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ppt/ink/ink6625.xml" ContentType="application/inkml+xml"/>
  <Override PartName="/ppt/ink/ink6626.xml" ContentType="application/inkml+xml"/>
  <Override PartName="/ppt/ink/ink6627.xml" ContentType="application/inkml+xml"/>
  <Override PartName="/ppt/ink/ink6628.xml" ContentType="application/inkml+xml"/>
  <Override PartName="/ppt/ink/ink6629.xml" ContentType="application/inkml+xml"/>
  <Override PartName="/ppt/ink/ink6630.xml" ContentType="application/inkml+xml"/>
  <Override PartName="/ppt/ink/ink6631.xml" ContentType="application/inkml+xml"/>
  <Override PartName="/ppt/ink/ink6632.xml" ContentType="application/inkml+xml"/>
  <Override PartName="/ppt/ink/ink6633.xml" ContentType="application/inkml+xml"/>
  <Override PartName="/ppt/ink/ink6634.xml" ContentType="application/inkml+xml"/>
  <Override PartName="/ppt/ink/ink6635.xml" ContentType="application/inkml+xml"/>
  <Override PartName="/ppt/ink/ink6636.xml" ContentType="application/inkml+xml"/>
  <Override PartName="/ppt/ink/ink6637.xml" ContentType="application/inkml+xml"/>
  <Override PartName="/ppt/ink/ink6638.xml" ContentType="application/inkml+xml"/>
  <Override PartName="/ppt/ink/ink6639.xml" ContentType="application/inkml+xml"/>
  <Override PartName="/ppt/ink/ink6640.xml" ContentType="application/inkml+xml"/>
  <Override PartName="/ppt/ink/ink6641.xml" ContentType="application/inkml+xml"/>
  <Override PartName="/ppt/ink/ink6642.xml" ContentType="application/inkml+xml"/>
  <Override PartName="/ppt/ink/ink6643.xml" ContentType="application/inkml+xml"/>
  <Override PartName="/ppt/ink/ink6644.xml" ContentType="application/inkml+xml"/>
  <Override PartName="/ppt/ink/ink6645.xml" ContentType="application/inkml+xml"/>
  <Override PartName="/ppt/ink/ink6646.xml" ContentType="application/inkml+xml"/>
  <Override PartName="/ppt/ink/ink6647.xml" ContentType="application/inkml+xml"/>
  <Override PartName="/ppt/ink/ink6648.xml" ContentType="application/inkml+xml"/>
  <Override PartName="/ppt/ink/ink6649.xml" ContentType="application/inkml+xml"/>
  <Override PartName="/ppt/ink/ink6650.xml" ContentType="application/inkml+xml"/>
  <Override PartName="/ppt/ink/ink6651.xml" ContentType="application/inkml+xml"/>
  <Override PartName="/ppt/ink/ink6652.xml" ContentType="application/inkml+xml"/>
  <Override PartName="/ppt/ink/ink6653.xml" ContentType="application/inkml+xml"/>
  <Override PartName="/ppt/ink/ink6654.xml" ContentType="application/inkml+xml"/>
  <Override PartName="/ppt/ink/ink6655.xml" ContentType="application/inkml+xml"/>
  <Override PartName="/ppt/ink/ink6656.xml" ContentType="application/inkml+xml"/>
  <Override PartName="/ppt/ink/ink6657.xml" ContentType="application/inkml+xml"/>
  <Override PartName="/ppt/ink/ink6658.xml" ContentType="application/inkml+xml"/>
  <Override PartName="/ppt/ink/ink6659.xml" ContentType="application/inkml+xml"/>
  <Override PartName="/ppt/ink/ink6660.xml" ContentType="application/inkml+xml"/>
  <Override PartName="/ppt/ink/ink6661.xml" ContentType="application/inkml+xml"/>
  <Override PartName="/ppt/ink/ink6662.xml" ContentType="application/inkml+xml"/>
  <Override PartName="/ppt/ink/ink6663.xml" ContentType="application/inkml+xml"/>
  <Override PartName="/ppt/ink/ink6664.xml" ContentType="application/inkml+xml"/>
  <Override PartName="/ppt/ink/ink6665.xml" ContentType="application/inkml+xml"/>
  <Override PartName="/ppt/ink/ink6666.xml" ContentType="application/inkml+xml"/>
  <Override PartName="/ppt/ink/ink6667.xml" ContentType="application/inkml+xml"/>
  <Override PartName="/ppt/ink/ink6668.xml" ContentType="application/inkml+xml"/>
  <Override PartName="/ppt/ink/ink6669.xml" ContentType="application/inkml+xml"/>
  <Override PartName="/ppt/ink/ink6670.xml" ContentType="application/inkml+xml"/>
  <Override PartName="/ppt/ink/ink6671.xml" ContentType="application/inkml+xml"/>
  <Override PartName="/ppt/ink/ink6672.xml" ContentType="application/inkml+xml"/>
  <Override PartName="/ppt/ink/ink6673.xml" ContentType="application/inkml+xml"/>
  <Override PartName="/ppt/ink/ink6674.xml" ContentType="application/inkml+xml"/>
  <Override PartName="/ppt/ink/ink6675.xml" ContentType="application/inkml+xml"/>
  <Override PartName="/ppt/ink/ink6676.xml" ContentType="application/inkml+xml"/>
  <Override PartName="/ppt/ink/ink6677.xml" ContentType="application/inkml+xml"/>
  <Override PartName="/ppt/ink/ink6678.xml" ContentType="application/inkml+xml"/>
  <Override PartName="/ppt/ink/ink6679.xml" ContentType="application/inkml+xml"/>
  <Override PartName="/ppt/ink/ink6680.xml" ContentType="application/inkml+xml"/>
  <Override PartName="/ppt/ink/ink6681.xml" ContentType="application/inkml+xml"/>
  <Override PartName="/ppt/ink/ink6682.xml" ContentType="application/inkml+xml"/>
  <Override PartName="/ppt/ink/ink6683.xml" ContentType="application/inkml+xml"/>
  <Override PartName="/ppt/ink/ink6684.xml" ContentType="application/inkml+xml"/>
  <Override PartName="/ppt/ink/ink6685.xml" ContentType="application/inkml+xml"/>
  <Override PartName="/ppt/ink/ink6686.xml" ContentType="application/inkml+xml"/>
  <Override PartName="/ppt/ink/ink6687.xml" ContentType="application/inkml+xml"/>
  <Override PartName="/ppt/ink/ink6688.xml" ContentType="application/inkml+xml"/>
  <Override PartName="/ppt/ink/ink6689.xml" ContentType="application/inkml+xml"/>
  <Override PartName="/ppt/ink/ink6690.xml" ContentType="application/inkml+xml"/>
  <Override PartName="/ppt/ink/ink6691.xml" ContentType="application/inkml+xml"/>
  <Override PartName="/ppt/ink/ink6692.xml" ContentType="application/inkml+xml"/>
  <Override PartName="/ppt/ink/ink6693.xml" ContentType="application/inkml+xml"/>
  <Override PartName="/ppt/ink/ink6694.xml" ContentType="application/inkml+xml"/>
  <Override PartName="/ppt/ink/ink6695.xml" ContentType="application/inkml+xml"/>
  <Override PartName="/ppt/ink/ink6696.xml" ContentType="application/inkml+xml"/>
  <Override PartName="/ppt/ink/ink6697.xml" ContentType="application/inkml+xml"/>
  <Override PartName="/ppt/ink/ink6698.xml" ContentType="application/inkml+xml"/>
  <Override PartName="/ppt/ink/ink6699.xml" ContentType="application/inkml+xml"/>
  <Override PartName="/ppt/ink/ink6700.xml" ContentType="application/inkml+xml"/>
  <Override PartName="/ppt/ink/ink6701.xml" ContentType="application/inkml+xml"/>
  <Override PartName="/ppt/ink/ink6702.xml" ContentType="application/inkml+xml"/>
  <Override PartName="/ppt/ink/ink6703.xml" ContentType="application/inkml+xml"/>
  <Override PartName="/ppt/ink/ink6704.xml" ContentType="application/inkml+xml"/>
  <Override PartName="/ppt/ink/ink6705.xml" ContentType="application/inkml+xml"/>
  <Override PartName="/ppt/ink/ink6706.xml" ContentType="application/inkml+xml"/>
  <Override PartName="/ppt/ink/ink6707.xml" ContentType="application/inkml+xml"/>
  <Override PartName="/ppt/ink/ink6708.xml" ContentType="application/inkml+xml"/>
  <Override PartName="/ppt/ink/ink6709.xml" ContentType="application/inkml+xml"/>
  <Override PartName="/ppt/ink/ink6710.xml" ContentType="application/inkml+xml"/>
  <Override PartName="/ppt/ink/ink6711.xml" ContentType="application/inkml+xml"/>
  <Override PartName="/ppt/ink/ink6712.xml" ContentType="application/inkml+xml"/>
  <Override PartName="/ppt/ink/ink6713.xml" ContentType="application/inkml+xml"/>
  <Override PartName="/ppt/ink/ink6714.xml" ContentType="application/inkml+xml"/>
  <Override PartName="/ppt/ink/ink6715.xml" ContentType="application/inkml+xml"/>
  <Override PartName="/ppt/ink/ink6716.xml" ContentType="application/inkml+xml"/>
  <Override PartName="/ppt/ink/ink6717.xml" ContentType="application/inkml+xml"/>
  <Override PartName="/ppt/ink/ink6718.xml" ContentType="application/inkml+xml"/>
  <Override PartName="/ppt/ink/ink6719.xml" ContentType="application/inkml+xml"/>
  <Override PartName="/ppt/ink/ink6720.xml" ContentType="application/inkml+xml"/>
  <Override PartName="/ppt/ink/ink6721.xml" ContentType="application/inkml+xml"/>
  <Override PartName="/ppt/ink/ink6722.xml" ContentType="application/inkml+xml"/>
  <Override PartName="/ppt/ink/ink6723.xml" ContentType="application/inkml+xml"/>
  <Override PartName="/ppt/ink/ink6724.xml" ContentType="application/inkml+xml"/>
  <Override PartName="/ppt/ink/ink6725.xml" ContentType="application/inkml+xml"/>
  <Override PartName="/ppt/ink/ink6726.xml" ContentType="application/inkml+xml"/>
  <Override PartName="/ppt/ink/ink6727.xml" ContentType="application/inkml+xml"/>
  <Override PartName="/ppt/ink/ink6728.xml" ContentType="application/inkml+xml"/>
  <Override PartName="/ppt/ink/ink6729.xml" ContentType="application/inkml+xml"/>
  <Override PartName="/ppt/ink/ink6730.xml" ContentType="application/inkml+xml"/>
  <Override PartName="/ppt/ink/ink6731.xml" ContentType="application/inkml+xml"/>
  <Override PartName="/ppt/ink/ink6732.xml" ContentType="application/inkml+xml"/>
  <Override PartName="/ppt/ink/ink6733.xml" ContentType="application/inkml+xml"/>
  <Override PartName="/ppt/ink/ink6734.xml" ContentType="application/inkml+xml"/>
  <Override PartName="/ppt/ink/ink6735.xml" ContentType="application/inkml+xml"/>
  <Override PartName="/ppt/ink/ink6736.xml" ContentType="application/inkml+xml"/>
  <Override PartName="/ppt/ink/ink6737.xml" ContentType="application/inkml+xml"/>
  <Override PartName="/ppt/ink/ink6738.xml" ContentType="application/inkml+xml"/>
  <Override PartName="/ppt/ink/ink6739.xml" ContentType="application/inkml+xml"/>
  <Override PartName="/ppt/ink/ink6740.xml" ContentType="application/inkml+xml"/>
  <Override PartName="/ppt/ink/ink6741.xml" ContentType="application/inkml+xml"/>
  <Override PartName="/ppt/ink/ink6742.xml" ContentType="application/inkml+xml"/>
  <Override PartName="/ppt/ink/ink6743.xml" ContentType="application/inkml+xml"/>
  <Override PartName="/ppt/ink/ink6744.xml" ContentType="application/inkml+xml"/>
  <Override PartName="/ppt/ink/ink6745.xml" ContentType="application/inkml+xml"/>
  <Override PartName="/ppt/ink/ink6746.xml" ContentType="application/inkml+xml"/>
  <Override PartName="/ppt/ink/ink6747.xml" ContentType="application/inkml+xml"/>
  <Override PartName="/ppt/ink/ink6748.xml" ContentType="application/inkml+xml"/>
  <Override PartName="/ppt/ink/ink6749.xml" ContentType="application/inkml+xml"/>
  <Override PartName="/ppt/ink/ink6750.xml" ContentType="application/inkml+xml"/>
  <Override PartName="/ppt/ink/ink6751.xml" ContentType="application/inkml+xml"/>
  <Override PartName="/ppt/ink/ink6752.xml" ContentType="application/inkml+xml"/>
  <Override PartName="/ppt/ink/ink6753.xml" ContentType="application/inkml+xml"/>
  <Override PartName="/ppt/ink/ink6754.xml" ContentType="application/inkml+xml"/>
  <Override PartName="/ppt/ink/ink6755.xml" ContentType="application/inkml+xml"/>
  <Override PartName="/ppt/ink/ink6756.xml" ContentType="application/inkml+xml"/>
  <Override PartName="/ppt/ink/ink6757.xml" ContentType="application/inkml+xml"/>
  <Override PartName="/ppt/ink/ink6758.xml" ContentType="application/inkml+xml"/>
  <Override PartName="/ppt/ink/ink6759.xml" ContentType="application/inkml+xml"/>
  <Override PartName="/ppt/ink/ink6760.xml" ContentType="application/inkml+xml"/>
  <Override PartName="/ppt/ink/ink6761.xml" ContentType="application/inkml+xml"/>
  <Override PartName="/ppt/ink/ink6762.xml" ContentType="application/inkml+xml"/>
  <Override PartName="/ppt/ink/ink6763.xml" ContentType="application/inkml+xml"/>
  <Override PartName="/ppt/ink/ink6764.xml" ContentType="application/inkml+xml"/>
  <Override PartName="/ppt/ink/ink6765.xml" ContentType="application/inkml+xml"/>
  <Override PartName="/ppt/ink/ink6766.xml" ContentType="application/inkml+xml"/>
  <Override PartName="/ppt/ink/ink6767.xml" ContentType="application/inkml+xml"/>
  <Override PartName="/ppt/ink/ink6768.xml" ContentType="application/inkml+xml"/>
  <Override PartName="/ppt/ink/ink6769.xml" ContentType="application/inkml+xml"/>
  <Override PartName="/ppt/ink/ink6770.xml" ContentType="application/inkml+xml"/>
  <Override PartName="/ppt/ink/ink6771.xml" ContentType="application/inkml+xml"/>
  <Override PartName="/ppt/ink/ink6772.xml" ContentType="application/inkml+xml"/>
  <Override PartName="/ppt/ink/ink6773.xml" ContentType="application/inkml+xml"/>
  <Override PartName="/ppt/ink/ink6774.xml" ContentType="application/inkml+xml"/>
  <Override PartName="/ppt/ink/ink6775.xml" ContentType="application/inkml+xml"/>
  <Override PartName="/ppt/ink/ink6776.xml" ContentType="application/inkml+xml"/>
  <Override PartName="/ppt/ink/ink6777.xml" ContentType="application/inkml+xml"/>
  <Override PartName="/ppt/ink/ink6778.xml" ContentType="application/inkml+xml"/>
  <Override PartName="/ppt/ink/ink6779.xml" ContentType="application/inkml+xml"/>
  <Override PartName="/ppt/ink/ink6780.xml" ContentType="application/inkml+xml"/>
  <Override PartName="/ppt/ink/ink6781.xml" ContentType="application/inkml+xml"/>
  <Override PartName="/ppt/ink/ink6782.xml" ContentType="application/inkml+xml"/>
  <Override PartName="/ppt/ink/ink6783.xml" ContentType="application/inkml+xml"/>
  <Override PartName="/ppt/ink/ink6784.xml" ContentType="application/inkml+xml"/>
  <Override PartName="/ppt/ink/ink6785.xml" ContentType="application/inkml+xml"/>
  <Override PartName="/ppt/ink/ink6786.xml" ContentType="application/inkml+xml"/>
  <Override PartName="/ppt/ink/ink6787.xml" ContentType="application/inkml+xml"/>
  <Override PartName="/ppt/ink/ink6788.xml" ContentType="application/inkml+xml"/>
  <Override PartName="/ppt/ink/ink6789.xml" ContentType="application/inkml+xml"/>
  <Override PartName="/ppt/ink/ink6790.xml" ContentType="application/inkml+xml"/>
  <Override PartName="/ppt/ink/ink6791.xml" ContentType="application/inkml+xml"/>
  <Override PartName="/ppt/ink/ink6792.xml" ContentType="application/inkml+xml"/>
  <Override PartName="/ppt/ink/ink6793.xml" ContentType="application/inkml+xml"/>
  <Override PartName="/ppt/ink/ink6794.xml" ContentType="application/inkml+xml"/>
  <Override PartName="/ppt/ink/ink6795.xml" ContentType="application/inkml+xml"/>
  <Override PartName="/ppt/ink/ink6796.xml" ContentType="application/inkml+xml"/>
  <Override PartName="/ppt/ink/ink6797.xml" ContentType="application/inkml+xml"/>
  <Override PartName="/ppt/ink/ink6798.xml" ContentType="application/inkml+xml"/>
  <Override PartName="/ppt/ink/ink6799.xml" ContentType="application/inkml+xml"/>
  <Override PartName="/ppt/ink/ink6800.xml" ContentType="application/inkml+xml"/>
  <Override PartName="/ppt/ink/ink6801.xml" ContentType="application/inkml+xml"/>
  <Override PartName="/ppt/ink/ink6802.xml" ContentType="application/inkml+xml"/>
  <Override PartName="/ppt/ink/ink6803.xml" ContentType="application/inkml+xml"/>
  <Override PartName="/ppt/ink/ink6804.xml" ContentType="application/inkml+xml"/>
  <Override PartName="/ppt/ink/ink6805.xml" ContentType="application/inkml+xml"/>
  <Override PartName="/ppt/ink/ink6806.xml" ContentType="application/inkml+xml"/>
  <Override PartName="/ppt/ink/ink6807.xml" ContentType="application/inkml+xml"/>
  <Override PartName="/ppt/ink/ink6808.xml" ContentType="application/inkml+xml"/>
  <Override PartName="/ppt/ink/ink6809.xml" ContentType="application/inkml+xml"/>
  <Override PartName="/ppt/ink/ink6810.xml" ContentType="application/inkml+xml"/>
  <Override PartName="/ppt/ink/ink6811.xml" ContentType="application/inkml+xml"/>
  <Override PartName="/ppt/ink/ink6812.xml" ContentType="application/inkml+xml"/>
  <Override PartName="/ppt/ink/ink6813.xml" ContentType="application/inkml+xml"/>
  <Override PartName="/ppt/ink/ink6814.xml" ContentType="application/inkml+xml"/>
  <Override PartName="/ppt/ink/ink6815.xml" ContentType="application/inkml+xml"/>
  <Override PartName="/ppt/ink/ink6816.xml" ContentType="application/inkml+xml"/>
  <Override PartName="/ppt/ink/ink6817.xml" ContentType="application/inkml+xml"/>
  <Override PartName="/ppt/ink/ink6818.xml" ContentType="application/inkml+xml"/>
  <Override PartName="/ppt/ink/ink6819.xml" ContentType="application/inkml+xml"/>
  <Override PartName="/ppt/ink/ink6820.xml" ContentType="application/inkml+xml"/>
  <Override PartName="/ppt/ink/ink6821.xml" ContentType="application/inkml+xml"/>
  <Override PartName="/ppt/ink/ink6822.xml" ContentType="application/inkml+xml"/>
  <Override PartName="/ppt/ink/ink6823.xml" ContentType="application/inkml+xml"/>
  <Override PartName="/ppt/ink/ink6824.xml" ContentType="application/inkml+xml"/>
  <Override PartName="/ppt/ink/ink6825.xml" ContentType="application/inkml+xml"/>
  <Override PartName="/ppt/ink/ink6826.xml" ContentType="application/inkml+xml"/>
  <Override PartName="/ppt/ink/ink6827.xml" ContentType="application/inkml+xml"/>
  <Override PartName="/ppt/ink/ink6828.xml" ContentType="application/inkml+xml"/>
  <Override PartName="/ppt/ink/ink6829.xml" ContentType="application/inkml+xml"/>
  <Override PartName="/ppt/ink/ink6830.xml" ContentType="application/inkml+xml"/>
  <Override PartName="/ppt/ink/ink6831.xml" ContentType="application/inkml+xml"/>
  <Override PartName="/ppt/ink/ink6832.xml" ContentType="application/inkml+xml"/>
  <Override PartName="/ppt/ink/ink6833.xml" ContentType="application/inkml+xml"/>
  <Override PartName="/ppt/ink/ink6834.xml" ContentType="application/inkml+xml"/>
  <Override PartName="/ppt/ink/ink6835.xml" ContentType="application/inkml+xml"/>
  <Override PartName="/ppt/ink/ink6836.xml" ContentType="application/inkml+xml"/>
  <Override PartName="/ppt/ink/ink6837.xml" ContentType="application/inkml+xml"/>
  <Override PartName="/ppt/ink/ink6838.xml" ContentType="application/inkml+xml"/>
  <Override PartName="/ppt/ink/ink6839.xml" ContentType="application/inkml+xml"/>
  <Override PartName="/ppt/ink/ink6840.xml" ContentType="application/inkml+xml"/>
  <Override PartName="/ppt/ink/ink6841.xml" ContentType="application/inkml+xml"/>
  <Override PartName="/ppt/ink/ink6842.xml" ContentType="application/inkml+xml"/>
  <Override PartName="/ppt/ink/ink6843.xml" ContentType="application/inkml+xml"/>
  <Override PartName="/ppt/ink/ink6844.xml" ContentType="application/inkml+xml"/>
  <Override PartName="/ppt/ink/ink6845.xml" ContentType="application/inkml+xml"/>
  <Override PartName="/ppt/ink/ink6846.xml" ContentType="application/inkml+xml"/>
  <Override PartName="/ppt/ink/ink6847.xml" ContentType="application/inkml+xml"/>
  <Override PartName="/ppt/ink/ink6848.xml" ContentType="application/inkml+xml"/>
  <Override PartName="/ppt/ink/ink6849.xml" ContentType="application/inkml+xml"/>
  <Override PartName="/ppt/ink/ink6850.xml" ContentType="application/inkml+xml"/>
  <Override PartName="/ppt/ink/ink6851.xml" ContentType="application/inkml+xml"/>
  <Override PartName="/ppt/ink/ink6852.xml" ContentType="application/inkml+xml"/>
  <Override PartName="/ppt/ink/ink6853.xml" ContentType="application/inkml+xml"/>
  <Override PartName="/ppt/ink/ink6854.xml" ContentType="application/inkml+xml"/>
  <Override PartName="/ppt/ink/ink6855.xml" ContentType="application/inkml+xml"/>
  <Override PartName="/ppt/ink/ink6856.xml" ContentType="application/inkml+xml"/>
  <Override PartName="/ppt/ink/ink6857.xml" ContentType="application/inkml+xml"/>
  <Override PartName="/ppt/ink/ink6858.xml" ContentType="application/inkml+xml"/>
  <Override PartName="/ppt/ink/ink6859.xml" ContentType="application/inkml+xml"/>
  <Override PartName="/ppt/ink/ink6860.xml" ContentType="application/inkml+xml"/>
  <Override PartName="/ppt/ink/ink6861.xml" ContentType="application/inkml+xml"/>
  <Override PartName="/ppt/ink/ink6862.xml" ContentType="application/inkml+xml"/>
  <Override PartName="/ppt/ink/ink6863.xml" ContentType="application/inkml+xml"/>
  <Override PartName="/ppt/ink/ink6864.xml" ContentType="application/inkml+xml"/>
  <Override PartName="/ppt/ink/ink6865.xml" ContentType="application/inkml+xml"/>
  <Override PartName="/ppt/ink/ink6866.xml" ContentType="application/inkml+xml"/>
  <Override PartName="/ppt/ink/ink6867.xml" ContentType="application/inkml+xml"/>
  <Override PartName="/ppt/ink/ink6868.xml" ContentType="application/inkml+xml"/>
  <Override PartName="/ppt/ink/ink6869.xml" ContentType="application/inkml+xml"/>
  <Override PartName="/ppt/ink/ink6870.xml" ContentType="application/inkml+xml"/>
  <Override PartName="/ppt/ink/ink6871.xml" ContentType="application/inkml+xml"/>
  <Override PartName="/ppt/ink/ink6872.xml" ContentType="application/inkml+xml"/>
  <Override PartName="/ppt/ink/ink6873.xml" ContentType="application/inkml+xml"/>
  <Override PartName="/ppt/ink/ink6874.xml" ContentType="application/inkml+xml"/>
  <Override PartName="/ppt/ink/ink6875.xml" ContentType="application/inkml+xml"/>
  <Override PartName="/ppt/ink/ink6876.xml" ContentType="application/inkml+xml"/>
  <Override PartName="/ppt/ink/ink6877.xml" ContentType="application/inkml+xml"/>
  <Override PartName="/ppt/ink/ink6878.xml" ContentType="application/inkml+xml"/>
  <Override PartName="/ppt/ink/ink6879.xml" ContentType="application/inkml+xml"/>
  <Override PartName="/ppt/ink/ink6880.xml" ContentType="application/inkml+xml"/>
  <Override PartName="/ppt/ink/ink6881.xml" ContentType="application/inkml+xml"/>
  <Override PartName="/ppt/ink/ink6882.xml" ContentType="application/inkml+xml"/>
  <Override PartName="/ppt/ink/ink6883.xml" ContentType="application/inkml+xml"/>
  <Override PartName="/ppt/ink/ink6884.xml" ContentType="application/inkml+xml"/>
  <Override PartName="/ppt/ink/ink6885.xml" ContentType="application/inkml+xml"/>
  <Override PartName="/ppt/ink/ink6886.xml" ContentType="application/inkml+xml"/>
  <Override PartName="/ppt/ink/ink6887.xml" ContentType="application/inkml+xml"/>
  <Override PartName="/ppt/ink/ink6888.xml" ContentType="application/inkml+xml"/>
  <Override PartName="/ppt/ink/ink6889.xml" ContentType="application/inkml+xml"/>
  <Override PartName="/ppt/ink/ink6890.xml" ContentType="application/inkml+xml"/>
  <Override PartName="/ppt/ink/ink6891.xml" ContentType="application/inkml+xml"/>
  <Override PartName="/ppt/ink/ink6892.xml" ContentType="application/inkml+xml"/>
  <Override PartName="/ppt/ink/ink6893.xml" ContentType="application/inkml+xml"/>
  <Override PartName="/ppt/ink/ink6894.xml" ContentType="application/inkml+xml"/>
  <Override PartName="/ppt/ink/ink6895.xml" ContentType="application/inkml+xml"/>
  <Override PartName="/ppt/ink/ink6896.xml" ContentType="application/inkml+xml"/>
  <Override PartName="/ppt/ink/ink6897.xml" ContentType="application/inkml+xml"/>
  <Override PartName="/ppt/ink/ink6898.xml" ContentType="application/inkml+xml"/>
  <Override PartName="/ppt/ink/ink6899.xml" ContentType="application/inkml+xml"/>
  <Override PartName="/ppt/ink/ink6900.xml" ContentType="application/inkml+xml"/>
  <Override PartName="/ppt/ink/ink6901.xml" ContentType="application/inkml+xml"/>
  <Override PartName="/ppt/ink/ink6902.xml" ContentType="application/inkml+xml"/>
  <Override PartName="/ppt/ink/ink6903.xml" ContentType="application/inkml+xml"/>
  <Override PartName="/ppt/ink/ink6904.xml" ContentType="application/inkml+xml"/>
  <Override PartName="/ppt/ink/ink6905.xml" ContentType="application/inkml+xml"/>
  <Override PartName="/ppt/ink/ink6906.xml" ContentType="application/inkml+xml"/>
  <Override PartName="/ppt/ink/ink6907.xml" ContentType="application/inkml+xml"/>
  <Override PartName="/ppt/ink/ink6908.xml" ContentType="application/inkml+xml"/>
  <Override PartName="/ppt/ink/ink6909.xml" ContentType="application/inkml+xml"/>
  <Override PartName="/ppt/ink/ink6910.xml" ContentType="application/inkml+xml"/>
  <Override PartName="/ppt/ink/ink6911.xml" ContentType="application/inkml+xml"/>
  <Override PartName="/ppt/ink/ink6912.xml" ContentType="application/inkml+xml"/>
  <Override PartName="/ppt/ink/ink6913.xml" ContentType="application/inkml+xml"/>
  <Override PartName="/ppt/ink/ink6914.xml" ContentType="application/inkml+xml"/>
  <Override PartName="/ppt/ink/ink6915.xml" ContentType="application/inkml+xml"/>
  <Override PartName="/ppt/ink/ink6916.xml" ContentType="application/inkml+xml"/>
  <Override PartName="/ppt/ink/ink6917.xml" ContentType="application/inkml+xml"/>
  <Override PartName="/ppt/ink/ink6918.xml" ContentType="application/inkml+xml"/>
  <Override PartName="/ppt/ink/ink6919.xml" ContentType="application/inkml+xml"/>
  <Override PartName="/ppt/ink/ink6920.xml" ContentType="application/inkml+xml"/>
  <Override PartName="/ppt/ink/ink6921.xml" ContentType="application/inkml+xml"/>
  <Override PartName="/ppt/ink/ink6922.xml" ContentType="application/inkml+xml"/>
  <Override PartName="/ppt/ink/ink6923.xml" ContentType="application/inkml+xml"/>
  <Override PartName="/ppt/ink/ink6924.xml" ContentType="application/inkml+xml"/>
  <Override PartName="/ppt/ink/ink6925.xml" ContentType="application/inkml+xml"/>
  <Override PartName="/ppt/ink/ink6926.xml" ContentType="application/inkml+xml"/>
  <Override PartName="/ppt/ink/ink6927.xml" ContentType="application/inkml+xml"/>
  <Override PartName="/ppt/ink/ink6928.xml" ContentType="application/inkml+xml"/>
  <Override PartName="/ppt/ink/ink6929.xml" ContentType="application/inkml+xml"/>
  <Override PartName="/ppt/ink/ink6930.xml" ContentType="application/inkml+xml"/>
  <Override PartName="/ppt/ink/ink6931.xml" ContentType="application/inkml+xml"/>
  <Override PartName="/ppt/ink/ink6932.xml" ContentType="application/inkml+xml"/>
  <Override PartName="/ppt/ink/ink6933.xml" ContentType="application/inkml+xml"/>
  <Override PartName="/ppt/ink/ink6934.xml" ContentType="application/inkml+xml"/>
  <Override PartName="/ppt/ink/ink6935.xml" ContentType="application/inkml+xml"/>
  <Override PartName="/ppt/ink/ink6936.xml" ContentType="application/inkml+xml"/>
  <Override PartName="/ppt/ink/ink6937.xml" ContentType="application/inkml+xml"/>
  <Override PartName="/ppt/ink/ink6938.xml" ContentType="application/inkml+xml"/>
  <Override PartName="/ppt/ink/ink6939.xml" ContentType="application/inkml+xml"/>
  <Override PartName="/ppt/ink/ink6940.xml" ContentType="application/inkml+xml"/>
  <Override PartName="/ppt/ink/ink6941.xml" ContentType="application/inkml+xml"/>
  <Override PartName="/ppt/ink/ink6942.xml" ContentType="application/inkml+xml"/>
  <Override PartName="/ppt/ink/ink6943.xml" ContentType="application/inkml+xml"/>
  <Override PartName="/ppt/ink/ink6944.xml" ContentType="application/inkml+xml"/>
  <Override PartName="/ppt/ink/ink6945.xml" ContentType="application/inkml+xml"/>
  <Override PartName="/ppt/ink/ink6946.xml" ContentType="application/inkml+xml"/>
  <Override PartName="/ppt/ink/ink6947.xml" ContentType="application/inkml+xml"/>
  <Override PartName="/ppt/ink/ink6948.xml" ContentType="application/inkml+xml"/>
  <Override PartName="/ppt/ink/ink6949.xml" ContentType="application/inkml+xml"/>
  <Override PartName="/ppt/ink/ink6950.xml" ContentType="application/inkml+xml"/>
  <Override PartName="/ppt/ink/ink6951.xml" ContentType="application/inkml+xml"/>
  <Override PartName="/ppt/ink/ink6952.xml" ContentType="application/inkml+xml"/>
  <Override PartName="/ppt/ink/ink6953.xml" ContentType="application/inkml+xml"/>
  <Override PartName="/ppt/ink/ink6954.xml" ContentType="application/inkml+xml"/>
  <Override PartName="/ppt/ink/ink6955.xml" ContentType="application/inkml+xml"/>
  <Override PartName="/ppt/ink/ink6956.xml" ContentType="application/inkml+xml"/>
  <Override PartName="/ppt/ink/ink6957.xml" ContentType="application/inkml+xml"/>
  <Override PartName="/ppt/ink/ink6958.xml" ContentType="application/inkml+xml"/>
  <Override PartName="/ppt/ink/ink6959.xml" ContentType="application/inkml+xml"/>
  <Override PartName="/ppt/ink/ink6960.xml" ContentType="application/inkml+xml"/>
  <Override PartName="/ppt/ink/ink6961.xml" ContentType="application/inkml+xml"/>
  <Override PartName="/ppt/ink/ink6962.xml" ContentType="application/inkml+xml"/>
  <Override PartName="/ppt/ink/ink6963.xml" ContentType="application/inkml+xml"/>
  <Override PartName="/ppt/ink/ink6964.xml" ContentType="application/inkml+xml"/>
  <Override PartName="/ppt/ink/ink6965.xml" ContentType="application/inkml+xml"/>
  <Override PartName="/ppt/ink/ink6966.xml" ContentType="application/inkml+xml"/>
  <Override PartName="/ppt/ink/ink6967.xml" ContentType="application/inkml+xml"/>
  <Override PartName="/ppt/ink/ink6968.xml" ContentType="application/inkml+xml"/>
  <Override PartName="/ppt/ink/ink6969.xml" ContentType="application/inkml+xml"/>
  <Override PartName="/ppt/ink/ink6970.xml" ContentType="application/inkml+xml"/>
  <Override PartName="/ppt/ink/ink6971.xml" ContentType="application/inkml+xml"/>
  <Override PartName="/ppt/ink/ink6972.xml" ContentType="application/inkml+xml"/>
  <Override PartName="/ppt/ink/ink6973.xml" ContentType="application/inkml+xml"/>
  <Override PartName="/ppt/ink/ink6974.xml" ContentType="application/inkml+xml"/>
  <Override PartName="/ppt/ink/ink6975.xml" ContentType="application/inkml+xml"/>
  <Override PartName="/ppt/ink/ink6976.xml" ContentType="application/inkml+xml"/>
  <Override PartName="/ppt/ink/ink6977.xml" ContentType="application/inkml+xml"/>
  <Override PartName="/ppt/ink/ink6978.xml" ContentType="application/inkml+xml"/>
  <Override PartName="/ppt/ink/ink6979.xml" ContentType="application/inkml+xml"/>
  <Override PartName="/ppt/ink/ink6980.xml" ContentType="application/inkml+xml"/>
  <Override PartName="/ppt/ink/ink6981.xml" ContentType="application/inkml+xml"/>
  <Override PartName="/ppt/ink/ink6982.xml" ContentType="application/inkml+xml"/>
  <Override PartName="/ppt/ink/ink6983.xml" ContentType="application/inkml+xml"/>
  <Override PartName="/ppt/ink/ink6984.xml" ContentType="application/inkml+xml"/>
  <Override PartName="/ppt/ink/ink6985.xml" ContentType="application/inkml+xml"/>
  <Override PartName="/ppt/ink/ink6986.xml" ContentType="application/inkml+xml"/>
  <Override PartName="/ppt/ink/ink6987.xml" ContentType="application/inkml+xml"/>
  <Override PartName="/ppt/ink/ink6988.xml" ContentType="application/inkml+xml"/>
  <Override PartName="/ppt/ink/ink6989.xml" ContentType="application/inkml+xml"/>
  <Override PartName="/ppt/ink/ink6990.xml" ContentType="application/inkml+xml"/>
  <Override PartName="/ppt/ink/ink6991.xml" ContentType="application/inkml+xml"/>
  <Override PartName="/ppt/ink/ink6992.xml" ContentType="application/inkml+xml"/>
  <Override PartName="/ppt/ink/ink6993.xml" ContentType="application/inkml+xml"/>
  <Override PartName="/ppt/ink/ink6994.xml" ContentType="application/inkml+xml"/>
  <Override PartName="/ppt/ink/ink6995.xml" ContentType="application/inkml+xml"/>
  <Override PartName="/ppt/ink/ink6996.xml" ContentType="application/inkml+xml"/>
  <Override PartName="/ppt/ink/ink6997.xml" ContentType="application/inkml+xml"/>
  <Override PartName="/ppt/ink/ink6998.xml" ContentType="application/inkml+xml"/>
  <Override PartName="/ppt/ink/ink6999.xml" ContentType="application/inkml+xml"/>
  <Override PartName="/ppt/ink/ink7000.xml" ContentType="application/inkml+xml"/>
  <Override PartName="/ppt/ink/ink7001.xml" ContentType="application/inkml+xml"/>
  <Override PartName="/ppt/ink/ink7002.xml" ContentType="application/inkml+xml"/>
  <Override PartName="/ppt/ink/ink7003.xml" ContentType="application/inkml+xml"/>
  <Override PartName="/ppt/ink/ink7004.xml" ContentType="application/inkml+xml"/>
  <Override PartName="/ppt/ink/ink7005.xml" ContentType="application/inkml+xml"/>
  <Override PartName="/ppt/ink/ink7006.xml" ContentType="application/inkml+xml"/>
  <Override PartName="/ppt/ink/ink7007.xml" ContentType="application/inkml+xml"/>
  <Override PartName="/ppt/ink/ink7008.xml" ContentType="application/inkml+xml"/>
  <Override PartName="/ppt/ink/ink7009.xml" ContentType="application/inkml+xml"/>
  <Override PartName="/ppt/ink/ink7010.xml" ContentType="application/inkml+xml"/>
  <Override PartName="/ppt/ink/ink7011.xml" ContentType="application/inkml+xml"/>
  <Override PartName="/ppt/ink/ink7012.xml" ContentType="application/inkml+xml"/>
  <Override PartName="/ppt/ink/ink7013.xml" ContentType="application/inkml+xml"/>
  <Override PartName="/ppt/ink/ink7014.xml" ContentType="application/inkml+xml"/>
  <Override PartName="/ppt/ink/ink7015.xml" ContentType="application/inkml+xml"/>
  <Override PartName="/ppt/ink/ink7016.xml" ContentType="application/inkml+xml"/>
  <Override PartName="/ppt/ink/ink7017.xml" ContentType="application/inkml+xml"/>
  <Override PartName="/ppt/ink/ink7018.xml" ContentType="application/inkml+xml"/>
  <Override PartName="/ppt/ink/ink7019.xml" ContentType="application/inkml+xml"/>
  <Override PartName="/ppt/ink/ink7020.xml" ContentType="application/inkml+xml"/>
  <Override PartName="/ppt/ink/ink7021.xml" ContentType="application/inkml+xml"/>
  <Override PartName="/ppt/ink/ink7022.xml" ContentType="application/inkml+xml"/>
  <Override PartName="/ppt/ink/ink7023.xml" ContentType="application/inkml+xml"/>
  <Override PartName="/ppt/ink/ink7024.xml" ContentType="application/inkml+xml"/>
  <Override PartName="/ppt/ink/ink7025.xml" ContentType="application/inkml+xml"/>
  <Override PartName="/ppt/ink/ink7026.xml" ContentType="application/inkml+xml"/>
  <Override PartName="/ppt/ink/ink7027.xml" ContentType="application/inkml+xml"/>
  <Override PartName="/ppt/ink/ink7028.xml" ContentType="application/inkml+xml"/>
  <Override PartName="/ppt/ink/ink7029.xml" ContentType="application/inkml+xml"/>
  <Override PartName="/ppt/ink/ink7030.xml" ContentType="application/inkml+xml"/>
  <Override PartName="/ppt/ink/ink7031.xml" ContentType="application/inkml+xml"/>
  <Override PartName="/ppt/ink/ink7032.xml" ContentType="application/inkml+xml"/>
  <Override PartName="/ppt/ink/ink7033.xml" ContentType="application/inkml+xml"/>
  <Override PartName="/ppt/ink/ink7034.xml" ContentType="application/inkml+xml"/>
  <Override PartName="/ppt/ink/ink7035.xml" ContentType="application/inkml+xml"/>
  <Override PartName="/ppt/ink/ink7036.xml" ContentType="application/inkml+xml"/>
  <Override PartName="/ppt/ink/ink7037.xml" ContentType="application/inkml+xml"/>
  <Override PartName="/ppt/ink/ink7038.xml" ContentType="application/inkml+xml"/>
  <Override PartName="/ppt/ink/ink7039.xml" ContentType="application/inkml+xml"/>
  <Override PartName="/ppt/ink/ink7040.xml" ContentType="application/inkml+xml"/>
  <Override PartName="/ppt/ink/ink7041.xml" ContentType="application/inkml+xml"/>
  <Override PartName="/ppt/ink/ink7042.xml" ContentType="application/inkml+xml"/>
  <Override PartName="/ppt/ink/ink7043.xml" ContentType="application/inkml+xml"/>
  <Override PartName="/ppt/ink/ink7044.xml" ContentType="application/inkml+xml"/>
  <Override PartName="/ppt/ink/ink7045.xml" ContentType="application/inkml+xml"/>
  <Override PartName="/ppt/ink/ink7046.xml" ContentType="application/inkml+xml"/>
  <Override PartName="/ppt/ink/ink7047.xml" ContentType="application/inkml+xml"/>
  <Override PartName="/ppt/ink/ink7048.xml" ContentType="application/inkml+xml"/>
  <Override PartName="/ppt/ink/ink7049.xml" ContentType="application/inkml+xml"/>
  <Override PartName="/ppt/ink/ink7050.xml" ContentType="application/inkml+xml"/>
  <Override PartName="/ppt/ink/ink7051.xml" ContentType="application/inkml+xml"/>
  <Override PartName="/ppt/ink/ink7052.xml" ContentType="application/inkml+xml"/>
  <Override PartName="/ppt/ink/ink7053.xml" ContentType="application/inkml+xml"/>
  <Override PartName="/ppt/ink/ink7054.xml" ContentType="application/inkml+xml"/>
  <Override PartName="/ppt/ink/ink7055.xml" ContentType="application/inkml+xml"/>
  <Override PartName="/ppt/ink/ink7056.xml" ContentType="application/inkml+xml"/>
  <Override PartName="/ppt/ink/ink7057.xml" ContentType="application/inkml+xml"/>
  <Override PartName="/ppt/ink/ink7058.xml" ContentType="application/inkml+xml"/>
  <Override PartName="/ppt/ink/ink7059.xml" ContentType="application/inkml+xml"/>
  <Override PartName="/ppt/ink/ink7060.xml" ContentType="application/inkml+xml"/>
  <Override PartName="/ppt/ink/ink7061.xml" ContentType="application/inkml+xml"/>
  <Override PartName="/ppt/ink/ink7062.xml" ContentType="application/inkml+xml"/>
  <Override PartName="/ppt/ink/ink7063.xml" ContentType="application/inkml+xml"/>
  <Override PartName="/ppt/ink/ink7064.xml" ContentType="application/inkml+xml"/>
  <Override PartName="/ppt/ink/ink7065.xml" ContentType="application/inkml+xml"/>
  <Override PartName="/ppt/ink/ink7066.xml" ContentType="application/inkml+xml"/>
  <Override PartName="/ppt/ink/ink7067.xml" ContentType="application/inkml+xml"/>
  <Override PartName="/ppt/ink/ink7068.xml" ContentType="application/inkml+xml"/>
  <Override PartName="/ppt/ink/ink7069.xml" ContentType="application/inkml+xml"/>
  <Override PartName="/ppt/ink/ink7070.xml" ContentType="application/inkml+xml"/>
  <Override PartName="/ppt/ink/ink7071.xml" ContentType="application/inkml+xml"/>
  <Override PartName="/ppt/ink/ink7072.xml" ContentType="application/inkml+xml"/>
  <Override PartName="/ppt/ink/ink7073.xml" ContentType="application/inkml+xml"/>
  <Override PartName="/ppt/ink/ink7074.xml" ContentType="application/inkml+xml"/>
  <Override PartName="/ppt/ink/ink7075.xml" ContentType="application/inkml+xml"/>
  <Override PartName="/ppt/ink/ink7076.xml" ContentType="application/inkml+xml"/>
  <Override PartName="/ppt/ink/ink7077.xml" ContentType="application/inkml+xml"/>
  <Override PartName="/ppt/ink/ink7078.xml" ContentType="application/inkml+xml"/>
  <Override PartName="/ppt/ink/ink7079.xml" ContentType="application/inkml+xml"/>
  <Override PartName="/ppt/ink/ink7080.xml" ContentType="application/inkml+xml"/>
  <Override PartName="/ppt/ink/ink7081.xml" ContentType="application/inkml+xml"/>
  <Override PartName="/ppt/ink/ink7082.xml" ContentType="application/inkml+xml"/>
  <Override PartName="/ppt/ink/ink7083.xml" ContentType="application/inkml+xml"/>
  <Override PartName="/ppt/ink/ink7084.xml" ContentType="application/inkml+xml"/>
  <Override PartName="/ppt/ink/ink7085.xml" ContentType="application/inkml+xml"/>
  <Override PartName="/ppt/ink/ink7086.xml" ContentType="application/inkml+xml"/>
  <Override PartName="/ppt/ink/ink7087.xml" ContentType="application/inkml+xml"/>
  <Override PartName="/ppt/ink/ink7088.xml" ContentType="application/inkml+xml"/>
  <Override PartName="/ppt/ink/ink7089.xml" ContentType="application/inkml+xml"/>
  <Override PartName="/ppt/ink/ink7090.xml" ContentType="application/inkml+xml"/>
  <Override PartName="/ppt/ink/ink7091.xml" ContentType="application/inkml+xml"/>
  <Override PartName="/ppt/ink/ink7092.xml" ContentType="application/inkml+xml"/>
  <Override PartName="/ppt/ink/ink7093.xml" ContentType="application/inkml+xml"/>
  <Override PartName="/ppt/ink/ink7094.xml" ContentType="application/inkml+xml"/>
  <Override PartName="/ppt/ink/ink7095.xml" ContentType="application/inkml+xml"/>
  <Override PartName="/ppt/ink/ink7096.xml" ContentType="application/inkml+xml"/>
  <Override PartName="/ppt/ink/ink7097.xml" ContentType="application/inkml+xml"/>
  <Override PartName="/ppt/ink/ink7098.xml" ContentType="application/inkml+xml"/>
  <Override PartName="/ppt/ink/ink7099.xml" ContentType="application/inkml+xml"/>
  <Override PartName="/ppt/ink/ink7100.xml" ContentType="application/inkml+xml"/>
  <Override PartName="/ppt/ink/ink7101.xml" ContentType="application/inkml+xml"/>
  <Override PartName="/ppt/ink/ink7102.xml" ContentType="application/inkml+xml"/>
  <Override PartName="/ppt/ink/ink7103.xml" ContentType="application/inkml+xml"/>
  <Override PartName="/ppt/ink/ink7104.xml" ContentType="application/inkml+xml"/>
  <Override PartName="/ppt/ink/ink7105.xml" ContentType="application/inkml+xml"/>
  <Override PartName="/ppt/ink/ink7106.xml" ContentType="application/inkml+xml"/>
  <Override PartName="/ppt/ink/ink7107.xml" ContentType="application/inkml+xml"/>
  <Override PartName="/ppt/ink/ink7108.xml" ContentType="application/inkml+xml"/>
  <Override PartName="/ppt/ink/ink7109.xml" ContentType="application/inkml+xml"/>
  <Override PartName="/ppt/ink/ink7110.xml" ContentType="application/inkml+xml"/>
  <Override PartName="/ppt/ink/ink7111.xml" ContentType="application/inkml+xml"/>
  <Override PartName="/ppt/ink/ink7112.xml" ContentType="application/inkml+xml"/>
  <Override PartName="/ppt/ink/ink7113.xml" ContentType="application/inkml+xml"/>
  <Override PartName="/ppt/ink/ink7114.xml" ContentType="application/inkml+xml"/>
  <Override PartName="/ppt/ink/ink7115.xml" ContentType="application/inkml+xml"/>
  <Override PartName="/ppt/ink/ink7116.xml" ContentType="application/inkml+xml"/>
  <Override PartName="/ppt/ink/ink7117.xml" ContentType="application/inkml+xml"/>
  <Override PartName="/ppt/ink/ink7118.xml" ContentType="application/inkml+xml"/>
  <Override PartName="/ppt/ink/ink7119.xml" ContentType="application/inkml+xml"/>
  <Override PartName="/ppt/ink/ink7120.xml" ContentType="application/inkml+xml"/>
  <Override PartName="/ppt/ink/ink7121.xml" ContentType="application/inkml+xml"/>
  <Override PartName="/ppt/ink/ink7122.xml" ContentType="application/inkml+xml"/>
  <Override PartName="/ppt/ink/ink7123.xml" ContentType="application/inkml+xml"/>
  <Override PartName="/ppt/ink/ink7124.xml" ContentType="application/inkml+xml"/>
  <Override PartName="/ppt/ink/ink7125.xml" ContentType="application/inkml+xml"/>
  <Override PartName="/ppt/ink/ink7126.xml" ContentType="application/inkml+xml"/>
  <Override PartName="/ppt/ink/ink7127.xml" ContentType="application/inkml+xml"/>
  <Override PartName="/ppt/ink/ink7128.xml" ContentType="application/inkml+xml"/>
  <Override PartName="/ppt/ink/ink7129.xml" ContentType="application/inkml+xml"/>
  <Override PartName="/ppt/ink/ink7130.xml" ContentType="application/inkml+xml"/>
  <Override PartName="/ppt/ink/ink7131.xml" ContentType="application/inkml+xml"/>
  <Override PartName="/ppt/ink/ink7132.xml" ContentType="application/inkml+xml"/>
  <Override PartName="/ppt/ink/ink7133.xml" ContentType="application/inkml+xml"/>
  <Override PartName="/ppt/ink/ink7134.xml" ContentType="application/inkml+xml"/>
  <Override PartName="/ppt/ink/ink7135.xml" ContentType="application/inkml+xml"/>
  <Override PartName="/ppt/ink/ink7136.xml" ContentType="application/inkml+xml"/>
  <Override PartName="/ppt/ink/ink7137.xml" ContentType="application/inkml+xml"/>
  <Override PartName="/ppt/ink/ink7138.xml" ContentType="application/inkml+xml"/>
  <Override PartName="/ppt/ink/ink7139.xml" ContentType="application/inkml+xml"/>
  <Override PartName="/ppt/ink/ink7140.xml" ContentType="application/inkml+xml"/>
  <Override PartName="/ppt/ink/ink7141.xml" ContentType="application/inkml+xml"/>
  <Override PartName="/ppt/ink/ink7142.xml" ContentType="application/inkml+xml"/>
  <Override PartName="/ppt/ink/ink7143.xml" ContentType="application/inkml+xml"/>
  <Override PartName="/ppt/ink/ink7144.xml" ContentType="application/inkml+xml"/>
  <Override PartName="/ppt/ink/ink7145.xml" ContentType="application/inkml+xml"/>
  <Override PartName="/ppt/ink/ink7146.xml" ContentType="application/inkml+xml"/>
  <Override PartName="/ppt/ink/ink7147.xml" ContentType="application/inkml+xml"/>
  <Override PartName="/ppt/ink/ink7148.xml" ContentType="application/inkml+xml"/>
  <Override PartName="/ppt/ink/ink7149.xml" ContentType="application/inkml+xml"/>
  <Override PartName="/ppt/ink/ink7150.xml" ContentType="application/inkml+xml"/>
  <Override PartName="/ppt/ink/ink7151.xml" ContentType="application/inkml+xml"/>
  <Override PartName="/ppt/ink/ink7152.xml" ContentType="application/inkml+xml"/>
  <Override PartName="/ppt/ink/ink7153.xml" ContentType="application/inkml+xml"/>
  <Override PartName="/ppt/ink/ink7154.xml" ContentType="application/inkml+xml"/>
  <Override PartName="/ppt/ink/ink7155.xml" ContentType="application/inkml+xml"/>
  <Override PartName="/ppt/ink/ink7156.xml" ContentType="application/inkml+xml"/>
  <Override PartName="/ppt/ink/ink7157.xml" ContentType="application/inkml+xml"/>
  <Override PartName="/ppt/ink/ink7158.xml" ContentType="application/inkml+xml"/>
  <Override PartName="/ppt/ink/ink7159.xml" ContentType="application/inkml+xml"/>
  <Override PartName="/ppt/ink/ink7160.xml" ContentType="application/inkml+xml"/>
  <Override PartName="/ppt/ink/ink7161.xml" ContentType="application/inkml+xml"/>
  <Override PartName="/ppt/ink/ink7162.xml" ContentType="application/inkml+xml"/>
  <Override PartName="/ppt/ink/ink7163.xml" ContentType="application/inkml+xml"/>
  <Override PartName="/ppt/ink/ink7164.xml" ContentType="application/inkml+xml"/>
  <Override PartName="/ppt/ink/ink7165.xml" ContentType="application/inkml+xml"/>
  <Override PartName="/ppt/ink/ink7166.xml" ContentType="application/inkml+xml"/>
  <Override PartName="/ppt/ink/ink7167.xml" ContentType="application/inkml+xml"/>
  <Override PartName="/ppt/ink/ink7168.xml" ContentType="application/inkml+xml"/>
  <Override PartName="/ppt/ink/ink7169.xml" ContentType="application/inkml+xml"/>
  <Override PartName="/ppt/ink/ink7170.xml" ContentType="application/inkml+xml"/>
  <Override PartName="/ppt/ink/ink7171.xml" ContentType="application/inkml+xml"/>
  <Override PartName="/ppt/ink/ink7172.xml" ContentType="application/inkml+xml"/>
  <Override PartName="/ppt/ink/ink7173.xml" ContentType="application/inkml+xml"/>
  <Override PartName="/ppt/ink/ink7174.xml" ContentType="application/inkml+xml"/>
  <Override PartName="/ppt/ink/ink7175.xml" ContentType="application/inkml+xml"/>
  <Override PartName="/ppt/ink/ink7176.xml" ContentType="application/inkml+xml"/>
  <Override PartName="/ppt/ink/ink7177.xml" ContentType="application/inkml+xml"/>
  <Override PartName="/ppt/ink/ink7178.xml" ContentType="application/inkml+xml"/>
  <Override PartName="/ppt/ink/ink7179.xml" ContentType="application/inkml+xml"/>
  <Override PartName="/ppt/ink/ink7180.xml" ContentType="application/inkml+xml"/>
  <Override PartName="/ppt/ink/ink7181.xml" ContentType="application/inkml+xml"/>
  <Override PartName="/ppt/ink/ink7182.xml" ContentType="application/inkml+xml"/>
  <Override PartName="/ppt/ink/ink7183.xml" ContentType="application/inkml+xml"/>
  <Override PartName="/ppt/ink/ink7184.xml" ContentType="application/inkml+xml"/>
  <Override PartName="/ppt/ink/ink7185.xml" ContentType="application/inkml+xml"/>
  <Override PartName="/ppt/ink/ink7186.xml" ContentType="application/inkml+xml"/>
  <Override PartName="/ppt/ink/ink7187.xml" ContentType="application/inkml+xml"/>
  <Override PartName="/ppt/ink/ink7188.xml" ContentType="application/inkml+xml"/>
  <Override PartName="/ppt/ink/ink7189.xml" ContentType="application/inkml+xml"/>
  <Override PartName="/ppt/ink/ink7190.xml" ContentType="application/inkml+xml"/>
  <Override PartName="/ppt/ink/ink7191.xml" ContentType="application/inkml+xml"/>
  <Override PartName="/ppt/ink/ink7192.xml" ContentType="application/inkml+xml"/>
  <Override PartName="/ppt/ink/ink7193.xml" ContentType="application/inkml+xml"/>
  <Override PartName="/ppt/ink/ink7194.xml" ContentType="application/inkml+xml"/>
  <Override PartName="/ppt/ink/ink7195.xml" ContentType="application/inkml+xml"/>
  <Override PartName="/ppt/ink/ink7196.xml" ContentType="application/inkml+xml"/>
  <Override PartName="/ppt/ink/ink7197.xml" ContentType="application/inkml+xml"/>
  <Override PartName="/ppt/ink/ink7198.xml" ContentType="application/inkml+xml"/>
  <Override PartName="/ppt/ink/ink7199.xml" ContentType="application/inkml+xml"/>
  <Override PartName="/ppt/ink/ink7200.xml" ContentType="application/inkml+xml"/>
  <Override PartName="/ppt/ink/ink7201.xml" ContentType="application/inkml+xml"/>
  <Override PartName="/ppt/ink/ink7202.xml" ContentType="application/inkml+xml"/>
  <Override PartName="/ppt/ink/ink7203.xml" ContentType="application/inkml+xml"/>
  <Override PartName="/ppt/ink/ink7204.xml" ContentType="application/inkml+xml"/>
  <Override PartName="/ppt/ink/ink7205.xml" ContentType="application/inkml+xml"/>
  <Override PartName="/ppt/ink/ink7206.xml" ContentType="application/inkml+xml"/>
  <Override PartName="/ppt/ink/ink7207.xml" ContentType="application/inkml+xml"/>
  <Override PartName="/ppt/ink/ink7208.xml" ContentType="application/inkml+xml"/>
  <Override PartName="/ppt/ink/ink7209.xml" ContentType="application/inkml+xml"/>
  <Override PartName="/ppt/ink/ink7210.xml" ContentType="application/inkml+xml"/>
  <Override PartName="/ppt/ink/ink7211.xml" ContentType="application/inkml+xml"/>
  <Override PartName="/ppt/ink/ink7212.xml" ContentType="application/inkml+xml"/>
  <Override PartName="/ppt/ink/ink7213.xml" ContentType="application/inkml+xml"/>
  <Override PartName="/ppt/ink/ink7214.xml" ContentType="application/inkml+xml"/>
  <Override PartName="/ppt/ink/ink7215.xml" ContentType="application/inkml+xml"/>
  <Override PartName="/ppt/ink/ink7216.xml" ContentType="application/inkml+xml"/>
  <Override PartName="/ppt/ink/ink7217.xml" ContentType="application/inkml+xml"/>
  <Override PartName="/ppt/ink/ink7218.xml" ContentType="application/inkml+xml"/>
  <Override PartName="/ppt/ink/ink7219.xml" ContentType="application/inkml+xml"/>
  <Override PartName="/ppt/ink/ink7220.xml" ContentType="application/inkml+xml"/>
  <Override PartName="/ppt/ink/ink7221.xml" ContentType="application/inkml+xml"/>
  <Override PartName="/ppt/ink/ink7222.xml" ContentType="application/inkml+xml"/>
  <Override PartName="/ppt/ink/ink7223.xml" ContentType="application/inkml+xml"/>
  <Override PartName="/ppt/ink/ink7224.xml" ContentType="application/inkml+xml"/>
  <Override PartName="/ppt/ink/ink7225.xml" ContentType="application/inkml+xml"/>
  <Override PartName="/ppt/ink/ink7226.xml" ContentType="application/inkml+xml"/>
  <Override PartName="/ppt/ink/ink7227.xml" ContentType="application/inkml+xml"/>
  <Override PartName="/ppt/ink/ink7228.xml" ContentType="application/inkml+xml"/>
  <Override PartName="/ppt/ink/ink7229.xml" ContentType="application/inkml+xml"/>
  <Override PartName="/ppt/ink/ink7230.xml" ContentType="application/inkml+xml"/>
  <Override PartName="/ppt/ink/ink7231.xml" ContentType="application/inkml+xml"/>
  <Override PartName="/ppt/ink/ink7232.xml" ContentType="application/inkml+xml"/>
  <Override PartName="/ppt/ink/ink7233.xml" ContentType="application/inkml+xml"/>
  <Override PartName="/ppt/ink/ink7234.xml" ContentType="application/inkml+xml"/>
  <Override PartName="/ppt/ink/ink7235.xml" ContentType="application/inkml+xml"/>
  <Override PartName="/ppt/ink/ink7236.xml" ContentType="application/inkml+xml"/>
  <Override PartName="/ppt/ink/ink7237.xml" ContentType="application/inkml+xml"/>
  <Override PartName="/ppt/ink/ink7238.xml" ContentType="application/inkml+xml"/>
  <Override PartName="/ppt/ink/ink7239.xml" ContentType="application/inkml+xml"/>
  <Override PartName="/ppt/ink/ink7240.xml" ContentType="application/inkml+xml"/>
  <Override PartName="/ppt/ink/ink7241.xml" ContentType="application/inkml+xml"/>
  <Override PartName="/ppt/ink/ink7242.xml" ContentType="application/inkml+xml"/>
  <Override PartName="/ppt/ink/ink7243.xml" ContentType="application/inkml+xml"/>
  <Override PartName="/ppt/ink/ink7244.xml" ContentType="application/inkml+xml"/>
  <Override PartName="/ppt/ink/ink7245.xml" ContentType="application/inkml+xml"/>
  <Override PartName="/ppt/ink/ink7246.xml" ContentType="application/inkml+xml"/>
  <Override PartName="/ppt/ink/ink7247.xml" ContentType="application/inkml+xml"/>
  <Override PartName="/ppt/ink/ink7248.xml" ContentType="application/inkml+xml"/>
  <Override PartName="/ppt/ink/ink7249.xml" ContentType="application/inkml+xml"/>
  <Override PartName="/ppt/ink/ink7250.xml" ContentType="application/inkml+xml"/>
  <Override PartName="/ppt/ink/ink7251.xml" ContentType="application/inkml+xml"/>
  <Override PartName="/ppt/ink/ink7252.xml" ContentType="application/inkml+xml"/>
  <Override PartName="/ppt/ink/ink7253.xml" ContentType="application/inkml+xml"/>
  <Override PartName="/ppt/ink/ink7254.xml" ContentType="application/inkml+xml"/>
  <Override PartName="/ppt/ink/ink7255.xml" ContentType="application/inkml+xml"/>
  <Override PartName="/ppt/ink/ink7256.xml" ContentType="application/inkml+xml"/>
  <Override PartName="/ppt/ink/ink7257.xml" ContentType="application/inkml+xml"/>
  <Override PartName="/ppt/ink/ink7258.xml" ContentType="application/inkml+xml"/>
  <Override PartName="/ppt/ink/ink7259.xml" ContentType="application/inkml+xml"/>
  <Override PartName="/ppt/ink/ink7260.xml" ContentType="application/inkml+xml"/>
  <Override PartName="/ppt/ink/ink7261.xml" ContentType="application/inkml+xml"/>
  <Override PartName="/ppt/ink/ink7262.xml" ContentType="application/inkml+xml"/>
  <Override PartName="/ppt/ink/ink7263.xml" ContentType="application/inkml+xml"/>
  <Override PartName="/ppt/ink/ink7264.xml" ContentType="application/inkml+xml"/>
  <Override PartName="/ppt/ink/ink7265.xml" ContentType="application/inkml+xml"/>
  <Override PartName="/ppt/ink/ink7266.xml" ContentType="application/inkml+xml"/>
  <Override PartName="/ppt/ink/ink7267.xml" ContentType="application/inkml+xml"/>
  <Override PartName="/ppt/ink/ink7268.xml" ContentType="application/inkml+xml"/>
  <Override PartName="/ppt/ink/ink7269.xml" ContentType="application/inkml+xml"/>
  <Override PartName="/ppt/ink/ink7270.xml" ContentType="application/inkml+xml"/>
  <Override PartName="/ppt/ink/ink7271.xml" ContentType="application/inkml+xml"/>
  <Override PartName="/ppt/ink/ink7272.xml" ContentType="application/inkml+xml"/>
  <Override PartName="/ppt/ink/ink7273.xml" ContentType="application/inkml+xml"/>
  <Override PartName="/ppt/ink/ink7274.xml" ContentType="application/inkml+xml"/>
  <Override PartName="/ppt/ink/ink7275.xml" ContentType="application/inkml+xml"/>
  <Override PartName="/ppt/ink/ink7276.xml" ContentType="application/inkml+xml"/>
  <Override PartName="/ppt/ink/ink7277.xml" ContentType="application/inkml+xml"/>
  <Override PartName="/ppt/ink/ink7278.xml" ContentType="application/inkml+xml"/>
  <Override PartName="/ppt/ink/ink7279.xml" ContentType="application/inkml+xml"/>
  <Override PartName="/ppt/ink/ink7280.xml" ContentType="application/inkml+xml"/>
  <Override PartName="/ppt/ink/ink7281.xml" ContentType="application/inkml+xml"/>
  <Override PartName="/ppt/ink/ink7282.xml" ContentType="application/inkml+xml"/>
  <Override PartName="/ppt/ink/ink7283.xml" ContentType="application/inkml+xml"/>
  <Override PartName="/ppt/ink/ink7284.xml" ContentType="application/inkml+xml"/>
  <Override PartName="/ppt/ink/ink7285.xml" ContentType="application/inkml+xml"/>
  <Override PartName="/ppt/ink/ink7286.xml" ContentType="application/inkml+xml"/>
  <Override PartName="/ppt/ink/ink7287.xml" ContentType="application/inkml+xml"/>
  <Override PartName="/ppt/ink/ink7288.xml" ContentType="application/inkml+xml"/>
  <Override PartName="/ppt/ink/ink7289.xml" ContentType="application/inkml+xml"/>
  <Override PartName="/ppt/ink/ink7290.xml" ContentType="application/inkml+xml"/>
  <Override PartName="/ppt/ink/ink7291.xml" ContentType="application/inkml+xml"/>
  <Override PartName="/ppt/ink/ink7292.xml" ContentType="application/inkml+xml"/>
  <Override PartName="/ppt/ink/ink7293.xml" ContentType="application/inkml+xml"/>
  <Override PartName="/ppt/ink/ink7294.xml" ContentType="application/inkml+xml"/>
  <Override PartName="/ppt/ink/ink7295.xml" ContentType="application/inkml+xml"/>
  <Override PartName="/ppt/ink/ink7296.xml" ContentType="application/inkml+xml"/>
  <Override PartName="/ppt/ink/ink7297.xml" ContentType="application/inkml+xml"/>
  <Override PartName="/ppt/ink/ink7298.xml" ContentType="application/inkml+xml"/>
  <Override PartName="/ppt/ink/ink7299.xml" ContentType="application/inkml+xml"/>
  <Override PartName="/ppt/ink/ink7300.xml" ContentType="application/inkml+xml"/>
  <Override PartName="/ppt/ink/ink7301.xml" ContentType="application/inkml+xml"/>
  <Override PartName="/ppt/ink/ink7302.xml" ContentType="application/inkml+xml"/>
  <Override PartName="/ppt/ink/ink7303.xml" ContentType="application/inkml+xml"/>
  <Override PartName="/ppt/ink/ink7304.xml" ContentType="application/inkml+xml"/>
  <Override PartName="/ppt/ink/ink7305.xml" ContentType="application/inkml+xml"/>
  <Override PartName="/ppt/ink/ink7306.xml" ContentType="application/inkml+xml"/>
  <Override PartName="/ppt/ink/ink7307.xml" ContentType="application/inkml+xml"/>
  <Override PartName="/ppt/ink/ink7308.xml" ContentType="application/inkml+xml"/>
  <Override PartName="/ppt/ink/ink7309.xml" ContentType="application/inkml+xml"/>
  <Override PartName="/ppt/ink/ink7310.xml" ContentType="application/inkml+xml"/>
  <Override PartName="/ppt/ink/ink7311.xml" ContentType="application/inkml+xml"/>
  <Override PartName="/ppt/ink/ink7312.xml" ContentType="application/inkml+xml"/>
  <Override PartName="/ppt/ink/ink7313.xml" ContentType="application/inkml+xml"/>
  <Override PartName="/ppt/ink/ink7314.xml" ContentType="application/inkml+xml"/>
  <Override PartName="/ppt/ink/ink7315.xml" ContentType="application/inkml+xml"/>
  <Override PartName="/ppt/ink/ink7316.xml" ContentType="application/inkml+xml"/>
  <Override PartName="/ppt/ink/ink7317.xml" ContentType="application/inkml+xml"/>
  <Override PartName="/ppt/ink/ink7318.xml" ContentType="application/inkml+xml"/>
  <Override PartName="/ppt/ink/ink7319.xml" ContentType="application/inkml+xml"/>
  <Override PartName="/ppt/ink/ink7320.xml" ContentType="application/inkml+xml"/>
  <Override PartName="/ppt/ink/ink7321.xml" ContentType="application/inkml+xml"/>
  <Override PartName="/ppt/ink/ink7322.xml" ContentType="application/inkml+xml"/>
  <Override PartName="/ppt/ink/ink7323.xml" ContentType="application/inkml+xml"/>
  <Override PartName="/ppt/ink/ink7324.xml" ContentType="application/inkml+xml"/>
  <Override PartName="/ppt/ink/ink7325.xml" ContentType="application/inkml+xml"/>
  <Override PartName="/ppt/ink/ink7326.xml" ContentType="application/inkml+xml"/>
  <Override PartName="/ppt/ink/ink7327.xml" ContentType="application/inkml+xml"/>
  <Override PartName="/ppt/ink/ink7328.xml" ContentType="application/inkml+xml"/>
  <Override PartName="/ppt/ink/ink7329.xml" ContentType="application/inkml+xml"/>
  <Override PartName="/ppt/ink/ink7330.xml" ContentType="application/inkml+xml"/>
  <Override PartName="/ppt/ink/ink7331.xml" ContentType="application/inkml+xml"/>
  <Override PartName="/ppt/ink/ink7332.xml" ContentType="application/inkml+xml"/>
  <Override PartName="/ppt/ink/ink7333.xml" ContentType="application/inkml+xml"/>
  <Override PartName="/ppt/ink/ink7334.xml" ContentType="application/inkml+xml"/>
  <Override PartName="/ppt/ink/ink7335.xml" ContentType="application/inkml+xml"/>
  <Override PartName="/ppt/ink/ink7336.xml" ContentType="application/inkml+xml"/>
  <Override PartName="/ppt/ink/ink7337.xml" ContentType="application/inkml+xml"/>
  <Override PartName="/ppt/ink/ink7338.xml" ContentType="application/inkml+xml"/>
  <Override PartName="/ppt/ink/ink7339.xml" ContentType="application/inkml+xml"/>
  <Override PartName="/ppt/ink/ink7340.xml" ContentType="application/inkml+xml"/>
  <Override PartName="/ppt/ink/ink7341.xml" ContentType="application/inkml+xml"/>
  <Override PartName="/ppt/ink/ink7342.xml" ContentType="application/inkml+xml"/>
  <Override PartName="/ppt/ink/ink7343.xml" ContentType="application/inkml+xml"/>
  <Override PartName="/ppt/ink/ink7344.xml" ContentType="application/inkml+xml"/>
  <Override PartName="/ppt/ink/ink7345.xml" ContentType="application/inkml+xml"/>
  <Override PartName="/ppt/ink/ink7346.xml" ContentType="application/inkml+xml"/>
  <Override PartName="/ppt/ink/ink7347.xml" ContentType="application/inkml+xml"/>
  <Override PartName="/ppt/ink/ink7348.xml" ContentType="application/inkml+xml"/>
  <Override PartName="/ppt/ink/ink7349.xml" ContentType="application/inkml+xml"/>
  <Override PartName="/ppt/ink/ink7350.xml" ContentType="application/inkml+xml"/>
  <Override PartName="/ppt/ink/ink7351.xml" ContentType="application/inkml+xml"/>
  <Override PartName="/ppt/ink/ink7352.xml" ContentType="application/inkml+xml"/>
  <Override PartName="/ppt/ink/ink7353.xml" ContentType="application/inkml+xml"/>
  <Override PartName="/ppt/ink/ink7354.xml" ContentType="application/inkml+xml"/>
  <Override PartName="/ppt/ink/ink7355.xml" ContentType="application/inkml+xml"/>
  <Override PartName="/ppt/ink/ink7356.xml" ContentType="application/inkml+xml"/>
  <Override PartName="/ppt/ink/ink7357.xml" ContentType="application/inkml+xml"/>
  <Override PartName="/ppt/ink/ink7358.xml" ContentType="application/inkml+xml"/>
  <Override PartName="/ppt/ink/ink7359.xml" ContentType="application/inkml+xml"/>
  <Override PartName="/ppt/ink/ink7360.xml" ContentType="application/inkml+xml"/>
  <Override PartName="/ppt/ink/ink7361.xml" ContentType="application/inkml+xml"/>
  <Override PartName="/ppt/ink/ink7362.xml" ContentType="application/inkml+xml"/>
  <Override PartName="/ppt/ink/ink7363.xml" ContentType="application/inkml+xml"/>
  <Override PartName="/ppt/ink/ink7364.xml" ContentType="application/inkml+xml"/>
  <Override PartName="/ppt/ink/ink7365.xml" ContentType="application/inkml+xml"/>
  <Override PartName="/ppt/ink/ink7366.xml" ContentType="application/inkml+xml"/>
  <Override PartName="/ppt/ink/ink7367.xml" ContentType="application/inkml+xml"/>
  <Override PartName="/ppt/ink/ink7368.xml" ContentType="application/inkml+xml"/>
  <Override PartName="/ppt/ink/ink7369.xml" ContentType="application/inkml+xml"/>
  <Override PartName="/ppt/ink/ink7370.xml" ContentType="application/inkml+xml"/>
  <Override PartName="/ppt/ink/ink7371.xml" ContentType="application/inkml+xml"/>
  <Override PartName="/ppt/ink/ink7372.xml" ContentType="application/inkml+xml"/>
  <Override PartName="/ppt/ink/ink7373.xml" ContentType="application/inkml+xml"/>
  <Override PartName="/ppt/ink/ink7374.xml" ContentType="application/inkml+xml"/>
  <Override PartName="/ppt/ink/ink7375.xml" ContentType="application/inkml+xml"/>
  <Override PartName="/ppt/ink/ink7376.xml" ContentType="application/inkml+xml"/>
  <Override PartName="/ppt/ink/ink7377.xml" ContentType="application/inkml+xml"/>
  <Override PartName="/ppt/ink/ink7378.xml" ContentType="application/inkml+xml"/>
  <Override PartName="/ppt/ink/ink7379.xml" ContentType="application/inkml+xml"/>
  <Override PartName="/ppt/ink/ink7380.xml" ContentType="application/inkml+xml"/>
  <Override PartName="/ppt/ink/ink7381.xml" ContentType="application/inkml+xml"/>
  <Override PartName="/ppt/ink/ink7382.xml" ContentType="application/inkml+xml"/>
  <Override PartName="/ppt/ink/ink7383.xml" ContentType="application/inkml+xml"/>
  <Override PartName="/ppt/ink/ink7384.xml" ContentType="application/inkml+xml"/>
  <Override PartName="/ppt/ink/ink7385.xml" ContentType="application/inkml+xml"/>
  <Override PartName="/ppt/ink/ink7386.xml" ContentType="application/inkml+xml"/>
  <Override PartName="/ppt/ink/ink7387.xml" ContentType="application/inkml+xml"/>
  <Override PartName="/ppt/ink/ink7388.xml" ContentType="application/inkml+xml"/>
  <Override PartName="/ppt/ink/ink7389.xml" ContentType="application/inkml+xml"/>
  <Override PartName="/ppt/ink/ink7390.xml" ContentType="application/inkml+xml"/>
  <Override PartName="/ppt/ink/ink7391.xml" ContentType="application/inkml+xml"/>
  <Override PartName="/ppt/ink/ink7392.xml" ContentType="application/inkml+xml"/>
  <Override PartName="/ppt/ink/ink7393.xml" ContentType="application/inkml+xml"/>
  <Override PartName="/ppt/ink/ink7394.xml" ContentType="application/inkml+xml"/>
  <Override PartName="/ppt/ink/ink7395.xml" ContentType="application/inkml+xml"/>
  <Override PartName="/ppt/ink/ink7396.xml" ContentType="application/inkml+xml"/>
  <Override PartName="/ppt/ink/ink7397.xml" ContentType="application/inkml+xml"/>
  <Override PartName="/ppt/ink/ink7398.xml" ContentType="application/inkml+xml"/>
  <Override PartName="/ppt/ink/ink7399.xml" ContentType="application/inkml+xml"/>
  <Override PartName="/ppt/ink/ink7400.xml" ContentType="application/inkml+xml"/>
  <Override PartName="/ppt/ink/ink7401.xml" ContentType="application/inkml+xml"/>
  <Override PartName="/ppt/ink/ink7402.xml" ContentType="application/inkml+xml"/>
  <Override PartName="/ppt/ink/ink7403.xml" ContentType="application/inkml+xml"/>
  <Override PartName="/ppt/ink/ink7404.xml" ContentType="application/inkml+xml"/>
  <Override PartName="/ppt/ink/ink7405.xml" ContentType="application/inkml+xml"/>
  <Override PartName="/ppt/ink/ink7406.xml" ContentType="application/inkml+xml"/>
  <Override PartName="/ppt/ink/ink7407.xml" ContentType="application/inkml+xml"/>
  <Override PartName="/ppt/ink/ink7408.xml" ContentType="application/inkml+xml"/>
  <Override PartName="/ppt/ink/ink7409.xml" ContentType="application/inkml+xml"/>
  <Override PartName="/ppt/ink/ink7410.xml" ContentType="application/inkml+xml"/>
  <Override PartName="/ppt/ink/ink7411.xml" ContentType="application/inkml+xml"/>
  <Override PartName="/ppt/ink/ink7412.xml" ContentType="application/inkml+xml"/>
  <Override PartName="/ppt/ink/ink7413.xml" ContentType="application/inkml+xml"/>
  <Override PartName="/ppt/ink/ink7414.xml" ContentType="application/inkml+xml"/>
  <Override PartName="/ppt/ink/ink7415.xml" ContentType="application/inkml+xml"/>
  <Override PartName="/ppt/ink/ink7416.xml" ContentType="application/inkml+xml"/>
  <Override PartName="/ppt/ink/ink7417.xml" ContentType="application/inkml+xml"/>
  <Override PartName="/ppt/ink/ink7418.xml" ContentType="application/inkml+xml"/>
  <Override PartName="/ppt/ink/ink7419.xml" ContentType="application/inkml+xml"/>
  <Override PartName="/ppt/ink/ink7420.xml" ContentType="application/inkml+xml"/>
  <Override PartName="/ppt/ink/ink7421.xml" ContentType="application/inkml+xml"/>
  <Override PartName="/ppt/ink/ink7422.xml" ContentType="application/inkml+xml"/>
  <Override PartName="/ppt/ink/ink7423.xml" ContentType="application/inkml+xml"/>
  <Override PartName="/ppt/ink/ink7424.xml" ContentType="application/inkml+xml"/>
  <Override PartName="/ppt/ink/ink7425.xml" ContentType="application/inkml+xml"/>
  <Override PartName="/ppt/ink/ink7426.xml" ContentType="application/inkml+xml"/>
  <Override PartName="/ppt/ink/ink7427.xml" ContentType="application/inkml+xml"/>
  <Override PartName="/ppt/ink/ink7428.xml" ContentType="application/inkml+xml"/>
  <Override PartName="/ppt/ink/ink7429.xml" ContentType="application/inkml+xml"/>
  <Override PartName="/ppt/ink/ink7430.xml" ContentType="application/inkml+xml"/>
  <Override PartName="/ppt/ink/ink7431.xml" ContentType="application/inkml+xml"/>
  <Override PartName="/ppt/ink/ink7432.xml" ContentType="application/inkml+xml"/>
  <Override PartName="/ppt/ink/ink7433.xml" ContentType="application/inkml+xml"/>
  <Override PartName="/ppt/ink/ink7434.xml" ContentType="application/inkml+xml"/>
  <Override PartName="/ppt/ink/ink7435.xml" ContentType="application/inkml+xml"/>
  <Override PartName="/ppt/ink/ink7436.xml" ContentType="application/inkml+xml"/>
  <Override PartName="/ppt/ink/ink7437.xml" ContentType="application/inkml+xml"/>
  <Override PartName="/ppt/ink/ink7438.xml" ContentType="application/inkml+xml"/>
  <Override PartName="/ppt/ink/ink7439.xml" ContentType="application/inkml+xml"/>
  <Override PartName="/ppt/ink/ink7440.xml" ContentType="application/inkml+xml"/>
  <Override PartName="/ppt/ink/ink7441.xml" ContentType="application/inkml+xml"/>
  <Override PartName="/ppt/ink/ink7442.xml" ContentType="application/inkml+xml"/>
  <Override PartName="/ppt/ink/ink7443.xml" ContentType="application/inkml+xml"/>
  <Override PartName="/ppt/ink/ink7444.xml" ContentType="application/inkml+xml"/>
  <Override PartName="/ppt/ink/ink7445.xml" ContentType="application/inkml+xml"/>
  <Override PartName="/ppt/ink/ink7446.xml" ContentType="application/inkml+xml"/>
  <Override PartName="/ppt/ink/ink7447.xml" ContentType="application/inkml+xml"/>
  <Override PartName="/ppt/ink/ink7448.xml" ContentType="application/inkml+xml"/>
  <Override PartName="/ppt/ink/ink7449.xml" ContentType="application/inkml+xml"/>
  <Override PartName="/ppt/ink/ink7450.xml" ContentType="application/inkml+xml"/>
  <Override PartName="/ppt/ink/ink7451.xml" ContentType="application/inkml+xml"/>
  <Override PartName="/ppt/ink/ink7452.xml" ContentType="application/inkml+xml"/>
  <Override PartName="/ppt/ink/ink7453.xml" ContentType="application/inkml+xml"/>
  <Override PartName="/ppt/ink/ink7454.xml" ContentType="application/inkml+xml"/>
  <Override PartName="/ppt/ink/ink7455.xml" ContentType="application/inkml+xml"/>
  <Override PartName="/ppt/ink/ink7456.xml" ContentType="application/inkml+xml"/>
  <Override PartName="/ppt/ink/ink7457.xml" ContentType="application/inkml+xml"/>
  <Override PartName="/ppt/ink/ink7458.xml" ContentType="application/inkml+xml"/>
  <Override PartName="/ppt/ink/ink7459.xml" ContentType="application/inkml+xml"/>
  <Override PartName="/ppt/ink/ink7460.xml" ContentType="application/inkml+xml"/>
  <Override PartName="/ppt/ink/ink7461.xml" ContentType="application/inkml+xml"/>
  <Override PartName="/ppt/ink/ink7462.xml" ContentType="application/inkml+xml"/>
  <Override PartName="/ppt/ink/ink7463.xml" ContentType="application/inkml+xml"/>
  <Override PartName="/ppt/ink/ink7464.xml" ContentType="application/inkml+xml"/>
  <Override PartName="/ppt/ink/ink7465.xml" ContentType="application/inkml+xml"/>
  <Override PartName="/ppt/ink/ink7466.xml" ContentType="application/inkml+xml"/>
  <Override PartName="/ppt/ink/ink7467.xml" ContentType="application/inkml+xml"/>
  <Override PartName="/ppt/ink/ink7468.xml" ContentType="application/inkml+xml"/>
  <Override PartName="/ppt/ink/ink7469.xml" ContentType="application/inkml+xml"/>
  <Override PartName="/ppt/ink/ink7470.xml" ContentType="application/inkml+xml"/>
  <Override PartName="/ppt/ink/ink7471.xml" ContentType="application/inkml+xml"/>
  <Override PartName="/ppt/ink/ink7472.xml" ContentType="application/inkml+xml"/>
  <Override PartName="/ppt/ink/ink7473.xml" ContentType="application/inkml+xml"/>
  <Override PartName="/ppt/ink/ink7474.xml" ContentType="application/inkml+xml"/>
  <Override PartName="/ppt/ink/ink7475.xml" ContentType="application/inkml+xml"/>
  <Override PartName="/ppt/ink/ink7476.xml" ContentType="application/inkml+xml"/>
  <Override PartName="/ppt/ink/ink7477.xml" ContentType="application/inkml+xml"/>
  <Override PartName="/ppt/ink/ink7478.xml" ContentType="application/inkml+xml"/>
  <Override PartName="/ppt/ink/ink7479.xml" ContentType="application/inkml+xml"/>
  <Override PartName="/ppt/ink/ink7480.xml" ContentType="application/inkml+xml"/>
  <Override PartName="/ppt/ink/ink7481.xml" ContentType="application/inkml+xml"/>
  <Override PartName="/ppt/ink/ink7482.xml" ContentType="application/inkml+xml"/>
  <Override PartName="/ppt/ink/ink7483.xml" ContentType="application/inkml+xml"/>
  <Override PartName="/ppt/ink/ink7484.xml" ContentType="application/inkml+xml"/>
  <Override PartName="/ppt/ink/ink7485.xml" ContentType="application/inkml+xml"/>
  <Override PartName="/ppt/ink/ink7486.xml" ContentType="application/inkml+xml"/>
  <Override PartName="/ppt/ink/ink7487.xml" ContentType="application/inkml+xml"/>
  <Override PartName="/ppt/ink/ink7488.xml" ContentType="application/inkml+xml"/>
  <Override PartName="/ppt/ink/ink7489.xml" ContentType="application/inkml+xml"/>
  <Override PartName="/ppt/ink/ink7490.xml" ContentType="application/inkml+xml"/>
  <Override PartName="/ppt/ink/ink7491.xml" ContentType="application/inkml+xml"/>
  <Override PartName="/ppt/ink/ink7492.xml" ContentType="application/inkml+xml"/>
  <Override PartName="/ppt/ink/ink7493.xml" ContentType="application/inkml+xml"/>
  <Override PartName="/ppt/ink/ink7494.xml" ContentType="application/inkml+xml"/>
  <Override PartName="/ppt/ink/ink7495.xml" ContentType="application/inkml+xml"/>
  <Override PartName="/ppt/ink/ink7496.xml" ContentType="application/inkml+xml"/>
  <Override PartName="/ppt/ink/ink7497.xml" ContentType="application/inkml+xml"/>
  <Override PartName="/ppt/ink/ink7498.xml" ContentType="application/inkml+xml"/>
  <Override PartName="/ppt/ink/ink7499.xml" ContentType="application/inkml+xml"/>
  <Override PartName="/ppt/ink/ink7500.xml" ContentType="application/inkml+xml"/>
  <Override PartName="/ppt/ink/ink7501.xml" ContentType="application/inkml+xml"/>
  <Override PartName="/ppt/ink/ink7502.xml" ContentType="application/inkml+xml"/>
  <Override PartName="/ppt/ink/ink7503.xml" ContentType="application/inkml+xml"/>
  <Override PartName="/ppt/ink/ink7504.xml" ContentType="application/inkml+xml"/>
  <Override PartName="/ppt/ink/ink7505.xml" ContentType="application/inkml+xml"/>
  <Override PartName="/ppt/ink/ink7506.xml" ContentType="application/inkml+xml"/>
  <Override PartName="/ppt/ink/ink7507.xml" ContentType="application/inkml+xml"/>
  <Override PartName="/ppt/ink/ink7508.xml" ContentType="application/inkml+xml"/>
  <Override PartName="/ppt/ink/ink7509.xml" ContentType="application/inkml+xml"/>
  <Override PartName="/ppt/ink/ink7510.xml" ContentType="application/inkml+xml"/>
  <Override PartName="/ppt/ink/ink7511.xml" ContentType="application/inkml+xml"/>
  <Override PartName="/ppt/ink/ink7512.xml" ContentType="application/inkml+xml"/>
  <Override PartName="/ppt/ink/ink7513.xml" ContentType="application/inkml+xml"/>
  <Override PartName="/ppt/ink/ink7514.xml" ContentType="application/inkml+xml"/>
  <Override PartName="/ppt/ink/ink7515.xml" ContentType="application/inkml+xml"/>
  <Override PartName="/ppt/ink/ink7516.xml" ContentType="application/inkml+xml"/>
  <Override PartName="/ppt/ink/ink7517.xml" ContentType="application/inkml+xml"/>
  <Override PartName="/ppt/ink/ink7518.xml" ContentType="application/inkml+xml"/>
  <Override PartName="/ppt/ink/ink7519.xml" ContentType="application/inkml+xml"/>
  <Override PartName="/ppt/ink/ink7520.xml" ContentType="application/inkml+xml"/>
  <Override PartName="/ppt/ink/ink7521.xml" ContentType="application/inkml+xml"/>
  <Override PartName="/ppt/ink/ink7522.xml" ContentType="application/inkml+xml"/>
  <Override PartName="/ppt/ink/ink7523.xml" ContentType="application/inkml+xml"/>
  <Override PartName="/ppt/ink/ink7524.xml" ContentType="application/inkml+xml"/>
  <Override PartName="/ppt/ink/ink7525.xml" ContentType="application/inkml+xml"/>
  <Override PartName="/ppt/ink/ink7526.xml" ContentType="application/inkml+xml"/>
  <Override PartName="/ppt/ink/ink7527.xml" ContentType="application/inkml+xml"/>
  <Override PartName="/ppt/ink/ink7528.xml" ContentType="application/inkml+xml"/>
  <Override PartName="/ppt/ink/ink7529.xml" ContentType="application/inkml+xml"/>
  <Override PartName="/ppt/ink/ink7530.xml" ContentType="application/inkml+xml"/>
  <Override PartName="/ppt/ink/ink7531.xml" ContentType="application/inkml+xml"/>
  <Override PartName="/ppt/ink/ink7532.xml" ContentType="application/inkml+xml"/>
  <Override PartName="/ppt/ink/ink7533.xml" ContentType="application/inkml+xml"/>
  <Override PartName="/ppt/ink/ink7534.xml" ContentType="application/inkml+xml"/>
  <Override PartName="/ppt/ink/ink7535.xml" ContentType="application/inkml+xml"/>
  <Override PartName="/ppt/ink/ink7536.xml" ContentType="application/inkml+xml"/>
  <Override PartName="/ppt/ink/ink7537.xml" ContentType="application/inkml+xml"/>
  <Override PartName="/ppt/ink/ink7538.xml" ContentType="application/inkml+xml"/>
  <Override PartName="/ppt/ink/ink7539.xml" ContentType="application/inkml+xml"/>
  <Override PartName="/ppt/ink/ink7540.xml" ContentType="application/inkml+xml"/>
  <Override PartName="/ppt/ink/ink7541.xml" ContentType="application/inkml+xml"/>
  <Override PartName="/ppt/ink/ink7542.xml" ContentType="application/inkml+xml"/>
  <Override PartName="/ppt/ink/ink7543.xml" ContentType="application/inkml+xml"/>
  <Override PartName="/ppt/ink/ink7544.xml" ContentType="application/inkml+xml"/>
  <Override PartName="/ppt/ink/ink7545.xml" ContentType="application/inkml+xml"/>
  <Override PartName="/ppt/ink/ink7546.xml" ContentType="application/inkml+xml"/>
  <Override PartName="/ppt/ink/ink7547.xml" ContentType="application/inkml+xml"/>
  <Override PartName="/ppt/ink/ink7548.xml" ContentType="application/inkml+xml"/>
  <Override PartName="/ppt/ink/ink7549.xml" ContentType="application/inkml+xml"/>
  <Override PartName="/ppt/ink/ink7550.xml" ContentType="application/inkml+xml"/>
  <Override PartName="/ppt/ink/ink7551.xml" ContentType="application/inkml+xml"/>
  <Override PartName="/ppt/ink/ink7552.xml" ContentType="application/inkml+xml"/>
  <Override PartName="/ppt/ink/ink7553.xml" ContentType="application/inkml+xml"/>
  <Override PartName="/ppt/ink/ink7554.xml" ContentType="application/inkml+xml"/>
  <Override PartName="/ppt/ink/ink7555.xml" ContentType="application/inkml+xml"/>
  <Override PartName="/ppt/ink/ink7556.xml" ContentType="application/inkml+xml"/>
  <Override PartName="/ppt/ink/ink7557.xml" ContentType="application/inkml+xml"/>
  <Override PartName="/ppt/ink/ink7558.xml" ContentType="application/inkml+xml"/>
  <Override PartName="/ppt/ink/ink7559.xml" ContentType="application/inkml+xml"/>
  <Override PartName="/ppt/ink/ink7560.xml" ContentType="application/inkml+xml"/>
  <Override PartName="/ppt/ink/ink7561.xml" ContentType="application/inkml+xml"/>
  <Override PartName="/ppt/ink/ink7562.xml" ContentType="application/inkml+xml"/>
  <Override PartName="/ppt/ink/ink7563.xml" ContentType="application/inkml+xml"/>
  <Override PartName="/ppt/ink/ink7564.xml" ContentType="application/inkml+xml"/>
  <Override PartName="/ppt/ink/ink7565.xml" ContentType="application/inkml+xml"/>
  <Override PartName="/ppt/ink/ink7566.xml" ContentType="application/inkml+xml"/>
  <Override PartName="/ppt/ink/ink7567.xml" ContentType="application/inkml+xml"/>
  <Override PartName="/ppt/ink/ink7568.xml" ContentType="application/inkml+xml"/>
  <Override PartName="/ppt/ink/ink7569.xml" ContentType="application/inkml+xml"/>
  <Override PartName="/ppt/ink/ink7570.xml" ContentType="application/inkml+xml"/>
  <Override PartName="/ppt/ink/ink7571.xml" ContentType="application/inkml+xml"/>
  <Override PartName="/ppt/ink/ink7572.xml" ContentType="application/inkml+xml"/>
  <Override PartName="/ppt/ink/ink7573.xml" ContentType="application/inkml+xml"/>
  <Override PartName="/ppt/ink/ink7574.xml" ContentType="application/inkml+xml"/>
  <Override PartName="/ppt/ink/ink7575.xml" ContentType="application/inkml+xml"/>
  <Override PartName="/ppt/ink/ink7576.xml" ContentType="application/inkml+xml"/>
  <Override PartName="/ppt/ink/ink7577.xml" ContentType="application/inkml+xml"/>
  <Override PartName="/ppt/ink/ink7578.xml" ContentType="application/inkml+xml"/>
  <Override PartName="/ppt/ink/ink7579.xml" ContentType="application/inkml+xml"/>
  <Override PartName="/ppt/ink/ink7580.xml" ContentType="application/inkml+xml"/>
  <Override PartName="/ppt/ink/ink7581.xml" ContentType="application/inkml+xml"/>
  <Override PartName="/ppt/ink/ink7582.xml" ContentType="application/inkml+xml"/>
  <Override PartName="/ppt/ink/ink7583.xml" ContentType="application/inkml+xml"/>
  <Override PartName="/ppt/ink/ink7584.xml" ContentType="application/inkml+xml"/>
  <Override PartName="/ppt/ink/ink7585.xml" ContentType="application/inkml+xml"/>
  <Override PartName="/ppt/ink/ink7586.xml" ContentType="application/inkml+xml"/>
  <Override PartName="/ppt/ink/ink7587.xml" ContentType="application/inkml+xml"/>
  <Override PartName="/ppt/ink/ink7588.xml" ContentType="application/inkml+xml"/>
  <Override PartName="/ppt/ink/ink7589.xml" ContentType="application/inkml+xml"/>
  <Override PartName="/ppt/ink/ink7590.xml" ContentType="application/inkml+xml"/>
  <Override PartName="/ppt/ink/ink7591.xml" ContentType="application/inkml+xml"/>
  <Override PartName="/ppt/ink/ink7592.xml" ContentType="application/inkml+xml"/>
  <Override PartName="/ppt/ink/ink7593.xml" ContentType="application/inkml+xml"/>
  <Override PartName="/ppt/ink/ink7594.xml" ContentType="application/inkml+xml"/>
  <Override PartName="/ppt/ink/ink7595.xml" ContentType="application/inkml+xml"/>
  <Override PartName="/ppt/ink/ink7596.xml" ContentType="application/inkml+xml"/>
  <Override PartName="/ppt/ink/ink7597.xml" ContentType="application/inkml+xml"/>
  <Override PartName="/ppt/ink/ink7598.xml" ContentType="application/inkml+xml"/>
  <Override PartName="/ppt/ink/ink7599.xml" ContentType="application/inkml+xml"/>
  <Override PartName="/ppt/ink/ink7600.xml" ContentType="application/inkml+xml"/>
  <Override PartName="/ppt/ink/ink7601.xml" ContentType="application/inkml+xml"/>
  <Override PartName="/ppt/ink/ink7602.xml" ContentType="application/inkml+xml"/>
  <Override PartName="/ppt/ink/ink7603.xml" ContentType="application/inkml+xml"/>
  <Override PartName="/ppt/ink/ink7604.xml" ContentType="application/inkml+xml"/>
  <Override PartName="/ppt/ink/ink7605.xml" ContentType="application/inkml+xml"/>
  <Override PartName="/ppt/ink/ink7606.xml" ContentType="application/inkml+xml"/>
  <Override PartName="/ppt/ink/ink7607.xml" ContentType="application/inkml+xml"/>
  <Override PartName="/ppt/ink/ink7608.xml" ContentType="application/inkml+xml"/>
  <Override PartName="/ppt/ink/ink7609.xml" ContentType="application/inkml+xml"/>
  <Override PartName="/ppt/ink/ink7610.xml" ContentType="application/inkml+xml"/>
  <Override PartName="/ppt/ink/ink7611.xml" ContentType="application/inkml+xml"/>
  <Override PartName="/ppt/ink/ink7612.xml" ContentType="application/inkml+xml"/>
  <Override PartName="/ppt/ink/ink7613.xml" ContentType="application/inkml+xml"/>
  <Override PartName="/ppt/ink/ink7614.xml" ContentType="application/inkml+xml"/>
  <Override PartName="/ppt/ink/ink7615.xml" ContentType="application/inkml+xml"/>
  <Override PartName="/ppt/ink/ink7616.xml" ContentType="application/inkml+xml"/>
  <Override PartName="/ppt/ink/ink7617.xml" ContentType="application/inkml+xml"/>
  <Override PartName="/ppt/ink/ink7618.xml" ContentType="application/inkml+xml"/>
  <Override PartName="/ppt/ink/ink7619.xml" ContentType="application/inkml+xml"/>
  <Override PartName="/ppt/ink/ink7620.xml" ContentType="application/inkml+xml"/>
  <Override PartName="/ppt/ink/ink7621.xml" ContentType="application/inkml+xml"/>
  <Override PartName="/ppt/ink/ink7622.xml" ContentType="application/inkml+xml"/>
  <Override PartName="/ppt/ink/ink7623.xml" ContentType="application/inkml+xml"/>
  <Override PartName="/ppt/ink/ink7624.xml" ContentType="application/inkml+xml"/>
  <Override PartName="/ppt/ink/ink7625.xml" ContentType="application/inkml+xml"/>
  <Override PartName="/ppt/ink/ink7626.xml" ContentType="application/inkml+xml"/>
  <Override PartName="/ppt/ink/ink7627.xml" ContentType="application/inkml+xml"/>
  <Override PartName="/ppt/ink/ink7628.xml" ContentType="application/inkml+xml"/>
  <Override PartName="/ppt/ink/ink7629.xml" ContentType="application/inkml+xml"/>
  <Override PartName="/ppt/ink/ink7630.xml" ContentType="application/inkml+xml"/>
  <Override PartName="/ppt/ink/ink7631.xml" ContentType="application/inkml+xml"/>
  <Override PartName="/ppt/ink/ink7632.xml" ContentType="application/inkml+xml"/>
  <Override PartName="/ppt/ink/ink7633.xml" ContentType="application/inkml+xml"/>
  <Override PartName="/ppt/ink/ink7634.xml" ContentType="application/inkml+xml"/>
  <Override PartName="/ppt/ink/ink7635.xml" ContentType="application/inkml+xml"/>
  <Override PartName="/ppt/ink/ink7636.xml" ContentType="application/inkml+xml"/>
  <Override PartName="/ppt/ink/ink7637.xml" ContentType="application/inkml+xml"/>
  <Override PartName="/ppt/ink/ink7638.xml" ContentType="application/inkml+xml"/>
  <Override PartName="/ppt/ink/ink7639.xml" ContentType="application/inkml+xml"/>
  <Override PartName="/ppt/ink/ink7640.xml" ContentType="application/inkml+xml"/>
  <Override PartName="/ppt/ink/ink7641.xml" ContentType="application/inkml+xml"/>
  <Override PartName="/ppt/ink/ink7642.xml" ContentType="application/inkml+xml"/>
  <Override PartName="/ppt/ink/ink7643.xml" ContentType="application/inkml+xml"/>
  <Override PartName="/ppt/ink/ink7644.xml" ContentType="application/inkml+xml"/>
  <Override PartName="/ppt/ink/ink7645.xml" ContentType="application/inkml+xml"/>
  <Override PartName="/ppt/ink/ink7646.xml" ContentType="application/inkml+xml"/>
  <Override PartName="/ppt/ink/ink7647.xml" ContentType="application/inkml+xml"/>
  <Override PartName="/ppt/ink/ink7648.xml" ContentType="application/inkml+xml"/>
  <Override PartName="/ppt/ink/ink7649.xml" ContentType="application/inkml+xml"/>
  <Override PartName="/ppt/ink/ink7650.xml" ContentType="application/inkml+xml"/>
  <Override PartName="/ppt/ink/ink7651.xml" ContentType="application/inkml+xml"/>
  <Override PartName="/ppt/ink/ink7652.xml" ContentType="application/inkml+xml"/>
  <Override PartName="/ppt/ink/ink7653.xml" ContentType="application/inkml+xml"/>
  <Override PartName="/ppt/ink/ink7654.xml" ContentType="application/inkml+xml"/>
  <Override PartName="/ppt/ink/ink7655.xml" ContentType="application/inkml+xml"/>
  <Override PartName="/ppt/ink/ink7656.xml" ContentType="application/inkml+xml"/>
  <Override PartName="/ppt/ink/ink7657.xml" ContentType="application/inkml+xml"/>
  <Override PartName="/ppt/ink/ink7658.xml" ContentType="application/inkml+xml"/>
  <Override PartName="/ppt/ink/ink7659.xml" ContentType="application/inkml+xml"/>
  <Override PartName="/ppt/ink/ink7660.xml" ContentType="application/inkml+xml"/>
  <Override PartName="/ppt/ink/ink7661.xml" ContentType="application/inkml+xml"/>
  <Override PartName="/ppt/ink/ink7662.xml" ContentType="application/inkml+xml"/>
  <Override PartName="/ppt/ink/ink7663.xml" ContentType="application/inkml+xml"/>
  <Override PartName="/ppt/ink/ink7664.xml" ContentType="application/inkml+xml"/>
  <Override PartName="/ppt/ink/ink7665.xml" ContentType="application/inkml+xml"/>
  <Override PartName="/ppt/ink/ink7666.xml" ContentType="application/inkml+xml"/>
  <Override PartName="/ppt/ink/ink7667.xml" ContentType="application/inkml+xml"/>
  <Override PartName="/ppt/ink/ink7668.xml" ContentType="application/inkml+xml"/>
  <Override PartName="/ppt/ink/ink7669.xml" ContentType="application/inkml+xml"/>
  <Override PartName="/ppt/ink/ink7670.xml" ContentType="application/inkml+xml"/>
  <Override PartName="/ppt/ink/ink7671.xml" ContentType="application/inkml+xml"/>
  <Override PartName="/ppt/ink/ink7672.xml" ContentType="application/inkml+xml"/>
  <Override PartName="/ppt/ink/ink7673.xml" ContentType="application/inkml+xml"/>
  <Override PartName="/ppt/ink/ink7674.xml" ContentType="application/inkml+xml"/>
  <Override PartName="/ppt/ink/ink7675.xml" ContentType="application/inkml+xml"/>
  <Override PartName="/ppt/ink/ink7676.xml" ContentType="application/inkml+xml"/>
  <Override PartName="/ppt/ink/ink7677.xml" ContentType="application/inkml+xml"/>
  <Override PartName="/ppt/ink/ink7678.xml" ContentType="application/inkml+xml"/>
  <Override PartName="/ppt/ink/ink7679.xml" ContentType="application/inkml+xml"/>
  <Override PartName="/ppt/ink/ink7680.xml" ContentType="application/inkml+xml"/>
  <Override PartName="/ppt/ink/ink7681.xml" ContentType="application/inkml+xml"/>
  <Override PartName="/ppt/ink/ink7682.xml" ContentType="application/inkml+xml"/>
  <Override PartName="/ppt/ink/ink7683.xml" ContentType="application/inkml+xml"/>
  <Override PartName="/ppt/ink/ink7684.xml" ContentType="application/inkml+xml"/>
  <Override PartName="/ppt/ink/ink7685.xml" ContentType="application/inkml+xml"/>
  <Override PartName="/ppt/ink/ink7686.xml" ContentType="application/inkml+xml"/>
  <Override PartName="/ppt/ink/ink7687.xml" ContentType="application/inkml+xml"/>
  <Override PartName="/ppt/ink/ink7688.xml" ContentType="application/inkml+xml"/>
  <Override PartName="/ppt/ink/ink7689.xml" ContentType="application/inkml+xml"/>
  <Override PartName="/ppt/ink/ink7690.xml" ContentType="application/inkml+xml"/>
  <Override PartName="/ppt/ink/ink7691.xml" ContentType="application/inkml+xml"/>
  <Override PartName="/ppt/ink/ink7692.xml" ContentType="application/inkml+xml"/>
  <Override PartName="/ppt/ink/ink7693.xml" ContentType="application/inkml+xml"/>
  <Override PartName="/ppt/ink/ink7694.xml" ContentType="application/inkml+xml"/>
  <Override PartName="/ppt/ink/ink7695.xml" ContentType="application/inkml+xml"/>
  <Override PartName="/ppt/ink/ink7696.xml" ContentType="application/inkml+xml"/>
  <Override PartName="/ppt/ink/ink7697.xml" ContentType="application/inkml+xml"/>
  <Override PartName="/ppt/ink/ink7698.xml" ContentType="application/inkml+xml"/>
  <Override PartName="/ppt/ink/ink7699.xml" ContentType="application/inkml+xml"/>
  <Override PartName="/ppt/ink/ink7700.xml" ContentType="application/inkml+xml"/>
  <Override PartName="/ppt/ink/ink7701.xml" ContentType="application/inkml+xml"/>
  <Override PartName="/ppt/ink/ink7702.xml" ContentType="application/inkml+xml"/>
  <Override PartName="/ppt/ink/ink7703.xml" ContentType="application/inkml+xml"/>
  <Override PartName="/ppt/ink/ink7704.xml" ContentType="application/inkml+xml"/>
  <Override PartName="/ppt/ink/ink7705.xml" ContentType="application/inkml+xml"/>
  <Override PartName="/ppt/ink/ink7706.xml" ContentType="application/inkml+xml"/>
  <Override PartName="/ppt/ink/ink7707.xml" ContentType="application/inkml+xml"/>
  <Override PartName="/ppt/ink/ink7708.xml" ContentType="application/inkml+xml"/>
  <Override PartName="/ppt/ink/ink7709.xml" ContentType="application/inkml+xml"/>
  <Override PartName="/ppt/ink/ink7710.xml" ContentType="application/inkml+xml"/>
  <Override PartName="/ppt/ink/ink7711.xml" ContentType="application/inkml+xml"/>
  <Override PartName="/ppt/ink/ink7712.xml" ContentType="application/inkml+xml"/>
  <Override PartName="/ppt/ink/ink7713.xml" ContentType="application/inkml+xml"/>
  <Override PartName="/ppt/ink/ink7714.xml" ContentType="application/inkml+xml"/>
  <Override PartName="/ppt/ink/ink7715.xml" ContentType="application/inkml+xml"/>
  <Override PartName="/ppt/ink/ink7716.xml" ContentType="application/inkml+xml"/>
  <Override PartName="/ppt/ink/ink7717.xml" ContentType="application/inkml+xml"/>
  <Override PartName="/ppt/ink/ink7718.xml" ContentType="application/inkml+xml"/>
  <Override PartName="/ppt/ink/ink7719.xml" ContentType="application/inkml+xml"/>
  <Override PartName="/ppt/ink/ink7720.xml" ContentType="application/inkml+xml"/>
  <Override PartName="/ppt/ink/ink7721.xml" ContentType="application/inkml+xml"/>
  <Override PartName="/ppt/ink/ink7722.xml" ContentType="application/inkml+xml"/>
  <Override PartName="/ppt/ink/ink7723.xml" ContentType="application/inkml+xml"/>
  <Override PartName="/ppt/ink/ink7724.xml" ContentType="application/inkml+xml"/>
  <Override PartName="/ppt/ink/ink7725.xml" ContentType="application/inkml+xml"/>
  <Override PartName="/ppt/ink/ink7726.xml" ContentType="application/inkml+xml"/>
  <Override PartName="/ppt/ink/ink7727.xml" ContentType="application/inkml+xml"/>
  <Override PartName="/ppt/ink/ink7728.xml" ContentType="application/inkml+xml"/>
  <Override PartName="/ppt/ink/ink7729.xml" ContentType="application/inkml+xml"/>
  <Override PartName="/ppt/ink/ink7730.xml" ContentType="application/inkml+xml"/>
  <Override PartName="/ppt/ink/ink7731.xml" ContentType="application/inkml+xml"/>
  <Override PartName="/ppt/ink/ink7732.xml" ContentType="application/inkml+xml"/>
  <Override PartName="/ppt/ink/ink7733.xml" ContentType="application/inkml+xml"/>
  <Override PartName="/ppt/ink/ink7734.xml" ContentType="application/inkml+xml"/>
  <Override PartName="/ppt/ink/ink7735.xml" ContentType="application/inkml+xml"/>
  <Override PartName="/ppt/ink/ink7736.xml" ContentType="application/inkml+xml"/>
  <Override PartName="/ppt/ink/ink7737.xml" ContentType="application/inkml+xml"/>
  <Override PartName="/ppt/ink/ink7738.xml" ContentType="application/inkml+xml"/>
  <Override PartName="/ppt/ink/ink7739.xml" ContentType="application/inkml+xml"/>
  <Override PartName="/ppt/ink/ink7740.xml" ContentType="application/inkml+xml"/>
  <Override PartName="/ppt/ink/ink7741.xml" ContentType="application/inkml+xml"/>
  <Override PartName="/ppt/ink/ink7742.xml" ContentType="application/inkml+xml"/>
  <Override PartName="/ppt/ink/ink7743.xml" ContentType="application/inkml+xml"/>
  <Override PartName="/ppt/ink/ink7744.xml" ContentType="application/inkml+xml"/>
  <Override PartName="/ppt/ink/ink7745.xml" ContentType="application/inkml+xml"/>
  <Override PartName="/ppt/ink/ink7746.xml" ContentType="application/inkml+xml"/>
  <Override PartName="/ppt/ink/ink7747.xml" ContentType="application/inkml+xml"/>
  <Override PartName="/ppt/ink/ink7748.xml" ContentType="application/inkml+xml"/>
  <Override PartName="/ppt/ink/ink7749.xml" ContentType="application/inkml+xml"/>
  <Override PartName="/ppt/ink/ink7750.xml" ContentType="application/inkml+xml"/>
  <Override PartName="/ppt/ink/ink7751.xml" ContentType="application/inkml+xml"/>
  <Override PartName="/ppt/ink/ink7752.xml" ContentType="application/inkml+xml"/>
  <Override PartName="/ppt/ink/ink7753.xml" ContentType="application/inkml+xml"/>
  <Override PartName="/ppt/ink/ink7754.xml" ContentType="application/inkml+xml"/>
  <Override PartName="/ppt/ink/ink7755.xml" ContentType="application/inkml+xml"/>
  <Override PartName="/ppt/ink/ink7756.xml" ContentType="application/inkml+xml"/>
  <Override PartName="/ppt/ink/ink7757.xml" ContentType="application/inkml+xml"/>
  <Override PartName="/ppt/ink/ink7758.xml" ContentType="application/inkml+xml"/>
  <Override PartName="/ppt/ink/ink7759.xml" ContentType="application/inkml+xml"/>
  <Override PartName="/ppt/ink/ink7760.xml" ContentType="application/inkml+xml"/>
  <Override PartName="/ppt/ink/ink7761.xml" ContentType="application/inkml+xml"/>
  <Override PartName="/ppt/ink/ink7762.xml" ContentType="application/inkml+xml"/>
  <Override PartName="/ppt/ink/ink7763.xml" ContentType="application/inkml+xml"/>
  <Override PartName="/ppt/ink/ink7764.xml" ContentType="application/inkml+xml"/>
  <Override PartName="/ppt/ink/ink7765.xml" ContentType="application/inkml+xml"/>
  <Override PartName="/ppt/ink/ink7766.xml" ContentType="application/inkml+xml"/>
  <Override PartName="/ppt/ink/ink7767.xml" ContentType="application/inkml+xml"/>
  <Override PartName="/ppt/ink/ink7768.xml" ContentType="application/inkml+xml"/>
  <Override PartName="/ppt/ink/ink7769.xml" ContentType="application/inkml+xml"/>
  <Override PartName="/ppt/ink/ink7770.xml" ContentType="application/inkml+xml"/>
  <Override PartName="/ppt/ink/ink7771.xml" ContentType="application/inkml+xml"/>
  <Override PartName="/ppt/ink/ink7772.xml" ContentType="application/inkml+xml"/>
  <Override PartName="/ppt/ink/ink7773.xml" ContentType="application/inkml+xml"/>
  <Override PartName="/ppt/ink/ink7774.xml" ContentType="application/inkml+xml"/>
  <Override PartName="/ppt/ink/ink7775.xml" ContentType="application/inkml+xml"/>
  <Override PartName="/ppt/ink/ink7776.xml" ContentType="application/inkml+xml"/>
  <Override PartName="/ppt/ink/ink7777.xml" ContentType="application/inkml+xml"/>
  <Override PartName="/ppt/ink/ink7778.xml" ContentType="application/inkml+xml"/>
  <Override PartName="/ppt/ink/ink7779.xml" ContentType="application/inkml+xml"/>
  <Override PartName="/ppt/ink/ink7780.xml" ContentType="application/inkml+xml"/>
  <Override PartName="/ppt/ink/ink7781.xml" ContentType="application/inkml+xml"/>
  <Override PartName="/ppt/ink/ink7782.xml" ContentType="application/inkml+xml"/>
  <Override PartName="/ppt/ink/ink7783.xml" ContentType="application/inkml+xml"/>
  <Override PartName="/ppt/ink/ink7784.xml" ContentType="application/inkml+xml"/>
  <Override PartName="/ppt/ink/ink7785.xml" ContentType="application/inkml+xml"/>
  <Override PartName="/ppt/ink/ink7786.xml" ContentType="application/inkml+xml"/>
  <Override PartName="/ppt/ink/ink7787.xml" ContentType="application/inkml+xml"/>
  <Override PartName="/ppt/ink/ink7788.xml" ContentType="application/inkml+xml"/>
  <Override PartName="/ppt/ink/ink7789.xml" ContentType="application/inkml+xml"/>
  <Override PartName="/ppt/ink/ink7790.xml" ContentType="application/inkml+xml"/>
  <Override PartName="/ppt/ink/ink7791.xml" ContentType="application/inkml+xml"/>
  <Override PartName="/ppt/ink/ink7792.xml" ContentType="application/inkml+xml"/>
  <Override PartName="/ppt/ink/ink7793.xml" ContentType="application/inkml+xml"/>
  <Override PartName="/ppt/ink/ink7794.xml" ContentType="application/inkml+xml"/>
  <Override PartName="/ppt/ink/ink7795.xml" ContentType="application/inkml+xml"/>
  <Override PartName="/ppt/ink/ink7796.xml" ContentType="application/inkml+xml"/>
  <Override PartName="/ppt/ink/ink7797.xml" ContentType="application/inkml+xml"/>
  <Override PartName="/ppt/ink/ink7798.xml" ContentType="application/inkml+xml"/>
  <Override PartName="/ppt/ink/ink7799.xml" ContentType="application/inkml+xml"/>
  <Override PartName="/ppt/ink/ink7800.xml" ContentType="application/inkml+xml"/>
  <Override PartName="/ppt/ink/ink7801.xml" ContentType="application/inkml+xml"/>
  <Override PartName="/ppt/ink/ink7802.xml" ContentType="application/inkml+xml"/>
  <Override PartName="/ppt/ink/ink7803.xml" ContentType="application/inkml+xml"/>
  <Override PartName="/ppt/ink/ink7804.xml" ContentType="application/inkml+xml"/>
  <Override PartName="/ppt/ink/ink7805.xml" ContentType="application/inkml+xml"/>
  <Override PartName="/ppt/ink/ink7806.xml" ContentType="application/inkml+xml"/>
  <Override PartName="/ppt/ink/ink7807.xml" ContentType="application/inkml+xml"/>
  <Override PartName="/ppt/ink/ink7808.xml" ContentType="application/inkml+xml"/>
  <Override PartName="/ppt/ink/ink7809.xml" ContentType="application/inkml+xml"/>
  <Override PartName="/ppt/ink/ink7810.xml" ContentType="application/inkml+xml"/>
  <Override PartName="/ppt/ink/ink7811.xml" ContentType="application/inkml+xml"/>
  <Override PartName="/ppt/ink/ink7812.xml" ContentType="application/inkml+xml"/>
  <Override PartName="/ppt/ink/ink7813.xml" ContentType="application/inkml+xml"/>
  <Override PartName="/ppt/ink/ink7814.xml" ContentType="application/inkml+xml"/>
  <Override PartName="/ppt/ink/ink7815.xml" ContentType="application/inkml+xml"/>
  <Override PartName="/ppt/ink/ink7816.xml" ContentType="application/inkml+xml"/>
  <Override PartName="/ppt/ink/ink7817.xml" ContentType="application/inkml+xml"/>
  <Override PartName="/ppt/ink/ink7818.xml" ContentType="application/inkml+xml"/>
  <Override PartName="/ppt/ink/ink7819.xml" ContentType="application/inkml+xml"/>
  <Override PartName="/ppt/ink/ink7820.xml" ContentType="application/inkml+xml"/>
  <Override PartName="/ppt/ink/ink7821.xml" ContentType="application/inkml+xml"/>
  <Override PartName="/ppt/ink/ink7822.xml" ContentType="application/inkml+xml"/>
  <Override PartName="/ppt/ink/ink7823.xml" ContentType="application/inkml+xml"/>
  <Override PartName="/ppt/ink/ink7824.xml" ContentType="application/inkml+xml"/>
  <Override PartName="/ppt/ink/ink7825.xml" ContentType="application/inkml+xml"/>
  <Override PartName="/ppt/ink/ink7826.xml" ContentType="application/inkml+xml"/>
  <Override PartName="/ppt/ink/ink7827.xml" ContentType="application/inkml+xml"/>
  <Override PartName="/ppt/ink/ink7828.xml" ContentType="application/inkml+xml"/>
  <Override PartName="/ppt/ink/ink7829.xml" ContentType="application/inkml+xml"/>
  <Override PartName="/ppt/ink/ink7830.xml" ContentType="application/inkml+xml"/>
  <Override PartName="/ppt/ink/ink7831.xml" ContentType="application/inkml+xml"/>
  <Override PartName="/ppt/ink/ink7832.xml" ContentType="application/inkml+xml"/>
  <Override PartName="/ppt/ink/ink7833.xml" ContentType="application/inkml+xml"/>
  <Override PartName="/ppt/ink/ink7834.xml" ContentType="application/inkml+xml"/>
  <Override PartName="/ppt/ink/ink7835.xml" ContentType="application/inkml+xml"/>
  <Override PartName="/ppt/ink/ink7836.xml" ContentType="application/inkml+xml"/>
  <Override PartName="/ppt/ink/ink7837.xml" ContentType="application/inkml+xml"/>
  <Override PartName="/ppt/ink/ink7838.xml" ContentType="application/inkml+xml"/>
  <Override PartName="/ppt/ink/ink7839.xml" ContentType="application/inkml+xml"/>
  <Override PartName="/ppt/ink/ink7840.xml" ContentType="application/inkml+xml"/>
  <Override PartName="/ppt/ink/ink7841.xml" ContentType="application/inkml+xml"/>
  <Override PartName="/ppt/ink/ink7842.xml" ContentType="application/inkml+xml"/>
  <Override PartName="/ppt/ink/ink7843.xml" ContentType="application/inkml+xml"/>
  <Override PartName="/ppt/ink/ink7844.xml" ContentType="application/inkml+xml"/>
  <Override PartName="/ppt/ink/ink7845.xml" ContentType="application/inkml+xml"/>
  <Override PartName="/ppt/ink/ink7846.xml" ContentType="application/inkml+xml"/>
  <Override PartName="/ppt/ink/ink7847.xml" ContentType="application/inkml+xml"/>
  <Override PartName="/ppt/ink/ink7848.xml" ContentType="application/inkml+xml"/>
  <Override PartName="/ppt/ink/ink7849.xml" ContentType="application/inkml+xml"/>
  <Override PartName="/ppt/ink/ink7850.xml" ContentType="application/inkml+xml"/>
  <Override PartName="/ppt/ink/ink7851.xml" ContentType="application/inkml+xml"/>
  <Override PartName="/ppt/ink/ink7852.xml" ContentType="application/inkml+xml"/>
  <Override PartName="/ppt/ink/ink7853.xml" ContentType="application/inkml+xml"/>
  <Override PartName="/ppt/ink/ink7854.xml" ContentType="application/inkml+xml"/>
  <Override PartName="/ppt/ink/ink7855.xml" ContentType="application/inkml+xml"/>
  <Override PartName="/ppt/ink/ink7856.xml" ContentType="application/inkml+xml"/>
  <Override PartName="/ppt/ink/ink7857.xml" ContentType="application/inkml+xml"/>
  <Override PartName="/ppt/ink/ink7858.xml" ContentType="application/inkml+xml"/>
  <Override PartName="/ppt/ink/ink7859.xml" ContentType="application/inkml+xml"/>
  <Override PartName="/ppt/ink/ink7860.xml" ContentType="application/inkml+xml"/>
  <Override PartName="/ppt/ink/ink7861.xml" ContentType="application/inkml+xml"/>
  <Override PartName="/ppt/ink/ink7862.xml" ContentType="application/inkml+xml"/>
  <Override PartName="/ppt/ink/ink7863.xml" ContentType="application/inkml+xml"/>
  <Override PartName="/ppt/ink/ink7864.xml" ContentType="application/inkml+xml"/>
  <Override PartName="/ppt/ink/ink7865.xml" ContentType="application/inkml+xml"/>
  <Override PartName="/ppt/ink/ink7866.xml" ContentType="application/inkml+xml"/>
  <Override PartName="/ppt/ink/ink7867.xml" ContentType="application/inkml+xml"/>
  <Override PartName="/ppt/ink/ink7868.xml" ContentType="application/inkml+xml"/>
  <Override PartName="/ppt/ink/ink7869.xml" ContentType="application/inkml+xml"/>
  <Override PartName="/ppt/ink/ink7870.xml" ContentType="application/inkml+xml"/>
  <Override PartName="/ppt/ink/ink7871.xml" ContentType="application/inkml+xml"/>
  <Override PartName="/ppt/ink/ink7872.xml" ContentType="application/inkml+xml"/>
  <Override PartName="/ppt/ink/ink7873.xml" ContentType="application/inkml+xml"/>
  <Override PartName="/ppt/ink/ink7874.xml" ContentType="application/inkml+xml"/>
  <Override PartName="/ppt/ink/ink7875.xml" ContentType="application/inkml+xml"/>
  <Override PartName="/ppt/ink/ink7876.xml" ContentType="application/inkml+xml"/>
  <Override PartName="/ppt/ink/ink7877.xml" ContentType="application/inkml+xml"/>
  <Override PartName="/ppt/ink/ink7878.xml" ContentType="application/inkml+xml"/>
  <Override PartName="/ppt/ink/ink7879.xml" ContentType="application/inkml+xml"/>
  <Override PartName="/ppt/ink/ink7880.xml" ContentType="application/inkml+xml"/>
  <Override PartName="/ppt/ink/ink7881.xml" ContentType="application/inkml+xml"/>
  <Override PartName="/ppt/ink/ink7882.xml" ContentType="application/inkml+xml"/>
  <Override PartName="/ppt/ink/ink7883.xml" ContentType="application/inkml+xml"/>
  <Override PartName="/ppt/ink/ink7884.xml" ContentType="application/inkml+xml"/>
  <Override PartName="/ppt/ink/ink7885.xml" ContentType="application/inkml+xml"/>
  <Override PartName="/ppt/ink/ink7886.xml" ContentType="application/inkml+xml"/>
  <Override PartName="/ppt/ink/ink7887.xml" ContentType="application/inkml+xml"/>
  <Override PartName="/ppt/ink/ink7888.xml" ContentType="application/inkml+xml"/>
  <Override PartName="/ppt/ink/ink7889.xml" ContentType="application/inkml+xml"/>
  <Override PartName="/ppt/ink/ink7890.xml" ContentType="application/inkml+xml"/>
  <Override PartName="/ppt/ink/ink7891.xml" ContentType="application/inkml+xml"/>
  <Override PartName="/ppt/ink/ink7892.xml" ContentType="application/inkml+xml"/>
  <Override PartName="/ppt/ink/ink7893.xml" ContentType="application/inkml+xml"/>
  <Override PartName="/ppt/ink/ink7894.xml" ContentType="application/inkml+xml"/>
  <Override PartName="/ppt/ink/ink7895.xml" ContentType="application/inkml+xml"/>
  <Override PartName="/ppt/ink/ink7896.xml" ContentType="application/inkml+xml"/>
  <Override PartName="/ppt/ink/ink7897.xml" ContentType="application/inkml+xml"/>
  <Override PartName="/ppt/ink/ink7898.xml" ContentType="application/inkml+xml"/>
  <Override PartName="/ppt/ink/ink7899.xml" ContentType="application/inkml+xml"/>
  <Override PartName="/ppt/ink/ink7900.xml" ContentType="application/inkml+xml"/>
  <Override PartName="/ppt/ink/ink7901.xml" ContentType="application/inkml+xml"/>
  <Override PartName="/ppt/ink/ink7902.xml" ContentType="application/inkml+xml"/>
  <Override PartName="/ppt/ink/ink7903.xml" ContentType="application/inkml+xml"/>
  <Override PartName="/ppt/ink/ink7904.xml" ContentType="application/inkml+xml"/>
  <Override PartName="/ppt/ink/ink7905.xml" ContentType="application/inkml+xml"/>
  <Override PartName="/ppt/ink/ink7906.xml" ContentType="application/inkml+xml"/>
  <Override PartName="/ppt/ink/ink7907.xml" ContentType="application/inkml+xml"/>
  <Override PartName="/ppt/ink/ink7908.xml" ContentType="application/inkml+xml"/>
  <Override PartName="/ppt/ink/ink7909.xml" ContentType="application/inkml+xml"/>
  <Override PartName="/ppt/ink/ink7910.xml" ContentType="application/inkml+xml"/>
  <Override PartName="/ppt/ink/ink7911.xml" ContentType="application/inkml+xml"/>
  <Override PartName="/ppt/ink/ink7912.xml" ContentType="application/inkml+xml"/>
  <Override PartName="/ppt/ink/ink7913.xml" ContentType="application/inkml+xml"/>
  <Override PartName="/ppt/ink/ink7914.xml" ContentType="application/inkml+xml"/>
  <Override PartName="/ppt/ink/ink7915.xml" ContentType="application/inkml+xml"/>
  <Override PartName="/ppt/ink/ink7916.xml" ContentType="application/inkml+xml"/>
  <Override PartName="/ppt/ink/ink7917.xml" ContentType="application/inkml+xml"/>
  <Override PartName="/ppt/ink/ink7918.xml" ContentType="application/inkml+xml"/>
  <Override PartName="/ppt/ink/ink7919.xml" ContentType="application/inkml+xml"/>
  <Override PartName="/ppt/ink/ink7920.xml" ContentType="application/inkml+xml"/>
  <Override PartName="/ppt/ink/ink7921.xml" ContentType="application/inkml+xml"/>
  <Override PartName="/ppt/ink/ink7922.xml" ContentType="application/inkml+xml"/>
  <Override PartName="/ppt/ink/ink7923.xml" ContentType="application/inkml+xml"/>
  <Override PartName="/ppt/ink/ink7924.xml" ContentType="application/inkml+xml"/>
  <Override PartName="/ppt/ink/ink7925.xml" ContentType="application/inkml+xml"/>
  <Override PartName="/ppt/ink/ink7926.xml" ContentType="application/inkml+xml"/>
  <Override PartName="/ppt/ink/ink7927.xml" ContentType="application/inkml+xml"/>
  <Override PartName="/ppt/ink/ink7928.xml" ContentType="application/inkml+xml"/>
  <Override PartName="/ppt/ink/ink7929.xml" ContentType="application/inkml+xml"/>
  <Override PartName="/ppt/ink/ink7930.xml" ContentType="application/inkml+xml"/>
  <Override PartName="/ppt/ink/ink7931.xml" ContentType="application/inkml+xml"/>
  <Override PartName="/ppt/ink/ink7932.xml" ContentType="application/inkml+xml"/>
  <Override PartName="/ppt/ink/ink7933.xml" ContentType="application/inkml+xml"/>
  <Override PartName="/ppt/ink/ink7934.xml" ContentType="application/inkml+xml"/>
  <Override PartName="/ppt/ink/ink7935.xml" ContentType="application/inkml+xml"/>
  <Override PartName="/ppt/ink/ink7936.xml" ContentType="application/inkml+xml"/>
  <Override PartName="/ppt/ink/ink7937.xml" ContentType="application/inkml+xml"/>
  <Override PartName="/ppt/ink/ink7938.xml" ContentType="application/inkml+xml"/>
  <Override PartName="/ppt/ink/ink7939.xml" ContentType="application/inkml+xml"/>
  <Override PartName="/ppt/ink/ink7940.xml" ContentType="application/inkml+xml"/>
  <Override PartName="/ppt/ink/ink7941.xml" ContentType="application/inkml+xml"/>
  <Override PartName="/ppt/ink/ink7942.xml" ContentType="application/inkml+xml"/>
  <Override PartName="/ppt/ink/ink7943.xml" ContentType="application/inkml+xml"/>
  <Override PartName="/ppt/ink/ink7944.xml" ContentType="application/inkml+xml"/>
  <Override PartName="/ppt/ink/ink7945.xml" ContentType="application/inkml+xml"/>
  <Override PartName="/ppt/ink/ink7946.xml" ContentType="application/inkml+xml"/>
  <Override PartName="/ppt/ink/ink7947.xml" ContentType="application/inkml+xml"/>
  <Override PartName="/ppt/ink/ink7948.xml" ContentType="application/inkml+xml"/>
  <Override PartName="/ppt/ink/ink7949.xml" ContentType="application/inkml+xml"/>
  <Override PartName="/ppt/ink/ink7950.xml" ContentType="application/inkml+xml"/>
  <Override PartName="/ppt/ink/ink7951.xml" ContentType="application/inkml+xml"/>
  <Override PartName="/ppt/ink/ink7952.xml" ContentType="application/inkml+xml"/>
  <Override PartName="/ppt/ink/ink7953.xml" ContentType="application/inkml+xml"/>
  <Override PartName="/ppt/ink/ink7954.xml" ContentType="application/inkml+xml"/>
  <Override PartName="/ppt/ink/ink7955.xml" ContentType="application/inkml+xml"/>
  <Override PartName="/ppt/ink/ink7956.xml" ContentType="application/inkml+xml"/>
  <Override PartName="/ppt/ink/ink7957.xml" ContentType="application/inkml+xml"/>
  <Override PartName="/ppt/ink/ink7958.xml" ContentType="application/inkml+xml"/>
  <Override PartName="/ppt/ink/ink7959.xml" ContentType="application/inkml+xml"/>
  <Override PartName="/ppt/ink/ink7960.xml" ContentType="application/inkml+xml"/>
  <Override PartName="/ppt/ink/ink7961.xml" ContentType="application/inkml+xml"/>
  <Override PartName="/ppt/ink/ink7962.xml" ContentType="application/inkml+xml"/>
  <Override PartName="/ppt/ink/ink7963.xml" ContentType="application/inkml+xml"/>
  <Override PartName="/ppt/ink/ink7964.xml" ContentType="application/inkml+xml"/>
  <Override PartName="/ppt/ink/ink7965.xml" ContentType="application/inkml+xml"/>
  <Override PartName="/ppt/ink/ink7966.xml" ContentType="application/inkml+xml"/>
  <Override PartName="/ppt/ink/ink7967.xml" ContentType="application/inkml+xml"/>
  <Override PartName="/ppt/ink/ink7968.xml" ContentType="application/inkml+xml"/>
  <Override PartName="/ppt/ink/ink7969.xml" ContentType="application/inkml+xml"/>
  <Override PartName="/ppt/ink/ink7970.xml" ContentType="application/inkml+xml"/>
  <Override PartName="/ppt/ink/ink7971.xml" ContentType="application/inkml+xml"/>
  <Override PartName="/ppt/ink/ink7972.xml" ContentType="application/inkml+xml"/>
  <Override PartName="/ppt/ink/ink7973.xml" ContentType="application/inkml+xml"/>
  <Override PartName="/ppt/ink/ink7974.xml" ContentType="application/inkml+xml"/>
  <Override PartName="/ppt/ink/ink7975.xml" ContentType="application/inkml+xml"/>
  <Override PartName="/ppt/ink/ink7976.xml" ContentType="application/inkml+xml"/>
  <Override PartName="/ppt/ink/ink7977.xml" ContentType="application/inkml+xml"/>
  <Override PartName="/ppt/ink/ink7978.xml" ContentType="application/inkml+xml"/>
  <Override PartName="/ppt/ink/ink7979.xml" ContentType="application/inkml+xml"/>
  <Override PartName="/ppt/ink/ink7980.xml" ContentType="application/inkml+xml"/>
  <Override PartName="/ppt/ink/ink7981.xml" ContentType="application/inkml+xml"/>
  <Override PartName="/ppt/ink/ink7982.xml" ContentType="application/inkml+xml"/>
  <Override PartName="/ppt/ink/ink7983.xml" ContentType="application/inkml+xml"/>
  <Override PartName="/ppt/ink/ink7984.xml" ContentType="application/inkml+xml"/>
  <Override PartName="/ppt/ink/ink7985.xml" ContentType="application/inkml+xml"/>
  <Override PartName="/ppt/ink/ink7986.xml" ContentType="application/inkml+xml"/>
  <Override PartName="/ppt/ink/ink7987.xml" ContentType="application/inkml+xml"/>
  <Override PartName="/ppt/ink/ink7988.xml" ContentType="application/inkml+xml"/>
  <Override PartName="/ppt/ink/ink7989.xml" ContentType="application/inkml+xml"/>
  <Override PartName="/ppt/ink/ink7990.xml" ContentType="application/inkml+xml"/>
  <Override PartName="/ppt/ink/ink7991.xml" ContentType="application/inkml+xml"/>
  <Override PartName="/ppt/ink/ink7992.xml" ContentType="application/inkml+xml"/>
  <Override PartName="/ppt/ink/ink7993.xml" ContentType="application/inkml+xml"/>
  <Override PartName="/ppt/ink/ink7994.xml" ContentType="application/inkml+xml"/>
  <Override PartName="/ppt/ink/ink7995.xml" ContentType="application/inkml+xml"/>
  <Override PartName="/ppt/ink/ink7996.xml" ContentType="application/inkml+xml"/>
  <Override PartName="/ppt/ink/ink7997.xml" ContentType="application/inkml+xml"/>
  <Override PartName="/ppt/ink/ink7998.xml" ContentType="application/inkml+xml"/>
  <Override PartName="/ppt/ink/ink7999.xml" ContentType="application/inkml+xml"/>
  <Override PartName="/ppt/ink/ink8000.xml" ContentType="application/inkml+xml"/>
  <Override PartName="/ppt/ink/ink8001.xml" ContentType="application/inkml+xml"/>
  <Override PartName="/ppt/ink/ink8002.xml" ContentType="application/inkml+xml"/>
  <Override PartName="/ppt/ink/ink8003.xml" ContentType="application/inkml+xml"/>
  <Override PartName="/ppt/ink/ink8004.xml" ContentType="application/inkml+xml"/>
  <Override PartName="/ppt/ink/ink8005.xml" ContentType="application/inkml+xml"/>
  <Override PartName="/ppt/ink/ink8006.xml" ContentType="application/inkml+xml"/>
  <Override PartName="/ppt/ink/ink8007.xml" ContentType="application/inkml+xml"/>
  <Override PartName="/ppt/ink/ink8008.xml" ContentType="application/inkml+xml"/>
  <Override PartName="/ppt/ink/ink8009.xml" ContentType="application/inkml+xml"/>
  <Override PartName="/ppt/ink/ink8010.xml" ContentType="application/inkml+xml"/>
  <Override PartName="/ppt/ink/ink8011.xml" ContentType="application/inkml+xml"/>
  <Override PartName="/ppt/ink/ink8012.xml" ContentType="application/inkml+xml"/>
  <Override PartName="/ppt/ink/ink8013.xml" ContentType="application/inkml+xml"/>
  <Override PartName="/ppt/ink/ink8014.xml" ContentType="application/inkml+xml"/>
  <Override PartName="/ppt/ink/ink8015.xml" ContentType="application/inkml+xml"/>
  <Override PartName="/ppt/ink/ink8016.xml" ContentType="application/inkml+xml"/>
  <Override PartName="/ppt/ink/ink8017.xml" ContentType="application/inkml+xml"/>
  <Override PartName="/ppt/ink/ink8018.xml" ContentType="application/inkml+xml"/>
  <Override PartName="/ppt/ink/ink8019.xml" ContentType="application/inkml+xml"/>
  <Override PartName="/ppt/ink/ink8020.xml" ContentType="application/inkml+xml"/>
  <Override PartName="/ppt/ink/ink8021.xml" ContentType="application/inkml+xml"/>
  <Override PartName="/ppt/ink/ink8022.xml" ContentType="application/inkml+xml"/>
  <Override PartName="/ppt/ink/ink8023.xml" ContentType="application/inkml+xml"/>
  <Override PartName="/ppt/ink/ink8024.xml" ContentType="application/inkml+xml"/>
  <Override PartName="/ppt/ink/ink8025.xml" ContentType="application/inkml+xml"/>
  <Override PartName="/ppt/ink/ink8026.xml" ContentType="application/inkml+xml"/>
  <Override PartName="/ppt/ink/ink8027.xml" ContentType="application/inkml+xml"/>
  <Override PartName="/ppt/ink/ink8028.xml" ContentType="application/inkml+xml"/>
  <Override PartName="/ppt/ink/ink8029.xml" ContentType="application/inkml+xml"/>
  <Override PartName="/ppt/ink/ink8030.xml" ContentType="application/inkml+xml"/>
  <Override PartName="/ppt/ink/ink8031.xml" ContentType="application/inkml+xml"/>
  <Override PartName="/ppt/ink/ink8032.xml" ContentType="application/inkml+xml"/>
  <Override PartName="/ppt/ink/ink8033.xml" ContentType="application/inkml+xml"/>
  <Override PartName="/ppt/ink/ink8034.xml" ContentType="application/inkml+xml"/>
  <Override PartName="/ppt/ink/ink8035.xml" ContentType="application/inkml+xml"/>
  <Override PartName="/ppt/ink/ink8036.xml" ContentType="application/inkml+xml"/>
  <Override PartName="/ppt/ink/ink8037.xml" ContentType="application/inkml+xml"/>
  <Override PartName="/ppt/ink/ink8038.xml" ContentType="application/inkml+xml"/>
  <Override PartName="/ppt/ink/ink8039.xml" ContentType="application/inkml+xml"/>
  <Override PartName="/ppt/ink/ink8040.xml" ContentType="application/inkml+xml"/>
  <Override PartName="/ppt/ink/ink8041.xml" ContentType="application/inkml+xml"/>
  <Override PartName="/ppt/ink/ink8042.xml" ContentType="application/inkml+xml"/>
  <Override PartName="/ppt/ink/ink8043.xml" ContentType="application/inkml+xml"/>
  <Override PartName="/ppt/ink/ink8044.xml" ContentType="application/inkml+xml"/>
  <Override PartName="/ppt/ink/ink8045.xml" ContentType="application/inkml+xml"/>
  <Override PartName="/ppt/ink/ink8046.xml" ContentType="application/inkml+xml"/>
  <Override PartName="/ppt/ink/ink8047.xml" ContentType="application/inkml+xml"/>
  <Override PartName="/ppt/ink/ink8048.xml" ContentType="application/inkml+xml"/>
  <Override PartName="/ppt/ink/ink8049.xml" ContentType="application/inkml+xml"/>
  <Override PartName="/ppt/ink/ink8050.xml" ContentType="application/inkml+xml"/>
  <Override PartName="/ppt/ink/ink8051.xml" ContentType="application/inkml+xml"/>
  <Override PartName="/ppt/ink/ink8052.xml" ContentType="application/inkml+xml"/>
  <Override PartName="/ppt/ink/ink8053.xml" ContentType="application/inkml+xml"/>
  <Override PartName="/ppt/ink/ink8054.xml" ContentType="application/inkml+xml"/>
  <Override PartName="/ppt/ink/ink8055.xml" ContentType="application/inkml+xml"/>
  <Override PartName="/ppt/ink/ink8056.xml" ContentType="application/inkml+xml"/>
  <Override PartName="/ppt/ink/ink8057.xml" ContentType="application/inkml+xml"/>
  <Override PartName="/ppt/ink/ink8058.xml" ContentType="application/inkml+xml"/>
  <Override PartName="/ppt/ink/ink8059.xml" ContentType="application/inkml+xml"/>
  <Override PartName="/ppt/ink/ink8060.xml" ContentType="application/inkml+xml"/>
  <Override PartName="/ppt/ink/ink8061.xml" ContentType="application/inkml+xml"/>
  <Override PartName="/ppt/ink/ink8062.xml" ContentType="application/inkml+xml"/>
  <Override PartName="/ppt/ink/ink8063.xml" ContentType="application/inkml+xml"/>
  <Override PartName="/ppt/ink/ink8064.xml" ContentType="application/inkml+xml"/>
  <Override PartName="/ppt/ink/ink8065.xml" ContentType="application/inkml+xml"/>
  <Override PartName="/ppt/ink/ink8066.xml" ContentType="application/inkml+xml"/>
  <Override PartName="/ppt/ink/ink8067.xml" ContentType="application/inkml+xml"/>
  <Override PartName="/ppt/ink/ink8068.xml" ContentType="application/inkml+xml"/>
  <Override PartName="/ppt/ink/ink8069.xml" ContentType="application/inkml+xml"/>
  <Override PartName="/ppt/ink/ink8070.xml" ContentType="application/inkml+xml"/>
  <Override PartName="/ppt/ink/ink8071.xml" ContentType="application/inkml+xml"/>
  <Override PartName="/ppt/ink/ink8072.xml" ContentType="application/inkml+xml"/>
  <Override PartName="/ppt/ink/ink8073.xml" ContentType="application/inkml+xml"/>
  <Override PartName="/ppt/ink/ink8074.xml" ContentType="application/inkml+xml"/>
  <Override PartName="/ppt/ink/ink8075.xml" ContentType="application/inkml+xml"/>
  <Override PartName="/ppt/ink/ink8076.xml" ContentType="application/inkml+xml"/>
  <Override PartName="/ppt/ink/ink8077.xml" ContentType="application/inkml+xml"/>
  <Override PartName="/ppt/ink/ink8078.xml" ContentType="application/inkml+xml"/>
  <Override PartName="/ppt/ink/ink8079.xml" ContentType="application/inkml+xml"/>
  <Override PartName="/ppt/ink/ink8080.xml" ContentType="application/inkml+xml"/>
  <Override PartName="/ppt/ink/ink8081.xml" ContentType="application/inkml+xml"/>
  <Override PartName="/ppt/ink/ink8082.xml" ContentType="application/inkml+xml"/>
  <Override PartName="/ppt/ink/ink8083.xml" ContentType="application/inkml+xml"/>
  <Override PartName="/ppt/ink/ink8084.xml" ContentType="application/inkml+xml"/>
  <Override PartName="/ppt/ink/ink8085.xml" ContentType="application/inkml+xml"/>
  <Override PartName="/ppt/ink/ink8086.xml" ContentType="application/inkml+xml"/>
  <Override PartName="/ppt/ink/ink8087.xml" ContentType="application/inkml+xml"/>
  <Override PartName="/ppt/ink/ink8088.xml" ContentType="application/inkml+xml"/>
  <Override PartName="/ppt/ink/ink8089.xml" ContentType="application/inkml+xml"/>
  <Override PartName="/ppt/ink/ink8090.xml" ContentType="application/inkml+xml"/>
  <Override PartName="/ppt/ink/ink8091.xml" ContentType="application/inkml+xml"/>
  <Override PartName="/ppt/ink/ink8092.xml" ContentType="application/inkml+xml"/>
  <Override PartName="/ppt/ink/ink8093.xml" ContentType="application/inkml+xml"/>
  <Override PartName="/ppt/ink/ink8094.xml" ContentType="application/inkml+xml"/>
  <Override PartName="/ppt/ink/ink8095.xml" ContentType="application/inkml+xml"/>
  <Override PartName="/ppt/ink/ink8096.xml" ContentType="application/inkml+xml"/>
  <Override PartName="/ppt/ink/ink8097.xml" ContentType="application/inkml+xml"/>
  <Override PartName="/ppt/ink/ink8098.xml" ContentType="application/inkml+xml"/>
  <Override PartName="/ppt/ink/ink8099.xml" ContentType="application/inkml+xml"/>
  <Override PartName="/ppt/ink/ink8100.xml" ContentType="application/inkml+xml"/>
  <Override PartName="/ppt/ink/ink8101.xml" ContentType="application/inkml+xml"/>
  <Override PartName="/ppt/ink/ink8102.xml" ContentType="application/inkml+xml"/>
  <Override PartName="/ppt/ink/ink8103.xml" ContentType="application/inkml+xml"/>
  <Override PartName="/ppt/ink/ink8104.xml" ContentType="application/inkml+xml"/>
  <Override PartName="/ppt/ink/ink8105.xml" ContentType="application/inkml+xml"/>
  <Override PartName="/ppt/ink/ink8106.xml" ContentType="application/inkml+xml"/>
  <Override PartName="/ppt/ink/ink8107.xml" ContentType="application/inkml+xml"/>
  <Override PartName="/ppt/ink/ink8108.xml" ContentType="application/inkml+xml"/>
  <Override PartName="/ppt/ink/ink8109.xml" ContentType="application/inkml+xml"/>
  <Override PartName="/ppt/ink/ink8110.xml" ContentType="application/inkml+xml"/>
  <Override PartName="/ppt/ink/ink8111.xml" ContentType="application/inkml+xml"/>
  <Override PartName="/ppt/ink/ink8112.xml" ContentType="application/inkml+xml"/>
  <Override PartName="/ppt/ink/ink8113.xml" ContentType="application/inkml+xml"/>
  <Override PartName="/ppt/ink/ink8114.xml" ContentType="application/inkml+xml"/>
  <Override PartName="/ppt/ink/ink8115.xml" ContentType="application/inkml+xml"/>
  <Override PartName="/ppt/ink/ink8116.xml" ContentType="application/inkml+xml"/>
  <Override PartName="/ppt/ink/ink8117.xml" ContentType="application/inkml+xml"/>
  <Override PartName="/ppt/ink/ink8118.xml" ContentType="application/inkml+xml"/>
  <Override PartName="/ppt/ink/ink8119.xml" ContentType="application/inkml+xml"/>
  <Override PartName="/ppt/ink/ink8120.xml" ContentType="application/inkml+xml"/>
  <Override PartName="/ppt/ink/ink8121.xml" ContentType="application/inkml+xml"/>
  <Override PartName="/ppt/ink/ink8122.xml" ContentType="application/inkml+xml"/>
  <Override PartName="/ppt/ink/ink8123.xml" ContentType="application/inkml+xml"/>
  <Override PartName="/ppt/ink/ink8124.xml" ContentType="application/inkml+xml"/>
  <Override PartName="/ppt/ink/ink8125.xml" ContentType="application/inkml+xml"/>
  <Override PartName="/ppt/ink/ink8126.xml" ContentType="application/inkml+xml"/>
  <Override PartName="/ppt/ink/ink8127.xml" ContentType="application/inkml+xml"/>
  <Override PartName="/ppt/ink/ink8128.xml" ContentType="application/inkml+xml"/>
  <Override PartName="/ppt/ink/ink8129.xml" ContentType="application/inkml+xml"/>
  <Override PartName="/ppt/ink/ink8130.xml" ContentType="application/inkml+xml"/>
  <Override PartName="/ppt/ink/ink8131.xml" ContentType="application/inkml+xml"/>
  <Override PartName="/ppt/ink/ink8132.xml" ContentType="application/inkml+xml"/>
  <Override PartName="/ppt/ink/ink8133.xml" ContentType="application/inkml+xml"/>
  <Override PartName="/ppt/ink/ink8134.xml" ContentType="application/inkml+xml"/>
  <Override PartName="/ppt/ink/ink8135.xml" ContentType="application/inkml+xml"/>
  <Override PartName="/ppt/ink/ink8136.xml" ContentType="application/inkml+xml"/>
  <Override PartName="/ppt/ink/ink8137.xml" ContentType="application/inkml+xml"/>
  <Override PartName="/ppt/ink/ink8138.xml" ContentType="application/inkml+xml"/>
  <Override PartName="/ppt/ink/ink8139.xml" ContentType="application/inkml+xml"/>
  <Override PartName="/ppt/ink/ink8140.xml" ContentType="application/inkml+xml"/>
  <Override PartName="/ppt/ink/ink8141.xml" ContentType="application/inkml+xml"/>
  <Override PartName="/ppt/ink/ink8142.xml" ContentType="application/inkml+xml"/>
  <Override PartName="/ppt/ink/ink8143.xml" ContentType="application/inkml+xml"/>
  <Override PartName="/ppt/ink/ink8144.xml" ContentType="application/inkml+xml"/>
  <Override PartName="/ppt/ink/ink8145.xml" ContentType="application/inkml+xml"/>
  <Override PartName="/ppt/ink/ink8146.xml" ContentType="application/inkml+xml"/>
  <Override PartName="/ppt/ink/ink8147.xml" ContentType="application/inkml+xml"/>
  <Override PartName="/ppt/ink/ink8148.xml" ContentType="application/inkml+xml"/>
  <Override PartName="/ppt/ink/ink8149.xml" ContentType="application/inkml+xml"/>
  <Override PartName="/ppt/ink/ink8150.xml" ContentType="application/inkml+xml"/>
  <Override PartName="/ppt/ink/ink8151.xml" ContentType="application/inkml+xml"/>
  <Override PartName="/ppt/ink/ink8152.xml" ContentType="application/inkml+xml"/>
  <Override PartName="/ppt/ink/ink8153.xml" ContentType="application/inkml+xml"/>
  <Override PartName="/ppt/ink/ink8154.xml" ContentType="application/inkml+xml"/>
  <Override PartName="/ppt/ink/ink8155.xml" ContentType="application/inkml+xml"/>
  <Override PartName="/ppt/ink/ink8156.xml" ContentType="application/inkml+xml"/>
  <Override PartName="/ppt/ink/ink8157.xml" ContentType="application/inkml+xml"/>
  <Override PartName="/ppt/ink/ink8158.xml" ContentType="application/inkml+xml"/>
  <Override PartName="/ppt/ink/ink8159.xml" ContentType="application/inkml+xml"/>
  <Override PartName="/ppt/ink/ink8160.xml" ContentType="application/inkml+xml"/>
  <Override PartName="/ppt/ink/ink8161.xml" ContentType="application/inkml+xml"/>
  <Override PartName="/ppt/ink/ink8162.xml" ContentType="application/inkml+xml"/>
  <Override PartName="/ppt/ink/ink8163.xml" ContentType="application/inkml+xml"/>
  <Override PartName="/ppt/ink/ink8164.xml" ContentType="application/inkml+xml"/>
  <Override PartName="/ppt/ink/ink8165.xml" ContentType="application/inkml+xml"/>
  <Override PartName="/ppt/ink/ink8166.xml" ContentType="application/inkml+xml"/>
  <Override PartName="/ppt/ink/ink8167.xml" ContentType="application/inkml+xml"/>
  <Override PartName="/ppt/ink/ink8168.xml" ContentType="application/inkml+xml"/>
  <Override PartName="/ppt/ink/ink8169.xml" ContentType="application/inkml+xml"/>
  <Override PartName="/ppt/ink/ink8170.xml" ContentType="application/inkml+xml"/>
  <Override PartName="/ppt/ink/ink8171.xml" ContentType="application/inkml+xml"/>
  <Override PartName="/ppt/ink/ink8172.xml" ContentType="application/inkml+xml"/>
  <Override PartName="/ppt/ink/ink8173.xml" ContentType="application/inkml+xml"/>
  <Override PartName="/ppt/ink/ink8174.xml" ContentType="application/inkml+xml"/>
  <Override PartName="/ppt/ink/ink8175.xml" ContentType="application/inkml+xml"/>
  <Override PartName="/ppt/ink/ink8176.xml" ContentType="application/inkml+xml"/>
  <Override PartName="/ppt/ink/ink8177.xml" ContentType="application/inkml+xml"/>
  <Override PartName="/ppt/ink/ink8178.xml" ContentType="application/inkml+xml"/>
  <Override PartName="/ppt/ink/ink8179.xml" ContentType="application/inkml+xml"/>
  <Override PartName="/ppt/ink/ink8180.xml" ContentType="application/inkml+xml"/>
  <Override PartName="/ppt/ink/ink8181.xml" ContentType="application/inkml+xml"/>
  <Override PartName="/ppt/ink/ink8182.xml" ContentType="application/inkml+xml"/>
  <Override PartName="/ppt/ink/ink8183.xml" ContentType="application/inkml+xml"/>
  <Override PartName="/ppt/ink/ink8184.xml" ContentType="application/inkml+xml"/>
  <Override PartName="/ppt/ink/ink8185.xml" ContentType="application/inkml+xml"/>
  <Override PartName="/ppt/ink/ink8186.xml" ContentType="application/inkml+xml"/>
  <Override PartName="/ppt/ink/ink8187.xml" ContentType="application/inkml+xml"/>
  <Override PartName="/ppt/ink/ink8188.xml" ContentType="application/inkml+xml"/>
  <Override PartName="/ppt/ink/ink8189.xml" ContentType="application/inkml+xml"/>
  <Override PartName="/ppt/ink/ink8190.xml" ContentType="application/inkml+xml"/>
  <Override PartName="/ppt/ink/ink8191.xml" ContentType="application/inkml+xml"/>
  <Override PartName="/ppt/ink/ink8192.xml" ContentType="application/inkml+xml"/>
  <Override PartName="/ppt/ink/ink8193.xml" ContentType="application/inkml+xml"/>
  <Override PartName="/ppt/ink/ink8194.xml" ContentType="application/inkml+xml"/>
  <Override PartName="/ppt/ink/ink8195.xml" ContentType="application/inkml+xml"/>
  <Override PartName="/ppt/ink/ink8196.xml" ContentType="application/inkml+xml"/>
  <Override PartName="/ppt/ink/ink8197.xml" ContentType="application/inkml+xml"/>
  <Override PartName="/ppt/ink/ink8198.xml" ContentType="application/inkml+xml"/>
  <Override PartName="/ppt/ink/ink8199.xml" ContentType="application/inkml+xml"/>
  <Override PartName="/ppt/ink/ink8200.xml" ContentType="application/inkml+xml"/>
  <Override PartName="/ppt/ink/ink8201.xml" ContentType="application/inkml+xml"/>
  <Override PartName="/ppt/ink/ink8202.xml" ContentType="application/inkml+xml"/>
  <Override PartName="/ppt/ink/ink8203.xml" ContentType="application/inkml+xml"/>
  <Override PartName="/ppt/ink/ink8204.xml" ContentType="application/inkml+xml"/>
  <Override PartName="/ppt/ink/ink8205.xml" ContentType="application/inkml+xml"/>
  <Override PartName="/ppt/ink/ink8206.xml" ContentType="application/inkml+xml"/>
  <Override PartName="/ppt/ink/ink8207.xml" ContentType="application/inkml+xml"/>
  <Override PartName="/ppt/ink/ink8208.xml" ContentType="application/inkml+xml"/>
  <Override PartName="/ppt/ink/ink8209.xml" ContentType="application/inkml+xml"/>
  <Override PartName="/ppt/ink/ink8210.xml" ContentType="application/inkml+xml"/>
  <Override PartName="/ppt/ink/ink8211.xml" ContentType="application/inkml+xml"/>
  <Override PartName="/ppt/ink/ink8212.xml" ContentType="application/inkml+xml"/>
  <Override PartName="/ppt/ink/ink8213.xml" ContentType="application/inkml+xml"/>
  <Override PartName="/ppt/ink/ink8214.xml" ContentType="application/inkml+xml"/>
  <Override PartName="/ppt/ink/ink8215.xml" ContentType="application/inkml+xml"/>
  <Override PartName="/ppt/ink/ink8216.xml" ContentType="application/inkml+xml"/>
  <Override PartName="/ppt/ink/ink8217.xml" ContentType="application/inkml+xml"/>
  <Override PartName="/ppt/ink/ink8218.xml" ContentType="application/inkml+xml"/>
  <Override PartName="/ppt/ink/ink8219.xml" ContentType="application/inkml+xml"/>
  <Override PartName="/ppt/ink/ink8220.xml" ContentType="application/inkml+xml"/>
  <Override PartName="/ppt/ink/ink8221.xml" ContentType="application/inkml+xml"/>
  <Override PartName="/ppt/ink/ink8222.xml" ContentType="application/inkml+xml"/>
  <Override PartName="/ppt/ink/ink8223.xml" ContentType="application/inkml+xml"/>
  <Override PartName="/ppt/ink/ink8224.xml" ContentType="application/inkml+xml"/>
  <Override PartName="/ppt/ink/ink8225.xml" ContentType="application/inkml+xml"/>
  <Override PartName="/ppt/ink/ink8226.xml" ContentType="application/inkml+xml"/>
  <Override PartName="/ppt/ink/ink8227.xml" ContentType="application/inkml+xml"/>
  <Override PartName="/ppt/ink/ink8228.xml" ContentType="application/inkml+xml"/>
  <Override PartName="/ppt/ink/ink8229.xml" ContentType="application/inkml+xml"/>
  <Override PartName="/ppt/ink/ink8230.xml" ContentType="application/inkml+xml"/>
  <Override PartName="/ppt/ink/ink8231.xml" ContentType="application/inkml+xml"/>
  <Override PartName="/ppt/ink/ink8232.xml" ContentType="application/inkml+xml"/>
  <Override PartName="/ppt/ink/ink8233.xml" ContentType="application/inkml+xml"/>
  <Override PartName="/ppt/ink/ink8234.xml" ContentType="application/inkml+xml"/>
  <Override PartName="/ppt/ink/ink8235.xml" ContentType="application/inkml+xml"/>
  <Override PartName="/ppt/ink/ink8236.xml" ContentType="application/inkml+xml"/>
  <Override PartName="/ppt/ink/ink8237.xml" ContentType="application/inkml+xml"/>
  <Override PartName="/ppt/ink/ink8238.xml" ContentType="application/inkml+xml"/>
  <Override PartName="/ppt/ink/ink8239.xml" ContentType="application/inkml+xml"/>
  <Override PartName="/ppt/ink/ink8240.xml" ContentType="application/inkml+xml"/>
  <Override PartName="/ppt/ink/ink8241.xml" ContentType="application/inkml+xml"/>
  <Override PartName="/ppt/ink/ink8242.xml" ContentType="application/inkml+xml"/>
  <Override PartName="/ppt/ink/ink8243.xml" ContentType="application/inkml+xml"/>
  <Override PartName="/ppt/ink/ink8244.xml" ContentType="application/inkml+xml"/>
  <Override PartName="/ppt/ink/ink8245.xml" ContentType="application/inkml+xml"/>
  <Override PartName="/ppt/ink/ink8246.xml" ContentType="application/inkml+xml"/>
  <Override PartName="/ppt/ink/ink8247.xml" ContentType="application/inkml+xml"/>
  <Override PartName="/ppt/ink/ink8248.xml" ContentType="application/inkml+xml"/>
  <Override PartName="/ppt/ink/ink8249.xml" ContentType="application/inkml+xml"/>
  <Override PartName="/ppt/ink/ink8250.xml" ContentType="application/inkml+xml"/>
  <Override PartName="/ppt/ink/ink8251.xml" ContentType="application/inkml+xml"/>
  <Override PartName="/ppt/ink/ink8252.xml" ContentType="application/inkml+xml"/>
  <Override PartName="/ppt/ink/ink8253.xml" ContentType="application/inkml+xml"/>
  <Override PartName="/ppt/ink/ink8254.xml" ContentType="application/inkml+xml"/>
  <Override PartName="/ppt/ink/ink8255.xml" ContentType="application/inkml+xml"/>
  <Override PartName="/ppt/ink/ink8256.xml" ContentType="application/inkml+xml"/>
  <Override PartName="/ppt/ink/ink8257.xml" ContentType="application/inkml+xml"/>
  <Override PartName="/ppt/ink/ink8258.xml" ContentType="application/inkml+xml"/>
  <Override PartName="/ppt/ink/ink8259.xml" ContentType="application/inkml+xml"/>
  <Override PartName="/ppt/ink/ink8260.xml" ContentType="application/inkml+xml"/>
  <Override PartName="/ppt/ink/ink8261.xml" ContentType="application/inkml+xml"/>
  <Override PartName="/ppt/ink/ink8262.xml" ContentType="application/inkml+xml"/>
  <Override PartName="/ppt/ink/ink8263.xml" ContentType="application/inkml+xml"/>
  <Override PartName="/ppt/ink/ink8264.xml" ContentType="application/inkml+xml"/>
  <Override PartName="/ppt/ink/ink8265.xml" ContentType="application/inkml+xml"/>
  <Override PartName="/ppt/ink/ink8266.xml" ContentType="application/inkml+xml"/>
  <Override PartName="/ppt/ink/ink8267.xml" ContentType="application/inkml+xml"/>
  <Override PartName="/ppt/ink/ink8268.xml" ContentType="application/inkml+xml"/>
  <Override PartName="/ppt/ink/ink8269.xml" ContentType="application/inkml+xml"/>
  <Override PartName="/ppt/ink/ink8270.xml" ContentType="application/inkml+xml"/>
  <Override PartName="/ppt/ink/ink8271.xml" ContentType="application/inkml+xml"/>
  <Override PartName="/ppt/ink/ink8272.xml" ContentType="application/inkml+xml"/>
  <Override PartName="/ppt/ink/ink8273.xml" ContentType="application/inkml+xml"/>
  <Override PartName="/ppt/ink/ink8274.xml" ContentType="application/inkml+xml"/>
  <Override PartName="/ppt/ink/ink8275.xml" ContentType="application/inkml+xml"/>
  <Override PartName="/ppt/ink/ink8276.xml" ContentType="application/inkml+xml"/>
  <Override PartName="/ppt/ink/ink8277.xml" ContentType="application/inkml+xml"/>
  <Override PartName="/ppt/ink/ink8278.xml" ContentType="application/inkml+xml"/>
  <Override PartName="/ppt/ink/ink8279.xml" ContentType="application/inkml+xml"/>
  <Override PartName="/ppt/ink/ink8280.xml" ContentType="application/inkml+xml"/>
  <Override PartName="/ppt/ink/ink8281.xml" ContentType="application/inkml+xml"/>
  <Override PartName="/ppt/ink/ink8282.xml" ContentType="application/inkml+xml"/>
  <Override PartName="/ppt/ink/ink8283.xml" ContentType="application/inkml+xml"/>
  <Override PartName="/ppt/ink/ink8284.xml" ContentType="application/inkml+xml"/>
  <Override PartName="/ppt/ink/ink8285.xml" ContentType="application/inkml+xml"/>
  <Override PartName="/ppt/ink/ink8286.xml" ContentType="application/inkml+xml"/>
  <Override PartName="/ppt/ink/ink8287.xml" ContentType="application/inkml+xml"/>
  <Override PartName="/ppt/ink/ink8288.xml" ContentType="application/inkml+xml"/>
  <Override PartName="/ppt/ink/ink8289.xml" ContentType="application/inkml+xml"/>
  <Override PartName="/ppt/ink/ink8290.xml" ContentType="application/inkml+xml"/>
  <Override PartName="/ppt/ink/ink8291.xml" ContentType="application/inkml+xml"/>
  <Override PartName="/ppt/ink/ink8292.xml" ContentType="application/inkml+xml"/>
  <Override PartName="/ppt/ink/ink8293.xml" ContentType="application/inkml+xml"/>
  <Override PartName="/ppt/ink/ink8294.xml" ContentType="application/inkml+xml"/>
  <Override PartName="/ppt/ink/ink8295.xml" ContentType="application/inkml+xml"/>
  <Override PartName="/ppt/ink/ink8296.xml" ContentType="application/inkml+xml"/>
  <Override PartName="/ppt/ink/ink8297.xml" ContentType="application/inkml+xml"/>
  <Override PartName="/ppt/ink/ink8298.xml" ContentType="application/inkml+xml"/>
  <Override PartName="/ppt/ink/ink8299.xml" ContentType="application/inkml+xml"/>
  <Override PartName="/ppt/ink/ink8300.xml" ContentType="application/inkml+xml"/>
  <Override PartName="/ppt/ink/ink8301.xml" ContentType="application/inkml+xml"/>
  <Override PartName="/ppt/ink/ink8302.xml" ContentType="application/inkml+xml"/>
  <Override PartName="/ppt/ink/ink8303.xml" ContentType="application/inkml+xml"/>
  <Override PartName="/ppt/ink/ink8304.xml" ContentType="application/inkml+xml"/>
  <Override PartName="/ppt/ink/ink8305.xml" ContentType="application/inkml+xml"/>
  <Override PartName="/ppt/ink/ink8306.xml" ContentType="application/inkml+xml"/>
  <Override PartName="/ppt/ink/ink8307.xml" ContentType="application/inkml+xml"/>
  <Override PartName="/ppt/ink/ink8308.xml" ContentType="application/inkml+xml"/>
  <Override PartName="/ppt/ink/ink8309.xml" ContentType="application/inkml+xml"/>
  <Override PartName="/ppt/ink/ink8310.xml" ContentType="application/inkml+xml"/>
  <Override PartName="/ppt/ink/ink8311.xml" ContentType="application/inkml+xml"/>
  <Override PartName="/ppt/ink/ink8312.xml" ContentType="application/inkml+xml"/>
  <Override PartName="/ppt/ink/ink8313.xml" ContentType="application/inkml+xml"/>
  <Override PartName="/ppt/ink/ink8314.xml" ContentType="application/inkml+xml"/>
  <Override PartName="/ppt/ink/ink8315.xml" ContentType="application/inkml+xml"/>
  <Override PartName="/ppt/ink/ink8316.xml" ContentType="application/inkml+xml"/>
  <Override PartName="/ppt/ink/ink8317.xml" ContentType="application/inkml+xml"/>
  <Override PartName="/ppt/ink/ink8318.xml" ContentType="application/inkml+xml"/>
  <Override PartName="/ppt/ink/ink8319.xml" ContentType="application/inkml+xml"/>
  <Override PartName="/ppt/ink/ink8320.xml" ContentType="application/inkml+xml"/>
  <Override PartName="/ppt/ink/ink8321.xml" ContentType="application/inkml+xml"/>
  <Override PartName="/ppt/ink/ink8322.xml" ContentType="application/inkml+xml"/>
  <Override PartName="/ppt/ink/ink8323.xml" ContentType="application/inkml+xml"/>
  <Override PartName="/ppt/ink/ink8324.xml" ContentType="application/inkml+xml"/>
  <Override PartName="/ppt/ink/ink8325.xml" ContentType="application/inkml+xml"/>
  <Override PartName="/ppt/ink/ink8326.xml" ContentType="application/inkml+xml"/>
  <Override PartName="/ppt/ink/ink8327.xml" ContentType="application/inkml+xml"/>
  <Override PartName="/ppt/ink/ink8328.xml" ContentType="application/inkml+xml"/>
  <Override PartName="/ppt/ink/ink8329.xml" ContentType="application/inkml+xml"/>
  <Override PartName="/ppt/ink/ink8330.xml" ContentType="application/inkml+xml"/>
  <Override PartName="/ppt/ink/ink8331.xml" ContentType="application/inkml+xml"/>
  <Override PartName="/ppt/ink/ink8332.xml" ContentType="application/inkml+xml"/>
  <Override PartName="/ppt/ink/ink8333.xml" ContentType="application/inkml+xml"/>
  <Override PartName="/ppt/ink/ink8334.xml" ContentType="application/inkml+xml"/>
  <Override PartName="/ppt/ink/ink8335.xml" ContentType="application/inkml+xml"/>
  <Override PartName="/ppt/ink/ink8336.xml" ContentType="application/inkml+xml"/>
  <Override PartName="/ppt/ink/ink8337.xml" ContentType="application/inkml+xml"/>
  <Override PartName="/ppt/ink/ink8338.xml" ContentType="application/inkml+xml"/>
  <Override PartName="/ppt/ink/ink8339.xml" ContentType="application/inkml+xml"/>
  <Override PartName="/ppt/ink/ink8340.xml" ContentType="application/inkml+xml"/>
  <Override PartName="/ppt/ink/ink8341.xml" ContentType="application/inkml+xml"/>
  <Override PartName="/ppt/ink/ink8342.xml" ContentType="application/inkml+xml"/>
  <Override PartName="/ppt/ink/ink8343.xml" ContentType="application/inkml+xml"/>
  <Override PartName="/ppt/ink/ink8344.xml" ContentType="application/inkml+xml"/>
  <Override PartName="/ppt/ink/ink8345.xml" ContentType="application/inkml+xml"/>
  <Override PartName="/ppt/ink/ink8346.xml" ContentType="application/inkml+xml"/>
  <Override PartName="/ppt/ink/ink8347.xml" ContentType="application/inkml+xml"/>
  <Override PartName="/ppt/ink/ink8348.xml" ContentType="application/inkml+xml"/>
  <Override PartName="/ppt/ink/ink8349.xml" ContentType="application/inkml+xml"/>
  <Override PartName="/ppt/ink/ink8350.xml" ContentType="application/inkml+xml"/>
  <Override PartName="/ppt/ink/ink8351.xml" ContentType="application/inkml+xml"/>
  <Override PartName="/ppt/ink/ink8352.xml" ContentType="application/inkml+xml"/>
  <Override PartName="/ppt/ink/ink8353.xml" ContentType="application/inkml+xml"/>
  <Override PartName="/ppt/ink/ink8354.xml" ContentType="application/inkml+xml"/>
  <Override PartName="/ppt/ink/ink8355.xml" ContentType="application/inkml+xml"/>
  <Override PartName="/ppt/ink/ink8356.xml" ContentType="application/inkml+xml"/>
  <Override PartName="/ppt/ink/ink8357.xml" ContentType="application/inkml+xml"/>
  <Override PartName="/ppt/ink/ink8358.xml" ContentType="application/inkml+xml"/>
  <Override PartName="/ppt/ink/ink8359.xml" ContentType="application/inkml+xml"/>
  <Override PartName="/ppt/ink/ink8360.xml" ContentType="application/inkml+xml"/>
  <Override PartName="/ppt/ink/ink8361.xml" ContentType="application/inkml+xml"/>
  <Override PartName="/ppt/ink/ink8362.xml" ContentType="application/inkml+xml"/>
  <Override PartName="/ppt/ink/ink8363.xml" ContentType="application/inkml+xml"/>
  <Override PartName="/ppt/ink/ink8364.xml" ContentType="application/inkml+xml"/>
  <Override PartName="/ppt/ink/ink8365.xml" ContentType="application/inkml+xml"/>
  <Override PartName="/ppt/ink/ink8366.xml" ContentType="application/inkml+xml"/>
  <Override PartName="/ppt/ink/ink8367.xml" ContentType="application/inkml+xml"/>
  <Override PartName="/ppt/ink/ink8368.xml" ContentType="application/inkml+xml"/>
  <Override PartName="/ppt/ink/ink8369.xml" ContentType="application/inkml+xml"/>
  <Override PartName="/ppt/ink/ink8370.xml" ContentType="application/inkml+xml"/>
  <Override PartName="/ppt/ink/ink8371.xml" ContentType="application/inkml+xml"/>
  <Override PartName="/ppt/ink/ink8372.xml" ContentType="application/inkml+xml"/>
  <Override PartName="/ppt/ink/ink8373.xml" ContentType="application/inkml+xml"/>
  <Override PartName="/ppt/ink/ink8374.xml" ContentType="application/inkml+xml"/>
  <Override PartName="/ppt/ink/ink8375.xml" ContentType="application/inkml+xml"/>
  <Override PartName="/ppt/ink/ink8376.xml" ContentType="application/inkml+xml"/>
  <Override PartName="/ppt/ink/ink8377.xml" ContentType="application/inkml+xml"/>
  <Override PartName="/ppt/ink/ink8378.xml" ContentType="application/inkml+xml"/>
  <Override PartName="/ppt/ink/ink8379.xml" ContentType="application/inkml+xml"/>
  <Override PartName="/ppt/ink/ink8380.xml" ContentType="application/inkml+xml"/>
  <Override PartName="/ppt/ink/ink8381.xml" ContentType="application/inkml+xml"/>
  <Override PartName="/ppt/ink/ink8382.xml" ContentType="application/inkml+xml"/>
  <Override PartName="/ppt/ink/ink8383.xml" ContentType="application/inkml+xml"/>
  <Override PartName="/ppt/ink/ink8384.xml" ContentType="application/inkml+xml"/>
  <Override PartName="/ppt/ink/ink8385.xml" ContentType="application/inkml+xml"/>
  <Override PartName="/ppt/ink/ink8386.xml" ContentType="application/inkml+xml"/>
  <Override PartName="/ppt/ink/ink8387.xml" ContentType="application/inkml+xml"/>
  <Override PartName="/ppt/ink/ink8388.xml" ContentType="application/inkml+xml"/>
  <Override PartName="/ppt/ink/ink8389.xml" ContentType="application/inkml+xml"/>
  <Override PartName="/ppt/ink/ink8390.xml" ContentType="application/inkml+xml"/>
  <Override PartName="/ppt/ink/ink8391.xml" ContentType="application/inkml+xml"/>
  <Override PartName="/ppt/ink/ink8392.xml" ContentType="application/inkml+xml"/>
  <Override PartName="/ppt/ink/ink8393.xml" ContentType="application/inkml+xml"/>
  <Override PartName="/ppt/ink/ink8394.xml" ContentType="application/inkml+xml"/>
  <Override PartName="/ppt/ink/ink8395.xml" ContentType="application/inkml+xml"/>
  <Override PartName="/ppt/ink/ink8396.xml" ContentType="application/inkml+xml"/>
  <Override PartName="/ppt/ink/ink8397.xml" ContentType="application/inkml+xml"/>
  <Override PartName="/ppt/ink/ink8398.xml" ContentType="application/inkml+xml"/>
  <Override PartName="/ppt/ink/ink8399.xml" ContentType="application/inkml+xml"/>
  <Override PartName="/ppt/ink/ink8400.xml" ContentType="application/inkml+xml"/>
  <Override PartName="/ppt/ink/ink8401.xml" ContentType="application/inkml+xml"/>
  <Override PartName="/ppt/ink/ink8402.xml" ContentType="application/inkml+xml"/>
  <Override PartName="/ppt/ink/ink8403.xml" ContentType="application/inkml+xml"/>
  <Override PartName="/ppt/ink/ink8404.xml" ContentType="application/inkml+xml"/>
  <Override PartName="/ppt/ink/ink8405.xml" ContentType="application/inkml+xml"/>
  <Override PartName="/ppt/ink/ink8406.xml" ContentType="application/inkml+xml"/>
  <Override PartName="/ppt/ink/ink8407.xml" ContentType="application/inkml+xml"/>
  <Override PartName="/ppt/ink/ink8408.xml" ContentType="application/inkml+xml"/>
  <Override PartName="/ppt/ink/ink8409.xml" ContentType="application/inkml+xml"/>
  <Override PartName="/ppt/ink/ink8410.xml" ContentType="application/inkml+xml"/>
  <Override PartName="/ppt/ink/ink8411.xml" ContentType="application/inkml+xml"/>
  <Override PartName="/ppt/ink/ink8412.xml" ContentType="application/inkml+xml"/>
  <Override PartName="/ppt/ink/ink8413.xml" ContentType="application/inkml+xml"/>
  <Override PartName="/ppt/ink/ink8414.xml" ContentType="application/inkml+xml"/>
  <Override PartName="/ppt/ink/ink8415.xml" ContentType="application/inkml+xml"/>
  <Override PartName="/ppt/ink/ink8416.xml" ContentType="application/inkml+xml"/>
  <Override PartName="/ppt/ink/ink8417.xml" ContentType="application/inkml+xml"/>
  <Override PartName="/ppt/ink/ink8418.xml" ContentType="application/inkml+xml"/>
  <Override PartName="/ppt/ink/ink8419.xml" ContentType="application/inkml+xml"/>
  <Override PartName="/ppt/ink/ink8420.xml" ContentType="application/inkml+xml"/>
  <Override PartName="/ppt/ink/ink8421.xml" ContentType="application/inkml+xml"/>
  <Override PartName="/ppt/ink/ink8422.xml" ContentType="application/inkml+xml"/>
  <Override PartName="/ppt/ink/ink8423.xml" ContentType="application/inkml+xml"/>
  <Override PartName="/ppt/ink/ink8424.xml" ContentType="application/inkml+xml"/>
  <Override PartName="/ppt/ink/ink8425.xml" ContentType="application/inkml+xml"/>
  <Override PartName="/ppt/ink/ink8426.xml" ContentType="application/inkml+xml"/>
  <Override PartName="/ppt/ink/ink8427.xml" ContentType="application/inkml+xml"/>
  <Override PartName="/ppt/ink/ink8428.xml" ContentType="application/inkml+xml"/>
  <Override PartName="/ppt/ink/ink8429.xml" ContentType="application/inkml+xml"/>
  <Override PartName="/ppt/ink/ink8430.xml" ContentType="application/inkml+xml"/>
  <Override PartName="/ppt/ink/ink8431.xml" ContentType="application/inkml+xml"/>
  <Override PartName="/ppt/ink/ink8432.xml" ContentType="application/inkml+xml"/>
  <Override PartName="/ppt/ink/ink8433.xml" ContentType="application/inkml+xml"/>
  <Override PartName="/ppt/ink/ink8434.xml" ContentType="application/inkml+xml"/>
  <Override PartName="/ppt/ink/ink8435.xml" ContentType="application/inkml+xml"/>
  <Override PartName="/ppt/ink/ink8436.xml" ContentType="application/inkml+xml"/>
  <Override PartName="/ppt/ink/ink8437.xml" ContentType="application/inkml+xml"/>
  <Override PartName="/ppt/ink/ink8438.xml" ContentType="application/inkml+xml"/>
  <Override PartName="/ppt/ink/ink8439.xml" ContentType="application/inkml+xml"/>
  <Override PartName="/ppt/ink/ink8440.xml" ContentType="application/inkml+xml"/>
  <Override PartName="/ppt/ink/ink8441.xml" ContentType="application/inkml+xml"/>
  <Override PartName="/ppt/ink/ink8442.xml" ContentType="application/inkml+xml"/>
  <Override PartName="/ppt/ink/ink8443.xml" ContentType="application/inkml+xml"/>
  <Override PartName="/ppt/ink/ink8444.xml" ContentType="application/inkml+xml"/>
  <Override PartName="/ppt/ink/ink8445.xml" ContentType="application/inkml+xml"/>
  <Override PartName="/ppt/ink/ink8446.xml" ContentType="application/inkml+xml"/>
  <Override PartName="/ppt/ink/ink8447.xml" ContentType="application/inkml+xml"/>
  <Override PartName="/ppt/ink/ink8448.xml" ContentType="application/inkml+xml"/>
  <Override PartName="/ppt/ink/ink8449.xml" ContentType="application/inkml+xml"/>
  <Override PartName="/ppt/ink/ink8450.xml" ContentType="application/inkml+xml"/>
  <Override PartName="/ppt/ink/ink8451.xml" ContentType="application/inkml+xml"/>
  <Override PartName="/ppt/ink/ink8452.xml" ContentType="application/inkml+xml"/>
  <Override PartName="/ppt/ink/ink8453.xml" ContentType="application/inkml+xml"/>
  <Override PartName="/ppt/ink/ink8454.xml" ContentType="application/inkml+xml"/>
  <Override PartName="/ppt/ink/ink8455.xml" ContentType="application/inkml+xml"/>
  <Override PartName="/ppt/ink/ink8456.xml" ContentType="application/inkml+xml"/>
  <Override PartName="/ppt/ink/ink8457.xml" ContentType="application/inkml+xml"/>
  <Override PartName="/ppt/ink/ink8458.xml" ContentType="application/inkml+xml"/>
  <Override PartName="/ppt/ink/ink8459.xml" ContentType="application/inkml+xml"/>
  <Override PartName="/ppt/ink/ink8460.xml" ContentType="application/inkml+xml"/>
  <Override PartName="/ppt/ink/ink8461.xml" ContentType="application/inkml+xml"/>
  <Override PartName="/ppt/ink/ink8462.xml" ContentType="application/inkml+xml"/>
  <Override PartName="/ppt/ink/ink8463.xml" ContentType="application/inkml+xml"/>
  <Override PartName="/ppt/ink/ink8464.xml" ContentType="application/inkml+xml"/>
  <Override PartName="/ppt/ink/ink8465.xml" ContentType="application/inkml+xml"/>
  <Override PartName="/ppt/ink/ink8466.xml" ContentType="application/inkml+xml"/>
  <Override PartName="/ppt/ink/ink8467.xml" ContentType="application/inkml+xml"/>
  <Override PartName="/ppt/ink/ink8468.xml" ContentType="application/inkml+xml"/>
  <Override PartName="/ppt/ink/ink8469.xml" ContentType="application/inkml+xml"/>
  <Override PartName="/ppt/ink/ink8470.xml" ContentType="application/inkml+xml"/>
  <Override PartName="/ppt/ink/ink8471.xml" ContentType="application/inkml+xml"/>
  <Override PartName="/ppt/ink/ink8472.xml" ContentType="application/inkml+xml"/>
  <Override PartName="/ppt/ink/ink8473.xml" ContentType="application/inkml+xml"/>
  <Override PartName="/ppt/ink/ink8474.xml" ContentType="application/inkml+xml"/>
  <Override PartName="/ppt/ink/ink8475.xml" ContentType="application/inkml+xml"/>
  <Override PartName="/ppt/ink/ink8476.xml" ContentType="application/inkml+xml"/>
  <Override PartName="/ppt/ink/ink8477.xml" ContentType="application/inkml+xml"/>
  <Override PartName="/ppt/ink/ink8478.xml" ContentType="application/inkml+xml"/>
  <Override PartName="/ppt/ink/ink8479.xml" ContentType="application/inkml+xml"/>
  <Override PartName="/ppt/ink/ink8480.xml" ContentType="application/inkml+xml"/>
  <Override PartName="/ppt/ink/ink8481.xml" ContentType="application/inkml+xml"/>
  <Override PartName="/ppt/ink/ink8482.xml" ContentType="application/inkml+xml"/>
  <Override PartName="/ppt/ink/ink8483.xml" ContentType="application/inkml+xml"/>
  <Override PartName="/ppt/ink/ink8484.xml" ContentType="application/inkml+xml"/>
  <Override PartName="/ppt/ink/ink8485.xml" ContentType="application/inkml+xml"/>
  <Override PartName="/ppt/ink/ink8486.xml" ContentType="application/inkml+xml"/>
  <Override PartName="/ppt/ink/ink8487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71"/>
  </p:notesMasterIdLst>
  <p:sldIdLst>
    <p:sldId id="382" r:id="rId3"/>
    <p:sldId id="568" r:id="rId4"/>
    <p:sldId id="561" r:id="rId5"/>
    <p:sldId id="569" r:id="rId6"/>
    <p:sldId id="562" r:id="rId7"/>
    <p:sldId id="570" r:id="rId8"/>
    <p:sldId id="563" r:id="rId9"/>
    <p:sldId id="564" r:id="rId10"/>
    <p:sldId id="565" r:id="rId11"/>
    <p:sldId id="566" r:id="rId12"/>
    <p:sldId id="567" r:id="rId13"/>
    <p:sldId id="410" r:id="rId14"/>
    <p:sldId id="411" r:id="rId15"/>
    <p:sldId id="412" r:id="rId16"/>
    <p:sldId id="413" r:id="rId17"/>
    <p:sldId id="414" r:id="rId18"/>
    <p:sldId id="415" r:id="rId19"/>
    <p:sldId id="416" r:id="rId20"/>
    <p:sldId id="417" r:id="rId21"/>
    <p:sldId id="418" r:id="rId22"/>
    <p:sldId id="383" r:id="rId23"/>
    <p:sldId id="422" r:id="rId24"/>
    <p:sldId id="423" r:id="rId25"/>
    <p:sldId id="424" r:id="rId26"/>
    <p:sldId id="425" r:id="rId27"/>
    <p:sldId id="426" r:id="rId28"/>
    <p:sldId id="427" r:id="rId29"/>
    <p:sldId id="428" r:id="rId30"/>
    <p:sldId id="384" r:id="rId31"/>
    <p:sldId id="429" r:id="rId32"/>
    <p:sldId id="430" r:id="rId33"/>
    <p:sldId id="431" r:id="rId34"/>
    <p:sldId id="432" r:id="rId35"/>
    <p:sldId id="385" r:id="rId36"/>
    <p:sldId id="433" r:id="rId37"/>
    <p:sldId id="434" r:id="rId38"/>
    <p:sldId id="435" r:id="rId39"/>
    <p:sldId id="436" r:id="rId40"/>
    <p:sldId id="437" r:id="rId41"/>
    <p:sldId id="438" r:id="rId42"/>
    <p:sldId id="439" r:id="rId43"/>
    <p:sldId id="440" r:id="rId44"/>
    <p:sldId id="441" r:id="rId45"/>
    <p:sldId id="442" r:id="rId46"/>
    <p:sldId id="443" r:id="rId47"/>
    <p:sldId id="444" r:id="rId48"/>
    <p:sldId id="445" r:id="rId49"/>
    <p:sldId id="446" r:id="rId50"/>
    <p:sldId id="447" r:id="rId51"/>
    <p:sldId id="448" r:id="rId52"/>
    <p:sldId id="449" r:id="rId53"/>
    <p:sldId id="450" r:id="rId54"/>
    <p:sldId id="451" r:id="rId55"/>
    <p:sldId id="452" r:id="rId56"/>
    <p:sldId id="453" r:id="rId57"/>
    <p:sldId id="454" r:id="rId58"/>
    <p:sldId id="386" r:id="rId59"/>
    <p:sldId id="455" r:id="rId60"/>
    <p:sldId id="456" r:id="rId61"/>
    <p:sldId id="457" r:id="rId62"/>
    <p:sldId id="458" r:id="rId63"/>
    <p:sldId id="459" r:id="rId64"/>
    <p:sldId id="460" r:id="rId65"/>
    <p:sldId id="461" r:id="rId66"/>
    <p:sldId id="462" r:id="rId67"/>
    <p:sldId id="463" r:id="rId68"/>
    <p:sldId id="464" r:id="rId69"/>
    <p:sldId id="465" r:id="rId70"/>
    <p:sldId id="466" r:id="rId71"/>
    <p:sldId id="467" r:id="rId72"/>
    <p:sldId id="468" r:id="rId73"/>
    <p:sldId id="469" r:id="rId74"/>
    <p:sldId id="470" r:id="rId75"/>
    <p:sldId id="471" r:id="rId76"/>
    <p:sldId id="387" r:id="rId77"/>
    <p:sldId id="472" r:id="rId78"/>
    <p:sldId id="473" r:id="rId79"/>
    <p:sldId id="474" r:id="rId80"/>
    <p:sldId id="475" r:id="rId81"/>
    <p:sldId id="476" r:id="rId82"/>
    <p:sldId id="477" r:id="rId83"/>
    <p:sldId id="478" r:id="rId84"/>
    <p:sldId id="479" r:id="rId85"/>
    <p:sldId id="480" r:id="rId86"/>
    <p:sldId id="481" r:id="rId87"/>
    <p:sldId id="482" r:id="rId88"/>
    <p:sldId id="483" r:id="rId89"/>
    <p:sldId id="484" r:id="rId90"/>
    <p:sldId id="485" r:id="rId91"/>
    <p:sldId id="486" r:id="rId92"/>
    <p:sldId id="487" r:id="rId93"/>
    <p:sldId id="488" r:id="rId94"/>
    <p:sldId id="489" r:id="rId95"/>
    <p:sldId id="388" r:id="rId96"/>
    <p:sldId id="490" r:id="rId97"/>
    <p:sldId id="491" r:id="rId98"/>
    <p:sldId id="492" r:id="rId99"/>
    <p:sldId id="493" r:id="rId100"/>
    <p:sldId id="494" r:id="rId101"/>
    <p:sldId id="495" r:id="rId102"/>
    <p:sldId id="496" r:id="rId103"/>
    <p:sldId id="497" r:id="rId104"/>
    <p:sldId id="498" r:id="rId105"/>
    <p:sldId id="499" r:id="rId106"/>
    <p:sldId id="500" r:id="rId107"/>
    <p:sldId id="501" r:id="rId108"/>
    <p:sldId id="502" r:id="rId109"/>
    <p:sldId id="503" r:id="rId110"/>
    <p:sldId id="504" r:id="rId111"/>
    <p:sldId id="505" r:id="rId112"/>
    <p:sldId id="506" r:id="rId113"/>
    <p:sldId id="507" r:id="rId114"/>
    <p:sldId id="508" r:id="rId115"/>
    <p:sldId id="509" r:id="rId116"/>
    <p:sldId id="510" r:id="rId117"/>
    <p:sldId id="511" r:id="rId118"/>
    <p:sldId id="512" r:id="rId119"/>
    <p:sldId id="513" r:id="rId120"/>
    <p:sldId id="514" r:id="rId121"/>
    <p:sldId id="515" r:id="rId122"/>
    <p:sldId id="516" r:id="rId123"/>
    <p:sldId id="517" r:id="rId124"/>
    <p:sldId id="518" r:id="rId125"/>
    <p:sldId id="519" r:id="rId126"/>
    <p:sldId id="520" r:id="rId127"/>
    <p:sldId id="521" r:id="rId128"/>
    <p:sldId id="522" r:id="rId129"/>
    <p:sldId id="523" r:id="rId130"/>
    <p:sldId id="524" r:id="rId131"/>
    <p:sldId id="390" r:id="rId132"/>
    <p:sldId id="525" r:id="rId133"/>
    <p:sldId id="526" r:id="rId134"/>
    <p:sldId id="527" r:id="rId135"/>
    <p:sldId id="528" r:id="rId136"/>
    <p:sldId id="529" r:id="rId137"/>
    <p:sldId id="530" r:id="rId138"/>
    <p:sldId id="531" r:id="rId139"/>
    <p:sldId id="532" r:id="rId140"/>
    <p:sldId id="533" r:id="rId141"/>
    <p:sldId id="534" r:id="rId142"/>
    <p:sldId id="535" r:id="rId143"/>
    <p:sldId id="536" r:id="rId144"/>
    <p:sldId id="537" r:id="rId145"/>
    <p:sldId id="538" r:id="rId146"/>
    <p:sldId id="539" r:id="rId147"/>
    <p:sldId id="540" r:id="rId148"/>
    <p:sldId id="541" r:id="rId149"/>
    <p:sldId id="391" r:id="rId150"/>
    <p:sldId id="542" r:id="rId151"/>
    <p:sldId id="543" r:id="rId152"/>
    <p:sldId id="544" r:id="rId153"/>
    <p:sldId id="545" r:id="rId154"/>
    <p:sldId id="546" r:id="rId155"/>
    <p:sldId id="547" r:id="rId156"/>
    <p:sldId id="548" r:id="rId157"/>
    <p:sldId id="549" r:id="rId158"/>
    <p:sldId id="550" r:id="rId159"/>
    <p:sldId id="551" r:id="rId160"/>
    <p:sldId id="552" r:id="rId161"/>
    <p:sldId id="553" r:id="rId162"/>
    <p:sldId id="554" r:id="rId163"/>
    <p:sldId id="555" r:id="rId164"/>
    <p:sldId id="556" r:id="rId165"/>
    <p:sldId id="557" r:id="rId166"/>
    <p:sldId id="392" r:id="rId167"/>
    <p:sldId id="559" r:id="rId168"/>
    <p:sldId id="560" r:id="rId169"/>
    <p:sldId id="558" r:id="rId170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5922" autoAdjust="0"/>
  </p:normalViewPr>
  <p:slideViewPr>
    <p:cSldViewPr>
      <p:cViewPr varScale="1">
        <p:scale>
          <a:sx n="63" d="100"/>
          <a:sy n="63" d="100"/>
        </p:scale>
        <p:origin x="1380" y="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59" Type="http://schemas.openxmlformats.org/officeDocument/2006/relationships/slide" Target="slides/slide157.xml"/><Relationship Id="rId170" Type="http://schemas.openxmlformats.org/officeDocument/2006/relationships/slide" Target="slides/slide168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160" Type="http://schemas.openxmlformats.org/officeDocument/2006/relationships/slide" Target="slides/slide158.xml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slide" Target="slides/slide116.xml"/><Relationship Id="rId139" Type="http://schemas.openxmlformats.org/officeDocument/2006/relationships/slide" Target="slides/slide137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71" Type="http://schemas.openxmlformats.org/officeDocument/2006/relationships/notesMaster" Target="notesMasters/notesMaster1.xml"/><Relationship Id="rId12" Type="http://schemas.openxmlformats.org/officeDocument/2006/relationships/slide" Target="slides/slide10.xml"/><Relationship Id="rId33" Type="http://schemas.openxmlformats.org/officeDocument/2006/relationships/slide" Target="slides/slide31.xml"/><Relationship Id="rId108" Type="http://schemas.openxmlformats.org/officeDocument/2006/relationships/slide" Target="slides/slide106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5" Type="http://schemas.openxmlformats.org/officeDocument/2006/relationships/slide" Target="slides/slide73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61" Type="http://schemas.openxmlformats.org/officeDocument/2006/relationships/slide" Target="slides/slide15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51" Type="http://schemas.openxmlformats.org/officeDocument/2006/relationships/slide" Target="slides/slide149.xml"/><Relationship Id="rId156" Type="http://schemas.openxmlformats.org/officeDocument/2006/relationships/slide" Target="slides/slide154.xml"/><Relationship Id="rId172" Type="http://schemas.openxmlformats.org/officeDocument/2006/relationships/presProps" Target="presProps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slide" Target="slides/slide144.xml"/><Relationship Id="rId167" Type="http://schemas.openxmlformats.org/officeDocument/2006/relationships/slide" Target="slides/slide165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162" Type="http://schemas.openxmlformats.org/officeDocument/2006/relationships/slide" Target="slides/slide16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slide" Target="slides/slide150.xml"/><Relationship Id="rId173" Type="http://schemas.openxmlformats.org/officeDocument/2006/relationships/viewProps" Target="viewProps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168" Type="http://schemas.openxmlformats.org/officeDocument/2006/relationships/slide" Target="slides/slide166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slide" Target="slides/slide161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74" Type="http://schemas.openxmlformats.org/officeDocument/2006/relationships/theme" Target="theme/theme1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164" Type="http://schemas.openxmlformats.org/officeDocument/2006/relationships/slide" Target="slides/slide162.xml"/><Relationship Id="rId169" Type="http://schemas.openxmlformats.org/officeDocument/2006/relationships/slide" Target="slides/slide16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slide" Target="slides/slide152.xml"/><Relationship Id="rId175" Type="http://schemas.openxmlformats.org/officeDocument/2006/relationships/tableStyles" Target="tableStyles.xml"/><Relationship Id="rId16" Type="http://schemas.openxmlformats.org/officeDocument/2006/relationships/slide" Target="slides/slide14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Relationship Id="rId165" Type="http://schemas.openxmlformats.org/officeDocument/2006/relationships/slide" Target="slides/slide163.xml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34" Type="http://schemas.openxmlformats.org/officeDocument/2006/relationships/slide" Target="slides/slide132.xml"/><Relationship Id="rId80" Type="http://schemas.openxmlformats.org/officeDocument/2006/relationships/slide" Target="slides/slide78.xml"/><Relationship Id="rId155" Type="http://schemas.openxmlformats.org/officeDocument/2006/relationships/slide" Target="slides/slide153.xml"/><Relationship Id="rId17" Type="http://schemas.openxmlformats.org/officeDocument/2006/relationships/slide" Target="slides/slide15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24" Type="http://schemas.openxmlformats.org/officeDocument/2006/relationships/slide" Target="slides/slide122.xml"/><Relationship Id="rId70" Type="http://schemas.openxmlformats.org/officeDocument/2006/relationships/slide" Target="slides/slide68.xml"/><Relationship Id="rId91" Type="http://schemas.openxmlformats.org/officeDocument/2006/relationships/slide" Target="slides/slide89.xml"/><Relationship Id="rId145" Type="http://schemas.openxmlformats.org/officeDocument/2006/relationships/slide" Target="slides/slide143.xml"/><Relationship Id="rId166" Type="http://schemas.openxmlformats.org/officeDocument/2006/relationships/slide" Target="slides/slide164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2:26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563 497,'-3'35,"-1"-1,-2 1,-1-1,-1 0,-5 7,-2 13,-77 244,88-288,1-1,0 0,0 1,0 0,2 0,-1 0,1 0,0-1,1 2,0-1,1-1,0 1,1 1,1-8,0-1,0 1,0 0,1-1,-1 1,1-1,-1 0,1 0,0-1,0 1,0-1,0 0,0 0,0 0,0 0,0-1,1 0,-1 0,0 0,0 0,0-1,0 1,1-1,-1 0,0 0,0-1,0 1,-1-1,1 0,2-1,7-1,190-35,-80 46,-111-7</inkml:trace>
  <inkml:trace contextRef="#ctx0" brushRef="#br0" timeOffset="1823.815">1326 553,'-1'0,"0"-1,1 0,-1 0,0 0,1 0,-1 0,1 0,-1 0,1 0,0 0,0 0,-1 0,1 0,0 0,0-1,0 1,0 0,0 0,0 0,0 0,0 0,1 0,-1 0,0 0,1 0,-1 0,1 0,-1 0,1 0,-1 0,1 0,0 0,-1 0,1 0,0 1,0-1,0 0,0 1,-1-1,1 0,0 1,0-1,1 1,43-25,-11 11,-9 3,1 1,0 1,0 1,0 1,1 1,0 2,12-1,-38 5,1 0,0 0,-1 0,1 0,0 0,-1 0,1 0,0 0,-1 1,1-1,0 0,-1 1,1 0,-1-1,1 1,-1 0,1 0,-1 0,1 0,-1 0,0 0,0 0,1 0,-1 1,0-1,0 0,0 1,0-1,-1 1,1-1,0 1,-1-1,1 1,-1 0,1-1,-1 1,0 0,1-1,-1 1,0 0,0-1,0 1,-1 0,1-1,0 1,-1 0,1-1,-1 1,1 0,-1-1,0 1,0-1,1 0,-2 2,-5 10,-1 0,-1-1,1 0,-2 0,0-1,0 0,-1-1,-4 3,-53 60,66-72,1 1,-1 0,1 0,-1 0,1 1,0-1,0 0,0 0,0 1,0-1,1 0,-1 1,1-1,-1 1,1-1,0 1,0-1,0 1,0-1,1 1,-1-1,0 1,1-1,0 0,0 1,0-1,0 0,0 0,0 1,0-1,1 0,-1 0,1 0,0-1,-1 1,1 0,0 0,0-1,0 1,1 0,97 35,-76-33,-8-2,0 0,-1 1,1 1,-1 1,1 0,-1 1,-1 0,9 6,-20-10,0-1,-1 1,1 0,-1 0,0 1,0-1,0 0,0 1,0-1,0 1,-1 0,1 0,-1-1,0 1,1 0,-2 0,1 0,0 0,0 0,-1 1,0-1,1 0,-1 0,-1 0,1 0,0 0,-1 1,1-1,-1 0,0 0,0 0,0 0,-1-1,1 2,-67 83,55-76,1 0,-1-1,-1-1,0 0,0-1,0 0,-1-2,0 1,-1-2,0 0,1-1,-1 0,-1-1,1-1,0-1,-14 0,7-5,5-2</inkml:trace>
  <inkml:trace contextRef="#ctx0" brushRef="#br0" timeOffset="2229.922">2200 327,'4'12,"-1"1,-1-1,0 0,0 1,-2 0,1-1,-2 1,1-1,-2 1,0-1,0 1,-1-1,-1 0,-2 7,-3 15,8-31,-9 82,10-82,1-1,-1 1,1-1,-1 1,1-1,0 0,0 1,0-1,0 0,0 0,0 0,1 1,-1-1,1 0,-1-1,1 1,0 0,0 0,0-1,0 1,0-1,0 0,0 0,1 1,-1-1,0-1,1 1,-1 0,0 0,1-1,2 1,5-1,0 0,0 0,0-1,0 0,0-1,0 0,-1-1,1 0,-1 0,1-1,-1 0,0-1,-1 0,1 0,-1-1,0 0,3-4,14-10</inkml:trace>
  <inkml:trace contextRef="#ctx0" brushRef="#br0" timeOffset="2533.484">2538 243,'-25'67,"3"1,2 2,4 0,2 0,4 1,1 33,-16 116,-9-44,33-164</inkml:trace>
  <inkml:trace contextRef="#ctx0" brushRef="#br0" timeOffset="4383.619">2850 46,'1'80,"-2"911,1-661,-34-346,16 9,-1 0,1 1,-1 1,0 1,-1 0,1 2,-1 0,1 1,-1 1,1 1,-15 3,-24-3,-293 11,-225 7,118 9,177-3,105 4,36-1,-56 2,72-13,119-15,-1 0,1 0,0-1,-1 1,1-1,-1 0,0-1,1 1,-1-1,0-1,1 1,-1-1,1 1,-1-2,1 1,-1-1,1 1,0-1,-1-1,1 1,0-1,1 0,-1 0,0 0,1-1,0 0,0 0,0 0,0 0,1-1,-1 1,1-1,0 0,1 0,-1 0,-1-4,-1-15,1 0,1 0,1-1,0 1,3-1,0 0,1-2,1-37,-14-166,4 178,2-1,2 1,2 0,3-1,5-23,13-140,4 98,-24 115,0-1,0 0,1 0,-1 0,1 1,0-1,0 0,0 1,1-1,-1 1,1-1,0 1,0 0,0 0,0 0,1 0,-1 0,1 0,0 1,-1-1,1 1,1 0,-1 0,0 0,0 0,1 0,-1 1,2-1,16-5,-1 2,0 0,1 1,0 1,0 1,0 1,0 0,68-6,318-36,204-26,-230 55,-170 11,136-25,-294 24,-1-2,1-3,40-12,-68 16,113-19,-37 20,-83 9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2:26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563 497,'-3'35,"-1"-1,-2 1,-1-1,-1 0,-5 7,-2 13,-77 244,88-288,1-1,0 0,0 1,0 0,2 0,-1 0,1 0,0-1,1 2,0-1,1-1,0 1,1 1,1-8,0-1,0 1,0 0,1-1,-1 1,1-1,-1 0,1 0,0-1,0 1,0-1,0 0,0 0,0 0,0 0,0-1,1 0,-1 0,0 0,0 0,0-1,0 1,1-1,-1 0,0 0,0-1,0 1,-1-1,1 0,2-1,7-1,190-35,-80 46,-111-7</inkml:trace>
  <inkml:trace contextRef="#ctx0" brushRef="#br0" timeOffset="1823.815">1326 553,'-1'0,"0"-1,1 0,-1 0,0 0,1 0,-1 0,1 0,-1 0,1 0,0 0,0 0,-1 0,1 0,0 0,0-1,0 1,0 0,0 0,0 0,0 0,0 0,1 0,-1 0,0 0,1 0,-1 0,1 0,-1 0,1 0,-1 0,1 0,0 0,-1 0,1 0,0 1,0-1,0 0,0 1,-1-1,1 0,0 1,0-1,1 1,43-25,-11 11,-9 3,1 1,0 1,0 1,0 1,1 1,0 2,12-1,-38 5,1 0,0 0,-1 0,1 0,0 0,-1 0,1 0,0 0,-1 1,1-1,0 0,-1 1,1 0,-1-1,1 1,-1 0,1 0,-1 0,1 0,-1 0,0 0,0 0,1 0,-1 1,0-1,0 0,0 1,0-1,-1 1,1-1,0 1,-1-1,1 1,-1 0,1-1,-1 1,0 0,1-1,-1 1,0 0,0-1,0 1,-1 0,1-1,0 1,-1 0,1-1,-1 1,1 0,-1-1,0 1,0-1,1 0,-2 2,-5 10,-1 0,-1-1,1 0,-2 0,0-1,0 0,-1-1,-4 3,-53 60,66-72,1 1,-1 0,1 0,-1 0,1 1,0-1,0 0,0 0,0 1,0-1,1 0,-1 1,1-1,-1 1,1-1,0 1,0-1,0 1,0-1,1 1,-1-1,0 1,1-1,0 0,0 1,0-1,0 0,0 0,0 1,0-1,1 0,-1 0,1 0,0-1,-1 1,1 0,0 0,0-1,0 1,1 0,97 35,-76-33,-8-2,0 0,-1 1,1 1,-1 1,1 0,-1 1,-1 0,9 6,-20-10,0-1,-1 1,1 0,-1 0,0 1,0-1,0 0,0 1,0-1,0 1,-1 0,1 0,-1-1,0 1,1 0,-2 0,1 0,0 0,0 0,-1 1,0-1,1 0,-1 0,-1 0,1 0,0 0,-1 1,1-1,-1 0,0 0,0 0,0 0,-1-1,1 2,-67 83,55-76,1 0,-1-1,-1-1,0 0,0-1,0 0,-1-2,0 1,-1-2,0 0,1-1,-1 0,-1-1,1-1,0-1,-14 0,7-5,5-2</inkml:trace>
  <inkml:trace contextRef="#ctx0" brushRef="#br0" timeOffset="2229.922">2200 327,'4'12,"-1"1,-1-1,0 0,0 1,-2 0,1-1,-2 1,1-1,-2 1,0-1,0 1,-1-1,-1 0,-2 7,-3 15,8-31,-9 82,10-82,1-1,-1 1,1-1,-1 1,1-1,0 0,0 1,0-1,0 0,0 0,0 0,1 1,-1-1,1 0,-1-1,1 1,0 0,0 0,0-1,0 1,0-1,0 0,0 0,1 1,-1-1,0-1,1 1,-1 0,0 0,1-1,2 1,5-1,0 0,0 0,0-1,0 0,0-1,0 0,-1-1,1 0,-1 0,1-1,-1 0,0-1,-1 0,1 0,-1-1,0 0,3-4,14-10</inkml:trace>
  <inkml:trace contextRef="#ctx0" brushRef="#br0" timeOffset="2533.484">2538 243,'-25'67,"3"1,2 2,4 0,2 0,4 1,1 33,-16 116,-9-44,33-164</inkml:trace>
  <inkml:trace contextRef="#ctx0" brushRef="#br0" timeOffset="4383.619">2850 46,'1'80,"-2"911,1-661,-34-346,16 9,-1 0,1 1,-1 1,0 1,-1 0,1 2,-1 0,1 1,-1 1,1 1,-15 3,-24-3,-293 11,-225 7,118 9,177-3,105 4,36-1,-56 2,72-13,119-15,-1 0,1 0,0-1,-1 1,1-1,-1 0,0-1,1 1,-1-1,0-1,1 1,-1-1,1 1,-1-2,1 1,-1-1,1 1,0-1,-1-1,1 1,0-1,1 0,-1 0,0 0,1-1,0 0,0 0,0 0,0 0,1-1,-1 1,1-1,0 0,1 0,-1 0,-1-4,-1-15,1 0,1 0,1-1,0 1,3-1,0 0,1-2,1-37,-14-166,4 178,2-1,2 1,2 0,3-1,5-23,13-140,4 98,-24 115,0-1,0 0,1 0,-1 0,1 1,0-1,0 0,0 1,1-1,-1 1,1-1,0 1,0 0,0 0,0 0,1 0,-1 0,1 0,0 1,-1-1,1 1,1 0,-1 0,0 0,0 0,1 0,-1 1,2-1,16-5,-1 2,0 0,1 1,0 1,0 1,0 1,0 0,68-6,318-36,204-26,-230 55,-170 11,136-25,-294 24,-1-2,1-3,40-12,-68 16,113-19,-37 20,-83 9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8:36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86,'-5'38,"-6"32,-1 9,-4 1,1-9,4-7,2-9,4-9,3-8,1-6,1-3,0-1,1-2,0-4</inkml:trace>
  <inkml:trace contextRef="#ctx0" brushRef="#br0" timeOffset="250.724">593 1,'-5'33,"-1"31,0 9,1-3,1-9,2-9,1-10,0-6,6-5,2-3,-1-2,-1 1,-1-6</inkml:trace>
  <inkml:trace contextRef="#ctx0" brushRef="#br0" timeOffset="496.772">0 424,'39'-10,"36"-2,15-5,2 1,-5 3,-8 4,-7 3,-12-2,-6 0,-8 2,-6 1,-6 3,-3 0,-3 1,-6 1</inkml:trace>
  <inkml:trace contextRef="#ctx0" brushRef="#br0" timeOffset="698.163">29 621,'43'5,"38"-3,16-7,-1-3,-5 1,-10-4,-8 0,-3-3,-8 1,-5 3,-3 3,-5-2,-7 0,-11 2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8:3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851 136,'-11'-13,"-1"1,-1 0,0 1,-1 0,0 1,-1 1,1 0,-2 1,1 1,-1 0,-1 1,1 1,-1 1,1 0,-1 1,-1 1,1 0,0 1,0 1,-3 1,-23 11,0 1,1 3,1 1,1 2,0 2,2 1,-27 21,-2 13,66-54,0 0,-1 0,1 0,0 0,0 0,1 0,-1 0,0 0,1 0,-1 0,1 0,0 0,-1 1,1-1,0 0,1 0,-1 0,0 1,1-1,-1 0,1 0,-1 0,1 0,0 0,0 0,0 0,0 0,0 0,1 0,-1 0,0-1,1 1,-1-1,1 1,0-1,1 2,10 5,0 0,1 0,0-1,0-1,0 0,1-1,0 0,0-2,0 1,1-2,-1 0,6-1,178 8,-198-9,0 0,0-1,0 1,0 0,0 0,0 0,0 0,0 0,0 0,0 1,0-1,0 0,0 1,0-1,0 0,0 1,0-1,0 1,0-1,0 1,0 0,0-1,-1 1,1 0,0 0,0 0,-1-1,1 1,-1 0,1 0,-1 0,1 0,-1 0,1 0,-1 0,0 0,0 0,1 0,-1 0,0 0,0 0,0 1,0-1,0 0,-1 0,1 0,0 0,0 0,-1 0,1 0,0 0,-1 0,1 0,-1 0,0 0,1-1,-1 1,0 0,0 1,-37 35,-1-2,-2-1,-1-2,-2-2,-59 46,50-36,-86 82,136-119,-1 1,1-1,0 1,1 0,-1-1,1 1,-1 0,1 1,0-1,1 0,-1 1,1-1,0 1,0-1,0 1,0 0,1-1,0 1,0 0,0-1,1 1,-1 0,1-1,0 1,1-1,-1 1,1-1,0 0,0 0,0 1,0-1,1 0,0-1,0 1,0-1,0 1,0-1,1 0,-1 0,1 0,0 0,0-1,0 0,0 0,3 1,19 4,1-1,0-1,0-2,0 0,0-2,0-1,1-2,19-3,-14 3,0-1,-1-2,1-2,-1 0,-1-2,1-2,-2-1,2-1,50-57,-66 54</inkml:trace>
  <inkml:trace contextRef="#ctx0" brushRef="#br0" timeOffset="248.963">1445 530,'-25'39,"-26"36,-9 10,-1 1,7-10,7-13,7-12,10-10,5-8,8-4,6-2,0-1,2-1,2-3</inkml:trace>
  <inkml:trace contextRef="#ctx0" brushRef="#br0" timeOffset="500.201">1049 616,'19'38,"21"27,4 8,-1-9,-4-11,-2-9,-4-12,-7-7,-3-8,-1-6,1-5,1 0,1 1,-3-3</inkml:trace>
  <inkml:trace contextRef="#ctx0" brushRef="#br0" timeOffset="895.539">2150 729,'-46'6,"2"2,-1 1,1 3,1 2,0 1,-9 7,45-19,0 0,1 0,-1 1,1 0,0 0,0 0,1 1,-1 0,1 0,0 1,0-1,1 1,-1 0,1 0,1 1,-1-1,1 1,0 0,1-1,-1 1,1 1,1-1,-1 0,1 0,1 1,-1-1,1 0,1 1,-1-1,1 0,1 2,1-4,1 0,0-1,0 1,0 0,0-1,1 0,0 0,0-1,0 1,0-1,1 0,-1 0,1-1,0 0,0 0,0 0,0 0,0-1,0 0,0-1,0 1,0-1,1 0,-1-1,0 1,0-1,0-1,0 1,0-1,0 0,0 0,-1-1,1 1,-1-1,1-1,26-11,0-1,-2-2,0 0,-1-3,-1 0,19-20,71-67,-118 107,1 1,-1-1,0 1,1-1,-1 1,0 0,1-1,-1 1,1-1,-1 1,1 0,-1-1,1 1,-1 0,1 0,-1-1,1 1,-1 0,1 0,-1 0,1 0,0 0,-1 0,1 0,-1 0,1 0,-1 0,1 0,0 0,-1 0,1 0,-1 0,1 1,-1-1,1 0,-1 0,1 1,-1-1,1 0,-1 1,1-1,-1 0,1 1,-1-1,0 1,1-1,-1 1,0-1,1 1,-1-1,0 1,0-1,1 1,-1-1,0 1,0-1,0 1,0 0,0-1,0 1,0-1,0 1,0 0,0-1,0 1,0-1,0 1,0 52,-1-44,0 2,0 0,1 0,0 0,1 0,0 0,1 0,0-1,0 1,1-1,1 1,0-1,0 0,1 0,1-1,-1 1,1-1,1 0,0-1,0 1,1-2,-1 1,2-1,-1 0,1 0,0-1,1-1,8 5,2-2,-4 0</inkml:trace>
  <inkml:trace contextRef="#ctx0" brushRef="#br0" timeOffset="1400.77">2630 1095,'128'-139,"35"-17,-162 154,-1 1,1-1,0 1,0-1,0 1,0 0,0-1,1 1,-1 0,0 0,1 0,-1 0,0 0,1 0,0 0,-1 0,1 0,-1 1,1-1,0 1,-1-1,1 1,0 0,0 0,-1 0,1 0,0 0,-1 0,1 0,0 0,0 1,-1-1,1 1,0-1,-1 1,1-1,-1 1,1 0,-1 0,1 0,-1 0,1 0,-1 0,0 1,0-1,0 0,1 1,-1-1,0 0,-1 1,1-1,0 1,0 0,-1-1,1 1,-1 0,1 0,-10 58,7-55,0 0,1 0,0-1,0 1,0 0,1 0,-1 0,1 0,0 0,1 0,-1 0,1 0,0 0,0 0,1 0,0 2,-1-5,0 1,1 0,-1 0,1 0,0-1,0 1,0-1,0 0,0 1,1-1,-1 0,1 0,-1 0,1-1,0 1,-1-1,1 1,0-1,0 0,0 0,0 0,0-1,0 1,0-1,1 1,-1-1,0 0,0 0,0-1,0 1,0-1,1 1,-1-1,0 0,0 0,105-55,-103 53,65-44,114-63,-182 109,0 0,0 1,0-1,0 1,-1-1,1 1,0 0,0 0,0 0,0 0,0 0,0 0,0 0,0 1,0-1,0 0,0 1,-1 0,1 0,0-1,0 1,-1 0,1 0,0 0,-1 1,1-1,-1 0,0 1,1-1,-1 1,0-1,0 1,0-1,0 1,0 0,0 0,0-1,-1 1,1 0,-1 0,1 0,-1 0,0 0,0 0,1 0,-2 0,1 0,0 0,0-1,0 1,-1 0,1 0,-1 0,0 5,0 1,1-1,0 0,1 1,-1-1,1 0,1 0,-1 1,1-1,0 0,1 0,0-1,0 1,0-1,1 1,0-1,0 0,1 0,0-1,0 1,0-1,0 0,1-1,0 1,4 1,12 3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41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1 226,'1'-1,"0"0,0 0,0 0,0 0,0 0,1 0,-1 0,0 0,1 0,-1 0,1 1,-1-1,1 1,-1-1,1 1,-1-1,1 1,-1 0,1 0,0 0,-1 0,1 0,-1 0,1 0,0 0,-1 1,1-1,-1 1,1-1,-1 1,1 0,0 0,6 0,22 3,-1-1,1-2,0-1,0-1,-1-1,21-5,175-12,-201 19</inkml:trace>
  <inkml:trace contextRef="#ctx0" brushRef="#br0" timeOffset="250.599">57 367,'43'0,"34"0,13 0,-4 0,-11 0,-15 0,-12 0,-9 0,-7 0,-4 0,-6 0</inkml:trace>
  <inkml:trace contextRef="#ctx0" brushRef="#br0" timeOffset="747.729">481 0,'226'114,"-32"-30,-192-83,1-1,-1 1,1 0,-1-1,0 1,1 0,-1 0,0 1,0-1,0 0,1 1,-2 0,1-1,0 1,0 0,0 0,-1 0,1 0,-1 0,0 0,1 0,-1 1,0-1,0 0,-1 1,1-1,0 1,-1-1,0 1,1-1,-1 1,0-1,0 1,0 0,-1-1,1 1,-1-1,1 1,-1-1,0 0,0 1,0-1,0 0,-1 2,-8 6,0-1,-1-1,0 0,0 0,0-1,-1 0,0-1,-1-1,-6 3,-39 19,-114 71,121-65,33-16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1,'-31'81,"-44"127,4-15,52-96,19-94,1 0,-1 0,0 0,1 0,-1 0,1 0,0 0,0-1,0 1,1 0,-1 0,0-1,1 1,0-1,0 1,0-1,0 0,0 0,0 0,0 0,1 0,-1 0,1-1,-1 1,1-1,0 0,-1 1,1-1,0-1,0 1,0 0,8 0,0 0,-1-1,1 0,0-1,0 0,-1 0,1-1,-1-1,7-2,38-6,59 0,-90 5</inkml:trace>
  <inkml:trace contextRef="#ctx0" brushRef="#br0" timeOffset="1194.255">535 650,'2'-16,"2"0,0 0,0 0,2 0,0 1,0 0,2 0,0 1,0 0,1 0,1 1,6-6,-12 14,103-132,-106 136,-1 0,1 0,-1 0,1 0,-1 0,1 0,-1 0,1 0,0 0,-1 0,1 1,0-1,0 0,0 0,0 1,0-1,0 0,0 1,0-1,0 1,0-1,0 1,0 0,0 0,0-1,0 1,1 0,-1 0,0 0,0 0,0 0,0 0,0 0,1 1,-1-1,0 0,0 0,0 1,0-1,0 1,0-1,0 1,0 0,0-1,0 1,0 0,-1 0,1-1,0 1,0 0,-1 0,1 0,0 0,-1 0,1 0,-1 0,1 0,-1 0,0 1,12 186,-10-182,-3-5,1 1,0-1,0 0,-1 0,1 0,0 0,0 0,0 0,0 0,0 0,0 0,1 0,-1 0,0 0,0 0,1 0,-1 0,1 0,-1 0,1 0,-1 0,1 0,0 0,-1 0,1 0,0-1,0 1,-1 0,1-1,0 1,0 0,0-1,0 1,0-1,0 1,0-1,0 0,0 0,0 1,0-1,0 0,0 0,0 0,1 0,-1 0,0 0,0 0,0 0,0-1,0 1,0 0,0-1,0 1,0 0,0-1,0 0,0 1,94-105,53-32,-148 136,1 0,0-1,0 1,-1 0,1 0,0 0,0 0,0 0,0 0,0 0,1 0,-1 0,0 1,0-1,1 0,-1 1,0-1,1 1,-1-1,0 1,1 0,-1 0,1-1,-1 1,0 0,1 0,-1 1,1-1,-1 0,1 0,-1 1,0-1,1 0,-1 1,0-1,1 1,-1 0,0 0,0-1,0 1,0 0,1 0,-1 0,0 0,-1 0,1 0,1 1,-12 130,-13-16,27-100</inkml:trace>
  <inkml:trace contextRef="#ctx0" brushRef="#br0" timeOffset="1894.209">1607 283,'-49'31,"2"1,2 2,1 3,2 1,-5 8,42-40,1-1,-1 1,1 0,1 0,-1 0,1 0,0 1,1-1,-1 1,1 0,1-1,-1 1,1 2,1-7,0 1,0-1,0 0,0 1,0-1,0 0,1 0,-1 1,1-1,0 0,0 0,-1 0,1 0,1 1,-1-1,0-1,0 1,1 0,-1 0,1 0,0-1,-1 1,1-1,0 0,0 1,0-1,0 0,0 0,0 0,0 0,0 0,1-1,-1 1,0-1,0 1,1-1,-1 0,0 0,1 0,0 0,11-2,0-1,-1 0,0 0,1-2,-1 0,-1 0,1-1,-1 0,0-2,0 1,-1-1,0-1,-1 0,0 0,0-1,-1 0,8-12,22-16,79-69,-117 106,-1 1,1-1,-1 0,1 0,0 1,-1-1,1 0,0 1,-1-1,1 0,0 1,0-1,-1 1,1-1,0 1,0 0,0-1,0 1,0 0,0 0,-1-1,1 1,0 0,0 0,0 0,0 0,0 0,0 0,0 1,0-1,0 0,0 0,0 1,0-1,-1 0,1 1,0-1,0 1,0-1,-1 1,1-1,0 1,-1 0,1-1,0 1,-1 0,1 0,-1-1,1 1,-1 0,1 0,-1 0,0 0,1 0,-1-1,0 1,0 0,0 0,1 0,-1 0,0 0,0 0,-1 0,1 0,0 0,0 0,0 0,-1 0,1 0,-19 245,19 77,0-315,1 0,-2 0,1 0,-1-1,0 1,-1 0,0-1,0 1,0-1,-1 1,0-1,-1 0,1 0,-2 0,1-1,0 0,-1 1,-1-1,1-1,-1 1,0-1,0 0,0-1,0 1,-1-1,0 0,0-1,0 0,-1 0,1 0,-1-1,1 0,-1-1,0 1,-2-1,5-1,0-1,0 1,1-1,-1 0,0 0,1 0,-1-1,1 0,-1 0,1 0,0 0,0-1,0 1,0-1,0 0,0 0,1-1,0 1,-1-1,1 1,1-1,-1 0,0 0,1-1,0 1,0 0,0-1,1 1,-1-1,1 0,0-3,-1-1,0-1,1 0,0 0,1 0,0 1,0-1,1 0,1 0,-1 0,2 1,-1-1,1 1,1-1,-1 1,3-2,7-7,1 1,1 1,1 0,0 0,1 2,1 0,0 1,0 1,2 1,-1 0,1 2,1 0,0 1,25-6,-25 10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9:04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176 765,'-21'20,"0"1,1 1,0 0,2 2,1 0,1 1,2 1,-7 15,20-40,0 1,0-1,0 0,1 1,-1-1,0 1,1-1,-1 1,1-1,0 1,-1-1,1 1,0-1,0 1,0 0,0-1,0 1,1-1,-1 1,0-1,1 1,-1-1,1 1,-1-1,1 1,0-1,0 0,-1 1,1-1,0 0,0 1,0-1,1 0,-1 0,0 0,0 0,1 0,-1 0,0-1,1 1,-1 0,1-1,-1 1,1-1,-1 1,1-1,-1 0,1 0,-1 1,1-1,0 0,-1-1,1 1,-1 0,1 0,-1-1,1 1,-1 0,1-1,-1 0,9-3,0-1,-1 0,0-1,0 0,0-1,-1 0,0 0,0-1,-1 0,1 0,-2 0,0-1,0 0,0-1,-1 1,3-10,-2 3,-1 0,0 0,-1-1,-1 1,-1-1,-1 0,0 0,-1 0,0 0,-3-9,3-69,2 89,0 0,0 0,1 1,0-1,1 1,-1-1,1 1,0 0,0 0,1 1,-1-1,1 1,0 0,0 0,0 1,1 0,-1-1,1 2,0-1,0 1,0 0,0 0,4 0,44-25,-34 12,-1-2,0 0,-1-1,-1-1,-1 0,0-1,-2-1,0-1,-2 0,0-1,1-7,2-4,-2-1,-1-1,-2 0,-2 0,1-12,1 19,8 41,32 206,-10 3,-11 2,-9 1,-10 0,-12 92,1-268,-2 0,-3-1,-1 0,-2 0,-2-1,-3 0,-1 0,-2-2,-2 0,-21 32,38-70,-1-1,0 1,-1-1,1 0,-1 0,0-1,0 1,-1-1,1 0,-1 0,0 0,0 0,0-1,-1 0,1 0,-1-1,1 1,-1-1,0-1,0 1,0-1,-6 1,9-4,-1-1,1 0,0 0,0 0,0 0,1-1,-1 1,1-1,0 1,0-1,0 0,0 0,1 0,0 0,-1 0,1 0,1 0,-1 0,1-1,-1 1,1 0,1 0,-1 0,0-1,1 1,1-3,-2-4,4-37,2 0,2 0,2 1,2 0,15-37,-25 80,100-268,-77 221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426 183,'-1'-2,"-1"0,1 0,-1 1,1-1,-1 0,0 1,0-1,0 1,0 0,0-1,0 1,0 0,0 0,0 0,-1 1,1-1,0 0,-1 1,1 0,0-1,-1 1,1 0,0 0,-3 1,2-2,-10 1,0 0,0 1,0 0,0 1,0 0,1 1,-1 0,1 1,-1 1,1 0,-7 5,17-10,1 1,0-1,-1 1,1-1,0 1,0 0,0 0,0-1,0 1,-1 0,1 0,1 0,-1 0,0 0,0 0,0 0,0 0,1 1,-1-1,1 0,-1 0,1 1,-1-1,1 0,0 1,-1-1,1 0,0 1,0-1,0 1,0-1,0 0,1 1,-1-1,0 0,1 1,-1-1,0 0,1 0,0 1,-1-1,1 0,0 0,0 0,-1 0,1 0,0 0,0 0,1 1,62 36,31 4,-92-41,-1 0,0 0,0 0,0 0,0 1,-1-1,1 1,0-1,-1 1,1 0,-1 0,1 0,-1 0,0 0,0 0,0 0,0 0,0 0,0 0,0 1,-1-1,1 0,-1 0,0 1,0-1,0 1,0-1,0 0,0 1,0-1,-1 0,0 0,1 1,-1-1,0 0,0 0,0 0,0 0,0 0,-1 0,1 0,-1 1,-10 8,0-1,0-1,-1 0,0-1,-1 0,0-1,0 0,-1-1,1-1,-1 0,0-1,-3 0,-7 3,-5 3,-100 17,119-37,15 4</inkml:trace>
  <inkml:trace contextRef="#ctx0" brushRef="#br0" timeOffset="243.972">651 324,'-4'34,"-3"15,1 0</inkml:trace>
  <inkml:trace contextRef="#ctx0" brushRef="#br0" timeOffset="896.094">850 494,'17'-20,"-1"0,-1-1,0-1,-2 0,-1-1,0 0,-2-1,4-14,15-42,-40 169,28 21,-17-107,1 0,0 0,0 0,0 0,1 0,-1-1,1 1,-1 0,1-1,0 1,0-1,0 0,0 1,1-1,-1 0,1-1,-1 1,1 0,-1-1,1 1,0-1,0 0,0 0,0 0,0 0,0 0,0-1,0 1,0-1,0 0,0 0,0 0,3-1,4-3,0-1,-1 0,0-1,0 0,-1 0,1-1,-1 0,-1 0,0-1,0 0,0-1,-1 1,0-1,0-2,14-17,-2 0,-1-2,-2 0,-1-1,-1-1,3-14,-15 39,1 1,-1-1,-1 1,1-1,-1 1,0-1,-1 1,0-1,0 1,0-1,-1 1,1-1,-2 1,1 0,-2-3,-7-9</inkml:trace>
  <inkml:trace contextRef="#ctx0" brushRef="#br0" timeOffset="1317.889">1584 14,'-10'3,"0"0,0 1,1 0,-1 0,1 1,0 1,1-1,-1 2,1-1,0 1,1 0,0 1,0-1,0 1,1 1,0-1,1 1,0 0,0 1,1-1,0 1,1 0,0 0,1 0,-2 9,3-12,0 0,1 1,0-1,0 1,1-1,0 0,0 1,1-1,0 0,0 0,0 0,1 0,0 0,1-1,-1 1,1-1,0 0,1 0,0 0,0-1,0 0,0 0,1 0,0 0,0-1,0 0,0 0,1-1,0 0,-1 0,7 2,-4-2,1-1,-1 1,1-2,-1 1,1-1,0-1,-1 0,1 0,0-1,-1 0,1 0,-1-1,1-1,-1 0,0 0,0 0,0-1,0-1,-1 1,1-2,-1 1,-1-1,1 0,-1 0,0-1,0 0,4-7,-2 3,69-101,-75 107,-1 0,1-1,-1 0,0 1,0-1,-1 0,0 0,0 0,0 0,-1 0,0 0,0 0,0 0,-1 0,0 0,0 0,0 0,-1 0,0 0,-2-4,1 5,0 1,-1 0,1-1,-1 1,0 0,0 1,0-1,0 1,-1 0,1 0,-1 0,0 1,0-1,0 1,0 0,0 1,-1-1,1 1,0 0,-4 0,-21-3</inkml:trace>
  <inkml:trace contextRef="#ctx0" brushRef="#br0" timeOffset="1645.879">1442 211,'24'0,"13"0,4 5,1 1,-2 5,-4 1,-2-3,-3-2,-2-2,-5 2,-2 1,-5 3,-1 0,-3-2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8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25,'-4'0,"2"0,7 0,8 0,5 0,6 0,2 0,3 0,0 0,1-4,-1-3,1 1,-1 1,-6 2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0,0 0,0 0,-4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29,'48'-5,"21"-1,3 0,-5 1,-10 2,-10 1,-7 1,-12 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86,'0'-5,"-4"-2,-8 6,-5 2,5 2,8 0,6-6,-2-1,-2 3,-5 4,-6 0,-1 4,7 2,9-2,5-1</inkml:trace>
  <inkml:trace contextRef="#ctx0" brushRef="#br0" timeOffset="376.954">458 0,'-19'5,"-7"6,7 2,11-2,1-3,-2-2,-4-3,0 4,1 0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10,'-38'29,"1"1,2 1,1 2,2 2,-26 35,49-59,0 2,0-1,1 1,1 0,0 1,1-1,0 2,1-1,1 0,0 1,1 0,1 0,0 0,1 0,0 0,1 0,1 0,1 0,0 0,1 0,0 0,1 0,1-1,0 0,1 0,7 12,-8-21,0 1,0-1,1 0,-1-1,1 1,0-1,0 0,1-1,-1 1,1-1,-1 0,1-1,0 0,0 0,0 0,1-1,-1 0,0-1,0 1,1-2,-1 1,0-1,0 0,1 0,-1-1,2 0,15-4,-1-2,0 0,0-1,-1-2,0 0,-1-1,5-5,7-3,-1-1,-2-2,0-1,-1-1,-2-1,0-2,-2-1,10-15,-25 27,0 0,-1 0,-1 0,-1-1,-1 0,0-1,-1 1,-1-3,-2 13,-1 1,0-1,-1 0,1 1,-2-1,1 0,-1 1,0-1,0 1,-1-1,0 1,-1-1,1 1,-1 0,-1 0,0 1,1-1,-2 1,1-1,-1 1,-4-4,-1 4,-1 0,0 1,0 1,-1-1,1 2,-1-1,0 2,0 0,0 0,0 1,0 0,0 1,0 1,-1 0,1 0,-4 2,-24 3,4 1</inkml:trace>
  <inkml:trace contextRef="#ctx0" brushRef="#br0" timeOffset="367.207">34 349,'93'-30,"88"-19,-175 48,1 1,-1 1,0-1,0 1,0 0,0 0,0 0,0 1,-1 0,1 0,0 1,-1 0,0 0,1 0,-1 0,0 1,-1 0,1 0,-1 0,0 1,0-1,0 1,0 0,2 5,3-1,0 0,0-1,1 0,0 0,0-1,1 0,0-1,0 0,1-1,-1 0,1-1,0 0,0-1,1 0,-1-1,1-1,-1 0,1 0,0-1,4-1,7-4,-6-1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86,'1'67,"-13"151,-6-22,8-133,4-57</inkml:trace>
  <inkml:trace contextRef="#ctx0" brushRef="#br0" timeOffset="315.714">1 86,'43'-5,"38"-1,11-5,-1 0,-7 1,-8 3,-11 2,-13-2,-5-1,-6 2,-6 1,-3 3,-2 0,-2 1,-10 1,-9 0</inkml:trace>
  <inkml:trace contextRef="#ctx0" brushRef="#br0" timeOffset="600.195">57 622,'29'0,"33"-5,12-1,2-5,-7 0,-6 1,-8 3,-9-2,-8 0,-5 1,-3 3,-3 2,0-4,-1 0,1 1,0 2,-4 1</inkml:trace>
  <inkml:trace contextRef="#ctx0" brushRef="#br0" timeOffset="4018.584">1299 482,'-2'-2,"1"1,-1-1,0 1,0 0,0-1,0 1,0 0,0 1,0-1,0 0,0 0,0 1,0-1,-1 1,1 0,0 0,0 0,0 0,-1 0,1 0,0 0,0 1,0-1,-1 1,1 0,0 0,0 0,0-1,0 2,0-1,1 0,-1 0,0 1,-1 0,-55 60,-48 91,-8-11,111-134,14-15,15-16,188-198,-125 117,-88 103,-1 0,1 1,0-1,-1 0,1 1,0-1,0 0,0 1,0-1,0 1,-1 0,1-1,0 1,0 0,0-1,0 1,0 0,0 0,0 0,0 0,0 0,0 0,0 0,0 0,0 0,0 1,0-1,0 0,0 1,0-1,0 0,0 1,0-1,0 1,-1 0,1-1,0 1,0 0,-1-1,1 1,0 0,-1 0,1 0,0 0,24 49,-18-33,31 136,-30-103,-1-4,-5-34</inkml:trace>
  <inkml:trace contextRef="#ctx0" brushRef="#br0" timeOffset="4332.753">1074 679,'33'0,"26"0,8 0,-3 0,-8 0,-8 0,-13-5,-7-2,-8 1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0 282,'125'-11,"118"-18,-73 0,-120 24,-32 7</inkml:trace>
  <inkml:trace contextRef="#ctx0" brushRef="#br0" timeOffset="324.644">84 451,'39'0,"31"0,9 0,-4 0,-10 0,-12 0,-9 0,-8 0,-10-4,-5-3,-5 1</inkml:trace>
  <inkml:trace contextRef="#ctx0" brushRef="#br0" timeOffset="913.329">424 0,'30'34,"153"81,-179-111,0 1,0-1,0 1,-1 0,1 1,-1-1,-1 1,1-1,-1 1,0 0,0 0,0 0,-1 0,0 0,0 0,-1 0,0 0,0 0,0 0,-1 1,0-1,0 0,0 0,-1 0,0 0,0-1,0 1,-1 0,0-1,0 0,0 1,-1-1,0-1,0 1,0 0,-1-1,1 0,-1 0,-1 0,-241 232,224-204,16-15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1,'0'0,"5"0,6 0,6 0,5 0,4 0,2 0,1 0,0 0,1 0,-6 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9:05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0,'25'45,"-2"0,-2 2,-2 0,-2 1,-2 1,-2 0,6 50,-13-72,-2 0,0 1,-2-1,-1 1,-1 0,-1-1,-2 1,0-1,-2 1,-1-1,-2-1,0 1,-6 9,12-30,-1-1,0 0,0 1,0-1,-1 0,0-1,0 1,0-1,0 0,-1 0,1 0,-1 0,0-1,0 0,-1 0,1 0,-1-1,1 1,-1-1,0-1,0 1,1-1,-1 0,0 0,0-1,-1 0,1 0,0 0,-2-1,-17-5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1,'-2'19,"-2"0,0 0,-1 0,-1-1,-1 0,0 0,-1 0,-1-1,-1 0,-5 5,-13 30,8-15,10-21,0 0,1 1,1 0,1 1,0 0,2 0,0 0,0 1,2-1,1 1,0 3,2-20,0 1,0-1,1 1,-1-1,1 1,-1-1,1 0,0 1,0-1,0 0,0 0,1 1,-1-1,0 0,1 0,0-1,-1 1,1 0,0 0,0-1,0 1,0-1,0 0,0 0,1 1,-1-1,0 0,1-1,-1 1,0 0,1-1,-1 0,1 1,-1-1,1 0,-1 0,1 0,0-1,94-23,-77 13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9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0 352,'20'-36,"1"2,1 0,3 1,0 1,8-5,83-65,-116 103,0 0,0 0,0 0,0 0,0-1,0 1,0 0,0 0,0 0,1 0,-1 0,0-1,1 1,-1 0,0 0,1 0,-1-1,1 1,-1 0,1 0,0-1,-1 1,1-1,0 1,-1 0,1-1,0 1,0-1,-1 0,1 1,0-1,0 0,0 1,0-1,-1 0,1 0,0 0,0 0,0 0,0 0,0 0,0 0,0 0,-1 0,1 0,0 0,0-1,0 1,0 0,0-1,-1 1,1-1,0 1,0-1,-1 1,1-1,0 1,-1-1,1 0,-1 1,1-1,-1 0,1 0,-1 1,1-2,-2 8,-8 70,9-74,0-1,0 1,0 0,0-1,0 1,1-1,-1 1,1 0,-1-1,1 1,-1-1,1 1,0-1,0 1,0-1,0 0,0 1,0-1,0 0,1 0,-1 0,0 0,0 0,1 0,-1 0,1 0,-1-1,1 1,-1 0,1-1,0 1,-1-1,1 0,0 1,-1-1,1 0,0 0,-1 0,1 0,0-1,-1 1,1 0,13-5,1 0,-1-1,0 0,-1-1,0-1,0 0,-1-1,0-1,0 0,-1 0,8-10,0 2,50-37,-67 92,-19 7,13-39,-1 1,2-1,-1 1,1 0,-1 0,2-1,-1 1,1 1,-1-1,2 0,-1 0,1 0,0 1,0-1,1 0,-1 0,2 0,-1 0,1 0,-1 0,2 0,1 4,8 3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1,'-26'4,"0"2,0 0,0 2,1 1,0 0,-2 3,21-9,-1 0,1 1,-1 0,1 0,0 0,1 1,-1 0,1 0,0 0,0 1,0-1,1 1,0 0,0 1,0-1,1 1,0 0,0-1,1 1,0 0,0 1,1-1,0 0,0 2,1-5,1 0,-1 0,1 0,0 0,0 0,1 0,-1 0,1-1,0 1,0 0,0-1,1 0,-1 1,1-1,-1 0,1 0,0-1,0 1,1-1,-1 1,0-1,1 0,0 0,-1 0,1-1,0 1,0-1,0 0,0 0,0-1,0 1,0-1,0 1,0-1,0-1,0 1,0-1,0 1,0-1,0 0,0 0,0-1,0 1,-1-1,1 0,0 0,-1 0,0-1,1 1,145-124,-86 66,-62 58,-1 1,1 0,-1 0,1-1,0 1,-1 0,1 0,0 0,0 0,0 0,0 0,0 0,0 0,0 0,0 1,0-1,0 0,1 1,-1-1,0 0,0 1,1 0,-1-1,0 1,1 0,-1 0,0 0,1-1,-1 2,0-1,1 0,-1 0,0 0,1 0,-1 1,0-1,1 1,-1-1,0 1,0-1,1 1,-1 0,0 0,0 0,0-1,0 1,0 0,0 0,0 0,-1 1,1-1,0 0,0 0,-1 0,1 0,-1 1,1-1,-1 0,0 1,1-1,-1 1,-12 120,-3-43,16-68,-1 1,0 0,0-1,-2 1,1-1,-1 0,-1 1,0-1,-1 0,0 0,0-1,-1 1,-1-1,0 0,0 0,-1-1,0 0,0 0,-1-1,-1 0,1 0,-1-1,-4 3,-57 17,68-27,0 0,1 1,-1-1,0 0,1-1,-1 1,0 0,1 0,-1-1,1 1,-1-1,0 1,1-1,-1 0,1 0,0 1,-1-1,1 0,0 0,-1-1,1 1,0 0,0 0,0 0,0-1,0 1,0-1,0 1,1-1,-1 1,0-1,1 1,-1-1,1 1,0-1,0 0,-1 1,1-1,0 0,0 1,0-1,1 0,-1 1,2-10,0 1,1 0,1 0,-1 0,2 0,-1 0,1 1,1 0,0 0,0 1,1-1,0 1,0 1,0-1,1 1,1 0,-1 1,1 0,0 1,0-1,2 1,1-3,150-79,-138 80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19,'-3'-2,"1"0,-1 0,1 1,-1-1,0 0,0 1,0 0,0 0,0 0,0 0,0 0,0 0,0 1,0-1,0 1,-1 0,1 0,0 1,0-1,0 0,0 1,-1 0,1 0,0 0,0 0,1 0,-1 0,0 1,0 0,1-1,-1 1,0 0,1 0,-1 1,-74 83,68-74,0 1,1 0,0 0,1 1,0 0,1 1,1-1,1 1,0 0,0 1,2-1,0 0,0 1,2-1,0 1,1-1,0 1,2 2,-1-13,0 1,0 0,1-1,0 1,1-1,-1 0,1 0,0 0,0 0,0-1,1 0,0 0,-1 0,2 0,-1-1,0 0,1 0,-1 0,1-1,0 1,0-1,0-1,0 1,0-1,0 0,0-1,6 1,9 0,0-1,0-1,1-1,-1-1,0 0,0-2,11-4,-11 4,0 0,0-2,-1 0,0-1,-1-1,0-1,0-1,-1-1,0 0,-1-1,0-1,-2 0,1-1,-2-1,0-1,-1 0,0-1,-12 15,0 0,1 0,-2 0,1 0,0 0,-1 0,1 0,-1 0,0 0,0 0,0 0,0 0,-1 0,1 0,-1 0,0 0,0 0,0 0,0 0,0 0,-1 0,1 1,-1-1,0 1,0-1,0 1,0-1,0 1,0 0,-1 0,1 0,-1 1,1-1,-1 0,-2 0,-105-42,78 37,4 3</inkml:trace>
  <inkml:trace contextRef="#ctx0" brushRef="#br0" timeOffset="466.477">58 217,'168'-11,"-160"9,0-1,0 0,0 1,1 0,-1 0,1 1,-1 0,1 1,0 0,-1 0,1 0,-1 1,1 1,-1 0,1 0,-1 0,0 1,0 0,0 1,0 0,-1 0,7 5,-7-2,-1-1,1 0,0 0,0 0,1-1,-1 0,1 0,0-1,1 0,-1 0,1-1,-1 0,1-1,0 0,0 0,0-1,0 0,1-1,-1 0,0 0,0-1,0 0,1-1,15-4</inkml:trace>
  <inkml:trace contextRef="#ctx0" brushRef="#br0" timeOffset="976.853">482 48,'-5'0,"-6"0,-6 0,-6 0,2-5,0-1,-2 0,-1 1,-2 1,-1 2,4 1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29,'-5'5,"-1"6,0 6,1 1</inkml:trace>
  <inkml:trace contextRef="#ctx0" brushRef="#br0" timeOffset="245.917">277 0,'0'10,"-5"8,-1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9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0 393,'19'0,"17"0,6 0,1 0,-2 0,-4 0,-2 0,-3 0,-2 0,-2 0,0 0,0 0,0 0,-1 0,1 0,-5 0</inkml:trace>
  <inkml:trace contextRef="#ctx0" brushRef="#br0" timeOffset="269.74">28 619,'38'-9,"33"-4,8 1,-4 2,-11 3,-10 3,-10 1,-8 2,-5 1,-8 1</inkml:trace>
  <inkml:trace contextRef="#ctx0" brushRef="#br0" timeOffset="1923.158">1242 55,'-10'34,"-3"25,1 7,2-2,3-8,3-8,2-8,1-5,1-5,0-2,1-6</inkml:trace>
  <inkml:trace contextRef="#ctx0" brushRef="#br0" timeOffset="2203.892">734 83,'39'-5,"36"-6,10-2,1 2,-6 3,-10 2,-13 3,-7 1,-7 2,-5 0,-6 0,-2 1,-2-1,-1 1,0-1,-5 5,-11 2,-7-1</inkml:trace>
  <inkml:trace contextRef="#ctx0" brushRef="#br0" timeOffset="2452.155">762 592,'48'-5,"35"-7,13-5,-5 0,-13 2,-15 4,-14 4,-10 4,-7-4,-4 1,-2 0,-6 2</inkml:trace>
  <inkml:trace contextRef="#ctx0" brushRef="#br0" timeOffset="3399.368">1722 422,'-52'35,"1"2,2 2,2 2,2 2,1 3,13-1,31-45,0 1,1-1,-1 1,1-1,-1 1,1-1,0 1,-1-1,1 1,-1-1,1 1,0-1,-1 0,1 0,0 1,-1-1,1 0,0 0,-1 0,1 0,0 0,0 1,-1-1,1-1,0 1,0 0,-1 0,1 0,0 0,-1 0,1-1,0 1,-1 0,1-1,0 1,-1 0,1-1,-1 1,1-1,0 1,-1-1,1 1,-1-1,0 1,1-1,-1 0,1 1,-1-1,0 0,1 1,-1-2,1 1,396-302,-396 301,-1 1,1 0,0 0,-1 0,1 0,0 0,0 0,0 0,0 0,0 0,0 0,0 0,0 1,0-1,0 0,0 1,1-1,-1 1,0-1,0 1,1 0,-1 0,0-1,0 1,1 0,-1 0,0 0,1 0,-1 0,0 1,1-1,-1 0,0 1,0-1,1 0,-1 1,0 0,0-1,0 1,0 0,0-1,0 1,0 0,0 0,0 0,0 0,0 0,0 0,-1 0,1 0,0 0,-1 1,1-1,-1 0,1 0,-1 0,0 1,1-1,-1 0,0 1,0-1,0 0,0 1,0-1,-22 81,17-69,1 0,0 1,1 0,0 0,1 0,1 0,0 0,1 0,0 0,1 2,7 40,-31-71,15 6,0 0,0 0,-1 1,0 1,0 0,-1 0,0 0,0 1,-1 1,1 0,-1 0,0 1,-1 1,1-1,-9 0,-61 2,56 3</inkml:trace>
  <inkml:trace contextRef="#ctx0" brushRef="#br0" timeOffset="3819.85">2315 26,'-38'35,"1"1,2 2,2 2,-6 11,-19 65,57-112,0 0,0 0,1 0,0 1,-1-1,2 0,-1 0,0 0,1 0,0 1,-1-1,2 0,-1 0,0 0,1 0,0-1,0 1,0 0,0-1,1 1,-1-1,1 0,0 0,0 0,0 0,0 0,1-1,-1 1,1-1,8 4,0-1,-1-1,1 0,1-1,-1 0,1-1,-1 0,1-1,-1 0,1-1,0 0,-1-1,1-1,0 0,-1-1,0 0,0-1,0 0,0-1,0 0,-1-1,0 0,0-1,9-7,-8 7,0 0,0-2,-1 1,0-1,0-1,-1 0,0 0,-1-1,0 0,-1-1,0 0,-1 0,0-1,-1 1,0-2,-1 1,-1 0,0-1,0-3,-2 11,0 0,-1-1,1 1,-1 0,0 0,-1-1,0 1,0-1,0 1,0 0,-1-1,0 1,-1 0,0 0,1 0,-2 0,1 0,-1 0,0 0,0 1,-1-1,1 1,-1 0,0 0,-1 0,1 1,-1 0,0 0,0 0,0 0,-1 1,1-1,-1 2,0-1,1 0,-2 1,1 0,-1 1,-83 11,64-4</inkml:trace>
  <inkml:trace contextRef="#ctx0" brushRef="#br0" timeOffset="4154.932">2032 337,'53'-19,"22"-7,3 2,-7 5,-15 10,-13 6,-13 9,-8 4,-1 0,-6 2,0 0,3-2,2-3,3-3,-2-6,-6-4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9:05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0 900,'31'-72,"3"2,3 1,3 2,47-60,-58 84,1 1,2 2,2 1,2 2,1 1,2 2,1 2,1 1,2 3,1 1,1 2,34-13,-57 30,-9 2,1 0,-1 1,1 1,1 0,-1 1,0 0,1 2,-1-1,1 2,2 0,-15 0,0 0,1 1,-1-1,0 1,0 0,0 0,1-1,-1 1,0 1,0-1,0 0,-1 0,1 1,0-1,0 1,-1 0,1-1,-1 1,1 0,-1 0,0 0,0 0,0 0,0 0,0 0,0 0,-1 1,1-1,-1 0,1 0,-1 1,0-1,0 0,0 0,0 1,0-1,0 0,-1 1,1-1,-1 0,0 0,0 0,0 2,-47 91,14-52,-3-2,-1-2,-38 29,16-13,22-20,-124 134,160-167,-1 0,1 1,0-1,0 1,0-1,1 1,-1 0,1 0,-1-1,1 1,0 0,0 0,0 1,1-1,-1 0,1 0,0 0,-1 0,2 0,-1 1,0-1,0 0,1 0,0 0,0 0,-1 0,2 0,-1 0,0 0,1 0,-1 0,1-1,0 1,0-1,0 1,0-1,0 0,1 0,-1 0,1 0,-1 0,4 1,13 7,1-2,1-1,0 0,0-1,0-2,10 2,69 18,-90-23,-1 1,0 1,0-1,0 1,-1 1,1 0,-1 0,0 1,0 0,0 0,0 1,-1 0,0 0,-1 1,1-1,-1 2,0-1,-1 1,0 0,0 0,-1 0,0 0,0 1,2 8,-5-12,-1-1,0-1,0 1,1-1,-1 0,1 1,0-1,0 1,0-1,0 0,1 0,-1 0,1 0,0 0,0 0,0 0,0 0,1-1,-1 1,1-1,-1 1,1-1,0 0,14 5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3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9:05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7 232,'17'2,"0"-1,-1 0,1-2,0 0,0 0,-1-2,1 0,-1-1,1-1,-2 0,1-1,0-1,-1 0,7-6,-18 12,0-1,0 0,-1 0,1 0,-1 0,1-1,-1 1,0-1,0 0,0 0,0 0,-1 0,1-1,-1 1,0-1,0 1,0-1,0 0,-1 0,0 1,1-1,-1 0,-1-1,1 1,-1 0,1 0,-1 0,0 0,-1 0,1 0,-1-1,1 1,-1 0,-1 0,1 1,0-1,-1 0,0 0,0 1,0-1,0 1,-1-1,1 1,-1 0,0 0,-2-1,-1 1,1 1,-1-1,1 1,-1 0,0 0,0 0,0 1,0 0,0 0,0 1,0-1,0 1,-1 1,1-1,0 1,0 0,0 1,0-1,0 1,1 0,-1 1,0-1,1 1,0 0,0 0,0 1,0 0,-2 2,-4 2,1 1,1 1,-1 0,2 0,-1 1,1 0,1 1,0 0,1 0,0 0,1 1,-3 10,4-14,2-1,-1 1,1-1,0 1,1 0,0-1,0 1,1 0,1 0,-1 0,1 0,0-1,1 1,0 0,1-1,0 0,0 1,1-1,0 0,0 0,0-1,3 3,5-1,0 0,0-1,0-1,1 0,1 0,-1-2,1 1,0-2,0 0,0-1,0 0,1-1,-1 0,1-1,0-1,-1-1,1 0,-1 0,1-2,-1 0,0 0,14-6,0 3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9:06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0,'-38'14,"-18"20,1 8,10 2,12-1,12-4,14-3,14-4,10-1,6-7,5-7,3-7,0-5,-1-3,1-2,-6-1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41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1 226,'1'-1,"0"0,0 0,0 0,0 0,0 0,1 0,-1 0,0 0,1 0,-1 0,1 1,-1-1,1 1,-1-1,1 1,-1-1,1 1,-1 0,1 0,0 0,-1 0,1 0,-1 0,1 0,0 0,-1 1,1-1,-1 1,1-1,-1 1,1 0,0 0,6 0,22 3,-1-1,1-2,0-1,0-1,-1-1,21-5,175-12,-201 19</inkml:trace>
  <inkml:trace contextRef="#ctx0" brushRef="#br0" timeOffset="250.599">57 367,'43'0,"34"0,13 0,-4 0,-11 0,-15 0,-12 0,-9 0,-7 0,-4 0,-6 0</inkml:trace>
  <inkml:trace contextRef="#ctx0" brushRef="#br0" timeOffset="747.729">481 0,'226'114,"-32"-30,-192-83,1-1,-1 1,1 0,-1-1,0 1,1 0,-1 0,0 1,0-1,0 0,1 1,-2 0,1-1,0 1,0 0,0 0,-1 0,1 0,-1 0,0 0,1 0,-1 1,0-1,0 0,-1 1,1-1,0 1,-1-1,0 1,1-1,-1 1,0-1,0 1,0 0,-1-1,1 1,-1-1,1 1,-1-1,0 0,0 1,0-1,0 0,-1 2,-8 6,0-1,-1-1,0 0,0 0,0-1,-1 0,0-1,-1-1,-6 3,-39 19,-114 71,121-65,33-16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1,'-31'81,"-44"127,4-15,52-96,19-94,1 0,-1 0,0 0,1 0,-1 0,1 0,0 0,0-1,0 1,1 0,-1 0,0-1,1 1,0-1,0 1,0-1,0 0,0 0,0 0,0 0,1 0,-1 0,1-1,-1 1,1-1,0 0,-1 1,1-1,0-1,0 1,0 0,8 0,0 0,-1-1,1 0,0-1,0 0,-1 0,1-1,-1-1,7-2,38-6,59 0,-90 5</inkml:trace>
  <inkml:trace contextRef="#ctx0" brushRef="#br0" timeOffset="1194.255">535 650,'2'-16,"2"0,0 0,0 0,2 0,0 1,0 0,2 0,0 1,0 0,1 0,1 1,6-6,-12 14,103-132,-106 136,-1 0,1 0,-1 0,1 0,-1 0,1 0,-1 0,1 0,0 0,-1 0,1 1,0-1,0 0,0 0,0 1,0-1,0 0,0 1,0-1,0 1,0-1,0 1,0 0,0 0,0-1,0 1,1 0,-1 0,0 0,0 0,0 0,0 0,0 0,1 1,-1-1,0 0,0 0,0 1,0-1,0 1,0-1,0 1,0 0,0-1,0 1,0 0,-1 0,1-1,0 1,0 0,-1 0,1 0,0 0,-1 0,1 0,-1 0,1 0,-1 0,0 1,12 186,-10-182,-3-5,1 1,0-1,0 0,-1 0,1 0,0 0,0 0,0 0,0 0,0 0,0 0,1 0,-1 0,0 0,0 0,1 0,-1 0,1 0,-1 0,1 0,-1 0,1 0,0 0,-1 0,1 0,0-1,0 1,-1 0,1-1,0 1,0 0,0-1,0 1,0-1,0 1,0-1,0 0,0 0,0 1,0-1,0 0,0 0,0 0,1 0,-1 0,0 0,0 0,0 0,0-1,0 1,0 0,0-1,0 1,0 0,0-1,0 0,0 1,94-105,53-32,-148 136,1 0,0-1,0 1,-1 0,1 0,0 0,0 0,0 0,0 0,0 0,1 0,-1 0,0 1,0-1,1 0,-1 1,0-1,1 1,-1-1,0 1,1 0,-1 0,1-1,-1 1,0 0,1 0,-1 1,1-1,-1 0,1 0,-1 1,0-1,1 0,-1 1,0-1,1 1,-1 0,0 0,0-1,0 1,0 0,1 0,-1 0,0 0,-1 0,1 0,1 1,-12 130,-13-16,27-100</inkml:trace>
  <inkml:trace contextRef="#ctx0" brushRef="#br0" timeOffset="1894.209">1607 283,'-49'31,"2"1,2 2,1 3,2 1,-5 8,42-40,1-1,-1 1,1 0,1 0,-1 0,1 0,0 1,1-1,-1 1,1 0,1-1,-1 1,1 2,1-7,0 1,0-1,0 0,0 1,0-1,0 0,1 0,-1 1,1-1,0 0,0 0,-1 0,1 0,1 1,-1-1,0-1,0 1,1 0,-1 0,1 0,0-1,-1 1,1-1,0 0,0 1,0-1,0 0,0 0,0 0,0 0,0 0,1-1,-1 1,0-1,0 1,1-1,-1 0,0 0,1 0,0 0,11-2,0-1,-1 0,0 0,1-2,-1 0,-1 0,1-1,-1 0,0-2,0 1,-1-1,0-1,-1 0,0 0,0-1,-1 0,8-12,22-16,79-69,-117 106,-1 1,1-1,-1 0,1 0,0 1,-1-1,1 0,0 1,-1-1,1 0,0 1,0-1,-1 1,1-1,0 1,0 0,0-1,0 1,0 0,0 0,-1-1,1 1,0 0,0 0,0 0,0 0,0 0,0 0,0 1,0-1,0 0,0 0,0 1,0-1,-1 0,1 1,0-1,0 1,0-1,-1 1,1-1,0 1,-1 0,1-1,0 1,-1 0,1 0,-1-1,1 1,-1 0,1 0,-1 0,0 0,1 0,-1-1,0 1,0 0,0 0,1 0,-1 0,0 0,0 0,-1 0,1 0,0 0,0 0,0 0,-1 0,1 0,-19 245,19 77,0-315,1 0,-2 0,1 0,-1-1,0 1,-1 0,0-1,0 1,0-1,-1 1,0-1,-1 0,1 0,-2 0,1-1,0 0,-1 1,-1-1,1-1,-1 1,0-1,0 0,0-1,0 1,-1-1,0 0,0-1,0 0,-1 0,1 0,-1-1,1 0,-1-1,0 1,-2-1,5-1,0-1,0 1,1-1,-1 0,0 0,1 0,-1-1,1 0,-1 0,1 0,0 0,0-1,0 1,0-1,0 0,0 0,1-1,0 1,-1-1,1 1,1-1,-1 0,0 0,1-1,0 1,0 0,0-1,1 1,-1-1,1 0,0-3,-1-1,0-1,1 0,0 0,1 0,0 1,0-1,1 0,1 0,-1 0,2 1,-1-1,1 1,1-1,-1 1,3-2,7-7,1 1,1 1,1 0,0 0,1 2,1 0,0 1,0 1,2 1,-1 0,1 2,1 0,0 1,25-6,-25 10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426 183,'-1'-2,"-1"0,1 0,-1 1,1-1,-1 0,0 1,0-1,0 1,0 0,0-1,0 1,0 0,0 0,0 0,-1 1,1-1,0 0,-1 1,1 0,0-1,-1 1,1 0,0 0,-3 1,2-2,-10 1,0 0,0 1,0 0,0 1,0 0,1 1,-1 0,1 1,-1 1,1 0,-7 5,17-10,1 1,0-1,-1 1,1-1,0 1,0 0,0 0,0-1,0 1,-1 0,1 0,1 0,-1 0,0 0,0 0,0 0,0 0,1 1,-1-1,1 0,-1 0,1 1,-1-1,1 0,0 1,-1-1,1 0,0 1,0-1,0 1,0-1,0 0,1 1,-1-1,0 0,1 1,-1-1,0 0,1 0,0 1,-1-1,1 0,0 0,0 0,-1 0,1 0,0 0,0 0,1 1,62 36,31 4,-92-41,-1 0,0 0,0 0,0 0,0 1,-1-1,1 1,0-1,-1 1,1 0,-1 0,1 0,-1 0,0 0,0 0,0 0,0 0,0 0,0 0,0 1,-1-1,1 0,-1 0,0 1,0-1,0 1,0-1,0 0,0 1,0-1,-1 0,0 0,1 1,-1-1,0 0,0 0,0 0,0 0,0 0,-1 0,1 0,-1 1,-10 8,0-1,0-1,-1 0,0-1,-1 0,0-1,0 0,-1-1,1-1,-1 0,0-1,-3 0,-7 3,-5 3,-100 17,119-37,15 4</inkml:trace>
  <inkml:trace contextRef="#ctx0" brushRef="#br0" timeOffset="243.972">651 324,'-4'34,"-3"15,1 0</inkml:trace>
  <inkml:trace contextRef="#ctx0" brushRef="#br0" timeOffset="896.094">850 494,'17'-20,"-1"0,-1-1,0-1,-2 0,-1-1,0 0,-2-1,4-14,15-42,-40 169,28 21,-17-107,1 0,0 0,0 0,0 0,1 0,-1-1,1 1,-1 0,1-1,0 1,0-1,0 0,0 1,1-1,-1 0,1-1,-1 1,1 0,-1-1,1 1,0-1,0 0,0 0,0 0,0 0,0 0,0-1,0 1,0-1,0 0,0 0,0 0,3-1,4-3,0-1,-1 0,0-1,0 0,-1 0,1-1,-1 0,-1 0,0-1,0 0,0-1,-1 1,0-1,0-2,14-17,-2 0,-1-2,-2 0,-1-1,-1-1,3-14,-15 39,1 1,-1-1,-1 1,1-1,-1 1,0-1,-1 1,0-1,0 1,0-1,-1 1,1-1,-2 1,1 0,-2-3,-7-9</inkml:trace>
  <inkml:trace contextRef="#ctx0" brushRef="#br0" timeOffset="1317.889">1584 14,'-10'3,"0"0,0 1,1 0,-1 0,1 1,0 1,1-1,-1 2,1-1,0 1,1 0,0 1,0-1,0 1,1 1,0-1,1 1,0 0,0 1,1-1,0 1,1 0,0 0,1 0,-2 9,3-12,0 0,1 1,0-1,0 1,1-1,0 0,0 1,1-1,0 0,0 0,0 0,1 0,0 0,1-1,-1 1,1-1,0 0,1 0,0 0,0-1,0 0,0 0,1 0,0 0,0-1,0 0,0 0,1-1,0 0,-1 0,7 2,-4-2,1-1,-1 1,1-2,-1 1,1-1,0-1,-1 0,1 0,0-1,-1 0,1 0,-1-1,1-1,-1 0,0 0,0 0,0-1,0-1,-1 1,1-2,-1 1,-1-1,1 0,-1 0,0-1,0 0,4-7,-2 3,69-101,-75 107,-1 0,1-1,-1 0,0 1,0-1,-1 0,0 0,0 0,0 0,-1 0,0 0,0 0,0 0,-1 0,0 0,0 0,0 0,-1 0,0 0,-2-4,1 5,0 1,-1 0,1-1,-1 1,0 0,0 1,0-1,0 1,-1 0,1 0,-1 0,0 1,0-1,0 1,0 0,0 1,-1-1,1 1,0 0,-4 0,-21-3</inkml:trace>
  <inkml:trace contextRef="#ctx0" brushRef="#br0" timeOffset="1645.879">1442 211,'24'0,"13"0,4 5,1 1,-2 5,-4 1,-2-3,-3-2,-2-2,-5 2,-2 1,-5 3,-1 0,-3-2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8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25,'-4'0,"2"0,7 0,8 0,5 0,6 0,2 0,3 0,0 0,1-4,-1-3,1 1,-1 1,-6 2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0,0 0,0 0,-4 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29,'48'-5,"21"-1,3 0,-5 1,-10 2,-10 1,-7 1,-12 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86,'0'-5,"-4"-2,-8 6,-5 2,5 2,8 0,6-6,-2-1,-2 3,-5 4,-6 0,-1 4,7 2,9-2,5-1</inkml:trace>
  <inkml:trace contextRef="#ctx0" brushRef="#br0" timeOffset="376.954">458 0,'-19'5,"-7"6,7 2,11-2,1-3,-2-2,-4-3,0 4,1 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9:07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1,'-41'611,"-3"-287,34-281,-2 44,13-87,0 0,-1 0,1 0,0 1,0-1,0 0,-1 0,1 0,0 0,0 0,-1 0,1 0,0-1,0 1,-1 0,1 0,0-1,0 1,-1 0,1-1,0 1,-1 0,1-1,0 1,-1-1,1 1,-1-1,1 0,-1 1,1-1,-1 0,1 1,-1-1,0 0,1 1,-1-1,0 0,0 0,0 1,1-1,-1 0,0 0,1 0,26-38,-15 19</inkml:trace>
  <inkml:trace contextRef="#ctx0" brushRef="#br0" timeOffset="763.597">388 565,'-219'132,"212"-128,2-2,1 1,0-1,0 0,0 1,0 0,1 0,-1 0,1 0,-1 1,1-1,0 1,1 0,-1 0,1 0,-1 0,1 0,0 0,1 1,-1 0,3-3,0 1,0-1,0 0,1 0,-1 0,0 0,1-1,0 1,-1 0,1-1,0 1,0-1,0 1,0-1,0 0,0 0,0 0,1 0,-1 0,0 0,0-1,3 1,2 2,15 6,-5-5,0 1,-1 1,0 0,0 1,0 1,-1 1,0 0,0 1,-1 0,-1 1,0 1,0 0,-1 1,-1 0,0 1,-1 0,0 0,3 10,-6-7,-3-5</inkml:trace>
  <inkml:trace contextRef="#ctx0" brushRef="#br0" timeOffset="4829.843">868 791,'-7'1,"1"0,-1 0,0 1,0 0,1 0,-1 1,1-1,0 2,0-1,0 1,0-1,0 1,1 1,0-1,0 1,0 0,0 0,1 1,0-1,0 1,1 0,-1 0,1 0,0 1,1-1,0 1,0 0,0-1,1 1,0 0,0 0,1 0,-1 0,2 3,-2-6,0 0,0 0,0-1,0 1,1 0,0 0,0 0,0 0,0 0,1 0,-1 0,1-1,0 1,0 0,1 0,-1-1,1 1,0-1,0 1,0-1,0 0,0 0,1 0,-1 0,1 0,0 0,0-1,0 1,0-1,1 0,-1 0,1 0,-1 0,1-1,3 2,1-2,1-1,0 0,-1 0,1 0,-1-1,1-1,-1 1,1-1,-1-1,0 0,0 0,0 0,0-1,-1 0,1 0,-1-1,0 0,-1-1,1 1,-1-1,4-6,-5 8,-1-1,0 1,0-1,-1-1,1 1,-1 0,-1-1,1 0,-1 1,0-1,0 0,0 0,-1 0,0-1,0 1,-1 0,0 0,0-1,0 1,-1 0,1 0,-2 0,1 0,-1 0,0 0,0 0,0 0,-1 0,0 1,0-1,-3 0,1 1,-1-1,0 1,0 0,0 1,-1 0,1-1,-1 2,0-1,0 1,-1 0,1 1,-1 0,1 0,-3 0,-14-3</inkml:trace>
  <inkml:trace contextRef="#ctx0" brushRef="#br0" timeOffset="5480.681">1264 762,'-5'29,"-92"168,72-134,25-63,0 1,1-1,-1 0,0 1,1-1,-1 0,0 1,1-1,-1 0,1 1,-1-1,0 0,1 0,-1 0,1 1,-1-1,1 0,-1 0,1 0,-1 0,1 0,-1 0,1 0,-1 0,1 0,-1 0,1 0,-1 0,1 0,-1 0,1-1,-1 1,1 0,-1 0,1-1,-1 1,0 0,1 0,-1-1,1 1,-1 0,0-1,1 1,-1-1,0 1,0 0,1-1,-1 1,0-1,0 1,0-1,1 1,-1-1,0 1,0-1,0 1,0-1,0 1,0-1,0 1,2-2,156-221,-149 210,-6 8,0 0,0 0,0 1,0 0,1-1,-1 1,1 1,0-1,1 0,-1 1,0 0,1 0,4-2,-7 6,0 0,0 1,-1-1,1 1,-1-1,1 1,-1 0,0-1,1 1,-1 0,0 0,0 0,-1 0,1 0,0 0,-1 0,1 0,-1 1,1-1,-1 0,0 0,0 0,0 0,0 1,-1-1,1 0,0 0,-1 0,1 0,-1 0,-1 1,-5 114,8-113,-1 0,1 0,0 0,0 0,0-1,1 1,-1 0,1-1,0 0,0 1,0-1,0 0,1 0,-1 0,1 0,0 0,0-1,0 1,0-1,0 0,0 0,1 0,-1 0,1 0,0-1,-1 0,1 1,4-1,-1-1,0-1,0-1,0 1,0-1,-1 0,1-1,0 0,-1 0,0 0,0-1,0 0,0 0,0 0,-1-1,0 0,0 0,0 0,0 0,-1-1,0 0,0 0,-1 0,1 0,-2-1,1 0,0 1,-1-2,13-39,-11 25</inkml:trace>
  <inkml:trace contextRef="#ctx0" brushRef="#br0" timeOffset="5745.809">1828 848,'-9'33,"-4"12</inkml:trace>
  <inkml:trace contextRef="#ctx0" brushRef="#br0" timeOffset="6008.326">1856 622,'0'0</inkml:trace>
  <inkml:trace contextRef="#ctx0" brushRef="#br0" timeOffset="6180.784">2026 1017,'99'-142,"-99"142,0-1,0 1,0-1,0 1,0-1,0 1,0-1,0 1,0-1,1 1,-1-1,0 1,0 0,0-1,1 1,-1-1,0 1,0-1,1 1,-1 0,0-1,1 1,-1 0,0-1,1 1,-1 0,1 0,-1-1,0 1,1 0,-1 0,1 0,-1-1,1 1,-1 0,1 0,-1 0,1 0,-1 0,1 0,-1 0,1 0,-1 0,1 0,-1 0,1 1,-1-1,0 0,1 0,-1 0,1 0,-1 1,1-1,-1 0,0 1,1-1,-1 0,0 1,1-1,-1 0,0 1,1-1,-1 1,0-1,0 0,1 1,-1 36,-1-23,0-9,1-1,-1 0,1 0,0 0,0 1,1-1,-1 0,1 0,0 0,0 0,0 0,1 0,-1 0,1 0,0 0,0-1,1 1,-1-1,1 1,-1-1,1 0,0 0,0 0,1 0,-1-1,0 1,1-1,0 0,-1 0,1 0,0-1,0 1,0-1,0 0,0 0,1 0,-1-1,0 1,0-1,0 0,4-1,2-4,1 0,-1-1,0 0,-1-1,1 0,-1 0,-1-1,1 0,-1-1,-1 0,0 0,0-1,0 0,-1 0,-1 0,0-1,0 0,-1 0,2-8,1-1,-1 1</inkml:trace>
  <inkml:trace contextRef="#ctx0" brushRef="#br0" timeOffset="6681.973">2646 762,'-13'9,"0"1,0 0,1 0,0 1,0 1,2 0,-1 1,2 0,-1 0,2 1,0 0,1 0,-2 6,8-18,-1 0,1-1,0 1,1 0,-1 0,0 0,0 0,1 0,-1 0,1 0,0 0,-1 0,1 0,0 0,0 0,0 0,1 0,-1 0,0 0,1 0,-1 0,1 0,0-1,0 1,0 0,0 0,0 0,0-1,0 1,0 0,1-1,-1 1,0-1,1 0,0 0,-1 1,1-1,0 0,-1 0,1 0,0 0,0-1,0 1,0-1,0 1,0-1,0 1,0-1,0 0,0 0,0 0,0 0,2-1,11-4,-1-1,1 0,-1-1,-1-1,1 0,-1-1,0 0,-1-1,0-1,-1 0,0 0,4-7,29-25,-34 34,0-2,2 0,-1 1,2 0,-1 1,1 1,0 0,1 1,0 0,1 1,-14 5,1 0,-1 1,1-1,0 1,-1 0,1-1,-1 1,1 0,0 0,-1 0,1 0,0 0,-1 0,1 1,0-1,-1 1,1-1,-1 1,1-1,-1 1,1 0,-1 0,0 0,1-1,-1 1,0 1,1-1,-1 0,0 0,0 0,0 1,0-1,0 0,-1 1,1-1,0 1,-1-1,1 1,0 0,-1-1,0 1,1-1,-1 1,0 0,0-1,0 1,0 0,0-1,-1 1,-12 90,10-83,-156 481,122-404,36-84,0 0,0-1,0 1,-1 0,1 0,-1-1,1 1,-1-1,1 1,-1-1,0 0,0 0,0 0,0 0,0 0,0 0,0 0,0-1,0 1,0-1,-1 1,1-1,0 0,0 0,0 0,0 0,-1 0,1 0,0-1,0 1,0-1,0 0,0 1,0-1,0 0,0 0,0 0,0-1,0 1,0-1,-3-2,1 0,0-1,1 0,-1 0,1 0,0 0,0 0,1 0,0-1,0 0,0 1,0-1,1 0,0 0,0 0,1 0,-1 0,1 0,1 1,-1-1,1 0,0 0,0 0,1 0,0 1,0-1,0 0,0 1,1 0,0 0,0-1,1 2,0-2,11-13,0 0,1 1,1 1,1 0,1 1,0 1,1 1,0 1,1 1,0 0,1 2,1 0,0 2,0 0,0 2,1 1,0 0,0 2,6 0,-1 2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10,'-38'29,"1"1,2 1,1 2,2 2,-26 35,49-59,0 2,0-1,1 1,1 0,0 1,1-1,0 2,1-1,1 0,0 1,1 0,1 0,0 0,1 0,0 0,1 0,1 0,1 0,0 0,1 0,0 0,1 0,1-1,0 0,1 0,7 12,-8-21,0 1,0-1,1 0,-1-1,1 1,0-1,0 0,1-1,-1 1,1-1,-1 0,1-1,0 0,0 0,0 0,1-1,-1 0,0-1,0 1,1-2,-1 1,0-1,0 0,1 0,-1-1,2 0,15-4,-1-2,0 0,0-1,-1-2,0 0,-1-1,5-5,7-3,-1-1,-2-2,0-1,-1-1,-2-1,0-2,-2-1,10-15,-25 27,0 0,-1 0,-1 0,-1-1,-1 0,0-1,-1 1,-1-3,-2 13,-1 1,0-1,-1 0,1 1,-2-1,1 0,-1 1,0-1,0 1,-1-1,0 1,-1-1,1 1,-1 0,-1 0,0 1,1-1,-2 1,1-1,-1 1,-4-4,-1 4,-1 0,0 1,0 1,-1-1,1 2,-1-1,0 2,0 0,0 0,0 1,0 0,0 1,0 1,-1 0,1 0,-4 2,-24 3,4 1</inkml:trace>
  <inkml:trace contextRef="#ctx0" brushRef="#br0" timeOffset="367.207">34 349,'93'-30,"88"-19,-175 48,1 1,-1 1,0-1,0 1,0 0,0 0,0 0,0 1,-1 0,1 0,0 1,-1 0,0 0,1 0,-1 0,0 1,-1 0,1 0,-1 0,0 1,0-1,0 1,0 0,2 5,3-1,0 0,0-1,1 0,0 0,0-1,1 0,0-1,0 0,1-1,-1 0,1-1,0 0,0-1,1 0,-1-1,1-1,-1 0,1 0,0-1,4-1,7-4,-6-1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86,'1'67,"-13"151,-6-22,8-133,4-57</inkml:trace>
  <inkml:trace contextRef="#ctx0" brushRef="#br0" timeOffset="315.714">1 86,'43'-5,"38"-1,11-5,-1 0,-7 1,-8 3,-11 2,-13-2,-5-1,-6 2,-6 1,-3 3,-2 0,-2 1,-10 1,-9 0</inkml:trace>
  <inkml:trace contextRef="#ctx0" brushRef="#br0" timeOffset="600.195">57 622,'29'0,"33"-5,12-1,2-5,-7 0,-6 1,-8 3,-9-2,-8 0,-5 1,-3 3,-3 2,0-4,-1 0,1 1,0 2,-4 1</inkml:trace>
  <inkml:trace contextRef="#ctx0" brushRef="#br0" timeOffset="4018.584">1299 482,'-2'-2,"1"1,-1-1,0 1,0 0,0-1,0 1,0 0,0 1,0-1,0 0,0 0,0 1,0-1,-1 1,1 0,0 0,0 0,0 0,-1 0,1 0,0 0,0 1,0-1,-1 1,1 0,0 0,0 0,0-1,0 2,0-1,1 0,-1 0,0 1,-1 0,-55 60,-48 91,-8-11,111-134,14-15,15-16,188-198,-125 117,-88 103,-1 0,1 1,0-1,-1 0,1 1,0-1,0 0,0 1,0-1,0 1,-1 0,1-1,0 1,0 0,0-1,0 1,0 0,0 0,0 0,0 0,0 0,0 0,0 0,0 0,0 0,0 1,0-1,0 0,0 1,0-1,0 0,0 1,0-1,0 1,-1 0,1-1,0 1,0 0,-1-1,1 1,0 0,-1 0,1 0,0 0,24 49,-18-33,31 136,-30-103,-1-4,-5-34</inkml:trace>
  <inkml:trace contextRef="#ctx0" brushRef="#br0" timeOffset="4332.753">1074 679,'33'0,"26"0,8 0,-3 0,-8 0,-8 0,-13-5,-7-2,-8 1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0 282,'125'-11,"118"-18,-73 0,-120 24,-32 7</inkml:trace>
  <inkml:trace contextRef="#ctx0" brushRef="#br0" timeOffset="324.644">84 451,'39'0,"31"0,9 0,-4 0,-10 0,-12 0,-9 0,-8 0,-10-4,-5-3,-5 1</inkml:trace>
  <inkml:trace contextRef="#ctx0" brushRef="#br0" timeOffset="913.329">424 0,'30'34,"153"81,-179-111,0 1,0-1,0 1,-1 0,1 1,-1-1,-1 1,1-1,-1 1,0 0,0 0,0 0,-1 0,0 0,0 0,-1 0,0 0,0 0,0 0,-1 1,0-1,0 0,0 0,-1 0,0 0,0-1,0 1,-1 0,0-1,0 0,0 1,-1-1,0-1,0 1,0 0,-1-1,1 0,-1 0,-1 0,-241 232,224-204,16-15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1,'0'0,"5"0,6 0,6 0,5 0,4 0,2 0,1 0,0 0,1 0,-6 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1,'-2'19,"-2"0,0 0,-1 0,-1-1,-1 0,0 0,-1 0,-1-1,-1 0,-5 5,-13 30,8-15,10-21,0 0,1 1,1 0,1 1,0 0,2 0,0 0,0 1,2-1,1 1,0 3,2-20,0 1,0-1,1 1,-1-1,1 1,-1-1,1 0,0 1,0-1,0 0,0 0,1 1,-1-1,0 0,1 0,0-1,-1 1,1 0,0 0,0-1,0 1,0-1,0 0,0 0,1 1,-1-1,0 0,1-1,-1 1,0 0,1-1,-1 0,1 1,-1-1,1 0,-1 0,1 0,0-1,94-23,-77 13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9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0 352,'20'-36,"1"2,1 0,3 1,0 1,8-5,83-65,-116 103,0 0,0 0,0 0,0 0,0-1,0 1,0 0,0 0,0 0,1 0,-1 0,0-1,1 1,-1 0,0 0,1 0,-1-1,1 1,-1 0,1 0,0-1,-1 1,1-1,0 1,-1 0,1-1,0 1,0-1,-1 0,1 1,0-1,0 0,0 1,0-1,-1 0,1 0,0 0,0 0,0 0,0 0,0 0,0 0,0 0,-1 0,1 0,0 0,0-1,0 1,0 0,0-1,-1 1,1-1,0 1,0-1,-1 1,1-1,0 1,-1-1,1 0,-1 1,1-1,-1 0,1 0,-1 1,1-2,-2 8,-8 70,9-74,0-1,0 1,0 0,0-1,0 1,1-1,-1 1,1 0,-1-1,1 1,-1-1,1 1,0-1,0 1,0-1,0 0,0 1,0-1,0 0,1 0,-1 0,0 0,0 0,1 0,-1 0,1 0,-1-1,1 1,-1 0,1-1,0 1,-1-1,1 0,0 1,-1-1,1 0,0 0,-1 0,1 0,0-1,-1 1,1 0,13-5,1 0,-1-1,0 0,-1-1,0-1,0 0,-1-1,0-1,0 0,-1 0,8-10,0 2,50-37,-67 92,-19 7,13-39,-1 1,2-1,-1 1,1 0,-1 0,2-1,-1 1,1 1,-1-1,2 0,-1 0,1 0,0 1,0-1,1 0,-1 0,2 0,-1 0,1 0,-1 0,2 0,1 4,8 3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1,'-26'4,"0"2,0 0,0 2,1 1,0 0,-2 3,21-9,-1 0,1 1,-1 0,1 0,0 0,1 1,-1 0,1 0,0 0,0 1,0-1,1 1,0 0,0 1,0-1,1 1,0 0,0-1,1 1,0 0,0 1,1-1,0 0,0 2,1-5,1 0,-1 0,1 0,0 0,0 0,1 0,-1 0,1-1,0 1,0 0,0-1,1 0,-1 1,1-1,-1 0,1 0,0-1,0 1,1-1,-1 1,0-1,1 0,0 0,-1 0,1-1,0 1,0-1,0 0,0 0,0-1,0 1,0-1,0 1,0-1,0-1,0 1,0-1,0 1,0-1,0 0,0 0,0-1,0 1,-1-1,1 0,0 0,-1 0,0-1,1 1,145-124,-86 66,-62 58,-1 1,1 0,-1 0,1-1,0 1,-1 0,1 0,0 0,0 0,0 0,0 0,0 0,0 0,0 0,0 1,0-1,0 0,1 1,-1-1,0 0,0 1,1 0,-1-1,0 1,1 0,-1 0,0 0,1-1,-1 2,0-1,1 0,-1 0,0 0,1 0,-1 1,0-1,1 1,-1-1,0 1,0-1,1 1,-1 0,0 0,0 0,0-1,0 1,0 0,0 0,0 0,-1 1,1-1,0 0,0 0,-1 0,1 0,-1 1,1-1,-1 0,0 1,1-1,-1 1,-12 120,-3-43,16-68,-1 1,0 0,0-1,-2 1,1-1,-1 0,-1 1,0-1,-1 0,0 0,0-1,-1 1,-1-1,0 0,0 0,-1-1,0 0,0 0,-1-1,-1 0,1 0,-1-1,-4 3,-57 17,68-27,0 0,1 1,-1-1,0 0,1-1,-1 1,0 0,1 0,-1-1,1 1,-1-1,0 1,1-1,-1 0,1 0,0 1,-1-1,1 0,0 0,-1-1,1 1,0 0,0 0,0 0,0-1,0 1,0-1,0 1,1-1,-1 1,0-1,1 1,-1-1,1 1,0-1,0 0,-1 1,1-1,0 0,0 1,0-1,1 0,-1 1,2-10,0 1,1 0,1 0,-1 0,2 0,-1 0,1 1,1 0,0 0,0 1,1-1,0 1,0 1,0-1,1 1,1 0,-1 1,1 0,0 1,0-1,2 1,1-3,150-79,-138 80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19,'-3'-2,"1"0,-1 0,1 1,-1-1,0 0,0 1,0 0,0 0,0 0,0 0,0 0,0 0,0 1,0-1,0 1,-1 0,1 0,0 1,0-1,0 0,0 1,-1 0,1 0,0 0,0 0,1 0,-1 0,0 1,0 0,1-1,-1 1,0 0,1 0,-1 1,-74 83,68-74,0 1,1 0,0 0,1 1,0 0,1 1,1-1,1 1,0 0,0 1,2-1,0 0,0 1,2-1,0 1,1-1,0 1,2 2,-1-13,0 1,0 0,1-1,0 1,1-1,-1 0,1 0,0 0,0 0,0-1,1 0,0 0,-1 0,2 0,-1-1,0 0,1 0,-1 0,1-1,0 1,0-1,0-1,0 1,0-1,0 0,0-1,6 1,9 0,0-1,0-1,1-1,-1-1,0 0,0-2,11-4,-11 4,0 0,0-2,-1 0,0-1,-1-1,0-1,0-1,-1-1,0 0,-1-1,0-1,-2 0,1-1,-2-1,0-1,-1 0,0-1,-12 15,0 0,1 0,-2 0,1 0,0 0,-1 0,1 0,-1 0,0 0,0 0,0 0,0 0,-1 0,1 0,-1 0,0 0,0 0,0 0,0 0,0 0,-1 0,1 1,-1-1,0 1,0-1,0 1,0-1,0 1,0 0,-1 0,1 0,-1 1,1-1,-1 0,-2 0,-105-42,78 37,4 3</inkml:trace>
  <inkml:trace contextRef="#ctx0" brushRef="#br0" timeOffset="466.477">58 217,'168'-11,"-160"9,0-1,0 0,0 1,1 0,-1 0,1 1,-1 0,1 1,0 0,-1 0,1 0,-1 1,1 1,-1 0,1 0,-1 0,0 1,0 0,0 1,0 0,-1 0,7 5,-7-2,-1-1,1 0,0 0,0 0,1-1,-1 0,1 0,0-1,1 0,-1 0,1-1,-1 0,1-1,0 0,0 0,0-1,0 0,1-1,-1 0,0 0,0-1,0 0,1-1,15-4</inkml:trace>
  <inkml:trace contextRef="#ctx0" brushRef="#br0" timeOffset="976.853">482 48,'-5'0,"-6"0,-6 0,-6 0,2-5,0-1,-2 0,-1 1,-2 1,-1 2,4 1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29,'-5'5,"-1"6,0 6,1 1</inkml:trace>
  <inkml:trace contextRef="#ctx0" brushRef="#br0" timeOffset="245.917">277 0,'0'10,"-5"8,-1 0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9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0 393,'19'0,"17"0,6 0,1 0,-2 0,-4 0,-2 0,-3 0,-2 0,-2 0,0 0,0 0,0 0,-1 0,1 0,-5 0</inkml:trace>
  <inkml:trace contextRef="#ctx0" brushRef="#br0" timeOffset="269.74">28 619,'38'-9,"33"-4,8 1,-4 2,-11 3,-10 3,-10 1,-8 2,-5 1,-8 1</inkml:trace>
  <inkml:trace contextRef="#ctx0" brushRef="#br0" timeOffset="1923.158">1242 55,'-10'34,"-3"25,1 7,2-2,3-8,3-8,2-8,1-5,1-5,0-2,1-6</inkml:trace>
  <inkml:trace contextRef="#ctx0" brushRef="#br0" timeOffset="2203.892">734 83,'39'-5,"36"-6,10-2,1 2,-6 3,-10 2,-13 3,-7 1,-7 2,-5 0,-6 0,-2 1,-2-1,-1 1,0-1,-5 5,-11 2,-7-1</inkml:trace>
  <inkml:trace contextRef="#ctx0" brushRef="#br0" timeOffset="2452.155">762 592,'48'-5,"35"-7,13-5,-5 0,-13 2,-15 4,-14 4,-10 4,-7-4,-4 1,-2 0,-6 2</inkml:trace>
  <inkml:trace contextRef="#ctx0" brushRef="#br0" timeOffset="3399.368">1722 422,'-52'35,"1"2,2 2,2 2,2 2,1 3,13-1,31-45,0 1,1-1,-1 1,1-1,-1 1,1-1,0 1,-1-1,1 1,-1-1,1 1,0-1,-1 0,1 0,0 1,-1-1,1 0,0 0,-1 0,1 0,0 0,0 1,-1-1,1-1,0 1,0 0,-1 0,1 0,0 0,-1 0,1-1,0 1,-1 0,1-1,0 1,-1 0,1-1,-1 1,1-1,0 1,-1-1,1 1,-1-1,0 1,1-1,-1 0,1 1,-1-1,0 0,1 1,-1-2,1 1,396-302,-396 301,-1 1,1 0,0 0,-1 0,1 0,0 0,0 0,0 0,0 0,0 0,0 0,0 0,0 1,0-1,0 0,0 1,1-1,-1 1,0-1,0 1,1 0,-1 0,0-1,0 1,1 0,-1 0,0 0,1 0,-1 0,0 1,1-1,-1 0,0 1,0-1,1 0,-1 1,0 0,0-1,0 1,0 0,0-1,0 1,0 0,0 0,0 0,0 0,0 0,0 0,-1 0,1 0,0 0,-1 1,1-1,-1 0,1 0,-1 0,0 1,1-1,-1 0,0 1,0-1,0 0,0 1,0-1,-22 81,17-69,1 0,0 1,1 0,0 0,1 0,1 0,0 0,1 0,0 0,1 2,7 40,-31-71,15 6,0 0,0 0,-1 1,0 1,0 0,-1 0,0 0,0 1,-1 1,1 0,-1 0,0 1,-1 1,1-1,-9 0,-61 2,56 3</inkml:trace>
  <inkml:trace contextRef="#ctx0" brushRef="#br0" timeOffset="3819.85">2315 26,'-38'35,"1"1,2 2,2 2,-6 11,-19 65,57-112,0 0,0 0,1 0,0 1,-1-1,2 0,-1 0,0 0,1 0,0 1,-1-1,2 0,-1 0,0 0,1 0,0-1,0 1,0 0,0-1,1 1,-1-1,1 0,0 0,0 0,0 0,0 0,1-1,-1 1,1-1,8 4,0-1,-1-1,1 0,1-1,-1 0,1-1,-1 0,1-1,-1 0,1-1,0 0,-1-1,1-1,0 0,-1-1,0 0,0-1,0 0,0-1,0 0,-1-1,0 0,0-1,9-7,-8 7,0 0,0-2,-1 1,0-1,0-1,-1 0,0 0,-1-1,0 0,-1-1,0 0,-1 0,0-1,-1 1,0-2,-1 1,-1 0,0-1,0-3,-2 11,0 0,-1-1,1 1,-1 0,0 0,-1-1,0 1,0-1,0 1,0 0,-1-1,0 1,-1 0,0 0,1 0,-2 0,1 0,-1 0,0 0,0 1,-1-1,1 1,-1 0,0 0,-1 0,1 1,-1 0,0 0,0 0,0 0,-1 1,1-1,-1 2,0-1,1 0,-2 1,1 0,-1 1,-83 11,64-4</inkml:trace>
  <inkml:trace contextRef="#ctx0" brushRef="#br0" timeOffset="4154.932">2032 337,'53'-19,"22"-7,3 2,-7 5,-15 10,-13 6,-13 9,-8 4,-1 0,-6 2,0 0,3-2,2-3,3-3,-2-6,-6-4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8:48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820 483,'-7'14,"1"0,1 0,0 0,1 1,1-1,0 1,1 0,0 0,1 0,1 0,0 0,2 0,-1 0,2 0,0 0,1 0,0-1,3 7,-3-6,0 1,1-1,1 0,0 0,1-1,1 0,0 0,1 0,1-1,-1-1,2 0,0 0,0-1,8 5,-16-14,1-1,0 1,0-1,0 0,0 0,0 0,0 0,0-1,0 1,0-1,0 0,1-1,-1 1,0-1,0 0,0 1,0-2,0 1,0 0,-1-1,1 0,0 0,-1 0,1 0,-1-1,0 1,0-1,0 0,0 0,1-1,78-108,-71 94,49-67,-57 85,-1 1,0-1,0 1,1 0,-1 0,0 0,0 0,0 1,0-1,0 0,0 1,0 0,0-1,-1 1,1 0,-1 0,1 0,-1 0,0 0,0 0,0 0,0 0,0 1,0-1,0 0,-1 1,1-1,-1 0,0 1,0 0,3 4,-3-6,67 135,-63-129,0-1,1 0,-1 0,1 0,1-1,-1 0,1 0,0 0,0-1,0 0,0 0,1 0,0-1,0 0,0 0,0-1,0 0,0 0,2-1,0-2,1-1,-1 0,0-1,1 0,-1-1,-1 0,1 0,0-1,-1 0,0 0,0-1,-1 0,1 0,-1-1,-1 0,1 0,-1-1,-1 1,1-1,-1-1,0 1,-1-1,0 0,1-4,20-43,-2-1,-2-1,-3-2,-2 1,2-35,-7 14,-6 74,1 6</inkml:trace>
  <inkml:trace contextRef="#ctx0" brushRef="#br0" timeOffset="346.44">1948 963,'11'-4,"-1"0,1-1,-1 0,-1-1,1 0,-1-1,0 0,-1 0,1-1,-1 0,-1 0,0-1,0 0,0 0,-1-1,-1 1,0-2,0 1,1-5,-5 12,-1 1,0-1,1 1,-1-1,0 1,0-1,0 1,-1-1,1 1,-1 0,1-1,-1 1,0-1,0 1,0 0,0 0,0 0,0-1,-1 1,1 0,-1 0,0 1,1-1,-1 0,0 1,0-1,0 1,0-1,0 1,0 0,-1 0,1 0,0 0,-1 0,1 1,0-1,-1 1,-2-1,-1 0,0 0,-1 0,1 1,0 0,-1 0,1 1,0-1,-1 1,1 1,0-1,0 1,0 0,0 1,0-1,-1 2,1 0,-1 0,0 1,1 0,0 0,0 1,1 0,0 0,0 0,0 1,1-1,-1 1,2 0,-1 0,1 1,0-1,1 1,-1-1,1 1,1 0,0 0,0 0,0 0,1 0,0 0,1 0,0 0,0 0,1-1,0 1,0 0,0-1,1 1,1 0,2-3,1 0,0-1,1 1,-1-1,1-1,0 1,-1-1,1-1,1 1,-1-2,0 1,0-1,1 0,-1-1,1 1,-1-2,1 1,-1-1,0-1,1 1,1-2,105-33,-90 26</inkml:trace>
  <inkml:trace contextRef="#ctx0" brushRef="#br0" timeOffset="761.256">2485 653,'-23'23,"2"2,0 0,2 1,0 2,2-1,1 2,2 0,1 1,-1 6,12-33,0 0,0 1,1-1,0 1,-1-1,1 1,0 0,1-1,-1 1,1 0,0 0,0 0,0-1,0 1,0 0,1 0,0-1,0 1,0 0,0-1,0 1,1-1,0 1,0-1,0 0,0 0,0 1,0-2,1 1,0 0,-1 0,1-1,0 1,3 0,7 0,1-1,-1-1,1 0,-1-1,1-1,0 0,-1 0,1-2,-1 1,0-2,0 0,0 0,0-2,-1 1,0-1,0-1,0 0,-1-1,1-1,17-16,-2-1,-1-2,0 0,-3-2,0 0,-2-2,-1 0,-2-2,-1 0,-1 0,-2-2,3-15,-11 38,-1-1,0 0,0-1,-1 1,-1-1,-1 0,0 0,-1 0,0 0,-2 0,1 0,-2 1,0-1,-1 0,0 0,-1 1,-1 0,0 0,-1 0,0 0,-1 1,-1 0,0 1,-9-11,12 19,0 0,0 1,-1-1,1 1,-1 0,0 1,1-1,-1 1,-1 0,1 1,0 0,0 0,0 0,-1 0,1 1,0 0,-1 1,1-1,0 1,0 0,-1 1,1-1,0 1,0 1,1-1,-1 1,0 0,1 0,-1 1,1-1,0 1,1 0,-1 1,1-1,-1 1,1 0,1 0,-1 0,1 1,-1 0,-10 19,1 0,2 0,0 1,2 0,0 1,2 0,2 0,0 1,1 0,2 0,1 0,1 0,2 0,0-1,2 1,7 27,-6-39,1 1,1-1,0 0,1-1,0 0,1 0,1-1,0 0,1 0,1-1,0-1,1 0,0-1,1 0,0-1,0 0,1-2,0 1,1-2,0 0,0-1,1-1,-1 0,1-1,0-1,0 0,15-1,-13 0,0-1,-1-1,1-1,0 0,-1-1,1-1,-1-1,3-2,-4-1</inkml:trace>
  <inkml:trace contextRef="#ctx0" brushRef="#br0" timeOffset="1453.731">3219 1048,'156'-239,"-70"96,-86 144,0-1,0 0,1 1,-1-1,0 0,0 1,1-1,-1 0,0 0,1 1,-1-1,0 0,1 0,-1 0,1 0,-1 1,0-1,1 0,-1 0,1 0,-1 0,0 0,1 0,-1 0,1 0,-1 0,1 0,-1 0,0 0,1 0,-1-1,1 1,-1 0,0 0,1 0,-1 0,0-1,1 1,-1 0,0-1,1 1,-1 0,0 0,0-1,1 1,-1 0,0-1,0 1,1-1,-1 1,0 0,0-1,0 1,0 0,0-1,0 1,0-1,0 1,0-1,0 1,0 0,0-1,-3 34,-16 104,20-131,-1 0,1 0,0-1,1 1,-1 0,1-1,0 1,1-1,-1 0,1 0,0 0,0 0,1 0,-1-1,1 1,0-1,0 0,1 0,-1 0,1-1,0 0,4 2,-4-2,1 0,-1 0,1-1,0 0,0 0,0-1,1 1,-1-1,0-1,0 1,1-1,-1 0,0 0,1-1,-1 0,0 0,0-1,0 0,0 0,0 0,0 0,0-1,-1 0,0 0,1-1,1-1,117-120,-49-18,-69 131</inkml:trace>
  <inkml:trace contextRef="#ctx0" brushRef="#br0" timeOffset="1768.055">4065 934,'24'-15,"0"-2,-1-1,-1 0,0-2,-1-1,-2 0,0-1,-1-2,-2 1,1-4,-15 26,-1-1,1 1,0-1,-1 0,0 0,1 0,-1 0,0 0,0 0,0 0,0 0,0 0,-1 0,1-1,-1 1,1 0,-1-1,0 1,0 0,0-1,0 1,0 0,0 0,-1-1,1 1,-1 0,0 0,0-1,0 1,0 0,0 0,0 0,0 0,0 0,-1 1,1-1,-1 0,0 1,1-1,-1 1,0-1,0 1,0 0,0 0,0-1,0 2,-1-2,-7 2,1 1,-1-1,0 2,1-1,-1 1,1 0,-1 1,1 1,0-1,0 1,1 1,-1-1,1 1,0 1,0 0,0 0,1 0,0 1,1 0,-1 1,1-1,1 1,-1 0,1 1,1-1,-1 1,2 0,-1 0,1 0,1 1,-1-1,2 1,-2 7,3-11,-1-1,1 1,-1-1,2 1,-1-1,1 1,-1-1,1 1,1-1,-1 1,1-1,0 0,0 0,1 0,-1 0,1 0,0-1,1 1,-1-1,1 0,0 0,0 0,0 0,0-1,1 0,-1 0,1 0,0 0,0-1,0 1,1-1,7 3,0 0,0-2,0 1,0-1,1-1,-1-1,1 0,0 0,-1-2,1 1,0-2,4-1,8-3,0-2,0 0,-1-2,0-1,-1-1,0-1,13-11,-12 8</inkml:trace>
  <inkml:trace contextRef="#ctx0" brushRef="#br0" timeOffset="2014.947">4855 568,'-29'21,"7"-7,1 2,0 0,1 1,0 1,2 0,0 2,2 0,0 1,-13 22,28-41,0 0,0 0,1-1,-1 1,0 0,1 0,-1 0,1 0,0 0,-1 0,1 0,0-1,0 1,0 0,1 0,-1 0,0 0,1 0,-1 0,1 0,0 0,-1-1,1 1,0 0,0 0,0-1,0 1,1-1,-1 1,0-1,1 0,-1 1,1-1,-1 0,1 0,0 0,-1 0,1 0,0 0,0-1,0 1,-1 0,1-1,0 0,0 1,0-1,0 0,0 0,0 0,0 0,1-1,122 18,-124-17,1 0,-1-1,0 1,1 0,-1 0,0 0,1 0,-1 1,0-1,1 0,-1 1,0-1,1 0,-1 1,0 0,0-1,1 1,-1 0,0 0,0-1,0 1,0 0,0 0,0 0,0 0,0 0,-1 1,1-1,0 0,-1 0,1 0,-1 1,1-1,-1 0,1 1,-1-1,0 0,0 1,0-1,0 0,0 1,0-1,0 0,0 1,0-1,-1 0,1 1,0-1,-1 0,1 1,-1-1,0 0,1 0,-1 0,0 1,0-1,0 0,0 0,-12 11,-1-1,0 0,-1-1,0-1,-1 0,0-1,0-1,-1 0,1-1,-16 2,23-5,-17 6</inkml:trace>
  <inkml:trace contextRef="#ctx0" brushRef="#br0" timeOffset="2778.488">5363 708,'-5'-1,"1"-1,0 1,-1-1,1 1,-1 1,0-1,1 1,-1 0,1 0,-1 0,0 0,1 1,-1 0,1 0,-1 0,1 0,-1 1,1 0,0 0,0 0,0 0,0 1,0-1,0 1,1 0,-1 0,1 1,0 0,-7 5,1 0,0 1,1 1,0 0,0 0,2 0,-1 1,1 0,1 0,0 0,1 1,0 0,1 0,0 0,1 0,1 0,0 1,1-1,0 0,1 1,3 12,-3-21,1 1,0-1,0 1,0-1,1 0,0 0,0 0,0-1,1 1,0-1,-1 1,2-1,-1 0,0-1,1 1,0-1,-1 0,1 0,1 0,-1-1,0 0,1 0,-1 0,1-1,-1 1,1-1,1 0,8 0,0 0,0-1,0 0,1-1,-1-1,0 0,0-1,-1-1,13-5,6-5,0-3,-2 0,1-2,-2-2,-1-1,-1-1,0-1,-2-1,-1-2,-1 0,-1-2,-2 0,-1-2,15-30,-21 36,-1-2,-2 1,-1-1,-1-1,-1 0,-1 0,-2 0,0-11,-3 25,-1 1,-1-1,0 1,-1-1,-1 0,0 1,-1 0,0-1,-1 1,0 0,-1 1,0-1,-1 1,-1 0,0 1,-1-1,0 1,-6-6,7 11,0 0,0 1,0 0,-1 0,0 1,0 0,0 0,0 1,0 0,-1 1,1 0,-1 0,0 0,0 1,1 1,-1 0,0 0,0 0,0 1,1 0,-1 1,0 0,1 1,-1-1,1 2,0-1,0 1,0 0,1 1,-1 0,1 0,0 0,0 1,1 0,0 1,-4 4,-5 3,1 1,0 1,2 0,-1 1,2 1,0 0,2 0,0 1,0 0,2 0,0 1,2 0,0 0,1 1,1-1,1 1,1 0,1 0,0-1,2 1,0 0,5 16,-2-24,1 0,1-1,-1 1,2-1,0-1,1 1,-1-1,2-1,0 0,0 0,1-1,0 0,1-1,0 0,0-1,9 4,7 2,0-1,1-1,0-2,1-1,0-1,0-2,7 0,114-8,-115-3</inkml:trace>
  <inkml:trace contextRef="#ctx0" brushRef="#br0" timeOffset="3662.251">6352 624,'-45'17,"0"1,2 2,0 2,2 3,1 0,-28 24,-16 36,81-81,1-1,-1 1,1 0,0 0,0 0,1 0,-1 0,1 0,0 1,0-1,0 0,1 1,-1-1,1 0,0 1,0-1,1 1,-1-1,1 0,0 1,0-1,1 0,-1 0,1 0,1 3,1-1,0 0,0-1,0 1,0-1,1 0,0 0,0 0,0-1,1 1,0-2,-1 1,1 0,1-1,-1 0,0-1,1 1,0-1,-1 0,1-1,0 0,0 0,0 0,0-1,0 0,6-1,2 0,0-1,0-1,0-1,0 0,-1-1,0 0,0-1,0-1,-1 0,0-1,6-4,8-7,-1-1,0-1,-2-1,0-2,-2 0,0-1,-2-2,-1 0,6-12,-9 18,-14 39,-5-7,-17 128,20-134,0 0,1-1,-1 1,1-1,0 1,1-1,-1 1,1-1,-1 0,1 1,1-1,-1 0,0 0,1-1,0 1,0-1,0 1,0-1,1 0,-1 0,1 0,0 0,0-1,0 0,0 0,0 0,0 0,5 1,-2-1,0-1,0 1,0-1,0-1,0 1,0-1,0-1,0 1,0-1,0 0,0-1,0 0,0 0,-1 0,1-1,-1 0,1 0,-1-1,0 0,0 0,-1 0,1 0,-1-1,0 0,3-4,9-10,-1-1,-1-1,-1 0,0-1,-2-1,4-10,-19 43,0 0,1 0,0 0,0 0,1 0,0 0,1 0,1 0,-1 0,3 8,-3-14,0 1,1-1,-1 0,1 0,0 0,1 0,-1 0,1 0,0 0,0 0,0 0,0-1,1 1,-1-1,1 1,0-1,0 0,0 0,0-1,1 1,-1-1,1 1,0-1,-1 0,1-1,0 1,0 0,0-1,0 0,3 0,2-2,-1-1,1 0,-1 0,1-1,-1 0,0-1,0 0,0 0,0-1,-1 0,0 0,0 0,0-1,-1 0,0-1,0 0,0 1,-1-2,0 1,0-1,-1 1,0-1,-1 0,2-4,75-188,-67 170,-13 30,0 1,0-1,0 0,0 1,0-1,0 0,0 1,0-1,0 0,1 1,-1-1,0 0,0 1,0-1,1 0,-1 1,0-1,0 0,1 0,-1 1,0-1,1 0,-1 0,0 0,1 1,-1-1,0 0,1 0,-1 0,0 0,1 0,-1 0,0 0,1 0,-1 0,1 0,-1 0,0 0,1 0,-1 0,0 0,1 0,-1 0,0 0,1 0,-1-1,0 1,1 0,-1 0,0 0,1-1,-1 1,0 0,0 0,1-1,-1 1,0 0,0 0,1-1,-1 1,0 0,0-1,0 1,33 159,-7 1,3 128,-18-155,-1-61,-4 1,-4-1,-2 1,-3-1,-4 1,-10 39,14-97,-1 0,0 0,-1-1,-1 0,0 0,-1-1,0 0,-1 0,-1 0,0-1,-1 0,0-1,0 0,-1-1,-1 0,-11 8,19-17,0 1,0-1,0 0,0 0,0 0,0-1,0 1,0-1,0 0,0 0,-1-1,1 1,0-1,0 0,0 0,1 0,-1 0,0-1,0 0,1 0,-1 0,0 0,1 0,0-1,0 1,0-1,0 0,0 0,0 0,1 0,0-1,-1 1,1-1,0 1,1-1,-1 0,1 0,-1 0,1 0,0 0,0-3,-10-34,2 0,1-1,3 0,1 0,2 0,1 0,3-1,2 1,1 0,10-34,-9 44,2 0,1 1,2 1,1-1,1 2,2 0,1 0,17-23,-8 25,-2 8</inkml:trace>
  <inkml:trace contextRef="#ctx0" brushRef="#br0" timeOffset="5961.424">8355 314,'-10'48,"-3"44,1 12,2-2,3-9,3-16,2-16,1-13,1-11,0-6,1-4,-1-1,1-6</inkml:trace>
  <inkml:trace contextRef="#ctx0" brushRef="#br0" timeOffset="6286.146">8129 257,'75'-15,"0"4,1 3,1 3,59 5,-117 1,1 0,-1 1,1 1,-1 1,0 0,0 2,1 0,-14-3,0-1,-1 1,1 0,-1 0,0 1,0-1,0 1,-1 0,1 1,-1-1,0 1,0 0,0 0,-1 0,1 0,-1 1,-1-1,1 1,-1 0,0 0,0 0,-1 0,1 5,-2 11,-2 0,0 0,-2 0,0 0,-2 0,0-1,-1 0,-1 0,-1-1,-1 0,-1-1,0 0,-2 0,0-1,-1-1,-5 4,-20 30,-3-1,-2-3,-2-1,-2-3,-2-1,-1-3,-10 3,10-19,33-22</inkml:trace>
  <inkml:trace contextRef="#ctx0" brushRef="#br0" timeOffset="6660.083">8806 991,'35'1,"0"-2,-1-1,1-2,-1-1,1-2,-2-1,1-2,2-2,-31 11,-1 0,0-1,0 1,0-1,0 1,0-2,0 1,0 0,-1-1,1 1,-1-1,1 0,-1 0,0 0,0-1,-1 1,1-1,-1 1,0-1,0 0,0 0,0 0,0 0,-1 0,0-1,0 1,0 0,0-1,-1 1,0 0,0-1,0 1,0-1,-1 1,0 0,1-1,-2 1,1 0,0 0,-1 0,0 0,0 0,0 0,0 0,-1 1,1-1,-1 1,0-1,-1 1,-5-3,0 1,-1 1,1 0,-1 0,0 1,0 0,0 0,-1 1,1 1,0 0,-1 0,1 1,-1 0,1 1,-1 0,1 1,0 0,0 1,0 0,0 0,0 1,0 0,1 1,0 0,0 1,0 0,-2 2,-1 0,1 1,0 1,0-1,1 2,0-1,1 1,0 1,1 0,0 0,1 0,1 1,0 0,0 1,1-1,1 1,-2 8,6-17,0 0,0 0,1 0,0 0,0 0,0 0,0 0,1 0,-1 0,1-1,1 1,-1-1,0 1,1-1,0 0,0 0,1 0,-1 0,1-1,-1 1,1-1,0 0,1 0,-1 0,4 1,123 45,-113-45,1-1,0-1,0-1,-1 0,1-1,0-2,0 0,0 0,11-5,-6 1</inkml:trace>
  <inkml:trace contextRef="#ctx0" brushRef="#br0" timeOffset="7053.014">9596 907,'-14'0,"1"0,-1 1,0 1,0 1,1 0,-1 0,1 1,0 1,0 0,1 1,-1 1,1-1,1 2,-1 0,-9 9,19-15,-1 1,1 0,0 0,-1 0,1 0,1 0,-1 0,0 1,1-1,0 1,0-1,0 1,0 0,0-1,1 1,-1 0,1-1,0 1,0 0,1 0,-1-1,1 1,0-1,0 1,0 0,0-1,1 1,-1-1,1 0,0 0,0 1,0-1,0 0,1-1,-1 1,1 0,-1-1,1 1,0-1,0 0,0 0,4 1,6 3,2 0,-1-1,0-1,1-1,0 0,0-1,-1 0,1-1,1-1,-1 0,0-1,0-1,-1 0,4-2,7-1</inkml:trace>
  <inkml:trace contextRef="#ctx0" brushRef="#br0" timeOffset="7319.006">10049 1104,'-5'10,"-2"2</inkml:trace>
  <inkml:trace contextRef="#ctx0" brushRef="#br0" timeOffset="7964.579">10669 427,'37'-22,"0"1,2 3,0 1,0 1,2 3,31-6,-69 17,1 0,-1 1,1-1,0 1,-1 0,1 1,0-1,0 0,0 1,0 0,-1 0,1 0,0 1,0-1,0 1,0 0,-1 0,1 0,0 0,-1 1,1-1,-1 1,1 0,-1 0,0 1,0-1,0 1,0-1,0 1,-1 0,1 0,-1 0,0 0,0 0,0 1,0-1,0 1,-1-1,0 1,0 0,1 3,-4 9,-1-1,-1 0,0 1,-1-1,-1-1,0 1,-1-1,-1 0,0-1,-1 0,0 0,-1 0,0-1,-11 8,-9 18,-177 220,144-159,62-96,-1 1,0 0,1-1,0 1,0 0,0 0,1 0,-1 0,1 0,0 0,0 0,0 0,1 0,-1-1,1 1,0 0,0 0,1 0,-1 0,1-1,-1 1,1-1,0 1,1-1,-1 0,0 0,2 1,7 4,1-1,0 0,0 0,0-2,1 1,0-2,0 0,0 0,1-1,-1-1,1 0,0-1,0 0,-1-1,1-1,0 0,9-3,9 3,-24 1,1 0,-1-1,0-1,0 1,0-1,0-1,0 1,-1-1,1-1,-1 1,0-1,7-5,0-1</inkml:trace>
  <inkml:trace contextRef="#ctx0" brushRef="#br0" timeOffset="8378.154">11403 540,'270'-180,"-268"178,37-23,-39 24,1 1,-1-1,1 1,-1 0,1-1,-1 1,1-1,-1 1,1 0,-1 0,1-1,-1 1,1 0,0 0,-1 0,1-1,0 1,-1 0,1 0,-1 0,1 0,0 0,-1 0,1 1,0-1,-1 0,1 0,-1 0,1 0,0 1,-1-1,1 0,-1 1,1-1,-1 0,1 1,-1-1,1 1,-1-1,1 1,-1-1,0 1,1-1,-1 1,0-1,1 1,-1 0,0-1,0 1,0-1,1 1,-1 0,0-1,0 1,0 0,0-1,0 1,0 0,-11 133,11-130,0-1,1 1,-1-1,1 1,0-1,0 1,0-1,0 1,1-1,-1 0,1 0,0 0,0 0,0 0,0 0,0 0,1-1,-1 1,1-1,0 0,0 1,0-1,0-1,0 1,0 0,1-1,-1 1,0-1,1 0,-1 0,1-1,-1 1,1-1,-1 0,1 1,-1-2,1 1,0 0,-1-1,1 1,-1-1,1 0,-1 0,0-1,1 1,-1-1,0 0,17-9,-2-1,1-1,-2-1,0 0,0-2,-2 1,0-2,-1 0,0-1,-1-1,0 0</inkml:trace>
  <inkml:trace contextRef="#ctx0" brushRef="#br0" timeOffset="8734.292">12391 314,'-6'6,"1"0,0 1,0 0,1 0,0 1,0-1,1 1,0 0,0 0,1 0,0 0,0 0,1 1,0-1,0 0,1 1,0-1,1 0,0 1,0-1,1 3,0-8,0-1,0 1,0-1,1 0,-1 1,1-1,-1 0,1-1,0 1,0 0,0-1,0 1,0-1,0 0,0 0,0-1,1 1,-1 0,0-1,0 0,1 0,-1 0,0 0,0 0,1-1,-1 1,2-2,85-32,-76 25,-1 0,0 0,0-2,-1 1,0-1,-1-1,0 0,-1-1,0 0,-1 0,-1-1,0-1,-1 1,0-1,-1 0,-1 0,1-7,-6 11,-1 0,-1 0,0 0,0 0,-1 0,0 0,-1 1,0 0,-1 0,0 0,-1 0,0 1,0-1,-1 2,0-1,-1 1,1 0,-2 0,1 1,-1 0,0 1,-7-4,12 6,-1 1,0-1,-1 1,1 0,0 0,-1 1,0 0,1 0,-1 0,0 0,0 1,0 0,0 0,0 1,0 0,0 0,-1 0,1 1,0 0,0 0,0 0,1 1,-1 0,0 0,0 0,1 1,0 0,-1 0,1 0,0 1,0 0,1 0,-1 0,1 0,0 1,0 0,1 0,-1 0,1 0,0 0,0 1,1-1,-1 1,1 0,1-1,-1 4,0 3,0 0,2 0,-1 0,2 1,-1-1,2 0,0 0,0 0,1 0,0 0,1-1,1 1,0-1,0 0,1-1,0 1,1-1,0 0,1-1,0 1,1-2,-1 1,2-1,-1 0,1-1,4 2,14 11,1-1,1-1,1-2,1-1,0-1,1-2,28 6,-26-10</inkml:trace>
  <inkml:trace contextRef="#ctx0" brushRef="#br0" timeOffset="12334.759">11488 821,'4'0,"17"0,14 0,11 0,6-4,10-3,8 1,7 2,5-5,7 1,3 0,5 3,1 1,-3 2,-2 1,-3 1,-12 0,-19 1</inkml:trace>
  <inkml:trace contextRef="#ctx0" brushRef="#br0" timeOffset="14220.257">13802 201,'3'15,"0"0,-2 0,1 0,-2 1,0-1,-1 0,-1 1,-1 7,0 0,-23 149,-44 149,46-220,1 69,23-168,0 0,0 1,0-1,0 0,1 0,-1 0,1 0,-1 0,1 0,0 0,0 0,0 0,0 0,0 0,0 0,1-1,-1 1,1-1,-1 1,1-1,-1 1,1-1,0 0,0 1,0-1,-1 0,1 0,0-1,0 1,0 0,1-1,-1 1,0-1,0 0,0 1,0-1,0 0,1 0,-1-1,0 1,0 0,0-1,0 1,0-1,0 0,0 0,0 1,0-1,0-1,0 1,-1 0,1 0,0-1,13-8,0 0,0-1,-1-1,-1 0,0-1,-1 0,0-1,8-14,-3 7,132-189,-149 208,1-1,-1 1,1 0,0-1,0 1,0 0,0 0,0-1,1 1,-1 0,1 0,-1 0,1 1,0-1,0 0,0 0,0 1,0 0,0-1,0 1,0 0,0 0,1 0,-1 0,0 0,1 1,-1-1,1 1,-1-1,1 1,-1 0,1 0,-1 0,1 0,-1 1,1-1,-1 1,1-1,-1 1,0 0,1 0,1 1,2 3,1 1,0 1,0-1,1-1,0 0,0 0,0 0,0-1,1 0,0 0,0-1,0-1,0 1,1-1,-1-1,0 0,1 0,-1-1,5 0,-3-2,0-1,0 0,-1 0,1-1,-1-1,1 0,-1 0,-1-1,1 0,-1-1,0 0,-1 0,1-1,-2 0,1 0,-1-1,0 0,-1 0,0-1,0 0,-1 0,0 0,-1 0,0-1,-1 0,0 0,-1 0,0 0,-1 0,0-10,0-5,-1-1,-2 1,-1-1,-1 1,-1 0,-1 0,-2 1,0-1,-2 2,0-1,-2 1,-1 1,0 0,-2 1,-1 1,0 0,-2 1,0 1,-21-17,29 26,-1 0,0 1,-1 0,0 1,0 1,-1 0,0 0,0 1,0 1,-1 0,0 1,0 0,0 1,0 1,-1 0,1 1,0 1,-1 0,1 0,-1 2,1 0,0 1,0 0,0 1,0 0,0 1,1 1,0 0,0 1,1 1,0 0,0 0,0 1,2 0,-1 1,1 1,-6 7,7-3,1 1,0 1,2-1,-1 1,2 1,0-1,2 1,0 0,0-1,1 19,0 8</inkml:trace>
  <inkml:trace contextRef="#ctx0" brushRef="#br0" timeOffset="15200.47">15354 596,'-58'7,"1"2,0 3,0 2,2 3,-1 2,-8 7,-25 40,87-64,0 0,1-1,-1 1,1 0,-1 0,1 0,0 0,0 0,0 1,0-1,0 0,0 0,1 1,-1-1,1 0,0 1,-1-1,1 0,0 1,0-1,1 1,-1-1,0 0,1 1,-1-1,1 0,0 0,0 1,0-1,0 0,0 0,1 0,-1 0,0 0,1 0,0-1,-1 1,1 0,0-1,0 1,0-1,0 0,0 1,10 3,-1 0,1-1,0-1,0 0,0 0,0-1,1-1,-1 0,1 0,-1-1,1-1,-1 0,0-1,0 0,1-1,4-2,14-5,-1-1,1-2,-2-1,0-1,-1-1,0-2,-1-1,4-5,30-19,-61 43,0-1,0 0,1 1,-1-1,1 0,-1 1,0-1,1 1,-1-1,1 1,-1-1,1 1,-1-1,1 1,0 0,-1-1,1 1,-1 0,1-1,0 1,-1 0,1 0,0 0,-1-1,1 1,0 0,0 0,-1 0,1 0,0 0,-1 0,1 1,0-1,-1 0,1 0,0 0,-1 1,1-1,0 0,-1 1,1-1,0 0,-1 1,1-1,-1 1,1-1,-1 1,1-1,-1 1,0-1,1 1,-1 0,0-1,1 1,-1 0,0-1,1 1,-1 0,0-1,0 1,0 0,0-1,0 1,0 0,-10 52,7-41,-1 86,4-95,1 0,0-1,0 1,0 0,0-1,1 1,-1-1,1 1,-1-1,1 0,0 1,0-1,0 0,0 0,0 0,1-1,-1 1,0 0,1-1,0 0,-1 1,1-1,0 0,-1 0,1-1,0 1,0-1,0 1,-1-1,1 0,0 0,2 0,8-3,0-1,0 0,0 0,-1-2,0 1,0-2,0 1,-1-2,1 1,-2-2,1 1,-2-1,1-1,-1 0,0 0,-1-1,6-10,86-123,-109 162,1 1,1 1,0-1,2 1,0 0,2 1,0-1,1 0,1 1,1 0,2 16,-2-31,1 0,0 0,0 0,1 0,-1 0,1 0,1 0,-1 0,1-1,0 1,0-1,1 0,-1 0,1 0,0 0,1-1,-1 1,1-1,0 0,0-1,0 1,0-1,1 0,-1 0,1-1,0 0,0 0,0 0,0 0,0-1,0 0,5 0,-4-5,1 0,-1 0,1-1,-1 0,-1-1,1 1,-1-1,0 0,0-1,-1 0,1 1,-1-2,-1 1,0 0,0-1,2-5,5-5,110-180,-114 185,-3 4,1 1,-1-1,1 1,1 0,-1 1,1-1,1 1,0 0,0 1,0-1,0 2,1-1,3-1,-8 6,-1 1,0-1,0 1,1 0,-1 0,0-1,0 2,1-1,-1 0,0 0,1 1,-1 0,0-1,0 1,0 0,0 0,0 0,0 0,0 0,0 0,0 1,0-1,-1 1,1-1,-1 1,1 0,-1 0,1 0,-1-1,0 1,0 0,0 1,29 69,-30-72,17 64,-2 0,-3 1,-3 0,-3 1,-1 61,-8-89,-1 1,-1-1,-3-1,-1 1,-1-2,-2 1,-2-1,-1-1,-2-1,-1 0,-7 7,-78 86,102-126,0 1,0-1,1 0,-1 0,0 1,0-1,0 0,0 0,-1 0,1 0,0-1,0 1,0 0,-1 0,1-1,0 1,-1 0,1-1,-1 0,1 1,-1-1,1 0,-1 0,1 0,-1 0,1 0,-1 0,1 0,0 0,-1 0,1-1,-1 1,1-1,-1 1,1-1,0 0,-1 1,1-1,0 0,0 0,0 0,0 0,-1 0,1 0,0 0,1 0,-1 0,0-1,0 1,0 0,1-1,-1 1,1 0,-1-2,-1-12,1 0,1 0,0 0,1 0,1 0,0 0,1 0,1 1,0-1,1 1,1 0,0 0,1 0,5-18,18-50,4 2,2 1,5 2,20-26,-55 92,1 1,1 0,0 0,0 1,1 0,0 1,0 0,1 0,0 1,0 0,1 0,0 1,0 1,1 0,0 1,8-3,7 0,-3 0</inkml:trace>
  <inkml:trace contextRef="#ctx0" brushRef="#br0" timeOffset="27052.008">1 1442,'169'-20,"-17"0,0 8,14 6,835 7,-429-28,-150 27,285-11,37-8,-83-8,799 27,-1166-27,465 27,764 0,-1074 27,691-26,-671 27,482-27,-346 27,-47-1,-87 3,-438-30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86 226,'168'-27,"-8"14,-37-4,-99 16</inkml:trace>
  <inkml:trace contextRef="#ctx0" brushRef="#br0" timeOffset="302.755">0 423,'20'5,"20"2,8-6,1-2,-3-2,-5 0,-4 1,-4 0,-2-4,-3-1,0 1,0 1,-6 2</inkml:trace>
  <inkml:trace contextRef="#ctx0" brushRef="#br0" timeOffset="769.858">340 1,'19'16,"1"0,0-1,1-1,1-1,0-1,3 0,72 43,-95-54,0 0,1 1,-1-1,0 1,0 0,0 0,0 0,0 0,0 0,-1 0,1 0,-1 1,1-1,-1 1,0-1,0 1,0-1,0 1,-1 0,1-1,-1 1,1 0,-1-1,0 1,0 0,0 0,0-1,-1 1,1 0,-1-1,0 1,0 0,0-1,0 1,-1 1,-63 77,52-68,-245 263,241-258,3-5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0,'-19'5,"-11"6,-1 6,10 1,14-4,12-8,10-6,8-7,-1-2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1,'-24'9,"-3"4,4-1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198 128,'-8'2,"0"1,0-1,0 1,1 1,-1 0,1 0,0 0,0 1,1 0,-1 0,1 1,0-1,0 2,1-1,0 0,0 1,1 0,-1 0,1 1,1-1,0 1,0-1,0 1,1 0,0 0,1 1,-1-1,2 0,-1 0,1 1,0 0,0 8,0 0,1 0,1 0,0 0,2-1,0 1,0-1,2 3,-4-15,0 0,0 1,0-1,1 0,-1 0,1 0,0 0,0-1,0 1,1-1,-1 0,1 0,0 0,0 0,0-1,0 1,0-1,0 0,1 0,-1-1,1 1,0-1,-1 0,1 0,0-1,-1 1,1-1,0 0,0-1,-1 1,1-1,16-4,0 0,-1-2,0-1,0 0,-1-1,0-1,-1-1,0-1,0 0,-1-2,-1 1,-1-2,4-4,0 2,0 0,-1-1,-1-1,-1-1,-1 0,0-1,-2-1,-1 0,0-1,7-23,-17 42,-1-1,0 0,0 0,-1 0,0 0,1 0,-2 0,1 0,-1 1,1-1,-1 0,0 0,-1 0,1 1,-1-1,0 1,0-1,-1 1,1 0,-1 0,0 0,0 0,-1 0,1 0,-1 1,1 0,-1 0,0 0,0 0,-1 1,1-1,0 1,-1 0,1 0,-1 1,0-1,0 1,-2 0,-4-2,-1 1,-1 0,1 0,0 1,0 1,-1 0,1 1,0 0,0 1,0 0,0 1,0 0,0 1,1 0,0 1,0 1,-10 5,-17 10</inkml:trace>
  <inkml:trace contextRef="#ctx0" brushRef="#br0" timeOffset="395.612">0 354,'5'-7,"0"1,0-1,1 1,0 0,0 1,0-1,1 1,0 0,0 1,0 0,0 0,1 0,0 1,-1 0,1 1,3-1,127-21,-129 23,-1 0,0 0,1 1,-1 1,1-1,-1 1,0 1,1-1,-1 1,0 1,0 0,0 0,-1 0,1 1,-1 0,0 1,0-1,0 1,-1 1,1-1,-1 1,4 6,17 8,-17-19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1 388,'38'-5,"23"-2,5 1,-3 1,-8 2,-8 0,-13 2</inkml:trace>
  <inkml:trace contextRef="#ctx0" brushRef="#br0" timeOffset="217.232">1 585,'38'0,"28"0,6 0,-8 0</inkml:trace>
  <inkml:trace contextRef="#ctx0" brushRef="#br0" timeOffset="472.103">622 501,'33'0,"27"0,6 0,-2 0,-8 0,-13-5,-14-2</inkml:trace>
  <inkml:trace contextRef="#ctx0" brushRef="#br0" timeOffset="2215.618">1187 698,'171'-106,"-131"75,-18 17,-2-2,1 0,-2-1,-1-1,0-1,-1 0,6-11,-10-21,-13 50,0 0,0 0,-1 0,1 0,0 0,0 1,-1-1,1 0,-1 0,1 0,-1 0,1 0,-1 1,0-1,1 0,-1 1,0-1,1 0,-1 1,0-1,0 1,0-1,1 1,-1-1,0 1,0 0,0-1,0 1,0 0,0 0,0-1,0 1,0 0,0 0,0 0,0 0,0 1,0-1,0 0,0 0,1 1,-1-1,0 0,0 1,0-1,0 1,0-1,1 1,-1-1,0 1,0 0,1-1,-9 5,1-1,0 1,1 1,-1-1,1 1,0 1,1-1,-1 1,1 1,0-1,1 1,0 0,0 0,1 0,-2 6,4-10,0 0,1 0,-1 0,1 0,0 1,0-1,1 0,-1 1,1-1,0 0,0 1,0-1,1 0,-1 1,1-1,0 0,0 0,1 0,-1 0,1 0,0 0,0 0,1 0,-1 0,1-1,-1 0,1 1,0-1,0 0,1 0,-1-1,1 1,2 1,5 0,0-1,0 0,0-1,0 0,0-1,0 0,1-1,-1 0,0-1,0 0,1-1,-1 0,0-1,-1 0,1-1,0 0,-1 0,0-1,0-1,0 1,-1-2,0 1,8-8,8-1,-9 6,0 0,-1-1,0-1,-1 0,0-1,-1-1,0 0,-1-1,0 0,-1-1,-1 0,5-10,-14 24,-1-1,1 1,-1-1,0 1,1-1,-1 0,0 1,0-1,0 1,0-1,0 1,0-1,-1 1,1-1,-1 1,1-1,-1 1,1-1,-1 1,0-1,1 1,-1 0,0-1,0 1,0 0,0 0,0 0,0 0,-1 0,1 0,0 0,0 0,-1 0,1 1,-1-1,1 0,0 1,-1-1,1 1,-1 0,1-1,-1 1,0 0,1 0,-1 0,1 0,-1 0,1 0,-1 1,1-1,-1 1,1-1,-1 1,1-1,-1 1,1 0,0-1,-1 1,1 0,0 0,0 0,-2 1,-6 2,0 1,0-1,1 2,-1-1,1 1,0 0,1 1,-1 0,1 0,-2 4,6-9,1 1,1-1,-1 0,0 1,0-1,1 1,0-1,-1 1,1 0,0 0,0-1,1 1,-1 0,0 0,1 0,0 0,0 0,0 0,0 0,0 0,0 0,1 0,0 0,-1 0,1-1,0 1,0 0,1 0,-1-1,0 1,1-1,0 1,0-1,-1 0,1 1,3 1,0 0,0 0,1 0,0 0,0-1,0 1,0-2,1 1,-1-1,1 1,-1-2,1 1,0-1,0 0,-1 0,1-1,0 0,0 0,0-1,6-1,128-41,-134 40,2 0,-1 0,0-1,0 1,0-2,-1 1,1-1,-1 0,0-1,-1 0,1 0,-1 0,0-1,-1 0,0 0,0 0,0-1,-1 0,0 0,0 0,-1 0,2-9,-5 16,1-1,-1 0,0 1,0-1,0 0,0 0,0 1,0-1,-1 0,1 0,0 1,-1-1,0 0,1 1,-1-1,0 1,0-1,0 1,0-1,0 1,0 0,0-1,0 1,-1 0,1 0,0 0,-1 0,1 0,-1 0,1 0,-1 0,0 1,1-1,-1 1,0-1,1 1,-1-1,0 1,0 0,1 0,-1 0,0 0,0 0,1 1,-1-1,0 0,1 1,-1-1,0 1,1 0,-1-1,1 1,-1 0,1 0,-1 0,1 0,-1 0,1 0,0 1,0-1,0 0,0 1,0-1,0 1,0-1,-1 2,-3 3,-1 0,1 0,0 1,0 0,1 0,0 0,0 0,1 0,0 1,0 0,1 0,0 0,0 0,0 4,2-8,-1 0,1 0,0 0,0 0,0-1,1 1,0 0,-1 0,1 0,0 0,1 0,-1-1,1 1,0-1,0 1,0-1,0 1,0-1,1 0,-1 0,1 0,0-1,0 1,0-1,0 1,1-1,-1 0,1 0,-1 0,4 0,-2 0,4 3,0-1,0 0,0-1,1 0,-1-1,1 0,0 0,0-1,0 0,0-1,0 0,0 0,0-1,0-1,7-3</inkml:trace>
  <inkml:trace contextRef="#ctx0" brushRef="#br0" timeOffset="2614.49">2259 21,'22'-3,"205"-15,-227 19,-1-1,0 1,0 0,1-1,-1 1,1 0,-1 0,1-1,-1 1,1 0,-1 0,1 0,0 0,-1 0,1 0,0 0,0-1,0 1,-1 0,1 0,0 0,0 0,1 0,-1 0,0 0,0 0,0 0,1 0,-1 0,0 0,1 0,-1-1,1 1,-1 0,1 0,-1 0,1-1,0 1,-1 0,1-1,0 1,0 0,-1-1,1 1,0-1,0 0,0 1,0-1,-1 1,1-1,0 0,0 0,0 0,0 1,0-1,0 0,0 0,0 0,0 0,-35 23,27-20,0 1,0 0,1 1,-1-1,1 1,0 1,1-1,-1 1,1 0,0 0,1 0,-1 1,1 0,3-5,1 0,0 0,-1 0,1 0,0 0,0 0,0 0,0 0,0-1,0 1,0 0,1 0,-1 0,1 0,0 0,-1 0,1-1,0 1,0 0,0-1,0 1,0 0,1-1,-1 0,0 1,1-1,-1 0,1 1,-1-1,1 0,0 0,-1 0,1-1,0 1,0 0,0 0,72 20,-48-18,-2-2</inkml:trace>
  <inkml:trace contextRef="#ctx0" brushRef="#br0" timeOffset="3615.386">3049 134,'-28'15,"0"1,1 1,1 2,0 0,2 2,0 1,1 1,1 0,-11 19,29-37,0 0,1 0,-1 1,1-1,1 1,-1-1,1 1,0 0,0 0,1 0,0 1,0-1,0 0,1 0,0 0,0 1,0-1,1 0,0 0,1 0,-1 1,1-1,0-1,0 1,1 0,0 0,0-1,0 0,1 1,-1-1,1-1,0 1,1 0,-1-1,1 0,0 0,0-1,0 1,1-1,-1 0,1 0,3 0,8 0,1 0,0-2,0 0,0-1,0-1,0-1,-1 0,1-2,0 0,-1 0,0-2,0 0,-1-1,1-1,-2 0,1-1,6-6,-7 8,-2-1,1-1,-1 0,-1 0,0-1,0-1,-1 0,0-1,-1 0,0 0,-1-1,0 0,-1-1,-1 0,0 0,-1-1,-1 0,0 0,-1 0,2-10,-7 19,0 0,-1 0,1 0,-1 0,0 0,0 0,-1 0,0 1,0-1,0 1,-1 0,0 0,0 0,0 0,0 1,-1 0,1 0,-1 0,-1 0,1 1,0 0,-1 0,1 0,-1 1,0-1,0 1,-2 0,-17-7</inkml:trace>
  <inkml:trace contextRef="#ctx0" brushRef="#br0" timeOffset="3919.263">2682 416,'299'-90,"-295"89,0-1,-1 1,1 0,0-1,0 2,0-1,0 0,0 1,0 0,0 0,0 0,0 0,0 1,0-1,0 1,0 0,-1 1,1-1,0 0,-1 1,1 0,-1 0,1 0,-1 0,0 1,0-1,0 1,0 0,1 2,4 6,-6-7,-1 0,1-1,0 0,0 1,1-1,-1 0,1 0,0-1,-1 1,1 0,0-1,1 0,-1 1,0-1,1 0,-1-1,1 1,-1-1,1 0,0 0,1 1,132 1,-112-4</inkml:trace>
  <inkml:trace contextRef="#ctx0" brushRef="#br0" timeOffset="6909.382">2372 613,'0'5,"0"6,-5 6,-1 6,-1 2,-2-2,-1 0,2 0,2-3</inkml:trace>
  <inkml:trace contextRef="#ctx0" brushRef="#br0" timeOffset="7379.313">2343 613,'101'83,"-93"-74,-8-8,1 0,-1 0,1 1,0-1,-1 0,1 0,0 0,0 0,0 0,-1 1,1-2,0 1,1 0,-1 0,0 0,0 0,0-1,0 1,1 0,-1-1,0 0,1 1,-1-1,0 1,1-1,-1 0,0 0,1 0,-1 0,1 0,-1 0,0 0,1-1,-1 1,0 0,1-1,-1 1,0-1,1 1,-1-1,0 0,0 1,0-1,0 0,0 0,0 0,1 0,52-112,-49 94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3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9:26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427 319,'256'-91,"-186"66,0-2,-2-4,-1-2,51-36,-45 29,-71 41,-1 1,0-1,1 1,-1 0,0 0,0-1,0 1,-1 0,1 0,0 0,-1 0,1 0,-1 0,0 0,1 0,-1 1,0-1,0 0,0 0,-1 0,1 0,-1 0,1 0,-1 0,1 0,-1 0,0 0,0 0,0-1,-1 2,2-1,-94 354,89-332,-18 95,4 2,6 0,6 1,5 58,34-10,-32-168,0 0,0 0,0 0,1-1,-1 1,1 0,-1-1,1 1,0 0,0-1,0 1,0-1,0 1,0-1,0 1,0-1,0 0,1 1,-1-1,1 0,-1 0,1 0,-1 0,1 0,-1-1,1 1,0 0,-1-1,1 1,0-1,0 0,0 1,-1-1,1 0,-1-3,-1-1,0 1,0 0,0-1,0 1,-1 0,1 0,-1-1,0 1,0 0,0 0,0 0,-1 0,1 0,-1 0,0 0,0 1,0-1,0 1,-2-3,3 4,-6-9,-1 0,0 1,-1 0,0 1,0 0,-1 0,0 1,0 0,0 1,-1 0,0 1,-1 0,1 0,-1 2,1-1,-1 1,0 1,-1 0,1 1,0 0,-5 1,-4-1,0 0,-1 1,1 1,0 1,0 1,0 1,0 1,1 1,-1 0,1 2,1 0,0 1,-5 4,3 2,0 0,2 1,0 0,0 2,2 0,0 1,1 1,-6 11,-2 3,12-22</inkml:trace>
  <inkml:trace contextRef="#ctx0" brushRef="#br0" timeOffset="321.801">427 883,'63'-14,"34"-10,11-1,-3 0,-11 3,-11 1,-15 4,-14 0,-7 4,-6 2,-6 0,-4 1,-7 2</inkml:trace>
  <inkml:trace contextRef="#ctx0" brushRef="#br0" timeOffset="736.981">1415 1110,'0'112,"-1"-135,2 0,0 0,1 0,2 0,0 0,1 1,2 0,0 0,1 0,1 1,1 1,1-1,1 1,0 1,2 1,0-1,8-6,11 5,-21 19</inkml:trace>
  <inkml:trace contextRef="#ctx0" brushRef="#br0" timeOffset="931.235">1867 1053,'0'38,"5"14,1-4</inkml:trace>
  <inkml:trace contextRef="#ctx0" brushRef="#br0" timeOffset="1085.974">1839 714</inkml:trace>
  <inkml:trace contextRef="#ctx0" brushRef="#br0" timeOffset="1499.09">2291 827,'-12'14,"2"2,-1-1,2 1,0 0,1 1,1 0,0 1,1-1,1 1,1 0,0 0,2 1,0-1,1 1,1 17,0-32,1 0,0 0,-1 0,1-1,1 1,-1 0,1 0,-1 0,1-1,0 1,1-1,-1 0,0 0,1 1,0-1,0-1,0 1,0 0,0-1,0 0,1 1,-1-1,1-1,-1 1,1 0,0-1,0 0,0 0,0 0,0 0,0-1,0 1,0-1,0 0,0 0,7-1,0 0,0-1,0 0,0 0,0-1,0-1,-1 1,1-2,-1 0,0 0,-1-1,3-1,114-125,-98 97,-8 12,0-1,-2-1,-1 0,-1-2,-1 0,-1 0,-2-2,-1 1,-1-1,-1-1,-1 0,-2 0,-1-1,-2 1,-1-1,-1 0,-2 0,-2-17,2 41,0 0,0 0,0 0,-1 1,0-1,-1 0,1 1,-1 0,0-1,-1 1,0 0,0 1,0-1,0 1,-1-1,0 1,0 1,-1-1,1 1,-1 0,0 0,0 0,0 1,0 0,-1 0,1 1,-1 0,0 0,0 0,1 1,-1 0,-6 0,0 2,0 0,0 0,0 1,0 1,0 0,0 1,1 0,0 1,0 0,0 1,0 0,1 1,0 1,0-1,1 2,0-1,1 2,-1-1,2 1,0 1,0-1,-4 8,3-4,1 1,0 0,0 1,2-1,0 1,1 0,0 1,2-1,0 1,0 0,2 0,0 0,1 0,1 0,0 0,1 0,3 7,2-9,1-1,1 1,0-1,1-1,0 0,1 0,1-1,0 0,0-1,1-1,1 0,0 0,0-1,1-1,0-1,0 0,0-1,1 0,0-2,9 2,12 3,0-2,0-2,0-1,1-2,0-1,-1-2,5-3,43-8,-52 5</inkml:trace>
  <inkml:trace contextRef="#ctx0" brushRef="#br0" timeOffset="2347.331">3193 743,'-28'8,"0"1,0 2,1 0,1 2,0 1,1 1,0 2,1 0,-19 18,37-29,0-1,0 1,1 0,-1 1,2-1,-1 1,1 0,0 0,0 1,0-1,1 1,1-1,-1 1,1 0,1 0,-1 0,1 1,1-1,-1 0,1 0,1 0,0 1,0-1,0 0,1 0,0 0,1 0,0-1,0 1,1-1,1 4,2-6,-1-1,1 1,0-1,0 0,0-1,0 0,0 0,1 0,0-1,-1 0,1-1,0 0,0 0,0 0,0-1,0-1,0 1,0-1,0 0,6-2,7-3,-1 0,1-2,-1 0,-1-1,1-1,-2-1,1-1,-2 0,1-1,-2-1,0-1,0 0,-2-1,0 0,-1-2,0 1,-2-2,0 1,3-10,-19 40,0 0,0 1,1-1,1 1,0 0,1 0,0 0,1 0,0 0,2 9,-2-16,1 0,0 0,1 0,-1-1,1 1,0 0,1 0,-1-1,1 1,0-1,1 1,-1-1,1 0,0 0,0 0,1-1,-1 1,1-1,0 1,1-1,-1-1,1 1,-1 0,1-1,0 0,0 0,1-1,-1 1,0-2,-1-1,1 1,0-1,-1 0,1 0,0 0,-1 0,1-1,0 0,-1 0,1 0,-1-1,1 1,-1-1,0 0,0 0,0-1,0 1,0-1,0 0,-1 0,1 0,1-2,70-86,-72 86,115-169,-121 201,0-17,-1 0,1 0,1 1,0-1,1 1,0 0,0 0,1-1,1 1,-1 0,2-1,0 1,0 0,1-1,0 0,0 0,1 0,1 0,0 0,0-1,1 0,1 1,-5-8,1 0,0 0,0-1,0 1,1 0,-1-1,0 0,1 0,-1 0,0 0,1-1,-1 1,1-1,-1 0,1 0,-1 0,1 0,-1-1,1 0,-1 1,1-1,-1 0,0-1,1 1,-1-1,0 1,0-1,0 0,0 0,0 0,1-2,75-82,15-111,-39 102,-54 96,0-1,0 0,0 0,0 1,0-1,-1 1,1-1,0 1,0-1,0 1,0-1,-1 1,1 0,0-1,0 1,-1 0,1 0,-1 0,1 0,-1-1,1 1,-1 0,1 0,-1 0,0 0,1 0,-1 0,0 0,0 0,0 0,0 0,0 0,0 0,0 0,0 0,0 0,-1 1,1-1,6 216,67 346,-42-196,-29-362,-2-1,1 1,0 0,-1 0,0-1,0 1,-1 0,1 0,-1-1,0 1,0 0,0-1,-1 1,0-1,0 1,0-1,0 0,-1 0,1 0,-1 0,0 0,-1 0,1-1,0 0,-1 0,0 0,0 0,0 0,0-1,0 1,0-1,-1 0,1-1,-1 1,-2 0,3-2,-1 1,0-1,0 0,0-1,0 1,0-1,0 0,0 0,1 0,-1-1,0 0,1 0,-1 0,1 0,0-1,0 1,0-1,0 0,0 0,1-1,-1 1,1-1,0 0,0 0,0 0,0 0,1 0,0-1,0 1,0-1,0 0,-3-10,0-1,1 0,1 0,0 0,1 0,1 0,0 0,2-16,1 12,1 1,1 0,1 0,1 0,0 0,1 1,1 0,1 0,0 1,2 0,0 1,0 0,10-9,9-8,2 1,1 1,1 2,1 1,19-9,62-25,-86 49</inkml:trace>
  <inkml:trace contextRef="#ctx0" brushRef="#br0" timeOffset="5478.408">7568 1223,'0'4,"5"3,1-1</inkml:trace>
  <inkml:trace contextRef="#ctx0" brushRef="#br0" timeOffset="6337.23">8697 263,'0'1,"-1"0,0 0,1 0,-1 0,1 1,-1-1,1 0,0 1,-1-1,1 0,0 0,0 1,0-1,0 0,0 1,0-1,1 0,-1 1,0-1,0 0,1 0,-1 1,1-1,0 0,-1 0,1 0,0 0,-1 0,1 1,0-1,0-1,0 2,2 3,7 22,-1 1,-2 0,0 1,-2 0,-1 0,-1 0,-2 1,-1-1,-1 0,-1 0,-2 3,-8 74,-5 0,-29 100,23-120,45-103,6-30,-23 36,0 1,1 1,0-1,0 1,1 0,0 0,1 1,0 0,0 0,0 1,1 0,1 1,-1 0,7-4,-10 7,-1 1,1-1,0 1,0 0,-1 0,2 0,-1 1,0 0,0 0,0 1,0 0,1 0,-1 0,0 1,0 0,0 0,0 0,0 1,0 0,0 0,0 0,0 2,81 26,-85-29,1-1,0 1,0-1,0 0,0 0,0 0,0 0,-1 0,1-1,0 1,0-1,0 0,0 1,-1-1,1-1,0 1,-1 0,1-1,-1 1,0-1,1 0,-1 0,0 0,0 0,0 0,0 0,-1 0,1-1,0 0,5-15</inkml:trace>
  <inkml:trace contextRef="#ctx0" brushRef="#br0" timeOffset="6969.326">9233 263,'-15'48,"-13"54,-3 24,-1 6,6-7,1-9,6-14,1-16,4-8,4-12,-1-8,1-9,2-8,-1-6,0-5,1-6</inkml:trace>
  <inkml:trace contextRef="#ctx0" brushRef="#br0" timeOffset="7483.728">9826 235,'-15'38,"-8"28,-2 11,4 3,1-8,4-6,4-10,5-9,3-9,2-5,2-3,1-3,0-1,-1-4</inkml:trace>
  <inkml:trace contextRef="#ctx0" brushRef="#br0" timeOffset="7918.91">9375 602,'57'-10,"1"-2,-1-2,-1-3,-1-2,0-3,2-4,-14 6,0-2,-2-2,0-2,-2-1,18-18,-40 30,-12 9,1 0,0 1,0 0,0 0,1 0,0 1,0 0,0 1,0-1,1 1,5-1,-12 4,0 1,0-1,0 1,1 0,-1 0,0 0,-1 0,1-1,0 1,0 0,0 0,-1 1,1-1,0 0,-1 0,1 0,-1 0,1 1,-1-1,0 0,1 0,-1 1,0-1,0 0,0 1,0-1,0 0,0 0,0 1,-1-1,1 0,0 0,-1 1,1-1,-1 0,0 1,1-1,-31 117,24-102,1 1,0 0,2 0,0 0,1 0,1 1,0-1,1 1,1-1,1 1,1-1,1 7,0-17,1-1,-1 1,1-1,0 0,1 0,0 0,0 0,0-1,1 0,-1 0,1 0,0-1,1 0,-1 0,1-1,-1 1,1-1,0-1,0 1,1-1,-1-1,0 1,1-1,-1-1,1 1,-1-1,1-1,-1 1,1-1,-1 0,0-1,1 0,-1 0,0 0,0-1,0 0,6-4,1 1,-11 3,0 1,1 0,-1 0,1 0,-1 0,1 1,-1-1,1 1,0 0,0 0,0 0,-1 1,1-1,0 1,0 0,0 0,0 0,0 1,0-1,0 1,0 0,-1 0,1 1,0-1,-1 1,1-1,-1 1,1 0,-1 0,0 1,0-1,2 3,6 26,24 34,-20-56</inkml:trace>
  <inkml:trace contextRef="#ctx0" brushRef="#br0" timeOffset="8416.248">9402 1137,'44'0,"66"-4,29-8,11 0,-2-4,-7 1,-12 4,-9 3,-11-2,-10 1,-6 1,-11 3,-13 2,-19 2</inkml:trace>
  <inkml:trace contextRef="#ctx0" brushRef="#br0" timeOffset="3969.281">5395 460,'0'-54,"0"46,0 36,-18 380,7-212,11-195,-1 1,1 0,0 0,1 0,-1 0,0 0,1-1,-1 1,1 0,-1 0,1 0,0-1,0 1,-1 0,1-1,1 1,-1-1,0 1,0-1,0 0,1 1,-1-1,1 0,-1 0,1 0,-1 0,1 0,0 0,0 0,-1-1,1 1,0-1,0 1,0-1,-1 0,1 1,0-1,0 0,0 0,0-1,76-25,-50 13,-25 12,0-1,0 1,0-1,0 1,0 0,1 0,-1 1,0-1,1 1,-1-1,1 1,-1 0,1 0,-1 1,0-1,1 1,-1 0,0-1,1 2,-1-1,0 0,0 0,0 1,0 0,0 0,0 0,-1 0,1 0,-1 0,1 1,-1-1,0 1,0 0,0-1,0 1,0 0,-1 0,1 0,0 2,15 71,12 21,-28-95,0-1,-1 1,1 0,1-1,-1 0,0 1,0-1,1 0,-1 1,0-1,1 0,-1 0,1 0,-1 0,1 0,0-1,0 1,-1 0,1-1,0 1,0-1,-1 0,1 0,0 0,0 1,0-1,0-1,-1 1,1 0,0 0,0-1,-1 1,1-1,0 0,0 1,-1-1,1 0,-1 0,1 0,-1 0,1 0,0-1,49-63,-35 32,-3-1,-1 0,-1-1,-2-1,-1 1,-2-1,-1-1,-3 1,0-1,-3 1,-2-22,-2 3,-3 0,-1 0,-4 1,-1 1,-3 0,-2 1,-22-41,26 61,-2 1,0 0,-3 2,0 0,-5-3,18 23,0 1,0 0,-1 1,0 0,-1 0,1 0,-1 1,-1 0,1 1,-1 0,0 1,0 0,0 0,-1 1,1 1,-1-1,0 2,-6-1,-10 5,7 4</inkml:trace>
  <inkml:trace contextRef="#ctx0" brushRef="#br0" timeOffset="4499.205">6129 1053,'33'4,"1"-2,-1-1,1-1,-1-2,1-2,-1-1,0-1,6-4,-32 8,-1-1,1 1,-1-2,0 1,0-1,0 0,0 0,-1 0,0-1,1 0,-2 0,1 0,-1-1,2-2,-5 6,1 0,-1-1,0 1,0-1,0 1,0-1,0 1,0-1,-1 0,1 1,-1-1,0 0,0 1,0-1,0 0,-1 1,1-1,-1 0,1 1,-1-1,0 0,0 1,0-1,0 1,-1 0,1-1,0 1,-1 0,0 0,0 0,1 0,-1 0,0 0,-1 1,1-1,0 0,-2 0,-4-2,-1 1,1 0,-1 0,0 0,0 1,0 1,0 0,0 0,0 0,0 1,-1 1,1-1,0 2,0-1,0 1,0 0,1 1,-1 0,1 1,-1 0,1 0,0 0,0 1,1 0,0 1,-1 0,2 0,-1 0,1 1,0 0,0 0,1 1,0 0,1 0,-2 1,1-1,-1-1,1 1,0-1,0 1,1 1,0-1,1 1,0-1,0 1,1 0,0 0,0 0,1 0,0 1,1-1,0 0,1 0,0 0,0 1,0-1,2 0,-1 0,1-1,0 1,1 0,0-1,0 0,1 0,0 0,0-1,3 3,3-2,2-1,-1 0,1 0,0-1,1-1,-1 0,1-1,0-1,0 0,0 0,1-2,-1 0,0 0,1-1,-1-1,0-1,1 0,12-4,5-1</inkml:trace>
  <inkml:trace contextRef="#ctx0" brushRef="#br0" timeOffset="4803.4">6976 912,'-24'15,"2"2,0 0,1 1,0 1,2 1,-13 17,29-35,0 0,1 0,-1 1,1-1,0 1,0 0,0 0,0 0,0 0,1 0,-1 0,1 0,0 0,-1 0,2 1,-1-1,0 1,1-1,-1 0,1 1,0-1,0 1,1-1,-1 1,1-1,-1 1,1-1,0 0,0 0,1 1,-1-1,1 0,0 0,-1 0,1 0,0-1,1 1,-1 0,0-1,2 1,12 7,0-1,0-1,1 0,1-1,-1-1,1-1,0 0,1-1,-1-1,1-1,9 0,115-19,-116 13</inkml:trace>
  <inkml:trace contextRef="#ctx0" brushRef="#br0" timeOffset="9901.121">4 2041,'0'-1,"-1"1,1-1,-1 1,1-1,0 1,0-1,-1 1,1-1,0 1,0-1,0 1,-1-1,1 1,0-1,0 0,0 1,0-1,0 1,0-1,0 0,0 1,0-1,1 1,-1-1,0 1,0-1,0 0,1 1,-1-1,0 1,1-1,-1 1,0-1,1 1,-1 0,1-1,-1 1,0-1,1 1,-1 0,1-1,-1 1,1 0,0 0,-1-1,1 1,-1 0,1 0,-1 0,1 0,0 0,-1 0,1 0,-1 0,1 0,0 0,-1 0,1 0,-1 0,42-5,-42 5,291-12,410-36,1765-119,-1312 138,-932 27,1188-23,522 54,-519-47,-1019 8,946-57,-1139 39,-158 19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2:3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508 205,'-4'2,"-1"0,1 1,-1-1,1 1,0 0,0 0,0 0,1 1,-1-1,1 1,-1 0,1 0,1 0,-1 0,0 1,1-1,0 1,0-1,0 1,1 0,0 0,0 0,0 0,0 4,-15 183,12-84,-63 445,55-385,13-169,-1-10</inkml:trace>
  <inkml:trace contextRef="#ctx0" brushRef="#br0" timeOffset="268.395">1 346,'38'-29,"47"-24,22-7,4 6,-8 8,-12 11,-12 7,-9 8,-13 8,-5 6,-8 4,-6 2,-4 1,-4 0,-7 6,-2 0,-5 5,-6 0</inkml:trace>
  <inkml:trace contextRef="#ctx0" brushRef="#br0" timeOffset="817.644">1045 713,'-30'37,"3"2,0 1,3 2,2 0,1 1,-5 20,24-59,0-1,1 1,-1 0,1 0,0 0,0 0,0 0,1 0,-1 0,1 0,0 0,0 0,1 0,-1 1,1-1,0 0,0 0,0-1,1 1,-1 0,1 0,0-1,0 1,0-1,0 1,1-1,0 0,-1 0,1 0,0 0,0 0,1-1,-1 0,1 1,-1-1,1 0,-1-1,1 1,2 0,4 0,1 1,0-2,0 0,0 0,0-1,1 0,-1-1,0 0,0-1,-1 0,1 0,0-2,-1 1,1-1,-1-1,0 1,-1-2,1 0,-1 0,0 0,0-1,-1-1,0 1,0-1,-1-1,0 1,-1-1,1 0,-2-1,1 0,-2 0,1 0,-1 0,-1-1,2-3,-1-4,-1 0,0 1,-1-1,-1 0,0 0,-2 0,0 0,-1 0,-2-5,3 16,-1-1,0 0,-1 0,1 1,-2 0,1-1,-1 1,0 0,0 1,-1-1,0 1,0 0,-1 0,1 0,-1 1,0 0,-1 0,1 1,-1-1,0 1,-6-2,9 4,-1 1,1-1,-1 1,1 0,-1 1,0-1,1 1,-1-1,0 1,1 1,-1-1,0 1,1 0,-1 0,0 0,-3 2,-11 7</inkml:trace>
  <inkml:trace contextRef="#ctx0" brushRef="#br0" timeOffset="1368.501">1693 742,'-13'16,"1"1,0 0,1 1,1 0,0 1,1 0,2 0,0 1,1 0,1 1,0-1,2 1,0 3,3-21,0 1,1-1,-1 1,1-1,0 0,0 1,0-1,0 0,0 0,1 0,-1 1,1-2,0 1,0 0,0 0,1 0,-1-1,0 0,1 1,0-1,-1 0,1 0,0 0,0 0,0-1,1 0,-1 1,0-1,0 0,1 0,-1-1,0 1,1-1,-1 1,1-1,0 0,128-18,-101 5,-2-1,0-2,-1-1,0-1,-2-2,0 0,-1-2,-1 0,-1-2,-2-1,0 0,10-18,-26 37,22-28,-1-1,-2 0,-1-2,-3-1,0 0,-3-2,2-9,-12 30,-1 0,-1-1,-1 1,0-1,-1 0,-2-1,0 1,-1 0,-1 0,-1 0,0 0,-2 0,0 0,-2 0,0 1,-4-7,6 18,0 1,-1-1,1 1,-2 0,1 0,-1 1,0 0,-1 0,1 0,-1 1,0 0,-1 0,1 1,-1 0,0 0,0 1,0-1,0 2,-1-1,1 2,-1-1,0 1,1 0,-1 1,0 0,1 0,-1 1,0 0,1 0,-1 1,1 0,-1 1,1 0,-4 2,-11 7,1 1,0 1,1 1,1 1,0 1,1 1,1 1,1 0,0 1,2 1,0 0,1 1,2 1,0 0,1 1,2 0,0 0,2 1,0 0,0 10,3-20,1 1,1 0,0 0,1-1,1 1,0 0,1 0,1 0,0 0,1-1,1 1,0-1,1 0,1 0,1-1,0 1,0-1,1-1,1 0,1 0,0 0,4 3,9 4,0-2,0-1,2-1,0-1,1-1,0-1,1-1,1-2,0-1,0 0,1-3,-1 0,2-2,-1-1,0-1,0-2,1 0,-1-3,7-1,15-2,-8 0</inkml:trace>
  <inkml:trace contextRef="#ctx0" brushRef="#br0" timeOffset="2250.985">2907 543,'-37'10,"1"2,0 1,1 2,0 2,1 1,1 1,1 2,1 1,1 2,-16 15,35-29,1 1,-1 0,2 0,0 1,0 0,1 1,0 0,1 0,-2 6,8-15,-1 0,1 0,0 0,0 0,0 0,1 0,-1 0,1 0,0 0,0 0,0 0,1 0,0 0,-1 0,1 0,1 0,-1 0,0 0,1-1,0 1,0 0,0-1,0 0,1 1,-1-1,1 0,0 0,0 0,0-1,0 1,1-1,-1 0,1 1,-1-2,2 2,4 1,0 0,0-1,0 0,1-1,-1 0,1 0,-1-1,1 0,0-1,-1 0,1-1,-1 0,1 0,-1-1,1 0,-1 0,0-1,8-4,152-88,26-66,-195 161,0 1,0-1,1 1,-1-1,0 0,0 1,1-1,-1 0,0 1,0-1,1 0,-1 1,0-1,1 0,-1 0,1 1,-1-1,0 0,1 0,-1 0,1 1,-1-1,0 0,1 0,-1 0,1 0,-1 0,1 0,-1 0,1 0,-1 0,0 0,1 0,-1 0,1 0,-1-1,1 1,-1 0,0 0,1 0,-1-1,1 1,-1 0,0 0,1-1,-1 1,0 0,1-1,-1 1,0 0,0-1,1 1,-1 0,0-1,0 0,-11 45,9-37,-1-1,1 0,0-1,0 1,0 0,1 0,0 0,0 0,0 0,1 0,0 0,0 0,0 0,1 0,0 0,0 0,1 0,0 0,0-1,0 1,0-1,1 1,0-1,0 0,1 0,-1 0,1 0,0-1,1 1,-1-1,1 0,-1 0,1-1,0 0,1 1,4 1,-1-4,0-1,0 0,0-1,0 1,0-2,0 1,0-1,-1-1,1 1,-1-1,1-1,-1 0,0 0,0-1,-1 1,1-2,-1 1,0-1,0 0,-1-1,0 1,2-5,8-2,110-131,-116 146,-16 25,4-19,-2 9,1 1,1 0,0 0,2 0,0 0,1-1,0 1,2 0,1 3,-3-15,0-1,1 1,0-1,0 1,0-1,0 0,1 0,0 0,0 0,1 0,-1-1,1 1,0-1,0 0,0 0,1-1,0 1,-1-1,1 0,0 0,0 0,1-1,-1 0,1 0,-1 0,1-1,-1 0,1 0,0 0,0-1,-1 1,1-2,-1 1,0-1,0 1,1-1,-1-1,0 1,0-1,0 0,0 0,-1 0,1-1,0 1,-1-1,0-1,0 1,0 0,0-1,0 0,-1 0,1 0,0-2,58-109,-48 85,62-137,-27 100,-47 66,-1 0,1 0,-1 0,1 0,0 0,-1 0,1 0,0 0,0 1,0-1,0 1,-1-1,1 1,0 0,0 0,0-1,0 2,0-1,0 0,0 0,0 1,0-1,0 1,0-1,-1 1,1 0,0 0,0-1,-1 1,1 1,0-1,-1 0,1 0,-1 1,0-1,1 0,-1 1,0 0,1 0,13 21,0 1,-2 0,-1 1,0 1,-2-1,-1 2,-1-1,0 9,34 251,-37-237,1 19,-4 0,-2 0,-3 0,-3 0,-3 0,-3 0,5-25,-3-1,-1 0,-2-1,-2 0,-1-1,-2-1,-2-1,-2-1,-23 31,38-57,-1 0,-1-1,1 0,-1-1,-1 0,0 0,0-1,-1 0,0-1,0 0,-1-1,0 0,0-1,0 0,0-1,-7 1,16-4,0-1,0 0,0 0,0-1,1 1,-1-1,0 1,0-1,0 0,1 0,-1 0,1 0,-1-1,1 1,-1-1,1 1,0-1,-1 0,1 0,0 0,0 0,1 0,-1-1,0 1,1-1,-1 1,1-1,0 1,0-1,0 0,0-1,-9-90,24 27,2 1,3 0,3 1,3 1,2 1,4 2,1 1,4 1,8-7,0 0,4 2,1 2,4 1,-17 23</inkml:trace>
  <inkml:trace contextRef="#ctx0" brushRef="#br0" timeOffset="12719.121">1 1531,'671'-34,"-421"17,1531-140,-906 93,-551 36,-304 23,1 1,0 2,0 0,1 1,-1 1,0 0,0 2,0 1,0 1,5 1,-13 2,-6-2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9:3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642 349,'32'-4,"16"2,1-3,-1-2,-1-2,1-2,-2-2,0-2,0-2,-2-2,0-2,40-26,94-110,-177 156,-1 0,1-1,0 1,-1 0,1 0,0 0,0-1,0 1,0 0,0 0,0 0,0 1,0-1,0 0,0 0,0 0,0 1,1-1,-1 1,0-1,1 1,-1-1,0 1,1 0,-1 0,0 0,1 0,-1 0,0 0,1 0,-1 0,1 0,-1 0,0 1,1-1,-1 1,0-1,0 1,1-1,-1 1,0 0,0 0,0-1,0 1,0 0,0 0,0 0,0 0,0 0,0 1,5 149,-8-119,-84 914,83-792,7 0,7 0,6-1,19 60,-24-117,-14-96,1 1,0-1,-1 1,1-1,-1 0,1 1,-1-1,1 0,-1 0,1 0,-1 0,1 0,0 0,-1-1,1 1,-1-1,1 1,-1-1,1 1,0-1,-1 1,1-1,0 0,0 0,0 0,-1 0,1 0,0 0,0 0,0 0,1 0,-1-1,-1 0,-1-1,-195-167,108 89,-4 4,-54-32,124 93,-1 2,-1 1,0 1,-1 1,0 1,-1 2,0 0,0 2,-1 1,1 2,-1 1,0 0,0 3,0 0,0 2,1 1,-1 1,1 2,0 0,1 2,0 1,0 1,1 2,0 0,1 2,1 1,0 0,2 2,0 1,0 1,18-17,0 0,0 1,0-1,1 1,0 0,-1 0,1 0,1 0,-1 0,1 1,-1-1,1 1,0-1,1 1,-1 0,1 0,0 0,0 0,1 0,0 0,-1 0,2 0,-1 0,0 0,1 0,0 0,0 0,1 0,-1 0,1-1,1 3,9 11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9:37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0 389,'384'-126,"304"-55,-421 110,-265 70,-1-1,1 1,-1 0,1 1,0-1,-1 0,1 0,0 1,0-1,-1 1,1-1,0 1,0 0,0 0,0-1,-1 1,1 1,0-1,0 0,0 0,0 1,-1-1,1 1,0 0,0-1,-1 1,1 0,0 0,-1 0,1 0,-1 0,0 0,1 1,-1-1,0 0,1 1,-1-1,0 1,0-1,0 1,-1 0,1-1,-2 14,-1 0,0-1,-1 1,-1-1,0 0,-1 0,-1 0,-3 7,-3 7,0 0,1-1,2 1,1 1,1 0,1 0,-1 27,6 3,1-34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41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1 226,'1'-1,"0"0,0 0,0 0,0 0,0 0,1 0,-1 0,0 0,1 0,-1 0,1 1,-1-1,1 1,-1-1,1 1,-1-1,1 1,-1 0,1 0,0 0,-1 0,1 0,-1 0,1 0,0 0,-1 1,1-1,-1 1,1-1,-1 1,1 0,0 0,6 0,22 3,-1-1,1-2,0-1,0-1,-1-1,21-5,175-12,-201 19</inkml:trace>
  <inkml:trace contextRef="#ctx0" brushRef="#br0" timeOffset="250.599">57 367,'43'0,"34"0,13 0,-4 0,-11 0,-15 0,-12 0,-9 0,-7 0,-4 0,-6 0</inkml:trace>
  <inkml:trace contextRef="#ctx0" brushRef="#br0" timeOffset="747.729">481 0,'226'114,"-32"-30,-192-83,1-1,-1 1,1 0,-1-1,0 1,1 0,-1 0,0 1,0-1,0 0,1 1,-2 0,1-1,0 1,0 0,0 0,-1 0,1 0,-1 0,0 0,1 0,-1 1,0-1,0 0,-1 1,1-1,0 1,-1-1,0 1,1-1,-1 1,0-1,0 1,0 0,-1-1,1 1,-1-1,1 1,-1-1,0 0,0 1,0-1,0 0,-1 2,-8 6,0-1,-1-1,0 0,0 0,0-1,-1 0,0-1,-1-1,-6 3,-39 19,-114 71,121-65,33-16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1,'-31'81,"-44"127,4-15,52-96,19-94,1 0,-1 0,0 0,1 0,-1 0,1 0,0 0,0-1,0 1,1 0,-1 0,0-1,1 1,0-1,0 1,0-1,0 0,0 0,0 0,0 0,1 0,-1 0,1-1,-1 1,1-1,0 0,-1 1,1-1,0-1,0 1,0 0,8 0,0 0,-1-1,1 0,0-1,0 0,-1 0,1-1,-1-1,7-2,38-6,59 0,-90 5</inkml:trace>
  <inkml:trace contextRef="#ctx0" brushRef="#br0" timeOffset="1194.255">535 650,'2'-16,"2"0,0 0,0 0,2 0,0 1,0 0,2 0,0 1,0 0,1 0,1 1,6-6,-12 14,103-132,-106 136,-1 0,1 0,-1 0,1 0,-1 0,1 0,-1 0,1 0,0 0,-1 0,1 1,0-1,0 0,0 0,0 1,0-1,0 0,0 1,0-1,0 1,0-1,0 1,0 0,0 0,0-1,0 1,1 0,-1 0,0 0,0 0,0 0,0 0,0 0,1 1,-1-1,0 0,0 0,0 1,0-1,0 1,0-1,0 1,0 0,0-1,0 1,0 0,-1 0,1-1,0 1,0 0,-1 0,1 0,0 0,-1 0,1 0,-1 0,1 0,-1 0,0 1,12 186,-10-182,-3-5,1 1,0-1,0 0,-1 0,1 0,0 0,0 0,0 0,0 0,0 0,0 0,1 0,-1 0,0 0,0 0,1 0,-1 0,1 0,-1 0,1 0,-1 0,1 0,0 0,-1 0,1 0,0-1,0 1,-1 0,1-1,0 1,0 0,0-1,0 1,0-1,0 1,0-1,0 0,0 0,0 1,0-1,0 0,0 0,0 0,1 0,-1 0,0 0,0 0,0 0,0-1,0 1,0 0,0-1,0 1,0 0,0-1,0 0,0 1,94-105,53-32,-148 136,1 0,0-1,0 1,-1 0,1 0,0 0,0 0,0 0,0 0,0 0,1 0,-1 0,0 1,0-1,1 0,-1 1,0-1,1 1,-1-1,0 1,1 0,-1 0,1-1,-1 1,0 0,1 0,-1 1,1-1,-1 0,1 0,-1 1,0-1,1 0,-1 1,0-1,1 1,-1 0,0 0,0-1,0 1,0 0,1 0,-1 0,0 0,-1 0,1 0,1 1,-12 130,-13-16,27-100</inkml:trace>
  <inkml:trace contextRef="#ctx0" brushRef="#br0" timeOffset="1894.209">1607 283,'-49'31,"2"1,2 2,1 3,2 1,-5 8,42-40,1-1,-1 1,1 0,1 0,-1 0,1 0,0 1,1-1,-1 1,1 0,1-1,-1 1,1 2,1-7,0 1,0-1,0 0,0 1,0-1,0 0,1 0,-1 1,1-1,0 0,0 0,-1 0,1 0,1 1,-1-1,0-1,0 1,1 0,-1 0,1 0,0-1,-1 1,1-1,0 0,0 1,0-1,0 0,0 0,0 0,0 0,0 0,1-1,-1 1,0-1,0 1,1-1,-1 0,0 0,1 0,0 0,11-2,0-1,-1 0,0 0,1-2,-1 0,-1 0,1-1,-1 0,0-2,0 1,-1-1,0-1,-1 0,0 0,0-1,-1 0,8-12,22-16,79-69,-117 106,-1 1,1-1,-1 0,1 0,0 1,-1-1,1 0,0 1,-1-1,1 0,0 1,0-1,-1 1,1-1,0 1,0 0,0-1,0 1,0 0,0 0,-1-1,1 1,0 0,0 0,0 0,0 0,0 0,0 0,0 1,0-1,0 0,0 0,0 1,0-1,-1 0,1 1,0-1,0 1,0-1,-1 1,1-1,0 1,-1 0,1-1,0 1,-1 0,1 0,-1-1,1 1,-1 0,1 0,-1 0,0 0,1 0,-1-1,0 1,0 0,0 0,1 0,-1 0,0 0,0 0,-1 0,1 0,0 0,0 0,0 0,-1 0,1 0,-19 245,19 77,0-315,1 0,-2 0,1 0,-1-1,0 1,-1 0,0-1,0 1,0-1,-1 1,0-1,-1 0,1 0,-2 0,1-1,0 0,-1 1,-1-1,1-1,-1 1,0-1,0 0,0-1,0 1,-1-1,0 0,0-1,0 0,-1 0,1 0,-1-1,1 0,-1-1,0 1,-2-1,5-1,0-1,0 1,1-1,-1 0,0 0,1 0,-1-1,1 0,-1 0,1 0,0 0,0-1,0 1,0-1,0 0,0 0,1-1,0 1,-1-1,1 1,1-1,-1 0,0 0,1-1,0 1,0 0,0-1,1 1,-1-1,1 0,0-3,-1-1,0-1,1 0,0 0,1 0,0 1,0-1,1 0,1 0,-1 0,2 1,-1-1,1 1,1-1,-1 1,3-2,7-7,1 1,1 1,1 0,0 0,1 2,1 0,0 1,0 1,2 1,-1 0,1 2,1 0,0 1,25-6,-25 10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426 183,'-1'-2,"-1"0,1 0,-1 1,1-1,-1 0,0 1,0-1,0 1,0 0,0-1,0 1,0 0,0 0,0 0,-1 1,1-1,0 0,-1 1,1 0,0-1,-1 1,1 0,0 0,-3 1,2-2,-10 1,0 0,0 1,0 0,0 1,0 0,1 1,-1 0,1 1,-1 1,1 0,-7 5,17-10,1 1,0-1,-1 1,1-1,0 1,0 0,0 0,0-1,0 1,-1 0,1 0,1 0,-1 0,0 0,0 0,0 0,0 0,1 1,-1-1,1 0,-1 0,1 1,-1-1,1 0,0 1,-1-1,1 0,0 1,0-1,0 1,0-1,0 0,1 1,-1-1,0 0,1 1,-1-1,0 0,1 0,0 1,-1-1,1 0,0 0,0 0,-1 0,1 0,0 0,0 0,1 1,62 36,31 4,-92-41,-1 0,0 0,0 0,0 0,0 1,-1-1,1 1,0-1,-1 1,1 0,-1 0,1 0,-1 0,0 0,0 0,0 0,0 0,0 0,0 0,0 1,-1-1,1 0,-1 0,0 1,0-1,0 1,0-1,0 0,0 1,0-1,-1 0,0 0,1 1,-1-1,0 0,0 0,0 0,0 0,0 0,-1 0,1 0,-1 1,-10 8,0-1,0-1,-1 0,0-1,-1 0,0-1,0 0,-1-1,1-1,-1 0,0-1,-3 0,-7 3,-5 3,-100 17,119-37,15 4</inkml:trace>
  <inkml:trace contextRef="#ctx0" brushRef="#br0" timeOffset="243.972">651 324,'-4'34,"-3"15,1 0</inkml:trace>
  <inkml:trace contextRef="#ctx0" brushRef="#br0" timeOffset="896.094">850 494,'17'-20,"-1"0,-1-1,0-1,-2 0,-1-1,0 0,-2-1,4-14,15-42,-40 169,28 21,-17-107,1 0,0 0,0 0,0 0,1 0,-1-1,1 1,-1 0,1-1,0 1,0-1,0 0,0 1,1-1,-1 0,1-1,-1 1,1 0,-1-1,1 1,0-1,0 0,0 0,0 0,0 0,0 0,0-1,0 1,0-1,0 0,0 0,0 0,3-1,4-3,0-1,-1 0,0-1,0 0,-1 0,1-1,-1 0,-1 0,0-1,0 0,0-1,-1 1,0-1,0-2,14-17,-2 0,-1-2,-2 0,-1-1,-1-1,3-14,-15 39,1 1,-1-1,-1 1,1-1,-1 1,0-1,-1 1,0-1,0 1,0-1,-1 1,1-1,-2 1,1 0,-2-3,-7-9</inkml:trace>
  <inkml:trace contextRef="#ctx0" brushRef="#br0" timeOffset="1317.889">1584 14,'-10'3,"0"0,0 1,1 0,-1 0,1 1,0 1,1-1,-1 2,1-1,0 1,1 0,0 1,0-1,0 1,1 1,0-1,1 1,0 0,0 1,1-1,0 1,1 0,0 0,1 0,-2 9,3-12,0 0,1 1,0-1,0 1,1-1,0 0,0 1,1-1,0 0,0 0,0 0,1 0,0 0,1-1,-1 1,1-1,0 0,1 0,0 0,0-1,0 0,0 0,1 0,0 0,0-1,0 0,0 0,1-1,0 0,-1 0,7 2,-4-2,1-1,-1 1,1-2,-1 1,1-1,0-1,-1 0,1 0,0-1,-1 0,1 0,-1-1,1-1,-1 0,0 0,0 0,0-1,0-1,-1 1,1-2,-1 1,-1-1,1 0,-1 0,0-1,0 0,4-7,-2 3,69-101,-75 107,-1 0,1-1,-1 0,0 1,0-1,-1 0,0 0,0 0,0 0,-1 0,0 0,0 0,0 0,-1 0,0 0,0 0,0 0,-1 0,0 0,-2-4,1 5,0 1,-1 0,1-1,-1 1,0 0,0 1,0-1,0 1,-1 0,1 0,-1 0,0 1,0-1,0 1,0 0,0 1,-1-1,1 1,0 0,-4 0,-21-3</inkml:trace>
  <inkml:trace contextRef="#ctx0" brushRef="#br0" timeOffset="1645.879">1442 211,'24'0,"13"0,4 5,1 1,-2 5,-4 1,-2-3,-3-2,-2-2,-5 2,-2 1,-5 3,-1 0,-3-2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8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25,'-4'0,"2"0,7 0,8 0,5 0,6 0,2 0,3 0,0 0,1-4,-1-3,1 1,-1 1,-6 2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0,0 0,0 0,-4 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29,'48'-5,"21"-1,3 0,-5 1,-10 2,-10 1,-7 1,-12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86,'0'-5,"-4"-2,-8 6,-5 2,5 2,8 0,6-6,-2-1,-2 3,-5 4,-6 0,-1 4,7 2,9-2,5-1</inkml:trace>
  <inkml:trace contextRef="#ctx0" brushRef="#br0" timeOffset="376.954">458 0,'-19'5,"-7"6,7 2,11-2,1-3,-2-2,-4-3,0 4,1 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10,'-38'29,"1"1,2 1,1 2,2 2,-26 35,49-59,0 2,0-1,1 1,1 0,0 1,1-1,0 2,1-1,1 0,0 1,1 0,1 0,0 0,1 0,0 0,1 0,1 0,1 0,0 0,1 0,0 0,1 0,1-1,0 0,1 0,7 12,-8-21,0 1,0-1,1 0,-1-1,1 1,0-1,0 0,1-1,-1 1,1-1,-1 0,1-1,0 0,0 0,0 0,1-1,-1 0,0-1,0 1,1-2,-1 1,0-1,0 0,1 0,-1-1,2 0,15-4,-1-2,0 0,0-1,-1-2,0 0,-1-1,5-5,7-3,-1-1,-2-2,0-1,-1-1,-2-1,0-2,-2-1,10-15,-25 27,0 0,-1 0,-1 0,-1-1,-1 0,0-1,-1 1,-1-3,-2 13,-1 1,0-1,-1 0,1 1,-2-1,1 0,-1 1,0-1,0 1,-1-1,0 1,-1-1,1 1,-1 0,-1 0,0 1,1-1,-2 1,1-1,-1 1,-4-4,-1 4,-1 0,0 1,0 1,-1-1,1 2,-1-1,0 2,0 0,0 0,0 1,0 0,0 1,0 1,-1 0,1 0,-4 2,-24 3,4 1</inkml:trace>
  <inkml:trace contextRef="#ctx0" brushRef="#br0" timeOffset="367.207">34 349,'93'-30,"88"-19,-175 48,1 1,-1 1,0-1,0 1,0 0,0 0,0 0,0 1,-1 0,1 0,0 1,-1 0,0 0,1 0,-1 0,0 1,-1 0,1 0,-1 0,0 1,0-1,0 1,0 0,2 5,3-1,0 0,0-1,1 0,0 0,0-1,1 0,0-1,0 0,1-1,-1 0,1-1,0 0,0-1,1 0,-1-1,1-1,-1 0,1 0,0-1,4-1,7-4,-6-1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9:37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1,'-15'38,"1"28,7 1,5-9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86,'1'67,"-13"151,-6-22,8-133,4-57</inkml:trace>
  <inkml:trace contextRef="#ctx0" brushRef="#br0" timeOffset="315.714">1 86,'43'-5,"38"-1,11-5,-1 0,-7 1,-8 3,-11 2,-13-2,-5-1,-6 2,-6 1,-3 3,-2 0,-2 1,-10 1,-9 0</inkml:trace>
  <inkml:trace contextRef="#ctx0" brushRef="#br0" timeOffset="600.195">57 622,'29'0,"33"-5,12-1,2-5,-7 0,-6 1,-8 3,-9-2,-8 0,-5 1,-3 3,-3 2,0-4,-1 0,1 1,0 2,-4 1</inkml:trace>
  <inkml:trace contextRef="#ctx0" brushRef="#br0" timeOffset="4018.584">1299 482,'-2'-2,"1"1,-1-1,0 1,0 0,0-1,0 1,0 0,0 1,0-1,0 0,0 0,0 1,0-1,-1 1,1 0,0 0,0 0,0 0,-1 0,1 0,0 0,0 1,0-1,-1 1,1 0,0 0,0 0,0-1,0 2,0-1,1 0,-1 0,0 1,-1 0,-55 60,-48 91,-8-11,111-134,14-15,15-16,188-198,-125 117,-88 103,-1 0,1 1,0-1,-1 0,1 1,0-1,0 0,0 1,0-1,0 1,-1 0,1-1,0 1,0 0,0-1,0 1,0 0,0 0,0 0,0 0,0 0,0 0,0 0,0 0,0 0,0 1,0-1,0 0,0 1,0-1,0 0,0 1,0-1,0 1,-1 0,1-1,0 1,0 0,-1-1,1 1,0 0,-1 0,1 0,0 0,24 49,-18-33,31 136,-30-103,-1-4,-5-34</inkml:trace>
  <inkml:trace contextRef="#ctx0" brushRef="#br0" timeOffset="4332.753">1074 679,'33'0,"26"0,8 0,-3 0,-8 0,-8 0,-13-5,-7-2,-8 1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0 282,'125'-11,"118"-18,-73 0,-120 24,-32 7</inkml:trace>
  <inkml:trace contextRef="#ctx0" brushRef="#br0" timeOffset="324.644">84 451,'39'0,"31"0,9 0,-4 0,-10 0,-12 0,-9 0,-8 0,-10-4,-5-3,-5 1</inkml:trace>
  <inkml:trace contextRef="#ctx0" brushRef="#br0" timeOffset="913.329">424 0,'30'34,"153"81,-179-111,0 1,0-1,0 1,-1 0,1 1,-1-1,-1 1,1-1,-1 1,0 0,0 0,0 0,-1 0,0 0,0 0,-1 0,0 0,0 0,0 0,-1 1,0-1,0 0,0 0,-1 0,0 0,0-1,0 1,-1 0,0-1,0 0,0 1,-1-1,0-1,0 1,0 0,-1-1,1 0,-1 0,-1 0,-241 232,224-204,16-15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1,'0'0,"5"0,6 0,6 0,5 0,4 0,2 0,1 0,0 0,1 0,-6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1,'-2'19,"-2"0,0 0,-1 0,-1-1,-1 0,0 0,-1 0,-1-1,-1 0,-5 5,-13 30,8-15,10-21,0 0,1 1,1 0,1 1,0 0,2 0,0 0,0 1,2-1,1 1,0 3,2-20,0 1,0-1,1 1,-1-1,1 1,-1-1,1 0,0 1,0-1,0 0,0 0,1 1,-1-1,0 0,1 0,0-1,-1 1,1 0,0 0,0-1,0 1,0-1,0 0,0 0,1 1,-1-1,0 0,1-1,-1 1,0 0,1-1,-1 0,1 1,-1-1,1 0,-1 0,1 0,0-1,94-23,-77 13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9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0 352,'20'-36,"1"2,1 0,3 1,0 1,8-5,83-65,-116 103,0 0,0 0,0 0,0 0,0-1,0 1,0 0,0 0,0 0,1 0,-1 0,0-1,1 1,-1 0,0 0,1 0,-1-1,1 1,-1 0,1 0,0-1,-1 1,1-1,0 1,-1 0,1-1,0 1,0-1,-1 0,1 1,0-1,0 0,0 1,0-1,-1 0,1 0,0 0,0 0,0 0,0 0,0 0,0 0,0 0,-1 0,1 0,0 0,0-1,0 1,0 0,0-1,-1 1,1-1,0 1,0-1,-1 1,1-1,0 1,-1-1,1 0,-1 1,1-1,-1 0,1 0,-1 1,1-2,-2 8,-8 70,9-74,0-1,0 1,0 0,0-1,0 1,1-1,-1 1,1 0,-1-1,1 1,-1-1,1 1,0-1,0 1,0-1,0 0,0 1,0-1,0 0,1 0,-1 0,0 0,0 0,1 0,-1 0,1 0,-1-1,1 1,-1 0,1-1,0 1,-1-1,1 0,0 1,-1-1,1 0,0 0,-1 0,1 0,0-1,-1 1,1 0,13-5,1 0,-1-1,0 0,-1-1,0-1,0 0,-1-1,0-1,0 0,-1 0,8-10,0 2,50-37,-67 92,-19 7,13-39,-1 1,2-1,-1 1,1 0,-1 0,2-1,-1 1,1 1,-1-1,2 0,-1 0,1 0,0 1,0-1,1 0,-1 0,2 0,-1 0,1 0,-1 0,2 0,1 4,8 3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1,'-26'4,"0"2,0 0,0 2,1 1,0 0,-2 3,21-9,-1 0,1 1,-1 0,1 0,0 0,1 1,-1 0,1 0,0 0,0 1,0-1,1 1,0 0,0 1,0-1,1 1,0 0,0-1,1 1,0 0,0 1,1-1,0 0,0 2,1-5,1 0,-1 0,1 0,0 0,0 0,1 0,-1 0,1-1,0 1,0 0,0-1,1 0,-1 1,1-1,-1 0,1 0,0-1,0 1,1-1,-1 1,0-1,1 0,0 0,-1 0,1-1,0 1,0-1,0 0,0 0,0-1,0 1,0-1,0 1,0-1,0-1,0 1,0-1,0 1,0-1,0 0,0 0,0-1,0 1,-1-1,1 0,0 0,-1 0,0-1,1 1,145-124,-86 66,-62 58,-1 1,1 0,-1 0,1-1,0 1,-1 0,1 0,0 0,0 0,0 0,0 0,0 0,0 0,0 0,0 1,0-1,0 0,1 1,-1-1,0 0,0 1,1 0,-1-1,0 1,1 0,-1 0,0 0,1-1,-1 2,0-1,1 0,-1 0,0 0,1 0,-1 1,0-1,1 1,-1-1,0 1,0-1,1 1,-1 0,0 0,0 0,0-1,0 1,0 0,0 0,0 0,-1 1,1-1,0 0,0 0,-1 0,1 0,-1 1,1-1,-1 0,0 1,1-1,-1 1,-12 120,-3-43,16-68,-1 1,0 0,0-1,-2 1,1-1,-1 0,-1 1,0-1,-1 0,0 0,0-1,-1 1,-1-1,0 0,0 0,-1-1,0 0,0 0,-1-1,-1 0,1 0,-1-1,-4 3,-57 17,68-27,0 0,1 1,-1-1,0 0,1-1,-1 1,0 0,1 0,-1-1,1 1,-1-1,0 1,1-1,-1 0,1 0,0 1,-1-1,1 0,0 0,-1-1,1 1,0 0,0 0,0 0,0-1,0 1,0-1,0 1,1-1,-1 1,0-1,1 1,-1-1,1 1,0-1,0 0,-1 1,1-1,0 0,0 1,0-1,1 0,-1 1,2-10,0 1,1 0,1 0,-1 0,2 0,-1 0,1 1,1 0,0 0,0 1,1-1,0 1,0 1,0-1,1 1,1 0,-1 1,1 0,0 1,0-1,2 1,1-3,150-79,-138 80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19,'-3'-2,"1"0,-1 0,1 1,-1-1,0 0,0 1,0 0,0 0,0 0,0 0,0 0,0 0,0 1,0-1,0 1,-1 0,1 0,0 1,0-1,0 0,0 1,-1 0,1 0,0 0,0 0,1 0,-1 0,0 1,0 0,1-1,-1 1,0 0,1 0,-1 1,-74 83,68-74,0 1,1 0,0 0,1 1,0 0,1 1,1-1,1 1,0 0,0 1,2-1,0 0,0 1,2-1,0 1,1-1,0 1,2 2,-1-13,0 1,0 0,1-1,0 1,1-1,-1 0,1 0,0 0,0 0,0-1,1 0,0 0,-1 0,2 0,-1-1,0 0,1 0,-1 0,1-1,0 1,0-1,0-1,0 1,0-1,0 0,0-1,6 1,9 0,0-1,0-1,1-1,-1-1,0 0,0-2,11-4,-11 4,0 0,0-2,-1 0,0-1,-1-1,0-1,0-1,-1-1,0 0,-1-1,0-1,-2 0,1-1,-2-1,0-1,-1 0,0-1,-12 15,0 0,1 0,-2 0,1 0,0 0,-1 0,1 0,-1 0,0 0,0 0,0 0,0 0,-1 0,1 0,-1 0,0 0,0 0,0 0,0 0,0 0,-1 0,1 1,-1-1,0 1,0-1,0 1,0-1,0 1,0 0,-1 0,1 0,-1 1,1-1,-1 0,-2 0,-105-42,78 37,4 3</inkml:trace>
  <inkml:trace contextRef="#ctx0" brushRef="#br0" timeOffset="466.477">58 217,'168'-11,"-160"9,0-1,0 0,0 1,1 0,-1 0,1 1,-1 0,1 1,0 0,-1 0,1 0,-1 1,1 1,-1 0,1 0,-1 0,0 1,0 0,0 1,0 0,-1 0,7 5,-7-2,-1-1,1 0,0 0,0 0,1-1,-1 0,1 0,0-1,1 0,-1 0,1-1,-1 0,1-1,0 0,0 0,0-1,0 0,1-1,-1 0,0 0,0-1,0 0,1-1,15-4</inkml:trace>
  <inkml:trace contextRef="#ctx0" brushRef="#br0" timeOffset="976.853">482 48,'-5'0,"-6"0,-6 0,-6 0,2-5,0-1,-2 0,-1 1,-2 1,-1 2,4 1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29,'-5'5,"-1"6,0 6,1 1</inkml:trace>
  <inkml:trace contextRef="#ctx0" brushRef="#br0" timeOffset="245.917">277 0,'0'10,"-5"8,-1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9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0 393,'19'0,"17"0,6 0,1 0,-2 0,-4 0,-2 0,-3 0,-2 0,-2 0,0 0,0 0,0 0,-1 0,1 0,-5 0</inkml:trace>
  <inkml:trace contextRef="#ctx0" brushRef="#br0" timeOffset="269.74">28 619,'38'-9,"33"-4,8 1,-4 2,-11 3,-10 3,-10 1,-8 2,-5 1,-8 1</inkml:trace>
  <inkml:trace contextRef="#ctx0" brushRef="#br0" timeOffset="1923.158">1242 55,'-10'34,"-3"25,1 7,2-2,3-8,3-8,2-8,1-5,1-5,0-2,1-6</inkml:trace>
  <inkml:trace contextRef="#ctx0" brushRef="#br0" timeOffset="2203.892">734 83,'39'-5,"36"-6,10-2,1 2,-6 3,-10 2,-13 3,-7 1,-7 2,-5 0,-6 0,-2 1,-2-1,-1 1,0-1,-5 5,-11 2,-7-1</inkml:trace>
  <inkml:trace contextRef="#ctx0" brushRef="#br0" timeOffset="2452.155">762 592,'48'-5,"35"-7,13-5,-5 0,-13 2,-15 4,-14 4,-10 4,-7-4,-4 1,-2 0,-6 2</inkml:trace>
  <inkml:trace contextRef="#ctx0" brushRef="#br0" timeOffset="3399.368">1722 422,'-52'35,"1"2,2 2,2 2,2 2,1 3,13-1,31-45,0 1,1-1,-1 1,1-1,-1 1,1-1,0 1,-1-1,1 1,-1-1,1 1,0-1,-1 0,1 0,0 1,-1-1,1 0,0 0,-1 0,1 0,0 0,0 1,-1-1,1-1,0 1,0 0,-1 0,1 0,0 0,-1 0,1-1,0 1,-1 0,1-1,0 1,-1 0,1-1,-1 1,1-1,0 1,-1-1,1 1,-1-1,0 1,1-1,-1 0,1 1,-1-1,0 0,1 1,-1-2,1 1,396-302,-396 301,-1 1,1 0,0 0,-1 0,1 0,0 0,0 0,0 0,0 0,0 0,0 0,0 0,0 1,0-1,0 0,0 1,1-1,-1 1,0-1,0 1,1 0,-1 0,0-1,0 1,1 0,-1 0,0 0,1 0,-1 0,0 1,1-1,-1 0,0 1,0-1,1 0,-1 1,0 0,0-1,0 1,0 0,0-1,0 1,0 0,0 0,0 0,0 0,0 0,0 0,-1 0,1 0,0 0,-1 1,1-1,-1 0,1 0,-1 0,0 1,1-1,-1 0,0 1,0-1,0 0,0 1,0-1,-22 81,17-69,1 0,0 1,1 0,0 0,1 0,1 0,0 0,1 0,0 0,1 2,7 40,-31-71,15 6,0 0,0 0,-1 1,0 1,0 0,-1 0,0 0,0 1,-1 1,1 0,-1 0,0 1,-1 1,1-1,-9 0,-61 2,56 3</inkml:trace>
  <inkml:trace contextRef="#ctx0" brushRef="#br0" timeOffset="3819.85">2315 26,'-38'35,"1"1,2 2,2 2,-6 11,-19 65,57-112,0 0,0 0,1 0,0 1,-1-1,2 0,-1 0,0 0,1 0,0 1,-1-1,2 0,-1 0,0 0,1 0,0-1,0 1,0 0,0-1,1 1,-1-1,1 0,0 0,0 0,0 0,0 0,1-1,-1 1,1-1,8 4,0-1,-1-1,1 0,1-1,-1 0,1-1,-1 0,1-1,-1 0,1-1,0 0,-1-1,1-1,0 0,-1-1,0 0,0-1,0 0,0-1,0 0,-1-1,0 0,0-1,9-7,-8 7,0 0,0-2,-1 1,0-1,0-1,-1 0,0 0,-1-1,0 0,-1-1,0 0,-1 0,0-1,-1 1,0-2,-1 1,-1 0,0-1,0-3,-2 11,0 0,-1-1,1 1,-1 0,0 0,-1-1,0 1,0-1,0 1,0 0,-1-1,0 1,-1 0,0 0,1 0,-2 0,1 0,-1 0,0 0,0 1,-1-1,1 1,-1 0,0 0,-1 0,1 1,-1 0,0 0,0 0,0 0,-1 1,1-1,-1 2,0-1,1 0,-2 1,1 0,-1 1,-83 11,64-4</inkml:trace>
  <inkml:trace contextRef="#ctx0" brushRef="#br0" timeOffset="4154.932">2032 337,'53'-19,"22"-7,3 2,-7 5,-15 10,-13 6,-13 9,-8 4,-1 0,-6 2,0 0,3-2,2-3,3-3,-2-6,-6-4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86 226,'168'-27,"-8"14,-37-4,-99 16</inkml:trace>
  <inkml:trace contextRef="#ctx0" brushRef="#br0" timeOffset="302.755">0 423,'20'5,"20"2,8-6,1-2,-3-2,-5 0,-4 1,-4 0,-2-4,-3-1,0 1,0 1,-6 2</inkml:trace>
  <inkml:trace contextRef="#ctx0" brushRef="#br0" timeOffset="769.858">340 1,'19'16,"1"0,0-1,1-1,1-1,0-1,3 0,72 43,-95-54,0 0,1 1,-1-1,0 1,0 0,0 0,0 0,0 0,0 0,-1 0,1 0,-1 1,1-1,-1 1,0-1,0 1,0-1,0 1,-1 0,1-1,-1 1,1 0,-1-1,0 1,0 0,0 0,0-1,-1 1,1 0,-1-1,0 1,0 0,0-1,0 1,-1 1,-63 77,52-68,-245 263,241-258,3-5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9:38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0,'-19'5,"-11"6,-1 6,10 1,14-4,12-8,10-6,8-7,-1-2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1,'-24'9,"-3"4,4-1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198 128,'-8'2,"0"1,0-1,0 1,1 1,-1 0,1 0,0 0,0 1,1 0,-1 0,1 1,0-1,0 2,1-1,0 0,0 1,1 0,-1 0,1 1,1-1,0 1,0-1,0 1,1 0,0 0,1 1,-1-1,2 0,-1 0,1 1,0 0,0 8,0 0,1 0,1 0,0 0,2-1,0 1,0-1,2 3,-4-15,0 0,0 1,0-1,1 0,-1 0,1 0,0 0,0-1,0 1,1-1,-1 0,1 0,0 0,0 0,0-1,0 1,0-1,0 0,1 0,-1-1,1 1,0-1,-1 0,1 0,0-1,-1 1,1-1,0 0,0-1,-1 1,1-1,16-4,0 0,-1-2,0-1,0 0,-1-1,0-1,-1-1,0-1,0 0,-1-2,-1 1,-1-2,4-4,0 2,0 0,-1-1,-1-1,-1-1,-1 0,0-1,-2-1,-1 0,0-1,7-23,-17 42,-1-1,0 0,0 0,-1 0,0 0,1 0,-2 0,1 0,-1 1,1-1,-1 0,0 0,-1 0,1 1,-1-1,0 1,0-1,-1 1,1 0,-1 0,0 0,0 0,-1 0,1 0,-1 1,1 0,-1 0,0 0,0 0,-1 1,1-1,0 1,-1 0,1 0,-1 1,0-1,0 1,-2 0,-4-2,-1 1,-1 0,1 0,0 1,0 1,-1 0,1 1,0 0,0 1,0 0,0 1,0 0,0 1,1 0,0 1,0 1,-10 5,-17 10</inkml:trace>
  <inkml:trace contextRef="#ctx0" brushRef="#br0" timeOffset="395.612">0 354,'5'-7,"0"1,0-1,1 1,0 0,0 1,0-1,1 1,0 0,0 1,0 0,0 0,1 0,0 1,-1 0,1 1,3-1,127-21,-129 23,-1 0,0 0,1 1,-1 1,1-1,-1 1,0 1,1-1,-1 1,0 1,0 0,0 0,-1 0,1 1,-1 0,0 1,0-1,0 1,-1 1,1-1,-1 1,4 6,17 8,-17-19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1 388,'38'-5,"23"-2,5 1,-3 1,-8 2,-8 0,-13 2</inkml:trace>
  <inkml:trace contextRef="#ctx0" brushRef="#br0" timeOffset="217.232">1 585,'38'0,"28"0,6 0,-8 0</inkml:trace>
  <inkml:trace contextRef="#ctx0" brushRef="#br0" timeOffset="472.103">622 501,'33'0,"27"0,6 0,-2 0,-8 0,-13-5,-14-2</inkml:trace>
  <inkml:trace contextRef="#ctx0" brushRef="#br0" timeOffset="2215.618">1187 698,'171'-106,"-131"75,-18 17,-2-2,1 0,-2-1,-1-1,0-1,-1 0,6-11,-10-21,-13 50,0 0,0 0,-1 0,1 0,0 0,0 1,-1-1,1 0,-1 0,1 0,-1 0,1 0,-1 1,0-1,1 0,-1 1,0-1,1 0,-1 1,0-1,0 1,0-1,1 1,-1-1,0 1,0 0,0-1,0 1,0 0,0 0,0-1,0 1,0 0,0 0,0 0,0 0,0 1,0-1,0 0,0 0,1 1,-1-1,0 0,0 1,0-1,0 1,0-1,1 1,-1-1,0 1,0 0,1-1,-9 5,1-1,0 1,1 1,-1-1,1 1,0 1,1-1,-1 1,1 1,0-1,1 1,0 0,0 0,1 0,-2 6,4-10,0 0,1 0,-1 0,1 0,0 1,0-1,1 0,-1 1,1-1,0 0,0 1,0-1,1 0,-1 1,1-1,0 0,0 0,1 0,-1 0,1 0,0 0,0 0,1 0,-1 0,1-1,-1 0,1 1,0-1,0 0,1 0,-1-1,1 1,2 1,5 0,0-1,0 0,0-1,0 0,0-1,0 0,1-1,-1 0,0-1,0 0,1-1,-1 0,0-1,-1 0,1-1,0 0,-1 0,0-1,0-1,0 1,-1-2,0 1,8-8,8-1,-9 6,0 0,-1-1,0-1,-1 0,0-1,-1-1,0 0,-1-1,0 0,-1-1,-1 0,5-10,-14 24,-1-1,1 1,-1-1,0 1,1-1,-1 0,0 1,0-1,0 1,0-1,0 1,0-1,-1 1,1-1,-1 1,1-1,-1 1,1-1,-1 1,0-1,1 1,-1 0,0-1,0 1,0 0,0 0,0 0,0 0,-1 0,1 0,0 0,0 0,-1 0,1 1,-1-1,1 0,0 1,-1-1,1 1,-1 0,1-1,-1 1,0 0,1 0,-1 0,1 0,-1 0,1 0,-1 1,1-1,-1 1,1-1,-1 1,1-1,-1 1,1 0,0-1,-1 1,1 0,0 0,0 0,-2 1,-6 2,0 1,0-1,1 2,-1-1,1 1,0 0,1 1,-1 0,1 0,-2 4,6-9,1 1,1-1,-1 0,0 1,0-1,1 1,0-1,-1 1,1 0,0 0,0-1,1 1,-1 0,0 0,1 0,0 0,0 0,0 0,0 0,0 0,0 0,1 0,0 0,-1 0,1-1,0 1,0 0,1 0,-1-1,0 1,1-1,0 1,0-1,-1 0,1 1,3 1,0 0,0 0,1 0,0 0,0-1,0 1,0-2,1 1,-1-1,1 1,-1-2,1 1,0-1,0 0,-1 0,1-1,0 0,0 0,0-1,6-1,128-41,-134 40,2 0,-1 0,0-1,0 1,0-2,-1 1,1-1,-1 0,0-1,-1 0,1 0,-1 0,0-1,-1 0,0 0,0 0,0-1,-1 0,0 0,0 0,-1 0,2-9,-5 16,1-1,-1 0,0 1,0-1,0 0,0 0,0 1,0-1,-1 0,1 0,0 1,-1-1,0 0,1 1,-1-1,0 1,0-1,0 1,0-1,0 1,0 0,0-1,0 1,-1 0,1 0,0 0,-1 0,1 0,-1 0,1 0,-1 0,0 1,1-1,-1 1,0-1,1 1,-1-1,0 1,0 0,1 0,-1 0,0 0,0 0,1 1,-1-1,0 0,1 1,-1-1,0 1,1 0,-1-1,1 1,-1 0,1 0,-1 0,1 0,-1 0,1 0,0 1,0-1,0 0,0 1,0-1,0 1,0-1,-1 2,-3 3,-1 0,1 0,0 1,0 0,1 0,0 0,0 0,1 0,0 1,0 0,1 0,0 0,0 0,0 4,2-8,-1 0,1 0,0 0,0 0,0-1,1 1,0 0,-1 0,1 0,0 0,1 0,-1-1,1 1,0-1,0 1,0-1,0 1,0-1,1 0,-1 0,1 0,0-1,0 1,0-1,0 1,1-1,-1 0,1 0,-1 0,4 0,-2 0,4 3,0-1,0 0,0-1,1 0,-1-1,1 0,0 0,0-1,0 0,0-1,0 0,0 0,0-1,0-1,7-3</inkml:trace>
  <inkml:trace contextRef="#ctx0" brushRef="#br0" timeOffset="2614.49">2259 21,'22'-3,"205"-15,-227 19,-1-1,0 1,0 0,1-1,-1 1,1 0,-1 0,1-1,-1 1,1 0,-1 0,1 0,0 0,-1 0,1 0,0 0,0-1,0 1,-1 0,1 0,0 0,0 0,1 0,-1 0,0 0,0 0,0 0,1 0,-1 0,0 0,1 0,-1-1,1 1,-1 0,1 0,-1 0,1-1,0 1,-1 0,1-1,0 1,0 0,-1-1,1 1,0-1,0 0,0 1,0-1,-1 1,1-1,0 0,0 0,0 0,0 1,0-1,0 0,0 0,0 0,0 0,-35 23,27-20,0 1,0 0,1 1,-1-1,1 1,0 1,1-1,-1 1,1 0,0 0,1 0,-1 1,1 0,3-5,1 0,0 0,-1 0,1 0,0 0,0 0,0 0,0 0,0-1,0 1,0 0,1 0,-1 0,1 0,0 0,-1 0,1-1,0 1,0 0,0-1,0 1,0 0,1-1,-1 0,0 1,1-1,-1 0,1 1,-1-1,1 0,0 0,-1 0,1-1,0 1,0 0,0 0,72 20,-48-18,-2-2</inkml:trace>
  <inkml:trace contextRef="#ctx0" brushRef="#br0" timeOffset="3615.386">3049 134,'-28'15,"0"1,1 1,1 2,0 0,2 2,0 1,1 1,1 0,-11 19,29-37,0 0,1 0,-1 1,1-1,1 1,-1-1,1 1,0 0,0 0,1 0,0 1,0-1,0 0,1 0,0 0,0 1,0-1,1 0,0 0,1 0,-1 1,1-1,0-1,0 1,1 0,0 0,0-1,0 0,1 1,-1-1,1-1,0 1,1 0,-1-1,1 0,0 0,0-1,0 1,1-1,-1 0,1 0,3 0,8 0,1 0,0-2,0 0,0-1,0-1,0-1,-1 0,1-2,0 0,-1 0,0-2,0 0,-1-1,1-1,-2 0,1-1,6-6,-7 8,-2-1,1-1,-1 0,-1 0,0-1,0-1,-1 0,0-1,-1 0,0 0,-1-1,0 0,-1-1,-1 0,0 0,-1-1,-1 0,0 0,-1 0,2-10,-7 19,0 0,-1 0,1 0,-1 0,0 0,0 0,-1 0,0 1,0-1,0 1,-1 0,0 0,0 0,0 0,0 1,-1 0,1 0,-1 0,-1 0,1 1,0 0,-1 0,1 0,-1 1,0-1,0 1,-2 0,-17-7</inkml:trace>
  <inkml:trace contextRef="#ctx0" brushRef="#br0" timeOffset="3919.263">2682 416,'299'-90,"-295"89,0-1,-1 1,1 0,0-1,0 2,0-1,0 0,0 1,0 0,0 0,0 0,0 0,0 1,0-1,0 1,0 0,-1 1,1-1,0 0,-1 1,1 0,-1 0,1 0,-1 0,0 1,0-1,0 1,0 0,1 2,4 6,-6-7,-1 0,1-1,0 0,0 1,1-1,-1 0,1 0,0-1,-1 1,1 0,0-1,1 0,-1 1,0-1,1 0,-1-1,1 1,-1-1,1 0,0 0,1 1,132 1,-112-4</inkml:trace>
  <inkml:trace contextRef="#ctx0" brushRef="#br0" timeOffset="6909.382">2372 613,'0'5,"0"6,-5 6,-1 6,-1 2,-2-2,-1 0,2 0,2-3</inkml:trace>
  <inkml:trace contextRef="#ctx0" brushRef="#br0" timeOffset="7379.313">2343 613,'101'83,"-93"-74,-8-8,1 0,-1 0,1 1,0-1,-1 0,1 0,0 0,0 0,0 0,-1 1,1-2,0 1,1 0,-1 0,0 0,0 0,0-1,0 1,1 0,-1-1,0 0,1 1,-1-1,0 1,1-1,-1 0,0 0,1 0,-1 0,1 0,-1 0,0 0,1-1,-1 1,0 0,1-1,-1 1,0-1,1 1,-1-1,0 0,0 1,0-1,0 0,0 0,0 0,1 0,52-112,-49 94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1 434,'4'5,"1"-1,0 0,0-1,0 1,0-1,0 0,1 0,0-1,-1 1,1-1,0 0,0-1,0 0,0 0,1 0,-1 0,0-1,0 0,0-1,1 1,-1-1,0 0,0-1,0 1,0-1,-1-1,1 1,0-1,-1 0,1 0,-1 0,4-5,40-24,-2-3,-2-1,-1-3,21-25,-46 44,-14 16,1-1,-1 1,0-1,-1 0,1 0,-1-1,0 1,0-1,0 0,-1 0,0 0,0 0,-1-1,0 1,0-1,0 0,-1 1,0-1,0 0,-1 0,0 0,0-3,-3 7,1 0,-1-1,0 1,0 0,-1 1,1-1,0 1,-1-1,0 1,1 0,-1 0,0 0,0 1,0 0,0-1,-1 1,1 1,0-1,0 1,-1-1,1 1,0 0,0 1,-1-1,1 1,0 0,0 0,0 0,0 1,0-1,0 1,0 0,0 0,1 0,-4 3,-7 2,1 0,1 2,-1-1,1 1,1 1,-1 0,2 1,-1 0,2 1,-9 12,14-19,0 1,1 0,0 0,0 0,1 0,0 0,0 0,0 1,1-1,-1 1,2 0,-1-1,1 1,0 0,0-1,1 1,0-1,0 1,1 0,-1-1,1 0,1 1,-1-1,1 0,0 0,1 0,4 1,0 0,0 0,1 0,0-1,1-1,-1 0,1 0,0-1,0 0,0 0,1-1,-1-1,1 0,-1 0,1-1,0 0,0-1,0 0,0-1,-1 0,1-1,2-1,18 2,-1 0,-1-1,1-1,-1-2,0-1,0-1,-1-1,0-2,0-1,-1-1,-1-1,0-2,-1 0,0-2,-1 0,19-20,-38 33,-1 0,1-1,-1 1,0-1,0 0,-1 0,0-1,0 1,0-1,0 1,-1-1,0 0,0 0,0 0,-1 0,0 0,0-1,-1 1,0 0,0 0,0 0,-1-3,0 7,0 0,0 1,0-1,0 0,0 1,-1-1,1 1,-1-1,1 1,-1 0,1-1,-1 1,0 0,0 0,1 0,-1 1,0-1,0 0,0 1,0-1,0 1,0-1,0 1,0 0,0 0,0 0,0 0,0 0,0 1,0-1,0 1,0-1,0 1,0 0,-1 0,-71 31,64-25,0 0,1 0,0 1,0 0,0 1,1 0,1 0,-1 1,2 0,-1 0,1 0,-2 8,5-14,1 1,0 0,0-1,1 1,-1 0,1 0,0 0,0 1,1-1,0 0,0 0,0 0,0 0,1 0,0 0,0 1,0-2,1 1,-1 0,1 0,0 0,1-1,-1 1,1-1,0 0,0 1,0-1,1-1,-1 1,3 1,6 1,0 0,1-1,0-1,0 0,0-1,0-1,0 1,1-2,-1 0,1-1,-1 0,1-1,-1 0,6-2,-19 3,38-6,-1-1,1-1,-2-3,1 0,-1-3,-1-1,-1-1,0-2,-1-1,-1-2,-1-1,-1-2,14-14,24-36,-66 72,0-1,0 0,-1 0,1 1,0-1,-1 0,0 0,0 0,0-1,0 1,0 0,0 0,-1-1,0 1,0 0,0 0,0-1,0 1,0 0,-1-1,0 1,0 0,0 0,0 0,0 0,0 0,-1 0,0-1,-1 2,-1 0,1 0,-1 0,1 1,-1 0,0-1,1 1,-1 1,0-1,0 0,0 1,0 0,1 0,-1 0,0 0,0 1,0-1,0 1,1 0,-1 0,0 1,1-1,-1 1,1 0,-1 0,1 0,0 0,0 0,0 1,0-1,0 1,0 0,-1 3,-6 2,1 1,1 0,0 0,0 1,1 0,0 1,1 0,0 0,0 0,1 0,1 1,0 0,1 0,0 0,1 0,0 1,1-1,0 1,1-1,0 0,1 1,0-1,2 1,0 3,1-8,0 0,0-1,0 0,1 0,0 0,0-1,1 0,0 0,0 0,1-1,-1 0,1 0,0 0,0-1,1 0,-1 0,1-1,0 0,0-1,0 1,0-2,1 1,-1-1,0 0,1-1,-1 0,6 0,11 0</inkml:trace>
  <inkml:trace contextRef="#ctx0" brushRef="#br0" timeOffset="545.252">1892 208,'-17'13,"0"1,1 0,1 2,0 0,1 0,1 1,0 1,1 0,-2 7,14-26,0 1,0 0,1-1,-1 1,0 0,0-1,1 1,-1 0,0-1,1 1,-1 0,0 0,1-1,-1 1,0 0,1 0,-1 0,0-1,1 1,-1 0,1 0,-1 0,1 0,-1 0,0 0,1 0,-1 0,1 0,-1 0,0 0,1 0,-1 0,1 0,-1 0,0 1,1-1,-1 0,1 0,-1 0,0 1,1-1,-1 0,0 0,1 1,-1-1,0 0,0 1,1-1,-1 0,0 1,0-1,0 0,1 1,-1-1,0 1,0-1,0 0,0 1,0-1,0 1,0-1,0 0,0 1,0-1,0 1,33-21,91-80,-113 92,-10 7,-1-1,1 0,0 1,0-1,0 1,1 0,-1-1,0 1,0 0,1-1,-1 1,1 0,-1 0,1 0,-1 0,1 1,0-1,-1 0,1 1,0-1,0 1,0-1,-1 1,1 0,0 0,0 0,0 0,0 0,-1 0,1 1,0-1,0 0,0 1,-1 0,1-1,0 1,-1 0,1 0,-1 0,1 0,-1 0,1 0,-1 0,1 0,-1 1,6 18,-7-15,0 0,1-1,0 1,0-1,0 1,0-1,1 1,-1-1,1 0,0 0,1 0,-1 0,1 0,-1 0,1-1,1 1,-1-1,0 0,1 0,-1 0,1 0,0-1,0 1,0-1,0 0,0 0,1-1,-1 1,1-1,-1 0,1 0,-1-1,1 1,2-1,1-3,1-1,-1-1,0 1,0-1,0-1,-1 0,0 0,0 0,0-1,-1 1,0-2,0 1,-1-1,0 0,0 0,-1 0,0-1,0 1,0-3,5-14,-2 1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2089 594,'-5'9,"-1"9,-5 0,0 3,1 2,-2-3,1 0,-3 2,2 2,-3-4,-3 0,2 2,-2-4,3 1,-2-4,3-4</inkml:trace>
  <inkml:trace contextRef="#ctx0" brushRef="#br0" timeOffset="602.564">2484 424,'-6'15,"1"1,0-1,2 1,-1 0,2 0,0 1,1-1,1 0,0 0,1 1,1-1,1 0,2 9,-4-22,0-1,0 1,1-1,-1 1,0-1,1 0,0 0,-1 0,1 0,0 0,0 0,0 0,1 0,-1-1,0 1,1-1,-1 0,0 1,1-1,0 0,-1-1,1 1,0 0,-1-1,1 1,0-1,-1 0,1 0,0 0,0 0,-1-1,1 1,0-1,-1 0,1 1,0-1,-1 0,1-1,-1 1,0 0,1-1,-1 1,0-1,2-1,153-120,-99 70,-46 82,-12-23,-1-1,1 0,0 1,0-1,1 0,0 0,0 1,0-1,0 0,1 0,0 0,0 0,0 0,0-1,1 1,0-1,0 1,0-1,1 0,-1 0,1 0,0-1,0 0,0 1,1-1,-1-1,1 1,0 0,-1-1,1 0,0 0,0-1,1 0,-1 1,0-2,2 1,4-4,0 0,0 0,-1-1,1-1,-1 0,0-1,-1 1,1-2,-1 0,0 0,-1 0,1-1,-2 0,1-1,-1 0,0 0,-1 0,0-1,4-9,0-1</inkml:trace>
  <inkml:trace contextRef="#ctx0" brushRef="#br0" timeOffset="1102.067">3331 1,'0'0,"0"68,-2-1,-3 0,-6 15,6-51,1 0,1 1,2-1,1 0,2 10,-2-39,0 0,0-1,0 1,0 0,0 0,0 0,1-1,-1 1,1 0,-1-1,1 1,0 0,0-1,0 1,0-1,0 1,0-1,0 1,0-1,1 0,-1 0,0 1,1-1,-1 0,1 0,-1 0,1-1,-1 1,1 0,0-1,0 1,-1-1,1 1,0-1,0 0,-1 0,1 0,0 0,0 0,0 0,-1 0,1 0,0-1,0 1,-1-1,1 1,0-1,-1 0,1 0,-1 0,2 0,47-33,30-9,-78 44,1 0,-1 0,0 0,0 1,0-1,1 1,-1-1,0 1,-1 0,1 0,0-1,-1 1,1 1,-1-1,1 0,-1 0,0 0,0 1,0-1,0 1,0-1,-1 1,1-1,-1 1,0-1,1 1,-1-1,0 1,-1 0,1-1,0 1,-1-1,1 1,-1 0,1 10,10 46,-5-33</inkml:trace>
  <inkml:trace contextRef="#ctx0" brushRef="#br0" timeOffset="1501.256">3725 509,'40'-9,"0"-3,-2-1,0-2,0-1,22-15,5-21,-64 51,0 0,0 0,1 0,-1-1,0 1,0 0,0 0,0-1,-1 1,1-1,0 1,-1-1,1 1,-1-1,1 1,-1-1,0 0,1 1,-1-1,0 0,0 1,0-1,0 0,-1 1,1-1,0 1,-1-1,1 0,-1 1,1-1,-1 1,0 0,0-1,0 1,0-1,0 1,0 0,0 0,0-1,0 1,-1 0,1 0,0 0,-1 1,1-1,-1 0,-3-2,-1 1,1 0,0 0,-1 1,1 0,-1 0,0 0,1 1,-1-1,0 1,1 1,-1-1,0 1,1 0,-1 0,1 1,-1-1,1 1,0 0,-1 1,1 0,0-1,1 1,-5 3,-1 2,0-1,0 1,0 1,1 0,0 0,1 0,0 1,1 1,0-1,-5 10,7-9,2-8,1 0,-1 1,1-1,0 1,0 0,0 0,0 0,0 0,1 0,0 0,0 0,0 0,0 0,1 1,-1-1,1 0,0 1,1-1,-1 0,1 0,0 1,0-1,0 0,0 0,1 0,0 0,0 0,0 0,0-1,0 1,1-1,0 1,6 1,-1 0,1-1,0 0,1 0,-1-1,0-1,1 0,0 0,0 0,-1-1,1-1,7 0,9 1</inkml:trace>
  <inkml:trace contextRef="#ctx0" brushRef="#br0" timeOffset="1768.482">4149 621,'14'-14,"10"-15,1-6,1 2,-5 1,0 3,1 0,1 6,-3 2,0 4,-4 5</inkml:trace>
  <inkml:trace contextRef="#ctx0" brushRef="#br0" timeOffset="2099.689">4459 453,'67'-12,"-1"-2,-1-3,0-3,58-28,-60-3,-62 50,0 0,0 0,0 0,0-1,0 1,0 0,-1-1,1 1,-1 0,1-1,-1 1,1-1,-1 1,0-1,0 1,1-1,-1 1,0-1,0 1,-1-1,1 1,0 0,0-1,-1 1,1-1,-1 1,1-1,-1 1,0 0,1-1,-1 1,0 0,0 0,0 0,0 0,0-1,0 1,0 1,-1-1,1 0,0 0,0 0,-1 1,1-1,0 0,-1 1,1-1,-1 1,1 0,-1-1,1 1,-11-1,0 0,0 1,0 1,0 0,0 0,0 1,1 0,-1 1,1 1,-1 0,1 0,1 1,-1 1,0-1,1 2,1-1,-1 2,1-1,-5 6,1-3,0 1,1 0,1 1,0 0,0 1,1 0,1 0,0 1,1 0,0 1,2 0,-1 0,2 1,-1 1,6-12,0-1,0 0,0 0,0 1,1-1,-1 0,1 0,0 0,1 0,-1 0,1 0,-1 0,1 0,0 0,1-1,-1 1,1-1,-1 0,1 1,0-1,0-1,0 1,1 0,-1-1,1 1,0-1,105 50,29-31,-110-20</inkml:trace>
  <inkml:trace contextRef="#ctx0" brushRef="#br0" timeOffset="4883.263">1 1581,'38'0,"32"-4,9-3,-4 1,-10 2,-12-5,-9 1,-18 0,-12 3</inkml:trace>
  <inkml:trace contextRef="#ctx0" brushRef="#br0" timeOffset="5130.648">57 1779,'43'-5,"29"-1,7 0,-6 1,-9 1,-17 2</inkml:trace>
  <inkml:trace contextRef="#ctx0" brushRef="#br0" timeOffset="7415.242">1355 1271,'0'15,"0"-1,-2 1,0-1,-1 1,0-1,-1 0,0 0,-1 0,-1-1,0 0,-1 0,-1 0,-44 99,51-110,1-1,0 1,0 0,0 0,0-1,0 1,0 0,1 0,-1-1,1 1,-1 0,1 0,-1-1,1 1,0-1,0 1,0-1,0 1,0-1,0 1,0-1,0 0,1 0,-1 1,1-1,-1 0,1 0,-1 0,1-1,-1 1,1 0,0-1,-1 1,1-1,0 1,-1-1,1 0,0 1,0-1,0 0,-1 0,1-1,80-2,6-17,-62 16</inkml:trace>
  <inkml:trace contextRef="#ctx0" brushRef="#br0" timeOffset="8021.022">1637 1638,'26'-42,"2"1,1 1,3 2,1 1,10-7,-42 43,-1-1,1 1,0-1,-1 1,1 0,0-1,0 1,0 0,0 0,0 0,0-1,1 1,-1 0,0 0,1 1,-1-1,0 0,1 0,-1 1,1-1,-1 1,1-1,-1 1,1 0,0-1,-1 1,1 0,-1 0,1 0,0 0,-1 0,1 1,-1-1,1 0,-1 1,1-1,-1 1,1 0,-1-1,1 1,-1 0,0 0,1 0,-1 0,0 0,0 0,0 0,0 1,-3 95,6-95,1 0,-1-1,0 0,0 0,1 0,-1 0,0-1,1 0,-1 0,1 0,-1 0,0-1,1 1,-1-1,0 0,0-1,1 1,-1-1,0 1,0-1,-1-1,1 1,0 0,0-1,2 0,169-97,-175 99,1 0,-1 0,1 0,0 0,-1 1,1-1,0 0,0 0,0 1,-1-1,1 0,0 1,0-1,0 1,0-1,0 1,0 0,0-1,0 1,0 0,1 0,-1 0,0 0,0 0,0 0,0 0,0 0,0 0,0 0,0 0,0 1,0-1,0 0,0 1,0-1,0 1,0-1,0 1,0 0,0-1,0 1,-1 0,1 0,0 0,0-1,-1 1,1 0,-1 0,1 0,-1 0,1 0,-1 0,1 0,-14 29,10-26,1-1,1 0,-1 0,0 1,1-1,0 1,-1 0,1-1,1 1,-1 0,1-1,-1 1,1 0,0 0,0 0,1-1,-1 1,1 0,0 3,8 6</inkml:trace>
  <inkml:trace contextRef="#ctx0" brushRef="#br0" timeOffset="8784.244">2540 1327,'-17'6,"0"1,0 1,1 0,0 1,0 1,1 0,0 1,1 1,0 0,1 1,-8 9,19-20,1-1,-1 1,0 0,0-1,1 1,-1 0,1 0,0 0,-1 0,1 0,0 0,0 0,0 1,1-1,-1 0,0 0,1 1,0-1,-1 0,1 1,0-1,0 1,0-1,1 0,-1 1,0-1,1 0,0 1,-1-1,1 0,0 0,0 0,0 1,1-1,-1 0,0-1,1 1,-1 0,1 0,0 0,0-1,-1 1,1-1,0 0,0 1,0-1,1 0,-1 0,0 0,2 0,8-1,0 0,0-1,0-1,1 1,-2-2,1 0,0 0,0-1,-1-1,0 0,0 0,0-1,-1 0,0-1,0-1,2-2,-2 4,173-121,-155 125,-32 36,-37 165,42 27,-2-223,1 0,-1 0,0 0,0 0,0 0,0 0,-1 0,1 0,-1-1,0 1,0-1,0 1,0-1,0 1,0-1,-1 0,1 0,-1-1,1 1,-1 0,0-1,0 1,1-1,-1 0,0 0,0 0,0 0,-1-1,1 1,0-1,-3 0,0 1,0-1,0 0,1 0,-1 0,0-1,0 1,0-2,1 1,-1-1,0 1,1-2,0 1,-1 0,1-1,0 0,0 0,-1-2,5 3,-1 0,0-1,1 1,-1-1,1 1,0-1,0 1,0-1,0 0,0 0,0 0,1 1,-1-1,1 0,0 0,0 0,0 0,1 0,-1 1,0-1,1 0,0 0,0 0,0 1,0-1,0 0,0 1,1-1,1-1,52-73,-40 61,2 0,-1 1,2 1,0 0,1 1,0 1,1 1,0 1,1 1,0 1,9-3,-5 4</inkml:trace>
  <inkml:trace contextRef="#ctx0" brushRef="#br0" timeOffset="9153.139">1299 1892,'940'-111,"-841"103,27-5,-1 6,1 6,0 4,21 9,-78-3,-44-7</inkml:trace>
  <inkml:trace contextRef="#ctx0" brushRef="#br0" timeOffset="9553.262">2089 2033,'-5'38,"-1"23,0 5,-4-8,0-10,2-7,7-12,8-10,3-8</inkml:trace>
  <inkml:trace contextRef="#ctx0" brushRef="#br0" timeOffset="9854.206">1807 2005,'57'0,"34"0,6-5,-4-2,-13 1,-15 1,-9 2,-9 0,-9 2,-4 1,-5 0,-6 0</inkml:trace>
  <inkml:trace contextRef="#ctx0" brushRef="#br0" timeOffset="10117.038">1722 2428,'43'-5,"39"-6,9-1,0-4,-12 1,-9 3,-11 4,-12-2,-9 1,-6 2,-3 2,-7 2</inkml:trace>
  <inkml:trace contextRef="#ctx0" brushRef="#br0" timeOffset="10773.601">2653 2287,'-153'149,"140"-132,37-25,250-185,-271 191,0 0,0-1,1 1,-1 0,0 1,1-1,0 1,-1-1,1 1,0 0,-1 0,1 1,0-1,0 1,0 0,-1 0,1 0,0 0,0 1,0-1,-1 1,1 0,0 0,-1 1,1-1,0 1,-1-1,0 1,1 0,-1 1,0-1,0 0,0 1,-1 0,1 0,-1-1,1 2,-1-1,0 0,0 0,0 1,-1-1,1 1,0 2,55 127,-57-133,1 1,0-1,1 1,-1 0,0 0,0 0,0 1,0-1,-1 0,1 0,0 0,0 1,-1-1,1 0,0 1,-1-1,0 0,1 1,-1-1,0 1,0-1,1 0,-1 1,0-1,-1 1,1-1,0 1,0-1,-1 1,1-1,0 0,-1 1,0-1,1 0,-1 1,0-1,1 0,-1 0,0 0,0 1,0-1,0 0,0 0,0-1,-2 2,-119 5,84-9,7 0,0-2,0-1,0-1,1-1,0-2,1-1,0-1,-4-4,15 7</inkml:trace>
  <inkml:trace contextRef="#ctx0" brushRef="#br0" timeOffset="11800.267">2625 2428,'-5'0,"-1"5,-5 1,0 5,-3 5,0 5,-1-1,1 0,-2-3,2 1,-1-3,2 1,3-3</inkml:trace>
  <inkml:trace contextRef="#ctx0" brushRef="#br0" timeOffset="13776.503">565 1130,'34'-14,"1"2,0 2,0 1,1 1,10 1,-43 6,0 0,1 0,-1 1,1-1,-1 1,0 0,1 0,-1 0,1 1,-1-1,0 1,1 0,-1 0,0 0,0 0,1 0,-1 1,0-1,0 1,-1 0,1 0,0 0,0 0,-1 1,0-1,1 1,-1-1,0 1,0 0,0 0,-1 0,1 0,-1 0,0 0,1 3,-1 9,0 0,-2 0,0 0,0 0,-2 0,0-1,0 1,-1-1,-1 1,-3 5,-6 23,-9 41,3 1,4 0,4 1,4 1,3 47,25 157,-14-247,-1 1,-3 0,-1 0,-4 20,3-58,0 0,-1 0,-1 0,1 0,-1 0,0 0,0-1,-1 1,0-1,0 0,0 0,-1 0,0 0,0 0,-1-1,1 0,-1 0,-1 0,1-1,-3 3,6-7,1 1,0-1,-1 0,1 0,-1 0,1 0,0 0,-1 0,1 0,-1 0,1 0,0-1,-1 1,1 0,0-1,-1 1,1-1,0 0,0 1,-1-1,1 0,0 0,0 0,0 0,0 0,0 0,0 0,0 0,1 0,-1 0,0-1,0 1,1 0,-1 0,1-1,-1 1,1 0,0-1,0 1,-1-1,1 1,0-1,-5-63,31-58,45-218,15-50,16 49,-100 334,1 1,0 0,0 0,0 0,1 0,0 0,0 1,1 0,0 0,0 0,0 0,1 1,0 0,0 0,0 0,0 1,1 0,0 0,0 1,0 0,2-1,183-39,225-25,-43 34,-4 22,-259 13,147 27,-32 2,-57-48,-158 16,-5 0,-1 0,1 1,0-1,0 1,0 1,0-1,0 1,0 0,0 0,0 1,0-1,0 1,-1 1,1-1,0 1,0 0,-1 0,3 2,-7-1,0 1,0-1,0 1,0-1,0 1,-1-1,0 1,1-1,-1 1,-1 0,1-1,0 1,-1-1,0 1,0-1,0 1,0-1,0 0,-1 1,0-1,1 0,-1 0,-1 0,-3 12,3-8,-3 8,0 0,1 0,0 1,1 0,1 0,1 0,0 0,1 11,3-8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52.2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 99,'-1'-23,"0"-1,8 43,101 490,-91-374,-5 0,-7 0,-8 77,1-67,1 451,1-592,-1-1,1 0,0 1,0-1,1 1,-1-1,1 0,-1 1,1-1,0 0,0 0,1 1,-1-1,1 0,-1 0,1 0,0-1,0 1,0 0,1-1,-1 1,1-1,-1 0,1 0,0 0,0 0,0 0,0-1,0 1,0-1,0 0,1 1,14 3,-1-1,1 0,0-2,0 0,0 0,0-2,1 0,-1-1,0-1,0-1,5-2,47-4,658-78,-94 53,-53 7,109 27,-104 28,296-29,-649-16,0-10,69-24,-75 12,-151 27,719-96,-415 79,-258 14,90 2,-211 13,1 1,-1-1,1 0,-1 0,1 0,-1 0,0 0,1 0,-1-1,1 1,-1-1,1 1,-1-1,0 1,1-1,-1 1,0-1,0 0,1 0,-1 0,0 0,0 0,0 0,0 0,0 0,0 0,-1 0,1-1,0 1,0 0,-1-1,1 1,-1 0,1-1,-1 1,0-1,1 1,-1-1,0 1,0 0,0-1,0 1,0-1,-1 1,1-1,0 1,-1-1,1 1,-1 0,1-1,-1 1,0 0,1-1,-2 0,-99-197,55-6,16-190,15 182,-25-21,40 218,2 0,-1 0,2 1,0-1,1 1,1 0,4-11,18-91,-27 115,1 1,-1-1,0 1,0-1,0 1,0-1,0 1,-1-1,1 1,0-1,-1 1,1-1,-1 1,0 0,1-1,-1 1,0 0,0-1,0 1,0 0,0 0,0 0,0 0,0 0,0 0,0 0,-1 0,1 1,0-1,-1 0,1 1,0-1,-1 1,1-1,-1 1,1 0,-1-1,1 1,-1 0,1 0,-1 0,1 0,-1 1,-72 17,52-11,-232 22,-35-1,124-16,-131-8,34-3,-151 25,43-13,-202 22,-9-25,329 15,-42 5,-137 0,-168-31,412-12,-62 2,-492 116,715-102,-126 14,-130-4,232-12,-111-14,142 7,-1 2,1 0,-1 1,0 1,0 0,0 2,0 0,0 2,0 0,1 1,-1 1,-18 6,37-10,0 0,0 1,-1-1,1 0,0 0,0 0,0 1,0-1,0 0,1 1,-1-1,0 1,0-1,0 1,0 0,0-1,1 1,-1 0,0 0,0-1,1 1,-1 0,1 0,-1 0,1 0,-1 0,1 0,-1 0,1 0,0 0,0 0,-1 0,1 0,0 0,0 0,0 0,0 0,0 0,0 0,1 0,-1 0,0 0,0 0,1 0,-1 0,1 0,-1 0,1 0,-1 0,1 0,-1-1,1 1,0 0,0 0,-1-1,1 1,0 0,1 0,12 9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9:38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1 554,'296'-519,"-275"489,-21 30,1 0,-1-1,0 1,1 0,-1-1,1 1,-1 0,0-1,1 1,-1 0,1 0,-1-1,1 1,-1 0,1 0,-1 0,1 0,-1 0,1 0,-1 0,1 0,-1 0,1 0,-1 0,1 0,-1 0,1 0,-1 0,1 0,-1 1,0-1,1 0,-1 0,1 1,-1-1,1 0,-1 0,0 1,1-1,-1 1,0-1,1 0,-1 1,0-1,1 1,-1-1,0 0,0 1,0-1,0 1,1-1,-1 1,0-1,0 1,0-1,0 1,0-1,0 1,0-1,0 1,0-1,0 1,-1 0,10 118,-6-88,2 0,2 0,1-1,1 0,5 9,-12-32,1 0,0 0,0-1,1 1,0-1,0 0,0 0,1-1,0 1,0-1,0 0,1 0,-1 0,1-1,0 0,1 0,-1-1,1 0,-1 0,1 0,0-1,0 0,1 0,-1-1,2 1,0-3,1-1,-1 1,0-2,0 1,0-1,0 0,0-1,-1 0,0-1,1 0,-2 0,1 0,0-1,-1 0,0-1,-1 0,1-1,23-18,-9 10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3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9:38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288 770,'-24'17,"-5"2,0 1,2 1,0 1,1 2,2 0,0 2,2 0,-12 20,12 33,22-76,1-1,-1 0,1 0,-1 0,1 0,0 0,-1 0,1 0,0 0,1 0,-1 0,0 0,0-1,1 1,-1-1,1 1,0-1,-1 1,1-1,0 0,0 0,0 1,0-1,-1-1,2 1,-1 0,0 0,0-1,0 0,0 1,0-1,0 0,1 0,-1 0,2 0,15-2,0-1,0-1,0-1,-1 0,0-2,0 0,0-1,-1 0,0-2,-1 0,0 0,-1-2,0 0,3-3,40-28,-3 15,-53 27,-1 0,0 1,0-1,0 0,0 1,0 0,1-1,-1 1,0 0,0-1,1 1,-1 0,0 0,0 0,1 0,-1 0,0 1,0-1,1 0,-1 0,0 1,0-1,0 1,0-1,1 1,-1 0,0-1,0 1,0 0,0 0,0-1,-1 1,1 0,0 0,0 0,0 0,-1 0,1 1,-1-1,1 0,-1 0,1 0,-1 0,1 1,-1-1,-4 67,2-61,1 0,0 0,0 0,1 1,0-1,0 0,0 0,1 0,0 0,1 0,-1 0,2 1,-1-2,1-1,0 0,0 1,0-1,0 0,1-1,0 1,0 0,0-1,0 0,1 0,0-1,0 1,0-1,0 0,0 0,1-1,-1 1,1-1,0 0,0-1,0 0,-1 1,1-2,0 1,0-1,0 0,0 0,5-1,3-1,-1 0,1-1,-1 0,0-1,0-1,-1 0,1 0,-1-1,0-1,-1 0,0-1,9-7,5-9,0-2,-2 0,-1-2,-1 0,-1-1,-2-1,-1-1,-1-1,-2 0,-1-1,-2 0,-1-1,-2 0,0-6,5-26,-2-1,-4 0,-2 0,-4 0,-2-1,-5-10,7 68,-1 1,-1-1,0 1,0-1,-1 1,0-1,0 1,-1 0,-1 0,1 0,-1 0,-1 1,0-1,0 1,0 0,-1 1,0 0,-1-1,0 2,0-1,0 1,-1 0,0 1,0-1,5 6,0-1,0 1,0 0,0 0,0 0,0 0,0 1,0-1,0 1,1 0,-1-1,0 1,0 0,1 1,-1-1,0 1,1-1,-1 1,1 0,0-1,0 1,0 0,0 1,0-1,0 0,0 1,1-1,-2 3,-31 79,32-51,1 0,2 0,1 0,2-1,1 1,1-1,2 0,1-1,2 0,1 0,1-1,2-1,1 0,1-1,8 10,8 16,3-1,2-2,2-1,3-2,1-2,2-2,3-2,1-2,1-3,3-1,46 22,-39-30,1-2,2-2,0-4,1-2,45 5,-66-16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9:4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1 411,'0'5,"-1"1,1-1,1 1,-1-1,1 1,0-1,1 1,-1-1,1 0,0 0,0 1,1-2,-1 1,1 0,0 0,0-1,1 1,0-1,-1 0,1 0,1-1,-1 1,0-1,1 0,0 0,0 0,0-1,0 1,0-1,0-1,0 1,1-1,-1 0,1 0,-1 0,1-1,4 0,12-3,-1-2,0-1,0 0,0-1,-1-2,0 0,0-1,-1-1,-1 0,0-2,0 0,-2-1,2-2,-16 14,18-13,-1-1,0-1,-1 0,-1-2,-1 0,-1-1,0 0,-2-1,0-1,-2 0,0-1,-1 0,0-5,-9 25,1-1,-1 0,0 0,0 0,-1-1,1 1,-1 0,0 0,0 0,0 0,0-1,-1 1,0 0,0 0,0 0,0 0,0 0,-1 0,0 1,0-1,0 0,0 1,-1 0,1-1,-1 1,0 0,0 0,0 0,0 1,0-1,-1 1,1 0,-1 0,0 0,0 0,1 0,-1 1,0 0,0 0,-2 0,-5 0,1 1,0 1,-1 0,1 0,0 1,0 0,0 1,0 0,0 1,1 0,-1 0,1 1,0 0,1 1,-1 0,-1 2,-118 122,115-113,0 0,1 1,2 0,-1 1,2 0,1 1,0 0,2 0,0 1,1 0,1 0,1 0,1 0,1 1,0-1,2 0,1 1,0-1,2 0,3 12,-3-23,1-1,0 0,0 0,1 0,0 0,1-1,-1 0,2 0,-1-1,1 0,0 0,1-1,-1 0,1 0,0-1,1 0,-1-1,1 0,0-1,0 0,3 1,16 2,1-1,-1-1,1-1,0-2,-1-1,30-4,-31 1,0-2,0-2,0 0,-1-2,0-1,-1-1,0-1,5-4,0 0</inkml:trace>
  <inkml:trace contextRef="#ctx0" brushRef="#br0" timeOffset="275.716">1637 157,'-33'48,"-31"40,-9 14,3-5,9-9,9-16,15-14,8-13,9-9,3-6,4-3,0-6,3-7</inkml:trace>
  <inkml:trace contextRef="#ctx0" brushRef="#br0" timeOffset="525.096">1186 186,'19'43,"21"33,8 9,1-5,-3-12,-5-17,-4-13,-4-7,-2-10,-3-8,0-6,0-5,-1-2,0-1,-4-1</inkml:trace>
  <inkml:trace contextRef="#ctx0" brushRef="#br0" timeOffset="815.076">2399 213,'-66'18,"0"4,2 2,1 2,-30 20,87-44,0 0,0 0,0 1,1 0,-1 0,1 1,0-1,0 1,0 0,1 1,-1-1,1 1,0 0,0 0,1 0,-1 0,1 1,1 0,-1-1,1 1,-1 0,2 0,-1 0,1 0,0 1,0-1,1 0,-1 0,1 1,1-1,-1 0,1 0,1 1,-1-1,1 0,0 0,0 0,0-1,1 1,0 0,0-1,5 2,-1 0,1-1,0 0,1 0,-1-1,1 0,0 0,1-1,-1 0,1-1,-1 0,1-1,0 0,0 0,0-1,0 0,0-1,0 0,1-1,-1 0,0-1,0 1,-1-2,1 0,0 0,5-3,13-8,0-1,-1-1,-1-2,-1 0,-1-2,0 0,-2-2,0 0,-1-2,-2 0,0-1,-1-3,20-20,-9 19,-29 28,0 1,1-1,-1 1,0-1,0 1,0-1,1 1,-1-1,0 1,1 0,-1-1,0 1,1-1,-1 1,1 0,-1-1,0 1,1 0,-1 0,1-1,-1 1,1 0,-1 0,1 0,-1 0,1 0,-1 0,1-1,-1 1,1 0,-1 0,1 0,-1 1,1-1,0 0,-1 0,1 0,-1 0,0 0,1 1,-1-1,1 0,-1 0,1 1,-1-1,1 0,-1 1,0-1,1 0,-1 1,0-1,1 1,-1-1,0 1,0-1,1 1,-1-1,0 0,0 1,0-1,0 1,1 0,-1-1,0 1,0-1,0 1,0-1,0 1,-21 163,20-155,0 0,0 0,1 0,0 0,0 1,1-1,0 0,1 0,0 0,1-1,-1 1,2 0,-1-1,1 0,0 0,1 0,0 0,0-1,1 0,0 0,0 0,1-1,0 1,5 2,10 4</inkml:trace>
  <inkml:trace contextRef="#ctx0" brushRef="#br0" timeOffset="1251.257">2935 637,'325'-312,"-270"268,-53 45,-1-1,1 1,0 0,-1-1,1 1,-1 0,1 0,-1 0,0 0,1 1,-1-1,0 0,0 0,0 1,0-1,0 1,0-1,0 1,0-1,-1 1,1 0,-1-1,1 1,-1 0,1-1,-1 1,0 0,0 0,0-1,0 1,0 0,0 0,-1-1,1 1,-1 0,1-1,-1 1,1 0,-2 0,2 3,-1 13,0-15,0 0,0 0,0 0,0 0,0 0,1 0,-1 0,1 1,0-1,0 0,0 0,0 0,1 1,0-1,-1 0,1 0,0 0,0 0,0 0,1 0,-1-1,1 1,0 0,-1-1,1 1,1-1,-1 1,0-1,0 0,1 0,-1 0,1 0,0 0,-1-1,1 1,0-1,0 0,0 0,3 1,9-4,-1-1,1-1,-1 0,0-1,0 0,0-1,-1-1,0 0,4-3,7-3,179-104,-201 116,1-1,-1 1,0 0,0 0,0 1,0-1,1 0,-1 1,0-1,1 1,-1 0,1 0,-1 0,0 0,1 0,-1 0,0 1,1-1,-1 1,0 0,1-1,-1 1,0 0,0 1,0-1,0 0,0 0,0 1,0-1,-1 1,1 0,0-1,-1 1,1 0,-1 0,1 2,43 133,-42-130,0 0,1 0,0 0,0 0,0 0,1-1,0 0,0 0,1 0,0-1,0 1,0-1,0-1,1 1,0-1,0 0,0-1,0 0,0 0,1 0,0-1,-1 0,1-1,0 0,0 0,0 0,0-1,0 0,0-1,0 0,-1 0,3-1,17-9,-2-2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41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1 226,'1'-1,"0"0,0 0,0 0,0 0,0 0,1 0,-1 0,0 0,1 0,-1 0,1 1,-1-1,1 1,-1-1,1 1,-1-1,1 1,-1 0,1 0,0 0,-1 0,1 0,-1 0,1 0,0 0,-1 1,1-1,-1 1,1-1,-1 1,1 0,0 0,6 0,22 3,-1-1,1-2,0-1,0-1,-1-1,21-5,175-12,-201 19</inkml:trace>
  <inkml:trace contextRef="#ctx0" brushRef="#br0" timeOffset="250.599">57 367,'43'0,"34"0,13 0,-4 0,-11 0,-15 0,-12 0,-9 0,-7 0,-4 0,-6 0</inkml:trace>
  <inkml:trace contextRef="#ctx0" brushRef="#br0" timeOffset="747.729">481 0,'226'114,"-32"-30,-192-83,1-1,-1 1,1 0,-1-1,0 1,1 0,-1 0,0 1,0-1,0 0,1 1,-2 0,1-1,0 1,0 0,0 0,-1 0,1 0,-1 0,0 0,1 0,-1 1,0-1,0 0,-1 1,1-1,0 1,-1-1,0 1,1-1,-1 1,0-1,0 1,0 0,-1-1,1 1,-1-1,1 1,-1-1,0 0,0 1,0-1,0 0,-1 2,-8 6,0-1,-1-1,0 0,0 0,0-1,-1 0,0-1,-1-1,-6 3,-39 19,-114 71,121-65,33-16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1,'-31'81,"-44"127,4-15,52-96,19-94,1 0,-1 0,0 0,1 0,-1 0,1 0,0 0,0-1,0 1,1 0,-1 0,0-1,1 1,0-1,0 1,0-1,0 0,0 0,0 0,0 0,1 0,-1 0,1-1,-1 1,1-1,0 0,-1 1,1-1,0-1,0 1,0 0,8 0,0 0,-1-1,1 0,0-1,0 0,-1 0,1-1,-1-1,7-2,38-6,59 0,-90 5</inkml:trace>
  <inkml:trace contextRef="#ctx0" brushRef="#br0" timeOffset="1194.255">535 650,'2'-16,"2"0,0 0,0 0,2 0,0 1,0 0,2 0,0 1,0 0,1 0,1 1,6-6,-12 14,103-132,-106 136,-1 0,1 0,-1 0,1 0,-1 0,1 0,-1 0,1 0,0 0,-1 0,1 1,0-1,0 0,0 0,0 1,0-1,0 0,0 1,0-1,0 1,0-1,0 1,0 0,0 0,0-1,0 1,1 0,-1 0,0 0,0 0,0 0,0 0,0 0,1 1,-1-1,0 0,0 0,0 1,0-1,0 1,0-1,0 1,0 0,0-1,0 1,0 0,-1 0,1-1,0 1,0 0,-1 0,1 0,0 0,-1 0,1 0,-1 0,1 0,-1 0,0 1,12 186,-10-182,-3-5,1 1,0-1,0 0,-1 0,1 0,0 0,0 0,0 0,0 0,0 0,0 0,1 0,-1 0,0 0,0 0,1 0,-1 0,1 0,-1 0,1 0,-1 0,1 0,0 0,-1 0,1 0,0-1,0 1,-1 0,1-1,0 1,0 0,0-1,0 1,0-1,0 1,0-1,0 0,0 0,0 1,0-1,0 0,0 0,0 0,1 0,-1 0,0 0,0 0,0 0,0-1,0 1,0 0,0-1,0 1,0 0,0-1,0 0,0 1,94-105,53-32,-148 136,1 0,0-1,0 1,-1 0,1 0,0 0,0 0,0 0,0 0,0 0,1 0,-1 0,0 1,0-1,1 0,-1 1,0-1,1 1,-1-1,0 1,1 0,-1 0,1-1,-1 1,0 0,1 0,-1 1,1-1,-1 0,1 0,-1 1,0-1,1 0,-1 1,0-1,1 1,-1 0,0 0,0-1,0 1,0 0,1 0,-1 0,0 0,-1 0,1 0,1 1,-12 130,-13-16,27-100</inkml:trace>
  <inkml:trace contextRef="#ctx0" brushRef="#br0" timeOffset="1894.209">1607 283,'-49'31,"2"1,2 2,1 3,2 1,-5 8,42-40,1-1,-1 1,1 0,1 0,-1 0,1 0,0 1,1-1,-1 1,1 0,1-1,-1 1,1 2,1-7,0 1,0-1,0 0,0 1,0-1,0 0,1 0,-1 1,1-1,0 0,0 0,-1 0,1 0,1 1,-1-1,0-1,0 1,1 0,-1 0,1 0,0-1,-1 1,1-1,0 0,0 1,0-1,0 0,0 0,0 0,0 0,0 0,1-1,-1 1,0-1,0 1,1-1,-1 0,0 0,1 0,0 0,11-2,0-1,-1 0,0 0,1-2,-1 0,-1 0,1-1,-1 0,0-2,0 1,-1-1,0-1,-1 0,0 0,0-1,-1 0,8-12,22-16,79-69,-117 106,-1 1,1-1,-1 0,1 0,0 1,-1-1,1 0,0 1,-1-1,1 0,0 1,0-1,-1 1,1-1,0 1,0 0,0-1,0 1,0 0,0 0,-1-1,1 1,0 0,0 0,0 0,0 0,0 0,0 0,0 1,0-1,0 0,0 0,0 1,0-1,-1 0,1 1,0-1,0 1,0-1,-1 1,1-1,0 1,-1 0,1-1,0 1,-1 0,1 0,-1-1,1 1,-1 0,1 0,-1 0,0 0,1 0,-1-1,0 1,0 0,0 0,1 0,-1 0,0 0,0 0,-1 0,1 0,0 0,0 0,0 0,-1 0,1 0,-19 245,19 77,0-315,1 0,-2 0,1 0,-1-1,0 1,-1 0,0-1,0 1,0-1,-1 1,0-1,-1 0,1 0,-2 0,1-1,0 0,-1 1,-1-1,1-1,-1 1,0-1,0 0,0-1,0 1,-1-1,0 0,0-1,0 0,-1 0,1 0,-1-1,1 0,-1-1,0 1,-2-1,5-1,0-1,0 1,1-1,-1 0,0 0,1 0,-1-1,1 0,-1 0,1 0,0 0,0-1,0 1,0-1,0 0,0 0,1-1,0 1,-1-1,1 1,1-1,-1 0,0 0,1-1,0 1,0 0,0-1,1 1,-1-1,1 0,0-3,-1-1,0-1,1 0,0 0,1 0,0 1,0-1,1 0,1 0,-1 0,2 1,-1-1,1 1,1-1,-1 1,3-2,7-7,1 1,1 1,1 0,0 0,1 2,1 0,0 1,0 1,2 1,-1 0,1 2,1 0,0 1,25-6,-25 10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426 183,'-1'-2,"-1"0,1 0,-1 1,1-1,-1 0,0 1,0-1,0 1,0 0,0-1,0 1,0 0,0 0,0 0,-1 1,1-1,0 0,-1 1,1 0,0-1,-1 1,1 0,0 0,-3 1,2-2,-10 1,0 0,0 1,0 0,0 1,0 0,1 1,-1 0,1 1,-1 1,1 0,-7 5,17-10,1 1,0-1,-1 1,1-1,0 1,0 0,0 0,0-1,0 1,-1 0,1 0,1 0,-1 0,0 0,0 0,0 0,0 0,1 1,-1-1,1 0,-1 0,1 1,-1-1,1 0,0 1,-1-1,1 0,0 1,0-1,0 1,0-1,0 0,1 1,-1-1,0 0,1 1,-1-1,0 0,1 0,0 1,-1-1,1 0,0 0,0 0,-1 0,1 0,0 0,0 0,1 1,62 36,31 4,-92-41,-1 0,0 0,0 0,0 0,0 1,-1-1,1 1,0-1,-1 1,1 0,-1 0,1 0,-1 0,0 0,0 0,0 0,0 0,0 0,0 0,0 1,-1-1,1 0,-1 0,0 1,0-1,0 1,0-1,0 0,0 1,0-1,-1 0,0 0,1 1,-1-1,0 0,0 0,0 0,0 0,0 0,-1 0,1 0,-1 1,-10 8,0-1,0-1,-1 0,0-1,-1 0,0-1,0 0,-1-1,1-1,-1 0,0-1,-3 0,-7 3,-5 3,-100 17,119-37,15 4</inkml:trace>
  <inkml:trace contextRef="#ctx0" brushRef="#br0" timeOffset="243.972">651 324,'-4'34,"-3"15,1 0</inkml:trace>
  <inkml:trace contextRef="#ctx0" brushRef="#br0" timeOffset="896.094">850 494,'17'-20,"-1"0,-1-1,0-1,-2 0,-1-1,0 0,-2-1,4-14,15-42,-40 169,28 21,-17-107,1 0,0 0,0 0,0 0,1 0,-1-1,1 1,-1 0,1-1,0 1,0-1,0 0,0 1,1-1,-1 0,1-1,-1 1,1 0,-1-1,1 1,0-1,0 0,0 0,0 0,0 0,0 0,0-1,0 1,0-1,0 0,0 0,0 0,3-1,4-3,0-1,-1 0,0-1,0 0,-1 0,1-1,-1 0,-1 0,0-1,0 0,0-1,-1 1,0-1,0-2,14-17,-2 0,-1-2,-2 0,-1-1,-1-1,3-14,-15 39,1 1,-1-1,-1 1,1-1,-1 1,0-1,-1 1,0-1,0 1,0-1,-1 1,1-1,-2 1,1 0,-2-3,-7-9</inkml:trace>
  <inkml:trace contextRef="#ctx0" brushRef="#br0" timeOffset="1317.889">1584 14,'-10'3,"0"0,0 1,1 0,-1 0,1 1,0 1,1-1,-1 2,1-1,0 1,1 0,0 1,0-1,0 1,1 1,0-1,1 1,0 0,0 1,1-1,0 1,1 0,0 0,1 0,-2 9,3-12,0 0,1 1,0-1,0 1,1-1,0 0,0 1,1-1,0 0,0 0,0 0,1 0,0 0,1-1,-1 1,1-1,0 0,1 0,0 0,0-1,0 0,0 0,1 0,0 0,0-1,0 0,0 0,1-1,0 0,-1 0,7 2,-4-2,1-1,-1 1,1-2,-1 1,1-1,0-1,-1 0,1 0,0-1,-1 0,1 0,-1-1,1-1,-1 0,0 0,0 0,0-1,0-1,-1 1,1-2,-1 1,-1-1,1 0,-1 0,0-1,0 0,4-7,-2 3,69-101,-75 107,-1 0,1-1,-1 0,0 1,0-1,-1 0,0 0,0 0,0 0,-1 0,0 0,0 0,0 0,-1 0,0 0,0 0,0 0,-1 0,0 0,-2-4,1 5,0 1,-1 0,1-1,-1 1,0 0,0 1,0-1,0 1,-1 0,1 0,-1 0,0 1,0-1,0 1,0 0,0 1,-1-1,1 1,0 0,-4 0,-21-3</inkml:trace>
  <inkml:trace contextRef="#ctx0" brushRef="#br0" timeOffset="1645.879">1442 211,'24'0,"13"0,4 5,1 1,-2 5,-4 1,-2-3,-3-2,-2-2,-5 2,-2 1,-5 3,-1 0,-3-2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8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25,'-4'0,"2"0,7 0,8 0,5 0,6 0,2 0,3 0,0 0,1-4,-1-3,1 1,-1 1,-6 2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0,0 0,0 0,-4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29,'48'-5,"21"-1,3 0,-5 1,-10 2,-10 1,-7 1,-12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9:5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5588 843,'-11'-6,"-1"1,1 0,-1 1,-1 1,1-1,0 2,-1 0,0 0,1 1,-1 1,0 0,1 1,-1 0,0 1,1 0,0 1,-1 1,1 0,0 0,1 1,-1 1,1 0,0 0,1 1,-1 1,1 0,1 0,-1 1,1 0,1 0,0 1,0 0,1 1,1-1,-1 2,2-1,-1 0,2 1,-1 0,2 0,-1 6,1-12,1 1,1-1,-1 1,1 0,1-1,-1 1,1 0,0 0,0-1,1 1,0 0,0-1,1 1,0-1,0 1,0-1,1 0,0 0,0 0,1 0,0 0,0-1,0 1,0-1,1 0,0-1,0 1,0-1,0 0,1 0,0-1,0 1,0-1,3-1,0 0,0-1,1 0,-1-1,0 1,1-2,-1 1,0-2,0 1,1-1,-1 0,0-1,-1 0,1 0,0-1,-1 0,0-1,6-4,9-6,-1-1,-1-2,0 0,-1-1,12-16,90-137,-122 171,0 1,0-1,0 1,0-1,0 1,1 0,-1-1,0 1,0-1,0 1,1-1,-1 1,0-1,0 1,1 0,-1-1,0 1,1 0,-1-1,0 1,1 0,-1-1,1 1,-1 0,1 0,-1 0,0-1,1 1,-1 0,1 0,-1 0,1 0,-1 0,1 0,-1 0,1 0,-1 0,1 0,-1 0,1 0,-1 0,1 0,-1 0,1 1,-1-1,0 0,1 0,-1 0,1 1,-1-1,1 0,-1 1,0-1,1 0,-1 1,0-1,0 0,1 1,-1-1,0 1,10 33,-8-24,10 63,-11-57,1 0,0 0,1 0,1-1,1 1,0-1,1 0,1-1,0 1,4 4,-10-17,1 1,0-1,1 0,-1 0,0 1,0-1,1-1,-1 1,1 0,0-1,0 1,-1-1,1 0,0 0,0 0,0 0,0 0,0-1,0 0,1 1,-1-1,0 0,0 0,0-1,0 1,0-1,0 1,0-1,0 0,0 0,0 0,0-1,-1 1,1-1,0 1,-1-1,1 0,-1 0,0 0,1-1,-1 1,0 0,-1-1,1 1,0-1,1-2,136-196,-79 144,-59 56,0 0,1 1,-1-1,1 0,0 0,-1 1,1-1,-1 1,1-1,0 1,0 0,-1-1,1 1,0 0,-1 0,1 0,0 0,0 1,-1-1,1 1,0-1,-1 1,1-1,0 1,-1 0,1-1,-1 1,1 0,-1 0,0 0,1 1,-1-1,0 0,0 0,0 1,0-1,0 1,0-1,0 1,0-1,0 1,-1-1,1 1,-1 0,15 81,-15-76,0 0,1 1,-1-1,1 1,1-1,0 0,0 1,0-1,1 0,-1-1,2 1,3 6,-5-11,0-1,0 1,0-1,0 1,0-1,0 0,1 0,-1 0,0 0,1 0,-1-1,1 1,-1-1,0 1,1-1,-1 0,1 0,-1 0,1 0,-1-1,1 1,-1 0,1-1,-1 0,1 0,-1 0,0 0,0 0,0 0,1-1,67-42,57-58,10 3,-136 98,0 1,1-1,-1 0,0 1,0-1,0 1,1 0,-1-1,0 1,1 0,-1-1,0 1,1 0,-1 0,0 0,1 0,-1 1,0-1,1 0,-1 1,0-1,1 0,-1 1,0 0,0-1,0 1,1 0,-1-1,0 1,0 0,0 0,0 0,0 0,0 0,-1 0,1 0,0 0,0 0,-1 1,1-1,-1 0,1 0,-1 1,0-1,1 0,-1 1,0-1,0 0,0 1,4 76,-5-67,1 7,-1-14,0 0,0 0,0 0,1 0,0 0,0 0,0-1,0 1,1 0,0 0,0 0,0 0,0 0,0-1,1 1,-1 0,1-1,0 1,0-1,1 0,-1 0,1 0,-1 0,1 0,0 0,0-1,14 6</inkml:trace>
  <inkml:trace contextRef="#ctx0" brushRef="#br0" timeOffset="1336.285">7197 814,'-8'-2,"0"-1,0 1,0 0,0 1,0 0,0 1,-1-1,1 1,0 1,0 0,0 0,-1 0,1 1,1 0,-1 1,0 0,0 0,1 1,0 0,0 0,0 0,0 1,1 0,-1 1,-1 0,0 1,1 0,0 0,0 1,1 0,0 0,0 1,1-1,0 1,1 1,0-1,0 0,1 1,0 0,0 0,2 0,-1 0,1 0,0 0,1 3,0-11,0 0,0 0,0 0,0 1,0-1,1 0,-1 0,1 0,-1 0,1 0,0 0,0 0,0 0,0-1,0 1,0 0,0 0,1-1,-1 1,1-1,-1 1,1-1,-1 0,1 0,0 1,0-1,0 0,-1 0,1-1,0 1,0 0,0-1,0 1,1-1,-1 0,0 1,0-1,0 0,0 0,2-1,80-28,-55 12,-1-2,-1-1,-1-2,-1 0,-1-2,-1 0,3-7,-26 30,0 1,0-1,1 1,-1-1,0 1,0-1,0 1,0-1,0 1,1-1,-1 1,0-1,0 1,1-1,-1 1,0 0,1-1,-1 1,0-1,1 1,-1 0,0-1,1 1,-1 0,1 0,-1-1,1 1,-1 0,1 0,-1 0,1 0,-1-1,1 1,-1 0,1 0,-1 0,1 0,-1 0,1 0,-1 0,1 1,-1-1,1 0,-1 0,1 0,-1 0,1 1,-1-1,1 0,-1 0,0 1,1-1,-1 0,1 1,-1-1,0 0,1 1,-1-1,0 1,1-1,-1 1,0-1,0 1,3 35,-4-31,1 3,-1-1,1 1,0 0,1 0,0 0,0 0,1-1,0 1,0 0,1-1,0 0,0 0,0 1,1-2,0 1,1 0,0-1,0 0,0 0,0-1,1 1,0-1,0 0,1-1,-1 1,1-1,0-1,2 2,0-2,0 0,1 0,-1-1,1 0,0-1,0 0,-1 0,1-1,0 0,0-1,0 0,-1-1,1 0,0 0,-1-1,0 0,1-1,-1 0,-1 0,1-1,0-1,21-13,-1-1,-1-2,-1-1,-1-1,5-9,9-10,-3-1,-2-3,-2 0,-2-2,-2-2,-2-1,-2 0,-3-2,-3-1,-1 0,3-31,-6-73,-15 151,-1 0,0 0,0 1,0-1,-1 1,0-1,-1 1,1 0,-2 0,1 0,-1 0,0 0,0 1,-1 0,1 0,-1 0,-1 0,1 1,-5-3,7 6,0 1,1-1,-1 1,-1 0,1 0,0 0,0 0,0 0,0 1,-1-1,1 1,0 0,-1 0,1 0,0 1,0-1,-1 1,1 0,0 0,0 0,0 0,0 0,0 1,0-1,0 1,1 0,-1 0,0 0,1 0,-2 1,-61 83,53-53,1 2,2-1,1 1,2 1,2 0,0-1,3 1,1 0,2 0,1 0,1 0,3-1,0 0,3 0,1-1,1 0,2-1,4 6,105 158,-85-156,-47-78,-24-16,-2 1,-3 2,-1 2,-33-30,66 72,-10-12,0 2,-2 0,1 1,-2 0,0 2,-1 0,0 1,0 2,-1 0,-1 1,-8-2,7 10,43 13,61 5,0-3,0-4,1-4,0-3,1-3,-1-5,63 3,60 2,-169 0</inkml:trace>
  <inkml:trace contextRef="#ctx0" brushRef="#br0" timeOffset="1636.789">8692 617,'-18'21,"0"1,2 0,0 2,2 0,0 0,2 1,0 1,2 0,1 0,-2 15,9-36,1-1,0 1,0-1,0 1,0-1,1 1,0 0,0-1,0 1,0 0,1-1,0 1,0-1,0 1,0-1,1 1,0-1,0 0,0 0,0 0,1 0,0 0,-1 0,1-1,1 1,-1-1,0 0,1 0,0 0,-1 0,1-1,0 1,1-1,-1 0,0 0,1-1,-1 1,4-1,0 0,0-1,0 1,0-1,0-1,0 0,0 0,0 0,-1-1,1 0,0-1,-1 0,0 0,1 0,-1-1,0 0,-1 0,1-1,-1 0,0 0,0-1,4-4,2-3,-1 0,0-1,-1 0,0-1,-1 0,-1-1,0 0,-2 0,1 0,-2-2,-2 11,0 0,-1-1,0 1,-1-1,0 0,0 0,0 1,-1-1,0 0,-1 0,0 0,0 1,-1-1,1 0,-2 1,1-1,-1 1,0 0,-1 0,1 0,-2 0,1 1,-1 0,1 0,-2 0,1 0,-5-3,4 4,-1 0,1 1,-1 0,0 1,0-1,0 1,0 1,0-1,-1 1,1 0,-1 1,0 0,1 0,-1 1,0 0,0 0,1 0,-10 5</inkml:trace>
  <inkml:trace contextRef="#ctx0" brushRef="#br0" timeOffset="2754.01">9059 1068,'75'-221,"-68"202,1 1,0 0,1 1,1 0,1 0,0 1,1 0,1 1,0 1,3-2,-14 14,1 1,0-1,-1 1,1 0,0 0,0 0,0 0,0 0,0 0,0 1,0 0,0-1,0 1,0 0,0 0,0 1,0-1,0 1,0-1,-1 1,1 0,0 0,0 0,0 1,-1-1,1 1,0-1,-1 1,0 0,1 0,-1 0,0 0,0 1,0-1,0 0,-1 1,1-1,-1 1,1 0,-1 0,0-1,0 1,0 0,0 0,-1 0,1 0,-1 0,1 0,-1 0,0 1,10 190,-10-193,1-1,-1 1,1-1,-1 1,1 0,-1-1,1 1,0-1,-1 0,1 1,0-1,-1 1,1-1,0 0,0 0,-1 1,1-1,0 0,0 0,-1 0,1 0,0 0,0 0,0 0,-1 0,1 0,0 0,0 0,-1-1,1 1,0 0,0-1,-1 1,1 0,0-1,-1 1,1-1,0 1,-1-1,1 1,-1-1,1 1,-1-1,1 0,-1 1,1-1,-1 0,0 1,1-1,-1 0,0 1,0-1,1 0,-1 0,0 0,0 1,0-1,0 0,0 0,0 0,4-4,183-162,-181 162,-1 0,1 0,0 1,0-1,0 1,0 0,1 1,0 0,-1 0,1 0,0 1,1 0,-1 0,0 1,4-1,-8 4,0 0,0 0,0 0,0 0,-1 1,1-1,-1 1,0 0,0-1,0 1,0 0,0 0,0 0,-1 1,0-1,0 0,0 0,0 1,0-1,0 1,-1-1,0 1,0-1,0 1,0-1,0 1,-1-1,1 1,-2 2,2 0,-3 58,6 72,-3-132,1-1,0 0,0 0,0 0,0 0,1-1,-1 1,1 0,-1 0,1-1,0 1,0-1,0 1,1-1,-1 0,1 0,-1 0,1 0,-1-1,1 1,0-1,0 1,0-1,0 0,1 0,16 4</inkml:trace>
  <inkml:trace contextRef="#ctx0" brushRef="#br0" timeOffset="3354.39">10103 588,'-18'31,"1"1,1 1,2 0,1 1,2 1,-5 28,15-61,0 0,0 1,0-1,0 1,1-1,-1 1,1-1,0 1,0 0,0-1,0 1,0-1,0 1,1-1,-1 1,1-1,0 1,0-1,0 1,0-1,0 0,0 1,1-1,-1 0,1 0,-1 0,1 0,0 0,0 0,0-1,0 1,0-1,0 1,0-1,1 0,-1 0,0 0,1 0,-1 0,1 0,-1-1,1 1,-1-1,1 0,0 0,-1 0,1 0,-1 0,1 0,0-1,11-5,0-1,-1-1,0 0,0 0,-1-2,0 1,0-2,-1 1,-1-1,0-1,0 0,1-5,109-170,-120 185,1 0,-1 0,1 0,-1 0,1 0,-1 0,1 1,0-1,0 0,0 0,0 1,1-1,-1 0,0 1,1-1,-1 1,0 0,1 0,0-1,-1 1,1 0,0 0,0 0,-1 1,1-1,0 0,0 1,0-1,0 1,0-1,0 1,0 0,0 0,0 0,0 0,0 0,0 1,0-1,0 1,0-1,0 1,0 0,0-1,-1 1,1 0,0 0,0 0,-1 1,1-1,-1 0,1 1,-1-1,0 1,1-1,-1 1,0 0,1 1,61 173,-45-111,-4-18,-2 1,-2 0,-2 1,-3 1,-1-1,-3 0,-2 1,-2-1,-2 1,-2-1,-2-1,-4 4,8-35,0 1,-2-1,0-1,-1 1,0-1,-2 0,0-1,0 0,-1-1,-1 0,-1-1,0 0,0-1,-1 0,-1-1,0-1,0 0,-1-1,-1-1,1-1,-1 0,-4 0,17-5,1-1,-1-1,0 1,1 0,-1-1,0 0,0 0,1 0,-1 0,0-1,1 1,-1-1,0 0,1 0,-1-1,1 1,-1-1,1 1,0-1,0 0,0 0,0-1,0 1,0 0,0-1,1 0,-1 0,1 0,0 0,0 0,0 0,0 0,1-1,-1 1,1-1,-1-1,0-10,0 0,1-1,1 1,0-1,1 1,1-1,0 1,1 0,1 0,0 0,1 0,1 0,0 1,1 0,0 1,1-1,10-11,4-5,2 1,1 1,2 1,1 1,0 2,30-20,-14 14,2 2,0 2,2 2,1 2,0 3,32-8,-36 15</inkml:trace>
  <inkml:trace contextRef="#ctx0" brushRef="#br0" timeOffset="-2482.159">537 278,'21'34,"26"95,-5 1,10 75,-21-49,-24-107,2 0,3-1,1-1,2 0,3 0,5 6,-22-50,1 0,0 0,0 0,0 0,0-1,0 1,0-1,1 1,-1-1,1 0,0 1,0-1,0-1,0 1,0 0,0-1,0 0,1 1,-1-1,0-1,1 1,-1 0,0-1,1 0,-1 1,1-1,-1-1,1 1,-1 0,1-1,-1 0,0 0,1 0,-1 0,0 0,0-1,0 0,0 1,0-1,0 0,0 0,0-1,-1 1,1-1,17-18,-1-1,-1 0,-1-2,-1 0,-1-1,-1 0,-1-1,-2 0,0-1,-2 0,2-13,91-330,-102 369,0 0,0 0,0 1,0-1,0 0,0 0,0 0,0 0,0 1,0-1,1 0,-1 0,0 0,1 1,-1-1,0 0,1 0,-1 1,1-1,-1 0,1 1,0-1,-1 1,1-1,-1 1,1-1,0 1,0-1,-1 1,1 0,0-1,0 1,-1 0,1-1,0 1,0 0,0 0,0 0,-1 0,1 0,0 0,0 0,0 0,0 0,-1 0,1 1,0-1,0 0,0 0,-1 1,1-1,0 1,0-1,-1 1,1-1,0 1,-1-1,1 1,0 0,28 45,-27-44,178 389,-163-358,-13-24,-1 0,2 0,-1 0,1 0,1-1,-1 0,1 0,1 0,-1-1,1 0,1 0,-1-1,1 0,0 0,1-1,-1 0,1-1,-2-4,0-1,0-1,0 1,-1-1,1 0,-1 0,1-1,-1 0,0 0,0-1,0 0,-1 0,1 0,-1 0,0-1,0 0,0 0,-1 0,0-1,0 0,0 1,-1-1,0-1,1 0,0 1,32-55,-3-1,-3-1,-3-2,-2-1,-3 0,8-53,-12 56,45-164,-53 209</inkml:trace>
  <inkml:trace contextRef="#ctx0" brushRef="#br0" timeOffset="-1667.986">2484 871,'-33'6,"1"2,0 1,0 2,1 1,0 1,-2 4,13-8,1-1,0 1,1 1,0 1,0 1,1 0,-9 10,21-17,0 0,0 0,1 0,-1 1,1-1,1 1,-1 0,1 1,0-1,0 0,1 1,0-1,0 1,1 0,0 0,0 0,0 0,1 0,0 0,0-1,2 6,-2-8,0-1,1 0,0 0,0 0,0 1,0-1,1 0,-1 0,1 0,0-1,-1 1,1 0,1-1,-1 1,0-1,1 0,-1 1,1-1,-1 0,1-1,0 1,0 0,0-1,0 0,0 0,0 1,0-2,1 1,-1 0,0-1,1 1,5-1,0 1,0-1,0-1,0 1,0-2,0 1,0-1,0 0,0-1,6-3,6-6,-1 0,-1-1,0-1,-1-1,0-1,-1 0,-1-1,-1-1,0 0,-2-1,12-20,18-21,19-16,-61 77,1 0,-1 0,1 0,-1 0,1 0,-1 0,1 0,-1 0,0 1,0-1,0 1,0-1,0 1,0-1,0 1,0-1,-1 1,1 0,-1-1,1 1,-1 0,1 0,-1 0,0-1,0 1,0 0,0 0,0-1,-1 1,1 0,0 0,-1 0,2 6,1 11,0 1,2 0,0 0,2-1,0 0,1 0,1-1,0 0,4 5,-10-21,-1 0,1 0,0 0,0 0,0 0,0 0,0 0,0-1,0 1,0-1,1 1,-1-1,1 0,-1 0,1 0,-1 0,1-1,-1 1,1-1,0 1,0-1,-1 0,1 0,0 0,-1 0,1-1,0 1,-1-1,1 0,-1 0,1 1,-1-2,1 1,-1 0,1 0,-1-1,0 1,0-1,0 0,0 0,0 0,0 0,0 0,-1 0,1 0,-1 0,1-1,-1 1,0-1,1-1,57-91,55-66,-114 160,0 1,1-1,-1 0,1 0,-1 0,1 0,-1 0,1 1,-1-1,1 0,0 0,0 1,-1-1,1 0,0 1,0-1,0 1,0-1,0 1,0 0,0-1,0 1,-1 0,1 0,0 0,0-1,0 1,0 0,0 0,0 0,0 1,0-1,0 0,0 0,0 0,0 1,0-1,0 0,0 1,0-1,0 1,0-1,-1 1,1 0,0-1,0 1,-1 0,1 0,0-1,-1 1,1 0,-1 0,1 0,-1 0,1 0,-1-1,1 2,10 101,-10-95,0 5,1 0,0 0,1 0,1 0,0 0,0 0,2-1,-1 0,1 0,1 0,0-1,1 0,2 3,-8-13,0 0,-1 1,1-1,0 0,0 0,0 1,0-2,0 1,0 0,0 0,1-1,-1 1,0-1,0 1,0-1,1 0,-1 0,0 0,0 0,1-1,-1 1,0-1,0 1,0-1,0 0,0 1,0-1,0 0,0-1,0 1,0 0,0 0,0-1,-1 1,1-1,-1 0,1 1,0-2,49-76,36-117,-79 185,-2 5</inkml:trace>
  <inkml:trace contextRef="#ctx0" brushRef="#br0" timeOffset="-1329.873">3387 984,'21'0,"0"0,1-1,-1-1,0-2,0 0,0-1,-1 0,0-2,0-1,0 0,-1-2,11-7,-27 15,0 0,0 0,0-1,0 1,-1-1,1 0,-1 0,0 0,0 0,0 0,0 0,-1 0,1-1,-1 1,0-1,0 1,0-1,0 0,0 1,-1-1,0 0,0 1,0-1,0 0,-1 1,1-1,-1 0,0 1,0-1,0 1,0-1,-1 1,1 0,-1-1,0 1,0 0,0 0,-1 0,1 1,-1-1,1 0,-1 1,0 0,0 0,0 0,0 0,-1 0,1 0,0 1,-1-1,1 1,-1 0,1 0,-1 1,0-1,1 1,-4-1,-3 2,1 0,0 1,-1-1,1 2,0-1,0 1,0 1,1 0,-1 0,1 1,0-1,0 2,0-1,1 1,0 1,0-1,0 1,1 0,0 0,1 1,0 0,0 0,0 0,1 1,0 0,1-1,0 1,0 0,1 1,0-1,1 0,0 1,0-1,1 1,0 6,-1-5,0 0,1-1,0 1,1 0,0-1,1 1,0-1,0 1,1-1,0 0,1 0,0 0,1-1,0 1,0-1,1 0,0-1,1 1,0-1,0 0,1-1,1 1,3 0,0 0,0-1,1-1,0 0,0 0,0-2,1 1,0-2,0 0,0 0,0-2,0 0,0 0,0-1,0-1,1 0,-1-1,0-1,0 0,9-4</inkml:trace>
  <inkml:trace contextRef="#ctx0" brushRef="#br0" timeOffset="4616.546">0 1605,'958'0,"-562"27,737-27,-292 0,-247-27,688 26,-667-27,125 0,-67 1,169-3,-168 5,772-33,-933 31,242-5,60 34,-786-2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86,'0'-5,"-4"-2,-8 6,-5 2,5 2,8 0,6-6,-2-1,-2 3,-5 4,-6 0,-1 4,7 2,9-2,5-1</inkml:trace>
  <inkml:trace contextRef="#ctx0" brushRef="#br0" timeOffset="376.954">458 0,'-19'5,"-7"6,7 2,11-2,1-3,-2-2,-4-3,0 4,1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10,'-38'29,"1"1,2 1,1 2,2 2,-26 35,49-59,0 2,0-1,1 1,1 0,0 1,1-1,0 2,1-1,1 0,0 1,1 0,1 0,0 0,1 0,0 0,1 0,1 0,1 0,0 0,1 0,0 0,1 0,1-1,0 0,1 0,7 12,-8-21,0 1,0-1,1 0,-1-1,1 1,0-1,0 0,1-1,-1 1,1-1,-1 0,1-1,0 0,0 0,0 0,1-1,-1 0,0-1,0 1,1-2,-1 1,0-1,0 0,1 0,-1-1,2 0,15-4,-1-2,0 0,0-1,-1-2,0 0,-1-1,5-5,7-3,-1-1,-2-2,0-1,-1-1,-2-1,0-2,-2-1,10-15,-25 27,0 0,-1 0,-1 0,-1-1,-1 0,0-1,-1 1,-1-3,-2 13,-1 1,0-1,-1 0,1 1,-2-1,1 0,-1 1,0-1,0 1,-1-1,0 1,-1-1,1 1,-1 0,-1 0,0 1,1-1,-2 1,1-1,-1 1,-4-4,-1 4,-1 0,0 1,0 1,-1-1,1 2,-1-1,0 2,0 0,0 0,0 1,0 0,0 1,0 1,-1 0,1 0,-4 2,-24 3,4 1</inkml:trace>
  <inkml:trace contextRef="#ctx0" brushRef="#br0" timeOffset="367.207">34 349,'93'-30,"88"-19,-175 48,1 1,-1 1,0-1,0 1,0 0,0 0,0 0,0 1,-1 0,1 0,0 1,-1 0,0 0,1 0,-1 0,0 1,-1 0,1 0,-1 0,0 1,0-1,0 1,0 0,2 5,3-1,0 0,0-1,1 0,0 0,0-1,1 0,0-1,0 0,1-1,-1 0,1-1,0 0,0-1,1 0,-1-1,1-1,-1 0,1 0,0-1,4-1,7-4,-6-1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86,'1'67,"-13"151,-6-22,8-133,4-57</inkml:trace>
  <inkml:trace contextRef="#ctx0" brushRef="#br0" timeOffset="315.714">1 86,'43'-5,"38"-1,11-5,-1 0,-7 1,-8 3,-11 2,-13-2,-5-1,-6 2,-6 1,-3 3,-2 0,-2 1,-10 1,-9 0</inkml:trace>
  <inkml:trace contextRef="#ctx0" brushRef="#br0" timeOffset="600.195">57 622,'29'0,"33"-5,12-1,2-5,-7 0,-6 1,-8 3,-9-2,-8 0,-5 1,-3 3,-3 2,0-4,-1 0,1 1,0 2,-4 1</inkml:trace>
  <inkml:trace contextRef="#ctx0" brushRef="#br0" timeOffset="4018.584">1299 482,'-2'-2,"1"1,-1-1,0 1,0 0,0-1,0 1,0 0,0 1,0-1,0 0,0 0,0 1,0-1,-1 1,1 0,0 0,0 0,0 0,-1 0,1 0,0 0,0 1,0-1,-1 1,1 0,0 0,0 0,0-1,0 2,0-1,1 0,-1 0,0 1,-1 0,-55 60,-48 91,-8-11,111-134,14-15,15-16,188-198,-125 117,-88 103,-1 0,1 1,0-1,-1 0,1 1,0-1,0 0,0 1,0-1,0 1,-1 0,1-1,0 1,0 0,0-1,0 1,0 0,0 0,0 0,0 0,0 0,0 0,0 0,0 0,0 0,0 1,0-1,0 0,0 1,0-1,0 0,0 1,0-1,0 1,-1 0,1-1,0 1,0 0,-1-1,1 1,0 0,-1 0,1 0,0 0,24 49,-18-33,31 136,-30-103,-1-4,-5-34</inkml:trace>
  <inkml:trace contextRef="#ctx0" brushRef="#br0" timeOffset="4332.753">1074 679,'33'0,"26"0,8 0,-3 0,-8 0,-8 0,-13-5,-7-2,-8 1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0 282,'125'-11,"118"-18,-73 0,-120 24,-32 7</inkml:trace>
  <inkml:trace contextRef="#ctx0" brushRef="#br0" timeOffset="324.644">84 451,'39'0,"31"0,9 0,-4 0,-10 0,-12 0,-9 0,-8 0,-10-4,-5-3,-5 1</inkml:trace>
  <inkml:trace contextRef="#ctx0" brushRef="#br0" timeOffset="913.329">424 0,'30'34,"153"81,-179-111,0 1,0-1,0 1,-1 0,1 1,-1-1,-1 1,1-1,-1 1,0 0,0 0,0 0,-1 0,0 0,0 0,-1 0,0 0,0 0,0 0,-1 1,0-1,0 0,0 0,-1 0,0 0,0-1,0 1,-1 0,0-1,0 0,0 1,-1-1,0-1,0 1,0 0,-1-1,1 0,-1 0,-1 0,-241 232,224-204,16-15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1,'0'0,"5"0,6 0,6 0,5 0,4 0,2 0,1 0,0 0,1 0,-6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1,'-2'19,"-2"0,0 0,-1 0,-1-1,-1 0,0 0,-1 0,-1-1,-1 0,-5 5,-13 30,8-15,10-21,0 0,1 1,1 0,1 1,0 0,2 0,0 0,0 1,2-1,1 1,0 3,2-20,0 1,0-1,1 1,-1-1,1 1,-1-1,1 0,0 1,0-1,0 0,0 0,1 1,-1-1,0 0,1 0,0-1,-1 1,1 0,0 0,0-1,0 1,0-1,0 0,0 0,1 1,-1-1,0 0,1-1,-1 1,0 0,1-1,-1 0,1 1,-1-1,1 0,-1 0,1 0,0-1,94-23,-77 13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9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0 352,'20'-36,"1"2,1 0,3 1,0 1,8-5,83-65,-116 103,0 0,0 0,0 0,0 0,0-1,0 1,0 0,0 0,0 0,1 0,-1 0,0-1,1 1,-1 0,0 0,1 0,-1-1,1 1,-1 0,1 0,0-1,-1 1,1-1,0 1,-1 0,1-1,0 1,0-1,-1 0,1 1,0-1,0 0,0 1,0-1,-1 0,1 0,0 0,0 0,0 0,0 0,0 0,0 0,0 0,-1 0,1 0,0 0,0-1,0 1,0 0,0-1,-1 1,1-1,0 1,0-1,-1 1,1-1,0 1,-1-1,1 0,-1 1,1-1,-1 0,1 0,-1 1,1-2,-2 8,-8 70,9-74,0-1,0 1,0 0,0-1,0 1,1-1,-1 1,1 0,-1-1,1 1,-1-1,1 1,0-1,0 1,0-1,0 0,0 1,0-1,0 0,1 0,-1 0,0 0,0 0,1 0,-1 0,1 0,-1-1,1 1,-1 0,1-1,0 1,-1-1,1 0,0 1,-1-1,1 0,0 0,-1 0,1 0,0-1,-1 1,1 0,13-5,1 0,-1-1,0 0,-1-1,0-1,0 0,-1-1,0-1,0 0,-1 0,8-10,0 2,50-37,-67 92,-19 7,13-39,-1 1,2-1,-1 1,1 0,-1 0,2-1,-1 1,1 1,-1-1,2 0,-1 0,1 0,0 1,0-1,1 0,-1 0,2 0,-1 0,1 0,-1 0,2 0,1 4,8 3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1,'-26'4,"0"2,0 0,0 2,1 1,0 0,-2 3,21-9,-1 0,1 1,-1 0,1 0,0 0,1 1,-1 0,1 0,0 0,0 1,0-1,1 1,0 0,0 1,0-1,1 1,0 0,0-1,1 1,0 0,0 1,1-1,0 0,0 2,1-5,1 0,-1 0,1 0,0 0,0 0,1 0,-1 0,1-1,0 1,0 0,0-1,1 0,-1 1,1-1,-1 0,1 0,0-1,0 1,1-1,-1 1,0-1,1 0,0 0,-1 0,1-1,0 1,0-1,0 0,0 0,0-1,0 1,0-1,0 1,0-1,0-1,0 1,0-1,0 1,0-1,0 0,0 0,0-1,0 1,-1-1,1 0,0 0,-1 0,0-1,1 1,145-124,-86 66,-62 58,-1 1,1 0,-1 0,1-1,0 1,-1 0,1 0,0 0,0 0,0 0,0 0,0 0,0 0,0 0,0 1,0-1,0 0,1 1,-1-1,0 0,0 1,1 0,-1-1,0 1,1 0,-1 0,0 0,1-1,-1 2,0-1,1 0,-1 0,0 0,1 0,-1 1,0-1,1 1,-1-1,0 1,0-1,1 1,-1 0,0 0,0 0,0-1,0 1,0 0,0 0,0 0,-1 1,1-1,0 0,0 0,-1 0,1 0,-1 1,1-1,-1 0,0 1,1-1,-1 1,-12 120,-3-43,16-68,-1 1,0 0,0-1,-2 1,1-1,-1 0,-1 1,0-1,-1 0,0 0,0-1,-1 1,-1-1,0 0,0 0,-1-1,0 0,0 0,-1-1,-1 0,1 0,-1-1,-4 3,-57 17,68-27,0 0,1 1,-1-1,0 0,1-1,-1 1,0 0,1 0,-1-1,1 1,-1-1,0 1,1-1,-1 0,1 0,0 1,-1-1,1 0,0 0,-1-1,1 1,0 0,0 0,0 0,0-1,0 1,0-1,0 1,1-1,-1 1,0-1,1 1,-1-1,1 1,0-1,0 0,-1 1,1-1,0 0,0 1,0-1,1 0,-1 1,2-10,0 1,1 0,1 0,-1 0,2 0,-1 0,1 1,1 0,0 0,0 1,1-1,0 1,0 1,0-1,1 1,1 0,-1 1,1 0,0 1,0-1,2 1,1-3,150-79,-138 80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19,'-3'-2,"1"0,-1 0,1 1,-1-1,0 0,0 1,0 0,0 0,0 0,0 0,0 0,0 0,0 1,0-1,0 1,-1 0,1 0,0 1,0-1,0 0,0 1,-1 0,1 0,0 0,0 0,1 0,-1 0,0 1,0 0,1-1,-1 1,0 0,1 0,-1 1,-74 83,68-74,0 1,1 0,0 0,1 1,0 0,1 1,1-1,1 1,0 0,0 1,2-1,0 0,0 1,2-1,0 1,1-1,0 1,2 2,-1-13,0 1,0 0,1-1,0 1,1-1,-1 0,1 0,0 0,0 0,0-1,1 0,0 0,-1 0,2 0,-1-1,0 0,1 0,-1 0,1-1,0 1,0-1,0-1,0 1,0-1,0 0,0-1,6 1,9 0,0-1,0-1,1-1,-1-1,0 0,0-2,11-4,-11 4,0 0,0-2,-1 0,0-1,-1-1,0-1,0-1,-1-1,0 0,-1-1,0-1,-2 0,1-1,-2-1,0-1,-1 0,0-1,-12 15,0 0,1 0,-2 0,1 0,0 0,-1 0,1 0,-1 0,0 0,0 0,0 0,0 0,-1 0,1 0,-1 0,0 0,0 0,0 0,0 0,0 0,-1 0,1 1,-1-1,0 1,0-1,0 1,0-1,0 1,0 0,-1 0,1 0,-1 1,1-1,-1 0,-2 0,-105-42,78 37,4 3</inkml:trace>
  <inkml:trace contextRef="#ctx0" brushRef="#br0" timeOffset="466.477">58 217,'168'-11,"-160"9,0-1,0 0,0 1,1 0,-1 0,1 1,-1 0,1 1,0 0,-1 0,1 0,-1 1,1 1,-1 0,1 0,-1 0,0 1,0 0,0 1,0 0,-1 0,7 5,-7-2,-1-1,1 0,0 0,0 0,1-1,-1 0,1 0,0-1,1 0,-1 0,1-1,-1 0,1-1,0 0,0 0,0-1,0 0,1-1,-1 0,0 0,0-1,0 0,1-1,15-4</inkml:trace>
  <inkml:trace contextRef="#ctx0" brushRef="#br0" timeOffset="976.853">482 48,'-5'0,"-6"0,-6 0,-6 0,2-5,0-1,-2 0,-1 1,-2 1,-1 2,4 1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29,'-5'5,"-1"6,0 6,1 1</inkml:trace>
  <inkml:trace contextRef="#ctx0" brushRef="#br0" timeOffset="245.917">277 0,'0'10,"-5"8,-1 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1,'34'238,"-21"-145,-4 2,-4-1,-4 0,-4 2,1 40,30 236,1-27,-29 313,30-275,-20-217,7 87,10-56,0-28,1-28,3 90,-60 46,-1 7,30-282,-1 3,0 0,0 0,1 0,-1 0,1 0,0 0,1 0,-1 0,1 0,0 0,0 0,0 0,1-1,0 1,0 0,0-1,0 1,1-1,0 0,0 0,0 0,0 0,0 0,1-1,0 1,0-1,0 0,0 0,0-1,3 2,13 1</inkml:trace>
  <inkml:trace contextRef="#ctx0" brushRef="#br0" timeOffset="1213.286">0 2400,'169'-22,"309"5,-428 13,1195-66,752 71,-1379-27,-10-3,47-3,1010 34,-1573-19,-73 12</inkml:trace>
  <inkml:trace contextRef="#ctx0" brushRef="#br0" timeOffset="3984.74">395 2316,'3'-2,"0"0,-1 0,1 0,-1-1,1 1,-1-1,0 1,0-1,0 0,0 0,0 0,-1 0,0 0,1 0,-1 0,0 0,0-1,0 0,0 1,16-38,1 0,2 2,2 0,1 1,3 2,0 0,10-7,164-227,-137 186,4 3,3 2,4 4,2 4,64-45,-122 101,180-153,-112 92,3 4,83-50,-113 81,6-1,3 2,1 4,2 2,42-12,54 1,-133 39,0 2,1 1,-1 2,0 2,21 3,115 24,-136-27,0 2,0 2,0 1,0 1,-1 2,0 2,-1 0,10 7,239 142,2-6,-187-101,108 74,-105-53,-67-52,-2 1,0 1,-1 1,-2 2,-1 1,6 9,162 210,63 99,-89-163,-8 6,75 71,39 17,8-5,-230-226,2-3,2-2,54 30,-72-47,186 106,-23-34,146 65,-133-90,42-39,-242-28,0-2,1 0,-1 0,1-2,-1 1,1-2,-1 0,11-2,201-44,-29 20,-181 26,-1-1,1 0,-1-2,0 0,0 0,0-2,-1 0,0 0,0-1,0-1,-1 0,0-1,-1-1,0 0,9-9,90-67,-5-6,193-139,-124 80,-142 121,-2-2,-1-1,-1-2,10-17,-33 43,194-188,-14-15,-140 165,200-182,-137 131,-102 94</inkml:trace>
  <inkml:trace contextRef="#ctx0" brushRef="#br0" timeOffset="5703.001">7564 2146,'1300'0,"-1103"-27,85-4,622 33,-679-31,-99 21,-109 11</inkml:trace>
  <inkml:trace contextRef="#ctx0" brushRef="#br0" timeOffset="8119.861">11402 1525,'-32'101,"20"-76,-141 304,123-207,30-118,0 0,0 0,0 0,0 0,1 0,0 0,0 0,0-1,0 1,1 0,-1-1,1 1,0-1,0 1,0-1,0 0,1 0,-1 0,1 0,0 0,0-1,0 1,0-1,1 0,-1 0,0 0,1 0,-1-1,1 1,2-1,142 9,-105-12,26-15,-57 4</inkml:trace>
  <inkml:trace contextRef="#ctx0" brushRef="#br0" timeOffset="8482.206">11035 1779,'138'26,"-104"-25,1-2,-1-2,0-1,0-1,0-2,14-6,32-4,-47 9,-5-1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9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0 393,'19'0,"17"0,6 0,1 0,-2 0,-4 0,-2 0,-3 0,-2 0,-2 0,0 0,0 0,0 0,-1 0,1 0,-5 0</inkml:trace>
  <inkml:trace contextRef="#ctx0" brushRef="#br0" timeOffset="269.74">28 619,'38'-9,"33"-4,8 1,-4 2,-11 3,-10 3,-10 1,-8 2,-5 1,-8 1</inkml:trace>
  <inkml:trace contextRef="#ctx0" brushRef="#br0" timeOffset="1923.158">1242 55,'-10'34,"-3"25,1 7,2-2,3-8,3-8,2-8,1-5,1-5,0-2,1-6</inkml:trace>
  <inkml:trace contextRef="#ctx0" brushRef="#br0" timeOffset="2203.892">734 83,'39'-5,"36"-6,10-2,1 2,-6 3,-10 2,-13 3,-7 1,-7 2,-5 0,-6 0,-2 1,-2-1,-1 1,0-1,-5 5,-11 2,-7-1</inkml:trace>
  <inkml:trace contextRef="#ctx0" brushRef="#br0" timeOffset="2452.155">762 592,'48'-5,"35"-7,13-5,-5 0,-13 2,-15 4,-14 4,-10 4,-7-4,-4 1,-2 0,-6 2</inkml:trace>
  <inkml:trace contextRef="#ctx0" brushRef="#br0" timeOffset="3399.368">1722 422,'-52'35,"1"2,2 2,2 2,2 2,1 3,13-1,31-45,0 1,1-1,-1 1,1-1,-1 1,1-1,0 1,-1-1,1 1,-1-1,1 1,0-1,-1 0,1 0,0 1,-1-1,1 0,0 0,-1 0,1 0,0 0,0 1,-1-1,1-1,0 1,0 0,-1 0,1 0,0 0,-1 0,1-1,0 1,-1 0,1-1,0 1,-1 0,1-1,-1 1,1-1,0 1,-1-1,1 1,-1-1,0 1,1-1,-1 0,1 1,-1-1,0 0,1 1,-1-2,1 1,396-302,-396 301,-1 1,1 0,0 0,-1 0,1 0,0 0,0 0,0 0,0 0,0 0,0 0,0 0,0 1,0-1,0 0,0 1,1-1,-1 1,0-1,0 1,1 0,-1 0,0-1,0 1,1 0,-1 0,0 0,1 0,-1 0,0 1,1-1,-1 0,0 1,0-1,1 0,-1 1,0 0,0-1,0 1,0 0,0-1,0 1,0 0,0 0,0 0,0 0,0 0,0 0,-1 0,1 0,0 0,-1 1,1-1,-1 0,1 0,-1 0,0 1,1-1,-1 0,0 1,0-1,0 0,0 1,0-1,-22 81,17-69,1 0,0 1,1 0,0 0,1 0,1 0,0 0,1 0,0 0,1 2,7 40,-31-71,15 6,0 0,0 0,-1 1,0 1,0 0,-1 0,0 0,0 1,-1 1,1 0,-1 0,0 1,-1 1,1-1,-9 0,-61 2,56 3</inkml:trace>
  <inkml:trace contextRef="#ctx0" brushRef="#br0" timeOffset="3819.85">2315 26,'-38'35,"1"1,2 2,2 2,-6 11,-19 65,57-112,0 0,0 0,1 0,0 1,-1-1,2 0,-1 0,0 0,1 0,0 1,-1-1,2 0,-1 0,0 0,1 0,0-1,0 1,0 0,0-1,1 1,-1-1,1 0,0 0,0 0,0 0,0 0,1-1,-1 1,1-1,8 4,0-1,-1-1,1 0,1-1,-1 0,1-1,-1 0,1-1,-1 0,1-1,0 0,-1-1,1-1,0 0,-1-1,0 0,0-1,0 0,0-1,0 0,-1-1,0 0,0-1,9-7,-8 7,0 0,0-2,-1 1,0-1,0-1,-1 0,0 0,-1-1,0 0,-1-1,0 0,-1 0,0-1,-1 1,0-2,-1 1,-1 0,0-1,0-3,-2 11,0 0,-1-1,1 1,-1 0,0 0,-1-1,0 1,0-1,0 1,0 0,-1-1,0 1,-1 0,0 0,1 0,-2 0,1 0,-1 0,0 0,0 1,-1-1,1 1,-1 0,0 0,-1 0,1 1,-1 0,0 0,0 0,0 0,-1 1,1-1,-1 2,0-1,1 0,-2 1,1 0,-1 1,-83 11,64-4</inkml:trace>
  <inkml:trace contextRef="#ctx0" brushRef="#br0" timeOffset="4154.932">2032 337,'53'-19,"22"-7,3 2,-7 5,-15 10,-13 6,-13 9,-8 4,-1 0,-6 2,0 0,3-2,2-3,3-3,-2-6,-6-4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86 226,'168'-27,"-8"14,-37-4,-99 16</inkml:trace>
  <inkml:trace contextRef="#ctx0" brushRef="#br0" timeOffset="302.755">0 423,'20'5,"20"2,8-6,1-2,-3-2,-5 0,-4 1,-4 0,-2-4,-3-1,0 1,0 1,-6 2</inkml:trace>
  <inkml:trace contextRef="#ctx0" brushRef="#br0" timeOffset="769.858">340 1,'19'16,"1"0,0-1,1-1,1-1,0-1,3 0,72 43,-95-54,0 0,1 1,-1-1,0 1,0 0,0 0,0 0,0 0,0 0,-1 0,1 0,-1 1,1-1,-1 1,0-1,0 1,0-1,0 1,-1 0,1-1,-1 1,1 0,-1-1,0 1,0 0,0 0,0-1,-1 1,1 0,-1-1,0 1,0 0,0-1,0 1,-1 1,-63 77,52-68,-245 263,241-258,3-5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0,'-19'5,"-11"6,-1 6,10 1,14-4,12-8,10-6,8-7,-1-2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1,'-24'9,"-3"4,4-1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198 128,'-8'2,"0"1,0-1,0 1,1 1,-1 0,1 0,0 0,0 1,1 0,-1 0,1 1,0-1,0 2,1-1,0 0,0 1,1 0,-1 0,1 1,1-1,0 1,0-1,0 1,1 0,0 0,1 1,-1-1,2 0,-1 0,1 1,0 0,0 8,0 0,1 0,1 0,0 0,2-1,0 1,0-1,2 3,-4-15,0 0,0 1,0-1,1 0,-1 0,1 0,0 0,0-1,0 1,1-1,-1 0,1 0,0 0,0 0,0-1,0 1,0-1,0 0,1 0,-1-1,1 1,0-1,-1 0,1 0,0-1,-1 1,1-1,0 0,0-1,-1 1,1-1,16-4,0 0,-1-2,0-1,0 0,-1-1,0-1,-1-1,0-1,0 0,-1-2,-1 1,-1-2,4-4,0 2,0 0,-1-1,-1-1,-1-1,-1 0,0-1,-2-1,-1 0,0-1,7-23,-17 42,-1-1,0 0,0 0,-1 0,0 0,1 0,-2 0,1 0,-1 1,1-1,-1 0,0 0,-1 0,1 1,-1-1,0 1,0-1,-1 1,1 0,-1 0,0 0,0 0,-1 0,1 0,-1 1,1 0,-1 0,0 0,0 0,-1 1,1-1,0 1,-1 0,1 0,-1 1,0-1,0 1,-2 0,-4-2,-1 1,-1 0,1 0,0 1,0 1,-1 0,1 1,0 0,0 1,0 0,0 1,0 0,0 1,1 0,0 1,0 1,-10 5,-17 10</inkml:trace>
  <inkml:trace contextRef="#ctx0" brushRef="#br0" timeOffset="395.612">0 354,'5'-7,"0"1,0-1,1 1,0 0,0 1,0-1,1 1,0 0,0 1,0 0,0 0,1 0,0 1,-1 0,1 1,3-1,127-21,-129 23,-1 0,0 0,1 1,-1 1,1-1,-1 1,0 1,1-1,-1 1,0 1,0 0,0 0,-1 0,1 1,-1 0,0 1,0-1,0 1,-1 1,1-1,-1 1,4 6,17 8,-17-19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1 388,'38'-5,"23"-2,5 1,-3 1,-8 2,-8 0,-13 2</inkml:trace>
  <inkml:trace contextRef="#ctx0" brushRef="#br0" timeOffset="217.232">1 585,'38'0,"28"0,6 0,-8 0</inkml:trace>
  <inkml:trace contextRef="#ctx0" brushRef="#br0" timeOffset="472.103">622 501,'33'0,"27"0,6 0,-2 0,-8 0,-13-5,-14-2</inkml:trace>
  <inkml:trace contextRef="#ctx0" brushRef="#br0" timeOffset="2215.618">1187 698,'171'-106,"-131"75,-18 17,-2-2,1 0,-2-1,-1-1,0-1,-1 0,6-11,-10-21,-13 50,0 0,0 0,-1 0,1 0,0 0,0 1,-1-1,1 0,-1 0,1 0,-1 0,1 0,-1 1,0-1,1 0,-1 1,0-1,1 0,-1 1,0-1,0 1,0-1,1 1,-1-1,0 1,0 0,0-1,0 1,0 0,0 0,0-1,0 1,0 0,0 0,0 0,0 0,0 1,0-1,0 0,0 0,1 1,-1-1,0 0,0 1,0-1,0 1,0-1,1 1,-1-1,0 1,0 0,1-1,-9 5,1-1,0 1,1 1,-1-1,1 1,0 1,1-1,-1 1,1 1,0-1,1 1,0 0,0 0,1 0,-2 6,4-10,0 0,1 0,-1 0,1 0,0 1,0-1,1 0,-1 1,1-1,0 0,0 1,0-1,1 0,-1 1,1-1,0 0,0 0,1 0,-1 0,1 0,0 0,0 0,1 0,-1 0,1-1,-1 0,1 1,0-1,0 0,1 0,-1-1,1 1,2 1,5 0,0-1,0 0,0-1,0 0,0-1,0 0,1-1,-1 0,0-1,0 0,1-1,-1 0,0-1,-1 0,1-1,0 0,-1 0,0-1,0-1,0 1,-1-2,0 1,8-8,8-1,-9 6,0 0,-1-1,0-1,-1 0,0-1,-1-1,0 0,-1-1,0 0,-1-1,-1 0,5-10,-14 24,-1-1,1 1,-1-1,0 1,1-1,-1 0,0 1,0-1,0 1,0-1,0 1,0-1,-1 1,1-1,-1 1,1-1,-1 1,1-1,-1 1,0-1,1 1,-1 0,0-1,0 1,0 0,0 0,0 0,0 0,-1 0,1 0,0 0,0 0,-1 0,1 1,-1-1,1 0,0 1,-1-1,1 1,-1 0,1-1,-1 1,0 0,1 0,-1 0,1 0,-1 0,1 0,-1 1,1-1,-1 1,1-1,-1 1,1-1,-1 1,1 0,0-1,-1 1,1 0,0 0,0 0,-2 1,-6 2,0 1,0-1,1 2,-1-1,1 1,0 0,1 1,-1 0,1 0,-2 4,6-9,1 1,1-1,-1 0,0 1,0-1,1 1,0-1,-1 1,1 0,0 0,0-1,1 1,-1 0,0 0,1 0,0 0,0 0,0 0,0 0,0 0,0 0,1 0,0 0,-1 0,1-1,0 1,0 0,1 0,-1-1,0 1,1-1,0 1,0-1,-1 0,1 1,3 1,0 0,0 0,1 0,0 0,0-1,0 1,0-2,1 1,-1-1,1 1,-1-2,1 1,0-1,0 0,-1 0,1-1,0 0,0 0,0-1,6-1,128-41,-134 40,2 0,-1 0,0-1,0 1,0-2,-1 1,1-1,-1 0,0-1,-1 0,1 0,-1 0,0-1,-1 0,0 0,0 0,0-1,-1 0,0 0,0 0,-1 0,2-9,-5 16,1-1,-1 0,0 1,0-1,0 0,0 0,0 1,0-1,-1 0,1 0,0 1,-1-1,0 0,1 1,-1-1,0 1,0-1,0 1,0-1,0 1,0 0,0-1,0 1,-1 0,1 0,0 0,-1 0,1 0,-1 0,1 0,-1 0,0 1,1-1,-1 1,0-1,1 1,-1-1,0 1,0 0,1 0,-1 0,0 0,0 0,1 1,-1-1,0 0,1 1,-1-1,0 1,1 0,-1-1,1 1,-1 0,1 0,-1 0,1 0,-1 0,1 0,0 1,0-1,0 0,0 1,0-1,0 1,0-1,-1 2,-3 3,-1 0,1 0,0 1,0 0,1 0,0 0,0 0,1 0,0 1,0 0,1 0,0 0,0 0,0 4,2-8,-1 0,1 0,0 0,0 0,0-1,1 1,0 0,-1 0,1 0,0 0,1 0,-1-1,1 1,0-1,0 1,0-1,0 1,0-1,1 0,-1 0,1 0,0-1,0 1,0-1,0 1,1-1,-1 0,1 0,-1 0,4 0,-2 0,4 3,0-1,0 0,0-1,1 0,-1-1,1 0,0 0,0-1,0 0,0-1,0 0,0 0,0-1,0-1,7-3</inkml:trace>
  <inkml:trace contextRef="#ctx0" brushRef="#br0" timeOffset="2614.49">2259 21,'22'-3,"205"-15,-227 19,-1-1,0 1,0 0,1-1,-1 1,1 0,-1 0,1-1,-1 1,1 0,-1 0,1 0,0 0,-1 0,1 0,0 0,0-1,0 1,-1 0,1 0,0 0,0 0,1 0,-1 0,0 0,0 0,0 0,1 0,-1 0,0 0,1 0,-1-1,1 1,-1 0,1 0,-1 0,1-1,0 1,-1 0,1-1,0 1,0 0,-1-1,1 1,0-1,0 0,0 1,0-1,-1 1,1-1,0 0,0 0,0 0,0 1,0-1,0 0,0 0,0 0,0 0,-35 23,27-20,0 1,0 0,1 1,-1-1,1 1,0 1,1-1,-1 1,1 0,0 0,1 0,-1 1,1 0,3-5,1 0,0 0,-1 0,1 0,0 0,0 0,0 0,0 0,0-1,0 1,0 0,1 0,-1 0,1 0,0 0,-1 0,1-1,0 1,0 0,0-1,0 1,0 0,1-1,-1 0,0 1,1-1,-1 0,1 1,-1-1,1 0,0 0,-1 0,1-1,0 1,0 0,0 0,72 20,-48-18,-2-2</inkml:trace>
  <inkml:trace contextRef="#ctx0" brushRef="#br0" timeOffset="3615.386">3049 134,'-28'15,"0"1,1 1,1 2,0 0,2 2,0 1,1 1,1 0,-11 19,29-37,0 0,1 0,-1 1,1-1,1 1,-1-1,1 1,0 0,0 0,1 0,0 1,0-1,0 0,1 0,0 0,0 1,0-1,1 0,0 0,1 0,-1 1,1-1,0-1,0 1,1 0,0 0,0-1,0 0,1 1,-1-1,1-1,0 1,1 0,-1-1,1 0,0 0,0-1,0 1,1-1,-1 0,1 0,3 0,8 0,1 0,0-2,0 0,0-1,0-1,0-1,-1 0,1-2,0 0,-1 0,0-2,0 0,-1-1,1-1,-2 0,1-1,6-6,-7 8,-2-1,1-1,-1 0,-1 0,0-1,0-1,-1 0,0-1,-1 0,0 0,-1-1,0 0,-1-1,-1 0,0 0,-1-1,-1 0,0 0,-1 0,2-10,-7 19,0 0,-1 0,1 0,-1 0,0 0,0 0,-1 0,0 1,0-1,0 1,-1 0,0 0,0 0,0 0,0 1,-1 0,1 0,-1 0,-1 0,1 1,0 0,-1 0,1 0,-1 1,0-1,0 1,-2 0,-17-7</inkml:trace>
  <inkml:trace contextRef="#ctx0" brushRef="#br0" timeOffset="3919.263">2682 416,'299'-90,"-295"89,0-1,-1 1,1 0,0-1,0 2,0-1,0 0,0 1,0 0,0 0,0 0,0 0,0 1,0-1,0 1,0 0,-1 1,1-1,0 0,-1 1,1 0,-1 0,1 0,-1 0,0 1,0-1,0 1,0 0,1 2,4 6,-6-7,-1 0,1-1,0 0,0 1,1-1,-1 0,1 0,0-1,-1 1,1 0,0-1,1 0,-1 1,0-1,1 0,-1-1,1 1,-1-1,1 0,0 0,1 1,132 1,-112-4</inkml:trace>
  <inkml:trace contextRef="#ctx0" brushRef="#br0" timeOffset="6909.382">2372 613,'0'5,"0"6,-5 6,-1 6,-1 2,-2-2,-1 0,2 0,2-3</inkml:trace>
  <inkml:trace contextRef="#ctx0" brushRef="#br0" timeOffset="7379.313">2343 613,'101'83,"-93"-74,-8-8,1 0,-1 0,1 1,0-1,-1 0,1 0,0 0,0 0,0 0,-1 1,1-2,0 1,1 0,-1 0,0 0,0 0,0-1,0 1,1 0,-1-1,0 0,1 1,-1-1,0 1,1-1,-1 0,0 0,1 0,-1 0,1 0,-1 0,0 0,1-1,-1 1,0 0,1-1,-1 1,0-1,1 1,-1-1,0 0,0 1,0-1,0 0,0 0,0 0,1 0,52-112,-49 94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1 434,'4'5,"1"-1,0 0,0-1,0 1,0-1,0 0,1 0,0-1,-1 1,1-1,0 0,0-1,0 0,0 0,1 0,-1 0,0-1,0 0,0-1,1 1,-1-1,0 0,0-1,0 1,0-1,-1-1,1 1,0-1,-1 0,1 0,-1 0,4-5,40-24,-2-3,-2-1,-1-3,21-25,-46 44,-14 16,1-1,-1 1,0-1,-1 0,1 0,-1-1,0 1,0-1,0 0,-1 0,0 0,0 0,-1-1,0 1,0-1,0 0,-1 1,0-1,0 0,-1 0,0 0,0-3,-3 7,1 0,-1-1,0 1,0 0,-1 1,1-1,0 1,-1-1,0 1,1 0,-1 0,0 0,0 1,0 0,0-1,-1 1,1 1,0-1,0 1,-1-1,1 1,0 0,0 1,-1-1,1 1,0 0,0 0,0 0,0 1,0-1,0 1,0 0,0 0,1 0,-4 3,-7 2,1 0,1 2,-1-1,1 1,1 1,-1 0,2 1,-1 0,2 1,-9 12,14-19,0 1,1 0,0 0,0 0,1 0,0 0,0 0,0 1,1-1,-1 1,2 0,-1-1,1 1,0 0,0-1,1 1,0-1,0 1,1 0,-1-1,1 0,1 1,-1-1,1 0,0 0,1 0,4 1,0 0,0 0,1 0,0-1,1-1,-1 0,1 0,0-1,0 0,0 0,1-1,-1-1,1 0,-1 0,1-1,0 0,0-1,0 0,0-1,-1 0,1-1,2-1,18 2,-1 0,-1-1,1-1,-1-2,0-1,0-1,-1-1,0-2,0-1,-1-1,-1-1,0-2,-1 0,0-2,-1 0,19-20,-38 33,-1 0,1-1,-1 1,0-1,0 0,-1 0,0-1,0 1,0-1,0 1,-1-1,0 0,0 0,0 0,-1 0,0 0,0-1,-1 1,0 0,0 0,0 0,-1-3,0 7,0 0,0 1,0-1,0 0,0 1,-1-1,1 1,-1-1,1 1,-1 0,1-1,-1 1,0 0,0 0,1 0,-1 1,0-1,0 0,0 1,0-1,0 1,0-1,0 1,0 0,0 0,0 0,0 0,0 0,0 1,0-1,0 1,0-1,0 1,0 0,-1 0,-71 31,64-25,0 0,1 0,0 1,0 0,0 1,1 0,1 0,-1 1,2 0,-1 0,1 0,-2 8,5-14,1 1,0 0,0-1,1 1,-1 0,1 0,0 0,0 1,1-1,0 0,0 0,0 0,0 0,1 0,0 0,0 1,0-2,1 1,-1 0,1 0,0 0,1-1,-1 1,1-1,0 0,0 1,0-1,1-1,-1 1,3 1,6 1,0 0,1-1,0-1,0 0,0-1,0-1,0 1,1-2,-1 0,1-1,-1 0,1-1,-1 0,6-2,-19 3,38-6,-1-1,1-1,-2-3,1 0,-1-3,-1-1,-1-1,0-2,-1-1,-1-2,-1-1,-1-2,14-14,24-36,-66 72,0-1,0 0,-1 0,1 1,0-1,-1 0,0 0,0 0,0-1,0 1,0 0,0 0,-1-1,0 1,0 0,0 0,0-1,0 1,0 0,-1-1,0 1,0 0,0 0,0 0,0 0,0 0,-1 0,0-1,-1 2,-1 0,1 0,-1 0,1 1,-1 0,0-1,1 1,-1 1,0-1,0 0,0 1,0 0,1 0,-1 0,0 0,0 1,0-1,0 1,1 0,-1 0,0 1,1-1,-1 1,1 0,-1 0,1 0,0 0,0 0,0 1,0-1,0 1,0 0,-1 3,-6 2,1 1,1 0,0 0,0 1,1 0,0 1,1 0,0 0,0 0,1 0,1 1,0 0,1 0,0 0,1 0,0 1,1-1,0 1,1-1,0 0,1 1,0-1,2 1,0 3,1-8,0 0,0-1,0 0,1 0,0 0,0-1,1 0,0 0,0 0,1-1,-1 0,1 0,0 0,0-1,1 0,-1 0,1-1,0 0,0-1,0 1,0-2,1 1,-1-1,0 0,1-1,-1 0,6 0,11 0</inkml:trace>
  <inkml:trace contextRef="#ctx0" brushRef="#br0" timeOffset="545.252">1892 208,'-17'13,"0"1,1 0,1 2,0 0,1 0,1 1,0 1,1 0,-2 7,14-26,0 1,0 0,1-1,-1 1,0 0,0-1,1 1,-1 0,0-1,1 1,-1 0,0 0,1-1,-1 1,0 0,1 0,-1 0,0-1,1 1,-1 0,1 0,-1 0,1 0,-1 0,0 0,1 0,-1 0,1 0,-1 0,0 0,1 0,-1 0,1 0,-1 0,0 1,1-1,-1 0,1 0,-1 0,0 1,1-1,-1 0,0 0,1 1,-1-1,0 0,0 1,1-1,-1 0,0 1,0-1,0 0,1 1,-1-1,0 1,0-1,0 0,0 1,0-1,0 1,0-1,0 0,0 1,0-1,0 1,33-21,91-80,-113 92,-10 7,-1-1,1 0,0 1,0-1,0 1,1 0,-1-1,0 1,0 0,1-1,-1 1,1 0,-1 0,1 0,-1 0,1 1,0-1,-1 0,1 1,0-1,0 1,0-1,-1 1,1 0,0 0,0 0,0 0,0 0,-1 0,1 1,0-1,0 0,0 1,-1 0,1-1,0 1,-1 0,1 0,-1 0,1 0,-1 0,1 0,-1 0,1 0,-1 1,6 18,-7-15,0 0,1-1,0 1,0-1,0 1,0-1,1 1,-1-1,1 0,0 0,1 0,-1 0,1 0,-1 0,1-1,1 1,-1-1,0 0,1 0,-1 0,1 0,0-1,0 1,0-1,0 0,0 0,1-1,-1 1,1-1,-1 0,1 0,-1-1,1 1,2-1,1-3,1-1,-1-1,0 1,0-1,0-1,-1 0,0 0,0 0,0-1,-1 1,0-2,0 1,-1-1,0 0,0 0,-1 0,0-1,0 1,0-3,5-14,-2 1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2089 594,'-5'9,"-1"9,-5 0,0 3,1 2,-2-3,1 0,-3 2,2 2,-3-4,-3 0,2 2,-2-4,3 1,-2-4,3-4</inkml:trace>
  <inkml:trace contextRef="#ctx0" brushRef="#br0" timeOffset="602.564">2484 424,'-6'15,"1"1,0-1,2 1,-1 0,2 0,0 1,1-1,1 0,0 0,1 1,1-1,1 0,2 9,-4-22,0-1,0 1,1-1,-1 1,0-1,1 0,0 0,-1 0,1 0,0 0,0 0,0 0,1 0,-1-1,0 1,1-1,-1 0,0 1,1-1,0 0,-1-1,1 1,0 0,-1-1,1 1,0-1,-1 0,1 0,0 0,0 0,-1-1,1 1,0-1,-1 0,1 1,0-1,-1 0,1-1,-1 1,0 0,1-1,-1 1,0-1,2-1,153-120,-99 70,-46 82,-12-23,-1-1,1 0,0 1,0-1,1 0,0 0,0 1,0-1,0 0,1 0,0 0,0 0,0 0,0-1,1 1,0-1,0 1,0-1,1 0,-1 0,1 0,0-1,0 0,0 1,1-1,-1-1,1 1,0 0,-1-1,1 0,0 0,0-1,1 0,-1 1,0-2,2 1,4-4,0 0,0 0,-1-1,1-1,-1 0,0-1,-1 1,1-2,-1 0,0 0,-1 0,1-1,-2 0,1-1,-1 0,0 0,-1 0,0-1,4-9,0-1</inkml:trace>
  <inkml:trace contextRef="#ctx0" brushRef="#br0" timeOffset="1102.067">3331 1,'0'0,"0"68,-2-1,-3 0,-6 15,6-51,1 0,1 1,2-1,1 0,2 10,-2-39,0 0,0-1,0 1,0 0,0 0,0 0,1-1,-1 1,1 0,-1-1,1 1,0 0,0-1,0 1,0-1,0 1,0-1,0 1,0-1,1 0,-1 0,0 1,1-1,-1 0,1 0,-1 0,1-1,-1 1,1 0,0-1,0 1,-1-1,1 1,0-1,0 0,-1 0,1 0,0 0,0 0,0 0,-1 0,1 0,0-1,0 1,-1-1,1 1,0-1,-1 0,1 0,-1 0,2 0,47-33,30-9,-78 44,1 0,-1 0,0 0,0 1,0-1,1 1,-1-1,0 1,-1 0,1 0,0-1,-1 1,1 1,-1-1,1 0,-1 0,0 0,0 1,0-1,0 1,0-1,-1 1,1-1,-1 1,0-1,1 1,-1-1,0 1,-1 0,1-1,0 1,-1-1,1 1,-1 0,1 10,10 46,-5-33</inkml:trace>
  <inkml:trace contextRef="#ctx0" brushRef="#br0" timeOffset="1501.256">3725 509,'40'-9,"0"-3,-2-1,0-2,0-1,22-15,5-21,-64 51,0 0,0 0,1 0,-1-1,0 1,0 0,0 0,0-1,-1 1,1-1,0 1,-1-1,1 1,-1-1,1 1,-1-1,0 0,1 1,-1-1,0 0,0 1,0-1,0 0,-1 1,1-1,0 1,-1-1,1 0,-1 1,1-1,-1 1,0 0,0-1,0 1,0-1,0 1,0 0,0 0,0-1,0 1,-1 0,1 0,0 0,-1 1,1-1,-1 0,-3-2,-1 1,1 0,0 0,-1 1,1 0,-1 0,0 0,1 1,-1-1,0 1,1 1,-1-1,0 1,1 0,-1 0,1 1,-1-1,1 1,0 0,-1 1,1 0,0-1,1 1,-5 3,-1 2,0-1,0 1,0 1,1 0,0 0,1 0,0 1,1 1,0-1,-5 10,7-9,2-8,1 0,-1 1,1-1,0 1,0 0,0 0,0 0,0 0,1 0,0 0,0 0,0 0,0 0,1 1,-1-1,1 0,0 1,1-1,-1 0,1 0,0 1,0-1,0 0,0 0,1 0,0 0,0 0,0 0,0-1,0 1,1-1,0 1,6 1,-1 0,1-1,0 0,1 0,-1-1,0-1,1 0,0 0,0 0,-1-1,1-1,7 0,9 1</inkml:trace>
  <inkml:trace contextRef="#ctx0" brushRef="#br0" timeOffset="1768.482">4149 621,'14'-14,"10"-15,1-6,1 2,-5 1,0 3,1 0,1 6,-3 2,0 4,-4 5</inkml:trace>
  <inkml:trace contextRef="#ctx0" brushRef="#br0" timeOffset="2099.689">4459 453,'67'-12,"-1"-2,-1-3,0-3,58-28,-60-3,-62 50,0 0,0 0,0 0,0-1,0 1,0 0,-1-1,1 1,-1 0,1-1,-1 1,1-1,-1 1,0-1,0 1,1-1,-1 1,0-1,0 1,-1-1,1 1,0 0,0-1,-1 1,1-1,-1 1,1-1,-1 1,0 0,1-1,-1 1,0 0,0 0,0 0,0 0,0-1,0 1,0 1,-1-1,1 0,0 0,0 0,-1 1,1-1,0 0,-1 1,1-1,-1 1,1 0,-1-1,1 1,-11-1,0 0,0 1,0 1,0 0,0 0,0 1,1 0,-1 1,1 1,-1 0,1 0,1 1,-1 1,0-1,1 2,1-1,-1 2,1-1,-5 6,1-3,0 1,1 0,1 1,0 0,0 1,1 0,1 0,0 1,1 0,0 1,2 0,-1 0,2 1,-1 1,6-12,0-1,0 0,0 0,0 1,1-1,-1 0,1 0,0 0,1 0,-1 0,1 0,-1 0,1 0,0 0,1-1,-1 1,1-1,-1 0,1 1,0-1,0-1,0 1,1 0,-1-1,1 1,0-1,105 50,29-31,-110-20</inkml:trace>
  <inkml:trace contextRef="#ctx0" brushRef="#br0" timeOffset="4883.263">1 1581,'38'0,"32"-4,9-3,-4 1,-10 2,-12-5,-9 1,-18 0,-12 3</inkml:trace>
  <inkml:trace contextRef="#ctx0" brushRef="#br0" timeOffset="5130.648">57 1779,'43'-5,"29"-1,7 0,-6 1,-9 1,-17 2</inkml:trace>
  <inkml:trace contextRef="#ctx0" brushRef="#br0" timeOffset="7415.242">1355 1271,'0'15,"0"-1,-2 1,0-1,-1 1,0-1,-1 0,0 0,-1 0,-1-1,0 0,-1 0,-1 0,-44 99,51-110,1-1,0 1,0 0,0 0,0-1,0 1,0 0,1 0,-1-1,1 1,-1 0,1 0,-1-1,1 1,0-1,0 1,0-1,0 1,0-1,0 1,0-1,0 0,1 0,-1 1,1-1,-1 0,1 0,-1 0,1-1,-1 1,1 0,0-1,-1 1,1-1,0 1,-1-1,1 0,0 1,0-1,0 0,-1 0,1-1,80-2,6-17,-62 16</inkml:trace>
  <inkml:trace contextRef="#ctx0" brushRef="#br0" timeOffset="8021.022">1637 1638,'26'-42,"2"1,1 1,3 2,1 1,10-7,-42 43,-1-1,1 1,0-1,-1 1,1 0,0-1,0 1,0 0,0 0,0 0,0-1,1 1,-1 0,0 0,1 1,-1-1,0 0,1 0,-1 1,1-1,-1 1,1-1,-1 1,1 0,0-1,-1 1,1 0,-1 0,1 0,0 0,-1 0,1 1,-1-1,1 0,-1 1,1-1,-1 1,1 0,-1-1,1 1,-1 0,0 0,1 0,-1 0,0 0,0 0,0 0,0 1,-3 95,6-95,1 0,-1-1,0 0,0 0,1 0,-1 0,0-1,1 0,-1 0,1 0,-1 0,0-1,1 1,-1-1,0 0,0-1,1 1,-1-1,0 1,0-1,-1-1,1 1,0 0,0-1,2 0,169-97,-175 99,1 0,-1 0,1 0,0 0,-1 1,1-1,0 0,0 0,0 1,-1-1,1 0,0 1,0-1,0 1,0-1,0 1,0 0,0-1,0 1,0 0,1 0,-1 0,0 0,0 0,0 0,0 0,0 0,0 0,0 0,0 0,0 1,0-1,0 0,0 1,0-1,0 1,0-1,0 1,0 0,0-1,0 1,-1 0,1 0,0 0,0-1,-1 1,1 0,-1 0,1 0,-1 0,1 0,-1 0,1 0,-14 29,10-26,1-1,1 0,-1 0,0 1,1-1,0 1,-1 0,1-1,1 1,-1 0,1-1,-1 1,1 0,0 0,0 0,1-1,-1 1,1 0,0 3,8 6</inkml:trace>
  <inkml:trace contextRef="#ctx0" brushRef="#br0" timeOffset="8784.244">2540 1327,'-17'6,"0"1,0 1,1 0,0 1,0 1,1 0,0 1,1 1,0 0,1 1,-8 9,19-20,1-1,-1 1,0 0,0-1,1 1,-1 0,1 0,0 0,-1 0,1 0,0 0,0 0,0 1,1-1,-1 0,0 0,1 1,0-1,-1 0,1 1,0-1,0 1,0-1,1 0,-1 1,0-1,1 0,0 1,-1-1,1 0,0 0,0 0,0 1,1-1,-1 0,0-1,1 1,-1 0,1 0,0 0,0-1,-1 1,1-1,0 0,0 1,0-1,1 0,-1 0,0 0,2 0,8-1,0 0,0-1,0-1,1 1,-2-2,1 0,0 0,0-1,-1-1,0 0,0 0,0-1,-1 0,0-1,0-1,2-2,-2 4,173-121,-155 125,-32 36,-37 165,42 27,-2-223,1 0,-1 0,0 0,0 0,0 0,0 0,-1 0,1 0,-1-1,0 1,0-1,0 1,0-1,0 1,0-1,-1 0,1 0,-1-1,1 1,-1 0,0-1,0 1,1-1,-1 0,0 0,0 0,0 0,-1-1,1 1,0-1,-3 0,0 1,0-1,0 0,1 0,-1 0,0-1,0 1,0-2,1 1,-1-1,0 1,1-2,0 1,-1 0,1-1,0 0,0 0,-1-2,5 3,-1 0,0-1,1 1,-1-1,1 1,0-1,0 1,0-1,0 0,0 0,0 0,1 1,-1-1,1 0,0 0,0 0,0 0,1 0,-1 1,0-1,1 0,0 0,0 0,0 1,0-1,0 0,0 1,1-1,1-1,52-73,-40 61,2 0,-1 1,2 1,0 0,1 1,0 1,1 1,0 1,1 1,0 1,9-3,-5 4</inkml:trace>
  <inkml:trace contextRef="#ctx0" brushRef="#br0" timeOffset="9153.139">1299 1892,'940'-111,"-841"103,27-5,-1 6,1 6,0 4,21 9,-78-3,-44-7</inkml:trace>
  <inkml:trace contextRef="#ctx0" brushRef="#br0" timeOffset="9553.262">2089 2033,'-5'38,"-1"23,0 5,-4-8,0-10,2-7,7-12,8-10,3-8</inkml:trace>
  <inkml:trace contextRef="#ctx0" brushRef="#br0" timeOffset="9854.206">1807 2005,'57'0,"34"0,6-5,-4-2,-13 1,-15 1,-9 2,-9 0,-9 2,-4 1,-5 0,-6 0</inkml:trace>
  <inkml:trace contextRef="#ctx0" brushRef="#br0" timeOffset="10117.038">1722 2428,'43'-5,"39"-6,9-1,0-4,-12 1,-9 3,-11 4,-12-2,-9 1,-6 2,-3 2,-7 2</inkml:trace>
  <inkml:trace contextRef="#ctx0" brushRef="#br0" timeOffset="10773.601">2653 2287,'-153'149,"140"-132,37-25,250-185,-271 191,0 0,0-1,1 1,-1 0,0 1,1-1,0 1,-1-1,1 1,0 0,-1 0,1 1,0-1,0 1,0 0,-1 0,1 0,0 0,0 1,0-1,-1 1,1 0,0 0,-1 1,1-1,0 1,-1-1,0 1,1 0,-1 1,0-1,0 0,0 1,-1 0,1 0,-1-1,1 2,-1-1,0 0,0 0,0 1,-1-1,1 1,0 2,55 127,-57-133,1 1,0-1,1 1,-1 0,0 0,0 0,0 1,0-1,-1 0,1 0,0 0,0 1,-1-1,1 0,0 1,-1-1,0 0,1 1,-1-1,0 1,0-1,1 0,-1 1,0-1,-1 1,1-1,0 1,0-1,-1 1,1-1,0 0,-1 1,0-1,1 0,-1 1,0-1,1 0,-1 0,0 0,0 1,0-1,0 0,0 0,0-1,-2 2,-119 5,84-9,7 0,0-2,0-1,0-1,1-1,0-2,1-1,0-1,-4-4,15 7</inkml:trace>
  <inkml:trace contextRef="#ctx0" brushRef="#br0" timeOffset="11800.267">2625 2428,'-5'0,"-1"5,-5 1,0 5,-3 5,0 5,-1-1,1 0,-2-3,2 1,-1-3,2 1,3-3</inkml:trace>
  <inkml:trace contextRef="#ctx0" brushRef="#br0" timeOffset="13776.503">565 1130,'34'-14,"1"2,0 2,0 1,1 1,10 1,-43 6,0 0,1 0,-1 1,1-1,-1 1,0 0,1 0,-1 0,1 1,-1-1,0 1,1 0,-1 0,0 0,0 0,1 0,-1 1,0-1,0 1,-1 0,1 0,0 0,0 0,-1 1,0-1,1 1,-1-1,0 1,0 0,0 0,-1 0,1 0,-1 0,0 0,1 3,-1 9,0 0,-2 0,0 0,0 0,-2 0,0-1,0 1,-1-1,-1 1,-3 5,-6 23,-9 41,3 1,4 0,4 1,4 1,3 47,25 157,-14-247,-1 1,-3 0,-1 0,-4 20,3-58,0 0,-1 0,-1 0,1 0,-1 0,0 0,0-1,-1 1,0-1,0 0,0 0,-1 0,0 0,0 0,-1-1,1 0,-1 0,-1 0,1-1,-3 3,6-7,1 1,0-1,-1 0,1 0,-1 0,1 0,0 0,-1 0,1 0,-1 0,1 0,0-1,-1 1,1 0,0-1,-1 1,1-1,0 0,0 1,-1-1,1 0,0 0,0 0,0 0,0 0,0 0,0 0,0 0,1 0,-1 0,0-1,0 1,1 0,-1 0,1-1,-1 1,1 0,0-1,0 1,-1-1,1 1,0-1,-5-63,31-58,45-218,15-50,16 49,-100 334,1 1,0 0,0 0,0 0,1 0,0 0,0 1,1 0,0 0,0 0,0 0,1 1,0 0,0 0,0 0,0 1,1 0,0 0,0 1,0 0,2-1,183-39,225-25,-43 34,-4 22,-259 13,147 27,-32 2,-57-48,-158 16,-5 0,-1 0,1 1,0-1,0 1,0 1,0-1,0 1,0 0,0 0,0 1,0-1,0 1,-1 1,1-1,0 1,0 0,-1 0,3 2,-7-1,0 1,0-1,0 1,0-1,0 1,-1-1,0 1,1-1,-1 1,-1 0,1-1,0 1,-1-1,0 1,0-1,0 1,0-1,0 0,-1 1,0-1,1 0,-1 0,-1 0,-3 12,3-8,-3 8,0 0,1 0,0 1,1 0,1 0,1 0,0 0,1 11,3-8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52.2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 99,'-1'-23,"0"-1,8 43,101 490,-91-374,-5 0,-7 0,-8 77,1-67,1 451,1-592,-1-1,1 0,0 1,0-1,1 1,-1-1,1 0,-1 1,1-1,0 0,0 0,1 1,-1-1,1 0,-1 0,1 0,0-1,0 1,0 0,1-1,-1 1,1-1,-1 0,1 0,0 0,0 0,0 0,0-1,0 1,0-1,0 0,1 1,14 3,-1-1,1 0,0-2,0 0,0 0,0-2,1 0,-1-1,0-1,0-1,5-2,47-4,658-78,-94 53,-53 7,109 27,-104 28,296-29,-649-16,0-10,69-24,-75 12,-151 27,719-96,-415 79,-258 14,90 2,-211 13,1 1,-1-1,1 0,-1 0,1 0,-1 0,0 0,1 0,-1-1,1 1,-1-1,1 1,-1-1,0 1,1-1,-1 1,0-1,0 0,1 0,-1 0,0 0,0 0,0 0,0 0,0 0,0 0,-1 0,1-1,0 1,0 0,-1-1,1 1,-1 0,1-1,-1 1,0-1,1 1,-1-1,0 1,0 0,0-1,0 1,0-1,-1 1,1-1,0 1,-1-1,1 1,-1 0,1-1,-1 1,0 0,1-1,-2 0,-99-197,55-6,16-190,15 182,-25-21,40 218,2 0,-1 0,2 1,0-1,1 1,1 0,4-11,18-91,-27 115,1 1,-1-1,0 1,0-1,0 1,0-1,0 1,-1-1,1 1,0-1,-1 1,1-1,-1 1,0 0,1-1,-1 1,0 0,0-1,0 1,0 0,0 0,0 0,0 0,0 0,0 0,0 0,-1 0,1 1,0-1,-1 0,1 1,0-1,-1 1,1-1,-1 1,1 0,-1-1,1 1,-1 0,1 0,-1 0,1 0,-1 1,-72 17,52-11,-232 22,-35-1,124-16,-131-8,34-3,-151 25,43-13,-202 22,-9-25,329 15,-42 5,-137 0,-168-31,412-12,-62 2,-492 116,715-102,-126 14,-130-4,232-12,-111-14,142 7,-1 2,1 0,-1 1,0 1,0 0,0 2,0 0,0 2,0 0,1 1,-1 1,-18 6,37-10,0 0,0 1,-1-1,1 0,0 0,0 0,0 1,0-1,0 0,1 1,-1-1,0 1,0-1,0 1,0 0,0-1,1 1,-1 0,0 0,0-1,1 1,-1 0,1 0,-1 0,1 0,-1 0,1 0,-1 0,1 0,0 0,0 0,-1 0,1 0,0 0,0 0,0 0,0 0,0 0,0 0,1 0,-1 0,0 0,0 0,1 0,-1 0,1 0,-1 0,1 0,-1 0,1 0,-1-1,1 1,0 0,0 0,-1-1,1 1,0 0,1 0,12 9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07.39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 1,'-2'1,"0"1,1-1,-1 1,0-1,0 1,1 0,-1-1,1 1,0 0,0 0,-1 0,1 0,0 1,1-1,-1 0,0 0,1 1,-1-1,1 0,-1 1,1-1,0 0,0 1,0-1,1 1,-2 0,-13 303,-65 91,60-301,4 1,5 1,4-1,4 34,4 851,25-653,-15 1,0-195,-6-1,-6 22,26 122,-14-7,-2-190,-4 0,-4 0,-4 25,4 123,20 22,-28-196,0 133,51 149,22 25,-9 23,-22-132,41 176,-41-243,-26 35,-11-161,-1-37,-1 1,-1-1,-1 0,-1 0,-1-1,-8 18,6-19,2-1,0 2,2-1,0 1,1-1,1 1,1 18,2-34,2 0,-1-1,1 1,0 0,0-1,0 1,1-1,0 1,0-1,0 0,0-1,1 1,0 0,0-1,1 0,-1 0,1 0,0-1,-1 1,2-1,-1 0,0 0,1-1,-1 0,1 0,0 0,-1-1,1 0,0 0,0 0,0-1,0 1,0-2,0 1,0-1,0 1,1-2,451-3,-195-23,208 17,-20-24,79 13,-235 5,143 16,-199 3,258-20,-64 8,-130 8,122-26,-6 18,-37-6,-167 13,124-23,74-4,935 31,-681-1,-282-29,-15 2,402 25,-437-24,213-20,33-12,-17 2,-471 46,340-19,931 30,-1196-27,-144 24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113 151,'0'-51,"0"44,0 32,25 161,7 124,-32 534,0 185,27-805,-26-183,-1 1,-2-1,-2 0,-7 31,-13 68,15-86,3 1,2 0,2-1,5 47,-1 3,9 38,-2-91,-3 1,-3 0,-1 0,-4 22,2-17,-29 113,28-92,1-78</inkml:trace>
  <inkml:trace contextRef="#ctx0" brushRef="#br0" timeOffset="1267.043">0 2070,'77'-11,"1"3,75 2,-22 1,191-31,473-51,-422 51,38-5,152 15,34 28,-142 28,165-31,-276-25,149-6,-65 4,188 29,-286-29,48-1,254 30,-388-29,39 27,-283 1</inkml:trace>
  <inkml:trace contextRef="#ctx0" brushRef="#br0" timeOffset="5054.269">57 151,'42'-10,"2"2,-1 2,1 2,0 2,0 2,8 2,115 50,89 19,-55-17,94 85,-87 7,-90-59,103 98,-152-127,77 82,-28-9,311 434,-147-243,-167-160,80 152,-24-56,31-6,-107-160,86 71,-28-32,-124-110,0-1,1-1,0-2,2-1,0-1,1-2,0-2,18 4,316 126,-252-110,136 26,-242-57,19 3,-1-2,1-1,-1-2,1 0,-1-2,15-4,-9-2,0-1,-1-2,0-1,-1-1,0-2,-2-1,0-1,-1-2,-1 0,-1-2,-1-1,5-8,86-121,109-126,-105 130,98-153,-41 44,-145 206,151-258,-21 27,-85 122,15-3,39-27,10-53,-136 234,33-55,2 0,3 3,4 0,234-222,-137 147,-22 25,-82 82,-30 21,1 1,0-1,1 2,-1 0,1 0,1 1,-1 1,1 0,12-3,113-24,68-43,-194 69,-11 5,1-1,-1 1,1 0,0 0,0 0,-1 0,1 0,0 0,0 0,0 1,0-1,0 0,0 1,0 0,0 0,0-1,0 1,0 0,0 1,0-1,0 0,0 1,0-1,0 1,0-1,0 1,0 0,0 0,0 0,0 0,-1 0,1 0,0 1,-1-1,1 0,-1 1,0-1,1 1,-1 0,0-1,0 2,7 11</inkml:trace>
  <inkml:trace contextRef="#ctx0" brushRef="#br0" timeOffset="6851.254">8241 1675,'5'0,"1"-4,5-3,5 1,5 2,3 0,3 2,1 1,1 0,1 1,-1 1,0-1,-5 5,-7 1</inkml:trace>
  <inkml:trace contextRef="#ctx0" brushRef="#br0" timeOffset="8952.3">8975 1281,'0'21,"-1"1,0 0,-2 0,-1-1,0 0,-2 0,0 0,-3 4,-117 286,120-295,1-6,0 0,1 0,0 0,0 1,1-1,1 1,0 0,0 0,1 0,1 0,-1 0,2 0,0 0,0 0,1-1,0 1,3 7,-1-14,0 1,0-1,1 0,-1-1,1 1,0-1,0 0,0 0,1 0,-1-1,1 0,-1 0,1 0,0-1,0 0,0 0,0 0,0-1,0 0,0 0,-1 0,1-1,0 0,6-1,5 1,-11 1,1 0,0 0,0-1,-1 0,1 0,0 0,-1-1,1 0,-1 0,1-1,-1 0,3-2,-3-4,-3-1</inkml:trace>
  <inkml:trace contextRef="#ctx0" brushRef="#br0" timeOffset="9272.464">8749 1535,'24'0,"22"0,8 0,1 0,-6 0,-5 0,-11 4,-6 2,-3 0,-5-1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3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2:48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86 170,'-16'29,"2"28,3 1,3 0,3 0,1 4,-23 269,32-259,2-66,-1-7</inkml:trace>
  <inkml:trace contextRef="#ctx0" brushRef="#br0" timeOffset="569.618">764 57,'-30'4,"1"1,-1 2,1 1,1 1,0 1,0 2,1 1,1 1,-23 16,40-24,1 2,1-1,-1 1,1 0,1 1,-1 0,1 0,1 0,0 0,0 1,1 0,0 0,1 0,0 1,0-1,1 1,1-1,0 1,0 0,1 0,1 0,-1-1,2 1,-1 0,2-1,-3-7,1 0,0 0,0 0,0 0,0 0,0 0,1-1,-1 1,1 0,-1-1,1 0,0 1,0-1,0 0,1 0,-1 0,0 0,1 0,0-1,-1 1,1-1,0 1,-1-1,1 0,0 0,0-1,0 1,0 0,0-1,0 0,0 0,0 0,0 0,0 0,0 0,0-1,0 0,0 1,0-1,0 0,0 0,-1-1,1 1,1-1,11-9,-1-1,0 0,0-1,-1 0,-1-1,-1 0,0-1,2-4,-11 16,100-149,-80 134,-17 41,-25 195,-3 21,22-154,-1-72,1 0,0 0,1 0,1 1,0-1,1 0,0 0,1-1,0 1,1 0,3 6,4-1</inkml:trace>
  <inkml:trace contextRef="#ctx0" brushRef="#br0" timeOffset="834.962">1017 593,'0'33,"5"17,2-1</inkml:trace>
  <inkml:trace contextRef="#ctx0" brushRef="#br0" timeOffset="53384.592">1384 141,'0'-1,"-1"0,0 0,1 0,-1 0,0 0,1 0,0 0,-1 0,1 0,-1 0,1-1,0 1,0 0,0 0,0-1,0 1,0 0,0 0,0 0,0-1,1 1,-1 0,0 0,1 0,-1 0,1 0,-1-1,1 1,0 0,-1 0,1 0,0 1,0-1,0 0,0 0,-1 0,1 0,0 1,1-1,0 0,43-28,-21 18,0 0,0 1,1 2,0 0,0 2,1 1,-1 0,1 2,7 1,-29 2,0 1,0-1,0 1,0 0,0 0,-1 0,1 0,0 1,0 0,-1-1,1 1,-1 1,0-1,0 0,0 1,0 0,0-1,0 1,-1 0,1 1,-1-1,0 0,0 1,0-1,0 1,-1 0,1-1,-1 1,0 0,0 0,-1 0,1 0,-1 0,0 0,0 0,0 0,0 0,-1 0,0 1,3 7,-2 0,1 1,-2-1,0 0,0 1,-1-1,0 0,-1 0,-1 0,0 0,-1-1,0 0,0 0,-1 0,-1 0,0-1,0 0,-1 0,-3 2,-18 13,25-23,-1 0,1 1,0-1,0 1,0 0,0 0,1 0,-1 0,1 1,0-1,-1 1,2 0,-1 0,0 0,1 0,0 1,0-1,0 0,1 1,-1 0,1-1,0 1,0 0,1 0,0-1,0 1,0 0,0 0,0 0,1-1,0 1,0 0,1 0,4 4,1 0,0 0,1-1,-1 0,2-1,-1 0,1 0,0-1,8 5,42 33,6 52,-64-93,0-1,0 1,0 0,0-1,-1 1,1 0,-1 0,0-1,1 1,-1 0,-1 0,1-1,0 1,-1 0,1 0,-1-1,0 1,0-1,0 1,0 0,0-1,-1 0,1 1,-1-1,0 0,1 0,-1 0,0 0,0 0,0 0,-1 0,1-1,0 1,-1-1,1 0,-1 1,1-1,-1 0,-2 0,-11 3,-1-1,0 0,0-1,0-1,0-1,0 0,0-2,-3 0,-28-1,26 2,0-1,0-1,0-1,1-1,0 0,-13-7,16 4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18,'-16'-4,"0"0,-1 1,1 0,-1 1,0 1,1 1,-1 0,0 1,1 1,-1 1,1 0,-1 1,1 1,0 0,1 1,0 1,0 0,0 1,1 1,-8 6,-14 3,34-18,0 1,0-1,1 1,-1 0,0 0,1 0,-1 0,0 0,1 0,-1 0,1 1,0-1,-1 0,1 1,0-1,0 1,0-1,0 1,0 0,0-1,1 1,-1 0,0 0,1 0,-1-1,1 1,0 0,0 0,0 0,0 0,0 0,0 0,0 0,0-1,1 1,-1 0,1 0,0 0,-1 0,1-1,0 1,0 0,0-1,0 1,0-1,0 1,1-1,-1 0,0 1,1-1,-1 0,1 0,0 0,1 1,207 78,-206-78,-1 0,0 1,-1-1,1 1,0-1,-1 1,0 0,1 0,-1 0,0 0,-1 1,1-1,0 0,-1 1,0-1,0 1,0 0,0-1,-1 1,1 0,-1-1,0 1,0 0,0 0,0-1,-1 1,0 0,0-1,0 1,0-1,0 1,-1-1,1 1,-3 2,-1 4,-1 0,0 0,-1 0,0 0,0-1,-1-1,-1 1,1-1,-1 0,-6 3,4-4,-1-1,0 0,0 0,0-1,-1-1,0 0,1-1,-1 0,-12 0,-5-10,25 2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109 481,'-14'29,"-10"19,-1 6,4-1,6-6,5-9</inkml:trace>
  <inkml:trace contextRef="#ctx0" brushRef="#br0" timeOffset="234.811">53 114,'0'0</inkml:trace>
  <inkml:trace contextRef="#ctx0" brushRef="#br0" timeOffset="627.853">307 678,'35'-75,"61"-99,-96 173,0 0,0 1,0-1,0 0,1 0,-1 0,0 1,0-1,1 0,-1 0,1 1,-1-1,1 0,-1 1,1-1,-1 0,1 1,-1-1,1 1,0-1,-1 1,1-1,0 1,0 0,-1-1,1 1,0 0,0-1,0 1,-1 0,1 0,0 0,0 0,0 0,-1 0,1 0,0 0,0 0,0 0,0 0,-1 1,1-1,0 0,0 1,-1-1,1 0,0 1,0-1,-1 1,1-1,0 1,-1-1,1 1,-1 0,1-1,-1 1,1 0,-1-1,1 1,-1 0,0-1,1 1,-1 0,0 0,0 0,0-1,1 1,-1 0,0 0,0 0,4 64,-4-61,0 2,0 0,0 0,0 0,1 0,0 0,0 0,0 0,1 0,0 0,0-1,0 1,1 0,0-1,0 0,0 0,1 0,0 0,0 0,0-1,0 1,1-1,0-1,-1 1,2 0,-1-1,0 0,1 0,2 0,1-1,0 0,-1-1,1-1,0 0,0 0,0 0,-1-1,1 0,0-1,-1 0,1-1,-1 1,0-1,0-1,0 0,0 0,-1 0,1-1,-1 0,0-1,-1 0,1 0,-1 0,0-1,-1 1,1-2,-2 1,1 0,-1-1,0 0,0 0,-1 0,0 0,0-1,-1 1,0-7,2-5</inkml:trace>
  <inkml:trace contextRef="#ctx0" brushRef="#br0" timeOffset="1230.74">1210 142,'-28'45,"2"1,1 1,3 1,2 1,-12 45,29-83,0 0,0 0,1 1,0-1,1 1,1 0,0-1,0 1,1-1,1 1,0-1,0 1,1-1,0 0,1 0,1 0,0-1,0 1,1-1,0 0,1-1,0 1,0-2,1 1,0-1,1 0,-1 0,10 5,32 15,-26-19</inkml:trace>
  <inkml:trace contextRef="#ctx0" brushRef="#br0" timeOffset="2066.916">1323 678,'14'-1,"14"0,0-1,0-1,0-2,0-1,-1-1,0-1,-1-1,0-1,0-2,-1-1,0 0,2-4,-21 11,0 0,-1-1,0 1,0-1,0-1,-1 1,0 0,0-1,-1 0,0 0,0 0,-1 0,0-1,0 1,-1 0,0-1,-1 1,0-5,1 12,-1 0,0 0,0 0,0-1,0 1,0 0,0 0,0 0,0 0,0 0,0 0,-1-1,1 1,0 0,-1 0,1 0,-1 0,0 0,1 0,-1 0,1 0,-1 1,0-1,0 0,0 0,1 0,-1 1,0-1,0 1,0-1,0 0,0 1,0 0,0-1,-1 1,1 0,0-1,0 1,0 0,0 0,0 0,0 0,0 0,-1 0,1 0,0 0,0 1,0-1,0 0,0 1,0-1,0 1,0-1,0 1,0-1,0 1,-1 0,-53 44,51-42,0 2,0-1,1 0,-1 1,1-1,1 1,-1 0,1 0,-1 0,2 1,-1-1,0 0,1 1,0-1,0 1,1-1,0 1,0-1,0 1,0-1,1 1,0-1,0 1,0-1,1 1,0-1,0 0,0 0,1 0,0 0,0 0,0-1,0 1,1-1,-1 0,1 0,0 0,1-1,-1 1,5 2,1-3,1 1,-1-2,1 1,0-2,0 1,0-2,0 1,0-1,0-1,0 0,0-1,0 0,-1 0,1-1,-1-1,1 1,-1-2,0 0,-1 0,4-2,1-4,1 0,-2-1,1 0,-2-2,0 1,0-1,-1-1,-1 0,0 0,6-16,3-49,-20 79,1 0,-1 0,0 1,0-1,0 0,0 0,0 1,0-1,0 1,0-1,-1 1,1 0,0-1,0 1,0 0,0 0,-1 0,1 0,0 0,0 0,0 0,0 0,-1 0,1 0,0 1,0-1,0 1,0-1,0 1,0-1,0 1,0-1,0 1,0 0,0 0,0-1,0 1,0 0,0 0,1 0,-1 0,0 0,1 0,-1 0,1 0,-1 0,1 0,0 0,-1 1,1-1,0 0,0 0,0 1,-4 3,0 0,0 0,1 0,0 1,0-1,1 1,0 0,0 0,0 0,0 0,1 0,0 0,1 1,-1-1,1 0,0 1,1-1,-1 0,1 0,0 0,1 1,0-1,0-1,0 1,1 0,-1 0,1-1,1 1,-1-1,2 1,3 1,0-2,0 1,1-1,0 0,-1-1,2 0,-1-1,0 1,1-2,0 1,-1-1,1-1,0 0,0 0,0-1,0-1,0 1,0-1,-1-1,1 0,0 0,-1-1,1 0,-1-1,7-4,1 0,0 0,0-2,-1 0,0 0,-1-2,0 0,-1-1,0 0,-1-1,-1 0,0-1,-1-1,1-3,-10 15,4-4,-1 0,-1 0,1-1,-2 0,1 0,-1 0,0 0,-1-1,0 1,0-7,-2 15,1 0,-1 1,0-1,0 0,0 0,0 1,1-1,-1 0,0 1,-1-1,1 0,0 0,0 1,0-1,0 0,0 1,-1-1,1 0,0 1,-1-1,1 1,0-1,-1 0,1 1,-1-1,1 1,-1-1,1 1,-1-1,1 1,-1-1,1 1,-1 0,0-1,1 1,-1 0,0 0,1-1,-1 1,0 0,1 0,-1 0,0 0,0 0,1 0,-1 0,0 0,1 0,-1 0,0 0,1 0,-1 1,0-1,1 0,-1 1,0-1,1 0,-1 1,1-1,-1 0,0 1,1-1,-1 1,1-1,-1 1,1 0,0-1,-1 1,1 0,-35 39,30-31,-1 1,1 0,0 1,1-1,1 1,-1-1,2 1,-1 0,2 0,-1 0,1 1,1-1,0 0,1 0,0 0,1 1,0-1,0 0,2-1,-1 1,1-1,0 1,1-1,6 8,-8-14,1-1,0 0,0 0,0 0,1 0,-1-1,0 0,1 0,0 0,-1 0,1-1,0 0,0 0,0 0,0 0,3-1,14 2</inkml:trace>
  <inkml:trace contextRef="#ctx0" brushRef="#br0" timeOffset="2396.732">3016 114,'-147'342,"144"-337,0-1,0 1,1 0,0 0,-1 0,2 0,-1 0,1 1,-1-1,1 0,1 1,-1-1,1 0,0 1,0-1,1 1,-1-1,1 1,0-1,1 0,-1 0,1 1,0-1,1 0,-1-1,1 1,0 0,0-1,0 1,1-1,-1 0,1 0,0-1,0 1,1-1,-1 0,1 0,3 2,1-2,1 0,-1-1,1 0,0-1,0 1,0-2,0 0,0 0,-1-1,1 0,0 0,0-1,0-1,-1 1,0-2,1 1,-1-1,0-1,-1 1,1-2,-1 1,6-6,-13 9,0 1,0-1,0 0,0 1,0-1,-1 0,1 0,-1 0,1 1,-1-1,0 0,0 0,1 0,-1 0,-1 0,1 0,0 0,0 0,-1 0,1 0,-1 1,0-1,1 0,-1 0,0 1,0-1,0 0,0 1,0-1,-1 1,1-1,-1 0,-8-12</inkml:trace>
  <inkml:trace contextRef="#ctx0" brushRef="#br0" timeOffset="2601.851">2649 340,'38'0,"28"0,7 0,0 0,-6 0,-11 0,-10 0,-7-5,-7-1,-8 0</inkml:trace>
  <inkml:trace contextRef="#ctx0" brushRef="#br0" timeOffset="2847.778">3439 1,'25'38,"7"37,-2 11,-10-1,-9-9,-6-13,-9-12,-4-10,-5-7,-5-10,0-4,-1 0,-3-4,-2-4,3 0,0-2,4-3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41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1 226,'1'-1,"0"0,0 0,0 0,0 0,0 0,1 0,-1 0,0 0,1 0,-1 0,1 1,-1-1,1 1,-1-1,1 1,-1-1,1 1,-1 0,1 0,0 0,-1 0,1 0,-1 0,1 0,0 0,-1 1,1-1,-1 1,1-1,-1 1,1 0,0 0,6 0,22 3,-1-1,1-2,0-1,0-1,-1-1,21-5,175-12,-201 19</inkml:trace>
  <inkml:trace contextRef="#ctx0" brushRef="#br0" timeOffset="250.599">57 367,'43'0,"34"0,13 0,-4 0,-11 0,-15 0,-12 0,-9 0,-7 0,-4 0,-6 0</inkml:trace>
  <inkml:trace contextRef="#ctx0" brushRef="#br0" timeOffset="747.729">481 0,'226'114,"-32"-30,-192-83,1-1,-1 1,1 0,-1-1,0 1,1 0,-1 0,0 1,0-1,0 0,1 1,-2 0,1-1,0 1,0 0,0 0,-1 0,1 0,-1 0,0 0,1 0,-1 1,0-1,0 0,-1 1,1-1,0 1,-1-1,0 1,1-1,-1 1,0-1,0 1,0 0,-1-1,1 1,-1-1,1 1,-1-1,0 0,0 1,0-1,0 0,-1 2,-8 6,0-1,-1-1,0 0,0 0,0-1,-1 0,0-1,-1-1,-6 3,-39 19,-114 71,121-65,33-16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1,'-31'81,"-44"127,4-15,52-96,19-94,1 0,-1 0,0 0,1 0,-1 0,1 0,0 0,0-1,0 1,1 0,-1 0,0-1,1 1,0-1,0 1,0-1,0 0,0 0,0 0,0 0,1 0,-1 0,1-1,-1 1,1-1,0 0,-1 1,1-1,0-1,0 1,0 0,8 0,0 0,-1-1,1 0,0-1,0 0,-1 0,1-1,-1-1,7-2,38-6,59 0,-90 5</inkml:trace>
  <inkml:trace contextRef="#ctx0" brushRef="#br0" timeOffset="1194.255">535 650,'2'-16,"2"0,0 0,0 0,2 0,0 1,0 0,2 0,0 1,0 0,1 0,1 1,6-6,-12 14,103-132,-106 136,-1 0,1 0,-1 0,1 0,-1 0,1 0,-1 0,1 0,0 0,-1 0,1 1,0-1,0 0,0 0,0 1,0-1,0 0,0 1,0-1,0 1,0-1,0 1,0 0,0 0,0-1,0 1,1 0,-1 0,0 0,0 0,0 0,0 0,0 0,1 1,-1-1,0 0,0 0,0 1,0-1,0 1,0-1,0 1,0 0,0-1,0 1,0 0,-1 0,1-1,0 1,0 0,-1 0,1 0,0 0,-1 0,1 0,-1 0,1 0,-1 0,0 1,12 186,-10-182,-3-5,1 1,0-1,0 0,-1 0,1 0,0 0,0 0,0 0,0 0,0 0,0 0,1 0,-1 0,0 0,0 0,1 0,-1 0,1 0,-1 0,1 0,-1 0,1 0,0 0,-1 0,1 0,0-1,0 1,-1 0,1-1,0 1,0 0,0-1,0 1,0-1,0 1,0-1,0 0,0 0,0 1,0-1,0 0,0 0,0 0,1 0,-1 0,0 0,0 0,0 0,0-1,0 1,0 0,0-1,0 1,0 0,0-1,0 0,0 1,94-105,53-32,-148 136,1 0,0-1,0 1,-1 0,1 0,0 0,0 0,0 0,0 0,0 0,1 0,-1 0,0 1,0-1,1 0,-1 1,0-1,1 1,-1-1,0 1,1 0,-1 0,1-1,-1 1,0 0,1 0,-1 1,1-1,-1 0,1 0,-1 1,0-1,1 0,-1 1,0-1,1 1,-1 0,0 0,0-1,0 1,0 0,1 0,-1 0,0 0,-1 0,1 0,1 1,-12 130,-13-16,27-100</inkml:trace>
  <inkml:trace contextRef="#ctx0" brushRef="#br0" timeOffset="1894.209">1607 283,'-49'31,"2"1,2 2,1 3,2 1,-5 8,42-40,1-1,-1 1,1 0,1 0,-1 0,1 0,0 1,1-1,-1 1,1 0,1-1,-1 1,1 2,1-7,0 1,0-1,0 0,0 1,0-1,0 0,1 0,-1 1,1-1,0 0,0 0,-1 0,1 0,1 1,-1-1,0-1,0 1,1 0,-1 0,1 0,0-1,-1 1,1-1,0 0,0 1,0-1,0 0,0 0,0 0,0 0,0 0,1-1,-1 1,0-1,0 1,1-1,-1 0,0 0,1 0,0 0,11-2,0-1,-1 0,0 0,1-2,-1 0,-1 0,1-1,-1 0,0-2,0 1,-1-1,0-1,-1 0,0 0,0-1,-1 0,8-12,22-16,79-69,-117 106,-1 1,1-1,-1 0,1 0,0 1,-1-1,1 0,0 1,-1-1,1 0,0 1,0-1,-1 1,1-1,0 1,0 0,0-1,0 1,0 0,0 0,-1-1,1 1,0 0,0 0,0 0,0 0,0 0,0 0,0 1,0-1,0 0,0 0,0 1,0-1,-1 0,1 1,0-1,0 1,0-1,-1 1,1-1,0 1,-1 0,1-1,0 1,-1 0,1 0,-1-1,1 1,-1 0,1 0,-1 0,0 0,1 0,-1-1,0 1,0 0,0 0,1 0,-1 0,0 0,0 0,-1 0,1 0,0 0,0 0,0 0,-1 0,1 0,-19 245,19 77,0-315,1 0,-2 0,1 0,-1-1,0 1,-1 0,0-1,0 1,0-1,-1 1,0-1,-1 0,1 0,-2 0,1-1,0 0,-1 1,-1-1,1-1,-1 1,0-1,0 0,0-1,0 1,-1-1,0 0,0-1,0 0,-1 0,1 0,-1-1,1 0,-1-1,0 1,-2-1,5-1,0-1,0 1,1-1,-1 0,0 0,1 0,-1-1,1 0,-1 0,1 0,0 0,0-1,0 1,0-1,0 0,0 0,1-1,0 1,-1-1,1 1,1-1,-1 0,0 0,1-1,0 1,0 0,0-1,1 1,-1-1,1 0,0-3,-1-1,0-1,1 0,0 0,1 0,0 1,0-1,1 0,1 0,-1 0,2 1,-1-1,1 1,1-1,-1 1,3-2,7-7,1 1,1 1,1 0,0 0,1 2,1 0,0 1,0 1,2 1,-1 0,1 2,1 0,0 1,25-6,-25 10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426 183,'-1'-2,"-1"0,1 0,-1 1,1-1,-1 0,0 1,0-1,0 1,0 0,0-1,0 1,0 0,0 0,0 0,-1 1,1-1,0 0,-1 1,1 0,0-1,-1 1,1 0,0 0,-3 1,2-2,-10 1,0 0,0 1,0 0,0 1,0 0,1 1,-1 0,1 1,-1 1,1 0,-7 5,17-10,1 1,0-1,-1 1,1-1,0 1,0 0,0 0,0-1,0 1,-1 0,1 0,1 0,-1 0,0 0,0 0,0 0,0 0,1 1,-1-1,1 0,-1 0,1 1,-1-1,1 0,0 1,-1-1,1 0,0 1,0-1,0 1,0-1,0 0,1 1,-1-1,0 0,1 1,-1-1,0 0,1 0,0 1,-1-1,1 0,0 0,0 0,-1 0,1 0,0 0,0 0,1 1,62 36,31 4,-92-41,-1 0,0 0,0 0,0 0,0 1,-1-1,1 1,0-1,-1 1,1 0,-1 0,1 0,-1 0,0 0,0 0,0 0,0 0,0 0,0 0,0 1,-1-1,1 0,-1 0,0 1,0-1,0 1,0-1,0 0,0 1,0-1,-1 0,0 0,1 1,-1-1,0 0,0 0,0 0,0 0,0 0,-1 0,1 0,-1 1,-10 8,0-1,0-1,-1 0,0-1,-1 0,0-1,0 0,-1-1,1-1,-1 0,0-1,-3 0,-7 3,-5 3,-100 17,119-37,15 4</inkml:trace>
  <inkml:trace contextRef="#ctx0" brushRef="#br0" timeOffset="243.972">651 324,'-4'34,"-3"15,1 0</inkml:trace>
  <inkml:trace contextRef="#ctx0" brushRef="#br0" timeOffset="896.094">850 494,'17'-20,"-1"0,-1-1,0-1,-2 0,-1-1,0 0,-2-1,4-14,15-42,-40 169,28 21,-17-107,1 0,0 0,0 0,0 0,1 0,-1-1,1 1,-1 0,1-1,0 1,0-1,0 0,0 1,1-1,-1 0,1-1,-1 1,1 0,-1-1,1 1,0-1,0 0,0 0,0 0,0 0,0 0,0-1,0 1,0-1,0 0,0 0,0 0,3-1,4-3,0-1,-1 0,0-1,0 0,-1 0,1-1,-1 0,-1 0,0-1,0 0,0-1,-1 1,0-1,0-2,14-17,-2 0,-1-2,-2 0,-1-1,-1-1,3-14,-15 39,1 1,-1-1,-1 1,1-1,-1 1,0-1,-1 1,0-1,0 1,0-1,-1 1,1-1,-2 1,1 0,-2-3,-7-9</inkml:trace>
  <inkml:trace contextRef="#ctx0" brushRef="#br0" timeOffset="1317.889">1584 14,'-10'3,"0"0,0 1,1 0,-1 0,1 1,0 1,1-1,-1 2,1-1,0 1,1 0,0 1,0-1,0 1,1 1,0-1,1 1,0 0,0 1,1-1,0 1,1 0,0 0,1 0,-2 9,3-12,0 0,1 1,0-1,0 1,1-1,0 0,0 1,1-1,0 0,0 0,0 0,1 0,0 0,1-1,-1 1,1-1,0 0,1 0,0 0,0-1,0 0,0 0,1 0,0 0,0-1,0 0,0 0,1-1,0 0,-1 0,7 2,-4-2,1-1,-1 1,1-2,-1 1,1-1,0-1,-1 0,1 0,0-1,-1 0,1 0,-1-1,1-1,-1 0,0 0,0 0,0-1,0-1,-1 1,1-2,-1 1,-1-1,1 0,-1 0,0-1,0 0,4-7,-2 3,69-101,-75 107,-1 0,1-1,-1 0,0 1,0-1,-1 0,0 0,0 0,0 0,-1 0,0 0,0 0,0 0,-1 0,0 0,0 0,0 0,-1 0,0 0,-2-4,1 5,0 1,-1 0,1-1,-1 1,0 0,0 1,0-1,0 1,-1 0,1 0,-1 0,0 1,0-1,0 1,0 0,0 1,-1-1,1 1,0 0,-4 0,-21-3</inkml:trace>
  <inkml:trace contextRef="#ctx0" brushRef="#br0" timeOffset="1645.879">1442 211,'24'0,"13"0,4 5,1 1,-2 5,-4 1,-2-3,-3-2,-2-2,-5 2,-2 1,-5 3,-1 0,-3-2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53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1,'-5'0,"-6"0,-6 0,-5 0,-4 0,-2 0,-1 0,0 5,-1 1,1 0,0 4,0 0,1-2,0 3,-1-1,6-2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8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25,'-4'0,"2"0,7 0,8 0,5 0,6 0,2 0,3 0,0 0,1-4,-1-3,1 1,-1 1,-6 2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0,0 0,0 0,-4 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29,'48'-5,"21"-1,3 0,-5 1,-10 2,-10 1,-7 1,-12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86,'0'-5,"-4"-2,-8 6,-5 2,5 2,8 0,6-6,-2-1,-2 3,-5 4,-6 0,-1 4,7 2,9-2,5-1</inkml:trace>
  <inkml:trace contextRef="#ctx0" brushRef="#br0" timeOffset="376.954">458 0,'-19'5,"-7"6,7 2,11-2,1-3,-2-2,-4-3,0 4,1 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10,'-38'29,"1"1,2 1,1 2,2 2,-26 35,49-59,0 2,0-1,1 1,1 0,0 1,1-1,0 2,1-1,1 0,0 1,1 0,1 0,0 0,1 0,0 0,1 0,1 0,1 0,0 0,1 0,0 0,1 0,1-1,0 0,1 0,7 12,-8-21,0 1,0-1,1 0,-1-1,1 1,0-1,0 0,1-1,-1 1,1-1,-1 0,1-1,0 0,0 0,0 0,1-1,-1 0,0-1,0 1,1-2,-1 1,0-1,0 0,1 0,-1-1,2 0,15-4,-1-2,0 0,0-1,-1-2,0 0,-1-1,5-5,7-3,-1-1,-2-2,0-1,-1-1,-2-1,0-2,-2-1,10-15,-25 27,0 0,-1 0,-1 0,-1-1,-1 0,0-1,-1 1,-1-3,-2 13,-1 1,0-1,-1 0,1 1,-2-1,1 0,-1 1,0-1,0 1,-1-1,0 1,-1-1,1 1,-1 0,-1 0,0 1,1-1,-2 1,1-1,-1 1,-4-4,-1 4,-1 0,0 1,0 1,-1-1,1 2,-1-1,0 2,0 0,0 0,0 1,0 0,0 1,0 1,-1 0,1 0,-4 2,-24 3,4 1</inkml:trace>
  <inkml:trace contextRef="#ctx0" brushRef="#br0" timeOffset="367.207">34 349,'93'-30,"88"-19,-175 48,1 1,-1 1,0-1,0 1,0 0,0 0,0 0,0 1,-1 0,1 0,0 1,-1 0,0 0,1 0,-1 0,0 1,-1 0,1 0,-1 0,0 1,0-1,0 1,0 0,2 5,3-1,0 0,0-1,1 0,0 0,0-1,1 0,0-1,0 0,1-1,-1 0,1-1,0 0,0-1,1 0,-1-1,1-1,-1 0,1 0,0-1,4-1,7-4,-6-1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86,'1'67,"-13"151,-6-22,8-133,4-57</inkml:trace>
  <inkml:trace contextRef="#ctx0" brushRef="#br0" timeOffset="315.714">1 86,'43'-5,"38"-1,11-5,-1 0,-7 1,-8 3,-11 2,-13-2,-5-1,-6 2,-6 1,-3 3,-2 0,-2 1,-10 1,-9 0</inkml:trace>
  <inkml:trace contextRef="#ctx0" brushRef="#br0" timeOffset="600.195">57 622,'29'0,"33"-5,12-1,2-5,-7 0,-6 1,-8 3,-9-2,-8 0,-5 1,-3 3,-3 2,0-4,-1 0,1 1,0 2,-4 1</inkml:trace>
  <inkml:trace contextRef="#ctx0" brushRef="#br0" timeOffset="4018.584">1299 482,'-2'-2,"1"1,-1-1,0 1,0 0,0-1,0 1,0 0,0 1,0-1,0 0,0 0,0 1,0-1,-1 1,1 0,0 0,0 0,0 0,-1 0,1 0,0 0,0 1,0-1,-1 1,1 0,0 0,0 0,0-1,0 2,0-1,1 0,-1 0,0 1,-1 0,-55 60,-48 91,-8-11,111-134,14-15,15-16,188-198,-125 117,-88 103,-1 0,1 1,0-1,-1 0,1 1,0-1,0 0,0 1,0-1,0 1,-1 0,1-1,0 1,0 0,0-1,0 1,0 0,0 0,0 0,0 0,0 0,0 0,0 0,0 0,0 0,0 1,0-1,0 0,0 1,0-1,0 0,0 1,0-1,0 1,-1 0,1-1,0 1,0 0,-1-1,1 1,0 0,-1 0,1 0,0 0,24 49,-18-33,31 136,-30-103,-1-4,-5-34</inkml:trace>
  <inkml:trace contextRef="#ctx0" brushRef="#br0" timeOffset="4332.753">1074 679,'33'0,"26"0,8 0,-3 0,-8 0,-8 0,-13-5,-7-2,-8 1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0 282,'125'-11,"118"-18,-73 0,-120 24,-32 7</inkml:trace>
  <inkml:trace contextRef="#ctx0" brushRef="#br0" timeOffset="324.644">84 451,'39'0,"31"0,9 0,-4 0,-10 0,-12 0,-9 0,-8 0,-10-4,-5-3,-5 1</inkml:trace>
  <inkml:trace contextRef="#ctx0" brushRef="#br0" timeOffset="913.329">424 0,'30'34,"153"81,-179-111,0 1,0-1,0 1,-1 0,1 1,-1-1,-1 1,1-1,-1 1,0 0,0 0,0 0,-1 0,0 0,0 0,-1 0,0 0,0 0,0 0,-1 1,0-1,0 0,0 0,-1 0,0 0,0-1,0 1,-1 0,0-1,0 0,0 1,-1-1,0-1,0 1,0 0,-1-1,1 0,-1 0,-1 0,-241 232,224-204,16-15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1,'0'0,"5"0,6 0,6 0,5 0,4 0,2 0,1 0,0 0,1 0,-6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1,'-2'19,"-2"0,0 0,-1 0,-1-1,-1 0,0 0,-1 0,-1-1,-1 0,-5 5,-13 30,8-15,10-21,0 0,1 1,1 0,1 1,0 0,2 0,0 0,0 1,2-1,1 1,0 3,2-20,0 1,0-1,1 1,-1-1,1 1,-1-1,1 0,0 1,0-1,0 0,0 0,1 1,-1-1,0 0,1 0,0-1,-1 1,1 0,0 0,0-1,0 1,0-1,0 0,0 0,1 1,-1-1,0 0,1-1,-1 1,0 0,1-1,-1 0,1 1,-1-1,1 0,-1 0,1 0,0-1,94-23,-77 13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9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0 352,'20'-36,"1"2,1 0,3 1,0 1,8-5,83-65,-116 103,0 0,0 0,0 0,0 0,0-1,0 1,0 0,0 0,0 0,1 0,-1 0,0-1,1 1,-1 0,0 0,1 0,-1-1,1 1,-1 0,1 0,0-1,-1 1,1-1,0 1,-1 0,1-1,0 1,0-1,-1 0,1 1,0-1,0 0,0 1,0-1,-1 0,1 0,0 0,0 0,0 0,0 0,0 0,0 0,0 0,-1 0,1 0,0 0,0-1,0 1,0 0,0-1,-1 1,1-1,0 1,0-1,-1 1,1-1,0 1,-1-1,1 0,-1 1,1-1,-1 0,1 0,-1 1,1-2,-2 8,-8 70,9-74,0-1,0 1,0 0,0-1,0 1,1-1,-1 1,1 0,-1-1,1 1,-1-1,1 1,0-1,0 1,0-1,0 0,0 1,0-1,0 0,1 0,-1 0,0 0,0 0,1 0,-1 0,1 0,-1-1,1 1,-1 0,1-1,0 1,-1-1,1 0,0 1,-1-1,1 0,0 0,-1 0,1 0,0-1,-1 1,1 0,13-5,1 0,-1-1,0 0,-1-1,0-1,0 0,-1-1,0-1,0 0,-1 0,8-10,0 2,50-37,-67 92,-19 7,13-39,-1 1,2-1,-1 1,1 0,-1 0,2-1,-1 1,1 1,-1-1,2 0,-1 0,1 0,0 1,0-1,1 0,-1 0,2 0,-1 0,1 0,-1 0,2 0,1 4,8 3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0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1,'0'4,"0"-2,-5-2,-6-1,-6-1,-5 1,-4 0,-2 0,0 1,-2 0,1 4,-1 3,1-1,1-2,-1 0,1-2,4-1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1,'-26'4,"0"2,0 0,0 2,1 1,0 0,-2 3,21-9,-1 0,1 1,-1 0,1 0,0 0,1 1,-1 0,1 0,0 0,0 1,0-1,1 1,0 0,0 1,0-1,1 1,0 0,0-1,1 1,0 0,0 1,1-1,0 0,0 2,1-5,1 0,-1 0,1 0,0 0,0 0,1 0,-1 0,1-1,0 1,0 0,0-1,1 0,-1 1,1-1,-1 0,1 0,0-1,0 1,1-1,-1 1,0-1,1 0,0 0,-1 0,1-1,0 1,0-1,0 0,0 0,0-1,0 1,0-1,0 1,0-1,0-1,0 1,0-1,0 1,0-1,0 0,0 0,0-1,0 1,-1-1,1 0,0 0,-1 0,0-1,1 1,145-124,-86 66,-62 58,-1 1,1 0,-1 0,1-1,0 1,-1 0,1 0,0 0,0 0,0 0,0 0,0 0,0 0,0 0,0 1,0-1,0 0,1 1,-1-1,0 0,0 1,1 0,-1-1,0 1,1 0,-1 0,0 0,1-1,-1 2,0-1,1 0,-1 0,0 0,1 0,-1 1,0-1,1 1,-1-1,0 1,0-1,1 1,-1 0,0 0,0 0,0-1,0 1,0 0,0 0,0 0,-1 1,1-1,0 0,0 0,-1 0,1 0,-1 1,1-1,-1 0,0 1,1-1,-1 1,-12 120,-3-43,16-68,-1 1,0 0,0-1,-2 1,1-1,-1 0,-1 1,0-1,-1 0,0 0,0-1,-1 1,-1-1,0 0,0 0,-1-1,0 0,0 0,-1-1,-1 0,1 0,-1-1,-4 3,-57 17,68-27,0 0,1 1,-1-1,0 0,1-1,-1 1,0 0,1 0,-1-1,1 1,-1-1,0 1,1-1,-1 0,1 0,0 1,-1-1,1 0,0 0,-1-1,1 1,0 0,0 0,0 0,0-1,0 1,0-1,0 1,1-1,-1 1,0-1,1 1,-1-1,1 1,0-1,0 0,-1 1,1-1,0 0,0 1,0-1,1 0,-1 1,2-10,0 1,1 0,1 0,-1 0,2 0,-1 0,1 1,1 0,0 0,0 1,1-1,0 1,0 1,0-1,1 1,1 0,-1 1,1 0,0 1,0-1,2 1,1-3,150-79,-138 80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19,'-3'-2,"1"0,-1 0,1 1,-1-1,0 0,0 1,0 0,0 0,0 0,0 0,0 0,0 0,0 1,0-1,0 1,-1 0,1 0,0 1,0-1,0 0,0 1,-1 0,1 0,0 0,0 0,1 0,-1 0,0 1,0 0,1-1,-1 1,0 0,1 0,-1 1,-74 83,68-74,0 1,1 0,0 0,1 1,0 0,1 1,1-1,1 1,0 0,0 1,2-1,0 0,0 1,2-1,0 1,1-1,0 1,2 2,-1-13,0 1,0 0,1-1,0 1,1-1,-1 0,1 0,0 0,0 0,0-1,1 0,0 0,-1 0,2 0,-1-1,0 0,1 0,-1 0,1-1,0 1,0-1,0-1,0 1,0-1,0 0,0-1,6 1,9 0,0-1,0-1,1-1,-1-1,0 0,0-2,11-4,-11 4,0 0,0-2,-1 0,0-1,-1-1,0-1,0-1,-1-1,0 0,-1-1,0-1,-2 0,1-1,-2-1,0-1,-1 0,0-1,-12 15,0 0,1 0,-2 0,1 0,0 0,-1 0,1 0,-1 0,0 0,0 0,0 0,0 0,-1 0,1 0,-1 0,0 0,0 0,0 0,0 0,0 0,-1 0,1 1,-1-1,0 1,0-1,0 1,0-1,0 1,0 0,-1 0,1 0,-1 1,1-1,-1 0,-2 0,-105-42,78 37,4 3</inkml:trace>
  <inkml:trace contextRef="#ctx0" brushRef="#br0" timeOffset="466.477">58 217,'168'-11,"-160"9,0-1,0 0,0 1,1 0,-1 0,1 1,-1 0,1 1,0 0,-1 0,1 0,-1 1,1 1,-1 0,1 0,-1 0,0 1,0 0,0 1,0 0,-1 0,7 5,-7-2,-1-1,1 0,0 0,0 0,1-1,-1 0,1 0,0-1,1 0,-1 0,1-1,-1 0,1-1,0 0,0 0,0-1,0 0,1-1,-1 0,0 0,0-1,0 0,1-1,15-4</inkml:trace>
  <inkml:trace contextRef="#ctx0" brushRef="#br0" timeOffset="976.853">482 48,'-5'0,"-6"0,-6 0,-6 0,2-5,0-1,-2 0,-1 1,-2 1,-1 2,4 1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29,'-5'5,"-1"6,0 6,1 1</inkml:trace>
  <inkml:trace contextRef="#ctx0" brushRef="#br0" timeOffset="245.917">277 0,'0'10,"-5"8,-1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9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0 393,'19'0,"17"0,6 0,1 0,-2 0,-4 0,-2 0,-3 0,-2 0,-2 0,0 0,0 0,0 0,-1 0,1 0,-5 0</inkml:trace>
  <inkml:trace contextRef="#ctx0" brushRef="#br0" timeOffset="269.74">28 619,'38'-9,"33"-4,8 1,-4 2,-11 3,-10 3,-10 1,-8 2,-5 1,-8 1</inkml:trace>
  <inkml:trace contextRef="#ctx0" brushRef="#br0" timeOffset="1923.158">1242 55,'-10'34,"-3"25,1 7,2-2,3-8,3-8,2-8,1-5,1-5,0-2,1-6</inkml:trace>
  <inkml:trace contextRef="#ctx0" brushRef="#br0" timeOffset="2203.892">734 83,'39'-5,"36"-6,10-2,1 2,-6 3,-10 2,-13 3,-7 1,-7 2,-5 0,-6 0,-2 1,-2-1,-1 1,0-1,-5 5,-11 2,-7-1</inkml:trace>
  <inkml:trace contextRef="#ctx0" brushRef="#br0" timeOffset="2452.155">762 592,'48'-5,"35"-7,13-5,-5 0,-13 2,-15 4,-14 4,-10 4,-7-4,-4 1,-2 0,-6 2</inkml:trace>
  <inkml:trace contextRef="#ctx0" brushRef="#br0" timeOffset="3399.368">1722 422,'-52'35,"1"2,2 2,2 2,2 2,1 3,13-1,31-45,0 1,1-1,-1 1,1-1,-1 1,1-1,0 1,-1-1,1 1,-1-1,1 1,0-1,-1 0,1 0,0 1,-1-1,1 0,0 0,-1 0,1 0,0 0,0 1,-1-1,1-1,0 1,0 0,-1 0,1 0,0 0,-1 0,1-1,0 1,-1 0,1-1,0 1,-1 0,1-1,-1 1,1-1,0 1,-1-1,1 1,-1-1,0 1,1-1,-1 0,1 1,-1-1,0 0,1 1,-1-2,1 1,396-302,-396 301,-1 1,1 0,0 0,-1 0,1 0,0 0,0 0,0 0,0 0,0 0,0 0,0 0,0 1,0-1,0 0,0 1,1-1,-1 1,0-1,0 1,1 0,-1 0,0-1,0 1,1 0,-1 0,0 0,1 0,-1 0,0 1,1-1,-1 0,0 1,0-1,1 0,-1 1,0 0,0-1,0 1,0 0,0-1,0 1,0 0,0 0,0 0,0 0,0 0,0 0,-1 0,1 0,0 0,-1 1,1-1,-1 0,1 0,-1 0,0 1,1-1,-1 0,0 1,0-1,0 0,0 1,0-1,-22 81,17-69,1 0,0 1,1 0,0 0,1 0,1 0,0 0,1 0,0 0,1 2,7 40,-31-71,15 6,0 0,0 0,-1 1,0 1,0 0,-1 0,0 0,0 1,-1 1,1 0,-1 0,0 1,-1 1,1-1,-9 0,-61 2,56 3</inkml:trace>
  <inkml:trace contextRef="#ctx0" brushRef="#br0" timeOffset="3819.85">2315 26,'-38'35,"1"1,2 2,2 2,-6 11,-19 65,57-112,0 0,0 0,1 0,0 1,-1-1,2 0,-1 0,0 0,1 0,0 1,-1-1,2 0,-1 0,0 0,1 0,0-1,0 1,0 0,0-1,1 1,-1-1,1 0,0 0,0 0,0 0,0 0,1-1,-1 1,1-1,8 4,0-1,-1-1,1 0,1-1,-1 0,1-1,-1 0,1-1,-1 0,1-1,0 0,-1-1,1-1,0 0,-1-1,0 0,0-1,0 0,0-1,0 0,-1-1,0 0,0-1,9-7,-8 7,0 0,0-2,-1 1,0-1,0-1,-1 0,0 0,-1-1,0 0,-1-1,0 0,-1 0,0-1,-1 1,0-2,-1 1,-1 0,0-1,0-3,-2 11,0 0,-1-1,1 1,-1 0,0 0,-1-1,0 1,0-1,0 1,0 0,-1-1,0 1,-1 0,0 0,1 0,-2 0,1 0,-1 0,0 0,0 1,-1-1,1 1,-1 0,0 0,-1 0,1 1,-1 0,0 0,0 0,0 0,-1 1,1-1,-1 2,0-1,1 0,-2 1,1 0,-1 1,-83 11,64-4</inkml:trace>
  <inkml:trace contextRef="#ctx0" brushRef="#br0" timeOffset="4154.932">2032 337,'53'-19,"22"-7,3 2,-7 5,-15 10,-13 6,-13 9,-8 4,-1 0,-6 2,0 0,3-2,2-3,3-3,-2-6,-6-4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86 226,'168'-27,"-8"14,-37-4,-99 16</inkml:trace>
  <inkml:trace contextRef="#ctx0" brushRef="#br0" timeOffset="302.755">0 423,'20'5,"20"2,8-6,1-2,-3-2,-5 0,-4 1,-4 0,-2-4,-3-1,0 1,0 1,-6 2</inkml:trace>
  <inkml:trace contextRef="#ctx0" brushRef="#br0" timeOffset="769.858">340 1,'19'16,"1"0,0-1,1-1,1-1,0-1,3 0,72 43,-95-54,0 0,1 1,-1-1,0 1,0 0,0 0,0 0,0 0,0 0,-1 0,1 0,-1 1,1-1,-1 1,0-1,0 1,0-1,0 1,-1 0,1-1,-1 1,1 0,-1-1,0 1,0 0,0 0,0-1,-1 1,1 0,-1-1,0 1,0 0,0-1,0 1,-1 1,-63 77,52-68,-245 263,241-258,3-5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0,'-19'5,"-11"6,-1 6,10 1,14-4,12-8,10-6,8-7,-1-2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1,'-24'9,"-3"4,4-1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198 128,'-8'2,"0"1,0-1,0 1,1 1,-1 0,1 0,0 0,0 1,1 0,-1 0,1 1,0-1,0 2,1-1,0 0,0 1,1 0,-1 0,1 1,1-1,0 1,0-1,0 1,1 0,0 0,1 1,-1-1,2 0,-1 0,1 1,0 0,0 8,0 0,1 0,1 0,0 0,2-1,0 1,0-1,2 3,-4-15,0 0,0 1,0-1,1 0,-1 0,1 0,0 0,0-1,0 1,1-1,-1 0,1 0,0 0,0 0,0-1,0 1,0-1,0 0,1 0,-1-1,1 1,0-1,-1 0,1 0,0-1,-1 1,1-1,0 0,0-1,-1 1,1-1,16-4,0 0,-1-2,0-1,0 0,-1-1,0-1,-1-1,0-1,0 0,-1-2,-1 1,-1-2,4-4,0 2,0 0,-1-1,-1-1,-1-1,-1 0,0-1,-2-1,-1 0,0-1,7-23,-17 42,-1-1,0 0,0 0,-1 0,0 0,1 0,-2 0,1 0,-1 1,1-1,-1 0,0 0,-1 0,1 1,-1-1,0 1,0-1,-1 1,1 0,-1 0,0 0,0 0,-1 0,1 0,-1 1,1 0,-1 0,0 0,0 0,-1 1,1-1,0 1,-1 0,1 0,-1 1,0-1,0 1,-2 0,-4-2,-1 1,-1 0,1 0,0 1,0 1,-1 0,1 1,0 0,0 1,0 0,0 1,0 0,0 1,1 0,0 1,0 1,-10 5,-17 10</inkml:trace>
  <inkml:trace contextRef="#ctx0" brushRef="#br0" timeOffset="395.612">0 354,'5'-7,"0"1,0-1,1 1,0 0,0 1,0-1,1 1,0 0,0 1,0 0,0 0,1 0,0 1,-1 0,1 1,3-1,127-21,-129 23,-1 0,0 0,1 1,-1 1,1-1,-1 1,0 1,1-1,-1 1,0 1,0 0,0 0,-1 0,1 1,-1 0,0 1,0-1,0 1,-1 1,1-1,-1 1,4 6,17 8,-17-19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1 388,'38'-5,"23"-2,5 1,-3 1,-8 2,-8 0,-13 2</inkml:trace>
  <inkml:trace contextRef="#ctx0" brushRef="#br0" timeOffset="217.232">1 585,'38'0,"28"0,6 0,-8 0</inkml:trace>
  <inkml:trace contextRef="#ctx0" brushRef="#br0" timeOffset="472.103">622 501,'33'0,"27"0,6 0,-2 0,-8 0,-13-5,-14-2</inkml:trace>
  <inkml:trace contextRef="#ctx0" brushRef="#br0" timeOffset="2215.618">1187 698,'171'-106,"-131"75,-18 17,-2-2,1 0,-2-1,-1-1,0-1,-1 0,6-11,-10-21,-13 50,0 0,0 0,-1 0,1 0,0 0,0 1,-1-1,1 0,-1 0,1 0,-1 0,1 0,-1 1,0-1,1 0,-1 1,0-1,1 0,-1 1,0-1,0 1,0-1,1 1,-1-1,0 1,0 0,0-1,0 1,0 0,0 0,0-1,0 1,0 0,0 0,0 0,0 0,0 1,0-1,0 0,0 0,1 1,-1-1,0 0,0 1,0-1,0 1,0-1,1 1,-1-1,0 1,0 0,1-1,-9 5,1-1,0 1,1 1,-1-1,1 1,0 1,1-1,-1 1,1 1,0-1,1 1,0 0,0 0,1 0,-2 6,4-10,0 0,1 0,-1 0,1 0,0 1,0-1,1 0,-1 1,1-1,0 0,0 1,0-1,1 0,-1 1,1-1,0 0,0 0,1 0,-1 0,1 0,0 0,0 0,1 0,-1 0,1-1,-1 0,1 1,0-1,0 0,1 0,-1-1,1 1,2 1,5 0,0-1,0 0,0-1,0 0,0-1,0 0,1-1,-1 0,0-1,0 0,1-1,-1 0,0-1,-1 0,1-1,0 0,-1 0,0-1,0-1,0 1,-1-2,0 1,8-8,8-1,-9 6,0 0,-1-1,0-1,-1 0,0-1,-1-1,0 0,-1-1,0 0,-1-1,-1 0,5-10,-14 24,-1-1,1 1,-1-1,0 1,1-1,-1 0,0 1,0-1,0 1,0-1,0 1,0-1,-1 1,1-1,-1 1,1-1,-1 1,1-1,-1 1,0-1,1 1,-1 0,0-1,0 1,0 0,0 0,0 0,0 0,-1 0,1 0,0 0,0 0,-1 0,1 1,-1-1,1 0,0 1,-1-1,1 1,-1 0,1-1,-1 1,0 0,1 0,-1 0,1 0,-1 0,1 0,-1 1,1-1,-1 1,1-1,-1 1,1-1,-1 1,1 0,0-1,-1 1,1 0,0 0,0 0,-2 1,-6 2,0 1,0-1,1 2,-1-1,1 1,0 0,1 1,-1 0,1 0,-2 4,6-9,1 1,1-1,-1 0,0 1,0-1,1 1,0-1,-1 1,1 0,0 0,0-1,1 1,-1 0,0 0,1 0,0 0,0 0,0 0,0 0,0 0,0 0,1 0,0 0,-1 0,1-1,0 1,0 0,1 0,-1-1,0 1,1-1,0 1,0-1,-1 0,1 1,3 1,0 0,0 0,1 0,0 0,0-1,0 1,0-2,1 1,-1-1,1 1,-1-2,1 1,0-1,0 0,-1 0,1-1,0 0,0 0,0-1,6-1,128-41,-134 40,2 0,-1 0,0-1,0 1,0-2,-1 1,1-1,-1 0,0-1,-1 0,1 0,-1 0,0-1,-1 0,0 0,0 0,0-1,-1 0,0 0,0 0,-1 0,2-9,-5 16,1-1,-1 0,0 1,0-1,0 0,0 0,0 1,0-1,-1 0,1 0,0 1,-1-1,0 0,1 1,-1-1,0 1,0-1,0 1,0-1,0 1,0 0,0-1,0 1,-1 0,1 0,0 0,-1 0,1 0,-1 0,1 0,-1 0,0 1,1-1,-1 1,0-1,1 1,-1-1,0 1,0 0,1 0,-1 0,0 0,0 0,1 1,-1-1,0 0,1 1,-1-1,0 1,1 0,-1-1,1 1,-1 0,1 0,-1 0,1 0,-1 0,1 0,0 1,0-1,0 0,0 1,0-1,0 1,0-1,-1 2,-3 3,-1 0,1 0,0 1,0 0,1 0,0 0,0 0,1 0,0 1,0 0,1 0,0 0,0 0,0 4,2-8,-1 0,1 0,0 0,0 0,0-1,1 1,0 0,-1 0,1 0,0 0,1 0,-1-1,1 1,0-1,0 1,0-1,0 1,0-1,1 0,-1 0,1 0,0-1,0 1,0-1,0 1,1-1,-1 0,1 0,-1 0,4 0,-2 0,4 3,0-1,0 0,0-1,1 0,-1-1,1 0,0 0,0-1,0 0,0-1,0 0,0 0,0-1,0-1,7-3</inkml:trace>
  <inkml:trace contextRef="#ctx0" brushRef="#br0" timeOffset="2614.49">2259 21,'22'-3,"205"-15,-227 19,-1-1,0 1,0 0,1-1,-1 1,1 0,-1 0,1-1,-1 1,1 0,-1 0,1 0,0 0,-1 0,1 0,0 0,0-1,0 1,-1 0,1 0,0 0,0 0,1 0,-1 0,0 0,0 0,0 0,1 0,-1 0,0 0,1 0,-1-1,1 1,-1 0,1 0,-1 0,1-1,0 1,-1 0,1-1,0 1,0 0,-1-1,1 1,0-1,0 0,0 1,0-1,-1 1,1-1,0 0,0 0,0 0,0 1,0-1,0 0,0 0,0 0,0 0,-35 23,27-20,0 1,0 0,1 1,-1-1,1 1,0 1,1-1,-1 1,1 0,0 0,1 0,-1 1,1 0,3-5,1 0,0 0,-1 0,1 0,0 0,0 0,0 0,0 0,0-1,0 1,0 0,1 0,-1 0,1 0,0 0,-1 0,1-1,0 1,0 0,0-1,0 1,0 0,1-1,-1 0,0 1,1-1,-1 0,1 1,-1-1,1 0,0 0,-1 0,1-1,0 1,0 0,0 0,72 20,-48-18,-2-2</inkml:trace>
  <inkml:trace contextRef="#ctx0" brushRef="#br0" timeOffset="3615.386">3049 134,'-28'15,"0"1,1 1,1 2,0 0,2 2,0 1,1 1,1 0,-11 19,29-37,0 0,1 0,-1 1,1-1,1 1,-1-1,1 1,0 0,0 0,1 0,0 1,0-1,0 0,1 0,0 0,0 1,0-1,1 0,0 0,1 0,-1 1,1-1,0-1,0 1,1 0,0 0,0-1,0 0,1 1,-1-1,1-1,0 1,1 0,-1-1,1 0,0 0,0-1,0 1,1-1,-1 0,1 0,3 0,8 0,1 0,0-2,0 0,0-1,0-1,0-1,-1 0,1-2,0 0,-1 0,0-2,0 0,-1-1,1-1,-2 0,1-1,6-6,-7 8,-2-1,1-1,-1 0,-1 0,0-1,0-1,-1 0,0-1,-1 0,0 0,-1-1,0 0,-1-1,-1 0,0 0,-1-1,-1 0,0 0,-1 0,2-10,-7 19,0 0,-1 0,1 0,-1 0,0 0,0 0,-1 0,0 1,0-1,0 1,-1 0,0 0,0 0,0 0,0 1,-1 0,1 0,-1 0,-1 0,1 1,0 0,-1 0,1 0,-1 1,0-1,0 1,-2 0,-17-7</inkml:trace>
  <inkml:trace contextRef="#ctx0" brushRef="#br0" timeOffset="3919.263">2682 416,'299'-90,"-295"89,0-1,-1 1,1 0,0-1,0 2,0-1,0 0,0 1,0 0,0 0,0 0,0 0,0 1,0-1,0 1,0 0,-1 1,1-1,0 0,-1 1,1 0,-1 0,1 0,-1 0,0 1,0-1,0 1,0 0,1 2,4 6,-6-7,-1 0,1-1,0 0,0 1,1-1,-1 0,1 0,0-1,-1 1,1 0,0-1,1 0,-1 1,0-1,1 0,-1-1,1 1,-1-1,1 0,0 0,1 1,132 1,-112-4</inkml:trace>
  <inkml:trace contextRef="#ctx0" brushRef="#br0" timeOffset="6909.382">2372 613,'0'5,"0"6,-5 6,-1 6,-1 2,-2-2,-1 0,2 0,2-3</inkml:trace>
  <inkml:trace contextRef="#ctx0" brushRef="#br0" timeOffset="7379.313">2343 613,'101'83,"-93"-74,-8-8,1 0,-1 0,1 1,0-1,-1 0,1 0,0 0,0 0,0 0,-1 1,1-2,0 1,1 0,-1 0,0 0,0 0,0-1,0 1,1 0,-1-1,0 0,1 1,-1-1,0 1,1-1,-1 0,0 0,1 0,-1 0,1 0,-1 0,0 0,1-1,-1 1,0 0,1-1,-1 1,0-1,1 1,-1-1,0 0,0 1,0-1,0 0,0 0,0 0,1 0,52-112,-49 94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1 434,'4'5,"1"-1,0 0,0-1,0 1,0-1,0 0,1 0,0-1,-1 1,1-1,0 0,0-1,0 0,0 0,1 0,-1 0,0-1,0 0,0-1,1 1,-1-1,0 0,0-1,0 1,0-1,-1-1,1 1,0-1,-1 0,1 0,-1 0,4-5,40-24,-2-3,-2-1,-1-3,21-25,-46 44,-14 16,1-1,-1 1,0-1,-1 0,1 0,-1-1,0 1,0-1,0 0,-1 0,0 0,0 0,-1-1,0 1,0-1,0 0,-1 1,0-1,0 0,-1 0,0 0,0-3,-3 7,1 0,-1-1,0 1,0 0,-1 1,1-1,0 1,-1-1,0 1,1 0,-1 0,0 0,0 1,0 0,0-1,-1 1,1 1,0-1,0 1,-1-1,1 1,0 0,0 1,-1-1,1 1,0 0,0 0,0 0,0 1,0-1,0 1,0 0,0 0,1 0,-4 3,-7 2,1 0,1 2,-1-1,1 1,1 1,-1 0,2 1,-1 0,2 1,-9 12,14-19,0 1,1 0,0 0,0 0,1 0,0 0,0 0,0 1,1-1,-1 1,2 0,-1-1,1 1,0 0,0-1,1 1,0-1,0 1,1 0,-1-1,1 0,1 1,-1-1,1 0,0 0,1 0,4 1,0 0,0 0,1 0,0-1,1-1,-1 0,1 0,0-1,0 0,0 0,1-1,-1-1,1 0,-1 0,1-1,0 0,0-1,0 0,0-1,-1 0,1-1,2-1,18 2,-1 0,-1-1,1-1,-1-2,0-1,0-1,-1-1,0-2,0-1,-1-1,-1-1,0-2,-1 0,0-2,-1 0,19-20,-38 33,-1 0,1-1,-1 1,0-1,0 0,-1 0,0-1,0 1,0-1,0 1,-1-1,0 0,0 0,0 0,-1 0,0 0,0-1,-1 1,0 0,0 0,0 0,-1-3,0 7,0 0,0 1,0-1,0 0,0 1,-1-1,1 1,-1-1,1 1,-1 0,1-1,-1 1,0 0,0 0,1 0,-1 1,0-1,0 0,0 1,0-1,0 1,0-1,0 1,0 0,0 0,0 0,0 0,0 0,0 1,0-1,0 1,0-1,0 1,0 0,-1 0,-71 31,64-25,0 0,1 0,0 1,0 0,0 1,1 0,1 0,-1 1,2 0,-1 0,1 0,-2 8,5-14,1 1,0 0,0-1,1 1,-1 0,1 0,0 0,0 1,1-1,0 0,0 0,0 0,0 0,1 0,0 0,0 1,0-2,1 1,-1 0,1 0,0 0,1-1,-1 1,1-1,0 0,0 1,0-1,1-1,-1 1,3 1,6 1,0 0,1-1,0-1,0 0,0-1,0-1,0 1,1-2,-1 0,1-1,-1 0,1-1,-1 0,6-2,-19 3,38-6,-1-1,1-1,-2-3,1 0,-1-3,-1-1,-1-1,0-2,-1-1,-1-2,-1-1,-1-2,14-14,24-36,-66 72,0-1,0 0,-1 0,1 1,0-1,-1 0,0 0,0 0,0-1,0 1,0 0,0 0,-1-1,0 1,0 0,0 0,0-1,0 1,0 0,-1-1,0 1,0 0,0 0,0 0,0 0,0 0,-1 0,0-1,-1 2,-1 0,1 0,-1 0,1 1,-1 0,0-1,1 1,-1 1,0-1,0 0,0 1,0 0,1 0,-1 0,0 0,0 1,0-1,0 1,1 0,-1 0,0 1,1-1,-1 1,1 0,-1 0,1 0,0 0,0 0,0 1,0-1,0 1,0 0,-1 3,-6 2,1 1,1 0,0 0,0 1,1 0,0 1,1 0,0 0,0 0,1 0,1 1,0 0,1 0,0 0,1 0,0 1,1-1,0 1,1-1,0 0,1 1,0-1,2 1,0 3,1-8,0 0,0-1,0 0,1 0,0 0,0-1,1 0,0 0,0 0,1-1,-1 0,1 0,0 0,0-1,1 0,-1 0,1-1,0 0,0-1,0 1,0-2,1 1,-1-1,0 0,1-1,-1 0,6 0,11 0</inkml:trace>
  <inkml:trace contextRef="#ctx0" brushRef="#br0" timeOffset="545.252">1892 208,'-17'13,"0"1,1 0,1 2,0 0,1 0,1 1,0 1,1 0,-2 7,14-26,0 1,0 0,1-1,-1 1,0 0,0-1,1 1,-1 0,0-1,1 1,-1 0,0 0,1-1,-1 1,0 0,1 0,-1 0,0-1,1 1,-1 0,1 0,-1 0,1 0,-1 0,0 0,1 0,-1 0,1 0,-1 0,0 0,1 0,-1 0,1 0,-1 0,0 1,1-1,-1 0,1 0,-1 0,0 1,1-1,-1 0,0 0,1 1,-1-1,0 0,0 1,1-1,-1 0,0 1,0-1,0 0,1 1,-1-1,0 1,0-1,0 0,0 1,0-1,0 1,0-1,0 0,0 1,0-1,0 1,33-21,91-80,-113 92,-10 7,-1-1,1 0,0 1,0-1,0 1,1 0,-1-1,0 1,0 0,1-1,-1 1,1 0,-1 0,1 0,-1 0,1 1,0-1,-1 0,1 1,0-1,0 1,0-1,-1 1,1 0,0 0,0 0,0 0,0 0,-1 0,1 1,0-1,0 0,0 1,-1 0,1-1,0 1,-1 0,1 0,-1 0,1 0,-1 0,1 0,-1 0,1 0,-1 1,6 18,-7-15,0 0,1-1,0 1,0-1,0 1,0-1,1 1,-1-1,1 0,0 0,1 0,-1 0,1 0,-1 0,1-1,1 1,-1-1,0 0,1 0,-1 0,1 0,0-1,0 1,0-1,0 0,0 0,1-1,-1 1,1-1,-1 0,1 0,-1-1,1 1,2-1,1-3,1-1,-1-1,0 1,0-1,0-1,-1 0,0 0,0 0,0-1,-1 1,0-2,0 1,-1-1,0 0,0 0,-1 0,0-1,0 1,0-3,5-14,-2 1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199 284,'-17'15,"-1"0,2 2,0 0,1 1,1 1,1 0,0 0,2 2,0-1,1 2,1-1,1 1,1 0,1 1,1 0,1 0,1 0,1 15,1-33,1 0,0-1,1 1,-1-1,1 1,0-1,0 1,0-1,1 1,0-1,0 0,0 0,0 0,0 0,1 0,0 0,0-1,0 1,0-1,0 0,1 0,-1 0,1 0,0-1,0 1,0-1,0 0,0 0,1-1,-1 1,1-1,1 0,20 2,-2-2</inkml:trace>
  <inkml:trace contextRef="#ctx0" brushRef="#br0" timeOffset="833.895">256 735,'36'-8,"-1"-1,0-2,-1-1,0-2,0-1,-2-1,0-2,-1-2,6-6,-29 22,0-1,-1 1,0-2,0 1,0-1,0 0,-1-1,0 1,0-1,-1-1,0 1,0-1,-1 1,0-1,0-1,-1 1,0 0,0-1,-1 0,0 1,0-6,-2 14,-1-1,1 0,0 0,0 0,-1 1,1-1,-1 0,1 0,-1 1,1-1,-1 0,1 1,-1-1,1 1,-1-1,0 0,1 1,-1 0,0-1,0 1,1-1,-1 1,0 0,0-1,0 1,1 0,-1 0,0 0,0 0,0 0,0 0,1 0,-1 0,0 0,0 0,0 0,0 0,1 1,-1-1,0 0,0 1,1-1,-1 0,0 1,0-1,1 1,-1-1,0 1,1 0,-1-1,1 1,-1 0,-34 30,-24 62,58-89,-1-1,1 0,0 1,0-1,1 0,-1 1,1-1,-1 1,1-1,0 1,0-1,1 1,-1-1,1 1,0-1,0 0,0 1,0-1,0 0,1 0,0 0,-1 0,1 0,0 0,1 0,-1-1,0 1,1-1,2 3,8 1,0 1,0-2,1 0,-1-1,1 0,0-1,0 0,1-2,-1 1,0-2,1 0,-1 0,0-2,1 1,-1-2,0 0,0-1,0 0,-1-1,0-1,0 0,0 0,0-1,-1-1,8-7,5-2,-2 0,0-2,-1 0,0-1,14-21,-35 41,0 0,0-1,0 0,0 1,0-1,0 1,0-1,0 0,0 0,-1 0,1 1,0-1,-1 0,1 0,0 0,-1 0,1 0,-1 0,0 0,1 0,-1 0,0 0,1-1,-1 1,0 0,0 0,0 0,0 0,0 0,0 0,-1 0,1-1,0 1,0 0,-1 0,1 0,-1 0,1 0,-1 0,1 0,-1 0,0 0,1 0,-1 1,0-1,0 0,0 0,1 1,-1-1,0 0,0 1,0-1,0 1,0-1,0 1,0 0,-1-1,1 1,0 0,0 0,0 0,0 0,-6 2,0 1,0 0,1 1,0 0,-1 0,1 0,1 1,-1 0,1 0,-1 0,2 1,-1 0,0 0,1 0,0 0,1 0,0 1,0 0,0 0,0 0,1 1,1-5,1 1,0-1,0 0,0 1,0-1,0 0,1 1,0-1,-1 0,1 0,0 0,1 0,-1 0,0 0,1 0,0 0,0 0,0-1,0 1,0 0,0-1,0 0,1 0,0 0,-1 0,1 0,0 0,0 0,0-1,0 0,1 1,4 2,0-1,0 0,0-1,1 0,-1 0,1-1,-1 0,1 0,-1-1,1 0,7-1,18-8,-1-2,0-1,-1-1,0-2,-1-1,0-2,12-10,-29 21,0-1,0-1,-1-1,0 0,0 0,-1-1,-1-1,0 0,-1 0,0-1,0-1,-2 0,0 0,0 0,-1-3,-6 16,0 0,-1-1,1 1,-1 0,0-1,1 1,-1-1,0 1,0 0,0-1,0 1,0-1,0 1,0-1,0 1,-1 0,1-1,-1 1,1 0,-1-1,1 1,-1 0,0 0,1-1,-1 1,0 0,0 0,0 0,0 0,0 0,0 0,0 0,0 0,-1 1,1-1,0 0,0 1,-1-1,1 1,0-1,-1 1,1 0,0-1,-1 1,1 0,-1 0,1 0,-1 0,1 0,0 0,-1 1,1-1,-1 0,1 1,0-1,-1 1,1-1,0 1,0 0,-1 0,1-1,0 1,0 0,0 0,-6 4,1 1,-1-1,1 1,0 0,1 0,-1 1,1 0,1 0,-1 0,1 0,0 1,1 0,0-1,0 1,1 0,0 1,0-1,1 0,0 1,0 0,0-4,1 1,0-1,0 1,0-1,0 1,1-1,0 1,0-1,1 1,0-1,0 0,0 0,0 0,1 0,-1 0,1 0,1-1,-1 1,1-1,-1 0,1 0,1 0,-1-1,0 1,1-1,0 0,-1 0,1-1,0 1,1-1,18 5</inkml:trace>
  <inkml:trace contextRef="#ctx0" brushRef="#br0" timeOffset="1170.678">2176 143,'-186'292,"183"-289,0 0,0 0,0 0,1 1,-1 0,1-1,0 1,0 0,0 0,1 0,0 0,-1 0,1 0,1 1,-1-1,1 0,-1 1,1-1,0 0,1 1,-1-1,1 0,0 0,0 1,0-1,1 0,-1 0,1 0,0 0,0-1,0 1,1 0,-1-1,1 0,0 1,0-1,0 0,6 0,-1 1,1-2,0 1,0-1,0 0,1-1,-1 0,0 0,0-1,1-1,-1 1,0-2,0 1,0-1,5-1,-13 2,1 0,-1 1,1-1,-1 0,0 0,1 1,-1-1,0 0,0 0,1-1,-1 1,0 0,0 0,0-1,0 1,-1 0,1-1,0 1,0-1,-1 1,1-1,-1 1,1-1,-1 1,0-1,0 0,0 1,0-1,0 1,0-1,0 0,-3-13</inkml:trace>
  <inkml:trace contextRef="#ctx0" brushRef="#br0" timeOffset="1382.06">1809 368,'38'0,"32"0,9 0,-4 0,-10 0,-12 0,-9 0,-8 0,-5 0,-3 0,-7 0</inkml:trace>
  <inkml:trace contextRef="#ctx0" brushRef="#br0" timeOffset="1586.967">2542 1,'5'43,"1"39,0 14,-1 1,-1-11,-2-16,-1-10,-5-11,-3-8,1-6,-4-10,-5-4,-4-1,0-3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2089 594,'-5'9,"-1"9,-5 0,0 3,1 2,-2-3,1 0,-3 2,2 2,-3-4,-3 0,2 2,-2-4,3 1,-2-4,3-4</inkml:trace>
  <inkml:trace contextRef="#ctx0" brushRef="#br0" timeOffset="602.564">2484 424,'-6'15,"1"1,0-1,2 1,-1 0,2 0,0 1,1-1,1 0,0 0,1 1,1-1,1 0,2 9,-4-22,0-1,0 1,1-1,-1 1,0-1,1 0,0 0,-1 0,1 0,0 0,0 0,0 0,1 0,-1-1,0 1,1-1,-1 0,0 1,1-1,0 0,-1-1,1 1,0 0,-1-1,1 1,0-1,-1 0,1 0,0 0,0 0,-1-1,1 1,0-1,-1 0,1 1,0-1,-1 0,1-1,-1 1,0 0,1-1,-1 1,0-1,2-1,153-120,-99 70,-46 82,-12-23,-1-1,1 0,0 1,0-1,1 0,0 0,0 1,0-1,0 0,1 0,0 0,0 0,0 0,0-1,1 1,0-1,0 1,0-1,1 0,-1 0,1 0,0-1,0 0,0 1,1-1,-1-1,1 1,0 0,-1-1,1 0,0 0,0-1,1 0,-1 1,0-2,2 1,4-4,0 0,0 0,-1-1,1-1,-1 0,0-1,-1 1,1-2,-1 0,0 0,-1 0,1-1,-2 0,1-1,-1 0,0 0,-1 0,0-1,4-9,0-1</inkml:trace>
  <inkml:trace contextRef="#ctx0" brushRef="#br0" timeOffset="1102.067">3331 1,'0'0,"0"68,-2-1,-3 0,-6 15,6-51,1 0,1 1,2-1,1 0,2 10,-2-39,0 0,0-1,0 1,0 0,0 0,0 0,1-1,-1 1,1 0,-1-1,1 1,0 0,0-1,0 1,0-1,0 1,0-1,0 1,0-1,1 0,-1 0,0 1,1-1,-1 0,1 0,-1 0,1-1,-1 1,1 0,0-1,0 1,-1-1,1 1,0-1,0 0,-1 0,1 0,0 0,0 0,0 0,-1 0,1 0,0-1,0 1,-1-1,1 1,0-1,-1 0,1 0,-1 0,2 0,47-33,30-9,-78 44,1 0,-1 0,0 0,0 1,0-1,1 1,-1-1,0 1,-1 0,1 0,0-1,-1 1,1 1,-1-1,1 0,-1 0,0 0,0 1,0-1,0 1,0-1,-1 1,1-1,-1 1,0-1,1 1,-1-1,0 1,-1 0,1-1,0 1,-1-1,1 1,-1 0,1 10,10 46,-5-33</inkml:trace>
  <inkml:trace contextRef="#ctx0" brushRef="#br0" timeOffset="1501.256">3725 509,'40'-9,"0"-3,-2-1,0-2,0-1,22-15,5-21,-64 51,0 0,0 0,1 0,-1-1,0 1,0 0,0 0,0-1,-1 1,1-1,0 1,-1-1,1 1,-1-1,1 1,-1-1,0 0,1 1,-1-1,0 0,0 1,0-1,0 0,-1 1,1-1,0 1,-1-1,1 0,-1 1,1-1,-1 1,0 0,0-1,0 1,0-1,0 1,0 0,0 0,0-1,0 1,-1 0,1 0,0 0,-1 1,1-1,-1 0,-3-2,-1 1,1 0,0 0,-1 1,1 0,-1 0,0 0,1 1,-1-1,0 1,1 1,-1-1,0 1,1 0,-1 0,1 1,-1-1,1 1,0 0,-1 1,1 0,0-1,1 1,-5 3,-1 2,0-1,0 1,0 1,1 0,0 0,1 0,0 1,1 1,0-1,-5 10,7-9,2-8,1 0,-1 1,1-1,0 1,0 0,0 0,0 0,0 0,1 0,0 0,0 0,0 0,0 0,1 1,-1-1,1 0,0 1,1-1,-1 0,1 0,0 1,0-1,0 0,0 0,1 0,0 0,0 0,0 0,0-1,0 1,1-1,0 1,6 1,-1 0,1-1,0 0,1 0,-1-1,0-1,1 0,0 0,0 0,-1-1,1-1,7 0,9 1</inkml:trace>
  <inkml:trace contextRef="#ctx0" brushRef="#br0" timeOffset="1768.482">4149 621,'14'-14,"10"-15,1-6,1 2,-5 1,0 3,1 0,1 6,-3 2,0 4,-4 5</inkml:trace>
  <inkml:trace contextRef="#ctx0" brushRef="#br0" timeOffset="2099.689">4459 453,'67'-12,"-1"-2,-1-3,0-3,58-28,-60-3,-62 50,0 0,0 0,0 0,0-1,0 1,0 0,-1-1,1 1,-1 0,1-1,-1 1,1-1,-1 1,0-1,0 1,1-1,-1 1,0-1,0 1,-1-1,1 1,0 0,0-1,-1 1,1-1,-1 1,1-1,-1 1,0 0,1-1,-1 1,0 0,0 0,0 0,0 0,0-1,0 1,0 1,-1-1,1 0,0 0,0 0,-1 1,1-1,0 0,-1 1,1-1,-1 1,1 0,-1-1,1 1,-11-1,0 0,0 1,0 1,0 0,0 0,0 1,1 0,-1 1,1 1,-1 0,1 0,1 1,-1 1,0-1,1 2,1-1,-1 2,1-1,-5 6,1-3,0 1,1 0,1 1,0 0,0 1,1 0,1 0,0 1,1 0,0 1,2 0,-1 0,2 1,-1 1,6-12,0-1,0 0,0 0,0 1,1-1,-1 0,1 0,0 0,1 0,-1 0,1 0,-1 0,1 0,0 0,1-1,-1 1,1-1,-1 0,1 1,0-1,0-1,0 1,1 0,-1-1,1 1,0-1,105 50,29-31,-110-20</inkml:trace>
  <inkml:trace contextRef="#ctx0" brushRef="#br0" timeOffset="4883.263">1 1581,'38'0,"32"-4,9-3,-4 1,-10 2,-12-5,-9 1,-18 0,-12 3</inkml:trace>
  <inkml:trace contextRef="#ctx0" brushRef="#br0" timeOffset="5130.648">57 1779,'43'-5,"29"-1,7 0,-6 1,-9 1,-17 2</inkml:trace>
  <inkml:trace contextRef="#ctx0" brushRef="#br0" timeOffset="7415.242">1355 1271,'0'15,"0"-1,-2 1,0-1,-1 1,0-1,-1 0,0 0,-1 0,-1-1,0 0,-1 0,-1 0,-44 99,51-110,1-1,0 1,0 0,0 0,0-1,0 1,0 0,1 0,-1-1,1 1,-1 0,1 0,-1-1,1 1,0-1,0 1,0-1,0 1,0-1,0 1,0-1,0 0,1 0,-1 1,1-1,-1 0,1 0,-1 0,1-1,-1 1,1 0,0-1,-1 1,1-1,0 1,-1-1,1 0,0 1,0-1,0 0,-1 0,1-1,80-2,6-17,-62 16</inkml:trace>
  <inkml:trace contextRef="#ctx0" brushRef="#br0" timeOffset="8021.022">1637 1638,'26'-42,"2"1,1 1,3 2,1 1,10-7,-42 43,-1-1,1 1,0-1,-1 1,1 0,0-1,0 1,0 0,0 0,0 0,0-1,1 1,-1 0,0 0,1 1,-1-1,0 0,1 0,-1 1,1-1,-1 1,1-1,-1 1,1 0,0-1,-1 1,1 0,-1 0,1 0,0 0,-1 0,1 1,-1-1,1 0,-1 1,1-1,-1 1,1 0,-1-1,1 1,-1 0,0 0,1 0,-1 0,0 0,0 0,0 0,0 1,-3 95,6-95,1 0,-1-1,0 0,0 0,1 0,-1 0,0-1,1 0,-1 0,1 0,-1 0,0-1,1 1,-1-1,0 0,0-1,1 1,-1-1,0 1,0-1,-1-1,1 1,0 0,0-1,2 0,169-97,-175 99,1 0,-1 0,1 0,0 0,-1 1,1-1,0 0,0 0,0 1,-1-1,1 0,0 1,0-1,0 1,0-1,0 1,0 0,0-1,0 1,0 0,1 0,-1 0,0 0,0 0,0 0,0 0,0 0,0 0,0 0,0 0,0 1,0-1,0 0,0 1,0-1,0 1,0-1,0 1,0 0,0-1,0 1,-1 0,1 0,0 0,0-1,-1 1,1 0,-1 0,1 0,-1 0,1 0,-1 0,1 0,-14 29,10-26,1-1,1 0,-1 0,0 1,1-1,0 1,-1 0,1-1,1 1,-1 0,1-1,-1 1,1 0,0 0,0 0,1-1,-1 1,1 0,0 3,8 6</inkml:trace>
  <inkml:trace contextRef="#ctx0" brushRef="#br0" timeOffset="8784.244">2540 1327,'-17'6,"0"1,0 1,1 0,0 1,0 1,1 0,0 1,1 1,0 0,1 1,-8 9,19-20,1-1,-1 1,0 0,0-1,1 1,-1 0,1 0,0 0,-1 0,1 0,0 0,0 0,0 1,1-1,-1 0,0 0,1 1,0-1,-1 0,1 1,0-1,0 1,0-1,1 0,-1 1,0-1,1 0,0 1,-1-1,1 0,0 0,0 0,0 1,1-1,-1 0,0-1,1 1,-1 0,1 0,0 0,0-1,-1 1,1-1,0 0,0 1,0-1,1 0,-1 0,0 0,2 0,8-1,0 0,0-1,0-1,1 1,-2-2,1 0,0 0,0-1,-1-1,0 0,0 0,0-1,-1 0,0-1,0-1,2-2,-2 4,173-121,-155 125,-32 36,-37 165,42 27,-2-223,1 0,-1 0,0 0,0 0,0 0,0 0,-1 0,1 0,-1-1,0 1,0-1,0 1,0-1,0 1,0-1,-1 0,1 0,-1-1,1 1,-1 0,0-1,0 1,1-1,-1 0,0 0,0 0,0 0,-1-1,1 1,0-1,-3 0,0 1,0-1,0 0,1 0,-1 0,0-1,0 1,0-2,1 1,-1-1,0 1,1-2,0 1,-1 0,1-1,0 0,0 0,-1-2,5 3,-1 0,0-1,1 1,-1-1,1 1,0-1,0 1,0-1,0 0,0 0,0 0,1 1,-1-1,1 0,0 0,0 0,0 0,1 0,-1 1,0-1,1 0,0 0,0 0,0 1,0-1,0 0,0 1,1-1,1-1,52-73,-40 61,2 0,-1 1,2 1,0 0,1 1,0 1,1 1,0 1,1 1,0 1,9-3,-5 4</inkml:trace>
  <inkml:trace contextRef="#ctx0" brushRef="#br0" timeOffset="9153.139">1299 1892,'940'-111,"-841"103,27-5,-1 6,1 6,0 4,21 9,-78-3,-44-7</inkml:trace>
  <inkml:trace contextRef="#ctx0" brushRef="#br0" timeOffset="9553.262">2089 2033,'-5'38,"-1"23,0 5,-4-8,0-10,2-7,7-12,8-10,3-8</inkml:trace>
  <inkml:trace contextRef="#ctx0" brushRef="#br0" timeOffset="9854.206">1807 2005,'57'0,"34"0,6-5,-4-2,-13 1,-15 1,-9 2,-9 0,-9 2,-4 1,-5 0,-6 0</inkml:trace>
  <inkml:trace contextRef="#ctx0" brushRef="#br0" timeOffset="10117.038">1722 2428,'43'-5,"39"-6,9-1,0-4,-12 1,-9 3,-11 4,-12-2,-9 1,-6 2,-3 2,-7 2</inkml:trace>
  <inkml:trace contextRef="#ctx0" brushRef="#br0" timeOffset="10773.601">2653 2287,'-153'149,"140"-132,37-25,250-185,-271 191,0 0,0-1,1 1,-1 0,0 1,1-1,0 1,-1-1,1 1,0 0,-1 0,1 1,0-1,0 1,0 0,-1 0,1 0,0 0,0 1,0-1,-1 1,1 0,0 0,-1 1,1-1,0 1,-1-1,0 1,1 0,-1 1,0-1,0 0,0 1,-1 0,1 0,-1-1,1 2,-1-1,0 0,0 0,0 1,-1-1,1 1,0 2,55 127,-57-133,1 1,0-1,1 1,-1 0,0 0,0 0,0 1,0-1,-1 0,1 0,0 0,0 1,-1-1,1 0,0 1,-1-1,0 0,1 1,-1-1,0 1,0-1,1 0,-1 1,0-1,-1 1,1-1,0 1,0-1,-1 1,1-1,0 0,-1 1,0-1,1 0,-1 1,0-1,1 0,-1 0,0 0,0 1,0-1,0 0,0 0,0-1,-2 2,-119 5,84-9,7 0,0-2,0-1,0-1,1-1,0-2,1-1,0-1,-4-4,15 7</inkml:trace>
  <inkml:trace contextRef="#ctx0" brushRef="#br0" timeOffset="11800.267">2625 2428,'-5'0,"-1"5,-5 1,0 5,-3 5,0 5,-1-1,1 0,-2-3,2 1,-1-3,2 1,3-3</inkml:trace>
  <inkml:trace contextRef="#ctx0" brushRef="#br0" timeOffset="13776.503">565 1130,'34'-14,"1"2,0 2,0 1,1 1,10 1,-43 6,0 0,1 0,-1 1,1-1,-1 1,0 0,1 0,-1 0,1 1,-1-1,0 1,1 0,-1 0,0 0,0 0,1 0,-1 1,0-1,0 1,-1 0,1 0,0 0,0 0,-1 1,0-1,1 1,-1-1,0 1,0 0,0 0,-1 0,1 0,-1 0,0 0,1 3,-1 9,0 0,-2 0,0 0,0 0,-2 0,0-1,0 1,-1-1,-1 1,-3 5,-6 23,-9 41,3 1,4 0,4 1,4 1,3 47,25 157,-14-247,-1 1,-3 0,-1 0,-4 20,3-58,0 0,-1 0,-1 0,1 0,-1 0,0 0,0-1,-1 1,0-1,0 0,0 0,-1 0,0 0,0 0,-1-1,1 0,-1 0,-1 0,1-1,-3 3,6-7,1 1,0-1,-1 0,1 0,-1 0,1 0,0 0,-1 0,1 0,-1 0,1 0,0-1,-1 1,1 0,0-1,-1 1,1-1,0 0,0 1,-1-1,1 0,0 0,0 0,0 0,0 0,0 0,0 0,0 0,1 0,-1 0,0-1,0 1,1 0,-1 0,1-1,-1 1,1 0,0-1,0 1,-1-1,1 1,0-1,-5-63,31-58,45-218,15-50,16 49,-100 334,1 1,0 0,0 0,0 0,1 0,0 0,0 1,1 0,0 0,0 0,0 0,1 1,0 0,0 0,0 0,0 1,1 0,0 0,0 1,0 0,2-1,183-39,225-25,-43 34,-4 22,-259 13,147 27,-32 2,-57-48,-158 16,-5 0,-1 0,1 1,0-1,0 1,0 1,0-1,0 1,0 0,0 0,0 1,0-1,0 1,-1 1,1-1,0 1,0 0,-1 0,3 2,-7-1,0 1,0-1,0 1,0-1,0 1,-1-1,0 1,1-1,-1 1,-1 0,1-1,0 1,-1-1,0 1,0-1,0 1,0-1,0 0,-1 1,0-1,1 0,-1 0,-1 0,-3 12,3-8,-3 8,0 0,1 0,0 1,1 0,1 0,1 0,0 0,1 11,3-8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52.2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 99,'-1'-23,"0"-1,8 43,101 490,-91-374,-5 0,-7 0,-8 77,1-67,1 451,1-592,-1-1,1 0,0 1,0-1,1 1,-1-1,1 0,-1 1,1-1,0 0,0 0,1 1,-1-1,1 0,-1 0,1 0,0-1,0 1,0 0,1-1,-1 1,1-1,-1 0,1 0,0 0,0 0,0 0,0-1,0 1,0-1,0 0,1 1,14 3,-1-1,1 0,0-2,0 0,0 0,0-2,1 0,-1-1,0-1,0-1,5-2,47-4,658-78,-94 53,-53 7,109 27,-104 28,296-29,-649-16,0-10,69-24,-75 12,-151 27,719-96,-415 79,-258 14,90 2,-211 13,1 1,-1-1,1 0,-1 0,1 0,-1 0,0 0,1 0,-1-1,1 1,-1-1,1 1,-1-1,0 1,1-1,-1 1,0-1,0 0,1 0,-1 0,0 0,0 0,0 0,0 0,0 0,0 0,-1 0,1-1,0 1,0 0,-1-1,1 1,-1 0,1-1,-1 1,0-1,1 1,-1-1,0 1,0 0,0-1,0 1,0-1,-1 1,1-1,0 1,-1-1,1 1,-1 0,1-1,-1 1,0 0,1-1,-2 0,-99-197,55-6,16-190,15 182,-25-21,40 218,2 0,-1 0,2 1,0-1,1 1,1 0,4-11,18-91,-27 115,1 1,-1-1,0 1,0-1,0 1,0-1,0 1,-1-1,1 1,0-1,-1 1,1-1,-1 1,0 0,1-1,-1 1,0 0,0-1,0 1,0 0,0 0,0 0,0 0,0 0,0 0,0 0,-1 0,1 1,0-1,-1 0,1 1,0-1,-1 1,1-1,-1 1,1 0,-1-1,1 1,-1 0,1 0,-1 0,1 0,-1 1,-72 17,52-11,-232 22,-35-1,124-16,-131-8,34-3,-151 25,43-13,-202 22,-9-25,329 15,-42 5,-137 0,-168-31,412-12,-62 2,-492 116,715-102,-126 14,-130-4,232-12,-111-14,142 7,-1 2,1 0,-1 1,0 1,0 0,0 2,0 0,0 2,0 0,1 1,-1 1,-18 6,37-10,0 0,0 1,-1-1,1 0,0 0,0 0,0 1,0-1,0 0,1 1,-1-1,0 1,0-1,0 1,0 0,0-1,1 1,-1 0,0 0,0-1,1 1,-1 0,1 0,-1 0,1 0,-1 0,1 0,-1 0,1 0,0 0,0 0,-1 0,1 0,0 0,0 0,0 0,0 0,0 0,0 0,1 0,-1 0,0 0,0 0,1 0,-1 0,1 0,-1 0,1 0,-1 0,1 0,-1-1,1 1,0 0,0 0,-1-1,1 1,0 0,1 0,12 9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07.39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 1,'-2'1,"0"1,1-1,-1 1,0-1,0 1,1 0,-1-1,1 1,0 0,0 0,-1 0,1 0,0 1,1-1,-1 0,0 0,1 1,-1-1,1 0,-1 1,1-1,0 0,0 1,0-1,1 1,-2 0,-13 303,-65 91,60-301,4 1,5 1,4-1,4 34,4 851,25-653,-15 1,0-195,-6-1,-6 22,26 122,-14-7,-2-190,-4 0,-4 0,-4 25,4 123,20 22,-28-196,0 133,51 149,22 25,-9 23,-22-132,41 176,-41-243,-26 35,-11-161,-1-37,-1 1,-1-1,-1 0,-1 0,-1-1,-8 18,6-19,2-1,0 2,2-1,0 1,1-1,1 1,1 18,2-34,2 0,-1-1,1 1,0 0,0-1,0 1,1-1,0 1,0-1,0 0,0-1,1 1,0 0,0-1,1 0,-1 0,1 0,0-1,-1 1,2-1,-1 0,0 0,1-1,-1 0,1 0,0 0,-1-1,1 0,0 0,0 0,0-1,0 1,0-2,0 1,0-1,0 1,1-2,451-3,-195-23,208 17,-20-24,79 13,-235 5,143 16,-199 3,258-20,-64 8,-130 8,122-26,-6 18,-37-6,-167 13,124-23,74-4,935 31,-681-1,-282-29,-15 2,402 25,-437-24,213-20,33-12,-17 2,-471 46,340-19,931 30,-1196-27,-144 24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4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85 584,'120'-78,"-95"66,0 1,1 1,1 1,-1 2,1 0,5 1,29-8,-39 9,0 0,0 2,0 0,0 2,1 0,13 3,-33-2,0 1,-1 0,1 1,0-1,0 0,-1 1,1-1,-1 1,1 0,-1 0,1 0,-1 0,0 0,0 1,0-1,-1 1,1-1,0 1,-1 0,0-1,0 1,1 0,-2 0,1 0,0 0,-1 0,1 0,-1 0,0 0,0 0,0 0,0 0,-1 0,1 0,-1 0,1 0,-1 0,0 0,-1 0,1 0,0 0,-1-1,1 1,-1-1,0 1,0-1,0 0,0 1,-1-1,1 0,0-1,-2 2,-159 165,-36 48,189-206,1 1,0 0,0 0,2 1,-1 0,2 1,-1-1,2 1,-2 5,6-16,1 0,-1 0,1 1,0-1,0 1,0-1,0 0,0 1,0-1,1 0,-1 1,1-1,0 0,-1 0,1 1,0-1,0 0,1 0,-1 0,0 0,1 0,-1 0,1-1,-1 1,1 0,0-1,0 1,0-1,0 0,0 0,0 1,0-1,0 0,0-1,1 1,-1 0,0-1,1 1,-1-1,101 7,-92-7,76-3,-62 3</inkml:trace>
  <inkml:trace contextRef="#ctx0" brushRef="#br0" timeOffset="3938.777">876 387,'-65'181,"62"-165,10-21,14-21,34-70,-53 95,0 0,0 1,0-1,0 0,0 1,0-1,0 1,0 0,0 0,0-1,0 1,0 1,0-1,0 0,0 0,1 1,-1-1,-1 1,1 0,0 0,0 0,0-1,0 2,0-1,-1 0,1 0,-1 0,1 1,-1-1,1 1,-1 0,0-1,1 1,-1 0,0-1,0 1,0 0,-1 0,1 0,0 0,-1 0,1 0,-1 0,0 0,0 2,7 7,-6-7,0-1,1 1,0 0,0 0,0-1,0 1,1-1,-1 0,1 0,0 0,0 0,0 0,0-1,1 1,-1-1,1 0,-1 0,1 0,0 0,0-1,0 1,0-1,0 0,0-1,0 1,0 0,0-1,0 0,1 0,-1-1,0 1,0-1,0 1,0-1,0-1,0 1,0 0,0-1,-1 0,1 0,-1 0,1 0,-1-1,0 0,2 0,2-8,1 1,-1-1,-1 0,0-1,-1 0,0 0,0 0,-2 0,1-1,-2 0,0 1,1-8,-1-5</inkml:trace>
  <inkml:trace contextRef="#ctx0" brushRef="#br0" timeOffset="7419.031">1637 443,'-66'-42,"57"42,0-1,-1 2,1-1,0 1,-1 1,1 0,0 0,0 0,0 1,1 1,-1 0,1 0,-1 0,1 1,0 0,-5 5,9-7,-2-1,0 1,0 0,0 0,0 0,0 1,0 0,1 0,0 1,0-1,0 1,1 0,-1 0,1 1,1-1,-1 1,1 0,-1 0,2 0,-1 0,1 1,0-1,0 1,1-1,0 1,0 0,0 0,1 2,4-3,0-1,0 0,0 0,1-1,0 1,0-1,0 0,0-1,0 1,1-1,0 0,0 0,0-1,0 1,0-1,0-1,0 1,1-1,-1 0,1-1,-1 1,2-2,8 0,0 0,0-2,0 0,0-1,-1 0,0-1,0-1,0-1,0 0,-1 0,0-2,-1 0,0 0,-1-1,1-1,-2 0,0-1,0 0,-1 0,0-1,-1-1,-1 1,0-1,4-12,-3 6,-1 0,0 0,-2-1,0 0,-2-1,0 1,-1-1,-1 0,-1-9,-1 21,0-1,-1 0,0 0,-1 0,0 0,-1 1,0-1,0 1,-1 0,-1 0,0 0,0 1,-1-1,0 1,0 1,-1-1,0 1,-1 0,-6-5,11 11,0-1,0 1,-1 0,1 0,-1 0,1 1,-1-1,0 1,0 0,0 0,0 0,0 1,0-1,1 1,-1 0,0 0,0 0,0 1,0-1,0 1,0 0,0 0,0 0,0 1,1-1,-1 1,1 0,-1 0,1 0,0 1,0-1,0 1,0 0,-1 1,-4 3,1 1,0 0,1 1,0 0,0 0,0 0,1 0,1 1,0 0,0 0,1 0,-2 7,3-4,0 0,0 1,2-1,-1 0,2 0,0 1,0-1,1 0,1 0,0 0,1 0,0 0,1-1,0 0,1 0,0 0,1-1,1 0,0 0,0-1,1 0,0 0,1-1,7 6,4 0,1 0,0-2,1 0,0-2,1 0,1-2,-1 0,2-2,-1-1,1-1,-1-1,4-1,-5-1</inkml:trace>
  <inkml:trace contextRef="#ctx0" brushRef="#br0" timeOffset="8707.318">2230 527,'0'397,"19"-299,-18-95,0-1,0 0,0 1,1-1,-1 0,1 0,-1 0,1 0,0 0,0 0,0 0,0-1,0 1,0-1,0 1,1-1,-1 0,0 0,1 0,-1 0,1 0,-1-1,1 1,0-1,-1 0,1 1,-1-1,1 0,0-1,-1 1,1 0,-1-1,1 1,-1-1,1 0,0 0,7-4,0-1,-1 1,0-2,0 1,0-1,-1-1,0 1,-1-1,0-1,0 1,0-1,1-4,17-20,156-227,-186 275,2-1,-1 0,2 1,0-1,0 1,2 0,-1 0,2 0,0-1,1 1,1 0,2 9,-2-17,0 0,0 0,1-1,0 1,0-1,1 1,0-1,0 0,0-1,0 1,1-1,0-1,0 1,1-1,-1 0,1 0,0 0,0-1,0 0,0-1,1 0,-1 0,1 0,-1-1,1 0,0-1,-1 0,1 0,0 0,-1-1,1 0,0-1,-1 1,0-1,1-1,-1 0,0 0,0 0,0-1,-1 0,6-4,6-9,-1 0,-1-2,-1 0,0-1,-1-1,-1 0,-2 0,0-1,-1-1,-1 0,-5 13,0-1,-1 1,0-1,-1 0,0 0,-1 0,0 0,0 0,-1 0,-1-4,0 12,1-1,-1 1,1 0,-1-1,0 1,-1 0,1-1,0 1,-1 0,0 0,0 0,0 0,0 0,0 1,0-1,-1 1,1-1,-1 1,0 0,0 0,0 0,0 0,0 0,0 1,0 0,0-1,-1 1,1 0,-1 1,1-1,0 1,-1-1,-2 1,-21 1,2 5</inkml:trace>
  <inkml:trace contextRef="#ctx0" brushRef="#br0" timeOffset="9296.769">3698 641,'-9'-6,"-1"1,0 0,0 0,0 1,-1 1,0 0,1 0,-1 1,0 0,0 1,0 1,0-1,0 2,0-1,0 2,0-1,0 1,1 1,-1 0,1 1,-1 0,1 0,0 1,1 1,-1-1,0 2,-6 8,1 0,1 1,0 1,1 0,1 1,-9 17,17-29,1 0,0 0,0 0,1 1,0 0,0-1,0 1,1 0,0 0,1 0,-1 0,1-1,0 1,1 0,0 0,0 0,0 0,1 0,0-1,1 1,-1-1,1 0,0 1,0-3,0-1,0 1,0-1,1 0,-1 0,1 0,0 0,-1 0,1-1,1 0,-1 0,0 0,0 0,1-1,-1 1,1-1,-1 0,1-1,-1 1,1-1,0 0,-1 0,1 0,0-1,-1 1,2-2,116-38,-93 20,0-1,-1-1,-1-1,-1-2,-2-1,0-1,-23 26,84-98,-84 99,-1-1,1 1,-1-1,1 1,-1 0,1-1,0 1,-1 0,1-1,0 1,-1 0,1 0,0 0,-1-1,1 1,0 0,-1 0,1 0,0 0,-1 0,1 0,0 1,-1-1,1 0,0 0,-1 0,1 1,0-1,-1 0,1 1,-1-1,1 0,-1 1,1-1,-1 1,1-1,-1 1,1-1,-1 1,1-1,-1 1,0-1,1 1,-1 0,0-1,0 1,1 0,-1-1,0 1,0 0,0-1,0 1,0 0,0-1,0 1,0 0,0 0,3 47,-3-44,0 11,1-1,0 1,1-1,0 1,2-1,-1 0,2 0,0-1,0 1,3 1,-5-9,0-1,0 0,0 0,1 0,0 0,0-1,0 1,1-1,-1 0,1 0,0-1,0 0,0 0,1 0,-1 0,1-1,0 0,-1 0,1 0,0-1,0 0,0 0,0 0,0-1,4 0,16-3,-3-3</inkml:trace>
  <inkml:trace contextRef="#ctx0" brushRef="#br0" timeOffset="9904.197">4149 641,'-5'5,"-1"1,1 0,0 1,1-1,-1 1,2 0,-1 0,1 1,0-1,0 1,1-1,0 1,0 0,1 0,0 0,0 0,1 0,0 0,0 0,1 0,0 0,1 0,-1-1,2 1,-1 0,1-1,0 1,0-1,1 0,0 0,1-1,-1 1,1-1,0 0,1 0,0 0,0-1,0 0,0 0,1 0,0-1,0 0,0 0,0-1,0 0,1-1,3 2,-4-3,1 1,-1-2,1 1,-1-1,1 0,-1 0,1-1,-1 0,0 0,1-1,-1 0,0 0,0-1,0 0,0 0,-1-1,1 1,-1-2,0 1,0-1,0 1,-1-2,1 1,1-3,25-31,-1-1,-2-1,-1-2,-3-1,-2 0,15-41,-35 78,0 0,0 0,-1 0,1-1,-2 1,1-1,-1 0,0 1,-1-1,0 0,0 0,-1-6,0 13,-1 1,1-1,0 1,0 0,0-1,0 1,0 0,0 0,-1 0,1 0,0 0,0 0,0 0,0 0,-1 0,1 1,0-1,0 0,0 1,0-1,0 1,0-1,0 1,0 0,0-1,0 1,0 0,0 0,1 0,-1 0,0-1,1 1,-1 0,0 0,1 0,-1 0,1 1,-1-1,1 0,0 0,-1 0,1 0,0 0,0 1,-5 14,0 2,1-1,1 0,1 1,1-1,0 1,1 0,2 16,0 6,-1-19,1 1,1-1,1 0,1 0,1 0,1-1,1 0,1 0,0-1,1 0,1 0,1-1,13 14,12 19,229 345,-262-391,-1-1,1 1,-1 0,0 0,0 1,-1-1,0 0,0 1,0 0,0 0,-1-1,0 1,0 0,0 0,-1 0,0 0,0 0,-1 0,0 0,0 0,0-1,-1 1,1 0,-1-1,-1 1,1-1,-1 1,0-1,-3 4,-6 2,-1 0,-1 0,0-2,0 0,-1 0,0-1,-1-1,1-1,-1 0,-1-1,1 0,-1-2,1 0,-1-1,0 0,0-1,-2-1,11-1,1 1,-1-1,0 0,0 0,0-1,0 0,1 0,-1-1,1 0,0-1,0 1,0-1,0-1,1 1,0-1,-1 0,2-1,-1 1,1-1,0 0,0-1,0 1,1-1,0 0,0 0,1 0,0 0,0-1,1 0,-1-2,2-12,0 0,2 0,0 0,1 0,2 0,0 0,1 1,1-1,1 1,1 1,1-1,1 1,0 1,2 0,0 1,13-16,2-3,1 1,2 2,1 0,2 2,1 2,2 1,0 2,2 1,1 2,6-1,7-3,-9 3</inkml:trace>
  <inkml:trace contextRef="#ctx0" brushRef="#br0" timeOffset="11292.831">1 1431,'93'-14,"1"4,0 4,73 6,148-24,122-7,88 2,349-25,-217 23,138 3,-365 29,-198 26,-34 3,0-31,-175-4,-5-1</inkml:trace>
  <inkml:trace contextRef="#ctx0" brushRef="#br0" timeOffset="13053.587">5673 584,'-4'5,"-3"6,-4 1,0 4,1 4,3-2</inkml:trace>
  <inkml:trace contextRef="#ctx0" brushRef="#br0" timeOffset="13439.515">5645 951,'5'0,"6"0,-3 0,-9 5,-8 1,-7 0,-2 4,-2 0,8-2,9-2,7-2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3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242 141,'-27'21,"1"-4,0 2,2 1,1 1,0 0,2 2,0 1,-12 19,31-40,0 0,0 0,0 0,1 0,-1 0,1 0,0 0,0 0,0 1,0-1,1 0,-1 1,1-1,0 0,0 1,0-1,0 1,1-1,-1 0,1 1,0-1,0 0,0 0,0 0,1 1,-1-1,1-1,0 1,0 0,0 0,0-1,0 1,1-1,-1 1,1-1,0 0,-1 0,1 0,0-1,0 1,0-1,0 1,1-1,-1 0,1 0,11 1,1 0,0-1,0 0,0-1,0-1,-1-1,1 0,0-1,-1-1,0 0,0-1,0-1,0 0,-1-1,0-1,0 0,-1-1,0 0,-1-1,0 0,0-1,-1 0,-1-1,0-1,-6 10,0-1,0 1,-1-1,1 0,-1-1,0 1,0-1,0 1,-1-1,0 0,0 0,0 0,0 0,-1 0,0 0,0 0,0-1,-1 1,0 0,0-1,0 1,-1 0,1-1,-1 1,-1 0,1 0,-1 0,1 0,-2 0,1 0,0 0,-1 1,0-1,0 1,0 0,-1 0,1 0,-1 0,-2-1,-1 0,-1 0,1 1,-1 0,0 0,0 1,0 0,0 1,-1 0,1 0,-1 0,1 1,-1 1,0-1,1 1,-1 1,0 0,1 0,-1 0,1 1,-1 1,1-1,-6 4,-14 6</inkml:trace>
  <inkml:trace contextRef="#ctx0" brushRef="#br0" timeOffset="365.972">1061 0,'-63'33,"40"-23,1 2,1 0,0 0,0 2,1 1,1 1,-17 16,35-30,-1-1,1 1,-1 0,1 0,0-1,0 1,0 0,0 0,0 0,0 0,0 0,1 0,-1 0,1 0,-1 0,1 1,0-1,0 0,0 0,0 0,0 0,1 1,-1-1,1 0,-1 0,1 0,0 0,-1 0,1 0,0 0,1 0,-1-1,0 1,0 0,1 0,-1-1,1 1,-1-1,1 0,0 1,0-1,-1 0,1 0,0 0,0 0,0 0,0-1,0 1,0 0,2-1,13 9,50 31,-65-39,-1 0,1 1,-1-1,1 0,-1 1,0 0,0-1,0 1,0 0,0-1,0 1,0 0,-1 0,1 0,0-1,-1 1,0 0,1 0,-1 0,0 0,0 0,0 0,0 0,0 0,-1 0,1 0,-1 0,1 0,-1 0,0-1,0 1,1 0,-1 0,0-1,-1 2,-5 3,1 1,-2-1,1 0,-1-1,0 0,0 0,0 0,0-1,-1-1,0 1,0-1,0-1,0 0,-9 1,-91 2,84-5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519 86,'-33'31,"-188"245,23-43,140-167,52-60,4-5</inkml:trace>
  <inkml:trace contextRef="#ctx0" brushRef="#br0" timeOffset="321.315">152 1,'-3'28,"2"0,1 0,1 0,1 0,2 0,1 0,1-1,1 0,1 0,5 9,82 161,-63-81,-19-48,-7-50</inkml:trace>
  <inkml:trace contextRef="#ctx0" brushRef="#br0" timeOffset="915.775">378 764,'176'-273,"-176"273,0-1,0 1,0-1,0 1,0-1,0 1,0-1,0 1,0-1,0 1,0-1,1 1,-1-1,0 1,0-1,1 1,-1 0,0-1,1 1,-1-1,0 1,1 0,-1-1,1 1,-1 0,1 0,-1-1,0 1,1 0,-1 0,1 0,-1-1,1 1,-1 0,1 0,-1 0,1 0,-1 0,1 0,-1 0,1 0,-1 0,1 0,-1 0,1 1,-1-1,1 0,-1 0,1 0,-1 1,1-1,-1 0,1 1,-1-1,0 0,1 1,-1-1,0 0,1 1,-1-1,0 1,1-1,-1 0,0 1,0-1,0 1,1 0,1 37,-2-33,-1-3,1 1,-1 0,1 0,-1 0,1 0,0 0,0-1,0 1,0 0,1 0,-1 0,1 0,0 0,0 0,0-1,0 1,0 0,0-1,1 1,-1-1,1 0,0 1,0-1,0 0,0 0,0 0,0 0,1 0,-1-1,0 1,1-1,-1 1,1-1,0 0,0 0,-1 0,1 0,2 0,4-3,-1-1,1 1,-1-2,1 1,-1-1,0 0,0-1,-1 0,1 0,-1 0,0-1,-1 0,3-3,52-38,-60 47,0-1,0 0,1 0,-1 1,0-1,0 0,0 1,1-1,-1 1,0 0,1-1,-1 1,0 0,1 0,-1 0,0 0,1 0,-1 0,0 0,1 0,-1 1,0-1,1 0,-1 1,0-1,0 1,1-1,-1 1,0 0,0 0,0-1,0 1,0 0,0 0,0 0,0 0,0 0,0 0,-1 1,1-1,0 0,-1 0,1 0,-1 1,1-1,-1 0,0 1,1-1,-1 0,0 1,0-1,0 0,0 1,0-1,0 0,-1 1,1-1,0 0,-1 1,1-1,-1 0,1 0,-1 1,0 0,-3 12,2-9,0-1,0 1,1 0,-1 0,1 0,0 0,0 0,1 0,0 0,0 1,0-1,0 0,1 0,0 0,0 0,0 0,0 0,1 0,0 0,0-1,0 1,1-1,0 1,-1-1,2 0,-1 0,1 1,12 3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0,'-34'68,"-193"310,148-256,-26 15,90-122</inkml:trace>
  <inkml:trace contextRef="#ctx0" brushRef="#br0" timeOffset="282.89">66 57,'14'33,"15"22,6 5,3-2,-5-7,-4-11,-6-8,-3-5,-4-2,-1-1,-2 1,-4 1,1 0,0 2,-2-1,-3-3</inkml:trace>
  <inkml:trace contextRef="#ctx0" brushRef="#br0" timeOffset="811.98">460 734,'187'-226,"-185"224,33-32,-35 33,1 1,-1-1,1 1,0-1,-1 1,1-1,-1 1,1-1,0 1,-1 0,1-1,0 1,0 0,-1-1,1 1,0 0,0 0,-1 0,1 0,0 0,0 0,-1 0,1 0,0 0,0 0,-1 0,1 0,0 1,0-1,-1 0,1 1,0-1,-1 0,1 1,0-1,-1 1,1-1,0 1,-1-1,1 1,-1-1,1 1,-1 0,0-1,1 1,-1 0,1-1,-1 1,0 0,0-1,1 2,5 23,-7-23,1 1,0 0,0 0,0 0,0 0,1 0,-1 0,1 0,0 0,-1 0,1 0,1-1,-1 1,0 0,1-1,-1 1,1-1,0 1,0-1,0 0,0 0,0 0,0 0,1 0,-1 0,1-1,-1 1,1-1,0 0,-1 0,1 0,0 0,0 0,0 0,0-1,0 1,-1-1,2 0,52-26,-51 22,0 1,1 0,-1 0,1 0,0 1,-1-1,1 2,0-1,1 0,-1 1,0 0,0 1,3-1,-7 2,1 1,0-1,-1 0,1 1,0-1,-1 1,0 0,1 0,-1 0,0 0,0 0,0 0,0 1,0-1,-1 0,1 1,-1 0,0-1,1 1,-1 0,0 0,-1 0,1 0,0 0,-1-1,0 1,1 0,-1 0,-1 0,1 0,0 2,14 49,-3-41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41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1 226,'1'-1,"0"0,0 0,0 0,0 0,0 0,1 0,-1 0,0 0,1 0,-1 0,1 1,-1-1,1 1,-1-1,1 1,-1-1,1 1,-1 0,1 0,0 0,-1 0,1 0,-1 0,1 0,0 0,-1 1,1-1,-1 1,1-1,-1 1,1 0,0 0,6 0,22 3,-1-1,1-2,0-1,0-1,-1-1,21-5,175-12,-201 19</inkml:trace>
  <inkml:trace contextRef="#ctx0" brushRef="#br0" timeOffset="250.599">57 367,'43'0,"34"0,13 0,-4 0,-11 0,-15 0,-12 0,-9 0,-7 0,-4 0,-6 0</inkml:trace>
  <inkml:trace contextRef="#ctx0" brushRef="#br0" timeOffset="747.729">481 0,'226'114,"-32"-30,-192-83,1-1,-1 1,1 0,-1-1,0 1,1 0,-1 0,0 1,0-1,0 0,1 1,-2 0,1-1,0 1,0 0,0 0,-1 0,1 0,-1 0,0 0,1 0,-1 1,0-1,0 0,-1 1,1-1,0 1,-1-1,0 1,1-1,-1 1,0-1,0 1,0 0,-1-1,1 1,-1-1,1 1,-1-1,0 0,0 1,0-1,0 0,-1 2,-8 6,0-1,-1-1,0 0,0 0,0-1,-1 0,0-1,-1-1,-6 3,-39 19,-114 71,121-65,33-16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1,'-31'81,"-44"127,4-15,52-96,19-94,1 0,-1 0,0 0,1 0,-1 0,1 0,0 0,0-1,0 1,1 0,-1 0,0-1,1 1,0-1,0 1,0-1,0 0,0 0,0 0,0 0,1 0,-1 0,1-1,-1 1,1-1,0 0,-1 1,1-1,0-1,0 1,0 0,8 0,0 0,-1-1,1 0,0-1,0 0,-1 0,1-1,-1-1,7-2,38-6,59 0,-90 5</inkml:trace>
  <inkml:trace contextRef="#ctx0" brushRef="#br0" timeOffset="1194.255">535 650,'2'-16,"2"0,0 0,0 0,2 0,0 1,0 0,2 0,0 1,0 0,1 0,1 1,6-6,-12 14,103-132,-106 136,-1 0,1 0,-1 0,1 0,-1 0,1 0,-1 0,1 0,0 0,-1 0,1 1,0-1,0 0,0 0,0 1,0-1,0 0,0 1,0-1,0 1,0-1,0 1,0 0,0 0,0-1,0 1,1 0,-1 0,0 0,0 0,0 0,0 0,0 0,1 1,-1-1,0 0,0 0,0 1,0-1,0 1,0-1,0 1,0 0,0-1,0 1,0 0,-1 0,1-1,0 1,0 0,-1 0,1 0,0 0,-1 0,1 0,-1 0,1 0,-1 0,0 1,12 186,-10-182,-3-5,1 1,0-1,0 0,-1 0,1 0,0 0,0 0,0 0,0 0,0 0,0 0,1 0,-1 0,0 0,0 0,1 0,-1 0,1 0,-1 0,1 0,-1 0,1 0,0 0,-1 0,1 0,0-1,0 1,-1 0,1-1,0 1,0 0,0-1,0 1,0-1,0 1,0-1,0 0,0 0,0 1,0-1,0 0,0 0,0 0,1 0,-1 0,0 0,0 0,0 0,0-1,0 1,0 0,0-1,0 1,0 0,0-1,0 0,0 1,94-105,53-32,-148 136,1 0,0-1,0 1,-1 0,1 0,0 0,0 0,0 0,0 0,0 0,1 0,-1 0,0 1,0-1,1 0,-1 1,0-1,1 1,-1-1,0 1,1 0,-1 0,1-1,-1 1,0 0,1 0,-1 1,1-1,-1 0,1 0,-1 1,0-1,1 0,-1 1,0-1,1 1,-1 0,0 0,0-1,0 1,0 0,1 0,-1 0,0 0,-1 0,1 0,1 1,-12 130,-13-16,27-100</inkml:trace>
  <inkml:trace contextRef="#ctx0" brushRef="#br0" timeOffset="1894.209">1607 283,'-49'31,"2"1,2 2,1 3,2 1,-5 8,42-40,1-1,-1 1,1 0,1 0,-1 0,1 0,0 1,1-1,-1 1,1 0,1-1,-1 1,1 2,1-7,0 1,0-1,0 0,0 1,0-1,0 0,1 0,-1 1,1-1,0 0,0 0,-1 0,1 0,1 1,-1-1,0-1,0 1,1 0,-1 0,1 0,0-1,-1 1,1-1,0 0,0 1,0-1,0 0,0 0,0 0,0 0,0 0,1-1,-1 1,0-1,0 1,1-1,-1 0,0 0,1 0,0 0,11-2,0-1,-1 0,0 0,1-2,-1 0,-1 0,1-1,-1 0,0-2,0 1,-1-1,0-1,-1 0,0 0,0-1,-1 0,8-12,22-16,79-69,-117 106,-1 1,1-1,-1 0,1 0,0 1,-1-1,1 0,0 1,-1-1,1 0,0 1,0-1,-1 1,1-1,0 1,0 0,0-1,0 1,0 0,0 0,-1-1,1 1,0 0,0 0,0 0,0 0,0 0,0 0,0 1,0-1,0 0,0 0,0 1,0-1,-1 0,1 1,0-1,0 1,0-1,-1 1,1-1,0 1,-1 0,1-1,0 1,-1 0,1 0,-1-1,1 1,-1 0,1 0,-1 0,0 0,1 0,-1-1,0 1,0 0,0 0,1 0,-1 0,0 0,0 0,-1 0,1 0,0 0,0 0,0 0,-1 0,1 0,-19 245,19 77,0-315,1 0,-2 0,1 0,-1-1,0 1,-1 0,0-1,0 1,0-1,-1 1,0-1,-1 0,1 0,-2 0,1-1,0 0,-1 1,-1-1,1-1,-1 1,0-1,0 0,0-1,0 1,-1-1,0 0,0-1,0 0,-1 0,1 0,-1-1,1 0,-1-1,0 1,-2-1,5-1,0-1,0 1,1-1,-1 0,0 0,1 0,-1-1,1 0,-1 0,1 0,0 0,0-1,0 1,0-1,0 0,0 0,1-1,0 1,-1-1,1 1,1-1,-1 0,0 0,1-1,0 1,0 0,0-1,1 1,-1-1,1 0,0-3,-1-1,0-1,1 0,0 0,1 0,0 1,0-1,1 0,1 0,-1 0,2 1,-1-1,1 1,1-1,-1 1,3-2,7-7,1 1,1 1,1 0,0 0,1 2,1 0,0 1,0 1,2 1,-1 0,1 2,1 0,0 1,25-6,-25 10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426 183,'-1'-2,"-1"0,1 0,-1 1,1-1,-1 0,0 1,0-1,0 1,0 0,0-1,0 1,0 0,0 0,0 0,-1 1,1-1,0 0,-1 1,1 0,0-1,-1 1,1 0,0 0,-3 1,2-2,-10 1,0 0,0 1,0 0,0 1,0 0,1 1,-1 0,1 1,-1 1,1 0,-7 5,17-10,1 1,0-1,-1 1,1-1,0 1,0 0,0 0,0-1,0 1,-1 0,1 0,1 0,-1 0,0 0,0 0,0 0,0 0,1 1,-1-1,1 0,-1 0,1 1,-1-1,1 0,0 1,-1-1,1 0,0 1,0-1,0 1,0-1,0 0,1 1,-1-1,0 0,1 1,-1-1,0 0,1 0,0 1,-1-1,1 0,0 0,0 0,-1 0,1 0,0 0,0 0,1 1,62 36,31 4,-92-41,-1 0,0 0,0 0,0 0,0 1,-1-1,1 1,0-1,-1 1,1 0,-1 0,1 0,-1 0,0 0,0 0,0 0,0 0,0 0,0 0,0 1,-1-1,1 0,-1 0,0 1,0-1,0 1,0-1,0 0,0 1,0-1,-1 0,0 0,1 1,-1-1,0 0,0 0,0 0,0 0,0 0,-1 0,1 0,-1 1,-10 8,0-1,0-1,-1 0,0-1,-1 0,0-1,0 0,-1-1,1-1,-1 0,0-1,-3 0,-7 3,-5 3,-100 17,119-37,15 4</inkml:trace>
  <inkml:trace contextRef="#ctx0" brushRef="#br0" timeOffset="243.972">651 324,'-4'34,"-3"15,1 0</inkml:trace>
  <inkml:trace contextRef="#ctx0" brushRef="#br0" timeOffset="896.094">850 494,'17'-20,"-1"0,-1-1,0-1,-2 0,-1-1,0 0,-2-1,4-14,15-42,-40 169,28 21,-17-107,1 0,0 0,0 0,0 0,1 0,-1-1,1 1,-1 0,1-1,0 1,0-1,0 0,0 1,1-1,-1 0,1-1,-1 1,1 0,-1-1,1 1,0-1,0 0,0 0,0 0,0 0,0 0,0-1,0 1,0-1,0 0,0 0,0 0,3-1,4-3,0-1,-1 0,0-1,0 0,-1 0,1-1,-1 0,-1 0,0-1,0 0,0-1,-1 1,0-1,0-2,14-17,-2 0,-1-2,-2 0,-1-1,-1-1,3-14,-15 39,1 1,-1-1,-1 1,1-1,-1 1,0-1,-1 1,0-1,0 1,0-1,-1 1,1-1,-2 1,1 0,-2-3,-7-9</inkml:trace>
  <inkml:trace contextRef="#ctx0" brushRef="#br0" timeOffset="1317.889">1584 14,'-10'3,"0"0,0 1,1 0,-1 0,1 1,0 1,1-1,-1 2,1-1,0 1,1 0,0 1,0-1,0 1,1 1,0-1,1 1,0 0,0 1,1-1,0 1,1 0,0 0,1 0,-2 9,3-12,0 0,1 1,0-1,0 1,1-1,0 0,0 1,1-1,0 0,0 0,0 0,1 0,0 0,1-1,-1 1,1-1,0 0,1 0,0 0,0-1,0 0,0 0,1 0,0 0,0-1,0 0,0 0,1-1,0 0,-1 0,7 2,-4-2,1-1,-1 1,1-2,-1 1,1-1,0-1,-1 0,1 0,0-1,-1 0,1 0,-1-1,1-1,-1 0,0 0,0 0,0-1,0-1,-1 1,1-2,-1 1,-1-1,1 0,-1 0,0-1,0 0,4-7,-2 3,69-101,-75 107,-1 0,1-1,-1 0,0 1,0-1,-1 0,0 0,0 0,0 0,-1 0,0 0,0 0,0 0,-1 0,0 0,0 0,0 0,-1 0,0 0,-2-4,1 5,0 1,-1 0,1-1,-1 1,0 0,0 1,0-1,0 1,-1 0,1 0,-1 0,0 1,0-1,0 1,0 0,0 1,-1-1,1 1,0 0,-4 0,-21-3</inkml:trace>
  <inkml:trace contextRef="#ctx0" brushRef="#br0" timeOffset="1645.879">1442 211,'24'0,"13"0,4 5,1 1,-2 5,-4 1,-2-3,-3-2,-2-2,-5 2,-2 1,-5 3,-1 0,-3-2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8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25,'-4'0,"2"0,7 0,8 0,5 0,6 0,2 0,3 0,0 0,1-4,-1-3,1 1,-1 1,-6 2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0,0 0,0 0,-4 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29,'48'-5,"21"-1,3 0,-5 1,-10 2,-10 1,-7 1,-12 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86,'0'-5,"-4"-2,-8 6,-5 2,5 2,8 0,6-6,-2-1,-2 3,-5 4,-6 0,-1 4,7 2,9-2,5-1</inkml:trace>
  <inkml:trace contextRef="#ctx0" brushRef="#br0" timeOffset="376.954">458 0,'-19'5,"-7"6,7 2,11-2,1-3,-2-2,-4-3,0 4,1 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10,'-38'29,"1"1,2 1,1 2,2 2,-26 35,49-59,0 2,0-1,1 1,1 0,0 1,1-1,0 2,1-1,1 0,0 1,1 0,1 0,0 0,1 0,0 0,1 0,1 0,1 0,0 0,1 0,0 0,1 0,1-1,0 0,1 0,7 12,-8-21,0 1,0-1,1 0,-1-1,1 1,0-1,0 0,1-1,-1 1,1-1,-1 0,1-1,0 0,0 0,0 0,1-1,-1 0,0-1,0 1,1-2,-1 1,0-1,0 0,1 0,-1-1,2 0,15-4,-1-2,0 0,0-1,-1-2,0 0,-1-1,5-5,7-3,-1-1,-2-2,0-1,-1-1,-2-1,0-2,-2-1,10-15,-25 27,0 0,-1 0,-1 0,-1-1,-1 0,0-1,-1 1,-1-3,-2 13,-1 1,0-1,-1 0,1 1,-2-1,1 0,-1 1,0-1,0 1,-1-1,0 1,-1-1,1 1,-1 0,-1 0,0 1,1-1,-2 1,1-1,-1 1,-4-4,-1 4,-1 0,0 1,0 1,-1-1,1 2,-1-1,0 2,0 0,0 0,0 1,0 0,0 1,0 1,-1 0,1 0,-4 2,-24 3,4 1</inkml:trace>
  <inkml:trace contextRef="#ctx0" brushRef="#br0" timeOffset="367.207">34 349,'93'-30,"88"-19,-175 48,1 1,-1 1,0-1,0 1,0 0,0 0,0 0,0 1,-1 0,1 0,0 1,-1 0,0 0,1 0,-1 0,0 1,-1 0,1 0,-1 0,0 1,0-1,0 1,0 0,2 5,3-1,0 0,0-1,1 0,0 0,0-1,1 0,0-1,0 0,1-1,-1 0,1-1,0 0,0-1,1 0,-1-1,1-1,-1 0,1 0,0-1,4-1,7-4,-6-1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86,'1'67,"-13"151,-6-22,8-133,4-57</inkml:trace>
  <inkml:trace contextRef="#ctx0" brushRef="#br0" timeOffset="315.714">1 86,'43'-5,"38"-1,11-5,-1 0,-7 1,-8 3,-11 2,-13-2,-5-1,-6 2,-6 1,-3 3,-2 0,-2 1,-10 1,-9 0</inkml:trace>
  <inkml:trace contextRef="#ctx0" brushRef="#br0" timeOffset="600.195">57 622,'29'0,"33"-5,12-1,2-5,-7 0,-6 1,-8 3,-9-2,-8 0,-5 1,-3 3,-3 2,0-4,-1 0,1 1,0 2,-4 1</inkml:trace>
  <inkml:trace contextRef="#ctx0" brushRef="#br0" timeOffset="4018.584">1299 482,'-2'-2,"1"1,-1-1,0 1,0 0,0-1,0 1,0 0,0 1,0-1,0 0,0 0,0 1,0-1,-1 1,1 0,0 0,0 0,0 0,-1 0,1 0,0 0,0 1,0-1,-1 1,1 0,0 0,0 0,0-1,0 2,0-1,1 0,-1 0,0 1,-1 0,-55 60,-48 91,-8-11,111-134,14-15,15-16,188-198,-125 117,-88 103,-1 0,1 1,0-1,-1 0,1 1,0-1,0 0,0 1,0-1,0 1,-1 0,1-1,0 1,0 0,0-1,0 1,0 0,0 0,0 0,0 0,0 0,0 0,0 0,0 0,0 0,0 1,0-1,0 0,0 1,0-1,0 0,0 1,0-1,0 1,-1 0,1-1,0 1,0 0,-1-1,1 1,0 0,-1 0,1 0,0 0,24 49,-18-33,31 136,-30-103,-1-4,-5-34</inkml:trace>
  <inkml:trace contextRef="#ctx0" brushRef="#br0" timeOffset="4332.753">1074 679,'33'0,"26"0,8 0,-3 0,-8 0,-8 0,-13-5,-7-2,-8 1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1045 57,'99'-33,"-99"33,0-1,1 1,-1 0,1 0,-1 0,0 0,1-1,-1 1,0 0,1 0,-1-1,0 1,1 0,-1 0,0-1,0 1,1 0,-1-1,0 1,0 0,0-1,1 1,-1-1,0 1,0 0,0-1,0 1,0-1,0 1,0 0,0-1,0 1,0-1,0 1,0-1,0 1,0 0,0-1,-1 1,1 0,0-1,0 1,0-1,0 1,-1 0,1-1,0 1,-1 0,1 0,0-1,0 1,-1 0,1-1,0 1,-1 0,1 0,-1 0,1 0,0-1,-1 1,1 0,-1 0,1 0,0 0,-1 0,1 0,-1 0,1 0,-32-4,16 6,0 1,0 1,1 1,-1 0,1 1,0 0,0 1,1 1,0 1,0 0,1 0,0 2,1-1,0 2,-2 3,4-5,0 1,1 0,1 0,0 1,1 0,0 1,0-1,-2 11,7-19,0 2,0-1,1 0,0 0,0 0,0 1,1-1,0 0,0 1,0-1,0 0,1 0,0 1,0-1,1 0,-1 0,1 0,0 0,0 0,1 0,-1-1,1 1,0-1,1 1,4 2,0 0,0-1,1 0,0-1,0 0,0 0,0-1,1-1,0 1,0-1,0-1,0 0,0 0,0-1,0 0,1-1,-1 0,0-1,0 0,1 0,-1-1,0-1,0 0,5-2,13-1</inkml:trace>
  <inkml:trace contextRef="#ctx0" brushRef="#br0" timeOffset="38977.753">311 0,'-48'109,"-63"145,95-221,-58 87,61-107</inkml:trace>
  <inkml:trace contextRef="#ctx0" brushRef="#br0" timeOffset="39282.941">0 0,'10'24,"12"27,8 5,-2-2,0-6,-5-6,-2-10,-5-6,1-2,1-1,-2 1,1-4,-2-1,1 2,2 2,-1-3</inkml:trace>
  <inkml:trace contextRef="#ctx0" brushRef="#br0" timeOffset="39779.374">395 565,'66'-154,"-65"153,-1 1,1-1,0 0,-1 1,1-1,0 1,-1-1,1 1,0-1,0 1,-1-1,1 1,0 0,0 0,0-1,-1 1,1 0,0 0,0 0,0 0,0 0,0 0,-1 0,1 0,0 0,0 0,0 0,0 1,-1-1,1 0,0 1,0-1,0 0,-1 1,1-1,0 1,-1-1,1 1,0-1,-1 1,1 0,-1-1,1 1,-1 0,1 0,-1-1,1 1,-1 0,0 0,0 0,1-1,-1 1,0 0,0 0,0 0,0 0,0 0,0-1,0 1,0 0,0 0,0 0,10 16,-7-15,1-1,0 1,0 0,0-1,-1 0,1 0,0 0,1-1,-1 1,0-1,0 0,0 0,0-1,0 1,0-1,0 1,0-1,0-1,0 1,0-1,-1 1,1-1,0 0,-1 0,0-1,1 1,-1-1,0 1,0-1,1-2,44-20,-46 26,1-1,-1 1,0 0,0 0,0 0,1 0,-1 0,0 0,0 0,0 1,-1-1,1 1,0 0,-1-1,1 1,-1 0,1 0,-1 0,0 0,1 0,-1 0,-1 0,1 1,0-1,0 0,-1 0,1 1,-1-1,0 1,0-1,0 0,0 1,0-1,0 0,0 1,-1-1,0 0,1 1,-1 0,3 22,3-6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0 282,'125'-11,"118"-18,-73 0,-120 24,-32 7</inkml:trace>
  <inkml:trace contextRef="#ctx0" brushRef="#br0" timeOffset="324.644">84 451,'39'0,"31"0,9 0,-4 0,-10 0,-12 0,-9 0,-8 0,-10-4,-5-3,-5 1</inkml:trace>
  <inkml:trace contextRef="#ctx0" brushRef="#br0" timeOffset="913.329">424 0,'30'34,"153"81,-179-111,0 1,0-1,0 1,-1 0,1 1,-1-1,-1 1,1-1,-1 1,0 0,0 0,0 0,-1 0,0 0,0 0,-1 0,0 0,0 0,0 0,-1 1,0-1,0 0,0 0,-1 0,0 0,0-1,0 1,-1 0,0-1,0 0,0 1,-1-1,0-1,0 1,0 0,-1-1,1 0,-1 0,-1 0,-241 232,224-204,16-15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1,'0'0,"5"0,6 0,6 0,5 0,4 0,2 0,1 0,0 0,1 0,-6 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1,'-2'19,"-2"0,0 0,-1 0,-1-1,-1 0,0 0,-1 0,-1-1,-1 0,-5 5,-13 30,8-15,10-21,0 0,1 1,1 0,1 1,0 0,2 0,0 0,0 1,2-1,1 1,0 3,2-20,0 1,0-1,1 1,-1-1,1 1,-1-1,1 0,0 1,0-1,0 0,0 0,1 1,-1-1,0 0,1 0,0-1,-1 1,1 0,0 0,0-1,0 1,0-1,0 0,0 0,1 1,-1-1,0 0,1-1,-1 1,0 0,1-1,-1 0,1 1,-1-1,1 0,-1 0,1 0,0-1,94-23,-77 13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9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0 352,'20'-36,"1"2,1 0,3 1,0 1,8-5,83-65,-116 103,0 0,0 0,0 0,0 0,0-1,0 1,0 0,0 0,0 0,1 0,-1 0,0-1,1 1,-1 0,0 0,1 0,-1-1,1 1,-1 0,1 0,0-1,-1 1,1-1,0 1,-1 0,1-1,0 1,0-1,-1 0,1 1,0-1,0 0,0 1,0-1,-1 0,1 0,0 0,0 0,0 0,0 0,0 0,0 0,0 0,-1 0,1 0,0 0,0-1,0 1,0 0,0-1,-1 1,1-1,0 1,0-1,-1 1,1-1,0 1,-1-1,1 0,-1 1,1-1,-1 0,1 0,-1 1,1-2,-2 8,-8 70,9-74,0-1,0 1,0 0,0-1,0 1,1-1,-1 1,1 0,-1-1,1 1,-1-1,1 1,0-1,0 1,0-1,0 0,0 1,0-1,0 0,1 0,-1 0,0 0,0 0,1 0,-1 0,1 0,-1-1,1 1,-1 0,1-1,0 1,-1-1,1 0,0 1,-1-1,1 0,0 0,-1 0,1 0,0-1,-1 1,1 0,13-5,1 0,-1-1,0 0,-1-1,0-1,0 0,-1-1,0-1,0 0,-1 0,8-10,0 2,50-37,-67 92,-19 7,13-39,-1 1,2-1,-1 1,1 0,-1 0,2-1,-1 1,1 1,-1-1,2 0,-1 0,1 0,0 1,0-1,1 0,-1 0,2 0,-1 0,1 0,-1 0,2 0,1 4,8 3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1,'-26'4,"0"2,0 0,0 2,1 1,0 0,-2 3,21-9,-1 0,1 1,-1 0,1 0,0 0,1 1,-1 0,1 0,0 0,0 1,0-1,1 1,0 0,0 1,0-1,1 1,0 0,0-1,1 1,0 0,0 1,1-1,0 0,0 2,1-5,1 0,-1 0,1 0,0 0,0 0,1 0,-1 0,1-1,0 1,0 0,0-1,1 0,-1 1,1-1,-1 0,1 0,0-1,0 1,1-1,-1 1,0-1,1 0,0 0,-1 0,1-1,0 1,0-1,0 0,0 0,0-1,0 1,0-1,0 1,0-1,0-1,0 1,0-1,0 1,0-1,0 0,0 0,0-1,0 1,-1-1,1 0,0 0,-1 0,0-1,1 1,145-124,-86 66,-62 58,-1 1,1 0,-1 0,1-1,0 1,-1 0,1 0,0 0,0 0,0 0,0 0,0 0,0 0,0 0,0 1,0-1,0 0,1 1,-1-1,0 0,0 1,1 0,-1-1,0 1,1 0,-1 0,0 0,1-1,-1 2,0-1,1 0,-1 0,0 0,1 0,-1 1,0-1,1 1,-1-1,0 1,0-1,1 1,-1 0,0 0,0 0,0-1,0 1,0 0,0 0,0 0,-1 1,1-1,0 0,0 0,-1 0,1 0,-1 1,1-1,-1 0,0 1,1-1,-1 1,-12 120,-3-43,16-68,-1 1,0 0,0-1,-2 1,1-1,-1 0,-1 1,0-1,-1 0,0 0,0-1,-1 1,-1-1,0 0,0 0,-1-1,0 0,0 0,-1-1,-1 0,1 0,-1-1,-4 3,-57 17,68-27,0 0,1 1,-1-1,0 0,1-1,-1 1,0 0,1 0,-1-1,1 1,-1-1,0 1,1-1,-1 0,1 0,0 1,-1-1,1 0,0 0,-1-1,1 1,0 0,0 0,0 0,0-1,0 1,0-1,0 1,1-1,-1 1,0-1,1 1,-1-1,1 1,0-1,0 0,-1 1,1-1,0 0,0 1,0-1,1 0,-1 1,2-10,0 1,1 0,1 0,-1 0,2 0,-1 0,1 1,1 0,0 0,0 1,1-1,0 1,0 1,0-1,1 1,1 0,-1 1,1 0,0 1,0-1,2 1,1-3,150-79,-138 80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19,'-3'-2,"1"0,-1 0,1 1,-1-1,0 0,0 1,0 0,0 0,0 0,0 0,0 0,0 0,0 1,0-1,0 1,-1 0,1 0,0 1,0-1,0 0,0 1,-1 0,1 0,0 0,0 0,1 0,-1 0,0 1,0 0,1-1,-1 1,0 0,1 0,-1 1,-74 83,68-74,0 1,1 0,0 0,1 1,0 0,1 1,1-1,1 1,0 0,0 1,2-1,0 0,0 1,2-1,0 1,1-1,0 1,2 2,-1-13,0 1,0 0,1-1,0 1,1-1,-1 0,1 0,0 0,0 0,0-1,1 0,0 0,-1 0,2 0,-1-1,0 0,1 0,-1 0,1-1,0 1,0-1,0-1,0 1,0-1,0 0,0-1,6 1,9 0,0-1,0-1,1-1,-1-1,0 0,0-2,11-4,-11 4,0 0,0-2,-1 0,0-1,-1-1,0-1,0-1,-1-1,0 0,-1-1,0-1,-2 0,1-1,-2-1,0-1,-1 0,0-1,-12 15,0 0,1 0,-2 0,1 0,0 0,-1 0,1 0,-1 0,0 0,0 0,0 0,0 0,-1 0,1 0,-1 0,0 0,0 0,0 0,0 0,0 0,-1 0,1 1,-1-1,0 1,0-1,0 1,0-1,0 1,0 0,-1 0,1 0,-1 1,1-1,-1 0,-2 0,-105-42,78 37,4 3</inkml:trace>
  <inkml:trace contextRef="#ctx0" brushRef="#br0" timeOffset="466.477">58 217,'168'-11,"-160"9,0-1,0 0,0 1,1 0,-1 0,1 1,-1 0,1 1,0 0,-1 0,1 0,-1 1,1 1,-1 0,1 0,-1 0,0 1,0 0,0 1,0 0,-1 0,7 5,-7-2,-1-1,1 0,0 0,0 0,1-1,-1 0,1 0,0-1,1 0,-1 0,1-1,-1 0,1-1,0 0,0 0,0-1,0 0,1-1,-1 0,0 0,0-1,0 0,1-1,15-4</inkml:trace>
  <inkml:trace contextRef="#ctx0" brushRef="#br0" timeOffset="976.853">482 48,'-5'0,"-6"0,-6 0,-6 0,2-5,0-1,-2 0,-1 1,-2 1,-1 2,4 1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29,'-5'5,"-1"6,0 6,1 1</inkml:trace>
  <inkml:trace contextRef="#ctx0" brushRef="#br0" timeOffset="245.917">277 0,'0'10,"-5"8,-1 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9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0 393,'19'0,"17"0,6 0,1 0,-2 0,-4 0,-2 0,-3 0,-2 0,-2 0,0 0,0 0,0 0,-1 0,1 0,-5 0</inkml:trace>
  <inkml:trace contextRef="#ctx0" brushRef="#br0" timeOffset="269.74">28 619,'38'-9,"33"-4,8 1,-4 2,-11 3,-10 3,-10 1,-8 2,-5 1,-8 1</inkml:trace>
  <inkml:trace contextRef="#ctx0" brushRef="#br0" timeOffset="1923.158">1242 55,'-10'34,"-3"25,1 7,2-2,3-8,3-8,2-8,1-5,1-5,0-2,1-6</inkml:trace>
  <inkml:trace contextRef="#ctx0" brushRef="#br0" timeOffset="2203.892">734 83,'39'-5,"36"-6,10-2,1 2,-6 3,-10 2,-13 3,-7 1,-7 2,-5 0,-6 0,-2 1,-2-1,-1 1,0-1,-5 5,-11 2,-7-1</inkml:trace>
  <inkml:trace contextRef="#ctx0" brushRef="#br0" timeOffset="2452.155">762 592,'48'-5,"35"-7,13-5,-5 0,-13 2,-15 4,-14 4,-10 4,-7-4,-4 1,-2 0,-6 2</inkml:trace>
  <inkml:trace contextRef="#ctx0" brushRef="#br0" timeOffset="3399.368">1722 422,'-52'35,"1"2,2 2,2 2,2 2,1 3,13-1,31-45,0 1,1-1,-1 1,1-1,-1 1,1-1,0 1,-1-1,1 1,-1-1,1 1,0-1,-1 0,1 0,0 1,-1-1,1 0,0 0,-1 0,1 0,0 0,0 1,-1-1,1-1,0 1,0 0,-1 0,1 0,0 0,-1 0,1-1,0 1,-1 0,1-1,0 1,-1 0,1-1,-1 1,1-1,0 1,-1-1,1 1,-1-1,0 1,1-1,-1 0,1 1,-1-1,0 0,1 1,-1-2,1 1,396-302,-396 301,-1 1,1 0,0 0,-1 0,1 0,0 0,0 0,0 0,0 0,0 0,0 0,0 0,0 1,0-1,0 0,0 1,1-1,-1 1,0-1,0 1,1 0,-1 0,0-1,0 1,1 0,-1 0,0 0,1 0,-1 0,0 1,1-1,-1 0,0 1,0-1,1 0,-1 1,0 0,0-1,0 1,0 0,0-1,0 1,0 0,0 0,0 0,0 0,0 0,0 0,-1 0,1 0,0 0,-1 1,1-1,-1 0,1 0,-1 0,0 1,1-1,-1 0,0 1,0-1,0 0,0 1,0-1,-22 81,17-69,1 0,0 1,1 0,0 0,1 0,1 0,0 0,1 0,0 0,1 2,7 40,-31-71,15 6,0 0,0 0,-1 1,0 1,0 0,-1 0,0 0,0 1,-1 1,1 0,-1 0,0 1,-1 1,1-1,-9 0,-61 2,56 3</inkml:trace>
  <inkml:trace contextRef="#ctx0" brushRef="#br0" timeOffset="3819.85">2315 26,'-38'35,"1"1,2 2,2 2,-6 11,-19 65,57-112,0 0,0 0,1 0,0 1,-1-1,2 0,-1 0,0 0,1 0,0 1,-1-1,2 0,-1 0,0 0,1 0,0-1,0 1,0 0,0-1,1 1,-1-1,1 0,0 0,0 0,0 0,0 0,1-1,-1 1,1-1,8 4,0-1,-1-1,1 0,1-1,-1 0,1-1,-1 0,1-1,-1 0,1-1,0 0,-1-1,1-1,0 0,-1-1,0 0,0-1,0 0,0-1,0 0,-1-1,0 0,0-1,9-7,-8 7,0 0,0-2,-1 1,0-1,0-1,-1 0,0 0,-1-1,0 0,-1-1,0 0,-1 0,0-1,-1 1,0-2,-1 1,-1 0,0-1,0-3,-2 11,0 0,-1-1,1 1,-1 0,0 0,-1-1,0 1,0-1,0 1,0 0,-1-1,0 1,-1 0,0 0,1 0,-2 0,1 0,-1 0,0 0,0 1,-1-1,1 1,-1 0,0 0,-1 0,1 1,-1 0,0 0,0 0,0 0,-1 1,1-1,-1 2,0-1,1 0,-2 1,1 0,-1 1,-83 11,64-4</inkml:trace>
  <inkml:trace contextRef="#ctx0" brushRef="#br0" timeOffset="4154.932">2032 337,'53'-19,"22"-7,3 2,-7 5,-15 10,-13 6,-13 9,-8 4,-1 0,-6 2,0 0,3-2,2-3,3-3,-2-6,-6-4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86 226,'168'-27,"-8"14,-37-4,-99 16</inkml:trace>
  <inkml:trace contextRef="#ctx0" brushRef="#br0" timeOffset="302.755">0 423,'20'5,"20"2,8-6,1-2,-3-2,-5 0,-4 1,-4 0,-2-4,-3-1,0 1,0 1,-6 2</inkml:trace>
  <inkml:trace contextRef="#ctx0" brushRef="#br0" timeOffset="769.858">340 1,'19'16,"1"0,0-1,1-1,1-1,0-1,3 0,72 43,-95-54,0 0,1 1,-1-1,0 1,0 0,0 0,0 0,0 0,0 0,-1 0,1 0,-1 1,1-1,-1 1,0-1,0 1,0-1,0 1,-1 0,1-1,-1 1,1 0,-1-1,0 1,0 0,0 0,0-1,-1 1,1 0,-1-1,0 1,0 0,0-1,0 1,-1 1,-63 77,52-68,-245 263,241-258,3-5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0,'-19'5,"-11"6,-1 6,10 1,14-4,12-8,10-6,8-7,-1-2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3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1,'-5'0,"-6"0,-6 0,-5 0,-4 0,3 4,0 3,0-1,-1-1,-2-1,-1-2,0-1,8 0,8-1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1,'-24'9,"-3"4,4-1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198 128,'-8'2,"0"1,0-1,0 1,1 1,-1 0,1 0,0 0,0 1,1 0,-1 0,1 1,0-1,0 2,1-1,0 0,0 1,1 0,-1 0,1 1,1-1,0 1,0-1,0 1,1 0,0 0,1 1,-1-1,2 0,-1 0,1 1,0 0,0 8,0 0,1 0,1 0,0 0,2-1,0 1,0-1,2 3,-4-15,0 0,0 1,0-1,1 0,-1 0,1 0,0 0,0-1,0 1,1-1,-1 0,1 0,0 0,0 0,0-1,0 1,0-1,0 0,1 0,-1-1,1 1,0-1,-1 0,1 0,0-1,-1 1,1-1,0 0,0-1,-1 1,1-1,16-4,0 0,-1-2,0-1,0 0,-1-1,0-1,-1-1,0-1,0 0,-1-2,-1 1,-1-2,4-4,0 2,0 0,-1-1,-1-1,-1-1,-1 0,0-1,-2-1,-1 0,0-1,7-23,-17 42,-1-1,0 0,0 0,-1 0,0 0,1 0,-2 0,1 0,-1 1,1-1,-1 0,0 0,-1 0,1 1,-1-1,0 1,0-1,-1 1,1 0,-1 0,0 0,0 0,-1 0,1 0,-1 1,1 0,-1 0,0 0,0 0,-1 1,1-1,0 1,-1 0,1 0,-1 1,0-1,0 1,-2 0,-4-2,-1 1,-1 0,1 0,0 1,0 1,-1 0,1 1,0 0,0 1,0 0,0 1,0 0,0 1,1 0,0 1,0 1,-10 5,-17 10</inkml:trace>
  <inkml:trace contextRef="#ctx0" brushRef="#br0" timeOffset="395.612">0 354,'5'-7,"0"1,0-1,1 1,0 0,0 1,0-1,1 1,0 0,0 1,0 0,0 0,1 0,0 1,-1 0,1 1,3-1,127-21,-129 23,-1 0,0 0,1 1,-1 1,1-1,-1 1,0 1,1-1,-1 1,0 1,0 0,0 0,-1 0,1 1,-1 0,0 1,0-1,0 1,-1 1,1-1,-1 1,4 6,17 8,-17-19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1 388,'38'-5,"23"-2,5 1,-3 1,-8 2,-8 0,-13 2</inkml:trace>
  <inkml:trace contextRef="#ctx0" brushRef="#br0" timeOffset="217.232">1 585,'38'0,"28"0,6 0,-8 0</inkml:trace>
  <inkml:trace contextRef="#ctx0" brushRef="#br0" timeOffset="472.103">622 501,'33'0,"27"0,6 0,-2 0,-8 0,-13-5,-14-2</inkml:trace>
  <inkml:trace contextRef="#ctx0" brushRef="#br0" timeOffset="2215.618">1187 698,'171'-106,"-131"75,-18 17,-2-2,1 0,-2-1,-1-1,0-1,-1 0,6-11,-10-21,-13 50,0 0,0 0,-1 0,1 0,0 0,0 1,-1-1,1 0,-1 0,1 0,-1 0,1 0,-1 1,0-1,1 0,-1 1,0-1,1 0,-1 1,0-1,0 1,0-1,1 1,-1-1,0 1,0 0,0-1,0 1,0 0,0 0,0-1,0 1,0 0,0 0,0 0,0 0,0 1,0-1,0 0,0 0,1 1,-1-1,0 0,0 1,0-1,0 1,0-1,1 1,-1-1,0 1,0 0,1-1,-9 5,1-1,0 1,1 1,-1-1,1 1,0 1,1-1,-1 1,1 1,0-1,1 1,0 0,0 0,1 0,-2 6,4-10,0 0,1 0,-1 0,1 0,0 1,0-1,1 0,-1 1,1-1,0 0,0 1,0-1,1 0,-1 1,1-1,0 0,0 0,1 0,-1 0,1 0,0 0,0 0,1 0,-1 0,1-1,-1 0,1 1,0-1,0 0,1 0,-1-1,1 1,2 1,5 0,0-1,0 0,0-1,0 0,0-1,0 0,1-1,-1 0,0-1,0 0,1-1,-1 0,0-1,-1 0,1-1,0 0,-1 0,0-1,0-1,0 1,-1-2,0 1,8-8,8-1,-9 6,0 0,-1-1,0-1,-1 0,0-1,-1-1,0 0,-1-1,0 0,-1-1,-1 0,5-10,-14 24,-1-1,1 1,-1-1,0 1,1-1,-1 0,0 1,0-1,0 1,0-1,0 1,0-1,-1 1,1-1,-1 1,1-1,-1 1,1-1,-1 1,0-1,1 1,-1 0,0-1,0 1,0 0,0 0,0 0,0 0,-1 0,1 0,0 0,0 0,-1 0,1 1,-1-1,1 0,0 1,-1-1,1 1,-1 0,1-1,-1 1,0 0,1 0,-1 0,1 0,-1 0,1 0,-1 1,1-1,-1 1,1-1,-1 1,1-1,-1 1,1 0,0-1,-1 1,1 0,0 0,0 0,-2 1,-6 2,0 1,0-1,1 2,-1-1,1 1,0 0,1 1,-1 0,1 0,-2 4,6-9,1 1,1-1,-1 0,0 1,0-1,1 1,0-1,-1 1,1 0,0 0,0-1,1 1,-1 0,0 0,1 0,0 0,0 0,0 0,0 0,0 0,0 0,1 0,0 0,-1 0,1-1,0 1,0 0,1 0,-1-1,0 1,1-1,0 1,0-1,-1 0,1 1,3 1,0 0,0 0,1 0,0 0,0-1,0 1,0-2,1 1,-1-1,1 1,-1-2,1 1,0-1,0 0,-1 0,1-1,0 0,0 0,0-1,6-1,128-41,-134 40,2 0,-1 0,0-1,0 1,0-2,-1 1,1-1,-1 0,0-1,-1 0,1 0,-1 0,0-1,-1 0,0 0,0 0,0-1,-1 0,0 0,0 0,-1 0,2-9,-5 16,1-1,-1 0,0 1,0-1,0 0,0 0,0 1,0-1,-1 0,1 0,0 1,-1-1,0 0,1 1,-1-1,0 1,0-1,0 1,0-1,0 1,0 0,0-1,0 1,-1 0,1 0,0 0,-1 0,1 0,-1 0,1 0,-1 0,0 1,1-1,-1 1,0-1,1 1,-1-1,0 1,0 0,1 0,-1 0,0 0,0 0,1 1,-1-1,0 0,1 1,-1-1,0 1,1 0,-1-1,1 1,-1 0,1 0,-1 0,1 0,-1 0,1 0,0 1,0-1,0 0,0 1,0-1,0 1,0-1,-1 2,-3 3,-1 0,1 0,0 1,0 0,1 0,0 0,0 0,1 0,0 1,0 0,1 0,0 0,0 0,0 4,2-8,-1 0,1 0,0 0,0 0,0-1,1 1,0 0,-1 0,1 0,0 0,1 0,-1-1,1 1,0-1,0 1,0-1,0 1,0-1,1 0,-1 0,1 0,0-1,0 1,0-1,0 1,1-1,-1 0,1 0,-1 0,4 0,-2 0,4 3,0-1,0 0,0-1,1 0,-1-1,1 0,0 0,0-1,0 0,0-1,0 0,0 0,0-1,0-1,7-3</inkml:trace>
  <inkml:trace contextRef="#ctx0" brushRef="#br0" timeOffset="2614.49">2259 21,'22'-3,"205"-15,-227 19,-1-1,0 1,0 0,1-1,-1 1,1 0,-1 0,1-1,-1 1,1 0,-1 0,1 0,0 0,-1 0,1 0,0 0,0-1,0 1,-1 0,1 0,0 0,0 0,1 0,-1 0,0 0,0 0,0 0,1 0,-1 0,0 0,1 0,-1-1,1 1,-1 0,1 0,-1 0,1-1,0 1,-1 0,1-1,0 1,0 0,-1-1,1 1,0-1,0 0,0 1,0-1,-1 1,1-1,0 0,0 0,0 0,0 1,0-1,0 0,0 0,0 0,0 0,-35 23,27-20,0 1,0 0,1 1,-1-1,1 1,0 1,1-1,-1 1,1 0,0 0,1 0,-1 1,1 0,3-5,1 0,0 0,-1 0,1 0,0 0,0 0,0 0,0 0,0-1,0 1,0 0,1 0,-1 0,1 0,0 0,-1 0,1-1,0 1,0 0,0-1,0 1,0 0,1-1,-1 0,0 1,1-1,-1 0,1 1,-1-1,1 0,0 0,-1 0,1-1,0 1,0 0,0 0,72 20,-48-18,-2-2</inkml:trace>
  <inkml:trace contextRef="#ctx0" brushRef="#br0" timeOffset="3615.386">3049 134,'-28'15,"0"1,1 1,1 2,0 0,2 2,0 1,1 1,1 0,-11 19,29-37,0 0,1 0,-1 1,1-1,1 1,-1-1,1 1,0 0,0 0,1 0,0 1,0-1,0 0,1 0,0 0,0 1,0-1,1 0,0 0,1 0,-1 1,1-1,0-1,0 1,1 0,0 0,0-1,0 0,1 1,-1-1,1-1,0 1,1 0,-1-1,1 0,0 0,0-1,0 1,1-1,-1 0,1 0,3 0,8 0,1 0,0-2,0 0,0-1,0-1,0-1,-1 0,1-2,0 0,-1 0,0-2,0 0,-1-1,1-1,-2 0,1-1,6-6,-7 8,-2-1,1-1,-1 0,-1 0,0-1,0-1,-1 0,0-1,-1 0,0 0,-1-1,0 0,-1-1,-1 0,0 0,-1-1,-1 0,0 0,-1 0,2-10,-7 19,0 0,-1 0,1 0,-1 0,0 0,0 0,-1 0,0 1,0-1,0 1,-1 0,0 0,0 0,0 0,0 1,-1 0,1 0,-1 0,-1 0,1 1,0 0,-1 0,1 0,-1 1,0-1,0 1,-2 0,-17-7</inkml:trace>
  <inkml:trace contextRef="#ctx0" brushRef="#br0" timeOffset="3919.263">2682 416,'299'-90,"-295"89,0-1,-1 1,1 0,0-1,0 2,0-1,0 0,0 1,0 0,0 0,0 0,0 0,0 1,0-1,0 1,0 0,-1 1,1-1,0 0,-1 1,1 0,-1 0,1 0,-1 0,0 1,0-1,0 1,0 0,1 2,4 6,-6-7,-1 0,1-1,0 0,0 1,1-1,-1 0,1 0,0-1,-1 1,1 0,0-1,1 0,-1 1,0-1,1 0,-1-1,1 1,-1-1,1 0,0 0,1 1,132 1,-112-4</inkml:trace>
  <inkml:trace contextRef="#ctx0" brushRef="#br0" timeOffset="6909.382">2372 613,'0'5,"0"6,-5 6,-1 6,-1 2,-2-2,-1 0,2 0,2-3</inkml:trace>
  <inkml:trace contextRef="#ctx0" brushRef="#br0" timeOffset="7379.313">2343 613,'101'83,"-93"-74,-8-8,1 0,-1 0,1 1,0-1,-1 0,1 0,0 0,0 0,0 0,-1 1,1-2,0 1,1 0,-1 0,0 0,0 0,0-1,0 1,1 0,-1-1,0 0,1 1,-1-1,0 1,1-1,-1 0,0 0,1 0,-1 0,1 0,-1 0,0 0,1-1,-1 1,0 0,1-1,-1 1,0-1,1 1,-1-1,0 0,0 1,0-1,0 0,0 0,0 0,1 0,52-112,-49 94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1 434,'4'5,"1"-1,0 0,0-1,0 1,0-1,0 0,1 0,0-1,-1 1,1-1,0 0,0-1,0 0,0 0,1 0,-1 0,0-1,0 0,0-1,1 1,-1-1,0 0,0-1,0 1,0-1,-1-1,1 1,0-1,-1 0,1 0,-1 0,4-5,40-24,-2-3,-2-1,-1-3,21-25,-46 44,-14 16,1-1,-1 1,0-1,-1 0,1 0,-1-1,0 1,0-1,0 0,-1 0,0 0,0 0,-1-1,0 1,0-1,0 0,-1 1,0-1,0 0,-1 0,0 0,0-3,-3 7,1 0,-1-1,0 1,0 0,-1 1,1-1,0 1,-1-1,0 1,1 0,-1 0,0 0,0 1,0 0,0-1,-1 1,1 1,0-1,0 1,-1-1,1 1,0 0,0 1,-1-1,1 1,0 0,0 0,0 0,0 1,0-1,0 1,0 0,0 0,1 0,-4 3,-7 2,1 0,1 2,-1-1,1 1,1 1,-1 0,2 1,-1 0,2 1,-9 12,14-19,0 1,1 0,0 0,0 0,1 0,0 0,0 0,0 1,1-1,-1 1,2 0,-1-1,1 1,0 0,0-1,1 1,0-1,0 1,1 0,-1-1,1 0,1 1,-1-1,1 0,0 0,1 0,4 1,0 0,0 0,1 0,0-1,1-1,-1 0,1 0,0-1,0 0,0 0,1-1,-1-1,1 0,-1 0,1-1,0 0,0-1,0 0,0-1,-1 0,1-1,2-1,18 2,-1 0,-1-1,1-1,-1-2,0-1,0-1,-1-1,0-2,0-1,-1-1,-1-1,0-2,-1 0,0-2,-1 0,19-20,-38 33,-1 0,1-1,-1 1,0-1,0 0,-1 0,0-1,0 1,0-1,0 1,-1-1,0 0,0 0,0 0,-1 0,0 0,0-1,-1 1,0 0,0 0,0 0,-1-3,0 7,0 0,0 1,0-1,0 0,0 1,-1-1,1 1,-1-1,1 1,-1 0,1-1,-1 1,0 0,0 0,1 0,-1 1,0-1,0 0,0 1,0-1,0 1,0-1,0 1,0 0,0 0,0 0,0 0,0 0,0 1,0-1,0 1,0-1,0 1,0 0,-1 0,-71 31,64-25,0 0,1 0,0 1,0 0,0 1,1 0,1 0,-1 1,2 0,-1 0,1 0,-2 8,5-14,1 1,0 0,0-1,1 1,-1 0,1 0,0 0,0 1,1-1,0 0,0 0,0 0,0 0,1 0,0 0,0 1,0-2,1 1,-1 0,1 0,0 0,1-1,-1 1,1-1,0 0,0 1,0-1,1-1,-1 1,3 1,6 1,0 0,1-1,0-1,0 0,0-1,0-1,0 1,1-2,-1 0,1-1,-1 0,1-1,-1 0,6-2,-19 3,38-6,-1-1,1-1,-2-3,1 0,-1-3,-1-1,-1-1,0-2,-1-1,-1-2,-1-1,-1-2,14-14,24-36,-66 72,0-1,0 0,-1 0,1 1,0-1,-1 0,0 0,0 0,0-1,0 1,0 0,0 0,-1-1,0 1,0 0,0 0,0-1,0 1,0 0,-1-1,0 1,0 0,0 0,0 0,0 0,0 0,-1 0,0-1,-1 2,-1 0,1 0,-1 0,1 1,-1 0,0-1,1 1,-1 1,0-1,0 0,0 1,0 0,1 0,-1 0,0 0,0 1,0-1,0 1,1 0,-1 0,0 1,1-1,-1 1,1 0,-1 0,1 0,0 0,0 0,0 1,0-1,0 1,0 0,-1 3,-6 2,1 1,1 0,0 0,0 1,1 0,0 1,1 0,0 0,0 0,1 0,1 1,0 0,1 0,0 0,1 0,0 1,1-1,0 1,1-1,0 0,1 1,0-1,2 1,0 3,1-8,0 0,0-1,0 0,1 0,0 0,0-1,1 0,0 0,0 0,1-1,-1 0,1 0,0 0,0-1,1 0,-1 0,1-1,0 0,0-1,0 1,0-2,1 1,-1-1,0 0,1-1,-1 0,6 0,11 0</inkml:trace>
  <inkml:trace contextRef="#ctx0" brushRef="#br0" timeOffset="545.252">1892 208,'-17'13,"0"1,1 0,1 2,0 0,1 0,1 1,0 1,1 0,-2 7,14-26,0 1,0 0,1-1,-1 1,0 0,0-1,1 1,-1 0,0-1,1 1,-1 0,0 0,1-1,-1 1,0 0,1 0,-1 0,0-1,1 1,-1 0,1 0,-1 0,1 0,-1 0,0 0,1 0,-1 0,1 0,-1 0,0 0,1 0,-1 0,1 0,-1 0,0 1,1-1,-1 0,1 0,-1 0,0 1,1-1,-1 0,0 0,1 1,-1-1,0 0,0 1,1-1,-1 0,0 1,0-1,0 0,1 1,-1-1,0 1,0-1,0 0,0 1,0-1,0 1,0-1,0 0,0 1,0-1,0 1,33-21,91-80,-113 92,-10 7,-1-1,1 0,0 1,0-1,0 1,1 0,-1-1,0 1,0 0,1-1,-1 1,1 0,-1 0,1 0,-1 0,1 1,0-1,-1 0,1 1,0-1,0 1,0-1,-1 1,1 0,0 0,0 0,0 0,0 0,-1 0,1 1,0-1,0 0,0 1,-1 0,1-1,0 1,-1 0,1 0,-1 0,1 0,-1 0,1 0,-1 0,1 0,-1 1,6 18,-7-15,0 0,1-1,0 1,0-1,0 1,0-1,1 1,-1-1,1 0,0 0,1 0,-1 0,1 0,-1 0,1-1,1 1,-1-1,0 0,1 0,-1 0,1 0,0-1,0 1,0-1,0 0,0 0,1-1,-1 1,1-1,-1 0,1 0,-1-1,1 1,2-1,1-3,1-1,-1-1,0 1,0-1,0-1,-1 0,0 0,0 0,0-1,-1 1,0-2,0 1,-1-1,0 0,0 0,-1 0,0-1,0 1,0-3,5-14,-2 1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2089 594,'-5'9,"-1"9,-5 0,0 3,1 2,-2-3,1 0,-3 2,2 2,-3-4,-3 0,2 2,-2-4,3 1,-2-4,3-4</inkml:trace>
  <inkml:trace contextRef="#ctx0" brushRef="#br0" timeOffset="602.564">2484 424,'-6'15,"1"1,0-1,2 1,-1 0,2 0,0 1,1-1,1 0,0 0,1 1,1-1,1 0,2 9,-4-22,0-1,0 1,1-1,-1 1,0-1,1 0,0 0,-1 0,1 0,0 0,0 0,0 0,1 0,-1-1,0 1,1-1,-1 0,0 1,1-1,0 0,-1-1,1 1,0 0,-1-1,1 1,0-1,-1 0,1 0,0 0,0 0,-1-1,1 1,0-1,-1 0,1 1,0-1,-1 0,1-1,-1 1,0 0,1-1,-1 1,0-1,2-1,153-120,-99 70,-46 82,-12-23,-1-1,1 0,0 1,0-1,1 0,0 0,0 1,0-1,0 0,1 0,0 0,0 0,0 0,0-1,1 1,0-1,0 1,0-1,1 0,-1 0,1 0,0-1,0 0,0 1,1-1,-1-1,1 1,0 0,-1-1,1 0,0 0,0-1,1 0,-1 1,0-2,2 1,4-4,0 0,0 0,-1-1,1-1,-1 0,0-1,-1 1,1-2,-1 0,0 0,-1 0,1-1,-2 0,1-1,-1 0,0 0,-1 0,0-1,4-9,0-1</inkml:trace>
  <inkml:trace contextRef="#ctx0" brushRef="#br0" timeOffset="1102.067">3331 1,'0'0,"0"68,-2-1,-3 0,-6 15,6-51,1 0,1 1,2-1,1 0,2 10,-2-39,0 0,0-1,0 1,0 0,0 0,0 0,1-1,-1 1,1 0,-1-1,1 1,0 0,0-1,0 1,0-1,0 1,0-1,0 1,0-1,1 0,-1 0,0 1,1-1,-1 0,1 0,-1 0,1-1,-1 1,1 0,0-1,0 1,-1-1,1 1,0-1,0 0,-1 0,1 0,0 0,0 0,0 0,-1 0,1 0,0-1,0 1,-1-1,1 1,0-1,-1 0,1 0,-1 0,2 0,47-33,30-9,-78 44,1 0,-1 0,0 0,0 1,0-1,1 1,-1-1,0 1,-1 0,1 0,0-1,-1 1,1 1,-1-1,1 0,-1 0,0 0,0 1,0-1,0 1,0-1,-1 1,1-1,-1 1,0-1,1 1,-1-1,0 1,-1 0,1-1,0 1,-1-1,1 1,-1 0,1 10,10 46,-5-33</inkml:trace>
  <inkml:trace contextRef="#ctx0" brushRef="#br0" timeOffset="1501.256">3725 509,'40'-9,"0"-3,-2-1,0-2,0-1,22-15,5-21,-64 51,0 0,0 0,1 0,-1-1,0 1,0 0,0 0,0-1,-1 1,1-1,0 1,-1-1,1 1,-1-1,1 1,-1-1,0 0,1 1,-1-1,0 0,0 1,0-1,0 0,-1 1,1-1,0 1,-1-1,1 0,-1 1,1-1,-1 1,0 0,0-1,0 1,0-1,0 1,0 0,0 0,0-1,0 1,-1 0,1 0,0 0,-1 1,1-1,-1 0,-3-2,-1 1,1 0,0 0,-1 1,1 0,-1 0,0 0,1 1,-1-1,0 1,1 1,-1-1,0 1,1 0,-1 0,1 1,-1-1,1 1,0 0,-1 1,1 0,0-1,1 1,-5 3,-1 2,0-1,0 1,0 1,1 0,0 0,1 0,0 1,1 1,0-1,-5 10,7-9,2-8,1 0,-1 1,1-1,0 1,0 0,0 0,0 0,0 0,1 0,0 0,0 0,0 0,0 0,1 1,-1-1,1 0,0 1,1-1,-1 0,1 0,0 1,0-1,0 0,0 0,1 0,0 0,0 0,0 0,0-1,0 1,1-1,0 1,6 1,-1 0,1-1,0 0,1 0,-1-1,0-1,1 0,0 0,0 0,-1-1,1-1,7 0,9 1</inkml:trace>
  <inkml:trace contextRef="#ctx0" brushRef="#br0" timeOffset="1768.482">4149 621,'14'-14,"10"-15,1-6,1 2,-5 1,0 3,1 0,1 6,-3 2,0 4,-4 5</inkml:trace>
  <inkml:trace contextRef="#ctx0" brushRef="#br0" timeOffset="2099.689">4459 453,'67'-12,"-1"-2,-1-3,0-3,58-28,-60-3,-62 50,0 0,0 0,0 0,0-1,0 1,0 0,-1-1,1 1,-1 0,1-1,-1 1,1-1,-1 1,0-1,0 1,1-1,-1 1,0-1,0 1,-1-1,1 1,0 0,0-1,-1 1,1-1,-1 1,1-1,-1 1,0 0,1-1,-1 1,0 0,0 0,0 0,0 0,0-1,0 1,0 1,-1-1,1 0,0 0,0 0,-1 1,1-1,0 0,-1 1,1-1,-1 1,1 0,-1-1,1 1,-11-1,0 0,0 1,0 1,0 0,0 0,0 1,1 0,-1 1,1 1,-1 0,1 0,1 1,-1 1,0-1,1 2,1-1,-1 2,1-1,-5 6,1-3,0 1,1 0,1 1,0 0,0 1,1 0,1 0,0 1,1 0,0 1,2 0,-1 0,2 1,-1 1,6-12,0-1,0 0,0 0,0 1,1-1,-1 0,1 0,0 0,1 0,-1 0,1 0,-1 0,1 0,0 0,1-1,-1 1,1-1,-1 0,1 1,0-1,0-1,0 1,1 0,-1-1,1 1,0-1,105 50,29-31,-110-20</inkml:trace>
  <inkml:trace contextRef="#ctx0" brushRef="#br0" timeOffset="4883.263">1 1581,'38'0,"32"-4,9-3,-4 1,-10 2,-12-5,-9 1,-18 0,-12 3</inkml:trace>
  <inkml:trace contextRef="#ctx0" brushRef="#br0" timeOffset="5130.648">57 1779,'43'-5,"29"-1,7 0,-6 1,-9 1,-17 2</inkml:trace>
  <inkml:trace contextRef="#ctx0" brushRef="#br0" timeOffset="7415.242">1355 1271,'0'15,"0"-1,-2 1,0-1,-1 1,0-1,-1 0,0 0,-1 0,-1-1,0 0,-1 0,-1 0,-44 99,51-110,1-1,0 1,0 0,0 0,0-1,0 1,0 0,1 0,-1-1,1 1,-1 0,1 0,-1-1,1 1,0-1,0 1,0-1,0 1,0-1,0 1,0-1,0 0,1 0,-1 1,1-1,-1 0,1 0,-1 0,1-1,-1 1,1 0,0-1,-1 1,1-1,0 1,-1-1,1 0,0 1,0-1,0 0,-1 0,1-1,80-2,6-17,-62 16</inkml:trace>
  <inkml:trace contextRef="#ctx0" brushRef="#br0" timeOffset="8021.022">1637 1638,'26'-42,"2"1,1 1,3 2,1 1,10-7,-42 43,-1-1,1 1,0-1,-1 1,1 0,0-1,0 1,0 0,0 0,0 0,0-1,1 1,-1 0,0 0,1 1,-1-1,0 0,1 0,-1 1,1-1,-1 1,1-1,-1 1,1 0,0-1,-1 1,1 0,-1 0,1 0,0 0,-1 0,1 1,-1-1,1 0,-1 1,1-1,-1 1,1 0,-1-1,1 1,-1 0,0 0,1 0,-1 0,0 0,0 0,0 0,0 1,-3 95,6-95,1 0,-1-1,0 0,0 0,1 0,-1 0,0-1,1 0,-1 0,1 0,-1 0,0-1,1 1,-1-1,0 0,0-1,1 1,-1-1,0 1,0-1,-1-1,1 1,0 0,0-1,2 0,169-97,-175 99,1 0,-1 0,1 0,0 0,-1 1,1-1,0 0,0 0,0 1,-1-1,1 0,0 1,0-1,0 1,0-1,0 1,0 0,0-1,0 1,0 0,1 0,-1 0,0 0,0 0,0 0,0 0,0 0,0 0,0 0,0 0,0 1,0-1,0 0,0 1,0-1,0 1,0-1,0 1,0 0,0-1,0 1,-1 0,1 0,0 0,0-1,-1 1,1 0,-1 0,1 0,-1 0,1 0,-1 0,1 0,-14 29,10-26,1-1,1 0,-1 0,0 1,1-1,0 1,-1 0,1-1,1 1,-1 0,1-1,-1 1,1 0,0 0,0 0,1-1,-1 1,1 0,0 3,8 6</inkml:trace>
  <inkml:trace contextRef="#ctx0" brushRef="#br0" timeOffset="8784.244">2540 1327,'-17'6,"0"1,0 1,1 0,0 1,0 1,1 0,0 1,1 1,0 0,1 1,-8 9,19-20,1-1,-1 1,0 0,0-1,1 1,-1 0,1 0,0 0,-1 0,1 0,0 0,0 0,0 1,1-1,-1 0,0 0,1 1,0-1,-1 0,1 1,0-1,0 1,0-1,1 0,-1 1,0-1,1 0,0 1,-1-1,1 0,0 0,0 0,0 1,1-1,-1 0,0-1,1 1,-1 0,1 0,0 0,0-1,-1 1,1-1,0 0,0 1,0-1,1 0,-1 0,0 0,2 0,8-1,0 0,0-1,0-1,1 1,-2-2,1 0,0 0,0-1,-1-1,0 0,0 0,0-1,-1 0,0-1,0-1,2-2,-2 4,173-121,-155 125,-32 36,-37 165,42 27,-2-223,1 0,-1 0,0 0,0 0,0 0,0 0,-1 0,1 0,-1-1,0 1,0-1,0 1,0-1,0 1,0-1,-1 0,1 0,-1-1,1 1,-1 0,0-1,0 1,1-1,-1 0,0 0,0 0,0 0,-1-1,1 1,0-1,-3 0,0 1,0-1,0 0,1 0,-1 0,0-1,0 1,0-2,1 1,-1-1,0 1,1-2,0 1,-1 0,1-1,0 0,0 0,-1-2,5 3,-1 0,0-1,1 1,-1-1,1 1,0-1,0 1,0-1,0 0,0 0,0 0,1 1,-1-1,1 0,0 0,0 0,0 0,1 0,-1 1,0-1,1 0,0 0,0 0,0 1,0-1,0 0,0 1,1-1,1-1,52-73,-40 61,2 0,-1 1,2 1,0 0,1 1,0 1,1 1,0 1,1 1,0 1,9-3,-5 4</inkml:trace>
  <inkml:trace contextRef="#ctx0" brushRef="#br0" timeOffset="9153.139">1299 1892,'940'-111,"-841"103,27-5,-1 6,1 6,0 4,21 9,-78-3,-44-7</inkml:trace>
  <inkml:trace contextRef="#ctx0" brushRef="#br0" timeOffset="9553.262">2089 2033,'-5'38,"-1"23,0 5,-4-8,0-10,2-7,7-12,8-10,3-8</inkml:trace>
  <inkml:trace contextRef="#ctx0" brushRef="#br0" timeOffset="9854.206">1807 2005,'57'0,"34"0,6-5,-4-2,-13 1,-15 1,-9 2,-9 0,-9 2,-4 1,-5 0,-6 0</inkml:trace>
  <inkml:trace contextRef="#ctx0" brushRef="#br0" timeOffset="10117.038">1722 2428,'43'-5,"39"-6,9-1,0-4,-12 1,-9 3,-11 4,-12-2,-9 1,-6 2,-3 2,-7 2</inkml:trace>
  <inkml:trace contextRef="#ctx0" brushRef="#br0" timeOffset="10773.601">2653 2287,'-153'149,"140"-132,37-25,250-185,-271 191,0 0,0-1,1 1,-1 0,0 1,1-1,0 1,-1-1,1 1,0 0,-1 0,1 1,0-1,0 1,0 0,-1 0,1 0,0 0,0 1,0-1,-1 1,1 0,0 0,-1 1,1-1,0 1,-1-1,0 1,1 0,-1 1,0-1,0 0,0 1,-1 0,1 0,-1-1,1 2,-1-1,0 0,0 0,0 1,-1-1,1 1,0 2,55 127,-57-133,1 1,0-1,1 1,-1 0,0 0,0 0,0 1,0-1,-1 0,1 0,0 0,0 1,-1-1,1 0,0 1,-1-1,0 0,1 1,-1-1,0 1,0-1,1 0,-1 1,0-1,-1 1,1-1,0 1,0-1,-1 1,1-1,0 0,-1 1,0-1,1 0,-1 1,0-1,1 0,-1 0,0 0,0 1,0-1,0 0,0 0,0-1,-2 2,-119 5,84-9,7 0,0-2,0-1,0-1,1-1,0-2,1-1,0-1,-4-4,15 7</inkml:trace>
  <inkml:trace contextRef="#ctx0" brushRef="#br0" timeOffset="11800.267">2625 2428,'-5'0,"-1"5,-5 1,0 5,-3 5,0 5,-1-1,1 0,-2-3,2 1,-1-3,2 1,3-3</inkml:trace>
  <inkml:trace contextRef="#ctx0" brushRef="#br0" timeOffset="13776.503">565 1130,'34'-14,"1"2,0 2,0 1,1 1,10 1,-43 6,0 0,1 0,-1 1,1-1,-1 1,0 0,1 0,-1 0,1 1,-1-1,0 1,1 0,-1 0,0 0,0 0,1 0,-1 1,0-1,0 1,-1 0,1 0,0 0,0 0,-1 1,0-1,1 1,-1-1,0 1,0 0,0 0,-1 0,1 0,-1 0,0 0,1 3,-1 9,0 0,-2 0,0 0,0 0,-2 0,0-1,0 1,-1-1,-1 1,-3 5,-6 23,-9 41,3 1,4 0,4 1,4 1,3 47,25 157,-14-247,-1 1,-3 0,-1 0,-4 20,3-58,0 0,-1 0,-1 0,1 0,-1 0,0 0,0-1,-1 1,0-1,0 0,0 0,-1 0,0 0,0 0,-1-1,1 0,-1 0,-1 0,1-1,-3 3,6-7,1 1,0-1,-1 0,1 0,-1 0,1 0,0 0,-1 0,1 0,-1 0,1 0,0-1,-1 1,1 0,0-1,-1 1,1-1,0 0,0 1,-1-1,1 0,0 0,0 0,0 0,0 0,0 0,0 0,0 0,1 0,-1 0,0-1,0 1,1 0,-1 0,1-1,-1 1,1 0,0-1,0 1,-1-1,1 1,0-1,-5-63,31-58,45-218,15-50,16 49,-100 334,1 1,0 0,0 0,0 0,1 0,0 0,0 1,1 0,0 0,0 0,0 0,1 1,0 0,0 0,0 0,0 1,1 0,0 0,0 1,0 0,2-1,183-39,225-25,-43 34,-4 22,-259 13,147 27,-32 2,-57-48,-158 16,-5 0,-1 0,1 1,0-1,0 1,0 1,0-1,0 1,0 0,0 0,0 1,0-1,0 1,-1 1,1-1,0 1,0 0,-1 0,3 2,-7-1,0 1,0-1,0 1,0-1,0 1,-1-1,0 1,1-1,-1 1,-1 0,1-1,0 1,-1-1,0 1,0-1,0 1,0-1,0 0,-1 1,0-1,1 0,-1 0,-1 0,-3 12,3-8,-3 8,0 0,1 0,0 1,1 0,1 0,1 0,0 0,1 11,3-8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52.2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 99,'-1'-23,"0"-1,8 43,101 490,-91-374,-5 0,-7 0,-8 77,1-67,1 451,1-592,-1-1,1 0,0 1,0-1,1 1,-1-1,1 0,-1 1,1-1,0 0,0 0,1 1,-1-1,1 0,-1 0,1 0,0-1,0 1,0 0,1-1,-1 1,1-1,-1 0,1 0,0 0,0 0,0 0,0-1,0 1,0-1,0 0,1 1,14 3,-1-1,1 0,0-2,0 0,0 0,0-2,1 0,-1-1,0-1,0-1,5-2,47-4,658-78,-94 53,-53 7,109 27,-104 28,296-29,-649-16,0-10,69-24,-75 12,-151 27,719-96,-415 79,-258 14,90 2,-211 13,1 1,-1-1,1 0,-1 0,1 0,-1 0,0 0,1 0,-1-1,1 1,-1-1,1 1,-1-1,0 1,1-1,-1 1,0-1,0 0,1 0,-1 0,0 0,0 0,0 0,0 0,0 0,0 0,-1 0,1-1,0 1,0 0,-1-1,1 1,-1 0,1-1,-1 1,0-1,1 1,-1-1,0 1,0 0,0-1,0 1,0-1,-1 1,1-1,0 1,-1-1,1 1,-1 0,1-1,-1 1,0 0,1-1,-2 0,-99-197,55-6,16-190,15 182,-25-21,40 218,2 0,-1 0,2 1,0-1,1 1,1 0,4-11,18-91,-27 115,1 1,-1-1,0 1,0-1,0 1,0-1,0 1,-1-1,1 1,0-1,-1 1,1-1,-1 1,0 0,1-1,-1 1,0 0,0-1,0 1,0 0,0 0,0 0,0 0,0 0,0 0,0 0,-1 0,1 1,0-1,-1 0,1 1,0-1,-1 1,1-1,-1 1,1 0,-1-1,1 1,-1 0,1 0,-1 0,1 0,-1 1,-72 17,52-11,-232 22,-35-1,124-16,-131-8,34-3,-151 25,43-13,-202 22,-9-25,329 15,-42 5,-137 0,-168-31,412-12,-62 2,-492 116,715-102,-126 14,-130-4,232-12,-111-14,142 7,-1 2,1 0,-1 1,0 1,0 0,0 2,0 0,0 2,0 0,1 1,-1 1,-18 6,37-10,0 0,0 1,-1-1,1 0,0 0,0 0,0 1,0-1,0 0,1 1,-1-1,0 1,0-1,0 1,0 0,0-1,1 1,-1 0,0 0,0-1,1 1,-1 0,1 0,-1 0,1 0,-1 0,1 0,-1 0,1 0,0 0,0 0,-1 0,1 0,0 0,0 0,0 0,0 0,0 0,0 0,1 0,-1 0,0 0,0 0,1 0,-1 0,1 0,-1 0,1 0,-1 0,1 0,-1-1,1 1,0 0,0 0,-1-1,1 1,0 0,1 0,12 9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07.39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 1,'-2'1,"0"1,1-1,-1 1,0-1,0 1,1 0,-1-1,1 1,0 0,0 0,-1 0,1 0,0 1,1-1,-1 0,0 0,1 1,-1-1,1 0,-1 1,1-1,0 0,0 1,0-1,1 1,-2 0,-13 303,-65 91,60-301,4 1,5 1,4-1,4 34,4 851,25-653,-15 1,0-195,-6-1,-6 22,26 122,-14-7,-2-190,-4 0,-4 0,-4 25,4 123,20 22,-28-196,0 133,51 149,22 25,-9 23,-22-132,41 176,-41-243,-26 35,-11-161,-1-37,-1 1,-1-1,-1 0,-1 0,-1-1,-8 18,6-19,2-1,0 2,2-1,0 1,1-1,1 1,1 18,2-34,2 0,-1-1,1 1,0 0,0-1,0 1,1-1,0 1,0-1,0 0,0-1,1 1,0 0,0-1,1 0,-1 0,1 0,0-1,-1 1,2-1,-1 0,0 0,1-1,-1 0,1 0,0 0,-1-1,1 0,0 0,0 0,0-1,0 1,0-2,0 1,0-1,0 1,1-2,451-3,-195-23,208 17,-20-24,79 13,-235 5,143 16,-199 3,258-20,-64 8,-130 8,122-26,-6 18,-37-6,-167 13,124-23,74-4,935 31,-681-1,-282-29,-15 2,402 25,-437-24,213-20,33-12,-17 2,-471 46,340-19,931 30,-1196-27,-144 24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4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85 584,'120'-78,"-95"66,0 1,1 1,1 1,-1 2,1 0,5 1,29-8,-39 9,0 0,0 2,0 0,0 2,1 0,13 3,-33-2,0 1,-1 0,1 1,0-1,0 0,-1 1,1-1,-1 1,1 0,-1 0,1 0,-1 0,0 0,0 1,0-1,-1 1,1-1,0 1,-1 0,0-1,0 1,1 0,-2 0,1 0,0 0,-1 0,1 0,-1 0,0 0,0 0,0 0,0 0,-1 0,1 0,-1 0,1 0,-1 0,0 0,-1 0,1 0,0 0,-1-1,1 1,-1-1,0 1,0-1,0 0,0 1,-1-1,1 0,0-1,-2 2,-159 165,-36 48,189-206,1 1,0 0,0 0,2 1,-1 0,2 1,-1-1,2 1,-2 5,6-16,1 0,-1 0,1 1,0-1,0 1,0-1,0 0,0 1,0-1,1 0,-1 1,1-1,0 0,-1 0,1 1,0-1,0 0,1 0,-1 0,0 0,1 0,-1 0,1-1,-1 1,1 0,0-1,0 1,0-1,0 0,0 0,0 1,0-1,0 0,0-1,1 1,-1 0,0-1,1 1,-1-1,101 7,-92-7,76-3,-62 3</inkml:trace>
  <inkml:trace contextRef="#ctx0" brushRef="#br0" timeOffset="3938.777">876 387,'-65'181,"62"-165,10-21,14-21,34-70,-53 95,0 0,0 1,0-1,0 0,0 1,0-1,0 1,0 0,0 0,0-1,0 1,0 1,0-1,0 0,0 0,1 1,-1-1,-1 1,1 0,0 0,0 0,0-1,0 2,0-1,-1 0,1 0,-1 0,1 1,-1-1,1 1,-1 0,0-1,1 1,-1 0,0-1,0 1,0 0,-1 0,1 0,0 0,-1 0,1 0,-1 0,0 0,0 2,7 7,-6-7,0-1,1 1,0 0,0 0,0-1,0 1,1-1,-1 0,1 0,0 0,0 0,0 0,0-1,1 1,-1-1,1 0,-1 0,1 0,0 0,0-1,0 1,0-1,0 0,0-1,0 1,0 0,0-1,0 0,1 0,-1-1,0 1,0-1,0 1,0-1,0-1,0 1,0 0,0-1,-1 0,1 0,-1 0,1 0,-1-1,0 0,2 0,2-8,1 1,-1-1,-1 0,0-1,-1 0,0 0,0 0,-2 0,1-1,-2 0,0 1,1-8,-1-5</inkml:trace>
  <inkml:trace contextRef="#ctx0" brushRef="#br0" timeOffset="7419.031">1637 443,'-66'-42,"57"42,0-1,-1 2,1-1,0 1,-1 1,1 0,0 0,0 0,0 1,1 1,-1 0,1 0,-1 0,1 1,0 0,-5 5,9-7,-2-1,0 1,0 0,0 0,0 0,0 1,0 0,1 0,0 1,0-1,0 1,1 0,-1 0,1 1,1-1,-1 1,1 0,-1 0,2 0,-1 0,1 1,0-1,0 1,1-1,0 1,0 0,0 0,1 2,4-3,0-1,0 0,0 0,1-1,0 1,0-1,0 0,0-1,0 1,1-1,0 0,0 0,0-1,0 1,0-1,0-1,0 1,1-1,-1 0,1-1,-1 1,2-2,8 0,0 0,0-2,0 0,0-1,-1 0,0-1,0-1,0-1,0 0,-1 0,0-2,-1 0,0 0,-1-1,1-1,-2 0,0-1,0 0,-1 0,0-1,-1-1,-1 1,0-1,4-12,-3 6,-1 0,0 0,-2-1,0 0,-2-1,0 1,-1-1,-1 0,-1-9,-1 21,0-1,-1 0,0 0,-1 0,0 0,-1 1,0-1,0 1,-1 0,-1 0,0 0,0 1,-1-1,0 1,0 1,-1-1,0 1,-1 0,-6-5,11 11,0-1,0 1,-1 0,1 0,-1 0,1 1,-1-1,0 1,0 0,0 0,0 0,0 1,0-1,1 1,-1 0,0 0,0 0,0 1,0-1,0 1,0 0,0 0,0 0,0 1,1-1,-1 1,1 0,-1 0,1 0,0 1,0-1,0 1,0 0,-1 1,-4 3,1 1,0 0,1 1,0 0,0 0,0 0,1 0,1 1,0 0,0 0,1 0,-2 7,3-4,0 0,0 1,2-1,-1 0,2 0,0 1,0-1,1 0,1 0,0 0,1 0,0 0,1-1,0 0,1 0,0 0,1-1,1 0,0 0,0-1,1 0,0 0,1-1,7 6,4 0,1 0,0-2,1 0,0-2,1 0,1-2,-1 0,2-2,-1-1,1-1,-1-1,4-1,-5-1</inkml:trace>
  <inkml:trace contextRef="#ctx0" brushRef="#br0" timeOffset="8707.318">2230 527,'0'397,"19"-299,-18-95,0-1,0 0,0 1,1-1,-1 0,1 0,-1 0,1 0,0 0,0 0,0 0,0-1,0 1,0-1,0 1,1-1,-1 0,0 0,1 0,-1 0,1 0,-1-1,1 1,0-1,-1 0,1 1,-1-1,1 0,0-1,-1 1,1 0,-1-1,1 1,-1-1,1 0,0 0,7-4,0-1,-1 1,0-2,0 1,0-1,-1-1,0 1,-1-1,0-1,0 1,0-1,1-4,17-20,156-227,-186 275,2-1,-1 0,2 1,0-1,0 1,2 0,-1 0,2 0,0-1,1 1,1 0,2 9,-2-17,0 0,0 0,1-1,0 1,0-1,1 1,0-1,0 0,0-1,0 1,1-1,0-1,0 1,1-1,-1 0,1 0,0 0,0-1,0 0,0-1,1 0,-1 0,1 0,-1-1,1 0,0-1,-1 0,1 0,0 0,-1-1,1 0,0-1,-1 1,0-1,1-1,-1 0,0 0,0 0,0-1,-1 0,6-4,6-9,-1 0,-1-2,-1 0,0-1,-1-1,-1 0,-2 0,0-1,-1-1,-1 0,-5 13,0-1,-1 1,0-1,-1 0,0 0,-1 0,0 0,0 0,-1 0,-1-4,0 12,1-1,-1 1,1 0,-1-1,0 1,-1 0,1-1,0 1,-1 0,0 0,0 0,0 0,0 0,0 1,0-1,-1 1,1-1,-1 1,0 0,0 0,0 0,0 0,0 0,0 1,0 0,0-1,-1 1,1 0,-1 1,1-1,0 1,-1-1,-2 1,-21 1,2 5</inkml:trace>
  <inkml:trace contextRef="#ctx0" brushRef="#br0" timeOffset="9296.769">3698 641,'-9'-6,"-1"1,0 0,0 0,0 1,-1 1,0 0,1 0,-1 1,0 0,0 1,0 1,0-1,0 2,0-1,0 2,0-1,0 1,1 1,-1 0,1 1,-1 0,1 0,0 1,1 1,-1-1,0 2,-6 8,1 0,1 1,0 1,1 0,1 1,-9 17,17-29,1 0,0 0,0 0,1 1,0 0,0-1,0 1,1 0,0 0,1 0,-1 0,1-1,0 1,1 0,0 0,0 0,0 0,1 0,0-1,1 1,-1-1,1 0,0 1,0-3,0-1,0 1,0-1,1 0,-1 0,1 0,0 0,-1 0,1-1,1 0,-1 0,0 0,0 0,1-1,-1 1,1-1,-1 0,1-1,-1 1,1-1,0 0,-1 0,1 0,0-1,-1 1,2-2,116-38,-93 20,0-1,-1-1,-1-1,-1-2,-2-1,0-1,-23 26,84-98,-84 99,-1-1,1 1,-1-1,1 1,-1 0,1-1,0 1,-1 0,1-1,0 1,-1 0,1 0,0 0,-1-1,1 1,0 0,-1 0,1 0,0 0,-1 0,1 0,0 1,-1-1,1 0,0 0,-1 0,1 1,0-1,-1 0,1 1,-1-1,1 0,-1 1,1-1,-1 1,1-1,-1 1,1-1,-1 1,1-1,-1 1,0-1,1 1,-1 0,0-1,0 1,1 0,-1-1,0 1,0 0,0-1,0 1,0 0,0-1,0 1,0 0,0 0,3 47,-3-44,0 11,1-1,0 1,1-1,0 1,2-1,-1 0,2 0,0-1,0 1,3 1,-5-9,0-1,0 0,0 0,1 0,0 0,0-1,0 1,1-1,-1 0,1 0,0-1,0 0,0 0,1 0,-1 0,1-1,0 0,-1 0,1 0,0-1,0 0,0 0,0 0,0-1,4 0,16-3,-3-3</inkml:trace>
  <inkml:trace contextRef="#ctx0" brushRef="#br0" timeOffset="9904.197">4149 641,'-5'5,"-1"1,1 0,0 1,1-1,-1 1,2 0,-1 0,1 1,0-1,0 1,1-1,0 1,0 0,1 0,0 0,0 0,1 0,0 0,0 0,1 0,0 0,1 0,-1-1,2 1,-1 0,1-1,0 1,0-1,1 0,0 0,1-1,-1 1,1-1,0 0,1 0,0 0,0-1,0 0,0 0,1 0,0-1,0 0,0 0,0-1,0 0,1-1,3 2,-4-3,1 1,-1-2,1 1,-1-1,1 0,-1 0,1-1,-1 0,0 0,1-1,-1 0,0 0,0-1,0 0,0 0,-1-1,1 1,-1-2,0 1,0-1,0 1,-1-2,1 1,1-3,25-31,-1-1,-2-1,-1-2,-3-1,-2 0,15-41,-35 78,0 0,0 0,-1 0,1-1,-2 1,1-1,-1 0,0 1,-1-1,0 0,0 0,-1-6,0 13,-1 1,1-1,0 1,0 0,0-1,0 1,0 0,0 0,-1 0,1 0,0 0,0 0,0 0,0 0,-1 0,1 1,0-1,0 0,0 1,0-1,0 1,0-1,0 1,0 0,0-1,0 1,0 0,0 0,1 0,-1 0,0-1,1 1,-1 0,0 0,1 0,-1 0,1 1,-1-1,1 0,0 0,-1 0,1 0,0 0,0 1,-5 14,0 2,1-1,1 0,1 1,1-1,0 1,1 0,2 16,0 6,-1-19,1 1,1-1,1 0,1 0,1 0,1-1,1 0,1 0,0-1,1 0,1 0,1-1,13 14,12 19,229 345,-262-391,-1-1,1 1,-1 0,0 0,0 1,-1-1,0 0,0 1,0 0,0 0,-1-1,0 1,0 0,0 0,-1 0,0 0,0 0,-1 0,0 0,0 0,0-1,-1 1,1 0,-1-1,-1 1,1-1,-1 1,0-1,-3 4,-6 2,-1 0,-1 0,0-2,0 0,-1 0,0-1,-1-1,1-1,-1 0,-1-1,1 0,-1-2,1 0,-1-1,0 0,0-1,-2-1,11-1,1 1,-1-1,0 0,0 0,0-1,0 0,1 0,-1-1,1 0,0-1,0 1,0-1,0-1,1 1,0-1,-1 0,2-1,-1 1,1-1,0 0,0-1,0 1,1-1,0 0,0 0,1 0,0 0,0-1,1 0,-1-2,2-12,0 0,2 0,0 0,1 0,2 0,0 0,1 1,1-1,1 1,1 1,1-1,1 1,0 1,2 0,0 1,13-16,2-3,1 1,2 2,1 0,2 2,1 2,2 1,0 2,2 1,1 2,6-1,7-3,-9 3</inkml:trace>
  <inkml:trace contextRef="#ctx0" brushRef="#br0" timeOffset="11292.831">1 1431,'93'-14,"1"4,0 4,73 6,148-24,122-7,88 2,349-25,-217 23,138 3,-365 29,-198 26,-34 3,0-31,-175-4,-5-1</inkml:trace>
  <inkml:trace contextRef="#ctx0" brushRef="#br0" timeOffset="13053.587">5673 584,'-4'5,"-3"6,-4 1,0 4,1 4,3-2</inkml:trace>
  <inkml:trace contextRef="#ctx0" brushRef="#br0" timeOffset="13439.515">5645 951,'5'0,"6"0,-3 0,-9 5,-8 1,-7 0,-2 4,-2 0,8-2,9-2,7-2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55,'29'-4,"24"-3,7-3,-1-2,-6 3,-8 1,-10 4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51,'39'0,"26"-5,8-1,-5-5,-8 0,-10 1,-14 3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3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367 118,'303'-1,"-42"-48,-202 34,-58 14,0 1,0-1,0 0,-1 1,1-1,0 1,0-1,0 1,0-1,0 1,0 0,0-1,0 1,0 0,0 0,0 0,0 0,0 0,0 0,0 0,0 0,0 0,0 0,0 1,0-1,0 0,0 1,0-1,0 1,-1-1,1 1,0-1,0 1,0-1,0 1,-1 0,1 0,0-1,-1 1,1 0,-1 0,1 0,-1 0,1 0,-1 0,1-1,-1 1,0 0,0 0,0 0,1 0,-1 0,0 0,0 0,0 1,0-1,-72 175,61-142,0 1,3 0,0 1,3 0,0 0,3 0,1 0,2 0,2 18,35 195,-27-68,-11-180,1 1,-1-1,0 0,0 0,1 0,-1 0,0 0,0 0,0 1,-1-1,1 0,0 0,0 0,-1 0,1 0,0 0,-1 0,1 0,-1 0,0 0,1 0,-1 0,0 0,1 0,-1 0,0-1,0 1,0 0,0 0,0-1,0 1,0-1,0 1,0-1,0 1,0-1,0 0,0 1,0-1,0 0,0 0,0 0,-1 0,1 0,0 0,0 0,0 0,0 0,0-1,0 1,-1-1,-144-107,125 98,-1 0,0 1,0 1,-1 1,0 2,0 0,0 1,0 1,-1 1,0 2,1 0,-1 1,1 2,-1 0,-6 3,12-3,1 0,0 2,0 0,0 1,0 0,1 2,0 0,1 0,0 2,0 0,1 0,0 1,0 1,2 1,0 0,0 0,-5 9,16-20,0-1,0 1,0 0,0-1,1 1,-1 0,1 0,-1 0,1 0,0 0,-1-1,1 1,0 0,0 0,0 0,1 0,-1 0,0 0,1 0,-1 0,1-1,0 1,-1 0,1 0,0-1,1 2,8 8</inkml:trace>
  <inkml:trace contextRef="#ctx0" brushRef="#br0" timeOffset="415.81">594 598,'522'-146,"-388"113,-132 35,0-1,1 1,-1 0,0 0,0 0,0 0,0 1,-1-1,1 0,-1 1,1-1,-1 1,0-1,0 1,0 0,0 0,0-1,-1 1,1 0,-1 0,0 0,1 0,-2-1,1 1,0 0,0 0,-1 0,0 0,1-1,-1 1,0 0,-1 0,0 2,-5 22,2-13,0 1,1 0,1 1,0-1,1 1,1-1,0 1,1-1,1 1,1-1,0 1,0-1,2 1,1 2,8 7</inkml:trace>
  <inkml:trace contextRef="#ctx0" brushRef="#br0" timeOffset="762.326">1497 908,'0'201,"17"-247,-4-24,-3 9,2 0,3 2,3-1,2 2,8-14,-16 47,-9 16,1 0,0 0,0 0,1 1,0 0,0 0,1 0,0 1,1-1,3-2,1 5</inkml:trace>
  <inkml:trace contextRef="#ctx0" brushRef="#br0" timeOffset="1014.894">1976 739,'0'33,"0"22,0 5,0-7</inkml:trace>
  <inkml:trace contextRef="#ctx0" brushRef="#br0" timeOffset="1269.176">2032 428,'0'0</inkml:trace>
  <inkml:trace contextRef="#ctx0" brushRef="#br0" timeOffset="1541.972">2485 626,'-13'15,"0"0,1 2,1-1,1 2,0-1,1 1,1 0,1 1,1 0,0 0,1 1,1 0,1-1,1 7,2-21,0-1,1 0,0 1,-1-1,2 0,-1 0,0 0,1 0,0 0,0 0,0 0,0-1,0 1,1-1,0 1,0-1,0 0,0 0,0 0,1 0,-1-1,1 0,-1 1,1-1,0 0,0-1,0 1,0-1,1 0,-1 0,0 0,1 0,6 0,1 0,-1 0,1-1,-1-1,1 0,-1-1,0 0,0 0,0-1,0 0,10-5,17-12,0-1,-2-2,0-2,-1-1,-2-1,-1-2,-1-2,-2 0,16-23,-25 29,-2 1,0-2,-2 0,-1-2,-1 1,-1-1,-2-1,-1-1,-1 1,-1-1,-2-1,-1 1,-2-1,-1 0,-1-8,-1 29,0 0,-1 0,0 1,-1-1,0 0,-1 0,0 1,0 0,-1-1,0 1,-1 1,0-1,0 0,-1 1,0 0,0 1,-1-1,0 1,0 1,-1-1,0 1,0 1,0-1,-1 1,0 1,0-1,0 2,0-1,-9-1,5 3,-1 1,0 0,1 1,-1 1,1 0,-1 1,1 0,-1 1,1 1,0 0,0 1,1 0,-1 1,1 0,0 1,1 0,0 1,0 0,1 1,0 0,0 1,1 0,0 1,1-1,0 2,0 0,-5 6,1 1,1 1,1 0,1 0,0 1,2 0,0 0,1 1,1 0,2 0,-1 8,3-17,0 1,1-1,0 0,1 0,1 0,0 0,1 0,0-1,1 1,0-1,1 1,1-2,0 1,0 0,1-1,0 0,1-1,1 0,7 8,-1-6,0 0,0-1,1 0,1-2,0 0,0-1,0 0,1-2,0 0,1-1,-1-1,1 0,2-1,250 4,-208-9,-13 1</inkml:trace>
  <inkml:trace contextRef="#ctx0" brushRef="#br0" timeOffset="2412.111">3726 541,'-249'89,"204"-71,44-17,-148 74,142-70,0-1,0 1,1 1,-1-1,1 1,1 0,-1 0,1 1,0 0,0 0,1 0,0 0,0 1,1 0,0 0,0-1,1 2,-1 3,2-7,1 0,-1-1,1 1,1 0,-1-1,0 1,1-1,0 1,0-1,1 1,-1-1,1 0,0 1,0-1,0 0,1 0,-1 0,1-1,0 1,0-1,1 1,-1-1,1 0,-1 0,1-1,0 1,0-1,0 0,4 2,2 0,0-1,0 0,0 0,0-1,0 0,0-1,0 0,1-1,-1 0,1 0,-1-1,0-1,2 0,16-7,0-1,0-1,0-1,-2-2,22-14,-37 22,12-8,0-1,-1-1,0 0,-2-2,0-1,6-8,-2 6,-11 38,-15 31,0-43,1 1,-1-1,1 0,0 0,1 1,-1-1,1 0,0 1,1-1,-1 0,1 1,0-1,0 0,1 0,-1 0,1 0,0 0,1 0,-1 0,1-1,0 1,0-1,0 0,1 1,-1-2,1 1,0 0,0-1,1 0,-1 0,3 2,2-4,0 1,1-1,-1-1,0 0,1 0,-1-1,0 0,0 0,0-1,0 0,0-1,0 0,0-1,-1 1,1-2,-1 1,0-1,-1 0,1-1,1-1,132-136,-104 85,-31 80,-7-4,11 123,-8-136,-1 0,1 0,0 0,0 0,0-1,1 1,-1-1,1 1,0-1,0 0,1 0,0 0,-1-1,1 1,0-1,0 0,1 0,-1 0,1-1,-1 0,1 0,0 0,0 0,0-1,4 2,-3-4,0 0,0-1,0 1,-1-1,1 0,-1-1,1 1,-1-1,0 0,0 0,0-1,0 1,-1-1,1 0,-1-1,0 1,0-1,-1 0,1 1,-1-1,0-1,-1 1,1 0,-1-1,0 0,0 1,-1-1,1-4,6-7,4-11,2 1,1 0,1 1,1 1,1 0,2 1,0 2,1 0,2 0,0 2,10-6,-30 25,0 0,0 0,0-1,0 2,0-1,0 0,0 1,0-1,0 1,0 0,0 0,0 0,0 0,0 1,0-1,0 1,0 0,0 0,0 0,0 0,0 0,0 1,-1 0,1-1,0 1,-1 0,0 0,1 0,-1 0,0 1,0-1,0 0,0 1,-1 0,1-1,-1 1,0 0,1 0,-1 0,0 0,-1 0,1 0,-1 0,1 1,48 207,-3 116,-37-222,-5 0,-7 76,3-174,-1-1,1 1,-1 0,0-1,-1 1,0 0,0-1,0 0,-1 0,0 1,0-2,-1 1,1 0,-1-1,-1 1,1-1,-1 0,0-1,0 1,0-1,0 0,-1 0,0 0,0-1,0 0,0 0,0-1,0 0,-1 0,1 0,-1-1,-5 1,7-1,1 0,-1 0,0 0,0-1,0 1,0-1,0 0,0-1,1 1,-1-1,0 0,0 0,0-1,1 0,-1 1,1-1,-1-1,1 1,0-1,0 1,0-1,0 0,0-1,1 1,0-1,-1 0,1 1,0-1,1-1,-1 1,1 0,0-1,0 1,0-1,1 1,-1-1,1-1,0-17,0 0,2-1,0 1,2 0,1 0,0 0,2 0,1 1,0 0,2 0,0 1,1 0,2 0,0 1,1 1,1 0,3-2,53-63,-42 52</inkml:trace>
  <inkml:trace contextRef="#ctx0" brushRef="#br0" timeOffset="3462.979">0 1416,'123'-22,"0"4,1 6,0 6,13 5,346-24,47 24,289-9,29-10,-231-6,-27-4,-55 32,-511-2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516 1,'-29'19,"-19"31,-6 11,1 0,5-6,11-2,6-5,5-7,0-4,6-5,2-2,-2-7,3-2,-1 0,-2-4,3 0,-1-2,3-4</inkml:trace>
  <inkml:trace contextRef="#ctx0" brushRef="#br0" timeOffset="265.252">93 57,'9'39,"14"26,6 3,0-6,-2-8,-5-9,-1-12,-4-6,0-4,-4-1,2-3,-3-1,-2 1,1-2,-1 0,-2-2</inkml:trace>
  <inkml:trace contextRef="#ctx0" brushRef="#br0" timeOffset="767.684">544 678,'10'-37,"-6"17,2 0,0 1,0 0,2 0,1 0,0 1,12-16,-21 33,0 0,0 1,1-1,-1 1,0-1,0 0,1 1,-1-1,0 0,1 1,-1-1,1 1,-1-1,1 1,-1-1,1 1,-1-1,1 1,-1 0,1-1,0 1,-1 0,1 0,-1-1,1 1,0 0,0 0,-1 0,1 0,0-1,-1 1,1 0,0 0,-1 1,1-1,0 0,-1 0,1 0,0 0,-1 1,1-1,0 0,-1 0,1 1,-1-1,1 1,0-1,-1 0,1 1,11 35,-8-18,-2-15,-1 0,1 0,0 0,0 0,0-1,0 1,1-1,-1 0,0 0,1 1,0-1,-1-1,1 1,0 0,0-1,0 0,0 1,0-1,1 0,-1-1,0 1,0 0,1-1,-1 0,0 0,1 0,-1 0,0 0,0-1,1 0,-1 1,0-1,0 0,3-2,5 2,-8 1,1 0,-1 0,1 0,-1 1,0-1,1 1,-1 0,0 0,1 0,-1 0,0 1,0-1,0 1,0 0,-1 0,1 0,0 0,-1 1,1-1,-1 1,0-1,0 1,0 0,0 0,0 0,-1 0,1 0,-1 0,0 0,0 1,0-1,0 0,-1 1,1-1,-1 0,0 1,0-1,0 1,-1-1,1 1,20 61,-10-51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234 227,'-26'20,"1"2,1 0,1 1,1 2,1 0,1 1,1 1,-14 28,31-51,-1-1,1 1,0-1,0 1,0 0,1-1,-1 1,1 0,0 0,0 0,0 0,1 1,-1-1,1 0,0 0,0 0,1 0,-1 0,1 0,0 0,0 1,0-2,0 1,1 0,0 0,0 0,0-1,0 1,0-1,1 0,0 1,-1-1,1 0,0-1,1 1,-1 0,0-1,1 0,-1 0,1 0,0 0,0 0,0-1,5 0,1 0,-1-1,0 0,1 0,-1-1,1-1,-1 1,0-1,0-1,0 0,0 0,0-1,-1 0,0-1,3-1,10-4</inkml:trace>
  <inkml:trace contextRef="#ctx0" brushRef="#br0" timeOffset="311.979">403 397,'1'15,"0"0,1 0,0 0,1 0,1-1,0 1,1-1,4 7,-8-16,1-1,1 1,-1-1,0 1,1-1,0 0,0 0,0 0,1 0,-1-1,1 1,0-1,0 0,0 0,0-1,1 1,-1-1,1 0,0 0,-1 0,1 0,0-1,0 0,0 0,0-1,5 1,2-2,0-2,1 1,-1-1,-1-1,1 0,0-1,-1 0,0 0,0-1,-1-1,1 0,-2 0,1-1,-1-1,0 1,0-1,-1-1,-1 1,1-2,-2 1,1-1,-2 0,1 0,3-10,-8 18,0 0,0 0,0-1,0 1,0 0,-1 0,0 0,1 0,-1-1,0 1,0 0,-1 0,1-1,-1 1,0 0,1 0,-1 0,-1 0,1 0,0 0,-1 0,1 0,-1 1,0-1,0 0,0 1,0 0,-1-1,1 1,-1 0,1 0,-1 0,0 1,-2-2,-1 0,-1 1,1-1,-1 1,0 1,0-1,0 1,1 0,-1 1,0 0,0 0,0 0,0 1,0 0,0 0,-5 2,-93 49,86-40</inkml:trace>
  <inkml:trace contextRef="#ctx0" brushRef="#br0" timeOffset="853.935">855 622,'141'-213,"-119"148,-22 65,0 1,-1-1,1 0,0 0,-1 0,1 0,0 0,-1 1,1-1,0 0,-1 0,1 0,-1 0,1 0,0 0,-1 0,1 0,0-1,-1 1,1 0,0 0,-1 0,1 0,-1 0,1-1,0 1,0 0,-1 0,1 0,0-1,-1 1,1 0,0-1,0 1,-1 0,1-1,0 1,0 0,0-1,0 1,-1 0,1-1,0 1,0 0,0-1,0 1,0 0,0-1,0 1,0-1,0 1,0 0,0-1,0 1,0 0,1-1,-1 1,0-1,0 1,-18 26,17-19,0-1,0 1,1-1,0 1,0-1,1 1,0-1,0 1,1-1,-1 0,1 0,1 1,-1-1,1-1,0 1,0 0,1-1,0 1,0-1,0 0,0 0,1-1,0 1,0-1,0 0,0-1,1 1,-1-1,1 0,0 0,0-1,0 1,1-2,-1 1,6 1,-5-5,-1 0,1 0,-1 0,0-1,0 0,0 0,0 0,0-1,0 0,-1 0,0-1,0 1,0-1,-1 0,1 0,-1-1,0 1,-1-1,0 0,1 0,-2 0,1-1,0-1,-3 8,5-9,-1 1,0-1,-1 0,0 0,0 0,-1-1,0 1,-1-1,0 1,0-1,-1 1,-1-6,0-6</inkml:trace>
  <inkml:trace contextRef="#ctx0" brushRef="#br0" timeOffset="1347.108">1674 198,'-82'34,"75"-31,1-1,-1 1,1 0,0 0,-1 1,2 0,-1 0,0 1,1-1,0 1,0 0,0 0,1 1,0 0,0-1,0 2,0-1,1 0,0 0,0 3,4-5,0 0,0 0,0 0,1 0,-1 0,1-1,0 1,0-1,0 1,1-1,-1 0,1 0,0 0,-1 0,2 0,-1 0,0-1,0 0,1 0,-1 0,1 0,0 0,3 1,37 29,-41-29,-1 0,0 0,0 1,0-1,-1 0,1 1,-1 0,0-1,0 1,0-1,0 1,-1 0,1 0,-1-1,0 1,0 0,0 0,-1 0,0-1,1 1,-1 0,0-1,-1 1,1-1,-1 1,1-1,-1 0,0 1,0-1,0 0,-1 0,1 0,-1-1,0 1,0-1,0 1,0-1,0 0,0 0,-1 0,-2 1,-104 41,85-40</inkml:trace>
  <inkml:trace contextRef="#ctx0" brushRef="#br0" timeOffset="1655.638">2153 1,'-10'34,"-2"15,0 5,2-2,3-6,3-5,2-5,1-4,-4-7,-1-3,0-1,2 1,1 2,1 1,-4-3,-1-6</inkml:trace>
  <inkml:trace contextRef="#ctx0" brushRef="#br0" timeOffset="1905.974">1786 311,'38'0,"33"0,8 0,-5 0,-9 0,-11 0,-11 0,-6 0,-11 0</inkml:trace>
  <inkml:trace contextRef="#ctx0" brushRef="#br0" timeOffset="2173.028">2435 510,'0'9,"0"4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89,'-11'168,"-9"61,-3-86,8-81,9-57</inkml:trace>
  <inkml:trace contextRef="#ctx0" brushRef="#br0" timeOffset="417.556">0 146,'17'-13,"1"0,1 1,0 1,0 1,1 1,0 1,1 0,-1 2,2 0,-1 2,0 0,1 1,4 1,171-28,-174 27,1 1,0 1,1 1,-1 1,0 1,-1 1,23 6,-28-2</inkml:trace>
  <inkml:trace contextRef="#ctx0" brushRef="#br0" timeOffset="863.972">734 401,'29'-5,"19"-2,6 1,-2 1,-4 2,-6 0,-5 2,-4-4,-3-1,-6 0</inkml:trace>
  <inkml:trace contextRef="#ctx0" brushRef="#br0" timeOffset="1180.838">959 202,'5'29,"1"14,1 5,-2-1,-2-4,-1-4,0-5,3-7,1-3,0-2,-2 0,0-3</inkml:trace>
  <inkml:trace contextRef="#ctx0" brushRef="#br0" timeOffset="1660.001">1298 118,'50'281,"-45"-244,-3-18,1-1,0 0,2 0,0 0,1 0,0-1,6 10,-12-26,0-1,0 1,0 0,0 0,1 0,-1 0,0 0,1-1,-1 1,1 0,-1 0,0-1,1 1,0 0,-1-1,1 1,-1 0,1-1,0 1,-1-1,1 1,0-1,0 1,-1-1,1 0,0 1,0-1,0 0,0 0,-1 1,1-1,0 0,0 0,0 0,0 0,0 0,0 0,-1-1,1 1,0 0,0 0,0 0,0-1,-1 1,1-1,0 1,0 0,-1-1,1 1,0-1,-1 0,1 1,0-1,-1 0,1 1,-1-1,1 0,-1 1,1-1,-1 0,0 0,1 0,-1 0,98-278,12 82,-98 173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3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6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0 283,'5'0,"11"0,8 5,4 1,3 0,0-1,1-2,-2-1,0-1,-1 0,0-1,-1 0,1-1,-1 1,-5-5,-1-1,-5 0</inkml:trace>
  <inkml:trace contextRef="#ctx0" brushRef="#br0" timeOffset="315.955">847 0,'-4'34,"-3"30,-4 9,0-3,1-9,-1-10,0-8,-3-8,-3-4,1-3,-2-6,2-2,5 0,-2-3,2-4</inkml:trace>
  <inkml:trace contextRef="#ctx0" brushRef="#br0" timeOffset="578.93">622 29,'15'29,"13"23,3 9,1-3,-1-9,-5-10,-2-11,-1-5,-4-2,0-5,-4 0,0-2,-1 0,-4 3,1-1,-1-4</inkml:trace>
  <inkml:trace contextRef="#ctx0" brushRef="#br0" timeOffset="4228.69">1017 424,'-11'125,"7"-73,26-73,48-110,-69 130,-1 0,1 0,0 0,-1 1,1-1,0 0,0 0,0 1,0-1,0 0,-1 1,1-1,0 1,0-1,0 1,1-1,-1 1,0 0,0-1,0 1,0 0,0 0,0 0,0 0,0 0,1 0,-1 0,0 1,0-1,0 0,0 0,0 1,0-1,0 1,0-1,0 1,0-1,0 1,0 0,0-1,-1 1,1 0,0 0,0 0,-1 0,1-1,0 2,20 54,-16-37,-5-18,0 0,1 0,-1 0,1 0,-1 0,0 0,1 0,-1 0,1 0,0-1,-1 1,1 0,0 0,0-1,-1 1,1-1,0 1,0 0,0-1,0 1,0-1,-1 0,1 1,0-1,0 0,0 0,0 1,0-1,0 0,0 0,0 0,0 0,0 0,0 0,0-1,0 1,0 0,0 0,0-1,0 1,0-1,0 1,0-1,0 1,0-1,-1 1,1-1,0 0,45-43,-31 29,41-24,-55 39,1-1,-1 0,1 0,0 1,-1-1,1 1,0-1,-1 1,1 0,0 0,-1 0,1 0,0 0,-1 0,1 0,0 0,-1 1,1-1,0 1,-1-1,1 1,-1-1,1 1,-1 0,1 0,-1 0,1 0,-1 0,0 0,0 0,0 0,1 1,-1-1,0 0,0 1,-1-1,1 1,0-1,15 68,-10-49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199,'-38'4,"-33"7,-8 1,4-1,11 2,10-1,16-2</inkml:trace>
  <inkml:trace contextRef="#ctx0" brushRef="#br0" timeOffset="43234.06">0 311,'10'9,"12"4,8-1,3-2,1-3,0-3,-2-1,-1-7,-1-2,-6-1</inkml:trace>
  <inkml:trace contextRef="#ctx0" brushRef="#br0" timeOffset="43611.452">791 0,'0'17,"0"-1,-1 1,-1-1,0 0,-1 1,-1-1,-1 0,0-1,-1 1,0-1,-2 0,0-1,0 0,-1 0,-213 250,205-246,2-5</inkml:trace>
  <inkml:trace contextRef="#ctx0" brushRef="#br0" timeOffset="43932.575">480 29,'24'44,"103"87,-6-26,-9 5,-94-93</inkml:trace>
  <inkml:trace contextRef="#ctx0" brushRef="#br0" timeOffset="47503.653">1072 424,'-2'-2,"0"0,0 0,-1 0,0 1,1-1,-1 1,0 0,1 0,-1 0,0 0,0 0,0 1,0-1,0 1,0 0,0-1,0 1,0 1,0-1,0 0,0 1,1 0,-1 0,0-1,0 2,0-1,1 0,-1 1,0-1,1 1,0-1,-1 1,1 0,0 0,0 0,0 1,0-1,0 0,0 1,1-1,-1 1,1 0,0 0,0 0,-5 67,7-70,1 0,0 0,-1 0,1-1,-1 1,1-1,-1 1,1-1,-1 1,1-1,-1 0,0 1,1-1,-1 0,0 0,1 0,-1 0,0-1,0 1,0 0,0 0,0 0,0-1,-1 1,1-1,0 1,-1-1,1 1,-1-1,1 1,-1-1,0 1,1-1,1-3,1-2,0 0,0 0,1 0,0 1,0-1,1 1,-1 0,2 1,-1-1,0 1,1 0,0 0,0 0,1 1,-1 0,1 0,0 1,1-1,-6 5,0-1,0 1,0 0,0 0,1 0,-1 0,-1 0,1 0,0 0,0 1,0-1,-1 1,1-1,-1 1,1 0,-1-1,0 1,1 0,-1 0,0 0,0 0,0 0,-1 0,1 0,0 0,-1 1,1-1,-1 0,0 0,0 0,0 1,0-1,0 0,0 0,-1 1,13 37,-11-40,0 1,0-1,1 1,-1-1,0 0,1 1,-1-1,0 0,1 0,-1 0,1 0,-1 0,0 0,1 0,-1-1,0 1,1 0,-1-1,0 1,0-1,1 0,-1 1,0-1,0 0,0 0,0 1,0-1,0 0,0 0,0 0,0 0,0 0,0-1,-1 1,1 0,0 0,-1 0,1-2,6-4,8-10,-11 12,0 0,0 0,0 0,1 1,-1 0,1 0,0 0,0 0,1 1,-1 0,1 0,-1 0,1 1,0 0,6-2,-10 6,1-1,-1 1,1 0,-1 0,0 0,0 0,0 1,0-1,0 1,0-1,-1 1,1-1,-1 1,1 0,-1 0,0 0,0 0,-1 0,1 0,-1 0,1 0,-1 0,0 0,0 0,0 0,0 0,-1 0,1 0,-1 1,1 11,4 9,2-3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41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1 226,'1'-1,"0"0,0 0,0 0,0 0,0 0,1 0,-1 0,0 0,1 0,-1 0,1 1,-1-1,1 1,-1-1,1 1,-1-1,1 1,-1 0,1 0,0 0,-1 0,1 0,-1 0,1 0,0 0,-1 1,1-1,-1 1,1-1,-1 1,1 0,0 0,6 0,22 3,-1-1,1-2,0-1,0-1,-1-1,21-5,175-12,-201 19</inkml:trace>
  <inkml:trace contextRef="#ctx0" brushRef="#br0" timeOffset="250.599">57 367,'43'0,"34"0,13 0,-4 0,-11 0,-15 0,-12 0,-9 0,-7 0,-4 0,-6 0</inkml:trace>
  <inkml:trace contextRef="#ctx0" brushRef="#br0" timeOffset="747.729">481 0,'226'114,"-32"-30,-192-83,1-1,-1 1,1 0,-1-1,0 1,1 0,-1 0,0 1,0-1,0 0,1 1,-2 0,1-1,0 1,0 0,0 0,-1 0,1 0,-1 0,0 0,1 0,-1 1,0-1,0 0,-1 1,1-1,0 1,-1-1,0 1,1-1,-1 1,0-1,0 1,0 0,-1-1,1 1,-1-1,1 1,-1-1,0 0,0 1,0-1,0 0,-1 2,-8 6,0-1,-1-1,0 0,0 0,0-1,-1 0,0-1,-1-1,-6 3,-39 19,-114 71,121-65,33-16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1,'-31'81,"-44"127,4-15,52-96,19-94,1 0,-1 0,0 0,1 0,-1 0,1 0,0 0,0-1,0 1,1 0,-1 0,0-1,1 1,0-1,0 1,0-1,0 0,0 0,0 0,0 0,1 0,-1 0,1-1,-1 1,1-1,0 0,-1 1,1-1,0-1,0 1,0 0,8 0,0 0,-1-1,1 0,0-1,0 0,-1 0,1-1,-1-1,7-2,38-6,59 0,-90 5</inkml:trace>
  <inkml:trace contextRef="#ctx0" brushRef="#br0" timeOffset="1194.255">535 650,'2'-16,"2"0,0 0,0 0,2 0,0 1,0 0,2 0,0 1,0 0,1 0,1 1,6-6,-12 14,103-132,-106 136,-1 0,1 0,-1 0,1 0,-1 0,1 0,-1 0,1 0,0 0,-1 0,1 1,0-1,0 0,0 0,0 1,0-1,0 0,0 1,0-1,0 1,0-1,0 1,0 0,0 0,0-1,0 1,1 0,-1 0,0 0,0 0,0 0,0 0,0 0,1 1,-1-1,0 0,0 0,0 1,0-1,0 1,0-1,0 1,0 0,0-1,0 1,0 0,-1 0,1-1,0 1,0 0,-1 0,1 0,0 0,-1 0,1 0,-1 0,1 0,-1 0,0 1,12 186,-10-182,-3-5,1 1,0-1,0 0,-1 0,1 0,0 0,0 0,0 0,0 0,0 0,0 0,1 0,-1 0,0 0,0 0,1 0,-1 0,1 0,-1 0,1 0,-1 0,1 0,0 0,-1 0,1 0,0-1,0 1,-1 0,1-1,0 1,0 0,0-1,0 1,0-1,0 1,0-1,0 0,0 0,0 1,0-1,0 0,0 0,0 0,1 0,-1 0,0 0,0 0,0 0,0-1,0 1,0 0,0-1,0 1,0 0,0-1,0 0,0 1,94-105,53-32,-148 136,1 0,0-1,0 1,-1 0,1 0,0 0,0 0,0 0,0 0,0 0,1 0,-1 0,0 1,0-1,1 0,-1 1,0-1,1 1,-1-1,0 1,1 0,-1 0,1-1,-1 1,0 0,1 0,-1 1,1-1,-1 0,1 0,-1 1,0-1,1 0,-1 1,0-1,1 1,-1 0,0 0,0-1,0 1,0 0,1 0,-1 0,0 0,-1 0,1 0,1 1,-12 130,-13-16,27-100</inkml:trace>
  <inkml:trace contextRef="#ctx0" brushRef="#br0" timeOffset="1894.209">1607 283,'-49'31,"2"1,2 2,1 3,2 1,-5 8,42-40,1-1,-1 1,1 0,1 0,-1 0,1 0,0 1,1-1,-1 1,1 0,1-1,-1 1,1 2,1-7,0 1,0-1,0 0,0 1,0-1,0 0,1 0,-1 1,1-1,0 0,0 0,-1 0,1 0,1 1,-1-1,0-1,0 1,1 0,-1 0,1 0,0-1,-1 1,1-1,0 0,0 1,0-1,0 0,0 0,0 0,0 0,0 0,1-1,-1 1,0-1,0 1,1-1,-1 0,0 0,1 0,0 0,11-2,0-1,-1 0,0 0,1-2,-1 0,-1 0,1-1,-1 0,0-2,0 1,-1-1,0-1,-1 0,0 0,0-1,-1 0,8-12,22-16,79-69,-117 106,-1 1,1-1,-1 0,1 0,0 1,-1-1,1 0,0 1,-1-1,1 0,0 1,0-1,-1 1,1-1,0 1,0 0,0-1,0 1,0 0,0 0,-1-1,1 1,0 0,0 0,0 0,0 0,0 0,0 0,0 1,0-1,0 0,0 0,0 1,0-1,-1 0,1 1,0-1,0 1,0-1,-1 1,1-1,0 1,-1 0,1-1,0 1,-1 0,1 0,-1-1,1 1,-1 0,1 0,-1 0,0 0,1 0,-1-1,0 1,0 0,0 0,1 0,-1 0,0 0,0 0,-1 0,1 0,0 0,0 0,0 0,-1 0,1 0,-19 245,19 77,0-315,1 0,-2 0,1 0,-1-1,0 1,-1 0,0-1,0 1,0-1,-1 1,0-1,-1 0,1 0,-2 0,1-1,0 0,-1 1,-1-1,1-1,-1 1,0-1,0 0,0-1,0 1,-1-1,0 0,0-1,0 0,-1 0,1 0,-1-1,1 0,-1-1,0 1,-2-1,5-1,0-1,0 1,1-1,-1 0,0 0,1 0,-1-1,1 0,-1 0,1 0,0 0,0-1,0 1,0-1,0 0,0 0,1-1,0 1,-1-1,1 1,1-1,-1 0,0 0,1-1,0 1,0 0,0-1,1 1,-1-1,1 0,0-3,-1-1,0-1,1 0,0 0,1 0,0 1,0-1,1 0,1 0,-1 0,2 1,-1-1,1 1,1-1,-1 1,3-2,7-7,1 1,1 1,1 0,0 0,1 2,1 0,0 1,0 1,2 1,-1 0,1 2,1 0,0 1,25-6,-25 10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03.13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367 2089,'0'145,"30"214,-30-183,-1-153</inkml:trace>
  <inkml:trace contextRef="#ctx0" brushRef="#br0" timeOffset="1783.346">9568 0,'-22'109,"-2"20,18-93,2 0,1 0,2 1,4 33,-7 106,3 75,7-124,23 278,-29-364,1-5,-1 1,-2 0,-1-1,-2 0,-2 1,-5 14,-56 259,59-258,1 19,4-1,2 2,5 28,-1 15,-2 361,0-477</inkml:trace>
  <inkml:trace contextRef="#ctx0" brushRef="#br0" timeOffset="7802.376">0 2625,'1'-2,"-1"-1,0 1,1-1,-1 1,1-1,0 1,0 0,0 0,0-1,0 1,0 0,1 0,-1 0,1 0,0 0,-1 0,1 1,0-1,0 0,0 1,0 0,0-1,0 1,1 0,-1 0,0 0,1 0,-1 1,0-1,1 1,-1-1,3 1,90-5,-77 5,37 2,149-13,-39-18,64 0,-176 22,1 1,-1 3,1 2,16 4,126-5,-16-25,-21 14,77-4,-43 7,-42-4,0 7,87 9,-59 0,56-13,-72-4,1 8,81 9,-59 0,901-2,-749 28,-206-27,-1-6,20-7,233-2,-63-11,184 24,-220-24,157-7,-252 33,243-12,-126-6,128 16,-207 2,55-29,-278 28,-1 0,1 0,-1 0,1 0,-1 0,1-1,-1 0,1 0,-1 0,0 0,0-1,1 0,-1 0,0 0,0 0,-1 0,1-1,0 0,-1 0,1 0,-3 0</inkml:trace>
  <inkml:trace contextRef="#ctx0" brushRef="#br0" timeOffset="8532.706">9737 1891,'0'0,"0"-1,1 0,-1 0,0 0,0 1,0-1,0 0,0 0,0 0,0 1,-1-1,1 0,0 0,0 1,-1-1,1 0,0 1,-1-1,1 0,-1 1,1-1,-1 0,1 1,-1-1,1 1,-1-1,1 1,-1-1,0 1,1-1,-1 1,0 0,0-1,1 1,-1 0,0 0,0-1,1 1,-1 0,0 0,0 0,1 0,-1 0,0 0,0 0,0 0,1 0,-1 1,0-1,0 0,1 0,-1 1,0-1,0 0,1 1,-1-1,1 1,-1-1,0 1,1-1,-1 1,1 0,-1-1,1 1,-1-1,1 1,-1 0,-165 126,-2-3,67-47,-130 124,137-128,79-41,17-19</inkml:trace>
  <inkml:trace contextRef="#ctx0" brushRef="#br0" timeOffset="10068.333">707 2343,'-152'105,"-35"66,-67 62,209-185,33-30</inkml:trace>
  <inkml:trace contextRef="#ctx0" brushRef="#br0" timeOffset="11151.132">3867 2737,'-34'60,"-15"25,13-27,3 2,3 0,2 2,1 6,26-64,-1 0,1 0,-1 0,1 1,1-1,-1 0,1 0,-1 1,1-1,0 0,1 1,-1-1,1 0,0 0,0 0,0 1,0-1,1 0,0 0,0-1,0 1,0 0,0 0,1-1,0 0,-1 1,1-1,0 0,1-1,-1 1,1 0,-1-1,1 0,0 0,0 0,0 0,0-1,0 1,0-1,1 0,7 2,0-1,1 0,-1-1,0-1,0 1,1-2,-1 0,0-1,0 0,0 0,0-1,0-1,-1 0,11-6,7-26,-22 16</inkml:trace>
  <inkml:trace contextRef="#ctx0" brushRef="#br0" timeOffset="11754.089">3359 2879,'6'-11,"-1"1,1 0,1 0,0 1,0-1,1 1,0 1,0 0,1 0,0 0,4-1,1 0,2 0,-1 1,1 0,1 1,-1 1,1 1,7-2,21-7,-41 12,0 1,0-1,0 1,1 0,-1 0,0 1,1-1,-1 1,0 0,1 0,-1 0,1 0,-1 1,0 0,1 0,-1 0,0 0,0 1,0 0,0 0,0 0,0 0,-1 0,1 1,-1 0,1 0,-1 0,0 0,0 0,-1 0,1 1,0 0,0 2,28 46,-28-42,1 0,0 0,1 0,0-1,1 0,0 0,0-1,1 1,0-1,0-1,1 1,0-1,0-1,0 1,1-1,0-1,1 0,-1 0,1-1,0 0,0-1,0 0,6 1,-2-6,-1-2,0 1,0-2,-1 1,0-2,1 0,-2 0,1-1,-1-1,0 0,0 0,-1-1,-1 0,1-1,-1 0,-1 0,0-1,0 0,3-9,0 3,-6 5</inkml:trace>
  <inkml:trace contextRef="#ctx0" brushRef="#br0" timeOffset="14899.648">4517 2963,'1'-2,"0"0,1 1,-1-1,1 0,0 1,-1-1,1 0,0 1,0 0,0 0,0-1,0 1,0 0,1 1,-1-1,0 0,0 1,1-1,-1 1,0-1,1 1,-1 0,0 0,1 0,-1 1,1-2,138-14,58-2,-198 17,0-1,0 1,0 0,0-1,0 1,0 0,0 0,0 0,0 0,0 0,0 0,-1 0,1 0,0 0,0 1,0-1,0 0,0 0,0 1,0-1,-1 1,1-1,0 1,0-1,0 1,-1-1,1 1,0 0,-1-1,1 1,-1 0,1 0,-1-1,1 1,-1 0,1 1,-5 4</inkml:trace>
  <inkml:trace contextRef="#ctx0" brushRef="#br0" timeOffset="15201.48">4573 3133,'15'5,"23"1,6-5,-1-2,-1-2,-5 0,-2 1,-4 0,-1-4,-2-1,0 1,-5 6,-7 3</inkml:trace>
  <inkml:trace contextRef="#ctx0" brushRef="#br0" timeOffset="15433.549">4544 3387,'34'-5,"25"-2,8 1,-3 6,-8 3,-8 1,-12 0</inkml:trace>
  <inkml:trace contextRef="#ctx0" brushRef="#br0" timeOffset="16653.166">5476 3104,'10'128,"-3"52,-12-138,4-26,0 1,-1 0,-1 0,-1-1,0 1,-1-1,-1 0,0-1,-9 15,14-28,0 0,0 0,-1 0,1 0,-1 0,1-1,-1 1,1 0,-1-1,0 0,0 1,0-1,0 0,0 0,0 0,0 0,0 0,0-1,-1 1,1-1,0 1,0-1,-1 0,1 0,0 0,-1 0,1 0,0 0,0-1,-1 1,1-1,0 1,0-1,0 0,0 0,0 0,0 0,0-1,0 1,0 0,0-1,1 1,-1-1,0 0,1 1,-1-1,1 0,0 0,0 0,0 0,0 0,0 0,0 0,0-1,1 1,-1-1,-1-14,1 0,0 0,2-1,-1 1,2 0,1 0,0 0,1 0,0 0,2 1,0 0,1 0,0 0,1 1,1 0,0 1,6-6,1-9,2 1,1 1,1 1,1 0,24-22,-18 23,-21 18,0-1,0 1,0 1,1-1,0 1,1 0,0 1,-1 0,2 0,-1 1,0 0,1 0,0 1,0 0,0 0,0 1,0 1,1-1,-1 2,0-1,1 1,-1 0,2 1,-5 0,0 1,-1-1,1 1,-1 0,1 0,-1 1,0 0,0 0,0 0,-1 0,1 1,-1 0,1 0,-1 0,-1 0,1 0,0 1,-1 0,0 0,0 0,-1 0,1 0,-1 1,0-1,0 1,-1-1,0 1,0 0,0-1,-1 1,0 0,0 0,0 0,-1-1,1 1,-1 0,-1-1,1 1,-1 0,0-1,0 0,-3 5,-8 8,0-1,0 0,-2-1,0 0,-1-1,-1-1,0-1,-1 0,0-1,-1-1,0-1,-1 0,0-2,-20 6,31-10,7-2,-1 0,0-1,0 1,0-1,0 0,0 0,-1 0,1 0,0-1,0 1,-1-1,1 0,0 0,-1 0,1 0,0 0,-1-1,1 0,0 1,0-1,0-1,0 1,0 0,-2-1,-5-10</inkml:trace>
  <inkml:trace contextRef="#ctx0" brushRef="#br0" timeOffset="17537.422">5983 3274,'26'-5,"-1"0,-1-2,1-1,-1 0,-1-2,0-1,0-1,-1-1,0 0,-1-2,9-9,-23 18,-1 0,0-1,0 0,0 0,-1 0,0-1,-1 0,1 1,-1-2,-1 1,0 0,0-1,0 0,-1 1,-1-1,1 0,-1-4,-2 11,1 0,0 0,-1 0,0 0,1 1,-1-1,0 0,0 1,0-1,0 1,0-1,0 1,-1-1,1 1,0 0,-1 0,1-1,-1 1,1 0,-1 0,1 0,-1 1,0-1,0 0,1 1,-1-1,0 1,0-1,0 1,0 0,1 0,-1 0,0 0,0 0,0 0,0 1,0-1,1 1,-2-1,-69 30,54-18,0 2,0 0,1 1,1 0,0 1,2 1,0 1,0 0,2 1,0 0,2 1,-4 9,12-26,0 1,0 0,1 0,-1 0,1 0,0 0,0 0,0 0,1 0,0 0,-1 0,2 0,-1 1,0-1,1 0,0 0,-1 0,2 0,-1 0,0 0,1 0,0-1,0 1,0 0,0-1,1 1,-1-1,1 0,0 0,0 0,0 0,0-1,0 1,1-1,-1 0,1 1,0-2,0 1,0 0,11 0,1 0,-1 0,1-2,0 0,-1-1,1 0,-1-1,1-1,-1-1,0 0,0-1,0 0,-1-1,0-1,0 0,12-9,-2 0,-1 0,-1-2,0-1,-2 0,0-1,-1-1,-1-1,-1-1,-1-1,63-117,-79 142,-1-1,0 1,1-1,-1 1,0-1,0 1,0-1,1 0,-1 1,0-1,0 0,0 0,0 1,0-1,0 0,1 0,-1 0,0 0,0 0,0 0,0-1,0 1,0 0,0 0,1-1,-1 1,0 0,0-1,0 1,1-1,-1 1,0-1,0 1,1-1,-1 0,0 1,1-1,-1 0,1 1,-1-1,1 0,-1 0,1 1,0-1,-1 0,1 0,0 0,0 0,0 0,-1 0,1 1,0-1,0 0,0 0,0 0,0 0,1 0,-1 0,0 0,0 1,1-1,-1 0,0 0,1 0,-3 2,-1-1,1 1,0 0,0 0,0 0,0 0,0 0,0 0,0 1,1-1,-1 1,0-1,1 1,-1 0,1-1,-1 1,1 0,0 0,0 0,0 0,0 0,0 0,0 0,1 0,-1 1,1-1,-1 0,1 0,0 1,0-1,0 0,0 0,0 1,1-1,-1 0,1 0,-1 1,1-1,0 0,0 0,0 0,0 0,0 0,0 0,1 0,-1-1,1 1,-1 0,1-1,0 1,-1-1,1 1,0-1,0 0,1 0,70 17,-68-18,0-1,1 1,-1 1,0-1,0 1,0 0,0 0,0 1,0-1,0 1,0 0,-1 0,1 1,-1-1,1 1,-1 0,0 0,0 1,0-1,-1 1,1 0,-1 0,0 0,0 0,0 1,-1-1,1 1,-1 0,0-1,0 4,-14 99,6-82</inkml:trace>
  <inkml:trace contextRef="#ctx0" brushRef="#br0" timeOffset="17787.25">7000 3161,'-14'24,"-1"8,3-2</inkml:trace>
  <inkml:trace contextRef="#ctx0" brushRef="#br0" timeOffset="18038.606">7028 2936,'-10'-25,"2"3,3 4</inkml:trace>
  <inkml:trace contextRef="#ctx0" brushRef="#br0" timeOffset="18284.684">7226 2963,'-5'10,"-1"1,2-1,0 1,0-1,1 1,0 0,0 1,2-1,-1 0,1 1,1-1,0 1,1-1,0 0,1 1,0-1,1 0,0 0,0 0,2 0,-1-1,6 10,-7-17,0-1,0 0,-1 0,1 0,1 0,-1 0,0 0,0-1,1 0,-1 0,1 0,-1 0,1 0,-1-1,1 1,0-1,-1 0,1 0,0 0,-1-1,1 1,-1-1,1 0,-1 0,1 0,-1 0,0-1,1 0,-1 1,0-1,1-1,6-3,0-1,-1 0,0 0,0-1,0 0,-1-1,0 0,-1 0,2-3,-2 2,-1 1,0 0,0-1,-1 0,0-1,-1 1,0-1,0 0,-1 0,-1 0,0 0,0 0,-1-1,-1 1,0-1,-1-5,1 15,-1 0,0 0,1-1,-1 1,0 1,0-1,0 0,0 0,-1 0,1 0,0 1,-1-1,1 0,-1 1,1 0,-1-1,0 1,0 0,0 0,0 0,0 0,0 0,0 0,0 1,0-1,0 0,0 1,0 0,0 0,-1-1,1 1,0 1,0-1,-2 0,-71 25,49-11</inkml:trace>
  <inkml:trace contextRef="#ctx0" brushRef="#br0" timeOffset="18772.774">7677 2963,'-22'44,"11"-26,1 0,1 0,0 1,2 0,0 1,1 0,1 0,1 0,1 0,0 5,3-21,0-1,0 1,1-1,-1 1,1-1,0 1,0-1,0 0,0 0,1 1,-1-1,1 0,0 0,0 0,0-1,0 1,1 0,-1-1,1 0,-1 1,1-1,0 0,0 0,0 0,0-1,0 1,0-1,1 0,-1 0,0 0,1 0,-1 0,1-1,-1 0,3 1,5-1,0 0,0 0,0-1,0-1,0 1,0-2,0 0,-1 0,0-1,1 0,-1 0,13-9,0 0,0-2,-2-1,0 0,0-1,-2-2,0 0,-1 0,-1-2,6-10,5-8,-12 22,-2-1,0 0,-1-1,-1 0,-1-1,0 0,-2-1,0 0,-1-1,-1 1,-2-2,0 1,-1 0,-1-1,0-19,-4 37,0 0,1 0,-2 1,1-1,0 1,-1-1,0 1,0-1,0 1,-1 0,0 0,1 0,-1 0,-1 1,1-1,0 1,-1 0,0 0,0 0,1 0,-2 1,1-1,0 1,0 0,-1 1,1-1,-1 1,0 0,1 0,-1 0,0 0,0 1,0 0,1 0,-1 0,0 1,0-1,1 1,-1 0,0 1,1-1,-1 1,1 0,0 0,-1 0,-2 3,-5 0,1 1,1 0,-1 1,1 0,0 1,1 0,0 0,0 1,0 0,1 1,1-1,0 2,0-1,1 1,0 0,1 0,0 1,1-1,0 1,1 0,1 0,-1 0,2 1,0-1,0 1,1-1,1 0,0 1,0-1,2 0,-1 0,2 0,-1 0,2 0,-1-1,2 0,-1 0,2 0,-1 0,1-1,1 0,0-1,8 8,6-2,0-1,2-1,0-1,0-1,1-1,0-1,1-1,0-2,0 0,0-2,1-1,23 0,20 7,-42-4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426 183,'-1'-2,"-1"0,1 0,-1 1,1-1,-1 0,0 1,0-1,0 1,0 0,0-1,0 1,0 0,0 0,0 0,-1 1,1-1,0 0,-1 1,1 0,0-1,-1 1,1 0,0 0,-3 1,2-2,-10 1,0 0,0 1,0 0,0 1,0 0,1 1,-1 0,1 1,-1 1,1 0,-7 5,17-10,1 1,0-1,-1 1,1-1,0 1,0 0,0 0,0-1,0 1,-1 0,1 0,1 0,-1 0,0 0,0 0,0 0,0 0,1 1,-1-1,1 0,-1 0,1 1,-1-1,1 0,0 1,-1-1,1 0,0 1,0-1,0 1,0-1,0 0,1 1,-1-1,0 0,1 1,-1-1,0 0,1 0,0 1,-1-1,1 0,0 0,0 0,-1 0,1 0,0 0,0 0,1 1,62 36,31 4,-92-41,-1 0,0 0,0 0,0 0,0 1,-1-1,1 1,0-1,-1 1,1 0,-1 0,1 0,-1 0,0 0,0 0,0 0,0 0,0 0,0 0,0 1,-1-1,1 0,-1 0,0 1,0-1,0 1,0-1,0 0,0 1,0-1,-1 0,0 0,1 1,-1-1,0 0,0 0,0 0,0 0,0 0,-1 0,1 0,-1 1,-10 8,0-1,0-1,-1 0,0-1,-1 0,0-1,0 0,-1-1,1-1,-1 0,0-1,-3 0,-7 3,-5 3,-100 17,119-37,15 4</inkml:trace>
  <inkml:trace contextRef="#ctx0" brushRef="#br0" timeOffset="243.972">651 324,'-4'34,"-3"15,1 0</inkml:trace>
  <inkml:trace contextRef="#ctx0" brushRef="#br0" timeOffset="896.094">850 494,'17'-20,"-1"0,-1-1,0-1,-2 0,-1-1,0 0,-2-1,4-14,15-42,-40 169,28 21,-17-107,1 0,0 0,0 0,0 0,1 0,-1-1,1 1,-1 0,1-1,0 1,0-1,0 0,0 1,1-1,-1 0,1-1,-1 1,1 0,-1-1,1 1,0-1,0 0,0 0,0 0,0 0,0 0,0-1,0 1,0-1,0 0,0 0,0 0,3-1,4-3,0-1,-1 0,0-1,0 0,-1 0,1-1,-1 0,-1 0,0-1,0 0,0-1,-1 1,0-1,0-2,14-17,-2 0,-1-2,-2 0,-1-1,-1-1,3-14,-15 39,1 1,-1-1,-1 1,1-1,-1 1,0-1,-1 1,0-1,0 1,0-1,-1 1,1-1,-2 1,1 0,-2-3,-7-9</inkml:trace>
  <inkml:trace contextRef="#ctx0" brushRef="#br0" timeOffset="1317.889">1584 14,'-10'3,"0"0,0 1,1 0,-1 0,1 1,0 1,1-1,-1 2,1-1,0 1,1 0,0 1,0-1,0 1,1 1,0-1,1 1,0 0,0 1,1-1,0 1,1 0,0 0,1 0,-2 9,3-12,0 0,1 1,0-1,0 1,1-1,0 0,0 1,1-1,0 0,0 0,0 0,1 0,0 0,1-1,-1 1,1-1,0 0,1 0,0 0,0-1,0 0,0 0,1 0,0 0,0-1,0 0,0 0,1-1,0 0,-1 0,7 2,-4-2,1-1,-1 1,1-2,-1 1,1-1,0-1,-1 0,1 0,0-1,-1 0,1 0,-1-1,1-1,-1 0,0 0,0 0,0-1,0-1,-1 1,1-2,-1 1,-1-1,1 0,-1 0,0-1,0 0,4-7,-2 3,69-101,-75 107,-1 0,1-1,-1 0,0 1,0-1,-1 0,0 0,0 0,0 0,-1 0,0 0,0 0,0 0,-1 0,0 0,0 0,0 0,-1 0,0 0,-2-4,1 5,0 1,-1 0,1-1,-1 1,0 0,0 1,0-1,0 1,-1 0,1 0,-1 0,0 1,0-1,0 1,0 0,0 1,-1-1,1 1,0 0,-4 0,-21-3</inkml:trace>
  <inkml:trace contextRef="#ctx0" brushRef="#br0" timeOffset="1645.879">1442 211,'24'0,"13"0,4 5,1 1,-2 5,-4 1,-2-3,-3-2,-2-2,-5 2,-2 1,-5 3,-1 0,-3-2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8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25,'-4'0,"2"0,7 0,8 0,5 0,6 0,2 0,3 0,0 0,1-4,-1-3,1 1,-1 1,-6 2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0,0 0,0 0,-4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29,'48'-5,"21"-1,3 0,-5 1,-10 2,-10 1,-7 1,-12 0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86,'0'-5,"-4"-2,-8 6,-5 2,5 2,8 0,6-6,-2-1,-2 3,-5 4,-6 0,-1 4,7 2,9-2,5-1</inkml:trace>
  <inkml:trace contextRef="#ctx0" brushRef="#br0" timeOffset="376.954">458 0,'-19'5,"-7"6,7 2,11-2,1-3,-2-2,-4-3,0 4,1 0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10,'-38'29,"1"1,2 1,1 2,2 2,-26 35,49-59,0 2,0-1,1 1,1 0,0 1,1-1,0 2,1-1,1 0,0 1,1 0,1 0,0 0,1 0,0 0,1 0,1 0,1 0,0 0,1 0,0 0,1 0,1-1,0 0,1 0,7 12,-8-21,0 1,0-1,1 0,-1-1,1 1,0-1,0 0,1-1,-1 1,1-1,-1 0,1-1,0 0,0 0,0 0,1-1,-1 0,0-1,0 1,1-2,-1 1,0-1,0 0,1 0,-1-1,2 0,15-4,-1-2,0 0,0-1,-1-2,0 0,-1-1,5-5,7-3,-1-1,-2-2,0-1,-1-1,-2-1,0-2,-2-1,10-15,-25 27,0 0,-1 0,-1 0,-1-1,-1 0,0-1,-1 1,-1-3,-2 13,-1 1,0-1,-1 0,1 1,-2-1,1 0,-1 1,0-1,0 1,-1-1,0 1,-1-1,1 1,-1 0,-1 0,0 1,1-1,-2 1,1-1,-1 1,-4-4,-1 4,-1 0,0 1,0 1,-1-1,1 2,-1-1,0 2,0 0,0 0,0 1,0 0,0 1,0 1,-1 0,1 0,-4 2,-24 3,4 1</inkml:trace>
  <inkml:trace contextRef="#ctx0" brushRef="#br0" timeOffset="367.207">34 349,'93'-30,"88"-19,-175 48,1 1,-1 1,0-1,0 1,0 0,0 0,0 0,0 1,-1 0,1 0,0 1,-1 0,0 0,1 0,-1 0,0 1,-1 0,1 0,-1 0,0 1,0-1,0 1,0 0,2 5,3-1,0 0,0-1,1 0,0 0,0-1,1 0,0-1,0 0,1-1,-1 0,1-1,0 0,0-1,1 0,-1-1,1-1,-1 0,1 0,0-1,4-1,7-4,-6-1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86,'1'67,"-13"151,-6-22,8-133,4-57</inkml:trace>
  <inkml:trace contextRef="#ctx0" brushRef="#br0" timeOffset="315.714">1 86,'43'-5,"38"-1,11-5,-1 0,-7 1,-8 3,-11 2,-13-2,-5-1,-6 2,-6 1,-3 3,-2 0,-2 1,-10 1,-9 0</inkml:trace>
  <inkml:trace contextRef="#ctx0" brushRef="#br0" timeOffset="600.195">57 622,'29'0,"33"-5,12-1,2-5,-7 0,-6 1,-8 3,-9-2,-8 0,-5 1,-3 3,-3 2,0-4,-1 0,1 1,0 2,-4 1</inkml:trace>
  <inkml:trace contextRef="#ctx0" brushRef="#br0" timeOffset="4018.584">1299 482,'-2'-2,"1"1,-1-1,0 1,0 0,0-1,0 1,0 0,0 1,0-1,0 0,0 0,0 1,0-1,-1 1,1 0,0 0,0 0,0 0,-1 0,1 0,0 0,0 1,0-1,-1 1,1 0,0 0,0 0,0-1,0 2,0-1,1 0,-1 0,0 1,-1 0,-55 60,-48 91,-8-11,111-134,14-15,15-16,188-198,-125 117,-88 103,-1 0,1 1,0-1,-1 0,1 1,0-1,0 0,0 1,0-1,0 1,-1 0,1-1,0 1,0 0,0-1,0 1,0 0,0 0,0 0,0 0,0 0,0 0,0 0,0 0,0 0,0 1,0-1,0 0,0 1,0-1,0 0,0 1,0-1,0 1,-1 0,1-1,0 1,0 0,-1-1,1 1,0 0,-1 0,1 0,0 0,24 49,-18-33,31 136,-30-103,-1-4,-5-34</inkml:trace>
  <inkml:trace contextRef="#ctx0" brushRef="#br0" timeOffset="4332.753">1074 679,'33'0,"26"0,8 0,-3 0,-8 0,-8 0,-13-5,-7-2,-8 1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0 282,'125'-11,"118"-18,-73 0,-120 24,-32 7</inkml:trace>
  <inkml:trace contextRef="#ctx0" brushRef="#br0" timeOffset="324.644">84 451,'39'0,"31"0,9 0,-4 0,-10 0,-12 0,-9 0,-8 0,-10-4,-5-3,-5 1</inkml:trace>
  <inkml:trace contextRef="#ctx0" brushRef="#br0" timeOffset="913.329">424 0,'30'34,"153"81,-179-111,0 1,0-1,0 1,-1 0,1 1,-1-1,-1 1,1-1,-1 1,0 0,0 0,0 0,-1 0,0 0,0 0,-1 0,0 0,0 0,0 0,-1 1,0-1,0 0,0 0,-1 0,0 0,0-1,0 1,-1 0,0-1,0 0,0 1,-1-1,0-1,0 1,0 0,-1-1,1 0,-1 0,-1 0,-241 232,224-204,16-15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1,'0'0,"5"0,6 0,6 0,5 0,4 0,2 0,1 0,0 0,1 0,-6 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27.3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593 2456,'0'733,"5"-703,1-24</inkml:trace>
  <inkml:trace contextRef="#ctx0" brushRef="#br0" timeOffset="2235.974">8806 0,'2'0,"1"0,-1 1,0-1,0 1,1-1,-1 1,0 0,0-1,0 1,0 0,0 1,0-1,0 0,0 0,0 1,-1-1,1 1,-1 0,1-1,-1 1,1 0,-1 0,0 0,0 0,0 0,0 0,0 0,-1 0,1 0,0 1,-1 0,7 78,-7-69,9 123,0-92,-3 0,-2 0,-1 0,-2 0,-5 30,2 17,2 163,-28-110,16-4,2-69,3 0,4 0,2 1,4 9,-1 40,-13 49,-18 57,15-32,10-77,-23 80,16 29,7-210,1 0,0 0,1 1,1-1,1 1,0-1,1 1,1-1,1 6,17 202,-10-194,-4-34</inkml:trace>
  <inkml:trace contextRef="#ctx0" brushRef="#br0" timeOffset="3716.235">1 2963,'377'0,"-143"-25,133 11,-176-1,2 8,41 10,-28-1,89 9,-190 1,1-5,-1-4,51-8,184-23,-57 16,151-22,-49 11,-94 8,102 15,73-1,-56-27,187 17,-273-7,137 17,-204 3,777-2,-660 28,-105-17,-203-2,1-2,-1-4,38-4,-65 1,-15 0</inkml:trace>
  <inkml:trace contextRef="#ctx0" brushRef="#br0" timeOffset="4014.111">9060 2399,'-43'24,"-48"41,-18 15,-1 4,10-4,12-5,11-6,9-10,2-6,3-1,2-6,1-1,3-2,5-5,7-4,11-7</inkml:trace>
  <inkml:trace contextRef="#ctx0" brushRef="#br0" timeOffset="4854.399">1157 2512,'-251'122,"5"11,-56 50,91-47,199-108,17-18</inkml:trace>
  <inkml:trace contextRef="#ctx0" brushRef="#br0" timeOffset="6482.882">2343 3471,'-73'109,"11"-32,42-56,1 2,2 0,0 1,1 1,1 1,2 0,-7 17,18-39,0 0,0 0,0 1,0-1,1 1,0 0,0-1,0 1,0 0,1-1,0 1,0 0,0 0,0 0,1-1,0 1,0 0,0-1,1 1,-1-1,1 1,0-1,1 0,-1 0,1 0,-1 0,1 0,0 0,1-1,-1 1,0-1,1 0,0 0,0-1,0 1,2 0,4 1,0-1,1 0,-1-1,1-1,0 1,-1-1,1-1,0 0,0-1,-1 0,1 0,-1-1,1-1,-1 0,1 0,-1-1,-1 0,1-1,0 0,-1-1,0 1,0-2,-1 1,0-1,7-8,-5 1</inkml:trace>
  <inkml:trace contextRef="#ctx0" brushRef="#br0" timeOffset="6981.052">1976 3528,'5'-14,"0"1,1 0,0 1,1-1,0 1,1 1,0-1,1 1,0 1,1 0,0 0,1 1,0 0,11-7,-16 12,-1 1,1 0,0 0,0 1,0-1,0 1,1 0,-1 1,0 0,1 0,-1 0,1 1,-1 0,1 0,0 0,-1 1,0 0,1 1,-1-1,0 1,1 0,-1 1,0-1,-1 1,1 0,0 1,-1 0,2 1,25 19,-19-12,1 0,0-1,1 0,0-1,1-1,0 0,0-2,1 0,0 0,0-2,0 0,1-1,0 0,7-1,-13-4,-1-1,0 0,0 0,0-2,-1 1,1-1,-1-1,0 0,0 0,6-5,64-27,-59 32</inkml:trace>
  <inkml:trace contextRef="#ctx0" brushRef="#br0" timeOffset="7347.175">3048 3557,'24'4,"13"3,5-2,-1 0,-1-1,-3-2,-4-1,-1-1,-8-4,-1-3,-2 1,2 1,1 1,-3-3,-1-1,-3 2</inkml:trace>
  <inkml:trace contextRef="#ctx0" brushRef="#br0" timeOffset="7604.692">3021 3838,'38'-5,"32"-1,9 0,-4 1,-11 2,-10 1,-11 1,-12 0</inkml:trace>
  <inkml:trace contextRef="#ctx0" brushRef="#br0" timeOffset="8336.743">3076 4064,'15'0,"18"-4,10-3,1 1,-2 1,-2 2,-5 1,-2 1,-3 0,-1 1,-1 1,-5-1</inkml:trace>
  <inkml:trace contextRef="#ctx0" brushRef="#br0" timeOffset="9017.916">3980 3782,'-1'368,"-21"-209,22-158,0 1,0-1,-1 1,1 0,-1-1,1 0,-1 1,0-1,1 1,-1-1,0 0,0 1,0-1,0 0,0 0,0 0,0 0,0 0,-1 0,1 0,0 0,-1 0,1-1,0 1,-1 0,1-1,-1 1,1-1,-1 0,1 1,-1-1,0 0,1 0,-1 0,1 0,-1 0,1-1,-1 1,1 0,-1-1,1 1,-1-1,1 1,-1-1,1 0,0 0,-1 1,1-1,0 0,0 0,-1 0,1 0,0-1,0 1,0 0,0 0,1-1,-1 1,0 0,1-1,-1 1,0-1,1 1,0-1,-3-11,2 1,0-1,0 1,1-1,1 0,0 1,1-1,0 1,1-1,0 1,1 0,0 0,7-11,13-33,4 1,1 0,3 3,2 0,2 3,3 0,1 3,3 1,3 1,-36 32,1 1,0 0,1 0,0 1,0 0,1 1,1 1,-1 0,1 1,1 0,-1 1,1 1,0 0,1 1,15-2,-29 6,1 1,0-1,-1 1,1-1,0 1,-1 0,1 0,-1 0,0 1,1-1,-1 1,0-1,0 1,1-1,-1 1,-1 0,1 0,0 0,0 0,-1 1,1-1,-1 0,0 1,0-1,0 1,0-1,0 1,0-1,-1 1,1 0,-1-1,0 1,1 0,-1 0,-5 97,0-82,0 1,-1-1,-1 0,-1-1,0 0,-1 0,-1 0,-1-1,0-1,-1 0,0 0,-1-1,-1-1,0 0,-1-1,-1-1,0 0,0-1,-1-1,-5 2,17-8,-1-1,0 0,0 0,0 0,0-1,-1 0,1 0,0-1,0 1,-1-1,1-1,0 1,0-1,0 0,-1-1,1 1,0-1,1 0,-1-1,0 0,1 1,-1-2,1 1,0-1,0 0,-2-1,-5-12</inkml:trace>
  <inkml:trace contextRef="#ctx0" brushRef="#br0" timeOffset="9823.862">4686 3754,'28'2,"0"-1,0-1,0-1,0-2,0-1,-1-1,1-1,-1-2,0 0,23-12,-42 17,0-1,1 0,-1 0,-1 0,1-1,-1 0,0-1,0 0,0 0,-1 0,0-1,0 0,-1 0,0 0,0-1,0 0,-1 0,0 0,-1 0,0-1,0 1,-1-1,-2 7,0 0,0-1,0 1,0 0,0 0,-1 0,1 0,-1 1,1-1,-1 0,0 0,0 0,0 0,0 0,0 1,0-1,0 1,0-1,-1 1,1-1,-1 1,1-1,-1 1,0 0,1 0,-1 0,0 0,0 0,1 0,-1 1,0-1,0 1,0-1,0 1,0 0,0-1,0 1,0 0,0 1,0-1,0 0,0 0,-1 1,-86 28,65-14,1 0,1 1,0 2,1 0,1 1,1 1,1 1,1 0,0 1,2 1,-5 11,12-20,5-12,1 0,0 1,0-1,0 1,1-1,-1 1,0 0,1 0,0-1,0 1,0 0,0 0,0 0,0 1,1-1,0 0,-1 0,1 0,0 0,1 0,-1 1,1-1,-1 0,1 0,0 0,0 0,0 0,0 0,1-1,-1 1,1 0,0 0,1 1,7 1,0 0,0 0,1-1,0 0,0-1,0-1,0 1,0-2,0 1,1-2,-1 0,0 0,1-1,-1 0,0 0,0-2,0 1,0-2,8-2,7 0,37-9,0-3,-2-2,0-4,-1-1,-1-4,-2-2,-1-2,37-31,-83 59,-1 0,1-1,-1-1,-1 1,1-1,-1-1,0 0,-1 0,1 0,-2-1,1 0,-1-1,-1 1,0-1,0 0,-1 0,0-1,0 1,-2-1,1 0,0-9,-3 17,-1 0,1 1,-1-1,0 0,0 1,0-1,0 1,0-1,0 1,-1 0,1 0,-1-1,0 1,1 0,-1 0,0 0,0 1,-1-1,1 0,0 1,0 0,-1-1,1 1,-1 0,1 0,-1 0,1 1,-1-1,0 0,1 1,-1 0,0 0,0 0,1 0,-1 0,0 0,-1 1,-99 29,96-26,0-1,0 2,0-1,0 1,1 0,0 0,0 0,0 1,1 0,0 1,0-1,1 1,-1 0,1 0,1 0,-1 0,1 1,4-6,0 1,1 0,-1-1,0 1,1-1,-1 0,1 1,0-1,0 0,0 0,0 0,0 0,0-1,1 1,-1-1,0 1,1-1,0 0,-1 0,1 0,0 0,-1 0,1 0,0-1,0 0,-1 1,1-1,0 0,0 0,0 0,-1-1,1 1,0-1,0 0,0 0,1 1,175-22,-175 20,0 1,0-1,0 1,0-1,0 1,0 0,1 1,-1-1,0 1,1 0,-1 0,0 0,1 0,-1 1,0 0,1 0,-1 0,0 0,0 1,0 0,0-1,0 1,-1 1,1-1,0 1,-1-1,0 1,1 0,-1 0,-1 0,1 1,0-1,-1 1,1 0,-1-1,1 3,-2 6,-1 0,0-1,0 1,-1-1,-1 1,0-1,0 1,-1-1,-1 0,0 0,0 0,-1-1,-2 2,-10 32,-7 17,18-43</inkml:trace>
  <inkml:trace contextRef="#ctx0" brushRef="#br0" timeOffset="10037.81">6097 3726,'-10'24,"-3"8</inkml:trace>
  <inkml:trace contextRef="#ctx0" brushRef="#br0" timeOffset="10188.446">6181 3528,'-5'-39,"-6"-16,-6 0,0 14,2 20,5 17,8 10,4 9,3 6,-1-1</inkml:trace>
  <inkml:trace contextRef="#ctx0" brushRef="#br0" timeOffset="10516.225">6548 3500,'-11'14,"1"0,1 1,0 0,1 1,1-1,0 1,1 1,1 0,0-1,1 2,1-1,1 0,0 1,2 1,0-16,0 0,1 0,0 1,0-1,0 0,0 0,0 0,0 0,1 0,-1 0,1 0,0-1,0 1,0-1,1 1,-1-1,0 0,1 1,-1-1,1-1,0 1,0 0,0-1,0 1,0-1,0 0,0 0,0 0,0 0,1-1,-1 1,0-1,0 0,1 0,-1 0,0 0,0-1,1 1,-1-1,0 0,0 0,0 0,0 0,0-1,0 1,0-1,0 0,0 0,-1 0,16-7,-1-2,0 0,0-1,-2 0,1-1,-2-1,9-10,-17 18,-1-1,0 1,0-1,0 0,-1 0,0 0,0 0,-1-1,0 0,-1 1,1-1,-1 0,-1 0,0 0,0-1,0 1,-1 0,0 0,-2-8,0 12,0-1,0 1,0 0,-1 0,0 1,0-1,0 1,0-1,0 1,-1 0,1 0,-1 0,0 1,0-1,0 1,0 0,-1 0,1 0,0 1,-1-1,1 1,-1 0,1 1,-1-1,0 1,1 0,-1 0,0 0,1 1,-1-1,0 1,1 0,-1 1,1-1,0 1,-1 0,1 0,0 0,0 0,0 1,-1 1,-20 8</inkml:trace>
  <inkml:trace contextRef="#ctx0" brushRef="#br0" timeOffset="11019.935">7085 3557,'-23'18,"5"-5,1 1,0 1,0 1,2 0,0 1,1 0,1 2,-8 13,19-29,1-1,0 1,0 0,0-1,0 1,0 0,1 0,-1-1,1 1,0 0,0 0,0 0,0 0,0 0,1-1,-1 1,1 0,0 0,-1-1,1 1,1 0,-1-1,0 1,1-1,-1 1,1-1,0 0,0 0,0 0,0 0,0 0,0 0,0 0,1-1,-1 1,1-1,-1 1,1-1,-1 0,1 0,0 0,0-1,-1 1,2-1,9 4,0-2,1 0,-1 0,1-1,-1-1,1 0,0-1,-1-1,0 0,1-1,-1 0,0-1,0 0,-1-1,12-6,171-115,-185 119,15-13,-1 0,0-1,-2-2,0 0,-2-1,17-26,-29 38,-1 1,0-1,-1-1,0 0,-1 1,-1-2,0 1,0 0,-2-1,1 0,-2 1,0-1,0 0,-2 0,1 0,-2 0,0 0,1 9,0 0,-1-1,0 1,0 0,0 0,-1 0,1 1,-1-1,0 1,-1-1,1 1,-1 0,0 0,0 0,0 1,0-1,0 1,-1 0,0 0,0 1,1 0,-2-1,1 1,0 1,0-1,0 1,-1 0,1 0,-1 1,-4 0,-4-1,0 1,0 1,1 1,-1 0,0 0,1 2,0-1,0 2,0 0,0 0,1 1,-1 1,-5 4,-1 2,2 0,-1 1,2 1,0 0,1 1,0 1,1 0,2 1,-1 1,2 0,0 0,2 1,-7 18,13-29,1 1,0-1,1 1,-1-1,2 1,-1 0,2-1,-1 1,1 0,1-1,-1 1,2-1,-1 1,1-1,1 0,0 0,0-1,1 1,0-1,0 0,1 0,0 0,0-1,1 0,6 5,7 8,2-2,0-1,2-1,-1 0,2-2,0-1,1-1,11 3,21 5,2-2,0-3,1-2,0-3,1-3,4-2,-24-3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1,'-2'19,"-2"0,0 0,-1 0,-1-1,-1 0,0 0,-1 0,-1-1,-1 0,-5 5,-13 30,8-15,10-21,0 0,1 1,1 0,1 1,0 0,2 0,0 0,0 1,2-1,1 1,0 3,2-20,0 1,0-1,1 1,-1-1,1 1,-1-1,1 0,0 1,0-1,0 0,0 0,1 1,-1-1,0 0,1 0,0-1,-1 1,1 0,0 0,0-1,0 1,0-1,0 0,0 0,1 1,-1-1,0 0,1-1,-1 1,0 0,1-1,-1 0,1 1,-1-1,1 0,-1 0,1 0,0-1,94-23,-77 13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9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0 352,'20'-36,"1"2,1 0,3 1,0 1,8-5,83-65,-116 103,0 0,0 0,0 0,0 0,0-1,0 1,0 0,0 0,0 0,1 0,-1 0,0-1,1 1,-1 0,0 0,1 0,-1-1,1 1,-1 0,1 0,0-1,-1 1,1-1,0 1,-1 0,1-1,0 1,0-1,-1 0,1 1,0-1,0 0,0 1,0-1,-1 0,1 0,0 0,0 0,0 0,0 0,0 0,0 0,0 0,-1 0,1 0,0 0,0-1,0 1,0 0,0-1,-1 1,1-1,0 1,0-1,-1 1,1-1,0 1,-1-1,1 0,-1 1,1-1,-1 0,1 0,-1 1,1-2,-2 8,-8 70,9-74,0-1,0 1,0 0,0-1,0 1,1-1,-1 1,1 0,-1-1,1 1,-1-1,1 1,0-1,0 1,0-1,0 0,0 1,0-1,0 0,1 0,-1 0,0 0,0 0,1 0,-1 0,1 0,-1-1,1 1,-1 0,1-1,0 1,-1-1,1 0,0 1,-1-1,1 0,0 0,-1 0,1 0,0-1,-1 1,1 0,13-5,1 0,-1-1,0 0,-1-1,0-1,0 0,-1-1,0-1,0 0,-1 0,8-10,0 2,50-37,-67 92,-19 7,13-39,-1 1,2-1,-1 1,1 0,-1 0,2-1,-1 1,1 1,-1-1,2 0,-1 0,1 0,0 1,0-1,1 0,-1 0,2 0,-1 0,1 0,-1 0,2 0,1 4,8 3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1,'-26'4,"0"2,0 0,0 2,1 1,0 0,-2 3,21-9,-1 0,1 1,-1 0,1 0,0 0,1 1,-1 0,1 0,0 0,0 1,0-1,1 1,0 0,0 1,0-1,1 1,0 0,0-1,1 1,0 0,0 1,1-1,0 0,0 2,1-5,1 0,-1 0,1 0,0 0,0 0,1 0,-1 0,1-1,0 1,0 0,0-1,1 0,-1 1,1-1,-1 0,1 0,0-1,0 1,1-1,-1 1,0-1,1 0,0 0,-1 0,1-1,0 1,0-1,0 0,0 0,0-1,0 1,0-1,0 1,0-1,0-1,0 1,0-1,0 1,0-1,0 0,0 0,0-1,0 1,-1-1,1 0,0 0,-1 0,0-1,1 1,145-124,-86 66,-62 58,-1 1,1 0,-1 0,1-1,0 1,-1 0,1 0,0 0,0 0,0 0,0 0,0 0,0 0,0 0,0 1,0-1,0 0,1 1,-1-1,0 0,0 1,1 0,-1-1,0 1,1 0,-1 0,0 0,1-1,-1 2,0-1,1 0,-1 0,0 0,1 0,-1 1,0-1,1 1,-1-1,0 1,0-1,1 1,-1 0,0 0,0 0,0-1,0 1,0 0,0 0,0 0,-1 1,1-1,0 0,0 0,-1 0,1 0,-1 1,1-1,-1 0,0 1,1-1,-1 1,-12 120,-3-43,16-68,-1 1,0 0,0-1,-2 1,1-1,-1 0,-1 1,0-1,-1 0,0 0,0-1,-1 1,-1-1,0 0,0 0,-1-1,0 0,0 0,-1-1,-1 0,1 0,-1-1,-4 3,-57 17,68-27,0 0,1 1,-1-1,0 0,1-1,-1 1,0 0,1 0,-1-1,1 1,-1-1,0 1,1-1,-1 0,1 0,0 1,-1-1,1 0,0 0,-1-1,1 1,0 0,0 0,0 0,0-1,0 1,0-1,0 1,1-1,-1 1,0-1,1 1,-1-1,1 1,0-1,0 0,-1 1,1-1,0 0,0 1,0-1,1 0,-1 1,2-10,0 1,1 0,1 0,-1 0,2 0,-1 0,1 1,1 0,0 0,0 1,1-1,0 1,0 1,0-1,1 1,1 0,-1 1,1 0,0 1,0-1,2 1,1-3,150-79,-138 80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19,'-3'-2,"1"0,-1 0,1 1,-1-1,0 0,0 1,0 0,0 0,0 0,0 0,0 0,0 0,0 1,0-1,0 1,-1 0,1 0,0 1,0-1,0 0,0 1,-1 0,1 0,0 0,0 0,1 0,-1 0,0 1,0 0,1-1,-1 1,0 0,1 0,-1 1,-74 83,68-74,0 1,1 0,0 0,1 1,0 0,1 1,1-1,1 1,0 0,0 1,2-1,0 0,0 1,2-1,0 1,1-1,0 1,2 2,-1-13,0 1,0 0,1-1,0 1,1-1,-1 0,1 0,0 0,0 0,0-1,1 0,0 0,-1 0,2 0,-1-1,0 0,1 0,-1 0,1-1,0 1,0-1,0-1,0 1,0-1,0 0,0-1,6 1,9 0,0-1,0-1,1-1,-1-1,0 0,0-2,11-4,-11 4,0 0,0-2,-1 0,0-1,-1-1,0-1,0-1,-1-1,0 0,-1-1,0-1,-2 0,1-1,-2-1,0-1,-1 0,0-1,-12 15,0 0,1 0,-2 0,1 0,0 0,-1 0,1 0,-1 0,0 0,0 0,0 0,0 0,-1 0,1 0,-1 0,0 0,0 0,0 0,0 0,0 0,-1 0,1 1,-1-1,0 1,0-1,0 1,0-1,0 1,0 0,-1 0,1 0,-1 1,1-1,-1 0,-2 0,-105-42,78 37,4 3</inkml:trace>
  <inkml:trace contextRef="#ctx0" brushRef="#br0" timeOffset="466.477">58 217,'168'-11,"-160"9,0-1,0 0,0 1,1 0,-1 0,1 1,-1 0,1 1,0 0,-1 0,1 0,-1 1,1 1,-1 0,1 0,-1 0,0 1,0 0,0 1,0 0,-1 0,7 5,-7-2,-1-1,1 0,0 0,0 0,1-1,-1 0,1 0,0-1,1 0,-1 0,1-1,-1 0,1-1,0 0,0 0,0-1,0 0,1-1,-1 0,0 0,0-1,0 0,1-1,15-4</inkml:trace>
  <inkml:trace contextRef="#ctx0" brushRef="#br0" timeOffset="976.853">482 48,'-5'0,"-6"0,-6 0,-6 0,2-5,0-1,-2 0,-1 1,-2 1,-1 2,4 1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29,'-5'5,"-1"6,0 6,1 1</inkml:trace>
  <inkml:trace contextRef="#ctx0" brushRef="#br0" timeOffset="245.917">277 0,'0'10,"-5"8,-1 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9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0 393,'19'0,"17"0,6 0,1 0,-2 0,-4 0,-2 0,-3 0,-2 0,-2 0,0 0,0 0,0 0,-1 0,1 0,-5 0</inkml:trace>
  <inkml:trace contextRef="#ctx0" brushRef="#br0" timeOffset="269.74">28 619,'38'-9,"33"-4,8 1,-4 2,-11 3,-10 3,-10 1,-8 2,-5 1,-8 1</inkml:trace>
  <inkml:trace contextRef="#ctx0" brushRef="#br0" timeOffset="1923.158">1242 55,'-10'34,"-3"25,1 7,2-2,3-8,3-8,2-8,1-5,1-5,0-2,1-6</inkml:trace>
  <inkml:trace contextRef="#ctx0" brushRef="#br0" timeOffset="2203.892">734 83,'39'-5,"36"-6,10-2,1 2,-6 3,-10 2,-13 3,-7 1,-7 2,-5 0,-6 0,-2 1,-2-1,-1 1,0-1,-5 5,-11 2,-7-1</inkml:trace>
  <inkml:trace contextRef="#ctx0" brushRef="#br0" timeOffset="2452.155">762 592,'48'-5,"35"-7,13-5,-5 0,-13 2,-15 4,-14 4,-10 4,-7-4,-4 1,-2 0,-6 2</inkml:trace>
  <inkml:trace contextRef="#ctx0" brushRef="#br0" timeOffset="3399.368">1722 422,'-52'35,"1"2,2 2,2 2,2 2,1 3,13-1,31-45,0 1,1-1,-1 1,1-1,-1 1,1-1,0 1,-1-1,1 1,-1-1,1 1,0-1,-1 0,1 0,0 1,-1-1,1 0,0 0,-1 0,1 0,0 0,0 1,-1-1,1-1,0 1,0 0,-1 0,1 0,0 0,-1 0,1-1,0 1,-1 0,1-1,0 1,-1 0,1-1,-1 1,1-1,0 1,-1-1,1 1,-1-1,0 1,1-1,-1 0,1 1,-1-1,0 0,1 1,-1-2,1 1,396-302,-396 301,-1 1,1 0,0 0,-1 0,1 0,0 0,0 0,0 0,0 0,0 0,0 0,0 0,0 1,0-1,0 0,0 1,1-1,-1 1,0-1,0 1,1 0,-1 0,0-1,0 1,1 0,-1 0,0 0,1 0,-1 0,0 1,1-1,-1 0,0 1,0-1,1 0,-1 1,0 0,0-1,0 1,0 0,0-1,0 1,0 0,0 0,0 0,0 0,0 0,0 0,-1 0,1 0,0 0,-1 1,1-1,-1 0,1 0,-1 0,0 1,1-1,-1 0,0 1,0-1,0 0,0 1,0-1,-22 81,17-69,1 0,0 1,1 0,0 0,1 0,1 0,0 0,1 0,0 0,1 2,7 40,-31-71,15 6,0 0,0 0,-1 1,0 1,0 0,-1 0,0 0,0 1,-1 1,1 0,-1 0,0 1,-1 1,1-1,-9 0,-61 2,56 3</inkml:trace>
  <inkml:trace contextRef="#ctx0" brushRef="#br0" timeOffset="3819.85">2315 26,'-38'35,"1"1,2 2,2 2,-6 11,-19 65,57-112,0 0,0 0,1 0,0 1,-1-1,2 0,-1 0,0 0,1 0,0 1,-1-1,2 0,-1 0,0 0,1 0,0-1,0 1,0 0,0-1,1 1,-1-1,1 0,0 0,0 0,0 0,0 0,1-1,-1 1,1-1,8 4,0-1,-1-1,1 0,1-1,-1 0,1-1,-1 0,1-1,-1 0,1-1,0 0,-1-1,1-1,0 0,-1-1,0 0,0-1,0 0,0-1,0 0,-1-1,0 0,0-1,9-7,-8 7,0 0,0-2,-1 1,0-1,0-1,-1 0,0 0,-1-1,0 0,-1-1,0 0,-1 0,0-1,-1 1,0-2,-1 1,-1 0,0-1,0-3,-2 11,0 0,-1-1,1 1,-1 0,0 0,-1-1,0 1,0-1,0 1,0 0,-1-1,0 1,-1 0,0 0,1 0,-2 0,1 0,-1 0,0 0,0 1,-1-1,1 1,-1 0,0 0,-1 0,1 1,-1 0,0 0,0 0,0 0,-1 1,1-1,-1 2,0-1,1 0,-2 1,1 0,-1 1,-83 11,64-4</inkml:trace>
  <inkml:trace contextRef="#ctx0" brushRef="#br0" timeOffset="4154.932">2032 337,'53'-19,"22"-7,3 2,-7 5,-15 10,-13 6,-13 9,-8 4,-1 0,-6 2,0 0,3-2,2-3,3-3,-2-6,-6-4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86 226,'168'-27,"-8"14,-37-4,-99 16</inkml:trace>
  <inkml:trace contextRef="#ctx0" brushRef="#br0" timeOffset="302.755">0 423,'20'5,"20"2,8-6,1-2,-3-2,-5 0,-4 1,-4 0,-2-4,-3-1,0 1,0 1,-6 2</inkml:trace>
  <inkml:trace contextRef="#ctx0" brushRef="#br0" timeOffset="769.858">340 1,'19'16,"1"0,0-1,1-1,1-1,0-1,3 0,72 43,-95-54,0 0,1 1,-1-1,0 1,0 0,0 0,0 0,0 0,0 0,-1 0,1 0,-1 1,1-1,-1 1,0-1,0 1,0-1,0 1,-1 0,1-1,-1 1,1 0,-1-1,0 1,0 0,0 0,0-1,-1 1,1 0,-1-1,0 1,0 0,0-1,0 1,-1 1,-63 77,52-68,-245 263,241-258,3-5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0,'-19'5,"-11"6,-1 6,10 1,14-4,12-8,10-6,8-7,-1-2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1,'-24'9,"-3"4,4-1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198 128,'-8'2,"0"1,0-1,0 1,1 1,-1 0,1 0,0 0,0 1,1 0,-1 0,1 1,0-1,0 2,1-1,0 0,0 1,1 0,-1 0,1 1,1-1,0 1,0-1,0 1,1 0,0 0,1 1,-1-1,2 0,-1 0,1 1,0 0,0 8,0 0,1 0,1 0,0 0,2-1,0 1,0-1,2 3,-4-15,0 0,0 1,0-1,1 0,-1 0,1 0,0 0,0-1,0 1,1-1,-1 0,1 0,0 0,0 0,0-1,0 1,0-1,0 0,1 0,-1-1,1 1,0-1,-1 0,1 0,0-1,-1 1,1-1,0 0,0-1,-1 1,1-1,16-4,0 0,-1-2,0-1,0 0,-1-1,0-1,-1-1,0-1,0 0,-1-2,-1 1,-1-2,4-4,0 2,0 0,-1-1,-1-1,-1-1,-1 0,0-1,-2-1,-1 0,0-1,7-23,-17 42,-1-1,0 0,0 0,-1 0,0 0,1 0,-2 0,1 0,-1 1,1-1,-1 0,0 0,-1 0,1 1,-1-1,0 1,0-1,-1 1,1 0,-1 0,0 0,0 0,-1 0,1 0,-1 1,1 0,-1 0,0 0,0 0,-1 1,1-1,0 1,-1 0,1 0,-1 1,0-1,0 1,-2 0,-4-2,-1 1,-1 0,1 0,0 1,0 1,-1 0,1 1,0 0,0 1,0 0,0 1,0 0,0 1,1 0,0 1,0 1,-10 5,-17 10</inkml:trace>
  <inkml:trace contextRef="#ctx0" brushRef="#br0" timeOffset="395.612">0 354,'5'-7,"0"1,0-1,1 1,0 0,0 1,0-1,1 1,0 0,0 1,0 0,0 0,1 0,0 1,-1 0,1 1,3-1,127-21,-129 23,-1 0,0 0,1 1,-1 1,1-1,-1 1,0 1,1-1,-1 1,0 1,0 0,0 0,-1 0,1 1,-1 0,0 1,0-1,0 1,-1 1,1-1,-1 1,4 6,17 8,-17-19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9:5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5588 843,'-11'-6,"-1"1,1 0,-1 1,-1 1,1-1,0 2,-1 0,0 0,1 1,-1 1,0 0,1 1,-1 0,0 1,1 0,0 1,-1 1,1 0,0 0,1 1,-1 1,1 0,0 0,1 1,-1 1,1 0,1 0,-1 1,1 0,1 0,0 1,0 0,1 1,1-1,-1 2,2-1,-1 0,2 1,-1 0,2 0,-1 6,1-12,1 1,1-1,-1 1,1 0,1-1,-1 1,1 0,0 0,0-1,1 1,0 0,0-1,1 1,0-1,0 1,0-1,1 0,0 0,0 0,1 0,0 0,0-1,0 1,0-1,1 0,0-1,0 1,0-1,0 0,1 0,0-1,0 1,0-1,3-1,0 0,0-1,1 0,-1-1,0 1,1-2,-1 1,0-2,0 1,1-1,-1 0,0-1,-1 0,1 0,0-1,-1 0,0-1,6-4,9-6,-1-1,-1-2,0 0,-1-1,12-16,90-137,-122 171,0 1,0-1,0 1,0-1,0 1,1 0,-1-1,0 1,0-1,0 1,1-1,-1 1,0-1,0 1,1 0,-1-1,0 1,1 0,-1-1,0 1,1 0,-1-1,1 1,-1 0,1 0,-1 0,0-1,1 1,-1 0,1 0,-1 0,1 0,-1 0,1 0,-1 0,1 0,-1 0,1 0,-1 0,1 0,-1 0,1 0,-1 0,1 1,-1-1,0 0,1 0,-1 0,1 1,-1-1,1 0,-1 1,0-1,1 0,-1 1,0-1,0 0,1 1,-1-1,0 1,10 33,-8-24,10 63,-11-57,1 0,0 0,1 0,1-1,1 1,0-1,1 0,1-1,0 1,4 4,-10-17,1 1,0-1,1 0,-1 0,0 1,0-1,1-1,-1 1,1 0,0-1,0 1,-1-1,1 0,0 0,0 0,0 0,0 0,0-1,0 0,1 1,-1-1,0 0,0 0,0-1,0 1,0-1,0 1,0-1,0 0,0 0,0 0,0-1,-1 1,1-1,0 1,-1-1,1 0,-1 0,0 0,1-1,-1 1,0 0,-1-1,1 1,0-1,1-2,136-196,-79 144,-59 56,0 0,1 1,-1-1,1 0,0 0,-1 1,1-1,-1 1,1-1,0 1,0 0,-1-1,1 1,0 0,-1 0,1 0,0 0,0 1,-1-1,1 1,0-1,-1 1,1-1,0 1,-1 0,1-1,-1 1,1 0,-1 0,0 0,1 1,-1-1,0 0,0 0,0 1,0-1,0 1,0-1,0 1,0-1,0 1,-1-1,1 1,-1 0,15 81,-15-76,0 0,1 1,-1-1,1 1,1-1,0 0,0 1,0-1,1 0,-1-1,2 1,3 6,-5-11,0-1,0 1,0-1,0 1,0-1,0 0,1 0,-1 0,0 0,1 0,-1-1,1 1,-1-1,0 1,1-1,-1 0,1 0,-1 0,1 0,-1-1,1 1,-1 0,1-1,-1 0,1 0,-1 0,0 0,0 0,0 0,1-1,67-42,57-58,10 3,-136 98,0 1,1-1,-1 0,0 1,0-1,0 1,1 0,-1-1,0 1,1 0,-1-1,0 1,1 0,-1 0,0 0,1 0,-1 1,0-1,1 0,-1 1,0-1,1 0,-1 1,0 0,0-1,0 1,1 0,-1-1,0 1,0 0,0 0,0 0,0 0,0 0,-1 0,1 0,0 0,0 0,-1 1,1-1,-1 0,1 0,-1 1,0-1,1 0,-1 1,0-1,0 0,0 1,4 76,-5-67,1 7,-1-14,0 0,0 0,0 0,1 0,0 0,0 0,0-1,0 1,1 0,0 0,0 0,0 0,0 0,0-1,1 1,-1 0,1-1,0 1,0-1,1 0,-1 0,1 0,-1 0,1 0,0 0,0-1,14 6</inkml:trace>
  <inkml:trace contextRef="#ctx0" brushRef="#br0" timeOffset="1336.285">7197 814,'-8'-2,"0"-1,0 1,0 0,0 1,0 0,0 1,-1-1,1 1,0 1,0 0,0 0,-1 0,1 1,1 0,-1 1,0 0,0 0,1 1,0 0,0 0,0 0,0 1,1 0,-1 1,-1 0,0 1,1 0,0 0,0 1,1 0,0 0,0 1,1-1,0 1,1 1,0-1,0 0,1 1,0 0,0 0,2 0,-1 0,1 0,0 0,1 3,0-11,0 0,0 0,0 0,0 1,0-1,1 0,-1 0,1 0,-1 0,1 0,0 0,0 0,0 0,0-1,0 1,0 0,0 0,1-1,-1 1,1-1,-1 1,1-1,-1 0,1 0,0 1,0-1,0 0,-1 0,1-1,0 1,0 0,0-1,0 1,1-1,-1 0,0 1,0-1,0 0,0 0,2-1,80-28,-55 12,-1-2,-1-1,-1-2,-1 0,-1-2,-1 0,3-7,-26 30,0 1,0-1,1 1,-1-1,0 1,0-1,0 1,0-1,0 1,1-1,-1 1,0-1,0 1,1-1,-1 1,0 0,1-1,-1 1,0-1,1 1,-1 0,0-1,1 1,-1 0,1 0,-1-1,1 1,-1 0,1 0,-1 0,1 0,-1-1,1 1,-1 0,1 0,-1 0,1 0,-1 0,1 0,-1 0,1 1,-1-1,1 0,-1 0,1 0,-1 0,1 1,-1-1,1 0,-1 0,0 1,1-1,-1 0,1 1,-1-1,0 0,1 1,-1-1,0 1,1-1,-1 1,0-1,0 1,3 35,-4-31,1 3,-1-1,1 1,0 0,1 0,0 0,0 0,1-1,0 1,0 0,1-1,0 0,0 0,0 1,1-2,0 1,1 0,0-1,0 0,0 0,0-1,1 1,0-1,0 0,1-1,-1 1,1-1,0-1,2 2,0-2,0 0,1 0,-1-1,1 0,0-1,0 0,-1 0,1-1,0 0,0-1,0 0,-1-1,1 0,0 0,-1-1,0 0,1-1,-1 0,-1 0,1-1,0-1,21-13,-1-1,-1-2,-1-1,-1-1,5-9,9-10,-3-1,-2-3,-2 0,-2-2,-2-2,-2-1,-2 0,-3-2,-3-1,-1 0,3-31,-6-73,-15 151,-1 0,0 0,0 1,0-1,-1 1,0-1,-1 1,1 0,-2 0,1 0,-1 0,0 0,0 1,-1 0,1 0,-1 0,-1 0,1 1,-5-3,7 6,0 1,1-1,-1 1,-1 0,1 0,0 0,0 0,0 0,0 1,-1-1,1 1,0 0,-1 0,1 0,0 1,0-1,-1 1,1 0,0 0,0 0,0 0,0 0,0 1,0-1,0 1,1 0,-1 0,0 0,1 0,-2 1,-61 83,53-53,1 2,2-1,1 1,2 1,2 0,0-1,3 1,1 0,2 0,1 0,1 0,3-1,0 0,3 0,1-1,1 0,2-1,4 6,105 158,-85-156,-47-78,-24-16,-2 1,-3 2,-1 2,-33-30,66 72,-10-12,0 2,-2 0,1 1,-2 0,0 2,-1 0,0 1,0 2,-1 0,-1 1,-8-2,7 10,43 13,61 5,0-3,0-4,1-4,0-3,1-3,-1-5,63 3,60 2,-169 0</inkml:trace>
  <inkml:trace contextRef="#ctx0" brushRef="#br0" timeOffset="1636.789">8692 617,'-18'21,"0"1,2 0,0 2,2 0,0 0,2 1,0 1,2 0,1 0,-2 15,9-36,1-1,0 1,0-1,0 1,0-1,1 1,0 0,0-1,0 1,0 0,1-1,0 1,0-1,0 1,0-1,1 1,0-1,0 0,0 0,0 0,1 0,0 0,-1 0,1-1,1 1,-1-1,0 0,1 0,0 0,-1 0,1-1,0 1,1-1,-1 0,0 0,1-1,-1 1,4-1,0 0,0-1,0 1,0-1,0-1,0 0,0 0,0 0,-1-1,1 0,0-1,-1 0,0 0,1 0,-1-1,0 0,-1 0,1-1,-1 0,0 0,0-1,4-4,2-3,-1 0,0-1,-1 0,0-1,-1 0,-1-1,0 0,-2 0,1 0,-2-2,-2 11,0 0,-1-1,0 1,-1-1,0 0,0 0,0 1,-1-1,0 0,-1 0,0 0,0 1,-1-1,1 0,-2 1,1-1,-1 1,0 0,-1 0,1 0,-2 0,1 1,-1 0,1 0,-2 0,1 0,-5-3,4 4,-1 0,1 1,-1 0,0 1,0-1,0 1,0 1,0-1,-1 1,1 0,-1 1,0 0,1 0,-1 1,0 0,0 0,1 0,-10 5</inkml:trace>
  <inkml:trace contextRef="#ctx0" brushRef="#br0" timeOffset="2754.01">9059 1068,'75'-221,"-68"202,1 1,0 0,1 1,1 0,1 0,0 1,1 0,1 1,0 1,3-2,-14 14,1 1,0-1,-1 1,1 0,0 0,0 0,0 0,0 0,0 0,0 1,0 0,0-1,0 1,0 0,0 0,0 1,0-1,0 1,0-1,-1 1,1 0,0 0,0 0,0 1,-1-1,1 1,0-1,-1 1,0 0,1 0,-1 0,0 0,0 1,0-1,0 0,-1 1,1-1,-1 1,1 0,-1 0,0-1,0 1,0 0,0 0,-1 0,1 0,-1 0,1 0,-1 0,0 1,10 190,-10-193,1-1,-1 1,1-1,-1 1,1 0,-1-1,1 1,0-1,-1 0,1 1,0-1,-1 1,1-1,0 0,0 0,-1 1,1-1,0 0,0 0,-1 0,1 0,0 0,0 0,0 0,-1 0,1 0,0 0,0 0,-1-1,1 1,0 0,0-1,-1 1,1 0,0-1,-1 1,1-1,0 1,-1-1,1 1,-1-1,1 1,-1-1,1 0,-1 1,1-1,-1 0,0 1,1-1,-1 0,0 1,0-1,1 0,-1 0,0 0,0 1,0-1,0 0,0 0,0 0,4-4,183-162,-181 162,-1 0,1 0,0 1,0-1,0 1,0 0,1 1,0 0,-1 0,1 0,0 1,1 0,-1 0,0 1,4-1,-8 4,0 0,0 0,0 0,0 0,-1 1,1-1,-1 1,0 0,0-1,0 1,0 0,0 0,0 0,-1 1,0-1,0 0,0 0,0 1,0-1,0 1,-1-1,0 1,0-1,0 1,0-1,0 1,-1-1,1 1,-2 2,2 0,-3 58,6 72,-3-132,1-1,0 0,0 0,0 0,0 0,1-1,-1 1,1 0,-1 0,1-1,0 1,0-1,0 1,1-1,-1 0,1 0,-1 0,1 0,-1-1,1 1,0-1,0 1,0-1,0 0,1 0,16 4</inkml:trace>
  <inkml:trace contextRef="#ctx0" brushRef="#br0" timeOffset="3354.39">10103 588,'-18'31,"1"1,1 1,2 0,1 1,2 1,-5 28,15-61,0 0,0 1,0-1,0 1,1-1,-1 1,1-1,0 1,0 0,0-1,0 1,0-1,0 1,1-1,-1 1,1-1,0 1,0-1,0 1,0-1,0 0,0 1,1-1,-1 0,1 0,-1 0,1 0,0 0,0 0,0-1,0 1,0-1,0 1,0-1,1 0,-1 0,0 0,1 0,-1 0,1 0,-1-1,1 1,-1-1,1 0,0 0,-1 0,1 0,-1 0,1 0,0-1,11-5,0-1,-1-1,0 0,0 0,-1-2,0 1,0-2,-1 1,-1-1,0-1,0 0,1-5,109-170,-120 185,1 0,-1 0,1 0,-1 0,1 0,-1 0,1 1,0-1,0 0,0 0,0 1,1-1,-1 0,0 1,1-1,-1 1,0 0,1 0,0-1,-1 1,1 0,0 0,0 0,-1 1,1-1,0 0,0 1,0-1,0 1,0-1,0 1,0 0,0 0,0 0,0 0,0 0,0 1,0-1,0 1,0-1,0 1,0 0,0-1,-1 1,1 0,0 0,0 0,-1 1,1-1,-1 0,1 1,-1-1,0 1,1-1,-1 1,0 0,1 1,61 173,-45-111,-4-18,-2 1,-2 0,-2 1,-3 1,-1-1,-3 0,-2 1,-2-1,-2 1,-2-1,-2-1,-4 4,8-35,0 1,-2-1,0-1,-1 1,0-1,-2 0,0-1,0 0,-1-1,-1 0,-1-1,0 0,0-1,-1 0,-1-1,0-1,0 0,-1-1,-1-1,1-1,-1 0,-4 0,17-5,1-1,-1-1,0 1,1 0,-1-1,0 0,0 0,1 0,-1 0,0-1,1 1,-1-1,0 0,1 0,-1-1,1 1,-1-1,1 1,0-1,0 0,0 0,0-1,0 1,0 0,0-1,1 0,-1 0,1 0,0 0,0 0,0 0,0 0,1-1,-1 1,1-1,-1-1,0-10,0 0,1-1,1 1,0-1,1 1,1-1,0 1,1 0,1 0,0 0,1 0,1 0,0 1,1 0,0 1,1-1,10-11,4-5,2 1,1 1,2 1,1 1,0 2,30-20,-14 14,2 2,0 2,2 2,1 2,0 3,32-8,-36 15</inkml:trace>
  <inkml:trace contextRef="#ctx0" brushRef="#br0" timeOffset="-2482.159">537 278,'21'34,"26"95,-5 1,10 75,-21-49,-24-107,2 0,3-1,1-1,2 0,3 0,5 6,-22-50,1 0,0 0,0 0,0 0,0-1,0 1,0-1,1 1,-1-1,1 0,0 1,0-1,0-1,0 1,0 0,0-1,0 0,1 1,-1-1,0-1,1 1,-1 0,0-1,1 0,-1 1,1-1,-1-1,1 1,-1 0,1-1,-1 0,0 0,1 0,-1 0,0 0,0-1,0 0,0 1,0-1,0 0,0 0,0-1,-1 1,1-1,17-18,-1-1,-1 0,-1-2,-1 0,-1-1,-1 0,-1-1,-2 0,0-1,-2 0,2-13,91-330,-102 369,0 0,0 0,0 1,0-1,0 0,0 0,0 0,0 0,0 1,0-1,1 0,-1 0,0 0,1 1,-1-1,0 0,1 0,-1 1,1-1,-1 0,1 1,0-1,-1 1,1-1,-1 1,1-1,0 1,0-1,-1 1,1 0,0-1,0 1,-1 0,1-1,0 1,0 0,0 0,0 0,-1 0,1 0,0 0,0 0,0 0,0 0,-1 0,1 1,0-1,0 0,0 0,-1 1,1-1,0 1,0-1,-1 1,1-1,0 1,-1-1,1 1,0 0,28 45,-27-44,178 389,-163-358,-13-24,-1 0,2 0,-1 0,1 0,1-1,-1 0,1 0,1 0,-1-1,1 0,1 0,-1-1,1 0,0 0,1-1,-1 0,1-1,-2-4,0-1,0-1,0 1,-1-1,1 0,-1 0,1-1,-1 0,0 0,0-1,0 0,-1 0,1 0,-1 0,0-1,0 0,0 0,-1 0,0-1,0 0,0 1,-1-1,0-1,1 0,0 1,32-55,-3-1,-3-1,-3-2,-2-1,-3 0,8-53,-12 56,45-164,-53 209</inkml:trace>
  <inkml:trace contextRef="#ctx0" brushRef="#br0" timeOffset="-1667.986">2484 871,'-33'6,"1"2,0 1,0 2,1 1,0 1,-2 4,13-8,1-1,0 1,1 1,0 1,0 1,1 0,-9 10,21-17,0 0,0 0,1 0,-1 1,1-1,1 1,-1 0,1 1,0-1,0 0,1 1,0-1,0 1,1 0,0 0,0 0,0 0,1 0,0 0,0-1,2 6,-2-8,0-1,1 0,0 0,0 0,0 1,0-1,1 0,-1 0,1 0,0-1,-1 1,1 0,1-1,-1 1,0-1,1 0,-1 1,1-1,-1 0,1-1,0 1,0 0,0-1,0 0,0 0,0 1,0-2,1 1,-1 0,0-1,1 1,5-1,0 1,0-1,0-1,0 1,0-2,0 1,0-1,0 0,0-1,6-3,6-6,-1 0,-1-1,0-1,-1-1,0-1,-1 0,-1-1,-1-1,0 0,-2-1,12-20,18-21,19-16,-61 77,1 0,-1 0,1 0,-1 0,1 0,-1 0,1 0,-1 0,0 1,0-1,0 1,0-1,0 1,0-1,0 1,0-1,-1 1,1 0,-1-1,1 1,-1 0,1 0,-1 0,0-1,0 1,0 0,0 0,0-1,-1 1,1 0,0 0,-1 0,2 6,1 11,0 1,2 0,0 0,2-1,0 0,1 0,1-1,0 0,4 5,-10-21,-1 0,1 0,0 0,0 0,0 0,0 0,0 0,0-1,0 1,0-1,1 1,-1-1,1 0,-1 0,1 0,-1 0,1-1,-1 1,1-1,0 1,0-1,-1 0,1 0,0 0,-1 0,1-1,0 1,-1-1,1 0,-1 0,1 1,-1-2,1 1,-1 0,1 0,-1-1,0 1,0-1,0 0,0 0,0 0,0 0,0 0,-1 0,1 0,-1 0,1-1,-1 1,0-1,1-1,57-91,55-66,-114 160,0 1,1-1,-1 0,1 0,-1 0,1 0,-1 0,1 1,-1-1,1 0,0 0,0 1,-1-1,1 0,0 1,0-1,0 1,0-1,0 1,0 0,0-1,0 1,-1 0,1 0,0 0,0-1,0 1,0 0,0 0,0 0,0 1,0-1,0 0,0 0,0 0,0 1,0-1,0 0,0 1,0-1,0 1,0-1,-1 1,1 0,0-1,0 1,-1 0,1 0,0-1,-1 1,1 0,-1 0,1 0,-1 0,1 0,-1-1,1 2,10 101,-10-95,0 5,1 0,0 0,1 0,1 0,0 0,0 0,2-1,-1 0,1 0,1 0,0-1,1 0,2 3,-8-13,0 0,-1 1,1-1,0 0,0 0,0 1,0-2,0 1,0 0,0 0,1-1,-1 1,0-1,0 1,0-1,1 0,-1 0,0 0,0 0,1-1,-1 1,0-1,0 1,0-1,0 0,0 1,0-1,0 0,0-1,0 1,0 0,0 0,0-1,-1 1,1-1,-1 0,1 1,0-2,49-76,36-117,-79 185,-2 5</inkml:trace>
  <inkml:trace contextRef="#ctx0" brushRef="#br0" timeOffset="-1329.873">3387 984,'21'0,"0"0,1-1,-1-1,0-2,0 0,0-1,-1 0,0-2,0-1,0 0,-1-2,11-7,-27 15,0 0,0 0,0-1,0 1,-1-1,1 0,-1 0,0 0,0 0,0 0,0 0,-1 0,1-1,-1 1,0-1,0 1,0-1,0 0,0 1,-1-1,0 0,0 1,0-1,0 0,-1 1,1-1,-1 0,0 1,0-1,0 1,0-1,-1 1,1 0,-1-1,0 1,0 0,0 0,-1 0,1 1,-1-1,1 0,-1 1,0 0,0 0,0 0,0 0,-1 0,1 0,0 1,-1-1,1 1,-1 0,1 0,-1 1,0-1,1 1,-4-1,-3 2,1 0,0 1,-1-1,1 2,0-1,0 1,0 1,1 0,-1 0,1 1,0-1,0 2,0-1,1 1,0 1,0-1,0 1,1 0,0 0,1 1,0 0,0 0,0 0,1 1,0 0,1-1,0 1,0 0,1 1,0-1,1 0,0 1,0-1,1 1,0 6,-1-5,0 0,1-1,0 1,1 0,0-1,1 1,0-1,0 1,1-1,0 0,1 0,0 0,1-1,0 1,0-1,1 0,0-1,1 1,0-1,0 0,1-1,1 1,3 0,0 0,0-1,1-1,0 0,0 0,0-2,1 1,0-2,0 0,0 0,0-2,0 0,0 0,0-1,0-1,1 0,-1-1,0-1,0 0,9-4</inkml:trace>
  <inkml:trace contextRef="#ctx0" brushRef="#br0" timeOffset="4616.546">0 1605,'958'0,"-562"27,737-27,-292 0,-247-27,688 26,-667-27,125 0,-67 1,169-3,-168 5,772-33,-933 31,242-5,60 34,-786-2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1 388,'38'-5,"23"-2,5 1,-3 1,-8 2,-8 0,-13 2</inkml:trace>
  <inkml:trace contextRef="#ctx0" brushRef="#br0" timeOffset="217.232">1 585,'38'0,"28"0,6 0,-8 0</inkml:trace>
  <inkml:trace contextRef="#ctx0" brushRef="#br0" timeOffset="472.103">622 501,'33'0,"27"0,6 0,-2 0,-8 0,-13-5,-14-2</inkml:trace>
  <inkml:trace contextRef="#ctx0" brushRef="#br0" timeOffset="2215.618">1187 698,'171'-106,"-131"75,-18 17,-2-2,1 0,-2-1,-1-1,0-1,-1 0,6-11,-10-21,-13 50,0 0,0 0,-1 0,1 0,0 0,0 1,-1-1,1 0,-1 0,1 0,-1 0,1 0,-1 1,0-1,1 0,-1 1,0-1,1 0,-1 1,0-1,0 1,0-1,1 1,-1-1,0 1,0 0,0-1,0 1,0 0,0 0,0-1,0 1,0 0,0 0,0 0,0 0,0 1,0-1,0 0,0 0,1 1,-1-1,0 0,0 1,0-1,0 1,0-1,1 1,-1-1,0 1,0 0,1-1,-9 5,1-1,0 1,1 1,-1-1,1 1,0 1,1-1,-1 1,1 1,0-1,1 1,0 0,0 0,1 0,-2 6,4-10,0 0,1 0,-1 0,1 0,0 1,0-1,1 0,-1 1,1-1,0 0,0 1,0-1,1 0,-1 1,1-1,0 0,0 0,1 0,-1 0,1 0,0 0,0 0,1 0,-1 0,1-1,-1 0,1 1,0-1,0 0,1 0,-1-1,1 1,2 1,5 0,0-1,0 0,0-1,0 0,0-1,0 0,1-1,-1 0,0-1,0 0,1-1,-1 0,0-1,-1 0,1-1,0 0,-1 0,0-1,0-1,0 1,-1-2,0 1,8-8,8-1,-9 6,0 0,-1-1,0-1,-1 0,0-1,-1-1,0 0,-1-1,0 0,-1-1,-1 0,5-10,-14 24,-1-1,1 1,-1-1,0 1,1-1,-1 0,0 1,0-1,0 1,0-1,0 1,0-1,-1 1,1-1,-1 1,1-1,-1 1,1-1,-1 1,0-1,1 1,-1 0,0-1,0 1,0 0,0 0,0 0,0 0,-1 0,1 0,0 0,0 0,-1 0,1 1,-1-1,1 0,0 1,-1-1,1 1,-1 0,1-1,-1 1,0 0,1 0,-1 0,1 0,-1 0,1 0,-1 1,1-1,-1 1,1-1,-1 1,1-1,-1 1,1 0,0-1,-1 1,1 0,0 0,0 0,-2 1,-6 2,0 1,0-1,1 2,-1-1,1 1,0 0,1 1,-1 0,1 0,-2 4,6-9,1 1,1-1,-1 0,0 1,0-1,1 1,0-1,-1 1,1 0,0 0,0-1,1 1,-1 0,0 0,1 0,0 0,0 0,0 0,0 0,0 0,0 0,1 0,0 0,-1 0,1-1,0 1,0 0,1 0,-1-1,0 1,1-1,0 1,0-1,-1 0,1 1,3 1,0 0,0 0,1 0,0 0,0-1,0 1,0-2,1 1,-1-1,1 1,-1-2,1 1,0-1,0 0,-1 0,1-1,0 0,0 0,0-1,6-1,128-41,-134 40,2 0,-1 0,0-1,0 1,0-2,-1 1,1-1,-1 0,0-1,-1 0,1 0,-1 0,0-1,-1 0,0 0,0 0,0-1,-1 0,0 0,0 0,-1 0,2-9,-5 16,1-1,-1 0,0 1,0-1,0 0,0 0,0 1,0-1,-1 0,1 0,0 1,-1-1,0 0,1 1,-1-1,0 1,0-1,0 1,0-1,0 1,0 0,0-1,0 1,-1 0,1 0,0 0,-1 0,1 0,-1 0,1 0,-1 0,0 1,1-1,-1 1,0-1,1 1,-1-1,0 1,0 0,1 0,-1 0,0 0,0 0,1 1,-1-1,0 0,1 1,-1-1,0 1,1 0,-1-1,1 1,-1 0,1 0,-1 0,1 0,-1 0,1 0,0 1,0-1,0 0,0 1,0-1,0 1,0-1,-1 2,-3 3,-1 0,1 0,0 1,0 0,1 0,0 0,0 0,1 0,0 1,0 0,1 0,0 0,0 0,0 4,2-8,-1 0,1 0,0 0,0 0,0-1,1 1,0 0,-1 0,1 0,0 0,1 0,-1-1,1 1,0-1,0 1,0-1,0 1,0-1,1 0,-1 0,1 0,0-1,0 1,0-1,0 1,1-1,-1 0,1 0,-1 0,4 0,-2 0,4 3,0-1,0 0,0-1,1 0,-1-1,1 0,0 0,0-1,0 0,0-1,0 0,0 0,0-1,0-1,7-3</inkml:trace>
  <inkml:trace contextRef="#ctx0" brushRef="#br0" timeOffset="2614.49">2259 21,'22'-3,"205"-15,-227 19,-1-1,0 1,0 0,1-1,-1 1,1 0,-1 0,1-1,-1 1,1 0,-1 0,1 0,0 0,-1 0,1 0,0 0,0-1,0 1,-1 0,1 0,0 0,0 0,1 0,-1 0,0 0,0 0,0 0,1 0,-1 0,0 0,1 0,-1-1,1 1,-1 0,1 0,-1 0,1-1,0 1,-1 0,1-1,0 1,0 0,-1-1,1 1,0-1,0 0,0 1,0-1,-1 1,1-1,0 0,0 0,0 0,0 1,0-1,0 0,0 0,0 0,0 0,-35 23,27-20,0 1,0 0,1 1,-1-1,1 1,0 1,1-1,-1 1,1 0,0 0,1 0,-1 1,1 0,3-5,1 0,0 0,-1 0,1 0,0 0,0 0,0 0,0 0,0-1,0 1,0 0,1 0,-1 0,1 0,0 0,-1 0,1-1,0 1,0 0,0-1,0 1,0 0,1-1,-1 0,0 1,1-1,-1 0,1 1,-1-1,1 0,0 0,-1 0,1-1,0 1,0 0,0 0,72 20,-48-18,-2-2</inkml:trace>
  <inkml:trace contextRef="#ctx0" brushRef="#br0" timeOffset="3615.386">3049 134,'-28'15,"0"1,1 1,1 2,0 0,2 2,0 1,1 1,1 0,-11 19,29-37,0 0,1 0,-1 1,1-1,1 1,-1-1,1 1,0 0,0 0,1 0,0 1,0-1,0 0,1 0,0 0,0 1,0-1,1 0,0 0,1 0,-1 1,1-1,0-1,0 1,1 0,0 0,0-1,0 0,1 1,-1-1,1-1,0 1,1 0,-1-1,1 0,0 0,0-1,0 1,1-1,-1 0,1 0,3 0,8 0,1 0,0-2,0 0,0-1,0-1,0-1,-1 0,1-2,0 0,-1 0,0-2,0 0,-1-1,1-1,-2 0,1-1,6-6,-7 8,-2-1,1-1,-1 0,-1 0,0-1,0-1,-1 0,0-1,-1 0,0 0,-1-1,0 0,-1-1,-1 0,0 0,-1-1,-1 0,0 0,-1 0,2-10,-7 19,0 0,-1 0,1 0,-1 0,0 0,0 0,-1 0,0 1,0-1,0 1,-1 0,0 0,0 0,0 0,0 1,-1 0,1 0,-1 0,-1 0,1 1,0 0,-1 0,1 0,-1 1,0-1,0 1,-2 0,-17-7</inkml:trace>
  <inkml:trace contextRef="#ctx0" brushRef="#br0" timeOffset="3919.263">2682 416,'299'-90,"-295"89,0-1,-1 1,1 0,0-1,0 2,0-1,0 0,0 1,0 0,0 0,0 0,0 0,0 1,0-1,0 1,0 0,-1 1,1-1,0 0,-1 1,1 0,-1 0,1 0,-1 0,0 1,0-1,0 1,0 0,1 2,4 6,-6-7,-1 0,1-1,0 0,0 1,1-1,-1 0,1 0,0-1,-1 1,1 0,0-1,1 0,-1 1,0-1,1 0,-1-1,1 1,-1-1,1 0,0 0,1 1,132 1,-112-4</inkml:trace>
  <inkml:trace contextRef="#ctx0" brushRef="#br0" timeOffset="6909.382">2372 613,'0'5,"0"6,-5 6,-1 6,-1 2,-2-2,-1 0,2 0,2-3</inkml:trace>
  <inkml:trace contextRef="#ctx0" brushRef="#br0" timeOffset="7379.313">2343 613,'101'83,"-93"-74,-8-8,1 0,-1 0,1 1,0-1,-1 0,1 0,0 0,0 0,0 0,-1 1,1-2,0 1,1 0,-1 0,0 0,0 0,0-1,0 1,1 0,-1-1,0 0,1 1,-1-1,0 1,1-1,-1 0,0 0,1 0,-1 0,1 0,-1 0,0 0,1-1,-1 1,0 0,1-1,-1 1,0-1,1 1,-1-1,0 0,0 1,0-1,0 0,0 0,0 0,1 0,52-112,-49 94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1 434,'4'5,"1"-1,0 0,0-1,0 1,0-1,0 0,1 0,0-1,-1 1,1-1,0 0,0-1,0 0,0 0,1 0,-1 0,0-1,0 0,0-1,1 1,-1-1,0 0,0-1,0 1,0-1,-1-1,1 1,0-1,-1 0,1 0,-1 0,4-5,40-24,-2-3,-2-1,-1-3,21-25,-46 44,-14 16,1-1,-1 1,0-1,-1 0,1 0,-1-1,0 1,0-1,0 0,-1 0,0 0,0 0,-1-1,0 1,0-1,0 0,-1 1,0-1,0 0,-1 0,0 0,0-3,-3 7,1 0,-1-1,0 1,0 0,-1 1,1-1,0 1,-1-1,0 1,1 0,-1 0,0 0,0 1,0 0,0-1,-1 1,1 1,0-1,0 1,-1-1,1 1,0 0,0 1,-1-1,1 1,0 0,0 0,0 0,0 1,0-1,0 1,0 0,0 0,1 0,-4 3,-7 2,1 0,1 2,-1-1,1 1,1 1,-1 0,2 1,-1 0,2 1,-9 12,14-19,0 1,1 0,0 0,0 0,1 0,0 0,0 0,0 1,1-1,-1 1,2 0,-1-1,1 1,0 0,0-1,1 1,0-1,0 1,1 0,-1-1,1 0,1 1,-1-1,1 0,0 0,1 0,4 1,0 0,0 0,1 0,0-1,1-1,-1 0,1 0,0-1,0 0,0 0,1-1,-1-1,1 0,-1 0,1-1,0 0,0-1,0 0,0-1,-1 0,1-1,2-1,18 2,-1 0,-1-1,1-1,-1-2,0-1,0-1,-1-1,0-2,0-1,-1-1,-1-1,0-2,-1 0,0-2,-1 0,19-20,-38 33,-1 0,1-1,-1 1,0-1,0 0,-1 0,0-1,0 1,0-1,0 1,-1-1,0 0,0 0,0 0,-1 0,0 0,0-1,-1 1,0 0,0 0,0 0,-1-3,0 7,0 0,0 1,0-1,0 0,0 1,-1-1,1 1,-1-1,1 1,-1 0,1-1,-1 1,0 0,0 0,1 0,-1 1,0-1,0 0,0 1,0-1,0 1,0-1,0 1,0 0,0 0,0 0,0 0,0 0,0 1,0-1,0 1,0-1,0 1,0 0,-1 0,-71 31,64-25,0 0,1 0,0 1,0 0,0 1,1 0,1 0,-1 1,2 0,-1 0,1 0,-2 8,5-14,1 1,0 0,0-1,1 1,-1 0,1 0,0 0,0 1,1-1,0 0,0 0,0 0,0 0,1 0,0 0,0 1,0-2,1 1,-1 0,1 0,0 0,1-1,-1 1,1-1,0 0,0 1,0-1,1-1,-1 1,3 1,6 1,0 0,1-1,0-1,0 0,0-1,0-1,0 1,1-2,-1 0,1-1,-1 0,1-1,-1 0,6-2,-19 3,38-6,-1-1,1-1,-2-3,1 0,-1-3,-1-1,-1-1,0-2,-1-1,-1-2,-1-1,-1-2,14-14,24-36,-66 72,0-1,0 0,-1 0,1 1,0-1,-1 0,0 0,0 0,0-1,0 1,0 0,0 0,-1-1,0 1,0 0,0 0,0-1,0 1,0 0,-1-1,0 1,0 0,0 0,0 0,0 0,0 0,-1 0,0-1,-1 2,-1 0,1 0,-1 0,1 1,-1 0,0-1,1 1,-1 1,0-1,0 0,0 1,0 0,1 0,-1 0,0 0,0 1,0-1,0 1,1 0,-1 0,0 1,1-1,-1 1,1 0,-1 0,1 0,0 0,0 0,0 1,0-1,0 1,0 0,-1 3,-6 2,1 1,1 0,0 0,0 1,1 0,0 1,1 0,0 0,0 0,1 0,1 1,0 0,1 0,0 0,1 0,0 1,1-1,0 1,1-1,0 0,1 1,0-1,2 1,0 3,1-8,0 0,0-1,0 0,1 0,0 0,0-1,1 0,0 0,0 0,1-1,-1 0,1 0,0 0,0-1,1 0,-1 0,1-1,0 0,0-1,0 1,0-2,1 1,-1-1,0 0,1-1,-1 0,6 0,11 0</inkml:trace>
  <inkml:trace contextRef="#ctx0" brushRef="#br0" timeOffset="545.252">1892 208,'-17'13,"0"1,1 0,1 2,0 0,1 0,1 1,0 1,1 0,-2 7,14-26,0 1,0 0,1-1,-1 1,0 0,0-1,1 1,-1 0,0-1,1 1,-1 0,0 0,1-1,-1 1,0 0,1 0,-1 0,0-1,1 1,-1 0,1 0,-1 0,1 0,-1 0,0 0,1 0,-1 0,1 0,-1 0,0 0,1 0,-1 0,1 0,-1 0,0 1,1-1,-1 0,1 0,-1 0,0 1,1-1,-1 0,0 0,1 1,-1-1,0 0,0 1,1-1,-1 0,0 1,0-1,0 0,1 1,-1-1,0 1,0-1,0 0,0 1,0-1,0 1,0-1,0 0,0 1,0-1,0 1,33-21,91-80,-113 92,-10 7,-1-1,1 0,0 1,0-1,0 1,1 0,-1-1,0 1,0 0,1-1,-1 1,1 0,-1 0,1 0,-1 0,1 1,0-1,-1 0,1 1,0-1,0 1,0-1,-1 1,1 0,0 0,0 0,0 0,0 0,-1 0,1 1,0-1,0 0,0 1,-1 0,1-1,0 1,-1 0,1 0,-1 0,1 0,-1 0,1 0,-1 0,1 0,-1 1,6 18,-7-15,0 0,1-1,0 1,0-1,0 1,0-1,1 1,-1-1,1 0,0 0,1 0,-1 0,1 0,-1 0,1-1,1 1,-1-1,0 0,1 0,-1 0,1 0,0-1,0 1,0-1,0 0,0 0,1-1,-1 1,1-1,-1 0,1 0,-1-1,1 1,2-1,1-3,1-1,-1-1,0 1,0-1,0-1,-1 0,0 0,0 0,0-1,-1 1,0-2,0 1,-1-1,0 0,0 0,-1 0,0-1,0 1,0-3,5-14,-2 1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2089 594,'-5'9,"-1"9,-5 0,0 3,1 2,-2-3,1 0,-3 2,2 2,-3-4,-3 0,2 2,-2-4,3 1,-2-4,3-4</inkml:trace>
  <inkml:trace contextRef="#ctx0" brushRef="#br0" timeOffset="602.564">2484 424,'-6'15,"1"1,0-1,2 1,-1 0,2 0,0 1,1-1,1 0,0 0,1 1,1-1,1 0,2 9,-4-22,0-1,0 1,1-1,-1 1,0-1,1 0,0 0,-1 0,1 0,0 0,0 0,0 0,1 0,-1-1,0 1,1-1,-1 0,0 1,1-1,0 0,-1-1,1 1,0 0,-1-1,1 1,0-1,-1 0,1 0,0 0,0 0,-1-1,1 1,0-1,-1 0,1 1,0-1,-1 0,1-1,-1 1,0 0,1-1,-1 1,0-1,2-1,153-120,-99 70,-46 82,-12-23,-1-1,1 0,0 1,0-1,1 0,0 0,0 1,0-1,0 0,1 0,0 0,0 0,0 0,0-1,1 1,0-1,0 1,0-1,1 0,-1 0,1 0,0-1,0 0,0 1,1-1,-1-1,1 1,0 0,-1-1,1 0,0 0,0-1,1 0,-1 1,0-2,2 1,4-4,0 0,0 0,-1-1,1-1,-1 0,0-1,-1 1,1-2,-1 0,0 0,-1 0,1-1,-2 0,1-1,-1 0,0 0,-1 0,0-1,4-9,0-1</inkml:trace>
  <inkml:trace contextRef="#ctx0" brushRef="#br0" timeOffset="1102.067">3331 1,'0'0,"0"68,-2-1,-3 0,-6 15,6-51,1 0,1 1,2-1,1 0,2 10,-2-39,0 0,0-1,0 1,0 0,0 0,0 0,1-1,-1 1,1 0,-1-1,1 1,0 0,0-1,0 1,0-1,0 1,0-1,0 1,0-1,1 0,-1 0,0 1,1-1,-1 0,1 0,-1 0,1-1,-1 1,1 0,0-1,0 1,-1-1,1 1,0-1,0 0,-1 0,1 0,0 0,0 0,0 0,-1 0,1 0,0-1,0 1,-1-1,1 1,0-1,-1 0,1 0,-1 0,2 0,47-33,30-9,-78 44,1 0,-1 0,0 0,0 1,0-1,1 1,-1-1,0 1,-1 0,1 0,0-1,-1 1,1 1,-1-1,1 0,-1 0,0 0,0 1,0-1,0 1,0-1,-1 1,1-1,-1 1,0-1,1 1,-1-1,0 1,-1 0,1-1,0 1,-1-1,1 1,-1 0,1 10,10 46,-5-33</inkml:trace>
  <inkml:trace contextRef="#ctx0" brushRef="#br0" timeOffset="1501.256">3725 509,'40'-9,"0"-3,-2-1,0-2,0-1,22-15,5-21,-64 51,0 0,0 0,1 0,-1-1,0 1,0 0,0 0,0-1,-1 1,1-1,0 1,-1-1,1 1,-1-1,1 1,-1-1,0 0,1 1,-1-1,0 0,0 1,0-1,0 0,-1 1,1-1,0 1,-1-1,1 0,-1 1,1-1,-1 1,0 0,0-1,0 1,0-1,0 1,0 0,0 0,0-1,0 1,-1 0,1 0,0 0,-1 1,1-1,-1 0,-3-2,-1 1,1 0,0 0,-1 1,1 0,-1 0,0 0,1 1,-1-1,0 1,1 1,-1-1,0 1,1 0,-1 0,1 1,-1-1,1 1,0 0,-1 1,1 0,0-1,1 1,-5 3,-1 2,0-1,0 1,0 1,1 0,0 0,1 0,0 1,1 1,0-1,-5 10,7-9,2-8,1 0,-1 1,1-1,0 1,0 0,0 0,0 0,0 0,1 0,0 0,0 0,0 0,0 0,1 1,-1-1,1 0,0 1,1-1,-1 0,1 0,0 1,0-1,0 0,0 0,1 0,0 0,0 0,0 0,0-1,0 1,1-1,0 1,6 1,-1 0,1-1,0 0,1 0,-1-1,0-1,1 0,0 0,0 0,-1-1,1-1,7 0,9 1</inkml:trace>
  <inkml:trace contextRef="#ctx0" brushRef="#br0" timeOffset="1768.482">4149 621,'14'-14,"10"-15,1-6,1 2,-5 1,0 3,1 0,1 6,-3 2,0 4,-4 5</inkml:trace>
  <inkml:trace contextRef="#ctx0" brushRef="#br0" timeOffset="2099.689">4459 453,'67'-12,"-1"-2,-1-3,0-3,58-28,-60-3,-62 50,0 0,0 0,0 0,0-1,0 1,0 0,-1-1,1 1,-1 0,1-1,-1 1,1-1,-1 1,0-1,0 1,1-1,-1 1,0-1,0 1,-1-1,1 1,0 0,0-1,-1 1,1-1,-1 1,1-1,-1 1,0 0,1-1,-1 1,0 0,0 0,0 0,0 0,0-1,0 1,0 1,-1-1,1 0,0 0,0 0,-1 1,1-1,0 0,-1 1,1-1,-1 1,1 0,-1-1,1 1,-11-1,0 0,0 1,0 1,0 0,0 0,0 1,1 0,-1 1,1 1,-1 0,1 0,1 1,-1 1,0-1,1 2,1-1,-1 2,1-1,-5 6,1-3,0 1,1 0,1 1,0 0,0 1,1 0,1 0,0 1,1 0,0 1,2 0,-1 0,2 1,-1 1,6-12,0-1,0 0,0 0,0 1,1-1,-1 0,1 0,0 0,1 0,-1 0,1 0,-1 0,1 0,0 0,1-1,-1 1,1-1,-1 0,1 1,0-1,0-1,0 1,1 0,-1-1,1 1,0-1,105 50,29-31,-110-20</inkml:trace>
  <inkml:trace contextRef="#ctx0" brushRef="#br0" timeOffset="4883.263">1 1581,'38'0,"32"-4,9-3,-4 1,-10 2,-12-5,-9 1,-18 0,-12 3</inkml:trace>
  <inkml:trace contextRef="#ctx0" brushRef="#br0" timeOffset="5130.648">57 1779,'43'-5,"29"-1,7 0,-6 1,-9 1,-17 2</inkml:trace>
  <inkml:trace contextRef="#ctx0" brushRef="#br0" timeOffset="7415.242">1355 1271,'0'15,"0"-1,-2 1,0-1,-1 1,0-1,-1 0,0 0,-1 0,-1-1,0 0,-1 0,-1 0,-44 99,51-110,1-1,0 1,0 0,0 0,0-1,0 1,0 0,1 0,-1-1,1 1,-1 0,1 0,-1-1,1 1,0-1,0 1,0-1,0 1,0-1,0 1,0-1,0 0,1 0,-1 1,1-1,-1 0,1 0,-1 0,1-1,-1 1,1 0,0-1,-1 1,1-1,0 1,-1-1,1 0,0 1,0-1,0 0,-1 0,1-1,80-2,6-17,-62 16</inkml:trace>
  <inkml:trace contextRef="#ctx0" brushRef="#br0" timeOffset="8021.022">1637 1638,'26'-42,"2"1,1 1,3 2,1 1,10-7,-42 43,-1-1,1 1,0-1,-1 1,1 0,0-1,0 1,0 0,0 0,0 0,0-1,1 1,-1 0,0 0,1 1,-1-1,0 0,1 0,-1 1,1-1,-1 1,1-1,-1 1,1 0,0-1,-1 1,1 0,-1 0,1 0,0 0,-1 0,1 1,-1-1,1 0,-1 1,1-1,-1 1,1 0,-1-1,1 1,-1 0,0 0,1 0,-1 0,0 0,0 0,0 0,0 1,-3 95,6-95,1 0,-1-1,0 0,0 0,1 0,-1 0,0-1,1 0,-1 0,1 0,-1 0,0-1,1 1,-1-1,0 0,0-1,1 1,-1-1,0 1,0-1,-1-1,1 1,0 0,0-1,2 0,169-97,-175 99,1 0,-1 0,1 0,0 0,-1 1,1-1,0 0,0 0,0 1,-1-1,1 0,0 1,0-1,0 1,0-1,0 1,0 0,0-1,0 1,0 0,1 0,-1 0,0 0,0 0,0 0,0 0,0 0,0 0,0 0,0 0,0 1,0-1,0 0,0 1,0-1,0 1,0-1,0 1,0 0,0-1,0 1,-1 0,1 0,0 0,0-1,-1 1,1 0,-1 0,1 0,-1 0,1 0,-1 0,1 0,-14 29,10-26,1-1,1 0,-1 0,0 1,1-1,0 1,-1 0,1-1,1 1,-1 0,1-1,-1 1,1 0,0 0,0 0,1-1,-1 1,1 0,0 3,8 6</inkml:trace>
  <inkml:trace contextRef="#ctx0" brushRef="#br0" timeOffset="8784.244">2540 1327,'-17'6,"0"1,0 1,1 0,0 1,0 1,1 0,0 1,1 1,0 0,1 1,-8 9,19-20,1-1,-1 1,0 0,0-1,1 1,-1 0,1 0,0 0,-1 0,1 0,0 0,0 0,0 1,1-1,-1 0,0 0,1 1,0-1,-1 0,1 1,0-1,0 1,0-1,1 0,-1 1,0-1,1 0,0 1,-1-1,1 0,0 0,0 0,0 1,1-1,-1 0,0-1,1 1,-1 0,1 0,0 0,0-1,-1 1,1-1,0 0,0 1,0-1,1 0,-1 0,0 0,2 0,8-1,0 0,0-1,0-1,1 1,-2-2,1 0,0 0,0-1,-1-1,0 0,0 0,0-1,-1 0,0-1,0-1,2-2,-2 4,173-121,-155 125,-32 36,-37 165,42 27,-2-223,1 0,-1 0,0 0,0 0,0 0,0 0,-1 0,1 0,-1-1,0 1,0-1,0 1,0-1,0 1,0-1,-1 0,1 0,-1-1,1 1,-1 0,0-1,0 1,1-1,-1 0,0 0,0 0,0 0,-1-1,1 1,0-1,-3 0,0 1,0-1,0 0,1 0,-1 0,0-1,0 1,0-2,1 1,-1-1,0 1,1-2,0 1,-1 0,1-1,0 0,0 0,-1-2,5 3,-1 0,0-1,1 1,-1-1,1 1,0-1,0 1,0-1,0 0,0 0,0 0,1 1,-1-1,1 0,0 0,0 0,0 0,1 0,-1 1,0-1,1 0,0 0,0 0,0 1,0-1,0 0,0 1,1-1,1-1,52-73,-40 61,2 0,-1 1,2 1,0 0,1 1,0 1,1 1,0 1,1 1,0 1,9-3,-5 4</inkml:trace>
  <inkml:trace contextRef="#ctx0" brushRef="#br0" timeOffset="9153.139">1299 1892,'940'-111,"-841"103,27-5,-1 6,1 6,0 4,21 9,-78-3,-44-7</inkml:trace>
  <inkml:trace contextRef="#ctx0" brushRef="#br0" timeOffset="9553.262">2089 2033,'-5'38,"-1"23,0 5,-4-8,0-10,2-7,7-12,8-10,3-8</inkml:trace>
  <inkml:trace contextRef="#ctx0" brushRef="#br0" timeOffset="9854.206">1807 2005,'57'0,"34"0,6-5,-4-2,-13 1,-15 1,-9 2,-9 0,-9 2,-4 1,-5 0,-6 0</inkml:trace>
  <inkml:trace contextRef="#ctx0" brushRef="#br0" timeOffset="10117.038">1722 2428,'43'-5,"39"-6,9-1,0-4,-12 1,-9 3,-11 4,-12-2,-9 1,-6 2,-3 2,-7 2</inkml:trace>
  <inkml:trace contextRef="#ctx0" brushRef="#br0" timeOffset="10773.601">2653 2287,'-153'149,"140"-132,37-25,250-185,-271 191,0 0,0-1,1 1,-1 0,0 1,1-1,0 1,-1-1,1 1,0 0,-1 0,1 1,0-1,0 1,0 0,-1 0,1 0,0 0,0 1,0-1,-1 1,1 0,0 0,-1 1,1-1,0 1,-1-1,0 1,1 0,-1 1,0-1,0 0,0 1,-1 0,1 0,-1-1,1 2,-1-1,0 0,0 0,0 1,-1-1,1 1,0 2,55 127,-57-133,1 1,0-1,1 1,-1 0,0 0,0 0,0 1,0-1,-1 0,1 0,0 0,0 1,-1-1,1 0,0 1,-1-1,0 0,1 1,-1-1,0 1,0-1,1 0,-1 1,0-1,-1 1,1-1,0 1,0-1,-1 1,1-1,0 0,-1 1,0-1,1 0,-1 1,0-1,1 0,-1 0,0 0,0 1,0-1,0 0,0 0,0-1,-2 2,-119 5,84-9,7 0,0-2,0-1,0-1,1-1,0-2,1-1,0-1,-4-4,15 7</inkml:trace>
  <inkml:trace contextRef="#ctx0" brushRef="#br0" timeOffset="11800.267">2625 2428,'-5'0,"-1"5,-5 1,0 5,-3 5,0 5,-1-1,1 0,-2-3,2 1,-1-3,2 1,3-3</inkml:trace>
  <inkml:trace contextRef="#ctx0" brushRef="#br0" timeOffset="13776.503">565 1130,'34'-14,"1"2,0 2,0 1,1 1,10 1,-43 6,0 0,1 0,-1 1,1-1,-1 1,0 0,1 0,-1 0,1 1,-1-1,0 1,1 0,-1 0,0 0,0 0,1 0,-1 1,0-1,0 1,-1 0,1 0,0 0,0 0,-1 1,0-1,1 1,-1-1,0 1,0 0,0 0,-1 0,1 0,-1 0,0 0,1 3,-1 9,0 0,-2 0,0 0,0 0,-2 0,0-1,0 1,-1-1,-1 1,-3 5,-6 23,-9 41,3 1,4 0,4 1,4 1,3 47,25 157,-14-247,-1 1,-3 0,-1 0,-4 20,3-58,0 0,-1 0,-1 0,1 0,-1 0,0 0,0-1,-1 1,0-1,0 0,0 0,-1 0,0 0,0 0,-1-1,1 0,-1 0,-1 0,1-1,-3 3,6-7,1 1,0-1,-1 0,1 0,-1 0,1 0,0 0,-1 0,1 0,-1 0,1 0,0-1,-1 1,1 0,0-1,-1 1,1-1,0 0,0 1,-1-1,1 0,0 0,0 0,0 0,0 0,0 0,0 0,0 0,1 0,-1 0,0-1,0 1,1 0,-1 0,1-1,-1 1,1 0,0-1,0 1,-1-1,1 1,0-1,-5-63,31-58,45-218,15-50,16 49,-100 334,1 1,0 0,0 0,0 0,1 0,0 0,0 1,1 0,0 0,0 0,0 0,1 1,0 0,0 0,0 0,0 1,1 0,0 0,0 1,0 0,2-1,183-39,225-25,-43 34,-4 22,-259 13,147 27,-32 2,-57-48,-158 16,-5 0,-1 0,1 1,0-1,0 1,0 1,0-1,0 1,0 0,0 0,0 1,0-1,0 1,-1 1,1-1,0 1,0 0,-1 0,3 2,-7-1,0 1,0-1,0 1,0-1,0 1,-1-1,0 1,1-1,-1 1,-1 0,1-1,0 1,-1-1,0 1,0-1,0 1,0-1,0 0,-1 1,0-1,1 0,-1 0,-1 0,-3 12,3-8,-3 8,0 0,1 0,0 1,1 0,1 0,1 0,0 0,1 11,3-8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52.2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 99,'-1'-23,"0"-1,8 43,101 490,-91-374,-5 0,-7 0,-8 77,1-67,1 451,1-592,-1-1,1 0,0 1,0-1,1 1,-1-1,1 0,-1 1,1-1,0 0,0 0,1 1,-1-1,1 0,-1 0,1 0,0-1,0 1,0 0,1-1,-1 1,1-1,-1 0,1 0,0 0,0 0,0 0,0-1,0 1,0-1,0 0,1 1,14 3,-1-1,1 0,0-2,0 0,0 0,0-2,1 0,-1-1,0-1,0-1,5-2,47-4,658-78,-94 53,-53 7,109 27,-104 28,296-29,-649-16,0-10,69-24,-75 12,-151 27,719-96,-415 79,-258 14,90 2,-211 13,1 1,-1-1,1 0,-1 0,1 0,-1 0,0 0,1 0,-1-1,1 1,-1-1,1 1,-1-1,0 1,1-1,-1 1,0-1,0 0,1 0,-1 0,0 0,0 0,0 0,0 0,0 0,0 0,-1 0,1-1,0 1,0 0,-1-1,1 1,-1 0,1-1,-1 1,0-1,1 1,-1-1,0 1,0 0,0-1,0 1,0-1,-1 1,1-1,0 1,-1-1,1 1,-1 0,1-1,-1 1,0 0,1-1,-2 0,-99-197,55-6,16-190,15 182,-25-21,40 218,2 0,-1 0,2 1,0-1,1 1,1 0,4-11,18-91,-27 115,1 1,-1-1,0 1,0-1,0 1,0-1,0 1,-1-1,1 1,0-1,-1 1,1-1,-1 1,0 0,1-1,-1 1,0 0,0-1,0 1,0 0,0 0,0 0,0 0,0 0,0 0,0 0,-1 0,1 1,0-1,-1 0,1 1,0-1,-1 1,1-1,-1 1,1 0,-1-1,1 1,-1 0,1 0,-1 0,1 0,-1 1,-72 17,52-11,-232 22,-35-1,124-16,-131-8,34-3,-151 25,43-13,-202 22,-9-25,329 15,-42 5,-137 0,-168-31,412-12,-62 2,-492 116,715-102,-126 14,-130-4,232-12,-111-14,142 7,-1 2,1 0,-1 1,0 1,0 0,0 2,0 0,0 2,0 0,1 1,-1 1,-18 6,37-10,0 0,0 1,-1-1,1 0,0 0,0 0,0 1,0-1,0 0,1 1,-1-1,0 1,0-1,0 1,0 0,0-1,1 1,-1 0,0 0,0-1,1 1,-1 0,1 0,-1 0,1 0,-1 0,1 0,-1 0,1 0,0 0,0 0,-1 0,1 0,0 0,0 0,0 0,0 0,0 0,0 0,1 0,-1 0,0 0,0 0,1 0,-1 0,1 0,-1 0,1 0,-1 0,1 0,-1-1,1 1,0 0,0 0,-1-1,1 1,0 0,1 0,12 9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07.39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 1,'-2'1,"0"1,1-1,-1 1,0-1,0 1,1 0,-1-1,1 1,0 0,0 0,-1 0,1 0,0 1,1-1,-1 0,0 0,1 1,-1-1,1 0,-1 1,1-1,0 0,0 1,0-1,1 1,-2 0,-13 303,-65 91,60-301,4 1,5 1,4-1,4 34,4 851,25-653,-15 1,0-195,-6-1,-6 22,26 122,-14-7,-2-190,-4 0,-4 0,-4 25,4 123,20 22,-28-196,0 133,51 149,22 25,-9 23,-22-132,41 176,-41-243,-26 35,-11-161,-1-37,-1 1,-1-1,-1 0,-1 0,-1-1,-8 18,6-19,2-1,0 2,2-1,0 1,1-1,1 1,1 18,2-34,2 0,-1-1,1 1,0 0,0-1,0 1,1-1,0 1,0-1,0 0,0-1,1 1,0 0,0-1,1 0,-1 0,1 0,0-1,-1 1,2-1,-1 0,0 0,1-1,-1 0,1 0,0 0,-1-1,1 0,0 0,0 0,0-1,0 1,0-2,0 1,0-1,0 1,1-2,451-3,-195-23,208 17,-20-24,79 13,-235 5,143 16,-199 3,258-20,-64 8,-130 8,122-26,-6 18,-37-6,-167 13,124-23,74-4,935 31,-681-1,-282-29,-15 2,402 25,-437-24,213-20,33-12,-17 2,-471 46,340-19,931 30,-1196-27,-144 24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4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85 584,'120'-78,"-95"66,0 1,1 1,1 1,-1 2,1 0,5 1,29-8,-39 9,0 0,0 2,0 0,0 2,1 0,13 3,-33-2,0 1,-1 0,1 1,0-1,0 0,-1 1,1-1,-1 1,1 0,-1 0,1 0,-1 0,0 0,0 1,0-1,-1 1,1-1,0 1,-1 0,0-1,0 1,1 0,-2 0,1 0,0 0,-1 0,1 0,-1 0,0 0,0 0,0 0,0 0,-1 0,1 0,-1 0,1 0,-1 0,0 0,-1 0,1 0,0 0,-1-1,1 1,-1-1,0 1,0-1,0 0,0 1,-1-1,1 0,0-1,-2 2,-159 165,-36 48,189-206,1 1,0 0,0 0,2 1,-1 0,2 1,-1-1,2 1,-2 5,6-16,1 0,-1 0,1 1,0-1,0 1,0-1,0 0,0 1,0-1,1 0,-1 1,1-1,0 0,-1 0,1 1,0-1,0 0,1 0,-1 0,0 0,1 0,-1 0,1-1,-1 1,1 0,0-1,0 1,0-1,0 0,0 0,0 1,0-1,0 0,0-1,1 1,-1 0,0-1,1 1,-1-1,101 7,-92-7,76-3,-62 3</inkml:trace>
  <inkml:trace contextRef="#ctx0" brushRef="#br0" timeOffset="3938.777">876 387,'-65'181,"62"-165,10-21,14-21,34-70,-53 95,0 0,0 1,0-1,0 0,0 1,0-1,0 1,0 0,0 0,0-1,0 1,0 1,0-1,0 0,0 0,1 1,-1-1,-1 1,1 0,0 0,0 0,0-1,0 2,0-1,-1 0,1 0,-1 0,1 1,-1-1,1 1,-1 0,0-1,1 1,-1 0,0-1,0 1,0 0,-1 0,1 0,0 0,-1 0,1 0,-1 0,0 0,0 2,7 7,-6-7,0-1,1 1,0 0,0 0,0-1,0 1,1-1,-1 0,1 0,0 0,0 0,0 0,0-1,1 1,-1-1,1 0,-1 0,1 0,0 0,0-1,0 1,0-1,0 0,0-1,0 1,0 0,0-1,0 0,1 0,-1-1,0 1,0-1,0 1,0-1,0-1,0 1,0 0,0-1,-1 0,1 0,-1 0,1 0,-1-1,0 0,2 0,2-8,1 1,-1-1,-1 0,0-1,-1 0,0 0,0 0,-2 0,1-1,-2 0,0 1,1-8,-1-5</inkml:trace>
  <inkml:trace contextRef="#ctx0" brushRef="#br0" timeOffset="7419.031">1637 443,'-66'-42,"57"42,0-1,-1 2,1-1,0 1,-1 1,1 0,0 0,0 0,0 1,1 1,-1 0,1 0,-1 0,1 1,0 0,-5 5,9-7,-2-1,0 1,0 0,0 0,0 0,0 1,0 0,1 0,0 1,0-1,0 1,1 0,-1 0,1 1,1-1,-1 1,1 0,-1 0,2 0,-1 0,1 1,0-1,0 1,1-1,0 1,0 0,0 0,1 2,4-3,0-1,0 0,0 0,1-1,0 1,0-1,0 0,0-1,0 1,1-1,0 0,0 0,0-1,0 1,0-1,0-1,0 1,1-1,-1 0,1-1,-1 1,2-2,8 0,0 0,0-2,0 0,0-1,-1 0,0-1,0-1,0-1,0 0,-1 0,0-2,-1 0,0 0,-1-1,1-1,-2 0,0-1,0 0,-1 0,0-1,-1-1,-1 1,0-1,4-12,-3 6,-1 0,0 0,-2-1,0 0,-2-1,0 1,-1-1,-1 0,-1-9,-1 21,0-1,-1 0,0 0,-1 0,0 0,-1 1,0-1,0 1,-1 0,-1 0,0 0,0 1,-1-1,0 1,0 1,-1-1,0 1,-1 0,-6-5,11 11,0-1,0 1,-1 0,1 0,-1 0,1 1,-1-1,0 1,0 0,0 0,0 0,0 1,0-1,1 1,-1 0,0 0,0 0,0 1,0-1,0 1,0 0,0 0,0 0,0 1,1-1,-1 1,1 0,-1 0,1 0,0 1,0-1,0 1,0 0,-1 1,-4 3,1 1,0 0,1 1,0 0,0 0,0 0,1 0,1 1,0 0,0 0,1 0,-2 7,3-4,0 0,0 1,2-1,-1 0,2 0,0 1,0-1,1 0,1 0,0 0,1 0,0 0,1-1,0 0,1 0,0 0,1-1,1 0,0 0,0-1,1 0,0 0,1-1,7 6,4 0,1 0,0-2,1 0,0-2,1 0,1-2,-1 0,2-2,-1-1,1-1,-1-1,4-1,-5-1</inkml:trace>
  <inkml:trace contextRef="#ctx0" brushRef="#br0" timeOffset="8707.318">2230 527,'0'397,"19"-299,-18-95,0-1,0 0,0 1,1-1,-1 0,1 0,-1 0,1 0,0 0,0 0,0 0,0-1,0 1,0-1,0 1,1-1,-1 0,0 0,1 0,-1 0,1 0,-1-1,1 1,0-1,-1 0,1 1,-1-1,1 0,0-1,-1 1,1 0,-1-1,1 1,-1-1,1 0,0 0,7-4,0-1,-1 1,0-2,0 1,0-1,-1-1,0 1,-1-1,0-1,0 1,0-1,1-4,17-20,156-227,-186 275,2-1,-1 0,2 1,0-1,0 1,2 0,-1 0,2 0,0-1,1 1,1 0,2 9,-2-17,0 0,0 0,1-1,0 1,0-1,1 1,0-1,0 0,0-1,0 1,1-1,0-1,0 1,1-1,-1 0,1 0,0 0,0-1,0 0,0-1,1 0,-1 0,1 0,-1-1,1 0,0-1,-1 0,1 0,0 0,-1-1,1 0,0-1,-1 1,0-1,1-1,-1 0,0 0,0 0,0-1,-1 0,6-4,6-9,-1 0,-1-2,-1 0,0-1,-1-1,-1 0,-2 0,0-1,-1-1,-1 0,-5 13,0-1,-1 1,0-1,-1 0,0 0,-1 0,0 0,0 0,-1 0,-1-4,0 12,1-1,-1 1,1 0,-1-1,0 1,-1 0,1-1,0 1,-1 0,0 0,0 0,0 0,0 0,0 1,0-1,-1 1,1-1,-1 1,0 0,0 0,0 0,0 0,0 0,0 1,0 0,0-1,-1 1,1 0,-1 1,1-1,0 1,-1-1,-2 1,-21 1,2 5</inkml:trace>
  <inkml:trace contextRef="#ctx0" brushRef="#br0" timeOffset="9296.769">3698 641,'-9'-6,"-1"1,0 0,0 0,0 1,-1 1,0 0,1 0,-1 1,0 0,0 1,0 1,0-1,0 2,0-1,0 2,0-1,0 1,1 1,-1 0,1 1,-1 0,1 0,0 1,1 1,-1-1,0 2,-6 8,1 0,1 1,0 1,1 0,1 1,-9 17,17-29,1 0,0 0,0 0,1 1,0 0,0-1,0 1,1 0,0 0,1 0,-1 0,1-1,0 1,1 0,0 0,0 0,0 0,1 0,0-1,1 1,-1-1,1 0,0 1,0-3,0-1,0 1,0-1,1 0,-1 0,1 0,0 0,-1 0,1-1,1 0,-1 0,0 0,0 0,1-1,-1 1,1-1,-1 0,1-1,-1 1,1-1,0 0,-1 0,1 0,0-1,-1 1,2-2,116-38,-93 20,0-1,-1-1,-1-1,-1-2,-2-1,0-1,-23 26,84-98,-84 99,-1-1,1 1,-1-1,1 1,-1 0,1-1,0 1,-1 0,1-1,0 1,-1 0,1 0,0 0,-1-1,1 1,0 0,-1 0,1 0,0 0,-1 0,1 0,0 1,-1-1,1 0,0 0,-1 0,1 1,0-1,-1 0,1 1,-1-1,1 0,-1 1,1-1,-1 1,1-1,-1 1,1-1,-1 1,1-1,-1 1,0-1,1 1,-1 0,0-1,0 1,1 0,-1-1,0 1,0 0,0-1,0 1,0 0,0-1,0 1,0 0,0 0,3 47,-3-44,0 11,1-1,0 1,1-1,0 1,2-1,-1 0,2 0,0-1,0 1,3 1,-5-9,0-1,0 0,0 0,1 0,0 0,0-1,0 1,1-1,-1 0,1 0,0-1,0 0,0 0,1 0,-1 0,1-1,0 0,-1 0,1 0,0-1,0 0,0 0,0 0,0-1,4 0,16-3,-3-3</inkml:trace>
  <inkml:trace contextRef="#ctx0" brushRef="#br0" timeOffset="9904.197">4149 641,'-5'5,"-1"1,1 0,0 1,1-1,-1 1,2 0,-1 0,1 1,0-1,0 1,1-1,0 1,0 0,1 0,0 0,0 0,1 0,0 0,0 0,1 0,0 0,1 0,-1-1,2 1,-1 0,1-1,0 1,0-1,1 0,0 0,1-1,-1 1,1-1,0 0,1 0,0 0,0-1,0 0,0 0,1 0,0-1,0 0,0 0,0-1,0 0,1-1,3 2,-4-3,1 1,-1-2,1 1,-1-1,1 0,-1 0,1-1,-1 0,0 0,1-1,-1 0,0 0,0-1,0 0,0 0,-1-1,1 1,-1-2,0 1,0-1,0 1,-1-2,1 1,1-3,25-31,-1-1,-2-1,-1-2,-3-1,-2 0,15-41,-35 78,0 0,0 0,-1 0,1-1,-2 1,1-1,-1 0,0 1,-1-1,0 0,0 0,-1-6,0 13,-1 1,1-1,0 1,0 0,0-1,0 1,0 0,0 0,-1 0,1 0,0 0,0 0,0 0,0 0,-1 0,1 1,0-1,0 0,0 1,0-1,0 1,0-1,0 1,0 0,0-1,0 1,0 0,0 0,1 0,-1 0,0-1,1 1,-1 0,0 0,1 0,-1 0,1 1,-1-1,1 0,0 0,-1 0,1 0,0 0,0 1,-5 14,0 2,1-1,1 0,1 1,1-1,0 1,1 0,2 16,0 6,-1-19,1 1,1-1,1 0,1 0,1 0,1-1,1 0,1 0,0-1,1 0,1 0,1-1,13 14,12 19,229 345,-262-391,-1-1,1 1,-1 0,0 0,0 1,-1-1,0 0,0 1,0 0,0 0,-1-1,0 1,0 0,0 0,-1 0,0 0,0 0,-1 0,0 0,0 0,0-1,-1 1,1 0,-1-1,-1 1,1-1,-1 1,0-1,-3 4,-6 2,-1 0,-1 0,0-2,0 0,-1 0,0-1,-1-1,1-1,-1 0,-1-1,1 0,-1-2,1 0,-1-1,0 0,0-1,-2-1,11-1,1 1,-1-1,0 0,0 0,0-1,0 0,1 0,-1-1,1 0,0-1,0 1,0-1,0-1,1 1,0-1,-1 0,2-1,-1 1,1-1,0 0,0-1,0 1,1-1,0 0,0 0,1 0,0 0,0-1,1 0,-1-2,2-12,0 0,2 0,0 0,1 0,2 0,0 0,1 1,1-1,1 1,1 1,1-1,1 1,0 1,2 0,0 1,13-16,2-3,1 1,2 2,1 0,2 2,1 2,2 1,0 2,2 1,1 2,6-1,7-3,-9 3</inkml:trace>
  <inkml:trace contextRef="#ctx0" brushRef="#br0" timeOffset="11292.831">1 1431,'93'-14,"1"4,0 4,73 6,148-24,122-7,88 2,349-25,-217 23,138 3,-365 29,-198 26,-34 3,0-31,-175-4,-5-1</inkml:trace>
  <inkml:trace contextRef="#ctx0" brushRef="#br0" timeOffset="13053.587">5673 584,'-4'5,"-3"6,-4 1,0 4,1 4,3-2</inkml:trace>
  <inkml:trace contextRef="#ctx0" brushRef="#br0" timeOffset="13439.515">5645 951,'5'0,"6"0,-3 0,-9 5,-8 1,-7 0,-2 4,-2 0,8-2,9-2,7-2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55,'29'-4,"24"-3,7-3,-1-2,-6 3,-8 1,-10 4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51,'39'0,"26"-5,8-1,-5-5,-8 0,-10 1,-14 3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234 227,'-26'20,"1"2,1 0,1 1,1 2,1 0,1 1,1 1,-14 28,31-51,-1-1,1 1,0-1,0 1,0 0,1-1,-1 1,1 0,0 0,0 0,0 0,1 1,-1-1,1 0,0 0,0 0,1 0,-1 0,1 0,0 0,0 1,0-2,0 1,1 0,0 0,0 0,0-1,0 1,0-1,1 0,0 1,-1-1,1 0,0-1,1 1,-1 0,0-1,1 0,-1 0,1 0,0 0,0 0,0-1,5 0,1 0,-1-1,0 0,1 0,-1-1,1-1,-1 1,0-1,0-1,0 0,0 0,0-1,-1 0,0-1,3-1,10-4</inkml:trace>
  <inkml:trace contextRef="#ctx0" brushRef="#br0" timeOffset="311.979">403 397,'1'15,"0"0,1 0,0 0,1 0,1-1,0 1,1-1,4 7,-8-16,1-1,1 1,-1-1,0 1,1-1,0 0,0 0,0 0,1 0,-1-1,1 1,0-1,0 0,0 0,0-1,1 1,-1-1,1 0,0 0,-1 0,1 0,0-1,0 0,0 0,0-1,5 1,2-2,0-2,1 1,-1-1,-1-1,1 0,0-1,-1 0,0 0,0-1,-1-1,1 0,-2 0,1-1,-1-1,0 1,0-1,-1-1,-1 1,1-2,-2 1,1-1,-2 0,1 0,3-10,-8 18,0 0,0 0,0-1,0 1,0 0,-1 0,0 0,1 0,-1-1,0 1,0 0,-1 0,1-1,-1 1,0 0,1 0,-1 0,-1 0,1 0,0 0,-1 0,1 0,-1 1,0-1,0 0,0 1,0 0,-1-1,1 1,-1 0,1 0,-1 0,0 1,-2-2,-1 0,-1 1,1-1,-1 1,0 1,0-1,0 1,1 0,-1 1,0 0,0 0,0 0,0 1,0 0,0 0,-5 2,-93 49,86-40</inkml:trace>
  <inkml:trace contextRef="#ctx0" brushRef="#br0" timeOffset="853.935">855 622,'141'-213,"-119"148,-22 65,0 1,-1-1,1 0,0 0,-1 0,1 0,0 0,-1 1,1-1,0 0,-1 0,1 0,-1 0,1 0,0 0,-1 0,1 0,0-1,-1 1,1 0,0 0,-1 0,1 0,-1 0,1-1,0 1,0 0,-1 0,1 0,0-1,-1 1,1 0,0-1,0 1,-1 0,1-1,0 1,0 0,0-1,0 1,-1 0,1-1,0 1,0 0,0-1,0 1,0 0,0-1,0 1,0-1,0 1,0 0,0-1,0 1,0 0,1-1,-1 1,0-1,0 1,-18 26,17-19,0-1,0 1,1-1,0 1,0-1,1 1,0-1,0 1,1-1,-1 0,1 0,1 1,-1-1,1-1,0 1,0 0,1-1,0 1,0-1,0 0,0 0,1-1,0 1,0-1,0 0,0-1,1 1,-1-1,1 0,0 0,0-1,0 1,1-2,-1 1,6 1,-5-5,-1 0,1 0,-1 0,0-1,0 0,0 0,0 0,0-1,0 0,-1 0,0-1,0 1,0-1,-1 0,1 0,-1-1,0 1,-1-1,0 0,1 0,-2 0,1-1,0-1,-3 8,5-9,-1 1,0-1,-1 0,0 0,0 0,-1-1,0 1,-1-1,0 1,0-1,-1 1,-1-6,0-6</inkml:trace>
  <inkml:trace contextRef="#ctx0" brushRef="#br0" timeOffset="1347.108">1674 198,'-82'34,"75"-31,1-1,-1 1,1 0,0 0,-1 1,2 0,-1 0,0 1,1-1,0 1,0 0,0 0,1 1,0 0,0-1,0 2,0-1,1 0,0 0,0 3,4-5,0 0,0 0,0 0,1 0,-1 0,1-1,0 1,0-1,0 1,1-1,-1 0,1 0,0 0,-1 0,2 0,-1 0,0-1,0 0,1 0,-1 0,1 0,0 0,3 1,37 29,-41-29,-1 0,0 0,0 1,0-1,-1 0,1 1,-1 0,0-1,0 1,0-1,0 1,-1 0,1 0,-1-1,0 1,0 0,0 0,-1 0,0-1,1 1,-1 0,0-1,-1 1,1-1,-1 1,1-1,-1 0,0 1,0-1,0 0,-1 0,1 0,-1-1,0 1,0-1,0 1,0-1,0 0,0 0,-1 0,-2 1,-104 41,85-40</inkml:trace>
  <inkml:trace contextRef="#ctx0" brushRef="#br0" timeOffset="1655.638">2153 1,'-10'34,"-2"15,0 5,2-2,3-6,3-5,2-5,1-4,-4-7,-1-3,0-1,2 1,1 2,1 1,-4-3,-1-6</inkml:trace>
  <inkml:trace contextRef="#ctx0" brushRef="#br0" timeOffset="1905.974">1786 311,'38'0,"33"0,8 0,-5 0,-9 0,-11 0,-11 0,-6 0,-11 0</inkml:trace>
  <inkml:trace contextRef="#ctx0" brushRef="#br0" timeOffset="2173.028">2435 510,'0'9,"0"4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89,'-11'168,"-9"61,-3-86,8-81,9-57</inkml:trace>
  <inkml:trace contextRef="#ctx0" brushRef="#br0" timeOffset="417.556">0 146,'17'-13,"1"0,1 1,0 1,0 1,1 1,0 1,1 0,-1 2,2 0,-1 2,0 0,1 1,4 1,171-28,-174 27,1 1,0 1,1 1,-1 1,0 1,-1 1,23 6,-28-2</inkml:trace>
  <inkml:trace contextRef="#ctx0" brushRef="#br0" timeOffset="863.972">734 401,'29'-5,"19"-2,6 1,-2 1,-4 2,-6 0,-5 2,-4-4,-3-1,-6 0</inkml:trace>
  <inkml:trace contextRef="#ctx0" brushRef="#br0" timeOffset="1180.838">959 202,'5'29,"1"14,1 5,-2-1,-2-4,-1-4,0-5,3-7,1-3,0-2,-2 0,0-3</inkml:trace>
  <inkml:trace contextRef="#ctx0" brushRef="#br0" timeOffset="1660.001">1298 118,'50'281,"-45"-244,-3-18,1-1,0 0,2 0,0 0,1 0,0-1,6 10,-12-26,0-1,0 1,0 0,0 0,1 0,-1 0,0 0,1-1,-1 1,1 0,-1 0,0-1,1 1,0 0,-1-1,1 1,-1 0,1-1,0 1,-1-1,1 1,0-1,0 1,-1-1,1 0,0 1,0-1,0 0,0 0,-1 1,1-1,0 0,0 0,0 0,0 0,0 0,0 0,-1-1,1 1,0 0,0 0,0 0,0-1,-1 1,1-1,0 1,0 0,-1-1,1 1,0-1,-1 0,1 1,0-1,-1 0,1 1,-1-1,1 0,-1 1,1-1,-1 0,0 0,1 0,-1 0,98-278,12 82,-98 173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1,'34'238,"-21"-145,-4 2,-4-1,-4 0,-4 2,1 40,30 236,1-27,-29 313,30-275,-20-217,7 87,10-56,0-28,1-28,3 90,-60 46,-1 7,30-282,-1 3,0 0,0 0,1 0,-1 0,1 0,0 0,1 0,-1 0,1 0,0 0,0 0,0 0,1-1,0 1,0 0,0-1,0 1,1-1,0 0,0 0,0 0,0 0,0 0,1-1,0 1,0-1,0 0,0 0,0-1,3 2,13 1</inkml:trace>
  <inkml:trace contextRef="#ctx0" brushRef="#br0" timeOffset="1213.286">0 2400,'169'-22,"309"5,-428 13,1195-66,752 71,-1379-27,-10-3,47-3,1010 34,-1573-19,-73 12</inkml:trace>
  <inkml:trace contextRef="#ctx0" brushRef="#br0" timeOffset="3984.74">395 2316,'3'-2,"0"0,-1 0,1 0,-1-1,1 1,-1-1,0 1,0-1,0 0,0 0,0 0,-1 0,0 0,1 0,-1 0,0 0,0-1,0 0,0 1,16-38,1 0,2 2,2 0,1 1,3 2,0 0,10-7,164-227,-137 186,4 3,3 2,4 4,2 4,64-45,-122 101,180-153,-112 92,3 4,83-50,-113 81,6-1,3 2,1 4,2 2,42-12,54 1,-133 39,0 2,1 1,-1 2,0 2,21 3,115 24,-136-27,0 2,0 2,0 1,0 1,-1 2,0 2,-1 0,10 7,239 142,2-6,-187-101,108 74,-105-53,-67-52,-2 1,0 1,-1 1,-2 2,-1 1,6 9,162 210,63 99,-89-163,-8 6,75 71,39 17,8-5,-230-226,2-3,2-2,54 30,-72-47,186 106,-23-34,146 65,-133-90,42-39,-242-28,0-2,1 0,-1 0,1-2,-1 1,1-2,-1 0,11-2,201-44,-29 20,-181 26,-1-1,1 0,-1-2,0 0,0 0,0-2,-1 0,0 0,0-1,0-1,-1 0,0-1,-1-1,0 0,9-9,90-67,-5-6,193-139,-124 80,-142 121,-2-2,-1-1,-1-2,10-17,-33 43,194-188,-14-15,-140 165,200-182,-137 131,-102 94</inkml:trace>
  <inkml:trace contextRef="#ctx0" brushRef="#br0" timeOffset="5703.001">7564 2146,'1300'0,"-1103"-27,85-4,622 33,-679-31,-99 21,-109 11</inkml:trace>
  <inkml:trace contextRef="#ctx0" brushRef="#br0" timeOffset="8119.861">11402 1525,'-32'101,"20"-76,-141 304,123-207,30-118,0 0,0 0,0 0,0 0,1 0,0 0,0 0,0-1,0 1,1 0,-1-1,1 1,0-1,0 1,0-1,0 0,1 0,-1 0,1 0,0 0,0-1,0 1,0-1,1 0,-1 0,0 0,1 0,-1-1,1 1,2-1,142 9,-105-12,26-15,-57 4</inkml:trace>
  <inkml:trace contextRef="#ctx0" brushRef="#br0" timeOffset="8482.206">11035 1779,'138'26,"-104"-25,1-2,-1-2,0-1,0-1,0-2,14-6,32-4,-47 9,-5-1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15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19,'0'-10,"0"2,0 8,0 7,0 8,-5 7,-2 3,1 3,-4 1,0 1,-3 0,1 0,-3-6,2-2,-3 1,2-5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23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12 594,'-11'226,"11"-135,0-89,0 0,0 0,1 0,-1-1,1 1,0 0,-1 0,1 0,0-1,0 1,0-1,0 1,0 0,1-1,-1 0,0 1,1-1,-1 0,1 0,-1 0,1 0,-1 0,1 0,0 0,0 0,-1-1,1 1,0-1,0 1,0-1,0 0,0 1,0-1,-1 0,1 0,0-1,0 1,0 0,0-1,0 1,0-1,-1 1,1-1,0 0,0 0,10-6,0 0,0 0,-1-2,0 1,0-1,-1-1,0 0,-1 0,0-1,-1 0,0-1,5-10,13-15,-25 37,0 0,0 0,0 1,0-1,0 0,0 0,0 1,0-1,0 0,0 1,0-1,0 1,0-1,0 1,-1 0,1-1,0 1,0 0,-1 0,1-1,0 1,-1 0,1 0,-1 0,1 0,-1 0,1 0,-1 0,0 0,0 0,1 0,-1 0,0 0,0 0,0 0,0 0,0 0,0 0,0 0,-1 0,1 0,0 0,0 0,-1 0,1 0,3 15,-2-12,0-1,0 1,0-1,1 1,-1-1,1 0,0 1,0-1,0 0,0 0,1 0,-1-1,1 1,-1-1,1 1,0-1,0 0,0 0,0 0,1 0,-1-1,0 1,1-1,-1 0,1 0,0 0,-1 0,1-1,0 1,-1-1,1 0,0 0,-1-1,1 1,0-1,-1 0,1 1,-1-2,1 1,-1 0,1-1,-1 0,11-5,0-1,-1-1,1 0,-2-1,0 0,0-1,-1 0,0-1,-1 0,0-1,-1 0,0-1,2-6,-3 0</inkml:trace>
  <inkml:trace contextRef="#ctx0" brushRef="#br0" timeOffset="488.969">661 1,'-18'180,"8"1,10 64,0-200,-1-42,0 0,0 0,0 0,1-1,0 1,-1 0,1 0,0 0,1 0,-1 0,0 0,1 0,0-1,-1 1,1 0,0 0,1-1,-1 1,0-1,1 1,-1-1,1 1,0-1,0 0,0 0,0 0,0 0,0 0,0 0,1-1,-1 1,1-1,-1 1,1-1,0 0,0 0,-1 0,1-1,0 1,3 0,84-59,-52 26,-37 31,-1 1,1-1,0 0,-1 0,1 1,0-1,0 0,-1 1,1-1,0 1,0-1,0 1,0 0,0-1,-1 1,1 0,0-1,0 1,0 0,0 0,0 0,0 0,0 0,0 0,0 0,0 0,0 1,0-1,0 0,0 0,0 1,0-1,-1 1,1-1,0 1,0-1,0 1,-1-1,1 1,0 0,-1-1,1 1,0 0,-1 0,1-1,-1 1,1 0,-1 0,1 1,5 52,-5-39,7 24,-3-31</inkml:trace>
  <inkml:trace contextRef="#ctx0" brushRef="#br0" timeOffset="906.797">999 707,'24'2,"-1"-1,0-1,1-2,-1 0,0-1,0-1,0-1,-1-1,15-6,-32 11,0-1,0 1,0-1,0-1,0 1,-1 0,1-1,-1 0,1 0,-1-1,0 1,0-1,-1 0,1 0,-1 0,0 0,0 0,0-1,0 0,-1 1,0-1,0 0,0 0,-1 0,1 0,-1-1,0 1,-1 0,0-1,1 1,-1 0,-1-2,0 4,0 1,0 0,0 1,0-1,0 0,0 0,-1 0,1 1,-1-1,1 0,-1 1,0 0,0-1,0 1,1 0,-1 0,0 0,0 0,0 0,-1 1,1-1,0 0,0 1,0 0,0-1,-1 1,1 0,0 0,0 0,-1 1,1-1,0 0,0 1,0 0,-73 28,61-20,1 0,0 1,0 0,2 1,-1 1,1-1,1 2,0 0,0 0,2 0,-1 1,2 1,0-1,-3 10,9-21,0 0,0 0,1 0,-1 0,0 1,1-1,0 0,0 0,0 0,0 1,1-1,-1 0,1 0,0 0,-1 0,2 0,-1 0,0 0,0 0,1 0,0 0,0 0,-1-1,1 1,1-1,-1 0,0 1,1-1,-1 0,1 0,-1-1,1 1,0-1,0 1,0-1,0 0,0 0,2 1,125 15,-109-17,0 0,1-1,-1-2,0 0,0-1,0-1,-1-1,5-2,-6-2</inkml:trace>
  <inkml:trace contextRef="#ctx0" brushRef="#br0" timeOffset="1246.588">1479 847,'5'0,"1"-4,0-7,4-7,0-4,3-3,0-3,1-1,0-1,1 1,4 0,2 0,4 0,1 5,-3 12,-10 7,-8 10,-4 4</inkml:trace>
  <inkml:trace contextRef="#ctx0" brushRef="#br0" timeOffset="1625.319">1846 707,'25'-3,"0"0,0-2,-1-1,0-1,0-1,-1 0,0-2,0-1,-1-1,-1-1,0-1,-1 0,0-2,10-11,-27 26,-1-1,1 1,-1-1,0 0,0 0,0 0,0 0,0-1,0 1,0-1,-1 1,1-1,-1 1,0-1,0 0,0 1,0-1,0 0,-1 0,1 0,-1 0,0 0,0 0,0 1,0-1,0 0,0 0,-1 0,0 0,1 0,-1 0,0 1,-1-1,1 0,0 1,-1-1,1 1,-1-1,0 1,0 0,0 0,0 0,0 0,0 0,-1 0,1 1,-1-1,1 1,-1-1,0 1,-8 1,0 0,0 1,0 1,0 0,0 0,0 1,0 0,1 1,0 0,-1 1,1 0,1 0,-1 1,-8 7,5-5,0 0,1 0,0 1,0 1,1 0,0 1,0 0,1 0,1 1,0 0,1 1,0 0,1 0,0 1,2 0,-1 0,1 1,1-1,1 1,0 0,4-10,-1 1,1-1,0 0,1 0,-1 0,1-1,0 1,1 0,-1-1,1 1,0-1,0 0,0 0,0 0,1 0,-1 0,1-1,0 0,0 0,1 0,-1 0,1 0,-1-1,115 39,-54-37,0-2,0-4,0-2,56-11,-78 10,-9 1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368 146,'0'5,"0"15,-5 5,-1 3,0 2,1-1,1 1,2 0,1-1,1 0,0 0,0-1,0 0,0 1,1-1,-1-10,0-7</inkml:trace>
  <inkml:trace contextRef="#ctx0" brushRef="#br0" timeOffset="352.967">1 117,'43'-9,"38"-9,11 0,-2-3,-10 3,-15 4,-13 4,-11 5,-7 2,-5 2,-3 1,0 1,-1 0,-4 0</inkml:trace>
  <inkml:trace contextRef="#ctx0" brushRef="#br0" timeOffset="706.06">763 230,'39'-4,"26"-3,8 1,-5 1,-8-3,-10-1,-14 2</inkml:trace>
  <inkml:trace contextRef="#ctx0" brushRef="#br0" timeOffset="949.103">848 371,'33'5,"26"-3,8-3,-3 0,-8 0,-8-5,-13-2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29,'18'-4,"0"-2,-1 1,1 1,1 0,-1 1,0 2,1-1,-1 2,1 1,-1 0,1 1,0 1,-18-3,0 1,0-1,0 0,0 0,0 0,0 1,0-1,0 1,0-1,0 1,0-1,0 1,0 0,0-1,0 1,0 0,-1-1,1 1,0 0,-1 0,1 0,0 0,-1 0,1 0,-1 0,0 0,1 0,-1 0,0 0,0 0,1 0,-1 0,0 0,0 0,0 0,0 0,0 1,-1-1,1 0,0 0,0 0,-1 0,1 0,-1 0,1 0,-1 0,1 0,-1 0,1-1,-1 1,0 0,0 1,-43 40,-102 65,145-106,0-1,0 1,0-1,0 1,0 0,1-1,-1 1,0 0,0 0,0 0,1 0,-1 0,0 0,1 0,-1 0,1 0,-1 0,1 0,0 0,-1 0,1 0,0 0,0 0,0 1,0-1,0 0,0 0,0 0,0 0,0 0,0 1,1-1,-1 0,0 0,1 0,-1 0,1 0,-1 0,1 0,0 0,-1 0,1 0,0-1,0 1,0 0,0 0,-1-1,1 1,0 0,0-1,0 1,0-1,1 1,-1-1,0 0,0 1,0-1,0 0,0 0,0 0,0 0,1 0,-1 0,0 0,0 0,31-4,0-1,-1-2,0-1,0-1,21-11,-28 12,0-1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60,'0'33,"0"17,0 4,0-3,0-4,0-6,0-5,0-4,0-3,0 0,0-2,0-5</inkml:trace>
  <inkml:trace contextRef="#ctx0" brushRef="#br0" timeOffset="286.613">1 60,'43'-5,"33"-1,9-5,-5-1,-12 3,-12 2,-11 2,-9 2,-5 2,-8 1</inkml:trace>
  <inkml:trace contextRef="#ctx0" brushRef="#br0" timeOffset="547.531">1 568,'43'-4,"33"-8,9-5,-5-1,-12 4,-12 3,-11 4,-14-1,-6 0,-3 2,-6 1</inkml:trace>
  <inkml:trace contextRef="#ctx0" brushRef="#br0" timeOffset="1769.204">790 342,'-161'230,"112"-165,66-94,143-140,-158 167,-1-1,1 1,0 0,0 0,0 0,0 0,0 0,1 0,-1 1,0-1,1 1,-1-1,1 1,0 0,-1 0,1 0,0 0,0 1,-1-1,1 1,0 0,0 0,0 0,0 0,-1 0,1 0,0 1,0 0,0-1,-1 1,1 0,0 0,-1 0,1 1,-1-1,1 1,-1-1,0 1,1 0,-1 0,0 0,0 0,0 1,49 178,-21-139,-38-51,-1 1,-1 0,1 0,-2 1,1 1,-1-1,1 2,-2-1,1 2,0-1,-1 2,0-1,-6 0,-153-1,146 6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7,'0'-5,"0"3,0 7,0 8,0 6,0 4,0 4,5 1,1 2,0 0,-1-1,-1 0,3 0,0 0,0-1,-2-4</inkml:trace>
  <inkml:trace contextRef="#ctx0" brushRef="#br0" timeOffset="264.882">0 346,'43'-5,"34"-2,8-4,-5 0,-12 2,-12 2,-11 2,-14 2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73,'-23'8,"2"2,-1 0,1 1,1 1,0 1,1 1,0 0,1 2,-15 16,27-24,1 0,-1 1,2 0,-1 0,1 0,1 0,0 1,0-1,1 1,0 0,1 0,0 0,0 0,1 0,0 0,1 0,0 0,1 0,0-1,0 1,1 0,0-1,1 0,0 1,1-1,0-1,5 9,-5-10,-1 0,1-1,0 1,0-1,1 0,0 0,0 0,0-1,1 0,0-1,0 1,0-1,0 0,1-1,-1 0,1 0,0-1,0 0,0 0,0-1,0 0,0 0,1-1,-1 0,0 0,0-1,0 0,0-1,0 1,0-2,0 1,0-1,6-3,7-8,0 0,-1-1,-1-1,-1-1,0 0,-1-2,-1 0,-1-1,0 0,-2-1,11-22,-17 31,-1 0,-1 0,0 0,-1 0,0-1,-1 0,0 0,-1 0,-1 0,0 0,0 0,-2 0,1 0,-2 0,0 0,-2-10,0 16,0 1,0-1,0 1,0 0,-1 0,0 0,-1 1,1-1,-1 1,0 1,0-1,-1 1,1 0,-1 1,0-1,0 1,0 1,0-1,0 1,-1 0,1 1,-1 0,1 0,-1 1,0 0,1 0,-1 1,1-1,-1 2,1-1,-6 3,-10 5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82,'19'-12,"0"1,1 1,0 1,1 1,0 1,0 1,0 0,1 2,0 0,-1 1,2 2,-1 0,0 1,0 2,6 1,166 43,-171-48,-5-3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83,'5'-9,"1"-9,-4-1,-9 3,-2 9,-4 6,-1 7,7 3,6-4,6-4,8-2,2-5,-7-2,-9 0,0 2,1 2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22,'51'-9,"-48"7,0 1,0-1,0 1,1-1,-1 1,0 0,1 0,-1 1,1-1,-1 1,1-1,0 1,-1 0,1 0,-1 1,1-1,-1 1,1 0,-1 0,0 0,1 0,-1 1,0-1,0 1,0 0,0 0,0 0,0 0,0 0,-1 1,1-1,-1 1,0 0,1-1,-1 1,-1 0,1 1,1 0,-3 2,1-1,-1 0,1 1,-1-1,-1 0,1 1,-1-1,0 0,0 1,-1-1,1 0,-1 0,0 0,-1 0,1 0,-1-1,0 1,0-1,0 0,-1 0,0 0,1 0,-3 1,-12 16,17-20,0 0,0 1,0-1,0 0,0 0,1 0,-1 1,0-1,1 0,-1 1,0-1,1 0,0 1,-1-1,1 1,0-1,0 1,0-1,0 1,0-1,0 1,0-1,0 0,1 1,-1-1,0 1,1-1,-1 1,1-1,0 0,-1 0,1 1,0-1,0 0,0 0,0 0,0 0,0 0,0 0,0 0,1 0,-1 0,0 0,0-1,1 1,-1 0,0-1,1 1,-1-1,1 0,-1 1,1-1,-1 0,1 0,-1 0,1 0,-1 0,1-1,14 4,-1-2,1 0,0-1,-1 0,1-1,-1-1,1-1,-1 0,6-2,-2-2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113 151,'0'-51,"0"44,0 32,25 161,7 124,-32 534,0 185,27-805,-26-183,-1 1,-2-1,-2 0,-7 31,-13 68,15-86,3 1,2 0,2-1,5 47,-1 3,9 38,-2-91,-3 1,-3 0,-1 0,-4 22,2-17,-29 113,28-92,1-78</inkml:trace>
  <inkml:trace contextRef="#ctx0" brushRef="#br0" timeOffset="1267.043">0 2070,'77'-11,"1"3,75 2,-22 1,191-31,473-51,-422 51,38-5,152 15,34 28,-142 28,165-31,-276-25,149-6,-65 4,188 29,-286-29,48-1,254 30,-388-29,39 27,-283 1</inkml:trace>
  <inkml:trace contextRef="#ctx0" brushRef="#br0" timeOffset="5054.269">57 151,'42'-10,"2"2,-1 2,1 2,0 2,0 2,8 2,115 50,89 19,-55-17,94 85,-87 7,-90-59,103 98,-152-127,77 82,-28-9,311 434,-147-243,-167-160,80 152,-24-56,31-6,-107-160,86 71,-28-32,-124-110,0-1,1-1,0-2,2-1,0-1,1-2,0-2,18 4,316 126,-252-110,136 26,-242-57,19 3,-1-2,1-1,-1-2,1 0,-1-2,15-4,-9-2,0-1,-1-2,0-1,-1-1,0-2,-2-1,0-1,-1-2,-1 0,-1-2,-1-1,5-8,86-121,109-126,-105 130,98-153,-41 44,-145 206,151-258,-21 27,-85 122,15-3,39-27,10-53,-136 234,33-55,2 0,3 3,4 0,234-222,-137 147,-22 25,-82 82,-30 21,1 1,0-1,1 2,-1 0,1 0,1 1,-1 1,1 0,12-3,113-24,68-43,-194 69,-11 5,1-1,-1 1,1 0,0 0,0 0,-1 0,1 0,0 0,0 0,0 1,0-1,0 0,0 1,0 0,0 0,0-1,0 1,0 0,0 1,0-1,0 0,0 1,0-1,0 1,0-1,0 1,0 0,0 0,0 0,0 0,-1 0,1 0,0 1,-1-1,1 0,-1 1,0-1,1 1,-1 0,0-1,0 2,7 11</inkml:trace>
  <inkml:trace contextRef="#ctx0" brushRef="#br0" timeOffset="6851.254">8241 1675,'5'0,"1"-4,5-3,5 1,5 2,3 0,3 2,1 1,1 0,1 1,-1 1,0-1,-5 5,-7 1</inkml:trace>
  <inkml:trace contextRef="#ctx0" brushRef="#br0" timeOffset="8952.3">8975 1281,'0'21,"-1"1,0 0,-2 0,-1-1,0 0,-2 0,0 0,-3 4,-117 286,120-295,1-6,0 0,1 0,0 0,0 1,1-1,1 1,0 0,0 0,1 0,1 0,-1 0,2 0,0 0,0 0,1-1,0 1,3 7,-1-14,0 1,0-1,1 0,-1-1,1 1,0-1,0 0,0 0,1 0,-1-1,1 0,-1 0,1 0,0-1,0 0,0 0,0 0,0-1,0 0,0 0,-1 0,1-1,0 0,6-1,5 1,-11 1,1 0,0 0,0-1,-1 0,1 0,0 0,-1-1,1 0,-1 0,1-1,-1 0,3-2,-3-4,-3-1</inkml:trace>
  <inkml:trace contextRef="#ctx0" brushRef="#br0" timeOffset="9272.464">8749 1535,'24'0,"22"0,8 0,1 0,-6 0,-5 0,-11 4,-6 2,-3 0,-5-1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3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18,'-16'-4,"0"0,-1 1,1 0,-1 1,0 1,1 1,-1 0,0 1,1 1,-1 1,1 0,-1 1,1 1,0 0,1 1,0 1,0 0,0 1,1 1,-8 6,-14 3,34-18,0 1,0-1,1 1,-1 0,0 0,1 0,-1 0,0 0,1 0,-1 0,1 1,0-1,-1 0,1 1,0-1,0 1,0-1,0 1,0 0,0-1,1 1,-1 0,0 0,1 0,-1-1,1 1,0 0,0 0,0 0,0 0,0 0,0 0,0 0,0-1,1 1,-1 0,1 0,0 0,-1 0,1-1,0 1,0 0,0-1,0 1,0-1,0 1,1-1,-1 0,0 1,1-1,-1 0,1 0,0 0,1 1,207 78,-206-78,-1 0,0 1,-1-1,1 1,0-1,-1 1,0 0,1 0,-1 0,0 0,-1 1,1-1,0 0,-1 1,0-1,0 1,0 0,0-1,-1 1,1 0,-1-1,0 1,0 0,0 0,0-1,-1 1,0 0,0-1,0 1,0-1,0 1,-1-1,1 1,-3 2,-1 4,-1 0,0 0,-1 0,0 0,0-1,-1-1,-1 1,1-1,-1 0,-6 3,4-4,-1-1,0 0,0 0,0-1,-1-1,0 0,1-1,-1 0,-12 0,-5-10,25 2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109 481,'-14'29,"-10"19,-1 6,4-1,6-6,5-9</inkml:trace>
  <inkml:trace contextRef="#ctx0" brushRef="#br0" timeOffset="234.811">53 114,'0'0</inkml:trace>
  <inkml:trace contextRef="#ctx0" brushRef="#br0" timeOffset="627.853">307 678,'35'-75,"61"-99,-96 173,0 0,0 1,0-1,0 0,1 0,-1 0,0 1,0-1,1 0,-1 0,1 1,-1-1,1 0,-1 1,1-1,-1 0,1 1,-1-1,1 1,0-1,-1 1,1-1,0 1,0 0,-1-1,1 1,0 0,0-1,0 1,-1 0,1 0,0 0,0 0,0 0,-1 0,1 0,0 0,0 0,0 0,0 0,-1 1,1-1,0 0,0 1,-1-1,1 0,0 1,0-1,-1 1,1-1,0 1,-1-1,1 1,-1 0,1-1,-1 1,1 0,-1-1,1 1,-1 0,0-1,1 1,-1 0,0 0,0 0,0-1,1 1,-1 0,0 0,0 0,4 64,-4-61,0 2,0 0,0 0,0 0,1 0,0 0,0 0,0 0,1 0,0 0,0-1,0 1,1 0,0-1,0 0,0 0,1 0,0 0,0 0,0-1,0 1,1-1,0-1,-1 1,2 0,-1-1,0 0,1 0,2 0,1-1,0 0,-1-1,1-1,0 0,0 0,0 0,-1-1,1 0,0-1,-1 0,1-1,-1 1,0-1,0-1,0 0,0 0,-1 0,1-1,-1 0,0-1,-1 0,1 0,-1 0,0-1,-1 1,1-2,-2 1,1 0,-1-1,0 0,0 0,-1 0,0 0,0-1,-1 1,0-7,2-5</inkml:trace>
  <inkml:trace contextRef="#ctx0" brushRef="#br0" timeOffset="1230.74">1210 142,'-28'45,"2"1,1 1,3 1,2 1,-12 45,29-83,0 0,0 0,1 1,0-1,1 1,1 0,0-1,0 1,1-1,1 1,0-1,0 1,1-1,0 0,1 0,1 0,0-1,0 1,1-1,0 0,1-1,0 1,0-2,1 1,0-1,1 0,-1 0,10 5,32 15,-26-19</inkml:trace>
  <inkml:trace contextRef="#ctx0" brushRef="#br0" timeOffset="2066.916">1323 678,'14'-1,"14"0,0-1,0-1,0-2,0-1,-1-1,0-1,-1-1,0-1,0-2,-1-1,0 0,2-4,-21 11,0 0,-1-1,0 1,0-1,0-1,-1 1,0 0,0-1,-1 0,0 0,0 0,-1 0,0-1,0 1,-1 0,0-1,-1 1,0-5,1 12,-1 0,0 0,0 0,0-1,0 1,0 0,0 0,0 0,0 0,0 0,0 0,-1-1,1 1,0 0,-1 0,1 0,-1 0,0 0,1 0,-1 0,1 0,-1 1,0-1,0 0,0 0,1 0,-1 1,0-1,0 1,0-1,0 0,0 1,0 0,0-1,-1 1,1 0,0-1,0 1,0 0,0 0,0 0,0 0,0 0,-1 0,1 0,0 0,0 1,0-1,0 0,0 1,0-1,0 1,0-1,0 1,0-1,0 1,-1 0,-53 44,51-42,0 2,0-1,1 0,-1 1,1-1,1 1,-1 0,1 0,-1 0,2 1,-1-1,0 0,1 1,0-1,0 1,1-1,0 1,0-1,0 1,0-1,1 1,0-1,0 1,0-1,1 1,0-1,0 0,0 0,1 0,0 0,0 0,0-1,0 1,1-1,-1 0,1 0,0 0,1-1,-1 1,5 2,1-3,1 1,-1-2,1 1,0-2,0 1,0-2,0 1,0-1,0-1,0 0,0-1,0 0,-1 0,1-1,-1-1,1 1,-1-2,0 0,-1 0,4-2,1-4,1 0,-2-1,1 0,-2-2,0 1,0-1,-1-1,-1 0,0 0,6-16,3-49,-20 79,1 0,-1 0,0 1,0-1,0 0,0 0,0 1,0-1,0 1,0-1,-1 1,1 0,0-1,0 1,0 0,0 0,-1 0,1 0,0 0,0 0,0 0,0 0,-1 0,1 0,0 1,0-1,0 1,0-1,0 1,0-1,0 1,0-1,0 1,0 0,0 0,0-1,0 1,0 0,0 0,1 0,-1 0,0 0,1 0,-1 0,1 0,-1 0,1 0,0 0,-1 1,1-1,0 0,0 0,0 1,-4 3,0 0,0 0,1 0,0 1,0-1,1 1,0 0,0 0,0 0,0 0,1 0,0 0,1 1,-1-1,1 0,0 1,1-1,-1 0,1 0,0 0,1 1,0-1,0-1,0 1,1 0,-1 0,1-1,1 1,-1-1,2 1,3 1,0-2,0 1,1-1,0 0,-1-1,2 0,-1-1,0 1,1-2,0 1,-1-1,1-1,0 0,0 0,0-1,0-1,0 1,0-1,-1-1,1 0,0 0,-1-1,1 0,-1-1,7-4,1 0,0 0,0-2,-1 0,0 0,-1-2,0 0,-1-1,0 0,-1-1,-1 0,0-1,-1-1,1-3,-10 15,4-4,-1 0,-1 0,1-1,-2 0,1 0,-1 0,0 0,-1-1,0 1,0-7,-2 15,1 0,-1 1,0-1,0 0,0 0,0 1,1-1,-1 0,0 1,-1-1,1 0,0 0,0 1,0-1,0 0,0 1,-1-1,1 0,0 1,-1-1,1 1,0-1,-1 0,1 1,-1-1,1 1,-1-1,1 1,-1-1,1 1,-1-1,1 1,-1 0,0-1,1 1,-1 0,0 0,1-1,-1 1,0 0,1 0,-1 0,0 0,0 0,1 0,-1 0,0 0,1 0,-1 0,0 0,1 0,-1 1,0-1,1 0,-1 1,0-1,1 0,-1 1,1-1,-1 0,0 1,1-1,-1 1,1-1,-1 1,1 0,0-1,-1 1,1 0,-35 39,30-31,-1 1,1 0,0 1,1-1,1 1,-1-1,2 1,-1 0,2 0,-1 0,1 1,1-1,0 0,1 0,0 0,1 1,0-1,0 0,2-1,-1 1,1-1,0 1,1-1,6 8,-8-14,1-1,0 0,0 0,0 0,1 0,-1-1,0 0,1 0,0 0,-1 0,1-1,0 0,0 0,0 0,0 0,3-1,14 2</inkml:trace>
  <inkml:trace contextRef="#ctx0" brushRef="#br0" timeOffset="2396.732">3016 114,'-147'342,"144"-337,0-1,0 1,1 0,0 0,-1 0,2 0,-1 0,1 1,-1-1,1 0,1 1,-1-1,1 0,0 1,0-1,1 1,-1-1,1 1,0-1,1 0,-1 0,1 1,0-1,1 0,-1-1,1 1,0 0,0-1,0 1,1-1,-1 0,1 0,0-1,0 1,1-1,-1 0,1 0,3 2,1-2,1 0,-1-1,1 0,0-1,0 1,0-2,0 0,0 0,-1-1,1 0,0 0,0-1,0-1,-1 1,0-2,1 1,-1-1,0-1,-1 1,1-2,-1 1,6-6,-13 9,0 1,0-1,0 0,0 1,0-1,-1 0,1 0,-1 0,1 1,-1-1,0 0,0 0,1 0,-1 0,-1 0,1 0,0 0,0 0,-1 0,1 0,-1 1,0-1,1 0,-1 0,0 1,0-1,0 0,0 1,0-1,-1 1,1-1,-1 0,-8-12</inkml:trace>
  <inkml:trace contextRef="#ctx0" brushRef="#br0" timeOffset="2601.851">2649 340,'38'0,"28"0,7 0,0 0,-6 0,-11 0,-10 0,-7-5,-7-1,-8 0</inkml:trace>
  <inkml:trace contextRef="#ctx0" brushRef="#br0" timeOffset="2847.778">3439 1,'25'38,"7"37,-2 11,-10-1,-9-9,-6-13,-9-12,-4-10,-5-7,-5-10,0-4,-1 0,-3-4,-2-4,3 0,0-2,4-3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41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1 226,'1'-1,"0"0,0 0,0 0,0 0,0 0,1 0,-1 0,0 0,1 0,-1 0,1 1,-1-1,1 1,-1-1,1 1,-1-1,1 1,-1 0,1 0,0 0,-1 0,1 0,-1 0,1 0,0 0,-1 1,1-1,-1 1,1-1,-1 1,1 0,0 0,6 0,22 3,-1-1,1-2,0-1,0-1,-1-1,21-5,175-12,-201 19</inkml:trace>
  <inkml:trace contextRef="#ctx0" brushRef="#br0" timeOffset="250.599">57 367,'43'0,"34"0,13 0,-4 0,-11 0,-15 0,-12 0,-9 0,-7 0,-4 0,-6 0</inkml:trace>
  <inkml:trace contextRef="#ctx0" brushRef="#br0" timeOffset="747.729">481 0,'226'114,"-32"-30,-192-83,1-1,-1 1,1 0,-1-1,0 1,1 0,-1 0,0 1,0-1,0 0,1 1,-2 0,1-1,0 1,0 0,0 0,-1 0,1 0,-1 0,0 0,1 0,-1 1,0-1,0 0,-1 1,1-1,0 1,-1-1,0 1,1-1,-1 1,0-1,0 1,0 0,-1-1,1 1,-1-1,1 1,-1-1,0 0,0 1,0-1,0 0,-1 2,-8 6,0-1,-1-1,0 0,0 0,0-1,-1 0,0-1,-1-1,-6 3,-39 19,-114 71,121-65,33-16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1,'-31'81,"-44"127,4-15,52-96,19-94,1 0,-1 0,0 0,1 0,-1 0,1 0,0 0,0-1,0 1,1 0,-1 0,0-1,1 1,0-1,0 1,0-1,0 0,0 0,0 0,0 0,1 0,-1 0,1-1,-1 1,1-1,0 0,-1 1,1-1,0-1,0 1,0 0,8 0,0 0,-1-1,1 0,0-1,0 0,-1 0,1-1,-1-1,7-2,38-6,59 0,-90 5</inkml:trace>
  <inkml:trace contextRef="#ctx0" brushRef="#br0" timeOffset="1194.255">535 650,'2'-16,"2"0,0 0,0 0,2 0,0 1,0 0,2 0,0 1,0 0,1 0,1 1,6-6,-12 14,103-132,-106 136,-1 0,1 0,-1 0,1 0,-1 0,1 0,-1 0,1 0,0 0,-1 0,1 1,0-1,0 0,0 0,0 1,0-1,0 0,0 1,0-1,0 1,0-1,0 1,0 0,0 0,0-1,0 1,1 0,-1 0,0 0,0 0,0 0,0 0,0 0,1 1,-1-1,0 0,0 0,0 1,0-1,0 1,0-1,0 1,0 0,0-1,0 1,0 0,-1 0,1-1,0 1,0 0,-1 0,1 0,0 0,-1 0,1 0,-1 0,1 0,-1 0,0 1,12 186,-10-182,-3-5,1 1,0-1,0 0,-1 0,1 0,0 0,0 0,0 0,0 0,0 0,0 0,1 0,-1 0,0 0,0 0,1 0,-1 0,1 0,-1 0,1 0,-1 0,1 0,0 0,-1 0,1 0,0-1,0 1,-1 0,1-1,0 1,0 0,0-1,0 1,0-1,0 1,0-1,0 0,0 0,0 1,0-1,0 0,0 0,0 0,1 0,-1 0,0 0,0 0,0 0,0-1,0 1,0 0,0-1,0 1,0 0,0-1,0 0,0 1,94-105,53-32,-148 136,1 0,0-1,0 1,-1 0,1 0,0 0,0 0,0 0,0 0,0 0,1 0,-1 0,0 1,0-1,1 0,-1 1,0-1,1 1,-1-1,0 1,1 0,-1 0,1-1,-1 1,0 0,1 0,-1 1,1-1,-1 0,1 0,-1 1,0-1,1 0,-1 1,0-1,1 1,-1 0,0 0,0-1,0 1,0 0,1 0,-1 0,0 0,-1 0,1 0,1 1,-12 130,-13-16,27-100</inkml:trace>
  <inkml:trace contextRef="#ctx0" brushRef="#br0" timeOffset="1894.209">1607 283,'-49'31,"2"1,2 2,1 3,2 1,-5 8,42-40,1-1,-1 1,1 0,1 0,-1 0,1 0,0 1,1-1,-1 1,1 0,1-1,-1 1,1 2,1-7,0 1,0-1,0 0,0 1,0-1,0 0,1 0,-1 1,1-1,0 0,0 0,-1 0,1 0,1 1,-1-1,0-1,0 1,1 0,-1 0,1 0,0-1,-1 1,1-1,0 0,0 1,0-1,0 0,0 0,0 0,0 0,0 0,1-1,-1 1,0-1,0 1,1-1,-1 0,0 0,1 0,0 0,11-2,0-1,-1 0,0 0,1-2,-1 0,-1 0,1-1,-1 0,0-2,0 1,-1-1,0-1,-1 0,0 0,0-1,-1 0,8-12,22-16,79-69,-117 106,-1 1,1-1,-1 0,1 0,0 1,-1-1,1 0,0 1,-1-1,1 0,0 1,0-1,-1 1,1-1,0 1,0 0,0-1,0 1,0 0,0 0,-1-1,1 1,0 0,0 0,0 0,0 0,0 0,0 0,0 1,0-1,0 0,0 0,0 1,0-1,-1 0,1 1,0-1,0 1,0-1,-1 1,1-1,0 1,-1 0,1-1,0 1,-1 0,1 0,-1-1,1 1,-1 0,1 0,-1 0,0 0,1 0,-1-1,0 1,0 0,0 0,1 0,-1 0,0 0,0 0,-1 0,1 0,0 0,0 0,0 0,-1 0,1 0,-19 245,19 77,0-315,1 0,-2 0,1 0,-1-1,0 1,-1 0,0-1,0 1,0-1,-1 1,0-1,-1 0,1 0,-2 0,1-1,0 0,-1 1,-1-1,1-1,-1 1,0-1,0 0,0-1,0 1,-1-1,0 0,0-1,0 0,-1 0,1 0,-1-1,1 0,-1-1,0 1,-2-1,5-1,0-1,0 1,1-1,-1 0,0 0,1 0,-1-1,1 0,-1 0,1 0,0 0,0-1,0 1,0-1,0 0,0 0,1-1,0 1,-1-1,1 1,1-1,-1 0,0 0,1-1,0 1,0 0,0-1,1 1,-1-1,1 0,0-3,-1-1,0-1,1 0,0 0,1 0,0 1,0-1,1 0,1 0,-1 0,2 1,-1-1,1 1,1-1,-1 1,3-2,7-7,1 1,1 1,1 0,0 0,1 2,1 0,0 1,0 1,2 1,-1 0,1 2,1 0,0 1,25-6,-25 10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426 183,'-1'-2,"-1"0,1 0,-1 1,1-1,-1 0,0 1,0-1,0 1,0 0,0-1,0 1,0 0,0 0,0 0,-1 1,1-1,0 0,-1 1,1 0,0-1,-1 1,1 0,0 0,-3 1,2-2,-10 1,0 0,0 1,0 0,0 1,0 0,1 1,-1 0,1 1,-1 1,1 0,-7 5,17-10,1 1,0-1,-1 1,1-1,0 1,0 0,0 0,0-1,0 1,-1 0,1 0,1 0,-1 0,0 0,0 0,0 0,0 0,1 1,-1-1,1 0,-1 0,1 1,-1-1,1 0,0 1,-1-1,1 0,0 1,0-1,0 1,0-1,0 0,1 1,-1-1,0 0,1 1,-1-1,0 0,1 0,0 1,-1-1,1 0,0 0,0 0,-1 0,1 0,0 0,0 0,1 1,62 36,31 4,-92-41,-1 0,0 0,0 0,0 0,0 1,-1-1,1 1,0-1,-1 1,1 0,-1 0,1 0,-1 0,0 0,0 0,0 0,0 0,0 0,0 0,0 1,-1-1,1 0,-1 0,0 1,0-1,0 1,0-1,0 0,0 1,0-1,-1 0,0 0,1 1,-1-1,0 0,0 0,0 0,0 0,0 0,-1 0,1 0,-1 1,-10 8,0-1,0-1,-1 0,0-1,-1 0,0-1,0 0,-1-1,1-1,-1 0,0-1,-3 0,-7 3,-5 3,-100 17,119-37,15 4</inkml:trace>
  <inkml:trace contextRef="#ctx0" brushRef="#br0" timeOffset="243.972">651 324,'-4'34,"-3"15,1 0</inkml:trace>
  <inkml:trace contextRef="#ctx0" brushRef="#br0" timeOffset="896.094">850 494,'17'-20,"-1"0,-1-1,0-1,-2 0,-1-1,0 0,-2-1,4-14,15-42,-40 169,28 21,-17-107,1 0,0 0,0 0,0 0,1 0,-1-1,1 1,-1 0,1-1,0 1,0-1,0 0,0 1,1-1,-1 0,1-1,-1 1,1 0,-1-1,1 1,0-1,0 0,0 0,0 0,0 0,0 0,0-1,0 1,0-1,0 0,0 0,0 0,3-1,4-3,0-1,-1 0,0-1,0 0,-1 0,1-1,-1 0,-1 0,0-1,0 0,0-1,-1 1,0-1,0-2,14-17,-2 0,-1-2,-2 0,-1-1,-1-1,3-14,-15 39,1 1,-1-1,-1 1,1-1,-1 1,0-1,-1 1,0-1,0 1,0-1,-1 1,1-1,-2 1,1 0,-2-3,-7-9</inkml:trace>
  <inkml:trace contextRef="#ctx0" brushRef="#br0" timeOffset="1317.889">1584 14,'-10'3,"0"0,0 1,1 0,-1 0,1 1,0 1,1-1,-1 2,1-1,0 1,1 0,0 1,0-1,0 1,1 1,0-1,1 1,0 0,0 1,1-1,0 1,1 0,0 0,1 0,-2 9,3-12,0 0,1 1,0-1,0 1,1-1,0 0,0 1,1-1,0 0,0 0,0 0,1 0,0 0,1-1,-1 1,1-1,0 0,1 0,0 0,0-1,0 0,0 0,1 0,0 0,0-1,0 0,0 0,1-1,0 0,-1 0,7 2,-4-2,1-1,-1 1,1-2,-1 1,1-1,0-1,-1 0,1 0,0-1,-1 0,1 0,-1-1,1-1,-1 0,0 0,0 0,0-1,0-1,-1 1,1-2,-1 1,-1-1,1 0,-1 0,0-1,0 0,4-7,-2 3,69-101,-75 107,-1 0,1-1,-1 0,0 1,0-1,-1 0,0 0,0 0,0 0,-1 0,0 0,0 0,0 0,-1 0,0 0,0 0,0 0,-1 0,0 0,-2-4,1 5,0 1,-1 0,1-1,-1 1,0 0,0 1,0-1,0 1,-1 0,1 0,-1 0,0 1,0-1,0 1,0 0,0 1,-1-1,1 1,0 0,-4 0,-21-3</inkml:trace>
  <inkml:trace contextRef="#ctx0" brushRef="#br0" timeOffset="1645.879">1442 211,'24'0,"13"0,4 5,1 1,-2 5,-4 1,-2-3,-3-2,-2-2,-5 2,-2 1,-5 3,-1 0,-3-2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3:56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71 142,'0'43,"-5"38,-1 15,0-4,1-7,2-15,1-13,-4-13,-1-8,0-5,3-4,0-1,-2-1,-2 1,7-10,7-11,4-7</inkml:trace>
  <inkml:trace contextRef="#ctx0" brushRef="#br0" timeOffset="513.473">748 255,'-276'52,"271"-52,-1 1,1 0,-1 0,1 1,0-1,0 1,-1 0,1 0,0 1,1 0,-1 0,0 0,1 0,0 1,0-1,0 1,0 0,0 0,1 1,0-1,0 1,0 0,0 0,1 0,0 0,0 0,0 0,1 1,-1-1,1 0,1 1,-1-1,1 1,0 0,0-1,1 4,2-2,0-1,1 0,-1 0,2 0,-1-1,0 0,1 0,0 0,0 0,1-1,-1 1,1-1,0-1,0 1,0-1,1 0,-1-1,1 1,-1-1,1-1,0 1,0-1,0 0,0-1,0 1,0-1,0-1,0 1,-1-1,1-1,0 1,0-1,0 0,-1-1,0 1,1-2,1 0,27-18,-2-1,0-2,-2-1,0-2,-2-1,-1-1,8-14,-29 36,-7 8,0 1,0-1,0 0,0 0,0 1,1-1,-1 0,0 0,0 0,0 1,0-1,0 0,1 0,-1 0,0 1,0-1,0 0,1 0,-1 0,0 0,0 0,0 0,1 0,-1 1,0-1,0 0,1 0,-1 0,0 0,0 0,1 0,-1 0,0 0,0 0,1 0,-16 36,11-27,-12 27,1 1,2 0,2 1,2 0,1 1,1 0,0 38,11 121,18-137,-11-48</inkml:trace>
  <inkml:trace contextRef="#ctx0" brushRef="#br0" timeOffset="778.726">1228 593,'0'33,"5"12,2-2</inkml:trace>
  <inkml:trace contextRef="#ctx0" brushRef="#br0" timeOffset="1063.214">1454 114,'-9'24,"-4"17,1 7,7-5,4-5,8-9,2-4,4-7,5-7,5-4,2-4,2-3,2-1,0 0,0 0,-4-5,-8-6,-5-1</inkml:trace>
  <inkml:trace contextRef="#ctx0" brushRef="#br0" timeOffset="1329.847">1878 1,'-24'43,"-18"38,-1 15,6 1,5-6,8-10,8-13,6-9,6-10,3-8,1-1,2-3,-1-3,1-3,-1-1,-1-1,1-1,-1-5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53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1,'-5'0,"-6"0,-6 0,-5 0,-4 0,-2 0,-1 0,0 5,-1 1,1 0,0 4,0 0,1-2,0 3,-1-1,6-2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8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25,'-4'0,"2"0,7 0,8 0,5 0,6 0,2 0,3 0,0 0,1-4,-1-3,1 1,-1 1,-6 2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0,0 0,0 0,-4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29,'48'-5,"21"-1,3 0,-5 1,-10 2,-10 1,-7 1,-12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86,'0'-5,"-4"-2,-8 6,-5 2,5 2,8 0,6-6,-2-1,-2 3,-5 4,-6 0,-1 4,7 2,9-2,5-1</inkml:trace>
  <inkml:trace contextRef="#ctx0" brushRef="#br0" timeOffset="376.954">458 0,'-19'5,"-7"6,7 2,11-2,1-3,-2-2,-4-3,0 4,1 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10,'-38'29,"1"1,2 1,1 2,2 2,-26 35,49-59,0 2,0-1,1 1,1 0,0 1,1-1,0 2,1-1,1 0,0 1,1 0,1 0,0 0,1 0,0 0,1 0,1 0,1 0,0 0,1 0,0 0,1 0,1-1,0 0,1 0,7 12,-8-21,0 1,0-1,1 0,-1-1,1 1,0-1,0 0,1-1,-1 1,1-1,-1 0,1-1,0 0,0 0,0 0,1-1,-1 0,0-1,0 1,1-2,-1 1,0-1,0 0,1 0,-1-1,2 0,15-4,-1-2,0 0,0-1,-1-2,0 0,-1-1,5-5,7-3,-1-1,-2-2,0-1,-1-1,-2-1,0-2,-2-1,10-15,-25 27,0 0,-1 0,-1 0,-1-1,-1 0,0-1,-1 1,-1-3,-2 13,-1 1,0-1,-1 0,1 1,-2-1,1 0,-1 1,0-1,0 1,-1-1,0 1,-1-1,1 1,-1 0,-1 0,0 1,1-1,-2 1,1-1,-1 1,-4-4,-1 4,-1 0,0 1,0 1,-1-1,1 2,-1-1,0 2,0 0,0 0,0 1,0 0,0 1,0 1,-1 0,1 0,-4 2,-24 3,4 1</inkml:trace>
  <inkml:trace contextRef="#ctx0" brushRef="#br0" timeOffset="367.207">34 349,'93'-30,"88"-19,-175 48,1 1,-1 1,0-1,0 1,0 0,0 0,0 0,0 1,-1 0,1 0,0 1,-1 0,0 0,1 0,-1 0,0 1,-1 0,1 0,-1 0,0 1,0-1,0 1,0 0,2 5,3-1,0 0,0-1,1 0,0 0,0-1,1 0,0-1,0 0,1-1,-1 0,1-1,0 0,0-1,1 0,-1-1,1-1,-1 0,1 0,0-1,4-1,7-4,-6-1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86,'1'67,"-13"151,-6-22,8-133,4-57</inkml:trace>
  <inkml:trace contextRef="#ctx0" brushRef="#br0" timeOffset="315.714">1 86,'43'-5,"38"-1,11-5,-1 0,-7 1,-8 3,-11 2,-13-2,-5-1,-6 2,-6 1,-3 3,-2 0,-2 1,-10 1,-9 0</inkml:trace>
  <inkml:trace contextRef="#ctx0" brushRef="#br0" timeOffset="600.195">57 622,'29'0,"33"-5,12-1,2-5,-7 0,-6 1,-8 3,-9-2,-8 0,-5 1,-3 3,-3 2,0-4,-1 0,1 1,0 2,-4 1</inkml:trace>
  <inkml:trace contextRef="#ctx0" brushRef="#br0" timeOffset="4018.584">1299 482,'-2'-2,"1"1,-1-1,0 1,0 0,0-1,0 1,0 0,0 1,0-1,0 0,0 0,0 1,0-1,-1 1,1 0,0 0,0 0,0 0,-1 0,1 0,0 0,0 1,0-1,-1 1,1 0,0 0,0 0,0-1,0 2,0-1,1 0,-1 0,0 1,-1 0,-55 60,-48 91,-8-11,111-134,14-15,15-16,188-198,-125 117,-88 103,-1 0,1 1,0-1,-1 0,1 1,0-1,0 0,0 1,0-1,0 1,-1 0,1-1,0 1,0 0,0-1,0 1,0 0,0 0,0 0,0 0,0 0,0 0,0 0,0 0,0 0,0 1,0-1,0 0,0 1,0-1,0 0,0 1,0-1,0 1,-1 0,1-1,0 1,0 0,-1-1,1 1,0 0,-1 0,1 0,0 0,24 49,-18-33,31 136,-30-103,-1-4,-5-34</inkml:trace>
  <inkml:trace contextRef="#ctx0" brushRef="#br0" timeOffset="4332.753">1074 679,'33'0,"26"0,8 0,-3 0,-8 0,-8 0,-13-5,-7-2,-8 1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0 282,'125'-11,"118"-18,-73 0,-120 24,-32 7</inkml:trace>
  <inkml:trace contextRef="#ctx0" brushRef="#br0" timeOffset="324.644">84 451,'39'0,"31"0,9 0,-4 0,-10 0,-12 0,-9 0,-8 0,-10-4,-5-3,-5 1</inkml:trace>
  <inkml:trace contextRef="#ctx0" brushRef="#br0" timeOffset="913.329">424 0,'30'34,"153"81,-179-111,0 1,0-1,0 1,-1 0,1 1,-1-1,-1 1,1-1,-1 1,0 0,0 0,0 0,-1 0,0 0,0 0,-1 0,0 0,0 0,0 0,-1 1,0-1,0 0,0 0,-1 0,0 0,0-1,0 1,-1 0,0-1,0 0,0 1,-1-1,0-1,0 1,0 0,-1-1,1 0,-1 0,-1 0,-241 232,224-204,16-15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1,'0'0,"5"0,6 0,6 0,5 0,4 0,2 0,1 0,0 0,1 0,-6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1,'-2'19,"-2"0,0 0,-1 0,-1-1,-1 0,0 0,-1 0,-1-1,-1 0,-5 5,-13 30,8-15,10-21,0 0,1 1,1 0,1 1,0 0,2 0,0 0,0 1,2-1,1 1,0 3,2-20,0 1,0-1,1 1,-1-1,1 1,-1-1,1 0,0 1,0-1,0 0,0 0,1 1,-1-1,0 0,1 0,0-1,-1 1,1 0,0 0,0-1,0 1,0-1,0 0,0 0,1 1,-1-1,0 0,1-1,-1 1,0 0,1-1,-1 0,1 1,-1-1,1 0,-1 0,1 0,0-1,94-23,-77 13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9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0 352,'20'-36,"1"2,1 0,3 1,0 1,8-5,83-65,-116 103,0 0,0 0,0 0,0 0,0-1,0 1,0 0,0 0,0 0,1 0,-1 0,0-1,1 1,-1 0,0 0,1 0,-1-1,1 1,-1 0,1 0,0-1,-1 1,1-1,0 1,-1 0,1-1,0 1,0-1,-1 0,1 1,0-1,0 0,0 1,0-1,-1 0,1 0,0 0,0 0,0 0,0 0,0 0,0 0,0 0,-1 0,1 0,0 0,0-1,0 1,0 0,0-1,-1 1,1-1,0 1,0-1,-1 1,1-1,0 1,-1-1,1 0,-1 1,1-1,-1 0,1 0,-1 1,1-2,-2 8,-8 70,9-74,0-1,0 1,0 0,0-1,0 1,1-1,-1 1,1 0,-1-1,1 1,-1-1,1 1,0-1,0 1,0-1,0 0,0 1,0-1,0 0,1 0,-1 0,0 0,0 0,1 0,-1 0,1 0,-1-1,1 1,-1 0,1-1,0 1,-1-1,1 0,0 1,-1-1,1 0,0 0,-1 0,1 0,0-1,-1 1,1 0,13-5,1 0,-1-1,0 0,-1-1,0-1,0 0,-1-1,0-1,0 0,-1 0,8-10,0 2,50-37,-67 92,-19 7,13-39,-1 1,2-1,-1 1,1 0,-1 0,2-1,-1 1,1 1,-1-1,2 0,-1 0,1 0,0 1,0-1,1 0,-1 0,2 0,-1 0,1 0,-1 0,2 0,1 4,8 3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0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1,'0'4,"0"-2,-5-2,-6-1,-6-1,-5 1,-4 0,-2 0,0 1,-2 0,1 4,-1 3,1-1,1-2,-1 0,1-2,4-1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1,'-26'4,"0"2,0 0,0 2,1 1,0 0,-2 3,21-9,-1 0,1 1,-1 0,1 0,0 0,1 1,-1 0,1 0,0 0,0 1,0-1,1 1,0 0,0 1,0-1,1 1,0 0,0-1,1 1,0 0,0 1,1-1,0 0,0 2,1-5,1 0,-1 0,1 0,0 0,0 0,1 0,-1 0,1-1,0 1,0 0,0-1,1 0,-1 1,1-1,-1 0,1 0,0-1,0 1,1-1,-1 1,0-1,1 0,0 0,-1 0,1-1,0 1,0-1,0 0,0 0,0-1,0 1,0-1,0 1,0-1,0-1,0 1,0-1,0 1,0-1,0 0,0 0,0-1,0 1,-1-1,1 0,0 0,-1 0,0-1,1 1,145-124,-86 66,-62 58,-1 1,1 0,-1 0,1-1,0 1,-1 0,1 0,0 0,0 0,0 0,0 0,0 0,0 0,0 0,0 1,0-1,0 0,1 1,-1-1,0 0,0 1,1 0,-1-1,0 1,1 0,-1 0,0 0,1-1,-1 2,0-1,1 0,-1 0,0 0,1 0,-1 1,0-1,1 1,-1-1,0 1,0-1,1 1,-1 0,0 0,0 0,0-1,0 1,0 0,0 0,0 0,-1 1,1-1,0 0,0 0,-1 0,1 0,-1 1,1-1,-1 0,0 1,1-1,-1 1,-12 120,-3-43,16-68,-1 1,0 0,0-1,-2 1,1-1,-1 0,-1 1,0-1,-1 0,0 0,0-1,-1 1,-1-1,0 0,0 0,-1-1,0 0,0 0,-1-1,-1 0,1 0,-1-1,-4 3,-57 17,68-27,0 0,1 1,-1-1,0 0,1-1,-1 1,0 0,1 0,-1-1,1 1,-1-1,0 1,1-1,-1 0,1 0,0 1,-1-1,1 0,0 0,-1-1,1 1,0 0,0 0,0 0,0-1,0 1,0-1,0 1,1-1,-1 1,0-1,1 1,-1-1,1 1,0-1,0 0,-1 1,1-1,0 0,0 1,0-1,1 0,-1 1,2-10,0 1,1 0,1 0,-1 0,2 0,-1 0,1 1,1 0,0 0,0 1,1-1,0 1,0 1,0-1,1 1,1 0,-1 1,1 0,0 1,0-1,2 1,1-3,150-79,-138 80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19,'-3'-2,"1"0,-1 0,1 1,-1-1,0 0,0 1,0 0,0 0,0 0,0 0,0 0,0 0,0 1,0-1,0 1,-1 0,1 0,0 1,0-1,0 0,0 1,-1 0,1 0,0 0,0 0,1 0,-1 0,0 1,0 0,1-1,-1 1,0 0,1 0,-1 1,-74 83,68-74,0 1,1 0,0 0,1 1,0 0,1 1,1-1,1 1,0 0,0 1,2-1,0 0,0 1,2-1,0 1,1-1,0 1,2 2,-1-13,0 1,0 0,1-1,0 1,1-1,-1 0,1 0,0 0,0 0,0-1,1 0,0 0,-1 0,2 0,-1-1,0 0,1 0,-1 0,1-1,0 1,0-1,0-1,0 1,0-1,0 0,0-1,6 1,9 0,0-1,0-1,1-1,-1-1,0 0,0-2,11-4,-11 4,0 0,0-2,-1 0,0-1,-1-1,0-1,0-1,-1-1,0 0,-1-1,0-1,-2 0,1-1,-2-1,0-1,-1 0,0-1,-12 15,0 0,1 0,-2 0,1 0,0 0,-1 0,1 0,-1 0,0 0,0 0,0 0,0 0,-1 0,1 0,-1 0,0 0,0 0,0 0,0 0,0 0,-1 0,1 1,-1-1,0 1,0-1,0 1,0-1,0 1,0 0,-1 0,1 0,-1 1,1-1,-1 0,-2 0,-105-42,78 37,4 3</inkml:trace>
  <inkml:trace contextRef="#ctx0" brushRef="#br0" timeOffset="466.477">58 217,'168'-11,"-160"9,0-1,0 0,0 1,1 0,-1 0,1 1,-1 0,1 1,0 0,-1 0,1 0,-1 1,1 1,-1 0,1 0,-1 0,0 1,0 0,0 1,0 0,-1 0,7 5,-7-2,-1-1,1 0,0 0,0 0,1-1,-1 0,1 0,0-1,1 0,-1 0,1-1,-1 0,1-1,0 0,0 0,0-1,0 0,1-1,-1 0,0 0,0-1,0 0,1-1,15-4</inkml:trace>
  <inkml:trace contextRef="#ctx0" brushRef="#br0" timeOffset="976.853">482 48,'-5'0,"-6"0,-6 0,-6 0,2-5,0-1,-2 0,-1 1,-2 1,-1 2,4 1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29,'-5'5,"-1"6,0 6,1 1</inkml:trace>
  <inkml:trace contextRef="#ctx0" brushRef="#br0" timeOffset="245.917">277 0,'0'10,"-5"8,-1 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9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0 393,'19'0,"17"0,6 0,1 0,-2 0,-4 0,-2 0,-3 0,-2 0,-2 0,0 0,0 0,0 0,-1 0,1 0,-5 0</inkml:trace>
  <inkml:trace contextRef="#ctx0" brushRef="#br0" timeOffset="269.74">28 619,'38'-9,"33"-4,8 1,-4 2,-11 3,-10 3,-10 1,-8 2,-5 1,-8 1</inkml:trace>
  <inkml:trace contextRef="#ctx0" brushRef="#br0" timeOffset="1923.158">1242 55,'-10'34,"-3"25,1 7,2-2,3-8,3-8,2-8,1-5,1-5,0-2,1-6</inkml:trace>
  <inkml:trace contextRef="#ctx0" brushRef="#br0" timeOffset="2203.892">734 83,'39'-5,"36"-6,10-2,1 2,-6 3,-10 2,-13 3,-7 1,-7 2,-5 0,-6 0,-2 1,-2-1,-1 1,0-1,-5 5,-11 2,-7-1</inkml:trace>
  <inkml:trace contextRef="#ctx0" brushRef="#br0" timeOffset="2452.155">762 592,'48'-5,"35"-7,13-5,-5 0,-13 2,-15 4,-14 4,-10 4,-7-4,-4 1,-2 0,-6 2</inkml:trace>
  <inkml:trace contextRef="#ctx0" brushRef="#br0" timeOffset="3399.368">1722 422,'-52'35,"1"2,2 2,2 2,2 2,1 3,13-1,31-45,0 1,1-1,-1 1,1-1,-1 1,1-1,0 1,-1-1,1 1,-1-1,1 1,0-1,-1 0,1 0,0 1,-1-1,1 0,0 0,-1 0,1 0,0 0,0 1,-1-1,1-1,0 1,0 0,-1 0,1 0,0 0,-1 0,1-1,0 1,-1 0,1-1,0 1,-1 0,1-1,-1 1,1-1,0 1,-1-1,1 1,-1-1,0 1,1-1,-1 0,1 1,-1-1,0 0,1 1,-1-2,1 1,396-302,-396 301,-1 1,1 0,0 0,-1 0,1 0,0 0,0 0,0 0,0 0,0 0,0 0,0 0,0 1,0-1,0 0,0 1,1-1,-1 1,0-1,0 1,1 0,-1 0,0-1,0 1,1 0,-1 0,0 0,1 0,-1 0,0 1,1-1,-1 0,0 1,0-1,1 0,-1 1,0 0,0-1,0 1,0 0,0-1,0 1,0 0,0 0,0 0,0 0,0 0,0 0,-1 0,1 0,0 0,-1 1,1-1,-1 0,1 0,-1 0,0 1,1-1,-1 0,0 1,0-1,0 0,0 1,0-1,-22 81,17-69,1 0,0 1,1 0,0 0,1 0,1 0,0 0,1 0,0 0,1 2,7 40,-31-71,15 6,0 0,0 0,-1 1,0 1,0 0,-1 0,0 0,0 1,-1 1,1 0,-1 0,0 1,-1 1,1-1,-9 0,-61 2,56 3</inkml:trace>
  <inkml:trace contextRef="#ctx0" brushRef="#br0" timeOffset="3819.85">2315 26,'-38'35,"1"1,2 2,2 2,-6 11,-19 65,57-112,0 0,0 0,1 0,0 1,-1-1,2 0,-1 0,0 0,1 0,0 1,-1-1,2 0,-1 0,0 0,1 0,0-1,0 1,0 0,0-1,1 1,-1-1,1 0,0 0,0 0,0 0,0 0,1-1,-1 1,1-1,8 4,0-1,-1-1,1 0,1-1,-1 0,1-1,-1 0,1-1,-1 0,1-1,0 0,-1-1,1-1,0 0,-1-1,0 0,0-1,0 0,0-1,0 0,-1-1,0 0,0-1,9-7,-8 7,0 0,0-2,-1 1,0-1,0-1,-1 0,0 0,-1-1,0 0,-1-1,0 0,-1 0,0-1,-1 1,0-2,-1 1,-1 0,0-1,0-3,-2 11,0 0,-1-1,1 1,-1 0,0 0,-1-1,0 1,0-1,0 1,0 0,-1-1,0 1,-1 0,0 0,1 0,-2 0,1 0,-1 0,0 0,0 1,-1-1,1 1,-1 0,0 0,-1 0,1 1,-1 0,0 0,0 0,0 0,-1 1,1-1,-1 2,0-1,1 0,-2 1,1 0,-1 1,-83 11,64-4</inkml:trace>
  <inkml:trace contextRef="#ctx0" brushRef="#br0" timeOffset="4154.932">2032 337,'53'-19,"22"-7,3 2,-7 5,-15 10,-13 6,-13 9,-8 4,-1 0,-6 2,0 0,3-2,2-3,3-3,-2-6,-6-4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86 226,'168'-27,"-8"14,-37-4,-99 16</inkml:trace>
  <inkml:trace contextRef="#ctx0" brushRef="#br0" timeOffset="302.755">0 423,'20'5,"20"2,8-6,1-2,-3-2,-5 0,-4 1,-4 0,-2-4,-3-1,0 1,0 1,-6 2</inkml:trace>
  <inkml:trace contextRef="#ctx0" brushRef="#br0" timeOffset="769.858">340 1,'19'16,"1"0,0-1,1-1,1-1,0-1,3 0,72 43,-95-54,0 0,1 1,-1-1,0 1,0 0,0 0,0 0,0 0,0 0,-1 0,1 0,-1 1,1-1,-1 1,0-1,0 1,0-1,0 1,-1 0,1-1,-1 1,1 0,-1-1,0 1,0 0,0 0,0-1,-1 1,1 0,-1-1,0 1,0 0,0-1,0 1,-1 1,-63 77,52-68,-245 263,241-258,3-5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0,'-19'5,"-11"6,-1 6,10 1,14-4,12-8,10-6,8-7,-1-2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1,'-24'9,"-3"4,4-1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198 128,'-8'2,"0"1,0-1,0 1,1 1,-1 0,1 0,0 0,0 1,1 0,-1 0,1 1,0-1,0 2,1-1,0 0,0 1,1 0,-1 0,1 1,1-1,0 1,0-1,0 1,1 0,0 0,1 1,-1-1,2 0,-1 0,1 1,0 0,0 8,0 0,1 0,1 0,0 0,2-1,0 1,0-1,2 3,-4-15,0 0,0 1,0-1,1 0,-1 0,1 0,0 0,0-1,0 1,1-1,-1 0,1 0,0 0,0 0,0-1,0 1,0-1,0 0,1 0,-1-1,1 1,0-1,-1 0,1 0,0-1,-1 1,1-1,0 0,0-1,-1 1,1-1,16-4,0 0,-1-2,0-1,0 0,-1-1,0-1,-1-1,0-1,0 0,-1-2,-1 1,-1-2,4-4,0 2,0 0,-1-1,-1-1,-1-1,-1 0,0-1,-2-1,-1 0,0-1,7-23,-17 42,-1-1,0 0,0 0,-1 0,0 0,1 0,-2 0,1 0,-1 1,1-1,-1 0,0 0,-1 0,1 1,-1-1,0 1,0-1,-1 1,1 0,-1 0,0 0,0 0,-1 0,1 0,-1 1,1 0,-1 0,0 0,0 0,-1 1,1-1,0 1,-1 0,1 0,-1 1,0-1,0 1,-2 0,-4-2,-1 1,-1 0,1 0,0 1,0 1,-1 0,1 1,0 0,0 1,0 0,0 1,0 0,0 1,1 0,0 1,0 1,-10 5,-17 10</inkml:trace>
  <inkml:trace contextRef="#ctx0" brushRef="#br0" timeOffset="395.612">0 354,'5'-7,"0"1,0-1,1 1,0 0,0 1,0-1,1 1,0 0,0 1,0 0,0 0,1 0,0 1,-1 0,1 1,3-1,127-21,-129 23,-1 0,0 0,1 1,-1 1,1-1,-1 1,0 1,1-1,-1 1,0 1,0 0,0 0,-1 0,1 1,-1 0,0 1,0-1,0 1,-1 1,1-1,-1 1,4 6,17 8,-17-19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1 388,'38'-5,"23"-2,5 1,-3 1,-8 2,-8 0,-13 2</inkml:trace>
  <inkml:trace contextRef="#ctx0" brushRef="#br0" timeOffset="217.232">1 585,'38'0,"28"0,6 0,-8 0</inkml:trace>
  <inkml:trace contextRef="#ctx0" brushRef="#br0" timeOffset="472.103">622 501,'33'0,"27"0,6 0,-2 0,-8 0,-13-5,-14-2</inkml:trace>
  <inkml:trace contextRef="#ctx0" brushRef="#br0" timeOffset="2215.618">1187 698,'171'-106,"-131"75,-18 17,-2-2,1 0,-2-1,-1-1,0-1,-1 0,6-11,-10-21,-13 50,0 0,0 0,-1 0,1 0,0 0,0 1,-1-1,1 0,-1 0,1 0,-1 0,1 0,-1 1,0-1,1 0,-1 1,0-1,1 0,-1 1,0-1,0 1,0-1,1 1,-1-1,0 1,0 0,0-1,0 1,0 0,0 0,0-1,0 1,0 0,0 0,0 0,0 0,0 1,0-1,0 0,0 0,1 1,-1-1,0 0,0 1,0-1,0 1,0-1,1 1,-1-1,0 1,0 0,1-1,-9 5,1-1,0 1,1 1,-1-1,1 1,0 1,1-1,-1 1,1 1,0-1,1 1,0 0,0 0,1 0,-2 6,4-10,0 0,1 0,-1 0,1 0,0 1,0-1,1 0,-1 1,1-1,0 0,0 1,0-1,1 0,-1 1,1-1,0 0,0 0,1 0,-1 0,1 0,0 0,0 0,1 0,-1 0,1-1,-1 0,1 1,0-1,0 0,1 0,-1-1,1 1,2 1,5 0,0-1,0 0,0-1,0 0,0-1,0 0,1-1,-1 0,0-1,0 0,1-1,-1 0,0-1,-1 0,1-1,0 0,-1 0,0-1,0-1,0 1,-1-2,0 1,8-8,8-1,-9 6,0 0,-1-1,0-1,-1 0,0-1,-1-1,0 0,-1-1,0 0,-1-1,-1 0,5-10,-14 24,-1-1,1 1,-1-1,0 1,1-1,-1 0,0 1,0-1,0 1,0-1,0 1,0-1,-1 1,1-1,-1 1,1-1,-1 1,1-1,-1 1,0-1,1 1,-1 0,0-1,0 1,0 0,0 0,0 0,0 0,-1 0,1 0,0 0,0 0,-1 0,1 1,-1-1,1 0,0 1,-1-1,1 1,-1 0,1-1,-1 1,0 0,1 0,-1 0,1 0,-1 0,1 0,-1 1,1-1,-1 1,1-1,-1 1,1-1,-1 1,1 0,0-1,-1 1,1 0,0 0,0 0,-2 1,-6 2,0 1,0-1,1 2,-1-1,1 1,0 0,1 1,-1 0,1 0,-2 4,6-9,1 1,1-1,-1 0,0 1,0-1,1 1,0-1,-1 1,1 0,0 0,0-1,1 1,-1 0,0 0,1 0,0 0,0 0,0 0,0 0,0 0,0 0,1 0,0 0,-1 0,1-1,0 1,0 0,1 0,-1-1,0 1,1-1,0 1,0-1,-1 0,1 1,3 1,0 0,0 0,1 0,0 0,0-1,0 1,0-2,1 1,-1-1,1 1,-1-2,1 1,0-1,0 0,-1 0,1-1,0 0,0 0,0-1,6-1,128-41,-134 40,2 0,-1 0,0-1,0 1,0-2,-1 1,1-1,-1 0,0-1,-1 0,1 0,-1 0,0-1,-1 0,0 0,0 0,0-1,-1 0,0 0,0 0,-1 0,2-9,-5 16,1-1,-1 0,0 1,0-1,0 0,0 0,0 1,0-1,-1 0,1 0,0 1,-1-1,0 0,1 1,-1-1,0 1,0-1,0 1,0-1,0 1,0 0,0-1,0 1,-1 0,1 0,0 0,-1 0,1 0,-1 0,1 0,-1 0,0 1,1-1,-1 1,0-1,1 1,-1-1,0 1,0 0,1 0,-1 0,0 0,0 0,1 1,-1-1,0 0,1 1,-1-1,0 1,1 0,-1-1,1 1,-1 0,1 0,-1 0,1 0,-1 0,1 0,0 1,0-1,0 0,0 1,0-1,0 1,0-1,-1 2,-3 3,-1 0,1 0,0 1,0 0,1 0,0 0,0 0,1 0,0 1,0 0,1 0,0 0,0 0,0 4,2-8,-1 0,1 0,0 0,0 0,0-1,1 1,0 0,-1 0,1 0,0 0,1 0,-1-1,1 1,0-1,0 1,0-1,0 1,0-1,1 0,-1 0,1 0,0-1,0 1,0-1,0 1,1-1,-1 0,1 0,-1 0,4 0,-2 0,4 3,0-1,0 0,0-1,1 0,-1-1,1 0,0 0,0-1,0 0,0-1,0 0,0 0,0-1,0-1,7-3</inkml:trace>
  <inkml:trace contextRef="#ctx0" brushRef="#br0" timeOffset="2614.49">2259 21,'22'-3,"205"-15,-227 19,-1-1,0 1,0 0,1-1,-1 1,1 0,-1 0,1-1,-1 1,1 0,-1 0,1 0,0 0,-1 0,1 0,0 0,0-1,0 1,-1 0,1 0,0 0,0 0,1 0,-1 0,0 0,0 0,0 0,1 0,-1 0,0 0,1 0,-1-1,1 1,-1 0,1 0,-1 0,1-1,0 1,-1 0,1-1,0 1,0 0,-1-1,1 1,0-1,0 0,0 1,0-1,-1 1,1-1,0 0,0 0,0 0,0 1,0-1,0 0,0 0,0 0,0 0,-35 23,27-20,0 1,0 0,1 1,-1-1,1 1,0 1,1-1,-1 1,1 0,0 0,1 0,-1 1,1 0,3-5,1 0,0 0,-1 0,1 0,0 0,0 0,0 0,0 0,0-1,0 1,0 0,1 0,-1 0,1 0,0 0,-1 0,1-1,0 1,0 0,0-1,0 1,0 0,1-1,-1 0,0 1,1-1,-1 0,1 1,-1-1,1 0,0 0,-1 0,1-1,0 1,0 0,0 0,72 20,-48-18,-2-2</inkml:trace>
  <inkml:trace contextRef="#ctx0" brushRef="#br0" timeOffset="3615.386">3049 134,'-28'15,"0"1,1 1,1 2,0 0,2 2,0 1,1 1,1 0,-11 19,29-37,0 0,1 0,-1 1,1-1,1 1,-1-1,1 1,0 0,0 0,1 0,0 1,0-1,0 0,1 0,0 0,0 1,0-1,1 0,0 0,1 0,-1 1,1-1,0-1,0 1,1 0,0 0,0-1,0 0,1 1,-1-1,1-1,0 1,1 0,-1-1,1 0,0 0,0-1,0 1,1-1,-1 0,1 0,3 0,8 0,1 0,0-2,0 0,0-1,0-1,0-1,-1 0,1-2,0 0,-1 0,0-2,0 0,-1-1,1-1,-2 0,1-1,6-6,-7 8,-2-1,1-1,-1 0,-1 0,0-1,0-1,-1 0,0-1,-1 0,0 0,-1-1,0 0,-1-1,-1 0,0 0,-1-1,-1 0,0 0,-1 0,2-10,-7 19,0 0,-1 0,1 0,-1 0,0 0,0 0,-1 0,0 1,0-1,0 1,-1 0,0 0,0 0,0 0,0 1,-1 0,1 0,-1 0,-1 0,1 1,0 0,-1 0,1 0,-1 1,0-1,0 1,-2 0,-17-7</inkml:trace>
  <inkml:trace contextRef="#ctx0" brushRef="#br0" timeOffset="3919.263">2682 416,'299'-90,"-295"89,0-1,-1 1,1 0,0-1,0 2,0-1,0 0,0 1,0 0,0 0,0 0,0 0,0 1,0-1,0 1,0 0,-1 1,1-1,0 0,-1 1,1 0,-1 0,1 0,-1 0,0 1,0-1,0 1,0 0,1 2,4 6,-6-7,-1 0,1-1,0 0,0 1,1-1,-1 0,1 0,0-1,-1 1,1 0,0-1,1 0,-1 1,0-1,1 0,-1-1,1 1,-1-1,1 0,0 0,1 1,132 1,-112-4</inkml:trace>
  <inkml:trace contextRef="#ctx0" brushRef="#br0" timeOffset="6909.382">2372 613,'0'5,"0"6,-5 6,-1 6,-1 2,-2-2,-1 0,2 0,2-3</inkml:trace>
  <inkml:trace contextRef="#ctx0" brushRef="#br0" timeOffset="7379.313">2343 613,'101'83,"-93"-74,-8-8,1 0,-1 0,1 1,0-1,-1 0,1 0,0 0,0 0,0 0,-1 1,1-2,0 1,1 0,-1 0,0 0,0 0,0-1,0 1,1 0,-1-1,0 0,1 1,-1-1,0 1,1-1,-1 0,0 0,1 0,-1 0,1 0,-1 0,0 0,1-1,-1 1,0 0,1-1,-1 1,0-1,1 1,-1-1,0 0,0 1,0-1,0 0,0 0,0 0,1 0,52-112,-49 94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1 434,'4'5,"1"-1,0 0,0-1,0 1,0-1,0 0,1 0,0-1,-1 1,1-1,0 0,0-1,0 0,0 0,1 0,-1 0,0-1,0 0,0-1,1 1,-1-1,0 0,0-1,0 1,0-1,-1-1,1 1,0-1,-1 0,1 0,-1 0,4-5,40-24,-2-3,-2-1,-1-3,21-25,-46 44,-14 16,1-1,-1 1,0-1,-1 0,1 0,-1-1,0 1,0-1,0 0,-1 0,0 0,0 0,-1-1,0 1,0-1,0 0,-1 1,0-1,0 0,-1 0,0 0,0-3,-3 7,1 0,-1-1,0 1,0 0,-1 1,1-1,0 1,-1-1,0 1,1 0,-1 0,0 0,0 1,0 0,0-1,-1 1,1 1,0-1,0 1,-1-1,1 1,0 0,0 1,-1-1,1 1,0 0,0 0,0 0,0 1,0-1,0 1,0 0,0 0,1 0,-4 3,-7 2,1 0,1 2,-1-1,1 1,1 1,-1 0,2 1,-1 0,2 1,-9 12,14-19,0 1,1 0,0 0,0 0,1 0,0 0,0 0,0 1,1-1,-1 1,2 0,-1-1,1 1,0 0,0-1,1 1,0-1,0 1,1 0,-1-1,1 0,1 1,-1-1,1 0,0 0,1 0,4 1,0 0,0 0,1 0,0-1,1-1,-1 0,1 0,0-1,0 0,0 0,1-1,-1-1,1 0,-1 0,1-1,0 0,0-1,0 0,0-1,-1 0,1-1,2-1,18 2,-1 0,-1-1,1-1,-1-2,0-1,0-1,-1-1,0-2,0-1,-1-1,-1-1,0-2,-1 0,0-2,-1 0,19-20,-38 33,-1 0,1-1,-1 1,0-1,0 0,-1 0,0-1,0 1,0-1,0 1,-1-1,0 0,0 0,0 0,-1 0,0 0,0-1,-1 1,0 0,0 0,0 0,-1-3,0 7,0 0,0 1,0-1,0 0,0 1,-1-1,1 1,-1-1,1 1,-1 0,1-1,-1 1,0 0,0 0,1 0,-1 1,0-1,0 0,0 1,0-1,0 1,0-1,0 1,0 0,0 0,0 0,0 0,0 0,0 1,0-1,0 1,0-1,0 1,0 0,-1 0,-71 31,64-25,0 0,1 0,0 1,0 0,0 1,1 0,1 0,-1 1,2 0,-1 0,1 0,-2 8,5-14,1 1,0 0,0-1,1 1,-1 0,1 0,0 0,0 1,1-1,0 0,0 0,0 0,0 0,1 0,0 0,0 1,0-2,1 1,-1 0,1 0,0 0,1-1,-1 1,1-1,0 0,0 1,0-1,1-1,-1 1,3 1,6 1,0 0,1-1,0-1,0 0,0-1,0-1,0 1,1-2,-1 0,1-1,-1 0,1-1,-1 0,6-2,-19 3,38-6,-1-1,1-1,-2-3,1 0,-1-3,-1-1,-1-1,0-2,-1-1,-1-2,-1-1,-1-2,14-14,24-36,-66 72,0-1,0 0,-1 0,1 1,0-1,-1 0,0 0,0 0,0-1,0 1,0 0,0 0,-1-1,0 1,0 0,0 0,0-1,0 1,0 0,-1-1,0 1,0 0,0 0,0 0,0 0,0 0,-1 0,0-1,-1 2,-1 0,1 0,-1 0,1 1,-1 0,0-1,1 1,-1 1,0-1,0 0,0 1,0 0,1 0,-1 0,0 0,0 1,0-1,0 1,1 0,-1 0,0 1,1-1,-1 1,1 0,-1 0,1 0,0 0,0 0,0 1,0-1,0 1,0 0,-1 3,-6 2,1 1,1 0,0 0,0 1,1 0,0 1,1 0,0 0,0 0,1 0,1 1,0 0,1 0,0 0,1 0,0 1,1-1,0 1,1-1,0 0,1 1,0-1,2 1,0 3,1-8,0 0,0-1,0 0,1 0,0 0,0-1,1 0,0 0,0 0,1-1,-1 0,1 0,0 0,0-1,1 0,-1 0,1-1,0 0,0-1,0 1,0-2,1 1,-1-1,0 0,1-1,-1 0,6 0,11 0</inkml:trace>
  <inkml:trace contextRef="#ctx0" brushRef="#br0" timeOffset="545.252">1892 208,'-17'13,"0"1,1 0,1 2,0 0,1 0,1 1,0 1,1 0,-2 7,14-26,0 1,0 0,1-1,-1 1,0 0,0-1,1 1,-1 0,0-1,1 1,-1 0,0 0,1-1,-1 1,0 0,1 0,-1 0,0-1,1 1,-1 0,1 0,-1 0,1 0,-1 0,0 0,1 0,-1 0,1 0,-1 0,0 0,1 0,-1 0,1 0,-1 0,0 1,1-1,-1 0,1 0,-1 0,0 1,1-1,-1 0,0 0,1 1,-1-1,0 0,0 1,1-1,-1 0,0 1,0-1,0 0,1 1,-1-1,0 1,0-1,0 0,0 1,0-1,0 1,0-1,0 0,0 1,0-1,0 1,33-21,91-80,-113 92,-10 7,-1-1,1 0,0 1,0-1,0 1,1 0,-1-1,0 1,0 0,1-1,-1 1,1 0,-1 0,1 0,-1 0,1 1,0-1,-1 0,1 1,0-1,0 1,0-1,-1 1,1 0,0 0,0 0,0 0,0 0,-1 0,1 1,0-1,0 0,0 1,-1 0,1-1,0 1,-1 0,1 0,-1 0,1 0,-1 0,1 0,-1 0,1 0,-1 1,6 18,-7-15,0 0,1-1,0 1,0-1,0 1,0-1,1 1,-1-1,1 0,0 0,1 0,-1 0,1 0,-1 0,1-1,1 1,-1-1,0 0,1 0,-1 0,1 0,0-1,0 1,0-1,0 0,0 0,1-1,-1 1,1-1,-1 0,1 0,-1-1,1 1,2-1,1-3,1-1,-1-1,0 1,0-1,0-1,-1 0,0 0,0 0,0-1,-1 1,0-2,0 1,-1-1,0 0,0 0,-1 0,0-1,0 1,0-3,5-14,-2 1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199 284,'-17'15,"-1"0,2 2,0 0,1 1,1 1,1 0,0 0,2 2,0-1,1 2,1-1,1 1,1 0,1 1,1 0,1 0,1 0,1 15,1-33,1 0,0-1,1 1,-1-1,1 1,0-1,0 1,0-1,1 1,0-1,0 0,0 0,0 0,0 0,1 0,0 0,0-1,0 1,0-1,0 0,1 0,-1 0,1 0,0-1,0 1,0-1,0 0,0 0,1-1,-1 1,1-1,1 0,20 2,-2-2</inkml:trace>
  <inkml:trace contextRef="#ctx0" brushRef="#br0" timeOffset="833.895">256 735,'36'-8,"-1"-1,0-2,-1-1,0-2,0-1,-2-1,0-2,-1-2,6-6,-29 22,0-1,-1 1,0-2,0 1,0-1,0 0,-1-1,0 1,0-1,-1-1,0 1,0-1,-1 1,0-1,0-1,-1 1,0 0,0-1,-1 0,0 1,0-6,-2 14,-1-1,1 0,0 0,0 0,-1 1,1-1,-1 0,1 0,-1 1,1-1,-1 0,1 1,-1-1,1 1,-1-1,0 0,1 1,-1 0,0-1,0 1,1-1,-1 1,0 0,0-1,0 1,1 0,-1 0,0 0,0 0,0 0,0 0,1 0,-1 0,0 0,0 0,0 0,0 0,1 1,-1-1,0 0,0 1,1-1,-1 0,0 1,0-1,1 1,-1-1,0 1,1 0,-1-1,1 1,-1 0,-34 30,-24 62,58-89,-1-1,1 0,0 1,0-1,1 0,-1 1,1-1,-1 1,1-1,0 1,0-1,1 1,-1-1,1 1,0-1,0 0,0 1,0-1,0 0,1 0,0 0,-1 0,1 0,0 0,1 0,-1-1,0 1,1-1,2 3,8 1,0 1,0-2,1 0,-1-1,1 0,0-1,0 0,1-2,-1 1,0-2,1 0,-1 0,0-2,1 1,-1-2,0 0,0-1,0 0,-1-1,0-1,0 0,0 0,0-1,-1-1,8-7,5-2,-2 0,0-2,-1 0,0-1,14-21,-35 41,0 0,0-1,0 0,0 1,0-1,0 1,0-1,0 0,0 0,-1 0,1 1,0-1,-1 0,1 0,0 0,-1 0,1 0,-1 0,0 0,1 0,-1 0,0 0,1-1,-1 1,0 0,0 0,0 0,0 0,0 0,0 0,-1 0,1-1,0 1,0 0,-1 0,1 0,-1 0,1 0,-1 0,1 0,-1 0,0 0,1 0,-1 1,0-1,0 0,0 0,1 1,-1-1,0 0,0 1,0-1,0 1,0-1,0 1,0 0,-1-1,1 1,0 0,0 0,0 0,0 0,-6 2,0 1,0 0,1 1,0 0,-1 0,1 0,1 1,-1 0,1 0,-1 0,2 1,-1 0,0 0,1 0,0 0,1 0,0 1,0 0,0 0,0 0,1 1,1-5,1 1,0-1,0 0,0 1,0-1,0 0,1 1,0-1,-1 0,1 0,0 0,1 0,-1 0,0 0,1 0,0 0,0 0,0-1,0 1,0 0,0-1,0 0,1 0,0 0,-1 0,1 0,0 0,0 0,0-1,0 0,1 1,4 2,0-1,0 0,0-1,1 0,-1 0,1-1,-1 0,1 0,-1-1,1 0,7-1,18-8,-1-2,0-1,-1-1,0-2,-1-1,0-2,12-10,-29 21,0-1,0-1,-1-1,0 0,0 0,-1-1,-1-1,0 0,-1 0,0-1,0-1,-2 0,0 0,0 0,-1-3,-6 16,0 0,-1-1,1 1,-1 0,0-1,1 1,-1-1,0 1,0 0,0-1,0 1,0-1,0 1,0-1,0 1,-1 0,1-1,-1 1,1 0,-1-1,1 1,-1 0,0 0,1-1,-1 1,0 0,0 0,0 0,0 0,0 0,0 0,0 0,0 0,-1 1,1-1,0 0,0 1,-1-1,1 1,0-1,-1 1,1 0,0-1,-1 1,1 0,-1 0,1 0,-1 0,1 0,0 0,-1 1,1-1,-1 0,1 1,0-1,-1 1,1-1,0 1,0 0,-1 0,1-1,0 1,0 0,0 0,-6 4,1 1,-1-1,1 1,0 0,1 0,-1 1,1 0,1 0,-1 0,1 0,0 1,1 0,0-1,0 1,1 0,0 1,0-1,1 0,0 1,0 0,0-4,1 1,0-1,0 1,0-1,0 1,1-1,0 1,0-1,1 1,0-1,0 0,0 0,0 0,1 0,-1 0,1 0,1-1,-1 1,1-1,-1 0,1 0,1 0,-1-1,0 1,1-1,0 0,-1 0,1-1,0 1,1-1,18 5</inkml:trace>
  <inkml:trace contextRef="#ctx0" brushRef="#br0" timeOffset="1170.678">2176 143,'-186'292,"183"-289,0 0,0 0,0 0,1 1,-1 0,1-1,0 1,0 0,0 0,1 0,0 0,-1 0,1 0,1 1,-1-1,1 0,-1 1,1-1,0 0,1 1,-1-1,1 0,0 0,0 1,0-1,1 0,-1 0,1 0,0 0,0-1,0 1,1 0,-1-1,1 0,0 1,0-1,0 0,6 0,-1 1,1-2,0 1,0-1,0 0,1-1,-1 0,0 0,0-1,1-1,-1 1,0-2,0 1,0-1,5-1,-13 2,1 0,-1 1,1-1,-1 0,0 0,1 1,-1-1,0 0,0 0,1-1,-1 1,0 0,0 0,0-1,0 1,-1 0,1-1,0 1,0-1,-1 1,1-1,-1 1,1-1,-1 1,0-1,0 0,0 1,0-1,0 1,0-1,0 0,-3-13</inkml:trace>
  <inkml:trace contextRef="#ctx0" brushRef="#br0" timeOffset="1382.06">1809 368,'38'0,"32"0,9 0,-4 0,-10 0,-12 0,-9 0,-8 0,-5 0,-3 0,-7 0</inkml:trace>
  <inkml:trace contextRef="#ctx0" brushRef="#br0" timeOffset="1586.967">2542 1,'5'43,"1"39,0 14,-1 1,-1-11,-2-16,-1-10,-5-11,-3-8,1-6,-4-10,-5-4,-4-1,0-3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2089 594,'-5'9,"-1"9,-5 0,0 3,1 2,-2-3,1 0,-3 2,2 2,-3-4,-3 0,2 2,-2-4,3 1,-2-4,3-4</inkml:trace>
  <inkml:trace contextRef="#ctx0" brushRef="#br0" timeOffset="602.564">2484 424,'-6'15,"1"1,0-1,2 1,-1 0,2 0,0 1,1-1,1 0,0 0,1 1,1-1,1 0,2 9,-4-22,0-1,0 1,1-1,-1 1,0-1,1 0,0 0,-1 0,1 0,0 0,0 0,0 0,1 0,-1-1,0 1,1-1,-1 0,0 1,1-1,0 0,-1-1,1 1,0 0,-1-1,1 1,0-1,-1 0,1 0,0 0,0 0,-1-1,1 1,0-1,-1 0,1 1,0-1,-1 0,1-1,-1 1,0 0,1-1,-1 1,0-1,2-1,153-120,-99 70,-46 82,-12-23,-1-1,1 0,0 1,0-1,1 0,0 0,0 1,0-1,0 0,1 0,0 0,0 0,0 0,0-1,1 1,0-1,0 1,0-1,1 0,-1 0,1 0,0-1,0 0,0 1,1-1,-1-1,1 1,0 0,-1-1,1 0,0 0,0-1,1 0,-1 1,0-2,2 1,4-4,0 0,0 0,-1-1,1-1,-1 0,0-1,-1 1,1-2,-1 0,0 0,-1 0,1-1,-2 0,1-1,-1 0,0 0,-1 0,0-1,4-9,0-1</inkml:trace>
  <inkml:trace contextRef="#ctx0" brushRef="#br0" timeOffset="1102.067">3331 1,'0'0,"0"68,-2-1,-3 0,-6 15,6-51,1 0,1 1,2-1,1 0,2 10,-2-39,0 0,0-1,0 1,0 0,0 0,0 0,1-1,-1 1,1 0,-1-1,1 1,0 0,0-1,0 1,0-1,0 1,0-1,0 1,0-1,1 0,-1 0,0 1,1-1,-1 0,1 0,-1 0,1-1,-1 1,1 0,0-1,0 1,-1-1,1 1,0-1,0 0,-1 0,1 0,0 0,0 0,0 0,-1 0,1 0,0-1,0 1,-1-1,1 1,0-1,-1 0,1 0,-1 0,2 0,47-33,30-9,-78 44,1 0,-1 0,0 0,0 1,0-1,1 1,-1-1,0 1,-1 0,1 0,0-1,-1 1,1 1,-1-1,1 0,-1 0,0 0,0 1,0-1,0 1,0-1,-1 1,1-1,-1 1,0-1,1 1,-1-1,0 1,-1 0,1-1,0 1,-1-1,1 1,-1 0,1 10,10 46,-5-33</inkml:trace>
  <inkml:trace contextRef="#ctx0" brushRef="#br0" timeOffset="1501.256">3725 509,'40'-9,"0"-3,-2-1,0-2,0-1,22-15,5-21,-64 51,0 0,0 0,1 0,-1-1,0 1,0 0,0 0,0-1,-1 1,1-1,0 1,-1-1,1 1,-1-1,1 1,-1-1,0 0,1 1,-1-1,0 0,0 1,0-1,0 0,-1 1,1-1,0 1,-1-1,1 0,-1 1,1-1,-1 1,0 0,0-1,0 1,0-1,0 1,0 0,0 0,0-1,0 1,-1 0,1 0,0 0,-1 1,1-1,-1 0,-3-2,-1 1,1 0,0 0,-1 1,1 0,-1 0,0 0,1 1,-1-1,0 1,1 1,-1-1,0 1,1 0,-1 0,1 1,-1-1,1 1,0 0,-1 1,1 0,0-1,1 1,-5 3,-1 2,0-1,0 1,0 1,1 0,0 0,1 0,0 1,1 1,0-1,-5 10,7-9,2-8,1 0,-1 1,1-1,0 1,0 0,0 0,0 0,0 0,1 0,0 0,0 0,0 0,0 0,1 1,-1-1,1 0,0 1,1-1,-1 0,1 0,0 1,0-1,0 0,0 0,1 0,0 0,0 0,0 0,0-1,0 1,1-1,0 1,6 1,-1 0,1-1,0 0,1 0,-1-1,0-1,1 0,0 0,0 0,-1-1,1-1,7 0,9 1</inkml:trace>
  <inkml:trace contextRef="#ctx0" brushRef="#br0" timeOffset="1768.482">4149 621,'14'-14,"10"-15,1-6,1 2,-5 1,0 3,1 0,1 6,-3 2,0 4,-4 5</inkml:trace>
  <inkml:trace contextRef="#ctx0" brushRef="#br0" timeOffset="2099.689">4459 453,'67'-12,"-1"-2,-1-3,0-3,58-28,-60-3,-62 50,0 0,0 0,0 0,0-1,0 1,0 0,-1-1,1 1,-1 0,1-1,-1 1,1-1,-1 1,0-1,0 1,1-1,-1 1,0-1,0 1,-1-1,1 1,0 0,0-1,-1 1,1-1,-1 1,1-1,-1 1,0 0,1-1,-1 1,0 0,0 0,0 0,0 0,0-1,0 1,0 1,-1-1,1 0,0 0,0 0,-1 1,1-1,0 0,-1 1,1-1,-1 1,1 0,-1-1,1 1,-11-1,0 0,0 1,0 1,0 0,0 0,0 1,1 0,-1 1,1 1,-1 0,1 0,1 1,-1 1,0-1,1 2,1-1,-1 2,1-1,-5 6,1-3,0 1,1 0,1 1,0 0,0 1,1 0,1 0,0 1,1 0,0 1,2 0,-1 0,2 1,-1 1,6-12,0-1,0 0,0 0,0 1,1-1,-1 0,1 0,0 0,1 0,-1 0,1 0,-1 0,1 0,0 0,1-1,-1 1,1-1,-1 0,1 1,0-1,0-1,0 1,1 0,-1-1,1 1,0-1,105 50,29-31,-110-20</inkml:trace>
  <inkml:trace contextRef="#ctx0" brushRef="#br0" timeOffset="4883.263">1 1581,'38'0,"32"-4,9-3,-4 1,-10 2,-12-5,-9 1,-18 0,-12 3</inkml:trace>
  <inkml:trace contextRef="#ctx0" brushRef="#br0" timeOffset="5130.648">57 1779,'43'-5,"29"-1,7 0,-6 1,-9 1,-17 2</inkml:trace>
  <inkml:trace contextRef="#ctx0" brushRef="#br0" timeOffset="7415.242">1355 1271,'0'15,"0"-1,-2 1,0-1,-1 1,0-1,-1 0,0 0,-1 0,-1-1,0 0,-1 0,-1 0,-44 99,51-110,1-1,0 1,0 0,0 0,0-1,0 1,0 0,1 0,-1-1,1 1,-1 0,1 0,-1-1,1 1,0-1,0 1,0-1,0 1,0-1,0 1,0-1,0 0,1 0,-1 1,1-1,-1 0,1 0,-1 0,1-1,-1 1,1 0,0-1,-1 1,1-1,0 1,-1-1,1 0,0 1,0-1,0 0,-1 0,1-1,80-2,6-17,-62 16</inkml:trace>
  <inkml:trace contextRef="#ctx0" brushRef="#br0" timeOffset="8021.022">1637 1638,'26'-42,"2"1,1 1,3 2,1 1,10-7,-42 43,-1-1,1 1,0-1,-1 1,1 0,0-1,0 1,0 0,0 0,0 0,0-1,1 1,-1 0,0 0,1 1,-1-1,0 0,1 0,-1 1,1-1,-1 1,1-1,-1 1,1 0,0-1,-1 1,1 0,-1 0,1 0,0 0,-1 0,1 1,-1-1,1 0,-1 1,1-1,-1 1,1 0,-1-1,1 1,-1 0,0 0,1 0,-1 0,0 0,0 0,0 0,0 1,-3 95,6-95,1 0,-1-1,0 0,0 0,1 0,-1 0,0-1,1 0,-1 0,1 0,-1 0,0-1,1 1,-1-1,0 0,0-1,1 1,-1-1,0 1,0-1,-1-1,1 1,0 0,0-1,2 0,169-97,-175 99,1 0,-1 0,1 0,0 0,-1 1,1-1,0 0,0 0,0 1,-1-1,1 0,0 1,0-1,0 1,0-1,0 1,0 0,0-1,0 1,0 0,1 0,-1 0,0 0,0 0,0 0,0 0,0 0,0 0,0 0,0 0,0 1,0-1,0 0,0 1,0-1,0 1,0-1,0 1,0 0,0-1,0 1,-1 0,1 0,0 0,0-1,-1 1,1 0,-1 0,1 0,-1 0,1 0,-1 0,1 0,-14 29,10-26,1-1,1 0,-1 0,0 1,1-1,0 1,-1 0,1-1,1 1,-1 0,1-1,-1 1,1 0,0 0,0 0,1-1,-1 1,1 0,0 3,8 6</inkml:trace>
  <inkml:trace contextRef="#ctx0" brushRef="#br0" timeOffset="8784.244">2540 1327,'-17'6,"0"1,0 1,1 0,0 1,0 1,1 0,0 1,1 1,0 0,1 1,-8 9,19-20,1-1,-1 1,0 0,0-1,1 1,-1 0,1 0,0 0,-1 0,1 0,0 0,0 0,0 1,1-1,-1 0,0 0,1 1,0-1,-1 0,1 1,0-1,0 1,0-1,1 0,-1 1,0-1,1 0,0 1,-1-1,1 0,0 0,0 0,0 1,1-1,-1 0,0-1,1 1,-1 0,1 0,0 0,0-1,-1 1,1-1,0 0,0 1,0-1,1 0,-1 0,0 0,2 0,8-1,0 0,0-1,0-1,1 1,-2-2,1 0,0 0,0-1,-1-1,0 0,0 0,0-1,-1 0,0-1,0-1,2-2,-2 4,173-121,-155 125,-32 36,-37 165,42 27,-2-223,1 0,-1 0,0 0,0 0,0 0,0 0,-1 0,1 0,-1-1,0 1,0-1,0 1,0-1,0 1,0-1,-1 0,1 0,-1-1,1 1,-1 0,0-1,0 1,1-1,-1 0,0 0,0 0,0 0,-1-1,1 1,0-1,-3 0,0 1,0-1,0 0,1 0,-1 0,0-1,0 1,0-2,1 1,-1-1,0 1,1-2,0 1,-1 0,1-1,0 0,0 0,-1-2,5 3,-1 0,0-1,1 1,-1-1,1 1,0-1,0 1,0-1,0 0,0 0,0 0,1 1,-1-1,1 0,0 0,0 0,0 0,1 0,-1 1,0-1,1 0,0 0,0 0,0 1,0-1,0 0,0 1,1-1,1-1,52-73,-40 61,2 0,-1 1,2 1,0 0,1 1,0 1,1 1,0 1,1 1,0 1,9-3,-5 4</inkml:trace>
  <inkml:trace contextRef="#ctx0" brushRef="#br0" timeOffset="9153.139">1299 1892,'940'-111,"-841"103,27-5,-1 6,1 6,0 4,21 9,-78-3,-44-7</inkml:trace>
  <inkml:trace contextRef="#ctx0" brushRef="#br0" timeOffset="9553.262">2089 2033,'-5'38,"-1"23,0 5,-4-8,0-10,2-7,7-12,8-10,3-8</inkml:trace>
  <inkml:trace contextRef="#ctx0" brushRef="#br0" timeOffset="9854.206">1807 2005,'57'0,"34"0,6-5,-4-2,-13 1,-15 1,-9 2,-9 0,-9 2,-4 1,-5 0,-6 0</inkml:trace>
  <inkml:trace contextRef="#ctx0" brushRef="#br0" timeOffset="10117.038">1722 2428,'43'-5,"39"-6,9-1,0-4,-12 1,-9 3,-11 4,-12-2,-9 1,-6 2,-3 2,-7 2</inkml:trace>
  <inkml:trace contextRef="#ctx0" brushRef="#br0" timeOffset="10773.601">2653 2287,'-153'149,"140"-132,37-25,250-185,-271 191,0 0,0-1,1 1,-1 0,0 1,1-1,0 1,-1-1,1 1,0 0,-1 0,1 1,0-1,0 1,0 0,-1 0,1 0,0 0,0 1,0-1,-1 1,1 0,0 0,-1 1,1-1,0 1,-1-1,0 1,1 0,-1 1,0-1,0 0,0 1,-1 0,1 0,-1-1,1 2,-1-1,0 0,0 0,0 1,-1-1,1 1,0 2,55 127,-57-133,1 1,0-1,1 1,-1 0,0 0,0 0,0 1,0-1,-1 0,1 0,0 0,0 1,-1-1,1 0,0 1,-1-1,0 0,1 1,-1-1,0 1,0-1,1 0,-1 1,0-1,-1 1,1-1,0 1,0-1,-1 1,1-1,0 0,-1 1,0-1,1 0,-1 1,0-1,1 0,-1 0,0 0,0 1,0-1,0 0,0 0,0-1,-2 2,-119 5,84-9,7 0,0-2,0-1,0-1,1-1,0-2,1-1,0-1,-4-4,15 7</inkml:trace>
  <inkml:trace contextRef="#ctx0" brushRef="#br0" timeOffset="11800.267">2625 2428,'-5'0,"-1"5,-5 1,0 5,-3 5,0 5,-1-1,1 0,-2-3,2 1,-1-3,2 1,3-3</inkml:trace>
  <inkml:trace contextRef="#ctx0" brushRef="#br0" timeOffset="13776.503">565 1130,'34'-14,"1"2,0 2,0 1,1 1,10 1,-43 6,0 0,1 0,-1 1,1-1,-1 1,0 0,1 0,-1 0,1 1,-1-1,0 1,1 0,-1 0,0 0,0 0,1 0,-1 1,0-1,0 1,-1 0,1 0,0 0,0 0,-1 1,0-1,1 1,-1-1,0 1,0 0,0 0,-1 0,1 0,-1 0,0 0,1 3,-1 9,0 0,-2 0,0 0,0 0,-2 0,0-1,0 1,-1-1,-1 1,-3 5,-6 23,-9 41,3 1,4 0,4 1,4 1,3 47,25 157,-14-247,-1 1,-3 0,-1 0,-4 20,3-58,0 0,-1 0,-1 0,1 0,-1 0,0 0,0-1,-1 1,0-1,0 0,0 0,-1 0,0 0,0 0,-1-1,1 0,-1 0,-1 0,1-1,-3 3,6-7,1 1,0-1,-1 0,1 0,-1 0,1 0,0 0,-1 0,1 0,-1 0,1 0,0-1,-1 1,1 0,0-1,-1 1,1-1,0 0,0 1,-1-1,1 0,0 0,0 0,0 0,0 0,0 0,0 0,0 0,1 0,-1 0,0-1,0 1,1 0,-1 0,1-1,-1 1,1 0,0-1,0 1,-1-1,1 1,0-1,-5-63,31-58,45-218,15-50,16 49,-100 334,1 1,0 0,0 0,0 0,1 0,0 0,0 1,1 0,0 0,0 0,0 0,1 1,0 0,0 0,0 0,0 1,1 0,0 0,0 1,0 0,2-1,183-39,225-25,-43 34,-4 22,-259 13,147 27,-32 2,-57-48,-158 16,-5 0,-1 0,1 1,0-1,0 1,0 1,0-1,0 1,0 0,0 0,0 1,0-1,0 1,-1 1,1-1,0 1,0 0,-1 0,3 2,-7-1,0 1,0-1,0 1,0-1,0 1,-1-1,0 1,1-1,-1 1,-1 0,1-1,0 1,-1-1,0 1,0-1,0 1,0-1,0 0,-1 1,0-1,1 0,-1 0,-1 0,-3 12,3-8,-3 8,0 0,1 0,0 1,1 0,1 0,1 0,0 0,1 11,3-8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52.2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 99,'-1'-23,"0"-1,8 43,101 490,-91-374,-5 0,-7 0,-8 77,1-67,1 451,1-592,-1-1,1 0,0 1,0-1,1 1,-1-1,1 0,-1 1,1-1,0 0,0 0,1 1,-1-1,1 0,-1 0,1 0,0-1,0 1,0 0,1-1,-1 1,1-1,-1 0,1 0,0 0,0 0,0 0,0-1,0 1,0-1,0 0,1 1,14 3,-1-1,1 0,0-2,0 0,0 0,0-2,1 0,-1-1,0-1,0-1,5-2,47-4,658-78,-94 53,-53 7,109 27,-104 28,296-29,-649-16,0-10,69-24,-75 12,-151 27,719-96,-415 79,-258 14,90 2,-211 13,1 1,-1-1,1 0,-1 0,1 0,-1 0,0 0,1 0,-1-1,1 1,-1-1,1 1,-1-1,0 1,1-1,-1 1,0-1,0 0,1 0,-1 0,0 0,0 0,0 0,0 0,0 0,0 0,-1 0,1-1,0 1,0 0,-1-1,1 1,-1 0,1-1,-1 1,0-1,1 1,-1-1,0 1,0 0,0-1,0 1,0-1,-1 1,1-1,0 1,-1-1,1 1,-1 0,1-1,-1 1,0 0,1-1,-2 0,-99-197,55-6,16-190,15 182,-25-21,40 218,2 0,-1 0,2 1,0-1,1 1,1 0,4-11,18-91,-27 115,1 1,-1-1,0 1,0-1,0 1,0-1,0 1,-1-1,1 1,0-1,-1 1,1-1,-1 1,0 0,1-1,-1 1,0 0,0-1,0 1,0 0,0 0,0 0,0 0,0 0,0 0,0 0,-1 0,1 1,0-1,-1 0,1 1,0-1,-1 1,1-1,-1 1,1 0,-1-1,1 1,-1 0,1 0,-1 0,1 0,-1 1,-72 17,52-11,-232 22,-35-1,124-16,-131-8,34-3,-151 25,43-13,-202 22,-9-25,329 15,-42 5,-137 0,-168-31,412-12,-62 2,-492 116,715-102,-126 14,-130-4,232-12,-111-14,142 7,-1 2,1 0,-1 1,0 1,0 0,0 2,0 0,0 2,0 0,1 1,-1 1,-18 6,37-10,0 0,0 1,-1-1,1 0,0 0,0 0,0 1,0-1,0 0,1 1,-1-1,0 1,0-1,0 1,0 0,0-1,1 1,-1 0,0 0,0-1,1 1,-1 0,1 0,-1 0,1 0,-1 0,1 0,-1 0,1 0,0 0,0 0,-1 0,1 0,0 0,0 0,0 0,0 0,0 0,0 0,1 0,-1 0,0 0,0 0,1 0,-1 0,1 0,-1 0,1 0,-1 0,1 0,-1-1,1 1,0 0,0 0,-1-1,1 1,0 0,1 0,12 9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07.39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 1,'-2'1,"0"1,1-1,-1 1,0-1,0 1,1 0,-1-1,1 1,0 0,0 0,-1 0,1 0,0 1,1-1,-1 0,0 0,1 1,-1-1,1 0,-1 1,1-1,0 0,0 1,0-1,1 1,-2 0,-13 303,-65 91,60-301,4 1,5 1,4-1,4 34,4 851,25-653,-15 1,0-195,-6-1,-6 22,26 122,-14-7,-2-190,-4 0,-4 0,-4 25,4 123,20 22,-28-196,0 133,51 149,22 25,-9 23,-22-132,41 176,-41-243,-26 35,-11-161,-1-37,-1 1,-1-1,-1 0,-1 0,-1-1,-8 18,6-19,2-1,0 2,2-1,0 1,1-1,1 1,1 18,2-34,2 0,-1-1,1 1,0 0,0-1,0 1,1-1,0 1,0-1,0 0,0-1,1 1,0 0,0-1,1 0,-1 0,1 0,0-1,-1 1,2-1,-1 0,0 0,1-1,-1 0,1 0,0 0,-1-1,1 0,0 0,0 0,0-1,0 1,0-2,0 1,0-1,0 1,1-2,451-3,-195-23,208 17,-20-24,79 13,-235 5,143 16,-199 3,258-20,-64 8,-130 8,122-26,-6 18,-37-6,-167 13,124-23,74-4,935 31,-681-1,-282-29,-15 2,402 25,-437-24,213-20,33-12,-17 2,-471 46,340-19,931 30,-1196-27,-144 24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4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85 584,'120'-78,"-95"66,0 1,1 1,1 1,-1 2,1 0,5 1,29-8,-39 9,0 0,0 2,0 0,0 2,1 0,13 3,-33-2,0 1,-1 0,1 1,0-1,0 0,-1 1,1-1,-1 1,1 0,-1 0,1 0,-1 0,0 0,0 1,0-1,-1 1,1-1,0 1,-1 0,0-1,0 1,1 0,-2 0,1 0,0 0,-1 0,1 0,-1 0,0 0,0 0,0 0,0 0,-1 0,1 0,-1 0,1 0,-1 0,0 0,-1 0,1 0,0 0,-1-1,1 1,-1-1,0 1,0-1,0 0,0 1,-1-1,1 0,0-1,-2 2,-159 165,-36 48,189-206,1 1,0 0,0 0,2 1,-1 0,2 1,-1-1,2 1,-2 5,6-16,1 0,-1 0,1 1,0-1,0 1,0-1,0 0,0 1,0-1,1 0,-1 1,1-1,0 0,-1 0,1 1,0-1,0 0,1 0,-1 0,0 0,1 0,-1 0,1-1,-1 1,1 0,0-1,0 1,0-1,0 0,0 0,0 1,0-1,0 0,0-1,1 1,-1 0,0-1,1 1,-1-1,101 7,-92-7,76-3,-62 3</inkml:trace>
  <inkml:trace contextRef="#ctx0" brushRef="#br0" timeOffset="3938.777">876 387,'-65'181,"62"-165,10-21,14-21,34-70,-53 95,0 0,0 1,0-1,0 0,0 1,0-1,0 1,0 0,0 0,0-1,0 1,0 1,0-1,0 0,0 0,1 1,-1-1,-1 1,1 0,0 0,0 0,0-1,0 2,0-1,-1 0,1 0,-1 0,1 1,-1-1,1 1,-1 0,0-1,1 1,-1 0,0-1,0 1,0 0,-1 0,1 0,0 0,-1 0,1 0,-1 0,0 0,0 2,7 7,-6-7,0-1,1 1,0 0,0 0,0-1,0 1,1-1,-1 0,1 0,0 0,0 0,0 0,0-1,1 1,-1-1,1 0,-1 0,1 0,0 0,0-1,0 1,0-1,0 0,0-1,0 1,0 0,0-1,0 0,1 0,-1-1,0 1,0-1,0 1,0-1,0-1,0 1,0 0,0-1,-1 0,1 0,-1 0,1 0,-1-1,0 0,2 0,2-8,1 1,-1-1,-1 0,0-1,-1 0,0 0,0 0,-2 0,1-1,-2 0,0 1,1-8,-1-5</inkml:trace>
  <inkml:trace contextRef="#ctx0" brushRef="#br0" timeOffset="7419.031">1637 443,'-66'-42,"57"42,0-1,-1 2,1-1,0 1,-1 1,1 0,0 0,0 0,0 1,1 1,-1 0,1 0,-1 0,1 1,0 0,-5 5,9-7,-2-1,0 1,0 0,0 0,0 0,0 1,0 0,1 0,0 1,0-1,0 1,1 0,-1 0,1 1,1-1,-1 1,1 0,-1 0,2 0,-1 0,1 1,0-1,0 1,1-1,0 1,0 0,0 0,1 2,4-3,0-1,0 0,0 0,1-1,0 1,0-1,0 0,0-1,0 1,1-1,0 0,0 0,0-1,0 1,0-1,0-1,0 1,1-1,-1 0,1-1,-1 1,2-2,8 0,0 0,0-2,0 0,0-1,-1 0,0-1,0-1,0-1,0 0,-1 0,0-2,-1 0,0 0,-1-1,1-1,-2 0,0-1,0 0,-1 0,0-1,-1-1,-1 1,0-1,4-12,-3 6,-1 0,0 0,-2-1,0 0,-2-1,0 1,-1-1,-1 0,-1-9,-1 21,0-1,-1 0,0 0,-1 0,0 0,-1 1,0-1,0 1,-1 0,-1 0,0 0,0 1,-1-1,0 1,0 1,-1-1,0 1,-1 0,-6-5,11 11,0-1,0 1,-1 0,1 0,-1 0,1 1,-1-1,0 1,0 0,0 0,0 0,0 1,0-1,1 1,-1 0,0 0,0 0,0 1,0-1,0 1,0 0,0 0,0 0,0 1,1-1,-1 1,1 0,-1 0,1 0,0 1,0-1,0 1,0 0,-1 1,-4 3,1 1,0 0,1 1,0 0,0 0,0 0,1 0,1 1,0 0,0 0,1 0,-2 7,3-4,0 0,0 1,2-1,-1 0,2 0,0 1,0-1,1 0,1 0,0 0,1 0,0 0,1-1,0 0,1 0,0 0,1-1,1 0,0 0,0-1,1 0,0 0,1-1,7 6,4 0,1 0,0-2,1 0,0-2,1 0,1-2,-1 0,2-2,-1-1,1-1,-1-1,4-1,-5-1</inkml:trace>
  <inkml:trace contextRef="#ctx0" brushRef="#br0" timeOffset="8707.318">2230 527,'0'397,"19"-299,-18-95,0-1,0 0,0 1,1-1,-1 0,1 0,-1 0,1 0,0 0,0 0,0 0,0-1,0 1,0-1,0 1,1-1,-1 0,0 0,1 0,-1 0,1 0,-1-1,1 1,0-1,-1 0,1 1,-1-1,1 0,0-1,-1 1,1 0,-1-1,1 1,-1-1,1 0,0 0,7-4,0-1,-1 1,0-2,0 1,0-1,-1-1,0 1,-1-1,0-1,0 1,0-1,1-4,17-20,156-227,-186 275,2-1,-1 0,2 1,0-1,0 1,2 0,-1 0,2 0,0-1,1 1,1 0,2 9,-2-17,0 0,0 0,1-1,0 1,0-1,1 1,0-1,0 0,0-1,0 1,1-1,0-1,0 1,1-1,-1 0,1 0,0 0,0-1,0 0,0-1,1 0,-1 0,1 0,-1-1,1 0,0-1,-1 0,1 0,0 0,-1-1,1 0,0-1,-1 1,0-1,1-1,-1 0,0 0,0 0,0-1,-1 0,6-4,6-9,-1 0,-1-2,-1 0,0-1,-1-1,-1 0,-2 0,0-1,-1-1,-1 0,-5 13,0-1,-1 1,0-1,-1 0,0 0,-1 0,0 0,0 0,-1 0,-1-4,0 12,1-1,-1 1,1 0,-1-1,0 1,-1 0,1-1,0 1,-1 0,0 0,0 0,0 0,0 0,0 1,0-1,-1 1,1-1,-1 1,0 0,0 0,0 0,0 0,0 0,0 1,0 0,0-1,-1 1,1 0,-1 1,1-1,0 1,-1-1,-2 1,-21 1,2 5</inkml:trace>
  <inkml:trace contextRef="#ctx0" brushRef="#br0" timeOffset="9296.769">3698 641,'-9'-6,"-1"1,0 0,0 0,0 1,-1 1,0 0,1 0,-1 1,0 0,0 1,0 1,0-1,0 2,0-1,0 2,0-1,0 1,1 1,-1 0,1 1,-1 0,1 0,0 1,1 1,-1-1,0 2,-6 8,1 0,1 1,0 1,1 0,1 1,-9 17,17-29,1 0,0 0,0 0,1 1,0 0,0-1,0 1,1 0,0 0,1 0,-1 0,1-1,0 1,1 0,0 0,0 0,0 0,1 0,0-1,1 1,-1-1,1 0,0 1,0-3,0-1,0 1,0-1,1 0,-1 0,1 0,0 0,-1 0,1-1,1 0,-1 0,0 0,0 0,1-1,-1 1,1-1,-1 0,1-1,-1 1,1-1,0 0,-1 0,1 0,0-1,-1 1,2-2,116-38,-93 20,0-1,-1-1,-1-1,-1-2,-2-1,0-1,-23 26,84-98,-84 99,-1-1,1 1,-1-1,1 1,-1 0,1-1,0 1,-1 0,1-1,0 1,-1 0,1 0,0 0,-1-1,1 1,0 0,-1 0,1 0,0 0,-1 0,1 0,0 1,-1-1,1 0,0 0,-1 0,1 1,0-1,-1 0,1 1,-1-1,1 0,-1 1,1-1,-1 1,1-1,-1 1,1-1,-1 1,1-1,-1 1,0-1,1 1,-1 0,0-1,0 1,1 0,-1-1,0 1,0 0,0-1,0 1,0 0,0-1,0 1,0 0,0 0,3 47,-3-44,0 11,1-1,0 1,1-1,0 1,2-1,-1 0,2 0,0-1,0 1,3 1,-5-9,0-1,0 0,0 0,1 0,0 0,0-1,0 1,1-1,-1 0,1 0,0-1,0 0,0 0,1 0,-1 0,1-1,0 0,-1 0,1 0,0-1,0 0,0 0,0 0,0-1,4 0,16-3,-3-3</inkml:trace>
  <inkml:trace contextRef="#ctx0" brushRef="#br0" timeOffset="9904.197">4149 641,'-5'5,"-1"1,1 0,0 1,1-1,-1 1,2 0,-1 0,1 1,0-1,0 1,1-1,0 1,0 0,1 0,0 0,0 0,1 0,0 0,0 0,1 0,0 0,1 0,-1-1,2 1,-1 0,1-1,0 1,0-1,1 0,0 0,1-1,-1 1,1-1,0 0,1 0,0 0,0-1,0 0,0 0,1 0,0-1,0 0,0 0,0-1,0 0,1-1,3 2,-4-3,1 1,-1-2,1 1,-1-1,1 0,-1 0,1-1,-1 0,0 0,1-1,-1 0,0 0,0-1,0 0,0 0,-1-1,1 1,-1-2,0 1,0-1,0 1,-1-2,1 1,1-3,25-31,-1-1,-2-1,-1-2,-3-1,-2 0,15-41,-35 78,0 0,0 0,-1 0,1-1,-2 1,1-1,-1 0,0 1,-1-1,0 0,0 0,-1-6,0 13,-1 1,1-1,0 1,0 0,0-1,0 1,0 0,0 0,-1 0,1 0,0 0,0 0,0 0,0 0,-1 0,1 1,0-1,0 0,0 1,0-1,0 1,0-1,0 1,0 0,0-1,0 1,0 0,0 0,1 0,-1 0,0-1,1 1,-1 0,0 0,1 0,-1 0,1 1,-1-1,1 0,0 0,-1 0,1 0,0 0,0 1,-5 14,0 2,1-1,1 0,1 1,1-1,0 1,1 0,2 16,0 6,-1-19,1 1,1-1,1 0,1 0,1 0,1-1,1 0,1 0,0-1,1 0,1 0,1-1,13 14,12 19,229 345,-262-391,-1-1,1 1,-1 0,0 0,0 1,-1-1,0 0,0 1,0 0,0 0,-1-1,0 1,0 0,0 0,-1 0,0 0,0 0,-1 0,0 0,0 0,0-1,-1 1,1 0,-1-1,-1 1,1-1,-1 1,0-1,-3 4,-6 2,-1 0,-1 0,0-2,0 0,-1 0,0-1,-1-1,1-1,-1 0,-1-1,1 0,-1-2,1 0,-1-1,0 0,0-1,-2-1,11-1,1 1,-1-1,0 0,0 0,0-1,0 0,1 0,-1-1,1 0,0-1,0 1,0-1,0-1,1 1,0-1,-1 0,2-1,-1 1,1-1,0 0,0-1,0 1,1-1,0 0,0 0,1 0,0 0,0-1,1 0,-1-2,2-12,0 0,2 0,0 0,1 0,2 0,0 0,1 1,1-1,1 1,1 1,1-1,1 1,0 1,2 0,0 1,13-16,2-3,1 1,2 2,1 0,2 2,1 2,2 1,0 2,2 1,1 2,6-1,7-3,-9 3</inkml:trace>
  <inkml:trace contextRef="#ctx0" brushRef="#br0" timeOffset="11292.831">1 1431,'93'-14,"1"4,0 4,73 6,148-24,122-7,88 2,349-25,-217 23,138 3,-365 29,-198 26,-34 3,0-31,-175-4,-5-1</inkml:trace>
  <inkml:trace contextRef="#ctx0" brushRef="#br0" timeOffset="13053.587">5673 584,'-4'5,"-3"6,-4 1,0 4,1 4,3-2</inkml:trace>
  <inkml:trace contextRef="#ctx0" brushRef="#br0" timeOffset="13439.515">5645 951,'5'0,"6"0,-3 0,-9 5,-8 1,-7 0,-2 4,-2 0,8-2,9-2,7-2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55,'29'-4,"24"-3,7-3,-1-2,-6 3,-8 1,-10 4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51,'39'0,"26"-5,8-1,-5-5,-8 0,-10 1,-14 3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234 227,'-26'20,"1"2,1 0,1 1,1 2,1 0,1 1,1 1,-14 28,31-51,-1-1,1 1,0-1,0 1,0 0,1-1,-1 1,1 0,0 0,0 0,0 0,1 1,-1-1,1 0,0 0,0 0,1 0,-1 0,1 0,0 0,0 1,0-2,0 1,1 0,0 0,0 0,0-1,0 1,0-1,1 0,0 1,-1-1,1 0,0-1,1 1,-1 0,0-1,1 0,-1 0,1 0,0 0,0 0,0-1,5 0,1 0,-1-1,0 0,1 0,-1-1,1-1,-1 1,0-1,0-1,0 0,0 0,0-1,-1 0,0-1,3-1,10-4</inkml:trace>
  <inkml:trace contextRef="#ctx0" brushRef="#br0" timeOffset="311.979">403 397,'1'15,"0"0,1 0,0 0,1 0,1-1,0 1,1-1,4 7,-8-16,1-1,1 1,-1-1,0 1,1-1,0 0,0 0,0 0,1 0,-1-1,1 1,0-1,0 0,0 0,0-1,1 1,-1-1,1 0,0 0,-1 0,1 0,0-1,0 0,0 0,0-1,5 1,2-2,0-2,1 1,-1-1,-1-1,1 0,0-1,-1 0,0 0,0-1,-1-1,1 0,-2 0,1-1,-1-1,0 1,0-1,-1-1,-1 1,1-2,-2 1,1-1,-2 0,1 0,3-10,-8 18,0 0,0 0,0-1,0 1,0 0,-1 0,0 0,1 0,-1-1,0 1,0 0,-1 0,1-1,-1 1,0 0,1 0,-1 0,-1 0,1 0,0 0,-1 0,1 0,-1 1,0-1,0 0,0 1,0 0,-1-1,1 1,-1 0,1 0,-1 0,0 1,-2-2,-1 0,-1 1,1-1,-1 1,0 1,0-1,0 1,1 0,-1 1,0 0,0 0,0 0,0 1,0 0,0 0,-5 2,-93 49,86-40</inkml:trace>
  <inkml:trace contextRef="#ctx0" brushRef="#br0" timeOffset="853.935">855 622,'141'-213,"-119"148,-22 65,0 1,-1-1,1 0,0 0,-1 0,1 0,0 0,-1 1,1-1,0 0,-1 0,1 0,-1 0,1 0,0 0,-1 0,1 0,0-1,-1 1,1 0,0 0,-1 0,1 0,-1 0,1-1,0 1,0 0,-1 0,1 0,0-1,-1 1,1 0,0-1,0 1,-1 0,1-1,0 1,0 0,0-1,0 1,-1 0,1-1,0 1,0 0,0-1,0 1,0 0,0-1,0 1,0-1,0 1,0 0,0-1,0 1,0 0,1-1,-1 1,0-1,0 1,-18 26,17-19,0-1,0 1,1-1,0 1,0-1,1 1,0-1,0 1,1-1,-1 0,1 0,1 1,-1-1,1-1,0 1,0 0,1-1,0 1,0-1,0 0,0 0,1-1,0 1,0-1,0 0,0-1,1 1,-1-1,1 0,0 0,0-1,0 1,1-2,-1 1,6 1,-5-5,-1 0,1 0,-1 0,0-1,0 0,0 0,0 0,0-1,0 0,-1 0,0-1,0 1,0-1,-1 0,1 0,-1-1,0 1,-1-1,0 0,1 0,-2 0,1-1,0-1,-3 8,5-9,-1 1,0-1,-1 0,0 0,0 0,-1-1,0 1,-1-1,0 1,0-1,-1 1,-1-6,0-6</inkml:trace>
  <inkml:trace contextRef="#ctx0" brushRef="#br0" timeOffset="1347.108">1674 198,'-82'34,"75"-31,1-1,-1 1,1 0,0 0,-1 1,2 0,-1 0,0 1,1-1,0 1,0 0,0 0,1 1,0 0,0-1,0 2,0-1,1 0,0 0,0 3,4-5,0 0,0 0,0 0,1 0,-1 0,1-1,0 1,0-1,0 1,1-1,-1 0,1 0,0 0,-1 0,2 0,-1 0,0-1,0 0,1 0,-1 0,1 0,0 0,3 1,37 29,-41-29,-1 0,0 0,0 1,0-1,-1 0,1 1,-1 0,0-1,0 1,0-1,0 1,-1 0,1 0,-1-1,0 1,0 0,0 0,-1 0,0-1,1 1,-1 0,0-1,-1 1,1-1,-1 1,1-1,-1 0,0 1,0-1,0 0,-1 0,1 0,-1-1,0 1,0-1,0 1,0-1,0 0,0 0,-1 0,-2 1,-104 41,85-40</inkml:trace>
  <inkml:trace contextRef="#ctx0" brushRef="#br0" timeOffset="1655.638">2153 1,'-10'34,"-2"15,0 5,2-2,3-6,3-5,2-5,1-4,-4-7,-1-3,0-1,2 1,1 2,1 1,-4-3,-1-6</inkml:trace>
  <inkml:trace contextRef="#ctx0" brushRef="#br0" timeOffset="1905.974">1786 311,'38'0,"33"0,8 0,-5 0,-9 0,-11 0,-11 0,-6 0,-11 0</inkml:trace>
  <inkml:trace contextRef="#ctx0" brushRef="#br0" timeOffset="2173.028">2435 510,'0'9,"0"4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89,'-11'168,"-9"61,-3-86,8-81,9-57</inkml:trace>
  <inkml:trace contextRef="#ctx0" brushRef="#br0" timeOffset="417.556">0 146,'17'-13,"1"0,1 1,0 1,0 1,1 1,0 1,1 0,-1 2,2 0,-1 2,0 0,1 1,4 1,171-28,-174 27,1 1,0 1,1 1,-1 1,0 1,-1 1,23 6,-28-2</inkml:trace>
  <inkml:trace contextRef="#ctx0" brushRef="#br0" timeOffset="863.972">734 401,'29'-5,"19"-2,6 1,-2 1,-4 2,-6 0,-5 2,-4-4,-3-1,-6 0</inkml:trace>
  <inkml:trace contextRef="#ctx0" brushRef="#br0" timeOffset="1180.838">959 202,'5'29,"1"14,1 5,-2-1,-2-4,-1-4,0-5,3-7,1-3,0-2,-2 0,0-3</inkml:trace>
  <inkml:trace contextRef="#ctx0" brushRef="#br0" timeOffset="1660.001">1298 118,'50'281,"-45"-244,-3-18,1-1,0 0,2 0,0 0,1 0,0-1,6 10,-12-26,0-1,0 1,0 0,0 0,1 0,-1 0,0 0,1-1,-1 1,1 0,-1 0,0-1,1 1,0 0,-1-1,1 1,-1 0,1-1,0 1,-1-1,1 1,0-1,0 1,-1-1,1 0,0 1,0-1,0 0,0 0,-1 1,1-1,0 0,0 0,0 0,0 0,0 0,0 0,-1-1,1 1,0 0,0 0,0 0,0-1,-1 1,1-1,0 1,0 0,-1-1,1 1,0-1,-1 0,1 1,0-1,-1 0,1 1,-1-1,1 0,-1 1,1-1,-1 0,0 0,1 0,-1 0,98-278,12 82,-98 173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15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19,'0'-10,"0"2,0 8,0 7,0 8,-5 7,-2 3,1 3,-4 1,0 1,-3 0,1 0,-3-6,2-2,-3 1,2-5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23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12 594,'-11'226,"11"-135,0-89,0 0,0 0,1 0,-1-1,1 1,0 0,-1 0,1 0,0-1,0 1,0-1,0 1,0 0,1-1,-1 0,0 1,1-1,-1 0,1 0,-1 0,1 0,-1 0,1 0,0 0,0 0,-1-1,1 1,0-1,0 1,0-1,0 0,0 1,0-1,-1 0,1 0,0-1,0 1,0 0,0-1,0 1,0-1,-1 1,1-1,0 0,0 0,10-6,0 0,0 0,-1-2,0 1,0-1,-1-1,0 0,-1 0,0-1,-1 0,0-1,5-10,13-15,-25 37,0 0,0 0,0 1,0-1,0 0,0 0,0 1,0-1,0 0,0 1,0-1,0 1,0-1,0 1,-1 0,1-1,0 1,0 0,-1 0,1-1,0 1,-1 0,1 0,-1 0,1 0,-1 0,1 0,-1 0,0 0,0 0,1 0,-1 0,0 0,0 0,0 0,0 0,0 0,0 0,0 0,-1 0,1 0,0 0,0 0,-1 0,1 0,3 15,-2-12,0-1,0 1,0-1,1 1,-1-1,1 0,0 1,0-1,0 0,0 0,1 0,-1-1,1 1,-1-1,1 1,0-1,0 0,0 0,0 0,1 0,-1-1,0 1,1-1,-1 0,1 0,0 0,-1 0,1-1,0 1,-1-1,1 0,0 0,-1-1,1 1,0-1,-1 0,1 1,-1-2,1 1,-1 0,1-1,-1 0,11-5,0-1,-1-1,1 0,-2-1,0 0,0-1,-1 0,0-1,-1 0,0-1,-1 0,0-1,2-6,-3 0</inkml:trace>
  <inkml:trace contextRef="#ctx0" brushRef="#br0" timeOffset="488.969">661 1,'-18'180,"8"1,10 64,0-200,-1-42,0 0,0 0,0 0,1-1,0 1,-1 0,1 0,0 0,1 0,-1 0,0 0,1 0,0-1,-1 1,1 0,0 0,1-1,-1 1,0-1,1 1,-1-1,1 1,0-1,0 0,0 0,0 0,0 0,0 0,0 0,1-1,-1 1,1-1,-1 1,1-1,0 0,0 0,-1 0,1-1,0 1,3 0,84-59,-52 26,-37 31,-1 1,1-1,0 0,-1 0,1 1,0-1,0 0,-1 1,1-1,0 1,0-1,0 1,0 0,0-1,-1 1,1 0,0-1,0 1,0 0,0 0,0 0,0 0,0 0,0 0,0 0,0 0,0 1,0-1,0 0,0 0,0 1,0-1,-1 1,1-1,0 1,0-1,0 1,-1-1,1 1,0 0,-1-1,1 1,0 0,-1 0,1-1,-1 1,1 0,-1 0,1 1,5 52,-5-39,7 24,-3-31</inkml:trace>
  <inkml:trace contextRef="#ctx0" brushRef="#br0" timeOffset="906.797">999 707,'24'2,"-1"-1,0-1,1-2,-1 0,0-1,0-1,0-1,-1-1,15-6,-32 11,0-1,0 1,0-1,0-1,0 1,-1 0,1-1,-1 0,1 0,-1-1,0 1,0-1,-1 0,1 0,-1 0,0 0,0 0,0-1,0 0,-1 1,0-1,0 0,0 0,-1 0,1 0,-1-1,0 1,-1 0,0-1,1 1,-1 0,-1-2,0 4,0 1,0 0,0 1,0-1,0 0,0 0,-1 0,1 1,-1-1,1 0,-1 1,0 0,0-1,0 1,1 0,-1 0,0 0,0 0,0 0,-1 1,1-1,0 0,0 1,0 0,0-1,-1 1,1 0,0 0,0 0,-1 1,1-1,0 0,0 1,0 0,-73 28,61-20,1 0,0 1,0 0,2 1,-1 1,1-1,1 2,0 0,0 0,2 0,-1 1,2 1,0-1,-3 10,9-21,0 0,0 0,1 0,-1 0,0 1,1-1,0 0,0 0,0 0,0 1,1-1,-1 0,1 0,0 0,-1 0,2 0,-1 0,0 0,0 0,1 0,0 0,0 0,-1-1,1 1,1-1,-1 0,0 1,1-1,-1 0,1 0,-1-1,1 1,0-1,0 1,0-1,0 0,0 0,2 1,125 15,-109-17,0 0,1-1,-1-2,0 0,0-1,0-1,-1-1,5-2,-6-2</inkml:trace>
  <inkml:trace contextRef="#ctx0" brushRef="#br0" timeOffset="1246.588">1479 847,'5'0,"1"-4,0-7,4-7,0-4,3-3,0-3,1-1,0-1,1 1,4 0,2 0,4 0,1 5,-3 12,-10 7,-8 10,-4 4</inkml:trace>
  <inkml:trace contextRef="#ctx0" brushRef="#br0" timeOffset="1625.319">1846 707,'25'-3,"0"0,0-2,-1-1,0-1,0-1,-1 0,0-2,0-1,-1-1,-1-1,0-1,-1 0,0-2,10-11,-27 26,-1-1,1 1,-1-1,0 0,0 0,0 0,0 0,0-1,0 1,0-1,-1 1,1-1,-1 1,0-1,0 0,0 1,0-1,0 0,-1 0,1 0,-1 0,0 0,0 0,0 1,0-1,0 0,0 0,-1 0,0 0,1 0,-1 0,0 1,-1-1,1 0,0 1,-1-1,1 1,-1-1,0 1,0 0,0 0,0 0,0 0,0 0,-1 0,1 1,-1-1,1 1,-1-1,0 1,-8 1,0 0,0 1,0 1,0 0,0 0,0 1,0 0,1 1,0 0,-1 1,1 0,1 0,-1 1,-8 7,5-5,0 0,1 0,0 1,0 1,1 0,0 1,0 0,1 0,1 1,0 0,1 1,0 0,1 0,0 1,2 0,-1 0,1 1,1-1,1 1,0 0,4-10,-1 1,1-1,0 0,1 0,-1 0,1-1,0 1,1 0,-1-1,1 1,0-1,0 0,0 0,0 0,1 0,-1 0,1-1,0 0,0 0,1 0,-1 0,1 0,-1-1,115 39,-54-37,0-2,0-4,0-2,56-11,-78 10,-9 1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242 141,'-27'21,"1"-4,0 2,2 1,1 1,0 0,2 2,0 1,-12 19,31-40,0 0,0 0,0 0,1 0,-1 0,1 0,0 0,0 0,0 1,0-1,1 0,-1 1,1-1,0 0,0 1,0-1,0 1,1-1,-1 0,1 1,0-1,0 0,0 0,0 0,1 1,-1-1,1-1,0 1,0 0,0 0,0-1,0 1,1-1,-1 1,1-1,0 0,-1 0,1 0,0-1,0 1,0-1,0 1,1-1,-1 0,1 0,11 1,1 0,0-1,0 0,0-1,0-1,-1-1,1 0,0-1,-1-1,0 0,0-1,0-1,0 0,-1-1,0-1,0 0,-1-1,0 0,-1-1,0 0,0-1,-1 0,-1-1,0-1,-6 10,0-1,0 1,-1-1,1 0,-1-1,0 1,0-1,0 1,-1-1,0 0,0 0,0 0,0 0,-1 0,0 0,0 0,0-1,-1 1,0 0,0-1,0 1,-1 0,1-1,-1 1,-1 0,1 0,-1 0,1 0,-2 0,1 0,0 0,-1 1,0-1,0 1,0 0,-1 0,1 0,-1 0,-2-1,-1 0,-1 0,1 1,-1 0,0 0,0 1,0 0,0 1,-1 0,1 0,-1 0,1 1,-1 1,0-1,1 1,-1 1,0 0,1 0,-1 0,1 1,-1 1,1-1,-6 4,-14 6</inkml:trace>
  <inkml:trace contextRef="#ctx0" brushRef="#br0" timeOffset="365.972">1061 0,'-63'33,"40"-23,1 2,1 0,0 0,0 2,1 1,1 1,-17 16,35-30,-1-1,1 1,-1 0,1 0,0-1,0 1,0 0,0 0,0 0,0 0,0 0,1 0,-1 0,1 0,-1 0,1 1,0-1,0 0,0 0,0 0,0 0,1 1,-1-1,1 0,-1 0,1 0,0 0,-1 0,1 0,0 0,1 0,-1-1,0 1,0 0,1 0,-1-1,1 1,-1-1,1 0,0 1,0-1,-1 0,1 0,0 0,0 0,0 0,0-1,0 1,0 0,2-1,13 9,50 31,-65-39,-1 0,1 1,-1-1,1 0,-1 1,0 0,0-1,0 1,0 0,0-1,0 1,0 0,-1 0,1 0,0-1,-1 1,0 0,1 0,-1 0,0 0,0 0,0 0,0 0,0 0,-1 0,1 0,-1 0,1 0,-1 0,0-1,0 1,1 0,-1 0,0-1,-1 2,-5 3,1 1,-2-1,1 0,-1-1,0 0,0 0,0 0,0-1,-1-1,0 1,0-1,0-1,0 0,-9 1,-91 2,84-5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368 146,'0'5,"0"15,-5 5,-1 3,0 2,1-1,1 1,2 0,1-1,1 0,0 0,0-1,0 0,0 1,1-1,-1-10,0-7</inkml:trace>
  <inkml:trace contextRef="#ctx0" brushRef="#br0" timeOffset="352.967">1 117,'43'-9,"38"-9,11 0,-2-3,-10 3,-15 4,-13 4,-11 5,-7 2,-5 2,-3 1,0 1,-1 0,-4 0</inkml:trace>
  <inkml:trace contextRef="#ctx0" brushRef="#br0" timeOffset="706.06">763 230,'39'-4,"26"-3,8 1,-5 1,-8-3,-10-1,-14 2</inkml:trace>
  <inkml:trace contextRef="#ctx0" brushRef="#br0" timeOffset="949.103">848 371,'33'5,"26"-3,8-3,-3 0,-8 0,-8-5,-13-2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29,'18'-4,"0"-2,-1 1,1 1,1 0,-1 1,0 2,1-1,-1 2,1 1,-1 0,1 1,0 1,-18-3,0 1,0-1,0 0,0 0,0 0,0 1,0-1,0 1,0-1,0 1,0-1,0 1,0 0,0-1,0 1,0 0,-1-1,1 1,0 0,-1 0,1 0,0 0,-1 0,1 0,-1 0,0 0,1 0,-1 0,0 0,0 0,1 0,-1 0,0 0,0 0,0 0,0 0,0 1,-1-1,1 0,0 0,0 0,-1 0,1 0,-1 0,1 0,-1 0,1 0,-1 0,1-1,-1 1,0 0,0 1,-43 40,-102 65,145-106,0-1,0 1,0-1,0 1,0 0,1-1,-1 1,0 0,0 0,0 0,1 0,-1 0,0 0,1 0,-1 0,1 0,-1 0,1 0,0 0,-1 0,1 0,0 0,0 0,0 1,0-1,0 0,0 0,0 0,0 0,0 0,0 1,1-1,-1 0,0 0,1 0,-1 0,1 0,-1 0,1 0,0 0,-1 0,1 0,0-1,0 1,0 0,0 0,-1-1,1 1,0 0,0-1,0 1,0-1,1 1,-1-1,0 0,0 1,0-1,0 0,0 0,0 0,0 0,1 0,-1 0,0 0,0 0,31-4,0-1,-1-2,0-1,0-1,21-11,-28 12,0-1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60,'0'33,"0"17,0 4,0-3,0-4,0-6,0-5,0-4,0-3,0 0,0-2,0-5</inkml:trace>
  <inkml:trace contextRef="#ctx0" brushRef="#br0" timeOffset="286.613">1 60,'43'-5,"33"-1,9-5,-5-1,-12 3,-12 2,-11 2,-9 2,-5 2,-8 1</inkml:trace>
  <inkml:trace contextRef="#ctx0" brushRef="#br0" timeOffset="547.531">1 568,'43'-4,"33"-8,9-5,-5-1,-12 4,-12 3,-11 4,-14-1,-6 0,-3 2,-6 1</inkml:trace>
  <inkml:trace contextRef="#ctx0" brushRef="#br0" timeOffset="1769.204">790 342,'-161'230,"112"-165,66-94,143-140,-158 167,-1-1,1 1,0 0,0 0,0 0,0 0,0 0,1 0,-1 1,0-1,1 1,-1-1,1 1,0 0,-1 0,1 0,0 0,0 1,-1-1,1 1,0 0,0 0,0 0,0 0,-1 0,1 0,0 1,0 0,0-1,-1 1,1 0,0 0,-1 0,1 1,-1-1,1 1,-1-1,0 1,1 0,-1 0,0 0,0 0,0 1,49 178,-21-139,-38-51,-1 1,-1 0,1 0,-2 1,1 1,-1-1,1 2,-2-1,1 2,0-1,-1 2,0-1,-6 0,-153-1,146 6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7,'0'-5,"0"3,0 7,0 8,0 6,0 4,0 4,5 1,1 2,0 0,-1-1,-1 0,3 0,0 0,0-1,-2-4</inkml:trace>
  <inkml:trace contextRef="#ctx0" brushRef="#br0" timeOffset="264.882">0 346,'43'-5,"34"-2,8-4,-5 0,-12 2,-12 2,-11 2,-14 2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73,'-23'8,"2"2,-1 0,1 1,1 1,0 1,1 1,0 0,1 2,-15 16,27-24,1 0,-1 1,2 0,-1 0,1 0,1 0,0 1,0-1,1 1,0 0,1 0,0 0,0 0,1 0,0 0,1 0,0 0,1 0,0-1,0 1,1 0,0-1,1 0,0 1,1-1,0-1,5 9,-5-10,-1 0,1-1,0 1,0-1,1 0,0 0,0 0,0-1,1 0,0-1,0 1,0-1,0 0,1-1,-1 0,1 0,0-1,0 0,0 0,0-1,0 0,0 0,1-1,-1 0,0 0,0-1,0 0,0-1,0 1,0-2,0 1,0-1,6-3,7-8,0 0,-1-1,-1-1,-1-1,0 0,-1-2,-1 0,-1-1,0 0,-2-1,11-22,-17 31,-1 0,-1 0,0 0,-1 0,0-1,-1 0,0 0,-1 0,-1 0,0 0,0 0,-2 0,1 0,-2 0,0 0,-2-10,0 16,0 1,0-1,0 1,0 0,-1 0,0 0,-1 1,1-1,-1 1,0 1,0-1,-1 1,1 0,-1 1,0-1,0 1,0 1,0-1,0 1,-1 0,1 1,-1 0,1 0,-1 1,0 0,1 0,-1 1,1-1,-1 2,1-1,-6 3,-10 5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82,'19'-12,"0"1,1 1,0 1,1 1,0 1,0 1,0 0,1 2,0 0,-1 1,2 2,-1 0,0 1,0 2,6 1,166 43,-171-48,-5-3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83,'5'-9,"1"-9,-4-1,-9 3,-2 9,-4 6,-1 7,7 3,6-4,6-4,8-2,2-5,-7-2,-9 0,0 2,1 2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22,'51'-9,"-48"7,0 1,0-1,0 1,1-1,-1 1,0 0,1 0,-1 1,1-1,-1 1,1-1,0 1,-1 0,1 0,-1 1,1-1,-1 1,1 0,-1 0,0 0,1 0,-1 1,0-1,0 1,0 0,0 0,0 0,0 0,0 0,-1 1,1-1,-1 1,0 0,1-1,-1 1,-1 0,1 1,1 0,-3 2,1-1,-1 0,1 1,-1-1,-1 0,1 1,-1-1,0 0,0 1,-1-1,1 0,-1 0,0 0,-1 0,1 0,-1-1,0 1,0-1,0 0,-1 0,0 0,1 0,-3 1,-12 16,17-20,0 0,0 1,0-1,0 0,0 0,1 0,-1 1,0-1,1 0,-1 1,0-1,1 0,0 1,-1-1,1 1,0-1,0 1,0-1,0 1,0-1,0 1,0-1,0 0,1 1,-1-1,0 1,1-1,-1 1,1-1,0 0,-1 0,1 1,0-1,0 0,0 0,0 0,0 0,0 0,0 0,0 0,1 0,-1 0,0 0,0-1,1 1,-1 0,0-1,1 1,-1-1,1 0,-1 1,1-1,-1 0,1 0,-1 0,1 0,-1 0,1-1,14 4,-1-2,1 0,0-1,-1 0,1-1,-1-1,1-1,-1 0,6-2,-2-2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4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1 100,'0'-1,"0"1,0-1,0 0,0 1,0-1,0 1,1-1,-1 0,0 1,0-1,1 1,-1-1,0 0,1 1,-1-1,0 1,1-1,-1 1,1 0,-1-1,1 1,-1-1,1 1,-1 0,1-1,-1 1,1 0,0 0,-1 0,1-1,-1 1,1 0,0 0,-1 0,1 0,0 0,-1 0,1 0,0 0,-1 0,1 0,-1 0,1 1,0-1,-1 0,1 0,-1 1,1-1,-1 0,1 1,-1-1,1 1,-1-1,1 0,-1 1,1-1,-1 1,0-1,1 1,-1-1,0 1,1 0,-1-1,0 1,0-1,1 1,-1 0,0-1,0 1,0 0,16 49,-15-48,77 373,-38-241,-40-134,0 1,1 0,-1-1,0 1,1 0,-1-1,0 1,1-1,-1 1,1 0,-1-1,1 1,-1-1,1 1,-1-1,1 0,0 1,-1-1,1 0,0 1,-1-1,1 0,0 0,-1 1,1-1,0 0,0 0,-1 0,1 0,0 0,-1 0,1 0,0 0,0 0,-1-1,1 1,0 0,-1 0,1-1,0 1,-1 0,1-1,0 1,-1 0,1-1,-1 1,1-1,-1 1,1-1,-1 0,1 1,-1-1,0 1,1-1,-1 0,19-41,-17 38,111-383,-76 226,-23 99,-9 56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4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47,'14'0,"10"-5,6-2,1 1,2 1,-1 1,-1 2,0 1,-2 0,0 1,0 1,-1-1,-5-4,-1-3,-5 2</inkml:trace>
  <inkml:trace contextRef="#ctx0" brushRef="#br0" timeOffset="319.508">57 187,'19'0,"16"0,6-5,2-1,-2 0,-3 1,-3 1,-3 2,-2 1,-6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519 86,'-33'31,"-188"245,23-43,140-167,52-60,4-5</inkml:trace>
  <inkml:trace contextRef="#ctx0" brushRef="#br0" timeOffset="321.315">152 1,'-3'28,"2"0,1 0,1 0,1 0,2 0,1 0,1-1,1 0,1 0,5 9,82 161,-63-81,-19-48,-7-50</inkml:trace>
  <inkml:trace contextRef="#ctx0" brushRef="#br0" timeOffset="915.775">378 764,'176'-273,"-176"273,0-1,0 1,0-1,0 1,0-1,0 1,0-1,0 1,0-1,0 1,0-1,1 1,-1-1,0 1,0-1,1 1,-1 0,0-1,1 1,-1-1,0 1,1 0,-1-1,1 1,-1 0,1 0,-1-1,0 1,1 0,-1 0,1 0,-1-1,1 1,-1 0,1 0,-1 0,1 0,-1 0,1 0,-1 0,1 0,-1 0,1 0,-1 0,1 1,-1-1,1 0,-1 0,1 0,-1 1,1-1,-1 0,1 1,-1-1,0 0,1 1,-1-1,0 0,1 1,-1-1,0 1,1-1,-1 0,0 1,0-1,0 1,1 0,1 37,-2-33,-1-3,1 1,-1 0,1 0,-1 0,1 0,0 0,0-1,0 1,0 0,1 0,-1 0,1 0,0 0,0 0,0-1,0 1,0 0,0-1,1 1,-1-1,1 0,0 1,0-1,0 0,0 0,0 0,0 0,1 0,-1-1,0 1,1-1,-1 1,1-1,0 0,0 0,-1 0,1 0,2 0,4-3,-1-1,1 1,-1-2,1 1,-1-1,0 0,0-1,-1 0,1 0,-1 0,0-1,-1 0,3-3,52-38,-60 47,0-1,0 0,1 0,-1 1,0-1,0 0,0 1,1-1,-1 1,0 0,1-1,-1 1,0 0,1 0,-1 0,0 0,1 0,-1 0,0 0,1 0,-1 1,0-1,1 0,-1 1,0-1,0 1,1-1,-1 1,0 0,0 0,0-1,0 1,0 0,0 0,0 0,0 0,0 0,0 0,-1 1,1-1,0 0,-1 0,1 0,-1 1,1-1,-1 0,0 1,1-1,-1 0,0 1,0-1,0 0,0 1,0-1,0 0,-1 1,1-1,0 0,-1 1,1-1,-1 0,1 0,-1 1,0 0,-3 12,2-9,0-1,0 1,1 0,-1 0,1 0,0 0,0 0,1 0,0 0,0 1,0-1,0 0,1 0,0 0,0 0,0 0,0 0,1 0,0 0,0-1,0 1,1-1,0 1,-1-1,2 0,-1 0,1 1,12 3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307 338,'2'-2,"0"-1,-1 0,1 0,-1 0,0 1,0-1,0 0,0-1,-1 1,1 0,-1 0,0 0,0 0,0 0,0 0,0 0,-1-1,1 1,-1 0,0 0,0 0,0 0,0 1,-1-1,1 0,-1 0,0 1,0-1,0 1,0-1,0 1,0 0,0 0,-1 0,1 0,-1 0,0 1,1-1,-1 1,0 0,0 0,0 0,0 0,0 0,0 0,0 1,0 0,0-1,-1 1,1 0,0 1,0-1,0 0,-2 1,-9 2,-1 1,1 1,0 0,0 0,1 1,-1 1,1 0,1 1,-3 3,13-11,1 1,-1 0,1 0,0 0,-1 0,1 0,0 0,0 0,-1 1,1-1,0 0,0 1,1-1,-1 1,0-1,0 1,1-1,-1 1,1-1,-1 1,1 0,0-1,-1 1,1 0,0-1,0 1,0 0,1-1,-1 1,0 0,1-1,-1 1,1-1,-1 1,1-1,0 1,-1-1,1 1,0-1,0 1,0-1,0 0,0 0,1 1,-1-1,0 0,0 0,1 0,76 36,-67-35,-9-3,0 1,0 0,-1 0,1 0,0 0,0 0,0 0,0 0,-1 1,1-1,0 1,0-1,0 1,-1 0,1-1,-1 1,1 0,0 0,-1 0,1 1,-1-1,0 0,1 0,-1 1,0-1,0 1,0-1,0 1,0 0,0-1,-1 1,1 0,0-1,-1 1,1 0,-1 0,0 1,-3 6,0 0,-1-1,0 0,0 0,-1 0,0 0,0-1,-1 1,0-1,-1-1,1 1,-1-1,0 0,-1-1,1 0,-1 0,0-1,-1 1,-5 1,-57 41,69-45,0-1,0 1,-1 0,1 0,0 0,0 0,1 0,-1 0,0 0,1 1,0-1,-1 1,1-1,0 1,0 0,0-1,0 1,1 0,-1 0,1-1,0 1,0 0,0 0,0 0,0 0,1-1,-1 1,1 0,-1 0,1-1,0 1,0-1,1 1,-1 0,0-1,1 0,0 1,-1-1,1 0,0 0,0 0,0 0,0 0,1-1,0 2,7 2,0 0,1 0,0-1,0-1,0 1,0-2,1 0,-1 0,1-1,-1 0,1-1,-1 0,1-1,6-8,-5-3</inkml:trace>
  <inkml:trace contextRef="#ctx0" brushRef="#br0" timeOffset="372.018">194 0,'-7'31,"2"0,0 0,2 0,1 0,2 1,1-1,2 1,3 14,-6-44,14 60,-3 1,-2 0,-1 51,-27 135,15-222,0-3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00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1,'-22'80,"-11"66,4 13,33-255,1 77,0-1,1 1,1 0,1 0,0 1,2 0,0 0,1 1,0 1,1 0,8-7,40-30,-58 52,0 0,-1 0,1 0,0 0,-1 1,1-1,0 1,0-1,0 1,-1 0,1-1,0 1,0 0,0 0,0 0,0 1,-1-1,1 0,0 1,0-1,0 1,-1 0,1 0,0-1,-1 1,1 0,-1 0,1 0,-1 1,1-1,-1 0,0 1,0-1,1 0,-1 1,0 0,0-1,0 1,-1-1,1 1,0 0,3 11,0 0,-1 0,0 0,-1 0,-1 1,0-1,0 1,-2-1,1 1,-3 6,1 17,2-20,-1-12,0 0,0 0,1 0,0 0,0 0,1-1,-1 1,1 0,0 0,0 0,1 0,-1 0,1-1,2 3,22-26,-8-7,130-157,-51 111,-96 72,0-1,0 1,0 0,0-1,1 1,-1 0,0 0,0 0,0 0,0 0,1 0,-1 0,0 0,0 1,0-1,0 0,0 1,0-1,0 0,0 1,0 0,0-1,0 1,0 0,0-1,0 1,0 0,0 0,-1 0,1-1,0 1,-1 0,1 0,-1 0,1 0,-1 0,1 1,-1-1,0 0,1 0,-1 0,0 0,0 0,0 0,0 1,0-1,-1 58,-43 121,40-129,8-32</inkml:trace>
  <inkml:trace contextRef="#ctx0" brushRef="#br0" timeOffset="666.249">1073 57,'-46'22,"1"2,2 2,0 2,-2 4,-12 29,56-59,-1 0,1 0,0 0,0 0,0 0,0 0,0 1,0-1,1 0,-1 0,1 1,-1-1,1 0,0 1,0-1,0 0,0 1,1-1,-1 0,1 1,-1-1,1 0,0 0,0 0,0 0,0 1,0-1,0 0,0-1,1 1,-1 0,1 0,1 1,4-1,0 0,0-1,0 1,0-1,0-1,0 0,0 0,0 0,0 0,1-1,-1-1,0 1,0-1,-1 0,1-1,0 1,-1-1,1-1,-1 1,0-1,0 0,2-3,216-161,-223 167,-1-1,1 1,-1 0,1 0,0-1,0 1,-1 0,1 0,0 0,0 0,0 0,0 0,0 0,0 0,0 1,0-1,1 0,-1 0,0 1,0-1,1 1,-1 0,0-1,1 1,-1 0,0-1,1 1,-1 0,1 0,-1 0,0 0,1 1,-1-1,0 0,1 1,-1-1,0 0,1 1,-1 0,0-1,0 1,0 0,1-1,-1 1,0 0,0 0,0 0,0 0,-1 0,1 0,0 0,0 1,-1-1,1 0,0 0,-1 1,1-1,-1 0,0 0,1 1,-1-1,0 1,0-1,0 0,0 1,0 0,-13 86,1 26,18-74,11 164,-18-193,-1 0,1 0,-2 0,1-1,-1 1,-1-1,0 0,-1 0,0 0,0 0,-1-1,0 0,0 0,-1-1,-1 0,1 0,-6 4,-81 39,91-50,1 0,-1 0,0 0,-1 0,1-1,0 1,0-1,0 0,0 0,0 0,0 0,0 0,0-1,-1 0,1 1,0-1,1 0,-1-1,0 1,0 0,0-1,1 0,-1 1,1-1,-1 0,1 0,0-1,0 1,0 0,0-1,0 1,-1-2,2-4,-1-1,1 1,1 0,-1 0,2-1,-1 1,1 0,0-1,1 1,-1 0,2 0,-1 0,1 1,1-1,-1 0,1 1,0 0,1 0,3-4,12-15,1 1,2 1,0 0,1 2,2 1,0 1,1 1,1 1,26-11,-44 22,9-3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7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0 368,'20'0,"15"0,7 0,1 0,-2 0,-3 0,-9 0</inkml:trace>
  <inkml:trace contextRef="#ctx0" brushRef="#br0" timeOffset="560.571">508 1,'2'1,"-1"0,0 0,1 0,-1 0,0 0,1 0,-1 1,0-1,0 0,0 1,0-1,-1 1,1-1,0 1,0 0,-1-1,1 1,-1 0,0-1,1 1,-1 0,0-1,0 1,0 0,0 0,0-1,-1 1,1 0,0-1,-1 1,0 0,1-1,-1 1,0 0,1 1,-54 196,14-58,40-139,0 0,0 0,0 1,0-1,0 0,0 0,0 0,0 0,1 0,-1 0,1 0,0 0,0 0,-1 0,1 0,0 0,1-1,-1 1,0 0,0-1,1 1,-1 0,1-1,0 0,-1 1,1-1,0 0,0 0,-1 0,1 0,0 0,0-1,0 1,0 0,0-1,0 0,0 1,1-1,-1 0,0 0,1 0,94-13,-84 10,103-29,-91 26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6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1,'-9'1,"1"1,-1 0,0 0,1 1,-1 1,1-1,0 1,0 1,0-1,1 1,0 1,0-1,0 1,0 0,1 1,0 0,-2 3,-2 7,2-1,-1 2,2-1,1 1,0 0,1 0,1 0,0 1,2 0,0 0,1 0,1-1,1 1,2 16,-2-9,-2-18,1 0,0 1,0-1,1 0,0 1,1-1,0 0,0 0,0 0,1 0,1-1,-1 1,1-1,0 0,1 0,0 0,0 0,0-1,1 0,0 0,0-1,1 1,9 0</inkml:trace>
  <inkml:trace contextRef="#ctx0" brushRef="#br0" timeOffset="795.991">457 28,'-11'226,"-40"-55,49-169,1 0,0 0,0 0,-1 0,1 0,1 0,-1 0,0 0,0 1,1-1,0 0,-1 0,1 1,0-1,0 0,0 1,0-1,0 0,1 0,-1 1,1-1,0 0,-1 0,1 0,0 1,0-1,0 0,1 0,-1-1,0 1,1 0,-1 0,1-1,0 1,-1-1,1 1,0-1,0 0,0 1,0-1,0 0,0-1,0 1,1 0,-1 0,1-1,8 1,-1 0,0-1,1 0,-1-1,1 0,-1-1,0 0,0-1,9-3,18-4,-15 6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9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58,'-1'-2,"0"1,0 0,-1-1,1 1,0 0,-1 0,1 0,-1 0,1 0,-1 0,0 0,1 0,-1 1,0-1,0 1,1-1,-1 1,0 0,0-1,0 1,0 0,1 0,-1 1,0-1,0 0,0 0,0 1,1-1,-1 1,0 0,1-1,-1 1,0 0,1 0,-1 0,1 0,-1 1,0 0,-5 2,-1 0,1 0,1 1,-1 0,1 0,0 0,0 1,0 0,1 1,0-1,0 1,1 0,0 0,0 0,0 0,1 1,0 0,1-1,-1 1,2 0,-1 1,1-1,0 0,1 0,0 0,0 0,1 1,0-1,2-2,0 0,0 0,1-1,0 1,0-1,1 0,-1 0,1 0,0-1,0 0,1 0,-1 0,1-1,0 1,0-1,0-1,0 1,1-1,-1 0,0 0,1-1,0 0,-1 0,1-1,0 0,-1 0,1 0,4-1,82-32,-71 23</inkml:trace>
  <inkml:trace contextRef="#ctx0" brushRef="#br0" timeOffset="369.532">482 142,'-7'5,"1"0,0 0,0 1,0 0,1 0,0 0,0 1,0 0,1 0,0 0,-2 6,5-10,0-1,0 0,0 1,0-1,1 1,-1-1,1 1,-1-1,1 1,0-1,0 1,0-1,1 1,-1-1,0 1,1-1,0 1,-1-1,1 1,0-1,0 0,1 0,-1 1,0-1,1 0,-1 0,1 0,0 0,0-1,-1 1,1 0,0-1,1 1,-1-1,0 0,0 0,1 0,1 1,3 0,1 1,-1-2,1 1,0-1,0 0,-1-1,1 0,0 0,0-1,0 0,0 0,-1 0,1-1,-1-1,1 1,-1-1,0 0,5-3,115-86,-123 88,0-1,1 0,-2 0,1-1,-1 1,0-1,0 0,0 0,-1 0,0 0,0 0,-1-1,1 1,-1 0,0-6,-1 9,0 0,0 0,0 0,-1 0,1 0,-1 0,1 0,-1 0,0 0,0 1,0-1,0 0,-1 0,1 1,-1-1,0 1,0 0,0-1,0 1,0 0,0 0,0 0,-1 0,1 1,-1-1,1 1,-1-1,0 1,1 0,-1 0,0 0,0 0,0 1,0-1,-7 1,0-1,0 2,0-1,1 1,-1 1,0 0,1 0,-1 1,1 0,0 1,0 0,0 0,0 1,1 0,0 0,0 1,-7 7,-10 7</inkml:trace>
  <inkml:trace contextRef="#ctx0" brushRef="#br0" timeOffset="831.74">1131 1,'-5'0,"-1"0,1 0,-1 0,0 0,1 1,-1 0,1 0,-1 0,1 1,0 0,0 0,0 0,0 1,0 0,0 0,0 0,1 0,0 1,0-1,0 1,-2 2,6-2,0 0,1-1,-1 1,1 0,0-1,0 1,0-1,0 1,0-1,1 1,0-1,0 0,0 0,0 0,0 0,0 0,1 0,-1-1,1 1,0-1,0 0,0 0,0 0,0 0,1 0,-1-1,0 1,1-1,0 0,9 7,-10-6,1-1,-1 1,1 0,-1 0,0 0,0 0,0 0,0 1,0-1,-1 1,1 0,-1 0,1 0,-1 0,0 0,0 0,0 1,-1-1,1 1,-1-1,0 1,0 0,0-1,-1 1,1 0,-1 0,0-1,0 1,0 0,0 0,-1-1,0 1,1 0,-1 0,-1 2,-6 2,1 1,-1-1,-1-1,1 0,-1 0,-1 0,1-1,-1-1,0 0,0 0,-1-1,1 0,-1-1,0 0,0 0,0-2,0 1,0-1,-1-1,1 0,0 0,0-1,-1-1,-13 2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22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286 367,'-1'-2,"1"-1,-1 0,0-1,0 1,0 0,-1 0,1-1,-1 1,0 0,1 0,-1 1,-1-1,1 0,0 1,-1-1,1 1,-1 0,0 0,1 0,-1 0,0 0,0 1,0-1,-1 1,1 0,0 0,-1 0,1 0,0 1,-1-1,1 1,-1 0,1 0,-1 0,1 0,-1 1,-8 4,0 0,0 0,1 2,0-1,0 1,1 1,0 0,0 0,1 1,0 1,0-1,1 1,0 1,1-1,0 1,-4 10,7-13,0 0,1 0,0 0,0 0,0 1,1 0,1-1,-1 1,1 0,1 0,0 0,0-1,1 1,0 0,0 0,1 0,0-1,0 1,1-1,1 0,-1 0,1 0,1 0,-1 0,1-1,0 0,3 3,1-6,0 1,0-2,1 1,-1-1,1 0,-1-1,1 0,0-1,0 0,0-1,0 0,-1 0,1-1,0 0,0-1,0 0,5-2,6-2,1 0,-1-2,0-1,-1 0,0-2,-1 0,0-1,0-1,-2-1,1 0,-2-1,1-3,-13 14,-1 0,0 0,0 0,-1 0,1-1,-1 1,0-1,0 0,-1 1,1-1,-1 0,0 0,0 0,-1 0,1 0,-1-1,0 1,-1 0,1 0,-1 0,0 0,0 0,-1 1,1-1,-1 0,0 0,-1 1,1-1,-1 1,0 0,0 0,0 0,0 0,-1 0,-2-1,-10-9</inkml:trace>
  <inkml:trace contextRef="#ctx0" brushRef="#br0" timeOffset="414.405">5 508,'168'-27,"-14"43,-53-4,-78-12</inkml:trace>
  <inkml:trace contextRef="#ctx0" brushRef="#br0" timeOffset="803.224">569 0,'32'45,"-2"1,-2 1,-2 1,-3 1,-1 1,-3 1,0 8,-13-44,-1-1,0 1,-1 0,-1 0,0 1,-1-1,-1 1,-1-1,0 1,0-1,-2 1,0-1,-1 1,0-1,-1 0,-1 0,-1-1,-4 11,-1-5,-1 0,-1-1,-1 0,0-1,-1-1,-1 0,-1-1,0-1,-1-1,0 0,-1-1,-2-1,-78 37,72-36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0,'-34'68,"-193"310,148-256,-26 15,90-122</inkml:trace>
  <inkml:trace contextRef="#ctx0" brushRef="#br0" timeOffset="282.89">66 57,'14'33,"15"22,6 5,3-2,-5-7,-4-11,-6-8,-3-5,-4-2,-1-1,-2 1,-4 1,1 0,0 2,-2-1,-3-3</inkml:trace>
  <inkml:trace contextRef="#ctx0" brushRef="#br0" timeOffset="811.98">460 734,'187'-226,"-185"224,33-32,-35 33,1 1,-1-1,1 1,0-1,-1 1,1-1,-1 1,1-1,0 1,-1 0,1-1,0 1,0 0,-1-1,1 1,0 0,0 0,-1 0,1 0,0 0,0 0,-1 0,1 0,0 0,0 0,-1 0,1 0,0 1,0-1,-1 0,1 1,0-1,-1 0,1 1,0-1,-1 1,1-1,0 1,-1-1,1 1,-1-1,1 1,-1 0,0-1,1 1,-1 0,1-1,-1 1,0 0,0-1,1 2,5 23,-7-23,1 1,0 0,0 0,0 0,0 0,1 0,-1 0,1 0,0 0,-1 0,1 0,1-1,-1 1,0 0,1-1,-1 1,1-1,0 1,0-1,0 0,0 0,0 0,0 0,1 0,-1 0,1-1,-1 1,1-1,0 0,-1 0,1 0,0 0,0 0,0 0,0-1,0 1,-1-1,2 0,52-26,-51 22,0 1,1 0,-1 0,1 0,0 1,-1-1,1 2,0-1,1 0,-1 1,0 0,0 1,3-1,-7 2,1 1,0-1,-1 0,1 1,0-1,-1 1,0 0,1 0,-1 0,0 0,0 0,0 0,0 1,0-1,-1 0,1 1,-1 0,0-1,1 1,-1 0,0 0,-1 0,1 0,0 0,-1-1,0 1,1 0,-1 0,-1 0,1 0,0 2,14 49,-3-41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3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1045 57,'99'-33,"-99"33,0-1,1 1,-1 0,1 0,-1 0,0 0,1-1,-1 1,0 0,1 0,-1-1,0 1,1 0,-1 0,0-1,0 1,1 0,-1-1,0 1,0 0,0-1,1 1,-1-1,0 1,0 0,0-1,0 1,0-1,0 1,0 0,0-1,0 1,0-1,0 1,0-1,0 1,0 0,0-1,-1 1,1 0,0-1,0 1,0-1,0 1,-1 0,1-1,0 1,-1 0,1 0,0-1,0 1,-1 0,1-1,0 1,-1 0,1 0,-1 0,1 0,0-1,-1 1,1 0,-1 0,1 0,0 0,-1 0,1 0,-1 0,1 0,-32-4,16 6,0 1,0 1,1 1,-1 0,1 1,0 0,0 1,1 1,0 1,0 0,1 0,0 2,1-1,0 2,-2 3,4-5,0 1,1 0,1 0,0 1,1 0,0 1,0-1,-2 11,7-19,0 2,0-1,1 0,0 0,0 0,0 1,1-1,0 0,0 1,0-1,0 0,1 0,0 1,0-1,1 0,-1 0,1 0,0 0,0 0,1 0,-1-1,1 1,0-1,1 1,4 2,0 0,0-1,1 0,0-1,0 0,0 0,0-1,1-1,0 1,0-1,0-1,0 0,0 0,0-1,0 0,1-1,-1 0,0-1,0 0,1 0,-1-1,0-1,0 0,5-2,13-1</inkml:trace>
  <inkml:trace contextRef="#ctx0" brushRef="#br0" timeOffset="38977.753">311 0,'-48'109,"-63"145,95-221,-58 87,61-107</inkml:trace>
  <inkml:trace contextRef="#ctx0" brushRef="#br0" timeOffset="39282.941">0 0,'10'24,"12"27,8 5,-2-2,0-6,-5-6,-2-10,-5-6,1-2,1-1,-2 1,1-4,-2-1,1 2,2 2,-1-3</inkml:trace>
  <inkml:trace contextRef="#ctx0" brushRef="#br0" timeOffset="39779.374">395 565,'66'-154,"-65"153,-1 1,1-1,0 0,-1 1,1-1,0 1,-1-1,1 1,0-1,0 1,-1-1,1 1,0 0,0 0,0-1,-1 1,1 0,0 0,0 0,0 0,0 0,0 0,-1 0,1 0,0 0,0 0,0 0,0 1,-1-1,1 0,0 1,0-1,0 0,-1 1,1-1,0 1,-1-1,1 1,0-1,-1 1,1 0,-1-1,1 1,-1 0,1 0,-1-1,1 1,-1 0,0 0,0 0,1-1,-1 1,0 0,0 0,0 0,0 0,0 0,0-1,0 1,0 0,0 0,0 0,10 16,-7-15,1-1,0 1,0 0,0-1,-1 0,1 0,0 0,1-1,-1 1,0-1,0 0,0 0,0-1,0 1,0-1,0 1,0-1,0-1,0 1,0-1,-1 1,1-1,0 0,-1 0,0-1,1 1,-1-1,0 1,0-1,1-2,44-20,-46 26,1-1,-1 1,0 0,0 0,0 0,1 0,-1 0,0 0,0 0,0 1,-1-1,1 1,0 0,-1-1,1 1,-1 0,1 0,-1 0,0 0,1 0,-1 0,-1 0,1 1,0-1,0 0,-1 0,1 1,-1-1,0 1,0-1,0 0,0 1,0-1,0 0,0 1,-1-1,0 0,1 1,-1 0,3 22,3-6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3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1,'-5'0,"-6"0,-6 0,-5 0,-4 0,3 4,0 3,0-1,-1-1,-2-1,-1-2,0-1,8 0,8-1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41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1 226,'1'-1,"0"0,0 0,0 0,0 0,0 0,1 0,-1 0,0 0,1 0,-1 0,1 1,-1-1,1 1,-1-1,1 1,-1-1,1 1,-1 0,1 0,0 0,-1 0,1 0,-1 0,1 0,0 0,-1 1,1-1,-1 1,1-1,-1 1,1 0,0 0,6 0,22 3,-1-1,1-2,0-1,0-1,-1-1,21-5,175-12,-201 19</inkml:trace>
  <inkml:trace contextRef="#ctx0" brushRef="#br0" timeOffset="250.599">57 367,'43'0,"34"0,13 0,-4 0,-11 0,-15 0,-12 0,-9 0,-7 0,-4 0,-6 0</inkml:trace>
  <inkml:trace contextRef="#ctx0" brushRef="#br0" timeOffset="747.729">481 0,'226'114,"-32"-30,-192-83,1-1,-1 1,1 0,-1-1,0 1,1 0,-1 0,0 1,0-1,0 0,1 1,-2 0,1-1,0 1,0 0,0 0,-1 0,1 0,-1 0,0 0,1 0,-1 1,0-1,0 0,-1 1,1-1,0 1,-1-1,0 1,1-1,-1 1,0-1,0 1,0 0,-1-1,1 1,-1-1,1 1,-1-1,0 0,0 1,0-1,0 0,-1 2,-8 6,0-1,-1-1,0 0,0 0,0-1,-1 0,0-1,-1-1,-6 3,-39 19,-114 71,121-65,33-16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1,'-31'81,"-44"127,4-15,52-96,19-94,1 0,-1 0,0 0,1 0,-1 0,1 0,0 0,0-1,0 1,1 0,-1 0,0-1,1 1,0-1,0 1,0-1,0 0,0 0,0 0,0 0,1 0,-1 0,1-1,-1 1,1-1,0 0,-1 1,1-1,0-1,0 1,0 0,8 0,0 0,-1-1,1 0,0-1,0 0,-1 0,1-1,-1-1,7-2,38-6,59 0,-90 5</inkml:trace>
  <inkml:trace contextRef="#ctx0" brushRef="#br0" timeOffset="1194.255">535 650,'2'-16,"2"0,0 0,0 0,2 0,0 1,0 0,2 0,0 1,0 0,1 0,1 1,6-6,-12 14,103-132,-106 136,-1 0,1 0,-1 0,1 0,-1 0,1 0,-1 0,1 0,0 0,-1 0,1 1,0-1,0 0,0 0,0 1,0-1,0 0,0 1,0-1,0 1,0-1,0 1,0 0,0 0,0-1,0 1,1 0,-1 0,0 0,0 0,0 0,0 0,0 0,1 1,-1-1,0 0,0 0,0 1,0-1,0 1,0-1,0 1,0 0,0-1,0 1,0 0,-1 0,1-1,0 1,0 0,-1 0,1 0,0 0,-1 0,1 0,-1 0,1 0,-1 0,0 1,12 186,-10-182,-3-5,1 1,0-1,0 0,-1 0,1 0,0 0,0 0,0 0,0 0,0 0,0 0,1 0,-1 0,0 0,0 0,1 0,-1 0,1 0,-1 0,1 0,-1 0,1 0,0 0,-1 0,1 0,0-1,0 1,-1 0,1-1,0 1,0 0,0-1,0 1,0-1,0 1,0-1,0 0,0 0,0 1,0-1,0 0,0 0,0 0,1 0,-1 0,0 0,0 0,0 0,0-1,0 1,0 0,0-1,0 1,0 0,0-1,0 0,0 1,94-105,53-32,-148 136,1 0,0-1,0 1,-1 0,1 0,0 0,0 0,0 0,0 0,0 0,1 0,-1 0,0 1,0-1,1 0,-1 1,0-1,1 1,-1-1,0 1,1 0,-1 0,1-1,-1 1,0 0,1 0,-1 1,1-1,-1 0,1 0,-1 1,0-1,1 0,-1 1,0-1,1 1,-1 0,0 0,0-1,0 1,0 0,1 0,-1 0,0 0,-1 0,1 0,1 1,-12 130,-13-16,27-100</inkml:trace>
  <inkml:trace contextRef="#ctx0" brushRef="#br0" timeOffset="1894.209">1607 283,'-49'31,"2"1,2 2,1 3,2 1,-5 8,42-40,1-1,-1 1,1 0,1 0,-1 0,1 0,0 1,1-1,-1 1,1 0,1-1,-1 1,1 2,1-7,0 1,0-1,0 0,0 1,0-1,0 0,1 0,-1 1,1-1,0 0,0 0,-1 0,1 0,1 1,-1-1,0-1,0 1,1 0,-1 0,1 0,0-1,-1 1,1-1,0 0,0 1,0-1,0 0,0 0,0 0,0 0,0 0,1-1,-1 1,0-1,0 1,1-1,-1 0,0 0,1 0,0 0,11-2,0-1,-1 0,0 0,1-2,-1 0,-1 0,1-1,-1 0,0-2,0 1,-1-1,0-1,-1 0,0 0,0-1,-1 0,8-12,22-16,79-69,-117 106,-1 1,1-1,-1 0,1 0,0 1,-1-1,1 0,0 1,-1-1,1 0,0 1,0-1,-1 1,1-1,0 1,0 0,0-1,0 1,0 0,0 0,-1-1,1 1,0 0,0 0,0 0,0 0,0 0,0 0,0 1,0-1,0 0,0 0,0 1,0-1,-1 0,1 1,0-1,0 1,0-1,-1 1,1-1,0 1,-1 0,1-1,0 1,-1 0,1 0,-1-1,1 1,-1 0,1 0,-1 0,0 0,1 0,-1-1,0 1,0 0,0 0,1 0,-1 0,0 0,0 0,-1 0,1 0,0 0,0 0,0 0,-1 0,1 0,-19 245,19 77,0-315,1 0,-2 0,1 0,-1-1,0 1,-1 0,0-1,0 1,0-1,-1 1,0-1,-1 0,1 0,-2 0,1-1,0 0,-1 1,-1-1,1-1,-1 1,0-1,0 0,0-1,0 1,-1-1,0 0,0-1,0 0,-1 0,1 0,-1-1,1 0,-1-1,0 1,-2-1,5-1,0-1,0 1,1-1,-1 0,0 0,1 0,-1-1,1 0,-1 0,1 0,0 0,0-1,0 1,0-1,0 0,0 0,1-1,0 1,-1-1,1 1,1-1,-1 0,0 0,1-1,0 1,0 0,0-1,1 1,-1-1,1 0,0-3,-1-1,0-1,1 0,0 0,1 0,0 1,0-1,1 0,1 0,-1 0,2 1,-1-1,1 1,1-1,-1 1,3-2,7-7,1 1,1 1,1 0,0 0,1 2,1 0,0 1,0 1,2 1,-1 0,1 2,1 0,0 1,25-6,-25 10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426 183,'-1'-2,"-1"0,1 0,-1 1,1-1,-1 0,0 1,0-1,0 1,0 0,0-1,0 1,0 0,0 0,0 0,-1 1,1-1,0 0,-1 1,1 0,0-1,-1 1,1 0,0 0,-3 1,2-2,-10 1,0 0,0 1,0 0,0 1,0 0,1 1,-1 0,1 1,-1 1,1 0,-7 5,17-10,1 1,0-1,-1 1,1-1,0 1,0 0,0 0,0-1,0 1,-1 0,1 0,1 0,-1 0,0 0,0 0,0 0,0 0,1 1,-1-1,1 0,-1 0,1 1,-1-1,1 0,0 1,-1-1,1 0,0 1,0-1,0 1,0-1,0 0,1 1,-1-1,0 0,1 1,-1-1,0 0,1 0,0 1,-1-1,1 0,0 0,0 0,-1 0,1 0,0 0,0 0,1 1,62 36,31 4,-92-41,-1 0,0 0,0 0,0 0,0 1,-1-1,1 1,0-1,-1 1,1 0,-1 0,1 0,-1 0,0 0,0 0,0 0,0 0,0 0,0 0,0 1,-1-1,1 0,-1 0,0 1,0-1,0 1,0-1,0 0,0 1,0-1,-1 0,0 0,1 1,-1-1,0 0,0 0,0 0,0 0,0 0,-1 0,1 0,-1 1,-10 8,0-1,0-1,-1 0,0-1,-1 0,0-1,0 0,-1-1,1-1,-1 0,0-1,-3 0,-7 3,-5 3,-100 17,119-37,15 4</inkml:trace>
  <inkml:trace contextRef="#ctx0" brushRef="#br0" timeOffset="243.972">651 324,'-4'34,"-3"15,1 0</inkml:trace>
  <inkml:trace contextRef="#ctx0" brushRef="#br0" timeOffset="896.094">850 494,'17'-20,"-1"0,-1-1,0-1,-2 0,-1-1,0 0,-2-1,4-14,15-42,-40 169,28 21,-17-107,1 0,0 0,0 0,0 0,1 0,-1-1,1 1,-1 0,1-1,0 1,0-1,0 0,0 1,1-1,-1 0,1-1,-1 1,1 0,-1-1,1 1,0-1,0 0,0 0,0 0,0 0,0 0,0-1,0 1,0-1,0 0,0 0,0 0,3-1,4-3,0-1,-1 0,0-1,0 0,-1 0,1-1,-1 0,-1 0,0-1,0 0,0-1,-1 1,0-1,0-2,14-17,-2 0,-1-2,-2 0,-1-1,-1-1,3-14,-15 39,1 1,-1-1,-1 1,1-1,-1 1,0-1,-1 1,0-1,0 1,0-1,-1 1,1-1,-2 1,1 0,-2-3,-7-9</inkml:trace>
  <inkml:trace contextRef="#ctx0" brushRef="#br0" timeOffset="1317.889">1584 14,'-10'3,"0"0,0 1,1 0,-1 0,1 1,0 1,1-1,-1 2,1-1,0 1,1 0,0 1,0-1,0 1,1 1,0-1,1 1,0 0,0 1,1-1,0 1,1 0,0 0,1 0,-2 9,3-12,0 0,1 1,0-1,0 1,1-1,0 0,0 1,1-1,0 0,0 0,0 0,1 0,0 0,1-1,-1 1,1-1,0 0,1 0,0 0,0-1,0 0,0 0,1 0,0 0,0-1,0 0,0 0,1-1,0 0,-1 0,7 2,-4-2,1-1,-1 1,1-2,-1 1,1-1,0-1,-1 0,1 0,0-1,-1 0,1 0,-1-1,1-1,-1 0,0 0,0 0,0-1,0-1,-1 1,1-2,-1 1,-1-1,1 0,-1 0,0-1,0 0,4-7,-2 3,69-101,-75 107,-1 0,1-1,-1 0,0 1,0-1,-1 0,0 0,0 0,0 0,-1 0,0 0,0 0,0 0,-1 0,0 0,0 0,0 0,-1 0,0 0,-2-4,1 5,0 1,-1 0,1-1,-1 1,0 0,0 1,0-1,0 1,-1 0,1 0,-1 0,0 1,0-1,0 1,0 0,0 1,-1-1,1 1,0 0,-4 0,-21-3</inkml:trace>
  <inkml:trace contextRef="#ctx0" brushRef="#br0" timeOffset="1645.879">1442 211,'24'0,"13"0,4 5,1 1,-2 5,-4 1,-2-3,-3-2,-2-2,-5 2,-2 1,-5 3,-1 0,-3-2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8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25,'-4'0,"2"0,7 0,8 0,5 0,6 0,2 0,3 0,0 0,1-4,-1-3,1 1,-1 1,-6 2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0,0 0,0 0,-4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29,'48'-5,"21"-1,3 0,-5 1,-10 2,-10 1,-7 1,-12 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86,'0'-5,"-4"-2,-8 6,-5 2,5 2,8 0,6-6,-2-1,-2 3,-5 4,-6 0,-1 4,7 2,9-2,5-1</inkml:trace>
  <inkml:trace contextRef="#ctx0" brushRef="#br0" timeOffset="376.954">458 0,'-19'5,"-7"6,7 2,11-2,1-3,-2-2,-4-3,0 4,1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516 1,'-29'19,"-19"31,-6 11,1 0,5-6,11-2,6-5,5-7,0-4,6-5,2-2,-2-7,3-2,-1 0,-2-4,3 0,-1-2,3-4</inkml:trace>
  <inkml:trace contextRef="#ctx0" brushRef="#br0" timeOffset="265.252">93 57,'9'39,"14"26,6 3,0-6,-2-8,-5-9,-1-12,-4-6,0-4,-4-1,2-3,-3-1,-2 1,1-2,-1 0,-2-2</inkml:trace>
  <inkml:trace contextRef="#ctx0" brushRef="#br0" timeOffset="767.684">544 678,'10'-37,"-6"17,2 0,0 1,0 0,2 0,1 0,0 1,12-16,-21 33,0 0,0 1,1-1,-1 1,0-1,0 0,1 1,-1-1,0 0,1 1,-1-1,1 1,-1-1,1 1,-1-1,1 1,-1-1,1 1,-1 0,1-1,0 1,-1 0,1 0,-1-1,1 1,0 0,0 0,-1 0,1 0,0-1,-1 1,1 0,0 0,-1 1,1-1,0 0,-1 0,1 0,0 0,-1 1,1-1,0 0,-1 0,1 1,-1-1,1 1,0-1,-1 0,1 1,11 35,-8-18,-2-15,-1 0,1 0,0 0,0 0,0-1,0 1,1-1,-1 0,0 0,1 1,0-1,-1-1,1 1,0 0,0-1,0 0,0 1,0-1,1 0,-1-1,0 1,0 0,1-1,-1 0,0 0,1 0,-1 0,0 0,0-1,1 0,-1 1,0-1,0 0,3-2,5 2,-8 1,1 0,-1 0,1 0,-1 1,0-1,1 1,-1 0,0 0,1 0,-1 0,0 1,0-1,0 1,0 0,-1 0,1 0,0 0,-1 1,1-1,-1 1,0-1,0 1,0 0,0 0,0 0,-1 0,1 0,-1 0,0 0,0 1,0-1,0 0,-1 1,1-1,-1 0,0 1,0-1,0 1,-1-1,1 1,20 61,-10-51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10,'-38'29,"1"1,2 1,1 2,2 2,-26 35,49-59,0 2,0-1,1 1,1 0,0 1,1-1,0 2,1-1,1 0,0 1,1 0,1 0,0 0,1 0,0 0,1 0,1 0,1 0,0 0,1 0,0 0,1 0,1-1,0 0,1 0,7 12,-8-21,0 1,0-1,1 0,-1-1,1 1,0-1,0 0,1-1,-1 1,1-1,-1 0,1-1,0 0,0 0,0 0,1-1,-1 0,0-1,0 1,1-2,-1 1,0-1,0 0,1 0,-1-1,2 0,15-4,-1-2,0 0,0-1,-1-2,0 0,-1-1,5-5,7-3,-1-1,-2-2,0-1,-1-1,-2-1,0-2,-2-1,10-15,-25 27,0 0,-1 0,-1 0,-1-1,-1 0,0-1,-1 1,-1-3,-2 13,-1 1,0-1,-1 0,1 1,-2-1,1 0,-1 1,0-1,0 1,-1-1,0 1,-1-1,1 1,-1 0,-1 0,0 1,1-1,-2 1,1-1,-1 1,-4-4,-1 4,-1 0,0 1,0 1,-1-1,1 2,-1-1,0 2,0 0,0 0,0 1,0 0,0 1,0 1,-1 0,1 0,-4 2,-24 3,4 1</inkml:trace>
  <inkml:trace contextRef="#ctx0" brushRef="#br0" timeOffset="367.207">34 349,'93'-30,"88"-19,-175 48,1 1,-1 1,0-1,0 1,0 0,0 0,0 0,0 1,-1 0,1 0,0 1,-1 0,0 0,1 0,-1 0,0 1,-1 0,1 0,-1 0,0 1,0-1,0 1,0 0,2 5,3-1,0 0,0-1,1 0,0 0,0-1,1 0,0-1,0 0,1-1,-1 0,1-1,0 0,0-1,1 0,-1-1,1-1,-1 0,1 0,0-1,4-1,7-4,-6-1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86,'1'67,"-13"151,-6-22,8-133,4-57</inkml:trace>
  <inkml:trace contextRef="#ctx0" brushRef="#br0" timeOffset="315.714">1 86,'43'-5,"38"-1,11-5,-1 0,-7 1,-8 3,-11 2,-13-2,-5-1,-6 2,-6 1,-3 3,-2 0,-2 1,-10 1,-9 0</inkml:trace>
  <inkml:trace contextRef="#ctx0" brushRef="#br0" timeOffset="600.195">57 622,'29'0,"33"-5,12-1,2-5,-7 0,-6 1,-8 3,-9-2,-8 0,-5 1,-3 3,-3 2,0-4,-1 0,1 1,0 2,-4 1</inkml:trace>
  <inkml:trace contextRef="#ctx0" brushRef="#br0" timeOffset="4018.584">1299 482,'-2'-2,"1"1,-1-1,0 1,0 0,0-1,0 1,0 0,0 1,0-1,0 0,0 0,0 1,0-1,-1 1,1 0,0 0,0 0,0 0,-1 0,1 0,0 0,0 1,0-1,-1 1,1 0,0 0,0 0,0-1,0 2,0-1,1 0,-1 0,0 1,-1 0,-55 60,-48 91,-8-11,111-134,14-15,15-16,188-198,-125 117,-88 103,-1 0,1 1,0-1,-1 0,1 1,0-1,0 0,0 1,0-1,0 1,-1 0,1-1,0 1,0 0,0-1,0 1,0 0,0 0,0 0,0 0,0 0,0 0,0 0,0 0,0 0,0 1,0-1,0 0,0 1,0-1,0 0,0 1,0-1,0 1,-1 0,1-1,0 1,0 0,-1-1,1 1,0 0,-1 0,1 0,0 0,24 49,-18-33,31 136,-30-103,-1-4,-5-34</inkml:trace>
  <inkml:trace contextRef="#ctx0" brushRef="#br0" timeOffset="4332.753">1074 679,'33'0,"26"0,8 0,-3 0,-8 0,-8 0,-13-5,-7-2,-8 1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0 282,'125'-11,"118"-18,-73 0,-120 24,-32 7</inkml:trace>
  <inkml:trace contextRef="#ctx0" brushRef="#br0" timeOffset="324.644">84 451,'39'0,"31"0,9 0,-4 0,-10 0,-12 0,-9 0,-8 0,-10-4,-5-3,-5 1</inkml:trace>
  <inkml:trace contextRef="#ctx0" brushRef="#br0" timeOffset="913.329">424 0,'30'34,"153"81,-179-111,0 1,0-1,0 1,-1 0,1 1,-1-1,-1 1,1-1,-1 1,0 0,0 0,0 0,-1 0,0 0,0 0,-1 0,0 0,0 0,0 0,-1 1,0-1,0 0,0 0,-1 0,0 0,0-1,0 1,-1 0,0-1,0 0,0 1,-1-1,0-1,0 1,0 0,-1-1,1 0,-1 0,-1 0,-241 232,224-204,16-15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1,'0'0,"5"0,6 0,6 0,5 0,4 0,2 0,1 0,0 0,1 0,-6 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1,'-2'19,"-2"0,0 0,-1 0,-1-1,-1 0,0 0,-1 0,-1-1,-1 0,-5 5,-13 30,8-15,10-21,0 0,1 1,1 0,1 1,0 0,2 0,0 0,0 1,2-1,1 1,0 3,2-20,0 1,0-1,1 1,-1-1,1 1,-1-1,1 0,0 1,0-1,0 0,0 0,1 1,-1-1,0 0,1 0,0-1,-1 1,1 0,0 0,0-1,0 1,0-1,0 0,0 0,1 1,-1-1,0 0,1-1,-1 1,0 0,1-1,-1 0,1 1,-1-1,1 0,-1 0,1 0,0-1,94-23,-77 13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9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0 352,'20'-36,"1"2,1 0,3 1,0 1,8-5,83-65,-116 103,0 0,0 0,0 0,0 0,0-1,0 1,0 0,0 0,0 0,1 0,-1 0,0-1,1 1,-1 0,0 0,1 0,-1-1,1 1,-1 0,1 0,0-1,-1 1,1-1,0 1,-1 0,1-1,0 1,0-1,-1 0,1 1,0-1,0 0,0 1,0-1,-1 0,1 0,0 0,0 0,0 0,0 0,0 0,0 0,0 0,-1 0,1 0,0 0,0-1,0 1,0 0,0-1,-1 1,1-1,0 1,0-1,-1 1,1-1,0 1,-1-1,1 0,-1 1,1-1,-1 0,1 0,-1 1,1-2,-2 8,-8 70,9-74,0-1,0 1,0 0,0-1,0 1,1-1,-1 1,1 0,-1-1,1 1,-1-1,1 1,0-1,0 1,0-1,0 0,0 1,0-1,0 0,1 0,-1 0,0 0,0 0,1 0,-1 0,1 0,-1-1,1 1,-1 0,1-1,0 1,-1-1,1 0,0 1,-1-1,1 0,0 0,-1 0,1 0,0-1,-1 1,1 0,13-5,1 0,-1-1,0 0,-1-1,0-1,0 0,-1-1,0-1,0 0,-1 0,8-10,0 2,50-37,-67 92,-19 7,13-39,-1 1,2-1,-1 1,1 0,-1 0,2-1,-1 1,1 1,-1-1,2 0,-1 0,1 0,0 1,0-1,1 0,-1 0,2 0,-1 0,1 0,-1 0,2 0,1 4,8 3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1,'-26'4,"0"2,0 0,0 2,1 1,0 0,-2 3,21-9,-1 0,1 1,-1 0,1 0,0 0,1 1,-1 0,1 0,0 0,0 1,0-1,1 1,0 0,0 1,0-1,1 1,0 0,0-1,1 1,0 0,0 1,1-1,0 0,0 2,1-5,1 0,-1 0,1 0,0 0,0 0,1 0,-1 0,1-1,0 1,0 0,0-1,1 0,-1 1,1-1,-1 0,1 0,0-1,0 1,1-1,-1 1,0-1,1 0,0 0,-1 0,1-1,0 1,0-1,0 0,0 0,0-1,0 1,0-1,0 1,0-1,0-1,0 1,0-1,0 1,0-1,0 0,0 0,0-1,0 1,-1-1,1 0,0 0,-1 0,0-1,1 1,145-124,-86 66,-62 58,-1 1,1 0,-1 0,1-1,0 1,-1 0,1 0,0 0,0 0,0 0,0 0,0 0,0 0,0 0,0 1,0-1,0 0,1 1,-1-1,0 0,0 1,1 0,-1-1,0 1,1 0,-1 0,0 0,1-1,-1 2,0-1,1 0,-1 0,0 0,1 0,-1 1,0-1,1 1,-1-1,0 1,0-1,1 1,-1 0,0 0,0 0,0-1,0 1,0 0,0 0,0 0,-1 1,1-1,0 0,0 0,-1 0,1 0,-1 1,1-1,-1 0,0 1,1-1,-1 1,-12 120,-3-43,16-68,-1 1,0 0,0-1,-2 1,1-1,-1 0,-1 1,0-1,-1 0,0 0,0-1,-1 1,-1-1,0 0,0 0,-1-1,0 0,0 0,-1-1,-1 0,1 0,-1-1,-4 3,-57 17,68-27,0 0,1 1,-1-1,0 0,1-1,-1 1,0 0,1 0,-1-1,1 1,-1-1,0 1,1-1,-1 0,1 0,0 1,-1-1,1 0,0 0,-1-1,1 1,0 0,0 0,0 0,0-1,0 1,0-1,0 1,1-1,-1 1,0-1,1 1,-1-1,1 1,0-1,0 0,-1 1,1-1,0 0,0 1,0-1,1 0,-1 1,2-10,0 1,1 0,1 0,-1 0,2 0,-1 0,1 1,1 0,0 0,0 1,1-1,0 1,0 1,0-1,1 1,1 0,-1 1,1 0,0 1,0-1,2 1,1-3,150-79,-138 80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19,'-3'-2,"1"0,-1 0,1 1,-1-1,0 0,0 1,0 0,0 0,0 0,0 0,0 0,0 0,0 1,0-1,0 1,-1 0,1 0,0 1,0-1,0 0,0 1,-1 0,1 0,0 0,0 0,1 0,-1 0,0 1,0 0,1-1,-1 1,0 0,1 0,-1 1,-74 83,68-74,0 1,1 0,0 0,1 1,0 0,1 1,1-1,1 1,0 0,0 1,2-1,0 0,0 1,2-1,0 1,1-1,0 1,2 2,-1-13,0 1,0 0,1-1,0 1,1-1,-1 0,1 0,0 0,0 0,0-1,1 0,0 0,-1 0,2 0,-1-1,0 0,1 0,-1 0,1-1,0 1,0-1,0-1,0 1,0-1,0 0,0-1,6 1,9 0,0-1,0-1,1-1,-1-1,0 0,0-2,11-4,-11 4,0 0,0-2,-1 0,0-1,-1-1,0-1,0-1,-1-1,0 0,-1-1,0-1,-2 0,1-1,-2-1,0-1,-1 0,0-1,-12 15,0 0,1 0,-2 0,1 0,0 0,-1 0,1 0,-1 0,0 0,0 0,0 0,0 0,-1 0,1 0,-1 0,0 0,0 0,0 0,0 0,0 0,-1 0,1 1,-1-1,0 1,0-1,0 1,0-1,0 1,0 0,-1 0,1 0,-1 1,1-1,-1 0,-2 0,-105-42,78 37,4 3</inkml:trace>
  <inkml:trace contextRef="#ctx0" brushRef="#br0" timeOffset="466.477">58 217,'168'-11,"-160"9,0-1,0 0,0 1,1 0,-1 0,1 1,-1 0,1 1,0 0,-1 0,1 0,-1 1,1 1,-1 0,1 0,-1 0,0 1,0 0,0 1,0 0,-1 0,7 5,-7-2,-1-1,1 0,0 0,0 0,1-1,-1 0,1 0,0-1,1 0,-1 0,1-1,-1 0,1-1,0 0,0 0,0-1,0 0,1-1,-1 0,0 0,0-1,0 0,1-1,15-4</inkml:trace>
  <inkml:trace contextRef="#ctx0" brushRef="#br0" timeOffset="976.853">482 48,'-5'0,"-6"0,-6 0,-6 0,2-5,0-1,-2 0,-1 1,-2 1,-1 2,4 1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29,'-5'5,"-1"6,0 6,1 1</inkml:trace>
  <inkml:trace contextRef="#ctx0" brushRef="#br0" timeOffset="245.917">277 0,'0'10,"-5"8,-1 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9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0 393,'19'0,"17"0,6 0,1 0,-2 0,-4 0,-2 0,-3 0,-2 0,-2 0,0 0,0 0,0 0,-1 0,1 0,-5 0</inkml:trace>
  <inkml:trace contextRef="#ctx0" brushRef="#br0" timeOffset="269.74">28 619,'38'-9,"33"-4,8 1,-4 2,-11 3,-10 3,-10 1,-8 2,-5 1,-8 1</inkml:trace>
  <inkml:trace contextRef="#ctx0" brushRef="#br0" timeOffset="1923.158">1242 55,'-10'34,"-3"25,1 7,2-2,3-8,3-8,2-8,1-5,1-5,0-2,1-6</inkml:trace>
  <inkml:trace contextRef="#ctx0" brushRef="#br0" timeOffset="2203.892">734 83,'39'-5,"36"-6,10-2,1 2,-6 3,-10 2,-13 3,-7 1,-7 2,-5 0,-6 0,-2 1,-2-1,-1 1,0-1,-5 5,-11 2,-7-1</inkml:trace>
  <inkml:trace contextRef="#ctx0" brushRef="#br0" timeOffset="2452.155">762 592,'48'-5,"35"-7,13-5,-5 0,-13 2,-15 4,-14 4,-10 4,-7-4,-4 1,-2 0,-6 2</inkml:trace>
  <inkml:trace contextRef="#ctx0" brushRef="#br0" timeOffset="3399.368">1722 422,'-52'35,"1"2,2 2,2 2,2 2,1 3,13-1,31-45,0 1,1-1,-1 1,1-1,-1 1,1-1,0 1,-1-1,1 1,-1-1,1 1,0-1,-1 0,1 0,0 1,-1-1,1 0,0 0,-1 0,1 0,0 0,0 1,-1-1,1-1,0 1,0 0,-1 0,1 0,0 0,-1 0,1-1,0 1,-1 0,1-1,0 1,-1 0,1-1,-1 1,1-1,0 1,-1-1,1 1,-1-1,0 1,1-1,-1 0,1 1,-1-1,0 0,1 1,-1-2,1 1,396-302,-396 301,-1 1,1 0,0 0,-1 0,1 0,0 0,0 0,0 0,0 0,0 0,0 0,0 0,0 1,0-1,0 0,0 1,1-1,-1 1,0-1,0 1,1 0,-1 0,0-1,0 1,1 0,-1 0,0 0,1 0,-1 0,0 1,1-1,-1 0,0 1,0-1,1 0,-1 1,0 0,0-1,0 1,0 0,0-1,0 1,0 0,0 0,0 0,0 0,0 0,0 0,-1 0,1 0,0 0,-1 1,1-1,-1 0,1 0,-1 0,0 1,1-1,-1 0,0 1,0-1,0 0,0 1,0-1,-22 81,17-69,1 0,0 1,1 0,0 0,1 0,1 0,0 0,1 0,0 0,1 2,7 40,-31-71,15 6,0 0,0 0,-1 1,0 1,0 0,-1 0,0 0,0 1,-1 1,1 0,-1 0,0 1,-1 1,1-1,-9 0,-61 2,56 3</inkml:trace>
  <inkml:trace contextRef="#ctx0" brushRef="#br0" timeOffset="3819.85">2315 26,'-38'35,"1"1,2 2,2 2,-6 11,-19 65,57-112,0 0,0 0,1 0,0 1,-1-1,2 0,-1 0,0 0,1 0,0 1,-1-1,2 0,-1 0,0 0,1 0,0-1,0 1,0 0,0-1,1 1,-1-1,1 0,0 0,0 0,0 0,0 0,1-1,-1 1,1-1,8 4,0-1,-1-1,1 0,1-1,-1 0,1-1,-1 0,1-1,-1 0,1-1,0 0,-1-1,1-1,0 0,-1-1,0 0,0-1,0 0,0-1,0 0,-1-1,0 0,0-1,9-7,-8 7,0 0,0-2,-1 1,0-1,0-1,-1 0,0 0,-1-1,0 0,-1-1,0 0,-1 0,0-1,-1 1,0-2,-1 1,-1 0,0-1,0-3,-2 11,0 0,-1-1,1 1,-1 0,0 0,-1-1,0 1,0-1,0 1,0 0,-1-1,0 1,-1 0,0 0,1 0,-2 0,1 0,-1 0,0 0,0 1,-1-1,1 1,-1 0,0 0,-1 0,1 1,-1 0,0 0,0 0,0 0,-1 1,1-1,-1 2,0-1,1 0,-2 1,1 0,-1 1,-83 11,64-4</inkml:trace>
  <inkml:trace contextRef="#ctx0" brushRef="#br0" timeOffset="4154.932">2032 337,'53'-19,"22"-7,3 2,-7 5,-15 10,-13 6,-13 9,-8 4,-1 0,-6 2,0 0,3-2,2-3,3-3,-2-6,-6-4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6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0 283,'5'0,"11"0,8 5,4 1,3 0,0-1,1-2,-2-1,0-1,-1 0,0-1,-1 0,1-1,-1 1,-5-5,-1-1,-5 0</inkml:trace>
  <inkml:trace contextRef="#ctx0" brushRef="#br0" timeOffset="315.955">847 0,'-4'34,"-3"30,-4 9,0-3,1-9,-1-10,0-8,-3-8,-3-4,1-3,-2-6,2-2,5 0,-2-3,2-4</inkml:trace>
  <inkml:trace contextRef="#ctx0" brushRef="#br0" timeOffset="578.93">622 29,'15'29,"13"23,3 9,1-3,-1-9,-5-10,-2-11,-1-5,-4-2,0-5,-4 0,0-2,-1 0,-4 3,1-1,-1-4</inkml:trace>
  <inkml:trace contextRef="#ctx0" brushRef="#br0" timeOffset="4228.69">1017 424,'-11'125,"7"-73,26-73,48-110,-69 130,-1 0,1 0,0 0,-1 1,1-1,0 0,0 0,0 1,0-1,0 0,-1 1,1-1,0 1,0-1,0 1,1-1,-1 1,0 0,0-1,0 1,0 0,0 0,0 0,0 0,0 0,1 0,-1 0,0 1,0-1,0 0,0 0,0 1,0-1,0 1,0-1,0 1,0-1,0 1,0 0,0-1,-1 1,1 0,0 0,0 0,-1 0,1-1,0 2,20 54,-16-37,-5-18,0 0,1 0,-1 0,1 0,-1 0,0 0,1 0,-1 0,1 0,0-1,-1 1,1 0,0 0,0-1,-1 1,1-1,0 1,0 0,0-1,0 1,0-1,-1 0,1 1,0-1,0 0,0 0,0 1,0-1,0 0,0 0,0 0,0 0,0 0,0 0,0-1,0 1,0 0,0 0,0-1,0 1,0-1,0 1,0-1,0 1,0-1,-1 1,1-1,0 0,45-43,-31 29,41-24,-55 39,1-1,-1 0,1 0,0 1,-1-1,1 1,0-1,-1 1,1 0,0 0,-1 0,1 0,0 0,-1 0,1 0,0 0,-1 1,1-1,0 1,-1-1,1 1,-1-1,1 1,-1 0,1 0,-1 0,1 0,-1 0,0 0,0 0,0 0,1 1,-1-1,0 0,0 1,-1-1,1 1,0-1,15 68,-10-49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86 226,'168'-27,"-8"14,-37-4,-99 16</inkml:trace>
  <inkml:trace contextRef="#ctx0" brushRef="#br0" timeOffset="302.755">0 423,'20'5,"20"2,8-6,1-2,-3-2,-5 0,-4 1,-4 0,-2-4,-3-1,0 1,0 1,-6 2</inkml:trace>
  <inkml:trace contextRef="#ctx0" brushRef="#br0" timeOffset="769.858">340 1,'19'16,"1"0,0-1,1-1,1-1,0-1,3 0,72 43,-95-54,0 0,1 1,-1-1,0 1,0 0,0 0,0 0,0 0,0 0,-1 0,1 0,-1 1,1-1,-1 1,0-1,0 1,0-1,0 1,-1 0,1-1,-1 1,1 0,-1-1,0 1,0 0,0 0,0-1,-1 1,1 0,-1-1,0 1,0 0,0-1,0 1,-1 1,-63 77,52-68,-245 263,241-258,3-5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0,'-19'5,"-11"6,-1 6,10 1,14-4,12-8,10-6,8-7,-1-2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1,'-24'9,"-3"4,4-1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198 128,'-8'2,"0"1,0-1,0 1,1 1,-1 0,1 0,0 0,0 1,1 0,-1 0,1 1,0-1,0 2,1-1,0 0,0 1,1 0,-1 0,1 1,1-1,0 1,0-1,0 1,1 0,0 0,1 1,-1-1,2 0,-1 0,1 1,0 0,0 8,0 0,1 0,1 0,0 0,2-1,0 1,0-1,2 3,-4-15,0 0,0 1,0-1,1 0,-1 0,1 0,0 0,0-1,0 1,1-1,-1 0,1 0,0 0,0 0,0-1,0 1,0-1,0 0,1 0,-1-1,1 1,0-1,-1 0,1 0,0-1,-1 1,1-1,0 0,0-1,-1 1,1-1,16-4,0 0,-1-2,0-1,0 0,-1-1,0-1,-1-1,0-1,0 0,-1-2,-1 1,-1-2,4-4,0 2,0 0,-1-1,-1-1,-1-1,-1 0,0-1,-2-1,-1 0,0-1,7-23,-17 42,-1-1,0 0,0 0,-1 0,0 0,1 0,-2 0,1 0,-1 1,1-1,-1 0,0 0,-1 0,1 1,-1-1,0 1,0-1,-1 1,1 0,-1 0,0 0,0 0,-1 0,1 0,-1 1,1 0,-1 0,0 0,0 0,-1 1,1-1,0 1,-1 0,1 0,-1 1,0-1,0 1,-2 0,-4-2,-1 1,-1 0,1 0,0 1,0 1,-1 0,1 1,0 0,0 1,0 0,0 1,0 0,0 1,1 0,0 1,0 1,-10 5,-17 10</inkml:trace>
  <inkml:trace contextRef="#ctx0" brushRef="#br0" timeOffset="395.612">0 354,'5'-7,"0"1,0-1,1 1,0 0,0 1,0-1,1 1,0 0,0 1,0 0,0 0,1 0,0 1,-1 0,1 1,3-1,127-21,-129 23,-1 0,0 0,1 1,-1 1,1-1,-1 1,0 1,1-1,-1 1,0 1,0 0,0 0,-1 0,1 1,-1 0,0 1,0-1,0 1,-1 1,1-1,-1 1,4 6,17 8,-17-19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1 388,'38'-5,"23"-2,5 1,-3 1,-8 2,-8 0,-13 2</inkml:trace>
  <inkml:trace contextRef="#ctx0" brushRef="#br0" timeOffset="217.232">1 585,'38'0,"28"0,6 0,-8 0</inkml:trace>
  <inkml:trace contextRef="#ctx0" brushRef="#br0" timeOffset="472.103">622 501,'33'0,"27"0,6 0,-2 0,-8 0,-13-5,-14-2</inkml:trace>
  <inkml:trace contextRef="#ctx0" brushRef="#br0" timeOffset="2215.618">1187 698,'171'-106,"-131"75,-18 17,-2-2,1 0,-2-1,-1-1,0-1,-1 0,6-11,-10-21,-13 50,0 0,0 0,-1 0,1 0,0 0,0 1,-1-1,1 0,-1 0,1 0,-1 0,1 0,-1 1,0-1,1 0,-1 1,0-1,1 0,-1 1,0-1,0 1,0-1,1 1,-1-1,0 1,0 0,0-1,0 1,0 0,0 0,0-1,0 1,0 0,0 0,0 0,0 0,0 1,0-1,0 0,0 0,1 1,-1-1,0 0,0 1,0-1,0 1,0-1,1 1,-1-1,0 1,0 0,1-1,-9 5,1-1,0 1,1 1,-1-1,1 1,0 1,1-1,-1 1,1 1,0-1,1 1,0 0,0 0,1 0,-2 6,4-10,0 0,1 0,-1 0,1 0,0 1,0-1,1 0,-1 1,1-1,0 0,0 1,0-1,1 0,-1 1,1-1,0 0,0 0,1 0,-1 0,1 0,0 0,0 0,1 0,-1 0,1-1,-1 0,1 1,0-1,0 0,1 0,-1-1,1 1,2 1,5 0,0-1,0 0,0-1,0 0,0-1,0 0,1-1,-1 0,0-1,0 0,1-1,-1 0,0-1,-1 0,1-1,0 0,-1 0,0-1,0-1,0 1,-1-2,0 1,8-8,8-1,-9 6,0 0,-1-1,0-1,-1 0,0-1,-1-1,0 0,-1-1,0 0,-1-1,-1 0,5-10,-14 24,-1-1,1 1,-1-1,0 1,1-1,-1 0,0 1,0-1,0 1,0-1,0 1,0-1,-1 1,1-1,-1 1,1-1,-1 1,1-1,-1 1,0-1,1 1,-1 0,0-1,0 1,0 0,0 0,0 0,0 0,-1 0,1 0,0 0,0 0,-1 0,1 1,-1-1,1 0,0 1,-1-1,1 1,-1 0,1-1,-1 1,0 0,1 0,-1 0,1 0,-1 0,1 0,-1 1,1-1,-1 1,1-1,-1 1,1-1,-1 1,1 0,0-1,-1 1,1 0,0 0,0 0,-2 1,-6 2,0 1,0-1,1 2,-1-1,1 1,0 0,1 1,-1 0,1 0,-2 4,6-9,1 1,1-1,-1 0,0 1,0-1,1 1,0-1,-1 1,1 0,0 0,0-1,1 1,-1 0,0 0,1 0,0 0,0 0,0 0,0 0,0 0,0 0,1 0,0 0,-1 0,1-1,0 1,0 0,1 0,-1-1,0 1,1-1,0 1,0-1,-1 0,1 1,3 1,0 0,0 0,1 0,0 0,0-1,0 1,0-2,1 1,-1-1,1 1,-1-2,1 1,0-1,0 0,-1 0,1-1,0 0,0 0,0-1,6-1,128-41,-134 40,2 0,-1 0,0-1,0 1,0-2,-1 1,1-1,-1 0,0-1,-1 0,1 0,-1 0,0-1,-1 0,0 0,0 0,0-1,-1 0,0 0,0 0,-1 0,2-9,-5 16,1-1,-1 0,0 1,0-1,0 0,0 0,0 1,0-1,-1 0,1 0,0 1,-1-1,0 0,1 1,-1-1,0 1,0-1,0 1,0-1,0 1,0 0,0-1,0 1,-1 0,1 0,0 0,-1 0,1 0,-1 0,1 0,-1 0,0 1,1-1,-1 1,0-1,1 1,-1-1,0 1,0 0,1 0,-1 0,0 0,0 0,1 1,-1-1,0 0,1 1,-1-1,0 1,1 0,-1-1,1 1,-1 0,1 0,-1 0,1 0,-1 0,1 0,0 1,0-1,0 0,0 1,0-1,0 1,0-1,-1 2,-3 3,-1 0,1 0,0 1,0 0,1 0,0 0,0 0,1 0,0 1,0 0,1 0,0 0,0 0,0 4,2-8,-1 0,1 0,0 0,0 0,0-1,1 1,0 0,-1 0,1 0,0 0,1 0,-1-1,1 1,0-1,0 1,0-1,0 1,0-1,1 0,-1 0,1 0,0-1,0 1,0-1,0 1,1-1,-1 0,1 0,-1 0,4 0,-2 0,4 3,0-1,0 0,0-1,1 0,-1-1,1 0,0 0,0-1,0 0,0-1,0 0,0 0,0-1,0-1,7-3</inkml:trace>
  <inkml:trace contextRef="#ctx0" brushRef="#br0" timeOffset="2614.49">2259 21,'22'-3,"205"-15,-227 19,-1-1,0 1,0 0,1-1,-1 1,1 0,-1 0,1-1,-1 1,1 0,-1 0,1 0,0 0,-1 0,1 0,0 0,0-1,0 1,-1 0,1 0,0 0,0 0,1 0,-1 0,0 0,0 0,0 0,1 0,-1 0,0 0,1 0,-1-1,1 1,-1 0,1 0,-1 0,1-1,0 1,-1 0,1-1,0 1,0 0,-1-1,1 1,0-1,0 0,0 1,0-1,-1 1,1-1,0 0,0 0,0 0,0 1,0-1,0 0,0 0,0 0,0 0,-35 23,27-20,0 1,0 0,1 1,-1-1,1 1,0 1,1-1,-1 1,1 0,0 0,1 0,-1 1,1 0,3-5,1 0,0 0,-1 0,1 0,0 0,0 0,0 0,0 0,0-1,0 1,0 0,1 0,-1 0,1 0,0 0,-1 0,1-1,0 1,0 0,0-1,0 1,0 0,1-1,-1 0,0 1,1-1,-1 0,1 1,-1-1,1 0,0 0,-1 0,1-1,0 1,0 0,0 0,72 20,-48-18,-2-2</inkml:trace>
  <inkml:trace contextRef="#ctx0" brushRef="#br0" timeOffset="3615.386">3049 134,'-28'15,"0"1,1 1,1 2,0 0,2 2,0 1,1 1,1 0,-11 19,29-37,0 0,1 0,-1 1,1-1,1 1,-1-1,1 1,0 0,0 0,1 0,0 1,0-1,0 0,1 0,0 0,0 1,0-1,1 0,0 0,1 0,-1 1,1-1,0-1,0 1,1 0,0 0,0-1,0 0,1 1,-1-1,1-1,0 1,1 0,-1-1,1 0,0 0,0-1,0 1,1-1,-1 0,1 0,3 0,8 0,1 0,0-2,0 0,0-1,0-1,0-1,-1 0,1-2,0 0,-1 0,0-2,0 0,-1-1,1-1,-2 0,1-1,6-6,-7 8,-2-1,1-1,-1 0,-1 0,0-1,0-1,-1 0,0-1,-1 0,0 0,-1-1,0 0,-1-1,-1 0,0 0,-1-1,-1 0,0 0,-1 0,2-10,-7 19,0 0,-1 0,1 0,-1 0,0 0,0 0,-1 0,0 1,0-1,0 1,-1 0,0 0,0 0,0 0,0 1,-1 0,1 0,-1 0,-1 0,1 1,0 0,-1 0,1 0,-1 1,0-1,0 1,-2 0,-17-7</inkml:trace>
  <inkml:trace contextRef="#ctx0" brushRef="#br0" timeOffset="3919.263">2682 416,'299'-90,"-295"89,0-1,-1 1,1 0,0-1,0 2,0-1,0 0,0 1,0 0,0 0,0 0,0 0,0 1,0-1,0 1,0 0,-1 1,1-1,0 0,-1 1,1 0,-1 0,1 0,-1 0,0 1,0-1,0 1,0 0,1 2,4 6,-6-7,-1 0,1-1,0 0,0 1,1-1,-1 0,1 0,0-1,-1 1,1 0,0-1,1 0,-1 1,0-1,1 0,-1-1,1 1,-1-1,1 0,0 0,1 1,132 1,-112-4</inkml:trace>
  <inkml:trace contextRef="#ctx0" brushRef="#br0" timeOffset="6909.382">2372 613,'0'5,"0"6,-5 6,-1 6,-1 2,-2-2,-1 0,2 0,2-3</inkml:trace>
  <inkml:trace contextRef="#ctx0" brushRef="#br0" timeOffset="7379.313">2343 613,'101'83,"-93"-74,-8-8,1 0,-1 0,1 1,0-1,-1 0,1 0,0 0,0 0,0 0,-1 1,1-2,0 1,1 0,-1 0,0 0,0 0,0-1,0 1,1 0,-1-1,0 0,1 1,-1-1,0 1,1-1,-1 0,0 0,1 0,-1 0,1 0,-1 0,0 0,1-1,-1 1,0 0,1-1,-1 1,0-1,1 1,-1-1,0 0,0 1,0-1,0 0,0 0,0 0,1 0,52-112,-49 94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1 434,'4'5,"1"-1,0 0,0-1,0 1,0-1,0 0,1 0,0-1,-1 1,1-1,0 0,0-1,0 0,0 0,1 0,-1 0,0-1,0 0,0-1,1 1,-1-1,0 0,0-1,0 1,0-1,-1-1,1 1,0-1,-1 0,1 0,-1 0,4-5,40-24,-2-3,-2-1,-1-3,21-25,-46 44,-14 16,1-1,-1 1,0-1,-1 0,1 0,-1-1,0 1,0-1,0 0,-1 0,0 0,0 0,-1-1,0 1,0-1,0 0,-1 1,0-1,0 0,-1 0,0 0,0-3,-3 7,1 0,-1-1,0 1,0 0,-1 1,1-1,0 1,-1-1,0 1,1 0,-1 0,0 0,0 1,0 0,0-1,-1 1,1 1,0-1,0 1,-1-1,1 1,0 0,0 1,-1-1,1 1,0 0,0 0,0 0,0 1,0-1,0 1,0 0,0 0,1 0,-4 3,-7 2,1 0,1 2,-1-1,1 1,1 1,-1 0,2 1,-1 0,2 1,-9 12,14-19,0 1,1 0,0 0,0 0,1 0,0 0,0 0,0 1,1-1,-1 1,2 0,-1-1,1 1,0 0,0-1,1 1,0-1,0 1,1 0,-1-1,1 0,1 1,-1-1,1 0,0 0,1 0,4 1,0 0,0 0,1 0,0-1,1-1,-1 0,1 0,0-1,0 0,0 0,1-1,-1-1,1 0,-1 0,1-1,0 0,0-1,0 0,0-1,-1 0,1-1,2-1,18 2,-1 0,-1-1,1-1,-1-2,0-1,0-1,-1-1,0-2,0-1,-1-1,-1-1,0-2,-1 0,0-2,-1 0,19-20,-38 33,-1 0,1-1,-1 1,0-1,0 0,-1 0,0-1,0 1,0-1,0 1,-1-1,0 0,0 0,0 0,-1 0,0 0,0-1,-1 1,0 0,0 0,0 0,-1-3,0 7,0 0,0 1,0-1,0 0,0 1,-1-1,1 1,-1-1,1 1,-1 0,1-1,-1 1,0 0,0 0,1 0,-1 1,0-1,0 0,0 1,0-1,0 1,0-1,0 1,0 0,0 0,0 0,0 0,0 0,0 1,0-1,0 1,0-1,0 1,0 0,-1 0,-71 31,64-25,0 0,1 0,0 1,0 0,0 1,1 0,1 0,-1 1,2 0,-1 0,1 0,-2 8,5-14,1 1,0 0,0-1,1 1,-1 0,1 0,0 0,0 1,1-1,0 0,0 0,0 0,0 0,1 0,0 0,0 1,0-2,1 1,-1 0,1 0,0 0,1-1,-1 1,1-1,0 0,0 1,0-1,1-1,-1 1,3 1,6 1,0 0,1-1,0-1,0 0,0-1,0-1,0 1,1-2,-1 0,1-1,-1 0,1-1,-1 0,6-2,-19 3,38-6,-1-1,1-1,-2-3,1 0,-1-3,-1-1,-1-1,0-2,-1-1,-1-2,-1-1,-1-2,14-14,24-36,-66 72,0-1,0 0,-1 0,1 1,0-1,-1 0,0 0,0 0,0-1,0 1,0 0,0 0,-1-1,0 1,0 0,0 0,0-1,0 1,0 0,-1-1,0 1,0 0,0 0,0 0,0 0,0 0,-1 0,0-1,-1 2,-1 0,1 0,-1 0,1 1,-1 0,0-1,1 1,-1 1,0-1,0 0,0 1,0 0,1 0,-1 0,0 0,0 1,0-1,0 1,1 0,-1 0,0 1,1-1,-1 1,1 0,-1 0,1 0,0 0,0 0,0 1,0-1,0 1,0 0,-1 3,-6 2,1 1,1 0,0 0,0 1,1 0,0 1,1 0,0 0,0 0,1 0,1 1,0 0,1 0,0 0,1 0,0 1,1-1,0 1,1-1,0 0,1 1,0-1,2 1,0 3,1-8,0 0,0-1,0 0,1 0,0 0,0-1,1 0,0 0,0 0,1-1,-1 0,1 0,0 0,0-1,1 0,-1 0,1-1,0 0,0-1,0 1,0-2,1 1,-1-1,0 0,1-1,-1 0,6 0,11 0</inkml:trace>
  <inkml:trace contextRef="#ctx0" brushRef="#br0" timeOffset="545.252">1892 208,'-17'13,"0"1,1 0,1 2,0 0,1 0,1 1,0 1,1 0,-2 7,14-26,0 1,0 0,1-1,-1 1,0 0,0-1,1 1,-1 0,0-1,1 1,-1 0,0 0,1-1,-1 1,0 0,1 0,-1 0,0-1,1 1,-1 0,1 0,-1 0,1 0,-1 0,0 0,1 0,-1 0,1 0,-1 0,0 0,1 0,-1 0,1 0,-1 0,0 1,1-1,-1 0,1 0,-1 0,0 1,1-1,-1 0,0 0,1 1,-1-1,0 0,0 1,1-1,-1 0,0 1,0-1,0 0,1 1,-1-1,0 1,0-1,0 0,0 1,0-1,0 1,0-1,0 0,0 1,0-1,0 1,33-21,91-80,-113 92,-10 7,-1-1,1 0,0 1,0-1,0 1,1 0,-1-1,0 1,0 0,1-1,-1 1,1 0,-1 0,1 0,-1 0,1 1,0-1,-1 0,1 1,0-1,0 1,0-1,-1 1,1 0,0 0,0 0,0 0,0 0,-1 0,1 1,0-1,0 0,0 1,-1 0,1-1,0 1,-1 0,1 0,-1 0,1 0,-1 0,1 0,-1 0,1 0,-1 1,6 18,-7-15,0 0,1-1,0 1,0-1,0 1,0-1,1 1,-1-1,1 0,0 0,1 0,-1 0,1 0,-1 0,1-1,1 1,-1-1,0 0,1 0,-1 0,1 0,0-1,0 1,0-1,0 0,0 0,1-1,-1 1,1-1,-1 0,1 0,-1-1,1 1,2-1,1-3,1-1,-1-1,0 1,0-1,0-1,-1 0,0 0,0 0,0-1,-1 1,0-2,0 1,-1-1,0 0,0 0,-1 0,0-1,0 1,0-3,5-14,-2 1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2089 594,'-5'9,"-1"9,-5 0,0 3,1 2,-2-3,1 0,-3 2,2 2,-3-4,-3 0,2 2,-2-4,3 1,-2-4,3-4</inkml:trace>
  <inkml:trace contextRef="#ctx0" brushRef="#br0" timeOffset="602.564">2484 424,'-6'15,"1"1,0-1,2 1,-1 0,2 0,0 1,1-1,1 0,0 0,1 1,1-1,1 0,2 9,-4-22,0-1,0 1,1-1,-1 1,0-1,1 0,0 0,-1 0,1 0,0 0,0 0,0 0,1 0,-1-1,0 1,1-1,-1 0,0 1,1-1,0 0,-1-1,1 1,0 0,-1-1,1 1,0-1,-1 0,1 0,0 0,0 0,-1-1,1 1,0-1,-1 0,1 1,0-1,-1 0,1-1,-1 1,0 0,1-1,-1 1,0-1,2-1,153-120,-99 70,-46 82,-12-23,-1-1,1 0,0 1,0-1,1 0,0 0,0 1,0-1,0 0,1 0,0 0,0 0,0 0,0-1,1 1,0-1,0 1,0-1,1 0,-1 0,1 0,0-1,0 0,0 1,1-1,-1-1,1 1,0 0,-1-1,1 0,0 0,0-1,1 0,-1 1,0-2,2 1,4-4,0 0,0 0,-1-1,1-1,-1 0,0-1,-1 1,1-2,-1 0,0 0,-1 0,1-1,-2 0,1-1,-1 0,0 0,-1 0,0-1,4-9,0-1</inkml:trace>
  <inkml:trace contextRef="#ctx0" brushRef="#br0" timeOffset="1102.067">3331 1,'0'0,"0"68,-2-1,-3 0,-6 15,6-51,1 0,1 1,2-1,1 0,2 10,-2-39,0 0,0-1,0 1,0 0,0 0,0 0,1-1,-1 1,1 0,-1-1,1 1,0 0,0-1,0 1,0-1,0 1,0-1,0 1,0-1,1 0,-1 0,0 1,1-1,-1 0,1 0,-1 0,1-1,-1 1,1 0,0-1,0 1,-1-1,1 1,0-1,0 0,-1 0,1 0,0 0,0 0,0 0,-1 0,1 0,0-1,0 1,-1-1,1 1,0-1,-1 0,1 0,-1 0,2 0,47-33,30-9,-78 44,1 0,-1 0,0 0,0 1,0-1,1 1,-1-1,0 1,-1 0,1 0,0-1,-1 1,1 1,-1-1,1 0,-1 0,0 0,0 1,0-1,0 1,0-1,-1 1,1-1,-1 1,0-1,1 1,-1-1,0 1,-1 0,1-1,0 1,-1-1,1 1,-1 0,1 10,10 46,-5-33</inkml:trace>
  <inkml:trace contextRef="#ctx0" brushRef="#br0" timeOffset="1501.256">3725 509,'40'-9,"0"-3,-2-1,0-2,0-1,22-15,5-21,-64 51,0 0,0 0,1 0,-1-1,0 1,0 0,0 0,0-1,-1 1,1-1,0 1,-1-1,1 1,-1-1,1 1,-1-1,0 0,1 1,-1-1,0 0,0 1,0-1,0 0,-1 1,1-1,0 1,-1-1,1 0,-1 1,1-1,-1 1,0 0,0-1,0 1,0-1,0 1,0 0,0 0,0-1,0 1,-1 0,1 0,0 0,-1 1,1-1,-1 0,-3-2,-1 1,1 0,0 0,-1 1,1 0,-1 0,0 0,1 1,-1-1,0 1,1 1,-1-1,0 1,1 0,-1 0,1 1,-1-1,1 1,0 0,-1 1,1 0,0-1,1 1,-5 3,-1 2,0-1,0 1,0 1,1 0,0 0,1 0,0 1,1 1,0-1,-5 10,7-9,2-8,1 0,-1 1,1-1,0 1,0 0,0 0,0 0,0 0,1 0,0 0,0 0,0 0,0 0,1 1,-1-1,1 0,0 1,1-1,-1 0,1 0,0 1,0-1,0 0,0 0,1 0,0 0,0 0,0 0,0-1,0 1,1-1,0 1,6 1,-1 0,1-1,0 0,1 0,-1-1,0-1,1 0,0 0,0 0,-1-1,1-1,7 0,9 1</inkml:trace>
  <inkml:trace contextRef="#ctx0" brushRef="#br0" timeOffset="1768.482">4149 621,'14'-14,"10"-15,1-6,1 2,-5 1,0 3,1 0,1 6,-3 2,0 4,-4 5</inkml:trace>
  <inkml:trace contextRef="#ctx0" brushRef="#br0" timeOffset="2099.689">4459 453,'67'-12,"-1"-2,-1-3,0-3,58-28,-60-3,-62 50,0 0,0 0,0 0,0-1,0 1,0 0,-1-1,1 1,-1 0,1-1,-1 1,1-1,-1 1,0-1,0 1,1-1,-1 1,0-1,0 1,-1-1,1 1,0 0,0-1,-1 1,1-1,-1 1,1-1,-1 1,0 0,1-1,-1 1,0 0,0 0,0 0,0 0,0-1,0 1,0 1,-1-1,1 0,0 0,0 0,-1 1,1-1,0 0,-1 1,1-1,-1 1,1 0,-1-1,1 1,-11-1,0 0,0 1,0 1,0 0,0 0,0 1,1 0,-1 1,1 1,-1 0,1 0,1 1,-1 1,0-1,1 2,1-1,-1 2,1-1,-5 6,1-3,0 1,1 0,1 1,0 0,0 1,1 0,1 0,0 1,1 0,0 1,2 0,-1 0,2 1,-1 1,6-12,0-1,0 0,0 0,0 1,1-1,-1 0,1 0,0 0,1 0,-1 0,1 0,-1 0,1 0,0 0,1-1,-1 1,1-1,-1 0,1 1,0-1,0-1,0 1,1 0,-1-1,1 1,0-1,105 50,29-31,-110-20</inkml:trace>
  <inkml:trace contextRef="#ctx0" brushRef="#br0" timeOffset="4883.263">1 1581,'38'0,"32"-4,9-3,-4 1,-10 2,-12-5,-9 1,-18 0,-12 3</inkml:trace>
  <inkml:trace contextRef="#ctx0" brushRef="#br0" timeOffset="5130.648">57 1779,'43'-5,"29"-1,7 0,-6 1,-9 1,-17 2</inkml:trace>
  <inkml:trace contextRef="#ctx0" brushRef="#br0" timeOffset="7415.242">1355 1271,'0'15,"0"-1,-2 1,0-1,-1 1,0-1,-1 0,0 0,-1 0,-1-1,0 0,-1 0,-1 0,-44 99,51-110,1-1,0 1,0 0,0 0,0-1,0 1,0 0,1 0,-1-1,1 1,-1 0,1 0,-1-1,1 1,0-1,0 1,0-1,0 1,0-1,0 1,0-1,0 0,1 0,-1 1,1-1,-1 0,1 0,-1 0,1-1,-1 1,1 0,0-1,-1 1,1-1,0 1,-1-1,1 0,0 1,0-1,0 0,-1 0,1-1,80-2,6-17,-62 16</inkml:trace>
  <inkml:trace contextRef="#ctx0" brushRef="#br0" timeOffset="8021.022">1637 1638,'26'-42,"2"1,1 1,3 2,1 1,10-7,-42 43,-1-1,1 1,0-1,-1 1,1 0,0-1,0 1,0 0,0 0,0 0,0-1,1 1,-1 0,0 0,1 1,-1-1,0 0,1 0,-1 1,1-1,-1 1,1-1,-1 1,1 0,0-1,-1 1,1 0,-1 0,1 0,0 0,-1 0,1 1,-1-1,1 0,-1 1,1-1,-1 1,1 0,-1-1,1 1,-1 0,0 0,1 0,-1 0,0 0,0 0,0 0,0 1,-3 95,6-95,1 0,-1-1,0 0,0 0,1 0,-1 0,0-1,1 0,-1 0,1 0,-1 0,0-1,1 1,-1-1,0 0,0-1,1 1,-1-1,0 1,0-1,-1-1,1 1,0 0,0-1,2 0,169-97,-175 99,1 0,-1 0,1 0,0 0,-1 1,1-1,0 0,0 0,0 1,-1-1,1 0,0 1,0-1,0 1,0-1,0 1,0 0,0-1,0 1,0 0,1 0,-1 0,0 0,0 0,0 0,0 0,0 0,0 0,0 0,0 0,0 1,0-1,0 0,0 1,0-1,0 1,0-1,0 1,0 0,0-1,0 1,-1 0,1 0,0 0,0-1,-1 1,1 0,-1 0,1 0,-1 0,1 0,-1 0,1 0,-14 29,10-26,1-1,1 0,-1 0,0 1,1-1,0 1,-1 0,1-1,1 1,-1 0,1-1,-1 1,1 0,0 0,0 0,1-1,-1 1,1 0,0 3,8 6</inkml:trace>
  <inkml:trace contextRef="#ctx0" brushRef="#br0" timeOffset="8784.244">2540 1327,'-17'6,"0"1,0 1,1 0,0 1,0 1,1 0,0 1,1 1,0 0,1 1,-8 9,19-20,1-1,-1 1,0 0,0-1,1 1,-1 0,1 0,0 0,-1 0,1 0,0 0,0 0,0 1,1-1,-1 0,0 0,1 1,0-1,-1 0,1 1,0-1,0 1,0-1,1 0,-1 1,0-1,1 0,0 1,-1-1,1 0,0 0,0 0,0 1,1-1,-1 0,0-1,1 1,-1 0,1 0,0 0,0-1,-1 1,1-1,0 0,0 1,0-1,1 0,-1 0,0 0,2 0,8-1,0 0,0-1,0-1,1 1,-2-2,1 0,0 0,0-1,-1-1,0 0,0 0,0-1,-1 0,0-1,0-1,2-2,-2 4,173-121,-155 125,-32 36,-37 165,42 27,-2-223,1 0,-1 0,0 0,0 0,0 0,0 0,-1 0,1 0,-1-1,0 1,0-1,0 1,0-1,0 1,0-1,-1 0,1 0,-1-1,1 1,-1 0,0-1,0 1,1-1,-1 0,0 0,0 0,0 0,-1-1,1 1,0-1,-3 0,0 1,0-1,0 0,1 0,-1 0,0-1,0 1,0-2,1 1,-1-1,0 1,1-2,0 1,-1 0,1-1,0 0,0 0,-1-2,5 3,-1 0,0-1,1 1,-1-1,1 1,0-1,0 1,0-1,0 0,0 0,0 0,1 1,-1-1,1 0,0 0,0 0,0 0,1 0,-1 1,0-1,1 0,0 0,0 0,0 1,0-1,0 0,0 1,1-1,1-1,52-73,-40 61,2 0,-1 1,2 1,0 0,1 1,0 1,1 1,0 1,1 1,0 1,9-3,-5 4</inkml:trace>
  <inkml:trace contextRef="#ctx0" brushRef="#br0" timeOffset="9153.139">1299 1892,'940'-111,"-841"103,27-5,-1 6,1 6,0 4,21 9,-78-3,-44-7</inkml:trace>
  <inkml:trace contextRef="#ctx0" brushRef="#br0" timeOffset="9553.262">2089 2033,'-5'38,"-1"23,0 5,-4-8,0-10,2-7,7-12,8-10,3-8</inkml:trace>
  <inkml:trace contextRef="#ctx0" brushRef="#br0" timeOffset="9854.206">1807 2005,'57'0,"34"0,6-5,-4-2,-13 1,-15 1,-9 2,-9 0,-9 2,-4 1,-5 0,-6 0</inkml:trace>
  <inkml:trace contextRef="#ctx0" brushRef="#br0" timeOffset="10117.038">1722 2428,'43'-5,"39"-6,9-1,0-4,-12 1,-9 3,-11 4,-12-2,-9 1,-6 2,-3 2,-7 2</inkml:trace>
  <inkml:trace contextRef="#ctx0" brushRef="#br0" timeOffset="10773.601">2653 2287,'-153'149,"140"-132,37-25,250-185,-271 191,0 0,0-1,1 1,-1 0,0 1,1-1,0 1,-1-1,1 1,0 0,-1 0,1 1,0-1,0 1,0 0,-1 0,1 0,0 0,0 1,0-1,-1 1,1 0,0 0,-1 1,1-1,0 1,-1-1,0 1,1 0,-1 1,0-1,0 0,0 1,-1 0,1 0,-1-1,1 2,-1-1,0 0,0 0,0 1,-1-1,1 1,0 2,55 127,-57-133,1 1,0-1,1 1,-1 0,0 0,0 0,0 1,0-1,-1 0,1 0,0 0,0 1,-1-1,1 0,0 1,-1-1,0 0,1 1,-1-1,0 1,0-1,1 0,-1 1,0-1,-1 1,1-1,0 1,0-1,-1 1,1-1,0 0,-1 1,0-1,1 0,-1 1,0-1,1 0,-1 0,0 0,0 1,0-1,0 0,0 0,0-1,-2 2,-119 5,84-9,7 0,0-2,0-1,0-1,1-1,0-2,1-1,0-1,-4-4,15 7</inkml:trace>
  <inkml:trace contextRef="#ctx0" brushRef="#br0" timeOffset="11800.267">2625 2428,'-5'0,"-1"5,-5 1,0 5,-3 5,0 5,-1-1,1 0,-2-3,2 1,-1-3,2 1,3-3</inkml:trace>
  <inkml:trace contextRef="#ctx0" brushRef="#br0" timeOffset="13776.503">565 1130,'34'-14,"1"2,0 2,0 1,1 1,10 1,-43 6,0 0,1 0,-1 1,1-1,-1 1,0 0,1 0,-1 0,1 1,-1-1,0 1,1 0,-1 0,0 0,0 0,1 0,-1 1,0-1,0 1,-1 0,1 0,0 0,0 0,-1 1,0-1,1 1,-1-1,0 1,0 0,0 0,-1 0,1 0,-1 0,0 0,1 3,-1 9,0 0,-2 0,0 0,0 0,-2 0,0-1,0 1,-1-1,-1 1,-3 5,-6 23,-9 41,3 1,4 0,4 1,4 1,3 47,25 157,-14-247,-1 1,-3 0,-1 0,-4 20,3-58,0 0,-1 0,-1 0,1 0,-1 0,0 0,0-1,-1 1,0-1,0 0,0 0,-1 0,0 0,0 0,-1-1,1 0,-1 0,-1 0,1-1,-3 3,6-7,1 1,0-1,-1 0,1 0,-1 0,1 0,0 0,-1 0,1 0,-1 0,1 0,0-1,-1 1,1 0,0-1,-1 1,1-1,0 0,0 1,-1-1,1 0,0 0,0 0,0 0,0 0,0 0,0 0,0 0,1 0,-1 0,0-1,0 1,1 0,-1 0,1-1,-1 1,1 0,0-1,0 1,-1-1,1 1,0-1,-5-63,31-58,45-218,15-50,16 49,-100 334,1 1,0 0,0 0,0 0,1 0,0 0,0 1,1 0,0 0,0 0,0 0,1 1,0 0,0 0,0 0,0 1,1 0,0 0,0 1,0 0,2-1,183-39,225-25,-43 34,-4 22,-259 13,147 27,-32 2,-57-48,-158 16,-5 0,-1 0,1 1,0-1,0 1,0 1,0-1,0 1,0 0,0 0,0 1,0-1,0 1,-1 1,1-1,0 1,0 0,-1 0,3 2,-7-1,0 1,0-1,0 1,0-1,0 1,-1-1,0 1,1-1,-1 1,-1 0,1-1,0 1,-1-1,0 1,0-1,0 1,0-1,0 0,-1 1,0-1,1 0,-1 0,-1 0,-3 12,3-8,-3 8,0 0,1 0,0 1,1 0,1 0,1 0,0 0,1 11,3-8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52.2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 99,'-1'-23,"0"-1,8 43,101 490,-91-374,-5 0,-7 0,-8 77,1-67,1 451,1-592,-1-1,1 0,0 1,0-1,1 1,-1-1,1 0,-1 1,1-1,0 0,0 0,1 1,-1-1,1 0,-1 0,1 0,0-1,0 1,0 0,1-1,-1 1,1-1,-1 0,1 0,0 0,0 0,0 0,0-1,0 1,0-1,0 0,1 1,14 3,-1-1,1 0,0-2,0 0,0 0,0-2,1 0,-1-1,0-1,0-1,5-2,47-4,658-78,-94 53,-53 7,109 27,-104 28,296-29,-649-16,0-10,69-24,-75 12,-151 27,719-96,-415 79,-258 14,90 2,-211 13,1 1,-1-1,1 0,-1 0,1 0,-1 0,0 0,1 0,-1-1,1 1,-1-1,1 1,-1-1,0 1,1-1,-1 1,0-1,0 0,1 0,-1 0,0 0,0 0,0 0,0 0,0 0,0 0,-1 0,1-1,0 1,0 0,-1-1,1 1,-1 0,1-1,-1 1,0-1,1 1,-1-1,0 1,0 0,0-1,0 1,0-1,-1 1,1-1,0 1,-1-1,1 1,-1 0,1-1,-1 1,0 0,1-1,-2 0,-99-197,55-6,16-190,15 182,-25-21,40 218,2 0,-1 0,2 1,0-1,1 1,1 0,4-11,18-91,-27 115,1 1,-1-1,0 1,0-1,0 1,0-1,0 1,-1-1,1 1,0-1,-1 1,1-1,-1 1,0 0,1-1,-1 1,0 0,0-1,0 1,0 0,0 0,0 0,0 0,0 0,0 0,0 0,-1 0,1 1,0-1,-1 0,1 1,0-1,-1 1,1-1,-1 1,1 0,-1-1,1 1,-1 0,1 0,-1 0,1 0,-1 1,-72 17,52-11,-232 22,-35-1,124-16,-131-8,34-3,-151 25,43-13,-202 22,-9-25,329 15,-42 5,-137 0,-168-31,412-12,-62 2,-492 116,715-102,-126 14,-130-4,232-12,-111-14,142 7,-1 2,1 0,-1 1,0 1,0 0,0 2,0 0,0 2,0 0,1 1,-1 1,-18 6,37-10,0 0,0 1,-1-1,1 0,0 0,0 0,0 1,0-1,0 0,1 1,-1-1,0 1,0-1,0 1,0 0,0-1,1 1,-1 0,0 0,0-1,1 1,-1 0,1 0,-1 0,1 0,-1 0,1 0,-1 0,1 0,0 0,0 0,-1 0,1 0,0 0,0 0,0 0,0 0,0 0,0 0,1 0,-1 0,0 0,0 0,1 0,-1 0,1 0,-1 0,1 0,-1 0,1 0,-1-1,1 1,0 0,0 0,-1-1,1 1,0 0,1 0,12 9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07.39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 1,'-2'1,"0"1,1-1,-1 1,0-1,0 1,1 0,-1-1,1 1,0 0,0 0,-1 0,1 0,0 1,1-1,-1 0,0 0,1 1,-1-1,1 0,-1 1,1-1,0 0,0 1,0-1,1 1,-2 0,-13 303,-65 91,60-301,4 1,5 1,4-1,4 34,4 851,25-653,-15 1,0-195,-6-1,-6 22,26 122,-14-7,-2-190,-4 0,-4 0,-4 25,4 123,20 22,-28-196,0 133,51 149,22 25,-9 23,-22-132,41 176,-41-243,-26 35,-11-161,-1-37,-1 1,-1-1,-1 0,-1 0,-1-1,-8 18,6-19,2-1,0 2,2-1,0 1,1-1,1 1,1 18,2-34,2 0,-1-1,1 1,0 0,0-1,0 1,1-1,0 1,0-1,0 0,0-1,1 1,0 0,0-1,1 0,-1 0,1 0,0-1,-1 1,2-1,-1 0,0 0,1-1,-1 0,1 0,0 0,-1-1,1 0,0 0,0 0,0-1,0 1,0-2,0 1,0-1,0 1,1-2,451-3,-195-23,208 17,-20-24,79 13,-235 5,143 16,-199 3,258-20,-64 8,-130 8,122-26,-6 18,-37-6,-167 13,124-23,74-4,935 31,-681-1,-282-29,-15 2,402 25,-437-24,213-20,33-12,-17 2,-471 46,340-19,931 30,-1196-27,-144 24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4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85 584,'120'-78,"-95"66,0 1,1 1,1 1,-1 2,1 0,5 1,29-8,-39 9,0 0,0 2,0 0,0 2,1 0,13 3,-33-2,0 1,-1 0,1 1,0-1,0 0,-1 1,1-1,-1 1,1 0,-1 0,1 0,-1 0,0 0,0 1,0-1,-1 1,1-1,0 1,-1 0,0-1,0 1,1 0,-2 0,1 0,0 0,-1 0,1 0,-1 0,0 0,0 0,0 0,0 0,-1 0,1 0,-1 0,1 0,-1 0,0 0,-1 0,1 0,0 0,-1-1,1 1,-1-1,0 1,0-1,0 0,0 1,-1-1,1 0,0-1,-2 2,-159 165,-36 48,189-206,1 1,0 0,0 0,2 1,-1 0,2 1,-1-1,2 1,-2 5,6-16,1 0,-1 0,1 1,0-1,0 1,0-1,0 0,0 1,0-1,1 0,-1 1,1-1,0 0,-1 0,1 1,0-1,0 0,1 0,-1 0,0 0,1 0,-1 0,1-1,-1 1,1 0,0-1,0 1,0-1,0 0,0 0,0 1,0-1,0 0,0-1,1 1,-1 0,0-1,1 1,-1-1,101 7,-92-7,76-3,-62 3</inkml:trace>
  <inkml:trace contextRef="#ctx0" brushRef="#br0" timeOffset="3938.777">876 387,'-65'181,"62"-165,10-21,14-21,34-70,-53 95,0 0,0 1,0-1,0 0,0 1,0-1,0 1,0 0,0 0,0-1,0 1,0 1,0-1,0 0,0 0,1 1,-1-1,-1 1,1 0,0 0,0 0,0-1,0 2,0-1,-1 0,1 0,-1 0,1 1,-1-1,1 1,-1 0,0-1,1 1,-1 0,0-1,0 1,0 0,-1 0,1 0,0 0,-1 0,1 0,-1 0,0 0,0 2,7 7,-6-7,0-1,1 1,0 0,0 0,0-1,0 1,1-1,-1 0,1 0,0 0,0 0,0 0,0-1,1 1,-1-1,1 0,-1 0,1 0,0 0,0-1,0 1,0-1,0 0,0-1,0 1,0 0,0-1,0 0,1 0,-1-1,0 1,0-1,0 1,0-1,0-1,0 1,0 0,0-1,-1 0,1 0,-1 0,1 0,-1-1,0 0,2 0,2-8,1 1,-1-1,-1 0,0-1,-1 0,0 0,0 0,-2 0,1-1,-2 0,0 1,1-8,-1-5</inkml:trace>
  <inkml:trace contextRef="#ctx0" brushRef="#br0" timeOffset="7419.031">1637 443,'-66'-42,"57"42,0-1,-1 2,1-1,0 1,-1 1,1 0,0 0,0 0,0 1,1 1,-1 0,1 0,-1 0,1 1,0 0,-5 5,9-7,-2-1,0 1,0 0,0 0,0 0,0 1,0 0,1 0,0 1,0-1,0 1,1 0,-1 0,1 1,1-1,-1 1,1 0,-1 0,2 0,-1 0,1 1,0-1,0 1,1-1,0 1,0 0,0 0,1 2,4-3,0-1,0 0,0 0,1-1,0 1,0-1,0 0,0-1,0 1,1-1,0 0,0 0,0-1,0 1,0-1,0-1,0 1,1-1,-1 0,1-1,-1 1,2-2,8 0,0 0,0-2,0 0,0-1,-1 0,0-1,0-1,0-1,0 0,-1 0,0-2,-1 0,0 0,-1-1,1-1,-2 0,0-1,0 0,-1 0,0-1,-1-1,-1 1,0-1,4-12,-3 6,-1 0,0 0,-2-1,0 0,-2-1,0 1,-1-1,-1 0,-1-9,-1 21,0-1,-1 0,0 0,-1 0,0 0,-1 1,0-1,0 1,-1 0,-1 0,0 0,0 1,-1-1,0 1,0 1,-1-1,0 1,-1 0,-6-5,11 11,0-1,0 1,-1 0,1 0,-1 0,1 1,-1-1,0 1,0 0,0 0,0 0,0 1,0-1,1 1,-1 0,0 0,0 0,0 1,0-1,0 1,0 0,0 0,0 0,0 1,1-1,-1 1,1 0,-1 0,1 0,0 1,0-1,0 1,0 0,-1 1,-4 3,1 1,0 0,1 1,0 0,0 0,0 0,1 0,1 1,0 0,0 0,1 0,-2 7,3-4,0 0,0 1,2-1,-1 0,2 0,0 1,0-1,1 0,1 0,0 0,1 0,0 0,1-1,0 0,1 0,0 0,1-1,1 0,0 0,0-1,1 0,0 0,1-1,7 6,4 0,1 0,0-2,1 0,0-2,1 0,1-2,-1 0,2-2,-1-1,1-1,-1-1,4-1,-5-1</inkml:trace>
  <inkml:trace contextRef="#ctx0" brushRef="#br0" timeOffset="8707.318">2230 527,'0'397,"19"-299,-18-95,0-1,0 0,0 1,1-1,-1 0,1 0,-1 0,1 0,0 0,0 0,0 0,0-1,0 1,0-1,0 1,1-1,-1 0,0 0,1 0,-1 0,1 0,-1-1,1 1,0-1,-1 0,1 1,-1-1,1 0,0-1,-1 1,1 0,-1-1,1 1,-1-1,1 0,0 0,7-4,0-1,-1 1,0-2,0 1,0-1,-1-1,0 1,-1-1,0-1,0 1,0-1,1-4,17-20,156-227,-186 275,2-1,-1 0,2 1,0-1,0 1,2 0,-1 0,2 0,0-1,1 1,1 0,2 9,-2-17,0 0,0 0,1-1,0 1,0-1,1 1,0-1,0 0,0-1,0 1,1-1,0-1,0 1,1-1,-1 0,1 0,0 0,0-1,0 0,0-1,1 0,-1 0,1 0,-1-1,1 0,0-1,-1 0,1 0,0 0,-1-1,1 0,0-1,-1 1,0-1,1-1,-1 0,0 0,0 0,0-1,-1 0,6-4,6-9,-1 0,-1-2,-1 0,0-1,-1-1,-1 0,-2 0,0-1,-1-1,-1 0,-5 13,0-1,-1 1,0-1,-1 0,0 0,-1 0,0 0,0 0,-1 0,-1-4,0 12,1-1,-1 1,1 0,-1-1,0 1,-1 0,1-1,0 1,-1 0,0 0,0 0,0 0,0 0,0 1,0-1,-1 1,1-1,-1 1,0 0,0 0,0 0,0 0,0 0,0 1,0 0,0-1,-1 1,1 0,-1 1,1-1,0 1,-1-1,-2 1,-21 1,2 5</inkml:trace>
  <inkml:trace contextRef="#ctx0" brushRef="#br0" timeOffset="9296.769">3698 641,'-9'-6,"-1"1,0 0,0 0,0 1,-1 1,0 0,1 0,-1 1,0 0,0 1,0 1,0-1,0 2,0-1,0 2,0-1,0 1,1 1,-1 0,1 1,-1 0,1 0,0 1,1 1,-1-1,0 2,-6 8,1 0,1 1,0 1,1 0,1 1,-9 17,17-29,1 0,0 0,0 0,1 1,0 0,0-1,0 1,1 0,0 0,1 0,-1 0,1-1,0 1,1 0,0 0,0 0,0 0,1 0,0-1,1 1,-1-1,1 0,0 1,0-3,0-1,0 1,0-1,1 0,-1 0,1 0,0 0,-1 0,1-1,1 0,-1 0,0 0,0 0,1-1,-1 1,1-1,-1 0,1-1,-1 1,1-1,0 0,-1 0,1 0,0-1,-1 1,2-2,116-38,-93 20,0-1,-1-1,-1-1,-1-2,-2-1,0-1,-23 26,84-98,-84 99,-1-1,1 1,-1-1,1 1,-1 0,1-1,0 1,-1 0,1-1,0 1,-1 0,1 0,0 0,-1-1,1 1,0 0,-1 0,1 0,0 0,-1 0,1 0,0 1,-1-1,1 0,0 0,-1 0,1 1,0-1,-1 0,1 1,-1-1,1 0,-1 1,1-1,-1 1,1-1,-1 1,1-1,-1 1,1-1,-1 1,0-1,1 1,-1 0,0-1,0 1,1 0,-1-1,0 1,0 0,0-1,0 1,0 0,0-1,0 1,0 0,0 0,3 47,-3-44,0 11,1-1,0 1,1-1,0 1,2-1,-1 0,2 0,0-1,0 1,3 1,-5-9,0-1,0 0,0 0,1 0,0 0,0-1,0 1,1-1,-1 0,1 0,0-1,0 0,0 0,1 0,-1 0,1-1,0 0,-1 0,1 0,0-1,0 0,0 0,0 0,0-1,4 0,16-3,-3-3</inkml:trace>
  <inkml:trace contextRef="#ctx0" brushRef="#br0" timeOffset="9904.197">4149 641,'-5'5,"-1"1,1 0,0 1,1-1,-1 1,2 0,-1 0,1 1,0-1,0 1,1-1,0 1,0 0,1 0,0 0,0 0,1 0,0 0,0 0,1 0,0 0,1 0,-1-1,2 1,-1 0,1-1,0 1,0-1,1 0,0 0,1-1,-1 1,1-1,0 0,1 0,0 0,0-1,0 0,0 0,1 0,0-1,0 0,0 0,0-1,0 0,1-1,3 2,-4-3,1 1,-1-2,1 1,-1-1,1 0,-1 0,1-1,-1 0,0 0,1-1,-1 0,0 0,0-1,0 0,0 0,-1-1,1 1,-1-2,0 1,0-1,0 1,-1-2,1 1,1-3,25-31,-1-1,-2-1,-1-2,-3-1,-2 0,15-41,-35 78,0 0,0 0,-1 0,1-1,-2 1,1-1,-1 0,0 1,-1-1,0 0,0 0,-1-6,0 13,-1 1,1-1,0 1,0 0,0-1,0 1,0 0,0 0,-1 0,1 0,0 0,0 0,0 0,0 0,-1 0,1 1,0-1,0 0,0 1,0-1,0 1,0-1,0 1,0 0,0-1,0 1,0 0,0 0,1 0,-1 0,0-1,1 1,-1 0,0 0,1 0,-1 0,1 1,-1-1,1 0,0 0,-1 0,1 0,0 0,0 1,-5 14,0 2,1-1,1 0,1 1,1-1,0 1,1 0,2 16,0 6,-1-19,1 1,1-1,1 0,1 0,1 0,1-1,1 0,1 0,0-1,1 0,1 0,1-1,13 14,12 19,229 345,-262-391,-1-1,1 1,-1 0,0 0,0 1,-1-1,0 0,0 1,0 0,0 0,-1-1,0 1,0 0,0 0,-1 0,0 0,0 0,-1 0,0 0,0 0,0-1,-1 1,1 0,-1-1,-1 1,1-1,-1 1,0-1,-3 4,-6 2,-1 0,-1 0,0-2,0 0,-1 0,0-1,-1-1,1-1,-1 0,-1-1,1 0,-1-2,1 0,-1-1,0 0,0-1,-2-1,11-1,1 1,-1-1,0 0,0 0,0-1,0 0,1 0,-1-1,1 0,0-1,0 1,0-1,0-1,1 1,0-1,-1 0,2-1,-1 1,1-1,0 0,0-1,0 1,1-1,0 0,0 0,1 0,0 0,0-1,1 0,-1-2,2-12,0 0,2 0,0 0,1 0,2 0,0 0,1 1,1-1,1 1,1 1,1-1,1 1,0 1,2 0,0 1,13-16,2-3,1 1,2 2,1 0,2 2,1 2,2 1,0 2,2 1,1 2,6-1,7-3,-9 3</inkml:trace>
  <inkml:trace contextRef="#ctx0" brushRef="#br0" timeOffset="11292.831">1 1431,'93'-14,"1"4,0 4,73 6,148-24,122-7,88 2,349-25,-217 23,138 3,-365 29,-198 26,-34 3,0-31,-175-4,-5-1</inkml:trace>
  <inkml:trace contextRef="#ctx0" brushRef="#br0" timeOffset="13053.587">5673 584,'-4'5,"-3"6,-4 1,0 4,1 4,3-2</inkml:trace>
  <inkml:trace contextRef="#ctx0" brushRef="#br0" timeOffset="13439.515">5645 951,'5'0,"6"0,-3 0,-9 5,-8 1,-7 0,-2 4,-2 0,8-2,9-2,7-2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2:26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563 497,'-3'35,"-1"-1,-2 1,-1-1,-1 0,-5 7,-2 13,-77 244,88-288,1-1,0 0,0 1,0 0,2 0,-1 0,1 0,0-1,1 2,0-1,1-1,0 1,1 1,1-8,0-1,0 1,0 0,1-1,-1 1,1-1,-1 0,1 0,0-1,0 1,0-1,0 0,0 0,0 0,0 0,0-1,1 0,-1 0,0 0,0 0,0-1,0 1,1-1,-1 0,0 0,0-1,0 1,-1-1,1 0,2-1,7-1,190-35,-80 46,-111-7</inkml:trace>
  <inkml:trace contextRef="#ctx0" brushRef="#br0" timeOffset="1823.815">1326 553,'-1'0,"0"-1,1 0,-1 0,0 0,1 0,-1 0,1 0,-1 0,1 0,0 0,0 0,-1 0,1 0,0 0,0-1,0 1,0 0,0 0,0 0,0 0,0 0,1 0,-1 0,0 0,1 0,-1 0,1 0,-1 0,1 0,-1 0,1 0,0 0,-1 0,1 0,0 1,0-1,0 0,0 1,-1-1,1 0,0 1,0-1,1 1,43-25,-11 11,-9 3,1 1,0 1,0 1,0 1,1 1,0 2,12-1,-38 5,1 0,0 0,-1 0,1 0,0 0,-1 0,1 0,0 0,-1 1,1-1,0 0,-1 1,1 0,-1-1,1 1,-1 0,1 0,-1 0,1 0,-1 0,0 0,0 0,1 0,-1 1,0-1,0 0,0 1,0-1,-1 1,1-1,0 1,-1-1,1 1,-1 0,1-1,-1 1,0 0,1-1,-1 1,0 0,0-1,0 1,-1 0,1-1,0 1,-1 0,1-1,-1 1,1 0,-1-1,0 1,0-1,1 0,-2 2,-5 10,-1 0,-1-1,1 0,-2 0,0-1,0 0,-1-1,-4 3,-53 60,66-72,1 1,-1 0,1 0,-1 0,1 1,0-1,0 0,0 0,0 1,0-1,1 0,-1 1,1-1,-1 1,1-1,0 1,0-1,0 1,0-1,1 1,-1-1,0 1,1-1,0 0,0 1,0-1,0 0,0 0,0 1,0-1,1 0,-1 0,1 0,0-1,-1 1,1 0,0 0,0-1,0 1,1 0,97 35,-76-33,-8-2,0 0,-1 1,1 1,-1 1,1 0,-1 1,-1 0,9 6,-20-10,0-1,-1 1,1 0,-1 0,0 1,0-1,0 0,0 1,0-1,0 1,-1 0,1 0,-1-1,0 1,1 0,-2 0,1 0,0 0,0 0,-1 1,0-1,1 0,-1 0,-1 0,1 0,0 0,-1 1,1-1,-1 0,0 0,0 0,0 0,-1-1,1 2,-67 83,55-76,1 0,-1-1,-1-1,0 0,0-1,0 0,-1-2,0 1,-1-2,0 0,1-1,-1 0,-1-1,1-1,0-1,-14 0,7-5,5-2</inkml:trace>
  <inkml:trace contextRef="#ctx0" brushRef="#br0" timeOffset="2229.922">2200 327,'4'12,"-1"1,-1-1,0 0,0 1,-2 0,1-1,-2 1,1-1,-2 1,0-1,0 1,-1-1,-1 0,-2 7,-3 15,8-31,-9 82,10-82,1-1,-1 1,1-1,-1 1,1-1,0 0,0 1,0-1,0 0,0 0,0 0,1 1,-1-1,1 0,-1-1,1 1,0 0,0 0,0-1,0 1,0-1,0 0,0 0,1 1,-1-1,0-1,1 1,-1 0,0 0,1-1,2 1,5-1,0 0,0 0,0-1,0 0,0-1,0 0,-1-1,1 0,-1 0,1-1,-1 0,0-1,-1 0,1 0,-1-1,0 0,3-4,14-10</inkml:trace>
  <inkml:trace contextRef="#ctx0" brushRef="#br0" timeOffset="2533.484">2538 243,'-25'67,"3"1,2 2,4 0,2 0,4 1,1 33,-16 116,-9-44,33-164</inkml:trace>
  <inkml:trace contextRef="#ctx0" brushRef="#br0" timeOffset="4383.619">2850 46,'1'80,"-2"911,1-661,-34-346,16 9,-1 0,1 1,-1 1,0 1,-1 0,1 2,-1 0,1 1,-1 1,1 1,-15 3,-24-3,-293 11,-225 7,118 9,177-3,105 4,36-1,-56 2,72-13,119-15,-1 0,1 0,0-1,-1 1,1-1,-1 0,0-1,1 1,-1-1,0-1,1 1,-1-1,1 1,-1-2,1 1,-1-1,1 1,0-1,-1-1,1 1,0-1,1 0,-1 0,0 0,1-1,0 0,0 0,0 0,0 0,1-1,-1 1,1-1,0 0,1 0,-1 0,-1-4,-1-15,1 0,1 0,1-1,0 1,3-1,0 0,1-2,1-37,-14-166,4 178,2-1,2 1,2 0,3-1,5-23,13-140,4 98,-24 115,0-1,0 0,1 0,-1 0,1 1,0-1,0 0,0 1,1-1,-1 1,1-1,0 1,0 0,0 0,0 0,1 0,-1 0,1 0,0 1,-1-1,1 1,1 0,-1 0,0 0,0 0,1 0,-1 1,2-1,16-5,-1 2,0 0,1 1,0 1,0 1,0 1,0 0,68-6,318-36,204-26,-230 55,-170 11,136-25,-294 24,-1-2,1-3,40-12,-68 16,113-19,-37 20,-83 9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199,'-38'4,"-33"7,-8 1,4-1,11 2,10-1,16-2</inkml:trace>
  <inkml:trace contextRef="#ctx0" brushRef="#br0" timeOffset="43234.06">0 311,'10'9,"12"4,8-1,3-2,1-3,0-3,-2-1,-1-7,-1-2,-6-1</inkml:trace>
  <inkml:trace contextRef="#ctx0" brushRef="#br0" timeOffset="43611.452">791 0,'0'17,"0"-1,-1 1,-1-1,0 0,-1 1,-1-1,-1 0,0-1,-1 1,0-1,-2 0,0-1,0 0,-1 0,-213 250,205-246,2-5</inkml:trace>
  <inkml:trace contextRef="#ctx0" brushRef="#br0" timeOffset="43932.575">480 29,'24'44,"103"87,-6-26,-9 5,-94-93</inkml:trace>
  <inkml:trace contextRef="#ctx0" brushRef="#br0" timeOffset="47503.653">1072 424,'-2'-2,"0"0,0 0,-1 0,0 1,1-1,-1 1,0 0,1 0,-1 0,0 0,0 0,0 1,0-1,0 1,0 0,0-1,0 1,0 1,0-1,0 0,0 1,1 0,-1 0,0-1,0 2,0-1,1 0,-1 1,0-1,1 1,0-1,-1 1,1 0,0 0,0 0,0 1,0-1,0 0,0 1,1-1,-1 1,1 0,0 0,0 0,-5 67,7-70,1 0,0 0,-1 0,1-1,-1 1,1-1,-1 1,1-1,-1 1,1-1,-1 0,0 1,1-1,-1 0,0 0,1 0,-1 0,0-1,0 1,0 0,0 0,0 0,0-1,-1 1,1-1,0 1,-1-1,1 1,-1-1,1 1,-1-1,0 1,1-1,1-3,1-2,0 0,0 0,1 0,0 1,0-1,1 1,-1 0,2 1,-1-1,0 1,1 0,0 0,0 0,1 1,-1 0,1 0,0 1,1-1,-6 5,0-1,0 1,0 0,0 0,1 0,-1 0,-1 0,1 0,0 0,0 1,0-1,-1 1,1-1,-1 1,1 0,-1-1,0 1,1 0,-1 0,0 0,0 0,0 0,-1 0,1 0,0 0,-1 1,1-1,-1 0,0 0,0 0,0 1,0-1,0 0,0 0,-1 1,13 37,-11-40,0 1,0-1,1 1,-1-1,0 0,1 1,-1-1,0 0,1 0,-1 0,1 0,-1 0,0 0,1 0,-1-1,0 1,1 0,-1-1,0 1,0-1,1 0,-1 1,0-1,0 0,0 0,0 1,0-1,0 0,0 0,0 0,0 0,0 0,0-1,-1 1,1 0,0 0,-1 0,1-2,6-4,8-10,-11 12,0 0,0 0,0 0,1 1,-1 0,1 0,0 0,0 0,1 1,-1 0,1 0,-1 0,1 1,0 0,6-2,-10 6,1-1,-1 1,1 0,-1 0,0 0,0 0,0 1,0-1,0 1,0-1,-1 1,1-1,-1 1,1 0,-1 0,0 0,0 0,-1 0,1 0,-1 0,1 0,-1 0,0 0,0 0,0 0,0 0,-1 0,1 0,-1 1,1 11,4 9,2-3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55,'29'-4,"24"-3,7-3,-1-2,-6 3,-8 1,-10 4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51,'39'0,"26"-5,8-1,-5-5,-8 0,-10 1,-14 3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234 227,'-26'20,"1"2,1 0,1 1,1 2,1 0,1 1,1 1,-14 28,31-51,-1-1,1 1,0-1,0 1,0 0,1-1,-1 1,1 0,0 0,0 0,0 0,1 1,-1-1,1 0,0 0,0 0,1 0,-1 0,1 0,0 0,0 1,0-2,0 1,1 0,0 0,0 0,0-1,0 1,0-1,1 0,0 1,-1-1,1 0,0-1,1 1,-1 0,0-1,1 0,-1 0,1 0,0 0,0 0,0-1,5 0,1 0,-1-1,0 0,1 0,-1-1,1-1,-1 1,0-1,0-1,0 0,0 0,0-1,-1 0,0-1,3-1,10-4</inkml:trace>
  <inkml:trace contextRef="#ctx0" brushRef="#br0" timeOffset="311.979">403 397,'1'15,"0"0,1 0,0 0,1 0,1-1,0 1,1-1,4 7,-8-16,1-1,1 1,-1-1,0 1,1-1,0 0,0 0,0 0,1 0,-1-1,1 1,0-1,0 0,0 0,0-1,1 1,-1-1,1 0,0 0,-1 0,1 0,0-1,0 0,0 0,0-1,5 1,2-2,0-2,1 1,-1-1,-1-1,1 0,0-1,-1 0,0 0,0-1,-1-1,1 0,-2 0,1-1,-1-1,0 1,0-1,-1-1,-1 1,1-2,-2 1,1-1,-2 0,1 0,3-10,-8 18,0 0,0 0,0-1,0 1,0 0,-1 0,0 0,1 0,-1-1,0 1,0 0,-1 0,1-1,-1 1,0 0,1 0,-1 0,-1 0,1 0,0 0,-1 0,1 0,-1 1,0-1,0 0,0 1,0 0,-1-1,1 1,-1 0,1 0,-1 0,0 1,-2-2,-1 0,-1 1,1-1,-1 1,0 1,0-1,0 1,1 0,-1 1,0 0,0 0,0 0,0 1,0 0,0 0,-5 2,-93 49,86-40</inkml:trace>
  <inkml:trace contextRef="#ctx0" brushRef="#br0" timeOffset="853.935">855 622,'141'-213,"-119"148,-22 65,0 1,-1-1,1 0,0 0,-1 0,1 0,0 0,-1 1,1-1,0 0,-1 0,1 0,-1 0,1 0,0 0,-1 0,1 0,0-1,-1 1,1 0,0 0,-1 0,1 0,-1 0,1-1,0 1,0 0,-1 0,1 0,0-1,-1 1,1 0,0-1,0 1,-1 0,1-1,0 1,0 0,0-1,0 1,-1 0,1-1,0 1,0 0,0-1,0 1,0 0,0-1,0 1,0-1,0 1,0 0,0-1,0 1,0 0,1-1,-1 1,0-1,0 1,-18 26,17-19,0-1,0 1,1-1,0 1,0-1,1 1,0-1,0 1,1-1,-1 0,1 0,1 1,-1-1,1-1,0 1,0 0,1-1,0 1,0-1,0 0,0 0,1-1,0 1,0-1,0 0,0-1,1 1,-1-1,1 0,0 0,0-1,0 1,1-2,-1 1,6 1,-5-5,-1 0,1 0,-1 0,0-1,0 0,0 0,0 0,0-1,0 0,-1 0,0-1,0 1,0-1,-1 0,1 0,-1-1,0 1,-1-1,0 0,1 0,-2 0,1-1,0-1,-3 8,5-9,-1 1,0-1,-1 0,0 0,0 0,-1-1,0 1,-1-1,0 1,0-1,-1 1,-1-6,0-6</inkml:trace>
  <inkml:trace contextRef="#ctx0" brushRef="#br0" timeOffset="1347.108">1674 198,'-82'34,"75"-31,1-1,-1 1,1 0,0 0,-1 1,2 0,-1 0,0 1,1-1,0 1,0 0,0 0,1 1,0 0,0-1,0 2,0-1,1 0,0 0,0 3,4-5,0 0,0 0,0 0,1 0,-1 0,1-1,0 1,0-1,0 1,1-1,-1 0,1 0,0 0,-1 0,2 0,-1 0,0-1,0 0,1 0,-1 0,1 0,0 0,3 1,37 29,-41-29,-1 0,0 0,0 1,0-1,-1 0,1 1,-1 0,0-1,0 1,0-1,0 1,-1 0,1 0,-1-1,0 1,0 0,0 0,-1 0,0-1,1 1,-1 0,0-1,-1 1,1-1,-1 1,1-1,-1 0,0 1,0-1,0 0,-1 0,1 0,-1-1,0 1,0-1,0 1,0-1,0 0,0 0,-1 0,-2 1,-104 41,85-40</inkml:trace>
  <inkml:trace contextRef="#ctx0" brushRef="#br0" timeOffset="1655.638">2153 1,'-10'34,"-2"15,0 5,2-2,3-6,3-5,2-5,1-4,-4-7,-1-3,0-1,2 1,1 2,1 1,-4-3,-1-6</inkml:trace>
  <inkml:trace contextRef="#ctx0" brushRef="#br0" timeOffset="1905.974">1786 311,'38'0,"33"0,8 0,-5 0,-9 0,-11 0,-11 0,-6 0,-11 0</inkml:trace>
  <inkml:trace contextRef="#ctx0" brushRef="#br0" timeOffset="2173.028">2435 510,'0'9,"0"4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89,'-11'168,"-9"61,-3-86,8-81,9-57</inkml:trace>
  <inkml:trace contextRef="#ctx0" brushRef="#br0" timeOffset="417.556">0 146,'17'-13,"1"0,1 1,0 1,0 1,1 1,0 1,1 0,-1 2,2 0,-1 2,0 0,1 1,4 1,171-28,-174 27,1 1,0 1,1 1,-1 1,0 1,-1 1,23 6,-28-2</inkml:trace>
  <inkml:trace contextRef="#ctx0" brushRef="#br0" timeOffset="863.972">734 401,'29'-5,"19"-2,6 1,-2 1,-4 2,-6 0,-5 2,-4-4,-3-1,-6 0</inkml:trace>
  <inkml:trace contextRef="#ctx0" brushRef="#br0" timeOffset="1180.838">959 202,'5'29,"1"14,1 5,-2-1,-2-4,-1-4,0-5,3-7,1-3,0-2,-2 0,0-3</inkml:trace>
  <inkml:trace contextRef="#ctx0" brushRef="#br0" timeOffset="1660.001">1298 118,'50'281,"-45"-244,-3-18,1-1,0 0,2 0,0 0,1 0,0-1,6 10,-12-26,0-1,0 1,0 0,0 0,1 0,-1 0,0 0,1-1,-1 1,1 0,-1 0,0-1,1 1,0 0,-1-1,1 1,-1 0,1-1,0 1,-1-1,1 1,0-1,0 1,-1-1,1 0,0 1,0-1,0 0,0 0,-1 1,1-1,0 0,0 0,0 0,0 0,0 0,0 0,-1-1,1 1,0 0,0 0,0 0,0-1,-1 1,1-1,0 1,0 0,-1-1,1 1,0-1,-1 0,1 1,0-1,-1 0,1 1,-1-1,1 0,-1 1,1-1,-1 0,0 0,1 0,-1 0,98-278,12 82,-98 173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15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19,'0'-10,"0"2,0 8,0 7,0 8,-5 7,-2 3,1 3,-4 1,0 1,-3 0,1 0,-3-6,2-2,-3 1,2-5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23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12 594,'-11'226,"11"-135,0-89,0 0,0 0,1 0,-1-1,1 1,0 0,-1 0,1 0,0-1,0 1,0-1,0 1,0 0,1-1,-1 0,0 1,1-1,-1 0,1 0,-1 0,1 0,-1 0,1 0,0 0,0 0,-1-1,1 1,0-1,0 1,0-1,0 0,0 1,0-1,-1 0,1 0,0-1,0 1,0 0,0-1,0 1,0-1,-1 1,1-1,0 0,0 0,10-6,0 0,0 0,-1-2,0 1,0-1,-1-1,0 0,-1 0,0-1,-1 0,0-1,5-10,13-15,-25 37,0 0,0 0,0 1,0-1,0 0,0 0,0 1,0-1,0 0,0 1,0-1,0 1,0-1,0 1,-1 0,1-1,0 1,0 0,-1 0,1-1,0 1,-1 0,1 0,-1 0,1 0,-1 0,1 0,-1 0,0 0,0 0,1 0,-1 0,0 0,0 0,0 0,0 0,0 0,0 0,0 0,-1 0,1 0,0 0,0 0,-1 0,1 0,3 15,-2-12,0-1,0 1,0-1,1 1,-1-1,1 0,0 1,0-1,0 0,0 0,1 0,-1-1,1 1,-1-1,1 1,0-1,0 0,0 0,0 0,1 0,-1-1,0 1,1-1,-1 0,1 0,0 0,-1 0,1-1,0 1,-1-1,1 0,0 0,-1-1,1 1,0-1,-1 0,1 1,-1-2,1 1,-1 0,1-1,-1 0,11-5,0-1,-1-1,1 0,-2-1,0 0,0-1,-1 0,0-1,-1 0,0-1,-1 0,0-1,2-6,-3 0</inkml:trace>
  <inkml:trace contextRef="#ctx0" brushRef="#br0" timeOffset="488.969">661 1,'-18'180,"8"1,10 64,0-200,-1-42,0 0,0 0,0 0,1-1,0 1,-1 0,1 0,0 0,1 0,-1 0,0 0,1 0,0-1,-1 1,1 0,0 0,1-1,-1 1,0-1,1 1,-1-1,1 1,0-1,0 0,0 0,0 0,0 0,0 0,0 0,1-1,-1 1,1-1,-1 1,1-1,0 0,0 0,-1 0,1-1,0 1,3 0,84-59,-52 26,-37 31,-1 1,1-1,0 0,-1 0,1 1,0-1,0 0,-1 1,1-1,0 1,0-1,0 1,0 0,0-1,-1 1,1 0,0-1,0 1,0 0,0 0,0 0,0 0,0 0,0 0,0 0,0 0,0 1,0-1,0 0,0 0,0 1,0-1,-1 1,1-1,0 1,0-1,0 1,-1-1,1 1,0 0,-1-1,1 1,0 0,-1 0,1-1,-1 1,1 0,-1 0,1 1,5 52,-5-39,7 24,-3-31</inkml:trace>
  <inkml:trace contextRef="#ctx0" brushRef="#br0" timeOffset="906.797">999 707,'24'2,"-1"-1,0-1,1-2,-1 0,0-1,0-1,0-1,-1-1,15-6,-32 11,0-1,0 1,0-1,0-1,0 1,-1 0,1-1,-1 0,1 0,-1-1,0 1,0-1,-1 0,1 0,-1 0,0 0,0 0,0-1,0 0,-1 1,0-1,0 0,0 0,-1 0,1 0,-1-1,0 1,-1 0,0-1,1 1,-1 0,-1-2,0 4,0 1,0 0,0 1,0-1,0 0,0 0,-1 0,1 1,-1-1,1 0,-1 1,0 0,0-1,0 1,1 0,-1 0,0 0,0 0,0 0,-1 1,1-1,0 0,0 1,0 0,0-1,-1 1,1 0,0 0,0 0,-1 1,1-1,0 0,0 1,0 0,-73 28,61-20,1 0,0 1,0 0,2 1,-1 1,1-1,1 2,0 0,0 0,2 0,-1 1,2 1,0-1,-3 10,9-21,0 0,0 0,1 0,-1 0,0 1,1-1,0 0,0 0,0 0,0 1,1-1,-1 0,1 0,0 0,-1 0,2 0,-1 0,0 0,0 0,1 0,0 0,0 0,-1-1,1 1,1-1,-1 0,0 1,1-1,-1 0,1 0,-1-1,1 1,0-1,0 1,0-1,0 0,0 0,2 1,125 15,-109-17,0 0,1-1,-1-2,0 0,0-1,0-1,-1-1,5-2,-6-2</inkml:trace>
  <inkml:trace contextRef="#ctx0" brushRef="#br0" timeOffset="1246.588">1479 847,'5'0,"1"-4,0-7,4-7,0-4,3-3,0-3,1-1,0-1,1 1,4 0,2 0,4 0,1 5,-3 12,-10 7,-8 10,-4 4</inkml:trace>
  <inkml:trace contextRef="#ctx0" brushRef="#br0" timeOffset="1625.319">1846 707,'25'-3,"0"0,0-2,-1-1,0-1,0-1,-1 0,0-2,0-1,-1-1,-1-1,0-1,-1 0,0-2,10-11,-27 26,-1-1,1 1,-1-1,0 0,0 0,0 0,0 0,0-1,0 1,0-1,-1 1,1-1,-1 1,0-1,0 0,0 1,0-1,0 0,-1 0,1 0,-1 0,0 0,0 0,0 1,0-1,0 0,0 0,-1 0,0 0,1 0,-1 0,0 1,-1-1,1 0,0 1,-1-1,1 1,-1-1,0 1,0 0,0 0,0 0,0 0,0 0,-1 0,1 1,-1-1,1 1,-1-1,0 1,-8 1,0 0,0 1,0 1,0 0,0 0,0 1,0 0,1 1,0 0,-1 1,1 0,1 0,-1 1,-8 7,5-5,0 0,1 0,0 1,0 1,1 0,0 1,0 0,1 0,1 1,0 0,1 1,0 0,1 0,0 1,2 0,-1 0,1 1,1-1,1 1,0 0,4-10,-1 1,1-1,0 0,1 0,-1 0,1-1,0 1,1 0,-1-1,1 1,0-1,0 0,0 0,0 0,1 0,-1 0,1-1,0 0,0 0,1 0,-1 0,1 0,-1-1,115 39,-54-37,0-2,0-4,0-2,56-11,-78 10,-9 1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368 146,'0'5,"0"15,-5 5,-1 3,0 2,1-1,1 1,2 0,1-1,1 0,0 0,0-1,0 0,0 1,1-1,-1-10,0-7</inkml:trace>
  <inkml:trace contextRef="#ctx0" brushRef="#br0" timeOffset="352.967">1 117,'43'-9,"38"-9,11 0,-2-3,-10 3,-15 4,-13 4,-11 5,-7 2,-5 2,-3 1,0 1,-1 0,-4 0</inkml:trace>
  <inkml:trace contextRef="#ctx0" brushRef="#br0" timeOffset="706.06">763 230,'39'-4,"26"-3,8 1,-5 1,-8-3,-10-1,-14 2</inkml:trace>
  <inkml:trace contextRef="#ctx0" brushRef="#br0" timeOffset="949.103">848 371,'33'5,"26"-3,8-3,-3 0,-8 0,-8-5,-13-2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29,'18'-4,"0"-2,-1 1,1 1,1 0,-1 1,0 2,1-1,-1 2,1 1,-1 0,1 1,0 1,-18-3,0 1,0-1,0 0,0 0,0 0,0 1,0-1,0 1,0-1,0 1,0-1,0 1,0 0,0-1,0 1,0 0,-1-1,1 1,0 0,-1 0,1 0,0 0,-1 0,1 0,-1 0,0 0,1 0,-1 0,0 0,0 0,1 0,-1 0,0 0,0 0,0 0,0 0,0 1,-1-1,1 0,0 0,0 0,-1 0,1 0,-1 0,1 0,-1 0,1 0,-1 0,1-1,-1 1,0 0,0 1,-43 40,-102 65,145-106,0-1,0 1,0-1,0 1,0 0,1-1,-1 1,0 0,0 0,0 0,1 0,-1 0,0 0,1 0,-1 0,1 0,-1 0,1 0,0 0,-1 0,1 0,0 0,0 0,0 1,0-1,0 0,0 0,0 0,0 0,0 0,0 1,1-1,-1 0,0 0,1 0,-1 0,1 0,-1 0,1 0,0 0,-1 0,1 0,0-1,0 1,0 0,0 0,-1-1,1 1,0 0,0-1,0 1,0-1,1 1,-1-1,0 0,0 1,0-1,0 0,0 0,0 0,0 0,1 0,-1 0,0 0,0 0,31-4,0-1,-1-2,0-1,0-1,21-11,-28 12,0-1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60,'0'33,"0"17,0 4,0-3,0-4,0-6,0-5,0-4,0-3,0 0,0-2,0-5</inkml:trace>
  <inkml:trace contextRef="#ctx0" brushRef="#br0" timeOffset="286.613">1 60,'43'-5,"33"-1,9-5,-5-1,-12 3,-12 2,-11 2,-9 2,-5 2,-8 1</inkml:trace>
  <inkml:trace contextRef="#ctx0" brushRef="#br0" timeOffset="547.531">1 568,'43'-4,"33"-8,9-5,-5-1,-12 4,-12 3,-11 4,-14-1,-6 0,-3 2,-6 1</inkml:trace>
  <inkml:trace contextRef="#ctx0" brushRef="#br0" timeOffset="1769.204">790 342,'-161'230,"112"-165,66-94,143-140,-158 167,-1-1,1 1,0 0,0 0,0 0,0 0,0 0,1 0,-1 1,0-1,1 1,-1-1,1 1,0 0,-1 0,1 0,0 0,0 1,-1-1,1 1,0 0,0 0,0 0,0 0,-1 0,1 0,0 1,0 0,0-1,-1 1,1 0,0 0,-1 0,1 1,-1-1,1 1,-1-1,0 1,1 0,-1 0,0 0,0 0,0 1,49 178,-21-139,-38-51,-1 1,-1 0,1 0,-2 1,1 1,-1-1,1 2,-2-1,1 2,0-1,-1 2,0-1,-6 0,-153-1,146 6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7,'0'-5,"0"3,0 7,0 8,0 6,0 4,0 4,5 1,1 2,0 0,-1-1,-1 0,3 0,0 0,0-1,-2-4</inkml:trace>
  <inkml:trace contextRef="#ctx0" brushRef="#br0" timeOffset="264.882">0 346,'43'-5,"34"-2,8-4,-5 0,-12 2,-12 2,-11 2,-14 2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03.13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367 2089,'0'145,"30"214,-30-183,-1-153</inkml:trace>
  <inkml:trace contextRef="#ctx0" brushRef="#br0" timeOffset="1783.346">9568 0,'-22'109,"-2"20,18-93,2 0,1 0,2 1,4 33,-7 106,3 75,7-124,23 278,-29-364,1-5,-1 1,-2 0,-1-1,-2 0,-2 1,-5 14,-56 259,59-258,1 19,4-1,2 2,5 28,-1 15,-2 361,0-477</inkml:trace>
  <inkml:trace contextRef="#ctx0" brushRef="#br0" timeOffset="7802.376">0 2625,'1'-2,"-1"-1,0 1,1-1,-1 1,1-1,0 1,0 0,0 0,0-1,0 1,0 0,1 0,-1 0,1 0,0 0,-1 0,1 1,0-1,0 0,0 1,0 0,0-1,0 1,1 0,-1 0,0 0,1 0,-1 1,0-1,1 1,-1-1,3 1,90-5,-77 5,37 2,149-13,-39-18,64 0,-176 22,1 1,-1 3,1 2,16 4,126-5,-16-25,-21 14,77-4,-43 7,-42-4,0 7,87 9,-59 0,56-13,-72-4,1 8,81 9,-59 0,901-2,-749 28,-206-27,-1-6,20-7,233-2,-63-11,184 24,-220-24,157-7,-252 33,243-12,-126-6,128 16,-207 2,55-29,-278 28,-1 0,1 0,-1 0,1 0,-1 0,1-1,-1 0,1 0,-1 0,0 0,0-1,1 0,-1 0,0 0,0 0,-1 0,1-1,0 0,-1 0,1 0,-3 0</inkml:trace>
  <inkml:trace contextRef="#ctx0" brushRef="#br0" timeOffset="8532.706">9737 1891,'0'0,"0"-1,1 0,-1 0,0 0,0 1,0-1,0 0,0 0,0 0,0 1,-1-1,1 0,0 0,0 1,-1-1,1 0,0 1,-1-1,1 0,-1 1,1-1,-1 0,1 1,-1-1,1 1,-1-1,1 1,-1-1,0 1,1-1,-1 1,0 0,0-1,1 1,-1 0,0 0,0-1,1 1,-1 0,0 0,0 0,1 0,-1 0,0 0,0 0,0 0,1 0,-1 1,0-1,0 0,1 0,-1 1,0-1,0 0,1 1,-1-1,1 1,-1-1,0 1,1-1,-1 1,1 0,-1-1,1 1,-1-1,1 1,-1 0,-165 126,-2-3,67-47,-130 124,137-128,79-41,17-19</inkml:trace>
  <inkml:trace contextRef="#ctx0" brushRef="#br0" timeOffset="10068.333">707 2343,'-152'105,"-35"66,-67 62,209-185,33-30</inkml:trace>
  <inkml:trace contextRef="#ctx0" brushRef="#br0" timeOffset="11151.132">3867 2737,'-34'60,"-15"25,13-27,3 2,3 0,2 2,1 6,26-64,-1 0,1 0,-1 0,1 1,1-1,-1 0,1 0,-1 1,1-1,0 0,1 1,-1-1,1 0,0 0,0 0,0 1,0-1,1 0,0 0,0-1,0 1,0 0,0 0,1-1,0 0,-1 1,1-1,0 0,1-1,-1 1,1 0,-1-1,1 0,0 0,0 0,0 0,0-1,0 1,0-1,1 0,7 2,0-1,1 0,-1-1,0-1,0 1,1-2,-1 0,0-1,0 0,0 0,0-1,0-1,-1 0,11-6,7-26,-22 16</inkml:trace>
  <inkml:trace contextRef="#ctx0" brushRef="#br0" timeOffset="11754.089">3359 2879,'6'-11,"-1"1,1 0,1 0,0 1,0-1,1 1,0 1,0 0,1 0,0 0,4-1,1 0,2 0,-1 1,1 0,1 1,-1 1,1 1,7-2,21-7,-41 12,0 1,0-1,0 1,1 0,-1 0,0 1,1-1,-1 1,0 0,1 0,-1 0,1 0,-1 1,0 0,1 0,-1 0,0 0,0 1,0 0,0 0,0 0,0 0,-1 0,1 1,-1 0,1 0,-1 0,0 0,0 0,-1 0,1 1,0 0,0 2,28 46,-28-42,1 0,0 0,1 0,0-1,1 0,0 0,0-1,1 1,0-1,0-1,1 1,0-1,0-1,0 1,1-1,0-1,1 0,-1 0,1-1,0 0,0-1,0 0,6 1,-2-6,-1-2,0 1,0-2,-1 1,0-2,1 0,-2 0,1-1,-1-1,0 0,0 0,-1-1,-1 0,1-1,-1 0,-1 0,0-1,0 0,3-9,0 3,-6 5</inkml:trace>
  <inkml:trace contextRef="#ctx0" brushRef="#br0" timeOffset="14899.648">4517 2963,'1'-2,"0"0,1 1,-1-1,1 0,0 1,-1-1,1 0,0 1,0 0,0 0,0-1,0 1,0 0,1 1,-1-1,0 0,0 1,1-1,-1 1,0-1,1 1,-1 0,0 0,1 0,-1 1,1-2,138-14,58-2,-198 17,0-1,0 1,0 0,0-1,0 1,0 0,0 0,0 0,0 0,0 0,0 0,-1 0,1 0,0 0,0 1,0-1,0 0,0 0,0 1,0-1,-1 1,1-1,0 1,0-1,0 1,-1-1,1 1,0 0,-1-1,1 1,-1 0,1 0,-1-1,1 1,-1 0,1 1,-5 4</inkml:trace>
  <inkml:trace contextRef="#ctx0" brushRef="#br0" timeOffset="15201.48">4573 3133,'15'5,"23"1,6-5,-1-2,-1-2,-5 0,-2 1,-4 0,-1-4,-2-1,0 1,-5 6,-7 3</inkml:trace>
  <inkml:trace contextRef="#ctx0" brushRef="#br0" timeOffset="15433.549">4544 3387,'34'-5,"25"-2,8 1,-3 6,-8 3,-8 1,-12 0</inkml:trace>
  <inkml:trace contextRef="#ctx0" brushRef="#br0" timeOffset="16653.166">5476 3104,'10'128,"-3"52,-12-138,4-26,0 1,-1 0,-1 0,-1-1,0 1,-1-1,-1 0,0-1,-9 15,14-28,0 0,0 0,-1 0,1 0,-1 0,1-1,-1 1,1 0,-1-1,0 0,0 1,0-1,0 0,0 0,0 0,0 0,0 0,0-1,-1 1,1-1,0 1,0-1,-1 0,1 0,0 0,-1 0,1 0,0 0,0-1,-1 1,1-1,0 1,0-1,0 0,0 0,0 0,0 0,0-1,0 1,0 0,0-1,1 1,-1-1,0 0,1 1,-1-1,1 0,0 0,0 0,0 0,0 0,0 0,0 0,0-1,1 1,-1-1,-1-14,1 0,0 0,2-1,-1 1,2 0,1 0,0 0,1 0,0 0,2 1,0 0,1 0,0 0,1 1,1 0,0 1,6-6,1-9,2 1,1 1,1 1,1 0,24-22,-18 23,-21 18,0-1,0 1,0 1,1-1,0 1,1 0,0 1,-1 0,2 0,-1 1,0 0,1 0,0 1,0 0,0 0,0 1,0 1,1-1,-1 2,0-1,1 1,-1 0,2 1,-5 0,0 1,-1-1,1 1,-1 0,1 0,-1 1,0 0,0 0,0 0,-1 0,1 1,-1 0,1 0,-1 0,-1 0,1 0,0 1,-1 0,0 0,0 0,-1 0,1 0,-1 1,0-1,0 1,-1-1,0 1,0 0,0-1,-1 1,0 0,0 0,0 0,-1-1,1 1,-1 0,-1-1,1 1,-1 0,0-1,0 0,-3 5,-8 8,0-1,0 0,-2-1,0 0,-1-1,-1-1,0-1,-1 0,0-1,-1-1,0-1,-1 0,0-2,-20 6,31-10,7-2,-1 0,0-1,0 1,0-1,0 0,0 0,-1 0,1 0,0-1,0 1,-1-1,1 0,0 0,-1 0,1 0,0 0,-1-1,1 0,0 1,0-1,0-1,0 1,0 0,-2-1,-5-10</inkml:trace>
  <inkml:trace contextRef="#ctx0" brushRef="#br0" timeOffset="17537.422">5983 3274,'26'-5,"-1"0,-1-2,1-1,-1 0,-1-2,0-1,0-1,-1-1,0 0,-1-2,9-9,-23 18,-1 0,0-1,0 0,0 0,-1 0,0-1,-1 0,1 1,-1-2,-1 1,0 0,0-1,0 0,-1 1,-1-1,1 0,-1-4,-2 11,1 0,0 0,-1 0,0 0,1 1,-1-1,0 0,0 1,0-1,0 1,0-1,0 1,-1-1,1 1,0 0,-1 0,1-1,-1 1,1 0,-1 0,1 0,-1 1,0-1,0 0,1 1,-1-1,0 1,0-1,0 1,0 0,1 0,-1 0,0 0,0 0,0 0,0 1,0-1,1 1,-2-1,-69 30,54-18,0 2,0 0,1 1,1 0,0 1,2 1,0 1,0 0,2 1,0 0,2 1,-4 9,12-26,0 1,0 0,1 0,-1 0,1 0,0 0,0 0,0 0,1 0,0 0,-1 0,2 0,-1 1,0-1,1 0,0 0,-1 0,2 0,-1 0,0 0,1 0,0-1,0 1,0 0,0-1,1 1,-1-1,1 0,0 0,0 0,0 0,0-1,0 1,1-1,-1 0,1 1,0-2,0 1,0 0,11 0,1 0,-1 0,1-2,0 0,-1-1,1 0,-1-1,1-1,-1-1,0 0,0-1,0 0,-1-1,0-1,0 0,12-9,-2 0,-1 0,-1-2,0-1,-2 0,0-1,-1-1,-1-1,-1-1,-1-1,63-117,-79 142,-1-1,0 1,1-1,-1 1,0-1,0 1,0-1,1 0,-1 1,0-1,0 0,0 0,0 1,0-1,0 0,1 0,-1 0,0 0,0 0,0 0,0-1,0 1,0 0,0 0,1-1,-1 1,0 0,0-1,0 1,1-1,-1 1,0-1,0 1,1-1,-1 0,0 1,1-1,-1 0,1 1,-1-1,1 0,-1 0,1 1,0-1,-1 0,1 0,0 0,0 0,0 0,-1 0,1 1,0-1,0 0,0 0,0 0,0 0,1 0,-1 0,0 0,0 1,1-1,-1 0,0 0,1 0,-3 2,-1-1,1 1,0 0,0 0,0 0,0 0,0 0,0 0,0 1,1-1,-1 1,0-1,1 1,-1 0,1-1,-1 1,1 0,0 0,0 0,0 0,0 0,0 0,0 0,1 0,-1 1,1-1,-1 0,1 0,0 1,0-1,0 0,0 0,0 1,1-1,-1 0,1 0,-1 1,1-1,0 0,0 0,0 0,0 0,0 0,0 0,1 0,-1-1,1 1,-1 0,1-1,0 1,-1-1,1 1,0-1,0 0,1 0,70 17,-68-18,0-1,1 1,-1 1,0-1,0 1,0 0,0 0,0 1,0-1,0 1,0 0,-1 0,1 1,-1-1,1 1,-1 0,0 0,0 1,0-1,-1 1,1 0,-1 0,0 0,0 0,0 1,-1-1,1 1,-1 0,0-1,0 4,-14 99,6-82</inkml:trace>
  <inkml:trace contextRef="#ctx0" brushRef="#br0" timeOffset="17787.25">7000 3161,'-14'24,"-1"8,3-2</inkml:trace>
  <inkml:trace contextRef="#ctx0" brushRef="#br0" timeOffset="18038.606">7028 2936,'-10'-25,"2"3,3 4</inkml:trace>
  <inkml:trace contextRef="#ctx0" brushRef="#br0" timeOffset="18284.684">7226 2963,'-5'10,"-1"1,2-1,0 1,0-1,1 1,0 0,0 1,2-1,-1 0,1 1,1-1,0 1,1-1,0 0,1 1,0-1,1 0,0 0,0 0,2 0,-1-1,6 10,-7-17,0-1,0 0,-1 0,1 0,1 0,-1 0,0 0,0-1,1 0,-1 0,1 0,-1 0,1 0,-1-1,1 1,0-1,-1 0,1 0,0 0,-1-1,1 1,-1-1,1 0,-1 0,1 0,-1 0,0-1,1 0,-1 1,0-1,1-1,6-3,0-1,-1 0,0 0,0-1,0 0,-1-1,0 0,-1 0,2-3,-2 2,-1 1,0 0,0-1,-1 0,0-1,-1 1,0-1,0 0,-1 0,-1 0,0 0,0 0,-1-1,-1 1,0-1,-1-5,1 15,-1 0,0 0,1-1,-1 1,0 1,0-1,0 0,0 0,-1 0,1 0,0 1,-1-1,1 0,-1 1,1 0,-1-1,0 1,0 0,0 0,0 0,0 0,0 0,0 0,0 1,0-1,0 0,0 1,0 0,0 0,-1-1,1 1,0 1,0-1,-2 0,-71 25,49-11</inkml:trace>
  <inkml:trace contextRef="#ctx0" brushRef="#br0" timeOffset="18772.774">7677 2963,'-22'44,"11"-26,1 0,1 0,0 1,2 0,0 1,1 0,1 0,1 0,1 0,0 5,3-21,0-1,0 1,1-1,-1 1,1-1,0 1,0-1,0 0,0 0,1 1,-1-1,1 0,0 0,0 0,0-1,0 1,1 0,-1-1,1 0,-1 1,1-1,0 0,0 0,0 0,0-1,0 1,0-1,1 0,-1 0,0 0,1 0,-1 0,1-1,-1 0,3 1,5-1,0 0,0 0,0-1,0-1,0 1,0-2,0 0,-1 0,0-1,1 0,-1 0,13-9,0 0,0-2,-2-1,0 0,0-1,-2-2,0 0,-1 0,-1-2,6-10,5-8,-12 22,-2-1,0 0,-1-1,-1 0,-1-1,0 0,-2-1,0 0,-1-1,-1 1,-2-2,0 1,-1 0,-1-1,0-19,-4 37,0 0,1 0,-2 1,1-1,0 1,-1-1,0 1,0-1,0 1,-1 0,0 0,1 0,-1 0,-1 1,1-1,0 1,-1 0,0 0,0 0,1 0,-2 1,1-1,0 1,0 0,-1 1,1-1,-1 1,0 0,1 0,-1 0,0 0,0 1,0 0,1 0,-1 0,0 1,0-1,1 1,-1 0,0 1,1-1,-1 1,1 0,0 0,-1 0,-2 3,-5 0,1 1,1 0,-1 1,1 0,0 1,1 0,0 0,0 1,0 0,1 1,1-1,0 2,0-1,1 1,0 0,1 0,0 1,1-1,0 1,1 0,1 0,-1 0,2 1,0-1,0 1,1-1,1 0,0 1,0-1,2 0,-1 0,2 0,-1 0,2 0,-1-1,2 0,-1 0,2 0,-1 0,1-1,1 0,0-1,8 8,6-2,0-1,2-1,0-1,0-1,1-1,0-1,1-1,0-2,0 0,0-2,1-1,23 0,20 7,-42-4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73,'-23'8,"2"2,-1 0,1 1,1 1,0 1,1 1,0 0,1 2,-15 16,27-24,1 0,-1 1,2 0,-1 0,1 0,1 0,0 1,0-1,1 1,0 0,1 0,0 0,0 0,1 0,0 0,1 0,0 0,1 0,0-1,0 1,1 0,0-1,1 0,0 1,1-1,0-1,5 9,-5-10,-1 0,1-1,0 1,0-1,1 0,0 0,0 0,0-1,1 0,0-1,0 1,0-1,0 0,1-1,-1 0,1 0,0-1,0 0,0 0,0-1,0 0,0 0,1-1,-1 0,0 0,0-1,0 0,0-1,0 1,0-2,0 1,0-1,6-3,7-8,0 0,-1-1,-1-1,-1-1,0 0,-1-2,-1 0,-1-1,0 0,-2-1,11-22,-17 31,-1 0,-1 0,0 0,-1 0,0-1,-1 0,0 0,-1 0,-1 0,0 0,0 0,-2 0,1 0,-2 0,0 0,-2-10,0 16,0 1,0-1,0 1,0 0,-1 0,0 0,-1 1,1-1,-1 1,0 1,0-1,-1 1,1 0,-1 1,0-1,0 1,0 1,0-1,0 1,-1 0,1 1,-1 0,1 0,-1 1,0 0,1 0,-1 1,1-1,-1 2,1-1,-6 3,-10 5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82,'19'-12,"0"1,1 1,0 1,1 1,0 1,0 1,0 0,1 2,0 0,-1 1,2 2,-1 0,0 1,0 2,6 1,166 43,-171-48,-5-3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83,'5'-9,"1"-9,-4-1,-9 3,-2 9,-4 6,-1 7,7 3,6-4,6-4,8-2,2-5,-7-2,-9 0,0 2,1 2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22,'51'-9,"-48"7,0 1,0-1,0 1,1-1,-1 1,0 0,1 0,-1 1,1-1,-1 1,1-1,0 1,-1 0,1 0,-1 1,1-1,-1 1,1 0,-1 0,0 0,1 0,-1 1,0-1,0 1,0 0,0 0,0 0,0 0,0 0,-1 1,1-1,-1 1,0 0,1-1,-1 1,-1 0,1 1,1 0,-3 2,1-1,-1 0,1 1,-1-1,-1 0,1 1,-1-1,0 0,0 1,-1-1,1 0,-1 0,0 0,-1 0,1 0,-1-1,0 1,0-1,0 0,-1 0,0 0,1 0,-3 1,-12 16,17-20,0 0,0 1,0-1,0 0,0 0,1 0,-1 1,0-1,1 0,-1 1,0-1,1 0,0 1,-1-1,1 1,0-1,0 1,0-1,0 1,0-1,0 1,0-1,0 0,1 1,-1-1,0 1,1-1,-1 1,1-1,0 0,-1 0,1 1,0-1,0 0,0 0,0 0,0 0,0 0,0 0,0 0,1 0,-1 0,0 0,0-1,1 1,-1 0,0-1,1 1,-1-1,1 0,-1 1,1-1,-1 0,1 0,-1 0,1 0,-1 0,1-1,14 4,-1-2,1 0,0-1,-1 0,1-1,-1-1,1-1,-1 0,6-2,-2-2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4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1 100,'0'-1,"0"1,0-1,0 0,0 1,0-1,0 1,1-1,-1 0,0 1,0-1,1 1,-1-1,0 0,1 1,-1-1,0 1,1-1,-1 1,1 0,-1-1,1 1,-1-1,1 1,-1 0,1-1,-1 1,1 0,0 0,-1 0,1-1,-1 1,1 0,0 0,-1 0,1 0,0 0,-1 0,1 0,0 0,-1 0,1 0,-1 0,1 1,0-1,-1 0,1 0,-1 1,1-1,-1 0,1 1,-1-1,1 1,-1-1,1 0,-1 1,1-1,-1 1,0-1,1 1,-1-1,0 1,1 0,-1-1,0 1,0-1,1 1,-1 0,0-1,0 1,0 0,16 49,-15-48,77 373,-38-241,-40-134,0 1,1 0,-1-1,0 1,1 0,-1-1,0 1,1-1,-1 1,1 0,-1-1,1 1,-1-1,1 1,-1-1,1 0,0 1,-1-1,1 0,0 1,-1-1,1 0,0 0,-1 1,1-1,0 0,0 0,-1 0,1 0,0 0,-1 0,1 0,0 0,0 0,-1-1,1 1,0 0,-1 0,1-1,0 1,-1 0,1-1,0 1,-1 0,1-1,-1 1,1-1,-1 1,1-1,-1 0,1 1,-1-1,0 1,1-1,-1 0,19-41,-17 38,111-383,-76 226,-23 99,-9 56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4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47,'14'0,"10"-5,6-2,1 1,2 1,-1 1,-1 2,0 1,-2 0,0 1,0 1,-1-1,-5-4,-1-3,-5 2</inkml:trace>
  <inkml:trace contextRef="#ctx0" brushRef="#br0" timeOffset="319.508">57 187,'19'0,"16"0,6-5,2-1,-2 0,-3 1,-3 1,-3 2,-2 1,-6 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307 338,'2'-2,"0"-1,-1 0,1 0,-1 0,0 1,0-1,0 0,0-1,-1 1,1 0,-1 0,0 0,0 0,0 0,0 0,0 0,-1-1,1 1,-1 0,0 0,0 0,0 0,0 1,-1-1,1 0,-1 0,0 1,0-1,0 1,0-1,0 1,0 0,0 0,-1 0,1 0,-1 0,0 1,1-1,-1 1,0 0,0 0,0 0,0 0,0 0,0 0,0 1,0 0,0-1,-1 1,1 0,0 1,0-1,0 0,-2 1,-9 2,-1 1,1 1,0 0,0 0,1 1,-1 1,1 0,1 1,-3 3,13-11,1 1,-1 0,1 0,0 0,-1 0,1 0,0 0,0 0,-1 1,1-1,0 0,0 1,1-1,-1 1,0-1,0 1,1-1,-1 1,1-1,-1 1,1 0,0-1,-1 1,1 0,0-1,0 1,0 0,1-1,-1 1,0 0,1-1,-1 1,1-1,-1 1,1-1,0 1,-1-1,1 1,0-1,0 1,0-1,0 0,0 0,1 1,-1-1,0 0,0 0,1 0,76 36,-67-35,-9-3,0 1,0 0,-1 0,1 0,0 0,0 0,0 0,0 0,-1 1,1-1,0 1,0-1,0 1,-1 0,1-1,-1 1,1 0,0 0,-1 0,1 1,-1-1,0 0,1 0,-1 1,0-1,0 1,0-1,0 1,0 0,0-1,-1 1,1 0,0-1,-1 1,1 0,-1 0,0 1,-3 6,0 0,-1-1,0 0,0 0,-1 0,0 0,0-1,-1 1,0-1,-1-1,1 1,-1-1,0 0,-1-1,1 0,-1 0,0-1,-1 1,-5 1,-57 41,69-45,0-1,0 1,-1 0,1 0,0 0,0 0,1 0,-1 0,0 0,1 1,0-1,-1 1,1-1,0 1,0 0,0-1,0 1,1 0,-1 0,1-1,0 1,0 0,0 0,0 0,0 0,1-1,-1 1,1 0,-1 0,1-1,0 1,0-1,1 1,-1 0,0-1,1 0,0 1,-1-1,1 0,0 0,0 0,0 0,0 0,1-1,0 2,7 2,0 0,1 0,0-1,0-1,0 1,0-2,1 0,-1 0,1-1,-1 0,1-1,-1 0,1-1,6-8,-5-3</inkml:trace>
  <inkml:trace contextRef="#ctx0" brushRef="#br0" timeOffset="372.018">194 0,'-7'31,"2"0,0 0,2 0,1 0,2 1,1-1,2 1,3 14,-6-44,14 60,-3 1,-2 0,-1 51,-27 135,15-222,0-3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00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1,'-22'80,"-11"66,4 13,33-255,1 77,0-1,1 1,1 0,1 0,0 1,2 0,0 0,1 1,0 1,1 0,8-7,40-30,-58 52,0 0,-1 0,1 0,0 0,-1 1,1-1,0 1,0-1,0 1,-1 0,1-1,0 1,0 0,0 0,0 0,0 1,-1-1,1 0,0 1,0-1,0 1,-1 0,1 0,0-1,-1 1,1 0,-1 0,1 0,-1 1,1-1,-1 0,0 1,0-1,1 0,-1 1,0 0,0-1,0 1,-1-1,1 1,0 0,3 11,0 0,-1 0,0 0,-1 0,-1 1,0-1,0 1,-2-1,1 1,-3 6,1 17,2-20,-1-12,0 0,0 0,1 0,0 0,0 0,1-1,-1 1,1 0,0 0,0 0,1 0,-1 0,1-1,2 3,22-26,-8-7,130-157,-51 111,-96 72,0-1,0 1,0 0,0-1,1 1,-1 0,0 0,0 0,0 0,0 0,1 0,-1 0,0 0,0 1,0-1,0 0,0 1,0-1,0 0,0 1,0 0,0-1,0 1,0 0,0-1,0 1,0 0,0 0,-1 0,1-1,0 1,-1 0,1 0,-1 0,1 0,-1 0,1 1,-1-1,0 0,1 0,-1 0,0 0,0 0,0 0,0 1,0-1,-1 58,-43 121,40-129,8-32</inkml:trace>
  <inkml:trace contextRef="#ctx0" brushRef="#br0" timeOffset="666.249">1073 57,'-46'22,"1"2,2 2,0 2,-2 4,-12 29,56-59,-1 0,1 0,0 0,0 0,0 0,0 0,0 1,0-1,1 0,-1 0,1 1,-1-1,1 0,0 1,0-1,0 0,0 1,1-1,-1 0,1 1,-1-1,1 0,0 0,0 0,0 0,0 1,0-1,0 0,0-1,1 1,-1 0,1 0,1 1,4-1,0 0,0-1,0 1,0-1,0-1,0 0,0 0,0 0,0 0,1-1,-1-1,0 1,0-1,-1 0,1-1,0 1,-1-1,1-1,-1 1,0-1,0 0,2-3,216-161,-223 167,-1-1,1 1,-1 0,1 0,0-1,0 1,-1 0,1 0,0 0,0 0,0 0,0 0,0 0,0 0,0 1,0-1,1 0,-1 0,0 1,0-1,1 1,-1 0,0-1,1 1,-1 0,0-1,1 1,-1 0,1 0,-1 0,0 0,1 1,-1-1,0 0,1 1,-1-1,0 0,1 1,-1 0,0-1,0 1,0 0,1-1,-1 1,0 0,0 0,0 0,0 0,-1 0,1 0,0 0,0 1,-1-1,1 0,0 0,-1 1,1-1,-1 0,0 0,1 1,-1-1,0 1,0-1,0 0,0 1,0 0,-13 86,1 26,18-74,11 164,-18-193,-1 0,1 0,-2 0,1-1,-1 1,-1-1,0 0,-1 0,0 0,0 0,-1-1,0 0,0 0,-1-1,-1 0,1 0,-6 4,-81 39,91-50,1 0,-1 0,0 0,-1 0,1-1,0 1,0-1,0 0,0 0,0 0,0 0,0 0,0-1,-1 0,1 1,0-1,1 0,-1-1,0 1,0 0,0-1,1 0,-1 1,1-1,-1 0,1 0,0-1,0 1,0 0,0-1,0 1,-1-2,2-4,-1-1,1 1,1 0,-1 0,2-1,-1 1,1 0,0-1,1 1,-1 0,2 0,-1 0,1 1,1-1,-1 0,1 1,0 0,1 0,3-4,12-15,1 1,2 1,0 0,1 2,2 1,0 1,1 1,1 1,26-11,-44 22,9-3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7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0 368,'20'0,"15"0,7 0,1 0,-2 0,-3 0,-9 0</inkml:trace>
  <inkml:trace contextRef="#ctx0" brushRef="#br0" timeOffset="560.571">508 1,'2'1,"-1"0,0 0,1 0,-1 0,0 0,1 0,-1 1,0-1,0 0,0 1,0-1,-1 1,1-1,0 1,0 0,-1-1,1 1,-1 0,0-1,1 1,-1 0,0-1,0 1,0 0,0 0,0-1,-1 1,1 0,0-1,-1 1,0 0,1-1,-1 1,0 0,1 1,-54 196,14-58,40-139,0 0,0 0,0 1,0-1,0 0,0 0,0 0,0 0,1 0,-1 0,1 0,0 0,0 0,-1 0,1 0,0 0,1-1,-1 1,0 0,0-1,1 1,-1 0,1-1,0 0,-1 1,1-1,0 0,0 0,-1 0,1 0,0 0,0-1,0 1,0 0,0-1,0 0,0 1,1-1,-1 0,0 0,1 0,94-13,-84 10,103-29,-91 26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6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1,'-9'1,"1"1,-1 0,0 0,1 1,-1 1,1-1,0 1,0 1,0-1,1 1,0 1,0-1,0 1,0 0,1 1,0 0,-2 3,-2 7,2-1,-1 2,2-1,1 1,0 0,1 0,1 0,0 1,2 0,0 0,1 0,1-1,1 1,2 16,-2-9,-2-18,1 0,0 1,0-1,1 0,0 1,1-1,0 0,0 0,0 0,1 0,1-1,-1 1,1-1,0 0,1 0,0 0,0 0,0-1,1 0,0 0,0-1,1 1,9 0</inkml:trace>
  <inkml:trace contextRef="#ctx0" brushRef="#br0" timeOffset="795.991">457 28,'-11'226,"-40"-55,49-169,1 0,0 0,0 0,-1 0,1 0,1 0,-1 0,0 0,0 1,1-1,0 0,-1 0,1 1,0-1,0 0,0 1,0-1,0 0,1 0,-1 1,1-1,0 0,-1 0,1 0,0 1,0-1,0 0,1 0,-1-1,0 1,1 0,-1 0,1-1,0 1,-1-1,1 1,0-1,0 0,0 1,0-1,0 0,0-1,0 1,1 0,-1 0,1-1,8 1,-1 0,0-1,1 0,-1-1,1 0,-1-1,0 0,0-1,9-3,18-4,-15 6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27.3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593 2456,'0'733,"5"-703,1-24</inkml:trace>
  <inkml:trace contextRef="#ctx0" brushRef="#br0" timeOffset="2235.974">8806 0,'2'0,"1"0,-1 1,0-1,0 1,1-1,-1 1,0 0,0-1,0 1,0 0,0 1,0-1,0 0,0 0,0 1,-1-1,1 1,-1 0,1-1,-1 1,1 0,-1 0,0 0,0 0,0 0,0 0,0 0,-1 0,1 0,0 1,-1 0,7 78,-7-69,9 123,0-92,-3 0,-2 0,-1 0,-2 0,-5 30,2 17,2 163,-28-110,16-4,2-69,3 0,4 0,2 1,4 9,-1 40,-13 49,-18 57,15-32,10-77,-23 80,16 29,7-210,1 0,0 0,1 1,1-1,1 1,0-1,1 1,1-1,1 6,17 202,-10-194,-4-34</inkml:trace>
  <inkml:trace contextRef="#ctx0" brushRef="#br0" timeOffset="3716.235">1 2963,'377'0,"-143"-25,133 11,-176-1,2 8,41 10,-28-1,89 9,-190 1,1-5,-1-4,51-8,184-23,-57 16,151-22,-49 11,-94 8,102 15,73-1,-56-27,187 17,-273-7,137 17,-204 3,777-2,-660 28,-105-17,-203-2,1-2,-1-4,38-4,-65 1,-15 0</inkml:trace>
  <inkml:trace contextRef="#ctx0" brushRef="#br0" timeOffset="4014.111">9060 2399,'-43'24,"-48"41,-18 15,-1 4,10-4,12-5,11-6,9-10,2-6,3-1,2-6,1-1,3-2,5-5,7-4,11-7</inkml:trace>
  <inkml:trace contextRef="#ctx0" brushRef="#br0" timeOffset="4854.399">1157 2512,'-251'122,"5"11,-56 50,91-47,199-108,17-18</inkml:trace>
  <inkml:trace contextRef="#ctx0" brushRef="#br0" timeOffset="6482.882">2343 3471,'-73'109,"11"-32,42-56,1 2,2 0,0 1,1 1,1 1,2 0,-7 17,18-39,0 0,0 0,0 1,0-1,1 1,0 0,0-1,0 1,0 0,1-1,0 1,0 0,0 0,0 0,1-1,0 1,0 0,0-1,1 1,-1-1,1 1,0-1,1 0,-1 0,1 0,-1 0,1 0,0 0,1-1,-1 1,0-1,1 0,0 0,0-1,0 1,2 0,4 1,0-1,1 0,-1-1,1-1,0 1,-1-1,1-1,0 0,0-1,-1 0,1 0,-1-1,1-1,-1 0,1 0,-1-1,-1 0,1-1,0 0,-1-1,0 1,0-2,-1 1,0-1,7-8,-5 1</inkml:trace>
  <inkml:trace contextRef="#ctx0" brushRef="#br0" timeOffset="6981.052">1976 3528,'5'-14,"0"1,1 0,0 1,1-1,0 1,1 1,0-1,1 1,0 1,1 0,0 0,1 1,0 0,11-7,-16 12,-1 1,1 0,0 0,0 1,0-1,0 1,1 0,-1 1,0 0,1 0,-1 0,1 1,-1 0,1 0,0 0,-1 1,0 0,1 1,-1-1,0 1,1 0,-1 1,0-1,-1 1,1 0,0 1,-1 0,2 1,25 19,-19-12,1 0,0-1,1 0,0-1,1-1,0 0,0-2,1 0,0 0,0-2,0 0,1-1,0 0,7-1,-13-4,-1-1,0 0,0 0,0-2,-1 1,1-1,-1-1,0 0,0 0,6-5,64-27,-59 32</inkml:trace>
  <inkml:trace contextRef="#ctx0" brushRef="#br0" timeOffset="7347.175">3048 3557,'24'4,"13"3,5-2,-1 0,-1-1,-3-2,-4-1,-1-1,-8-4,-1-3,-2 1,2 1,1 1,-3-3,-1-1,-3 2</inkml:trace>
  <inkml:trace contextRef="#ctx0" brushRef="#br0" timeOffset="7604.692">3021 3838,'38'-5,"32"-1,9 0,-4 1,-11 2,-10 1,-11 1,-12 0</inkml:trace>
  <inkml:trace contextRef="#ctx0" brushRef="#br0" timeOffset="8336.743">3076 4064,'15'0,"18"-4,10-3,1 1,-2 1,-2 2,-5 1,-2 1,-3 0,-1 1,-1 1,-5-1</inkml:trace>
  <inkml:trace contextRef="#ctx0" brushRef="#br0" timeOffset="9017.916">3980 3782,'-1'368,"-21"-209,22-158,0 1,0-1,-1 1,1 0,-1-1,1 0,-1 1,0-1,1 1,-1-1,0 0,0 1,0-1,0 0,0 0,0 0,0 0,0 0,-1 0,1 0,0 0,-1 0,1-1,0 1,-1 0,1-1,-1 1,1-1,-1 0,1 1,-1-1,0 0,1 0,-1 0,1 0,-1 0,1-1,-1 1,1 0,-1-1,1 1,-1-1,1 1,-1-1,1 0,0 0,-1 1,1-1,0 0,0 0,-1 0,1 0,0-1,0 1,0 0,0 0,1-1,-1 1,0 0,1-1,-1 1,0-1,1 1,0-1,-3-11,2 1,0-1,0 1,1-1,1 0,0 1,1-1,0 1,1-1,0 1,1 0,0 0,7-11,13-33,4 1,1 0,3 3,2 0,2 3,3 0,1 3,3 1,3 1,-36 32,1 1,0 0,1 0,0 1,0 0,1 1,1 1,-1 0,1 1,1 0,-1 1,1 1,0 0,1 1,15-2,-29 6,1 1,0-1,-1 1,1-1,0 1,-1 0,1 0,-1 0,0 1,1-1,-1 1,0-1,0 1,1-1,-1 1,-1 0,1 0,0 0,0 0,-1 1,1-1,-1 0,0 1,0-1,0 1,0-1,0 1,0-1,-1 1,1 0,-1-1,0 1,1 0,-1 0,-5 97,0-82,0 1,-1-1,-1 0,-1-1,0 0,-1 0,-1 0,-1-1,0-1,-1 0,0 0,-1-1,-1-1,0 0,-1-1,-1-1,0 0,0-1,-1-1,-5 2,17-8,-1-1,0 0,0 0,0 0,0-1,-1 0,1 0,0-1,0 1,-1-1,1-1,0 1,0-1,0 0,-1-1,1 1,0-1,1 0,-1-1,0 0,1 1,-1-2,1 1,0-1,0 0,-2-1,-5-12</inkml:trace>
  <inkml:trace contextRef="#ctx0" brushRef="#br0" timeOffset="9823.862">4686 3754,'28'2,"0"-1,0-1,0-1,0-2,0-1,-1-1,1-1,-1-2,0 0,23-12,-42 17,0-1,1 0,-1 0,-1 0,1-1,-1 0,0-1,0 0,0 0,-1 0,0-1,0 0,-1 0,0 0,0-1,0 0,-1 0,0 0,-1 0,0-1,0 1,-1-1,-2 7,0 0,0-1,0 1,0 0,0 0,-1 0,1 0,-1 1,1-1,-1 0,0 0,0 0,0 0,0 0,0 1,0-1,0 1,0-1,-1 1,1-1,-1 1,1-1,-1 1,0 0,1 0,-1 0,0 0,0 0,1 0,-1 1,0-1,0 1,0-1,0 1,0 0,0-1,0 1,0 0,0 1,0-1,0 0,0 0,-1 1,-86 28,65-14,1 0,1 1,0 2,1 0,1 1,1 1,1 1,1 0,0 1,2 1,-5 11,12-20,5-12,1 0,0 1,0-1,0 1,1-1,-1 1,0 0,1 0,0-1,0 1,0 0,0 0,0 0,0 1,1-1,0 0,-1 0,1 0,0 0,1 0,-1 1,1-1,-1 0,1 0,0 0,0 0,0 0,0 0,1-1,-1 1,1 0,0 0,1 1,7 1,0 0,0 0,1-1,0 0,0-1,0-1,0 1,0-2,0 1,1-2,-1 0,0 0,1-1,-1 0,0 0,0-2,0 1,0-2,8-2,7 0,37-9,0-3,-2-2,0-4,-1-1,-1-4,-2-2,-1-2,37-31,-83 59,-1 0,1-1,-1-1,-1 1,1-1,-1-1,0 0,-1 0,1 0,-2-1,1 0,-1-1,-1 1,0-1,0 0,-1 0,0-1,0 1,-2-1,1 0,0-9,-3 17,-1 0,1 1,-1-1,0 0,0 1,0-1,0 1,0-1,0 1,-1 0,1 0,-1-1,0 1,1 0,-1 0,0 0,0 1,-1-1,1 0,0 1,0 0,-1-1,1 1,-1 0,1 0,-1 0,1 1,-1-1,0 0,1 1,-1 0,0 0,0 0,1 0,-1 0,0 0,-1 1,-99 29,96-26,0-1,0 2,0-1,0 1,1 0,0 0,0 0,0 1,1 0,0 1,0-1,1 1,-1 0,1 0,1 0,-1 0,1 1,4-6,0 1,1 0,-1-1,0 1,1-1,-1 0,1 1,0-1,0 0,0 0,0 0,0 0,0-1,1 1,-1-1,0 1,1-1,0 0,-1 0,1 0,0 0,-1 0,1 0,0-1,0 0,-1 1,1-1,0 0,0 0,0 0,-1-1,1 1,0-1,0 0,0 0,1 1,175-22,-175 20,0 1,0-1,0 1,0-1,0 1,0 0,1 1,-1-1,0 1,1 0,-1 0,0 0,1 0,-1 1,0 0,1 0,-1 0,0 0,0 1,0 0,0-1,0 1,-1 1,1-1,0 1,-1-1,0 1,1 0,-1 0,-1 0,1 1,0-1,-1 1,1 0,-1-1,1 3,-2 6,-1 0,0-1,0 1,-1-1,-1 1,0-1,0 1,-1-1,-1 0,0 0,0 0,-1-1,-2 2,-10 32,-7 17,18-43</inkml:trace>
  <inkml:trace contextRef="#ctx0" brushRef="#br0" timeOffset="10037.81">6097 3726,'-10'24,"-3"8</inkml:trace>
  <inkml:trace contextRef="#ctx0" brushRef="#br0" timeOffset="10188.446">6181 3528,'-5'-39,"-6"-16,-6 0,0 14,2 20,5 17,8 10,4 9,3 6,-1-1</inkml:trace>
  <inkml:trace contextRef="#ctx0" brushRef="#br0" timeOffset="10516.225">6548 3500,'-11'14,"1"0,1 1,0 0,1 1,1-1,0 1,1 1,1 0,0-1,1 2,1-1,1 0,0 1,2 1,0-16,0 0,1 0,0 1,0-1,0 0,0 0,0 0,0 0,1 0,-1 0,1 0,0-1,0 1,0-1,1 1,-1-1,0 0,1 1,-1-1,1-1,0 1,0 0,0-1,0 1,0-1,0 0,0 0,0 0,0 0,1-1,-1 1,0-1,0 0,1 0,-1 0,0 0,0-1,1 1,-1-1,0 0,0 0,0 0,0 0,0-1,0 1,0-1,0 0,0 0,-1 0,16-7,-1-2,0 0,0-1,-2 0,1-1,-2-1,9-10,-17 18,-1-1,0 1,0-1,0 0,-1 0,0 0,0 0,-1-1,0 0,-1 1,1-1,-1 0,-1 0,0 0,0-1,0 1,-1 0,0 0,-2-8,0 12,0-1,0 1,0 0,-1 0,0 1,0-1,0 1,0-1,0 1,-1 0,1 0,-1 0,0 1,0-1,0 1,0 0,-1 0,1 0,0 1,-1-1,1 1,-1 0,1 1,-1-1,0 1,1 0,-1 0,0 0,1 1,-1-1,0 1,1 0,-1 1,1-1,0 1,-1 0,1 0,0 0,0 0,0 1,-1 1,-20 8</inkml:trace>
  <inkml:trace contextRef="#ctx0" brushRef="#br0" timeOffset="11019.935">7085 3557,'-23'18,"5"-5,1 1,0 1,0 1,2 0,0 1,1 0,1 2,-8 13,19-29,1-1,0 1,0 0,0-1,0 1,0 0,1 0,-1-1,1 1,0 0,0 0,0 0,0 0,0 0,1-1,-1 1,1 0,0 0,-1-1,1 1,1 0,-1-1,0 1,1-1,-1 1,1-1,0 0,0 0,0 0,0 0,0 0,0 0,0 0,1-1,-1 1,1-1,-1 1,1-1,-1 0,1 0,0 0,0-1,-1 1,2-1,9 4,0-2,1 0,-1 0,1-1,-1-1,1 0,0-1,-1-1,0 0,1-1,-1 0,0-1,0 0,-1-1,12-6,171-115,-185 119,15-13,-1 0,0-1,-2-2,0 0,-2-1,17-26,-29 38,-1 1,0-1,-1-1,0 0,-1 1,-1-2,0 1,0 0,-2-1,1 0,-2 1,0-1,0 0,-2 0,1 0,-2 0,0 0,1 9,0 0,-1-1,0 1,0 0,0 0,-1 0,1 1,-1-1,0 1,-1-1,1 1,-1 0,0 0,0 0,0 1,0-1,0 1,-1 0,0 0,0 1,1 0,-2-1,1 1,0 1,0-1,0 1,-1 0,1 0,-1 1,-4 0,-4-1,0 1,0 1,1 1,-1 0,0 0,1 2,0-1,0 2,0 0,0 0,1 1,-1 1,-5 4,-1 2,2 0,-1 1,2 1,0 0,1 1,0 1,1 0,2 1,-1 1,2 0,0 0,2 1,-7 18,13-29,1 1,0-1,1 1,-1-1,2 1,-1 0,2-1,-1 1,1 0,1-1,-1 1,2-1,-1 1,1-1,1 0,0 0,0-1,1 1,0-1,0 0,1 0,0 0,0-1,1 0,6 5,7 8,2-2,0-1,2-1,-1 0,2-2,0-1,1-1,11 3,21 5,2-2,0-3,1-2,0-3,1-3,4-2,-24-3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9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58,'-1'-2,"0"1,0 0,-1-1,1 1,0 0,-1 0,1 0,-1 0,1 0,-1 0,0 0,1 0,-1 1,0-1,0 1,1-1,-1 1,0 0,0-1,0 1,0 0,1 0,-1 1,0-1,0 0,0 0,0 1,1-1,-1 1,0 0,1-1,-1 1,0 0,1 0,-1 0,1 0,-1 1,0 0,-5 2,-1 0,1 0,1 1,-1 0,1 0,0 0,0 1,0 0,1 1,0-1,0 1,1 0,0 0,0 0,0 0,1 1,0 0,1-1,-1 1,2 0,-1 1,1-1,0 0,1 0,0 0,0 0,1 1,0-1,2-2,0 0,0 0,1-1,0 1,0-1,1 0,-1 0,1 0,0-1,0 0,1 0,-1 0,1-1,0 1,0-1,0-1,0 1,1-1,-1 0,0 0,1-1,0 0,-1 0,1-1,0 0,-1 0,1 0,4-1,82-32,-71 23</inkml:trace>
  <inkml:trace contextRef="#ctx0" brushRef="#br0" timeOffset="369.532">482 142,'-7'5,"1"0,0 0,0 1,0 0,1 0,0 0,0 1,0 0,1 0,0 0,-2 6,5-10,0-1,0 0,0 1,0-1,1 1,-1-1,1 1,-1-1,1 1,0-1,0 1,0-1,1 1,-1-1,0 1,1-1,0 1,-1-1,1 1,0-1,0 0,1 0,-1 1,0-1,1 0,-1 0,1 0,0 0,0-1,-1 1,1 0,0-1,1 1,-1-1,0 0,0 0,1 0,1 1,3 0,1 1,-1-2,1 1,0-1,0 0,-1-1,1 0,0 0,0-1,0 0,0 0,-1 0,1-1,-1-1,1 1,-1-1,0 0,5-3,115-86,-123 88,0-1,1 0,-2 0,1-1,-1 1,0-1,0 0,0 0,-1 0,0 0,0 0,-1-1,1 1,-1 0,0-6,-1 9,0 0,0 0,0 0,-1 0,1 0,-1 0,1 0,-1 0,0 0,0 1,0-1,0 0,-1 0,1 1,-1-1,0 1,0 0,0-1,0 1,0 0,0 0,0 0,-1 0,1 1,-1-1,1 1,-1-1,0 1,1 0,-1 0,0 0,0 0,0 1,0-1,-7 1,0-1,0 2,0-1,1 1,-1 1,0 0,1 0,-1 1,1 0,0 1,0 0,0 0,0 1,1 0,0 0,0 1,-7 7,-10 7</inkml:trace>
  <inkml:trace contextRef="#ctx0" brushRef="#br0" timeOffset="831.74">1131 1,'-5'0,"-1"0,1 0,-1 0,0 0,1 1,-1 0,1 0,-1 0,1 1,0 0,0 0,0 0,0 1,0 0,0 0,0 0,1 0,0 1,0-1,0 1,-2 2,6-2,0 0,1-1,-1 1,1 0,0-1,0 1,0-1,0 1,0-1,1 1,0-1,0 0,0 0,0 0,0 0,0 0,1 0,-1-1,1 1,0-1,0 0,0 0,0 0,0 0,1 0,-1-1,0 1,1-1,0 0,9 7,-10-6,1-1,-1 1,1 0,-1 0,0 0,0 0,0 0,0 1,0-1,-1 1,1 0,-1 0,1 0,-1 0,0 0,0 0,0 1,-1-1,1 1,-1-1,0 1,0 0,0-1,-1 1,1 0,-1 0,0-1,0 1,0 0,0 0,-1-1,0 1,1 0,-1 0,-1 2,-6 2,1 1,-1-1,-1-1,1 0,-1 0,-1 0,1-1,-1-1,0 0,0 0,-1-1,1 0,-1-1,0 0,0 0,0-2,0 1,0-1,-1-1,1 0,0 0,0-1,-1-1,-13 2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22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286 367,'-1'-2,"1"-1,-1 0,0-1,0 1,0 0,-1 0,1-1,-1 1,0 0,1 0,-1 1,-1-1,1 0,0 1,-1-1,1 1,-1 0,0 0,1 0,-1 0,0 0,0 1,0-1,-1 1,1 0,0 0,-1 0,1 0,0 1,-1-1,1 1,-1 0,1 0,-1 0,1 0,-1 1,-8 4,0 0,0 0,1 2,0-1,0 1,1 1,0 0,0 0,1 1,0 1,0-1,1 1,0 1,1-1,0 1,-4 10,7-13,0 0,1 0,0 0,0 0,0 1,1 0,1-1,-1 1,1 0,1 0,0 0,0-1,1 1,0 0,0 0,1 0,0-1,0 1,1-1,1 0,-1 0,1 0,1 0,-1 0,1-1,0 0,3 3,1-6,0 1,0-2,1 1,-1-1,1 0,-1-1,1 0,0-1,0 0,0-1,0 0,-1 0,1-1,0 0,0-1,0 0,5-2,6-2,1 0,-1-2,0-1,-1 0,0-2,-1 0,0-1,0-1,-2-1,1 0,-2-1,1-3,-13 14,-1 0,0 0,0 0,-1 0,1-1,-1 1,0-1,0 0,-1 1,1-1,-1 0,0 0,0 0,-1 0,1 0,-1-1,0 1,-1 0,1 0,-1 0,0 0,0 0,-1 1,1-1,-1 0,0 0,-1 1,1-1,-1 1,0 0,0 0,0 0,0 0,-1 0,-2-1,-10-9</inkml:trace>
  <inkml:trace contextRef="#ctx0" brushRef="#br0" timeOffset="414.405">5 508,'168'-27,"-14"43,-53-4,-78-12</inkml:trace>
  <inkml:trace contextRef="#ctx0" brushRef="#br0" timeOffset="803.224">569 0,'32'45,"-2"1,-2 1,-2 1,-3 1,-1 1,-3 1,0 8,-13-44,-1-1,0 1,-1 0,-1 0,0 1,-1-1,-1 1,-1-1,0 1,0-1,-2 1,0-1,-1 1,0-1,-1 0,-1 0,-1-1,-4 11,-1-5,-1 0,-1-1,-1 0,0-1,-1-1,-1 0,-1-1,0-1,-1-1,0 0,-1-1,-2-1,-78 37,72-36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42,'-94'241,"56"-124,61-183,-3 29,1 2,2 1,1 0,2 2,1 1,2 1,29-24,-58 53,0 0,1 0,0 0,-1 0,1 0,-1 0,1 0,0 1,0-1,0 0,-1 0,1 1,0-1,0 0,0 1,0-1,0 1,0-1,0 1,0 0,0-1,1 1,-1 0,0 0,0 0,0 0,0 0,0 0,0 0,0 0,1 0,-1 0,0 1,0-1,0 0,0 1,0-1,0 1,0-1,0 1,0 0,0-1,0 1,-1 0,1 0,0-1,0 1,-1 0,1 0,0 0,-1 0,1 0,-1 1,5 119,-6-31,2-90,0 1,0 0,0 0,-1-1,1 1,0-1,0 1,0-1,0 1,0-1,0 1,0-1,0 0,0 0,0 1,0-1,0 0,0 0,0 0,1 0,-1 0,0 0,0-1,0 1,0 0,0 0,0-1,0 1,0-1,0 1,0-1,0 1,-1-1,1 1,0-1,0 0,0 0,-1 1,1-1,0 0,-1 0,1 0,-1 0,1 0,-1 0,1 0,-1 0,1 0,-1 0,0 0,0 0,0 0,0 0,0 0,0 0,5-4,18-22,2-2,0 0,2 2,1 1,1 1,2 1,0 2,1 1,-31 21,-1-1,1 1,0-1,-1 1,1-1,0 1,-1-1,1 1,0 0,-1-1,1 1,0 0,0 0,-1 0,1-1,0 1,0 0,-1 0,1 0,0 0,0 0,-1 0,1 1,0-1,0 0,-1 0,1 0,0 1,0-1,-1 0,1 1,0-1,-1 1,1-1,-1 1,1-1,0 1,-1-1,1 1,-1 0,1-1,-1 1,0 0,1-1,-1 1,0 0,1-1,-1 1,0 0,0 0,0-1,0 1,0 0,0 0,0-1,0 1,0 0,0 0,-7 56,4-43,-8 162,27-135,-3-29</inkml:trace>
  <inkml:trace contextRef="#ctx0" brushRef="#br0" timeOffset="708.796">1064 98,'-17'3,"0"0,0 1,1 1,0 0,0 1,0 1,-10 6,21-10,1 0,-1 0,1 0,0 1,0-1,0 1,0 0,1 0,0 1,-1-1,2 1,-1-1,0 1,1 0,0 0,0 0,1 1,-1-1,1 0,0 0,0 1,1-1,0 1,0-1,0 5,1-4,0-1,1 0,-1 0,1 0,0 0,0 0,0 0,1-1,-1 1,1-1,1 1,-1-1,0 0,1 0,0-1,0 1,0-1,0 0,1 0,-1 0,1 0,0-1,0 0,0 0,0 0,0-1,0 1,0-1,0-1,1 1,-1-1,0 1,1-2,-1 1,2-1,11-5,-1 0,1-2,-1 0,-1-1,0-1,0 0,-1-1,0-1,2-2,26-19,71-74,-114 107,1 0,0 0,0 0,-1 0,1 0,0 1,0-1,-1 0,1 0,0 0,-1 1,1-1,0 1,-1-1,1 0,0 1,-1-1,1 1,-1-1,1 1,-1 0,1-1,-1 1,0-1,1 1,-1 0,1-1,-1 1,0 0,0-1,0 1,1 0,-1 0,0-1,0 1,0 0,0 0,0-1,0 1,0 0,0 0,-1-1,1 1,0 0,0 0,-1-1,1 1,0 0,-1-1,1 1,0 0,-1-1,1 1,-1-1,1 1,-1-1,0 1,1-1,-1 1,0 6,-3 17,2 0,1 0,1 1,1-1,1 0,2 7,2-9,0 0,-2 0,-1 0,-1 1,0-1,-2 1,-1-1,0 0,-2 1,-1-1,0 0,-2 0,0-1,-2 1,0-2,-1 1,-1-1,-1 0,-7 8,13-23,1 0,-1 0,0 0,0-1,0 0,0 0,-1-1,0 1,1-1,-1-1,-1 1,1-1,0 0,0 0,-1 0,1-1,-1 0,0-1,1 0,-1 1,1-2,-1 1,0-1,1 0,0-1,-1 1,1-1,-3-2,7 2,-1 0,1 0,0-1,0 1,0-1,1 0,-1 0,1 1,-1-1,1 0,0 0,0 0,0 0,1-1,-1 1,1 0,0 0,-1 0,1 0,1-1,-1 1,0 0,1 0,0 0,-1 0,1 0,1 0,-1 0,0 0,1 0,-1 0,2-1,67-81,199-102,-250 173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0,'29'0,"19"0,6 0,-1 0,-5 0,-6 0,-5 0,-9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373 198,'-38'70,"-100"200,133-260,1 0,0 1,1-1,1 1,-1 0,2-1,-1 1,2 0,-1 0,1 0,1 0,0 0,1 0,1 3,0-10,1 0,-1-1,1 1,0-1,1 0,-1 0,0-1,1 1,-1-1,1 0,0 0,0 0,0-1,0 0,0 0,0 0,0-1,0 1,1-1,-1 0,0-1,0 1,0-1,0 0,1 0,5 0,15 0</inkml:trace>
  <inkml:trace contextRef="#ctx0" brushRef="#br0" timeOffset="584.2">175 0,'-17'19,"1"1,0 0,1 2,2-1,0 1,1 1,1 1,2-1,0 1,1 1,2 0,-4 20,2 13,1 1,4-1,1 1,4 0,2 2,-3-44,1-1,0 0,1 0,1-1,1 1,0-1,1 1,0-2,1 1,1-1,0 0,1 0,1-1,0-1,8 9,-3-8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8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0,'-3'26,"-1"0,-2 0,0-1,-2 1,-1-2,0 1,-2-1,-1-1,-1 0,-1-1,-12 15,-12 24,21-33,12-22,0-1,0 2,1-1,0 0,1 1,-1 0,1-1,0 1,1 1,0-1,0 0,0 1,1-1,0 0,1 1,-1 0,1-1,1 6,3-9,0 0,0-1,0 1,0-1,0 0,1 0,-1-1,1 1,0-1,0 0,0-1,0 1,0-1,0 0,0 0,0 0,1-1,-1 0,0 0,0 0,0-1,1 1,-1-1,0-1,0 1,4-2,108-22,-92 22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8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1,'-102'95,"86"-69,2 1,0 1,2 0,0 0,-4 22,10-19,1 1,1-1,2 1,2 0,0-1,2 1,2 2,-4-29,0 0,1 0,0 0,0 0,0-1,0 1,1 0,0-1,0 1,0-1,0 0,1 1,0-1,0 0,0-1,0 1,1 0,-1-1,1 0,0 0,0 0,0 0,0-1,0 1,1-1,-1 0,1-1,0 1,-1-1,1 0,0 0,0 0,0-1,0 1,-1-1,1 0,0-1,0 1,0-1,0 0,0 0,-1-1,1 1,-1-1,1 0,-1-1,4-1,6-8</inkml:trace>
  <inkml:trace contextRef="#ctx0" brushRef="#br0" timeOffset="347.629">487 29,'-10'39,"-3"17,1 4,2-4,3-6,3-7,2-6,1-4,1-4,0-1,1-1,-1 0,-4-5,-3-5</inkml:trace>
  <inkml:trace contextRef="#ctx0" brushRef="#br0" timeOffset="944.394">684 312,'24'0,"12"0,6 0,0 0,-3 0,-2 0,-4 0,-1 0,-3 0,-5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4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170 225,'-4'1,"-1"1,1 0,-1 0,1 0,0 0,0 0,0 1,0 0,0 0,1 0,-1 0,1 0,0 1,0 0,0 0,-6 4,3-1,-1-1,1 1,0 0,0 1,1-1,0 1,1 0,-1 1,2-1,-1 1,1-1,0 1,1 0,0 0,1 0,-1 1,2-1,-1 0,1 0,1 1,0-1,0 0,1 0,2 9,0-13,1 0,-1 0,1-1,0 1,0-1,1 0,-1-1,1 1,0-1,0 0,0-1,0 1,0-1,1 0,-1-1,1 0,-1 0,1 0,0-1,-1 0,1 0,0 0,-1-1,1 0,-1 0,1-1,-1 0,0 0,0-1,3-1,18-5,-1-1,0-2,-1 0,-1-2,0-1,0 0,-2-2,0-1,-1-1,1-2,-17 17,-1-1,1 0,-1 0,-1 0,1 0,-1 0,0-1,0 1,0-1,-1 0,0 0,0 0,-1 0,1 0,-1 0,-1 0,1-1,-1 1,0 0,0 0,-1-1,0 1,0 0,0 0,-1 0,0 0,0 0,-1 0,1 1,-1-1,-1 1,1-1,-1 1,0 0,0 1,0-1,-1 1,1-1,-4-1,-49-18,27 15</inkml:trace>
  <inkml:trace contextRef="#ctx0" brushRef="#br0" timeOffset="363.856">85 395,'34'-15,"15"-8,0 3,-8 10,-7 7,-4 4,-8 7,-2 1,1 0,0-1,3-3,1-2,1-2,2 0,-5-1</inkml:trace>
  <inkml:trace contextRef="#ctx0" brushRef="#br0" timeOffset="869.192">649 57,'24'0,"13"0,0 4,-11 3,-10 4,-8 5,-9-1,-6 3,-1 3,6-2,8-5,7-4,7-4,4-3,4-3,1 0,-4-1</inkml:trace>
  <inkml:trace contextRef="#ctx0" brushRef="#br0" timeOffset="1201.595">1 677,'43'-4,"38"-8,15 0,-3-4,-9 1,-14 3,-13 4,-13 3,-8 2,-5 2,-4 1,-2 1,-4-1</inkml:trace>
  <inkml:trace contextRef="#ctx0" brushRef="#br0" timeOffset="1634.209">226 818,'15'-2,"1"0,-1 0,1 2,-1 0,1 1,-1 0,1 1,-1 1,12 3,-26-6,0 0,0 0,0 0,0 0,0 0,0 1,0-1,1 0,-1 0,0 1,0-1,0 1,0-1,0 1,-1-1,1 1,0-1,0 1,0 0,0 0,-1-1,1 1,0 0,-1 0,1 0,0 0,-1 0,1 0,-1 0,0 0,1 0,-1 0,0 0,0 0,1 0,-1 0,0 0,0 1,0-1,0 0,-1 0,1 0,0 0,0 0,-1 0,1 0,0 0,-1 0,1 0,-1 0,1 0,-1 0,0 0,1 0,-1-1,0 1,0 0,0 0,1-1,-1 1,0-1,-1 1,-21 15,-30 33,55-47,-1 0,0 0,1 0,-1-1,1 1,0-1,-1 1,1-1,0 1,0-1,0 0,0 0,0 0,0 0,0 0,0-1,0 1,1-1,-1 1,0-1,0 0,0 0,1 0,-1 0,0 0,0 0,1-1,1 0,172-38,-151 31</inkml:trace>
  <inkml:trace contextRef="#ctx0" brushRef="#br0" timeOffset="2082.677">1158 141,'5'2,"-1"1,1-1,-1 1,0 0,1 0,-1 1,-1-1,1 1,-1 0,1 0,-1 0,0 0,0 1,-1-1,1 1,-1-1,1 5,31 147,-32-130,0 0,-2 0,-1 0,-1 0,-1-1,-1 1,-2-1,0 0,-2 0,0-1,-2 0,-1 0,-10 17,11-24,-1 1,0-1,-2-1,1 0,-2-1,0 0,-1-1,-1-1,-4 3,-3 1</inkml:trace>
  <inkml:trace contextRef="#ctx0" brushRef="#br0" timeOffset="2664.983">1355 0,'27'27,"-14"-4,0 0,-2 1,-1 0,0 1,-2 1,-1-1,-2 1,0 0,-1 6,3 15,-2-18,-1 0,-1 0,-2 1,-1-1,-3 13,-1-18,-2 0,0 0,-2-1,-1 0,-1 0,0-1,-2 0,-1-1,0-1,-2 0,0 0,-1-2,-1 0,0-1,-2 0,0-2,-1 0,-4 2,4-3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0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30,'-21'0,"21"0,7 0,53 1,149-13,-177 6,1 0,-1 3,1 0,0 2,29 3,-39 3,-4 1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1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3,'0'0,"1"0,-1 0,1-1,-1 1,1 0,-1 1,1-1,-1 0,1 0,-1 0,1 0,-1 0,1 0,-1 1,1-1,-1 0,1 0,-1 1,1-1,-1 0,0 1,1-1,-1 0,0 1,1-1,-1 0,0 1,1-1,-1 1,0-1,0 1,1-1,-1 1,0-1,0 1,0-1,0 1,0-1,0 1,0-1,0 1,0-1,0 1,0-1,0 1,0-1,0 1,0-1,-1 1,1-1,0 1,0-1,-1 1,1-1,0 0,0 1,-1-1,1 1,0-1,-1 0,1 1,-1-1,1 0,15 3,-1-1,1-1,0-1,0 0,0-1,0 0,0-2,-1 1,9-4,17-2,202 0,-153 10,-64 2,-29 9,-9-8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47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1 561,'2'6,"0"1,1 0,0-1,0 1,0-1,1 0,0 0,0 0,1 0,0-1,0 0,0 0,0 0,1-1,0 0,-1 0,2 0,-1 0,0-1,1 0,0-1,-1 0,1 0,0 0,0 0,0-1,1-1,-1 1,0-1,0 0,0-1,0 0,0 0,0 0,0-1,0 0,0 0,3-2,29-25,-3-1,0-1,-2-2,-2-2,-1-1,-1-1,9-19,36-41,-20 33,2 2,55-43,-49 60,-61 44,-1 0,1 0,-1 1,1-1,0 0,-1 1,1-1,0 1,0-1,-1 1,1 0,0-1,0 1,-1 0,1 0,0 1,0-1,-1 0,1 0,0 1,0-1,-1 1,1 0,-1-1,1 1,0 0,-1 0,1 0,-1 0,0 0,1 0,-1 1,0-1,0 0,0 1,0-1,0 1,0-1,0 1,0 0,3 11,-1-1,-1 1,0 0,-1 0,0 0,-1-1,-1 1,-1 12,0 7,4 5,-2 0,-2-1,-2 1,-1-1,-1 0,-3 0,0 0,-3-1,0-1,-3 0,0-1,-15 20,19-35,-2 0,0-1,-1-1,-1-1,-1 0,0 0,0-2,-2 0,0-1,0 0,-1-2,0 0,-1-2,-9 4,26-11,-1 0,0 0,1 0,-1-1,1 1,-1-1,0 0,1 0,-1 0,0-1,1 1,-1-1,0 0,1 0,-1 0,1 0,0-1,-1 1,1-1,0 0,0 0,0 0,0 0,0-1,0 1,1-1,-1 0,1 1,0-1,0 0,0-1,0 1,0 0,1 0,0-1,-1 1,1-1,0 1,1-1,-1 0,1 1,-1-1,1-1,1-9,0 0,1 0,0 1,1-1,0 0,1 1,1 0,0 0,1 0,0 1,1 0,1 0,0 0,5-5,4-8</inkml:trace>
  <inkml:trace contextRef="#ctx0" brushRef="#br0" timeOffset="401.954">1412 362,'-10'21,"2"1,0 0,1 0,1 1,2 0,0-1,1 2,1-1,2 0,0 0,1 1,4 17,-4-37,1 1,0-1,0 0,0 0,1-1,-1 1,1 0,0-1,0 0,0 1,0-1,1 0,-1-1,1 1,0-1,0 1,0-1,0 0,0-1,0 1,0-1,1 0,-1 0,1 0,-1 0,1-1,-1 0,1 0,2 0,5 0,1-1,-1-1,1 1,-1-2,0 0,0 0,0-1,-1-1,1 0,2-2,-6 2,0-1,-1 0,1 0,-1-1,0 0,-1 0,0 0,0-1,-1 0,1 0,-2-1,1 1,-1-1,-1 0,0 0,0 0,0-1,-1 1,-1-1,0 1,0-1,-1 0,0 1,0-1,-1 1,-1-1,1 1,-2-1,1 1,-1 0,-1 0,1 0,-5-6,2 7,0-1,-1 1,0 0,-1 1,0 0,0 0,0 0,-1 1,0 0,0 1,-1 0,1 1,-1 0,0 0,0 1,-1 0,1 1,0 0,-1 1,0 0,1 0,-1 1,0 1,1 0,-1 0,1 1,-1 0,1 1,0 0,0 1,0 0,1 1,-1 0,1 0,0 1,0 0,1 0,0 1,0 0,-2 3,-10 14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83,'2'-3,"-1"1,1-1,0 0,0 0,0 1,0-1,0 1,1 0,-1 0,1 0,0 0,-1 0,1 0,0 1,0-1,0 1,0 0,0 0,2-1,1 0,2-3,1-1,1 2,-1-1,1 1,0 1,0 0,0 0,0 1,0 0,0 0,1 2,-1-1,1 1,-1 1,0 0,1 0,-1 1,0 0,0 1,0 0,0 1,0 0,-1 0,3 2,17 21,-25-22,0 0,0 0,1-1,0 0,0 0,0 0,0-1,1 0,-1 0,1 0,0 0,0-1,0 0,0-1,6 2,-1-2,0-1,0 0,0 0,-1-1,1 0,0-1,0-1,-1 0,1 0,-1-1,0 0,0 0,0-1,1-2,5-2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3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59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62 481,'-3'2,"0"-1,1 1,-1 0,0 0,1 0,-1 0,1 1,0-1,0 1,0-1,0 1,0 0,1 0,-1-1,1 1,0 0,0 1,0-1,0 1,-5 15,1 0,1 1,1-1,0 1,2 0,0-1,1 1,1 0,1 0,4 13,-6-27,1-1,0 1,0-1,0 1,1-1,0 0,0 0,0 0,1 0,0 0,-1 0,2-1,-1 1,1-1,-1 0,1 0,0 0,0-1,1 1,-1-1,1 0,0 0,0-1,0 1,0-1,0 0,0-1,1 1,-1-1,0 0,1 0,-1-1,1 1,0-1,0-1,9-3,-1-1,1-1,-1 0,0-1,0 0,-1-1,0-1,-1 0,0-1,0 0,-1-1,0 0,-1-1,0 0,-1 0,0-1,2-6,74-115,-83 133,-1 0,1 1,-1-1,1 1,0 0,0-1,-1 1,1 0,0 0,0 0,-1 0,1 0,0 1,-1-1,1 0,0 1,-1-1,1 1,0 0,-1 0,1-1,-1 1,1 0,-1 0,0 0,1 1,-1-1,0 0,0 0,0 1,0-1,0 1,0-1,0 1,0-1,0 1,-1-1,1 1,-1 0,1-1,-1 1,0 0,0 0,1-1,-1 1,0 0,-1 1,6 7,-1 0,0 0,1 0,1 0,-1 0,1-1,1 0,0 0,0-1,1 1,0-2,0 1,1-1,0 0,0-1,0 0,1-1,0 0,0 0,1-1,-1 0,1-1,0 0,6 0,-9-2,-1 0,1 0,-1-1,1 0,-1-1,1 1,-1-1,1-1,-1 1,0-1,1-1,-1 1,0-1,-1-1,1 1,0-1,-1 0,0-1,0 1,0-1,-1 0,1-1,-1 1,0-1,-1 0,0 0,0-1,0 1,0-1,-1 0,-1 0,1-2,3-100,-7 85</inkml:trace>
  <inkml:trace contextRef="#ctx0" brushRef="#br0" timeOffset="585.363">1134 1,'0'49,"0"113,17 124,1-129,-18-155,1 1,0-1,0 1,0-1,0 0,0 1,0-1,0 0,1 0,-1 0,1 0,0 0,0 0,-1 0,1-1,0 1,1-1,-1 1,0-1,0 0,0 0,1 0,-1 0,1 0,-1 0,1-1,-1 1,1-1,-1 0,1 0,-1 0,1 0,-1 0,1 0,-1-1,1 1,-1-1,1 0,-1 1,2-2,93-52,1-25,-96 80,1 0,-1 0,0 0,0 0,0 0,0 1,-1-1,1 1,0-1,-1 1,1 0,-1-1,1 1,-1 0,0 0,1 0,-1 0,0 0,-1 0,1 0,0 1,0-1,-1 0,0 0,1 1,-1-1,0 0,0 0,0 1,0-1,-1 0,1 1,-1 0,3 12,0-1,0-1,1 1,1-1,0 0,0 0,1-1,1 1,1-1,-1-1,8 11,-2-8,-5-4</inkml:trace>
  <inkml:trace contextRef="#ctx0" brushRef="#br0" timeOffset="1085.927">1727 707,'17'2,"0"-1,0-1,0-1,0 0,0-1,-1-1,1-1,-1 0,1-1,-1-1,-1 0,1-1,-1-1,0 0,-1-1,0-1,0 0,-1-1,6-6,-17 14,0 1,0 0,0-1,-1 1,1-1,-1 1,0-1,1 0,-1 0,0 0,-1 1,1-1,0 0,-1 0,0 0,0 0,0 0,0 0,0 0,0 0,-1 0,1 0,-1 0,0 0,0 0,0 1,0-1,-1 0,1 1,-1-1,1 1,-1-1,0 1,0 0,0-1,0 1,-1 0,1 1,0-1,-1 0,0 1,1-1,-1 1,0 0,1 0,-1 0,-3-1,-6 2,0 0,-1 1,1 0,0 1,0 0,0 1,0 0,0 1,1 0,-1 1,1 1,0-1,1 2,-1-1,1 2,1-1,-1 1,1 1,1-1,0 2,0-1,0 1,-4 9,3-9,1 0,0 1,1 0,0 0,1 1,0-1,1 2,1-1,-1 0,2 1,0 0,0 4,2-11,0-1,1 1,0-1,0 1,0 0,1-1,0 1,0-1,1 1,-1-1,1 0,0 1,0-1,1 0,0 0,0-1,0 1,0 0,1-1,0 0,0 0,0 0,0 0,0-1,1 0,0 0,-1 0,1 0,4 1,11 2,-1-2,1 0,0-1,0-1,0 0,1-2,-1 0,0-2,0 0,0-1,0-1,0-1,-1-1,0 0,1-2,14-2</inkml:trace>
  <inkml:trace contextRef="#ctx0" brushRef="#br0" timeOffset="1532.062">2264 763,'-1'1,"0"0,0 0,0 0,0 0,0 0,1 1,-1-1,1 0,-1 1,1-1,-1 0,1 1,0-1,-1 0,1 1,0-1,0 1,0-1,0 0,1 1,-1-1,0 1,0-1,1 0,-1 1,1-1,-1 0,1 1,0-1,0 0,-1 0,1 0,0 0,0 1,0-1,0 0,0-1,0 1,0 0,1 0,-1 0,0-1,0 1,1 0,0-1,11-6,-1-1,1 0,-1-1,-1-1,0 1,0-2,0 0,-1 0,-1-1,0 0,0 0,1-5,39-42,19-12,-68 70,1 0,0 1,0-1,0 0,-1 0,1 1,0-1,-1 1,1-1,0 1,-1-1,1 1,0-1,-1 1,1-1,-1 1,1 0,-1-1,1 1,-1 0,0 0,1-1,-1 1,0 0,1 0,-1-1,0 1,0 0,0 0,0 0,0-1,0 1,0 0,0 0,0 0,0 0,0-1,-1 1,1 0,0 0,0 1,-1 6,1 0,1 0,-1 0,1 0,1 0,0 0,0 0,0 0,1-1,0 1,1-1,-1 0,1 1,1-2,-1 1,1-1,1 1,-1-1,1-1,0 1,0-1,1 0,-1 0,1-1,0 0,3 1,-3-2,1-1,-1 0,0 0,0-1,1 0,-1 0,1 0,-1-1,1-1,-1 1,1-1,-1 0,0-1,1 0,-1 0,0 0,0-1,-1 0,1-1,0 1,-1-1,0 0,0-1,0 0,0 0,-1 0,0 0,1-3,6-3,0-2,-1 1,0-1,-1-1,-1 0,0 0,-1-1,0 0,-2-1,1 0,2-14,-5 7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0,'-23'67,"-16"25,-4-2,-50 75,-57 64,148-227,1 0,0 0,0 0,0 0,0 0,0 0,0 1,0-1,1 0,-1 1,1-1,0 0,0 1,-1-1,2 1,-1-1,0 1,0-1,1 0,-1 1,1-1,0 0,0 0,0 1,0-1,0 0,0 0,0 0,1 0,-1 0,1 0,0-1,-1 1,1 0,0-1,0 1,0-1,0 0,0 0,0 0,1 0,-1 0,0 0,0 0,1-1,-1 1,2-1,23 4,1-1,0-1,0-2,-1 0,1-2,3-2,15-12,-27 3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41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1 226,'1'-1,"0"0,0 0,0 0,0 0,0 0,1 0,-1 0,0 0,1 0,-1 0,1 1,-1-1,1 1,-1-1,1 1,-1-1,1 1,-1 0,1 0,0 0,-1 0,1 0,-1 0,1 0,0 0,-1 1,1-1,-1 1,1-1,-1 1,1 0,0 0,6 0,22 3,-1-1,1-2,0-1,0-1,-1-1,21-5,175-12,-201 19</inkml:trace>
  <inkml:trace contextRef="#ctx0" brushRef="#br0" timeOffset="250.599">57 367,'43'0,"34"0,13 0,-4 0,-11 0,-15 0,-12 0,-9 0,-7 0,-4 0,-6 0</inkml:trace>
  <inkml:trace contextRef="#ctx0" brushRef="#br0" timeOffset="747.729">481 0,'226'114,"-32"-30,-192-83,1-1,-1 1,1 0,-1-1,0 1,1 0,-1 0,0 1,0-1,0 0,1 1,-2 0,1-1,0 1,0 0,0 0,-1 0,1 0,-1 0,0 0,1 0,-1 1,0-1,0 0,-1 1,1-1,0 1,-1-1,0 1,1-1,-1 1,0-1,0 1,0 0,-1-1,1 1,-1-1,1 1,-1-1,0 0,0 1,0-1,0 0,-1 2,-8 6,0-1,-1-1,0 0,0 0,0-1,-1 0,0-1,-1-1,-6 3,-39 19,-114 71,121-65,33-16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1,'-31'81,"-44"127,4-15,52-96,19-94,1 0,-1 0,0 0,1 0,-1 0,1 0,0 0,0-1,0 1,1 0,-1 0,0-1,1 1,0-1,0 1,0-1,0 0,0 0,0 0,0 0,1 0,-1 0,1-1,-1 1,1-1,0 0,-1 1,1-1,0-1,0 1,0 0,8 0,0 0,-1-1,1 0,0-1,0 0,-1 0,1-1,-1-1,7-2,38-6,59 0,-90 5</inkml:trace>
  <inkml:trace contextRef="#ctx0" brushRef="#br0" timeOffset="1194.255">535 650,'2'-16,"2"0,0 0,0 0,2 0,0 1,0 0,2 0,0 1,0 0,1 0,1 1,6-6,-12 14,103-132,-106 136,-1 0,1 0,-1 0,1 0,-1 0,1 0,-1 0,1 0,0 0,-1 0,1 1,0-1,0 0,0 0,0 1,0-1,0 0,0 1,0-1,0 1,0-1,0 1,0 0,0 0,0-1,0 1,1 0,-1 0,0 0,0 0,0 0,0 0,0 0,1 1,-1-1,0 0,0 0,0 1,0-1,0 1,0-1,0 1,0 0,0-1,0 1,0 0,-1 0,1-1,0 1,0 0,-1 0,1 0,0 0,-1 0,1 0,-1 0,1 0,-1 0,0 1,12 186,-10-182,-3-5,1 1,0-1,0 0,-1 0,1 0,0 0,0 0,0 0,0 0,0 0,0 0,1 0,-1 0,0 0,0 0,1 0,-1 0,1 0,-1 0,1 0,-1 0,1 0,0 0,-1 0,1 0,0-1,0 1,-1 0,1-1,0 1,0 0,0-1,0 1,0-1,0 1,0-1,0 0,0 0,0 1,0-1,0 0,0 0,0 0,1 0,-1 0,0 0,0 0,0 0,0-1,0 1,0 0,0-1,0 1,0 0,0-1,0 0,0 1,94-105,53-32,-148 136,1 0,0-1,0 1,-1 0,1 0,0 0,0 0,0 0,0 0,0 0,1 0,-1 0,0 1,0-1,1 0,-1 1,0-1,1 1,-1-1,0 1,1 0,-1 0,1-1,-1 1,0 0,1 0,-1 1,1-1,-1 0,1 0,-1 1,0-1,1 0,-1 1,0-1,1 1,-1 0,0 0,0-1,0 1,0 0,1 0,-1 0,0 0,-1 0,1 0,1 1,-12 130,-13-16,27-100</inkml:trace>
  <inkml:trace contextRef="#ctx0" brushRef="#br0" timeOffset="1894.209">1607 283,'-49'31,"2"1,2 2,1 3,2 1,-5 8,42-40,1-1,-1 1,1 0,1 0,-1 0,1 0,0 1,1-1,-1 1,1 0,1-1,-1 1,1 2,1-7,0 1,0-1,0 0,0 1,0-1,0 0,1 0,-1 1,1-1,0 0,0 0,-1 0,1 0,1 1,-1-1,0-1,0 1,1 0,-1 0,1 0,0-1,-1 1,1-1,0 0,0 1,0-1,0 0,0 0,0 0,0 0,0 0,1-1,-1 1,0-1,0 1,1-1,-1 0,0 0,1 0,0 0,11-2,0-1,-1 0,0 0,1-2,-1 0,-1 0,1-1,-1 0,0-2,0 1,-1-1,0-1,-1 0,0 0,0-1,-1 0,8-12,22-16,79-69,-117 106,-1 1,1-1,-1 0,1 0,0 1,-1-1,1 0,0 1,-1-1,1 0,0 1,0-1,-1 1,1-1,0 1,0 0,0-1,0 1,0 0,0 0,-1-1,1 1,0 0,0 0,0 0,0 0,0 0,0 0,0 1,0-1,0 0,0 0,0 1,0-1,-1 0,1 1,0-1,0 1,0-1,-1 1,1-1,0 1,-1 0,1-1,0 1,-1 0,1 0,-1-1,1 1,-1 0,1 0,-1 0,0 0,1 0,-1-1,0 1,0 0,0 0,1 0,-1 0,0 0,0 0,-1 0,1 0,0 0,0 0,0 0,-1 0,1 0,-19 245,19 77,0-315,1 0,-2 0,1 0,-1-1,0 1,-1 0,0-1,0 1,0-1,-1 1,0-1,-1 0,1 0,-2 0,1-1,0 0,-1 1,-1-1,1-1,-1 1,0-1,0 0,0-1,0 1,-1-1,0 0,0-1,0 0,-1 0,1 0,-1-1,1 0,-1-1,0 1,-2-1,5-1,0-1,0 1,1-1,-1 0,0 0,1 0,-1-1,1 0,-1 0,1 0,0 0,0-1,0 1,0-1,0 0,0 0,1-1,0 1,-1-1,1 1,1-1,-1 0,0 0,1-1,0 1,0 0,0-1,1 1,-1-1,1 0,0-3,-1-1,0-1,1 0,0 0,1 0,0 1,0-1,1 0,1 0,-1 0,2 1,-1-1,1 1,1-1,-1 1,3-2,7-7,1 1,1 1,1 0,0 0,1 2,1 0,0 1,0 1,2 1,-1 0,1 2,1 0,0 1,25-6,-25 10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80,'38'0,"32"0,14-5,2-1,-9 0,-12 1,-8-3,-9-1,-8 2,-6 2,-3 1,-3-3,-1 0,-1 1,-4 1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426 183,'-1'-2,"-1"0,1 0,-1 1,1-1,-1 0,0 1,0-1,0 1,0 0,0-1,0 1,0 0,0 0,0 0,-1 1,1-1,0 0,-1 1,1 0,0-1,-1 1,1 0,0 0,-3 1,2-2,-10 1,0 0,0 1,0 0,0 1,0 0,1 1,-1 0,1 1,-1 1,1 0,-7 5,17-10,1 1,0-1,-1 1,1-1,0 1,0 0,0 0,0-1,0 1,-1 0,1 0,1 0,-1 0,0 0,0 0,0 0,0 0,1 1,-1-1,1 0,-1 0,1 1,-1-1,1 0,0 1,-1-1,1 0,0 1,0-1,0 1,0-1,0 0,1 1,-1-1,0 0,1 1,-1-1,0 0,1 0,0 1,-1-1,1 0,0 0,0 0,-1 0,1 0,0 0,0 0,1 1,62 36,31 4,-92-41,-1 0,0 0,0 0,0 0,0 1,-1-1,1 1,0-1,-1 1,1 0,-1 0,1 0,-1 0,0 0,0 0,0 0,0 0,0 0,0 0,0 1,-1-1,1 0,-1 0,0 1,0-1,0 1,0-1,0 0,0 1,0-1,-1 0,0 0,1 1,-1-1,0 0,0 0,0 0,0 0,0 0,-1 0,1 0,-1 1,-10 8,0-1,0-1,-1 0,0-1,-1 0,0-1,0 0,-1-1,1-1,-1 0,0-1,-3 0,-7 3,-5 3,-100 17,119-37,15 4</inkml:trace>
  <inkml:trace contextRef="#ctx0" brushRef="#br0" timeOffset="243.972">651 324,'-4'34,"-3"15,1 0</inkml:trace>
  <inkml:trace contextRef="#ctx0" brushRef="#br0" timeOffset="896.094">850 494,'17'-20,"-1"0,-1-1,0-1,-2 0,-1-1,0 0,-2-1,4-14,15-42,-40 169,28 21,-17-107,1 0,0 0,0 0,0 0,1 0,-1-1,1 1,-1 0,1-1,0 1,0-1,0 0,0 1,1-1,-1 0,1-1,-1 1,1 0,-1-1,1 1,0-1,0 0,0 0,0 0,0 0,0 0,0-1,0 1,0-1,0 0,0 0,0 0,3-1,4-3,0-1,-1 0,0-1,0 0,-1 0,1-1,-1 0,-1 0,0-1,0 0,0-1,-1 1,0-1,0-2,14-17,-2 0,-1-2,-2 0,-1-1,-1-1,3-14,-15 39,1 1,-1-1,-1 1,1-1,-1 1,0-1,-1 1,0-1,0 1,0-1,-1 1,1-1,-2 1,1 0,-2-3,-7-9</inkml:trace>
  <inkml:trace contextRef="#ctx0" brushRef="#br0" timeOffset="1317.889">1584 14,'-10'3,"0"0,0 1,1 0,-1 0,1 1,0 1,1-1,-1 2,1-1,0 1,1 0,0 1,0-1,0 1,1 1,0-1,1 1,0 0,0 1,1-1,0 1,1 0,0 0,1 0,-2 9,3-12,0 0,1 1,0-1,0 1,1-1,0 0,0 1,1-1,0 0,0 0,0 0,1 0,0 0,1-1,-1 1,1-1,0 0,1 0,0 0,0-1,0 0,0 0,1 0,0 0,0-1,0 0,0 0,1-1,0 0,-1 0,7 2,-4-2,1-1,-1 1,1-2,-1 1,1-1,0-1,-1 0,1 0,0-1,-1 0,1 0,-1-1,1-1,-1 0,0 0,0 0,0-1,0-1,-1 1,1-2,-1 1,-1-1,1 0,-1 0,0-1,0 0,4-7,-2 3,69-101,-75 107,-1 0,1-1,-1 0,0 1,0-1,-1 0,0 0,0 0,0 0,-1 0,0 0,0 0,0 0,-1 0,0 0,0 0,0 0,-1 0,0 0,-2-4,1 5,0 1,-1 0,1-1,-1 1,0 0,0 1,0-1,0 1,-1 0,1 0,-1 0,0 1,0-1,0 1,0 0,0 1,-1-1,1 1,0 0,-4 0,-21-3</inkml:trace>
  <inkml:trace contextRef="#ctx0" brushRef="#br0" timeOffset="1645.879">1442 211,'24'0,"13"0,4 5,1 1,-2 5,-4 1,-2-3,-3-2,-2-2,-5 2,-2 1,-5 3,-1 0,-3-2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8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25,'-4'0,"2"0,7 0,8 0,5 0,6 0,2 0,3 0,0 0,1-4,-1-3,1 1,-1 1,-6 2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0,0 0,0 0,-4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29,'48'-5,"21"-1,3 0,-5 1,-10 2,-10 1,-7 1,-12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86,'0'-5,"-4"-2,-8 6,-5 2,5 2,8 0,6-6,-2-1,-2 3,-5 4,-6 0,-1 4,7 2,9-2,5-1</inkml:trace>
  <inkml:trace contextRef="#ctx0" brushRef="#br0" timeOffset="376.954">458 0,'-19'5,"-7"6,7 2,11-2,1-3,-2-2,-4-3,0 4,1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10,'-38'29,"1"1,2 1,1 2,2 2,-26 35,49-59,0 2,0-1,1 1,1 0,0 1,1-1,0 2,1-1,1 0,0 1,1 0,1 0,0 0,1 0,0 0,1 0,1 0,1 0,0 0,1 0,0 0,1 0,1-1,0 0,1 0,7 12,-8-21,0 1,0-1,1 0,-1-1,1 1,0-1,0 0,1-1,-1 1,1-1,-1 0,1-1,0 0,0 0,0 0,1-1,-1 0,0-1,0 1,1-2,-1 1,0-1,0 0,1 0,-1-1,2 0,15-4,-1-2,0 0,0-1,-1-2,0 0,-1-1,5-5,7-3,-1-1,-2-2,0-1,-1-1,-2-1,0-2,-2-1,10-15,-25 27,0 0,-1 0,-1 0,-1-1,-1 0,0-1,-1 1,-1-3,-2 13,-1 1,0-1,-1 0,1 1,-2-1,1 0,-1 1,0-1,0 1,-1-1,0 1,-1-1,1 1,-1 0,-1 0,0 1,1-1,-2 1,1-1,-1 1,-4-4,-1 4,-1 0,0 1,0 1,-1-1,1 2,-1-1,0 2,0 0,0 0,0 1,0 0,0 1,0 1,-1 0,1 0,-4 2,-24 3,4 1</inkml:trace>
  <inkml:trace contextRef="#ctx0" brushRef="#br0" timeOffset="367.207">34 349,'93'-30,"88"-19,-175 48,1 1,-1 1,0-1,0 1,0 0,0 0,0 0,0 1,-1 0,1 0,0 1,-1 0,0 0,1 0,-1 0,0 1,-1 0,1 0,-1 0,0 1,0-1,0 1,0 0,2 5,3-1,0 0,0-1,1 0,0 0,0-1,1 0,0-1,0 0,1-1,-1 0,1-1,0 0,0-1,1 0,-1-1,1-1,-1 0,1 0,0-1,4-1,7-4,-6-1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86,'1'67,"-13"151,-6-22,8-133,4-57</inkml:trace>
  <inkml:trace contextRef="#ctx0" brushRef="#br0" timeOffset="315.714">1 86,'43'-5,"38"-1,11-5,-1 0,-7 1,-8 3,-11 2,-13-2,-5-1,-6 2,-6 1,-3 3,-2 0,-2 1,-10 1,-9 0</inkml:trace>
  <inkml:trace contextRef="#ctx0" brushRef="#br0" timeOffset="600.195">57 622,'29'0,"33"-5,12-1,2-5,-7 0,-6 1,-8 3,-9-2,-8 0,-5 1,-3 3,-3 2,0-4,-1 0,1 1,0 2,-4 1</inkml:trace>
  <inkml:trace contextRef="#ctx0" brushRef="#br0" timeOffset="4018.584">1299 482,'-2'-2,"1"1,-1-1,0 1,0 0,0-1,0 1,0 0,0 1,0-1,0 0,0 0,0 1,0-1,-1 1,1 0,0 0,0 0,0 0,-1 0,1 0,0 0,0 1,0-1,-1 1,1 0,0 0,0 0,0-1,0 2,0-1,1 0,-1 0,0 1,-1 0,-55 60,-48 91,-8-11,111-134,14-15,15-16,188-198,-125 117,-88 103,-1 0,1 1,0-1,-1 0,1 1,0-1,0 0,0 1,0-1,0 1,-1 0,1-1,0 1,0 0,0-1,0 1,0 0,0 0,0 0,0 0,0 0,0 0,0 0,0 0,0 0,0 1,0-1,0 0,0 1,0-1,0 0,0 1,0-1,0 1,-1 0,1-1,0 1,0 0,-1-1,1 1,0 0,-1 0,1 0,0 0,24 49,-18-33,31 136,-30-103,-1-4,-5-34</inkml:trace>
  <inkml:trace contextRef="#ctx0" brushRef="#br0" timeOffset="4332.753">1074 679,'33'0,"26"0,8 0,-3 0,-8 0,-8 0,-13-5,-7-2,-8 1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0 282,'125'-11,"118"-18,-73 0,-120 24,-32 7</inkml:trace>
  <inkml:trace contextRef="#ctx0" brushRef="#br0" timeOffset="324.644">84 451,'39'0,"31"0,9 0,-4 0,-10 0,-12 0,-9 0,-8 0,-10-4,-5-3,-5 1</inkml:trace>
  <inkml:trace contextRef="#ctx0" brushRef="#br0" timeOffset="913.329">424 0,'30'34,"153"81,-179-111,0 1,0-1,0 1,-1 0,1 1,-1-1,-1 1,1-1,-1 1,0 0,0 0,0 0,-1 0,0 0,0 0,-1 0,0 0,0 0,0 0,-1 1,0-1,0 0,0 0,-1 0,0 0,0-1,0 1,-1 0,0-1,0 0,0 1,-1-1,0-1,0 1,0 0,-1-1,1 0,-1 0,-1 0,-241 232,224-204,16-15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1,'0'0,"5"0,6 0,6 0,5 0,4 0,2 0,1 0,0 0,1 0,-6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1,'-2'19,"-2"0,0 0,-1 0,-1-1,-1 0,0 0,-1 0,-1-1,-1 0,-5 5,-13 30,8-15,10-21,0 0,1 1,1 0,1 1,0 0,2 0,0 0,0 1,2-1,1 1,0 3,2-20,0 1,0-1,1 1,-1-1,1 1,-1-1,1 0,0 1,0-1,0 0,0 0,1 1,-1-1,0 0,1 0,0-1,-1 1,1 0,0 0,0-1,0 1,0-1,0 0,0 0,1 1,-1-1,0 0,1-1,-1 1,0 0,1-1,-1 0,1 1,-1-1,1 0,-1 0,1 0,0-1,94-23,-77 13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0,'38'0,"27"0,8 0,-4 0,-9 0,-10 0,-9 0,-11 5,-11 2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9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0 352,'20'-36,"1"2,1 0,3 1,0 1,8-5,83-65,-116 103,0 0,0 0,0 0,0 0,0-1,0 1,0 0,0 0,0 0,1 0,-1 0,0-1,1 1,-1 0,0 0,1 0,-1-1,1 1,-1 0,1 0,0-1,-1 1,1-1,0 1,-1 0,1-1,0 1,0-1,-1 0,1 1,0-1,0 0,0 1,0-1,-1 0,1 0,0 0,0 0,0 0,0 0,0 0,0 0,0 0,-1 0,1 0,0 0,0-1,0 1,0 0,0-1,-1 1,1-1,0 1,0-1,-1 1,1-1,0 1,-1-1,1 0,-1 1,1-1,-1 0,1 0,-1 1,1-2,-2 8,-8 70,9-74,0-1,0 1,0 0,0-1,0 1,1-1,-1 1,1 0,-1-1,1 1,-1-1,1 1,0-1,0 1,0-1,0 0,0 1,0-1,0 0,1 0,-1 0,0 0,0 0,1 0,-1 0,1 0,-1-1,1 1,-1 0,1-1,0 1,-1-1,1 0,0 1,-1-1,1 0,0 0,-1 0,1 0,0-1,-1 1,1 0,13-5,1 0,-1-1,0 0,-1-1,0-1,0 0,-1-1,0-1,0 0,-1 0,8-10,0 2,50-37,-67 92,-19 7,13-39,-1 1,2-1,-1 1,1 0,-1 0,2-1,-1 1,1 1,-1-1,2 0,-1 0,1 0,0 1,0-1,1 0,-1 0,2 0,-1 0,1 0,-1 0,2 0,1 4,8 3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1,'-26'4,"0"2,0 0,0 2,1 1,0 0,-2 3,21-9,-1 0,1 1,-1 0,1 0,0 0,1 1,-1 0,1 0,0 0,0 1,0-1,1 1,0 0,0 1,0-1,1 1,0 0,0-1,1 1,0 0,0 1,1-1,0 0,0 2,1-5,1 0,-1 0,1 0,0 0,0 0,1 0,-1 0,1-1,0 1,0 0,0-1,1 0,-1 1,1-1,-1 0,1 0,0-1,0 1,1-1,-1 1,0-1,1 0,0 0,-1 0,1-1,0 1,0-1,0 0,0 0,0-1,0 1,0-1,0 1,0-1,0-1,0 1,0-1,0 1,0-1,0 0,0 0,0-1,0 1,-1-1,1 0,0 0,-1 0,0-1,1 1,145-124,-86 66,-62 58,-1 1,1 0,-1 0,1-1,0 1,-1 0,1 0,0 0,0 0,0 0,0 0,0 0,0 0,0 0,0 1,0-1,0 0,1 1,-1-1,0 0,0 1,1 0,-1-1,0 1,1 0,-1 0,0 0,1-1,-1 2,0-1,1 0,-1 0,0 0,1 0,-1 1,0-1,1 1,-1-1,0 1,0-1,1 1,-1 0,0 0,0 0,0-1,0 1,0 0,0 0,0 0,-1 1,1-1,0 0,0 0,-1 0,1 0,-1 1,1-1,-1 0,0 1,1-1,-1 1,-12 120,-3-43,16-68,-1 1,0 0,0-1,-2 1,1-1,-1 0,-1 1,0-1,-1 0,0 0,0-1,-1 1,-1-1,0 0,0 0,-1-1,0 0,0 0,-1-1,-1 0,1 0,-1-1,-4 3,-57 17,68-27,0 0,1 1,-1-1,0 0,1-1,-1 1,0 0,1 0,-1-1,1 1,-1-1,0 1,1-1,-1 0,1 0,0 1,-1-1,1 0,0 0,-1-1,1 1,0 0,0 0,0 0,0-1,0 1,0-1,0 1,1-1,-1 1,0-1,1 1,-1-1,1 1,0-1,0 0,-1 1,1-1,0 0,0 1,0-1,1 0,-1 1,2-10,0 1,1 0,1 0,-1 0,2 0,-1 0,1 1,1 0,0 0,0 1,1-1,0 1,0 1,0-1,1 1,1 0,-1 1,1 0,0 1,0-1,2 1,1-3,150-79,-138 80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19,'-3'-2,"1"0,-1 0,1 1,-1-1,0 0,0 1,0 0,0 0,0 0,0 0,0 0,0 0,0 1,0-1,0 1,-1 0,1 0,0 1,0-1,0 0,0 1,-1 0,1 0,0 0,0 0,1 0,-1 0,0 1,0 0,1-1,-1 1,0 0,1 0,-1 1,-74 83,68-74,0 1,1 0,0 0,1 1,0 0,1 1,1-1,1 1,0 0,0 1,2-1,0 0,0 1,2-1,0 1,1-1,0 1,2 2,-1-13,0 1,0 0,1-1,0 1,1-1,-1 0,1 0,0 0,0 0,0-1,1 0,0 0,-1 0,2 0,-1-1,0 0,1 0,-1 0,1-1,0 1,0-1,0-1,0 1,0-1,0 0,0-1,6 1,9 0,0-1,0-1,1-1,-1-1,0 0,0-2,11-4,-11 4,0 0,0-2,-1 0,0-1,-1-1,0-1,0-1,-1-1,0 0,-1-1,0-1,-2 0,1-1,-2-1,0-1,-1 0,0-1,-12 15,0 0,1 0,-2 0,1 0,0 0,-1 0,1 0,-1 0,0 0,0 0,0 0,0 0,-1 0,1 0,-1 0,0 0,0 0,0 0,0 0,0 0,-1 0,1 1,-1-1,0 1,0-1,0 1,0-1,0 1,0 0,-1 0,1 0,-1 1,1-1,-1 0,-2 0,-105-42,78 37,4 3</inkml:trace>
  <inkml:trace contextRef="#ctx0" brushRef="#br0" timeOffset="466.477">58 217,'168'-11,"-160"9,0-1,0 0,0 1,1 0,-1 0,1 1,-1 0,1 1,0 0,-1 0,1 0,-1 1,1 1,-1 0,1 0,-1 0,0 1,0 0,0 1,0 0,-1 0,7 5,-7-2,-1-1,1 0,0 0,0 0,1-1,-1 0,1 0,0-1,1 0,-1 0,1-1,-1 0,1-1,0 0,0 0,0-1,0 0,1-1,-1 0,0 0,0-1,0 0,1-1,15-4</inkml:trace>
  <inkml:trace contextRef="#ctx0" brushRef="#br0" timeOffset="976.853">482 48,'-5'0,"-6"0,-6 0,-6 0,2-5,0-1,-2 0,-1 1,-2 1,-1 2,4 1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29,'-5'5,"-1"6,0 6,1 1</inkml:trace>
  <inkml:trace contextRef="#ctx0" brushRef="#br0" timeOffset="245.917">277 0,'0'10,"-5"8,-1 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9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0 393,'19'0,"17"0,6 0,1 0,-2 0,-4 0,-2 0,-3 0,-2 0,-2 0,0 0,0 0,0 0,-1 0,1 0,-5 0</inkml:trace>
  <inkml:trace contextRef="#ctx0" brushRef="#br0" timeOffset="269.74">28 619,'38'-9,"33"-4,8 1,-4 2,-11 3,-10 3,-10 1,-8 2,-5 1,-8 1</inkml:trace>
  <inkml:trace contextRef="#ctx0" brushRef="#br0" timeOffset="1923.158">1242 55,'-10'34,"-3"25,1 7,2-2,3-8,3-8,2-8,1-5,1-5,0-2,1-6</inkml:trace>
  <inkml:trace contextRef="#ctx0" brushRef="#br0" timeOffset="2203.892">734 83,'39'-5,"36"-6,10-2,1 2,-6 3,-10 2,-13 3,-7 1,-7 2,-5 0,-6 0,-2 1,-2-1,-1 1,0-1,-5 5,-11 2,-7-1</inkml:trace>
  <inkml:trace contextRef="#ctx0" brushRef="#br0" timeOffset="2452.155">762 592,'48'-5,"35"-7,13-5,-5 0,-13 2,-15 4,-14 4,-10 4,-7-4,-4 1,-2 0,-6 2</inkml:trace>
  <inkml:trace contextRef="#ctx0" brushRef="#br0" timeOffset="3399.368">1722 422,'-52'35,"1"2,2 2,2 2,2 2,1 3,13-1,31-45,0 1,1-1,-1 1,1-1,-1 1,1-1,0 1,-1-1,1 1,-1-1,1 1,0-1,-1 0,1 0,0 1,-1-1,1 0,0 0,-1 0,1 0,0 0,0 1,-1-1,1-1,0 1,0 0,-1 0,1 0,0 0,-1 0,1-1,0 1,-1 0,1-1,0 1,-1 0,1-1,-1 1,1-1,0 1,-1-1,1 1,-1-1,0 1,1-1,-1 0,1 1,-1-1,0 0,1 1,-1-2,1 1,396-302,-396 301,-1 1,1 0,0 0,-1 0,1 0,0 0,0 0,0 0,0 0,0 0,0 0,0 0,0 1,0-1,0 0,0 1,1-1,-1 1,0-1,0 1,1 0,-1 0,0-1,0 1,1 0,-1 0,0 0,1 0,-1 0,0 1,1-1,-1 0,0 1,0-1,1 0,-1 1,0 0,0-1,0 1,0 0,0-1,0 1,0 0,0 0,0 0,0 0,0 0,0 0,-1 0,1 0,0 0,-1 1,1-1,-1 0,1 0,-1 0,0 1,1-1,-1 0,0 1,0-1,0 0,0 1,0-1,-22 81,17-69,1 0,0 1,1 0,0 0,1 0,1 0,0 0,1 0,0 0,1 2,7 40,-31-71,15 6,0 0,0 0,-1 1,0 1,0 0,-1 0,0 0,0 1,-1 1,1 0,-1 0,0 1,-1 1,1-1,-9 0,-61 2,56 3</inkml:trace>
  <inkml:trace contextRef="#ctx0" brushRef="#br0" timeOffset="3819.85">2315 26,'-38'35,"1"1,2 2,2 2,-6 11,-19 65,57-112,0 0,0 0,1 0,0 1,-1-1,2 0,-1 0,0 0,1 0,0 1,-1-1,2 0,-1 0,0 0,1 0,0-1,0 1,0 0,0-1,1 1,-1-1,1 0,0 0,0 0,0 0,0 0,1-1,-1 1,1-1,8 4,0-1,-1-1,1 0,1-1,-1 0,1-1,-1 0,1-1,-1 0,1-1,0 0,-1-1,1-1,0 0,-1-1,0 0,0-1,0 0,0-1,0 0,-1-1,0 0,0-1,9-7,-8 7,0 0,0-2,-1 1,0-1,0-1,-1 0,0 0,-1-1,0 0,-1-1,0 0,-1 0,0-1,-1 1,0-2,-1 1,-1 0,0-1,0-3,-2 11,0 0,-1-1,1 1,-1 0,0 0,-1-1,0 1,0-1,0 1,0 0,-1-1,0 1,-1 0,0 0,1 0,-2 0,1 0,-1 0,0 0,0 1,-1-1,1 1,-1 0,0 0,-1 0,1 1,-1 0,0 0,0 0,0 0,-1 1,1-1,-1 2,0-1,1 0,-2 1,1 0,-1 1,-83 11,64-4</inkml:trace>
  <inkml:trace contextRef="#ctx0" brushRef="#br0" timeOffset="4154.932">2032 337,'53'-19,"22"-7,3 2,-7 5,-15 10,-13 6,-13 9,-8 4,-1 0,-6 2,0 0,3-2,2-3,3-3,-2-6,-6-4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86 226,'168'-27,"-8"14,-37-4,-99 16</inkml:trace>
  <inkml:trace contextRef="#ctx0" brushRef="#br0" timeOffset="302.755">0 423,'20'5,"20"2,8-6,1-2,-3-2,-5 0,-4 1,-4 0,-2-4,-3-1,0 1,0 1,-6 2</inkml:trace>
  <inkml:trace contextRef="#ctx0" brushRef="#br0" timeOffset="769.858">340 1,'19'16,"1"0,0-1,1-1,1-1,0-1,3 0,72 43,-95-54,0 0,1 1,-1-1,0 1,0 0,0 0,0 0,0 0,0 0,-1 0,1 0,-1 1,1-1,-1 1,0-1,0 1,0-1,0 1,-1 0,1-1,-1 1,1 0,-1-1,0 1,0 0,0 0,0-1,-1 1,1 0,-1-1,0 1,0 0,0-1,0 1,-1 1,-63 77,52-68,-245 263,241-258,3-5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0,'-19'5,"-11"6,-1 6,10 1,14-4,12-8,10-6,8-7,-1-2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1,'-24'9,"-3"4,4-1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198 128,'-8'2,"0"1,0-1,0 1,1 1,-1 0,1 0,0 0,0 1,1 0,-1 0,1 1,0-1,0 2,1-1,0 0,0 1,1 0,-1 0,1 1,1-1,0 1,0-1,0 1,1 0,0 0,1 1,-1-1,2 0,-1 0,1 1,0 0,0 8,0 0,1 0,1 0,0 0,2-1,0 1,0-1,2 3,-4-15,0 0,0 1,0-1,1 0,-1 0,1 0,0 0,0-1,0 1,1-1,-1 0,1 0,0 0,0 0,0-1,0 1,0-1,0 0,1 0,-1-1,1 1,0-1,-1 0,1 0,0-1,-1 1,1-1,0 0,0-1,-1 1,1-1,16-4,0 0,-1-2,0-1,0 0,-1-1,0-1,-1-1,0-1,0 0,-1-2,-1 1,-1-2,4-4,0 2,0 0,-1-1,-1-1,-1-1,-1 0,0-1,-2-1,-1 0,0-1,7-23,-17 42,-1-1,0 0,0 0,-1 0,0 0,1 0,-2 0,1 0,-1 1,1-1,-1 0,0 0,-1 0,1 1,-1-1,0 1,0-1,-1 1,1 0,-1 0,0 0,0 0,-1 0,1 0,-1 1,1 0,-1 0,0 0,0 0,-1 1,1-1,0 1,-1 0,1 0,-1 1,0-1,0 1,-2 0,-4-2,-1 1,-1 0,1 0,0 1,0 1,-1 0,1 1,0 0,0 1,0 0,0 1,0 0,0 1,1 0,0 1,0 1,-10 5,-17 10</inkml:trace>
  <inkml:trace contextRef="#ctx0" brushRef="#br0" timeOffset="395.612">0 354,'5'-7,"0"1,0-1,1 1,0 0,0 1,0-1,1 1,0 0,0 1,0 0,0 0,1 0,0 1,-1 0,1 1,3-1,127-21,-129 23,-1 0,0 0,1 1,-1 1,1-1,-1 1,0 1,1-1,-1 1,0 1,0 0,0 0,-1 0,1 1,-1 0,0 1,0-1,0 1,-1 1,1-1,-1 1,4 6,17 8,-17-19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1 388,'38'-5,"23"-2,5 1,-3 1,-8 2,-8 0,-13 2</inkml:trace>
  <inkml:trace contextRef="#ctx0" brushRef="#br0" timeOffset="217.232">1 585,'38'0,"28"0,6 0,-8 0</inkml:trace>
  <inkml:trace contextRef="#ctx0" brushRef="#br0" timeOffset="472.103">622 501,'33'0,"27"0,6 0,-2 0,-8 0,-13-5,-14-2</inkml:trace>
  <inkml:trace contextRef="#ctx0" brushRef="#br0" timeOffset="2215.618">1187 698,'171'-106,"-131"75,-18 17,-2-2,1 0,-2-1,-1-1,0-1,-1 0,6-11,-10-21,-13 50,0 0,0 0,-1 0,1 0,0 0,0 1,-1-1,1 0,-1 0,1 0,-1 0,1 0,-1 1,0-1,1 0,-1 1,0-1,1 0,-1 1,0-1,0 1,0-1,1 1,-1-1,0 1,0 0,0-1,0 1,0 0,0 0,0-1,0 1,0 0,0 0,0 0,0 0,0 1,0-1,0 0,0 0,1 1,-1-1,0 0,0 1,0-1,0 1,0-1,1 1,-1-1,0 1,0 0,1-1,-9 5,1-1,0 1,1 1,-1-1,1 1,0 1,1-1,-1 1,1 1,0-1,1 1,0 0,0 0,1 0,-2 6,4-10,0 0,1 0,-1 0,1 0,0 1,0-1,1 0,-1 1,1-1,0 0,0 1,0-1,1 0,-1 1,1-1,0 0,0 0,1 0,-1 0,1 0,0 0,0 0,1 0,-1 0,1-1,-1 0,1 1,0-1,0 0,1 0,-1-1,1 1,2 1,5 0,0-1,0 0,0-1,0 0,0-1,0 0,1-1,-1 0,0-1,0 0,1-1,-1 0,0-1,-1 0,1-1,0 0,-1 0,0-1,0-1,0 1,-1-2,0 1,8-8,8-1,-9 6,0 0,-1-1,0-1,-1 0,0-1,-1-1,0 0,-1-1,0 0,-1-1,-1 0,5-10,-14 24,-1-1,1 1,-1-1,0 1,1-1,-1 0,0 1,0-1,0 1,0-1,0 1,0-1,-1 1,1-1,-1 1,1-1,-1 1,1-1,-1 1,0-1,1 1,-1 0,0-1,0 1,0 0,0 0,0 0,0 0,-1 0,1 0,0 0,0 0,-1 0,1 1,-1-1,1 0,0 1,-1-1,1 1,-1 0,1-1,-1 1,0 0,1 0,-1 0,1 0,-1 0,1 0,-1 1,1-1,-1 1,1-1,-1 1,1-1,-1 1,1 0,0-1,-1 1,1 0,0 0,0 0,-2 1,-6 2,0 1,0-1,1 2,-1-1,1 1,0 0,1 1,-1 0,1 0,-2 4,6-9,1 1,1-1,-1 0,0 1,0-1,1 1,0-1,-1 1,1 0,0 0,0-1,1 1,-1 0,0 0,1 0,0 0,0 0,0 0,0 0,0 0,0 0,1 0,0 0,-1 0,1-1,0 1,0 0,1 0,-1-1,0 1,1-1,0 1,0-1,-1 0,1 1,3 1,0 0,0 0,1 0,0 0,0-1,0 1,0-2,1 1,-1-1,1 1,-1-2,1 1,0-1,0 0,-1 0,1-1,0 0,0 0,0-1,6-1,128-41,-134 40,2 0,-1 0,0-1,0 1,0-2,-1 1,1-1,-1 0,0-1,-1 0,1 0,-1 0,0-1,-1 0,0 0,0 0,0-1,-1 0,0 0,0 0,-1 0,2-9,-5 16,1-1,-1 0,0 1,0-1,0 0,0 0,0 1,0-1,-1 0,1 0,0 1,-1-1,0 0,1 1,-1-1,0 1,0-1,0 1,0-1,0 1,0 0,0-1,0 1,-1 0,1 0,0 0,-1 0,1 0,-1 0,1 0,-1 0,0 1,1-1,-1 1,0-1,1 1,-1-1,0 1,0 0,1 0,-1 0,0 0,0 0,1 1,-1-1,0 0,1 1,-1-1,0 1,1 0,-1-1,1 1,-1 0,1 0,-1 0,1 0,-1 0,1 0,0 1,0-1,0 0,0 1,0-1,0 1,0-1,-1 2,-3 3,-1 0,1 0,0 1,0 0,1 0,0 0,0 0,1 0,0 1,0 0,1 0,0 0,0 0,0 4,2-8,-1 0,1 0,0 0,0 0,0-1,1 1,0 0,-1 0,1 0,0 0,1 0,-1-1,1 1,0-1,0 1,0-1,0 1,0-1,1 0,-1 0,1 0,0-1,0 1,0-1,0 1,1-1,-1 0,1 0,-1 0,4 0,-2 0,4 3,0-1,0 0,0-1,1 0,-1-1,1 0,0 0,0-1,0 0,0-1,0 0,0 0,0-1,0-1,7-3</inkml:trace>
  <inkml:trace contextRef="#ctx0" brushRef="#br0" timeOffset="2614.49">2259 21,'22'-3,"205"-15,-227 19,-1-1,0 1,0 0,1-1,-1 1,1 0,-1 0,1-1,-1 1,1 0,-1 0,1 0,0 0,-1 0,1 0,0 0,0-1,0 1,-1 0,1 0,0 0,0 0,1 0,-1 0,0 0,0 0,0 0,1 0,-1 0,0 0,1 0,-1-1,1 1,-1 0,1 0,-1 0,1-1,0 1,-1 0,1-1,0 1,0 0,-1-1,1 1,0-1,0 0,0 1,0-1,-1 1,1-1,0 0,0 0,0 0,0 1,0-1,0 0,0 0,0 0,0 0,-35 23,27-20,0 1,0 0,1 1,-1-1,1 1,0 1,1-1,-1 1,1 0,0 0,1 0,-1 1,1 0,3-5,1 0,0 0,-1 0,1 0,0 0,0 0,0 0,0 0,0-1,0 1,0 0,1 0,-1 0,1 0,0 0,-1 0,1-1,0 1,0 0,0-1,0 1,0 0,1-1,-1 0,0 1,1-1,-1 0,1 1,-1-1,1 0,0 0,-1 0,1-1,0 1,0 0,0 0,72 20,-48-18,-2-2</inkml:trace>
  <inkml:trace contextRef="#ctx0" brushRef="#br0" timeOffset="3615.386">3049 134,'-28'15,"0"1,1 1,1 2,0 0,2 2,0 1,1 1,1 0,-11 19,29-37,0 0,1 0,-1 1,1-1,1 1,-1-1,1 1,0 0,0 0,1 0,0 1,0-1,0 0,1 0,0 0,0 1,0-1,1 0,0 0,1 0,-1 1,1-1,0-1,0 1,1 0,0 0,0-1,0 0,1 1,-1-1,1-1,0 1,1 0,-1-1,1 0,0 0,0-1,0 1,1-1,-1 0,1 0,3 0,8 0,1 0,0-2,0 0,0-1,0-1,0-1,-1 0,1-2,0 0,-1 0,0-2,0 0,-1-1,1-1,-2 0,1-1,6-6,-7 8,-2-1,1-1,-1 0,-1 0,0-1,0-1,-1 0,0-1,-1 0,0 0,-1-1,0 0,-1-1,-1 0,0 0,-1-1,-1 0,0 0,-1 0,2-10,-7 19,0 0,-1 0,1 0,-1 0,0 0,0 0,-1 0,0 1,0-1,0 1,-1 0,0 0,0 0,0 0,0 1,-1 0,1 0,-1 0,-1 0,1 1,0 0,-1 0,1 0,-1 1,0-1,0 1,-2 0,-17-7</inkml:trace>
  <inkml:trace contextRef="#ctx0" brushRef="#br0" timeOffset="3919.263">2682 416,'299'-90,"-295"89,0-1,-1 1,1 0,0-1,0 2,0-1,0 0,0 1,0 0,0 0,0 0,0 0,0 1,0-1,0 1,0 0,-1 1,1-1,0 0,-1 1,1 0,-1 0,1 0,-1 0,0 1,0-1,0 1,0 0,1 2,4 6,-6-7,-1 0,1-1,0 0,0 1,1-1,-1 0,1 0,0-1,-1 1,1 0,0-1,1 0,-1 1,0-1,1 0,-1-1,1 1,-1-1,1 0,0 0,1 1,132 1,-112-4</inkml:trace>
  <inkml:trace contextRef="#ctx0" brushRef="#br0" timeOffset="6909.382">2372 613,'0'5,"0"6,-5 6,-1 6,-1 2,-2-2,-1 0,2 0,2-3</inkml:trace>
  <inkml:trace contextRef="#ctx0" brushRef="#br0" timeOffset="7379.313">2343 613,'101'83,"-93"-74,-8-8,1 0,-1 0,1 1,0-1,-1 0,1 0,0 0,0 0,0 0,-1 1,1-2,0 1,1 0,-1 0,0 0,0 0,0-1,0 1,1 0,-1-1,0 0,1 1,-1-1,0 1,1-1,-1 0,0 0,1 0,-1 0,1 0,-1 0,0 0,1-1,-1 1,0 0,1-1,-1 1,0-1,1 1,-1-1,0 0,0 1,0-1,0 0,0 0,0 0,1 0,52-112,-49 94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58,'38'-5,"27"-1,8 0,-4-4,-9 0,-10 2,-9 2,-6 2,-9 1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1 434,'4'5,"1"-1,0 0,0-1,0 1,0-1,0 0,1 0,0-1,-1 1,1-1,0 0,0-1,0 0,0 0,1 0,-1 0,0-1,0 0,0-1,1 1,-1-1,0 0,0-1,0 1,0-1,-1-1,1 1,0-1,-1 0,1 0,-1 0,4-5,40-24,-2-3,-2-1,-1-3,21-25,-46 44,-14 16,1-1,-1 1,0-1,-1 0,1 0,-1-1,0 1,0-1,0 0,-1 0,0 0,0 0,-1-1,0 1,0-1,0 0,-1 1,0-1,0 0,-1 0,0 0,0-3,-3 7,1 0,-1-1,0 1,0 0,-1 1,1-1,0 1,-1-1,0 1,1 0,-1 0,0 0,0 1,0 0,0-1,-1 1,1 1,0-1,0 1,-1-1,1 1,0 0,0 1,-1-1,1 1,0 0,0 0,0 0,0 1,0-1,0 1,0 0,0 0,1 0,-4 3,-7 2,1 0,1 2,-1-1,1 1,1 1,-1 0,2 1,-1 0,2 1,-9 12,14-19,0 1,1 0,0 0,0 0,1 0,0 0,0 0,0 1,1-1,-1 1,2 0,-1-1,1 1,0 0,0-1,1 1,0-1,0 1,1 0,-1-1,1 0,1 1,-1-1,1 0,0 0,1 0,4 1,0 0,0 0,1 0,0-1,1-1,-1 0,1 0,0-1,0 0,0 0,1-1,-1-1,1 0,-1 0,1-1,0 0,0-1,0 0,0-1,-1 0,1-1,2-1,18 2,-1 0,-1-1,1-1,-1-2,0-1,0-1,-1-1,0-2,0-1,-1-1,-1-1,0-2,-1 0,0-2,-1 0,19-20,-38 33,-1 0,1-1,-1 1,0-1,0 0,-1 0,0-1,0 1,0-1,0 1,-1-1,0 0,0 0,0 0,-1 0,0 0,0-1,-1 1,0 0,0 0,0 0,-1-3,0 7,0 0,0 1,0-1,0 0,0 1,-1-1,1 1,-1-1,1 1,-1 0,1-1,-1 1,0 0,0 0,1 0,-1 1,0-1,0 0,0 1,0-1,0 1,0-1,0 1,0 0,0 0,0 0,0 0,0 0,0 1,0-1,0 1,0-1,0 1,0 0,-1 0,-71 31,64-25,0 0,1 0,0 1,0 0,0 1,1 0,1 0,-1 1,2 0,-1 0,1 0,-2 8,5-14,1 1,0 0,0-1,1 1,-1 0,1 0,0 0,0 1,1-1,0 0,0 0,0 0,0 0,1 0,0 0,0 1,0-2,1 1,-1 0,1 0,0 0,1-1,-1 1,1-1,0 0,0 1,0-1,1-1,-1 1,3 1,6 1,0 0,1-1,0-1,0 0,0-1,0-1,0 1,1-2,-1 0,1-1,-1 0,1-1,-1 0,6-2,-19 3,38-6,-1-1,1-1,-2-3,1 0,-1-3,-1-1,-1-1,0-2,-1-1,-1-2,-1-1,-1-2,14-14,24-36,-66 72,0-1,0 0,-1 0,1 1,0-1,-1 0,0 0,0 0,0-1,0 1,0 0,0 0,-1-1,0 1,0 0,0 0,0-1,0 1,0 0,-1-1,0 1,0 0,0 0,0 0,0 0,0 0,-1 0,0-1,-1 2,-1 0,1 0,-1 0,1 1,-1 0,0-1,1 1,-1 1,0-1,0 0,0 1,0 0,1 0,-1 0,0 0,0 1,0-1,0 1,1 0,-1 0,0 1,1-1,-1 1,1 0,-1 0,1 0,0 0,0 0,0 1,0-1,0 1,0 0,-1 3,-6 2,1 1,1 0,0 0,0 1,1 0,0 1,1 0,0 0,0 0,1 0,1 1,0 0,1 0,0 0,1 0,0 1,1-1,0 1,1-1,0 0,1 1,0-1,2 1,0 3,1-8,0 0,0-1,0 0,1 0,0 0,0-1,1 0,0 0,0 0,1-1,-1 0,1 0,0 0,0-1,1 0,-1 0,1-1,0 0,0-1,0 1,0-2,1 1,-1-1,0 0,1-1,-1 0,6 0,11 0</inkml:trace>
  <inkml:trace contextRef="#ctx0" brushRef="#br0" timeOffset="545.252">1892 208,'-17'13,"0"1,1 0,1 2,0 0,1 0,1 1,0 1,1 0,-2 7,14-26,0 1,0 0,1-1,-1 1,0 0,0-1,1 1,-1 0,0-1,1 1,-1 0,0 0,1-1,-1 1,0 0,1 0,-1 0,0-1,1 1,-1 0,1 0,-1 0,1 0,-1 0,0 0,1 0,-1 0,1 0,-1 0,0 0,1 0,-1 0,1 0,-1 0,0 1,1-1,-1 0,1 0,-1 0,0 1,1-1,-1 0,0 0,1 1,-1-1,0 0,0 1,1-1,-1 0,0 1,0-1,0 0,1 1,-1-1,0 1,0-1,0 0,0 1,0-1,0 1,0-1,0 0,0 1,0-1,0 1,33-21,91-80,-113 92,-10 7,-1-1,1 0,0 1,0-1,0 1,1 0,-1-1,0 1,0 0,1-1,-1 1,1 0,-1 0,1 0,-1 0,1 1,0-1,-1 0,1 1,0-1,0 1,0-1,-1 1,1 0,0 0,0 0,0 0,0 0,-1 0,1 1,0-1,0 0,0 1,-1 0,1-1,0 1,-1 0,1 0,-1 0,1 0,-1 0,1 0,-1 0,1 0,-1 1,6 18,-7-15,0 0,1-1,0 1,0-1,0 1,0-1,1 1,-1-1,1 0,0 0,1 0,-1 0,1 0,-1 0,1-1,1 1,-1-1,0 0,1 0,-1 0,1 0,0-1,0 1,0-1,0 0,0 0,1-1,-1 1,1-1,-1 0,1 0,-1-1,1 1,2-1,1-3,1-1,-1-1,0 1,0-1,0-1,-1 0,0 0,0 0,0-1,-1 1,0-2,0 1,-1-1,0 0,0 0,-1 0,0-1,0 1,0-3,5-14,-2 1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2089 594,'-5'9,"-1"9,-5 0,0 3,1 2,-2-3,1 0,-3 2,2 2,-3-4,-3 0,2 2,-2-4,3 1,-2-4,3-4</inkml:trace>
  <inkml:trace contextRef="#ctx0" brushRef="#br0" timeOffset="602.564">2484 424,'-6'15,"1"1,0-1,2 1,-1 0,2 0,0 1,1-1,1 0,0 0,1 1,1-1,1 0,2 9,-4-22,0-1,0 1,1-1,-1 1,0-1,1 0,0 0,-1 0,1 0,0 0,0 0,0 0,1 0,-1-1,0 1,1-1,-1 0,0 1,1-1,0 0,-1-1,1 1,0 0,-1-1,1 1,0-1,-1 0,1 0,0 0,0 0,-1-1,1 1,0-1,-1 0,1 1,0-1,-1 0,1-1,-1 1,0 0,1-1,-1 1,0-1,2-1,153-120,-99 70,-46 82,-12-23,-1-1,1 0,0 1,0-1,1 0,0 0,0 1,0-1,0 0,1 0,0 0,0 0,0 0,0-1,1 1,0-1,0 1,0-1,1 0,-1 0,1 0,0-1,0 0,0 1,1-1,-1-1,1 1,0 0,-1-1,1 0,0 0,0-1,1 0,-1 1,0-2,2 1,4-4,0 0,0 0,-1-1,1-1,-1 0,0-1,-1 1,1-2,-1 0,0 0,-1 0,1-1,-2 0,1-1,-1 0,0 0,-1 0,0-1,4-9,0-1</inkml:trace>
  <inkml:trace contextRef="#ctx0" brushRef="#br0" timeOffset="1102.067">3331 1,'0'0,"0"68,-2-1,-3 0,-6 15,6-51,1 0,1 1,2-1,1 0,2 10,-2-39,0 0,0-1,0 1,0 0,0 0,0 0,1-1,-1 1,1 0,-1-1,1 1,0 0,0-1,0 1,0-1,0 1,0-1,0 1,0-1,1 0,-1 0,0 1,1-1,-1 0,1 0,-1 0,1-1,-1 1,1 0,0-1,0 1,-1-1,1 1,0-1,0 0,-1 0,1 0,0 0,0 0,0 0,-1 0,1 0,0-1,0 1,-1-1,1 1,0-1,-1 0,1 0,-1 0,2 0,47-33,30-9,-78 44,1 0,-1 0,0 0,0 1,0-1,1 1,-1-1,0 1,-1 0,1 0,0-1,-1 1,1 1,-1-1,1 0,-1 0,0 0,0 1,0-1,0 1,0-1,-1 1,1-1,-1 1,0-1,1 1,-1-1,0 1,-1 0,1-1,0 1,-1-1,1 1,-1 0,1 10,10 46,-5-33</inkml:trace>
  <inkml:trace contextRef="#ctx0" brushRef="#br0" timeOffset="1501.256">3725 509,'40'-9,"0"-3,-2-1,0-2,0-1,22-15,5-21,-64 51,0 0,0 0,1 0,-1-1,0 1,0 0,0 0,0-1,-1 1,1-1,0 1,-1-1,1 1,-1-1,1 1,-1-1,0 0,1 1,-1-1,0 0,0 1,0-1,0 0,-1 1,1-1,0 1,-1-1,1 0,-1 1,1-1,-1 1,0 0,0-1,0 1,0-1,0 1,0 0,0 0,0-1,0 1,-1 0,1 0,0 0,-1 1,1-1,-1 0,-3-2,-1 1,1 0,0 0,-1 1,1 0,-1 0,0 0,1 1,-1-1,0 1,1 1,-1-1,0 1,1 0,-1 0,1 1,-1-1,1 1,0 0,-1 1,1 0,0-1,1 1,-5 3,-1 2,0-1,0 1,0 1,1 0,0 0,1 0,0 1,1 1,0-1,-5 10,7-9,2-8,1 0,-1 1,1-1,0 1,0 0,0 0,0 0,0 0,1 0,0 0,0 0,0 0,0 0,1 1,-1-1,1 0,0 1,1-1,-1 0,1 0,0 1,0-1,0 0,0 0,1 0,0 0,0 0,0 0,0-1,0 1,1-1,0 1,6 1,-1 0,1-1,0 0,1 0,-1-1,0-1,1 0,0 0,0 0,-1-1,1-1,7 0,9 1</inkml:trace>
  <inkml:trace contextRef="#ctx0" brushRef="#br0" timeOffset="1768.482">4149 621,'14'-14,"10"-15,1-6,1 2,-5 1,0 3,1 0,1 6,-3 2,0 4,-4 5</inkml:trace>
  <inkml:trace contextRef="#ctx0" brushRef="#br0" timeOffset="2099.689">4459 453,'67'-12,"-1"-2,-1-3,0-3,58-28,-60-3,-62 50,0 0,0 0,0 0,0-1,0 1,0 0,-1-1,1 1,-1 0,1-1,-1 1,1-1,-1 1,0-1,0 1,1-1,-1 1,0-1,0 1,-1-1,1 1,0 0,0-1,-1 1,1-1,-1 1,1-1,-1 1,0 0,1-1,-1 1,0 0,0 0,0 0,0 0,0-1,0 1,0 1,-1-1,1 0,0 0,0 0,-1 1,1-1,0 0,-1 1,1-1,-1 1,1 0,-1-1,1 1,-11-1,0 0,0 1,0 1,0 0,0 0,0 1,1 0,-1 1,1 1,-1 0,1 0,1 1,-1 1,0-1,1 2,1-1,-1 2,1-1,-5 6,1-3,0 1,1 0,1 1,0 0,0 1,1 0,1 0,0 1,1 0,0 1,2 0,-1 0,2 1,-1 1,6-12,0-1,0 0,0 0,0 1,1-1,-1 0,1 0,0 0,1 0,-1 0,1 0,-1 0,1 0,0 0,1-1,-1 1,1-1,-1 0,1 1,0-1,0-1,0 1,1 0,-1-1,1 1,0-1,105 50,29-31,-110-20</inkml:trace>
  <inkml:trace contextRef="#ctx0" brushRef="#br0" timeOffset="4883.263">1 1581,'38'0,"32"-4,9-3,-4 1,-10 2,-12-5,-9 1,-18 0,-12 3</inkml:trace>
  <inkml:trace contextRef="#ctx0" brushRef="#br0" timeOffset="5130.648">57 1779,'43'-5,"29"-1,7 0,-6 1,-9 1,-17 2</inkml:trace>
  <inkml:trace contextRef="#ctx0" brushRef="#br0" timeOffset="7415.242">1355 1271,'0'15,"0"-1,-2 1,0-1,-1 1,0-1,-1 0,0 0,-1 0,-1-1,0 0,-1 0,-1 0,-44 99,51-110,1-1,0 1,0 0,0 0,0-1,0 1,0 0,1 0,-1-1,1 1,-1 0,1 0,-1-1,1 1,0-1,0 1,0-1,0 1,0-1,0 1,0-1,0 0,1 0,-1 1,1-1,-1 0,1 0,-1 0,1-1,-1 1,1 0,0-1,-1 1,1-1,0 1,-1-1,1 0,0 1,0-1,0 0,-1 0,1-1,80-2,6-17,-62 16</inkml:trace>
  <inkml:trace contextRef="#ctx0" brushRef="#br0" timeOffset="8021.022">1637 1638,'26'-42,"2"1,1 1,3 2,1 1,10-7,-42 43,-1-1,1 1,0-1,-1 1,1 0,0-1,0 1,0 0,0 0,0 0,0-1,1 1,-1 0,0 0,1 1,-1-1,0 0,1 0,-1 1,1-1,-1 1,1-1,-1 1,1 0,0-1,-1 1,1 0,-1 0,1 0,0 0,-1 0,1 1,-1-1,1 0,-1 1,1-1,-1 1,1 0,-1-1,1 1,-1 0,0 0,1 0,-1 0,0 0,0 0,0 0,0 1,-3 95,6-95,1 0,-1-1,0 0,0 0,1 0,-1 0,0-1,1 0,-1 0,1 0,-1 0,0-1,1 1,-1-1,0 0,0-1,1 1,-1-1,0 1,0-1,-1-1,1 1,0 0,0-1,2 0,169-97,-175 99,1 0,-1 0,1 0,0 0,-1 1,1-1,0 0,0 0,0 1,-1-1,1 0,0 1,0-1,0 1,0-1,0 1,0 0,0-1,0 1,0 0,1 0,-1 0,0 0,0 0,0 0,0 0,0 0,0 0,0 0,0 0,0 1,0-1,0 0,0 1,0-1,0 1,0-1,0 1,0 0,0-1,0 1,-1 0,1 0,0 0,0-1,-1 1,1 0,-1 0,1 0,-1 0,1 0,-1 0,1 0,-14 29,10-26,1-1,1 0,-1 0,0 1,1-1,0 1,-1 0,1-1,1 1,-1 0,1-1,-1 1,1 0,0 0,0 0,1-1,-1 1,1 0,0 3,8 6</inkml:trace>
  <inkml:trace contextRef="#ctx0" brushRef="#br0" timeOffset="8784.244">2540 1327,'-17'6,"0"1,0 1,1 0,0 1,0 1,1 0,0 1,1 1,0 0,1 1,-8 9,19-20,1-1,-1 1,0 0,0-1,1 1,-1 0,1 0,0 0,-1 0,1 0,0 0,0 0,0 1,1-1,-1 0,0 0,1 1,0-1,-1 0,1 1,0-1,0 1,0-1,1 0,-1 1,0-1,1 0,0 1,-1-1,1 0,0 0,0 0,0 1,1-1,-1 0,0-1,1 1,-1 0,1 0,0 0,0-1,-1 1,1-1,0 0,0 1,0-1,1 0,-1 0,0 0,2 0,8-1,0 0,0-1,0-1,1 1,-2-2,1 0,0 0,0-1,-1-1,0 0,0 0,0-1,-1 0,0-1,0-1,2-2,-2 4,173-121,-155 125,-32 36,-37 165,42 27,-2-223,1 0,-1 0,0 0,0 0,0 0,0 0,-1 0,1 0,-1-1,0 1,0-1,0 1,0-1,0 1,0-1,-1 0,1 0,-1-1,1 1,-1 0,0-1,0 1,1-1,-1 0,0 0,0 0,0 0,-1-1,1 1,0-1,-3 0,0 1,0-1,0 0,1 0,-1 0,0-1,0 1,0-2,1 1,-1-1,0 1,1-2,0 1,-1 0,1-1,0 0,0 0,-1-2,5 3,-1 0,0-1,1 1,-1-1,1 1,0-1,0 1,0-1,0 0,0 0,0 0,1 1,-1-1,1 0,0 0,0 0,0 0,1 0,-1 1,0-1,1 0,0 0,0 0,0 1,0-1,0 0,0 1,1-1,1-1,52-73,-40 61,2 0,-1 1,2 1,0 0,1 1,0 1,1 1,0 1,1 1,0 1,9-3,-5 4</inkml:trace>
  <inkml:trace contextRef="#ctx0" brushRef="#br0" timeOffset="9153.139">1299 1892,'940'-111,"-841"103,27-5,-1 6,1 6,0 4,21 9,-78-3,-44-7</inkml:trace>
  <inkml:trace contextRef="#ctx0" brushRef="#br0" timeOffset="9553.262">2089 2033,'-5'38,"-1"23,0 5,-4-8,0-10,2-7,7-12,8-10,3-8</inkml:trace>
  <inkml:trace contextRef="#ctx0" brushRef="#br0" timeOffset="9854.206">1807 2005,'57'0,"34"0,6-5,-4-2,-13 1,-15 1,-9 2,-9 0,-9 2,-4 1,-5 0,-6 0</inkml:trace>
  <inkml:trace contextRef="#ctx0" brushRef="#br0" timeOffset="10117.038">1722 2428,'43'-5,"39"-6,9-1,0-4,-12 1,-9 3,-11 4,-12-2,-9 1,-6 2,-3 2,-7 2</inkml:trace>
  <inkml:trace contextRef="#ctx0" brushRef="#br0" timeOffset="10773.601">2653 2287,'-153'149,"140"-132,37-25,250-185,-271 191,0 0,0-1,1 1,-1 0,0 1,1-1,0 1,-1-1,1 1,0 0,-1 0,1 1,0-1,0 1,0 0,-1 0,1 0,0 0,0 1,0-1,-1 1,1 0,0 0,-1 1,1-1,0 1,-1-1,0 1,1 0,-1 1,0-1,0 0,0 1,-1 0,1 0,-1-1,1 2,-1-1,0 0,0 0,0 1,-1-1,1 1,0 2,55 127,-57-133,1 1,0-1,1 1,-1 0,0 0,0 0,0 1,0-1,-1 0,1 0,0 0,0 1,-1-1,1 0,0 1,-1-1,0 0,1 1,-1-1,0 1,0-1,1 0,-1 1,0-1,-1 1,1-1,0 1,0-1,-1 1,1-1,0 0,-1 1,0-1,1 0,-1 1,0-1,1 0,-1 0,0 0,0 1,0-1,0 0,0 0,0-1,-2 2,-119 5,84-9,7 0,0-2,0-1,0-1,1-1,0-2,1-1,0-1,-4-4,15 7</inkml:trace>
  <inkml:trace contextRef="#ctx0" brushRef="#br0" timeOffset="11800.267">2625 2428,'-5'0,"-1"5,-5 1,0 5,-3 5,0 5,-1-1,1 0,-2-3,2 1,-1-3,2 1,3-3</inkml:trace>
  <inkml:trace contextRef="#ctx0" brushRef="#br0" timeOffset="13776.503">565 1130,'34'-14,"1"2,0 2,0 1,1 1,10 1,-43 6,0 0,1 0,-1 1,1-1,-1 1,0 0,1 0,-1 0,1 1,-1-1,0 1,1 0,-1 0,0 0,0 0,1 0,-1 1,0-1,0 1,-1 0,1 0,0 0,0 0,-1 1,0-1,1 1,-1-1,0 1,0 0,0 0,-1 0,1 0,-1 0,0 0,1 3,-1 9,0 0,-2 0,0 0,0 0,-2 0,0-1,0 1,-1-1,-1 1,-3 5,-6 23,-9 41,3 1,4 0,4 1,4 1,3 47,25 157,-14-247,-1 1,-3 0,-1 0,-4 20,3-58,0 0,-1 0,-1 0,1 0,-1 0,0 0,0-1,-1 1,0-1,0 0,0 0,-1 0,0 0,0 0,-1-1,1 0,-1 0,-1 0,1-1,-3 3,6-7,1 1,0-1,-1 0,1 0,-1 0,1 0,0 0,-1 0,1 0,-1 0,1 0,0-1,-1 1,1 0,0-1,-1 1,1-1,0 0,0 1,-1-1,1 0,0 0,0 0,0 0,0 0,0 0,0 0,0 0,1 0,-1 0,0-1,0 1,1 0,-1 0,1-1,-1 1,1 0,0-1,0 1,-1-1,1 1,0-1,-5-63,31-58,45-218,15-50,16 49,-100 334,1 1,0 0,0 0,0 0,1 0,0 0,0 1,1 0,0 0,0 0,0 0,1 1,0 0,0 0,0 0,0 1,1 0,0 0,0 1,0 0,2-1,183-39,225-25,-43 34,-4 22,-259 13,147 27,-32 2,-57-48,-158 16,-5 0,-1 0,1 1,0-1,0 1,0 1,0-1,0 1,0 0,0 0,0 1,0-1,0 1,-1 1,1-1,0 1,0 0,-1 0,3 2,-7-1,0 1,0-1,0 1,0-1,0 1,-1-1,0 1,1-1,-1 1,-1 0,1-1,0 1,-1-1,0 1,0-1,0 1,0-1,0 0,-1 1,0-1,1 0,-1 0,-1 0,-3 12,3-8,-3 8,0 0,1 0,0 1,1 0,1 0,1 0,0 0,1 11,3-8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52.2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 99,'-1'-23,"0"-1,8 43,101 490,-91-374,-5 0,-7 0,-8 77,1-67,1 451,1-592,-1-1,1 0,0 1,0-1,1 1,-1-1,1 0,-1 1,1-1,0 0,0 0,1 1,-1-1,1 0,-1 0,1 0,0-1,0 1,0 0,1-1,-1 1,1-1,-1 0,1 0,0 0,0 0,0 0,0-1,0 1,0-1,0 0,1 1,14 3,-1-1,1 0,0-2,0 0,0 0,0-2,1 0,-1-1,0-1,0-1,5-2,47-4,658-78,-94 53,-53 7,109 27,-104 28,296-29,-649-16,0-10,69-24,-75 12,-151 27,719-96,-415 79,-258 14,90 2,-211 13,1 1,-1-1,1 0,-1 0,1 0,-1 0,0 0,1 0,-1-1,1 1,-1-1,1 1,-1-1,0 1,1-1,-1 1,0-1,0 0,1 0,-1 0,0 0,0 0,0 0,0 0,0 0,0 0,-1 0,1-1,0 1,0 0,-1-1,1 1,-1 0,1-1,-1 1,0-1,1 1,-1-1,0 1,0 0,0-1,0 1,0-1,-1 1,1-1,0 1,-1-1,1 1,-1 0,1-1,-1 1,0 0,1-1,-2 0,-99-197,55-6,16-190,15 182,-25-21,40 218,2 0,-1 0,2 1,0-1,1 1,1 0,4-11,18-91,-27 115,1 1,-1-1,0 1,0-1,0 1,0-1,0 1,-1-1,1 1,0-1,-1 1,1-1,-1 1,0 0,1-1,-1 1,0 0,0-1,0 1,0 0,0 0,0 0,0 0,0 0,0 0,0 0,-1 0,1 1,0-1,-1 0,1 1,0-1,-1 1,1-1,-1 1,1 0,-1-1,1 1,-1 0,1 0,-1 0,1 0,-1 1,-72 17,52-11,-232 22,-35-1,124-16,-131-8,34-3,-151 25,43-13,-202 22,-9-25,329 15,-42 5,-137 0,-168-31,412-12,-62 2,-492 116,715-102,-126 14,-130-4,232-12,-111-14,142 7,-1 2,1 0,-1 1,0 1,0 0,0 2,0 0,0 2,0 0,1 1,-1 1,-18 6,37-10,0 0,0 1,-1-1,1 0,0 0,0 0,0 1,0-1,0 0,1 1,-1-1,0 1,0-1,0 1,0 0,0-1,1 1,-1 0,0 0,0-1,1 1,-1 0,1 0,-1 0,1 0,-1 0,1 0,-1 0,1 0,0 0,0 0,-1 0,1 0,0 0,0 0,0 0,0 0,0 0,0 0,1 0,-1 0,0 0,0 0,1 0,-1 0,1 0,-1 0,1 0,-1 0,1 0,-1-1,1 1,0 0,0 0,-1-1,1 1,0 0,1 0,12 9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07.39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 1,'-2'1,"0"1,1-1,-1 1,0-1,0 1,1 0,-1-1,1 1,0 0,0 0,-1 0,1 0,0 1,1-1,-1 0,0 0,1 1,-1-1,1 0,-1 1,1-1,0 0,0 1,0-1,1 1,-2 0,-13 303,-65 91,60-301,4 1,5 1,4-1,4 34,4 851,25-653,-15 1,0-195,-6-1,-6 22,26 122,-14-7,-2-190,-4 0,-4 0,-4 25,4 123,20 22,-28-196,0 133,51 149,22 25,-9 23,-22-132,41 176,-41-243,-26 35,-11-161,-1-37,-1 1,-1-1,-1 0,-1 0,-1-1,-8 18,6-19,2-1,0 2,2-1,0 1,1-1,1 1,1 18,2-34,2 0,-1-1,1 1,0 0,0-1,0 1,1-1,0 1,0-1,0 0,0-1,1 1,0 0,0-1,1 0,-1 0,1 0,0-1,-1 1,2-1,-1 0,0 0,1-1,-1 0,1 0,0 0,-1-1,1 0,0 0,0 0,0-1,0 1,0-2,0 1,0-1,0 1,1-2,451-3,-195-23,208 17,-20-24,79 13,-235 5,143 16,-199 3,258-20,-64 8,-130 8,122-26,-6 18,-37-6,-167 13,124-23,74-4,935 31,-681-1,-282-29,-15 2,402 25,-437-24,213-20,33-12,-17 2,-471 46,340-19,931 30,-1196-27,-144 24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4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85 584,'120'-78,"-95"66,0 1,1 1,1 1,-1 2,1 0,5 1,29-8,-39 9,0 0,0 2,0 0,0 2,1 0,13 3,-33-2,0 1,-1 0,1 1,0-1,0 0,-1 1,1-1,-1 1,1 0,-1 0,1 0,-1 0,0 0,0 1,0-1,-1 1,1-1,0 1,-1 0,0-1,0 1,1 0,-2 0,1 0,0 0,-1 0,1 0,-1 0,0 0,0 0,0 0,0 0,-1 0,1 0,-1 0,1 0,-1 0,0 0,-1 0,1 0,0 0,-1-1,1 1,-1-1,0 1,0-1,0 0,0 1,-1-1,1 0,0-1,-2 2,-159 165,-36 48,189-206,1 1,0 0,0 0,2 1,-1 0,2 1,-1-1,2 1,-2 5,6-16,1 0,-1 0,1 1,0-1,0 1,0-1,0 0,0 1,0-1,1 0,-1 1,1-1,0 0,-1 0,1 1,0-1,0 0,1 0,-1 0,0 0,1 0,-1 0,1-1,-1 1,1 0,0-1,0 1,0-1,0 0,0 0,0 1,0-1,0 0,0-1,1 1,-1 0,0-1,1 1,-1-1,101 7,-92-7,76-3,-62 3</inkml:trace>
  <inkml:trace contextRef="#ctx0" brushRef="#br0" timeOffset="3938.777">876 387,'-65'181,"62"-165,10-21,14-21,34-70,-53 95,0 0,0 1,0-1,0 0,0 1,0-1,0 1,0 0,0 0,0-1,0 1,0 1,0-1,0 0,0 0,1 1,-1-1,-1 1,1 0,0 0,0 0,0-1,0 2,0-1,-1 0,1 0,-1 0,1 1,-1-1,1 1,-1 0,0-1,1 1,-1 0,0-1,0 1,0 0,-1 0,1 0,0 0,-1 0,1 0,-1 0,0 0,0 2,7 7,-6-7,0-1,1 1,0 0,0 0,0-1,0 1,1-1,-1 0,1 0,0 0,0 0,0 0,0-1,1 1,-1-1,1 0,-1 0,1 0,0 0,0-1,0 1,0-1,0 0,0-1,0 1,0 0,0-1,0 0,1 0,-1-1,0 1,0-1,0 1,0-1,0-1,0 1,0 0,0-1,-1 0,1 0,-1 0,1 0,-1-1,0 0,2 0,2-8,1 1,-1-1,-1 0,0-1,-1 0,0 0,0 0,-2 0,1-1,-2 0,0 1,1-8,-1-5</inkml:trace>
  <inkml:trace contextRef="#ctx0" brushRef="#br0" timeOffset="7419.031">1637 443,'-66'-42,"57"42,0-1,-1 2,1-1,0 1,-1 1,1 0,0 0,0 0,0 1,1 1,-1 0,1 0,-1 0,1 1,0 0,-5 5,9-7,-2-1,0 1,0 0,0 0,0 0,0 1,0 0,1 0,0 1,0-1,0 1,1 0,-1 0,1 1,1-1,-1 1,1 0,-1 0,2 0,-1 0,1 1,0-1,0 1,1-1,0 1,0 0,0 0,1 2,4-3,0-1,0 0,0 0,1-1,0 1,0-1,0 0,0-1,0 1,1-1,0 0,0 0,0-1,0 1,0-1,0-1,0 1,1-1,-1 0,1-1,-1 1,2-2,8 0,0 0,0-2,0 0,0-1,-1 0,0-1,0-1,0-1,0 0,-1 0,0-2,-1 0,0 0,-1-1,1-1,-2 0,0-1,0 0,-1 0,0-1,-1-1,-1 1,0-1,4-12,-3 6,-1 0,0 0,-2-1,0 0,-2-1,0 1,-1-1,-1 0,-1-9,-1 21,0-1,-1 0,0 0,-1 0,0 0,-1 1,0-1,0 1,-1 0,-1 0,0 0,0 1,-1-1,0 1,0 1,-1-1,0 1,-1 0,-6-5,11 11,0-1,0 1,-1 0,1 0,-1 0,1 1,-1-1,0 1,0 0,0 0,0 0,0 1,0-1,1 1,-1 0,0 0,0 0,0 1,0-1,0 1,0 0,0 0,0 0,0 1,1-1,-1 1,1 0,-1 0,1 0,0 1,0-1,0 1,0 0,-1 1,-4 3,1 1,0 0,1 1,0 0,0 0,0 0,1 0,1 1,0 0,0 0,1 0,-2 7,3-4,0 0,0 1,2-1,-1 0,2 0,0 1,0-1,1 0,1 0,0 0,1 0,0 0,1-1,0 0,1 0,0 0,1-1,1 0,0 0,0-1,1 0,0 0,1-1,7 6,4 0,1 0,0-2,1 0,0-2,1 0,1-2,-1 0,2-2,-1-1,1-1,-1-1,4-1,-5-1</inkml:trace>
  <inkml:trace contextRef="#ctx0" brushRef="#br0" timeOffset="8707.318">2230 527,'0'397,"19"-299,-18-95,0-1,0 0,0 1,1-1,-1 0,1 0,-1 0,1 0,0 0,0 0,0 0,0-1,0 1,0-1,0 1,1-1,-1 0,0 0,1 0,-1 0,1 0,-1-1,1 1,0-1,-1 0,1 1,-1-1,1 0,0-1,-1 1,1 0,-1-1,1 1,-1-1,1 0,0 0,7-4,0-1,-1 1,0-2,0 1,0-1,-1-1,0 1,-1-1,0-1,0 1,0-1,1-4,17-20,156-227,-186 275,2-1,-1 0,2 1,0-1,0 1,2 0,-1 0,2 0,0-1,1 1,1 0,2 9,-2-17,0 0,0 0,1-1,0 1,0-1,1 1,0-1,0 0,0-1,0 1,1-1,0-1,0 1,1-1,-1 0,1 0,0 0,0-1,0 0,0-1,1 0,-1 0,1 0,-1-1,1 0,0-1,-1 0,1 0,0 0,-1-1,1 0,0-1,-1 1,0-1,1-1,-1 0,0 0,0 0,0-1,-1 0,6-4,6-9,-1 0,-1-2,-1 0,0-1,-1-1,-1 0,-2 0,0-1,-1-1,-1 0,-5 13,0-1,-1 1,0-1,-1 0,0 0,-1 0,0 0,0 0,-1 0,-1-4,0 12,1-1,-1 1,1 0,-1-1,0 1,-1 0,1-1,0 1,-1 0,0 0,0 0,0 0,0 0,0 1,0-1,-1 1,1-1,-1 1,0 0,0 0,0 0,0 0,0 0,0 1,0 0,0-1,-1 1,1 0,-1 1,1-1,0 1,-1-1,-2 1,-21 1,2 5</inkml:trace>
  <inkml:trace contextRef="#ctx0" brushRef="#br0" timeOffset="9296.769">3698 641,'-9'-6,"-1"1,0 0,0 0,0 1,-1 1,0 0,1 0,-1 1,0 0,0 1,0 1,0-1,0 2,0-1,0 2,0-1,0 1,1 1,-1 0,1 1,-1 0,1 0,0 1,1 1,-1-1,0 2,-6 8,1 0,1 1,0 1,1 0,1 1,-9 17,17-29,1 0,0 0,0 0,1 1,0 0,0-1,0 1,1 0,0 0,1 0,-1 0,1-1,0 1,1 0,0 0,0 0,0 0,1 0,0-1,1 1,-1-1,1 0,0 1,0-3,0-1,0 1,0-1,1 0,-1 0,1 0,0 0,-1 0,1-1,1 0,-1 0,0 0,0 0,1-1,-1 1,1-1,-1 0,1-1,-1 1,1-1,0 0,-1 0,1 0,0-1,-1 1,2-2,116-38,-93 20,0-1,-1-1,-1-1,-1-2,-2-1,0-1,-23 26,84-98,-84 99,-1-1,1 1,-1-1,1 1,-1 0,1-1,0 1,-1 0,1-1,0 1,-1 0,1 0,0 0,-1-1,1 1,0 0,-1 0,1 0,0 0,-1 0,1 0,0 1,-1-1,1 0,0 0,-1 0,1 1,0-1,-1 0,1 1,-1-1,1 0,-1 1,1-1,-1 1,1-1,-1 1,1-1,-1 1,1-1,-1 1,0-1,1 1,-1 0,0-1,0 1,1 0,-1-1,0 1,0 0,0-1,0 1,0 0,0-1,0 1,0 0,0 0,3 47,-3-44,0 11,1-1,0 1,1-1,0 1,2-1,-1 0,2 0,0-1,0 1,3 1,-5-9,0-1,0 0,0 0,1 0,0 0,0-1,0 1,1-1,-1 0,1 0,0-1,0 0,0 0,1 0,-1 0,1-1,0 0,-1 0,1 0,0-1,0 0,0 0,0 0,0-1,4 0,16-3,-3-3</inkml:trace>
  <inkml:trace contextRef="#ctx0" brushRef="#br0" timeOffset="9904.197">4149 641,'-5'5,"-1"1,1 0,0 1,1-1,-1 1,2 0,-1 0,1 1,0-1,0 1,1-1,0 1,0 0,1 0,0 0,0 0,1 0,0 0,0 0,1 0,0 0,1 0,-1-1,2 1,-1 0,1-1,0 1,0-1,1 0,0 0,1-1,-1 1,1-1,0 0,1 0,0 0,0-1,0 0,0 0,1 0,0-1,0 0,0 0,0-1,0 0,1-1,3 2,-4-3,1 1,-1-2,1 1,-1-1,1 0,-1 0,1-1,-1 0,0 0,1-1,-1 0,0 0,0-1,0 0,0 0,-1-1,1 1,-1-2,0 1,0-1,0 1,-1-2,1 1,1-3,25-31,-1-1,-2-1,-1-2,-3-1,-2 0,15-41,-35 78,0 0,0 0,-1 0,1-1,-2 1,1-1,-1 0,0 1,-1-1,0 0,0 0,-1-6,0 13,-1 1,1-1,0 1,0 0,0-1,0 1,0 0,0 0,-1 0,1 0,0 0,0 0,0 0,0 0,-1 0,1 1,0-1,0 0,0 1,0-1,0 1,0-1,0 1,0 0,0-1,0 1,0 0,0 0,1 0,-1 0,0-1,1 1,-1 0,0 0,1 0,-1 0,1 1,-1-1,1 0,0 0,-1 0,1 0,0 0,0 1,-5 14,0 2,1-1,1 0,1 1,1-1,0 1,1 0,2 16,0 6,-1-19,1 1,1-1,1 0,1 0,1 0,1-1,1 0,1 0,0-1,1 0,1 0,1-1,13 14,12 19,229 345,-262-391,-1-1,1 1,-1 0,0 0,0 1,-1-1,0 0,0 1,0 0,0 0,-1-1,0 1,0 0,0 0,-1 0,0 0,0 0,-1 0,0 0,0 0,0-1,-1 1,1 0,-1-1,-1 1,1-1,-1 1,0-1,-3 4,-6 2,-1 0,-1 0,0-2,0 0,-1 0,0-1,-1-1,1-1,-1 0,-1-1,1 0,-1-2,1 0,-1-1,0 0,0-1,-2-1,11-1,1 1,-1-1,0 0,0 0,0-1,0 0,1 0,-1-1,1 0,0-1,0 1,0-1,0-1,1 1,0-1,-1 0,2-1,-1 1,1-1,0 0,0-1,0 1,1-1,0 0,0 0,1 0,0 0,0-1,1 0,-1-2,2-12,0 0,2 0,0 0,1 0,2 0,0 0,1 1,1-1,1 1,1 1,1-1,1 1,0 1,2 0,0 1,13-16,2-3,1 1,2 2,1 0,2 2,1 2,2 1,0 2,2 1,1 2,6-1,7-3,-9 3</inkml:trace>
  <inkml:trace contextRef="#ctx0" brushRef="#br0" timeOffset="11292.831">1 1431,'93'-14,"1"4,0 4,73 6,148-24,122-7,88 2,349-25,-217 23,138 3,-365 29,-198 26,-34 3,0-31,-175-4,-5-1</inkml:trace>
  <inkml:trace contextRef="#ctx0" brushRef="#br0" timeOffset="13053.587">5673 584,'-4'5,"-3"6,-4 1,0 4,1 4,3-2</inkml:trace>
  <inkml:trace contextRef="#ctx0" brushRef="#br0" timeOffset="13439.515">5645 951,'5'0,"6"0,-3 0,-9 5,-8 1,-7 0,-2 4,-2 0,8-2,9-2,7-2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55,'29'-4,"24"-3,7-3,-1-2,-6 3,-8 1,-10 4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51,'39'0,"26"-5,8-1,-5-5,-8 0,-10 1,-14 3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234 227,'-26'20,"1"2,1 0,1 1,1 2,1 0,1 1,1 1,-14 28,31-51,-1-1,1 1,0-1,0 1,0 0,1-1,-1 1,1 0,0 0,0 0,0 0,1 1,-1-1,1 0,0 0,0 0,1 0,-1 0,1 0,0 0,0 1,0-2,0 1,1 0,0 0,0 0,0-1,0 1,0-1,1 0,0 1,-1-1,1 0,0-1,1 1,-1 0,0-1,1 0,-1 0,1 0,0 0,0 0,0-1,5 0,1 0,-1-1,0 0,1 0,-1-1,1-1,-1 1,0-1,0-1,0 0,0 0,0-1,-1 0,0-1,3-1,10-4</inkml:trace>
  <inkml:trace contextRef="#ctx0" brushRef="#br0" timeOffset="311.979">403 397,'1'15,"0"0,1 0,0 0,1 0,1-1,0 1,1-1,4 7,-8-16,1-1,1 1,-1-1,0 1,1-1,0 0,0 0,0 0,1 0,-1-1,1 1,0-1,0 0,0 0,0-1,1 1,-1-1,1 0,0 0,-1 0,1 0,0-1,0 0,0 0,0-1,5 1,2-2,0-2,1 1,-1-1,-1-1,1 0,0-1,-1 0,0 0,0-1,-1-1,1 0,-2 0,1-1,-1-1,0 1,0-1,-1-1,-1 1,1-2,-2 1,1-1,-2 0,1 0,3-10,-8 18,0 0,0 0,0-1,0 1,0 0,-1 0,0 0,1 0,-1-1,0 1,0 0,-1 0,1-1,-1 1,0 0,1 0,-1 0,-1 0,1 0,0 0,-1 0,1 0,-1 1,0-1,0 0,0 1,0 0,-1-1,1 1,-1 0,1 0,-1 0,0 1,-2-2,-1 0,-1 1,1-1,-1 1,0 1,0-1,0 1,1 0,-1 1,0 0,0 0,0 0,0 1,0 0,0 0,-5 2,-93 49,86-40</inkml:trace>
  <inkml:trace contextRef="#ctx0" brushRef="#br0" timeOffset="853.935">855 622,'141'-213,"-119"148,-22 65,0 1,-1-1,1 0,0 0,-1 0,1 0,0 0,-1 1,1-1,0 0,-1 0,1 0,-1 0,1 0,0 0,-1 0,1 0,0-1,-1 1,1 0,0 0,-1 0,1 0,-1 0,1-1,0 1,0 0,-1 0,1 0,0-1,-1 1,1 0,0-1,0 1,-1 0,1-1,0 1,0 0,0-1,0 1,-1 0,1-1,0 1,0 0,0-1,0 1,0 0,0-1,0 1,0-1,0 1,0 0,0-1,0 1,0 0,1-1,-1 1,0-1,0 1,-18 26,17-19,0-1,0 1,1-1,0 1,0-1,1 1,0-1,0 1,1-1,-1 0,1 0,1 1,-1-1,1-1,0 1,0 0,1-1,0 1,0-1,0 0,0 0,1-1,0 1,0-1,0 0,0-1,1 1,-1-1,1 0,0 0,0-1,0 1,1-2,-1 1,6 1,-5-5,-1 0,1 0,-1 0,0-1,0 0,0 0,0 0,0-1,0 0,-1 0,0-1,0 1,0-1,-1 0,1 0,-1-1,0 1,-1-1,0 0,1 0,-2 0,1-1,0-1,-3 8,5-9,-1 1,0-1,-1 0,0 0,0 0,-1-1,0 1,-1-1,0 1,0-1,-1 1,-1-6,0-6</inkml:trace>
  <inkml:trace contextRef="#ctx0" brushRef="#br0" timeOffset="1347.108">1674 198,'-82'34,"75"-31,1-1,-1 1,1 0,0 0,-1 1,2 0,-1 0,0 1,1-1,0 1,0 0,0 0,1 1,0 0,0-1,0 2,0-1,1 0,0 0,0 3,4-5,0 0,0 0,0 0,1 0,-1 0,1-1,0 1,0-1,0 1,1-1,-1 0,1 0,0 0,-1 0,2 0,-1 0,0-1,0 0,1 0,-1 0,1 0,0 0,3 1,37 29,-41-29,-1 0,0 0,0 1,0-1,-1 0,1 1,-1 0,0-1,0 1,0-1,0 1,-1 0,1 0,-1-1,0 1,0 0,0 0,-1 0,0-1,1 1,-1 0,0-1,-1 1,1-1,-1 1,1-1,-1 0,0 1,0-1,0 0,-1 0,1 0,-1-1,0 1,0-1,0 1,0-1,0 0,0 0,-1 0,-2 1,-104 41,85-40</inkml:trace>
  <inkml:trace contextRef="#ctx0" brushRef="#br0" timeOffset="1655.638">2153 1,'-10'34,"-2"15,0 5,2-2,3-6,3-5,2-5,1-4,-4-7,-1-3,0-1,2 1,1 2,1 1,-4-3,-1-6</inkml:trace>
  <inkml:trace contextRef="#ctx0" brushRef="#br0" timeOffset="1905.974">1786 311,'38'0,"33"0,8 0,-5 0,-9 0,-11 0,-11 0,-6 0,-11 0</inkml:trace>
  <inkml:trace contextRef="#ctx0" brushRef="#br0" timeOffset="2173.028">2435 510,'0'9,"0"4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89,'-11'168,"-9"61,-3-86,8-81,9-57</inkml:trace>
  <inkml:trace contextRef="#ctx0" brushRef="#br0" timeOffset="417.556">0 146,'17'-13,"1"0,1 1,0 1,0 1,1 1,0 1,1 0,-1 2,2 0,-1 2,0 0,1 1,4 1,171-28,-174 27,1 1,0 1,1 1,-1 1,0 1,-1 1,23 6,-28-2</inkml:trace>
  <inkml:trace contextRef="#ctx0" brushRef="#br0" timeOffset="863.972">734 401,'29'-5,"19"-2,6 1,-2 1,-4 2,-6 0,-5 2,-4-4,-3-1,-6 0</inkml:trace>
  <inkml:trace contextRef="#ctx0" brushRef="#br0" timeOffset="1180.838">959 202,'5'29,"1"14,1 5,-2-1,-2-4,-1-4,0-5,3-7,1-3,0-2,-2 0,0-3</inkml:trace>
  <inkml:trace contextRef="#ctx0" brushRef="#br0" timeOffset="1660.001">1298 118,'50'281,"-45"-244,-3-18,1-1,0 0,2 0,0 0,1 0,0-1,6 10,-12-26,0-1,0 1,0 0,0 0,1 0,-1 0,0 0,1-1,-1 1,1 0,-1 0,0-1,1 1,0 0,-1-1,1 1,-1 0,1-1,0 1,-1-1,1 1,0-1,0 1,-1-1,1 0,0 1,0-1,0 0,0 0,-1 1,1-1,0 0,0 0,0 0,0 0,0 0,0 0,-1-1,1 1,0 0,0 0,0 0,0-1,-1 1,1-1,0 1,0 0,-1-1,1 1,0-1,-1 0,1 1,0-1,-1 0,1 1,-1-1,1 0,-1 1,1-1,-1 0,0 0,1 0,-1 0,98-278,12 82,-98 173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15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19,'0'-10,"0"2,0 8,0 7,0 8,-5 7,-2 3,1 3,-4 1,0 1,-3 0,1 0,-3-6,2-2,-3 1,2-5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8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123 486,'-11'228,"2"-156,0 1,-3 0,-3-1,-4 4,18-73,1 0,-1 0,1 0,-1 0,0-1,0 1,0 0,0-1,0 1,-1-1,1 1,-1-1,1 0,-1 0,0 1,0-1,0 0,0-1,-1 1,1 0,0-1,-1 1,1-1,-1 0,-1 1,0-60,12 17,3 0,1 0,2 1,1 0,21-36,155-249,-123 231,-65 91,0-1,0 1,1 0,-1 0,1 0,0 1,-1-1,1 1,1 0,-1 0,0 0,0 1,1 0,-1-1,1 1,-1 1,1-1,-1 1,1 0,0 0,-1 0,1 0,2 1,0 3,-1 1,0-1,0 1,0 0,-1 0,1 1,-1 0,-1 0,1 0,-1 0,0 1,0-1,-1 1,0 0,0 0,-1 1,0-1,0 0,0 1,-1 0,0-1,-1 1,0 1,1 15,-2-1,0 1,-2 0,0 0,-2-1,0 0,-2 0,0 0,-6 9,10-25,-1 1,0-1,0 1,-1-1,0-1,0 1,-1-1,1 0,-1 0,-1 0,1-1,-1 0,0 0,0-1,0 0,-1 0,0-1,1 0,-5 1,-11 4,0-2,0-1,0-1,-1-1,0-1,-7-1,28 0,0 0,0 0,0 0,0-1,0 0,-1 1,1-1,0 0,0-1,0 1,0-1,-1 1,1-1,0 0,0 0,0 0,0 0,1-1,-1 1,0-1,0 0,1 0,-1 0,1 0,0 0,0 0,-1-1,1 1,1-1,-1 1,0-1,1 0,-1 0,1 0,0 1,0-1,0-1,0 1,1 0,-1 0,1 0,0 0,0 0,0-1,0 0,9-14</inkml:trace>
  <inkml:trace contextRef="#ctx0" brushRef="#br0" timeOffset="802.858">687 740,'34'-7,"0"-2,-1-2,0 0,0-3,-2 0,0-2,13-10,-34 22,0 0,-1-1,0-1,0 1,0-1,-1-1,0 0,0 0,-1 0,0-1,0 0,0-1,-1 0,-1 0,1 0,-2 0,1-1,1-6,-7 12,0-1,0 1,-1 1,0-1,0 0,0 0,0 1,0-1,-1 1,0-1,1 1,-1 0,-1 0,1 1,0-1,-1 0,1 1,-1 0,0 0,1 0,-1 1,0-1,0 1,0 0,-1 0,1 0,0 0,0 1,0 0,-1 0,1 0,0 0,0 1,-1-1,1 1,0 0,0 0,-2 2,-8 2,-1 1,1 1,0 1,1 0,0 0,0 1,1 1,0 0,1 1,0 0,0 1,1 0,1 0,0 1,1 1,3-8,1 0,0 0,0 0,0 0,1 1,0 0,1-1,-1 1,1 0,0 1,1-1,0 0,0 0,1 0,-1 1,2-1,-1 0,1 1,0-1,0 0,1 0,0 0,0 0,1 0,0 0,0-1,1 1,0-1,0 0,0 0,0 0,1-1,0 0,4 4,3-2,1-1,0 1,0-2,0 0,0-1,1 0,0-1,-1 0,1-1,0-1,0 0,1-1,-1-1,0 0,0-1,13-3,2-2,0-1,0-1,-1-1,0-2,-1-1,0-1,11-9,-21 12,0 0,-1-2,0 0,-1 0,-1-1,0-1,-1-1,-1 0,0 0,-1-1,-1-1,0 0,-2 0,5-13,-11 25,0 3,0 0,0 0,0-1,0 1,-1-1,1 1,-1-1,0 0,0 1,0-1,-1 0,1 0,-1 1,0-1,0 0,0 0,-1 0,1 0,-1 1,0-1,0 0,0 1,-1-1,1 0,-1 1,0 0,0-1,0 1,0 0,0 0,-1 0,0 0,1 1,-1-1,0 1,0-1,-3 0,1 3,0-1,-1 1,1 1,0-1,-1 1,1 0,0 0,0 0,0 1,0 0,0 0,0 0,0 1,1-1,-1 1,1 0,0 1,-1-1,2 1,-1 0,0 0,1 0,0 0,0 0,0 1,0-1,1 1,-1 0,1 0,1 0,-1 0,1 0,0 1,1-4,0 1,1 0,-1 0,1 0,0-1,-1 1,2-1,-1 1,0 0,0-1,1 0,-1 1,1-1,0 0,0 0,0 0,0 0,0 0,0 0,0-1,1 1,-1-1,0 1,1-1,-1 0,1 0,0 0,-1 0,1 0,0-1,3 1,89 7,-87-8,-4-1,1-1,-1 1,1 0,-1 1,1-1,-1 1,1 0,-1 0,1 0,0 1,-1-1,1 1,-1 0,0 1,1-1,-1 1,0 0,0 0,0 0,0 0,0 1,0 0,-1 0,1 0,-1 0,0 0,0 1,0-1,-1 1,1 0,-1 0,1 0,-1 0,-1 0,1 0,-1 0,1 1,-1 0,-1 6,-1 0,0 0,-1 0,0-1,-1 1,0-1,0 0,-1 1,0-2,-1 1,-12 32,14 21,8-46</inkml:trace>
  <inkml:trace contextRef="#ctx0" brushRef="#br0" timeOffset="1058.596">1929 570,'0'0</inkml:trace>
  <inkml:trace contextRef="#ctx0" brushRef="#br0" timeOffset="1319.981">1929 204,'-15'-5,"-4"-1</inkml:trace>
  <inkml:trace contextRef="#ctx0" brushRef="#br0" timeOffset="1572.129">2155 486,'-1'8,"1"1,0-1,0 0,1 1,0-1,1 0,0 0,0 0,0 0,1 0,0-1,1 1,0-1,0 0,1 0,-1 0,1 0,1-1,-1 0,1 0,0-1,1 1,-1-1,1-1,0 1,4 0,-5-5,1-1,-1-1,1 1,-1-1,1-1,-1 1,0-1,0 0,0 0,0-1,-1 1,1-1,-1-1,0 1,0-1,0 0,-1 0,0 0,0-1,0 1,-1-1,0 0,0 0,0 0,-1-1,1 1,-1-5,1 8,-1-1,0 0,0 0,0 0,0 0,-1 0,1-1,-1 1,0 0,-1-1,1 1,-1-1,0 1,0-1,0 1,-1 0,1-1,-1 1,0-1,0 1,-1 0,1 0,-1 0,0 0,0 0,-1 0,1 0,-1 1,1-1,-1 1,0 0,-1 0,1 0,0 0,-1 0,0 1,0-1,1 1,-3-1,-4 2,1 0,0 0,-1 0,1 1,0 1,0 0,-1 0,1 1,0 0,0 0,0 1,0 0,1 1,-1 0,1 0,0 1,0 0,1 1,-1-1,1 1,-2 3,-5 2</inkml:trace>
  <inkml:trace contextRef="#ctx0" brushRef="#br0" timeOffset="1951.403">2691 486,'-9'12,"0"0,0 1,1-1,1 2,0-1,1 1,0 0,1 0,1 1,0-1,1 1,1 0,0 0,1 0,1 7,0-18,1-1,0 0,-1 0,1 0,1 0,-1 0,0 0,1 0,0-1,-1 1,1 0,0-1,0 1,1-1,-1 0,0 0,1 0,-1 0,1 0,0 0,0-1,-1 1,1-1,0 0,0 0,1 0,-1 0,0 0,0-1,0 1,0-1,1 0,1 0,111-13,-95 5,-1-1,0-1,-1 0,0-2,0 0,-2-1,1-1,-2 0,0-1,0-1,-2-1,0 0,-1-1,-1 0,8-15,-7 11,-1 1,-1-2,-1 0,-1 0,-1-1,-1 0,-1 0,-1-1,-1-8,-2 20,-1 1,-1-1,0 1,-1-1,0 1,-1-1,0 1,-1 0,0 0,-1 0,-1 0,0 0,0 1,-1 0,0 0,-1 0,-1 1,1 0,-4-2,6 7,-1 0,0 0,0 0,0 1,-1 0,0 0,1 1,-1 0,-1 0,1 0,0 1,-1 0,1 0,-1 1,1 0,-1 1,0-1,1 1,-1 1,1 0,-1 0,0 0,1 1,-6 2,0 0,-1 1,1 1,0 0,1 0,0 2,0-1,0 2,1-1,0 2,1-1,0 2,-8 9,10-11,0 0,1 0,0 0,0 1,1 1,1-1,0 1,0-1,1 1,0 1,1-1,0 1,1-1,0 1,1 0,0-1,1 1,1 0,-1 0,2 0,0-1,0 1,1-1,0 1,1-1,3 6,13 9,1 0,0-2,2 0,1-2,1 0,0-2,2-1,0-1,1-1,1-1,1-2,0-1,0-1,1-2,30 6,110 7,-146-23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23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12 594,'-11'226,"11"-135,0-89,0 0,0 0,1 0,-1-1,1 1,0 0,-1 0,1 0,0-1,0 1,0-1,0 1,0 0,1-1,-1 0,0 1,1-1,-1 0,1 0,-1 0,1 0,-1 0,1 0,0 0,0 0,-1-1,1 1,0-1,0 1,0-1,0 0,0 1,0-1,-1 0,1 0,0-1,0 1,0 0,0-1,0 1,0-1,-1 1,1-1,0 0,0 0,10-6,0 0,0 0,-1-2,0 1,0-1,-1-1,0 0,-1 0,0-1,-1 0,0-1,5-10,13-15,-25 37,0 0,0 0,0 1,0-1,0 0,0 0,0 1,0-1,0 0,0 1,0-1,0 1,0-1,0 1,-1 0,1-1,0 1,0 0,-1 0,1-1,0 1,-1 0,1 0,-1 0,1 0,-1 0,1 0,-1 0,0 0,0 0,1 0,-1 0,0 0,0 0,0 0,0 0,0 0,0 0,0 0,-1 0,1 0,0 0,0 0,-1 0,1 0,3 15,-2-12,0-1,0 1,0-1,1 1,-1-1,1 0,0 1,0-1,0 0,0 0,1 0,-1-1,1 1,-1-1,1 1,0-1,0 0,0 0,0 0,1 0,-1-1,0 1,1-1,-1 0,1 0,0 0,-1 0,1-1,0 1,-1-1,1 0,0 0,-1-1,1 1,0-1,-1 0,1 1,-1-2,1 1,-1 0,1-1,-1 0,11-5,0-1,-1-1,1 0,-2-1,0 0,0-1,-1 0,0-1,-1 0,0-1,-1 0,0-1,2-6,-3 0</inkml:trace>
  <inkml:trace contextRef="#ctx0" brushRef="#br0" timeOffset="488.969">661 1,'-18'180,"8"1,10 64,0-200,-1-42,0 0,0 0,0 0,1-1,0 1,-1 0,1 0,0 0,1 0,-1 0,0 0,1 0,0-1,-1 1,1 0,0 0,1-1,-1 1,0-1,1 1,-1-1,1 1,0-1,0 0,0 0,0 0,0 0,0 0,0 0,1-1,-1 1,1-1,-1 1,1-1,0 0,0 0,-1 0,1-1,0 1,3 0,84-59,-52 26,-37 31,-1 1,1-1,0 0,-1 0,1 1,0-1,0 0,-1 1,1-1,0 1,0-1,0 1,0 0,0-1,-1 1,1 0,0-1,0 1,0 0,0 0,0 0,0 0,0 0,0 0,0 0,0 0,0 1,0-1,0 0,0 0,0 1,0-1,-1 1,1-1,0 1,0-1,0 1,-1-1,1 1,0 0,-1-1,1 1,0 0,-1 0,1-1,-1 1,1 0,-1 0,1 1,5 52,-5-39,7 24,-3-31</inkml:trace>
  <inkml:trace contextRef="#ctx0" brushRef="#br0" timeOffset="906.797">999 707,'24'2,"-1"-1,0-1,1-2,-1 0,0-1,0-1,0-1,-1-1,15-6,-32 11,0-1,0 1,0-1,0-1,0 1,-1 0,1-1,-1 0,1 0,-1-1,0 1,0-1,-1 0,1 0,-1 0,0 0,0 0,0-1,0 0,-1 1,0-1,0 0,0 0,-1 0,1 0,-1-1,0 1,-1 0,0-1,1 1,-1 0,-1-2,0 4,0 1,0 0,0 1,0-1,0 0,0 0,-1 0,1 1,-1-1,1 0,-1 1,0 0,0-1,0 1,1 0,-1 0,0 0,0 0,0 0,-1 1,1-1,0 0,0 1,0 0,0-1,-1 1,1 0,0 0,0 0,-1 1,1-1,0 0,0 1,0 0,-73 28,61-20,1 0,0 1,0 0,2 1,-1 1,1-1,1 2,0 0,0 0,2 0,-1 1,2 1,0-1,-3 10,9-21,0 0,0 0,1 0,-1 0,0 1,1-1,0 0,0 0,0 0,0 1,1-1,-1 0,1 0,0 0,-1 0,2 0,-1 0,0 0,0 0,1 0,0 0,0 0,-1-1,1 1,1-1,-1 0,0 1,1-1,-1 0,1 0,-1-1,1 1,0-1,0 1,0-1,0 0,0 0,2 1,125 15,-109-17,0 0,1-1,-1-2,0 0,0-1,0-1,-1-1,5-2,-6-2</inkml:trace>
  <inkml:trace contextRef="#ctx0" brushRef="#br0" timeOffset="1246.588">1479 847,'5'0,"1"-4,0-7,4-7,0-4,3-3,0-3,1-1,0-1,1 1,4 0,2 0,4 0,1 5,-3 12,-10 7,-8 10,-4 4</inkml:trace>
  <inkml:trace contextRef="#ctx0" brushRef="#br0" timeOffset="1625.319">1846 707,'25'-3,"0"0,0-2,-1-1,0-1,0-1,-1 0,0-2,0-1,-1-1,-1-1,0-1,-1 0,0-2,10-11,-27 26,-1-1,1 1,-1-1,0 0,0 0,0 0,0 0,0-1,0 1,0-1,-1 1,1-1,-1 1,0-1,0 0,0 1,0-1,0 0,-1 0,1 0,-1 0,0 0,0 0,0 1,0-1,0 0,0 0,-1 0,0 0,1 0,-1 0,0 1,-1-1,1 0,0 1,-1-1,1 1,-1-1,0 1,0 0,0 0,0 0,0 0,0 0,-1 0,1 1,-1-1,1 1,-1-1,0 1,-8 1,0 0,0 1,0 1,0 0,0 0,0 1,0 0,1 1,0 0,-1 1,1 0,1 0,-1 1,-8 7,5-5,0 0,1 0,0 1,0 1,1 0,0 1,0 0,1 0,1 1,0 0,1 1,0 0,1 0,0 1,2 0,-1 0,1 1,1-1,1 1,0 0,4-10,-1 1,1-1,0 0,1 0,-1 0,1-1,0 1,1 0,-1-1,1 1,0-1,0 0,0 0,0 0,1 0,-1 0,1-1,0 0,0 0,1 0,-1 0,1 0,-1-1,115 39,-54-37,0-2,0-4,0-2,56-11,-78 10,-9 1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368 146,'0'5,"0"15,-5 5,-1 3,0 2,1-1,1 1,2 0,1-1,1 0,0 0,0-1,0 0,0 1,1-1,-1-10,0-7</inkml:trace>
  <inkml:trace contextRef="#ctx0" brushRef="#br0" timeOffset="352.967">1 117,'43'-9,"38"-9,11 0,-2-3,-10 3,-15 4,-13 4,-11 5,-7 2,-5 2,-3 1,0 1,-1 0,-4 0</inkml:trace>
  <inkml:trace contextRef="#ctx0" brushRef="#br0" timeOffset="706.06">763 230,'39'-4,"26"-3,8 1,-5 1,-8-3,-10-1,-14 2</inkml:trace>
  <inkml:trace contextRef="#ctx0" brushRef="#br0" timeOffset="949.103">848 371,'33'5,"26"-3,8-3,-3 0,-8 0,-8-5,-13-2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29,'18'-4,"0"-2,-1 1,1 1,1 0,-1 1,0 2,1-1,-1 2,1 1,-1 0,1 1,0 1,-18-3,0 1,0-1,0 0,0 0,0 0,0 1,0-1,0 1,0-1,0 1,0-1,0 1,0 0,0-1,0 1,0 0,-1-1,1 1,0 0,-1 0,1 0,0 0,-1 0,1 0,-1 0,0 0,1 0,-1 0,0 0,0 0,1 0,-1 0,0 0,0 0,0 0,0 0,0 1,-1-1,1 0,0 0,0 0,-1 0,1 0,-1 0,1 0,-1 0,1 0,-1 0,1-1,-1 1,0 0,0 1,-43 40,-102 65,145-106,0-1,0 1,0-1,0 1,0 0,1-1,-1 1,0 0,0 0,0 0,1 0,-1 0,0 0,1 0,-1 0,1 0,-1 0,1 0,0 0,-1 0,1 0,0 0,0 0,0 1,0-1,0 0,0 0,0 0,0 0,0 0,0 1,1-1,-1 0,0 0,1 0,-1 0,1 0,-1 0,1 0,0 0,-1 0,1 0,0-1,0 1,0 0,0 0,-1-1,1 1,0 0,0-1,0 1,0-1,1 1,-1-1,0 0,0 1,0-1,0 0,0 0,0 0,0 0,1 0,-1 0,0 0,0 0,31-4,0-1,-1-2,0-1,0-1,21-11,-28 12,0-1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60,'0'33,"0"17,0 4,0-3,0-4,0-6,0-5,0-4,0-3,0 0,0-2,0-5</inkml:trace>
  <inkml:trace contextRef="#ctx0" brushRef="#br0" timeOffset="286.613">1 60,'43'-5,"33"-1,9-5,-5-1,-12 3,-12 2,-11 2,-9 2,-5 2,-8 1</inkml:trace>
  <inkml:trace contextRef="#ctx0" brushRef="#br0" timeOffset="547.531">1 568,'43'-4,"33"-8,9-5,-5-1,-12 4,-12 3,-11 4,-14-1,-6 0,-3 2,-6 1</inkml:trace>
  <inkml:trace contextRef="#ctx0" brushRef="#br0" timeOffset="1769.204">790 342,'-161'230,"112"-165,66-94,143-140,-158 167,-1-1,1 1,0 0,0 0,0 0,0 0,0 0,1 0,-1 1,0-1,1 1,-1-1,1 1,0 0,-1 0,1 0,0 0,0 1,-1-1,1 1,0 0,0 0,0 0,0 0,-1 0,1 0,0 1,0 0,0-1,-1 1,1 0,0 0,-1 0,1 1,-1-1,1 1,-1-1,0 1,1 0,-1 0,0 0,0 0,0 1,49 178,-21-139,-38-51,-1 1,-1 0,1 0,-2 1,1 1,-1-1,1 2,-2-1,1 2,0-1,-1 2,0-1,-6 0,-153-1,146 6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7,'0'-5,"0"3,0 7,0 8,0 6,0 4,0 4,5 1,1 2,0 0,-1-1,-1 0,3 0,0 0,0-1,-2-4</inkml:trace>
  <inkml:trace contextRef="#ctx0" brushRef="#br0" timeOffset="264.882">0 346,'43'-5,"34"-2,8-4,-5 0,-12 2,-12 2,-11 2,-14 2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73,'-23'8,"2"2,-1 0,1 1,1 1,0 1,1 1,0 0,1 2,-15 16,27-24,1 0,-1 1,2 0,-1 0,1 0,1 0,0 1,0-1,1 1,0 0,1 0,0 0,0 0,1 0,0 0,1 0,0 0,1 0,0-1,0 1,1 0,0-1,1 0,0 1,1-1,0-1,5 9,-5-10,-1 0,1-1,0 1,0-1,1 0,0 0,0 0,0-1,1 0,0-1,0 1,0-1,0 0,1-1,-1 0,1 0,0-1,0 0,0 0,0-1,0 0,0 0,1-1,-1 0,0 0,0-1,0 0,0-1,0 1,0-2,0 1,0-1,6-3,7-8,0 0,-1-1,-1-1,-1-1,0 0,-1-2,-1 0,-1-1,0 0,-2-1,11-22,-17 31,-1 0,-1 0,0 0,-1 0,0-1,-1 0,0 0,-1 0,-1 0,0 0,0 0,-2 0,1 0,-2 0,0 0,-2-10,0 16,0 1,0-1,0 1,0 0,-1 0,0 0,-1 1,1-1,-1 1,0 1,0-1,-1 1,1 0,-1 1,0-1,0 1,0 1,0-1,0 1,-1 0,1 1,-1 0,1 0,-1 1,0 0,1 0,-1 1,1-1,-1 2,1-1,-6 3,-10 5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82,'19'-12,"0"1,1 1,0 1,1 1,0 1,0 1,0 0,1 2,0 0,-1 1,2 2,-1 0,0 1,0 2,6 1,166 43,-171-48,-5-3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83,'5'-9,"1"-9,-4-1,-9 3,-2 9,-4 6,-1 7,7 3,6-4,6-4,8-2,2-5,-7-2,-9 0,0 2,1 2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22,'51'-9,"-48"7,0 1,0-1,0 1,1-1,-1 1,0 0,1 0,-1 1,1-1,-1 1,1-1,0 1,-1 0,1 0,-1 1,1-1,-1 1,1 0,-1 0,0 0,1 0,-1 1,0-1,0 1,0 0,0 0,0 0,0 0,0 0,-1 1,1-1,-1 1,0 0,1-1,-1 1,-1 0,1 1,1 0,-3 2,1-1,-1 0,1 1,-1-1,-1 0,1 1,-1-1,0 0,0 1,-1-1,1 0,-1 0,0 0,-1 0,1 0,-1-1,0 1,0-1,0 0,-1 0,0 0,1 0,-3 1,-12 16,17-20,0 0,0 1,0-1,0 0,0 0,1 0,-1 1,0-1,1 0,-1 1,0-1,1 0,0 1,-1-1,1 1,0-1,0 1,0-1,0 1,0-1,0 1,0-1,0 0,1 1,-1-1,0 1,1-1,-1 1,1-1,0 0,-1 0,1 1,0-1,0 0,0 0,0 0,0 0,0 0,0 0,0 0,1 0,-1 0,0 0,0-1,1 1,-1 0,0-1,1 1,-1-1,1 0,-1 1,1-1,-1 0,1 0,-1 0,1 0,-1 0,1-1,14 4,-1-2,1 0,0-1,-1 0,1-1,-1-1,1-1,-1 0,6-2,-2-2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4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1 100,'0'-1,"0"1,0-1,0 0,0 1,0-1,0 1,1-1,-1 0,0 1,0-1,1 1,-1-1,0 0,1 1,-1-1,0 1,1-1,-1 1,1 0,-1-1,1 1,-1-1,1 1,-1 0,1-1,-1 1,1 0,0 0,-1 0,1-1,-1 1,1 0,0 0,-1 0,1 0,0 0,-1 0,1 0,0 0,-1 0,1 0,-1 0,1 1,0-1,-1 0,1 0,-1 1,1-1,-1 0,1 1,-1-1,1 1,-1-1,1 0,-1 1,1-1,-1 1,0-1,1 1,-1-1,0 1,1 0,-1-1,0 1,0-1,1 1,-1 0,0-1,0 1,0 0,16 49,-15-48,77 373,-38-241,-40-134,0 1,1 0,-1-1,0 1,1 0,-1-1,0 1,1-1,-1 1,1 0,-1-1,1 1,-1-1,1 1,-1-1,1 0,0 1,-1-1,1 0,0 1,-1-1,1 0,0 0,-1 1,1-1,0 0,0 0,-1 0,1 0,0 0,-1 0,1 0,0 0,0 0,-1-1,1 1,0 0,-1 0,1-1,0 1,-1 0,1-1,0 1,-1 0,1-1,-1 1,1-1,-1 1,1-1,-1 0,1 1,-1-1,0 1,1-1,-1 0,19-41,-17 38,111-383,-76 226,-23 99,-9 56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2:3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508 205,'-4'2,"-1"0,1 1,-1-1,1 1,0 0,0 0,0 0,1 1,-1-1,1 1,-1 0,1 0,1 0,-1 0,0 1,1-1,0 1,0-1,0 1,1 0,0 0,0 0,0 0,0 4,-15 183,12-84,-63 445,55-385,13-169,-1-10</inkml:trace>
  <inkml:trace contextRef="#ctx0" brushRef="#br0" timeOffset="268.395">1 346,'38'-29,"47"-24,22-7,4 6,-8 8,-12 11,-12 7,-9 8,-13 8,-5 6,-8 4,-6 2,-4 1,-4 0,-7 6,-2 0,-5 5,-6 0</inkml:trace>
  <inkml:trace contextRef="#ctx0" brushRef="#br0" timeOffset="817.644">1045 713,'-30'37,"3"2,0 1,3 2,2 0,1 1,-5 20,24-59,0-1,1 1,-1 0,1 0,0 0,0 0,0 0,1 0,-1 0,1 0,0 0,0 0,1 0,-1 1,1-1,0 0,0 0,0-1,1 1,-1 0,1 0,0-1,0 1,0-1,0 1,1-1,0 0,-1 0,1 0,0 0,0 0,1-1,-1 0,1 1,-1-1,1 0,-1-1,1 1,2 0,4 0,1 1,0-2,0 0,0 0,0-1,1 0,-1-1,0 0,0-1,-1 0,1 0,0-2,-1 1,1-1,-1-1,0 1,-1-2,1 0,-1 0,0 0,0-1,-1-1,0 1,0-1,-1-1,0 1,-1-1,1 0,-2-1,1 0,-2 0,1 0,-1 0,-1-1,2-3,-1-4,-1 0,0 1,-1-1,-1 0,0 0,-2 0,0 0,-1 0,-2-5,3 16,-1-1,0 0,-1 0,1 1,-2 0,1-1,-1 1,0 0,0 1,-1-1,0 1,0 0,-1 0,1 0,-1 1,0 0,-1 0,1 1,-1-1,0 1,-6-2,9 4,-1 1,1-1,-1 1,1 0,-1 1,0-1,1 1,-1-1,0 1,1 1,-1-1,0 1,1 0,-1 0,0 0,-3 2,-11 7</inkml:trace>
  <inkml:trace contextRef="#ctx0" brushRef="#br0" timeOffset="1368.501">1693 742,'-13'16,"1"1,0 0,1 1,1 0,0 1,1 0,2 0,0 1,1 0,1 1,0-1,2 1,0 3,3-21,0 1,1-1,-1 1,1-1,0 0,0 1,0-1,0 0,0 0,1 0,-1 1,1-2,0 1,0 0,0 0,1 0,-1-1,0 0,1 1,0-1,-1 0,1 0,0 0,0 0,0-1,1 0,-1 1,0-1,0 0,1 0,-1-1,0 1,1-1,-1 1,1-1,0 0,128-18,-101 5,-2-1,0-2,-1-1,0-1,-2-2,0 0,-1-2,-1 0,-1-2,-2-1,0 0,10-18,-26 37,22-28,-1-1,-2 0,-1-2,-3-1,0 0,-3-2,2-9,-12 30,-1 0,-1-1,-1 1,0-1,-1 0,-2-1,0 1,-1 0,-1 0,-1 0,0 0,-2 0,0 0,-2 0,0 1,-4-7,6 18,0 1,-1-1,1 1,-2 0,1 0,-1 1,0 0,-1 0,1 0,-1 1,0 0,-1 0,1 1,-1 0,0 0,0 1,0-1,0 2,-1-1,1 2,-1-1,0 1,1 0,-1 1,0 0,1 0,-1 1,0 0,1 0,-1 1,1 0,-1 1,1 0,-4 2,-11 7,1 1,0 1,1 1,1 1,0 1,1 1,1 1,1 0,0 1,2 1,0 0,1 1,2 1,0 0,1 1,2 0,0 0,2 1,0 0,0 10,3-20,1 1,1 0,0 0,1-1,1 1,0 0,1 0,1 0,0 0,1-1,1 1,0-1,1 0,1 0,1-1,0 1,0-1,1-1,1 0,1 0,0 0,4 3,9 4,0-2,0-1,2-1,0-1,1-1,0-1,1-1,1-2,0-1,0 0,1-3,-1 0,2-2,-1-1,0-1,0-2,1 0,-1-3,7-1,15-2,-8 0</inkml:trace>
  <inkml:trace contextRef="#ctx0" brushRef="#br0" timeOffset="2250.985">2907 543,'-37'10,"1"2,0 1,1 2,0 2,1 1,1 1,1 2,1 1,1 2,-16 15,35-29,1 1,-1 0,2 0,0 1,0 0,1 1,0 0,1 0,-2 6,8-15,-1 0,1 0,0 0,0 0,0 0,1 0,-1 0,1 0,0 0,0 0,0 0,1 0,0 0,-1 0,1 0,1 0,-1 0,0 0,1-1,0 1,0 0,0-1,0 0,1 1,-1-1,1 0,0 0,0 0,0-1,0 1,1-1,-1 0,1 1,-1-2,2 2,4 1,0 0,0-1,0 0,1-1,-1 0,1 0,-1-1,1 0,0-1,-1 0,1-1,-1 0,1 0,-1-1,1 0,-1 0,0-1,8-4,152-88,26-66,-195 161,0 1,0-1,1 1,-1-1,0 0,0 1,1-1,-1 0,0 1,0-1,1 0,-1 1,0-1,1 0,-1 0,1 1,-1-1,0 0,1 0,-1 0,1 1,-1-1,0 0,1 0,-1 0,1 0,-1 0,1 0,-1 0,1 0,-1 0,0 0,1 0,-1 0,1 0,-1-1,1 1,-1 0,0 0,1 0,-1-1,1 1,-1 0,0 0,1-1,-1 1,0 0,1-1,-1 1,0 0,0-1,1 1,-1 0,0-1,0 0,-11 45,9-37,-1-1,1 0,0-1,0 1,0 0,1 0,0 0,0 0,0 0,1 0,0 0,0 0,0 0,1 0,0 0,0 0,1 0,0 0,0-1,0 1,0-1,1 1,0-1,0 0,1 0,-1 0,1 0,0-1,1 1,-1-1,1 0,-1 0,1-1,0 0,1 1,4 1,-1-4,0-1,0 0,0-1,0 1,0-2,0 1,0-1,-1-1,1 1,-1-1,1-1,-1 0,0 0,0-1,-1 1,1-2,-1 1,0-1,0 0,-1-1,0 1,2-5,8-2,110-131,-116 146,-16 25,4-19,-2 9,1 1,1 0,0 0,2 0,0 0,1-1,0 1,2 0,1 3,-3-15,0-1,1 1,0-1,0 1,0-1,0 0,1 0,0 0,0 0,1 0,-1-1,1 1,0-1,0 0,0 0,1-1,0 1,-1-1,1 0,0 0,0 0,1-1,-1 0,1 0,-1 0,1-1,-1 0,1 0,0 0,0-1,-1 1,1-2,-1 1,0-1,0 1,1-1,-1-1,0 1,0-1,0 0,0 0,-1 0,1-1,0 1,-1-1,0-1,0 1,0 0,0-1,0 0,-1 0,1 0,0-2,58-109,-48 85,62-137,-27 100,-47 66,-1 0,1 0,-1 0,1 0,0 0,-1 0,1 0,0 0,0 1,0-1,0 1,-1-1,1 1,0 0,0 0,0-1,0 2,0-1,0 0,0 0,0 1,0-1,0 1,0-1,-1 1,1 0,0 0,0-1,-1 1,1 1,0-1,-1 0,1 0,-1 1,0-1,1 0,-1 1,0 0,1 0,13 21,0 1,-2 0,-1 1,0 1,-2-1,-1 2,-1-1,0 9,34 251,-37-237,1 19,-4 0,-2 0,-3 0,-3 0,-3 0,-3 0,5-25,-3-1,-1 0,-2-1,-2 0,-1-1,-2-1,-2-1,-2-1,-23 31,38-57,-1 0,-1-1,1 0,-1-1,-1 0,0 0,0-1,-1 0,0-1,0 0,-1-1,0 0,0-1,0 0,0-1,-7 1,16-4,0-1,0 0,0 0,0-1,1 1,-1-1,0 1,0-1,0 0,1 0,-1 0,1 0,-1-1,1 1,-1-1,1 1,0-1,-1 0,1 0,0 0,0 0,1 0,-1-1,0 1,1-1,-1 1,1-1,0 1,0-1,0 0,0-1,-9-90,24 27,2 1,3 0,3 1,3 1,2 1,4 2,1 1,4 1,8-7,0 0,4 2,1 2,4 1,-17 23</inkml:trace>
  <inkml:trace contextRef="#ctx0" brushRef="#br0" timeOffset="12719.121">1 1531,'671'-34,"-421"17,1531-140,-906 93,-551 36,-304 23,1 1,0 2,0 0,1 1,-1 1,0 0,0 2,0 1,0 1,5 1,-13 2,-6-2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9:5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5588 843,'-11'-6,"-1"1,1 0,-1 1,-1 1,1-1,0 2,-1 0,0 0,1 1,-1 1,0 0,1 1,-1 0,0 1,1 0,0 1,-1 1,1 0,0 0,1 1,-1 1,1 0,0 0,1 1,-1 1,1 0,1 0,-1 1,1 0,1 0,0 1,0 0,1 1,1-1,-1 2,2-1,-1 0,2 1,-1 0,2 0,-1 6,1-12,1 1,1-1,-1 1,1 0,1-1,-1 1,1 0,0 0,0-1,1 1,0 0,0-1,1 1,0-1,0 1,0-1,1 0,0 0,0 0,1 0,0 0,0-1,0 1,0-1,1 0,0-1,0 1,0-1,0 0,1 0,0-1,0 1,0-1,3-1,0 0,0-1,1 0,-1-1,0 1,1-2,-1 1,0-2,0 1,1-1,-1 0,0-1,-1 0,1 0,0-1,-1 0,0-1,6-4,9-6,-1-1,-1-2,0 0,-1-1,12-16,90-137,-122 171,0 1,0-1,0 1,0-1,0 1,1 0,-1-1,0 1,0-1,0 1,1-1,-1 1,0-1,0 1,1 0,-1-1,0 1,1 0,-1-1,0 1,1 0,-1-1,1 1,-1 0,1 0,-1 0,0-1,1 1,-1 0,1 0,-1 0,1 0,-1 0,1 0,-1 0,1 0,-1 0,1 0,-1 0,1 0,-1 0,1 0,-1 0,1 1,-1-1,0 0,1 0,-1 0,1 1,-1-1,1 0,-1 1,0-1,1 0,-1 1,0-1,0 0,1 1,-1-1,0 1,10 33,-8-24,10 63,-11-57,1 0,0 0,1 0,1-1,1 1,0-1,1 0,1-1,0 1,4 4,-10-17,1 1,0-1,1 0,-1 0,0 1,0-1,1-1,-1 1,1 0,0-1,0 1,-1-1,1 0,0 0,0 0,0 0,0 0,0-1,0 0,1 1,-1-1,0 0,0 0,0-1,0 1,0-1,0 1,0-1,0 0,0 0,0 0,0-1,-1 1,1-1,0 1,-1-1,1 0,-1 0,0 0,1-1,-1 1,0 0,-1-1,1 1,0-1,1-2,136-196,-79 144,-59 56,0 0,1 1,-1-1,1 0,0 0,-1 1,1-1,-1 1,1-1,0 1,0 0,-1-1,1 1,0 0,-1 0,1 0,0 0,0 1,-1-1,1 1,0-1,-1 1,1-1,0 1,-1 0,1-1,-1 1,1 0,-1 0,0 0,1 1,-1-1,0 0,0 0,0 1,0-1,0 1,0-1,0 1,0-1,0 1,-1-1,1 1,-1 0,15 81,-15-76,0 0,1 1,-1-1,1 1,1-1,0 0,0 1,0-1,1 0,-1-1,2 1,3 6,-5-11,0-1,0 1,0-1,0 1,0-1,0 0,1 0,-1 0,0 0,1 0,-1-1,1 1,-1-1,0 1,1-1,-1 0,1 0,-1 0,1 0,-1-1,1 1,-1 0,1-1,-1 0,1 0,-1 0,0 0,0 0,0 0,1-1,67-42,57-58,10 3,-136 98,0 1,1-1,-1 0,0 1,0-1,0 1,1 0,-1-1,0 1,1 0,-1-1,0 1,1 0,-1 0,0 0,1 0,-1 1,0-1,1 0,-1 1,0-1,1 0,-1 1,0 0,0-1,0 1,1 0,-1-1,0 1,0 0,0 0,0 0,0 0,0 0,-1 0,1 0,0 0,0 0,-1 1,1-1,-1 0,1 0,-1 1,0-1,1 0,-1 1,0-1,0 0,0 1,4 76,-5-67,1 7,-1-14,0 0,0 0,0 0,1 0,0 0,0 0,0-1,0 1,1 0,0 0,0 0,0 0,0 0,0-1,1 1,-1 0,1-1,0 1,0-1,1 0,-1 0,1 0,-1 0,1 0,0 0,0-1,14 6</inkml:trace>
  <inkml:trace contextRef="#ctx0" brushRef="#br0" timeOffset="1336.285">7197 814,'-8'-2,"0"-1,0 1,0 0,0 1,0 0,0 1,-1-1,1 1,0 1,0 0,0 0,-1 0,1 1,1 0,-1 1,0 0,0 0,1 1,0 0,0 0,0 0,0 1,1 0,-1 1,-1 0,0 1,1 0,0 0,0 1,1 0,0 0,0 1,1-1,0 1,1 1,0-1,0 0,1 1,0 0,0 0,2 0,-1 0,1 0,0 0,1 3,0-11,0 0,0 0,0 0,0 1,0-1,1 0,-1 0,1 0,-1 0,1 0,0 0,0 0,0 0,0-1,0 1,0 0,0 0,1-1,-1 1,1-1,-1 1,1-1,-1 0,1 0,0 1,0-1,0 0,-1 0,1-1,0 1,0 0,0-1,0 1,1-1,-1 0,0 1,0-1,0 0,0 0,2-1,80-28,-55 12,-1-2,-1-1,-1-2,-1 0,-1-2,-1 0,3-7,-26 30,0 1,0-1,1 1,-1-1,0 1,0-1,0 1,0-1,0 1,1-1,-1 1,0-1,0 1,1-1,-1 1,0 0,1-1,-1 1,0-1,1 1,-1 0,0-1,1 1,-1 0,1 0,-1-1,1 1,-1 0,1 0,-1 0,1 0,-1-1,1 1,-1 0,1 0,-1 0,1 0,-1 0,1 0,-1 0,1 1,-1-1,1 0,-1 0,1 0,-1 0,1 1,-1-1,1 0,-1 0,0 1,1-1,-1 0,1 1,-1-1,0 0,1 1,-1-1,0 1,1-1,-1 1,0-1,0 1,3 35,-4-31,1 3,-1-1,1 1,0 0,1 0,0 0,0 0,1-1,0 1,0 0,1-1,0 0,0 0,0 1,1-2,0 1,1 0,0-1,0 0,0 0,0-1,1 1,0-1,0 0,1-1,-1 1,1-1,0-1,2 2,0-2,0 0,1 0,-1-1,1 0,0-1,0 0,-1 0,1-1,0 0,0-1,0 0,-1-1,1 0,0 0,-1-1,0 0,1-1,-1 0,-1 0,1-1,0-1,21-13,-1-1,-1-2,-1-1,-1-1,5-9,9-10,-3-1,-2-3,-2 0,-2-2,-2-2,-2-1,-2 0,-3-2,-3-1,-1 0,3-31,-6-73,-15 151,-1 0,0 0,0 1,0-1,-1 1,0-1,-1 1,1 0,-2 0,1 0,-1 0,0 0,0 1,-1 0,1 0,-1 0,-1 0,1 1,-5-3,7 6,0 1,1-1,-1 1,-1 0,1 0,0 0,0 0,0 0,0 1,-1-1,1 1,0 0,-1 0,1 0,0 1,0-1,-1 1,1 0,0 0,0 0,0 0,0 0,0 1,0-1,0 1,1 0,-1 0,0 0,1 0,-2 1,-61 83,53-53,1 2,2-1,1 1,2 1,2 0,0-1,3 1,1 0,2 0,1 0,1 0,3-1,0 0,3 0,1-1,1 0,2-1,4 6,105 158,-85-156,-47-78,-24-16,-2 1,-3 2,-1 2,-33-30,66 72,-10-12,0 2,-2 0,1 1,-2 0,0 2,-1 0,0 1,0 2,-1 0,-1 1,-8-2,7 10,43 13,61 5,0-3,0-4,1-4,0-3,1-3,-1-5,63 3,60 2,-169 0</inkml:trace>
  <inkml:trace contextRef="#ctx0" brushRef="#br0" timeOffset="1636.789">8692 617,'-18'21,"0"1,2 0,0 2,2 0,0 0,2 1,0 1,2 0,1 0,-2 15,9-36,1-1,0 1,0-1,0 1,0-1,1 1,0 0,0-1,0 1,0 0,1-1,0 1,0-1,0 1,0-1,1 1,0-1,0 0,0 0,0 0,1 0,0 0,-1 0,1-1,1 1,-1-1,0 0,1 0,0 0,-1 0,1-1,0 1,1-1,-1 0,0 0,1-1,-1 1,4-1,0 0,0-1,0 1,0-1,0-1,0 0,0 0,0 0,-1-1,1 0,0-1,-1 0,0 0,1 0,-1-1,0 0,-1 0,1-1,-1 0,0 0,0-1,4-4,2-3,-1 0,0-1,-1 0,0-1,-1 0,-1-1,0 0,-2 0,1 0,-2-2,-2 11,0 0,-1-1,0 1,-1-1,0 0,0 0,0 1,-1-1,0 0,-1 0,0 0,0 1,-1-1,1 0,-2 1,1-1,-1 1,0 0,-1 0,1 0,-2 0,1 1,-1 0,1 0,-2 0,1 0,-5-3,4 4,-1 0,1 1,-1 0,0 1,0-1,0 1,0 1,0-1,-1 1,1 0,-1 1,0 0,1 0,-1 1,0 0,0 0,1 0,-10 5</inkml:trace>
  <inkml:trace contextRef="#ctx0" brushRef="#br0" timeOffset="2754.01">9059 1068,'75'-221,"-68"202,1 1,0 0,1 1,1 0,1 0,0 1,1 0,1 1,0 1,3-2,-14 14,1 1,0-1,-1 1,1 0,0 0,0 0,0 0,0 0,0 0,0 1,0 0,0-1,0 1,0 0,0 0,0 1,0-1,0 1,0-1,-1 1,1 0,0 0,0 0,0 1,-1-1,1 1,0-1,-1 1,0 0,1 0,-1 0,0 0,0 1,0-1,0 0,-1 1,1-1,-1 1,1 0,-1 0,0-1,0 1,0 0,0 0,-1 0,1 0,-1 0,1 0,-1 0,0 1,10 190,-10-193,1-1,-1 1,1-1,-1 1,1 0,-1-1,1 1,0-1,-1 0,1 1,0-1,-1 1,1-1,0 0,0 0,-1 1,1-1,0 0,0 0,-1 0,1 0,0 0,0 0,0 0,-1 0,1 0,0 0,0 0,-1-1,1 1,0 0,0-1,-1 1,1 0,0-1,-1 1,1-1,0 1,-1-1,1 1,-1-1,1 1,-1-1,1 0,-1 1,1-1,-1 0,0 1,1-1,-1 0,0 1,0-1,1 0,-1 0,0 0,0 1,0-1,0 0,0 0,0 0,4-4,183-162,-181 162,-1 0,1 0,0 1,0-1,0 1,0 0,1 1,0 0,-1 0,1 0,0 1,1 0,-1 0,0 1,4-1,-8 4,0 0,0 0,0 0,0 0,-1 1,1-1,-1 1,0 0,0-1,0 1,0 0,0 0,0 0,-1 1,0-1,0 0,0 0,0 1,0-1,0 1,-1-1,0 1,0-1,0 1,0-1,0 1,-1-1,1 1,-2 2,2 0,-3 58,6 72,-3-132,1-1,0 0,0 0,0 0,0 0,1-1,-1 1,1 0,-1 0,1-1,0 1,0-1,0 1,1-1,-1 0,1 0,-1 0,1 0,-1-1,1 1,0-1,0 1,0-1,0 0,1 0,16 4</inkml:trace>
  <inkml:trace contextRef="#ctx0" brushRef="#br0" timeOffset="3354.39">10103 588,'-18'31,"1"1,1 1,2 0,1 1,2 1,-5 28,15-61,0 0,0 1,0-1,0 1,1-1,-1 1,1-1,0 1,0 0,0-1,0 1,0-1,0 1,1-1,-1 1,1-1,0 1,0-1,0 1,0-1,0 0,0 1,1-1,-1 0,1 0,-1 0,1 0,0 0,0 0,0-1,0 1,0-1,0 1,0-1,1 0,-1 0,0 0,1 0,-1 0,1 0,-1-1,1 1,-1-1,1 0,0 0,-1 0,1 0,-1 0,1 0,0-1,11-5,0-1,-1-1,0 0,0 0,-1-2,0 1,0-2,-1 1,-1-1,0-1,0 0,1-5,109-170,-120 185,1 0,-1 0,1 0,-1 0,1 0,-1 0,1 1,0-1,0 0,0 0,0 1,1-1,-1 0,0 1,1-1,-1 1,0 0,1 0,0-1,-1 1,1 0,0 0,0 0,-1 1,1-1,0 0,0 1,0-1,0 1,0-1,0 1,0 0,0 0,0 0,0 0,0 0,0 1,0-1,0 1,0-1,0 1,0 0,0-1,-1 1,1 0,0 0,0 0,-1 1,1-1,-1 0,1 1,-1-1,0 1,1-1,-1 1,0 0,1 1,61 173,-45-111,-4-18,-2 1,-2 0,-2 1,-3 1,-1-1,-3 0,-2 1,-2-1,-2 1,-2-1,-2-1,-4 4,8-35,0 1,-2-1,0-1,-1 1,0-1,-2 0,0-1,0 0,-1-1,-1 0,-1-1,0 0,0-1,-1 0,-1-1,0-1,0 0,-1-1,-1-1,1-1,-1 0,-4 0,17-5,1-1,-1-1,0 1,1 0,-1-1,0 0,0 0,1 0,-1 0,0-1,1 1,-1-1,0 0,1 0,-1-1,1 1,-1-1,1 1,0-1,0 0,0 0,0-1,0 1,0 0,0-1,1 0,-1 0,1 0,0 0,0 0,0 0,0 0,1-1,-1 1,1-1,-1-1,0-10,0 0,1-1,1 1,0-1,1 1,1-1,0 1,1 0,1 0,0 0,1 0,1 0,0 1,1 0,0 1,1-1,10-11,4-5,2 1,1 1,2 1,1 1,0 2,30-20,-14 14,2 2,0 2,2 2,1 2,0 3,32-8,-36 15</inkml:trace>
  <inkml:trace contextRef="#ctx0" brushRef="#br0" timeOffset="-2482.159">537 278,'21'34,"26"95,-5 1,10 75,-21-49,-24-107,2 0,3-1,1-1,2 0,3 0,5 6,-22-50,1 0,0 0,0 0,0 0,0-1,0 1,0-1,1 1,-1-1,1 0,0 1,0-1,0-1,0 1,0 0,0-1,0 0,1 1,-1-1,0-1,1 1,-1 0,0-1,1 0,-1 1,1-1,-1-1,1 1,-1 0,1-1,-1 0,0 0,1 0,-1 0,0 0,0-1,0 0,0 1,0-1,0 0,0 0,0-1,-1 1,1-1,17-18,-1-1,-1 0,-1-2,-1 0,-1-1,-1 0,-1-1,-2 0,0-1,-2 0,2-13,91-330,-102 369,0 0,0 0,0 1,0-1,0 0,0 0,0 0,0 0,0 1,0-1,1 0,-1 0,0 0,1 1,-1-1,0 0,1 0,-1 1,1-1,-1 0,1 1,0-1,-1 1,1-1,-1 1,1-1,0 1,0-1,-1 1,1 0,0-1,0 1,-1 0,1-1,0 1,0 0,0 0,0 0,-1 0,1 0,0 0,0 0,0 0,0 0,-1 0,1 1,0-1,0 0,0 0,-1 1,1-1,0 1,0-1,-1 1,1-1,0 1,-1-1,1 1,0 0,28 45,-27-44,178 389,-163-358,-13-24,-1 0,2 0,-1 0,1 0,1-1,-1 0,1 0,1 0,-1-1,1 0,1 0,-1-1,1 0,0 0,1-1,-1 0,1-1,-2-4,0-1,0-1,0 1,-1-1,1 0,-1 0,1-1,-1 0,0 0,0-1,0 0,-1 0,1 0,-1 0,0-1,0 0,0 0,-1 0,0-1,0 0,0 1,-1-1,0-1,1 0,0 1,32-55,-3-1,-3-1,-3-2,-2-1,-3 0,8-53,-12 56,45-164,-53 209</inkml:trace>
  <inkml:trace contextRef="#ctx0" brushRef="#br0" timeOffset="-1667.986">2484 871,'-33'6,"1"2,0 1,0 2,1 1,0 1,-2 4,13-8,1-1,0 1,1 1,0 1,0 1,1 0,-9 10,21-17,0 0,0 0,1 0,-1 1,1-1,1 1,-1 0,1 1,0-1,0 0,1 1,0-1,0 1,1 0,0 0,0 0,0 0,1 0,0 0,0-1,2 6,-2-8,0-1,1 0,0 0,0 0,0 1,0-1,1 0,-1 0,1 0,0-1,-1 1,1 0,1-1,-1 1,0-1,1 0,-1 1,1-1,-1 0,1-1,0 1,0 0,0-1,0 0,0 0,0 1,0-2,1 1,-1 0,0-1,1 1,5-1,0 1,0-1,0-1,0 1,0-2,0 1,0-1,0 0,0-1,6-3,6-6,-1 0,-1-1,0-1,-1-1,0-1,-1 0,-1-1,-1-1,0 0,-2-1,12-20,18-21,19-16,-61 77,1 0,-1 0,1 0,-1 0,1 0,-1 0,1 0,-1 0,0 1,0-1,0 1,0-1,0 1,0-1,0 1,0-1,-1 1,1 0,-1-1,1 1,-1 0,1 0,-1 0,0-1,0 1,0 0,0 0,0-1,-1 1,1 0,0 0,-1 0,2 6,1 11,0 1,2 0,0 0,2-1,0 0,1 0,1-1,0 0,4 5,-10-21,-1 0,1 0,0 0,0 0,0 0,0 0,0 0,0-1,0 1,0-1,1 1,-1-1,1 0,-1 0,1 0,-1 0,1-1,-1 1,1-1,0 1,0-1,-1 0,1 0,0 0,-1 0,1-1,0 1,-1-1,1 0,-1 0,1 1,-1-2,1 1,-1 0,1 0,-1-1,0 1,0-1,0 0,0 0,0 0,0 0,0 0,-1 0,1 0,-1 0,1-1,-1 1,0-1,1-1,57-91,55-66,-114 160,0 1,1-1,-1 0,1 0,-1 0,1 0,-1 0,1 1,-1-1,1 0,0 0,0 1,-1-1,1 0,0 1,0-1,0 1,0-1,0 1,0 0,0-1,0 1,-1 0,1 0,0 0,0-1,0 1,0 0,0 0,0 0,0 1,0-1,0 0,0 0,0 0,0 1,0-1,0 0,0 1,0-1,0 1,0-1,-1 1,1 0,0-1,0 1,-1 0,1 0,0-1,-1 1,1 0,-1 0,1 0,-1 0,1 0,-1-1,1 2,10 101,-10-95,0 5,1 0,0 0,1 0,1 0,0 0,0 0,2-1,-1 0,1 0,1 0,0-1,1 0,2 3,-8-13,0 0,-1 1,1-1,0 0,0 0,0 1,0-2,0 1,0 0,0 0,1-1,-1 1,0-1,0 1,0-1,1 0,-1 0,0 0,0 0,1-1,-1 1,0-1,0 1,0-1,0 0,0 1,0-1,0 0,0-1,0 1,0 0,0 0,0-1,-1 1,1-1,-1 0,1 1,0-2,49-76,36-117,-79 185,-2 5</inkml:trace>
  <inkml:trace contextRef="#ctx0" brushRef="#br0" timeOffset="-1329.873">3387 984,'21'0,"0"0,1-1,-1-1,0-2,0 0,0-1,-1 0,0-2,0-1,0 0,-1-2,11-7,-27 15,0 0,0 0,0-1,0 1,-1-1,1 0,-1 0,0 0,0 0,0 0,0 0,-1 0,1-1,-1 1,0-1,0 1,0-1,0 0,0 1,-1-1,0 0,0 1,0-1,0 0,-1 1,1-1,-1 0,0 1,0-1,0 1,0-1,-1 1,1 0,-1-1,0 1,0 0,0 0,-1 0,1 1,-1-1,1 0,-1 1,0 0,0 0,0 0,0 0,-1 0,1 0,0 1,-1-1,1 1,-1 0,1 0,-1 1,0-1,1 1,-4-1,-3 2,1 0,0 1,-1-1,1 2,0-1,0 1,0 1,1 0,-1 0,1 1,0-1,0 2,0-1,1 1,0 1,0-1,0 1,1 0,0 0,1 1,0 0,0 0,0 0,1 1,0 0,1-1,0 1,0 0,1 1,0-1,1 0,0 1,0-1,1 1,0 6,-1-5,0 0,1-1,0 1,1 0,0-1,1 1,0-1,0 1,1-1,0 0,1 0,0 0,1-1,0 1,0-1,1 0,0-1,1 1,0-1,0 0,1-1,1 1,3 0,0 0,0-1,1-1,0 0,0 0,0-2,1 1,0-2,0 0,0 0,0-2,0 0,0 0,0-1,0-1,1 0,-1-1,0-1,0 0,9-4</inkml:trace>
  <inkml:trace contextRef="#ctx0" brushRef="#br0" timeOffset="4616.546">0 1605,'958'0,"-562"27,737-27,-292 0,-247-27,688 26,-667-27,125 0,-67 1,169-3,-168 5,772-33,-933 31,242-5,60 34,-786-2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4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47,'14'0,"10"-5,6-2,1 1,2 1,-1 1,-1 2,0 1,-2 0,0 1,0 1,-1-1,-5-4,-1-3,-5 2</inkml:trace>
  <inkml:trace contextRef="#ctx0" brushRef="#br0" timeOffset="319.508">57 187,'19'0,"16"0,6-5,2-1,-2 0,-3 1,-3 1,-3 2,-2 1,-6 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307 338,'2'-2,"0"-1,-1 0,1 0,-1 0,0 1,0-1,0 0,0-1,-1 1,1 0,-1 0,0 0,0 0,0 0,0 0,0 0,-1-1,1 1,-1 0,0 0,0 0,0 0,0 1,-1-1,1 0,-1 0,0 1,0-1,0 1,0-1,0 1,0 0,0 0,-1 0,1 0,-1 0,0 1,1-1,-1 1,0 0,0 0,0 0,0 0,0 0,0 0,0 1,0 0,0-1,-1 1,1 0,0 1,0-1,0 0,-2 1,-9 2,-1 1,1 1,0 0,0 0,1 1,-1 1,1 0,1 1,-3 3,13-11,1 1,-1 0,1 0,0 0,-1 0,1 0,0 0,0 0,-1 1,1-1,0 0,0 1,1-1,-1 1,0-1,0 1,1-1,-1 1,1-1,-1 1,1 0,0-1,-1 1,1 0,0-1,0 1,0 0,1-1,-1 1,0 0,1-1,-1 1,1-1,-1 1,1-1,0 1,-1-1,1 1,0-1,0 1,0-1,0 0,0 0,1 1,-1-1,0 0,0 0,1 0,76 36,-67-35,-9-3,0 1,0 0,-1 0,1 0,0 0,0 0,0 0,0 0,-1 1,1-1,0 1,0-1,0 1,-1 0,1-1,-1 1,1 0,0 0,-1 0,1 1,-1-1,0 0,1 0,-1 1,0-1,0 1,0-1,0 1,0 0,0-1,-1 1,1 0,0-1,-1 1,1 0,-1 0,0 1,-3 6,0 0,-1-1,0 0,0 0,-1 0,0 0,0-1,-1 1,0-1,-1-1,1 1,-1-1,0 0,-1-1,1 0,-1 0,0-1,-1 1,-5 1,-57 41,69-45,0-1,0 1,-1 0,1 0,0 0,0 0,1 0,-1 0,0 0,1 1,0-1,-1 1,1-1,0 1,0 0,0-1,0 1,1 0,-1 0,1-1,0 1,0 0,0 0,0 0,0 0,1-1,-1 1,1 0,-1 0,1-1,0 1,0-1,1 1,-1 0,0-1,1 0,0 1,-1-1,1 0,0 0,0 0,0 0,0 0,1-1,0 2,7 2,0 0,1 0,0-1,0-1,0 1,0-2,1 0,-1 0,1-1,-1 0,1-1,-1 0,1-1,6-8,-5-3</inkml:trace>
  <inkml:trace contextRef="#ctx0" brushRef="#br0" timeOffset="372.018">194 0,'-7'31,"2"0,0 0,2 0,1 0,2 1,1-1,2 1,3 14,-6-44,14 60,-3 1,-2 0,-1 51,-27 135,15-222,0-3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00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1,'-22'80,"-11"66,4 13,33-255,1 77,0-1,1 1,1 0,1 0,0 1,2 0,0 0,1 1,0 1,1 0,8-7,40-30,-58 52,0 0,-1 0,1 0,0 0,-1 1,1-1,0 1,0-1,0 1,-1 0,1-1,0 1,0 0,0 0,0 0,0 1,-1-1,1 0,0 1,0-1,0 1,-1 0,1 0,0-1,-1 1,1 0,-1 0,1 0,-1 1,1-1,-1 0,0 1,0-1,1 0,-1 1,0 0,0-1,0 1,-1-1,1 1,0 0,3 11,0 0,-1 0,0 0,-1 0,-1 1,0-1,0 1,-2-1,1 1,-3 6,1 17,2-20,-1-12,0 0,0 0,1 0,0 0,0 0,1-1,-1 1,1 0,0 0,0 0,1 0,-1 0,1-1,2 3,22-26,-8-7,130-157,-51 111,-96 72,0-1,0 1,0 0,0-1,1 1,-1 0,0 0,0 0,0 0,0 0,1 0,-1 0,0 0,0 1,0-1,0 0,0 1,0-1,0 0,0 1,0 0,0-1,0 1,0 0,0-1,0 1,0 0,0 0,-1 0,1-1,0 1,-1 0,1 0,-1 0,1 0,-1 0,1 1,-1-1,0 0,1 0,-1 0,0 0,0 0,0 0,0 1,0-1,-1 58,-43 121,40-129,8-32</inkml:trace>
  <inkml:trace contextRef="#ctx0" brushRef="#br0" timeOffset="666.249">1073 57,'-46'22,"1"2,2 2,0 2,-2 4,-12 29,56-59,-1 0,1 0,0 0,0 0,0 0,0 0,0 1,0-1,1 0,-1 0,1 1,-1-1,1 0,0 1,0-1,0 0,0 1,1-1,-1 0,1 1,-1-1,1 0,0 0,0 0,0 0,0 1,0-1,0 0,0-1,1 1,-1 0,1 0,1 1,4-1,0 0,0-1,0 1,0-1,0-1,0 0,0 0,0 0,0 0,1-1,-1-1,0 1,0-1,-1 0,1-1,0 1,-1-1,1-1,-1 1,0-1,0 0,2-3,216-161,-223 167,-1-1,1 1,-1 0,1 0,0-1,0 1,-1 0,1 0,0 0,0 0,0 0,0 0,0 0,0 0,0 1,0-1,1 0,-1 0,0 1,0-1,1 1,-1 0,0-1,1 1,-1 0,0-1,1 1,-1 0,1 0,-1 0,0 0,1 1,-1-1,0 0,1 1,-1-1,0 0,1 1,-1 0,0-1,0 1,0 0,1-1,-1 1,0 0,0 0,0 0,0 0,-1 0,1 0,0 0,0 1,-1-1,1 0,0 0,-1 1,1-1,-1 0,0 0,1 1,-1-1,0 1,0-1,0 0,0 1,0 0,-13 86,1 26,18-74,11 164,-18-193,-1 0,1 0,-2 0,1-1,-1 1,-1-1,0 0,-1 0,0 0,0 0,-1-1,0 0,0 0,-1-1,-1 0,1 0,-6 4,-81 39,91-50,1 0,-1 0,0 0,-1 0,1-1,0 1,0-1,0 0,0 0,0 0,0 0,0 0,0-1,-1 0,1 1,0-1,1 0,-1-1,0 1,0 0,0-1,1 0,-1 1,1-1,-1 0,1 0,0-1,0 1,0 0,0-1,0 1,-1-2,2-4,-1-1,1 1,1 0,-1 0,2-1,-1 1,1 0,0-1,1 1,-1 0,2 0,-1 0,1 1,1-1,-1 0,1 1,0 0,1 0,3-4,12-15,1 1,2 1,0 0,1 2,2 1,0 1,1 1,1 1,26-11,-44 22,9-3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7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0 368,'20'0,"15"0,7 0,1 0,-2 0,-3 0,-9 0</inkml:trace>
  <inkml:trace contextRef="#ctx0" brushRef="#br0" timeOffset="560.571">508 1,'2'1,"-1"0,0 0,1 0,-1 0,0 0,1 0,-1 1,0-1,0 0,0 1,0-1,-1 1,1-1,0 1,0 0,-1-1,1 1,-1 0,0-1,1 1,-1 0,0-1,0 1,0 0,0 0,0-1,-1 1,1 0,0-1,-1 1,0 0,1-1,-1 1,0 0,1 1,-54 196,14-58,40-139,0 0,0 0,0 1,0-1,0 0,0 0,0 0,0 0,1 0,-1 0,1 0,0 0,0 0,-1 0,1 0,0 0,1-1,-1 1,0 0,0-1,1 1,-1 0,1-1,0 0,-1 1,1-1,0 0,0 0,-1 0,1 0,0 0,0-1,0 1,0 0,0-1,0 0,0 1,1-1,-1 0,0 0,1 0,94-13,-84 10,103-29,-91 26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6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1,'-9'1,"1"1,-1 0,0 0,1 1,-1 1,1-1,0 1,0 1,0-1,1 1,0 1,0-1,0 1,0 0,1 1,0 0,-2 3,-2 7,2-1,-1 2,2-1,1 1,0 0,1 0,1 0,0 1,2 0,0 0,1 0,1-1,1 1,2 16,-2-9,-2-18,1 0,0 1,0-1,1 0,0 1,1-1,0 0,0 0,0 0,1 0,1-1,-1 1,1-1,0 0,1 0,0 0,0 0,0-1,1 0,0 0,0-1,1 1,9 0</inkml:trace>
  <inkml:trace contextRef="#ctx0" brushRef="#br0" timeOffset="795.991">457 28,'-11'226,"-40"-55,49-169,1 0,0 0,0 0,-1 0,1 0,1 0,-1 0,0 0,0 1,1-1,0 0,-1 0,1 1,0-1,0 0,0 1,0-1,0 0,1 0,-1 1,1-1,0 0,-1 0,1 0,0 1,0-1,0 0,1 0,-1-1,0 1,1 0,-1 0,1-1,0 1,-1-1,1 1,0-1,0 0,0 1,0-1,0 0,0-1,0 1,1 0,-1 0,1-1,8 1,-1 0,0-1,1 0,-1-1,1 0,-1-1,0 0,0-1,9-3,18-4,-15 6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9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58,'-1'-2,"0"1,0 0,-1-1,1 1,0 0,-1 0,1 0,-1 0,1 0,-1 0,0 0,1 0,-1 1,0-1,0 1,1-1,-1 1,0 0,0-1,0 1,0 0,1 0,-1 1,0-1,0 0,0 0,0 1,1-1,-1 1,0 0,1-1,-1 1,0 0,1 0,-1 0,1 0,-1 1,0 0,-5 2,-1 0,1 0,1 1,-1 0,1 0,0 0,0 1,0 0,1 1,0-1,0 1,1 0,0 0,0 0,0 0,1 1,0 0,1-1,-1 1,2 0,-1 1,1-1,0 0,1 0,0 0,0 0,1 1,0-1,2-2,0 0,0 0,1-1,0 1,0-1,1 0,-1 0,1 0,0-1,0 0,1 0,-1 0,1-1,0 1,0-1,0-1,0 1,1-1,-1 0,0 0,1-1,0 0,-1 0,1-1,0 0,-1 0,1 0,4-1,82-32,-71 23</inkml:trace>
  <inkml:trace contextRef="#ctx0" brushRef="#br0" timeOffset="369.532">482 142,'-7'5,"1"0,0 0,0 1,0 0,1 0,0 0,0 1,0 0,1 0,0 0,-2 6,5-10,0-1,0 0,0 1,0-1,1 1,-1-1,1 1,-1-1,1 1,0-1,0 1,0-1,1 1,-1-1,0 1,1-1,0 1,-1-1,1 1,0-1,0 0,1 0,-1 1,0-1,1 0,-1 0,1 0,0 0,0-1,-1 1,1 0,0-1,1 1,-1-1,0 0,0 0,1 0,1 1,3 0,1 1,-1-2,1 1,0-1,0 0,-1-1,1 0,0 0,0-1,0 0,0 0,-1 0,1-1,-1-1,1 1,-1-1,0 0,5-3,115-86,-123 88,0-1,1 0,-2 0,1-1,-1 1,0-1,0 0,0 0,-1 0,0 0,0 0,-1-1,1 1,-1 0,0-6,-1 9,0 0,0 0,0 0,-1 0,1 0,-1 0,1 0,-1 0,0 0,0 1,0-1,0 0,-1 0,1 1,-1-1,0 1,0 0,0-1,0 1,0 0,0 0,0 0,-1 0,1 1,-1-1,1 1,-1-1,0 1,1 0,-1 0,0 0,0 0,0 1,0-1,-7 1,0-1,0 2,0-1,1 1,-1 1,0 0,1 0,-1 1,1 0,0 1,0 0,0 0,0 1,1 0,0 0,0 1,-7 7,-10 7</inkml:trace>
  <inkml:trace contextRef="#ctx0" brushRef="#br0" timeOffset="831.74">1131 1,'-5'0,"-1"0,1 0,-1 0,0 0,1 1,-1 0,1 0,-1 0,1 1,0 0,0 0,0 0,0 1,0 0,0 0,0 0,1 0,0 1,0-1,0 1,-2 2,6-2,0 0,1-1,-1 1,1 0,0-1,0 1,0-1,0 1,0-1,1 1,0-1,0 0,0 0,0 0,0 0,0 0,1 0,-1-1,1 1,0-1,0 0,0 0,0 0,0 0,1 0,-1-1,0 1,1-1,0 0,9 7,-10-6,1-1,-1 1,1 0,-1 0,0 0,0 0,0 0,0 1,0-1,-1 1,1 0,-1 0,1 0,-1 0,0 0,0 0,0 1,-1-1,1 1,-1-1,0 1,0 0,0-1,-1 1,1 0,-1 0,0-1,0 1,0 0,0 0,-1-1,0 1,1 0,-1 0,-1 2,-6 2,1 1,-1-1,-1-1,1 0,-1 0,-1 0,1-1,-1-1,0 0,0 0,-1-1,1 0,-1-1,0 0,0 0,0-2,0 1,0-1,-1-1,1 0,0 0,0-1,-1-1,-13 2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22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286 367,'-1'-2,"1"-1,-1 0,0-1,0 1,0 0,-1 0,1-1,-1 1,0 0,1 0,-1 1,-1-1,1 0,0 1,-1-1,1 1,-1 0,0 0,1 0,-1 0,0 0,0 1,0-1,-1 1,1 0,0 0,-1 0,1 0,0 1,-1-1,1 1,-1 0,1 0,-1 0,1 0,-1 1,-8 4,0 0,0 0,1 2,0-1,0 1,1 1,0 0,0 0,1 1,0 1,0-1,1 1,0 1,1-1,0 1,-4 10,7-13,0 0,1 0,0 0,0 0,0 1,1 0,1-1,-1 1,1 0,1 0,0 0,0-1,1 1,0 0,0 0,1 0,0-1,0 1,1-1,1 0,-1 0,1 0,1 0,-1 0,1-1,0 0,3 3,1-6,0 1,0-2,1 1,-1-1,1 0,-1-1,1 0,0-1,0 0,0-1,0 0,-1 0,1-1,0 0,0-1,0 0,5-2,6-2,1 0,-1-2,0-1,-1 0,0-2,-1 0,0-1,0-1,-2-1,1 0,-2-1,1-3,-13 14,-1 0,0 0,0 0,-1 0,1-1,-1 1,0-1,0 0,-1 1,1-1,-1 0,0 0,0 0,-1 0,1 0,-1-1,0 1,-1 0,1 0,-1 0,0 0,0 0,-1 1,1-1,-1 0,0 0,-1 1,1-1,-1 1,0 0,0 0,0 0,0 0,-1 0,-2-1,-10-9</inkml:trace>
  <inkml:trace contextRef="#ctx0" brushRef="#br0" timeOffset="414.405">5 508,'168'-27,"-14"43,-53-4,-78-12</inkml:trace>
  <inkml:trace contextRef="#ctx0" brushRef="#br0" timeOffset="803.224">569 0,'32'45,"-2"1,-2 1,-2 1,-3 1,-1 1,-3 1,0 8,-13-44,-1-1,0 1,-1 0,-1 0,0 1,-1-1,-1 1,-1-1,0 1,0-1,-2 1,0-1,-1 1,0-1,-1 0,-1 0,-1-1,-4 11,-1-5,-1 0,-1-1,-1 0,0-1,-1-1,-1 0,-1-1,0-1,-1-1,0 0,-1-1,-2-1,-78 37,72-36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42,'-94'241,"56"-124,61-183,-3 29,1 2,2 1,1 0,2 2,1 1,2 1,29-24,-58 53,0 0,1 0,0 0,-1 0,1 0,-1 0,1 0,0 1,0-1,0 0,-1 0,1 1,0-1,0 0,0 1,0-1,0 1,0-1,0 1,0 0,0-1,1 1,-1 0,0 0,0 0,0 0,0 0,0 0,0 0,0 0,1 0,-1 0,0 1,0-1,0 0,0 1,0-1,0 1,0-1,0 1,0 0,0-1,0 1,-1 0,1 0,0-1,0 1,-1 0,1 0,0 0,-1 0,1 0,-1 1,5 119,-6-31,2-90,0 1,0 0,0 0,-1-1,1 1,0-1,0 1,0-1,0 1,0-1,0 1,0-1,0 0,0 0,0 1,0-1,0 0,0 0,0 0,1 0,-1 0,0 0,0-1,0 1,0 0,0 0,0-1,0 1,0-1,0 1,0-1,0 1,-1-1,1 1,0-1,0 0,0 0,-1 1,1-1,0 0,-1 0,1 0,-1 0,1 0,-1 0,1 0,-1 0,1 0,-1 0,0 0,0 0,0 0,0 0,0 0,0 0,5-4,18-22,2-2,0 0,2 2,1 1,1 1,2 1,0 2,1 1,-31 21,-1-1,1 1,0-1,-1 1,1-1,0 1,-1-1,1 1,0 0,-1-1,1 1,0 0,0 0,-1 0,1-1,0 1,0 0,-1 0,1 0,0 0,0 0,-1 0,1 1,0-1,0 0,-1 0,1 0,0 1,0-1,-1 0,1 1,0-1,-1 1,1-1,-1 1,1-1,0 1,-1-1,1 1,-1 0,1-1,-1 1,0 0,1-1,-1 1,0 0,1-1,-1 1,0 0,0 0,0-1,0 1,0 0,0 0,0-1,0 1,0 0,0 0,-7 56,4-43,-8 162,27-135,-3-29</inkml:trace>
  <inkml:trace contextRef="#ctx0" brushRef="#br0" timeOffset="708.796">1064 98,'-17'3,"0"0,0 1,1 1,0 0,0 1,0 1,-10 6,21-10,1 0,-1 0,1 0,0 1,0-1,0 1,0 0,1 0,0 1,-1-1,2 1,-1-1,0 1,1 0,0 0,0 0,1 1,-1-1,1 0,0 0,0 1,1-1,0 1,0-1,0 5,1-4,0-1,1 0,-1 0,1 0,0 0,0 0,0 0,1-1,-1 1,1-1,1 1,-1-1,0 0,1 0,0-1,0 1,0-1,0 0,1 0,-1 0,1 0,0-1,0 0,0 0,0 0,0-1,0 1,0-1,0-1,1 1,-1-1,0 1,1-2,-1 1,2-1,11-5,-1 0,1-2,-1 0,-1-1,0-1,0 0,-1-1,0-1,2-2,26-19,71-74,-114 107,1 0,0 0,0 0,-1 0,1 0,0 1,0-1,-1 0,1 0,0 0,-1 1,1-1,0 1,-1-1,1 0,0 1,-1-1,1 1,-1-1,1 1,-1 0,1-1,-1 1,0-1,1 1,-1 0,1-1,-1 1,0 0,0-1,0 1,1 0,-1 0,0-1,0 1,0 0,0 0,0-1,0 1,0 0,0 0,-1-1,1 1,0 0,0 0,-1-1,1 1,0 0,-1-1,1 1,0 0,-1-1,1 1,-1-1,1 1,-1-1,0 1,1-1,-1 1,0 6,-3 17,2 0,1 0,1 1,1-1,1 0,2 7,2-9,0 0,-2 0,-1 0,-1 1,0-1,-2 1,-1-1,0 0,-2 1,-1-1,0 0,-2 0,0-1,-2 1,0-2,-1 1,-1-1,-1 0,-7 8,13-23,1 0,-1 0,0 0,0-1,0 0,0 0,-1-1,0 1,1-1,-1-1,-1 1,1-1,0 0,0 0,-1 0,1-1,-1 0,0-1,1 0,-1 1,1-2,-1 1,0-1,1 0,0-1,-1 1,1-1,-3-2,7 2,-1 0,1 0,0-1,0 1,0-1,1 0,-1 0,1 1,-1-1,1 0,0 0,0 0,0 0,1-1,-1 1,1 0,0 0,-1 0,1 0,1-1,-1 1,0 0,1 0,0 0,-1 0,1 0,1 0,-1 0,0 0,1 0,-1 0,2-1,67-81,199-102,-250 173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0,'29'0,"19"0,6 0,-1 0,-5 0,-6 0,-5 0,-9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373 198,'-38'70,"-100"200,133-260,1 0,0 1,1-1,1 1,-1 0,2-1,-1 1,2 0,-1 0,1 0,1 0,0 0,1 0,1 3,0-10,1 0,-1-1,1 1,0-1,1 0,-1 0,0-1,1 1,-1-1,1 0,0 0,0 0,0-1,0 0,0 0,0 0,0-1,0 1,1-1,-1 0,0-1,0 1,0-1,0 0,1 0,5 0,15 0</inkml:trace>
  <inkml:trace contextRef="#ctx0" brushRef="#br0" timeOffset="584.2">175 0,'-17'19,"1"1,0 0,1 2,2-1,0 1,1 1,1 1,2-1,0 1,1 1,2 0,-4 20,2 13,1 1,4-1,1 1,4 0,2 2,-3-44,1-1,0 0,1 0,1-1,1 1,0-1,1 1,0-2,1 1,1-1,0 0,1 0,1-1,0-1,8 9,-3-8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1,'34'238,"-21"-145,-4 2,-4-1,-4 0,-4 2,1 40,30 236,1-27,-29 313,30-275,-20-217,7 87,10-56,0-28,1-28,3 90,-60 46,-1 7,30-282,-1 3,0 0,0 0,1 0,-1 0,1 0,0 0,1 0,-1 0,1 0,0 0,0 0,0 0,1-1,0 1,0 0,0-1,0 1,1-1,0 0,0 0,0 0,0 0,0 0,1-1,0 1,0-1,0 0,0 0,0-1,3 2,13 1</inkml:trace>
  <inkml:trace contextRef="#ctx0" brushRef="#br0" timeOffset="1213.286">0 2400,'169'-22,"309"5,-428 13,1195-66,752 71,-1379-27,-10-3,47-3,1010 34,-1573-19,-73 12</inkml:trace>
  <inkml:trace contextRef="#ctx0" brushRef="#br0" timeOffset="3984.74">395 2316,'3'-2,"0"0,-1 0,1 0,-1-1,1 1,-1-1,0 1,0-1,0 0,0 0,0 0,-1 0,0 0,1 0,-1 0,0 0,0-1,0 0,0 1,16-38,1 0,2 2,2 0,1 1,3 2,0 0,10-7,164-227,-137 186,4 3,3 2,4 4,2 4,64-45,-122 101,180-153,-112 92,3 4,83-50,-113 81,6-1,3 2,1 4,2 2,42-12,54 1,-133 39,0 2,1 1,-1 2,0 2,21 3,115 24,-136-27,0 2,0 2,0 1,0 1,-1 2,0 2,-1 0,10 7,239 142,2-6,-187-101,108 74,-105-53,-67-52,-2 1,0 1,-1 1,-2 2,-1 1,6 9,162 210,63 99,-89-163,-8 6,75 71,39 17,8-5,-230-226,2-3,2-2,54 30,-72-47,186 106,-23-34,146 65,-133-90,42-39,-242-28,0-2,1 0,-1 0,1-2,-1 1,1-2,-1 0,11-2,201-44,-29 20,-181 26,-1-1,1 0,-1-2,0 0,0 0,0-2,-1 0,0 0,0-1,0-1,-1 0,0-1,-1-1,0 0,9-9,90-67,-5-6,193-139,-124 80,-142 121,-2-2,-1-1,-1-2,10-17,-33 43,194-188,-14-15,-140 165,200-182,-137 131,-102 94</inkml:trace>
  <inkml:trace contextRef="#ctx0" brushRef="#br0" timeOffset="5703.001">7564 2146,'1300'0,"-1103"-27,85-4,622 33,-679-31,-99 21,-109 11</inkml:trace>
  <inkml:trace contextRef="#ctx0" brushRef="#br0" timeOffset="8119.861">11402 1525,'-32'101,"20"-76,-141 304,123-207,30-118,0 0,0 0,0 0,0 0,1 0,0 0,0 0,0-1,0 1,1 0,-1-1,1 1,0-1,0 1,0-1,0 0,1 0,-1 0,1 0,0 0,0-1,0 1,0-1,1 0,-1 0,0 0,1 0,-1-1,1 1,2-1,142 9,-105-12,26-15,-57 4</inkml:trace>
  <inkml:trace contextRef="#ctx0" brushRef="#br0" timeOffset="8482.206">11035 1779,'138'26,"-104"-25,1-2,-1-2,0-1,0-1,0-2,14-6,32-4,-47 9,-5-1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8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0,'-3'26,"-1"0,-2 0,0-1,-2 1,-1-2,0 1,-2-1,-1-1,-1 0,-1-1,-12 15,-12 24,21-33,12-22,0-1,0 2,1-1,0 0,1 1,-1 0,1-1,0 1,1 1,0-1,0 0,0 1,1-1,0 0,1 1,-1 0,1-1,1 6,3-9,0 0,0-1,0 1,0-1,0 0,1 0,-1-1,1 1,0-1,0 0,0-1,0 1,0-1,0 0,0 0,0 0,1-1,-1 0,0 0,0 0,0-1,1 1,-1-1,0-1,0 1,4-2,108-22,-92 22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8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1,'-102'95,"86"-69,2 1,0 1,2 0,0 0,-4 22,10-19,1 1,1-1,2 1,2 0,0-1,2 1,2 2,-4-29,0 0,1 0,0 0,0 0,0-1,0 1,1 0,0-1,0 1,0-1,0 0,1 1,0-1,0 0,0-1,0 1,1 0,-1-1,1 0,0 0,0 0,0 0,0-1,0 1,1-1,-1 0,1-1,0 1,-1-1,1 0,0 0,0 0,0-1,0 1,-1-1,1 0,0-1,0 1,0-1,0 0,0 0,-1-1,1 1,-1-1,1 0,-1-1,4-1,6-8</inkml:trace>
  <inkml:trace contextRef="#ctx0" brushRef="#br0" timeOffset="347.629">487 29,'-10'39,"-3"17,1 4,2-4,3-6,3-7,2-6,1-4,1-4,0-1,1-1,-1 0,-4-5,-3-5</inkml:trace>
  <inkml:trace contextRef="#ctx0" brushRef="#br0" timeOffset="944.394">684 312,'24'0,"12"0,6 0,0 0,-3 0,-2 0,-4 0,-1 0,-3 0,-5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4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170 225,'-4'1,"-1"1,1 0,-1 0,1 0,0 0,0 0,0 1,0 0,0 0,1 0,-1 0,1 0,0 1,0 0,0 0,-6 4,3-1,-1-1,1 1,0 0,0 1,1-1,0 1,1 0,-1 1,2-1,-1 1,1-1,0 1,1 0,0 0,1 0,-1 1,2-1,-1 0,1 0,1 1,0-1,0 0,1 0,2 9,0-13,1 0,-1 0,1-1,0 1,0-1,1 0,-1-1,1 1,0-1,0 0,0-1,0 1,0-1,1 0,-1-1,1 0,-1 0,1 0,0-1,-1 0,1 0,0 0,-1-1,1 0,-1 0,1-1,-1 0,0 0,0-1,3-1,18-5,-1-1,0-2,-1 0,-1-2,0-1,0 0,-2-2,0-1,-1-1,1-2,-17 17,-1-1,1 0,-1 0,-1 0,1 0,-1 0,0-1,0 1,0-1,-1 0,0 0,0 0,-1 0,1 0,-1 0,-1 0,1-1,-1 1,0 0,0 0,-1-1,0 1,0 0,0 0,-1 0,0 0,0 0,-1 0,1 1,-1-1,-1 1,1-1,-1 1,0 0,0 1,0-1,-1 1,1-1,-4-1,-49-18,27 15</inkml:trace>
  <inkml:trace contextRef="#ctx0" brushRef="#br0" timeOffset="363.856">85 395,'34'-15,"15"-8,0 3,-8 10,-7 7,-4 4,-8 7,-2 1,1 0,0-1,3-3,1-2,1-2,2 0,-5-1</inkml:trace>
  <inkml:trace contextRef="#ctx0" brushRef="#br0" timeOffset="869.192">649 57,'24'0,"13"0,0 4,-11 3,-10 4,-8 5,-9-1,-6 3,-1 3,6-2,8-5,7-4,7-4,4-3,4-3,1 0,-4-1</inkml:trace>
  <inkml:trace contextRef="#ctx0" brushRef="#br0" timeOffset="1201.595">1 677,'43'-4,"38"-8,15 0,-3-4,-9 1,-14 3,-13 4,-13 3,-8 2,-5 2,-4 1,-2 1,-4-1</inkml:trace>
  <inkml:trace contextRef="#ctx0" brushRef="#br0" timeOffset="1634.209">226 818,'15'-2,"1"0,-1 0,1 2,-1 0,1 1,-1 0,1 1,-1 1,12 3,-26-6,0 0,0 0,0 0,0 0,0 0,0 1,0-1,1 0,-1 0,0 1,0-1,0 1,0-1,0 1,-1-1,1 1,0-1,0 1,0 0,0 0,-1-1,1 1,0 0,-1 0,1 0,0 0,-1 0,1 0,-1 0,0 0,1 0,-1 0,0 0,0 0,1 0,-1 0,0 0,0 1,0-1,0 0,-1 0,1 0,0 0,0 0,-1 0,1 0,0 0,-1 0,1 0,-1 0,1 0,-1 0,0 0,1 0,-1-1,0 1,0 0,0 0,1-1,-1 1,0-1,-1 1,-21 15,-30 33,55-47,-1 0,0 0,1 0,-1-1,1 1,0-1,-1 1,1-1,0 1,0-1,0 0,0 0,0 0,0 0,0 0,0-1,0 1,1-1,-1 1,0-1,0 0,0 0,1 0,-1 0,0 0,0 0,1-1,1 0,172-38,-151 31</inkml:trace>
  <inkml:trace contextRef="#ctx0" brushRef="#br0" timeOffset="2082.677">1158 141,'5'2,"-1"1,1-1,-1 1,0 0,1 0,-1 1,-1-1,1 1,-1 0,1 0,-1 0,0 0,0 1,-1-1,1 1,-1-1,1 5,31 147,-32-130,0 0,-2 0,-1 0,-1 0,-1-1,-1 1,-2-1,0 0,-2 0,0-1,-2 0,-1 0,-10 17,11-24,-1 1,0-1,-2-1,1 0,-2-1,0 0,-1-1,-1-1,-4 3,-3 1</inkml:trace>
  <inkml:trace contextRef="#ctx0" brushRef="#br0" timeOffset="2664.983">1355 0,'27'27,"-14"-4,0 0,-2 1,-1 0,0 1,-2 1,-1-1,-2 1,0 0,-1 6,3 15,-2-18,-1 0,-1 0,-2 1,-1-1,-3 13,-1-18,-2 0,0 0,-2-1,-1 0,-1 0,0-1,-2 0,-1-1,0-1,-2 0,0 0,-1-2,-1 0,0-1,-2 0,0-2,-1 0,-4 2,4-3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0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30,'-21'0,"21"0,7 0,53 1,149-13,-177 6,1 0,-1 3,1 0,0 2,29 3,-39 3,-4 1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1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3,'0'0,"1"0,-1 0,1-1,-1 1,1 0,-1 1,1-1,-1 0,1 0,-1 0,1 0,-1 0,1 0,-1 1,1-1,-1 0,1 0,-1 1,1-1,-1 0,0 1,1-1,-1 0,0 1,1-1,-1 0,0 1,1-1,-1 1,0-1,0 1,1-1,-1 1,0-1,0 1,0-1,0 1,0-1,0 1,0-1,0 1,0-1,0 1,0-1,0 1,0-1,0 1,0-1,-1 1,1-1,0 1,0-1,-1 1,1-1,0 0,0 1,-1-1,1 1,0-1,-1 0,1 1,-1-1,1 0,15 3,-1-1,1-1,0-1,0 0,0-1,0 0,0-2,-1 1,9-4,17-2,202 0,-153 10,-64 2,-29 9,-9-8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83,'2'-3,"-1"1,1-1,0 0,0 0,0 1,0-1,0 1,1 0,-1 0,1 0,0 0,-1 0,1 0,0 1,0-1,0 1,0 0,0 0,2-1,1 0,2-3,1-1,1 2,-1-1,1 1,0 1,0 0,0 0,0 1,0 0,0 0,1 2,-1-1,1 1,-1 1,0 0,1 0,-1 1,0 0,0 1,0 0,0 1,0 0,-1 0,3 2,17 21,-25-22,0 0,0 0,1-1,0 0,0 0,0 0,0-1,1 0,-1 0,1 0,0 0,0-1,0 0,0-1,6 2,-1-2,0-1,0 0,0 0,-1-1,1 0,0-1,0-1,-1 0,1 0,-1-1,0 0,0 0,0-1,1-2,5-2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0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8,'85'256,"-33"-2,-51-255,-1 1,1-1,-1 0,1 0,-1 0,1 1,0-1,-1 0,1 1,0-1,0 0,-1 1,1-1,0 1,0-1,0 1,0 0,0-1,0 1,0 0,0 0,0-1,0 1,0 0,-1 0,1 0,0 0,0 0,0 0,0 1,0-1,0 0,0 0,0 1,0-1,0 1,0-1,0 1,-1-1,1 1,0-1,0 1,0 0,-1-1,1 1,-1 0,1 0,0-1,-1 1,1 0,-1 0,0 0,1 0,-1 0,0 0,1 0,-1 0,0 0,0 0,0 0,0 0,0-1,0 1,0 0,0 0,0 0,-1 1,61-130,79-128,-73 130,-52 105,-7 18</inkml:trace>
  <inkml:trace contextRef="#ctx0" brushRef="#br0" timeOffset="334.173">678 234,'33'-4,"17"-3,4 1,-3 2,-4 0,-6 2,-5 1,-4 0,-3 1,-6 1</inkml:trace>
  <inkml:trace contextRef="#ctx0" brushRef="#br0" timeOffset="578.281">734 432,'39'5,"17"1,3 0,-2-6,-7-3,-7-1,-6 1,-5 0,-2 0,-2 2,-6 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05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1 227,'537'0,"-513"0</inkml:trace>
  <inkml:trace contextRef="#ctx0" brushRef="#br0" timeOffset="302.717">1 452,'33'-5,"17"-1,4 0,-3 1,-4 2,-7 1,-4 1,-3 0,-4 1,-1 0,0 1,-1-1,0 0,-5 0</inkml:trace>
  <inkml:trace contextRef="#ctx0" brushRef="#br0" timeOffset="735.297">311 1,'20'16,"1"0,0-1,1-1,0-2,1 0,1-1,0-1,0-2,19 5,-3-3,-34-9,1 0,-1 0,0 0,1 1,-1 0,0 1,0-1,0 1,0 0,0 1,-1-1,0 1,0 0,0 1,1 0,-6-1,1 0,-2 0,1 0,0 0,-1 0,0 1,1-1,-2-1,1 1,0 0,-1 0,0 0,0-1,0 1,0-1,0 1,-1-1,0 0,1 0,-1 0,0-1,-1 1,1 0,0-1,-1 0,1 0,-1 0,-2 0,5-1,-257 181,217-139,31-30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1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171 504,'-92'227,"14"-46,103-215,101-159,-89 147,-28 33,1 0,0 0,0 1,2 1,-1 0,1 0,1 1,0 1,9-5,-20 12,0 1,0 0,0 0,0 0,0 0,1 1,-1-1,0 0,0 1,1 0,-1-1,0 1,1 0,-1 0,0 0,0 1,1-1,-1 1,0-1,0 1,1-1,-1 1,0 0,0 0,0 0,0 1,0-1,0 0,-1 1,1-1,0 1,-1-1,1 1,-1 0,1 0,-1 0,0 0,0 0,0 0,0 0,0 0,0 0,-1 0,1 1,-1-1,1 1,0 109,-8-86,5-21,0 0,0 0,1 0,-1 0,1 0,0 0,0 1,1-1,0 1,0-1,0 0,0 1,1-1,0 0,0 1,0-1,1 0,1 3,-1-7,1-1,-1 1,1-1,-1 0,0 0,1 0,-1 0,1 0,-1 0,1 0,-1-1,0 1,1-1,-1 0,0 0,1 0,-1 0,0 0,0 0,0-1,0 1,0-1,0 1,0-1,-1 0,1 1,-1-1,1 0,-1 0,321-293,-321 294,-1 0,1 0,-1 0,1 0,-1 0,1 0,0 0,-1 0,1 0,0 1,0-1,-1 0,1 1,0-1,0 0,0 1,0-1,0 1,0 0,0-1,0 1,0 0,0-1,0 1,0 0,0 0,0 0,1 0,-1 0,0 0,0 0,0 0,0 1,0-1,0 0,0 1,0-1,0 1,0-1,0 1,0-1,0 1,0 0,-1-1,1 1,0 0,0 0,-1-1,1 1,0 0,-1 0,1 0,-1 0,1 0,-1 1,-9 93,0-57,6-23,0 0,1 0,1 1,1-1,0 0,0 1,2-1,0 4,5-1</inkml:trace>
  <inkml:trace contextRef="#ctx0" brushRef="#br0" timeOffset="683.055">1357 504,'-5'3,"-16"7,1 0,0 1,1 1,1 0,0 2,0 0,2 1,0 1,0 0,2 1,0 1,1 0,0 1,1 1,11-17,0 0,0 0,0 1,0-1,0 0,1 0,0 1,-1-1,1 0,0 1,1-1,-1 0,0 1,1-1,0 0,0 1,0-1,0 0,1 0,-1 0,1 0,-1 0,1-1,0 1,0 0,1-1,-1 1,0-1,1 0,-1 0,1 0,0 0,0 0,0-1,0 1,0-1,0 0,0 1,0-2,0 1,1 0,-1-1,0 1,1-1,-1 0,3 0,9-3,0-1,-1 0,0-1,0-1,0 0,0-1,-1 0,0-1,-1 0,0-1,0-1,-1 0,0 0,-1-1,0 0,0-1,5-10,20-17,58-57,-92 95,0 0,0 1,0-1,0 1,0-1,1 1,-1-1,0 1,0 0,1 0,-1-1,0 1,1 0,-1 0,0 0,0 1,1-1,-1 0,0 0,0 1,1-1,-1 1,0-1,0 1,0-1,0 1,0 0,1-1,-1 1,-1 0,1 0,0 0,0 0,0 0,0 0,-1 0,1 0,0 0,-1 0,1 1,-1-1,20 59,-17-46,15 47,-3 1,-3 0,-3 0,-2 1,-3 9,-4-44,2-14,-1 1,-1 0,0-1,-1 1,0 0,-1-1,-1 1,0-1,-1 0,-1 0,0 0,-1 0,-1-1,0 0,0 0,-6 6,9-13,-1 0,0 0,0 0,-1 0,0-1,0 0,0 0,0-1,-1 1,0-1,1-1,-2 1,1-1,0-1,-1 1,1-1,-1-1,0 1,1-1,-1 0,0-1,0 0,0 0,1-1,-1 0,0 0,0-1,1 0,-1 0,-3-2,8 1,0 0,-1 0,1 0,1 0,-1 0,0 0,1-1,0 1,0-1,0 0,0 0,0 0,1 0,-1 0,1 0,0 0,1 0,-1 0,1-1,0 1,0 0,0 0,0-1,1 1,1-4,37-102,-16 74,2 1,1 0,2 2,1 2,1 0,2 2,22-15,25-11,-61 41</inkml:trace>
  <inkml:trace contextRef="#ctx0" brushRef="#br0" timeOffset="3906.283">2175 194,'1'-1,"-1"1,1 0,0-1,-1 1,1 0,0-1,-1 1,1 0,0 0,0 0,-1-1,1 1,0 0,0 0,-1 0,1 0,0 0,0 1,-1-1,1 0,0 0,0 0,-1 1,1-1,0 0,-1 1,1-1,0 0,-1 1,1-1,-1 1,1-1,-1 1,1-1,-1 1,1 0,-1-1,1 1,-1 0,0-1,1 1,-1 0,0-1,0 1,1 0,-1 0,0-1,0 1,0 0,0 0,0-1,0 1,0 0,0 0,0-1,0 1,-1 0,1 0,0-1,-1 1,1 0,0-1,-1 1,1 0,0-1,-1 1,1-1,-1 1,-19 59,20-59,-100 252,80-204,11-30,1 0,0 1,1 0,2 0,0 1,1-1,-1 17,5-34,0 0,0-1,1 1,0 0,-1-1,1 1,0-1,0 1,0-1,0 1,1-1,-1 0,1 1,-1-1,1 0,0 0,0 0,0-1,0 1,0 0,0-1,1 1,-1-1,0 0,1 0,-1 1,1-2,-1 1,1 0,0 0,-1-1,1 0,0 1,0-1,96-7,-76 0,-3 0</inkml:trace>
  <inkml:trace contextRef="#ctx0" brushRef="#br0" timeOffset="4616.187">2824 110,'-18'9,"0"2,1 0,0 1,1 1,1 0,0 1,0 1,2 1,0-1,1 2,0 0,1 0,2 1,-1 1,2-1,0 2,8-13,-1-1,1 1,0-1,1 1,0 0,0-1,0 1,1-1,0 1,0-1,1 0,0 0,0 0,0 0,0-1,1 1,0-1,1 0,-1 0,1 0,0-1,0 1,0-1,0 0,1-1,0 1,0-1,0-1,0 1,0-1,0 0,1 0,-1 0,1-1,-1 0,3-1,4 1,0-1,0-1,0 0,-1-1,1 0,0-1,-1 0,0-1,0-1,0 0,0 0,-1-1,0-1,0 0,0 0,-1-1,0 0,6-8,-10 10,104-100,-105 101,-1-1,0 0,0 0,-1 0,1 0,-1-1,0 0,-1 1,0-1,0 0,0 0,-1 0,0 0,-1-1,1 1,-1 0,-1 0,1 0,-2-6,0 8,0 0,0 0,-1 1,1-1,-1 1,0-1,0 1,-1 0,1 0,-1 0,0 0,0 1,0 0,0 0,-1 0,-2-2,-10-4</inkml:trace>
  <inkml:trace contextRef="#ctx0" brushRef="#br0" timeOffset="4951.076">2513 391,'34'-19,"15"-6,5 1,-2 4,-10 11,-13 12,-5 5,-3 6,0 0,2-1,1-9,1-4,2-2,0-2,2 1,-6 1</inkml:trace>
  <inkml:trace contextRef="#ctx0" brushRef="#br0" timeOffset="5453.879">3247 53,'93'-45,"-92"44,1 0,-1 0,1 0,-1 1,1-1,0 0,0 1,-1-1,1 1,0 0,0-1,-1 1,1 0,0 0,0 0,0 0,0 1,-1-1,1 0,0 1,0-1,-1 1,1 0,0-1,-1 1,1 0,-1 0,1 0,-1 0,1 0,-1 1,0-1,1 0,-1 1,0-1,0 1,0-1,0 1,0-1,-1 1,1 0,0-1,-1 1,1 0,-1 0,0-1,1 1,-1 0,0 0,0 0,0 0,0-1,-1 3,-46 60,43-62,1 1,0-1,-1 1,1 0,0 0,1 0,-1 0,0 0,1 1,0-1,0 1,0-1,0 1,0 0,1 0,0 0,0 0,0 0,0 0,0 0,1 2,1-2,1-1,-1 1,1-1,0 0,0 0,0 0,0 0,1 0,-1 0,1-1,0 1,-1-1,1 0,0 1,1-1,-1-1,0 1,0 0,1-1,-1 0,1 0,-1 0,1 0,0 0,-1-1,2 0,16 4</inkml:trace>
  <inkml:trace contextRef="#ctx0" brushRef="#br0" timeOffset="5755.068">3868 137,'-172'135,"-134"136,220-199,-2-3,-72 39,65-44,-22 6,105-58</inkml:trace>
  <inkml:trace contextRef="#ctx0" brushRef="#br0" timeOffset="6383.118">3501 787,'1'-5,"1"1,0-1,0 1,0 0,0-1,1 1,-1 0,1 1,0-1,0 0,1 1,-1-1,1 1,0 0,0 1,0-1,0 0,0 1,0 0,1 0,-1 0,1 1,0 0,-1-1,1 2,0-1,-1 0,3 1,22-9,55-8,-82 17,0-1,0 1,0 0,0 0,0 0,0 1,0-1,0 0,0 1,0 0,0-1,0 1,0 0,0 0,0 0,-1 0,1 0,0 0,-1 1,1-1,-1 0,1 1,-1-1,0 1,0 0,0-1,1 1,-2 0,1 0,0 0,0 0,-1-1,1 1,0 0,-1 0,0 0,0 0,0 1,0 0,-2 5,0 0,-1-1,0 1,0-1,-1 0,0 0,-1 0,1 0,-1-1,0 1,-1-1,0-1,0 1,0-1,0 0,-1 0,-6 2,-19 21,30-28,0 1,0-1,0 1,1 0,-1 0,0 0,1 0,-1 0,1 0,-1 1,1-1,0 0,0 1,-1-1,1 1,0-1,0 1,0 0,0-1,1 1,-1 0,0 0,1 0,-1-1,1 1,0 0,0 0,-1 0,1 0,0 0,1 0,-1 0,0-1,0 1,1 0,-1 0,1 0,0 0,0-1,-1 1,1 0,0-1,0 1,1-1,-1 1,0-1,0 1,1-1,-1 0,1 0,-1 1,1-1,1 0,11 1,0 0,1-2,-1 0,0 0,1-1,-1-1,0 0,0-1,0-1,5-2,18-3,56-17,-72 22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113 151,'0'-51,"0"44,0 32,25 161,7 124,-32 534,0 185,27-805,-26-183,-1 1,-2-1,-2 0,-7 31,-13 68,15-86,3 1,2 0,2-1,5 47,-1 3,9 38,-2-91,-3 1,-3 0,-1 0,-4 22,2-17,-29 113,28-92,1-78</inkml:trace>
  <inkml:trace contextRef="#ctx0" brushRef="#br0" timeOffset="1267.043">0 2070,'77'-11,"1"3,75 2,-22 1,191-31,473-51,-422 51,38-5,152 15,34 28,-142 28,165-31,-276-25,149-6,-65 4,188 29,-286-29,48-1,254 30,-388-29,39 27,-283 1</inkml:trace>
  <inkml:trace contextRef="#ctx0" brushRef="#br0" timeOffset="5054.269">57 151,'42'-10,"2"2,-1 2,1 2,0 2,0 2,8 2,115 50,89 19,-55-17,94 85,-87 7,-90-59,103 98,-152-127,77 82,-28-9,311 434,-147-243,-167-160,80 152,-24-56,31-6,-107-160,86 71,-28-32,-124-110,0-1,1-1,0-2,2-1,0-1,1-2,0-2,18 4,316 126,-252-110,136 26,-242-57,19 3,-1-2,1-1,-1-2,1 0,-1-2,15-4,-9-2,0-1,-1-2,0-1,-1-1,0-2,-2-1,0-1,-1-2,-1 0,-1-2,-1-1,5-8,86-121,109-126,-105 130,98-153,-41 44,-145 206,151-258,-21 27,-85 122,15-3,39-27,10-53,-136 234,33-55,2 0,3 3,4 0,234-222,-137 147,-22 25,-82 82,-30 21,1 1,0-1,1 2,-1 0,1 0,1 1,-1 1,1 0,12-3,113-24,68-43,-194 69,-11 5,1-1,-1 1,1 0,0 0,0 0,-1 0,1 0,0 0,0 0,0 1,0-1,0 0,0 1,0 0,0 0,0-1,0 1,0 0,0 1,0-1,0 0,0 1,0-1,0 1,0-1,0 1,0 0,0 0,0 0,0 0,-1 0,1 0,0 1,-1-1,1 0,-1 1,0-1,1 1,-1 0,0-1,0 2,7 11</inkml:trace>
  <inkml:trace contextRef="#ctx0" brushRef="#br0" timeOffset="6851.254">8241 1675,'5'0,"1"-4,5-3,5 1,5 2,3 0,3 2,1 1,1 0,1 1,-1 1,0-1,-5 5,-7 1</inkml:trace>
  <inkml:trace contextRef="#ctx0" brushRef="#br0" timeOffset="8952.3">8975 1281,'0'21,"-1"1,0 0,-2 0,-1-1,0 0,-2 0,0 0,-3 4,-117 286,120-295,1-6,0 0,1 0,0 0,0 1,1-1,1 1,0 0,0 0,1 0,1 0,-1 0,2 0,0 0,0 0,1-1,0 1,3 7,-1-14,0 1,0-1,1 0,-1-1,1 1,0-1,0 0,0 0,1 0,-1-1,1 0,-1 0,1 0,0-1,0 0,0 0,0 0,0-1,0 0,0 0,-1 0,1-1,0 0,6-1,5 1,-11 1,1 0,0 0,0-1,-1 0,1 0,0 0,-1-1,1 0,-1 0,1-1,-1 0,3-2,-3-4,-3-1</inkml:trace>
  <inkml:trace contextRef="#ctx0" brushRef="#br0" timeOffset="9272.464">8749 1535,'24'0,"22"0,8 0,1 0,-6 0,-5 0,-11 4,-6 2,-3 0,-5-1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3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18,'-16'-4,"0"0,-1 1,1 0,-1 1,0 1,1 1,-1 0,0 1,1 1,-1 1,1 0,-1 1,1 1,0 0,1 1,0 1,0 0,0 1,1 1,-8 6,-14 3,34-18,0 1,0-1,1 1,-1 0,0 0,1 0,-1 0,0 0,1 0,-1 0,1 1,0-1,-1 0,1 1,0-1,0 1,0-1,0 1,0 0,0-1,1 1,-1 0,0 0,1 0,-1-1,1 1,0 0,0 0,0 0,0 0,0 0,0 0,0 0,0-1,1 1,-1 0,1 0,0 0,-1 0,1-1,0 1,0 0,0-1,0 1,0-1,0 1,1-1,-1 0,0 1,1-1,-1 0,1 0,0 0,1 1,207 78,-206-78,-1 0,0 1,-1-1,1 1,0-1,-1 1,0 0,1 0,-1 0,0 0,-1 1,1-1,0 0,-1 1,0-1,0 1,0 0,0-1,-1 1,1 0,-1-1,0 1,0 0,0 0,0-1,-1 1,0 0,0-1,0 1,0-1,0 1,-1-1,1 1,-3 2,-1 4,-1 0,0 0,-1 0,0 0,0-1,-1-1,-1 1,1-1,-1 0,-6 3,4-4,-1-1,0 0,0 0,0-1,-1-1,0 0,1-1,-1 0,-12 0,-5-10,25 2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109 481,'-14'29,"-10"19,-1 6,4-1,6-6,5-9</inkml:trace>
  <inkml:trace contextRef="#ctx0" brushRef="#br0" timeOffset="234.811">53 114,'0'0</inkml:trace>
  <inkml:trace contextRef="#ctx0" brushRef="#br0" timeOffset="627.853">307 678,'35'-75,"61"-99,-96 173,0 0,0 1,0-1,0 0,1 0,-1 0,0 1,0-1,1 0,-1 0,1 1,-1-1,1 0,-1 1,1-1,-1 0,1 1,-1-1,1 1,0-1,-1 1,1-1,0 1,0 0,-1-1,1 1,0 0,0-1,0 1,-1 0,1 0,0 0,0 0,0 0,-1 0,1 0,0 0,0 0,0 0,0 0,-1 1,1-1,0 0,0 1,-1-1,1 0,0 1,0-1,-1 1,1-1,0 1,-1-1,1 1,-1 0,1-1,-1 1,1 0,-1-1,1 1,-1 0,0-1,1 1,-1 0,0 0,0 0,0-1,1 1,-1 0,0 0,0 0,4 64,-4-61,0 2,0 0,0 0,0 0,1 0,0 0,0 0,0 0,1 0,0 0,0-1,0 1,1 0,0-1,0 0,0 0,1 0,0 0,0 0,0-1,0 1,1-1,0-1,-1 1,2 0,-1-1,0 0,1 0,2 0,1-1,0 0,-1-1,1-1,0 0,0 0,0 0,-1-1,1 0,0-1,-1 0,1-1,-1 1,0-1,0-1,0 0,0 0,-1 0,1-1,-1 0,0-1,-1 0,1 0,-1 0,0-1,-1 1,1-2,-2 1,1 0,-1-1,0 0,0 0,-1 0,0 0,0-1,-1 1,0-7,2-5</inkml:trace>
  <inkml:trace contextRef="#ctx0" brushRef="#br0" timeOffset="1230.74">1210 142,'-28'45,"2"1,1 1,3 1,2 1,-12 45,29-83,0 0,0 0,1 1,0-1,1 1,1 0,0-1,0 1,1-1,1 1,0-1,0 1,1-1,0 0,1 0,1 0,0-1,0 1,1-1,0 0,1-1,0 1,0-2,1 1,0-1,1 0,-1 0,10 5,32 15,-26-19</inkml:trace>
  <inkml:trace contextRef="#ctx0" brushRef="#br0" timeOffset="2066.916">1323 678,'14'-1,"14"0,0-1,0-1,0-2,0-1,-1-1,0-1,-1-1,0-1,0-2,-1-1,0 0,2-4,-21 11,0 0,-1-1,0 1,0-1,0-1,-1 1,0 0,0-1,-1 0,0 0,0 0,-1 0,0-1,0 1,-1 0,0-1,-1 1,0-5,1 12,-1 0,0 0,0 0,0-1,0 1,0 0,0 0,0 0,0 0,0 0,0 0,-1-1,1 1,0 0,-1 0,1 0,-1 0,0 0,1 0,-1 0,1 0,-1 1,0-1,0 0,0 0,1 0,-1 1,0-1,0 1,0-1,0 0,0 1,0 0,0-1,-1 1,1 0,0-1,0 1,0 0,0 0,0 0,0 0,0 0,-1 0,1 0,0 0,0 1,0-1,0 0,0 1,0-1,0 1,0-1,0 1,0-1,0 1,-1 0,-53 44,51-42,0 2,0-1,1 0,-1 1,1-1,1 1,-1 0,1 0,-1 0,2 1,-1-1,0 0,1 1,0-1,0 1,1-1,0 1,0-1,0 1,0-1,1 1,0-1,0 1,0-1,1 1,0-1,0 0,0 0,1 0,0 0,0 0,0-1,0 1,1-1,-1 0,1 0,0 0,1-1,-1 1,5 2,1-3,1 1,-1-2,1 1,0-2,0 1,0-2,0 1,0-1,0-1,0 0,0-1,0 0,-1 0,1-1,-1-1,1 1,-1-2,0 0,-1 0,4-2,1-4,1 0,-2-1,1 0,-2-2,0 1,0-1,-1-1,-1 0,0 0,6-16,3-49,-20 79,1 0,-1 0,0 1,0-1,0 0,0 0,0 1,0-1,0 1,0-1,-1 1,1 0,0-1,0 1,0 0,0 0,-1 0,1 0,0 0,0 0,0 0,0 0,-1 0,1 0,0 1,0-1,0 1,0-1,0 1,0-1,0 1,0-1,0 1,0 0,0 0,0-1,0 1,0 0,0 0,1 0,-1 0,0 0,1 0,-1 0,1 0,-1 0,1 0,0 0,-1 1,1-1,0 0,0 0,0 1,-4 3,0 0,0 0,1 0,0 1,0-1,1 1,0 0,0 0,0 0,0 0,1 0,0 0,1 1,-1-1,1 0,0 1,1-1,-1 0,1 0,0 0,1 1,0-1,0-1,0 1,1 0,-1 0,1-1,1 1,-1-1,2 1,3 1,0-2,0 1,1-1,0 0,-1-1,2 0,-1-1,0 1,1-2,0 1,-1-1,1-1,0 0,0 0,0-1,0-1,0 1,0-1,-1-1,1 0,0 0,-1-1,1 0,-1-1,7-4,1 0,0 0,0-2,-1 0,0 0,-1-2,0 0,-1-1,0 0,-1-1,-1 0,0-1,-1-1,1-3,-10 15,4-4,-1 0,-1 0,1-1,-2 0,1 0,-1 0,0 0,-1-1,0 1,0-7,-2 15,1 0,-1 1,0-1,0 0,0 0,0 1,1-1,-1 0,0 1,-1-1,1 0,0 0,0 1,0-1,0 0,0 1,-1-1,1 0,0 1,-1-1,1 1,0-1,-1 0,1 1,-1-1,1 1,-1-1,1 1,-1-1,1 1,-1-1,1 1,-1 0,0-1,1 1,-1 0,0 0,1-1,-1 1,0 0,1 0,-1 0,0 0,0 0,1 0,-1 0,0 0,1 0,-1 0,0 0,1 0,-1 1,0-1,1 0,-1 1,0-1,1 0,-1 1,1-1,-1 0,0 1,1-1,-1 1,1-1,-1 1,1 0,0-1,-1 1,1 0,-35 39,30-31,-1 1,1 0,0 1,1-1,1 1,-1-1,2 1,-1 0,2 0,-1 0,1 1,1-1,0 0,1 0,0 0,1 1,0-1,0 0,2-1,-1 1,1-1,0 1,1-1,6 8,-8-14,1-1,0 0,0 0,0 0,1 0,-1-1,0 0,1 0,0 0,-1 0,1-1,0 0,0 0,0 0,0 0,3-1,14 2</inkml:trace>
  <inkml:trace contextRef="#ctx0" brushRef="#br0" timeOffset="2396.732">3016 114,'-147'342,"144"-337,0-1,0 1,1 0,0 0,-1 0,2 0,-1 0,1 1,-1-1,1 0,1 1,-1-1,1 0,0 1,0-1,1 1,-1-1,1 1,0-1,1 0,-1 0,1 1,0-1,1 0,-1-1,1 1,0 0,0-1,0 1,1-1,-1 0,1 0,0-1,0 1,1-1,-1 0,1 0,3 2,1-2,1 0,-1-1,1 0,0-1,0 1,0-2,0 0,0 0,-1-1,1 0,0 0,0-1,0-1,-1 1,0-2,1 1,-1-1,0-1,-1 1,1-2,-1 1,6-6,-13 9,0 1,0-1,0 0,0 1,0-1,-1 0,1 0,-1 0,1 1,-1-1,0 0,0 0,1 0,-1 0,-1 0,1 0,0 0,0 0,-1 0,1 0,-1 1,0-1,1 0,-1 0,0 1,0-1,0 0,0 1,0-1,-1 1,1-1,-1 0,-8-12</inkml:trace>
  <inkml:trace contextRef="#ctx0" brushRef="#br0" timeOffset="2601.851">2649 340,'38'0,"28"0,7 0,0 0,-6 0,-11 0,-10 0,-7-5,-7-1,-8 0</inkml:trace>
  <inkml:trace contextRef="#ctx0" brushRef="#br0" timeOffset="2847.778">3439 1,'25'38,"7"37,-2 11,-10-1,-9-9,-6-13,-9-12,-4-10,-5-7,-5-10,0-4,-1 0,-3-4,-2-4,3 0,0-2,4-3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41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1 226,'1'-1,"0"0,0 0,0 0,0 0,0 0,1 0,-1 0,0 0,1 0,-1 0,1 1,-1-1,1 1,-1-1,1 1,-1-1,1 1,-1 0,1 0,0 0,-1 0,1 0,-1 0,1 0,0 0,-1 1,1-1,-1 1,1-1,-1 1,1 0,0 0,6 0,22 3,-1-1,1-2,0-1,0-1,-1-1,21-5,175-12,-201 19</inkml:trace>
  <inkml:trace contextRef="#ctx0" brushRef="#br0" timeOffset="250.599">57 367,'43'0,"34"0,13 0,-4 0,-11 0,-15 0,-12 0,-9 0,-7 0,-4 0,-6 0</inkml:trace>
  <inkml:trace contextRef="#ctx0" brushRef="#br0" timeOffset="747.729">481 0,'226'114,"-32"-30,-192-83,1-1,-1 1,1 0,-1-1,0 1,1 0,-1 0,0 1,0-1,0 0,1 1,-2 0,1-1,0 1,0 0,0 0,-1 0,1 0,-1 0,0 0,1 0,-1 1,0-1,0 0,-1 1,1-1,0 1,-1-1,0 1,1-1,-1 1,0-1,0 1,0 0,-1-1,1 1,-1-1,1 1,-1-1,0 0,0 1,0-1,0 0,-1 2,-8 6,0-1,-1-1,0 0,0 0,0-1,-1 0,0-1,-1-1,-6 3,-39 19,-114 71,121-65,33-16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1,'-31'81,"-44"127,4-15,52-96,19-94,1 0,-1 0,0 0,1 0,-1 0,1 0,0 0,0-1,0 1,1 0,-1 0,0-1,1 1,0-1,0 1,0-1,0 0,0 0,0 0,0 0,1 0,-1 0,1-1,-1 1,1-1,0 0,-1 1,1-1,0-1,0 1,0 0,8 0,0 0,-1-1,1 0,0-1,0 0,-1 0,1-1,-1-1,7-2,38-6,59 0,-90 5</inkml:trace>
  <inkml:trace contextRef="#ctx0" brushRef="#br0" timeOffset="1194.255">535 650,'2'-16,"2"0,0 0,0 0,2 0,0 1,0 0,2 0,0 1,0 0,1 0,1 1,6-6,-12 14,103-132,-106 136,-1 0,1 0,-1 0,1 0,-1 0,1 0,-1 0,1 0,0 0,-1 0,1 1,0-1,0 0,0 0,0 1,0-1,0 0,0 1,0-1,0 1,0-1,0 1,0 0,0 0,0-1,0 1,1 0,-1 0,0 0,0 0,0 0,0 0,0 0,1 1,-1-1,0 0,0 0,0 1,0-1,0 1,0-1,0 1,0 0,0-1,0 1,0 0,-1 0,1-1,0 1,0 0,-1 0,1 0,0 0,-1 0,1 0,-1 0,1 0,-1 0,0 1,12 186,-10-182,-3-5,1 1,0-1,0 0,-1 0,1 0,0 0,0 0,0 0,0 0,0 0,0 0,1 0,-1 0,0 0,0 0,1 0,-1 0,1 0,-1 0,1 0,-1 0,1 0,0 0,-1 0,1 0,0-1,0 1,-1 0,1-1,0 1,0 0,0-1,0 1,0-1,0 1,0-1,0 0,0 0,0 1,0-1,0 0,0 0,0 0,1 0,-1 0,0 0,0 0,0 0,0-1,0 1,0 0,0-1,0 1,0 0,0-1,0 0,0 1,94-105,53-32,-148 136,1 0,0-1,0 1,-1 0,1 0,0 0,0 0,0 0,0 0,0 0,1 0,-1 0,0 1,0-1,1 0,-1 1,0-1,1 1,-1-1,0 1,1 0,-1 0,1-1,-1 1,0 0,1 0,-1 1,1-1,-1 0,1 0,-1 1,0-1,1 0,-1 1,0-1,1 1,-1 0,0 0,0-1,0 1,0 0,1 0,-1 0,0 0,-1 0,1 0,1 1,-12 130,-13-16,27-100</inkml:trace>
  <inkml:trace contextRef="#ctx0" brushRef="#br0" timeOffset="1894.209">1607 283,'-49'31,"2"1,2 2,1 3,2 1,-5 8,42-40,1-1,-1 1,1 0,1 0,-1 0,1 0,0 1,1-1,-1 1,1 0,1-1,-1 1,1 2,1-7,0 1,0-1,0 0,0 1,0-1,0 0,1 0,-1 1,1-1,0 0,0 0,-1 0,1 0,1 1,-1-1,0-1,0 1,1 0,-1 0,1 0,0-1,-1 1,1-1,0 0,0 1,0-1,0 0,0 0,0 0,0 0,0 0,1-1,-1 1,0-1,0 1,1-1,-1 0,0 0,1 0,0 0,11-2,0-1,-1 0,0 0,1-2,-1 0,-1 0,1-1,-1 0,0-2,0 1,-1-1,0-1,-1 0,0 0,0-1,-1 0,8-12,22-16,79-69,-117 106,-1 1,1-1,-1 0,1 0,0 1,-1-1,1 0,0 1,-1-1,1 0,0 1,0-1,-1 1,1-1,0 1,0 0,0-1,0 1,0 0,0 0,-1-1,1 1,0 0,0 0,0 0,0 0,0 0,0 0,0 1,0-1,0 0,0 0,0 1,0-1,-1 0,1 1,0-1,0 1,0-1,-1 1,1-1,0 1,-1 0,1-1,0 1,-1 0,1 0,-1-1,1 1,-1 0,1 0,-1 0,0 0,1 0,-1-1,0 1,0 0,0 0,1 0,-1 0,0 0,0 0,-1 0,1 0,0 0,0 0,0 0,-1 0,1 0,-19 245,19 77,0-315,1 0,-2 0,1 0,-1-1,0 1,-1 0,0-1,0 1,0-1,-1 1,0-1,-1 0,1 0,-2 0,1-1,0 0,-1 1,-1-1,1-1,-1 1,0-1,0 0,0-1,0 1,-1-1,0 0,0-1,0 0,-1 0,1 0,-1-1,1 0,-1-1,0 1,-2-1,5-1,0-1,0 1,1-1,-1 0,0 0,1 0,-1-1,1 0,-1 0,1 0,0 0,0-1,0 1,0-1,0 0,0 0,1-1,0 1,-1-1,1 1,1-1,-1 0,0 0,1-1,0 1,0 0,0-1,1 1,-1-1,1 0,0-3,-1-1,0-1,1 0,0 0,1 0,0 1,0-1,1 0,1 0,-1 0,2 1,-1-1,1 1,1-1,-1 1,3-2,7-7,1 1,1 1,1 0,0 0,1 2,1 0,0 1,0 1,2 1,-1 0,1 2,1 0,0 1,25-6,-25 10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426 183,'-1'-2,"-1"0,1 0,-1 1,1-1,-1 0,0 1,0-1,0 1,0 0,0-1,0 1,0 0,0 0,0 0,-1 1,1-1,0 0,-1 1,1 0,0-1,-1 1,1 0,0 0,-3 1,2-2,-10 1,0 0,0 1,0 0,0 1,0 0,1 1,-1 0,1 1,-1 1,1 0,-7 5,17-10,1 1,0-1,-1 1,1-1,0 1,0 0,0 0,0-1,0 1,-1 0,1 0,1 0,-1 0,0 0,0 0,0 0,0 0,1 1,-1-1,1 0,-1 0,1 1,-1-1,1 0,0 1,-1-1,1 0,0 1,0-1,0 1,0-1,0 0,1 1,-1-1,0 0,1 1,-1-1,0 0,1 0,0 1,-1-1,1 0,0 0,0 0,-1 0,1 0,0 0,0 0,1 1,62 36,31 4,-92-41,-1 0,0 0,0 0,0 0,0 1,-1-1,1 1,0-1,-1 1,1 0,-1 0,1 0,-1 0,0 0,0 0,0 0,0 0,0 0,0 0,0 1,-1-1,1 0,-1 0,0 1,0-1,0 1,0-1,0 0,0 1,0-1,-1 0,0 0,1 1,-1-1,0 0,0 0,0 0,0 0,0 0,-1 0,1 0,-1 1,-10 8,0-1,0-1,-1 0,0-1,-1 0,0-1,0 0,-1-1,1-1,-1 0,0-1,-3 0,-7 3,-5 3,-100 17,119-37,15 4</inkml:trace>
  <inkml:trace contextRef="#ctx0" brushRef="#br0" timeOffset="243.972">651 324,'-4'34,"-3"15,1 0</inkml:trace>
  <inkml:trace contextRef="#ctx0" brushRef="#br0" timeOffset="896.094">850 494,'17'-20,"-1"0,-1-1,0-1,-2 0,-1-1,0 0,-2-1,4-14,15-42,-40 169,28 21,-17-107,1 0,0 0,0 0,0 0,1 0,-1-1,1 1,-1 0,1-1,0 1,0-1,0 0,0 1,1-1,-1 0,1-1,-1 1,1 0,-1-1,1 1,0-1,0 0,0 0,0 0,0 0,0 0,0-1,0 1,0-1,0 0,0 0,0 0,3-1,4-3,0-1,-1 0,0-1,0 0,-1 0,1-1,-1 0,-1 0,0-1,0 0,0-1,-1 1,0-1,0-2,14-17,-2 0,-1-2,-2 0,-1-1,-1-1,3-14,-15 39,1 1,-1-1,-1 1,1-1,-1 1,0-1,-1 1,0-1,0 1,0-1,-1 1,1-1,-2 1,1 0,-2-3,-7-9</inkml:trace>
  <inkml:trace contextRef="#ctx0" brushRef="#br0" timeOffset="1317.889">1584 14,'-10'3,"0"0,0 1,1 0,-1 0,1 1,0 1,1-1,-1 2,1-1,0 1,1 0,0 1,0-1,0 1,1 1,0-1,1 1,0 0,0 1,1-1,0 1,1 0,0 0,1 0,-2 9,3-12,0 0,1 1,0-1,0 1,1-1,0 0,0 1,1-1,0 0,0 0,0 0,1 0,0 0,1-1,-1 1,1-1,0 0,1 0,0 0,0-1,0 0,0 0,1 0,0 0,0-1,0 0,0 0,1-1,0 0,-1 0,7 2,-4-2,1-1,-1 1,1-2,-1 1,1-1,0-1,-1 0,1 0,0-1,-1 0,1 0,-1-1,1-1,-1 0,0 0,0 0,0-1,0-1,-1 1,1-2,-1 1,-1-1,1 0,-1 0,0-1,0 0,4-7,-2 3,69-101,-75 107,-1 0,1-1,-1 0,0 1,0-1,-1 0,0 0,0 0,0 0,-1 0,0 0,0 0,0 0,-1 0,0 0,0 0,0 0,-1 0,0 0,-2-4,1 5,0 1,-1 0,1-1,-1 1,0 0,0 1,0-1,0 1,-1 0,1 0,-1 0,0 1,0-1,0 1,0 0,0 1,-1-1,1 1,0 0,-4 0,-21-3</inkml:trace>
  <inkml:trace contextRef="#ctx0" brushRef="#br0" timeOffset="1645.879">1442 211,'24'0,"13"0,4 5,1 1,-2 5,-4 1,-2-3,-3-2,-2-2,-5 2,-2 1,-5 3,-1 0,-3-2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8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25,'-4'0,"2"0,7 0,8 0,5 0,6 0,2 0,3 0,0 0,1-4,-1-3,1 1,-1 1,-6 2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53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1,'-5'0,"-6"0,-6 0,-5 0,-4 0,-2 0,-1 0,0 5,-1 1,1 0,0 4,0 0,1-2,0 3,-1-1,6-2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0,0 0,0 0,-4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29,'48'-5,"21"-1,3 0,-5 1,-10 2,-10 1,-7 1,-12 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86,'0'-5,"-4"-2,-8 6,-5 2,5 2,8 0,6-6,-2-1,-2 3,-5 4,-6 0,-1 4,7 2,9-2,5-1</inkml:trace>
  <inkml:trace contextRef="#ctx0" brushRef="#br0" timeOffset="376.954">458 0,'-19'5,"-7"6,7 2,11-2,1-3,-2-2,-4-3,0 4,1 0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10,'-38'29,"1"1,2 1,1 2,2 2,-26 35,49-59,0 2,0-1,1 1,1 0,0 1,1-1,0 2,1-1,1 0,0 1,1 0,1 0,0 0,1 0,0 0,1 0,1 0,1 0,0 0,1 0,0 0,1 0,1-1,0 0,1 0,7 12,-8-21,0 1,0-1,1 0,-1-1,1 1,0-1,0 0,1-1,-1 1,1-1,-1 0,1-1,0 0,0 0,0 0,1-1,-1 0,0-1,0 1,1-2,-1 1,0-1,0 0,1 0,-1-1,2 0,15-4,-1-2,0 0,0-1,-1-2,0 0,-1-1,5-5,7-3,-1-1,-2-2,0-1,-1-1,-2-1,0-2,-2-1,10-15,-25 27,0 0,-1 0,-1 0,-1-1,-1 0,0-1,-1 1,-1-3,-2 13,-1 1,0-1,-1 0,1 1,-2-1,1 0,-1 1,0-1,0 1,-1-1,0 1,-1-1,1 1,-1 0,-1 0,0 1,1-1,-2 1,1-1,-1 1,-4-4,-1 4,-1 0,0 1,0 1,-1-1,1 2,-1-1,0 2,0 0,0 0,0 1,0 0,0 1,0 1,-1 0,1 0,-4 2,-24 3,4 1</inkml:trace>
  <inkml:trace contextRef="#ctx0" brushRef="#br0" timeOffset="367.207">34 349,'93'-30,"88"-19,-175 48,1 1,-1 1,0-1,0 1,0 0,0 0,0 0,0 1,-1 0,1 0,0 1,-1 0,0 0,1 0,-1 0,0 1,-1 0,1 0,-1 0,0 1,0-1,0 1,0 0,2 5,3-1,0 0,0-1,1 0,0 0,0-1,1 0,0-1,0 0,1-1,-1 0,1-1,0 0,0-1,1 0,-1-1,1-1,-1 0,1 0,0-1,4-1,7-4,-6-1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86,'1'67,"-13"151,-6-22,8-133,4-57</inkml:trace>
  <inkml:trace contextRef="#ctx0" brushRef="#br0" timeOffset="315.714">1 86,'43'-5,"38"-1,11-5,-1 0,-7 1,-8 3,-11 2,-13-2,-5-1,-6 2,-6 1,-3 3,-2 0,-2 1,-10 1,-9 0</inkml:trace>
  <inkml:trace contextRef="#ctx0" brushRef="#br0" timeOffset="600.195">57 622,'29'0,"33"-5,12-1,2-5,-7 0,-6 1,-8 3,-9-2,-8 0,-5 1,-3 3,-3 2,0-4,-1 0,1 1,0 2,-4 1</inkml:trace>
  <inkml:trace contextRef="#ctx0" brushRef="#br0" timeOffset="4018.584">1299 482,'-2'-2,"1"1,-1-1,0 1,0 0,0-1,0 1,0 0,0 1,0-1,0 0,0 0,0 1,0-1,-1 1,1 0,0 0,0 0,0 0,-1 0,1 0,0 0,0 1,0-1,-1 1,1 0,0 0,0 0,0-1,0 2,0-1,1 0,-1 0,0 1,-1 0,-55 60,-48 91,-8-11,111-134,14-15,15-16,188-198,-125 117,-88 103,-1 0,1 1,0-1,-1 0,1 1,0-1,0 0,0 1,0-1,0 1,-1 0,1-1,0 1,0 0,0-1,0 1,0 0,0 0,0 0,0 0,0 0,0 0,0 0,0 0,0 0,0 1,0-1,0 0,0 1,0-1,0 0,0 1,0-1,0 1,-1 0,1-1,0 1,0 0,-1-1,1 1,0 0,-1 0,1 0,0 0,24 49,-18-33,31 136,-30-103,-1-4,-5-34</inkml:trace>
  <inkml:trace contextRef="#ctx0" brushRef="#br0" timeOffset="4332.753">1074 679,'33'0,"26"0,8 0,-3 0,-8 0,-8 0,-13-5,-7-2,-8 1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0 282,'125'-11,"118"-18,-73 0,-120 24,-32 7</inkml:trace>
  <inkml:trace contextRef="#ctx0" brushRef="#br0" timeOffset="324.644">84 451,'39'0,"31"0,9 0,-4 0,-10 0,-12 0,-9 0,-8 0,-10-4,-5-3,-5 1</inkml:trace>
  <inkml:trace contextRef="#ctx0" brushRef="#br0" timeOffset="913.329">424 0,'30'34,"153"81,-179-111,0 1,0-1,0 1,-1 0,1 1,-1-1,-1 1,1-1,-1 1,0 0,0 0,0 0,-1 0,0 0,0 0,-1 0,0 0,0 0,0 0,-1 1,0-1,0 0,0 0,-1 0,0 0,0-1,0 1,-1 0,0-1,0 0,0 1,-1-1,0-1,0 1,0 0,-1-1,1 0,-1 0,-1 0,-241 232,224-204,16-15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1,'0'0,"5"0,6 0,6 0,5 0,4 0,2 0,1 0,0 0,1 0,-6 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1,'-2'19,"-2"0,0 0,-1 0,-1-1,-1 0,0 0,-1 0,-1-1,-1 0,-5 5,-13 30,8-15,10-21,0 0,1 1,1 0,1 1,0 0,2 0,0 0,0 1,2-1,1 1,0 3,2-20,0 1,0-1,1 1,-1-1,1 1,-1-1,1 0,0 1,0-1,0 0,0 0,1 1,-1-1,0 0,1 0,0-1,-1 1,1 0,0 0,0-1,0 1,0-1,0 0,0 0,1 1,-1-1,0 0,1-1,-1 1,0 0,1-1,-1 0,1 1,-1-1,1 0,-1 0,1 0,0-1,94-23,-77 13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9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0 352,'20'-36,"1"2,1 0,3 1,0 1,8-5,83-65,-116 103,0 0,0 0,0 0,0 0,0-1,0 1,0 0,0 0,0 0,1 0,-1 0,0-1,1 1,-1 0,0 0,1 0,-1-1,1 1,-1 0,1 0,0-1,-1 1,1-1,0 1,-1 0,1-1,0 1,0-1,-1 0,1 1,0-1,0 0,0 1,0-1,-1 0,1 0,0 0,0 0,0 0,0 0,0 0,0 0,0 0,-1 0,1 0,0 0,0-1,0 1,0 0,0-1,-1 1,1-1,0 1,0-1,-1 1,1-1,0 1,-1-1,1 0,-1 1,1-1,-1 0,1 0,-1 1,1-2,-2 8,-8 70,9-74,0-1,0 1,0 0,0-1,0 1,1-1,-1 1,1 0,-1-1,1 1,-1-1,1 1,0-1,0 1,0-1,0 0,0 1,0-1,0 0,1 0,-1 0,0 0,0 0,1 0,-1 0,1 0,-1-1,1 1,-1 0,1-1,0 1,-1-1,1 0,0 1,-1-1,1 0,0 0,-1 0,1 0,0-1,-1 1,1 0,13-5,1 0,-1-1,0 0,-1-1,0-1,0 0,-1-1,0-1,0 0,-1 0,8-10,0 2,50-37,-67 92,-19 7,13-39,-1 1,2-1,-1 1,1 0,-1 0,2-1,-1 1,1 1,-1-1,2 0,-1 0,1 0,0 1,0-1,1 0,-1 0,2 0,-1 0,1 0,-1 0,2 0,1 4,8 3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1,'-26'4,"0"2,0 0,0 2,1 1,0 0,-2 3,21-9,-1 0,1 1,-1 0,1 0,0 0,1 1,-1 0,1 0,0 0,0 1,0-1,1 1,0 0,0 1,0-1,1 1,0 0,0-1,1 1,0 0,0 1,1-1,0 0,0 2,1-5,1 0,-1 0,1 0,0 0,0 0,1 0,-1 0,1-1,0 1,0 0,0-1,1 0,-1 1,1-1,-1 0,1 0,0-1,0 1,1-1,-1 1,0-1,1 0,0 0,-1 0,1-1,0 1,0-1,0 0,0 0,0-1,0 1,0-1,0 1,0-1,0-1,0 1,0-1,0 1,0-1,0 0,0 0,0-1,0 1,-1-1,1 0,0 0,-1 0,0-1,1 1,145-124,-86 66,-62 58,-1 1,1 0,-1 0,1-1,0 1,-1 0,1 0,0 0,0 0,0 0,0 0,0 0,0 0,0 0,0 1,0-1,0 0,1 1,-1-1,0 0,0 1,1 0,-1-1,0 1,1 0,-1 0,0 0,1-1,-1 2,0-1,1 0,-1 0,0 0,1 0,-1 1,0-1,1 1,-1-1,0 1,0-1,1 1,-1 0,0 0,0 0,0-1,0 1,0 0,0 0,0 0,-1 1,1-1,0 0,0 0,-1 0,1 0,-1 1,1-1,-1 0,0 1,1-1,-1 1,-12 120,-3-43,16-68,-1 1,0 0,0-1,-2 1,1-1,-1 0,-1 1,0-1,-1 0,0 0,0-1,-1 1,-1-1,0 0,0 0,-1-1,0 0,0 0,-1-1,-1 0,1 0,-1-1,-4 3,-57 17,68-27,0 0,1 1,-1-1,0 0,1-1,-1 1,0 0,1 0,-1-1,1 1,-1-1,0 1,1-1,-1 0,1 0,0 1,-1-1,1 0,0 0,-1-1,1 1,0 0,0 0,0 0,0-1,0 1,0-1,0 1,1-1,-1 1,0-1,1 1,-1-1,1 1,0-1,0 0,-1 1,1-1,0 0,0 1,0-1,1 0,-1 1,2-10,0 1,1 0,1 0,-1 0,2 0,-1 0,1 1,1 0,0 0,0 1,1-1,0 1,0 1,0-1,1 1,1 0,-1 1,1 0,0 1,0-1,2 1,1-3,150-79,-138 80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0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1,'0'4,"0"-2,-5-2,-6-1,-6-1,-5 1,-4 0,-2 0,0 1,-2 0,1 4,-1 3,1-1,1-2,-1 0,1-2,4-1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19,'-3'-2,"1"0,-1 0,1 1,-1-1,0 0,0 1,0 0,0 0,0 0,0 0,0 0,0 0,0 1,0-1,0 1,-1 0,1 0,0 1,0-1,0 0,0 1,-1 0,1 0,0 0,0 0,1 0,-1 0,0 1,0 0,1-1,-1 1,0 0,1 0,-1 1,-74 83,68-74,0 1,1 0,0 0,1 1,0 0,1 1,1-1,1 1,0 0,0 1,2-1,0 0,0 1,2-1,0 1,1-1,0 1,2 2,-1-13,0 1,0 0,1-1,0 1,1-1,-1 0,1 0,0 0,0 0,0-1,1 0,0 0,-1 0,2 0,-1-1,0 0,1 0,-1 0,1-1,0 1,0-1,0-1,0 1,0-1,0 0,0-1,6 1,9 0,0-1,0-1,1-1,-1-1,0 0,0-2,11-4,-11 4,0 0,0-2,-1 0,0-1,-1-1,0-1,0-1,-1-1,0 0,-1-1,0-1,-2 0,1-1,-2-1,0-1,-1 0,0-1,-12 15,0 0,1 0,-2 0,1 0,0 0,-1 0,1 0,-1 0,0 0,0 0,0 0,0 0,-1 0,1 0,-1 0,0 0,0 0,0 0,0 0,0 0,-1 0,1 1,-1-1,0 1,0-1,0 1,0-1,0 1,0 0,-1 0,1 0,-1 1,1-1,-1 0,-2 0,-105-42,78 37,4 3</inkml:trace>
  <inkml:trace contextRef="#ctx0" brushRef="#br0" timeOffset="466.477">58 217,'168'-11,"-160"9,0-1,0 0,0 1,1 0,-1 0,1 1,-1 0,1 1,0 0,-1 0,1 0,-1 1,1 1,-1 0,1 0,-1 0,0 1,0 0,0 1,0 0,-1 0,7 5,-7-2,-1-1,1 0,0 0,0 0,1-1,-1 0,1 0,0-1,1 0,-1 0,1-1,-1 0,1-1,0 0,0 0,0-1,0 0,1-1,-1 0,0 0,0-1,0 0,1-1,15-4</inkml:trace>
  <inkml:trace contextRef="#ctx0" brushRef="#br0" timeOffset="976.853">482 48,'-5'0,"-6"0,-6 0,-6 0,2-5,0-1,-2 0,-1 1,-2 1,-1 2,4 1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29,'-5'5,"-1"6,0 6,1 1</inkml:trace>
  <inkml:trace contextRef="#ctx0" brushRef="#br0" timeOffset="245.917">277 0,'0'10,"-5"8,-1 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9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0 393,'19'0,"17"0,6 0,1 0,-2 0,-4 0,-2 0,-3 0,-2 0,-2 0,0 0,0 0,0 0,-1 0,1 0,-5 0</inkml:trace>
  <inkml:trace contextRef="#ctx0" brushRef="#br0" timeOffset="269.74">28 619,'38'-9,"33"-4,8 1,-4 2,-11 3,-10 3,-10 1,-8 2,-5 1,-8 1</inkml:trace>
  <inkml:trace contextRef="#ctx0" brushRef="#br0" timeOffset="1923.158">1242 55,'-10'34,"-3"25,1 7,2-2,3-8,3-8,2-8,1-5,1-5,0-2,1-6</inkml:trace>
  <inkml:trace contextRef="#ctx0" brushRef="#br0" timeOffset="2203.892">734 83,'39'-5,"36"-6,10-2,1 2,-6 3,-10 2,-13 3,-7 1,-7 2,-5 0,-6 0,-2 1,-2-1,-1 1,0-1,-5 5,-11 2,-7-1</inkml:trace>
  <inkml:trace contextRef="#ctx0" brushRef="#br0" timeOffset="2452.155">762 592,'48'-5,"35"-7,13-5,-5 0,-13 2,-15 4,-14 4,-10 4,-7-4,-4 1,-2 0,-6 2</inkml:trace>
  <inkml:trace contextRef="#ctx0" brushRef="#br0" timeOffset="3399.368">1722 422,'-52'35,"1"2,2 2,2 2,2 2,1 3,13-1,31-45,0 1,1-1,-1 1,1-1,-1 1,1-1,0 1,-1-1,1 1,-1-1,1 1,0-1,-1 0,1 0,0 1,-1-1,1 0,0 0,-1 0,1 0,0 0,0 1,-1-1,1-1,0 1,0 0,-1 0,1 0,0 0,-1 0,1-1,0 1,-1 0,1-1,0 1,-1 0,1-1,-1 1,1-1,0 1,-1-1,1 1,-1-1,0 1,1-1,-1 0,1 1,-1-1,0 0,1 1,-1-2,1 1,396-302,-396 301,-1 1,1 0,0 0,-1 0,1 0,0 0,0 0,0 0,0 0,0 0,0 0,0 0,0 1,0-1,0 0,0 1,1-1,-1 1,0-1,0 1,1 0,-1 0,0-1,0 1,1 0,-1 0,0 0,1 0,-1 0,0 1,1-1,-1 0,0 1,0-1,1 0,-1 1,0 0,0-1,0 1,0 0,0-1,0 1,0 0,0 0,0 0,0 0,0 0,0 0,-1 0,1 0,0 0,-1 1,1-1,-1 0,1 0,-1 0,0 1,1-1,-1 0,0 1,0-1,0 0,0 1,0-1,-22 81,17-69,1 0,0 1,1 0,0 0,1 0,1 0,0 0,1 0,0 0,1 2,7 40,-31-71,15 6,0 0,0 0,-1 1,0 1,0 0,-1 0,0 0,0 1,-1 1,1 0,-1 0,0 1,-1 1,1-1,-9 0,-61 2,56 3</inkml:trace>
  <inkml:trace contextRef="#ctx0" brushRef="#br0" timeOffset="3819.85">2315 26,'-38'35,"1"1,2 2,2 2,-6 11,-19 65,57-112,0 0,0 0,1 0,0 1,-1-1,2 0,-1 0,0 0,1 0,0 1,-1-1,2 0,-1 0,0 0,1 0,0-1,0 1,0 0,0-1,1 1,-1-1,1 0,0 0,0 0,0 0,0 0,1-1,-1 1,1-1,8 4,0-1,-1-1,1 0,1-1,-1 0,1-1,-1 0,1-1,-1 0,1-1,0 0,-1-1,1-1,0 0,-1-1,0 0,0-1,0 0,0-1,0 0,-1-1,0 0,0-1,9-7,-8 7,0 0,0-2,-1 1,0-1,0-1,-1 0,0 0,-1-1,0 0,-1-1,0 0,-1 0,0-1,-1 1,0-2,-1 1,-1 0,0-1,0-3,-2 11,0 0,-1-1,1 1,-1 0,0 0,-1-1,0 1,0-1,0 1,0 0,-1-1,0 1,-1 0,0 0,1 0,-2 0,1 0,-1 0,0 0,0 1,-1-1,1 1,-1 0,0 0,-1 0,1 1,-1 0,0 0,0 0,0 0,-1 1,1-1,-1 2,0-1,1 0,-2 1,1 0,-1 1,-83 11,64-4</inkml:trace>
  <inkml:trace contextRef="#ctx0" brushRef="#br0" timeOffset="4154.932">2032 337,'53'-19,"22"-7,3 2,-7 5,-15 10,-13 6,-13 9,-8 4,-1 0,-6 2,0 0,3-2,2-3,3-3,-2-6,-6-4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86 226,'168'-27,"-8"14,-37-4,-99 16</inkml:trace>
  <inkml:trace contextRef="#ctx0" brushRef="#br0" timeOffset="302.755">0 423,'20'5,"20"2,8-6,1-2,-3-2,-5 0,-4 1,-4 0,-2-4,-3-1,0 1,0 1,-6 2</inkml:trace>
  <inkml:trace contextRef="#ctx0" brushRef="#br0" timeOffset="769.858">340 1,'19'16,"1"0,0-1,1-1,1-1,0-1,3 0,72 43,-95-54,0 0,1 1,-1-1,0 1,0 0,0 0,0 0,0 0,0 0,-1 0,1 0,-1 1,1-1,-1 1,0-1,0 1,0-1,0 1,-1 0,1-1,-1 1,1 0,-1-1,0 1,0 0,0 0,0-1,-1 1,1 0,-1-1,0 1,0 0,0-1,0 1,-1 1,-63 77,52-68,-245 263,241-258,3-5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0,'-19'5,"-11"6,-1 6,10 1,14-4,12-8,10-6,8-7,-1-2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1,'-24'9,"-3"4,4-1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198 128,'-8'2,"0"1,0-1,0 1,1 1,-1 0,1 0,0 0,0 1,1 0,-1 0,1 1,0-1,0 2,1-1,0 0,0 1,1 0,-1 0,1 1,1-1,0 1,0-1,0 1,1 0,0 0,1 1,-1-1,2 0,-1 0,1 1,0 0,0 8,0 0,1 0,1 0,0 0,2-1,0 1,0-1,2 3,-4-15,0 0,0 1,0-1,1 0,-1 0,1 0,0 0,0-1,0 1,1-1,-1 0,1 0,0 0,0 0,0-1,0 1,0-1,0 0,1 0,-1-1,1 1,0-1,-1 0,1 0,0-1,-1 1,1-1,0 0,0-1,-1 1,1-1,16-4,0 0,-1-2,0-1,0 0,-1-1,0-1,-1-1,0-1,0 0,-1-2,-1 1,-1-2,4-4,0 2,0 0,-1-1,-1-1,-1-1,-1 0,0-1,-2-1,-1 0,0-1,7-23,-17 42,-1-1,0 0,0 0,-1 0,0 0,1 0,-2 0,1 0,-1 1,1-1,-1 0,0 0,-1 0,1 1,-1-1,0 1,0-1,-1 1,1 0,-1 0,0 0,0 0,-1 0,1 0,-1 1,1 0,-1 0,0 0,0 0,-1 1,1-1,0 1,-1 0,1 0,-1 1,0-1,0 1,-2 0,-4-2,-1 1,-1 0,1 0,0 1,0 1,-1 0,1 1,0 0,0 1,0 0,0 1,0 0,0 1,1 0,0 1,0 1,-10 5,-17 10</inkml:trace>
  <inkml:trace contextRef="#ctx0" brushRef="#br0" timeOffset="395.612">0 354,'5'-7,"0"1,0-1,1 1,0 0,0 1,0-1,1 1,0 0,0 1,0 0,0 0,1 0,0 1,-1 0,1 1,3-1,127-21,-129 23,-1 0,0 0,1 1,-1 1,1-1,-1 1,0 1,1-1,-1 1,0 1,0 0,0 0,-1 0,1 1,-1 0,0 1,0-1,0 1,-1 1,1-1,-1 1,4 6,17 8,-17-19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1 388,'38'-5,"23"-2,5 1,-3 1,-8 2,-8 0,-13 2</inkml:trace>
  <inkml:trace contextRef="#ctx0" brushRef="#br0" timeOffset="217.232">1 585,'38'0,"28"0,6 0,-8 0</inkml:trace>
  <inkml:trace contextRef="#ctx0" brushRef="#br0" timeOffset="472.103">622 501,'33'0,"27"0,6 0,-2 0,-8 0,-13-5,-14-2</inkml:trace>
  <inkml:trace contextRef="#ctx0" brushRef="#br0" timeOffset="2215.618">1187 698,'171'-106,"-131"75,-18 17,-2-2,1 0,-2-1,-1-1,0-1,-1 0,6-11,-10-21,-13 50,0 0,0 0,-1 0,1 0,0 0,0 1,-1-1,1 0,-1 0,1 0,-1 0,1 0,-1 1,0-1,1 0,-1 1,0-1,1 0,-1 1,0-1,0 1,0-1,1 1,-1-1,0 1,0 0,0-1,0 1,0 0,0 0,0-1,0 1,0 0,0 0,0 0,0 0,0 1,0-1,0 0,0 0,1 1,-1-1,0 0,0 1,0-1,0 1,0-1,1 1,-1-1,0 1,0 0,1-1,-9 5,1-1,0 1,1 1,-1-1,1 1,0 1,1-1,-1 1,1 1,0-1,1 1,0 0,0 0,1 0,-2 6,4-10,0 0,1 0,-1 0,1 0,0 1,0-1,1 0,-1 1,1-1,0 0,0 1,0-1,1 0,-1 1,1-1,0 0,0 0,1 0,-1 0,1 0,0 0,0 0,1 0,-1 0,1-1,-1 0,1 1,0-1,0 0,1 0,-1-1,1 1,2 1,5 0,0-1,0 0,0-1,0 0,0-1,0 0,1-1,-1 0,0-1,0 0,1-1,-1 0,0-1,-1 0,1-1,0 0,-1 0,0-1,0-1,0 1,-1-2,0 1,8-8,8-1,-9 6,0 0,-1-1,0-1,-1 0,0-1,-1-1,0 0,-1-1,0 0,-1-1,-1 0,5-10,-14 24,-1-1,1 1,-1-1,0 1,1-1,-1 0,0 1,0-1,0 1,0-1,0 1,0-1,-1 1,1-1,-1 1,1-1,-1 1,1-1,-1 1,0-1,1 1,-1 0,0-1,0 1,0 0,0 0,0 0,0 0,-1 0,1 0,0 0,0 0,-1 0,1 1,-1-1,1 0,0 1,-1-1,1 1,-1 0,1-1,-1 1,0 0,1 0,-1 0,1 0,-1 0,1 0,-1 1,1-1,-1 1,1-1,-1 1,1-1,-1 1,1 0,0-1,-1 1,1 0,0 0,0 0,-2 1,-6 2,0 1,0-1,1 2,-1-1,1 1,0 0,1 1,-1 0,1 0,-2 4,6-9,1 1,1-1,-1 0,0 1,0-1,1 1,0-1,-1 1,1 0,0 0,0-1,1 1,-1 0,0 0,1 0,0 0,0 0,0 0,0 0,0 0,0 0,1 0,0 0,-1 0,1-1,0 1,0 0,1 0,-1-1,0 1,1-1,0 1,0-1,-1 0,1 1,3 1,0 0,0 0,1 0,0 0,0-1,0 1,0-2,1 1,-1-1,1 1,-1-2,1 1,0-1,0 0,-1 0,1-1,0 0,0 0,0-1,6-1,128-41,-134 40,2 0,-1 0,0-1,0 1,0-2,-1 1,1-1,-1 0,0-1,-1 0,1 0,-1 0,0-1,-1 0,0 0,0 0,0-1,-1 0,0 0,0 0,-1 0,2-9,-5 16,1-1,-1 0,0 1,0-1,0 0,0 0,0 1,0-1,-1 0,1 0,0 1,-1-1,0 0,1 1,-1-1,0 1,0-1,0 1,0-1,0 1,0 0,0-1,0 1,-1 0,1 0,0 0,-1 0,1 0,-1 0,1 0,-1 0,0 1,1-1,-1 1,0-1,1 1,-1-1,0 1,0 0,1 0,-1 0,0 0,0 0,1 1,-1-1,0 0,1 1,-1-1,0 1,1 0,-1-1,1 1,-1 0,1 0,-1 0,1 0,-1 0,1 0,0 1,0-1,0 0,0 1,0-1,0 1,0-1,-1 2,-3 3,-1 0,1 0,0 1,0 0,1 0,0 0,0 0,1 0,0 1,0 0,1 0,0 0,0 0,0 4,2-8,-1 0,1 0,0 0,0 0,0-1,1 1,0 0,-1 0,1 0,0 0,1 0,-1-1,1 1,0-1,0 1,0-1,0 1,0-1,1 0,-1 0,1 0,0-1,0 1,0-1,0 1,1-1,-1 0,1 0,-1 0,4 0,-2 0,4 3,0-1,0 0,0-1,1 0,-1-1,1 0,0 0,0-1,0 0,0-1,0 0,0 0,0-1,0-1,7-3</inkml:trace>
  <inkml:trace contextRef="#ctx0" brushRef="#br0" timeOffset="2614.49">2259 21,'22'-3,"205"-15,-227 19,-1-1,0 1,0 0,1-1,-1 1,1 0,-1 0,1-1,-1 1,1 0,-1 0,1 0,0 0,-1 0,1 0,0 0,0-1,0 1,-1 0,1 0,0 0,0 0,1 0,-1 0,0 0,0 0,0 0,1 0,-1 0,0 0,1 0,-1-1,1 1,-1 0,1 0,-1 0,1-1,0 1,-1 0,1-1,0 1,0 0,-1-1,1 1,0-1,0 0,0 1,0-1,-1 1,1-1,0 0,0 0,0 0,0 1,0-1,0 0,0 0,0 0,0 0,-35 23,27-20,0 1,0 0,1 1,-1-1,1 1,0 1,1-1,-1 1,1 0,0 0,1 0,-1 1,1 0,3-5,1 0,0 0,-1 0,1 0,0 0,0 0,0 0,0 0,0-1,0 1,0 0,1 0,-1 0,1 0,0 0,-1 0,1-1,0 1,0 0,0-1,0 1,0 0,1-1,-1 0,0 1,1-1,-1 0,1 1,-1-1,1 0,0 0,-1 0,1-1,0 1,0 0,0 0,72 20,-48-18,-2-2</inkml:trace>
  <inkml:trace contextRef="#ctx0" brushRef="#br0" timeOffset="3615.386">3049 134,'-28'15,"0"1,1 1,1 2,0 0,2 2,0 1,1 1,1 0,-11 19,29-37,0 0,1 0,-1 1,1-1,1 1,-1-1,1 1,0 0,0 0,1 0,0 1,0-1,0 0,1 0,0 0,0 1,0-1,1 0,0 0,1 0,-1 1,1-1,0-1,0 1,1 0,0 0,0-1,0 0,1 1,-1-1,1-1,0 1,1 0,-1-1,1 0,0 0,0-1,0 1,1-1,-1 0,1 0,3 0,8 0,1 0,0-2,0 0,0-1,0-1,0-1,-1 0,1-2,0 0,-1 0,0-2,0 0,-1-1,1-1,-2 0,1-1,6-6,-7 8,-2-1,1-1,-1 0,-1 0,0-1,0-1,-1 0,0-1,-1 0,0 0,-1-1,0 0,-1-1,-1 0,0 0,-1-1,-1 0,0 0,-1 0,2-10,-7 19,0 0,-1 0,1 0,-1 0,0 0,0 0,-1 0,0 1,0-1,0 1,-1 0,0 0,0 0,0 0,0 1,-1 0,1 0,-1 0,-1 0,1 1,0 0,-1 0,1 0,-1 1,0-1,0 1,-2 0,-17-7</inkml:trace>
  <inkml:trace contextRef="#ctx0" brushRef="#br0" timeOffset="3919.263">2682 416,'299'-90,"-295"89,0-1,-1 1,1 0,0-1,0 2,0-1,0 0,0 1,0 0,0 0,0 0,0 0,0 1,0-1,0 1,0 0,-1 1,1-1,0 0,-1 1,1 0,-1 0,1 0,-1 0,0 1,0-1,0 1,0 0,1 2,4 6,-6-7,-1 0,1-1,0 0,0 1,1-1,-1 0,1 0,0-1,-1 1,1 0,0-1,1 0,-1 1,0-1,1 0,-1-1,1 1,-1-1,1 0,0 0,1 1,132 1,-112-4</inkml:trace>
  <inkml:trace contextRef="#ctx0" brushRef="#br0" timeOffset="6909.382">2372 613,'0'5,"0"6,-5 6,-1 6,-1 2,-2-2,-1 0,2 0,2-3</inkml:trace>
  <inkml:trace contextRef="#ctx0" brushRef="#br0" timeOffset="7379.313">2343 613,'101'83,"-93"-74,-8-8,1 0,-1 0,1 1,0-1,-1 0,1 0,0 0,0 0,0 0,-1 1,1-2,0 1,1 0,-1 0,0 0,0 0,0-1,0 1,1 0,-1-1,0 0,1 1,-1-1,0 1,1-1,-1 0,0 0,1 0,-1 0,1 0,-1 0,0 0,1-1,-1 1,0 0,1-1,-1 1,0-1,1 1,-1-1,0 0,0 1,0-1,0 0,0 0,0 0,1 0,52-112,-49 94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1 434,'4'5,"1"-1,0 0,0-1,0 1,0-1,0 0,1 0,0-1,-1 1,1-1,0 0,0-1,0 0,0 0,1 0,-1 0,0-1,0 0,0-1,1 1,-1-1,0 0,0-1,0 1,0-1,-1-1,1 1,0-1,-1 0,1 0,-1 0,4-5,40-24,-2-3,-2-1,-1-3,21-25,-46 44,-14 16,1-1,-1 1,0-1,-1 0,1 0,-1-1,0 1,0-1,0 0,-1 0,0 0,0 0,-1-1,0 1,0-1,0 0,-1 1,0-1,0 0,-1 0,0 0,0-3,-3 7,1 0,-1-1,0 1,0 0,-1 1,1-1,0 1,-1-1,0 1,1 0,-1 0,0 0,0 1,0 0,0-1,-1 1,1 1,0-1,0 1,-1-1,1 1,0 0,0 1,-1-1,1 1,0 0,0 0,0 0,0 1,0-1,0 1,0 0,0 0,1 0,-4 3,-7 2,1 0,1 2,-1-1,1 1,1 1,-1 0,2 1,-1 0,2 1,-9 12,14-19,0 1,1 0,0 0,0 0,1 0,0 0,0 0,0 1,1-1,-1 1,2 0,-1-1,1 1,0 0,0-1,1 1,0-1,0 1,1 0,-1-1,1 0,1 1,-1-1,1 0,0 0,1 0,4 1,0 0,0 0,1 0,0-1,1-1,-1 0,1 0,0-1,0 0,0 0,1-1,-1-1,1 0,-1 0,1-1,0 0,0-1,0 0,0-1,-1 0,1-1,2-1,18 2,-1 0,-1-1,1-1,-1-2,0-1,0-1,-1-1,0-2,0-1,-1-1,-1-1,0-2,-1 0,0-2,-1 0,19-20,-38 33,-1 0,1-1,-1 1,0-1,0 0,-1 0,0-1,0 1,0-1,0 1,-1-1,0 0,0 0,0 0,-1 0,0 0,0-1,-1 1,0 0,0 0,0 0,-1-3,0 7,0 0,0 1,0-1,0 0,0 1,-1-1,1 1,-1-1,1 1,-1 0,1-1,-1 1,0 0,0 0,1 0,-1 1,0-1,0 0,0 1,0-1,0 1,0-1,0 1,0 0,0 0,0 0,0 0,0 0,0 1,0-1,0 1,0-1,0 1,0 0,-1 0,-71 31,64-25,0 0,1 0,0 1,0 0,0 1,1 0,1 0,-1 1,2 0,-1 0,1 0,-2 8,5-14,1 1,0 0,0-1,1 1,-1 0,1 0,0 0,0 1,1-1,0 0,0 0,0 0,0 0,1 0,0 0,0 1,0-2,1 1,-1 0,1 0,0 0,1-1,-1 1,1-1,0 0,0 1,0-1,1-1,-1 1,3 1,6 1,0 0,1-1,0-1,0 0,0-1,0-1,0 1,1-2,-1 0,1-1,-1 0,1-1,-1 0,6-2,-19 3,38-6,-1-1,1-1,-2-3,1 0,-1-3,-1-1,-1-1,0-2,-1-1,-1-2,-1-1,-1-2,14-14,24-36,-66 72,0-1,0 0,-1 0,1 1,0-1,-1 0,0 0,0 0,0-1,0 1,0 0,0 0,-1-1,0 1,0 0,0 0,0-1,0 1,0 0,-1-1,0 1,0 0,0 0,0 0,0 0,0 0,-1 0,0-1,-1 2,-1 0,1 0,-1 0,1 1,-1 0,0-1,1 1,-1 1,0-1,0 0,0 1,0 0,1 0,-1 0,0 0,0 1,0-1,0 1,1 0,-1 0,0 1,1-1,-1 1,1 0,-1 0,1 0,0 0,0 0,0 1,0-1,0 1,0 0,-1 3,-6 2,1 1,1 0,0 0,0 1,1 0,0 1,1 0,0 0,0 0,1 0,1 1,0 0,1 0,0 0,1 0,0 1,1-1,0 1,1-1,0 0,1 1,0-1,2 1,0 3,1-8,0 0,0-1,0 0,1 0,0 0,0-1,1 0,0 0,0 0,1-1,-1 0,1 0,0 0,0-1,1 0,-1 0,1-1,0 0,0-1,0 1,0-2,1 1,-1-1,0 0,1-1,-1 0,6 0,11 0</inkml:trace>
  <inkml:trace contextRef="#ctx0" brushRef="#br0" timeOffset="545.252">1892 208,'-17'13,"0"1,1 0,1 2,0 0,1 0,1 1,0 1,1 0,-2 7,14-26,0 1,0 0,1-1,-1 1,0 0,0-1,1 1,-1 0,0-1,1 1,-1 0,0 0,1-1,-1 1,0 0,1 0,-1 0,0-1,1 1,-1 0,1 0,-1 0,1 0,-1 0,0 0,1 0,-1 0,1 0,-1 0,0 0,1 0,-1 0,1 0,-1 0,0 1,1-1,-1 0,1 0,-1 0,0 1,1-1,-1 0,0 0,1 1,-1-1,0 0,0 1,1-1,-1 0,0 1,0-1,0 0,1 1,-1-1,0 1,0-1,0 0,0 1,0-1,0 1,0-1,0 0,0 1,0-1,0 1,33-21,91-80,-113 92,-10 7,-1-1,1 0,0 1,0-1,0 1,1 0,-1-1,0 1,0 0,1-1,-1 1,1 0,-1 0,1 0,-1 0,1 1,0-1,-1 0,1 1,0-1,0 1,0-1,-1 1,1 0,0 0,0 0,0 0,0 0,-1 0,1 1,0-1,0 0,0 1,-1 0,1-1,0 1,-1 0,1 0,-1 0,1 0,-1 0,1 0,-1 0,1 0,-1 1,6 18,-7-15,0 0,1-1,0 1,0-1,0 1,0-1,1 1,-1-1,1 0,0 0,1 0,-1 0,1 0,-1 0,1-1,1 1,-1-1,0 0,1 0,-1 0,1 0,0-1,0 1,0-1,0 0,0 0,1-1,-1 1,1-1,-1 0,1 0,-1-1,1 1,2-1,1-3,1-1,-1-1,0 1,0-1,0-1,-1 0,0 0,0 0,0-1,-1 1,0-2,0 1,-1-1,0 0,0 0,-1 0,0-1,0 1,0-3,5-14,-2 1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2089 594,'-5'9,"-1"9,-5 0,0 3,1 2,-2-3,1 0,-3 2,2 2,-3-4,-3 0,2 2,-2-4,3 1,-2-4,3-4</inkml:trace>
  <inkml:trace contextRef="#ctx0" brushRef="#br0" timeOffset="602.564">2484 424,'-6'15,"1"1,0-1,2 1,-1 0,2 0,0 1,1-1,1 0,0 0,1 1,1-1,1 0,2 9,-4-22,0-1,0 1,1-1,-1 1,0-1,1 0,0 0,-1 0,1 0,0 0,0 0,0 0,1 0,-1-1,0 1,1-1,-1 0,0 1,1-1,0 0,-1-1,1 1,0 0,-1-1,1 1,0-1,-1 0,1 0,0 0,0 0,-1-1,1 1,0-1,-1 0,1 1,0-1,-1 0,1-1,-1 1,0 0,1-1,-1 1,0-1,2-1,153-120,-99 70,-46 82,-12-23,-1-1,1 0,0 1,0-1,1 0,0 0,0 1,0-1,0 0,1 0,0 0,0 0,0 0,0-1,1 1,0-1,0 1,0-1,1 0,-1 0,1 0,0-1,0 0,0 1,1-1,-1-1,1 1,0 0,-1-1,1 0,0 0,0-1,1 0,-1 1,0-2,2 1,4-4,0 0,0 0,-1-1,1-1,-1 0,0-1,-1 1,1-2,-1 0,0 0,-1 0,1-1,-2 0,1-1,-1 0,0 0,-1 0,0-1,4-9,0-1</inkml:trace>
  <inkml:trace contextRef="#ctx0" brushRef="#br0" timeOffset="1102.067">3331 1,'0'0,"0"68,-2-1,-3 0,-6 15,6-51,1 0,1 1,2-1,1 0,2 10,-2-39,0 0,0-1,0 1,0 0,0 0,0 0,1-1,-1 1,1 0,-1-1,1 1,0 0,0-1,0 1,0-1,0 1,0-1,0 1,0-1,1 0,-1 0,0 1,1-1,-1 0,1 0,-1 0,1-1,-1 1,1 0,0-1,0 1,-1-1,1 1,0-1,0 0,-1 0,1 0,0 0,0 0,0 0,-1 0,1 0,0-1,0 1,-1-1,1 1,0-1,-1 0,1 0,-1 0,2 0,47-33,30-9,-78 44,1 0,-1 0,0 0,0 1,0-1,1 1,-1-1,0 1,-1 0,1 0,0-1,-1 1,1 1,-1-1,1 0,-1 0,0 0,0 1,0-1,0 1,0-1,-1 1,1-1,-1 1,0-1,1 1,-1-1,0 1,-1 0,1-1,0 1,-1-1,1 1,-1 0,1 10,10 46,-5-33</inkml:trace>
  <inkml:trace contextRef="#ctx0" brushRef="#br0" timeOffset="1501.256">3725 509,'40'-9,"0"-3,-2-1,0-2,0-1,22-15,5-21,-64 51,0 0,0 0,1 0,-1-1,0 1,0 0,0 0,0-1,-1 1,1-1,0 1,-1-1,1 1,-1-1,1 1,-1-1,0 0,1 1,-1-1,0 0,0 1,0-1,0 0,-1 1,1-1,0 1,-1-1,1 0,-1 1,1-1,-1 1,0 0,0-1,0 1,0-1,0 1,0 0,0 0,0-1,0 1,-1 0,1 0,0 0,-1 1,1-1,-1 0,-3-2,-1 1,1 0,0 0,-1 1,1 0,-1 0,0 0,1 1,-1-1,0 1,1 1,-1-1,0 1,1 0,-1 0,1 1,-1-1,1 1,0 0,-1 1,1 0,0-1,1 1,-5 3,-1 2,0-1,0 1,0 1,1 0,0 0,1 0,0 1,1 1,0-1,-5 10,7-9,2-8,1 0,-1 1,1-1,0 1,0 0,0 0,0 0,0 0,1 0,0 0,0 0,0 0,0 0,1 1,-1-1,1 0,0 1,1-1,-1 0,1 0,0 1,0-1,0 0,0 0,1 0,0 0,0 0,0 0,0-1,0 1,1-1,0 1,6 1,-1 0,1-1,0 0,1 0,-1-1,0-1,1 0,0 0,0 0,-1-1,1-1,7 0,9 1</inkml:trace>
  <inkml:trace contextRef="#ctx0" brushRef="#br0" timeOffset="1768.482">4149 621,'14'-14,"10"-15,1-6,1 2,-5 1,0 3,1 0,1 6,-3 2,0 4,-4 5</inkml:trace>
  <inkml:trace contextRef="#ctx0" brushRef="#br0" timeOffset="2099.689">4459 453,'67'-12,"-1"-2,-1-3,0-3,58-28,-60-3,-62 50,0 0,0 0,0 0,0-1,0 1,0 0,-1-1,1 1,-1 0,1-1,-1 1,1-1,-1 1,0-1,0 1,1-1,-1 1,0-1,0 1,-1-1,1 1,0 0,0-1,-1 1,1-1,-1 1,1-1,-1 1,0 0,1-1,-1 1,0 0,0 0,0 0,0 0,0-1,0 1,0 1,-1-1,1 0,0 0,0 0,-1 1,1-1,0 0,-1 1,1-1,-1 1,1 0,-1-1,1 1,-11-1,0 0,0 1,0 1,0 0,0 0,0 1,1 0,-1 1,1 1,-1 0,1 0,1 1,-1 1,0-1,1 2,1-1,-1 2,1-1,-5 6,1-3,0 1,1 0,1 1,0 0,0 1,1 0,1 0,0 1,1 0,0 1,2 0,-1 0,2 1,-1 1,6-12,0-1,0 0,0 0,0 1,1-1,-1 0,1 0,0 0,1 0,-1 0,1 0,-1 0,1 0,0 0,1-1,-1 1,1-1,-1 0,1 1,0-1,0-1,0 1,1 0,-1-1,1 1,0-1,105 50,29-31,-110-20</inkml:trace>
  <inkml:trace contextRef="#ctx0" brushRef="#br0" timeOffset="4883.263">1 1581,'38'0,"32"-4,9-3,-4 1,-10 2,-12-5,-9 1,-18 0,-12 3</inkml:trace>
  <inkml:trace contextRef="#ctx0" brushRef="#br0" timeOffset="5130.648">57 1779,'43'-5,"29"-1,7 0,-6 1,-9 1,-17 2</inkml:trace>
  <inkml:trace contextRef="#ctx0" brushRef="#br0" timeOffset="7415.242">1355 1271,'0'15,"0"-1,-2 1,0-1,-1 1,0-1,-1 0,0 0,-1 0,-1-1,0 0,-1 0,-1 0,-44 99,51-110,1-1,0 1,0 0,0 0,0-1,0 1,0 0,1 0,-1-1,1 1,-1 0,1 0,-1-1,1 1,0-1,0 1,0-1,0 1,0-1,0 1,0-1,0 0,1 0,-1 1,1-1,-1 0,1 0,-1 0,1-1,-1 1,1 0,0-1,-1 1,1-1,0 1,-1-1,1 0,0 1,0-1,0 0,-1 0,1-1,80-2,6-17,-62 16</inkml:trace>
  <inkml:trace contextRef="#ctx0" brushRef="#br0" timeOffset="8021.022">1637 1638,'26'-42,"2"1,1 1,3 2,1 1,10-7,-42 43,-1-1,1 1,0-1,-1 1,1 0,0-1,0 1,0 0,0 0,0 0,0-1,1 1,-1 0,0 0,1 1,-1-1,0 0,1 0,-1 1,1-1,-1 1,1-1,-1 1,1 0,0-1,-1 1,1 0,-1 0,1 0,0 0,-1 0,1 1,-1-1,1 0,-1 1,1-1,-1 1,1 0,-1-1,1 1,-1 0,0 0,1 0,-1 0,0 0,0 0,0 0,0 1,-3 95,6-95,1 0,-1-1,0 0,0 0,1 0,-1 0,0-1,1 0,-1 0,1 0,-1 0,0-1,1 1,-1-1,0 0,0-1,1 1,-1-1,0 1,0-1,-1-1,1 1,0 0,0-1,2 0,169-97,-175 99,1 0,-1 0,1 0,0 0,-1 1,1-1,0 0,0 0,0 1,-1-1,1 0,0 1,0-1,0 1,0-1,0 1,0 0,0-1,0 1,0 0,1 0,-1 0,0 0,0 0,0 0,0 0,0 0,0 0,0 0,0 0,0 1,0-1,0 0,0 1,0-1,0 1,0-1,0 1,0 0,0-1,0 1,-1 0,1 0,0 0,0-1,-1 1,1 0,-1 0,1 0,-1 0,1 0,-1 0,1 0,-14 29,10-26,1-1,1 0,-1 0,0 1,1-1,0 1,-1 0,1-1,1 1,-1 0,1-1,-1 1,1 0,0 0,0 0,1-1,-1 1,1 0,0 3,8 6</inkml:trace>
  <inkml:trace contextRef="#ctx0" brushRef="#br0" timeOffset="8784.244">2540 1327,'-17'6,"0"1,0 1,1 0,0 1,0 1,1 0,0 1,1 1,0 0,1 1,-8 9,19-20,1-1,-1 1,0 0,0-1,1 1,-1 0,1 0,0 0,-1 0,1 0,0 0,0 0,0 1,1-1,-1 0,0 0,1 1,0-1,-1 0,1 1,0-1,0 1,0-1,1 0,-1 1,0-1,1 0,0 1,-1-1,1 0,0 0,0 0,0 1,1-1,-1 0,0-1,1 1,-1 0,1 0,0 0,0-1,-1 1,1-1,0 0,0 1,0-1,1 0,-1 0,0 0,2 0,8-1,0 0,0-1,0-1,1 1,-2-2,1 0,0 0,0-1,-1-1,0 0,0 0,0-1,-1 0,0-1,0-1,2-2,-2 4,173-121,-155 125,-32 36,-37 165,42 27,-2-223,1 0,-1 0,0 0,0 0,0 0,0 0,-1 0,1 0,-1-1,0 1,0-1,0 1,0-1,0 1,0-1,-1 0,1 0,-1-1,1 1,-1 0,0-1,0 1,1-1,-1 0,0 0,0 0,0 0,-1-1,1 1,0-1,-3 0,0 1,0-1,0 0,1 0,-1 0,0-1,0 1,0-2,1 1,-1-1,0 1,1-2,0 1,-1 0,1-1,0 0,0 0,-1-2,5 3,-1 0,0-1,1 1,-1-1,1 1,0-1,0 1,0-1,0 0,0 0,0 0,1 1,-1-1,1 0,0 0,0 0,0 0,1 0,-1 1,0-1,1 0,0 0,0 0,0 1,0-1,0 0,0 1,1-1,1-1,52-73,-40 61,2 0,-1 1,2 1,0 0,1 1,0 1,1 1,0 1,1 1,0 1,9-3,-5 4</inkml:trace>
  <inkml:trace contextRef="#ctx0" brushRef="#br0" timeOffset="9153.139">1299 1892,'940'-111,"-841"103,27-5,-1 6,1 6,0 4,21 9,-78-3,-44-7</inkml:trace>
  <inkml:trace contextRef="#ctx0" brushRef="#br0" timeOffset="9553.262">2089 2033,'-5'38,"-1"23,0 5,-4-8,0-10,2-7,7-12,8-10,3-8</inkml:trace>
  <inkml:trace contextRef="#ctx0" brushRef="#br0" timeOffset="9854.206">1807 2005,'57'0,"34"0,6-5,-4-2,-13 1,-15 1,-9 2,-9 0,-9 2,-4 1,-5 0,-6 0</inkml:trace>
  <inkml:trace contextRef="#ctx0" brushRef="#br0" timeOffset="10117.038">1722 2428,'43'-5,"39"-6,9-1,0-4,-12 1,-9 3,-11 4,-12-2,-9 1,-6 2,-3 2,-7 2</inkml:trace>
  <inkml:trace contextRef="#ctx0" brushRef="#br0" timeOffset="10773.601">2653 2287,'-153'149,"140"-132,37-25,250-185,-271 191,0 0,0-1,1 1,-1 0,0 1,1-1,0 1,-1-1,1 1,0 0,-1 0,1 1,0-1,0 1,0 0,-1 0,1 0,0 0,0 1,0-1,-1 1,1 0,0 0,-1 1,1-1,0 1,-1-1,0 1,1 0,-1 1,0-1,0 0,0 1,-1 0,1 0,-1-1,1 2,-1-1,0 0,0 0,0 1,-1-1,1 1,0 2,55 127,-57-133,1 1,0-1,1 1,-1 0,0 0,0 0,0 1,0-1,-1 0,1 0,0 0,0 1,-1-1,1 0,0 1,-1-1,0 0,1 1,-1-1,0 1,0-1,1 0,-1 1,0-1,-1 1,1-1,0 1,0-1,-1 1,1-1,0 0,-1 1,0-1,1 0,-1 1,0-1,1 0,-1 0,0 0,0 1,0-1,0 0,0 0,0-1,-2 2,-119 5,84-9,7 0,0-2,0-1,0-1,1-1,0-2,1-1,0-1,-4-4,15 7</inkml:trace>
  <inkml:trace contextRef="#ctx0" brushRef="#br0" timeOffset="11800.267">2625 2428,'-5'0,"-1"5,-5 1,0 5,-3 5,0 5,-1-1,1 0,-2-3,2 1,-1-3,2 1,3-3</inkml:trace>
  <inkml:trace contextRef="#ctx0" brushRef="#br0" timeOffset="13776.503">565 1130,'34'-14,"1"2,0 2,0 1,1 1,10 1,-43 6,0 0,1 0,-1 1,1-1,-1 1,0 0,1 0,-1 0,1 1,-1-1,0 1,1 0,-1 0,0 0,0 0,1 0,-1 1,0-1,0 1,-1 0,1 0,0 0,0 0,-1 1,0-1,1 1,-1-1,0 1,0 0,0 0,-1 0,1 0,-1 0,0 0,1 3,-1 9,0 0,-2 0,0 0,0 0,-2 0,0-1,0 1,-1-1,-1 1,-3 5,-6 23,-9 41,3 1,4 0,4 1,4 1,3 47,25 157,-14-247,-1 1,-3 0,-1 0,-4 20,3-58,0 0,-1 0,-1 0,1 0,-1 0,0 0,0-1,-1 1,0-1,0 0,0 0,-1 0,0 0,0 0,-1-1,1 0,-1 0,-1 0,1-1,-3 3,6-7,1 1,0-1,-1 0,1 0,-1 0,1 0,0 0,-1 0,1 0,-1 0,1 0,0-1,-1 1,1 0,0-1,-1 1,1-1,0 0,0 1,-1-1,1 0,0 0,0 0,0 0,0 0,0 0,0 0,0 0,1 0,-1 0,0-1,0 1,1 0,-1 0,1-1,-1 1,1 0,0-1,0 1,-1-1,1 1,0-1,-5-63,31-58,45-218,15-50,16 49,-100 334,1 1,0 0,0 0,0 0,1 0,0 0,0 1,1 0,0 0,0 0,0 0,1 1,0 0,0 0,0 0,0 1,1 0,0 0,0 1,0 0,2-1,183-39,225-25,-43 34,-4 22,-259 13,147 27,-32 2,-57-48,-158 16,-5 0,-1 0,1 1,0-1,0 1,0 1,0-1,0 1,0 0,0 0,0 1,0-1,0 1,-1 1,1-1,0 1,0 0,-1 0,3 2,-7-1,0 1,0-1,0 1,0-1,0 1,-1-1,0 1,1-1,-1 1,-1 0,1-1,0 1,-1-1,0 1,0-1,0 1,0-1,0 0,-1 1,0-1,1 0,-1 0,-1 0,-3 12,3-8,-3 8,0 0,1 0,0 1,1 0,1 0,1 0,0 0,1 11,3-8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199 284,'-17'15,"-1"0,2 2,0 0,1 1,1 1,1 0,0 0,2 2,0-1,1 2,1-1,1 1,1 0,1 1,1 0,1 0,1 0,1 15,1-33,1 0,0-1,1 1,-1-1,1 1,0-1,0 1,0-1,1 1,0-1,0 0,0 0,0 0,0 0,1 0,0 0,0-1,0 1,0-1,0 0,1 0,-1 0,1 0,0-1,0 1,0-1,0 0,0 0,1-1,-1 1,1-1,1 0,20 2,-2-2</inkml:trace>
  <inkml:trace contextRef="#ctx0" brushRef="#br0" timeOffset="833.895">256 735,'36'-8,"-1"-1,0-2,-1-1,0-2,0-1,-2-1,0-2,-1-2,6-6,-29 22,0-1,-1 1,0-2,0 1,0-1,0 0,-1-1,0 1,0-1,-1-1,0 1,0-1,-1 1,0-1,0-1,-1 1,0 0,0-1,-1 0,0 1,0-6,-2 14,-1-1,1 0,0 0,0 0,-1 1,1-1,-1 0,1 0,-1 1,1-1,-1 0,1 1,-1-1,1 1,-1-1,0 0,1 1,-1 0,0-1,0 1,1-1,-1 1,0 0,0-1,0 1,1 0,-1 0,0 0,0 0,0 0,0 0,1 0,-1 0,0 0,0 0,0 0,0 0,1 1,-1-1,0 0,0 1,1-1,-1 0,0 1,0-1,1 1,-1-1,0 1,1 0,-1-1,1 1,-1 0,-34 30,-24 62,58-89,-1-1,1 0,0 1,0-1,1 0,-1 1,1-1,-1 1,1-1,0 1,0-1,1 1,-1-1,1 1,0-1,0 0,0 1,0-1,0 0,1 0,0 0,-1 0,1 0,0 0,1 0,-1-1,0 1,1-1,2 3,8 1,0 1,0-2,1 0,-1-1,1 0,0-1,0 0,1-2,-1 1,0-2,1 0,-1 0,0-2,1 1,-1-2,0 0,0-1,0 0,-1-1,0-1,0 0,0 0,0-1,-1-1,8-7,5-2,-2 0,0-2,-1 0,0-1,14-21,-35 41,0 0,0-1,0 0,0 1,0-1,0 1,0-1,0 0,0 0,-1 0,1 1,0-1,-1 0,1 0,0 0,-1 0,1 0,-1 0,0 0,1 0,-1 0,0 0,1-1,-1 1,0 0,0 0,0 0,0 0,0 0,0 0,-1 0,1-1,0 1,0 0,-1 0,1 0,-1 0,1 0,-1 0,1 0,-1 0,0 0,1 0,-1 1,0-1,0 0,0 0,1 1,-1-1,0 0,0 1,0-1,0 1,0-1,0 1,0 0,-1-1,1 1,0 0,0 0,0 0,0 0,-6 2,0 1,0 0,1 1,0 0,-1 0,1 0,1 1,-1 0,1 0,-1 0,2 1,-1 0,0 0,1 0,0 0,1 0,0 1,0 0,0 0,0 0,1 1,1-5,1 1,0-1,0 0,0 1,0-1,0 0,1 1,0-1,-1 0,1 0,0 0,1 0,-1 0,0 0,1 0,0 0,0 0,0-1,0 1,0 0,0-1,0 0,1 0,0 0,-1 0,1 0,0 0,0 0,0-1,0 0,1 1,4 2,0-1,0 0,0-1,1 0,-1 0,1-1,-1 0,1 0,-1-1,1 0,7-1,18-8,-1-2,0-1,-1-1,0-2,-1-1,0-2,12-10,-29 21,0-1,0-1,-1-1,0 0,0 0,-1-1,-1-1,0 0,-1 0,0-1,0-1,-2 0,0 0,0 0,-1-3,-6 16,0 0,-1-1,1 1,-1 0,0-1,1 1,-1-1,0 1,0 0,0-1,0 1,0-1,0 1,0-1,0 1,-1 0,1-1,-1 1,1 0,-1-1,1 1,-1 0,0 0,1-1,-1 1,0 0,0 0,0 0,0 0,0 0,0 0,0 0,0 0,-1 1,1-1,0 0,0 1,-1-1,1 1,0-1,-1 1,1 0,0-1,-1 1,1 0,-1 0,1 0,-1 0,1 0,0 0,-1 1,1-1,-1 0,1 1,0-1,-1 1,1-1,0 1,0 0,-1 0,1-1,0 1,0 0,0 0,-6 4,1 1,-1-1,1 1,0 0,1 0,-1 1,1 0,1 0,-1 0,1 0,0 1,1 0,0-1,0 1,1 0,0 1,0-1,1 0,0 1,0 0,0-4,1 1,0-1,0 1,0-1,0 1,1-1,0 1,0-1,1 1,0-1,0 0,0 0,0 0,1 0,-1 0,1 0,1-1,-1 1,1-1,-1 0,1 0,1 0,-1-1,0 1,1-1,0 0,-1 0,1-1,0 1,1-1,18 5</inkml:trace>
  <inkml:trace contextRef="#ctx0" brushRef="#br0" timeOffset="1170.678">2176 143,'-186'292,"183"-289,0 0,0 0,0 0,1 1,-1 0,1-1,0 1,0 0,0 0,1 0,0 0,-1 0,1 0,1 1,-1-1,1 0,-1 1,1-1,0 0,1 1,-1-1,1 0,0 0,0 1,0-1,1 0,-1 0,1 0,0 0,0-1,0 1,1 0,-1-1,1 0,0 1,0-1,0 0,6 0,-1 1,1-2,0 1,0-1,0 0,1-1,-1 0,0 0,0-1,1-1,-1 1,0-2,0 1,0-1,5-1,-13 2,1 0,-1 1,1-1,-1 0,0 0,1 1,-1-1,0 0,0 0,1-1,-1 1,0 0,0 0,0-1,0 1,-1 0,1-1,0 1,0-1,-1 1,1-1,-1 1,1-1,-1 1,0-1,0 0,0 1,0-1,0 1,0-1,0 0,-3-13</inkml:trace>
  <inkml:trace contextRef="#ctx0" brushRef="#br0" timeOffset="1382.06">1809 368,'38'0,"32"0,9 0,-4 0,-10 0,-12 0,-9 0,-8 0,-5 0,-3 0,-7 0</inkml:trace>
  <inkml:trace contextRef="#ctx0" brushRef="#br0" timeOffset="1586.967">2542 1,'5'43,"1"39,0 14,-1 1,-1-11,-2-16,-1-10,-5-11,-3-8,1-6,-4-10,-5-4,-4-1,0-3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52.2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 99,'-1'-23,"0"-1,8 43,101 490,-91-374,-5 0,-7 0,-8 77,1-67,1 451,1-592,-1-1,1 0,0 1,0-1,1 1,-1-1,1 0,-1 1,1-1,0 0,0 0,1 1,-1-1,1 0,-1 0,1 0,0-1,0 1,0 0,1-1,-1 1,1-1,-1 0,1 0,0 0,0 0,0 0,0-1,0 1,0-1,0 0,1 1,14 3,-1-1,1 0,0-2,0 0,0 0,0-2,1 0,-1-1,0-1,0-1,5-2,47-4,658-78,-94 53,-53 7,109 27,-104 28,296-29,-649-16,0-10,69-24,-75 12,-151 27,719-96,-415 79,-258 14,90 2,-211 13,1 1,-1-1,1 0,-1 0,1 0,-1 0,0 0,1 0,-1-1,1 1,-1-1,1 1,-1-1,0 1,1-1,-1 1,0-1,0 0,1 0,-1 0,0 0,0 0,0 0,0 0,0 0,0 0,-1 0,1-1,0 1,0 0,-1-1,1 1,-1 0,1-1,-1 1,0-1,1 1,-1-1,0 1,0 0,0-1,0 1,0-1,-1 1,1-1,0 1,-1-1,1 1,-1 0,1-1,-1 1,0 0,1-1,-2 0,-99-197,55-6,16-190,15 182,-25-21,40 218,2 0,-1 0,2 1,0-1,1 1,1 0,4-11,18-91,-27 115,1 1,-1-1,0 1,0-1,0 1,0-1,0 1,-1-1,1 1,0-1,-1 1,1-1,-1 1,0 0,1-1,-1 1,0 0,0-1,0 1,0 0,0 0,0 0,0 0,0 0,0 0,0 0,-1 0,1 1,0-1,-1 0,1 1,0-1,-1 1,1-1,-1 1,1 0,-1-1,1 1,-1 0,1 0,-1 0,1 0,-1 1,-72 17,52-11,-232 22,-35-1,124-16,-131-8,34-3,-151 25,43-13,-202 22,-9-25,329 15,-42 5,-137 0,-168-31,412-12,-62 2,-492 116,715-102,-126 14,-130-4,232-12,-111-14,142 7,-1 2,1 0,-1 1,0 1,0 0,0 2,0 0,0 2,0 0,1 1,-1 1,-18 6,37-10,0 0,0 1,-1-1,1 0,0 0,0 0,0 1,0-1,0 0,1 1,-1-1,0 1,0-1,0 1,0 0,0-1,1 1,-1 0,0 0,0-1,1 1,-1 0,1 0,-1 0,1 0,-1 0,1 0,-1 0,1 0,0 0,0 0,-1 0,1 0,0 0,0 0,0 0,0 0,0 0,0 0,1 0,-1 0,0 0,0 0,1 0,-1 0,1 0,-1 0,1 0,-1 0,1 0,-1-1,1 1,0 0,0 0,-1-1,1 1,0 0,1 0,12 9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07.39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 1,'-2'1,"0"1,1-1,-1 1,0-1,0 1,1 0,-1-1,1 1,0 0,0 0,-1 0,1 0,0 1,1-1,-1 0,0 0,1 1,-1-1,1 0,-1 1,1-1,0 0,0 1,0-1,1 1,-2 0,-13 303,-65 91,60-301,4 1,5 1,4-1,4 34,4 851,25-653,-15 1,0-195,-6-1,-6 22,26 122,-14-7,-2-190,-4 0,-4 0,-4 25,4 123,20 22,-28-196,0 133,51 149,22 25,-9 23,-22-132,41 176,-41-243,-26 35,-11-161,-1-37,-1 1,-1-1,-1 0,-1 0,-1-1,-8 18,6-19,2-1,0 2,2-1,0 1,1-1,1 1,1 18,2-34,2 0,-1-1,1 1,0 0,0-1,0 1,1-1,0 1,0-1,0 0,0-1,1 1,0 0,0-1,1 0,-1 0,1 0,0-1,-1 1,2-1,-1 0,0 0,1-1,-1 0,1 0,0 0,-1-1,1 0,0 0,0 0,0-1,0 1,0-2,0 1,0-1,0 1,1-2,451-3,-195-23,208 17,-20-24,79 13,-235 5,143 16,-199 3,258-20,-64 8,-130 8,122-26,-6 18,-37-6,-167 13,124-23,74-4,935 31,-681-1,-282-29,-15 2,402 25,-437-24,213-20,33-12,-17 2,-471 46,340-19,931 30,-1196-27,-144 24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4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85 584,'120'-78,"-95"66,0 1,1 1,1 1,-1 2,1 0,5 1,29-8,-39 9,0 0,0 2,0 0,0 2,1 0,13 3,-33-2,0 1,-1 0,1 1,0-1,0 0,-1 1,1-1,-1 1,1 0,-1 0,1 0,-1 0,0 0,0 1,0-1,-1 1,1-1,0 1,-1 0,0-1,0 1,1 0,-2 0,1 0,0 0,-1 0,1 0,-1 0,0 0,0 0,0 0,0 0,-1 0,1 0,-1 0,1 0,-1 0,0 0,-1 0,1 0,0 0,-1-1,1 1,-1-1,0 1,0-1,0 0,0 1,-1-1,1 0,0-1,-2 2,-159 165,-36 48,189-206,1 1,0 0,0 0,2 1,-1 0,2 1,-1-1,2 1,-2 5,6-16,1 0,-1 0,1 1,0-1,0 1,0-1,0 0,0 1,0-1,1 0,-1 1,1-1,0 0,-1 0,1 1,0-1,0 0,1 0,-1 0,0 0,1 0,-1 0,1-1,-1 1,1 0,0-1,0 1,0-1,0 0,0 0,0 1,0-1,0 0,0-1,1 1,-1 0,0-1,1 1,-1-1,101 7,-92-7,76-3,-62 3</inkml:trace>
  <inkml:trace contextRef="#ctx0" brushRef="#br0" timeOffset="3938.777">876 387,'-65'181,"62"-165,10-21,14-21,34-70,-53 95,0 0,0 1,0-1,0 0,0 1,0-1,0 1,0 0,0 0,0-1,0 1,0 1,0-1,0 0,0 0,1 1,-1-1,-1 1,1 0,0 0,0 0,0-1,0 2,0-1,-1 0,1 0,-1 0,1 1,-1-1,1 1,-1 0,0-1,1 1,-1 0,0-1,0 1,0 0,-1 0,1 0,0 0,-1 0,1 0,-1 0,0 0,0 2,7 7,-6-7,0-1,1 1,0 0,0 0,0-1,0 1,1-1,-1 0,1 0,0 0,0 0,0 0,0-1,1 1,-1-1,1 0,-1 0,1 0,0 0,0-1,0 1,0-1,0 0,0-1,0 1,0 0,0-1,0 0,1 0,-1-1,0 1,0-1,0 1,0-1,0-1,0 1,0 0,0-1,-1 0,1 0,-1 0,1 0,-1-1,0 0,2 0,2-8,1 1,-1-1,-1 0,0-1,-1 0,0 0,0 0,-2 0,1-1,-2 0,0 1,1-8,-1-5</inkml:trace>
  <inkml:trace contextRef="#ctx0" brushRef="#br0" timeOffset="7419.031">1637 443,'-66'-42,"57"42,0-1,-1 2,1-1,0 1,-1 1,1 0,0 0,0 0,0 1,1 1,-1 0,1 0,-1 0,1 1,0 0,-5 5,9-7,-2-1,0 1,0 0,0 0,0 0,0 1,0 0,1 0,0 1,0-1,0 1,1 0,-1 0,1 1,1-1,-1 1,1 0,-1 0,2 0,-1 0,1 1,0-1,0 1,1-1,0 1,0 0,0 0,1 2,4-3,0-1,0 0,0 0,1-1,0 1,0-1,0 0,0-1,0 1,1-1,0 0,0 0,0-1,0 1,0-1,0-1,0 1,1-1,-1 0,1-1,-1 1,2-2,8 0,0 0,0-2,0 0,0-1,-1 0,0-1,0-1,0-1,0 0,-1 0,0-2,-1 0,0 0,-1-1,1-1,-2 0,0-1,0 0,-1 0,0-1,-1-1,-1 1,0-1,4-12,-3 6,-1 0,0 0,-2-1,0 0,-2-1,0 1,-1-1,-1 0,-1-9,-1 21,0-1,-1 0,0 0,-1 0,0 0,-1 1,0-1,0 1,-1 0,-1 0,0 0,0 1,-1-1,0 1,0 1,-1-1,0 1,-1 0,-6-5,11 11,0-1,0 1,-1 0,1 0,-1 0,1 1,-1-1,0 1,0 0,0 0,0 0,0 1,0-1,1 1,-1 0,0 0,0 0,0 1,0-1,0 1,0 0,0 0,0 0,0 1,1-1,-1 1,1 0,-1 0,1 0,0 1,0-1,0 1,0 0,-1 1,-4 3,1 1,0 0,1 1,0 0,0 0,0 0,1 0,1 1,0 0,0 0,1 0,-2 7,3-4,0 0,0 1,2-1,-1 0,2 0,0 1,0-1,1 0,1 0,0 0,1 0,0 0,1-1,0 0,1 0,0 0,1-1,1 0,0 0,0-1,1 0,0 0,1-1,7 6,4 0,1 0,0-2,1 0,0-2,1 0,1-2,-1 0,2-2,-1-1,1-1,-1-1,4-1,-5-1</inkml:trace>
  <inkml:trace contextRef="#ctx0" brushRef="#br0" timeOffset="8707.318">2230 527,'0'397,"19"-299,-18-95,0-1,0 0,0 1,1-1,-1 0,1 0,-1 0,1 0,0 0,0 0,0 0,0-1,0 1,0-1,0 1,1-1,-1 0,0 0,1 0,-1 0,1 0,-1-1,1 1,0-1,-1 0,1 1,-1-1,1 0,0-1,-1 1,1 0,-1-1,1 1,-1-1,1 0,0 0,7-4,0-1,-1 1,0-2,0 1,0-1,-1-1,0 1,-1-1,0-1,0 1,0-1,1-4,17-20,156-227,-186 275,2-1,-1 0,2 1,0-1,0 1,2 0,-1 0,2 0,0-1,1 1,1 0,2 9,-2-17,0 0,0 0,1-1,0 1,0-1,1 1,0-1,0 0,0-1,0 1,1-1,0-1,0 1,1-1,-1 0,1 0,0 0,0-1,0 0,0-1,1 0,-1 0,1 0,-1-1,1 0,0-1,-1 0,1 0,0 0,-1-1,1 0,0-1,-1 1,0-1,1-1,-1 0,0 0,0 0,0-1,-1 0,6-4,6-9,-1 0,-1-2,-1 0,0-1,-1-1,-1 0,-2 0,0-1,-1-1,-1 0,-5 13,0-1,-1 1,0-1,-1 0,0 0,-1 0,0 0,0 0,-1 0,-1-4,0 12,1-1,-1 1,1 0,-1-1,0 1,-1 0,1-1,0 1,-1 0,0 0,0 0,0 0,0 0,0 1,0-1,-1 1,1-1,-1 1,0 0,0 0,0 0,0 0,0 0,0 1,0 0,0-1,-1 1,1 0,-1 1,1-1,0 1,-1-1,-2 1,-21 1,2 5</inkml:trace>
  <inkml:trace contextRef="#ctx0" brushRef="#br0" timeOffset="9296.769">3698 641,'-9'-6,"-1"1,0 0,0 0,0 1,-1 1,0 0,1 0,-1 1,0 0,0 1,0 1,0-1,0 2,0-1,0 2,0-1,0 1,1 1,-1 0,1 1,-1 0,1 0,0 1,1 1,-1-1,0 2,-6 8,1 0,1 1,0 1,1 0,1 1,-9 17,17-29,1 0,0 0,0 0,1 1,0 0,0-1,0 1,1 0,0 0,1 0,-1 0,1-1,0 1,1 0,0 0,0 0,0 0,1 0,0-1,1 1,-1-1,1 0,0 1,0-3,0-1,0 1,0-1,1 0,-1 0,1 0,0 0,-1 0,1-1,1 0,-1 0,0 0,0 0,1-1,-1 1,1-1,-1 0,1-1,-1 1,1-1,0 0,-1 0,1 0,0-1,-1 1,2-2,116-38,-93 20,0-1,-1-1,-1-1,-1-2,-2-1,0-1,-23 26,84-98,-84 99,-1-1,1 1,-1-1,1 1,-1 0,1-1,0 1,-1 0,1-1,0 1,-1 0,1 0,0 0,-1-1,1 1,0 0,-1 0,1 0,0 0,-1 0,1 0,0 1,-1-1,1 0,0 0,-1 0,1 1,0-1,-1 0,1 1,-1-1,1 0,-1 1,1-1,-1 1,1-1,-1 1,1-1,-1 1,1-1,-1 1,0-1,1 1,-1 0,0-1,0 1,1 0,-1-1,0 1,0 0,0-1,0 1,0 0,0-1,0 1,0 0,0 0,3 47,-3-44,0 11,1-1,0 1,1-1,0 1,2-1,-1 0,2 0,0-1,0 1,3 1,-5-9,0-1,0 0,0 0,1 0,0 0,0-1,0 1,1-1,-1 0,1 0,0-1,0 0,0 0,1 0,-1 0,1-1,0 0,-1 0,1 0,0-1,0 0,0 0,0 0,0-1,4 0,16-3,-3-3</inkml:trace>
  <inkml:trace contextRef="#ctx0" brushRef="#br0" timeOffset="9904.197">4149 641,'-5'5,"-1"1,1 0,0 1,1-1,-1 1,2 0,-1 0,1 1,0-1,0 1,1-1,0 1,0 0,1 0,0 0,0 0,1 0,0 0,0 0,1 0,0 0,1 0,-1-1,2 1,-1 0,1-1,0 1,0-1,1 0,0 0,1-1,-1 1,1-1,0 0,1 0,0 0,0-1,0 0,0 0,1 0,0-1,0 0,0 0,0-1,0 0,1-1,3 2,-4-3,1 1,-1-2,1 1,-1-1,1 0,-1 0,1-1,-1 0,0 0,1-1,-1 0,0 0,0-1,0 0,0 0,-1-1,1 1,-1-2,0 1,0-1,0 1,-1-2,1 1,1-3,25-31,-1-1,-2-1,-1-2,-3-1,-2 0,15-41,-35 78,0 0,0 0,-1 0,1-1,-2 1,1-1,-1 0,0 1,-1-1,0 0,0 0,-1-6,0 13,-1 1,1-1,0 1,0 0,0-1,0 1,0 0,0 0,-1 0,1 0,0 0,0 0,0 0,0 0,-1 0,1 1,0-1,0 0,0 1,0-1,0 1,0-1,0 1,0 0,0-1,0 1,0 0,0 0,1 0,-1 0,0-1,1 1,-1 0,0 0,1 0,-1 0,1 1,-1-1,1 0,0 0,-1 0,1 0,0 0,0 1,-5 14,0 2,1-1,1 0,1 1,1-1,0 1,1 0,2 16,0 6,-1-19,1 1,1-1,1 0,1 0,1 0,1-1,1 0,1 0,0-1,1 0,1 0,1-1,13 14,12 19,229 345,-262-391,-1-1,1 1,-1 0,0 0,0 1,-1-1,0 0,0 1,0 0,0 0,-1-1,0 1,0 0,0 0,-1 0,0 0,0 0,-1 0,0 0,0 0,0-1,-1 1,1 0,-1-1,-1 1,1-1,-1 1,0-1,-3 4,-6 2,-1 0,-1 0,0-2,0 0,-1 0,0-1,-1-1,1-1,-1 0,-1-1,1 0,-1-2,1 0,-1-1,0 0,0-1,-2-1,11-1,1 1,-1-1,0 0,0 0,0-1,0 0,1 0,-1-1,1 0,0-1,0 1,0-1,0-1,1 1,0-1,-1 0,2-1,-1 1,1-1,0 0,0-1,0 1,1-1,0 0,0 0,1 0,0 0,0-1,1 0,-1-2,2-12,0 0,2 0,0 0,1 0,2 0,0 0,1 1,1-1,1 1,1 1,1-1,1 1,0 1,2 0,0 1,13-16,2-3,1 1,2 2,1 0,2 2,1 2,2 1,0 2,2 1,1 2,6-1,7-3,-9 3</inkml:trace>
  <inkml:trace contextRef="#ctx0" brushRef="#br0" timeOffset="11292.831">1 1431,'93'-14,"1"4,0 4,73 6,148-24,122-7,88 2,349-25,-217 23,138 3,-365 29,-198 26,-34 3,0-31,-175-4,-5-1</inkml:trace>
  <inkml:trace contextRef="#ctx0" brushRef="#br0" timeOffset="13053.587">5673 584,'-4'5,"-3"6,-4 1,0 4,1 4,3-2</inkml:trace>
  <inkml:trace contextRef="#ctx0" brushRef="#br0" timeOffset="13439.515">5645 951,'5'0,"6"0,-3 0,-9 5,-8 1,-7 0,-2 4,-2 0,8-2,9-2,7-2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55,'29'-4,"24"-3,7-3,-1-2,-6 3,-8 1,-10 4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51,'39'0,"26"-5,8-1,-5-5,-8 0,-10 1,-14 3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234 227,'-26'20,"1"2,1 0,1 1,1 2,1 0,1 1,1 1,-14 28,31-51,-1-1,1 1,0-1,0 1,0 0,1-1,-1 1,1 0,0 0,0 0,0 0,1 1,-1-1,1 0,0 0,0 0,1 0,-1 0,1 0,0 0,0 1,0-2,0 1,1 0,0 0,0 0,0-1,0 1,0-1,1 0,0 1,-1-1,1 0,0-1,1 1,-1 0,0-1,1 0,-1 0,1 0,0 0,0 0,0-1,5 0,1 0,-1-1,0 0,1 0,-1-1,1-1,-1 1,0-1,0-1,0 0,0 0,0-1,-1 0,0-1,3-1,10-4</inkml:trace>
  <inkml:trace contextRef="#ctx0" brushRef="#br0" timeOffset="311.979">403 397,'1'15,"0"0,1 0,0 0,1 0,1-1,0 1,1-1,4 7,-8-16,1-1,1 1,-1-1,0 1,1-1,0 0,0 0,0 0,1 0,-1-1,1 1,0-1,0 0,0 0,0-1,1 1,-1-1,1 0,0 0,-1 0,1 0,0-1,0 0,0 0,0-1,5 1,2-2,0-2,1 1,-1-1,-1-1,1 0,0-1,-1 0,0 0,0-1,-1-1,1 0,-2 0,1-1,-1-1,0 1,0-1,-1-1,-1 1,1-2,-2 1,1-1,-2 0,1 0,3-10,-8 18,0 0,0 0,0-1,0 1,0 0,-1 0,0 0,1 0,-1-1,0 1,0 0,-1 0,1-1,-1 1,0 0,1 0,-1 0,-1 0,1 0,0 0,-1 0,1 0,-1 1,0-1,0 0,0 1,0 0,-1-1,1 1,-1 0,1 0,-1 0,0 1,-2-2,-1 0,-1 1,1-1,-1 1,0 1,0-1,0 1,1 0,-1 1,0 0,0 0,0 0,0 1,0 0,0 0,-5 2,-93 49,86-40</inkml:trace>
  <inkml:trace contextRef="#ctx0" brushRef="#br0" timeOffset="853.935">855 622,'141'-213,"-119"148,-22 65,0 1,-1-1,1 0,0 0,-1 0,1 0,0 0,-1 1,1-1,0 0,-1 0,1 0,-1 0,1 0,0 0,-1 0,1 0,0-1,-1 1,1 0,0 0,-1 0,1 0,-1 0,1-1,0 1,0 0,-1 0,1 0,0-1,-1 1,1 0,0-1,0 1,-1 0,1-1,0 1,0 0,0-1,0 1,-1 0,1-1,0 1,0 0,0-1,0 1,0 0,0-1,0 1,0-1,0 1,0 0,0-1,0 1,0 0,1-1,-1 1,0-1,0 1,-18 26,17-19,0-1,0 1,1-1,0 1,0-1,1 1,0-1,0 1,1-1,-1 0,1 0,1 1,-1-1,1-1,0 1,0 0,1-1,0 1,0-1,0 0,0 0,1-1,0 1,0-1,0 0,0-1,1 1,-1-1,1 0,0 0,0-1,0 1,1-2,-1 1,6 1,-5-5,-1 0,1 0,-1 0,0-1,0 0,0 0,0 0,0-1,0 0,-1 0,0-1,0 1,0-1,-1 0,1 0,-1-1,0 1,-1-1,0 0,1 0,-2 0,1-1,0-1,-3 8,5-9,-1 1,0-1,-1 0,0 0,0 0,-1-1,0 1,-1-1,0 1,0-1,-1 1,-1-6,0-6</inkml:trace>
  <inkml:trace contextRef="#ctx0" brushRef="#br0" timeOffset="1347.108">1674 198,'-82'34,"75"-31,1-1,-1 1,1 0,0 0,-1 1,2 0,-1 0,0 1,1-1,0 1,0 0,0 0,1 1,0 0,0-1,0 2,0-1,1 0,0 0,0 3,4-5,0 0,0 0,0 0,1 0,-1 0,1-1,0 1,0-1,0 1,1-1,-1 0,1 0,0 0,-1 0,2 0,-1 0,0-1,0 0,1 0,-1 0,1 0,0 0,3 1,37 29,-41-29,-1 0,0 0,0 1,0-1,-1 0,1 1,-1 0,0-1,0 1,0-1,0 1,-1 0,1 0,-1-1,0 1,0 0,0 0,-1 0,0-1,1 1,-1 0,0-1,-1 1,1-1,-1 1,1-1,-1 0,0 1,0-1,0 0,-1 0,1 0,-1-1,0 1,0-1,0 1,0-1,0 0,0 0,-1 0,-2 1,-104 41,85-40</inkml:trace>
  <inkml:trace contextRef="#ctx0" brushRef="#br0" timeOffset="1655.638">2153 1,'-10'34,"-2"15,0 5,2-2,3-6,3-5,2-5,1-4,-4-7,-1-3,0-1,2 1,1 2,1 1,-4-3,-1-6</inkml:trace>
  <inkml:trace contextRef="#ctx0" brushRef="#br0" timeOffset="1905.974">1786 311,'38'0,"33"0,8 0,-5 0,-9 0,-11 0,-11 0,-6 0,-11 0</inkml:trace>
  <inkml:trace contextRef="#ctx0" brushRef="#br0" timeOffset="2173.028">2435 510,'0'9,"0"4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89,'-11'168,"-9"61,-3-86,8-81,9-57</inkml:trace>
  <inkml:trace contextRef="#ctx0" brushRef="#br0" timeOffset="417.556">0 146,'17'-13,"1"0,1 1,0 1,0 1,1 1,0 1,1 0,-1 2,2 0,-1 2,0 0,1 1,4 1,171-28,-174 27,1 1,0 1,1 1,-1 1,0 1,-1 1,23 6,-28-2</inkml:trace>
  <inkml:trace contextRef="#ctx0" brushRef="#br0" timeOffset="863.972">734 401,'29'-5,"19"-2,6 1,-2 1,-4 2,-6 0,-5 2,-4-4,-3-1,-6 0</inkml:trace>
  <inkml:trace contextRef="#ctx0" brushRef="#br0" timeOffset="1180.838">959 202,'5'29,"1"14,1 5,-2-1,-2-4,-1-4,0-5,3-7,1-3,0-2,-2 0,0-3</inkml:trace>
  <inkml:trace contextRef="#ctx0" brushRef="#br0" timeOffset="1660.001">1298 118,'50'281,"-45"-244,-3-18,1-1,0 0,2 0,0 0,1 0,0-1,6 10,-12-26,0-1,0 1,0 0,0 0,1 0,-1 0,0 0,1-1,-1 1,1 0,-1 0,0-1,1 1,0 0,-1-1,1 1,-1 0,1-1,0 1,-1-1,1 1,0-1,0 1,-1-1,1 0,0 1,0-1,0 0,0 0,-1 1,1-1,0 0,0 0,0 0,0 0,0 0,0 0,-1-1,1 1,0 0,0 0,0 0,0-1,-1 1,1-1,0 1,0 0,-1-1,1 1,0-1,-1 0,1 1,0-1,-1 0,1 1,-1-1,1 0,-1 1,1-1,-1 0,0 0,1 0,-1 0,98-278,12 82,-98 173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15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19,'0'-10,"0"2,0 8,0 7,0 8,-5 7,-2 3,1 3,-4 1,0 1,-3 0,1 0,-3-6,2-2,-3 1,2-5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23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12 594,'-11'226,"11"-135,0-89,0 0,0 0,1 0,-1-1,1 1,0 0,-1 0,1 0,0-1,0 1,0-1,0 1,0 0,1-1,-1 0,0 1,1-1,-1 0,1 0,-1 0,1 0,-1 0,1 0,0 0,0 0,-1-1,1 1,0-1,0 1,0-1,0 0,0 1,0-1,-1 0,1 0,0-1,0 1,0 0,0-1,0 1,0-1,-1 1,1-1,0 0,0 0,10-6,0 0,0 0,-1-2,0 1,0-1,-1-1,0 0,-1 0,0-1,-1 0,0-1,5-10,13-15,-25 37,0 0,0 0,0 1,0-1,0 0,0 0,0 1,0-1,0 0,0 1,0-1,0 1,0-1,0 1,-1 0,1-1,0 1,0 0,-1 0,1-1,0 1,-1 0,1 0,-1 0,1 0,-1 0,1 0,-1 0,0 0,0 0,1 0,-1 0,0 0,0 0,0 0,0 0,0 0,0 0,0 0,-1 0,1 0,0 0,0 0,-1 0,1 0,3 15,-2-12,0-1,0 1,0-1,1 1,-1-1,1 0,0 1,0-1,0 0,0 0,1 0,-1-1,1 1,-1-1,1 1,0-1,0 0,0 0,0 0,1 0,-1-1,0 1,1-1,-1 0,1 0,0 0,-1 0,1-1,0 1,-1-1,1 0,0 0,-1-1,1 1,0-1,-1 0,1 1,-1-2,1 1,-1 0,1-1,-1 0,11-5,0-1,-1-1,1 0,-2-1,0 0,0-1,-1 0,0-1,-1 0,0-1,-1 0,0-1,2-6,-3 0</inkml:trace>
  <inkml:trace contextRef="#ctx0" brushRef="#br0" timeOffset="488.969">661 1,'-18'180,"8"1,10 64,0-200,-1-42,0 0,0 0,0 0,1-1,0 1,-1 0,1 0,0 0,1 0,-1 0,0 0,1 0,0-1,-1 1,1 0,0 0,1-1,-1 1,0-1,1 1,-1-1,1 1,0-1,0 0,0 0,0 0,0 0,0 0,0 0,1-1,-1 1,1-1,-1 1,1-1,0 0,0 0,-1 0,1-1,0 1,3 0,84-59,-52 26,-37 31,-1 1,1-1,0 0,-1 0,1 1,0-1,0 0,-1 1,1-1,0 1,0-1,0 1,0 0,0-1,-1 1,1 0,0-1,0 1,0 0,0 0,0 0,0 0,0 0,0 0,0 0,0 0,0 1,0-1,0 0,0 0,0 1,0-1,-1 1,1-1,0 1,0-1,0 1,-1-1,1 1,0 0,-1-1,1 1,0 0,-1 0,1-1,-1 1,1 0,-1 0,1 1,5 52,-5-39,7 24,-3-31</inkml:trace>
  <inkml:trace contextRef="#ctx0" brushRef="#br0" timeOffset="906.797">999 707,'24'2,"-1"-1,0-1,1-2,-1 0,0-1,0-1,0-1,-1-1,15-6,-32 11,0-1,0 1,0-1,0-1,0 1,-1 0,1-1,-1 0,1 0,-1-1,0 1,0-1,-1 0,1 0,-1 0,0 0,0 0,0-1,0 0,-1 1,0-1,0 0,0 0,-1 0,1 0,-1-1,0 1,-1 0,0-1,1 1,-1 0,-1-2,0 4,0 1,0 0,0 1,0-1,0 0,0 0,-1 0,1 1,-1-1,1 0,-1 1,0 0,0-1,0 1,1 0,-1 0,0 0,0 0,0 0,-1 1,1-1,0 0,0 1,0 0,0-1,-1 1,1 0,0 0,0 0,-1 1,1-1,0 0,0 1,0 0,-73 28,61-20,1 0,0 1,0 0,2 1,-1 1,1-1,1 2,0 0,0 0,2 0,-1 1,2 1,0-1,-3 10,9-21,0 0,0 0,1 0,-1 0,0 1,1-1,0 0,0 0,0 0,0 1,1-1,-1 0,1 0,0 0,-1 0,2 0,-1 0,0 0,0 0,1 0,0 0,0 0,-1-1,1 1,1-1,-1 0,0 1,1-1,-1 0,1 0,-1-1,1 1,0-1,0 1,0-1,0 0,0 0,2 1,125 15,-109-17,0 0,1-1,-1-2,0 0,0-1,0-1,-1-1,5-2,-6-2</inkml:trace>
  <inkml:trace contextRef="#ctx0" brushRef="#br0" timeOffset="1246.588">1479 847,'5'0,"1"-4,0-7,4-7,0-4,3-3,0-3,1-1,0-1,1 1,4 0,2 0,4 0,1 5,-3 12,-10 7,-8 10,-4 4</inkml:trace>
  <inkml:trace contextRef="#ctx0" brushRef="#br0" timeOffset="1625.319">1846 707,'25'-3,"0"0,0-2,-1-1,0-1,0-1,-1 0,0-2,0-1,-1-1,-1-1,0-1,-1 0,0-2,10-11,-27 26,-1-1,1 1,-1-1,0 0,0 0,0 0,0 0,0-1,0 1,0-1,-1 1,1-1,-1 1,0-1,0 0,0 1,0-1,0 0,-1 0,1 0,-1 0,0 0,0 0,0 1,0-1,0 0,0 0,-1 0,0 0,1 0,-1 0,0 1,-1-1,1 0,0 1,-1-1,1 1,-1-1,0 1,0 0,0 0,0 0,0 0,0 0,-1 0,1 1,-1-1,1 1,-1-1,0 1,-8 1,0 0,0 1,0 1,0 0,0 0,0 1,0 0,1 1,0 0,-1 1,1 0,1 0,-1 1,-8 7,5-5,0 0,1 0,0 1,0 1,1 0,0 1,0 0,1 0,1 1,0 0,1 1,0 0,1 0,0 1,2 0,-1 0,1 1,1-1,1 1,0 0,4-10,-1 1,1-1,0 0,1 0,-1 0,1-1,0 1,1 0,-1-1,1 1,0-1,0 0,0 0,0 0,1 0,-1 0,1-1,0 0,0 0,1 0,-1 0,1 0,-1-1,115 39,-54-37,0-2,0-4,0-2,56-11,-78 10,-9 1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368 146,'0'5,"0"15,-5 5,-1 3,0 2,1-1,1 1,2 0,1-1,1 0,0 0,0-1,0 0,0 1,1-1,-1-10,0-7</inkml:trace>
  <inkml:trace contextRef="#ctx0" brushRef="#br0" timeOffset="352.967">1 117,'43'-9,"38"-9,11 0,-2-3,-10 3,-15 4,-13 4,-11 5,-7 2,-5 2,-3 1,0 1,-1 0,-4 0</inkml:trace>
  <inkml:trace contextRef="#ctx0" brushRef="#br0" timeOffset="706.06">763 230,'39'-4,"26"-3,8 1,-5 1,-8-3,-10-1,-14 2</inkml:trace>
  <inkml:trace contextRef="#ctx0" brushRef="#br0" timeOffset="949.103">848 371,'33'5,"26"-3,8-3,-3 0,-8 0,-8-5,-13-2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242 141,'-27'21,"1"-4,0 2,2 1,1 1,0 0,2 2,0 1,-12 19,31-40,0 0,0 0,0 0,1 0,-1 0,1 0,0 0,0 0,0 1,0-1,1 0,-1 1,1-1,0 0,0 1,0-1,0 1,1-1,-1 0,1 1,0-1,0 0,0 0,0 0,1 1,-1-1,1-1,0 1,0 0,0 0,0-1,0 1,1-1,-1 1,1-1,0 0,-1 0,1 0,0-1,0 1,0-1,0 1,1-1,-1 0,1 0,11 1,1 0,0-1,0 0,0-1,0-1,-1-1,1 0,0-1,-1-1,0 0,0-1,0-1,0 0,-1-1,0-1,0 0,-1-1,0 0,-1-1,0 0,0-1,-1 0,-1-1,0-1,-6 10,0-1,0 1,-1-1,1 0,-1-1,0 1,0-1,0 1,-1-1,0 0,0 0,0 0,0 0,-1 0,0 0,0 0,0-1,-1 1,0 0,0-1,0 1,-1 0,1-1,-1 1,-1 0,1 0,-1 0,1 0,-2 0,1 0,0 0,-1 1,0-1,0 1,0 0,-1 0,1 0,-1 0,-2-1,-1 0,-1 0,1 1,-1 0,0 0,0 1,0 0,0 1,-1 0,1 0,-1 0,1 1,-1 1,0-1,1 1,-1 1,0 0,1 0,-1 0,1 1,-1 1,1-1,-6 4,-14 6</inkml:trace>
  <inkml:trace contextRef="#ctx0" brushRef="#br0" timeOffset="365.972">1061 0,'-63'33,"40"-23,1 2,1 0,0 0,0 2,1 1,1 1,-17 16,35-30,-1-1,1 1,-1 0,1 0,0-1,0 1,0 0,0 0,0 0,0 0,0 0,1 0,-1 0,1 0,-1 0,1 1,0-1,0 0,0 0,0 0,0 0,1 1,-1-1,1 0,-1 0,1 0,0 0,-1 0,1 0,0 0,1 0,-1-1,0 1,0 0,1 0,-1-1,1 1,-1-1,1 0,0 1,0-1,-1 0,1 0,0 0,0 0,0 0,0-1,0 1,0 0,2-1,13 9,50 31,-65-39,-1 0,1 1,-1-1,1 0,-1 1,0 0,0-1,0 1,0 0,0-1,0 1,0 0,-1 0,1 0,0-1,-1 1,0 0,1 0,-1 0,0 0,0 0,0 0,0 0,0 0,-1 0,1 0,-1 0,1 0,-1 0,0-1,0 1,1 0,-1 0,0-1,-1 2,-5 3,1 1,-2-1,1 0,-1-1,0 0,0 0,0 0,0-1,-1-1,0 1,0-1,0-1,0 0,-9 1,-91 2,84-5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29,'18'-4,"0"-2,-1 1,1 1,1 0,-1 1,0 2,1-1,-1 2,1 1,-1 0,1 1,0 1,-18-3,0 1,0-1,0 0,0 0,0 0,0 1,0-1,0 1,0-1,0 1,0-1,0 1,0 0,0-1,0 1,0 0,-1-1,1 1,0 0,-1 0,1 0,0 0,-1 0,1 0,-1 0,0 0,1 0,-1 0,0 0,0 0,1 0,-1 0,0 0,0 0,0 0,0 0,0 1,-1-1,1 0,0 0,0 0,-1 0,1 0,-1 0,1 0,-1 0,1 0,-1 0,1-1,-1 1,0 0,0 1,-43 40,-102 65,145-106,0-1,0 1,0-1,0 1,0 0,1-1,-1 1,0 0,0 0,0 0,1 0,-1 0,0 0,1 0,-1 0,1 0,-1 0,1 0,0 0,-1 0,1 0,0 0,0 0,0 1,0-1,0 0,0 0,0 0,0 0,0 0,0 1,1-1,-1 0,0 0,1 0,-1 0,1 0,-1 0,1 0,0 0,-1 0,1 0,0-1,0 1,0 0,0 0,-1-1,1 1,0 0,0-1,0 1,0-1,1 1,-1-1,0 0,0 1,0-1,0 0,0 0,0 0,0 0,1 0,-1 0,0 0,0 0,31-4,0-1,-1-2,0-1,0-1,21-11,-28 12,0-1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60,'0'33,"0"17,0 4,0-3,0-4,0-6,0-5,0-4,0-3,0 0,0-2,0-5</inkml:trace>
  <inkml:trace contextRef="#ctx0" brushRef="#br0" timeOffset="286.613">1 60,'43'-5,"33"-1,9-5,-5-1,-12 3,-12 2,-11 2,-9 2,-5 2,-8 1</inkml:trace>
  <inkml:trace contextRef="#ctx0" brushRef="#br0" timeOffset="547.531">1 568,'43'-4,"33"-8,9-5,-5-1,-12 4,-12 3,-11 4,-14-1,-6 0,-3 2,-6 1</inkml:trace>
  <inkml:trace contextRef="#ctx0" brushRef="#br0" timeOffset="1769.204">790 342,'-161'230,"112"-165,66-94,143-140,-158 167,-1-1,1 1,0 0,0 0,0 0,0 0,0 0,1 0,-1 1,0-1,1 1,-1-1,1 1,0 0,-1 0,1 0,0 0,0 1,-1-1,1 1,0 0,0 0,0 0,0 0,-1 0,1 0,0 1,0 0,0-1,-1 1,1 0,0 0,-1 0,1 1,-1-1,1 1,-1-1,0 1,1 0,-1 0,0 0,0 0,0 1,49 178,-21-139,-38-51,-1 1,-1 0,1 0,-2 1,1 1,-1-1,1 2,-2-1,1 2,0-1,-1 2,0-1,-6 0,-153-1,146 6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7,'0'-5,"0"3,0 7,0 8,0 6,0 4,0 4,5 1,1 2,0 0,-1-1,-1 0,3 0,0 0,0-1,-2-4</inkml:trace>
  <inkml:trace contextRef="#ctx0" brushRef="#br0" timeOffset="264.882">0 346,'43'-5,"34"-2,8-4,-5 0,-12 2,-12 2,-11 2,-14 2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73,'-23'8,"2"2,-1 0,1 1,1 1,0 1,1 1,0 0,1 2,-15 16,27-24,1 0,-1 1,2 0,-1 0,1 0,1 0,0 1,0-1,1 1,0 0,1 0,0 0,0 0,1 0,0 0,1 0,0 0,1 0,0-1,0 1,1 0,0-1,1 0,0 1,1-1,0-1,5 9,-5-10,-1 0,1-1,0 1,0-1,1 0,0 0,0 0,0-1,1 0,0-1,0 1,0-1,0 0,1-1,-1 0,1 0,0-1,0 0,0 0,0-1,0 0,0 0,1-1,-1 0,0 0,0-1,0 0,0-1,0 1,0-2,0 1,0-1,6-3,7-8,0 0,-1-1,-1-1,-1-1,0 0,-1-2,-1 0,-1-1,0 0,-2-1,11-22,-17 31,-1 0,-1 0,0 0,-1 0,0-1,-1 0,0 0,-1 0,-1 0,0 0,0 0,-2 0,1 0,-2 0,0 0,-2-10,0 16,0 1,0-1,0 1,0 0,-1 0,0 0,-1 1,1-1,-1 1,0 1,0-1,-1 1,1 0,-1 1,0-1,0 1,0 1,0-1,0 1,-1 0,1 1,-1 0,1 0,-1 1,0 0,1 0,-1 1,1-1,-1 2,1-1,-6 3,-10 5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82,'19'-12,"0"1,1 1,0 1,1 1,0 1,0 1,0 0,1 2,0 0,-1 1,2 2,-1 0,0 1,0 2,6 1,166 43,-171-48,-5-3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83,'5'-9,"1"-9,-4-1,-9 3,-2 9,-4 6,-1 7,7 3,6-4,6-4,8-2,2-5,-7-2,-9 0,0 2,1 2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22,'51'-9,"-48"7,0 1,0-1,0 1,1-1,-1 1,0 0,1 0,-1 1,1-1,-1 1,1-1,0 1,-1 0,1 0,-1 1,1-1,-1 1,1 0,-1 0,0 0,1 0,-1 1,0-1,0 1,0 0,0 0,0 0,0 0,0 0,-1 1,1-1,-1 1,0 0,1-1,-1 1,-1 0,1 1,1 0,-3 2,1-1,-1 0,1 1,-1-1,-1 0,1 1,-1-1,0 0,0 1,-1-1,1 0,-1 0,0 0,-1 0,1 0,-1-1,0 1,0-1,0 0,-1 0,0 0,1 0,-3 1,-12 16,17-20,0 0,0 1,0-1,0 0,0 0,1 0,-1 1,0-1,1 0,-1 1,0-1,1 0,0 1,-1-1,1 1,0-1,0 1,0-1,0 1,0-1,0 1,0-1,0 0,1 1,-1-1,0 1,1-1,-1 1,1-1,0 0,-1 0,1 1,0-1,0 0,0 0,0 0,0 0,0 0,0 0,0 0,1 0,-1 0,0 0,0-1,1 1,-1 0,0-1,1 1,-1-1,1 0,-1 1,1-1,-1 0,1 0,-1 0,1 0,-1 0,1-1,14 4,-1-2,1 0,0-1,-1 0,1-1,-1-1,1-1,-1 0,6-2,-2-2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4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1 100,'0'-1,"0"1,0-1,0 0,0 1,0-1,0 1,1-1,-1 0,0 1,0-1,1 1,-1-1,0 0,1 1,-1-1,0 1,1-1,-1 1,1 0,-1-1,1 1,-1-1,1 1,-1 0,1-1,-1 1,1 0,0 0,-1 0,1-1,-1 1,1 0,0 0,-1 0,1 0,0 0,-1 0,1 0,0 0,-1 0,1 0,-1 0,1 1,0-1,-1 0,1 0,-1 1,1-1,-1 0,1 1,-1-1,1 1,-1-1,1 0,-1 1,1-1,-1 1,0-1,1 1,-1-1,0 1,1 0,-1-1,0 1,0-1,1 1,-1 0,0-1,0 1,0 0,16 49,-15-48,77 373,-38-241,-40-134,0 1,1 0,-1-1,0 1,1 0,-1-1,0 1,1-1,-1 1,1 0,-1-1,1 1,-1-1,1 1,-1-1,1 0,0 1,-1-1,1 0,0 1,-1-1,1 0,0 0,-1 1,1-1,0 0,0 0,-1 0,1 0,0 0,-1 0,1 0,0 0,0 0,-1-1,1 1,0 0,-1 0,1-1,0 1,-1 0,1-1,0 1,-1 0,1-1,-1 1,1-1,-1 1,1-1,-1 0,1 1,-1-1,0 1,1-1,-1 0,19-41,-17 38,111-383,-76 226,-23 99,-9 56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4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47,'14'0,"10"-5,6-2,1 1,2 1,-1 1,-1 2,0 1,-2 0,0 1,0 1,-1-1,-5-4,-1-3,-5 2</inkml:trace>
  <inkml:trace contextRef="#ctx0" brushRef="#br0" timeOffset="319.508">57 187,'19'0,"16"0,6-5,2-1,-2 0,-3 1,-3 1,-3 2,-2 1,-6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307 338,'2'-2,"0"-1,-1 0,1 0,-1 0,0 1,0-1,0 0,0-1,-1 1,1 0,-1 0,0 0,0 0,0 0,0 0,0 0,-1-1,1 1,-1 0,0 0,0 0,0 0,0 1,-1-1,1 0,-1 0,0 1,0-1,0 1,0-1,0 1,0 0,0 0,-1 0,1 0,-1 0,0 1,1-1,-1 1,0 0,0 0,0 0,0 0,0 0,0 0,0 1,0 0,0-1,-1 1,1 0,0 1,0-1,0 0,-2 1,-9 2,-1 1,1 1,0 0,0 0,1 1,-1 1,1 0,1 1,-3 3,13-11,1 1,-1 0,1 0,0 0,-1 0,1 0,0 0,0 0,-1 1,1-1,0 0,0 1,1-1,-1 1,0-1,0 1,1-1,-1 1,1-1,-1 1,1 0,0-1,-1 1,1 0,0-1,0 1,0 0,1-1,-1 1,0 0,1-1,-1 1,1-1,-1 1,1-1,0 1,-1-1,1 1,0-1,0 1,0-1,0 0,0 0,1 1,-1-1,0 0,0 0,1 0,76 36,-67-35,-9-3,0 1,0 0,-1 0,1 0,0 0,0 0,0 0,0 0,-1 1,1-1,0 1,0-1,0 1,-1 0,1-1,-1 1,1 0,0 0,-1 0,1 1,-1-1,0 0,1 0,-1 1,0-1,0 1,0-1,0 1,0 0,0-1,-1 1,1 0,0-1,-1 1,1 0,-1 0,0 1,-3 6,0 0,-1-1,0 0,0 0,-1 0,0 0,0-1,-1 1,0-1,-1-1,1 1,-1-1,0 0,-1-1,1 0,-1 0,0-1,-1 1,-5 1,-57 41,69-45,0-1,0 1,-1 0,1 0,0 0,0 0,1 0,-1 0,0 0,1 1,0-1,-1 1,1-1,0 1,0 0,0-1,0 1,1 0,-1 0,1-1,0 1,0 0,0 0,0 0,0 0,1-1,-1 1,1 0,-1 0,1-1,0 1,0-1,1 1,-1 0,0-1,1 0,0 1,-1-1,1 0,0 0,0 0,0 0,0 0,1-1,0 2,7 2,0 0,1 0,0-1,0-1,0 1,0-2,1 0,-1 0,1-1,-1 0,1-1,-1 0,1-1,6-8,-5-3</inkml:trace>
  <inkml:trace contextRef="#ctx0" brushRef="#br0" timeOffset="372.018">194 0,'-7'31,"2"0,0 0,2 0,1 0,2 1,1-1,2 1,3 14,-6-44,14 60,-3 1,-2 0,-1 51,-27 135,15-222,0-3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519 86,'-33'31,"-188"245,23-43,140-167,52-60,4-5</inkml:trace>
  <inkml:trace contextRef="#ctx0" brushRef="#br0" timeOffset="321.315">152 1,'-3'28,"2"0,1 0,1 0,1 0,2 0,1 0,1-1,1 0,1 0,5 9,82 161,-63-81,-19-48,-7-50</inkml:trace>
  <inkml:trace contextRef="#ctx0" brushRef="#br0" timeOffset="915.775">378 764,'176'-273,"-176"273,0-1,0 1,0-1,0 1,0-1,0 1,0-1,0 1,0-1,0 1,0-1,1 1,-1-1,0 1,0-1,1 1,-1 0,0-1,1 1,-1-1,0 1,1 0,-1-1,1 1,-1 0,1 0,-1-1,0 1,1 0,-1 0,1 0,-1-1,1 1,-1 0,1 0,-1 0,1 0,-1 0,1 0,-1 0,1 0,-1 0,1 0,-1 0,1 1,-1-1,1 0,-1 0,1 0,-1 1,1-1,-1 0,1 1,-1-1,0 0,1 1,-1-1,0 0,1 1,-1-1,0 1,1-1,-1 0,0 1,0-1,0 1,1 0,1 37,-2-33,-1-3,1 1,-1 0,1 0,-1 0,1 0,0 0,0-1,0 1,0 0,1 0,-1 0,1 0,0 0,0 0,0-1,0 1,0 0,0-1,1 1,-1-1,1 0,0 1,0-1,0 0,0 0,0 0,0 0,1 0,-1-1,0 1,1-1,-1 1,1-1,0 0,0 0,-1 0,1 0,2 0,4-3,-1-1,1 1,-1-2,1 1,-1-1,0 0,0-1,-1 0,1 0,-1 0,0-1,-1 0,3-3,52-38,-60 47,0-1,0 0,1 0,-1 1,0-1,0 0,0 1,1-1,-1 1,0 0,1-1,-1 1,0 0,1 0,-1 0,0 0,1 0,-1 0,0 0,1 0,-1 1,0-1,1 0,-1 1,0-1,0 1,1-1,-1 1,0 0,0 0,0-1,0 1,0 0,0 0,0 0,0 0,0 0,0 0,-1 1,1-1,0 0,-1 0,1 0,-1 1,1-1,-1 0,0 1,1-1,-1 0,0 1,0-1,0 0,0 1,0-1,0 0,-1 1,1-1,0 0,-1 1,1-1,-1 0,1 0,-1 1,0 0,-3 12,2-9,0-1,0 1,1 0,-1 0,1 0,0 0,0 0,1 0,0 0,0 1,0-1,0 0,1 0,0 0,0 0,0 0,0 0,1 0,0 0,0-1,0 1,1-1,0 1,-1-1,2 0,-1 0,1 1,12 3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00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1,'-22'80,"-11"66,4 13,33-255,1 77,0-1,1 1,1 0,1 0,0 1,2 0,0 0,1 1,0 1,1 0,8-7,40-30,-58 52,0 0,-1 0,1 0,0 0,-1 1,1-1,0 1,0-1,0 1,-1 0,1-1,0 1,0 0,0 0,0 0,0 1,-1-1,1 0,0 1,0-1,0 1,-1 0,1 0,0-1,-1 1,1 0,-1 0,1 0,-1 1,1-1,-1 0,0 1,0-1,1 0,-1 1,0 0,0-1,0 1,-1-1,1 1,0 0,3 11,0 0,-1 0,0 0,-1 0,-1 1,0-1,0 1,-2-1,1 1,-3 6,1 17,2-20,-1-12,0 0,0 0,1 0,0 0,0 0,1-1,-1 1,1 0,0 0,0 0,1 0,-1 0,1-1,2 3,22-26,-8-7,130-157,-51 111,-96 72,0-1,0 1,0 0,0-1,1 1,-1 0,0 0,0 0,0 0,0 0,1 0,-1 0,0 0,0 1,0-1,0 0,0 1,0-1,0 0,0 1,0 0,0-1,0 1,0 0,0-1,0 1,0 0,0 0,-1 0,1-1,0 1,-1 0,1 0,-1 0,1 0,-1 0,1 1,-1-1,0 0,1 0,-1 0,0 0,0 0,0 0,0 1,0-1,-1 58,-43 121,40-129,8-32</inkml:trace>
  <inkml:trace contextRef="#ctx0" brushRef="#br0" timeOffset="666.249">1073 57,'-46'22,"1"2,2 2,0 2,-2 4,-12 29,56-59,-1 0,1 0,0 0,0 0,0 0,0 0,0 1,0-1,1 0,-1 0,1 1,-1-1,1 0,0 1,0-1,0 0,0 1,1-1,-1 0,1 1,-1-1,1 0,0 0,0 0,0 0,0 1,0-1,0 0,0-1,1 1,-1 0,1 0,1 1,4-1,0 0,0-1,0 1,0-1,0-1,0 0,0 0,0 0,0 0,1-1,-1-1,0 1,0-1,-1 0,1-1,0 1,-1-1,1-1,-1 1,0-1,0 0,2-3,216-161,-223 167,-1-1,1 1,-1 0,1 0,0-1,0 1,-1 0,1 0,0 0,0 0,0 0,0 0,0 0,0 0,0 1,0-1,1 0,-1 0,0 1,0-1,1 1,-1 0,0-1,1 1,-1 0,0-1,1 1,-1 0,1 0,-1 0,0 0,1 1,-1-1,0 0,1 1,-1-1,0 0,1 1,-1 0,0-1,0 1,0 0,1-1,-1 1,0 0,0 0,0 0,0 0,-1 0,1 0,0 0,0 1,-1-1,1 0,0 0,-1 1,1-1,-1 0,0 0,1 1,-1-1,0 1,0-1,0 0,0 1,0 0,-13 86,1 26,18-74,11 164,-18-193,-1 0,1 0,-2 0,1-1,-1 1,-1-1,0 0,-1 0,0 0,0 0,-1-1,0 0,0 0,-1-1,-1 0,1 0,-6 4,-81 39,91-50,1 0,-1 0,0 0,-1 0,1-1,0 1,0-1,0 0,0 0,0 0,0 0,0 0,0-1,-1 0,1 1,0-1,1 0,-1-1,0 1,0 0,0-1,1 0,-1 1,1-1,-1 0,1 0,0-1,0 1,0 0,0-1,0 1,-1-2,2-4,-1-1,1 1,1 0,-1 0,2-1,-1 1,1 0,0-1,1 1,-1 0,2 0,-1 0,1 1,1-1,-1 0,1 1,0 0,1 0,3-4,12-15,1 1,2 1,0 0,1 2,2 1,0 1,1 1,1 1,26-11,-44 22,9-3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7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0 368,'20'0,"15"0,7 0,1 0,-2 0,-3 0,-9 0</inkml:trace>
  <inkml:trace contextRef="#ctx0" brushRef="#br0" timeOffset="560.571">508 1,'2'1,"-1"0,0 0,1 0,-1 0,0 0,1 0,-1 1,0-1,0 0,0 1,0-1,-1 1,1-1,0 1,0 0,-1-1,1 1,-1 0,0-1,1 1,-1 0,0-1,0 1,0 0,0 0,0-1,-1 1,1 0,0-1,-1 1,0 0,1-1,-1 1,0 0,1 1,-54 196,14-58,40-139,0 0,0 0,0 1,0-1,0 0,0 0,0 0,0 0,1 0,-1 0,1 0,0 0,0 0,-1 0,1 0,0 0,1-1,-1 1,0 0,0-1,1 1,-1 0,1-1,0 0,-1 1,1-1,0 0,0 0,-1 0,1 0,0 0,0-1,0 1,0 0,0-1,0 0,0 1,1-1,-1 0,0 0,1 0,94-13,-84 10,103-29,-91 26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6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1,'-9'1,"1"1,-1 0,0 0,1 1,-1 1,1-1,0 1,0 1,0-1,1 1,0 1,0-1,0 1,0 0,1 1,0 0,-2 3,-2 7,2-1,-1 2,2-1,1 1,0 0,1 0,1 0,0 1,2 0,0 0,1 0,1-1,1 1,2 16,-2-9,-2-18,1 0,0 1,0-1,1 0,0 1,1-1,0 0,0 0,0 0,1 0,1-1,-1 1,1-1,0 0,1 0,0 0,0 0,0-1,1 0,0 0,0-1,1 1,9 0</inkml:trace>
  <inkml:trace contextRef="#ctx0" brushRef="#br0" timeOffset="795.991">457 28,'-11'226,"-40"-55,49-169,1 0,0 0,0 0,-1 0,1 0,1 0,-1 0,0 0,0 1,1-1,0 0,-1 0,1 1,0-1,0 0,0 1,0-1,0 0,1 0,-1 1,1-1,0 0,-1 0,1 0,0 1,0-1,0 0,1 0,-1-1,0 1,1 0,-1 0,1-1,0 1,-1-1,1 1,0-1,0 0,0 1,0-1,0 0,0-1,0 1,1 0,-1 0,1-1,8 1,-1 0,0-1,1 0,-1-1,1 0,-1-1,0 0,0-1,9-3,18-4,-15 6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9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58,'-1'-2,"0"1,0 0,-1-1,1 1,0 0,-1 0,1 0,-1 0,1 0,-1 0,0 0,1 0,-1 1,0-1,0 1,1-1,-1 1,0 0,0-1,0 1,0 0,1 0,-1 1,0-1,0 0,0 0,0 1,1-1,-1 1,0 0,1-1,-1 1,0 0,1 0,-1 0,1 0,-1 1,0 0,-5 2,-1 0,1 0,1 1,-1 0,1 0,0 0,0 1,0 0,1 1,0-1,0 1,1 0,0 0,0 0,0 0,1 1,0 0,1-1,-1 1,2 0,-1 1,1-1,0 0,1 0,0 0,0 0,1 1,0-1,2-2,0 0,0 0,1-1,0 1,0-1,1 0,-1 0,1 0,0-1,0 0,1 0,-1 0,1-1,0 1,0-1,0-1,0 1,1-1,-1 0,0 0,1-1,0 0,-1 0,1-1,0 0,-1 0,1 0,4-1,82-32,-71 23</inkml:trace>
  <inkml:trace contextRef="#ctx0" brushRef="#br0" timeOffset="369.532">482 142,'-7'5,"1"0,0 0,0 1,0 0,1 0,0 0,0 1,0 0,1 0,0 0,-2 6,5-10,0-1,0 0,0 1,0-1,1 1,-1-1,1 1,-1-1,1 1,0-1,0 1,0-1,1 1,-1-1,0 1,1-1,0 1,-1-1,1 1,0-1,0 0,1 0,-1 1,0-1,1 0,-1 0,1 0,0 0,0-1,-1 1,1 0,0-1,1 1,-1-1,0 0,0 0,1 0,1 1,3 0,1 1,-1-2,1 1,0-1,0 0,-1-1,1 0,0 0,0-1,0 0,0 0,-1 0,1-1,-1-1,1 1,-1-1,0 0,5-3,115-86,-123 88,0-1,1 0,-2 0,1-1,-1 1,0-1,0 0,0 0,-1 0,0 0,0 0,-1-1,1 1,-1 0,0-6,-1 9,0 0,0 0,0 0,-1 0,1 0,-1 0,1 0,-1 0,0 0,0 1,0-1,0 0,-1 0,1 1,-1-1,0 1,0 0,0-1,0 1,0 0,0 0,0 0,-1 0,1 1,-1-1,1 1,-1-1,0 1,1 0,-1 0,0 0,0 0,0 1,0-1,-7 1,0-1,0 2,0-1,1 1,-1 1,0 0,1 0,-1 1,1 0,0 1,0 0,0 0,0 1,1 0,0 0,0 1,-7 7,-10 7</inkml:trace>
  <inkml:trace contextRef="#ctx0" brushRef="#br0" timeOffset="831.74">1131 1,'-5'0,"-1"0,1 0,-1 0,0 0,1 1,-1 0,1 0,-1 0,1 1,0 0,0 0,0 0,0 1,0 0,0 0,0 0,1 0,0 1,0-1,0 1,-2 2,6-2,0 0,1-1,-1 1,1 0,0-1,0 1,0-1,0 1,0-1,1 1,0-1,0 0,0 0,0 0,0 0,0 0,1 0,-1-1,1 1,0-1,0 0,0 0,0 0,0 0,1 0,-1-1,0 1,1-1,0 0,9 7,-10-6,1-1,-1 1,1 0,-1 0,0 0,0 0,0 0,0 1,0-1,-1 1,1 0,-1 0,1 0,-1 0,0 0,0 0,0 1,-1-1,1 1,-1-1,0 1,0 0,0-1,-1 1,1 0,-1 0,0-1,0 1,0 0,0 0,-1-1,0 1,1 0,-1 0,-1 2,-6 2,1 1,-1-1,-1-1,1 0,-1 0,-1 0,1-1,-1-1,0 0,0 0,-1-1,1 0,-1-1,0 0,0 0,0-2,0 1,0-1,-1-1,1 0,0 0,0-1,-1-1,-13 2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22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286 367,'-1'-2,"1"-1,-1 0,0-1,0 1,0 0,-1 0,1-1,-1 1,0 0,1 0,-1 1,-1-1,1 0,0 1,-1-1,1 1,-1 0,0 0,1 0,-1 0,0 0,0 1,0-1,-1 1,1 0,0 0,-1 0,1 0,0 1,-1-1,1 1,-1 0,1 0,-1 0,1 0,-1 1,-8 4,0 0,0 0,1 2,0-1,0 1,1 1,0 0,0 0,1 1,0 1,0-1,1 1,0 1,1-1,0 1,-4 10,7-13,0 0,1 0,0 0,0 0,0 1,1 0,1-1,-1 1,1 0,1 0,0 0,0-1,1 1,0 0,0 0,1 0,0-1,0 1,1-1,1 0,-1 0,1 0,1 0,-1 0,1-1,0 0,3 3,1-6,0 1,0-2,1 1,-1-1,1 0,-1-1,1 0,0-1,0 0,0-1,0 0,-1 0,1-1,0 0,0-1,0 0,5-2,6-2,1 0,-1-2,0-1,-1 0,0-2,-1 0,0-1,0-1,-2-1,1 0,-2-1,1-3,-13 14,-1 0,0 0,0 0,-1 0,1-1,-1 1,0-1,0 0,-1 1,1-1,-1 0,0 0,0 0,-1 0,1 0,-1-1,0 1,-1 0,1 0,-1 0,0 0,0 0,-1 1,1-1,-1 0,0 0,-1 1,1-1,-1 1,0 0,0 0,0 0,0 0,-1 0,-2-1,-10-9</inkml:trace>
  <inkml:trace contextRef="#ctx0" brushRef="#br0" timeOffset="414.405">5 508,'168'-27,"-14"43,-53-4,-78-12</inkml:trace>
  <inkml:trace contextRef="#ctx0" brushRef="#br0" timeOffset="803.224">569 0,'32'45,"-2"1,-2 1,-2 1,-3 1,-1 1,-3 1,0 8,-13-44,-1-1,0 1,-1 0,-1 0,0 1,-1-1,-1 1,-1-1,0 1,0-1,-2 1,0-1,-1 1,0-1,-1 0,-1 0,-1-1,-4 11,-1-5,-1 0,-1-1,-1 0,0-1,-1-1,-1 0,-1-1,0-1,-1-1,0 0,-1-1,-2-1,-78 37,72-36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42,'-94'241,"56"-124,61-183,-3 29,1 2,2 1,1 0,2 2,1 1,2 1,29-24,-58 53,0 0,1 0,0 0,-1 0,1 0,-1 0,1 0,0 1,0-1,0 0,-1 0,1 1,0-1,0 0,0 1,0-1,0 1,0-1,0 1,0 0,0-1,1 1,-1 0,0 0,0 0,0 0,0 0,0 0,0 0,0 0,1 0,-1 0,0 1,0-1,0 0,0 1,0-1,0 1,0-1,0 1,0 0,0-1,0 1,-1 0,1 0,0-1,0 1,-1 0,1 0,0 0,-1 0,1 0,-1 1,5 119,-6-31,2-90,0 1,0 0,0 0,-1-1,1 1,0-1,0 1,0-1,0 1,0-1,0 1,0-1,0 0,0 0,0 1,0-1,0 0,0 0,0 0,1 0,-1 0,0 0,0-1,0 1,0 0,0 0,0-1,0 1,0-1,0 1,0-1,0 1,-1-1,1 1,0-1,0 0,0 0,-1 1,1-1,0 0,-1 0,1 0,-1 0,1 0,-1 0,1 0,-1 0,1 0,-1 0,0 0,0 0,0 0,0 0,0 0,0 0,5-4,18-22,2-2,0 0,2 2,1 1,1 1,2 1,0 2,1 1,-31 21,-1-1,1 1,0-1,-1 1,1-1,0 1,-1-1,1 1,0 0,-1-1,1 1,0 0,0 0,-1 0,1-1,0 1,0 0,-1 0,1 0,0 0,0 0,-1 0,1 1,0-1,0 0,-1 0,1 0,0 1,0-1,-1 0,1 1,0-1,-1 1,1-1,-1 1,1-1,0 1,-1-1,1 1,-1 0,1-1,-1 1,0 0,1-1,-1 1,0 0,1-1,-1 1,0 0,0 0,0-1,0 1,0 0,0 0,0-1,0 1,0 0,0 0,-7 56,4-43,-8 162,27-135,-3-29</inkml:trace>
  <inkml:trace contextRef="#ctx0" brushRef="#br0" timeOffset="708.796">1064 98,'-17'3,"0"0,0 1,1 1,0 0,0 1,0 1,-10 6,21-10,1 0,-1 0,1 0,0 1,0-1,0 1,0 0,1 0,0 1,-1-1,2 1,-1-1,0 1,1 0,0 0,0 0,1 1,-1-1,1 0,0 0,0 1,1-1,0 1,0-1,0 5,1-4,0-1,1 0,-1 0,1 0,0 0,0 0,0 0,1-1,-1 1,1-1,1 1,-1-1,0 0,1 0,0-1,0 1,0-1,0 0,1 0,-1 0,1 0,0-1,0 0,0 0,0 0,0-1,0 1,0-1,0-1,1 1,-1-1,0 1,1-2,-1 1,2-1,11-5,-1 0,1-2,-1 0,-1-1,0-1,0 0,-1-1,0-1,2-2,26-19,71-74,-114 107,1 0,0 0,0 0,-1 0,1 0,0 1,0-1,-1 0,1 0,0 0,-1 1,1-1,0 1,-1-1,1 0,0 1,-1-1,1 1,-1-1,1 1,-1 0,1-1,-1 1,0-1,1 1,-1 0,1-1,-1 1,0 0,0-1,0 1,1 0,-1 0,0-1,0 1,0 0,0 0,0-1,0 1,0 0,0 0,-1-1,1 1,0 0,0 0,-1-1,1 1,0 0,-1-1,1 1,0 0,-1-1,1 1,-1-1,1 1,-1-1,0 1,1-1,-1 1,0 6,-3 17,2 0,1 0,1 1,1-1,1 0,2 7,2-9,0 0,-2 0,-1 0,-1 1,0-1,-2 1,-1-1,0 0,-2 1,-1-1,0 0,-2 0,0-1,-2 1,0-2,-1 1,-1-1,-1 0,-7 8,13-23,1 0,-1 0,0 0,0-1,0 0,0 0,-1-1,0 1,1-1,-1-1,-1 1,1-1,0 0,0 0,-1 0,1-1,-1 0,0-1,1 0,-1 1,1-2,-1 1,0-1,1 0,0-1,-1 1,1-1,-3-2,7 2,-1 0,1 0,0-1,0 1,0-1,1 0,-1 0,1 1,-1-1,1 0,0 0,0 0,0 0,1-1,-1 1,1 0,0 0,-1 0,1 0,1-1,-1 1,0 0,1 0,0 0,-1 0,1 0,1 0,-1 0,0 0,1 0,-1 0,2-1,67-81,199-102,-250 173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0,'29'0,"19"0,6 0,-1 0,-5 0,-6 0,-5 0,-9 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373 198,'-38'70,"-100"200,133-260,1 0,0 1,1-1,1 1,-1 0,2-1,-1 1,2 0,-1 0,1 0,1 0,0 0,1 0,1 3,0-10,1 0,-1-1,1 1,0-1,1 0,-1 0,0-1,1 1,-1-1,1 0,0 0,0 0,0-1,0 0,0 0,0 0,0-1,0 1,1-1,-1 0,0-1,0 1,0-1,0 0,1 0,5 0,15 0</inkml:trace>
  <inkml:trace contextRef="#ctx0" brushRef="#br0" timeOffset="584.2">175 0,'-17'19,"1"1,0 0,1 2,2-1,0 1,1 1,1 1,2-1,0 1,1 1,2 0,-4 20,2 13,1 1,4-1,1 1,4 0,2 2,-3-44,1-1,0 0,1 0,1-1,1 1,0-1,1 1,0-2,1 1,1-1,0 0,1 0,1-1,0-1,8 9,-3-8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8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0,'-3'26,"-1"0,-2 0,0-1,-2 1,-1-2,0 1,-2-1,-1-1,-1 0,-1-1,-12 15,-12 24,21-33,12-22,0-1,0 2,1-1,0 0,1 1,-1 0,1-1,0 1,1 1,0-1,0 0,0 1,1-1,0 0,1 1,-1 0,1-1,1 6,3-9,0 0,0-1,0 1,0-1,0 0,1 0,-1-1,1 1,0-1,0 0,0-1,0 1,0-1,0 0,0 0,0 0,1-1,-1 0,0 0,0 0,0-1,1 1,-1-1,0-1,0 1,4-2,108-22,-92 22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8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1,'-102'95,"86"-69,2 1,0 1,2 0,0 0,-4 22,10-19,1 1,1-1,2 1,2 0,0-1,2 1,2 2,-4-29,0 0,1 0,0 0,0 0,0-1,0 1,1 0,0-1,0 1,0-1,0 0,1 1,0-1,0 0,0-1,0 1,1 0,-1-1,1 0,0 0,0 0,0 0,0-1,0 1,1-1,-1 0,1-1,0 1,-1-1,1 0,0 0,0 0,0-1,0 1,-1-1,1 0,0-1,0 1,0-1,0 0,0 0,-1-1,1 1,-1-1,1 0,-1-1,4-1,6-8</inkml:trace>
  <inkml:trace contextRef="#ctx0" brushRef="#br0" timeOffset="347.629">487 29,'-10'39,"-3"17,1 4,2-4,3-6,3-7,2-6,1-4,1-4,0-1,1-1,-1 0,-4-5,-3-5</inkml:trace>
  <inkml:trace contextRef="#ctx0" brushRef="#br0" timeOffset="944.394">684 312,'24'0,"12"0,6 0,0 0,-3 0,-2 0,-4 0,-1 0,-3 0,-5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2:48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86 170,'-16'29,"2"28,3 1,3 0,3 0,1 4,-23 269,32-259,2-66,-1-7</inkml:trace>
  <inkml:trace contextRef="#ctx0" brushRef="#br0" timeOffset="569.618">764 57,'-30'4,"1"1,-1 2,1 1,1 1,0 1,0 2,1 1,1 1,-23 16,40-24,1 2,1-1,-1 1,1 0,1 1,-1 0,1 0,1 0,0 0,0 1,1 0,0 0,1 0,0 1,0-1,1 1,1-1,0 1,0 0,1 0,1 0,-1-1,2 1,-1 0,2-1,-3-7,1 0,0 0,0 0,0 0,0 0,0 0,1-1,-1 1,1 0,-1-1,1 0,0 1,0-1,0 0,1 0,-1 0,0 0,1 0,0-1,-1 1,1-1,0 1,-1-1,1 0,0 0,0-1,0 1,0 0,0-1,0 0,0 0,0 0,0 0,0 0,0 0,0-1,0 0,0 1,0-1,0 0,0 0,-1-1,1 1,1-1,11-9,-1-1,0 0,0-1,-1 0,-1-1,-1 0,0-1,2-4,-11 16,100-149,-80 134,-17 41,-25 195,-3 21,22-154,-1-72,1 0,0 0,1 0,1 1,0-1,1 0,0 0,1-1,0 1,1 0,3 6,4-1</inkml:trace>
  <inkml:trace contextRef="#ctx0" brushRef="#br0" timeOffset="834.962">1017 593,'0'33,"5"17,2-1</inkml:trace>
  <inkml:trace contextRef="#ctx0" brushRef="#br0" timeOffset="53384.592">1384 141,'0'-1,"-1"0,0 0,1 0,-1 0,0 0,1 0,0 0,-1 0,1 0,-1 0,1-1,0 1,0 0,0 0,0-1,0 1,0 0,0 0,0 0,0-1,1 1,-1 0,0 0,1 0,-1 0,1 0,-1-1,1 1,0 0,-1 0,1 0,0 1,0-1,0 0,0 0,-1 0,1 0,0 1,1-1,0 0,43-28,-21 18,0 0,0 1,1 2,0 0,0 2,1 1,-1 0,1 2,7 1,-29 2,0 1,0-1,0 1,0 0,0 0,-1 0,1 0,0 1,0 0,-1-1,1 1,-1 1,0-1,0 0,0 1,0 0,0-1,0 1,-1 0,1 1,-1-1,0 0,0 1,0-1,0 1,-1 0,1-1,-1 1,0 0,0 0,-1 0,1 0,-1 0,0 0,0 0,0 0,0 0,-1 0,0 1,3 7,-2 0,1 1,-2-1,0 0,0 1,-1-1,0 0,-1 0,-1 0,0 0,-1-1,0 0,0 0,-1 0,-1 0,0-1,0 0,-1 0,-3 2,-18 13,25-23,-1 0,1 1,0-1,0 1,0 0,0 0,1 0,-1 0,1 1,0-1,-1 1,2 0,-1 0,0 0,1 0,0 1,0-1,0 0,1 1,-1 0,1-1,0 1,0 0,1 0,0-1,0 1,0 0,0 0,0 0,1-1,0 1,0 0,1 0,4 4,1 0,0 0,1-1,-1 0,2-1,-1 0,1 0,0-1,8 5,42 33,6 52,-64-93,0-1,0 1,0 0,0-1,-1 1,1 0,-1 0,0-1,1 1,-1 0,-1 0,1-1,0 1,-1 0,1 0,-1-1,0 1,0-1,0 1,0 0,0-1,-1 0,1 1,-1-1,0 0,1 0,-1 0,0 0,0 0,0 0,-1 0,1-1,0 1,-1-1,1 0,-1 1,1-1,-1 0,-2 0,-11 3,-1-1,0 0,0-1,0-1,0-1,0 0,0-2,-3 0,-28-1,26 2,0-1,0-1,0-1,1-1,0 0,-13-7,16 4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0,'-34'68,"-193"310,148-256,-26 15,90-122</inkml:trace>
  <inkml:trace contextRef="#ctx0" brushRef="#br0" timeOffset="282.89">66 57,'14'33,"15"22,6 5,3-2,-5-7,-4-11,-6-8,-3-5,-4-2,-1-1,-2 1,-4 1,1 0,0 2,-2-1,-3-3</inkml:trace>
  <inkml:trace contextRef="#ctx0" brushRef="#br0" timeOffset="811.98">460 734,'187'-226,"-185"224,33-32,-35 33,1 1,-1-1,1 1,0-1,-1 1,1-1,-1 1,1-1,0 1,-1 0,1-1,0 1,0 0,-1-1,1 1,0 0,0 0,-1 0,1 0,0 0,0 0,-1 0,1 0,0 0,0 0,-1 0,1 0,0 1,0-1,-1 0,1 1,0-1,-1 0,1 1,0-1,-1 1,1-1,0 1,-1-1,1 1,-1-1,1 1,-1 0,0-1,1 1,-1 0,1-1,-1 1,0 0,0-1,1 2,5 23,-7-23,1 1,0 0,0 0,0 0,0 0,1 0,-1 0,1 0,0 0,-1 0,1 0,1-1,-1 1,0 0,1-1,-1 1,1-1,0 1,0-1,0 0,0 0,0 0,0 0,1 0,-1 0,1-1,-1 1,1-1,0 0,-1 0,1 0,0 0,0 0,0 0,0-1,0 1,-1-1,2 0,52-26,-51 22,0 1,1 0,-1 0,1 0,0 1,-1-1,1 2,0-1,1 0,-1 1,0 0,0 1,3-1,-7 2,1 1,0-1,-1 0,1 1,0-1,-1 1,0 0,1 0,-1 0,0 0,0 0,0 0,0 1,0-1,-1 0,1 1,-1 0,0-1,1 1,-1 0,0 0,-1 0,1 0,0 0,-1-1,0 1,1 0,-1 0,-1 0,1 0,0 2,14 49,-3-41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4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170 225,'-4'1,"-1"1,1 0,-1 0,1 0,0 0,0 0,0 1,0 0,0 0,1 0,-1 0,1 0,0 1,0 0,0 0,-6 4,3-1,-1-1,1 1,0 0,0 1,1-1,0 1,1 0,-1 1,2-1,-1 1,1-1,0 1,1 0,0 0,1 0,-1 1,2-1,-1 0,1 0,1 1,0-1,0 0,1 0,2 9,0-13,1 0,-1 0,1-1,0 1,0-1,1 0,-1-1,1 1,0-1,0 0,0-1,0 1,0-1,1 0,-1-1,1 0,-1 0,1 0,0-1,-1 0,1 0,0 0,-1-1,1 0,-1 0,1-1,-1 0,0 0,0-1,3-1,18-5,-1-1,0-2,-1 0,-1-2,0-1,0 0,-2-2,0-1,-1-1,1-2,-17 17,-1-1,1 0,-1 0,-1 0,1 0,-1 0,0-1,0 1,0-1,-1 0,0 0,0 0,-1 0,1 0,-1 0,-1 0,1-1,-1 1,0 0,0 0,-1-1,0 1,0 0,0 0,-1 0,0 0,0 0,-1 0,1 1,-1-1,-1 1,1-1,-1 1,0 0,0 1,0-1,-1 1,1-1,-4-1,-49-18,27 15</inkml:trace>
  <inkml:trace contextRef="#ctx0" brushRef="#br0" timeOffset="363.856">85 395,'34'-15,"15"-8,0 3,-8 10,-7 7,-4 4,-8 7,-2 1,1 0,0-1,3-3,1-2,1-2,2 0,-5-1</inkml:trace>
  <inkml:trace contextRef="#ctx0" brushRef="#br0" timeOffset="869.192">649 57,'24'0,"13"0,0 4,-11 3,-10 4,-8 5,-9-1,-6 3,-1 3,6-2,8-5,7-4,7-4,4-3,4-3,1 0,-4-1</inkml:trace>
  <inkml:trace contextRef="#ctx0" brushRef="#br0" timeOffset="1201.595">1 677,'43'-4,"38"-8,15 0,-3-4,-9 1,-14 3,-13 4,-13 3,-8 2,-5 2,-4 1,-2 1,-4-1</inkml:trace>
  <inkml:trace contextRef="#ctx0" brushRef="#br0" timeOffset="1634.209">226 818,'15'-2,"1"0,-1 0,1 2,-1 0,1 1,-1 0,1 1,-1 1,12 3,-26-6,0 0,0 0,0 0,0 0,0 0,0 1,0-1,1 0,-1 0,0 1,0-1,0 1,0-1,0 1,-1-1,1 1,0-1,0 1,0 0,0 0,-1-1,1 1,0 0,-1 0,1 0,0 0,-1 0,1 0,-1 0,0 0,1 0,-1 0,0 0,0 0,1 0,-1 0,0 0,0 1,0-1,0 0,-1 0,1 0,0 0,0 0,-1 0,1 0,0 0,-1 0,1 0,-1 0,1 0,-1 0,0 0,1 0,-1-1,0 1,0 0,0 0,1-1,-1 1,0-1,-1 1,-21 15,-30 33,55-47,-1 0,0 0,1 0,-1-1,1 1,0-1,-1 1,1-1,0 1,0-1,0 0,0 0,0 0,0 0,0 0,0-1,0 1,1-1,-1 1,0-1,0 0,0 0,1 0,-1 0,0 0,0 0,1-1,1 0,172-38,-151 31</inkml:trace>
  <inkml:trace contextRef="#ctx0" brushRef="#br0" timeOffset="2082.677">1158 141,'5'2,"-1"1,1-1,-1 1,0 0,1 0,-1 1,-1-1,1 1,-1 0,1 0,-1 0,0 0,0 1,-1-1,1 1,-1-1,1 5,31 147,-32-130,0 0,-2 0,-1 0,-1 0,-1-1,-1 1,-2-1,0 0,-2 0,0-1,-2 0,-1 0,-10 17,11-24,-1 1,0-1,-2-1,1 0,-2-1,0 0,-1-1,-1-1,-4 3,-3 1</inkml:trace>
  <inkml:trace contextRef="#ctx0" brushRef="#br0" timeOffset="2664.983">1355 0,'27'27,"-14"-4,0 0,-2 1,-1 0,0 1,-2 1,-1-1,-2 1,0 0,-1 6,3 15,-2-18,-1 0,-1 0,-2 1,-1-1,-3 13,-1-18,-2 0,0 0,-2-1,-1 0,-1 0,0-1,-2 0,-1-1,0-1,-2 0,0 0,-1-2,-1 0,0-1,-2 0,0-2,-1 0,-4 2,4-3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0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30,'-21'0,"21"0,7 0,53 1,149-13,-177 6,1 0,-1 3,1 0,0 2,29 3,-39 3,-4 1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1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3,'0'0,"1"0,-1 0,1-1,-1 1,1 0,-1 1,1-1,-1 0,1 0,-1 0,1 0,-1 0,1 0,-1 1,1-1,-1 0,1 0,-1 1,1-1,-1 0,0 1,1-1,-1 0,0 1,1-1,-1 0,0 1,1-1,-1 1,0-1,0 1,1-1,-1 1,0-1,0 1,0-1,0 1,0-1,0 1,0-1,0 1,0-1,0 1,0-1,0 1,0-1,0 1,0-1,-1 1,1-1,0 1,0-1,-1 1,1-1,0 0,0 1,-1-1,1 1,0-1,-1 0,1 1,-1-1,1 0,15 3,-1-1,1-1,0-1,0 0,0-1,0 0,0-2,-1 1,9-4,17-2,202 0,-153 10,-64 2,-29 9,-9-8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83,'2'-3,"-1"1,1-1,0 0,0 0,0 1,0-1,0 1,1 0,-1 0,1 0,0 0,-1 0,1 0,0 1,0-1,0 1,0 0,0 0,2-1,1 0,2-3,1-1,1 2,-1-1,1 1,0 1,0 0,0 0,0 1,0 0,0 0,1 2,-1-1,1 1,-1 1,0 0,1 0,-1 1,0 0,0 1,0 0,0 1,0 0,-1 0,3 2,17 21,-25-22,0 0,0 0,1-1,0 0,0 0,0 0,0-1,1 0,-1 0,1 0,0 0,0-1,0 0,0-1,6 2,-1-2,0-1,0 0,0 0,-1-1,1 0,0-1,0-1,-1 0,1 0,-1-1,0 0,0 0,0-1,1-2,5-2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0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8,'85'256,"-33"-2,-51-255,-1 1,1-1,-1 0,1 0,-1 0,1 1,0-1,-1 0,1 1,0-1,0 0,-1 1,1-1,0 1,0-1,0 1,0 0,0-1,0 1,0 0,0 0,0-1,0 1,0 0,-1 0,1 0,0 0,0 0,0 0,0 1,0-1,0 0,0 0,0 1,0-1,0 1,0-1,0 1,-1-1,1 1,0-1,0 1,0 0,-1-1,1 1,-1 0,1 0,0-1,-1 1,1 0,-1 0,0 0,1 0,-1 0,0 0,1 0,-1 0,0 0,0 0,0 0,0 0,0-1,0 1,0 0,0 0,0 0,-1 1,61-130,79-128,-73 130,-52 105,-7 18</inkml:trace>
  <inkml:trace contextRef="#ctx0" brushRef="#br0" timeOffset="334.173">678 234,'33'-4,"17"-3,4 1,-3 2,-4 0,-6 2,-5 1,-4 0,-3 1,-6 1</inkml:trace>
  <inkml:trace contextRef="#ctx0" brushRef="#br0" timeOffset="578.281">734 432,'39'5,"17"1,3 0,-2-6,-7-3,-7-1,-6 1,-5 0,-2 0,-2 2,-6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05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1 227,'537'0,"-513"0</inkml:trace>
  <inkml:trace contextRef="#ctx0" brushRef="#br0" timeOffset="302.717">1 452,'33'-5,"17"-1,4 0,-3 1,-4 2,-7 1,-4 1,-3 0,-4 1,-1 0,0 1,-1-1,0 0,-5 0</inkml:trace>
  <inkml:trace contextRef="#ctx0" brushRef="#br0" timeOffset="735.297">311 1,'20'16,"1"0,0-1,1-1,0-2,1 0,1-1,0-1,0-2,19 5,-3-3,-34-9,1 0,-1 0,0 0,1 1,-1 0,0 1,0-1,0 1,0 0,0 1,-1-1,0 1,0 0,0 1,1 0,-6-1,1 0,-2 0,1 0,0 0,-1 0,0 1,1-1,-2-1,1 1,0 0,-1 0,0 0,0-1,0 1,0-1,0 1,-1-1,0 0,1 0,-1 0,0-1,-1 1,1 0,0-1,-1 0,1 0,-1 0,-2 0,5-1,-257 181,217-139,31-30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1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171 504,'-92'227,"14"-46,103-215,101-159,-89 147,-28 33,1 0,0 0,0 1,2 1,-1 0,1 0,1 1,0 1,9-5,-20 12,0 1,0 0,0 0,0 0,0 0,1 1,-1-1,0 0,0 1,1 0,-1-1,0 1,1 0,-1 0,0 0,0 1,1-1,-1 1,0-1,0 1,1-1,-1 1,0 0,0 0,0 0,0 1,0-1,0 0,-1 1,1-1,0 1,-1-1,1 1,-1 0,1 0,-1 0,0 0,0 0,0 0,0 0,0 0,0 0,-1 0,1 1,-1-1,1 1,0 109,-8-86,5-21,0 0,0 0,1 0,-1 0,1 0,0 0,0 1,1-1,0 1,0-1,0 0,0 1,1-1,0 0,0 1,0-1,1 0,1 3,-1-7,1-1,-1 1,1-1,-1 0,0 0,1 0,-1 0,1 0,-1 0,1 0,-1-1,0 1,1-1,-1 0,0 0,1 0,-1 0,0 0,0 0,0-1,0 1,0-1,0 1,0-1,-1 0,1 1,-1-1,1 0,-1 0,321-293,-321 294,-1 0,1 0,-1 0,1 0,-1 0,1 0,0 0,-1 0,1 0,0 1,0-1,-1 0,1 1,0-1,0 0,0 1,0-1,0 1,0 0,0-1,0 1,0 0,0-1,0 1,0 0,0 0,0 0,1 0,-1 0,0 0,0 0,0 0,0 1,0-1,0 0,0 1,0-1,0 1,0-1,0 1,0-1,0 1,0 0,-1-1,1 1,0 0,0 0,-1-1,1 1,0 0,-1 0,1 0,-1 0,1 0,-1 1,-9 93,0-57,6-23,0 0,1 0,1 1,1-1,0 0,0 1,2-1,0 4,5-1</inkml:trace>
  <inkml:trace contextRef="#ctx0" brushRef="#br0" timeOffset="683.055">1357 504,'-5'3,"-16"7,1 0,0 1,1 1,1 0,0 2,0 0,2 1,0 1,0 0,2 1,0 1,1 0,0 1,1 1,11-17,0 0,0 0,0 1,0-1,0 0,1 0,0 1,-1-1,1 0,0 1,1-1,-1 0,0 1,1-1,0 0,0 1,0-1,0 0,1 0,-1 0,1 0,-1 0,1-1,0 1,0 0,1-1,-1 1,0-1,1 0,-1 0,1 0,0 0,0 0,0-1,0 1,0-1,0 0,0 1,0-2,0 1,1 0,-1-1,0 1,1-1,-1 0,3 0,9-3,0-1,-1 0,0-1,0-1,0 0,0-1,-1 0,0-1,-1 0,0-1,0-1,-1 0,0 0,-1-1,0 0,0-1,5-10,20-17,58-57,-92 95,0 0,0 1,0-1,0 1,0-1,1 1,-1-1,0 1,0 0,1 0,-1-1,0 1,1 0,-1 0,0 0,0 1,1-1,-1 0,0 0,0 1,1-1,-1 1,0-1,0 1,0-1,0 1,0 0,1-1,-1 1,-1 0,1 0,0 0,0 0,0 0,0 0,-1 0,1 0,0 0,-1 0,1 1,-1-1,20 59,-17-46,15 47,-3 1,-3 0,-3 0,-2 1,-3 9,-4-44,2-14,-1 1,-1 0,0-1,-1 1,0 0,-1-1,-1 1,0-1,-1 0,-1 0,0 0,-1 0,-1-1,0 0,0 0,-6 6,9-13,-1 0,0 0,0 0,-1 0,0-1,0 0,0 0,0-1,-1 1,0-1,1-1,-2 1,1-1,0-1,-1 1,1-1,-1-1,0 1,1-1,-1 0,0-1,0 0,0 0,1-1,-1 0,0 0,0-1,1 0,-1 0,-3-2,8 1,0 0,-1 0,1 0,1 0,-1 0,0 0,1-1,0 1,0-1,0 0,0 0,0 0,1 0,-1 0,1 0,0 0,1 0,-1 0,1-1,0 1,0 0,0 0,0-1,1 1,1-4,37-102,-16 74,2 1,1 0,2 2,1 2,1 0,2 2,22-15,25-11,-61 41</inkml:trace>
  <inkml:trace contextRef="#ctx0" brushRef="#br0" timeOffset="3906.283">2175 194,'1'-1,"-1"1,1 0,0-1,-1 1,1 0,0-1,-1 1,1 0,0 0,0 0,-1-1,1 1,0 0,0 0,-1 0,1 0,0 0,0 1,-1-1,1 0,0 0,0 0,-1 1,1-1,0 0,-1 1,1-1,0 0,-1 1,1-1,-1 1,1-1,-1 1,1-1,-1 1,1 0,-1-1,1 1,-1 0,0-1,1 1,-1 0,0-1,0 1,1 0,-1 0,0-1,0 1,0 0,0 0,0-1,0 1,0 0,0 0,0-1,0 1,-1 0,1 0,0-1,-1 1,1 0,0-1,-1 1,1 0,0-1,-1 1,1-1,-1 1,-19 59,20-59,-100 252,80-204,11-30,1 0,0 1,1 0,2 0,0 1,1-1,-1 17,5-34,0 0,0-1,1 1,0 0,-1-1,1 1,0-1,0 1,0-1,0 1,1-1,-1 0,1 1,-1-1,1 0,0 0,0 0,0-1,0 1,0 0,0-1,1 1,-1-1,0 0,1 0,-1 1,1-2,-1 1,1 0,0 0,-1-1,1 0,0 1,0-1,96-7,-76 0,-3 0</inkml:trace>
  <inkml:trace contextRef="#ctx0" brushRef="#br0" timeOffset="4616.187">2824 110,'-18'9,"0"2,1 0,0 1,1 1,1 0,0 1,0 1,2 1,0-1,1 2,0 0,1 0,2 1,-1 1,2-1,0 2,8-13,-1-1,1 1,0-1,1 1,0 0,0-1,0 1,1-1,0 1,0-1,1 0,0 0,0 0,0 0,0-1,1 1,0-1,1 0,-1 0,1 0,0-1,0 1,0-1,0 0,1-1,0 1,0-1,0-1,0 1,0-1,0 0,1 0,-1 0,1-1,-1 0,3-1,4 1,0-1,0-1,0 0,-1-1,1 0,0-1,-1 0,0-1,0-1,0 0,0 0,-1-1,0-1,0 0,0 0,-1-1,0 0,6-8,-10 10,104-100,-105 101,-1-1,0 0,0 0,-1 0,1 0,-1-1,0 0,-1 1,0-1,0 0,0 0,-1 0,0 0,-1-1,1 1,-1 0,-1 0,1 0,-2-6,0 8,0 0,0 0,-1 1,1-1,-1 1,0-1,0 1,-1 0,1 0,-1 0,0 0,0 1,0 0,0 0,-1 0,-2-2,-10-4</inkml:trace>
  <inkml:trace contextRef="#ctx0" brushRef="#br0" timeOffset="4951.076">2513 391,'34'-19,"15"-6,5 1,-2 4,-10 11,-13 12,-5 5,-3 6,0 0,2-1,1-9,1-4,2-2,0-2,2 1,-6 1</inkml:trace>
  <inkml:trace contextRef="#ctx0" brushRef="#br0" timeOffset="5453.879">3247 53,'93'-45,"-92"44,1 0,-1 0,1 0,-1 1,1-1,0 0,0 1,-1-1,1 1,0 0,0-1,-1 1,1 0,0 0,0 0,0 0,0 1,-1-1,1 0,0 1,0-1,-1 1,1 0,0-1,-1 1,1 0,-1 0,1 0,-1 0,1 0,-1 1,0-1,1 0,-1 1,0-1,0 1,0-1,0 1,0-1,-1 1,1 0,0-1,-1 1,1 0,-1 0,0-1,1 1,-1 0,0 0,0 0,0 0,0-1,-1 3,-46 60,43-62,1 1,0-1,-1 1,1 0,0 0,1 0,-1 0,0 0,1 1,0-1,0 1,0-1,0 1,0 0,1 0,0 0,0 0,0 0,0 0,0 0,1 2,1-2,1-1,-1 1,1-1,0 0,0 0,0 0,0 0,1 0,-1 0,1-1,0 1,-1-1,1 0,0 1,1-1,-1-1,0 1,0 0,1-1,-1 0,1 0,-1 0,1 0,0 0,-1-1,2 0,16 4</inkml:trace>
  <inkml:trace contextRef="#ctx0" brushRef="#br0" timeOffset="5755.068">3868 137,'-172'135,"-134"136,220-199,-2-3,-72 39,65-44,-22 6,105-58</inkml:trace>
  <inkml:trace contextRef="#ctx0" brushRef="#br0" timeOffset="6383.118">3501 787,'1'-5,"1"1,0-1,0 1,0 0,0-1,1 1,-1 0,1 1,0-1,0 0,1 1,-1-1,1 1,0 0,0 1,0-1,0 0,0 1,0 0,1 0,-1 0,1 1,0 0,-1-1,1 2,0-1,-1 0,3 1,22-9,55-8,-82 17,0-1,0 1,0 0,0 0,0 0,0 1,0-1,0 0,0 1,0 0,0-1,0 1,0 0,0 0,0 0,-1 0,1 0,0 0,-1 1,1-1,-1 0,1 1,-1-1,0 1,0 0,0-1,1 1,-2 0,1 0,0 0,0 0,-1-1,1 1,0 0,-1 0,0 0,0 0,0 1,0 0,-2 5,0 0,-1-1,0 1,0-1,-1 0,0 0,-1 0,1 0,-1-1,0 1,-1-1,0-1,0 1,0-1,0 0,-1 0,-6 2,-19 21,30-28,0 1,0-1,0 1,1 0,-1 0,0 0,1 0,-1 0,1 0,-1 1,1-1,0 0,0 1,-1-1,1 1,0-1,0 1,0 0,0-1,1 1,-1 0,0 0,1 0,-1-1,1 1,0 0,0 0,-1 0,1 0,0 0,1 0,-1 0,0-1,0 1,1 0,-1 0,1 0,0 0,0-1,-1 1,1 0,0-1,0 1,1-1,-1 1,0-1,0 1,1-1,-1 0,1 0,-1 1,1-1,1 0,11 1,0 0,1-2,-1 0,0 0,1-1,-1-1,0 0,0-1,0-1,5-2,18-3,56-17,-72 22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21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1 226,'224'-17,"-23"4,-61-11,-116 22</inkml:trace>
  <inkml:trace contextRef="#ctx0" brushRef="#br0" timeOffset="266.53">85 424,'34'0,"15"0,5 0,3 0,-4 0,-6-5,-7-1,-4 0,-4 1,-3 1,-1 2,-1 1,0 0,0 1,-4 0</inkml:trace>
  <inkml:trace contextRef="#ctx0" brushRef="#br0" timeOffset="715.069">424 1,'6'8,"1"-1,0 1,0-1,0-1,1 1,0-1,0 0,0-1,1 0,0 0,0-1,0-1,1 1,-1-1,1-1,0 1,0-2,-1 1,1-2,10 1,45 11,35 28,-98-38,1-1,-1 1,0-1,0 1,0 0,0-1,0 1,0 0,-1 1,1-1,-1 0,1 0,-1 1,0-1,0 0,0 1,0-1,0 1,-1 0,1-1,-1 1,1 0,-1-1,0 1,0 0,-1-1,1 1,0 0,-1-1,1 1,-1-1,0 1,0-1,0 1,0-1,-1 0,1 1,-1-1,-17 25,-1-1,-1 0,-2-2,-1 0,0-2,-2-1,-10 6,-93 87,49-34,65-60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8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30,'34'0,"21"0,5 0,2 0,-4-5,-3-1,-1 0,-4 1,-7 1,-1 2,-2 1,-4 0,-2 1,-4 0,-5 1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9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58,'29'-5,"19"-1,6-1,3 2,-2-3,-2 0,-5 1,-1 1,-3 3,-5 1,-9 1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1045 57,'99'-33,"-99"33,0-1,1 1,-1 0,1 0,-1 0,0 0,1-1,-1 1,0 0,1 0,-1-1,0 1,1 0,-1 0,0-1,0 1,1 0,-1-1,0 1,0 0,0-1,1 1,-1-1,0 1,0 0,0-1,0 1,0-1,0 1,0 0,0-1,0 1,0-1,0 1,0-1,0 1,0 0,0-1,-1 1,1 0,0-1,0 1,0-1,0 1,-1 0,1-1,0 1,-1 0,1 0,0-1,0 1,-1 0,1-1,0 1,-1 0,1 0,-1 0,1 0,0-1,-1 1,1 0,-1 0,1 0,0 0,-1 0,1 0,-1 0,1 0,-32-4,16 6,0 1,0 1,1 1,-1 0,1 1,0 0,0 1,1 1,0 1,0 0,1 0,0 2,1-1,0 2,-2 3,4-5,0 1,1 0,1 0,0 1,1 0,0 1,0-1,-2 11,7-19,0 2,0-1,1 0,0 0,0 0,0 1,1-1,0 0,0 1,0-1,0 0,1 0,0 1,0-1,1 0,-1 0,1 0,0 0,0 0,1 0,-1-1,1 1,0-1,1 1,4 2,0 0,0-1,1 0,0-1,0 0,0 0,0-1,1-1,0 1,0-1,0-1,0 0,0 0,0-1,0 0,1-1,-1 0,0-1,0 0,1 0,-1-1,0-1,0 0,5-2,13-1</inkml:trace>
  <inkml:trace contextRef="#ctx0" brushRef="#br0" timeOffset="38977.753">311 0,'-48'109,"-63"145,95-221,-58 87,61-107</inkml:trace>
  <inkml:trace contextRef="#ctx0" brushRef="#br0" timeOffset="39282.941">0 0,'10'24,"12"27,8 5,-2-2,0-6,-5-6,-2-10,-5-6,1-2,1-1,-2 1,1-4,-2-1,1 2,2 2,-1-3</inkml:trace>
  <inkml:trace contextRef="#ctx0" brushRef="#br0" timeOffset="39779.374">395 565,'66'-154,"-65"153,-1 1,1-1,0 0,-1 1,1-1,0 1,-1-1,1 1,0-1,0 1,-1-1,1 1,0 0,0 0,0-1,-1 1,1 0,0 0,0 0,0 0,0 0,0 0,-1 0,1 0,0 0,0 0,0 0,0 1,-1-1,1 0,0 1,0-1,0 0,-1 1,1-1,0 1,-1-1,1 1,0-1,-1 1,1 0,-1-1,1 1,-1 0,1 0,-1-1,1 1,-1 0,0 0,0 0,1-1,-1 1,0 0,0 0,0 0,0 0,0 0,0-1,0 1,0 0,0 0,0 0,10 16,-7-15,1-1,0 1,0 0,0-1,-1 0,1 0,0 0,1-1,-1 1,0-1,0 0,0 0,0-1,0 1,0-1,0 1,0-1,0-1,0 1,0-1,-1 1,1-1,0 0,-1 0,0-1,1 1,-1-1,0 1,0-1,1-2,44-20,-46 26,1-1,-1 1,0 0,0 0,0 0,1 0,-1 0,0 0,0 0,0 1,-1-1,1 1,0 0,-1-1,1 1,-1 0,1 0,-1 0,0 0,1 0,-1 0,-1 0,1 1,0-1,0 0,-1 0,1 1,-1-1,0 1,0-1,0 0,0 1,0-1,0 0,0 1,-1-1,0 0,1 1,-1 0,3 22,3-6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4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9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334 340,'-44'24,"1"2,2 1,1 3,1 1,1 1,-6 11,40-40,1-1,-1 1,1 0,0 0,0 0,0 1,1-1,-1 1,1-1,0 1,0 0,0 0,1 0,-1 0,1 0,0 0,0 1,0-1,1 0,-1 0,1 1,0-1,0 0,1 1,-1-1,1 0,0 0,0 1,0-1,1 0,0 0,-1 0,1 0,1-1,-1 1,1-1,-1 1,1-1,0 0,0 0,0 0,1 0,-1 0,2 0,8 2,0-1,1 0,-1-1,1-1,0 0,0-1,0 0,0-1,0-1,0 0,0-1,0 0,-1-1,1-1,11-4,4-2,-4-1</inkml:trace>
  <inkml:trace contextRef="#ctx0" brushRef="#br0" timeOffset="305.532">814 424,'-31'13,"1"0,1 2,0 2,1 0,0 2,2 1,-15 14,39-32,0 0,-1 0,1 0,0 0,0 1,0-1,0 0,1 1,-1 0,1-1,0 1,-1 0,1 0,0 0,1 0,-1 0,0 0,1 0,0 0,0 0,0 0,0 0,0 0,0 0,1 0,-1 0,1 0,0 0,0 0,0 0,1 0,-1 0,1-1,-1 1,1-1,0 1,0-1,0 0,0 1,0-1,1 0,-1 0,1-1,-1 1,2 0,12 3,-1-2,1 1,0-2,0 0,0-1,0-1,0 0,0-2,0 1,0-2,0 0,-1-1,1 0,-1-2,0 1,0-2,-1 0,0-1,0 0,7-7,109-99,-127 112,1-1,-1 0,0 0,0 0,0 0,0 0,0-1,-1 1,1-1,-1 0,0 1,0-1,0 0,-1 0,0 0,1-1,-1 1,-1 0,1 0,-1-1,1 1,-1 0,-1-1,1 1,0 0,-1-1,0 1,0 0,0 0,-1 0,1 0,-1 0,0 0,0 0,-1 0,1 1,-1-1,1 1,-1 0,0-1,-1 2,1-1,-2-1,-20-8,0 5</inkml:trace>
  <inkml:trace contextRef="#ctx0" brushRef="#br0" timeOffset="719.991">1124 651,'138'-145,"-137"145,-1 1,0 0,0 0,0-1,1 1,-1 0,0 0,1-1,-1 1,1 0,-1 0,1-1,-1 1,1-1,-1 1,1 0,0-1,-1 1,1-1,0 0,-1 1,1-1,0 1,0-1,-1 0,1 0,0 1,0-1,0 0,-1 0,1 0,0 0,0 0,0 0,-1 0,1 0,0 0,0-1,0 1,-1 0,1 0,0-1,0 1,-1-1,1 1,0 0,0-1,-1 1,1-1,-1 1,1-1,0 0,-1 1,1-1,-1 0,0 1,1-1,-1 0,1 0,-1 1,0-1,0 0,1 0,-1 0,0 1,0-2,0 6,1 0,-1 1,1-1,0 0,0-1,0 1,1 0,-1 0,1 0,0-1,0 1,0-1,0 1,1-1,0 0,-1 0,1 0,0-1,0 1,1 0,-1-1,1 0,-1 0,1 0,-1 0,1-1,0 1,0-1,0 0,2 0,15 0,-1-1,1 0,0-2,0-1,-1 0,1-1,-1-1,0-2,0 0,-1 0,0-2,0 0,-1-2,0 0,-1-1,4-4,-17 14,2-1,-1 0,0 0,0 0,0 0,-1-1,1 0,-1 0,0 0,0 0,0-1,0 1,-1-1,0 0,0 0,0-1,-1 1,0 0,0-1,1-4,-5-4</inkml:trace>
  <inkml:trace contextRef="#ctx0" brushRef="#br0" timeOffset="1115.607">2281 198,'-57'27,"39"-20,1 0,1 1,-1 0,1 2,1 0,0 0,0 2,1 0,0 0,-1 4,13-13,1-1,-1 1,1-1,0 1,-1 0,1 0,1 0,-1 0,0 0,1 0,0 0,-1 0,1 0,0 0,1 0,-1 0,0 0,1-1,0 1,-1 0,1 0,0 0,1 0,-1-1,0 1,1 0,0-1,-1 1,1-1,0 0,0 0,1 0,-1 0,0 0,1 0,-1 0,1-1,-1 1,1-1,0 0,0 0,-1 0,1 0,0 0,0-1,0 1,2-1,2 3,-1 0,1 1,-1 0,0 0,0 0,0 0,-1 1,0 0,0 0,0 1,0-1,0 2,-4-5,1 1,-1-1,0 0,0 1,0-1,0 0,0 1,-1-1,1 1,-1 0,0-1,0 1,0-1,0 1,0-1,0 1,-1 0,1-1,-1 1,1-1,-1 0,0 1,0-1,0 0,-1 1,1-1,-1 0,1 0,-1 0,1 0,-1 0,0 0,0-1,0 1,-1 0,-12 8,-1 0,0-1,-1-1,0 0,0-2,0 0,-1 0,0-2,0 0,-15 1,27-4,-12 0,5-2</inkml:trace>
  <inkml:trace contextRef="#ctx0" brushRef="#br0" timeOffset="1369.56">2902 1,'-29'34,"-14"15,-4 5,5-2,5-6,9-5,10-5,7-4,6-2,3-2,3-1,0-4</inkml:trace>
  <inkml:trace contextRef="#ctx0" brushRef="#br0" timeOffset="1532.532">2395 311,'33'-9,"16"-4,10 1,-1 2,-6 3,-6 3,-7 1,-4 7,-5 3,-1-1,-7 5,-1-1,-5 4,-5-2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5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105 136,'-31'117,"10"-59,-11 78,25-102,-7 88,14-119,1 0,-1 0,1 0,-1 0,1 0,0 0,0 0,1 0,-1 0,0 0,1 0,0 0,-1-1,1 1,0-1,1 0,-1 1,0-1,1 0,-1 0,1 0,-1-1,1 1,0-1,0 1,0-1,0 0,0 0,0 0,0-1,0 1,0-1,0 1,4-1,135-26,-95 11,-29 8</inkml:trace>
  <inkml:trace contextRef="#ctx0" brushRef="#br0" timeOffset="716.297">698 136,'-11'1,"-1"0,1 0,-1 1,1 1,0 0,0 0,0 1,0 1,0 0,1 0,0 1,0 0,1 1,0 0,0 1,0 0,1 0,0 0,1 1,0 1,0-1,1 1,0 0,1 0,0 1,1 0,0 0,1 0,0 0,-2 10,6-16,-1 1,1-1,0 0,0 0,1 1,-1-1,1 0,0 0,1-1,-1 1,1 0,0-1,0 1,0-1,1 0,-1 0,1 0,0-1,0 1,1-1,-1 0,0 0,1-1,0 1,0-1,0 0,0 0,0-1,0 1,0-1,1 0,-1-1,0 1,1-1,-1 0,0-1,5 0,8 2,0-1,-1-2,1 1,0-2,0-1,-1 0,1-1,-1 0,-1-2,1 0,-1-1,0-1,-1 0,0-1,0 0,-1-2,-1 1,0-2,0 0,-1 0,2-5,-12 15,0-1,0 1,0-1,0 0,-1 1,0-1,0 0,0 0,0 0,0 0,-1 0,0 0,0 1,0-1,0 0,0 0,-1 0,0 0,0 0,0 0,0 0,-1 1,1-1,-1 0,0 1,0-1,0 1,-1 0,1 0,-3-2,-13-13</inkml:trace>
  <inkml:trace contextRef="#ctx0" brushRef="#br0" timeOffset="1001.609">387 362,'312'-103,"-309"102,0-1,1 1,-1 0,1 0,0 0,-1 1,1-1,0 1,-1 0,1 0,0 0,-1 0,1 1,0-1,-1 1,1 0,0 0,-1 1,0-1,1 1,-1-1,0 1,0 0,0 0,0 1,0-1,0 1,0-1,-1 1,2 2,3 10,-6-12,0 1,0-1,0 0,1 1,-1-1,1 0,0 0,0 0,0 0,0-1,0 1,1 0,-1-1,1 0,0 1,0-1,0 0,0-1,0 1,0 0,0-1,1 0,-1 0,1 0,6 1,-1 0,1-1,0 0,-1-1,1 0,0 0,-1-1,1-1,0 0,-1 0,1 0,0-2,9-3</inkml:trace>
  <inkml:trace contextRef="#ctx0" brushRef="#br0" timeOffset="1814.87">1149 23,'151'-20,"-150"20,0-1,0 1,-1 0,1 0,0-1,0 1,-1 0,1 0,0 0,0 0,0 0,-1 0,1 0,0 0,0 0,-1 0,1 1,0-1,0 0,-1 0,1 1,0-1,-1 1,1-1,0 0,-1 1,1-1,-1 1,1 0,0-1,-1 1,1-1,-1 1,0 0,1-1,-1 1,0 0,1-1,-1 1,0 0,0 0,1-1,-1 1,0 0,0 0,0 0,0-1,0 1,0 0,0 0,0-1,-1 1,1 0,0 0,0-1,-1 1,1 0,0 0,-1-1,1 1,-1 0,1-1,-1 1,1-1,-1 1,-42 35,40-33,2-2,-47 40,47-40,0-1,0 1,1 0,-1 0,0 0,0-1,1 1,-1 0,1 0,-1 0,1 0,-1 0,1 0,0 0,-1 0,1 1,0-1,0 0,0 0,0 0,0 0,0 0,0 0,0 0,0 1,0-1,1 0,-1 0,0 0,1 0,-1 0,1 0,-1 0,1 0,0 0,-1 0,1-1,0 1,0 0,-1 0,1 0,0-1,0 1,0-1,0 1,0 0,0-1,0 0,0 1,0-1,0 0,1 1,102 8,-78-9</inkml:trace>
  <inkml:trace contextRef="#ctx0" brushRef="#br0" timeOffset="2217.966">1686 193,'-158'166,"-80"59,207-196,-233 177,248-194,0 1,0 0,1 2,1 0,1 0,0 1,-2 5,5-2</inkml:trace>
  <inkml:trace contextRef="#ctx0" brushRef="#br0" timeOffset="2677.472">1376 700,'131'-10,"-130"9,1 1,-1-1,1 0,-1 1,1-1,0 1,-1-1,1 1,0 0,-1 0,1 0,0 0,0 0,-1 0,1 0,0 1,-1-1,1 1,0-1,-1 1,1 0,-1-1,1 1,-1 0,1 0,-1 0,0 0,1 0,-1 0,0 1,0-1,0 0,0 1,0-1,0 1,0-1,0 1,0-1,-1 1,1-1,-1 1,1 0,-1-1,0 1,0 0,0-1,1 1,-2 0,1 0,0-1,0 1,0 0,-1-1,1 1,-1 0,1-1,-2 2,-5 6,0-1,0 0,-1 0,0-1,-1 0,0-1,0 0,0 0,-1 0,-1-1,2 0,0-1,0 1,1 1,-1-1,2 2,-1-1,1 1,-1 0,2 0,-1 1,1 0,-1 3,6-10,0 0,1 0,-1 0,1 1,-1-1,1 0,-1 0,1 0,0 1,-1-1,1 0,0 1,0-1,0 0,0 0,0 1,0-1,1 0,-1 0,0 1,1-1,-1 0,1 0,-1 0,1 1,-1-1,1 0,0 0,0 0,-1 0,1 0,0 0,0 0,0-1,0 1,0 0,0 0,0-1,1 1,-1-1,0 1,0-1,0 1,1-1,-1 0,1 1,63 6,-64-7,20-1,-1-1,1-1,-1-1,0 0,0-2,0 0,0-1,-1-1,5-4,1-1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26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227 114,'5'0,"1"4,0 7,-1 7,-2 4,-1 4,-1 1,0 2,-1 1,-5-5,-2-2,6-5,2-6</inkml:trace>
  <inkml:trace contextRef="#ctx0" brushRef="#br0" timeOffset="286.618">1 424,'38'0,"18"0,4 0,-3 0,-7 0,-7 0,-6 0,-5 0,-2 0,-2 0,-6 5,-6 1</inkml:trace>
  <inkml:trace contextRef="#ctx0" brushRef="#br0" timeOffset="736.876">30 621,'203'-15,"-201"14,0 0,0 1,0 0,0-1,0 1,0 0,0 0,0 0,0 1,0-1,0 0,0 1,0-1,-1 1,1 0,0-1,0 1,0 0,-1 0,1 0,0 0,-1 1,1-1,-1 0,1 1,-1-1,0 1,1-1,-1 1,0 0,0 0,0-1,-1 1,1 0,0 0,-1 0,1 0,-1 0,1 0,-1 0,0 0,0 0,0 0,0 0,0 0,0 0,-1 0,0 1,-4 4,-1 1,0-1,0 0,-1-1,0 1,0-1,-1-1,1 1,-1-1,0-1,-6 3,-40 28,53-35,0 1,0 0,0 0,-1-1,1 1,0 0,0 0,0 0,1 0,-1 0,0 0,0 0,0 0,1 0,-1 1,1-1,-1 0,1 0,-1 1,1-1,0 0,-1 1,1-1,0 0,0 1,0-1,0 0,0 1,0-1,1 0,-1 1,0-1,1 0,-1 1,1-1,-1 0,1 0,0 0,-1 1,1-1,0 0,0 0,53 24,3-26,-31-5</inkml:trace>
  <inkml:trace contextRef="#ctx0" brushRef="#br0" timeOffset="1081.97">848 340,'0'14,"0"10,0 5,0 3,0 1,0-1,0-1,-5-1,-2 0,1-1,1-1,-3-4,-1-7</inkml:trace>
  <inkml:trace contextRef="#ctx0" brushRef="#br0" timeOffset="1391.811">650 367,'256'-40,"-88"24,-166 15,0 1,0 1,0-1,0 0,1 0,-2 1,1-1,0 1,0 0,0-1,0 1,0 0,0 0,-1 0,1 1,0-1,-1 0,1 0,-1 1,1-1,-1 1,0 0,0-1,0 1,0 0,0 0,0 0,0 9</inkml:trace>
  <inkml:trace contextRef="#ctx0" brushRef="#br0" timeOffset="1639.748">565 763,'34'-5,"15"-1,5 0,-2-4,-1 0,-4 2,-5 2,-5 2,-3 2,-4 1,-7 1</inkml:trace>
  <inkml:trace contextRef="#ctx0" brushRef="#br0" timeOffset="2341.685">1215 650,'-156'175,"79"-77,77-99,1 0,-1 1,1-1,0 1,0-1,-1 1,1-1,0 1,0-1,-1 1,1 0,0-1,0 1,0 0,0 0,-1 0,1-1,0 1,0 0,0 0,0 0,0 1,0-1,-1 0,1 0,0 0,0 1,0-1,0 0,-1 1,1-1,0 1,0-1,-1 1,1-1,0 1,-1-1,1 1,0 0,-1-1,1 1,-1 0,1 0,-1-1,0 1,1 0,-1 0,0 0,1-1,-1 1,0 0,0 0,0 0,0 0,0 0,0 0,0-1,0 1,0 0,0 0,0 0,-1 0,172-154,-41 36,-129 116,1 0,-1 0,0-1,0 1,1 0,-1 0,1 1,-1-1,1 0,-1 0,1 1,0-1,-1 1,1-1,-1 1,1 0,0 0,0 0,-1 0,1 0,0 0,-1 0,1 0,0 1,-1-1,1 0,0 1,-1 0,1-1,-1 1,1 0,-1 0,1 0,-1 0,0 0,1 0,-1 0,0 0,0 1,0-1,0 0,0 1,0-1,0 1,-1-1,1 1,0-1,-1 1,1 0,-1-1,0 1,1 0,-1-1,0 1,0 0,0 0,0 0,-2 200,2-201,0 1,1-1,-1 1,0 0,0-1,-1 1,1-1,0 1,0-1,-1 0,1 1,-1-1,1 1,-1-1,0 0,1 1,-1-1,0 0,0 0,0 1,0-1,0 0,0 0,0 0,-1 0,1-1,0 1,-1 0,1 0,0-1,-1 1,1-1,0 1,-1-1,1 1,-1-1,1 0,-1 0,1 0,-1 0,1 0,-1 0,1 0,-1 0,1-1,-1 1,1-1,-1 1,1-1,-1 1,1-1,0 0,0 0,-1 0,-185-100,169 92</inkml:trace>
  <inkml:trace contextRef="#ctx0" brushRef="#br0" timeOffset="3818.801">1750 340,'-9'2,"-1"0,1 1,0 0,0 1,1 0,-1 1,1-1,0 2,0-1,0 1,1 0,0 1,0 0,0 0,1 0,0 1,1-1,0 2,0-1,0 0,1 1,1 0,-1 0,2 0,-2 4,-1 9,0 1,1 0,1 0,1 0,2 0,1 18,-1-35,1 0,0 0,0 0,0 0,1 0,0 0,0 0,1-1,0 1,0-1,0 0,0 1,1-1,0-1,0 1,0-1,1 1,-1-1,1 0,0-1,0 1,0-1,1 0,-1 0,1-1,0 0,4 2,3-1,0-1,0 1,0-2,0 0,0-1,0 0,0-1,0 0,0-1,0 0,0-1,0-1,-1 0,0-1,0 0,0-1,0 0,-1-1,0 0,0-1,-1 0,5-6,2-1,-2 0,0-1,-1-1,0-1,-1 0,-2 0,1-1,-2-1,-1 0,0 0,-2-1,0 0,0-4,-6 17,0 0,-1-1,0 1,0-1,0 1,-1 0,-1 0,1-1,-1 1,-1 0,0 0,0 1,0-1,-1 0,0 1,0 0,-1 0,0 0,0 1,-1 0,0-1,0 2,0-1,0 1,-1 0,0 1,0-1,-1 1,1 1,-1-1,0 1,0 1,0-1,0 1,0 1,-6-1,-54-4,39 6</inkml:trace>
  <inkml:trace contextRef="#ctx0" brushRef="#br0" timeOffset="4208.936">1525 594,'111'-71,"-98"67,0 0,0 1,0 1,0 0,0 1,0 0,1 1,-1 1,0 0,1 0,-1 1,0 1,0 1,-1 0,1 0,-1 1,0 0,4 4,-9-6,0 0,1 0,-1 0,1-1,-1 0,1-1,0 0,-1 0,1-1,0 1,0-2,-1 1,9-2,2-4</inkml:trace>
  <inkml:trace contextRef="#ctx0" brushRef="#br0" timeOffset="4759.476">1807 1,'-5'0,"-1"4,-5 3,-1 4,-2 0,5-1,10-3,4-3</inkml:trace>
  <inkml:trace contextRef="#ctx0" brushRef="#br0" timeOffset="5248.003">2174 29,'1'-2,"0"0,1 0,-1 1,1-1,-1 0,1 1,0-1,0 1,0-1,0 1,0 0,0 0,0 0,0 0,1 0,-1 0,0 1,1-1,-1 1,0 0,1-1,-1 1,0 0,1 0,0 1,0-2,78 17,-79-15,0 0,-1 0,1 0,-1 0,1 1,-1-1,1 0,-1 1,0-1,0 1,1 0,-1-1,0 1,0 0,-1-1,1 1,0 0,-1 0,1 0,-1 0,1 0,-1 0,0 0,0 0,0 0,0 0,0 0,0 0,-1-1,1 1,-1 0,1 0,-1 0,0 0,0 0,0-1,0 1,0 0,0-1,-1 2,-17 22,-20 32,38-55,1-1,-1 0,1 1,-1-1,1 1,0-1,0 1,0-1,0 1,0-1,0 1,0-1,0 1,0-1,1 1,-1-1,1 1,-1-1,1 1,-1-1,1 0,0 1,0-1,0 0,0 0,0 0,0 0,0 1,0-1,0 0,0-1,0 1,1 0,-1 0,0-1,1 1,-1 0,1-1,0 1,6 1,-1-1,1 0,-1 0,1-1,0 0,-1 0,1-1,0 0,-1 0,1 0,-1-1,7-3,15-2,-3 3</inkml:trace>
  <inkml:trace contextRef="#ctx0" brushRef="#br0" timeOffset="5624.716">2540 537,'34'-5,"16"-1,4-1,-3 2,-4 2,-6 1,-5 0,-4 2,-3 0,-6-5,-6-1</inkml:trace>
  <inkml:trace contextRef="#ctx0" brushRef="#br0" timeOffset="5872.64">2739 254,'-5'39,"-2"17,1 4,1-4,2-6,0-7,2-6,1-4,0-3,0-2,0-6</inkml:trace>
  <inkml:trace contextRef="#ctx0" brushRef="#br0" timeOffset="8074.389">3161 791,'0'-14,"0"-1,0 1,1 0,1 0,1 0,0 0,1 0,0 0,1 1,0 0,1 0,1 0,0 1,1-1,0 2,6-8,73-90,-86 109,-1-1,1 1,0-1,-1 1,1-1,0 1,0-1,-1 1,1 0,0-1,0 1,0 0,-1 0,1 0,0-1,0 1,0 0,0 0,-1 0,1 0,0 1,0-1,0 0,0 0,-1 0,1 1,0-1,0 0,-1 1,1-1,0 1,0-1,-1 1,1-1,-1 1,1-1,0 1,-1 0,1-1,-1 1,1 0,-1-1,0 1,1 0,-1 0,0-1,1 1,-1 0,0 0,0 0,0 0,0-1,0 1,0 0,0 0,0 0,0 0,0 0,5 59,-5-56,9 58,-8-61,0 0,-1 0,1 1,0-1,0 0,-1 0,1 0,0 0,0 0,0 0,0 0,0 0,1 0,-1-1,0 1,0 0,0-1,1 1,-1-1,0 1,1-1,-1 0,0 1,1-1,-1 0,1 0,-1 0,0 0,1 0,-1 0,1-1,-1 1,0 0,1-1,-1 1,0-1,0 1,1-1,-1 0,0 0,0 1,0-1,1-1,159-134,-144 123,-12 7,1 2,-1-1,1 1,-1 0,1 0,1 0,-1 1,0 0,1 0,0 0,-1 1,1 0,0 1,5-1,-9 4,-1 0,1 0,-1 1,0-1,0 1,0 0,0-1,0 1,-1 0,1 0,-1 0,0 0,0 0,0 1,0-1,0 0,-1 0,0 1,1-1,-1 0,0 1,-1-1,1 0,-1 0,1 1,-1-1,0 0,0 0,0 0,-1 0,0 2,2-3,-5 18,2-14,1 0,0 0,1 0,0 0,0 0,0 0,0 0,1 1,0-1,1 0,-1 0,1 0,0 0,1 0,-1 0,1 0,1 2,8 5</inkml:trace>
  <inkml:trace contextRef="#ctx0" brushRef="#br0" timeOffset="8642.334">4206 396,'-33'10,"2"1,0 1,0 2,1 1,1 1,0 2,1 1,0 2,23-16,0 0,1 0,0 1,0-1,0 1,1 0,0 0,0 0,0 1,1-1,0 1,0-1,1 1,0 0,0 4,0-9,1 1,0 0,0 0,0-1,0 1,0 0,1 0,-1-1,1 1,0 0,-1-1,1 1,0-1,1 1,-1-1,0 0,1 1,0-1,-1 0,1 0,0 0,0 0,0 0,0 0,0-1,1 1,-1-1,0 1,1-1,-1 0,1 0,0 0,-1 0,1-1,0 1,-1-1,1 1,2-1,13-2,0-1,0-1,0 0,-1-1,0-1,0-1,0-1,0 0,-1-1,-1 0,0-2,0 1,-1-2,12-12,138-103,-164 127,1-1,-1 0,1 1,-1-1,1 1,0-1,-1 0,1 1,0-1,0 1,-1 0,1-1,0 1,0 0,-1-1,1 1,0 0,0 0,0 0,0 0,0 0,-1 0,1 0,0 0,0 0,0 0,0 0,0 0,-1 1,1-1,0 0,0 1,-1-1,1 0,0 1,0-1,-1 1,1-1,0 1,-1 0,1-1,-1 1,1 0,-1-1,1 1,-1 0,1-1,-1 1,0 0,1 0,-1 0,0-1,0 2,2 51,-2-42,-5 364,5-359,-1 0,0-1,-1 1,-1-1,0 1,-1-1,-1 0,0-1,-1 1,-1-1,-7 11,12-22,0 0,-1-1,1 1,-1-1,0 0,1 0,-1 0,0 0,0 0,-1-1,1 1,0-1,0 0,-1 0,1 0,0 0,-1-1,1 1,-1-1,1 0,-1 0,1 0,-1-1,1 1,-1-1,1 0,0 0,-1 0,1 0,0 0,0-1,0 0,0 1,0-1,0 0,0-1,1 1,-1 0,1-1,-1 1,1-1,0 0,0 0,0 0,1 0,-1 0,1 0,-1 0,1-1,0 1,0 0,1-1,-1 1,1-1,-1-1,2-10,0 0,1 0,0 1,1-1,1 1,0 0,1 0,1 0,0 1,1-1,0 1,1 1,6-8,13-29,37-69,-50 99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3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3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1,'-5'0,"-6"0,-6 0,-5 0,-4 0,3 4,0 3,0-1,-1-1,-2-1,-1-2,0-1,8 0,8-1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516 1,'-29'19,"-19"31,-6 11,1 0,5-6,11-2,6-5,5-7,0-4,6-5,2-2,-2-7,3-2,-1 0,-2-4,3 0,-1-2,3-4</inkml:trace>
  <inkml:trace contextRef="#ctx0" brushRef="#br0" timeOffset="265.252">93 57,'9'39,"14"26,6 3,0-6,-2-8,-5-9,-1-12,-4-6,0-4,-4-1,2-3,-3-1,-2 1,1-2,-1 0,-2-2</inkml:trace>
  <inkml:trace contextRef="#ctx0" brushRef="#br0" timeOffset="767.684">544 678,'10'-37,"-6"17,2 0,0 1,0 0,2 0,1 0,0 1,12-16,-21 33,0 0,0 1,1-1,-1 1,0-1,0 0,1 1,-1-1,0 0,1 1,-1-1,1 1,-1-1,1 1,-1-1,1 1,-1-1,1 1,-1 0,1-1,0 1,-1 0,1 0,-1-1,1 1,0 0,0 0,-1 0,1 0,0-1,-1 1,1 0,0 0,-1 1,1-1,0 0,-1 0,1 0,0 0,-1 1,1-1,0 0,-1 0,1 1,-1-1,1 1,0-1,-1 0,1 1,11 35,-8-18,-2-15,-1 0,1 0,0 0,0 0,0-1,0 1,1-1,-1 0,0 0,1 1,0-1,-1-1,1 1,0 0,0-1,0 0,0 1,0-1,1 0,-1-1,0 1,0 0,1-1,-1 0,0 0,1 0,-1 0,0 0,0-1,1 0,-1 1,0-1,0 0,3-2,5 2,-8 1,1 0,-1 0,1 0,-1 1,0-1,1 1,-1 0,0 0,1 0,-1 0,0 1,0-1,0 1,0 0,-1 0,1 0,0 0,-1 1,1-1,-1 1,0-1,0 1,0 0,0 0,0 0,-1 0,1 0,-1 0,0 0,0 1,0-1,0 0,-1 1,1-1,-1 0,0 1,0-1,0 1,-1-1,1 1,20 61,-10-51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6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0 283,'5'0,"11"0,8 5,4 1,3 0,0-1,1-2,-2-1,0-1,-1 0,0-1,-1 0,1-1,-1 1,-5-5,-1-1,-5 0</inkml:trace>
  <inkml:trace contextRef="#ctx0" brushRef="#br0" timeOffset="315.955">847 0,'-4'34,"-3"30,-4 9,0-3,1-9,-1-10,0-8,-3-8,-3-4,1-3,-2-6,2-2,5 0,-2-3,2-4</inkml:trace>
  <inkml:trace contextRef="#ctx0" brushRef="#br0" timeOffset="578.93">622 29,'15'29,"13"23,3 9,1-3,-1-9,-5-10,-2-11,-1-5,-4-2,0-5,-4 0,0-2,-1 0,-4 3,1-1,-1-4</inkml:trace>
  <inkml:trace contextRef="#ctx0" brushRef="#br0" timeOffset="4228.69">1017 424,'-11'125,"7"-73,26-73,48-110,-69 130,-1 0,1 0,0 0,-1 1,1-1,0 0,0 0,0 1,0-1,0 0,-1 1,1-1,0 1,0-1,0 1,1-1,-1 1,0 0,0-1,0 1,0 0,0 0,0 0,0 0,0 0,1 0,-1 0,0 1,0-1,0 0,0 0,0 1,0-1,0 1,0-1,0 1,0-1,0 1,0 0,0-1,-1 1,1 0,0 0,0 0,-1 0,1-1,0 2,20 54,-16-37,-5-18,0 0,1 0,-1 0,1 0,-1 0,0 0,1 0,-1 0,1 0,0-1,-1 1,1 0,0 0,0-1,-1 1,1-1,0 1,0 0,0-1,0 1,0-1,-1 0,1 1,0-1,0 0,0 0,0 1,0-1,0 0,0 0,0 0,0 0,0 0,0 0,0-1,0 1,0 0,0 0,0-1,0 1,0-1,0 1,0-1,0 1,0-1,-1 1,1-1,0 0,45-43,-31 29,41-24,-55 39,1-1,-1 0,1 0,0 1,-1-1,1 1,0-1,-1 1,1 0,0 0,-1 0,1 0,0 0,-1 0,1 0,0 0,-1 1,1-1,0 1,-1-1,1 1,-1-1,1 1,-1 0,1 0,-1 0,1 0,-1 0,0 0,0 0,0 0,1 1,-1-1,0 0,0 1,-1-1,1 1,0-1,15 68,-10-49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41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1 226,'1'-1,"0"0,0 0,0 0,0 0,0 0,1 0,-1 0,0 0,1 0,-1 0,1 1,-1-1,1 1,-1-1,1 1,-1-1,1 1,-1 0,1 0,0 0,-1 0,1 0,-1 0,1 0,0 0,-1 1,1-1,-1 1,1-1,-1 1,1 0,0 0,6 0,22 3,-1-1,1-2,0-1,0-1,-1-1,21-5,175-12,-201 19</inkml:trace>
  <inkml:trace contextRef="#ctx0" brushRef="#br0" timeOffset="250.599">57 367,'43'0,"34"0,13 0,-4 0,-11 0,-15 0,-12 0,-9 0,-7 0,-4 0,-6 0</inkml:trace>
  <inkml:trace contextRef="#ctx0" brushRef="#br0" timeOffset="747.729">481 0,'226'114,"-32"-30,-192-83,1-1,-1 1,1 0,-1-1,0 1,1 0,-1 0,0 1,0-1,0 0,1 1,-2 0,1-1,0 1,0 0,0 0,-1 0,1 0,-1 0,0 0,1 0,-1 1,0-1,0 0,-1 1,1-1,0 1,-1-1,0 1,1-1,-1 1,0-1,0 1,0 0,-1-1,1 1,-1-1,1 1,-1-1,0 0,0 1,0-1,0 0,-1 2,-8 6,0-1,-1-1,0 0,0 0,0-1,-1 0,0-1,-1-1,-6 3,-39 19,-114 71,121-65,33-16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1,'-31'81,"-44"127,4-15,52-96,19-94,1 0,-1 0,0 0,1 0,-1 0,1 0,0 0,0-1,0 1,1 0,-1 0,0-1,1 1,0-1,0 1,0-1,0 0,0 0,0 0,0 0,1 0,-1 0,1-1,-1 1,1-1,0 0,-1 1,1-1,0-1,0 1,0 0,8 0,0 0,-1-1,1 0,0-1,0 0,-1 0,1-1,-1-1,7-2,38-6,59 0,-90 5</inkml:trace>
  <inkml:trace contextRef="#ctx0" brushRef="#br0" timeOffset="1194.255">535 650,'2'-16,"2"0,0 0,0 0,2 0,0 1,0 0,2 0,0 1,0 0,1 0,1 1,6-6,-12 14,103-132,-106 136,-1 0,1 0,-1 0,1 0,-1 0,1 0,-1 0,1 0,0 0,-1 0,1 1,0-1,0 0,0 0,0 1,0-1,0 0,0 1,0-1,0 1,0-1,0 1,0 0,0 0,0-1,0 1,1 0,-1 0,0 0,0 0,0 0,0 0,0 0,1 1,-1-1,0 0,0 0,0 1,0-1,0 1,0-1,0 1,0 0,0-1,0 1,0 0,-1 0,1-1,0 1,0 0,-1 0,1 0,0 0,-1 0,1 0,-1 0,1 0,-1 0,0 1,12 186,-10-182,-3-5,1 1,0-1,0 0,-1 0,1 0,0 0,0 0,0 0,0 0,0 0,0 0,1 0,-1 0,0 0,0 0,1 0,-1 0,1 0,-1 0,1 0,-1 0,1 0,0 0,-1 0,1 0,0-1,0 1,-1 0,1-1,0 1,0 0,0-1,0 1,0-1,0 1,0-1,0 0,0 0,0 1,0-1,0 0,0 0,0 0,1 0,-1 0,0 0,0 0,0 0,0-1,0 1,0 0,0-1,0 1,0 0,0-1,0 0,0 1,94-105,53-32,-148 136,1 0,0-1,0 1,-1 0,1 0,0 0,0 0,0 0,0 0,0 0,1 0,-1 0,0 1,0-1,1 0,-1 1,0-1,1 1,-1-1,0 1,1 0,-1 0,1-1,-1 1,0 0,1 0,-1 1,1-1,-1 0,1 0,-1 1,0-1,1 0,-1 1,0-1,1 1,-1 0,0 0,0-1,0 1,0 0,1 0,-1 0,0 0,-1 0,1 0,1 1,-12 130,-13-16,27-100</inkml:trace>
  <inkml:trace contextRef="#ctx0" brushRef="#br0" timeOffset="1894.209">1607 283,'-49'31,"2"1,2 2,1 3,2 1,-5 8,42-40,1-1,-1 1,1 0,1 0,-1 0,1 0,0 1,1-1,-1 1,1 0,1-1,-1 1,1 2,1-7,0 1,0-1,0 0,0 1,0-1,0 0,1 0,-1 1,1-1,0 0,0 0,-1 0,1 0,1 1,-1-1,0-1,0 1,1 0,-1 0,1 0,0-1,-1 1,1-1,0 0,0 1,0-1,0 0,0 0,0 0,0 0,0 0,1-1,-1 1,0-1,0 1,1-1,-1 0,0 0,1 0,0 0,11-2,0-1,-1 0,0 0,1-2,-1 0,-1 0,1-1,-1 0,0-2,0 1,-1-1,0-1,-1 0,0 0,0-1,-1 0,8-12,22-16,79-69,-117 106,-1 1,1-1,-1 0,1 0,0 1,-1-1,1 0,0 1,-1-1,1 0,0 1,0-1,-1 1,1-1,0 1,0 0,0-1,0 1,0 0,0 0,-1-1,1 1,0 0,0 0,0 0,0 0,0 0,0 0,0 1,0-1,0 0,0 0,0 1,0-1,-1 0,1 1,0-1,0 1,0-1,-1 1,1-1,0 1,-1 0,1-1,0 1,-1 0,1 0,-1-1,1 1,-1 0,1 0,-1 0,0 0,1 0,-1-1,0 1,0 0,0 0,1 0,-1 0,0 0,0 0,-1 0,1 0,0 0,0 0,0 0,-1 0,1 0,-19 245,19 77,0-315,1 0,-2 0,1 0,-1-1,0 1,-1 0,0-1,0 1,0-1,-1 1,0-1,-1 0,1 0,-2 0,1-1,0 0,-1 1,-1-1,1-1,-1 1,0-1,0 0,0-1,0 1,-1-1,0 0,0-1,0 0,-1 0,1 0,-1-1,1 0,-1-1,0 1,-2-1,5-1,0-1,0 1,1-1,-1 0,0 0,1 0,-1-1,1 0,-1 0,1 0,0 0,0-1,0 1,0-1,0 0,0 0,1-1,0 1,-1-1,1 1,1-1,-1 0,0 0,1-1,0 1,0 0,0-1,1 1,-1-1,1 0,0-3,-1-1,0-1,1 0,0 0,1 0,0 1,0-1,1 0,1 0,-1 0,2 1,-1-1,1 1,1-1,-1 1,3-2,7-7,1 1,1 1,1 0,0 0,1 2,1 0,0 1,0 1,2 1,-1 0,1 2,1 0,0 1,25-6,-25 10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426 183,'-1'-2,"-1"0,1 0,-1 1,1-1,-1 0,0 1,0-1,0 1,0 0,0-1,0 1,0 0,0 0,0 0,-1 1,1-1,0 0,-1 1,1 0,0-1,-1 1,1 0,0 0,-3 1,2-2,-10 1,0 0,0 1,0 0,0 1,0 0,1 1,-1 0,1 1,-1 1,1 0,-7 5,17-10,1 1,0-1,-1 1,1-1,0 1,0 0,0 0,0-1,0 1,-1 0,1 0,1 0,-1 0,0 0,0 0,0 0,0 0,1 1,-1-1,1 0,-1 0,1 1,-1-1,1 0,0 1,-1-1,1 0,0 1,0-1,0 1,0-1,0 0,1 1,-1-1,0 0,1 1,-1-1,0 0,1 0,0 1,-1-1,1 0,0 0,0 0,-1 0,1 0,0 0,0 0,1 1,62 36,31 4,-92-41,-1 0,0 0,0 0,0 0,0 1,-1-1,1 1,0-1,-1 1,1 0,-1 0,1 0,-1 0,0 0,0 0,0 0,0 0,0 0,0 0,0 1,-1-1,1 0,-1 0,0 1,0-1,0 1,0-1,0 0,0 1,0-1,-1 0,0 0,1 1,-1-1,0 0,0 0,0 0,0 0,0 0,-1 0,1 0,-1 1,-10 8,0-1,0-1,-1 0,0-1,-1 0,0-1,0 0,-1-1,1-1,-1 0,0-1,-3 0,-7 3,-5 3,-100 17,119-37,15 4</inkml:trace>
  <inkml:trace contextRef="#ctx0" brushRef="#br0" timeOffset="243.972">651 324,'-4'34,"-3"15,1 0</inkml:trace>
  <inkml:trace contextRef="#ctx0" brushRef="#br0" timeOffset="896.094">850 494,'17'-20,"-1"0,-1-1,0-1,-2 0,-1-1,0 0,-2-1,4-14,15-42,-40 169,28 21,-17-107,1 0,0 0,0 0,0 0,1 0,-1-1,1 1,-1 0,1-1,0 1,0-1,0 0,0 1,1-1,-1 0,1-1,-1 1,1 0,-1-1,1 1,0-1,0 0,0 0,0 0,0 0,0 0,0-1,0 1,0-1,0 0,0 0,0 0,3-1,4-3,0-1,-1 0,0-1,0 0,-1 0,1-1,-1 0,-1 0,0-1,0 0,0-1,-1 1,0-1,0-2,14-17,-2 0,-1-2,-2 0,-1-1,-1-1,3-14,-15 39,1 1,-1-1,-1 1,1-1,-1 1,0-1,-1 1,0-1,0 1,0-1,-1 1,1-1,-2 1,1 0,-2-3,-7-9</inkml:trace>
  <inkml:trace contextRef="#ctx0" brushRef="#br0" timeOffset="1317.889">1584 14,'-10'3,"0"0,0 1,1 0,-1 0,1 1,0 1,1-1,-1 2,1-1,0 1,1 0,0 1,0-1,0 1,1 1,0-1,1 1,0 0,0 1,1-1,0 1,1 0,0 0,1 0,-2 9,3-12,0 0,1 1,0-1,0 1,1-1,0 0,0 1,1-1,0 0,0 0,0 0,1 0,0 0,1-1,-1 1,1-1,0 0,1 0,0 0,0-1,0 0,0 0,1 0,0 0,0-1,0 0,0 0,1-1,0 0,-1 0,7 2,-4-2,1-1,-1 1,1-2,-1 1,1-1,0-1,-1 0,1 0,0-1,-1 0,1 0,-1-1,1-1,-1 0,0 0,0 0,0-1,0-1,-1 1,1-2,-1 1,-1-1,1 0,-1 0,0-1,0 0,4-7,-2 3,69-101,-75 107,-1 0,1-1,-1 0,0 1,0-1,-1 0,0 0,0 0,0 0,-1 0,0 0,0 0,0 0,-1 0,0 0,0 0,0 0,-1 0,0 0,-2-4,1 5,0 1,-1 0,1-1,-1 1,0 0,0 1,0-1,0 1,-1 0,1 0,-1 0,0 1,0-1,0 1,0 0,0 1,-1-1,1 1,0 0,-4 0,-21-3</inkml:trace>
  <inkml:trace contextRef="#ctx0" brushRef="#br0" timeOffset="1645.879">1442 211,'24'0,"13"0,4 5,1 1,-2 5,-4 1,-2-3,-3-2,-2-2,-5 2,-2 1,-5 3,-1 0,-3-2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8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25,'-4'0,"2"0,7 0,8 0,5 0,6 0,2 0,3 0,0 0,1-4,-1-3,1 1,-1 1,-6 2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0,0 0,0 0,-4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29,'48'-5,"21"-1,3 0,-5 1,-10 2,-10 1,-7 1,-12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86,'0'-5,"-4"-2,-8 6,-5 2,5 2,8 0,6-6,-2-1,-2 3,-5 4,-6 0,-1 4,7 2,9-2,5-1</inkml:trace>
  <inkml:trace contextRef="#ctx0" brushRef="#br0" timeOffset="376.954">458 0,'-19'5,"-7"6,7 2,11-2,1-3,-2-2,-4-3,0 4,1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10,'-38'29,"1"1,2 1,1 2,2 2,-26 35,49-59,0 2,0-1,1 1,1 0,0 1,1-1,0 2,1-1,1 0,0 1,1 0,1 0,0 0,1 0,0 0,1 0,1 0,1 0,0 0,1 0,0 0,1 0,1-1,0 0,1 0,7 12,-8-21,0 1,0-1,1 0,-1-1,1 1,0-1,0 0,1-1,-1 1,1-1,-1 0,1-1,0 0,0 0,0 0,1-1,-1 0,0-1,0 1,1-2,-1 1,0-1,0 0,1 0,-1-1,2 0,15-4,-1-2,0 0,0-1,-1-2,0 0,-1-1,5-5,7-3,-1-1,-2-2,0-1,-1-1,-2-1,0-2,-2-1,10-15,-25 27,0 0,-1 0,-1 0,-1-1,-1 0,0-1,-1 1,-1-3,-2 13,-1 1,0-1,-1 0,1 1,-2-1,1 0,-1 1,0-1,0 1,-1-1,0 1,-1-1,1 1,-1 0,-1 0,0 1,1-1,-2 1,1-1,-1 1,-4-4,-1 4,-1 0,0 1,0 1,-1-1,1 2,-1-1,0 2,0 0,0 0,0 1,0 0,0 1,0 1,-1 0,1 0,-4 2,-24 3,4 1</inkml:trace>
  <inkml:trace contextRef="#ctx0" brushRef="#br0" timeOffset="367.207">34 349,'93'-30,"88"-19,-175 48,1 1,-1 1,0-1,0 1,0 0,0 0,0 0,0 1,-1 0,1 0,0 1,-1 0,0 0,1 0,-1 0,0 1,-1 0,1 0,-1 0,0 1,0-1,0 1,0 0,2 5,3-1,0 0,0-1,1 0,0 0,0-1,1 0,0-1,0 0,1-1,-1 0,1-1,0 0,0-1,1 0,-1-1,1-1,-1 0,1 0,0-1,4-1,7-4,-6-1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86,'1'67,"-13"151,-6-22,8-133,4-57</inkml:trace>
  <inkml:trace contextRef="#ctx0" brushRef="#br0" timeOffset="315.714">1 86,'43'-5,"38"-1,11-5,-1 0,-7 1,-8 3,-11 2,-13-2,-5-1,-6 2,-6 1,-3 3,-2 0,-2 1,-10 1,-9 0</inkml:trace>
  <inkml:trace contextRef="#ctx0" brushRef="#br0" timeOffset="600.195">57 622,'29'0,"33"-5,12-1,2-5,-7 0,-6 1,-8 3,-9-2,-8 0,-5 1,-3 3,-3 2,0-4,-1 0,1 1,0 2,-4 1</inkml:trace>
  <inkml:trace contextRef="#ctx0" brushRef="#br0" timeOffset="4018.584">1299 482,'-2'-2,"1"1,-1-1,0 1,0 0,0-1,0 1,0 0,0 1,0-1,0 0,0 0,0 1,0-1,-1 1,1 0,0 0,0 0,0 0,-1 0,1 0,0 0,0 1,0-1,-1 1,1 0,0 0,0 0,0-1,0 2,0-1,1 0,-1 0,0 1,-1 0,-55 60,-48 91,-8-11,111-134,14-15,15-16,188-198,-125 117,-88 103,-1 0,1 1,0-1,-1 0,1 1,0-1,0 0,0 1,0-1,0 1,-1 0,1-1,0 1,0 0,0-1,0 1,0 0,0 0,0 0,0 0,0 0,0 0,0 0,0 0,0 0,0 1,0-1,0 0,0 1,0-1,0 0,0 1,0-1,0 1,-1 0,1-1,0 1,0 0,-1-1,1 1,0 0,-1 0,1 0,0 0,24 49,-18-33,31 136,-30-103,-1-4,-5-34</inkml:trace>
  <inkml:trace contextRef="#ctx0" brushRef="#br0" timeOffset="4332.753">1074 679,'33'0,"26"0,8 0,-3 0,-8 0,-8 0,-13-5,-7-2,-8 1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199,'-38'4,"-33"7,-8 1,4-1,11 2,10-1,16-2</inkml:trace>
  <inkml:trace contextRef="#ctx0" brushRef="#br0" timeOffset="43234.06">0 311,'10'9,"12"4,8-1,3-2,1-3,0-3,-2-1,-1-7,-1-2,-6-1</inkml:trace>
  <inkml:trace contextRef="#ctx0" brushRef="#br0" timeOffset="43611.452">791 0,'0'17,"0"-1,-1 1,-1-1,0 0,-1 1,-1-1,-1 0,0-1,-1 1,0-1,-2 0,0-1,0 0,-1 0,-213 250,205-246,2-5</inkml:trace>
  <inkml:trace contextRef="#ctx0" brushRef="#br0" timeOffset="43932.575">480 29,'24'44,"103"87,-6-26,-9 5,-94-93</inkml:trace>
  <inkml:trace contextRef="#ctx0" brushRef="#br0" timeOffset="47503.653">1072 424,'-2'-2,"0"0,0 0,-1 0,0 1,1-1,-1 1,0 0,1 0,-1 0,0 0,0 0,0 1,0-1,0 1,0 0,0-1,0 1,0 1,0-1,0 0,0 1,1 0,-1 0,0-1,0 2,0-1,1 0,-1 1,0-1,1 1,0-1,-1 1,1 0,0 0,0 0,0 1,0-1,0 0,0 1,1-1,-1 1,1 0,0 0,0 0,-5 67,7-70,1 0,0 0,-1 0,1-1,-1 1,1-1,-1 1,1-1,-1 1,1-1,-1 0,0 1,1-1,-1 0,0 0,1 0,-1 0,0-1,0 1,0 0,0 0,0 0,0-1,-1 1,1-1,0 1,-1-1,1 1,-1-1,1 1,-1-1,0 1,1-1,1-3,1-2,0 0,0 0,1 0,0 1,0-1,1 1,-1 0,2 1,-1-1,0 1,1 0,0 0,0 0,1 1,-1 0,1 0,0 1,1-1,-6 5,0-1,0 1,0 0,0 0,1 0,-1 0,-1 0,1 0,0 0,0 1,0-1,-1 1,1-1,-1 1,1 0,-1-1,0 1,1 0,-1 0,0 0,0 0,0 0,-1 0,1 0,0 0,-1 1,1-1,-1 0,0 0,0 0,0 1,0-1,0 0,0 0,-1 1,13 37,-11-40,0 1,0-1,1 1,-1-1,0 0,1 1,-1-1,0 0,1 0,-1 0,1 0,-1 0,0 0,1 0,-1-1,0 1,1 0,-1-1,0 1,0-1,1 0,-1 1,0-1,0 0,0 0,0 1,0-1,0 0,0 0,0 0,0 0,0 0,0-1,-1 1,1 0,0 0,-1 0,1-2,6-4,8-10,-11 12,0 0,0 0,0 0,1 1,-1 0,1 0,0 0,0 0,1 1,-1 0,1 0,-1 0,1 1,0 0,6-2,-10 6,1-1,-1 1,1 0,-1 0,0 0,0 0,0 1,0-1,0 1,0-1,-1 1,1-1,-1 1,1 0,-1 0,0 0,0 0,-1 0,1 0,-1 0,1 0,-1 0,0 0,0 0,0 0,0 0,-1 0,1 0,-1 1,1 11,4 9,2-3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0 282,'125'-11,"118"-18,-73 0,-120 24,-32 7</inkml:trace>
  <inkml:trace contextRef="#ctx0" brushRef="#br0" timeOffset="324.644">84 451,'39'0,"31"0,9 0,-4 0,-10 0,-12 0,-9 0,-8 0,-10-4,-5-3,-5 1</inkml:trace>
  <inkml:trace contextRef="#ctx0" brushRef="#br0" timeOffset="913.329">424 0,'30'34,"153"81,-179-111,0 1,0-1,0 1,-1 0,1 1,-1-1,-1 1,1-1,-1 1,0 0,0 0,0 0,-1 0,0 0,0 0,-1 0,0 0,0 0,0 0,-1 1,0-1,0 0,0 0,-1 0,0 0,0-1,0 1,-1 0,0-1,0 0,0 1,-1-1,0-1,0 1,0 0,-1-1,1 0,-1 0,-1 0,-241 232,224-204,16-15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1,'0'0,"5"0,6 0,6 0,5 0,4 0,2 0,1 0,0 0,1 0,-6 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1,'-2'19,"-2"0,0 0,-1 0,-1-1,-1 0,0 0,-1 0,-1-1,-1 0,-5 5,-13 30,8-15,10-21,0 0,1 1,1 0,1 1,0 0,2 0,0 0,0 1,2-1,1 1,0 3,2-20,0 1,0-1,1 1,-1-1,1 1,-1-1,1 0,0 1,0-1,0 0,0 0,1 1,-1-1,0 0,1 0,0-1,-1 1,1 0,0 0,0-1,0 1,0-1,0 0,0 0,1 1,-1-1,0 0,1-1,-1 1,0 0,1-1,-1 0,1 1,-1-1,1 0,-1 0,1 0,0-1,94-23,-77 13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9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0 352,'20'-36,"1"2,1 0,3 1,0 1,8-5,83-65,-116 103,0 0,0 0,0 0,0 0,0-1,0 1,0 0,0 0,0 0,1 0,-1 0,0-1,1 1,-1 0,0 0,1 0,-1-1,1 1,-1 0,1 0,0-1,-1 1,1-1,0 1,-1 0,1-1,0 1,0-1,-1 0,1 1,0-1,0 0,0 1,0-1,-1 0,1 0,0 0,0 0,0 0,0 0,0 0,0 0,0 0,-1 0,1 0,0 0,0-1,0 1,0 0,0-1,-1 1,1-1,0 1,0-1,-1 1,1-1,0 1,-1-1,1 0,-1 1,1-1,-1 0,1 0,-1 1,1-2,-2 8,-8 70,9-74,0-1,0 1,0 0,0-1,0 1,1-1,-1 1,1 0,-1-1,1 1,-1-1,1 1,0-1,0 1,0-1,0 0,0 1,0-1,0 0,1 0,-1 0,0 0,0 0,1 0,-1 0,1 0,-1-1,1 1,-1 0,1-1,0 1,-1-1,1 0,0 1,-1-1,1 0,0 0,-1 0,1 0,0-1,-1 1,1 0,13-5,1 0,-1-1,0 0,-1-1,0-1,0 0,-1-1,0-1,0 0,-1 0,8-10,0 2,50-37,-67 92,-19 7,13-39,-1 1,2-1,-1 1,1 0,-1 0,2-1,-1 1,1 1,-1-1,2 0,-1 0,1 0,0 1,0-1,1 0,-1 0,2 0,-1 0,1 0,-1 0,2 0,1 4,8 3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1,'-26'4,"0"2,0 0,0 2,1 1,0 0,-2 3,21-9,-1 0,1 1,-1 0,1 0,0 0,1 1,-1 0,1 0,0 0,0 1,0-1,1 1,0 0,0 1,0-1,1 1,0 0,0-1,1 1,0 0,0 1,1-1,0 0,0 2,1-5,1 0,-1 0,1 0,0 0,0 0,1 0,-1 0,1-1,0 1,0 0,0-1,1 0,-1 1,1-1,-1 0,1 0,0-1,0 1,1-1,-1 1,0-1,1 0,0 0,-1 0,1-1,0 1,0-1,0 0,0 0,0-1,0 1,0-1,0 1,0-1,0-1,0 1,0-1,0 1,0-1,0 0,0 0,0-1,0 1,-1-1,1 0,0 0,-1 0,0-1,1 1,145-124,-86 66,-62 58,-1 1,1 0,-1 0,1-1,0 1,-1 0,1 0,0 0,0 0,0 0,0 0,0 0,0 0,0 0,0 1,0-1,0 0,1 1,-1-1,0 0,0 1,1 0,-1-1,0 1,1 0,-1 0,0 0,1-1,-1 2,0-1,1 0,-1 0,0 0,1 0,-1 1,0-1,1 1,-1-1,0 1,0-1,1 1,-1 0,0 0,0 0,0-1,0 1,0 0,0 0,0 0,-1 1,1-1,0 0,0 0,-1 0,1 0,-1 1,1-1,-1 0,0 1,1-1,-1 1,-12 120,-3-43,16-68,-1 1,0 0,0-1,-2 1,1-1,-1 0,-1 1,0-1,-1 0,0 0,0-1,-1 1,-1-1,0 0,0 0,-1-1,0 0,0 0,-1-1,-1 0,1 0,-1-1,-4 3,-57 17,68-27,0 0,1 1,-1-1,0 0,1-1,-1 1,0 0,1 0,-1-1,1 1,-1-1,0 1,1-1,-1 0,1 0,0 1,-1-1,1 0,0 0,-1-1,1 1,0 0,0 0,0 0,0-1,0 1,0-1,0 1,1-1,-1 1,0-1,1 1,-1-1,1 1,0-1,0 0,-1 1,1-1,0 0,0 1,0-1,1 0,-1 1,2-10,0 1,1 0,1 0,-1 0,2 0,-1 0,1 1,1 0,0 0,0 1,1-1,0 1,0 1,0-1,1 1,1 0,-1 1,1 0,0 1,0-1,2 1,1-3,150-79,-138 80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19,'-3'-2,"1"0,-1 0,1 1,-1-1,0 0,0 1,0 0,0 0,0 0,0 0,0 0,0 0,0 1,0-1,0 1,-1 0,1 0,0 1,0-1,0 0,0 1,-1 0,1 0,0 0,0 0,1 0,-1 0,0 1,0 0,1-1,-1 1,0 0,1 0,-1 1,-74 83,68-74,0 1,1 0,0 0,1 1,0 0,1 1,1-1,1 1,0 0,0 1,2-1,0 0,0 1,2-1,0 1,1-1,0 1,2 2,-1-13,0 1,0 0,1-1,0 1,1-1,-1 0,1 0,0 0,0 0,0-1,1 0,0 0,-1 0,2 0,-1-1,0 0,1 0,-1 0,1-1,0 1,0-1,0-1,0 1,0-1,0 0,0-1,6 1,9 0,0-1,0-1,1-1,-1-1,0 0,0-2,11-4,-11 4,0 0,0-2,-1 0,0-1,-1-1,0-1,0-1,-1-1,0 0,-1-1,0-1,-2 0,1-1,-2-1,0-1,-1 0,0-1,-12 15,0 0,1 0,-2 0,1 0,0 0,-1 0,1 0,-1 0,0 0,0 0,0 0,0 0,-1 0,1 0,-1 0,0 0,0 0,0 0,0 0,0 0,-1 0,1 1,-1-1,0 1,0-1,0 1,0-1,0 1,0 0,-1 0,1 0,-1 1,1-1,-1 0,-2 0,-105-42,78 37,4 3</inkml:trace>
  <inkml:trace contextRef="#ctx0" brushRef="#br0" timeOffset="466.477">58 217,'168'-11,"-160"9,0-1,0 0,0 1,1 0,-1 0,1 1,-1 0,1 1,0 0,-1 0,1 0,-1 1,1 1,-1 0,1 0,-1 0,0 1,0 0,0 1,0 0,-1 0,7 5,-7-2,-1-1,1 0,0 0,0 0,1-1,-1 0,1 0,0-1,1 0,-1 0,1-1,-1 0,1-1,0 0,0 0,0-1,0 0,1-1,-1 0,0 0,0-1,0 0,1-1,15-4</inkml:trace>
  <inkml:trace contextRef="#ctx0" brushRef="#br0" timeOffset="976.853">482 48,'-5'0,"-6"0,-6 0,-6 0,2-5,0-1,-2 0,-1 1,-2 1,-1 2,4 1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29,'-5'5,"-1"6,0 6,1 1</inkml:trace>
  <inkml:trace contextRef="#ctx0" brushRef="#br0" timeOffset="245.917">277 0,'0'10,"-5"8,-1 0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9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0 393,'19'0,"17"0,6 0,1 0,-2 0,-4 0,-2 0,-3 0,-2 0,-2 0,0 0,0 0,0 0,-1 0,1 0,-5 0</inkml:trace>
  <inkml:trace contextRef="#ctx0" brushRef="#br0" timeOffset="269.74">28 619,'38'-9,"33"-4,8 1,-4 2,-11 3,-10 3,-10 1,-8 2,-5 1,-8 1</inkml:trace>
  <inkml:trace contextRef="#ctx0" brushRef="#br0" timeOffset="1923.158">1242 55,'-10'34,"-3"25,1 7,2-2,3-8,3-8,2-8,1-5,1-5,0-2,1-6</inkml:trace>
  <inkml:trace contextRef="#ctx0" brushRef="#br0" timeOffset="2203.892">734 83,'39'-5,"36"-6,10-2,1 2,-6 3,-10 2,-13 3,-7 1,-7 2,-5 0,-6 0,-2 1,-2-1,-1 1,0-1,-5 5,-11 2,-7-1</inkml:trace>
  <inkml:trace contextRef="#ctx0" brushRef="#br0" timeOffset="2452.155">762 592,'48'-5,"35"-7,13-5,-5 0,-13 2,-15 4,-14 4,-10 4,-7-4,-4 1,-2 0,-6 2</inkml:trace>
  <inkml:trace contextRef="#ctx0" brushRef="#br0" timeOffset="3399.368">1722 422,'-52'35,"1"2,2 2,2 2,2 2,1 3,13-1,31-45,0 1,1-1,-1 1,1-1,-1 1,1-1,0 1,-1-1,1 1,-1-1,1 1,0-1,-1 0,1 0,0 1,-1-1,1 0,0 0,-1 0,1 0,0 0,0 1,-1-1,1-1,0 1,0 0,-1 0,1 0,0 0,-1 0,1-1,0 1,-1 0,1-1,0 1,-1 0,1-1,-1 1,1-1,0 1,-1-1,1 1,-1-1,0 1,1-1,-1 0,1 1,-1-1,0 0,1 1,-1-2,1 1,396-302,-396 301,-1 1,1 0,0 0,-1 0,1 0,0 0,0 0,0 0,0 0,0 0,0 0,0 0,0 1,0-1,0 0,0 1,1-1,-1 1,0-1,0 1,1 0,-1 0,0-1,0 1,1 0,-1 0,0 0,1 0,-1 0,0 1,1-1,-1 0,0 1,0-1,1 0,-1 1,0 0,0-1,0 1,0 0,0-1,0 1,0 0,0 0,0 0,0 0,0 0,0 0,-1 0,1 0,0 0,-1 1,1-1,-1 0,1 0,-1 0,0 1,1-1,-1 0,0 1,0-1,0 0,0 1,0-1,-22 81,17-69,1 0,0 1,1 0,0 0,1 0,1 0,0 0,1 0,0 0,1 2,7 40,-31-71,15 6,0 0,0 0,-1 1,0 1,0 0,-1 0,0 0,0 1,-1 1,1 0,-1 0,0 1,-1 1,1-1,-9 0,-61 2,56 3</inkml:trace>
  <inkml:trace contextRef="#ctx0" brushRef="#br0" timeOffset="3819.85">2315 26,'-38'35,"1"1,2 2,2 2,-6 11,-19 65,57-112,0 0,0 0,1 0,0 1,-1-1,2 0,-1 0,0 0,1 0,0 1,-1-1,2 0,-1 0,0 0,1 0,0-1,0 1,0 0,0-1,1 1,-1-1,1 0,0 0,0 0,0 0,0 0,1-1,-1 1,1-1,8 4,0-1,-1-1,1 0,1-1,-1 0,1-1,-1 0,1-1,-1 0,1-1,0 0,-1-1,1-1,0 0,-1-1,0 0,0-1,0 0,0-1,0 0,-1-1,0 0,0-1,9-7,-8 7,0 0,0-2,-1 1,0-1,0-1,-1 0,0 0,-1-1,0 0,-1-1,0 0,-1 0,0-1,-1 1,0-2,-1 1,-1 0,0-1,0-3,-2 11,0 0,-1-1,1 1,-1 0,0 0,-1-1,0 1,0-1,0 1,0 0,-1-1,0 1,-1 0,0 0,1 0,-2 0,1 0,-1 0,0 0,0 1,-1-1,1 1,-1 0,0 0,-1 0,1 1,-1 0,0 0,0 0,0 0,-1 1,1-1,-1 2,0-1,1 0,-2 1,1 0,-1 1,-83 11,64-4</inkml:trace>
  <inkml:trace contextRef="#ctx0" brushRef="#br0" timeOffset="4154.932">2032 337,'53'-19,"22"-7,3 2,-7 5,-15 10,-13 6,-13 9,-8 4,-1 0,-6 2,0 0,3-2,2-3,3-3,-2-6,-6-4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86 226,'168'-27,"-8"14,-37-4,-99 16</inkml:trace>
  <inkml:trace contextRef="#ctx0" brushRef="#br0" timeOffset="302.755">0 423,'20'5,"20"2,8-6,1-2,-3-2,-5 0,-4 1,-4 0,-2-4,-3-1,0 1,0 1,-6 2</inkml:trace>
  <inkml:trace contextRef="#ctx0" brushRef="#br0" timeOffset="769.858">340 1,'19'16,"1"0,0-1,1-1,1-1,0-1,3 0,72 43,-95-54,0 0,1 1,-1-1,0 1,0 0,0 0,0 0,0 0,0 0,-1 0,1 0,-1 1,1-1,-1 1,0-1,0 1,0-1,0 1,-1 0,1-1,-1 1,1 0,-1-1,0 1,0 0,0 0,0-1,-1 1,1 0,-1-1,0 1,0 0,0-1,0 1,-1 1,-63 77,52-68,-245 263,241-258,3-5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0,'-19'5,"-11"6,-1 6,10 1,14-4,12-8,10-6,8-7,-1-2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03.13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367 2089,'0'145,"30"214,-30-183,-1-153</inkml:trace>
  <inkml:trace contextRef="#ctx0" brushRef="#br0" timeOffset="1783.346">9568 0,'-22'109,"-2"20,18-93,2 0,1 0,2 1,4 33,-7 106,3 75,7-124,23 278,-29-364,1-5,-1 1,-2 0,-1-1,-2 0,-2 1,-5 14,-56 259,59-258,1 19,4-1,2 2,5 28,-1 15,-2 361,0-477</inkml:trace>
  <inkml:trace contextRef="#ctx0" brushRef="#br0" timeOffset="7802.376">0 2625,'1'-2,"-1"-1,0 1,1-1,-1 1,1-1,0 1,0 0,0 0,0-1,0 1,0 0,1 0,-1 0,1 0,0 0,-1 0,1 1,0-1,0 0,0 1,0 0,0-1,0 1,1 0,-1 0,0 0,1 0,-1 1,0-1,1 1,-1-1,3 1,90-5,-77 5,37 2,149-13,-39-18,64 0,-176 22,1 1,-1 3,1 2,16 4,126-5,-16-25,-21 14,77-4,-43 7,-42-4,0 7,87 9,-59 0,56-13,-72-4,1 8,81 9,-59 0,901-2,-749 28,-206-27,-1-6,20-7,233-2,-63-11,184 24,-220-24,157-7,-252 33,243-12,-126-6,128 16,-207 2,55-29,-278 28,-1 0,1 0,-1 0,1 0,-1 0,1-1,-1 0,1 0,-1 0,0 0,0-1,1 0,-1 0,0 0,0 0,-1 0,1-1,0 0,-1 0,1 0,-3 0</inkml:trace>
  <inkml:trace contextRef="#ctx0" brushRef="#br0" timeOffset="8532.706">9737 1891,'0'0,"0"-1,1 0,-1 0,0 0,0 1,0-1,0 0,0 0,0 0,0 1,-1-1,1 0,0 0,0 1,-1-1,1 0,0 1,-1-1,1 0,-1 1,1-1,-1 0,1 1,-1-1,1 1,-1-1,1 1,-1-1,0 1,1-1,-1 1,0 0,0-1,1 1,-1 0,0 0,0-1,1 1,-1 0,0 0,0 0,1 0,-1 0,0 0,0 0,0 0,1 0,-1 1,0-1,0 0,1 0,-1 1,0-1,0 0,1 1,-1-1,1 1,-1-1,0 1,1-1,-1 1,1 0,-1-1,1 1,-1-1,1 1,-1 0,-165 126,-2-3,67-47,-130 124,137-128,79-41,17-19</inkml:trace>
  <inkml:trace contextRef="#ctx0" brushRef="#br0" timeOffset="10068.333">707 2343,'-152'105,"-35"66,-67 62,209-185,33-30</inkml:trace>
  <inkml:trace contextRef="#ctx0" brushRef="#br0" timeOffset="11151.132">3867 2737,'-34'60,"-15"25,13-27,3 2,3 0,2 2,1 6,26-64,-1 0,1 0,-1 0,1 1,1-1,-1 0,1 0,-1 1,1-1,0 0,1 1,-1-1,1 0,0 0,0 0,0 1,0-1,1 0,0 0,0-1,0 1,0 0,0 0,1-1,0 0,-1 1,1-1,0 0,1-1,-1 1,1 0,-1-1,1 0,0 0,0 0,0 0,0-1,0 1,0-1,1 0,7 2,0-1,1 0,-1-1,0-1,0 1,1-2,-1 0,0-1,0 0,0 0,0-1,0-1,-1 0,11-6,7-26,-22 16</inkml:trace>
  <inkml:trace contextRef="#ctx0" brushRef="#br0" timeOffset="11754.089">3359 2879,'6'-11,"-1"1,1 0,1 0,0 1,0-1,1 1,0 1,0 0,1 0,0 0,4-1,1 0,2 0,-1 1,1 0,1 1,-1 1,1 1,7-2,21-7,-41 12,0 1,0-1,0 1,1 0,-1 0,0 1,1-1,-1 1,0 0,1 0,-1 0,1 0,-1 1,0 0,1 0,-1 0,0 0,0 1,0 0,0 0,0 0,0 0,-1 0,1 1,-1 0,1 0,-1 0,0 0,0 0,-1 0,1 1,0 0,0 2,28 46,-28-42,1 0,0 0,1 0,0-1,1 0,0 0,0-1,1 1,0-1,0-1,1 1,0-1,0-1,0 1,1-1,0-1,1 0,-1 0,1-1,0 0,0-1,0 0,6 1,-2-6,-1-2,0 1,0-2,-1 1,0-2,1 0,-2 0,1-1,-1-1,0 0,0 0,-1-1,-1 0,1-1,-1 0,-1 0,0-1,0 0,3-9,0 3,-6 5</inkml:trace>
  <inkml:trace contextRef="#ctx0" brushRef="#br0" timeOffset="14899.648">4517 2963,'1'-2,"0"0,1 1,-1-1,1 0,0 1,-1-1,1 0,0 1,0 0,0 0,0-1,0 1,0 0,1 1,-1-1,0 0,0 1,1-1,-1 1,0-1,1 1,-1 0,0 0,1 0,-1 1,1-2,138-14,58-2,-198 17,0-1,0 1,0 0,0-1,0 1,0 0,0 0,0 0,0 0,0 0,0 0,-1 0,1 0,0 0,0 1,0-1,0 0,0 0,0 1,0-1,-1 1,1-1,0 1,0-1,0 1,-1-1,1 1,0 0,-1-1,1 1,-1 0,1 0,-1-1,1 1,-1 0,1 1,-5 4</inkml:trace>
  <inkml:trace contextRef="#ctx0" brushRef="#br0" timeOffset="15201.48">4573 3133,'15'5,"23"1,6-5,-1-2,-1-2,-5 0,-2 1,-4 0,-1-4,-2-1,0 1,-5 6,-7 3</inkml:trace>
  <inkml:trace contextRef="#ctx0" brushRef="#br0" timeOffset="15433.549">4544 3387,'34'-5,"25"-2,8 1,-3 6,-8 3,-8 1,-12 0</inkml:trace>
  <inkml:trace contextRef="#ctx0" brushRef="#br0" timeOffset="16653.166">5476 3104,'10'128,"-3"52,-12-138,4-26,0 1,-1 0,-1 0,-1-1,0 1,-1-1,-1 0,0-1,-9 15,14-28,0 0,0 0,-1 0,1 0,-1 0,1-1,-1 1,1 0,-1-1,0 0,0 1,0-1,0 0,0 0,0 0,0 0,0 0,0-1,-1 1,1-1,0 1,0-1,-1 0,1 0,0 0,-1 0,1 0,0 0,0-1,-1 1,1-1,0 1,0-1,0 0,0 0,0 0,0 0,0-1,0 1,0 0,0-1,1 1,-1-1,0 0,1 1,-1-1,1 0,0 0,0 0,0 0,0 0,0 0,0 0,0-1,1 1,-1-1,-1-14,1 0,0 0,2-1,-1 1,2 0,1 0,0 0,1 0,0 0,2 1,0 0,1 0,0 0,1 1,1 0,0 1,6-6,1-9,2 1,1 1,1 1,1 0,24-22,-18 23,-21 18,0-1,0 1,0 1,1-1,0 1,1 0,0 1,-1 0,2 0,-1 1,0 0,1 0,0 1,0 0,0 0,0 1,0 1,1-1,-1 2,0-1,1 1,-1 0,2 1,-5 0,0 1,-1-1,1 1,-1 0,1 0,-1 1,0 0,0 0,0 0,-1 0,1 1,-1 0,1 0,-1 0,-1 0,1 0,0 1,-1 0,0 0,0 0,-1 0,1 0,-1 1,0-1,0 1,-1-1,0 1,0 0,0-1,-1 1,0 0,0 0,0 0,-1-1,1 1,-1 0,-1-1,1 1,-1 0,0-1,0 0,-3 5,-8 8,0-1,0 0,-2-1,0 0,-1-1,-1-1,0-1,-1 0,0-1,-1-1,0-1,-1 0,0-2,-20 6,31-10,7-2,-1 0,0-1,0 1,0-1,0 0,0 0,-1 0,1 0,0-1,0 1,-1-1,1 0,0 0,-1 0,1 0,0 0,-1-1,1 0,0 1,0-1,0-1,0 1,0 0,-2-1,-5-10</inkml:trace>
  <inkml:trace contextRef="#ctx0" brushRef="#br0" timeOffset="17537.422">5983 3274,'26'-5,"-1"0,-1-2,1-1,-1 0,-1-2,0-1,0-1,-1-1,0 0,-1-2,9-9,-23 18,-1 0,0-1,0 0,0 0,-1 0,0-1,-1 0,1 1,-1-2,-1 1,0 0,0-1,0 0,-1 1,-1-1,1 0,-1-4,-2 11,1 0,0 0,-1 0,0 0,1 1,-1-1,0 0,0 1,0-1,0 1,0-1,0 1,-1-1,1 1,0 0,-1 0,1-1,-1 1,1 0,-1 0,1 0,-1 1,0-1,0 0,1 1,-1-1,0 1,0-1,0 1,0 0,1 0,-1 0,0 0,0 0,0 0,0 1,0-1,1 1,-2-1,-69 30,54-18,0 2,0 0,1 1,1 0,0 1,2 1,0 1,0 0,2 1,0 0,2 1,-4 9,12-26,0 1,0 0,1 0,-1 0,1 0,0 0,0 0,0 0,1 0,0 0,-1 0,2 0,-1 1,0-1,1 0,0 0,-1 0,2 0,-1 0,0 0,1 0,0-1,0 1,0 0,0-1,1 1,-1-1,1 0,0 0,0 0,0 0,0-1,0 1,1-1,-1 0,1 1,0-2,0 1,0 0,11 0,1 0,-1 0,1-2,0 0,-1-1,1 0,-1-1,1-1,-1-1,0 0,0-1,0 0,-1-1,0-1,0 0,12-9,-2 0,-1 0,-1-2,0-1,-2 0,0-1,-1-1,-1-1,-1-1,-1-1,63-117,-79 142,-1-1,0 1,1-1,-1 1,0-1,0 1,0-1,1 0,-1 1,0-1,0 0,0 0,0 1,0-1,0 0,1 0,-1 0,0 0,0 0,0 0,0-1,0 1,0 0,0 0,1-1,-1 1,0 0,0-1,0 1,1-1,-1 1,0-1,0 1,1-1,-1 0,0 1,1-1,-1 0,1 1,-1-1,1 0,-1 0,1 1,0-1,-1 0,1 0,0 0,0 0,0 0,-1 0,1 1,0-1,0 0,0 0,0 0,0 0,1 0,-1 0,0 0,0 1,1-1,-1 0,0 0,1 0,-3 2,-1-1,1 1,0 0,0 0,0 0,0 0,0 0,0 0,0 1,1-1,-1 1,0-1,1 1,-1 0,1-1,-1 1,1 0,0 0,0 0,0 0,0 0,0 0,0 0,1 0,-1 1,1-1,-1 0,1 0,0 1,0-1,0 0,0 0,0 1,1-1,-1 0,1 0,-1 1,1-1,0 0,0 0,0 0,0 0,0 0,0 0,1 0,-1-1,1 1,-1 0,1-1,0 1,-1-1,1 1,0-1,0 0,1 0,70 17,-68-18,0-1,1 1,-1 1,0-1,0 1,0 0,0 0,0 1,0-1,0 1,0 0,-1 0,1 1,-1-1,1 1,-1 0,0 0,0 1,0-1,-1 1,1 0,-1 0,0 0,0 0,0 1,-1-1,1 1,-1 0,0-1,0 4,-14 99,6-82</inkml:trace>
  <inkml:trace contextRef="#ctx0" brushRef="#br0" timeOffset="17787.25">7000 3161,'-14'24,"-1"8,3-2</inkml:trace>
  <inkml:trace contextRef="#ctx0" brushRef="#br0" timeOffset="18038.606">7028 2936,'-10'-25,"2"3,3 4</inkml:trace>
  <inkml:trace contextRef="#ctx0" brushRef="#br0" timeOffset="18284.684">7226 2963,'-5'10,"-1"1,2-1,0 1,0-1,1 1,0 0,0 1,2-1,-1 0,1 1,1-1,0 1,1-1,0 0,1 1,0-1,1 0,0 0,0 0,2 0,-1-1,6 10,-7-17,0-1,0 0,-1 0,1 0,1 0,-1 0,0 0,0-1,1 0,-1 0,1 0,-1 0,1 0,-1-1,1 1,0-1,-1 0,1 0,0 0,-1-1,1 1,-1-1,1 0,-1 0,1 0,-1 0,0-1,1 0,-1 1,0-1,1-1,6-3,0-1,-1 0,0 0,0-1,0 0,-1-1,0 0,-1 0,2-3,-2 2,-1 1,0 0,0-1,-1 0,0-1,-1 1,0-1,0 0,-1 0,-1 0,0 0,0 0,-1-1,-1 1,0-1,-1-5,1 15,-1 0,0 0,1-1,-1 1,0 1,0-1,0 0,0 0,-1 0,1 0,0 1,-1-1,1 0,-1 1,1 0,-1-1,0 1,0 0,0 0,0 0,0 0,0 0,0 0,0 1,0-1,0 0,0 1,0 0,0 0,-1-1,1 1,0 1,0-1,-2 0,-71 25,49-11</inkml:trace>
  <inkml:trace contextRef="#ctx0" brushRef="#br0" timeOffset="18772.774">7677 2963,'-22'44,"11"-26,1 0,1 0,0 1,2 0,0 1,1 0,1 0,1 0,1 0,0 5,3-21,0-1,0 1,1-1,-1 1,1-1,0 1,0-1,0 0,0 0,1 1,-1-1,1 0,0 0,0 0,0-1,0 1,1 0,-1-1,1 0,-1 1,1-1,0 0,0 0,0 0,0-1,0 1,0-1,1 0,-1 0,0 0,1 0,-1 0,1-1,-1 0,3 1,5-1,0 0,0 0,0-1,0-1,0 1,0-2,0 0,-1 0,0-1,1 0,-1 0,13-9,0 0,0-2,-2-1,0 0,0-1,-2-2,0 0,-1 0,-1-2,6-10,5-8,-12 22,-2-1,0 0,-1-1,-1 0,-1-1,0 0,-2-1,0 0,-1-1,-1 1,-2-2,0 1,-1 0,-1-1,0-19,-4 37,0 0,1 0,-2 1,1-1,0 1,-1-1,0 1,0-1,0 1,-1 0,0 0,1 0,-1 0,-1 1,1-1,0 1,-1 0,0 0,0 0,1 0,-2 1,1-1,0 1,0 0,-1 1,1-1,-1 1,0 0,1 0,-1 0,0 0,0 1,0 0,1 0,-1 0,0 1,0-1,1 1,-1 0,0 1,1-1,-1 1,1 0,0 0,-1 0,-2 3,-5 0,1 1,1 0,-1 1,1 0,0 1,1 0,0 0,0 1,0 0,1 1,1-1,0 2,0-1,1 1,0 0,1 0,0 1,1-1,0 1,1 0,1 0,-1 0,2 1,0-1,0 1,1-1,1 0,0 1,0-1,2 0,-1 0,2 0,-1 0,2 0,-1-1,2 0,-1 0,2 0,-1 0,1-1,1 0,0-1,8 8,6-2,0-1,2-1,0-1,0-1,1-1,0-1,1-1,0-2,0 0,0-2,1-1,23 0,20 7,-42-4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1,'-24'9,"-3"4,4-1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198 128,'-8'2,"0"1,0-1,0 1,1 1,-1 0,1 0,0 0,0 1,1 0,-1 0,1 1,0-1,0 2,1-1,0 0,0 1,1 0,-1 0,1 1,1-1,0 1,0-1,0 1,1 0,0 0,1 1,-1-1,2 0,-1 0,1 1,0 0,0 8,0 0,1 0,1 0,0 0,2-1,0 1,0-1,2 3,-4-15,0 0,0 1,0-1,1 0,-1 0,1 0,0 0,0-1,0 1,1-1,-1 0,1 0,0 0,0 0,0-1,0 1,0-1,0 0,1 0,-1-1,1 1,0-1,-1 0,1 0,0-1,-1 1,1-1,0 0,0-1,-1 1,1-1,16-4,0 0,-1-2,0-1,0 0,-1-1,0-1,-1-1,0-1,0 0,-1-2,-1 1,-1-2,4-4,0 2,0 0,-1-1,-1-1,-1-1,-1 0,0-1,-2-1,-1 0,0-1,7-23,-17 42,-1-1,0 0,0 0,-1 0,0 0,1 0,-2 0,1 0,-1 1,1-1,-1 0,0 0,-1 0,1 1,-1-1,0 1,0-1,-1 1,1 0,-1 0,0 0,0 0,-1 0,1 0,-1 1,1 0,-1 0,0 0,0 0,-1 1,1-1,0 1,-1 0,1 0,-1 1,0-1,0 1,-2 0,-4-2,-1 1,-1 0,1 0,0 1,0 1,-1 0,1 1,0 0,0 1,0 0,0 1,0 0,0 1,1 0,0 1,0 1,-10 5,-17 10</inkml:trace>
  <inkml:trace contextRef="#ctx0" brushRef="#br0" timeOffset="395.612">0 354,'5'-7,"0"1,0-1,1 1,0 0,0 1,0-1,1 1,0 0,0 1,0 0,0 0,1 0,0 1,-1 0,1 1,3-1,127-21,-129 23,-1 0,0 0,1 1,-1 1,1-1,-1 1,0 1,1-1,-1 1,0 1,0 0,0 0,-1 0,1 1,-1 0,0 1,0-1,0 1,-1 1,1-1,-1 1,4 6,17 8,-17-19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1 388,'38'-5,"23"-2,5 1,-3 1,-8 2,-8 0,-13 2</inkml:trace>
  <inkml:trace contextRef="#ctx0" brushRef="#br0" timeOffset="217.232">1 585,'38'0,"28"0,6 0,-8 0</inkml:trace>
  <inkml:trace contextRef="#ctx0" brushRef="#br0" timeOffset="472.103">622 501,'33'0,"27"0,6 0,-2 0,-8 0,-13-5,-14-2</inkml:trace>
  <inkml:trace contextRef="#ctx0" brushRef="#br0" timeOffset="2215.618">1187 698,'171'-106,"-131"75,-18 17,-2-2,1 0,-2-1,-1-1,0-1,-1 0,6-11,-10-21,-13 50,0 0,0 0,-1 0,1 0,0 0,0 1,-1-1,1 0,-1 0,1 0,-1 0,1 0,-1 1,0-1,1 0,-1 1,0-1,1 0,-1 1,0-1,0 1,0-1,1 1,-1-1,0 1,0 0,0-1,0 1,0 0,0 0,0-1,0 1,0 0,0 0,0 0,0 0,0 1,0-1,0 0,0 0,1 1,-1-1,0 0,0 1,0-1,0 1,0-1,1 1,-1-1,0 1,0 0,1-1,-9 5,1-1,0 1,1 1,-1-1,1 1,0 1,1-1,-1 1,1 1,0-1,1 1,0 0,0 0,1 0,-2 6,4-10,0 0,1 0,-1 0,1 0,0 1,0-1,1 0,-1 1,1-1,0 0,0 1,0-1,1 0,-1 1,1-1,0 0,0 0,1 0,-1 0,1 0,0 0,0 0,1 0,-1 0,1-1,-1 0,1 1,0-1,0 0,1 0,-1-1,1 1,2 1,5 0,0-1,0 0,0-1,0 0,0-1,0 0,1-1,-1 0,0-1,0 0,1-1,-1 0,0-1,-1 0,1-1,0 0,-1 0,0-1,0-1,0 1,-1-2,0 1,8-8,8-1,-9 6,0 0,-1-1,0-1,-1 0,0-1,-1-1,0 0,-1-1,0 0,-1-1,-1 0,5-10,-14 24,-1-1,1 1,-1-1,0 1,1-1,-1 0,0 1,0-1,0 1,0-1,0 1,0-1,-1 1,1-1,-1 1,1-1,-1 1,1-1,-1 1,0-1,1 1,-1 0,0-1,0 1,0 0,0 0,0 0,0 0,-1 0,1 0,0 0,0 0,-1 0,1 1,-1-1,1 0,0 1,-1-1,1 1,-1 0,1-1,-1 1,0 0,1 0,-1 0,1 0,-1 0,1 0,-1 1,1-1,-1 1,1-1,-1 1,1-1,-1 1,1 0,0-1,-1 1,1 0,0 0,0 0,-2 1,-6 2,0 1,0-1,1 2,-1-1,1 1,0 0,1 1,-1 0,1 0,-2 4,6-9,1 1,1-1,-1 0,0 1,0-1,1 1,0-1,-1 1,1 0,0 0,0-1,1 1,-1 0,0 0,1 0,0 0,0 0,0 0,0 0,0 0,0 0,1 0,0 0,-1 0,1-1,0 1,0 0,1 0,-1-1,0 1,1-1,0 1,0-1,-1 0,1 1,3 1,0 0,0 0,1 0,0 0,0-1,0 1,0-2,1 1,-1-1,1 1,-1-2,1 1,0-1,0 0,-1 0,1-1,0 0,0 0,0-1,6-1,128-41,-134 40,2 0,-1 0,0-1,0 1,0-2,-1 1,1-1,-1 0,0-1,-1 0,1 0,-1 0,0-1,-1 0,0 0,0 0,0-1,-1 0,0 0,0 0,-1 0,2-9,-5 16,1-1,-1 0,0 1,0-1,0 0,0 0,0 1,0-1,-1 0,1 0,0 1,-1-1,0 0,1 1,-1-1,0 1,0-1,0 1,0-1,0 1,0 0,0-1,0 1,-1 0,1 0,0 0,-1 0,1 0,-1 0,1 0,-1 0,0 1,1-1,-1 1,0-1,1 1,-1-1,0 1,0 0,1 0,-1 0,0 0,0 0,1 1,-1-1,0 0,1 1,-1-1,0 1,1 0,-1-1,1 1,-1 0,1 0,-1 0,1 0,-1 0,1 0,0 1,0-1,0 0,0 1,0-1,0 1,0-1,-1 2,-3 3,-1 0,1 0,0 1,0 0,1 0,0 0,0 0,1 0,0 1,0 0,1 0,0 0,0 0,0 4,2-8,-1 0,1 0,0 0,0 0,0-1,1 1,0 0,-1 0,1 0,0 0,1 0,-1-1,1 1,0-1,0 1,0-1,0 1,0-1,1 0,-1 0,1 0,0-1,0 1,0-1,0 1,1-1,-1 0,1 0,-1 0,4 0,-2 0,4 3,0-1,0 0,0-1,1 0,-1-1,1 0,0 0,0-1,0 0,0-1,0 0,0 0,0-1,0-1,7-3</inkml:trace>
  <inkml:trace contextRef="#ctx0" brushRef="#br0" timeOffset="2614.49">2259 21,'22'-3,"205"-15,-227 19,-1-1,0 1,0 0,1-1,-1 1,1 0,-1 0,1-1,-1 1,1 0,-1 0,1 0,0 0,-1 0,1 0,0 0,0-1,0 1,-1 0,1 0,0 0,0 0,1 0,-1 0,0 0,0 0,0 0,1 0,-1 0,0 0,1 0,-1-1,1 1,-1 0,1 0,-1 0,1-1,0 1,-1 0,1-1,0 1,0 0,-1-1,1 1,0-1,0 0,0 1,0-1,-1 1,1-1,0 0,0 0,0 0,0 1,0-1,0 0,0 0,0 0,0 0,-35 23,27-20,0 1,0 0,1 1,-1-1,1 1,0 1,1-1,-1 1,1 0,0 0,1 0,-1 1,1 0,3-5,1 0,0 0,-1 0,1 0,0 0,0 0,0 0,0 0,0-1,0 1,0 0,1 0,-1 0,1 0,0 0,-1 0,1-1,0 1,0 0,0-1,0 1,0 0,1-1,-1 0,0 1,1-1,-1 0,1 1,-1-1,1 0,0 0,-1 0,1-1,0 1,0 0,0 0,72 20,-48-18,-2-2</inkml:trace>
  <inkml:trace contextRef="#ctx0" brushRef="#br0" timeOffset="3615.386">3049 134,'-28'15,"0"1,1 1,1 2,0 0,2 2,0 1,1 1,1 0,-11 19,29-37,0 0,1 0,-1 1,1-1,1 1,-1-1,1 1,0 0,0 0,1 0,0 1,0-1,0 0,1 0,0 0,0 1,0-1,1 0,0 0,1 0,-1 1,1-1,0-1,0 1,1 0,0 0,0-1,0 0,1 1,-1-1,1-1,0 1,1 0,-1-1,1 0,0 0,0-1,0 1,1-1,-1 0,1 0,3 0,8 0,1 0,0-2,0 0,0-1,0-1,0-1,-1 0,1-2,0 0,-1 0,0-2,0 0,-1-1,1-1,-2 0,1-1,6-6,-7 8,-2-1,1-1,-1 0,-1 0,0-1,0-1,-1 0,0-1,-1 0,0 0,-1-1,0 0,-1-1,-1 0,0 0,-1-1,-1 0,0 0,-1 0,2-10,-7 19,0 0,-1 0,1 0,-1 0,0 0,0 0,-1 0,0 1,0-1,0 1,-1 0,0 0,0 0,0 0,0 1,-1 0,1 0,-1 0,-1 0,1 1,0 0,-1 0,1 0,-1 1,0-1,0 1,-2 0,-17-7</inkml:trace>
  <inkml:trace contextRef="#ctx0" brushRef="#br0" timeOffset="3919.263">2682 416,'299'-90,"-295"89,0-1,-1 1,1 0,0-1,0 2,0-1,0 0,0 1,0 0,0 0,0 0,0 0,0 1,0-1,0 1,0 0,-1 1,1-1,0 0,-1 1,1 0,-1 0,1 0,-1 0,0 1,0-1,0 1,0 0,1 2,4 6,-6-7,-1 0,1-1,0 0,0 1,1-1,-1 0,1 0,0-1,-1 1,1 0,0-1,1 0,-1 1,0-1,1 0,-1-1,1 1,-1-1,1 0,0 0,1 1,132 1,-112-4</inkml:trace>
  <inkml:trace contextRef="#ctx0" brushRef="#br0" timeOffset="6909.382">2372 613,'0'5,"0"6,-5 6,-1 6,-1 2,-2-2,-1 0,2 0,2-3</inkml:trace>
  <inkml:trace contextRef="#ctx0" brushRef="#br0" timeOffset="7379.313">2343 613,'101'83,"-93"-74,-8-8,1 0,-1 0,1 1,0-1,-1 0,1 0,0 0,0 0,0 0,-1 1,1-2,0 1,1 0,-1 0,0 0,0 0,0-1,0 1,1 0,-1-1,0 0,1 1,-1-1,0 1,1-1,-1 0,0 0,1 0,-1 0,1 0,-1 0,0 0,1-1,-1 1,0 0,1-1,-1 1,0-1,1 1,-1-1,0 0,0 1,0-1,0 0,0 0,0 0,1 0,52-112,-49 94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1 434,'4'5,"1"-1,0 0,0-1,0 1,0-1,0 0,1 0,0-1,-1 1,1-1,0 0,0-1,0 0,0 0,1 0,-1 0,0-1,0 0,0-1,1 1,-1-1,0 0,0-1,0 1,0-1,-1-1,1 1,0-1,-1 0,1 0,-1 0,4-5,40-24,-2-3,-2-1,-1-3,21-25,-46 44,-14 16,1-1,-1 1,0-1,-1 0,1 0,-1-1,0 1,0-1,0 0,-1 0,0 0,0 0,-1-1,0 1,0-1,0 0,-1 1,0-1,0 0,-1 0,0 0,0-3,-3 7,1 0,-1-1,0 1,0 0,-1 1,1-1,0 1,-1-1,0 1,1 0,-1 0,0 0,0 1,0 0,0-1,-1 1,1 1,0-1,0 1,-1-1,1 1,0 0,0 1,-1-1,1 1,0 0,0 0,0 0,0 1,0-1,0 1,0 0,0 0,1 0,-4 3,-7 2,1 0,1 2,-1-1,1 1,1 1,-1 0,2 1,-1 0,2 1,-9 12,14-19,0 1,1 0,0 0,0 0,1 0,0 0,0 0,0 1,1-1,-1 1,2 0,-1-1,1 1,0 0,0-1,1 1,0-1,0 1,1 0,-1-1,1 0,1 1,-1-1,1 0,0 0,1 0,4 1,0 0,0 0,1 0,0-1,1-1,-1 0,1 0,0-1,0 0,0 0,1-1,-1-1,1 0,-1 0,1-1,0 0,0-1,0 0,0-1,-1 0,1-1,2-1,18 2,-1 0,-1-1,1-1,-1-2,0-1,0-1,-1-1,0-2,0-1,-1-1,-1-1,0-2,-1 0,0-2,-1 0,19-20,-38 33,-1 0,1-1,-1 1,0-1,0 0,-1 0,0-1,0 1,0-1,0 1,-1-1,0 0,0 0,0 0,-1 0,0 0,0-1,-1 1,0 0,0 0,0 0,-1-3,0 7,0 0,0 1,0-1,0 0,0 1,-1-1,1 1,-1-1,1 1,-1 0,1-1,-1 1,0 0,0 0,1 0,-1 1,0-1,0 0,0 1,0-1,0 1,0-1,0 1,0 0,0 0,0 0,0 0,0 0,0 1,0-1,0 1,0-1,0 1,0 0,-1 0,-71 31,64-25,0 0,1 0,0 1,0 0,0 1,1 0,1 0,-1 1,2 0,-1 0,1 0,-2 8,5-14,1 1,0 0,0-1,1 1,-1 0,1 0,0 0,0 1,1-1,0 0,0 0,0 0,0 0,1 0,0 0,0 1,0-2,1 1,-1 0,1 0,0 0,1-1,-1 1,1-1,0 0,0 1,0-1,1-1,-1 1,3 1,6 1,0 0,1-1,0-1,0 0,0-1,0-1,0 1,1-2,-1 0,1-1,-1 0,1-1,-1 0,6-2,-19 3,38-6,-1-1,1-1,-2-3,1 0,-1-3,-1-1,-1-1,0-2,-1-1,-1-2,-1-1,-1-2,14-14,24-36,-66 72,0-1,0 0,-1 0,1 1,0-1,-1 0,0 0,0 0,0-1,0 1,0 0,0 0,-1-1,0 1,0 0,0 0,0-1,0 1,0 0,-1-1,0 1,0 0,0 0,0 0,0 0,0 0,-1 0,0-1,-1 2,-1 0,1 0,-1 0,1 1,-1 0,0-1,1 1,-1 1,0-1,0 0,0 1,0 0,1 0,-1 0,0 0,0 1,0-1,0 1,1 0,-1 0,0 1,1-1,-1 1,1 0,-1 0,1 0,0 0,0 0,0 1,0-1,0 1,0 0,-1 3,-6 2,1 1,1 0,0 0,0 1,1 0,0 1,1 0,0 0,0 0,1 0,1 1,0 0,1 0,0 0,1 0,0 1,1-1,0 1,1-1,0 0,1 1,0-1,2 1,0 3,1-8,0 0,0-1,0 0,1 0,0 0,0-1,1 0,0 0,0 0,1-1,-1 0,1 0,0 0,0-1,1 0,-1 0,1-1,0 0,0-1,0 1,0-2,1 1,-1-1,0 0,1-1,-1 0,6 0,11 0</inkml:trace>
  <inkml:trace contextRef="#ctx0" brushRef="#br0" timeOffset="545.252">1892 208,'-17'13,"0"1,1 0,1 2,0 0,1 0,1 1,0 1,1 0,-2 7,14-26,0 1,0 0,1-1,-1 1,0 0,0-1,1 1,-1 0,0-1,1 1,-1 0,0 0,1-1,-1 1,0 0,1 0,-1 0,0-1,1 1,-1 0,1 0,-1 0,1 0,-1 0,0 0,1 0,-1 0,1 0,-1 0,0 0,1 0,-1 0,1 0,-1 0,0 1,1-1,-1 0,1 0,-1 0,0 1,1-1,-1 0,0 0,1 1,-1-1,0 0,0 1,1-1,-1 0,0 1,0-1,0 0,1 1,-1-1,0 1,0-1,0 0,0 1,0-1,0 1,0-1,0 0,0 1,0-1,0 1,33-21,91-80,-113 92,-10 7,-1-1,1 0,0 1,0-1,0 1,1 0,-1-1,0 1,0 0,1-1,-1 1,1 0,-1 0,1 0,-1 0,1 1,0-1,-1 0,1 1,0-1,0 1,0-1,-1 1,1 0,0 0,0 0,0 0,0 0,-1 0,1 1,0-1,0 0,0 1,-1 0,1-1,0 1,-1 0,1 0,-1 0,1 0,-1 0,1 0,-1 0,1 0,-1 1,6 18,-7-15,0 0,1-1,0 1,0-1,0 1,0-1,1 1,-1-1,1 0,0 0,1 0,-1 0,1 0,-1 0,1-1,1 1,-1-1,0 0,1 0,-1 0,1 0,0-1,0 1,0-1,0 0,0 0,1-1,-1 1,1-1,-1 0,1 0,-1-1,1 1,2-1,1-3,1-1,-1-1,0 1,0-1,0-1,-1 0,0 0,0 0,0-1,-1 1,0-2,0 1,-1-1,0 0,0 0,-1 0,0-1,0 1,0-3,5-14,-2 1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2089 594,'-5'9,"-1"9,-5 0,0 3,1 2,-2-3,1 0,-3 2,2 2,-3-4,-3 0,2 2,-2-4,3 1,-2-4,3-4</inkml:trace>
  <inkml:trace contextRef="#ctx0" brushRef="#br0" timeOffset="602.564">2484 424,'-6'15,"1"1,0-1,2 1,-1 0,2 0,0 1,1-1,1 0,0 0,1 1,1-1,1 0,2 9,-4-22,0-1,0 1,1-1,-1 1,0-1,1 0,0 0,-1 0,1 0,0 0,0 0,0 0,1 0,-1-1,0 1,1-1,-1 0,0 1,1-1,0 0,-1-1,1 1,0 0,-1-1,1 1,0-1,-1 0,1 0,0 0,0 0,-1-1,1 1,0-1,-1 0,1 1,0-1,-1 0,1-1,-1 1,0 0,1-1,-1 1,0-1,2-1,153-120,-99 70,-46 82,-12-23,-1-1,1 0,0 1,0-1,1 0,0 0,0 1,0-1,0 0,1 0,0 0,0 0,0 0,0-1,1 1,0-1,0 1,0-1,1 0,-1 0,1 0,0-1,0 0,0 1,1-1,-1-1,1 1,0 0,-1-1,1 0,0 0,0-1,1 0,-1 1,0-2,2 1,4-4,0 0,0 0,-1-1,1-1,-1 0,0-1,-1 1,1-2,-1 0,0 0,-1 0,1-1,-2 0,1-1,-1 0,0 0,-1 0,0-1,4-9,0-1</inkml:trace>
  <inkml:trace contextRef="#ctx0" brushRef="#br0" timeOffset="1102.067">3331 1,'0'0,"0"68,-2-1,-3 0,-6 15,6-51,1 0,1 1,2-1,1 0,2 10,-2-39,0 0,0-1,0 1,0 0,0 0,0 0,1-1,-1 1,1 0,-1-1,1 1,0 0,0-1,0 1,0-1,0 1,0-1,0 1,0-1,1 0,-1 0,0 1,1-1,-1 0,1 0,-1 0,1-1,-1 1,1 0,0-1,0 1,-1-1,1 1,0-1,0 0,-1 0,1 0,0 0,0 0,0 0,-1 0,1 0,0-1,0 1,-1-1,1 1,0-1,-1 0,1 0,-1 0,2 0,47-33,30-9,-78 44,1 0,-1 0,0 0,0 1,0-1,1 1,-1-1,0 1,-1 0,1 0,0-1,-1 1,1 1,-1-1,1 0,-1 0,0 0,0 1,0-1,0 1,0-1,-1 1,1-1,-1 1,0-1,1 1,-1-1,0 1,-1 0,1-1,0 1,-1-1,1 1,-1 0,1 10,10 46,-5-33</inkml:trace>
  <inkml:trace contextRef="#ctx0" brushRef="#br0" timeOffset="1501.256">3725 509,'40'-9,"0"-3,-2-1,0-2,0-1,22-15,5-21,-64 51,0 0,0 0,1 0,-1-1,0 1,0 0,0 0,0-1,-1 1,1-1,0 1,-1-1,1 1,-1-1,1 1,-1-1,0 0,1 1,-1-1,0 0,0 1,0-1,0 0,-1 1,1-1,0 1,-1-1,1 0,-1 1,1-1,-1 1,0 0,0-1,0 1,0-1,0 1,0 0,0 0,0-1,0 1,-1 0,1 0,0 0,-1 1,1-1,-1 0,-3-2,-1 1,1 0,0 0,-1 1,1 0,-1 0,0 0,1 1,-1-1,0 1,1 1,-1-1,0 1,1 0,-1 0,1 1,-1-1,1 1,0 0,-1 1,1 0,0-1,1 1,-5 3,-1 2,0-1,0 1,0 1,1 0,0 0,1 0,0 1,1 1,0-1,-5 10,7-9,2-8,1 0,-1 1,1-1,0 1,0 0,0 0,0 0,0 0,1 0,0 0,0 0,0 0,0 0,1 1,-1-1,1 0,0 1,1-1,-1 0,1 0,0 1,0-1,0 0,0 0,1 0,0 0,0 0,0 0,0-1,0 1,1-1,0 1,6 1,-1 0,1-1,0 0,1 0,-1-1,0-1,1 0,0 0,0 0,-1-1,1-1,7 0,9 1</inkml:trace>
  <inkml:trace contextRef="#ctx0" brushRef="#br0" timeOffset="1768.482">4149 621,'14'-14,"10"-15,1-6,1 2,-5 1,0 3,1 0,1 6,-3 2,0 4,-4 5</inkml:trace>
  <inkml:trace contextRef="#ctx0" brushRef="#br0" timeOffset="2099.689">4459 453,'67'-12,"-1"-2,-1-3,0-3,58-28,-60-3,-62 50,0 0,0 0,0 0,0-1,0 1,0 0,-1-1,1 1,-1 0,1-1,-1 1,1-1,-1 1,0-1,0 1,1-1,-1 1,0-1,0 1,-1-1,1 1,0 0,0-1,-1 1,1-1,-1 1,1-1,-1 1,0 0,1-1,-1 1,0 0,0 0,0 0,0 0,0-1,0 1,0 1,-1-1,1 0,0 0,0 0,-1 1,1-1,0 0,-1 1,1-1,-1 1,1 0,-1-1,1 1,-11-1,0 0,0 1,0 1,0 0,0 0,0 1,1 0,-1 1,1 1,-1 0,1 0,1 1,-1 1,0-1,1 2,1-1,-1 2,1-1,-5 6,1-3,0 1,1 0,1 1,0 0,0 1,1 0,1 0,0 1,1 0,0 1,2 0,-1 0,2 1,-1 1,6-12,0-1,0 0,0 0,0 1,1-1,-1 0,1 0,0 0,1 0,-1 0,1 0,-1 0,1 0,0 0,1-1,-1 1,1-1,-1 0,1 1,0-1,0-1,0 1,1 0,-1-1,1 1,0-1,105 50,29-31,-110-20</inkml:trace>
  <inkml:trace contextRef="#ctx0" brushRef="#br0" timeOffset="4883.263">1 1581,'38'0,"32"-4,9-3,-4 1,-10 2,-12-5,-9 1,-18 0,-12 3</inkml:trace>
  <inkml:trace contextRef="#ctx0" brushRef="#br0" timeOffset="5130.648">57 1779,'43'-5,"29"-1,7 0,-6 1,-9 1,-17 2</inkml:trace>
  <inkml:trace contextRef="#ctx0" brushRef="#br0" timeOffset="7415.242">1355 1271,'0'15,"0"-1,-2 1,0-1,-1 1,0-1,-1 0,0 0,-1 0,-1-1,0 0,-1 0,-1 0,-44 99,51-110,1-1,0 1,0 0,0 0,0-1,0 1,0 0,1 0,-1-1,1 1,-1 0,1 0,-1-1,1 1,0-1,0 1,0-1,0 1,0-1,0 1,0-1,0 0,1 0,-1 1,1-1,-1 0,1 0,-1 0,1-1,-1 1,1 0,0-1,-1 1,1-1,0 1,-1-1,1 0,0 1,0-1,0 0,-1 0,1-1,80-2,6-17,-62 16</inkml:trace>
  <inkml:trace contextRef="#ctx0" brushRef="#br0" timeOffset="8021.022">1637 1638,'26'-42,"2"1,1 1,3 2,1 1,10-7,-42 43,-1-1,1 1,0-1,-1 1,1 0,0-1,0 1,0 0,0 0,0 0,0-1,1 1,-1 0,0 0,1 1,-1-1,0 0,1 0,-1 1,1-1,-1 1,1-1,-1 1,1 0,0-1,-1 1,1 0,-1 0,1 0,0 0,-1 0,1 1,-1-1,1 0,-1 1,1-1,-1 1,1 0,-1-1,1 1,-1 0,0 0,1 0,-1 0,0 0,0 0,0 0,0 1,-3 95,6-95,1 0,-1-1,0 0,0 0,1 0,-1 0,0-1,1 0,-1 0,1 0,-1 0,0-1,1 1,-1-1,0 0,0-1,1 1,-1-1,0 1,0-1,-1-1,1 1,0 0,0-1,2 0,169-97,-175 99,1 0,-1 0,1 0,0 0,-1 1,1-1,0 0,0 0,0 1,-1-1,1 0,0 1,0-1,0 1,0-1,0 1,0 0,0-1,0 1,0 0,1 0,-1 0,0 0,0 0,0 0,0 0,0 0,0 0,0 0,0 0,0 1,0-1,0 0,0 1,0-1,0 1,0-1,0 1,0 0,0-1,0 1,-1 0,1 0,0 0,0-1,-1 1,1 0,-1 0,1 0,-1 0,1 0,-1 0,1 0,-14 29,10-26,1-1,1 0,-1 0,0 1,1-1,0 1,-1 0,1-1,1 1,-1 0,1-1,-1 1,1 0,0 0,0 0,1-1,-1 1,1 0,0 3,8 6</inkml:trace>
  <inkml:trace contextRef="#ctx0" brushRef="#br0" timeOffset="8784.244">2540 1327,'-17'6,"0"1,0 1,1 0,0 1,0 1,1 0,0 1,1 1,0 0,1 1,-8 9,19-20,1-1,-1 1,0 0,0-1,1 1,-1 0,1 0,0 0,-1 0,1 0,0 0,0 0,0 1,1-1,-1 0,0 0,1 1,0-1,-1 0,1 1,0-1,0 1,0-1,1 0,-1 1,0-1,1 0,0 1,-1-1,1 0,0 0,0 0,0 1,1-1,-1 0,0-1,1 1,-1 0,1 0,0 0,0-1,-1 1,1-1,0 0,0 1,0-1,1 0,-1 0,0 0,2 0,8-1,0 0,0-1,0-1,1 1,-2-2,1 0,0 0,0-1,-1-1,0 0,0 0,0-1,-1 0,0-1,0-1,2-2,-2 4,173-121,-155 125,-32 36,-37 165,42 27,-2-223,1 0,-1 0,0 0,0 0,0 0,0 0,-1 0,1 0,-1-1,0 1,0-1,0 1,0-1,0 1,0-1,-1 0,1 0,-1-1,1 1,-1 0,0-1,0 1,1-1,-1 0,0 0,0 0,0 0,-1-1,1 1,0-1,-3 0,0 1,0-1,0 0,1 0,-1 0,0-1,0 1,0-2,1 1,-1-1,0 1,1-2,0 1,-1 0,1-1,0 0,0 0,-1-2,5 3,-1 0,0-1,1 1,-1-1,1 1,0-1,0 1,0-1,0 0,0 0,0 0,1 1,-1-1,1 0,0 0,0 0,0 0,1 0,-1 1,0-1,1 0,0 0,0 0,0 1,0-1,0 0,0 1,1-1,1-1,52-73,-40 61,2 0,-1 1,2 1,0 0,1 1,0 1,1 1,0 1,1 1,0 1,9-3,-5 4</inkml:trace>
  <inkml:trace contextRef="#ctx0" brushRef="#br0" timeOffset="9153.139">1299 1892,'940'-111,"-841"103,27-5,-1 6,1 6,0 4,21 9,-78-3,-44-7</inkml:trace>
  <inkml:trace contextRef="#ctx0" brushRef="#br0" timeOffset="9553.262">2089 2033,'-5'38,"-1"23,0 5,-4-8,0-10,2-7,7-12,8-10,3-8</inkml:trace>
  <inkml:trace contextRef="#ctx0" brushRef="#br0" timeOffset="9854.206">1807 2005,'57'0,"34"0,6-5,-4-2,-13 1,-15 1,-9 2,-9 0,-9 2,-4 1,-5 0,-6 0</inkml:trace>
  <inkml:trace contextRef="#ctx0" brushRef="#br0" timeOffset="10117.038">1722 2428,'43'-5,"39"-6,9-1,0-4,-12 1,-9 3,-11 4,-12-2,-9 1,-6 2,-3 2,-7 2</inkml:trace>
  <inkml:trace contextRef="#ctx0" brushRef="#br0" timeOffset="10773.601">2653 2287,'-153'149,"140"-132,37-25,250-185,-271 191,0 0,0-1,1 1,-1 0,0 1,1-1,0 1,-1-1,1 1,0 0,-1 0,1 1,0-1,0 1,0 0,-1 0,1 0,0 0,0 1,0-1,-1 1,1 0,0 0,-1 1,1-1,0 1,-1-1,0 1,1 0,-1 1,0-1,0 0,0 1,-1 0,1 0,-1-1,1 2,-1-1,0 0,0 0,0 1,-1-1,1 1,0 2,55 127,-57-133,1 1,0-1,1 1,-1 0,0 0,0 0,0 1,0-1,-1 0,1 0,0 0,0 1,-1-1,1 0,0 1,-1-1,0 0,1 1,-1-1,0 1,0-1,1 0,-1 1,0-1,-1 1,1-1,0 1,0-1,-1 1,1-1,0 0,-1 1,0-1,1 0,-1 1,0-1,1 0,-1 0,0 0,0 1,0-1,0 0,0 0,0-1,-2 2,-119 5,84-9,7 0,0-2,0-1,0-1,1-1,0-2,1-1,0-1,-4-4,15 7</inkml:trace>
  <inkml:trace contextRef="#ctx0" brushRef="#br0" timeOffset="11800.267">2625 2428,'-5'0,"-1"5,-5 1,0 5,-3 5,0 5,-1-1,1 0,-2-3,2 1,-1-3,2 1,3-3</inkml:trace>
  <inkml:trace contextRef="#ctx0" brushRef="#br0" timeOffset="13776.503">565 1130,'34'-14,"1"2,0 2,0 1,1 1,10 1,-43 6,0 0,1 0,-1 1,1-1,-1 1,0 0,1 0,-1 0,1 1,-1-1,0 1,1 0,-1 0,0 0,0 0,1 0,-1 1,0-1,0 1,-1 0,1 0,0 0,0 0,-1 1,0-1,1 1,-1-1,0 1,0 0,0 0,-1 0,1 0,-1 0,0 0,1 3,-1 9,0 0,-2 0,0 0,0 0,-2 0,0-1,0 1,-1-1,-1 1,-3 5,-6 23,-9 41,3 1,4 0,4 1,4 1,3 47,25 157,-14-247,-1 1,-3 0,-1 0,-4 20,3-58,0 0,-1 0,-1 0,1 0,-1 0,0 0,0-1,-1 1,0-1,0 0,0 0,-1 0,0 0,0 0,-1-1,1 0,-1 0,-1 0,1-1,-3 3,6-7,1 1,0-1,-1 0,1 0,-1 0,1 0,0 0,-1 0,1 0,-1 0,1 0,0-1,-1 1,1 0,0-1,-1 1,1-1,0 0,0 1,-1-1,1 0,0 0,0 0,0 0,0 0,0 0,0 0,0 0,1 0,-1 0,0-1,0 1,1 0,-1 0,1-1,-1 1,1 0,0-1,0 1,-1-1,1 1,0-1,-5-63,31-58,45-218,15-50,16 49,-100 334,1 1,0 0,0 0,0 0,1 0,0 0,0 1,1 0,0 0,0 0,0 0,1 1,0 0,0 0,0 0,0 1,1 0,0 0,0 1,0 0,2-1,183-39,225-25,-43 34,-4 22,-259 13,147 27,-32 2,-57-48,-158 16,-5 0,-1 0,1 1,0-1,0 1,0 1,0-1,0 1,0 0,0 0,0 1,0-1,0 1,-1 1,1-1,0 1,0 0,-1 0,3 2,-7-1,0 1,0-1,0 1,0-1,0 1,-1-1,0 1,1-1,-1 1,-1 0,1-1,0 1,-1-1,0 1,0-1,0 1,0-1,0 0,-1 1,0-1,1 0,-1 0,-1 0,-3 12,3-8,-3 8,0 0,1 0,0 1,1 0,1 0,1 0,0 0,1 11,3-8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52.2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 99,'-1'-23,"0"-1,8 43,101 490,-91-374,-5 0,-7 0,-8 77,1-67,1 451,1-592,-1-1,1 0,0 1,0-1,1 1,-1-1,1 0,-1 1,1-1,0 0,0 0,1 1,-1-1,1 0,-1 0,1 0,0-1,0 1,0 0,1-1,-1 1,1-1,-1 0,1 0,0 0,0 0,0 0,0-1,0 1,0-1,0 0,1 1,14 3,-1-1,1 0,0-2,0 0,0 0,0-2,1 0,-1-1,0-1,0-1,5-2,47-4,658-78,-94 53,-53 7,109 27,-104 28,296-29,-649-16,0-10,69-24,-75 12,-151 27,719-96,-415 79,-258 14,90 2,-211 13,1 1,-1-1,1 0,-1 0,1 0,-1 0,0 0,1 0,-1-1,1 1,-1-1,1 1,-1-1,0 1,1-1,-1 1,0-1,0 0,1 0,-1 0,0 0,0 0,0 0,0 0,0 0,0 0,-1 0,1-1,0 1,0 0,-1-1,1 1,-1 0,1-1,-1 1,0-1,1 1,-1-1,0 1,0 0,0-1,0 1,0-1,-1 1,1-1,0 1,-1-1,1 1,-1 0,1-1,-1 1,0 0,1-1,-2 0,-99-197,55-6,16-190,15 182,-25-21,40 218,2 0,-1 0,2 1,0-1,1 1,1 0,4-11,18-91,-27 115,1 1,-1-1,0 1,0-1,0 1,0-1,0 1,-1-1,1 1,0-1,-1 1,1-1,-1 1,0 0,1-1,-1 1,0 0,0-1,0 1,0 0,0 0,0 0,0 0,0 0,0 0,0 0,-1 0,1 1,0-1,-1 0,1 1,0-1,-1 1,1-1,-1 1,1 0,-1-1,1 1,-1 0,1 0,-1 0,1 0,-1 1,-72 17,52-11,-232 22,-35-1,124-16,-131-8,34-3,-151 25,43-13,-202 22,-9-25,329 15,-42 5,-137 0,-168-31,412-12,-62 2,-492 116,715-102,-126 14,-130-4,232-12,-111-14,142 7,-1 2,1 0,-1 1,0 1,0 0,0 2,0 0,0 2,0 0,1 1,-1 1,-18 6,37-10,0 0,0 1,-1-1,1 0,0 0,0 0,0 1,0-1,0 0,1 1,-1-1,0 1,0-1,0 1,0 0,0-1,1 1,-1 0,0 0,0-1,1 1,-1 0,1 0,-1 0,1 0,-1 0,1 0,-1 0,1 0,0 0,0 0,-1 0,1 0,0 0,0 0,0 0,0 0,0 0,0 0,1 0,-1 0,0 0,0 0,1 0,-1 0,1 0,-1 0,1 0,-1 0,1 0,-1-1,1 1,0 0,0 0,-1-1,1 1,0 0,1 0,12 9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07.39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 1,'-2'1,"0"1,1-1,-1 1,0-1,0 1,1 0,-1-1,1 1,0 0,0 0,-1 0,1 0,0 1,1-1,-1 0,0 0,1 1,-1-1,1 0,-1 1,1-1,0 0,0 1,0-1,1 1,-2 0,-13 303,-65 91,60-301,4 1,5 1,4-1,4 34,4 851,25-653,-15 1,0-195,-6-1,-6 22,26 122,-14-7,-2-190,-4 0,-4 0,-4 25,4 123,20 22,-28-196,0 133,51 149,22 25,-9 23,-22-132,41 176,-41-243,-26 35,-11-161,-1-37,-1 1,-1-1,-1 0,-1 0,-1-1,-8 18,6-19,2-1,0 2,2-1,0 1,1-1,1 1,1 18,2-34,2 0,-1-1,1 1,0 0,0-1,0 1,1-1,0 1,0-1,0 0,0-1,1 1,0 0,0-1,1 0,-1 0,1 0,0-1,-1 1,2-1,-1 0,0 0,1-1,-1 0,1 0,0 0,-1-1,1 0,0 0,0 0,0-1,0 1,0-2,0 1,0-1,0 1,1-2,451-3,-195-23,208 17,-20-24,79 13,-235 5,143 16,-199 3,258-20,-64 8,-130 8,122-26,-6 18,-37-6,-167 13,124-23,74-4,935 31,-681-1,-282-29,-15 2,402 25,-437-24,213-20,33-12,-17 2,-471 46,340-19,931 30,-1196-27,-144 24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4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85 584,'120'-78,"-95"66,0 1,1 1,1 1,-1 2,1 0,5 1,29-8,-39 9,0 0,0 2,0 0,0 2,1 0,13 3,-33-2,0 1,-1 0,1 1,0-1,0 0,-1 1,1-1,-1 1,1 0,-1 0,1 0,-1 0,0 0,0 1,0-1,-1 1,1-1,0 1,-1 0,0-1,0 1,1 0,-2 0,1 0,0 0,-1 0,1 0,-1 0,0 0,0 0,0 0,0 0,-1 0,1 0,-1 0,1 0,-1 0,0 0,-1 0,1 0,0 0,-1-1,1 1,-1-1,0 1,0-1,0 0,0 1,-1-1,1 0,0-1,-2 2,-159 165,-36 48,189-206,1 1,0 0,0 0,2 1,-1 0,2 1,-1-1,2 1,-2 5,6-16,1 0,-1 0,1 1,0-1,0 1,0-1,0 0,0 1,0-1,1 0,-1 1,1-1,0 0,-1 0,1 1,0-1,0 0,1 0,-1 0,0 0,1 0,-1 0,1-1,-1 1,1 0,0-1,0 1,0-1,0 0,0 0,0 1,0-1,0 0,0-1,1 1,-1 0,0-1,1 1,-1-1,101 7,-92-7,76-3,-62 3</inkml:trace>
  <inkml:trace contextRef="#ctx0" brushRef="#br0" timeOffset="3938.777">876 387,'-65'181,"62"-165,10-21,14-21,34-70,-53 95,0 0,0 1,0-1,0 0,0 1,0-1,0 1,0 0,0 0,0-1,0 1,0 1,0-1,0 0,0 0,1 1,-1-1,-1 1,1 0,0 0,0 0,0-1,0 2,0-1,-1 0,1 0,-1 0,1 1,-1-1,1 1,-1 0,0-1,1 1,-1 0,0-1,0 1,0 0,-1 0,1 0,0 0,-1 0,1 0,-1 0,0 0,0 2,7 7,-6-7,0-1,1 1,0 0,0 0,0-1,0 1,1-1,-1 0,1 0,0 0,0 0,0 0,0-1,1 1,-1-1,1 0,-1 0,1 0,0 0,0-1,0 1,0-1,0 0,0-1,0 1,0 0,0-1,0 0,1 0,-1-1,0 1,0-1,0 1,0-1,0-1,0 1,0 0,0-1,-1 0,1 0,-1 0,1 0,-1-1,0 0,2 0,2-8,1 1,-1-1,-1 0,0-1,-1 0,0 0,0 0,-2 0,1-1,-2 0,0 1,1-8,-1-5</inkml:trace>
  <inkml:trace contextRef="#ctx0" brushRef="#br0" timeOffset="7419.031">1637 443,'-66'-42,"57"42,0-1,-1 2,1-1,0 1,-1 1,1 0,0 0,0 0,0 1,1 1,-1 0,1 0,-1 0,1 1,0 0,-5 5,9-7,-2-1,0 1,0 0,0 0,0 0,0 1,0 0,1 0,0 1,0-1,0 1,1 0,-1 0,1 1,1-1,-1 1,1 0,-1 0,2 0,-1 0,1 1,0-1,0 1,1-1,0 1,0 0,0 0,1 2,4-3,0-1,0 0,0 0,1-1,0 1,0-1,0 0,0-1,0 1,1-1,0 0,0 0,0-1,0 1,0-1,0-1,0 1,1-1,-1 0,1-1,-1 1,2-2,8 0,0 0,0-2,0 0,0-1,-1 0,0-1,0-1,0-1,0 0,-1 0,0-2,-1 0,0 0,-1-1,1-1,-2 0,0-1,0 0,-1 0,0-1,-1-1,-1 1,0-1,4-12,-3 6,-1 0,0 0,-2-1,0 0,-2-1,0 1,-1-1,-1 0,-1-9,-1 21,0-1,-1 0,0 0,-1 0,0 0,-1 1,0-1,0 1,-1 0,-1 0,0 0,0 1,-1-1,0 1,0 1,-1-1,0 1,-1 0,-6-5,11 11,0-1,0 1,-1 0,1 0,-1 0,1 1,-1-1,0 1,0 0,0 0,0 0,0 1,0-1,1 1,-1 0,0 0,0 0,0 1,0-1,0 1,0 0,0 0,0 0,0 1,1-1,-1 1,1 0,-1 0,1 0,0 1,0-1,0 1,0 0,-1 1,-4 3,1 1,0 0,1 1,0 0,0 0,0 0,1 0,1 1,0 0,0 0,1 0,-2 7,3-4,0 0,0 1,2-1,-1 0,2 0,0 1,0-1,1 0,1 0,0 0,1 0,0 0,1-1,0 0,1 0,0 0,1-1,1 0,0 0,0-1,1 0,0 0,1-1,7 6,4 0,1 0,0-2,1 0,0-2,1 0,1-2,-1 0,2-2,-1-1,1-1,-1-1,4-1,-5-1</inkml:trace>
  <inkml:trace contextRef="#ctx0" brushRef="#br0" timeOffset="8707.318">2230 527,'0'397,"19"-299,-18-95,0-1,0 0,0 1,1-1,-1 0,1 0,-1 0,1 0,0 0,0 0,0 0,0-1,0 1,0-1,0 1,1-1,-1 0,0 0,1 0,-1 0,1 0,-1-1,1 1,0-1,-1 0,1 1,-1-1,1 0,0-1,-1 1,1 0,-1-1,1 1,-1-1,1 0,0 0,7-4,0-1,-1 1,0-2,0 1,0-1,-1-1,0 1,-1-1,0-1,0 1,0-1,1-4,17-20,156-227,-186 275,2-1,-1 0,2 1,0-1,0 1,2 0,-1 0,2 0,0-1,1 1,1 0,2 9,-2-17,0 0,0 0,1-1,0 1,0-1,1 1,0-1,0 0,0-1,0 1,1-1,0-1,0 1,1-1,-1 0,1 0,0 0,0-1,0 0,0-1,1 0,-1 0,1 0,-1-1,1 0,0-1,-1 0,1 0,0 0,-1-1,1 0,0-1,-1 1,0-1,1-1,-1 0,0 0,0 0,0-1,-1 0,6-4,6-9,-1 0,-1-2,-1 0,0-1,-1-1,-1 0,-2 0,0-1,-1-1,-1 0,-5 13,0-1,-1 1,0-1,-1 0,0 0,-1 0,0 0,0 0,-1 0,-1-4,0 12,1-1,-1 1,1 0,-1-1,0 1,-1 0,1-1,0 1,-1 0,0 0,0 0,0 0,0 0,0 1,0-1,-1 1,1-1,-1 1,0 0,0 0,0 0,0 0,0 0,0 1,0 0,0-1,-1 1,1 0,-1 1,1-1,0 1,-1-1,-2 1,-21 1,2 5</inkml:trace>
  <inkml:trace contextRef="#ctx0" brushRef="#br0" timeOffset="9296.769">3698 641,'-9'-6,"-1"1,0 0,0 0,0 1,-1 1,0 0,1 0,-1 1,0 0,0 1,0 1,0-1,0 2,0-1,0 2,0-1,0 1,1 1,-1 0,1 1,-1 0,1 0,0 1,1 1,-1-1,0 2,-6 8,1 0,1 1,0 1,1 0,1 1,-9 17,17-29,1 0,0 0,0 0,1 1,0 0,0-1,0 1,1 0,0 0,1 0,-1 0,1-1,0 1,1 0,0 0,0 0,0 0,1 0,0-1,1 1,-1-1,1 0,0 1,0-3,0-1,0 1,0-1,1 0,-1 0,1 0,0 0,-1 0,1-1,1 0,-1 0,0 0,0 0,1-1,-1 1,1-1,-1 0,1-1,-1 1,1-1,0 0,-1 0,1 0,0-1,-1 1,2-2,116-38,-93 20,0-1,-1-1,-1-1,-1-2,-2-1,0-1,-23 26,84-98,-84 99,-1-1,1 1,-1-1,1 1,-1 0,1-1,0 1,-1 0,1-1,0 1,-1 0,1 0,0 0,-1-1,1 1,0 0,-1 0,1 0,0 0,-1 0,1 0,0 1,-1-1,1 0,0 0,-1 0,1 1,0-1,-1 0,1 1,-1-1,1 0,-1 1,1-1,-1 1,1-1,-1 1,1-1,-1 1,1-1,-1 1,0-1,1 1,-1 0,0-1,0 1,1 0,-1-1,0 1,0 0,0-1,0 1,0 0,0-1,0 1,0 0,0 0,3 47,-3-44,0 11,1-1,0 1,1-1,0 1,2-1,-1 0,2 0,0-1,0 1,3 1,-5-9,0-1,0 0,0 0,1 0,0 0,0-1,0 1,1-1,-1 0,1 0,0-1,0 0,0 0,1 0,-1 0,1-1,0 0,-1 0,1 0,0-1,0 0,0 0,0 0,0-1,4 0,16-3,-3-3</inkml:trace>
  <inkml:trace contextRef="#ctx0" brushRef="#br0" timeOffset="9904.197">4149 641,'-5'5,"-1"1,1 0,0 1,1-1,-1 1,2 0,-1 0,1 1,0-1,0 1,1-1,0 1,0 0,1 0,0 0,0 0,1 0,0 0,0 0,1 0,0 0,1 0,-1-1,2 1,-1 0,1-1,0 1,0-1,1 0,0 0,1-1,-1 1,1-1,0 0,1 0,0 0,0-1,0 0,0 0,1 0,0-1,0 0,0 0,0-1,0 0,1-1,3 2,-4-3,1 1,-1-2,1 1,-1-1,1 0,-1 0,1-1,-1 0,0 0,1-1,-1 0,0 0,0-1,0 0,0 0,-1-1,1 1,-1-2,0 1,0-1,0 1,-1-2,1 1,1-3,25-31,-1-1,-2-1,-1-2,-3-1,-2 0,15-41,-35 78,0 0,0 0,-1 0,1-1,-2 1,1-1,-1 0,0 1,-1-1,0 0,0 0,-1-6,0 13,-1 1,1-1,0 1,0 0,0-1,0 1,0 0,0 0,-1 0,1 0,0 0,0 0,0 0,0 0,-1 0,1 1,0-1,0 0,0 1,0-1,0 1,0-1,0 1,0 0,0-1,0 1,0 0,0 0,1 0,-1 0,0-1,1 1,-1 0,0 0,1 0,-1 0,1 1,-1-1,1 0,0 0,-1 0,1 0,0 0,0 1,-5 14,0 2,1-1,1 0,1 1,1-1,0 1,1 0,2 16,0 6,-1-19,1 1,1-1,1 0,1 0,1 0,1-1,1 0,1 0,0-1,1 0,1 0,1-1,13 14,12 19,229 345,-262-391,-1-1,1 1,-1 0,0 0,0 1,-1-1,0 0,0 1,0 0,0 0,-1-1,0 1,0 0,0 0,-1 0,0 0,0 0,-1 0,0 0,0 0,0-1,-1 1,1 0,-1-1,-1 1,1-1,-1 1,0-1,-3 4,-6 2,-1 0,-1 0,0-2,0 0,-1 0,0-1,-1-1,1-1,-1 0,-1-1,1 0,-1-2,1 0,-1-1,0 0,0-1,-2-1,11-1,1 1,-1-1,0 0,0 0,0-1,0 0,1 0,-1-1,1 0,0-1,0 1,0-1,0-1,1 1,0-1,-1 0,2-1,-1 1,1-1,0 0,0-1,0 1,1-1,0 0,0 0,1 0,0 0,0-1,1 0,-1-2,2-12,0 0,2 0,0 0,1 0,2 0,0 0,1 1,1-1,1 1,1 1,1-1,1 1,0 1,2 0,0 1,13-16,2-3,1 1,2 2,1 0,2 2,1 2,2 1,0 2,2 1,1 2,6-1,7-3,-9 3</inkml:trace>
  <inkml:trace contextRef="#ctx0" brushRef="#br0" timeOffset="11292.831">1 1431,'93'-14,"1"4,0 4,73 6,148-24,122-7,88 2,349-25,-217 23,138 3,-365 29,-198 26,-34 3,0-31,-175-4,-5-1</inkml:trace>
  <inkml:trace contextRef="#ctx0" brushRef="#br0" timeOffset="13053.587">5673 584,'-4'5,"-3"6,-4 1,0 4,1 4,3-2</inkml:trace>
  <inkml:trace contextRef="#ctx0" brushRef="#br0" timeOffset="13439.515">5645 951,'5'0,"6"0,-3 0,-9 5,-8 1,-7 0,-2 4,-2 0,8-2,9-2,7-2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55,'29'-4,"24"-3,7-3,-1-2,-6 3,-8 1,-10 4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51,'39'0,"26"-5,8-1,-5-5,-8 0,-10 1,-14 3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27.3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593 2456,'0'733,"5"-703,1-24</inkml:trace>
  <inkml:trace contextRef="#ctx0" brushRef="#br0" timeOffset="2235.974">8806 0,'2'0,"1"0,-1 1,0-1,0 1,1-1,-1 1,0 0,0-1,0 1,0 0,0 1,0-1,0 0,0 0,0 1,-1-1,1 1,-1 0,1-1,-1 1,1 0,-1 0,0 0,0 0,0 0,0 0,0 0,-1 0,1 0,0 1,-1 0,7 78,-7-69,9 123,0-92,-3 0,-2 0,-1 0,-2 0,-5 30,2 17,2 163,-28-110,16-4,2-69,3 0,4 0,2 1,4 9,-1 40,-13 49,-18 57,15-32,10-77,-23 80,16 29,7-210,1 0,0 0,1 1,1-1,1 1,0-1,1 1,1-1,1 6,17 202,-10-194,-4-34</inkml:trace>
  <inkml:trace contextRef="#ctx0" brushRef="#br0" timeOffset="3716.235">1 2963,'377'0,"-143"-25,133 11,-176-1,2 8,41 10,-28-1,89 9,-190 1,1-5,-1-4,51-8,184-23,-57 16,151-22,-49 11,-94 8,102 15,73-1,-56-27,187 17,-273-7,137 17,-204 3,777-2,-660 28,-105-17,-203-2,1-2,-1-4,38-4,-65 1,-15 0</inkml:trace>
  <inkml:trace contextRef="#ctx0" brushRef="#br0" timeOffset="4014.111">9060 2399,'-43'24,"-48"41,-18 15,-1 4,10-4,12-5,11-6,9-10,2-6,3-1,2-6,1-1,3-2,5-5,7-4,11-7</inkml:trace>
  <inkml:trace contextRef="#ctx0" brushRef="#br0" timeOffset="4854.399">1157 2512,'-251'122,"5"11,-56 50,91-47,199-108,17-18</inkml:trace>
  <inkml:trace contextRef="#ctx0" brushRef="#br0" timeOffset="6482.882">2343 3471,'-73'109,"11"-32,42-56,1 2,2 0,0 1,1 1,1 1,2 0,-7 17,18-39,0 0,0 0,0 1,0-1,1 1,0 0,0-1,0 1,0 0,1-1,0 1,0 0,0 0,0 0,1-1,0 1,0 0,0-1,1 1,-1-1,1 1,0-1,1 0,-1 0,1 0,-1 0,1 0,0 0,1-1,-1 1,0-1,1 0,0 0,0-1,0 1,2 0,4 1,0-1,1 0,-1-1,1-1,0 1,-1-1,1-1,0 0,0-1,-1 0,1 0,-1-1,1-1,-1 0,1 0,-1-1,-1 0,1-1,0 0,-1-1,0 1,0-2,-1 1,0-1,7-8,-5 1</inkml:trace>
  <inkml:trace contextRef="#ctx0" brushRef="#br0" timeOffset="6981.052">1976 3528,'5'-14,"0"1,1 0,0 1,1-1,0 1,1 1,0-1,1 1,0 1,1 0,0 0,1 1,0 0,11-7,-16 12,-1 1,1 0,0 0,0 1,0-1,0 1,1 0,-1 1,0 0,1 0,-1 0,1 1,-1 0,1 0,0 0,-1 1,0 0,1 1,-1-1,0 1,1 0,-1 1,0-1,-1 1,1 0,0 1,-1 0,2 1,25 19,-19-12,1 0,0-1,1 0,0-1,1-1,0 0,0-2,1 0,0 0,0-2,0 0,1-1,0 0,7-1,-13-4,-1-1,0 0,0 0,0-2,-1 1,1-1,-1-1,0 0,0 0,6-5,64-27,-59 32</inkml:trace>
  <inkml:trace contextRef="#ctx0" brushRef="#br0" timeOffset="7347.175">3048 3557,'24'4,"13"3,5-2,-1 0,-1-1,-3-2,-4-1,-1-1,-8-4,-1-3,-2 1,2 1,1 1,-3-3,-1-1,-3 2</inkml:trace>
  <inkml:trace contextRef="#ctx0" brushRef="#br0" timeOffset="7604.692">3021 3838,'38'-5,"32"-1,9 0,-4 1,-11 2,-10 1,-11 1,-12 0</inkml:trace>
  <inkml:trace contextRef="#ctx0" brushRef="#br0" timeOffset="8336.743">3076 4064,'15'0,"18"-4,10-3,1 1,-2 1,-2 2,-5 1,-2 1,-3 0,-1 1,-1 1,-5-1</inkml:trace>
  <inkml:trace contextRef="#ctx0" brushRef="#br0" timeOffset="9017.916">3980 3782,'-1'368,"-21"-209,22-158,0 1,0-1,-1 1,1 0,-1-1,1 0,-1 1,0-1,1 1,-1-1,0 0,0 1,0-1,0 0,0 0,0 0,0 0,0 0,-1 0,1 0,0 0,-1 0,1-1,0 1,-1 0,1-1,-1 1,1-1,-1 0,1 1,-1-1,0 0,1 0,-1 0,1 0,-1 0,1-1,-1 1,1 0,-1-1,1 1,-1-1,1 1,-1-1,1 0,0 0,-1 1,1-1,0 0,0 0,-1 0,1 0,0-1,0 1,0 0,0 0,1-1,-1 1,0 0,1-1,-1 1,0-1,1 1,0-1,-3-11,2 1,0-1,0 1,1-1,1 0,0 1,1-1,0 1,1-1,0 1,1 0,0 0,7-11,13-33,4 1,1 0,3 3,2 0,2 3,3 0,1 3,3 1,3 1,-36 32,1 1,0 0,1 0,0 1,0 0,1 1,1 1,-1 0,1 1,1 0,-1 1,1 1,0 0,1 1,15-2,-29 6,1 1,0-1,-1 1,1-1,0 1,-1 0,1 0,-1 0,0 1,1-1,-1 1,0-1,0 1,1-1,-1 1,-1 0,1 0,0 0,0 0,-1 1,1-1,-1 0,0 1,0-1,0 1,0-1,0 1,0-1,-1 1,1 0,-1-1,0 1,1 0,-1 0,-5 97,0-82,0 1,-1-1,-1 0,-1-1,0 0,-1 0,-1 0,-1-1,0-1,-1 0,0 0,-1-1,-1-1,0 0,-1-1,-1-1,0 0,0-1,-1-1,-5 2,17-8,-1-1,0 0,0 0,0 0,0-1,-1 0,1 0,0-1,0 1,-1-1,1-1,0 1,0-1,0 0,-1-1,1 1,0-1,1 0,-1-1,0 0,1 1,-1-2,1 1,0-1,0 0,-2-1,-5-12</inkml:trace>
  <inkml:trace contextRef="#ctx0" brushRef="#br0" timeOffset="9823.862">4686 3754,'28'2,"0"-1,0-1,0-1,0-2,0-1,-1-1,1-1,-1-2,0 0,23-12,-42 17,0-1,1 0,-1 0,-1 0,1-1,-1 0,0-1,0 0,0 0,-1 0,0-1,0 0,-1 0,0 0,0-1,0 0,-1 0,0 0,-1 0,0-1,0 1,-1-1,-2 7,0 0,0-1,0 1,0 0,0 0,-1 0,1 0,-1 1,1-1,-1 0,0 0,0 0,0 0,0 0,0 1,0-1,0 1,0-1,-1 1,1-1,-1 1,1-1,-1 1,0 0,1 0,-1 0,0 0,0 0,1 0,-1 1,0-1,0 1,0-1,0 1,0 0,0-1,0 1,0 0,0 1,0-1,0 0,0 0,-1 1,-86 28,65-14,1 0,1 1,0 2,1 0,1 1,1 1,1 1,1 0,0 1,2 1,-5 11,12-20,5-12,1 0,0 1,0-1,0 1,1-1,-1 1,0 0,1 0,0-1,0 1,0 0,0 0,0 0,0 1,1-1,0 0,-1 0,1 0,0 0,1 0,-1 1,1-1,-1 0,1 0,0 0,0 0,0 0,0 0,1-1,-1 1,1 0,0 0,1 1,7 1,0 0,0 0,1-1,0 0,0-1,0-1,0 1,0-2,0 1,1-2,-1 0,0 0,1-1,-1 0,0 0,0-2,0 1,0-2,8-2,7 0,37-9,0-3,-2-2,0-4,-1-1,-1-4,-2-2,-1-2,37-31,-83 59,-1 0,1-1,-1-1,-1 1,1-1,-1-1,0 0,-1 0,1 0,-2-1,1 0,-1-1,-1 1,0-1,0 0,-1 0,0-1,0 1,-2-1,1 0,0-9,-3 17,-1 0,1 1,-1-1,0 0,0 1,0-1,0 1,0-1,0 1,-1 0,1 0,-1-1,0 1,1 0,-1 0,0 0,0 1,-1-1,1 0,0 1,0 0,-1-1,1 1,-1 0,1 0,-1 0,1 1,-1-1,0 0,1 1,-1 0,0 0,0 0,1 0,-1 0,0 0,-1 1,-99 29,96-26,0-1,0 2,0-1,0 1,1 0,0 0,0 0,0 1,1 0,0 1,0-1,1 1,-1 0,1 0,1 0,-1 0,1 1,4-6,0 1,1 0,-1-1,0 1,1-1,-1 0,1 1,0-1,0 0,0 0,0 0,0 0,0-1,1 1,-1-1,0 1,1-1,0 0,-1 0,1 0,0 0,-1 0,1 0,0-1,0 0,-1 1,1-1,0 0,0 0,0 0,-1-1,1 1,0-1,0 0,0 0,1 1,175-22,-175 20,0 1,0-1,0 1,0-1,0 1,0 0,1 1,-1-1,0 1,1 0,-1 0,0 0,1 0,-1 1,0 0,1 0,-1 0,0 0,0 1,0 0,0-1,0 1,-1 1,1-1,0 1,-1-1,0 1,1 0,-1 0,-1 0,1 1,0-1,-1 1,1 0,-1-1,1 3,-2 6,-1 0,0-1,0 1,-1-1,-1 1,0-1,0 1,-1-1,-1 0,0 0,0 0,-1-1,-2 2,-10 32,-7 17,18-43</inkml:trace>
  <inkml:trace contextRef="#ctx0" brushRef="#br0" timeOffset="10037.81">6097 3726,'-10'24,"-3"8</inkml:trace>
  <inkml:trace contextRef="#ctx0" brushRef="#br0" timeOffset="10188.446">6181 3528,'-5'-39,"-6"-16,-6 0,0 14,2 20,5 17,8 10,4 9,3 6,-1-1</inkml:trace>
  <inkml:trace contextRef="#ctx0" brushRef="#br0" timeOffset="10516.225">6548 3500,'-11'14,"1"0,1 1,0 0,1 1,1-1,0 1,1 1,1 0,0-1,1 2,1-1,1 0,0 1,2 1,0-16,0 0,1 0,0 1,0-1,0 0,0 0,0 0,0 0,1 0,-1 0,1 0,0-1,0 1,0-1,1 1,-1-1,0 0,1 1,-1-1,1-1,0 1,0 0,0-1,0 1,0-1,0 0,0 0,0 0,0 0,1-1,-1 1,0-1,0 0,1 0,-1 0,0 0,0-1,1 1,-1-1,0 0,0 0,0 0,0 0,0-1,0 1,0-1,0 0,0 0,-1 0,16-7,-1-2,0 0,0-1,-2 0,1-1,-2-1,9-10,-17 18,-1-1,0 1,0-1,0 0,-1 0,0 0,0 0,-1-1,0 0,-1 1,1-1,-1 0,-1 0,0 0,0-1,0 1,-1 0,0 0,-2-8,0 12,0-1,0 1,0 0,-1 0,0 1,0-1,0 1,0-1,0 1,-1 0,1 0,-1 0,0 1,0-1,0 1,0 0,-1 0,1 0,0 1,-1-1,1 1,-1 0,1 1,-1-1,0 1,1 0,-1 0,0 0,1 1,-1-1,0 1,1 0,-1 1,1-1,0 1,-1 0,1 0,0 0,0 0,0 1,-1 1,-20 8</inkml:trace>
  <inkml:trace contextRef="#ctx0" brushRef="#br0" timeOffset="11019.935">7085 3557,'-23'18,"5"-5,1 1,0 1,0 1,2 0,0 1,1 0,1 2,-8 13,19-29,1-1,0 1,0 0,0-1,0 1,0 0,1 0,-1-1,1 1,0 0,0 0,0 0,0 0,0 0,1-1,-1 1,1 0,0 0,-1-1,1 1,1 0,-1-1,0 1,1-1,-1 1,1-1,0 0,0 0,0 0,0 0,0 0,0 0,0 0,1-1,-1 1,1-1,-1 1,1-1,-1 0,1 0,0 0,0-1,-1 1,2-1,9 4,0-2,1 0,-1 0,1-1,-1-1,1 0,0-1,-1-1,0 0,1-1,-1 0,0-1,0 0,-1-1,12-6,171-115,-185 119,15-13,-1 0,0-1,-2-2,0 0,-2-1,17-26,-29 38,-1 1,0-1,-1-1,0 0,-1 1,-1-2,0 1,0 0,-2-1,1 0,-2 1,0-1,0 0,-2 0,1 0,-2 0,0 0,1 9,0 0,-1-1,0 1,0 0,0 0,-1 0,1 1,-1-1,0 1,-1-1,1 1,-1 0,0 0,0 0,0 1,0-1,0 1,-1 0,0 0,0 1,1 0,-2-1,1 1,0 1,0-1,0 1,-1 0,1 0,-1 1,-4 0,-4-1,0 1,0 1,1 1,-1 0,0 0,1 2,0-1,0 2,0 0,0 0,1 1,-1 1,-5 4,-1 2,2 0,-1 1,2 1,0 0,1 1,0 1,1 0,2 1,-1 1,2 0,0 0,2 1,-7 18,13-29,1 1,0-1,1 1,-1-1,2 1,-1 0,2-1,-1 1,1 0,1-1,-1 1,2-1,-1 1,1-1,1 0,0 0,0-1,1 1,0-1,0 0,1 0,0 0,0-1,1 0,6 5,7 8,2-2,0-1,2-1,-1 0,2-2,0-1,1-1,11 3,21 5,2-2,0-3,1-2,0-3,1-3,4-2,-24-3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234 227,'-26'20,"1"2,1 0,1 1,1 2,1 0,1 1,1 1,-14 28,31-51,-1-1,1 1,0-1,0 1,0 0,1-1,-1 1,1 0,0 0,0 0,0 0,1 1,-1-1,1 0,0 0,0 0,1 0,-1 0,1 0,0 0,0 1,0-2,0 1,1 0,0 0,0 0,0-1,0 1,0-1,1 0,0 1,-1-1,1 0,0-1,1 1,-1 0,0-1,1 0,-1 0,1 0,0 0,0 0,0-1,5 0,1 0,-1-1,0 0,1 0,-1-1,1-1,-1 1,0-1,0-1,0 0,0 0,0-1,-1 0,0-1,3-1,10-4</inkml:trace>
  <inkml:trace contextRef="#ctx0" brushRef="#br0" timeOffset="311.979">403 397,'1'15,"0"0,1 0,0 0,1 0,1-1,0 1,1-1,4 7,-8-16,1-1,1 1,-1-1,0 1,1-1,0 0,0 0,0 0,1 0,-1-1,1 1,0-1,0 0,0 0,0-1,1 1,-1-1,1 0,0 0,-1 0,1 0,0-1,0 0,0 0,0-1,5 1,2-2,0-2,1 1,-1-1,-1-1,1 0,0-1,-1 0,0 0,0-1,-1-1,1 0,-2 0,1-1,-1-1,0 1,0-1,-1-1,-1 1,1-2,-2 1,1-1,-2 0,1 0,3-10,-8 18,0 0,0 0,0-1,0 1,0 0,-1 0,0 0,1 0,-1-1,0 1,0 0,-1 0,1-1,-1 1,0 0,1 0,-1 0,-1 0,1 0,0 0,-1 0,1 0,-1 1,0-1,0 0,0 1,0 0,-1-1,1 1,-1 0,1 0,-1 0,0 1,-2-2,-1 0,-1 1,1-1,-1 1,0 1,0-1,0 1,1 0,-1 1,0 0,0 0,0 0,0 1,0 0,0 0,-5 2,-93 49,86-40</inkml:trace>
  <inkml:trace contextRef="#ctx0" brushRef="#br0" timeOffset="853.935">855 622,'141'-213,"-119"148,-22 65,0 1,-1-1,1 0,0 0,-1 0,1 0,0 0,-1 1,1-1,0 0,-1 0,1 0,-1 0,1 0,0 0,-1 0,1 0,0-1,-1 1,1 0,0 0,-1 0,1 0,-1 0,1-1,0 1,0 0,-1 0,1 0,0-1,-1 1,1 0,0-1,0 1,-1 0,1-1,0 1,0 0,0-1,0 1,-1 0,1-1,0 1,0 0,0-1,0 1,0 0,0-1,0 1,0-1,0 1,0 0,0-1,0 1,0 0,1-1,-1 1,0-1,0 1,-18 26,17-19,0-1,0 1,1-1,0 1,0-1,1 1,0-1,0 1,1-1,-1 0,1 0,1 1,-1-1,1-1,0 1,0 0,1-1,0 1,0-1,0 0,0 0,1-1,0 1,0-1,0 0,0-1,1 1,-1-1,1 0,0 0,0-1,0 1,1-2,-1 1,6 1,-5-5,-1 0,1 0,-1 0,0-1,0 0,0 0,0 0,0-1,0 0,-1 0,0-1,0 1,0-1,-1 0,1 0,-1-1,0 1,-1-1,0 0,1 0,-2 0,1-1,0-1,-3 8,5-9,-1 1,0-1,-1 0,0 0,0 0,-1-1,0 1,-1-1,0 1,0-1,-1 1,-1-6,0-6</inkml:trace>
  <inkml:trace contextRef="#ctx0" brushRef="#br0" timeOffset="1347.108">1674 198,'-82'34,"75"-31,1-1,-1 1,1 0,0 0,-1 1,2 0,-1 0,0 1,1-1,0 1,0 0,0 0,1 1,0 0,0-1,0 2,0-1,1 0,0 0,0 3,4-5,0 0,0 0,0 0,1 0,-1 0,1-1,0 1,0-1,0 1,1-1,-1 0,1 0,0 0,-1 0,2 0,-1 0,0-1,0 0,1 0,-1 0,1 0,0 0,3 1,37 29,-41-29,-1 0,0 0,0 1,0-1,-1 0,1 1,-1 0,0-1,0 1,0-1,0 1,-1 0,1 0,-1-1,0 1,0 0,0 0,-1 0,0-1,1 1,-1 0,0-1,-1 1,1-1,-1 1,1-1,-1 0,0 1,0-1,0 0,-1 0,1 0,-1-1,0 1,0-1,0 1,0-1,0 0,0 0,-1 0,-2 1,-104 41,85-40</inkml:trace>
  <inkml:trace contextRef="#ctx0" brushRef="#br0" timeOffset="1655.638">2153 1,'-10'34,"-2"15,0 5,2-2,3-6,3-5,2-5,1-4,-4-7,-1-3,0-1,2 1,1 2,1 1,-4-3,-1-6</inkml:trace>
  <inkml:trace contextRef="#ctx0" brushRef="#br0" timeOffset="1905.974">1786 311,'38'0,"33"0,8 0,-5 0,-9 0,-11 0,-11 0,-6 0,-11 0</inkml:trace>
  <inkml:trace contextRef="#ctx0" brushRef="#br0" timeOffset="2173.028">2435 510,'0'9,"0"4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89,'-11'168,"-9"61,-3-86,8-81,9-57</inkml:trace>
  <inkml:trace contextRef="#ctx0" brushRef="#br0" timeOffset="417.556">0 146,'17'-13,"1"0,1 1,0 1,0 1,1 1,0 1,1 0,-1 2,2 0,-1 2,0 0,1 1,4 1,171-28,-174 27,1 1,0 1,1 1,-1 1,0 1,-1 1,23 6,-28-2</inkml:trace>
  <inkml:trace contextRef="#ctx0" brushRef="#br0" timeOffset="863.972">734 401,'29'-5,"19"-2,6 1,-2 1,-4 2,-6 0,-5 2,-4-4,-3-1,-6 0</inkml:trace>
  <inkml:trace contextRef="#ctx0" brushRef="#br0" timeOffset="1180.838">959 202,'5'29,"1"14,1 5,-2-1,-2-4,-1-4,0-5,3-7,1-3,0-2,-2 0,0-3</inkml:trace>
  <inkml:trace contextRef="#ctx0" brushRef="#br0" timeOffset="1660.001">1298 118,'50'281,"-45"-244,-3-18,1-1,0 0,2 0,0 0,1 0,0-1,6 10,-12-26,0-1,0 1,0 0,0 0,1 0,-1 0,0 0,1-1,-1 1,1 0,-1 0,0-1,1 1,0 0,-1-1,1 1,-1 0,1-1,0 1,-1-1,1 1,0-1,0 1,-1-1,1 0,0 1,0-1,0 0,0 0,-1 1,1-1,0 0,0 0,0 0,0 0,0 0,0 0,-1-1,1 1,0 0,0 0,0 0,0-1,-1 1,1-1,0 1,0 0,-1-1,1 1,0-1,-1 0,1 1,0-1,-1 0,1 1,-1-1,1 0,-1 1,1-1,-1 0,0 0,1 0,-1 0,98-278,12 82,-98 173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15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19,'0'-10,"0"2,0 8,0 7,0 8,-5 7,-2 3,1 3,-4 1,0 1,-3 0,1 0,-3-6,2-2,-3 1,2-5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23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12 594,'-11'226,"11"-135,0-89,0 0,0 0,1 0,-1-1,1 1,0 0,-1 0,1 0,0-1,0 1,0-1,0 1,0 0,1-1,-1 0,0 1,1-1,-1 0,1 0,-1 0,1 0,-1 0,1 0,0 0,0 0,-1-1,1 1,0-1,0 1,0-1,0 0,0 1,0-1,-1 0,1 0,0-1,0 1,0 0,0-1,0 1,0-1,-1 1,1-1,0 0,0 0,10-6,0 0,0 0,-1-2,0 1,0-1,-1-1,0 0,-1 0,0-1,-1 0,0-1,5-10,13-15,-25 37,0 0,0 0,0 1,0-1,0 0,0 0,0 1,0-1,0 0,0 1,0-1,0 1,0-1,0 1,-1 0,1-1,0 1,0 0,-1 0,1-1,0 1,-1 0,1 0,-1 0,1 0,-1 0,1 0,-1 0,0 0,0 0,1 0,-1 0,0 0,0 0,0 0,0 0,0 0,0 0,0 0,-1 0,1 0,0 0,0 0,-1 0,1 0,3 15,-2-12,0-1,0 1,0-1,1 1,-1-1,1 0,0 1,0-1,0 0,0 0,1 0,-1-1,1 1,-1-1,1 1,0-1,0 0,0 0,0 0,1 0,-1-1,0 1,1-1,-1 0,1 0,0 0,-1 0,1-1,0 1,-1-1,1 0,0 0,-1-1,1 1,0-1,-1 0,1 1,-1-2,1 1,-1 0,1-1,-1 0,11-5,0-1,-1-1,1 0,-2-1,0 0,0-1,-1 0,0-1,-1 0,0-1,-1 0,0-1,2-6,-3 0</inkml:trace>
  <inkml:trace contextRef="#ctx0" brushRef="#br0" timeOffset="488.969">661 1,'-18'180,"8"1,10 64,0-200,-1-42,0 0,0 0,0 0,1-1,0 1,-1 0,1 0,0 0,1 0,-1 0,0 0,1 0,0-1,-1 1,1 0,0 0,1-1,-1 1,0-1,1 1,-1-1,1 1,0-1,0 0,0 0,0 0,0 0,0 0,0 0,1-1,-1 1,1-1,-1 1,1-1,0 0,0 0,-1 0,1-1,0 1,3 0,84-59,-52 26,-37 31,-1 1,1-1,0 0,-1 0,1 1,0-1,0 0,-1 1,1-1,0 1,0-1,0 1,0 0,0-1,-1 1,1 0,0-1,0 1,0 0,0 0,0 0,0 0,0 0,0 0,0 0,0 0,0 1,0-1,0 0,0 0,0 1,0-1,-1 1,1-1,0 1,0-1,0 1,-1-1,1 1,0 0,-1-1,1 1,0 0,-1 0,1-1,-1 1,1 0,-1 0,1 1,5 52,-5-39,7 24,-3-31</inkml:trace>
  <inkml:trace contextRef="#ctx0" brushRef="#br0" timeOffset="906.797">999 707,'24'2,"-1"-1,0-1,1-2,-1 0,0-1,0-1,0-1,-1-1,15-6,-32 11,0-1,0 1,0-1,0-1,0 1,-1 0,1-1,-1 0,1 0,-1-1,0 1,0-1,-1 0,1 0,-1 0,0 0,0 0,0-1,0 0,-1 1,0-1,0 0,0 0,-1 0,1 0,-1-1,0 1,-1 0,0-1,1 1,-1 0,-1-2,0 4,0 1,0 0,0 1,0-1,0 0,0 0,-1 0,1 1,-1-1,1 0,-1 1,0 0,0-1,0 1,1 0,-1 0,0 0,0 0,0 0,-1 1,1-1,0 0,0 1,0 0,0-1,-1 1,1 0,0 0,0 0,-1 1,1-1,0 0,0 1,0 0,-73 28,61-20,1 0,0 1,0 0,2 1,-1 1,1-1,1 2,0 0,0 0,2 0,-1 1,2 1,0-1,-3 10,9-21,0 0,0 0,1 0,-1 0,0 1,1-1,0 0,0 0,0 0,0 1,1-1,-1 0,1 0,0 0,-1 0,2 0,-1 0,0 0,0 0,1 0,0 0,0 0,-1-1,1 1,1-1,-1 0,0 1,1-1,-1 0,1 0,-1-1,1 1,0-1,0 1,0-1,0 0,0 0,2 1,125 15,-109-17,0 0,1-1,-1-2,0 0,0-1,0-1,-1-1,5-2,-6-2</inkml:trace>
  <inkml:trace contextRef="#ctx0" brushRef="#br0" timeOffset="1246.588">1479 847,'5'0,"1"-4,0-7,4-7,0-4,3-3,0-3,1-1,0-1,1 1,4 0,2 0,4 0,1 5,-3 12,-10 7,-8 10,-4 4</inkml:trace>
  <inkml:trace contextRef="#ctx0" brushRef="#br0" timeOffset="1625.319">1846 707,'25'-3,"0"0,0-2,-1-1,0-1,0-1,-1 0,0-2,0-1,-1-1,-1-1,0-1,-1 0,0-2,10-11,-27 26,-1-1,1 1,-1-1,0 0,0 0,0 0,0 0,0-1,0 1,0-1,-1 1,1-1,-1 1,0-1,0 0,0 1,0-1,0 0,-1 0,1 0,-1 0,0 0,0 0,0 1,0-1,0 0,0 0,-1 0,0 0,1 0,-1 0,0 1,-1-1,1 0,0 1,-1-1,1 1,-1-1,0 1,0 0,0 0,0 0,0 0,0 0,-1 0,1 1,-1-1,1 1,-1-1,0 1,-8 1,0 0,0 1,0 1,0 0,0 0,0 1,0 0,1 1,0 0,-1 1,1 0,1 0,-1 1,-8 7,5-5,0 0,1 0,0 1,0 1,1 0,0 1,0 0,1 0,1 1,0 0,1 1,0 0,1 0,0 1,2 0,-1 0,1 1,1-1,1 1,0 0,4-10,-1 1,1-1,0 0,1 0,-1 0,1-1,0 1,1 0,-1-1,1 1,0-1,0 0,0 0,0 0,1 0,-1 0,1-1,0 0,0 0,1 0,-1 0,1 0,-1-1,115 39,-54-37,0-2,0-4,0-2,56-11,-78 10,-9 1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368 146,'0'5,"0"15,-5 5,-1 3,0 2,1-1,1 1,2 0,1-1,1 0,0 0,0-1,0 0,0 1,1-1,-1-10,0-7</inkml:trace>
  <inkml:trace contextRef="#ctx0" brushRef="#br0" timeOffset="352.967">1 117,'43'-9,"38"-9,11 0,-2-3,-10 3,-15 4,-13 4,-11 5,-7 2,-5 2,-3 1,0 1,-1 0,-4 0</inkml:trace>
  <inkml:trace contextRef="#ctx0" brushRef="#br0" timeOffset="706.06">763 230,'39'-4,"26"-3,8 1,-5 1,-8-3,-10-1,-14 2</inkml:trace>
  <inkml:trace contextRef="#ctx0" brushRef="#br0" timeOffset="949.103">848 371,'33'5,"26"-3,8-3,-3 0,-8 0,-8-5,-13-2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29,'18'-4,"0"-2,-1 1,1 1,1 0,-1 1,0 2,1-1,-1 2,1 1,-1 0,1 1,0 1,-18-3,0 1,0-1,0 0,0 0,0 0,0 1,0-1,0 1,0-1,0 1,0-1,0 1,0 0,0-1,0 1,0 0,-1-1,1 1,0 0,-1 0,1 0,0 0,-1 0,1 0,-1 0,0 0,1 0,-1 0,0 0,0 0,1 0,-1 0,0 0,0 0,0 0,0 0,0 1,-1-1,1 0,0 0,0 0,-1 0,1 0,-1 0,1 0,-1 0,1 0,-1 0,1-1,-1 1,0 0,0 1,-43 40,-102 65,145-106,0-1,0 1,0-1,0 1,0 0,1-1,-1 1,0 0,0 0,0 0,1 0,-1 0,0 0,1 0,-1 0,1 0,-1 0,1 0,0 0,-1 0,1 0,0 0,0 0,0 1,0-1,0 0,0 0,0 0,0 0,0 0,0 1,1-1,-1 0,0 0,1 0,-1 0,1 0,-1 0,1 0,0 0,-1 0,1 0,0-1,0 1,0 0,0 0,-1-1,1 1,0 0,0-1,0 1,0-1,1 1,-1-1,0 0,0 1,0-1,0 0,0 0,0 0,0 0,1 0,-1 0,0 0,0 0,31-4,0-1,-1-2,0-1,0-1,21-11,-28 12,0-1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60,'0'33,"0"17,0 4,0-3,0-4,0-6,0-5,0-4,0-3,0 0,0-2,0-5</inkml:trace>
  <inkml:trace contextRef="#ctx0" brushRef="#br0" timeOffset="286.613">1 60,'43'-5,"33"-1,9-5,-5-1,-12 3,-12 2,-11 2,-9 2,-5 2,-8 1</inkml:trace>
  <inkml:trace contextRef="#ctx0" brushRef="#br0" timeOffset="547.531">1 568,'43'-4,"33"-8,9-5,-5-1,-12 4,-12 3,-11 4,-14-1,-6 0,-3 2,-6 1</inkml:trace>
  <inkml:trace contextRef="#ctx0" brushRef="#br0" timeOffset="1769.204">790 342,'-161'230,"112"-165,66-94,143-140,-158 167,-1-1,1 1,0 0,0 0,0 0,0 0,0 0,1 0,-1 1,0-1,1 1,-1-1,1 1,0 0,-1 0,1 0,0 0,0 1,-1-1,1 1,0 0,0 0,0 0,0 0,-1 0,1 0,0 1,0 0,0-1,-1 1,1 0,0 0,-1 0,1 1,-1-1,1 1,-1-1,0 1,1 0,-1 0,0 0,0 0,0 1,49 178,-21-139,-38-51,-1 1,-1 0,1 0,-2 1,1 1,-1-1,1 2,-2-1,1 2,0-1,-1 2,0-1,-6 0,-153-1,146 6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7,'0'-5,"0"3,0 7,0 8,0 6,0 4,0 4,5 1,1 2,0 0,-1-1,-1 0,3 0,0 0,0-1,-2-4</inkml:trace>
  <inkml:trace contextRef="#ctx0" brushRef="#br0" timeOffset="264.882">0 346,'43'-5,"34"-2,8-4,-5 0,-12 2,-12 2,-11 2,-14 2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73,'-23'8,"2"2,-1 0,1 1,1 1,0 1,1 1,0 0,1 2,-15 16,27-24,1 0,-1 1,2 0,-1 0,1 0,1 0,0 1,0-1,1 1,0 0,1 0,0 0,0 0,1 0,0 0,1 0,0 0,1 0,0-1,0 1,1 0,0-1,1 0,0 1,1-1,0-1,5 9,-5-10,-1 0,1-1,0 1,0-1,1 0,0 0,0 0,0-1,1 0,0-1,0 1,0-1,0 0,1-1,-1 0,1 0,0-1,0 0,0 0,0-1,0 0,0 0,1-1,-1 0,0 0,0-1,0 0,0-1,0 1,0-2,0 1,0-1,6-3,7-8,0 0,-1-1,-1-1,-1-1,0 0,-1-2,-1 0,-1-1,0 0,-2-1,11-22,-17 31,-1 0,-1 0,0 0,-1 0,0-1,-1 0,0 0,-1 0,-1 0,0 0,0 0,-2 0,1 0,-2 0,0 0,-2-10,0 16,0 1,0-1,0 1,0 0,-1 0,0 0,-1 1,1-1,-1 1,0 1,0-1,-1 1,1 0,-1 1,0-1,0 1,0 1,0-1,0 1,-1 0,1 1,-1 0,1 0,-1 1,0 0,1 0,-1 1,1-1,-1 2,1-1,-6 3,-10 5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82,'19'-12,"0"1,1 1,0 1,1 1,0 1,0 1,0 0,1 2,0 0,-1 1,2 2,-1 0,0 1,0 2,6 1,166 43,-171-48,-5-3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47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1 561,'2'6,"0"1,1 0,0-1,0 1,0-1,1 0,0 0,0 0,1 0,0-1,0 0,0 0,0 0,1-1,0 0,-1 0,2 0,-1 0,0-1,1 0,0-1,-1 0,1 0,0 0,0 0,0-1,1-1,-1 1,0-1,0 0,0-1,0 0,0 0,0 0,0-1,0 0,0 0,3-2,29-25,-3-1,0-1,-2-2,-2-2,-1-1,-1-1,9-19,36-41,-20 33,2 2,55-43,-49 60,-61 44,-1 0,1 0,-1 1,1-1,0 0,-1 1,1-1,0 1,0-1,-1 1,1 0,0-1,0 1,-1 0,1 0,0 1,0-1,-1 0,1 0,0 1,0-1,-1 1,1 0,-1-1,1 1,0 0,-1 0,1 0,-1 0,0 0,1 0,-1 1,0-1,0 0,0 1,0-1,0 1,0-1,0 1,0 0,3 11,-1-1,-1 1,0 0,-1 0,0 0,-1-1,-1 1,-1 12,0 7,4 5,-2 0,-2-1,-2 1,-1-1,-1 0,-3 0,0 0,-3-1,0-1,-3 0,0-1,-15 20,19-35,-2 0,0-1,-1-1,-1-1,-1 0,0 0,0-2,-2 0,0-1,0 0,-1-2,0 0,-1-2,-9 4,26-11,-1 0,0 0,1 0,-1-1,1 1,-1-1,0 0,1 0,-1 0,0-1,1 1,-1-1,0 0,1 0,-1 0,1 0,0-1,-1 1,1-1,0 0,0 0,0 0,0 0,0-1,0 1,1-1,-1 0,1 1,0-1,0 0,0-1,0 1,0 0,1 0,0-1,-1 1,1-1,0 1,1-1,-1 0,1 1,-1-1,1-1,1-9,0 0,1 0,0 1,1-1,0 0,1 1,1 0,0 0,1 0,0 1,1 0,1 0,0 0,5-5,4-8</inkml:trace>
  <inkml:trace contextRef="#ctx0" brushRef="#br0" timeOffset="401.954">1412 362,'-10'21,"2"1,0 0,1 0,1 1,2 0,0-1,1 2,1-1,2 0,0 0,1 1,4 17,-4-37,1 1,0-1,0 0,0 0,1-1,-1 1,1 0,0-1,0 0,0 1,0-1,1 0,-1-1,1 1,0-1,0 1,0-1,0 0,0-1,0 1,0-1,1 0,-1 0,1 0,-1 0,1-1,-1 0,1 0,2 0,5 0,1-1,-1-1,1 1,-1-2,0 0,0 0,0-1,-1-1,1 0,2-2,-6 2,0-1,-1 0,1 0,-1-1,0 0,-1 0,0 0,0-1,-1 0,1 0,-2-1,1 1,-1-1,-1 0,0 0,0 0,0-1,-1 1,-1-1,0 1,0-1,-1 0,0 1,0-1,-1 1,-1-1,1 1,-2-1,1 1,-1 0,-1 0,1 0,-5-6,2 7,0-1,-1 1,0 0,-1 1,0 0,0 0,0 0,-1 1,0 0,0 1,-1 0,1 1,-1 0,0 0,0 1,-1 0,1 1,0 0,-1 1,0 0,1 0,-1 1,0 1,1 0,-1 0,1 1,-1 0,1 1,0 0,0 1,0 0,1 1,-1 0,1 0,0 1,0 0,1 0,0 1,0 0,-2 3,-10 14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83,'5'-9,"1"-9,-4-1,-9 3,-2 9,-4 6,-1 7,7 3,6-4,6-4,8-2,2-5,-7-2,-9 0,0 2,1 2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22,'51'-9,"-48"7,0 1,0-1,0 1,1-1,-1 1,0 0,1 0,-1 1,1-1,-1 1,1-1,0 1,-1 0,1 0,-1 1,1-1,-1 1,1 0,-1 0,0 0,1 0,-1 1,0-1,0 1,0 0,0 0,0 0,0 0,0 0,-1 1,1-1,-1 1,0 0,1-1,-1 1,-1 0,1 1,1 0,-3 2,1-1,-1 0,1 1,-1-1,-1 0,1 1,-1-1,0 0,0 1,-1-1,1 0,-1 0,0 0,-1 0,1 0,-1-1,0 1,0-1,0 0,-1 0,0 0,1 0,-3 1,-12 16,17-20,0 0,0 1,0-1,0 0,0 0,1 0,-1 1,0-1,1 0,-1 1,0-1,1 0,0 1,-1-1,1 1,0-1,0 1,0-1,0 1,0-1,0 1,0-1,0 0,1 1,-1-1,0 1,1-1,-1 1,1-1,0 0,-1 0,1 1,0-1,0 0,0 0,0 0,0 0,0 0,0 0,0 0,1 0,-1 0,0 0,0-1,1 1,-1 0,0-1,1 1,-1-1,1 0,-1 1,1-1,-1 0,1 0,-1 0,1 0,-1 0,1-1,14 4,-1-2,1 0,0-1,-1 0,1-1,-1-1,1-1,-1 0,6-2,-2-2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4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1 100,'0'-1,"0"1,0-1,0 0,0 1,0-1,0 1,1-1,-1 0,0 1,0-1,1 1,-1-1,0 0,1 1,-1-1,0 1,1-1,-1 1,1 0,-1-1,1 1,-1-1,1 1,-1 0,1-1,-1 1,1 0,0 0,-1 0,1-1,-1 1,1 0,0 0,-1 0,1 0,0 0,-1 0,1 0,0 0,-1 0,1 0,-1 0,1 1,0-1,-1 0,1 0,-1 1,1-1,-1 0,1 1,-1-1,1 1,-1-1,1 0,-1 1,1-1,-1 1,0-1,1 1,-1-1,0 1,1 0,-1-1,0 1,0-1,1 1,-1 0,0-1,0 1,0 0,16 49,-15-48,77 373,-38-241,-40-134,0 1,1 0,-1-1,0 1,1 0,-1-1,0 1,1-1,-1 1,1 0,-1-1,1 1,-1-1,1 1,-1-1,1 0,0 1,-1-1,1 0,0 1,-1-1,1 0,0 0,-1 1,1-1,0 0,0 0,-1 0,1 0,0 0,-1 0,1 0,0 0,0 0,-1-1,1 1,0 0,-1 0,1-1,0 1,-1 0,1-1,0 1,-1 0,1-1,-1 1,1-1,-1 1,1-1,-1 0,1 1,-1-1,0 1,1-1,-1 0,19-41,-17 38,111-383,-76 226,-23 99,-9 56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4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47,'14'0,"10"-5,6-2,1 1,2 1,-1 1,-1 2,0 1,-2 0,0 1,0 1,-1-1,-5-4,-1-3,-5 2</inkml:trace>
  <inkml:trace contextRef="#ctx0" brushRef="#br0" timeOffset="319.508">57 187,'19'0,"16"0,6-5,2-1,-2 0,-3 1,-3 1,-3 2,-2 1,-6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307 338,'2'-2,"0"-1,-1 0,1 0,-1 0,0 1,0-1,0 0,0-1,-1 1,1 0,-1 0,0 0,0 0,0 0,0 0,0 0,-1-1,1 1,-1 0,0 0,0 0,0 0,0 1,-1-1,1 0,-1 0,0 1,0-1,0 1,0-1,0 1,0 0,0 0,-1 0,1 0,-1 0,0 1,1-1,-1 1,0 0,0 0,0 0,0 0,0 0,0 0,0 1,0 0,0-1,-1 1,1 0,0 1,0-1,0 0,-2 1,-9 2,-1 1,1 1,0 0,0 0,1 1,-1 1,1 0,1 1,-3 3,13-11,1 1,-1 0,1 0,0 0,-1 0,1 0,0 0,0 0,-1 1,1-1,0 0,0 1,1-1,-1 1,0-1,0 1,1-1,-1 1,1-1,-1 1,1 0,0-1,-1 1,1 0,0-1,0 1,0 0,1-1,-1 1,0 0,1-1,-1 1,1-1,-1 1,1-1,0 1,-1-1,1 1,0-1,0 1,0-1,0 0,0 0,1 1,-1-1,0 0,0 0,1 0,76 36,-67-35,-9-3,0 1,0 0,-1 0,1 0,0 0,0 0,0 0,0 0,-1 1,1-1,0 1,0-1,0 1,-1 0,1-1,-1 1,1 0,0 0,-1 0,1 1,-1-1,0 0,1 0,-1 1,0-1,0 1,0-1,0 1,0 0,0-1,-1 1,1 0,0-1,-1 1,1 0,-1 0,0 1,-3 6,0 0,-1-1,0 0,0 0,-1 0,0 0,0-1,-1 1,0-1,-1-1,1 1,-1-1,0 0,-1-1,1 0,-1 0,0-1,-1 1,-5 1,-57 41,69-45,0-1,0 1,-1 0,1 0,0 0,0 0,1 0,-1 0,0 0,1 1,0-1,-1 1,1-1,0 1,0 0,0-1,0 1,1 0,-1 0,1-1,0 1,0 0,0 0,0 0,0 0,1-1,-1 1,1 0,-1 0,1-1,0 1,0-1,1 1,-1 0,0-1,1 0,0 1,-1-1,1 0,0 0,0 0,0 0,0 0,1-1,0 2,7 2,0 0,1 0,0-1,0-1,0 1,0-2,1 0,-1 0,1-1,-1 0,1-1,-1 0,1-1,6-8,-5-3</inkml:trace>
  <inkml:trace contextRef="#ctx0" brushRef="#br0" timeOffset="372.018">194 0,'-7'31,"2"0,0 0,2 0,1 0,2 1,1-1,2 1,3 14,-6-44,14 60,-3 1,-2 0,-1 51,-27 135,15-222,0-3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00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1,'-22'80,"-11"66,4 13,33-255,1 77,0-1,1 1,1 0,1 0,0 1,2 0,0 0,1 1,0 1,1 0,8-7,40-30,-58 52,0 0,-1 0,1 0,0 0,-1 1,1-1,0 1,0-1,0 1,-1 0,1-1,0 1,0 0,0 0,0 0,0 1,-1-1,1 0,0 1,0-1,0 1,-1 0,1 0,0-1,-1 1,1 0,-1 0,1 0,-1 1,1-1,-1 0,0 1,0-1,1 0,-1 1,0 0,0-1,0 1,-1-1,1 1,0 0,3 11,0 0,-1 0,0 0,-1 0,-1 1,0-1,0 1,-2-1,1 1,-3 6,1 17,2-20,-1-12,0 0,0 0,1 0,0 0,0 0,1-1,-1 1,1 0,0 0,0 0,1 0,-1 0,1-1,2 3,22-26,-8-7,130-157,-51 111,-96 72,0-1,0 1,0 0,0-1,1 1,-1 0,0 0,0 0,0 0,0 0,1 0,-1 0,0 0,0 1,0-1,0 0,0 1,0-1,0 0,0 1,0 0,0-1,0 1,0 0,0-1,0 1,0 0,0 0,-1 0,1-1,0 1,-1 0,1 0,-1 0,1 0,-1 0,1 1,-1-1,0 0,1 0,-1 0,0 0,0 0,0 0,0 1,0-1,-1 58,-43 121,40-129,8-32</inkml:trace>
  <inkml:trace contextRef="#ctx0" brushRef="#br0" timeOffset="666.249">1073 57,'-46'22,"1"2,2 2,0 2,-2 4,-12 29,56-59,-1 0,1 0,0 0,0 0,0 0,0 0,0 1,0-1,1 0,-1 0,1 1,-1-1,1 0,0 1,0-1,0 0,0 1,1-1,-1 0,1 1,-1-1,1 0,0 0,0 0,0 0,0 1,0-1,0 0,0-1,1 1,-1 0,1 0,1 1,4-1,0 0,0-1,0 1,0-1,0-1,0 0,0 0,0 0,0 0,1-1,-1-1,0 1,0-1,-1 0,1-1,0 1,-1-1,1-1,-1 1,0-1,0 0,2-3,216-161,-223 167,-1-1,1 1,-1 0,1 0,0-1,0 1,-1 0,1 0,0 0,0 0,0 0,0 0,0 0,0 0,0 1,0-1,1 0,-1 0,0 1,0-1,1 1,-1 0,0-1,1 1,-1 0,0-1,1 1,-1 0,1 0,-1 0,0 0,1 1,-1-1,0 0,1 1,-1-1,0 0,1 1,-1 0,0-1,0 1,0 0,1-1,-1 1,0 0,0 0,0 0,0 0,-1 0,1 0,0 0,0 1,-1-1,1 0,0 0,-1 1,1-1,-1 0,0 0,1 1,-1-1,0 1,0-1,0 0,0 1,0 0,-13 86,1 26,18-74,11 164,-18-193,-1 0,1 0,-2 0,1-1,-1 1,-1-1,0 0,-1 0,0 0,0 0,-1-1,0 0,0 0,-1-1,-1 0,1 0,-6 4,-81 39,91-50,1 0,-1 0,0 0,-1 0,1-1,0 1,0-1,0 0,0 0,0 0,0 0,0 0,0-1,-1 0,1 1,0-1,1 0,-1-1,0 1,0 0,0-1,1 0,-1 1,1-1,-1 0,1 0,0-1,0 1,0 0,0-1,0 1,-1-2,2-4,-1-1,1 1,1 0,-1 0,2-1,-1 1,1 0,0-1,1 1,-1 0,2 0,-1 0,1 1,1-1,-1 0,1 1,0 0,1 0,3-4,12-15,1 1,2 1,0 0,1 2,2 1,0 1,1 1,1 1,26-11,-44 22,9-3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7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0 368,'20'0,"15"0,7 0,1 0,-2 0,-3 0,-9 0</inkml:trace>
  <inkml:trace contextRef="#ctx0" brushRef="#br0" timeOffset="560.571">508 1,'2'1,"-1"0,0 0,1 0,-1 0,0 0,1 0,-1 1,0-1,0 0,0 1,0-1,-1 1,1-1,0 1,0 0,-1-1,1 1,-1 0,0-1,1 1,-1 0,0-1,0 1,0 0,0 0,0-1,-1 1,1 0,0-1,-1 1,0 0,1-1,-1 1,0 0,1 1,-54 196,14-58,40-139,0 0,0 0,0 1,0-1,0 0,0 0,0 0,0 0,1 0,-1 0,1 0,0 0,0 0,-1 0,1 0,0 0,1-1,-1 1,0 0,0-1,1 1,-1 0,1-1,0 0,-1 1,1-1,0 0,0 0,-1 0,1 0,0 0,0-1,0 1,0 0,0-1,0 0,0 1,1-1,-1 0,0 0,1 0,94-13,-84 10,103-29,-91 26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6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1,'-9'1,"1"1,-1 0,0 0,1 1,-1 1,1-1,0 1,0 1,0-1,1 1,0 1,0-1,0 1,0 0,1 1,0 0,-2 3,-2 7,2-1,-1 2,2-1,1 1,0 0,1 0,1 0,0 1,2 0,0 0,1 0,1-1,1 1,2 16,-2-9,-2-18,1 0,0 1,0-1,1 0,0 1,1-1,0 0,0 0,0 0,1 0,1-1,-1 1,1-1,0 0,1 0,0 0,0 0,0-1,1 0,0 0,0-1,1 1,9 0</inkml:trace>
  <inkml:trace contextRef="#ctx0" brushRef="#br0" timeOffset="795.991">457 28,'-11'226,"-40"-55,49-169,1 0,0 0,0 0,-1 0,1 0,1 0,-1 0,0 0,0 1,1-1,0 0,-1 0,1 1,0-1,0 0,0 1,0-1,0 0,1 0,-1 1,1-1,0 0,-1 0,1 0,0 1,0-1,0 0,1 0,-1-1,0 1,1 0,-1 0,1-1,0 1,-1-1,1 1,0-1,0 0,0 1,0-1,0 0,0-1,0 1,1 0,-1 0,1-1,8 1,-1 0,0-1,1 0,-1-1,1 0,-1-1,0 0,0-1,9-3,18-4,-15 6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9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58,'-1'-2,"0"1,0 0,-1-1,1 1,0 0,-1 0,1 0,-1 0,1 0,-1 0,0 0,1 0,-1 1,0-1,0 1,1-1,-1 1,0 0,0-1,0 1,0 0,1 0,-1 1,0-1,0 0,0 0,0 1,1-1,-1 1,0 0,1-1,-1 1,0 0,1 0,-1 0,1 0,-1 1,0 0,-5 2,-1 0,1 0,1 1,-1 0,1 0,0 0,0 1,0 0,1 1,0-1,0 1,1 0,0 0,0 0,0 0,1 1,0 0,1-1,-1 1,2 0,-1 1,1-1,0 0,1 0,0 0,0 0,1 1,0-1,2-2,0 0,0 0,1-1,0 1,0-1,1 0,-1 0,1 0,0-1,0 0,1 0,-1 0,1-1,0 1,0-1,0-1,0 1,1-1,-1 0,0 0,1-1,0 0,-1 0,1-1,0 0,-1 0,1 0,4-1,82-32,-71 23</inkml:trace>
  <inkml:trace contextRef="#ctx0" brushRef="#br0" timeOffset="369.532">482 142,'-7'5,"1"0,0 0,0 1,0 0,1 0,0 0,0 1,0 0,1 0,0 0,-2 6,5-10,0-1,0 0,0 1,0-1,1 1,-1-1,1 1,-1-1,1 1,0-1,0 1,0-1,1 1,-1-1,0 1,1-1,0 1,-1-1,1 1,0-1,0 0,1 0,-1 1,0-1,1 0,-1 0,1 0,0 0,0-1,-1 1,1 0,0-1,1 1,-1-1,0 0,0 0,1 0,1 1,3 0,1 1,-1-2,1 1,0-1,0 0,-1-1,1 0,0 0,0-1,0 0,0 0,-1 0,1-1,-1-1,1 1,-1-1,0 0,5-3,115-86,-123 88,0-1,1 0,-2 0,1-1,-1 1,0-1,0 0,0 0,-1 0,0 0,0 0,-1-1,1 1,-1 0,0-6,-1 9,0 0,0 0,0 0,-1 0,1 0,-1 0,1 0,-1 0,0 0,0 1,0-1,0 0,-1 0,1 1,-1-1,0 1,0 0,0-1,0 1,0 0,0 0,0 0,-1 0,1 1,-1-1,1 1,-1-1,0 1,1 0,-1 0,0 0,0 0,0 1,0-1,-7 1,0-1,0 2,0-1,1 1,-1 1,0 0,1 0,-1 1,1 0,0 1,0 0,0 0,0 1,1 0,0 0,0 1,-7 7,-10 7</inkml:trace>
  <inkml:trace contextRef="#ctx0" brushRef="#br0" timeOffset="831.74">1131 1,'-5'0,"-1"0,1 0,-1 0,0 0,1 1,-1 0,1 0,-1 0,1 1,0 0,0 0,0 0,0 1,0 0,0 0,0 0,1 0,0 1,0-1,0 1,-2 2,6-2,0 0,1-1,-1 1,1 0,0-1,0 1,0-1,0 1,0-1,1 1,0-1,0 0,0 0,0 0,0 0,0 0,1 0,-1-1,1 1,0-1,0 0,0 0,0 0,0 0,1 0,-1-1,0 1,1-1,0 0,9 7,-10-6,1-1,-1 1,1 0,-1 0,0 0,0 0,0 0,0 1,0-1,-1 1,1 0,-1 0,1 0,-1 0,0 0,0 0,0 1,-1-1,1 1,-1-1,0 1,0 0,0-1,-1 1,1 0,-1 0,0-1,0 1,0 0,0 0,-1-1,0 1,1 0,-1 0,-1 2,-6 2,1 1,-1-1,-1-1,1 0,-1 0,-1 0,1-1,-1-1,0 0,0 0,-1-1,1 0,-1-1,0 0,0 0,0-2,0 1,0-1,-1-1,1 0,0 0,0-1,-1-1,-13 2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22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286 367,'-1'-2,"1"-1,-1 0,0-1,0 1,0 0,-1 0,1-1,-1 1,0 0,1 0,-1 1,-1-1,1 0,0 1,-1-1,1 1,-1 0,0 0,1 0,-1 0,0 0,0 1,0-1,-1 1,1 0,0 0,-1 0,1 0,0 1,-1-1,1 1,-1 0,1 0,-1 0,1 0,-1 1,-8 4,0 0,0 0,1 2,0-1,0 1,1 1,0 0,0 0,1 1,0 1,0-1,1 1,0 1,1-1,0 1,-4 10,7-13,0 0,1 0,0 0,0 0,0 1,1 0,1-1,-1 1,1 0,1 0,0 0,0-1,1 1,0 0,0 0,1 0,0-1,0 1,1-1,1 0,-1 0,1 0,1 0,-1 0,1-1,0 0,3 3,1-6,0 1,0-2,1 1,-1-1,1 0,-1-1,1 0,0-1,0 0,0-1,0 0,-1 0,1-1,0 0,0-1,0 0,5-2,6-2,1 0,-1-2,0-1,-1 0,0-2,-1 0,0-1,0-1,-2-1,1 0,-2-1,1-3,-13 14,-1 0,0 0,0 0,-1 0,1-1,-1 1,0-1,0 0,-1 1,1-1,-1 0,0 0,0 0,-1 0,1 0,-1-1,0 1,-1 0,1 0,-1 0,0 0,0 0,-1 1,1-1,-1 0,0 0,-1 1,1-1,-1 1,0 0,0 0,0 0,0 0,-1 0,-2-1,-10-9</inkml:trace>
  <inkml:trace contextRef="#ctx0" brushRef="#br0" timeOffset="414.405">5 508,'168'-27,"-14"43,-53-4,-78-12</inkml:trace>
  <inkml:trace contextRef="#ctx0" brushRef="#br0" timeOffset="803.224">569 0,'32'45,"-2"1,-2 1,-2 1,-3 1,-1 1,-3 1,0 8,-13-44,-1-1,0 1,-1 0,-1 0,0 1,-1-1,-1 1,-1-1,0 1,0-1,-2 1,0-1,-1 1,0-1,-1 0,-1 0,-1-1,-4 11,-1-5,-1 0,-1-1,-1 0,0-1,-1-1,-1 0,-1-1,0-1,-1-1,0 0,-1-1,-2-1,-78 37,72-36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59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62 481,'-3'2,"0"-1,1 1,-1 0,0 0,1 0,-1 0,1 1,0-1,0 1,0-1,0 1,0 0,1 0,-1-1,1 1,0 0,0 1,0-1,0 1,-5 15,1 0,1 1,1-1,0 1,2 0,0-1,1 1,1 0,1 0,4 13,-6-27,1-1,0 1,0-1,0 1,1-1,0 0,0 0,0 0,1 0,0 0,-1 0,2-1,-1 1,1-1,-1 0,1 0,0 0,0-1,1 1,-1-1,1 0,0 0,0-1,0 1,0-1,0 0,0-1,1 1,-1-1,0 0,1 0,-1-1,1 1,0-1,0-1,9-3,-1-1,1-1,-1 0,0-1,0 0,-1-1,0-1,-1 0,0-1,0 0,-1-1,0 0,-1-1,0 0,-1 0,0-1,2-6,74-115,-83 133,-1 0,1 1,-1-1,1 1,0 0,0-1,-1 1,1 0,0 0,0 0,-1 0,1 0,0 1,-1-1,1 0,0 1,-1-1,1 1,0 0,-1 0,1-1,-1 1,1 0,-1 0,0 0,1 1,-1-1,0 0,0 0,0 1,0-1,0 1,0-1,0 1,0-1,0 1,-1-1,1 1,-1 0,1-1,-1 1,0 0,0 0,1-1,-1 1,0 0,-1 1,6 7,-1 0,0 0,1 0,1 0,-1 0,1-1,1 0,0 0,0-1,1 1,0-2,0 1,1-1,0 0,0-1,0 0,1-1,0 0,0 0,1-1,-1 0,1-1,0 0,6 0,-9-2,-1 0,1 0,-1-1,1 0,-1-1,1 1,-1-1,1-1,-1 1,0-1,1-1,-1 1,0-1,-1-1,1 1,0-1,-1 0,0-1,0 1,0-1,-1 0,1-1,-1 1,0-1,-1 0,0 0,0-1,0 1,0-1,-1 0,-1 0,1-2,3-100,-7 85</inkml:trace>
  <inkml:trace contextRef="#ctx0" brushRef="#br0" timeOffset="585.363">1134 1,'0'49,"0"113,17 124,1-129,-18-155,1 1,0-1,0 1,0-1,0 0,0 1,0-1,0 0,1 0,-1 0,1 0,0 0,0 0,-1 0,1-1,0 1,1-1,-1 1,0-1,0 0,0 0,1 0,-1 0,1 0,-1 0,1-1,-1 1,1-1,-1 0,1 0,-1 0,1 0,-1 0,1 0,-1-1,1 1,-1-1,1 0,-1 1,2-2,93-52,1-25,-96 80,1 0,-1 0,0 0,0 0,0 0,0 1,-1-1,1 1,0-1,-1 1,1 0,-1-1,1 1,-1 0,0 0,1 0,-1 0,0 0,-1 0,1 0,0 1,0-1,-1 0,0 0,1 1,-1-1,0 0,0 0,0 1,0-1,-1 0,1 1,-1 0,3 12,0-1,0-1,1 1,1-1,0 0,0 0,1-1,1 1,1-1,-1-1,8 11,-2-8,-5-4</inkml:trace>
  <inkml:trace contextRef="#ctx0" brushRef="#br0" timeOffset="1085.927">1727 707,'17'2,"0"-1,0-1,0-1,0 0,0-1,-1-1,1-1,-1 0,1-1,-1-1,-1 0,1-1,-1-1,0 0,-1-1,0-1,0 0,-1-1,6-6,-17 14,0 1,0 0,0-1,-1 1,1-1,-1 1,0-1,1 0,-1 0,0 0,-1 1,1-1,0 0,-1 0,0 0,0 0,0 0,0 0,0 0,0 0,-1 0,1 0,-1 0,0 0,0 0,0 1,0-1,-1 0,1 1,-1-1,1 1,-1-1,0 1,0 0,0-1,0 1,-1 0,1 1,0-1,-1 0,0 1,1-1,-1 1,0 0,1 0,-1 0,-3-1,-6 2,0 0,-1 1,1 0,0 1,0 0,0 1,0 0,0 1,1 0,-1 1,1 1,0-1,1 2,-1-1,1 2,1-1,-1 1,1 1,1-1,0 2,0-1,0 1,-4 9,3-9,1 0,0 1,1 0,0 0,1 1,0-1,1 2,1-1,-1 0,2 1,0 0,0 4,2-11,0-1,1 1,0-1,0 1,0 0,1-1,0 1,0-1,1 1,-1-1,1 0,0 1,0-1,1 0,0 0,0-1,0 1,0 0,1-1,0 0,0 0,0 0,0 0,0-1,1 0,0 0,-1 0,1 0,4 1,11 2,-1-2,1 0,0-1,0-1,0 0,1-2,-1 0,0-2,0 0,0-1,0-1,0-1,-1-1,0 0,1-2,14-2</inkml:trace>
  <inkml:trace contextRef="#ctx0" brushRef="#br0" timeOffset="1532.062">2264 763,'-1'1,"0"0,0 0,0 0,0 0,0 0,1 1,-1-1,1 0,-1 1,1-1,-1 0,1 1,0-1,-1 0,1 1,0-1,0 1,0-1,0 0,1 1,-1-1,0 1,0-1,1 0,-1 1,1-1,-1 0,1 1,0-1,0 0,-1 0,1 0,0 0,0 1,0-1,0 0,0-1,0 1,0 0,1 0,-1 0,0-1,0 1,1 0,0-1,11-6,-1-1,1 0,-1-1,-1-1,0 1,0-2,0 0,-1 0,-1-1,0 0,0 0,1-5,39-42,19-12,-68 70,1 0,0 1,0-1,0 0,-1 0,1 1,0-1,-1 1,1-1,0 1,-1-1,1 1,0-1,-1 1,1-1,-1 1,1 0,-1-1,1 1,-1 0,0 0,1-1,-1 1,0 0,1 0,-1-1,0 1,0 0,0 0,0 0,0-1,0 1,0 0,0 0,0 0,0 0,0-1,-1 1,1 0,0 0,0 1,-1 6,1 0,1 0,-1 0,1 0,1 0,0 0,0 0,0 0,1-1,0 1,1-1,-1 0,1 1,1-2,-1 1,1-1,1 1,-1-1,1-1,0 1,0-1,1 0,-1 0,1-1,0 0,3 1,-3-2,1-1,-1 0,0 0,0-1,1 0,-1 0,1 0,-1-1,1-1,-1 1,1-1,-1 0,0-1,1 0,-1 0,0 0,0-1,-1 0,1-1,0 1,-1-1,0 0,0-1,0 0,0 0,-1 0,0 0,1-3,6-3,0-2,-1 1,0-1,-1-1,-1 0,0 0,-1-1,0 0,-2-1,1 0,2-14,-5 7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42,'-94'241,"56"-124,61-183,-3 29,1 2,2 1,1 0,2 2,1 1,2 1,29-24,-58 53,0 0,1 0,0 0,-1 0,1 0,-1 0,1 0,0 1,0-1,0 0,-1 0,1 1,0-1,0 0,0 1,0-1,0 1,0-1,0 1,0 0,0-1,1 1,-1 0,0 0,0 0,0 0,0 0,0 0,0 0,0 0,1 0,-1 0,0 1,0-1,0 0,0 1,0-1,0 1,0-1,0 1,0 0,0-1,0 1,-1 0,1 0,0-1,0 1,-1 0,1 0,0 0,-1 0,1 0,-1 1,5 119,-6-31,2-90,0 1,0 0,0 0,-1-1,1 1,0-1,0 1,0-1,0 1,0-1,0 1,0-1,0 0,0 0,0 1,0-1,0 0,0 0,0 0,1 0,-1 0,0 0,0-1,0 1,0 0,0 0,0-1,0 1,0-1,0 1,0-1,0 1,-1-1,1 1,0-1,0 0,0 0,-1 1,1-1,0 0,-1 0,1 0,-1 0,1 0,-1 0,1 0,-1 0,1 0,-1 0,0 0,0 0,0 0,0 0,0 0,0 0,5-4,18-22,2-2,0 0,2 2,1 1,1 1,2 1,0 2,1 1,-31 21,-1-1,1 1,0-1,-1 1,1-1,0 1,-1-1,1 1,0 0,-1-1,1 1,0 0,0 0,-1 0,1-1,0 1,0 0,-1 0,1 0,0 0,0 0,-1 0,1 1,0-1,0 0,-1 0,1 0,0 1,0-1,-1 0,1 1,0-1,-1 1,1-1,-1 1,1-1,0 1,-1-1,1 1,-1 0,1-1,-1 1,0 0,1-1,-1 1,0 0,1-1,-1 1,0 0,0 0,0-1,0 1,0 0,0 0,0-1,0 1,0 0,0 0,-7 56,4-43,-8 162,27-135,-3-29</inkml:trace>
  <inkml:trace contextRef="#ctx0" brushRef="#br0" timeOffset="708.796">1064 98,'-17'3,"0"0,0 1,1 1,0 0,0 1,0 1,-10 6,21-10,1 0,-1 0,1 0,0 1,0-1,0 1,0 0,1 0,0 1,-1-1,2 1,-1-1,0 1,1 0,0 0,0 0,1 1,-1-1,1 0,0 0,0 1,1-1,0 1,0-1,0 5,1-4,0-1,1 0,-1 0,1 0,0 0,0 0,0 0,1-1,-1 1,1-1,1 1,-1-1,0 0,1 0,0-1,0 1,0-1,0 0,1 0,-1 0,1 0,0-1,0 0,0 0,0 0,0-1,0 1,0-1,0-1,1 1,-1-1,0 1,1-2,-1 1,2-1,11-5,-1 0,1-2,-1 0,-1-1,0-1,0 0,-1-1,0-1,2-2,26-19,71-74,-114 107,1 0,0 0,0 0,-1 0,1 0,0 1,0-1,-1 0,1 0,0 0,-1 1,1-1,0 1,-1-1,1 0,0 1,-1-1,1 1,-1-1,1 1,-1 0,1-1,-1 1,0-1,1 1,-1 0,1-1,-1 1,0 0,0-1,0 1,1 0,-1 0,0-1,0 1,0 0,0 0,0-1,0 1,0 0,0 0,-1-1,1 1,0 0,0 0,-1-1,1 1,0 0,-1-1,1 1,0 0,-1-1,1 1,-1-1,1 1,-1-1,0 1,1-1,-1 1,0 6,-3 17,2 0,1 0,1 1,1-1,1 0,2 7,2-9,0 0,-2 0,-1 0,-1 1,0-1,-2 1,-1-1,0 0,-2 1,-1-1,0 0,-2 0,0-1,-2 1,0-2,-1 1,-1-1,-1 0,-7 8,13-23,1 0,-1 0,0 0,0-1,0 0,0 0,-1-1,0 1,1-1,-1-1,-1 1,1-1,0 0,0 0,-1 0,1-1,-1 0,0-1,1 0,-1 1,1-2,-1 1,0-1,1 0,0-1,-1 1,1-1,-3-2,7 2,-1 0,1 0,0-1,0 1,0-1,1 0,-1 0,1 1,-1-1,1 0,0 0,0 0,0 0,1-1,-1 1,1 0,0 0,-1 0,1 0,1-1,-1 1,0 0,1 0,0 0,-1 0,1 0,1 0,-1 0,0 0,1 0,-1 0,2-1,67-81,199-102,-250 173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0,'29'0,"19"0,6 0,-1 0,-5 0,-6 0,-5 0,-9 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373 198,'-38'70,"-100"200,133-260,1 0,0 1,1-1,1 1,-1 0,2-1,-1 1,2 0,-1 0,1 0,1 0,0 0,1 0,1 3,0-10,1 0,-1-1,1 1,0-1,1 0,-1 0,0-1,1 1,-1-1,1 0,0 0,0 0,0-1,0 0,0 0,0 0,0-1,0 1,1-1,-1 0,0-1,0 1,0-1,0 0,1 0,5 0,15 0</inkml:trace>
  <inkml:trace contextRef="#ctx0" brushRef="#br0" timeOffset="584.2">175 0,'-17'19,"1"1,0 0,1 2,2-1,0 1,1 1,1 1,2-1,0 1,1 1,2 0,-4 20,2 13,1 1,4-1,1 1,4 0,2 2,-3-44,1-1,0 0,1 0,1-1,1 1,0-1,1 1,0-2,1 1,1-1,0 0,1 0,1-1,0-1,8 9,-3-8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8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0,'-3'26,"-1"0,-2 0,0-1,-2 1,-1-2,0 1,-2-1,-1-1,-1 0,-1-1,-12 15,-12 24,21-33,12-22,0-1,0 2,1-1,0 0,1 1,-1 0,1-1,0 1,1 1,0-1,0 0,0 1,1-1,0 0,1 1,-1 0,1-1,1 6,3-9,0 0,0-1,0 1,0-1,0 0,1 0,-1-1,1 1,0-1,0 0,0-1,0 1,0-1,0 0,0 0,0 0,1-1,-1 0,0 0,0 0,0-1,1 1,-1-1,0-1,0 1,4-2,108-22,-92 22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8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1,'-102'95,"86"-69,2 1,0 1,2 0,0 0,-4 22,10-19,1 1,1-1,2 1,2 0,0-1,2 1,2 2,-4-29,0 0,1 0,0 0,0 0,0-1,0 1,1 0,0-1,0 1,0-1,0 0,1 1,0-1,0 0,0-1,0 1,1 0,-1-1,1 0,0 0,0 0,0 0,0-1,0 1,1-1,-1 0,1-1,0 1,-1-1,1 0,0 0,0 0,0-1,0 1,-1-1,1 0,0-1,0 1,0-1,0 0,0 0,-1-1,1 1,-1-1,1 0,-1-1,4-1,6-8</inkml:trace>
  <inkml:trace contextRef="#ctx0" brushRef="#br0" timeOffset="347.629">487 29,'-10'39,"-3"17,1 4,2-4,3-6,3-7,2-6,1-4,1-4,0-1,1-1,-1 0,-4-5,-3-5</inkml:trace>
  <inkml:trace contextRef="#ctx0" brushRef="#br0" timeOffset="944.394">684 312,'24'0,"12"0,6 0,0 0,-3 0,-2 0,-4 0,-1 0,-3 0,-5 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4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170 225,'-4'1,"-1"1,1 0,-1 0,1 0,0 0,0 0,0 1,0 0,0 0,1 0,-1 0,1 0,0 1,0 0,0 0,-6 4,3-1,-1-1,1 1,0 0,0 1,1-1,0 1,1 0,-1 1,2-1,-1 1,1-1,0 1,1 0,0 0,1 0,-1 1,2-1,-1 0,1 0,1 1,0-1,0 0,1 0,2 9,0-13,1 0,-1 0,1-1,0 1,0-1,1 0,-1-1,1 1,0-1,0 0,0-1,0 1,0-1,1 0,-1-1,1 0,-1 0,1 0,0-1,-1 0,1 0,0 0,-1-1,1 0,-1 0,1-1,-1 0,0 0,0-1,3-1,18-5,-1-1,0-2,-1 0,-1-2,0-1,0 0,-2-2,0-1,-1-1,1-2,-17 17,-1-1,1 0,-1 0,-1 0,1 0,-1 0,0-1,0 1,0-1,-1 0,0 0,0 0,-1 0,1 0,-1 0,-1 0,1-1,-1 1,0 0,0 0,-1-1,0 1,0 0,0 0,-1 0,0 0,0 0,-1 0,1 1,-1-1,-1 1,1-1,-1 1,0 0,0 1,0-1,-1 1,1-1,-4-1,-49-18,27 15</inkml:trace>
  <inkml:trace contextRef="#ctx0" brushRef="#br0" timeOffset="363.856">85 395,'34'-15,"15"-8,0 3,-8 10,-7 7,-4 4,-8 7,-2 1,1 0,0-1,3-3,1-2,1-2,2 0,-5-1</inkml:trace>
  <inkml:trace contextRef="#ctx0" brushRef="#br0" timeOffset="869.192">649 57,'24'0,"13"0,0 4,-11 3,-10 4,-8 5,-9-1,-6 3,-1 3,6-2,8-5,7-4,7-4,4-3,4-3,1 0,-4-1</inkml:trace>
  <inkml:trace contextRef="#ctx0" brushRef="#br0" timeOffset="1201.595">1 677,'43'-4,"38"-8,15 0,-3-4,-9 1,-14 3,-13 4,-13 3,-8 2,-5 2,-4 1,-2 1,-4-1</inkml:trace>
  <inkml:trace contextRef="#ctx0" brushRef="#br0" timeOffset="1634.209">226 818,'15'-2,"1"0,-1 0,1 2,-1 0,1 1,-1 0,1 1,-1 1,12 3,-26-6,0 0,0 0,0 0,0 0,0 0,0 1,0-1,1 0,-1 0,0 1,0-1,0 1,0-1,0 1,-1-1,1 1,0-1,0 1,0 0,0 0,-1-1,1 1,0 0,-1 0,1 0,0 0,-1 0,1 0,-1 0,0 0,1 0,-1 0,0 0,0 0,1 0,-1 0,0 0,0 1,0-1,0 0,-1 0,1 0,0 0,0 0,-1 0,1 0,0 0,-1 0,1 0,-1 0,1 0,-1 0,0 0,1 0,-1-1,0 1,0 0,0 0,1-1,-1 1,0-1,-1 1,-21 15,-30 33,55-47,-1 0,0 0,1 0,-1-1,1 1,0-1,-1 1,1-1,0 1,0-1,0 0,0 0,0 0,0 0,0 0,0-1,0 1,1-1,-1 1,0-1,0 0,0 0,1 0,-1 0,0 0,0 0,1-1,1 0,172-38,-151 31</inkml:trace>
  <inkml:trace contextRef="#ctx0" brushRef="#br0" timeOffset="2082.677">1158 141,'5'2,"-1"1,1-1,-1 1,0 0,1 0,-1 1,-1-1,1 1,-1 0,1 0,-1 0,0 0,0 1,-1-1,1 1,-1-1,1 5,31 147,-32-130,0 0,-2 0,-1 0,-1 0,-1-1,-1 1,-2-1,0 0,-2 0,0-1,-2 0,-1 0,-10 17,11-24,-1 1,0-1,-2-1,1 0,-2-1,0 0,-1-1,-1-1,-4 3,-3 1</inkml:trace>
  <inkml:trace contextRef="#ctx0" brushRef="#br0" timeOffset="2664.983">1355 0,'27'27,"-14"-4,0 0,-2 1,-1 0,0 1,-2 1,-1-1,-2 1,0 0,-1 6,3 15,-2-18,-1 0,-1 0,-2 1,-1-1,-3 13,-1-18,-2 0,0 0,-2-1,-1 0,-1 0,0-1,-2 0,-1-1,0-1,-2 0,0 0,-1-2,-1 0,0-1,-2 0,0-2,-1 0,-4 2,4-3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0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30,'-21'0,"21"0,7 0,53 1,149-13,-177 6,1 0,-1 3,1 0,0 2,29 3,-39 3,-4 1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1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3,'0'0,"1"0,-1 0,1-1,-1 1,1 0,-1 1,1-1,-1 0,1 0,-1 0,1 0,-1 0,1 0,-1 1,1-1,-1 0,1 0,-1 1,1-1,-1 0,0 1,1-1,-1 0,0 1,1-1,-1 0,0 1,1-1,-1 1,0-1,0 1,1-1,-1 1,0-1,0 1,0-1,0 1,0-1,0 1,0-1,0 1,0-1,0 1,0-1,0 1,0-1,0 1,0-1,-1 1,1-1,0 1,0-1,-1 1,1-1,0 0,0 1,-1-1,1 1,0-1,-1 0,1 1,-1-1,1 0,15 3,-1-1,1-1,0-1,0 0,0-1,0 0,0-2,-1 1,9-4,17-2,202 0,-153 10,-64 2,-29 9,-9-8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83,'2'-3,"-1"1,1-1,0 0,0 0,0 1,0-1,0 1,1 0,-1 0,1 0,0 0,-1 0,1 0,0 1,0-1,0 1,0 0,0 0,2-1,1 0,2-3,1-1,1 2,-1-1,1 1,0 1,0 0,0 0,0 1,0 0,0 0,1 2,-1-1,1 1,-1 1,0 0,1 0,-1 1,0 0,0 1,0 0,0 1,0 0,-1 0,3 2,17 21,-25-22,0 0,0 0,1-1,0 0,0 0,0 0,0-1,1 0,-1 0,1 0,0 0,0-1,0 0,0-1,6 2,-1-2,0-1,0 0,0 0,-1-1,1 0,0-1,0-1,-1 0,1 0,-1-1,0 0,0 0,0-1,1-2,5-2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0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8,'85'256,"-33"-2,-51-255,-1 1,1-1,-1 0,1 0,-1 0,1 1,0-1,-1 0,1 1,0-1,0 0,-1 1,1-1,0 1,0-1,0 1,0 0,0-1,0 1,0 0,0 0,0-1,0 1,0 0,-1 0,1 0,0 0,0 0,0 0,0 1,0-1,0 0,0 0,0 1,0-1,0 1,0-1,0 1,-1-1,1 1,0-1,0 1,0 0,-1-1,1 1,-1 0,1 0,0-1,-1 1,1 0,-1 0,0 0,1 0,-1 0,0 0,1 0,-1 0,0 0,0 0,0 0,0 0,0-1,0 1,0 0,0 0,0 0,-1 1,61-130,79-128,-73 130,-52 105,-7 18</inkml:trace>
  <inkml:trace contextRef="#ctx0" brushRef="#br0" timeOffset="334.173">678 234,'33'-4,"17"-3,4 1,-3 2,-4 0,-6 2,-5 1,-4 0,-3 1,-6 1</inkml:trace>
  <inkml:trace contextRef="#ctx0" brushRef="#br0" timeOffset="578.281">734 432,'39'5,"17"1,3 0,-2-6,-7-3,-7-1,-6 1,-5 0,-2 0,-2 2,-6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3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367 118,'303'-1,"-42"-48,-202 34,-58 14,0 1,0-1,0 0,-1 1,1-1,0 1,0-1,0 1,0-1,0 1,0 0,0-1,0 1,0 0,0 0,0 0,0 0,0 0,0 0,0 0,0 0,0 0,0 0,0 1,0-1,0 0,0 1,0-1,0 1,-1-1,1 1,0-1,0 1,0-1,0 1,-1 0,1 0,0-1,-1 1,1 0,-1 0,1 0,-1 0,1 0,-1 0,1-1,-1 1,0 0,0 0,0 0,1 0,-1 0,0 0,0 0,0 1,0-1,-72 175,61-142,0 1,3 0,0 1,3 0,0 0,3 0,1 0,2 0,2 18,35 195,-27-68,-11-180,1 1,-1-1,0 0,0 0,1 0,-1 0,0 0,0 0,0 1,-1-1,1 0,0 0,0 0,-1 0,1 0,0 0,-1 0,1 0,-1 0,0 0,1 0,-1 0,0 0,1 0,-1 0,0-1,0 1,0 0,0 0,0-1,0 1,0-1,0 1,0-1,0 1,0-1,0 0,0 1,0-1,0 0,0 0,0 0,-1 0,1 0,0 0,0 0,0 0,0 0,0-1,0 1,-1-1,-144-107,125 98,-1 0,0 1,0 1,-1 1,0 2,0 0,0 1,0 1,-1 1,0 2,1 0,-1 1,1 2,-1 0,-6 3,12-3,1 0,0 2,0 0,0 1,0 0,1 2,0 0,1 0,0 2,0 0,1 0,0 1,0 1,2 1,0 0,0 0,-5 9,16-20,0-1,0 1,0 0,0-1,1 1,-1 0,1 0,-1 0,1 0,0 0,-1-1,1 1,0 0,0 0,0 0,1 0,-1 0,0 0,1 0,-1 0,1-1,0 1,-1 0,1 0,0-1,1 2,8 8</inkml:trace>
  <inkml:trace contextRef="#ctx0" brushRef="#br0" timeOffset="415.81">594 598,'522'-146,"-388"113,-132 35,0-1,1 1,-1 0,0 0,0 0,0 0,0 1,-1-1,1 0,-1 1,1-1,-1 1,0-1,0 1,0 0,0 0,0-1,-1 1,1 0,-1 0,0 0,1 0,-2-1,1 1,0 0,0 0,-1 0,0 0,1-1,-1 1,0 0,-1 0,0 2,-5 22,2-13,0 1,1 0,1 1,0-1,1 1,1-1,0 1,1-1,1 1,1-1,0 1,0-1,2 1,1 2,8 7</inkml:trace>
  <inkml:trace contextRef="#ctx0" brushRef="#br0" timeOffset="762.326">1497 908,'0'201,"17"-247,-4-24,-3 9,2 0,3 2,3-1,2 2,8-14,-16 47,-9 16,1 0,0 0,0 0,1 1,0 0,0 0,1 0,0 1,1-1,3-2,1 5</inkml:trace>
  <inkml:trace contextRef="#ctx0" brushRef="#br0" timeOffset="1014.894">1976 739,'0'33,"0"22,0 5,0-7</inkml:trace>
  <inkml:trace contextRef="#ctx0" brushRef="#br0" timeOffset="1269.176">2032 428,'0'0</inkml:trace>
  <inkml:trace contextRef="#ctx0" brushRef="#br0" timeOffset="1541.972">2485 626,'-13'15,"0"0,1 2,1-1,1 2,0-1,1 1,1 0,1 1,1 0,0 0,1 1,1 0,1-1,1 7,2-21,0-1,1 0,0 1,-1-1,2 0,-1 0,0 0,1 0,0 0,0 0,0 0,0-1,0 1,1-1,0 1,0-1,0 0,0 0,0 0,1 0,-1-1,1 0,-1 1,1-1,0 0,0-1,0 1,0-1,1 0,-1 0,0 0,1 0,6 0,1 0,-1 0,1-1,-1-1,1 0,-1-1,0 0,0 0,0-1,0 0,10-5,17-12,0-1,-2-2,0-2,-1-1,-2-1,-1-2,-1-2,-2 0,16-23,-25 29,-2 1,0-2,-2 0,-1-2,-1 1,-1-1,-2-1,-1-1,-1 1,-1-1,-2-1,-1 1,-2-1,-1 0,-1-8,-1 29,0 0,-1 0,0 1,-1-1,0 0,-1 0,0 1,0 0,-1-1,0 1,-1 1,0-1,0 0,-1 1,0 0,0 1,-1-1,0 1,0 1,-1-1,0 1,0 1,0-1,-1 1,0 1,0-1,0 2,0-1,-9-1,5 3,-1 1,0 0,1 1,-1 1,1 0,-1 1,1 0,-1 1,1 1,0 0,0 1,1 0,-1 1,1 0,0 1,1 0,0 1,0 0,1 1,0 0,0 1,1 0,0 1,1-1,0 2,0 0,-5 6,1 1,1 1,1 0,1 0,0 1,2 0,0 0,1 1,1 0,2 0,-1 8,3-17,0 1,1-1,0 0,1 0,1 0,0 0,1 0,0-1,1 1,0-1,1 1,1-2,0 1,0 0,1-1,0 0,1-1,1 0,7 8,-1-6,0 0,0-1,1 0,1-2,0 0,0-1,0 0,1-2,0 0,1-1,-1-1,1 0,2-1,250 4,-208-9,-13 1</inkml:trace>
  <inkml:trace contextRef="#ctx0" brushRef="#br0" timeOffset="2412.111">3726 541,'-249'89,"204"-71,44-17,-148 74,142-70,0-1,0 1,1 1,-1-1,1 1,1 0,-1 0,1 1,0 0,0 0,1 0,0 0,0 1,1 0,0 0,0-1,1 2,-1 3,2-7,1 0,-1-1,1 1,1 0,-1-1,0 1,1-1,0 1,0-1,1 1,-1-1,1 0,0 1,0-1,0 0,1 0,-1 0,1-1,0 1,0-1,1 1,-1-1,1 0,-1 0,1-1,0 1,0-1,0 0,4 2,2 0,0-1,0 0,0 0,0-1,0 0,0-1,0 0,1-1,-1 0,1 0,-1-1,0-1,2 0,16-7,0-1,0-1,0-1,-2-2,22-14,-37 22,12-8,0-1,-1-1,0 0,-2-2,0-1,6-8,-2 6,-11 38,-15 31,0-43,1 1,-1-1,1 0,0 0,1 1,-1-1,1 0,0 1,1-1,-1 0,1 1,0-1,0 0,1 0,-1 0,1 0,0 0,1 0,-1 0,1-1,0 1,0-1,0 0,1 1,-1-2,1 1,0 0,0-1,1 0,-1 0,3 2,2-4,0 1,1-1,-1-1,0 0,1 0,-1-1,0 0,0 0,0-1,0 0,0-1,0 0,0-1,-1 1,1-2,-1 1,0-1,-1 0,1-1,1-1,132-136,-104 85,-31 80,-7-4,11 123,-8-136,-1 0,1 0,0 0,0 0,0-1,1 1,-1-1,1 1,0-1,0 0,1 0,0 0,-1-1,1 1,0-1,0 0,1 0,-1 0,1-1,-1 0,1 0,0 0,0 0,0-1,4 2,-3-4,0 0,0-1,0 1,-1-1,1 0,-1-1,1 1,-1-1,0 0,0 0,0-1,0 1,-1-1,1 0,-1-1,0 1,0-1,-1 0,1 1,-1-1,0-1,-1 1,1 0,-1-1,0 0,0 1,-1-1,1-4,6-7,4-11,2 1,1 0,1 1,1 1,1 0,2 1,0 2,1 0,2 0,0 2,10-6,-30 25,0 0,0 0,0-1,0 2,0-1,0 0,0 1,0-1,0 1,0 0,0 0,0 0,0 0,0 1,0-1,0 1,0 0,0 0,0 0,0 0,0 0,0 1,-1 0,1-1,0 1,-1 0,0 0,1 0,-1 0,0 1,0-1,0 0,0 1,-1 0,1-1,-1 1,0 0,1 0,-1 0,0 0,-1 0,1 0,-1 0,1 1,48 207,-3 116,-37-222,-5 0,-7 76,3-174,-1-1,1 1,-1 0,0-1,-1 1,0 0,0-1,0 0,-1 0,0 1,0-2,-1 1,1 0,-1-1,-1 1,1-1,-1 0,0-1,0 1,0-1,0 0,-1 0,0 0,0-1,0 0,0 0,0-1,0 0,-1 0,1 0,-1-1,-5 1,7-1,1 0,-1 0,0 0,0-1,0 1,0-1,0 0,0-1,1 1,-1-1,0 0,0 0,0-1,1 0,-1 1,1-1,-1-1,1 1,0-1,0 1,0-1,0 0,0-1,1 1,0-1,-1 0,1 1,0-1,1-1,-1 1,1 0,0-1,0 1,0-1,1 1,-1-1,1-1,0-17,0 0,2-1,0 1,2 0,1 0,0 0,2 0,1 1,0 0,2 0,0 1,1 0,2 0,0 1,1 1,1 0,3-2,53-63,-42 52</inkml:trace>
  <inkml:trace contextRef="#ctx0" brushRef="#br0" timeOffset="3462.979">0 1416,'123'-22,"0"4,1 6,0 6,13 5,346-24,47 24,289-9,29-10,-231-6,-27-4,-55 32,-511-2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0,'-23'67,"-16"25,-4-2,-50 75,-57 64,148-227,1 0,0 0,0 0,0 0,0 0,0 0,0 1,0-1,1 0,-1 1,1-1,0 0,0 1,-1-1,2 1,-1-1,0 1,0-1,1 0,-1 1,1-1,0 0,0 0,0 1,0-1,0 0,0 0,0 0,1 0,-1 0,1 0,0-1,-1 1,1 0,0-1,0 1,0-1,0 0,0 0,0 0,1 0,-1 0,0 0,0 0,1-1,-1 1,2-1,23 4,1-1,0-1,0-2,-1 0,1-2,3-2,15-12,-27 3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05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1 227,'537'0,"-513"0</inkml:trace>
  <inkml:trace contextRef="#ctx0" brushRef="#br0" timeOffset="302.717">1 452,'33'-5,"17"-1,4 0,-3 1,-4 2,-7 1,-4 1,-3 0,-4 1,-1 0,0 1,-1-1,0 0,-5 0</inkml:trace>
  <inkml:trace contextRef="#ctx0" brushRef="#br0" timeOffset="735.297">311 1,'20'16,"1"0,0-1,1-1,0-2,1 0,1-1,0-1,0-2,19 5,-3-3,-34-9,1 0,-1 0,0 0,1 1,-1 0,0 1,0-1,0 1,0 0,0 1,-1-1,0 1,0 0,0 1,1 0,-6-1,1 0,-2 0,1 0,0 0,-1 0,0 1,1-1,-2-1,1 1,0 0,-1 0,0 0,0-1,0 1,0-1,0 1,-1-1,0 0,1 0,-1 0,0-1,-1 1,1 0,0-1,-1 0,1 0,-1 0,-2 0,5-1,-257 181,217-139,31-30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1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171 504,'-92'227,"14"-46,103-215,101-159,-89 147,-28 33,1 0,0 0,0 1,2 1,-1 0,1 0,1 1,0 1,9-5,-20 12,0 1,0 0,0 0,0 0,0 0,1 1,-1-1,0 0,0 1,1 0,-1-1,0 1,1 0,-1 0,0 0,0 1,1-1,-1 1,0-1,0 1,1-1,-1 1,0 0,0 0,0 0,0 1,0-1,0 0,-1 1,1-1,0 1,-1-1,1 1,-1 0,1 0,-1 0,0 0,0 0,0 0,0 0,0 0,0 0,-1 0,1 1,-1-1,1 1,0 109,-8-86,5-21,0 0,0 0,1 0,-1 0,1 0,0 0,0 1,1-1,0 1,0-1,0 0,0 1,1-1,0 0,0 1,0-1,1 0,1 3,-1-7,1-1,-1 1,1-1,-1 0,0 0,1 0,-1 0,1 0,-1 0,1 0,-1-1,0 1,1-1,-1 0,0 0,1 0,-1 0,0 0,0 0,0-1,0 1,0-1,0 1,0-1,-1 0,1 1,-1-1,1 0,-1 0,321-293,-321 294,-1 0,1 0,-1 0,1 0,-1 0,1 0,0 0,-1 0,1 0,0 1,0-1,-1 0,1 1,0-1,0 0,0 1,0-1,0 1,0 0,0-1,0 1,0 0,0-1,0 1,0 0,0 0,0 0,1 0,-1 0,0 0,0 0,0 0,0 1,0-1,0 0,0 1,0-1,0 1,0-1,0 1,0-1,0 1,0 0,-1-1,1 1,0 0,0 0,-1-1,1 1,0 0,-1 0,1 0,-1 0,1 0,-1 1,-9 93,0-57,6-23,0 0,1 0,1 1,1-1,0 0,0 1,2-1,0 4,5-1</inkml:trace>
  <inkml:trace contextRef="#ctx0" brushRef="#br0" timeOffset="683.055">1357 504,'-5'3,"-16"7,1 0,0 1,1 1,1 0,0 2,0 0,2 1,0 1,0 0,2 1,0 1,1 0,0 1,1 1,11-17,0 0,0 0,0 1,0-1,0 0,1 0,0 1,-1-1,1 0,0 1,1-1,-1 0,0 1,1-1,0 0,0 1,0-1,0 0,1 0,-1 0,1 0,-1 0,1-1,0 1,0 0,1-1,-1 1,0-1,1 0,-1 0,1 0,0 0,0 0,0-1,0 1,0-1,0 0,0 1,0-2,0 1,1 0,-1-1,0 1,1-1,-1 0,3 0,9-3,0-1,-1 0,0-1,0-1,0 0,0-1,-1 0,0-1,-1 0,0-1,0-1,-1 0,0 0,-1-1,0 0,0-1,5-10,20-17,58-57,-92 95,0 0,0 1,0-1,0 1,0-1,1 1,-1-1,0 1,0 0,1 0,-1-1,0 1,1 0,-1 0,0 0,0 1,1-1,-1 0,0 0,0 1,1-1,-1 1,0-1,0 1,0-1,0 1,0 0,1-1,-1 1,-1 0,1 0,0 0,0 0,0 0,0 0,-1 0,1 0,0 0,-1 0,1 1,-1-1,20 59,-17-46,15 47,-3 1,-3 0,-3 0,-2 1,-3 9,-4-44,2-14,-1 1,-1 0,0-1,-1 1,0 0,-1-1,-1 1,0-1,-1 0,-1 0,0 0,-1 0,-1-1,0 0,0 0,-6 6,9-13,-1 0,0 0,0 0,-1 0,0-1,0 0,0 0,0-1,-1 1,0-1,1-1,-2 1,1-1,0-1,-1 1,1-1,-1-1,0 1,1-1,-1 0,0-1,0 0,0 0,1-1,-1 0,0 0,0-1,1 0,-1 0,-3-2,8 1,0 0,-1 0,1 0,1 0,-1 0,0 0,1-1,0 1,0-1,0 0,0 0,0 0,1 0,-1 0,1 0,0 0,1 0,-1 0,1-1,0 1,0 0,0 0,0-1,1 1,1-4,37-102,-16 74,2 1,1 0,2 2,1 2,1 0,2 2,22-15,25-11,-61 41</inkml:trace>
  <inkml:trace contextRef="#ctx0" brushRef="#br0" timeOffset="3906.283">2175 194,'1'-1,"-1"1,1 0,0-1,-1 1,1 0,0-1,-1 1,1 0,0 0,0 0,-1-1,1 1,0 0,0 0,-1 0,1 0,0 0,0 1,-1-1,1 0,0 0,0 0,-1 1,1-1,0 0,-1 1,1-1,0 0,-1 1,1-1,-1 1,1-1,-1 1,1-1,-1 1,1 0,-1-1,1 1,-1 0,0-1,1 1,-1 0,0-1,0 1,1 0,-1 0,0-1,0 1,0 0,0 0,0-1,0 1,0 0,0 0,0-1,0 1,-1 0,1 0,0-1,-1 1,1 0,0-1,-1 1,1 0,0-1,-1 1,1-1,-1 1,-19 59,20-59,-100 252,80-204,11-30,1 0,0 1,1 0,2 0,0 1,1-1,-1 17,5-34,0 0,0-1,1 1,0 0,-1-1,1 1,0-1,0 1,0-1,0 1,1-1,-1 0,1 1,-1-1,1 0,0 0,0 0,0-1,0 1,0 0,0-1,1 1,-1-1,0 0,1 0,-1 1,1-2,-1 1,1 0,0 0,-1-1,1 0,0 1,0-1,96-7,-76 0,-3 0</inkml:trace>
  <inkml:trace contextRef="#ctx0" brushRef="#br0" timeOffset="4616.187">2824 110,'-18'9,"0"2,1 0,0 1,1 1,1 0,0 1,0 1,2 1,0-1,1 2,0 0,1 0,2 1,-1 1,2-1,0 2,8-13,-1-1,1 1,0-1,1 1,0 0,0-1,0 1,1-1,0 1,0-1,1 0,0 0,0 0,0 0,0-1,1 1,0-1,1 0,-1 0,1 0,0-1,0 1,0-1,0 0,1-1,0 1,0-1,0-1,0 1,0-1,0 0,1 0,-1 0,1-1,-1 0,3-1,4 1,0-1,0-1,0 0,-1-1,1 0,0-1,-1 0,0-1,0-1,0 0,0 0,-1-1,0-1,0 0,0 0,-1-1,0 0,6-8,-10 10,104-100,-105 101,-1-1,0 0,0 0,-1 0,1 0,-1-1,0 0,-1 1,0-1,0 0,0 0,-1 0,0 0,-1-1,1 1,-1 0,-1 0,1 0,-2-6,0 8,0 0,0 0,-1 1,1-1,-1 1,0-1,0 1,-1 0,1 0,-1 0,0 0,0 1,0 0,0 0,-1 0,-2-2,-10-4</inkml:trace>
  <inkml:trace contextRef="#ctx0" brushRef="#br0" timeOffset="4951.076">2513 391,'34'-19,"15"-6,5 1,-2 4,-10 11,-13 12,-5 5,-3 6,0 0,2-1,1-9,1-4,2-2,0-2,2 1,-6 1</inkml:trace>
  <inkml:trace contextRef="#ctx0" brushRef="#br0" timeOffset="5453.879">3247 53,'93'-45,"-92"44,1 0,-1 0,1 0,-1 1,1-1,0 0,0 1,-1-1,1 1,0 0,0-1,-1 1,1 0,0 0,0 0,0 0,0 1,-1-1,1 0,0 1,0-1,-1 1,1 0,0-1,-1 1,1 0,-1 0,1 0,-1 0,1 0,-1 1,0-1,1 0,-1 1,0-1,0 1,0-1,0 1,0-1,-1 1,1 0,0-1,-1 1,1 0,-1 0,0-1,1 1,-1 0,0 0,0 0,0 0,0-1,-1 3,-46 60,43-62,1 1,0-1,-1 1,1 0,0 0,1 0,-1 0,0 0,1 1,0-1,0 1,0-1,0 1,0 0,1 0,0 0,0 0,0 0,0 0,0 0,1 2,1-2,1-1,-1 1,1-1,0 0,0 0,0 0,0 0,1 0,-1 0,1-1,0 1,-1-1,1 0,0 1,1-1,-1-1,0 1,0 0,1-1,-1 0,1 0,-1 0,1 0,0 0,-1-1,2 0,16 4</inkml:trace>
  <inkml:trace contextRef="#ctx0" brushRef="#br0" timeOffset="5755.068">3868 137,'-172'135,"-134"136,220-199,-2-3,-72 39,65-44,-22 6,105-58</inkml:trace>
  <inkml:trace contextRef="#ctx0" brushRef="#br0" timeOffset="6383.118">3501 787,'1'-5,"1"1,0-1,0 1,0 0,0-1,1 1,-1 0,1 1,0-1,0 0,1 1,-1-1,1 1,0 0,0 1,0-1,0 0,0 1,0 0,1 0,-1 0,1 1,0 0,-1-1,1 2,0-1,-1 0,3 1,22-9,55-8,-82 17,0-1,0 1,0 0,0 0,0 0,0 1,0-1,0 0,0 1,0 0,0-1,0 1,0 0,0 0,0 0,-1 0,1 0,0 0,-1 1,1-1,-1 0,1 1,-1-1,0 1,0 0,0-1,1 1,-2 0,1 0,0 0,0 0,-1-1,1 1,0 0,-1 0,0 0,0 0,0 1,0 0,-2 5,0 0,-1-1,0 1,0-1,-1 0,0 0,-1 0,1 0,-1-1,0 1,-1-1,0-1,0 1,0-1,0 0,-1 0,-6 2,-19 21,30-28,0 1,0-1,0 1,1 0,-1 0,0 0,1 0,-1 0,1 0,-1 1,1-1,0 0,0 1,-1-1,1 1,0-1,0 1,0 0,0-1,1 1,-1 0,0 0,1 0,-1-1,1 1,0 0,0 0,-1 0,1 0,0 0,1 0,-1 0,0-1,0 1,1 0,-1 0,1 0,0 0,0-1,-1 1,1 0,0-1,0 1,1-1,-1 1,0-1,0 1,1-1,-1 0,1 0,-1 1,1-1,1 0,11 1,0 0,1-2,-1 0,0 0,1-1,-1-1,0 0,0-1,0-1,5-2,18-3,56-17,-72 22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21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1 226,'224'-17,"-23"4,-61-11,-116 22</inkml:trace>
  <inkml:trace contextRef="#ctx0" brushRef="#br0" timeOffset="266.53">85 424,'34'0,"15"0,5 0,3 0,-4 0,-6-5,-7-1,-4 0,-4 1,-3 1,-1 2,-1 1,0 0,0 1,-4 0</inkml:trace>
  <inkml:trace contextRef="#ctx0" brushRef="#br0" timeOffset="715.069">424 1,'6'8,"1"-1,0 1,0-1,0-1,1 1,0-1,0 0,0-1,1 0,0 0,0-1,0-1,1 1,-1-1,1-1,0 1,0-2,-1 1,1-2,10 1,45 11,35 28,-98-38,1-1,-1 1,0-1,0 1,0 0,0-1,0 1,0 0,-1 1,1-1,-1 0,1 0,-1 1,0-1,0 0,0 1,0-1,0 1,-1 0,1-1,-1 1,1 0,-1-1,0 1,0 0,-1-1,1 1,0 0,-1-1,1 1,-1-1,0 1,0-1,0 1,0-1,-1 0,1 1,-1-1,-17 25,-1-1,-1 0,-2-2,-1 0,0-2,-2-1,-10 6,-93 87,49-34,65-60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8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30,'34'0,"21"0,5 0,2 0,-4-5,-3-1,-1 0,-4 1,-7 1,-1 2,-2 1,-4 0,-2 1,-4 0,-5 1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9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58,'29'-5,"19"-1,6-1,3 2,-2-3,-2 0,-5 1,-1 1,-3 3,-5 1,-9 1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4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9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334 340,'-44'24,"1"2,2 1,1 3,1 1,1 1,-6 11,40-40,1-1,-1 1,1 0,0 0,0 0,0 1,1-1,-1 1,1-1,0 1,0 0,0 0,1 0,-1 0,1 0,0 0,0 1,0-1,1 0,-1 0,1 1,0-1,0 0,1 1,-1-1,1 0,0 0,0 1,0-1,1 0,0 0,-1 0,1 0,1-1,-1 1,1-1,-1 1,1-1,0 0,0 0,0 0,1 0,-1 0,2 0,8 2,0-1,1 0,-1-1,1-1,0 0,0-1,0 0,0-1,0-1,0 0,0-1,0 0,-1-1,1-1,11-4,4-2,-4-1</inkml:trace>
  <inkml:trace contextRef="#ctx0" brushRef="#br0" timeOffset="305.532">814 424,'-31'13,"1"0,1 2,0 2,1 0,0 2,2 1,-15 14,39-32,0 0,-1 0,1 0,0 0,0 1,0-1,0 0,1 1,-1 0,1-1,0 1,-1 0,1 0,0 0,1 0,-1 0,0 0,1 0,0 0,0 0,0 0,0 0,0 0,0 0,1 0,-1 0,1 0,0 0,0 0,0 0,1 0,-1 0,1-1,-1 1,1-1,0 1,0-1,0 0,0 1,0-1,1 0,-1 0,1-1,-1 1,2 0,12 3,-1-2,1 1,0-2,0 0,0-1,0-1,0 0,0-2,0 1,0-2,0 0,-1-1,1 0,-1-2,0 1,0-2,-1 0,0-1,0 0,7-7,109-99,-127 112,1-1,-1 0,0 0,0 0,0 0,0 0,0-1,-1 1,1-1,-1 0,0 1,0-1,0 0,-1 0,0 0,1-1,-1 1,-1 0,1 0,-1-1,1 1,-1 0,-1-1,1 1,0 0,-1-1,0 1,0 0,0 0,-1 0,1 0,-1 0,0 0,0 0,-1 0,1 1,-1-1,1 1,-1 0,0-1,-1 2,1-1,-2-1,-20-8,0 5</inkml:trace>
  <inkml:trace contextRef="#ctx0" brushRef="#br0" timeOffset="719.991">1124 651,'138'-145,"-137"145,-1 1,0 0,0 0,0-1,1 1,-1 0,0 0,1-1,-1 1,1 0,-1 0,1-1,-1 1,1-1,-1 1,1 0,0-1,-1 1,1-1,0 0,-1 1,1-1,0 1,0-1,-1 0,1 0,0 1,0-1,0 0,-1 0,1 0,0 0,0 0,0 0,-1 0,1 0,0 0,0-1,0 1,-1 0,1 0,0-1,0 1,-1-1,1 1,0 0,0-1,-1 1,1-1,-1 1,1-1,0 0,-1 1,1-1,-1 0,0 1,1-1,-1 0,1 0,-1 1,0-1,0 0,1 0,-1 0,0 1,0-2,0 6,1 0,-1 1,1-1,0 0,0-1,0 1,1 0,-1 0,1 0,0-1,0 1,0-1,0 1,1-1,0 0,-1 0,1 0,0-1,0 1,1 0,-1-1,1 0,-1 0,1 0,-1 0,1-1,0 1,0-1,0 0,2 0,15 0,-1-1,1 0,0-2,0-1,-1 0,1-1,-1-1,0-2,0 0,-1 0,0-2,0 0,-1-2,0 0,-1-1,4-4,-17 14,2-1,-1 0,0 0,0 0,0 0,-1-1,1 0,-1 0,0 0,0 0,0-1,0 1,-1-1,0 0,0 0,0-1,-1 1,0 0,0-1,1-4,-5-4</inkml:trace>
  <inkml:trace contextRef="#ctx0" brushRef="#br0" timeOffset="1115.607">2281 198,'-57'27,"39"-20,1 0,1 1,-1 0,1 2,1 0,0 0,0 2,1 0,0 0,-1 4,13-13,1-1,-1 1,1-1,0 1,-1 0,1 0,1 0,-1 0,0 0,1 0,0 0,-1 0,1 0,0 0,1 0,-1 0,0 0,1-1,0 1,-1 0,1 0,0 0,1 0,-1-1,0 1,1 0,0-1,-1 1,1-1,0 0,0 0,1 0,-1 0,0 0,1 0,-1 0,1-1,-1 1,1-1,0 0,0 0,-1 0,1 0,0 0,0-1,0 1,2-1,2 3,-1 0,1 1,-1 0,0 0,0 0,0 0,-1 1,0 0,0 0,0 1,0-1,0 2,-4-5,1 1,-1-1,0 0,0 1,0-1,0 0,0 1,-1-1,1 1,-1 0,0-1,0 1,0-1,0 1,0-1,0 1,-1 0,1-1,-1 1,1-1,-1 0,0 1,0-1,0 0,-1 1,1-1,-1 0,1 0,-1 0,1 0,-1 0,0 0,0-1,0 1,-1 0,-12 8,-1 0,0-1,-1-1,0 0,0-2,0 0,-1 0,0-2,0 0,-15 1,27-4,-12 0,5-2</inkml:trace>
  <inkml:trace contextRef="#ctx0" brushRef="#br0" timeOffset="1369.56">2902 1,'-29'34,"-14"15,-4 5,5-2,5-6,9-5,10-5,7-4,6-2,3-2,3-1,0-4</inkml:trace>
  <inkml:trace contextRef="#ctx0" brushRef="#br0" timeOffset="1532.532">2395 311,'33'-9,"16"-4,10 1,-1 2,-6 3,-6 3,-7 1,-4 7,-5 3,-1-1,-7 5,-1-1,-5 4,-5-2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5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105 136,'-31'117,"10"-59,-11 78,25-102,-7 88,14-119,1 0,-1 0,1 0,-1 0,1 0,0 0,0 0,1 0,-1 0,0 0,1 0,0 0,-1-1,1 1,0-1,1 0,-1 1,0-1,1 0,-1 0,1 0,-1-1,1 1,0-1,0 1,0-1,0 0,0 0,0 0,0-1,0 1,0-1,0 1,4-1,135-26,-95 11,-29 8</inkml:trace>
  <inkml:trace contextRef="#ctx0" brushRef="#br0" timeOffset="716.297">698 136,'-11'1,"-1"0,1 0,-1 1,1 1,0 0,0 0,0 1,0 1,0 0,1 0,0 1,0 0,1 1,0 0,0 1,0 0,1 0,0 0,1 1,0 1,0-1,1 1,0 0,1 0,0 1,1 0,0 0,1 0,0 0,-2 10,6-16,-1 1,1-1,0 0,0 0,1 1,-1-1,1 0,0 0,1-1,-1 1,1 0,0-1,0 1,0-1,1 0,-1 0,1 0,0-1,0 1,1-1,-1 0,0 0,1-1,0 1,0-1,0 0,0 0,0-1,0 1,0-1,1 0,-1-1,0 1,1-1,-1 0,0-1,5 0,8 2,0-1,-1-2,1 1,0-2,0-1,-1 0,1-1,-1 0,-1-2,1 0,-1-1,0-1,-1 0,0-1,0 0,-1-2,-1 1,0-2,0 0,-1 0,2-5,-12 15,0-1,0 1,0-1,0 0,-1 1,0-1,0 0,0 0,0 0,0 0,-1 0,0 0,0 1,0-1,0 0,0 0,-1 0,0 0,0 0,0 0,0 0,-1 1,1-1,-1 0,0 1,0-1,0 1,-1 0,1 0,-3-2,-13-13</inkml:trace>
  <inkml:trace contextRef="#ctx0" brushRef="#br0" timeOffset="1001.609">387 362,'312'-103,"-309"102,0-1,1 1,-1 0,1 0,0 0,-1 1,1-1,0 1,-1 0,1 0,0 0,-1 0,1 1,0-1,-1 1,1 0,0 0,-1 1,0-1,1 1,-1-1,0 1,0 0,0 0,0 1,0-1,0 1,0-1,-1 1,2 2,3 10,-6-12,0 1,0-1,0 0,1 1,-1-1,1 0,0 0,0 0,0 0,0-1,0 1,1 0,-1-1,1 0,0 1,0-1,0 0,0-1,0 1,0 0,0-1,1 0,-1 0,1 0,6 1,-1 0,1-1,0 0,-1-1,1 0,0 0,-1-1,1-1,0 0,-1 0,1 0,0-2,9-3</inkml:trace>
  <inkml:trace contextRef="#ctx0" brushRef="#br0" timeOffset="1814.87">1149 23,'151'-20,"-150"20,0-1,0 1,-1 0,1 0,0-1,0 1,-1 0,1 0,0 0,0 0,0 0,-1 0,1 0,0 0,0 0,-1 0,1 1,0-1,0 0,-1 0,1 1,0-1,-1 1,1-1,0 0,-1 1,1-1,-1 1,1 0,0-1,-1 1,1-1,-1 1,0 0,1-1,-1 1,0 0,1-1,-1 1,0 0,0 0,1-1,-1 1,0 0,0 0,0 0,0-1,0 1,0 0,0 0,0-1,-1 1,1 0,0 0,0-1,-1 1,1 0,0 0,-1-1,1 1,-1 0,1-1,-1 1,1-1,-1 1,-42 35,40-33,2-2,-47 40,47-40,0-1,0 1,1 0,-1 0,0 0,0-1,1 1,-1 0,1 0,-1 0,1 0,-1 0,1 0,0 0,-1 0,1 1,0-1,0 0,0 0,0 0,0 0,0 0,0 0,0 0,0 1,0-1,1 0,-1 0,0 0,1 0,-1 0,1 0,-1 0,1 0,0 0,-1 0,1-1,0 1,0 0,-1 0,1 0,0-1,0 1,0-1,0 1,0 0,0-1,0 0,0 1,0-1,0 0,1 1,102 8,-78-9</inkml:trace>
  <inkml:trace contextRef="#ctx0" brushRef="#br0" timeOffset="2217.966">1686 193,'-158'166,"-80"59,207-196,-233 177,248-194,0 1,0 0,1 2,1 0,1 0,0 1,-2 5,5-2</inkml:trace>
  <inkml:trace contextRef="#ctx0" brushRef="#br0" timeOffset="2677.472">1376 700,'131'-10,"-130"9,1 1,-1-1,1 0,-1 1,1-1,0 1,-1-1,1 1,0 0,-1 0,1 0,0 0,0 0,-1 0,1 0,0 1,-1-1,1 1,0-1,-1 1,1 0,-1-1,1 1,-1 0,1 0,-1 0,0 0,1 0,-1 0,0 1,0-1,0 0,0 1,0-1,0 1,0-1,0 1,0-1,-1 1,1-1,-1 1,1 0,-1-1,0 1,0 0,0-1,1 1,-2 0,1 0,0-1,0 1,0 0,-1-1,1 1,-1 0,1-1,-2 2,-5 6,0-1,0 0,-1 0,0-1,-1 0,0-1,0 0,0 0,-1 0,-1-1,2 0,0-1,0 1,1 1,-1-1,2 2,-1-1,1 1,-1 0,2 0,-1 1,1 0,-1 3,6-10,0 0,1 0,-1 0,1 1,-1-1,1 0,-1 0,1 0,0 1,-1-1,1 0,0 1,0-1,0 0,0 0,0 1,0-1,1 0,-1 0,0 1,1-1,-1 0,1 0,-1 0,1 1,-1-1,1 0,0 0,0 0,-1 0,1 0,0 0,0 0,0-1,0 1,0 0,0 0,0-1,1 1,-1-1,0 1,0-1,0 1,1-1,-1 0,1 1,63 6,-64-7,20-1,-1-1,1-1,-1-1,0 0,0-2,0 0,0-1,-1-1,5-4,1-1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26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227 114,'5'0,"1"4,0 7,-1 7,-2 4,-1 4,-1 1,0 2,-1 1,-5-5,-2-2,6-5,2-6</inkml:trace>
  <inkml:trace contextRef="#ctx0" brushRef="#br0" timeOffset="286.618">1 424,'38'0,"18"0,4 0,-3 0,-7 0,-7 0,-6 0,-5 0,-2 0,-2 0,-6 5,-6 1</inkml:trace>
  <inkml:trace contextRef="#ctx0" brushRef="#br0" timeOffset="736.876">30 621,'203'-15,"-201"14,0 0,0 1,0 0,0-1,0 1,0 0,0 0,0 0,0 1,0-1,0 0,0 1,0-1,-1 1,1 0,0-1,0 1,0 0,-1 0,1 0,0 0,-1 1,1-1,-1 0,1 1,-1-1,0 1,1-1,-1 1,0 0,0 0,0-1,-1 1,1 0,0 0,-1 0,1 0,-1 0,1 0,-1 0,0 0,0 0,0 0,0 0,0 0,0 0,-1 0,0 1,-4 4,-1 1,0-1,0 0,-1-1,0 1,0-1,-1-1,1 1,-1-1,0-1,-6 3,-40 28,53-35,0 1,0 0,0 0,-1-1,1 1,0 0,0 0,0 0,1 0,-1 0,0 0,0 0,0 0,1 0,-1 1,1-1,-1 0,1 0,-1 1,1-1,0 0,-1 1,1-1,0 0,0 1,0-1,0 0,0 1,0-1,1 0,-1 1,0-1,1 0,-1 1,1-1,-1 0,1 0,0 0,-1 1,1-1,0 0,0 0,53 24,3-26,-31-5</inkml:trace>
  <inkml:trace contextRef="#ctx0" brushRef="#br0" timeOffset="1081.97">848 340,'0'14,"0"10,0 5,0 3,0 1,0-1,0-1,-5-1,-2 0,1-1,1-1,-3-4,-1-7</inkml:trace>
  <inkml:trace contextRef="#ctx0" brushRef="#br0" timeOffset="1391.811">650 367,'256'-40,"-88"24,-166 15,0 1,0 1,0-1,0 0,1 0,-2 1,1-1,0 1,0 0,0-1,0 1,0 0,0 0,-1 0,1 1,0-1,-1 0,1 0,-1 1,1-1,-1 1,0 0,0-1,0 1,0 0,0 0,0 0,0 9</inkml:trace>
  <inkml:trace contextRef="#ctx0" brushRef="#br0" timeOffset="1639.748">565 763,'34'-5,"15"-1,5 0,-2-4,-1 0,-4 2,-5 2,-5 2,-3 2,-4 1,-7 1</inkml:trace>
  <inkml:trace contextRef="#ctx0" brushRef="#br0" timeOffset="2341.685">1215 650,'-156'175,"79"-77,77-99,1 0,-1 1,1-1,0 1,0-1,-1 1,1-1,0 1,0-1,-1 1,1 0,0-1,0 1,0 0,0 0,-1 0,1-1,0 1,0 0,0 0,0 0,0 1,0-1,-1 0,1 0,0 0,0 1,0-1,0 0,-1 1,1-1,0 1,0-1,-1 1,1-1,0 1,-1-1,1 1,0 0,-1-1,1 1,-1 0,1 0,-1-1,0 1,1 0,-1 0,0 0,1-1,-1 1,0 0,0 0,0 0,0 0,0 0,0 0,0-1,0 1,0 0,0 0,0 0,-1 0,172-154,-41 36,-129 116,1 0,-1 0,0-1,0 1,1 0,-1 0,1 1,-1-1,1 0,-1 0,1 1,0-1,-1 1,1-1,-1 1,1 0,0 0,0 0,-1 0,1 0,0 0,-1 0,1 0,0 1,-1-1,1 0,0 1,-1 0,1-1,-1 1,1 0,-1 0,1 0,-1 0,0 0,1 0,-1 0,0 0,0 1,0-1,0 0,0 1,0-1,0 1,-1-1,1 1,0-1,-1 1,1 0,-1-1,0 1,1 0,-1-1,0 1,0 0,0 0,0 0,-2 200,2-201,0 1,1-1,-1 1,0 0,0-1,-1 1,1-1,0 1,0-1,-1 0,1 1,-1-1,1 1,-1-1,0 0,1 1,-1-1,0 0,0 0,0 1,0-1,0 0,0 0,0 0,-1 0,1-1,0 1,-1 0,1 0,0-1,-1 1,1-1,0 1,-1-1,1 1,-1-1,1 0,-1 0,1 0,-1 0,1 0,-1 0,1 0,-1 0,1-1,-1 1,1-1,-1 1,1-1,-1 1,1-1,0 0,0 0,-1 0,-185-100,169 92</inkml:trace>
  <inkml:trace contextRef="#ctx0" brushRef="#br0" timeOffset="3818.801">1750 340,'-9'2,"-1"0,1 1,0 0,0 1,1 0,-1 1,1-1,0 2,0-1,0 1,1 0,0 1,0 0,0 0,1 0,0 1,1-1,0 2,0-1,0 0,1 1,1 0,-1 0,2 0,-2 4,-1 9,0 1,1 0,1 0,1 0,2 0,1 18,-1-35,1 0,0 0,0 0,0 0,1 0,0 0,0 0,1-1,0 1,0-1,0 0,0 1,1-1,0-1,0 1,0-1,1 1,-1-1,1 0,0-1,0 1,0-1,1 0,-1 0,1-1,0 0,4 2,3-1,0-1,0 1,0-2,0 0,0-1,0 0,0-1,0 0,0-1,0 0,0-1,0-1,-1 0,0-1,0 0,0-1,0 0,-1-1,0 0,0-1,-1 0,5-6,2-1,-2 0,0-1,-1-1,0-1,-1 0,-2 0,1-1,-2-1,-1 0,0 0,-2-1,0 0,0-4,-6 17,0 0,-1-1,0 1,0-1,0 1,-1 0,-1 0,1-1,-1 1,-1 0,0 0,0 1,0-1,-1 0,0 1,0 0,-1 0,0 0,0 1,-1 0,0-1,0 2,0-1,0 1,-1 0,0 1,0-1,-1 1,1 1,-1-1,0 1,0 1,0-1,0 1,0 1,-6-1,-54-4,39 6</inkml:trace>
  <inkml:trace contextRef="#ctx0" brushRef="#br0" timeOffset="4208.936">1525 594,'111'-71,"-98"67,0 0,0 1,0 1,0 0,0 1,0 0,1 1,-1 1,0 0,1 0,-1 1,0 1,0 1,-1 0,1 0,-1 1,0 0,4 4,-9-6,0 0,1 0,-1 0,1-1,-1 0,1-1,0 0,-1 0,1-1,0 1,0-2,-1 1,9-2,2-4</inkml:trace>
  <inkml:trace contextRef="#ctx0" brushRef="#br0" timeOffset="4759.476">1807 1,'-5'0,"-1"4,-5 3,-1 4,-2 0,5-1,10-3,4-3</inkml:trace>
  <inkml:trace contextRef="#ctx0" brushRef="#br0" timeOffset="5248.003">2174 29,'1'-2,"0"0,1 0,-1 1,1-1,-1 0,1 1,0-1,0 1,0-1,0 1,0 0,0 0,0 0,0 0,1 0,-1 0,0 1,1-1,-1 1,0 0,1-1,-1 1,0 0,1 0,0 1,0-2,78 17,-79-15,0 0,-1 0,1 0,-1 0,1 1,-1-1,1 0,-1 1,0-1,0 1,1 0,-1-1,0 1,0 0,-1-1,1 1,0 0,-1 0,1 0,-1 0,1 0,-1 0,0 0,0 0,0 0,0 0,0 0,0 0,-1-1,1 1,-1 0,1 0,-1 0,0 0,0 0,0-1,0 1,0 0,0-1,-1 2,-17 22,-20 32,38-55,1-1,-1 0,1 1,-1-1,1 1,0-1,0 1,0-1,0 1,0-1,0 1,0-1,0 1,0-1,1 1,-1-1,1 1,-1-1,1 1,-1-1,1 0,0 1,0-1,0 0,0 0,0 0,0 0,0 1,0-1,0 0,0-1,0 1,1 0,-1 0,0-1,1 1,-1 0,1-1,0 1,6 1,-1-1,1 0,-1 0,1-1,0 0,-1 0,1-1,0 0,-1 0,1 0,-1-1,7-3,15-2,-3 3</inkml:trace>
  <inkml:trace contextRef="#ctx0" brushRef="#br0" timeOffset="5624.716">2540 537,'34'-5,"16"-1,4-1,-3 2,-4 2,-6 1,-5 0,-4 2,-3 0,-6-5,-6-1</inkml:trace>
  <inkml:trace contextRef="#ctx0" brushRef="#br0" timeOffset="5872.64">2739 254,'-5'39,"-2"17,1 4,1-4,2-6,0-7,2-6,1-4,0-3,0-2,0-6</inkml:trace>
  <inkml:trace contextRef="#ctx0" brushRef="#br0" timeOffset="8074.389">3161 791,'0'-14,"0"-1,0 1,1 0,1 0,1 0,0 0,1 0,0 0,1 1,0 0,1 0,1 0,0 1,1-1,0 2,6-8,73-90,-86 109,-1-1,1 1,0-1,-1 1,1-1,0 1,0-1,-1 1,1 0,0-1,0 1,0 0,-1 0,1 0,0-1,0 1,0 0,0 0,-1 0,1 0,0 1,0-1,0 0,0 0,-1 0,1 1,0-1,0 0,-1 1,1-1,0 1,0-1,-1 1,1-1,-1 1,1-1,0 1,-1 0,1-1,-1 1,1 0,-1-1,0 1,1 0,-1 0,0-1,1 1,-1 0,0 0,0 0,0 0,0-1,0 1,0 0,0 0,0 0,0 0,0 0,5 59,-5-56,9 58,-8-61,0 0,-1 0,1 1,0-1,0 0,-1 0,1 0,0 0,0 0,0 0,0 0,0 0,1 0,-1-1,0 1,0 0,0-1,1 1,-1-1,0 1,1-1,-1 0,0 1,1-1,-1 0,1 0,-1 0,0 0,1 0,-1 0,1-1,-1 1,0 0,1-1,-1 1,0-1,0 1,1-1,-1 0,0 0,0 1,0-1,1-1,159-134,-144 123,-12 7,1 2,-1-1,1 1,-1 0,1 0,1 0,-1 1,0 0,1 0,0 0,-1 1,1 0,0 1,5-1,-9 4,-1 0,1 0,-1 1,0-1,0 1,0 0,0-1,0 1,-1 0,1 0,-1 0,0 0,0 0,0 1,0-1,0 0,-1 0,0 1,1-1,-1 0,0 1,-1-1,1 0,-1 0,1 1,-1-1,0 0,0 0,0 0,-1 0,0 2,2-3,-5 18,2-14,1 0,0 0,1 0,0 0,0 0,0 0,0 0,1 1,0-1,1 0,-1 0,1 0,0 0,1 0,-1 0,1 0,1 2,8 5</inkml:trace>
  <inkml:trace contextRef="#ctx0" brushRef="#br0" timeOffset="8642.334">4206 396,'-33'10,"2"1,0 1,0 2,1 1,1 1,0 2,1 1,0 2,23-16,0 0,1 0,0 1,0-1,0 1,1 0,0 0,0 0,0 1,1-1,0 1,0-1,1 1,0 0,0 4,0-9,1 1,0 0,0 0,0-1,0 1,0 0,1 0,-1-1,1 1,0 0,-1-1,1 1,0-1,1 1,-1-1,0 0,1 1,0-1,-1 0,1 0,0 0,0 0,0 0,0 0,0-1,1 1,-1-1,0 1,1-1,-1 0,1 0,0 0,-1 0,1-1,0 1,-1-1,1 1,2-1,13-2,0-1,0-1,0 0,-1-1,0-1,0-1,0-1,0 0,-1-1,-1 0,0-2,0 1,-1-2,12-12,138-103,-164 127,1-1,-1 0,1 1,-1-1,1 1,0-1,-1 0,1 1,0-1,0 1,-1 0,1-1,0 1,0 0,-1-1,1 1,0 0,0 0,0 0,0 0,0 0,-1 0,1 0,0 0,0 0,0 0,0 0,0 0,-1 1,1-1,0 0,0 1,-1-1,1 0,0 1,0-1,-1 1,1-1,0 1,-1 0,1-1,-1 1,1 0,-1-1,1 1,-1 0,1-1,-1 1,0 0,1 0,-1 0,0-1,0 2,2 51,-2-42,-5 364,5-359,-1 0,0-1,-1 1,-1-1,0 1,-1-1,-1 0,0-1,-1 1,-1-1,-7 11,12-22,0 0,-1-1,1 1,-1-1,0 0,1 0,-1 0,0 0,0 0,-1-1,1 1,0-1,0 0,-1 0,1 0,0 0,-1-1,1 1,-1-1,1 0,-1 0,1 0,-1-1,1 1,-1-1,1 0,0 0,-1 0,1 0,0 0,0-1,0 0,0 1,0-1,0 0,0-1,1 1,-1 0,1-1,-1 1,1-1,0 0,0 0,0 0,1 0,-1 0,1 0,-1 0,1-1,0 1,0 0,1-1,-1 1,1-1,-1-1,2-10,0 0,1 0,0 1,1-1,1 1,0 0,1 0,1 0,0 1,1-1,0 1,1 1,6-8,13-29,37-69,-50 99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53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1 234,'1'-2,"1"1,-1-1,1 0,-1 0,1 1,0-1,0 1,-1-1,1 1,0 0,0 0,1-1,-1 2,0-1,0 0,0 0,1 1,-1-1,0 1,1 0,-1-1,0 1,1 0,-1 1,1-1,0-1,131-2,45-8,-38-24,-134 30</inkml:trace>
  <inkml:trace contextRef="#ctx0" brushRef="#br0" timeOffset="283.182">1 348,'34'0,"20"0,6 0,-2 0,-7 0,-7-5,-6-1,-4 0,-4 1,-2 1,-1 2,0 1,0 1,0 0,-4 0</inkml:trace>
  <inkml:trace contextRef="#ctx0" brushRef="#br0" timeOffset="834.314">396 8,'0'0,"0"0,0 0,1 0,-1 0,0 0,0-1,0 1,1 0,-1 0,0 0,0 0,0-1,0 1,0 0,1 0,-1-1,0 1,0 0,0 0,0-1,0 1,0 0,0 0,0-1,0 1,0 0,0 0,0-1,0 1,0 0,0 0,0-1,0 1,0 0,0 0,28 13,-27-12,48 25,-2 3,0 2,32 29,-76-58,0 1,0 0,-1-1,1 1,-1 0,1 1,-1-1,0 0,-1 1,1-1,-1 1,1-1,-1 1,0 0,0-1,0 1,-1 0,0 0,1 0,-1 0,-1-1,1 1,0 0,-1 0,0 0,0-1,0 1,0 0,-1-1,1 1,-1-1,0 1,0-1,0 0,-1 0,-1 2,-18 22,-1 0,-1-2,-2-1,0-1,-1-1,-2-1,0-2,-1-1,0-1,-25 9,28-13,3-2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80,'38'0,"32"0,14-5,2-1,-9 0,-12 1,-8-3,-9-1,-8 2,-6 2,-3 1,-3-3,-1 0,-1 1,-4 1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03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1,'-61'22,"35"-15,0 2,1 1,1 0,0 2,0 1,1 1,-12 10,32-21,-1-1,1 1,0 0,0 0,0 0,0 0,1 0,-1 1,1 0,0-1,0 1,0 0,0 0,1 0,0 0,-1 0,1 0,1 0,-1 0,1 1,0-1,0 0,0 0,0 1,1-1,-1 0,1 0,0 0,1 0,-1 0,1 0,-1 0,1 0,1-1,-1 1,0 0,1-1,-1 0,1 0,0 0,3 3,8 5,0-1,1 0,0-1,0-1,1 0,0-1,1-1,-1 0,1-2,0 0,0 0,1-2,-1 0,1-1,-1 0,1-2,8 1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03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224 255,'-19'14,"0"-3,1 1,0 1,0 1,2 0,0 1,0 1,1 1,1 0,1 1,1 0,0 1,0 2,11-19,0 1,0-1,0 0,1 1,-1-1,1 1,0-1,-1 1,1-1,0 1,0-1,1 1,-1-1,0 1,1-1,-1 1,1-1,0 0,0 1,0-1,0 0,1 0,-1 0,0 1,1-1,-1-1,1 1,0 0,0 0,0-1,0 1,0-1,0 1,0-1,0 0,1 0,-1 0,2 1,97 12,-85-16,1-1,-1 0,0-1,-1-1,1 0,-1-1,0-1,0 0,-1-1,11-8,-20 13,1 0,-1-1,0 0,0 0,0-1,-1 1,0-1,0 0,0 0,0-1,-1 1,0-1,0 1,0-1,-1 0,0 0,0 0,0 0,-1-1,0 1,0 0,-1-1,0 1,0-1,0 1,-1 0,0-1,-1-3,0 4,0 1,-1 0,0 0,0 0,0 0,-1 1,0-1,0 1,0 0,0 0,0 0,-1 1,0-1,0 1,0 0,0 0,0 1,0 0,-1 0,1 0,-1 0,0 1,-2 0,-17-4</inkml:trace>
  <inkml:trace contextRef="#ctx0" brushRef="#br0" timeOffset="390.417">506 537,'26'-48,"-21"36,1 1,0-1,0 1,1 0,1 1,0 0,0 0,1 1,8-7,-15 15,1 0,-1 0,1 0,0 0,-1 1,1-1,0 1,0 0,-1 0,1 0,0 0,0 0,0 1,-1-1,1 1,0 0,-1 0,1 0,-1 0,1 0,-1 1,1-1,-1 1,0-1,0 1,0 0,2 1,23 13,-16-12,0 0,0-1,0-1,1 0,-1 0,1-1,-1-1,1 0,-1 0,1-1,-1 0,1-1,-1-1,0 0,0 0,0-1,0-1,0 1,-1-2,0 1,0-2,-1 1,0-1,0-1,0 1,-1-2,0 1,0-1,-1-1,-4 6,-1 1,0-2,1 1,-2 0,1 0,0-1,-1 1,0-1,0 1,0-1,-1 0,1 1,-1-1,0 0,0 1,-1-1,0-4,-5-8</inkml:trace>
  <inkml:trace contextRef="#ctx0" brushRef="#br0" timeOffset="811.055">1438 114,'-14'2,"1"1,-1 0,1 1,0 0,0 1,1 1,0 0,0 1,-7 4,14-7,-55 41,59-44,0 0,0 0,0 0,0 1,0-1,1 0,-1 0,0 1,0-1,1 0,-1 1,1-1,-1 1,1-1,0 1,0-1,-1 1,1-1,0 1,0-1,1 1,-1-1,0 1,0-1,1 1,-1-1,1 1,-1-1,1 1,0-1,-1 0,1 1,0-1,0 0,0 0,0 0,0 0,0 0,0 0,0 0,1 0,-1 0,0 0,1-1,0 2,70 26,-64-27,0 1,1 1,-1-1,-1 2,1-1,0 1,-1 0,0 0,0 1,0 0,0 0,3 4,-9-6,1-1,-1 0,1 1,-1-1,0 1,0-1,0 1,0-1,0 1,0 0,-1 0,1-1,-1 1,0 0,0 0,0-1,0 1,-1 0,1 0,-1-1,1 1,-1 0,0-1,0 1,0 0,0-1,-1 1,1-1,-1 0,0 0,1 1,-1-1,0 0,0 0,-1 0,-83 59,32-38,29-16</inkml:trace>
  <inkml:trace contextRef="#ctx0" brushRef="#br0" timeOffset="1065.906">2087 1,'-24'33,"-8"17,-3 8,-1 5,6-4,9-7,7-7,6-8,4-4,4-3,1-2,5-6,2-7</inkml:trace>
  <inkml:trace contextRef="#ctx0" brushRef="#br0" timeOffset="1236.062">1635 227,'34'-5,"15"-1,5 0,-2 1,-6 1,-5 2,-5 1,-4 5,-7 3</inkml:trace>
  <inkml:trace contextRef="#ctx0" brushRef="#br0" timeOffset="1437.247">2228 453,'0'4,"0"3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57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141 339,'-2'-1,"-1"0,1 0,0 0,-1 1,1-1,-1 0,1 1,-1 0,0-1,1 1,-1 0,1 0,-1 1,1-1,-1 1,1-1,-1 1,1 0,-1-1,1 1,0 1,-1-1,1 0,0 0,0 1,0-1,0 1,0 0,0 0,1 0,-1 0,0 0,1 0,0 0,-1 0,1 0,0 1,0-1,0 2,-28 99,27-73,0 0,2 0,1 0,1-1,2 1,2 5,-4-27,-1 0,2 0,-1 0,1 0,0 0,1-1,0 1,0-1,1 0,-1 0,1-1,1 1,0-1,-1 0,2-1,-1 1,1-1,0 0,0-1,0 0,0 0,1-1,0 1,1-1,-2-1,0-1,0 0,0 0,0-1,0 0,0 0,0 0,0-1,0 0,0-1,0 0,0 0,0 0,-1-1,1 1,-1-2,0 1,1-1,0-1,104-93,-101 88,4-4,-1-1,-1 0,-1-1,0 0,-1-1,0 0,-2 0,0-1,5-15,-11 26,0 0,0 0,-1 0,0-1,0 1,-1 0,0 0,0-1,0 1,-1 0,0-1,-1 1,1 0,-2 0,1 0,-1 0,0 1,0-1,0 1,-1 0,0 0,-1 0,1 0,-1 1,0-1,0 1,-4-2,-5-2,0 1,-1 1,0 0,0 1,0 0,-1 1,0 1,0 1,0 0,-1 1,1 0,-16 2,1-1</inkml:trace>
  <inkml:trace contextRef="#ctx0" brushRef="#br0" timeOffset="364.902">0 508,'13'6,"1"-1,0-1,0 0,0-1,0 0,0-1,1-1,-1 0,1-1,-1 0,0-1,1-1,-1 0,0-1,0-1,0 0,1-2,88-38,-100 43,-1 0,1 0,0 0,-1 0,1 0,0 1,0-1,0 1,0 0,0 0,-1 0,1 0,0 1,0-1,0 1,0-1,-1 1,1 0,0 0,-1 0,1 1,0-1,-1 1,0-1,1 1,-1 0,0 0,0 0,0 0,0 0,0 0,-1 1,1-1,-1 1,1 0,-1-2,1 3,0 0,1-1,-1 0,1 0,-1 1,1-1,0-1,0 1,0 0,1-1,-1 0,0 1,1-1,0-1,-1 1,1 0,0-1,0 0,0 0,0 0,0 0,0-1,0 0,0 1,3-2,14-2</inkml:trace>
  <inkml:trace contextRef="#ctx0" brushRef="#br0" timeOffset="919.98">310 0,'-4'10,"2"-2,7-3,3-6,0 2,-2 0</inkml:trace>
  <inkml:trace contextRef="#ctx0" brushRef="#br0" timeOffset="1387.158">650 85,'12'-4,"-4"1,0 1,1 0,-1 0,1 0,0 1,-1 0,1 1,0 0,0 0,-1 1,1 0,0 1,6 2,-14-3,1 1,-1 0,0-1,1 1,-1 0,0 0,-1 0,1 0,0 0,0 0,-1 0,1 0,-1 0,0 0,0 1,1-1,-1 0,-1 0,1 0,0 0,0 0,-1 0,0 1,1-1,-1 0,0 0,0 0,0-1,0 1,0 0,0 0,0 0,-1-1,1 1,-1-1,1 1,-1-1,0 0,0 1,1-1,-1 0,0 0,-2 0,-15 25,18-25,1 0,-1 0,1 0,-1 0,1 1,0-1,-1 0,1 0,0 1,0-1,0 0,0 0,0 0,0 1,0-1,1 0,-1 0,0 0,1 1,-1-1,1 0,-1 0,1 0,-1 0,1 0,0 0,-1 0,1 0,0 0,0 0,0 0,0-1,0 1,0 0,0-1,0 1,0 0,0-1,0 1,1-1,-1 0,0 1,0-1,0 0,1 0,61 7,-60-7,116-2,-94 1</inkml:trace>
  <inkml:trace contextRef="#ctx0" brushRef="#br0" timeOffset="1776.638">1101 480,'33'0,"17"0,4 0,-3 0,-4 0,-6 0,-5-5,-4-1,-3 0,-1 1,0 1,-1 2,-5 1</inkml:trace>
  <inkml:trace contextRef="#ctx0" brushRef="#br0" timeOffset="2029.782">1327 339,'-5'34,"-1"15,-1 5,2-2,2-6,6-5,2-10</inkml:trace>
  <inkml:trace contextRef="#ctx0" brushRef="#br0" timeOffset="3230.716">1694 762,'51'-30,"-1"-1,-2-3,-1-2,30-30,-72 62,0 0,0 0,-1 0,0 0,1-1,-2 0,1 0,0 0,-1 0,0-1,-1 1,1-1,-1 0,0 1,0-1,-1 0,1 0,-2 0,1-1,0 1,-1 0,0 0,-1 0,1 0,-1 0,-1-1,1 1,-2-4,1 8,1 1,0-1,0 1,0 0,-1-1,1 1,-1 0,1 0,-1 0,1 0,-1 1,0-1,1 0,-1 0,0 1,0 0,1-1,-1 1,0 0,0-1,0 1,1 0,-1 1,0-1,0 0,0 0,1 1,-1-1,0 1,0-1,1 1,-1 0,0 0,1 0,-1 0,1 0,-1 0,1 0,0 0,0 1,-1-1,-53 58,50-52,1 1,-1 0,2 0,-1 0,1 0,0 1,1-1,0 1,0 0,1 0,0 4,0-10,1 1,0-1,0 1,1-1,-1 0,1 1,0-1,-1 1,1-1,1 0,-1 1,1-1,-1 0,1 0,0 0,0 0,0 0,0-1,1 1,-1-1,1 1,-1-1,1 0,0 0,0 0,0 0,0-1,0 1,3 0,8 2,0-1,1-1,-1 0,0-1,1 0,-1-1,1-1,-1 0,0-1,0-1,0 0,0-1,0-1,-1 0,1 0,-1-1,7-5,-1-1,-5 7,-1-2,-1 0,1-1,-1 0,-1 0,1-1,-2-1,1 0,-1-1,-1 0,0 0,0-1,-1 0,3-7,-12 20,0-1,1 1,-1-1,0 0,1 1,-1-1,0 0,0 0,1 1,-1-1,0 0,0 0,0 0,1 0,-1 0,0 0,0 0,0-1,1 1,-1 0,0 0,0 0,1-1,-1 1,0 0,1-1,-1 1,0-1,1 1,-1-1,0 1,1-1,-1 1,1-1,-1 0,1 1,-1-1,1 0,0 1,-1-1,1 0,0 0,0 1,-1-1,1 0,0 0,0 0,0 1,0-1,0 0,0 0,0 1,0-1,0 0,0 0,1 0,-1 1,0-1,0 0,1 0,-1 0,-3 4,0 0,0-1,0 1,1 0,-1 1,1-1,-1 0,1 1,0-1,0 1,1-1,-1 1,1 0,0 0,0 0,0 0,0 0,1 0,0 0,0 0,0 0,0 0,0 0,1 0,0 0,0 0,0 0,0 0,0-1,1 1,0 0,0-1,0 1,0-1,0 1,1-1,0 0,-1 0,1 0,0-1,0 1,1-1,1 2,9-1,0 0,0 0,1-2,-1 0,0 0,1-1,-1-1,0-1,0 0,1 0,-2-2,1 0,0 0,-1-1,1-1,9-6,-12 8,-1 0,0 0,1-1,-2 0,1 0,-1-1,1-1,-2 1,1-1,-1-1,0 0,0 0,-1 0,0-1,-1 0,0-1,0 1,-1-1,0 0,1-5,-6 13,1 1,-1 0,1 0,-1-1,1 1,-1 0,0-1,0 1,1-1,-1 1,0 0,0-1,0 1,-1-1,1 1,0 0,-1-1,1 1,0 0,-1-1,0 1,1 0,-1 0,0-1,1 1,-1 0,0 0,0 0,0 0,0 0,0 0,0 0,0 1,-1-1,1 0,0 0,0 1,-1-1,1 1,0-1,-1 1,1 0,0-1,-1 1,1 0,-1 0,-62 21,57-14,0 0,1 1,0-1,0 1,1 1,0-1,0 1,1-1,0 1,0 1,1-1,1 0,-1 1,2-1,-1 6,1-10,0 0,1 0,-1 0,1 0,0 1,1-1,-1 0,1 0,0 0,1 0,-1-1,1 1,0 0,0 0,0-1,1 1,-1-1,1 0,0 0,1 0,-1 0,1 0,-1-1,1 0,0 1,0-2,1 1,-1 0,1-1,2 2,5 1,-7-2,0-1,0 1,1-1,-1 0,0 0,1 0,-1-1,1 1,0-1,-1-1,1 1,0-1,0 0,-1-1,1 1,0-1,0 0,-1 0,1-1,-1 0,4-1,4-8</inkml:trace>
  <inkml:trace contextRef="#ctx0" brushRef="#br0" timeOffset="3588.89">2822 113,'234'-68,"-167"60,-66 8,0 0,0 0,0 0,0 0,0 0,0 1,0-1,0 0,0 1,0-1,-1 1,1-1,0 1,0-1,0 1,0 0,-1-1,1 1,0 0,-1 0,1-1,0 1,-1 0,1 0,-1 0,1 0,-1 0,0 0,1 0,-1 0,0 0,0 0,0 0,0 0,0 0,0 0,0 0,0 0,0 0,0 0,0 0,-1 0,1 0,0 0,-1 0,1 0,-1 0,1-1,-1 1,1 0,-1 0,0 0,1 0,-1-1,0 1,0 0,1-1,-1 1,0-1,0 1,-143 136,143-136,0 1,0-1,0 1,0-1,0 1,1-1,-1 1,1-1,-1 1,1 0,0-1,-1 1,1 0,0-1,0 1,0 0,0-1,1 1,-1 0,0-1,1 1,-1 0,1-1,0 1,-1-1,1 1,0-1,0 1,0-1,0 0,0 1,0-1,0 0,0 0,1 0,-1 0,0 0,1 0,-1 0,1 0,-1-1,1 1,0 0,-1-1,1 0,1 1,81 23,-84-24,90 8,-64-7</inkml:trace>
  <inkml:trace contextRef="#ctx0" brushRef="#br0" timeOffset="4365.681">3697 283,'-30'13,"1"1,0 1,1 1,0 2,2 1,-1 1,19-13,1-1,0 1,0 0,0 1,0 0,1 0,1 0,0 1,0 0,0 0,1 0,0 0,1 1,0-1,1 1,0 0,0 0,1 0,0 0,1 0,0 5,1-10,1 1,-1 0,1 0,0-1,0 1,1-1,-1 0,1 0,1 0,-1 0,1 0,-1 0,1-1,1 0,-1 0,0 0,1 0,0-1,0 0,0 0,0 0,1 0,-1-1,1 0,-1 0,1-1,0 1,0-1,0-1,0 1,0-1,0 0,-1 0,1 0,2-1,10 1,0 0,0-2,0 1,-1-2,1-1,-1 0,0-1,0-1,13-6,-4 0,0-1,-1-1,-1-1,0-2,20-18,-36 28,0 0,-1 0,0-1,-1 1,1-2,-2 1,1-1,-1 0,0 0,-1 0,0 0,-1-1,0 0,0 0,-1 0,0 0,-1 0,0-5,-1 10,-1-1,0 1,0 0,0-1,-1 1,0 0,0 0,0 0,0 0,-1 0,0 1,0-1,0 1,-1 0,1 0,-1 0,0 0,0 0,0 1,-1 0,1 0,-1 0,0 1,0-1,-1 1,-5-4,0 2,-1 0,0 0,0 1,0 0,0 1,0 1,-1 0,1 0,-9 2,-17 3</inkml:trace>
  <inkml:trace contextRef="#ctx0" brushRef="#br0" timeOffset="4646.282">3330 565,'8'-2,"32"-2,1-2,-1-3,0 0,-1-3,28-12,-62 21,-1 0,0 1,1-1,-1 1,1 0,0 0,0 1,-1-1,1 1,0 0,0 1,0-1,0 1,1 0,-1 0,0 0,0 1,0 0,0 0,0 0,-1 1,1-1,0 1,0 0,-1 1,3 1,4 3,0-1,0 0,1-1,0 0,0 0,0-2,0 1,1-2,-1 1,1-2,0 0,-1 0,1-1,0-1,0 0,3-1,16 1,64-18,-76 14</inkml:trace>
  <inkml:trace contextRef="#ctx0" brushRef="#br0" timeOffset="5096.921">4234 141,'177'-16,"-176"16,0 0,1 0,-1 0,0 0,1 0,-1 0,1 1,-1-1,0 0,0 1,1-1,-1 1,0-1,0 1,1 0,-1-1,0 1,0 0,0 0,0 0,0 0,0 0,0 0,-1 0,1 0,0 0,0 1,-1-1,1 0,-1 0,1 1,-1-1,0 0,1 0,-1 1,0-1,0 1,0-1,0 0,0 1,0-1,0 1,-28 58,13-33,14-25,0 0,0 0,0-1,1 1,-1 0,1 0,-1 0,1 0,0 0,0 0,0 0,0 0,0 0,0 0,0 0,1 0,-1-1,1 1,-1 0,1 0,0 0,0 0,0-1,0 1,0 0,0-1,0 1,0-1,1 1,-1-1,1 0,-1 0,1 1,-1-1,1 0,0 0,0 0,-1-1,1 1,0 0,0-1,0 1,0-1,0 0,0 1,0-1,0 0,0 0,0 0,-1-1,1 1,2-1,101-12,-85 6</inkml:trace>
  <inkml:trace contextRef="#ctx0" brushRef="#br0" timeOffset="5432.152">4770 480,'34'-5,"15"-1,5 0,-3-4,1 0,-5 2,-5 2,-5 2,-4 2,-3 1,-2 1,0 0,-6 5,-1 2,-4-1</inkml:trace>
  <inkml:trace contextRef="#ctx0" brushRef="#br0" timeOffset="5695.388">4798 678,'38'4,"18"3,9-6,-2-3,-7 0,-8-1,-8 1,0-5,-3 0,-7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3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0,'38'0,"27"0,8 0,-4 0,-9 0,-10 0,-9 0,-11 5,-11 2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58,'38'-5,"27"-1,8 0,-4-4,-9 0,-10 2,-9 2,-6 2,-9 1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41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1 226,'1'-1,"0"0,0 0,0 0,0 0,0 0,1 0,-1 0,0 0,1 0,-1 0,1 1,-1-1,1 1,-1-1,1 1,-1-1,1 1,-1 0,1 0,0 0,-1 0,1 0,-1 0,1 0,0 0,-1 1,1-1,-1 1,1-1,-1 1,1 0,0 0,6 0,22 3,-1-1,1-2,0-1,0-1,-1-1,21-5,175-12,-201 19</inkml:trace>
  <inkml:trace contextRef="#ctx0" brushRef="#br0" timeOffset="250.599">57 367,'43'0,"34"0,13 0,-4 0,-11 0,-15 0,-12 0,-9 0,-7 0,-4 0,-6 0</inkml:trace>
  <inkml:trace contextRef="#ctx0" brushRef="#br0" timeOffset="747.729">481 0,'226'114,"-32"-30,-192-83,1-1,-1 1,1 0,-1-1,0 1,1 0,-1 0,0 1,0-1,0 0,1 1,-2 0,1-1,0 1,0 0,0 0,-1 0,1 0,-1 0,0 0,1 0,-1 1,0-1,0 0,-1 1,1-1,0 1,-1-1,0 1,1-1,-1 1,0-1,0 1,0 0,-1-1,1 1,-1-1,1 1,-1-1,0 0,0 1,0-1,0 0,-1 2,-8 6,0-1,-1-1,0 0,0 0,0-1,-1 0,0-1,-1-1,-6 3,-39 19,-114 71,121-65,33-16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8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123 486,'-11'228,"2"-156,0 1,-3 0,-3-1,-4 4,18-73,1 0,-1 0,1 0,-1 0,0-1,0 1,0 0,0-1,0 1,-1-1,1 1,-1-1,1 0,-1 0,0 1,0-1,0 0,0-1,-1 1,1 0,0-1,-1 1,1-1,-1 0,-1 1,0-60,12 17,3 0,1 0,2 1,1 0,21-36,155-249,-123 231,-65 91,0-1,0 1,1 0,-1 0,1 0,0 1,-1-1,1 1,1 0,-1 0,0 0,0 1,1 0,-1-1,1 1,-1 1,1-1,-1 1,1 0,0 0,-1 0,1 0,2 1,0 3,-1 1,0-1,0 1,0 0,-1 0,1 1,-1 0,-1 0,1 0,-1 0,0 1,0-1,-1 1,0 0,0 0,-1 1,0-1,0 0,0 1,-1 0,0-1,-1 1,0 1,1 15,-2-1,0 1,-2 0,0 0,-2-1,0 0,-2 0,0 0,-6 9,10-25,-1 1,0-1,0 1,-1-1,0-1,0 1,-1-1,1 0,-1 0,-1 0,1-1,-1 0,0 0,0-1,0 0,-1 0,0-1,1 0,-5 1,-11 4,0-2,0-1,0-1,-1-1,0-1,-7-1,28 0,0 0,0 0,0 0,0-1,0 0,-1 1,1-1,0 0,0-1,0 1,0-1,-1 1,1-1,0 0,0 0,0 0,0 0,1-1,-1 1,0-1,0 0,1 0,-1 0,1 0,0 0,0 0,-1-1,1 1,1-1,-1 1,0-1,1 0,-1 0,1 0,0 1,0-1,0-1,0 1,1 0,-1 0,1 0,0 0,0 0,0-1,0 0,9-14</inkml:trace>
  <inkml:trace contextRef="#ctx0" brushRef="#br0" timeOffset="802.858">687 740,'34'-7,"0"-2,-1-2,0 0,0-3,-2 0,0-2,13-10,-34 22,0 0,-1-1,0-1,0 1,0-1,-1-1,0 0,0 0,-1 0,0-1,0 0,0-1,-1 0,-1 0,1 0,-2 0,1-1,1-6,-7 12,0-1,0 1,-1 1,0-1,0 0,0 0,0 1,0-1,-1 1,0-1,1 1,-1 0,-1 0,1 1,0-1,-1 0,1 1,-1 0,0 0,1 0,-1 1,0-1,0 1,0 0,-1 0,1 0,0 0,0 1,0 0,-1 0,1 0,0 0,0 1,-1-1,1 1,0 0,0 0,-2 2,-8 2,-1 1,1 1,0 1,1 0,0 0,0 1,1 1,0 0,1 1,0 0,0 1,1 0,1 0,0 1,1 1,3-8,1 0,0 0,0 0,0 0,1 1,0 0,1-1,-1 1,1 0,0 1,1-1,0 0,0 0,1 0,-1 1,2-1,-1 0,1 1,0-1,0 0,1 0,0 0,0 0,1 0,0 0,0-1,1 1,0-1,0 0,0 0,0 0,1-1,0 0,4 4,3-2,1-1,0 1,0-2,0 0,0-1,1 0,0-1,-1 0,1-1,0-1,0 0,1-1,-1-1,0 0,0-1,13-3,2-2,0-1,0-1,-1-1,0-2,-1-1,0-1,11-9,-21 12,0 0,-1-2,0 0,-1 0,-1-1,0-1,-1-1,-1 0,0 0,-1-1,-1-1,0 0,-2 0,5-13,-11 25,0 3,0 0,0 0,0-1,0 1,-1-1,1 1,-1-1,0 0,0 1,0-1,-1 0,1 0,-1 1,0-1,0 0,0 0,-1 0,1 0,-1 1,0-1,0 0,0 1,-1-1,1 0,-1 1,0 0,0-1,0 1,0 0,0 0,-1 0,0 0,1 1,-1-1,0 1,0-1,-3 0,1 3,0-1,-1 1,1 1,0-1,-1 1,1 0,0 0,0 0,0 1,0 0,0 0,0 0,0 1,1-1,-1 1,1 0,0 1,-1-1,2 1,-1 0,0 0,1 0,0 0,0 0,0 1,0-1,1 1,-1 0,1 0,1 0,-1 0,1 0,0 1,1-4,0 1,1 0,-1 0,1 0,0-1,-1 1,2-1,-1 1,0 0,0-1,1 0,-1 1,1-1,0 0,0 0,0 0,0 0,0 0,0 0,0-1,1 1,-1-1,0 1,1-1,-1 0,1 0,0 0,-1 0,1 0,0-1,3 1,89 7,-87-8,-4-1,1-1,-1 1,1 0,-1 1,1-1,-1 1,1 0,-1 0,1 0,0 1,-1-1,1 1,-1 0,0 1,1-1,-1 1,0 0,0 0,0 0,0 0,0 1,0 0,-1 0,1 0,-1 0,0 0,0 1,0-1,-1 1,1 0,-1 0,1 0,-1 0,-1 0,1 0,-1 0,1 1,-1 0,-1 6,-1 0,0 0,-1 0,0-1,-1 1,0-1,0 0,-1 1,0-2,-1 1,-12 32,14 21,8-46</inkml:trace>
  <inkml:trace contextRef="#ctx0" brushRef="#br0" timeOffset="1058.596">1929 570,'0'0</inkml:trace>
  <inkml:trace contextRef="#ctx0" brushRef="#br0" timeOffset="1319.981">1929 204,'-15'-5,"-4"-1</inkml:trace>
  <inkml:trace contextRef="#ctx0" brushRef="#br0" timeOffset="1572.129">2155 486,'-1'8,"1"1,0-1,0 0,1 1,0-1,1 0,0 0,0 0,0 0,1 0,0-1,1 1,0-1,0 0,1 0,-1 0,1 0,1-1,-1 0,1 0,0-1,1 1,-1-1,1-1,0 1,4 0,-5-5,1-1,-1-1,1 1,-1-1,1-1,-1 1,0-1,0 0,0 0,0-1,-1 1,1-1,-1-1,0 1,0-1,0 0,-1 0,0 0,0-1,0 1,-1-1,0 0,0 0,0 0,-1-1,1 1,-1-5,1 8,-1-1,0 0,0 0,0 0,0 0,-1 0,1-1,-1 1,0 0,-1-1,1 1,-1-1,0 1,0-1,0 1,-1 0,1-1,-1 1,0-1,0 1,-1 0,1 0,-1 0,0 0,0 0,-1 0,1 0,-1 1,1-1,-1 1,0 0,-1 0,1 0,0 0,-1 0,0 1,0-1,1 1,-3-1,-4 2,1 0,0 0,-1 0,1 1,0 1,0 0,-1 0,1 1,0 0,0 0,0 1,0 0,1 1,-1 0,1 0,0 1,0 0,1 1,-1-1,1 1,-2 3,-5 2</inkml:trace>
  <inkml:trace contextRef="#ctx0" brushRef="#br0" timeOffset="1951.403">2691 486,'-9'12,"0"0,0 1,1-1,1 2,0-1,1 1,0 0,1 0,1 1,0-1,1 1,1 0,0 0,1 0,1 7,0-18,1-1,0 0,-1 0,1 0,1 0,-1 0,0 0,1 0,0-1,-1 1,1 0,0-1,0 1,1-1,-1 0,0 0,1 0,-1 0,1 0,0 0,0-1,-1 1,1-1,0 0,0 0,1 0,-1 0,0 0,0-1,0 1,0-1,1 0,1 0,111-13,-95 5,-1-1,0-1,-1 0,0-2,0 0,-2-1,1-1,-2 0,0-1,0-1,-2-1,0 0,-1-1,-1 0,8-15,-7 11,-1 1,-1-2,-1 0,-1 0,-1-1,-1 0,-1 0,-1-1,-1-8,-2 20,-1 1,-1-1,0 1,-1-1,0 1,-1-1,0 1,-1 0,0 0,-1 0,-1 0,0 0,0 1,-1 0,0 0,-1 0,-1 1,1 0,-4-2,6 7,-1 0,0 0,0 0,0 1,-1 0,0 0,1 1,-1 0,-1 0,1 0,0 1,-1 0,1 0,-1 1,1 0,-1 1,0-1,1 1,-1 1,1 0,-1 0,0 0,1 1,-6 2,0 0,-1 1,1 1,0 0,1 0,0 2,0-1,0 2,1-1,0 2,1-1,0 2,-8 9,10-11,0 0,1 0,0 0,0 1,1 1,1-1,0 1,0-1,1 1,0 1,1-1,0 1,1-1,0 1,1 0,0-1,1 1,1 0,-1 0,2 0,0-1,0 1,1-1,0 1,1-1,3 6,13 9,1 0,0-2,2 0,1-2,1 0,0-2,2-1,0-1,1-1,1-1,1-2,0-1,0-1,1-2,30 6,110 7,-146-23</inkml:trace>
  <inkml:trace contextRef="#ctx0" brushRef="#br0" timeOffset="2770.635">3566 401,'38'-10,"28"-3,7 1,-5 2,-8 3,-10 3,-13-3,-9 0,-3 1,-7 1</inkml:trace>
  <inkml:trace contextRef="#ctx0" brushRef="#br0" timeOffset="3018.982">3509 655,'39'-5,"31"-6,9-2,-4-2,-10 0,-12 3,-14 4</inkml:trace>
  <inkml:trace contextRef="#ctx0" brushRef="#br0" timeOffset="3786.877">4751 231,'-53'56,"3"1,2 3,3 2,3 2,-19 57,59-117,1-1,0 1,0 0,0-1,0 1,0 0,1 0,0-1,0 1,0 0,0 0,0 0,1-1,0 1,0 0,0-1,0 1,0 0,1-1,0 0,-1 1,1-1,1 0,-1 0,0 0,1 0,-1 0,1-1,0 1,0-1,0 1,2 0,4 2,0 0,0 0,1-1,0 0,0-1,0 0,0 0,0-1,0-1,1 0,3 0,2 0,-9 0,0 0,0-1,0 0,0 0,1 0,-1-1,0 0,0 0,0-1,0 0,0 0,0-1,-1 0,1 0,0-1,5-9</inkml:trace>
  <inkml:trace contextRef="#ctx0" brushRef="#br0" timeOffset="4221.688">4243 317,'281'-140,"-277"138,-1 0,1 0,0 1,-1-1,1 1,0 0,0 0,0 1,0-1,0 1,0 0,0 0,0 0,0 0,0 1,0 0,0-1,0 1,0 1,-1-1,1 1,0-1,-1 1,1 0,-1 1,0-1,0 0,0 1,0 0,0 0,0 0,-1 0,1 0,-1 0,0 1,0-1,1 3,2 1,-1 0,2 0,-1-1,1 1,0-1,0 0,1-1,-1 0,1 0,0 0,1-1,-1 0,1 0,0-1,0 0,0 0,0-1,1 0,-1 0,168 6,-140-9,41-12,-59 7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1,'-31'81,"-44"127,4-15,52-96,19-94,1 0,-1 0,0 0,1 0,-1 0,1 0,0 0,0-1,0 1,1 0,-1 0,0-1,1 1,0-1,0 1,0-1,0 0,0 0,0 0,0 0,1 0,-1 0,1-1,-1 1,1-1,0 0,-1 1,1-1,0-1,0 1,0 0,8 0,0 0,-1-1,1 0,0-1,0 0,-1 0,1-1,-1-1,7-2,38-6,59 0,-90 5</inkml:trace>
  <inkml:trace contextRef="#ctx0" brushRef="#br0" timeOffset="1194.255">535 650,'2'-16,"2"0,0 0,0 0,2 0,0 1,0 0,2 0,0 1,0 0,1 0,1 1,6-6,-12 14,103-132,-106 136,-1 0,1 0,-1 0,1 0,-1 0,1 0,-1 0,1 0,0 0,-1 0,1 1,0-1,0 0,0 0,0 1,0-1,0 0,0 1,0-1,0 1,0-1,0 1,0 0,0 0,0-1,0 1,1 0,-1 0,0 0,0 0,0 0,0 0,0 0,1 1,-1-1,0 0,0 0,0 1,0-1,0 1,0-1,0 1,0 0,0-1,0 1,0 0,-1 0,1-1,0 1,0 0,-1 0,1 0,0 0,-1 0,1 0,-1 0,1 0,-1 0,0 1,12 186,-10-182,-3-5,1 1,0-1,0 0,-1 0,1 0,0 0,0 0,0 0,0 0,0 0,0 0,1 0,-1 0,0 0,0 0,1 0,-1 0,1 0,-1 0,1 0,-1 0,1 0,0 0,-1 0,1 0,0-1,0 1,-1 0,1-1,0 1,0 0,0-1,0 1,0-1,0 1,0-1,0 0,0 0,0 1,0-1,0 0,0 0,0 0,1 0,-1 0,0 0,0 0,0 0,0-1,0 1,0 0,0-1,0 1,0 0,0-1,0 0,0 1,94-105,53-32,-148 136,1 0,0-1,0 1,-1 0,1 0,0 0,0 0,0 0,0 0,0 0,1 0,-1 0,0 1,0-1,1 0,-1 1,0-1,1 1,-1-1,0 1,1 0,-1 0,1-1,-1 1,0 0,1 0,-1 1,1-1,-1 0,1 0,-1 1,0-1,1 0,-1 1,0-1,1 1,-1 0,0 0,0-1,0 1,0 0,1 0,-1 0,0 0,-1 0,1 0,1 1,-12 130,-13-16,27-100</inkml:trace>
  <inkml:trace contextRef="#ctx0" brushRef="#br0" timeOffset="1894.209">1607 283,'-49'31,"2"1,2 2,1 3,2 1,-5 8,42-40,1-1,-1 1,1 0,1 0,-1 0,1 0,0 1,1-1,-1 1,1 0,1-1,-1 1,1 2,1-7,0 1,0-1,0 0,0 1,0-1,0 0,1 0,-1 1,1-1,0 0,0 0,-1 0,1 0,1 1,-1-1,0-1,0 1,1 0,-1 0,1 0,0-1,-1 1,1-1,0 0,0 1,0-1,0 0,0 0,0 0,0 0,0 0,1-1,-1 1,0-1,0 1,1-1,-1 0,0 0,1 0,0 0,11-2,0-1,-1 0,0 0,1-2,-1 0,-1 0,1-1,-1 0,0-2,0 1,-1-1,0-1,-1 0,0 0,0-1,-1 0,8-12,22-16,79-69,-117 106,-1 1,1-1,-1 0,1 0,0 1,-1-1,1 0,0 1,-1-1,1 0,0 1,0-1,-1 1,1-1,0 1,0 0,0-1,0 1,0 0,0 0,-1-1,1 1,0 0,0 0,0 0,0 0,0 0,0 0,0 1,0-1,0 0,0 0,0 1,0-1,-1 0,1 1,0-1,0 1,0-1,-1 1,1-1,0 1,-1 0,1-1,0 1,-1 0,1 0,-1-1,1 1,-1 0,1 0,-1 0,0 0,1 0,-1-1,0 1,0 0,0 0,1 0,-1 0,0 0,0 0,-1 0,1 0,0 0,0 0,0 0,-1 0,1 0,-19 245,19 77,0-315,1 0,-2 0,1 0,-1-1,0 1,-1 0,0-1,0 1,0-1,-1 1,0-1,-1 0,1 0,-2 0,1-1,0 0,-1 1,-1-1,1-1,-1 1,0-1,0 0,0-1,0 1,-1-1,0 0,0-1,0 0,-1 0,1 0,-1-1,1 0,-1-1,0 1,-2-1,5-1,0-1,0 1,1-1,-1 0,0 0,1 0,-1-1,1 0,-1 0,1 0,0 0,0-1,0 1,0-1,0 0,0 0,1-1,0 1,-1-1,1 1,1-1,-1 0,0 0,1-1,0 1,0 0,0-1,1 1,-1-1,1 0,0-3,-1-1,0-1,1 0,0 0,1 0,0 1,0-1,1 0,1 0,-1 0,2 1,-1-1,1 1,1-1,-1 1,3-2,7-7,1 1,1 1,1 0,0 0,1 2,1 0,0 1,0 1,2 1,-1 0,1 2,1 0,0 1,25-6,-25 10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426 183,'-1'-2,"-1"0,1 0,-1 1,1-1,-1 0,0 1,0-1,0 1,0 0,0-1,0 1,0 0,0 0,0 0,-1 1,1-1,0 0,-1 1,1 0,0-1,-1 1,1 0,0 0,-3 1,2-2,-10 1,0 0,0 1,0 0,0 1,0 0,1 1,-1 0,1 1,-1 1,1 0,-7 5,17-10,1 1,0-1,-1 1,1-1,0 1,0 0,0 0,0-1,0 1,-1 0,1 0,1 0,-1 0,0 0,0 0,0 0,0 0,1 1,-1-1,1 0,-1 0,1 1,-1-1,1 0,0 1,-1-1,1 0,0 1,0-1,0 1,0-1,0 0,1 1,-1-1,0 0,1 1,-1-1,0 0,1 0,0 1,-1-1,1 0,0 0,0 0,-1 0,1 0,0 0,0 0,1 1,62 36,31 4,-92-41,-1 0,0 0,0 0,0 0,0 1,-1-1,1 1,0-1,-1 1,1 0,-1 0,1 0,-1 0,0 0,0 0,0 0,0 0,0 0,0 0,0 1,-1-1,1 0,-1 0,0 1,0-1,0 1,0-1,0 0,0 1,0-1,-1 0,0 0,1 1,-1-1,0 0,0 0,0 0,0 0,0 0,-1 0,1 0,-1 1,-10 8,0-1,0-1,-1 0,0-1,-1 0,0-1,0 0,-1-1,1-1,-1 0,0-1,-3 0,-7 3,-5 3,-100 17,119-37,15 4</inkml:trace>
  <inkml:trace contextRef="#ctx0" brushRef="#br0" timeOffset="243.972">651 324,'-4'34,"-3"15,1 0</inkml:trace>
  <inkml:trace contextRef="#ctx0" brushRef="#br0" timeOffset="896.094">850 494,'17'-20,"-1"0,-1-1,0-1,-2 0,-1-1,0 0,-2-1,4-14,15-42,-40 169,28 21,-17-107,1 0,0 0,0 0,0 0,1 0,-1-1,1 1,-1 0,1-1,0 1,0-1,0 0,0 1,1-1,-1 0,1-1,-1 1,1 0,-1-1,1 1,0-1,0 0,0 0,0 0,0 0,0 0,0-1,0 1,0-1,0 0,0 0,0 0,3-1,4-3,0-1,-1 0,0-1,0 0,-1 0,1-1,-1 0,-1 0,0-1,0 0,0-1,-1 1,0-1,0-2,14-17,-2 0,-1-2,-2 0,-1-1,-1-1,3-14,-15 39,1 1,-1-1,-1 1,1-1,-1 1,0-1,-1 1,0-1,0 1,0-1,-1 1,1-1,-2 1,1 0,-2-3,-7-9</inkml:trace>
  <inkml:trace contextRef="#ctx0" brushRef="#br0" timeOffset="1317.889">1584 14,'-10'3,"0"0,0 1,1 0,-1 0,1 1,0 1,1-1,-1 2,1-1,0 1,1 0,0 1,0-1,0 1,1 1,0-1,1 1,0 0,0 1,1-1,0 1,1 0,0 0,1 0,-2 9,3-12,0 0,1 1,0-1,0 1,1-1,0 0,0 1,1-1,0 0,0 0,0 0,1 0,0 0,1-1,-1 1,1-1,0 0,1 0,0 0,0-1,0 0,0 0,1 0,0 0,0-1,0 0,0 0,1-1,0 0,-1 0,7 2,-4-2,1-1,-1 1,1-2,-1 1,1-1,0-1,-1 0,1 0,0-1,-1 0,1 0,-1-1,1-1,-1 0,0 0,0 0,0-1,0-1,-1 1,1-2,-1 1,-1-1,1 0,-1 0,0-1,0 0,4-7,-2 3,69-101,-75 107,-1 0,1-1,-1 0,0 1,0-1,-1 0,0 0,0 0,0 0,-1 0,0 0,0 0,0 0,-1 0,0 0,0 0,0 0,-1 0,0 0,-2-4,1 5,0 1,-1 0,1-1,-1 1,0 0,0 1,0-1,0 1,-1 0,1 0,-1 0,0 1,0-1,0 1,0 0,0 1,-1-1,1 1,0 0,-4 0,-21-3</inkml:trace>
  <inkml:trace contextRef="#ctx0" brushRef="#br0" timeOffset="1645.879">1442 211,'24'0,"13"0,4 5,1 1,-2 5,-4 1,-2-3,-3-2,-2-2,-5 2,-2 1,-5 3,-1 0,-3-2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8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25,'-4'0,"2"0,7 0,8 0,5 0,6 0,2 0,3 0,0 0,1-4,-1-3,1 1,-1 1,-6 2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0,0 0,0 0,-4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29,'48'-5,"21"-1,3 0,-5 1,-10 2,-10 1,-7 1,-12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86,'0'-5,"-4"-2,-8 6,-5 2,5 2,8 0,6-6,-2-1,-2 3,-5 4,-6 0,-1 4,7 2,9-2,5-1</inkml:trace>
  <inkml:trace contextRef="#ctx0" brushRef="#br0" timeOffset="376.954">458 0,'-19'5,"-7"6,7 2,11-2,1-3,-2-2,-4-3,0 4,1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10,'-38'29,"1"1,2 1,1 2,2 2,-26 35,49-59,0 2,0-1,1 1,1 0,0 1,1-1,0 2,1-1,1 0,0 1,1 0,1 0,0 0,1 0,0 0,1 0,1 0,1 0,0 0,1 0,0 0,1 0,1-1,0 0,1 0,7 12,-8-21,0 1,0-1,1 0,-1-1,1 1,0-1,0 0,1-1,-1 1,1-1,-1 0,1-1,0 0,0 0,0 0,1-1,-1 0,0-1,0 1,1-2,-1 1,0-1,0 0,1 0,-1-1,2 0,15-4,-1-2,0 0,0-1,-1-2,0 0,-1-1,5-5,7-3,-1-1,-2-2,0-1,-1-1,-2-1,0-2,-2-1,10-15,-25 27,0 0,-1 0,-1 0,-1-1,-1 0,0-1,-1 1,-1-3,-2 13,-1 1,0-1,-1 0,1 1,-2-1,1 0,-1 1,0-1,0 1,-1-1,0 1,-1-1,1 1,-1 0,-1 0,0 1,1-1,-2 1,1-1,-1 1,-4-4,-1 4,-1 0,0 1,0 1,-1-1,1 2,-1-1,0 2,0 0,0 0,0 1,0 0,0 1,0 1,-1 0,1 0,-4 2,-24 3,4 1</inkml:trace>
  <inkml:trace contextRef="#ctx0" brushRef="#br0" timeOffset="367.207">34 349,'93'-30,"88"-19,-175 48,1 1,-1 1,0-1,0 1,0 0,0 0,0 0,0 1,-1 0,1 0,0 1,-1 0,0 0,1 0,-1 0,0 1,-1 0,1 0,-1 0,0 1,0-1,0 1,0 0,2 5,3-1,0 0,0-1,1 0,0 0,0-1,1 0,0-1,0 0,1-1,-1 0,1-1,0 0,0-1,1 0,-1-1,1-1,-1 0,1 0,0-1,4-1,7-4,-6-1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86,'1'67,"-13"151,-6-22,8-133,4-57</inkml:trace>
  <inkml:trace contextRef="#ctx0" brushRef="#br0" timeOffset="315.714">1 86,'43'-5,"38"-1,11-5,-1 0,-7 1,-8 3,-11 2,-13-2,-5-1,-6 2,-6 1,-3 3,-2 0,-2 1,-10 1,-9 0</inkml:trace>
  <inkml:trace contextRef="#ctx0" brushRef="#br0" timeOffset="600.195">57 622,'29'0,"33"-5,12-1,2-5,-7 0,-6 1,-8 3,-9-2,-8 0,-5 1,-3 3,-3 2,0-4,-1 0,1 1,0 2,-4 1</inkml:trace>
  <inkml:trace contextRef="#ctx0" brushRef="#br0" timeOffset="4018.584">1299 482,'-2'-2,"1"1,-1-1,0 1,0 0,0-1,0 1,0 0,0 1,0-1,0 0,0 0,0 1,0-1,-1 1,1 0,0 0,0 0,0 0,-1 0,1 0,0 0,0 1,0-1,-1 1,1 0,0 0,0 0,0-1,0 2,0-1,1 0,-1 0,0 1,-1 0,-55 60,-48 91,-8-11,111-134,14-15,15-16,188-198,-125 117,-88 103,-1 0,1 1,0-1,-1 0,1 1,0-1,0 0,0 1,0-1,0 1,-1 0,1-1,0 1,0 0,0-1,0 1,0 0,0 0,0 0,0 0,0 0,0 0,0 0,0 0,0 0,0 1,0-1,0 0,0 1,0-1,0 0,0 1,0-1,0 1,-1 0,1-1,0 1,0 0,-1-1,1 1,0 0,-1 0,1 0,0 0,24 49,-18-33,31 136,-30-103,-1-4,-5-34</inkml:trace>
  <inkml:trace contextRef="#ctx0" brushRef="#br0" timeOffset="4332.753">1074 679,'33'0,"26"0,8 0,-3 0,-8 0,-8 0,-13-5,-7-2,-8 1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0 282,'125'-11,"118"-18,-73 0,-120 24,-32 7</inkml:trace>
  <inkml:trace contextRef="#ctx0" brushRef="#br0" timeOffset="324.644">84 451,'39'0,"31"0,9 0,-4 0,-10 0,-12 0,-9 0,-8 0,-10-4,-5-3,-5 1</inkml:trace>
  <inkml:trace contextRef="#ctx0" brushRef="#br0" timeOffset="913.329">424 0,'30'34,"153"81,-179-111,0 1,0-1,0 1,-1 0,1 1,-1-1,-1 1,1-1,-1 1,0 0,0 0,0 0,-1 0,0 0,0 0,-1 0,0 0,0 0,0 0,-1 1,0-1,0 0,0 0,-1 0,0 0,0-1,0 1,-1 0,0-1,0 0,0 1,-1-1,0-1,0 1,0 0,-1-1,1 0,-1 0,-1 0,-241 232,224-204,16-15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9:5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5588 843,'-11'-6,"-1"1,1 0,-1 1,-1 1,1-1,0 2,-1 0,0 0,1 1,-1 1,0 0,1 1,-1 0,0 1,1 0,0 1,-1 1,1 0,0 0,1 1,-1 1,1 0,0 0,1 1,-1 1,1 0,1 0,-1 1,1 0,1 0,0 1,0 0,1 1,1-1,-1 2,2-1,-1 0,2 1,-1 0,2 0,-1 6,1-12,1 1,1-1,-1 1,1 0,1-1,-1 1,1 0,0 0,0-1,1 1,0 0,0-1,1 1,0-1,0 1,0-1,1 0,0 0,0 0,1 0,0 0,0-1,0 1,0-1,1 0,0-1,0 1,0-1,0 0,1 0,0-1,0 1,0-1,3-1,0 0,0-1,1 0,-1-1,0 1,1-2,-1 1,0-2,0 1,1-1,-1 0,0-1,-1 0,1 0,0-1,-1 0,0-1,6-4,9-6,-1-1,-1-2,0 0,-1-1,12-16,90-137,-122 171,0 1,0-1,0 1,0-1,0 1,1 0,-1-1,0 1,0-1,0 1,1-1,-1 1,0-1,0 1,1 0,-1-1,0 1,1 0,-1-1,0 1,1 0,-1-1,1 1,-1 0,1 0,-1 0,0-1,1 1,-1 0,1 0,-1 0,1 0,-1 0,1 0,-1 0,1 0,-1 0,1 0,-1 0,1 0,-1 0,1 0,-1 0,1 1,-1-1,0 0,1 0,-1 0,1 1,-1-1,1 0,-1 1,0-1,1 0,-1 1,0-1,0 0,1 1,-1-1,0 1,10 33,-8-24,10 63,-11-57,1 0,0 0,1 0,1-1,1 1,0-1,1 0,1-1,0 1,4 4,-10-17,1 1,0-1,1 0,-1 0,0 1,0-1,1-1,-1 1,1 0,0-1,0 1,-1-1,1 0,0 0,0 0,0 0,0 0,0-1,0 0,1 1,-1-1,0 0,0 0,0-1,0 1,0-1,0 1,0-1,0 0,0 0,0 0,0-1,-1 1,1-1,0 1,-1-1,1 0,-1 0,0 0,1-1,-1 1,0 0,-1-1,1 1,0-1,1-2,136-196,-79 144,-59 56,0 0,1 1,-1-1,1 0,0 0,-1 1,1-1,-1 1,1-1,0 1,0 0,-1-1,1 1,0 0,-1 0,1 0,0 0,0 1,-1-1,1 1,0-1,-1 1,1-1,0 1,-1 0,1-1,-1 1,1 0,-1 0,0 0,1 1,-1-1,0 0,0 0,0 1,0-1,0 1,0-1,0 1,0-1,0 1,-1-1,1 1,-1 0,15 81,-15-76,0 0,1 1,-1-1,1 1,1-1,0 0,0 1,0-1,1 0,-1-1,2 1,3 6,-5-11,0-1,0 1,0-1,0 1,0-1,0 0,1 0,-1 0,0 0,1 0,-1-1,1 1,-1-1,0 1,1-1,-1 0,1 0,-1 0,1 0,-1-1,1 1,-1 0,1-1,-1 0,1 0,-1 0,0 0,0 0,0 0,1-1,67-42,57-58,10 3,-136 98,0 1,1-1,-1 0,0 1,0-1,0 1,1 0,-1-1,0 1,1 0,-1-1,0 1,1 0,-1 0,0 0,1 0,-1 1,0-1,1 0,-1 1,0-1,1 0,-1 1,0 0,0-1,0 1,1 0,-1-1,0 1,0 0,0 0,0 0,0 0,0 0,-1 0,1 0,0 0,0 0,-1 1,1-1,-1 0,1 0,-1 1,0-1,1 0,-1 1,0-1,0 0,0 1,4 76,-5-67,1 7,-1-14,0 0,0 0,0 0,1 0,0 0,0 0,0-1,0 1,1 0,0 0,0 0,0 0,0 0,0-1,1 1,-1 0,1-1,0 1,0-1,1 0,-1 0,1 0,-1 0,1 0,0 0,0-1,14 6</inkml:trace>
  <inkml:trace contextRef="#ctx0" brushRef="#br0" timeOffset="1336.285">7197 814,'-8'-2,"0"-1,0 1,0 0,0 1,0 0,0 1,-1-1,1 1,0 1,0 0,0 0,-1 0,1 1,1 0,-1 1,0 0,0 0,1 1,0 0,0 0,0 0,0 1,1 0,-1 1,-1 0,0 1,1 0,0 0,0 1,1 0,0 0,0 1,1-1,0 1,1 1,0-1,0 0,1 1,0 0,0 0,2 0,-1 0,1 0,0 0,1 3,0-11,0 0,0 0,0 0,0 1,0-1,1 0,-1 0,1 0,-1 0,1 0,0 0,0 0,0 0,0-1,0 1,0 0,0 0,1-1,-1 1,1-1,-1 1,1-1,-1 0,1 0,0 1,0-1,0 0,-1 0,1-1,0 1,0 0,0-1,0 1,1-1,-1 0,0 1,0-1,0 0,0 0,2-1,80-28,-55 12,-1-2,-1-1,-1-2,-1 0,-1-2,-1 0,3-7,-26 30,0 1,0-1,1 1,-1-1,0 1,0-1,0 1,0-1,0 1,1-1,-1 1,0-1,0 1,1-1,-1 1,0 0,1-1,-1 1,0-1,1 1,-1 0,0-1,1 1,-1 0,1 0,-1-1,1 1,-1 0,1 0,-1 0,1 0,-1-1,1 1,-1 0,1 0,-1 0,1 0,-1 0,1 0,-1 0,1 1,-1-1,1 0,-1 0,1 0,-1 0,1 1,-1-1,1 0,-1 0,0 1,1-1,-1 0,1 1,-1-1,0 0,1 1,-1-1,0 1,1-1,-1 1,0-1,0 1,3 35,-4-31,1 3,-1-1,1 1,0 0,1 0,0 0,0 0,1-1,0 1,0 0,1-1,0 0,0 0,0 1,1-2,0 1,1 0,0-1,0 0,0 0,0-1,1 1,0-1,0 0,1-1,-1 1,1-1,0-1,2 2,0-2,0 0,1 0,-1-1,1 0,0-1,0 0,-1 0,1-1,0 0,0-1,0 0,-1-1,1 0,0 0,-1-1,0 0,1-1,-1 0,-1 0,1-1,0-1,21-13,-1-1,-1-2,-1-1,-1-1,5-9,9-10,-3-1,-2-3,-2 0,-2-2,-2-2,-2-1,-2 0,-3-2,-3-1,-1 0,3-31,-6-73,-15 151,-1 0,0 0,0 1,0-1,-1 1,0-1,-1 1,1 0,-2 0,1 0,-1 0,0 0,0 1,-1 0,1 0,-1 0,-1 0,1 1,-5-3,7 6,0 1,1-1,-1 1,-1 0,1 0,0 0,0 0,0 0,0 1,-1-1,1 1,0 0,-1 0,1 0,0 1,0-1,-1 1,1 0,0 0,0 0,0 0,0 0,0 1,0-1,0 1,1 0,-1 0,0 0,1 0,-2 1,-61 83,53-53,1 2,2-1,1 1,2 1,2 0,0-1,3 1,1 0,2 0,1 0,1 0,3-1,0 0,3 0,1-1,1 0,2-1,4 6,105 158,-85-156,-47-78,-24-16,-2 1,-3 2,-1 2,-33-30,66 72,-10-12,0 2,-2 0,1 1,-2 0,0 2,-1 0,0 1,0 2,-1 0,-1 1,-8-2,7 10,43 13,61 5,0-3,0-4,1-4,0-3,1-3,-1-5,63 3,60 2,-169 0</inkml:trace>
  <inkml:trace contextRef="#ctx0" brushRef="#br0" timeOffset="1636.789">8692 617,'-18'21,"0"1,2 0,0 2,2 0,0 0,2 1,0 1,2 0,1 0,-2 15,9-36,1-1,0 1,0-1,0 1,0-1,1 1,0 0,0-1,0 1,0 0,1-1,0 1,0-1,0 1,0-1,1 1,0-1,0 0,0 0,0 0,1 0,0 0,-1 0,1-1,1 1,-1-1,0 0,1 0,0 0,-1 0,1-1,0 1,1-1,-1 0,0 0,1-1,-1 1,4-1,0 0,0-1,0 1,0-1,0-1,0 0,0 0,0 0,-1-1,1 0,0-1,-1 0,0 0,1 0,-1-1,0 0,-1 0,1-1,-1 0,0 0,0-1,4-4,2-3,-1 0,0-1,-1 0,0-1,-1 0,-1-1,0 0,-2 0,1 0,-2-2,-2 11,0 0,-1-1,0 1,-1-1,0 0,0 0,0 1,-1-1,0 0,-1 0,0 0,0 1,-1-1,1 0,-2 1,1-1,-1 1,0 0,-1 0,1 0,-2 0,1 1,-1 0,1 0,-2 0,1 0,-5-3,4 4,-1 0,1 1,-1 0,0 1,0-1,0 1,0 1,0-1,-1 1,1 0,-1 1,0 0,1 0,-1 1,0 0,0 0,1 0,-10 5</inkml:trace>
  <inkml:trace contextRef="#ctx0" brushRef="#br0" timeOffset="2754.01">9059 1068,'75'-221,"-68"202,1 1,0 0,1 1,1 0,1 0,0 1,1 0,1 1,0 1,3-2,-14 14,1 1,0-1,-1 1,1 0,0 0,0 0,0 0,0 0,0 0,0 1,0 0,0-1,0 1,0 0,0 0,0 1,0-1,0 1,0-1,-1 1,1 0,0 0,0 0,0 1,-1-1,1 1,0-1,-1 1,0 0,1 0,-1 0,0 0,0 1,0-1,0 0,-1 1,1-1,-1 1,1 0,-1 0,0-1,0 1,0 0,0 0,-1 0,1 0,-1 0,1 0,-1 0,0 1,10 190,-10-193,1-1,-1 1,1-1,-1 1,1 0,-1-1,1 1,0-1,-1 0,1 1,0-1,-1 1,1-1,0 0,0 0,-1 1,1-1,0 0,0 0,-1 0,1 0,0 0,0 0,0 0,-1 0,1 0,0 0,0 0,-1-1,1 1,0 0,0-1,-1 1,1 0,0-1,-1 1,1-1,0 1,-1-1,1 1,-1-1,1 1,-1-1,1 0,-1 1,1-1,-1 0,0 1,1-1,-1 0,0 1,0-1,1 0,-1 0,0 0,0 1,0-1,0 0,0 0,0 0,4-4,183-162,-181 162,-1 0,1 0,0 1,0-1,0 1,0 0,1 1,0 0,-1 0,1 0,0 1,1 0,-1 0,0 1,4-1,-8 4,0 0,0 0,0 0,0 0,-1 1,1-1,-1 1,0 0,0-1,0 1,0 0,0 0,0 0,-1 1,0-1,0 0,0 0,0 1,0-1,0 1,-1-1,0 1,0-1,0 1,0-1,0 1,-1-1,1 1,-2 2,2 0,-3 58,6 72,-3-132,1-1,0 0,0 0,0 0,0 0,1-1,-1 1,1 0,-1 0,1-1,0 1,0-1,0 1,1-1,-1 0,1 0,-1 0,1 0,-1-1,1 1,0-1,0 1,0-1,0 0,1 0,16 4</inkml:trace>
  <inkml:trace contextRef="#ctx0" brushRef="#br0" timeOffset="3354.39">10103 588,'-18'31,"1"1,1 1,2 0,1 1,2 1,-5 28,15-61,0 0,0 1,0-1,0 1,1-1,-1 1,1-1,0 1,0 0,0-1,0 1,0-1,0 1,1-1,-1 1,1-1,0 1,0-1,0 1,0-1,0 0,0 1,1-1,-1 0,1 0,-1 0,1 0,0 0,0 0,0-1,0 1,0-1,0 1,0-1,1 0,-1 0,0 0,1 0,-1 0,1 0,-1-1,1 1,-1-1,1 0,0 0,-1 0,1 0,-1 0,1 0,0-1,11-5,0-1,-1-1,0 0,0 0,-1-2,0 1,0-2,-1 1,-1-1,0-1,0 0,1-5,109-170,-120 185,1 0,-1 0,1 0,-1 0,1 0,-1 0,1 1,0-1,0 0,0 0,0 1,1-1,-1 0,0 1,1-1,-1 1,0 0,1 0,0-1,-1 1,1 0,0 0,0 0,-1 1,1-1,0 0,0 1,0-1,0 1,0-1,0 1,0 0,0 0,0 0,0 0,0 0,0 1,0-1,0 1,0-1,0 1,0 0,0-1,-1 1,1 0,0 0,0 0,-1 1,1-1,-1 0,1 1,-1-1,0 1,1-1,-1 1,0 0,1 1,61 173,-45-111,-4-18,-2 1,-2 0,-2 1,-3 1,-1-1,-3 0,-2 1,-2-1,-2 1,-2-1,-2-1,-4 4,8-35,0 1,-2-1,0-1,-1 1,0-1,-2 0,0-1,0 0,-1-1,-1 0,-1-1,0 0,0-1,-1 0,-1-1,0-1,0 0,-1-1,-1-1,1-1,-1 0,-4 0,17-5,1-1,-1-1,0 1,1 0,-1-1,0 0,0 0,1 0,-1 0,0-1,1 1,-1-1,0 0,1 0,-1-1,1 1,-1-1,1 1,0-1,0 0,0 0,0-1,0 1,0 0,0-1,1 0,-1 0,1 0,0 0,0 0,0 0,0 0,1-1,-1 1,1-1,-1-1,0-10,0 0,1-1,1 1,0-1,1 1,1-1,0 1,1 0,1 0,0 0,1 0,1 0,0 1,1 0,0 1,1-1,10-11,4-5,2 1,1 1,2 1,1 1,0 2,30-20,-14 14,2 2,0 2,2 2,1 2,0 3,32-8,-36 15</inkml:trace>
  <inkml:trace contextRef="#ctx0" brushRef="#br0" timeOffset="-2482.159">537 278,'21'34,"26"95,-5 1,10 75,-21-49,-24-107,2 0,3-1,1-1,2 0,3 0,5 6,-22-50,1 0,0 0,0 0,0 0,0-1,0 1,0-1,1 1,-1-1,1 0,0 1,0-1,0-1,0 1,0 0,0-1,0 0,1 1,-1-1,0-1,1 1,-1 0,0-1,1 0,-1 1,1-1,-1-1,1 1,-1 0,1-1,-1 0,0 0,1 0,-1 0,0 0,0-1,0 0,0 1,0-1,0 0,0 0,0-1,-1 1,1-1,17-18,-1-1,-1 0,-1-2,-1 0,-1-1,-1 0,-1-1,-2 0,0-1,-2 0,2-13,91-330,-102 369,0 0,0 0,0 1,0-1,0 0,0 0,0 0,0 0,0 1,0-1,1 0,-1 0,0 0,1 1,-1-1,0 0,1 0,-1 1,1-1,-1 0,1 1,0-1,-1 1,1-1,-1 1,1-1,0 1,0-1,-1 1,1 0,0-1,0 1,-1 0,1-1,0 1,0 0,0 0,0 0,-1 0,1 0,0 0,0 0,0 0,0 0,-1 0,1 1,0-1,0 0,0 0,-1 1,1-1,0 1,0-1,-1 1,1-1,0 1,-1-1,1 1,0 0,28 45,-27-44,178 389,-163-358,-13-24,-1 0,2 0,-1 0,1 0,1-1,-1 0,1 0,1 0,-1-1,1 0,1 0,-1-1,1 0,0 0,1-1,-1 0,1-1,-2-4,0-1,0-1,0 1,-1-1,1 0,-1 0,1-1,-1 0,0 0,0-1,0 0,-1 0,1 0,-1 0,0-1,0 0,0 0,-1 0,0-1,0 0,0 1,-1-1,0-1,1 0,0 1,32-55,-3-1,-3-1,-3-2,-2-1,-3 0,8-53,-12 56,45-164,-53 209</inkml:trace>
  <inkml:trace contextRef="#ctx0" brushRef="#br0" timeOffset="-1667.986">2484 871,'-33'6,"1"2,0 1,0 2,1 1,0 1,-2 4,13-8,1-1,0 1,1 1,0 1,0 1,1 0,-9 10,21-17,0 0,0 0,1 0,-1 1,1-1,1 1,-1 0,1 1,0-1,0 0,1 1,0-1,0 1,1 0,0 0,0 0,0 0,1 0,0 0,0-1,2 6,-2-8,0-1,1 0,0 0,0 0,0 1,0-1,1 0,-1 0,1 0,0-1,-1 1,1 0,1-1,-1 1,0-1,1 0,-1 1,1-1,-1 0,1-1,0 1,0 0,0-1,0 0,0 0,0 1,0-2,1 1,-1 0,0-1,1 1,5-1,0 1,0-1,0-1,0 1,0-2,0 1,0-1,0 0,0-1,6-3,6-6,-1 0,-1-1,0-1,-1-1,0-1,-1 0,-1-1,-1-1,0 0,-2-1,12-20,18-21,19-16,-61 77,1 0,-1 0,1 0,-1 0,1 0,-1 0,1 0,-1 0,0 1,0-1,0 1,0-1,0 1,0-1,0 1,0-1,-1 1,1 0,-1-1,1 1,-1 0,1 0,-1 0,0-1,0 1,0 0,0 0,0-1,-1 1,1 0,0 0,-1 0,2 6,1 11,0 1,2 0,0 0,2-1,0 0,1 0,1-1,0 0,4 5,-10-21,-1 0,1 0,0 0,0 0,0 0,0 0,0 0,0-1,0 1,0-1,1 1,-1-1,1 0,-1 0,1 0,-1 0,1-1,-1 1,1-1,0 1,0-1,-1 0,1 0,0 0,-1 0,1-1,0 1,-1-1,1 0,-1 0,1 1,-1-2,1 1,-1 0,1 0,-1-1,0 1,0-1,0 0,0 0,0 0,0 0,0 0,-1 0,1 0,-1 0,1-1,-1 1,0-1,1-1,57-91,55-66,-114 160,0 1,1-1,-1 0,1 0,-1 0,1 0,-1 0,1 1,-1-1,1 0,0 0,0 1,-1-1,1 0,0 1,0-1,0 1,0-1,0 1,0 0,0-1,0 1,-1 0,1 0,0 0,0-1,0 1,0 0,0 0,0 0,0 1,0-1,0 0,0 0,0 0,0 1,0-1,0 0,0 1,0-1,0 1,0-1,-1 1,1 0,0-1,0 1,-1 0,1 0,0-1,-1 1,1 0,-1 0,1 0,-1 0,1 0,-1-1,1 2,10 101,-10-95,0 5,1 0,0 0,1 0,1 0,0 0,0 0,2-1,-1 0,1 0,1 0,0-1,1 0,2 3,-8-13,0 0,-1 1,1-1,0 0,0 0,0 1,0-2,0 1,0 0,0 0,1-1,-1 1,0-1,0 1,0-1,1 0,-1 0,0 0,0 0,1-1,-1 1,0-1,0 1,0-1,0 0,0 1,0-1,0 0,0-1,0 1,0 0,0 0,0-1,-1 1,1-1,-1 0,1 1,0-2,49-76,36-117,-79 185,-2 5</inkml:trace>
  <inkml:trace contextRef="#ctx0" brushRef="#br0" timeOffset="-1329.873">3387 984,'21'0,"0"0,1-1,-1-1,0-2,0 0,0-1,-1 0,0-2,0-1,0 0,-1-2,11-7,-27 15,0 0,0 0,0-1,0 1,-1-1,1 0,-1 0,0 0,0 0,0 0,0 0,-1 0,1-1,-1 1,0-1,0 1,0-1,0 0,0 1,-1-1,0 0,0 1,0-1,0 0,-1 1,1-1,-1 0,0 1,0-1,0 1,0-1,-1 1,1 0,-1-1,0 1,0 0,0 0,-1 0,1 1,-1-1,1 0,-1 1,0 0,0 0,0 0,0 0,-1 0,1 0,0 1,-1-1,1 1,-1 0,1 0,-1 1,0-1,1 1,-4-1,-3 2,1 0,0 1,-1-1,1 2,0-1,0 1,0 1,1 0,-1 0,1 1,0-1,0 2,0-1,1 1,0 1,0-1,0 1,1 0,0 0,1 1,0 0,0 0,0 0,1 1,0 0,1-1,0 1,0 0,1 1,0-1,1 0,0 1,0-1,1 1,0 6,-1-5,0 0,1-1,0 1,1 0,0-1,1 1,0-1,0 1,1-1,0 0,1 0,0 0,1-1,0 1,0-1,1 0,0-1,1 1,0-1,0 0,1-1,1 1,3 0,0 0,0-1,1-1,0 0,0 0,0-2,1 1,0-2,0 0,0 0,0-2,0 0,0 0,0-1,0-1,1 0,-1-1,0-1,0 0,9-4</inkml:trace>
  <inkml:trace contextRef="#ctx0" brushRef="#br0" timeOffset="4616.546">0 1605,'958'0,"-562"27,737-27,-292 0,-247-27,688 26,-667-27,125 0,-67 1,169-3,-168 5,772-33,-933 31,242-5,60 34,-786-2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1,'0'0,"5"0,6 0,6 0,5 0,4 0,2 0,1 0,0 0,1 0,-6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1,'-2'19,"-2"0,0 0,-1 0,-1-1,-1 0,0 0,-1 0,-1-1,-1 0,-5 5,-13 30,8-15,10-21,0 0,1 1,1 0,1 1,0 0,2 0,0 0,0 1,2-1,1 1,0 3,2-20,0 1,0-1,1 1,-1-1,1 1,-1-1,1 0,0 1,0-1,0 0,0 0,1 1,-1-1,0 0,1 0,0-1,-1 1,1 0,0 0,0-1,0 1,0-1,0 0,0 0,1 1,-1-1,0 0,1-1,-1 1,0 0,1-1,-1 0,1 1,-1-1,1 0,-1 0,1 0,0-1,94-23,-77 13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9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0 352,'20'-36,"1"2,1 0,3 1,0 1,8-5,83-65,-116 103,0 0,0 0,0 0,0 0,0-1,0 1,0 0,0 0,0 0,1 0,-1 0,0-1,1 1,-1 0,0 0,1 0,-1-1,1 1,-1 0,1 0,0-1,-1 1,1-1,0 1,-1 0,1-1,0 1,0-1,-1 0,1 1,0-1,0 0,0 1,0-1,-1 0,1 0,0 0,0 0,0 0,0 0,0 0,0 0,0 0,-1 0,1 0,0 0,0-1,0 1,0 0,0-1,-1 1,1-1,0 1,0-1,-1 1,1-1,0 1,-1-1,1 0,-1 1,1-1,-1 0,1 0,-1 1,1-2,-2 8,-8 70,9-74,0-1,0 1,0 0,0-1,0 1,1-1,-1 1,1 0,-1-1,1 1,-1-1,1 1,0-1,0 1,0-1,0 0,0 1,0-1,0 0,1 0,-1 0,0 0,0 0,1 0,-1 0,1 0,-1-1,1 1,-1 0,1-1,0 1,-1-1,1 0,0 1,-1-1,1 0,0 0,-1 0,1 0,0-1,-1 1,1 0,13-5,1 0,-1-1,0 0,-1-1,0-1,0 0,-1-1,0-1,0 0,-1 0,8-10,0 2,50-37,-67 92,-19 7,13-39,-1 1,2-1,-1 1,1 0,-1 0,2-1,-1 1,1 1,-1-1,2 0,-1 0,1 0,0 1,0-1,1 0,-1 0,2 0,-1 0,1 0,-1 0,2 0,1 4,8 3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1,'-26'4,"0"2,0 0,0 2,1 1,0 0,-2 3,21-9,-1 0,1 1,-1 0,1 0,0 0,1 1,-1 0,1 0,0 0,0 1,0-1,1 1,0 0,0 1,0-1,1 1,0 0,0-1,1 1,0 0,0 1,1-1,0 0,0 2,1-5,1 0,-1 0,1 0,0 0,0 0,1 0,-1 0,1-1,0 1,0 0,0-1,1 0,-1 1,1-1,-1 0,1 0,0-1,0 1,1-1,-1 1,0-1,1 0,0 0,-1 0,1-1,0 1,0-1,0 0,0 0,0-1,0 1,0-1,0 1,0-1,0-1,0 1,0-1,0 1,0-1,0 0,0 0,0-1,0 1,-1-1,1 0,0 0,-1 0,0-1,1 1,145-124,-86 66,-62 58,-1 1,1 0,-1 0,1-1,0 1,-1 0,1 0,0 0,0 0,0 0,0 0,0 0,0 0,0 0,0 1,0-1,0 0,1 1,-1-1,0 0,0 1,1 0,-1-1,0 1,1 0,-1 0,0 0,1-1,-1 2,0-1,1 0,-1 0,0 0,1 0,-1 1,0-1,1 1,-1-1,0 1,0-1,1 1,-1 0,0 0,0 0,0-1,0 1,0 0,0 0,0 0,-1 1,1-1,0 0,0 0,-1 0,1 0,-1 1,1-1,-1 0,0 1,1-1,-1 1,-12 120,-3-43,16-68,-1 1,0 0,0-1,-2 1,1-1,-1 0,-1 1,0-1,-1 0,0 0,0-1,-1 1,-1-1,0 0,0 0,-1-1,0 0,0 0,-1-1,-1 0,1 0,-1-1,-4 3,-57 17,68-27,0 0,1 1,-1-1,0 0,1-1,-1 1,0 0,1 0,-1-1,1 1,-1-1,0 1,1-1,-1 0,1 0,0 1,-1-1,1 0,0 0,-1-1,1 1,0 0,0 0,0 0,0-1,0 1,0-1,0 1,1-1,-1 1,0-1,1 1,-1-1,1 1,0-1,0 0,-1 1,1-1,0 0,0 1,0-1,1 0,-1 1,2-10,0 1,1 0,1 0,-1 0,2 0,-1 0,1 1,1 0,0 0,0 1,1-1,0 1,0 1,0-1,1 1,1 0,-1 1,1 0,0 1,0-1,2 1,1-3,150-79,-138 80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19,'-3'-2,"1"0,-1 0,1 1,-1-1,0 0,0 1,0 0,0 0,0 0,0 0,0 0,0 0,0 1,0-1,0 1,-1 0,1 0,0 1,0-1,0 0,0 1,-1 0,1 0,0 0,0 0,1 0,-1 0,0 1,0 0,1-1,-1 1,0 0,1 0,-1 1,-74 83,68-74,0 1,1 0,0 0,1 1,0 0,1 1,1-1,1 1,0 0,0 1,2-1,0 0,0 1,2-1,0 1,1-1,0 1,2 2,-1-13,0 1,0 0,1-1,0 1,1-1,-1 0,1 0,0 0,0 0,0-1,1 0,0 0,-1 0,2 0,-1-1,0 0,1 0,-1 0,1-1,0 1,0-1,0-1,0 1,0-1,0 0,0-1,6 1,9 0,0-1,0-1,1-1,-1-1,0 0,0-2,11-4,-11 4,0 0,0-2,-1 0,0-1,-1-1,0-1,0-1,-1-1,0 0,-1-1,0-1,-2 0,1-1,-2-1,0-1,-1 0,0-1,-12 15,0 0,1 0,-2 0,1 0,0 0,-1 0,1 0,-1 0,0 0,0 0,0 0,0 0,-1 0,1 0,-1 0,0 0,0 0,0 0,0 0,0 0,-1 0,1 1,-1-1,0 1,0-1,0 1,0-1,0 1,0 0,-1 0,1 0,-1 1,1-1,-1 0,-2 0,-105-42,78 37,4 3</inkml:trace>
  <inkml:trace contextRef="#ctx0" brushRef="#br0" timeOffset="466.477">58 217,'168'-11,"-160"9,0-1,0 0,0 1,1 0,-1 0,1 1,-1 0,1 1,0 0,-1 0,1 0,-1 1,1 1,-1 0,1 0,-1 0,0 1,0 0,0 1,0 0,-1 0,7 5,-7-2,-1-1,1 0,0 0,0 0,1-1,-1 0,1 0,0-1,1 0,-1 0,1-1,-1 0,1-1,0 0,0 0,0-1,0 0,1-1,-1 0,0 0,0-1,0 0,1-1,15-4</inkml:trace>
  <inkml:trace contextRef="#ctx0" brushRef="#br0" timeOffset="976.853">482 48,'-5'0,"-6"0,-6 0,-6 0,2-5,0-1,-2 0,-1 1,-2 1,-1 2,4 1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29,'-5'5,"-1"6,0 6,1 1</inkml:trace>
  <inkml:trace contextRef="#ctx0" brushRef="#br0" timeOffset="245.917">277 0,'0'10,"-5"8,-1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9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0 393,'19'0,"17"0,6 0,1 0,-2 0,-4 0,-2 0,-3 0,-2 0,-2 0,0 0,0 0,0 0,-1 0,1 0,-5 0</inkml:trace>
  <inkml:trace contextRef="#ctx0" brushRef="#br0" timeOffset="269.74">28 619,'38'-9,"33"-4,8 1,-4 2,-11 3,-10 3,-10 1,-8 2,-5 1,-8 1</inkml:trace>
  <inkml:trace contextRef="#ctx0" brushRef="#br0" timeOffset="1923.158">1242 55,'-10'34,"-3"25,1 7,2-2,3-8,3-8,2-8,1-5,1-5,0-2,1-6</inkml:trace>
  <inkml:trace contextRef="#ctx0" brushRef="#br0" timeOffset="2203.892">734 83,'39'-5,"36"-6,10-2,1 2,-6 3,-10 2,-13 3,-7 1,-7 2,-5 0,-6 0,-2 1,-2-1,-1 1,0-1,-5 5,-11 2,-7-1</inkml:trace>
  <inkml:trace contextRef="#ctx0" brushRef="#br0" timeOffset="2452.155">762 592,'48'-5,"35"-7,13-5,-5 0,-13 2,-15 4,-14 4,-10 4,-7-4,-4 1,-2 0,-6 2</inkml:trace>
  <inkml:trace contextRef="#ctx0" brushRef="#br0" timeOffset="3399.368">1722 422,'-52'35,"1"2,2 2,2 2,2 2,1 3,13-1,31-45,0 1,1-1,-1 1,1-1,-1 1,1-1,0 1,-1-1,1 1,-1-1,1 1,0-1,-1 0,1 0,0 1,-1-1,1 0,0 0,-1 0,1 0,0 0,0 1,-1-1,1-1,0 1,0 0,-1 0,1 0,0 0,-1 0,1-1,0 1,-1 0,1-1,0 1,-1 0,1-1,-1 1,1-1,0 1,-1-1,1 1,-1-1,0 1,1-1,-1 0,1 1,-1-1,0 0,1 1,-1-2,1 1,396-302,-396 301,-1 1,1 0,0 0,-1 0,1 0,0 0,0 0,0 0,0 0,0 0,0 0,0 0,0 1,0-1,0 0,0 1,1-1,-1 1,0-1,0 1,1 0,-1 0,0-1,0 1,1 0,-1 0,0 0,1 0,-1 0,0 1,1-1,-1 0,0 1,0-1,1 0,-1 1,0 0,0-1,0 1,0 0,0-1,0 1,0 0,0 0,0 0,0 0,0 0,0 0,-1 0,1 0,0 0,-1 1,1-1,-1 0,1 0,-1 0,0 1,1-1,-1 0,0 1,0-1,0 0,0 1,0-1,-22 81,17-69,1 0,0 1,1 0,0 0,1 0,1 0,0 0,1 0,0 0,1 2,7 40,-31-71,15 6,0 0,0 0,-1 1,0 1,0 0,-1 0,0 0,0 1,-1 1,1 0,-1 0,0 1,-1 1,1-1,-9 0,-61 2,56 3</inkml:trace>
  <inkml:trace contextRef="#ctx0" brushRef="#br0" timeOffset="3819.85">2315 26,'-38'35,"1"1,2 2,2 2,-6 11,-19 65,57-112,0 0,0 0,1 0,0 1,-1-1,2 0,-1 0,0 0,1 0,0 1,-1-1,2 0,-1 0,0 0,1 0,0-1,0 1,0 0,0-1,1 1,-1-1,1 0,0 0,0 0,0 0,0 0,1-1,-1 1,1-1,8 4,0-1,-1-1,1 0,1-1,-1 0,1-1,-1 0,1-1,-1 0,1-1,0 0,-1-1,1-1,0 0,-1-1,0 0,0-1,0 0,0-1,0 0,-1-1,0 0,0-1,9-7,-8 7,0 0,0-2,-1 1,0-1,0-1,-1 0,0 0,-1-1,0 0,-1-1,0 0,-1 0,0-1,-1 1,0-2,-1 1,-1 0,0-1,0-3,-2 11,0 0,-1-1,1 1,-1 0,0 0,-1-1,0 1,0-1,0 1,0 0,-1-1,0 1,-1 0,0 0,1 0,-2 0,1 0,-1 0,0 0,0 1,-1-1,1 1,-1 0,0 0,-1 0,1 1,-1 0,0 0,0 0,0 0,-1 1,1-1,-1 2,0-1,1 0,-2 1,1 0,-1 1,-83 11,64-4</inkml:trace>
  <inkml:trace contextRef="#ctx0" brushRef="#br0" timeOffset="4154.932">2032 337,'53'-19,"22"-7,3 2,-7 5,-15 10,-13 6,-13 9,-8 4,-1 0,-6 2,0 0,3-2,2-3,3-3,-2-6,-6-4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86 226,'168'-27,"-8"14,-37-4,-99 16</inkml:trace>
  <inkml:trace contextRef="#ctx0" brushRef="#br0" timeOffset="302.755">0 423,'20'5,"20"2,8-6,1-2,-3-2,-5 0,-4 1,-4 0,-2-4,-3-1,0 1,0 1,-6 2</inkml:trace>
  <inkml:trace contextRef="#ctx0" brushRef="#br0" timeOffset="769.858">340 1,'19'16,"1"0,0-1,1-1,1-1,0-1,3 0,72 43,-95-54,0 0,1 1,-1-1,0 1,0 0,0 0,0 0,0 0,0 0,-1 0,1 0,-1 1,1-1,-1 1,0-1,0 1,0-1,0 1,-1 0,1-1,-1 1,1 0,-1-1,0 1,0 0,0 0,0-1,-1 1,1 0,-1-1,0 1,0 0,0-1,0 1,-1 1,-63 77,52-68,-245 263,241-258,3-5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0,'-19'5,"-11"6,-1 6,10 1,14-4,12-8,10-6,8-7,-1-2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1,'-24'9,"-3"4,4-1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1,'34'238,"-21"-145,-4 2,-4-1,-4 0,-4 2,1 40,30 236,1-27,-29 313,30-275,-20-217,7 87,10-56,0-28,1-28,3 90,-60 46,-1 7,30-282,-1 3,0 0,0 0,1 0,-1 0,1 0,0 0,1 0,-1 0,1 0,0 0,0 0,0 0,1-1,0 1,0 0,0-1,0 1,1-1,0 0,0 0,0 0,0 0,0 0,1-1,0 1,0-1,0 0,0 0,0-1,3 2,13 1</inkml:trace>
  <inkml:trace contextRef="#ctx0" brushRef="#br0" timeOffset="1213.286">0 2400,'169'-22,"309"5,-428 13,1195-66,752 71,-1379-27,-10-3,47-3,1010 34,-1573-19,-73 12</inkml:trace>
  <inkml:trace contextRef="#ctx0" brushRef="#br0" timeOffset="3984.74">395 2316,'3'-2,"0"0,-1 0,1 0,-1-1,1 1,-1-1,0 1,0-1,0 0,0 0,0 0,-1 0,0 0,1 0,-1 0,0 0,0-1,0 0,0 1,16-38,1 0,2 2,2 0,1 1,3 2,0 0,10-7,164-227,-137 186,4 3,3 2,4 4,2 4,64-45,-122 101,180-153,-112 92,3 4,83-50,-113 81,6-1,3 2,1 4,2 2,42-12,54 1,-133 39,0 2,1 1,-1 2,0 2,21 3,115 24,-136-27,0 2,0 2,0 1,0 1,-1 2,0 2,-1 0,10 7,239 142,2-6,-187-101,108 74,-105-53,-67-52,-2 1,0 1,-1 1,-2 2,-1 1,6 9,162 210,63 99,-89-163,-8 6,75 71,39 17,8-5,-230-226,2-3,2-2,54 30,-72-47,186 106,-23-34,146 65,-133-90,42-39,-242-28,0-2,1 0,-1 0,1-2,-1 1,1-2,-1 0,11-2,201-44,-29 20,-181 26,-1-1,1 0,-1-2,0 0,0 0,0-2,-1 0,0 0,0-1,0-1,-1 0,0-1,-1-1,0 0,9-9,90-67,-5-6,193-139,-124 80,-142 121,-2-2,-1-1,-1-2,10-17,-33 43,194-188,-14-15,-140 165,200-182,-137 131,-102 94</inkml:trace>
  <inkml:trace contextRef="#ctx0" brushRef="#br0" timeOffset="5703.001">7564 2146,'1300'0,"-1103"-27,85-4,622 33,-679-31,-99 21,-109 11</inkml:trace>
  <inkml:trace contextRef="#ctx0" brushRef="#br0" timeOffset="8119.861">11402 1525,'-32'101,"20"-76,-141 304,123-207,30-118,0 0,0 0,0 0,0 0,1 0,0 0,0 0,0-1,0 1,1 0,-1-1,1 1,0-1,0 1,0-1,0 0,1 0,-1 0,1 0,0 0,0-1,0 1,0-1,1 0,-1 0,0 0,1 0,-1-1,1 1,2-1,142 9,-105-12,26-15,-57 4</inkml:trace>
  <inkml:trace contextRef="#ctx0" brushRef="#br0" timeOffset="8482.206">11035 1779,'138'26,"-104"-25,1-2,-1-2,0-1,0-1,0-2,14-6,32-4,-47 9,-5-1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198 128,'-8'2,"0"1,0-1,0 1,1 1,-1 0,1 0,0 0,0 1,1 0,-1 0,1 1,0-1,0 2,1-1,0 0,0 1,1 0,-1 0,1 1,1-1,0 1,0-1,0 1,1 0,0 0,1 1,-1-1,2 0,-1 0,1 1,0 0,0 8,0 0,1 0,1 0,0 0,2-1,0 1,0-1,2 3,-4-15,0 0,0 1,0-1,1 0,-1 0,1 0,0 0,0-1,0 1,1-1,-1 0,1 0,0 0,0 0,0-1,0 1,0-1,0 0,1 0,-1-1,1 1,0-1,-1 0,1 0,0-1,-1 1,1-1,0 0,0-1,-1 1,1-1,16-4,0 0,-1-2,0-1,0 0,-1-1,0-1,-1-1,0-1,0 0,-1-2,-1 1,-1-2,4-4,0 2,0 0,-1-1,-1-1,-1-1,-1 0,0-1,-2-1,-1 0,0-1,7-23,-17 42,-1-1,0 0,0 0,-1 0,0 0,1 0,-2 0,1 0,-1 1,1-1,-1 0,0 0,-1 0,1 1,-1-1,0 1,0-1,-1 1,1 0,-1 0,0 0,0 0,-1 0,1 0,-1 1,1 0,-1 0,0 0,0 0,-1 1,1-1,0 1,-1 0,1 0,-1 1,0-1,0 1,-2 0,-4-2,-1 1,-1 0,1 0,0 1,0 1,-1 0,1 1,0 0,0 1,0 0,0 1,0 0,0 1,1 0,0 1,0 1,-10 5,-17 10</inkml:trace>
  <inkml:trace contextRef="#ctx0" brushRef="#br0" timeOffset="395.612">0 354,'5'-7,"0"1,0-1,1 1,0 0,0 1,0-1,1 1,0 0,0 1,0 0,0 0,1 0,0 1,-1 0,1 1,3-1,127-21,-129 23,-1 0,0 0,1 1,-1 1,1-1,-1 1,0 1,1-1,-1 1,0 1,0 0,0 0,-1 0,1 1,-1 0,0 1,0-1,0 1,-1 1,1-1,-1 1,4 6,17 8,-17-19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1 388,'38'-5,"23"-2,5 1,-3 1,-8 2,-8 0,-13 2</inkml:trace>
  <inkml:trace contextRef="#ctx0" brushRef="#br0" timeOffset="217.232">1 585,'38'0,"28"0,6 0,-8 0</inkml:trace>
  <inkml:trace contextRef="#ctx0" brushRef="#br0" timeOffset="472.103">622 501,'33'0,"27"0,6 0,-2 0,-8 0,-13-5,-14-2</inkml:trace>
  <inkml:trace contextRef="#ctx0" brushRef="#br0" timeOffset="2215.618">1187 698,'171'-106,"-131"75,-18 17,-2-2,1 0,-2-1,-1-1,0-1,-1 0,6-11,-10-21,-13 50,0 0,0 0,-1 0,1 0,0 0,0 1,-1-1,1 0,-1 0,1 0,-1 0,1 0,-1 1,0-1,1 0,-1 1,0-1,1 0,-1 1,0-1,0 1,0-1,1 1,-1-1,0 1,0 0,0-1,0 1,0 0,0 0,0-1,0 1,0 0,0 0,0 0,0 0,0 1,0-1,0 0,0 0,1 1,-1-1,0 0,0 1,0-1,0 1,0-1,1 1,-1-1,0 1,0 0,1-1,-9 5,1-1,0 1,1 1,-1-1,1 1,0 1,1-1,-1 1,1 1,0-1,1 1,0 0,0 0,1 0,-2 6,4-10,0 0,1 0,-1 0,1 0,0 1,0-1,1 0,-1 1,1-1,0 0,0 1,0-1,1 0,-1 1,1-1,0 0,0 0,1 0,-1 0,1 0,0 0,0 0,1 0,-1 0,1-1,-1 0,1 1,0-1,0 0,1 0,-1-1,1 1,2 1,5 0,0-1,0 0,0-1,0 0,0-1,0 0,1-1,-1 0,0-1,0 0,1-1,-1 0,0-1,-1 0,1-1,0 0,-1 0,0-1,0-1,0 1,-1-2,0 1,8-8,8-1,-9 6,0 0,-1-1,0-1,-1 0,0-1,-1-1,0 0,-1-1,0 0,-1-1,-1 0,5-10,-14 24,-1-1,1 1,-1-1,0 1,1-1,-1 0,0 1,0-1,0 1,0-1,0 1,0-1,-1 1,1-1,-1 1,1-1,-1 1,1-1,-1 1,0-1,1 1,-1 0,0-1,0 1,0 0,0 0,0 0,0 0,-1 0,1 0,0 0,0 0,-1 0,1 1,-1-1,1 0,0 1,-1-1,1 1,-1 0,1-1,-1 1,0 0,1 0,-1 0,1 0,-1 0,1 0,-1 1,1-1,-1 1,1-1,-1 1,1-1,-1 1,1 0,0-1,-1 1,1 0,0 0,0 0,-2 1,-6 2,0 1,0-1,1 2,-1-1,1 1,0 0,1 1,-1 0,1 0,-2 4,6-9,1 1,1-1,-1 0,0 1,0-1,1 1,0-1,-1 1,1 0,0 0,0-1,1 1,-1 0,0 0,1 0,0 0,0 0,0 0,0 0,0 0,0 0,1 0,0 0,-1 0,1-1,0 1,0 0,1 0,-1-1,0 1,1-1,0 1,0-1,-1 0,1 1,3 1,0 0,0 0,1 0,0 0,0-1,0 1,0-2,1 1,-1-1,1 1,-1-2,1 1,0-1,0 0,-1 0,1-1,0 0,0 0,0-1,6-1,128-41,-134 40,2 0,-1 0,0-1,0 1,0-2,-1 1,1-1,-1 0,0-1,-1 0,1 0,-1 0,0-1,-1 0,0 0,0 0,0-1,-1 0,0 0,0 0,-1 0,2-9,-5 16,1-1,-1 0,0 1,0-1,0 0,0 0,0 1,0-1,-1 0,1 0,0 1,-1-1,0 0,1 1,-1-1,0 1,0-1,0 1,0-1,0 1,0 0,0-1,0 1,-1 0,1 0,0 0,-1 0,1 0,-1 0,1 0,-1 0,0 1,1-1,-1 1,0-1,1 1,-1-1,0 1,0 0,1 0,-1 0,0 0,0 0,1 1,-1-1,0 0,1 1,-1-1,0 1,1 0,-1-1,1 1,-1 0,1 0,-1 0,1 0,-1 0,1 0,0 1,0-1,0 0,0 1,0-1,0 1,0-1,-1 2,-3 3,-1 0,1 0,0 1,0 0,1 0,0 0,0 0,1 0,0 1,0 0,1 0,0 0,0 0,0 4,2-8,-1 0,1 0,0 0,0 0,0-1,1 1,0 0,-1 0,1 0,0 0,1 0,-1-1,1 1,0-1,0 1,0-1,0 1,0-1,1 0,-1 0,1 0,0-1,0 1,0-1,0 1,1-1,-1 0,1 0,-1 0,4 0,-2 0,4 3,0-1,0 0,0-1,1 0,-1-1,1 0,0 0,0-1,0 0,0-1,0 0,0 0,0-1,0-1,7-3</inkml:trace>
  <inkml:trace contextRef="#ctx0" brushRef="#br0" timeOffset="2614.49">2259 21,'22'-3,"205"-15,-227 19,-1-1,0 1,0 0,1-1,-1 1,1 0,-1 0,1-1,-1 1,1 0,-1 0,1 0,0 0,-1 0,1 0,0 0,0-1,0 1,-1 0,1 0,0 0,0 0,1 0,-1 0,0 0,0 0,0 0,1 0,-1 0,0 0,1 0,-1-1,1 1,-1 0,1 0,-1 0,1-1,0 1,-1 0,1-1,0 1,0 0,-1-1,1 1,0-1,0 0,0 1,0-1,-1 1,1-1,0 0,0 0,0 0,0 1,0-1,0 0,0 0,0 0,0 0,-35 23,27-20,0 1,0 0,1 1,-1-1,1 1,0 1,1-1,-1 1,1 0,0 0,1 0,-1 1,1 0,3-5,1 0,0 0,-1 0,1 0,0 0,0 0,0 0,0 0,0-1,0 1,0 0,1 0,-1 0,1 0,0 0,-1 0,1-1,0 1,0 0,0-1,0 1,0 0,1-1,-1 0,0 1,1-1,-1 0,1 1,-1-1,1 0,0 0,-1 0,1-1,0 1,0 0,0 0,72 20,-48-18,-2-2</inkml:trace>
  <inkml:trace contextRef="#ctx0" brushRef="#br0" timeOffset="3615.386">3049 134,'-28'15,"0"1,1 1,1 2,0 0,2 2,0 1,1 1,1 0,-11 19,29-37,0 0,1 0,-1 1,1-1,1 1,-1-1,1 1,0 0,0 0,1 0,0 1,0-1,0 0,1 0,0 0,0 1,0-1,1 0,0 0,1 0,-1 1,1-1,0-1,0 1,1 0,0 0,0-1,0 0,1 1,-1-1,1-1,0 1,1 0,-1-1,1 0,0 0,0-1,0 1,1-1,-1 0,1 0,3 0,8 0,1 0,0-2,0 0,0-1,0-1,0-1,-1 0,1-2,0 0,-1 0,0-2,0 0,-1-1,1-1,-2 0,1-1,6-6,-7 8,-2-1,1-1,-1 0,-1 0,0-1,0-1,-1 0,0-1,-1 0,0 0,-1-1,0 0,-1-1,-1 0,0 0,-1-1,-1 0,0 0,-1 0,2-10,-7 19,0 0,-1 0,1 0,-1 0,0 0,0 0,-1 0,0 1,0-1,0 1,-1 0,0 0,0 0,0 0,0 1,-1 0,1 0,-1 0,-1 0,1 1,0 0,-1 0,1 0,-1 1,0-1,0 1,-2 0,-17-7</inkml:trace>
  <inkml:trace contextRef="#ctx0" brushRef="#br0" timeOffset="3919.263">2682 416,'299'-90,"-295"89,0-1,-1 1,1 0,0-1,0 2,0-1,0 0,0 1,0 0,0 0,0 0,0 0,0 1,0-1,0 1,0 0,-1 1,1-1,0 0,-1 1,1 0,-1 0,1 0,-1 0,0 1,0-1,0 1,0 0,1 2,4 6,-6-7,-1 0,1-1,0 0,0 1,1-1,-1 0,1 0,0-1,-1 1,1 0,0-1,1 0,-1 1,0-1,1 0,-1-1,1 1,-1-1,1 0,0 0,1 1,132 1,-112-4</inkml:trace>
  <inkml:trace contextRef="#ctx0" brushRef="#br0" timeOffset="6909.382">2372 613,'0'5,"0"6,-5 6,-1 6,-1 2,-2-2,-1 0,2 0,2-3</inkml:trace>
  <inkml:trace contextRef="#ctx0" brushRef="#br0" timeOffset="7379.313">2343 613,'101'83,"-93"-74,-8-8,1 0,-1 0,1 1,0-1,-1 0,1 0,0 0,0 0,0 0,-1 1,1-2,0 1,1 0,-1 0,0 0,0 0,0-1,0 1,1 0,-1-1,0 0,1 1,-1-1,0 1,1-1,-1 0,0 0,1 0,-1 0,1 0,-1 0,0 0,1-1,-1 1,0 0,1-1,-1 1,0-1,1 1,-1-1,0 0,0 1,0-1,0 0,0 0,0 0,1 0,52-112,-49 94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1 434,'4'5,"1"-1,0 0,0-1,0 1,0-1,0 0,1 0,0-1,-1 1,1-1,0 0,0-1,0 0,0 0,1 0,-1 0,0-1,0 0,0-1,1 1,-1-1,0 0,0-1,0 1,0-1,-1-1,1 1,0-1,-1 0,1 0,-1 0,4-5,40-24,-2-3,-2-1,-1-3,21-25,-46 44,-14 16,1-1,-1 1,0-1,-1 0,1 0,-1-1,0 1,0-1,0 0,-1 0,0 0,0 0,-1-1,0 1,0-1,0 0,-1 1,0-1,0 0,-1 0,0 0,0-3,-3 7,1 0,-1-1,0 1,0 0,-1 1,1-1,0 1,-1-1,0 1,1 0,-1 0,0 0,0 1,0 0,0-1,-1 1,1 1,0-1,0 1,-1-1,1 1,0 0,0 1,-1-1,1 1,0 0,0 0,0 0,0 1,0-1,0 1,0 0,0 0,1 0,-4 3,-7 2,1 0,1 2,-1-1,1 1,1 1,-1 0,2 1,-1 0,2 1,-9 12,14-19,0 1,1 0,0 0,0 0,1 0,0 0,0 0,0 1,1-1,-1 1,2 0,-1-1,1 1,0 0,0-1,1 1,0-1,0 1,1 0,-1-1,1 0,1 1,-1-1,1 0,0 0,1 0,4 1,0 0,0 0,1 0,0-1,1-1,-1 0,1 0,0-1,0 0,0 0,1-1,-1-1,1 0,-1 0,1-1,0 0,0-1,0 0,0-1,-1 0,1-1,2-1,18 2,-1 0,-1-1,1-1,-1-2,0-1,0-1,-1-1,0-2,0-1,-1-1,-1-1,0-2,-1 0,0-2,-1 0,19-20,-38 33,-1 0,1-1,-1 1,0-1,0 0,-1 0,0-1,0 1,0-1,0 1,-1-1,0 0,0 0,0 0,-1 0,0 0,0-1,-1 1,0 0,0 0,0 0,-1-3,0 7,0 0,0 1,0-1,0 0,0 1,-1-1,1 1,-1-1,1 1,-1 0,1-1,-1 1,0 0,0 0,1 0,-1 1,0-1,0 0,0 1,0-1,0 1,0-1,0 1,0 0,0 0,0 0,0 0,0 0,0 1,0-1,0 1,0-1,0 1,0 0,-1 0,-71 31,64-25,0 0,1 0,0 1,0 0,0 1,1 0,1 0,-1 1,2 0,-1 0,1 0,-2 8,5-14,1 1,0 0,0-1,1 1,-1 0,1 0,0 0,0 1,1-1,0 0,0 0,0 0,0 0,1 0,0 0,0 1,0-2,1 1,-1 0,1 0,0 0,1-1,-1 1,1-1,0 0,0 1,0-1,1-1,-1 1,3 1,6 1,0 0,1-1,0-1,0 0,0-1,0-1,0 1,1-2,-1 0,1-1,-1 0,1-1,-1 0,6-2,-19 3,38-6,-1-1,1-1,-2-3,1 0,-1-3,-1-1,-1-1,0-2,-1-1,-1-2,-1-1,-1-2,14-14,24-36,-66 72,0-1,0 0,-1 0,1 1,0-1,-1 0,0 0,0 0,0-1,0 1,0 0,0 0,-1-1,0 1,0 0,0 0,0-1,0 1,0 0,-1-1,0 1,0 0,0 0,0 0,0 0,0 0,-1 0,0-1,-1 2,-1 0,1 0,-1 0,1 1,-1 0,0-1,1 1,-1 1,0-1,0 0,0 1,0 0,1 0,-1 0,0 0,0 1,0-1,0 1,1 0,-1 0,0 1,1-1,-1 1,1 0,-1 0,1 0,0 0,0 0,0 1,0-1,0 1,0 0,-1 3,-6 2,1 1,1 0,0 0,0 1,1 0,0 1,1 0,0 0,0 0,1 0,1 1,0 0,1 0,0 0,1 0,0 1,1-1,0 1,1-1,0 0,1 1,0-1,2 1,0 3,1-8,0 0,0-1,0 0,1 0,0 0,0-1,1 0,0 0,0 0,1-1,-1 0,1 0,0 0,0-1,1 0,-1 0,1-1,0 0,0-1,0 1,0-2,1 1,-1-1,0 0,1-1,-1 0,6 0,11 0</inkml:trace>
  <inkml:trace contextRef="#ctx0" brushRef="#br0" timeOffset="545.252">1892 208,'-17'13,"0"1,1 0,1 2,0 0,1 0,1 1,0 1,1 0,-2 7,14-26,0 1,0 0,1-1,-1 1,0 0,0-1,1 1,-1 0,0-1,1 1,-1 0,0 0,1-1,-1 1,0 0,1 0,-1 0,0-1,1 1,-1 0,1 0,-1 0,1 0,-1 0,0 0,1 0,-1 0,1 0,-1 0,0 0,1 0,-1 0,1 0,-1 0,0 1,1-1,-1 0,1 0,-1 0,0 1,1-1,-1 0,0 0,1 1,-1-1,0 0,0 1,1-1,-1 0,0 1,0-1,0 0,1 1,-1-1,0 1,0-1,0 0,0 1,0-1,0 1,0-1,0 0,0 1,0-1,0 1,33-21,91-80,-113 92,-10 7,-1-1,1 0,0 1,0-1,0 1,1 0,-1-1,0 1,0 0,1-1,-1 1,1 0,-1 0,1 0,-1 0,1 1,0-1,-1 0,1 1,0-1,0 1,0-1,-1 1,1 0,0 0,0 0,0 0,0 0,-1 0,1 1,0-1,0 0,0 1,-1 0,1-1,0 1,-1 0,1 0,-1 0,1 0,-1 0,1 0,-1 0,1 0,-1 1,6 18,-7-15,0 0,1-1,0 1,0-1,0 1,0-1,1 1,-1-1,1 0,0 0,1 0,-1 0,1 0,-1 0,1-1,1 1,-1-1,0 0,1 0,-1 0,1 0,0-1,0 1,0-1,0 0,0 0,1-1,-1 1,1-1,-1 0,1 0,-1-1,1 1,2-1,1-3,1-1,-1-1,0 1,0-1,0-1,-1 0,0 0,0 0,0-1,-1 1,0-2,0 1,-1-1,0 0,0 0,-1 0,0-1,0 1,0-3,5-14,-2 1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2089 594,'-5'9,"-1"9,-5 0,0 3,1 2,-2-3,1 0,-3 2,2 2,-3-4,-3 0,2 2,-2-4,3 1,-2-4,3-4</inkml:trace>
  <inkml:trace contextRef="#ctx0" brushRef="#br0" timeOffset="602.564">2484 424,'-6'15,"1"1,0-1,2 1,-1 0,2 0,0 1,1-1,1 0,0 0,1 1,1-1,1 0,2 9,-4-22,0-1,0 1,1-1,-1 1,0-1,1 0,0 0,-1 0,1 0,0 0,0 0,0 0,1 0,-1-1,0 1,1-1,-1 0,0 1,1-1,0 0,-1-1,1 1,0 0,-1-1,1 1,0-1,-1 0,1 0,0 0,0 0,-1-1,1 1,0-1,-1 0,1 1,0-1,-1 0,1-1,-1 1,0 0,1-1,-1 1,0-1,2-1,153-120,-99 70,-46 82,-12-23,-1-1,1 0,0 1,0-1,1 0,0 0,0 1,0-1,0 0,1 0,0 0,0 0,0 0,0-1,1 1,0-1,0 1,0-1,1 0,-1 0,1 0,0-1,0 0,0 1,1-1,-1-1,1 1,0 0,-1-1,1 0,0 0,0-1,1 0,-1 1,0-2,2 1,4-4,0 0,0 0,-1-1,1-1,-1 0,0-1,-1 1,1-2,-1 0,0 0,-1 0,1-1,-2 0,1-1,-1 0,0 0,-1 0,0-1,4-9,0-1</inkml:trace>
  <inkml:trace contextRef="#ctx0" brushRef="#br0" timeOffset="1102.067">3331 1,'0'0,"0"68,-2-1,-3 0,-6 15,6-51,1 0,1 1,2-1,1 0,2 10,-2-39,0 0,0-1,0 1,0 0,0 0,0 0,1-1,-1 1,1 0,-1-1,1 1,0 0,0-1,0 1,0-1,0 1,0-1,0 1,0-1,1 0,-1 0,0 1,1-1,-1 0,1 0,-1 0,1-1,-1 1,1 0,0-1,0 1,-1-1,1 1,0-1,0 0,-1 0,1 0,0 0,0 0,0 0,-1 0,1 0,0-1,0 1,-1-1,1 1,0-1,-1 0,1 0,-1 0,2 0,47-33,30-9,-78 44,1 0,-1 0,0 0,0 1,0-1,1 1,-1-1,0 1,-1 0,1 0,0-1,-1 1,1 1,-1-1,1 0,-1 0,0 0,0 1,0-1,0 1,0-1,-1 1,1-1,-1 1,0-1,1 1,-1-1,0 1,-1 0,1-1,0 1,-1-1,1 1,-1 0,1 10,10 46,-5-33</inkml:trace>
  <inkml:trace contextRef="#ctx0" brushRef="#br0" timeOffset="1501.256">3725 509,'40'-9,"0"-3,-2-1,0-2,0-1,22-15,5-21,-64 51,0 0,0 0,1 0,-1-1,0 1,0 0,0 0,0-1,-1 1,1-1,0 1,-1-1,1 1,-1-1,1 1,-1-1,0 0,1 1,-1-1,0 0,0 1,0-1,0 0,-1 1,1-1,0 1,-1-1,1 0,-1 1,1-1,-1 1,0 0,0-1,0 1,0-1,0 1,0 0,0 0,0-1,0 1,-1 0,1 0,0 0,-1 1,1-1,-1 0,-3-2,-1 1,1 0,0 0,-1 1,1 0,-1 0,0 0,1 1,-1-1,0 1,1 1,-1-1,0 1,1 0,-1 0,1 1,-1-1,1 1,0 0,-1 1,1 0,0-1,1 1,-5 3,-1 2,0-1,0 1,0 1,1 0,0 0,1 0,0 1,1 1,0-1,-5 10,7-9,2-8,1 0,-1 1,1-1,0 1,0 0,0 0,0 0,0 0,1 0,0 0,0 0,0 0,0 0,1 1,-1-1,1 0,0 1,1-1,-1 0,1 0,0 1,0-1,0 0,0 0,1 0,0 0,0 0,0 0,0-1,0 1,1-1,0 1,6 1,-1 0,1-1,0 0,1 0,-1-1,0-1,1 0,0 0,0 0,-1-1,1-1,7 0,9 1</inkml:trace>
  <inkml:trace contextRef="#ctx0" brushRef="#br0" timeOffset="1768.482">4149 621,'14'-14,"10"-15,1-6,1 2,-5 1,0 3,1 0,1 6,-3 2,0 4,-4 5</inkml:trace>
  <inkml:trace contextRef="#ctx0" brushRef="#br0" timeOffset="2099.689">4459 453,'67'-12,"-1"-2,-1-3,0-3,58-28,-60-3,-62 50,0 0,0 0,0 0,0-1,0 1,0 0,-1-1,1 1,-1 0,1-1,-1 1,1-1,-1 1,0-1,0 1,1-1,-1 1,0-1,0 1,-1-1,1 1,0 0,0-1,-1 1,1-1,-1 1,1-1,-1 1,0 0,1-1,-1 1,0 0,0 0,0 0,0 0,0-1,0 1,0 1,-1-1,1 0,0 0,0 0,-1 1,1-1,0 0,-1 1,1-1,-1 1,1 0,-1-1,1 1,-11-1,0 0,0 1,0 1,0 0,0 0,0 1,1 0,-1 1,1 1,-1 0,1 0,1 1,-1 1,0-1,1 2,1-1,-1 2,1-1,-5 6,1-3,0 1,1 0,1 1,0 0,0 1,1 0,1 0,0 1,1 0,0 1,2 0,-1 0,2 1,-1 1,6-12,0-1,0 0,0 0,0 1,1-1,-1 0,1 0,0 0,1 0,-1 0,1 0,-1 0,1 0,0 0,1-1,-1 1,1-1,-1 0,1 1,0-1,0-1,0 1,1 0,-1-1,1 1,0-1,105 50,29-31,-110-20</inkml:trace>
  <inkml:trace contextRef="#ctx0" brushRef="#br0" timeOffset="4883.263">1 1581,'38'0,"32"-4,9-3,-4 1,-10 2,-12-5,-9 1,-18 0,-12 3</inkml:trace>
  <inkml:trace contextRef="#ctx0" brushRef="#br0" timeOffset="5130.648">57 1779,'43'-5,"29"-1,7 0,-6 1,-9 1,-17 2</inkml:trace>
  <inkml:trace contextRef="#ctx0" brushRef="#br0" timeOffset="7415.242">1355 1271,'0'15,"0"-1,-2 1,0-1,-1 1,0-1,-1 0,0 0,-1 0,-1-1,0 0,-1 0,-1 0,-44 99,51-110,1-1,0 1,0 0,0 0,0-1,0 1,0 0,1 0,-1-1,1 1,-1 0,1 0,-1-1,1 1,0-1,0 1,0-1,0 1,0-1,0 1,0-1,0 0,1 0,-1 1,1-1,-1 0,1 0,-1 0,1-1,-1 1,1 0,0-1,-1 1,1-1,0 1,-1-1,1 0,0 1,0-1,0 0,-1 0,1-1,80-2,6-17,-62 16</inkml:trace>
  <inkml:trace contextRef="#ctx0" brushRef="#br0" timeOffset="8021.022">1637 1638,'26'-42,"2"1,1 1,3 2,1 1,10-7,-42 43,-1-1,1 1,0-1,-1 1,1 0,0-1,0 1,0 0,0 0,0 0,0-1,1 1,-1 0,0 0,1 1,-1-1,0 0,1 0,-1 1,1-1,-1 1,1-1,-1 1,1 0,0-1,-1 1,1 0,-1 0,1 0,0 0,-1 0,1 1,-1-1,1 0,-1 1,1-1,-1 1,1 0,-1-1,1 1,-1 0,0 0,1 0,-1 0,0 0,0 0,0 0,0 1,-3 95,6-95,1 0,-1-1,0 0,0 0,1 0,-1 0,0-1,1 0,-1 0,1 0,-1 0,0-1,1 1,-1-1,0 0,0-1,1 1,-1-1,0 1,0-1,-1-1,1 1,0 0,0-1,2 0,169-97,-175 99,1 0,-1 0,1 0,0 0,-1 1,1-1,0 0,0 0,0 1,-1-1,1 0,0 1,0-1,0 1,0-1,0 1,0 0,0-1,0 1,0 0,1 0,-1 0,0 0,0 0,0 0,0 0,0 0,0 0,0 0,0 0,0 1,0-1,0 0,0 1,0-1,0 1,0-1,0 1,0 0,0-1,0 1,-1 0,1 0,0 0,0-1,-1 1,1 0,-1 0,1 0,-1 0,1 0,-1 0,1 0,-14 29,10-26,1-1,1 0,-1 0,0 1,1-1,0 1,-1 0,1-1,1 1,-1 0,1-1,-1 1,1 0,0 0,0 0,1-1,-1 1,1 0,0 3,8 6</inkml:trace>
  <inkml:trace contextRef="#ctx0" brushRef="#br0" timeOffset="8784.244">2540 1327,'-17'6,"0"1,0 1,1 0,0 1,0 1,1 0,0 1,1 1,0 0,1 1,-8 9,19-20,1-1,-1 1,0 0,0-1,1 1,-1 0,1 0,0 0,-1 0,1 0,0 0,0 0,0 1,1-1,-1 0,0 0,1 1,0-1,-1 0,1 1,0-1,0 1,0-1,1 0,-1 1,0-1,1 0,0 1,-1-1,1 0,0 0,0 0,0 1,1-1,-1 0,0-1,1 1,-1 0,1 0,0 0,0-1,-1 1,1-1,0 0,0 1,0-1,1 0,-1 0,0 0,2 0,8-1,0 0,0-1,0-1,1 1,-2-2,1 0,0 0,0-1,-1-1,0 0,0 0,0-1,-1 0,0-1,0-1,2-2,-2 4,173-121,-155 125,-32 36,-37 165,42 27,-2-223,1 0,-1 0,0 0,0 0,0 0,0 0,-1 0,1 0,-1-1,0 1,0-1,0 1,0-1,0 1,0-1,-1 0,1 0,-1-1,1 1,-1 0,0-1,0 1,1-1,-1 0,0 0,0 0,0 0,-1-1,1 1,0-1,-3 0,0 1,0-1,0 0,1 0,-1 0,0-1,0 1,0-2,1 1,-1-1,0 1,1-2,0 1,-1 0,1-1,0 0,0 0,-1-2,5 3,-1 0,0-1,1 1,-1-1,1 1,0-1,0 1,0-1,0 0,0 0,0 0,1 1,-1-1,1 0,0 0,0 0,0 0,1 0,-1 1,0-1,1 0,0 0,0 0,0 1,0-1,0 0,0 1,1-1,1-1,52-73,-40 61,2 0,-1 1,2 1,0 0,1 1,0 1,1 1,0 1,1 1,0 1,9-3,-5 4</inkml:trace>
  <inkml:trace contextRef="#ctx0" brushRef="#br0" timeOffset="9153.139">1299 1892,'940'-111,"-841"103,27-5,-1 6,1 6,0 4,21 9,-78-3,-44-7</inkml:trace>
  <inkml:trace contextRef="#ctx0" brushRef="#br0" timeOffset="9553.262">2089 2033,'-5'38,"-1"23,0 5,-4-8,0-10,2-7,7-12,8-10,3-8</inkml:trace>
  <inkml:trace contextRef="#ctx0" brushRef="#br0" timeOffset="9854.206">1807 2005,'57'0,"34"0,6-5,-4-2,-13 1,-15 1,-9 2,-9 0,-9 2,-4 1,-5 0,-6 0</inkml:trace>
  <inkml:trace contextRef="#ctx0" brushRef="#br0" timeOffset="10117.038">1722 2428,'43'-5,"39"-6,9-1,0-4,-12 1,-9 3,-11 4,-12-2,-9 1,-6 2,-3 2,-7 2</inkml:trace>
  <inkml:trace contextRef="#ctx0" brushRef="#br0" timeOffset="10773.601">2653 2287,'-153'149,"140"-132,37-25,250-185,-271 191,0 0,0-1,1 1,-1 0,0 1,1-1,0 1,-1-1,1 1,0 0,-1 0,1 1,0-1,0 1,0 0,-1 0,1 0,0 0,0 1,0-1,-1 1,1 0,0 0,-1 1,1-1,0 1,-1-1,0 1,1 0,-1 1,0-1,0 0,0 1,-1 0,1 0,-1-1,1 2,-1-1,0 0,0 0,0 1,-1-1,1 1,0 2,55 127,-57-133,1 1,0-1,1 1,-1 0,0 0,0 0,0 1,0-1,-1 0,1 0,0 0,0 1,-1-1,1 0,0 1,-1-1,0 0,1 1,-1-1,0 1,0-1,1 0,-1 1,0-1,-1 1,1-1,0 1,0-1,-1 1,1-1,0 0,-1 1,0-1,1 0,-1 1,0-1,1 0,-1 0,0 0,0 1,0-1,0 0,0 0,0-1,-2 2,-119 5,84-9,7 0,0-2,0-1,0-1,1-1,0-2,1-1,0-1,-4-4,15 7</inkml:trace>
  <inkml:trace contextRef="#ctx0" brushRef="#br0" timeOffset="11800.267">2625 2428,'-5'0,"-1"5,-5 1,0 5,-3 5,0 5,-1-1,1 0,-2-3,2 1,-1-3,2 1,3-3</inkml:trace>
  <inkml:trace contextRef="#ctx0" brushRef="#br0" timeOffset="13776.503">565 1130,'34'-14,"1"2,0 2,0 1,1 1,10 1,-43 6,0 0,1 0,-1 1,1-1,-1 1,0 0,1 0,-1 0,1 1,-1-1,0 1,1 0,-1 0,0 0,0 0,1 0,-1 1,0-1,0 1,-1 0,1 0,0 0,0 0,-1 1,0-1,1 1,-1-1,0 1,0 0,0 0,-1 0,1 0,-1 0,0 0,1 3,-1 9,0 0,-2 0,0 0,0 0,-2 0,0-1,0 1,-1-1,-1 1,-3 5,-6 23,-9 41,3 1,4 0,4 1,4 1,3 47,25 157,-14-247,-1 1,-3 0,-1 0,-4 20,3-58,0 0,-1 0,-1 0,1 0,-1 0,0 0,0-1,-1 1,0-1,0 0,0 0,-1 0,0 0,0 0,-1-1,1 0,-1 0,-1 0,1-1,-3 3,6-7,1 1,0-1,-1 0,1 0,-1 0,1 0,0 0,-1 0,1 0,-1 0,1 0,0-1,-1 1,1 0,0-1,-1 1,1-1,0 0,0 1,-1-1,1 0,0 0,0 0,0 0,0 0,0 0,0 0,0 0,1 0,-1 0,0-1,0 1,1 0,-1 0,1-1,-1 1,1 0,0-1,0 1,-1-1,1 1,0-1,-5-63,31-58,45-218,15-50,16 49,-100 334,1 1,0 0,0 0,0 0,1 0,0 0,0 1,1 0,0 0,0 0,0 0,1 1,0 0,0 0,0 0,0 1,1 0,0 0,0 1,0 0,2-1,183-39,225-25,-43 34,-4 22,-259 13,147 27,-32 2,-57-48,-158 16,-5 0,-1 0,1 1,0-1,0 1,0 1,0-1,0 1,0 0,0 0,0 1,0-1,0 1,-1 1,1-1,0 1,0 0,-1 0,3 2,-7-1,0 1,0-1,0 1,0-1,0 1,-1-1,0 1,1-1,-1 1,-1 0,1-1,0 1,-1-1,0 1,0-1,0 1,0-1,0 0,-1 1,0-1,1 0,-1 0,-1 0,-3 12,3-8,-3 8,0 0,1 0,0 1,1 0,1 0,1 0,0 0,1 11,3-8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52.2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 99,'-1'-23,"0"-1,8 43,101 490,-91-374,-5 0,-7 0,-8 77,1-67,1 451,1-592,-1-1,1 0,0 1,0-1,1 1,-1-1,1 0,-1 1,1-1,0 0,0 0,1 1,-1-1,1 0,-1 0,1 0,0-1,0 1,0 0,1-1,-1 1,1-1,-1 0,1 0,0 0,0 0,0 0,0-1,0 1,0-1,0 0,1 1,14 3,-1-1,1 0,0-2,0 0,0 0,0-2,1 0,-1-1,0-1,0-1,5-2,47-4,658-78,-94 53,-53 7,109 27,-104 28,296-29,-649-16,0-10,69-24,-75 12,-151 27,719-96,-415 79,-258 14,90 2,-211 13,1 1,-1-1,1 0,-1 0,1 0,-1 0,0 0,1 0,-1-1,1 1,-1-1,1 1,-1-1,0 1,1-1,-1 1,0-1,0 0,1 0,-1 0,0 0,0 0,0 0,0 0,0 0,0 0,-1 0,1-1,0 1,0 0,-1-1,1 1,-1 0,1-1,-1 1,0-1,1 1,-1-1,0 1,0 0,0-1,0 1,0-1,-1 1,1-1,0 1,-1-1,1 1,-1 0,1-1,-1 1,0 0,1-1,-2 0,-99-197,55-6,16-190,15 182,-25-21,40 218,2 0,-1 0,2 1,0-1,1 1,1 0,4-11,18-91,-27 115,1 1,-1-1,0 1,0-1,0 1,0-1,0 1,-1-1,1 1,0-1,-1 1,1-1,-1 1,0 0,1-1,-1 1,0 0,0-1,0 1,0 0,0 0,0 0,0 0,0 0,0 0,0 0,-1 0,1 1,0-1,-1 0,1 1,0-1,-1 1,1-1,-1 1,1 0,-1-1,1 1,-1 0,1 0,-1 0,1 0,-1 1,-72 17,52-11,-232 22,-35-1,124-16,-131-8,34-3,-151 25,43-13,-202 22,-9-25,329 15,-42 5,-137 0,-168-31,412-12,-62 2,-492 116,715-102,-126 14,-130-4,232-12,-111-14,142 7,-1 2,1 0,-1 1,0 1,0 0,0 2,0 0,0 2,0 0,1 1,-1 1,-18 6,37-10,0 0,0 1,-1-1,1 0,0 0,0 0,0 1,0-1,0 0,1 1,-1-1,0 1,0-1,0 1,0 0,0-1,1 1,-1 0,0 0,0-1,1 1,-1 0,1 0,-1 0,1 0,-1 0,1 0,-1 0,1 0,0 0,0 0,-1 0,1 0,0 0,0 0,0 0,0 0,0 0,0 0,1 0,-1 0,0 0,0 0,1 0,-1 0,1 0,-1 0,1 0,-1 0,1 0,-1-1,1 1,0 0,0 0,-1-1,1 1,0 0,1 0,12 9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07.39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 1,'-2'1,"0"1,1-1,-1 1,0-1,0 1,1 0,-1-1,1 1,0 0,0 0,-1 0,1 0,0 1,1-1,-1 0,0 0,1 1,-1-1,1 0,-1 1,1-1,0 0,0 1,0-1,1 1,-2 0,-13 303,-65 91,60-301,4 1,5 1,4-1,4 34,4 851,25-653,-15 1,0-195,-6-1,-6 22,26 122,-14-7,-2-190,-4 0,-4 0,-4 25,4 123,20 22,-28-196,0 133,51 149,22 25,-9 23,-22-132,41 176,-41-243,-26 35,-11-161,-1-37,-1 1,-1-1,-1 0,-1 0,-1-1,-8 18,6-19,2-1,0 2,2-1,0 1,1-1,1 1,1 18,2-34,2 0,-1-1,1 1,0 0,0-1,0 1,1-1,0 1,0-1,0 0,0-1,1 1,0 0,0-1,1 0,-1 0,1 0,0-1,-1 1,2-1,-1 0,0 0,1-1,-1 0,1 0,0 0,-1-1,1 0,0 0,0 0,0-1,0 1,0-2,0 1,0-1,0 1,1-2,451-3,-195-23,208 17,-20-24,79 13,-235 5,143 16,-199 3,258-20,-64 8,-130 8,122-26,-6 18,-37-6,-167 13,124-23,74-4,935 31,-681-1,-282-29,-15 2,402 25,-437-24,213-20,33-12,-17 2,-471 46,340-19,931 30,-1196-27,-144 24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4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85 584,'120'-78,"-95"66,0 1,1 1,1 1,-1 2,1 0,5 1,29-8,-39 9,0 0,0 2,0 0,0 2,1 0,13 3,-33-2,0 1,-1 0,1 1,0-1,0 0,-1 1,1-1,-1 1,1 0,-1 0,1 0,-1 0,0 0,0 1,0-1,-1 1,1-1,0 1,-1 0,0-1,0 1,1 0,-2 0,1 0,0 0,-1 0,1 0,-1 0,0 0,0 0,0 0,0 0,-1 0,1 0,-1 0,1 0,-1 0,0 0,-1 0,1 0,0 0,-1-1,1 1,-1-1,0 1,0-1,0 0,0 1,-1-1,1 0,0-1,-2 2,-159 165,-36 48,189-206,1 1,0 0,0 0,2 1,-1 0,2 1,-1-1,2 1,-2 5,6-16,1 0,-1 0,1 1,0-1,0 1,0-1,0 0,0 1,0-1,1 0,-1 1,1-1,0 0,-1 0,1 1,0-1,0 0,1 0,-1 0,0 0,1 0,-1 0,1-1,-1 1,1 0,0-1,0 1,0-1,0 0,0 0,0 1,0-1,0 0,0-1,1 1,-1 0,0-1,1 1,-1-1,101 7,-92-7,76-3,-62 3</inkml:trace>
  <inkml:trace contextRef="#ctx0" brushRef="#br0" timeOffset="3938.777">876 387,'-65'181,"62"-165,10-21,14-21,34-70,-53 95,0 0,0 1,0-1,0 0,0 1,0-1,0 1,0 0,0 0,0-1,0 1,0 1,0-1,0 0,0 0,1 1,-1-1,-1 1,1 0,0 0,0 0,0-1,0 2,0-1,-1 0,1 0,-1 0,1 1,-1-1,1 1,-1 0,0-1,1 1,-1 0,0-1,0 1,0 0,-1 0,1 0,0 0,-1 0,1 0,-1 0,0 0,0 2,7 7,-6-7,0-1,1 1,0 0,0 0,0-1,0 1,1-1,-1 0,1 0,0 0,0 0,0 0,0-1,1 1,-1-1,1 0,-1 0,1 0,0 0,0-1,0 1,0-1,0 0,0-1,0 1,0 0,0-1,0 0,1 0,-1-1,0 1,0-1,0 1,0-1,0-1,0 1,0 0,0-1,-1 0,1 0,-1 0,1 0,-1-1,0 0,2 0,2-8,1 1,-1-1,-1 0,0-1,-1 0,0 0,0 0,-2 0,1-1,-2 0,0 1,1-8,-1-5</inkml:trace>
  <inkml:trace contextRef="#ctx0" brushRef="#br0" timeOffset="7419.031">1637 443,'-66'-42,"57"42,0-1,-1 2,1-1,0 1,-1 1,1 0,0 0,0 0,0 1,1 1,-1 0,1 0,-1 0,1 1,0 0,-5 5,9-7,-2-1,0 1,0 0,0 0,0 0,0 1,0 0,1 0,0 1,0-1,0 1,1 0,-1 0,1 1,1-1,-1 1,1 0,-1 0,2 0,-1 0,1 1,0-1,0 1,1-1,0 1,0 0,0 0,1 2,4-3,0-1,0 0,0 0,1-1,0 1,0-1,0 0,0-1,0 1,1-1,0 0,0 0,0-1,0 1,0-1,0-1,0 1,1-1,-1 0,1-1,-1 1,2-2,8 0,0 0,0-2,0 0,0-1,-1 0,0-1,0-1,0-1,0 0,-1 0,0-2,-1 0,0 0,-1-1,1-1,-2 0,0-1,0 0,-1 0,0-1,-1-1,-1 1,0-1,4-12,-3 6,-1 0,0 0,-2-1,0 0,-2-1,0 1,-1-1,-1 0,-1-9,-1 21,0-1,-1 0,0 0,-1 0,0 0,-1 1,0-1,0 1,-1 0,-1 0,0 0,0 1,-1-1,0 1,0 1,-1-1,0 1,-1 0,-6-5,11 11,0-1,0 1,-1 0,1 0,-1 0,1 1,-1-1,0 1,0 0,0 0,0 0,0 1,0-1,1 1,-1 0,0 0,0 0,0 1,0-1,0 1,0 0,0 0,0 0,0 1,1-1,-1 1,1 0,-1 0,1 0,0 1,0-1,0 1,0 0,-1 1,-4 3,1 1,0 0,1 1,0 0,0 0,0 0,1 0,1 1,0 0,0 0,1 0,-2 7,3-4,0 0,0 1,2-1,-1 0,2 0,0 1,0-1,1 0,1 0,0 0,1 0,0 0,1-1,0 0,1 0,0 0,1-1,1 0,0 0,0-1,1 0,0 0,1-1,7 6,4 0,1 0,0-2,1 0,0-2,1 0,1-2,-1 0,2-2,-1-1,1-1,-1-1,4-1,-5-1</inkml:trace>
  <inkml:trace contextRef="#ctx0" brushRef="#br0" timeOffset="8707.318">2230 527,'0'397,"19"-299,-18-95,0-1,0 0,0 1,1-1,-1 0,1 0,-1 0,1 0,0 0,0 0,0 0,0-1,0 1,0-1,0 1,1-1,-1 0,0 0,1 0,-1 0,1 0,-1-1,1 1,0-1,-1 0,1 1,-1-1,1 0,0-1,-1 1,1 0,-1-1,1 1,-1-1,1 0,0 0,7-4,0-1,-1 1,0-2,0 1,0-1,-1-1,0 1,-1-1,0-1,0 1,0-1,1-4,17-20,156-227,-186 275,2-1,-1 0,2 1,0-1,0 1,2 0,-1 0,2 0,0-1,1 1,1 0,2 9,-2-17,0 0,0 0,1-1,0 1,0-1,1 1,0-1,0 0,0-1,0 1,1-1,0-1,0 1,1-1,-1 0,1 0,0 0,0-1,0 0,0-1,1 0,-1 0,1 0,-1-1,1 0,0-1,-1 0,1 0,0 0,-1-1,1 0,0-1,-1 1,0-1,1-1,-1 0,0 0,0 0,0-1,-1 0,6-4,6-9,-1 0,-1-2,-1 0,0-1,-1-1,-1 0,-2 0,0-1,-1-1,-1 0,-5 13,0-1,-1 1,0-1,-1 0,0 0,-1 0,0 0,0 0,-1 0,-1-4,0 12,1-1,-1 1,1 0,-1-1,0 1,-1 0,1-1,0 1,-1 0,0 0,0 0,0 0,0 0,0 1,0-1,-1 1,1-1,-1 1,0 0,0 0,0 0,0 0,0 0,0 1,0 0,0-1,-1 1,1 0,-1 1,1-1,0 1,-1-1,-2 1,-21 1,2 5</inkml:trace>
  <inkml:trace contextRef="#ctx0" brushRef="#br0" timeOffset="9296.769">3698 641,'-9'-6,"-1"1,0 0,0 0,0 1,-1 1,0 0,1 0,-1 1,0 0,0 1,0 1,0-1,0 2,0-1,0 2,0-1,0 1,1 1,-1 0,1 1,-1 0,1 0,0 1,1 1,-1-1,0 2,-6 8,1 0,1 1,0 1,1 0,1 1,-9 17,17-29,1 0,0 0,0 0,1 1,0 0,0-1,0 1,1 0,0 0,1 0,-1 0,1-1,0 1,1 0,0 0,0 0,0 0,1 0,0-1,1 1,-1-1,1 0,0 1,0-3,0-1,0 1,0-1,1 0,-1 0,1 0,0 0,-1 0,1-1,1 0,-1 0,0 0,0 0,1-1,-1 1,1-1,-1 0,1-1,-1 1,1-1,0 0,-1 0,1 0,0-1,-1 1,2-2,116-38,-93 20,0-1,-1-1,-1-1,-1-2,-2-1,0-1,-23 26,84-98,-84 99,-1-1,1 1,-1-1,1 1,-1 0,1-1,0 1,-1 0,1-1,0 1,-1 0,1 0,0 0,-1-1,1 1,0 0,-1 0,1 0,0 0,-1 0,1 0,0 1,-1-1,1 0,0 0,-1 0,1 1,0-1,-1 0,1 1,-1-1,1 0,-1 1,1-1,-1 1,1-1,-1 1,1-1,-1 1,1-1,-1 1,0-1,1 1,-1 0,0-1,0 1,1 0,-1-1,0 1,0 0,0-1,0 1,0 0,0-1,0 1,0 0,0 0,3 47,-3-44,0 11,1-1,0 1,1-1,0 1,2-1,-1 0,2 0,0-1,0 1,3 1,-5-9,0-1,0 0,0 0,1 0,0 0,0-1,0 1,1-1,-1 0,1 0,0-1,0 0,0 0,1 0,-1 0,1-1,0 0,-1 0,1 0,0-1,0 0,0 0,0 0,0-1,4 0,16-3,-3-3</inkml:trace>
  <inkml:trace contextRef="#ctx0" brushRef="#br0" timeOffset="9904.197">4149 641,'-5'5,"-1"1,1 0,0 1,1-1,-1 1,2 0,-1 0,1 1,0-1,0 1,1-1,0 1,0 0,1 0,0 0,0 0,1 0,0 0,0 0,1 0,0 0,1 0,-1-1,2 1,-1 0,1-1,0 1,0-1,1 0,0 0,1-1,-1 1,1-1,0 0,1 0,0 0,0-1,0 0,0 0,1 0,0-1,0 0,0 0,0-1,0 0,1-1,3 2,-4-3,1 1,-1-2,1 1,-1-1,1 0,-1 0,1-1,-1 0,0 0,1-1,-1 0,0 0,0-1,0 0,0 0,-1-1,1 1,-1-2,0 1,0-1,0 1,-1-2,1 1,1-3,25-31,-1-1,-2-1,-1-2,-3-1,-2 0,15-41,-35 78,0 0,0 0,-1 0,1-1,-2 1,1-1,-1 0,0 1,-1-1,0 0,0 0,-1-6,0 13,-1 1,1-1,0 1,0 0,0-1,0 1,0 0,0 0,-1 0,1 0,0 0,0 0,0 0,0 0,-1 0,1 1,0-1,0 0,0 1,0-1,0 1,0-1,0 1,0 0,0-1,0 1,0 0,0 0,1 0,-1 0,0-1,1 1,-1 0,0 0,1 0,-1 0,1 1,-1-1,1 0,0 0,-1 0,1 0,0 0,0 1,-5 14,0 2,1-1,1 0,1 1,1-1,0 1,1 0,2 16,0 6,-1-19,1 1,1-1,1 0,1 0,1 0,1-1,1 0,1 0,0-1,1 0,1 0,1-1,13 14,12 19,229 345,-262-391,-1-1,1 1,-1 0,0 0,0 1,-1-1,0 0,0 1,0 0,0 0,-1-1,0 1,0 0,0 0,-1 0,0 0,0 0,-1 0,0 0,0 0,0-1,-1 1,1 0,-1-1,-1 1,1-1,-1 1,0-1,-3 4,-6 2,-1 0,-1 0,0-2,0 0,-1 0,0-1,-1-1,1-1,-1 0,-1-1,1 0,-1-2,1 0,-1-1,0 0,0-1,-2-1,11-1,1 1,-1-1,0 0,0 0,0-1,0 0,1 0,-1-1,1 0,0-1,0 1,0-1,0-1,1 1,0-1,-1 0,2-1,-1 1,1-1,0 0,0-1,0 1,1-1,0 0,0 0,1 0,0 0,0-1,1 0,-1-2,2-12,0 0,2 0,0 0,1 0,2 0,0 0,1 1,1-1,1 1,1 1,1-1,1 1,0 1,2 0,0 1,13-16,2-3,1 1,2 2,1 0,2 2,1 2,2 1,0 2,2 1,1 2,6-1,7-3,-9 3</inkml:trace>
  <inkml:trace contextRef="#ctx0" brushRef="#br0" timeOffset="11292.831">1 1431,'93'-14,"1"4,0 4,73 6,148-24,122-7,88 2,349-25,-217 23,138 3,-365 29,-198 26,-34 3,0-31,-175-4,-5-1</inkml:trace>
  <inkml:trace contextRef="#ctx0" brushRef="#br0" timeOffset="13053.587">5673 584,'-4'5,"-3"6,-4 1,0 4,1 4,3-2</inkml:trace>
  <inkml:trace contextRef="#ctx0" brushRef="#br0" timeOffset="13439.515">5645 951,'5'0,"6"0,-3 0,-9 5,-8 1,-7 0,-2 4,-2 0,8-2,9-2,7-2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55,'29'-4,"24"-3,7-3,-1-2,-6 3,-8 1,-10 4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51,'39'0,"26"-5,8-1,-5-5,-8 0,-10 1,-14 3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234 227,'-26'20,"1"2,1 0,1 1,1 2,1 0,1 1,1 1,-14 28,31-51,-1-1,1 1,0-1,0 1,0 0,1-1,-1 1,1 0,0 0,0 0,0 0,1 1,-1-1,1 0,0 0,0 0,1 0,-1 0,1 0,0 0,0 1,0-2,0 1,1 0,0 0,0 0,0-1,0 1,0-1,1 0,0 1,-1-1,1 0,0-1,1 1,-1 0,0-1,1 0,-1 0,1 0,0 0,0 0,0-1,5 0,1 0,-1-1,0 0,1 0,-1-1,1-1,-1 1,0-1,0-1,0 0,0 0,0-1,-1 0,0-1,3-1,10-4</inkml:trace>
  <inkml:trace contextRef="#ctx0" brushRef="#br0" timeOffset="311.979">403 397,'1'15,"0"0,1 0,0 0,1 0,1-1,0 1,1-1,4 7,-8-16,1-1,1 1,-1-1,0 1,1-1,0 0,0 0,0 0,1 0,-1-1,1 1,0-1,0 0,0 0,0-1,1 1,-1-1,1 0,0 0,-1 0,1 0,0-1,0 0,0 0,0-1,5 1,2-2,0-2,1 1,-1-1,-1-1,1 0,0-1,-1 0,0 0,0-1,-1-1,1 0,-2 0,1-1,-1-1,0 1,0-1,-1-1,-1 1,1-2,-2 1,1-1,-2 0,1 0,3-10,-8 18,0 0,0 0,0-1,0 1,0 0,-1 0,0 0,1 0,-1-1,0 1,0 0,-1 0,1-1,-1 1,0 0,1 0,-1 0,-1 0,1 0,0 0,-1 0,1 0,-1 1,0-1,0 0,0 1,0 0,-1-1,1 1,-1 0,1 0,-1 0,0 1,-2-2,-1 0,-1 1,1-1,-1 1,0 1,0-1,0 1,1 0,-1 1,0 0,0 0,0 0,0 1,0 0,0 0,-5 2,-93 49,86-40</inkml:trace>
  <inkml:trace contextRef="#ctx0" brushRef="#br0" timeOffset="853.935">855 622,'141'-213,"-119"148,-22 65,0 1,-1-1,1 0,0 0,-1 0,1 0,0 0,-1 1,1-1,0 0,-1 0,1 0,-1 0,1 0,0 0,-1 0,1 0,0-1,-1 1,1 0,0 0,-1 0,1 0,-1 0,1-1,0 1,0 0,-1 0,1 0,0-1,-1 1,1 0,0-1,0 1,-1 0,1-1,0 1,0 0,0-1,0 1,-1 0,1-1,0 1,0 0,0-1,0 1,0 0,0-1,0 1,0-1,0 1,0 0,0-1,0 1,0 0,1-1,-1 1,0-1,0 1,-18 26,17-19,0-1,0 1,1-1,0 1,0-1,1 1,0-1,0 1,1-1,-1 0,1 0,1 1,-1-1,1-1,0 1,0 0,1-1,0 1,0-1,0 0,0 0,1-1,0 1,0-1,0 0,0-1,1 1,-1-1,1 0,0 0,0-1,0 1,1-2,-1 1,6 1,-5-5,-1 0,1 0,-1 0,0-1,0 0,0 0,0 0,0-1,0 0,-1 0,0-1,0 1,0-1,-1 0,1 0,-1-1,0 1,-1-1,0 0,1 0,-2 0,1-1,0-1,-3 8,5-9,-1 1,0-1,-1 0,0 0,0 0,-1-1,0 1,-1-1,0 1,0-1,-1 1,-1-6,0-6</inkml:trace>
  <inkml:trace contextRef="#ctx0" brushRef="#br0" timeOffset="1347.108">1674 198,'-82'34,"75"-31,1-1,-1 1,1 0,0 0,-1 1,2 0,-1 0,0 1,1-1,0 1,0 0,0 0,1 1,0 0,0-1,0 2,0-1,1 0,0 0,0 3,4-5,0 0,0 0,0 0,1 0,-1 0,1-1,0 1,0-1,0 1,1-1,-1 0,1 0,0 0,-1 0,2 0,-1 0,0-1,0 0,1 0,-1 0,1 0,0 0,3 1,37 29,-41-29,-1 0,0 0,0 1,0-1,-1 0,1 1,-1 0,0-1,0 1,0-1,0 1,-1 0,1 0,-1-1,0 1,0 0,0 0,-1 0,0-1,1 1,-1 0,0-1,-1 1,1-1,-1 1,1-1,-1 0,0 1,0-1,0 0,-1 0,1 0,-1-1,0 1,0-1,0 1,0-1,0 0,0 0,-1 0,-2 1,-104 41,85-40</inkml:trace>
  <inkml:trace contextRef="#ctx0" brushRef="#br0" timeOffset="1655.638">2153 1,'-10'34,"-2"15,0 5,2-2,3-6,3-5,2-5,1-4,-4-7,-1-3,0-1,2 1,1 2,1 1,-4-3,-1-6</inkml:trace>
  <inkml:trace contextRef="#ctx0" brushRef="#br0" timeOffset="1905.974">1786 311,'38'0,"33"0,8 0,-5 0,-9 0,-11 0,-11 0,-6 0,-11 0</inkml:trace>
  <inkml:trace contextRef="#ctx0" brushRef="#br0" timeOffset="2173.028">2435 510,'0'9,"0"4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113 151,'0'-51,"0"44,0 32,25 161,7 124,-32 534,0 185,27-805,-26-183,-1 1,-2-1,-2 0,-7 31,-13 68,15-86,3 1,2 0,2-1,5 47,-1 3,9 38,-2-91,-3 1,-3 0,-1 0,-4 22,2-17,-29 113,28-92,1-78</inkml:trace>
  <inkml:trace contextRef="#ctx0" brushRef="#br0" timeOffset="1267.043">0 2070,'77'-11,"1"3,75 2,-22 1,191-31,473-51,-422 51,38-5,152 15,34 28,-142 28,165-31,-276-25,149-6,-65 4,188 29,-286-29,48-1,254 30,-388-29,39 27,-283 1</inkml:trace>
  <inkml:trace contextRef="#ctx0" brushRef="#br0" timeOffset="5054.269">57 151,'42'-10,"2"2,-1 2,1 2,0 2,0 2,8 2,115 50,89 19,-55-17,94 85,-87 7,-90-59,103 98,-152-127,77 82,-28-9,311 434,-147-243,-167-160,80 152,-24-56,31-6,-107-160,86 71,-28-32,-124-110,0-1,1-1,0-2,2-1,0-1,1-2,0-2,18 4,316 126,-252-110,136 26,-242-57,19 3,-1-2,1-1,-1-2,1 0,-1-2,15-4,-9-2,0-1,-1-2,0-1,-1-1,0-2,-2-1,0-1,-1-2,-1 0,-1-2,-1-1,5-8,86-121,109-126,-105 130,98-153,-41 44,-145 206,151-258,-21 27,-85 122,15-3,39-27,10-53,-136 234,33-55,2 0,3 3,4 0,234-222,-137 147,-22 25,-82 82,-30 21,1 1,0-1,1 2,-1 0,1 0,1 1,-1 1,1 0,12-3,113-24,68-43,-194 69,-11 5,1-1,-1 1,1 0,0 0,0 0,-1 0,1 0,0 0,0 0,0 1,0-1,0 0,0 1,0 0,0 0,0-1,0 1,0 0,0 1,0-1,0 0,0 1,0-1,0 1,0-1,0 1,0 0,0 0,0 0,0 0,-1 0,1 0,0 1,-1-1,1 0,-1 1,0-1,1 1,-1 0,0-1,0 2,7 11</inkml:trace>
  <inkml:trace contextRef="#ctx0" brushRef="#br0" timeOffset="6851.254">8241 1675,'5'0,"1"-4,5-3,5 1,5 2,3 0,3 2,1 1,1 0,1 1,-1 1,0-1,-5 5,-7 1</inkml:trace>
  <inkml:trace contextRef="#ctx0" brushRef="#br0" timeOffset="8952.3">8975 1281,'0'21,"-1"1,0 0,-2 0,-1-1,0 0,-2 0,0 0,-3 4,-117 286,120-295,1-6,0 0,1 0,0 0,0 1,1-1,1 1,0 0,0 0,1 0,1 0,-1 0,2 0,0 0,0 0,1-1,0 1,3 7,-1-14,0 1,0-1,1 0,-1-1,1 1,0-1,0 0,0 0,1 0,-1-1,1 0,-1 0,1 0,0-1,0 0,0 0,0 0,0-1,0 0,0 0,-1 0,1-1,0 0,6-1,5 1,-11 1,1 0,0 0,0-1,-1 0,1 0,0 0,-1-1,1 0,-1 0,1-1,-1 0,3-2,-3-4,-3-1</inkml:trace>
  <inkml:trace contextRef="#ctx0" brushRef="#br0" timeOffset="9272.464">8749 1535,'24'0,"22"0,8 0,1 0,-6 0,-5 0,-11 4,-6 2,-3 0,-5-1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89,'-11'168,"-9"61,-3-86,8-81,9-57</inkml:trace>
  <inkml:trace contextRef="#ctx0" brushRef="#br0" timeOffset="417.556">0 146,'17'-13,"1"0,1 1,0 1,0 1,1 1,0 1,1 0,-1 2,2 0,-1 2,0 0,1 1,4 1,171-28,-174 27,1 1,0 1,1 1,-1 1,0 1,-1 1,23 6,-28-2</inkml:trace>
  <inkml:trace contextRef="#ctx0" brushRef="#br0" timeOffset="863.972">734 401,'29'-5,"19"-2,6 1,-2 1,-4 2,-6 0,-5 2,-4-4,-3-1,-6 0</inkml:trace>
  <inkml:trace contextRef="#ctx0" brushRef="#br0" timeOffset="1180.838">959 202,'5'29,"1"14,1 5,-2-1,-2-4,-1-4,0-5,3-7,1-3,0-2,-2 0,0-3</inkml:trace>
  <inkml:trace contextRef="#ctx0" brushRef="#br0" timeOffset="1660.001">1298 118,'50'281,"-45"-244,-3-18,1-1,0 0,2 0,0 0,1 0,0-1,6 10,-12-26,0-1,0 1,0 0,0 0,1 0,-1 0,0 0,1-1,-1 1,1 0,-1 0,0-1,1 1,0 0,-1-1,1 1,-1 0,1-1,0 1,-1-1,1 1,0-1,0 1,-1-1,1 0,0 1,0-1,0 0,0 0,-1 1,1-1,0 0,0 0,0 0,0 0,0 0,0 0,-1-1,1 1,0 0,0 0,0 0,0-1,-1 1,1-1,0 1,0 0,-1-1,1 1,0-1,-1 0,1 1,0-1,-1 0,1 1,-1-1,1 0,-1 1,1-1,-1 0,0 0,1 0,-1 0,98-278,12 82,-98 173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15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19,'0'-10,"0"2,0 8,0 7,0 8,-5 7,-2 3,1 3,-4 1,0 1,-3 0,1 0,-3-6,2-2,-3 1,2-5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23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12 594,'-11'226,"11"-135,0-89,0 0,0 0,1 0,-1-1,1 1,0 0,-1 0,1 0,0-1,0 1,0-1,0 1,0 0,1-1,-1 0,0 1,1-1,-1 0,1 0,-1 0,1 0,-1 0,1 0,0 0,0 0,-1-1,1 1,0-1,0 1,0-1,0 0,0 1,0-1,-1 0,1 0,0-1,0 1,0 0,0-1,0 1,0-1,-1 1,1-1,0 0,0 0,10-6,0 0,0 0,-1-2,0 1,0-1,-1-1,0 0,-1 0,0-1,-1 0,0-1,5-10,13-15,-25 37,0 0,0 0,0 1,0-1,0 0,0 0,0 1,0-1,0 0,0 1,0-1,0 1,0-1,0 1,-1 0,1-1,0 1,0 0,-1 0,1-1,0 1,-1 0,1 0,-1 0,1 0,-1 0,1 0,-1 0,0 0,0 0,1 0,-1 0,0 0,0 0,0 0,0 0,0 0,0 0,0 0,-1 0,1 0,0 0,0 0,-1 0,1 0,3 15,-2-12,0-1,0 1,0-1,1 1,-1-1,1 0,0 1,0-1,0 0,0 0,1 0,-1-1,1 1,-1-1,1 1,0-1,0 0,0 0,0 0,1 0,-1-1,0 1,1-1,-1 0,1 0,0 0,-1 0,1-1,0 1,-1-1,1 0,0 0,-1-1,1 1,0-1,-1 0,1 1,-1-2,1 1,-1 0,1-1,-1 0,11-5,0-1,-1-1,1 0,-2-1,0 0,0-1,-1 0,0-1,-1 0,0-1,-1 0,0-1,2-6,-3 0</inkml:trace>
  <inkml:trace contextRef="#ctx0" brushRef="#br0" timeOffset="488.969">661 1,'-18'180,"8"1,10 64,0-200,-1-42,0 0,0 0,0 0,1-1,0 1,-1 0,1 0,0 0,1 0,-1 0,0 0,1 0,0-1,-1 1,1 0,0 0,1-1,-1 1,0-1,1 1,-1-1,1 1,0-1,0 0,0 0,0 0,0 0,0 0,0 0,1-1,-1 1,1-1,-1 1,1-1,0 0,0 0,-1 0,1-1,0 1,3 0,84-59,-52 26,-37 31,-1 1,1-1,0 0,-1 0,1 1,0-1,0 0,-1 1,1-1,0 1,0-1,0 1,0 0,0-1,-1 1,1 0,0-1,0 1,0 0,0 0,0 0,0 0,0 0,0 0,0 0,0 0,0 1,0-1,0 0,0 0,0 1,0-1,-1 1,1-1,0 1,0-1,0 1,-1-1,1 1,0 0,-1-1,1 1,0 0,-1 0,1-1,-1 1,1 0,-1 0,1 1,5 52,-5-39,7 24,-3-31</inkml:trace>
  <inkml:trace contextRef="#ctx0" brushRef="#br0" timeOffset="906.797">999 707,'24'2,"-1"-1,0-1,1-2,-1 0,0-1,0-1,0-1,-1-1,15-6,-32 11,0-1,0 1,0-1,0-1,0 1,-1 0,1-1,-1 0,1 0,-1-1,0 1,0-1,-1 0,1 0,-1 0,0 0,0 0,0-1,0 0,-1 1,0-1,0 0,0 0,-1 0,1 0,-1-1,0 1,-1 0,0-1,1 1,-1 0,-1-2,0 4,0 1,0 0,0 1,0-1,0 0,0 0,-1 0,1 1,-1-1,1 0,-1 1,0 0,0-1,0 1,1 0,-1 0,0 0,0 0,0 0,-1 1,1-1,0 0,0 1,0 0,0-1,-1 1,1 0,0 0,0 0,-1 1,1-1,0 0,0 1,0 0,-73 28,61-20,1 0,0 1,0 0,2 1,-1 1,1-1,1 2,0 0,0 0,2 0,-1 1,2 1,0-1,-3 10,9-21,0 0,0 0,1 0,-1 0,0 1,1-1,0 0,0 0,0 0,0 1,1-1,-1 0,1 0,0 0,-1 0,2 0,-1 0,0 0,0 0,1 0,0 0,0 0,-1-1,1 1,1-1,-1 0,0 1,1-1,-1 0,1 0,-1-1,1 1,0-1,0 1,0-1,0 0,0 0,2 1,125 15,-109-17,0 0,1-1,-1-2,0 0,0-1,0-1,-1-1,5-2,-6-2</inkml:trace>
  <inkml:trace contextRef="#ctx0" brushRef="#br0" timeOffset="1246.588">1479 847,'5'0,"1"-4,0-7,4-7,0-4,3-3,0-3,1-1,0-1,1 1,4 0,2 0,4 0,1 5,-3 12,-10 7,-8 10,-4 4</inkml:trace>
  <inkml:trace contextRef="#ctx0" brushRef="#br0" timeOffset="1625.319">1846 707,'25'-3,"0"0,0-2,-1-1,0-1,0-1,-1 0,0-2,0-1,-1-1,-1-1,0-1,-1 0,0-2,10-11,-27 26,-1-1,1 1,-1-1,0 0,0 0,0 0,0 0,0-1,0 1,0-1,-1 1,1-1,-1 1,0-1,0 0,0 1,0-1,0 0,-1 0,1 0,-1 0,0 0,0 0,0 1,0-1,0 0,0 0,-1 0,0 0,1 0,-1 0,0 1,-1-1,1 0,0 1,-1-1,1 1,-1-1,0 1,0 0,0 0,0 0,0 0,0 0,-1 0,1 1,-1-1,1 1,-1-1,0 1,-8 1,0 0,0 1,0 1,0 0,0 0,0 1,0 0,1 1,0 0,-1 1,1 0,1 0,-1 1,-8 7,5-5,0 0,1 0,0 1,0 1,1 0,0 1,0 0,1 0,1 1,0 0,1 1,0 0,1 0,0 1,2 0,-1 0,1 1,1-1,1 1,0 0,4-10,-1 1,1-1,0 0,1 0,-1 0,1-1,0 1,1 0,-1-1,1 1,0-1,0 0,0 0,0 0,1 0,-1 0,1-1,0 0,0 0,1 0,-1 0,1 0,-1-1,115 39,-54-37,0-2,0-4,0-2,56-11,-78 10,-9 1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368 146,'0'5,"0"15,-5 5,-1 3,0 2,1-1,1 1,2 0,1-1,1 0,0 0,0-1,0 0,0 1,1-1,-1-10,0-7</inkml:trace>
  <inkml:trace contextRef="#ctx0" brushRef="#br0" timeOffset="352.967">1 117,'43'-9,"38"-9,11 0,-2-3,-10 3,-15 4,-13 4,-11 5,-7 2,-5 2,-3 1,0 1,-1 0,-4 0</inkml:trace>
  <inkml:trace contextRef="#ctx0" brushRef="#br0" timeOffset="706.06">763 230,'39'-4,"26"-3,8 1,-5 1,-8-3,-10-1,-14 2</inkml:trace>
  <inkml:trace contextRef="#ctx0" brushRef="#br0" timeOffset="949.103">848 371,'33'5,"26"-3,8-3,-3 0,-8 0,-8-5,-13-2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29,'18'-4,"0"-2,-1 1,1 1,1 0,-1 1,0 2,1-1,-1 2,1 1,-1 0,1 1,0 1,-18-3,0 1,0-1,0 0,0 0,0 0,0 1,0-1,0 1,0-1,0 1,0-1,0 1,0 0,0-1,0 1,0 0,-1-1,1 1,0 0,-1 0,1 0,0 0,-1 0,1 0,-1 0,0 0,1 0,-1 0,0 0,0 0,1 0,-1 0,0 0,0 0,0 0,0 0,0 1,-1-1,1 0,0 0,0 0,-1 0,1 0,-1 0,1 0,-1 0,1 0,-1 0,1-1,-1 1,0 0,0 1,-43 40,-102 65,145-106,0-1,0 1,0-1,0 1,0 0,1-1,-1 1,0 0,0 0,0 0,1 0,-1 0,0 0,1 0,-1 0,1 0,-1 0,1 0,0 0,-1 0,1 0,0 0,0 0,0 1,0-1,0 0,0 0,0 0,0 0,0 0,0 1,1-1,-1 0,0 0,1 0,-1 0,1 0,-1 0,1 0,0 0,-1 0,1 0,0-1,0 1,0 0,0 0,-1-1,1 1,0 0,0-1,0 1,0-1,1 1,-1-1,0 0,0 1,0-1,0 0,0 0,0 0,0 0,1 0,-1 0,0 0,0 0,31-4,0-1,-1-2,0-1,0-1,21-11,-28 12,0-1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60,'0'33,"0"17,0 4,0-3,0-4,0-6,0-5,0-4,0-3,0 0,0-2,0-5</inkml:trace>
  <inkml:trace contextRef="#ctx0" brushRef="#br0" timeOffset="286.613">1 60,'43'-5,"33"-1,9-5,-5-1,-12 3,-12 2,-11 2,-9 2,-5 2,-8 1</inkml:trace>
  <inkml:trace contextRef="#ctx0" brushRef="#br0" timeOffset="547.531">1 568,'43'-4,"33"-8,9-5,-5-1,-12 4,-12 3,-11 4,-14-1,-6 0,-3 2,-6 1</inkml:trace>
  <inkml:trace contextRef="#ctx0" brushRef="#br0" timeOffset="1769.204">790 342,'-161'230,"112"-165,66-94,143-140,-158 167,-1-1,1 1,0 0,0 0,0 0,0 0,0 0,1 0,-1 1,0-1,1 1,-1-1,1 1,0 0,-1 0,1 0,0 0,0 1,-1-1,1 1,0 0,0 0,0 0,0 0,-1 0,1 0,0 1,0 0,0-1,-1 1,1 0,0 0,-1 0,1 1,-1-1,1 1,-1-1,0 1,1 0,-1 0,0 0,0 0,0 1,49 178,-21-139,-38-51,-1 1,-1 0,1 0,-2 1,1 1,-1-1,1 2,-2-1,1 2,0-1,-1 2,0-1,-6 0,-153-1,146 6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7,'0'-5,"0"3,0 7,0 8,0 6,0 4,0 4,5 1,1 2,0 0,-1-1,-1 0,3 0,0 0,0-1,-2-4</inkml:trace>
  <inkml:trace contextRef="#ctx0" brushRef="#br0" timeOffset="264.882">0 346,'43'-5,"34"-2,8-4,-5 0,-12 2,-12 2,-11 2,-14 2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73,'-23'8,"2"2,-1 0,1 1,1 1,0 1,1 1,0 0,1 2,-15 16,27-24,1 0,-1 1,2 0,-1 0,1 0,1 0,0 1,0-1,1 1,0 0,1 0,0 0,0 0,1 0,0 0,1 0,0 0,1 0,0-1,0 1,1 0,0-1,1 0,0 1,1-1,0-1,5 9,-5-10,-1 0,1-1,0 1,0-1,1 0,0 0,0 0,0-1,1 0,0-1,0 1,0-1,0 0,1-1,-1 0,1 0,0-1,0 0,0 0,0-1,0 0,0 0,1-1,-1 0,0 0,0-1,0 0,0-1,0 1,0-2,0 1,0-1,6-3,7-8,0 0,-1-1,-1-1,-1-1,0 0,-1-2,-1 0,-1-1,0 0,-2-1,11-22,-17 31,-1 0,-1 0,0 0,-1 0,0-1,-1 0,0 0,-1 0,-1 0,0 0,0 0,-2 0,1 0,-2 0,0 0,-2-10,0 16,0 1,0-1,0 1,0 0,-1 0,0 0,-1 1,1-1,-1 1,0 1,0-1,-1 1,1 0,-1 1,0-1,0 1,0 1,0-1,0 1,-1 0,1 1,-1 0,1 0,-1 1,0 0,1 0,-1 1,1-1,-1 2,1-1,-6 3,-10 5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82,'19'-12,"0"1,1 1,0 1,1 1,0 1,0 1,0 0,1 2,0 0,-1 1,2 2,-1 0,0 1,0 2,6 1,166 43,-171-48,-5-3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83,'5'-9,"1"-9,-4-1,-9 3,-2 9,-4 6,-1 7,7 3,6-4,6-4,8-2,2-5,-7-2,-9 0,0 2,1 2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18,'-16'-4,"0"0,-1 1,1 0,-1 1,0 1,1 1,-1 0,0 1,1 1,-1 1,1 0,-1 1,1 1,0 0,1 1,0 1,0 0,0 1,1 1,-8 6,-14 3,34-18,0 1,0-1,1 1,-1 0,0 0,1 0,-1 0,0 0,1 0,-1 0,1 1,0-1,-1 0,1 1,0-1,0 1,0-1,0 1,0 0,0-1,1 1,-1 0,0 0,1 0,-1-1,1 1,0 0,0 0,0 0,0 0,0 0,0 0,0 0,0-1,1 1,-1 0,1 0,0 0,-1 0,1-1,0 1,0 0,0-1,0 1,0-1,0 1,1-1,-1 0,0 1,1-1,-1 0,1 0,0 0,1 1,207 78,-206-78,-1 0,0 1,-1-1,1 1,0-1,-1 1,0 0,1 0,-1 0,0 0,-1 1,1-1,0 0,-1 1,0-1,0 1,0 0,0-1,-1 1,1 0,-1-1,0 1,0 0,0 0,0-1,-1 1,0 0,0-1,0 1,0-1,0 1,-1-1,1 1,-3 2,-1 4,-1 0,0 0,-1 0,0 0,0-1,-1-1,-1 1,1-1,-1 0,-6 3,4-4,-1-1,0 0,0 0,0-1,-1-1,0 0,1-1,-1 0,-12 0,-5-10,25 2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22,'51'-9,"-48"7,0 1,0-1,0 1,1-1,-1 1,0 0,1 0,-1 1,1-1,-1 1,1-1,0 1,-1 0,1 0,-1 1,1-1,-1 1,1 0,-1 0,0 0,1 0,-1 1,0-1,0 1,0 0,0 0,0 0,0 0,0 0,-1 1,1-1,-1 1,0 0,1-1,-1 1,-1 0,1 1,1 0,-3 2,1-1,-1 0,1 1,-1-1,-1 0,1 1,-1-1,0 0,0 1,-1-1,1 0,-1 0,0 0,-1 0,1 0,-1-1,0 1,0-1,0 0,-1 0,0 0,1 0,-3 1,-12 16,17-20,0 0,0 1,0-1,0 0,0 0,1 0,-1 1,0-1,1 0,-1 1,0-1,1 0,0 1,-1-1,1 1,0-1,0 1,0-1,0 1,0-1,0 1,0-1,0 0,1 1,-1-1,0 1,1-1,-1 1,1-1,0 0,-1 0,1 1,0-1,0 0,0 0,0 0,0 0,0 0,0 0,0 0,1 0,-1 0,0 0,0-1,1 1,-1 0,0-1,1 1,-1-1,1 0,-1 1,1-1,-1 0,1 0,-1 0,1 0,-1 0,1-1,14 4,-1-2,1 0,0-1,-1 0,1-1,-1-1,1-1,-1 0,6-2,-2-2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4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1 100,'0'-1,"0"1,0-1,0 0,0 1,0-1,0 1,1-1,-1 0,0 1,0-1,1 1,-1-1,0 0,1 1,-1-1,0 1,1-1,-1 1,1 0,-1-1,1 1,-1-1,1 1,-1 0,1-1,-1 1,1 0,0 0,-1 0,1-1,-1 1,1 0,0 0,-1 0,1 0,0 0,-1 0,1 0,0 0,-1 0,1 0,-1 0,1 1,0-1,-1 0,1 0,-1 1,1-1,-1 0,1 1,-1-1,1 1,-1-1,1 0,-1 1,1-1,-1 1,0-1,1 1,-1-1,0 1,1 0,-1-1,0 1,0-1,1 1,-1 0,0-1,0 1,0 0,16 49,-15-48,77 373,-38-241,-40-134,0 1,1 0,-1-1,0 1,1 0,-1-1,0 1,1-1,-1 1,1 0,-1-1,1 1,-1-1,1 1,-1-1,1 0,0 1,-1-1,1 0,0 1,-1-1,1 0,0 0,-1 1,1-1,0 0,0 0,-1 0,1 0,0 0,-1 0,1 0,0 0,0 0,-1-1,1 1,0 0,-1 0,1-1,0 1,-1 0,1-1,0 1,-1 0,1-1,-1 1,1-1,-1 1,1-1,-1 0,1 1,-1-1,0 1,1-1,-1 0,19-41,-17 38,111-383,-76 226,-23 99,-9 56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4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47,'14'0,"10"-5,6-2,1 1,2 1,-1 1,-1 2,0 1,-2 0,0 1,0 1,-1-1,-5-4,-1-3,-5 2</inkml:trace>
  <inkml:trace contextRef="#ctx0" brushRef="#br0" timeOffset="319.508">57 187,'19'0,"16"0,6-5,2-1,-2 0,-3 1,-3 1,-3 2,-2 1,-6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307 338,'2'-2,"0"-1,-1 0,1 0,-1 0,0 1,0-1,0 0,0-1,-1 1,1 0,-1 0,0 0,0 0,0 0,0 0,0 0,-1-1,1 1,-1 0,0 0,0 0,0 0,0 1,-1-1,1 0,-1 0,0 1,0-1,0 1,0-1,0 1,0 0,0 0,-1 0,1 0,-1 0,0 1,1-1,-1 1,0 0,0 0,0 0,0 0,0 0,0 0,0 1,0 0,0-1,-1 1,1 0,0 1,0-1,0 0,-2 1,-9 2,-1 1,1 1,0 0,0 0,1 1,-1 1,1 0,1 1,-3 3,13-11,1 1,-1 0,1 0,0 0,-1 0,1 0,0 0,0 0,-1 1,1-1,0 0,0 1,1-1,-1 1,0-1,0 1,1-1,-1 1,1-1,-1 1,1 0,0-1,-1 1,1 0,0-1,0 1,0 0,1-1,-1 1,0 0,1-1,-1 1,1-1,-1 1,1-1,0 1,-1-1,1 1,0-1,0 1,0-1,0 0,0 0,1 1,-1-1,0 0,0 0,1 0,76 36,-67-35,-9-3,0 1,0 0,-1 0,1 0,0 0,0 0,0 0,0 0,-1 1,1-1,0 1,0-1,0 1,-1 0,1-1,-1 1,1 0,0 0,-1 0,1 1,-1-1,0 0,1 0,-1 1,0-1,0 1,0-1,0 1,0 0,0-1,-1 1,1 0,0-1,-1 1,1 0,-1 0,0 1,-3 6,0 0,-1-1,0 0,0 0,-1 0,0 0,0-1,-1 1,0-1,-1-1,1 1,-1-1,0 0,-1-1,1 0,-1 0,0-1,-1 1,-5 1,-57 41,69-45,0-1,0 1,-1 0,1 0,0 0,0 0,1 0,-1 0,0 0,1 1,0-1,-1 1,1-1,0 1,0 0,0-1,0 1,1 0,-1 0,1-1,0 1,0 0,0 0,0 0,0 0,1-1,-1 1,1 0,-1 0,1-1,0 1,0-1,1 1,-1 0,0-1,1 0,0 1,-1-1,1 0,0 0,0 0,0 0,0 0,1-1,0 2,7 2,0 0,1 0,0-1,0-1,0 1,0-2,1 0,-1 0,1-1,-1 0,1-1,-1 0,1-1,6-8,-5-3</inkml:trace>
  <inkml:trace contextRef="#ctx0" brushRef="#br0" timeOffset="372.018">194 0,'-7'31,"2"0,0 0,2 0,1 0,2 1,1-1,2 1,3 14,-6-44,14 60,-3 1,-2 0,-1 51,-27 135,15-222,0-3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00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1,'-22'80,"-11"66,4 13,33-255,1 77,0-1,1 1,1 0,1 0,0 1,2 0,0 0,1 1,0 1,1 0,8-7,40-30,-58 52,0 0,-1 0,1 0,0 0,-1 1,1-1,0 1,0-1,0 1,-1 0,1-1,0 1,0 0,0 0,0 0,0 1,-1-1,1 0,0 1,0-1,0 1,-1 0,1 0,0-1,-1 1,1 0,-1 0,1 0,-1 1,1-1,-1 0,0 1,0-1,1 0,-1 1,0 0,0-1,0 1,-1-1,1 1,0 0,3 11,0 0,-1 0,0 0,-1 0,-1 1,0-1,0 1,-2-1,1 1,-3 6,1 17,2-20,-1-12,0 0,0 0,1 0,0 0,0 0,1-1,-1 1,1 0,0 0,0 0,1 0,-1 0,1-1,2 3,22-26,-8-7,130-157,-51 111,-96 72,0-1,0 1,0 0,0-1,1 1,-1 0,0 0,0 0,0 0,0 0,1 0,-1 0,0 0,0 1,0-1,0 0,0 1,0-1,0 0,0 1,0 0,0-1,0 1,0 0,0-1,0 1,0 0,0 0,-1 0,1-1,0 1,-1 0,1 0,-1 0,1 0,-1 0,1 1,-1-1,0 0,1 0,-1 0,0 0,0 0,0 0,0 1,0-1,-1 58,-43 121,40-129,8-32</inkml:trace>
  <inkml:trace contextRef="#ctx0" brushRef="#br0" timeOffset="666.249">1073 57,'-46'22,"1"2,2 2,0 2,-2 4,-12 29,56-59,-1 0,1 0,0 0,0 0,0 0,0 0,0 1,0-1,1 0,-1 0,1 1,-1-1,1 0,0 1,0-1,0 0,0 1,1-1,-1 0,1 1,-1-1,1 0,0 0,0 0,0 0,0 1,0-1,0 0,0-1,1 1,-1 0,1 0,1 1,4-1,0 0,0-1,0 1,0-1,0-1,0 0,0 0,0 0,0 0,1-1,-1-1,0 1,0-1,-1 0,1-1,0 1,-1-1,1-1,-1 1,0-1,0 0,2-3,216-161,-223 167,-1-1,1 1,-1 0,1 0,0-1,0 1,-1 0,1 0,0 0,0 0,0 0,0 0,0 0,0 0,0 1,0-1,1 0,-1 0,0 1,0-1,1 1,-1 0,0-1,1 1,-1 0,0-1,1 1,-1 0,1 0,-1 0,0 0,1 1,-1-1,0 0,1 1,-1-1,0 0,1 1,-1 0,0-1,0 1,0 0,1-1,-1 1,0 0,0 0,0 0,0 0,-1 0,1 0,0 0,0 1,-1-1,1 0,0 0,-1 1,1-1,-1 0,0 0,1 1,-1-1,0 1,0-1,0 0,0 1,0 0,-13 86,1 26,18-74,11 164,-18-193,-1 0,1 0,-2 0,1-1,-1 1,-1-1,0 0,-1 0,0 0,0 0,-1-1,0 0,0 0,-1-1,-1 0,1 0,-6 4,-81 39,91-50,1 0,-1 0,0 0,-1 0,1-1,0 1,0-1,0 0,0 0,0 0,0 0,0 0,0-1,-1 0,1 1,0-1,1 0,-1-1,0 1,0 0,0-1,1 0,-1 1,1-1,-1 0,1 0,0-1,0 1,0 0,0-1,0 1,-1-2,2-4,-1-1,1 1,1 0,-1 0,2-1,-1 1,1 0,0-1,1 1,-1 0,2 0,-1 0,1 1,1-1,-1 0,1 1,0 0,1 0,3-4,12-15,1 1,2 1,0 0,1 2,2 1,0 1,1 1,1 1,26-11,-44 22,9-3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7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0 368,'20'0,"15"0,7 0,1 0,-2 0,-3 0,-9 0</inkml:trace>
  <inkml:trace contextRef="#ctx0" brushRef="#br0" timeOffset="560.571">508 1,'2'1,"-1"0,0 0,1 0,-1 0,0 0,1 0,-1 1,0-1,0 0,0 1,0-1,-1 1,1-1,0 1,0 0,-1-1,1 1,-1 0,0-1,1 1,-1 0,0-1,0 1,0 0,0 0,0-1,-1 1,1 0,0-1,-1 1,0 0,1-1,-1 1,0 0,1 1,-54 196,14-58,40-139,0 0,0 0,0 1,0-1,0 0,0 0,0 0,0 0,1 0,-1 0,1 0,0 0,0 0,-1 0,1 0,0 0,1-1,-1 1,0 0,0-1,1 1,-1 0,1-1,0 0,-1 1,1-1,0 0,0 0,-1 0,1 0,0 0,0-1,0 1,0 0,0-1,0 0,0 1,1-1,-1 0,0 0,1 0,94-13,-84 10,103-29,-91 26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6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1,'-9'1,"1"1,-1 0,0 0,1 1,-1 1,1-1,0 1,0 1,0-1,1 1,0 1,0-1,0 1,0 0,1 1,0 0,-2 3,-2 7,2-1,-1 2,2-1,1 1,0 0,1 0,1 0,0 1,2 0,0 0,1 0,1-1,1 1,2 16,-2-9,-2-18,1 0,0 1,0-1,1 0,0 1,1-1,0 0,0 0,0 0,1 0,1-1,-1 1,1-1,0 0,1 0,0 0,0 0,0-1,1 0,0 0,0-1,1 1,9 0</inkml:trace>
  <inkml:trace contextRef="#ctx0" brushRef="#br0" timeOffset="795.991">457 28,'-11'226,"-40"-55,49-169,1 0,0 0,0 0,-1 0,1 0,1 0,-1 0,0 0,0 1,1-1,0 0,-1 0,1 1,0-1,0 0,0 1,0-1,0 0,1 0,-1 1,1-1,0 0,-1 0,1 0,0 1,0-1,0 0,1 0,-1-1,0 1,1 0,-1 0,1-1,0 1,-1-1,1 1,0-1,0 0,0 1,0-1,0 0,0-1,0 1,1 0,-1 0,1-1,8 1,-1 0,0-1,1 0,-1-1,1 0,-1-1,0 0,0-1,9-3,18-4,-15 6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9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58,'-1'-2,"0"1,0 0,-1-1,1 1,0 0,-1 0,1 0,-1 0,1 0,-1 0,0 0,1 0,-1 1,0-1,0 1,1-1,-1 1,0 0,0-1,0 1,0 0,1 0,-1 1,0-1,0 0,0 0,0 1,1-1,-1 1,0 0,1-1,-1 1,0 0,1 0,-1 0,1 0,-1 1,0 0,-5 2,-1 0,1 0,1 1,-1 0,1 0,0 0,0 1,0 0,1 1,0-1,0 1,1 0,0 0,0 0,0 0,1 1,0 0,1-1,-1 1,2 0,-1 1,1-1,0 0,1 0,0 0,0 0,1 1,0-1,2-2,0 0,0 0,1-1,0 1,0-1,1 0,-1 0,1 0,0-1,0 0,1 0,-1 0,1-1,0 1,0-1,0-1,0 1,1-1,-1 0,0 0,1-1,0 0,-1 0,1-1,0 0,-1 0,1 0,4-1,82-32,-71 23</inkml:trace>
  <inkml:trace contextRef="#ctx0" brushRef="#br0" timeOffset="369.532">482 142,'-7'5,"1"0,0 0,0 1,0 0,1 0,0 0,0 1,0 0,1 0,0 0,-2 6,5-10,0-1,0 0,0 1,0-1,1 1,-1-1,1 1,-1-1,1 1,0-1,0 1,0-1,1 1,-1-1,0 1,1-1,0 1,-1-1,1 1,0-1,0 0,1 0,-1 1,0-1,1 0,-1 0,1 0,0 0,0-1,-1 1,1 0,0-1,1 1,-1-1,0 0,0 0,1 0,1 1,3 0,1 1,-1-2,1 1,0-1,0 0,-1-1,1 0,0 0,0-1,0 0,0 0,-1 0,1-1,-1-1,1 1,-1-1,0 0,5-3,115-86,-123 88,0-1,1 0,-2 0,1-1,-1 1,0-1,0 0,0 0,-1 0,0 0,0 0,-1-1,1 1,-1 0,0-6,-1 9,0 0,0 0,0 0,-1 0,1 0,-1 0,1 0,-1 0,0 0,0 1,0-1,0 0,-1 0,1 1,-1-1,0 1,0 0,0-1,0 1,0 0,0 0,0 0,-1 0,1 1,-1-1,1 1,-1-1,0 1,1 0,-1 0,0 0,0 0,0 1,0-1,-7 1,0-1,0 2,0-1,1 1,-1 1,0 0,1 0,-1 1,1 0,0 1,0 0,0 0,0 1,1 0,0 0,0 1,-7 7,-10 7</inkml:trace>
  <inkml:trace contextRef="#ctx0" brushRef="#br0" timeOffset="831.74">1131 1,'-5'0,"-1"0,1 0,-1 0,0 0,1 1,-1 0,1 0,-1 0,1 1,0 0,0 0,0 0,0 1,0 0,0 0,0 0,1 0,0 1,0-1,0 1,-2 2,6-2,0 0,1-1,-1 1,1 0,0-1,0 1,0-1,0 1,0-1,1 1,0-1,0 0,0 0,0 0,0 0,0 0,1 0,-1-1,1 1,0-1,0 0,0 0,0 0,0 0,1 0,-1-1,0 1,1-1,0 0,9 7,-10-6,1-1,-1 1,1 0,-1 0,0 0,0 0,0 0,0 1,0-1,-1 1,1 0,-1 0,1 0,-1 0,0 0,0 0,0 1,-1-1,1 1,-1-1,0 1,0 0,0-1,-1 1,1 0,-1 0,0-1,0 1,0 0,0 0,-1-1,0 1,1 0,-1 0,-1 2,-6 2,1 1,-1-1,-1-1,1 0,-1 0,-1 0,1-1,-1-1,0 0,0 0,-1-1,1 0,-1-1,0 0,0 0,0-2,0 1,0-1,-1-1,1 0,0 0,0-1,-1-1,-13 2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22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286 367,'-1'-2,"1"-1,-1 0,0-1,0 1,0 0,-1 0,1-1,-1 1,0 0,1 0,-1 1,-1-1,1 0,0 1,-1-1,1 1,-1 0,0 0,1 0,-1 0,0 0,0 1,0-1,-1 1,1 0,0 0,-1 0,1 0,0 1,-1-1,1 1,-1 0,1 0,-1 0,1 0,-1 1,-8 4,0 0,0 0,1 2,0-1,0 1,1 1,0 0,0 0,1 1,0 1,0-1,1 1,0 1,1-1,0 1,-4 10,7-13,0 0,1 0,0 0,0 0,0 1,1 0,1-1,-1 1,1 0,1 0,0 0,0-1,1 1,0 0,0 0,1 0,0-1,0 1,1-1,1 0,-1 0,1 0,1 0,-1 0,1-1,0 0,3 3,1-6,0 1,0-2,1 1,-1-1,1 0,-1-1,1 0,0-1,0 0,0-1,0 0,-1 0,1-1,0 0,0-1,0 0,5-2,6-2,1 0,-1-2,0-1,-1 0,0-2,-1 0,0-1,0-1,-2-1,1 0,-2-1,1-3,-13 14,-1 0,0 0,0 0,-1 0,1-1,-1 1,0-1,0 0,-1 1,1-1,-1 0,0 0,0 0,-1 0,1 0,-1-1,0 1,-1 0,1 0,-1 0,0 0,0 0,-1 1,1-1,-1 0,0 0,-1 1,1-1,-1 1,0 0,0 0,0 0,0 0,-1 0,-2-1,-10-9</inkml:trace>
  <inkml:trace contextRef="#ctx0" brushRef="#br0" timeOffset="414.405">5 508,'168'-27,"-14"43,-53-4,-78-12</inkml:trace>
  <inkml:trace contextRef="#ctx0" brushRef="#br0" timeOffset="803.224">569 0,'32'45,"-2"1,-2 1,-2 1,-3 1,-1 1,-3 1,0 8,-13-44,-1-1,0 1,-1 0,-1 0,0 1,-1-1,-1 1,-1-1,0 1,0-1,-2 1,0-1,-1 1,0-1,-1 0,-1 0,-1-1,-4 11,-1-5,-1 0,-1-1,-1 0,0-1,-1-1,-1 0,-1-1,0-1,-1-1,0 0,-1-1,-2-1,-78 37,72-36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42,'-94'241,"56"-124,61-183,-3 29,1 2,2 1,1 0,2 2,1 1,2 1,29-24,-58 53,0 0,1 0,0 0,-1 0,1 0,-1 0,1 0,0 1,0-1,0 0,-1 0,1 1,0-1,0 0,0 1,0-1,0 1,0-1,0 1,0 0,0-1,1 1,-1 0,0 0,0 0,0 0,0 0,0 0,0 0,0 0,1 0,-1 0,0 1,0-1,0 0,0 1,0-1,0 1,0-1,0 1,0 0,0-1,0 1,-1 0,1 0,0-1,0 1,-1 0,1 0,0 0,-1 0,1 0,-1 1,5 119,-6-31,2-90,0 1,0 0,0 0,-1-1,1 1,0-1,0 1,0-1,0 1,0-1,0 1,0-1,0 0,0 0,0 1,0-1,0 0,0 0,0 0,1 0,-1 0,0 0,0-1,0 1,0 0,0 0,0-1,0 1,0-1,0 1,0-1,0 1,-1-1,1 1,0-1,0 0,0 0,-1 1,1-1,0 0,-1 0,1 0,-1 0,1 0,-1 0,1 0,-1 0,1 0,-1 0,0 0,0 0,0 0,0 0,0 0,0 0,5-4,18-22,2-2,0 0,2 2,1 1,1 1,2 1,0 2,1 1,-31 21,-1-1,1 1,0-1,-1 1,1-1,0 1,-1-1,1 1,0 0,-1-1,1 1,0 0,0 0,-1 0,1-1,0 1,0 0,-1 0,1 0,0 0,0 0,-1 0,1 1,0-1,0 0,-1 0,1 0,0 1,0-1,-1 0,1 1,0-1,-1 1,1-1,-1 1,1-1,0 1,-1-1,1 1,-1 0,1-1,-1 1,0 0,1-1,-1 1,0 0,1-1,-1 1,0 0,0 0,0-1,0 1,0 0,0 0,0-1,0 1,0 0,0 0,-7 56,4-43,-8 162,27-135,-3-29</inkml:trace>
  <inkml:trace contextRef="#ctx0" brushRef="#br0" timeOffset="708.796">1064 98,'-17'3,"0"0,0 1,1 1,0 0,0 1,0 1,-10 6,21-10,1 0,-1 0,1 0,0 1,0-1,0 1,0 0,1 0,0 1,-1-1,2 1,-1-1,0 1,1 0,0 0,0 0,1 1,-1-1,1 0,0 0,0 1,1-1,0 1,0-1,0 5,1-4,0-1,1 0,-1 0,1 0,0 0,0 0,0 0,1-1,-1 1,1-1,1 1,-1-1,0 0,1 0,0-1,0 1,0-1,0 0,1 0,-1 0,1 0,0-1,0 0,0 0,0 0,0-1,0 1,0-1,0-1,1 1,-1-1,0 1,1-2,-1 1,2-1,11-5,-1 0,1-2,-1 0,-1-1,0-1,0 0,-1-1,0-1,2-2,26-19,71-74,-114 107,1 0,0 0,0 0,-1 0,1 0,0 1,0-1,-1 0,1 0,0 0,-1 1,1-1,0 1,-1-1,1 0,0 1,-1-1,1 1,-1-1,1 1,-1 0,1-1,-1 1,0-1,1 1,-1 0,1-1,-1 1,0 0,0-1,0 1,1 0,-1 0,0-1,0 1,0 0,0 0,0-1,0 1,0 0,0 0,-1-1,1 1,0 0,0 0,-1-1,1 1,0 0,-1-1,1 1,0 0,-1-1,1 1,-1-1,1 1,-1-1,0 1,1-1,-1 1,0 6,-3 17,2 0,1 0,1 1,1-1,1 0,2 7,2-9,0 0,-2 0,-1 0,-1 1,0-1,-2 1,-1-1,0 0,-2 1,-1-1,0 0,-2 0,0-1,-2 1,0-2,-1 1,-1-1,-1 0,-7 8,13-23,1 0,-1 0,0 0,0-1,0 0,0 0,-1-1,0 1,1-1,-1-1,-1 1,1-1,0 0,0 0,-1 0,1-1,-1 0,0-1,1 0,-1 1,1-2,-1 1,0-1,1 0,0-1,-1 1,1-1,-3-2,7 2,-1 0,1 0,0-1,0 1,0-1,1 0,-1 0,1 1,-1-1,1 0,0 0,0 0,0 0,1-1,-1 1,1 0,0 0,-1 0,1 0,1-1,-1 1,0 0,1 0,0 0,-1 0,1 0,1 0,-1 0,0 0,1 0,-1 0,2-1,67-81,199-102,-250 173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109 481,'-14'29,"-10"19,-1 6,4-1,6-6,5-9</inkml:trace>
  <inkml:trace contextRef="#ctx0" brushRef="#br0" timeOffset="234.811">53 114,'0'0</inkml:trace>
  <inkml:trace contextRef="#ctx0" brushRef="#br0" timeOffset="627.853">307 678,'35'-75,"61"-99,-96 173,0 0,0 1,0-1,0 0,1 0,-1 0,0 1,0-1,1 0,-1 0,1 1,-1-1,1 0,-1 1,1-1,-1 0,1 1,-1-1,1 1,0-1,-1 1,1-1,0 1,0 0,-1-1,1 1,0 0,0-1,0 1,-1 0,1 0,0 0,0 0,0 0,-1 0,1 0,0 0,0 0,0 0,0 0,-1 1,1-1,0 0,0 1,-1-1,1 0,0 1,0-1,-1 1,1-1,0 1,-1-1,1 1,-1 0,1-1,-1 1,1 0,-1-1,1 1,-1 0,0-1,1 1,-1 0,0 0,0 0,0-1,1 1,-1 0,0 0,0 0,4 64,-4-61,0 2,0 0,0 0,0 0,1 0,0 0,0 0,0 0,1 0,0 0,0-1,0 1,1 0,0-1,0 0,0 0,1 0,0 0,0 0,0-1,0 1,1-1,0-1,-1 1,2 0,-1-1,0 0,1 0,2 0,1-1,0 0,-1-1,1-1,0 0,0 0,0 0,-1-1,1 0,0-1,-1 0,1-1,-1 1,0-1,0-1,0 0,0 0,-1 0,1-1,-1 0,0-1,-1 0,1 0,-1 0,0-1,-1 1,1-2,-2 1,1 0,-1-1,0 0,0 0,-1 0,0 0,0-1,-1 1,0-7,2-5</inkml:trace>
  <inkml:trace contextRef="#ctx0" brushRef="#br0" timeOffset="1230.74">1210 142,'-28'45,"2"1,1 1,3 1,2 1,-12 45,29-83,0 0,0 0,1 1,0-1,1 1,1 0,0-1,0 1,1-1,1 1,0-1,0 1,1-1,0 0,1 0,1 0,0-1,0 1,1-1,0 0,1-1,0 1,0-2,1 1,0-1,1 0,-1 0,10 5,32 15,-26-19</inkml:trace>
  <inkml:trace contextRef="#ctx0" brushRef="#br0" timeOffset="2066.916">1323 678,'14'-1,"14"0,0-1,0-1,0-2,0-1,-1-1,0-1,-1-1,0-1,0-2,-1-1,0 0,2-4,-21 11,0 0,-1-1,0 1,0-1,0-1,-1 1,0 0,0-1,-1 0,0 0,0 0,-1 0,0-1,0 1,-1 0,0-1,-1 1,0-5,1 12,-1 0,0 0,0 0,0-1,0 1,0 0,0 0,0 0,0 0,0 0,0 0,-1-1,1 1,0 0,-1 0,1 0,-1 0,0 0,1 0,-1 0,1 0,-1 1,0-1,0 0,0 0,1 0,-1 1,0-1,0 1,0-1,0 0,0 1,0 0,0-1,-1 1,1 0,0-1,0 1,0 0,0 0,0 0,0 0,0 0,-1 0,1 0,0 0,0 1,0-1,0 0,0 1,0-1,0 1,0-1,0 1,0-1,0 1,-1 0,-53 44,51-42,0 2,0-1,1 0,-1 1,1-1,1 1,-1 0,1 0,-1 0,2 1,-1-1,0 0,1 1,0-1,0 1,1-1,0 1,0-1,0 1,0-1,1 1,0-1,0 1,0-1,1 1,0-1,0 0,0 0,1 0,0 0,0 0,0-1,0 1,1-1,-1 0,1 0,0 0,1-1,-1 1,5 2,1-3,1 1,-1-2,1 1,0-2,0 1,0-2,0 1,0-1,0-1,0 0,0-1,0 0,-1 0,1-1,-1-1,1 1,-1-2,0 0,-1 0,4-2,1-4,1 0,-2-1,1 0,-2-2,0 1,0-1,-1-1,-1 0,0 0,6-16,3-49,-20 79,1 0,-1 0,0 1,0-1,0 0,0 0,0 1,0-1,0 1,0-1,-1 1,1 0,0-1,0 1,0 0,0 0,-1 0,1 0,0 0,0 0,0 0,0 0,-1 0,1 0,0 1,0-1,0 1,0-1,0 1,0-1,0 1,0-1,0 1,0 0,0 0,0-1,0 1,0 0,0 0,1 0,-1 0,0 0,1 0,-1 0,1 0,-1 0,1 0,0 0,-1 1,1-1,0 0,0 0,0 1,-4 3,0 0,0 0,1 0,0 1,0-1,1 1,0 0,0 0,0 0,0 0,1 0,0 0,1 1,-1-1,1 0,0 1,1-1,-1 0,1 0,0 0,1 1,0-1,0-1,0 1,1 0,-1 0,1-1,1 1,-1-1,2 1,3 1,0-2,0 1,1-1,0 0,-1-1,2 0,-1-1,0 1,1-2,0 1,-1-1,1-1,0 0,0 0,0-1,0-1,0 1,0-1,-1-1,1 0,0 0,-1-1,1 0,-1-1,7-4,1 0,0 0,0-2,-1 0,0 0,-1-2,0 0,-1-1,0 0,-1-1,-1 0,0-1,-1-1,1-3,-10 15,4-4,-1 0,-1 0,1-1,-2 0,1 0,-1 0,0 0,-1-1,0 1,0-7,-2 15,1 0,-1 1,0-1,0 0,0 0,0 1,1-1,-1 0,0 1,-1-1,1 0,0 0,0 1,0-1,0 0,0 1,-1-1,1 0,0 1,-1-1,1 1,0-1,-1 0,1 1,-1-1,1 1,-1-1,1 1,-1-1,1 1,-1-1,1 1,-1 0,0-1,1 1,-1 0,0 0,1-1,-1 1,0 0,1 0,-1 0,0 0,0 0,1 0,-1 0,0 0,1 0,-1 0,0 0,1 0,-1 1,0-1,1 0,-1 1,0-1,1 0,-1 1,1-1,-1 0,0 1,1-1,-1 1,1-1,-1 1,1 0,0-1,-1 1,1 0,-35 39,30-31,-1 1,1 0,0 1,1-1,1 1,-1-1,2 1,-1 0,2 0,-1 0,1 1,1-1,0 0,1 0,0 0,1 1,0-1,0 0,2-1,-1 1,1-1,0 1,1-1,6 8,-8-14,1-1,0 0,0 0,0 0,1 0,-1-1,0 0,1 0,0 0,-1 0,1-1,0 0,0 0,0 0,0 0,3-1,14 2</inkml:trace>
  <inkml:trace contextRef="#ctx0" brushRef="#br0" timeOffset="2396.732">3016 114,'-147'342,"144"-337,0-1,0 1,1 0,0 0,-1 0,2 0,-1 0,1 1,-1-1,1 0,1 1,-1-1,1 0,0 1,0-1,1 1,-1-1,1 1,0-1,1 0,-1 0,1 1,0-1,1 0,-1-1,1 1,0 0,0-1,0 1,1-1,-1 0,1 0,0-1,0 1,1-1,-1 0,1 0,3 2,1-2,1 0,-1-1,1 0,0-1,0 1,0-2,0 0,0 0,-1-1,1 0,0 0,0-1,0-1,-1 1,0-2,1 1,-1-1,0-1,-1 1,1-2,-1 1,6-6,-13 9,0 1,0-1,0 0,0 1,0-1,-1 0,1 0,-1 0,1 1,-1-1,0 0,0 0,1 0,-1 0,-1 0,1 0,0 0,0 0,-1 0,1 0,-1 1,0-1,1 0,-1 0,0 1,0-1,0 0,0 1,0-1,-1 1,1-1,-1 0,-8-12</inkml:trace>
  <inkml:trace contextRef="#ctx0" brushRef="#br0" timeOffset="2601.851">2649 340,'38'0,"28"0,7 0,0 0,-6 0,-11 0,-10 0,-7-5,-7-1,-8 0</inkml:trace>
  <inkml:trace contextRef="#ctx0" brushRef="#br0" timeOffset="2847.778">3439 1,'25'38,"7"37,-2 11,-10-1,-9-9,-6-13,-9-12,-4-10,-5-7,-5-10,0-4,-1 0,-3-4,-2-4,3 0,0-2,4-3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0,'29'0,"19"0,6 0,-1 0,-5 0,-6 0,-5 0,-9 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373 198,'-38'70,"-100"200,133-260,1 0,0 1,1-1,1 1,-1 0,2-1,-1 1,2 0,-1 0,1 0,1 0,0 0,1 0,1 3,0-10,1 0,-1-1,1 1,0-1,1 0,-1 0,0-1,1 1,-1-1,1 0,0 0,0 0,0-1,0 0,0 0,0 0,0-1,0 1,1-1,-1 0,0-1,0 1,0-1,0 0,1 0,5 0,15 0</inkml:trace>
  <inkml:trace contextRef="#ctx0" brushRef="#br0" timeOffset="584.2">175 0,'-17'19,"1"1,0 0,1 2,2-1,0 1,1 1,1 1,2-1,0 1,1 1,2 0,-4 20,2 13,1 1,4-1,1 1,4 0,2 2,-3-44,1-1,0 0,1 0,1-1,1 1,0-1,1 1,0-2,1 1,1-1,0 0,1 0,1-1,0-1,8 9,-3-8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8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0,'-3'26,"-1"0,-2 0,0-1,-2 1,-1-2,0 1,-2-1,-1-1,-1 0,-1-1,-12 15,-12 24,21-33,12-22,0-1,0 2,1-1,0 0,1 1,-1 0,1-1,0 1,1 1,0-1,0 0,0 1,1-1,0 0,1 1,-1 0,1-1,1 6,3-9,0 0,0-1,0 1,0-1,0 0,1 0,-1-1,1 1,0-1,0 0,0-1,0 1,0-1,0 0,0 0,0 0,1-1,-1 0,0 0,0 0,0-1,1 1,-1-1,0-1,0 1,4-2,108-22,-92 22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8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1,'-102'95,"86"-69,2 1,0 1,2 0,0 0,-4 22,10-19,1 1,1-1,2 1,2 0,0-1,2 1,2 2,-4-29,0 0,1 0,0 0,0 0,0-1,0 1,1 0,0-1,0 1,0-1,0 0,1 1,0-1,0 0,0-1,0 1,1 0,-1-1,1 0,0 0,0 0,0 0,0-1,0 1,1-1,-1 0,1-1,0 1,-1-1,1 0,0 0,0 0,0-1,0 1,-1-1,1 0,0-1,0 1,0-1,0 0,0 0,-1-1,1 1,-1-1,1 0,-1-1,4-1,6-8</inkml:trace>
  <inkml:trace contextRef="#ctx0" brushRef="#br0" timeOffset="347.629">487 29,'-10'39,"-3"17,1 4,2-4,3-6,3-7,2-6,1-4,1-4,0-1,1-1,-1 0,-4-5,-3-5</inkml:trace>
  <inkml:trace contextRef="#ctx0" brushRef="#br0" timeOffset="944.394">684 312,'24'0,"12"0,6 0,0 0,-3 0,-2 0,-4 0,-1 0,-3 0,-5 0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4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170 225,'-4'1,"-1"1,1 0,-1 0,1 0,0 0,0 0,0 1,0 0,0 0,1 0,-1 0,1 0,0 1,0 0,0 0,-6 4,3-1,-1-1,1 1,0 0,0 1,1-1,0 1,1 0,-1 1,2-1,-1 1,1-1,0 1,1 0,0 0,1 0,-1 1,2-1,-1 0,1 0,1 1,0-1,0 0,1 0,2 9,0-13,1 0,-1 0,1-1,0 1,0-1,1 0,-1-1,1 1,0-1,0 0,0-1,0 1,0-1,1 0,-1-1,1 0,-1 0,1 0,0-1,-1 0,1 0,0 0,-1-1,1 0,-1 0,1-1,-1 0,0 0,0-1,3-1,18-5,-1-1,0-2,-1 0,-1-2,0-1,0 0,-2-2,0-1,-1-1,1-2,-17 17,-1-1,1 0,-1 0,-1 0,1 0,-1 0,0-1,0 1,0-1,-1 0,0 0,0 0,-1 0,1 0,-1 0,-1 0,1-1,-1 1,0 0,0 0,-1-1,0 1,0 0,0 0,-1 0,0 0,0 0,-1 0,1 1,-1-1,-1 1,1-1,-1 1,0 0,0 1,0-1,-1 1,1-1,-4-1,-49-18,27 15</inkml:trace>
  <inkml:trace contextRef="#ctx0" brushRef="#br0" timeOffset="363.856">85 395,'34'-15,"15"-8,0 3,-8 10,-7 7,-4 4,-8 7,-2 1,1 0,0-1,3-3,1-2,1-2,2 0,-5-1</inkml:trace>
  <inkml:trace contextRef="#ctx0" brushRef="#br0" timeOffset="869.192">649 57,'24'0,"13"0,0 4,-11 3,-10 4,-8 5,-9-1,-6 3,-1 3,6-2,8-5,7-4,7-4,4-3,4-3,1 0,-4-1</inkml:trace>
  <inkml:trace contextRef="#ctx0" brushRef="#br0" timeOffset="1201.595">1 677,'43'-4,"38"-8,15 0,-3-4,-9 1,-14 3,-13 4,-13 3,-8 2,-5 2,-4 1,-2 1,-4-1</inkml:trace>
  <inkml:trace contextRef="#ctx0" brushRef="#br0" timeOffset="1634.209">226 818,'15'-2,"1"0,-1 0,1 2,-1 0,1 1,-1 0,1 1,-1 1,12 3,-26-6,0 0,0 0,0 0,0 0,0 0,0 1,0-1,1 0,-1 0,0 1,0-1,0 1,0-1,0 1,-1-1,1 1,0-1,0 1,0 0,0 0,-1-1,1 1,0 0,-1 0,1 0,0 0,-1 0,1 0,-1 0,0 0,1 0,-1 0,0 0,0 0,1 0,-1 0,0 0,0 1,0-1,0 0,-1 0,1 0,0 0,0 0,-1 0,1 0,0 0,-1 0,1 0,-1 0,1 0,-1 0,0 0,1 0,-1-1,0 1,0 0,0 0,1-1,-1 1,0-1,-1 1,-21 15,-30 33,55-47,-1 0,0 0,1 0,-1-1,1 1,0-1,-1 1,1-1,0 1,0-1,0 0,0 0,0 0,0 0,0 0,0-1,0 1,1-1,-1 1,0-1,0 0,0 0,1 0,-1 0,0 0,0 0,1-1,1 0,172-38,-151 31</inkml:trace>
  <inkml:trace contextRef="#ctx0" brushRef="#br0" timeOffset="2082.677">1158 141,'5'2,"-1"1,1-1,-1 1,0 0,1 0,-1 1,-1-1,1 1,-1 0,1 0,-1 0,0 0,0 1,-1-1,1 1,-1-1,1 5,31 147,-32-130,0 0,-2 0,-1 0,-1 0,-1-1,-1 1,-2-1,0 0,-2 0,0-1,-2 0,-1 0,-10 17,11-24,-1 1,0-1,-2-1,1 0,-2-1,0 0,-1-1,-1-1,-4 3,-3 1</inkml:trace>
  <inkml:trace contextRef="#ctx0" brushRef="#br0" timeOffset="2664.983">1355 0,'27'27,"-14"-4,0 0,-2 1,-1 0,0 1,-2 1,-1-1,-2 1,0 0,-1 6,3 15,-2-18,-1 0,-1 0,-2 1,-1-1,-3 13,-1-18,-2 0,0 0,-2-1,-1 0,-1 0,0-1,-2 0,-1-1,0-1,-2 0,0 0,-1-2,-1 0,0-1,-2 0,0-2,-1 0,-4 2,4-3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0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30,'-21'0,"21"0,7 0,53 1,149-13,-177 6,1 0,-1 3,1 0,0 2,29 3,-39 3,-4 1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1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3,'0'0,"1"0,-1 0,1-1,-1 1,1 0,-1 1,1-1,-1 0,1 0,-1 0,1 0,-1 0,1 0,-1 1,1-1,-1 0,1 0,-1 1,1-1,-1 0,0 1,1-1,-1 0,0 1,1-1,-1 0,0 1,1-1,-1 1,0-1,0 1,1-1,-1 1,0-1,0 1,0-1,0 1,0-1,0 1,0-1,0 1,0-1,0 1,0-1,0 1,0-1,0 1,0-1,-1 1,1-1,0 1,0-1,-1 1,1-1,0 0,0 1,-1-1,1 1,0-1,-1 0,1 1,-1-1,1 0,15 3,-1-1,1-1,0-1,0 0,0-1,0 0,0-2,-1 1,9-4,17-2,202 0,-153 10,-64 2,-29 9,-9-8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83,'2'-3,"-1"1,1-1,0 0,0 0,0 1,0-1,0 1,1 0,-1 0,1 0,0 0,-1 0,1 0,0 1,0-1,0 1,0 0,0 0,2-1,1 0,2-3,1-1,1 2,-1-1,1 1,0 1,0 0,0 0,0 1,0 0,0 0,1 2,-1-1,1 1,-1 1,0 0,1 0,-1 1,0 0,0 1,0 0,0 1,0 0,-1 0,3 2,17 21,-25-22,0 0,0 0,1-1,0 0,0 0,0 0,0-1,1 0,-1 0,1 0,0 0,0-1,0 0,0-1,6 2,-1-2,0-1,0 0,0 0,-1-1,1 0,0-1,0-1,-1 0,1 0,-1-1,0 0,0 0,0-1,1-2,5-2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0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8,'85'256,"-33"-2,-51-255,-1 1,1-1,-1 0,1 0,-1 0,1 1,0-1,-1 0,1 1,0-1,0 0,-1 1,1-1,0 1,0-1,0 1,0 0,0-1,0 1,0 0,0 0,0-1,0 1,0 0,-1 0,1 0,0 0,0 0,0 0,0 1,0-1,0 0,0 0,0 1,0-1,0 1,0-1,0 1,-1-1,1 1,0-1,0 1,0 0,-1-1,1 1,-1 0,1 0,0-1,-1 1,1 0,-1 0,0 0,1 0,-1 0,0 0,1 0,-1 0,0 0,0 0,0 0,0 0,0-1,0 1,0 0,0 0,0 0,-1 1,61-130,79-128,-73 130,-52 105,-7 18</inkml:trace>
  <inkml:trace contextRef="#ctx0" brushRef="#br0" timeOffset="334.173">678 234,'33'-4,"17"-3,4 1,-3 2,-4 0,-6 2,-5 1,-4 0,-3 1,-6 1</inkml:trace>
  <inkml:trace contextRef="#ctx0" brushRef="#br0" timeOffset="578.281">734 432,'39'5,"17"1,3 0,-2-6,-7-3,-7-1,-6 1,-5 0,-2 0,-2 2,-6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05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1 227,'537'0,"-513"0</inkml:trace>
  <inkml:trace contextRef="#ctx0" brushRef="#br0" timeOffset="302.717">1 452,'33'-5,"17"-1,4 0,-3 1,-4 2,-7 1,-4 1,-3 0,-4 1,-1 0,0 1,-1-1,0 0,-5 0</inkml:trace>
  <inkml:trace contextRef="#ctx0" brushRef="#br0" timeOffset="735.297">311 1,'20'16,"1"0,0-1,1-1,0-2,1 0,1-1,0-1,0-2,19 5,-3-3,-34-9,1 0,-1 0,0 0,1 1,-1 0,0 1,0-1,0 1,0 0,0 1,-1-1,0 1,0 0,0 1,1 0,-6-1,1 0,-2 0,1 0,0 0,-1 0,0 1,1-1,-2-1,1 1,0 0,-1 0,0 0,0-1,0 1,0-1,0 1,-1-1,0 0,1 0,-1 0,0-1,-1 1,1 0,0-1,-1 0,1 0,-1 0,-2 0,5-1,-257 181,217-139,31-30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3:56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71 142,'0'43,"-5"38,-1 15,0-4,1-7,2-15,1-13,-4-13,-1-8,0-5,3-4,0-1,-2-1,-2 1,7-10,7-11,4-7</inkml:trace>
  <inkml:trace contextRef="#ctx0" brushRef="#br0" timeOffset="513.473">748 255,'-276'52,"271"-52,-1 1,1 0,-1 0,1 1,0-1,0 1,-1 0,1 0,0 1,1 0,-1 0,0 0,1 0,0 1,0-1,0 1,0 0,0 0,1 1,0-1,0 1,0 0,0 0,1 0,0 0,0 0,0 0,1 1,-1-1,1 0,1 1,-1-1,1 1,0 0,0-1,1 4,2-2,0-1,1 0,-1 0,2 0,-1-1,0 0,1 0,0 0,0 0,1-1,-1 1,1-1,0-1,0 1,0-1,1 0,-1-1,1 1,-1-1,1-1,0 1,0-1,0 0,0-1,0 1,0-1,0-1,0 1,-1-1,1-1,0 1,0-1,0 0,-1-1,0 1,1-2,1 0,27-18,-2-1,0-2,-2-1,0-2,-2-1,-1-1,8-14,-29 36,-7 8,0 1,0-1,0 0,0 0,0 1,1-1,-1 0,0 0,0 0,0 1,0-1,0 0,1 0,-1 0,0 1,0-1,0 0,1 0,-1 0,0 0,0 0,0 0,1 0,-1 1,0-1,0 0,1 0,-1 0,0 0,0 0,1 0,-1 0,0 0,0 0,1 0,-16 36,11-27,-12 27,1 1,2 0,2 1,2 0,1 1,1 0,0 38,11 121,18-137,-11-48</inkml:trace>
  <inkml:trace contextRef="#ctx0" brushRef="#br0" timeOffset="778.726">1228 593,'0'33,"5"12,2-2</inkml:trace>
  <inkml:trace contextRef="#ctx0" brushRef="#br0" timeOffset="1063.214">1454 114,'-9'24,"-4"17,1 7,7-5,4-5,8-9,2-4,4-7,5-7,5-4,2-4,2-3,2-1,0 0,0 0,-4-5,-8-6,-5-1</inkml:trace>
  <inkml:trace contextRef="#ctx0" brushRef="#br0" timeOffset="1329.847">1878 1,'-24'43,"-18"38,-1 15,6 1,5-6,8-10,8-13,6-9,6-10,3-8,1-1,2-3,-1-3,1-3,-1-1,-1-1,1-1,-1-5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53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1,'-5'0,"-6"0,-6 0,-5 0,-4 0,-2 0,-1 0,0 5,-1 1,1 0,0 4,0 0,1-2,0 3,-1-1,6-2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1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171 504,'-92'227,"14"-46,103-215,101-159,-89 147,-28 33,1 0,0 0,0 1,2 1,-1 0,1 0,1 1,0 1,9-5,-20 12,0 1,0 0,0 0,0 0,0 0,1 1,-1-1,0 0,0 1,1 0,-1-1,0 1,1 0,-1 0,0 0,0 1,1-1,-1 1,0-1,0 1,1-1,-1 1,0 0,0 0,0 0,0 1,0-1,0 0,-1 1,1-1,0 1,-1-1,1 1,-1 0,1 0,-1 0,0 0,0 0,0 0,0 0,0 0,0 0,-1 0,1 1,-1-1,1 1,0 109,-8-86,5-21,0 0,0 0,1 0,-1 0,1 0,0 0,0 1,1-1,0 1,0-1,0 0,0 1,1-1,0 0,0 1,0-1,1 0,1 3,-1-7,1-1,-1 1,1-1,-1 0,0 0,1 0,-1 0,1 0,-1 0,1 0,-1-1,0 1,1-1,-1 0,0 0,1 0,-1 0,0 0,0 0,0-1,0 1,0-1,0 1,0-1,-1 0,1 1,-1-1,1 0,-1 0,321-293,-321 294,-1 0,1 0,-1 0,1 0,-1 0,1 0,0 0,-1 0,1 0,0 1,0-1,-1 0,1 1,0-1,0 0,0 1,0-1,0 1,0 0,0-1,0 1,0 0,0-1,0 1,0 0,0 0,0 0,1 0,-1 0,0 0,0 0,0 0,0 1,0-1,0 0,0 1,0-1,0 1,0-1,0 1,0-1,0 1,0 0,-1-1,1 1,0 0,0 0,-1-1,1 1,0 0,-1 0,1 0,-1 0,1 0,-1 1,-9 93,0-57,6-23,0 0,1 0,1 1,1-1,0 0,0 1,2-1,0 4,5-1</inkml:trace>
  <inkml:trace contextRef="#ctx0" brushRef="#br0" timeOffset="683.055">1357 504,'-5'3,"-16"7,1 0,0 1,1 1,1 0,0 2,0 0,2 1,0 1,0 0,2 1,0 1,1 0,0 1,1 1,11-17,0 0,0 0,0 1,0-1,0 0,1 0,0 1,-1-1,1 0,0 1,1-1,-1 0,0 1,1-1,0 0,0 1,0-1,0 0,1 0,-1 0,1 0,-1 0,1-1,0 1,0 0,1-1,-1 1,0-1,1 0,-1 0,1 0,0 0,0 0,0-1,0 1,0-1,0 0,0 1,0-2,0 1,1 0,-1-1,0 1,1-1,-1 0,3 0,9-3,0-1,-1 0,0-1,0-1,0 0,0-1,-1 0,0-1,-1 0,0-1,0-1,-1 0,0 0,-1-1,0 0,0-1,5-10,20-17,58-57,-92 95,0 0,0 1,0-1,0 1,0-1,1 1,-1-1,0 1,0 0,1 0,-1-1,0 1,1 0,-1 0,0 0,0 1,1-1,-1 0,0 0,0 1,1-1,-1 1,0-1,0 1,0-1,0 1,0 0,1-1,-1 1,-1 0,1 0,0 0,0 0,0 0,0 0,-1 0,1 0,0 0,-1 0,1 1,-1-1,20 59,-17-46,15 47,-3 1,-3 0,-3 0,-2 1,-3 9,-4-44,2-14,-1 1,-1 0,0-1,-1 1,0 0,-1-1,-1 1,0-1,-1 0,-1 0,0 0,-1 0,-1-1,0 0,0 0,-6 6,9-13,-1 0,0 0,0 0,-1 0,0-1,0 0,0 0,0-1,-1 1,0-1,1-1,-2 1,1-1,0-1,-1 1,1-1,-1-1,0 1,1-1,-1 0,0-1,0 0,0 0,1-1,-1 0,0 0,0-1,1 0,-1 0,-3-2,8 1,0 0,-1 0,1 0,1 0,-1 0,0 0,1-1,0 1,0-1,0 0,0 0,0 0,1 0,-1 0,1 0,0 0,1 0,-1 0,1-1,0 1,0 0,0 0,0-1,1 1,1-4,37-102,-16 74,2 1,1 0,2 2,1 2,1 0,2 2,22-15,25-11,-61 41</inkml:trace>
  <inkml:trace contextRef="#ctx0" brushRef="#br0" timeOffset="3906.283">2175 194,'1'-1,"-1"1,1 0,0-1,-1 1,1 0,0-1,-1 1,1 0,0 0,0 0,-1-1,1 1,0 0,0 0,-1 0,1 0,0 0,0 1,-1-1,1 0,0 0,0 0,-1 1,1-1,0 0,-1 1,1-1,0 0,-1 1,1-1,-1 1,1-1,-1 1,1-1,-1 1,1 0,-1-1,1 1,-1 0,0-1,1 1,-1 0,0-1,0 1,1 0,-1 0,0-1,0 1,0 0,0 0,0-1,0 1,0 0,0 0,0-1,0 1,-1 0,1 0,0-1,-1 1,1 0,0-1,-1 1,1 0,0-1,-1 1,1-1,-1 1,-19 59,20-59,-100 252,80-204,11-30,1 0,0 1,1 0,2 0,0 1,1-1,-1 17,5-34,0 0,0-1,1 1,0 0,-1-1,1 1,0-1,0 1,0-1,0 1,1-1,-1 0,1 1,-1-1,1 0,0 0,0 0,0-1,0 1,0 0,0-1,1 1,-1-1,0 0,1 0,-1 1,1-2,-1 1,1 0,0 0,-1-1,1 0,0 1,0-1,96-7,-76 0,-3 0</inkml:trace>
  <inkml:trace contextRef="#ctx0" brushRef="#br0" timeOffset="4616.187">2824 110,'-18'9,"0"2,1 0,0 1,1 1,1 0,0 1,0 1,2 1,0-1,1 2,0 0,1 0,2 1,-1 1,2-1,0 2,8-13,-1-1,1 1,0-1,1 1,0 0,0-1,0 1,1-1,0 1,0-1,1 0,0 0,0 0,0 0,0-1,1 1,0-1,1 0,-1 0,1 0,0-1,0 1,0-1,0 0,1-1,0 1,0-1,0-1,0 1,0-1,0 0,1 0,-1 0,1-1,-1 0,3-1,4 1,0-1,0-1,0 0,-1-1,1 0,0-1,-1 0,0-1,0-1,0 0,0 0,-1-1,0-1,0 0,0 0,-1-1,0 0,6-8,-10 10,104-100,-105 101,-1-1,0 0,0 0,-1 0,1 0,-1-1,0 0,-1 1,0-1,0 0,0 0,-1 0,0 0,-1-1,1 1,-1 0,-1 0,1 0,-2-6,0 8,0 0,0 0,-1 1,1-1,-1 1,0-1,0 1,-1 0,1 0,-1 0,0 0,0 1,0 0,0 0,-1 0,-2-2,-10-4</inkml:trace>
  <inkml:trace contextRef="#ctx0" brushRef="#br0" timeOffset="4951.076">2513 391,'34'-19,"15"-6,5 1,-2 4,-10 11,-13 12,-5 5,-3 6,0 0,2-1,1-9,1-4,2-2,0-2,2 1,-6 1</inkml:trace>
  <inkml:trace contextRef="#ctx0" brushRef="#br0" timeOffset="5453.879">3247 53,'93'-45,"-92"44,1 0,-1 0,1 0,-1 1,1-1,0 0,0 1,-1-1,1 1,0 0,0-1,-1 1,1 0,0 0,0 0,0 0,0 1,-1-1,1 0,0 1,0-1,-1 1,1 0,0-1,-1 1,1 0,-1 0,1 0,-1 0,1 0,-1 1,0-1,1 0,-1 1,0-1,0 1,0-1,0 1,0-1,-1 1,1 0,0-1,-1 1,1 0,-1 0,0-1,1 1,-1 0,0 0,0 0,0 0,0-1,-1 3,-46 60,43-62,1 1,0-1,-1 1,1 0,0 0,1 0,-1 0,0 0,1 1,0-1,0 1,0-1,0 1,0 0,1 0,0 0,0 0,0 0,0 0,0 0,1 2,1-2,1-1,-1 1,1-1,0 0,0 0,0 0,0 0,1 0,-1 0,1-1,0 1,-1-1,1 0,0 1,1-1,-1-1,0 1,0 0,1-1,-1 0,1 0,-1 0,1 0,0 0,-1-1,2 0,16 4</inkml:trace>
  <inkml:trace contextRef="#ctx0" brushRef="#br0" timeOffset="5755.068">3868 137,'-172'135,"-134"136,220-199,-2-3,-72 39,65-44,-22 6,105-58</inkml:trace>
  <inkml:trace contextRef="#ctx0" brushRef="#br0" timeOffset="6383.118">3501 787,'1'-5,"1"1,0-1,0 1,0 0,0-1,1 1,-1 0,1 1,0-1,0 0,1 1,-1-1,1 1,0 0,0 1,0-1,0 0,0 1,0 0,1 0,-1 0,1 1,0 0,-1-1,1 2,0-1,-1 0,3 1,22-9,55-8,-82 17,0-1,0 1,0 0,0 0,0 0,0 1,0-1,0 0,0 1,0 0,0-1,0 1,0 0,0 0,0 0,-1 0,1 0,0 0,-1 1,1-1,-1 0,1 1,-1-1,0 1,0 0,0-1,1 1,-2 0,1 0,0 0,0 0,-1-1,1 1,0 0,-1 0,0 0,0 0,0 1,0 0,-2 5,0 0,-1-1,0 1,0-1,-1 0,0 0,-1 0,1 0,-1-1,0 1,-1-1,0-1,0 1,0-1,0 0,-1 0,-6 2,-19 21,30-28,0 1,0-1,0 1,1 0,-1 0,0 0,1 0,-1 0,1 0,-1 1,1-1,0 0,0 1,-1-1,1 1,0-1,0 1,0 0,0-1,1 1,-1 0,0 0,1 0,-1-1,1 1,0 0,0 0,-1 0,1 0,0 0,1 0,-1 0,0-1,0 1,1 0,-1 0,1 0,0 0,0-1,-1 1,1 0,0-1,0 1,1-1,-1 1,0-1,0 1,1-1,-1 0,1 0,-1 1,1-1,1 0,11 1,0 0,1-2,-1 0,0 0,1-1,-1-1,0 0,0-1,0-1,5-2,18-3,56-17,-72 22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21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1 226,'224'-17,"-23"4,-61-11,-116 22</inkml:trace>
  <inkml:trace contextRef="#ctx0" brushRef="#br0" timeOffset="266.53">85 424,'34'0,"15"0,5 0,3 0,-4 0,-6-5,-7-1,-4 0,-4 1,-3 1,-1 2,-1 1,0 0,0 1,-4 0</inkml:trace>
  <inkml:trace contextRef="#ctx0" brushRef="#br0" timeOffset="715.069">424 1,'6'8,"1"-1,0 1,0-1,0-1,1 1,0-1,0 0,0-1,1 0,0 0,0-1,0-1,1 1,-1-1,1-1,0 1,0-2,-1 1,1-2,10 1,45 11,35 28,-98-38,1-1,-1 1,0-1,0 1,0 0,0-1,0 1,0 0,-1 1,1-1,-1 0,1 0,-1 1,0-1,0 0,0 1,0-1,0 1,-1 0,1-1,-1 1,1 0,-1-1,0 1,0 0,-1-1,1 1,0 0,-1-1,1 1,-1-1,0 1,0-1,0 1,0-1,-1 0,1 1,-1-1,-17 25,-1-1,-1 0,-2-2,-1 0,0-2,-2-1,-10 6,-93 87,49-34,65-60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8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30,'34'0,"21"0,5 0,2 0,-4-5,-3-1,-1 0,-4 1,-7 1,-1 2,-2 1,-4 0,-2 1,-4 0,-5 1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9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58,'29'-5,"19"-1,6-1,3 2,-2-3,-2 0,-5 1,-1 1,-3 3,-5 1,-9 1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4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9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334 340,'-44'24,"1"2,2 1,1 3,1 1,1 1,-6 11,40-40,1-1,-1 1,1 0,0 0,0 0,0 1,1-1,-1 1,1-1,0 1,0 0,0 0,1 0,-1 0,1 0,0 0,0 1,0-1,1 0,-1 0,1 1,0-1,0 0,1 1,-1-1,1 0,0 0,0 1,0-1,1 0,0 0,-1 0,1 0,1-1,-1 1,1-1,-1 1,1-1,0 0,0 0,0 0,1 0,-1 0,2 0,8 2,0-1,1 0,-1-1,1-1,0 0,0-1,0 0,0-1,0-1,0 0,0-1,0 0,-1-1,1-1,11-4,4-2,-4-1</inkml:trace>
  <inkml:trace contextRef="#ctx0" brushRef="#br0" timeOffset="305.532">814 424,'-31'13,"1"0,1 2,0 2,1 0,0 2,2 1,-15 14,39-32,0 0,-1 0,1 0,0 0,0 1,0-1,0 0,1 1,-1 0,1-1,0 1,-1 0,1 0,0 0,1 0,-1 0,0 0,1 0,0 0,0 0,0 0,0 0,0 0,0 0,1 0,-1 0,1 0,0 0,0 0,0 0,1 0,-1 0,1-1,-1 1,1-1,0 1,0-1,0 0,0 1,0-1,1 0,-1 0,1-1,-1 1,2 0,12 3,-1-2,1 1,0-2,0 0,0-1,0-1,0 0,0-2,0 1,0-2,0 0,-1-1,1 0,-1-2,0 1,0-2,-1 0,0-1,0 0,7-7,109-99,-127 112,1-1,-1 0,0 0,0 0,0 0,0 0,0-1,-1 1,1-1,-1 0,0 1,0-1,0 0,-1 0,0 0,1-1,-1 1,-1 0,1 0,-1-1,1 1,-1 0,-1-1,1 1,0 0,-1-1,0 1,0 0,0 0,-1 0,1 0,-1 0,0 0,0 0,-1 0,1 1,-1-1,1 1,-1 0,0-1,-1 2,1-1,-2-1,-20-8,0 5</inkml:trace>
  <inkml:trace contextRef="#ctx0" brushRef="#br0" timeOffset="719.991">1124 651,'138'-145,"-137"145,-1 1,0 0,0 0,0-1,1 1,-1 0,0 0,1-1,-1 1,1 0,-1 0,1-1,-1 1,1-1,-1 1,1 0,0-1,-1 1,1-1,0 0,-1 1,1-1,0 1,0-1,-1 0,1 0,0 1,0-1,0 0,-1 0,1 0,0 0,0 0,0 0,-1 0,1 0,0 0,0-1,0 1,-1 0,1 0,0-1,0 1,-1-1,1 1,0 0,0-1,-1 1,1-1,-1 1,1-1,0 0,-1 1,1-1,-1 0,0 1,1-1,-1 0,1 0,-1 1,0-1,0 0,1 0,-1 0,0 1,0-2,0 6,1 0,-1 1,1-1,0 0,0-1,0 1,1 0,-1 0,1 0,0-1,0 1,0-1,0 1,1-1,0 0,-1 0,1 0,0-1,0 1,1 0,-1-1,1 0,-1 0,1 0,-1 0,1-1,0 1,0-1,0 0,2 0,15 0,-1-1,1 0,0-2,0-1,-1 0,1-1,-1-1,0-2,0 0,-1 0,0-2,0 0,-1-2,0 0,-1-1,4-4,-17 14,2-1,-1 0,0 0,0 0,0 0,-1-1,1 0,-1 0,0 0,0 0,0-1,0 1,-1-1,0 0,0 0,0-1,-1 1,0 0,0-1,1-4,-5-4</inkml:trace>
  <inkml:trace contextRef="#ctx0" brushRef="#br0" timeOffset="1115.607">2281 198,'-57'27,"39"-20,1 0,1 1,-1 0,1 2,1 0,0 0,0 2,1 0,0 0,-1 4,13-13,1-1,-1 1,1-1,0 1,-1 0,1 0,1 0,-1 0,0 0,1 0,0 0,-1 0,1 0,0 0,1 0,-1 0,0 0,1-1,0 1,-1 0,1 0,0 0,1 0,-1-1,0 1,1 0,0-1,-1 1,1-1,0 0,0 0,1 0,-1 0,0 0,1 0,-1 0,1-1,-1 1,1-1,0 0,0 0,-1 0,1 0,0 0,0-1,0 1,2-1,2 3,-1 0,1 1,-1 0,0 0,0 0,0 0,-1 1,0 0,0 0,0 1,0-1,0 2,-4-5,1 1,-1-1,0 0,0 1,0-1,0 0,0 1,-1-1,1 1,-1 0,0-1,0 1,0-1,0 1,0-1,0 1,-1 0,1-1,-1 1,1-1,-1 0,0 1,0-1,0 0,-1 1,1-1,-1 0,1 0,-1 0,1 0,-1 0,0 0,0-1,0 1,-1 0,-12 8,-1 0,0-1,-1-1,0 0,0-2,0 0,-1 0,0-2,0 0,-15 1,27-4,-12 0,5-2</inkml:trace>
  <inkml:trace contextRef="#ctx0" brushRef="#br0" timeOffset="1369.56">2902 1,'-29'34,"-14"15,-4 5,5-2,5-6,9-5,10-5,7-4,6-2,3-2,3-1,0-4</inkml:trace>
  <inkml:trace contextRef="#ctx0" brushRef="#br0" timeOffset="1532.532">2395 311,'33'-9,"16"-4,10 1,-1 2,-6 3,-6 3,-7 1,-4 7,-5 3,-1-1,-7 5,-1-1,-5 4,-5-2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5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105 136,'-31'117,"10"-59,-11 78,25-102,-7 88,14-119,1 0,-1 0,1 0,-1 0,1 0,0 0,0 0,1 0,-1 0,0 0,1 0,0 0,-1-1,1 1,0-1,1 0,-1 1,0-1,1 0,-1 0,1 0,-1-1,1 1,0-1,0 1,0-1,0 0,0 0,0 0,0-1,0 1,0-1,0 1,4-1,135-26,-95 11,-29 8</inkml:trace>
  <inkml:trace contextRef="#ctx0" brushRef="#br0" timeOffset="716.297">698 136,'-11'1,"-1"0,1 0,-1 1,1 1,0 0,0 0,0 1,0 1,0 0,1 0,0 1,0 0,1 1,0 0,0 1,0 0,1 0,0 0,1 1,0 1,0-1,1 1,0 0,1 0,0 1,1 0,0 0,1 0,0 0,-2 10,6-16,-1 1,1-1,0 0,0 0,1 1,-1-1,1 0,0 0,1-1,-1 1,1 0,0-1,0 1,0-1,1 0,-1 0,1 0,0-1,0 1,1-1,-1 0,0 0,1-1,0 1,0-1,0 0,0 0,0-1,0 1,0-1,1 0,-1-1,0 1,1-1,-1 0,0-1,5 0,8 2,0-1,-1-2,1 1,0-2,0-1,-1 0,1-1,-1 0,-1-2,1 0,-1-1,0-1,-1 0,0-1,0 0,-1-2,-1 1,0-2,0 0,-1 0,2-5,-12 15,0-1,0 1,0-1,0 0,-1 1,0-1,0 0,0 0,0 0,0 0,-1 0,0 0,0 1,0-1,0 0,0 0,-1 0,0 0,0 0,0 0,0 0,-1 1,1-1,-1 0,0 1,0-1,0 1,-1 0,1 0,-3-2,-13-13</inkml:trace>
  <inkml:trace contextRef="#ctx0" brushRef="#br0" timeOffset="1001.609">387 362,'312'-103,"-309"102,0-1,1 1,-1 0,1 0,0 0,-1 1,1-1,0 1,-1 0,1 0,0 0,-1 0,1 1,0-1,-1 1,1 0,0 0,-1 1,0-1,1 1,-1-1,0 1,0 0,0 0,0 1,0-1,0 1,0-1,-1 1,2 2,3 10,-6-12,0 1,0-1,0 0,1 1,-1-1,1 0,0 0,0 0,0 0,0-1,0 1,1 0,-1-1,1 0,0 1,0-1,0 0,0-1,0 1,0 0,0-1,1 0,-1 0,1 0,6 1,-1 0,1-1,0 0,-1-1,1 0,0 0,-1-1,1-1,0 0,-1 0,1 0,0-2,9-3</inkml:trace>
  <inkml:trace contextRef="#ctx0" brushRef="#br0" timeOffset="1814.87">1149 23,'151'-20,"-150"20,0-1,0 1,-1 0,1 0,0-1,0 1,-1 0,1 0,0 0,0 0,0 0,-1 0,1 0,0 0,0 0,-1 0,1 1,0-1,0 0,-1 0,1 1,0-1,-1 1,1-1,0 0,-1 1,1-1,-1 1,1 0,0-1,-1 1,1-1,-1 1,0 0,1-1,-1 1,0 0,1-1,-1 1,0 0,0 0,1-1,-1 1,0 0,0 0,0 0,0-1,0 1,0 0,0 0,0-1,-1 1,1 0,0 0,0-1,-1 1,1 0,0 0,-1-1,1 1,-1 0,1-1,-1 1,1-1,-1 1,-42 35,40-33,2-2,-47 40,47-40,0-1,0 1,1 0,-1 0,0 0,0-1,1 1,-1 0,1 0,-1 0,1 0,-1 0,1 0,0 0,-1 0,1 1,0-1,0 0,0 0,0 0,0 0,0 0,0 0,0 0,0 1,0-1,1 0,-1 0,0 0,1 0,-1 0,1 0,-1 0,1 0,0 0,-1 0,1-1,0 1,0 0,-1 0,1 0,0-1,0 1,0-1,0 1,0 0,0-1,0 0,0 1,0-1,0 0,1 1,102 8,-78-9</inkml:trace>
  <inkml:trace contextRef="#ctx0" brushRef="#br0" timeOffset="2217.966">1686 193,'-158'166,"-80"59,207-196,-233 177,248-194,0 1,0 0,1 2,1 0,1 0,0 1,-2 5,5-2</inkml:trace>
  <inkml:trace contextRef="#ctx0" brushRef="#br0" timeOffset="2677.472">1376 700,'131'-10,"-130"9,1 1,-1-1,1 0,-1 1,1-1,0 1,-1-1,1 1,0 0,-1 0,1 0,0 0,0 0,-1 0,1 0,0 1,-1-1,1 1,0-1,-1 1,1 0,-1-1,1 1,-1 0,1 0,-1 0,0 0,1 0,-1 0,0 1,0-1,0 0,0 1,0-1,0 1,0-1,0 1,0-1,-1 1,1-1,-1 1,1 0,-1-1,0 1,0 0,0-1,1 1,-2 0,1 0,0-1,0 1,0 0,-1-1,1 1,-1 0,1-1,-2 2,-5 6,0-1,0 0,-1 0,0-1,-1 0,0-1,0 0,0 0,-1 0,-1-1,2 0,0-1,0 1,1 1,-1-1,2 2,-1-1,1 1,-1 0,2 0,-1 1,1 0,-1 3,6-10,0 0,1 0,-1 0,1 1,-1-1,1 0,-1 0,1 0,0 1,-1-1,1 0,0 1,0-1,0 0,0 0,0 1,0-1,1 0,-1 0,0 1,1-1,-1 0,1 0,-1 0,1 1,-1-1,1 0,0 0,0 0,-1 0,1 0,0 0,0 0,0-1,0 1,0 0,0 0,0-1,1 1,-1-1,0 1,0-1,0 1,1-1,-1 0,1 1,63 6,-64-7,20-1,-1-1,1-1,-1-1,0 0,0-2,0 0,0-1,-1-1,5-4,1-1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26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227 114,'5'0,"1"4,0 7,-1 7,-2 4,-1 4,-1 1,0 2,-1 1,-5-5,-2-2,6-5,2-6</inkml:trace>
  <inkml:trace contextRef="#ctx0" brushRef="#br0" timeOffset="286.618">1 424,'38'0,"18"0,4 0,-3 0,-7 0,-7 0,-6 0,-5 0,-2 0,-2 0,-6 5,-6 1</inkml:trace>
  <inkml:trace contextRef="#ctx0" brushRef="#br0" timeOffset="736.876">30 621,'203'-15,"-201"14,0 0,0 1,0 0,0-1,0 1,0 0,0 0,0 0,0 1,0-1,0 0,0 1,0-1,-1 1,1 0,0-1,0 1,0 0,-1 0,1 0,0 0,-1 1,1-1,-1 0,1 1,-1-1,0 1,1-1,-1 1,0 0,0 0,0-1,-1 1,1 0,0 0,-1 0,1 0,-1 0,1 0,-1 0,0 0,0 0,0 0,0 0,0 0,0 0,-1 0,0 1,-4 4,-1 1,0-1,0 0,-1-1,0 1,0-1,-1-1,1 1,-1-1,0-1,-6 3,-40 28,53-35,0 1,0 0,0 0,-1-1,1 1,0 0,0 0,0 0,1 0,-1 0,0 0,0 0,0 0,1 0,-1 1,1-1,-1 0,1 0,-1 1,1-1,0 0,-1 1,1-1,0 0,0 1,0-1,0 0,0 1,0-1,1 0,-1 1,0-1,1 0,-1 1,1-1,-1 0,1 0,0 0,-1 1,1-1,0 0,0 0,53 24,3-26,-31-5</inkml:trace>
  <inkml:trace contextRef="#ctx0" brushRef="#br0" timeOffset="1081.97">848 340,'0'14,"0"10,0 5,0 3,0 1,0-1,0-1,-5-1,-2 0,1-1,1-1,-3-4,-1-7</inkml:trace>
  <inkml:trace contextRef="#ctx0" brushRef="#br0" timeOffset="1391.811">650 367,'256'-40,"-88"24,-166 15,0 1,0 1,0-1,0 0,1 0,-2 1,1-1,0 1,0 0,0-1,0 1,0 0,0 0,-1 0,1 1,0-1,-1 0,1 0,-1 1,1-1,-1 1,0 0,0-1,0 1,0 0,0 0,0 0,0 9</inkml:trace>
  <inkml:trace contextRef="#ctx0" brushRef="#br0" timeOffset="1639.748">565 763,'34'-5,"15"-1,5 0,-2-4,-1 0,-4 2,-5 2,-5 2,-3 2,-4 1,-7 1</inkml:trace>
  <inkml:trace contextRef="#ctx0" brushRef="#br0" timeOffset="2341.685">1215 650,'-156'175,"79"-77,77-99,1 0,-1 1,1-1,0 1,0-1,-1 1,1-1,0 1,0-1,-1 1,1 0,0-1,0 1,0 0,0 0,-1 0,1-1,0 1,0 0,0 0,0 0,0 1,0-1,-1 0,1 0,0 0,0 1,0-1,0 0,-1 1,1-1,0 1,0-1,-1 1,1-1,0 1,-1-1,1 1,0 0,-1-1,1 1,-1 0,1 0,-1-1,0 1,1 0,-1 0,0 0,1-1,-1 1,0 0,0 0,0 0,0 0,0 0,0 0,0-1,0 1,0 0,0 0,0 0,-1 0,172-154,-41 36,-129 116,1 0,-1 0,0-1,0 1,1 0,-1 0,1 1,-1-1,1 0,-1 0,1 1,0-1,-1 1,1-1,-1 1,1 0,0 0,0 0,-1 0,1 0,0 0,-1 0,1 0,0 1,-1-1,1 0,0 1,-1 0,1-1,-1 1,1 0,-1 0,1 0,-1 0,0 0,1 0,-1 0,0 0,0 1,0-1,0 0,0 1,0-1,0 1,-1-1,1 1,0-1,-1 1,1 0,-1-1,0 1,1 0,-1-1,0 1,0 0,0 0,0 0,-2 200,2-201,0 1,1-1,-1 1,0 0,0-1,-1 1,1-1,0 1,0-1,-1 0,1 1,-1-1,1 1,-1-1,0 0,1 1,-1-1,0 0,0 0,0 1,0-1,0 0,0 0,0 0,-1 0,1-1,0 1,-1 0,1 0,0-1,-1 1,1-1,0 1,-1-1,1 1,-1-1,1 0,-1 0,1 0,-1 0,1 0,-1 0,1 0,-1 0,1-1,-1 1,1-1,-1 1,1-1,-1 1,1-1,0 0,0 0,-1 0,-185-100,169 92</inkml:trace>
  <inkml:trace contextRef="#ctx0" brushRef="#br0" timeOffset="3818.801">1750 340,'-9'2,"-1"0,1 1,0 0,0 1,1 0,-1 1,1-1,0 2,0-1,0 1,1 0,0 1,0 0,0 0,1 0,0 1,1-1,0 2,0-1,0 0,1 1,1 0,-1 0,2 0,-2 4,-1 9,0 1,1 0,1 0,1 0,2 0,1 18,-1-35,1 0,0 0,0 0,0 0,1 0,0 0,0 0,1-1,0 1,0-1,0 0,0 1,1-1,0-1,0 1,0-1,1 1,-1-1,1 0,0-1,0 1,0-1,1 0,-1 0,1-1,0 0,4 2,3-1,0-1,0 1,0-2,0 0,0-1,0 0,0-1,0 0,0-1,0 0,0-1,0-1,-1 0,0-1,0 0,0-1,0 0,-1-1,0 0,0-1,-1 0,5-6,2-1,-2 0,0-1,-1-1,0-1,-1 0,-2 0,1-1,-2-1,-1 0,0 0,-2-1,0 0,0-4,-6 17,0 0,-1-1,0 1,0-1,0 1,-1 0,-1 0,1-1,-1 1,-1 0,0 0,0 1,0-1,-1 0,0 1,0 0,-1 0,0 0,0 1,-1 0,0-1,0 2,0-1,0 1,-1 0,0 1,0-1,-1 1,1 1,-1-1,0 1,0 1,0-1,0 1,0 1,-6-1,-54-4,39 6</inkml:trace>
  <inkml:trace contextRef="#ctx0" brushRef="#br0" timeOffset="4208.936">1525 594,'111'-71,"-98"67,0 0,0 1,0 1,0 0,0 1,0 0,1 1,-1 1,0 0,1 0,-1 1,0 1,0 1,-1 0,1 0,-1 1,0 0,4 4,-9-6,0 0,1 0,-1 0,1-1,-1 0,1-1,0 0,-1 0,1-1,0 1,0-2,-1 1,9-2,2-4</inkml:trace>
  <inkml:trace contextRef="#ctx0" brushRef="#br0" timeOffset="4759.476">1807 1,'-5'0,"-1"4,-5 3,-1 4,-2 0,5-1,10-3,4-3</inkml:trace>
  <inkml:trace contextRef="#ctx0" brushRef="#br0" timeOffset="5248.003">2174 29,'1'-2,"0"0,1 0,-1 1,1-1,-1 0,1 1,0-1,0 1,0-1,0 1,0 0,0 0,0 0,0 0,1 0,-1 0,0 1,1-1,-1 1,0 0,1-1,-1 1,0 0,1 0,0 1,0-2,78 17,-79-15,0 0,-1 0,1 0,-1 0,1 1,-1-1,1 0,-1 1,0-1,0 1,1 0,-1-1,0 1,0 0,-1-1,1 1,0 0,-1 0,1 0,-1 0,1 0,-1 0,0 0,0 0,0 0,0 0,0 0,0 0,-1-1,1 1,-1 0,1 0,-1 0,0 0,0 0,0-1,0 1,0 0,0-1,-1 2,-17 22,-20 32,38-55,1-1,-1 0,1 1,-1-1,1 1,0-1,0 1,0-1,0 1,0-1,0 1,0-1,0 1,0-1,1 1,-1-1,1 1,-1-1,1 1,-1-1,1 0,0 1,0-1,0 0,0 0,0 0,0 0,0 1,0-1,0 0,0-1,0 1,1 0,-1 0,0-1,1 1,-1 0,1-1,0 1,6 1,-1-1,1 0,-1 0,1-1,0 0,-1 0,1-1,0 0,-1 0,1 0,-1-1,7-3,15-2,-3 3</inkml:trace>
  <inkml:trace contextRef="#ctx0" brushRef="#br0" timeOffset="5624.716">2540 537,'34'-5,"16"-1,4-1,-3 2,-4 2,-6 1,-5 0,-4 2,-3 0,-6-5,-6-1</inkml:trace>
  <inkml:trace contextRef="#ctx0" brushRef="#br0" timeOffset="5872.64">2739 254,'-5'39,"-2"17,1 4,1-4,2-6,0-7,2-6,1-4,0-3,0-2,0-6</inkml:trace>
  <inkml:trace contextRef="#ctx0" brushRef="#br0" timeOffset="8074.389">3161 791,'0'-14,"0"-1,0 1,1 0,1 0,1 0,0 0,1 0,0 0,1 1,0 0,1 0,1 0,0 1,1-1,0 2,6-8,73-90,-86 109,-1-1,1 1,0-1,-1 1,1-1,0 1,0-1,-1 1,1 0,0-1,0 1,0 0,-1 0,1 0,0-1,0 1,0 0,0 0,-1 0,1 0,0 1,0-1,0 0,0 0,-1 0,1 1,0-1,0 0,-1 1,1-1,0 1,0-1,-1 1,1-1,-1 1,1-1,0 1,-1 0,1-1,-1 1,1 0,-1-1,0 1,1 0,-1 0,0-1,1 1,-1 0,0 0,0 0,0 0,0-1,0 1,0 0,0 0,0 0,0 0,0 0,5 59,-5-56,9 58,-8-61,0 0,-1 0,1 1,0-1,0 0,-1 0,1 0,0 0,0 0,0 0,0 0,0 0,1 0,-1-1,0 1,0 0,0-1,1 1,-1-1,0 1,1-1,-1 0,0 1,1-1,-1 0,1 0,-1 0,0 0,1 0,-1 0,1-1,-1 1,0 0,1-1,-1 1,0-1,0 1,1-1,-1 0,0 0,0 1,0-1,1-1,159-134,-144 123,-12 7,1 2,-1-1,1 1,-1 0,1 0,1 0,-1 1,0 0,1 0,0 0,-1 1,1 0,0 1,5-1,-9 4,-1 0,1 0,-1 1,0-1,0 1,0 0,0-1,0 1,-1 0,1 0,-1 0,0 0,0 0,0 1,0-1,0 0,-1 0,0 1,1-1,-1 0,0 1,-1-1,1 0,-1 0,1 1,-1-1,0 0,0 0,0 0,-1 0,0 2,2-3,-5 18,2-14,1 0,0 0,1 0,0 0,0 0,0 0,0 0,1 1,0-1,1 0,-1 0,1 0,0 0,1 0,-1 0,1 0,1 2,8 5</inkml:trace>
  <inkml:trace contextRef="#ctx0" brushRef="#br0" timeOffset="8642.334">4206 396,'-33'10,"2"1,0 1,0 2,1 1,1 1,0 2,1 1,0 2,23-16,0 0,1 0,0 1,0-1,0 1,1 0,0 0,0 0,0 1,1-1,0 1,0-1,1 1,0 0,0 4,0-9,1 1,0 0,0 0,0-1,0 1,0 0,1 0,-1-1,1 1,0 0,-1-1,1 1,0-1,1 1,-1-1,0 0,1 1,0-1,-1 0,1 0,0 0,0 0,0 0,0 0,0-1,1 1,-1-1,0 1,1-1,-1 0,1 0,0 0,-1 0,1-1,0 1,-1-1,1 1,2-1,13-2,0-1,0-1,0 0,-1-1,0-1,0-1,0-1,0 0,-1-1,-1 0,0-2,0 1,-1-2,12-12,138-103,-164 127,1-1,-1 0,1 1,-1-1,1 1,0-1,-1 0,1 1,0-1,0 1,-1 0,1-1,0 1,0 0,-1-1,1 1,0 0,0 0,0 0,0 0,0 0,-1 0,1 0,0 0,0 0,0 0,0 0,0 0,-1 1,1-1,0 0,0 1,-1-1,1 0,0 1,0-1,-1 1,1-1,0 1,-1 0,1-1,-1 1,1 0,-1-1,1 1,-1 0,1-1,-1 1,0 0,1 0,-1 0,0-1,0 2,2 51,-2-42,-5 364,5-359,-1 0,0-1,-1 1,-1-1,0 1,-1-1,-1 0,0-1,-1 1,-1-1,-7 11,12-22,0 0,-1-1,1 1,-1-1,0 0,1 0,-1 0,0 0,0 0,-1-1,1 1,0-1,0 0,-1 0,1 0,0 0,-1-1,1 1,-1-1,1 0,-1 0,1 0,-1-1,1 1,-1-1,1 0,0 0,-1 0,1 0,0 0,0-1,0 0,0 1,0-1,0 0,0-1,1 1,-1 0,1-1,-1 1,1-1,0 0,0 0,0 0,1 0,-1 0,1 0,-1 0,1-1,0 1,0 0,1-1,-1 1,1-1,-1-1,2-10,0 0,1 0,0 1,1-1,1 1,0 0,1 0,1 0,0 1,1-1,0 1,1 1,6-8,13-29,37-69,-50 99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53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1 234,'1'-2,"1"1,-1-1,1 0,-1 0,1 1,0-1,0 1,-1-1,1 1,0 0,0 0,1-1,-1 2,0-1,0 0,0 0,1 1,-1-1,0 1,1 0,-1-1,0 1,1 0,-1 1,1-1,0-1,131-2,45-8,-38-24,-134 30</inkml:trace>
  <inkml:trace contextRef="#ctx0" brushRef="#br0" timeOffset="283.182">1 348,'34'0,"20"0,6 0,-2 0,-7 0,-7-5,-6-1,-4 0,-4 1,-2 1,-1 2,0 1,0 1,0 0,-4 0</inkml:trace>
  <inkml:trace contextRef="#ctx0" brushRef="#br0" timeOffset="834.314">396 8,'0'0,"0"0,0 0,1 0,-1 0,0 0,0-1,0 1,1 0,-1 0,0 0,0 0,0-1,0 1,0 0,1 0,-1-1,0 1,0 0,0 0,0-1,0 1,0 0,0 0,0-1,0 1,0 0,0 0,0-1,0 1,0 0,0 0,0-1,0 1,0 0,0 0,28 13,-27-12,48 25,-2 3,0 2,32 29,-76-58,0 1,0 0,-1-1,1 1,-1 0,1 1,-1-1,0 0,-1 1,1-1,-1 1,1-1,-1 1,0 0,0-1,0 1,-1 0,0 0,1 0,-1 0,-1-1,1 1,0 0,-1 0,0 0,0-1,0 1,0 0,-1-1,1 1,-1-1,0 1,0-1,0 0,-1 0,-1 2,-18 22,-1 0,-1-2,-2-1,0-1,-1-1,-2-1,0-2,-1-1,0-1,-25 9,28-13,3-2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03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1,'-61'22,"35"-15,0 2,1 1,1 0,0 2,0 1,1 1,-12 10,32-21,-1-1,1 1,0 0,0 0,0 0,0 0,1 0,-1 1,1 0,0-1,0 1,0 0,0 0,1 0,0 0,-1 0,1 0,1 0,-1 0,1 1,0-1,0 0,0 0,0 1,1-1,-1 0,1 0,0 0,1 0,-1 0,1 0,-1 0,1 0,1-1,-1 1,0 0,1-1,-1 0,1 0,0 0,3 3,8 5,0-1,1 0,0-1,0-1,1 0,0-1,1-1,-1 0,1-2,0 0,0 0,1-2,-1 0,1-1,-1 0,1-2,8 1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0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1,'0'4,"0"-2,-5-2,-6-1,-6-1,-5 1,-4 0,-2 0,0 1,-2 0,1 4,-1 3,1-1,1-2,-1 0,1-2,4-1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03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224 255,'-19'14,"0"-3,1 1,0 1,0 1,2 0,0 1,0 1,1 1,1 0,1 1,1 0,0 1,0 2,11-19,0 1,0-1,0 0,1 1,-1-1,1 1,0-1,-1 1,1-1,0 1,0-1,1 1,-1-1,0 1,1-1,-1 1,1-1,0 0,0 1,0-1,0 0,1 0,-1 0,0 1,1-1,-1-1,1 1,0 0,0 0,0-1,0 1,0-1,0 1,0-1,0 0,1 0,-1 0,2 1,97 12,-85-16,1-1,-1 0,0-1,-1-1,1 0,-1-1,0-1,0 0,-1-1,11-8,-20 13,1 0,-1-1,0 0,0 0,0-1,-1 1,0-1,0 0,0 0,0-1,-1 1,0-1,0 1,0-1,-1 0,0 0,0 0,0 0,-1-1,0 1,0 0,-1-1,0 1,0-1,0 1,-1 0,0-1,-1-3,0 4,0 1,-1 0,0 0,0 0,0 0,-1 1,0-1,0 1,0 0,0 0,0 0,-1 1,0-1,0 1,0 0,0 0,0 1,0 0,-1 0,1 0,-1 0,0 1,-2 0,-17-4</inkml:trace>
  <inkml:trace contextRef="#ctx0" brushRef="#br0" timeOffset="390.417">506 537,'26'-48,"-21"36,1 1,0-1,0 1,1 0,1 1,0 0,0 0,1 1,8-7,-15 15,1 0,-1 0,1 0,0 0,-1 1,1-1,0 1,0 0,-1 0,1 0,0 0,0 0,0 1,-1-1,1 1,0 0,-1 0,1 0,-1 0,1 0,-1 1,1-1,-1 1,0-1,0 1,0 0,2 1,23 13,-16-12,0 0,0-1,0-1,1 0,-1 0,1-1,-1-1,1 0,-1 0,1-1,-1 0,1-1,-1-1,0 0,0 0,0-1,0-1,0 1,-1-2,0 1,0-2,-1 1,0-1,0-1,0 1,-1-2,0 1,0-1,-1-1,-4 6,-1 1,0-2,1 1,-2 0,1 0,0-1,-1 1,0-1,0 1,0-1,-1 0,1 1,-1-1,0 0,0 1,-1-1,0-4,-5-8</inkml:trace>
  <inkml:trace contextRef="#ctx0" brushRef="#br0" timeOffset="811.055">1438 114,'-14'2,"1"1,-1 0,1 1,0 0,0 1,1 1,0 0,0 1,-7 4,14-7,-55 41,59-44,0 0,0 0,0 0,0 1,0-1,1 0,-1 0,0 1,0-1,1 0,-1 1,1-1,-1 1,1-1,0 1,0-1,-1 1,1-1,0 1,0-1,1 1,-1-1,0 1,0-1,1 1,-1-1,1 1,-1-1,1 1,0-1,-1 0,1 1,0-1,0 0,0 0,0 0,0 0,0 0,0 0,0 0,1 0,-1 0,0 0,1-1,0 2,70 26,-64-27,0 1,1 1,-1-1,-1 2,1-1,0 1,-1 0,0 0,0 1,0 0,0 0,3 4,-9-6,1-1,-1 0,1 1,-1-1,0 1,0-1,0 1,0-1,0 1,0 0,-1 0,1-1,-1 1,0 0,0 0,0-1,0 1,-1 0,1 0,-1-1,1 1,-1 0,0-1,0 1,0 0,0-1,-1 1,1-1,-1 0,0 0,1 1,-1-1,0 0,0 0,-1 0,-83 59,32-38,29-16</inkml:trace>
  <inkml:trace contextRef="#ctx0" brushRef="#br0" timeOffset="1065.906">2087 1,'-24'33,"-8"17,-3 8,-1 5,6-4,9-7,7-7,6-8,4-4,4-3,1-2,5-6,2-7</inkml:trace>
  <inkml:trace contextRef="#ctx0" brushRef="#br0" timeOffset="1236.062">1635 227,'34'-5,"15"-1,5 0,-2 1,-6 1,-5 2,-5 1,-4 5,-7 3</inkml:trace>
  <inkml:trace contextRef="#ctx0" brushRef="#br0" timeOffset="1437.247">2228 453,'0'4,"0"3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57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141 339,'-2'-1,"-1"0,1 0,0 0,-1 1,1-1,-1 0,1 1,-1 0,0-1,1 1,-1 0,1 0,-1 1,1-1,-1 1,1-1,-1 1,1 0,-1-1,1 1,0 1,-1-1,1 0,0 0,0 1,0-1,0 1,0 0,0 0,1 0,-1 0,0 0,1 0,0 0,-1 0,1 0,0 1,0-1,0 2,-28 99,27-73,0 0,2 0,1 0,1-1,2 1,2 5,-4-27,-1 0,2 0,-1 0,1 0,0 0,1-1,0 1,0-1,1 0,-1 0,1-1,1 1,0-1,-1 0,2-1,-1 1,1-1,0 0,0-1,0 0,0 0,1-1,0 1,1-1,-2-1,0-1,0 0,0 0,0-1,0 0,0 0,0 0,0-1,0 0,0-1,0 0,0 0,0 0,-1-1,1 1,-1-2,0 1,1-1,0-1,104-93,-101 88,4-4,-1-1,-1 0,-1-1,0 0,-1-1,0 0,-2 0,0-1,5-15,-11 26,0 0,0 0,-1 0,0-1,0 1,-1 0,0 0,0-1,0 1,-1 0,0-1,-1 1,1 0,-2 0,1 0,-1 0,0 1,0-1,0 1,-1 0,0 0,-1 0,1 0,-1 1,0-1,0 1,-4-2,-5-2,0 1,-1 1,0 0,0 1,0 0,-1 1,0 1,0 1,0 0,-1 1,1 0,-16 2,1-1</inkml:trace>
  <inkml:trace contextRef="#ctx0" brushRef="#br0" timeOffset="364.902">0 508,'13'6,"1"-1,0-1,0 0,0-1,0 0,0-1,1-1,-1 0,1-1,-1 0,0-1,1-1,-1 0,0-1,0-1,0 0,1-2,88-38,-100 43,-1 0,1 0,0 0,-1 0,1 0,0 1,0-1,0 1,0 0,0 0,-1 0,1 0,0 1,0-1,0 1,0-1,-1 1,1 0,0 0,-1 0,1 1,0-1,-1 1,0-1,1 1,-1 0,0 0,0 0,0 0,0 0,0 0,-1 1,1-1,-1 1,1 0,-1-2,1 3,0 0,1-1,-1 0,1 0,-1 1,1-1,0-1,0 1,0 0,1-1,-1 0,0 1,1-1,0-1,-1 1,1 0,0-1,0 0,0 0,0 0,0 0,0-1,0 0,0 1,3-2,14-2</inkml:trace>
  <inkml:trace contextRef="#ctx0" brushRef="#br0" timeOffset="919.98">310 0,'-4'10,"2"-2,7-3,3-6,0 2,-2 0</inkml:trace>
  <inkml:trace contextRef="#ctx0" brushRef="#br0" timeOffset="1387.158">650 85,'12'-4,"-4"1,0 1,1 0,-1 0,1 0,0 1,-1 0,1 1,0 0,0 0,-1 1,1 0,0 1,6 2,-14-3,1 1,-1 0,0-1,1 1,-1 0,0 0,-1 0,1 0,0 0,0 0,-1 0,1 0,-1 0,0 0,0 1,1-1,-1 0,-1 0,1 0,0 0,0 0,-1 0,0 1,1-1,-1 0,0 0,0 0,0-1,0 1,0 0,0 0,0 0,-1-1,1 1,-1-1,1 1,-1-1,0 0,0 1,1-1,-1 0,0 0,-2 0,-15 25,18-25,1 0,-1 0,1 0,-1 0,1 1,0-1,-1 0,1 0,0 1,0-1,0 0,0 0,0 0,0 1,0-1,1 0,-1 0,0 0,1 1,-1-1,1 0,-1 0,1 0,-1 0,1 0,0 0,-1 0,1 0,0 0,0 0,0 0,0-1,0 1,0 0,0-1,0 1,0 0,0-1,0 1,1-1,-1 0,0 1,0-1,0 0,1 0,61 7,-60-7,116-2,-94 1</inkml:trace>
  <inkml:trace contextRef="#ctx0" brushRef="#br0" timeOffset="1776.638">1101 480,'33'0,"17"0,4 0,-3 0,-4 0,-6 0,-5-5,-4-1,-3 0,-1 1,0 1,-1 2,-5 1</inkml:trace>
  <inkml:trace contextRef="#ctx0" brushRef="#br0" timeOffset="2029.782">1327 339,'-5'34,"-1"15,-1 5,2-2,2-6,6-5,2-10</inkml:trace>
  <inkml:trace contextRef="#ctx0" brushRef="#br0" timeOffset="3230.716">1694 762,'51'-30,"-1"-1,-2-3,-1-2,30-30,-72 62,0 0,0 0,-1 0,0 0,1-1,-2 0,1 0,0 0,-1 0,0-1,-1 1,1-1,-1 0,0 1,0-1,-1 0,1 0,-2 0,1-1,0 1,-1 0,0 0,-1 0,1 0,-1 0,-1-1,1 1,-2-4,1 8,1 1,0-1,0 1,0 0,-1-1,1 1,-1 0,1 0,-1 0,1 0,-1 1,0-1,1 0,-1 0,0 1,0 0,1-1,-1 1,0 0,0-1,0 1,1 0,-1 1,0-1,0 0,0 0,1 1,-1-1,0 1,0-1,1 1,-1 0,0 0,1 0,-1 0,1 0,-1 0,1 0,0 0,0 1,-1-1,-53 58,50-52,1 1,-1 0,2 0,-1 0,1 0,0 1,1-1,0 1,0 0,1 0,0 4,0-10,1 1,0-1,0 1,1-1,-1 0,1 1,0-1,-1 1,1-1,1 0,-1 1,1-1,-1 0,1 0,0 0,0 0,0 0,0-1,1 1,-1-1,1 1,-1-1,1 0,0 0,0 0,0 0,0-1,0 1,3 0,8 2,0-1,1-1,-1 0,0-1,1 0,-1-1,1-1,-1 0,0-1,0-1,0 0,0-1,0-1,-1 0,1 0,-1-1,7-5,-1-1,-5 7,-1-2,-1 0,1-1,-1 0,-1 0,1-1,-2-1,1 0,-1-1,-1 0,0 0,0-1,-1 0,3-7,-12 20,0-1,1 1,-1-1,0 0,1 1,-1-1,0 0,0 0,1 1,-1-1,0 0,0 0,0 0,1 0,-1 0,0 0,0 0,0-1,1 1,-1 0,0 0,0 0,1-1,-1 1,0 0,1-1,-1 1,0-1,1 1,-1-1,0 1,1-1,-1 1,1-1,-1 0,1 1,-1-1,1 0,0 1,-1-1,1 0,0 0,0 1,-1-1,1 0,0 0,0 0,0 1,0-1,0 0,0 0,0 1,0-1,0 0,0 0,1 0,-1 1,0-1,0 0,1 0,-1 0,-3 4,0 0,0-1,0 1,1 0,-1 1,1-1,-1 0,1 1,0-1,0 1,1-1,-1 1,1 0,0 0,0 0,0 0,0 0,1 0,0 0,0 0,0 0,0 0,0 0,1 0,0 0,0 0,0 0,0 0,0-1,1 1,0 0,0-1,0 1,0-1,0 1,1-1,0 0,-1 0,1 0,0-1,0 1,1-1,1 2,9-1,0 0,0 0,1-2,-1 0,0 0,1-1,-1-1,0-1,0 0,1 0,-2-2,1 0,0 0,-1-1,1-1,9-6,-12 8,-1 0,0 0,1-1,-2 0,1 0,-1-1,1-1,-2 1,1-1,-1-1,0 0,0 0,-1 0,0-1,-1 0,0-1,0 1,-1-1,0 0,1-5,-6 13,1 1,-1 0,1 0,-1-1,1 1,-1 0,0-1,0 1,1-1,-1 1,0 0,0-1,0 1,-1-1,1 1,0 0,-1-1,1 1,0 0,-1-1,0 1,1 0,-1 0,0-1,1 1,-1 0,0 0,0 0,0 0,0 0,0 0,0 0,0 1,-1-1,1 0,0 0,0 1,-1-1,1 1,0-1,-1 1,1 0,0-1,-1 1,1 0,-1 0,-62 21,57-14,0 0,1 1,0-1,0 1,1 1,0-1,0 1,1-1,0 1,0 1,1-1,1 0,-1 1,2-1,-1 6,1-10,0 0,1 0,-1 0,1 0,0 1,1-1,-1 0,1 0,0 0,1 0,-1-1,1 1,0 0,0 0,0-1,1 1,-1-1,1 0,0 0,1 0,-1 0,1 0,-1-1,1 0,0 1,0-2,1 1,-1 0,1-1,2 2,5 1,-7-2,0-1,0 1,1-1,-1 0,0 0,1 0,-1-1,1 1,0-1,-1-1,1 1,0-1,0 0,-1-1,1 1,0-1,0 0,-1 0,1-1,-1 0,4-1,4-8</inkml:trace>
  <inkml:trace contextRef="#ctx0" brushRef="#br0" timeOffset="3588.89">2822 113,'234'-68,"-167"60,-66 8,0 0,0 0,0 0,0 0,0 0,0 1,0-1,0 0,0 1,0-1,-1 1,1-1,0 1,0-1,0 1,0 0,-1-1,1 1,0 0,-1 0,1-1,0 1,-1 0,1 0,-1 0,1 0,-1 0,0 0,1 0,-1 0,0 0,0 0,0 0,0 0,0 0,0 0,0 0,0 0,0 0,0 0,0 0,-1 0,1 0,0 0,-1 0,1 0,-1 0,1-1,-1 1,1 0,-1 0,0 0,1 0,-1-1,0 1,0 0,1-1,-1 1,0-1,0 1,-143 136,143-136,0 1,0-1,0 1,0-1,0 1,1-1,-1 1,1-1,-1 1,1 0,0-1,-1 1,1 0,0-1,0 1,0 0,0-1,1 1,-1 0,0-1,1 1,-1 0,1-1,0 1,-1-1,1 1,0-1,0 1,0-1,0 0,0 1,0-1,0 0,0 0,1 0,-1 0,0 0,1 0,-1 0,1 0,-1-1,1 1,0 0,-1-1,1 0,1 1,81 23,-84-24,90 8,-64-7</inkml:trace>
  <inkml:trace contextRef="#ctx0" brushRef="#br0" timeOffset="4365.681">3697 283,'-30'13,"1"1,0 1,1 1,0 2,2 1,-1 1,19-13,1-1,0 1,0 0,0 1,0 0,1 0,1 0,0 1,0 0,0 0,1 0,0 0,1 1,0-1,1 1,0 0,0 0,1 0,0 0,1 0,0 5,1-10,1 1,-1 0,1 0,0-1,0 1,1-1,-1 0,1 0,1 0,-1 0,1 0,-1 0,1-1,1 0,-1 0,0 0,1 0,0-1,0 0,0 0,0 0,1 0,-1-1,1 0,-1 0,1-1,0 1,0-1,0-1,0 1,0-1,0 0,-1 0,1 0,2-1,10 1,0 0,0-2,0 1,-1-2,1-1,-1 0,0-1,0-1,13-6,-4 0,0-1,-1-1,-1-1,0-2,20-18,-36 28,0 0,-1 0,0-1,-1 1,1-2,-2 1,1-1,-1 0,0 0,-1 0,0 0,-1-1,0 0,0 0,-1 0,0 0,-1 0,0-5,-1 10,-1-1,0 1,0 0,0-1,-1 1,0 0,0 0,0 0,0 0,-1 0,0 1,0-1,0 1,-1 0,1 0,-1 0,0 0,0 0,0 1,-1 0,1 0,-1 0,0 1,0-1,-1 1,-5-4,0 2,-1 0,0 0,0 1,0 0,0 1,0 1,-1 0,1 0,-9 2,-17 3</inkml:trace>
  <inkml:trace contextRef="#ctx0" brushRef="#br0" timeOffset="4646.282">3330 565,'8'-2,"32"-2,1-2,-1-3,0 0,-1-3,28-12,-62 21,-1 0,0 1,1-1,-1 1,1 0,0 0,0 1,-1-1,1 1,0 0,0 1,0-1,0 1,1 0,-1 0,0 0,0 1,0 0,0 0,0 0,-1 1,1-1,0 1,0 0,-1 1,3 1,4 3,0-1,0 0,1-1,0 0,0 0,0-2,0 1,1-2,-1 1,1-2,0 0,-1 0,1-1,0-1,0 0,3-1,16 1,64-18,-76 14</inkml:trace>
  <inkml:trace contextRef="#ctx0" brushRef="#br0" timeOffset="5096.921">4234 141,'177'-16,"-176"16,0 0,1 0,-1 0,0 0,1 0,-1 0,1 1,-1-1,0 0,0 1,1-1,-1 1,0-1,0 1,1 0,-1-1,0 1,0 0,0 0,0 0,0 0,0 0,0 0,-1 0,1 0,0 0,0 1,-1-1,1 0,-1 0,1 1,-1-1,0 0,1 0,-1 1,0-1,0 1,0-1,0 0,0 1,0-1,0 1,-28 58,13-33,14-25,0 0,0 0,0-1,1 1,-1 0,1 0,-1 0,1 0,0 0,0 0,0 0,0 0,0 0,0 0,0 0,1 0,-1-1,1 1,-1 0,1 0,0 0,0 0,0-1,0 1,0 0,0-1,0 1,0-1,1 1,-1-1,1 0,-1 0,1 1,-1-1,1 0,0 0,0 0,-1-1,1 1,0 0,0-1,0 1,0-1,0 0,0 1,0-1,0 0,0 0,0 0,-1-1,1 1,2-1,101-12,-85 6</inkml:trace>
  <inkml:trace contextRef="#ctx0" brushRef="#br0" timeOffset="5432.152">4770 480,'34'-5,"15"-1,5 0,-3-4,1 0,-5 2,-5 2,-5 2,-4 2,-3 1,-2 1,0 0,-6 5,-1 2,-4-1</inkml:trace>
  <inkml:trace contextRef="#ctx0" brushRef="#br0" timeOffset="5695.388">4798 678,'38'4,"18"3,9-6,-2-3,-7 0,-8-1,-8 1,0-5,-3 0,-7 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11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211 819,'0'-10,"0"3,0 6,-5 3,-2 7,1 6,-4 6,-4 3,-6 4,-3 0,-3 2,-2-1,-1-4,5-2,6-6</inkml:trace>
  <inkml:trace contextRef="#ctx0" brushRef="#br0" timeOffset="553.919">718 481,'5'34,"-6"-21,2 0,-1 0,2 0,0-1,0 1,1 0,0-1,2 1,-1-1,1 0,1-1,0 1,1-1,0-1,0 1,1-1,1 0,0-1,0 0,3 1,-4-7,0-2,1 0,0 0,-1 0,1-1,-1 0,1-1,0 0,-1 0,1-1,-1 0,0 0,1-1,-1 0,-1-1,1 1,0-2,-1 1,0-1,0 0,2-2,12-5,165-105,-184 116,1 1,-1-1,0 1,0 0,1 0,-1 0,0 0,1 0,-1 1,0-1,0 1,1-1,-1 1,0 0,0 0,0 0,0 0,0 0,0 0,0 1,0-1,0 1,-1-1,1 1,-1 0,1 0,-1-1,0 1,1 0,-1 0,0 0,0 0,0 1,-1-1,1 0,-1 0,1 1,0 1,16 27,-13-28,-1 1,0-1,1 0,0 0,0 0,0-1,0 1,0-1,0 0,1 0,-1 0,1 0,-1-1,1 0,0 0,0 0,-1-1,1 0,0 0,0 0,0 0,-1-1,1 1,0-1,0 0,-1-1,5-1,1-1,1-1,-1 0,0-1,-1 0,1 0,-1-1,0 0,-1-1,0 0,0 0,2-4,4-6</inkml:trace>
  <inkml:trace contextRef="#ctx0" brushRef="#br0" timeOffset="1598.919">1790 1,'0'568,"16"-496,-15-70,-1-1,1 0,0 1,0-1,0 0,0 0,0 0,0 0,0 0,1 0,-1 0,0 0,0 0,1 0,-1-1,1 1,-1 0,1-1,-1 1,1-1,-1 0,1 1,-1-1,1 0,-1 0,1 0,-1 0,1 0,0-1,-1 1,1 0,-1-1,1 1,-1-1,1 0,-1 1,0-1,1 0,-1 0,0 0,0 0,1 0,-1 0,0 0,0 0,33-25,-25 17,1 0,1 1,0 0,0 1,0 0,1 1,0 0,0 1,0 1,1-1,0 2,-1 0,13-1,-20 4,0 1,0 1,-1-1,1 0,-1 1,1 0,-1 0,0 1,0-1,0 1,0 0,0 0,0 0,-1 1,0-1,0 1,0 0,2 2,36 32,-31-34,0-1,1 0,-1 0,0-1,1-1,0 0,-1 0,1-1,0 0,-1-1,1 0,-1-1,1 0,-1 0,0-1,0-1,0 0,0 0,0-1,-1 0,0-1,0 0,4-4,-2 4,0-1,0-1,-1 0,0 0,0-1,-1-1,-1 1,1-1,-2-1,1 1,-1-1,-1-1,2-5,-7 15,0-1,0 1,0-1,-1 1,0-1,1 1,-1-1,0 0,0 1,0-1,0 0,-1 1,1-1,-1 1,0-1,0 1,0-1,0 1,0 0,0-1,0 1,-1 0,1 0,-1 0,0 0,0 0,1 0,-1 0,0 0,-1 1,1-1,0 1,0 0,-1 0,1 0,-1 0,1 0,-1 0,1 0,-1 1,1-1,-1 1,0 0,1 0,-1 0,1 0,-1 0,0 1,1-1,-1 1,1 0,-1 0,0 0,-8 2,-1 1,1 1,1 0,-1 1,1-1,0 2,0 0,0 0,1 1,0 0,1 0,0 1,0 0,1 0,0 1,1 0,0 0,0 1,-2 8,7-16,0 0,0 0,1 0,-1 0,1 0,0 0,0 0,0 0,0 0,1 0,-1 0,1 1,0-1,0-1,0 1,0 0,0 0,1 0,-1 0,1-1,0 1,-1-1,1 1,1-1,-1 0,0 0,0 0,1 0,-1 0,1 0,0-1,-1 1,1-1,0 0,0 0,110 24,-74-25,1-3,-1-1,-1-2,1-2,-1-1,-1-2,0-2,0-1,13-9,-35 17,0-1,-1 0,0-1,0 0,-1-1,0-1,-1 0,0-1,0 0,-1-1,-1 0,0-1,-1 0,2-4,-10 16,-1 1,1-1,-1 0,0 0,1 0,-1 0,0 0,1 0,-1 0,0 0,0 0,0 0,0 0,0 0,0 0,0 0,-1 0,1 0,0 0,0 0,-1 0,1 0,-1 0,1 0,-1 0,1 0,-1 0,0 1,1-1,-1 0,0 0,1 1,-1-1,0 0,0 1,0-1,0 1,0-1,1 1,-1 0,0-1,0 1,0 0,0-1,0 1,0 0,0 0,0 0,-1 0,1 0,0 0,-55 7,49-4,1 0,0 0,0 0,0 1,0 0,0 1,1-1,0 1,0 0,0 0,1 0,-1 1,1 0,0 0,1 0,-2 3,5-7,0 0,0 0,0 0,0-1,0 1,0 0,1 0,-1 0,1-1,-1 1,1 0,0-1,-1 1,1-1,0 1,0-1,0 1,0-1,1 1,-1-1,0 0,0 0,1 1,-1-1,1 0,-1 0,1-1,0 1,-1 0,1 0,0-1,-1 1,1-1,0 0,0 1,-1-1,2 0,73 7,-70-7,226-4,-210 1,-1-1,1-1,-1 0,-1-2,1 0,-1-2,0 0,-1-1,0-1,0-1,-1 0,10-11,-26 23,-1-1,1 0,-1 1,1-1,0 0,-1 0,1 0,-1 0,0 0,1-1,-1 1,0 0,0-1,0 1,0 0,0-1,0 1,0-1,0 0,-1 1,1-1,-1 0,1 1,-1-1,1 0,-1 0,0 1,0-1,0 0,0 0,0 0,-1 1,1-1,0 0,-1 0,1 1,-1-1,0 0,1 1,-1-1,0 1,0-1,0 1,0-1,0 1,-1 0,1-1,0 1,-1 0,1 0,-1 0,1 0,-10-1,0 1,0 0,0 1,0 0,1 1,-1 0,0 1,0 0,1 1,-1 0,1 0,0 1,0 1,0 0,1 0,-1 0,1 1,0 1,1 0,0 0,0 0,0 1,1 1,0-1,1 1,0 0,0 0,4-5,0-1,0 0,0 1,0-1,1 1,-1-1,1 1,0 0,0 0,0 0,1-1,-1 1,1 0,0 0,0 0,0 0,1 0,0 0,-1 0,1-1,0 1,1 0,-1-1,1 1,0-1,-1 1,1-1,1 0,-1 1,0-1,1 0,0-1,0 1,0 0,0-1,0 0,0 0,0 0,1 0,1 1,26 13,1 0,1-2,0-2,1 0,0-3,1-1,-1-1,6-1,62-1,-71-5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18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34,'-65'136,"90"-162,65-108,-90 134,1-1,-1 1,0-1,1 0,-1 1,1-1,-1 1,1-1,-1 1,1-1,-1 1,1-1,-1 1,1-1,0 1,-1 0,1-1,0 1,-1 0,1 0,0-1,-1 1,1 0,0 0,0 0,-1 0,1 0,0 0,0 0,-1 0,1 0,0 1,-1-1,1 0,0 0,-1 1,1-1,0 0,-1 1,1-1,0 1,-1-1,1 0,-1 1,1-1,-1 1,1 0,-1-1,1 1,-1-1,0 1,1 0,-1-1,0 1,15 46,-12-34,-3-8,1-1,0 1,0-1,0 0,1 1,-1-1,1 0,0 0,0 0,1 0,-1 0,1-1,0 1,0-1,0 1,0-1,0 0,1 0,0-1,-1 1,1-1,0 0,0 0,0 0,1 0,-1-1,0 1,1-1,-1-1,1 1,-1 0,1-1,-1 0,1 0,-1 0,1-1,-1 1,1-1,-1 0,1-1,-1 0,1 0,-1 0,1-1,-1 1,0-1,0 0,0 0,-1-1,1 1,-1-1,0 1,0-1,0 0,0-1,-1 1,1 0,-1-1,1-3,5-15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1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1017,'28'-4,"1"-1,-1-1,0-2,-1 0,0-2,-1-1,0-2,0 0,-1-2,-1 0,21-18,-42 30,81-66,-82 67,0 0,0 0,0 0,0 0,0 0,-1-1,1 1,-1-1,1 1,-1-1,0 0,0 1,0-1,-1 0,1 0,-1 0,1 0,-1 1,0-1,0 0,0 0,0 0,-1 0,1 0,-1 0,0 1,1-1,-1 0,-1 0,1 1,0-1,-1 1,-1-3,2 4,-1-1,1 0,-1 1,0-1,1 1,-1 0,0-1,0 1,0 0,0 0,0 0,0 1,-1-1,1 0,0 1,0 0,0-1,-1 1,1 0,0 0,0 0,-1 0,1 1,0-1,0 0,-1 1,1 0,0-1,0 1,0 0,0 0,0 0,0 1,-1 0,-53 56,53-54,1 0,0 0,0 0,0 1,0-1,0 0,1 1,0-1,0 1,0 0,0-1,1 1,0 0,0-1,0 1,1 0,-1-1,1 1,0-1,0 1,1-1,0 1,-1-1,1 0,1 0,-1 0,1 0,-1 0,1 0,0-1,0 1,1-1,-1 0,1 0,0 0,-1 0,1-1,0 0,1 1,-1-2,3 2,15 0,-1-1,1 0,0-2,-1-1,1 0,-1-2,1 0,-1-2,0 0,0-2,-1 0,1-1,-2-1,1-1,-1 0,11-10,16-8,0-2,-3-2,0-2,5-9,-44 41,-1-1,1 0,-1 1,1-1,-1 0,0-1,0 1,0 0,-1-1,1 0,-1 1,0-1,0 0,0 0,0 0,-1-1,0 1,0 0,0-1,0 1,-1 0,1-1,-1 1,0-1,-1 0,-1 4,-1-1,0 1,0 0,0 0,0 0,0 0,0 0,0 1,0-1,-1 1,1 0,0 0,0 0,0 0,0 1,-1-1,1 1,0 0,0 0,0 0,0 0,0 0,1 1,-1 0,0-1,1 1,-1 0,1 0,-1 0,0 2,-4 0,0 0,1 1,-1 0,1 0,0 1,1-1,-1 1,1 1,0-1,1 1,0-1,0 1,0 1,1-1,0 0,0 1,1 0,0 0,0-1,1 1,0 0,0 0,1 0,0 0,0 1,1-1,0-1,1 1,0 0,0 1,2-4,1-1,0 0,0 0,0 0,0 0,1-1,-1 1,1-2,0 1,0-1,0 1,0-2,1 1,-1-1,0 0,1 0,-1 0,0-1,1 0,-1-1,1 1,-1-1,0 0,4-2,12 2,9-1,1-2,-1-1,0-2,-1-1,1-1,-2-1,1-2,-2-1,1-1,-2-2,0-1,-1-1,9-8,25-42,-59 66,1 1,-1-1,0 0,0 0,0 1,0-1,0 0,0 0,-1 0,1 0,-1 0,1 0,-1-1,0 1,0 0,0 0,0 0,0 0,0 0,-1 0,1 0,-1 0,1 0,-1 0,0 0,0 0,0 0,0 0,0 0,0 1,0-1,-1 0,1 1,0-1,-1 1,0-1,1 1,-1 0,0 0,0-1,-4 1,0-1,-1 1,1 0,-1 0,1 1,-1 0,1 0,-1 0,1 1,0 0,-1 0,1 1,0 0,0 0,0 0,0 1,0 0,0 0,1 0,-1 1,1 0,0 0,0 0,0 1,1-1,0 1,0 0,0 0,0 1,1-1,0 1,0 0,0 0,1 0,0 0,0 0,1 1,-1-1,1 0,1 4,-1-5,1 1,0 0,1 0,-1 0,1 0,0-1,1 1,-1 0,1-1,0 1,1-1,-1 0,1 1,0-1,1 0,-1-1,1 1,0-1,0 0,0 1,0-2,1 1,0-1,0 1,0-1,0 0,0-1,1 1,17 10</inkml:trace>
  <inkml:trace contextRef="#ctx0" brushRef="#br0" timeOffset="547.122">1581 820,'-99'98,"98"-97,1-1,-1 1,0-1,1 1,-1-1,1 1,-1-1,1 1,-1 0,1-1,-1 1,1 0,0-1,-1 1,1 0,0 0,-1-1,1 1,0 0,0 0,0 0,0-1,0 1,0 0,0 0,0 0,0-1,0 1,0 0,0 0,1 0,-1-1,0 1,1 0,-1 0,0-1,1 1,-1 0,1-1,-1 1,1-1,-1 1,1 0,0-1,-1 1,1-1,0 0,-1 1,1-1,0 1,0-1,-1 0,1 0,0 1,0-1,-1 0,2 0,46-9,125-118,-172 126,-1 0,1 1,0-1,-1 1,1-1,0 0,0 1,0 0,-1-1,1 1,0-1,0 1,0 0,0 0,0-1,0 1,0 0,-1 0,1 0,0 0,0 0,0 0,0 0,0 0,0 1,0-1,0 0,0 1,-1-1,1 0,0 1,0-1,0 1,-1-1,1 1,0 0,0-1,-1 1,1 0,-1-1,1 1,0 0,-1 0,1-1,-1 1,10 47,-7-25,-3-21,0 1,1 0,-1-1,1 1,-1 0,1-1,0 1,0-1,0 1,1-1,-1 1,0-1,1 0,0 0,-1 0,1 0,0 0,0 0,0 0,0-1,1 1,-1-1,0 1,1-1,-1 0,1 0,-1 0,1 0,0 0,-1-1,1 1,0-1,-1 0,1 0,0 0,-1 0,1 0,0-1,0 1,-1-1,1 1,-1-1,1 0,-1 0,1 0,-1-1,2 0,10-7,1 0,-1-1,-1-1,0-1,-1 0,0 0,-1-1,0 0,-1-1,0-1,-1 1,3-10,5-20,-13 23</inkml:trace>
  <inkml:trace contextRef="#ctx0" brushRef="#br0" timeOffset="1115.149">2428 622,'33'0,"17"0,8 0,0-5,0-1,-6 0,-6 1,-7 1,-5 2,-3 1,-3 1,-5-5,-3-2,1 1,-3 2</inkml:trace>
  <inkml:trace contextRef="#ctx0" brushRef="#br0" timeOffset="1362.791">2568 848,'34'5,"16"1,8 0,1-6,-7-3,-1-1,-5 1,-6-1,-4-2,-4-2,-8 1</inkml:trace>
  <inkml:trace contextRef="#ctx0" brushRef="#br0" timeOffset="13018.854">3952 311,'10'-15,"-6"21,-9 30,-71 164,58-163,-15 56,35-89,0-1,1 0,-1 0,0 0,1 0,0 0,0 0,0 0,0-1,0 0,0 0,1 0,-1 0,1 0,-1 0,1-1,0 0,0 0,-1 0,1 0,0 0,0-1,0 0,0 0,0 0,0 0,0-1,0 1,-1-1,1 0,0 0,0-1,172-47,-152 43</inkml:trace>
  <inkml:trace contextRef="#ctx0" brushRef="#br0" timeOffset="13624.207">4347 820,'183'-262,"-182"261,0 0,-1 0,1 0,0 0,0 0,0 0,0 0,0 0,0 0,0 1,1-1,-1 0,0 1,0-1,1 1,-1-1,0 1,1 0,-1 0,0-1,1 1,-1 0,0 0,1 0,-1 0,0 1,1-1,-1 0,0 0,1 1,-1-1,0 1,0-1,0 1,1 0,-1 0,0-1,0 1,0 0,0 0,0 0,0 0,0 0,-1 0,1 0,0 0,0 0,-1 1,1-1,-1 0,1 0,-1 1,1-1,-1 0,0 1,0-1,0 0,0 1,2 1,1 0,-1 0,1 0,-1 0,1 0,0-1,0 1,0-1,0 0,0 0,0 0,1 0,-1-1,1 1,-1-1,1 0,0 0,0 0,-1 0,1-1,0 0,0 0,0 0,-1 0,1 0,0-1,0 1,-1-1,1 0,0 0,-1-1,4-1,113-62,-113 61,72-58,-79 62,1-1,0 1,-1-1,1 1,0-1,0 1,-1 0,1-1,0 1,0 0,-1 0,1-1,0 1,0 0,0 0,-1 0,1 0,0 0,0 0,0 0,0 1,-1-1,1 0,0 0,0 1,-1-1,1 0,0 1,0-1,-1 0,1 1,0-1,-1 1,1 0,-1-1,1 1,0-1,-1 1,0 0,1-1,-1 1,1 0,-1 0,0-1,1 1,-1 0,0 0,0 0,0-1,0 1,0 0,0 1,5 52,-4-40,-1-11,0 0,0 0,1 0,-1-1,1 1,0 0,0 0,0 0,0-1,0 1,1-1,-1 1,1-1,0 1,0-1,0 0,0 0,0 0,0 0,0 0,2 1,13 5</inkml:trace>
  <inkml:trace contextRef="#ctx0" brushRef="#br0" timeOffset="14276.12">5391 396,'-221'150,"218"-148,1 0,-1 0,1 0,0 0,0 1,0-1,0 1,1 0,-1-1,1 1,-1 0,1 0,0 0,0 0,0 0,0 0,1 1,0-1,-1 0,1 0,0 0,0 0,1 1,-1-1,1 0,-1 0,1 0,0 0,0 0,0 0,1 0,-1 0,1-1,0 1,-1 0,1-1,0 1,1-1,-1 0,0 0,1 0,-1 0,1 0,-1 0,1-1,0 1,0-1,0 0,0 1,0-1,0-1,0 1,0 0,0-1,1 0,-1 0,1 0,12-1,-1-2,1 0,-1-1,0 0,0-1,0-1,-1 0,0-1,0-1,-1 0,0-1,0 0,-1-1,0 0,-1-1,0 0,3-6,27-20,-28 26,42-29,-53 39,-1 1,1-1,0 1,-1-1,1 1,0 0,-1-1,1 1,0 0,0 0,-1 0,1 1,0-1,-1 0,1 1,0-1,-1 1,1-1,-1 1,1 0,-1 0,1 0,-1-1,1 2,-1-1,0 0,1 0,-1 0,0 0,0 1,0-1,0 1,0-1,0 1,-1-1,1 2,7 9,-2 0,1 1,-2 0,0 0,0 0,-1 1,-1 0,0-1,-1 1,-1 0,0 0,-1 1,0-1,-1 0,0 0,-2 0,1 0,-2-1,0 1,0-1,-2 0,1 0,-2 0,1-1,-2 0,0 0,-1 1,1-5,0 0,0-1,0 0,-1-1,0 1,0-2,-1 1,0-1,0-1,0 0,-5 1,13-4,0-1,0 0,1 0,-1 0,0 0,0 0,1 0,-1-1,0 1,1 0,-1-1,0 0,1 1,-1-1,1 0,-1 0,1 0,-1 0,1 0,-1 0,1 0,0 0,0-1,0 1,0 0,0-1,0 1,0-1,0 1,0-1,1 1,-1-1,0 0,1 1,0-1,-1 0,1 0,0 1,0-1,0 0,0 0,0 1,0-2,10-78,0 59,0 2,2-1,1 2,0 0,1 0,1 1,1 1,1 0,0 1,1 1,15-10,-11 11,0 1,0 0,1 2,1 1,0 0,0 2,1 1,0 1,21-2,-1 7,-27 4</inkml:trace>
  <inkml:trace contextRef="#ctx0" brushRef="#br0" timeOffset="14742.001">4093 1045,'81'0,"1"-4,-1-4,25-7,506-92,2 25,-530 74,-53 6</inkml:trace>
  <inkml:trace contextRef="#ctx0" brushRef="#br0" timeOffset="15134.838">5137 1074,'0'14,"0"10,0 5,0 3,0 1,0-1,0-1,-5-5,-1-3,0 0,1 0,2-3</inkml:trace>
  <inkml:trace contextRef="#ctx0" brushRef="#br0" timeOffset="15400.848">4883 1074,'34'0,"15"0,10-5,-1-2,-1 1,0 1,-5-3,-2-1,-4 2,-6 2,-5 2,-3 1,-2 1,-6 1</inkml:trace>
  <inkml:trace contextRef="#ctx0" brushRef="#br0" timeOffset="15652.511">4940 1355,'33'-4,"17"-3,3 1,4 2,-4-5,-6 1,-7 0,-4-2,-4 0,-8 2</inkml:trace>
  <inkml:trace contextRef="#ctx0" brushRef="#br0" timeOffset="16207.844">5617 1158,'-187'253,"173"-218,39-35,96-98,-46 38,3 4,52-28,-117 76,-12 6,0 1,0-1,0 1,0-1,0 1,1 0,-1 0,0 0,1 0,-1 0,1 0,-1 0,1 0,-1 0,1 0,0 1,-1-1,1 1,0 0,0-1,-1 1,1 0,0 0,0 0,-1 0,1 0,0 0,0 1,-1-1,1 0,0 1,-1 0,1-1,0 1,-1 0,1 0,-1 0,1 0,-1 0,0 0,1 0,-1 0,0 1,1 0,4 85,-7-78,1-1,-1 0,1 1,1-1,0 0,0 0,0 1,1-1,0 0,1 0,0 0,3 5,-5-11,0-1,0 0,0-1,0 1,-1 0,1 0,0 0,0 0,-1 0,1 0,0-1,-1 1,1 1,-1-1,0 0,1 0,-1 0,0 0,1 0,-1 0,0 0,0 0,0 1,0-1,0 0,0 0,0 0,-1 0,1 0,0 0,-1 1,1-1,-1 0,1 0,-1 0,1 0,-1 0,0-1,1 1,-1 0,0 0,0 0,1 0,-1-1,0 1,0 0,0-1,0 1,-1-1,-9 2,0-1,0 0,0-1,0 0,0-1,0 0,0-1,0 0,0-1,1 0,-2-2,-15-2,-145-61,148 57</inkml:trace>
  <inkml:trace contextRef="#ctx0" brushRef="#br0" timeOffset="17906.863">3246 199,'149'-93,"-148"92,0 0,1 0,-1 0,0 0,0 1,1-1,-1 0,1 1,-1-1,1 1,-1 0,0-1,1 1,-1 0,1 0,-1 0,1 0,-1 0,1 0,-1 1,1-1,-1 0,1 1,-1-1,1 1,-1-1,0 1,1 0,-1 0,0-1,0 1,1 0,-1 0,0 0,0 0,0 1,0-1,0 0,-1 0,1 1,0-1,0 0,-1 1,1-1,-1 1,1-1,-1 0,0 1,0-1,1 1,-1-1,0 1,0-1,0 1,-1-1,1 1,0 0,-7 285,6 534,1-779,-3 1,-1-1,-2 0,-1-1,-3 1,-7 16,17-57,1 0,-1 0,0 0,0 0,1-1,-1 1,0 0,0 0,0 0,0 0,0-1,0 1,0 0,-1 0,1 0,0 0,0-1,-1 1,1 0,0 0,-1 0,1-1,-1 1,1 0,-1-1,1 1,-1 0,1-1,-1 1,0-1,1 1,-1-1,0 1,0-1,1 0,-1 1,0-1,0 0,0 1,1-1,-1 0,0 0,0 0,0 0,0 0,1 0,-1 0,0 0,0 0,0 0,0 0,0-1,1 1,-1 0,0-1,0 1,1 0,-1-1,0 1,0-1,1 1,-1-1,1 1,-1-1,0 0,1 1,-7-151,40-165,-18 214,80-339,-88 410,91-258,-94 279,1 0,0 0,1 1,0-1,1 1,-1 1,2-1,-1 1,1 0,0 1,1 0,0 0,0 1,1 0,-1 1,1 0,0 0,6-1,201-46,-175 45,44-3,-1 3,1 5,24 4,-20-1,305 27,223-56,-171 11,-81 5,-252 33,-110-20,-1 1,0-1,0 1,0 0,0 0,0 0,-1 0,1 0,-1 1,1-1,-1 1,0 0,0 0,0-1,0 1,0 0,-1 1,0-1,1 0,-1 0,0 1,-1-1,1 0,0 1,-1-1,0 1,0-1,0 1,0-1,-1 1,0 1,-54 145,44-130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39.77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113 360,'0'1,"0"0,-1-1,1 1,0 0,0-1,0 1,0 0,-1-1,1 1,0 0,-1-1,1 1,0 0,-1-1,1 1,-1-1,1 1,-1-1,1 1,-1-1,1 1,-1-1,0 1,1-1,-1 0,0 1,1-1,-1 0,0 0,1 0,-1 1,0-1,1 0,-1 0,0 0,0 0,1 0,-1 0,0 0,0 0,1-1,-1 1,0 0,1 0,-1-1,0 1,1 0,-1-1,0 1,1 0,-1-1,1 1,-1-1,1 1,-1-1,1 0,-1 1,1-1,-1 1,1-1,0 0,0 1,-1-1,1 0,43 206,-31-113,-4 1,-5 0,-7 86,-7-41,-5-1,-6 0,-20 53,-8 42,50-228,-1 0,1 0,0 0,1 1,-1-1,1 0,0 0,0 0,0 0,0 0,0-1,1 1,0 0,0-1,0 1,0-1,1 1,-1-1,1 0,0 0,0 0,0 0,0-1,0 1,1-1,-1 0,1 0,0 0,-1-1,1 1,0-1,0 0,0 0,0 0,0 0,1-1,249 31,263-33,-233-24,-18-2,145-3,244 31,-334-27,267 26,-155-55,-116 27,719 30,-727 28,-240-28,1-3,-1-4,0-3,2-3,314-67,-72 33,-229 37,-51 5,0 1,1 1,0 2,-1 1,1 2,19 4,76 11,-127-20,-1 0,1 0,0 0,0 0,-1 0,0 0,1 0,-1-1,0 1,0 0,0-1,0 1,0-1,-1 1,1-1,-1 0,0 1,0-1,0 1,0-1,0 0,0 1,-1-1,1 1,-1-1,0 1,0-1,0 0,0-8,-2-26,2 0,1 0,2 0,5-29,-1 28,-2-2,-1 1,-3 0,-1-1,-1 1,-3 0,-8-38,-53-194,64 261,-8-15,1 0,2-1,0 0,2 0,1 0,1-1,1 1,1-1,2 0,0 1,2-1,1 1,1 0,1 0,2 0,6-14,63-100,-77 134,1 0,-1 0,0 0,0 0,-1 0,1 0,-1 0,-1 0,1 0,-1 0,0 1,0-1,-1 0,0 1,0 0,0 0,-1 0,1 0,-1 0,0 1,-1-1,1 1,-1 0,0 1,0-1,0 1,0 0,0 0,-1 0,1 1,-1 0,0 0,0 1,0-1,0 1,0 0,0 1,0-1,-3 2,-117 25,95-16,-19 2,-1-2,0-2,0-2,-1-3,-25-2,-6 1,-295 25,-214-16,-103 24,-67-13,-493-4,870-20,-94-24,337 14,25 1,0 5,-86 8,-28 18,-221 48,219-27,205-36,5-2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199 284,'-17'15,"-1"0,2 2,0 0,1 1,1 1,1 0,0 0,2 2,0-1,1 2,1-1,1 1,1 0,1 1,1 0,1 0,1 0,1 15,1-33,1 0,0-1,1 1,-1-1,1 1,0-1,0 1,0-1,1 1,0-1,0 0,0 0,0 0,0 0,1 0,0 0,0-1,0 1,0-1,0 0,1 0,-1 0,1 0,0-1,0 1,0-1,0 0,0 0,1-1,-1 1,1-1,1 0,20 2,-2-2</inkml:trace>
  <inkml:trace contextRef="#ctx0" brushRef="#br0" timeOffset="833.895">256 735,'36'-8,"-1"-1,0-2,-1-1,0-2,0-1,-2-1,0-2,-1-2,6-6,-29 22,0-1,-1 1,0-2,0 1,0-1,0 0,-1-1,0 1,0-1,-1-1,0 1,0-1,-1 1,0-1,0-1,-1 1,0 0,0-1,-1 0,0 1,0-6,-2 14,-1-1,1 0,0 0,0 0,-1 1,1-1,-1 0,1 0,-1 1,1-1,-1 0,1 1,-1-1,1 1,-1-1,0 0,1 1,-1 0,0-1,0 1,1-1,-1 1,0 0,0-1,0 1,1 0,-1 0,0 0,0 0,0 0,0 0,1 0,-1 0,0 0,0 0,0 0,0 0,1 1,-1-1,0 0,0 1,1-1,-1 0,0 1,0-1,1 1,-1-1,0 1,1 0,-1-1,1 1,-1 0,-34 30,-24 62,58-89,-1-1,1 0,0 1,0-1,1 0,-1 1,1-1,-1 1,1-1,0 1,0-1,1 1,-1-1,1 1,0-1,0 0,0 1,0-1,0 0,1 0,0 0,-1 0,1 0,0 0,1 0,-1-1,0 1,1-1,2 3,8 1,0 1,0-2,1 0,-1-1,1 0,0-1,0 0,1-2,-1 1,0-2,1 0,-1 0,0-2,1 1,-1-2,0 0,0-1,0 0,-1-1,0-1,0 0,0 0,0-1,-1-1,8-7,5-2,-2 0,0-2,-1 0,0-1,14-21,-35 41,0 0,0-1,0 0,0 1,0-1,0 1,0-1,0 0,0 0,-1 0,1 1,0-1,-1 0,1 0,0 0,-1 0,1 0,-1 0,0 0,1 0,-1 0,0 0,1-1,-1 1,0 0,0 0,0 0,0 0,0 0,0 0,-1 0,1-1,0 1,0 0,-1 0,1 0,-1 0,1 0,-1 0,1 0,-1 0,0 0,1 0,-1 1,0-1,0 0,0 0,1 1,-1-1,0 0,0 1,0-1,0 1,0-1,0 1,0 0,-1-1,1 1,0 0,0 0,0 0,0 0,-6 2,0 1,0 0,1 1,0 0,-1 0,1 0,1 1,-1 0,1 0,-1 0,2 1,-1 0,0 0,1 0,0 0,1 0,0 1,0 0,0 0,0 0,1 1,1-5,1 1,0-1,0 0,0 1,0-1,0 0,1 1,0-1,-1 0,1 0,0 0,1 0,-1 0,0 0,1 0,0 0,0 0,0-1,0 1,0 0,0-1,0 0,1 0,0 0,-1 0,1 0,0 0,0 0,0-1,0 0,1 1,4 2,0-1,0 0,0-1,1 0,-1 0,1-1,-1 0,1 0,-1-1,1 0,7-1,18-8,-1-2,0-1,-1-1,0-2,-1-1,0-2,12-10,-29 21,0-1,0-1,-1-1,0 0,0 0,-1-1,-1-1,0 0,-1 0,0-1,0-1,-2 0,0 0,0 0,-1-3,-6 16,0 0,-1-1,1 1,-1 0,0-1,1 1,-1-1,0 1,0 0,0-1,0 1,0-1,0 1,0-1,0 1,-1 0,1-1,-1 1,1 0,-1-1,1 1,-1 0,0 0,1-1,-1 1,0 0,0 0,0 0,0 0,0 0,0 0,0 0,0 0,-1 1,1-1,0 0,0 1,-1-1,1 1,0-1,-1 1,1 0,0-1,-1 1,1 0,-1 0,1 0,-1 0,1 0,0 0,-1 1,1-1,-1 0,1 1,0-1,-1 1,1-1,0 1,0 0,-1 0,1-1,0 1,0 0,0 0,-6 4,1 1,-1-1,1 1,0 0,1 0,-1 1,1 0,1 0,-1 0,1 0,0 1,1 0,0-1,0 1,1 0,0 1,0-1,1 0,0 1,0 0,0-4,1 1,0-1,0 1,0-1,0 1,1-1,0 1,0-1,1 1,0-1,0 0,0 0,0 0,1 0,-1 0,1 0,1-1,-1 1,1-1,-1 0,1 0,1 0,-1-1,0 1,1-1,0 0,-1 0,1-1,0 1,1-1,18 5</inkml:trace>
  <inkml:trace contextRef="#ctx0" brushRef="#br0" timeOffset="1170.678">2176 143,'-186'292,"183"-289,0 0,0 0,0 0,1 1,-1 0,1-1,0 1,0 0,0 0,1 0,0 0,-1 0,1 0,1 1,-1-1,1 0,-1 1,1-1,0 0,1 1,-1-1,1 0,0 0,0 1,0-1,1 0,-1 0,1 0,0 0,0-1,0 1,1 0,-1-1,1 0,0 1,0-1,0 0,6 0,-1 1,1-2,0 1,0-1,0 0,1-1,-1 0,0 0,0-1,1-1,-1 1,0-2,0 1,0-1,5-1,-13 2,1 0,-1 1,1-1,-1 0,0 0,1 1,-1-1,0 0,0 0,1-1,-1 1,0 0,0 0,0-1,0 1,-1 0,1-1,0 1,0-1,-1 1,1-1,-1 1,1-1,-1 1,0-1,0 0,0 1,0-1,0 1,0-1,0 0,-3-13</inkml:trace>
  <inkml:trace contextRef="#ctx0" brushRef="#br0" timeOffset="1382.06">1809 368,'38'0,"32"0,9 0,-4 0,-10 0,-12 0,-9 0,-8 0,-5 0,-3 0,-7 0</inkml:trace>
  <inkml:trace contextRef="#ctx0" brushRef="#br0" timeOffset="1586.967">2542 1,'5'43,"1"39,0 14,-1 1,-1-11,-2-16,-1-10,-5-11,-3-8,1-6,-4-10,-5-4,-4-1,0-3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3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242 141,'-27'21,"1"-4,0 2,2 1,1 1,0 0,2 2,0 1,-12 19,31-40,0 0,0 0,0 0,1 0,-1 0,1 0,0 0,0 0,0 1,0-1,1 0,-1 1,1-1,0 0,0 1,0-1,0 1,1-1,-1 0,1 1,0-1,0 0,0 0,0 0,1 1,-1-1,1-1,0 1,0 0,0 0,0-1,0 1,1-1,-1 1,1-1,0 0,-1 0,1 0,0-1,0 1,0-1,0 1,1-1,-1 0,1 0,11 1,1 0,0-1,0 0,0-1,0-1,-1-1,1 0,0-1,-1-1,0 0,0-1,0-1,0 0,-1-1,0-1,0 0,-1-1,0 0,-1-1,0 0,0-1,-1 0,-1-1,0-1,-6 10,0-1,0 1,-1-1,1 0,-1-1,0 1,0-1,0 1,-1-1,0 0,0 0,0 0,0 0,-1 0,0 0,0 0,0-1,-1 1,0 0,0-1,0 1,-1 0,1-1,-1 1,-1 0,1 0,-1 0,1 0,-2 0,1 0,0 0,-1 1,0-1,0 1,0 0,-1 0,1 0,-1 0,-2-1,-1 0,-1 0,1 1,-1 0,0 0,0 1,0 0,0 1,-1 0,1 0,-1 0,1 1,-1 1,0-1,1 1,-1 1,0 0,1 0,-1 0,1 1,-1 1,1-1,-6 4,-14 6</inkml:trace>
  <inkml:trace contextRef="#ctx0" brushRef="#br0" timeOffset="365.972">1061 0,'-63'33,"40"-23,1 2,1 0,0 0,0 2,1 1,1 1,-17 16,35-30,-1-1,1 1,-1 0,1 0,0-1,0 1,0 0,0 0,0 0,0 0,0 0,1 0,-1 0,1 0,-1 0,1 1,0-1,0 0,0 0,0 0,0 0,1 1,-1-1,1 0,-1 0,1 0,0 0,-1 0,1 0,0 0,1 0,-1-1,0 1,0 0,1 0,-1-1,1 1,-1-1,1 0,0 1,0-1,-1 0,1 0,0 0,0 0,0 0,0-1,0 1,0 0,2-1,13 9,50 31,-65-39,-1 0,1 1,-1-1,1 0,-1 1,0 0,0-1,0 1,0 0,0-1,0 1,0 0,-1 0,1 0,0-1,-1 1,0 0,1 0,-1 0,0 0,0 0,0 0,0 0,0 0,-1 0,1 0,-1 0,1 0,-1 0,0-1,0 1,1 0,-1 0,0-1,-1 2,-5 3,1 1,-2-1,1 0,-1-1,0 0,0 0,0 0,0-1,-1-1,0 1,0-1,0-1,0 0,-9 1,-91 2,84-5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519 86,'-33'31,"-188"245,23-43,140-167,52-60,4-5</inkml:trace>
  <inkml:trace contextRef="#ctx0" brushRef="#br0" timeOffset="321.315">152 1,'-3'28,"2"0,1 0,1 0,1 0,2 0,1 0,1-1,1 0,1 0,5 9,82 161,-63-81,-19-48,-7-50</inkml:trace>
  <inkml:trace contextRef="#ctx0" brushRef="#br0" timeOffset="915.775">378 764,'176'-273,"-176"273,0-1,0 1,0-1,0 1,0-1,0 1,0-1,0 1,0-1,0 1,0-1,1 1,-1-1,0 1,0-1,1 1,-1 0,0-1,1 1,-1-1,0 1,1 0,-1-1,1 1,-1 0,1 0,-1-1,0 1,1 0,-1 0,1 0,-1-1,1 1,-1 0,1 0,-1 0,1 0,-1 0,1 0,-1 0,1 0,-1 0,1 0,-1 0,1 1,-1-1,1 0,-1 0,1 0,-1 1,1-1,-1 0,1 1,-1-1,0 0,1 1,-1-1,0 0,1 1,-1-1,0 1,1-1,-1 0,0 1,0-1,0 1,1 0,1 37,-2-33,-1-3,1 1,-1 0,1 0,-1 0,1 0,0 0,0-1,0 1,0 0,1 0,-1 0,1 0,0 0,0 0,0-1,0 1,0 0,0-1,1 1,-1-1,1 0,0 1,0-1,0 0,0 0,0 0,0 0,1 0,-1-1,0 1,1-1,-1 1,1-1,0 0,0 0,-1 0,1 0,2 0,4-3,-1-1,1 1,-1-2,1 1,-1-1,0 0,0-1,-1 0,1 0,-1 0,0-1,-1 0,3-3,52-38,-60 47,0-1,0 0,1 0,-1 1,0-1,0 0,0 1,1-1,-1 1,0 0,1-1,-1 1,0 0,1 0,-1 0,0 0,1 0,-1 0,0 0,1 0,-1 1,0-1,1 0,-1 1,0-1,0 1,1-1,-1 1,0 0,0 0,0-1,0 1,0 0,0 0,0 0,0 0,0 0,0 0,-1 1,1-1,0 0,-1 0,1 0,-1 1,1-1,-1 0,0 1,1-1,-1 0,0 1,0-1,0 0,0 1,0-1,0 0,-1 1,1-1,0 0,-1 1,1-1,-1 0,1 0,-1 1,0 0,-3 12,2-9,0-1,0 1,1 0,-1 0,1 0,0 0,0 0,1 0,0 0,0 1,0-1,0 0,1 0,0 0,0 0,0 0,0 0,1 0,0 0,0-1,0 1,1-1,0 1,-1-1,2 0,-1 0,1 1,12 3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41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1 226,'1'-1,"0"0,0 0,0 0,0 0,0 0,1 0,-1 0,0 0,1 0,-1 0,1 1,-1-1,1 1,-1-1,1 1,-1-1,1 1,-1 0,1 0,0 0,-1 0,1 0,-1 0,1 0,0 0,-1 1,1-1,-1 1,1-1,-1 1,1 0,0 0,6 0,22 3,-1-1,1-2,0-1,0-1,-1-1,21-5,175-12,-201 19</inkml:trace>
  <inkml:trace contextRef="#ctx0" brushRef="#br0" timeOffset="250.599">57 367,'43'0,"34"0,13 0,-4 0,-11 0,-15 0,-12 0,-9 0,-7 0,-4 0,-6 0</inkml:trace>
  <inkml:trace contextRef="#ctx0" brushRef="#br0" timeOffset="747.729">481 0,'226'114,"-32"-30,-192-83,1-1,-1 1,1 0,-1-1,0 1,1 0,-1 0,0 1,0-1,0 0,1 1,-2 0,1-1,0 1,0 0,0 0,-1 0,1 0,-1 0,0 0,1 0,-1 1,0-1,0 0,-1 1,1-1,0 1,-1-1,0 1,1-1,-1 1,0-1,0 1,0 0,-1-1,1 1,-1-1,1 1,-1-1,0 0,0 1,0-1,0 0,-1 2,-8 6,0-1,-1-1,0 0,0 0,0-1,-1 0,0-1,-1-1,-6 3,-39 19,-114 71,121-65,33-16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1,'-31'81,"-44"127,4-15,52-96,19-94,1 0,-1 0,0 0,1 0,-1 0,1 0,0 0,0-1,0 1,1 0,-1 0,0-1,1 1,0-1,0 1,0-1,0 0,0 0,0 0,0 0,1 0,-1 0,1-1,-1 1,1-1,0 0,-1 1,1-1,0-1,0 1,0 0,8 0,0 0,-1-1,1 0,0-1,0 0,-1 0,1-1,-1-1,7-2,38-6,59 0,-90 5</inkml:trace>
  <inkml:trace contextRef="#ctx0" brushRef="#br0" timeOffset="1194.255">535 650,'2'-16,"2"0,0 0,0 0,2 0,0 1,0 0,2 0,0 1,0 0,1 0,1 1,6-6,-12 14,103-132,-106 136,-1 0,1 0,-1 0,1 0,-1 0,1 0,-1 0,1 0,0 0,-1 0,1 1,0-1,0 0,0 0,0 1,0-1,0 0,0 1,0-1,0 1,0-1,0 1,0 0,0 0,0-1,0 1,1 0,-1 0,0 0,0 0,0 0,0 0,0 0,1 1,-1-1,0 0,0 0,0 1,0-1,0 1,0-1,0 1,0 0,0-1,0 1,0 0,-1 0,1-1,0 1,0 0,-1 0,1 0,0 0,-1 0,1 0,-1 0,1 0,-1 0,0 1,12 186,-10-182,-3-5,1 1,0-1,0 0,-1 0,1 0,0 0,0 0,0 0,0 0,0 0,0 0,1 0,-1 0,0 0,0 0,1 0,-1 0,1 0,-1 0,1 0,-1 0,1 0,0 0,-1 0,1 0,0-1,0 1,-1 0,1-1,0 1,0 0,0-1,0 1,0-1,0 1,0-1,0 0,0 0,0 1,0-1,0 0,0 0,0 0,1 0,-1 0,0 0,0 0,0 0,0-1,0 1,0 0,0-1,0 1,0 0,0-1,0 0,0 1,94-105,53-32,-148 136,1 0,0-1,0 1,-1 0,1 0,0 0,0 0,0 0,0 0,0 0,1 0,-1 0,0 1,0-1,1 0,-1 1,0-1,1 1,-1-1,0 1,1 0,-1 0,1-1,-1 1,0 0,1 0,-1 1,1-1,-1 0,1 0,-1 1,0-1,1 0,-1 1,0-1,1 1,-1 0,0 0,0-1,0 1,0 0,1 0,-1 0,0 0,-1 0,1 0,1 1,-12 130,-13-16,27-100</inkml:trace>
  <inkml:trace contextRef="#ctx0" brushRef="#br0" timeOffset="1894.209">1607 283,'-49'31,"2"1,2 2,1 3,2 1,-5 8,42-40,1-1,-1 1,1 0,1 0,-1 0,1 0,0 1,1-1,-1 1,1 0,1-1,-1 1,1 2,1-7,0 1,0-1,0 0,0 1,0-1,0 0,1 0,-1 1,1-1,0 0,0 0,-1 0,1 0,1 1,-1-1,0-1,0 1,1 0,-1 0,1 0,0-1,-1 1,1-1,0 0,0 1,0-1,0 0,0 0,0 0,0 0,0 0,1-1,-1 1,0-1,0 1,1-1,-1 0,0 0,1 0,0 0,11-2,0-1,-1 0,0 0,1-2,-1 0,-1 0,1-1,-1 0,0-2,0 1,-1-1,0-1,-1 0,0 0,0-1,-1 0,8-12,22-16,79-69,-117 106,-1 1,1-1,-1 0,1 0,0 1,-1-1,1 0,0 1,-1-1,1 0,0 1,0-1,-1 1,1-1,0 1,0 0,0-1,0 1,0 0,0 0,-1-1,1 1,0 0,0 0,0 0,0 0,0 0,0 0,0 1,0-1,0 0,0 0,0 1,0-1,-1 0,1 1,0-1,0 1,0-1,-1 1,1-1,0 1,-1 0,1-1,0 1,-1 0,1 0,-1-1,1 1,-1 0,1 0,-1 0,0 0,1 0,-1-1,0 1,0 0,0 0,1 0,-1 0,0 0,0 0,-1 0,1 0,0 0,0 0,0 0,-1 0,1 0,-19 245,19 77,0-315,1 0,-2 0,1 0,-1-1,0 1,-1 0,0-1,0 1,0-1,-1 1,0-1,-1 0,1 0,-2 0,1-1,0 0,-1 1,-1-1,1-1,-1 1,0-1,0 0,0-1,0 1,-1-1,0 0,0-1,0 0,-1 0,1 0,-1-1,1 0,-1-1,0 1,-2-1,5-1,0-1,0 1,1-1,-1 0,0 0,1 0,-1-1,1 0,-1 0,1 0,0 0,0-1,0 1,0-1,0 0,0 0,1-1,0 1,-1-1,1 1,1-1,-1 0,0 0,1-1,0 1,0 0,0-1,1 1,-1-1,1 0,0-3,-1-1,0-1,1 0,0 0,1 0,0 1,0-1,1 0,1 0,-1 0,2 1,-1-1,1 1,1-1,-1 1,3-2,7-7,1 1,1 1,1 0,0 0,1 2,1 0,0 1,0 1,2 1,-1 0,1 2,1 0,0 1,25-6,-25 10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426 183,'-1'-2,"-1"0,1 0,-1 1,1-1,-1 0,0 1,0-1,0 1,0 0,0-1,0 1,0 0,0 0,0 0,-1 1,1-1,0 0,-1 1,1 0,0-1,-1 1,1 0,0 0,-3 1,2-2,-10 1,0 0,0 1,0 0,0 1,0 0,1 1,-1 0,1 1,-1 1,1 0,-7 5,17-10,1 1,0-1,-1 1,1-1,0 1,0 0,0 0,0-1,0 1,-1 0,1 0,1 0,-1 0,0 0,0 0,0 0,0 0,1 1,-1-1,1 0,-1 0,1 1,-1-1,1 0,0 1,-1-1,1 0,0 1,0-1,0 1,0-1,0 0,1 1,-1-1,0 0,1 1,-1-1,0 0,1 0,0 1,-1-1,1 0,0 0,0 0,-1 0,1 0,0 0,0 0,1 1,62 36,31 4,-92-41,-1 0,0 0,0 0,0 0,0 1,-1-1,1 1,0-1,-1 1,1 0,-1 0,1 0,-1 0,0 0,0 0,0 0,0 0,0 0,0 0,0 1,-1-1,1 0,-1 0,0 1,0-1,0 1,0-1,0 0,0 1,0-1,-1 0,0 0,1 1,-1-1,0 0,0 0,0 0,0 0,0 0,-1 0,1 0,-1 1,-10 8,0-1,0-1,-1 0,0-1,-1 0,0-1,0 0,-1-1,1-1,-1 0,0-1,-3 0,-7 3,-5 3,-100 17,119-37,15 4</inkml:trace>
  <inkml:trace contextRef="#ctx0" brushRef="#br0" timeOffset="243.972">651 324,'-4'34,"-3"15,1 0</inkml:trace>
  <inkml:trace contextRef="#ctx0" brushRef="#br0" timeOffset="896.094">850 494,'17'-20,"-1"0,-1-1,0-1,-2 0,-1-1,0 0,-2-1,4-14,15-42,-40 169,28 21,-17-107,1 0,0 0,0 0,0 0,1 0,-1-1,1 1,-1 0,1-1,0 1,0-1,0 0,0 1,1-1,-1 0,1-1,-1 1,1 0,-1-1,1 1,0-1,0 0,0 0,0 0,0 0,0 0,0-1,0 1,0-1,0 0,0 0,0 0,3-1,4-3,0-1,-1 0,0-1,0 0,-1 0,1-1,-1 0,-1 0,0-1,0 0,0-1,-1 1,0-1,0-2,14-17,-2 0,-1-2,-2 0,-1-1,-1-1,3-14,-15 39,1 1,-1-1,-1 1,1-1,-1 1,0-1,-1 1,0-1,0 1,0-1,-1 1,1-1,-2 1,1 0,-2-3,-7-9</inkml:trace>
  <inkml:trace contextRef="#ctx0" brushRef="#br0" timeOffset="1317.889">1584 14,'-10'3,"0"0,0 1,1 0,-1 0,1 1,0 1,1-1,-1 2,1-1,0 1,1 0,0 1,0-1,0 1,1 1,0-1,1 1,0 0,0 1,1-1,0 1,1 0,0 0,1 0,-2 9,3-12,0 0,1 1,0-1,0 1,1-1,0 0,0 1,1-1,0 0,0 0,0 0,1 0,0 0,1-1,-1 1,1-1,0 0,1 0,0 0,0-1,0 0,0 0,1 0,0 0,0-1,0 0,0 0,1-1,0 0,-1 0,7 2,-4-2,1-1,-1 1,1-2,-1 1,1-1,0-1,-1 0,1 0,0-1,-1 0,1 0,-1-1,1-1,-1 0,0 0,0 0,0-1,0-1,-1 1,1-2,-1 1,-1-1,1 0,-1 0,0-1,0 0,4-7,-2 3,69-101,-75 107,-1 0,1-1,-1 0,0 1,0-1,-1 0,0 0,0 0,0 0,-1 0,0 0,0 0,0 0,-1 0,0 0,0 0,0 0,-1 0,0 0,-2-4,1 5,0 1,-1 0,1-1,-1 1,0 0,0 1,0-1,0 1,-1 0,1 0,-1 0,0 1,0-1,0 1,0 0,0 1,-1-1,1 1,0 0,-4 0,-21-3</inkml:trace>
  <inkml:trace contextRef="#ctx0" brushRef="#br0" timeOffset="1645.879">1442 211,'24'0,"13"0,4 5,1 1,-2 5,-4 1,-2-3,-3-2,-2-2,-5 2,-2 1,-5 3,-1 0,-3-2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8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25,'-4'0,"2"0,7 0,8 0,5 0,6 0,2 0,3 0,0 0,1-4,-1-3,1 1,-1 1,-6 2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0,0 0,0 0,-4 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29,'48'-5,"21"-1,3 0,-5 1,-10 2,-10 1,-7 1,-12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86,'0'-5,"-4"-2,-8 6,-5 2,5 2,8 0,6-6,-2-1,-2 3,-5 4,-6 0,-1 4,7 2,9-2,5-1</inkml:trace>
  <inkml:trace contextRef="#ctx0" brushRef="#br0" timeOffset="376.954">458 0,'-19'5,"-7"6,7 2,11-2,1-3,-2-2,-4-3,0 4,1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0,'-34'68,"-193"310,148-256,-26 15,90-122</inkml:trace>
  <inkml:trace contextRef="#ctx0" brushRef="#br0" timeOffset="282.89">66 57,'14'33,"15"22,6 5,3-2,-5-7,-4-11,-6-8,-3-5,-4-2,-1-1,-2 1,-4 1,1 0,0 2,-2-1,-3-3</inkml:trace>
  <inkml:trace contextRef="#ctx0" brushRef="#br0" timeOffset="811.98">460 734,'187'-226,"-185"224,33-32,-35 33,1 1,-1-1,1 1,0-1,-1 1,1-1,-1 1,1-1,0 1,-1 0,1-1,0 1,0 0,-1-1,1 1,0 0,0 0,-1 0,1 0,0 0,0 0,-1 0,1 0,0 0,0 0,-1 0,1 0,0 1,0-1,-1 0,1 1,0-1,-1 0,1 1,0-1,-1 1,1-1,0 1,-1-1,1 1,-1-1,1 1,-1 0,0-1,1 1,-1 0,1-1,-1 1,0 0,0-1,1 2,5 23,-7-23,1 1,0 0,0 0,0 0,0 0,1 0,-1 0,1 0,0 0,-1 0,1 0,1-1,-1 1,0 0,1-1,-1 1,1-1,0 1,0-1,0 0,0 0,0 0,0 0,1 0,-1 0,1-1,-1 1,1-1,0 0,-1 0,1 0,0 0,0 0,0 0,0-1,0 1,-1-1,2 0,52-26,-51 22,0 1,1 0,-1 0,1 0,0 1,-1-1,1 2,0-1,1 0,-1 1,0 0,0 1,3-1,-7 2,1 1,0-1,-1 0,1 1,0-1,-1 1,0 0,1 0,-1 0,0 0,0 0,0 0,0 1,0-1,-1 0,1 1,-1 0,0-1,1 1,-1 0,0 0,-1 0,1 0,0 0,-1-1,0 1,1 0,-1 0,-1 0,1 0,0 2,14 49,-3-41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10,'-38'29,"1"1,2 1,1 2,2 2,-26 35,49-59,0 2,0-1,1 1,1 0,0 1,1-1,0 2,1-1,1 0,0 1,1 0,1 0,0 0,1 0,0 0,1 0,1 0,1 0,0 0,1 0,0 0,1 0,1-1,0 0,1 0,7 12,-8-21,0 1,0-1,1 0,-1-1,1 1,0-1,0 0,1-1,-1 1,1-1,-1 0,1-1,0 0,0 0,0 0,1-1,-1 0,0-1,0 1,1-2,-1 1,0-1,0 0,1 0,-1-1,2 0,15-4,-1-2,0 0,0-1,-1-2,0 0,-1-1,5-5,7-3,-1-1,-2-2,0-1,-1-1,-2-1,0-2,-2-1,10-15,-25 27,0 0,-1 0,-1 0,-1-1,-1 0,0-1,-1 1,-1-3,-2 13,-1 1,0-1,-1 0,1 1,-2-1,1 0,-1 1,0-1,0 1,-1-1,0 1,-1-1,1 1,-1 0,-1 0,0 1,1-1,-2 1,1-1,-1 1,-4-4,-1 4,-1 0,0 1,0 1,-1-1,1 2,-1-1,0 2,0 0,0 0,0 1,0 0,0 1,0 1,-1 0,1 0,-4 2,-24 3,4 1</inkml:trace>
  <inkml:trace contextRef="#ctx0" brushRef="#br0" timeOffset="367.207">34 349,'93'-30,"88"-19,-175 48,1 1,-1 1,0-1,0 1,0 0,0 0,0 0,0 1,-1 0,1 0,0 1,-1 0,0 0,1 0,-1 0,0 1,-1 0,1 0,-1 0,0 1,0-1,0 1,0 0,2 5,3-1,0 0,0-1,1 0,0 0,0-1,1 0,0-1,0 0,1-1,-1 0,1-1,0 0,0-1,1 0,-1-1,1-1,-1 0,1 0,0-1,4-1,7-4,-6-1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86,'1'67,"-13"151,-6-22,8-133,4-57</inkml:trace>
  <inkml:trace contextRef="#ctx0" brushRef="#br0" timeOffset="315.714">1 86,'43'-5,"38"-1,11-5,-1 0,-7 1,-8 3,-11 2,-13-2,-5-1,-6 2,-6 1,-3 3,-2 0,-2 1,-10 1,-9 0</inkml:trace>
  <inkml:trace contextRef="#ctx0" brushRef="#br0" timeOffset="600.195">57 622,'29'0,"33"-5,12-1,2-5,-7 0,-6 1,-8 3,-9-2,-8 0,-5 1,-3 3,-3 2,0-4,-1 0,1 1,0 2,-4 1</inkml:trace>
  <inkml:trace contextRef="#ctx0" brushRef="#br0" timeOffset="4018.584">1299 482,'-2'-2,"1"1,-1-1,0 1,0 0,0-1,0 1,0 0,0 1,0-1,0 0,0 0,0 1,0-1,-1 1,1 0,0 0,0 0,0 0,-1 0,1 0,0 0,0 1,0-1,-1 1,1 0,0 0,0 0,0-1,0 2,0-1,1 0,-1 0,0 1,-1 0,-55 60,-48 91,-8-11,111-134,14-15,15-16,188-198,-125 117,-88 103,-1 0,1 1,0-1,-1 0,1 1,0-1,0 0,0 1,0-1,0 1,-1 0,1-1,0 1,0 0,0-1,0 1,0 0,0 0,0 0,0 0,0 0,0 0,0 0,0 0,0 0,0 1,0-1,0 0,0 1,0-1,0 0,0 1,0-1,0 1,-1 0,1-1,0 1,0 0,-1-1,1 1,0 0,-1 0,1 0,0 0,24 49,-18-33,31 136,-30-103,-1-4,-5-34</inkml:trace>
  <inkml:trace contextRef="#ctx0" brushRef="#br0" timeOffset="4332.753">1074 679,'33'0,"26"0,8 0,-3 0,-8 0,-8 0,-13-5,-7-2,-8 1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0 282,'125'-11,"118"-18,-73 0,-120 24,-32 7</inkml:trace>
  <inkml:trace contextRef="#ctx0" brushRef="#br0" timeOffset="324.644">84 451,'39'0,"31"0,9 0,-4 0,-10 0,-12 0,-9 0,-8 0,-10-4,-5-3,-5 1</inkml:trace>
  <inkml:trace contextRef="#ctx0" brushRef="#br0" timeOffset="913.329">424 0,'30'34,"153"81,-179-111,0 1,0-1,0 1,-1 0,1 1,-1-1,-1 1,1-1,-1 1,0 0,0 0,0 0,-1 0,0 0,0 0,-1 0,0 0,0 0,0 0,-1 1,0-1,0 0,0 0,-1 0,0 0,0-1,0 1,-1 0,0-1,0 0,0 1,-1-1,0-1,0 1,0 0,-1-1,1 0,-1 0,-1 0,-241 232,224-204,16-15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1,'0'0,"5"0,6 0,6 0,5 0,4 0,2 0,1 0,0 0,1 0,-6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1,'-2'19,"-2"0,0 0,-1 0,-1-1,-1 0,0 0,-1 0,-1-1,-1 0,-5 5,-13 30,8-15,10-21,0 0,1 1,1 0,1 1,0 0,2 0,0 0,0 1,2-1,1 1,0 3,2-20,0 1,0-1,1 1,-1-1,1 1,-1-1,1 0,0 1,0-1,0 0,0 0,1 1,-1-1,0 0,1 0,0-1,-1 1,1 0,0 0,0-1,0 1,0-1,0 0,0 0,1 1,-1-1,0 0,1-1,-1 1,0 0,1-1,-1 0,1 1,-1-1,1 0,-1 0,1 0,0-1,94-23,-77 13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9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0 352,'20'-36,"1"2,1 0,3 1,0 1,8-5,83-65,-116 103,0 0,0 0,0 0,0 0,0-1,0 1,0 0,0 0,0 0,1 0,-1 0,0-1,1 1,-1 0,0 0,1 0,-1-1,1 1,-1 0,1 0,0-1,-1 1,1-1,0 1,-1 0,1-1,0 1,0-1,-1 0,1 1,0-1,0 0,0 1,0-1,-1 0,1 0,0 0,0 0,0 0,0 0,0 0,0 0,0 0,-1 0,1 0,0 0,0-1,0 1,0 0,0-1,-1 1,1-1,0 1,0-1,-1 1,1-1,0 1,-1-1,1 0,-1 1,1-1,-1 0,1 0,-1 1,1-2,-2 8,-8 70,9-74,0-1,0 1,0 0,0-1,0 1,1-1,-1 1,1 0,-1-1,1 1,-1-1,1 1,0-1,0 1,0-1,0 0,0 1,0-1,0 0,1 0,-1 0,0 0,0 0,1 0,-1 0,1 0,-1-1,1 1,-1 0,1-1,0 1,-1-1,1 0,0 1,-1-1,1 0,0 0,-1 0,1 0,0-1,-1 1,1 0,13-5,1 0,-1-1,0 0,-1-1,0-1,0 0,-1-1,0-1,0 0,-1 0,8-10,0 2,50-37,-67 92,-19 7,13-39,-1 1,2-1,-1 1,1 0,-1 0,2-1,-1 1,1 1,-1-1,2 0,-1 0,1 0,0 1,0-1,1 0,-1 0,2 0,-1 0,1 0,-1 0,2 0,1 4,8 3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1,'-26'4,"0"2,0 0,0 2,1 1,0 0,-2 3,21-9,-1 0,1 1,-1 0,1 0,0 0,1 1,-1 0,1 0,0 0,0 1,0-1,1 1,0 0,0 1,0-1,1 1,0 0,0-1,1 1,0 0,0 1,1-1,0 0,0 2,1-5,1 0,-1 0,1 0,0 0,0 0,1 0,-1 0,1-1,0 1,0 0,0-1,1 0,-1 1,1-1,-1 0,1 0,0-1,0 1,1-1,-1 1,0-1,1 0,0 0,-1 0,1-1,0 1,0-1,0 0,0 0,0-1,0 1,0-1,0 1,0-1,0-1,0 1,0-1,0 1,0-1,0 0,0 0,0-1,0 1,-1-1,1 0,0 0,-1 0,0-1,1 1,145-124,-86 66,-62 58,-1 1,1 0,-1 0,1-1,0 1,-1 0,1 0,0 0,0 0,0 0,0 0,0 0,0 0,0 0,0 1,0-1,0 0,1 1,-1-1,0 0,0 1,1 0,-1-1,0 1,1 0,-1 0,0 0,1-1,-1 2,0-1,1 0,-1 0,0 0,1 0,-1 1,0-1,1 1,-1-1,0 1,0-1,1 1,-1 0,0 0,0 0,0-1,0 1,0 0,0 0,0 0,-1 1,1-1,0 0,0 0,-1 0,1 0,-1 1,1-1,-1 0,0 1,1-1,-1 1,-12 120,-3-43,16-68,-1 1,0 0,0-1,-2 1,1-1,-1 0,-1 1,0-1,-1 0,0 0,0-1,-1 1,-1-1,0 0,0 0,-1-1,0 0,0 0,-1-1,-1 0,1 0,-1-1,-4 3,-57 17,68-27,0 0,1 1,-1-1,0 0,1-1,-1 1,0 0,1 0,-1-1,1 1,-1-1,0 1,1-1,-1 0,1 0,0 1,-1-1,1 0,0 0,-1-1,1 1,0 0,0 0,0 0,0-1,0 1,0-1,0 1,1-1,-1 1,0-1,1 1,-1-1,1 1,0-1,0 0,-1 1,1-1,0 0,0 1,0-1,1 0,-1 1,2-10,0 1,1 0,1 0,-1 0,2 0,-1 0,1 1,1 0,0 0,0 1,1-1,0 1,0 1,0-1,1 1,1 0,-1 1,1 0,0 1,0-1,2 1,1-3,150-79,-138 80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19,'-3'-2,"1"0,-1 0,1 1,-1-1,0 0,0 1,0 0,0 0,0 0,0 0,0 0,0 0,0 1,0-1,0 1,-1 0,1 0,0 1,0-1,0 0,0 1,-1 0,1 0,0 0,0 0,1 0,-1 0,0 1,0 0,1-1,-1 1,0 0,1 0,-1 1,-74 83,68-74,0 1,1 0,0 0,1 1,0 0,1 1,1-1,1 1,0 0,0 1,2-1,0 0,0 1,2-1,0 1,1-1,0 1,2 2,-1-13,0 1,0 0,1-1,0 1,1-1,-1 0,1 0,0 0,0 0,0-1,1 0,0 0,-1 0,2 0,-1-1,0 0,1 0,-1 0,1-1,0 1,0-1,0-1,0 1,0-1,0 0,0-1,6 1,9 0,0-1,0-1,1-1,-1-1,0 0,0-2,11-4,-11 4,0 0,0-2,-1 0,0-1,-1-1,0-1,0-1,-1-1,0 0,-1-1,0-1,-2 0,1-1,-2-1,0-1,-1 0,0-1,-12 15,0 0,1 0,-2 0,1 0,0 0,-1 0,1 0,-1 0,0 0,0 0,0 0,0 0,-1 0,1 0,-1 0,0 0,0 0,0 0,0 0,0 0,-1 0,1 1,-1-1,0 1,0-1,0 1,0-1,0 1,0 0,-1 0,1 0,-1 1,1-1,-1 0,-2 0,-105-42,78 37,4 3</inkml:trace>
  <inkml:trace contextRef="#ctx0" brushRef="#br0" timeOffset="466.477">58 217,'168'-11,"-160"9,0-1,0 0,0 1,1 0,-1 0,1 1,-1 0,1 1,0 0,-1 0,1 0,-1 1,1 1,-1 0,1 0,-1 0,0 1,0 0,0 1,0 0,-1 0,7 5,-7-2,-1-1,1 0,0 0,0 0,1-1,-1 0,1 0,0-1,1 0,-1 0,1-1,-1 0,1-1,0 0,0 0,0-1,0 0,1-1,-1 0,0 0,0-1,0 0,1-1,15-4</inkml:trace>
  <inkml:trace contextRef="#ctx0" brushRef="#br0" timeOffset="976.853">482 48,'-5'0,"-6"0,-6 0,-6 0,2-5,0-1,-2 0,-1 1,-2 1,-1 2,4 1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29,'-5'5,"-1"6,0 6,1 1</inkml:trace>
  <inkml:trace contextRef="#ctx0" brushRef="#br0" timeOffset="245.917">277 0,'0'10,"-5"8,-1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9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0 393,'19'0,"17"0,6 0,1 0,-2 0,-4 0,-2 0,-3 0,-2 0,-2 0,0 0,0 0,0 0,-1 0,1 0,-5 0</inkml:trace>
  <inkml:trace contextRef="#ctx0" brushRef="#br0" timeOffset="269.74">28 619,'38'-9,"33"-4,8 1,-4 2,-11 3,-10 3,-10 1,-8 2,-5 1,-8 1</inkml:trace>
  <inkml:trace contextRef="#ctx0" brushRef="#br0" timeOffset="1923.158">1242 55,'-10'34,"-3"25,1 7,2-2,3-8,3-8,2-8,1-5,1-5,0-2,1-6</inkml:trace>
  <inkml:trace contextRef="#ctx0" brushRef="#br0" timeOffset="2203.892">734 83,'39'-5,"36"-6,10-2,1 2,-6 3,-10 2,-13 3,-7 1,-7 2,-5 0,-6 0,-2 1,-2-1,-1 1,0-1,-5 5,-11 2,-7-1</inkml:trace>
  <inkml:trace contextRef="#ctx0" brushRef="#br0" timeOffset="2452.155">762 592,'48'-5,"35"-7,13-5,-5 0,-13 2,-15 4,-14 4,-10 4,-7-4,-4 1,-2 0,-6 2</inkml:trace>
  <inkml:trace contextRef="#ctx0" brushRef="#br0" timeOffset="3399.368">1722 422,'-52'35,"1"2,2 2,2 2,2 2,1 3,13-1,31-45,0 1,1-1,-1 1,1-1,-1 1,1-1,0 1,-1-1,1 1,-1-1,1 1,0-1,-1 0,1 0,0 1,-1-1,1 0,0 0,-1 0,1 0,0 0,0 1,-1-1,1-1,0 1,0 0,-1 0,1 0,0 0,-1 0,1-1,0 1,-1 0,1-1,0 1,-1 0,1-1,-1 1,1-1,0 1,-1-1,1 1,-1-1,0 1,1-1,-1 0,1 1,-1-1,0 0,1 1,-1-2,1 1,396-302,-396 301,-1 1,1 0,0 0,-1 0,1 0,0 0,0 0,0 0,0 0,0 0,0 0,0 0,0 1,0-1,0 0,0 1,1-1,-1 1,0-1,0 1,1 0,-1 0,0-1,0 1,1 0,-1 0,0 0,1 0,-1 0,0 1,1-1,-1 0,0 1,0-1,1 0,-1 1,0 0,0-1,0 1,0 0,0-1,0 1,0 0,0 0,0 0,0 0,0 0,0 0,-1 0,1 0,0 0,-1 1,1-1,-1 0,1 0,-1 0,0 1,1-1,-1 0,0 1,0-1,0 0,0 1,0-1,-22 81,17-69,1 0,0 1,1 0,0 0,1 0,1 0,0 0,1 0,0 0,1 2,7 40,-31-71,15 6,0 0,0 0,-1 1,0 1,0 0,-1 0,0 0,0 1,-1 1,1 0,-1 0,0 1,-1 1,1-1,-9 0,-61 2,56 3</inkml:trace>
  <inkml:trace contextRef="#ctx0" brushRef="#br0" timeOffset="3819.85">2315 26,'-38'35,"1"1,2 2,2 2,-6 11,-19 65,57-112,0 0,0 0,1 0,0 1,-1-1,2 0,-1 0,0 0,1 0,0 1,-1-1,2 0,-1 0,0 0,1 0,0-1,0 1,0 0,0-1,1 1,-1-1,1 0,0 0,0 0,0 0,0 0,1-1,-1 1,1-1,8 4,0-1,-1-1,1 0,1-1,-1 0,1-1,-1 0,1-1,-1 0,1-1,0 0,-1-1,1-1,0 0,-1-1,0 0,0-1,0 0,0-1,0 0,-1-1,0 0,0-1,9-7,-8 7,0 0,0-2,-1 1,0-1,0-1,-1 0,0 0,-1-1,0 0,-1-1,0 0,-1 0,0-1,-1 1,0-2,-1 1,-1 0,0-1,0-3,-2 11,0 0,-1-1,1 1,-1 0,0 0,-1-1,0 1,0-1,0 1,0 0,-1-1,0 1,-1 0,0 0,1 0,-2 0,1 0,-1 0,0 0,0 1,-1-1,1 1,-1 0,0 0,-1 0,1 1,-1 0,0 0,0 0,0 0,-1 1,1-1,-1 2,0-1,1 0,-2 1,1 0,-1 1,-83 11,64-4</inkml:trace>
  <inkml:trace contextRef="#ctx0" brushRef="#br0" timeOffset="4154.932">2032 337,'53'-19,"22"-7,3 2,-7 5,-15 10,-13 6,-13 9,-8 4,-1 0,-6 2,0 0,3-2,2-3,3-3,-2-6,-6-4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1045 57,'99'-33,"-99"33,0-1,1 1,-1 0,1 0,-1 0,0 0,1-1,-1 1,0 0,1 0,-1-1,0 1,1 0,-1 0,0-1,0 1,1 0,-1-1,0 1,0 0,0-1,1 1,-1-1,0 1,0 0,0-1,0 1,0-1,0 1,0 0,0-1,0 1,0-1,0 1,0-1,0 1,0 0,0-1,-1 1,1 0,0-1,0 1,0-1,0 1,-1 0,1-1,0 1,-1 0,1 0,0-1,0 1,-1 0,1-1,0 1,-1 0,1 0,-1 0,1 0,0-1,-1 1,1 0,-1 0,1 0,0 0,-1 0,1 0,-1 0,1 0,-32-4,16 6,0 1,0 1,1 1,-1 0,1 1,0 0,0 1,1 1,0 1,0 0,1 0,0 2,1-1,0 2,-2 3,4-5,0 1,1 0,1 0,0 1,1 0,0 1,0-1,-2 11,7-19,0 2,0-1,1 0,0 0,0 0,0 1,1-1,0 0,0 1,0-1,0 0,1 0,0 1,0-1,1 0,-1 0,1 0,0 0,0 0,1 0,-1-1,1 1,0-1,1 1,4 2,0 0,0-1,1 0,0-1,0 0,0 0,0-1,1-1,0 1,0-1,0-1,0 0,0 0,0-1,0 0,1-1,-1 0,0-1,0 0,1 0,-1-1,0-1,0 0,5-2,13-1</inkml:trace>
  <inkml:trace contextRef="#ctx0" brushRef="#br0" timeOffset="38977.753">311 0,'-48'109,"-63"145,95-221,-58 87,61-107</inkml:trace>
  <inkml:trace contextRef="#ctx0" brushRef="#br0" timeOffset="39282.941">0 0,'10'24,"12"27,8 5,-2-2,0-6,-5-6,-2-10,-5-6,1-2,1-1,-2 1,1-4,-2-1,1 2,2 2,-1-3</inkml:trace>
  <inkml:trace contextRef="#ctx0" brushRef="#br0" timeOffset="39779.374">395 565,'66'-154,"-65"153,-1 1,1-1,0 0,-1 1,1-1,0 1,-1-1,1 1,0-1,0 1,-1-1,1 1,0 0,0 0,0-1,-1 1,1 0,0 0,0 0,0 0,0 0,0 0,-1 0,1 0,0 0,0 0,0 0,0 1,-1-1,1 0,0 1,0-1,0 0,-1 1,1-1,0 1,-1-1,1 1,0-1,-1 1,1 0,-1-1,1 1,-1 0,1 0,-1-1,1 1,-1 0,0 0,0 0,1-1,-1 1,0 0,0 0,0 0,0 0,0 0,0-1,0 1,0 0,0 0,0 0,10 16,-7-15,1-1,0 1,0 0,0-1,-1 0,1 0,0 0,1-1,-1 1,0-1,0 0,0 0,0-1,0 1,0-1,0 1,0-1,0-1,0 1,0-1,-1 1,1-1,0 0,-1 0,0-1,1 1,-1-1,0 1,0-1,1-2,44-20,-46 26,1-1,-1 1,0 0,0 0,0 0,1 0,-1 0,0 0,0 0,0 1,-1-1,1 1,0 0,-1-1,1 1,-1 0,1 0,-1 0,0 0,1 0,-1 0,-1 0,1 1,0-1,0 0,-1 0,1 1,-1-1,0 1,0-1,0 0,0 1,0-1,0 0,0 1,-1-1,0 0,1 1,-1 0,3 22,3-6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86 226,'168'-27,"-8"14,-37-4,-99 16</inkml:trace>
  <inkml:trace contextRef="#ctx0" brushRef="#br0" timeOffset="302.755">0 423,'20'5,"20"2,8-6,1-2,-3-2,-5 0,-4 1,-4 0,-2-4,-3-1,0 1,0 1,-6 2</inkml:trace>
  <inkml:trace contextRef="#ctx0" brushRef="#br0" timeOffset="769.858">340 1,'19'16,"1"0,0-1,1-1,1-1,0-1,3 0,72 43,-95-54,0 0,1 1,-1-1,0 1,0 0,0 0,0 0,0 0,0 0,-1 0,1 0,-1 1,1-1,-1 1,0-1,0 1,0-1,0 1,-1 0,1-1,-1 1,1 0,-1-1,0 1,0 0,0 0,0-1,-1 1,1 0,-1-1,0 1,0 0,0-1,0 1,-1 1,-63 77,52-68,-245 263,241-258,3-5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0,'-19'5,"-11"6,-1 6,10 1,14-4,12-8,10-6,8-7,-1-2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1,'-24'9,"-3"4,4-1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198 128,'-8'2,"0"1,0-1,0 1,1 1,-1 0,1 0,0 0,0 1,1 0,-1 0,1 1,0-1,0 2,1-1,0 0,0 1,1 0,-1 0,1 1,1-1,0 1,0-1,0 1,1 0,0 0,1 1,-1-1,2 0,-1 0,1 1,0 0,0 8,0 0,1 0,1 0,0 0,2-1,0 1,0-1,2 3,-4-15,0 0,0 1,0-1,1 0,-1 0,1 0,0 0,0-1,0 1,1-1,-1 0,1 0,0 0,0 0,0-1,0 1,0-1,0 0,1 0,-1-1,1 1,0-1,-1 0,1 0,0-1,-1 1,1-1,0 0,0-1,-1 1,1-1,16-4,0 0,-1-2,0-1,0 0,-1-1,0-1,-1-1,0-1,0 0,-1-2,-1 1,-1-2,4-4,0 2,0 0,-1-1,-1-1,-1-1,-1 0,0-1,-2-1,-1 0,0-1,7-23,-17 42,-1-1,0 0,0 0,-1 0,0 0,1 0,-2 0,1 0,-1 1,1-1,-1 0,0 0,-1 0,1 1,-1-1,0 1,0-1,-1 1,1 0,-1 0,0 0,0 0,-1 0,1 0,-1 1,1 0,-1 0,0 0,0 0,-1 1,1-1,0 1,-1 0,1 0,-1 1,0-1,0 1,-2 0,-4-2,-1 1,-1 0,1 0,0 1,0 1,-1 0,1 1,0 0,0 1,0 0,0 1,0 0,0 1,1 0,0 1,0 1,-10 5,-17 10</inkml:trace>
  <inkml:trace contextRef="#ctx0" brushRef="#br0" timeOffset="395.612">0 354,'5'-7,"0"1,0-1,1 1,0 0,0 1,0-1,1 1,0 0,0 1,0 0,0 0,1 0,0 1,-1 0,1 1,3-1,127-21,-129 23,-1 0,0 0,1 1,-1 1,1-1,-1 1,0 1,1-1,-1 1,0 1,0 0,0 0,-1 0,1 1,-1 0,0 1,0-1,0 1,-1 1,1-1,-1 1,4 6,17 8,-17-19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1 388,'38'-5,"23"-2,5 1,-3 1,-8 2,-8 0,-13 2</inkml:trace>
  <inkml:trace contextRef="#ctx0" brushRef="#br0" timeOffset="217.232">1 585,'38'0,"28"0,6 0,-8 0</inkml:trace>
  <inkml:trace contextRef="#ctx0" brushRef="#br0" timeOffset="472.103">622 501,'33'0,"27"0,6 0,-2 0,-8 0,-13-5,-14-2</inkml:trace>
  <inkml:trace contextRef="#ctx0" brushRef="#br0" timeOffset="2215.618">1187 698,'171'-106,"-131"75,-18 17,-2-2,1 0,-2-1,-1-1,0-1,-1 0,6-11,-10-21,-13 50,0 0,0 0,-1 0,1 0,0 0,0 1,-1-1,1 0,-1 0,1 0,-1 0,1 0,-1 1,0-1,1 0,-1 1,0-1,1 0,-1 1,0-1,0 1,0-1,1 1,-1-1,0 1,0 0,0-1,0 1,0 0,0 0,0-1,0 1,0 0,0 0,0 0,0 0,0 1,0-1,0 0,0 0,1 1,-1-1,0 0,0 1,0-1,0 1,0-1,1 1,-1-1,0 1,0 0,1-1,-9 5,1-1,0 1,1 1,-1-1,1 1,0 1,1-1,-1 1,1 1,0-1,1 1,0 0,0 0,1 0,-2 6,4-10,0 0,1 0,-1 0,1 0,0 1,0-1,1 0,-1 1,1-1,0 0,0 1,0-1,1 0,-1 1,1-1,0 0,0 0,1 0,-1 0,1 0,0 0,0 0,1 0,-1 0,1-1,-1 0,1 1,0-1,0 0,1 0,-1-1,1 1,2 1,5 0,0-1,0 0,0-1,0 0,0-1,0 0,1-1,-1 0,0-1,0 0,1-1,-1 0,0-1,-1 0,1-1,0 0,-1 0,0-1,0-1,0 1,-1-2,0 1,8-8,8-1,-9 6,0 0,-1-1,0-1,-1 0,0-1,-1-1,0 0,-1-1,0 0,-1-1,-1 0,5-10,-14 24,-1-1,1 1,-1-1,0 1,1-1,-1 0,0 1,0-1,0 1,0-1,0 1,0-1,-1 1,1-1,-1 1,1-1,-1 1,1-1,-1 1,0-1,1 1,-1 0,0-1,0 1,0 0,0 0,0 0,0 0,-1 0,1 0,0 0,0 0,-1 0,1 1,-1-1,1 0,0 1,-1-1,1 1,-1 0,1-1,-1 1,0 0,1 0,-1 0,1 0,-1 0,1 0,-1 1,1-1,-1 1,1-1,-1 1,1-1,-1 1,1 0,0-1,-1 1,1 0,0 0,0 0,-2 1,-6 2,0 1,0-1,1 2,-1-1,1 1,0 0,1 1,-1 0,1 0,-2 4,6-9,1 1,1-1,-1 0,0 1,0-1,1 1,0-1,-1 1,1 0,0 0,0-1,1 1,-1 0,0 0,1 0,0 0,0 0,0 0,0 0,0 0,0 0,1 0,0 0,-1 0,1-1,0 1,0 0,1 0,-1-1,0 1,1-1,0 1,0-1,-1 0,1 1,3 1,0 0,0 0,1 0,0 0,0-1,0 1,0-2,1 1,-1-1,1 1,-1-2,1 1,0-1,0 0,-1 0,1-1,0 0,0 0,0-1,6-1,128-41,-134 40,2 0,-1 0,0-1,0 1,0-2,-1 1,1-1,-1 0,0-1,-1 0,1 0,-1 0,0-1,-1 0,0 0,0 0,0-1,-1 0,0 0,0 0,-1 0,2-9,-5 16,1-1,-1 0,0 1,0-1,0 0,0 0,0 1,0-1,-1 0,1 0,0 1,-1-1,0 0,1 1,-1-1,0 1,0-1,0 1,0-1,0 1,0 0,0-1,0 1,-1 0,1 0,0 0,-1 0,1 0,-1 0,1 0,-1 0,0 1,1-1,-1 1,0-1,1 1,-1-1,0 1,0 0,1 0,-1 0,0 0,0 0,1 1,-1-1,0 0,1 1,-1-1,0 1,1 0,-1-1,1 1,-1 0,1 0,-1 0,1 0,-1 0,1 0,0 1,0-1,0 0,0 1,0-1,0 1,0-1,-1 2,-3 3,-1 0,1 0,0 1,0 0,1 0,0 0,0 0,1 0,0 1,0 0,1 0,0 0,0 0,0 4,2-8,-1 0,1 0,0 0,0 0,0-1,1 1,0 0,-1 0,1 0,0 0,1 0,-1-1,1 1,0-1,0 1,0-1,0 1,0-1,1 0,-1 0,1 0,0-1,0 1,0-1,0 1,1-1,-1 0,1 0,-1 0,4 0,-2 0,4 3,0-1,0 0,0-1,1 0,-1-1,1 0,0 0,0-1,0 0,0-1,0 0,0 0,0-1,0-1,7-3</inkml:trace>
  <inkml:trace contextRef="#ctx0" brushRef="#br0" timeOffset="2614.49">2259 21,'22'-3,"205"-15,-227 19,-1-1,0 1,0 0,1-1,-1 1,1 0,-1 0,1-1,-1 1,1 0,-1 0,1 0,0 0,-1 0,1 0,0 0,0-1,0 1,-1 0,1 0,0 0,0 0,1 0,-1 0,0 0,0 0,0 0,1 0,-1 0,0 0,1 0,-1-1,1 1,-1 0,1 0,-1 0,1-1,0 1,-1 0,1-1,0 1,0 0,-1-1,1 1,0-1,0 0,0 1,0-1,-1 1,1-1,0 0,0 0,0 0,0 1,0-1,0 0,0 0,0 0,0 0,-35 23,27-20,0 1,0 0,1 1,-1-1,1 1,0 1,1-1,-1 1,1 0,0 0,1 0,-1 1,1 0,3-5,1 0,0 0,-1 0,1 0,0 0,0 0,0 0,0 0,0-1,0 1,0 0,1 0,-1 0,1 0,0 0,-1 0,1-1,0 1,0 0,0-1,0 1,0 0,1-1,-1 0,0 1,1-1,-1 0,1 1,-1-1,1 0,0 0,-1 0,1-1,0 1,0 0,0 0,72 20,-48-18,-2-2</inkml:trace>
  <inkml:trace contextRef="#ctx0" brushRef="#br0" timeOffset="3615.386">3049 134,'-28'15,"0"1,1 1,1 2,0 0,2 2,0 1,1 1,1 0,-11 19,29-37,0 0,1 0,-1 1,1-1,1 1,-1-1,1 1,0 0,0 0,1 0,0 1,0-1,0 0,1 0,0 0,0 1,0-1,1 0,0 0,1 0,-1 1,1-1,0-1,0 1,1 0,0 0,0-1,0 0,1 1,-1-1,1-1,0 1,1 0,-1-1,1 0,0 0,0-1,0 1,1-1,-1 0,1 0,3 0,8 0,1 0,0-2,0 0,0-1,0-1,0-1,-1 0,1-2,0 0,-1 0,0-2,0 0,-1-1,1-1,-2 0,1-1,6-6,-7 8,-2-1,1-1,-1 0,-1 0,0-1,0-1,-1 0,0-1,-1 0,0 0,-1-1,0 0,-1-1,-1 0,0 0,-1-1,-1 0,0 0,-1 0,2-10,-7 19,0 0,-1 0,1 0,-1 0,0 0,0 0,-1 0,0 1,0-1,0 1,-1 0,0 0,0 0,0 0,0 1,-1 0,1 0,-1 0,-1 0,1 1,0 0,-1 0,1 0,-1 1,0-1,0 1,-2 0,-17-7</inkml:trace>
  <inkml:trace contextRef="#ctx0" brushRef="#br0" timeOffset="3919.263">2682 416,'299'-90,"-295"89,0-1,-1 1,1 0,0-1,0 2,0-1,0 0,0 1,0 0,0 0,0 0,0 0,0 1,0-1,0 1,0 0,-1 1,1-1,0 0,-1 1,1 0,-1 0,1 0,-1 0,0 1,0-1,0 1,0 0,1 2,4 6,-6-7,-1 0,1-1,0 0,0 1,1-1,-1 0,1 0,0-1,-1 1,1 0,0-1,1 0,-1 1,0-1,1 0,-1-1,1 1,-1-1,1 0,0 0,1 1,132 1,-112-4</inkml:trace>
  <inkml:trace contextRef="#ctx0" brushRef="#br0" timeOffset="6909.382">2372 613,'0'5,"0"6,-5 6,-1 6,-1 2,-2-2,-1 0,2 0,2-3</inkml:trace>
  <inkml:trace contextRef="#ctx0" brushRef="#br0" timeOffset="7379.313">2343 613,'101'83,"-93"-74,-8-8,1 0,-1 0,1 1,0-1,-1 0,1 0,0 0,0 0,0 0,-1 1,1-2,0 1,1 0,-1 0,0 0,0 0,0-1,0 1,1 0,-1-1,0 0,1 1,-1-1,0 1,1-1,-1 0,0 0,1 0,-1 0,1 0,-1 0,0 0,1-1,-1 1,0 0,1-1,-1 1,0-1,1 1,-1-1,0 0,0 1,0-1,0 0,0 0,0 0,1 0,52-112,-49 94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1 434,'4'5,"1"-1,0 0,0-1,0 1,0-1,0 0,1 0,0-1,-1 1,1-1,0 0,0-1,0 0,0 0,1 0,-1 0,0-1,0 0,0-1,1 1,-1-1,0 0,0-1,0 1,0-1,-1-1,1 1,0-1,-1 0,1 0,-1 0,4-5,40-24,-2-3,-2-1,-1-3,21-25,-46 44,-14 16,1-1,-1 1,0-1,-1 0,1 0,-1-1,0 1,0-1,0 0,-1 0,0 0,0 0,-1-1,0 1,0-1,0 0,-1 1,0-1,0 0,-1 0,0 0,0-3,-3 7,1 0,-1-1,0 1,0 0,-1 1,1-1,0 1,-1-1,0 1,1 0,-1 0,0 0,0 1,0 0,0-1,-1 1,1 1,0-1,0 1,-1-1,1 1,0 0,0 1,-1-1,1 1,0 0,0 0,0 0,0 1,0-1,0 1,0 0,0 0,1 0,-4 3,-7 2,1 0,1 2,-1-1,1 1,1 1,-1 0,2 1,-1 0,2 1,-9 12,14-19,0 1,1 0,0 0,0 0,1 0,0 0,0 0,0 1,1-1,-1 1,2 0,-1-1,1 1,0 0,0-1,1 1,0-1,0 1,1 0,-1-1,1 0,1 1,-1-1,1 0,0 0,1 0,4 1,0 0,0 0,1 0,0-1,1-1,-1 0,1 0,0-1,0 0,0 0,1-1,-1-1,1 0,-1 0,1-1,0 0,0-1,0 0,0-1,-1 0,1-1,2-1,18 2,-1 0,-1-1,1-1,-1-2,0-1,0-1,-1-1,0-2,0-1,-1-1,-1-1,0-2,-1 0,0-2,-1 0,19-20,-38 33,-1 0,1-1,-1 1,0-1,0 0,-1 0,0-1,0 1,0-1,0 1,-1-1,0 0,0 0,0 0,-1 0,0 0,0-1,-1 1,0 0,0 0,0 0,-1-3,0 7,0 0,0 1,0-1,0 0,0 1,-1-1,1 1,-1-1,1 1,-1 0,1-1,-1 1,0 0,0 0,1 0,-1 1,0-1,0 0,0 1,0-1,0 1,0-1,0 1,0 0,0 0,0 0,0 0,0 0,0 1,0-1,0 1,0-1,0 1,0 0,-1 0,-71 31,64-25,0 0,1 0,0 1,0 0,0 1,1 0,1 0,-1 1,2 0,-1 0,1 0,-2 8,5-14,1 1,0 0,0-1,1 1,-1 0,1 0,0 0,0 1,1-1,0 0,0 0,0 0,0 0,1 0,0 0,0 1,0-2,1 1,-1 0,1 0,0 0,1-1,-1 1,1-1,0 0,0 1,0-1,1-1,-1 1,3 1,6 1,0 0,1-1,0-1,0 0,0-1,0-1,0 1,1-2,-1 0,1-1,-1 0,1-1,-1 0,6-2,-19 3,38-6,-1-1,1-1,-2-3,1 0,-1-3,-1-1,-1-1,0-2,-1-1,-1-2,-1-1,-1-2,14-14,24-36,-66 72,0-1,0 0,-1 0,1 1,0-1,-1 0,0 0,0 0,0-1,0 1,0 0,0 0,-1-1,0 1,0 0,0 0,0-1,0 1,0 0,-1-1,0 1,0 0,0 0,0 0,0 0,0 0,-1 0,0-1,-1 2,-1 0,1 0,-1 0,1 1,-1 0,0-1,1 1,-1 1,0-1,0 0,0 1,0 0,1 0,-1 0,0 0,0 1,0-1,0 1,1 0,-1 0,0 1,1-1,-1 1,1 0,-1 0,1 0,0 0,0 0,0 1,0-1,0 1,0 0,-1 3,-6 2,1 1,1 0,0 0,0 1,1 0,0 1,1 0,0 0,0 0,1 0,1 1,0 0,1 0,0 0,1 0,0 1,1-1,0 1,1-1,0 0,1 1,0-1,2 1,0 3,1-8,0 0,0-1,0 0,1 0,0 0,0-1,1 0,0 0,0 0,1-1,-1 0,1 0,0 0,0-1,1 0,-1 0,1-1,0 0,0-1,0 1,0-2,1 1,-1-1,0 0,1-1,-1 0,6 0,11 0</inkml:trace>
  <inkml:trace contextRef="#ctx0" brushRef="#br0" timeOffset="545.252">1892 208,'-17'13,"0"1,1 0,1 2,0 0,1 0,1 1,0 1,1 0,-2 7,14-26,0 1,0 0,1-1,-1 1,0 0,0-1,1 1,-1 0,0-1,1 1,-1 0,0 0,1-1,-1 1,0 0,1 0,-1 0,0-1,1 1,-1 0,1 0,-1 0,1 0,-1 0,0 0,1 0,-1 0,1 0,-1 0,0 0,1 0,-1 0,1 0,-1 0,0 1,1-1,-1 0,1 0,-1 0,0 1,1-1,-1 0,0 0,1 1,-1-1,0 0,0 1,1-1,-1 0,0 1,0-1,0 0,1 1,-1-1,0 1,0-1,0 0,0 1,0-1,0 1,0-1,0 0,0 1,0-1,0 1,33-21,91-80,-113 92,-10 7,-1-1,1 0,0 1,0-1,0 1,1 0,-1-1,0 1,0 0,1-1,-1 1,1 0,-1 0,1 0,-1 0,1 1,0-1,-1 0,1 1,0-1,0 1,0-1,-1 1,1 0,0 0,0 0,0 0,0 0,-1 0,1 1,0-1,0 0,0 1,-1 0,1-1,0 1,-1 0,1 0,-1 0,1 0,-1 0,1 0,-1 0,1 0,-1 1,6 18,-7-15,0 0,1-1,0 1,0-1,0 1,0-1,1 1,-1-1,1 0,0 0,1 0,-1 0,1 0,-1 0,1-1,1 1,-1-1,0 0,1 0,-1 0,1 0,0-1,0 1,0-1,0 0,0 0,1-1,-1 1,1-1,-1 0,1 0,-1-1,1 1,2-1,1-3,1-1,-1-1,0 1,0-1,0-1,-1 0,0 0,0 0,0-1,-1 1,0-2,0 1,-1-1,0 0,0 0,-1 0,0-1,0 1,0-3,5-14,-2 1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2089 594,'-5'9,"-1"9,-5 0,0 3,1 2,-2-3,1 0,-3 2,2 2,-3-4,-3 0,2 2,-2-4,3 1,-2-4,3-4</inkml:trace>
  <inkml:trace contextRef="#ctx0" brushRef="#br0" timeOffset="602.564">2484 424,'-6'15,"1"1,0-1,2 1,-1 0,2 0,0 1,1-1,1 0,0 0,1 1,1-1,1 0,2 9,-4-22,0-1,0 1,1-1,-1 1,0-1,1 0,0 0,-1 0,1 0,0 0,0 0,0 0,1 0,-1-1,0 1,1-1,-1 0,0 1,1-1,0 0,-1-1,1 1,0 0,-1-1,1 1,0-1,-1 0,1 0,0 0,0 0,-1-1,1 1,0-1,-1 0,1 1,0-1,-1 0,1-1,-1 1,0 0,1-1,-1 1,0-1,2-1,153-120,-99 70,-46 82,-12-23,-1-1,1 0,0 1,0-1,1 0,0 0,0 1,0-1,0 0,1 0,0 0,0 0,0 0,0-1,1 1,0-1,0 1,0-1,1 0,-1 0,1 0,0-1,0 0,0 1,1-1,-1-1,1 1,0 0,-1-1,1 0,0 0,0-1,1 0,-1 1,0-2,2 1,4-4,0 0,0 0,-1-1,1-1,-1 0,0-1,-1 1,1-2,-1 0,0 0,-1 0,1-1,-2 0,1-1,-1 0,0 0,-1 0,0-1,4-9,0-1</inkml:trace>
  <inkml:trace contextRef="#ctx0" brushRef="#br0" timeOffset="1102.067">3331 1,'0'0,"0"68,-2-1,-3 0,-6 15,6-51,1 0,1 1,2-1,1 0,2 10,-2-39,0 0,0-1,0 1,0 0,0 0,0 0,1-1,-1 1,1 0,-1-1,1 1,0 0,0-1,0 1,0-1,0 1,0-1,0 1,0-1,1 0,-1 0,0 1,1-1,-1 0,1 0,-1 0,1-1,-1 1,1 0,0-1,0 1,-1-1,1 1,0-1,0 0,-1 0,1 0,0 0,0 0,0 0,-1 0,1 0,0-1,0 1,-1-1,1 1,0-1,-1 0,1 0,-1 0,2 0,47-33,30-9,-78 44,1 0,-1 0,0 0,0 1,0-1,1 1,-1-1,0 1,-1 0,1 0,0-1,-1 1,1 1,-1-1,1 0,-1 0,0 0,0 1,0-1,0 1,0-1,-1 1,1-1,-1 1,0-1,1 1,-1-1,0 1,-1 0,1-1,0 1,-1-1,1 1,-1 0,1 10,10 46,-5-33</inkml:trace>
  <inkml:trace contextRef="#ctx0" brushRef="#br0" timeOffset="1501.256">3725 509,'40'-9,"0"-3,-2-1,0-2,0-1,22-15,5-21,-64 51,0 0,0 0,1 0,-1-1,0 1,0 0,0 0,0-1,-1 1,1-1,0 1,-1-1,1 1,-1-1,1 1,-1-1,0 0,1 1,-1-1,0 0,0 1,0-1,0 0,-1 1,1-1,0 1,-1-1,1 0,-1 1,1-1,-1 1,0 0,0-1,0 1,0-1,0 1,0 0,0 0,0-1,0 1,-1 0,1 0,0 0,-1 1,1-1,-1 0,-3-2,-1 1,1 0,0 0,-1 1,1 0,-1 0,0 0,1 1,-1-1,0 1,1 1,-1-1,0 1,1 0,-1 0,1 1,-1-1,1 1,0 0,-1 1,1 0,0-1,1 1,-5 3,-1 2,0-1,0 1,0 1,1 0,0 0,1 0,0 1,1 1,0-1,-5 10,7-9,2-8,1 0,-1 1,1-1,0 1,0 0,0 0,0 0,0 0,1 0,0 0,0 0,0 0,0 0,1 1,-1-1,1 0,0 1,1-1,-1 0,1 0,0 1,0-1,0 0,0 0,1 0,0 0,0 0,0 0,0-1,0 1,1-1,0 1,6 1,-1 0,1-1,0 0,1 0,-1-1,0-1,1 0,0 0,0 0,-1-1,1-1,7 0,9 1</inkml:trace>
  <inkml:trace contextRef="#ctx0" brushRef="#br0" timeOffset="1768.482">4149 621,'14'-14,"10"-15,1-6,1 2,-5 1,0 3,1 0,1 6,-3 2,0 4,-4 5</inkml:trace>
  <inkml:trace contextRef="#ctx0" brushRef="#br0" timeOffset="2099.689">4459 453,'67'-12,"-1"-2,-1-3,0-3,58-28,-60-3,-62 50,0 0,0 0,0 0,0-1,0 1,0 0,-1-1,1 1,-1 0,1-1,-1 1,1-1,-1 1,0-1,0 1,1-1,-1 1,0-1,0 1,-1-1,1 1,0 0,0-1,-1 1,1-1,-1 1,1-1,-1 1,0 0,1-1,-1 1,0 0,0 0,0 0,0 0,0-1,0 1,0 1,-1-1,1 0,0 0,0 0,-1 1,1-1,0 0,-1 1,1-1,-1 1,1 0,-1-1,1 1,-11-1,0 0,0 1,0 1,0 0,0 0,0 1,1 0,-1 1,1 1,-1 0,1 0,1 1,-1 1,0-1,1 2,1-1,-1 2,1-1,-5 6,1-3,0 1,1 0,1 1,0 0,0 1,1 0,1 0,0 1,1 0,0 1,2 0,-1 0,2 1,-1 1,6-12,0-1,0 0,0 0,0 1,1-1,-1 0,1 0,0 0,1 0,-1 0,1 0,-1 0,1 0,0 0,1-1,-1 1,1-1,-1 0,1 1,0-1,0-1,0 1,1 0,-1-1,1 1,0-1,105 50,29-31,-110-20</inkml:trace>
  <inkml:trace contextRef="#ctx0" brushRef="#br0" timeOffset="4883.263">1 1581,'38'0,"32"-4,9-3,-4 1,-10 2,-12-5,-9 1,-18 0,-12 3</inkml:trace>
  <inkml:trace contextRef="#ctx0" brushRef="#br0" timeOffset="5130.648">57 1779,'43'-5,"29"-1,7 0,-6 1,-9 1,-17 2</inkml:trace>
  <inkml:trace contextRef="#ctx0" brushRef="#br0" timeOffset="7415.242">1355 1271,'0'15,"0"-1,-2 1,0-1,-1 1,0-1,-1 0,0 0,-1 0,-1-1,0 0,-1 0,-1 0,-44 99,51-110,1-1,0 1,0 0,0 0,0-1,0 1,0 0,1 0,-1-1,1 1,-1 0,1 0,-1-1,1 1,0-1,0 1,0-1,0 1,0-1,0 1,0-1,0 0,1 0,-1 1,1-1,-1 0,1 0,-1 0,1-1,-1 1,1 0,0-1,-1 1,1-1,0 1,-1-1,1 0,0 1,0-1,0 0,-1 0,1-1,80-2,6-17,-62 16</inkml:trace>
  <inkml:trace contextRef="#ctx0" brushRef="#br0" timeOffset="8021.022">1637 1638,'26'-42,"2"1,1 1,3 2,1 1,10-7,-42 43,-1-1,1 1,0-1,-1 1,1 0,0-1,0 1,0 0,0 0,0 0,0-1,1 1,-1 0,0 0,1 1,-1-1,0 0,1 0,-1 1,1-1,-1 1,1-1,-1 1,1 0,0-1,-1 1,1 0,-1 0,1 0,0 0,-1 0,1 1,-1-1,1 0,-1 1,1-1,-1 1,1 0,-1-1,1 1,-1 0,0 0,1 0,-1 0,0 0,0 0,0 0,0 1,-3 95,6-95,1 0,-1-1,0 0,0 0,1 0,-1 0,0-1,1 0,-1 0,1 0,-1 0,0-1,1 1,-1-1,0 0,0-1,1 1,-1-1,0 1,0-1,-1-1,1 1,0 0,0-1,2 0,169-97,-175 99,1 0,-1 0,1 0,0 0,-1 1,1-1,0 0,0 0,0 1,-1-1,1 0,0 1,0-1,0 1,0-1,0 1,0 0,0-1,0 1,0 0,1 0,-1 0,0 0,0 0,0 0,0 0,0 0,0 0,0 0,0 0,0 1,0-1,0 0,0 1,0-1,0 1,0-1,0 1,0 0,0-1,0 1,-1 0,1 0,0 0,0-1,-1 1,1 0,-1 0,1 0,-1 0,1 0,-1 0,1 0,-14 29,10-26,1-1,1 0,-1 0,0 1,1-1,0 1,-1 0,1-1,1 1,-1 0,1-1,-1 1,1 0,0 0,0 0,1-1,-1 1,1 0,0 3,8 6</inkml:trace>
  <inkml:trace contextRef="#ctx0" brushRef="#br0" timeOffset="8784.244">2540 1327,'-17'6,"0"1,0 1,1 0,0 1,0 1,1 0,0 1,1 1,0 0,1 1,-8 9,19-20,1-1,-1 1,0 0,0-1,1 1,-1 0,1 0,0 0,-1 0,1 0,0 0,0 0,0 1,1-1,-1 0,0 0,1 1,0-1,-1 0,1 1,0-1,0 1,0-1,1 0,-1 1,0-1,1 0,0 1,-1-1,1 0,0 0,0 0,0 1,1-1,-1 0,0-1,1 1,-1 0,1 0,0 0,0-1,-1 1,1-1,0 0,0 1,0-1,1 0,-1 0,0 0,2 0,8-1,0 0,0-1,0-1,1 1,-2-2,1 0,0 0,0-1,-1-1,0 0,0 0,0-1,-1 0,0-1,0-1,2-2,-2 4,173-121,-155 125,-32 36,-37 165,42 27,-2-223,1 0,-1 0,0 0,0 0,0 0,0 0,-1 0,1 0,-1-1,0 1,0-1,0 1,0-1,0 1,0-1,-1 0,1 0,-1-1,1 1,-1 0,0-1,0 1,1-1,-1 0,0 0,0 0,0 0,-1-1,1 1,0-1,-3 0,0 1,0-1,0 0,1 0,-1 0,0-1,0 1,0-2,1 1,-1-1,0 1,1-2,0 1,-1 0,1-1,0 0,0 0,-1-2,5 3,-1 0,0-1,1 1,-1-1,1 1,0-1,0 1,0-1,0 0,0 0,0 0,1 1,-1-1,1 0,0 0,0 0,0 0,1 0,-1 1,0-1,1 0,0 0,0 0,0 1,0-1,0 0,0 1,1-1,1-1,52-73,-40 61,2 0,-1 1,2 1,0 0,1 1,0 1,1 1,0 1,1 1,0 1,9-3,-5 4</inkml:trace>
  <inkml:trace contextRef="#ctx0" brushRef="#br0" timeOffset="9153.139">1299 1892,'940'-111,"-841"103,27-5,-1 6,1 6,0 4,21 9,-78-3,-44-7</inkml:trace>
  <inkml:trace contextRef="#ctx0" brushRef="#br0" timeOffset="9553.262">2089 2033,'-5'38,"-1"23,0 5,-4-8,0-10,2-7,7-12,8-10,3-8</inkml:trace>
  <inkml:trace contextRef="#ctx0" brushRef="#br0" timeOffset="9854.206">1807 2005,'57'0,"34"0,6-5,-4-2,-13 1,-15 1,-9 2,-9 0,-9 2,-4 1,-5 0,-6 0</inkml:trace>
  <inkml:trace contextRef="#ctx0" brushRef="#br0" timeOffset="10117.038">1722 2428,'43'-5,"39"-6,9-1,0-4,-12 1,-9 3,-11 4,-12-2,-9 1,-6 2,-3 2,-7 2</inkml:trace>
  <inkml:trace contextRef="#ctx0" brushRef="#br0" timeOffset="10773.601">2653 2287,'-153'149,"140"-132,37-25,250-185,-271 191,0 0,0-1,1 1,-1 0,0 1,1-1,0 1,-1-1,1 1,0 0,-1 0,1 1,0-1,0 1,0 0,-1 0,1 0,0 0,0 1,0-1,-1 1,1 0,0 0,-1 1,1-1,0 1,-1-1,0 1,1 0,-1 1,0-1,0 0,0 1,-1 0,1 0,-1-1,1 2,-1-1,0 0,0 0,0 1,-1-1,1 1,0 2,55 127,-57-133,1 1,0-1,1 1,-1 0,0 0,0 0,0 1,0-1,-1 0,1 0,0 0,0 1,-1-1,1 0,0 1,-1-1,0 0,1 1,-1-1,0 1,0-1,1 0,-1 1,0-1,-1 1,1-1,0 1,0-1,-1 1,1-1,0 0,-1 1,0-1,1 0,-1 1,0-1,1 0,-1 0,0 0,0 1,0-1,0 0,0 0,0-1,-2 2,-119 5,84-9,7 0,0-2,0-1,0-1,1-1,0-2,1-1,0-1,-4-4,15 7</inkml:trace>
  <inkml:trace contextRef="#ctx0" brushRef="#br0" timeOffset="11800.267">2625 2428,'-5'0,"-1"5,-5 1,0 5,-3 5,0 5,-1-1,1 0,-2-3,2 1,-1-3,2 1,3-3</inkml:trace>
  <inkml:trace contextRef="#ctx0" brushRef="#br0" timeOffset="13776.503">565 1130,'34'-14,"1"2,0 2,0 1,1 1,10 1,-43 6,0 0,1 0,-1 1,1-1,-1 1,0 0,1 0,-1 0,1 1,-1-1,0 1,1 0,-1 0,0 0,0 0,1 0,-1 1,0-1,0 1,-1 0,1 0,0 0,0 0,-1 1,0-1,1 1,-1-1,0 1,0 0,0 0,-1 0,1 0,-1 0,0 0,1 3,-1 9,0 0,-2 0,0 0,0 0,-2 0,0-1,0 1,-1-1,-1 1,-3 5,-6 23,-9 41,3 1,4 0,4 1,4 1,3 47,25 157,-14-247,-1 1,-3 0,-1 0,-4 20,3-58,0 0,-1 0,-1 0,1 0,-1 0,0 0,0-1,-1 1,0-1,0 0,0 0,-1 0,0 0,0 0,-1-1,1 0,-1 0,-1 0,1-1,-3 3,6-7,1 1,0-1,-1 0,1 0,-1 0,1 0,0 0,-1 0,1 0,-1 0,1 0,0-1,-1 1,1 0,0-1,-1 1,1-1,0 0,0 1,-1-1,1 0,0 0,0 0,0 0,0 0,0 0,0 0,0 0,1 0,-1 0,0-1,0 1,1 0,-1 0,1-1,-1 1,1 0,0-1,0 1,-1-1,1 1,0-1,-5-63,31-58,45-218,15-50,16 49,-100 334,1 1,0 0,0 0,0 0,1 0,0 0,0 1,1 0,0 0,0 0,0 0,1 1,0 0,0 0,0 0,0 1,1 0,0 0,0 1,0 0,2-1,183-39,225-25,-43 34,-4 22,-259 13,147 27,-32 2,-57-48,-158 16,-5 0,-1 0,1 1,0-1,0 1,0 1,0-1,0 1,0 0,0 0,0 1,0-1,0 1,-1 1,1-1,0 1,0 0,-1 0,3 2,-7-1,0 1,0-1,0 1,0-1,0 1,-1-1,0 1,1-1,-1 1,-1 0,1-1,0 1,-1-1,0 1,0-1,0 1,0-1,0 0,-1 1,0-1,1 0,-1 0,-1 0,-3 12,3-8,-3 8,0 0,1 0,0 1,1 0,1 0,1 0,0 0,1 11,3-8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52.2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 99,'-1'-23,"0"-1,8 43,101 490,-91-374,-5 0,-7 0,-8 77,1-67,1 451,1-592,-1-1,1 0,0 1,0-1,1 1,-1-1,1 0,-1 1,1-1,0 0,0 0,1 1,-1-1,1 0,-1 0,1 0,0-1,0 1,0 0,1-1,-1 1,1-1,-1 0,1 0,0 0,0 0,0 0,0-1,0 1,0-1,0 0,1 1,14 3,-1-1,1 0,0-2,0 0,0 0,0-2,1 0,-1-1,0-1,0-1,5-2,47-4,658-78,-94 53,-53 7,109 27,-104 28,296-29,-649-16,0-10,69-24,-75 12,-151 27,719-96,-415 79,-258 14,90 2,-211 13,1 1,-1-1,1 0,-1 0,1 0,-1 0,0 0,1 0,-1-1,1 1,-1-1,1 1,-1-1,0 1,1-1,-1 1,0-1,0 0,1 0,-1 0,0 0,0 0,0 0,0 0,0 0,0 0,-1 0,1-1,0 1,0 0,-1-1,1 1,-1 0,1-1,-1 1,0-1,1 1,-1-1,0 1,0 0,0-1,0 1,0-1,-1 1,1-1,0 1,-1-1,1 1,-1 0,1-1,-1 1,0 0,1-1,-2 0,-99-197,55-6,16-190,15 182,-25-21,40 218,2 0,-1 0,2 1,0-1,1 1,1 0,4-11,18-91,-27 115,1 1,-1-1,0 1,0-1,0 1,0-1,0 1,-1-1,1 1,0-1,-1 1,1-1,-1 1,0 0,1-1,-1 1,0 0,0-1,0 1,0 0,0 0,0 0,0 0,0 0,0 0,0 0,-1 0,1 1,0-1,-1 0,1 1,0-1,-1 1,1-1,-1 1,1 0,-1-1,1 1,-1 0,1 0,-1 0,1 0,-1 1,-72 17,52-11,-232 22,-35-1,124-16,-131-8,34-3,-151 25,43-13,-202 22,-9-25,329 15,-42 5,-137 0,-168-31,412-12,-62 2,-492 116,715-102,-126 14,-130-4,232-12,-111-14,142 7,-1 2,1 0,-1 1,0 1,0 0,0 2,0 0,0 2,0 0,1 1,-1 1,-18 6,37-10,0 0,0 1,-1-1,1 0,0 0,0 0,0 1,0-1,0 0,1 1,-1-1,0 1,0-1,0 1,0 0,0-1,1 1,-1 0,0 0,0-1,1 1,-1 0,1 0,-1 0,1 0,-1 0,1 0,-1 0,1 0,0 0,0 0,-1 0,1 0,0 0,0 0,0 0,0 0,0 0,0 0,1 0,-1 0,0 0,0 0,1 0,-1 0,1 0,-1 0,1 0,-1 0,1 0,-1-1,1 1,0 0,0 0,-1-1,1 1,0 0,1 0,12 9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07.39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 1,'-2'1,"0"1,1-1,-1 1,0-1,0 1,1 0,-1-1,1 1,0 0,0 0,-1 0,1 0,0 1,1-1,-1 0,0 0,1 1,-1-1,1 0,-1 1,1-1,0 0,0 1,0-1,1 1,-2 0,-13 303,-65 91,60-301,4 1,5 1,4-1,4 34,4 851,25-653,-15 1,0-195,-6-1,-6 22,26 122,-14-7,-2-190,-4 0,-4 0,-4 25,4 123,20 22,-28-196,0 133,51 149,22 25,-9 23,-22-132,41 176,-41-243,-26 35,-11-161,-1-37,-1 1,-1-1,-1 0,-1 0,-1-1,-8 18,6-19,2-1,0 2,2-1,0 1,1-1,1 1,1 18,2-34,2 0,-1-1,1 1,0 0,0-1,0 1,1-1,0 1,0-1,0 0,0-1,1 1,0 0,0-1,1 0,-1 0,1 0,0-1,-1 1,2-1,-1 0,0 0,1-1,-1 0,1 0,0 0,-1-1,1 0,0 0,0 0,0-1,0 1,0-2,0 1,0-1,0 1,1-2,451-3,-195-23,208 17,-20-24,79 13,-235 5,143 16,-199 3,258-20,-64 8,-130 8,122-26,-6 18,-37-6,-167 13,124-23,74-4,935 31,-681-1,-282-29,-15 2,402 25,-437-24,213-20,33-12,-17 2,-471 46,340-19,931 30,-1196-27,-144 24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4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85 584,'120'-78,"-95"66,0 1,1 1,1 1,-1 2,1 0,5 1,29-8,-39 9,0 0,0 2,0 0,0 2,1 0,13 3,-33-2,0 1,-1 0,1 1,0-1,0 0,-1 1,1-1,-1 1,1 0,-1 0,1 0,-1 0,0 0,0 1,0-1,-1 1,1-1,0 1,-1 0,0-1,0 1,1 0,-2 0,1 0,0 0,-1 0,1 0,-1 0,0 0,0 0,0 0,0 0,-1 0,1 0,-1 0,1 0,-1 0,0 0,-1 0,1 0,0 0,-1-1,1 1,-1-1,0 1,0-1,0 0,0 1,-1-1,1 0,0-1,-2 2,-159 165,-36 48,189-206,1 1,0 0,0 0,2 1,-1 0,2 1,-1-1,2 1,-2 5,6-16,1 0,-1 0,1 1,0-1,0 1,0-1,0 0,0 1,0-1,1 0,-1 1,1-1,0 0,-1 0,1 1,0-1,0 0,1 0,-1 0,0 0,1 0,-1 0,1-1,-1 1,1 0,0-1,0 1,0-1,0 0,0 0,0 1,0-1,0 0,0-1,1 1,-1 0,0-1,1 1,-1-1,101 7,-92-7,76-3,-62 3</inkml:trace>
  <inkml:trace contextRef="#ctx0" brushRef="#br0" timeOffset="3938.777">876 387,'-65'181,"62"-165,10-21,14-21,34-70,-53 95,0 0,0 1,0-1,0 0,0 1,0-1,0 1,0 0,0 0,0-1,0 1,0 1,0-1,0 0,0 0,1 1,-1-1,-1 1,1 0,0 0,0 0,0-1,0 2,0-1,-1 0,1 0,-1 0,1 1,-1-1,1 1,-1 0,0-1,1 1,-1 0,0-1,0 1,0 0,-1 0,1 0,0 0,-1 0,1 0,-1 0,0 0,0 2,7 7,-6-7,0-1,1 1,0 0,0 0,0-1,0 1,1-1,-1 0,1 0,0 0,0 0,0 0,0-1,1 1,-1-1,1 0,-1 0,1 0,0 0,0-1,0 1,0-1,0 0,0-1,0 1,0 0,0-1,0 0,1 0,-1-1,0 1,0-1,0 1,0-1,0-1,0 1,0 0,0-1,-1 0,1 0,-1 0,1 0,-1-1,0 0,2 0,2-8,1 1,-1-1,-1 0,0-1,-1 0,0 0,0 0,-2 0,1-1,-2 0,0 1,1-8,-1-5</inkml:trace>
  <inkml:trace contextRef="#ctx0" brushRef="#br0" timeOffset="7419.031">1637 443,'-66'-42,"57"42,0-1,-1 2,1-1,0 1,-1 1,1 0,0 0,0 0,0 1,1 1,-1 0,1 0,-1 0,1 1,0 0,-5 5,9-7,-2-1,0 1,0 0,0 0,0 0,0 1,0 0,1 0,0 1,0-1,0 1,1 0,-1 0,1 1,1-1,-1 1,1 0,-1 0,2 0,-1 0,1 1,0-1,0 1,1-1,0 1,0 0,0 0,1 2,4-3,0-1,0 0,0 0,1-1,0 1,0-1,0 0,0-1,0 1,1-1,0 0,0 0,0-1,0 1,0-1,0-1,0 1,1-1,-1 0,1-1,-1 1,2-2,8 0,0 0,0-2,0 0,0-1,-1 0,0-1,0-1,0-1,0 0,-1 0,0-2,-1 0,0 0,-1-1,1-1,-2 0,0-1,0 0,-1 0,0-1,-1-1,-1 1,0-1,4-12,-3 6,-1 0,0 0,-2-1,0 0,-2-1,0 1,-1-1,-1 0,-1-9,-1 21,0-1,-1 0,0 0,-1 0,0 0,-1 1,0-1,0 1,-1 0,-1 0,0 0,0 1,-1-1,0 1,0 1,-1-1,0 1,-1 0,-6-5,11 11,0-1,0 1,-1 0,1 0,-1 0,1 1,-1-1,0 1,0 0,0 0,0 0,0 1,0-1,1 1,-1 0,0 0,0 0,0 1,0-1,0 1,0 0,0 0,0 0,0 1,1-1,-1 1,1 0,-1 0,1 0,0 1,0-1,0 1,0 0,-1 1,-4 3,1 1,0 0,1 1,0 0,0 0,0 0,1 0,1 1,0 0,0 0,1 0,-2 7,3-4,0 0,0 1,2-1,-1 0,2 0,0 1,0-1,1 0,1 0,0 0,1 0,0 0,1-1,0 0,1 0,0 0,1-1,1 0,0 0,0-1,1 0,0 0,1-1,7 6,4 0,1 0,0-2,1 0,0-2,1 0,1-2,-1 0,2-2,-1-1,1-1,-1-1,4-1,-5-1</inkml:trace>
  <inkml:trace contextRef="#ctx0" brushRef="#br0" timeOffset="8707.318">2230 527,'0'397,"19"-299,-18-95,0-1,0 0,0 1,1-1,-1 0,1 0,-1 0,1 0,0 0,0 0,0 0,0-1,0 1,0-1,0 1,1-1,-1 0,0 0,1 0,-1 0,1 0,-1-1,1 1,0-1,-1 0,1 1,-1-1,1 0,0-1,-1 1,1 0,-1-1,1 1,-1-1,1 0,0 0,7-4,0-1,-1 1,0-2,0 1,0-1,-1-1,0 1,-1-1,0-1,0 1,0-1,1-4,17-20,156-227,-186 275,2-1,-1 0,2 1,0-1,0 1,2 0,-1 0,2 0,0-1,1 1,1 0,2 9,-2-17,0 0,0 0,1-1,0 1,0-1,1 1,0-1,0 0,0-1,0 1,1-1,0-1,0 1,1-1,-1 0,1 0,0 0,0-1,0 0,0-1,1 0,-1 0,1 0,-1-1,1 0,0-1,-1 0,1 0,0 0,-1-1,1 0,0-1,-1 1,0-1,1-1,-1 0,0 0,0 0,0-1,-1 0,6-4,6-9,-1 0,-1-2,-1 0,0-1,-1-1,-1 0,-2 0,0-1,-1-1,-1 0,-5 13,0-1,-1 1,0-1,-1 0,0 0,-1 0,0 0,0 0,-1 0,-1-4,0 12,1-1,-1 1,1 0,-1-1,0 1,-1 0,1-1,0 1,-1 0,0 0,0 0,0 0,0 0,0 1,0-1,-1 1,1-1,-1 1,0 0,0 0,0 0,0 0,0 0,0 1,0 0,0-1,-1 1,1 0,-1 1,1-1,0 1,-1-1,-2 1,-21 1,2 5</inkml:trace>
  <inkml:trace contextRef="#ctx0" brushRef="#br0" timeOffset="9296.769">3698 641,'-9'-6,"-1"1,0 0,0 0,0 1,-1 1,0 0,1 0,-1 1,0 0,0 1,0 1,0-1,0 2,0-1,0 2,0-1,0 1,1 1,-1 0,1 1,-1 0,1 0,0 1,1 1,-1-1,0 2,-6 8,1 0,1 1,0 1,1 0,1 1,-9 17,17-29,1 0,0 0,0 0,1 1,0 0,0-1,0 1,1 0,0 0,1 0,-1 0,1-1,0 1,1 0,0 0,0 0,0 0,1 0,0-1,1 1,-1-1,1 0,0 1,0-3,0-1,0 1,0-1,1 0,-1 0,1 0,0 0,-1 0,1-1,1 0,-1 0,0 0,0 0,1-1,-1 1,1-1,-1 0,1-1,-1 1,1-1,0 0,-1 0,1 0,0-1,-1 1,2-2,116-38,-93 20,0-1,-1-1,-1-1,-1-2,-2-1,0-1,-23 26,84-98,-84 99,-1-1,1 1,-1-1,1 1,-1 0,1-1,0 1,-1 0,1-1,0 1,-1 0,1 0,0 0,-1-1,1 1,0 0,-1 0,1 0,0 0,-1 0,1 0,0 1,-1-1,1 0,0 0,-1 0,1 1,0-1,-1 0,1 1,-1-1,1 0,-1 1,1-1,-1 1,1-1,-1 1,1-1,-1 1,1-1,-1 1,0-1,1 1,-1 0,0-1,0 1,1 0,-1-1,0 1,0 0,0-1,0 1,0 0,0-1,0 1,0 0,0 0,3 47,-3-44,0 11,1-1,0 1,1-1,0 1,2-1,-1 0,2 0,0-1,0 1,3 1,-5-9,0-1,0 0,0 0,1 0,0 0,0-1,0 1,1-1,-1 0,1 0,0-1,0 0,0 0,1 0,-1 0,1-1,0 0,-1 0,1 0,0-1,0 0,0 0,0 0,0-1,4 0,16-3,-3-3</inkml:trace>
  <inkml:trace contextRef="#ctx0" brushRef="#br0" timeOffset="9904.197">4149 641,'-5'5,"-1"1,1 0,0 1,1-1,-1 1,2 0,-1 0,1 1,0-1,0 1,1-1,0 1,0 0,1 0,0 0,0 0,1 0,0 0,0 0,1 0,0 0,1 0,-1-1,2 1,-1 0,1-1,0 1,0-1,1 0,0 0,1-1,-1 1,1-1,0 0,1 0,0 0,0-1,0 0,0 0,1 0,0-1,0 0,0 0,0-1,0 0,1-1,3 2,-4-3,1 1,-1-2,1 1,-1-1,1 0,-1 0,1-1,-1 0,0 0,1-1,-1 0,0 0,0-1,0 0,0 0,-1-1,1 1,-1-2,0 1,0-1,0 1,-1-2,1 1,1-3,25-31,-1-1,-2-1,-1-2,-3-1,-2 0,15-41,-35 78,0 0,0 0,-1 0,1-1,-2 1,1-1,-1 0,0 1,-1-1,0 0,0 0,-1-6,0 13,-1 1,1-1,0 1,0 0,0-1,0 1,0 0,0 0,-1 0,1 0,0 0,0 0,0 0,0 0,-1 0,1 1,0-1,0 0,0 1,0-1,0 1,0-1,0 1,0 0,0-1,0 1,0 0,0 0,1 0,-1 0,0-1,1 1,-1 0,0 0,1 0,-1 0,1 1,-1-1,1 0,0 0,-1 0,1 0,0 0,0 1,-5 14,0 2,1-1,1 0,1 1,1-1,0 1,1 0,2 16,0 6,-1-19,1 1,1-1,1 0,1 0,1 0,1-1,1 0,1 0,0-1,1 0,1 0,1-1,13 14,12 19,229 345,-262-391,-1-1,1 1,-1 0,0 0,0 1,-1-1,0 0,0 1,0 0,0 0,-1-1,0 1,0 0,0 0,-1 0,0 0,0 0,-1 0,0 0,0 0,0-1,-1 1,1 0,-1-1,-1 1,1-1,-1 1,0-1,-3 4,-6 2,-1 0,-1 0,0-2,0 0,-1 0,0-1,-1-1,1-1,-1 0,-1-1,1 0,-1-2,1 0,-1-1,0 0,0-1,-2-1,11-1,1 1,-1-1,0 0,0 0,0-1,0 0,1 0,-1-1,1 0,0-1,0 1,0-1,0-1,1 1,0-1,-1 0,2-1,-1 1,1-1,0 0,0-1,0 1,1-1,0 0,0 0,1 0,0 0,0-1,1 0,-1-2,2-12,0 0,2 0,0 0,1 0,2 0,0 0,1 1,1-1,1 1,1 1,1-1,1 1,0 1,2 0,0 1,13-16,2-3,1 1,2 2,1 0,2 2,1 2,2 1,0 2,2 1,1 2,6-1,7-3,-9 3</inkml:trace>
  <inkml:trace contextRef="#ctx0" brushRef="#br0" timeOffset="11292.831">1 1431,'93'-14,"1"4,0 4,73 6,148-24,122-7,88 2,349-25,-217 23,138 3,-365 29,-198 26,-34 3,0-31,-175-4,-5-1</inkml:trace>
  <inkml:trace contextRef="#ctx0" brushRef="#br0" timeOffset="13053.587">5673 584,'-4'5,"-3"6,-4 1,0 4,1 4,3-2</inkml:trace>
  <inkml:trace contextRef="#ctx0" brushRef="#br0" timeOffset="13439.515">5645 951,'5'0,"6"0,-3 0,-9 5,-8 1,-7 0,-2 4,-2 0,8-2,9-2,7-2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3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1,'-5'0,"-6"0,-6 0,-5 0,-4 0,3 4,0 3,0-1,-1-1,-2-1,-1-2,0-1,8 0,8-1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55,'29'-4,"24"-3,7-3,-1-2,-6 3,-8 1,-10 4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51,'39'0,"26"-5,8-1,-5-5,-8 0,-10 1,-14 3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234 227,'-26'20,"1"2,1 0,1 1,1 2,1 0,1 1,1 1,-14 28,31-51,-1-1,1 1,0-1,0 1,0 0,1-1,-1 1,1 0,0 0,0 0,0 0,1 1,-1-1,1 0,0 0,0 0,1 0,-1 0,1 0,0 0,0 1,0-2,0 1,1 0,0 0,0 0,0-1,0 1,0-1,1 0,0 1,-1-1,1 0,0-1,1 1,-1 0,0-1,1 0,-1 0,1 0,0 0,0 0,0-1,5 0,1 0,-1-1,0 0,1 0,-1-1,1-1,-1 1,0-1,0-1,0 0,0 0,0-1,-1 0,0-1,3-1,10-4</inkml:trace>
  <inkml:trace contextRef="#ctx0" brushRef="#br0" timeOffset="311.979">403 397,'1'15,"0"0,1 0,0 0,1 0,1-1,0 1,1-1,4 7,-8-16,1-1,1 1,-1-1,0 1,1-1,0 0,0 0,0 0,1 0,-1-1,1 1,0-1,0 0,0 0,0-1,1 1,-1-1,1 0,0 0,-1 0,1 0,0-1,0 0,0 0,0-1,5 1,2-2,0-2,1 1,-1-1,-1-1,1 0,0-1,-1 0,0 0,0-1,-1-1,1 0,-2 0,1-1,-1-1,0 1,0-1,-1-1,-1 1,1-2,-2 1,1-1,-2 0,1 0,3-10,-8 18,0 0,0 0,0-1,0 1,0 0,-1 0,0 0,1 0,-1-1,0 1,0 0,-1 0,1-1,-1 1,0 0,1 0,-1 0,-1 0,1 0,0 0,-1 0,1 0,-1 1,0-1,0 0,0 1,0 0,-1-1,1 1,-1 0,1 0,-1 0,0 1,-2-2,-1 0,-1 1,1-1,-1 1,0 1,0-1,0 1,1 0,-1 1,0 0,0 0,0 0,0 1,0 0,0 0,-5 2,-93 49,86-40</inkml:trace>
  <inkml:trace contextRef="#ctx0" brushRef="#br0" timeOffset="853.935">855 622,'141'-213,"-119"148,-22 65,0 1,-1-1,1 0,0 0,-1 0,1 0,0 0,-1 1,1-1,0 0,-1 0,1 0,-1 0,1 0,0 0,-1 0,1 0,0-1,-1 1,1 0,0 0,-1 0,1 0,-1 0,1-1,0 1,0 0,-1 0,1 0,0-1,-1 1,1 0,0-1,0 1,-1 0,1-1,0 1,0 0,0-1,0 1,-1 0,1-1,0 1,0 0,0-1,0 1,0 0,0-1,0 1,0-1,0 1,0 0,0-1,0 1,0 0,1-1,-1 1,0-1,0 1,-18 26,17-19,0-1,0 1,1-1,0 1,0-1,1 1,0-1,0 1,1-1,-1 0,1 0,1 1,-1-1,1-1,0 1,0 0,1-1,0 1,0-1,0 0,0 0,1-1,0 1,0-1,0 0,0-1,1 1,-1-1,1 0,0 0,0-1,0 1,1-2,-1 1,6 1,-5-5,-1 0,1 0,-1 0,0-1,0 0,0 0,0 0,0-1,0 0,-1 0,0-1,0 1,0-1,-1 0,1 0,-1-1,0 1,-1-1,0 0,1 0,-2 0,1-1,0-1,-3 8,5-9,-1 1,0-1,-1 0,0 0,0 0,-1-1,0 1,-1-1,0 1,0-1,-1 1,-1-6,0-6</inkml:trace>
  <inkml:trace contextRef="#ctx0" brushRef="#br0" timeOffset="1347.108">1674 198,'-82'34,"75"-31,1-1,-1 1,1 0,0 0,-1 1,2 0,-1 0,0 1,1-1,0 1,0 0,0 0,1 1,0 0,0-1,0 2,0-1,1 0,0 0,0 3,4-5,0 0,0 0,0 0,1 0,-1 0,1-1,0 1,0-1,0 1,1-1,-1 0,1 0,0 0,-1 0,2 0,-1 0,0-1,0 0,1 0,-1 0,1 0,0 0,3 1,37 29,-41-29,-1 0,0 0,0 1,0-1,-1 0,1 1,-1 0,0-1,0 1,0-1,0 1,-1 0,1 0,-1-1,0 1,0 0,0 0,-1 0,0-1,1 1,-1 0,0-1,-1 1,1-1,-1 1,1-1,-1 0,0 1,0-1,0 0,-1 0,1 0,-1-1,0 1,0-1,0 1,0-1,0 0,0 0,-1 0,-2 1,-104 41,85-40</inkml:trace>
  <inkml:trace contextRef="#ctx0" brushRef="#br0" timeOffset="1655.638">2153 1,'-10'34,"-2"15,0 5,2-2,3-6,3-5,2-5,1-4,-4-7,-1-3,0-1,2 1,1 2,1 1,-4-3,-1-6</inkml:trace>
  <inkml:trace contextRef="#ctx0" brushRef="#br0" timeOffset="1905.974">1786 311,'38'0,"33"0,8 0,-5 0,-9 0,-11 0,-11 0,-6 0,-11 0</inkml:trace>
  <inkml:trace contextRef="#ctx0" brushRef="#br0" timeOffset="2173.028">2435 510,'0'9,"0"4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89,'-11'168,"-9"61,-3-86,8-81,9-57</inkml:trace>
  <inkml:trace contextRef="#ctx0" brushRef="#br0" timeOffset="417.556">0 146,'17'-13,"1"0,1 1,0 1,0 1,1 1,0 1,1 0,-1 2,2 0,-1 2,0 0,1 1,4 1,171-28,-174 27,1 1,0 1,1 1,-1 1,0 1,-1 1,23 6,-28-2</inkml:trace>
  <inkml:trace contextRef="#ctx0" brushRef="#br0" timeOffset="863.972">734 401,'29'-5,"19"-2,6 1,-2 1,-4 2,-6 0,-5 2,-4-4,-3-1,-6 0</inkml:trace>
  <inkml:trace contextRef="#ctx0" brushRef="#br0" timeOffset="1180.838">959 202,'5'29,"1"14,1 5,-2-1,-2-4,-1-4,0-5,3-7,1-3,0-2,-2 0,0-3</inkml:trace>
  <inkml:trace contextRef="#ctx0" brushRef="#br0" timeOffset="1660.001">1298 118,'50'281,"-45"-244,-3-18,1-1,0 0,2 0,0 0,1 0,0-1,6 10,-12-26,0-1,0 1,0 0,0 0,1 0,-1 0,0 0,1-1,-1 1,1 0,-1 0,0-1,1 1,0 0,-1-1,1 1,-1 0,1-1,0 1,-1-1,1 1,0-1,0 1,-1-1,1 0,0 1,0-1,0 0,0 0,-1 1,1-1,0 0,0 0,0 0,0 0,0 0,0 0,-1-1,1 1,0 0,0 0,0 0,0-1,-1 1,1-1,0 1,0 0,-1-1,1 1,0-1,-1 0,1 1,0-1,-1 0,1 1,-1-1,1 0,-1 1,1-1,-1 0,0 0,1 0,-1 0,98-278,12 82,-98 173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15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19,'0'-10,"0"2,0 8,0 7,0 8,-5 7,-2 3,1 3,-4 1,0 1,-3 0,1 0,-3-6,2-2,-3 1,2-5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23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12 594,'-11'226,"11"-135,0-89,0 0,0 0,1 0,-1-1,1 1,0 0,-1 0,1 0,0-1,0 1,0-1,0 1,0 0,1-1,-1 0,0 1,1-1,-1 0,1 0,-1 0,1 0,-1 0,1 0,0 0,0 0,-1-1,1 1,0-1,0 1,0-1,0 0,0 1,0-1,-1 0,1 0,0-1,0 1,0 0,0-1,0 1,0-1,-1 1,1-1,0 0,0 0,10-6,0 0,0 0,-1-2,0 1,0-1,-1-1,0 0,-1 0,0-1,-1 0,0-1,5-10,13-15,-25 37,0 0,0 0,0 1,0-1,0 0,0 0,0 1,0-1,0 0,0 1,0-1,0 1,0-1,0 1,-1 0,1-1,0 1,0 0,-1 0,1-1,0 1,-1 0,1 0,-1 0,1 0,-1 0,1 0,-1 0,0 0,0 0,1 0,-1 0,0 0,0 0,0 0,0 0,0 0,0 0,0 0,-1 0,1 0,0 0,0 0,-1 0,1 0,3 15,-2-12,0-1,0 1,0-1,1 1,-1-1,1 0,0 1,0-1,0 0,0 0,1 0,-1-1,1 1,-1-1,1 1,0-1,0 0,0 0,0 0,1 0,-1-1,0 1,1-1,-1 0,1 0,0 0,-1 0,1-1,0 1,-1-1,1 0,0 0,-1-1,1 1,0-1,-1 0,1 1,-1-2,1 1,-1 0,1-1,-1 0,11-5,0-1,-1-1,1 0,-2-1,0 0,0-1,-1 0,0-1,-1 0,0-1,-1 0,0-1,2-6,-3 0</inkml:trace>
  <inkml:trace contextRef="#ctx0" brushRef="#br0" timeOffset="488.969">661 1,'-18'180,"8"1,10 64,0-200,-1-42,0 0,0 0,0 0,1-1,0 1,-1 0,1 0,0 0,1 0,-1 0,0 0,1 0,0-1,-1 1,1 0,0 0,1-1,-1 1,0-1,1 1,-1-1,1 1,0-1,0 0,0 0,0 0,0 0,0 0,0 0,1-1,-1 1,1-1,-1 1,1-1,0 0,0 0,-1 0,1-1,0 1,3 0,84-59,-52 26,-37 31,-1 1,1-1,0 0,-1 0,1 1,0-1,0 0,-1 1,1-1,0 1,0-1,0 1,0 0,0-1,-1 1,1 0,0-1,0 1,0 0,0 0,0 0,0 0,0 0,0 0,0 0,0 0,0 1,0-1,0 0,0 0,0 1,0-1,-1 1,1-1,0 1,0-1,0 1,-1-1,1 1,0 0,-1-1,1 1,0 0,-1 0,1-1,-1 1,1 0,-1 0,1 1,5 52,-5-39,7 24,-3-31</inkml:trace>
  <inkml:trace contextRef="#ctx0" brushRef="#br0" timeOffset="906.797">999 707,'24'2,"-1"-1,0-1,1-2,-1 0,0-1,0-1,0-1,-1-1,15-6,-32 11,0-1,0 1,0-1,0-1,0 1,-1 0,1-1,-1 0,1 0,-1-1,0 1,0-1,-1 0,1 0,-1 0,0 0,0 0,0-1,0 0,-1 1,0-1,0 0,0 0,-1 0,1 0,-1-1,0 1,-1 0,0-1,1 1,-1 0,-1-2,0 4,0 1,0 0,0 1,0-1,0 0,0 0,-1 0,1 1,-1-1,1 0,-1 1,0 0,0-1,0 1,1 0,-1 0,0 0,0 0,0 0,-1 1,1-1,0 0,0 1,0 0,0-1,-1 1,1 0,0 0,0 0,-1 1,1-1,0 0,0 1,0 0,-73 28,61-20,1 0,0 1,0 0,2 1,-1 1,1-1,1 2,0 0,0 0,2 0,-1 1,2 1,0-1,-3 10,9-21,0 0,0 0,1 0,-1 0,0 1,1-1,0 0,0 0,0 0,0 1,1-1,-1 0,1 0,0 0,-1 0,2 0,-1 0,0 0,0 0,1 0,0 0,0 0,-1-1,1 1,1-1,-1 0,0 1,1-1,-1 0,1 0,-1-1,1 1,0-1,0 1,0-1,0 0,0 0,2 1,125 15,-109-17,0 0,1-1,-1-2,0 0,0-1,0-1,-1-1,5-2,-6-2</inkml:trace>
  <inkml:trace contextRef="#ctx0" brushRef="#br0" timeOffset="1246.588">1479 847,'5'0,"1"-4,0-7,4-7,0-4,3-3,0-3,1-1,0-1,1 1,4 0,2 0,4 0,1 5,-3 12,-10 7,-8 10,-4 4</inkml:trace>
  <inkml:trace contextRef="#ctx0" brushRef="#br0" timeOffset="1625.319">1846 707,'25'-3,"0"0,0-2,-1-1,0-1,0-1,-1 0,0-2,0-1,-1-1,-1-1,0-1,-1 0,0-2,10-11,-27 26,-1-1,1 1,-1-1,0 0,0 0,0 0,0 0,0-1,0 1,0-1,-1 1,1-1,-1 1,0-1,0 0,0 1,0-1,0 0,-1 0,1 0,-1 0,0 0,0 0,0 1,0-1,0 0,0 0,-1 0,0 0,1 0,-1 0,0 1,-1-1,1 0,0 1,-1-1,1 1,-1-1,0 1,0 0,0 0,0 0,0 0,0 0,-1 0,1 1,-1-1,1 1,-1-1,0 1,-8 1,0 0,0 1,0 1,0 0,0 0,0 1,0 0,1 1,0 0,-1 1,1 0,1 0,-1 1,-8 7,5-5,0 0,1 0,0 1,0 1,1 0,0 1,0 0,1 0,1 1,0 0,1 1,0 0,1 0,0 1,2 0,-1 0,1 1,1-1,1 1,0 0,4-10,-1 1,1-1,0 0,1 0,-1 0,1-1,0 1,1 0,-1-1,1 1,0-1,0 0,0 0,0 0,1 0,-1 0,1-1,0 0,0 0,1 0,-1 0,1 0,-1-1,115 39,-54-37,0-2,0-4,0-2,56-11,-78 10,-9 1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368 146,'0'5,"0"15,-5 5,-1 3,0 2,1-1,1 1,2 0,1-1,1 0,0 0,0-1,0 0,0 1,1-1,-1-10,0-7</inkml:trace>
  <inkml:trace contextRef="#ctx0" brushRef="#br0" timeOffset="352.967">1 117,'43'-9,"38"-9,11 0,-2-3,-10 3,-15 4,-13 4,-11 5,-7 2,-5 2,-3 1,0 1,-1 0,-4 0</inkml:trace>
  <inkml:trace contextRef="#ctx0" brushRef="#br0" timeOffset="706.06">763 230,'39'-4,"26"-3,8 1,-5 1,-8-3,-10-1,-14 2</inkml:trace>
  <inkml:trace contextRef="#ctx0" brushRef="#br0" timeOffset="949.103">848 371,'33'5,"26"-3,8-3,-3 0,-8 0,-8-5,-13-2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29,'18'-4,"0"-2,-1 1,1 1,1 0,-1 1,0 2,1-1,-1 2,1 1,-1 0,1 1,0 1,-18-3,0 1,0-1,0 0,0 0,0 0,0 1,0-1,0 1,0-1,0 1,0-1,0 1,0 0,0-1,0 1,0 0,-1-1,1 1,0 0,-1 0,1 0,0 0,-1 0,1 0,-1 0,0 0,1 0,-1 0,0 0,0 0,1 0,-1 0,0 0,0 0,0 0,0 0,0 1,-1-1,1 0,0 0,0 0,-1 0,1 0,-1 0,1 0,-1 0,1 0,-1 0,1-1,-1 1,0 0,0 1,-43 40,-102 65,145-106,0-1,0 1,0-1,0 1,0 0,1-1,-1 1,0 0,0 0,0 0,1 0,-1 0,0 0,1 0,-1 0,1 0,-1 0,1 0,0 0,-1 0,1 0,0 0,0 0,0 1,0-1,0 0,0 0,0 0,0 0,0 0,0 1,1-1,-1 0,0 0,1 0,-1 0,1 0,-1 0,1 0,0 0,-1 0,1 0,0-1,0 1,0 0,0 0,-1-1,1 1,0 0,0-1,0 1,0-1,1 1,-1-1,0 0,0 1,0-1,0 0,0 0,0 0,0 0,1 0,-1 0,0 0,0 0,31-4,0-1,-1-2,0-1,0-1,21-11,-28 12,0-1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60,'0'33,"0"17,0 4,0-3,0-4,0-6,0-5,0-4,0-3,0 0,0-2,0-5</inkml:trace>
  <inkml:trace contextRef="#ctx0" brushRef="#br0" timeOffset="286.613">1 60,'43'-5,"33"-1,9-5,-5-1,-12 3,-12 2,-11 2,-9 2,-5 2,-8 1</inkml:trace>
  <inkml:trace contextRef="#ctx0" brushRef="#br0" timeOffset="547.531">1 568,'43'-4,"33"-8,9-5,-5-1,-12 4,-12 3,-11 4,-14-1,-6 0,-3 2,-6 1</inkml:trace>
  <inkml:trace contextRef="#ctx0" brushRef="#br0" timeOffset="1769.204">790 342,'-161'230,"112"-165,66-94,143-140,-158 167,-1-1,1 1,0 0,0 0,0 0,0 0,0 0,1 0,-1 1,0-1,1 1,-1-1,1 1,0 0,-1 0,1 0,0 0,0 1,-1-1,1 1,0 0,0 0,0 0,0 0,-1 0,1 0,0 1,0 0,0-1,-1 1,1 0,0 0,-1 0,1 1,-1-1,1 1,-1-1,0 1,1 0,-1 0,0 0,0 0,0 1,49 178,-21-139,-38-51,-1 1,-1 0,1 0,-2 1,1 1,-1-1,1 2,-2-1,1 2,0-1,-1 2,0-1,-6 0,-153-1,146 6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7,'0'-5,"0"3,0 7,0 8,0 6,0 4,0 4,5 1,1 2,0 0,-1-1,-1 0,3 0,0 0,0-1,-2-4</inkml:trace>
  <inkml:trace contextRef="#ctx0" brushRef="#br0" timeOffset="264.882">0 346,'43'-5,"34"-2,8-4,-5 0,-12 2,-12 2,-11 2,-14 2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516 1,'-29'19,"-19"31,-6 11,1 0,5-6,11-2,6-5,5-7,0-4,6-5,2-2,-2-7,3-2,-1 0,-2-4,3 0,-1-2,3-4</inkml:trace>
  <inkml:trace contextRef="#ctx0" brushRef="#br0" timeOffset="265.252">93 57,'9'39,"14"26,6 3,0-6,-2-8,-5-9,-1-12,-4-6,0-4,-4-1,2-3,-3-1,-2 1,1-2,-1 0,-2-2</inkml:trace>
  <inkml:trace contextRef="#ctx0" brushRef="#br0" timeOffset="767.684">544 678,'10'-37,"-6"17,2 0,0 1,0 0,2 0,1 0,0 1,12-16,-21 33,0 0,0 1,1-1,-1 1,0-1,0 0,1 1,-1-1,0 0,1 1,-1-1,1 1,-1-1,1 1,-1-1,1 1,-1-1,1 1,-1 0,1-1,0 1,-1 0,1 0,-1-1,1 1,0 0,0 0,-1 0,1 0,0-1,-1 1,1 0,0 0,-1 1,1-1,0 0,-1 0,1 0,0 0,-1 1,1-1,0 0,-1 0,1 1,-1-1,1 1,0-1,-1 0,1 1,11 35,-8-18,-2-15,-1 0,1 0,0 0,0 0,0-1,0 1,1-1,-1 0,0 0,1 1,0-1,-1-1,1 1,0 0,0-1,0 0,0 1,0-1,1 0,-1-1,0 1,0 0,1-1,-1 0,0 0,1 0,-1 0,0 0,0-1,1 0,-1 1,0-1,0 0,3-2,5 2,-8 1,1 0,-1 0,1 0,-1 1,0-1,1 1,-1 0,0 0,1 0,-1 0,0 1,0-1,0 1,0 0,-1 0,1 0,0 0,-1 1,1-1,-1 1,0-1,0 1,0 0,0 0,0 0,-1 0,1 0,-1 0,0 0,0 1,0-1,0 0,-1 1,1-1,-1 0,0 1,0-1,0 1,-1-1,1 1,20 61,-10-51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73,'-23'8,"2"2,-1 0,1 1,1 1,0 1,1 1,0 0,1 2,-15 16,27-24,1 0,-1 1,2 0,-1 0,1 0,1 0,0 1,0-1,1 1,0 0,1 0,0 0,0 0,1 0,0 0,1 0,0 0,1 0,0-1,0 1,1 0,0-1,1 0,0 1,1-1,0-1,5 9,-5-10,-1 0,1-1,0 1,0-1,1 0,0 0,0 0,0-1,1 0,0-1,0 1,0-1,0 0,1-1,-1 0,1 0,0-1,0 0,0 0,0-1,0 0,0 0,1-1,-1 0,0 0,0-1,0 0,0-1,0 1,0-2,0 1,0-1,6-3,7-8,0 0,-1-1,-1-1,-1-1,0 0,-1-2,-1 0,-1-1,0 0,-2-1,11-22,-17 31,-1 0,-1 0,0 0,-1 0,0-1,-1 0,0 0,-1 0,-1 0,0 0,0 0,-2 0,1 0,-2 0,0 0,-2-10,0 16,0 1,0-1,0 1,0 0,-1 0,0 0,-1 1,1-1,-1 1,0 1,0-1,-1 1,1 0,-1 1,0-1,0 1,0 1,0-1,0 1,-1 0,1 1,-1 0,1 0,-1 1,0 0,1 0,-1 1,1-1,-1 2,1-1,-6 3,-10 5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82,'19'-12,"0"1,1 1,0 1,1 1,0 1,0 1,0 0,1 2,0 0,-1 1,2 2,-1 0,0 1,0 2,6 1,166 43,-171-48,-5-3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83,'5'-9,"1"-9,-4-1,-9 3,-2 9,-4 6,-1 7,7 3,6-4,6-4,8-2,2-5,-7-2,-9 0,0 2,1 2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22,'51'-9,"-48"7,0 1,0-1,0 1,1-1,-1 1,0 0,1 0,-1 1,1-1,-1 1,1-1,0 1,-1 0,1 0,-1 1,1-1,-1 1,1 0,-1 0,0 0,1 0,-1 1,0-1,0 1,0 0,0 0,0 0,0 0,0 0,-1 1,1-1,-1 1,0 0,1-1,-1 1,-1 0,1 1,1 0,-3 2,1-1,-1 0,1 1,-1-1,-1 0,1 1,-1-1,0 0,0 1,-1-1,1 0,-1 0,0 0,-1 0,1 0,-1-1,0 1,0-1,0 0,-1 0,0 0,1 0,-3 1,-12 16,17-20,0 0,0 1,0-1,0 0,0 0,1 0,-1 1,0-1,1 0,-1 1,0-1,1 0,0 1,-1-1,1 1,0-1,0 1,0-1,0 1,0-1,0 1,0-1,0 0,1 1,-1-1,0 1,1-1,-1 1,1-1,0 0,-1 0,1 1,0-1,0 0,0 0,0 0,0 0,0 0,0 0,0 0,1 0,-1 0,0 0,0-1,1 1,-1 0,0-1,1 1,-1-1,1 0,-1 1,1-1,-1 0,1 0,-1 0,1 0,-1 0,1-1,14 4,-1-2,1 0,0-1,-1 0,1-1,-1-1,1-1,-1 0,6-2,-2-2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4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1 100,'0'-1,"0"1,0-1,0 0,0 1,0-1,0 1,1-1,-1 0,0 1,0-1,1 1,-1-1,0 0,1 1,-1-1,0 1,1-1,-1 1,1 0,-1-1,1 1,-1-1,1 1,-1 0,1-1,-1 1,1 0,0 0,-1 0,1-1,-1 1,1 0,0 0,-1 0,1 0,0 0,-1 0,1 0,0 0,-1 0,1 0,-1 0,1 1,0-1,-1 0,1 0,-1 1,1-1,-1 0,1 1,-1-1,1 1,-1-1,1 0,-1 1,1-1,-1 1,0-1,1 1,-1-1,0 1,1 0,-1-1,0 1,0-1,1 1,-1 0,0-1,0 1,0 0,16 49,-15-48,77 373,-38-241,-40-134,0 1,1 0,-1-1,0 1,1 0,-1-1,0 1,1-1,-1 1,1 0,-1-1,1 1,-1-1,1 1,-1-1,1 0,0 1,-1-1,1 0,0 1,-1-1,1 0,0 0,-1 1,1-1,0 0,0 0,-1 0,1 0,0 0,-1 0,1 0,0 0,0 0,-1-1,1 1,0 0,-1 0,1-1,0 1,-1 0,1-1,0 1,-1 0,1-1,-1 1,1-1,-1 1,1-1,-1 0,1 1,-1-1,0 1,1-1,-1 0,19-41,-17 38,111-383,-76 226,-23 99,-9 56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4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47,'14'0,"10"-5,6-2,1 1,2 1,-1 1,-1 2,0 1,-2 0,0 1,0 1,-1-1,-5-4,-1-3,-5 2</inkml:trace>
  <inkml:trace contextRef="#ctx0" brushRef="#br0" timeOffset="319.508">57 187,'19'0,"16"0,6-5,2-1,-2 0,-3 1,-3 1,-3 2,-2 1,-6 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307 338,'2'-2,"0"-1,-1 0,1 0,-1 0,0 1,0-1,0 0,0-1,-1 1,1 0,-1 0,0 0,0 0,0 0,0 0,0 0,-1-1,1 1,-1 0,0 0,0 0,0 0,0 1,-1-1,1 0,-1 0,0 1,0-1,0 1,0-1,0 1,0 0,0 0,-1 0,1 0,-1 0,0 1,1-1,-1 1,0 0,0 0,0 0,0 0,0 0,0 0,0 1,0 0,0-1,-1 1,1 0,0 1,0-1,0 0,-2 1,-9 2,-1 1,1 1,0 0,0 0,1 1,-1 1,1 0,1 1,-3 3,13-11,1 1,-1 0,1 0,0 0,-1 0,1 0,0 0,0 0,-1 1,1-1,0 0,0 1,1-1,-1 1,0-1,0 1,1-1,-1 1,1-1,-1 1,1 0,0-1,-1 1,1 0,0-1,0 1,0 0,1-1,-1 1,0 0,1-1,-1 1,1-1,-1 1,1-1,0 1,-1-1,1 1,0-1,0 1,0-1,0 0,0 0,1 1,-1-1,0 0,0 0,1 0,76 36,-67-35,-9-3,0 1,0 0,-1 0,1 0,0 0,0 0,0 0,0 0,-1 1,1-1,0 1,0-1,0 1,-1 0,1-1,-1 1,1 0,0 0,-1 0,1 1,-1-1,0 0,1 0,-1 1,0-1,0 1,0-1,0 1,0 0,0-1,-1 1,1 0,0-1,-1 1,1 0,-1 0,0 1,-3 6,0 0,-1-1,0 0,0 0,-1 0,0 0,0-1,-1 1,0-1,-1-1,1 1,-1-1,0 0,-1-1,1 0,-1 0,0-1,-1 1,-5 1,-57 41,69-45,0-1,0 1,-1 0,1 0,0 0,0 0,1 0,-1 0,0 0,1 1,0-1,-1 1,1-1,0 1,0 0,0-1,0 1,1 0,-1 0,1-1,0 1,0 0,0 0,0 0,0 0,1-1,-1 1,1 0,-1 0,1-1,0 1,0-1,1 1,-1 0,0-1,1 0,0 1,-1-1,1 0,0 0,0 0,0 0,0 0,1-1,0 2,7 2,0 0,1 0,0-1,0-1,0 1,0-2,1 0,-1 0,1-1,-1 0,1-1,-1 0,1-1,6-8,-5-3</inkml:trace>
  <inkml:trace contextRef="#ctx0" brushRef="#br0" timeOffset="372.018">194 0,'-7'31,"2"0,0 0,2 0,1 0,2 1,1-1,2 1,3 14,-6-44,14 60,-3 1,-2 0,-1 51,-27 135,15-222,0-3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00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1,'-22'80,"-11"66,4 13,33-255,1 77,0-1,1 1,1 0,1 0,0 1,2 0,0 0,1 1,0 1,1 0,8-7,40-30,-58 52,0 0,-1 0,1 0,0 0,-1 1,1-1,0 1,0-1,0 1,-1 0,1-1,0 1,0 0,0 0,0 0,0 1,-1-1,1 0,0 1,0-1,0 1,-1 0,1 0,0-1,-1 1,1 0,-1 0,1 0,-1 1,1-1,-1 0,0 1,0-1,1 0,-1 1,0 0,0-1,0 1,-1-1,1 1,0 0,3 11,0 0,-1 0,0 0,-1 0,-1 1,0-1,0 1,-2-1,1 1,-3 6,1 17,2-20,-1-12,0 0,0 0,1 0,0 0,0 0,1-1,-1 1,1 0,0 0,0 0,1 0,-1 0,1-1,2 3,22-26,-8-7,130-157,-51 111,-96 72,0-1,0 1,0 0,0-1,1 1,-1 0,0 0,0 0,0 0,0 0,1 0,-1 0,0 0,0 1,0-1,0 0,0 1,0-1,0 0,0 1,0 0,0-1,0 1,0 0,0-1,0 1,0 0,0 0,-1 0,1-1,0 1,-1 0,1 0,-1 0,1 0,-1 0,1 1,-1-1,0 0,1 0,-1 0,0 0,0 0,0 0,0 1,0-1,-1 58,-43 121,40-129,8-32</inkml:trace>
  <inkml:trace contextRef="#ctx0" brushRef="#br0" timeOffset="666.249">1073 57,'-46'22,"1"2,2 2,0 2,-2 4,-12 29,56-59,-1 0,1 0,0 0,0 0,0 0,0 0,0 1,0-1,1 0,-1 0,1 1,-1-1,1 0,0 1,0-1,0 0,0 1,1-1,-1 0,1 1,-1-1,1 0,0 0,0 0,0 0,0 1,0-1,0 0,0-1,1 1,-1 0,1 0,1 1,4-1,0 0,0-1,0 1,0-1,0-1,0 0,0 0,0 0,0 0,1-1,-1-1,0 1,0-1,-1 0,1-1,0 1,-1-1,1-1,-1 1,0-1,0 0,2-3,216-161,-223 167,-1-1,1 1,-1 0,1 0,0-1,0 1,-1 0,1 0,0 0,0 0,0 0,0 0,0 0,0 0,0 1,0-1,1 0,-1 0,0 1,0-1,1 1,-1 0,0-1,1 1,-1 0,0-1,1 1,-1 0,1 0,-1 0,0 0,1 1,-1-1,0 0,1 1,-1-1,0 0,1 1,-1 0,0-1,0 1,0 0,1-1,-1 1,0 0,0 0,0 0,0 0,-1 0,1 0,0 0,0 1,-1-1,1 0,0 0,-1 1,1-1,-1 0,0 0,1 1,-1-1,0 1,0-1,0 0,0 1,0 0,-13 86,1 26,18-74,11 164,-18-193,-1 0,1 0,-2 0,1-1,-1 1,-1-1,0 0,-1 0,0 0,0 0,-1-1,0 0,0 0,-1-1,-1 0,1 0,-6 4,-81 39,91-50,1 0,-1 0,0 0,-1 0,1-1,0 1,0-1,0 0,0 0,0 0,0 0,0 0,0-1,-1 0,1 1,0-1,1 0,-1-1,0 1,0 0,0-1,1 0,-1 1,1-1,-1 0,1 0,0-1,0 1,0 0,0-1,0 1,-1-2,2-4,-1-1,1 1,1 0,-1 0,2-1,-1 1,1 0,0-1,1 1,-1 0,2 0,-1 0,1 1,1-1,-1 0,1 1,0 0,1 0,3-4,12-15,1 1,2 1,0 0,1 2,2 1,0 1,1 1,1 1,26-11,-44 22,9-3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7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0 368,'20'0,"15"0,7 0,1 0,-2 0,-3 0,-9 0</inkml:trace>
  <inkml:trace contextRef="#ctx0" brushRef="#br0" timeOffset="560.571">508 1,'2'1,"-1"0,0 0,1 0,-1 0,0 0,1 0,-1 1,0-1,0 0,0 1,0-1,-1 1,1-1,0 1,0 0,-1-1,1 1,-1 0,0-1,1 1,-1 0,0-1,0 1,0 0,0 0,0-1,-1 1,1 0,0-1,-1 1,0 0,1-1,-1 1,0 0,1 1,-54 196,14-58,40-139,0 0,0 0,0 1,0-1,0 0,0 0,0 0,0 0,1 0,-1 0,1 0,0 0,0 0,-1 0,1 0,0 0,1-1,-1 1,0 0,0-1,1 1,-1 0,1-1,0 0,-1 1,1-1,0 0,0 0,-1 0,1 0,0 0,0-1,0 1,0 0,0-1,0 0,0 1,1-1,-1 0,0 0,1 0,94-13,-84 10,103-29,-91 26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6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1,'-9'1,"1"1,-1 0,0 0,1 1,-1 1,1-1,0 1,0 1,0-1,1 1,0 1,0-1,0 1,0 0,1 1,0 0,-2 3,-2 7,2-1,-1 2,2-1,1 1,0 0,1 0,1 0,0 1,2 0,0 0,1 0,1-1,1 1,2 16,-2-9,-2-18,1 0,0 1,0-1,1 0,0 1,1-1,0 0,0 0,0 0,1 0,1-1,-1 1,1-1,0 0,1 0,0 0,0 0,0-1,1 0,0 0,0-1,1 1,9 0</inkml:trace>
  <inkml:trace contextRef="#ctx0" brushRef="#br0" timeOffset="795.991">457 28,'-11'226,"-40"-55,49-169,1 0,0 0,0 0,-1 0,1 0,1 0,-1 0,0 0,0 1,1-1,0 0,-1 0,1 1,0-1,0 0,0 1,0-1,0 0,1 0,-1 1,1-1,0 0,-1 0,1 0,0 1,0-1,0 0,1 0,-1-1,0 1,1 0,-1 0,1-1,0 1,-1-1,1 1,0-1,0 0,0 1,0-1,0 0,0-1,0 1,1 0,-1 0,1-1,8 1,-1 0,0-1,1 0,-1-1,1 0,-1-1,0 0,0-1,9-3,18-4,-15 6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6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0 283,'5'0,"11"0,8 5,4 1,3 0,0-1,1-2,-2-1,0-1,-1 0,0-1,-1 0,1-1,-1 1,-5-5,-1-1,-5 0</inkml:trace>
  <inkml:trace contextRef="#ctx0" brushRef="#br0" timeOffset="315.955">847 0,'-4'34,"-3"30,-4 9,0-3,1-9,-1-10,0-8,-3-8,-3-4,1-3,-2-6,2-2,5 0,-2-3,2-4</inkml:trace>
  <inkml:trace contextRef="#ctx0" brushRef="#br0" timeOffset="578.93">622 29,'15'29,"13"23,3 9,1-3,-1-9,-5-10,-2-11,-1-5,-4-2,0-5,-4 0,0-2,-1 0,-4 3,1-1,-1-4</inkml:trace>
  <inkml:trace contextRef="#ctx0" brushRef="#br0" timeOffset="4228.69">1017 424,'-11'125,"7"-73,26-73,48-110,-69 130,-1 0,1 0,0 0,-1 1,1-1,0 0,0 0,0 1,0-1,0 0,-1 1,1-1,0 1,0-1,0 1,1-1,-1 1,0 0,0-1,0 1,0 0,0 0,0 0,0 0,0 0,1 0,-1 0,0 1,0-1,0 0,0 0,0 1,0-1,0 1,0-1,0 1,0-1,0 1,0 0,0-1,-1 1,1 0,0 0,0 0,-1 0,1-1,0 2,20 54,-16-37,-5-18,0 0,1 0,-1 0,1 0,-1 0,0 0,1 0,-1 0,1 0,0-1,-1 1,1 0,0 0,0-1,-1 1,1-1,0 1,0 0,0-1,0 1,0-1,-1 0,1 1,0-1,0 0,0 0,0 1,0-1,0 0,0 0,0 0,0 0,0 0,0 0,0-1,0 1,0 0,0 0,0-1,0 1,0-1,0 1,0-1,0 1,0-1,-1 1,1-1,0 0,45-43,-31 29,41-24,-55 39,1-1,-1 0,1 0,0 1,-1-1,1 1,0-1,-1 1,1 0,0 0,-1 0,1 0,0 0,-1 0,1 0,0 0,-1 1,1-1,0 1,-1-1,1 1,-1-1,1 1,-1 0,1 0,-1 0,1 0,-1 0,0 0,0 0,0 0,1 1,-1-1,0 0,0 1,-1-1,1 1,0-1,15 68,-10-49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9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58,'-1'-2,"0"1,0 0,-1-1,1 1,0 0,-1 0,1 0,-1 0,1 0,-1 0,0 0,1 0,-1 1,0-1,0 1,1-1,-1 1,0 0,0-1,0 1,0 0,1 0,-1 1,0-1,0 0,0 0,0 1,1-1,-1 1,0 0,1-1,-1 1,0 0,1 0,-1 0,1 0,-1 1,0 0,-5 2,-1 0,1 0,1 1,-1 0,1 0,0 0,0 1,0 0,1 1,0-1,0 1,1 0,0 0,0 0,0 0,1 1,0 0,1-1,-1 1,2 0,-1 1,1-1,0 0,1 0,0 0,0 0,1 1,0-1,2-2,0 0,0 0,1-1,0 1,0-1,1 0,-1 0,1 0,0-1,0 0,1 0,-1 0,1-1,0 1,0-1,0-1,0 1,1-1,-1 0,0 0,1-1,0 0,-1 0,1-1,0 0,-1 0,1 0,4-1,82-32,-71 23</inkml:trace>
  <inkml:trace contextRef="#ctx0" brushRef="#br0" timeOffset="369.532">482 142,'-7'5,"1"0,0 0,0 1,0 0,1 0,0 0,0 1,0 0,1 0,0 0,-2 6,5-10,0-1,0 0,0 1,0-1,1 1,-1-1,1 1,-1-1,1 1,0-1,0 1,0-1,1 1,-1-1,0 1,1-1,0 1,-1-1,1 1,0-1,0 0,1 0,-1 1,0-1,1 0,-1 0,1 0,0 0,0-1,-1 1,1 0,0-1,1 1,-1-1,0 0,0 0,1 0,1 1,3 0,1 1,-1-2,1 1,0-1,0 0,-1-1,1 0,0 0,0-1,0 0,0 0,-1 0,1-1,-1-1,1 1,-1-1,0 0,5-3,115-86,-123 88,0-1,1 0,-2 0,1-1,-1 1,0-1,0 0,0 0,-1 0,0 0,0 0,-1-1,1 1,-1 0,0-6,-1 9,0 0,0 0,0 0,-1 0,1 0,-1 0,1 0,-1 0,0 0,0 1,0-1,0 0,-1 0,1 1,-1-1,0 1,0 0,0-1,0 1,0 0,0 0,0 0,-1 0,1 1,-1-1,1 1,-1-1,0 1,1 0,-1 0,0 0,0 0,0 1,0-1,-7 1,0-1,0 2,0-1,1 1,-1 1,0 0,1 0,-1 1,1 0,0 1,0 0,0 0,0 1,1 0,0 0,0 1,-7 7,-10 7</inkml:trace>
  <inkml:trace contextRef="#ctx0" brushRef="#br0" timeOffset="831.74">1131 1,'-5'0,"-1"0,1 0,-1 0,0 0,1 1,-1 0,1 0,-1 0,1 1,0 0,0 0,0 0,0 1,0 0,0 0,0 0,1 0,0 1,0-1,0 1,-2 2,6-2,0 0,1-1,-1 1,1 0,0-1,0 1,0-1,0 1,0-1,1 1,0-1,0 0,0 0,0 0,0 0,0 0,1 0,-1-1,1 1,0-1,0 0,0 0,0 0,0 0,1 0,-1-1,0 1,1-1,0 0,9 7,-10-6,1-1,-1 1,1 0,-1 0,0 0,0 0,0 0,0 1,0-1,-1 1,1 0,-1 0,1 0,-1 0,0 0,0 0,0 1,-1-1,1 1,-1-1,0 1,0 0,0-1,-1 1,1 0,-1 0,0-1,0 1,0 0,0 0,-1-1,0 1,1 0,-1 0,-1 2,-6 2,1 1,-1-1,-1-1,1 0,-1 0,-1 0,1-1,-1-1,0 0,0 0,-1-1,1 0,-1-1,0 0,0 0,0-2,0 1,0-1,-1-1,1 0,0 0,0-1,-1-1,-13 2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22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286 367,'-1'-2,"1"-1,-1 0,0-1,0 1,0 0,-1 0,1-1,-1 1,0 0,1 0,-1 1,-1-1,1 0,0 1,-1-1,1 1,-1 0,0 0,1 0,-1 0,0 0,0 1,0-1,-1 1,1 0,0 0,-1 0,1 0,0 1,-1-1,1 1,-1 0,1 0,-1 0,1 0,-1 1,-8 4,0 0,0 0,1 2,0-1,0 1,1 1,0 0,0 0,1 1,0 1,0-1,1 1,0 1,1-1,0 1,-4 10,7-13,0 0,1 0,0 0,0 0,0 1,1 0,1-1,-1 1,1 0,1 0,0 0,0-1,1 1,0 0,0 0,1 0,0-1,0 1,1-1,1 0,-1 0,1 0,1 0,-1 0,1-1,0 0,3 3,1-6,0 1,0-2,1 1,-1-1,1 0,-1-1,1 0,0-1,0 0,0-1,0 0,-1 0,1-1,0 0,0-1,0 0,5-2,6-2,1 0,-1-2,0-1,-1 0,0-2,-1 0,0-1,0-1,-2-1,1 0,-2-1,1-3,-13 14,-1 0,0 0,0 0,-1 0,1-1,-1 1,0-1,0 0,-1 1,1-1,-1 0,0 0,0 0,-1 0,1 0,-1-1,0 1,-1 0,1 0,-1 0,0 0,0 0,-1 1,1-1,-1 0,0 0,-1 1,1-1,-1 1,0 0,0 0,0 0,0 0,-1 0,-2-1,-10-9</inkml:trace>
  <inkml:trace contextRef="#ctx0" brushRef="#br0" timeOffset="414.405">5 508,'168'-27,"-14"43,-53-4,-78-12</inkml:trace>
  <inkml:trace contextRef="#ctx0" brushRef="#br0" timeOffset="803.224">569 0,'32'45,"-2"1,-2 1,-2 1,-3 1,-1 1,-3 1,0 8,-13-44,-1-1,0 1,-1 0,-1 0,0 1,-1-1,-1 1,-1-1,0 1,0-1,-2 1,0-1,-1 1,0-1,-1 0,-1 0,-1-1,-4 11,-1-5,-1 0,-1-1,-1 0,0-1,-1-1,-1 0,-1-1,0-1,-1-1,0 0,-1-1,-2-1,-78 37,72-36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42,'-94'241,"56"-124,61-183,-3 29,1 2,2 1,1 0,2 2,1 1,2 1,29-24,-58 53,0 0,1 0,0 0,-1 0,1 0,-1 0,1 0,0 1,0-1,0 0,-1 0,1 1,0-1,0 0,0 1,0-1,0 1,0-1,0 1,0 0,0-1,1 1,-1 0,0 0,0 0,0 0,0 0,0 0,0 0,0 0,1 0,-1 0,0 1,0-1,0 0,0 1,0-1,0 1,0-1,0 1,0 0,0-1,0 1,-1 0,1 0,0-1,0 1,-1 0,1 0,0 0,-1 0,1 0,-1 1,5 119,-6-31,2-90,0 1,0 0,0 0,-1-1,1 1,0-1,0 1,0-1,0 1,0-1,0 1,0-1,0 0,0 0,0 1,0-1,0 0,0 0,0 0,1 0,-1 0,0 0,0-1,0 1,0 0,0 0,0-1,0 1,0-1,0 1,0-1,0 1,-1-1,1 1,0-1,0 0,0 0,-1 1,1-1,0 0,-1 0,1 0,-1 0,1 0,-1 0,1 0,-1 0,1 0,-1 0,0 0,0 0,0 0,0 0,0 0,0 0,5-4,18-22,2-2,0 0,2 2,1 1,1 1,2 1,0 2,1 1,-31 21,-1-1,1 1,0-1,-1 1,1-1,0 1,-1-1,1 1,0 0,-1-1,1 1,0 0,0 0,-1 0,1-1,0 1,0 0,-1 0,1 0,0 0,0 0,-1 0,1 1,0-1,0 0,-1 0,1 0,0 1,0-1,-1 0,1 1,0-1,-1 1,1-1,-1 1,1-1,0 1,-1-1,1 1,-1 0,1-1,-1 1,0 0,1-1,-1 1,0 0,1-1,-1 1,0 0,0 0,0-1,0 1,0 0,0 0,0-1,0 1,0 0,0 0,-7 56,4-43,-8 162,27-135,-3-29</inkml:trace>
  <inkml:trace contextRef="#ctx0" brushRef="#br0" timeOffset="708.796">1064 98,'-17'3,"0"0,0 1,1 1,0 0,0 1,0 1,-10 6,21-10,1 0,-1 0,1 0,0 1,0-1,0 1,0 0,1 0,0 1,-1-1,2 1,-1-1,0 1,1 0,0 0,0 0,1 1,-1-1,1 0,0 0,0 1,1-1,0 1,0-1,0 5,1-4,0-1,1 0,-1 0,1 0,0 0,0 0,0 0,1-1,-1 1,1-1,1 1,-1-1,0 0,1 0,0-1,0 1,0-1,0 0,1 0,-1 0,1 0,0-1,0 0,0 0,0 0,0-1,0 1,0-1,0-1,1 1,-1-1,0 1,1-2,-1 1,2-1,11-5,-1 0,1-2,-1 0,-1-1,0-1,0 0,-1-1,0-1,2-2,26-19,71-74,-114 107,1 0,0 0,0 0,-1 0,1 0,0 1,0-1,-1 0,1 0,0 0,-1 1,1-1,0 1,-1-1,1 0,0 1,-1-1,1 1,-1-1,1 1,-1 0,1-1,-1 1,0-1,1 1,-1 0,1-1,-1 1,0 0,0-1,0 1,1 0,-1 0,0-1,0 1,0 0,0 0,0-1,0 1,0 0,0 0,-1-1,1 1,0 0,0 0,-1-1,1 1,0 0,-1-1,1 1,0 0,-1-1,1 1,-1-1,1 1,-1-1,0 1,1-1,-1 1,0 6,-3 17,2 0,1 0,1 1,1-1,1 0,2 7,2-9,0 0,-2 0,-1 0,-1 1,0-1,-2 1,-1-1,0 0,-2 1,-1-1,0 0,-2 0,0-1,-2 1,0-2,-1 1,-1-1,-1 0,-7 8,13-23,1 0,-1 0,0 0,0-1,0 0,0 0,-1-1,0 1,1-1,-1-1,-1 1,1-1,0 0,0 0,-1 0,1-1,-1 0,0-1,1 0,-1 1,1-2,-1 1,0-1,1 0,0-1,-1 1,1-1,-3-2,7 2,-1 0,1 0,0-1,0 1,0-1,1 0,-1 0,1 1,-1-1,1 0,0 0,0 0,0 0,1-1,-1 1,1 0,0 0,-1 0,1 0,1-1,-1 1,0 0,1 0,0 0,-1 0,1 0,1 0,-1 0,0 0,1 0,-1 0,2-1,67-81,199-102,-250 173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0,'29'0,"19"0,6 0,-1 0,-5 0,-6 0,-5 0,-9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373 198,'-38'70,"-100"200,133-260,1 0,0 1,1-1,1 1,-1 0,2-1,-1 1,2 0,-1 0,1 0,1 0,0 0,1 0,1 3,0-10,1 0,-1-1,1 1,0-1,1 0,-1 0,0-1,1 1,-1-1,1 0,0 0,0 0,0-1,0 0,0 0,0 0,0-1,0 1,1-1,-1 0,0-1,0 1,0-1,0 0,1 0,5 0,15 0</inkml:trace>
  <inkml:trace contextRef="#ctx0" brushRef="#br0" timeOffset="584.2">175 0,'-17'19,"1"1,0 0,1 2,2-1,0 1,1 1,1 1,2-1,0 1,1 1,2 0,-4 20,2 13,1 1,4-1,1 1,4 0,2 2,-3-44,1-1,0 0,1 0,1-1,1 1,0-1,1 1,0-2,1 1,1-1,0 0,1 0,1-1,0-1,8 9,-3-8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8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0,'-3'26,"-1"0,-2 0,0-1,-2 1,-1-2,0 1,-2-1,-1-1,-1 0,-1-1,-12 15,-12 24,21-33,12-22,0-1,0 2,1-1,0 0,1 1,-1 0,1-1,0 1,1 1,0-1,0 0,0 1,1-1,0 0,1 1,-1 0,1-1,1 6,3-9,0 0,0-1,0 1,0-1,0 0,1 0,-1-1,1 1,0-1,0 0,0-1,0 1,0-1,0 0,0 0,0 0,1-1,-1 0,0 0,0 0,0-1,1 1,-1-1,0-1,0 1,4-2,108-22,-92 22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8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1,'-102'95,"86"-69,2 1,0 1,2 0,0 0,-4 22,10-19,1 1,1-1,2 1,2 0,0-1,2 1,2 2,-4-29,0 0,1 0,0 0,0 0,0-1,0 1,1 0,0-1,0 1,0-1,0 0,1 1,0-1,0 0,0-1,0 1,1 0,-1-1,1 0,0 0,0 0,0 0,0-1,0 1,1-1,-1 0,1-1,0 1,-1-1,1 0,0 0,0 0,0-1,0 1,-1-1,1 0,0-1,0 1,0-1,0 0,0 0,-1-1,1 1,-1-1,1 0,-1-1,4-1,6-8</inkml:trace>
  <inkml:trace contextRef="#ctx0" brushRef="#br0" timeOffset="347.629">487 29,'-10'39,"-3"17,1 4,2-4,3-6,3-7,2-6,1-4,1-4,0-1,1-1,-1 0,-4-5,-3-5</inkml:trace>
  <inkml:trace contextRef="#ctx0" brushRef="#br0" timeOffset="944.394">684 312,'24'0,"12"0,6 0,0 0,-3 0,-2 0,-4 0,-1 0,-3 0,-5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4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170 225,'-4'1,"-1"1,1 0,-1 0,1 0,0 0,0 0,0 1,0 0,0 0,1 0,-1 0,1 0,0 1,0 0,0 0,-6 4,3-1,-1-1,1 1,0 0,0 1,1-1,0 1,1 0,-1 1,2-1,-1 1,1-1,0 1,1 0,0 0,1 0,-1 1,2-1,-1 0,1 0,1 1,0-1,0 0,1 0,2 9,0-13,1 0,-1 0,1-1,0 1,0-1,1 0,-1-1,1 1,0-1,0 0,0-1,0 1,0-1,1 0,-1-1,1 0,-1 0,1 0,0-1,-1 0,1 0,0 0,-1-1,1 0,-1 0,1-1,-1 0,0 0,0-1,3-1,18-5,-1-1,0-2,-1 0,-1-2,0-1,0 0,-2-2,0-1,-1-1,1-2,-17 17,-1-1,1 0,-1 0,-1 0,1 0,-1 0,0-1,0 1,0-1,-1 0,0 0,0 0,-1 0,1 0,-1 0,-1 0,1-1,-1 1,0 0,0 0,-1-1,0 1,0 0,0 0,-1 0,0 0,0 0,-1 0,1 1,-1-1,-1 1,1-1,-1 1,0 0,0 1,0-1,-1 1,1-1,-4-1,-49-18,27 15</inkml:trace>
  <inkml:trace contextRef="#ctx0" brushRef="#br0" timeOffset="363.856">85 395,'34'-15,"15"-8,0 3,-8 10,-7 7,-4 4,-8 7,-2 1,1 0,0-1,3-3,1-2,1-2,2 0,-5-1</inkml:trace>
  <inkml:trace contextRef="#ctx0" brushRef="#br0" timeOffset="869.192">649 57,'24'0,"13"0,0 4,-11 3,-10 4,-8 5,-9-1,-6 3,-1 3,6-2,8-5,7-4,7-4,4-3,4-3,1 0,-4-1</inkml:trace>
  <inkml:trace contextRef="#ctx0" brushRef="#br0" timeOffset="1201.595">1 677,'43'-4,"38"-8,15 0,-3-4,-9 1,-14 3,-13 4,-13 3,-8 2,-5 2,-4 1,-2 1,-4-1</inkml:trace>
  <inkml:trace contextRef="#ctx0" brushRef="#br0" timeOffset="1634.209">226 818,'15'-2,"1"0,-1 0,1 2,-1 0,1 1,-1 0,1 1,-1 1,12 3,-26-6,0 0,0 0,0 0,0 0,0 0,0 1,0-1,1 0,-1 0,0 1,0-1,0 1,0-1,0 1,-1-1,1 1,0-1,0 1,0 0,0 0,-1-1,1 1,0 0,-1 0,1 0,0 0,-1 0,1 0,-1 0,0 0,1 0,-1 0,0 0,0 0,1 0,-1 0,0 0,0 1,0-1,0 0,-1 0,1 0,0 0,0 0,-1 0,1 0,0 0,-1 0,1 0,-1 0,1 0,-1 0,0 0,1 0,-1-1,0 1,0 0,0 0,1-1,-1 1,0-1,-1 1,-21 15,-30 33,55-47,-1 0,0 0,1 0,-1-1,1 1,0-1,-1 1,1-1,0 1,0-1,0 0,0 0,0 0,0 0,0 0,0-1,0 1,1-1,-1 1,0-1,0 0,0 0,1 0,-1 0,0 0,0 0,1-1,1 0,172-38,-151 31</inkml:trace>
  <inkml:trace contextRef="#ctx0" brushRef="#br0" timeOffset="2082.677">1158 141,'5'2,"-1"1,1-1,-1 1,0 0,1 0,-1 1,-1-1,1 1,-1 0,1 0,-1 0,0 0,0 1,-1-1,1 1,-1-1,1 5,31 147,-32-130,0 0,-2 0,-1 0,-1 0,-1-1,-1 1,-2-1,0 0,-2 0,0-1,-2 0,-1 0,-10 17,11-24,-1 1,0-1,-2-1,1 0,-2-1,0 0,-1-1,-1-1,-4 3,-3 1</inkml:trace>
  <inkml:trace contextRef="#ctx0" brushRef="#br0" timeOffset="2664.983">1355 0,'27'27,"-14"-4,0 0,-2 1,-1 0,0 1,-2 1,-1-1,-2 1,0 0,-1 6,3 15,-2-18,-1 0,-1 0,-2 1,-1-1,-3 13,-1-18,-2 0,0 0,-2-1,-1 0,-1 0,0-1,-2 0,-1-1,0-1,-2 0,0 0,-1-2,-1 0,0-1,-2 0,0-2,-1 0,-4 2,4-3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0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30,'-21'0,"21"0,7 0,53 1,149-13,-177 6,1 0,-1 3,1 0,0 2,29 3,-39 3,-4 1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1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3,'0'0,"1"0,-1 0,1-1,-1 1,1 0,-1 1,1-1,-1 0,1 0,-1 0,1 0,-1 0,1 0,-1 1,1-1,-1 0,1 0,-1 1,1-1,-1 0,0 1,1-1,-1 0,0 1,1-1,-1 0,0 1,1-1,-1 1,0-1,0 1,1-1,-1 1,0-1,0 1,0-1,0 1,0-1,0 1,0-1,0 1,0-1,0 1,0-1,0 1,0-1,0 1,0-1,-1 1,1-1,0 1,0-1,-1 1,1-1,0 0,0 1,-1-1,1 1,0-1,-1 0,1 1,-1-1,1 0,15 3,-1-1,1-1,0-1,0 0,0-1,0 0,0-2,-1 1,9-4,17-2,202 0,-153 10,-64 2,-29 9,-9-8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2:3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508 205,'-4'2,"-1"0,1 1,-1-1,1 1,0 0,0 0,0 0,1 1,-1-1,1 1,-1 0,1 0,1 0,-1 0,0 1,1-1,0 1,0-1,0 1,1 0,0 0,0 0,0 0,0 4,-15 183,12-84,-63 445,55-385,13-169,-1-10</inkml:trace>
  <inkml:trace contextRef="#ctx0" brushRef="#br0" timeOffset="268.395">1 346,'38'-29,"47"-24,22-7,4 6,-8 8,-12 11,-12 7,-9 8,-13 8,-5 6,-8 4,-6 2,-4 1,-4 0,-7 6,-2 0,-5 5,-6 0</inkml:trace>
  <inkml:trace contextRef="#ctx0" brushRef="#br0" timeOffset="817.644">1045 713,'-30'37,"3"2,0 1,3 2,2 0,1 1,-5 20,24-59,0-1,1 1,-1 0,1 0,0 0,0 0,0 0,1 0,-1 0,1 0,0 0,0 0,1 0,-1 1,1-1,0 0,0 0,0-1,1 1,-1 0,1 0,0-1,0 1,0-1,0 1,1-1,0 0,-1 0,1 0,0 0,0 0,1-1,-1 0,1 1,-1-1,1 0,-1-1,1 1,2 0,4 0,1 1,0-2,0 0,0 0,0-1,1 0,-1-1,0 0,0-1,-1 0,1 0,0-2,-1 1,1-1,-1-1,0 1,-1-2,1 0,-1 0,0 0,0-1,-1-1,0 1,0-1,-1-1,0 1,-1-1,1 0,-2-1,1 0,-2 0,1 0,-1 0,-1-1,2-3,-1-4,-1 0,0 1,-1-1,-1 0,0 0,-2 0,0 0,-1 0,-2-5,3 16,-1-1,0 0,-1 0,1 1,-2 0,1-1,-1 1,0 0,0 1,-1-1,0 1,0 0,-1 0,1 0,-1 1,0 0,-1 0,1 1,-1-1,0 1,-6-2,9 4,-1 1,1-1,-1 1,1 0,-1 1,0-1,1 1,-1-1,0 1,1 1,-1-1,0 1,1 0,-1 0,0 0,-3 2,-11 7</inkml:trace>
  <inkml:trace contextRef="#ctx0" brushRef="#br0" timeOffset="1368.501">1693 742,'-13'16,"1"1,0 0,1 1,1 0,0 1,1 0,2 0,0 1,1 0,1 1,0-1,2 1,0 3,3-21,0 1,1-1,-1 1,1-1,0 0,0 1,0-1,0 0,0 0,1 0,-1 1,1-2,0 1,0 0,0 0,1 0,-1-1,0 0,1 1,0-1,-1 0,1 0,0 0,0 0,0-1,1 0,-1 1,0-1,0 0,1 0,-1-1,0 1,1-1,-1 1,1-1,0 0,128-18,-101 5,-2-1,0-2,-1-1,0-1,-2-2,0 0,-1-2,-1 0,-1-2,-2-1,0 0,10-18,-26 37,22-28,-1-1,-2 0,-1-2,-3-1,0 0,-3-2,2-9,-12 30,-1 0,-1-1,-1 1,0-1,-1 0,-2-1,0 1,-1 0,-1 0,-1 0,0 0,-2 0,0 0,-2 0,0 1,-4-7,6 18,0 1,-1-1,1 1,-2 0,1 0,-1 1,0 0,-1 0,1 0,-1 1,0 0,-1 0,1 1,-1 0,0 0,0 1,0-1,0 2,-1-1,1 2,-1-1,0 1,1 0,-1 1,0 0,1 0,-1 1,0 0,1 0,-1 1,1 0,-1 1,1 0,-4 2,-11 7,1 1,0 1,1 1,1 1,0 1,1 1,1 1,1 0,0 1,2 1,0 0,1 1,2 1,0 0,1 1,2 0,0 0,2 1,0 0,0 10,3-20,1 1,1 0,0 0,1-1,1 1,0 0,1 0,1 0,0 0,1-1,1 1,0-1,1 0,1 0,1-1,0 1,0-1,1-1,1 0,1 0,0 0,4 3,9 4,0-2,0-1,2-1,0-1,1-1,0-1,1-1,1-2,0-1,0 0,1-3,-1 0,2-2,-1-1,0-1,0-2,1 0,-1-3,7-1,15-2,-8 0</inkml:trace>
  <inkml:trace contextRef="#ctx0" brushRef="#br0" timeOffset="2250.985">2907 543,'-37'10,"1"2,0 1,1 2,0 2,1 1,1 1,1 2,1 1,1 2,-16 15,35-29,1 1,-1 0,2 0,0 1,0 0,1 1,0 0,1 0,-2 6,8-15,-1 0,1 0,0 0,0 0,0 0,1 0,-1 0,1 0,0 0,0 0,0 0,1 0,0 0,-1 0,1 0,1 0,-1 0,0 0,1-1,0 1,0 0,0-1,0 0,1 1,-1-1,1 0,0 0,0 0,0-1,0 1,1-1,-1 0,1 1,-1-2,2 2,4 1,0 0,0-1,0 0,1-1,-1 0,1 0,-1-1,1 0,0-1,-1 0,1-1,-1 0,1 0,-1-1,1 0,-1 0,0-1,8-4,152-88,26-66,-195 161,0 1,0-1,1 1,-1-1,0 0,0 1,1-1,-1 0,0 1,0-1,1 0,-1 1,0-1,1 0,-1 0,1 1,-1-1,0 0,1 0,-1 0,1 1,-1-1,0 0,1 0,-1 0,1 0,-1 0,1 0,-1 0,1 0,-1 0,0 0,1 0,-1 0,1 0,-1-1,1 1,-1 0,0 0,1 0,-1-1,1 1,-1 0,0 0,1-1,-1 1,0 0,1-1,-1 1,0 0,0-1,1 1,-1 0,0-1,0 0,-11 45,9-37,-1-1,1 0,0-1,0 1,0 0,1 0,0 0,0 0,0 0,1 0,0 0,0 0,0 0,1 0,0 0,0 0,1 0,0 0,0-1,0 1,0-1,1 1,0-1,0 0,1 0,-1 0,1 0,0-1,1 1,-1-1,1 0,-1 0,1-1,0 0,1 1,4 1,-1-4,0-1,0 0,0-1,0 1,0-2,0 1,0-1,-1-1,1 1,-1-1,1-1,-1 0,0 0,0-1,-1 1,1-2,-1 1,0-1,0 0,-1-1,0 1,2-5,8-2,110-131,-116 146,-16 25,4-19,-2 9,1 1,1 0,0 0,2 0,0 0,1-1,0 1,2 0,1 3,-3-15,0-1,1 1,0-1,0 1,0-1,0 0,1 0,0 0,0 0,1 0,-1-1,1 1,0-1,0 0,0 0,1-1,0 1,-1-1,1 0,0 0,0 0,1-1,-1 0,1 0,-1 0,1-1,-1 0,1 0,0 0,0-1,-1 1,1-2,-1 1,0-1,0 1,1-1,-1-1,0 1,0-1,0 0,0 0,-1 0,1-1,0 1,-1-1,0-1,0 1,0 0,0-1,0 0,-1 0,1 0,0-2,58-109,-48 85,62-137,-27 100,-47 66,-1 0,1 0,-1 0,1 0,0 0,-1 0,1 0,0 0,0 1,0-1,0 1,-1-1,1 1,0 0,0 0,0-1,0 2,0-1,0 0,0 0,0 1,0-1,0 1,0-1,-1 1,1 0,0 0,0-1,-1 1,1 1,0-1,-1 0,1 0,-1 1,0-1,1 0,-1 1,0 0,1 0,13 21,0 1,-2 0,-1 1,0 1,-2-1,-1 2,-1-1,0 9,34 251,-37-237,1 19,-4 0,-2 0,-3 0,-3 0,-3 0,-3 0,5-25,-3-1,-1 0,-2-1,-2 0,-1-1,-2-1,-2-1,-2-1,-23 31,38-57,-1 0,-1-1,1 0,-1-1,-1 0,0 0,0-1,-1 0,0-1,0 0,-1-1,0 0,0-1,0 0,0-1,-7 1,16-4,0-1,0 0,0 0,0-1,1 1,-1-1,0 1,0-1,0 0,1 0,-1 0,1 0,-1-1,1 1,-1-1,1 1,0-1,-1 0,1 0,0 0,0 0,1 0,-1-1,0 1,1-1,-1 1,1-1,0 1,0-1,0 0,0-1,-9-90,24 27,2 1,3 0,3 1,3 1,2 1,4 2,1 1,4 1,8-7,0 0,4 2,1 2,4 1,-17 23</inkml:trace>
  <inkml:trace contextRef="#ctx0" brushRef="#br0" timeOffset="12719.121">1 1531,'671'-34,"-421"17,1531-140,-906 93,-551 36,-304 23,1 1,0 2,0 0,1 1,-1 1,0 0,0 2,0 1,0 1,5 1,-13 2,-6-2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31:37.1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1 480,'0'-14,"2"30,1 13,21 133,-16-93,4-1,2 0,8 15,-19-74,0-1,1 0,0 0,1 0,-1-1,2 1,-1-1,1 0,0-1,0 0,1 0,0 0,0 0,0-1,1-1,-1 1,1-1,0 0,1-1,-1 0,1 0,-1-1,1 0,0 0,2-1,236 2,-76-13,0-7,85-24,-191 31,117-20,604-86,-694 103,-52 7,1 0,-1 3,1 1,29 4,-69-2,0 1,0-1,0 1,0-1,0 1,0-1,0 0,0 1,0-1,0 0,0 0,0 0,0 0,0 0,0 0,0 0,0 0,0-1,0 1,0 0,0-1,0 1,0 0,0-1,0 1,0-1,0 0,0 1,-1-1,1 0,0 1,0-1,-1 0,1 0,0 0,-1 1,1-1,-1 0,1 0,-1 0,0 0,1 0,-1 0,0 0,0 0,1 0,-1 0,0 0,0 0,0 0,0 0,-1-1,1 1,0 0,0 0,-1 0,1 0,0 0,-1 0,1 1,-1-1,1 0,-1 0,-90-256,58 74,20 129,7 34</inkml:trace>
  <inkml:trace contextRef="#ctx0" brushRef="#br0" timeOffset="746.439">536 2061,'102'-11,"-26"6,1-4,-1-2,0-5,-1-2,-1-4,58-26,-111 40,0-1,-1-1,0 0,-1-2,0 0,-1-1,0-1,-1-1,-1 0,0-1,-1-1,-1 0,9-16,-21 31,-1-1,1 0,-1 0,0 0,1 0,-2 0,1 0,0 0,0 0,-1 0,0 0,0 0,0 0,0-1,0 1,0 0,-1 0,0 0,0-2,-9 22,0 45,4 1,2 0,3 0,4 12,-2-26,17 409,-3-161,-19 203,1-448,-2-1,-3 1,-2-2,-3 1,-15 39,20-67,-2-1,-1 1,0-2,-2 0,0 0,-2-1,0-1,-1 0,-1-1,0-1,-2 0,0-2,-6 4,8-8,0-1,0 0,-1-1,-1-1,1-1,-1-1,0 0,-1-1,1-1,-16 0,25-3,1 0,0-1,0-1,0 0,0 0,0 0,0-1,0-1,0 0,0 0,1 0,-1-1,1 0,0-1,1 0,-1 0,1-1,0 0,0 0,0 0,1-1,0 0,1 0,-2-3,-3-8,1-1,1 1,1-2,0 1,1-1,2 0,0 0,1-1,0 1,2-1,1 1,0-1,2 1,0-1,1 1,1 0,1 0,1 0,1 1,0-1,2 2,0-1,1 1,1 1,0-1,3 0,25-34,2 2,2 2,2 1,2 3,2 2,43-28,-45 39,1 3,1 2,1 2,27-8,-56 24,-2 3</inkml:trace>
  <inkml:trace contextRef="#ctx0" brushRef="#br0" timeOffset="1034.297">2089 2597,'-13'29,"-11"22,3 0,1 2,3 0,-7 39,22-87,1 1,-1 0,1-1,0 1,0 0,1 0,-1 0,1 0,1 0,-1 0,1 0,0-1,0 1,1 0,0-1,0 1,0-1,1 1,-1-1,1 0,1 0,-1 0,1 0,0-1,0 1,0-1,0 0,1-1,-1 1,1-1,0 1,0-2,1 1,-1 0,1-1,-1 0,5-1,0 0,1-1,-1 0,0-1,0 0,0 0,0-1,0 0,0-1,-1 0,1-1,-1 0,0 0,0-1,0 0,-1-1,0 0,0 0,0-1,0 0,-1 0,-1-1,1 0,-1 0,-1 0,1-1,-1 0,-1 0,0 0,0 0,0-1,-2 0,1 1,-1-1,0 0,-1 0,0-1,-1-6,-1 1,0-1,-2 0,1 1,-2 0,0 0,-1 0,-1 0,0 0,-1 1,-1 0,0 1,-1 0,-1 0,0 1,-1 0,-11-11,-27 1,30 23</inkml:trace>
  <inkml:trace contextRef="#ctx0" brushRef="#br0" timeOffset="1284.069">2568 3190,'-9'-39,"-4"-36,1-15,3 3,2 6,7 13,4 8,1 9,5 9,5 6,0 5,3 3,2 1,3 6,3 5,1 7,-4 4</inkml:trace>
  <inkml:trace contextRef="#ctx0" brushRef="#br0" timeOffset="1601.614">3190 2343,'-16'19,"2"1,0 1,1 0,0 1,2 0,1 1,1 1,1-1,1 1,1 0,1 1,0 2,4-23,0 0,0 0,1 0,-1 0,1 1,0-1,0 0,1 0,-1 1,1-1,0 0,0 0,0 0,0 0,1 0,0 0,0 0,0 0,0-1,0 1,1-1,0 0,-1 1,1-1,0 0,1-1,-1 1,0-1,1 1,0-1,-1 0,1 0,0-1,0 1,3 0,11 0,0 0,0-2,0 0,0-1,0-1,0 0,0-2,-1 0,1-1,-1 0,0-2,-1 0,1 0,-2-2,1 0,-1-1,0 0,-1-2,0 1,3-6,4-1</inkml:trace>
  <inkml:trace contextRef="#ctx0" brushRef="#br0" timeOffset="1970.462">3528 2597,'23'0,"-1"-1,1 0,-1-2,0 0,0-2,0 0,0-2,-1 0,0-1,-1-1,1-1,9-8,-26 16,0 0,-1 0,1 0,-1 0,0-1,0 0,0 0,0 1,0-2,-1 1,1 0,-1-1,0 1,0-1,0 1,0-1,-1 0,1 0,-1 0,0 0,0 0,-1 0,1 0,-1 0,0 0,0 0,0-1,-1 1,1 0,-1 0,0 0,0 0,-1 0,1 0,-1 1,0-1,0 0,0 1,0-1,0 1,-1 0,0 0,0 0,0 0,0 0,0 1,0-1,-1 1,1 0,-1 0,1 0,-1 0,-2 0,-1 1,0 0,0 1,0 0,1 0,-1 0,0 1,0 0,0 0,1 1,-1 0,1 0,-1 0,1 1,0 0,0 1,0-1,0 1,0 0,1 0,0 1,0-1,0 1,1 1,-1-1,1 0,0 1,1 0,-1 0,1 0,1 1,-1-1,1 0,0 1,0 0,1-1,0 1,0 0,1 0,0 0,0 0,0 0,1-1,0 1,0 0,1 0,0-1,0 1,0-1,1 0,0 1,0-1,1 0,0-1,0 1,0-1,1 0,-1 0,1 0,1 0,-1-1,0 0,4 2,7-1,0 0,0-1,1 0,-1-2,1 0,-1-1,1 0,0-1,-1-1,1-1,0 0,-1-1,0-1,0-1,0 0,14-7,70-41,-73 38</inkml:trace>
  <inkml:trace contextRef="#ctx0" brushRef="#br0" timeOffset="2353.715">4233 2089,'-9'12,"1"1,0 0,0 1,2 0,-1 0,2 0,0 1,0 0,2 0,0 0,0 0,2 1,0-1,1 1,0-1,1 1,1-1,0 0,1 0,5 15,-5-26,-1 1,1-1,1 0,-1 0,0-1,1 1,0-1,0 0,0 0,0 0,0 0,1-1,-1 1,1-1,-1 0,1-1,0 1,0-1,0 0,0 0,0-1,0 1,0-1,0 0,0 0,0-1,1 0,7-1,0 0,-1 0,1-2,-1 0,0 0,0-1,0 0,-1-1,1-1,1-1,10-13,-1-1,-1-1,-1 0,-1-2,-1 0,-1-1,-1-1,-2 0,0-1,-2-1,-2 0,8-30,-16 55,11-34,-2 0,-1-1,-2 0,-2-1,-1 1,-1-35,-4 53,0 1,-2-1,0 0,-1 0,-1 1,-1 0,-1 0,-1 0,-1 1,0-1,-2 2,0 0,-11-17,18 30,0-1,-1 0,1 1,-1 0,0 0,0 0,-1 0,1 1,-1 0,0-1,-1 2,1-1,0 1,-1 0,0 0,0 0,0 1,0 0,0 0,0 0,-1 1,1 0,-1 0,1 1,0 0,-1 0,1 0,-1 1,1 0,-1 0,1 1,0-1,0 2,0-1,-3 2,-1 6,1 1,0 0,1 1,0-1,1 1,0 1,1 0,0 0,1 0,1 0,0 1,0 0,2 0,0 0,0 0,1 0,1 0,1 0,0 0,0 0,1 0,4 10,-1 1,1 0,1 0,2-1,0-1,1 1,2-1,0-1,2 0,0-1,1-1,1 0,1-1,1 0,0-2,15 11,1-1,0-2,2-2,1-1,0-2,2-1,0-2,1-2,1-1,0-3,12 1,-10-4</inkml:trace>
  <inkml:trace contextRef="#ctx0" brushRef="#br0" timeOffset="2987.193">5900 1835,'119'346,"-110"-323,-3-7,20 52,2-1,4-1,2-1,3-2,3 0,-39-62,-1 1,0-1,1 0,-1 1,1-1,-1 1,1-1,-1 0,1 0,0 1,0-1,0 0,0 0,0 0,0 0,0 0,0 0,0 0,0 0,1 0,-1-1,0 1,0 0,1-1,-1 1,1-1,-1 1,0-1,1 0,-1 0,1 0,-1 0,1 0,-1 0,1 0,-1 0,1 0,-1-1,0 1,1 0,-1-1,0 1,1-1,-1 0,0 0,1 1,-1-1,0 0,0 0,0 0,0 0,0 0,1-1,4-142,-7 78,-2-2,2 0,4-1,3 1,3 0,4-6,25-10,-22 67</inkml:trace>
  <inkml:trace contextRef="#ctx0" brushRef="#br0" timeOffset="3249.767">6858 2145,'-4'39,"-2"17,0 3,5-2,9-12,3-13</inkml:trace>
  <inkml:trace contextRef="#ctx0" brushRef="#br0" timeOffset="3489.163">6577 1327,'0'0</inkml:trace>
  <inkml:trace contextRef="#ctx0" brushRef="#br0" timeOffset="3733.398">7169 1355,'148'768,"-106"-542,-42-224,1 0,0 0,0 0,0 0,-1 0,1 0,-1 0,1 1,-1-1,0 0,0 0,0 1,0-1,0 0,-1 0,1 1,-1-1,1 0,-1 0,0 0,0 0,0 0,0 0,0 0,0 0,-1 0,1 0,0-1,-1 1,0 0,0 0,-1-5,0 0,1 0,-1 0,1 0,-1 0,1 0,0-1,0 1,1-1,-1 1,1-1,0 0,0 0,0 0,0 1,1-1,-1 0,1 0,0 0,0 0,1 0,-1 0,2-3,0-17,1 1,1 0,1 0,1 1,1 0,1 0,1 0,1 1,1 0,1 1,0 0,2 1,0 1,1 0,1 0,0 2,1 0,1 1,1 1,0 1,1 0,0 1,1 2,0 0,1 1,0 1,0 1,1 1,9-1,-27 6,0 0,-1 0,1 0,0 1,0-1,0 1,-1 1,1-1,0 1,0 0,-1 0,1 0,-1 0,1 1,-1 0,1 0,-1 0,0 0,0 1,0 0,0-1,0 2,-1-1,0 0,1 1,-1-1,0 1,-1 0,1 0,-1 0,1 0,-1 1,-1-1,1 1,0-1,-1 1,1 4,-6 8,-1 0,0-1,-1 0,-1 0,0 0,-1-1,-1 0,-1 0,0-1,0 0,-2-1,1-1,-2 1,0-2,0 0,-1 0,0-1,-1-1,0-1,-5 2,-7 8,-1-1,-1-1,0-2,-1-1,0-2,-1 0,-21 2,25-8</inkml:trace>
  <inkml:trace contextRef="#ctx0" brushRef="#br0" timeOffset="4149.834">7959 2173,'56'-56,"-3"-2,-3-3,-2-1,-4-3,11-23,-46 74,-1 1,0-1,-1-1,-1 1,0-1,-1 0,-1 0,0-1,-1 1,-1-1,0 0,-1 0,-1 0,0 0,-3-12,3 25,0 1,-1 0,1-1,-1 1,1 0,-1 0,0 0,0 0,0-1,0 1,0 0,-1 1,1-1,0 0,-1 0,0 1,1-1,-1 0,0 1,0 0,0-1,0 1,0 0,0 0,0 0,0 0,0 1,-1-1,1 0,0 1,0 0,-1-1,1 1,0 0,-1 0,1 1,0-1,-1 0,1 1,0-1,0 1,0 0,-1 0,1 0,0 0,0 0,0 0,0 0,0 1,1-1,-1 1,-1 0,2 0,0 0,0 1,0-1,1 0,-1 1,0-1,1 0,-1 1,1-1,0 1,0-1,0 1,0-1,0 0,1 1,-1-1,1 1,-1-1,1 0,0 1,0-1,0 0,0 0,1 0,-1 0,0 0,1 0,0 0,-1 0,1-1,0 1,0 0,67 46,-13-28,-49-20,-1 1,0 0,-1 1,1 0,0 0,0 0,-1 0,1 1,-1 0,0 0,0 1,0-1,0 1,0 0,-1 0,0 1,0 0,0-1,0 1,-1 0,0 1,0-1,0 0,0 2,9 98,-7-86</inkml:trace>
  <inkml:trace contextRef="#ctx0" brushRef="#br0" timeOffset="4737.9">9031 1468,'-15'3,"-1"1,1 0,0 1,0 1,0 1,1 0,0 0,0 2,1-1,0 2,1 0,0 0,0 1,1 1,-2 3,12-14,0 1,0-1,0 0,0 1,0-1,0 0,0 1,1 0,-1-1,1 1,-1-1,1 1,-1 0,1-1,0 1,0 0,0-1,0 1,0 0,0-1,0 1,1 0,-1-1,1 1,-1-1,1 1,0-1,-1 1,1-1,0 1,0-1,0 1,0-1,0 0,0 0,0 0,1 1,-1-1,0 0,1 0,-1-1,1 1,-1 0,1 0,-1-1,1 1,79 11,-66-15,1 0,-1-1,1 0,-1-1,0-1,-1 0,0-1,0-1,0 0,-1-1,0-1,-1 0,0 0,10-12,23-15,44-28,-88 66,0-1,0 0,-1 1,1-1,0 1,-1-1,1 1,-1-1,1 1,0-1,-1 1,1-1,-1 1,1 0,-1-1,0 1,1 0,-1-1,0 1,1 0,-1 0,0-1,0 1,0 0,1 0,-1 0,0-1,0 1,0 0,-1 0,1 0,0-1,0 1,0 0,0 0,-1-1,1 1,0 0,-1 0,1-1,-1 1,1 0,-1-1,1 1,-1-1,0 9,1-4,0-1,1 0,-1 0,1 0,0 0,0 0,1 0,-1 0,1 0,0-1,0 1,0 0,0-1,1 0,-1 1,1-1,0 0,0 0,0-1,0 1,1-1,-1 1,1-1,-1 0,1 0,0-1,0 1,0-1,0 0,0 0,0 0,0 0,0-1,0 0,1 1,-1-2,0 1,0 0,0-1,0 0,0 0,2-1,10-1,0-2,0 0,0-1,-1-1,0 0,-1-1,1 0,-2-1,1-1,-1 0,-1-1,0-1,0 0,-1 0,4-7,5-3,-2-1,0-2,-2 1,0-2,-2 0,-1-1,-1 0,-1-1,-2-1,0 1,-2-1,0-13,0-20,-3 0,-3 1,-3-1,-2 0,-3 1,-3 0,-2 1,-3 0,-3 1,-23-54,-2 46,42 66,0-1,0 1,0-1,-1 1,1 0,-1 0,1 0,-1 0,1 0,-1 0,1 0,-1 0,0 1,1-1,-1 0,0 1,0 0,0-1,1 1,-1 0,0 0,0 0,0 0,0 0,1 1,-1-1,0 0,0 1,0-1,1 1,-1 0,0 0,1 0,-1 0,1 0,-1 0,1 0,-1 0,1 0,-1 2,-5 7,1 1,0 0,1 0,0 0,1 0,0 1,1 0,0 0,1 0,0 0,1 0,0 0,1 1,1-1,1 7,-3 3,4 25,1 0,2 1,2-2,2 1,2-1,3-1,1 0,2-1,2-1,2-1,2 0,1-2,2-1,2-2,17 17,0 4,-27-35</inkml:trace>
  <inkml:trace contextRef="#ctx0" brushRef="#br0" timeOffset="5007.283">9427 904,'43'-10,"34"-3,8 1,-1 2,-9 3,-18 3</inkml:trace>
  <inkml:trace contextRef="#ctx0" brushRef="#br0" timeOffset="5170.248">10274 960,'19'5,"6"1</inkml:trace>
  <inkml:trace contextRef="#ctx0" brushRef="#br0" timeOffset="5171.248">10302 395,'0'0</inkml:trace>
  <inkml:trace contextRef="#ctx0" brushRef="#br0" timeOffset="5458.555">10669 650,'8'13,"2"0,0 0,0-1,1 0,1-1,-1 0,2-1,0 0,0-1,14 7,-24-15,-1 1,1-1,0 0,0-1,-1 1,1 0,0-1,0 0,0 1,0-1,0 0,-1 0,1-1,0 1,0-1,0 1,0-1,-1 0,1 0,0 0,-1 0,1-1,-1 1,1-1,-1 0,0 1,0-1,1 0,-1 0,0 0,-1-1,1 1,0 0,-1-1,1 1,-1-1,0 0,1-2,3-6,-1 0,-1 0,0 0,0 0,-1 0,0-1,-1 0,-1 1,0-5,0 8,0 1,0-1,-1 1,0 0,-1-1,0 1,0 0,-1 0,1 0,-1 0,-1 0,1 1,-1-1,-1 1,1 0,-1 0,0 1,0-1,-1 1,1 0,-1 1,0-1,-1 1,1 0,-1 1,1 0,-1 0,0 0,-1 1,1 0,-5-1,-16 1,4 1</inkml:trace>
  <inkml:trace contextRef="#ctx0" brushRef="#br0" timeOffset="10201.502">11346 340,'-35'111,"-54"169,84-212,8-69,-1 1,0-1,0 1,0-1,0 0,0 0,0 0,0 0,0 0,0 0,0-1,-1 1,1-1,0 1,-1-1,1 1,-1-1,0 0,1 0,-1 0,0 0,0-1,47-73,-4-1,25-61,-8-22,-66 175,1-1,0 1,1 0,1 0,0 0,1 0,1 0,0 0,1 0,1 0,0 0,1 0,1 0,0-1,3 6,-5-17,-1 0,1-1,0 1,0-1,0 0,0 1,1-1,-1 0,0 0,1-1,0 1,-1 0,1-1,0 0,0 1,0-1,0 0,0-1,0 1,0-1,0 1,0-1,0 0,0 0,0 0,1 0,-1-1,0 1,0-1,0 0,0 0,0 0,0 0,-1 0,2-1,84-72,-65 41,-1-1,-2-2,-1 0,-2-1,-1 0,-2-1,6-29,-15 42</inkml:trace>
  <inkml:trace contextRef="#ctx0" brushRef="#br0" timeOffset="10511.529">12221 0,'-27'23,"-111"114,137-136,-1 0,1 0,-1 0,1 0,0 0,0 0,-1 0,1 1,0-1,0 0,0 1,0-1,1 1,-1-1,0 1,0-1,1 1,-1 0,1-1,0 1,-1 0,1-1,0 1,0 0,0-1,0 1,0 0,1-1,-1 1,0 0,1-1,-1 1,1 0,0-1,-1 1,1-1,0 1,0-1,0 0,0 1,0-1,0 0,0 0,1 1,-1-1,0 0,1 0,-1-1,1 1,-1 0,1 0,-1-1,1 1,0-1,-1 1,2-1,198 1,-200-1,1 0,-1 1,1-1,-1 1,1-1,-1 1,1 0,-1 0,1-1,-1 1,0 0,1 0,-1 0,0 1,0-1,0 0,0 0,0 1,0-1,0 0,-1 1,1-1,0 1,-1-1,1 1,-1-1,1 1,-1-1,0 1,0 0,1-1,-1 1,0-1,-1 1,1 0,0-1,0 1,-1-1,1 1,-1 0,1-1,-1 0,0 1,0 0,-41 61,-49 8,68-59</inkml:trace>
  <inkml:trace contextRef="#ctx0" brushRef="#br0" timeOffset="11357.586">876 4037,'187'-6,"0"-7,113-26,13-24,-2-15,291-114,598-266,-930 340,180-68,-361 162,-89 24,-1 1,1-1,0 0,0 0,0 1,-1-1,1 0,0 1,0-1,0 0,0 1,0-1,0 0,0 1,0-1,0 0,0 1,0-1,0 1,0-1,0 0,0 1,0-1,0 0,0 1,0-1,0 0,1 1,-1-1,0 0,0 0,0 1,1-1,-1 0,0 1,0-1,1 0,-1 0,0 0,1 1,-1-1,0 0,1 0,-1 0,0 0,1 0,-1 1,0-1,1 0,-1 0,0 0,1 0,-1 0,0 0,1 0,-1 0,0 0,1-1,-1 1,0 0,1 0,-31 27,23-21,-61 55,3 2,2 4,3 2,4 2,-5 14,37-49,7-14,1 1,1 0,2 1,0 0,1 1,2 1,0 0,2 0,-4 22,12-43,-1 0,1-1,1 1,-1 0,1 0,0 0,0-1,0 1,0 0,1-1,0 1,0-1,0 0,1 0,-1 0,1 0,0 0,0 0,1-1,-1 1,1-1,-1 0,1 0,0 0,0-1,0 1,3 0,7 4,0-1,0-1,1 0,0-1,0 0,0-1,0-1,3 0,35-1,-1-2,1-3,-1-2,0-2,33-11,-50 12,517-129,407-163,-634 193,2263-717,-412 201,-1916 553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199,'-38'4,"-33"7,-8 1,4-1,11 2,10-1,16-2</inkml:trace>
  <inkml:trace contextRef="#ctx0" brushRef="#br0" timeOffset="43234.06">0 311,'10'9,"12"4,8-1,3-2,1-3,0-3,-2-1,-1-7,-1-2,-6-1</inkml:trace>
  <inkml:trace contextRef="#ctx0" brushRef="#br0" timeOffset="43611.452">791 0,'0'17,"0"-1,-1 1,-1-1,0 0,-1 1,-1-1,-1 0,0-1,-1 1,0-1,-2 0,0-1,0 0,-1 0,-213 250,205-246,2-5</inkml:trace>
  <inkml:trace contextRef="#ctx0" brushRef="#br0" timeOffset="43932.575">480 29,'24'44,"103"87,-6-26,-9 5,-94-93</inkml:trace>
  <inkml:trace contextRef="#ctx0" brushRef="#br0" timeOffset="47503.653">1072 424,'-2'-2,"0"0,0 0,-1 0,0 1,1-1,-1 1,0 0,1 0,-1 0,0 0,0 0,0 1,0-1,0 1,0 0,0-1,0 1,0 1,0-1,0 0,0 1,1 0,-1 0,0-1,0 2,0-1,1 0,-1 1,0-1,1 1,0-1,-1 1,1 0,0 0,0 0,0 1,0-1,0 0,0 1,1-1,-1 1,1 0,0 0,0 0,-5 67,7-70,1 0,0 0,-1 0,1-1,-1 1,1-1,-1 1,1-1,-1 1,1-1,-1 0,0 1,1-1,-1 0,0 0,1 0,-1 0,0-1,0 1,0 0,0 0,0 0,0-1,-1 1,1-1,0 1,-1-1,1 1,-1-1,1 1,-1-1,0 1,1-1,1-3,1-2,0 0,0 0,1 0,0 1,0-1,1 1,-1 0,2 1,-1-1,0 1,1 0,0 0,0 0,1 1,-1 0,1 0,0 1,1-1,-6 5,0-1,0 1,0 0,0 0,1 0,-1 0,-1 0,1 0,0 0,0 1,0-1,-1 1,1-1,-1 1,1 0,-1-1,0 1,1 0,-1 0,0 0,0 0,0 0,-1 0,1 0,0 0,-1 1,1-1,-1 0,0 0,0 0,0 1,0-1,0 0,0 0,-1 1,13 37,-11-40,0 1,0-1,1 1,-1-1,0 0,1 1,-1-1,0 0,1 0,-1 0,1 0,-1 0,0 0,1 0,-1-1,0 1,1 0,-1-1,0 1,0-1,1 0,-1 1,0-1,0 0,0 0,0 1,0-1,0 0,0 0,0 0,0 0,0 0,0-1,-1 1,1 0,0 0,-1 0,1-2,6-4,8-10,-11 12,0 0,0 0,0 0,1 1,-1 0,1 0,0 0,0 0,1 1,-1 0,1 0,-1 0,1 1,0 0,6-2,-10 6,1-1,-1 1,1 0,-1 0,0 0,0 0,0 1,0-1,0 1,0-1,-1 1,1-1,-1 1,1 0,-1 0,0 0,0 0,-1 0,1 0,-1 0,1 0,-1 0,0 0,0 0,0 0,0 0,-1 0,1 0,-1 1,1 11,4 9,2-3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83,'2'-3,"-1"1,1-1,0 0,0 0,0 1,0-1,0 1,1 0,-1 0,1 0,0 0,-1 0,1 0,0 1,0-1,0 1,0 0,0 0,2-1,1 0,2-3,1-1,1 2,-1-1,1 1,0 1,0 0,0 0,0 1,0 0,0 0,1 2,-1-1,1 1,-1 1,0 0,1 0,-1 1,0 0,0 1,0 0,0 1,0 0,-1 0,3 2,17 21,-25-22,0 0,0 0,1-1,0 0,0 0,0 0,0-1,1 0,-1 0,1 0,0 0,0-1,0 0,0-1,6 2,-1-2,0-1,0 0,0 0,-1-1,1 0,0-1,0-1,-1 0,1 0,-1-1,0 0,0 0,0-1,1-2,5-2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0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8,'85'256,"-33"-2,-51-255,-1 1,1-1,-1 0,1 0,-1 0,1 1,0-1,-1 0,1 1,0-1,0 0,-1 1,1-1,0 1,0-1,0 1,0 0,0-1,0 1,0 0,0 0,0-1,0 1,0 0,-1 0,1 0,0 0,0 0,0 0,0 1,0-1,0 0,0 0,0 1,0-1,0 1,0-1,0 1,-1-1,1 1,0-1,0 1,0 0,-1-1,1 1,-1 0,1 0,0-1,-1 1,1 0,-1 0,0 0,1 0,-1 0,0 0,1 0,-1 0,0 0,0 0,0 0,0 0,0-1,0 1,0 0,0 0,0 0,-1 1,61-130,79-128,-73 130,-52 105,-7 18</inkml:trace>
  <inkml:trace contextRef="#ctx0" brushRef="#br0" timeOffset="334.173">678 234,'33'-4,"17"-3,4 1,-3 2,-4 0,-6 2,-5 1,-4 0,-3 1,-6 1</inkml:trace>
  <inkml:trace contextRef="#ctx0" brushRef="#br0" timeOffset="578.281">734 432,'39'5,"17"1,3 0,-2-6,-7-3,-7-1,-6 1,-5 0,-2 0,-2 2,-6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05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1 227,'537'0,"-513"0</inkml:trace>
  <inkml:trace contextRef="#ctx0" brushRef="#br0" timeOffset="302.717">1 452,'33'-5,"17"-1,4 0,-3 1,-4 2,-7 1,-4 1,-3 0,-4 1,-1 0,0 1,-1-1,0 0,-5 0</inkml:trace>
  <inkml:trace contextRef="#ctx0" brushRef="#br0" timeOffset="735.297">311 1,'20'16,"1"0,0-1,1-1,0-2,1 0,1-1,0-1,0-2,19 5,-3-3,-34-9,1 0,-1 0,0 0,1 1,-1 0,0 1,0-1,0 1,0 0,0 1,-1-1,0 1,0 0,0 1,1 0,-6-1,1 0,-2 0,1 0,0 0,-1 0,0 1,1-1,-2-1,1 1,0 0,-1 0,0 0,0-1,0 1,0-1,0 1,-1-1,0 0,1 0,-1 0,0-1,-1 1,1 0,0-1,-1 0,1 0,-1 0,-2 0,5-1,-257 181,217-139,31-30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1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171 504,'-92'227,"14"-46,103-215,101-159,-89 147,-28 33,1 0,0 0,0 1,2 1,-1 0,1 0,1 1,0 1,9-5,-20 12,0 1,0 0,0 0,0 0,0 0,1 1,-1-1,0 0,0 1,1 0,-1-1,0 1,1 0,-1 0,0 0,0 1,1-1,-1 1,0-1,0 1,1-1,-1 1,0 0,0 0,0 0,0 1,0-1,0 0,-1 1,1-1,0 1,-1-1,1 1,-1 0,1 0,-1 0,0 0,0 0,0 0,0 0,0 0,0 0,-1 0,1 1,-1-1,1 1,0 109,-8-86,5-21,0 0,0 0,1 0,-1 0,1 0,0 0,0 1,1-1,0 1,0-1,0 0,0 1,1-1,0 0,0 1,0-1,1 0,1 3,-1-7,1-1,-1 1,1-1,-1 0,0 0,1 0,-1 0,1 0,-1 0,1 0,-1-1,0 1,1-1,-1 0,0 0,1 0,-1 0,0 0,0 0,0-1,0 1,0-1,0 1,0-1,-1 0,1 1,-1-1,1 0,-1 0,321-293,-321 294,-1 0,1 0,-1 0,1 0,-1 0,1 0,0 0,-1 0,1 0,0 1,0-1,-1 0,1 1,0-1,0 0,0 1,0-1,0 1,0 0,0-1,0 1,0 0,0-1,0 1,0 0,0 0,0 0,1 0,-1 0,0 0,0 0,0 0,0 1,0-1,0 0,0 1,0-1,0 1,0-1,0 1,0-1,0 1,0 0,-1-1,1 1,0 0,0 0,-1-1,1 1,0 0,-1 0,1 0,-1 0,1 0,-1 1,-9 93,0-57,6-23,0 0,1 0,1 1,1-1,0 0,0 1,2-1,0 4,5-1</inkml:trace>
  <inkml:trace contextRef="#ctx0" brushRef="#br0" timeOffset="683.055">1357 504,'-5'3,"-16"7,1 0,0 1,1 1,1 0,0 2,0 0,2 1,0 1,0 0,2 1,0 1,1 0,0 1,1 1,11-17,0 0,0 0,0 1,0-1,0 0,1 0,0 1,-1-1,1 0,0 1,1-1,-1 0,0 1,1-1,0 0,0 1,0-1,0 0,1 0,-1 0,1 0,-1 0,1-1,0 1,0 0,1-1,-1 1,0-1,1 0,-1 0,1 0,0 0,0 0,0-1,0 1,0-1,0 0,0 1,0-2,0 1,1 0,-1-1,0 1,1-1,-1 0,3 0,9-3,0-1,-1 0,0-1,0-1,0 0,0-1,-1 0,0-1,-1 0,0-1,0-1,-1 0,0 0,-1-1,0 0,0-1,5-10,20-17,58-57,-92 95,0 0,0 1,0-1,0 1,0-1,1 1,-1-1,0 1,0 0,1 0,-1-1,0 1,1 0,-1 0,0 0,0 1,1-1,-1 0,0 0,0 1,1-1,-1 1,0-1,0 1,0-1,0 1,0 0,1-1,-1 1,-1 0,1 0,0 0,0 0,0 0,0 0,-1 0,1 0,0 0,-1 0,1 1,-1-1,20 59,-17-46,15 47,-3 1,-3 0,-3 0,-2 1,-3 9,-4-44,2-14,-1 1,-1 0,0-1,-1 1,0 0,-1-1,-1 1,0-1,-1 0,-1 0,0 0,-1 0,-1-1,0 0,0 0,-6 6,9-13,-1 0,0 0,0 0,-1 0,0-1,0 0,0 0,0-1,-1 1,0-1,1-1,-2 1,1-1,0-1,-1 1,1-1,-1-1,0 1,1-1,-1 0,0-1,0 0,0 0,1-1,-1 0,0 0,0-1,1 0,-1 0,-3-2,8 1,0 0,-1 0,1 0,1 0,-1 0,0 0,1-1,0 1,0-1,0 0,0 0,0 0,1 0,-1 0,1 0,0 0,1 0,-1 0,1-1,0 1,0 0,0 0,0-1,1 1,1-4,37-102,-16 74,2 1,1 0,2 2,1 2,1 0,2 2,22-15,25-11,-61 41</inkml:trace>
  <inkml:trace contextRef="#ctx0" brushRef="#br0" timeOffset="3906.283">2175 194,'1'-1,"-1"1,1 0,0-1,-1 1,1 0,0-1,-1 1,1 0,0 0,0 0,-1-1,1 1,0 0,0 0,-1 0,1 0,0 0,0 1,-1-1,1 0,0 0,0 0,-1 1,1-1,0 0,-1 1,1-1,0 0,-1 1,1-1,-1 1,1-1,-1 1,1-1,-1 1,1 0,-1-1,1 1,-1 0,0-1,1 1,-1 0,0-1,0 1,1 0,-1 0,0-1,0 1,0 0,0 0,0-1,0 1,0 0,0 0,0-1,0 1,-1 0,1 0,0-1,-1 1,1 0,0-1,-1 1,1 0,0-1,-1 1,1-1,-1 1,-19 59,20-59,-100 252,80-204,11-30,1 0,0 1,1 0,2 0,0 1,1-1,-1 17,5-34,0 0,0-1,1 1,0 0,-1-1,1 1,0-1,0 1,0-1,0 1,1-1,-1 0,1 1,-1-1,1 0,0 0,0 0,0-1,0 1,0 0,0-1,1 1,-1-1,0 0,1 0,-1 1,1-2,-1 1,1 0,0 0,-1-1,1 0,0 1,0-1,96-7,-76 0,-3 0</inkml:trace>
  <inkml:trace contextRef="#ctx0" brushRef="#br0" timeOffset="4616.187">2824 110,'-18'9,"0"2,1 0,0 1,1 1,1 0,0 1,0 1,2 1,0-1,1 2,0 0,1 0,2 1,-1 1,2-1,0 2,8-13,-1-1,1 1,0-1,1 1,0 0,0-1,0 1,1-1,0 1,0-1,1 0,0 0,0 0,0 0,0-1,1 1,0-1,1 0,-1 0,1 0,0-1,0 1,0-1,0 0,1-1,0 1,0-1,0-1,0 1,0-1,0 0,1 0,-1 0,1-1,-1 0,3-1,4 1,0-1,0-1,0 0,-1-1,1 0,0-1,-1 0,0-1,0-1,0 0,0 0,-1-1,0-1,0 0,0 0,-1-1,0 0,6-8,-10 10,104-100,-105 101,-1-1,0 0,0 0,-1 0,1 0,-1-1,0 0,-1 1,0-1,0 0,0 0,-1 0,0 0,-1-1,1 1,-1 0,-1 0,1 0,-2-6,0 8,0 0,0 0,-1 1,1-1,-1 1,0-1,0 1,-1 0,1 0,-1 0,0 0,0 1,0 0,0 0,-1 0,-2-2,-10-4</inkml:trace>
  <inkml:trace contextRef="#ctx0" brushRef="#br0" timeOffset="4951.076">2513 391,'34'-19,"15"-6,5 1,-2 4,-10 11,-13 12,-5 5,-3 6,0 0,2-1,1-9,1-4,2-2,0-2,2 1,-6 1</inkml:trace>
  <inkml:trace contextRef="#ctx0" brushRef="#br0" timeOffset="5453.879">3247 53,'93'-45,"-92"44,1 0,-1 0,1 0,-1 1,1-1,0 0,0 1,-1-1,1 1,0 0,0-1,-1 1,1 0,0 0,0 0,0 0,0 1,-1-1,1 0,0 1,0-1,-1 1,1 0,0-1,-1 1,1 0,-1 0,1 0,-1 0,1 0,-1 1,0-1,1 0,-1 1,0-1,0 1,0-1,0 1,0-1,-1 1,1 0,0-1,-1 1,1 0,-1 0,0-1,1 1,-1 0,0 0,0 0,0 0,0-1,-1 3,-46 60,43-62,1 1,0-1,-1 1,1 0,0 0,1 0,-1 0,0 0,1 1,0-1,0 1,0-1,0 1,0 0,1 0,0 0,0 0,0 0,0 0,0 0,1 2,1-2,1-1,-1 1,1-1,0 0,0 0,0 0,0 0,1 0,-1 0,1-1,0 1,-1-1,1 0,0 1,1-1,-1-1,0 1,0 0,1-1,-1 0,1 0,-1 0,1 0,0 0,-1-1,2 0,16 4</inkml:trace>
  <inkml:trace contextRef="#ctx0" brushRef="#br0" timeOffset="5755.068">3868 137,'-172'135,"-134"136,220-199,-2-3,-72 39,65-44,-22 6,105-58</inkml:trace>
  <inkml:trace contextRef="#ctx0" brushRef="#br0" timeOffset="6383.118">3501 787,'1'-5,"1"1,0-1,0 1,0 0,0-1,1 1,-1 0,1 1,0-1,0 0,1 1,-1-1,1 1,0 0,0 1,0-1,0 0,0 1,0 0,1 0,-1 0,1 1,0 0,-1-1,1 2,0-1,-1 0,3 1,22-9,55-8,-82 17,0-1,0 1,0 0,0 0,0 0,0 1,0-1,0 0,0 1,0 0,0-1,0 1,0 0,0 0,0 0,-1 0,1 0,0 0,-1 1,1-1,-1 0,1 1,-1-1,0 1,0 0,0-1,1 1,-2 0,1 0,0 0,0 0,-1-1,1 1,0 0,-1 0,0 0,0 0,0 1,0 0,-2 5,0 0,-1-1,0 1,0-1,-1 0,0 0,-1 0,1 0,-1-1,0 1,-1-1,0-1,0 1,0-1,0 0,-1 0,-6 2,-19 21,30-28,0 1,0-1,0 1,1 0,-1 0,0 0,1 0,-1 0,1 0,-1 1,1-1,0 0,0 1,-1-1,1 1,0-1,0 1,0 0,0-1,1 1,-1 0,0 0,1 0,-1-1,1 1,0 0,0 0,-1 0,1 0,0 0,1 0,-1 0,0-1,0 1,1 0,-1 0,1 0,0 0,0-1,-1 1,1 0,0-1,0 1,1-1,-1 1,0-1,0 1,1-1,-1 0,1 0,-1 1,1-1,1 0,11 1,0 0,1-2,-1 0,0 0,1-1,-1-1,0 0,0-1,0-1,5-2,18-3,56-17,-72 22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21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1 226,'224'-17,"-23"4,-61-11,-116 22</inkml:trace>
  <inkml:trace contextRef="#ctx0" brushRef="#br0" timeOffset="266.53">85 424,'34'0,"15"0,5 0,3 0,-4 0,-6-5,-7-1,-4 0,-4 1,-3 1,-1 2,-1 1,0 0,0 1,-4 0</inkml:trace>
  <inkml:trace contextRef="#ctx0" brushRef="#br0" timeOffset="715.069">424 1,'6'8,"1"-1,0 1,0-1,0-1,1 1,0-1,0 0,0-1,1 0,0 0,0-1,0-1,1 1,-1-1,1-1,0 1,0-2,-1 1,1-2,10 1,45 11,35 28,-98-38,1-1,-1 1,0-1,0 1,0 0,0-1,0 1,0 0,-1 1,1-1,-1 0,1 0,-1 1,0-1,0 0,0 1,0-1,0 1,-1 0,1-1,-1 1,1 0,-1-1,0 1,0 0,-1-1,1 1,0 0,-1-1,1 1,-1-1,0 1,0-1,0 1,0-1,-1 0,1 1,-1-1,-17 25,-1-1,-1 0,-2-2,-1 0,0-2,-2-1,-10 6,-93 87,49-34,65-60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8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30,'34'0,"21"0,5 0,2 0,-4-5,-3-1,-1 0,-4 1,-7 1,-1 2,-2 1,-4 0,-2 1,-4 0,-5 1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9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58,'29'-5,"19"-1,6-1,3 2,-2-3,-2 0,-5 1,-1 1,-3 3,-5 1,-9 1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4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9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334 340,'-44'24,"1"2,2 1,1 3,1 1,1 1,-6 11,40-40,1-1,-1 1,1 0,0 0,0 0,0 1,1-1,-1 1,1-1,0 1,0 0,0 0,1 0,-1 0,1 0,0 0,0 1,0-1,1 0,-1 0,1 1,0-1,0 0,1 1,-1-1,1 0,0 0,0 1,0-1,1 0,0 0,-1 0,1 0,1-1,-1 1,1-1,-1 1,1-1,0 0,0 0,0 0,1 0,-1 0,2 0,8 2,0-1,1 0,-1-1,1-1,0 0,0-1,0 0,0-1,0-1,0 0,0-1,0 0,-1-1,1-1,11-4,4-2,-4-1</inkml:trace>
  <inkml:trace contextRef="#ctx0" brushRef="#br0" timeOffset="305.532">814 424,'-31'13,"1"0,1 2,0 2,1 0,0 2,2 1,-15 14,39-32,0 0,-1 0,1 0,0 0,0 1,0-1,0 0,1 1,-1 0,1-1,0 1,-1 0,1 0,0 0,1 0,-1 0,0 0,1 0,0 0,0 0,0 0,0 0,0 0,0 0,1 0,-1 0,1 0,0 0,0 0,0 0,1 0,-1 0,1-1,-1 1,1-1,0 1,0-1,0 0,0 1,0-1,1 0,-1 0,1-1,-1 1,2 0,12 3,-1-2,1 1,0-2,0 0,0-1,0-1,0 0,0-2,0 1,0-2,0 0,-1-1,1 0,-1-2,0 1,0-2,-1 0,0-1,0 0,7-7,109-99,-127 112,1-1,-1 0,0 0,0 0,0 0,0 0,0-1,-1 1,1-1,-1 0,0 1,0-1,0 0,-1 0,0 0,1-1,-1 1,-1 0,1 0,-1-1,1 1,-1 0,-1-1,1 1,0 0,-1-1,0 1,0 0,0 0,-1 0,1 0,-1 0,0 0,0 0,-1 0,1 1,-1-1,1 1,-1 0,0-1,-1 2,1-1,-2-1,-20-8,0 5</inkml:trace>
  <inkml:trace contextRef="#ctx0" brushRef="#br0" timeOffset="719.991">1124 651,'138'-145,"-137"145,-1 1,0 0,0 0,0-1,1 1,-1 0,0 0,1-1,-1 1,1 0,-1 0,1-1,-1 1,1-1,-1 1,1 0,0-1,-1 1,1-1,0 0,-1 1,1-1,0 1,0-1,-1 0,1 0,0 1,0-1,0 0,-1 0,1 0,0 0,0 0,0 0,-1 0,1 0,0 0,0-1,0 1,-1 0,1 0,0-1,0 1,-1-1,1 1,0 0,0-1,-1 1,1-1,-1 1,1-1,0 0,-1 1,1-1,-1 0,0 1,1-1,-1 0,1 0,-1 1,0-1,0 0,1 0,-1 0,0 1,0-2,0 6,1 0,-1 1,1-1,0 0,0-1,0 1,1 0,-1 0,1 0,0-1,0 1,0-1,0 1,1-1,0 0,-1 0,1 0,0-1,0 1,1 0,-1-1,1 0,-1 0,1 0,-1 0,1-1,0 1,0-1,0 0,2 0,15 0,-1-1,1 0,0-2,0-1,-1 0,1-1,-1-1,0-2,0 0,-1 0,0-2,0 0,-1-2,0 0,-1-1,4-4,-17 14,2-1,-1 0,0 0,0 0,0 0,-1-1,1 0,-1 0,0 0,0 0,0-1,0 1,-1-1,0 0,0 0,0-1,-1 1,0 0,0-1,1-4,-5-4</inkml:trace>
  <inkml:trace contextRef="#ctx0" brushRef="#br0" timeOffset="1115.607">2281 198,'-57'27,"39"-20,1 0,1 1,-1 0,1 2,1 0,0 0,0 2,1 0,0 0,-1 4,13-13,1-1,-1 1,1-1,0 1,-1 0,1 0,1 0,-1 0,0 0,1 0,0 0,-1 0,1 0,0 0,1 0,-1 0,0 0,1-1,0 1,-1 0,1 0,0 0,1 0,-1-1,0 1,1 0,0-1,-1 1,1-1,0 0,0 0,1 0,-1 0,0 0,1 0,-1 0,1-1,-1 1,1-1,0 0,0 0,-1 0,1 0,0 0,0-1,0 1,2-1,2 3,-1 0,1 1,-1 0,0 0,0 0,0 0,-1 1,0 0,0 0,0 1,0-1,0 2,-4-5,1 1,-1-1,0 0,0 1,0-1,0 0,0 1,-1-1,1 1,-1 0,0-1,0 1,0-1,0 1,0-1,0 1,-1 0,1-1,-1 1,1-1,-1 0,0 1,0-1,0 0,-1 1,1-1,-1 0,1 0,-1 0,1 0,-1 0,0 0,0-1,0 1,-1 0,-12 8,-1 0,0-1,-1-1,0 0,0-2,0 0,-1 0,0-2,0 0,-15 1,27-4,-12 0,5-2</inkml:trace>
  <inkml:trace contextRef="#ctx0" brushRef="#br0" timeOffset="1369.56">2902 1,'-29'34,"-14"15,-4 5,5-2,5-6,9-5,10-5,7-4,6-2,3-2,3-1,0-4</inkml:trace>
  <inkml:trace contextRef="#ctx0" brushRef="#br0" timeOffset="1532.532">2395 311,'33'-9,"16"-4,10 1,-1 2,-6 3,-6 3,-7 1,-4 7,-5 3,-1-1,-7 5,-1-1,-5 4,-5-2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5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105 136,'-31'117,"10"-59,-11 78,25-102,-7 88,14-119,1 0,-1 0,1 0,-1 0,1 0,0 0,0 0,1 0,-1 0,0 0,1 0,0 0,-1-1,1 1,0-1,1 0,-1 1,0-1,1 0,-1 0,1 0,-1-1,1 1,0-1,0 1,0-1,0 0,0 0,0 0,0-1,0 1,0-1,0 1,4-1,135-26,-95 11,-29 8</inkml:trace>
  <inkml:trace contextRef="#ctx0" brushRef="#br0" timeOffset="716.297">698 136,'-11'1,"-1"0,1 0,-1 1,1 1,0 0,0 0,0 1,0 1,0 0,1 0,0 1,0 0,1 1,0 0,0 1,0 0,1 0,0 0,1 1,0 1,0-1,1 1,0 0,1 0,0 1,1 0,0 0,1 0,0 0,-2 10,6-16,-1 1,1-1,0 0,0 0,1 1,-1-1,1 0,0 0,1-1,-1 1,1 0,0-1,0 1,0-1,1 0,-1 0,1 0,0-1,0 1,1-1,-1 0,0 0,1-1,0 1,0-1,0 0,0 0,0-1,0 1,0-1,1 0,-1-1,0 1,1-1,-1 0,0-1,5 0,8 2,0-1,-1-2,1 1,0-2,0-1,-1 0,1-1,-1 0,-1-2,1 0,-1-1,0-1,-1 0,0-1,0 0,-1-2,-1 1,0-2,0 0,-1 0,2-5,-12 15,0-1,0 1,0-1,0 0,-1 1,0-1,0 0,0 0,0 0,0 0,-1 0,0 0,0 1,0-1,0 0,0 0,-1 0,0 0,0 0,0 0,0 0,-1 1,1-1,-1 0,0 1,0-1,0 1,-1 0,1 0,-3-2,-13-13</inkml:trace>
  <inkml:trace contextRef="#ctx0" brushRef="#br0" timeOffset="1001.609">387 362,'312'-103,"-309"102,0-1,1 1,-1 0,1 0,0 0,-1 1,1-1,0 1,-1 0,1 0,0 0,-1 0,1 1,0-1,-1 1,1 0,0 0,-1 1,0-1,1 1,-1-1,0 1,0 0,0 0,0 1,0-1,0 1,0-1,-1 1,2 2,3 10,-6-12,0 1,0-1,0 0,1 1,-1-1,1 0,0 0,0 0,0 0,0-1,0 1,1 0,-1-1,1 0,0 1,0-1,0 0,0-1,0 1,0 0,0-1,1 0,-1 0,1 0,6 1,-1 0,1-1,0 0,-1-1,1 0,0 0,-1-1,1-1,0 0,-1 0,1 0,0-2,9-3</inkml:trace>
  <inkml:trace contextRef="#ctx0" brushRef="#br0" timeOffset="1814.87">1149 23,'151'-20,"-150"20,0-1,0 1,-1 0,1 0,0-1,0 1,-1 0,1 0,0 0,0 0,0 0,-1 0,1 0,0 0,0 0,-1 0,1 1,0-1,0 0,-1 0,1 1,0-1,-1 1,1-1,0 0,-1 1,1-1,-1 1,1 0,0-1,-1 1,1-1,-1 1,0 0,1-1,-1 1,0 0,1-1,-1 1,0 0,0 0,1-1,-1 1,0 0,0 0,0 0,0-1,0 1,0 0,0 0,0-1,-1 1,1 0,0 0,0-1,-1 1,1 0,0 0,-1-1,1 1,-1 0,1-1,-1 1,1-1,-1 1,-42 35,40-33,2-2,-47 40,47-40,0-1,0 1,1 0,-1 0,0 0,0-1,1 1,-1 0,1 0,-1 0,1 0,-1 0,1 0,0 0,-1 0,1 1,0-1,0 0,0 0,0 0,0 0,0 0,0 0,0 0,0 1,0-1,1 0,-1 0,0 0,1 0,-1 0,1 0,-1 0,1 0,0 0,-1 0,1-1,0 1,0 0,-1 0,1 0,0-1,0 1,0-1,0 1,0 0,0-1,0 0,0 1,0-1,0 0,1 1,102 8,-78-9</inkml:trace>
  <inkml:trace contextRef="#ctx0" brushRef="#br0" timeOffset="2217.966">1686 193,'-158'166,"-80"59,207-196,-233 177,248-194,0 1,0 0,1 2,1 0,1 0,0 1,-2 5,5-2</inkml:trace>
  <inkml:trace contextRef="#ctx0" brushRef="#br0" timeOffset="2677.472">1376 700,'131'-10,"-130"9,1 1,-1-1,1 0,-1 1,1-1,0 1,-1-1,1 1,0 0,-1 0,1 0,0 0,0 0,-1 0,1 0,0 1,-1-1,1 1,0-1,-1 1,1 0,-1-1,1 1,-1 0,1 0,-1 0,0 0,1 0,-1 0,0 1,0-1,0 0,0 1,0-1,0 1,0-1,0 1,0-1,-1 1,1-1,-1 1,1 0,-1-1,0 1,0 0,0-1,1 1,-2 0,1 0,0-1,0 1,0 0,-1-1,1 1,-1 0,1-1,-2 2,-5 6,0-1,0 0,-1 0,0-1,-1 0,0-1,0 0,0 0,-1 0,-1-1,2 0,0-1,0 1,1 1,-1-1,2 2,-1-1,1 1,-1 0,2 0,-1 1,1 0,-1 3,6-10,0 0,1 0,-1 0,1 1,-1-1,1 0,-1 0,1 0,0 1,-1-1,1 0,0 1,0-1,0 0,0 0,0 1,0-1,1 0,-1 0,0 1,1-1,-1 0,1 0,-1 0,1 1,-1-1,1 0,0 0,0 0,-1 0,1 0,0 0,0 0,0-1,0 1,0 0,0 0,0-1,1 1,-1-1,0 1,0-1,0 1,1-1,-1 0,1 1,63 6,-64-7,20-1,-1-1,1-1,-1-1,0 0,0-2,0 0,0-1,-1-1,5-4,1-1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03.13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367 2089,'0'145,"30"214,-30-183,-1-153</inkml:trace>
  <inkml:trace contextRef="#ctx0" brushRef="#br0" timeOffset="1783.346">9568 0,'-22'109,"-2"20,18-93,2 0,1 0,2 1,4 33,-7 106,3 75,7-124,23 278,-29-364,1-5,-1 1,-2 0,-1-1,-2 0,-2 1,-5 14,-56 259,59-258,1 19,4-1,2 2,5 28,-1 15,-2 361,0-477</inkml:trace>
  <inkml:trace contextRef="#ctx0" brushRef="#br0" timeOffset="7802.376">0 2625,'1'-2,"-1"-1,0 1,1-1,-1 1,1-1,0 1,0 0,0 0,0-1,0 1,0 0,1 0,-1 0,1 0,0 0,-1 0,1 1,0-1,0 0,0 1,0 0,0-1,0 1,1 0,-1 0,0 0,1 0,-1 1,0-1,1 1,-1-1,3 1,90-5,-77 5,37 2,149-13,-39-18,64 0,-176 22,1 1,-1 3,1 2,16 4,126-5,-16-25,-21 14,77-4,-43 7,-42-4,0 7,87 9,-59 0,56-13,-72-4,1 8,81 9,-59 0,901-2,-749 28,-206-27,-1-6,20-7,233-2,-63-11,184 24,-220-24,157-7,-252 33,243-12,-126-6,128 16,-207 2,55-29,-278 28,-1 0,1 0,-1 0,1 0,-1 0,1-1,-1 0,1 0,-1 0,0 0,0-1,1 0,-1 0,0 0,0 0,-1 0,1-1,0 0,-1 0,1 0,-3 0</inkml:trace>
  <inkml:trace contextRef="#ctx0" brushRef="#br0" timeOffset="8532.706">9737 1891,'0'0,"0"-1,1 0,-1 0,0 0,0 1,0-1,0 0,0 0,0 0,0 1,-1-1,1 0,0 0,0 1,-1-1,1 0,0 1,-1-1,1 0,-1 1,1-1,-1 0,1 1,-1-1,1 1,-1-1,1 1,-1-1,0 1,1-1,-1 1,0 0,0-1,1 1,-1 0,0 0,0-1,1 1,-1 0,0 0,0 0,1 0,-1 0,0 0,0 0,0 0,1 0,-1 1,0-1,0 0,1 0,-1 1,0-1,0 0,1 1,-1-1,1 1,-1-1,0 1,1-1,-1 1,1 0,-1-1,1 1,-1-1,1 1,-1 0,-165 126,-2-3,67-47,-130 124,137-128,79-41,17-19</inkml:trace>
  <inkml:trace contextRef="#ctx0" brushRef="#br0" timeOffset="10068.333">707 2343,'-152'105,"-35"66,-67 62,209-185,33-30</inkml:trace>
  <inkml:trace contextRef="#ctx0" brushRef="#br0" timeOffset="11151.132">3867 2737,'-34'60,"-15"25,13-27,3 2,3 0,2 2,1 6,26-64,-1 0,1 0,-1 0,1 1,1-1,-1 0,1 0,-1 1,1-1,0 0,1 1,-1-1,1 0,0 0,0 0,0 1,0-1,1 0,0 0,0-1,0 1,0 0,0 0,1-1,0 0,-1 1,1-1,0 0,1-1,-1 1,1 0,-1-1,1 0,0 0,0 0,0 0,0-1,0 1,0-1,1 0,7 2,0-1,1 0,-1-1,0-1,0 1,1-2,-1 0,0-1,0 0,0 0,0-1,0-1,-1 0,11-6,7-26,-22 16</inkml:trace>
  <inkml:trace contextRef="#ctx0" brushRef="#br0" timeOffset="11754.089">3359 2879,'6'-11,"-1"1,1 0,1 0,0 1,0-1,1 1,0 1,0 0,1 0,0 0,4-1,1 0,2 0,-1 1,1 0,1 1,-1 1,1 1,7-2,21-7,-41 12,0 1,0-1,0 1,1 0,-1 0,0 1,1-1,-1 1,0 0,1 0,-1 0,1 0,-1 1,0 0,1 0,-1 0,0 0,0 1,0 0,0 0,0 0,0 0,-1 0,1 1,-1 0,1 0,-1 0,0 0,0 0,-1 0,1 1,0 0,0 2,28 46,-28-42,1 0,0 0,1 0,0-1,1 0,0 0,0-1,1 1,0-1,0-1,1 1,0-1,0-1,0 1,1-1,0-1,1 0,-1 0,1-1,0 0,0-1,0 0,6 1,-2-6,-1-2,0 1,0-2,-1 1,0-2,1 0,-2 0,1-1,-1-1,0 0,0 0,-1-1,-1 0,1-1,-1 0,-1 0,0-1,0 0,3-9,0 3,-6 5</inkml:trace>
  <inkml:trace contextRef="#ctx0" brushRef="#br0" timeOffset="14899.648">4517 2963,'1'-2,"0"0,1 1,-1-1,1 0,0 1,-1-1,1 0,0 1,0 0,0 0,0-1,0 1,0 0,1 1,-1-1,0 0,0 1,1-1,-1 1,0-1,1 1,-1 0,0 0,1 0,-1 1,1-2,138-14,58-2,-198 17,0-1,0 1,0 0,0-1,0 1,0 0,0 0,0 0,0 0,0 0,0 0,-1 0,1 0,0 0,0 1,0-1,0 0,0 0,0 1,0-1,-1 1,1-1,0 1,0-1,0 1,-1-1,1 1,0 0,-1-1,1 1,-1 0,1 0,-1-1,1 1,-1 0,1 1,-5 4</inkml:trace>
  <inkml:trace contextRef="#ctx0" brushRef="#br0" timeOffset="15201.48">4573 3133,'15'5,"23"1,6-5,-1-2,-1-2,-5 0,-2 1,-4 0,-1-4,-2-1,0 1,-5 6,-7 3</inkml:trace>
  <inkml:trace contextRef="#ctx0" brushRef="#br0" timeOffset="15433.549">4544 3387,'34'-5,"25"-2,8 1,-3 6,-8 3,-8 1,-12 0</inkml:trace>
  <inkml:trace contextRef="#ctx0" brushRef="#br0" timeOffset="16653.166">5476 3104,'10'128,"-3"52,-12-138,4-26,0 1,-1 0,-1 0,-1-1,0 1,-1-1,-1 0,0-1,-9 15,14-28,0 0,0 0,-1 0,1 0,-1 0,1-1,-1 1,1 0,-1-1,0 0,0 1,0-1,0 0,0 0,0 0,0 0,0 0,0-1,-1 1,1-1,0 1,0-1,-1 0,1 0,0 0,-1 0,1 0,0 0,0-1,-1 1,1-1,0 1,0-1,0 0,0 0,0 0,0 0,0-1,0 1,0 0,0-1,1 1,-1-1,0 0,1 1,-1-1,1 0,0 0,0 0,0 0,0 0,0 0,0 0,0-1,1 1,-1-1,-1-14,1 0,0 0,2-1,-1 1,2 0,1 0,0 0,1 0,0 0,2 1,0 0,1 0,0 0,1 1,1 0,0 1,6-6,1-9,2 1,1 1,1 1,1 0,24-22,-18 23,-21 18,0-1,0 1,0 1,1-1,0 1,1 0,0 1,-1 0,2 0,-1 1,0 0,1 0,0 1,0 0,0 0,0 1,0 1,1-1,-1 2,0-1,1 1,-1 0,2 1,-5 0,0 1,-1-1,1 1,-1 0,1 0,-1 1,0 0,0 0,0 0,-1 0,1 1,-1 0,1 0,-1 0,-1 0,1 0,0 1,-1 0,0 0,0 0,-1 0,1 0,-1 1,0-1,0 1,-1-1,0 1,0 0,0-1,-1 1,0 0,0 0,0 0,-1-1,1 1,-1 0,-1-1,1 1,-1 0,0-1,0 0,-3 5,-8 8,0-1,0 0,-2-1,0 0,-1-1,-1-1,0-1,-1 0,0-1,-1-1,0-1,-1 0,0-2,-20 6,31-10,7-2,-1 0,0-1,0 1,0-1,0 0,0 0,-1 0,1 0,0-1,0 1,-1-1,1 0,0 0,-1 0,1 0,0 0,-1-1,1 0,0 1,0-1,0-1,0 1,0 0,-2-1,-5-10</inkml:trace>
  <inkml:trace contextRef="#ctx0" brushRef="#br0" timeOffset="17537.422">5983 3274,'26'-5,"-1"0,-1-2,1-1,-1 0,-1-2,0-1,0-1,-1-1,0 0,-1-2,9-9,-23 18,-1 0,0-1,0 0,0 0,-1 0,0-1,-1 0,1 1,-1-2,-1 1,0 0,0-1,0 0,-1 1,-1-1,1 0,-1-4,-2 11,1 0,0 0,-1 0,0 0,1 1,-1-1,0 0,0 1,0-1,0 1,0-1,0 1,-1-1,1 1,0 0,-1 0,1-1,-1 1,1 0,-1 0,1 0,-1 1,0-1,0 0,1 1,-1-1,0 1,0-1,0 1,0 0,1 0,-1 0,0 0,0 0,0 0,0 1,0-1,1 1,-2-1,-69 30,54-18,0 2,0 0,1 1,1 0,0 1,2 1,0 1,0 0,2 1,0 0,2 1,-4 9,12-26,0 1,0 0,1 0,-1 0,1 0,0 0,0 0,0 0,1 0,0 0,-1 0,2 0,-1 1,0-1,1 0,0 0,-1 0,2 0,-1 0,0 0,1 0,0-1,0 1,0 0,0-1,1 1,-1-1,1 0,0 0,0 0,0 0,0-1,0 1,1-1,-1 0,1 1,0-2,0 1,0 0,11 0,1 0,-1 0,1-2,0 0,-1-1,1 0,-1-1,1-1,-1-1,0 0,0-1,0 0,-1-1,0-1,0 0,12-9,-2 0,-1 0,-1-2,0-1,-2 0,0-1,-1-1,-1-1,-1-1,-1-1,63-117,-79 142,-1-1,0 1,1-1,-1 1,0-1,0 1,0-1,1 0,-1 1,0-1,0 0,0 0,0 1,0-1,0 0,1 0,-1 0,0 0,0 0,0 0,0-1,0 1,0 0,0 0,1-1,-1 1,0 0,0-1,0 1,1-1,-1 1,0-1,0 1,1-1,-1 0,0 1,1-1,-1 0,1 1,-1-1,1 0,-1 0,1 1,0-1,-1 0,1 0,0 0,0 0,0 0,-1 0,1 1,0-1,0 0,0 0,0 0,0 0,1 0,-1 0,0 0,0 1,1-1,-1 0,0 0,1 0,-3 2,-1-1,1 1,0 0,0 0,0 0,0 0,0 0,0 0,0 1,1-1,-1 1,0-1,1 1,-1 0,1-1,-1 1,1 0,0 0,0 0,0 0,0 0,0 0,0 0,1 0,-1 1,1-1,-1 0,1 0,0 1,0-1,0 0,0 0,0 1,1-1,-1 0,1 0,-1 1,1-1,0 0,0 0,0 0,0 0,0 0,0 0,1 0,-1-1,1 1,-1 0,1-1,0 1,-1-1,1 1,0-1,0 0,1 0,70 17,-68-18,0-1,1 1,-1 1,0-1,0 1,0 0,0 0,0 1,0-1,0 1,0 0,-1 0,1 1,-1-1,1 1,-1 0,0 0,0 1,0-1,-1 1,1 0,-1 0,0 0,0 0,0 1,-1-1,1 1,-1 0,0-1,0 4,-14 99,6-82</inkml:trace>
  <inkml:trace contextRef="#ctx0" brushRef="#br0" timeOffset="17787.25">7000 3161,'-14'24,"-1"8,3-2</inkml:trace>
  <inkml:trace contextRef="#ctx0" brushRef="#br0" timeOffset="18038.606">7028 2936,'-10'-25,"2"3,3 4</inkml:trace>
  <inkml:trace contextRef="#ctx0" brushRef="#br0" timeOffset="18284.684">7226 2963,'-5'10,"-1"1,2-1,0 1,0-1,1 1,0 0,0 1,2-1,-1 0,1 1,1-1,0 1,1-1,0 0,1 1,0-1,1 0,0 0,0 0,2 0,-1-1,6 10,-7-17,0-1,0 0,-1 0,1 0,1 0,-1 0,0 0,0-1,1 0,-1 0,1 0,-1 0,1 0,-1-1,1 1,0-1,-1 0,1 0,0 0,-1-1,1 1,-1-1,1 0,-1 0,1 0,-1 0,0-1,1 0,-1 1,0-1,1-1,6-3,0-1,-1 0,0 0,0-1,0 0,-1-1,0 0,-1 0,2-3,-2 2,-1 1,0 0,0-1,-1 0,0-1,-1 1,0-1,0 0,-1 0,-1 0,0 0,0 0,-1-1,-1 1,0-1,-1-5,1 15,-1 0,0 0,1-1,-1 1,0 1,0-1,0 0,0 0,-1 0,1 0,0 1,-1-1,1 0,-1 1,1 0,-1-1,0 1,0 0,0 0,0 0,0 0,0 0,0 0,0 1,0-1,0 0,0 1,0 0,0 0,-1-1,1 1,0 1,0-1,-2 0,-71 25,49-11</inkml:trace>
  <inkml:trace contextRef="#ctx0" brushRef="#br0" timeOffset="18772.774">7677 2963,'-22'44,"11"-26,1 0,1 0,0 1,2 0,0 1,1 0,1 0,1 0,1 0,0 5,3-21,0-1,0 1,1-1,-1 1,1-1,0 1,0-1,0 0,0 0,1 1,-1-1,1 0,0 0,0 0,0-1,0 1,1 0,-1-1,1 0,-1 1,1-1,0 0,0 0,0 0,0-1,0 1,0-1,1 0,-1 0,0 0,1 0,-1 0,1-1,-1 0,3 1,5-1,0 0,0 0,0-1,0-1,0 1,0-2,0 0,-1 0,0-1,1 0,-1 0,13-9,0 0,0-2,-2-1,0 0,0-1,-2-2,0 0,-1 0,-1-2,6-10,5-8,-12 22,-2-1,0 0,-1-1,-1 0,-1-1,0 0,-2-1,0 0,-1-1,-1 1,-2-2,0 1,-1 0,-1-1,0-19,-4 37,0 0,1 0,-2 1,1-1,0 1,-1-1,0 1,0-1,0 1,-1 0,0 0,1 0,-1 0,-1 1,1-1,0 1,-1 0,0 0,0 0,1 0,-2 1,1-1,0 1,0 0,-1 1,1-1,-1 1,0 0,1 0,-1 0,0 0,0 1,0 0,1 0,-1 0,0 1,0-1,1 1,-1 0,0 1,1-1,-1 1,1 0,0 0,-1 0,-2 3,-5 0,1 1,1 0,-1 1,1 0,0 1,1 0,0 0,0 1,0 0,1 1,1-1,0 2,0-1,1 1,0 0,1 0,0 1,1-1,0 1,1 0,1 0,-1 0,2 1,0-1,0 1,1-1,1 0,0 1,0-1,2 0,-1 0,2 0,-1 0,2 0,-1-1,2 0,-1 0,2 0,-1 0,1-1,1 0,0-1,8 8,6-2,0-1,2-1,0-1,0-1,1-1,0-1,1-1,0-2,0 0,0-2,1-1,23 0,20 7,-42-4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26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227 114,'5'0,"1"4,0 7,-1 7,-2 4,-1 4,-1 1,0 2,-1 1,-5-5,-2-2,6-5,2-6</inkml:trace>
  <inkml:trace contextRef="#ctx0" brushRef="#br0" timeOffset="286.618">1 424,'38'0,"18"0,4 0,-3 0,-7 0,-7 0,-6 0,-5 0,-2 0,-2 0,-6 5,-6 1</inkml:trace>
  <inkml:trace contextRef="#ctx0" brushRef="#br0" timeOffset="736.876">30 621,'203'-15,"-201"14,0 0,0 1,0 0,0-1,0 1,0 0,0 0,0 0,0 1,0-1,0 0,0 1,0-1,-1 1,1 0,0-1,0 1,0 0,-1 0,1 0,0 0,-1 1,1-1,-1 0,1 1,-1-1,0 1,1-1,-1 1,0 0,0 0,0-1,-1 1,1 0,0 0,-1 0,1 0,-1 0,1 0,-1 0,0 0,0 0,0 0,0 0,0 0,0 0,-1 0,0 1,-4 4,-1 1,0-1,0 0,-1-1,0 1,0-1,-1-1,1 1,-1-1,0-1,-6 3,-40 28,53-35,0 1,0 0,0 0,-1-1,1 1,0 0,0 0,0 0,1 0,-1 0,0 0,0 0,0 0,1 0,-1 1,1-1,-1 0,1 0,-1 1,1-1,0 0,-1 1,1-1,0 0,0 1,0-1,0 0,0 1,0-1,1 0,-1 1,0-1,1 0,-1 1,1-1,-1 0,1 0,0 0,-1 1,1-1,0 0,0 0,53 24,3-26,-31-5</inkml:trace>
  <inkml:trace contextRef="#ctx0" brushRef="#br0" timeOffset="1081.97">848 340,'0'14,"0"10,0 5,0 3,0 1,0-1,0-1,-5-1,-2 0,1-1,1-1,-3-4,-1-7</inkml:trace>
  <inkml:trace contextRef="#ctx0" brushRef="#br0" timeOffset="1391.811">650 367,'256'-40,"-88"24,-166 15,0 1,0 1,0-1,0 0,1 0,-2 1,1-1,0 1,0 0,0-1,0 1,0 0,0 0,-1 0,1 1,0-1,-1 0,1 0,-1 1,1-1,-1 1,0 0,0-1,0 1,0 0,0 0,0 0,0 9</inkml:trace>
  <inkml:trace contextRef="#ctx0" brushRef="#br0" timeOffset="1639.748">565 763,'34'-5,"15"-1,5 0,-2-4,-1 0,-4 2,-5 2,-5 2,-3 2,-4 1,-7 1</inkml:trace>
  <inkml:trace contextRef="#ctx0" brushRef="#br0" timeOffset="2341.685">1215 650,'-156'175,"79"-77,77-99,1 0,-1 1,1-1,0 1,0-1,-1 1,1-1,0 1,0-1,-1 1,1 0,0-1,0 1,0 0,0 0,-1 0,1-1,0 1,0 0,0 0,0 0,0 1,0-1,-1 0,1 0,0 0,0 1,0-1,0 0,-1 1,1-1,0 1,0-1,-1 1,1-1,0 1,-1-1,1 1,0 0,-1-1,1 1,-1 0,1 0,-1-1,0 1,1 0,-1 0,0 0,1-1,-1 1,0 0,0 0,0 0,0 0,0 0,0 0,0-1,0 1,0 0,0 0,0 0,-1 0,172-154,-41 36,-129 116,1 0,-1 0,0-1,0 1,1 0,-1 0,1 1,-1-1,1 0,-1 0,1 1,0-1,-1 1,1-1,-1 1,1 0,0 0,0 0,-1 0,1 0,0 0,-1 0,1 0,0 1,-1-1,1 0,0 1,-1 0,1-1,-1 1,1 0,-1 0,1 0,-1 0,0 0,1 0,-1 0,0 0,0 1,0-1,0 0,0 1,0-1,0 1,-1-1,1 1,0-1,-1 1,1 0,-1-1,0 1,1 0,-1-1,0 1,0 0,0 0,0 0,-2 200,2-201,0 1,1-1,-1 1,0 0,0-1,-1 1,1-1,0 1,0-1,-1 0,1 1,-1-1,1 1,-1-1,0 0,1 1,-1-1,0 0,0 0,0 1,0-1,0 0,0 0,0 0,-1 0,1-1,0 1,-1 0,1 0,0-1,-1 1,1-1,0 1,-1-1,1 1,-1-1,1 0,-1 0,1 0,-1 0,1 0,-1 0,1 0,-1 0,1-1,-1 1,1-1,-1 1,1-1,-1 1,1-1,0 0,0 0,-1 0,-185-100,169 92</inkml:trace>
  <inkml:trace contextRef="#ctx0" brushRef="#br0" timeOffset="3818.801">1750 340,'-9'2,"-1"0,1 1,0 0,0 1,1 0,-1 1,1-1,0 2,0-1,0 1,1 0,0 1,0 0,0 0,1 0,0 1,1-1,0 2,0-1,0 0,1 1,1 0,-1 0,2 0,-2 4,-1 9,0 1,1 0,1 0,1 0,2 0,1 18,-1-35,1 0,0 0,0 0,0 0,1 0,0 0,0 0,1-1,0 1,0-1,0 0,0 1,1-1,0-1,0 1,0-1,1 1,-1-1,1 0,0-1,0 1,0-1,1 0,-1 0,1-1,0 0,4 2,3-1,0-1,0 1,0-2,0 0,0-1,0 0,0-1,0 0,0-1,0 0,0-1,0-1,-1 0,0-1,0 0,0-1,0 0,-1-1,0 0,0-1,-1 0,5-6,2-1,-2 0,0-1,-1-1,0-1,-1 0,-2 0,1-1,-2-1,-1 0,0 0,-2-1,0 0,0-4,-6 17,0 0,-1-1,0 1,0-1,0 1,-1 0,-1 0,1-1,-1 1,-1 0,0 0,0 1,0-1,-1 0,0 1,0 0,-1 0,0 0,0 1,-1 0,0-1,0 2,0-1,0 1,-1 0,0 1,0-1,-1 1,1 1,-1-1,0 1,0 1,0-1,0 1,0 1,-6-1,-54-4,39 6</inkml:trace>
  <inkml:trace contextRef="#ctx0" brushRef="#br0" timeOffset="4208.936">1525 594,'111'-71,"-98"67,0 0,0 1,0 1,0 0,0 1,0 0,1 1,-1 1,0 0,1 0,-1 1,0 1,0 1,-1 0,1 0,-1 1,0 0,4 4,-9-6,0 0,1 0,-1 0,1-1,-1 0,1-1,0 0,-1 0,1-1,0 1,0-2,-1 1,9-2,2-4</inkml:trace>
  <inkml:trace contextRef="#ctx0" brushRef="#br0" timeOffset="4759.476">1807 1,'-5'0,"-1"4,-5 3,-1 4,-2 0,5-1,10-3,4-3</inkml:trace>
  <inkml:trace contextRef="#ctx0" brushRef="#br0" timeOffset="5248.003">2174 29,'1'-2,"0"0,1 0,-1 1,1-1,-1 0,1 1,0-1,0 1,0-1,0 1,0 0,0 0,0 0,0 0,1 0,-1 0,0 1,1-1,-1 1,0 0,1-1,-1 1,0 0,1 0,0 1,0-2,78 17,-79-15,0 0,-1 0,1 0,-1 0,1 1,-1-1,1 0,-1 1,0-1,0 1,1 0,-1-1,0 1,0 0,-1-1,1 1,0 0,-1 0,1 0,-1 0,1 0,-1 0,0 0,0 0,0 0,0 0,0 0,0 0,-1-1,1 1,-1 0,1 0,-1 0,0 0,0 0,0-1,0 1,0 0,0-1,-1 2,-17 22,-20 32,38-55,1-1,-1 0,1 1,-1-1,1 1,0-1,0 1,0-1,0 1,0-1,0 1,0-1,0 1,0-1,1 1,-1-1,1 1,-1-1,1 1,-1-1,1 0,0 1,0-1,0 0,0 0,0 0,0 0,0 1,0-1,0 0,0-1,0 1,1 0,-1 0,0-1,1 1,-1 0,1-1,0 1,6 1,-1-1,1 0,-1 0,1-1,0 0,-1 0,1-1,0 0,-1 0,1 0,-1-1,7-3,15-2,-3 3</inkml:trace>
  <inkml:trace contextRef="#ctx0" brushRef="#br0" timeOffset="5624.716">2540 537,'34'-5,"16"-1,4-1,-3 2,-4 2,-6 1,-5 0,-4 2,-3 0,-6-5,-6-1</inkml:trace>
  <inkml:trace contextRef="#ctx0" brushRef="#br0" timeOffset="5872.64">2739 254,'-5'39,"-2"17,1 4,1-4,2-6,0-7,2-6,1-4,0-3,0-2,0-6</inkml:trace>
  <inkml:trace contextRef="#ctx0" brushRef="#br0" timeOffset="8074.389">3161 791,'0'-14,"0"-1,0 1,1 0,1 0,1 0,0 0,1 0,0 0,1 1,0 0,1 0,1 0,0 1,1-1,0 2,6-8,73-90,-86 109,-1-1,1 1,0-1,-1 1,1-1,0 1,0-1,-1 1,1 0,0-1,0 1,0 0,-1 0,1 0,0-1,0 1,0 0,0 0,-1 0,1 0,0 1,0-1,0 0,0 0,-1 0,1 1,0-1,0 0,-1 1,1-1,0 1,0-1,-1 1,1-1,-1 1,1-1,0 1,-1 0,1-1,-1 1,1 0,-1-1,0 1,1 0,-1 0,0-1,1 1,-1 0,0 0,0 0,0 0,0-1,0 1,0 0,0 0,0 0,0 0,0 0,5 59,-5-56,9 58,-8-61,0 0,-1 0,1 1,0-1,0 0,-1 0,1 0,0 0,0 0,0 0,0 0,0 0,1 0,-1-1,0 1,0 0,0-1,1 1,-1-1,0 1,1-1,-1 0,0 1,1-1,-1 0,1 0,-1 0,0 0,1 0,-1 0,1-1,-1 1,0 0,1-1,-1 1,0-1,0 1,1-1,-1 0,0 0,0 1,0-1,1-1,159-134,-144 123,-12 7,1 2,-1-1,1 1,-1 0,1 0,1 0,-1 1,0 0,1 0,0 0,-1 1,1 0,0 1,5-1,-9 4,-1 0,1 0,-1 1,0-1,0 1,0 0,0-1,0 1,-1 0,1 0,-1 0,0 0,0 0,0 1,0-1,0 0,-1 0,0 1,1-1,-1 0,0 1,-1-1,1 0,-1 0,1 1,-1-1,0 0,0 0,0 0,-1 0,0 2,2-3,-5 18,2-14,1 0,0 0,1 0,0 0,0 0,0 0,0 0,1 1,0-1,1 0,-1 0,1 0,0 0,1 0,-1 0,1 0,1 2,8 5</inkml:trace>
  <inkml:trace contextRef="#ctx0" brushRef="#br0" timeOffset="8642.334">4206 396,'-33'10,"2"1,0 1,0 2,1 1,1 1,0 2,1 1,0 2,23-16,0 0,1 0,0 1,0-1,0 1,1 0,0 0,0 0,0 1,1-1,0 1,0-1,1 1,0 0,0 4,0-9,1 1,0 0,0 0,0-1,0 1,0 0,1 0,-1-1,1 1,0 0,-1-1,1 1,0-1,1 1,-1-1,0 0,1 1,0-1,-1 0,1 0,0 0,0 0,0 0,0 0,0-1,1 1,-1-1,0 1,1-1,-1 0,1 0,0 0,-1 0,1-1,0 1,-1-1,1 1,2-1,13-2,0-1,0-1,0 0,-1-1,0-1,0-1,0-1,0 0,-1-1,-1 0,0-2,0 1,-1-2,12-12,138-103,-164 127,1-1,-1 0,1 1,-1-1,1 1,0-1,-1 0,1 1,0-1,0 1,-1 0,1-1,0 1,0 0,-1-1,1 1,0 0,0 0,0 0,0 0,0 0,-1 0,1 0,0 0,0 0,0 0,0 0,0 0,-1 1,1-1,0 0,0 1,-1-1,1 0,0 1,0-1,-1 1,1-1,0 1,-1 0,1-1,-1 1,1 0,-1-1,1 1,-1 0,1-1,-1 1,0 0,1 0,-1 0,0-1,0 2,2 51,-2-42,-5 364,5-359,-1 0,0-1,-1 1,-1-1,0 1,-1-1,-1 0,0-1,-1 1,-1-1,-7 11,12-22,0 0,-1-1,1 1,-1-1,0 0,1 0,-1 0,0 0,0 0,-1-1,1 1,0-1,0 0,-1 0,1 0,0 0,-1-1,1 1,-1-1,1 0,-1 0,1 0,-1-1,1 1,-1-1,1 0,0 0,-1 0,1 0,0 0,0-1,0 0,0 1,0-1,0 0,0-1,1 1,-1 0,1-1,-1 1,1-1,0 0,0 0,0 0,1 0,-1 0,1 0,-1 0,1-1,0 1,0 0,1-1,-1 1,1-1,-1-1,2-10,0 0,1 0,0 1,1-1,1 1,0 0,1 0,1 0,0 1,1-1,0 1,1 1,6-8,13-29,37-69,-50 99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53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1 234,'1'-2,"1"1,-1-1,1 0,-1 0,1 1,0-1,0 1,-1-1,1 1,0 0,0 0,1-1,-1 2,0-1,0 0,0 0,1 1,-1-1,0 1,1 0,-1-1,0 1,1 0,-1 1,1-1,0-1,131-2,45-8,-38-24,-134 30</inkml:trace>
  <inkml:trace contextRef="#ctx0" brushRef="#br0" timeOffset="283.182">1 348,'34'0,"20"0,6 0,-2 0,-7 0,-7-5,-6-1,-4 0,-4 1,-2 1,-1 2,0 1,0 1,0 0,-4 0</inkml:trace>
  <inkml:trace contextRef="#ctx0" brushRef="#br0" timeOffset="834.314">396 8,'0'0,"0"0,0 0,1 0,-1 0,0 0,0-1,0 1,1 0,-1 0,0 0,0 0,0-1,0 1,0 0,1 0,-1-1,0 1,0 0,0 0,0-1,0 1,0 0,0 0,0-1,0 1,0 0,0 0,0-1,0 1,0 0,0 0,0-1,0 1,0 0,0 0,28 13,-27-12,48 25,-2 3,0 2,32 29,-76-58,0 1,0 0,-1-1,1 1,-1 0,1 1,-1-1,0 0,-1 1,1-1,-1 1,1-1,-1 1,0 0,0-1,0 1,-1 0,0 0,1 0,-1 0,-1-1,1 1,0 0,-1 0,0 0,0-1,0 1,0 0,-1-1,1 1,-1-1,0 1,0-1,0 0,-1 0,-1 2,-18 22,-1 0,-1-2,-2-1,0-1,-1-1,-2-1,0-2,-1-1,0-1,-25 9,28-13,3-2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03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1,'-61'22,"35"-15,0 2,1 1,1 0,0 2,0 1,1 1,-12 10,32-21,-1-1,1 1,0 0,0 0,0 0,0 0,1 0,-1 1,1 0,0-1,0 1,0 0,0 0,1 0,0 0,-1 0,1 0,1 0,-1 0,1 1,0-1,0 0,0 0,0 1,1-1,-1 0,1 0,0 0,1 0,-1 0,1 0,-1 0,1 0,1-1,-1 1,0 0,1-1,-1 0,1 0,0 0,3 3,8 5,0-1,1 0,0-1,0-1,1 0,0-1,1-1,-1 0,1-2,0 0,0 0,1-2,-1 0,1-1,-1 0,1-2,8 1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03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224 255,'-19'14,"0"-3,1 1,0 1,0 1,2 0,0 1,0 1,1 1,1 0,1 1,1 0,0 1,0 2,11-19,0 1,0-1,0 0,1 1,-1-1,1 1,0-1,-1 1,1-1,0 1,0-1,1 1,-1-1,0 1,1-1,-1 1,1-1,0 0,0 1,0-1,0 0,1 0,-1 0,0 1,1-1,-1-1,1 1,0 0,0 0,0-1,0 1,0-1,0 1,0-1,0 0,1 0,-1 0,2 1,97 12,-85-16,1-1,-1 0,0-1,-1-1,1 0,-1-1,0-1,0 0,-1-1,11-8,-20 13,1 0,-1-1,0 0,0 0,0-1,-1 1,0-1,0 0,0 0,0-1,-1 1,0-1,0 1,0-1,-1 0,0 0,0 0,0 0,-1-1,0 1,0 0,-1-1,0 1,0-1,0 1,-1 0,0-1,-1-3,0 4,0 1,-1 0,0 0,0 0,0 0,-1 1,0-1,0 1,0 0,0 0,0 0,-1 1,0-1,0 1,0 0,0 0,0 1,0 0,-1 0,1 0,-1 0,0 1,-2 0,-17-4</inkml:trace>
  <inkml:trace contextRef="#ctx0" brushRef="#br0" timeOffset="390.417">506 537,'26'-48,"-21"36,1 1,0-1,0 1,1 0,1 1,0 0,0 0,1 1,8-7,-15 15,1 0,-1 0,1 0,0 0,-1 1,1-1,0 1,0 0,-1 0,1 0,0 0,0 0,0 1,-1-1,1 1,0 0,-1 0,1 0,-1 0,1 0,-1 1,1-1,-1 1,0-1,0 1,0 0,2 1,23 13,-16-12,0 0,0-1,0-1,1 0,-1 0,1-1,-1-1,1 0,-1 0,1-1,-1 0,1-1,-1-1,0 0,0 0,0-1,0-1,0 1,-1-2,0 1,0-2,-1 1,0-1,0-1,0 1,-1-2,0 1,0-1,-1-1,-4 6,-1 1,0-2,1 1,-2 0,1 0,0-1,-1 1,0-1,0 1,0-1,-1 0,1 1,-1-1,0 0,0 1,-1-1,0-4,-5-8</inkml:trace>
  <inkml:trace contextRef="#ctx0" brushRef="#br0" timeOffset="811.055">1438 114,'-14'2,"1"1,-1 0,1 1,0 0,0 1,1 1,0 0,0 1,-7 4,14-7,-55 41,59-44,0 0,0 0,0 0,0 1,0-1,1 0,-1 0,0 1,0-1,1 0,-1 1,1-1,-1 1,1-1,0 1,0-1,-1 1,1-1,0 1,0-1,1 1,-1-1,0 1,0-1,1 1,-1-1,1 1,-1-1,1 1,0-1,-1 0,1 1,0-1,0 0,0 0,0 0,0 0,0 0,0 0,0 0,1 0,-1 0,0 0,1-1,0 2,70 26,-64-27,0 1,1 1,-1-1,-1 2,1-1,0 1,-1 0,0 0,0 1,0 0,0 0,3 4,-9-6,1-1,-1 0,1 1,-1-1,0 1,0-1,0 1,0-1,0 1,0 0,-1 0,1-1,-1 1,0 0,0 0,0-1,0 1,-1 0,1 0,-1-1,1 1,-1 0,0-1,0 1,0 0,0-1,-1 1,1-1,-1 0,0 0,1 1,-1-1,0 0,0 0,-1 0,-83 59,32-38,29-16</inkml:trace>
  <inkml:trace contextRef="#ctx0" brushRef="#br0" timeOffset="1065.906">2087 1,'-24'33,"-8"17,-3 8,-1 5,6-4,9-7,7-7,6-8,4-4,4-3,1-2,5-6,2-7</inkml:trace>
  <inkml:trace contextRef="#ctx0" brushRef="#br0" timeOffset="1236.062">1635 227,'34'-5,"15"-1,5 0,-2 1,-6 1,-5 2,-5 1,-4 5,-7 3</inkml:trace>
  <inkml:trace contextRef="#ctx0" brushRef="#br0" timeOffset="1437.247">2228 453,'0'4,"0"3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57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141 339,'-2'-1,"-1"0,1 0,0 0,-1 1,1-1,-1 0,1 1,-1 0,0-1,1 1,-1 0,1 0,-1 1,1-1,-1 1,1-1,-1 1,1 0,-1-1,1 1,0 1,-1-1,1 0,0 0,0 1,0-1,0 1,0 0,0 0,1 0,-1 0,0 0,1 0,0 0,-1 0,1 0,0 1,0-1,0 2,-28 99,27-73,0 0,2 0,1 0,1-1,2 1,2 5,-4-27,-1 0,2 0,-1 0,1 0,0 0,1-1,0 1,0-1,1 0,-1 0,1-1,1 1,0-1,-1 0,2-1,-1 1,1-1,0 0,0-1,0 0,0 0,1-1,0 1,1-1,-2-1,0-1,0 0,0 0,0-1,0 0,0 0,0 0,0-1,0 0,0-1,0 0,0 0,0 0,-1-1,1 1,-1-2,0 1,1-1,0-1,104-93,-101 88,4-4,-1-1,-1 0,-1-1,0 0,-1-1,0 0,-2 0,0-1,5-15,-11 26,0 0,0 0,-1 0,0-1,0 1,-1 0,0 0,0-1,0 1,-1 0,0-1,-1 1,1 0,-2 0,1 0,-1 0,0 1,0-1,0 1,-1 0,0 0,-1 0,1 0,-1 1,0-1,0 1,-4-2,-5-2,0 1,-1 1,0 0,0 1,0 0,-1 1,0 1,0 1,0 0,-1 1,1 0,-16 2,1-1</inkml:trace>
  <inkml:trace contextRef="#ctx0" brushRef="#br0" timeOffset="364.902">0 508,'13'6,"1"-1,0-1,0 0,0-1,0 0,0-1,1-1,-1 0,1-1,-1 0,0-1,1-1,-1 0,0-1,0-1,0 0,1-2,88-38,-100 43,-1 0,1 0,0 0,-1 0,1 0,0 1,0-1,0 1,0 0,0 0,-1 0,1 0,0 1,0-1,0 1,0-1,-1 1,1 0,0 0,-1 0,1 1,0-1,-1 1,0-1,1 1,-1 0,0 0,0 0,0 0,0 0,0 0,-1 1,1-1,-1 1,1 0,-1-2,1 3,0 0,1-1,-1 0,1 0,-1 1,1-1,0-1,0 1,0 0,1-1,-1 0,0 1,1-1,0-1,-1 1,1 0,0-1,0 0,0 0,0 0,0 0,0-1,0 0,0 1,3-2,14-2</inkml:trace>
  <inkml:trace contextRef="#ctx0" brushRef="#br0" timeOffset="919.98">310 0,'-4'10,"2"-2,7-3,3-6,0 2,-2 0</inkml:trace>
  <inkml:trace contextRef="#ctx0" brushRef="#br0" timeOffset="1387.158">650 85,'12'-4,"-4"1,0 1,1 0,-1 0,1 0,0 1,-1 0,1 1,0 0,0 0,-1 1,1 0,0 1,6 2,-14-3,1 1,-1 0,0-1,1 1,-1 0,0 0,-1 0,1 0,0 0,0 0,-1 0,1 0,-1 0,0 0,0 1,1-1,-1 0,-1 0,1 0,0 0,0 0,-1 0,0 1,1-1,-1 0,0 0,0 0,0-1,0 1,0 0,0 0,0 0,-1-1,1 1,-1-1,1 1,-1-1,0 0,0 1,1-1,-1 0,0 0,-2 0,-15 25,18-25,1 0,-1 0,1 0,-1 0,1 1,0-1,-1 0,1 0,0 1,0-1,0 0,0 0,0 0,0 1,0-1,1 0,-1 0,0 0,1 1,-1-1,1 0,-1 0,1 0,-1 0,1 0,0 0,-1 0,1 0,0 0,0 0,0 0,0-1,0 1,0 0,0-1,0 1,0 0,0-1,0 1,1-1,-1 0,0 1,0-1,0 0,1 0,61 7,-60-7,116-2,-94 1</inkml:trace>
  <inkml:trace contextRef="#ctx0" brushRef="#br0" timeOffset="1776.638">1101 480,'33'0,"17"0,4 0,-3 0,-4 0,-6 0,-5-5,-4-1,-3 0,-1 1,0 1,-1 2,-5 1</inkml:trace>
  <inkml:trace contextRef="#ctx0" brushRef="#br0" timeOffset="2029.782">1327 339,'-5'34,"-1"15,-1 5,2-2,2-6,6-5,2-10</inkml:trace>
  <inkml:trace contextRef="#ctx0" brushRef="#br0" timeOffset="3230.716">1694 762,'51'-30,"-1"-1,-2-3,-1-2,30-30,-72 62,0 0,0 0,-1 0,0 0,1-1,-2 0,1 0,0 0,-1 0,0-1,-1 1,1-1,-1 0,0 1,0-1,-1 0,1 0,-2 0,1-1,0 1,-1 0,0 0,-1 0,1 0,-1 0,-1-1,1 1,-2-4,1 8,1 1,0-1,0 1,0 0,-1-1,1 1,-1 0,1 0,-1 0,1 0,-1 1,0-1,1 0,-1 0,0 1,0 0,1-1,-1 1,0 0,0-1,0 1,1 0,-1 1,0-1,0 0,0 0,1 1,-1-1,0 1,0-1,1 1,-1 0,0 0,1 0,-1 0,1 0,-1 0,1 0,0 0,0 1,-1-1,-53 58,50-52,1 1,-1 0,2 0,-1 0,1 0,0 1,1-1,0 1,0 0,1 0,0 4,0-10,1 1,0-1,0 1,1-1,-1 0,1 1,0-1,-1 1,1-1,1 0,-1 1,1-1,-1 0,1 0,0 0,0 0,0 0,0-1,1 1,-1-1,1 1,-1-1,1 0,0 0,0 0,0 0,0-1,0 1,3 0,8 2,0-1,1-1,-1 0,0-1,1 0,-1-1,1-1,-1 0,0-1,0-1,0 0,0-1,0-1,-1 0,1 0,-1-1,7-5,-1-1,-5 7,-1-2,-1 0,1-1,-1 0,-1 0,1-1,-2-1,1 0,-1-1,-1 0,0 0,0-1,-1 0,3-7,-12 20,0-1,1 1,-1-1,0 0,1 1,-1-1,0 0,0 0,1 1,-1-1,0 0,0 0,0 0,1 0,-1 0,0 0,0 0,0-1,1 1,-1 0,0 0,0 0,1-1,-1 1,0 0,1-1,-1 1,0-1,1 1,-1-1,0 1,1-1,-1 1,1-1,-1 0,1 1,-1-1,1 0,0 1,-1-1,1 0,0 0,0 1,-1-1,1 0,0 0,0 0,0 1,0-1,0 0,0 0,0 1,0-1,0 0,0 0,1 0,-1 1,0-1,0 0,1 0,-1 0,-3 4,0 0,0-1,0 1,1 0,-1 1,1-1,-1 0,1 1,0-1,0 1,1-1,-1 1,1 0,0 0,0 0,0 0,0 0,1 0,0 0,0 0,0 0,0 0,0 0,1 0,0 0,0 0,0 0,0 0,0-1,1 1,0 0,0-1,0 1,0-1,0 1,1-1,0 0,-1 0,1 0,0-1,0 1,1-1,1 2,9-1,0 0,0 0,1-2,-1 0,0 0,1-1,-1-1,0-1,0 0,1 0,-2-2,1 0,0 0,-1-1,1-1,9-6,-12 8,-1 0,0 0,1-1,-2 0,1 0,-1-1,1-1,-2 1,1-1,-1-1,0 0,0 0,-1 0,0-1,-1 0,0-1,0 1,-1-1,0 0,1-5,-6 13,1 1,-1 0,1 0,-1-1,1 1,-1 0,0-1,0 1,1-1,-1 1,0 0,0-1,0 1,-1-1,1 1,0 0,-1-1,1 1,0 0,-1-1,0 1,1 0,-1 0,0-1,1 1,-1 0,0 0,0 0,0 0,0 0,0 0,0 0,0 1,-1-1,1 0,0 0,0 1,-1-1,1 1,0-1,-1 1,1 0,0-1,-1 1,1 0,-1 0,-62 21,57-14,0 0,1 1,0-1,0 1,1 1,0-1,0 1,1-1,0 1,0 1,1-1,1 0,-1 1,2-1,-1 6,1-10,0 0,1 0,-1 0,1 0,0 1,1-1,-1 0,1 0,0 0,1 0,-1-1,1 1,0 0,0 0,0-1,1 1,-1-1,1 0,0 0,1 0,-1 0,1 0,-1-1,1 0,0 1,0-2,1 1,-1 0,1-1,2 2,5 1,-7-2,0-1,0 1,1-1,-1 0,0 0,1 0,-1-1,1 1,0-1,-1-1,1 1,0-1,0 0,-1-1,1 1,0-1,0 0,-1 0,1-1,-1 0,4-1,4-8</inkml:trace>
  <inkml:trace contextRef="#ctx0" brushRef="#br0" timeOffset="3588.89">2822 113,'234'-68,"-167"60,-66 8,0 0,0 0,0 0,0 0,0 0,0 1,0-1,0 0,0 1,0-1,-1 1,1-1,0 1,0-1,0 1,0 0,-1-1,1 1,0 0,-1 0,1-1,0 1,-1 0,1 0,-1 0,1 0,-1 0,0 0,1 0,-1 0,0 0,0 0,0 0,0 0,0 0,0 0,0 0,0 0,0 0,0 0,0 0,-1 0,1 0,0 0,-1 0,1 0,-1 0,1-1,-1 1,1 0,-1 0,0 0,1 0,-1-1,0 1,0 0,1-1,-1 1,0-1,0 1,-143 136,143-136,0 1,0-1,0 1,0-1,0 1,1-1,-1 1,1-1,-1 1,1 0,0-1,-1 1,1 0,0-1,0 1,0 0,0-1,1 1,-1 0,0-1,1 1,-1 0,1-1,0 1,-1-1,1 1,0-1,0 1,0-1,0 0,0 1,0-1,0 0,0 0,1 0,-1 0,0 0,1 0,-1 0,1 0,-1-1,1 1,0 0,-1-1,1 0,1 1,81 23,-84-24,90 8,-64-7</inkml:trace>
  <inkml:trace contextRef="#ctx0" brushRef="#br0" timeOffset="4365.681">3697 283,'-30'13,"1"1,0 1,1 1,0 2,2 1,-1 1,19-13,1-1,0 1,0 0,0 1,0 0,1 0,1 0,0 1,0 0,0 0,1 0,0 0,1 1,0-1,1 1,0 0,0 0,1 0,0 0,1 0,0 5,1-10,1 1,-1 0,1 0,0-1,0 1,1-1,-1 0,1 0,1 0,-1 0,1 0,-1 0,1-1,1 0,-1 0,0 0,1 0,0-1,0 0,0 0,0 0,1 0,-1-1,1 0,-1 0,1-1,0 1,0-1,0-1,0 1,0-1,0 0,-1 0,1 0,2-1,10 1,0 0,0-2,0 1,-1-2,1-1,-1 0,0-1,0-1,13-6,-4 0,0-1,-1-1,-1-1,0-2,20-18,-36 28,0 0,-1 0,0-1,-1 1,1-2,-2 1,1-1,-1 0,0 0,-1 0,0 0,-1-1,0 0,0 0,-1 0,0 0,-1 0,0-5,-1 10,-1-1,0 1,0 0,0-1,-1 1,0 0,0 0,0 0,0 0,-1 0,0 1,0-1,0 1,-1 0,1 0,-1 0,0 0,0 0,0 1,-1 0,1 0,-1 0,0 1,0-1,-1 1,-5-4,0 2,-1 0,0 0,0 1,0 0,0 1,0 1,-1 0,1 0,-9 2,-17 3</inkml:trace>
  <inkml:trace contextRef="#ctx0" brushRef="#br0" timeOffset="4646.282">3330 565,'8'-2,"32"-2,1-2,-1-3,0 0,-1-3,28-12,-62 21,-1 0,0 1,1-1,-1 1,1 0,0 0,0 1,-1-1,1 1,0 0,0 1,0-1,0 1,1 0,-1 0,0 0,0 1,0 0,0 0,0 0,-1 1,1-1,0 1,0 0,-1 1,3 1,4 3,0-1,0 0,1-1,0 0,0 0,0-2,0 1,1-2,-1 1,1-2,0 0,-1 0,1-1,0-1,0 0,3-1,16 1,64-18,-76 14</inkml:trace>
  <inkml:trace contextRef="#ctx0" brushRef="#br0" timeOffset="5096.921">4234 141,'177'-16,"-176"16,0 0,1 0,-1 0,0 0,1 0,-1 0,1 1,-1-1,0 0,0 1,1-1,-1 1,0-1,0 1,1 0,-1-1,0 1,0 0,0 0,0 0,0 0,0 0,0 0,-1 0,1 0,0 0,0 1,-1-1,1 0,-1 0,1 1,-1-1,0 0,1 0,-1 1,0-1,0 1,0-1,0 0,0 1,0-1,0 1,-28 58,13-33,14-25,0 0,0 0,0-1,1 1,-1 0,1 0,-1 0,1 0,0 0,0 0,0 0,0 0,0 0,0 0,0 0,1 0,-1-1,1 1,-1 0,1 0,0 0,0 0,0-1,0 1,0 0,0-1,0 1,0-1,1 1,-1-1,1 0,-1 0,1 1,-1-1,1 0,0 0,0 0,-1-1,1 1,0 0,0-1,0 1,0-1,0 0,0 1,0-1,0 0,0 0,0 0,-1-1,1 1,2-1,101-12,-85 6</inkml:trace>
  <inkml:trace contextRef="#ctx0" brushRef="#br0" timeOffset="5432.152">4770 480,'34'-5,"15"-1,5 0,-3-4,1 0,-5 2,-5 2,-5 2,-4 2,-3 1,-2 1,0 0,-6 5,-1 2,-4-1</inkml:trace>
  <inkml:trace contextRef="#ctx0" brushRef="#br0" timeOffset="5695.388">4798 678,'38'4,"18"3,9-6,-2-3,-7 0,-8-1,-8 1,0-5,-3 0,-7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11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211 819,'0'-10,"0"3,0 6,-5 3,-2 7,1 6,-4 6,-4 3,-6 4,-3 0,-3 2,-2-1,-1-4,5-2,6-6</inkml:trace>
  <inkml:trace contextRef="#ctx0" brushRef="#br0" timeOffset="553.919">718 481,'5'34,"-6"-21,2 0,-1 0,2 0,0-1,0 1,1 0,0-1,2 1,-1-1,1 0,1-1,0 1,1-1,0-1,0 1,1-1,1 0,0-1,0 0,3 1,-4-7,0-2,1 0,0 0,-1 0,1-1,-1 0,1-1,0 0,-1 0,1-1,-1 0,0 0,1-1,-1 0,-1-1,1 1,0-2,-1 1,0-1,0 0,2-2,12-5,165-105,-184 116,1 1,-1-1,0 1,0 0,1 0,-1 0,0 0,1 0,-1 1,0-1,0 1,1-1,-1 1,0 0,0 0,0 0,0 0,0 0,0 0,0 1,0-1,0 1,-1-1,1 1,-1 0,1 0,-1-1,0 1,1 0,-1 0,0 0,0 0,0 1,-1-1,1 0,-1 0,1 1,0 1,16 27,-13-28,-1 1,0-1,1 0,0 0,0 0,0-1,0 1,0-1,0 0,1 0,-1 0,1 0,-1-1,1 0,0 0,0 0,-1-1,1 0,0 0,0 0,0 0,-1-1,1 1,0-1,0 0,-1-1,5-1,1-1,1-1,-1 0,0-1,-1 0,1 0,-1-1,0 0,-1-1,0 0,0 0,2-4,4-6</inkml:trace>
  <inkml:trace contextRef="#ctx0" brushRef="#br0" timeOffset="1598.919">1790 1,'0'568,"16"-496,-15-70,-1-1,1 0,0 1,0-1,0 0,0 0,0 0,0 0,0 0,1 0,-1 0,0 0,0 0,1 0,-1-1,1 1,-1 0,1-1,-1 1,1-1,-1 0,1 1,-1-1,1 0,-1 0,1 0,-1 0,1 0,0-1,-1 1,1 0,-1-1,1 1,-1-1,1 0,-1 1,0-1,1 0,-1 0,0 0,0 0,1 0,-1 0,0 0,0 0,33-25,-25 17,1 0,1 1,0 0,0 1,0 0,1 1,0 0,0 1,0 1,1-1,0 2,-1 0,13-1,-20 4,0 1,0 1,-1-1,1 0,-1 1,1 0,-1 0,0 1,0-1,0 1,0 0,0 0,0 0,-1 1,0-1,0 1,0 0,2 2,36 32,-31-34,0-1,1 0,-1 0,0-1,1-1,0 0,-1 0,1-1,0 0,-1-1,1 0,-1-1,1 0,-1 0,0-1,0-1,0 0,0 0,0-1,-1 0,0-1,0 0,4-4,-2 4,0-1,0-1,-1 0,0 0,0-1,-1-1,-1 1,1-1,-2-1,1 1,-1-1,-1-1,2-5,-7 15,0-1,0 1,0-1,-1 1,0-1,1 1,-1-1,0 0,0 1,0-1,0 0,-1 1,1-1,-1 1,0-1,0 1,0-1,0 1,0 0,0-1,0 1,-1 0,1 0,-1 0,0 0,0 0,1 0,-1 0,0 0,-1 1,1-1,0 1,0 0,-1 0,1 0,-1 0,1 0,-1 0,1 0,-1 1,1-1,-1 1,0 0,1 0,-1 0,1 0,-1 0,0 1,1-1,-1 1,1 0,-1 0,0 0,-8 2,-1 1,1 1,1 0,-1 1,1-1,0 2,0 0,0 0,1 1,0 0,1 0,0 1,0 0,1 0,0 1,1 0,0 0,0 1,-2 8,7-16,0 0,0 0,1 0,-1 0,1 0,0 0,0 0,0 0,0 0,1 0,-1 0,1 1,0-1,0-1,0 1,0 0,0 0,1 0,-1 0,1-1,0 1,-1-1,1 1,1-1,-1 0,0 0,0 0,1 0,-1 0,1 0,0-1,-1 1,1-1,0 0,0 0,110 24,-74-25,1-3,-1-1,-1-2,1-2,-1-1,-1-2,0-2,0-1,13-9,-35 17,0-1,-1 0,0-1,0 0,-1-1,0-1,-1 0,0-1,0 0,-1-1,-1 0,0-1,-1 0,2-4,-10 16,-1 1,1-1,-1 0,0 0,1 0,-1 0,0 0,1 0,-1 0,0 0,0 0,0 0,0 0,0 0,0 0,0 0,-1 0,1 0,0 0,0 0,-1 0,1 0,-1 0,1 0,-1 0,1 0,-1 0,0 1,1-1,-1 0,0 0,1 1,-1-1,0 0,0 1,0-1,0 1,0-1,1 1,-1 0,0-1,0 1,0 0,0-1,0 1,0 0,0 0,0 0,-1 0,1 0,0 0,-55 7,49-4,1 0,0 0,0 0,0 1,0 0,0 1,1-1,0 1,0 0,0 0,1 0,-1 1,1 0,0 0,1 0,-2 3,5-7,0 0,0 0,0 0,0-1,0 1,0 0,1 0,-1 0,1-1,-1 1,1 0,0-1,-1 1,1-1,0 1,0-1,0 1,0-1,1 1,-1-1,0 0,0 0,1 1,-1-1,1 0,-1 0,1-1,0 1,-1 0,1 0,0-1,-1 1,1-1,0 0,0 1,-1-1,2 0,73 7,-70-7,226-4,-210 1,-1-1,1-1,-1 0,-1-2,1 0,-1-2,0 0,-1-1,0-1,0-1,-1 0,10-11,-26 23,-1-1,1 0,-1 1,1-1,0 0,-1 0,1 0,-1 0,0 0,1-1,-1 1,0 0,0-1,0 1,0 0,0-1,0 1,0-1,0 0,-1 1,1-1,-1 0,1 1,-1-1,1 0,-1 0,0 1,0-1,0 0,0 0,0 0,-1 1,1-1,0 0,-1 0,1 1,-1-1,0 0,1 1,-1-1,0 1,0-1,0 1,0-1,0 1,-1 0,1-1,0 1,-1 0,1 0,-1 0,1 0,-10-1,0 1,0 0,0 1,0 0,1 1,-1 0,0 1,0 0,1 1,-1 0,1 0,0 1,0 1,0 0,1 0,-1 0,1 1,0 1,1 0,0 0,0 0,0 1,1 1,0-1,1 1,0 0,0 0,4-5,0-1,0 0,0 1,0-1,1 1,-1-1,1 1,0 0,0 0,0 0,1-1,-1 1,1 0,0 0,0 0,0 0,1 0,0 0,-1 0,1-1,0 1,1 0,-1-1,1 1,0-1,-1 1,1-1,1 0,-1 1,0-1,1 0,0-1,0 1,0 0,0-1,0 0,0 0,0 0,1 0,1 1,26 13,1 0,1-2,0-2,1 0,0-3,1-1,-1-1,6-1,62-1,-71-5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18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34,'-65'136,"90"-162,65-108,-90 134,1-1,-1 1,0-1,1 0,-1 1,1-1,-1 1,1-1,-1 1,1-1,-1 1,1-1,-1 1,1-1,0 1,-1 0,1-1,0 1,-1 0,1 0,0-1,-1 1,1 0,0 0,0 0,-1 0,1 0,0 0,0 0,-1 0,1 0,0 1,-1-1,1 0,0 0,-1 1,1-1,0 0,-1 1,1-1,0 1,-1-1,1 0,-1 1,1-1,-1 1,1 0,-1-1,1 1,-1-1,0 1,1 0,-1-1,0 1,15 46,-12-34,-3-8,1-1,0 1,0-1,0 0,1 1,-1-1,1 0,0 0,0 0,1 0,-1 0,1-1,0 1,0-1,0 1,0-1,0 0,1 0,0-1,-1 1,1-1,0 0,0 0,0 0,1 0,-1-1,0 1,1-1,-1-1,1 1,-1 0,1-1,-1 0,1 0,-1 0,1-1,-1 1,1-1,-1 0,1-1,-1 0,1 0,-1 0,1-1,-1 1,0-1,0 0,0 0,-1-1,1 1,-1-1,0 1,0-1,0 0,0-1,-1 1,1 0,-1-1,1-3,5-15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1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1017,'28'-4,"1"-1,-1-1,0-2,-1 0,0-2,-1-1,0-2,0 0,-1-2,-1 0,21-18,-42 30,81-66,-82 67,0 0,0 0,0 0,0 0,0 0,-1-1,1 1,-1-1,1 1,-1-1,0 0,0 1,0-1,-1 0,1 0,-1 0,1 0,-1 1,0-1,0 0,0 0,0 0,-1 0,1 0,-1 0,0 1,1-1,-1 0,-1 0,1 1,0-1,-1 1,-1-3,2 4,-1-1,1 0,-1 1,0-1,1 1,-1 0,0-1,0 1,0 0,0 0,0 0,0 1,-1-1,1 0,0 1,0 0,0-1,-1 1,1 0,0 0,0 0,-1 0,1 1,0-1,0 0,-1 1,1 0,0-1,0 1,0 0,0 0,0 0,0 1,-1 0,-53 56,53-54,1 0,0 0,0 0,0 1,0-1,0 0,1 1,0-1,0 1,0 0,0-1,1 1,0 0,0-1,0 1,1 0,-1-1,1 1,0-1,0 1,1-1,0 1,-1-1,1 0,1 0,-1 0,1 0,-1 0,1 0,0-1,0 1,1-1,-1 0,1 0,0 0,-1 0,1-1,0 0,1 1,-1-2,3 2,15 0,-1-1,1 0,0-2,-1-1,1 0,-1-2,1 0,-1-2,0 0,0-2,-1 0,1-1,-2-1,1-1,-1 0,11-10,16-8,0-2,-3-2,0-2,5-9,-44 41,-1-1,1 0,-1 1,1-1,-1 0,0-1,0 1,0 0,-1-1,1 0,-1 1,0-1,0 0,0 0,0 0,-1-1,0 1,0 0,0-1,0 1,-1 0,1-1,-1 1,0-1,-1 0,-1 4,-1-1,0 1,0 0,0 0,0 0,0 0,0 0,0 1,0-1,-1 1,1 0,0 0,0 0,0 0,0 1,-1-1,1 1,0 0,0 0,0 0,0 0,0 0,1 1,-1 0,0-1,1 1,-1 0,1 0,-1 0,0 2,-4 0,0 0,1 1,-1 0,1 0,0 1,1-1,-1 1,1 1,0-1,1 1,0-1,0 1,0 1,1-1,0 0,0 1,1 0,0 0,0-1,1 1,0 0,0 0,1 0,0 0,0 1,1-1,0-1,1 1,0 0,0 1,2-4,1-1,0 0,0 0,0 0,0 0,1-1,-1 1,1-2,0 1,0-1,0 1,0-2,1 1,-1-1,0 0,1 0,-1 0,0-1,1 0,-1-1,1 1,-1-1,0 0,4-2,12 2,9-1,1-2,-1-1,0-2,-1-1,1-1,-2-1,1-2,-2-1,1-1,-2-2,0-1,-1-1,9-8,25-42,-59 66,1 1,-1-1,0 0,0 0,0 1,0-1,0 0,0 0,-1 0,1 0,-1 0,1 0,-1-1,0 1,0 0,0 0,0 0,0 0,0 0,-1 0,1 0,-1 0,1 0,-1 0,0 0,0 0,0 0,0 0,0 0,0 1,0-1,-1 0,1 1,0-1,-1 1,0-1,1 1,-1 0,0 0,0-1,-4 1,0-1,-1 1,1 0,-1 0,1 1,-1 0,1 0,-1 0,1 1,0 0,-1 0,1 1,0 0,0 0,0 0,0 1,0 0,0 0,1 0,-1 1,1 0,0 0,0 0,0 1,1-1,0 1,0 0,0 0,0 1,1-1,0 1,0 0,0 0,1 0,0 0,0 0,1 1,-1-1,1 0,1 4,-1-5,1 1,0 0,1 0,-1 0,1 0,0-1,1 1,-1 0,1-1,0 1,1-1,-1 0,1 1,0-1,1 0,-1-1,1 1,0-1,0 0,0 1,0-2,1 1,0-1,0 1,0-1,0 0,0-1,1 1,17 10</inkml:trace>
  <inkml:trace contextRef="#ctx0" brushRef="#br0" timeOffset="547.122">1581 820,'-99'98,"98"-97,1-1,-1 1,0-1,1 1,-1-1,1 1,-1-1,1 1,-1 0,1-1,-1 1,1 0,0-1,-1 1,1 0,0 0,-1-1,1 1,0 0,0 0,0 0,0-1,0 1,0 0,0 0,0 0,0-1,0 1,0 0,0 0,1 0,-1-1,0 1,1 0,-1 0,0-1,1 1,-1 0,1-1,-1 1,1-1,-1 1,1 0,0-1,-1 1,1-1,0 0,-1 1,1-1,0 1,0-1,-1 0,1 0,0 1,0-1,-1 0,2 0,46-9,125-118,-172 126,-1 0,1 1,0-1,-1 1,1-1,0 0,0 1,0 0,-1-1,1 1,0-1,0 1,0 0,0 0,0-1,0 1,0 0,-1 0,1 0,0 0,0 0,0 0,0 0,0 0,0 1,0-1,0 0,0 1,-1-1,1 0,0 1,0-1,0 1,-1-1,1 1,0 0,0-1,-1 1,1 0,-1-1,1 1,0 0,-1 0,1-1,-1 1,10 47,-7-25,-3-21,0 1,1 0,-1-1,1 1,-1 0,1-1,0 1,0-1,0 1,1-1,-1 1,0-1,1 0,0 0,-1 0,1 0,0 0,0 0,0 0,0-1,1 1,-1-1,0 1,1-1,-1 0,1 0,-1 0,1 0,0 0,-1-1,1 1,0-1,-1 0,1 0,0 0,-1 0,1 0,0-1,0 1,-1-1,1 1,-1-1,1 0,-1 0,1 0,-1-1,2 0,10-7,1 0,-1-1,-1-1,0-1,-1 0,0 0,-1-1,0 0,-1-1,0-1,-1 1,3-10,5-20,-13 23</inkml:trace>
  <inkml:trace contextRef="#ctx0" brushRef="#br0" timeOffset="1115.149">2428 622,'33'0,"17"0,8 0,0-5,0-1,-6 0,-6 1,-7 1,-5 2,-3 1,-3 1,-5-5,-3-2,1 1,-3 2</inkml:trace>
  <inkml:trace contextRef="#ctx0" brushRef="#br0" timeOffset="1362.791">2568 848,'34'5,"16"1,8 0,1-6,-7-3,-1-1,-5 1,-6-1,-4-2,-4-2,-8 1</inkml:trace>
  <inkml:trace contextRef="#ctx0" brushRef="#br0" timeOffset="13018.854">3952 311,'10'-15,"-6"21,-9 30,-71 164,58-163,-15 56,35-89,0-1,1 0,-1 0,0 0,1 0,0 0,0 0,0 0,0-1,0 0,0 0,1 0,-1 0,1 0,-1 0,1-1,0 0,0 0,-1 0,1 0,0 0,0-1,0 0,0 0,0 0,0 0,0-1,0 1,-1-1,1 0,0 0,0-1,172-47,-152 43</inkml:trace>
  <inkml:trace contextRef="#ctx0" brushRef="#br0" timeOffset="13624.207">4347 820,'183'-262,"-182"261,0 0,-1 0,1 0,0 0,0 0,0 0,0 0,0 0,0 0,0 1,1-1,-1 0,0 1,0-1,1 1,-1-1,0 1,1 0,-1 0,0-1,1 1,-1 0,0 0,1 0,-1 0,0 1,1-1,-1 0,0 0,1 1,-1-1,0 1,0-1,0 1,1 0,-1 0,0-1,0 1,0 0,0 0,0 0,0 0,0 0,-1 0,1 0,0 0,0 0,-1 1,1-1,-1 0,1 0,-1 1,1-1,-1 0,0 1,0-1,0 0,0 1,2 1,1 0,-1 0,1 0,-1 0,1 0,0-1,0 1,0-1,0 0,0 0,0 0,1 0,-1-1,1 1,-1-1,1 0,0 0,0 0,-1 0,1-1,0 0,0 0,0 0,-1 0,1 0,0-1,0 1,-1-1,1 0,0 0,-1-1,4-1,113-62,-113 61,72-58,-79 62,1-1,0 1,-1-1,1 1,0-1,0 1,-1 0,1-1,0 1,0 0,-1 0,1-1,0 1,0 0,0 0,-1 0,1 0,0 0,0 0,0 0,0 1,-1-1,1 0,0 0,0 1,-1-1,1 0,0 1,0-1,-1 0,1 1,0-1,-1 1,1 0,-1-1,1 1,0-1,-1 1,0 0,1-1,-1 1,1 0,-1 0,0-1,1 1,-1 0,0 0,0 0,0-1,0 1,0 0,0 1,5 52,-4-40,-1-11,0 0,0 0,1 0,-1-1,1 1,0 0,0 0,0 0,0-1,0 1,1-1,-1 1,1-1,0 1,0-1,0 0,0 0,0 0,0 0,0 0,2 1,13 5</inkml:trace>
  <inkml:trace contextRef="#ctx0" brushRef="#br0" timeOffset="14276.12">5391 396,'-221'150,"218"-148,1 0,-1 0,1 0,0 0,0 1,0-1,0 1,1 0,-1-1,1 1,-1 0,1 0,0 0,0 0,0 0,0 0,1 1,0-1,-1 0,1 0,0 0,0 0,1 1,-1-1,1 0,-1 0,1 0,0 0,0 0,0 0,1 0,-1 0,1-1,0 1,-1 0,1-1,0 1,1-1,-1 0,0 0,1 0,-1 0,1 0,-1 0,1-1,0 1,0-1,0 0,0 1,0-1,0-1,0 1,0 0,0-1,1 0,-1 0,1 0,12-1,-1-2,1 0,-1-1,0 0,0-1,0-1,-1 0,0-1,0-1,-1 0,0-1,0 0,-1-1,0 0,-1-1,0 0,3-6,27-20,-28 26,42-29,-53 39,-1 1,1-1,0 1,-1-1,1 1,0 0,-1-1,1 1,0 0,0 0,-1 0,1 1,0-1,-1 0,1 1,0-1,-1 1,1-1,-1 1,1 0,-1 0,1 0,-1-1,1 2,-1-1,0 0,1 0,-1 0,0 0,0 1,0-1,0 1,0-1,0 1,-1-1,1 2,7 9,-2 0,1 1,-2 0,0 0,0 0,-1 1,-1 0,0-1,-1 1,-1 0,0 0,-1 1,0-1,-1 0,0 0,-2 0,1 0,-2-1,0 1,0-1,-2 0,1 0,-2 0,1-1,-2 0,0 0,-1 1,1-5,0 0,0-1,0 0,-1-1,0 1,0-2,-1 1,0-1,0-1,0 0,-5 1,13-4,0-1,0 0,1 0,-1 0,0 0,0 0,1 0,-1-1,0 1,1 0,-1-1,0 0,1 1,-1-1,1 0,-1 0,1 0,-1 0,1 0,-1 0,1 0,0 0,0-1,0 1,0 0,0-1,0 1,0-1,0 1,0-1,1 1,-1-1,0 0,1 1,0-1,-1 0,1 0,0 1,0-1,0 0,0 0,0 1,0-2,10-78,0 59,0 2,2-1,1 2,0 0,1 0,1 1,1 1,1 0,0 1,1 1,15-10,-11 11,0 1,0 0,1 2,1 1,0 0,0 2,1 1,0 1,21-2,-1 7,-27 4</inkml:trace>
  <inkml:trace contextRef="#ctx0" brushRef="#br0" timeOffset="14742.001">4093 1045,'81'0,"1"-4,-1-4,25-7,506-92,2 25,-530 74,-53 6</inkml:trace>
  <inkml:trace contextRef="#ctx0" brushRef="#br0" timeOffset="15134.838">5137 1074,'0'14,"0"10,0 5,0 3,0 1,0-1,0-1,-5-5,-1-3,0 0,1 0,2-3</inkml:trace>
  <inkml:trace contextRef="#ctx0" brushRef="#br0" timeOffset="15400.848">4883 1074,'34'0,"15"0,10-5,-1-2,-1 1,0 1,-5-3,-2-1,-4 2,-6 2,-5 2,-3 1,-2 1,-6 1</inkml:trace>
  <inkml:trace contextRef="#ctx0" brushRef="#br0" timeOffset="15652.511">4940 1355,'33'-4,"17"-3,3 1,4 2,-4-5,-6 1,-7 0,-4-2,-4 0,-8 2</inkml:trace>
  <inkml:trace contextRef="#ctx0" brushRef="#br0" timeOffset="16207.844">5617 1158,'-187'253,"173"-218,39-35,96-98,-46 38,3 4,52-28,-117 76,-12 6,0 1,0-1,0 1,0-1,0 1,1 0,-1 0,0 0,1 0,-1 0,1 0,-1 0,1 0,-1 0,1 0,0 1,-1-1,1 1,0 0,0-1,-1 1,1 0,0 0,0 0,-1 0,1 0,0 0,0 1,-1-1,1 0,0 1,-1 0,1-1,0 1,-1 0,1 0,-1 0,1 0,-1 0,0 0,1 0,-1 0,0 1,1 0,4 85,-7-78,1-1,-1 0,1 1,1-1,0 0,0 0,0 1,1-1,0 0,1 0,0 0,3 5,-5-11,0-1,0 0,0-1,0 1,-1 0,1 0,0 0,0 0,-1 0,1 0,0-1,-1 1,1 1,-1-1,0 0,1 0,-1 0,0 0,1 0,-1 0,0 0,0 0,0 1,0-1,0 0,0 0,0 0,-1 0,1 0,0 0,-1 1,1-1,-1 0,1 0,-1 0,1 0,-1 0,0-1,1 1,-1 0,0 0,0 0,1 0,-1-1,0 1,0 0,0-1,0 1,-1-1,-9 2,0-1,0 0,0-1,0 0,0-1,0 0,0-1,0 0,0-1,1 0,-2-2,-15-2,-145-61,148 57</inkml:trace>
  <inkml:trace contextRef="#ctx0" brushRef="#br0" timeOffset="17906.863">3246 199,'149'-93,"-148"92,0 0,1 0,-1 0,0 0,0 1,1-1,-1 0,1 1,-1-1,1 1,-1 0,0-1,1 1,-1 0,1 0,-1 0,1 0,-1 0,1 0,-1 1,1-1,-1 0,1 1,-1-1,1 1,-1-1,0 1,1 0,-1 0,0-1,0 1,1 0,-1 0,0 0,0 0,0 1,0-1,0 0,-1 0,1 1,0-1,0 0,-1 1,1-1,-1 1,1-1,-1 0,0 1,0-1,1 1,-1-1,0 1,0-1,0 1,-1-1,1 1,0 0,-7 285,6 534,1-779,-3 1,-1-1,-2 0,-1-1,-3 1,-7 16,17-57,1 0,-1 0,0 0,0 0,1-1,-1 1,0 0,0 0,0 0,0 0,0-1,0 1,0 0,-1 0,1 0,0 0,0-1,-1 1,1 0,0 0,-1 0,1-1,-1 1,1 0,-1-1,1 1,-1 0,1-1,-1 1,0-1,1 1,-1-1,0 1,0-1,1 0,-1 1,0-1,0 0,0 1,1-1,-1 0,0 0,0 0,0 0,0 0,1 0,-1 0,0 0,0 0,0 0,0 0,0-1,1 1,-1 0,0-1,0 1,1 0,-1-1,0 1,0-1,1 1,-1-1,1 1,-1-1,0 0,1 1,-7-151,40-165,-18 214,80-339,-88 410,91-258,-94 279,1 0,0 0,1 1,0-1,1 1,-1 1,2-1,-1 1,1 0,0 1,1 0,0 0,0 1,1 0,-1 1,1 0,0 0,6-1,201-46,-175 45,44-3,-1 3,1 5,24 4,-20-1,305 27,223-56,-171 11,-81 5,-252 33,-110-20,-1 1,0-1,0 1,0 0,0 0,0 0,-1 0,1 0,-1 1,1-1,-1 1,0 0,0 0,0-1,0 1,0 0,-1 1,0-1,1 0,-1 0,0 1,-1-1,1 0,0 1,-1-1,0 1,0-1,0 1,0-1,-1 1,0 1,-54 145,44-130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39.77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113 360,'0'1,"0"0,-1-1,1 1,0 0,0-1,0 1,0 0,-1-1,1 1,0 0,-1-1,1 1,0 0,-1-1,1 1,-1-1,1 1,-1-1,1 1,-1-1,1 1,-1-1,0 1,1-1,-1 0,0 1,1-1,-1 0,0 0,1 0,-1 1,0-1,1 0,-1 0,0 0,0 0,1 0,-1 0,0 0,0 0,1-1,-1 1,0 0,1 0,-1-1,0 1,1 0,-1-1,0 1,1 0,-1-1,1 1,-1-1,1 1,-1-1,1 0,-1 1,1-1,-1 1,1-1,0 0,0 1,-1-1,1 0,43 206,-31-113,-4 1,-5 0,-7 86,-7-41,-5-1,-6 0,-20 53,-8 42,50-228,-1 0,1 0,0 0,1 1,-1-1,1 0,0 0,0 0,0 0,0 0,0-1,1 1,0 0,0-1,0 1,0-1,1 1,-1-1,1 0,0 0,0 0,0 0,0-1,0 1,1-1,-1 0,1 0,0 0,-1-1,1 1,0-1,0 0,0 0,0 0,0 0,1-1,249 31,263-33,-233-24,-18-2,145-3,244 31,-334-27,267 26,-155-55,-116 27,719 30,-727 28,-240-28,1-3,-1-4,0-3,2-3,314-67,-72 33,-229 37,-51 5,0 1,1 1,0 2,-1 1,1 2,19 4,76 11,-127-20,-1 0,1 0,0 0,0 0,-1 0,0 0,1 0,-1-1,0 1,0 0,0-1,0 1,0-1,-1 1,1-1,-1 0,0 1,0-1,0 1,0-1,0 0,0 1,-1-1,1 1,-1-1,0 1,0-1,0 0,0-8,-2-26,2 0,1 0,2 0,5-29,-1 28,-2-2,-1 1,-3 0,-1-1,-1 1,-3 0,-8-38,-53-194,64 261,-8-15,1 0,2-1,0 0,2 0,1 0,1-1,1 1,1-1,2 0,0 1,2-1,1 1,1 0,1 0,2 0,6-14,63-100,-77 134,1 0,-1 0,0 0,0 0,-1 0,1 0,-1 0,-1 0,1 0,-1 0,0 1,0-1,-1 0,0 1,0 0,0 0,-1 0,1 0,-1 0,0 1,-1-1,1 1,-1 0,0 1,0-1,0 1,0 0,0 0,-1 0,1 1,-1 0,0 0,0 1,0-1,0 1,0 0,0 1,0-1,-3 2,-117 25,95-16,-19 2,-1-2,0-2,0-2,-1-3,-25-2,-6 1,-295 25,-214-16,-103 24,-67-13,-493-4,870-20,-94-24,337 14,25 1,0 5,-86 8,-28 18,-221 48,219-27,205-36,5-2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27.3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593 2456,'0'733,"5"-703,1-24</inkml:trace>
  <inkml:trace contextRef="#ctx0" brushRef="#br0" timeOffset="2235.974">8806 0,'2'0,"1"0,-1 1,0-1,0 1,1-1,-1 1,0 0,0-1,0 1,0 0,0 1,0-1,0 0,0 0,0 1,-1-1,1 1,-1 0,1-1,-1 1,1 0,-1 0,0 0,0 0,0 0,0 0,0 0,-1 0,1 0,0 1,-1 0,7 78,-7-69,9 123,0-92,-3 0,-2 0,-1 0,-2 0,-5 30,2 17,2 163,-28-110,16-4,2-69,3 0,4 0,2 1,4 9,-1 40,-13 49,-18 57,15-32,10-77,-23 80,16 29,7-210,1 0,0 0,1 1,1-1,1 1,0-1,1 1,1-1,1 6,17 202,-10-194,-4-34</inkml:trace>
  <inkml:trace contextRef="#ctx0" brushRef="#br0" timeOffset="3716.235">1 2963,'377'0,"-143"-25,133 11,-176-1,2 8,41 10,-28-1,89 9,-190 1,1-5,-1-4,51-8,184-23,-57 16,151-22,-49 11,-94 8,102 15,73-1,-56-27,187 17,-273-7,137 17,-204 3,777-2,-660 28,-105-17,-203-2,1-2,-1-4,38-4,-65 1,-15 0</inkml:trace>
  <inkml:trace contextRef="#ctx0" brushRef="#br0" timeOffset="4014.111">9060 2399,'-43'24,"-48"41,-18 15,-1 4,10-4,12-5,11-6,9-10,2-6,3-1,2-6,1-1,3-2,5-5,7-4,11-7</inkml:trace>
  <inkml:trace contextRef="#ctx0" brushRef="#br0" timeOffset="4854.399">1157 2512,'-251'122,"5"11,-56 50,91-47,199-108,17-18</inkml:trace>
  <inkml:trace contextRef="#ctx0" brushRef="#br0" timeOffset="6482.882">2343 3471,'-73'109,"11"-32,42-56,1 2,2 0,0 1,1 1,1 1,2 0,-7 17,18-39,0 0,0 0,0 1,0-1,1 1,0 0,0-1,0 1,0 0,1-1,0 1,0 0,0 0,0 0,1-1,0 1,0 0,0-1,1 1,-1-1,1 1,0-1,1 0,-1 0,1 0,-1 0,1 0,0 0,1-1,-1 1,0-1,1 0,0 0,0-1,0 1,2 0,4 1,0-1,1 0,-1-1,1-1,0 1,-1-1,1-1,0 0,0-1,-1 0,1 0,-1-1,1-1,-1 0,1 0,-1-1,-1 0,1-1,0 0,-1-1,0 1,0-2,-1 1,0-1,7-8,-5 1</inkml:trace>
  <inkml:trace contextRef="#ctx0" brushRef="#br0" timeOffset="6981.052">1976 3528,'5'-14,"0"1,1 0,0 1,1-1,0 1,1 1,0-1,1 1,0 1,1 0,0 0,1 1,0 0,11-7,-16 12,-1 1,1 0,0 0,0 1,0-1,0 1,1 0,-1 1,0 0,1 0,-1 0,1 1,-1 0,1 0,0 0,-1 1,0 0,1 1,-1-1,0 1,1 0,-1 1,0-1,-1 1,1 0,0 1,-1 0,2 1,25 19,-19-12,1 0,0-1,1 0,0-1,1-1,0 0,0-2,1 0,0 0,0-2,0 0,1-1,0 0,7-1,-13-4,-1-1,0 0,0 0,0-2,-1 1,1-1,-1-1,0 0,0 0,6-5,64-27,-59 32</inkml:trace>
  <inkml:trace contextRef="#ctx0" brushRef="#br0" timeOffset="7347.175">3048 3557,'24'4,"13"3,5-2,-1 0,-1-1,-3-2,-4-1,-1-1,-8-4,-1-3,-2 1,2 1,1 1,-3-3,-1-1,-3 2</inkml:trace>
  <inkml:trace contextRef="#ctx0" brushRef="#br0" timeOffset="7604.692">3021 3838,'38'-5,"32"-1,9 0,-4 1,-11 2,-10 1,-11 1,-12 0</inkml:trace>
  <inkml:trace contextRef="#ctx0" brushRef="#br0" timeOffset="8336.743">3076 4064,'15'0,"18"-4,10-3,1 1,-2 1,-2 2,-5 1,-2 1,-3 0,-1 1,-1 1,-5-1</inkml:trace>
  <inkml:trace contextRef="#ctx0" brushRef="#br0" timeOffset="9017.916">3980 3782,'-1'368,"-21"-209,22-158,0 1,0-1,-1 1,1 0,-1-1,1 0,-1 1,0-1,1 1,-1-1,0 0,0 1,0-1,0 0,0 0,0 0,0 0,0 0,-1 0,1 0,0 0,-1 0,1-1,0 1,-1 0,1-1,-1 1,1-1,-1 0,1 1,-1-1,0 0,1 0,-1 0,1 0,-1 0,1-1,-1 1,1 0,-1-1,1 1,-1-1,1 1,-1-1,1 0,0 0,-1 1,1-1,0 0,0 0,-1 0,1 0,0-1,0 1,0 0,0 0,1-1,-1 1,0 0,1-1,-1 1,0-1,1 1,0-1,-3-11,2 1,0-1,0 1,1-1,1 0,0 1,1-1,0 1,1-1,0 1,1 0,0 0,7-11,13-33,4 1,1 0,3 3,2 0,2 3,3 0,1 3,3 1,3 1,-36 32,1 1,0 0,1 0,0 1,0 0,1 1,1 1,-1 0,1 1,1 0,-1 1,1 1,0 0,1 1,15-2,-29 6,1 1,0-1,-1 1,1-1,0 1,-1 0,1 0,-1 0,0 1,1-1,-1 1,0-1,0 1,1-1,-1 1,-1 0,1 0,0 0,0 0,-1 1,1-1,-1 0,0 1,0-1,0 1,0-1,0 1,0-1,-1 1,1 0,-1-1,0 1,1 0,-1 0,-5 97,0-82,0 1,-1-1,-1 0,-1-1,0 0,-1 0,-1 0,-1-1,0-1,-1 0,0 0,-1-1,-1-1,0 0,-1-1,-1-1,0 0,0-1,-1-1,-5 2,17-8,-1-1,0 0,0 0,0 0,0-1,-1 0,1 0,0-1,0 1,-1-1,1-1,0 1,0-1,0 0,-1-1,1 1,0-1,1 0,-1-1,0 0,1 1,-1-2,1 1,0-1,0 0,-2-1,-5-12</inkml:trace>
  <inkml:trace contextRef="#ctx0" brushRef="#br0" timeOffset="9823.862">4686 3754,'28'2,"0"-1,0-1,0-1,0-2,0-1,-1-1,1-1,-1-2,0 0,23-12,-42 17,0-1,1 0,-1 0,-1 0,1-1,-1 0,0-1,0 0,0 0,-1 0,0-1,0 0,-1 0,0 0,0-1,0 0,-1 0,0 0,-1 0,0-1,0 1,-1-1,-2 7,0 0,0-1,0 1,0 0,0 0,-1 0,1 0,-1 1,1-1,-1 0,0 0,0 0,0 0,0 0,0 1,0-1,0 1,0-1,-1 1,1-1,-1 1,1-1,-1 1,0 0,1 0,-1 0,0 0,0 0,1 0,-1 1,0-1,0 1,0-1,0 1,0 0,0-1,0 1,0 0,0 1,0-1,0 0,0 0,-1 1,-86 28,65-14,1 0,1 1,0 2,1 0,1 1,1 1,1 1,1 0,0 1,2 1,-5 11,12-20,5-12,1 0,0 1,0-1,0 1,1-1,-1 1,0 0,1 0,0-1,0 1,0 0,0 0,0 0,0 1,1-1,0 0,-1 0,1 0,0 0,1 0,-1 1,1-1,-1 0,1 0,0 0,0 0,0 0,0 0,1-1,-1 1,1 0,0 0,1 1,7 1,0 0,0 0,1-1,0 0,0-1,0-1,0 1,0-2,0 1,1-2,-1 0,0 0,1-1,-1 0,0 0,0-2,0 1,0-2,8-2,7 0,37-9,0-3,-2-2,0-4,-1-1,-1-4,-2-2,-1-2,37-31,-83 59,-1 0,1-1,-1-1,-1 1,1-1,-1-1,0 0,-1 0,1 0,-2-1,1 0,-1-1,-1 1,0-1,0 0,-1 0,0-1,0 1,-2-1,1 0,0-9,-3 17,-1 0,1 1,-1-1,0 0,0 1,0-1,0 1,0-1,0 1,-1 0,1 0,-1-1,0 1,1 0,-1 0,0 0,0 1,-1-1,1 0,0 1,0 0,-1-1,1 1,-1 0,1 0,-1 0,1 1,-1-1,0 0,1 1,-1 0,0 0,0 0,1 0,-1 0,0 0,-1 1,-99 29,96-26,0-1,0 2,0-1,0 1,1 0,0 0,0 0,0 1,1 0,0 1,0-1,1 1,-1 0,1 0,1 0,-1 0,1 1,4-6,0 1,1 0,-1-1,0 1,1-1,-1 0,1 1,0-1,0 0,0 0,0 0,0 0,0-1,1 1,-1-1,0 1,1-1,0 0,-1 0,1 0,0 0,-1 0,1 0,0-1,0 0,-1 1,1-1,0 0,0 0,0 0,-1-1,1 1,0-1,0 0,0 0,1 1,175-22,-175 20,0 1,0-1,0 1,0-1,0 1,0 0,1 1,-1-1,0 1,1 0,-1 0,0 0,1 0,-1 1,0 0,1 0,-1 0,0 0,0 1,0 0,0-1,0 1,-1 1,1-1,0 1,-1-1,0 1,1 0,-1 0,-1 0,1 1,0-1,-1 1,1 0,-1-1,1 3,-2 6,-1 0,0-1,0 1,-1-1,-1 1,0-1,0 1,-1-1,-1 0,0 0,0 0,-1-1,-2 2,-10 32,-7 17,18-43</inkml:trace>
  <inkml:trace contextRef="#ctx0" brushRef="#br0" timeOffset="10037.81">6097 3726,'-10'24,"-3"8</inkml:trace>
  <inkml:trace contextRef="#ctx0" brushRef="#br0" timeOffset="10188.446">6181 3528,'-5'-39,"-6"-16,-6 0,0 14,2 20,5 17,8 10,4 9,3 6,-1-1</inkml:trace>
  <inkml:trace contextRef="#ctx0" brushRef="#br0" timeOffset="10516.225">6548 3500,'-11'14,"1"0,1 1,0 0,1 1,1-1,0 1,1 1,1 0,0-1,1 2,1-1,1 0,0 1,2 1,0-16,0 0,1 0,0 1,0-1,0 0,0 0,0 0,0 0,1 0,-1 0,1 0,0-1,0 1,0-1,1 1,-1-1,0 0,1 1,-1-1,1-1,0 1,0 0,0-1,0 1,0-1,0 0,0 0,0 0,0 0,1-1,-1 1,0-1,0 0,1 0,-1 0,0 0,0-1,1 1,-1-1,0 0,0 0,0 0,0 0,0-1,0 1,0-1,0 0,0 0,-1 0,16-7,-1-2,0 0,0-1,-2 0,1-1,-2-1,9-10,-17 18,-1-1,0 1,0-1,0 0,-1 0,0 0,0 0,-1-1,0 0,-1 1,1-1,-1 0,-1 0,0 0,0-1,0 1,-1 0,0 0,-2-8,0 12,0-1,0 1,0 0,-1 0,0 1,0-1,0 1,0-1,0 1,-1 0,1 0,-1 0,0 1,0-1,0 1,0 0,-1 0,1 0,0 1,-1-1,1 1,-1 0,1 1,-1-1,0 1,1 0,-1 0,0 0,1 1,-1-1,0 1,1 0,-1 1,1-1,0 1,-1 0,1 0,0 0,0 0,0 1,-1 1,-20 8</inkml:trace>
  <inkml:trace contextRef="#ctx0" brushRef="#br0" timeOffset="11019.935">7085 3557,'-23'18,"5"-5,1 1,0 1,0 1,2 0,0 1,1 0,1 2,-8 13,19-29,1-1,0 1,0 0,0-1,0 1,0 0,1 0,-1-1,1 1,0 0,0 0,0 0,0 0,0 0,1-1,-1 1,1 0,0 0,-1-1,1 1,1 0,-1-1,0 1,1-1,-1 1,1-1,0 0,0 0,0 0,0 0,0 0,0 0,0 0,1-1,-1 1,1-1,-1 1,1-1,-1 0,1 0,0 0,0-1,-1 1,2-1,9 4,0-2,1 0,-1 0,1-1,-1-1,1 0,0-1,-1-1,0 0,1-1,-1 0,0-1,0 0,-1-1,12-6,171-115,-185 119,15-13,-1 0,0-1,-2-2,0 0,-2-1,17-26,-29 38,-1 1,0-1,-1-1,0 0,-1 1,-1-2,0 1,0 0,-2-1,1 0,-2 1,0-1,0 0,-2 0,1 0,-2 0,0 0,1 9,0 0,-1-1,0 1,0 0,0 0,-1 0,1 1,-1-1,0 1,-1-1,1 1,-1 0,0 0,0 0,0 1,0-1,0 1,-1 0,0 0,0 1,1 0,-2-1,1 1,0 1,0-1,0 1,-1 0,1 0,-1 1,-4 0,-4-1,0 1,0 1,1 1,-1 0,0 0,1 2,0-1,0 2,0 0,0 0,1 1,-1 1,-5 4,-1 2,2 0,-1 1,2 1,0 0,1 1,0 1,1 0,2 1,-1 1,2 0,0 0,2 1,-7 18,13-29,1 1,0-1,1 1,-1-1,2 1,-1 0,2-1,-1 1,1 0,1-1,-1 1,2-1,-1 1,1-1,1 0,0 0,0-1,1 1,0-1,0 0,1 0,0 0,0-1,1 0,6 5,7 8,2-2,0-1,2-1,-1 0,2-2,0-1,1-1,11 3,21 5,2-2,0-3,1-2,0-3,1-3,4-2,-24-3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3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47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1 561,'2'6,"0"1,1 0,0-1,0 1,0-1,1 0,0 0,0 0,1 0,0-1,0 0,0 0,0 0,1-1,0 0,-1 0,2 0,-1 0,0-1,1 0,0-1,-1 0,1 0,0 0,0 0,0-1,1-1,-1 1,0-1,0 0,0-1,0 0,0 0,0 0,0-1,0 0,0 0,3-2,29-25,-3-1,0-1,-2-2,-2-2,-1-1,-1-1,9-19,36-41,-20 33,2 2,55-43,-49 60,-61 44,-1 0,1 0,-1 1,1-1,0 0,-1 1,1-1,0 1,0-1,-1 1,1 0,0-1,0 1,-1 0,1 0,0 1,0-1,-1 0,1 0,0 1,0-1,-1 1,1 0,-1-1,1 1,0 0,-1 0,1 0,-1 0,0 0,1 0,-1 1,0-1,0 0,0 1,0-1,0 1,0-1,0 1,0 0,3 11,-1-1,-1 1,0 0,-1 0,0 0,-1-1,-1 1,-1 12,0 7,4 5,-2 0,-2-1,-2 1,-1-1,-1 0,-3 0,0 0,-3-1,0-1,-3 0,0-1,-15 20,19-35,-2 0,0-1,-1-1,-1-1,-1 0,0 0,0-2,-2 0,0-1,0 0,-1-2,0 0,-1-2,-9 4,26-11,-1 0,0 0,1 0,-1-1,1 1,-1-1,0 0,1 0,-1 0,0-1,1 1,-1-1,0 0,1 0,-1 0,1 0,0-1,-1 1,1-1,0 0,0 0,0 0,0 0,0-1,0 1,1-1,-1 0,1 1,0-1,0 0,0-1,0 1,0 0,1 0,0-1,-1 1,1-1,0 1,1-1,-1 0,1 1,-1-1,1-1,1-9,0 0,1 0,0 1,1-1,0 0,1 1,1 0,0 0,1 0,0 1,1 0,1 0,0 0,5-5,4-8</inkml:trace>
  <inkml:trace contextRef="#ctx0" brushRef="#br0" timeOffset="401.954">1412 362,'-10'21,"2"1,0 0,1 0,1 1,2 0,0-1,1 2,1-1,2 0,0 0,1 1,4 17,-4-37,1 1,0-1,0 0,0 0,1-1,-1 1,1 0,0-1,0 0,0 1,0-1,1 0,-1-1,1 1,0-1,0 1,0-1,0 0,0-1,0 1,0-1,1 0,-1 0,1 0,-1 0,1-1,-1 0,1 0,2 0,5 0,1-1,-1-1,1 1,-1-2,0 0,0 0,0-1,-1-1,1 0,2-2,-6 2,0-1,-1 0,1 0,-1-1,0 0,-1 0,0 0,0-1,-1 0,1 0,-2-1,1 1,-1-1,-1 0,0 0,0 0,0-1,-1 1,-1-1,0 1,0-1,-1 0,0 1,0-1,-1 1,-1-1,1 1,-2-1,1 1,-1 0,-1 0,1 0,-5-6,2 7,0-1,-1 1,0 0,-1 1,0 0,0 0,0 0,-1 1,0 0,0 1,-1 0,1 1,-1 0,0 0,0 1,-1 0,1 1,0 0,-1 1,0 0,1 0,-1 1,0 1,1 0,-1 0,1 1,-1 0,1 1,0 0,0 1,0 0,1 1,-1 0,1 0,0 1,0 0,1 0,0 1,0 0,-2 3,-10 14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59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62 481,'-3'2,"0"-1,1 1,-1 0,0 0,1 0,-1 0,1 1,0-1,0 1,0-1,0 1,0 0,1 0,-1-1,1 1,0 0,0 1,0-1,0 1,-5 15,1 0,1 1,1-1,0 1,2 0,0-1,1 1,1 0,1 0,4 13,-6-27,1-1,0 1,0-1,0 1,1-1,0 0,0 0,0 0,1 0,0 0,-1 0,2-1,-1 1,1-1,-1 0,1 0,0 0,0-1,1 1,-1-1,1 0,0 0,0-1,0 1,0-1,0 0,0-1,1 1,-1-1,0 0,1 0,-1-1,1 1,0-1,0-1,9-3,-1-1,1-1,-1 0,0-1,0 0,-1-1,0-1,-1 0,0-1,0 0,-1-1,0 0,-1-1,0 0,-1 0,0-1,2-6,74-115,-83 133,-1 0,1 1,-1-1,1 1,0 0,0-1,-1 1,1 0,0 0,0 0,-1 0,1 0,0 1,-1-1,1 0,0 1,-1-1,1 1,0 0,-1 0,1-1,-1 1,1 0,-1 0,0 0,1 1,-1-1,0 0,0 0,0 1,0-1,0 1,0-1,0 1,0-1,0 1,-1-1,1 1,-1 0,1-1,-1 1,0 0,0 0,1-1,-1 1,0 0,-1 1,6 7,-1 0,0 0,1 0,1 0,-1 0,1-1,1 0,0 0,0-1,1 1,0-2,0 1,1-1,0 0,0-1,0 0,1-1,0 0,0 0,1-1,-1 0,1-1,0 0,6 0,-9-2,-1 0,1 0,-1-1,1 0,-1-1,1 1,-1-1,1-1,-1 1,0-1,1-1,-1 1,0-1,-1-1,1 1,0-1,-1 0,0-1,0 1,0-1,-1 0,1-1,-1 1,0-1,-1 0,0 0,0-1,0 1,0-1,-1 0,-1 0,1-2,3-100,-7 85</inkml:trace>
  <inkml:trace contextRef="#ctx0" brushRef="#br0" timeOffset="585.363">1134 1,'0'49,"0"113,17 124,1-129,-18-155,1 1,0-1,0 1,0-1,0 0,0 1,0-1,0 0,1 0,-1 0,1 0,0 0,0 0,-1 0,1-1,0 1,1-1,-1 1,0-1,0 0,0 0,1 0,-1 0,1 0,-1 0,1-1,-1 1,1-1,-1 0,1 0,-1 0,1 0,-1 0,1 0,-1-1,1 1,-1-1,1 0,-1 1,2-2,93-52,1-25,-96 80,1 0,-1 0,0 0,0 0,0 0,0 1,-1-1,1 1,0-1,-1 1,1 0,-1-1,1 1,-1 0,0 0,1 0,-1 0,0 0,-1 0,1 0,0 1,0-1,-1 0,0 0,1 1,-1-1,0 0,0 0,0 1,0-1,-1 0,1 1,-1 0,3 12,0-1,0-1,1 1,1-1,0 0,0 0,1-1,1 1,1-1,-1-1,8 11,-2-8,-5-4</inkml:trace>
  <inkml:trace contextRef="#ctx0" brushRef="#br0" timeOffset="1085.927">1727 707,'17'2,"0"-1,0-1,0-1,0 0,0-1,-1-1,1-1,-1 0,1-1,-1-1,-1 0,1-1,-1-1,0 0,-1-1,0-1,0 0,-1-1,6-6,-17 14,0 1,0 0,0-1,-1 1,1-1,-1 1,0-1,1 0,-1 0,0 0,-1 1,1-1,0 0,-1 0,0 0,0 0,0 0,0 0,0 0,0 0,-1 0,1 0,-1 0,0 0,0 0,0 1,0-1,-1 0,1 1,-1-1,1 1,-1-1,0 1,0 0,0-1,0 1,-1 0,1 1,0-1,-1 0,0 1,1-1,-1 1,0 0,1 0,-1 0,-3-1,-6 2,0 0,-1 1,1 0,0 1,0 0,0 1,0 0,0 1,1 0,-1 1,1 1,0-1,1 2,-1-1,1 2,1-1,-1 1,1 1,1-1,0 2,0-1,0 1,-4 9,3-9,1 0,0 1,1 0,0 0,1 1,0-1,1 2,1-1,-1 0,2 1,0 0,0 4,2-11,0-1,1 1,0-1,0 1,0 0,1-1,0 1,0-1,1 1,-1-1,1 0,0 1,0-1,1 0,0 0,0-1,0 1,0 0,1-1,0 0,0 0,0 0,0 0,0-1,1 0,0 0,-1 0,1 0,4 1,11 2,-1-2,1 0,0-1,0-1,0 0,1-2,-1 0,0-2,0 0,0-1,0-1,0-1,-1-1,0 0,1-2,14-2</inkml:trace>
  <inkml:trace contextRef="#ctx0" brushRef="#br0" timeOffset="1532.062">2264 763,'-1'1,"0"0,0 0,0 0,0 0,0 0,1 1,-1-1,1 0,-1 1,1-1,-1 0,1 1,0-1,-1 0,1 1,0-1,0 1,0-1,0 0,1 1,-1-1,0 1,0-1,1 0,-1 1,1-1,-1 0,1 1,0-1,0 0,-1 0,1 0,0 0,0 1,0-1,0 0,0-1,0 1,0 0,1 0,-1 0,0-1,0 1,1 0,0-1,11-6,-1-1,1 0,-1-1,-1-1,0 1,0-2,0 0,-1 0,-1-1,0 0,0 0,1-5,39-42,19-12,-68 70,1 0,0 1,0-1,0 0,-1 0,1 1,0-1,-1 1,1-1,0 1,-1-1,1 1,0-1,-1 1,1-1,-1 1,1 0,-1-1,1 1,-1 0,0 0,1-1,-1 1,0 0,1 0,-1-1,0 1,0 0,0 0,0 0,0-1,0 1,0 0,0 0,0 0,0 0,0-1,-1 1,1 0,0 0,0 1,-1 6,1 0,1 0,-1 0,1 0,1 0,0 0,0 0,0 0,1-1,0 1,1-1,-1 0,1 1,1-2,-1 1,1-1,1 1,-1-1,1-1,0 1,0-1,1 0,-1 0,1-1,0 0,3 1,-3-2,1-1,-1 0,0 0,0-1,1 0,-1 0,1 0,-1-1,1-1,-1 1,1-1,-1 0,0-1,1 0,-1 0,0 0,0-1,-1 0,1-1,0 1,-1-1,0 0,0-1,0 0,0 0,-1 0,0 0,1-3,6-3,0-2,-1 1,0-1,-1-1,-1 0,0 0,-1-1,0 0,-2-1,1 0,2-14,-5 7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41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1 226,'1'-1,"0"0,0 0,0 0,0 0,0 0,1 0,-1 0,0 0,1 0,-1 0,1 1,-1-1,1 1,-1-1,1 1,-1-1,1 1,-1 0,1 0,0 0,-1 0,1 0,-1 0,1 0,0 0,-1 1,1-1,-1 1,1-1,-1 1,1 0,0 0,6 0,22 3,-1-1,1-2,0-1,0-1,-1-1,21-5,175-12,-201 19</inkml:trace>
  <inkml:trace contextRef="#ctx0" brushRef="#br0" timeOffset="250.599">57 367,'43'0,"34"0,13 0,-4 0,-11 0,-15 0,-12 0,-9 0,-7 0,-4 0,-6 0</inkml:trace>
  <inkml:trace contextRef="#ctx0" brushRef="#br0" timeOffset="747.729">481 0,'226'114,"-32"-30,-192-83,1-1,-1 1,1 0,-1-1,0 1,1 0,-1 0,0 1,0-1,0 0,1 1,-2 0,1-1,0 1,0 0,0 0,-1 0,1 0,-1 0,0 0,1 0,-1 1,0-1,0 0,-1 1,1-1,0 1,-1-1,0 1,1-1,-1 1,0-1,0 1,0 0,-1-1,1 1,-1-1,1 1,-1-1,0 0,0 1,0-1,0 0,-1 2,-8 6,0-1,-1-1,0 0,0 0,0-1,-1 0,0-1,-1-1,-6 3,-39 19,-114 71,121-65,33-16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1,'-31'81,"-44"127,4-15,52-96,19-94,1 0,-1 0,0 0,1 0,-1 0,1 0,0 0,0-1,0 1,1 0,-1 0,0-1,1 1,0-1,0 1,0-1,0 0,0 0,0 0,0 0,1 0,-1 0,1-1,-1 1,1-1,0 0,-1 1,1-1,0-1,0 1,0 0,8 0,0 0,-1-1,1 0,0-1,0 0,-1 0,1-1,-1-1,7-2,38-6,59 0,-90 5</inkml:trace>
  <inkml:trace contextRef="#ctx0" brushRef="#br0" timeOffset="1194.255">535 650,'2'-16,"2"0,0 0,0 0,2 0,0 1,0 0,2 0,0 1,0 0,1 0,1 1,6-6,-12 14,103-132,-106 136,-1 0,1 0,-1 0,1 0,-1 0,1 0,-1 0,1 0,0 0,-1 0,1 1,0-1,0 0,0 0,0 1,0-1,0 0,0 1,0-1,0 1,0-1,0 1,0 0,0 0,0-1,0 1,1 0,-1 0,0 0,0 0,0 0,0 0,0 0,1 1,-1-1,0 0,0 0,0 1,0-1,0 1,0-1,0 1,0 0,0-1,0 1,0 0,-1 0,1-1,0 1,0 0,-1 0,1 0,0 0,-1 0,1 0,-1 0,1 0,-1 0,0 1,12 186,-10-182,-3-5,1 1,0-1,0 0,-1 0,1 0,0 0,0 0,0 0,0 0,0 0,0 0,1 0,-1 0,0 0,0 0,1 0,-1 0,1 0,-1 0,1 0,-1 0,1 0,0 0,-1 0,1 0,0-1,0 1,-1 0,1-1,0 1,0 0,0-1,0 1,0-1,0 1,0-1,0 0,0 0,0 1,0-1,0 0,0 0,0 0,1 0,-1 0,0 0,0 0,0 0,0-1,0 1,0 0,0-1,0 1,0 0,0-1,0 0,0 1,94-105,53-32,-148 136,1 0,0-1,0 1,-1 0,1 0,0 0,0 0,0 0,0 0,0 0,1 0,-1 0,0 1,0-1,1 0,-1 1,0-1,1 1,-1-1,0 1,1 0,-1 0,1-1,-1 1,0 0,1 0,-1 1,1-1,-1 0,1 0,-1 1,0-1,1 0,-1 1,0-1,1 1,-1 0,0 0,0-1,0 1,0 0,1 0,-1 0,0 0,-1 0,1 0,1 1,-12 130,-13-16,27-100</inkml:trace>
  <inkml:trace contextRef="#ctx0" brushRef="#br0" timeOffset="1894.209">1607 283,'-49'31,"2"1,2 2,1 3,2 1,-5 8,42-40,1-1,-1 1,1 0,1 0,-1 0,1 0,0 1,1-1,-1 1,1 0,1-1,-1 1,1 2,1-7,0 1,0-1,0 0,0 1,0-1,0 0,1 0,-1 1,1-1,0 0,0 0,-1 0,1 0,1 1,-1-1,0-1,0 1,1 0,-1 0,1 0,0-1,-1 1,1-1,0 0,0 1,0-1,0 0,0 0,0 0,0 0,0 0,1-1,-1 1,0-1,0 1,1-1,-1 0,0 0,1 0,0 0,11-2,0-1,-1 0,0 0,1-2,-1 0,-1 0,1-1,-1 0,0-2,0 1,-1-1,0-1,-1 0,0 0,0-1,-1 0,8-12,22-16,79-69,-117 106,-1 1,1-1,-1 0,1 0,0 1,-1-1,1 0,0 1,-1-1,1 0,0 1,0-1,-1 1,1-1,0 1,0 0,0-1,0 1,0 0,0 0,-1-1,1 1,0 0,0 0,0 0,0 0,0 0,0 0,0 1,0-1,0 0,0 0,0 1,0-1,-1 0,1 1,0-1,0 1,0-1,-1 1,1-1,0 1,-1 0,1-1,0 1,-1 0,1 0,-1-1,1 1,-1 0,1 0,-1 0,0 0,1 0,-1-1,0 1,0 0,0 0,1 0,-1 0,0 0,0 0,-1 0,1 0,0 0,0 0,0 0,-1 0,1 0,-19 245,19 77,0-315,1 0,-2 0,1 0,-1-1,0 1,-1 0,0-1,0 1,0-1,-1 1,0-1,-1 0,1 0,-2 0,1-1,0 0,-1 1,-1-1,1-1,-1 1,0-1,0 0,0-1,0 1,-1-1,0 0,0-1,0 0,-1 0,1 0,-1-1,1 0,-1-1,0 1,-2-1,5-1,0-1,0 1,1-1,-1 0,0 0,1 0,-1-1,1 0,-1 0,1 0,0 0,0-1,0 1,0-1,0 0,0 0,1-1,0 1,-1-1,1 1,1-1,-1 0,0 0,1-1,0 1,0 0,0-1,1 1,-1-1,1 0,0-3,-1-1,0-1,1 0,0 0,1 0,0 1,0-1,1 0,1 0,-1 0,2 1,-1-1,1 1,1-1,-1 1,3-2,7-7,1 1,1 1,1 0,0 0,1 2,1 0,0 1,0 1,2 1,-1 0,1 2,1 0,0 1,25-6,-25 10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426 183,'-1'-2,"-1"0,1 0,-1 1,1-1,-1 0,0 1,0-1,0 1,0 0,0-1,0 1,0 0,0 0,0 0,-1 1,1-1,0 0,-1 1,1 0,0-1,-1 1,1 0,0 0,-3 1,2-2,-10 1,0 0,0 1,0 0,0 1,0 0,1 1,-1 0,1 1,-1 1,1 0,-7 5,17-10,1 1,0-1,-1 1,1-1,0 1,0 0,0 0,0-1,0 1,-1 0,1 0,1 0,-1 0,0 0,0 0,0 0,0 0,1 1,-1-1,1 0,-1 0,1 1,-1-1,1 0,0 1,-1-1,1 0,0 1,0-1,0 1,0-1,0 0,1 1,-1-1,0 0,1 1,-1-1,0 0,1 0,0 1,-1-1,1 0,0 0,0 0,-1 0,1 0,0 0,0 0,1 1,62 36,31 4,-92-41,-1 0,0 0,0 0,0 0,0 1,-1-1,1 1,0-1,-1 1,1 0,-1 0,1 0,-1 0,0 0,0 0,0 0,0 0,0 0,0 0,0 1,-1-1,1 0,-1 0,0 1,0-1,0 1,0-1,0 0,0 1,0-1,-1 0,0 0,1 1,-1-1,0 0,0 0,0 0,0 0,0 0,-1 0,1 0,-1 1,-10 8,0-1,0-1,-1 0,0-1,-1 0,0-1,0 0,-1-1,1-1,-1 0,0-1,-3 0,-7 3,-5 3,-100 17,119-37,15 4</inkml:trace>
  <inkml:trace contextRef="#ctx0" brushRef="#br0" timeOffset="243.972">651 324,'-4'34,"-3"15,1 0</inkml:trace>
  <inkml:trace contextRef="#ctx0" brushRef="#br0" timeOffset="896.094">850 494,'17'-20,"-1"0,-1-1,0-1,-2 0,-1-1,0 0,-2-1,4-14,15-42,-40 169,28 21,-17-107,1 0,0 0,0 0,0 0,1 0,-1-1,1 1,-1 0,1-1,0 1,0-1,0 0,0 1,1-1,-1 0,1-1,-1 1,1 0,-1-1,1 1,0-1,0 0,0 0,0 0,0 0,0 0,0-1,0 1,0-1,0 0,0 0,0 0,3-1,4-3,0-1,-1 0,0-1,0 0,-1 0,1-1,-1 0,-1 0,0-1,0 0,0-1,-1 1,0-1,0-2,14-17,-2 0,-1-2,-2 0,-1-1,-1-1,3-14,-15 39,1 1,-1-1,-1 1,1-1,-1 1,0-1,-1 1,0-1,0 1,0-1,-1 1,1-1,-2 1,1 0,-2-3,-7-9</inkml:trace>
  <inkml:trace contextRef="#ctx0" brushRef="#br0" timeOffset="1317.889">1584 14,'-10'3,"0"0,0 1,1 0,-1 0,1 1,0 1,1-1,-1 2,1-1,0 1,1 0,0 1,0-1,0 1,1 1,0-1,1 1,0 0,0 1,1-1,0 1,1 0,0 0,1 0,-2 9,3-12,0 0,1 1,0-1,0 1,1-1,0 0,0 1,1-1,0 0,0 0,0 0,1 0,0 0,1-1,-1 1,1-1,0 0,1 0,0 0,0-1,0 0,0 0,1 0,0 0,0-1,0 0,0 0,1-1,0 0,-1 0,7 2,-4-2,1-1,-1 1,1-2,-1 1,1-1,0-1,-1 0,1 0,0-1,-1 0,1 0,-1-1,1-1,-1 0,0 0,0 0,0-1,0-1,-1 1,1-2,-1 1,-1-1,1 0,-1 0,0-1,0 0,4-7,-2 3,69-101,-75 107,-1 0,1-1,-1 0,0 1,0-1,-1 0,0 0,0 0,0 0,-1 0,0 0,0 0,0 0,-1 0,0 0,0 0,0 0,-1 0,0 0,-2-4,1 5,0 1,-1 0,1-1,-1 1,0 0,0 1,0-1,0 1,-1 0,1 0,-1 0,0 1,0-1,0 1,0 0,0 1,-1-1,1 1,0 0,-4 0,-21-3</inkml:trace>
  <inkml:trace contextRef="#ctx0" brushRef="#br0" timeOffset="1645.879">1442 211,'24'0,"13"0,4 5,1 1,-2 5,-4 1,-2-3,-3-2,-2-2,-5 2,-2 1,-5 3,-1 0,-3-2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8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25,'-4'0,"2"0,7 0,8 0,5 0,6 0,2 0,3 0,0 0,1-4,-1-3,1 1,-1 1,-6 2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0,'-23'67,"-16"25,-4-2,-50 75,-57 64,148-227,1 0,0 0,0 0,0 0,0 0,0 0,0 1,0-1,1 0,-1 1,1-1,0 0,0 1,-1-1,2 1,-1-1,0 1,0-1,1 0,-1 1,1-1,0 0,0 0,0 1,0-1,0 0,0 0,0 0,1 0,-1 0,1 0,0-1,-1 1,1 0,0-1,0 1,0-1,0 0,0 0,0 0,1 0,-1 0,0 0,0 0,1-1,-1 1,2-1,23 4,1-1,0-1,0-2,-1 0,1-2,3-2,15-12,-27 3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0,0 0,0 0,-4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29,'48'-5,"21"-1,3 0,-5 1,-10 2,-10 1,-7 1,-12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86,'0'-5,"-4"-2,-8 6,-5 2,5 2,8 0,6-6,-2-1,-2 3,-5 4,-6 0,-1 4,7 2,9-2,5-1</inkml:trace>
  <inkml:trace contextRef="#ctx0" brushRef="#br0" timeOffset="376.954">458 0,'-19'5,"-7"6,7 2,11-2,1-3,-2-2,-4-3,0 4,1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10,'-38'29,"1"1,2 1,1 2,2 2,-26 35,49-59,0 2,0-1,1 1,1 0,0 1,1-1,0 2,1-1,1 0,0 1,1 0,1 0,0 0,1 0,0 0,1 0,1 0,1 0,0 0,1 0,0 0,1 0,1-1,0 0,1 0,7 12,-8-21,0 1,0-1,1 0,-1-1,1 1,0-1,0 0,1-1,-1 1,1-1,-1 0,1-1,0 0,0 0,0 0,1-1,-1 0,0-1,0 1,1-2,-1 1,0-1,0 0,1 0,-1-1,2 0,15-4,-1-2,0 0,0-1,-1-2,0 0,-1-1,5-5,7-3,-1-1,-2-2,0-1,-1-1,-2-1,0-2,-2-1,10-15,-25 27,0 0,-1 0,-1 0,-1-1,-1 0,0-1,-1 1,-1-3,-2 13,-1 1,0-1,-1 0,1 1,-2-1,1 0,-1 1,0-1,0 1,-1-1,0 1,-1-1,1 1,-1 0,-1 0,0 1,1-1,-2 1,1-1,-1 1,-4-4,-1 4,-1 0,0 1,0 1,-1-1,1 2,-1-1,0 2,0 0,0 0,0 1,0 0,0 1,0 1,-1 0,1 0,-4 2,-24 3,4 1</inkml:trace>
  <inkml:trace contextRef="#ctx0" brushRef="#br0" timeOffset="367.207">34 349,'93'-30,"88"-19,-175 48,1 1,-1 1,0-1,0 1,0 0,0 0,0 0,0 1,-1 0,1 0,0 1,-1 0,0 0,1 0,-1 0,0 1,-1 0,1 0,-1 0,0 1,0-1,0 1,0 0,2 5,3-1,0 0,0-1,1 0,0 0,0-1,1 0,0-1,0 0,1-1,-1 0,1-1,0 0,0-1,1 0,-1-1,1-1,-1 0,1 0,0-1,4-1,7-4,-6-1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86,'1'67,"-13"151,-6-22,8-133,4-57</inkml:trace>
  <inkml:trace contextRef="#ctx0" brushRef="#br0" timeOffset="315.714">1 86,'43'-5,"38"-1,11-5,-1 0,-7 1,-8 3,-11 2,-13-2,-5-1,-6 2,-6 1,-3 3,-2 0,-2 1,-10 1,-9 0</inkml:trace>
  <inkml:trace contextRef="#ctx0" brushRef="#br0" timeOffset="600.195">57 622,'29'0,"33"-5,12-1,2-5,-7 0,-6 1,-8 3,-9-2,-8 0,-5 1,-3 3,-3 2,0-4,-1 0,1 1,0 2,-4 1</inkml:trace>
  <inkml:trace contextRef="#ctx0" brushRef="#br0" timeOffset="4018.584">1299 482,'-2'-2,"1"1,-1-1,0 1,0 0,0-1,0 1,0 0,0 1,0-1,0 0,0 0,0 1,0-1,-1 1,1 0,0 0,0 0,0 0,-1 0,1 0,0 0,0 1,0-1,-1 1,1 0,0 0,0 0,0-1,0 2,0-1,1 0,-1 0,0 1,-1 0,-55 60,-48 91,-8-11,111-134,14-15,15-16,188-198,-125 117,-88 103,-1 0,1 1,0-1,-1 0,1 1,0-1,0 0,0 1,0-1,0 1,-1 0,1-1,0 1,0 0,0-1,0 1,0 0,0 0,0 0,0 0,0 0,0 0,0 0,0 0,0 0,0 1,0-1,0 0,0 1,0-1,0 0,0 1,0-1,0 1,-1 0,1-1,0 1,0 0,-1-1,1 1,0 0,-1 0,1 0,0 0,24 49,-18-33,31 136,-30-103,-1-4,-5-34</inkml:trace>
  <inkml:trace contextRef="#ctx0" brushRef="#br0" timeOffset="4332.753">1074 679,'33'0,"26"0,8 0,-3 0,-8 0,-8 0,-13-5,-7-2,-8 1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0 282,'125'-11,"118"-18,-73 0,-120 24,-32 7</inkml:trace>
  <inkml:trace contextRef="#ctx0" brushRef="#br0" timeOffset="324.644">84 451,'39'0,"31"0,9 0,-4 0,-10 0,-12 0,-9 0,-8 0,-10-4,-5-3,-5 1</inkml:trace>
  <inkml:trace contextRef="#ctx0" brushRef="#br0" timeOffset="913.329">424 0,'30'34,"153"81,-179-111,0 1,0-1,0 1,-1 0,1 1,-1-1,-1 1,1-1,-1 1,0 0,0 0,0 0,-1 0,0 0,0 0,-1 0,0 0,0 0,0 0,-1 1,0-1,0 0,0 0,-1 0,0 0,0-1,0 1,-1 0,0-1,0 0,0 1,-1-1,0-1,0 1,0 0,-1-1,1 0,-1 0,-1 0,-241 232,224-204,16-15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1,'0'0,"5"0,6 0,6 0,5 0,4 0,2 0,1 0,0 0,1 0,-6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8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1,'-2'19,"-2"0,0 0,-1 0,-1-1,-1 0,0 0,-1 0,-1-1,-1 0,-5 5,-13 30,8-15,10-21,0 0,1 1,1 0,1 1,0 0,2 0,0 0,0 1,2-1,1 1,0 3,2-20,0 1,0-1,1 1,-1-1,1 1,-1-1,1 0,0 1,0-1,0 0,0 0,1 1,-1-1,0 0,1 0,0-1,-1 1,1 0,0 0,0-1,0 1,0-1,0 0,0 0,1 1,-1-1,0 0,1-1,-1 1,0 0,1-1,-1 0,1 1,-1-1,1 0,-1 0,1 0,0-1,94-23,-77 13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49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0 352,'20'-36,"1"2,1 0,3 1,0 1,8-5,83-65,-116 103,0 0,0 0,0 0,0 0,0-1,0 1,0 0,0 0,0 0,1 0,-1 0,0-1,1 1,-1 0,0 0,1 0,-1-1,1 1,-1 0,1 0,0-1,-1 1,1-1,0 1,-1 0,1-1,0 1,0-1,-1 0,1 1,0-1,0 0,0 1,0-1,-1 0,1 0,0 0,0 0,0 0,0 0,0 0,0 0,0 0,-1 0,1 0,0 0,0-1,0 1,0 0,0-1,-1 1,1-1,0 1,0-1,-1 1,1-1,0 1,-1-1,1 0,-1 1,1-1,-1 0,1 0,-1 1,1-2,-2 8,-8 70,9-74,0-1,0 1,0 0,0-1,0 1,1-1,-1 1,1 0,-1-1,1 1,-1-1,1 1,0-1,0 1,0-1,0 0,0 1,0-1,0 0,1 0,-1 0,0 0,0 0,1 0,-1 0,1 0,-1-1,1 1,-1 0,1-1,0 1,-1-1,1 0,0 1,-1-1,1 0,0 0,-1 0,1 0,0-1,-1 1,1 0,13-5,1 0,-1-1,0 0,-1-1,0-1,0 0,-1-1,0-1,0 0,-1 0,8-10,0 2,50-37,-67 92,-19 7,13-39,-1 1,2-1,-1 1,1 0,-1 0,2-1,-1 1,1 1,-1-1,2 0,-1 0,1 0,0 1,0-1,1 0,-1 0,2 0,-1 0,1 0,-1 0,2 0,1 4,8 3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1,'-26'4,"0"2,0 0,0 2,1 1,0 0,-2 3,21-9,-1 0,1 1,-1 0,1 0,0 0,1 1,-1 0,1 0,0 0,0 1,0-1,1 1,0 0,0 1,0-1,1 1,0 0,0-1,1 1,0 0,0 1,1-1,0 0,0 2,1-5,1 0,-1 0,1 0,0 0,0 0,1 0,-1 0,1-1,0 1,0 0,0-1,1 0,-1 1,1-1,-1 0,1 0,0-1,0 1,1-1,-1 1,0-1,1 0,0 0,-1 0,1-1,0 1,0-1,0 0,0 0,0-1,0 1,0-1,0 1,0-1,0-1,0 1,0-1,0 1,0-1,0 0,0 0,0-1,0 1,-1-1,1 0,0 0,-1 0,0-1,1 1,145-124,-86 66,-62 58,-1 1,1 0,-1 0,1-1,0 1,-1 0,1 0,0 0,0 0,0 0,0 0,0 0,0 0,0 0,0 1,0-1,0 0,1 1,-1-1,0 0,0 1,1 0,-1-1,0 1,1 0,-1 0,0 0,1-1,-1 2,0-1,1 0,-1 0,0 0,1 0,-1 1,0-1,1 1,-1-1,0 1,0-1,1 1,-1 0,0 0,0 0,0-1,0 1,0 0,0 0,0 0,-1 1,1-1,0 0,0 0,-1 0,1 0,-1 1,1-1,-1 0,0 1,1-1,-1 1,-12 120,-3-43,16-68,-1 1,0 0,0-1,-2 1,1-1,-1 0,-1 1,0-1,-1 0,0 0,0-1,-1 1,-1-1,0 0,0 0,-1-1,0 0,0 0,-1-1,-1 0,1 0,-1-1,-4 3,-57 17,68-27,0 0,1 1,-1-1,0 0,1-1,-1 1,0 0,1 0,-1-1,1 1,-1-1,0 1,1-1,-1 0,1 0,0 1,-1-1,1 0,0 0,-1-1,1 1,0 0,0 0,0 0,0-1,0 1,0-1,0 1,1-1,-1 1,0-1,1 1,-1-1,1 1,0-1,0 0,-1 1,1-1,0 0,0 1,0-1,1 0,-1 1,2-10,0 1,1 0,1 0,-1 0,2 0,-1 0,1 1,1 0,0 0,0 1,1-1,0 1,0 1,0-1,1 1,1 0,-1 1,1 0,0 1,0-1,2 1,1-3,150-79,-138 80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80,'38'0,"32"0,14-5,2-1,-9 0,-12 1,-8-3,-9-1,-8 2,-6 2,-3 1,-3-3,-1 0,-1 1,-4 1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19,'-3'-2,"1"0,-1 0,1 1,-1-1,0 0,0 1,0 0,0 0,0 0,0 0,0 0,0 0,0 1,0-1,0 1,-1 0,1 0,0 1,0-1,0 0,0 1,-1 0,1 0,0 0,0 0,1 0,-1 0,0 1,0 0,1-1,-1 1,0 0,1 0,-1 1,-74 83,68-74,0 1,1 0,0 0,1 1,0 0,1 1,1-1,1 1,0 0,0 1,2-1,0 0,0 1,2-1,0 1,1-1,0 1,2 2,-1-13,0 1,0 0,1-1,0 1,1-1,-1 0,1 0,0 0,0 0,0-1,1 0,0 0,-1 0,2 0,-1-1,0 0,1 0,-1 0,1-1,0 1,0-1,0-1,0 1,0-1,0 0,0-1,6 1,9 0,0-1,0-1,1-1,-1-1,0 0,0-2,11-4,-11 4,0 0,0-2,-1 0,0-1,-1-1,0-1,0-1,-1-1,0 0,-1-1,0-1,-2 0,1-1,-2-1,0-1,-1 0,0-1,-12 15,0 0,1 0,-2 0,1 0,0 0,-1 0,1 0,-1 0,0 0,0 0,0 0,0 0,-1 0,1 0,-1 0,0 0,0 0,0 0,0 0,0 0,-1 0,1 1,-1-1,0 1,0-1,0 1,0-1,0 1,0 0,-1 0,1 0,-1 1,1-1,-1 0,-2 0,-105-42,78 37,4 3</inkml:trace>
  <inkml:trace contextRef="#ctx0" brushRef="#br0" timeOffset="466.477">58 217,'168'-11,"-160"9,0-1,0 0,0 1,1 0,-1 0,1 1,-1 0,1 1,0 0,-1 0,1 0,-1 1,1 1,-1 0,1 0,-1 0,0 1,0 0,0 1,0 0,-1 0,7 5,-7-2,-1-1,1 0,0 0,0 0,1-1,-1 0,1 0,0-1,1 0,-1 0,1-1,-1 0,1-1,0 0,0 0,0-1,0 0,1-1,-1 0,0 0,0-1,0 0,1-1,15-4</inkml:trace>
  <inkml:trace contextRef="#ctx0" brushRef="#br0" timeOffset="976.853">482 48,'-5'0,"-6"0,-6 0,-6 0,2-5,0-1,-2 0,-1 1,-2 1,-1 2,4 1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29,'-5'5,"-1"6,0 6,1 1</inkml:trace>
  <inkml:trace contextRef="#ctx0" brushRef="#br0" timeOffset="245.917">277 0,'0'10,"-5"8,-1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59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0 393,'19'0,"17"0,6 0,1 0,-2 0,-4 0,-2 0,-3 0,-2 0,-2 0,0 0,0 0,0 0,-1 0,1 0,-5 0</inkml:trace>
  <inkml:trace contextRef="#ctx0" brushRef="#br0" timeOffset="269.74">28 619,'38'-9,"33"-4,8 1,-4 2,-11 3,-10 3,-10 1,-8 2,-5 1,-8 1</inkml:trace>
  <inkml:trace contextRef="#ctx0" brushRef="#br0" timeOffset="1923.158">1242 55,'-10'34,"-3"25,1 7,2-2,3-8,3-8,2-8,1-5,1-5,0-2,1-6</inkml:trace>
  <inkml:trace contextRef="#ctx0" brushRef="#br0" timeOffset="2203.892">734 83,'39'-5,"36"-6,10-2,1 2,-6 3,-10 2,-13 3,-7 1,-7 2,-5 0,-6 0,-2 1,-2-1,-1 1,0-1,-5 5,-11 2,-7-1</inkml:trace>
  <inkml:trace contextRef="#ctx0" brushRef="#br0" timeOffset="2452.155">762 592,'48'-5,"35"-7,13-5,-5 0,-13 2,-15 4,-14 4,-10 4,-7-4,-4 1,-2 0,-6 2</inkml:trace>
  <inkml:trace contextRef="#ctx0" brushRef="#br0" timeOffset="3399.368">1722 422,'-52'35,"1"2,2 2,2 2,2 2,1 3,13-1,31-45,0 1,1-1,-1 1,1-1,-1 1,1-1,0 1,-1-1,1 1,-1-1,1 1,0-1,-1 0,1 0,0 1,-1-1,1 0,0 0,-1 0,1 0,0 0,0 1,-1-1,1-1,0 1,0 0,-1 0,1 0,0 0,-1 0,1-1,0 1,-1 0,1-1,0 1,-1 0,1-1,-1 1,1-1,0 1,-1-1,1 1,-1-1,0 1,1-1,-1 0,1 1,-1-1,0 0,1 1,-1-2,1 1,396-302,-396 301,-1 1,1 0,0 0,-1 0,1 0,0 0,0 0,0 0,0 0,0 0,0 0,0 0,0 1,0-1,0 0,0 1,1-1,-1 1,0-1,0 1,1 0,-1 0,0-1,0 1,1 0,-1 0,0 0,1 0,-1 0,0 1,1-1,-1 0,0 1,0-1,1 0,-1 1,0 0,0-1,0 1,0 0,0-1,0 1,0 0,0 0,0 0,0 0,0 0,0 0,-1 0,1 0,0 0,-1 1,1-1,-1 0,1 0,-1 0,0 1,1-1,-1 0,0 1,0-1,0 0,0 1,0-1,-22 81,17-69,1 0,0 1,1 0,0 0,1 0,1 0,0 0,1 0,0 0,1 2,7 40,-31-71,15 6,0 0,0 0,-1 1,0 1,0 0,-1 0,0 0,0 1,-1 1,1 0,-1 0,0 1,-1 1,1-1,-9 0,-61 2,56 3</inkml:trace>
  <inkml:trace contextRef="#ctx0" brushRef="#br0" timeOffset="3819.85">2315 26,'-38'35,"1"1,2 2,2 2,-6 11,-19 65,57-112,0 0,0 0,1 0,0 1,-1-1,2 0,-1 0,0 0,1 0,0 1,-1-1,2 0,-1 0,0 0,1 0,0-1,0 1,0 0,0-1,1 1,-1-1,1 0,0 0,0 0,0 0,0 0,1-1,-1 1,1-1,8 4,0-1,-1-1,1 0,1-1,-1 0,1-1,-1 0,1-1,-1 0,1-1,0 0,-1-1,1-1,0 0,-1-1,0 0,0-1,0 0,0-1,0 0,-1-1,0 0,0-1,9-7,-8 7,0 0,0-2,-1 1,0-1,0-1,-1 0,0 0,-1-1,0 0,-1-1,0 0,-1 0,0-1,-1 1,0-2,-1 1,-1 0,0-1,0-3,-2 11,0 0,-1-1,1 1,-1 0,0 0,-1-1,0 1,0-1,0 1,0 0,-1-1,0 1,-1 0,0 0,1 0,-2 0,1 0,-1 0,0 0,0 1,-1-1,1 1,-1 0,0 0,-1 0,1 1,-1 0,0 0,0 0,0 0,-1 1,1-1,-1 2,0-1,1 0,-2 1,1 0,-1 1,-83 11,64-4</inkml:trace>
  <inkml:trace contextRef="#ctx0" brushRef="#br0" timeOffset="4154.932">2032 337,'53'-19,"22"-7,3 2,-7 5,-15 10,-13 6,-13 9,-8 4,-1 0,-6 2,0 0,3-2,2-3,3-3,-2-6,-6-4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0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86 226,'168'-27,"-8"14,-37-4,-99 16</inkml:trace>
  <inkml:trace contextRef="#ctx0" brushRef="#br0" timeOffset="302.755">0 423,'20'5,"20"2,8-6,1-2,-3-2,-5 0,-4 1,-4 0,-2-4,-3-1,0 1,0 1,-6 2</inkml:trace>
  <inkml:trace contextRef="#ctx0" brushRef="#br0" timeOffset="769.858">340 1,'19'16,"1"0,0-1,1-1,1-1,0-1,3 0,72 43,-95-54,0 0,1 1,-1-1,0 1,0 0,0 0,0 0,0 0,0 0,-1 0,1 0,-1 1,1-1,-1 1,0-1,0 1,0-1,0 1,-1 0,1-1,-1 1,1 0,-1-1,0 1,0 0,0 0,0-1,-1 1,1 0,-1-1,0 1,0 0,0-1,0 1,-1 1,-63 77,52-68,-245 263,241-258,3-5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0,'-19'5,"-11"6,-1 6,10 1,14-4,12-8,10-6,8-7,-1-2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3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1,'-24'9,"-3"4,4-1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198 128,'-8'2,"0"1,0-1,0 1,1 1,-1 0,1 0,0 0,0 1,1 0,-1 0,1 1,0-1,0 2,1-1,0 0,0 1,1 0,-1 0,1 1,1-1,0 1,0-1,0 1,1 0,0 0,1 1,-1-1,2 0,-1 0,1 1,0 0,0 8,0 0,1 0,1 0,0 0,2-1,0 1,0-1,2 3,-4-15,0 0,0 1,0-1,1 0,-1 0,1 0,0 0,0-1,0 1,1-1,-1 0,1 0,0 0,0 0,0-1,0 1,0-1,0 0,1 0,-1-1,1 1,0-1,-1 0,1 0,0-1,-1 1,1-1,0 0,0-1,-1 1,1-1,16-4,0 0,-1-2,0-1,0 0,-1-1,0-1,-1-1,0-1,0 0,-1-2,-1 1,-1-2,4-4,0 2,0 0,-1-1,-1-1,-1-1,-1 0,0-1,-2-1,-1 0,0-1,7-23,-17 42,-1-1,0 0,0 0,-1 0,0 0,1 0,-2 0,1 0,-1 1,1-1,-1 0,0 0,-1 0,1 1,-1-1,0 1,0-1,-1 1,1 0,-1 0,0 0,0 0,-1 0,1 0,-1 1,1 0,-1 0,0 0,0 0,-1 1,1-1,0 1,-1 0,1 0,-1 1,0-1,0 1,-2 0,-4-2,-1 1,-1 0,1 0,0 1,0 1,-1 0,1 1,0 0,0 1,0 0,0 1,0 0,0 1,1 0,0 1,0 1,-10 5,-17 10</inkml:trace>
  <inkml:trace contextRef="#ctx0" brushRef="#br0" timeOffset="395.612">0 354,'5'-7,"0"1,0-1,1 1,0 0,0 1,0-1,1 1,0 0,0 1,0 0,0 0,1 0,0 1,-1 0,1 1,3-1,127-21,-129 23,-1 0,0 0,1 1,-1 1,1-1,-1 1,0 1,1-1,-1 1,0 1,0 0,0 0,-1 0,1 1,-1 0,0 1,0-1,0 1,-1 1,1-1,-1 1,4 6,17 8,-17-19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1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1 388,'38'-5,"23"-2,5 1,-3 1,-8 2,-8 0,-13 2</inkml:trace>
  <inkml:trace contextRef="#ctx0" brushRef="#br0" timeOffset="217.232">1 585,'38'0,"28"0,6 0,-8 0</inkml:trace>
  <inkml:trace contextRef="#ctx0" brushRef="#br0" timeOffset="472.103">622 501,'33'0,"27"0,6 0,-2 0,-8 0,-13-5,-14-2</inkml:trace>
  <inkml:trace contextRef="#ctx0" brushRef="#br0" timeOffset="2215.618">1187 698,'171'-106,"-131"75,-18 17,-2-2,1 0,-2-1,-1-1,0-1,-1 0,6-11,-10-21,-13 50,0 0,0 0,-1 0,1 0,0 0,0 1,-1-1,1 0,-1 0,1 0,-1 0,1 0,-1 1,0-1,1 0,-1 1,0-1,1 0,-1 1,0-1,0 1,0-1,1 1,-1-1,0 1,0 0,0-1,0 1,0 0,0 0,0-1,0 1,0 0,0 0,0 0,0 0,0 1,0-1,0 0,0 0,1 1,-1-1,0 0,0 1,0-1,0 1,0-1,1 1,-1-1,0 1,0 0,1-1,-9 5,1-1,0 1,1 1,-1-1,1 1,0 1,1-1,-1 1,1 1,0-1,1 1,0 0,0 0,1 0,-2 6,4-10,0 0,1 0,-1 0,1 0,0 1,0-1,1 0,-1 1,1-1,0 0,0 1,0-1,1 0,-1 1,1-1,0 0,0 0,1 0,-1 0,1 0,0 0,0 0,1 0,-1 0,1-1,-1 0,1 1,0-1,0 0,1 0,-1-1,1 1,2 1,5 0,0-1,0 0,0-1,0 0,0-1,0 0,1-1,-1 0,0-1,0 0,1-1,-1 0,0-1,-1 0,1-1,0 0,-1 0,0-1,0-1,0 1,-1-2,0 1,8-8,8-1,-9 6,0 0,-1-1,0-1,-1 0,0-1,-1-1,0 0,-1-1,0 0,-1-1,-1 0,5-10,-14 24,-1-1,1 1,-1-1,0 1,1-1,-1 0,0 1,0-1,0 1,0-1,0 1,0-1,-1 1,1-1,-1 1,1-1,-1 1,1-1,-1 1,0-1,1 1,-1 0,0-1,0 1,0 0,0 0,0 0,0 0,-1 0,1 0,0 0,0 0,-1 0,1 1,-1-1,1 0,0 1,-1-1,1 1,-1 0,1-1,-1 1,0 0,1 0,-1 0,1 0,-1 0,1 0,-1 1,1-1,-1 1,1-1,-1 1,1-1,-1 1,1 0,0-1,-1 1,1 0,0 0,0 0,-2 1,-6 2,0 1,0-1,1 2,-1-1,1 1,0 0,1 1,-1 0,1 0,-2 4,6-9,1 1,1-1,-1 0,0 1,0-1,1 1,0-1,-1 1,1 0,0 0,0-1,1 1,-1 0,0 0,1 0,0 0,0 0,0 0,0 0,0 0,0 0,1 0,0 0,-1 0,1-1,0 1,0 0,1 0,-1-1,0 1,1-1,0 1,0-1,-1 0,1 1,3 1,0 0,0 0,1 0,0 0,0-1,0 1,0-2,1 1,-1-1,1 1,-1-2,1 1,0-1,0 0,-1 0,1-1,0 0,0 0,0-1,6-1,128-41,-134 40,2 0,-1 0,0-1,0 1,0-2,-1 1,1-1,-1 0,0-1,-1 0,1 0,-1 0,0-1,-1 0,0 0,0 0,0-1,-1 0,0 0,0 0,-1 0,2-9,-5 16,1-1,-1 0,0 1,0-1,0 0,0 0,0 1,0-1,-1 0,1 0,0 1,-1-1,0 0,1 1,-1-1,0 1,0-1,0 1,0-1,0 1,0 0,0-1,0 1,-1 0,1 0,0 0,-1 0,1 0,-1 0,1 0,-1 0,0 1,1-1,-1 1,0-1,1 1,-1-1,0 1,0 0,1 0,-1 0,0 0,0 0,1 1,-1-1,0 0,1 1,-1-1,0 1,1 0,-1-1,1 1,-1 0,1 0,-1 0,1 0,-1 0,1 0,0 1,0-1,0 0,0 1,0-1,0 1,0-1,-1 2,-3 3,-1 0,1 0,0 1,0 0,1 0,0 0,0 0,1 0,0 1,0 0,1 0,0 0,0 0,0 4,2-8,-1 0,1 0,0 0,0 0,0-1,1 1,0 0,-1 0,1 0,0 0,1 0,-1-1,1 1,0-1,0 1,0-1,0 1,0-1,1 0,-1 0,1 0,0-1,0 1,0-1,0 1,1-1,-1 0,1 0,-1 0,4 0,-2 0,4 3,0-1,0 0,0-1,1 0,-1-1,1 0,0 0,0-1,0 0,0-1,0 0,0 0,0-1,0-1,7-3</inkml:trace>
  <inkml:trace contextRef="#ctx0" brushRef="#br0" timeOffset="2614.49">2259 21,'22'-3,"205"-15,-227 19,-1-1,0 1,0 0,1-1,-1 1,1 0,-1 0,1-1,-1 1,1 0,-1 0,1 0,0 0,-1 0,1 0,0 0,0-1,0 1,-1 0,1 0,0 0,0 0,1 0,-1 0,0 0,0 0,0 0,1 0,-1 0,0 0,1 0,-1-1,1 1,-1 0,1 0,-1 0,1-1,0 1,-1 0,1-1,0 1,0 0,-1-1,1 1,0-1,0 0,0 1,0-1,-1 1,1-1,0 0,0 0,0 0,0 1,0-1,0 0,0 0,0 0,0 0,-35 23,27-20,0 1,0 0,1 1,-1-1,1 1,0 1,1-1,-1 1,1 0,0 0,1 0,-1 1,1 0,3-5,1 0,0 0,-1 0,1 0,0 0,0 0,0 0,0 0,0-1,0 1,0 0,1 0,-1 0,1 0,0 0,-1 0,1-1,0 1,0 0,0-1,0 1,0 0,1-1,-1 0,0 1,1-1,-1 0,1 1,-1-1,1 0,0 0,-1 0,1-1,0 1,0 0,0 0,72 20,-48-18,-2-2</inkml:trace>
  <inkml:trace contextRef="#ctx0" brushRef="#br0" timeOffset="3615.386">3049 134,'-28'15,"0"1,1 1,1 2,0 0,2 2,0 1,1 1,1 0,-11 19,29-37,0 0,1 0,-1 1,1-1,1 1,-1-1,1 1,0 0,0 0,1 0,0 1,0-1,0 0,1 0,0 0,0 1,0-1,1 0,0 0,1 0,-1 1,1-1,0-1,0 1,1 0,0 0,0-1,0 0,1 1,-1-1,1-1,0 1,1 0,-1-1,1 0,0 0,0-1,0 1,1-1,-1 0,1 0,3 0,8 0,1 0,0-2,0 0,0-1,0-1,0-1,-1 0,1-2,0 0,-1 0,0-2,0 0,-1-1,1-1,-2 0,1-1,6-6,-7 8,-2-1,1-1,-1 0,-1 0,0-1,0-1,-1 0,0-1,-1 0,0 0,-1-1,0 0,-1-1,-1 0,0 0,-1-1,-1 0,0 0,-1 0,2-10,-7 19,0 0,-1 0,1 0,-1 0,0 0,0 0,-1 0,0 1,0-1,0 1,-1 0,0 0,0 0,0 0,0 1,-1 0,1 0,-1 0,-1 0,1 1,0 0,-1 0,1 0,-1 1,0-1,0 1,-2 0,-17-7</inkml:trace>
  <inkml:trace contextRef="#ctx0" brushRef="#br0" timeOffset="3919.263">2682 416,'299'-90,"-295"89,0-1,-1 1,1 0,0-1,0 2,0-1,0 0,0 1,0 0,0 0,0 0,0 0,0 1,0-1,0 1,0 0,-1 1,1-1,0 0,-1 1,1 0,-1 0,1 0,-1 0,0 1,0-1,0 1,0 0,1 2,4 6,-6-7,-1 0,1-1,0 0,0 1,1-1,-1 0,1 0,0-1,-1 1,1 0,0-1,1 0,-1 1,0-1,1 0,-1-1,1 1,-1-1,1 0,0 0,1 1,132 1,-112-4</inkml:trace>
  <inkml:trace contextRef="#ctx0" brushRef="#br0" timeOffset="6909.382">2372 613,'0'5,"0"6,-5 6,-1 6,-1 2,-2-2,-1 0,2 0,2-3</inkml:trace>
  <inkml:trace contextRef="#ctx0" brushRef="#br0" timeOffset="7379.313">2343 613,'101'83,"-93"-74,-8-8,1 0,-1 0,1 1,0-1,-1 0,1 0,0 0,0 0,0 0,-1 1,1-2,0 1,1 0,-1 0,0 0,0 0,0-1,0 1,1 0,-1-1,0 0,1 1,-1-1,0 1,1-1,-1 0,0 0,1 0,-1 0,1 0,-1 0,0 0,1-1,-1 1,0 0,1-1,-1 1,0-1,1 1,-1-1,0 0,0 1,0-1,0 0,0 0,0 0,1 0,52-112,-49 94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3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1 434,'4'5,"1"-1,0 0,0-1,0 1,0-1,0 0,1 0,0-1,-1 1,1-1,0 0,0-1,0 0,0 0,1 0,-1 0,0-1,0 0,0-1,1 1,-1-1,0 0,0-1,0 1,0-1,-1-1,1 1,0-1,-1 0,1 0,-1 0,4-5,40-24,-2-3,-2-1,-1-3,21-25,-46 44,-14 16,1-1,-1 1,0-1,-1 0,1 0,-1-1,0 1,0-1,0 0,-1 0,0 0,0 0,-1-1,0 1,0-1,0 0,-1 1,0-1,0 0,-1 0,0 0,0-3,-3 7,1 0,-1-1,0 1,0 0,-1 1,1-1,0 1,-1-1,0 1,1 0,-1 0,0 0,0 1,0 0,0-1,-1 1,1 1,0-1,0 1,-1-1,1 1,0 0,0 1,-1-1,1 1,0 0,0 0,0 0,0 1,0-1,0 1,0 0,0 0,1 0,-4 3,-7 2,1 0,1 2,-1-1,1 1,1 1,-1 0,2 1,-1 0,2 1,-9 12,14-19,0 1,1 0,0 0,0 0,1 0,0 0,0 0,0 1,1-1,-1 1,2 0,-1-1,1 1,0 0,0-1,1 1,0-1,0 1,1 0,-1-1,1 0,1 1,-1-1,1 0,0 0,1 0,4 1,0 0,0 0,1 0,0-1,1-1,-1 0,1 0,0-1,0 0,0 0,1-1,-1-1,1 0,-1 0,1-1,0 0,0-1,0 0,0-1,-1 0,1-1,2-1,18 2,-1 0,-1-1,1-1,-1-2,0-1,0-1,-1-1,0-2,0-1,-1-1,-1-1,0-2,-1 0,0-2,-1 0,19-20,-38 33,-1 0,1-1,-1 1,0-1,0 0,-1 0,0-1,0 1,0-1,0 1,-1-1,0 0,0 0,0 0,-1 0,0 0,0-1,-1 1,0 0,0 0,0 0,-1-3,0 7,0 0,0 1,0-1,0 0,0 1,-1-1,1 1,-1-1,1 1,-1 0,1-1,-1 1,0 0,0 0,1 0,-1 1,0-1,0 0,0 1,0-1,0 1,0-1,0 1,0 0,0 0,0 0,0 0,0 0,0 1,0-1,0 1,0-1,0 1,0 0,-1 0,-71 31,64-25,0 0,1 0,0 1,0 0,0 1,1 0,1 0,-1 1,2 0,-1 0,1 0,-2 8,5-14,1 1,0 0,0-1,1 1,-1 0,1 0,0 0,0 1,1-1,0 0,0 0,0 0,0 0,1 0,0 0,0 1,0-2,1 1,-1 0,1 0,0 0,1-1,-1 1,1-1,0 0,0 1,0-1,1-1,-1 1,3 1,6 1,0 0,1-1,0-1,0 0,0-1,0-1,0 1,1-2,-1 0,1-1,-1 0,1-1,-1 0,6-2,-19 3,38-6,-1-1,1-1,-2-3,1 0,-1-3,-1-1,-1-1,0-2,-1-1,-1-2,-1-1,-1-2,14-14,24-36,-66 72,0-1,0 0,-1 0,1 1,0-1,-1 0,0 0,0 0,0-1,0 1,0 0,0 0,-1-1,0 1,0 0,0 0,0-1,0 1,0 0,-1-1,0 1,0 0,0 0,0 0,0 0,0 0,-1 0,0-1,-1 2,-1 0,1 0,-1 0,1 1,-1 0,0-1,1 1,-1 1,0-1,0 0,0 1,0 0,1 0,-1 0,0 0,0 1,0-1,0 1,1 0,-1 0,0 1,1-1,-1 1,1 0,-1 0,1 0,0 0,0 0,0 1,0-1,0 1,0 0,-1 3,-6 2,1 1,1 0,0 0,0 1,1 0,0 1,1 0,0 0,0 0,1 0,1 1,0 0,1 0,0 0,1 0,0 1,1-1,0 1,1-1,0 0,1 1,0-1,2 1,0 3,1-8,0 0,0-1,0 0,1 0,0 0,0-1,1 0,0 0,0 0,1-1,-1 0,1 0,0 0,0-1,1 0,-1 0,1-1,0 0,0-1,0 1,0-2,1 1,-1-1,0 0,1-1,-1 0,6 0,11 0</inkml:trace>
  <inkml:trace contextRef="#ctx0" brushRef="#br0" timeOffset="545.252">1892 208,'-17'13,"0"1,1 0,1 2,0 0,1 0,1 1,0 1,1 0,-2 7,14-26,0 1,0 0,1-1,-1 1,0 0,0-1,1 1,-1 0,0-1,1 1,-1 0,0 0,1-1,-1 1,0 0,1 0,-1 0,0-1,1 1,-1 0,1 0,-1 0,1 0,-1 0,0 0,1 0,-1 0,1 0,-1 0,0 0,1 0,-1 0,1 0,-1 0,0 1,1-1,-1 0,1 0,-1 0,0 1,1-1,-1 0,0 0,1 1,-1-1,0 0,0 1,1-1,-1 0,0 1,0-1,0 0,1 1,-1-1,0 1,0-1,0 0,0 1,0-1,0 1,0-1,0 0,0 1,0-1,0 1,33-21,91-80,-113 92,-10 7,-1-1,1 0,0 1,0-1,0 1,1 0,-1-1,0 1,0 0,1-1,-1 1,1 0,-1 0,1 0,-1 0,1 1,0-1,-1 0,1 1,0-1,0 1,0-1,-1 1,1 0,0 0,0 0,0 0,0 0,-1 0,1 1,0-1,0 0,0 1,-1 0,1-1,0 1,-1 0,1 0,-1 0,1 0,-1 0,1 0,-1 0,1 0,-1 1,6 18,-7-15,0 0,1-1,0 1,0-1,0 1,0-1,1 1,-1-1,1 0,0 0,1 0,-1 0,1 0,-1 0,1-1,1 1,-1-1,0 0,1 0,-1 0,1 0,0-1,0 1,0-1,0 0,0 0,1-1,-1 1,1-1,-1 0,1 0,-1-1,1 1,2-1,1-3,1-1,-1-1,0 1,0-1,0-1,-1 0,0 0,0 0,0-1,-1 1,0-2,0 1,-1-1,0 0,0 0,-1 0,0-1,0 1,0-3,5-14,-2 1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2089 594,'-5'9,"-1"9,-5 0,0 3,1 2,-2-3,1 0,-3 2,2 2,-3-4,-3 0,2 2,-2-4,3 1,-2-4,3-4</inkml:trace>
  <inkml:trace contextRef="#ctx0" brushRef="#br0" timeOffset="602.564">2484 424,'-6'15,"1"1,0-1,2 1,-1 0,2 0,0 1,1-1,1 0,0 0,1 1,1-1,1 0,2 9,-4-22,0-1,0 1,1-1,-1 1,0-1,1 0,0 0,-1 0,1 0,0 0,0 0,0 0,1 0,-1-1,0 1,1-1,-1 0,0 1,1-1,0 0,-1-1,1 1,0 0,-1-1,1 1,0-1,-1 0,1 0,0 0,0 0,-1-1,1 1,0-1,-1 0,1 1,0-1,-1 0,1-1,-1 1,0 0,1-1,-1 1,0-1,2-1,153-120,-99 70,-46 82,-12-23,-1-1,1 0,0 1,0-1,1 0,0 0,0 1,0-1,0 0,1 0,0 0,0 0,0 0,0-1,1 1,0-1,0 1,0-1,1 0,-1 0,1 0,0-1,0 0,0 1,1-1,-1-1,1 1,0 0,-1-1,1 0,0 0,0-1,1 0,-1 1,0-2,2 1,4-4,0 0,0 0,-1-1,1-1,-1 0,0-1,-1 1,1-2,-1 0,0 0,-1 0,1-1,-2 0,1-1,-1 0,0 0,-1 0,0-1,4-9,0-1</inkml:trace>
  <inkml:trace contextRef="#ctx0" brushRef="#br0" timeOffset="1102.067">3331 1,'0'0,"0"68,-2-1,-3 0,-6 15,6-51,1 0,1 1,2-1,1 0,2 10,-2-39,0 0,0-1,0 1,0 0,0 0,0 0,1-1,-1 1,1 0,-1-1,1 1,0 0,0-1,0 1,0-1,0 1,0-1,0 1,0-1,1 0,-1 0,0 1,1-1,-1 0,1 0,-1 0,1-1,-1 1,1 0,0-1,0 1,-1-1,1 1,0-1,0 0,-1 0,1 0,0 0,0 0,0 0,-1 0,1 0,0-1,0 1,-1-1,1 1,0-1,-1 0,1 0,-1 0,2 0,47-33,30-9,-78 44,1 0,-1 0,0 0,0 1,0-1,1 1,-1-1,0 1,-1 0,1 0,0-1,-1 1,1 1,-1-1,1 0,-1 0,0 0,0 1,0-1,0 1,0-1,-1 1,1-1,-1 1,0-1,1 1,-1-1,0 1,-1 0,1-1,0 1,-1-1,1 1,-1 0,1 10,10 46,-5-33</inkml:trace>
  <inkml:trace contextRef="#ctx0" brushRef="#br0" timeOffset="1501.256">3725 509,'40'-9,"0"-3,-2-1,0-2,0-1,22-15,5-21,-64 51,0 0,0 0,1 0,-1-1,0 1,0 0,0 0,0-1,-1 1,1-1,0 1,-1-1,1 1,-1-1,1 1,-1-1,0 0,1 1,-1-1,0 0,0 1,0-1,0 0,-1 1,1-1,0 1,-1-1,1 0,-1 1,1-1,-1 1,0 0,0-1,0 1,0-1,0 1,0 0,0 0,0-1,0 1,-1 0,1 0,0 0,-1 1,1-1,-1 0,-3-2,-1 1,1 0,0 0,-1 1,1 0,-1 0,0 0,1 1,-1-1,0 1,1 1,-1-1,0 1,1 0,-1 0,1 1,-1-1,1 1,0 0,-1 1,1 0,0-1,1 1,-5 3,-1 2,0-1,0 1,0 1,1 0,0 0,1 0,0 1,1 1,0-1,-5 10,7-9,2-8,1 0,-1 1,1-1,0 1,0 0,0 0,0 0,0 0,1 0,0 0,0 0,0 0,0 0,1 1,-1-1,1 0,0 1,1-1,-1 0,1 0,0 1,0-1,0 0,0 0,1 0,0 0,0 0,0 0,0-1,0 1,1-1,0 1,6 1,-1 0,1-1,0 0,1 0,-1-1,0-1,1 0,0 0,0 0,-1-1,1-1,7 0,9 1</inkml:trace>
  <inkml:trace contextRef="#ctx0" brushRef="#br0" timeOffset="1768.482">4149 621,'14'-14,"10"-15,1-6,1 2,-5 1,0 3,1 0,1 6,-3 2,0 4,-4 5</inkml:trace>
  <inkml:trace contextRef="#ctx0" brushRef="#br0" timeOffset="2099.689">4459 453,'67'-12,"-1"-2,-1-3,0-3,58-28,-60-3,-62 50,0 0,0 0,0 0,0-1,0 1,0 0,-1-1,1 1,-1 0,1-1,-1 1,1-1,-1 1,0-1,0 1,1-1,-1 1,0-1,0 1,-1-1,1 1,0 0,0-1,-1 1,1-1,-1 1,1-1,-1 1,0 0,1-1,-1 1,0 0,0 0,0 0,0 0,0-1,0 1,0 1,-1-1,1 0,0 0,0 0,-1 1,1-1,0 0,-1 1,1-1,-1 1,1 0,-1-1,1 1,-11-1,0 0,0 1,0 1,0 0,0 0,0 1,1 0,-1 1,1 1,-1 0,1 0,1 1,-1 1,0-1,1 2,1-1,-1 2,1-1,-5 6,1-3,0 1,1 0,1 1,0 0,0 1,1 0,1 0,0 1,1 0,0 1,2 0,-1 0,2 1,-1 1,6-12,0-1,0 0,0 0,0 1,1-1,-1 0,1 0,0 0,1 0,-1 0,1 0,-1 0,1 0,0 0,1-1,-1 1,1-1,-1 0,1 1,0-1,0-1,0 1,1 0,-1-1,1 1,0-1,105 50,29-31,-110-20</inkml:trace>
  <inkml:trace contextRef="#ctx0" brushRef="#br0" timeOffset="4883.263">1 1581,'38'0,"32"-4,9-3,-4 1,-10 2,-12-5,-9 1,-18 0,-12 3</inkml:trace>
  <inkml:trace contextRef="#ctx0" brushRef="#br0" timeOffset="5130.648">57 1779,'43'-5,"29"-1,7 0,-6 1,-9 1,-17 2</inkml:trace>
  <inkml:trace contextRef="#ctx0" brushRef="#br0" timeOffset="7415.242">1355 1271,'0'15,"0"-1,-2 1,0-1,-1 1,0-1,-1 0,0 0,-1 0,-1-1,0 0,-1 0,-1 0,-44 99,51-110,1-1,0 1,0 0,0 0,0-1,0 1,0 0,1 0,-1-1,1 1,-1 0,1 0,-1-1,1 1,0-1,0 1,0-1,0 1,0-1,0 1,0-1,0 0,1 0,-1 1,1-1,-1 0,1 0,-1 0,1-1,-1 1,1 0,0-1,-1 1,1-1,0 1,-1-1,1 0,0 1,0-1,0 0,-1 0,1-1,80-2,6-17,-62 16</inkml:trace>
  <inkml:trace contextRef="#ctx0" brushRef="#br0" timeOffset="8021.022">1637 1638,'26'-42,"2"1,1 1,3 2,1 1,10-7,-42 43,-1-1,1 1,0-1,-1 1,1 0,0-1,0 1,0 0,0 0,0 0,0-1,1 1,-1 0,0 0,1 1,-1-1,0 0,1 0,-1 1,1-1,-1 1,1-1,-1 1,1 0,0-1,-1 1,1 0,-1 0,1 0,0 0,-1 0,1 1,-1-1,1 0,-1 1,1-1,-1 1,1 0,-1-1,1 1,-1 0,0 0,1 0,-1 0,0 0,0 0,0 0,0 1,-3 95,6-95,1 0,-1-1,0 0,0 0,1 0,-1 0,0-1,1 0,-1 0,1 0,-1 0,0-1,1 1,-1-1,0 0,0-1,1 1,-1-1,0 1,0-1,-1-1,1 1,0 0,0-1,2 0,169-97,-175 99,1 0,-1 0,1 0,0 0,-1 1,1-1,0 0,0 0,0 1,-1-1,1 0,0 1,0-1,0 1,0-1,0 1,0 0,0-1,0 1,0 0,1 0,-1 0,0 0,0 0,0 0,0 0,0 0,0 0,0 0,0 0,0 1,0-1,0 0,0 1,0-1,0 1,0-1,0 1,0 0,0-1,0 1,-1 0,1 0,0 0,0-1,-1 1,1 0,-1 0,1 0,-1 0,1 0,-1 0,1 0,-14 29,10-26,1-1,1 0,-1 0,0 1,1-1,0 1,-1 0,1-1,1 1,-1 0,1-1,-1 1,1 0,0 0,0 0,1-1,-1 1,1 0,0 3,8 6</inkml:trace>
  <inkml:trace contextRef="#ctx0" brushRef="#br0" timeOffset="8784.244">2540 1327,'-17'6,"0"1,0 1,1 0,0 1,0 1,1 0,0 1,1 1,0 0,1 1,-8 9,19-20,1-1,-1 1,0 0,0-1,1 1,-1 0,1 0,0 0,-1 0,1 0,0 0,0 0,0 1,1-1,-1 0,0 0,1 1,0-1,-1 0,1 1,0-1,0 1,0-1,1 0,-1 1,0-1,1 0,0 1,-1-1,1 0,0 0,0 0,0 1,1-1,-1 0,0-1,1 1,-1 0,1 0,0 0,0-1,-1 1,1-1,0 0,0 1,0-1,1 0,-1 0,0 0,2 0,8-1,0 0,0-1,0-1,1 1,-2-2,1 0,0 0,0-1,-1-1,0 0,0 0,0-1,-1 0,0-1,0-1,2-2,-2 4,173-121,-155 125,-32 36,-37 165,42 27,-2-223,1 0,-1 0,0 0,0 0,0 0,0 0,-1 0,1 0,-1-1,0 1,0-1,0 1,0-1,0 1,0-1,-1 0,1 0,-1-1,1 1,-1 0,0-1,0 1,1-1,-1 0,0 0,0 0,0 0,-1-1,1 1,0-1,-3 0,0 1,0-1,0 0,1 0,-1 0,0-1,0 1,0-2,1 1,-1-1,0 1,1-2,0 1,-1 0,1-1,0 0,0 0,-1-2,5 3,-1 0,0-1,1 1,-1-1,1 1,0-1,0 1,0-1,0 0,0 0,0 0,1 1,-1-1,1 0,0 0,0 0,0 0,1 0,-1 1,0-1,1 0,0 0,0 0,0 1,0-1,0 0,0 1,1-1,1-1,52-73,-40 61,2 0,-1 1,2 1,0 0,1 1,0 1,1 1,0 1,1 1,0 1,9-3,-5 4</inkml:trace>
  <inkml:trace contextRef="#ctx0" brushRef="#br0" timeOffset="9153.139">1299 1892,'940'-111,"-841"103,27-5,-1 6,1 6,0 4,21 9,-78-3,-44-7</inkml:trace>
  <inkml:trace contextRef="#ctx0" brushRef="#br0" timeOffset="9553.262">2089 2033,'-5'38,"-1"23,0 5,-4-8,0-10,2-7,7-12,8-10,3-8</inkml:trace>
  <inkml:trace contextRef="#ctx0" brushRef="#br0" timeOffset="9854.206">1807 2005,'57'0,"34"0,6-5,-4-2,-13 1,-15 1,-9 2,-9 0,-9 2,-4 1,-5 0,-6 0</inkml:trace>
  <inkml:trace contextRef="#ctx0" brushRef="#br0" timeOffset="10117.038">1722 2428,'43'-5,"39"-6,9-1,0-4,-12 1,-9 3,-11 4,-12-2,-9 1,-6 2,-3 2,-7 2</inkml:trace>
  <inkml:trace contextRef="#ctx0" brushRef="#br0" timeOffset="10773.601">2653 2287,'-153'149,"140"-132,37-25,250-185,-271 191,0 0,0-1,1 1,-1 0,0 1,1-1,0 1,-1-1,1 1,0 0,-1 0,1 1,0-1,0 1,0 0,-1 0,1 0,0 0,0 1,0-1,-1 1,1 0,0 0,-1 1,1-1,0 1,-1-1,0 1,1 0,-1 1,0-1,0 0,0 1,-1 0,1 0,-1-1,1 2,-1-1,0 0,0 0,0 1,-1-1,1 1,0 2,55 127,-57-133,1 1,0-1,1 1,-1 0,0 0,0 0,0 1,0-1,-1 0,1 0,0 0,0 1,-1-1,1 0,0 1,-1-1,0 0,1 1,-1-1,0 1,0-1,1 0,-1 1,0-1,-1 1,1-1,0 1,0-1,-1 1,1-1,0 0,-1 1,0-1,1 0,-1 1,0-1,1 0,-1 0,0 0,0 1,0-1,0 0,0 0,0-1,-2 2,-119 5,84-9,7 0,0-2,0-1,0-1,1-1,0-2,1-1,0-1,-4-4,15 7</inkml:trace>
  <inkml:trace contextRef="#ctx0" brushRef="#br0" timeOffset="11800.267">2625 2428,'-5'0,"-1"5,-5 1,0 5,-3 5,0 5,-1-1,1 0,-2-3,2 1,-1-3,2 1,3-3</inkml:trace>
  <inkml:trace contextRef="#ctx0" brushRef="#br0" timeOffset="13776.503">565 1130,'34'-14,"1"2,0 2,0 1,1 1,10 1,-43 6,0 0,1 0,-1 1,1-1,-1 1,0 0,1 0,-1 0,1 1,-1-1,0 1,1 0,-1 0,0 0,0 0,1 0,-1 1,0-1,0 1,-1 0,1 0,0 0,0 0,-1 1,0-1,1 1,-1-1,0 1,0 0,0 0,-1 0,1 0,-1 0,0 0,1 3,-1 9,0 0,-2 0,0 0,0 0,-2 0,0-1,0 1,-1-1,-1 1,-3 5,-6 23,-9 41,3 1,4 0,4 1,4 1,3 47,25 157,-14-247,-1 1,-3 0,-1 0,-4 20,3-58,0 0,-1 0,-1 0,1 0,-1 0,0 0,0-1,-1 1,0-1,0 0,0 0,-1 0,0 0,0 0,-1-1,1 0,-1 0,-1 0,1-1,-3 3,6-7,1 1,0-1,-1 0,1 0,-1 0,1 0,0 0,-1 0,1 0,-1 0,1 0,0-1,-1 1,1 0,0-1,-1 1,1-1,0 0,0 1,-1-1,1 0,0 0,0 0,0 0,0 0,0 0,0 0,0 0,1 0,-1 0,0-1,0 1,1 0,-1 0,1-1,-1 1,1 0,0-1,0 1,-1-1,1 1,0-1,-5-63,31-58,45-218,15-50,16 49,-100 334,1 1,0 0,0 0,0 0,1 0,0 0,0 1,1 0,0 0,0 0,0 0,1 1,0 0,0 0,0 0,0 1,1 0,0 0,0 1,0 0,2-1,183-39,225-25,-43 34,-4 22,-259 13,147 27,-32 2,-57-48,-158 16,-5 0,-1 0,1 1,0-1,0 1,0 1,0-1,0 1,0 0,0 0,0 1,0-1,0 1,-1 1,1-1,0 1,0 0,-1 0,3 2,-7-1,0 1,0-1,0 1,0-1,0 1,-1-1,0 1,1-1,-1 1,-1 0,1-1,0 1,-1-1,0 1,0-1,0 1,0-1,0 0,-1 1,0-1,1 0,-1 0,-1 0,-3 12,3-8,-3 8,0 0,1 0,0 1,1 0,1 0,1 0,0 0,1 11,3-8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0,'38'0,"27"0,8 0,-4 0,-9 0,-10 0,-9 0,-11 5,-11 2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8:52.2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 99,'-1'-23,"0"-1,8 43,101 490,-91-374,-5 0,-7 0,-8 77,1-67,1 451,1-592,-1-1,1 0,0 1,0-1,1 1,-1-1,1 0,-1 1,1-1,0 0,0 0,1 1,-1-1,1 0,-1 0,1 0,0-1,0 1,0 0,1-1,-1 1,1-1,-1 0,1 0,0 0,0 0,0 0,0-1,0 1,0-1,0 0,1 1,14 3,-1-1,1 0,0-2,0 0,0 0,0-2,1 0,-1-1,0-1,0-1,5-2,47-4,658-78,-94 53,-53 7,109 27,-104 28,296-29,-649-16,0-10,69-24,-75 12,-151 27,719-96,-415 79,-258 14,90 2,-211 13,1 1,-1-1,1 0,-1 0,1 0,-1 0,0 0,1 0,-1-1,1 1,-1-1,1 1,-1-1,0 1,1-1,-1 1,0-1,0 0,1 0,-1 0,0 0,0 0,0 0,0 0,0 0,0 0,-1 0,1-1,0 1,0 0,-1-1,1 1,-1 0,1-1,-1 1,0-1,1 1,-1-1,0 1,0 0,0-1,0 1,0-1,-1 1,1-1,0 1,-1-1,1 1,-1 0,1-1,-1 1,0 0,1-1,-2 0,-99-197,55-6,16-190,15 182,-25-21,40 218,2 0,-1 0,2 1,0-1,1 1,1 0,4-11,18-91,-27 115,1 1,-1-1,0 1,0-1,0 1,0-1,0 1,-1-1,1 1,0-1,-1 1,1-1,-1 1,0 0,1-1,-1 1,0 0,0-1,0 1,0 0,0 0,0 0,0 0,0 0,0 0,0 0,-1 0,1 1,0-1,-1 0,1 1,0-1,-1 1,1-1,-1 1,1 0,-1-1,1 1,-1 0,1 0,-1 0,1 0,-1 1,-72 17,52-11,-232 22,-35-1,124-16,-131-8,34-3,-151 25,43-13,-202 22,-9-25,329 15,-42 5,-137 0,-168-31,412-12,-62 2,-492 116,715-102,-126 14,-130-4,232-12,-111-14,142 7,-1 2,1 0,-1 1,0 1,0 0,0 2,0 0,0 2,0 0,1 1,-1 1,-18 6,37-10,0 0,0 1,-1-1,1 0,0 0,0 0,0 1,0-1,0 0,1 1,-1-1,0 1,0-1,0 1,0 0,0-1,1 1,-1 0,0 0,0-1,1 1,-1 0,1 0,-1 0,1 0,-1 0,1 0,-1 0,1 0,0 0,0 0,-1 0,1 0,0 0,0 0,0 0,0 0,0 0,0 0,1 0,-1 0,0 0,0 0,1 0,-1 0,1 0,-1 0,1 0,-1 0,1 0,-1-1,1 1,0 0,0 0,-1-1,1 1,0 0,1 0,12 9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07.39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 1,'-2'1,"0"1,1-1,-1 1,0-1,0 1,1 0,-1-1,1 1,0 0,0 0,-1 0,1 0,0 1,1-1,-1 0,0 0,1 1,-1-1,1 0,-1 1,1-1,0 0,0 1,0-1,1 1,-2 0,-13 303,-65 91,60-301,4 1,5 1,4-1,4 34,4 851,25-653,-15 1,0-195,-6-1,-6 22,26 122,-14-7,-2-190,-4 0,-4 0,-4 25,4 123,20 22,-28-196,0 133,51 149,22 25,-9 23,-22-132,41 176,-41-243,-26 35,-11-161,-1-37,-1 1,-1-1,-1 0,-1 0,-1-1,-8 18,6-19,2-1,0 2,2-1,0 1,1-1,1 1,1 18,2-34,2 0,-1-1,1 1,0 0,0-1,0 1,1-1,0 1,0-1,0 0,0-1,1 1,0 0,0-1,1 0,-1 0,1 0,0-1,-1 1,2-1,-1 0,0 0,1-1,-1 0,1 0,0 0,-1-1,1 0,0 0,0 0,0-1,0 1,0-2,0 1,0-1,0 1,1-2,451-3,-195-23,208 17,-20-24,79 13,-235 5,143 16,-199 3,258-20,-64 8,-130 8,122-26,-6 18,-37-6,-167 13,124-23,74-4,935 31,-681-1,-282-29,-15 2,402 25,-437-24,213-20,33-12,-17 2,-471 46,340-19,931 30,-1196-27,-144 24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9:4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85 584,'120'-78,"-95"66,0 1,1 1,1 1,-1 2,1 0,5 1,29-8,-39 9,0 0,0 2,0 0,0 2,1 0,13 3,-33-2,0 1,-1 0,1 1,0-1,0 0,-1 1,1-1,-1 1,1 0,-1 0,1 0,-1 0,0 0,0 1,0-1,-1 1,1-1,0 1,-1 0,0-1,0 1,1 0,-2 0,1 0,0 0,-1 0,1 0,-1 0,0 0,0 0,0 0,0 0,-1 0,1 0,-1 0,1 0,-1 0,0 0,-1 0,1 0,0 0,-1-1,1 1,-1-1,0 1,0-1,0 0,0 1,-1-1,1 0,0-1,-2 2,-159 165,-36 48,189-206,1 1,0 0,0 0,2 1,-1 0,2 1,-1-1,2 1,-2 5,6-16,1 0,-1 0,1 1,0-1,0 1,0-1,0 0,0 1,0-1,1 0,-1 1,1-1,0 0,-1 0,1 1,0-1,0 0,1 0,-1 0,0 0,1 0,-1 0,1-1,-1 1,1 0,0-1,0 1,0-1,0 0,0 0,0 1,0-1,0 0,0-1,1 1,-1 0,0-1,1 1,-1-1,101 7,-92-7,76-3,-62 3</inkml:trace>
  <inkml:trace contextRef="#ctx0" brushRef="#br0" timeOffset="3938.777">876 387,'-65'181,"62"-165,10-21,14-21,34-70,-53 95,0 0,0 1,0-1,0 0,0 1,0-1,0 1,0 0,0 0,0-1,0 1,0 1,0-1,0 0,0 0,1 1,-1-1,-1 1,1 0,0 0,0 0,0-1,0 2,0-1,-1 0,1 0,-1 0,1 1,-1-1,1 1,-1 0,0-1,1 1,-1 0,0-1,0 1,0 0,-1 0,1 0,0 0,-1 0,1 0,-1 0,0 0,0 2,7 7,-6-7,0-1,1 1,0 0,0 0,0-1,0 1,1-1,-1 0,1 0,0 0,0 0,0 0,0-1,1 1,-1-1,1 0,-1 0,1 0,0 0,0-1,0 1,0-1,0 0,0-1,0 1,0 0,0-1,0 0,1 0,-1-1,0 1,0-1,0 1,0-1,0-1,0 1,0 0,0-1,-1 0,1 0,-1 0,1 0,-1-1,0 0,2 0,2-8,1 1,-1-1,-1 0,0-1,-1 0,0 0,0 0,-2 0,1-1,-2 0,0 1,1-8,-1-5</inkml:trace>
  <inkml:trace contextRef="#ctx0" brushRef="#br0" timeOffset="7419.031">1637 443,'-66'-42,"57"42,0-1,-1 2,1-1,0 1,-1 1,1 0,0 0,0 0,0 1,1 1,-1 0,1 0,-1 0,1 1,0 0,-5 5,9-7,-2-1,0 1,0 0,0 0,0 0,0 1,0 0,1 0,0 1,0-1,0 1,1 0,-1 0,1 1,1-1,-1 1,1 0,-1 0,2 0,-1 0,1 1,0-1,0 1,1-1,0 1,0 0,0 0,1 2,4-3,0-1,0 0,0 0,1-1,0 1,0-1,0 0,0-1,0 1,1-1,0 0,0 0,0-1,0 1,0-1,0-1,0 1,1-1,-1 0,1-1,-1 1,2-2,8 0,0 0,0-2,0 0,0-1,-1 0,0-1,0-1,0-1,0 0,-1 0,0-2,-1 0,0 0,-1-1,1-1,-2 0,0-1,0 0,-1 0,0-1,-1-1,-1 1,0-1,4-12,-3 6,-1 0,0 0,-2-1,0 0,-2-1,0 1,-1-1,-1 0,-1-9,-1 21,0-1,-1 0,0 0,-1 0,0 0,-1 1,0-1,0 1,-1 0,-1 0,0 0,0 1,-1-1,0 1,0 1,-1-1,0 1,-1 0,-6-5,11 11,0-1,0 1,-1 0,1 0,-1 0,1 1,-1-1,0 1,0 0,0 0,0 0,0 1,0-1,1 1,-1 0,0 0,0 0,0 1,0-1,0 1,0 0,0 0,0 0,0 1,1-1,-1 1,1 0,-1 0,1 0,0 1,0-1,0 1,0 0,-1 1,-4 3,1 1,0 0,1 1,0 0,0 0,0 0,1 0,1 1,0 0,0 0,1 0,-2 7,3-4,0 0,0 1,2-1,-1 0,2 0,0 1,0-1,1 0,1 0,0 0,1 0,0 0,1-1,0 0,1 0,0 0,1-1,1 0,0 0,0-1,1 0,0 0,1-1,7 6,4 0,1 0,0-2,1 0,0-2,1 0,1-2,-1 0,2-2,-1-1,1-1,-1-1,4-1,-5-1</inkml:trace>
  <inkml:trace contextRef="#ctx0" brushRef="#br0" timeOffset="8707.318">2230 527,'0'397,"19"-299,-18-95,0-1,0 0,0 1,1-1,-1 0,1 0,-1 0,1 0,0 0,0 0,0 0,0-1,0 1,0-1,0 1,1-1,-1 0,0 0,1 0,-1 0,1 0,-1-1,1 1,0-1,-1 0,1 1,-1-1,1 0,0-1,-1 1,1 0,-1-1,1 1,-1-1,1 0,0 0,7-4,0-1,-1 1,0-2,0 1,0-1,-1-1,0 1,-1-1,0-1,0 1,0-1,1-4,17-20,156-227,-186 275,2-1,-1 0,2 1,0-1,0 1,2 0,-1 0,2 0,0-1,1 1,1 0,2 9,-2-17,0 0,0 0,1-1,0 1,0-1,1 1,0-1,0 0,0-1,0 1,1-1,0-1,0 1,1-1,-1 0,1 0,0 0,0-1,0 0,0-1,1 0,-1 0,1 0,-1-1,1 0,0-1,-1 0,1 0,0 0,-1-1,1 0,0-1,-1 1,0-1,1-1,-1 0,0 0,0 0,0-1,-1 0,6-4,6-9,-1 0,-1-2,-1 0,0-1,-1-1,-1 0,-2 0,0-1,-1-1,-1 0,-5 13,0-1,-1 1,0-1,-1 0,0 0,-1 0,0 0,0 0,-1 0,-1-4,0 12,1-1,-1 1,1 0,-1-1,0 1,-1 0,1-1,0 1,-1 0,0 0,0 0,0 0,0 0,0 1,0-1,-1 1,1-1,-1 1,0 0,0 0,0 0,0 0,0 0,0 1,0 0,0-1,-1 1,1 0,-1 1,1-1,0 1,-1-1,-2 1,-21 1,2 5</inkml:trace>
  <inkml:trace contextRef="#ctx0" brushRef="#br0" timeOffset="9296.769">3698 641,'-9'-6,"-1"1,0 0,0 0,0 1,-1 1,0 0,1 0,-1 1,0 0,0 1,0 1,0-1,0 2,0-1,0 2,0-1,0 1,1 1,-1 0,1 1,-1 0,1 0,0 1,1 1,-1-1,0 2,-6 8,1 0,1 1,0 1,1 0,1 1,-9 17,17-29,1 0,0 0,0 0,1 1,0 0,0-1,0 1,1 0,0 0,1 0,-1 0,1-1,0 1,1 0,0 0,0 0,0 0,1 0,0-1,1 1,-1-1,1 0,0 1,0-3,0-1,0 1,0-1,1 0,-1 0,1 0,0 0,-1 0,1-1,1 0,-1 0,0 0,0 0,1-1,-1 1,1-1,-1 0,1-1,-1 1,1-1,0 0,-1 0,1 0,0-1,-1 1,2-2,116-38,-93 20,0-1,-1-1,-1-1,-1-2,-2-1,0-1,-23 26,84-98,-84 99,-1-1,1 1,-1-1,1 1,-1 0,1-1,0 1,-1 0,1-1,0 1,-1 0,1 0,0 0,-1-1,1 1,0 0,-1 0,1 0,0 0,-1 0,1 0,0 1,-1-1,1 0,0 0,-1 0,1 1,0-1,-1 0,1 1,-1-1,1 0,-1 1,1-1,-1 1,1-1,-1 1,1-1,-1 1,1-1,-1 1,0-1,1 1,-1 0,0-1,0 1,1 0,-1-1,0 1,0 0,0-1,0 1,0 0,0-1,0 1,0 0,0 0,3 47,-3-44,0 11,1-1,0 1,1-1,0 1,2-1,-1 0,2 0,0-1,0 1,3 1,-5-9,0-1,0 0,0 0,1 0,0 0,0-1,0 1,1-1,-1 0,1 0,0-1,0 0,0 0,1 0,-1 0,1-1,0 0,-1 0,1 0,0-1,0 0,0 0,0 0,0-1,4 0,16-3,-3-3</inkml:trace>
  <inkml:trace contextRef="#ctx0" brushRef="#br0" timeOffset="9904.197">4149 641,'-5'5,"-1"1,1 0,0 1,1-1,-1 1,2 0,-1 0,1 1,0-1,0 1,1-1,0 1,0 0,1 0,0 0,0 0,1 0,0 0,0 0,1 0,0 0,1 0,-1-1,2 1,-1 0,1-1,0 1,0-1,1 0,0 0,1-1,-1 1,1-1,0 0,1 0,0 0,0-1,0 0,0 0,1 0,0-1,0 0,0 0,0-1,0 0,1-1,3 2,-4-3,1 1,-1-2,1 1,-1-1,1 0,-1 0,1-1,-1 0,0 0,1-1,-1 0,0 0,0-1,0 0,0 0,-1-1,1 1,-1-2,0 1,0-1,0 1,-1-2,1 1,1-3,25-31,-1-1,-2-1,-1-2,-3-1,-2 0,15-41,-35 78,0 0,0 0,-1 0,1-1,-2 1,1-1,-1 0,0 1,-1-1,0 0,0 0,-1-6,0 13,-1 1,1-1,0 1,0 0,0-1,0 1,0 0,0 0,-1 0,1 0,0 0,0 0,0 0,0 0,-1 0,1 1,0-1,0 0,0 1,0-1,0 1,0-1,0 1,0 0,0-1,0 1,0 0,0 0,1 0,-1 0,0-1,1 1,-1 0,0 0,1 0,-1 0,1 1,-1-1,1 0,0 0,-1 0,1 0,0 0,0 1,-5 14,0 2,1-1,1 0,1 1,1-1,0 1,1 0,2 16,0 6,-1-19,1 1,1-1,1 0,1 0,1 0,1-1,1 0,1 0,0-1,1 0,1 0,1-1,13 14,12 19,229 345,-262-391,-1-1,1 1,-1 0,0 0,0 1,-1-1,0 0,0 1,0 0,0 0,-1-1,0 1,0 0,0 0,-1 0,0 0,0 0,-1 0,0 0,0 0,0-1,-1 1,1 0,-1-1,-1 1,1-1,-1 1,0-1,-3 4,-6 2,-1 0,-1 0,0-2,0 0,-1 0,0-1,-1-1,1-1,-1 0,-1-1,1 0,-1-2,1 0,-1-1,0 0,0-1,-2-1,11-1,1 1,-1-1,0 0,0 0,0-1,0 0,1 0,-1-1,1 0,0-1,0 1,0-1,0-1,1 1,0-1,-1 0,2-1,-1 1,1-1,0 0,0-1,0 1,1-1,0 0,0 0,1 0,0 0,0-1,1 0,-1-2,2-12,0 0,2 0,0 0,1 0,2 0,0 0,1 1,1-1,1 1,1 1,1-1,1 1,0 1,2 0,0 1,13-16,2-3,1 1,2 2,1 0,2 2,1 2,2 1,0 2,2 1,1 2,6-1,7-3,-9 3</inkml:trace>
  <inkml:trace contextRef="#ctx0" brushRef="#br0" timeOffset="11292.831">1 1431,'93'-14,"1"4,0 4,73 6,148-24,122-7,88 2,349-25,-217 23,138 3,-365 29,-198 26,-34 3,0-31,-175-4,-5-1</inkml:trace>
  <inkml:trace contextRef="#ctx0" brushRef="#br0" timeOffset="13053.587">5673 584,'-4'5,"-3"6,-4 1,0 4,1 4,3-2</inkml:trace>
  <inkml:trace contextRef="#ctx0" brushRef="#br0" timeOffset="13439.515">5645 951,'5'0,"6"0,-3 0,-9 5,-8 1,-7 0,-2 4,-2 0,8-2,9-2,7-2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55,'29'-4,"24"-3,7-3,-1-2,-6 3,-8 1,-10 4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4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51,'39'0,"26"-5,8-1,-5-5,-8 0,-10 1,-14 3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234 227,'-26'20,"1"2,1 0,1 1,1 2,1 0,1 1,1 1,-14 28,31-51,-1-1,1 1,0-1,0 1,0 0,1-1,-1 1,1 0,0 0,0 0,0 0,1 1,-1-1,1 0,0 0,0 0,1 0,-1 0,1 0,0 0,0 1,0-2,0 1,1 0,0 0,0 0,0-1,0 1,0-1,1 0,0 1,-1-1,1 0,0-1,1 1,-1 0,0-1,1 0,-1 0,1 0,0 0,0 0,0-1,5 0,1 0,-1-1,0 0,1 0,-1-1,1-1,-1 1,0-1,0-1,0 0,0 0,0-1,-1 0,0-1,3-1,10-4</inkml:trace>
  <inkml:trace contextRef="#ctx0" brushRef="#br0" timeOffset="311.979">403 397,'1'15,"0"0,1 0,0 0,1 0,1-1,0 1,1-1,4 7,-8-16,1-1,1 1,-1-1,0 1,1-1,0 0,0 0,0 0,1 0,-1-1,1 1,0-1,0 0,0 0,0-1,1 1,-1-1,1 0,0 0,-1 0,1 0,0-1,0 0,0 0,0-1,5 1,2-2,0-2,1 1,-1-1,-1-1,1 0,0-1,-1 0,0 0,0-1,-1-1,1 0,-2 0,1-1,-1-1,0 1,0-1,-1-1,-1 1,1-2,-2 1,1-1,-2 0,1 0,3-10,-8 18,0 0,0 0,0-1,0 1,0 0,-1 0,0 0,1 0,-1-1,0 1,0 0,-1 0,1-1,-1 1,0 0,1 0,-1 0,-1 0,1 0,0 0,-1 0,1 0,-1 1,0-1,0 0,0 1,0 0,-1-1,1 1,-1 0,1 0,-1 0,0 1,-2-2,-1 0,-1 1,1-1,-1 1,0 1,0-1,0 1,1 0,-1 1,0 0,0 0,0 0,0 1,0 0,0 0,-5 2,-93 49,86-40</inkml:trace>
  <inkml:trace contextRef="#ctx0" brushRef="#br0" timeOffset="853.935">855 622,'141'-213,"-119"148,-22 65,0 1,-1-1,1 0,0 0,-1 0,1 0,0 0,-1 1,1-1,0 0,-1 0,1 0,-1 0,1 0,0 0,-1 0,1 0,0-1,-1 1,1 0,0 0,-1 0,1 0,-1 0,1-1,0 1,0 0,-1 0,1 0,0-1,-1 1,1 0,0-1,0 1,-1 0,1-1,0 1,0 0,0-1,0 1,-1 0,1-1,0 1,0 0,0-1,0 1,0 0,0-1,0 1,0-1,0 1,0 0,0-1,0 1,0 0,1-1,-1 1,0-1,0 1,-18 26,17-19,0-1,0 1,1-1,0 1,0-1,1 1,0-1,0 1,1-1,-1 0,1 0,1 1,-1-1,1-1,0 1,0 0,1-1,0 1,0-1,0 0,0 0,1-1,0 1,0-1,0 0,0-1,1 1,-1-1,1 0,0 0,0-1,0 1,1-2,-1 1,6 1,-5-5,-1 0,1 0,-1 0,0-1,0 0,0 0,0 0,0-1,0 0,-1 0,0-1,0 1,0-1,-1 0,1 0,-1-1,0 1,-1-1,0 0,1 0,-2 0,1-1,0-1,-3 8,5-9,-1 1,0-1,-1 0,0 0,0 0,-1-1,0 1,-1-1,0 1,0-1,-1 1,-1-6,0-6</inkml:trace>
  <inkml:trace contextRef="#ctx0" brushRef="#br0" timeOffset="1347.108">1674 198,'-82'34,"75"-31,1-1,-1 1,1 0,0 0,-1 1,2 0,-1 0,0 1,1-1,0 1,0 0,0 0,1 1,0 0,0-1,0 2,0-1,1 0,0 0,0 3,4-5,0 0,0 0,0 0,1 0,-1 0,1-1,0 1,0-1,0 1,1-1,-1 0,1 0,0 0,-1 0,2 0,-1 0,0-1,0 0,1 0,-1 0,1 0,0 0,3 1,37 29,-41-29,-1 0,0 0,0 1,0-1,-1 0,1 1,-1 0,0-1,0 1,0-1,0 1,-1 0,1 0,-1-1,0 1,0 0,0 0,-1 0,0-1,1 1,-1 0,0-1,-1 1,1-1,-1 1,1-1,-1 0,0 1,0-1,0 0,-1 0,1 0,-1-1,0 1,0-1,0 1,0-1,0 0,0 0,-1 0,-2 1,-104 41,85-40</inkml:trace>
  <inkml:trace contextRef="#ctx0" brushRef="#br0" timeOffset="1655.638">2153 1,'-10'34,"-2"15,0 5,2-2,3-6,3-5,2-5,1-4,-4-7,-1-3,0-1,2 1,1 2,1 1,-4-3,-1-6</inkml:trace>
  <inkml:trace contextRef="#ctx0" brushRef="#br0" timeOffset="1905.974">1786 311,'38'0,"33"0,8 0,-5 0,-9 0,-11 0,-11 0,-6 0,-11 0</inkml:trace>
  <inkml:trace contextRef="#ctx0" brushRef="#br0" timeOffset="2173.028">2435 510,'0'9,"0"4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0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89,'-11'168,"-9"61,-3-86,8-81,9-57</inkml:trace>
  <inkml:trace contextRef="#ctx0" brushRef="#br0" timeOffset="417.556">0 146,'17'-13,"1"0,1 1,0 1,0 1,1 1,0 1,1 0,-1 2,2 0,-1 2,0 0,1 1,4 1,171-28,-174 27,1 1,0 1,1 1,-1 1,0 1,-1 1,23 6,-28-2</inkml:trace>
  <inkml:trace contextRef="#ctx0" brushRef="#br0" timeOffset="863.972">734 401,'29'-5,"19"-2,6 1,-2 1,-4 2,-6 0,-5 2,-4-4,-3-1,-6 0</inkml:trace>
  <inkml:trace contextRef="#ctx0" brushRef="#br0" timeOffset="1180.838">959 202,'5'29,"1"14,1 5,-2-1,-2-4,-1-4,0-5,3-7,1-3,0-2,-2 0,0-3</inkml:trace>
  <inkml:trace contextRef="#ctx0" brushRef="#br0" timeOffset="1660.001">1298 118,'50'281,"-45"-244,-3-18,1-1,0 0,2 0,0 0,1 0,0-1,6 10,-12-26,0-1,0 1,0 0,0 0,1 0,-1 0,0 0,1-1,-1 1,1 0,-1 0,0-1,1 1,0 0,-1-1,1 1,-1 0,1-1,0 1,-1-1,1 1,0-1,0 1,-1-1,1 0,0 1,0-1,0 0,0 0,-1 1,1-1,0 0,0 0,0 0,0 0,0 0,0 0,-1-1,1 1,0 0,0 0,0 0,0-1,-1 1,1-1,0 1,0 0,-1-1,1 1,0-1,-1 0,1 1,0-1,-1 0,1 1,-1-1,1 0,-1 1,1-1,-1 0,0 0,1 0,-1 0,98-278,12 82,-98 173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15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19,'0'-10,"0"2,0 8,0 7,0 8,-5 7,-2 3,1 3,-4 1,0 1,-3 0,1 0,-3-6,2-2,-3 1,2-5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23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12 594,'-11'226,"11"-135,0-89,0 0,0 0,1 0,-1-1,1 1,0 0,-1 0,1 0,0-1,0 1,0-1,0 1,0 0,1-1,-1 0,0 1,1-1,-1 0,1 0,-1 0,1 0,-1 0,1 0,0 0,0 0,-1-1,1 1,0-1,0 1,0-1,0 0,0 1,0-1,-1 0,1 0,0-1,0 1,0 0,0-1,0 1,0-1,-1 1,1-1,0 0,0 0,10-6,0 0,0 0,-1-2,0 1,0-1,-1-1,0 0,-1 0,0-1,-1 0,0-1,5-10,13-15,-25 37,0 0,0 0,0 1,0-1,0 0,0 0,0 1,0-1,0 0,0 1,0-1,0 1,0-1,0 1,-1 0,1-1,0 1,0 0,-1 0,1-1,0 1,-1 0,1 0,-1 0,1 0,-1 0,1 0,-1 0,0 0,0 0,1 0,-1 0,0 0,0 0,0 0,0 0,0 0,0 0,0 0,-1 0,1 0,0 0,0 0,-1 0,1 0,3 15,-2-12,0-1,0 1,0-1,1 1,-1-1,1 0,0 1,0-1,0 0,0 0,1 0,-1-1,1 1,-1-1,1 1,0-1,0 0,0 0,0 0,1 0,-1-1,0 1,1-1,-1 0,1 0,0 0,-1 0,1-1,0 1,-1-1,1 0,0 0,-1-1,1 1,0-1,-1 0,1 1,-1-2,1 1,-1 0,1-1,-1 0,11-5,0-1,-1-1,1 0,-2-1,0 0,0-1,-1 0,0-1,-1 0,0-1,-1 0,0-1,2-6,-3 0</inkml:trace>
  <inkml:trace contextRef="#ctx0" brushRef="#br0" timeOffset="488.969">661 1,'-18'180,"8"1,10 64,0-200,-1-42,0 0,0 0,0 0,1-1,0 1,-1 0,1 0,0 0,1 0,-1 0,0 0,1 0,0-1,-1 1,1 0,0 0,1-1,-1 1,0-1,1 1,-1-1,1 1,0-1,0 0,0 0,0 0,0 0,0 0,0 0,1-1,-1 1,1-1,-1 1,1-1,0 0,0 0,-1 0,1-1,0 1,3 0,84-59,-52 26,-37 31,-1 1,1-1,0 0,-1 0,1 1,0-1,0 0,-1 1,1-1,0 1,0-1,0 1,0 0,0-1,-1 1,1 0,0-1,0 1,0 0,0 0,0 0,0 0,0 0,0 0,0 0,0 0,0 1,0-1,0 0,0 0,0 1,0-1,-1 1,1-1,0 1,0-1,0 1,-1-1,1 1,0 0,-1-1,1 1,0 0,-1 0,1-1,-1 1,1 0,-1 0,1 1,5 52,-5-39,7 24,-3-31</inkml:trace>
  <inkml:trace contextRef="#ctx0" brushRef="#br0" timeOffset="906.797">999 707,'24'2,"-1"-1,0-1,1-2,-1 0,0-1,0-1,0-1,-1-1,15-6,-32 11,0-1,0 1,0-1,0-1,0 1,-1 0,1-1,-1 0,1 0,-1-1,0 1,0-1,-1 0,1 0,-1 0,0 0,0 0,0-1,0 0,-1 1,0-1,0 0,0 0,-1 0,1 0,-1-1,0 1,-1 0,0-1,1 1,-1 0,-1-2,0 4,0 1,0 0,0 1,0-1,0 0,0 0,-1 0,1 1,-1-1,1 0,-1 1,0 0,0-1,0 1,1 0,-1 0,0 0,0 0,0 0,-1 1,1-1,0 0,0 1,0 0,0-1,-1 1,1 0,0 0,0 0,-1 1,1-1,0 0,0 1,0 0,-73 28,61-20,1 0,0 1,0 0,2 1,-1 1,1-1,1 2,0 0,0 0,2 0,-1 1,2 1,0-1,-3 10,9-21,0 0,0 0,1 0,-1 0,0 1,1-1,0 0,0 0,0 0,0 1,1-1,-1 0,1 0,0 0,-1 0,2 0,-1 0,0 0,0 0,1 0,0 0,0 0,-1-1,1 1,1-1,-1 0,0 1,1-1,-1 0,1 0,-1-1,1 1,0-1,0 1,0-1,0 0,0 0,2 1,125 15,-109-17,0 0,1-1,-1-2,0 0,0-1,0-1,-1-1,5-2,-6-2</inkml:trace>
  <inkml:trace contextRef="#ctx0" brushRef="#br0" timeOffset="1246.588">1479 847,'5'0,"1"-4,0-7,4-7,0-4,3-3,0-3,1-1,0-1,1 1,4 0,2 0,4 0,1 5,-3 12,-10 7,-8 10,-4 4</inkml:trace>
  <inkml:trace contextRef="#ctx0" brushRef="#br0" timeOffset="1625.319">1846 707,'25'-3,"0"0,0-2,-1-1,0-1,0-1,-1 0,0-2,0-1,-1-1,-1-1,0-1,-1 0,0-2,10-11,-27 26,-1-1,1 1,-1-1,0 0,0 0,0 0,0 0,0-1,0 1,0-1,-1 1,1-1,-1 1,0-1,0 0,0 1,0-1,0 0,-1 0,1 0,-1 0,0 0,0 0,0 1,0-1,0 0,0 0,-1 0,0 0,1 0,-1 0,0 1,-1-1,1 0,0 1,-1-1,1 1,-1-1,0 1,0 0,0 0,0 0,0 0,0 0,-1 0,1 1,-1-1,1 1,-1-1,0 1,-8 1,0 0,0 1,0 1,0 0,0 0,0 1,0 0,1 1,0 0,-1 1,1 0,1 0,-1 1,-8 7,5-5,0 0,1 0,0 1,0 1,1 0,0 1,0 0,1 0,1 1,0 0,1 1,0 0,1 0,0 1,2 0,-1 0,1 1,1-1,1 1,0 0,4-10,-1 1,1-1,0 0,1 0,-1 0,1-1,0 1,1 0,-1-1,1 1,0-1,0 0,0 0,0 0,1 0,-1 0,1-1,0 0,0 0,1 0,-1 0,1 0,-1-1,115 39,-54-37,0-2,0-4,0-2,56-11,-78 10,-9 1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368 146,'0'5,"0"15,-5 5,-1 3,0 2,1-1,1 1,2 0,1-1,1 0,0 0,0-1,0 0,0 1,1-1,-1-10,0-7</inkml:trace>
  <inkml:trace contextRef="#ctx0" brushRef="#br0" timeOffset="352.967">1 117,'43'-9,"38"-9,11 0,-2-3,-10 3,-15 4,-13 4,-11 5,-7 2,-5 2,-3 1,0 1,-1 0,-4 0</inkml:trace>
  <inkml:trace contextRef="#ctx0" brushRef="#br0" timeOffset="706.06">763 230,'39'-4,"26"-3,8 1,-5 1,-8-3,-10-1,-14 2</inkml:trace>
  <inkml:trace contextRef="#ctx0" brushRef="#br0" timeOffset="949.103">848 371,'33'5,"26"-3,8-3,-3 0,-8 0,-8-5,-13-2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58,'38'-5,"27"-1,8 0,-4-4,-9 0,-10 2,-9 2,-6 2,-9 1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29,'18'-4,"0"-2,-1 1,1 1,1 0,-1 1,0 2,1-1,-1 2,1 1,-1 0,1 1,0 1,-18-3,0 1,0-1,0 0,0 0,0 0,0 1,0-1,0 1,0-1,0 1,0-1,0 1,0 0,0-1,0 1,0 0,-1-1,1 1,0 0,-1 0,1 0,0 0,-1 0,1 0,-1 0,0 0,1 0,-1 0,0 0,0 0,1 0,-1 0,0 0,0 0,0 0,0 0,0 1,-1-1,1 0,0 0,0 0,-1 0,1 0,-1 0,1 0,-1 0,1 0,-1 0,1-1,-1 1,0 0,0 1,-43 40,-102 65,145-106,0-1,0 1,0-1,0 1,0 0,1-1,-1 1,0 0,0 0,0 0,1 0,-1 0,0 0,1 0,-1 0,1 0,-1 0,1 0,0 0,-1 0,1 0,0 0,0 0,0 1,0-1,0 0,0 0,0 0,0 0,0 0,0 1,1-1,-1 0,0 0,1 0,-1 0,1 0,-1 0,1 0,0 0,-1 0,1 0,0-1,0 1,0 0,0 0,-1-1,1 1,0 0,0-1,0 1,0-1,1 1,-1-1,0 0,0 1,0-1,0 0,0 0,0 0,0 0,1 0,-1 0,0 0,0 0,31-4,0-1,-1-2,0-1,0-1,21-11,-28 12,0-1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60,'0'33,"0"17,0 4,0-3,0-4,0-6,0-5,0-4,0-3,0 0,0-2,0-5</inkml:trace>
  <inkml:trace contextRef="#ctx0" brushRef="#br0" timeOffset="286.613">1 60,'43'-5,"33"-1,9-5,-5-1,-12 3,-12 2,-11 2,-9 2,-5 2,-8 1</inkml:trace>
  <inkml:trace contextRef="#ctx0" brushRef="#br0" timeOffset="547.531">1 568,'43'-4,"33"-8,9-5,-5-1,-12 4,-12 3,-11 4,-14-1,-6 0,-3 2,-6 1</inkml:trace>
  <inkml:trace contextRef="#ctx0" brushRef="#br0" timeOffset="1769.204">790 342,'-161'230,"112"-165,66-94,143-140,-158 167,-1-1,1 1,0 0,0 0,0 0,0 0,0 0,1 0,-1 1,0-1,1 1,-1-1,1 1,0 0,-1 0,1 0,0 0,0 1,-1-1,1 1,0 0,0 0,0 0,0 0,-1 0,1 0,0 1,0 0,0-1,-1 1,1 0,0 0,-1 0,1 1,-1-1,1 1,-1-1,0 1,1 0,-1 0,0 0,0 0,0 1,49 178,-21-139,-38-51,-1 1,-1 0,1 0,-2 1,1 1,-1-1,1 2,-2-1,1 2,0-1,-1 2,0-1,-6 0,-153-1,146 6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7,'0'-5,"0"3,0 7,0 8,0 6,0 4,0 4,5 1,1 2,0 0,-1-1,-1 0,3 0,0 0,0-1,-2-4</inkml:trace>
  <inkml:trace contextRef="#ctx0" brushRef="#br0" timeOffset="264.882">0 346,'43'-5,"34"-2,8-4,-5 0,-12 2,-12 2,-11 2,-14 2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73,'-23'8,"2"2,-1 0,1 1,1 1,0 1,1 1,0 0,1 2,-15 16,27-24,1 0,-1 1,2 0,-1 0,1 0,1 0,0 1,0-1,1 1,0 0,1 0,0 0,0 0,1 0,0 0,1 0,0 0,1 0,0-1,0 1,1 0,0-1,1 0,0 1,1-1,0-1,5 9,-5-10,-1 0,1-1,0 1,0-1,1 0,0 0,0 0,0-1,1 0,0-1,0 1,0-1,0 0,1-1,-1 0,1 0,0-1,0 0,0 0,0-1,0 0,0 0,1-1,-1 0,0 0,0-1,0 0,0-1,0 1,0-2,0 1,0-1,6-3,7-8,0 0,-1-1,-1-1,-1-1,0 0,-1-2,-1 0,-1-1,0 0,-2-1,11-22,-17 31,-1 0,-1 0,0 0,-1 0,0-1,-1 0,0 0,-1 0,-1 0,0 0,0 0,-2 0,1 0,-2 0,0 0,-2-10,0 16,0 1,0-1,0 1,0 0,-1 0,0 0,-1 1,1-1,-1 1,0 1,0-1,-1 1,1 0,-1 1,0-1,0 1,0 1,0-1,0 1,-1 0,1 1,-1 0,1 0,-1 1,0 0,1 0,-1 1,1-1,-1 2,1-1,-6 3,-10 5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39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82,'19'-12,"0"1,1 1,0 1,1 1,0 1,0 1,0 0,1 2,0 0,-1 1,2 2,-1 0,0 1,0 2,6 1,166 43,-171-48,-5-3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83,'5'-9,"1"-9,-4-1,-9 3,-2 9,-4 6,-1 7,7 3,6-4,6-4,8-2,2-5,-7-2,-9 0,0 2,1 2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43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22,'51'-9,"-48"7,0 1,0-1,0 1,1-1,-1 1,0 0,1 0,-1 1,1-1,-1 1,1-1,0 1,-1 0,1 0,-1 1,1-1,-1 1,1 0,-1 0,0 0,1 0,-1 1,0-1,0 1,0 0,0 0,0 0,0 0,0 0,-1 1,1-1,-1 1,0 0,1-1,-1 1,-1 0,1 1,1 0,-3 2,1-1,-1 0,1 1,-1-1,-1 0,1 1,-1-1,0 0,0 1,-1-1,1 0,-1 0,0 0,-1 0,1 0,-1-1,0 1,0-1,0 0,-1 0,0 0,1 0,-3 1,-12 16,17-20,0 0,0 1,0-1,0 0,0 0,1 0,-1 1,0-1,1 0,-1 1,0-1,1 0,0 1,-1-1,1 1,0-1,0 1,0-1,0 1,0-1,0 1,0-1,0 0,1 1,-1-1,0 1,1-1,-1 1,1-1,0 0,-1 0,1 1,0-1,0 0,0 0,0 0,0 0,0 0,0 0,0 0,1 0,-1 0,0 0,0-1,1 1,-1 0,0-1,1 1,-1-1,1 0,-1 1,1-1,-1 0,1 0,-1 0,1 0,-1 0,1-1,14 4,-1-2,1 0,0-1,-1 0,1-1,-1-1,1-1,-1 0,6-2,-2-2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4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1 100,'0'-1,"0"1,0-1,0 0,0 1,0-1,0 1,1-1,-1 0,0 1,0-1,1 1,-1-1,0 0,1 1,-1-1,0 1,1-1,-1 1,1 0,-1-1,1 1,-1-1,1 1,-1 0,1-1,-1 1,1 0,0 0,-1 0,1-1,-1 1,1 0,0 0,-1 0,1 0,0 0,-1 0,1 0,0 0,-1 0,1 0,-1 0,1 1,0-1,-1 0,1 0,-1 1,1-1,-1 0,1 1,-1-1,1 1,-1-1,1 0,-1 1,1-1,-1 1,0-1,1 1,-1-1,0 1,1 0,-1-1,0 1,0-1,1 1,-1 0,0-1,0 1,0 0,16 49,-15-48,77 373,-38-241,-40-134,0 1,1 0,-1-1,0 1,1 0,-1-1,0 1,1-1,-1 1,1 0,-1-1,1 1,-1-1,1 1,-1-1,1 0,0 1,-1-1,1 0,0 1,-1-1,1 0,0 0,-1 1,1-1,0 0,0 0,-1 0,1 0,0 0,-1 0,1 0,0 0,0 0,-1-1,1 1,0 0,-1 0,1-1,0 1,-1 0,1-1,0 1,-1 0,1-1,-1 1,1-1,-1 1,1-1,-1 0,1 1,-1-1,0 1,1-1,-1 0,19-41,-17 38,111-383,-76 226,-23 99,-9 56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4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47,'14'0,"10"-5,6-2,1 1,2 1,-1 1,-1 2,0 1,-2 0,0 1,0 1,-1-1,-5-4,-1-3,-5 2</inkml:trace>
  <inkml:trace contextRef="#ctx0" brushRef="#br0" timeOffset="319.508">57 187,'19'0,"16"0,6-5,2-1,-2 0,-3 1,-3 1,-3 2,-2 1,-6 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0:5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307 338,'2'-2,"0"-1,-1 0,1 0,-1 0,0 1,0-1,0 0,0-1,-1 1,1 0,-1 0,0 0,0 0,0 0,0 0,0 0,-1-1,1 1,-1 0,0 0,0 0,0 0,0 1,-1-1,1 0,-1 0,0 1,0-1,0 1,0-1,0 1,0 0,0 0,-1 0,1 0,-1 0,0 1,1-1,-1 1,0 0,0 0,0 0,0 0,0 0,0 0,0 1,0 0,0-1,-1 1,1 0,0 1,0-1,0 0,-2 1,-9 2,-1 1,1 1,0 0,0 0,1 1,-1 1,1 0,1 1,-3 3,13-11,1 1,-1 0,1 0,0 0,-1 0,1 0,0 0,0 0,-1 1,1-1,0 0,0 1,1-1,-1 1,0-1,0 1,1-1,-1 1,1-1,-1 1,1 0,0-1,-1 1,1 0,0-1,0 1,0 0,1-1,-1 1,0 0,1-1,-1 1,1-1,-1 1,1-1,0 1,-1-1,1 1,0-1,0 1,0-1,0 0,0 0,1 1,-1-1,0 0,0 0,1 0,76 36,-67-35,-9-3,0 1,0 0,-1 0,1 0,0 0,0 0,0 0,0 0,-1 1,1-1,0 1,0-1,0 1,-1 0,1-1,-1 1,1 0,0 0,-1 0,1 1,-1-1,0 0,1 0,-1 1,0-1,0 1,0-1,0 1,0 0,0-1,-1 1,1 0,0-1,-1 1,1 0,-1 0,0 1,-3 6,0 0,-1-1,0 0,0 0,-1 0,0 0,0-1,-1 1,0-1,-1-1,1 1,-1-1,0 0,-1-1,1 0,-1 0,0-1,-1 1,-5 1,-57 41,69-45,0-1,0 1,-1 0,1 0,0 0,0 0,1 0,-1 0,0 0,1 1,0-1,-1 1,1-1,0 1,0 0,0-1,0 1,1 0,-1 0,1-1,0 1,0 0,0 0,0 0,0 0,1-1,-1 1,1 0,-1 0,1-1,0 1,0-1,1 1,-1 0,0-1,1 0,0 1,-1-1,1 0,0 0,0 0,0 0,0 0,1-1,0 2,7 2,0 0,1 0,0-1,0-1,0 1,0-2,1 0,-1 0,1-1,-1 0,1-1,-1 0,1-1,6-8,-5-3</inkml:trace>
  <inkml:trace contextRef="#ctx0" brushRef="#br0" timeOffset="372.018">194 0,'-7'31,"2"0,0 0,2 0,1 0,2 1,1-1,2 1,3 14,-6-44,14 60,-3 1,-2 0,-1 51,-27 135,15-222,0-3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8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123 486,'-11'228,"2"-156,0 1,-3 0,-3-1,-4 4,18-73,1 0,-1 0,1 0,-1 0,0-1,0 1,0 0,0-1,0 1,-1-1,1 1,-1-1,1 0,-1 0,0 1,0-1,0 0,0-1,-1 1,1 0,0-1,-1 1,1-1,-1 0,-1 1,0-60,12 17,3 0,1 0,2 1,1 0,21-36,155-249,-123 231,-65 91,0-1,0 1,1 0,-1 0,1 0,0 1,-1-1,1 1,1 0,-1 0,0 0,0 1,1 0,-1-1,1 1,-1 1,1-1,-1 1,1 0,0 0,-1 0,1 0,2 1,0 3,-1 1,0-1,0 1,0 0,-1 0,1 1,-1 0,-1 0,1 0,-1 0,0 1,0-1,-1 1,0 0,0 0,-1 1,0-1,0 0,0 1,-1 0,0-1,-1 1,0 1,1 15,-2-1,0 1,-2 0,0 0,-2-1,0 0,-2 0,0 0,-6 9,10-25,-1 1,0-1,0 1,-1-1,0-1,0 1,-1-1,1 0,-1 0,-1 0,1-1,-1 0,0 0,0-1,0 0,-1 0,0-1,1 0,-5 1,-11 4,0-2,0-1,0-1,-1-1,0-1,-7-1,28 0,0 0,0 0,0 0,0-1,0 0,-1 1,1-1,0 0,0-1,0 1,0-1,-1 1,1-1,0 0,0 0,0 0,0 0,1-1,-1 1,0-1,0 0,1 0,-1 0,1 0,0 0,0 0,-1-1,1 1,1-1,-1 1,0-1,1 0,-1 0,1 0,0 1,0-1,0-1,0 1,1 0,-1 0,1 0,0 0,0 0,0-1,0 0,9-14</inkml:trace>
  <inkml:trace contextRef="#ctx0" brushRef="#br0" timeOffset="802.858">687 740,'34'-7,"0"-2,-1-2,0 0,0-3,-2 0,0-2,13-10,-34 22,0 0,-1-1,0-1,0 1,0-1,-1-1,0 0,0 0,-1 0,0-1,0 0,0-1,-1 0,-1 0,1 0,-2 0,1-1,1-6,-7 12,0-1,0 1,-1 1,0-1,0 0,0 0,0 1,0-1,-1 1,0-1,1 1,-1 0,-1 0,1 1,0-1,-1 0,1 1,-1 0,0 0,1 0,-1 1,0-1,0 1,0 0,-1 0,1 0,0 0,0 1,0 0,-1 0,1 0,0 0,0 1,-1-1,1 1,0 0,0 0,-2 2,-8 2,-1 1,1 1,0 1,1 0,0 0,0 1,1 1,0 0,1 1,0 0,0 1,1 0,1 0,0 1,1 1,3-8,1 0,0 0,0 0,0 0,1 1,0 0,1-1,-1 1,1 0,0 1,1-1,0 0,0 0,1 0,-1 1,2-1,-1 0,1 1,0-1,0 0,1 0,0 0,0 0,1 0,0 0,0-1,1 1,0-1,0 0,0 0,0 0,1-1,0 0,4 4,3-2,1-1,0 1,0-2,0 0,0-1,1 0,0-1,-1 0,1-1,0-1,0 0,1-1,-1-1,0 0,0-1,13-3,2-2,0-1,0-1,-1-1,0-2,-1-1,0-1,11-9,-21 12,0 0,-1-2,0 0,-1 0,-1-1,0-1,-1-1,-1 0,0 0,-1-1,-1-1,0 0,-2 0,5-13,-11 25,0 3,0 0,0 0,0-1,0 1,-1-1,1 1,-1-1,0 0,0 1,0-1,-1 0,1 0,-1 1,0-1,0 0,0 0,-1 0,1 0,-1 1,0-1,0 0,0 1,-1-1,1 0,-1 1,0 0,0-1,0 1,0 0,0 0,-1 0,0 0,1 1,-1-1,0 1,0-1,-3 0,1 3,0-1,-1 1,1 1,0-1,-1 1,1 0,0 0,0 0,0 1,0 0,0 0,0 0,0 1,1-1,-1 1,1 0,0 1,-1-1,2 1,-1 0,0 0,1 0,0 0,0 0,0 1,0-1,1 1,-1 0,1 0,1 0,-1 0,1 0,0 1,1-4,0 1,1 0,-1 0,1 0,0-1,-1 1,2-1,-1 1,0 0,0-1,1 0,-1 1,1-1,0 0,0 0,0 0,0 0,0 0,0 0,0-1,1 1,-1-1,0 1,1-1,-1 0,1 0,0 0,-1 0,1 0,0-1,3 1,89 7,-87-8,-4-1,1-1,-1 1,1 0,-1 1,1-1,-1 1,1 0,-1 0,1 0,0 1,-1-1,1 1,-1 0,0 1,1-1,-1 1,0 0,0 0,0 0,0 0,0 1,0 0,-1 0,1 0,-1 0,0 0,0 1,0-1,-1 1,1 0,-1 0,1 0,-1 0,-1 0,1 0,-1 0,1 1,-1 0,-1 6,-1 0,0 0,-1 0,0-1,-1 1,0-1,0 0,-1 1,0-2,-1 1,-12 32,14 21,8-46</inkml:trace>
  <inkml:trace contextRef="#ctx0" brushRef="#br0" timeOffset="1058.596">1929 570,'0'0</inkml:trace>
  <inkml:trace contextRef="#ctx0" brushRef="#br0" timeOffset="1319.981">1929 204,'-15'-5,"-4"-1</inkml:trace>
  <inkml:trace contextRef="#ctx0" brushRef="#br0" timeOffset="1572.129">2155 486,'-1'8,"1"1,0-1,0 0,1 1,0-1,1 0,0 0,0 0,0 0,1 0,0-1,1 1,0-1,0 0,1 0,-1 0,1 0,1-1,-1 0,1 0,0-1,1 1,-1-1,1-1,0 1,4 0,-5-5,1-1,-1-1,1 1,-1-1,1-1,-1 1,0-1,0 0,0 0,0-1,-1 1,1-1,-1-1,0 1,0-1,0 0,-1 0,0 0,0-1,0 1,-1-1,0 0,0 0,0 0,-1-1,1 1,-1-5,1 8,-1-1,0 0,0 0,0 0,0 0,-1 0,1-1,-1 1,0 0,-1-1,1 1,-1-1,0 1,0-1,0 1,-1 0,1-1,-1 1,0-1,0 1,-1 0,1 0,-1 0,0 0,0 0,-1 0,1 0,-1 1,1-1,-1 1,0 0,-1 0,1 0,0 0,-1 0,0 1,0-1,1 1,-3-1,-4 2,1 0,0 0,-1 0,1 1,0 1,0 0,-1 0,1 1,0 0,0 0,0 1,0 0,1 1,-1 0,1 0,0 1,0 0,1 1,-1-1,1 1,-2 3,-5 2</inkml:trace>
  <inkml:trace contextRef="#ctx0" brushRef="#br0" timeOffset="1951.403">2691 486,'-9'12,"0"0,0 1,1-1,1 2,0-1,1 1,0 0,1 0,1 1,0-1,1 1,1 0,0 0,1 0,1 7,0-18,1-1,0 0,-1 0,1 0,1 0,-1 0,0 0,1 0,0-1,-1 1,1 0,0-1,0 1,1-1,-1 0,0 0,1 0,-1 0,1 0,0 0,0-1,-1 1,1-1,0 0,0 0,1 0,-1 0,0 0,0-1,0 1,0-1,1 0,1 0,111-13,-95 5,-1-1,0-1,-1 0,0-2,0 0,-2-1,1-1,-2 0,0-1,0-1,-2-1,0 0,-1-1,-1 0,8-15,-7 11,-1 1,-1-2,-1 0,-1 0,-1-1,-1 0,-1 0,-1-1,-1-8,-2 20,-1 1,-1-1,0 1,-1-1,0 1,-1-1,0 1,-1 0,0 0,-1 0,-1 0,0 0,0 1,-1 0,0 0,-1 0,-1 1,1 0,-4-2,6 7,-1 0,0 0,0 0,0 1,-1 0,0 0,1 1,-1 0,-1 0,1 0,0 1,-1 0,1 0,-1 1,1 0,-1 1,0-1,1 1,-1 1,1 0,-1 0,0 0,1 1,-6 2,0 0,-1 1,1 1,0 0,1 0,0 2,0-1,0 2,1-1,0 2,1-1,0 2,-8 9,10-11,0 0,1 0,0 0,0 1,1 1,1-1,0 1,0-1,1 1,0 1,1-1,0 1,1-1,0 1,1 0,0-1,1 1,1 0,-1 0,2 0,0-1,0 1,1-1,0 1,1-1,3 6,13 9,1 0,0-2,2 0,1-2,1 0,0-2,2-1,0-1,1-1,1-1,1-2,0-1,0-1,1-2,30 6,110 7,-146-23</inkml:trace>
  <inkml:trace contextRef="#ctx0" brushRef="#br0" timeOffset="2770.635">3566 401,'38'-10,"28"-3,7 1,-5 2,-8 3,-10 3,-13-3,-9 0,-3 1,-7 1</inkml:trace>
  <inkml:trace contextRef="#ctx0" brushRef="#br0" timeOffset="3018.982">3509 655,'39'-5,"31"-6,9-2,-4-2,-10 0,-12 3,-14 4</inkml:trace>
  <inkml:trace contextRef="#ctx0" brushRef="#br0" timeOffset="3786.877">4751 231,'-53'56,"3"1,2 3,3 2,3 2,-19 57,59-117,1-1,0 1,0 0,0-1,0 1,0 0,1 0,0-1,0 1,0 0,0 0,0 0,1-1,0 1,0 0,0-1,0 1,0 0,1-1,0 0,-1 1,1-1,1 0,-1 0,0 0,1 0,-1 0,1-1,0 1,0-1,0 1,2 0,4 2,0 0,0 0,1-1,0 0,0-1,0 0,0 0,0-1,0-1,1 0,3 0,2 0,-9 0,0 0,0-1,0 0,0 0,1 0,-1-1,0 0,0 0,0-1,0 0,0 0,0-1,-1 0,1 0,0-1,5-9</inkml:trace>
  <inkml:trace contextRef="#ctx0" brushRef="#br0" timeOffset="4221.688">4243 317,'281'-140,"-277"138,-1 0,1 0,0 1,-1-1,1 1,0 0,0 0,0 1,0-1,0 1,0 0,0 0,0 0,0 0,0 1,0 0,0-1,0 1,0 1,-1-1,1 1,0-1,-1 1,1 0,-1 1,0-1,0 0,0 1,0 0,0 0,0 0,-1 0,1 0,-1 0,0 1,0-1,1 3,2 1,-1 0,2 0,-1-1,1 1,0-1,0 0,1-1,-1 0,1 0,0 0,1-1,-1 0,1 0,0-1,0 0,0 0,0-1,1 0,-1 0,168 6,-140-9,41-12,-59 7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00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1,'-22'80,"-11"66,4 13,33-255,1 77,0-1,1 1,1 0,1 0,0 1,2 0,0 0,1 1,0 1,1 0,8-7,40-30,-58 52,0 0,-1 0,1 0,0 0,-1 1,1-1,0 1,0-1,0 1,-1 0,1-1,0 1,0 0,0 0,0 0,0 1,-1-1,1 0,0 1,0-1,0 1,-1 0,1 0,0-1,-1 1,1 0,-1 0,1 0,-1 1,1-1,-1 0,0 1,0-1,1 0,-1 1,0 0,0-1,0 1,-1-1,1 1,0 0,3 11,0 0,-1 0,0 0,-1 0,-1 1,0-1,0 1,-2-1,1 1,-3 6,1 17,2-20,-1-12,0 0,0 0,1 0,0 0,0 0,1-1,-1 1,1 0,0 0,0 0,1 0,-1 0,1-1,2 3,22-26,-8-7,130-157,-51 111,-96 72,0-1,0 1,0 0,0-1,1 1,-1 0,0 0,0 0,0 0,0 0,1 0,-1 0,0 0,0 1,0-1,0 0,0 1,0-1,0 0,0 1,0 0,0-1,0 1,0 0,0-1,0 1,0 0,0 0,-1 0,1-1,0 1,-1 0,1 0,-1 0,1 0,-1 0,1 1,-1-1,0 0,1 0,-1 0,0 0,0 0,0 0,0 1,0-1,-1 58,-43 121,40-129,8-32</inkml:trace>
  <inkml:trace contextRef="#ctx0" brushRef="#br0" timeOffset="666.249">1073 57,'-46'22,"1"2,2 2,0 2,-2 4,-12 29,56-59,-1 0,1 0,0 0,0 0,0 0,0 0,0 1,0-1,1 0,-1 0,1 1,-1-1,1 0,0 1,0-1,0 0,0 1,1-1,-1 0,1 1,-1-1,1 0,0 0,0 0,0 0,0 1,0-1,0 0,0-1,1 1,-1 0,1 0,1 1,4-1,0 0,0-1,0 1,0-1,0-1,0 0,0 0,0 0,0 0,1-1,-1-1,0 1,0-1,-1 0,1-1,0 1,-1-1,1-1,-1 1,0-1,0 0,2-3,216-161,-223 167,-1-1,1 1,-1 0,1 0,0-1,0 1,-1 0,1 0,0 0,0 0,0 0,0 0,0 0,0 0,0 1,0-1,1 0,-1 0,0 1,0-1,1 1,-1 0,0-1,1 1,-1 0,0-1,1 1,-1 0,1 0,-1 0,0 0,1 1,-1-1,0 0,1 1,-1-1,0 0,1 1,-1 0,0-1,0 1,0 0,1-1,-1 1,0 0,0 0,0 0,0 0,-1 0,1 0,0 0,0 1,-1-1,1 0,0 0,-1 1,1-1,-1 0,0 0,1 1,-1-1,0 1,0-1,0 0,0 1,0 0,-13 86,1 26,18-74,11 164,-18-193,-1 0,1 0,-2 0,1-1,-1 1,-1-1,0 0,-1 0,0 0,0 0,-1-1,0 0,0 0,-1-1,-1 0,1 0,-6 4,-81 39,91-50,1 0,-1 0,0 0,-1 0,1-1,0 1,0-1,0 0,0 0,0 0,0 0,0 0,0-1,-1 0,1 1,0-1,1 0,-1-1,0 1,0 0,0-1,1 0,-1 1,1-1,-1 0,1 0,0-1,0 1,0 0,0-1,0 1,-1-2,2-4,-1-1,1 1,1 0,-1 0,2-1,-1 1,1 0,0-1,1 1,-1 0,2 0,-1 0,1 1,1-1,-1 0,1 1,0 0,1 0,3-4,12-15,1 1,2 1,0 0,1 2,2 1,0 1,1 1,1 1,26-11,-44 22,9-3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7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0 368,'20'0,"15"0,7 0,1 0,-2 0,-3 0,-9 0</inkml:trace>
  <inkml:trace contextRef="#ctx0" brushRef="#br0" timeOffset="560.571">508 1,'2'1,"-1"0,0 0,1 0,-1 0,0 0,1 0,-1 1,0-1,0 0,0 1,0-1,-1 1,1-1,0 1,0 0,-1-1,1 1,-1 0,0-1,1 1,-1 0,0-1,0 1,0 0,0 0,0-1,-1 1,1 0,0-1,-1 1,0 0,1-1,-1 1,0 0,1 1,-54 196,14-58,40-139,0 0,0 0,0 1,0-1,0 0,0 0,0 0,0 0,1 0,-1 0,1 0,0 0,0 0,-1 0,1 0,0 0,1-1,-1 1,0 0,0-1,1 1,-1 0,1-1,0 0,-1 1,1-1,0 0,0 0,-1 0,1 0,0 0,0-1,0 1,0 0,0-1,0 0,0 1,1-1,-1 0,0 0,1 0,94-13,-84 10,103-29,-91 26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6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1,'-9'1,"1"1,-1 0,0 0,1 1,-1 1,1-1,0 1,0 1,0-1,1 1,0 1,0-1,0 1,0 0,1 1,0 0,-2 3,-2 7,2-1,-1 2,2-1,1 1,0 0,1 0,1 0,0 1,2 0,0 0,1 0,1-1,1 1,2 16,-2-9,-2-18,1 0,0 1,0-1,1 0,0 1,1-1,0 0,0 0,0 0,1 0,1-1,-1 1,1-1,0 0,1 0,0 0,0 0,0-1,1 0,0 0,0-1,1 1,9 0</inkml:trace>
  <inkml:trace contextRef="#ctx0" brushRef="#br0" timeOffset="795.991">457 28,'-11'226,"-40"-55,49-169,1 0,0 0,0 0,-1 0,1 0,1 0,-1 0,0 0,0 1,1-1,0 0,-1 0,1 1,0-1,0 0,0 1,0-1,0 0,1 0,-1 1,1-1,0 0,-1 0,1 0,0 1,0-1,0 0,1 0,-1-1,0 1,1 0,-1 0,1-1,0 1,-1-1,1 1,0-1,0 0,0 1,0-1,0 0,0-1,0 1,1 0,-1 0,1-1,8 1,-1 0,0-1,1 0,-1-1,1 0,-1-1,0 0,0-1,9-3,18-4,-15 6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19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58,'-1'-2,"0"1,0 0,-1-1,1 1,0 0,-1 0,1 0,-1 0,1 0,-1 0,0 0,1 0,-1 1,0-1,0 1,1-1,-1 1,0 0,0-1,0 1,0 0,1 0,-1 1,0-1,0 0,0 0,0 1,1-1,-1 1,0 0,1-1,-1 1,0 0,1 0,-1 0,1 0,-1 1,0 0,-5 2,-1 0,1 0,1 1,-1 0,1 0,0 0,0 1,0 0,1 1,0-1,0 1,1 0,0 0,0 0,0 0,1 1,0 0,1-1,-1 1,2 0,-1 1,1-1,0 0,1 0,0 0,0 0,1 1,0-1,2-2,0 0,0 0,1-1,0 1,0-1,1 0,-1 0,1 0,0-1,0 0,1 0,-1 0,1-1,0 1,0-1,0-1,0 1,1-1,-1 0,0 0,1-1,0 0,-1 0,1-1,0 0,-1 0,1 0,4-1,82-32,-71 23</inkml:trace>
  <inkml:trace contextRef="#ctx0" brushRef="#br0" timeOffset="369.532">482 142,'-7'5,"1"0,0 0,0 1,0 0,1 0,0 0,0 1,0 0,1 0,0 0,-2 6,5-10,0-1,0 0,0 1,0-1,1 1,-1-1,1 1,-1-1,1 1,0-1,0 1,0-1,1 1,-1-1,0 1,1-1,0 1,-1-1,1 1,0-1,0 0,1 0,-1 1,0-1,1 0,-1 0,1 0,0 0,0-1,-1 1,1 0,0-1,1 1,-1-1,0 0,0 0,1 0,1 1,3 0,1 1,-1-2,1 1,0-1,0 0,-1-1,1 0,0 0,0-1,0 0,0 0,-1 0,1-1,-1-1,1 1,-1-1,0 0,5-3,115-86,-123 88,0-1,1 0,-2 0,1-1,-1 1,0-1,0 0,0 0,-1 0,0 0,0 0,-1-1,1 1,-1 0,0-6,-1 9,0 0,0 0,0 0,-1 0,1 0,-1 0,1 0,-1 0,0 0,0 1,0-1,0 0,-1 0,1 1,-1-1,0 1,0 0,0-1,0 1,0 0,0 0,0 0,-1 0,1 1,-1-1,1 1,-1-1,0 1,1 0,-1 0,0 0,0 0,0 1,0-1,-7 1,0-1,0 2,0-1,1 1,-1 1,0 0,1 0,-1 1,1 0,0 1,0 0,0 0,0 1,1 0,0 0,0 1,-7 7,-10 7</inkml:trace>
  <inkml:trace contextRef="#ctx0" brushRef="#br0" timeOffset="831.74">1131 1,'-5'0,"-1"0,1 0,-1 0,0 0,1 1,-1 0,1 0,-1 0,1 1,0 0,0 0,0 0,0 1,0 0,0 0,0 0,1 0,0 1,0-1,0 1,-2 2,6-2,0 0,1-1,-1 1,1 0,0-1,0 1,0-1,0 1,0-1,1 1,0-1,0 0,0 0,0 0,0 0,0 0,1 0,-1-1,1 1,0-1,0 0,0 0,0 0,0 0,1 0,-1-1,0 1,1-1,0 0,9 7,-10-6,1-1,-1 1,1 0,-1 0,0 0,0 0,0 0,0 1,0-1,-1 1,1 0,-1 0,1 0,-1 0,0 0,0 0,0 1,-1-1,1 1,-1-1,0 1,0 0,0-1,-1 1,1 0,-1 0,0-1,0 1,0 0,0 0,-1-1,0 1,1 0,-1 0,-1 2,-6 2,1 1,-1-1,-1-1,1 0,-1 0,-1 0,1-1,-1-1,0 0,0 0,-1-1,1 0,-1-1,0 0,0 0,0-2,0 1,0-1,-1-1,1 0,0 0,0-1,-1-1,-13 2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22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286 367,'-1'-2,"1"-1,-1 0,0-1,0 1,0 0,-1 0,1-1,-1 1,0 0,1 0,-1 1,-1-1,1 0,0 1,-1-1,1 1,-1 0,0 0,1 0,-1 0,0 0,0 1,0-1,-1 1,1 0,0 0,-1 0,1 0,0 1,-1-1,1 1,-1 0,1 0,-1 0,1 0,-1 1,-8 4,0 0,0 0,1 2,0-1,0 1,1 1,0 0,0 0,1 1,0 1,0-1,1 1,0 1,1-1,0 1,-4 10,7-13,0 0,1 0,0 0,0 0,0 1,1 0,1-1,-1 1,1 0,1 0,0 0,0-1,1 1,0 0,0 0,1 0,0-1,0 1,1-1,1 0,-1 0,1 0,1 0,-1 0,1-1,0 0,3 3,1-6,0 1,0-2,1 1,-1-1,1 0,-1-1,1 0,0-1,0 0,0-1,0 0,-1 0,1-1,0 0,0-1,0 0,5-2,6-2,1 0,-1-2,0-1,-1 0,0-2,-1 0,0-1,0-1,-2-1,1 0,-2-1,1-3,-13 14,-1 0,0 0,0 0,-1 0,1-1,-1 1,0-1,0 0,-1 1,1-1,-1 0,0 0,0 0,-1 0,1 0,-1-1,0 1,-1 0,1 0,-1 0,0 0,0 0,-1 1,1-1,-1 0,0 0,-1 1,1-1,-1 1,0 0,0 0,0 0,0 0,-1 0,-2-1,-10-9</inkml:trace>
  <inkml:trace contextRef="#ctx0" brushRef="#br0" timeOffset="414.405">5 508,'168'-27,"-14"43,-53-4,-78-12</inkml:trace>
  <inkml:trace contextRef="#ctx0" brushRef="#br0" timeOffset="803.224">569 0,'32'45,"-2"1,-2 1,-2 1,-3 1,-1 1,-3 1,0 8,-13-44,-1-1,0 1,-1 0,-1 0,0 1,-1-1,-1 1,-1-1,0 1,0-1,-2 1,0-1,-1 1,0-1,-1 0,-1 0,-1-1,-4 11,-1-5,-1 0,-1-1,-1 0,0-1,-1-1,-1 0,-1-1,0-1,-1-1,0 0,-1-1,-2-1,-78 37,72-36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42,'-94'241,"56"-124,61-183,-3 29,1 2,2 1,1 0,2 2,1 1,2 1,29-24,-58 53,0 0,1 0,0 0,-1 0,1 0,-1 0,1 0,0 1,0-1,0 0,-1 0,1 1,0-1,0 0,0 1,0-1,0 1,0-1,0 1,0 0,0-1,1 1,-1 0,0 0,0 0,0 0,0 0,0 0,0 0,0 0,1 0,-1 0,0 1,0-1,0 0,0 1,0-1,0 1,0-1,0 1,0 0,0-1,0 1,-1 0,1 0,0-1,0 1,-1 0,1 0,0 0,-1 0,1 0,-1 1,5 119,-6-31,2-90,0 1,0 0,0 0,-1-1,1 1,0-1,0 1,0-1,0 1,0-1,0 1,0-1,0 0,0 0,0 1,0-1,0 0,0 0,0 0,1 0,-1 0,0 0,0-1,0 1,0 0,0 0,0-1,0 1,0-1,0 1,0-1,0 1,-1-1,1 1,0-1,0 0,0 0,-1 1,1-1,0 0,-1 0,1 0,-1 0,1 0,-1 0,1 0,-1 0,1 0,-1 0,0 0,0 0,0 0,0 0,0 0,0 0,5-4,18-22,2-2,0 0,2 2,1 1,1 1,2 1,0 2,1 1,-31 21,-1-1,1 1,0-1,-1 1,1-1,0 1,-1-1,1 1,0 0,-1-1,1 1,0 0,0 0,-1 0,1-1,0 1,0 0,-1 0,1 0,0 0,0 0,-1 0,1 1,0-1,0 0,-1 0,1 0,0 1,0-1,-1 0,1 1,0-1,-1 1,1-1,-1 1,1-1,0 1,-1-1,1 1,-1 0,1-1,-1 1,0 0,1-1,-1 1,0 0,1-1,-1 1,0 0,0 0,0-1,0 1,0 0,0 0,0-1,0 1,0 0,0 0,-7 56,4-43,-8 162,27-135,-3-29</inkml:trace>
  <inkml:trace contextRef="#ctx0" brushRef="#br0" timeOffset="708.796">1064 98,'-17'3,"0"0,0 1,1 1,0 0,0 1,0 1,-10 6,21-10,1 0,-1 0,1 0,0 1,0-1,0 1,0 0,1 0,0 1,-1-1,2 1,-1-1,0 1,1 0,0 0,0 0,1 1,-1-1,1 0,0 0,0 1,1-1,0 1,0-1,0 5,1-4,0-1,1 0,-1 0,1 0,0 0,0 0,0 0,1-1,-1 1,1-1,1 1,-1-1,0 0,1 0,0-1,0 1,0-1,0 0,1 0,-1 0,1 0,0-1,0 0,0 0,0 0,0-1,0 1,0-1,0-1,1 1,-1-1,0 1,1-2,-1 1,2-1,11-5,-1 0,1-2,-1 0,-1-1,0-1,0 0,-1-1,0-1,2-2,26-19,71-74,-114 107,1 0,0 0,0 0,-1 0,1 0,0 1,0-1,-1 0,1 0,0 0,-1 1,1-1,0 1,-1-1,1 0,0 1,-1-1,1 1,-1-1,1 1,-1 0,1-1,-1 1,0-1,1 1,-1 0,1-1,-1 1,0 0,0-1,0 1,1 0,-1 0,0-1,0 1,0 0,0 0,0-1,0 1,0 0,0 0,-1-1,1 1,0 0,0 0,-1-1,1 1,0 0,-1-1,1 1,0 0,-1-1,1 1,-1-1,1 1,-1-1,0 1,1-1,-1 1,0 6,-3 17,2 0,1 0,1 1,1-1,1 0,2 7,2-9,0 0,-2 0,-1 0,-1 1,0-1,-2 1,-1-1,0 0,-2 1,-1-1,0 0,-2 0,0-1,-2 1,0-2,-1 1,-1-1,-1 0,-7 8,13-23,1 0,-1 0,0 0,0-1,0 0,0 0,-1-1,0 1,1-1,-1-1,-1 1,1-1,0 0,0 0,-1 0,1-1,-1 0,0-1,1 0,-1 1,1-2,-1 1,0-1,1 0,0-1,-1 1,1-1,-3-2,7 2,-1 0,1 0,0-1,0 1,0-1,1 0,-1 0,1 1,-1-1,1 0,0 0,0 0,0 0,1-1,-1 1,1 0,0 0,-1 0,1 0,1-1,-1 1,0 0,1 0,0 0,-1 0,1 0,1 0,-1 0,0 0,1 0,-1 0,2-1,67-81,199-102,-250 173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0,'29'0,"19"0,6 0,-1 0,-5 0,-6 0,-5 0,-9 0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373 198,'-38'70,"-100"200,133-260,1 0,0 1,1-1,1 1,-1 0,2-1,-1 1,2 0,-1 0,1 0,1 0,0 0,1 0,1 3,0-10,1 0,-1-1,1 1,0-1,1 0,-1 0,0-1,1 1,-1-1,1 0,0 0,0 0,0-1,0 0,0 0,0 0,0-1,0 1,1-1,-1 0,0-1,0 1,0-1,0 0,1 0,5 0,15 0</inkml:trace>
  <inkml:trace contextRef="#ctx0" brushRef="#br0" timeOffset="584.2">175 0,'-17'19,"1"1,0 0,1 2,2-1,0 1,1 1,1 1,2-1,0 1,1 1,2 0,-4 20,2 13,1 1,4-1,1 1,4 0,2 2,-3-44,1-1,0 0,1 0,1-1,1 1,0-1,1 1,0-2,1 1,1-1,0 0,1 0,1-1,0-1,8 9,-3-8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8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0,'-3'26,"-1"0,-2 0,0-1,-2 1,-1-2,0 1,-2-1,-1-1,-1 0,-1-1,-12 15,-12 24,21-33,12-22,0-1,0 2,1-1,0 0,1 1,-1 0,1-1,0 1,1 1,0-1,0 0,0 1,1-1,0 0,1 1,-1 0,1-1,1 6,3-9,0 0,0-1,0 1,0-1,0 0,1 0,-1-1,1 1,0-1,0 0,0-1,0 1,0-1,0 0,0 0,0 0,1-1,-1 0,0 0,0 0,0-1,1 1,-1-1,0-1,0 1,4-2,108-22,-92 22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38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1,'-102'95,"86"-69,2 1,0 1,2 0,0 0,-4 22,10-19,1 1,1-1,2 1,2 0,0-1,2 1,2 2,-4-29,0 0,1 0,0 0,0 0,0-1,0 1,1 0,0-1,0 1,0-1,0 0,1 1,0-1,0 0,0-1,0 1,1 0,-1-1,1 0,0 0,0 0,0 0,0-1,0 1,1-1,-1 0,1-1,0 1,-1-1,1 0,0 0,0 0,0-1,0 1,-1-1,1 0,0-1,0 1,0-1,0 0,0 0,-1-1,1 1,-1-1,1 0,-1-1,4-1,6-8</inkml:trace>
  <inkml:trace contextRef="#ctx0" brushRef="#br0" timeOffset="347.629">487 29,'-10'39,"-3"17,1 4,2-4,3-6,3-7,2-6,1-4,1-4,0-1,1-1,-1 0,-4-5,-3-5</inkml:trace>
  <inkml:trace contextRef="#ctx0" brushRef="#br0" timeOffset="944.394">684 312,'24'0,"12"0,6 0,0 0,-3 0,-2 0,-4 0,-1 0,-3 0,-5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2:26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563 497,'-3'35,"-1"-1,-2 1,-1-1,-1 0,-5 7,-2 13,-77 244,88-288,1-1,0 0,0 1,0 0,2 0,-1 0,1 0,0-1,1 2,0-1,1-1,0 1,1 1,1-8,0-1,0 1,0 0,1-1,-1 1,1-1,-1 0,1 0,0-1,0 1,0-1,0 0,0 0,0 0,0 0,0-1,1 0,-1 0,0 0,0 0,0-1,0 1,1-1,-1 0,0 0,0-1,0 1,-1-1,1 0,2-1,7-1,190-35,-80 46,-111-7</inkml:trace>
  <inkml:trace contextRef="#ctx0" brushRef="#br0" timeOffset="1823.815">1326 553,'-1'0,"0"-1,1 0,-1 0,0 0,1 0,-1 0,1 0,-1 0,1 0,0 0,0 0,-1 0,1 0,0 0,0-1,0 1,0 0,0 0,0 0,0 0,0 0,1 0,-1 0,0 0,1 0,-1 0,1 0,-1 0,1 0,-1 0,1 0,0 0,-1 0,1 0,0 1,0-1,0 0,0 1,-1-1,1 0,0 1,0-1,1 1,43-25,-11 11,-9 3,1 1,0 1,0 1,0 1,1 1,0 2,12-1,-38 5,1 0,0 0,-1 0,1 0,0 0,-1 0,1 0,0 0,-1 1,1-1,0 0,-1 1,1 0,-1-1,1 1,-1 0,1 0,-1 0,1 0,-1 0,0 0,0 0,1 0,-1 1,0-1,0 0,0 1,0-1,-1 1,1-1,0 1,-1-1,1 1,-1 0,1-1,-1 1,0 0,1-1,-1 1,0 0,0-1,0 1,-1 0,1-1,0 1,-1 0,1-1,-1 1,1 0,-1-1,0 1,0-1,1 0,-2 2,-5 10,-1 0,-1-1,1 0,-2 0,0-1,0 0,-1-1,-4 3,-53 60,66-72,1 1,-1 0,1 0,-1 0,1 1,0-1,0 0,0 0,0 1,0-1,1 0,-1 1,1-1,-1 1,1-1,0 1,0-1,0 1,0-1,1 1,-1-1,0 1,1-1,0 0,0 1,0-1,0 0,0 0,0 1,0-1,1 0,-1 0,1 0,0-1,-1 1,1 0,0 0,0-1,0 1,1 0,97 35,-76-33,-8-2,0 0,-1 1,1 1,-1 1,1 0,-1 1,-1 0,9 6,-20-10,0-1,-1 1,1 0,-1 0,0 1,0-1,0 0,0 1,0-1,0 1,-1 0,1 0,-1-1,0 1,1 0,-2 0,1 0,0 0,0 0,-1 1,0-1,1 0,-1 0,-1 0,1 0,0 0,-1 1,1-1,-1 0,0 0,0 0,0 0,-1-1,1 2,-67 83,55-76,1 0,-1-1,-1-1,0 0,0-1,0 0,-1-2,0 1,-1-2,0 0,1-1,-1 0,-1-1,1-1,0-1,-14 0,7-5,5-2</inkml:trace>
  <inkml:trace contextRef="#ctx0" brushRef="#br0" timeOffset="2229.922">2200 327,'4'12,"-1"1,-1-1,0 0,0 1,-2 0,1-1,-2 1,1-1,-2 1,0-1,0 1,-1-1,-1 0,-2 7,-3 15,8-31,-9 82,10-82,1-1,-1 1,1-1,-1 1,1-1,0 0,0 1,0-1,0 0,0 0,0 0,1 1,-1-1,1 0,-1-1,1 1,0 0,0 0,0-1,0 1,0-1,0 0,0 0,1 1,-1-1,0-1,1 1,-1 0,0 0,1-1,2 1,5-1,0 0,0 0,0-1,0 0,0-1,0 0,-1-1,1 0,-1 0,1-1,-1 0,0-1,-1 0,1 0,-1-1,0 0,3-4,14-10</inkml:trace>
  <inkml:trace contextRef="#ctx0" brushRef="#br0" timeOffset="2533.484">2538 243,'-25'67,"3"1,2 2,4 0,2 0,4 1,1 33,-16 116,-9-44,33-164</inkml:trace>
  <inkml:trace contextRef="#ctx0" brushRef="#br0" timeOffset="4383.619">2850 46,'1'80,"-2"911,1-661,-34-346,16 9,-1 0,1 1,-1 1,0 1,-1 0,1 2,-1 0,1 1,-1 1,1 1,-15 3,-24-3,-293 11,-225 7,118 9,177-3,105 4,36-1,-56 2,72-13,119-15,-1 0,1 0,0-1,-1 1,1-1,-1 0,0-1,1 1,-1-1,0-1,1 1,-1-1,1 1,-1-2,1 1,-1-1,1 1,0-1,-1-1,1 1,0-1,1 0,-1 0,0 0,1-1,0 0,0 0,0 0,0 0,1-1,-1 1,1-1,0 0,1 0,-1 0,-1-4,-1-15,1 0,1 0,1-1,0 1,3-1,0 0,1-2,1-37,-14-166,4 178,2-1,2 1,2 0,3-1,5-23,13-140,4 98,-24 115,0-1,0 0,1 0,-1 0,1 1,0-1,0 0,0 1,1-1,-1 1,1-1,0 1,0 0,0 0,0 0,1 0,-1 0,1 0,0 1,-1-1,1 1,1 0,-1 0,0 0,0 0,1 0,-1 1,2-1,16-5,-1 2,0 0,1 1,0 1,0 1,0 1,0 0,68-6,318-36,204-26,-230 55,-170 11,136-25,-294 24,-1-2,1-3,40-12,-68 16,113-19,-37 20,-83 9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27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339 113,'4'282,"-9"-14,-23-36,28-221</inkml:trace>
  <inkml:trace contextRef="#ctx0" brushRef="#br0" timeOffset="248.434">0 621,'34'-10,"35"-7,15-2,3-2,-9 3,-7-1,-12 4,-10-2,-10 3,-1-1,-2-3,-3 2,-2-2,-1-2,-6-2,-3-3,-4 3</inkml:trace>
  <inkml:trace contextRef="#ctx0" brushRef="#br0" timeOffset="647.908">903 0,'-59'690,"59"-686,9 92,-8-94,-1 0,1 0,-1 0,1 0,0 0,0 0,-1 0,1-1,0 1,1 0,-1-1,0 1,0 0,1-1,-1 0,1 1,0-1,-1 0,1 0,0 0,-1 0,1 0,0 0,0 0,0-1,0 1,0-1,0 1,0-1,0 0,0 1,0-1,0-1,0 1,0 0,0 0,0-1,0 1,0-1,0 1,0-1,0 0,1-1,11-5,-1 0,1-2,-2 1,1-2,-1 0,-1 0,1-1,-2-1,3-3,76-66,-87 79,0 1,1-1,-1 0,0 1,1 0,-1 0,1-1,-1 1,1 1,-1-1,1 0,0 1,-1-1,1 1,0 0,-1 0,1 0,0 0,0 0,-1 1,1-1,0 1,-1 0,1-1,-1 1,1 1,-1-1,1 0,-1 0,0 1,1 0,-1-1,0 1,0 0,0 0,-1 0,1 0,0 0,-1 1,1-1,-1 0,0 1,0-1,0 1,0-1,1 4,5 29,-6-26,1 0,0 1,0-1,1 0,0-1,0 1,1 0,0-1,1 0,0 0,0 0,1 0,-3-6,-1 0,1-1,0 1,0-1,0 0,0 0,0 0,0 0,1 0,-1-1,0 1,0-1,1 0,-1 0,0 0,0 0,1-1,-1 1,0-1,0 0,0 0,0 0,0 0,0-1,0 1,0-1,0 1,0-2,21-8</inkml:trace>
  <inkml:trace contextRef="#ctx0" brushRef="#br0" timeOffset="961.176">1552 678,'13'4,"0"0,0-1,0 0,0-1,0-1,1 0,-1 0,0-2,1 1,-1-2,0 0,0 0,0-1,0-1,0 0,-1-1,0 0,0-1,9-6,-18 11,-1 0,0 0,0-1,0 1,0-1,0 1,0-1,0 0,0 0,-1 0,1 0,-1 0,1 0,-1 0,0-1,0 1,0 0,0-1,0 1,0-1,-1 1,1-1,-1 1,0-1,0 1,0-1,0 1,0-1,-1 1,1-1,-1 1,1-1,-1 1,0-1,0 1,0 0,0-1,0 1,-1 0,1 0,-1 0,1 0,-1 0,0 0,0 1,0-1,0 0,0 1,0 0,0-1,-1 1,1 0,-1 0,-5-1,-1 1,1 0,-1 1,1 0,-1 0,0 1,1 0,-1 0,1 1,0 0,-1 1,1-1,0 2,0-1,1 1,-1 0,1 1,0 0,0 0,0 0,1 1,0 0,0 1,0-1,1 1,0 0,0 0,1 1,0-1,0 1,1 0,0 0,0 0,1 0,-2 9,2-13,1 1,0-1,0 1,0 0,0 0,0-1,1 1,0 0,0 0,1 0,-1 0,1-1,0 1,0 0,1 0,-1-1,1 1,0-1,0 0,1 1,-1-1,1 0,0 0,0-1,0 1,0-1,1 1,0-1,-1 0,1 0,0-1,1 1,-1-1,1 1,75 18,-55-16</inkml:trace>
  <inkml:trace contextRef="#ctx0" brushRef="#br0" timeOffset="1381.875">2032 818,'36'-24,"-1"-2,-1-2,-2-1,9-11,26-23,9-6,-76 68,0 1,0-1,1 1,-1-1,0 1,0-1,1 1,-1-1,0 1,0 0,1-1,-1 1,1-1,-1 1,0 0,1-1,-1 1,1 0,-1 0,1-1,-1 1,0 0,1 0,-1 0,1 0,-1 0,1-1,-1 1,1 0,-1 0,1 0,0 0,-1 1,1-1,-1 0,1 0,-1 0,0 0,1 0,-1 1,1-1,-1 0,1 0,-1 1,1-1,-1 0,0 1,1-1,-1 0,0 1,1-1,-1 0,0 1,1-1,-1 1,0-1,0 1,0-1,1 1,-1-1,0 1,0-1,0 38,0-30,-1-4,1 1,-1-1,1 1,0-1,0 1,1-1,-1 0,1 1,0-1,0 0,1 1,-1-1,1 0,0 0,0 0,0 0,1-1,-1 1,1-1,0 1,0-1,0 0,0 0,1 0,-1 0,1-1,0 0,0 1,0-1,0-1,0 1,0 0,4 0,8 0,-1-1,1 0,-1-1,1-1,-1 0,1-2,-1 1,0-2,0 0,0-1,0 0,-1-1,0-1,0 0,-1-1,0 0,0-1,-1-1,0 0,-1 0,0-1,0-1,-1 0,-1 0,0-1,-1 0,6-11,-1-1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41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170 225,'-4'1,"-1"1,1 0,-1 0,1 0,0 0,0 0,0 1,0 0,0 0,1 0,-1 0,1 0,0 1,0 0,0 0,-6 4,3-1,-1-1,1 1,0 0,0 1,1-1,0 1,1 0,-1 1,2-1,-1 1,1-1,0 1,1 0,0 0,1 0,-1 1,2-1,-1 0,1 0,1 1,0-1,0 0,1 0,2 9,0-13,1 0,-1 0,1-1,0 1,0-1,1 0,-1-1,1 1,0-1,0 0,0-1,0 1,0-1,1 0,-1-1,1 0,-1 0,1 0,0-1,-1 0,1 0,0 0,-1-1,1 0,-1 0,1-1,-1 0,0 0,0-1,3-1,18-5,-1-1,0-2,-1 0,-1-2,0-1,0 0,-2-2,0-1,-1-1,1-2,-17 17,-1-1,1 0,-1 0,-1 0,1 0,-1 0,0-1,0 1,0-1,-1 0,0 0,0 0,-1 0,1 0,-1 0,-1 0,1-1,-1 1,0 0,0 0,-1-1,0 1,0 0,0 0,-1 0,0 0,0 0,-1 0,1 1,-1-1,-1 1,1-1,-1 1,0 0,0 1,0-1,-1 1,1-1,-4-1,-49-18,27 15</inkml:trace>
  <inkml:trace contextRef="#ctx0" brushRef="#br0" timeOffset="363.856">85 395,'34'-15,"15"-8,0 3,-8 10,-7 7,-4 4,-8 7,-2 1,1 0,0-1,3-3,1-2,1-2,2 0,-5-1</inkml:trace>
  <inkml:trace contextRef="#ctx0" brushRef="#br0" timeOffset="869.192">649 57,'24'0,"13"0,0 4,-11 3,-10 4,-8 5,-9-1,-6 3,-1 3,6-2,8-5,7-4,7-4,4-3,4-3,1 0,-4-1</inkml:trace>
  <inkml:trace contextRef="#ctx0" brushRef="#br0" timeOffset="1201.595">1 677,'43'-4,"38"-8,15 0,-3-4,-9 1,-14 3,-13 4,-13 3,-8 2,-5 2,-4 1,-2 1,-4-1</inkml:trace>
  <inkml:trace contextRef="#ctx0" brushRef="#br0" timeOffset="1634.209">226 818,'15'-2,"1"0,-1 0,1 2,-1 0,1 1,-1 0,1 1,-1 1,12 3,-26-6,0 0,0 0,0 0,0 0,0 0,0 1,0-1,1 0,-1 0,0 1,0-1,0 1,0-1,0 1,-1-1,1 1,0-1,0 1,0 0,0 0,-1-1,1 1,0 0,-1 0,1 0,0 0,-1 0,1 0,-1 0,0 0,1 0,-1 0,0 0,0 0,1 0,-1 0,0 0,0 1,0-1,0 0,-1 0,1 0,0 0,0 0,-1 0,1 0,0 0,-1 0,1 0,-1 0,1 0,-1 0,0 0,1 0,-1-1,0 1,0 0,0 0,1-1,-1 1,0-1,-1 1,-21 15,-30 33,55-47,-1 0,0 0,1 0,-1-1,1 1,0-1,-1 1,1-1,0 1,0-1,0 0,0 0,0 0,0 0,0 0,0-1,0 1,1-1,-1 1,0-1,0 0,0 0,1 0,-1 0,0 0,0 0,1-1,1 0,172-38,-151 31</inkml:trace>
  <inkml:trace contextRef="#ctx0" brushRef="#br0" timeOffset="2082.677">1158 141,'5'2,"-1"1,1-1,-1 1,0 0,1 0,-1 1,-1-1,1 1,-1 0,1 0,-1 0,0 0,0 1,-1-1,1 1,-1-1,1 5,31 147,-32-130,0 0,-2 0,-1 0,-1 0,-1-1,-1 1,-2-1,0 0,-2 0,0-1,-2 0,-1 0,-10 17,11-24,-1 1,0-1,-2-1,1 0,-2-1,0 0,-1-1,-1-1,-4 3,-3 1</inkml:trace>
  <inkml:trace contextRef="#ctx0" brushRef="#br0" timeOffset="2664.983">1355 0,'27'27,"-14"-4,0 0,-2 1,-1 0,0 1,-2 1,-1-1,-2 1,0 0,-1 6,3 15,-2-18,-1 0,-1 0,-2 1,-1-1,-3 13,-1-18,-2 0,0 0,-2-1,-1 0,-1 0,0-1,-2 0,-1-1,0-1,-2 0,0 0,-1-2,-1 0,0-1,-2 0,0-2,-1 0,-4 2,4-3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0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30,'-21'0,"21"0,7 0,53 1,149-13,-177 6,1 0,-1 3,1 0,0 2,29 3,-39 3,-4 1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1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3,'0'0,"1"0,-1 0,1-1,-1 1,1 0,-1 1,1-1,-1 0,1 0,-1 0,1 0,-1 0,1 0,-1 1,1-1,-1 0,1 0,-1 1,1-1,-1 0,0 1,1-1,-1 0,0 1,1-1,-1 0,0 1,1-1,-1 1,0-1,0 1,1-1,-1 1,0-1,0 1,0-1,0 1,0-1,0 1,0-1,0 1,0-1,0 1,0-1,0 1,0-1,0 1,0-1,-1 1,1-1,0 1,0-1,-1 1,1-1,0 0,0 1,-1-1,1 1,0-1,-1 0,1 1,-1-1,1 0,15 3,-1-1,1-1,0-1,0 0,0-1,0 0,0-2,-1 1,9-4,17-2,202 0,-153 10,-64 2,-29 9,-9-8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1:5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83,'2'-3,"-1"1,1-1,0 0,0 0,0 1,0-1,0 1,1 0,-1 0,1 0,0 0,-1 0,1 0,0 1,0-1,0 1,0 0,0 0,2-1,1 0,2-3,1-1,1 2,-1-1,1 1,0 1,0 0,0 0,0 1,0 0,0 0,1 2,-1-1,1 1,-1 1,0 0,1 0,-1 1,0 0,0 1,0 0,0 1,0 0,-1 0,3 2,17 21,-25-22,0 0,0 0,1-1,0 0,0 0,0 0,0-1,1 0,-1 0,1 0,0 0,0-1,0 0,0-1,6 2,-1-2,0-1,0 0,0 0,-1-1,1 0,0-1,0-1,-1 0,1 0,-1-1,0 0,0 0,0-1,1-2,5-2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0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8,'85'256,"-33"-2,-51-255,-1 1,1-1,-1 0,1 0,-1 0,1 1,0-1,-1 0,1 1,0-1,0 0,-1 1,1-1,0 1,0-1,0 1,0 0,0-1,0 1,0 0,0 0,0-1,0 1,0 0,-1 0,1 0,0 0,0 0,0 0,0 1,0-1,0 0,0 0,0 1,0-1,0 1,0-1,0 1,-1-1,1 1,0-1,0 1,0 0,-1-1,1 1,-1 0,1 0,0-1,-1 1,1 0,-1 0,0 0,1 0,-1 0,0 0,1 0,-1 0,0 0,0 0,0 0,0 0,0-1,0 1,0 0,0 0,0 0,-1 1,61-130,79-128,-73 130,-52 105,-7 18</inkml:trace>
  <inkml:trace contextRef="#ctx0" brushRef="#br0" timeOffset="334.173">678 234,'33'-4,"17"-3,4 1,-3 2,-4 0,-6 2,-5 1,-4 0,-3 1,-6 1</inkml:trace>
  <inkml:trace contextRef="#ctx0" brushRef="#br0" timeOffset="578.281">734 432,'39'5,"17"1,3 0,-2-6,-7-3,-7-1,-6 1,-5 0,-2 0,-2 2,-6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05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1 227,'537'0,"-513"0</inkml:trace>
  <inkml:trace contextRef="#ctx0" brushRef="#br0" timeOffset="302.717">1 452,'33'-5,"17"-1,4 0,-3 1,-4 2,-7 1,-4 1,-3 0,-4 1,-1 0,0 1,-1-1,0 0,-5 0</inkml:trace>
  <inkml:trace contextRef="#ctx0" brushRef="#br0" timeOffset="735.297">311 1,'20'16,"1"0,0-1,1-1,0-2,1 0,1-1,0-1,0-2,19 5,-3-3,-34-9,1 0,-1 0,0 0,1 1,-1 0,0 1,0-1,0 1,0 0,0 1,-1-1,0 1,0 0,0 1,1 0,-6-1,1 0,-2 0,1 0,0 0,-1 0,0 1,1-1,-2-1,1 1,0 0,-1 0,0 0,0-1,0 1,0-1,0 1,-1-1,0 0,1 0,-1 0,0-1,-1 1,1 0,0-1,-1 0,1 0,-1 0,-2 0,5-1,-257 181,217-139,31-30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1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171 504,'-92'227,"14"-46,103-215,101-159,-89 147,-28 33,1 0,0 0,0 1,2 1,-1 0,1 0,1 1,0 1,9-5,-20 12,0 1,0 0,0 0,0 0,0 0,1 1,-1-1,0 0,0 1,1 0,-1-1,0 1,1 0,-1 0,0 0,0 1,1-1,-1 1,0-1,0 1,1-1,-1 1,0 0,0 0,0 0,0 1,0-1,0 0,-1 1,1-1,0 1,-1-1,1 1,-1 0,1 0,-1 0,0 0,0 0,0 0,0 0,0 0,0 0,-1 0,1 1,-1-1,1 1,0 109,-8-86,5-21,0 0,0 0,1 0,-1 0,1 0,0 0,0 1,1-1,0 1,0-1,0 0,0 1,1-1,0 0,0 1,0-1,1 0,1 3,-1-7,1-1,-1 1,1-1,-1 0,0 0,1 0,-1 0,1 0,-1 0,1 0,-1-1,0 1,1-1,-1 0,0 0,1 0,-1 0,0 0,0 0,0-1,0 1,0-1,0 1,0-1,-1 0,1 1,-1-1,1 0,-1 0,321-293,-321 294,-1 0,1 0,-1 0,1 0,-1 0,1 0,0 0,-1 0,1 0,0 1,0-1,-1 0,1 1,0-1,0 0,0 1,0-1,0 1,0 0,0-1,0 1,0 0,0-1,0 1,0 0,0 0,0 0,1 0,-1 0,0 0,0 0,0 0,0 1,0-1,0 0,0 1,0-1,0 1,0-1,0 1,0-1,0 1,0 0,-1-1,1 1,0 0,0 0,-1-1,1 1,0 0,-1 0,1 0,-1 0,1 0,-1 1,-9 93,0-57,6-23,0 0,1 0,1 1,1-1,0 0,0 1,2-1,0 4,5-1</inkml:trace>
  <inkml:trace contextRef="#ctx0" brushRef="#br0" timeOffset="683.055">1357 504,'-5'3,"-16"7,1 0,0 1,1 1,1 0,0 2,0 0,2 1,0 1,0 0,2 1,0 1,1 0,0 1,1 1,11-17,0 0,0 0,0 1,0-1,0 0,1 0,0 1,-1-1,1 0,0 1,1-1,-1 0,0 1,1-1,0 0,0 1,0-1,0 0,1 0,-1 0,1 0,-1 0,1-1,0 1,0 0,1-1,-1 1,0-1,1 0,-1 0,1 0,0 0,0 0,0-1,0 1,0-1,0 0,0 1,0-2,0 1,1 0,-1-1,0 1,1-1,-1 0,3 0,9-3,0-1,-1 0,0-1,0-1,0 0,0-1,-1 0,0-1,-1 0,0-1,0-1,-1 0,0 0,-1-1,0 0,0-1,5-10,20-17,58-57,-92 95,0 0,0 1,0-1,0 1,0-1,1 1,-1-1,0 1,0 0,1 0,-1-1,0 1,1 0,-1 0,0 0,0 1,1-1,-1 0,0 0,0 1,1-1,-1 1,0-1,0 1,0-1,0 1,0 0,1-1,-1 1,-1 0,1 0,0 0,0 0,0 0,0 0,-1 0,1 0,0 0,-1 0,1 1,-1-1,20 59,-17-46,15 47,-3 1,-3 0,-3 0,-2 1,-3 9,-4-44,2-14,-1 1,-1 0,0-1,-1 1,0 0,-1-1,-1 1,0-1,-1 0,-1 0,0 0,-1 0,-1-1,0 0,0 0,-6 6,9-13,-1 0,0 0,0 0,-1 0,0-1,0 0,0 0,0-1,-1 1,0-1,1-1,-2 1,1-1,0-1,-1 1,1-1,-1-1,0 1,1-1,-1 0,0-1,0 0,0 0,1-1,-1 0,0 0,0-1,1 0,-1 0,-3-2,8 1,0 0,-1 0,1 0,1 0,-1 0,0 0,1-1,0 1,0-1,0 0,0 0,0 0,1 0,-1 0,1 0,0 0,1 0,-1 0,1-1,0 1,0 0,0 0,0-1,1 1,1-4,37-102,-16 74,2 1,1 0,2 2,1 2,1 0,2 2,22-15,25-11,-61 41</inkml:trace>
  <inkml:trace contextRef="#ctx0" brushRef="#br0" timeOffset="3906.283">2175 194,'1'-1,"-1"1,1 0,0-1,-1 1,1 0,0-1,-1 1,1 0,0 0,0 0,-1-1,1 1,0 0,0 0,-1 0,1 0,0 0,0 1,-1-1,1 0,0 0,0 0,-1 1,1-1,0 0,-1 1,1-1,0 0,-1 1,1-1,-1 1,1-1,-1 1,1-1,-1 1,1 0,-1-1,1 1,-1 0,0-1,1 1,-1 0,0-1,0 1,1 0,-1 0,0-1,0 1,0 0,0 0,0-1,0 1,0 0,0 0,0-1,0 1,-1 0,1 0,0-1,-1 1,1 0,0-1,-1 1,1 0,0-1,-1 1,1-1,-1 1,-19 59,20-59,-100 252,80-204,11-30,1 0,0 1,1 0,2 0,0 1,1-1,-1 17,5-34,0 0,0-1,1 1,0 0,-1-1,1 1,0-1,0 1,0-1,0 1,1-1,-1 0,1 1,-1-1,1 0,0 0,0 0,0-1,0 1,0 0,0-1,1 1,-1-1,0 0,1 0,-1 1,1-2,-1 1,1 0,0 0,-1-1,1 0,0 1,0-1,96-7,-76 0,-3 0</inkml:trace>
  <inkml:trace contextRef="#ctx0" brushRef="#br0" timeOffset="4616.187">2824 110,'-18'9,"0"2,1 0,0 1,1 1,1 0,0 1,0 1,2 1,0-1,1 2,0 0,1 0,2 1,-1 1,2-1,0 2,8-13,-1-1,1 1,0-1,1 1,0 0,0-1,0 1,1-1,0 1,0-1,1 0,0 0,0 0,0 0,0-1,1 1,0-1,1 0,-1 0,1 0,0-1,0 1,0-1,0 0,1-1,0 1,0-1,0-1,0 1,0-1,0 0,1 0,-1 0,1-1,-1 0,3-1,4 1,0-1,0-1,0 0,-1-1,1 0,0-1,-1 0,0-1,0-1,0 0,0 0,-1-1,0-1,0 0,0 0,-1-1,0 0,6-8,-10 10,104-100,-105 101,-1-1,0 0,0 0,-1 0,1 0,-1-1,0 0,-1 1,0-1,0 0,0 0,-1 0,0 0,-1-1,1 1,-1 0,-1 0,1 0,-2-6,0 8,0 0,0 0,-1 1,1-1,-1 1,0-1,0 1,-1 0,1 0,-1 0,0 0,0 1,0 0,0 0,-1 0,-2-2,-10-4</inkml:trace>
  <inkml:trace contextRef="#ctx0" brushRef="#br0" timeOffset="4951.076">2513 391,'34'-19,"15"-6,5 1,-2 4,-10 11,-13 12,-5 5,-3 6,0 0,2-1,1-9,1-4,2-2,0-2,2 1,-6 1</inkml:trace>
  <inkml:trace contextRef="#ctx0" brushRef="#br0" timeOffset="5453.879">3247 53,'93'-45,"-92"44,1 0,-1 0,1 0,-1 1,1-1,0 0,0 1,-1-1,1 1,0 0,0-1,-1 1,1 0,0 0,0 0,0 0,0 1,-1-1,1 0,0 1,0-1,-1 1,1 0,0-1,-1 1,1 0,-1 0,1 0,-1 0,1 0,-1 1,0-1,1 0,-1 1,0-1,0 1,0-1,0 1,0-1,-1 1,1 0,0-1,-1 1,1 0,-1 0,0-1,1 1,-1 0,0 0,0 0,0 0,0-1,-1 3,-46 60,43-62,1 1,0-1,-1 1,1 0,0 0,1 0,-1 0,0 0,1 1,0-1,0 1,0-1,0 1,0 0,1 0,0 0,0 0,0 0,0 0,0 0,1 2,1-2,1-1,-1 1,1-1,0 0,0 0,0 0,0 0,1 0,-1 0,1-1,0 1,-1-1,1 0,0 1,1-1,-1-1,0 1,0 0,1-1,-1 0,1 0,-1 0,1 0,0 0,-1-1,2 0,16 4</inkml:trace>
  <inkml:trace contextRef="#ctx0" brushRef="#br0" timeOffset="5755.068">3868 137,'-172'135,"-134"136,220-199,-2-3,-72 39,65-44,-22 6,105-58</inkml:trace>
  <inkml:trace contextRef="#ctx0" brushRef="#br0" timeOffset="6383.118">3501 787,'1'-5,"1"1,0-1,0 1,0 0,0-1,1 1,-1 0,1 1,0-1,0 0,1 1,-1-1,1 1,0 0,0 1,0-1,0 0,0 1,0 0,1 0,-1 0,1 1,0 0,-1-1,1 2,0-1,-1 0,3 1,22-9,55-8,-82 17,0-1,0 1,0 0,0 0,0 0,0 1,0-1,0 0,0 1,0 0,0-1,0 1,0 0,0 0,0 0,-1 0,1 0,0 0,-1 1,1-1,-1 0,1 1,-1-1,0 1,0 0,0-1,1 1,-2 0,1 0,0 0,0 0,-1-1,1 1,0 0,-1 0,0 0,0 0,0 1,0 0,-2 5,0 0,-1-1,0 1,0-1,-1 0,0 0,-1 0,1 0,-1-1,0 1,-1-1,0-1,0 1,0-1,0 0,-1 0,-6 2,-19 21,30-28,0 1,0-1,0 1,1 0,-1 0,0 0,1 0,-1 0,1 0,-1 1,1-1,0 0,0 1,-1-1,1 1,0-1,0 1,0 0,0-1,1 1,-1 0,0 0,1 0,-1-1,1 1,0 0,0 0,-1 0,1 0,0 0,1 0,-1 0,0-1,0 1,1 0,-1 0,1 0,0 0,0-1,-1 1,1 0,0-1,0 1,1-1,-1 1,0-1,0 1,1-1,-1 0,1 0,-1 1,1-1,1 0,11 1,0 0,1-2,-1 0,0 0,1-1,-1-1,0 0,0-1,0-1,5-2,18-3,56-17,-72 22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21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1 226,'224'-17,"-23"4,-61-11,-116 22</inkml:trace>
  <inkml:trace contextRef="#ctx0" brushRef="#br0" timeOffset="266.53">85 424,'34'0,"15"0,5 0,3 0,-4 0,-6-5,-7-1,-4 0,-4 1,-3 1,-1 2,-1 1,0 0,0 1,-4 0</inkml:trace>
  <inkml:trace contextRef="#ctx0" brushRef="#br0" timeOffset="715.069">424 1,'6'8,"1"-1,0 1,0-1,0-1,1 1,0-1,0 0,0-1,1 0,0 0,0-1,0-1,1 1,-1-1,1-1,0 1,0-2,-1 1,1-2,10 1,45 11,35 28,-98-38,1-1,-1 1,0-1,0 1,0 0,0-1,0 1,0 0,-1 1,1-1,-1 0,1 0,-1 1,0-1,0 0,0 1,0-1,0 1,-1 0,1-1,-1 1,1 0,-1-1,0 1,0 0,-1-1,1 1,0 0,-1-1,1 1,-1-1,0 1,0-1,0 1,0-1,-1 0,1 1,-1-1,-17 25,-1-1,-1 0,-2-2,-1 0,0-2,-2-1,-10 6,-93 87,49-34,65-60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8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30,'34'0,"21"0,5 0,2 0,-4-5,-3-1,-1 0,-4 1,-7 1,-1 2,-2 1,-4 0,-2 1,-4 0,-5 1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9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58,'29'-5,"19"-1,6-1,3 2,-2-3,-2 0,-5 1,-1 1,-3 3,-5 1,-9 1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3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0 480,'13'10,"1"-1,0 0,0-1,1-1,0 0,0-1,0 0,1-1,0-1,0-1,0 0,0-1,1-1,-1 0,0-1,1-1,-1 0,0-2,1 1,-1-2,1-1,48-26,-2-2,-1-4,-1-1,-3-4,44-40,-94 75,2 0,0 0,0-1,-1 0,0-1,-1 0,0 0,0-1,-1 0,0 0,-1-1,0 1,-1-2,4-9,-8 18,-1 1,0-1,0 1,0 0,0-1,0 1,0 0,-1-1,1 1,-1 0,0-1,0 1,0 0,0 0,0 0,0 0,0 0,-1 0,1 0,-1 0,1 1,-1-1,0 0,0 1,0-1,0 1,0 0,0 0,0 0,0 0,0 0,0 0,-1 0,1 1,0-1,-1 1,-87 0,78 6,0-1,0 2,1 0,-1 0,2 1,-1 0,1 1,0 0,1 1,0 0,1 0,0 1,0 0,1 0,1 1,0 0,0 0,1 0,1 1,-2 7,1-9,1 1,1-1,0 1,0-1,2 1,-1 0,1 0,1 0,0 0,0 0,2 0,-1 0,2 0,-1 0,2-1,-1 1,1-1,1 0,0 0,1-1,0 1,1-1,0 0,0-1,1 0,0 0,1-1,0 0,7 6,1-4,-1-1,2 0,-1-2,1 0,0-1,0 0,1-2,-1 0,1-1,0-1,0 0,0-2,0 0,0-1,0-1,0-1,0-1,0 0,13-6,12-5,-1-2,0-2,-1-1,-1-2,-1-3,-1 0,19-19,-27 19,-1-1,-1-2,-1-1,-1-1,-2-1,8-16,-27 39,-1-1,-1-1,0 1,0 0,-1-1,0 0,-1 0,0 0,0 0,-1 0,0 0,-1 0,0-1,-1 1,0 0,0 0,-1 0,-3-8,2 13,0 1,0 0,0 0,-1 0,1 0,-1 1,0 0,0-1,0 1,0 1,-1-1,1 0,-1 1,0 0,0 0,1 1,-1-1,0 1,-1 0,1 0,0 1,0 0,0 0,0 0,0 0,0 1,-1 0,1 0,0 0,1 0,-1 1,0 0,0 0,1 0,-1 1,1 0,-1 0,1 0,0 0,0 0,1 1,-1 0,-7 7,1 0,0 0,0 1,2 1,-1 0,2 0,-1 0,2 1,0 0,1 1,0-1,1 1,0 0,2 0,0 0,0 0,1 0,1 1,1-1,0 0,1 0,1 0,0 0,1 0,0 0,1-1,1 0,0 0,1 0,1-1,0 0,9 11,-6-14,0 1,1-1,0-1,1 0,0-1,0-1,1 0,0 0,0-1,0-1,1-1,0 0,0 0,0-2,0 0,1-1,-1 0,0-1,1-1,-1 0,0-1,0-1,0 0,11-5,-3 1,0-2,-1 0,0-2,-1 0,0-1,-1-1,0-1,-1-1,-1-1,0 0,-1-1,-1-1,0-2,-1 2,-2-1,0 0,0-1,-2-1,-1 0,0 0,-2-1,0 0,-2 0,0-1,-1 0,-2 0,0 0,-1-9,-2 31,0 0,0-1,1 1,-1 0,0 0,0 0,0-1,0 1,-1 0,1 0,0 0,0 0,-1-1,1 1,-1 0,1 0,-1 0,1 0,-1 0,0 0,1 0,-1 0,0 0,0 0,0 0,1 1,-1-1,0 0,0 1,0-1,-1 0,1 1,0-1,0 1,0 0,0-1,0 1,-1 0,1 0,0 0,0 0,0 0,-1 0,1 0,0 0,0 0,0 0,0 1,-1-1,1 0,0 1,0-1,0 1,0-1,0 1,0 0,-1 0,-54 49,44-35,0 2,1-1,0 1,1 1,2 0,-1 0,2 1,1 0,-5 19,9-29,1 0,-1 0,1-1,1 1,0 0,0 0,0 0,1 0,1 0,0 0,0 0,0-1,1 1,1-1,-1 0,1 0,1 0,-1 0,1-1,1 0,-1 0,1 0,2 1,7 5,1 0,0-1,1 0,0-2,0 0,1-1,1 0,-1-2,2 0,-1-1,0-1,1-1,0-1,0-1,19 0,40-8,-61-1</inkml:trace>
  <inkml:trace contextRef="#ctx0" brushRef="#br0" timeOffset="1843.865">2907 27,'-36'141,"27"-115,-97 221,103-244,1 0,-1 1,1-1,0 1,0 0,0 0,1 0,-1 0,1 0,0 0,0 0,1 0,-1 0,1 0,0 1,0-1,0 0,0 0,1 1,0-1,0 0,0 0,0 0,1 0,-1 0,1-1,0 1,0 0,1-1,-1 1,1-1,0 0,0 0,0 0,0 0,0 0,0-1,1 1,-1-1,1 0,0 0,1 0,12 1,0-1,1-1,-1-1,1 0,-1-1,1-1,-1-1,9-2,-7-2</inkml:trace>
  <inkml:trace contextRef="#ctx0" brushRef="#br0" timeOffset="2295.892">2456 367,'75'-3,"0"-3,0-4,40-11,113-23,-157 52,-53-2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4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9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334 340,'-44'24,"1"2,2 1,1 3,1 1,1 1,-6 11,40-40,1-1,-1 1,1 0,0 0,0 0,0 1,1-1,-1 1,1-1,0 1,0 0,0 0,1 0,-1 0,1 0,0 0,0 1,0-1,1 0,-1 0,1 1,0-1,0 0,1 1,-1-1,1 0,0 0,0 1,0-1,1 0,0 0,-1 0,1 0,1-1,-1 1,1-1,-1 1,1-1,0 0,0 0,0 0,1 0,-1 0,2 0,8 2,0-1,1 0,-1-1,1-1,0 0,0-1,0 0,0-1,0-1,0 0,0-1,0 0,-1-1,1-1,11-4,4-2,-4-1</inkml:trace>
  <inkml:trace contextRef="#ctx0" brushRef="#br0" timeOffset="305.532">814 424,'-31'13,"1"0,1 2,0 2,1 0,0 2,2 1,-15 14,39-32,0 0,-1 0,1 0,0 0,0 1,0-1,0 0,1 1,-1 0,1-1,0 1,-1 0,1 0,0 0,1 0,-1 0,0 0,1 0,0 0,0 0,0 0,0 0,0 0,0 0,1 0,-1 0,1 0,0 0,0 0,0 0,1 0,-1 0,1-1,-1 1,1-1,0 1,0-1,0 0,0 1,0-1,1 0,-1 0,1-1,-1 1,2 0,12 3,-1-2,1 1,0-2,0 0,0-1,0-1,0 0,0-2,0 1,0-2,0 0,-1-1,1 0,-1-2,0 1,0-2,-1 0,0-1,0 0,7-7,109-99,-127 112,1-1,-1 0,0 0,0 0,0 0,0 0,0-1,-1 1,1-1,-1 0,0 1,0-1,0 0,-1 0,0 0,1-1,-1 1,-1 0,1 0,-1-1,1 1,-1 0,-1-1,1 1,0 0,-1-1,0 1,0 0,0 0,-1 0,1 0,-1 0,0 0,0 0,-1 0,1 1,-1-1,1 1,-1 0,0-1,-1 2,1-1,-2-1,-20-8,0 5</inkml:trace>
  <inkml:trace contextRef="#ctx0" brushRef="#br0" timeOffset="719.991">1124 651,'138'-145,"-137"145,-1 1,0 0,0 0,0-1,1 1,-1 0,0 0,1-1,-1 1,1 0,-1 0,1-1,-1 1,1-1,-1 1,1 0,0-1,-1 1,1-1,0 0,-1 1,1-1,0 1,0-1,-1 0,1 0,0 1,0-1,0 0,-1 0,1 0,0 0,0 0,0 0,-1 0,1 0,0 0,0-1,0 1,-1 0,1 0,0-1,0 1,-1-1,1 1,0 0,0-1,-1 1,1-1,-1 1,1-1,0 0,-1 1,1-1,-1 0,0 1,1-1,-1 0,1 0,-1 1,0-1,0 0,1 0,-1 0,0 1,0-2,0 6,1 0,-1 1,1-1,0 0,0-1,0 1,1 0,-1 0,1 0,0-1,0 1,0-1,0 1,1-1,0 0,-1 0,1 0,0-1,0 1,1 0,-1-1,1 0,-1 0,1 0,-1 0,1-1,0 1,0-1,0 0,2 0,15 0,-1-1,1 0,0-2,0-1,-1 0,1-1,-1-1,0-2,0 0,-1 0,0-2,0 0,-1-2,0 0,-1-1,4-4,-17 14,2-1,-1 0,0 0,0 0,0 0,-1-1,1 0,-1 0,0 0,0 0,0-1,0 1,-1-1,0 0,0 0,0-1,-1 1,0 0,0-1,1-4,-5-4</inkml:trace>
  <inkml:trace contextRef="#ctx0" brushRef="#br0" timeOffset="1115.607">2281 198,'-57'27,"39"-20,1 0,1 1,-1 0,1 2,1 0,0 0,0 2,1 0,0 0,-1 4,13-13,1-1,-1 1,1-1,0 1,-1 0,1 0,1 0,-1 0,0 0,1 0,0 0,-1 0,1 0,0 0,1 0,-1 0,0 0,1-1,0 1,-1 0,1 0,0 0,1 0,-1-1,0 1,1 0,0-1,-1 1,1-1,0 0,0 0,1 0,-1 0,0 0,1 0,-1 0,1-1,-1 1,1-1,0 0,0 0,-1 0,1 0,0 0,0-1,0 1,2-1,2 3,-1 0,1 1,-1 0,0 0,0 0,0 0,-1 1,0 0,0 0,0 1,0-1,0 2,-4-5,1 1,-1-1,0 0,0 1,0-1,0 0,0 1,-1-1,1 1,-1 0,0-1,0 1,0-1,0 1,0-1,0 1,-1 0,1-1,-1 1,1-1,-1 0,0 1,0-1,0 0,-1 1,1-1,-1 0,1 0,-1 0,1 0,-1 0,0 0,0-1,0 1,-1 0,-12 8,-1 0,0-1,-1-1,0 0,0-2,0 0,-1 0,0-2,0 0,-15 1,27-4,-12 0,5-2</inkml:trace>
  <inkml:trace contextRef="#ctx0" brushRef="#br0" timeOffset="1369.56">2902 1,'-29'34,"-14"15,-4 5,5-2,5-6,9-5,10-5,7-4,6-2,3-2,3-1,0-4</inkml:trace>
  <inkml:trace contextRef="#ctx0" brushRef="#br0" timeOffset="1532.532">2395 311,'33'-9,"16"-4,10 1,-1 2,-6 3,-6 3,-7 1,-4 7,-5 3,-1-1,-7 5,-1-1,-5 4,-5-2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35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105 136,'-31'117,"10"-59,-11 78,25-102,-7 88,14-119,1 0,-1 0,1 0,-1 0,1 0,0 0,0 0,1 0,-1 0,0 0,1 0,0 0,-1-1,1 1,0-1,1 0,-1 1,0-1,1 0,-1 0,1 0,-1-1,1 1,0-1,0 1,0-1,0 0,0 0,0 0,0-1,0 1,0-1,0 1,4-1,135-26,-95 11,-29 8</inkml:trace>
  <inkml:trace contextRef="#ctx0" brushRef="#br0" timeOffset="716.297">698 136,'-11'1,"-1"0,1 0,-1 1,1 1,0 0,0 0,0 1,0 1,0 0,1 0,0 1,0 0,1 1,0 0,0 1,0 0,1 0,0 0,1 1,0 1,0-1,1 1,0 0,1 0,0 1,1 0,0 0,1 0,0 0,-2 10,6-16,-1 1,1-1,0 0,0 0,1 1,-1-1,1 0,0 0,1-1,-1 1,1 0,0-1,0 1,0-1,1 0,-1 0,1 0,0-1,0 1,1-1,-1 0,0 0,1-1,0 1,0-1,0 0,0 0,0-1,0 1,0-1,1 0,-1-1,0 1,1-1,-1 0,0-1,5 0,8 2,0-1,-1-2,1 1,0-2,0-1,-1 0,1-1,-1 0,-1-2,1 0,-1-1,0-1,-1 0,0-1,0 0,-1-2,-1 1,0-2,0 0,-1 0,2-5,-12 15,0-1,0 1,0-1,0 0,-1 1,0-1,0 0,0 0,0 0,0 0,-1 0,0 0,0 1,0-1,0 0,0 0,-1 0,0 0,0 0,0 0,0 0,-1 1,1-1,-1 0,0 1,0-1,0 1,-1 0,1 0,-3-2,-13-13</inkml:trace>
  <inkml:trace contextRef="#ctx0" brushRef="#br0" timeOffset="1001.609">387 362,'312'-103,"-309"102,0-1,1 1,-1 0,1 0,0 0,-1 1,1-1,0 1,-1 0,1 0,0 0,-1 0,1 1,0-1,-1 1,1 0,0 0,-1 1,0-1,1 1,-1-1,0 1,0 0,0 0,0 1,0-1,0 1,0-1,-1 1,2 2,3 10,-6-12,0 1,0-1,0 0,1 1,-1-1,1 0,0 0,0 0,0 0,0-1,0 1,1 0,-1-1,1 0,0 1,0-1,0 0,0-1,0 1,0 0,0-1,1 0,-1 0,1 0,6 1,-1 0,1-1,0 0,-1-1,1 0,0 0,-1-1,1-1,0 0,-1 0,1 0,0-2,9-3</inkml:trace>
  <inkml:trace contextRef="#ctx0" brushRef="#br0" timeOffset="1814.87">1149 23,'151'-20,"-150"20,0-1,0 1,-1 0,1 0,0-1,0 1,-1 0,1 0,0 0,0 0,0 0,-1 0,1 0,0 0,0 0,-1 0,1 1,0-1,0 0,-1 0,1 1,0-1,-1 1,1-1,0 0,-1 1,1-1,-1 1,1 0,0-1,-1 1,1-1,-1 1,0 0,1-1,-1 1,0 0,1-1,-1 1,0 0,0 0,1-1,-1 1,0 0,0 0,0 0,0-1,0 1,0 0,0 0,0-1,-1 1,1 0,0 0,0-1,-1 1,1 0,0 0,-1-1,1 1,-1 0,1-1,-1 1,1-1,-1 1,-42 35,40-33,2-2,-47 40,47-40,0-1,0 1,1 0,-1 0,0 0,0-1,1 1,-1 0,1 0,-1 0,1 0,-1 0,1 0,0 0,-1 0,1 1,0-1,0 0,0 0,0 0,0 0,0 0,0 0,0 0,0 1,0-1,1 0,-1 0,0 0,1 0,-1 0,1 0,-1 0,1 0,0 0,-1 0,1-1,0 1,0 0,-1 0,1 0,0-1,0 1,0-1,0 1,0 0,0-1,0 0,0 1,0-1,0 0,1 1,102 8,-78-9</inkml:trace>
  <inkml:trace contextRef="#ctx0" brushRef="#br0" timeOffset="2217.966">1686 193,'-158'166,"-80"59,207-196,-233 177,248-194,0 1,0 0,1 2,1 0,1 0,0 1,-2 5,5-2</inkml:trace>
  <inkml:trace contextRef="#ctx0" brushRef="#br0" timeOffset="2677.472">1376 700,'131'-10,"-130"9,1 1,-1-1,1 0,-1 1,1-1,0 1,-1-1,1 1,0 0,-1 0,1 0,0 0,0 0,-1 0,1 0,0 1,-1-1,1 1,0-1,-1 1,1 0,-1-1,1 1,-1 0,1 0,-1 0,0 0,1 0,-1 0,0 1,0-1,0 0,0 1,0-1,0 1,0-1,0 1,0-1,-1 1,1-1,-1 1,1 0,-1-1,0 1,0 0,0-1,1 1,-2 0,1 0,0-1,0 1,0 0,-1-1,1 1,-1 0,1-1,-2 2,-5 6,0-1,0 0,-1 0,0-1,-1 0,0-1,0 0,0 0,-1 0,-1-1,2 0,0-1,0 1,1 1,-1-1,2 2,-1-1,1 1,-1 0,2 0,-1 1,1 0,-1 3,6-10,0 0,1 0,-1 0,1 1,-1-1,1 0,-1 0,1 0,0 1,-1-1,1 0,0 1,0-1,0 0,0 0,0 1,0-1,1 0,-1 0,0 1,1-1,-1 0,1 0,-1 0,1 1,-1-1,1 0,0 0,0 0,-1 0,1 0,0 0,0 0,0-1,0 1,0 0,0 0,0-1,1 1,-1-1,0 1,0-1,0 1,1-1,-1 0,1 1,63 6,-64-7,20-1,-1-1,1-1,-1-1,0 0,0-2,0 0,0-1,-1-1,5-4,1-1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26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227 114,'5'0,"1"4,0 7,-1 7,-2 4,-1 4,-1 1,0 2,-1 1,-5-5,-2-2,6-5,2-6</inkml:trace>
  <inkml:trace contextRef="#ctx0" brushRef="#br0" timeOffset="286.618">1 424,'38'0,"18"0,4 0,-3 0,-7 0,-7 0,-6 0,-5 0,-2 0,-2 0,-6 5,-6 1</inkml:trace>
  <inkml:trace contextRef="#ctx0" brushRef="#br0" timeOffset="736.876">30 621,'203'-15,"-201"14,0 0,0 1,0 0,0-1,0 1,0 0,0 0,0 0,0 1,0-1,0 0,0 1,0-1,-1 1,1 0,0-1,0 1,0 0,-1 0,1 0,0 0,-1 1,1-1,-1 0,1 1,-1-1,0 1,1-1,-1 1,0 0,0 0,0-1,-1 1,1 0,0 0,-1 0,1 0,-1 0,1 0,-1 0,0 0,0 0,0 0,0 0,0 0,0 0,-1 0,0 1,-4 4,-1 1,0-1,0 0,-1-1,0 1,0-1,-1-1,1 1,-1-1,0-1,-6 3,-40 28,53-35,0 1,0 0,0 0,-1-1,1 1,0 0,0 0,0 0,1 0,-1 0,0 0,0 0,0 0,1 0,-1 1,1-1,-1 0,1 0,-1 1,1-1,0 0,-1 1,1-1,0 0,0 1,0-1,0 0,0 1,0-1,1 0,-1 1,0-1,1 0,-1 1,1-1,-1 0,1 0,0 0,-1 1,1-1,0 0,0 0,53 24,3-26,-31-5</inkml:trace>
  <inkml:trace contextRef="#ctx0" brushRef="#br0" timeOffset="1081.97">848 340,'0'14,"0"10,0 5,0 3,0 1,0-1,0-1,-5-1,-2 0,1-1,1-1,-3-4,-1-7</inkml:trace>
  <inkml:trace contextRef="#ctx0" brushRef="#br0" timeOffset="1391.811">650 367,'256'-40,"-88"24,-166 15,0 1,0 1,0-1,0 0,1 0,-2 1,1-1,0 1,0 0,0-1,0 1,0 0,0 0,-1 0,1 1,0-1,-1 0,1 0,-1 1,1-1,-1 1,0 0,0-1,0 1,0 0,0 0,0 0,0 9</inkml:trace>
  <inkml:trace contextRef="#ctx0" brushRef="#br0" timeOffset="1639.748">565 763,'34'-5,"15"-1,5 0,-2-4,-1 0,-4 2,-5 2,-5 2,-3 2,-4 1,-7 1</inkml:trace>
  <inkml:trace contextRef="#ctx0" brushRef="#br0" timeOffset="2341.685">1215 650,'-156'175,"79"-77,77-99,1 0,-1 1,1-1,0 1,0-1,-1 1,1-1,0 1,0-1,-1 1,1 0,0-1,0 1,0 0,0 0,-1 0,1-1,0 1,0 0,0 0,0 0,0 1,0-1,-1 0,1 0,0 0,0 1,0-1,0 0,-1 1,1-1,0 1,0-1,-1 1,1-1,0 1,-1-1,1 1,0 0,-1-1,1 1,-1 0,1 0,-1-1,0 1,1 0,-1 0,0 0,1-1,-1 1,0 0,0 0,0 0,0 0,0 0,0 0,0-1,0 1,0 0,0 0,0 0,-1 0,172-154,-41 36,-129 116,1 0,-1 0,0-1,0 1,1 0,-1 0,1 1,-1-1,1 0,-1 0,1 1,0-1,-1 1,1-1,-1 1,1 0,0 0,0 0,-1 0,1 0,0 0,-1 0,1 0,0 1,-1-1,1 0,0 1,-1 0,1-1,-1 1,1 0,-1 0,1 0,-1 0,0 0,1 0,-1 0,0 0,0 1,0-1,0 0,0 1,0-1,0 1,-1-1,1 1,0-1,-1 1,1 0,-1-1,0 1,1 0,-1-1,0 1,0 0,0 0,0 0,-2 200,2-201,0 1,1-1,-1 1,0 0,0-1,-1 1,1-1,0 1,0-1,-1 0,1 1,-1-1,1 1,-1-1,0 0,1 1,-1-1,0 0,0 0,0 1,0-1,0 0,0 0,0 0,-1 0,1-1,0 1,-1 0,1 0,0-1,-1 1,1-1,0 1,-1-1,1 1,-1-1,1 0,-1 0,1 0,-1 0,1 0,-1 0,1 0,-1 0,1-1,-1 1,1-1,-1 1,1-1,-1 1,1-1,0 0,0 0,-1 0,-185-100,169 92</inkml:trace>
  <inkml:trace contextRef="#ctx0" brushRef="#br0" timeOffset="3818.801">1750 340,'-9'2,"-1"0,1 1,0 0,0 1,1 0,-1 1,1-1,0 2,0-1,0 1,1 0,0 1,0 0,0 0,1 0,0 1,1-1,0 2,0-1,0 0,1 1,1 0,-1 0,2 0,-2 4,-1 9,0 1,1 0,1 0,1 0,2 0,1 18,-1-35,1 0,0 0,0 0,0 0,1 0,0 0,0 0,1-1,0 1,0-1,0 0,0 1,1-1,0-1,0 1,0-1,1 1,-1-1,1 0,0-1,0 1,0-1,1 0,-1 0,1-1,0 0,4 2,3-1,0-1,0 1,0-2,0 0,0-1,0 0,0-1,0 0,0-1,0 0,0-1,0-1,-1 0,0-1,0 0,0-1,0 0,-1-1,0 0,0-1,-1 0,5-6,2-1,-2 0,0-1,-1-1,0-1,-1 0,-2 0,1-1,-2-1,-1 0,0 0,-2-1,0 0,0-4,-6 17,0 0,-1-1,0 1,0-1,0 1,-1 0,-1 0,1-1,-1 1,-1 0,0 0,0 1,0-1,-1 0,0 1,0 0,-1 0,0 0,0 1,-1 0,0-1,0 2,0-1,0 1,-1 0,0 1,0-1,-1 1,1 1,-1-1,0 1,0 1,0-1,0 1,0 1,-6-1,-54-4,39 6</inkml:trace>
  <inkml:trace contextRef="#ctx0" brushRef="#br0" timeOffset="4208.936">1525 594,'111'-71,"-98"67,0 0,0 1,0 1,0 0,0 1,0 0,1 1,-1 1,0 0,1 0,-1 1,0 1,0 1,-1 0,1 0,-1 1,0 0,4 4,-9-6,0 0,1 0,-1 0,1-1,-1 0,1-1,0 0,-1 0,1-1,0 1,0-2,-1 1,9-2,2-4</inkml:trace>
  <inkml:trace contextRef="#ctx0" brushRef="#br0" timeOffset="4759.476">1807 1,'-5'0,"-1"4,-5 3,-1 4,-2 0,5-1,10-3,4-3</inkml:trace>
  <inkml:trace contextRef="#ctx0" brushRef="#br0" timeOffset="5248.003">2174 29,'1'-2,"0"0,1 0,-1 1,1-1,-1 0,1 1,0-1,0 1,0-1,0 1,0 0,0 0,0 0,0 0,1 0,-1 0,0 1,1-1,-1 1,0 0,1-1,-1 1,0 0,1 0,0 1,0-2,78 17,-79-15,0 0,-1 0,1 0,-1 0,1 1,-1-1,1 0,-1 1,0-1,0 1,1 0,-1-1,0 1,0 0,-1-1,1 1,0 0,-1 0,1 0,-1 0,1 0,-1 0,0 0,0 0,0 0,0 0,0 0,0 0,-1-1,1 1,-1 0,1 0,-1 0,0 0,0 0,0-1,0 1,0 0,0-1,-1 2,-17 22,-20 32,38-55,1-1,-1 0,1 1,-1-1,1 1,0-1,0 1,0-1,0 1,0-1,0 1,0-1,0 1,0-1,1 1,-1-1,1 1,-1-1,1 1,-1-1,1 0,0 1,0-1,0 0,0 0,0 0,0 0,0 1,0-1,0 0,0-1,0 1,1 0,-1 0,0-1,1 1,-1 0,1-1,0 1,6 1,-1-1,1 0,-1 0,1-1,0 0,-1 0,1-1,0 0,-1 0,1 0,-1-1,7-3,15-2,-3 3</inkml:trace>
  <inkml:trace contextRef="#ctx0" brushRef="#br0" timeOffset="5624.716">2540 537,'34'-5,"16"-1,4-1,-3 2,-4 2,-6 1,-5 0,-4 2,-3 0,-6-5,-6-1</inkml:trace>
  <inkml:trace contextRef="#ctx0" brushRef="#br0" timeOffset="5872.64">2739 254,'-5'39,"-2"17,1 4,1-4,2-6,0-7,2-6,1-4,0-3,0-2,0-6</inkml:trace>
  <inkml:trace contextRef="#ctx0" brushRef="#br0" timeOffset="8074.389">3161 791,'0'-14,"0"-1,0 1,1 0,1 0,1 0,0 0,1 0,0 0,1 1,0 0,1 0,1 0,0 1,1-1,0 2,6-8,73-90,-86 109,-1-1,1 1,0-1,-1 1,1-1,0 1,0-1,-1 1,1 0,0-1,0 1,0 0,-1 0,1 0,0-1,0 1,0 0,0 0,-1 0,1 0,0 1,0-1,0 0,0 0,-1 0,1 1,0-1,0 0,-1 1,1-1,0 1,0-1,-1 1,1-1,-1 1,1-1,0 1,-1 0,1-1,-1 1,1 0,-1-1,0 1,1 0,-1 0,0-1,1 1,-1 0,0 0,0 0,0 0,0-1,0 1,0 0,0 0,0 0,0 0,0 0,5 59,-5-56,9 58,-8-61,0 0,-1 0,1 1,0-1,0 0,-1 0,1 0,0 0,0 0,0 0,0 0,0 0,1 0,-1-1,0 1,0 0,0-1,1 1,-1-1,0 1,1-1,-1 0,0 1,1-1,-1 0,1 0,-1 0,0 0,1 0,-1 0,1-1,-1 1,0 0,1-1,-1 1,0-1,0 1,1-1,-1 0,0 0,0 1,0-1,1-1,159-134,-144 123,-12 7,1 2,-1-1,1 1,-1 0,1 0,1 0,-1 1,0 0,1 0,0 0,-1 1,1 0,0 1,5-1,-9 4,-1 0,1 0,-1 1,0-1,0 1,0 0,0-1,0 1,-1 0,1 0,-1 0,0 0,0 0,0 1,0-1,0 0,-1 0,0 1,1-1,-1 0,0 1,-1-1,1 0,-1 0,1 1,-1-1,0 0,0 0,0 0,-1 0,0 2,2-3,-5 18,2-14,1 0,0 0,1 0,0 0,0 0,0 0,0 0,1 1,0-1,1 0,-1 0,1 0,0 0,1 0,-1 0,1 0,1 2,8 5</inkml:trace>
  <inkml:trace contextRef="#ctx0" brushRef="#br0" timeOffset="8642.334">4206 396,'-33'10,"2"1,0 1,0 2,1 1,1 1,0 2,1 1,0 2,23-16,0 0,1 0,0 1,0-1,0 1,1 0,0 0,0 0,0 1,1-1,0 1,0-1,1 1,0 0,0 4,0-9,1 1,0 0,0 0,0-1,0 1,0 0,1 0,-1-1,1 1,0 0,-1-1,1 1,0-1,1 1,-1-1,0 0,1 1,0-1,-1 0,1 0,0 0,0 0,0 0,0 0,0-1,1 1,-1-1,0 1,1-1,-1 0,1 0,0 0,-1 0,1-1,0 1,-1-1,1 1,2-1,13-2,0-1,0-1,0 0,-1-1,0-1,0-1,0-1,0 0,-1-1,-1 0,0-2,0 1,-1-2,12-12,138-103,-164 127,1-1,-1 0,1 1,-1-1,1 1,0-1,-1 0,1 1,0-1,0 1,-1 0,1-1,0 1,0 0,-1-1,1 1,0 0,0 0,0 0,0 0,0 0,-1 0,1 0,0 0,0 0,0 0,0 0,0 0,-1 1,1-1,0 0,0 1,-1-1,1 0,0 1,0-1,-1 1,1-1,0 1,-1 0,1-1,-1 1,1 0,-1-1,1 1,-1 0,1-1,-1 1,0 0,1 0,-1 0,0-1,0 2,2 51,-2-42,-5 364,5-359,-1 0,0-1,-1 1,-1-1,0 1,-1-1,-1 0,0-1,-1 1,-1-1,-7 11,12-22,0 0,-1-1,1 1,-1-1,0 0,1 0,-1 0,0 0,0 0,-1-1,1 1,0-1,0 0,-1 0,1 0,0 0,-1-1,1 1,-1-1,1 0,-1 0,1 0,-1-1,1 1,-1-1,1 0,0 0,-1 0,1 0,0 0,0-1,0 0,0 1,0-1,0 0,0-1,1 1,-1 0,1-1,-1 1,1-1,0 0,0 0,0 0,1 0,-1 0,1 0,-1 0,1-1,0 1,0 0,1-1,-1 1,1-1,-1-1,2-10,0 0,1 0,0 1,1-1,1 1,0 0,1 0,1 0,0 1,1-1,0 1,1 1,6-8,13-29,37-69,-50 99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53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1 234,'1'-2,"1"1,-1-1,1 0,-1 0,1 1,0-1,0 1,-1-1,1 1,0 0,0 0,1-1,-1 2,0-1,0 0,0 0,1 1,-1-1,0 1,1 0,-1-1,0 1,1 0,-1 1,1-1,0-1,131-2,45-8,-38-24,-134 30</inkml:trace>
  <inkml:trace contextRef="#ctx0" brushRef="#br0" timeOffset="283.182">1 348,'34'0,"20"0,6 0,-2 0,-7 0,-7-5,-6-1,-4 0,-4 1,-2 1,-1 2,0 1,0 1,0 0,-4 0</inkml:trace>
  <inkml:trace contextRef="#ctx0" brushRef="#br0" timeOffset="834.314">396 8,'0'0,"0"0,0 0,1 0,-1 0,0 0,0-1,0 1,1 0,-1 0,0 0,0 0,0-1,0 1,0 0,1 0,-1-1,0 1,0 0,0 0,0-1,0 1,0 0,0 0,0-1,0 1,0 0,0 0,0-1,0 1,0 0,0 0,0-1,0 1,0 0,0 0,28 13,-27-12,48 25,-2 3,0 2,32 29,-76-58,0 1,0 0,-1-1,1 1,-1 0,1 1,-1-1,0 0,-1 1,1-1,-1 1,1-1,-1 1,0 0,0-1,0 1,-1 0,0 0,1 0,-1 0,-1-1,1 1,0 0,-1 0,0 0,0-1,0 1,0 0,-1-1,1 1,-1-1,0 1,0-1,0 0,-1 0,-1 2,-18 22,-1 0,-1-2,-2-1,0-1,-1-1,-2-1,0-2,-1-1,0-1,-25 9,28-13,3-2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03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1,'-61'22,"35"-15,0 2,1 1,1 0,0 2,0 1,1 1,-12 10,32-21,-1-1,1 1,0 0,0 0,0 0,0 0,1 0,-1 1,1 0,0-1,0 1,0 0,0 0,1 0,0 0,-1 0,1 0,1 0,-1 0,1 1,0-1,0 0,0 0,0 1,1-1,-1 0,1 0,0 0,1 0,-1 0,1 0,-1 0,1 0,1-1,-1 1,0 0,1-1,-1 0,1 0,0 0,3 3,8 5,0-1,1 0,0-1,0-1,1 0,0-1,1-1,-1 0,1-2,0 0,0 0,1-2,-1 0,1-1,-1 0,1-2,8 1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03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224 255,'-19'14,"0"-3,1 1,0 1,0 1,2 0,0 1,0 1,1 1,1 0,1 1,1 0,0 1,0 2,11-19,0 1,0-1,0 0,1 1,-1-1,1 1,0-1,-1 1,1-1,0 1,0-1,1 1,-1-1,0 1,1-1,-1 1,1-1,0 0,0 1,0-1,0 0,1 0,-1 0,0 1,1-1,-1-1,1 1,0 0,0 0,0-1,0 1,0-1,0 1,0-1,0 0,1 0,-1 0,2 1,97 12,-85-16,1-1,-1 0,0-1,-1-1,1 0,-1-1,0-1,0 0,-1-1,11-8,-20 13,1 0,-1-1,0 0,0 0,0-1,-1 1,0-1,0 0,0 0,0-1,-1 1,0-1,0 1,0-1,-1 0,0 0,0 0,0 0,-1-1,0 1,0 0,-1-1,0 1,0-1,0 1,-1 0,0-1,-1-3,0 4,0 1,-1 0,0 0,0 0,0 0,-1 1,0-1,0 1,0 0,0 0,0 0,-1 1,0-1,0 1,0 0,0 0,0 1,0 0,-1 0,1 0,-1 0,0 1,-2 0,-17-4</inkml:trace>
  <inkml:trace contextRef="#ctx0" brushRef="#br0" timeOffset="390.417">506 537,'26'-48,"-21"36,1 1,0-1,0 1,1 0,1 1,0 0,0 0,1 1,8-7,-15 15,1 0,-1 0,1 0,0 0,-1 1,1-1,0 1,0 0,-1 0,1 0,0 0,0 0,0 1,-1-1,1 1,0 0,-1 0,1 0,-1 0,1 0,-1 1,1-1,-1 1,0-1,0 1,0 0,2 1,23 13,-16-12,0 0,0-1,0-1,1 0,-1 0,1-1,-1-1,1 0,-1 0,1-1,-1 0,1-1,-1-1,0 0,0 0,0-1,0-1,0 1,-1-2,0 1,0-2,-1 1,0-1,0-1,0 1,-1-2,0 1,0-1,-1-1,-4 6,-1 1,0-2,1 1,-2 0,1 0,0-1,-1 1,0-1,0 1,0-1,-1 0,1 1,-1-1,0 0,0 1,-1-1,0-4,-5-8</inkml:trace>
  <inkml:trace contextRef="#ctx0" brushRef="#br0" timeOffset="811.055">1438 114,'-14'2,"1"1,-1 0,1 1,0 0,0 1,1 1,0 0,0 1,-7 4,14-7,-55 41,59-44,0 0,0 0,0 0,0 1,0-1,1 0,-1 0,0 1,0-1,1 0,-1 1,1-1,-1 1,1-1,0 1,0-1,-1 1,1-1,0 1,0-1,1 1,-1-1,0 1,0-1,1 1,-1-1,1 1,-1-1,1 1,0-1,-1 0,1 1,0-1,0 0,0 0,0 0,0 0,0 0,0 0,0 0,1 0,-1 0,0 0,1-1,0 2,70 26,-64-27,0 1,1 1,-1-1,-1 2,1-1,0 1,-1 0,0 0,0 1,0 0,0 0,3 4,-9-6,1-1,-1 0,1 1,-1-1,0 1,0-1,0 1,0-1,0 1,0 0,-1 0,1-1,-1 1,0 0,0 0,0-1,0 1,-1 0,1 0,-1-1,1 1,-1 0,0-1,0 1,0 0,0-1,-1 1,1-1,-1 0,0 0,1 1,-1-1,0 0,0 0,-1 0,-83 59,32-38,29-16</inkml:trace>
  <inkml:trace contextRef="#ctx0" brushRef="#br0" timeOffset="1065.906">2087 1,'-24'33,"-8"17,-3 8,-1 5,6-4,9-7,7-7,6-8,4-4,4-3,1-2,5-6,2-7</inkml:trace>
  <inkml:trace contextRef="#ctx0" brushRef="#br0" timeOffset="1236.062">1635 227,'34'-5,"15"-1,5 0,-2 1,-6 1,-5 2,-5 1,-4 5,-7 3</inkml:trace>
  <inkml:trace contextRef="#ctx0" brushRef="#br0" timeOffset="1437.247">2228 453,'0'4,"0"3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2:57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141 339,'-2'-1,"-1"0,1 0,0 0,-1 1,1-1,-1 0,1 1,-1 0,0-1,1 1,-1 0,1 0,-1 1,1-1,-1 1,1-1,-1 1,1 0,-1-1,1 1,0 1,-1-1,1 0,0 0,0 1,0-1,0 1,0 0,0 0,1 0,-1 0,0 0,1 0,0 0,-1 0,1 0,0 1,0-1,0 2,-28 99,27-73,0 0,2 0,1 0,1-1,2 1,2 5,-4-27,-1 0,2 0,-1 0,1 0,0 0,1-1,0 1,0-1,1 0,-1 0,1-1,1 1,0-1,-1 0,2-1,-1 1,1-1,0 0,0-1,0 0,0 0,1-1,0 1,1-1,-2-1,0-1,0 0,0 0,0-1,0 0,0 0,0 0,0-1,0 0,0-1,0 0,0 0,0 0,-1-1,1 1,-1-2,0 1,1-1,0-1,104-93,-101 88,4-4,-1-1,-1 0,-1-1,0 0,-1-1,0 0,-2 0,0-1,5-15,-11 26,0 0,0 0,-1 0,0-1,0 1,-1 0,0 0,0-1,0 1,-1 0,0-1,-1 1,1 0,-2 0,1 0,-1 0,0 1,0-1,0 1,-1 0,0 0,-1 0,1 0,-1 1,0-1,0 1,-4-2,-5-2,0 1,-1 1,0 0,0 1,0 0,-1 1,0 1,0 1,0 0,-1 1,1 0,-16 2,1-1</inkml:trace>
  <inkml:trace contextRef="#ctx0" brushRef="#br0" timeOffset="364.902">0 508,'13'6,"1"-1,0-1,0 0,0-1,0 0,0-1,1-1,-1 0,1-1,-1 0,0-1,1-1,-1 0,0-1,0-1,0 0,1-2,88-38,-100 43,-1 0,1 0,0 0,-1 0,1 0,0 1,0-1,0 1,0 0,0 0,-1 0,1 0,0 1,0-1,0 1,0-1,-1 1,1 0,0 0,-1 0,1 1,0-1,-1 1,0-1,1 1,-1 0,0 0,0 0,0 0,0 0,0 0,-1 1,1-1,-1 1,1 0,-1-2,1 3,0 0,1-1,-1 0,1 0,-1 1,1-1,0-1,0 1,0 0,1-1,-1 0,0 1,1-1,0-1,-1 1,1 0,0-1,0 0,0 0,0 0,0 0,0-1,0 0,0 1,3-2,14-2</inkml:trace>
  <inkml:trace contextRef="#ctx0" brushRef="#br0" timeOffset="919.98">310 0,'-4'10,"2"-2,7-3,3-6,0 2,-2 0</inkml:trace>
  <inkml:trace contextRef="#ctx0" brushRef="#br0" timeOffset="1387.158">650 85,'12'-4,"-4"1,0 1,1 0,-1 0,1 0,0 1,-1 0,1 1,0 0,0 0,-1 1,1 0,0 1,6 2,-14-3,1 1,-1 0,0-1,1 1,-1 0,0 0,-1 0,1 0,0 0,0 0,-1 0,1 0,-1 0,0 0,0 1,1-1,-1 0,-1 0,1 0,0 0,0 0,-1 0,0 1,1-1,-1 0,0 0,0 0,0-1,0 1,0 0,0 0,0 0,-1-1,1 1,-1-1,1 1,-1-1,0 0,0 1,1-1,-1 0,0 0,-2 0,-15 25,18-25,1 0,-1 0,1 0,-1 0,1 1,0-1,-1 0,1 0,0 1,0-1,0 0,0 0,0 0,0 1,0-1,1 0,-1 0,0 0,1 1,-1-1,1 0,-1 0,1 0,-1 0,1 0,0 0,-1 0,1 0,0 0,0 0,0 0,0-1,0 1,0 0,0-1,0 1,0 0,0-1,0 1,1-1,-1 0,0 1,0-1,0 0,1 0,61 7,-60-7,116-2,-94 1</inkml:trace>
  <inkml:trace contextRef="#ctx0" brushRef="#br0" timeOffset="1776.638">1101 480,'33'0,"17"0,4 0,-3 0,-4 0,-6 0,-5-5,-4-1,-3 0,-1 1,0 1,-1 2,-5 1</inkml:trace>
  <inkml:trace contextRef="#ctx0" brushRef="#br0" timeOffset="2029.782">1327 339,'-5'34,"-1"15,-1 5,2-2,2-6,6-5,2-10</inkml:trace>
  <inkml:trace contextRef="#ctx0" brushRef="#br0" timeOffset="3230.716">1694 762,'51'-30,"-1"-1,-2-3,-1-2,30-30,-72 62,0 0,0 0,-1 0,0 0,1-1,-2 0,1 0,0 0,-1 0,0-1,-1 1,1-1,-1 0,0 1,0-1,-1 0,1 0,-2 0,1-1,0 1,-1 0,0 0,-1 0,1 0,-1 0,-1-1,1 1,-2-4,1 8,1 1,0-1,0 1,0 0,-1-1,1 1,-1 0,1 0,-1 0,1 0,-1 1,0-1,1 0,-1 0,0 1,0 0,1-1,-1 1,0 0,0-1,0 1,1 0,-1 1,0-1,0 0,0 0,1 1,-1-1,0 1,0-1,1 1,-1 0,0 0,1 0,-1 0,1 0,-1 0,1 0,0 0,0 1,-1-1,-53 58,50-52,1 1,-1 0,2 0,-1 0,1 0,0 1,1-1,0 1,0 0,1 0,0 4,0-10,1 1,0-1,0 1,1-1,-1 0,1 1,0-1,-1 1,1-1,1 0,-1 1,1-1,-1 0,1 0,0 0,0 0,0 0,0-1,1 1,-1-1,1 1,-1-1,1 0,0 0,0 0,0 0,0-1,0 1,3 0,8 2,0-1,1-1,-1 0,0-1,1 0,-1-1,1-1,-1 0,0-1,0-1,0 0,0-1,0-1,-1 0,1 0,-1-1,7-5,-1-1,-5 7,-1-2,-1 0,1-1,-1 0,-1 0,1-1,-2-1,1 0,-1-1,-1 0,0 0,0-1,-1 0,3-7,-12 20,0-1,1 1,-1-1,0 0,1 1,-1-1,0 0,0 0,1 1,-1-1,0 0,0 0,0 0,1 0,-1 0,0 0,0 0,0-1,1 1,-1 0,0 0,0 0,1-1,-1 1,0 0,1-1,-1 1,0-1,1 1,-1-1,0 1,1-1,-1 1,1-1,-1 0,1 1,-1-1,1 0,0 1,-1-1,1 0,0 0,0 1,-1-1,1 0,0 0,0 0,0 1,0-1,0 0,0 0,0 1,0-1,0 0,0 0,1 0,-1 1,0-1,0 0,1 0,-1 0,-3 4,0 0,0-1,0 1,1 0,-1 1,1-1,-1 0,1 1,0-1,0 1,1-1,-1 1,1 0,0 0,0 0,0 0,0 0,1 0,0 0,0 0,0 0,0 0,0 0,1 0,0 0,0 0,0 0,0 0,0-1,1 1,0 0,0-1,0 1,0-1,0 1,1-1,0 0,-1 0,1 0,0-1,0 1,1-1,1 2,9-1,0 0,0 0,1-2,-1 0,0 0,1-1,-1-1,0-1,0 0,1 0,-2-2,1 0,0 0,-1-1,1-1,9-6,-12 8,-1 0,0 0,1-1,-2 0,1 0,-1-1,1-1,-2 1,1-1,-1-1,0 0,0 0,-1 0,0-1,-1 0,0-1,0 1,-1-1,0 0,1-5,-6 13,1 1,-1 0,1 0,-1-1,1 1,-1 0,0-1,0 1,1-1,-1 1,0 0,0-1,0 1,-1-1,1 1,0 0,-1-1,1 1,0 0,-1-1,0 1,1 0,-1 0,0-1,1 1,-1 0,0 0,0 0,0 0,0 0,0 0,0 0,0 1,-1-1,1 0,0 0,0 1,-1-1,1 1,0-1,-1 1,1 0,0-1,-1 1,1 0,-1 0,-62 21,57-14,0 0,1 1,0-1,0 1,1 1,0-1,0 1,1-1,0 1,0 1,1-1,1 0,-1 1,2-1,-1 6,1-10,0 0,1 0,-1 0,1 0,0 1,1-1,-1 0,1 0,0 0,1 0,-1-1,1 1,0 0,0 0,0-1,1 1,-1-1,1 0,0 0,1 0,-1 0,1 0,-1-1,1 0,0 1,0-2,1 1,-1 0,1-1,2 2,5 1,-7-2,0-1,0 1,1-1,-1 0,0 0,1 0,-1-1,1 1,0-1,-1-1,1 1,0-1,0 0,-1-1,1 1,0-1,0 0,-1 0,1-1,-1 0,4-1,4-8</inkml:trace>
  <inkml:trace contextRef="#ctx0" brushRef="#br0" timeOffset="3588.89">2822 113,'234'-68,"-167"60,-66 8,0 0,0 0,0 0,0 0,0 0,0 1,0-1,0 0,0 1,0-1,-1 1,1-1,0 1,0-1,0 1,0 0,-1-1,1 1,0 0,-1 0,1-1,0 1,-1 0,1 0,-1 0,1 0,-1 0,0 0,1 0,-1 0,0 0,0 0,0 0,0 0,0 0,0 0,0 0,0 0,0 0,0 0,0 0,-1 0,1 0,0 0,-1 0,1 0,-1 0,1-1,-1 1,1 0,-1 0,0 0,1 0,-1-1,0 1,0 0,1-1,-1 1,0-1,0 1,-143 136,143-136,0 1,0-1,0 1,0-1,0 1,1-1,-1 1,1-1,-1 1,1 0,0-1,-1 1,1 0,0-1,0 1,0 0,0-1,1 1,-1 0,0-1,1 1,-1 0,1-1,0 1,-1-1,1 1,0-1,0 1,0-1,0 0,0 1,0-1,0 0,0 0,1 0,-1 0,0 0,1 0,-1 0,1 0,-1-1,1 1,0 0,-1-1,1 0,1 1,81 23,-84-24,90 8,-64-7</inkml:trace>
  <inkml:trace contextRef="#ctx0" brushRef="#br0" timeOffset="4365.681">3697 283,'-30'13,"1"1,0 1,1 1,0 2,2 1,-1 1,19-13,1-1,0 1,0 0,0 1,0 0,1 0,1 0,0 1,0 0,0 0,1 0,0 0,1 1,0-1,1 1,0 0,0 0,1 0,0 0,1 0,0 5,1-10,1 1,-1 0,1 0,0-1,0 1,1-1,-1 0,1 0,1 0,-1 0,1 0,-1 0,1-1,1 0,-1 0,0 0,1 0,0-1,0 0,0 0,0 0,1 0,-1-1,1 0,-1 0,1-1,0 1,0-1,0-1,0 1,0-1,0 0,-1 0,1 0,2-1,10 1,0 0,0-2,0 1,-1-2,1-1,-1 0,0-1,0-1,13-6,-4 0,0-1,-1-1,-1-1,0-2,20-18,-36 28,0 0,-1 0,0-1,-1 1,1-2,-2 1,1-1,-1 0,0 0,-1 0,0 0,-1-1,0 0,0 0,-1 0,0 0,-1 0,0-5,-1 10,-1-1,0 1,0 0,0-1,-1 1,0 0,0 0,0 0,0 0,-1 0,0 1,0-1,0 1,-1 0,1 0,-1 0,0 0,0 0,0 1,-1 0,1 0,-1 0,0 1,0-1,-1 1,-5-4,0 2,-1 0,0 0,0 1,0 0,0 1,0 1,-1 0,1 0,-9 2,-17 3</inkml:trace>
  <inkml:trace contextRef="#ctx0" brushRef="#br0" timeOffset="4646.282">3330 565,'8'-2,"32"-2,1-2,-1-3,0 0,-1-3,28-12,-62 21,-1 0,0 1,1-1,-1 1,1 0,0 0,0 1,-1-1,1 1,0 0,0 1,0-1,0 1,1 0,-1 0,0 0,0 1,0 0,0 0,0 0,-1 1,1-1,0 1,0 0,-1 1,3 1,4 3,0-1,0 0,1-1,0 0,0 0,0-2,0 1,1-2,-1 1,1-2,0 0,-1 0,1-1,0-1,0 0,3-1,16 1,64-18,-76 14</inkml:trace>
  <inkml:trace contextRef="#ctx0" brushRef="#br0" timeOffset="5096.921">4234 141,'177'-16,"-176"16,0 0,1 0,-1 0,0 0,1 0,-1 0,1 1,-1-1,0 0,0 1,1-1,-1 1,0-1,0 1,1 0,-1-1,0 1,0 0,0 0,0 0,0 0,0 0,0 0,-1 0,1 0,0 0,0 1,-1-1,1 0,-1 0,1 1,-1-1,0 0,1 0,-1 1,0-1,0 1,0-1,0 0,0 1,0-1,0 1,-28 58,13-33,14-25,0 0,0 0,0-1,1 1,-1 0,1 0,-1 0,1 0,0 0,0 0,0 0,0 0,0 0,0 0,0 0,1 0,-1-1,1 1,-1 0,1 0,0 0,0 0,0-1,0 1,0 0,0-1,0 1,0-1,1 1,-1-1,1 0,-1 0,1 1,-1-1,1 0,0 0,0 0,-1-1,1 1,0 0,0-1,0 1,0-1,0 0,0 1,0-1,0 0,0 0,0 0,-1-1,1 1,2-1,101-12,-85 6</inkml:trace>
  <inkml:trace contextRef="#ctx0" brushRef="#br0" timeOffset="5432.152">4770 480,'34'-5,"15"-1,5 0,-3-4,1 0,-5 2,-5 2,-5 2,-4 2,-3 1,-2 1,0 0,-6 5,-1 2,-4-1</inkml:trace>
  <inkml:trace contextRef="#ctx0" brushRef="#br0" timeOffset="5695.388">4798 678,'38'4,"18"3,9-6,-2-3,-7 0,-8-1,-8 1,0-5,-3 0,-7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11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211 819,'0'-10,"0"3,0 6,-5 3,-2 7,1 6,-4 6,-4 3,-6 4,-3 0,-3 2,-2-1,-1-4,5-2,6-6</inkml:trace>
  <inkml:trace contextRef="#ctx0" brushRef="#br0" timeOffset="553.919">718 481,'5'34,"-6"-21,2 0,-1 0,2 0,0-1,0 1,1 0,0-1,2 1,-1-1,1 0,1-1,0 1,1-1,0-1,0 1,1-1,1 0,0-1,0 0,3 1,-4-7,0-2,1 0,0 0,-1 0,1-1,-1 0,1-1,0 0,-1 0,1-1,-1 0,0 0,1-1,-1 0,-1-1,1 1,0-2,-1 1,0-1,0 0,2-2,12-5,165-105,-184 116,1 1,-1-1,0 1,0 0,1 0,-1 0,0 0,1 0,-1 1,0-1,0 1,1-1,-1 1,0 0,0 0,0 0,0 0,0 0,0 0,0 1,0-1,0 1,-1-1,1 1,-1 0,1 0,-1-1,0 1,1 0,-1 0,0 0,0 0,0 1,-1-1,1 0,-1 0,1 1,0 1,16 27,-13-28,-1 1,0-1,1 0,0 0,0 0,0-1,0 1,0-1,0 0,1 0,-1 0,1 0,-1-1,1 0,0 0,0 0,-1-1,1 0,0 0,0 0,0 0,-1-1,1 1,0-1,0 0,-1-1,5-1,1-1,1-1,-1 0,0-1,-1 0,1 0,-1-1,0 0,-1-1,0 0,0 0,2-4,4-6</inkml:trace>
  <inkml:trace contextRef="#ctx0" brushRef="#br0" timeOffset="1598.919">1790 1,'0'568,"16"-496,-15-70,-1-1,1 0,0 1,0-1,0 0,0 0,0 0,0 0,0 0,1 0,-1 0,0 0,0 0,1 0,-1-1,1 1,-1 0,1-1,-1 1,1-1,-1 0,1 1,-1-1,1 0,-1 0,1 0,-1 0,1 0,0-1,-1 1,1 0,-1-1,1 1,-1-1,1 0,-1 1,0-1,1 0,-1 0,0 0,0 0,1 0,-1 0,0 0,0 0,33-25,-25 17,1 0,1 1,0 0,0 1,0 0,1 1,0 0,0 1,0 1,1-1,0 2,-1 0,13-1,-20 4,0 1,0 1,-1-1,1 0,-1 1,1 0,-1 0,0 1,0-1,0 1,0 0,0 0,0 0,-1 1,0-1,0 1,0 0,2 2,36 32,-31-34,0-1,1 0,-1 0,0-1,1-1,0 0,-1 0,1-1,0 0,-1-1,1 0,-1-1,1 0,-1 0,0-1,0-1,0 0,0 0,0-1,-1 0,0-1,0 0,4-4,-2 4,0-1,0-1,-1 0,0 0,0-1,-1-1,-1 1,1-1,-2-1,1 1,-1-1,-1-1,2-5,-7 15,0-1,0 1,0-1,-1 1,0-1,1 1,-1-1,0 0,0 1,0-1,0 0,-1 1,1-1,-1 1,0-1,0 1,0-1,0 1,0 0,0-1,0 1,-1 0,1 0,-1 0,0 0,0 0,1 0,-1 0,0 0,-1 1,1-1,0 1,0 0,-1 0,1 0,-1 0,1 0,-1 0,1 0,-1 1,1-1,-1 1,0 0,1 0,-1 0,1 0,-1 0,0 1,1-1,-1 1,1 0,-1 0,0 0,-8 2,-1 1,1 1,1 0,-1 1,1-1,0 2,0 0,0 0,1 1,0 0,1 0,0 1,0 0,1 0,0 1,1 0,0 0,0 1,-2 8,7-16,0 0,0 0,1 0,-1 0,1 0,0 0,0 0,0 0,0 0,1 0,-1 0,1 1,0-1,0-1,0 1,0 0,0 0,1 0,-1 0,1-1,0 1,-1-1,1 1,1-1,-1 0,0 0,0 0,1 0,-1 0,1 0,0-1,-1 1,1-1,0 0,0 0,110 24,-74-25,1-3,-1-1,-1-2,1-2,-1-1,-1-2,0-2,0-1,13-9,-35 17,0-1,-1 0,0-1,0 0,-1-1,0-1,-1 0,0-1,0 0,-1-1,-1 0,0-1,-1 0,2-4,-10 16,-1 1,1-1,-1 0,0 0,1 0,-1 0,0 0,1 0,-1 0,0 0,0 0,0 0,0 0,0 0,0 0,0 0,-1 0,1 0,0 0,0 0,-1 0,1 0,-1 0,1 0,-1 0,1 0,-1 0,0 1,1-1,-1 0,0 0,1 1,-1-1,0 0,0 1,0-1,0 1,0-1,1 1,-1 0,0-1,0 1,0 0,0-1,0 1,0 0,0 0,0 0,-1 0,1 0,0 0,-55 7,49-4,1 0,0 0,0 0,0 1,0 0,0 1,1-1,0 1,0 0,0 0,1 0,-1 1,1 0,0 0,1 0,-2 3,5-7,0 0,0 0,0 0,0-1,0 1,0 0,1 0,-1 0,1-1,-1 1,1 0,0-1,-1 1,1-1,0 1,0-1,0 1,0-1,1 1,-1-1,0 0,0 0,1 1,-1-1,1 0,-1 0,1-1,0 1,-1 0,1 0,0-1,-1 1,1-1,0 0,0 1,-1-1,2 0,73 7,-70-7,226-4,-210 1,-1-1,1-1,-1 0,-1-2,1 0,-1-2,0 0,-1-1,0-1,0-1,-1 0,10-11,-26 23,-1-1,1 0,-1 1,1-1,0 0,-1 0,1 0,-1 0,0 0,1-1,-1 1,0 0,0-1,0 1,0 0,0-1,0 1,0-1,0 0,-1 1,1-1,-1 0,1 1,-1-1,1 0,-1 0,0 1,0-1,0 0,0 0,0 0,-1 1,1-1,0 0,-1 0,1 1,-1-1,0 0,1 1,-1-1,0 1,0-1,0 1,0-1,0 1,-1 0,1-1,0 1,-1 0,1 0,-1 0,1 0,-10-1,0 1,0 0,0 1,0 0,1 1,-1 0,0 1,0 0,1 1,-1 0,1 0,0 1,0 1,0 0,1 0,-1 0,1 1,0 1,1 0,0 0,0 0,0 1,1 1,0-1,1 1,0 0,0 0,4-5,0-1,0 0,0 1,0-1,1 1,-1-1,1 1,0 0,0 0,0 0,1-1,-1 1,1 0,0 0,0 0,0 0,1 0,0 0,-1 0,1-1,0 1,1 0,-1-1,1 1,0-1,-1 1,1-1,1 0,-1 1,0-1,1 0,0-1,0 1,0 0,0-1,0 0,0 0,0 0,1 0,1 1,26 13,1 0,1-2,0-2,1 0,0-3,1-1,-1-1,6-1,62-1,-71-5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18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34,'-65'136,"90"-162,65-108,-90 134,1-1,-1 1,0-1,1 0,-1 1,1-1,-1 1,1-1,-1 1,1-1,-1 1,1-1,-1 1,1-1,0 1,-1 0,1-1,0 1,-1 0,1 0,0-1,-1 1,1 0,0 0,0 0,-1 0,1 0,0 0,0 0,-1 0,1 0,0 1,-1-1,1 0,0 0,-1 1,1-1,0 0,-1 1,1-1,0 1,-1-1,1 0,-1 1,1-1,-1 1,1 0,-1-1,1 1,-1-1,0 1,1 0,-1-1,0 1,15 46,-12-34,-3-8,1-1,0 1,0-1,0 0,1 1,-1-1,1 0,0 0,0 0,1 0,-1 0,1-1,0 1,0-1,0 1,0-1,0 0,1 0,0-1,-1 1,1-1,0 0,0 0,0 0,1 0,-1-1,0 1,1-1,-1-1,1 1,-1 0,1-1,-1 0,1 0,-1 0,1-1,-1 1,1-1,-1 0,1-1,-1 0,1 0,-1 0,1-1,-1 1,0-1,0 0,0 0,-1-1,1 1,-1-1,0 1,0-1,0 0,0-1,-1 1,1 0,-1-1,1-3,5-15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45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1 192,'452'0,"-422"12,-35-6</inkml:trace>
  <inkml:trace contextRef="#ctx0" brushRef="#br0" timeOffset="283.409">1 447,'29'0,"23"0,9 0,-2 0,-6 0,-8 0,-5 0,-6 0,-4 0,-2 0,-5 0</inkml:trace>
  <inkml:trace contextRef="#ctx0" brushRef="#br0" timeOffset="790.319">848 108,'56'-15,"2"2,-1 3,49-2,-101 11,0 0,0 1,-1-1,1 1,0 0,0 1,0-1,0 1,0 0,0 0,0 1,0-1,-1 1,1 0,-1 1,1-1,-1 1,0-1,0 1,0 1,3 2,-7-1,-1 0,1 0,-1-1,0 1,0 0,-1 0,1-1,-1 1,0-1,0 1,-1-1,1 0,-1 0,0 0,0 0,-1-1,1 1,0-1,-1 0,0 0,0 0,-162 153,166-155,-3 1,0 0,0 0,0 0,0 1,0-1,1 1,-1 0,1 0,0 0,-1 0,2 0,-1 0,0 1,1-1,-1 1,1-1,0 1,0-1,0 1,1 0,-1-1,1 1,0 0,0 0,0-1,1 1,-1 0,1-1,0 1,0-1,0 1,1-1,-1 1,1-1,0 0,-1 1,2-1,-1 0,0 0,2 1,8 4,1 0,0-1,0 0,1-1,0 0,0-2,0 1,0-2,1 0,14 1,-15-2,0 0,1-1,-1-1,0 0,1-1,-1-1,0 0,0-1,0-1,0 0,0 0,-1-2,1 0,0-4</inkml:trace>
  <inkml:trace contextRef="#ctx0" brushRef="#br0" timeOffset="1036.973">1863 80,'-19'39,"-6"26,-4 7,8-8,2-10,5-10,5-8,4-5,2-2,2-7</inkml:trace>
  <inkml:trace contextRef="#ctx0" brushRef="#br0" timeOffset="1283.517">2146 24,'-5'38,"-6"27,-1 8,1-4,2-10,3-8,3-10,1-6,2-5,-5-7,0-7</inkml:trace>
  <inkml:trace contextRef="#ctx0" brushRef="#br0" timeOffset="1606.035">1469 192,'47'-34,"1"1,2 3,2 2,0 2,8 0,-55 24,1-1,-1 1,1 0,-1 1,1 0,0-1,0 2,-1-1,1 1,0 0,0 0,0 0,0 1,-1 0,1 0,0 0,-1 1,1 0,-1 0,1 1,-1-1,0 1,0 0,0 1,0-1,-1 1,4 4,13 18,-13-14,1 0,1 0,-1-1,2 0,-1-1,2 0,-1-1,1 0,1-1,-1 0,10 4,-12-8,1 0,-1 0,1 0,-1-2,1 1,0-1,0-1,0 0,0 0,0-1,0-1,0 0,0 0,3-2,110-33,-104 30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1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1017,'28'-4,"1"-1,-1-1,0-2,-1 0,0-2,-1-1,0-2,0 0,-1-2,-1 0,21-18,-42 30,81-66,-82 67,0 0,0 0,0 0,0 0,0 0,-1-1,1 1,-1-1,1 1,-1-1,0 0,0 1,0-1,-1 0,1 0,-1 0,1 0,-1 1,0-1,0 0,0 0,0 0,-1 0,1 0,-1 0,0 1,1-1,-1 0,-1 0,1 1,0-1,-1 1,-1-3,2 4,-1-1,1 0,-1 1,0-1,1 1,-1 0,0-1,0 1,0 0,0 0,0 0,0 1,-1-1,1 0,0 1,0 0,0-1,-1 1,1 0,0 0,0 0,-1 0,1 1,0-1,0 0,-1 1,1 0,0-1,0 1,0 0,0 0,0 0,0 1,-1 0,-53 56,53-54,1 0,0 0,0 0,0 1,0-1,0 0,1 1,0-1,0 1,0 0,0-1,1 1,0 0,0-1,0 1,1 0,-1-1,1 1,0-1,0 1,1-1,0 1,-1-1,1 0,1 0,-1 0,1 0,-1 0,1 0,0-1,0 1,1-1,-1 0,1 0,0 0,-1 0,1-1,0 0,1 1,-1-2,3 2,15 0,-1-1,1 0,0-2,-1-1,1 0,-1-2,1 0,-1-2,0 0,0-2,-1 0,1-1,-2-1,1-1,-1 0,11-10,16-8,0-2,-3-2,0-2,5-9,-44 41,-1-1,1 0,-1 1,1-1,-1 0,0-1,0 1,0 0,-1-1,1 0,-1 1,0-1,0 0,0 0,0 0,-1-1,0 1,0 0,0-1,0 1,-1 0,1-1,-1 1,0-1,-1 0,-1 4,-1-1,0 1,0 0,0 0,0 0,0 0,0 0,0 1,0-1,-1 1,1 0,0 0,0 0,0 0,0 1,-1-1,1 1,0 0,0 0,0 0,0 0,0 0,1 1,-1 0,0-1,1 1,-1 0,1 0,-1 0,0 2,-4 0,0 0,1 1,-1 0,1 0,0 1,1-1,-1 1,1 1,0-1,1 1,0-1,0 1,0 1,1-1,0 0,0 1,1 0,0 0,0-1,1 1,0 0,0 0,1 0,0 0,0 1,1-1,0-1,1 1,0 0,0 1,2-4,1-1,0 0,0 0,0 0,0 0,1-1,-1 1,1-2,0 1,0-1,0 1,0-2,1 1,-1-1,0 0,1 0,-1 0,0-1,1 0,-1-1,1 1,-1-1,0 0,4-2,12 2,9-1,1-2,-1-1,0-2,-1-1,1-1,-2-1,1-2,-2-1,1-1,-2-2,0-1,-1-1,9-8,25-42,-59 66,1 1,-1-1,0 0,0 0,0 1,0-1,0 0,0 0,-1 0,1 0,-1 0,1 0,-1-1,0 1,0 0,0 0,0 0,0 0,0 0,-1 0,1 0,-1 0,1 0,-1 0,0 0,0 0,0 0,0 0,0 0,0 1,0-1,-1 0,1 1,0-1,-1 1,0-1,1 1,-1 0,0 0,0-1,-4 1,0-1,-1 1,1 0,-1 0,1 1,-1 0,1 0,-1 0,1 1,0 0,-1 0,1 1,0 0,0 0,0 0,0 1,0 0,0 0,1 0,-1 1,1 0,0 0,0 0,0 1,1-1,0 1,0 0,0 0,0 1,1-1,0 1,0 0,0 0,1 0,0 0,0 0,1 1,-1-1,1 0,1 4,-1-5,1 1,0 0,1 0,-1 0,1 0,0-1,1 1,-1 0,1-1,0 1,1-1,-1 0,1 1,0-1,1 0,-1-1,1 1,0-1,0 0,0 1,0-2,1 1,0-1,0 1,0-1,0 0,0-1,1 1,17 10</inkml:trace>
  <inkml:trace contextRef="#ctx0" brushRef="#br0" timeOffset="547.122">1581 820,'-99'98,"98"-97,1-1,-1 1,0-1,1 1,-1-1,1 1,-1-1,1 1,-1 0,1-1,-1 1,1 0,0-1,-1 1,1 0,0 0,-1-1,1 1,0 0,0 0,0 0,0-1,0 1,0 0,0 0,0 0,0-1,0 1,0 0,0 0,1 0,-1-1,0 1,1 0,-1 0,0-1,1 1,-1 0,1-1,-1 1,1-1,-1 1,1 0,0-1,-1 1,1-1,0 0,-1 1,1-1,0 1,0-1,-1 0,1 0,0 1,0-1,-1 0,2 0,46-9,125-118,-172 126,-1 0,1 1,0-1,-1 1,1-1,0 0,0 1,0 0,-1-1,1 1,0-1,0 1,0 0,0 0,0-1,0 1,0 0,-1 0,1 0,0 0,0 0,0 0,0 0,0 0,0 1,0-1,0 0,0 1,-1-1,1 0,0 1,0-1,0 1,-1-1,1 1,0 0,0-1,-1 1,1 0,-1-1,1 1,0 0,-1 0,1-1,-1 1,10 47,-7-25,-3-21,0 1,1 0,-1-1,1 1,-1 0,1-1,0 1,0-1,0 1,1-1,-1 1,0-1,1 0,0 0,-1 0,1 0,0 0,0 0,0 0,0-1,1 1,-1-1,0 1,1-1,-1 0,1 0,-1 0,1 0,0 0,-1-1,1 1,0-1,-1 0,1 0,0 0,-1 0,1 0,0-1,0 1,-1-1,1 1,-1-1,1 0,-1 0,1 0,-1-1,2 0,10-7,1 0,-1-1,-1-1,0-1,-1 0,0 0,-1-1,0 0,-1-1,0-1,-1 1,3-10,5-20,-13 23</inkml:trace>
  <inkml:trace contextRef="#ctx0" brushRef="#br0" timeOffset="1115.149">2428 622,'33'0,"17"0,8 0,0-5,0-1,-6 0,-6 1,-7 1,-5 2,-3 1,-3 1,-5-5,-3-2,1 1,-3 2</inkml:trace>
  <inkml:trace contextRef="#ctx0" brushRef="#br0" timeOffset="1362.791">2568 848,'34'5,"16"1,8 0,1-6,-7-3,-1-1,-5 1,-6-1,-4-2,-4-2,-8 1</inkml:trace>
  <inkml:trace contextRef="#ctx0" brushRef="#br0" timeOffset="13018.854">3952 311,'10'-15,"-6"21,-9 30,-71 164,58-163,-15 56,35-89,0-1,1 0,-1 0,0 0,1 0,0 0,0 0,0 0,0-1,0 0,0 0,1 0,-1 0,1 0,-1 0,1-1,0 0,0 0,-1 0,1 0,0 0,0-1,0 0,0 0,0 0,0 0,0-1,0 1,-1-1,1 0,0 0,0-1,172-47,-152 43</inkml:trace>
  <inkml:trace contextRef="#ctx0" brushRef="#br0" timeOffset="13624.207">4347 820,'183'-262,"-182"261,0 0,-1 0,1 0,0 0,0 0,0 0,0 0,0 0,0 0,0 1,1-1,-1 0,0 1,0-1,1 1,-1-1,0 1,1 0,-1 0,0-1,1 1,-1 0,0 0,1 0,-1 0,0 1,1-1,-1 0,0 0,1 1,-1-1,0 1,0-1,0 1,1 0,-1 0,0-1,0 1,0 0,0 0,0 0,0 0,0 0,-1 0,1 0,0 0,0 0,-1 1,1-1,-1 0,1 0,-1 1,1-1,-1 0,0 1,0-1,0 0,0 1,2 1,1 0,-1 0,1 0,-1 0,1 0,0-1,0 1,0-1,0 0,0 0,0 0,1 0,-1-1,1 1,-1-1,1 0,0 0,0 0,-1 0,1-1,0 0,0 0,0 0,-1 0,1 0,0-1,0 1,-1-1,1 0,0 0,-1-1,4-1,113-62,-113 61,72-58,-79 62,1-1,0 1,-1-1,1 1,0-1,0 1,-1 0,1-1,0 1,0 0,-1 0,1-1,0 1,0 0,0 0,-1 0,1 0,0 0,0 0,0 0,0 1,-1-1,1 0,0 0,0 1,-1-1,1 0,0 1,0-1,-1 0,1 1,0-1,-1 1,1 0,-1-1,1 1,0-1,-1 1,0 0,1-1,-1 1,1 0,-1 0,0-1,1 1,-1 0,0 0,0 0,0-1,0 1,0 0,0 1,5 52,-4-40,-1-11,0 0,0 0,1 0,-1-1,1 1,0 0,0 0,0 0,0-1,0 1,1-1,-1 1,1-1,0 1,0-1,0 0,0 0,0 0,0 0,0 0,2 1,13 5</inkml:trace>
  <inkml:trace contextRef="#ctx0" brushRef="#br0" timeOffset="14276.12">5391 396,'-221'150,"218"-148,1 0,-1 0,1 0,0 0,0 1,0-1,0 1,1 0,-1-1,1 1,-1 0,1 0,0 0,0 0,0 0,0 0,1 1,0-1,-1 0,1 0,0 0,0 0,1 1,-1-1,1 0,-1 0,1 0,0 0,0 0,0 0,1 0,-1 0,1-1,0 1,-1 0,1-1,0 1,1-1,-1 0,0 0,1 0,-1 0,1 0,-1 0,1-1,0 1,0-1,0 0,0 1,0-1,0-1,0 1,0 0,0-1,1 0,-1 0,1 0,12-1,-1-2,1 0,-1-1,0 0,0-1,0-1,-1 0,0-1,0-1,-1 0,0-1,0 0,-1-1,0 0,-1-1,0 0,3-6,27-20,-28 26,42-29,-53 39,-1 1,1-1,0 1,-1-1,1 1,0 0,-1-1,1 1,0 0,0 0,-1 0,1 1,0-1,-1 0,1 1,0-1,-1 1,1-1,-1 1,1 0,-1 0,1 0,-1-1,1 2,-1-1,0 0,1 0,-1 0,0 0,0 1,0-1,0 1,0-1,0 1,-1-1,1 2,7 9,-2 0,1 1,-2 0,0 0,0 0,-1 1,-1 0,0-1,-1 1,-1 0,0 0,-1 1,0-1,-1 0,0 0,-2 0,1 0,-2-1,0 1,0-1,-2 0,1 0,-2 0,1-1,-2 0,0 0,-1 1,1-5,0 0,0-1,0 0,-1-1,0 1,0-2,-1 1,0-1,0-1,0 0,-5 1,13-4,0-1,0 0,1 0,-1 0,0 0,0 0,1 0,-1-1,0 1,1 0,-1-1,0 0,1 1,-1-1,1 0,-1 0,1 0,-1 0,1 0,-1 0,1 0,0 0,0-1,0 1,0 0,0-1,0 1,0-1,0 1,0-1,1 1,-1-1,0 0,1 1,0-1,-1 0,1 0,0 1,0-1,0 0,0 0,0 1,0-2,10-78,0 59,0 2,2-1,1 2,0 0,1 0,1 1,1 1,1 0,0 1,1 1,15-10,-11 11,0 1,0 0,1 2,1 1,0 0,0 2,1 1,0 1,21-2,-1 7,-27 4</inkml:trace>
  <inkml:trace contextRef="#ctx0" brushRef="#br0" timeOffset="14742.001">4093 1045,'81'0,"1"-4,-1-4,25-7,506-92,2 25,-530 74,-53 6</inkml:trace>
  <inkml:trace contextRef="#ctx0" brushRef="#br0" timeOffset="15134.838">5137 1074,'0'14,"0"10,0 5,0 3,0 1,0-1,0-1,-5-5,-1-3,0 0,1 0,2-3</inkml:trace>
  <inkml:trace contextRef="#ctx0" brushRef="#br0" timeOffset="15400.848">4883 1074,'34'0,"15"0,10-5,-1-2,-1 1,0 1,-5-3,-2-1,-4 2,-6 2,-5 2,-3 1,-2 1,-6 1</inkml:trace>
  <inkml:trace contextRef="#ctx0" brushRef="#br0" timeOffset="15652.511">4940 1355,'33'-4,"17"-3,3 1,4 2,-4-5,-6 1,-7 0,-4-2,-4 0,-8 2</inkml:trace>
  <inkml:trace contextRef="#ctx0" brushRef="#br0" timeOffset="16207.844">5617 1158,'-187'253,"173"-218,39-35,96-98,-46 38,3 4,52-28,-117 76,-12 6,0 1,0-1,0 1,0-1,0 1,1 0,-1 0,0 0,1 0,-1 0,1 0,-1 0,1 0,-1 0,1 0,0 1,-1-1,1 1,0 0,0-1,-1 1,1 0,0 0,0 0,-1 0,1 0,0 0,0 1,-1-1,1 0,0 1,-1 0,1-1,0 1,-1 0,1 0,-1 0,1 0,-1 0,0 0,1 0,-1 0,0 1,1 0,4 85,-7-78,1-1,-1 0,1 1,1-1,0 0,0 0,0 1,1-1,0 0,1 0,0 0,3 5,-5-11,0-1,0 0,0-1,0 1,-1 0,1 0,0 0,0 0,-1 0,1 0,0-1,-1 1,1 1,-1-1,0 0,1 0,-1 0,0 0,1 0,-1 0,0 0,0 0,0 1,0-1,0 0,0 0,0 0,-1 0,1 0,0 0,-1 1,1-1,-1 0,1 0,-1 0,1 0,-1 0,0-1,1 1,-1 0,0 0,0 0,1 0,-1-1,0 1,0 0,0-1,0 1,-1-1,-9 2,0-1,0 0,0-1,0 0,0-1,0 0,0-1,0 0,0-1,1 0,-2-2,-15-2,-145-61,148 57</inkml:trace>
  <inkml:trace contextRef="#ctx0" brushRef="#br0" timeOffset="17906.863">3246 199,'149'-93,"-148"92,0 0,1 0,-1 0,0 0,0 1,1-1,-1 0,1 1,-1-1,1 1,-1 0,0-1,1 1,-1 0,1 0,-1 0,1 0,-1 0,1 0,-1 1,1-1,-1 0,1 1,-1-1,1 1,-1-1,0 1,1 0,-1 0,0-1,0 1,1 0,-1 0,0 0,0 0,0 1,0-1,0 0,-1 0,1 1,0-1,0 0,-1 1,1-1,-1 1,1-1,-1 0,0 1,0-1,1 1,-1-1,0 1,0-1,0 1,-1-1,1 1,0 0,-7 285,6 534,1-779,-3 1,-1-1,-2 0,-1-1,-3 1,-7 16,17-57,1 0,-1 0,0 0,0 0,1-1,-1 1,0 0,0 0,0 0,0 0,0-1,0 1,0 0,-1 0,1 0,0 0,0-1,-1 1,1 0,0 0,-1 0,1-1,-1 1,1 0,-1-1,1 1,-1 0,1-1,-1 1,0-1,1 1,-1-1,0 1,0-1,1 0,-1 1,0-1,0 0,0 1,1-1,-1 0,0 0,0 0,0 0,0 0,1 0,-1 0,0 0,0 0,0 0,0 0,0-1,1 1,-1 0,0-1,0 1,1 0,-1-1,0 1,0-1,1 1,-1-1,1 1,-1-1,0 0,1 1,-7-151,40-165,-18 214,80-339,-88 410,91-258,-94 279,1 0,0 0,1 1,0-1,1 1,-1 1,2-1,-1 1,1 0,0 1,1 0,0 0,0 1,1 0,-1 1,1 0,0 0,6-1,201-46,-175 45,44-3,-1 3,1 5,24 4,-20-1,305 27,223-56,-171 11,-81 5,-252 33,-110-20,-1 1,0-1,0 1,0 0,0 0,0 0,-1 0,1 0,-1 1,1-1,-1 1,0 0,0 0,0-1,0 1,0 0,-1 1,0-1,1 0,-1 0,0 1,-1-1,1 0,0 1,-1-1,0 1,0-1,0 1,0-1,-1 1,0 1,-54 145,44-130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3:39.77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113 360,'0'1,"0"0,-1-1,1 1,0 0,0-1,0 1,0 0,-1-1,1 1,0 0,-1-1,1 1,0 0,-1-1,1 1,-1-1,1 1,-1-1,1 1,-1-1,1 1,-1-1,0 1,1-1,-1 0,0 1,1-1,-1 0,0 0,1 0,-1 1,0-1,1 0,-1 0,0 0,0 0,1 0,-1 0,0 0,0 0,1-1,-1 1,0 0,1 0,-1-1,0 1,1 0,-1-1,0 1,1 0,-1-1,1 1,-1-1,1 1,-1-1,1 0,-1 1,1-1,-1 1,1-1,0 0,0 1,-1-1,1 0,43 206,-31-113,-4 1,-5 0,-7 86,-7-41,-5-1,-6 0,-20 53,-8 42,50-228,-1 0,1 0,0 0,1 1,-1-1,1 0,0 0,0 0,0 0,0 0,0-1,1 1,0 0,0-1,0 1,0-1,1 1,-1-1,1 0,0 0,0 0,0 0,0-1,0 1,1-1,-1 0,1 0,0 0,-1-1,1 1,0-1,0 0,0 0,0 0,0 0,1-1,249 31,263-33,-233-24,-18-2,145-3,244 31,-334-27,267 26,-155-55,-116 27,719 30,-727 28,-240-28,1-3,-1-4,0-3,2-3,314-67,-72 33,-229 37,-51 5,0 1,1 1,0 2,-1 1,1 2,19 4,76 11,-127-20,-1 0,1 0,0 0,0 0,-1 0,0 0,1 0,-1-1,0 1,0 0,0-1,0 1,0-1,-1 1,1-1,-1 0,0 1,0-1,0 1,0-1,0 0,0 1,-1-1,1 1,-1-1,0 1,0-1,0 0,0-8,-2-26,2 0,1 0,2 0,5-29,-1 28,-2-2,-1 1,-3 0,-1-1,-1 1,-3 0,-8-38,-53-194,64 261,-8-15,1 0,2-1,0 0,2 0,1 0,1-1,1 1,1-1,2 0,0 1,2-1,1 1,1 0,1 0,2 0,6-14,63-100,-77 134,1 0,-1 0,0 0,0 0,-1 0,1 0,-1 0,-1 0,1 0,-1 0,0 1,0-1,-1 0,0 1,0 0,0 0,-1 0,1 0,-1 0,0 1,-1-1,1 1,-1 0,0 1,0-1,0 1,0 0,0 0,-1 0,1 1,-1 0,0 0,0 1,0-1,0 1,0 0,0 1,0-1,-3 2,-117 25,95-16,-19 2,-1-2,0-2,0-2,-1-3,-25-2,-6 1,-295 25,-214-16,-103 24,-67-13,-493-4,870-20,-94-24,337 14,25 1,0 5,-86 8,-28 18,-221 48,219-27,205-36,5-2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4:39.6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1247,'47'-50,"2"1,2 3,2 2,2 2,1 3,3 2,1 3,1 3,2 2,0 3,16-2,-49 16,0 2,1 0,0 2,0 2,1 1,12 0,-40 4,0 1,-1 0,1 0,0 0,0 0,0 1,-1 0,1 0,0 0,-1 0,1 0,-1 1,1-1,-1 1,1 0,-1 0,0 0,0 1,0-1,-1 1,1 0,0-1,-1 1,0 0,0 0,1 1,-2-1,1 0,0 1,-1-1,0 1,0 0,0-1,0 1,0 0,-1 0,0-1,1 1,-1 0,-1 0,1 0,-1-1,1 1,-1 0,0 0,-1 1,-12 34,-2 0,-1-1,-3-1,0 0,-3-2,0 0,-3-2,-1 0,-1-2,-6 3,30-29,-286 287,287-289,1-2,0 0,-1 1,1-1,0 1,0 0,0 0,0 0,0-1,0 2,1-1,-1 0,0 0,1 1,0-1,0 0,0 1,0-1,0 1,0 0,0-1,1 1,0 0,-1-1,1 1,0 0,0 0,0-1,1 1,-1 0,1-1,-1 1,1 0,0-1,1 2,9 4,1-1,0-1,0 0,1-1,0 0,0-1,0 0,0-1,1 0,2-1,-13-2,447 55,-445-55,0 1,1 0,-1 0,0 0,0 0,0 1,0 0,0 0,-1 0,1 0,-1 1,1 0,-1 0,0 0,0 0,0 1,0 0,-1 0,0 0,1 0,-2 0,1 1,0-1,-1 1,0-1,0 1,0 0,0 0,-1 0,0 0,0 0,-1 1,1 2,-6 6,0 0,-1 0,0-1,-1 0,-1 0,0 0,-1-1,0-1,-1 1,0-2,-1 1,-2 0,6-3,-48 46,-2-2,-3-3,-1-3,-3-2,-1-4,-67 32,126-70,2 1,0-1,0 0,0 0,0 0,-1 0,1-1,0 1,-1-1,1 0,-1-1,1 1,-1-1,1 0,-1 0,0 0,-1-1,1-7,5-3</inkml:trace>
  <inkml:trace contextRef="#ctx0" brushRef="#br0" timeOffset="633.73">1920 1049,'-41'-76,"3"264,1-78,23-102,16-35,22-50,4 1,3 2,4 1,2 1,20-24,-44 72,1 0,1 2,1 0,0 0,2 2,1 0,13-11,-31 30,0 0,0 0,0 0,0 0,0 0,0 0,0 0,0 1,1-1,-1 0,0 1,1-1,-1 1,0-1,1 1,-1 0,0-1,1 1,-1 0,1 0,-1 0,0 0,1 0,-1 1,1-1,-1 0,0 0,1 1,-1-1,0 1,1 0,-1-1,0 1,0 0,1 0,-1 0,0-1,0 1,0 0,0 0,0 1,-1-1,1 0,0 0,0 0,-1 1,1-1,-1 0,1 1,-1-1,1 0,-1 1,0-1,0 1,0-1,0 1,19 46,-7-27</inkml:trace>
  <inkml:trace contextRef="#ctx0" brushRef="#br0" timeOffset="980.54">2626 570,'-23'14,"1"1,0 1,1 1,1 1,0 1,2 0,0 2,1 0,1 1,1 0,1 1,2 1,-2 3,12-23,1 1,-1-1,1 0,0 0,0 1,0-1,1 0,-1 1,1-1,0 1,0-1,1 1,-1-1,1 0,0 1,0-1,1 0,-1 0,1 0,0 0,0 0,0 0,1 0,-1 0,1-1,0 0,0 1,0-1,0 0,1 0,-1-1,1 1,0-1,0 0,0 0,0 0,0 0,0-1,2 1,9 1,1-1,0-1,0-1,0 0,-1-1,1 0,0-1,0-1,-1-1,0 0,0-1,0-1,0 0,-1-1,0 0,0-1,2-3,27-19,-1-1,-2-3,-1-1,19-23,-35 35,-1-2,0 0,-2-1,-1-1,-2 0,0-2,-2 0,-1-1,-1 0,-2-1,-1 0,-2-1,0 0,-2-2,-5 22,0 0,-1 0,0 0,-1-1,0 1,-1 0,0 1,-1-1,0 0,-1 1,0-1,-1 1,0 0,-1 1,0-1,-1 1,0 0,0 1,-1 0,0 0,-1 0,0 1,-1 1,1-1,-1 1,-1 1,1 0,-1 1,0 0,0 0,-1 1,1 1,-3-1,-2 3,1 0,-1 0,1 2,-1 0,1 0,0 2,0 0,0 0,0 2,0 0,1 0,0 1,0 1,0 1,1 0,0 0,1 1,-1 2,4-4,0 0,1 0,0 1,1 0,0 0,0 1,1 0,0 0,0 1,1 0,1 0,-1 0,2 0,-1 1,1-1,1 1,0 0,1 0,0 0,0 0,1 0,1 0,-1 0,2 0,1 7,3-3,1-1,0 0,1-1,1 1,0-2,0 1,1-1,1-1,0 0,0 0,1-1,1-1,0 0,0 0,0-2,1 1,0-2,1 0,10 3,10 2</inkml:trace>
  <inkml:trace contextRef="#ctx0" brushRef="#br0" timeOffset="1214.312">1186 1614,'34'-5,"25"-6,27-6,17-10,16-5,17-7,8-6,14-5,9-4,4-2,3 3,0 2,-1-1,-6 5,-6 4,-13 6,-21 3,-32 8</inkml:trace>
  <inkml:trace contextRef="#ctx0" brushRef="#br0" timeOffset="1986.046">4375 1162,'-32'62,"18"-40,1 0,1 1,2 0,0 1,1 0,1 0,2 1,0 0,2 0,1 0,0 1,2 1,2-21,-1 0,1 1,0-1,1 0,-1 0,1 0,0 0,1 0,0 0,0-1,0 1,0-1,1 0,0 0,0 0,0-1,1 1,-1-1,1 0,0 0,1-1,-1 1,0-1,1 0,0-1,0 1,0-1,0 0,0-1,0 0,0 1,0-2,1 1,-1-1,0 0,2-1,8 2,0-1,-1-1,1-1,0 0,-1-1,0 0,1-1,-1-1,-1-1,1 0,-1-1,0 0,-1-1,7-6,-1 0,0-2,-1 0,-1-1,-1-1,-1-1,0 0,-1-1,47-42,-58 63,-1 0,1 0,0 1,0-1,-1 0,1 1,-1 0,1 0,-1 0,0 0,1 0,-1 0,0 0,0 1,-1-1,1 1,-1-1,1 1,-1 0,0-1,0 1,0 0,0 0,0 0,0 0,-1 0,0 0,0 0,0 0,0 1,9 43,-9-35,0 0,1 1,1-1,0 0,1-1,0 1,0 0,1-1,1 0,0 0,1 0,0 0,0-1,1 0,1-1,0 1,0-1,0-1,1 0,0 0,6 3,-3-10,-1 0,1-1,-1-1,1 0,-1-1,1 0,-1 0,0-1,0-1,0 0,0 0,0-1,-1-1,0 1,0-2,-1 1,0-1,0-1,0 0,0-1,-4 5,37-31,-1-3,-2 0,-2-3,-2-1,10-17,-29 37,-1 0,0-1,-2 0,-1-1,-1-1,-1 0,-1 0,-1-1,3-22,-7 22</inkml:trace>
  <inkml:trace contextRef="#ctx0" brushRef="#br0" timeOffset="2949.229">6126 908,'-59'42,"3"2,2 3,1 2,3 3,2 1,-30 46,70-88,1 0,0 1,1-1,0 1,1 1,0-1,1 1,0-1,1 1,0 0,2 1,-1-1,1 11,2-21,-1 1,1 0,0 0,0-1,1 1,-1-1,1 1,-1-1,1 1,0-1,0 0,1 0,-1 0,1 0,-1 0,1-1,0 1,0-1,0 0,0 0,1 0,-1 0,1 0,-1-1,1 0,-1 1,1-1,0 0,-1-1,1 1,2-1,6 2,0-1,-1-1,1 0,0-1,0 0,0 0,-1-2,1 1,8-4,11-7,0-1,-1-1,-1-2,-1-1,0-1,-1-1,-1-2,-1-1,-1 0,-1-2,-1-2,22-27,-3-3,-3-1,-2-2,22-52,-41 86,-15 48,-11 22,1 0,2 1,2 0,2 0,3 11,0-48,0 0,0 0,1 0,1 0,-1 0,1-1,1 1,-1-1,1 0,0 1,1-2,0 1,0-1,0 1,1-1,0-1,0 1,1-1,-1 0,1-1,0 1,0-1,1-1,-1 1,1-1,0-1,0 1,0-1,0-1,0 1,0-2,0 1,0-1,1 0,-1-1,0 1,0-2,0 1,0-1,0 0,3-2,2-2,1-1,-1-1,0 0,0 0,-1-1,0-1,-1 0,0-1,-1 0,0-1,0 0,-1 0,-1-2,34-49,-3-1,-3-3,17-46,-46 95,-10 26,-11 29,7-23,-50 144,56-151,-1 1,1-1,0 1,1 0,0-1,0 1,1-1,0 1,0 0,1-1,0 0,0 1,0-1,1 0,0 0,1 0,0 0,0-1,0 0,4 4,-5-5,1 0,0-1,1 1,-1-1,1 0,0 0,0 0,0-1,1 0,-1 0,1 0,0-1,-1 0,1 0,0 0,0-1,1 0,-1 0,0 0,0-1,0 0,1 0,-1 0,0-1,0 0,0-1,0 1,0-1,0 0,0 0,1-1,13-13,-1 0,-1-1,0-1,-1-1,-1 0,-1-1,0-1,-2 0,0-1,-2 0,4-12,49-96,-6-2,25-94,-76 206,0 53,0 565,28 35,-31-581,-2 1,-2 0,-2 0,-3 0,-2-1,-2 0,-2 0,-3-1,-2-1,-3 1,12-36,0 0,-1-1,-1 0,0 0,-1-1,0-1,-1 0,0 0,-1-1,-1 0,0-1,0 0,-1-1,-3 1,12-8,1 0,-1-1,1 0,-1 0,0 0,0 0,0 0,1-1,-1 0,0 0,0-1,0 1,1-1,-1 0,0 0,0 0,1-1,-1 0,1 0,0 0,-1 0,1-1,0 1,0-1,1 0,-1-1,1 1,-1-1,1 1,0-1,-1-2,-6-8,0 0,2-1,-1 0,2 0,0-1,1 0,1 0,-2-9,1-17,1-1,2 0,2 0,2-1,2 1,2 1,1-1,3 1,1 0,2 0,2 1,2 1,1 1,3 0,0 1,7-5,-14 20,2 0,0 1,2 0,0 1,1 1,1 1,1 1,1 1,0 0,1 2,1 0,0 1,24-9,-10 10</inkml:trace>
  <inkml:trace contextRef="#ctx0" brushRef="#br0" timeOffset="8386.554">7734 2771,'896'-98,"937"-107,-360 94,-1151 101,-290 18,-31-8,-1 0,1 1,-1-1,0 1,0-1,1 0,-1 1,0-1,1 1,-1-1,0 0,0 1,0-1,0 1,0-1,1 1,-1-1,0 1,0-1,0 1,0-1,0 0,0 1,0-1,-1 1,1-1,0 1,0-1,0 1,0-1,-1 1,1-1,0 0,0 1,-1-1,1 1,0-1,0 0,-1 1,1-1,-1 0,1 0,0 1,-1-1,1 0,-1 0,1 1,0-1,-1 0,1 0,-1 0,1 0,-1 0,1 0,-1 0,1 0,-1 0,1 0,-1 0,1 0,-50 23,-1-2,-1-2,-51 11,14-4,-780 271,393-109,428-161,47-27,0 0,0 1,0-1,1 0,-1 1,0-1,0 0,1 1,-1-1,0 1,1-1,-1 1,0-1,1 1,-1 0,1-1,-1 1,1 0,-1-1,1 1,-1 0,1 0,0-1,0 1,-1 0,1 0,0 0,0-1,0 1,0 0,0 0,0 0,0 0,0-1,0 1,0 0,0 0,0 0,1-1,-1 1,0 0,1 0,-1 0,1-1,-1 1,1 0,-1-1,1 1,-1 0,1-1,-1 1,1-1,0 1,-1-1,1 1,0-1,0 0,101 15,-80-15,464-13,-1-22,247-58,-701 89,1903-201,-1694 187,436-27,48 30,-561 19,0 8,83 19,-135-2,-111-29,0 1,0-1,1 1,-1-1,0 1,0-1,0 1,0-1,0 1,0-1,0 1,-1-1,1 0,0 1,0-1,0 1,0-1,-1 1,1-1,0 1,0-1,-1 0,1 1,0-1,-1 0,1 1,0-1,-1 0,1 1,0-1,-1 0,1 0,-1 1,1-1,-1 0,1 0,-1 0,1 0,-1 0,1 1,0-1,-1 0,1 0,-1 0,1 0,-1 0,1-1,-1 1,1 0,-1 0,1 0,-1 0,1 0,-1-1,1 1,0 0,-1 0,1-1,-1 1,1 0,0-1,-1 1,1-1,-24-3,1-2,0 0,0-2,0 0,1-2,0 0,1-2,1 0,-4-4,22 15,-97-60,3-4,2-5,-22-25,116 93,-1 1,1 0,-1 0,0 0,1-1,-1 1,0 0,0 0,0 0,0 0,0 0,0 0,0 1,0-1,0 0,-1 0,1 1,0-1,0 1,-1-1,1 1,0-1,-1 1,1 0,0 0,-1 0,1 0,0 0,-1 0,1 0,0 0,-1 0,1 0,0 1,-1-1,1 1,0-1,-1 1,1 0,0-1,0 1,0 0,0 0,0-1,0 1,0 0,0 0,0 0,0 1,0-1,-20 133,12-101,-2-1,-1 0,-1-1,-2-1,-1 0,-2-1,-1-1,-1 0,-1-2,-11 11,-124 164,127-138,29-61,-1-1,1 1,-1 0,1-1,0 1,0-1,0 1,0-1,0 1,0 0,0-1,1 1,-1-1,0 1,1-1,-1 1,1-1,0 1,-1-1,1 1,0-1,0 0,0 1,0-1,0 0,0 0,0 0,1 0,-1 0,0 0,1 0,-1 0,0-1,1 1,-1 0,1-1,-1 1,1-1,0 0,0 1,10-1,0 0,1-1,-1-1,0 1,0-2,0 0,0 0,0-1,-1-1,0 0,6-3,14-5,158-62,-4-9,-3-7,122-85,-257 144,-10 5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9:5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5588 843,'-11'-6,"-1"1,1 0,-1 1,-1 1,1-1,0 2,-1 0,0 0,1 1,-1 1,0 0,1 1,-1 0,0 1,1 0,0 1,-1 1,1 0,0 0,1 1,-1 1,1 0,0 0,1 1,-1 1,1 0,1 0,-1 1,1 0,1 0,0 1,0 0,1 1,1-1,-1 2,2-1,-1 0,2 1,-1 0,2 0,-1 6,1-12,1 1,1-1,-1 1,1 0,1-1,-1 1,1 0,0 0,0-1,1 1,0 0,0-1,1 1,0-1,0 1,0-1,1 0,0 0,0 0,1 0,0 0,0-1,0 1,0-1,1 0,0-1,0 1,0-1,0 0,1 0,0-1,0 1,0-1,3-1,0 0,0-1,1 0,-1-1,0 1,1-2,-1 1,0-2,0 1,1-1,-1 0,0-1,-1 0,1 0,0-1,-1 0,0-1,6-4,9-6,-1-1,-1-2,0 0,-1-1,12-16,90-137,-122 171,0 1,0-1,0 1,0-1,0 1,1 0,-1-1,0 1,0-1,0 1,1-1,-1 1,0-1,0 1,1 0,-1-1,0 1,1 0,-1-1,0 1,1 0,-1-1,1 1,-1 0,1 0,-1 0,0-1,1 1,-1 0,1 0,-1 0,1 0,-1 0,1 0,-1 0,1 0,-1 0,1 0,-1 0,1 0,-1 0,1 0,-1 0,1 1,-1-1,0 0,1 0,-1 0,1 1,-1-1,1 0,-1 1,0-1,1 0,-1 1,0-1,0 0,1 1,-1-1,0 1,10 33,-8-24,10 63,-11-57,1 0,0 0,1 0,1-1,1 1,0-1,1 0,1-1,0 1,4 4,-10-17,1 1,0-1,1 0,-1 0,0 1,0-1,1-1,-1 1,1 0,0-1,0 1,-1-1,1 0,0 0,0 0,0 0,0 0,0-1,0 0,1 1,-1-1,0 0,0 0,0-1,0 1,0-1,0 1,0-1,0 0,0 0,0 0,0-1,-1 1,1-1,0 1,-1-1,1 0,-1 0,0 0,1-1,-1 1,0 0,-1-1,1 1,0-1,1-2,136-196,-79 144,-59 56,0 0,1 1,-1-1,1 0,0 0,-1 1,1-1,-1 1,1-1,0 1,0 0,-1-1,1 1,0 0,-1 0,1 0,0 0,0 1,-1-1,1 1,0-1,-1 1,1-1,0 1,-1 0,1-1,-1 1,1 0,-1 0,0 0,1 1,-1-1,0 0,0 0,0 1,0-1,0 1,0-1,0 1,0-1,0 1,-1-1,1 1,-1 0,15 81,-15-76,0 0,1 1,-1-1,1 1,1-1,0 0,0 1,0-1,1 0,-1-1,2 1,3 6,-5-11,0-1,0 1,0-1,0 1,0-1,0 0,1 0,-1 0,0 0,1 0,-1-1,1 1,-1-1,0 1,1-1,-1 0,1 0,-1 0,1 0,-1-1,1 1,-1 0,1-1,-1 0,1 0,-1 0,0 0,0 0,0 0,1-1,67-42,57-58,10 3,-136 98,0 1,1-1,-1 0,0 1,0-1,0 1,1 0,-1-1,0 1,1 0,-1-1,0 1,1 0,-1 0,0 0,1 0,-1 1,0-1,1 0,-1 1,0-1,1 0,-1 1,0 0,0-1,0 1,1 0,-1-1,0 1,0 0,0 0,0 0,0 0,0 0,-1 0,1 0,0 0,0 0,-1 1,1-1,-1 0,1 0,-1 1,0-1,1 0,-1 1,0-1,0 0,0 1,4 76,-5-67,1 7,-1-14,0 0,0 0,0 0,1 0,0 0,0 0,0-1,0 1,1 0,0 0,0 0,0 0,0 0,0-1,1 1,-1 0,1-1,0 1,0-1,1 0,-1 0,1 0,-1 0,1 0,0 0,0-1,14 6</inkml:trace>
  <inkml:trace contextRef="#ctx0" brushRef="#br0" timeOffset="1336.285">7197 814,'-8'-2,"0"-1,0 1,0 0,0 1,0 0,0 1,-1-1,1 1,0 1,0 0,0 0,-1 0,1 1,1 0,-1 1,0 0,0 0,1 1,0 0,0 0,0 0,0 1,1 0,-1 1,-1 0,0 1,1 0,0 0,0 1,1 0,0 0,0 1,1-1,0 1,1 1,0-1,0 0,1 1,0 0,0 0,2 0,-1 0,1 0,0 0,1 3,0-11,0 0,0 0,0 0,0 1,0-1,1 0,-1 0,1 0,-1 0,1 0,0 0,0 0,0 0,0-1,0 1,0 0,0 0,1-1,-1 1,1-1,-1 1,1-1,-1 0,1 0,0 1,0-1,0 0,-1 0,1-1,0 1,0 0,0-1,0 1,1-1,-1 0,0 1,0-1,0 0,0 0,2-1,80-28,-55 12,-1-2,-1-1,-1-2,-1 0,-1-2,-1 0,3-7,-26 30,0 1,0-1,1 1,-1-1,0 1,0-1,0 1,0-1,0 1,1-1,-1 1,0-1,0 1,1-1,-1 1,0 0,1-1,-1 1,0-1,1 1,-1 0,0-1,1 1,-1 0,1 0,-1-1,1 1,-1 0,1 0,-1 0,1 0,-1-1,1 1,-1 0,1 0,-1 0,1 0,-1 0,1 0,-1 0,1 1,-1-1,1 0,-1 0,1 0,-1 0,1 1,-1-1,1 0,-1 0,0 1,1-1,-1 0,1 1,-1-1,0 0,1 1,-1-1,0 1,1-1,-1 1,0-1,0 1,3 35,-4-31,1 3,-1-1,1 1,0 0,1 0,0 0,0 0,1-1,0 1,0 0,1-1,0 0,0 0,0 1,1-2,0 1,1 0,0-1,0 0,0 0,0-1,1 1,0-1,0 0,1-1,-1 1,1-1,0-1,2 2,0-2,0 0,1 0,-1-1,1 0,0-1,0 0,-1 0,1-1,0 0,0-1,0 0,-1-1,1 0,0 0,-1-1,0 0,1-1,-1 0,-1 0,1-1,0-1,21-13,-1-1,-1-2,-1-1,-1-1,5-9,9-10,-3-1,-2-3,-2 0,-2-2,-2-2,-2-1,-2 0,-3-2,-3-1,-1 0,3-31,-6-73,-15 151,-1 0,0 0,0 1,0-1,-1 1,0-1,-1 1,1 0,-2 0,1 0,-1 0,0 0,0 1,-1 0,1 0,-1 0,-1 0,1 1,-5-3,7 6,0 1,1-1,-1 1,-1 0,1 0,0 0,0 0,0 0,0 1,-1-1,1 1,0 0,-1 0,1 0,0 1,0-1,-1 1,1 0,0 0,0 0,0 0,0 0,0 1,0-1,0 1,1 0,-1 0,0 0,1 0,-2 1,-61 83,53-53,1 2,2-1,1 1,2 1,2 0,0-1,3 1,1 0,2 0,1 0,1 0,3-1,0 0,3 0,1-1,1 0,2-1,4 6,105 158,-85-156,-47-78,-24-16,-2 1,-3 2,-1 2,-33-30,66 72,-10-12,0 2,-2 0,1 1,-2 0,0 2,-1 0,0 1,0 2,-1 0,-1 1,-8-2,7 10,43 13,61 5,0-3,0-4,1-4,0-3,1-3,-1-5,63 3,60 2,-169 0</inkml:trace>
  <inkml:trace contextRef="#ctx0" brushRef="#br0" timeOffset="1636.789">8692 617,'-18'21,"0"1,2 0,0 2,2 0,0 0,2 1,0 1,2 0,1 0,-2 15,9-36,1-1,0 1,0-1,0 1,0-1,1 1,0 0,0-1,0 1,0 0,1-1,0 1,0-1,0 1,0-1,1 1,0-1,0 0,0 0,0 0,1 0,0 0,-1 0,1-1,1 1,-1-1,0 0,1 0,0 0,-1 0,1-1,0 1,1-1,-1 0,0 0,1-1,-1 1,4-1,0 0,0-1,0 1,0-1,0-1,0 0,0 0,0 0,-1-1,1 0,0-1,-1 0,0 0,1 0,-1-1,0 0,-1 0,1-1,-1 0,0 0,0-1,4-4,2-3,-1 0,0-1,-1 0,0-1,-1 0,-1-1,0 0,-2 0,1 0,-2-2,-2 11,0 0,-1-1,0 1,-1-1,0 0,0 0,0 1,-1-1,0 0,-1 0,0 0,0 1,-1-1,1 0,-2 1,1-1,-1 1,0 0,-1 0,1 0,-2 0,1 1,-1 0,1 0,-2 0,1 0,-5-3,4 4,-1 0,1 1,-1 0,0 1,0-1,0 1,0 1,0-1,-1 1,1 0,-1 1,0 0,1 0,-1 1,0 0,0 0,1 0,-10 5</inkml:trace>
  <inkml:trace contextRef="#ctx0" brushRef="#br0" timeOffset="2754.01">9059 1068,'75'-221,"-68"202,1 1,0 0,1 1,1 0,1 0,0 1,1 0,1 1,0 1,3-2,-14 14,1 1,0-1,-1 1,1 0,0 0,0 0,0 0,0 0,0 0,0 1,0 0,0-1,0 1,0 0,0 0,0 1,0-1,0 1,0-1,-1 1,1 0,0 0,0 0,0 1,-1-1,1 1,0-1,-1 1,0 0,1 0,-1 0,0 0,0 1,0-1,0 0,-1 1,1-1,-1 1,1 0,-1 0,0-1,0 1,0 0,0 0,-1 0,1 0,-1 0,1 0,-1 0,0 1,10 190,-10-193,1-1,-1 1,1-1,-1 1,1 0,-1-1,1 1,0-1,-1 0,1 1,0-1,-1 1,1-1,0 0,0 0,-1 1,1-1,0 0,0 0,-1 0,1 0,0 0,0 0,0 0,-1 0,1 0,0 0,0 0,-1-1,1 1,0 0,0-1,-1 1,1 0,0-1,-1 1,1-1,0 1,-1-1,1 1,-1-1,1 1,-1-1,1 0,-1 1,1-1,-1 0,0 1,1-1,-1 0,0 1,0-1,1 0,-1 0,0 0,0 1,0-1,0 0,0 0,0 0,4-4,183-162,-181 162,-1 0,1 0,0 1,0-1,0 1,0 0,1 1,0 0,-1 0,1 0,0 1,1 0,-1 0,0 1,4-1,-8 4,0 0,0 0,0 0,0 0,-1 1,1-1,-1 1,0 0,0-1,0 1,0 0,0 0,0 0,-1 1,0-1,0 0,0 0,0 1,0-1,0 1,-1-1,0 1,0-1,0 1,0-1,0 1,-1-1,1 1,-2 2,2 0,-3 58,6 72,-3-132,1-1,0 0,0 0,0 0,0 0,1-1,-1 1,1 0,-1 0,1-1,0 1,0-1,0 1,1-1,-1 0,1 0,-1 0,1 0,-1-1,1 1,0-1,0 1,0-1,0 0,1 0,16 4</inkml:trace>
  <inkml:trace contextRef="#ctx0" brushRef="#br0" timeOffset="3354.39">10103 588,'-18'31,"1"1,1 1,2 0,1 1,2 1,-5 28,15-61,0 0,0 1,0-1,0 1,1-1,-1 1,1-1,0 1,0 0,0-1,0 1,0-1,0 1,1-1,-1 1,1-1,0 1,0-1,0 1,0-1,0 0,0 1,1-1,-1 0,1 0,-1 0,1 0,0 0,0 0,0-1,0 1,0-1,0 1,0-1,1 0,-1 0,0 0,1 0,-1 0,1 0,-1-1,1 1,-1-1,1 0,0 0,-1 0,1 0,-1 0,1 0,0-1,11-5,0-1,-1-1,0 0,0 0,-1-2,0 1,0-2,-1 1,-1-1,0-1,0 0,1-5,109-170,-120 185,1 0,-1 0,1 0,-1 0,1 0,-1 0,1 1,0-1,0 0,0 0,0 1,1-1,-1 0,0 1,1-1,-1 1,0 0,1 0,0-1,-1 1,1 0,0 0,0 0,-1 1,1-1,0 0,0 1,0-1,0 1,0-1,0 1,0 0,0 0,0 0,0 0,0 0,0 1,0-1,0 1,0-1,0 1,0 0,0-1,-1 1,1 0,0 0,0 0,-1 1,1-1,-1 0,1 1,-1-1,0 1,1-1,-1 1,0 0,1 1,61 173,-45-111,-4-18,-2 1,-2 0,-2 1,-3 1,-1-1,-3 0,-2 1,-2-1,-2 1,-2-1,-2-1,-4 4,8-35,0 1,-2-1,0-1,-1 1,0-1,-2 0,0-1,0 0,-1-1,-1 0,-1-1,0 0,0-1,-1 0,-1-1,0-1,0 0,-1-1,-1-1,1-1,-1 0,-4 0,17-5,1-1,-1-1,0 1,1 0,-1-1,0 0,0 0,1 0,-1 0,0-1,1 1,-1-1,0 0,1 0,-1-1,1 1,-1-1,1 1,0-1,0 0,0 0,0-1,0 1,0 0,0-1,1 0,-1 0,1 0,0 0,0 0,0 0,0 0,1-1,-1 1,1-1,-1-1,0-10,0 0,1-1,1 1,0-1,1 1,1-1,0 1,1 0,1 0,0 0,1 0,1 0,0 1,1 0,0 1,1-1,10-11,4-5,2 1,1 1,2 1,1 1,0 2,30-20,-14 14,2 2,0 2,2 2,1 2,0 3,32-8,-36 15</inkml:trace>
  <inkml:trace contextRef="#ctx0" brushRef="#br0" timeOffset="-2482.159">537 278,'21'34,"26"95,-5 1,10 75,-21-49,-24-107,2 0,3-1,1-1,2 0,3 0,5 6,-22-50,1 0,0 0,0 0,0 0,0-1,0 1,0-1,1 1,-1-1,1 0,0 1,0-1,0-1,0 1,0 0,0-1,0 0,1 1,-1-1,0-1,1 1,-1 0,0-1,1 0,-1 1,1-1,-1-1,1 1,-1 0,1-1,-1 0,0 0,1 0,-1 0,0 0,0-1,0 0,0 1,0-1,0 0,0 0,0-1,-1 1,1-1,17-18,-1-1,-1 0,-1-2,-1 0,-1-1,-1 0,-1-1,-2 0,0-1,-2 0,2-13,91-330,-102 369,0 0,0 0,0 1,0-1,0 0,0 0,0 0,0 0,0 1,0-1,1 0,-1 0,0 0,1 1,-1-1,0 0,1 0,-1 1,1-1,-1 0,1 1,0-1,-1 1,1-1,-1 1,1-1,0 1,0-1,-1 1,1 0,0-1,0 1,-1 0,1-1,0 1,0 0,0 0,0 0,-1 0,1 0,0 0,0 0,0 0,0 0,-1 0,1 1,0-1,0 0,0 0,-1 1,1-1,0 1,0-1,-1 1,1-1,0 1,-1-1,1 1,0 0,28 45,-27-44,178 389,-163-358,-13-24,-1 0,2 0,-1 0,1 0,1-1,-1 0,1 0,1 0,-1-1,1 0,1 0,-1-1,1 0,0 0,1-1,-1 0,1-1,-2-4,0-1,0-1,0 1,-1-1,1 0,-1 0,1-1,-1 0,0 0,0-1,0 0,-1 0,1 0,-1 0,0-1,0 0,0 0,-1 0,0-1,0 0,0 1,-1-1,0-1,1 0,0 1,32-55,-3-1,-3-1,-3-2,-2-1,-3 0,8-53,-12 56,45-164,-53 209</inkml:trace>
  <inkml:trace contextRef="#ctx0" brushRef="#br0" timeOffset="-1667.986">2484 871,'-33'6,"1"2,0 1,0 2,1 1,0 1,-2 4,13-8,1-1,0 1,1 1,0 1,0 1,1 0,-9 10,21-17,0 0,0 0,1 0,-1 1,1-1,1 1,-1 0,1 1,0-1,0 0,1 1,0-1,0 1,1 0,0 0,0 0,0 0,1 0,0 0,0-1,2 6,-2-8,0-1,1 0,0 0,0 0,0 1,0-1,1 0,-1 0,1 0,0-1,-1 1,1 0,1-1,-1 1,0-1,1 0,-1 1,1-1,-1 0,1-1,0 1,0 0,0-1,0 0,0 0,0 1,0-2,1 1,-1 0,0-1,1 1,5-1,0 1,0-1,0-1,0 1,0-2,0 1,0-1,0 0,0-1,6-3,6-6,-1 0,-1-1,0-1,-1-1,0-1,-1 0,-1-1,-1-1,0 0,-2-1,12-20,18-21,19-16,-61 77,1 0,-1 0,1 0,-1 0,1 0,-1 0,1 0,-1 0,0 1,0-1,0 1,0-1,0 1,0-1,0 1,0-1,-1 1,1 0,-1-1,1 1,-1 0,1 0,-1 0,0-1,0 1,0 0,0 0,0-1,-1 1,1 0,0 0,-1 0,2 6,1 11,0 1,2 0,0 0,2-1,0 0,1 0,1-1,0 0,4 5,-10-21,-1 0,1 0,0 0,0 0,0 0,0 0,0 0,0-1,0 1,0-1,1 1,-1-1,1 0,-1 0,1 0,-1 0,1-1,-1 1,1-1,0 1,0-1,-1 0,1 0,0 0,-1 0,1-1,0 1,-1-1,1 0,-1 0,1 1,-1-2,1 1,-1 0,1 0,-1-1,0 1,0-1,0 0,0 0,0 0,0 0,0 0,-1 0,1 0,-1 0,1-1,-1 1,0-1,1-1,57-91,55-66,-114 160,0 1,1-1,-1 0,1 0,-1 0,1 0,-1 0,1 1,-1-1,1 0,0 0,0 1,-1-1,1 0,0 1,0-1,0 1,0-1,0 1,0 0,0-1,0 1,-1 0,1 0,0 0,0-1,0 1,0 0,0 0,0 0,0 1,0-1,0 0,0 0,0 0,0 1,0-1,0 0,0 1,0-1,0 1,0-1,-1 1,1 0,0-1,0 1,-1 0,1 0,0-1,-1 1,1 0,-1 0,1 0,-1 0,1 0,-1-1,1 2,10 101,-10-95,0 5,1 0,0 0,1 0,1 0,0 0,0 0,2-1,-1 0,1 0,1 0,0-1,1 0,2 3,-8-13,0 0,-1 1,1-1,0 0,0 0,0 1,0-2,0 1,0 0,0 0,1-1,-1 1,0-1,0 1,0-1,1 0,-1 0,0 0,0 0,1-1,-1 1,0-1,0 1,0-1,0 0,0 1,0-1,0 0,0-1,0 1,0 0,0 0,0-1,-1 1,1-1,-1 0,1 1,0-2,49-76,36-117,-79 185,-2 5</inkml:trace>
  <inkml:trace contextRef="#ctx0" brushRef="#br0" timeOffset="-1329.873">3387 984,'21'0,"0"0,1-1,-1-1,0-2,0 0,0-1,-1 0,0-2,0-1,0 0,-1-2,11-7,-27 15,0 0,0 0,0-1,0 1,-1-1,1 0,-1 0,0 0,0 0,0 0,0 0,-1 0,1-1,-1 1,0-1,0 1,0-1,0 0,0 1,-1-1,0 0,0 1,0-1,0 0,-1 1,1-1,-1 0,0 1,0-1,0 1,0-1,-1 1,1 0,-1-1,0 1,0 0,0 0,-1 0,1 1,-1-1,1 0,-1 1,0 0,0 0,0 0,0 0,-1 0,1 0,0 1,-1-1,1 1,-1 0,1 0,-1 1,0-1,1 1,-4-1,-3 2,1 0,0 1,-1-1,1 2,0-1,0 1,0 1,1 0,-1 0,1 1,0-1,0 2,0-1,1 1,0 1,0-1,0 1,1 0,0 0,1 1,0 0,0 0,0 0,1 1,0 0,1-1,0 1,0 0,1 1,0-1,1 0,0 1,0-1,1 1,0 6,-1-5,0 0,1-1,0 1,1 0,0-1,1 1,0-1,0 1,1-1,0 0,1 0,0 0,1-1,0 1,0-1,1 0,0-1,1 1,0-1,0 0,1-1,1 1,3 0,0 0,0-1,1-1,0 0,0 0,0-2,1 1,0-2,0 0,0 0,0-2,0 0,0 0,0-1,0-1,1 0,-1-1,0-1,0 0,9-4</inkml:trace>
  <inkml:trace contextRef="#ctx0" brushRef="#br0" timeOffset="4616.546">0 1605,'958'0,"-562"27,737-27,-292 0,-247-27,688 26,-667-27,125 0,-67 1,169-3,-168 5,772-33,-933 31,242-5,60 34,-786-2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345 339,'0'0,"1"-1,-1 1,0 0,1-1,-1 1,0-1,1 1,-1-1,0 1,0-1,1 1,-1-1,0 1,0-1,0 1,0-1,0 0,0 1,0-1,0 1,0-1,0 1,0-1,0 1,0-1,0 0,0 1,-1-1,1 1,0-1,0 1,-1-1,1 1,0-1,-1 1,1 0,-1-1,1 1,0-1,-1 1,1 0,-1-1,1 1,-1 0,1 0,-1-1,1 1,-1 0,1 0,-1 0,1 0,-1 0,0 0,1 0,-1 0,1 0,-1 0,1 0,-1 0,1 0,-1 0,0 0,1 0,-41-1,11 7,0 2,1 0,0 2,1 1,0 2,1 0,0 2,-19 15,45-30,0 0,0 1,0-1,0 1,0-1,0 1,0-1,0 1,1 0,-1 0,0-1,1 1,-1 0,0 0,1 0,-1-1,1 1,-1 0,1 0,-1 0,1 0,0 0,0 0,-1 0,1 0,0 0,0 0,0 0,0 1,0-1,0 0,0 0,1 0,-1 0,0 0,0 0,1 0,-1 0,1-1,-1 1,1 0,-1 0,1 0,0 0,-1 0,1-1,0 1,0 0,-1-1,1 1,0 0,0-1,0 1,0-1,0 1,0-1,0 0,0 1,1-1,62 22,42 2,-105-22,1-1,-1 1,0 0,0 0,0 0,0 0,-1 0,1 0,0 0,-1 0,1 0,-1 0,0 1,0-1,0 0,0 0,0 0,0 0,-1 1,1-1,-1 0,1 0,-1 0,0 0,0 0,0 0,0 0,0 0,0-1,0 1,-1 0,1 0,-1-1,1 1,-1-1,0 0,1 1,-1-1,0 0,0 0,0 0,0 0,-1 0,-4 6,-127 115,132-119,0-1,0 1,1 0,0 0,-1-1,1 1,0 0,0 0,0 0,1 1,-1-1,1 0,0 0,0 0,0 0,0 0,0 1,1-1,-1 0,1 0,0 0,0 0,0 0,0 0,1 0,-1-1,1 1,0 0,0-1,0 1,0-1,0 1,0-1,0 0,1 0,-1 0,1-1,0 1,0 0,-1-1,1 0,0 0,0 0,0 0,0 0,0 0,1-1,-1 1,0-1,2 0,20 3,-1 0,1-2,0-1,-1-1,1-1,0-1,7-2,-26 3,0 1,0-1,0 0,0 0,0-1,0 0,-1 0,1 0,-1-1,0 0,0 0,0 0,0 0,-1-1,4-4,5-11</inkml:trace>
  <inkml:trace contextRef="#ctx0" brushRef="#br0" timeOffset="449.434">259 0,'1'1,"-1"-1,0 1,0-1,0 1,0-1,0 1,0-1,0 1,0-1,-1 1,1-1,0 1,0-1,0 1,-1-1,1 1,0-1,0 0,-1 1,1-1,0 1,-1-1,1 0,0 1,-1-1,1 0,-1 1,1-1,0 0,-1 0,1 1,-1-1,1 0,-1 0,1 0,-1 0,1 0,-1 0,1 0,-1 1,1-1,-1-1,1 1,-1 0,0 0,1 0,-1 0,1 0,0 0,-1-1,1 1,-1 0,1 0,-1-1,1 1,-1 0,1-1,0 1,-1 0,1-1,0 1,-1 0,1-1,-30 165,26-86,3 0,3 0,12 75,-8-90,1 334,-36-275,26-110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0,'-137'460,"60"-238,74-219,1 0,0 1,0 0,1-1,-1 1,1 0,0-1,0 1,0 0,0 0,1 0,-1 0,1 0,0 0,0 0,1 0,-1 0,1 0,0 0,0 0,0 0,1-1,-1 1,1 0,0-1,0 1,0-1,0 0,1 1,-1-1,1 0,0-1,0 1,0 0,0-1,0 0,1 0,-1 0,1 0,0 0,1 0,16-1,0 0,0-1,0-2,0 0,0-1,0-1,20-7,-1 2,1-10,-30 6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1 112,'24'-4,"12"-3,6-3,4-2,0 3,-3 1,-4 4,-5 1,3-3,-1 0,-2 0,-1 2,-2-4,-2-1,0 2,-1 2,-5 2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1 424,'33'0,"17"0,3 0,-1 0,-5 0,-7 0,-4 0,-4 0,-2 0,-7 0</inkml:trace>
  <inkml:trace contextRef="#ctx0" brushRef="#br0" timeOffset="4584.6">28 594,'31'17,"0"-11,1-1,-1-2,1-2,-1-1,14-2,7 1,33-17,-79 13</inkml:trace>
  <inkml:trace contextRef="#ctx0" brushRef="#br0" timeOffset="5205.451">961 1,'-3'28,"-1"-1,-2 1,0-1,-2 0,0-1,-2 0,-1 0,-10 15,-16 43,-44 114,73-175,6-20,0 1,1-1,-1 0,1 1,-1 0,1-1,0 1,0 0,1-1,-1 1,1 0,0 0,0-1,0 1,1 0,-1 0,1 0,0-1,0 1,0-1,0 1,1-1,-1 1,1-1,0 1,0-1,0 0,1 0,0 1,3 0,-1-1,1 1,0-1,0 0,0-1,1 1,-1-1,1-1,-1 1,1-1,-1 0,1 0,0-1,-1 0,1 0,0-1,0 0,-1 0,1 0,-1-1,6-2,37-4,64-22,-99 20</inkml:trace>
  <inkml:trace contextRef="#ctx0" brushRef="#br0" timeOffset="5503.731">508 227,'39'-5,"17"-1,4 0,-4 1,-6 2,-2 1,-4 1,-6 0,-3 1,-4 0,-2 1,-1-1,0 0,-6 0</inkml:trace>
  <inkml:trace contextRef="#ctx0" brushRef="#br0" timeOffset="5952.58">1214 397,'29'-1,"-15"0,0 0,1 1,-1 1,0 0,0 1,0 0,-1 1,1 1,0 0,-1 1,0 0,6 4,-17-7,0-1,0 0,0 1,0-1,-1 1,1 0,0-1,-1 1,1 0,-1 0,0 0,0 0,0 0,0 1,0-1,0 0,0 0,-1 1,1-1,-1 0,0 1,1-1,-1 1,0-1,0 0,-1 1,1-1,-1 0,1 1,-1-1,1 0,-1 0,0 1,0-1,0 0,-1 0,1 0,0 0,-2 1,-66 77,61-73,-1 1,-34 40,42-47,1 0,-1 0,0 0,1 0,-1 0,1 0,0 0,-1 1,1-1,0 0,-1 0,1 0,0 0,0 0,0 1,0-1,0 0,0 0,0 0,1 0,-1 1,0-1,1 0,-1 0,1 0,-1 0,1 0,-1 0,1 0,0 0,0 0,-1 0,1 0,0-1,0 1,0 0,0 0,0-1,0 1,0-1,0 1,0-1,0 1,0-1,0 1,1-1,-1 0,16 4,0-1,1-1,-1-1,1 0,-1-1,1-1,-1-1,1-1,-1 0,0-1,10-4,-22 7,20-4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1,'34'238,"-21"-145,-4 2,-4-1,-4 0,-4 2,1 40,30 236,1-27,-29 313,30-275,-20-217,7 87,10-56,0-28,1-28,3 90,-60 46,-1 7,30-282,-1 3,0 0,0 0,1 0,-1 0,1 0,0 0,1 0,-1 0,1 0,0 0,0 0,0 0,1-1,0 1,0 0,0-1,0 1,1-1,0 0,0 0,0 0,0 0,0 0,1-1,0 1,0-1,0 0,0 0,0-1,3 2,13 1</inkml:trace>
  <inkml:trace contextRef="#ctx0" brushRef="#br0" timeOffset="1213.286">0 2400,'169'-22,"309"5,-428 13,1195-66,752 71,-1379-27,-10-3,47-3,1010 34,-1573-19,-73 12</inkml:trace>
  <inkml:trace contextRef="#ctx0" brushRef="#br0" timeOffset="3984.74">395 2316,'3'-2,"0"0,-1 0,1 0,-1-1,1 1,-1-1,0 1,0-1,0 0,0 0,0 0,-1 0,0 0,1 0,-1 0,0 0,0-1,0 0,0 1,16-38,1 0,2 2,2 0,1 1,3 2,0 0,10-7,164-227,-137 186,4 3,3 2,4 4,2 4,64-45,-122 101,180-153,-112 92,3 4,83-50,-113 81,6-1,3 2,1 4,2 2,42-12,54 1,-133 39,0 2,1 1,-1 2,0 2,21 3,115 24,-136-27,0 2,0 2,0 1,0 1,-1 2,0 2,-1 0,10 7,239 142,2-6,-187-101,108 74,-105-53,-67-52,-2 1,0 1,-1 1,-2 2,-1 1,6 9,162 210,63 99,-89-163,-8 6,75 71,39 17,8-5,-230-226,2-3,2-2,54 30,-72-47,186 106,-23-34,146 65,-133-90,42-39,-242-28,0-2,1 0,-1 0,1-2,-1 1,1-2,-1 0,11-2,201-44,-29 20,-181 26,-1-1,1 0,-1-2,0 0,0 0,0-2,-1 0,0 0,0-1,0-1,-1 0,0-1,-1-1,0 0,9-9,90-67,-5-6,193-139,-124 80,-142 121,-2-2,-1-1,-1-2,10-17,-33 43,194-188,-14-15,-140 165,200-182,-137 131,-102 94</inkml:trace>
  <inkml:trace contextRef="#ctx0" brushRef="#br0" timeOffset="5703.001">7564 2146,'1300'0,"-1103"-27,85-4,622 33,-679-31,-99 21,-109 11</inkml:trace>
  <inkml:trace contextRef="#ctx0" brushRef="#br0" timeOffset="8119.861">11402 1525,'-32'101,"20"-76,-141 304,123-207,30-118,0 0,0 0,0 0,0 0,1 0,0 0,0 0,0-1,0 1,1 0,-1-1,1 1,0-1,0 1,0-1,0 0,1 0,-1 0,1 0,0 0,0-1,0 1,0-1,1 0,-1 0,0 0,1 0,-1-1,1 1,2-1,142 9,-105-12,26-15,-57 4</inkml:trace>
  <inkml:trace contextRef="#ctx0" brushRef="#br0" timeOffset="8482.206">11035 1779,'138'26,"-104"-25,1-2,-1-2,0-1,0-1,0-2,14-6,32-4,-47 9,-5-1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5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59 536,'-2'0,"1"-1,0 0,-1 1,1-1,-1 1,1 0,-1-1,1 1,-1 0,1 0,-1 0,1 0,-1 0,1 1,-1-1,1 0,-1 1,1-1,-1 1,1-1,0 1,-1-1,1 1,0 0,-1 0,1 0,0 0,0 0,0 0,0 0,0 0,0 1,0-1,0 0,0 0,1 1,-1-1,1 1,-1-1,1 0,-1 1,1-1,0 1,-1-1,1 1,0 0,-6 76,7-61,1-1,1 1,1-1,0 0,1 0,1 0,0-1,1 0,1 0,0-1,1 1,0-2,12 13,-19-23,1 0,0 0,0 0,1-1,-1 1,1-1,-1 0,1 0,-1 0,1-1,0 1,0-1,0 0,0 0,0 0,0 0,0-1,1 0,-1 1,0-2,0 1,0 0,0-1,0 0,0 0,0 0,0 0,0-1,0 0,0 1,6-5,1-1,-1 1,0-2,0 1,-1-1,0-1,-1 0,1 0,3-6,3-7,-14 19,0 0,0 0,0-1,0 2,1-1,0 0,-1 0,1 0,0 1,0-1,1 1,-1 0,0-1,1 1,0 0,-1 0,1 1,0-1,0 1,0-1,0 1,0 0,0 0,0 0,0 0,1 1,-1-1,0 1,0 0,1 0,-1 0,0 0,1 1,-1 0,1 0,93 68,-85-65,1-1,-1-1,1 0,-1-1,1 0,0-1,-1 0,1-1,0-1,-1 0,0 0,1-2,-1 1,0-1,0-1,-1 0,1-1,-1 0,-1-1,1 0,-1-1,0 0,-1 0,0-1,0 0,-1-1,0 0,0 0,-1-1,3-7,-6 11,0-1,-1 0,1 0,-2-1,1 1,-1 0,0-1,-1 1,0-1,-1 0,1 1,-2-1,1 0,-1 0,0 1,-1-1,0 1,-1 0,0-3,-4-7</inkml:trace>
  <inkml:trace contextRef="#ctx0" brushRef="#br0" timeOffset="548.408">1132 1,'0'567,"14"-478,-13-87,-1 1,1-1,1 0,-1 0,0 1,1-1,-1 0,1 0,-1 0,1 0,0-1,0 1,0 0,0-1,0 1,0-1,1 0,-1 0,0 0,1 0,-1 0,1 0,-1-1,1 1,-1-1,1 1,-1-1,1 0,-1 0,1 0,-1-1,1 1,0-1,11-4,0 0,-1-1,1-1,-1 0,-1 0,0-2,0 1,0-2,9-9,-17 15,78-74,-81 78,1 0,-1-1,0 1,1 0,-1 0,0 0,0 0,1 0,-1 0,0 0,1 0,-1 1,0-1,0 0,1 1,-1-1,0 1,0-1,0 1,1 0,-1-1,0 1,0 0,0 0,0 0,-1 0,1 0,0 0,0 0,0 0,-1 0,1 0,-1 1,1-1,-1 0,1 0,-1 0,0 1,1-1,-1 0,0 1,0-1,0 0,0 1,0-1,0 0,0 0,-1 1,1-1,0 0,-1 0,1 1,-1-1,1 0,-2 1,3 8,-1-1,0 0,1 0,0 0,1 0,-1 0,2-1,-1 1,1 0,1-1,0 0,0 0,0 0,1 0,0-1,0 0,1 0,0 0,1-1,-1 1,1-2,1 1,12 1</inkml:trace>
  <inkml:trace contextRef="#ctx0" brushRef="#br0" timeOffset="950.386">1780 735,'20'-2,"-1"0,1-1,-1-1,0 0,0-2,0 0,-1-1,0-1,-1-1,0 0,0-2,0 0,-2 0,1-1,-2-1,0-1,10-11,-22 22,0 1,0-1,-1 0,1 0,-1 0,1 0,-1 0,0 0,0 0,0-1,-1 1,1 0,-1-1,1 1,-1 0,0-1,-1 1,1 0,0-1,-1 1,0 0,0 0,0 0,0-1,0 1,-1 0,1 0,-1 1,0-1,0 0,0 0,0 1,-1-1,1 1,0 0,-1 0,0 0,0 0,1 0,-1 1,0-1,0 1,0 0,-1-1,1 1,0 1,0-1,-1 0,1 1,0 0,-3 0,0 0,0 0,0 1,0 0,-1 0,1 0,0 1,1 0,-1 0,0 0,0 1,1 0,0 0,-1 1,1-1,0 1,1 0,-1 0,1 1,0-1,0 1,0 0,-1 2,-61 124,64-125,0 0,0 0,0 0,1 0,0 0,0 0,0 1,1-1,0 0,0 1,1-1,0 0,0 0,0 0,1 0,0 0,0 0,1 0,-1 0,1 0,0-1,1 0,-1 0,1 0,0 0,1 0,-1-1,1 0,0 1,0-2,0 1,5 2,4 1,-1 0,1-1,0-1,0 0,0-1,1 0,-1-1,1-1,0-1,0 0,3 0,7-1</inkml:trace>
  <inkml:trace contextRef="#ctx0" brushRef="#br0" timeOffset="1367.971">2204 876,'26'-46,"1"1,3 2,34-38,-23 37,-29 74,-12-24,0-1,0 1,1 0,0-1,0 0,0 1,0-1,1 0,0 1,0-1,1 0,-1 0,1-1,0 1,0 0,1-1,0 0,-1 0,1 0,0 0,1-1,-1 1,1-1,-1 0,1-1,0 1,0-1,0 0,1 0,-1 0,0-1,1 0,-1 0,1 0,-1-1,1 0,-1 0,3 0,13-9,-1-1,-1 0,1-2,-2 0,0-1,0-1,-1 0,-1-2,0 0,-1 0,-1-1,-1-1,0-1,8-17,-9 18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83,'53'100,"-40"-69,91 243,-48-84,-55-186,-1-1,0 1,1-1,-1 0,1 1,0-1,0 0,0 0,0 0,1 0,-1 0,1 0,0 0,0 0,0-1,0 1,0-1,0 1,3 1,-3-6,0 1,1-1,-1 0,0 0,0 0,-1 0,1-1,0 1,-1 0,1-1,-1 1,0-1,0 1,0-1,0 0,0 1,0-1,-1 0,1 0,-1 0,0 1,0-2,2-4,124-411,-49 212,-46 168,-15 28</inkml:trace>
  <inkml:trace contextRef="#ctx0" brushRef="#br0" timeOffset="334.784">706 337,'34'-10,"15"-3,5 1,-2-3,-6 2,-5 3,-5 3,-4 2,-2-2,-2 0,-1 1,0 1,1 3,-1 0,-4 1</inkml:trace>
  <inkml:trace contextRef="#ctx0" brushRef="#br0" timeOffset="551.775">819 506,'39'-9,"16"-4,5 1,-3 2,-2-2,-6 1,-1 3,-4-3,-5 1,1 3,-2 1,-2 2,-3 3,-7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0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4,'-18'3,"0"0,0 2,0 0,1 1,0 1,0 0,1 1,0 1,0 1,1 0,0 1,1 1,0 0,1 1,0 0,1 1,1 0,0 1,1 0,0 1,2 0,-6 14,6-8,2-1,0 1,2 0,0 0,2 0,0 22,2-38,0 1,0 0,1-1,0 1,1-1,-1 1,1-1,0 1,1-1,0 0,0 0,0 0,1-1,-1 1,1-1,1 0,-1 0,1 0,0-1,0 1,0-1,0 0,1-1,0 1,3 1,11 1,0 0,1-1,0-1,-1-1,1-1,0-1,0-1,1-1,-1 0,-1-2,1 0,15-5,-2-2,0 0,-1-2,0-2,-1-1,0-2,-1 0,5-7,-17 11,-1 0,-1-1,0-1,-1-1,0 0,-1-1,-1 0,-1-2,-1 1,0-2,6-14,-16 29,0 0,0-1,0 1,-1-1,0 1,0-1,0 0,-1 1,1-1,-1 0,-1 1,1-1,-1 0,0 1,0-1,-1 1,0-1,0 1,0 0,0-1,-1 1,0 0,0 1,0-1,-1 0,0 1,0 0,0 0,0 0,0 0,-1 1,-4-3,-7-5,-1 1,0 1,0 0,-1 1,0 1,0 1,-1 1,0 0,-4 1,-19-2,-1 2,0 2,0 1,0 3,0 1,-2 3,-2 1</inkml:trace>
  <inkml:trace contextRef="#ctx0" brushRef="#br0" timeOffset="329.897">0 258,'7'-5,"0"1,1 1,-1-1,0 1,1 1,0-1,0 1,-1 1,1-1,0 1,0 1,1-1,-1 1,0 1,0 0,7-2,626-9,-481-6,4-1,121 4,-261 14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345 339,'0'0,"1"-1,-1 1,0 0,1-1,-1 1,0-1,1 1,-1-1,0 1,0-1,1 1,-1-1,0 1,0-1,0 1,0-1,0 0,0 1,0-1,0 1,0-1,0 1,0-1,0 1,0-1,0 0,0 1,-1-1,1 1,0-1,0 1,-1-1,1 1,0-1,-1 1,1 0,-1-1,1 1,0-1,-1 1,1 0,-1-1,1 1,-1 0,1 0,-1-1,1 1,-1 0,1 0,-1 0,1 0,-1 0,0 0,1 0,-1 0,1 0,-1 0,1 0,-1 0,1 0,-1 0,0 0,1 0,-41-1,11 7,0 2,1 0,0 2,1 1,0 2,1 0,0 2,-19 15,45-30,0 0,0 1,0-1,0 1,0-1,0 1,0-1,0 1,1 0,-1 0,0-1,1 1,-1 0,0 0,1 0,-1-1,1 1,-1 0,1 0,-1 0,1 0,0 0,0 0,-1 0,1 0,0 0,0 0,0 0,0 1,0-1,0 0,0 0,1 0,-1 0,0 0,0 0,1 0,-1 0,1-1,-1 1,1 0,-1 0,1 0,0 0,-1 0,1-1,0 1,0 0,-1-1,1 1,0 0,0-1,0 1,0-1,0 1,0-1,0 0,0 1,1-1,62 22,42 2,-105-22,1-1,-1 1,0 0,0 0,0 0,0 0,-1 0,1 0,0 0,-1 0,1 0,-1 0,0 1,0-1,0 0,0 0,0 0,0 0,-1 1,1-1,-1 0,1 0,-1 0,0 0,0 0,0 0,0 0,0 0,0-1,0 1,-1 0,1 0,-1-1,1 1,-1-1,0 0,1 1,-1-1,0 0,0 0,0 0,0 0,-1 0,-4 6,-127 115,132-119,0-1,0 1,1 0,0 0,-1-1,1 1,0 0,0 0,0 0,1 1,-1-1,1 0,0 0,0 0,0 0,0 0,0 1,1-1,-1 0,1 0,0 0,0 0,0 0,0 0,1 0,-1-1,1 1,0 0,0-1,0 1,0-1,0 1,0-1,0 0,1 0,-1 0,1-1,0 1,0 0,-1-1,1 0,0 0,0 0,0 0,0 0,0 0,1-1,-1 1,0-1,2 0,20 3,-1 0,1-2,0-1,-1-1,1-1,0-1,7-2,-26 3,0 1,0-1,0 0,0 0,0-1,0 0,-1 0,1 0,-1-1,0 0,0 0,0 0,0 0,-1-1,4-4,5-11</inkml:trace>
  <inkml:trace contextRef="#ctx0" brushRef="#br0" timeOffset="449.434">259 0,'1'1,"-1"-1,0 1,0-1,0 1,0-1,0 1,0-1,0 1,0-1,-1 1,1-1,0 1,0-1,0 1,-1-1,1 1,0-1,0 0,-1 1,1-1,0 1,-1-1,1 0,0 1,-1-1,1 0,-1 1,1-1,0 0,-1 0,1 1,-1-1,1 0,-1 0,1 0,-1 0,1 0,-1 0,1 0,-1 1,1-1,-1-1,1 1,-1 0,0 0,1 0,-1 0,1 0,0 0,-1-1,1 1,-1 0,1 0,-1-1,1 1,-1 0,1-1,0 1,-1 0,1-1,0 1,-1 0,1-1,-30 165,26-86,3 0,3 0,12 75,-8-90,1 334,-36-275,26-110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113 151,'0'-51,"0"44,0 32,25 161,7 124,-32 534,0 185,27-805,-26-183,-1 1,-2-1,-2 0,-7 31,-13 68,15-86,3 1,2 0,2-1,5 47,-1 3,9 38,-2-91,-3 1,-3 0,-1 0,-4 22,2-17,-29 113,28-92,1-78</inkml:trace>
  <inkml:trace contextRef="#ctx0" brushRef="#br0" timeOffset="1267.043">0 2070,'77'-11,"1"3,75 2,-22 1,191-31,473-51,-422 51,38-5,152 15,34 28,-142 28,165-31,-276-25,149-6,-65 4,188 29,-286-29,48-1,254 30,-388-29,39 27,-283 1</inkml:trace>
  <inkml:trace contextRef="#ctx0" brushRef="#br0" timeOffset="5054.269">57 151,'42'-10,"2"2,-1 2,1 2,0 2,0 2,8 2,115 50,89 19,-55-17,94 85,-87 7,-90-59,103 98,-152-127,77 82,-28-9,311 434,-147-243,-167-160,80 152,-24-56,31-6,-107-160,86 71,-28-32,-124-110,0-1,1-1,0-2,2-1,0-1,1-2,0-2,18 4,316 126,-252-110,136 26,-242-57,19 3,-1-2,1-1,-1-2,1 0,-1-2,15-4,-9-2,0-1,-1-2,0-1,-1-1,0-2,-2-1,0-1,-1-2,-1 0,-1-2,-1-1,5-8,86-121,109-126,-105 130,98-153,-41 44,-145 206,151-258,-21 27,-85 122,15-3,39-27,10-53,-136 234,33-55,2 0,3 3,4 0,234-222,-137 147,-22 25,-82 82,-30 21,1 1,0-1,1 2,-1 0,1 0,1 1,-1 1,1 0,12-3,113-24,68-43,-194 69,-11 5,1-1,-1 1,1 0,0 0,0 0,-1 0,1 0,0 0,0 0,0 1,0-1,0 0,0 1,0 0,0 0,0-1,0 1,0 0,0 1,0-1,0 0,0 1,0-1,0 1,0-1,0 1,0 0,0 0,0 0,0 0,-1 0,1 0,0 1,-1-1,1 0,-1 1,0-1,1 1,-1 0,0-1,0 2,7 11</inkml:trace>
  <inkml:trace contextRef="#ctx0" brushRef="#br0" timeOffset="6851.254">8241 1675,'5'0,"1"-4,5-3,5 1,5 2,3 0,3 2,1 1,1 0,1 1,-1 1,0-1,-5 5,-7 1</inkml:trace>
  <inkml:trace contextRef="#ctx0" brushRef="#br0" timeOffset="8952.3">8975 1281,'0'21,"-1"1,0 0,-2 0,-1-1,0 0,-2 0,0 0,-3 4,-117 286,120-295,1-6,0 0,1 0,0 0,0 1,1-1,1 1,0 0,0 0,1 0,1 0,-1 0,2 0,0 0,0 0,1-1,0 1,3 7,-1-14,0 1,0-1,1 0,-1-1,1 1,0-1,0 0,0 0,1 0,-1-1,1 0,-1 0,1 0,0-1,0 0,0 0,0 0,0-1,0 0,0 0,-1 0,1-1,0 0,6-1,5 1,-11 1,1 0,0 0,0-1,-1 0,1 0,0 0,-1-1,1 0,-1 0,1-1,-1 0,3-2,-3-4,-3-1</inkml:trace>
  <inkml:trace contextRef="#ctx0" brushRef="#br0" timeOffset="9272.464">8749 1535,'24'0,"22"0,8 0,1 0,-6 0,-5 0,-11 4,-6 2,-3 0,-5-1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0,'-137'460,"60"-238,74-219,1 0,0 1,0 0,1-1,-1 1,1 0,0-1,0 1,0 0,0 0,1 0,-1 0,1 0,0 0,0 0,1 0,-1 0,1 0,0 0,0 0,0 0,1-1,-1 1,1 0,0-1,0 1,0-1,0 0,1 1,-1-1,1 0,0-1,0 1,0 0,0-1,0 0,1 0,-1 0,1 0,0 0,1 0,16-1,0 0,0-1,0-2,0 0,0-1,0-1,20-7,-1 2,1-10,-30 6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1 112,'24'-4,"12"-3,6-3,4-2,0 3,-3 1,-4 4,-5 1,3-3,-1 0,-2 0,-1 2,-2-4,-2-1,0 2,-1 2,-5 2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1 424,'33'0,"17"0,3 0,-1 0,-5 0,-7 0,-4 0,-4 0,-2 0,-7 0</inkml:trace>
  <inkml:trace contextRef="#ctx0" brushRef="#br0" timeOffset="4584.6">28 594,'31'17,"0"-11,1-1,-1-2,1-2,-1-1,14-2,7 1,33-17,-79 13</inkml:trace>
  <inkml:trace contextRef="#ctx0" brushRef="#br0" timeOffset="5205.451">961 1,'-3'28,"-1"-1,-2 1,0-1,-2 0,0-1,-2 0,-1 0,-10 15,-16 43,-44 114,73-175,6-20,0 1,1-1,-1 0,1 1,-1 0,1-1,0 1,0 0,1-1,-1 1,1 0,0 0,0-1,0 1,1 0,-1 0,1 0,0-1,0 1,0-1,0 1,1-1,-1 1,1-1,0 1,0-1,0 0,1 0,0 1,3 0,-1-1,1 1,0-1,0 0,0-1,1 1,-1-1,1-1,-1 1,1-1,-1 0,1 0,0-1,-1 0,1 0,0-1,0 0,-1 0,1 0,-1-1,6-2,37-4,64-22,-99 20</inkml:trace>
  <inkml:trace contextRef="#ctx0" brushRef="#br0" timeOffset="5503.731">508 227,'39'-5,"17"-1,4 0,-4 1,-6 2,-2 1,-4 1,-6 0,-3 1,-4 0,-2 1,-1-1,0 0,-6 0</inkml:trace>
  <inkml:trace contextRef="#ctx0" brushRef="#br0" timeOffset="5952.58">1214 397,'29'-1,"-15"0,0 0,1 1,-1 1,0 0,0 1,0 0,-1 1,1 1,0 0,-1 1,0 0,6 4,-17-7,0-1,0 0,0 1,0-1,-1 1,1 0,0-1,-1 1,1 0,-1 0,0 0,0 0,0 0,0 1,0-1,0 0,0 0,-1 1,1-1,-1 0,0 1,1-1,-1 1,0-1,0 0,-1 1,1-1,-1 0,1 1,-1-1,1 0,-1 0,0 1,0-1,0 0,-1 0,1 0,0 0,-2 1,-66 77,61-73,-1 1,-34 40,42-47,1 0,-1 0,0 0,1 0,-1 0,1 0,0 0,-1 1,1-1,0 0,-1 0,1 0,0 0,0 0,0 1,0-1,0 0,0 0,0 0,1 0,-1 1,0-1,1 0,-1 0,1 0,-1 0,1 0,-1 0,1 0,0 0,0 0,-1 0,1 0,0-1,0 1,0 0,0 0,0-1,0 1,0-1,0 1,0-1,0 1,0-1,0 1,1-1,-1 0,16 4,0-1,1-1,-1-1,1 0,-1-1,1-1,-1-1,1-1,-1 0,0-1,10-4,-22 7,20-4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5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59 536,'-2'0,"1"-1,0 0,-1 1,1-1,-1 1,1 0,-1-1,1 1,-1 0,1 0,-1 0,1 0,-1 0,1 1,-1-1,1 0,-1 1,1-1,-1 1,1-1,0 1,-1-1,1 1,0 0,-1 0,1 0,0 0,0 0,0 0,0 0,0 0,0 1,0-1,0 0,0 0,1 1,-1-1,1 1,-1-1,1 0,-1 1,1-1,0 1,-1-1,1 1,0 0,-6 76,7-61,1-1,1 1,1-1,0 0,1 0,1 0,0-1,1 0,1 0,0-1,1 1,0-2,12 13,-19-23,1 0,0 0,0 0,1-1,-1 1,1-1,-1 0,1 0,-1 0,1-1,0 1,0-1,0 0,0 0,0 0,0 0,0-1,1 0,-1 1,0-2,0 1,0 0,0-1,0 0,0 0,0 0,0 0,0-1,0 0,0 1,6-5,1-1,-1 1,0-2,0 1,-1-1,0-1,-1 0,1 0,3-6,3-7,-14 19,0 0,0 0,0-1,0 2,1-1,0 0,-1 0,1 0,0 1,0-1,1 1,-1 0,0-1,1 1,0 0,-1 0,1 1,0-1,0 1,0-1,0 1,0 0,0 0,0 0,0 0,1 1,-1-1,0 1,0 0,1 0,-1 0,0 0,1 1,-1 0,1 0,93 68,-85-65,1-1,-1-1,1 0,-1-1,1 0,0-1,-1 0,1-1,0-1,-1 0,0 0,1-2,-1 1,0-1,0-1,-1 0,1-1,-1 0,-1-1,1 0,-1-1,0 0,-1 0,0-1,0 0,-1-1,0 0,0 0,-1-1,3-7,-6 11,0-1,-1 0,1 0,-2-1,1 1,-1 0,0-1,-1 1,0-1,-1 0,1 1,-2-1,1 0,-1 0,0 1,-1-1,0 1,-1 0,0-3,-4-7</inkml:trace>
  <inkml:trace contextRef="#ctx0" brushRef="#br0" timeOffset="548.408">1132 1,'0'567,"14"-478,-13-87,-1 1,1-1,1 0,-1 0,0 1,1-1,-1 0,1 0,-1 0,1 0,0-1,0 1,0 0,0-1,0 1,0-1,1 0,-1 0,0 0,1 0,-1 0,1 0,-1-1,1 1,-1-1,1 1,-1-1,1 0,-1 0,1 0,-1-1,1 1,0-1,11-4,0 0,-1-1,1-1,-1 0,-1 0,0-2,0 1,0-2,9-9,-17 15,78-74,-81 78,1 0,-1-1,0 1,1 0,-1 0,0 0,0 0,1 0,-1 0,0 0,1 0,-1 1,0-1,0 0,1 1,-1-1,0 1,0-1,0 1,1 0,-1-1,0 1,0 0,0 0,0 0,-1 0,1 0,0 0,0 0,0 0,-1 0,1 0,-1 1,1-1,-1 0,1 0,-1 0,0 1,1-1,-1 0,0 1,0-1,0 0,0 1,0-1,0 0,0 0,-1 1,1-1,0 0,-1 0,1 1,-1-1,1 0,-2 1,3 8,-1-1,0 0,1 0,0 0,1 0,-1 0,2-1,-1 1,1 0,1-1,0 0,0 0,0 0,1 0,0-1,0 0,1 0,0 0,1-1,-1 1,1-2,1 1,12 1</inkml:trace>
  <inkml:trace contextRef="#ctx0" brushRef="#br0" timeOffset="950.386">1780 735,'20'-2,"-1"0,1-1,-1-1,0 0,0-2,0 0,-1-1,0-1,-1-1,0 0,0-2,0 0,-2 0,1-1,-2-1,0-1,10-11,-22 22,0 1,0-1,-1 0,1 0,-1 0,1 0,-1 0,0 0,0 0,0-1,-1 1,1 0,-1-1,1 1,-1 0,0-1,-1 1,1 0,0-1,-1 1,0 0,0 0,0 0,0-1,0 1,-1 0,1 0,-1 1,0-1,0 0,0 0,0 1,-1-1,1 1,0 0,-1 0,0 0,0 0,1 0,-1 1,0-1,0 1,0 0,-1-1,1 1,0 1,0-1,-1 0,1 1,0 0,-3 0,0 0,0 0,0 1,0 0,-1 0,1 0,0 1,1 0,-1 0,0 0,0 1,1 0,0 0,-1 1,1-1,0 1,1 0,-1 0,1 1,0-1,0 1,0 0,-1 2,-61 124,64-125,0 0,0 0,0 0,1 0,0 0,0 0,0 1,1-1,0 0,0 1,1-1,0 0,0 0,0 0,1 0,0 0,0 0,1 0,-1 0,1 0,0-1,1 0,-1 0,1 0,0 0,1 0,-1-1,1 0,0 1,0-2,0 1,5 2,4 1,-1 0,1-1,0-1,0 0,0-1,1 0,-1-1,1-1,0-1,0 0,3 0,7-1</inkml:trace>
  <inkml:trace contextRef="#ctx0" brushRef="#br0" timeOffset="1367.971">2204 876,'26'-46,"1"1,3 2,34-38,-23 37,-29 74,-12-24,0-1,0 1,1 0,0-1,0 0,0 1,0-1,1 0,0 1,0-1,1 0,-1 0,1-1,0 1,0 0,1-1,0 0,-1 0,1 0,0 0,1-1,-1 1,1-1,-1 0,1-1,0 1,0-1,0 0,1 0,-1 0,0-1,1 0,-1 0,1 0,-1-1,1 0,-1 0,3 0,13-9,-1-1,-1 0,1-2,-2 0,0-1,0-1,-1 0,-1-2,0 0,-1 0,-1-1,-1-1,0-1,8-17,-9 18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83,'53'100,"-40"-69,91 243,-48-84,-55-186,-1-1,0 1,1-1,-1 0,1 1,0-1,0 0,0 0,0 0,1 0,-1 0,1 0,0 0,0 0,0-1,0 1,0-1,0 1,3 1,-3-6,0 1,1-1,-1 0,0 0,0 0,-1 0,1-1,0 1,-1 0,1-1,-1 1,0-1,0 1,0-1,0 0,0 1,0-1,-1 0,1 0,-1 0,0 1,0-2,2-4,124-411,-49 212,-46 168,-15 28</inkml:trace>
  <inkml:trace contextRef="#ctx0" brushRef="#br0" timeOffset="334.784">706 337,'34'-10,"15"-3,5 1,-2-3,-6 2,-5 3,-5 3,-4 2,-2-2,-2 0,-1 1,0 1,1 3,-1 0,-4 1</inkml:trace>
  <inkml:trace contextRef="#ctx0" brushRef="#br0" timeOffset="551.775">819 506,'39'-9,"16"-4,5 1,-3 2,-2-2,-6 1,-1 3,-4-3,-5 1,1 3,-2 1,-2 2,-3 3,-7 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0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4,'-18'3,"0"0,0 2,0 0,1 1,0 1,0 0,1 1,0 1,0 1,1 0,0 1,1 1,0 0,1 1,0 0,1 1,1 0,0 1,1 0,0 1,2 0,-6 14,6-8,2-1,0 1,2 0,0 0,2 0,0 22,2-38,0 1,0 0,1-1,0 1,1-1,-1 1,1-1,0 1,1-1,0 0,0 0,0 0,1-1,-1 1,1-1,1 0,-1 0,1 0,0-1,0 1,0-1,0 0,1-1,0 1,3 1,11 1,0 0,1-1,0-1,-1-1,1-1,0-1,0-1,1-1,-1 0,-1-2,1 0,15-5,-2-2,0 0,-1-2,0-2,-1-1,0-2,-1 0,5-7,-17 11,-1 0,-1-1,0-1,-1-1,0 0,-1-1,-1 0,-1-2,-1 1,0-2,6-14,-16 29,0 0,0-1,0 1,-1-1,0 1,0-1,0 0,-1 1,1-1,-1 0,-1 1,1-1,-1 0,0 1,0-1,-1 1,0-1,0 1,0 0,0-1,-1 1,0 0,0 1,0-1,-1 0,0 1,0 0,0 0,0 0,0 0,-1 1,-4-3,-7-5,-1 1,0 1,0 0,-1 1,0 1,0 1,-1 1,0 0,-4 1,-19-2,-1 2,0 2,0 1,0 3,0 1,-2 3,-2 1</inkml:trace>
  <inkml:trace contextRef="#ctx0" brushRef="#br0" timeOffset="329.897">0 258,'7'-5,"0"1,1 1,-1-1,0 1,1 1,0-1,0 1,-1 1,1-1,0 1,0 1,1-1,-1 1,0 1,0 0,7-2,626-9,-481-6,4-1,121 4,-261 14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0 713,'26'2,"0"-2,0-1,0-1,0-1,0-1,0-1,-1-2,0-1,0 0,-1-2,0-1,-1 0,0-3,27-23,-2-3,-2-1,-2-3,16-21,8-7,201-228,-268 298,1-1,-1 1,1 0,0 0,-1 0,1 0,0 1,0-1,0 0,0 1,1-1,-1 1,0 0,1 0,-1 0,1 0,-1 0,1 0,-1 1,1-1,-1 1,1 0,0 0,-1-1,1 2,0-1,-1 0,1 1,-1-1,1 1,-1 0,1 0,-1 0,1 0,-1 0,0 0,1 1,-1-1,0 1,0 0,3 11,0 0,-2 1,1-1,-2 1,0 0,0 0,-2-1,1 1,-2 0,0 0,-1 0,0 0,-2 4,-10 49,-4-1,-2 0,-3-2,-3 0,-18 29,39-83,0 1,0-1,-1-1,0 1,-1-1,0 0,-1 0,0-1,0 0,-1-1,1 1,-2-2,1 1,-1-1,0-1,0 0,-1 0,1-1,-1 0,0-1,0 0,0-1,-1 0,1-1,0 0,-1-1,1 0,-1-1,1 0,0-1,0 0,-1-1,1 0,-2-1,-15-12,4-1</inkml:trace>
  <inkml:trace contextRef="#ctx0" brushRef="#br0" timeOffset="330.041">1440 290,'-36'25,"0"1,2 2,2 1,0 2,-9 14,37-42,1 0,0 0,0 1,0-1,1 1,-1 0,1 0,0 0,0 0,0 0,1 0,-1 1,1-1,0 0,0 1,0-1,1 1,0-1,0 1,0-1,0 1,1-1,0 1,0-1,0 1,0-1,1 0,-1 1,1-1,0 0,0 0,1 0,-1-1,1 1,0-1,0 1,0-1,1 0,-1 0,4 2,1-1,1 0,0-1,0 0,0 0,1-1,-1 0,0-1,1 0,-1-1,1 0,0 0,-1-1,1 0,-1 0,0-1,0-1,1 0,5-2,4-2,-1-1,0-1,0-1,-1 0,0-1,-1-1,0 0,5-7,-15 14,0 0,-1-1,0 0,0 0,0 0,-1-1,0 1,0-1,-1 0,0-1,0 1,0 0,-1-1,0 1,-1-1,0 0,0 0,0 1,-1-1,0 0,-1 0,0 0,0 1,0-1,-1 0,-1 1,1-1,-1 1,-3-5,3 8,-1 0,0 1,-1 0,1 0,0 0,-1 0,0 1,0-1,1 1,-1 0,-1 1,1-1,0 1,0 0,0 1,-1-1,1 1,0 0,-1 0,1 1,-1-1,-18 5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75,'33'-4,"17"-3,4 1,-3 2,-9-5,-7 1,-5 1,-3 2,-1 1,-5-3,-1 0,-4 1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47,'38'0,"18"0,4-4,-3-3,-7 1,-7 2,-6 0,0 2,-5-4,-5-1,-6 1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9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16,'103'311,"-80"-144,-3-56,-20-110,1 0,0 0,-1 0,1-1,0 1,0 0,0 0,-1-1,1 1,0 0,0-1,0 1,0-1,0 1,0-1,0 0,1 1,-1-1,0 0,0 0,0 0,0 0,0 0,0 0,0 0,1 0,-1 0,0-1,0 1,0 0,0-1,0 1,0-1,0 1,0-1,0 1,0-1,0 0,0 1,-1-1,1 0,0 0,0 0,-1 0,1 1,0-1,-1 0,1 0,-1 0,0 0,1-1,-1 1,0 0,1 0,-1 0,0 0,0 0,0 0,0 0,0-1,0 1,0 0,0 0,-1 0,1-1,175-396,-175 397,11-25,2-1,0 2,2 0,1 0,11-12,-9 18</inkml:trace>
  <inkml:trace contextRef="#ctx0" brushRef="#br0" timeOffset="994.766">508 496,'13'-3,"1"-2,1 2,-1-1,1 2,0 0,0 1,0 0,0 1,6 1,-19-1,-1 0,1 1,-1-1,1 0,-1 1,1-1,-1 1,1-1,-1 1,0 0,1-1,-1 1,0 0,0 0,0 0,1 0,-1 0,0 0,0 0,-1 1,1-1,0 0,0 0,0 1,-1-1,1 1,-1-1,1 0,-1 1,0-1,1 1,-1-1,0 1,0-1,0 1,0-1,0 1,0-1,-1 1,1-1,-1 1,-27 64,18-48,8-16,0 1,0-1,0 1,1 0,-1-1,1 1,-1 0,1 0,0 0,0 0,0 0,1 0,-1 0,1 0,0 0,0 1,0-1,0 0,0 0,0 0,1 0,0 0,0 0,0 0,0 0,0 0,0 0,1 0,-1 0,1-1,0 1,0-1,0 1,0-1,0 0,1 0,-1 0,1 0,-1 0,1 0,0-1,2 2,8-1,0 0,0-1,0 0,0-1,0-1,0 0,0-1,0 0,0-1,0 0,-1-1,1 0,-1-1,1-1,5-5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18,'-16'-4,"0"0,-1 1,1 0,-1 1,0 1,1 1,-1 0,0 1,1 1,-1 1,1 0,-1 1,1 1,0 0,1 1,0 1,0 0,0 1,1 1,-8 6,-14 3,34-18,0 1,0-1,1 1,-1 0,0 0,1 0,-1 0,0 0,1 0,-1 0,1 1,0-1,-1 0,1 1,0-1,0 1,0-1,0 1,0 0,0-1,1 1,-1 0,0 0,1 0,-1-1,1 1,0 0,0 0,0 0,0 0,0 0,0 0,0 0,0-1,1 1,-1 0,1 0,0 0,-1 0,1-1,0 1,0 0,0-1,0 1,0-1,0 1,1-1,-1 0,0 1,1-1,-1 0,1 0,0 0,1 1,207 78,-206-78,-1 0,0 1,-1-1,1 1,0-1,-1 1,0 0,1 0,-1 0,0 0,-1 1,1-1,0 0,-1 1,0-1,0 1,0 0,0-1,-1 1,1 0,-1-1,0 1,0 0,0 0,0-1,-1 1,0 0,0-1,0 1,0-1,0 1,-1-1,1 1,-3 2,-1 4,-1 0,0 0,-1 0,0 0,0-1,-1-1,-1 1,1-1,-1 0,-6 3,4-4,-1-1,0 0,0 0,0-1,-1-1,0 0,1-1,-1 0,-12 0,-5-10,25 2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8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340 173,'0'14,"0"10,0 5,0 3,0 6,0 0,0 0,0-3,0 3,4-1,3-1,-1-3,-2-1,0-2,-2-1,-1-1,0 0,-1-5</inkml:trace>
  <inkml:trace contextRef="#ctx0" brushRef="#br0" timeOffset="237.265">0 173,'34'-15,"16"-4,4 1,2-1,-3 2,-1 4,-5 0,0 2,-4-3,-5 3,2 1,-2 4,-2 2,-3 2,-2 1,-6 2</inkml:trace>
  <inkml:trace contextRef="#ctx0" brushRef="#br0" timeOffset="638.244">593 567,'38'-5,"-20"1,1 0,-1 2,1 0,0 2,0 0,-1 1,1 0,0 2,4 1,-21-4,0 1,0-1,1 1,-1 0,0-1,0 1,0 0,0 0,0 0,-1 0,1 1,0-1,0 0,-1 1,1-1,-1 1,1 0,-1-1,1 1,-1 0,0 0,0 0,0 0,0 0,-1 0,1 0,0 0,-1 0,1 1,-1-1,0 0,0 0,0 0,0 1,0-1,0 0,-1 0,1 0,-1 0,1 1,-1-1,0 0,0 0,0 0,0 0,0-1,0 1,-1 0,1 0,-1-1,1 1,-1-1,0 1,-47 45,40-40,1 0,0 1,0 0,0 0,1 0,0 1,1 0,0 1,1-1,-4 8,9-15,-1 0,0 0,1 0,-1 0,1 0,-1 0,1 1,0-1,0 0,0 0,0 0,1 0,-1 1,1-1,-1 0,1 0,0 0,-1 0,1 0,0 0,0 0,1 0,-1-1,0 1,1 0,-1 0,1-1,-1 1,1-1,0 0,-1 1,1-1,0 0,0 0,0 0,0 0,0-1,0 1,2 0,85 5,-67-9,-1-1,1-2,-1 0,0-1,0-1,0-1,-1-1,9-6,-11 2</inkml:trace>
  <inkml:trace contextRef="#ctx0" brushRef="#br0" timeOffset="902.19">1271 483,'33'-5,"17"-1,4 0,-3 1,-4 2,-6-4,-5-1,-4 2,-2 0,-2 3,-6-4,-1 0,0 1,-4 1</inkml:trace>
  <inkml:trace contextRef="#ctx0" brushRef="#br0" timeOffset="1123.263">1525 229,'0'34,"0"20,0 6,0-2,0-7,0-6,0-7,0-5,0-3,0-2,5-6,1-1,0-5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0,'48'209,"18"122,-39-226,-27-104,0 0,1 0,-1 0,0 0,1 0,-1-1,1 1,-1 0,1 0,0 0,-1-1,1 1,0 0,0-1,-1 1,1-1,0 1,0-1,0 1,0-1,0 1,0-1,-1 0,1 0,0 1,0-1,0 0,0 0,0 0,0 0,0 0,0 0,0 0,0 0,0-1,0 1,0 0,0-1,0 1,0 0,0-1,-1 1,1-1,0 0,0 1,0-1,-1 1,1-1,0 0,-1 0,34-45,-29 38,45-78,-5-2,26-71,-13-35,-53 174</inkml:trace>
  <inkml:trace contextRef="#ctx0" brushRef="#br0" timeOffset="336.142">593 509,'-5'34,"-1"15,0 5,1-7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1 225,'34'-4,"15"-3,5 1,-3 2,-4 0,-11-3,-7-1,-3 2,-6 1</inkml:trace>
  <inkml:trace contextRef="#ctx0" brushRef="#br0" timeOffset="247.126">171 0,'0'34,"0"15,0 5,0-3,0-4,0-6,0-5,0-4,0-2,4-7,3-2,-1 0,3 1,6-3,-1-5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367 118,'-15'108,"5"1,5 0,7 73,-1-68,-13-49,6-59</inkml:trace>
  <inkml:trace contextRef="#ctx0" brushRef="#br0" timeOffset="314.762">0 147,'57'-27,"1"3,1 2,1 3,1 2,0 3,33-1,-76 11,1 2,1 0,-1 2,0 0,0 1,0 0,17 5,-18 1</inkml:trace>
  <inkml:trace contextRef="#ctx0" brushRef="#br0" timeOffset="611.925">763 570,'0'29,"0"14,0 4,0 0,0-4,0-4,0-9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109 481,'-14'29,"-10"19,-1 6,4-1,6-6,5-9</inkml:trace>
  <inkml:trace contextRef="#ctx0" brushRef="#br0" timeOffset="234.811">53 114,'0'0</inkml:trace>
  <inkml:trace contextRef="#ctx0" brushRef="#br0" timeOffset="627.853">307 678,'35'-75,"61"-99,-96 173,0 0,0 1,0-1,0 0,1 0,-1 0,0 1,0-1,1 0,-1 0,1 1,-1-1,1 0,-1 1,1-1,-1 0,1 1,-1-1,1 1,0-1,-1 1,1-1,0 1,0 0,-1-1,1 1,0 0,0-1,0 1,-1 0,1 0,0 0,0 0,0 0,-1 0,1 0,0 0,0 0,0 0,0 0,-1 1,1-1,0 0,0 1,-1-1,1 0,0 1,0-1,-1 1,1-1,0 1,-1-1,1 1,-1 0,1-1,-1 1,1 0,-1-1,1 1,-1 0,0-1,1 1,-1 0,0 0,0 0,0-1,1 1,-1 0,0 0,0 0,4 64,-4-61,0 2,0 0,0 0,0 0,1 0,0 0,0 0,0 0,1 0,0 0,0-1,0 1,1 0,0-1,0 0,0 0,1 0,0 0,0 0,0-1,0 1,1-1,0-1,-1 1,2 0,-1-1,0 0,1 0,2 0,1-1,0 0,-1-1,1-1,0 0,0 0,0 0,-1-1,1 0,0-1,-1 0,1-1,-1 1,0-1,0-1,0 0,0 0,-1 0,1-1,-1 0,0-1,-1 0,1 0,-1 0,0-1,-1 1,1-2,-2 1,1 0,-1-1,0 0,0 0,-1 0,0 0,0-1,-1 1,0-7,2-5</inkml:trace>
  <inkml:trace contextRef="#ctx0" brushRef="#br0" timeOffset="1230.74">1210 142,'-28'45,"2"1,1 1,3 1,2 1,-12 45,29-83,0 0,0 0,1 1,0-1,1 1,1 0,0-1,0 1,1-1,1 1,0-1,0 1,1-1,0 0,1 0,1 0,0-1,0 1,1-1,0 0,1-1,0 1,0-2,1 1,0-1,1 0,-1 0,10 5,32 15,-26-19</inkml:trace>
  <inkml:trace contextRef="#ctx0" brushRef="#br0" timeOffset="2066.916">1323 678,'14'-1,"14"0,0-1,0-1,0-2,0-1,-1-1,0-1,-1-1,0-1,0-2,-1-1,0 0,2-4,-21 11,0 0,-1-1,0 1,0-1,0-1,-1 1,0 0,0-1,-1 0,0 0,0 0,-1 0,0-1,0 1,-1 0,0-1,-1 1,0-5,1 12,-1 0,0 0,0 0,0-1,0 1,0 0,0 0,0 0,0 0,0 0,0 0,-1-1,1 1,0 0,-1 0,1 0,-1 0,0 0,1 0,-1 0,1 0,-1 1,0-1,0 0,0 0,1 0,-1 1,0-1,0 1,0-1,0 0,0 1,0 0,0-1,-1 1,1 0,0-1,0 1,0 0,0 0,0 0,0 0,0 0,-1 0,1 0,0 0,0 1,0-1,0 0,0 1,0-1,0 1,0-1,0 1,0-1,0 1,-1 0,-53 44,51-42,0 2,0-1,1 0,-1 1,1-1,1 1,-1 0,1 0,-1 0,2 1,-1-1,0 0,1 1,0-1,0 1,1-1,0 1,0-1,0 1,0-1,1 1,0-1,0 1,0-1,1 1,0-1,0 0,0 0,1 0,0 0,0 0,0-1,0 1,1-1,-1 0,1 0,0 0,1-1,-1 1,5 2,1-3,1 1,-1-2,1 1,0-2,0 1,0-2,0 1,0-1,0-1,0 0,0-1,0 0,-1 0,1-1,-1-1,1 1,-1-2,0 0,-1 0,4-2,1-4,1 0,-2-1,1 0,-2-2,0 1,0-1,-1-1,-1 0,0 0,6-16,3-49,-20 79,1 0,-1 0,0 1,0-1,0 0,0 0,0 1,0-1,0 1,0-1,-1 1,1 0,0-1,0 1,0 0,0 0,-1 0,1 0,0 0,0 0,0 0,0 0,-1 0,1 0,0 1,0-1,0 1,0-1,0 1,0-1,0 1,0-1,0 1,0 0,0 0,0-1,0 1,0 0,0 0,1 0,-1 0,0 0,1 0,-1 0,1 0,-1 0,1 0,0 0,-1 1,1-1,0 0,0 0,0 1,-4 3,0 0,0 0,1 0,0 1,0-1,1 1,0 0,0 0,0 0,0 0,1 0,0 0,1 1,-1-1,1 0,0 1,1-1,-1 0,1 0,0 0,1 1,0-1,0-1,0 1,1 0,-1 0,1-1,1 1,-1-1,2 1,3 1,0-2,0 1,1-1,0 0,-1-1,2 0,-1-1,0 1,1-2,0 1,-1-1,1-1,0 0,0 0,0-1,0-1,0 1,0-1,-1-1,1 0,0 0,-1-1,1 0,-1-1,7-4,1 0,0 0,0-2,-1 0,0 0,-1-2,0 0,-1-1,0 0,-1-1,-1 0,0-1,-1-1,1-3,-10 15,4-4,-1 0,-1 0,1-1,-2 0,1 0,-1 0,0 0,-1-1,0 1,0-7,-2 15,1 0,-1 1,0-1,0 0,0 0,0 1,1-1,-1 0,0 1,-1-1,1 0,0 0,0 1,0-1,0 0,0 1,-1-1,1 0,0 1,-1-1,1 1,0-1,-1 0,1 1,-1-1,1 1,-1-1,1 1,-1-1,1 1,-1-1,1 1,-1 0,0-1,1 1,-1 0,0 0,1-1,-1 1,0 0,1 0,-1 0,0 0,0 0,1 0,-1 0,0 0,1 0,-1 0,0 0,1 0,-1 1,0-1,1 0,-1 1,0-1,1 0,-1 1,1-1,-1 0,0 1,1-1,-1 1,1-1,-1 1,1 0,0-1,-1 1,1 0,-35 39,30-31,-1 1,1 0,0 1,1-1,1 1,-1-1,2 1,-1 0,2 0,-1 0,1 1,1-1,0 0,1 0,0 0,1 1,0-1,0 0,2-1,-1 1,1-1,0 1,1-1,6 8,-8-14,1-1,0 0,0 0,0 0,1 0,-1-1,0 0,1 0,0 0,-1 0,1-1,0 0,0 0,0 0,0 0,3-1,14 2</inkml:trace>
  <inkml:trace contextRef="#ctx0" brushRef="#br0" timeOffset="2396.732">3016 114,'-147'342,"144"-337,0-1,0 1,1 0,0 0,-1 0,2 0,-1 0,1 1,-1-1,1 0,1 1,-1-1,1 0,0 1,0-1,1 1,-1-1,1 1,0-1,1 0,-1 0,1 1,0-1,1 0,-1-1,1 1,0 0,0-1,0 1,1-1,-1 0,1 0,0-1,0 1,1-1,-1 0,1 0,3 2,1-2,1 0,-1-1,1 0,0-1,0 1,0-2,0 0,0 0,-1-1,1 0,0 0,0-1,0-1,-1 1,0-2,1 1,-1-1,0-1,-1 1,1-2,-1 1,6-6,-13 9,0 1,0-1,0 0,0 1,0-1,-1 0,1 0,-1 0,1 1,-1-1,0 0,0 0,1 0,-1 0,-1 0,1 0,0 0,0 0,-1 0,1 0,-1 1,0-1,1 0,-1 0,0 1,0-1,0 0,0 1,0-1,-1 1,1-1,-1 0,-8-12</inkml:trace>
  <inkml:trace contextRef="#ctx0" brushRef="#br0" timeOffset="2601.851">2649 340,'38'0,"28"0,7 0,0 0,-6 0,-11 0,-10 0,-7-5,-7-1,-8 0</inkml:trace>
  <inkml:trace contextRef="#ctx0" brushRef="#br0" timeOffset="2847.778">3439 1,'25'38,"7"37,-2 11,-10-1,-9-9,-6-13,-9-12,-4-10,-5-7,-5-10,0-4,-1 0,-3-4,-2-4,3 0,0-2,4-3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345 339,'0'0,"1"-1,-1 1,0 0,1-1,-1 1,0-1,1 1,-1-1,0 1,0-1,1 1,-1-1,0 1,0-1,0 1,0-1,0 0,0 1,0-1,0 1,0-1,0 1,0-1,0 1,0-1,0 0,0 1,-1-1,1 1,0-1,0 1,-1-1,1 1,0-1,-1 1,1 0,-1-1,1 1,0-1,-1 1,1 0,-1-1,1 1,-1 0,1 0,-1-1,1 1,-1 0,1 0,-1 0,1 0,-1 0,0 0,1 0,-1 0,1 0,-1 0,1 0,-1 0,1 0,-1 0,0 0,1 0,-41-1,11 7,0 2,1 0,0 2,1 1,0 2,1 0,0 2,-19 15,45-30,0 0,0 1,0-1,0 1,0-1,0 1,0-1,0 1,1 0,-1 0,0-1,1 1,-1 0,0 0,1 0,-1-1,1 1,-1 0,1 0,-1 0,1 0,0 0,0 0,-1 0,1 0,0 0,0 0,0 0,0 1,0-1,0 0,0 0,1 0,-1 0,0 0,0 0,1 0,-1 0,1-1,-1 1,1 0,-1 0,1 0,0 0,-1 0,1-1,0 1,0 0,-1-1,1 1,0 0,0-1,0 1,0-1,0 1,0-1,0 0,0 1,1-1,62 22,42 2,-105-22,1-1,-1 1,0 0,0 0,0 0,0 0,-1 0,1 0,0 0,-1 0,1 0,-1 0,0 1,0-1,0 0,0 0,0 0,0 0,-1 1,1-1,-1 0,1 0,-1 0,0 0,0 0,0 0,0 0,0 0,0-1,0 1,-1 0,1 0,-1-1,1 1,-1-1,0 0,1 1,-1-1,0 0,0 0,0 0,0 0,-1 0,-4 6,-127 115,132-119,0-1,0 1,1 0,0 0,-1-1,1 1,0 0,0 0,0 0,1 1,-1-1,1 0,0 0,0 0,0 0,0 0,0 1,1-1,-1 0,1 0,0 0,0 0,0 0,0 0,1 0,-1-1,1 1,0 0,0-1,0 1,0-1,0 1,0-1,0 0,1 0,-1 0,1-1,0 1,0 0,-1-1,1 0,0 0,0 0,0 0,0 0,0 0,1-1,-1 1,0-1,2 0,20 3,-1 0,1-2,0-1,-1-1,1-1,0-1,7-2,-26 3,0 1,0-1,0 0,0 0,0-1,0 0,-1 0,1 0,-1-1,0 0,0 0,0 0,0 0,-1-1,4-4,5-11</inkml:trace>
  <inkml:trace contextRef="#ctx0" brushRef="#br0" timeOffset="449.434">259 0,'1'1,"-1"-1,0 1,0-1,0 1,0-1,0 1,0-1,0 1,0-1,-1 1,1-1,0 1,0-1,0 1,-1-1,1 1,0-1,0 0,-1 1,1-1,0 1,-1-1,1 0,0 1,-1-1,1 0,-1 1,1-1,0 0,-1 0,1 1,-1-1,1 0,-1 0,1 0,-1 0,1 0,-1 0,1 0,-1 1,1-1,-1-1,1 1,-1 0,0 0,1 0,-1 0,1 0,0 0,-1-1,1 1,-1 0,1 0,-1-1,1 1,-1 0,1-1,0 1,-1 0,1-1,0 1,-1 0,1-1,-30 165,26-86,3 0,3 0,12 75,-8-90,1 334,-36-275,26-110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0,'-137'460,"60"-238,74-219,1 0,0 1,0 0,1-1,-1 1,1 0,0-1,0 1,0 0,0 0,1 0,-1 0,1 0,0 0,0 0,1 0,-1 0,1 0,0 0,0 0,0 0,1-1,-1 1,1 0,0-1,0 1,0-1,0 0,1 1,-1-1,1 0,0-1,0 1,0 0,0-1,0 0,1 0,-1 0,1 0,0 0,1 0,16-1,0 0,0-1,0-2,0 0,0-1,0-1,20-7,-1 2,1-10,-30 6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1 112,'24'-4,"12"-3,6-3,4-2,0 3,-3 1,-4 4,-5 1,3-3,-1 0,-2 0,-1 2,-2-4,-2-1,0 2,-1 2,-5 2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1 424,'33'0,"17"0,3 0,-1 0,-5 0,-7 0,-4 0,-4 0,-2 0,-7 0</inkml:trace>
  <inkml:trace contextRef="#ctx0" brushRef="#br0" timeOffset="4584.6">28 594,'31'17,"0"-11,1-1,-1-2,1-2,-1-1,14-2,7 1,33-17,-79 13</inkml:trace>
  <inkml:trace contextRef="#ctx0" brushRef="#br0" timeOffset="5205.451">961 1,'-3'28,"-1"-1,-2 1,0-1,-2 0,0-1,-2 0,-1 0,-10 15,-16 43,-44 114,73-175,6-20,0 1,1-1,-1 0,1 1,-1 0,1-1,0 1,0 0,1-1,-1 1,1 0,0 0,0-1,0 1,1 0,-1 0,1 0,0-1,0 1,0-1,0 1,1-1,-1 1,1-1,0 1,0-1,0 0,1 0,0 1,3 0,-1-1,1 1,0-1,0 0,0-1,1 1,-1-1,1-1,-1 1,1-1,-1 0,1 0,0-1,-1 0,1 0,0-1,0 0,-1 0,1 0,-1-1,6-2,37-4,64-22,-99 20</inkml:trace>
  <inkml:trace contextRef="#ctx0" brushRef="#br0" timeOffset="5503.731">508 227,'39'-5,"17"-1,4 0,-4 1,-6 2,-2 1,-4 1,-6 0,-3 1,-4 0,-2 1,-1-1,0 0,-6 0</inkml:trace>
  <inkml:trace contextRef="#ctx0" brushRef="#br0" timeOffset="5952.58">1214 397,'29'-1,"-15"0,0 0,1 1,-1 1,0 0,0 1,0 0,-1 1,1 1,0 0,-1 1,0 0,6 4,-17-7,0-1,0 0,0 1,0-1,-1 1,1 0,0-1,-1 1,1 0,-1 0,0 0,0 0,0 0,0 1,0-1,0 0,0 0,-1 1,1-1,-1 0,0 1,1-1,-1 1,0-1,0 0,-1 1,1-1,-1 0,1 1,-1-1,1 0,-1 0,0 1,0-1,0 0,-1 0,1 0,0 0,-2 1,-66 77,61-73,-1 1,-34 40,42-47,1 0,-1 0,0 0,1 0,-1 0,1 0,0 0,-1 1,1-1,0 0,-1 0,1 0,0 0,0 0,0 1,0-1,0 0,0 0,0 0,1 0,-1 1,0-1,1 0,-1 0,1 0,-1 0,1 0,-1 0,1 0,0 0,0 0,-1 0,1 0,0-1,0 1,0 0,0 0,0-1,0 1,0-1,0 1,0-1,0 1,0-1,0 1,1-1,-1 0,16 4,0-1,1-1,-1-1,1 0,-1-1,1-1,-1-1,1-1,-1 0,0-1,10-4,-22 7,20-4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5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59 536,'-2'0,"1"-1,0 0,-1 1,1-1,-1 1,1 0,-1-1,1 1,-1 0,1 0,-1 0,1 0,-1 0,1 1,-1-1,1 0,-1 1,1-1,-1 1,1-1,0 1,-1-1,1 1,0 0,-1 0,1 0,0 0,0 0,0 0,0 0,0 0,0 1,0-1,0 0,0 0,1 1,-1-1,1 1,-1-1,1 0,-1 1,1-1,0 1,-1-1,1 1,0 0,-6 76,7-61,1-1,1 1,1-1,0 0,1 0,1 0,0-1,1 0,1 0,0-1,1 1,0-2,12 13,-19-23,1 0,0 0,0 0,1-1,-1 1,1-1,-1 0,1 0,-1 0,1-1,0 1,0-1,0 0,0 0,0 0,0 0,0-1,1 0,-1 1,0-2,0 1,0 0,0-1,0 0,0 0,0 0,0 0,0-1,0 0,0 1,6-5,1-1,-1 1,0-2,0 1,-1-1,0-1,-1 0,1 0,3-6,3-7,-14 19,0 0,0 0,0-1,0 2,1-1,0 0,-1 0,1 0,0 1,0-1,1 1,-1 0,0-1,1 1,0 0,-1 0,1 1,0-1,0 1,0-1,0 1,0 0,0 0,0 0,0 0,1 1,-1-1,0 1,0 0,1 0,-1 0,0 0,1 1,-1 0,1 0,93 68,-85-65,1-1,-1-1,1 0,-1-1,1 0,0-1,-1 0,1-1,0-1,-1 0,0 0,1-2,-1 1,0-1,0-1,-1 0,1-1,-1 0,-1-1,1 0,-1-1,0 0,-1 0,0-1,0 0,-1-1,0 0,0 0,-1-1,3-7,-6 11,0-1,-1 0,1 0,-2-1,1 1,-1 0,0-1,-1 1,0-1,-1 0,1 1,-2-1,1 0,-1 0,0 1,-1-1,0 1,-1 0,0-3,-4-7</inkml:trace>
  <inkml:trace contextRef="#ctx0" brushRef="#br0" timeOffset="548.408">1132 1,'0'567,"14"-478,-13-87,-1 1,1-1,1 0,-1 0,0 1,1-1,-1 0,1 0,-1 0,1 0,0-1,0 1,0 0,0-1,0 1,0-1,1 0,-1 0,0 0,1 0,-1 0,1 0,-1-1,1 1,-1-1,1 1,-1-1,1 0,-1 0,1 0,-1-1,1 1,0-1,11-4,0 0,-1-1,1-1,-1 0,-1 0,0-2,0 1,0-2,9-9,-17 15,78-74,-81 78,1 0,-1-1,0 1,1 0,-1 0,0 0,0 0,1 0,-1 0,0 0,1 0,-1 1,0-1,0 0,1 1,-1-1,0 1,0-1,0 1,1 0,-1-1,0 1,0 0,0 0,0 0,-1 0,1 0,0 0,0 0,0 0,-1 0,1 0,-1 1,1-1,-1 0,1 0,-1 0,0 1,1-1,-1 0,0 1,0-1,0 0,0 1,0-1,0 0,0 0,-1 1,1-1,0 0,-1 0,1 1,-1-1,1 0,-2 1,3 8,-1-1,0 0,1 0,0 0,1 0,-1 0,2-1,-1 1,1 0,1-1,0 0,0 0,0 0,1 0,0-1,0 0,1 0,0 0,1-1,-1 1,1-2,1 1,12 1</inkml:trace>
  <inkml:trace contextRef="#ctx0" brushRef="#br0" timeOffset="950.386">1780 735,'20'-2,"-1"0,1-1,-1-1,0 0,0-2,0 0,-1-1,0-1,-1-1,0 0,0-2,0 0,-2 0,1-1,-2-1,0-1,10-11,-22 22,0 1,0-1,-1 0,1 0,-1 0,1 0,-1 0,0 0,0 0,0-1,-1 1,1 0,-1-1,1 1,-1 0,0-1,-1 1,1 0,0-1,-1 1,0 0,0 0,0 0,0-1,0 1,-1 0,1 0,-1 1,0-1,0 0,0 0,0 1,-1-1,1 1,0 0,-1 0,0 0,0 0,1 0,-1 1,0-1,0 1,0 0,-1-1,1 1,0 1,0-1,-1 0,1 1,0 0,-3 0,0 0,0 0,0 1,0 0,-1 0,1 0,0 1,1 0,-1 0,0 0,0 1,1 0,0 0,-1 1,1-1,0 1,1 0,-1 0,1 1,0-1,0 1,0 0,-1 2,-61 124,64-125,0 0,0 0,0 0,1 0,0 0,0 0,0 1,1-1,0 0,0 1,1-1,0 0,0 0,0 0,1 0,0 0,0 0,1 0,-1 0,1 0,0-1,1 0,-1 0,1 0,0 0,1 0,-1-1,1 0,0 1,0-2,0 1,5 2,4 1,-1 0,1-1,0-1,0 0,0-1,1 0,-1-1,1-1,0-1,0 0,3 0,7-1</inkml:trace>
  <inkml:trace contextRef="#ctx0" brushRef="#br0" timeOffset="1367.971">2204 876,'26'-46,"1"1,3 2,34-38,-23 37,-29 74,-12-24,0-1,0 1,1 0,0-1,0 0,0 1,0-1,1 0,0 1,0-1,1 0,-1 0,1-1,0 1,0 0,1-1,0 0,-1 0,1 0,0 0,1-1,-1 1,1-1,-1 0,1-1,0 1,0-1,0 0,1 0,-1 0,0-1,1 0,-1 0,1 0,-1-1,1 0,-1 0,3 0,13-9,-1-1,-1 0,1-2,-2 0,0-1,0-1,-1 0,-1-2,0 0,-1 0,-1-1,-1-1,0-1,8-17,-9 18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83,'53'100,"-40"-69,91 243,-48-84,-55-186,-1-1,0 1,1-1,-1 0,1 1,0-1,0 0,0 0,0 0,1 0,-1 0,1 0,0 0,0 0,0-1,0 1,0-1,0 1,3 1,-3-6,0 1,1-1,-1 0,0 0,0 0,-1 0,1-1,0 1,-1 0,1-1,-1 1,0-1,0 1,0-1,0 0,0 1,0-1,-1 0,1 0,-1 0,0 1,0-2,2-4,124-411,-49 212,-46 168,-15 28</inkml:trace>
  <inkml:trace contextRef="#ctx0" brushRef="#br0" timeOffset="334.784">706 337,'34'-10,"15"-3,5 1,-2-3,-6 2,-5 3,-5 3,-4 2,-2-2,-2 0,-1 1,0 1,1 3,-1 0,-4 1</inkml:trace>
  <inkml:trace contextRef="#ctx0" brushRef="#br0" timeOffset="551.775">819 506,'39'-9,"16"-4,5 1,-3 2,-2-2,-6 1,-1 3,-4-3,-5 1,1 3,-2 1,-2 2,-3 3,-7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0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4,'-18'3,"0"0,0 2,0 0,1 1,0 1,0 0,1 1,0 1,0 1,1 0,0 1,1 1,0 0,1 1,0 0,1 1,1 0,0 1,1 0,0 1,2 0,-6 14,6-8,2-1,0 1,2 0,0 0,2 0,0 22,2-38,0 1,0 0,1-1,0 1,1-1,-1 1,1-1,0 1,1-1,0 0,0 0,0 0,1-1,-1 1,1-1,1 0,-1 0,1 0,0-1,0 1,0-1,0 0,1-1,0 1,3 1,11 1,0 0,1-1,0-1,-1-1,1-1,0-1,0-1,1-1,-1 0,-1-2,1 0,15-5,-2-2,0 0,-1-2,0-2,-1-1,0-2,-1 0,5-7,-17 11,-1 0,-1-1,0-1,-1-1,0 0,-1-1,-1 0,-1-2,-1 1,0-2,6-14,-16 29,0 0,0-1,0 1,-1-1,0 1,0-1,0 0,-1 1,1-1,-1 0,-1 1,1-1,-1 0,0 1,0-1,-1 1,0-1,0 1,0 0,0-1,-1 1,0 0,0 1,0-1,-1 0,0 1,0 0,0 0,0 0,0 0,-1 1,-4-3,-7-5,-1 1,0 1,0 0,-1 1,0 1,0 1,-1 1,0 0,-4 1,-19-2,-1 2,0 2,0 1,0 3,0 1,-2 3,-2 1</inkml:trace>
  <inkml:trace contextRef="#ctx0" brushRef="#br0" timeOffset="329.897">0 258,'7'-5,"0"1,1 1,-1-1,0 1,1 1,0-1,0 1,-1 1,1-1,0 1,0 1,1-1,-1 1,0 1,0 0,7-2,626-9,-481-6,4-1,121 4,-261 14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0 713,'26'2,"0"-2,0-1,0-1,0-1,0-1,0-1,-1-2,0-1,0 0,-1-2,0-1,-1 0,0-3,27-23,-2-3,-2-1,-2-3,16-21,8-7,201-228,-268 298,1-1,-1 1,1 0,0 0,-1 0,1 0,0 1,0-1,0 0,0 1,1-1,-1 1,0 0,1 0,-1 0,1 0,-1 0,1 0,-1 1,1-1,-1 1,1 0,0 0,-1-1,1 2,0-1,-1 0,1 1,-1-1,1 1,-1 0,1 0,-1 0,1 0,-1 0,0 0,1 1,-1-1,0 1,0 0,3 11,0 0,-2 1,1-1,-2 1,0 0,0 0,-2-1,1 1,-2 0,0 0,-1 0,0 0,-2 4,-10 49,-4-1,-2 0,-3-2,-3 0,-18 29,39-83,0 1,0-1,-1-1,0 1,-1-1,0 0,-1 0,0-1,0 0,-1-1,1 1,-2-2,1 1,-1-1,0-1,0 0,-1 0,1-1,-1 0,0-1,0 0,0-1,-1 0,1-1,0 0,-1-1,1 0,-1-1,1 0,0-1,0 0,-1-1,1 0,-2-1,-15-12,4-1</inkml:trace>
  <inkml:trace contextRef="#ctx0" brushRef="#br0" timeOffset="330.041">1440 290,'-36'25,"0"1,2 2,2 1,0 2,-9 14,37-42,1 0,0 0,0 1,0-1,1 1,-1 0,1 0,0 0,0 0,0 0,1 0,-1 1,1-1,0 0,0 1,0-1,1 1,0-1,0 1,0-1,0 1,1-1,0 1,0-1,0 1,0-1,1 0,-1 1,1-1,0 0,0 0,1 0,-1-1,1 1,0-1,0 1,0-1,1 0,-1 0,4 2,1-1,1 0,0-1,0 0,0 0,1-1,-1 0,0-1,1 0,-1-1,1 0,0 0,-1-1,1 0,-1 0,0-1,0-1,1 0,5-2,4-2,-1-1,0-1,0-1,-1 0,0-1,-1-1,0 0,5-7,-15 14,0 0,-1-1,0 0,0 0,0 0,-1-1,0 1,0-1,-1 0,0-1,0 1,0 0,-1-1,0 1,-1-1,0 0,0 0,0 1,-1-1,0 0,-1 0,0 0,0 1,0-1,-1 0,-1 1,1-1,-1 1,-3-5,3 8,-1 0,0 1,-1 0,1 0,0 0,-1 0,0 1,0-1,1 1,-1 0,-1 1,1-1,0 1,0 0,0 1,-1-1,1 1,0 0,-1 0,1 1,-1-1,-18 5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75,'33'-4,"17"-3,4 1,-3 2,-9-5,-7 1,-5 1,-3 2,-1 1,-5-3,-1 0,-4 1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47,'38'0,"18"0,4-4,-3-3,-7 1,-7 2,-6 0,0 2,-5-4,-5-1,-6 1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53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1,'-5'0,"-6"0,-6 0,-5 0,-4 0,-2 0,-1 0,0 5,-1 1,1 0,0 4,0 0,1-2,0 3,-1-1,6-2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9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16,'103'311,"-80"-144,-3-56,-20-110,1 0,0 0,-1 0,1-1,0 1,0 0,0 0,-1-1,1 1,0 0,0-1,0 1,0-1,0 1,0-1,0 0,1 1,-1-1,0 0,0 0,0 0,0 0,0 0,0 0,0 0,1 0,-1 0,0-1,0 1,0 0,0-1,0 1,0-1,0 1,0-1,0 1,0-1,0 0,0 1,-1-1,1 0,0 0,0 0,-1 0,1 1,0-1,-1 0,1 0,-1 0,0 0,1-1,-1 1,0 0,1 0,-1 0,0 0,0 0,0 0,0 0,0-1,0 1,0 0,0 0,-1 0,1-1,175-396,-175 397,11-25,2-1,0 2,2 0,1 0,11-12,-9 18</inkml:trace>
  <inkml:trace contextRef="#ctx0" brushRef="#br0" timeOffset="994.766">508 496,'13'-3,"1"-2,1 2,-1-1,1 2,0 0,0 1,0 0,0 1,6 1,-19-1,-1 0,1 1,-1-1,1 0,-1 1,1-1,-1 1,1-1,-1 1,0 0,1-1,-1 1,0 0,0 0,0 0,1 0,-1 0,0 0,0 0,-1 1,1-1,0 0,0 0,0 1,-1-1,1 1,-1-1,1 0,-1 1,0-1,1 1,-1-1,0 1,0-1,0 1,0-1,0 1,0-1,-1 1,1-1,-1 1,-27 64,18-48,8-16,0 1,0-1,0 1,1 0,-1-1,1 1,-1 0,1 0,0 0,0 0,0 0,1 0,-1 0,1 0,0 0,0 1,0-1,0 0,0 0,0 0,1 0,0 0,0 0,0 0,0 0,0 0,0 0,1 0,-1 0,1-1,0 1,0-1,0 1,0-1,0 0,1 0,-1 0,1 0,-1 0,1 0,0-1,2 2,8-1,0 0,0-1,0 0,0-1,0-1,0 0,0-1,0 0,0-1,0 0,-1-1,1 0,-1-1,1-1,5-5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8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340 173,'0'14,"0"10,0 5,0 3,0 6,0 0,0 0,0-3,0 3,4-1,3-1,-1-3,-2-1,0-2,-2-1,-1-1,0 0,-1-5</inkml:trace>
  <inkml:trace contextRef="#ctx0" brushRef="#br0" timeOffset="237.265">0 173,'34'-15,"16"-4,4 1,2-1,-3 2,-1 4,-5 0,0 2,-4-3,-5 3,2 1,-2 4,-2 2,-3 2,-2 1,-6 2</inkml:trace>
  <inkml:trace contextRef="#ctx0" brushRef="#br0" timeOffset="638.244">593 567,'38'-5,"-20"1,1 0,-1 2,1 0,0 2,0 0,-1 1,1 0,0 2,4 1,-21-4,0 1,0-1,1 1,-1 0,0-1,0 1,0 0,0 0,0 0,-1 0,1 1,0-1,0 0,-1 1,1-1,-1 1,1 0,-1-1,1 1,-1 0,0 0,0 0,0 0,0 0,-1 0,1 0,0 0,-1 0,1 1,-1-1,0 0,0 0,0 0,0 1,0-1,0 0,-1 0,1 0,-1 0,1 1,-1-1,0 0,0 0,0 0,0 0,0-1,0 1,-1 0,1 0,-1-1,1 1,-1-1,0 1,-47 45,40-40,1 0,0 1,0 0,0 0,1 0,0 1,1 0,0 1,1-1,-4 8,9-15,-1 0,0 0,1 0,-1 0,1 0,-1 0,1 1,0-1,0 0,0 0,0 0,1 0,-1 1,1-1,-1 0,1 0,0 0,-1 0,1 0,0 0,0 0,1 0,-1-1,0 1,1 0,-1 0,1-1,-1 1,1-1,0 0,-1 1,1-1,0 0,0 0,0 0,0 0,0-1,0 1,2 0,85 5,-67-9,-1-1,1-2,-1 0,0-1,0-1,0-1,-1-1,9-6,-11 2</inkml:trace>
  <inkml:trace contextRef="#ctx0" brushRef="#br0" timeOffset="902.19">1271 483,'33'-5,"17"-1,4 0,-3 1,-4 2,-6-4,-5-1,-4 2,-2 0,-2 3,-6-4,-1 0,0 1,-4 1</inkml:trace>
  <inkml:trace contextRef="#ctx0" brushRef="#br0" timeOffset="1123.263">1525 229,'0'34,"0"20,0 6,0-2,0-7,0-6,0-7,0-5,0-3,0-2,5-6,1-1,0-5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0,'48'209,"18"122,-39-226,-27-104,0 0,1 0,-1 0,0 0,1 0,-1-1,1 1,-1 0,1 0,0 0,-1-1,1 1,0 0,0-1,-1 1,1-1,0 1,0-1,0 1,0-1,0 1,0-1,-1 0,1 0,0 1,0-1,0 0,0 0,0 0,0 0,0 0,0 0,0 0,0 0,0-1,0 1,0 0,0-1,0 1,0 0,0-1,-1 1,1-1,0 0,0 1,0-1,-1 1,1-1,0 0,-1 0,34-45,-29 38,45-78,-5-2,26-71,-13-35,-53 174</inkml:trace>
  <inkml:trace contextRef="#ctx0" brushRef="#br0" timeOffset="336.142">593 509,'-5'34,"-1"15,0 5,1-7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1 225,'34'-4,"15"-3,5 1,-3 2,-4 0,-11-3,-7-1,-3 2,-6 1</inkml:trace>
  <inkml:trace contextRef="#ctx0" brushRef="#br0" timeOffset="247.126">171 0,'0'34,"0"15,0 5,0-3,0-4,0-6,0-5,0-4,0-2,4-7,3-2,-1 0,3 1,6-3,-1-5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367 118,'-15'108,"5"1,5 0,7 73,-1-68,-13-49,6-59</inkml:trace>
  <inkml:trace contextRef="#ctx0" brushRef="#br0" timeOffset="314.762">0 147,'57'-27,"1"3,1 2,1 3,1 2,0 3,33-1,-76 11,1 2,1 0,-1 2,0 0,0 1,0 0,17 5,-18 1</inkml:trace>
  <inkml:trace contextRef="#ctx0" brushRef="#br0" timeOffset="611.925">763 570,'0'29,"0"14,0 4,0 0,0-4,0-4,0-9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29.3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1778,'95'-119,"216"-260,-122 196,207-154,-383 328,-1-1,0 0,0-1,-1-1,-1 1,0-2,-1 1,0-2,0 0,-2 1,5-12,0 2,2 0,0 0,2 1,1 1,0 1,1 0,11-7,80-72,-109 99,1 0,-1 0,1 0,-1 0,1 0,-1 0,1 0,-1 0,1 0,-1-1,1 1,-1 0,0 0,1 0,-1-1,1 1,-1 0,1 0,-1-1,0 1,1 0,-1-1,0 1,1 0,-1-1,0 1,0-1,1 1,-1 0,0-1,0 1,0-1,1 1,-1-1,0 1,0-1,0 1,0-1,0 1,0-1,0 1,0-1,0 1,0-1,-1 1,1-1,0 1,0 0,0-1,0 1,-1-1,1 1,0-1,0 1,-1 0,1-1,0 1,-1 0,1-1,-1 1,1 0,0-1,-34-1,30 3,-230 4,219-4,0 2,0 0,1 0,-1 2,1-1,0 2,0 0,0 1,11-4,0-1,0 1,1 0,0 0,-1 0,1 0,0 0,0 0,1 0,-1 1,1-1,-1 1,1-1,0 1,1 0,-1 0,0-1,1 1,0 0,0 0,0-1,1 1,-1 0,1-1,0 1,0 0,0-1,0 1,1-1,-1 1,1-1,0 0,0 1,0-1,0 0,1-1,-1 1,1 0,0-1,0 1,0-1,0 0,0 0,0 0,1 0,2 1,104 57,-85-48,0 1,-1 0,0 2,-1 1,-1 1,10 10,26 41,-57-68,0 0,0 0,-1-1,1 1,0 0,-1-1,1 1,0-1,-1 1,1-1,-1 1,1-1,-1 0,1 1,-1-1,1 0,-1 1,0-1,1 0,-1 1,0-1,1 0,-1 0,0 1,0-1,0 0,0 0,0 1,0-1,0 0,0 0,0 0,0 1,0-1,0 0,-1 0,1 1,0-1,-1 0,1 0,0 1,-1-1,1 0,-1 1,1-1,-1 1,1-1,-1 1,0-1,0-5,-12-183,11 69,2 111,0-1,-1 1,0-1,-1 1,0 0,0 0,-1-1,0 1,0 1,-1-1,0 0,-1 1,0 0,0 0,-1 1,0-1,0 1,-1 0,0 1,0 0,-6-4,-5 6,4 6</inkml:trace>
  <inkml:trace contextRef="#ctx0" brushRef="#br0" timeOffset="380.839">1948 56,'-16'0,"1"2,0-1,-1 2,1 0,1 1,-1 1,0 0,1 0,0 2,0 0,1 0,0 1,0 1,1 0,0 1,1 0,0 1,0 0,-6 11,13-17,1-1,0 2,0-1,0 0,1 1,0-1,0 1,0 0,1-1,0 1,0 0,1 0,-1 0,1 0,0 0,1 0,-1 0,1-1,1 1,-1 0,1 0,0-1,0 1,0-1,1 1,0-1,0 0,0 0,1-1,0 1,3 3,0-1,1 0,0 0,1-1,0 0,0-1,0 0,0 0,1-1,0 0,0 0,0-1,0-1,0 0,1 0,-1-1,1 0,-1-1,1 0,-1-1,1 0,-1-1,0 0,1 0,4-3,6 0,0-2,-1-1,0 0,0-2,-1 0,0-1,0-1,-2-1,1 0,-2-2,0 0,0 0,-2-1,4-6,-14 16,-1 0,0 0,0-1,0 1,0-1,-1 1,0-1,-1 0,0 0,0 0,0 0,-1 0,0 0,0 0,0 0,-1 0,0 1,-1-1,0 0,0 0,0 1,-1-1,0 1,0 0,0 0,-1 0,0 0,0 0,-1 1,1 0,-1 0,-1 0,1 0,0 1,-1 0,0 0,0 1,0 0,-1 0,1 0,-4-1,-15-4</inkml:trace>
  <inkml:trace contextRef="#ctx0" brushRef="#br0" timeOffset="638.425">1356 169,'1302'0,"-1278"0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0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1,'0'4,"0"-2,-5-2,-6-1,-6-1,-5 1,-4 0,-2 0,0 1,-2 0,1 4,-1 3,1-1,1-2,-1 0,1-2,4-1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345 339,'0'0,"1"-1,-1 1,0 0,1-1,-1 1,0-1,1 1,-1-1,0 1,0-1,1 1,-1-1,0 1,0-1,0 1,0-1,0 0,0 1,0-1,0 1,0-1,0 1,0-1,0 1,0-1,0 0,0 1,-1-1,1 1,0-1,0 1,-1-1,1 1,0-1,-1 1,1 0,-1-1,1 1,0-1,-1 1,1 0,-1-1,1 1,-1 0,1 0,-1-1,1 1,-1 0,1 0,-1 0,1 0,-1 0,0 0,1 0,-1 0,1 0,-1 0,1 0,-1 0,1 0,-1 0,0 0,1 0,-41-1,11 7,0 2,1 0,0 2,1 1,0 2,1 0,0 2,-19 15,45-30,0 0,0 1,0-1,0 1,0-1,0 1,0-1,0 1,1 0,-1 0,0-1,1 1,-1 0,0 0,1 0,-1-1,1 1,-1 0,1 0,-1 0,1 0,0 0,0 0,-1 0,1 0,0 0,0 0,0 0,0 1,0-1,0 0,0 0,1 0,-1 0,0 0,0 0,1 0,-1 0,1-1,-1 1,1 0,-1 0,1 0,0 0,-1 0,1-1,0 1,0 0,-1-1,1 1,0 0,0-1,0 1,0-1,0 1,0-1,0 0,0 1,1-1,62 22,42 2,-105-22,1-1,-1 1,0 0,0 0,0 0,0 0,-1 0,1 0,0 0,-1 0,1 0,-1 0,0 1,0-1,0 0,0 0,0 0,0 0,-1 1,1-1,-1 0,1 0,-1 0,0 0,0 0,0 0,0 0,0 0,0-1,0 1,-1 0,1 0,-1-1,1 1,-1-1,0 0,1 1,-1-1,0 0,0 0,0 0,0 0,-1 0,-4 6,-127 115,132-119,0-1,0 1,1 0,0 0,-1-1,1 1,0 0,0 0,0 0,1 1,-1-1,1 0,0 0,0 0,0 0,0 0,0 1,1-1,-1 0,1 0,0 0,0 0,0 0,0 0,1 0,-1-1,1 1,0 0,0-1,0 1,0-1,0 1,0-1,0 0,1 0,-1 0,1-1,0 1,0 0,-1-1,1 0,0 0,0 0,0 0,0 0,0 0,1-1,-1 1,0-1,2 0,20 3,-1 0,1-2,0-1,-1-1,1-1,0-1,7-2,-26 3,0 1,0-1,0 0,0 0,0-1,0 0,-1 0,1 0,-1-1,0 0,0 0,0 0,0 0,-1-1,4-4,5-11</inkml:trace>
  <inkml:trace contextRef="#ctx0" brushRef="#br0" timeOffset="449.434">259 0,'1'1,"-1"-1,0 1,0-1,0 1,0-1,0 1,0-1,0 1,0-1,-1 1,1-1,0 1,0-1,0 1,-1-1,1 1,0-1,0 0,-1 1,1-1,0 1,-1-1,1 0,0 1,-1-1,1 0,-1 1,1-1,0 0,-1 0,1 1,-1-1,1 0,-1 0,1 0,-1 0,1 0,-1 0,1 0,-1 1,1-1,-1-1,1 1,-1 0,0 0,1 0,-1 0,1 0,0 0,-1-1,1 1,-1 0,1 0,-1-1,1 1,-1 0,1-1,0 1,-1 0,1-1,0 1,-1 0,1-1,-30 165,26-86,3 0,3 0,12 75,-8-90,1 334,-36-275,26-110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0,'-137'460,"60"-238,74-219,1 0,0 1,0 0,1-1,-1 1,1 0,0-1,0 1,0 0,0 0,1 0,-1 0,1 0,0 0,0 0,1 0,-1 0,1 0,0 0,0 0,0 0,1-1,-1 1,1 0,0-1,0 1,0-1,0 0,1 1,-1-1,1 0,0-1,0 1,0 0,0-1,0 0,1 0,-1 0,1 0,0 0,1 0,16-1,0 0,0-1,0-2,0 0,0-1,0-1,20-7,-1 2,1-10,-30 6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1 112,'24'-4,"12"-3,6-3,4-2,0 3,-3 1,-4 4,-5 1,3-3,-1 0,-2 0,-1 2,-2-4,-2-1,0 2,-1 2,-5 2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1 424,'33'0,"17"0,3 0,-1 0,-5 0,-7 0,-4 0,-4 0,-2 0,-7 0</inkml:trace>
  <inkml:trace contextRef="#ctx0" brushRef="#br0" timeOffset="4584.6">28 594,'31'17,"0"-11,1-1,-1-2,1-2,-1-1,14-2,7 1,33-17,-79 13</inkml:trace>
  <inkml:trace contextRef="#ctx0" brushRef="#br0" timeOffset="5205.451">961 1,'-3'28,"-1"-1,-2 1,0-1,-2 0,0-1,-2 0,-1 0,-10 15,-16 43,-44 114,73-175,6-20,0 1,1-1,-1 0,1 1,-1 0,1-1,0 1,0 0,1-1,-1 1,1 0,0 0,0-1,0 1,1 0,-1 0,1 0,0-1,0 1,0-1,0 1,1-1,-1 1,1-1,0 1,0-1,0 0,1 0,0 1,3 0,-1-1,1 1,0-1,0 0,0-1,1 1,-1-1,1-1,-1 1,1-1,-1 0,1 0,0-1,-1 0,1 0,0-1,0 0,-1 0,1 0,-1-1,6-2,37-4,64-22,-99 20</inkml:trace>
  <inkml:trace contextRef="#ctx0" brushRef="#br0" timeOffset="5503.731">508 227,'39'-5,"17"-1,4 0,-4 1,-6 2,-2 1,-4 1,-6 0,-3 1,-4 0,-2 1,-1-1,0 0,-6 0</inkml:trace>
  <inkml:trace contextRef="#ctx0" brushRef="#br0" timeOffset="5952.58">1214 397,'29'-1,"-15"0,0 0,1 1,-1 1,0 0,0 1,0 0,-1 1,1 1,0 0,-1 1,0 0,6 4,-17-7,0-1,0 0,0 1,0-1,-1 1,1 0,0-1,-1 1,1 0,-1 0,0 0,0 0,0 0,0 1,0-1,0 0,0 0,-1 1,1-1,-1 0,0 1,1-1,-1 1,0-1,0 0,-1 1,1-1,-1 0,1 1,-1-1,1 0,-1 0,0 1,0-1,0 0,-1 0,1 0,0 0,-2 1,-66 77,61-73,-1 1,-34 40,42-47,1 0,-1 0,0 0,1 0,-1 0,1 0,0 0,-1 1,1-1,0 0,-1 0,1 0,0 0,0 0,0 1,0-1,0 0,0 0,0 0,1 0,-1 1,0-1,1 0,-1 0,1 0,-1 0,1 0,-1 0,1 0,0 0,0 0,-1 0,1 0,0-1,0 1,0 0,0 0,0-1,0 1,0-1,0 1,0-1,0 1,0-1,0 1,1-1,-1 0,16 4,0-1,1-1,-1-1,1 0,-1-1,1-1,-1-1,1-1,-1 0,0-1,10-4,-22 7,20-4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5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59 536,'-2'0,"1"-1,0 0,-1 1,1-1,-1 1,1 0,-1-1,1 1,-1 0,1 0,-1 0,1 0,-1 0,1 1,-1-1,1 0,-1 1,1-1,-1 1,1-1,0 1,-1-1,1 1,0 0,-1 0,1 0,0 0,0 0,0 0,0 0,0 0,0 1,0-1,0 0,0 0,1 1,-1-1,1 1,-1-1,1 0,-1 1,1-1,0 1,-1-1,1 1,0 0,-6 76,7-61,1-1,1 1,1-1,0 0,1 0,1 0,0-1,1 0,1 0,0-1,1 1,0-2,12 13,-19-23,1 0,0 0,0 0,1-1,-1 1,1-1,-1 0,1 0,-1 0,1-1,0 1,0-1,0 0,0 0,0 0,0 0,0-1,1 0,-1 1,0-2,0 1,0 0,0-1,0 0,0 0,0 0,0 0,0-1,0 0,0 1,6-5,1-1,-1 1,0-2,0 1,-1-1,0-1,-1 0,1 0,3-6,3-7,-14 19,0 0,0 0,0-1,0 2,1-1,0 0,-1 0,1 0,0 1,0-1,1 1,-1 0,0-1,1 1,0 0,-1 0,1 1,0-1,0 1,0-1,0 1,0 0,0 0,0 0,0 0,1 1,-1-1,0 1,0 0,1 0,-1 0,0 0,1 1,-1 0,1 0,93 68,-85-65,1-1,-1-1,1 0,-1-1,1 0,0-1,-1 0,1-1,0-1,-1 0,0 0,1-2,-1 1,0-1,0-1,-1 0,1-1,-1 0,-1-1,1 0,-1-1,0 0,-1 0,0-1,0 0,-1-1,0 0,0 0,-1-1,3-7,-6 11,0-1,-1 0,1 0,-2-1,1 1,-1 0,0-1,-1 1,0-1,-1 0,1 1,-2-1,1 0,-1 0,0 1,-1-1,0 1,-1 0,0-3,-4-7</inkml:trace>
  <inkml:trace contextRef="#ctx0" brushRef="#br0" timeOffset="548.408">1132 1,'0'567,"14"-478,-13-87,-1 1,1-1,1 0,-1 0,0 1,1-1,-1 0,1 0,-1 0,1 0,0-1,0 1,0 0,0-1,0 1,0-1,1 0,-1 0,0 0,1 0,-1 0,1 0,-1-1,1 1,-1-1,1 1,-1-1,1 0,-1 0,1 0,-1-1,1 1,0-1,11-4,0 0,-1-1,1-1,-1 0,-1 0,0-2,0 1,0-2,9-9,-17 15,78-74,-81 78,1 0,-1-1,0 1,1 0,-1 0,0 0,0 0,1 0,-1 0,0 0,1 0,-1 1,0-1,0 0,1 1,-1-1,0 1,0-1,0 1,1 0,-1-1,0 1,0 0,0 0,0 0,-1 0,1 0,0 0,0 0,0 0,-1 0,1 0,-1 1,1-1,-1 0,1 0,-1 0,0 1,1-1,-1 0,0 1,0-1,0 0,0 1,0-1,0 0,0 0,-1 1,1-1,0 0,-1 0,1 1,-1-1,1 0,-2 1,3 8,-1-1,0 0,1 0,0 0,1 0,-1 0,2-1,-1 1,1 0,1-1,0 0,0 0,0 0,1 0,0-1,0 0,1 0,0 0,1-1,-1 1,1-2,1 1,12 1</inkml:trace>
  <inkml:trace contextRef="#ctx0" brushRef="#br0" timeOffset="950.386">1780 735,'20'-2,"-1"0,1-1,-1-1,0 0,0-2,0 0,-1-1,0-1,-1-1,0 0,0-2,0 0,-2 0,1-1,-2-1,0-1,10-11,-22 22,0 1,0-1,-1 0,1 0,-1 0,1 0,-1 0,0 0,0 0,0-1,-1 1,1 0,-1-1,1 1,-1 0,0-1,-1 1,1 0,0-1,-1 1,0 0,0 0,0 0,0-1,0 1,-1 0,1 0,-1 1,0-1,0 0,0 0,0 1,-1-1,1 1,0 0,-1 0,0 0,0 0,1 0,-1 1,0-1,0 1,0 0,-1-1,1 1,0 1,0-1,-1 0,1 1,0 0,-3 0,0 0,0 0,0 1,0 0,-1 0,1 0,0 1,1 0,-1 0,0 0,0 1,1 0,0 0,-1 1,1-1,0 1,1 0,-1 0,1 1,0-1,0 1,0 0,-1 2,-61 124,64-125,0 0,0 0,0 0,1 0,0 0,0 0,0 1,1-1,0 0,0 1,1-1,0 0,0 0,0 0,1 0,0 0,0 0,1 0,-1 0,1 0,0-1,1 0,-1 0,1 0,0 0,1 0,-1-1,1 0,0 1,0-2,0 1,5 2,4 1,-1 0,1-1,0-1,0 0,0-1,1 0,-1-1,1-1,0-1,0 0,3 0,7-1</inkml:trace>
  <inkml:trace contextRef="#ctx0" brushRef="#br0" timeOffset="1367.971">2204 876,'26'-46,"1"1,3 2,34-38,-23 37,-29 74,-12-24,0-1,0 1,1 0,0-1,0 0,0 1,0-1,1 0,0 1,0-1,1 0,-1 0,1-1,0 1,0 0,1-1,0 0,-1 0,1 0,0 0,1-1,-1 1,1-1,-1 0,1-1,0 1,0-1,0 0,1 0,-1 0,0-1,1 0,-1 0,1 0,-1-1,1 0,-1 0,3 0,13-9,-1-1,-1 0,1-2,-2 0,0-1,0-1,-1 0,-1-2,0 0,-1 0,-1-1,-1-1,0-1,8-17,-9 18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83,'53'100,"-40"-69,91 243,-48-84,-55-186,-1-1,0 1,1-1,-1 0,1 1,0-1,0 0,0 0,0 0,1 0,-1 0,1 0,0 0,0 0,0-1,0 1,0-1,0 1,3 1,-3-6,0 1,1-1,-1 0,0 0,0 0,-1 0,1-1,0 1,-1 0,1-1,-1 1,0-1,0 1,0-1,0 0,0 1,0-1,-1 0,1 0,-1 0,0 1,0-2,2-4,124-411,-49 212,-46 168,-15 28</inkml:trace>
  <inkml:trace contextRef="#ctx0" brushRef="#br0" timeOffset="334.784">706 337,'34'-10,"15"-3,5 1,-2-3,-6 2,-5 3,-5 3,-4 2,-2-2,-2 0,-1 1,0 1,1 3,-1 0,-4 1</inkml:trace>
  <inkml:trace contextRef="#ctx0" brushRef="#br0" timeOffset="551.775">819 506,'39'-9,"16"-4,5 1,-3 2,-2-2,-6 1,-1 3,-4-3,-5 1,1 3,-2 1,-2 2,-3 3,-7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0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4,'-18'3,"0"0,0 2,0 0,1 1,0 1,0 0,1 1,0 1,0 1,1 0,0 1,1 1,0 0,1 1,0 0,1 1,1 0,0 1,1 0,0 1,2 0,-6 14,6-8,2-1,0 1,2 0,0 0,2 0,0 22,2-38,0 1,0 0,1-1,0 1,1-1,-1 1,1-1,0 1,1-1,0 0,0 0,0 0,1-1,-1 1,1-1,1 0,-1 0,1 0,0-1,0 1,0-1,0 0,1-1,0 1,3 1,11 1,0 0,1-1,0-1,-1-1,1-1,0-1,0-1,1-1,-1 0,-1-2,1 0,15-5,-2-2,0 0,-1-2,0-2,-1-1,0-2,-1 0,5-7,-17 11,-1 0,-1-1,0-1,-1-1,0 0,-1-1,-1 0,-1-2,-1 1,0-2,6-14,-16 29,0 0,0-1,0 1,-1-1,0 1,0-1,0 0,-1 1,1-1,-1 0,-1 1,1-1,-1 0,0 1,0-1,-1 1,0-1,0 1,0 0,0-1,-1 1,0 0,0 1,0-1,-1 0,0 1,0 0,0 0,0 0,0 0,-1 1,-4-3,-7-5,-1 1,0 1,0 0,-1 1,0 1,0 1,-1 1,0 0,-4 1,-19-2,-1 2,0 2,0 1,0 3,0 1,-2 3,-2 1</inkml:trace>
  <inkml:trace contextRef="#ctx0" brushRef="#br0" timeOffset="329.897">0 258,'7'-5,"0"1,1 1,-1-1,0 1,1 1,0-1,0 1,-1 1,1-1,0 1,0 1,1-1,-1 1,0 1,0 0,7-2,626-9,-481-6,4-1,121 4,-261 14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0 713,'26'2,"0"-2,0-1,0-1,0-1,0-1,0-1,-1-2,0-1,0 0,-1-2,0-1,-1 0,0-3,27-23,-2-3,-2-1,-2-3,16-21,8-7,201-228,-268 298,1-1,-1 1,1 0,0 0,-1 0,1 0,0 1,0-1,0 0,0 1,1-1,-1 1,0 0,1 0,-1 0,1 0,-1 0,1 0,-1 1,1-1,-1 1,1 0,0 0,-1-1,1 2,0-1,-1 0,1 1,-1-1,1 1,-1 0,1 0,-1 0,1 0,-1 0,0 0,1 1,-1-1,0 1,0 0,3 11,0 0,-2 1,1-1,-2 1,0 0,0 0,-2-1,1 1,-2 0,0 0,-1 0,0 0,-2 4,-10 49,-4-1,-2 0,-3-2,-3 0,-18 29,39-83,0 1,0-1,-1-1,0 1,-1-1,0 0,-1 0,0-1,0 0,-1-1,1 1,-2-2,1 1,-1-1,0-1,0 0,-1 0,1-1,-1 0,0-1,0 0,0-1,-1 0,1-1,0 0,-1-1,1 0,-1-1,1 0,0-1,0 0,-1-1,1 0,-2-1,-15-12,4-1</inkml:trace>
  <inkml:trace contextRef="#ctx0" brushRef="#br0" timeOffset="330.041">1440 290,'-36'25,"0"1,2 2,2 1,0 2,-9 14,37-42,1 0,0 0,0 1,0-1,1 1,-1 0,1 0,0 0,0 0,0 0,1 0,-1 1,1-1,0 0,0 1,0-1,1 1,0-1,0 1,0-1,0 1,1-1,0 1,0-1,0 1,0-1,1 0,-1 1,1-1,0 0,0 0,1 0,-1-1,1 1,0-1,0 1,0-1,1 0,-1 0,4 2,1-1,1 0,0-1,0 0,0 0,1-1,-1 0,0-1,1 0,-1-1,1 0,0 0,-1-1,1 0,-1 0,0-1,0-1,1 0,5-2,4-2,-1-1,0-1,0-1,-1 0,0-1,-1-1,0 0,5-7,-15 14,0 0,-1-1,0 0,0 0,0 0,-1-1,0 1,0-1,-1 0,0-1,0 1,0 0,-1-1,0 1,-1-1,0 0,0 0,0 1,-1-1,0 0,-1 0,0 0,0 1,0-1,-1 0,-1 1,1-1,-1 1,-3-5,3 8,-1 0,0 1,-1 0,1 0,0 0,-1 0,0 1,0-1,1 1,-1 0,-1 1,1-1,0 1,0 0,0 1,-1-1,1 1,0 0,-1 0,1 1,-1-1,-18 5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2:3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508 205,'-4'2,"-1"0,1 1,-1-1,1 1,0 0,0 0,0 0,1 1,-1-1,1 1,-1 0,1 0,1 0,-1 0,0 1,1-1,0 1,0-1,0 1,1 0,0 0,0 0,0 0,0 4,-15 183,12-84,-63 445,55-385,13-169,-1-10</inkml:trace>
  <inkml:trace contextRef="#ctx0" brushRef="#br0" timeOffset="268.395">1 346,'38'-29,"47"-24,22-7,4 6,-8 8,-12 11,-12 7,-9 8,-13 8,-5 6,-8 4,-6 2,-4 1,-4 0,-7 6,-2 0,-5 5,-6 0</inkml:trace>
  <inkml:trace contextRef="#ctx0" brushRef="#br0" timeOffset="817.644">1045 713,'-30'37,"3"2,0 1,3 2,2 0,1 1,-5 20,24-59,0-1,1 1,-1 0,1 0,0 0,0 0,0 0,1 0,-1 0,1 0,0 0,0 0,1 0,-1 1,1-1,0 0,0 0,0-1,1 1,-1 0,1 0,0-1,0 1,0-1,0 1,1-1,0 0,-1 0,1 0,0 0,0 0,1-1,-1 0,1 1,-1-1,1 0,-1-1,1 1,2 0,4 0,1 1,0-2,0 0,0 0,0-1,1 0,-1-1,0 0,0-1,-1 0,1 0,0-2,-1 1,1-1,-1-1,0 1,-1-2,1 0,-1 0,0 0,0-1,-1-1,0 1,0-1,-1-1,0 1,-1-1,1 0,-2-1,1 0,-2 0,1 0,-1 0,-1-1,2-3,-1-4,-1 0,0 1,-1-1,-1 0,0 0,-2 0,0 0,-1 0,-2-5,3 16,-1-1,0 0,-1 0,1 1,-2 0,1-1,-1 1,0 0,0 1,-1-1,0 1,0 0,-1 0,1 0,-1 1,0 0,-1 0,1 1,-1-1,0 1,-6-2,9 4,-1 1,1-1,-1 1,1 0,-1 1,0-1,1 1,-1-1,0 1,1 1,-1-1,0 1,1 0,-1 0,0 0,-3 2,-11 7</inkml:trace>
  <inkml:trace contextRef="#ctx0" brushRef="#br0" timeOffset="1368.501">1693 742,'-13'16,"1"1,0 0,1 1,1 0,0 1,1 0,2 0,0 1,1 0,1 1,0-1,2 1,0 3,3-21,0 1,1-1,-1 1,1-1,0 0,0 1,0-1,0 0,0 0,1 0,-1 1,1-2,0 1,0 0,0 0,1 0,-1-1,0 0,1 1,0-1,-1 0,1 0,0 0,0 0,0-1,1 0,-1 1,0-1,0 0,1 0,-1-1,0 1,1-1,-1 1,1-1,0 0,128-18,-101 5,-2-1,0-2,-1-1,0-1,-2-2,0 0,-1-2,-1 0,-1-2,-2-1,0 0,10-18,-26 37,22-28,-1-1,-2 0,-1-2,-3-1,0 0,-3-2,2-9,-12 30,-1 0,-1-1,-1 1,0-1,-1 0,-2-1,0 1,-1 0,-1 0,-1 0,0 0,-2 0,0 0,-2 0,0 1,-4-7,6 18,0 1,-1-1,1 1,-2 0,1 0,-1 1,0 0,-1 0,1 0,-1 1,0 0,-1 0,1 1,-1 0,0 0,0 1,0-1,0 2,-1-1,1 2,-1-1,0 1,1 0,-1 1,0 0,1 0,-1 1,0 0,1 0,-1 1,1 0,-1 1,1 0,-4 2,-11 7,1 1,0 1,1 1,1 1,0 1,1 1,1 1,1 0,0 1,2 1,0 0,1 1,2 1,0 0,1 1,2 0,0 0,2 1,0 0,0 10,3-20,1 1,1 0,0 0,1-1,1 1,0 0,1 0,1 0,0 0,1-1,1 1,0-1,1 0,1 0,1-1,0 1,0-1,1-1,1 0,1 0,0 0,4 3,9 4,0-2,0-1,2-1,0-1,1-1,0-1,1-1,1-2,0-1,0 0,1-3,-1 0,2-2,-1-1,0-1,0-2,1 0,-1-3,7-1,15-2,-8 0</inkml:trace>
  <inkml:trace contextRef="#ctx0" brushRef="#br0" timeOffset="2250.985">2907 543,'-37'10,"1"2,0 1,1 2,0 2,1 1,1 1,1 2,1 1,1 2,-16 15,35-29,1 1,-1 0,2 0,0 1,0 0,1 1,0 0,1 0,-2 6,8-15,-1 0,1 0,0 0,0 0,0 0,1 0,-1 0,1 0,0 0,0 0,0 0,1 0,0 0,-1 0,1 0,1 0,-1 0,0 0,1-1,0 1,0 0,0-1,0 0,1 1,-1-1,1 0,0 0,0 0,0-1,0 1,1-1,-1 0,1 1,-1-2,2 2,4 1,0 0,0-1,0 0,1-1,-1 0,1 0,-1-1,1 0,0-1,-1 0,1-1,-1 0,1 0,-1-1,1 0,-1 0,0-1,8-4,152-88,26-66,-195 161,0 1,0-1,1 1,-1-1,0 0,0 1,1-1,-1 0,0 1,0-1,1 0,-1 1,0-1,1 0,-1 0,1 1,-1-1,0 0,1 0,-1 0,1 1,-1-1,0 0,1 0,-1 0,1 0,-1 0,1 0,-1 0,1 0,-1 0,0 0,1 0,-1 0,1 0,-1-1,1 1,-1 0,0 0,1 0,-1-1,1 1,-1 0,0 0,1-1,-1 1,0 0,1-1,-1 1,0 0,0-1,1 1,-1 0,0-1,0 0,-11 45,9-37,-1-1,1 0,0-1,0 1,0 0,1 0,0 0,0 0,0 0,1 0,0 0,0 0,0 0,1 0,0 0,0 0,1 0,0 0,0-1,0 1,0-1,1 1,0-1,0 0,1 0,-1 0,1 0,0-1,1 1,-1-1,1 0,-1 0,1-1,0 0,1 1,4 1,-1-4,0-1,0 0,0-1,0 1,0-2,0 1,0-1,-1-1,1 1,-1-1,1-1,-1 0,0 0,0-1,-1 1,1-2,-1 1,0-1,0 0,-1-1,0 1,2-5,8-2,110-131,-116 146,-16 25,4-19,-2 9,1 1,1 0,0 0,2 0,0 0,1-1,0 1,2 0,1 3,-3-15,0-1,1 1,0-1,0 1,0-1,0 0,1 0,0 0,0 0,1 0,-1-1,1 1,0-1,0 0,0 0,1-1,0 1,-1-1,1 0,0 0,0 0,1-1,-1 0,1 0,-1 0,1-1,-1 0,1 0,0 0,0-1,-1 1,1-2,-1 1,0-1,0 1,1-1,-1-1,0 1,0-1,0 0,0 0,-1 0,1-1,0 1,-1-1,0-1,0 1,0 0,0-1,0 0,-1 0,1 0,0-2,58-109,-48 85,62-137,-27 100,-47 66,-1 0,1 0,-1 0,1 0,0 0,-1 0,1 0,0 0,0 1,0-1,0 1,-1-1,1 1,0 0,0 0,0-1,0 2,0-1,0 0,0 0,0 1,0-1,0 1,0-1,-1 1,1 0,0 0,0-1,-1 1,1 1,0-1,-1 0,1 0,-1 1,0-1,1 0,-1 1,0 0,1 0,13 21,0 1,-2 0,-1 1,0 1,-2-1,-1 2,-1-1,0 9,34 251,-37-237,1 19,-4 0,-2 0,-3 0,-3 0,-3 0,-3 0,5-25,-3-1,-1 0,-2-1,-2 0,-1-1,-2-1,-2-1,-2-1,-23 31,38-57,-1 0,-1-1,1 0,-1-1,-1 0,0 0,0-1,-1 0,0-1,0 0,-1-1,0 0,0-1,0 0,0-1,-7 1,16-4,0-1,0 0,0 0,0-1,1 1,-1-1,0 1,0-1,0 0,1 0,-1 0,1 0,-1-1,1 1,-1-1,1 1,0-1,-1 0,1 0,0 0,0 0,1 0,-1-1,0 1,1-1,-1 1,1-1,0 1,0-1,0 0,0-1,-9-90,24 27,2 1,3 0,3 1,3 1,2 1,4 2,1 1,4 1,8-7,0 0,4 2,1 2,4 1,-17 23</inkml:trace>
  <inkml:trace contextRef="#ctx0" brushRef="#br0" timeOffset="12719.121">1 1531,'671'-34,"-421"17,1531-140,-906 93,-551 36,-304 23,1 1,0 2,0 0,1 1,-1 1,0 0,0 2,0 1,0 1,5 1,-13 2,-6-2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199 284,'-17'15,"-1"0,2 2,0 0,1 1,1 1,1 0,0 0,2 2,0-1,1 2,1-1,1 1,1 0,1 1,1 0,1 0,1 0,1 15,1-33,1 0,0-1,1 1,-1-1,1 1,0-1,0 1,0-1,1 1,0-1,0 0,0 0,0 0,0 0,1 0,0 0,0-1,0 1,0-1,0 0,1 0,-1 0,1 0,0-1,0 1,0-1,0 0,0 0,1-1,-1 1,1-1,1 0,20 2,-2-2</inkml:trace>
  <inkml:trace contextRef="#ctx0" brushRef="#br0" timeOffset="833.895">256 735,'36'-8,"-1"-1,0-2,-1-1,0-2,0-1,-2-1,0-2,-1-2,6-6,-29 22,0-1,-1 1,0-2,0 1,0-1,0 0,-1-1,0 1,0-1,-1-1,0 1,0-1,-1 1,0-1,0-1,-1 1,0 0,0-1,-1 0,0 1,0-6,-2 14,-1-1,1 0,0 0,0 0,-1 1,1-1,-1 0,1 0,-1 1,1-1,-1 0,1 1,-1-1,1 1,-1-1,0 0,1 1,-1 0,0-1,0 1,1-1,-1 1,0 0,0-1,0 1,1 0,-1 0,0 0,0 0,0 0,0 0,1 0,-1 0,0 0,0 0,0 0,0 0,1 1,-1-1,0 0,0 1,1-1,-1 0,0 1,0-1,1 1,-1-1,0 1,1 0,-1-1,1 1,-1 0,-34 30,-24 62,58-89,-1-1,1 0,0 1,0-1,1 0,-1 1,1-1,-1 1,1-1,0 1,0-1,1 1,-1-1,1 1,0-1,0 0,0 1,0-1,0 0,1 0,0 0,-1 0,1 0,0 0,1 0,-1-1,0 1,1-1,2 3,8 1,0 1,0-2,1 0,-1-1,1 0,0-1,0 0,1-2,-1 1,0-2,1 0,-1 0,0-2,1 1,-1-2,0 0,0-1,0 0,-1-1,0-1,0 0,0 0,0-1,-1-1,8-7,5-2,-2 0,0-2,-1 0,0-1,14-21,-35 41,0 0,0-1,0 0,0 1,0-1,0 1,0-1,0 0,0 0,-1 0,1 1,0-1,-1 0,1 0,0 0,-1 0,1 0,-1 0,0 0,1 0,-1 0,0 0,1-1,-1 1,0 0,0 0,0 0,0 0,0 0,0 0,-1 0,1-1,0 1,0 0,-1 0,1 0,-1 0,1 0,-1 0,1 0,-1 0,0 0,1 0,-1 1,0-1,0 0,0 0,1 1,-1-1,0 0,0 1,0-1,0 1,0-1,0 1,0 0,-1-1,1 1,0 0,0 0,0 0,0 0,-6 2,0 1,0 0,1 1,0 0,-1 0,1 0,1 1,-1 0,1 0,-1 0,2 1,-1 0,0 0,1 0,0 0,1 0,0 1,0 0,0 0,0 0,1 1,1-5,1 1,0-1,0 0,0 1,0-1,0 0,1 1,0-1,-1 0,1 0,0 0,1 0,-1 0,0 0,1 0,0 0,0 0,0-1,0 1,0 0,0-1,0 0,1 0,0 0,-1 0,1 0,0 0,0 0,0-1,0 0,1 1,4 2,0-1,0 0,0-1,1 0,-1 0,1-1,-1 0,1 0,-1-1,1 0,7-1,18-8,-1-2,0-1,-1-1,0-2,-1-1,0-2,12-10,-29 21,0-1,0-1,-1-1,0 0,0 0,-1-1,-1-1,0 0,-1 0,0-1,0-1,-2 0,0 0,0 0,-1-3,-6 16,0 0,-1-1,1 1,-1 0,0-1,1 1,-1-1,0 1,0 0,0-1,0 1,0-1,0 1,0-1,0 1,-1 0,1-1,-1 1,1 0,-1-1,1 1,-1 0,0 0,1-1,-1 1,0 0,0 0,0 0,0 0,0 0,0 0,0 0,0 0,-1 1,1-1,0 0,0 1,-1-1,1 1,0-1,-1 1,1 0,0-1,-1 1,1 0,-1 0,1 0,-1 0,1 0,0 0,-1 1,1-1,-1 0,1 1,0-1,-1 1,1-1,0 1,0 0,-1 0,1-1,0 1,0 0,0 0,-6 4,1 1,-1-1,1 1,0 0,1 0,-1 1,1 0,1 0,-1 0,1 0,0 1,1 0,0-1,0 1,1 0,0 1,0-1,1 0,0 1,0 0,0-4,1 1,0-1,0 1,0-1,0 1,1-1,0 1,0-1,1 1,0-1,0 0,0 0,0 0,1 0,-1 0,1 0,1-1,-1 1,1-1,-1 0,1 0,1 0,-1-1,0 1,1-1,0 0,-1 0,1-1,0 1,1-1,18 5</inkml:trace>
  <inkml:trace contextRef="#ctx0" brushRef="#br0" timeOffset="1170.678">2176 143,'-186'292,"183"-289,0 0,0 0,0 0,1 1,-1 0,1-1,0 1,0 0,0 0,1 0,0 0,-1 0,1 0,1 1,-1-1,1 0,-1 1,1-1,0 0,1 1,-1-1,1 0,0 0,0 1,0-1,1 0,-1 0,1 0,0 0,0-1,0 1,1 0,-1-1,1 0,0 1,0-1,0 0,6 0,-1 1,1-2,0 1,0-1,0 0,1-1,-1 0,0 0,0-1,1-1,-1 1,0-2,0 1,0-1,5-1,-13 2,1 0,-1 1,1-1,-1 0,0 0,1 1,-1-1,0 0,0 0,1-1,-1 1,0 0,0 0,0-1,0 1,-1 0,1-1,0 1,0-1,-1 1,1-1,-1 1,1-1,-1 1,0-1,0 0,0 1,0-1,0 1,0-1,0 0,-3-13</inkml:trace>
  <inkml:trace contextRef="#ctx0" brushRef="#br0" timeOffset="1382.06">1809 368,'38'0,"32"0,9 0,-4 0,-10 0,-12 0,-9 0,-8 0,-5 0,-3 0,-7 0</inkml:trace>
  <inkml:trace contextRef="#ctx0" brushRef="#br0" timeOffset="1586.967">2542 1,'5'43,"1"39,0 14,-1 1,-1-11,-2-16,-1-10,-5-11,-3-8,1-6,-4-10,-5-4,-4-1,0-3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75,'33'-4,"17"-3,4 1,-3 2,-9-5,-7 1,-5 1,-3 2,-1 1,-5-3,-1 0,-4 1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47,'38'0,"18"0,4-4,-3-3,-7 1,-7 2,-6 0,0 2,-5-4,-5-1,-6 1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9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16,'103'311,"-80"-144,-3-56,-20-110,1 0,0 0,-1 0,1-1,0 1,0 0,0 0,-1-1,1 1,0 0,0-1,0 1,0-1,0 1,0-1,0 0,1 1,-1-1,0 0,0 0,0 0,0 0,0 0,0 0,0 0,1 0,-1 0,0-1,0 1,0 0,0-1,0 1,0-1,0 1,0-1,0 1,0-1,0 0,0 1,-1-1,1 0,0 0,0 0,-1 0,1 1,0-1,-1 0,1 0,-1 0,0 0,1-1,-1 1,0 0,1 0,-1 0,0 0,0 0,0 0,0 0,0-1,0 1,0 0,0 0,-1 0,1-1,175-396,-175 397,11-25,2-1,0 2,2 0,1 0,11-12,-9 18</inkml:trace>
  <inkml:trace contextRef="#ctx0" brushRef="#br0" timeOffset="994.766">508 496,'13'-3,"1"-2,1 2,-1-1,1 2,0 0,0 1,0 0,0 1,6 1,-19-1,-1 0,1 1,-1-1,1 0,-1 1,1-1,-1 1,1-1,-1 1,0 0,1-1,-1 1,0 0,0 0,0 0,1 0,-1 0,0 0,0 0,-1 1,1-1,0 0,0 0,0 1,-1-1,1 1,-1-1,1 0,-1 1,0-1,1 1,-1-1,0 1,0-1,0 1,0-1,0 1,0-1,-1 1,1-1,-1 1,-27 64,18-48,8-16,0 1,0-1,0 1,1 0,-1-1,1 1,-1 0,1 0,0 0,0 0,0 0,1 0,-1 0,1 0,0 0,0 1,0-1,0 0,0 0,0 0,1 0,0 0,0 0,0 0,0 0,0 0,0 0,1 0,-1 0,1-1,0 1,0-1,0 1,0-1,0 0,1 0,-1 0,1 0,-1 0,1 0,0-1,2 2,8-1,0 0,0-1,0 0,0-1,0-1,0 0,0-1,0 0,0-1,0 0,-1-1,1 0,-1-1,1-1,5-5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8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340 173,'0'14,"0"10,0 5,0 3,0 6,0 0,0 0,0-3,0 3,4-1,3-1,-1-3,-2-1,0-2,-2-1,-1-1,0 0,-1-5</inkml:trace>
  <inkml:trace contextRef="#ctx0" brushRef="#br0" timeOffset="237.265">0 173,'34'-15,"16"-4,4 1,2-1,-3 2,-1 4,-5 0,0 2,-4-3,-5 3,2 1,-2 4,-2 2,-3 2,-2 1,-6 2</inkml:trace>
  <inkml:trace contextRef="#ctx0" brushRef="#br0" timeOffset="638.244">593 567,'38'-5,"-20"1,1 0,-1 2,1 0,0 2,0 0,-1 1,1 0,0 2,4 1,-21-4,0 1,0-1,1 1,-1 0,0-1,0 1,0 0,0 0,0 0,-1 0,1 1,0-1,0 0,-1 1,1-1,-1 1,1 0,-1-1,1 1,-1 0,0 0,0 0,0 0,0 0,-1 0,1 0,0 0,-1 0,1 1,-1-1,0 0,0 0,0 0,0 1,0-1,0 0,-1 0,1 0,-1 0,1 1,-1-1,0 0,0 0,0 0,0 0,0-1,0 1,-1 0,1 0,-1-1,1 1,-1-1,0 1,-47 45,40-40,1 0,0 1,0 0,0 0,1 0,0 1,1 0,0 1,1-1,-4 8,9-15,-1 0,0 0,1 0,-1 0,1 0,-1 0,1 1,0-1,0 0,0 0,0 0,1 0,-1 1,1-1,-1 0,1 0,0 0,-1 0,1 0,0 0,0 0,1 0,-1-1,0 1,1 0,-1 0,1-1,-1 1,1-1,0 0,-1 1,1-1,0 0,0 0,0 0,0 0,0-1,0 1,2 0,85 5,-67-9,-1-1,1-2,-1 0,0-1,0-1,0-1,-1-1,9-6,-11 2</inkml:trace>
  <inkml:trace contextRef="#ctx0" brushRef="#br0" timeOffset="902.19">1271 483,'33'-5,"17"-1,4 0,-3 1,-4 2,-6-4,-5-1,-4 2,-2 0,-2 3,-6-4,-1 0,0 1,-4 1</inkml:trace>
  <inkml:trace contextRef="#ctx0" brushRef="#br0" timeOffset="1123.263">1525 229,'0'34,"0"20,0 6,0-2,0-7,0-6,0-7,0-5,0-3,0-2,5-6,1-1,0-5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0,'48'209,"18"122,-39-226,-27-104,0 0,1 0,-1 0,0 0,1 0,-1-1,1 1,-1 0,1 0,0 0,-1-1,1 1,0 0,0-1,-1 1,1-1,0 1,0-1,0 1,0-1,0 1,0-1,-1 0,1 0,0 1,0-1,0 0,0 0,0 0,0 0,0 0,0 0,0 0,0 0,0-1,0 1,0 0,0-1,0 1,0 0,0-1,-1 1,1-1,0 0,0 1,0-1,-1 1,1-1,0 0,-1 0,34-45,-29 38,45-78,-5-2,26-71,-13-35,-53 174</inkml:trace>
  <inkml:trace contextRef="#ctx0" brushRef="#br0" timeOffset="336.142">593 509,'-5'34,"-1"15,0 5,1-7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1 225,'34'-4,"15"-3,5 1,-3 2,-4 0,-11-3,-7-1,-3 2,-6 1</inkml:trace>
  <inkml:trace contextRef="#ctx0" brushRef="#br0" timeOffset="247.126">171 0,'0'34,"0"15,0 5,0-3,0-4,0-6,0-5,0-4,0-2,4-7,3-2,-1 0,3 1,6-3,-1-5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367 118,'-15'108,"5"1,5 0,7 73,-1-68,-13-49,6-59</inkml:trace>
  <inkml:trace contextRef="#ctx0" brushRef="#br0" timeOffset="314.762">0 147,'57'-27,"1"3,1 2,1 3,1 2,0 3,33-1,-76 11,1 2,1 0,-1 2,0 0,0 1,0 0,17 5,-18 1</inkml:trace>
  <inkml:trace contextRef="#ctx0" brushRef="#br0" timeOffset="611.925">763 570,'0'29,"0"14,0 4,0 0,0-4,0-4,0-9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29.3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1778,'95'-119,"216"-260,-122 196,207-154,-383 328,-1-1,0 0,0-1,-1-1,-1 1,0-2,-1 1,0-2,0 0,-2 1,5-12,0 2,2 0,0 0,2 1,1 1,0 1,1 0,11-7,80-72,-109 99,1 0,-1 0,1 0,-1 0,1 0,-1 0,1 0,-1 0,1 0,-1-1,1 1,-1 0,0 0,1 0,-1-1,1 1,-1 0,1 0,-1-1,0 1,1 0,-1-1,0 1,1 0,-1-1,0 1,0-1,1 1,-1 0,0-1,0 1,0-1,1 1,-1-1,0 1,0-1,0 1,0-1,0 1,0-1,0 1,0-1,0 1,0-1,-1 1,1-1,0 1,0 0,0-1,0 1,-1-1,1 1,0-1,0 1,-1 0,1-1,0 1,-1 0,1-1,-1 1,1 0,0-1,-34-1,30 3,-230 4,219-4,0 2,0 0,1 0,-1 2,1-1,0 2,0 0,0 1,11-4,0-1,0 1,1 0,0 0,-1 0,1 0,0 0,0 0,1 0,-1 1,1-1,-1 1,1-1,0 1,1 0,-1 0,0-1,1 1,0 0,0 0,0-1,1 1,-1 0,1-1,0 1,0 0,0-1,0 1,1-1,-1 1,1-1,0 0,0 1,0-1,0 0,1-1,-1 1,1 0,0-1,0 1,0-1,0 0,0 0,0 0,1 0,2 1,104 57,-85-48,0 1,-1 0,0 2,-1 1,-1 1,10 10,26 41,-57-68,0 0,0 0,-1-1,1 1,0 0,-1-1,1 1,0-1,-1 1,1-1,-1 1,1-1,-1 0,1 1,-1-1,1 0,-1 1,0-1,1 0,-1 1,0-1,1 0,-1 0,0 1,0-1,0 0,0 0,0 1,0-1,0 0,0 0,0 0,0 1,0-1,0 0,-1 0,1 1,0-1,-1 0,1 0,0 1,-1-1,1 0,-1 1,1-1,-1 1,1-1,-1 1,0-1,0-5,-12-183,11 69,2 111,0-1,-1 1,0-1,-1 1,0 0,0 0,-1-1,0 1,0 1,-1-1,0 0,-1 1,0 0,0 0,-1 1,0-1,0 1,-1 0,0 1,0 0,-6-4,-5 6,4 6</inkml:trace>
  <inkml:trace contextRef="#ctx0" brushRef="#br0" timeOffset="380.839">1948 56,'-16'0,"1"2,0-1,-1 2,1 0,1 1,-1 1,0 0,1 0,0 2,0 0,1 0,0 1,0 1,1 0,0 1,1 0,0 1,0 0,-6 11,13-17,1-1,0 2,0-1,0 0,1 1,0-1,0 1,0 0,1-1,0 1,0 0,1 0,-1 0,1 0,0 0,1 0,-1 0,1-1,1 1,-1 0,1 0,0-1,0 1,0-1,1 1,0-1,0 0,0 0,1-1,0 1,3 3,0-1,1 0,0 0,1-1,0 0,0-1,0 0,0 0,1-1,0 0,0 0,0-1,0-1,0 0,1 0,-1-1,1 0,-1-1,1 0,-1-1,1 0,-1-1,0 0,1 0,4-3,6 0,0-2,-1-1,0 0,0-2,-1 0,0-1,0-1,-2-1,1 0,-2-2,0 0,0 0,-2-1,4-6,-14 16,-1 0,0 0,0-1,0 1,0-1,-1 1,0-1,-1 0,0 0,0 0,0 0,-1 0,0 0,0 0,0 0,-1 0,0 1,-1-1,0 0,0 0,0 1,-1-1,0 1,0 0,0 0,-1 0,0 0,0 0,-1 1,1 0,-1 0,-1 0,1 0,0 1,-1 0,0 0,0 1,0 0,-1 0,1 0,-4-1,-15-4</inkml:trace>
  <inkml:trace contextRef="#ctx0" brushRef="#br0" timeOffset="638.425">1356 169,'1302'0,"-1278"0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36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1553,'195'-253,"-108"148,-4-5,6-20,126-181,-127 122,-4 64,-49 83,-87 71,16-10,-157 65,87-55,145-25,20-5,147 12,12 13,-218-25,-1 1,1 0,-1 0,1-1,0 1,-1 0,1-1,0 1,-1 0,1-1,0 1,-1-1,1 1,0 0,0-1,-1 1,1-1,0 1,0-1,0 1,0-1,-1 1,1-1,0 1,0-1,0 1,0-1,0 1,0-1,1 1,-1-1,0 1,0-1,0 1,0-1,1 1,-1-1,0 1,0 0,1-1,-1 1,0-1,1 1,-1 0,0-1,1 1,-1 0,1-1,-1 1,0 0,1 0,-1-1,1 1,-1 0,1 0,-1 0,1 0,-1 0,1-1,-1 1,1 0,-1 0,1 0,-1 0,1 1,-1-1,1 0,-35-32,32 31,-251-223,249 222,4 4</inkml:trace>
  <inkml:trace contextRef="#ctx0" brushRef="#br0" timeOffset="354.782">1439 1,'-21'2,"0"1,0 1,0 0,1 2,-1 1,1 0,1 2,0 0,0 1,0 1,-3 3,18-10,0 0,0-1,0 1,1 1,0-1,0 0,0 1,0 0,1-1,-1 1,1 0,1 0,-1 1,1-1,0 0,0 0,0 1,1-1,-1 1,1-1,1 0,-1 1,1-1,0 0,0 1,1-1,-1 0,1 0,0 0,1 0,-1 0,1-1,0 1,0-1,0 1,1-1,-1 0,1-1,0 1,0 0,1-1,-1 0,5 2,7 2,0 0,1-1,-1-1,1-1,0 0,0-1,1-1,-1-1,0 0,1-1,-1-1,0-1,1 0,-1-1,0-1,-1-1,1 0,-1-1,0-1,0-1,-1 0,0-1,0 0,-1-1,0-1,-1 0,0-1,-1 0,0-1,0-2,-10 12,0-1,0 0,0 1,-1-1,0 0,1 0,-1 0,-1 0,1 0,0 0,-1 0,0 0,0 0,0 0,0 0,-1 0,0 0,0 0,0 0,0 0,0 0,-1 0,0 1,0-1,0 0,0 1,0 0,-1-1,0 1,1 0,-1 0,0 1,0-1,-1 1,1-1,-3 0,-16-10</inkml:trace>
  <inkml:trace contextRef="#ctx0" brushRef="#br0" timeOffset="601.834">705 141,'424'-39,"-110"22,75 16,-282 1,190 26,-271-24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242 141,'-27'21,"1"-4,0 2,2 1,1 1,0 0,2 2,0 1,-12 19,31-40,0 0,0 0,0 0,1 0,-1 0,1 0,0 0,0 0,0 1,0-1,1 0,-1 1,1-1,0 0,0 1,0-1,0 1,1-1,-1 0,1 1,0-1,0 0,0 0,0 0,1 1,-1-1,1-1,0 1,0 0,0 0,0-1,0 1,1-1,-1 1,1-1,0 0,-1 0,1 0,0-1,0 1,0-1,0 1,1-1,-1 0,1 0,11 1,1 0,0-1,0 0,0-1,0-1,-1-1,1 0,0-1,-1-1,0 0,0-1,0-1,0 0,-1-1,0-1,0 0,-1-1,0 0,-1-1,0 0,0-1,-1 0,-1-1,0-1,-6 10,0-1,0 1,-1-1,1 0,-1-1,0 1,0-1,0 1,-1-1,0 0,0 0,0 0,0 0,-1 0,0 0,0 0,0-1,-1 1,0 0,0-1,0 1,-1 0,1-1,-1 1,-1 0,1 0,-1 0,1 0,-2 0,1 0,0 0,-1 1,0-1,0 1,0 0,-1 0,1 0,-1 0,-2-1,-1 0,-1 0,1 1,-1 0,0 0,0 1,0 0,0 1,-1 0,1 0,-1 0,1 1,-1 1,0-1,1 1,-1 1,0 0,1 0,-1 0,1 1,-1 1,1-1,-6 4,-14 6</inkml:trace>
  <inkml:trace contextRef="#ctx0" brushRef="#br0" timeOffset="365.972">1061 0,'-63'33,"40"-23,1 2,1 0,0 0,0 2,1 1,1 1,-17 16,35-30,-1-1,1 1,-1 0,1 0,0-1,0 1,0 0,0 0,0 0,0 0,0 0,1 0,-1 0,1 0,-1 0,1 1,0-1,0 0,0 0,0 0,0 0,1 1,-1-1,1 0,-1 0,1 0,0 0,-1 0,1 0,0 0,1 0,-1-1,0 1,0 0,1 0,-1-1,1 1,-1-1,1 0,0 1,0-1,-1 0,1 0,0 0,0 0,0 0,0-1,0 1,0 0,2-1,13 9,50 31,-65-39,-1 0,1 1,-1-1,1 0,-1 1,0 0,0-1,0 1,0 0,0-1,0 1,0 0,-1 0,1 0,0-1,-1 1,0 0,1 0,-1 0,0 0,0 0,0 0,0 0,0 0,-1 0,1 0,-1 0,1 0,-1 0,0-1,0 1,1 0,-1 0,0-1,-1 2,-5 3,1 1,-2-1,1 0,-1-1,0 0,0 0,0 0,0-1,-1-1,0 1,0-1,0-1,0 0,-9 1,-91 2,84-5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345 339,'0'0,"1"-1,-1 1,0 0,1-1,-1 1,0-1,1 1,-1-1,0 1,0-1,1 1,-1-1,0 1,0-1,0 1,0-1,0 0,0 1,0-1,0 1,0-1,0 1,0-1,0 1,0-1,0 0,0 1,-1-1,1 1,0-1,0 1,-1-1,1 1,0-1,-1 1,1 0,-1-1,1 1,0-1,-1 1,1 0,-1-1,1 1,-1 0,1 0,-1-1,1 1,-1 0,1 0,-1 0,1 0,-1 0,0 0,1 0,-1 0,1 0,-1 0,1 0,-1 0,1 0,-1 0,0 0,1 0,-41-1,11 7,0 2,1 0,0 2,1 1,0 2,1 0,0 2,-19 15,45-30,0 0,0 1,0-1,0 1,0-1,0 1,0-1,0 1,1 0,-1 0,0-1,1 1,-1 0,0 0,1 0,-1-1,1 1,-1 0,1 0,-1 0,1 0,0 0,0 0,-1 0,1 0,0 0,0 0,0 0,0 1,0-1,0 0,0 0,1 0,-1 0,0 0,0 0,1 0,-1 0,1-1,-1 1,1 0,-1 0,1 0,0 0,-1 0,1-1,0 1,0 0,-1-1,1 1,0 0,0-1,0 1,0-1,0 1,0-1,0 0,0 1,1-1,62 22,42 2,-105-22,1-1,-1 1,0 0,0 0,0 0,0 0,-1 0,1 0,0 0,-1 0,1 0,-1 0,0 1,0-1,0 0,0 0,0 0,0 0,-1 1,1-1,-1 0,1 0,-1 0,0 0,0 0,0 0,0 0,0 0,0-1,0 1,-1 0,1 0,-1-1,1 1,-1-1,0 0,1 1,-1-1,0 0,0 0,0 0,0 0,-1 0,-4 6,-127 115,132-119,0-1,0 1,1 0,0 0,-1-1,1 1,0 0,0 0,0 0,1 1,-1-1,1 0,0 0,0 0,0 0,0 0,0 1,1-1,-1 0,1 0,0 0,0 0,0 0,0 0,1 0,-1-1,1 1,0 0,0-1,0 1,0-1,0 1,0-1,0 0,1 0,-1 0,1-1,0 1,0 0,-1-1,1 0,0 0,0 0,0 0,0 0,0 0,1-1,-1 1,0-1,2 0,20 3,-1 0,1-2,0-1,-1-1,1-1,0-1,7-2,-26 3,0 1,0-1,0 0,0 0,0-1,0 0,-1 0,1 0,-1-1,0 0,0 0,0 0,0 0,-1-1,4-4,5-11</inkml:trace>
  <inkml:trace contextRef="#ctx0" brushRef="#br0" timeOffset="449.434">259 0,'1'1,"-1"-1,0 1,0-1,0 1,0-1,0 1,0-1,0 1,0-1,-1 1,1-1,0 1,0-1,0 1,-1-1,1 1,0-1,0 0,-1 1,1-1,0 1,-1-1,1 0,0 1,-1-1,1 0,-1 1,1-1,0 0,-1 0,1 1,-1-1,1 0,-1 0,1 0,-1 0,1 0,-1 0,1 0,-1 1,1-1,-1-1,1 1,-1 0,0 0,1 0,-1 0,1 0,0 0,-1-1,1 1,-1 0,1 0,-1-1,1 1,-1 0,1-1,0 1,-1 0,1-1,0 1,-1 0,1-1,-30 165,26-86,3 0,3 0,12 75,-8-90,1 334,-36-275,26-110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0,'-137'460,"60"-238,74-219,1 0,0 1,0 0,1-1,-1 1,1 0,0-1,0 1,0 0,0 0,1 0,-1 0,1 0,0 0,0 0,1 0,-1 0,1 0,0 0,0 0,0 0,1-1,-1 1,1 0,0-1,0 1,0-1,0 0,1 1,-1-1,1 0,0-1,0 1,0 0,0-1,0 0,1 0,-1 0,1 0,0 0,1 0,16-1,0 0,0-1,0-2,0 0,0-1,0-1,20-7,-1 2,1-10,-30 6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1 112,'24'-4,"12"-3,6-3,4-2,0 3,-3 1,-4 4,-5 1,3-3,-1 0,-2 0,-1 2,-2-4,-2-1,0 2,-1 2,-5 2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1 424,'33'0,"17"0,3 0,-1 0,-5 0,-7 0,-4 0,-4 0,-2 0,-7 0</inkml:trace>
  <inkml:trace contextRef="#ctx0" brushRef="#br0" timeOffset="4584.6">28 594,'31'17,"0"-11,1-1,-1-2,1-2,-1-1,14-2,7 1,33-17,-79 13</inkml:trace>
  <inkml:trace contextRef="#ctx0" brushRef="#br0" timeOffset="5205.451">961 1,'-3'28,"-1"-1,-2 1,0-1,-2 0,0-1,-2 0,-1 0,-10 15,-16 43,-44 114,73-175,6-20,0 1,1-1,-1 0,1 1,-1 0,1-1,0 1,0 0,1-1,-1 1,1 0,0 0,0-1,0 1,1 0,-1 0,1 0,0-1,0 1,0-1,0 1,1-1,-1 1,1-1,0 1,0-1,0 0,1 0,0 1,3 0,-1-1,1 1,0-1,0 0,0-1,1 1,-1-1,1-1,-1 1,1-1,-1 0,1 0,0-1,-1 0,1 0,0-1,0 0,-1 0,1 0,-1-1,6-2,37-4,64-22,-99 20</inkml:trace>
  <inkml:trace contextRef="#ctx0" brushRef="#br0" timeOffset="5503.731">508 227,'39'-5,"17"-1,4 0,-4 1,-6 2,-2 1,-4 1,-6 0,-3 1,-4 0,-2 1,-1-1,0 0,-6 0</inkml:trace>
  <inkml:trace contextRef="#ctx0" brushRef="#br0" timeOffset="5952.58">1214 397,'29'-1,"-15"0,0 0,1 1,-1 1,0 0,0 1,0 0,-1 1,1 1,0 0,-1 1,0 0,6 4,-17-7,0-1,0 0,0 1,0-1,-1 1,1 0,0-1,-1 1,1 0,-1 0,0 0,0 0,0 0,0 1,0-1,0 0,0 0,-1 1,1-1,-1 0,0 1,1-1,-1 1,0-1,0 0,-1 1,1-1,-1 0,1 1,-1-1,1 0,-1 0,0 1,0-1,0 0,-1 0,1 0,0 0,-2 1,-66 77,61-73,-1 1,-34 40,42-47,1 0,-1 0,0 0,1 0,-1 0,1 0,0 0,-1 1,1-1,0 0,-1 0,1 0,0 0,0 0,0 1,0-1,0 0,0 0,0 0,1 0,-1 1,0-1,1 0,-1 0,1 0,-1 0,1 0,-1 0,1 0,0 0,0 0,-1 0,1 0,0-1,0 1,0 0,0 0,0-1,0 1,0-1,0 1,0-1,0 1,0-1,0 1,1-1,-1 0,16 4,0-1,1-1,-1-1,1 0,-1-1,1-1,-1-1,1-1,-1 0,0-1,10-4,-22 7,20-4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5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59 536,'-2'0,"1"-1,0 0,-1 1,1-1,-1 1,1 0,-1-1,1 1,-1 0,1 0,-1 0,1 0,-1 0,1 1,-1-1,1 0,-1 1,1-1,-1 1,1-1,0 1,-1-1,1 1,0 0,-1 0,1 0,0 0,0 0,0 0,0 0,0 0,0 1,0-1,0 0,0 0,1 1,-1-1,1 1,-1-1,1 0,-1 1,1-1,0 1,-1-1,1 1,0 0,-6 76,7-61,1-1,1 1,1-1,0 0,1 0,1 0,0-1,1 0,1 0,0-1,1 1,0-2,12 13,-19-23,1 0,0 0,0 0,1-1,-1 1,1-1,-1 0,1 0,-1 0,1-1,0 1,0-1,0 0,0 0,0 0,0 0,0-1,1 0,-1 1,0-2,0 1,0 0,0-1,0 0,0 0,0 0,0 0,0-1,0 0,0 1,6-5,1-1,-1 1,0-2,0 1,-1-1,0-1,-1 0,1 0,3-6,3-7,-14 19,0 0,0 0,0-1,0 2,1-1,0 0,-1 0,1 0,0 1,0-1,1 1,-1 0,0-1,1 1,0 0,-1 0,1 1,0-1,0 1,0-1,0 1,0 0,0 0,0 0,0 0,1 1,-1-1,0 1,0 0,1 0,-1 0,0 0,1 1,-1 0,1 0,93 68,-85-65,1-1,-1-1,1 0,-1-1,1 0,0-1,-1 0,1-1,0-1,-1 0,0 0,1-2,-1 1,0-1,0-1,-1 0,1-1,-1 0,-1-1,1 0,-1-1,0 0,-1 0,0-1,0 0,-1-1,0 0,0 0,-1-1,3-7,-6 11,0-1,-1 0,1 0,-2-1,1 1,-1 0,0-1,-1 1,0-1,-1 0,1 1,-2-1,1 0,-1 0,0 1,-1-1,0 1,-1 0,0-3,-4-7</inkml:trace>
  <inkml:trace contextRef="#ctx0" brushRef="#br0" timeOffset="548.408">1132 1,'0'567,"14"-478,-13-87,-1 1,1-1,1 0,-1 0,0 1,1-1,-1 0,1 0,-1 0,1 0,0-1,0 1,0 0,0-1,0 1,0-1,1 0,-1 0,0 0,1 0,-1 0,1 0,-1-1,1 1,-1-1,1 1,-1-1,1 0,-1 0,1 0,-1-1,1 1,0-1,11-4,0 0,-1-1,1-1,-1 0,-1 0,0-2,0 1,0-2,9-9,-17 15,78-74,-81 78,1 0,-1-1,0 1,1 0,-1 0,0 0,0 0,1 0,-1 0,0 0,1 0,-1 1,0-1,0 0,1 1,-1-1,0 1,0-1,0 1,1 0,-1-1,0 1,0 0,0 0,0 0,-1 0,1 0,0 0,0 0,0 0,-1 0,1 0,-1 1,1-1,-1 0,1 0,-1 0,0 1,1-1,-1 0,0 1,0-1,0 0,0 1,0-1,0 0,0 0,-1 1,1-1,0 0,-1 0,1 1,-1-1,1 0,-2 1,3 8,-1-1,0 0,1 0,0 0,1 0,-1 0,2-1,-1 1,1 0,1-1,0 0,0 0,0 0,1 0,0-1,0 0,1 0,0 0,1-1,-1 1,1-2,1 1,12 1</inkml:trace>
  <inkml:trace contextRef="#ctx0" brushRef="#br0" timeOffset="950.386">1780 735,'20'-2,"-1"0,1-1,-1-1,0 0,0-2,0 0,-1-1,0-1,-1-1,0 0,0-2,0 0,-2 0,1-1,-2-1,0-1,10-11,-22 22,0 1,0-1,-1 0,1 0,-1 0,1 0,-1 0,0 0,0 0,0-1,-1 1,1 0,-1-1,1 1,-1 0,0-1,-1 1,1 0,0-1,-1 1,0 0,0 0,0 0,0-1,0 1,-1 0,1 0,-1 1,0-1,0 0,0 0,0 1,-1-1,1 1,0 0,-1 0,0 0,0 0,1 0,-1 1,0-1,0 1,0 0,-1-1,1 1,0 1,0-1,-1 0,1 1,0 0,-3 0,0 0,0 0,0 1,0 0,-1 0,1 0,0 1,1 0,-1 0,0 0,0 1,1 0,0 0,-1 1,1-1,0 1,1 0,-1 0,1 1,0-1,0 1,0 0,-1 2,-61 124,64-125,0 0,0 0,0 0,1 0,0 0,0 0,0 1,1-1,0 0,0 1,1-1,0 0,0 0,0 0,1 0,0 0,0 0,1 0,-1 0,1 0,0-1,1 0,-1 0,1 0,0 0,1 0,-1-1,1 0,0 1,0-2,0 1,5 2,4 1,-1 0,1-1,0-1,0 0,0-1,1 0,-1-1,1-1,0-1,0 0,3 0,7-1</inkml:trace>
  <inkml:trace contextRef="#ctx0" brushRef="#br0" timeOffset="1367.971">2204 876,'26'-46,"1"1,3 2,34-38,-23 37,-29 74,-12-24,0-1,0 1,1 0,0-1,0 0,0 1,0-1,1 0,0 1,0-1,1 0,-1 0,1-1,0 1,0 0,1-1,0 0,-1 0,1 0,0 0,1-1,-1 1,1-1,-1 0,1-1,0 1,0-1,0 0,1 0,-1 0,0-1,1 0,-1 0,1 0,-1-1,1 0,-1 0,3 0,13-9,-1-1,-1 0,1-2,-2 0,0-1,0-1,-1 0,-1-2,0 0,-1 0,-1-1,-1-1,0-1,8-17,-9 18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519 86,'-33'31,"-188"245,23-43,140-167,52-60,4-5</inkml:trace>
  <inkml:trace contextRef="#ctx0" brushRef="#br0" timeOffset="321.315">152 1,'-3'28,"2"0,1 0,1 0,1 0,2 0,1 0,1-1,1 0,1 0,5 9,82 161,-63-81,-19-48,-7-50</inkml:trace>
  <inkml:trace contextRef="#ctx0" brushRef="#br0" timeOffset="915.775">378 764,'176'-273,"-176"273,0-1,0 1,0-1,0 1,0-1,0 1,0-1,0 1,0-1,0 1,0-1,1 1,-1-1,0 1,0-1,1 1,-1 0,0-1,1 1,-1-1,0 1,1 0,-1-1,1 1,-1 0,1 0,-1-1,0 1,1 0,-1 0,1 0,-1-1,1 1,-1 0,1 0,-1 0,1 0,-1 0,1 0,-1 0,1 0,-1 0,1 0,-1 0,1 1,-1-1,1 0,-1 0,1 0,-1 1,1-1,-1 0,1 1,-1-1,0 0,1 1,-1-1,0 0,1 1,-1-1,0 1,1-1,-1 0,0 1,0-1,0 1,1 0,1 37,-2-33,-1-3,1 1,-1 0,1 0,-1 0,1 0,0 0,0-1,0 1,0 0,1 0,-1 0,1 0,0 0,0 0,0-1,0 1,0 0,0-1,1 1,-1-1,1 0,0 1,0-1,0 0,0 0,0 0,0 0,1 0,-1-1,0 1,1-1,-1 1,1-1,0 0,0 0,-1 0,1 0,2 0,4-3,-1-1,1 1,-1-2,1 1,-1-1,0 0,0-1,-1 0,1 0,-1 0,0-1,-1 0,3-3,52-38,-60 47,0-1,0 0,1 0,-1 1,0-1,0 0,0 1,1-1,-1 1,0 0,1-1,-1 1,0 0,1 0,-1 0,0 0,1 0,-1 0,0 0,1 0,-1 1,0-1,1 0,-1 1,0-1,0 1,1-1,-1 1,0 0,0 0,0-1,0 1,0 0,0 0,0 0,0 0,0 0,0 0,-1 1,1-1,0 0,-1 0,1 0,-1 1,1-1,-1 0,0 1,1-1,-1 0,0 1,0-1,0 0,0 1,0-1,0 0,-1 1,1-1,0 0,-1 1,1-1,-1 0,1 0,-1 1,0 0,-3 12,2-9,0-1,0 1,1 0,-1 0,1 0,0 0,0 0,1 0,0 0,0 1,0-1,0 0,1 0,0 0,0 0,0 0,0 0,1 0,0 0,0-1,0 1,1-1,0 1,-1-1,2 0,-1 0,1 1,12 3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83,'53'100,"-40"-69,91 243,-48-84,-55-186,-1-1,0 1,1-1,-1 0,1 1,0-1,0 0,0 0,0 0,1 0,-1 0,1 0,0 0,0 0,0-1,0 1,0-1,0 1,3 1,-3-6,0 1,1-1,-1 0,0 0,0 0,-1 0,1-1,0 1,-1 0,1-1,-1 1,0-1,0 1,0-1,0 0,0 1,0-1,-1 0,1 0,-1 0,0 1,0-2,2-4,124-411,-49 212,-46 168,-15 28</inkml:trace>
  <inkml:trace contextRef="#ctx0" brushRef="#br0" timeOffset="334.784">706 337,'34'-10,"15"-3,5 1,-2-3,-6 2,-5 3,-5 3,-4 2,-2-2,-2 0,-1 1,0 1,1 3,-1 0,-4 1</inkml:trace>
  <inkml:trace contextRef="#ctx0" brushRef="#br0" timeOffset="551.775">819 506,'39'-9,"16"-4,5 1,-3 2,-2-2,-6 1,-1 3,-4-3,-5 1,1 3,-2 1,-2 2,-3 3,-7 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0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4,'-18'3,"0"0,0 2,0 0,1 1,0 1,0 0,1 1,0 1,0 1,1 0,0 1,1 1,0 0,1 1,0 0,1 1,1 0,0 1,1 0,0 1,2 0,-6 14,6-8,2-1,0 1,2 0,0 0,2 0,0 22,2-38,0 1,0 0,1-1,0 1,1-1,-1 1,1-1,0 1,1-1,0 0,0 0,0 0,1-1,-1 1,1-1,1 0,-1 0,1 0,0-1,0 1,0-1,0 0,1-1,0 1,3 1,11 1,0 0,1-1,0-1,-1-1,1-1,0-1,0-1,1-1,-1 0,-1-2,1 0,15-5,-2-2,0 0,-1-2,0-2,-1-1,0-2,-1 0,5-7,-17 11,-1 0,-1-1,0-1,-1-1,0 0,-1-1,-1 0,-1-2,-1 1,0-2,6-14,-16 29,0 0,0-1,0 1,-1-1,0 1,0-1,0 0,-1 1,1-1,-1 0,-1 1,1-1,-1 0,0 1,0-1,-1 1,0-1,0 1,0 0,0-1,-1 1,0 0,0 1,0-1,-1 0,0 1,0 0,0 0,0 0,0 0,-1 1,-4-3,-7-5,-1 1,0 1,0 0,-1 1,0 1,0 1,-1 1,0 0,-4 1,-19-2,-1 2,0 2,0 1,0 3,0 1,-2 3,-2 1</inkml:trace>
  <inkml:trace contextRef="#ctx0" brushRef="#br0" timeOffset="329.897">0 258,'7'-5,"0"1,1 1,-1-1,0 1,1 1,0-1,0 1,-1 1,1-1,0 1,0 1,1-1,-1 1,0 1,0 0,7-2,626-9,-481-6,4-1,121 4,-261 14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0 713,'26'2,"0"-2,0-1,0-1,0-1,0-1,0-1,-1-2,0-1,0 0,-1-2,0-1,-1 0,0-3,27-23,-2-3,-2-1,-2-3,16-21,8-7,201-228,-268 298,1-1,-1 1,1 0,0 0,-1 0,1 0,0 1,0-1,0 0,0 1,1-1,-1 1,0 0,1 0,-1 0,1 0,-1 0,1 0,-1 1,1-1,-1 1,1 0,0 0,-1-1,1 2,0-1,-1 0,1 1,-1-1,1 1,-1 0,1 0,-1 0,1 0,-1 0,0 0,1 1,-1-1,0 1,0 0,3 11,0 0,-2 1,1-1,-2 1,0 0,0 0,-2-1,1 1,-2 0,0 0,-1 0,0 0,-2 4,-10 49,-4-1,-2 0,-3-2,-3 0,-18 29,39-83,0 1,0-1,-1-1,0 1,-1-1,0 0,-1 0,0-1,0 0,-1-1,1 1,-2-2,1 1,-1-1,0-1,0 0,-1 0,1-1,-1 0,0-1,0 0,0-1,-1 0,1-1,0 0,-1-1,1 0,-1-1,1 0,0-1,0 0,-1-1,1 0,-2-1,-15-12,4-1</inkml:trace>
  <inkml:trace contextRef="#ctx0" brushRef="#br0" timeOffset="330.041">1440 290,'-36'25,"0"1,2 2,2 1,0 2,-9 14,37-42,1 0,0 0,0 1,0-1,1 1,-1 0,1 0,0 0,0 0,0 0,1 0,-1 1,1-1,0 0,0 1,0-1,1 1,0-1,0 1,0-1,0 1,1-1,0 1,0-1,0 1,0-1,1 0,-1 1,1-1,0 0,0 0,1 0,-1-1,1 1,0-1,0 1,0-1,1 0,-1 0,4 2,1-1,1 0,0-1,0 0,0 0,1-1,-1 0,0-1,1 0,-1-1,1 0,0 0,-1-1,1 0,-1 0,0-1,0-1,1 0,5-2,4-2,-1-1,0-1,0-1,-1 0,0-1,-1-1,0 0,5-7,-15 14,0 0,-1-1,0 0,0 0,0 0,-1-1,0 1,0-1,-1 0,0-1,0 1,0 0,-1-1,0 1,-1-1,0 0,0 0,0 1,-1-1,0 0,-1 0,0 0,0 1,0-1,-1 0,-1 1,1-1,-1 1,-3-5,3 8,-1 0,0 1,-1 0,1 0,0 0,-1 0,0 1,0-1,1 1,-1 0,-1 1,1-1,0 1,0 0,0 1,-1-1,1 1,0 0,-1 0,1 1,-1-1,-18 5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75,'33'-4,"17"-3,4 1,-3 2,-9-5,-7 1,-5 1,-3 2,-1 1,-5-3,-1 0,-4 1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47,'38'0,"18"0,4-4,-3-3,-7 1,-7 2,-6 0,0 2,-5-4,-5-1,-6 1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9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16,'103'311,"-80"-144,-3-56,-20-110,1 0,0 0,-1 0,1-1,0 1,0 0,0 0,-1-1,1 1,0 0,0-1,0 1,0-1,0 1,0-1,0 0,1 1,-1-1,0 0,0 0,0 0,0 0,0 0,0 0,0 0,1 0,-1 0,0-1,0 1,0 0,0-1,0 1,0-1,0 1,0-1,0 1,0-1,0 0,0 1,-1-1,1 0,0 0,0 0,-1 0,1 1,0-1,-1 0,1 0,-1 0,0 0,1-1,-1 1,0 0,1 0,-1 0,0 0,0 0,0 0,0 0,0-1,0 1,0 0,0 0,-1 0,1-1,175-396,-175 397,11-25,2-1,0 2,2 0,1 0,11-12,-9 18</inkml:trace>
  <inkml:trace contextRef="#ctx0" brushRef="#br0" timeOffset="994.766">508 496,'13'-3,"1"-2,1 2,-1-1,1 2,0 0,0 1,0 0,0 1,6 1,-19-1,-1 0,1 1,-1-1,1 0,-1 1,1-1,-1 1,1-1,-1 1,0 0,1-1,-1 1,0 0,0 0,0 0,1 0,-1 0,0 0,0 0,-1 1,1-1,0 0,0 0,0 1,-1-1,1 1,-1-1,1 0,-1 1,0-1,1 1,-1-1,0 1,0-1,0 1,0-1,0 1,0-1,-1 1,1-1,-1 1,-27 64,18-48,8-16,0 1,0-1,0 1,1 0,-1-1,1 1,-1 0,1 0,0 0,0 0,0 0,1 0,-1 0,1 0,0 0,0 1,0-1,0 0,0 0,0 0,1 0,0 0,0 0,0 0,0 0,0 0,0 0,1 0,-1 0,1-1,0 1,0-1,0 1,0-1,0 0,1 0,-1 0,1 0,-1 0,1 0,0-1,2 2,8-1,0 0,0-1,0 0,0-1,0-1,0 0,0-1,0 0,0-1,0 0,-1-1,1 0,-1-1,1-1,5-5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8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340 173,'0'14,"0"10,0 5,0 3,0 6,0 0,0 0,0-3,0 3,4-1,3-1,-1-3,-2-1,0-2,-2-1,-1-1,0 0,-1-5</inkml:trace>
  <inkml:trace contextRef="#ctx0" brushRef="#br0" timeOffset="237.265">0 173,'34'-15,"16"-4,4 1,2-1,-3 2,-1 4,-5 0,0 2,-4-3,-5 3,2 1,-2 4,-2 2,-3 2,-2 1,-6 2</inkml:trace>
  <inkml:trace contextRef="#ctx0" brushRef="#br0" timeOffset="638.244">593 567,'38'-5,"-20"1,1 0,-1 2,1 0,0 2,0 0,-1 1,1 0,0 2,4 1,-21-4,0 1,0-1,1 1,-1 0,0-1,0 1,0 0,0 0,0 0,-1 0,1 1,0-1,0 0,-1 1,1-1,-1 1,1 0,-1-1,1 1,-1 0,0 0,0 0,0 0,0 0,-1 0,1 0,0 0,-1 0,1 1,-1-1,0 0,0 0,0 0,0 1,0-1,0 0,-1 0,1 0,-1 0,1 1,-1-1,0 0,0 0,0 0,0 0,0-1,0 1,-1 0,1 0,-1-1,1 1,-1-1,0 1,-47 45,40-40,1 0,0 1,0 0,0 0,1 0,0 1,1 0,0 1,1-1,-4 8,9-15,-1 0,0 0,1 0,-1 0,1 0,-1 0,1 1,0-1,0 0,0 0,0 0,1 0,-1 1,1-1,-1 0,1 0,0 0,-1 0,1 0,0 0,0 0,1 0,-1-1,0 1,1 0,-1 0,1-1,-1 1,1-1,0 0,-1 1,1-1,0 0,0 0,0 0,0 0,0-1,0 1,2 0,85 5,-67-9,-1-1,1-2,-1 0,0-1,0-1,0-1,-1-1,9-6,-11 2</inkml:trace>
  <inkml:trace contextRef="#ctx0" brushRef="#br0" timeOffset="902.19">1271 483,'33'-5,"17"-1,4 0,-3 1,-4 2,-6-4,-5-1,-4 2,-2 0,-2 3,-6-4,-1 0,0 1,-4 1</inkml:trace>
  <inkml:trace contextRef="#ctx0" brushRef="#br0" timeOffset="1123.263">1525 229,'0'34,"0"20,0 6,0-2,0-7,0-6,0-7,0-5,0-3,0-2,5-6,1-1,0-5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0,'48'209,"18"122,-39-226,-27-104,0 0,1 0,-1 0,0 0,1 0,-1-1,1 1,-1 0,1 0,0 0,-1-1,1 1,0 0,0-1,-1 1,1-1,0 1,0-1,0 1,0-1,0 1,0-1,-1 0,1 0,0 1,0-1,0 0,0 0,0 0,0 0,0 0,0 0,0 0,0 0,0-1,0 1,0 0,0-1,0 1,0 0,0-1,-1 1,1-1,0 0,0 1,0-1,-1 1,1-1,0 0,-1 0,34-45,-29 38,45-78,-5-2,26-71,-13-35,-53 174</inkml:trace>
  <inkml:trace contextRef="#ctx0" brushRef="#br0" timeOffset="336.142">593 509,'-5'34,"-1"15,0 5,1-7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1 225,'34'-4,"15"-3,5 1,-3 2,-4 0,-11-3,-7-1,-3 2,-6 1</inkml:trace>
  <inkml:trace contextRef="#ctx0" brushRef="#br0" timeOffset="247.126">171 0,'0'34,"0"15,0 5,0-3,0-4,0-6,0-5,0-4,0-2,4-7,3-2,-1 0,3 1,6-3,-1-5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367 118,'-15'108,"5"1,5 0,7 73,-1-68,-13-49,6-59</inkml:trace>
  <inkml:trace contextRef="#ctx0" brushRef="#br0" timeOffset="314.762">0 147,'57'-27,"1"3,1 2,1 3,1 2,0 3,33-1,-76 11,1 2,1 0,-1 2,0 0,0 1,0 0,17 5,-18 1</inkml:trace>
  <inkml:trace contextRef="#ctx0" brushRef="#br0" timeOffset="611.925">763 570,'0'29,"0"14,0 4,0 0,0-4,0-4,0-9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0,'-34'68,"-193"310,148-256,-26 15,90-122</inkml:trace>
  <inkml:trace contextRef="#ctx0" brushRef="#br0" timeOffset="282.89">66 57,'14'33,"15"22,6 5,3-2,-5-7,-4-11,-6-8,-3-5,-4-2,-1-1,-2 1,-4 1,1 0,0 2,-2-1,-3-3</inkml:trace>
  <inkml:trace contextRef="#ctx0" brushRef="#br0" timeOffset="811.98">460 734,'187'-226,"-185"224,33-32,-35 33,1 1,-1-1,1 1,0-1,-1 1,1-1,-1 1,1-1,0 1,-1 0,1-1,0 1,0 0,-1-1,1 1,0 0,0 0,-1 0,1 0,0 0,0 0,-1 0,1 0,0 0,0 0,-1 0,1 0,0 1,0-1,-1 0,1 1,0-1,-1 0,1 1,0-1,-1 1,1-1,0 1,-1-1,1 1,-1-1,1 1,-1 0,0-1,1 1,-1 0,1-1,-1 1,0 0,0-1,1 2,5 23,-7-23,1 1,0 0,0 0,0 0,0 0,1 0,-1 0,1 0,0 0,-1 0,1 0,1-1,-1 1,0 0,1-1,-1 1,1-1,0 1,0-1,0 0,0 0,0 0,0 0,1 0,-1 0,1-1,-1 1,1-1,0 0,-1 0,1 0,0 0,0 0,0 0,0-1,0 1,-1-1,2 0,52-26,-51 22,0 1,1 0,-1 0,1 0,0 1,-1-1,1 2,0-1,1 0,-1 1,0 0,0 1,3-1,-7 2,1 1,0-1,-1 0,1 1,0-1,-1 1,0 0,1 0,-1 0,0 0,0 0,0 0,0 1,0-1,-1 0,1 1,-1 0,0-1,1 1,-1 0,0 0,-1 0,1 0,0 0,-1-1,0 1,1 0,-1 0,-1 0,1 0,0 2,14 49,-3-41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29.3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1778,'95'-119,"216"-260,-122 196,207-154,-383 328,-1-1,0 0,0-1,-1-1,-1 1,0-2,-1 1,0-2,0 0,-2 1,5-12,0 2,2 0,0 0,2 1,1 1,0 1,1 0,11-7,80-72,-109 99,1 0,-1 0,1 0,-1 0,1 0,-1 0,1 0,-1 0,1 0,-1-1,1 1,-1 0,0 0,1 0,-1-1,1 1,-1 0,1 0,-1-1,0 1,1 0,-1-1,0 1,1 0,-1-1,0 1,0-1,1 1,-1 0,0-1,0 1,0-1,1 1,-1-1,0 1,0-1,0 1,0-1,0 1,0-1,0 1,0-1,0 1,0-1,-1 1,1-1,0 1,0 0,0-1,0 1,-1-1,1 1,0-1,0 1,-1 0,1-1,0 1,-1 0,1-1,-1 1,1 0,0-1,-34-1,30 3,-230 4,219-4,0 2,0 0,1 0,-1 2,1-1,0 2,0 0,0 1,11-4,0-1,0 1,1 0,0 0,-1 0,1 0,0 0,0 0,1 0,-1 1,1-1,-1 1,1-1,0 1,1 0,-1 0,0-1,1 1,0 0,0 0,0-1,1 1,-1 0,1-1,0 1,0 0,0-1,0 1,1-1,-1 1,1-1,0 0,0 1,0-1,0 0,1-1,-1 1,1 0,0-1,0 1,0-1,0 0,0 0,0 0,1 0,2 1,104 57,-85-48,0 1,-1 0,0 2,-1 1,-1 1,10 10,26 41,-57-68,0 0,0 0,-1-1,1 1,0 0,-1-1,1 1,0-1,-1 1,1-1,-1 1,1-1,-1 0,1 1,-1-1,1 0,-1 1,0-1,1 0,-1 1,0-1,1 0,-1 0,0 1,0-1,0 0,0 0,0 1,0-1,0 0,0 0,0 0,0 1,0-1,0 0,-1 0,1 1,0-1,-1 0,1 0,0 1,-1-1,1 0,-1 1,1-1,-1 1,1-1,-1 1,0-1,0-5,-12-183,11 69,2 111,0-1,-1 1,0-1,-1 1,0 0,0 0,-1-1,0 1,0 1,-1-1,0 0,-1 1,0 0,0 0,-1 1,0-1,0 1,-1 0,0 1,0 0,-6-4,-5 6,4 6</inkml:trace>
  <inkml:trace contextRef="#ctx0" brushRef="#br0" timeOffset="380.839">1948 56,'-16'0,"1"2,0-1,-1 2,1 0,1 1,-1 1,0 0,1 0,0 2,0 0,1 0,0 1,0 1,1 0,0 1,1 0,0 1,0 0,-6 11,13-17,1-1,0 2,0-1,0 0,1 1,0-1,0 1,0 0,1-1,0 1,0 0,1 0,-1 0,1 0,0 0,1 0,-1 0,1-1,1 1,-1 0,1 0,0-1,0 1,0-1,1 1,0-1,0 0,0 0,1-1,0 1,3 3,0-1,1 0,0 0,1-1,0 0,0-1,0 0,0 0,1-1,0 0,0 0,0-1,0-1,0 0,1 0,-1-1,1 0,-1-1,1 0,-1-1,1 0,-1-1,0 0,1 0,4-3,6 0,0-2,-1-1,0 0,0-2,-1 0,0-1,0-1,-2-1,1 0,-2-2,0 0,0 0,-2-1,4-6,-14 16,-1 0,0 0,0-1,0 1,0-1,-1 1,0-1,-1 0,0 0,0 0,0 0,-1 0,0 0,0 0,0 0,-1 0,0 1,-1-1,0 0,0 0,0 1,-1-1,0 1,0 0,0 0,-1 0,0 0,0 0,-1 1,1 0,-1 0,-1 0,1 0,0 1,-1 0,0 0,0 1,0 0,-1 0,1 0,-4-1,-15-4</inkml:trace>
  <inkml:trace contextRef="#ctx0" brushRef="#br0" timeOffset="638.425">1356 169,'1302'0,"-1278"0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36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1553,'195'-253,"-108"148,-4-5,6-20,126-181,-127 122,-4 64,-49 83,-87 71,16-10,-157 65,87-55,145-25,20-5,147 12,12 13,-218-25,-1 1,1 0,-1 0,1-1,0 1,-1 0,1-1,0 1,-1 0,1-1,0 1,-1-1,1 1,0 0,0-1,-1 1,1-1,0 1,0-1,0 1,0-1,-1 1,1-1,0 1,0-1,0 1,0-1,0 1,0-1,1 1,-1-1,0 1,0-1,0 1,0-1,1 1,-1-1,0 1,0 0,1-1,-1 1,0-1,1 1,-1 0,0-1,1 1,-1 0,1-1,-1 1,0 0,1 0,-1-1,1 1,-1 0,1 0,-1 0,1 0,-1 0,1-1,-1 1,1 0,-1 0,1 0,-1 0,1 1,-1-1,1 0,-35-32,32 31,-251-223,249 222,4 4</inkml:trace>
  <inkml:trace contextRef="#ctx0" brushRef="#br0" timeOffset="354.782">1439 1,'-21'2,"0"1,0 1,0 0,1 2,-1 1,1 0,1 2,0 0,0 1,0 1,-3 3,18-10,0 0,0-1,0 1,1 1,0-1,0 0,0 1,0 0,1-1,-1 1,1 0,1 0,-1 1,1-1,0 0,0 0,0 1,1-1,-1 1,1-1,1 0,-1 1,1-1,0 0,0 1,1-1,-1 0,1 0,0 0,1 0,-1 0,1-1,0 1,0-1,0 1,1-1,-1 0,1-1,0 1,0 0,1-1,-1 0,5 2,7 2,0 0,1-1,-1-1,1-1,0 0,0-1,1-1,-1-1,0 0,1-1,-1-1,0-1,1 0,-1-1,0-1,-1-1,1 0,-1-1,0-1,0-1,-1 0,0-1,0 0,-1-1,0-1,-1 0,0-1,-1 0,0-1,0-2,-10 12,0-1,0 0,0 1,-1-1,0 0,1 0,-1 0,-1 0,1 0,0 0,-1 0,0 0,0 0,0 0,0 0,-1 0,0 0,0 0,0 0,0 0,0 0,-1 0,0 1,0-1,0 0,0 1,0 0,-1-1,0 1,1 0,-1 0,0 1,0-1,-1 1,1-1,-3 0,-16-10</inkml:trace>
  <inkml:trace contextRef="#ctx0" brushRef="#br0" timeOffset="601.834">705 141,'424'-39,"-110"22,75 16,-282 1,190 26,-271-24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0 368,'248'-11,"2"-24,-95 13,-131 15</inkml:trace>
  <inkml:trace contextRef="#ctx0" brushRef="#br0" timeOffset="3866.835">170 510,'138'-12,"110"-7,-40-7,-190 25,-6 1</inkml:trace>
  <inkml:trace contextRef="#ctx0" brushRef="#br0" timeOffset="4461.236">480 1,'10'14,"1"-1,0-1,0 1,2-2,-1 0,2 0,-1-1,1-1,1 0,-1-1,2 0,-1-2,1 0,9 2,37 20,-34-14,-1 0,-1 2,-1 1,0 1,13 13,-37-30,0 0,0-1,-1 1,1 0,0 0,-1 0,1 0,-1 0,1 0,-1 0,1 0,-1 0,0 0,1 0,-1 0,0 1,0-1,0 0,0 0,0 0,0 0,0 0,0 0,0 0,-1 1,1-1,0 0,-1 0,1 0,-1 0,1 0,-1 0,0 0,1-1,-1 1,0 0,0 0,1 0,-1-1,0 1,0 0,0-1,0 1,-50 32,39-27,-246 157,202-121,42-32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47,'14'0,"10"0,5 0,3 0,1 0,-1 0,-1 0,0 0,-2-5,0-1,0 0,-1 1,0 2,0 1,-5-4,-1-1,-5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30,'34'0,"15"0,5 0,-2-5,-6-1,-5 0,-5 1,-4 1,-2 2,-2 1,-5 1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283 115,'40'167,"-5"51,-24-9,5-153,-11-54,-2-6</inkml:trace>
  <inkml:trace contextRef="#ctx0" brushRef="#br0" timeOffset="269.558">0 86,'207'-36,"146"3,-146 17,-183 16</inkml:trace>
  <inkml:trace contextRef="#ctx0" brushRef="#br0" timeOffset="747.55">593 566,'28'-8,"0"1,1 2,-1 0,1 2,0 1,0 2,26 2,-53-2,0 0,0 0,-1 0,1 0,0 0,0 0,0 1,-1-1,1 1,0-1,-1 1,1 0,0-1,-1 1,1 0,-1 0,1 0,-1 0,0 1,1-1,-1 0,0 0,0 1,0-1,0 1,0-1,0 1,0 0,0-1,-1 1,1 0,-1-1,1 1,-1 0,0 0,1-1,-1 1,0 0,0 0,0 0,-1-1,1 1,0 0,-1 0,1-1,-1 1,1 0,-1-1,0 1,0 0,0-1,0 1,0-1,0 0,0 1,0-1,-1 0,1 0,0 1,-2-1,-22 25,22-24,-1 0,1 0,-1 0,1 0,0 1,0-1,0 1,0 0,1 0,-1 0,1 0,0 0,0 0,0 1,0-1,0 1,1 0,-1-1,1 1,0 0,1 0,-1 0,0 0,1 0,0 0,0 0,0 0,1 0,-1-1,1 1,0 0,0 0,0 0,1-1,-1 1,1 0,1 1,4 0,1-1,-1 0,1-1,0 1,0-1,1-1,-1 0,1 0,-1 0,1-1,-1-1,1 1,0-1,-1-1,1 0,-1 0,2-1,17 1,87-2,-89 3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89,'4'39,"0"1,3-1,1 0,2-1,2 0,9 20,5 18,100 277,-105-320,-21-32,1-1,0 0,0 0,-1 1,1-1,0 0,0 0,0 0,-1 0,1 0,0 0,0 0,0 0,0 0,-1-1,1 1,0 0,0 0,-1-1,1 1,0-1,0 1,-1 0,1-1,-1 1,1-1,0 0,-1 1,1-1,-1 1,1-1,-1 0,1 0,-1 1,0-1,1 0,-1 1,0-1,0 0,1 0,-1 0,0 1,0-1,0 0,0 0,0 0,47-214,7-11,44-103,-87 275,-15 54,-1 5</inkml:trace>
  <inkml:trace contextRef="#ctx0" brushRef="#br0" timeOffset="334.929">707 625,'0'19,"0"12,-5-1,-2 1,1-1,1-1,1 0,2 0,6-6,2-6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1045 57,'99'-33,"-99"33,0-1,1 1,-1 0,1 0,-1 0,0 0,1-1,-1 1,0 0,1 0,-1-1,0 1,1 0,-1 0,0-1,0 1,1 0,-1-1,0 1,0 0,0-1,1 1,-1-1,0 1,0 0,0-1,0 1,0-1,0 1,0 0,0-1,0 1,0-1,0 1,0-1,0 1,0 0,0-1,-1 1,1 0,0-1,0 1,0-1,0 1,-1 0,1-1,0 1,-1 0,1 0,0-1,0 1,-1 0,1-1,0 1,-1 0,1 0,-1 0,1 0,0-1,-1 1,1 0,-1 0,1 0,0 0,-1 0,1 0,-1 0,1 0,-32-4,16 6,0 1,0 1,1 1,-1 0,1 1,0 0,0 1,1 1,0 1,0 0,1 0,0 2,1-1,0 2,-2 3,4-5,0 1,1 0,1 0,0 1,1 0,0 1,0-1,-2 11,7-19,0 2,0-1,1 0,0 0,0 0,0 1,1-1,0 0,0 1,0-1,0 0,1 0,0 1,0-1,1 0,-1 0,1 0,0 0,0 0,1 0,-1-1,1 1,0-1,1 1,4 2,0 0,0-1,1 0,0-1,0 0,0 0,0-1,1-1,0 1,0-1,0-1,0 0,0 0,0-1,0 0,1-1,-1 0,0-1,0 0,1 0,-1-1,0-1,0 0,5-2,13-1</inkml:trace>
  <inkml:trace contextRef="#ctx0" brushRef="#br0" timeOffset="38977.753">311 0,'-48'109,"-63"145,95-221,-58 87,61-107</inkml:trace>
  <inkml:trace contextRef="#ctx0" brushRef="#br0" timeOffset="39282.941">0 0,'10'24,"12"27,8 5,-2-2,0-6,-5-6,-2-10,-5-6,1-2,1-1,-2 1,1-4,-2-1,1 2,2 2,-1-3</inkml:trace>
  <inkml:trace contextRef="#ctx0" brushRef="#br0" timeOffset="39779.374">395 565,'66'-154,"-65"153,-1 1,1-1,0 0,-1 1,1-1,0 1,-1-1,1 1,0-1,0 1,-1-1,1 1,0 0,0 0,0-1,-1 1,1 0,0 0,0 0,0 0,0 0,0 0,-1 0,1 0,0 0,0 0,0 0,0 1,-1-1,1 0,0 1,0-1,0 0,-1 1,1-1,0 1,-1-1,1 1,0-1,-1 1,1 0,-1-1,1 1,-1 0,1 0,-1-1,1 1,-1 0,0 0,0 0,1-1,-1 1,0 0,0 0,0 0,0 0,0 0,0-1,0 1,0 0,0 0,0 0,10 16,-7-15,1-1,0 1,0 0,0-1,-1 0,1 0,0 0,1-1,-1 1,0-1,0 0,0 0,0-1,0 1,0-1,0 1,0-1,0-1,0 1,0-1,-1 1,1-1,0 0,-1 0,0-1,1 1,-1-1,0 1,0-1,1-2,44-20,-46 26,1-1,-1 1,0 0,0 0,0 0,1 0,-1 0,0 0,0 0,0 1,-1-1,1 1,0 0,-1-1,1 1,-1 0,1 0,-1 0,0 0,1 0,-1 0,-1 0,1 1,0-1,0 0,-1 0,1 1,-1-1,0 1,0-1,0 0,0 1,0-1,0 0,0 1,-1-1,0 0,1 1,-1 0,3 22,3-6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345 339,'0'0,"1"-1,-1 1,0 0,1-1,-1 1,0-1,1 1,-1-1,0 1,0-1,1 1,-1-1,0 1,0-1,0 1,0-1,0 0,0 1,0-1,0 1,0-1,0 1,0-1,0 1,0-1,0 0,0 1,-1-1,1 1,0-1,0 1,-1-1,1 1,0-1,-1 1,1 0,-1-1,1 1,0-1,-1 1,1 0,-1-1,1 1,-1 0,1 0,-1-1,1 1,-1 0,1 0,-1 0,1 0,-1 0,0 0,1 0,-1 0,1 0,-1 0,1 0,-1 0,1 0,-1 0,0 0,1 0,-41-1,11 7,0 2,1 0,0 2,1 1,0 2,1 0,0 2,-19 15,45-30,0 0,0 1,0-1,0 1,0-1,0 1,0-1,0 1,1 0,-1 0,0-1,1 1,-1 0,0 0,1 0,-1-1,1 1,-1 0,1 0,-1 0,1 0,0 0,0 0,-1 0,1 0,0 0,0 0,0 0,0 1,0-1,0 0,0 0,1 0,-1 0,0 0,0 0,1 0,-1 0,1-1,-1 1,1 0,-1 0,1 0,0 0,-1 0,1-1,0 1,0 0,-1-1,1 1,0 0,0-1,0 1,0-1,0 1,0-1,0 0,0 1,1-1,62 22,42 2,-105-22,1-1,-1 1,0 0,0 0,0 0,0 0,-1 0,1 0,0 0,-1 0,1 0,-1 0,0 1,0-1,0 0,0 0,0 0,0 0,-1 1,1-1,-1 0,1 0,-1 0,0 0,0 0,0 0,0 0,0 0,0-1,0 1,-1 0,1 0,-1-1,1 1,-1-1,0 0,1 1,-1-1,0 0,0 0,0 0,0 0,-1 0,-4 6,-127 115,132-119,0-1,0 1,1 0,0 0,-1-1,1 1,0 0,0 0,0 0,1 1,-1-1,1 0,0 0,0 0,0 0,0 0,0 1,1-1,-1 0,1 0,0 0,0 0,0 0,0 0,1 0,-1-1,1 1,0 0,0-1,0 1,0-1,0 1,0-1,0 0,1 0,-1 0,1-1,0 1,0 0,-1-1,1 0,0 0,0 0,0 0,0 0,0 0,1-1,-1 1,0-1,2 0,20 3,-1 0,1-2,0-1,-1-1,1-1,0-1,7-2,-26 3,0 1,0-1,0 0,0 0,0-1,0 0,-1 0,1 0,-1-1,0 0,0 0,0 0,0 0,-1-1,4-4,5-11</inkml:trace>
  <inkml:trace contextRef="#ctx0" brushRef="#br0" timeOffset="449.434">259 0,'1'1,"-1"-1,0 1,0-1,0 1,0-1,0 1,0-1,0 1,0-1,-1 1,1-1,0 1,0-1,0 1,-1-1,1 1,0-1,0 0,-1 1,1-1,0 1,-1-1,1 0,0 1,-1-1,1 0,-1 1,1-1,0 0,-1 0,1 1,-1-1,1 0,-1 0,1 0,-1 0,1 0,-1 0,1 0,-1 1,1-1,-1-1,1 1,-1 0,0 0,1 0,-1 0,1 0,0 0,-1-1,1 1,-1 0,1 0,-1-1,1 1,-1 0,1-1,0 1,-1 0,1-1,0 1,-1 0,1-1,-30 165,26-86,3 0,3 0,12 75,-8-90,1 334,-36-275,26-110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0,'-137'460,"60"-238,74-219,1 0,0 1,0 0,1-1,-1 1,1 0,0-1,0 1,0 0,0 0,1 0,-1 0,1 0,0 0,0 0,1 0,-1 0,1 0,0 0,0 0,0 0,1-1,-1 1,1 0,0-1,0 1,0-1,0 0,1 1,-1-1,1 0,0-1,0 1,0 0,0-1,0 0,1 0,-1 0,1 0,0 0,1 0,16-1,0 0,0-1,0-2,0 0,0-1,0-1,20-7,-1 2,1-10,-30 6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1 112,'24'-4,"12"-3,6-3,4-2,0 3,-3 1,-4 4,-5 1,3-3,-1 0,-2 0,-1 2,-2-4,-2-1,0 2,-1 2,-5 2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1 424,'33'0,"17"0,3 0,-1 0,-5 0,-7 0,-4 0,-4 0,-2 0,-7 0</inkml:trace>
  <inkml:trace contextRef="#ctx0" brushRef="#br0" timeOffset="4584.6">28 594,'31'17,"0"-11,1-1,-1-2,1-2,-1-1,14-2,7 1,33-17,-79 13</inkml:trace>
  <inkml:trace contextRef="#ctx0" brushRef="#br0" timeOffset="5205.451">961 1,'-3'28,"-1"-1,-2 1,0-1,-2 0,0-1,-2 0,-1 0,-10 15,-16 43,-44 114,73-175,6-20,0 1,1-1,-1 0,1 1,-1 0,1-1,0 1,0 0,1-1,-1 1,1 0,0 0,0-1,0 1,1 0,-1 0,1 0,0-1,0 1,0-1,0 1,1-1,-1 1,1-1,0 1,0-1,0 0,1 0,0 1,3 0,-1-1,1 1,0-1,0 0,0-1,1 1,-1-1,1-1,-1 1,1-1,-1 0,1 0,0-1,-1 0,1 0,0-1,0 0,-1 0,1 0,-1-1,6-2,37-4,64-22,-99 20</inkml:trace>
  <inkml:trace contextRef="#ctx0" brushRef="#br0" timeOffset="5503.731">508 227,'39'-5,"17"-1,4 0,-4 1,-6 2,-2 1,-4 1,-6 0,-3 1,-4 0,-2 1,-1-1,0 0,-6 0</inkml:trace>
  <inkml:trace contextRef="#ctx0" brushRef="#br0" timeOffset="5952.58">1214 397,'29'-1,"-15"0,0 0,1 1,-1 1,0 0,0 1,0 0,-1 1,1 1,0 0,-1 1,0 0,6 4,-17-7,0-1,0 0,0 1,0-1,-1 1,1 0,0-1,-1 1,1 0,-1 0,0 0,0 0,0 0,0 1,0-1,0 0,0 0,-1 1,1-1,-1 0,0 1,1-1,-1 1,0-1,0 0,-1 1,1-1,-1 0,1 1,-1-1,1 0,-1 0,0 1,0-1,0 0,-1 0,1 0,0 0,-2 1,-66 77,61-73,-1 1,-34 40,42-47,1 0,-1 0,0 0,1 0,-1 0,1 0,0 0,-1 1,1-1,0 0,-1 0,1 0,0 0,0 0,0 1,0-1,0 0,0 0,0 0,1 0,-1 1,0-1,1 0,-1 0,1 0,-1 0,1 0,-1 0,1 0,0 0,0 0,-1 0,1 0,0-1,0 1,0 0,0 0,0-1,0 1,0-1,0 1,0-1,0 1,0-1,0 1,1-1,-1 0,16 4,0-1,1-1,-1-1,1 0,-1-1,1-1,-1-1,1-1,-1 0,0-1,10-4,-22 7,20-4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5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59 536,'-2'0,"1"-1,0 0,-1 1,1-1,-1 1,1 0,-1-1,1 1,-1 0,1 0,-1 0,1 0,-1 0,1 1,-1-1,1 0,-1 1,1-1,-1 1,1-1,0 1,-1-1,1 1,0 0,-1 0,1 0,0 0,0 0,0 0,0 0,0 0,0 1,0-1,0 0,0 0,1 1,-1-1,1 1,-1-1,1 0,-1 1,1-1,0 1,-1-1,1 1,0 0,-6 76,7-61,1-1,1 1,1-1,0 0,1 0,1 0,0-1,1 0,1 0,0-1,1 1,0-2,12 13,-19-23,1 0,0 0,0 0,1-1,-1 1,1-1,-1 0,1 0,-1 0,1-1,0 1,0-1,0 0,0 0,0 0,0 0,0-1,1 0,-1 1,0-2,0 1,0 0,0-1,0 0,0 0,0 0,0 0,0-1,0 0,0 1,6-5,1-1,-1 1,0-2,0 1,-1-1,0-1,-1 0,1 0,3-6,3-7,-14 19,0 0,0 0,0-1,0 2,1-1,0 0,-1 0,1 0,0 1,0-1,1 1,-1 0,0-1,1 1,0 0,-1 0,1 1,0-1,0 1,0-1,0 1,0 0,0 0,0 0,0 0,1 1,-1-1,0 1,0 0,1 0,-1 0,0 0,1 1,-1 0,1 0,93 68,-85-65,1-1,-1-1,1 0,-1-1,1 0,0-1,-1 0,1-1,0-1,-1 0,0 0,1-2,-1 1,0-1,0-1,-1 0,1-1,-1 0,-1-1,1 0,-1-1,0 0,-1 0,0-1,0 0,-1-1,0 0,0 0,-1-1,3-7,-6 11,0-1,-1 0,1 0,-2-1,1 1,-1 0,0-1,-1 1,0-1,-1 0,1 1,-2-1,1 0,-1 0,0 1,-1-1,0 1,-1 0,0-3,-4-7</inkml:trace>
  <inkml:trace contextRef="#ctx0" brushRef="#br0" timeOffset="548.408">1132 1,'0'567,"14"-478,-13-87,-1 1,1-1,1 0,-1 0,0 1,1-1,-1 0,1 0,-1 0,1 0,0-1,0 1,0 0,0-1,0 1,0-1,1 0,-1 0,0 0,1 0,-1 0,1 0,-1-1,1 1,-1-1,1 1,-1-1,1 0,-1 0,1 0,-1-1,1 1,0-1,11-4,0 0,-1-1,1-1,-1 0,-1 0,0-2,0 1,0-2,9-9,-17 15,78-74,-81 78,1 0,-1-1,0 1,1 0,-1 0,0 0,0 0,1 0,-1 0,0 0,1 0,-1 1,0-1,0 0,1 1,-1-1,0 1,0-1,0 1,1 0,-1-1,0 1,0 0,0 0,0 0,-1 0,1 0,0 0,0 0,0 0,-1 0,1 0,-1 1,1-1,-1 0,1 0,-1 0,0 1,1-1,-1 0,0 1,0-1,0 0,0 1,0-1,0 0,0 0,-1 1,1-1,0 0,-1 0,1 1,-1-1,1 0,-2 1,3 8,-1-1,0 0,1 0,0 0,1 0,-1 0,2-1,-1 1,1 0,1-1,0 0,0 0,0 0,1 0,0-1,0 0,1 0,0 0,1-1,-1 1,1-2,1 1,12 1</inkml:trace>
  <inkml:trace contextRef="#ctx0" brushRef="#br0" timeOffset="950.386">1780 735,'20'-2,"-1"0,1-1,-1-1,0 0,0-2,0 0,-1-1,0-1,-1-1,0 0,0-2,0 0,-2 0,1-1,-2-1,0-1,10-11,-22 22,0 1,0-1,-1 0,1 0,-1 0,1 0,-1 0,0 0,0 0,0-1,-1 1,1 0,-1-1,1 1,-1 0,0-1,-1 1,1 0,0-1,-1 1,0 0,0 0,0 0,0-1,0 1,-1 0,1 0,-1 1,0-1,0 0,0 0,0 1,-1-1,1 1,0 0,-1 0,0 0,0 0,1 0,-1 1,0-1,0 1,0 0,-1-1,1 1,0 1,0-1,-1 0,1 1,0 0,-3 0,0 0,0 0,0 1,0 0,-1 0,1 0,0 1,1 0,-1 0,0 0,0 1,1 0,0 0,-1 1,1-1,0 1,1 0,-1 0,1 1,0-1,0 1,0 0,-1 2,-61 124,64-125,0 0,0 0,0 0,1 0,0 0,0 0,0 1,1-1,0 0,0 1,1-1,0 0,0 0,0 0,1 0,0 0,0 0,1 0,-1 0,1 0,0-1,1 0,-1 0,1 0,0 0,1 0,-1-1,1 0,0 1,0-2,0 1,5 2,4 1,-1 0,1-1,0-1,0 0,0-1,1 0,-1-1,1-1,0-1,0 0,3 0,7-1</inkml:trace>
  <inkml:trace contextRef="#ctx0" brushRef="#br0" timeOffset="1367.971">2204 876,'26'-46,"1"1,3 2,34-38,-23 37,-29 74,-12-24,0-1,0 1,1 0,0-1,0 0,0 1,0-1,1 0,0 1,0-1,1 0,-1 0,1-1,0 1,0 0,1-1,0 0,-1 0,1 0,0 0,1-1,-1 1,1-1,-1 0,1-1,0 1,0-1,0 0,1 0,-1 0,0-1,1 0,-1 0,1 0,-1-1,1 0,-1 0,3 0,13-9,-1-1,-1 0,1-2,-2 0,0-1,0-1,-1 0,-1-2,0 0,-1 0,-1-1,-1-1,0-1,8-17,-9 18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83,'53'100,"-40"-69,91 243,-48-84,-55-186,-1-1,0 1,1-1,-1 0,1 1,0-1,0 0,0 0,0 0,1 0,-1 0,1 0,0 0,0 0,0-1,0 1,0-1,0 1,3 1,-3-6,0 1,1-1,-1 0,0 0,0 0,-1 0,1-1,0 1,-1 0,1-1,-1 1,0-1,0 1,0-1,0 0,0 1,0-1,-1 0,1 0,-1 0,0 1,0-2,2-4,124-411,-49 212,-46 168,-15 28</inkml:trace>
  <inkml:trace contextRef="#ctx0" brushRef="#br0" timeOffset="334.784">706 337,'34'-10,"15"-3,5 1,-2-3,-6 2,-5 3,-5 3,-4 2,-2-2,-2 0,-1 1,0 1,1 3,-1 0,-4 1</inkml:trace>
  <inkml:trace contextRef="#ctx0" brushRef="#br0" timeOffset="551.775">819 506,'39'-9,"16"-4,5 1,-3 2,-2-2,-6 1,-1 3,-4-3,-5 1,1 3,-2 1,-2 2,-3 3,-7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0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4,'-18'3,"0"0,0 2,0 0,1 1,0 1,0 0,1 1,0 1,0 1,1 0,0 1,1 1,0 0,1 1,0 0,1 1,1 0,0 1,1 0,0 1,2 0,-6 14,6-8,2-1,0 1,2 0,0 0,2 0,0 22,2-38,0 1,0 0,1-1,0 1,1-1,-1 1,1-1,0 1,1-1,0 0,0 0,0 0,1-1,-1 1,1-1,1 0,-1 0,1 0,0-1,0 1,0-1,0 0,1-1,0 1,3 1,11 1,0 0,1-1,0-1,-1-1,1-1,0-1,0-1,1-1,-1 0,-1-2,1 0,15-5,-2-2,0 0,-1-2,0-2,-1-1,0-2,-1 0,5-7,-17 11,-1 0,-1-1,0-1,-1-1,0 0,-1-1,-1 0,-1-2,-1 1,0-2,6-14,-16 29,0 0,0-1,0 1,-1-1,0 1,0-1,0 0,-1 1,1-1,-1 0,-1 1,1-1,-1 0,0 1,0-1,-1 1,0-1,0 1,0 0,0-1,-1 1,0 0,0 1,0-1,-1 0,0 1,0 0,0 0,0 0,0 0,-1 1,-4-3,-7-5,-1 1,0 1,0 0,-1 1,0 1,0 1,-1 1,0 0,-4 1,-19-2,-1 2,0 2,0 1,0 3,0 1,-2 3,-2 1</inkml:trace>
  <inkml:trace contextRef="#ctx0" brushRef="#br0" timeOffset="329.897">0 258,'7'-5,"0"1,1 1,-1-1,0 1,1 1,0-1,0 1,-1 1,1-1,0 1,0 1,1-1,-1 1,0 1,0 0,7-2,626-9,-481-6,4-1,121 4,-261 14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3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1,'-5'0,"-6"0,-6 0,-5 0,-4 0,3 4,0 3,0-1,-1-1,-2-1,-1-2,0-1,8 0,8-1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0 713,'26'2,"0"-2,0-1,0-1,0-1,0-1,0-1,-1-2,0-1,0 0,-1-2,0-1,-1 0,0-3,27-23,-2-3,-2-1,-2-3,16-21,8-7,201-228,-268 298,1-1,-1 1,1 0,0 0,-1 0,1 0,0 1,0-1,0 0,0 1,1-1,-1 1,0 0,1 0,-1 0,1 0,-1 0,1 0,-1 1,1-1,-1 1,1 0,0 0,-1-1,1 2,0-1,-1 0,1 1,-1-1,1 1,-1 0,1 0,-1 0,1 0,-1 0,0 0,1 1,-1-1,0 1,0 0,3 11,0 0,-2 1,1-1,-2 1,0 0,0 0,-2-1,1 1,-2 0,0 0,-1 0,0 0,-2 4,-10 49,-4-1,-2 0,-3-2,-3 0,-18 29,39-83,0 1,0-1,-1-1,0 1,-1-1,0 0,-1 0,0-1,0 0,-1-1,1 1,-2-2,1 1,-1-1,0-1,0 0,-1 0,1-1,-1 0,0-1,0 0,0-1,-1 0,1-1,0 0,-1-1,1 0,-1-1,1 0,0-1,0 0,-1-1,1 0,-2-1,-15-12,4-1</inkml:trace>
  <inkml:trace contextRef="#ctx0" brushRef="#br0" timeOffset="330.041">1440 290,'-36'25,"0"1,2 2,2 1,0 2,-9 14,37-42,1 0,0 0,0 1,0-1,1 1,-1 0,1 0,0 0,0 0,0 0,1 0,-1 1,1-1,0 0,0 1,0-1,1 1,0-1,0 1,0-1,0 1,1-1,0 1,0-1,0 1,0-1,1 0,-1 1,1-1,0 0,0 0,1 0,-1-1,1 1,0-1,0 1,0-1,1 0,-1 0,4 2,1-1,1 0,0-1,0 0,0 0,1-1,-1 0,0-1,1 0,-1-1,1 0,0 0,-1-1,1 0,-1 0,0-1,0-1,1 0,5-2,4-2,-1-1,0-1,0-1,-1 0,0-1,-1-1,0 0,5-7,-15 14,0 0,-1-1,0 0,0 0,0 0,-1-1,0 1,0-1,-1 0,0-1,0 1,0 0,-1-1,0 1,-1-1,0 0,0 0,0 1,-1-1,0 0,-1 0,0 0,0 1,0-1,-1 0,-1 1,1-1,-1 1,-3-5,3 8,-1 0,0 1,-1 0,1 0,0 0,-1 0,0 1,0-1,1 1,-1 0,-1 1,1-1,0 1,0 0,0 1,-1-1,1 1,0 0,-1 0,1 1,-1-1,-18 5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75,'33'-4,"17"-3,4 1,-3 2,-9-5,-7 1,-5 1,-3 2,-1 1,-5-3,-1 0,-4 1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47,'38'0,"18"0,4-4,-3-3,-7 1,-7 2,-6 0,0 2,-5-4,-5-1,-6 1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9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16,'103'311,"-80"-144,-3-56,-20-110,1 0,0 0,-1 0,1-1,0 1,0 0,0 0,-1-1,1 1,0 0,0-1,0 1,0-1,0 1,0-1,0 0,1 1,-1-1,0 0,0 0,0 0,0 0,0 0,0 0,0 0,1 0,-1 0,0-1,0 1,0 0,0-1,0 1,0-1,0 1,0-1,0 1,0-1,0 0,0 1,-1-1,1 0,0 0,0 0,-1 0,1 1,0-1,-1 0,1 0,-1 0,0 0,1-1,-1 1,0 0,1 0,-1 0,0 0,0 0,0 0,0 0,0-1,0 1,0 0,0 0,-1 0,1-1,175-396,-175 397,11-25,2-1,0 2,2 0,1 0,11-12,-9 18</inkml:trace>
  <inkml:trace contextRef="#ctx0" brushRef="#br0" timeOffset="994.766">508 496,'13'-3,"1"-2,1 2,-1-1,1 2,0 0,0 1,0 0,0 1,6 1,-19-1,-1 0,1 1,-1-1,1 0,-1 1,1-1,-1 1,1-1,-1 1,0 0,1-1,-1 1,0 0,0 0,0 0,1 0,-1 0,0 0,0 0,-1 1,1-1,0 0,0 0,0 1,-1-1,1 1,-1-1,1 0,-1 1,0-1,1 1,-1-1,0 1,0-1,0 1,0-1,0 1,0-1,-1 1,1-1,-1 1,-27 64,18-48,8-16,0 1,0-1,0 1,1 0,-1-1,1 1,-1 0,1 0,0 0,0 0,0 0,1 0,-1 0,1 0,0 0,0 1,0-1,0 0,0 0,0 0,1 0,0 0,0 0,0 0,0 0,0 0,0 0,1 0,-1 0,1-1,0 1,0-1,0 1,0-1,0 0,1 0,-1 0,1 0,-1 0,1 0,0-1,2 2,8-1,0 0,0-1,0 0,0-1,0-1,0 0,0-1,0 0,0-1,0 0,-1-1,1 0,-1-1,1-1,5-5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8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340 173,'0'14,"0"10,0 5,0 3,0 6,0 0,0 0,0-3,0 3,4-1,3-1,-1-3,-2-1,0-2,-2-1,-1-1,0 0,-1-5</inkml:trace>
  <inkml:trace contextRef="#ctx0" brushRef="#br0" timeOffset="237.265">0 173,'34'-15,"16"-4,4 1,2-1,-3 2,-1 4,-5 0,0 2,-4-3,-5 3,2 1,-2 4,-2 2,-3 2,-2 1,-6 2</inkml:trace>
  <inkml:trace contextRef="#ctx0" brushRef="#br0" timeOffset="638.244">593 567,'38'-5,"-20"1,1 0,-1 2,1 0,0 2,0 0,-1 1,1 0,0 2,4 1,-21-4,0 1,0-1,1 1,-1 0,0-1,0 1,0 0,0 0,0 0,-1 0,1 1,0-1,0 0,-1 1,1-1,-1 1,1 0,-1-1,1 1,-1 0,0 0,0 0,0 0,0 0,-1 0,1 0,0 0,-1 0,1 1,-1-1,0 0,0 0,0 0,0 1,0-1,0 0,-1 0,1 0,-1 0,1 1,-1-1,0 0,0 0,0 0,0 0,0-1,0 1,-1 0,1 0,-1-1,1 1,-1-1,0 1,-47 45,40-40,1 0,0 1,0 0,0 0,1 0,0 1,1 0,0 1,1-1,-4 8,9-15,-1 0,0 0,1 0,-1 0,1 0,-1 0,1 1,0-1,0 0,0 0,0 0,1 0,-1 1,1-1,-1 0,1 0,0 0,-1 0,1 0,0 0,0 0,1 0,-1-1,0 1,1 0,-1 0,1-1,-1 1,1-1,0 0,-1 1,1-1,0 0,0 0,0 0,0 0,0-1,0 1,2 0,85 5,-67-9,-1-1,1-2,-1 0,0-1,0-1,0-1,-1-1,9-6,-11 2</inkml:trace>
  <inkml:trace contextRef="#ctx0" brushRef="#br0" timeOffset="902.19">1271 483,'33'-5,"17"-1,4 0,-3 1,-4 2,-6-4,-5-1,-4 2,-2 0,-2 3,-6-4,-1 0,0 1,-4 1</inkml:trace>
  <inkml:trace contextRef="#ctx0" brushRef="#br0" timeOffset="1123.263">1525 229,'0'34,"0"20,0 6,0-2,0-7,0-6,0-7,0-5,0-3,0-2,5-6,1-1,0-5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0,'48'209,"18"122,-39-226,-27-104,0 0,1 0,-1 0,0 0,1 0,-1-1,1 1,-1 0,1 0,0 0,-1-1,1 1,0 0,0-1,-1 1,1-1,0 1,0-1,0 1,0-1,0 1,0-1,-1 0,1 0,0 1,0-1,0 0,0 0,0 0,0 0,0 0,0 0,0 0,0 0,0-1,0 1,0 0,0-1,0 1,0 0,0-1,-1 1,1-1,0 0,0 1,0-1,-1 1,1-1,0 0,-1 0,34-45,-29 38,45-78,-5-2,26-71,-13-35,-53 174</inkml:trace>
  <inkml:trace contextRef="#ctx0" brushRef="#br0" timeOffset="336.142">593 509,'-5'34,"-1"15,0 5,1-7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1 225,'34'-4,"15"-3,5 1,-3 2,-4 0,-11-3,-7-1,-3 2,-6 1</inkml:trace>
  <inkml:trace contextRef="#ctx0" brushRef="#br0" timeOffset="247.126">171 0,'0'34,"0"15,0 5,0-3,0-4,0-6,0-5,0-4,0-2,4-7,3-2,-1 0,3 1,6-3,-1-5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367 118,'-15'108,"5"1,5 0,7 73,-1-68,-13-49,6-59</inkml:trace>
  <inkml:trace contextRef="#ctx0" brushRef="#br0" timeOffset="314.762">0 147,'57'-27,"1"3,1 2,1 3,1 2,0 3,33-1,-76 11,1 2,1 0,-1 2,0 0,0 1,0 0,17 5,-18 1</inkml:trace>
  <inkml:trace contextRef="#ctx0" brushRef="#br0" timeOffset="611.925">763 570,'0'29,"0"14,0 4,0 0,0-4,0-4,0-9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29.3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1778,'95'-119,"216"-260,-122 196,207-154,-383 328,-1-1,0 0,0-1,-1-1,-1 1,0-2,-1 1,0-2,0 0,-2 1,5-12,0 2,2 0,0 0,2 1,1 1,0 1,1 0,11-7,80-72,-109 99,1 0,-1 0,1 0,-1 0,1 0,-1 0,1 0,-1 0,1 0,-1-1,1 1,-1 0,0 0,1 0,-1-1,1 1,-1 0,1 0,-1-1,0 1,1 0,-1-1,0 1,1 0,-1-1,0 1,0-1,1 1,-1 0,0-1,0 1,0-1,1 1,-1-1,0 1,0-1,0 1,0-1,0 1,0-1,0 1,0-1,0 1,0-1,-1 1,1-1,0 1,0 0,0-1,0 1,-1-1,1 1,0-1,0 1,-1 0,1-1,0 1,-1 0,1-1,-1 1,1 0,0-1,-34-1,30 3,-230 4,219-4,0 2,0 0,1 0,-1 2,1-1,0 2,0 0,0 1,11-4,0-1,0 1,1 0,0 0,-1 0,1 0,0 0,0 0,1 0,-1 1,1-1,-1 1,1-1,0 1,1 0,-1 0,0-1,1 1,0 0,0 0,0-1,1 1,-1 0,1-1,0 1,0 0,0-1,0 1,1-1,-1 1,1-1,0 0,0 1,0-1,0 0,1-1,-1 1,1 0,0-1,0 1,0-1,0 0,0 0,0 0,1 0,2 1,104 57,-85-48,0 1,-1 0,0 2,-1 1,-1 1,10 10,26 41,-57-68,0 0,0 0,-1-1,1 1,0 0,-1-1,1 1,0-1,-1 1,1-1,-1 1,1-1,-1 0,1 1,-1-1,1 0,-1 1,0-1,1 0,-1 1,0-1,1 0,-1 0,0 1,0-1,0 0,0 0,0 1,0-1,0 0,0 0,0 0,0 1,0-1,0 0,-1 0,1 1,0-1,-1 0,1 0,0 1,-1-1,1 0,-1 1,1-1,-1 1,1-1,-1 1,0-1,0-5,-12-183,11 69,2 111,0-1,-1 1,0-1,-1 1,0 0,0 0,-1-1,0 1,0 1,-1-1,0 0,-1 1,0 0,0 0,-1 1,0-1,0 1,-1 0,0 1,0 0,-6-4,-5 6,4 6</inkml:trace>
  <inkml:trace contextRef="#ctx0" brushRef="#br0" timeOffset="380.839">1948 56,'-16'0,"1"2,0-1,-1 2,1 0,1 1,-1 1,0 0,1 0,0 2,0 0,1 0,0 1,0 1,1 0,0 1,1 0,0 1,0 0,-6 11,13-17,1-1,0 2,0-1,0 0,1 1,0-1,0 1,0 0,1-1,0 1,0 0,1 0,-1 0,1 0,0 0,1 0,-1 0,1-1,1 1,-1 0,1 0,0-1,0 1,0-1,1 1,0-1,0 0,0 0,1-1,0 1,3 3,0-1,1 0,0 0,1-1,0 0,0-1,0 0,0 0,1-1,0 0,0 0,0-1,0-1,0 0,1 0,-1-1,1 0,-1-1,1 0,-1-1,1 0,-1-1,0 0,1 0,4-3,6 0,0-2,-1-1,0 0,0-2,-1 0,0-1,0-1,-2-1,1 0,-2-2,0 0,0 0,-2-1,4-6,-14 16,-1 0,0 0,0-1,0 1,0-1,-1 1,0-1,-1 0,0 0,0 0,0 0,-1 0,0 0,0 0,0 0,-1 0,0 1,-1-1,0 0,0 0,0 1,-1-1,0 1,0 0,0 0,-1 0,0 0,0 0,-1 1,1 0,-1 0,-1 0,1 0,0 1,-1 0,0 0,0 1,0 0,-1 0,1 0,-4-1,-15-4</inkml:trace>
  <inkml:trace contextRef="#ctx0" brushRef="#br0" timeOffset="638.425">1356 169,'1302'0,"-1278"0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36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1553,'195'-253,"-108"148,-4-5,6-20,126-181,-127 122,-4 64,-49 83,-87 71,16-10,-157 65,87-55,145-25,20-5,147 12,12 13,-218-25,-1 1,1 0,-1 0,1-1,0 1,-1 0,1-1,0 1,-1 0,1-1,0 1,-1-1,1 1,0 0,0-1,-1 1,1-1,0 1,0-1,0 1,0-1,-1 1,1-1,0 1,0-1,0 1,0-1,0 1,0-1,1 1,-1-1,0 1,0-1,0 1,0-1,1 1,-1-1,0 1,0 0,1-1,-1 1,0-1,1 1,-1 0,0-1,1 1,-1 0,1-1,-1 1,0 0,1 0,-1-1,1 1,-1 0,1 0,-1 0,1 0,-1 0,1-1,-1 1,1 0,-1 0,1 0,-1 0,1 1,-1-1,1 0,-35-32,32 31,-251-223,249 222,4 4</inkml:trace>
  <inkml:trace contextRef="#ctx0" brushRef="#br0" timeOffset="354.782">1439 1,'-21'2,"0"1,0 1,0 0,1 2,-1 1,1 0,1 2,0 0,0 1,0 1,-3 3,18-10,0 0,0-1,0 1,1 1,0-1,0 0,0 1,0 0,1-1,-1 1,1 0,1 0,-1 1,1-1,0 0,0 0,0 1,1-1,-1 1,1-1,1 0,-1 1,1-1,0 0,0 1,1-1,-1 0,1 0,0 0,1 0,-1 0,1-1,0 1,0-1,0 1,1-1,-1 0,1-1,0 1,0 0,1-1,-1 0,5 2,7 2,0 0,1-1,-1-1,1-1,0 0,0-1,1-1,-1-1,0 0,1-1,-1-1,0-1,1 0,-1-1,0-1,-1-1,1 0,-1-1,0-1,0-1,-1 0,0-1,0 0,-1-1,0-1,-1 0,0-1,-1 0,0-1,0-2,-10 12,0-1,0 0,0 1,-1-1,0 0,1 0,-1 0,-1 0,1 0,0 0,-1 0,0 0,0 0,0 0,0 0,-1 0,0 0,0 0,0 0,0 0,0 0,-1 0,0 1,0-1,0 0,0 1,0 0,-1-1,0 1,1 0,-1 0,0 1,0-1,-1 1,1-1,-3 0,-16-10</inkml:trace>
  <inkml:trace contextRef="#ctx0" brushRef="#br0" timeOffset="601.834">705 141,'424'-39,"-110"22,75 16,-282 1,190 26,-271-24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516 1,'-29'19,"-19"31,-6 11,1 0,5-6,11-2,6-5,5-7,0-4,6-5,2-2,-2-7,3-2,-1 0,-2-4,3 0,-1-2,3-4</inkml:trace>
  <inkml:trace contextRef="#ctx0" brushRef="#br0" timeOffset="265.252">93 57,'9'39,"14"26,6 3,0-6,-2-8,-5-9,-1-12,-4-6,0-4,-4-1,2-3,-3-1,-2 1,1-2,-1 0,-2-2</inkml:trace>
  <inkml:trace contextRef="#ctx0" brushRef="#br0" timeOffset="767.684">544 678,'10'-37,"-6"17,2 0,0 1,0 0,2 0,1 0,0 1,12-16,-21 33,0 0,0 1,1-1,-1 1,0-1,0 0,1 1,-1-1,0 0,1 1,-1-1,1 1,-1-1,1 1,-1-1,1 1,-1-1,1 1,-1 0,1-1,0 1,-1 0,1 0,-1-1,1 1,0 0,0 0,-1 0,1 0,0-1,-1 1,1 0,0 0,-1 1,1-1,0 0,-1 0,1 0,0 0,-1 1,1-1,0 0,-1 0,1 1,-1-1,1 1,0-1,-1 0,1 1,11 35,-8-18,-2-15,-1 0,1 0,0 0,0 0,0-1,0 1,1-1,-1 0,0 0,1 1,0-1,-1-1,1 1,0 0,0-1,0 0,0 1,0-1,1 0,-1-1,0 1,0 0,1-1,-1 0,0 0,1 0,-1 0,0 0,0-1,1 0,-1 1,0-1,0 0,3-2,5 2,-8 1,1 0,-1 0,1 0,-1 1,0-1,1 1,-1 0,0 0,1 0,-1 0,0 1,0-1,0 1,0 0,-1 0,1 0,0 0,-1 1,1-1,-1 1,0-1,0 1,0 0,0 0,0 0,-1 0,1 0,-1 0,0 0,0 1,0-1,0 0,-1 1,1-1,-1 0,0 1,0-1,0 1,-1-1,1 1,20 61,-10-51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0 368,'248'-11,"2"-24,-95 13,-131 15</inkml:trace>
  <inkml:trace contextRef="#ctx0" brushRef="#br0" timeOffset="3866.835">170 510,'138'-12,"110"-7,-40-7,-190 25,-6 1</inkml:trace>
  <inkml:trace contextRef="#ctx0" brushRef="#br0" timeOffset="4461.236">480 1,'10'14,"1"-1,0-1,0 1,2-2,-1 0,2 0,-1-1,1-1,1 0,-1-1,2 0,-1-2,1 0,9 2,37 20,-34-14,-1 0,-1 2,-1 1,0 1,13 13,-37-30,0 0,0-1,-1 1,1 0,0 0,-1 0,1 0,-1 0,1 0,-1 0,1 0,-1 0,0 0,1 0,-1 0,0 1,0-1,0 0,0 0,0 0,0 0,0 0,0 0,0 0,-1 1,1-1,0 0,-1 0,1 0,-1 0,1 0,-1 0,0 0,1-1,-1 1,0 0,0 0,1 0,-1-1,0 1,0 0,0-1,0 1,-50 32,39-27,-246 157,202-121,42-32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47,'14'0,"10"0,5 0,3 0,1 0,-1 0,-1 0,0 0,-2-5,0-1,0 0,-1 1,0 2,0 1,-5-4,-1-1,-5 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30,'34'0,"15"0,5 0,-2-5,-6-1,-5 0,-5 1,-4 1,-2 2,-2 1,-5 1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283 115,'40'167,"-5"51,-24-9,5-153,-11-54,-2-6</inkml:trace>
  <inkml:trace contextRef="#ctx0" brushRef="#br0" timeOffset="269.558">0 86,'207'-36,"146"3,-146 17,-183 16</inkml:trace>
  <inkml:trace contextRef="#ctx0" brushRef="#br0" timeOffset="747.55">593 566,'28'-8,"0"1,1 2,-1 0,1 2,0 1,0 2,26 2,-53-2,0 0,0 0,-1 0,1 0,0 0,0 0,0 1,-1-1,1 1,0-1,-1 1,1 0,0-1,-1 1,1 0,-1 0,1 0,-1 0,0 1,1-1,-1 0,0 0,0 1,0-1,0 1,0-1,0 1,0 0,0-1,-1 1,1 0,-1-1,1 1,-1 0,0 0,1-1,-1 1,0 0,0 0,0 0,-1-1,1 1,0 0,-1 0,1-1,-1 1,1 0,-1-1,0 1,0 0,0-1,0 1,0-1,0 0,0 1,0-1,-1 0,1 0,0 1,-2-1,-22 25,22-24,-1 0,1 0,-1 0,1 0,0 1,0-1,0 1,0 0,1 0,-1 0,1 0,0 0,0 0,0 1,0-1,0 1,1 0,-1-1,1 1,0 0,1 0,-1 0,0 0,1 0,0 0,0 0,0 0,1 0,-1-1,1 1,0 0,0 0,0 0,1-1,-1 1,1 0,1 1,4 0,1-1,-1 0,1-1,0 1,0-1,1-1,-1 0,1 0,-1 0,1-1,-1-1,1 1,0-1,-1-1,1 0,-1 0,2-1,17 1,87-2,-89 3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89,'4'39,"0"1,3-1,1 0,2-1,2 0,9 20,5 18,100 277,-105-320,-21-32,1-1,0 0,0 0,-1 1,1-1,0 0,0 0,0 0,-1 0,1 0,0 0,0 0,0 0,0 0,-1-1,1 1,0 0,0 0,-1-1,1 1,0-1,0 1,-1 0,1-1,-1 1,1-1,0 0,-1 1,1-1,-1 1,1-1,-1 0,1 0,-1 1,0-1,1 0,-1 1,0-1,0 0,1 0,-1 0,0 1,0-1,0 0,0 0,0 0,47-214,7-11,44-103,-87 275,-15 54,-1 5</inkml:trace>
  <inkml:trace contextRef="#ctx0" brushRef="#br0" timeOffset="334.929">707 625,'0'19,"0"12,-5-1,-2 1,1-1,1-1,1 0,2 0,6-6,2-6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428 736,'0'-5,"0"0,0-1,0 1,-1 0,0 0,0 0,0 0,0 0,-1 0,0 1,0-1,0 0,0 1,-1-1,0 1,0 0,0 0,0 0,-1 0,1 1,-1-1,0 1,0 0,-1 0,1 0,0 1,-1 0,0 0,0 0,1 0,-1 0,0 1,0 0,0 0,0 1,-1-1,1 1,0 0,0 1,0-1,0 1,0 0,-4 1,-12 9,1 1,0 0,1 2,1 0,0 1,1 1,0 0,1 2,1 0,1 0,1 1,0 1,2 0,-9 19,16-29,0 0,0 1,1-1,0 1,1-1,0 1,1 0,0 0,0 7,1-14,0 0,1-1,-1 1,1-1,-1 1,1-1,0 1,1-1,-1 1,1-1,-1 0,1 0,0 0,0 0,0 0,0 0,1 0,-1-1,1 1,0-1,0 0,0 0,0 0,0 0,0 0,0-1,1 1,-1-1,1 0,-1 0,12-1,-1 0,1-1,-1-1,0 0,0-1,0 0,0-1,0-1,-1 0,1-1,-2-1,1 0,-1 0,0-1,0-1,-1 0,0-1,0 0,-2 0,1-1,2-4,99-122,-110 135,-1 0,1 1,0-1,0 1,0-1,0 1,0-1,0 1,1-1,-1 1,0 0,1 0,-1 0,1 0,-1 0,1 0,0 0,-1 0,1 1,0-1,-1 1,1-1,0 1,0-1,0 1,-1 0,1 0,0 0,0 0,0 0,0 1,-1-1,1 0,0 1,0 0,-1-1,1 1,0 0,-1 0,1 0,-1 0,1 0,-1 0,1 0,-1 0,0 1,0-1,1 1,22 27,-19-22,0 0,0-1,0 1,1-1,0 0,0 0,1-1,0 1,0-2,0 1,0-1,1 0,0 0,-1-1,1 0,1-1,-1 1,3-1,3 0,-1-1,1-1,0 0,-1-1,1-1,-1 0,0 0,1-1,-1-1,0 0,-1-1,1-1,-1 1,0-2,0 0,-1 0,0-1,0-1,-1 0,3-3,19-26,-1-2,-2-1,-2 0,-2-2,6-17,-10 18,-2-1,-1-1,-3 0,-1-1,-3 0,-1-1,-3-1,-1 1,-3-1,-2-30,-6 50,5 27,0 1,0-1,0 0,0 1,0-1,0 0,0 1,0-1,0 0,0 1,0-1,0 0,0 1,0-1,0 0,0 1,0-1,0 0,-1 0,1 1,0-1,0 0,0 1,0-1,-1 0,1 0,0 1,0-1,-1 0,1 0,0 0,-1 1,1-1,0 0,0 0,-1 0,1 0,0 0,-1 0,1 1,0-1,-1 0,1 0,0 0,-1 0,1 0,0 0,-1 0,1-1,0 1,-1 0,1 0,0 0,-1 0,1 0,0 0,-1-1,1 1,0 0,0 0,-1 0,1-1,0 1,0 0,-1 0,-12 152,14-115,0 380,-1-389,1 0,2-1,0 1,2-1,1 0,1 0,1-1,2 0,0 0,2-1,11 18,-16-32,-6-6</inkml:trace>
  <inkml:trace contextRef="#ctx0" brushRef="#br0" timeOffset="247.183">822 312,'39'0,"36"-5,15-1,2 0,-10 1,-9 1,-8-3,-10 0,-4 0,-7 3,-5 0,-10 2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3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339 142,'-177'431,"173"-422,-4 7,1 1,0 0,2 0,0 1,0 0,2 0,0 0,1 0,1 8,1-24,1 1,-1-1,1 1,-1 0,1-1,0 1,0-1,0 0,0 1,1-1,-1 0,1 0,-1 1,1-1,0 0,-1-1,1 1,0 0,0 0,1-1,-1 0,0 1,0-1,1 0,-1 0,1 0,-1 0,1 0,-1-1,1 1,1-1,89 3,-72-5,-8 2,0-2,0 0,0 0,0-1,0-1,-1 0,1-1,-1 0,6-4,0 0</inkml:trace>
  <inkml:trace contextRef="#ctx0" brushRef="#br0" timeOffset="261.657">0 424,'58'-14,"28"-5,5-4,-9 2,-13 4,-9 6,-10 4,-8 3,-7 3,-9 1</inkml:trace>
  <inkml:trace contextRef="#ctx0" brushRef="#br0" timeOffset="585.485">819 424,'39'-4,"21"-8,6 0,-3 1,-8 2,-9 4,-11 1</inkml:trace>
  <inkml:trace contextRef="#ctx0" brushRef="#br0" timeOffset="781.304">763 678,'38'-10,"32"-7,9-6,-4 0,-10 5,-16 6</inkml:trace>
  <inkml:trace contextRef="#ctx0" brushRef="#br0" timeOffset="1167.319">1835 1,'-252'459,"202"-329,48-125,1 0,0 0,0 0,1 0,0 1,0-1,0 0,0 0,1 0,0 0,0 0,0 0,0 0,1 0,0 0,0 0,1-1,-1 1,1-1,0 0,0 1,0-1,1-1,-1 1,2 0,4 1,2 0,-1-1,0-1,1 0,0 0,-1-1,1 0,0-1,0 0,0-1,0 0,0-1,0 0,0 0,0-1,0-1,-1 0,8-3,46-32,-51 25</inkml:trace>
  <inkml:trace contextRef="#ctx0" brushRef="#br0" timeOffset="1419.533">1384 340,'38'5,"32"1,9 0,1-1,-9-2,-11-1,-17-1</inkml:trace>
  <inkml:trace contextRef="#ctx0" brushRef="#br0" timeOffset="1614.295">2145 594,'-9'38,"-4"23,6 5,3-8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0 227,'57'41,"-55"-37,12 15,-1 1,-1 1,-1 0,-1 0,-1 1,-1 1,-1-1,3 19,-4-19,1 0,10 41,4-1,2-1,12 21,-35-81,0 0,0 0,0 0,0 0,0 1,1-1,-1 0,0 0,1 0,-1 0,0 0,1 0,-1 0,1 0,0 0,-1 0,1 0,0 0,-1 0,1 0,0 0,0-1,0 1,0 0,0-1,0 1,0-1,0 1,0-1,0 1,0-1,0 0,0 1,0-1,1 0,-1 0,0 0,0 0,0 0,0 0,0 0,1 0,-1 0,0-1,0 1,0 0,0-1,0 1,0-1,0 1,0-1,0 0,0 1,1-2,53-179,99-261,-94 273,-51 146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1,'-5'29,"-6"19,-2 6,2-2,3-4,2-10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0,'-19'20,"3"15,4 2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6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0 283,'5'0,"11"0,8 5,4 1,3 0,0-1,1-2,-2-1,0-1,-1 0,0-1,-1 0,1-1,-1 1,-5-5,-1-1,-5 0</inkml:trace>
  <inkml:trace contextRef="#ctx0" brushRef="#br0" timeOffset="315.955">847 0,'-4'34,"-3"30,-4 9,0-3,1-9,-1-10,0-8,-3-8,-3-4,1-3,-2-6,2-2,5 0,-2-3,2-4</inkml:trace>
  <inkml:trace contextRef="#ctx0" brushRef="#br0" timeOffset="578.93">622 29,'15'29,"13"23,3 9,1-3,-1-9,-5-10,-2-11,-1-5,-4-2,0-5,-4 0,0-2,-1 0,-4 3,1-1,-1-4</inkml:trace>
  <inkml:trace contextRef="#ctx0" brushRef="#br0" timeOffset="4228.69">1017 424,'-11'125,"7"-73,26-73,48-110,-69 130,-1 0,1 0,0 0,-1 1,1-1,0 0,0 0,0 1,0-1,0 0,-1 1,1-1,0 1,0-1,0 1,1-1,-1 1,0 0,0-1,0 1,0 0,0 0,0 0,0 0,0 0,1 0,-1 0,0 1,0-1,0 0,0 0,0 1,0-1,0 1,0-1,0 1,0-1,0 1,0 0,0-1,-1 1,1 0,0 0,0 0,-1 0,1-1,0 2,20 54,-16-37,-5-18,0 0,1 0,-1 0,1 0,-1 0,0 0,1 0,-1 0,1 0,0-1,-1 1,1 0,0 0,0-1,-1 1,1-1,0 1,0 0,0-1,0 1,0-1,-1 0,1 1,0-1,0 0,0 0,0 1,0-1,0 0,0 0,0 0,0 0,0 0,0 0,0-1,0 1,0 0,0 0,0-1,0 1,0-1,0 1,0-1,0 1,0-1,-1 1,1-1,0 0,45-43,-31 29,41-24,-55 39,1-1,-1 0,1 0,0 1,-1-1,1 1,0-1,-1 1,1 0,0 0,-1 0,1 0,0 0,-1 0,1 0,0 0,-1 1,1-1,0 1,-1-1,1 1,-1-1,1 1,-1 0,1 0,-1 0,1 0,-1 0,0 0,0 0,0 0,1 1,-1-1,0 0,0 1,-1-1,1 1,0-1,15 68,-10-49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0,'-42'27,"27"-19,0 1,1 1,0 0,0 0,1 2,1-1,0 2,0 0,1 0,1 1,8-12,1 0,-1 1,1-1,0 1,0-1,0 1,0-1,0 1,0-1,1 1,-1 0,1 0,0-1,0 1,0 0,0 0,0-1,0 1,1 0,0-1,-1 1,1 0,0-1,0 1,1-1,-1 1,0-1,1 0,-1 0,1 1,0-1,0 0,0 0,1 1,91 45,-43-27,-47-19,0 0,-1 0,1 0,-1 1,1-1,-1 1,0 0,0 0,0 0,-1 0,1 1,-1-1,0 1,1-1,-2 1,1 0,0 0,-1 0,0 0,1 0,-2 0,1 0,0 0,-1 1,0-1,0 0,0 0,0 0,-1 1,0-1,0 0,0 0,0 0,-1 0,1 0,-1 0,0-1,0 1,0-1,-1 1,1-1,-1 0,0 0,0 0,-2 1,-5 2,0-1,-1 0,0-1,0 0,0-1,0 0,-1-1,1 0,-1-1,1 0,-1-1,0 0,1-1,-1 0,-10-3,-2-2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0 499,'27'-50,"3"1,1 1,3 2,1 1,2 2,3 1,11-7,-27 28,2 2,0 1,1 0,1 2,29-12,-56 27,1 0,-1 1,1-1,0 0,-1 1,1-1,0 1,0-1,-1 1,1 0,0 0,0-1,0 1,-1 1,1-1,0 0,0 0,-1 1,1-1,0 1,0-1,-1 1,1 0,-1 0,1 0,-1 0,1 0,-1 0,1 0,-1 0,0 0,0 1,1-1,-1 1,0-1,0 1,-1-1,1 1,0-1,0 1,-1 0,1-1,-1 1,1 0,-1 0,0 0,0-1,0 1,0 0,0 0,4 72,-6-65,2 0,0 1,0-1,0 0,1 1,1-1,-1 0,2 0,-1 0,1 0,0 0,1-1,0 1,1-1,4 7,-5-12,0-1,0 0,0 0,0 0,0-1,0 1,1-1,-1 0,0 0,1-1,-1 1,1-1,-1 0,0 0,1 0,-1-1,1 1,-1-1,0 0,1-1,-1 1,0-1,0 0,0 0,0 0,0 0,-1-1,1 1,-1-1,1 0,-1 0,0 0,0-1,0 1,1-3,9-5,188-160,-200 170,0-1,0 0,1 1,-1-1,0 1,1-1,-1 1,1 0,-1-1,1 1,0 0,0 0,-1 0,1 1,0-1,0 0,0 1,0-1,0 1,0-1,0 1,0 0,0 0,0 0,0 0,0 0,0 1,0-1,0 0,0 1,0 0,-1-1,1 1,0 0,0 0,0 0,-1 0,1 0,-1 1,1-1,-1 0,1 1,-1-1,0 1,1-1,-1 1,0 0,0 0,0-1,0 1,-1 0,1 0,0 1,3 229,-3-229,0 0,0 0,1 0,-1 0,1 0,0 0,0 0,0 0,0-1,0 1,1-1,-1 0,1 1,0-1,-1 0,1 0,0-1,0 1,0-1,3 1,15 5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57,'1'-1,"0"1,0-1,-1 1,1-1,0 1,0-1,-1 0,1 1,0-1,-1 0,1 0,0 1,-1-1,1 0,-1 0,0 0,1 0,-1 0,0 0,1 0,-1 0,0 0,0 0,0 1,0-1,0 0,0 0,0 0,0 0,0 0,0 0,-1 0,1 0,0 0,-1 0,1 0,0 0,-1 0,0 1,1-1,-1 0,1 0,-1 0,0 1,1-1,-1 1,0-1,0 0,0 1,1-1,-1 1,0-1,0 1,0 0,-54-10,32 16,1 0,1 1,0 2,0 0,0 1,1 1,1 1,0 1,0 0,1 1,1 2,1-1,-4 6,-52 70,70-88,-1 1,1 0,0 0,1 0,-1 0,1 0,-1 0,1 0,0 0,1 0,-1 1,1-1,0 0,0 1,0-1,1 0,-1 1,1-1,0 0,0 0,1 0,-1 0,1 0,2 3,1-2,0-1,1 0,-1-1,1 1,0-1,0-1,0 1,1-1,-1 0,1 0,-1-1,1 1,0-2,-1 1,1-1,0 0,-1 0,1-1,0 0,-1 0,1 0,-1-1,1 0,-1 0,0-1,0 0,0 0,4-3,14-9,0-2,-2-1,0 0,0-2,-2 0,-1-2,0 0,-2-1,0-1,0-2,22-29,-39 55,0-1,0 1,0-1,1 1,-1-1,0 1,0-1,1 1,-1-1,0 1,0-1,1 1,-1-1,1 1,-1 0,0-1,1 1,-1-1,1 1,-1 0,1 0,-1-1,1 1,-1 0,1 0,-1 0,1-1,-1 1,1 0,-1 0,1 0,-1 0,1 0,-1 0,1 0,0 0,-1 0,1 1,-1-1,1 0,-1 0,1 0,-1 0,1 1,-1-1,1 0,-1 1,1-1,-1 0,0 1,1-1,-1 0,0 1,1-1,-1 1,10 33,-8-25,0 1,0 1,0-1,1 0,0 0,1 0,0 0,0-1,1 1,1-1,-1 0,1-1,1 0,0 1,0-2,0 1,1-1,0-1,1 1,-1-1,1-1,0 1,1-2,-1 1,1-1,0-1,0 1,1-2,-1 0,-1-1,1-1,0 1,-1-2,1 1,0-1,-1-1,1 0,-1 0,1-1,-1 0,0 0,0-1,0-1,-1 1,5-4,2-3</inkml:trace>
  <inkml:trace contextRef="#ctx0" brushRef="#br0" timeOffset="228.226">1356 0,'-19'39,"-16"26,-7 8,4-4,3-10,9-8,2-15,7-7,5-5,0-1,3 0,-3 1,1-3</inkml:trace>
  <inkml:trace contextRef="#ctx0" brushRef="#br0" timeOffset="478.697">1018 141,'19'10,"16"7,7 7,1 3,-2 2,-3 1,-4 0,-2 0,-2 0,-1-1,-1-5,-5-2,-2-5,1 0,1-3,-4 0,1-1,-4-3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345 339,'0'0,"1"-1,-1 1,0 0,1-1,-1 1,0-1,1 1,-1-1,0 1,0-1,1 1,-1-1,0 1,0-1,0 1,0-1,0 0,0 1,0-1,0 1,0-1,0 1,0-1,0 1,0-1,0 0,0 1,-1-1,1 1,0-1,0 1,-1-1,1 1,0-1,-1 1,1 0,-1-1,1 1,0-1,-1 1,1 0,-1-1,1 1,-1 0,1 0,-1-1,1 1,-1 0,1 0,-1 0,1 0,-1 0,0 0,1 0,-1 0,1 0,-1 0,1 0,-1 0,1 0,-1 0,0 0,1 0,-41-1,11 7,0 2,1 0,0 2,1 1,0 2,1 0,0 2,-19 15,45-30,0 0,0 1,0-1,0 1,0-1,0 1,0-1,0 1,1 0,-1 0,0-1,1 1,-1 0,0 0,1 0,-1-1,1 1,-1 0,1 0,-1 0,1 0,0 0,0 0,-1 0,1 0,0 0,0 0,0 0,0 1,0-1,0 0,0 0,1 0,-1 0,0 0,0 0,1 0,-1 0,1-1,-1 1,1 0,-1 0,1 0,0 0,-1 0,1-1,0 1,0 0,-1-1,1 1,0 0,0-1,0 1,0-1,0 1,0-1,0 0,0 1,1-1,62 22,42 2,-105-22,1-1,-1 1,0 0,0 0,0 0,0 0,-1 0,1 0,0 0,-1 0,1 0,-1 0,0 1,0-1,0 0,0 0,0 0,0 0,-1 1,1-1,-1 0,1 0,-1 0,0 0,0 0,0 0,0 0,0 0,0-1,0 1,-1 0,1 0,-1-1,1 1,-1-1,0 0,1 1,-1-1,0 0,0 0,0 0,0 0,-1 0,-4 6,-127 115,132-119,0-1,0 1,1 0,0 0,-1-1,1 1,0 0,0 0,0 0,1 1,-1-1,1 0,0 0,0 0,0 0,0 0,0 1,1-1,-1 0,1 0,0 0,0 0,0 0,0 0,1 0,-1-1,1 1,0 0,0-1,0 1,0-1,0 1,0-1,0 0,1 0,-1 0,1-1,0 1,0 0,-1-1,1 0,0 0,0 0,0 0,0 0,0 0,1-1,-1 1,0-1,2 0,20 3,-1 0,1-2,0-1,-1-1,1-1,0-1,7-2,-26 3,0 1,0-1,0 0,0 0,0-1,0 0,-1 0,1 0,-1-1,0 0,0 0,0 0,0 0,-1-1,4-4,5-11</inkml:trace>
  <inkml:trace contextRef="#ctx0" brushRef="#br0" timeOffset="449.434">259 0,'1'1,"-1"-1,0 1,0-1,0 1,0-1,0 1,0-1,0 1,0-1,-1 1,1-1,0 1,0-1,0 1,-1-1,1 1,0-1,0 0,-1 1,1-1,0 1,-1-1,1 0,0 1,-1-1,1 0,-1 1,1-1,0 0,-1 0,1 1,-1-1,1 0,-1 0,1 0,-1 0,1 0,-1 0,1 0,-1 1,1-1,-1-1,1 1,-1 0,0 0,1 0,-1 0,1 0,0 0,-1-1,1 1,-1 0,1 0,-1-1,1 1,-1 0,1-1,0 1,-1 0,1-1,0 1,-1 0,1-1,-30 165,26-86,3 0,3 0,12 75,-8-90,1 334,-36-275,26-110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199,'-38'4,"-33"7,-8 1,4-1,11 2,10-1,16-2</inkml:trace>
  <inkml:trace contextRef="#ctx0" brushRef="#br0" timeOffset="43234.06">0 311,'10'9,"12"4,8-1,3-2,1-3,0-3,-2-1,-1-7,-1-2,-6-1</inkml:trace>
  <inkml:trace contextRef="#ctx0" brushRef="#br0" timeOffset="43611.452">791 0,'0'17,"0"-1,-1 1,-1-1,0 0,-1 1,-1-1,-1 0,0-1,-1 1,0-1,-2 0,0-1,0 0,-1 0,-213 250,205-246,2-5</inkml:trace>
  <inkml:trace contextRef="#ctx0" brushRef="#br0" timeOffset="43932.575">480 29,'24'44,"103"87,-6-26,-9 5,-94-93</inkml:trace>
  <inkml:trace contextRef="#ctx0" brushRef="#br0" timeOffset="47503.653">1072 424,'-2'-2,"0"0,0 0,-1 0,0 1,1-1,-1 1,0 0,1 0,-1 0,0 0,0 0,0 1,0-1,0 1,0 0,0-1,0 1,0 1,0-1,0 0,0 1,1 0,-1 0,0-1,0 2,0-1,1 0,-1 1,0-1,1 1,0-1,-1 1,1 0,0 0,0 0,0 1,0-1,0 0,0 1,1-1,-1 1,1 0,0 0,0 0,-5 67,7-70,1 0,0 0,-1 0,1-1,-1 1,1-1,-1 1,1-1,-1 1,1-1,-1 0,0 1,1-1,-1 0,0 0,1 0,-1 0,0-1,0 1,0 0,0 0,0 0,0-1,-1 1,1-1,0 1,-1-1,1 1,-1-1,1 1,-1-1,0 1,1-1,1-3,1-2,0 0,0 0,1 0,0 1,0-1,1 1,-1 0,2 1,-1-1,0 1,1 0,0 0,0 0,1 1,-1 0,1 0,0 1,1-1,-6 5,0-1,0 1,0 0,0 0,1 0,-1 0,-1 0,1 0,0 0,0 1,0-1,-1 1,1-1,-1 1,1 0,-1-1,0 1,1 0,-1 0,0 0,0 0,0 0,-1 0,1 0,0 0,-1 1,1-1,-1 0,0 0,0 0,0 1,0-1,0 0,0 0,-1 1,13 37,-11-40,0 1,0-1,1 1,-1-1,0 0,1 1,-1-1,0 0,1 0,-1 0,1 0,-1 0,0 0,1 0,-1-1,0 1,1 0,-1-1,0 1,0-1,1 0,-1 1,0-1,0 0,0 0,0 1,0-1,0 0,0 0,0 0,0 0,0 0,0-1,-1 1,1 0,0 0,-1 0,1-2,6-4,8-10,-11 12,0 0,0 0,0 0,1 1,-1 0,1 0,0 0,0 0,1 1,-1 0,1 0,-1 0,1 1,0 0,6-2,-10 6,1-1,-1 1,1 0,-1 0,0 0,0 0,0 1,0-1,0 1,0-1,-1 1,1-1,-1 1,1 0,-1 0,0 0,0 0,-1 0,1 0,-1 0,1 0,-1 0,0 0,0 0,0 0,0 0,-1 0,1 0,-1 1,1 11,4 9,2-3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0,'-137'460,"60"-238,74-219,1 0,0 1,0 0,1-1,-1 1,1 0,0-1,0 1,0 0,0 0,1 0,-1 0,1 0,0 0,0 0,1 0,-1 0,1 0,0 0,0 0,0 0,1-1,-1 1,1 0,0-1,0 1,0-1,0 0,1 1,-1-1,1 0,0-1,0 1,0 0,0-1,0 0,1 0,-1 0,1 0,0 0,1 0,16-1,0 0,0-1,0-2,0 0,0-1,0-1,20-7,-1 2,1-10,-30 6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1 112,'24'-4,"12"-3,6-3,4-2,0 3,-3 1,-4 4,-5 1,3-3,-1 0,-2 0,-1 2,-2-4,-2-1,0 2,-1 2,-5 2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1 424,'33'0,"17"0,3 0,-1 0,-5 0,-7 0,-4 0,-4 0,-2 0,-7 0</inkml:trace>
  <inkml:trace contextRef="#ctx0" brushRef="#br0" timeOffset="4584.6">28 594,'31'17,"0"-11,1-1,-1-2,1-2,-1-1,14-2,7 1,33-17,-79 13</inkml:trace>
  <inkml:trace contextRef="#ctx0" brushRef="#br0" timeOffset="5205.451">961 1,'-3'28,"-1"-1,-2 1,0-1,-2 0,0-1,-2 0,-1 0,-10 15,-16 43,-44 114,73-175,6-20,0 1,1-1,-1 0,1 1,-1 0,1-1,0 1,0 0,1-1,-1 1,1 0,0 0,0-1,0 1,1 0,-1 0,1 0,0-1,0 1,0-1,0 1,1-1,-1 1,1-1,0 1,0-1,0 0,1 0,0 1,3 0,-1-1,1 1,0-1,0 0,0-1,1 1,-1-1,1-1,-1 1,1-1,-1 0,1 0,0-1,-1 0,1 0,0-1,0 0,-1 0,1 0,-1-1,6-2,37-4,64-22,-99 20</inkml:trace>
  <inkml:trace contextRef="#ctx0" brushRef="#br0" timeOffset="5503.731">508 227,'39'-5,"17"-1,4 0,-4 1,-6 2,-2 1,-4 1,-6 0,-3 1,-4 0,-2 1,-1-1,0 0,-6 0</inkml:trace>
  <inkml:trace contextRef="#ctx0" brushRef="#br0" timeOffset="5952.58">1214 397,'29'-1,"-15"0,0 0,1 1,-1 1,0 0,0 1,0 0,-1 1,1 1,0 0,-1 1,0 0,6 4,-17-7,0-1,0 0,0 1,0-1,-1 1,1 0,0-1,-1 1,1 0,-1 0,0 0,0 0,0 0,0 1,0-1,0 0,0 0,-1 1,1-1,-1 0,0 1,1-1,-1 1,0-1,0 0,-1 1,1-1,-1 0,1 1,-1-1,1 0,-1 0,0 1,0-1,0 0,-1 0,1 0,0 0,-2 1,-66 77,61-73,-1 1,-34 40,42-47,1 0,-1 0,0 0,1 0,-1 0,1 0,0 0,-1 1,1-1,0 0,-1 0,1 0,0 0,0 0,0 1,0-1,0 0,0 0,0 0,1 0,-1 1,0-1,1 0,-1 0,1 0,-1 0,1 0,-1 0,1 0,0 0,0 0,-1 0,1 0,0-1,0 1,0 0,0 0,0-1,0 1,0-1,0 1,0-1,0 1,0-1,0 1,1-1,-1 0,16 4,0-1,1-1,-1-1,1 0,-1-1,1-1,-1-1,1-1,-1 0,0-1,10-4,-22 7,20-4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5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59 536,'-2'0,"1"-1,0 0,-1 1,1-1,-1 1,1 0,-1-1,1 1,-1 0,1 0,-1 0,1 0,-1 0,1 1,-1-1,1 0,-1 1,1-1,-1 1,1-1,0 1,-1-1,1 1,0 0,-1 0,1 0,0 0,0 0,0 0,0 0,0 0,0 1,0-1,0 0,0 0,1 1,-1-1,1 1,-1-1,1 0,-1 1,1-1,0 1,-1-1,1 1,0 0,-6 76,7-61,1-1,1 1,1-1,0 0,1 0,1 0,0-1,1 0,1 0,0-1,1 1,0-2,12 13,-19-23,1 0,0 0,0 0,1-1,-1 1,1-1,-1 0,1 0,-1 0,1-1,0 1,0-1,0 0,0 0,0 0,0 0,0-1,1 0,-1 1,0-2,0 1,0 0,0-1,0 0,0 0,0 0,0 0,0-1,0 0,0 1,6-5,1-1,-1 1,0-2,0 1,-1-1,0-1,-1 0,1 0,3-6,3-7,-14 19,0 0,0 0,0-1,0 2,1-1,0 0,-1 0,1 0,0 1,0-1,1 1,-1 0,0-1,1 1,0 0,-1 0,1 1,0-1,0 1,0-1,0 1,0 0,0 0,0 0,0 0,1 1,-1-1,0 1,0 0,1 0,-1 0,0 0,1 1,-1 0,1 0,93 68,-85-65,1-1,-1-1,1 0,-1-1,1 0,0-1,-1 0,1-1,0-1,-1 0,0 0,1-2,-1 1,0-1,0-1,-1 0,1-1,-1 0,-1-1,1 0,-1-1,0 0,-1 0,0-1,0 0,-1-1,0 0,0 0,-1-1,3-7,-6 11,0-1,-1 0,1 0,-2-1,1 1,-1 0,0-1,-1 1,0-1,-1 0,1 1,-2-1,1 0,-1 0,0 1,-1-1,0 1,-1 0,0-3,-4-7</inkml:trace>
  <inkml:trace contextRef="#ctx0" brushRef="#br0" timeOffset="548.408">1132 1,'0'567,"14"-478,-13-87,-1 1,1-1,1 0,-1 0,0 1,1-1,-1 0,1 0,-1 0,1 0,0-1,0 1,0 0,0-1,0 1,0-1,1 0,-1 0,0 0,1 0,-1 0,1 0,-1-1,1 1,-1-1,1 1,-1-1,1 0,-1 0,1 0,-1-1,1 1,0-1,11-4,0 0,-1-1,1-1,-1 0,-1 0,0-2,0 1,0-2,9-9,-17 15,78-74,-81 78,1 0,-1-1,0 1,1 0,-1 0,0 0,0 0,1 0,-1 0,0 0,1 0,-1 1,0-1,0 0,1 1,-1-1,0 1,0-1,0 1,1 0,-1-1,0 1,0 0,0 0,0 0,-1 0,1 0,0 0,0 0,0 0,-1 0,1 0,-1 1,1-1,-1 0,1 0,-1 0,0 1,1-1,-1 0,0 1,0-1,0 0,0 1,0-1,0 0,0 0,-1 1,1-1,0 0,-1 0,1 1,-1-1,1 0,-2 1,3 8,-1-1,0 0,1 0,0 0,1 0,-1 0,2-1,-1 1,1 0,1-1,0 0,0 0,0 0,1 0,0-1,0 0,1 0,0 0,1-1,-1 1,1-2,1 1,12 1</inkml:trace>
  <inkml:trace contextRef="#ctx0" brushRef="#br0" timeOffset="950.386">1780 735,'20'-2,"-1"0,1-1,-1-1,0 0,0-2,0 0,-1-1,0-1,-1-1,0 0,0-2,0 0,-2 0,1-1,-2-1,0-1,10-11,-22 22,0 1,0-1,-1 0,1 0,-1 0,1 0,-1 0,0 0,0 0,0-1,-1 1,1 0,-1-1,1 1,-1 0,0-1,-1 1,1 0,0-1,-1 1,0 0,0 0,0 0,0-1,0 1,-1 0,1 0,-1 1,0-1,0 0,0 0,0 1,-1-1,1 1,0 0,-1 0,0 0,0 0,1 0,-1 1,0-1,0 1,0 0,-1-1,1 1,0 1,0-1,-1 0,1 1,0 0,-3 0,0 0,0 0,0 1,0 0,-1 0,1 0,0 1,1 0,-1 0,0 0,0 1,1 0,0 0,-1 1,1-1,0 1,1 0,-1 0,1 1,0-1,0 1,0 0,-1 2,-61 124,64-125,0 0,0 0,0 0,1 0,0 0,0 0,0 1,1-1,0 0,0 1,1-1,0 0,0 0,0 0,1 0,0 0,0 0,1 0,-1 0,1 0,0-1,1 0,-1 0,1 0,0 0,1 0,-1-1,1 0,0 1,0-2,0 1,5 2,4 1,-1 0,1-1,0-1,0 0,0-1,1 0,-1-1,1-1,0-1,0 0,3 0,7-1</inkml:trace>
  <inkml:trace contextRef="#ctx0" brushRef="#br0" timeOffset="1367.971">2204 876,'26'-46,"1"1,3 2,34-38,-23 37,-29 74,-12-24,0-1,0 1,1 0,0-1,0 0,0 1,0-1,1 0,0 1,0-1,1 0,-1 0,1-1,0 1,0 0,1-1,0 0,-1 0,1 0,0 0,1-1,-1 1,1-1,-1 0,1-1,0 1,0-1,0 0,1 0,-1 0,0-1,1 0,-1 0,1 0,-1-1,1 0,-1 0,3 0,13-9,-1-1,-1 0,1-2,-2 0,0-1,0-1,-1 0,-1-2,0 0,-1 0,-1-1,-1-1,0-1,8-17,-9 18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83,'53'100,"-40"-69,91 243,-48-84,-55-186,-1-1,0 1,1-1,-1 0,1 1,0-1,0 0,0 0,0 0,1 0,-1 0,1 0,0 0,0 0,0-1,0 1,0-1,0 1,3 1,-3-6,0 1,1-1,-1 0,0 0,0 0,-1 0,1-1,0 1,-1 0,1-1,-1 1,0-1,0 1,0-1,0 0,0 1,0-1,-1 0,1 0,-1 0,0 1,0-2,2-4,124-411,-49 212,-46 168,-15 28</inkml:trace>
  <inkml:trace contextRef="#ctx0" brushRef="#br0" timeOffset="334.784">706 337,'34'-10,"15"-3,5 1,-2-3,-6 2,-5 3,-5 3,-4 2,-2-2,-2 0,-1 1,0 1,1 3,-1 0,-4 1</inkml:trace>
  <inkml:trace contextRef="#ctx0" brushRef="#br0" timeOffset="551.775">819 506,'39'-9,"16"-4,5 1,-3 2,-2-2,-6 1,-1 3,-4-3,-5 1,1 3,-2 1,-2 2,-3 3,-7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0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4,'-18'3,"0"0,0 2,0 0,1 1,0 1,0 0,1 1,0 1,0 1,1 0,0 1,1 1,0 0,1 1,0 0,1 1,1 0,0 1,1 0,0 1,2 0,-6 14,6-8,2-1,0 1,2 0,0 0,2 0,0 22,2-38,0 1,0 0,1-1,0 1,1-1,-1 1,1-1,0 1,1-1,0 0,0 0,0 0,1-1,-1 1,1-1,1 0,-1 0,1 0,0-1,0 1,0-1,0 0,1-1,0 1,3 1,11 1,0 0,1-1,0-1,-1-1,1-1,0-1,0-1,1-1,-1 0,-1-2,1 0,15-5,-2-2,0 0,-1-2,0-2,-1-1,0-2,-1 0,5-7,-17 11,-1 0,-1-1,0-1,-1-1,0 0,-1-1,-1 0,-1-2,-1 1,0-2,6-14,-16 29,0 0,0-1,0 1,-1-1,0 1,0-1,0 0,-1 1,1-1,-1 0,-1 1,1-1,-1 0,0 1,0-1,-1 1,0-1,0 1,0 0,0-1,-1 1,0 0,0 1,0-1,-1 0,0 1,0 0,0 0,0 0,0 0,-1 1,-4-3,-7-5,-1 1,0 1,0 0,-1 1,0 1,0 1,-1 1,0 0,-4 1,-19-2,-1 2,0 2,0 1,0 3,0 1,-2 3,-2 1</inkml:trace>
  <inkml:trace contextRef="#ctx0" brushRef="#br0" timeOffset="329.897">0 258,'7'-5,"0"1,1 1,-1-1,0 1,1 1,0-1,0 1,-1 1,1-1,0 1,0 1,1-1,-1 1,0 1,0 0,7-2,626-9,-481-6,4-1,121 4,-261 14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0 713,'26'2,"0"-2,0-1,0-1,0-1,0-1,0-1,-1-2,0-1,0 0,-1-2,0-1,-1 0,0-3,27-23,-2-3,-2-1,-2-3,16-21,8-7,201-228,-268 298,1-1,-1 1,1 0,0 0,-1 0,1 0,0 1,0-1,0 0,0 1,1-1,-1 1,0 0,1 0,-1 0,1 0,-1 0,1 0,-1 1,1-1,-1 1,1 0,0 0,-1-1,1 2,0-1,-1 0,1 1,-1-1,1 1,-1 0,1 0,-1 0,1 0,-1 0,0 0,1 1,-1-1,0 1,0 0,3 11,0 0,-2 1,1-1,-2 1,0 0,0 0,-2-1,1 1,-2 0,0 0,-1 0,0 0,-2 4,-10 49,-4-1,-2 0,-3-2,-3 0,-18 29,39-83,0 1,0-1,-1-1,0 1,-1-1,0 0,-1 0,0-1,0 0,-1-1,1 1,-2-2,1 1,-1-1,0-1,0 0,-1 0,1-1,-1 0,0-1,0 0,0-1,-1 0,1-1,0 0,-1-1,1 0,-1-1,1 0,0-1,0 0,-1-1,1 0,-2-1,-15-12,4-1</inkml:trace>
  <inkml:trace contextRef="#ctx0" brushRef="#br0" timeOffset="330.041">1440 290,'-36'25,"0"1,2 2,2 1,0 2,-9 14,37-42,1 0,0 0,0 1,0-1,1 1,-1 0,1 0,0 0,0 0,0 0,1 0,-1 1,1-1,0 0,0 1,0-1,1 1,0-1,0 1,0-1,0 1,1-1,0 1,0-1,0 1,0-1,1 0,-1 1,1-1,0 0,0 0,1 0,-1-1,1 1,0-1,0 1,0-1,1 0,-1 0,4 2,1-1,1 0,0-1,0 0,0 0,1-1,-1 0,0-1,1 0,-1-1,1 0,0 0,-1-1,1 0,-1 0,0-1,0-1,1 0,5-2,4-2,-1-1,0-1,0-1,-1 0,0-1,-1-1,0 0,5-7,-15 14,0 0,-1-1,0 0,0 0,0 0,-1-1,0 1,0-1,-1 0,0-1,0 1,0 0,-1-1,0 1,-1-1,0 0,0 0,0 1,-1-1,0 0,-1 0,0 0,0 1,0-1,-1 0,-1 1,1-1,-1 1,-3-5,3 8,-1 0,0 1,-1 0,1 0,0 0,-1 0,0 1,0-1,1 1,-1 0,-1 1,1-1,0 1,0 0,0 1,-1-1,1 1,0 0,-1 0,1 1,-1-1,-18 5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75,'33'-4,"17"-3,4 1,-3 2,-9-5,-7 1,-5 1,-3 2,-1 1,-5-3,-1 0,-4 1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47,'38'0,"18"0,4-4,-3-3,-7 1,-7 2,-6 0,0 2,-5-4,-5-1,-6 1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9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16,'103'311,"-80"-144,-3-56,-20-110,1 0,0 0,-1 0,1-1,0 1,0 0,0 0,-1-1,1 1,0 0,0-1,0 1,0-1,0 1,0-1,0 0,1 1,-1-1,0 0,0 0,0 0,0 0,0 0,0 0,0 0,1 0,-1 0,0-1,0 1,0 0,0-1,0 1,0-1,0 1,0-1,0 1,0-1,0 0,0 1,-1-1,1 0,0 0,0 0,-1 0,1 1,0-1,-1 0,1 0,-1 0,0 0,1-1,-1 1,0 0,1 0,-1 0,0 0,0 0,0 0,0 0,0-1,0 1,0 0,0 0,-1 0,1-1,175-396,-175 397,11-25,2-1,0 2,2 0,1 0,11-12,-9 18</inkml:trace>
  <inkml:trace contextRef="#ctx0" brushRef="#br0" timeOffset="994.766">508 496,'13'-3,"1"-2,1 2,-1-1,1 2,0 0,0 1,0 0,0 1,6 1,-19-1,-1 0,1 1,-1-1,1 0,-1 1,1-1,-1 1,1-1,-1 1,0 0,1-1,-1 1,0 0,0 0,0 0,1 0,-1 0,0 0,0 0,-1 1,1-1,0 0,0 0,0 1,-1-1,1 1,-1-1,1 0,-1 1,0-1,1 1,-1-1,0 1,0-1,0 1,0-1,0 1,0-1,-1 1,1-1,-1 1,-27 64,18-48,8-16,0 1,0-1,0 1,1 0,-1-1,1 1,-1 0,1 0,0 0,0 0,0 0,1 0,-1 0,1 0,0 0,0 1,0-1,0 0,0 0,0 0,1 0,0 0,0 0,0 0,0 0,0 0,0 0,1 0,-1 0,1-1,0 1,0-1,0 1,0-1,0 0,1 0,-1 0,1 0,-1 0,1 0,0-1,2 2,8-1,0 0,0-1,0 0,0-1,0-1,0 0,0-1,0 0,0-1,0 0,-1-1,1 0,-1-1,1-1,5-5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03.13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367 2089,'0'145,"30"214,-30-183,-1-153</inkml:trace>
  <inkml:trace contextRef="#ctx0" brushRef="#br0" timeOffset="1783.346">9568 0,'-22'109,"-2"20,18-93,2 0,1 0,2 1,4 33,-7 106,3 75,7-124,23 278,-29-364,1-5,-1 1,-2 0,-1-1,-2 0,-2 1,-5 14,-56 259,59-258,1 19,4-1,2 2,5 28,-1 15,-2 361,0-477</inkml:trace>
  <inkml:trace contextRef="#ctx0" brushRef="#br0" timeOffset="7802.376">0 2625,'1'-2,"-1"-1,0 1,1-1,-1 1,1-1,0 1,0 0,0 0,0-1,0 1,0 0,1 0,-1 0,1 0,0 0,-1 0,1 1,0-1,0 0,0 1,0 0,0-1,0 1,1 0,-1 0,0 0,1 0,-1 1,0-1,1 1,-1-1,3 1,90-5,-77 5,37 2,149-13,-39-18,64 0,-176 22,1 1,-1 3,1 2,16 4,126-5,-16-25,-21 14,77-4,-43 7,-42-4,0 7,87 9,-59 0,56-13,-72-4,1 8,81 9,-59 0,901-2,-749 28,-206-27,-1-6,20-7,233-2,-63-11,184 24,-220-24,157-7,-252 33,243-12,-126-6,128 16,-207 2,55-29,-278 28,-1 0,1 0,-1 0,1 0,-1 0,1-1,-1 0,1 0,-1 0,0 0,0-1,1 0,-1 0,0 0,0 0,-1 0,1-1,0 0,-1 0,1 0,-3 0</inkml:trace>
  <inkml:trace contextRef="#ctx0" brushRef="#br0" timeOffset="8532.706">9737 1891,'0'0,"0"-1,1 0,-1 0,0 0,0 1,0-1,0 0,0 0,0 0,0 1,-1-1,1 0,0 0,0 1,-1-1,1 0,0 1,-1-1,1 0,-1 1,1-1,-1 0,1 1,-1-1,1 1,-1-1,1 1,-1-1,0 1,1-1,-1 1,0 0,0-1,1 1,-1 0,0 0,0-1,1 1,-1 0,0 0,0 0,1 0,-1 0,0 0,0 0,0 0,1 0,-1 1,0-1,0 0,1 0,-1 1,0-1,0 0,1 1,-1-1,1 1,-1-1,0 1,1-1,-1 1,1 0,-1-1,1 1,-1-1,1 1,-1 0,-165 126,-2-3,67-47,-130 124,137-128,79-41,17-19</inkml:trace>
  <inkml:trace contextRef="#ctx0" brushRef="#br0" timeOffset="10068.333">707 2343,'-152'105,"-35"66,-67 62,209-185,33-30</inkml:trace>
  <inkml:trace contextRef="#ctx0" brushRef="#br0" timeOffset="11151.132">3867 2737,'-34'60,"-15"25,13-27,3 2,3 0,2 2,1 6,26-64,-1 0,1 0,-1 0,1 1,1-1,-1 0,1 0,-1 1,1-1,0 0,1 1,-1-1,1 0,0 0,0 0,0 1,0-1,1 0,0 0,0-1,0 1,0 0,0 0,1-1,0 0,-1 1,1-1,0 0,1-1,-1 1,1 0,-1-1,1 0,0 0,0 0,0 0,0-1,0 1,0-1,1 0,7 2,0-1,1 0,-1-1,0-1,0 1,1-2,-1 0,0-1,0 0,0 0,0-1,0-1,-1 0,11-6,7-26,-22 16</inkml:trace>
  <inkml:trace contextRef="#ctx0" brushRef="#br0" timeOffset="11754.089">3359 2879,'6'-11,"-1"1,1 0,1 0,0 1,0-1,1 1,0 1,0 0,1 0,0 0,4-1,1 0,2 0,-1 1,1 0,1 1,-1 1,1 1,7-2,21-7,-41 12,0 1,0-1,0 1,1 0,-1 0,0 1,1-1,-1 1,0 0,1 0,-1 0,1 0,-1 1,0 0,1 0,-1 0,0 0,0 1,0 0,0 0,0 0,0 0,-1 0,1 1,-1 0,1 0,-1 0,0 0,0 0,-1 0,1 1,0 0,0 2,28 46,-28-42,1 0,0 0,1 0,0-1,1 0,0 0,0-1,1 1,0-1,0-1,1 1,0-1,0-1,0 1,1-1,0-1,1 0,-1 0,1-1,0 0,0-1,0 0,6 1,-2-6,-1-2,0 1,0-2,-1 1,0-2,1 0,-2 0,1-1,-1-1,0 0,0 0,-1-1,-1 0,1-1,-1 0,-1 0,0-1,0 0,3-9,0 3,-6 5</inkml:trace>
  <inkml:trace contextRef="#ctx0" brushRef="#br0" timeOffset="14899.648">4517 2963,'1'-2,"0"0,1 1,-1-1,1 0,0 1,-1-1,1 0,0 1,0 0,0 0,0-1,0 1,0 0,1 1,-1-1,0 0,0 1,1-1,-1 1,0-1,1 1,-1 0,0 0,1 0,-1 1,1-2,138-14,58-2,-198 17,0-1,0 1,0 0,0-1,0 1,0 0,0 0,0 0,0 0,0 0,0 0,-1 0,1 0,0 0,0 1,0-1,0 0,0 0,0 1,0-1,-1 1,1-1,0 1,0-1,0 1,-1-1,1 1,0 0,-1-1,1 1,-1 0,1 0,-1-1,1 1,-1 0,1 1,-5 4</inkml:trace>
  <inkml:trace contextRef="#ctx0" brushRef="#br0" timeOffset="15201.48">4573 3133,'15'5,"23"1,6-5,-1-2,-1-2,-5 0,-2 1,-4 0,-1-4,-2-1,0 1,-5 6,-7 3</inkml:trace>
  <inkml:trace contextRef="#ctx0" brushRef="#br0" timeOffset="15433.549">4544 3387,'34'-5,"25"-2,8 1,-3 6,-8 3,-8 1,-12 0</inkml:trace>
  <inkml:trace contextRef="#ctx0" brushRef="#br0" timeOffset="16653.166">5476 3104,'10'128,"-3"52,-12-138,4-26,0 1,-1 0,-1 0,-1-1,0 1,-1-1,-1 0,0-1,-9 15,14-28,0 0,0 0,-1 0,1 0,-1 0,1-1,-1 1,1 0,-1-1,0 0,0 1,0-1,0 0,0 0,0 0,0 0,0 0,0-1,-1 1,1-1,0 1,0-1,-1 0,1 0,0 0,-1 0,1 0,0 0,0-1,-1 1,1-1,0 1,0-1,0 0,0 0,0 0,0 0,0-1,0 1,0 0,0-1,1 1,-1-1,0 0,1 1,-1-1,1 0,0 0,0 0,0 0,0 0,0 0,0 0,0-1,1 1,-1-1,-1-14,1 0,0 0,2-1,-1 1,2 0,1 0,0 0,1 0,0 0,2 1,0 0,1 0,0 0,1 1,1 0,0 1,6-6,1-9,2 1,1 1,1 1,1 0,24-22,-18 23,-21 18,0-1,0 1,0 1,1-1,0 1,1 0,0 1,-1 0,2 0,-1 1,0 0,1 0,0 1,0 0,0 0,0 1,0 1,1-1,-1 2,0-1,1 1,-1 0,2 1,-5 0,0 1,-1-1,1 1,-1 0,1 0,-1 1,0 0,0 0,0 0,-1 0,1 1,-1 0,1 0,-1 0,-1 0,1 0,0 1,-1 0,0 0,0 0,-1 0,1 0,-1 1,0-1,0 1,-1-1,0 1,0 0,0-1,-1 1,0 0,0 0,0 0,-1-1,1 1,-1 0,-1-1,1 1,-1 0,0-1,0 0,-3 5,-8 8,0-1,0 0,-2-1,0 0,-1-1,-1-1,0-1,-1 0,0-1,-1-1,0-1,-1 0,0-2,-20 6,31-10,7-2,-1 0,0-1,0 1,0-1,0 0,0 0,-1 0,1 0,0-1,0 1,-1-1,1 0,0 0,-1 0,1 0,0 0,-1-1,1 0,0 1,0-1,0-1,0 1,0 0,-2-1,-5-10</inkml:trace>
  <inkml:trace contextRef="#ctx0" brushRef="#br0" timeOffset="17537.422">5983 3274,'26'-5,"-1"0,-1-2,1-1,-1 0,-1-2,0-1,0-1,-1-1,0 0,-1-2,9-9,-23 18,-1 0,0-1,0 0,0 0,-1 0,0-1,-1 0,1 1,-1-2,-1 1,0 0,0-1,0 0,-1 1,-1-1,1 0,-1-4,-2 11,1 0,0 0,-1 0,0 0,1 1,-1-1,0 0,0 1,0-1,0 1,0-1,0 1,-1-1,1 1,0 0,-1 0,1-1,-1 1,1 0,-1 0,1 0,-1 1,0-1,0 0,1 1,-1-1,0 1,0-1,0 1,0 0,1 0,-1 0,0 0,0 0,0 0,0 1,0-1,1 1,-2-1,-69 30,54-18,0 2,0 0,1 1,1 0,0 1,2 1,0 1,0 0,2 1,0 0,2 1,-4 9,12-26,0 1,0 0,1 0,-1 0,1 0,0 0,0 0,0 0,1 0,0 0,-1 0,2 0,-1 1,0-1,1 0,0 0,-1 0,2 0,-1 0,0 0,1 0,0-1,0 1,0 0,0-1,1 1,-1-1,1 0,0 0,0 0,0 0,0-1,0 1,1-1,-1 0,1 1,0-2,0 1,0 0,11 0,1 0,-1 0,1-2,0 0,-1-1,1 0,-1-1,1-1,-1-1,0 0,0-1,0 0,-1-1,0-1,0 0,12-9,-2 0,-1 0,-1-2,0-1,-2 0,0-1,-1-1,-1-1,-1-1,-1-1,63-117,-79 142,-1-1,0 1,1-1,-1 1,0-1,0 1,0-1,1 0,-1 1,0-1,0 0,0 0,0 1,0-1,0 0,1 0,-1 0,0 0,0 0,0 0,0-1,0 1,0 0,0 0,1-1,-1 1,0 0,0-1,0 1,1-1,-1 1,0-1,0 1,1-1,-1 0,0 1,1-1,-1 0,1 1,-1-1,1 0,-1 0,1 1,0-1,-1 0,1 0,0 0,0 0,0 0,-1 0,1 1,0-1,0 0,0 0,0 0,0 0,1 0,-1 0,0 0,0 1,1-1,-1 0,0 0,1 0,-3 2,-1-1,1 1,0 0,0 0,0 0,0 0,0 0,0 0,0 1,1-1,-1 1,0-1,1 1,-1 0,1-1,-1 1,1 0,0 0,0 0,0 0,0 0,0 0,0 0,1 0,-1 1,1-1,-1 0,1 0,0 1,0-1,0 0,0 0,0 1,1-1,-1 0,1 0,-1 1,1-1,0 0,0 0,0 0,0 0,0 0,0 0,1 0,-1-1,1 1,-1 0,1-1,0 1,-1-1,1 1,0-1,0 0,1 0,70 17,-68-18,0-1,1 1,-1 1,0-1,0 1,0 0,0 0,0 1,0-1,0 1,0 0,-1 0,1 1,-1-1,1 1,-1 0,0 0,0 1,0-1,-1 1,1 0,-1 0,0 0,0 0,0 1,-1-1,1 1,-1 0,0-1,0 4,-14 99,6-82</inkml:trace>
  <inkml:trace contextRef="#ctx0" brushRef="#br0" timeOffset="17787.25">7000 3161,'-14'24,"-1"8,3-2</inkml:trace>
  <inkml:trace contextRef="#ctx0" brushRef="#br0" timeOffset="18038.606">7028 2936,'-10'-25,"2"3,3 4</inkml:trace>
  <inkml:trace contextRef="#ctx0" brushRef="#br0" timeOffset="18284.684">7226 2963,'-5'10,"-1"1,2-1,0 1,0-1,1 1,0 0,0 1,2-1,-1 0,1 1,1-1,0 1,1-1,0 0,1 1,0-1,1 0,0 0,0 0,2 0,-1-1,6 10,-7-17,0-1,0 0,-1 0,1 0,1 0,-1 0,0 0,0-1,1 0,-1 0,1 0,-1 0,1 0,-1-1,1 1,0-1,-1 0,1 0,0 0,-1-1,1 1,-1-1,1 0,-1 0,1 0,-1 0,0-1,1 0,-1 1,0-1,1-1,6-3,0-1,-1 0,0 0,0-1,0 0,-1-1,0 0,-1 0,2-3,-2 2,-1 1,0 0,0-1,-1 0,0-1,-1 1,0-1,0 0,-1 0,-1 0,0 0,0 0,-1-1,-1 1,0-1,-1-5,1 15,-1 0,0 0,1-1,-1 1,0 1,0-1,0 0,0 0,-1 0,1 0,0 1,-1-1,1 0,-1 1,1 0,-1-1,0 1,0 0,0 0,0 0,0 0,0 0,0 0,0 1,0-1,0 0,0 1,0 0,0 0,-1-1,1 1,0 1,0-1,-2 0,-71 25,49-11</inkml:trace>
  <inkml:trace contextRef="#ctx0" brushRef="#br0" timeOffset="18772.774">7677 2963,'-22'44,"11"-26,1 0,1 0,0 1,2 0,0 1,1 0,1 0,1 0,1 0,0 5,3-21,0-1,0 1,1-1,-1 1,1-1,0 1,0-1,0 0,0 0,1 1,-1-1,1 0,0 0,0 0,0-1,0 1,1 0,-1-1,1 0,-1 1,1-1,0 0,0 0,0 0,0-1,0 1,0-1,1 0,-1 0,0 0,1 0,-1 0,1-1,-1 0,3 1,5-1,0 0,0 0,0-1,0-1,0 1,0-2,0 0,-1 0,0-1,1 0,-1 0,13-9,0 0,0-2,-2-1,0 0,0-1,-2-2,0 0,-1 0,-1-2,6-10,5-8,-12 22,-2-1,0 0,-1-1,-1 0,-1-1,0 0,-2-1,0 0,-1-1,-1 1,-2-2,0 1,-1 0,-1-1,0-19,-4 37,0 0,1 0,-2 1,1-1,0 1,-1-1,0 1,0-1,0 1,-1 0,0 0,1 0,-1 0,-1 1,1-1,0 1,-1 0,0 0,0 0,1 0,-2 1,1-1,0 1,0 0,-1 1,1-1,-1 1,0 0,1 0,-1 0,0 0,0 1,0 0,1 0,-1 0,0 1,0-1,1 1,-1 0,0 1,1-1,-1 1,1 0,0 0,-1 0,-2 3,-5 0,1 1,1 0,-1 1,1 0,0 1,1 0,0 0,0 1,0 0,1 1,1-1,0 2,0-1,1 1,0 0,1 0,0 1,1-1,0 1,1 0,1 0,-1 0,2 1,0-1,0 1,1-1,1 0,0 1,0-1,2 0,-1 0,2 0,-1 0,2 0,-1-1,2 0,-1 0,2 0,-1 0,1-1,1 0,0-1,8 8,6-2,0-1,2-1,0-1,0-1,1-1,0-1,1-1,0-2,0 0,0-2,1-1,23 0,20 7,-42-4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8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340 173,'0'14,"0"10,0 5,0 3,0 6,0 0,0 0,0-3,0 3,4-1,3-1,-1-3,-2-1,0-2,-2-1,-1-1,0 0,-1-5</inkml:trace>
  <inkml:trace contextRef="#ctx0" brushRef="#br0" timeOffset="237.265">0 173,'34'-15,"16"-4,4 1,2-1,-3 2,-1 4,-5 0,0 2,-4-3,-5 3,2 1,-2 4,-2 2,-3 2,-2 1,-6 2</inkml:trace>
  <inkml:trace contextRef="#ctx0" brushRef="#br0" timeOffset="638.244">593 567,'38'-5,"-20"1,1 0,-1 2,1 0,0 2,0 0,-1 1,1 0,0 2,4 1,-21-4,0 1,0-1,1 1,-1 0,0-1,0 1,0 0,0 0,0 0,-1 0,1 1,0-1,0 0,-1 1,1-1,-1 1,1 0,-1-1,1 1,-1 0,0 0,0 0,0 0,0 0,-1 0,1 0,0 0,-1 0,1 1,-1-1,0 0,0 0,0 0,0 1,0-1,0 0,-1 0,1 0,-1 0,1 1,-1-1,0 0,0 0,0 0,0 0,0-1,0 1,-1 0,1 0,-1-1,1 1,-1-1,0 1,-47 45,40-40,1 0,0 1,0 0,0 0,1 0,0 1,1 0,0 1,1-1,-4 8,9-15,-1 0,0 0,1 0,-1 0,1 0,-1 0,1 1,0-1,0 0,0 0,0 0,1 0,-1 1,1-1,-1 0,1 0,0 0,-1 0,1 0,0 0,0 0,1 0,-1-1,0 1,1 0,-1 0,1-1,-1 1,1-1,0 0,-1 1,1-1,0 0,0 0,0 0,0 0,0-1,0 1,2 0,85 5,-67-9,-1-1,1-2,-1 0,0-1,0-1,0-1,-1-1,9-6,-11 2</inkml:trace>
  <inkml:trace contextRef="#ctx0" brushRef="#br0" timeOffset="902.19">1271 483,'33'-5,"17"-1,4 0,-3 1,-4 2,-6-4,-5-1,-4 2,-2 0,-2 3,-6-4,-1 0,0 1,-4 1</inkml:trace>
  <inkml:trace contextRef="#ctx0" brushRef="#br0" timeOffset="1123.263">1525 229,'0'34,"0"20,0 6,0-2,0-7,0-6,0-7,0-5,0-3,0-2,5-6,1-1,0-5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0,'48'209,"18"122,-39-226,-27-104,0 0,1 0,-1 0,0 0,1 0,-1-1,1 1,-1 0,1 0,0 0,-1-1,1 1,0 0,0-1,-1 1,1-1,0 1,0-1,0 1,0-1,0 1,0-1,-1 0,1 0,0 1,0-1,0 0,0 0,0 0,0 0,0 0,0 0,0 0,0 0,0-1,0 1,0 0,0-1,0 1,0 0,0-1,-1 1,1-1,0 0,0 1,0-1,-1 1,1-1,0 0,-1 0,34-45,-29 38,45-78,-5-2,26-71,-13-35,-53 174</inkml:trace>
  <inkml:trace contextRef="#ctx0" brushRef="#br0" timeOffset="336.142">593 509,'-5'34,"-1"15,0 5,1-7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1 225,'34'-4,"15"-3,5 1,-3 2,-4 0,-11-3,-7-1,-3 2,-6 1</inkml:trace>
  <inkml:trace contextRef="#ctx0" brushRef="#br0" timeOffset="247.126">171 0,'0'34,"0"15,0 5,0-3,0-4,0-6,0-5,0-4,0-2,4-7,3-2,-1 0,3 1,6-3,-1-5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367 118,'-15'108,"5"1,5 0,7 73,-1-68,-13-49,6-59</inkml:trace>
  <inkml:trace contextRef="#ctx0" brushRef="#br0" timeOffset="314.762">0 147,'57'-27,"1"3,1 2,1 3,1 2,0 3,33-1,-76 11,1 2,1 0,-1 2,0 0,0 1,0 0,17 5,-18 1</inkml:trace>
  <inkml:trace contextRef="#ctx0" brushRef="#br0" timeOffset="611.925">763 570,'0'29,"0"14,0 4,0 0,0-4,0-4,0-9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29.3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1778,'95'-119,"216"-260,-122 196,207-154,-383 328,-1-1,0 0,0-1,-1-1,-1 1,0-2,-1 1,0-2,0 0,-2 1,5-12,0 2,2 0,0 0,2 1,1 1,0 1,1 0,11-7,80-72,-109 99,1 0,-1 0,1 0,-1 0,1 0,-1 0,1 0,-1 0,1 0,-1-1,1 1,-1 0,0 0,1 0,-1-1,1 1,-1 0,1 0,-1-1,0 1,1 0,-1-1,0 1,1 0,-1-1,0 1,0-1,1 1,-1 0,0-1,0 1,0-1,1 1,-1-1,0 1,0-1,0 1,0-1,0 1,0-1,0 1,0-1,0 1,0-1,-1 1,1-1,0 1,0 0,0-1,0 1,-1-1,1 1,0-1,0 1,-1 0,1-1,0 1,-1 0,1-1,-1 1,1 0,0-1,-34-1,30 3,-230 4,219-4,0 2,0 0,1 0,-1 2,1-1,0 2,0 0,0 1,11-4,0-1,0 1,1 0,0 0,-1 0,1 0,0 0,0 0,1 0,-1 1,1-1,-1 1,1-1,0 1,1 0,-1 0,0-1,1 1,0 0,0 0,0-1,1 1,-1 0,1-1,0 1,0 0,0-1,0 1,1-1,-1 1,1-1,0 0,0 1,0-1,0 0,1-1,-1 1,1 0,0-1,0 1,0-1,0 0,0 0,0 0,1 0,2 1,104 57,-85-48,0 1,-1 0,0 2,-1 1,-1 1,10 10,26 41,-57-68,0 0,0 0,-1-1,1 1,0 0,-1-1,1 1,0-1,-1 1,1-1,-1 1,1-1,-1 0,1 1,-1-1,1 0,-1 1,0-1,1 0,-1 1,0-1,1 0,-1 0,0 1,0-1,0 0,0 0,0 1,0-1,0 0,0 0,0 0,0 1,0-1,0 0,-1 0,1 1,0-1,-1 0,1 0,0 1,-1-1,1 0,-1 1,1-1,-1 1,1-1,-1 1,0-1,0-5,-12-183,11 69,2 111,0-1,-1 1,0-1,-1 1,0 0,0 0,-1-1,0 1,0 1,-1-1,0 0,-1 1,0 0,0 0,-1 1,0-1,0 1,-1 0,0 1,0 0,-6-4,-5 6,4 6</inkml:trace>
  <inkml:trace contextRef="#ctx0" brushRef="#br0" timeOffset="380.839">1948 56,'-16'0,"1"2,0-1,-1 2,1 0,1 1,-1 1,0 0,1 0,0 2,0 0,1 0,0 1,0 1,1 0,0 1,1 0,0 1,0 0,-6 11,13-17,1-1,0 2,0-1,0 0,1 1,0-1,0 1,0 0,1-1,0 1,0 0,1 0,-1 0,1 0,0 0,1 0,-1 0,1-1,1 1,-1 0,1 0,0-1,0 1,0-1,1 1,0-1,0 0,0 0,1-1,0 1,3 3,0-1,1 0,0 0,1-1,0 0,0-1,0 0,0 0,1-1,0 0,0 0,0-1,0-1,0 0,1 0,-1-1,1 0,-1-1,1 0,-1-1,1 0,-1-1,0 0,1 0,4-3,6 0,0-2,-1-1,0 0,0-2,-1 0,0-1,0-1,-2-1,1 0,-2-2,0 0,0 0,-2-1,4-6,-14 16,-1 0,0 0,0-1,0 1,0-1,-1 1,0-1,-1 0,0 0,0 0,0 0,-1 0,0 0,0 0,0 0,-1 0,0 1,-1-1,0 0,0 0,0 1,-1-1,0 1,0 0,0 0,-1 0,0 0,0 0,-1 1,1 0,-1 0,-1 0,1 0,0 1,-1 0,0 0,0 1,0 0,-1 0,1 0,-4-1,-15-4</inkml:trace>
  <inkml:trace contextRef="#ctx0" brushRef="#br0" timeOffset="638.425">1356 169,'1302'0,"-1278"0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36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1553,'195'-253,"-108"148,-4-5,6-20,126-181,-127 122,-4 64,-49 83,-87 71,16-10,-157 65,87-55,145-25,20-5,147 12,12 13,-218-25,-1 1,1 0,-1 0,1-1,0 1,-1 0,1-1,0 1,-1 0,1-1,0 1,-1-1,1 1,0 0,0-1,-1 1,1-1,0 1,0-1,0 1,0-1,-1 1,1-1,0 1,0-1,0 1,0-1,0 1,0-1,1 1,-1-1,0 1,0-1,0 1,0-1,1 1,-1-1,0 1,0 0,1-1,-1 1,0-1,1 1,-1 0,0-1,1 1,-1 0,1-1,-1 1,0 0,1 0,-1-1,1 1,-1 0,1 0,-1 0,1 0,-1 0,1-1,-1 1,1 0,-1 0,1 0,-1 0,1 1,-1-1,1 0,-35-32,32 31,-251-223,249 222,4 4</inkml:trace>
  <inkml:trace contextRef="#ctx0" brushRef="#br0" timeOffset="354.782">1439 1,'-21'2,"0"1,0 1,0 0,1 2,-1 1,1 0,1 2,0 0,0 1,0 1,-3 3,18-10,0 0,0-1,0 1,1 1,0-1,0 0,0 1,0 0,1-1,-1 1,1 0,1 0,-1 1,1-1,0 0,0 0,0 1,1-1,-1 1,1-1,1 0,-1 1,1-1,0 0,0 1,1-1,-1 0,1 0,0 0,1 0,-1 0,1-1,0 1,0-1,0 1,1-1,-1 0,1-1,0 1,0 0,1-1,-1 0,5 2,7 2,0 0,1-1,-1-1,1-1,0 0,0-1,1-1,-1-1,0 0,1-1,-1-1,0-1,1 0,-1-1,0-1,-1-1,1 0,-1-1,0-1,0-1,-1 0,0-1,0 0,-1-1,0-1,-1 0,0-1,-1 0,0-1,0-2,-10 12,0-1,0 0,0 1,-1-1,0 0,1 0,-1 0,-1 0,1 0,0 0,-1 0,0 0,0 0,0 0,0 0,-1 0,0 0,0 0,0 0,0 0,0 0,-1 0,0 1,0-1,0 0,0 1,0 0,-1-1,0 1,1 0,-1 0,0 1,0-1,-1 1,1-1,-3 0,-16-10</inkml:trace>
  <inkml:trace contextRef="#ctx0" brushRef="#br0" timeOffset="601.834">705 141,'424'-39,"-110"22,75 16,-282 1,190 26,-271-24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0 368,'248'-11,"2"-24,-95 13,-131 15</inkml:trace>
  <inkml:trace contextRef="#ctx0" brushRef="#br0" timeOffset="3866.835">170 510,'138'-12,"110"-7,-40-7,-190 25,-6 1</inkml:trace>
  <inkml:trace contextRef="#ctx0" brushRef="#br0" timeOffset="4461.236">480 1,'10'14,"1"-1,0-1,0 1,2-2,-1 0,2 0,-1-1,1-1,1 0,-1-1,2 0,-1-2,1 0,9 2,37 20,-34-14,-1 0,-1 2,-1 1,0 1,13 13,-37-30,0 0,0-1,-1 1,1 0,0 0,-1 0,1 0,-1 0,1 0,-1 0,1 0,-1 0,0 0,1 0,-1 0,0 1,0-1,0 0,0 0,0 0,0 0,0 0,0 0,0 0,-1 1,1-1,0 0,-1 0,1 0,-1 0,1 0,-1 0,0 0,1-1,-1 1,0 0,0 0,1 0,-1-1,0 1,0 0,0-1,0 1,-50 32,39-27,-246 157,202-121,42-32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47,'14'0,"10"0,5 0,3 0,1 0,-1 0,-1 0,0 0,-2-5,0-1,0 0,-1 1,0 2,0 1,-5-4,-1-1,-5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30,'34'0,"15"0,5 0,-2-5,-6-1,-5 0,-5 1,-4 1,-2 2,-2 1,-5 1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283 115,'40'167,"-5"51,-24-9,5-153,-11-54,-2-6</inkml:trace>
  <inkml:trace contextRef="#ctx0" brushRef="#br0" timeOffset="269.558">0 86,'207'-36,"146"3,-146 17,-183 16</inkml:trace>
  <inkml:trace contextRef="#ctx0" brushRef="#br0" timeOffset="747.55">593 566,'28'-8,"0"1,1 2,-1 0,1 2,0 1,0 2,26 2,-53-2,0 0,0 0,-1 0,1 0,0 0,0 0,0 1,-1-1,1 1,0-1,-1 1,1 0,0-1,-1 1,1 0,-1 0,1 0,-1 0,0 1,1-1,-1 0,0 0,0 1,0-1,0 1,0-1,0 1,0 0,0-1,-1 1,1 0,-1-1,1 1,-1 0,0 0,1-1,-1 1,0 0,0 0,0 0,-1-1,1 1,0 0,-1 0,1-1,-1 1,1 0,-1-1,0 1,0 0,0-1,0 1,0-1,0 0,0 1,0-1,-1 0,1 0,0 1,-2-1,-22 25,22-24,-1 0,1 0,-1 0,1 0,0 1,0-1,0 1,0 0,1 0,-1 0,1 0,0 0,0 0,0 1,0-1,0 1,1 0,-1-1,1 1,0 0,1 0,-1 0,0 0,1 0,0 0,0 0,0 0,1 0,-1-1,1 1,0 0,0 0,0 0,1-1,-1 1,1 0,1 1,4 0,1-1,-1 0,1-1,0 1,0-1,1-1,-1 0,1 0,-1 0,1-1,-1-1,1 1,0-1,-1-1,1 0,-1 0,2-1,17 1,87-2,-89 3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2:48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86 170,'-16'29,"2"28,3 1,3 0,3 0,1 4,-23 269,32-259,2-66,-1-7</inkml:trace>
  <inkml:trace contextRef="#ctx0" brushRef="#br0" timeOffset="569.618">764 57,'-30'4,"1"1,-1 2,1 1,1 1,0 1,0 2,1 1,1 1,-23 16,40-24,1 2,1-1,-1 1,1 0,1 1,-1 0,1 0,1 0,0 0,0 1,1 0,0 0,1 0,0 1,0-1,1 1,1-1,0 1,0 0,1 0,1 0,-1-1,2 1,-1 0,2-1,-3-7,1 0,0 0,0 0,0 0,0 0,0 0,1-1,-1 1,1 0,-1-1,1 0,0 1,0-1,0 0,1 0,-1 0,0 0,1 0,0-1,-1 1,1-1,0 1,-1-1,1 0,0 0,0-1,0 1,0 0,0-1,0 0,0 0,0 0,0 0,0 0,0 0,0-1,0 0,0 1,0-1,0 0,0 0,-1-1,1 1,1-1,11-9,-1-1,0 0,0-1,-1 0,-1-1,-1 0,0-1,2-4,-11 16,100-149,-80 134,-17 41,-25 195,-3 21,22-154,-1-72,1 0,0 0,1 0,1 1,0-1,1 0,0 0,1-1,0 1,1 0,3 6,4-1</inkml:trace>
  <inkml:trace contextRef="#ctx0" brushRef="#br0" timeOffset="834.962">1017 593,'0'33,"5"17,2-1</inkml:trace>
  <inkml:trace contextRef="#ctx0" brushRef="#br0" timeOffset="53384.592">1384 141,'0'-1,"-1"0,0 0,1 0,-1 0,0 0,1 0,0 0,-1 0,1 0,-1 0,1-1,0 1,0 0,0 0,0-1,0 1,0 0,0 0,0 0,0-1,1 1,-1 0,0 0,1 0,-1 0,1 0,-1-1,1 1,0 0,-1 0,1 0,0 1,0-1,0 0,0 0,-1 0,1 0,0 1,1-1,0 0,43-28,-21 18,0 0,0 1,1 2,0 0,0 2,1 1,-1 0,1 2,7 1,-29 2,0 1,0-1,0 1,0 0,0 0,-1 0,1 0,0 1,0 0,-1-1,1 1,-1 1,0-1,0 0,0 1,0 0,0-1,0 1,-1 0,1 1,-1-1,0 0,0 1,0-1,0 1,-1 0,1-1,-1 1,0 0,0 0,-1 0,1 0,-1 0,0 0,0 0,0 0,0 0,-1 0,0 1,3 7,-2 0,1 1,-2-1,0 0,0 1,-1-1,0 0,-1 0,-1 0,0 0,-1-1,0 0,0 0,-1 0,-1 0,0-1,0 0,-1 0,-3 2,-18 13,25-23,-1 0,1 1,0-1,0 1,0 0,0 0,1 0,-1 0,1 1,0-1,-1 1,2 0,-1 0,0 0,1 0,0 1,0-1,0 0,1 1,-1 0,1-1,0 1,0 0,1 0,0-1,0 1,0 0,0 0,0 0,1-1,0 1,0 0,1 0,4 4,1 0,0 0,1-1,-1 0,2-1,-1 0,1 0,0-1,8 5,42 33,6 52,-64-93,0-1,0 1,0 0,0-1,-1 1,1 0,-1 0,0-1,1 1,-1 0,-1 0,1-1,0 1,-1 0,1 0,-1-1,0 1,0-1,0 1,0 0,0-1,-1 0,1 1,-1-1,0 0,1 0,-1 0,0 0,0 0,0 0,-1 0,1-1,0 1,-1-1,1 0,-1 1,1-1,-1 0,-2 0,-11 3,-1-1,0 0,0-1,0-1,0-1,0 0,0-2,-3 0,-28-1,26 2,0-1,0-1,0-1,1-1,0 0,-13-7,16 4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27.3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593 2456,'0'733,"5"-703,1-24</inkml:trace>
  <inkml:trace contextRef="#ctx0" brushRef="#br0" timeOffset="2235.974">8806 0,'2'0,"1"0,-1 1,0-1,0 1,1-1,-1 1,0 0,0-1,0 1,0 0,0 1,0-1,0 0,0 0,0 1,-1-1,1 1,-1 0,1-1,-1 1,1 0,-1 0,0 0,0 0,0 0,0 0,0 0,-1 0,1 0,0 1,-1 0,7 78,-7-69,9 123,0-92,-3 0,-2 0,-1 0,-2 0,-5 30,2 17,2 163,-28-110,16-4,2-69,3 0,4 0,2 1,4 9,-1 40,-13 49,-18 57,15-32,10-77,-23 80,16 29,7-210,1 0,0 0,1 1,1-1,1 1,0-1,1 1,1-1,1 6,17 202,-10-194,-4-34</inkml:trace>
  <inkml:trace contextRef="#ctx0" brushRef="#br0" timeOffset="3716.235">1 2963,'377'0,"-143"-25,133 11,-176-1,2 8,41 10,-28-1,89 9,-190 1,1-5,-1-4,51-8,184-23,-57 16,151-22,-49 11,-94 8,102 15,73-1,-56-27,187 17,-273-7,137 17,-204 3,777-2,-660 28,-105-17,-203-2,1-2,-1-4,38-4,-65 1,-15 0</inkml:trace>
  <inkml:trace contextRef="#ctx0" brushRef="#br0" timeOffset="4014.111">9060 2399,'-43'24,"-48"41,-18 15,-1 4,10-4,12-5,11-6,9-10,2-6,3-1,2-6,1-1,3-2,5-5,7-4,11-7</inkml:trace>
  <inkml:trace contextRef="#ctx0" brushRef="#br0" timeOffset="4854.399">1157 2512,'-251'122,"5"11,-56 50,91-47,199-108,17-18</inkml:trace>
  <inkml:trace contextRef="#ctx0" brushRef="#br0" timeOffset="6482.882">2343 3471,'-73'109,"11"-32,42-56,1 2,2 0,0 1,1 1,1 1,2 0,-7 17,18-39,0 0,0 0,0 1,0-1,1 1,0 0,0-1,0 1,0 0,1-1,0 1,0 0,0 0,0 0,1-1,0 1,0 0,0-1,1 1,-1-1,1 1,0-1,1 0,-1 0,1 0,-1 0,1 0,0 0,1-1,-1 1,0-1,1 0,0 0,0-1,0 1,2 0,4 1,0-1,1 0,-1-1,1-1,0 1,-1-1,1-1,0 0,0-1,-1 0,1 0,-1-1,1-1,-1 0,1 0,-1-1,-1 0,1-1,0 0,-1-1,0 1,0-2,-1 1,0-1,7-8,-5 1</inkml:trace>
  <inkml:trace contextRef="#ctx0" brushRef="#br0" timeOffset="6981.052">1976 3528,'5'-14,"0"1,1 0,0 1,1-1,0 1,1 1,0-1,1 1,0 1,1 0,0 0,1 1,0 0,11-7,-16 12,-1 1,1 0,0 0,0 1,0-1,0 1,1 0,-1 1,0 0,1 0,-1 0,1 1,-1 0,1 0,0 0,-1 1,0 0,1 1,-1-1,0 1,1 0,-1 1,0-1,-1 1,1 0,0 1,-1 0,2 1,25 19,-19-12,1 0,0-1,1 0,0-1,1-1,0 0,0-2,1 0,0 0,0-2,0 0,1-1,0 0,7-1,-13-4,-1-1,0 0,0 0,0-2,-1 1,1-1,-1-1,0 0,0 0,6-5,64-27,-59 32</inkml:trace>
  <inkml:trace contextRef="#ctx0" brushRef="#br0" timeOffset="7347.175">3048 3557,'24'4,"13"3,5-2,-1 0,-1-1,-3-2,-4-1,-1-1,-8-4,-1-3,-2 1,2 1,1 1,-3-3,-1-1,-3 2</inkml:trace>
  <inkml:trace contextRef="#ctx0" brushRef="#br0" timeOffset="7604.692">3021 3838,'38'-5,"32"-1,9 0,-4 1,-11 2,-10 1,-11 1,-12 0</inkml:trace>
  <inkml:trace contextRef="#ctx0" brushRef="#br0" timeOffset="8336.743">3076 4064,'15'0,"18"-4,10-3,1 1,-2 1,-2 2,-5 1,-2 1,-3 0,-1 1,-1 1,-5-1</inkml:trace>
  <inkml:trace contextRef="#ctx0" brushRef="#br0" timeOffset="9017.916">3980 3782,'-1'368,"-21"-209,22-158,0 1,0-1,-1 1,1 0,-1-1,1 0,-1 1,0-1,1 1,-1-1,0 0,0 1,0-1,0 0,0 0,0 0,0 0,0 0,-1 0,1 0,0 0,-1 0,1-1,0 1,-1 0,1-1,-1 1,1-1,-1 0,1 1,-1-1,0 0,1 0,-1 0,1 0,-1 0,1-1,-1 1,1 0,-1-1,1 1,-1-1,1 1,-1-1,1 0,0 0,-1 1,1-1,0 0,0 0,-1 0,1 0,0-1,0 1,0 0,0 0,1-1,-1 1,0 0,1-1,-1 1,0-1,1 1,0-1,-3-11,2 1,0-1,0 1,1-1,1 0,0 1,1-1,0 1,1-1,0 1,1 0,0 0,7-11,13-33,4 1,1 0,3 3,2 0,2 3,3 0,1 3,3 1,3 1,-36 32,1 1,0 0,1 0,0 1,0 0,1 1,1 1,-1 0,1 1,1 0,-1 1,1 1,0 0,1 1,15-2,-29 6,1 1,0-1,-1 1,1-1,0 1,-1 0,1 0,-1 0,0 1,1-1,-1 1,0-1,0 1,1-1,-1 1,-1 0,1 0,0 0,0 0,-1 1,1-1,-1 0,0 1,0-1,0 1,0-1,0 1,0-1,-1 1,1 0,-1-1,0 1,1 0,-1 0,-5 97,0-82,0 1,-1-1,-1 0,-1-1,0 0,-1 0,-1 0,-1-1,0-1,-1 0,0 0,-1-1,-1-1,0 0,-1-1,-1-1,0 0,0-1,-1-1,-5 2,17-8,-1-1,0 0,0 0,0 0,0-1,-1 0,1 0,0-1,0 1,-1-1,1-1,0 1,0-1,0 0,-1-1,1 1,0-1,1 0,-1-1,0 0,1 1,-1-2,1 1,0-1,0 0,-2-1,-5-12</inkml:trace>
  <inkml:trace contextRef="#ctx0" brushRef="#br0" timeOffset="9823.862">4686 3754,'28'2,"0"-1,0-1,0-1,0-2,0-1,-1-1,1-1,-1-2,0 0,23-12,-42 17,0-1,1 0,-1 0,-1 0,1-1,-1 0,0-1,0 0,0 0,-1 0,0-1,0 0,-1 0,0 0,0-1,0 0,-1 0,0 0,-1 0,0-1,0 1,-1-1,-2 7,0 0,0-1,0 1,0 0,0 0,-1 0,1 0,-1 1,1-1,-1 0,0 0,0 0,0 0,0 0,0 1,0-1,0 1,0-1,-1 1,1-1,-1 1,1-1,-1 1,0 0,1 0,-1 0,0 0,0 0,1 0,-1 1,0-1,0 1,0-1,0 1,0 0,0-1,0 1,0 0,0 1,0-1,0 0,0 0,-1 1,-86 28,65-14,1 0,1 1,0 2,1 0,1 1,1 1,1 1,1 0,0 1,2 1,-5 11,12-20,5-12,1 0,0 1,0-1,0 1,1-1,-1 1,0 0,1 0,0-1,0 1,0 0,0 0,0 0,0 1,1-1,0 0,-1 0,1 0,0 0,1 0,-1 1,1-1,-1 0,1 0,0 0,0 0,0 0,0 0,1-1,-1 1,1 0,0 0,1 1,7 1,0 0,0 0,1-1,0 0,0-1,0-1,0 1,0-2,0 1,1-2,-1 0,0 0,1-1,-1 0,0 0,0-2,0 1,0-2,8-2,7 0,37-9,0-3,-2-2,0-4,-1-1,-1-4,-2-2,-1-2,37-31,-83 59,-1 0,1-1,-1-1,-1 1,1-1,-1-1,0 0,-1 0,1 0,-2-1,1 0,-1-1,-1 1,0-1,0 0,-1 0,0-1,0 1,-2-1,1 0,0-9,-3 17,-1 0,1 1,-1-1,0 0,0 1,0-1,0 1,0-1,0 1,-1 0,1 0,-1-1,0 1,1 0,-1 0,0 0,0 1,-1-1,1 0,0 1,0 0,-1-1,1 1,-1 0,1 0,-1 0,1 1,-1-1,0 0,1 1,-1 0,0 0,0 0,1 0,-1 0,0 0,-1 1,-99 29,96-26,0-1,0 2,0-1,0 1,1 0,0 0,0 0,0 1,1 0,0 1,0-1,1 1,-1 0,1 0,1 0,-1 0,1 1,4-6,0 1,1 0,-1-1,0 1,1-1,-1 0,1 1,0-1,0 0,0 0,0 0,0 0,0-1,1 1,-1-1,0 1,1-1,0 0,-1 0,1 0,0 0,-1 0,1 0,0-1,0 0,-1 1,1-1,0 0,0 0,0 0,-1-1,1 1,0-1,0 0,0 0,1 1,175-22,-175 20,0 1,0-1,0 1,0-1,0 1,0 0,1 1,-1-1,0 1,1 0,-1 0,0 0,1 0,-1 1,0 0,1 0,-1 0,0 0,0 1,0 0,0-1,0 1,-1 1,1-1,0 1,-1-1,0 1,1 0,-1 0,-1 0,1 1,0-1,-1 1,1 0,-1-1,1 3,-2 6,-1 0,0-1,0 1,-1-1,-1 1,0-1,0 1,-1-1,-1 0,0 0,0 0,-1-1,-2 2,-10 32,-7 17,18-43</inkml:trace>
  <inkml:trace contextRef="#ctx0" brushRef="#br0" timeOffset="10037.81">6097 3726,'-10'24,"-3"8</inkml:trace>
  <inkml:trace contextRef="#ctx0" brushRef="#br0" timeOffset="10188.446">6181 3528,'-5'-39,"-6"-16,-6 0,0 14,2 20,5 17,8 10,4 9,3 6,-1-1</inkml:trace>
  <inkml:trace contextRef="#ctx0" brushRef="#br0" timeOffset="10516.225">6548 3500,'-11'14,"1"0,1 1,0 0,1 1,1-1,0 1,1 1,1 0,0-1,1 2,1-1,1 0,0 1,2 1,0-16,0 0,1 0,0 1,0-1,0 0,0 0,0 0,0 0,1 0,-1 0,1 0,0-1,0 1,0-1,1 1,-1-1,0 0,1 1,-1-1,1-1,0 1,0 0,0-1,0 1,0-1,0 0,0 0,0 0,0 0,1-1,-1 1,0-1,0 0,1 0,-1 0,0 0,0-1,1 1,-1-1,0 0,0 0,0 0,0 0,0-1,0 1,0-1,0 0,0 0,-1 0,16-7,-1-2,0 0,0-1,-2 0,1-1,-2-1,9-10,-17 18,-1-1,0 1,0-1,0 0,-1 0,0 0,0 0,-1-1,0 0,-1 1,1-1,-1 0,-1 0,0 0,0-1,0 1,-1 0,0 0,-2-8,0 12,0-1,0 1,0 0,-1 0,0 1,0-1,0 1,0-1,0 1,-1 0,1 0,-1 0,0 1,0-1,0 1,0 0,-1 0,1 0,0 1,-1-1,1 1,-1 0,1 1,-1-1,0 1,1 0,-1 0,0 0,1 1,-1-1,0 1,1 0,-1 1,1-1,0 1,-1 0,1 0,0 0,0 0,0 1,-1 1,-20 8</inkml:trace>
  <inkml:trace contextRef="#ctx0" brushRef="#br0" timeOffset="11019.935">7085 3557,'-23'18,"5"-5,1 1,0 1,0 1,2 0,0 1,1 0,1 2,-8 13,19-29,1-1,0 1,0 0,0-1,0 1,0 0,1 0,-1-1,1 1,0 0,0 0,0 0,0 0,0 0,1-1,-1 1,1 0,0 0,-1-1,1 1,1 0,-1-1,0 1,1-1,-1 1,1-1,0 0,0 0,0 0,0 0,0 0,0 0,0 0,1-1,-1 1,1-1,-1 1,1-1,-1 0,1 0,0 0,0-1,-1 1,2-1,9 4,0-2,1 0,-1 0,1-1,-1-1,1 0,0-1,-1-1,0 0,1-1,-1 0,0-1,0 0,-1-1,12-6,171-115,-185 119,15-13,-1 0,0-1,-2-2,0 0,-2-1,17-26,-29 38,-1 1,0-1,-1-1,0 0,-1 1,-1-2,0 1,0 0,-2-1,1 0,-2 1,0-1,0 0,-2 0,1 0,-2 0,0 0,1 9,0 0,-1-1,0 1,0 0,0 0,-1 0,1 1,-1-1,0 1,-1-1,1 1,-1 0,0 0,0 0,0 1,0-1,0 1,-1 0,0 0,0 1,1 0,-2-1,1 1,0 1,0-1,0 1,-1 0,1 0,-1 1,-4 0,-4-1,0 1,0 1,1 1,-1 0,0 0,1 2,0-1,0 2,0 0,0 0,1 1,-1 1,-5 4,-1 2,2 0,-1 1,2 1,0 0,1 1,0 1,1 0,2 1,-1 1,2 0,0 0,2 1,-7 18,13-29,1 1,0-1,1 1,-1-1,2 1,-1 0,2-1,-1 1,1 0,1-1,-1 1,2-1,-1 1,1-1,1 0,0 0,0-1,1 1,0-1,0 0,1 0,0 0,0-1,1 0,6 5,7 8,2-2,0-1,2-1,-1 0,2-2,0-1,1-1,11 3,21 5,2-2,0-3,1-2,0-3,1-3,4-2,-24-3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89,'4'39,"0"1,3-1,1 0,2-1,2 0,9 20,5 18,100 277,-105-320,-21-32,1-1,0 0,0 0,-1 1,1-1,0 0,0 0,0 0,-1 0,1 0,0 0,0 0,0 0,0 0,-1-1,1 1,0 0,0 0,-1-1,1 1,0-1,0 1,-1 0,1-1,-1 1,1-1,0 0,-1 1,1-1,-1 1,1-1,-1 0,1 0,-1 1,0-1,1 0,-1 1,0-1,0 0,1 0,-1 0,0 1,0-1,0 0,0 0,0 0,47-214,7-11,44-103,-87 275,-15 54,-1 5</inkml:trace>
  <inkml:trace contextRef="#ctx0" brushRef="#br0" timeOffset="334.929">707 625,'0'19,"0"12,-5-1,-2 1,1-1,1-1,1 0,2 0,6-6,2-6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428 736,'0'-5,"0"0,0-1,0 1,-1 0,0 0,0 0,0 0,0 0,-1 0,0 1,0-1,0 0,0 1,-1-1,0 1,0 0,0 0,0 0,-1 0,1 1,-1-1,0 1,0 0,-1 0,1 0,0 1,-1 0,0 0,0 0,1 0,-1 0,0 1,0 0,0 0,0 1,-1-1,1 1,0 0,0 1,0-1,0 1,0 0,-4 1,-12 9,1 1,0 0,1 2,1 0,0 1,1 1,0 0,1 2,1 0,1 0,1 1,0 1,2 0,-9 19,16-29,0 0,0 1,1-1,0 1,1-1,0 1,1 0,0 0,0 7,1-14,0 0,1-1,-1 1,1-1,-1 1,1-1,0 1,1-1,-1 1,1-1,-1 0,1 0,0 0,0 0,0 0,0 0,1 0,-1-1,1 1,0-1,0 0,0 0,0 0,0 0,0 0,0-1,1 1,-1-1,1 0,-1 0,12-1,-1 0,1-1,-1-1,0 0,0-1,0 0,0-1,0-1,-1 0,1-1,-2-1,1 0,-1 0,0-1,0-1,-1 0,0-1,0 0,-2 0,1-1,2-4,99-122,-110 135,-1 0,1 1,0-1,0 1,0-1,0 1,0-1,0 1,1-1,-1 1,0 0,1 0,-1 0,1 0,-1 0,1 0,0 0,-1 0,1 1,0-1,-1 1,1-1,0 1,0-1,0 1,-1 0,1 0,0 0,0 0,0 0,0 1,-1-1,1 0,0 1,0 0,-1-1,1 1,0 0,-1 0,1 0,-1 0,1 0,-1 0,1 0,-1 0,0 1,0-1,1 1,22 27,-19-22,0 0,0-1,0 1,1-1,0 0,0 0,1-1,0 1,0-2,0 1,0-1,1 0,0 0,-1-1,1 0,1-1,-1 1,3-1,3 0,-1-1,1-1,0 0,-1-1,1-1,-1 0,0 0,1-1,-1-1,0 0,-1-1,1-1,-1 1,0-2,0 0,-1 0,0-1,0-1,-1 0,3-3,19-26,-1-2,-2-1,-2 0,-2-2,6-17,-10 18,-2-1,-1-1,-3 0,-1-1,-3 0,-1-1,-3-1,-1 1,-3-1,-2-30,-6 50,5 27,0 1,0-1,0 0,0 1,0-1,0 0,0 1,0-1,0 0,0 1,0-1,0 0,0 1,0-1,0 0,0 1,0-1,0 0,-1 0,1 1,0-1,0 0,0 1,0-1,-1 0,1 0,0 1,0-1,-1 0,1 0,0 0,-1 1,1-1,0 0,0 0,-1 0,1 0,0 0,-1 0,1 1,0-1,-1 0,1 0,0 0,-1 0,1 0,0 0,-1 0,1-1,0 1,-1 0,1 0,0 0,-1 0,1 0,0 0,-1-1,1 1,0 0,0 0,-1 0,1-1,0 1,0 0,-1 0,-12 152,14-115,0 380,-1-389,1 0,2-1,0 1,2-1,1 0,1 0,1-1,2 0,0 0,2-1,11 18,-16-32,-6-6</inkml:trace>
  <inkml:trace contextRef="#ctx0" brushRef="#br0" timeOffset="247.183">822 312,'39'0,"36"-5,15-1,2 0,-10 1,-9 1,-8-3,-10 0,-4 0,-7 3,-5 0,-10 2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3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339 142,'-177'431,"173"-422,-4 7,1 1,0 0,2 0,0 1,0 0,2 0,0 0,1 0,1 8,1-24,1 1,-1-1,1 1,-1 0,1-1,0 1,0-1,0 0,0 1,1-1,-1 0,1 0,-1 1,1-1,0 0,-1-1,1 1,0 0,0 0,1-1,-1 0,0 1,0-1,1 0,-1 0,1 0,-1 0,1 0,-1-1,1 1,1-1,89 3,-72-5,-8 2,0-2,0 0,0 0,0-1,0-1,-1 0,1-1,-1 0,6-4,0 0</inkml:trace>
  <inkml:trace contextRef="#ctx0" brushRef="#br0" timeOffset="261.657">0 424,'58'-14,"28"-5,5-4,-9 2,-13 4,-9 6,-10 4,-8 3,-7 3,-9 1</inkml:trace>
  <inkml:trace contextRef="#ctx0" brushRef="#br0" timeOffset="585.485">819 424,'39'-4,"21"-8,6 0,-3 1,-8 2,-9 4,-11 1</inkml:trace>
  <inkml:trace contextRef="#ctx0" brushRef="#br0" timeOffset="781.304">763 678,'38'-10,"32"-7,9-6,-4 0,-10 5,-16 6</inkml:trace>
  <inkml:trace contextRef="#ctx0" brushRef="#br0" timeOffset="1167.319">1835 1,'-252'459,"202"-329,48-125,1 0,0 0,0 0,1 0,0 1,0-1,0 0,0 0,1 0,0 0,0 0,0 0,0 0,1 0,0 0,0 0,1-1,-1 1,1-1,0 0,0 1,0-1,1-1,-1 1,2 0,4 1,2 0,-1-1,0-1,1 0,0 0,-1-1,1 0,0-1,0 0,0-1,0 0,0-1,0 0,0 0,0-1,0-1,-1 0,8-3,46-32,-51 25</inkml:trace>
  <inkml:trace contextRef="#ctx0" brushRef="#br0" timeOffset="1419.533">1384 340,'38'5,"32"1,9 0,1-1,-9-2,-11-1,-17-1</inkml:trace>
  <inkml:trace contextRef="#ctx0" brushRef="#br0" timeOffset="1614.295">2145 594,'-9'38,"-4"23,6 5,3-8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0 227,'57'41,"-55"-37,12 15,-1 1,-1 1,-1 0,-1 0,-1 1,-1 1,-1-1,3 19,-4-19,1 0,10 41,4-1,2-1,12 21,-35-81,0 0,0 0,0 0,0 0,0 1,1-1,-1 0,0 0,1 0,-1 0,0 0,1 0,-1 0,1 0,0 0,-1 0,1 0,0 0,-1 0,1 0,0 0,0-1,0 1,0 0,0-1,0 1,0-1,0 1,0-1,0 1,0-1,0 0,0 1,0-1,1 0,-1 0,0 0,0 0,0 0,0 0,0 0,1 0,-1 0,0-1,0 1,0 0,0-1,0 1,0-1,0 1,0-1,0 0,0 1,1-2,53-179,99-261,-94 273,-51 146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1,'-5'29,"-6"19,-2 6,2-2,3-4,2-10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0,'-19'20,"3"15,4 2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0,'-42'27,"27"-19,0 1,1 1,0 0,0 0,1 2,1-1,0 2,0 0,1 0,1 1,8-12,1 0,-1 1,1-1,0 1,0-1,0 1,0-1,0 1,0-1,1 1,-1 0,1 0,0-1,0 1,0 0,0 0,0-1,0 1,1 0,0-1,-1 1,1 0,0-1,0 1,1-1,-1 1,0-1,1 0,-1 0,1 1,0-1,0 0,0 0,1 1,91 45,-43-27,-47-19,0 0,-1 0,1 0,-1 1,1-1,-1 1,0 0,0 0,0 0,-1 0,1 1,-1-1,0 1,1-1,-2 1,1 0,0 0,-1 0,0 0,1 0,-2 0,1 0,0 0,-1 1,0-1,0 0,0 0,0 0,-1 1,0-1,0 0,0 0,0 0,-1 0,1 0,-1 0,0-1,0 1,0-1,-1 1,1-1,-1 0,0 0,0 0,-2 1,-5 2,0-1,-1 0,0-1,0 0,0-1,0 0,-1-1,1 0,-1-1,1 0,-1-1,0 0,1-1,-1 0,-10-3,-2-2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0 499,'27'-50,"3"1,1 1,3 2,1 1,2 2,3 1,11-7,-27 28,2 2,0 1,1 0,1 2,29-12,-56 27,1 0,-1 1,1-1,0 0,-1 1,1-1,0 1,0-1,-1 1,1 0,0 0,0-1,0 1,-1 1,1-1,0 0,0 0,-1 1,1-1,0 1,0-1,-1 1,1 0,-1 0,1 0,-1 0,1 0,-1 0,1 0,-1 0,0 0,0 1,1-1,-1 1,0-1,0 1,-1-1,1 1,0-1,0 1,-1 0,1-1,-1 1,1 0,-1 0,0 0,0-1,0 1,0 0,0 0,4 72,-6-65,2 0,0 1,0-1,0 0,1 1,1-1,-1 0,2 0,-1 0,1 0,0 0,1-1,0 1,1-1,4 7,-5-12,0-1,0 0,0 0,0 0,0-1,0 1,1-1,-1 0,0 0,1-1,-1 1,1-1,-1 0,0 0,1 0,-1-1,1 1,-1-1,0 0,1-1,-1 1,0-1,0 0,0 0,0 0,0 0,-1-1,1 1,-1-1,1 0,-1 0,0 0,0-1,0 1,1-3,9-5,188-160,-200 170,0-1,0 0,1 1,-1-1,0 1,1-1,-1 1,1 0,-1-1,1 1,0 0,0 0,-1 0,1 1,0-1,0 0,0 1,0-1,0 1,0-1,0 1,0 0,0 0,0 0,0 0,0 0,0 1,0-1,0 0,0 1,0 0,-1-1,1 1,0 0,0 0,0 0,-1 0,1 0,-1 1,1-1,-1 0,1 1,-1-1,0 1,1-1,-1 1,0 0,0 0,0-1,0 1,-1 0,1 0,0 1,3 229,-3-229,0 0,0 0,1 0,-1 0,1 0,0 0,0 0,0 0,0-1,0 1,1-1,-1 0,1 1,0-1,-1 0,1 0,0-1,0 1,0-1,3 1,15 5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57,'1'-1,"0"1,0-1,-1 1,1-1,0 1,0-1,-1 0,1 1,0-1,-1 0,1 0,0 1,-1-1,1 0,-1 0,0 0,1 0,-1 0,0 0,1 0,-1 0,0 0,0 0,0 1,0-1,0 0,0 0,0 0,0 0,0 0,0 0,-1 0,1 0,0 0,-1 0,1 0,0 0,-1 0,0 1,1-1,-1 0,1 0,-1 0,0 1,1-1,-1 1,0-1,0 0,0 1,1-1,-1 1,0-1,0 1,0 0,-54-10,32 16,1 0,1 1,0 2,0 0,0 1,1 1,1 1,0 1,0 0,1 1,1 2,1-1,-4 6,-52 70,70-88,-1 1,1 0,0 0,1 0,-1 0,1 0,-1 0,1 0,0 0,1 0,-1 1,1-1,0 0,0 1,0-1,1 0,-1 1,1-1,0 0,0 0,1 0,-1 0,1 0,2 3,1-2,0-1,1 0,-1-1,1 1,0-1,0-1,0 1,1-1,-1 0,1 0,-1-1,1 1,0-2,-1 1,1-1,0 0,-1 0,1-1,0 0,-1 0,1 0,-1-1,1 0,-1 0,0-1,0 0,0 0,4-3,14-9,0-2,-2-1,0 0,0-2,-2 0,-1-2,0 0,-2-1,0-1,0-2,22-29,-39 55,0-1,0 1,0-1,1 1,-1-1,0 1,0-1,1 1,-1-1,0 1,0-1,1 1,-1-1,1 1,-1 0,0-1,1 1,-1-1,1 1,-1 0,1 0,-1-1,1 1,-1 0,1 0,-1 0,1-1,-1 1,1 0,-1 0,1 0,-1 0,1 0,-1 0,1 0,0 0,-1 0,1 1,-1-1,1 0,-1 0,1 0,-1 0,1 1,-1-1,1 0,-1 1,1-1,-1 0,0 1,1-1,-1 0,0 1,1-1,-1 1,10 33,-8-25,0 1,0 1,0-1,1 0,0 0,1 0,0 0,0-1,1 1,1-1,-1 0,1-1,1 0,0 1,0-2,0 1,1-1,0-1,1 1,-1-1,1-1,0 1,1-2,-1 1,1-1,0-1,0 1,1-2,-1 0,-1-1,1-1,0 1,-1-2,1 1,0-1,-1-1,1 0,-1 0,1-1,-1 0,0 0,0-1,0-1,-1 1,5-4,2-3</inkml:trace>
  <inkml:trace contextRef="#ctx0" brushRef="#br0" timeOffset="228.226">1356 0,'-19'39,"-16"26,-7 8,4-4,3-10,9-8,2-15,7-7,5-5,0-1,3 0,-3 1,1-3</inkml:trace>
  <inkml:trace contextRef="#ctx0" brushRef="#br0" timeOffset="478.697">1018 141,'19'10,"16"7,7 7,1 3,-2 2,-3 1,-4 0,-2 0,-2 0,-1-1,-1-5,-5-2,-2-5,1 0,1-3,-4 0,1-1,-4-3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2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0,'-14'39,"-10"16,-1 5,0-3,-2-12,4-8,2-6,-1-4,3-5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47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1 561,'2'6,"0"1,1 0,0-1,0 1,0-1,1 0,0 0,0 0,1 0,0-1,0 0,0 0,0 0,1-1,0 0,-1 0,2 0,-1 0,0-1,1 0,0-1,-1 0,1 0,0 0,0 0,0-1,1-1,-1 1,0-1,0 0,0-1,0 0,0 0,0 0,0-1,0 0,0 0,3-2,29-25,-3-1,0-1,-2-2,-2-2,-1-1,-1-1,9-19,36-41,-20 33,2 2,55-43,-49 60,-61 44,-1 0,1 0,-1 1,1-1,0 0,-1 1,1-1,0 1,0-1,-1 1,1 0,0-1,0 1,-1 0,1 0,0 1,0-1,-1 0,1 0,0 1,0-1,-1 1,1 0,-1-1,1 1,0 0,-1 0,1 0,-1 0,0 0,1 0,-1 1,0-1,0 0,0 1,0-1,0 1,0-1,0 1,0 0,3 11,-1-1,-1 1,0 0,-1 0,0 0,-1-1,-1 1,-1 12,0 7,4 5,-2 0,-2-1,-2 1,-1-1,-1 0,-3 0,0 0,-3-1,0-1,-3 0,0-1,-15 20,19-35,-2 0,0-1,-1-1,-1-1,-1 0,0 0,0-2,-2 0,0-1,0 0,-1-2,0 0,-1-2,-9 4,26-11,-1 0,0 0,1 0,-1-1,1 1,-1-1,0 0,1 0,-1 0,0-1,1 1,-1-1,0 0,1 0,-1 0,1 0,0-1,-1 1,1-1,0 0,0 0,0 0,0 0,0-1,0 1,1-1,-1 0,1 1,0-1,0 0,0-1,0 1,0 0,1 0,0-1,-1 1,1-1,0 1,1-1,-1 0,1 1,-1-1,1-1,1-9,0 0,1 0,0 1,1-1,0 0,1 1,1 0,0 0,1 0,0 1,1 0,1 0,0 0,5-5,4-8</inkml:trace>
  <inkml:trace contextRef="#ctx0" brushRef="#br0" timeOffset="401.954">1412 362,'-10'21,"2"1,0 0,1 0,1 1,2 0,0-1,1 2,1-1,2 0,0 0,1 1,4 17,-4-37,1 1,0-1,0 0,0 0,1-1,-1 1,1 0,0-1,0 0,0 1,0-1,1 0,-1-1,1 1,0-1,0 1,0-1,0 0,0-1,0 1,0-1,1 0,-1 0,1 0,-1 0,1-1,-1 0,1 0,2 0,5 0,1-1,-1-1,1 1,-1-2,0 0,0 0,0-1,-1-1,1 0,2-2,-6 2,0-1,-1 0,1 0,-1-1,0 0,-1 0,0 0,0-1,-1 0,1 0,-2-1,1 1,-1-1,-1 0,0 0,0 0,0-1,-1 1,-1-1,0 1,0-1,-1 0,0 1,0-1,-1 1,-1-1,1 1,-2-1,1 1,-1 0,-1 0,1 0,-5-6,2 7,0-1,-1 1,0 0,-1 1,0 0,0 0,0 0,-1 1,0 0,0 1,-1 0,1 1,-1 0,0 0,0 1,-1 0,1 1,0 0,-1 1,0 0,1 0,-1 1,0 1,1 0,-1 0,1 1,-1 0,1 1,0 0,0 1,0 0,1 1,-1 0,1 0,0 1,0 0,1 0,0 1,0 0,-2 3,-10 14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0,'-291'170,"251"-129,39-40,0 0,1 0,-1-1,1 1,-1 0,1 0,-1 0,1 0,0 0,0 1,-1-1,1 0,0 0,0 0,0 0,0 0,0 0,0 0,1 0,-1 0,0 0,0 0,1 0,-1 0,1 0,-1 0,1 0,-1 0,1 0,-1 0,1 0,0-1,0 1,-1 0,1 0,0-1,0 1,0-1,0 1,0-1,0 1,0-1,0 1,0-1,0 0,0 1,0-1,0 0,1 0,163 33,-162-32,-1 0,0 0,0 0,0 0,-1 1,1-1,0 1,0-1,-1 1,1 0,-1 0,1 0,-1-1,0 1,0 1,0-1,0 0,0 0,0 0,0 0,-1 1,1-1,-1 0,0 1,0-1,0 0,0 1,0-1,0 0,0 1,-1-1,1 0,-1 0,0 1,0-1,0 0,0 0,0 0,0 0,-1 1,-63 71,47-61,-1-1,0 0,0-2,-1 0,-1-1,1-1,-21 5,17-11,6-4</inkml:trace>
  <inkml:trace contextRef="#ctx0" brushRef="#br0" timeOffset="338.95">834 114,'-26'18,"1"3,1 0,1 1,1 1,1 1,2 1,0 1,1 1,-6 13,22-38,0 1,1 0,-1 0,0 0,1 0,-1 0,1 0,0 0,0 0,1 1,-1-1,0 0,1 0,0 1,0-1,0 1,0-1,1 0,-1 1,1-1,0 0,0 0,0 0,0 1,0-1,1 0,-1 0,1-1,0 1,0 0,0-1,0 1,1-1,-1 1,1-1,-1 0,1 0,0 0,2 1,10 0,1-1,-1-1,1 0,-1-1,1 0,-1-1,0-1,1-1,-1 0,0-1,0 0,-1-2,1 1,-1-2,0 0,-1 0,10-8,-11 9,1-2,-1 1,0-1,-1-1,0 0,0-1,-1 0,0-1,-1 0,0 0,-1-1,0 0,-1 0,0-1,-1 0,-1 0,0-1,-1 0,2-8,-6 18,0-1,0 1,-1-1,0 1,1-1,-2 1,1-1,0 1,-1 0,0 0,0 0,0 0,-1 0,1 0,-1 1,0-1,0 1,0-1,0 1,-1 0,1 1,-1-1,0 1,0-1,0 1,0 0,0 0,0 1,-1-1,-3 0,-1 0,-1-1,0 2,0-1,1 1,-1 1,0 0,0 0,0 1,0 0,0 1,1 0,-1 0,-8 4,-12 7,5 0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1,'40'152,"-6"-49,43 180,-30-142,-47-141,0 0,1 1,-1-1,0 1,1-1,-1 1,1-1,-1 0,0 1,1-1,-1 0,1 1,-1-1,1 0,-1 0,1 1,-1-1,1 0,-1 0,1 0,0 0,-1 0,1 0,-1 1,1-1,-1-1,1 1,-1 0,1 0,-1 0,1 0,0 0,-1 0,1-1,-1 1,1 0,-1 0,1-1,-1 1,0 0,1-1,-1 1,1-1,-1 1,0 0,1-1,-1 1,0-1,1 1,-1-1,0 1,0-1,0 1,1-1,-1 1,0-1,0 1,0-1,0 0,14-39,-13 35,124-417,-40 225,-73 207,-6 3</inkml:trace>
  <inkml:trace contextRef="#ctx0" brushRef="#br0" timeOffset="353.686">649 509,'0'19,"0"16,0 7,0 1,0-2,-5-8,-1-5,0-2,1-6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9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0 335,'15'-18,"-7"5,1 1,0 1,1 0,1 0,-1 1,2 0,-1 1,1 0,1 1,-1 0,2 1,-8 6,0 0,-1 1,1 0,0 0,0 0,0 1,-1 0,1 0,0 1,-1-1,1 1,-1 0,1 1,-1-1,0 1,0 0,0 0,-1 1,1 0,2 2,43 23,-38-25,0 0,1 0,-1-1,1-1,0 0,-1-1,1 0,0-1,0 0,0-1,0-1,0 0,-1-1,1 0,-1-1,0 0,0-1,0 0,0-1,-1 0,8-6,-4-2</inkml:trace>
  <inkml:trace contextRef="#ctx0" brushRef="#br0" timeOffset="-962.205">0 589,'24'0,"18"0,6 0,0 0,-4 0,-4 0,-4 0,-4 0,-2 0,-1 0,-2 0,1 0,-1-5,1-1,-5 0</inkml:trace>
  <inkml:trace contextRef="#ctx0" brushRef="#br0" timeOffset="-695.296">113 786,'24'5,"22"2,9-1,-1-1,-5-7,-6-2,-5-1,-4 1,-8 0</inkml:trace>
  <inkml:trace contextRef="#ctx0" brushRef="#br0" timeOffset="1037.976">875 617,'-28'55,"2"1,3 2,-10 40,122-227,-48 78,118-145,-159 195,0 0,1 0,-1 0,1 0,-1 1,1-1,0 0,-1 0,1 0,0 1,-1-1,1 0,0 1,0-1,0 0,0 1,-1-1,1 1,0 0,0-1,0 1,0 0,0-1,0 1,0 0,0 0,0 0,0 0,0 0,0 0,0 0,0 0,0 1,0-1,0 0,0 1,0-1,0 0,0 1,0-1,0 1,0-1,-1 1,1 0,0-1,0 1,-1 0,1 0,0-1,-1 1,1 0,-1 0,1 0,-1 0,1 0,-1 0,0 0,7 18,-1 0,-1 0,-1 1,-1 0,0 0,-1 15,1 5,-4-39,1 1,-1 0,1-1,0 1,-1 0,1 0,0-1,0 1,0 0,0 0,0-1,0 1,1 0,-1-1,1 1,-1 0,1-1,0 1,-1 0,1-1,0 1,0-1,0 1,0-1,0 0,0 1,1-1,-1 0,0 0,1 0,-1 0,1 0,-1 0,1 0,-1-1,1 1,0 0,-1-1,1 1,0-1,0 0,-1 0,1 1,0-1,0 0,-1 0,1-1,0 1,0 0,-1-1,1 1,0-1,-1 1,1-1,-1 0,1 0,84-87,30-59,-116 146,1-1,-1 1,0 0,0 0,1 0,-1 0,1 0,-1 1,1-1,-1 0,1 0,0 0,-1 0,1 0,0 1,0-1,-1 0,1 1,0-1,0 1,0-1,0 1,0-1,0 1,0-1,0 1,0 0,0 0,0-1,0 1,0 0,0 0,0 0,0 0,0 0,0 0,0 1,0-1,0 0,0 0,0 1,0-1,0 1,0-1,0 1,0-1,0 1,0 0,0-1,-1 1,1 0,0 0,-1-1,1 1,0 0,-1 0,1 1,6 120,-9-110,1 0,1 0,-1 1,2-1,0 0,0 0,1 0,1 0,0-1,1 1,4 9,3-3</inkml:trace>
  <inkml:trace contextRef="#ctx0" brushRef="#br0" timeOffset="1640.418">1948 505,'-199'166,"190"-159,0 1,1 0,1 1,-1-1,1 2,1-1,0 1,0 0,1 0,0 0,1 1,0 0,0-1,0 6,4-14,0-1,-1 1,1-1,0 1,0 0,0-1,0 1,0-1,0 1,0 0,1-1,-1 1,0-1,1 1,0-1,-1 1,1-1,0 0,0 1,-1-1,1 0,0 0,0 1,1-1,-1 0,0 0,0 0,0 0,1 0,-1 0,0-1,1 1,-1 0,1-1,-1 1,1-1,-1 0,1 1,0-1,-1 0,1 0,-1 0,1 0,-1 0,1 0,0 0,71-27,184-183,-257 209,1 0,0-1,-1 1,1 0,0 0,0-1,0 1,0 0,0 0,0 0,0 0,0 0,0 1,1-1,-1 0,0 0,1 1,-1-1,0 1,1-1,-1 1,0-1,1 1,-1 0,1 0,-1 0,1 0,-1 0,1 0,-1 0,1 0,-1 1,0-1,1 0,-1 1,1-1,-1 1,0 0,0-1,1 1,-1 0,0 0,0 0,0 0,0 0,0 0,0 0,0 0,15 92,-4-41,20 145,-30-178,0 0,-1 0,-1 1,-1-1,-1 0,0 0,-2 0,0 0,-1 0,-1-1,0 0,-2 0,0 0,-1-1,0 0,-2-1,0 0,-6 6,15-20,0 0,1 1,-1-1,0-1,0 1,-1 0,1 0,0-1,-1 1,1-1,0 0,-1 0,0 0,1 0,-1 0,0 0,1-1,-1 1,0-1,0 0,1 0,-1 0,0 0,0 0,1-1,-1 1,0-1,0 0,1 1,-1-1,1-1,-1 1,1 0,-1-1,1 1,0-1,0 1,-1-1,1 0,1 0,-1 0,0 0,0-1,1 1,-1 0,1-1,0 1,0-1,0 1,-3-7,1 1,1-1,0 0,0 0,1 0,0 0,0 0,1 0,0 0,1 0,0 0,0 1,1-1,0 0,0 0,1 1,1-1,-1 1,2-1,95-150,-80 132,-7 9</inkml:trace>
  <inkml:trace contextRef="#ctx0" brushRef="#br0" timeOffset="4286.369">2710 138,'-24'106,"14"-69,7-31,0 0,1 1,-1 0,1-1,1 1,-1 0,1 0,0 0,1 0,0 0,0 0,0 0,1 0,0 0,0 0,1 0,0 0,0-1,1 1,1 3,2-6,0-1,0 1,1-1,-1 0,1-1,-1 1,1-1,0-1,0 1,0-1,0 0,0-1,0 0,0 0,0 0,0-1,6-1,6 1,86 8,-87-1</inkml:trace>
  <inkml:trace contextRef="#ctx0" brushRef="#br0" timeOffset="4623.344">2427 645,'43'-5,"34"-1,8 0,-5-4,-12 0,-12 2,-11 2,-9 2,-5 2,-3 1,-2 1,0 0,0 1,-5-1</inkml:trace>
  <inkml:trace contextRef="#ctx0" brushRef="#br0" timeOffset="5455.055">2569 843,'161'-17,"-89"18,-72 1,0 0,1 0,-1-1,0 1,0 0,0 0,-1 0,1-1,0 1,-1 0,1 0,-1-1,1 1,-1 0,0-1,0 1,0 0,0-1,0 1,0-1,0 0,0 1,-1-1,1 0,0 0,-1 0,1 0,-1 0,1 0,-1 0,0 0,-1 0,-2 3,-19 17,11-12,1 2,0 0,0 0,1 1,0 0,1 1,1 0,0 1,0 1,8-14,1 1,-1-1,1 0,-1 0,1 1,0-1,0 1,-1-1,1 0,0 1,0-1,1 1,-1-1,0 0,0 1,1-1,-1 0,0 1,1-1,0 0,-1 0,1 1,0-1,-1 0,1 0,0 0,0 0,0 0,0 0,0 0,0 0,0 0,0-1,1 1,-1 0,0-1,0 1,1-1,-1 1,0-1,1 1,-1-1,0 0,2 0,64 4,-38-8,1-2,-1-1,-1-2,0 0,0-2,23-13,-33 16</inkml:trace>
  <inkml:trace contextRef="#ctx0" brushRef="#br0" timeOffset="5950.872">3584 363,'-31'30,"0"2,3 1,0 2,2 0,2 2,2 0,1 2,-14 37,32-72,1 0,1 0,-1 1,1-1,-1 1,1-1,1 1,-1-1,0 1,1 0,0-1,0 1,1-1,-1 1,1 0,0-1,0 1,1-1,-1 1,1-1,0 0,0 0,0 0,1 0,0 0,-1 0,1-1,1 1,-1-1,0 0,1 0,-1 0,1 0,0-1,0 1,0-1,4 1,12-1,1 0,0-2,0 0,0-2,0 0,-1-1,1-1,-1-1,0-1,0-1,-1-1,0 0,0-1,-1-1,12-9,13-3,-2-2,0-1,-1-3,-2-1,15-16,-44 35,0 0,0-1,-1-1,0 1,0-1,-2-1,0 1,0-1,-1 0,0 0,0-8,-3 16,-1-1,0 0,0 1,-1-1,1 0,-1 1,-1-1,1 0,-1 1,0-1,0 0,-1 1,1-1,-1 1,0 0,-1-1,1 1,-1 0,0 1,-1-1,1 0,-1 1,0 0,0 0,0 0,0 0,-1 0,-3-1,-9-3,1 1,-1 1,-1 1,1 0,-1 1,1 1,-1 1,0 1,0 0,0 1,0 1,0 0,0 2,0 0,0 1,1 1,0 0,0 2,0 0,1 0,-12 9,-58 37,56-27</inkml:trace>
  <inkml:trace contextRef="#ctx0" brushRef="#br0" timeOffset="6587.837">3443 673,'92'-57,"91"-43,-177 98,-1 0,0 1,1-1,-1 1,1 1,-1-1,1 1,0 0,-1 0,1 1,-1-1,1 1,-1 0,1 1,-1 0,0-1,1 2,-1-1,0 0,0 1,-1 0,1 0,-1 1,1-1,0 2,8 5,0-1,1-1,-1 0,2-1,-1-1,1 0,0-1,0 0,1-1,-1-1,7 0,8 4,-24-1</inkml:trace>
  <inkml:trace contextRef="#ctx0" brushRef="#br0" timeOffset="8523.489">4205 25,'73'-18,"44"11,-116 7,0 0,-1 0,1 0,0 1,0-1,0 0,0 0,-1 1,1-1,0 0,0 1,-1-1,1 0,0 1,0-1,-1 1,1 0,-1-1,1 1,0-1,-1 1,1 0,-1 0,1-1,-1 1,0 0,1 0,-1-1,0 1,0 0,1 0,-1 0,0 0,0-1,0 1,0 0,0 0,0 0,0 0,0 0,-1-1,1 1,0 0,0 0,-1 0,1-1,0 1,-1 0,1 0,-1-1,1 1,-1 0,-31 34,2-11,20-17,0 1,1 0,-1 0,1 1,1 0,0 0,0 1,1 0,0 0,0 1,1 0,-2 8,7-18,0 1,1 0,0 0,-1 0,1-1,0 1,0 0,0 0,0 0,0 0,0 0,1-1,-1 1,0 0,1 0,0 0,-1-1,1 1,0 0,0-1,0 1,0-1,0 1,0-1,0 1,1-1,-1 0,0 0,1 0,-1 0,1 0,0 0,-1 0,1 0,0 0,-1-1,1 1,0-1,0 1,0-1,0 1,83 4,-76-6,75-7,-65 1</inkml:trace>
  <inkml:trace contextRef="#ctx0" brushRef="#br0" timeOffset="9371.862">4121 872,'-1'-1,"0"1,0-1,0 1,1 0,-1 0,0-1,0 1,0 0,0 0,0 0,0 0,0 0,1 0,-1 0,0 1,0-1,0 0,0 0,0 1,1-1,-1 0,0 1,0-1,0 1,1-1,-1 1,0-1,1 1,-1 0,0-1,1 1,-1 0,1 0,-1-1,1 1,0 0,-1 0,1 0,-93 142,93-143,0 0,1 0,-1 0,0 0,1 0,-1 0,0 0,0 0,1 1,-1-1,0 0,1 0,-1 0,0 1,0-1,1 0,-1 0,0 1,0-1,0 0,1 0,-1 1,0-1,0 0,0 1,0-1,0 0,1 1,-1-1,0 0,0 1,0-1,0 0,0 1,0-1,0 0,0 1,25-27,109-113,-41 60,-91 79,-1 0,1 1,0-1,0 0,-1 1,1-1,0 1,0-1,-1 1,1 0,-1 0,1-1,0 1,-1 0,0 1,1-1,-1 0,0 0,1 1,-1-1,0 0,0 1,0-1,0 1,-1 0,1-1,0 1,0 0,-1-1,1 1,-1 0,0 0,0-1,1 1,-1 0,0 0,0 0,-1-1,1 1,0 0,-1 0,1-1,-1 1,1 0,-2 1,3 8,-1-9,0 0,0 0,0 1,0-1,0 0,1 0,-1 0,1 0,-1 0,1 0,0 0,0 0,0-1,0 1,0 0,0 0,0-1,0 1,1-1,-1 1,1-1,-1 1,1-1,0 0,0 0,-1 0,1 0,0 0,0 0,0 0,0-1,0 1,0-1,0 1,0-1,0 0,0 0,0 0,0 0,0 0,1 0,-1-1,0 1,0-1,0 1,0-1,-1 0,1 0,1 0,62-48,14-2,-77 51,0 0,0 1,0 0,0 0,0-1,0 1,0 1,0-1,0 0,-1 0,1 1,0-1,-1 0,1 1,-1 0,1-1,-1 1,0 0,0 0,0 0,0 0,0 0,0 0,0 0,-1 0,1 0,-1 0,1 0,-1 1,0-1,0 0,0 0,0 0,0 0,-1 1,1-1,3 16,28 38,-16-46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345 339,'0'0,"1"-1,-1 1,0 0,1-1,-1 1,0-1,1 1,-1-1,0 1,0-1,1 1,-1-1,0 1,0-1,0 1,0-1,0 0,0 1,0-1,0 1,0-1,0 1,0-1,0 1,0-1,0 0,0 1,-1-1,1 1,0-1,0 1,-1-1,1 1,0-1,-1 1,1 0,-1-1,1 1,0-1,-1 1,1 0,-1-1,1 1,-1 0,1 0,-1-1,1 1,-1 0,1 0,-1 0,1 0,-1 0,0 0,1 0,-1 0,1 0,-1 0,1 0,-1 0,1 0,-1 0,0 0,1 0,-41-1,11 7,0 2,1 0,0 2,1 1,0 2,1 0,0 2,-19 15,45-30,0 0,0 1,0-1,0 1,0-1,0 1,0-1,0 1,1 0,-1 0,0-1,1 1,-1 0,0 0,1 0,-1-1,1 1,-1 0,1 0,-1 0,1 0,0 0,0 0,-1 0,1 0,0 0,0 0,0 0,0 1,0-1,0 0,0 0,1 0,-1 0,0 0,0 0,1 0,-1 0,1-1,-1 1,1 0,-1 0,1 0,0 0,-1 0,1-1,0 1,0 0,-1-1,1 1,0 0,0-1,0 1,0-1,0 1,0-1,0 0,0 1,1-1,62 22,42 2,-105-22,1-1,-1 1,0 0,0 0,0 0,0 0,-1 0,1 0,0 0,-1 0,1 0,-1 0,0 1,0-1,0 0,0 0,0 0,0 0,-1 1,1-1,-1 0,1 0,-1 0,0 0,0 0,0 0,0 0,0 0,0-1,0 1,-1 0,1 0,-1-1,1 1,-1-1,0 0,1 1,-1-1,0 0,0 0,0 0,0 0,-1 0,-4 6,-127 115,132-119,0-1,0 1,1 0,0 0,-1-1,1 1,0 0,0 0,0 0,1 1,-1-1,1 0,0 0,0 0,0 0,0 0,0 1,1-1,-1 0,1 0,0 0,0 0,0 0,0 0,1 0,-1-1,1 1,0 0,0-1,0 1,0-1,0 1,0-1,0 0,1 0,-1 0,1-1,0 1,0 0,-1-1,1 0,0 0,0 0,0 0,0 0,0 0,1-1,-1 1,0-1,2 0,20 3,-1 0,1-2,0-1,-1-1,1-1,0-1,7-2,-26 3,0 1,0-1,0 0,0 0,0-1,0 0,-1 0,1 0,-1-1,0 0,0 0,0 0,0 0,-1-1,4-4,5-11</inkml:trace>
  <inkml:trace contextRef="#ctx0" brushRef="#br0" timeOffset="449.434">259 0,'1'1,"-1"-1,0 1,0-1,0 1,0-1,0 1,0-1,0 1,0-1,-1 1,1-1,0 1,0-1,0 1,-1-1,1 1,0-1,0 0,-1 1,1-1,0 1,-1-1,1 0,0 1,-1-1,1 0,-1 1,1-1,0 0,-1 0,1 1,-1-1,1 0,-1 0,1 0,-1 0,1 0,-1 0,1 0,-1 1,1-1,-1-1,1 1,-1 0,0 0,1 0,-1 0,1 0,0 0,-1-1,1 1,-1 0,1 0,-1-1,1 1,-1 0,1-1,0 1,-1 0,1-1,0 1,-1 0,1-1,-30 165,26-86,3 0,3 0,12 75,-8-90,1 334,-36-275,26-110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59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62 481,'-3'2,"0"-1,1 1,-1 0,0 0,1 0,-1 0,1 1,0-1,0 1,0-1,0 1,0 0,1 0,-1-1,1 1,0 0,0 1,0-1,0 1,-5 15,1 0,1 1,1-1,0 1,2 0,0-1,1 1,1 0,1 0,4 13,-6-27,1-1,0 1,0-1,0 1,1-1,0 0,0 0,0 0,1 0,0 0,-1 0,2-1,-1 1,1-1,-1 0,1 0,0 0,0-1,1 1,-1-1,1 0,0 0,0-1,0 1,0-1,0 0,0-1,1 1,-1-1,0 0,1 0,-1-1,1 1,0-1,0-1,9-3,-1-1,1-1,-1 0,0-1,0 0,-1-1,0-1,-1 0,0-1,0 0,-1-1,0 0,-1-1,0 0,-1 0,0-1,2-6,74-115,-83 133,-1 0,1 1,-1-1,1 1,0 0,0-1,-1 1,1 0,0 0,0 0,-1 0,1 0,0 1,-1-1,1 0,0 1,-1-1,1 1,0 0,-1 0,1-1,-1 1,1 0,-1 0,0 0,1 1,-1-1,0 0,0 0,0 1,0-1,0 1,0-1,0 1,0-1,0 1,-1-1,1 1,-1 0,1-1,-1 1,0 0,0 0,1-1,-1 1,0 0,-1 1,6 7,-1 0,0 0,1 0,1 0,-1 0,1-1,1 0,0 0,0-1,1 1,0-2,0 1,1-1,0 0,0-1,0 0,1-1,0 0,0 0,1-1,-1 0,1-1,0 0,6 0,-9-2,-1 0,1 0,-1-1,1 0,-1-1,1 1,-1-1,1-1,-1 1,0-1,1-1,-1 1,0-1,-1-1,1 1,0-1,-1 0,0-1,0 1,0-1,-1 0,1-1,-1 1,0-1,-1 0,0 0,0-1,0 1,0-1,-1 0,-1 0,1-2,3-100,-7 85</inkml:trace>
  <inkml:trace contextRef="#ctx0" brushRef="#br0" timeOffset="585.363">1134 1,'0'49,"0"113,17 124,1-129,-18-155,1 1,0-1,0 1,0-1,0 0,0 1,0-1,0 0,1 0,-1 0,1 0,0 0,0 0,-1 0,1-1,0 1,1-1,-1 1,0-1,0 0,0 0,1 0,-1 0,1 0,-1 0,1-1,-1 1,1-1,-1 0,1 0,-1 0,1 0,-1 0,1 0,-1-1,1 1,-1-1,1 0,-1 1,2-2,93-52,1-25,-96 80,1 0,-1 0,0 0,0 0,0 0,0 1,-1-1,1 1,0-1,-1 1,1 0,-1-1,1 1,-1 0,0 0,1 0,-1 0,0 0,-1 0,1 0,0 1,0-1,-1 0,0 0,1 1,-1-1,0 0,0 0,0 1,0-1,-1 0,1 1,-1 0,3 12,0-1,0-1,1 1,1-1,0 0,0 0,1-1,1 1,1-1,-1-1,8 11,-2-8,-5-4</inkml:trace>
  <inkml:trace contextRef="#ctx0" brushRef="#br0" timeOffset="1085.927">1727 707,'17'2,"0"-1,0-1,0-1,0 0,0-1,-1-1,1-1,-1 0,1-1,-1-1,-1 0,1-1,-1-1,0 0,-1-1,0-1,0 0,-1-1,6-6,-17 14,0 1,0 0,0-1,-1 1,1-1,-1 1,0-1,1 0,-1 0,0 0,-1 1,1-1,0 0,-1 0,0 0,0 0,0 0,0 0,0 0,0 0,-1 0,1 0,-1 0,0 0,0 0,0 1,0-1,-1 0,1 1,-1-1,1 1,-1-1,0 1,0 0,0-1,0 1,-1 0,1 1,0-1,-1 0,0 1,1-1,-1 1,0 0,1 0,-1 0,-3-1,-6 2,0 0,-1 1,1 0,0 1,0 0,0 1,0 0,0 1,1 0,-1 1,1 1,0-1,1 2,-1-1,1 2,1-1,-1 1,1 1,1-1,0 2,0-1,0 1,-4 9,3-9,1 0,0 1,1 0,0 0,1 1,0-1,1 2,1-1,-1 0,2 1,0 0,0 4,2-11,0-1,1 1,0-1,0 1,0 0,1-1,0 1,0-1,1 1,-1-1,1 0,0 1,0-1,1 0,0 0,0-1,0 1,0 0,1-1,0 0,0 0,0 0,0 0,0-1,1 0,0 0,-1 0,1 0,4 1,11 2,-1-2,1 0,0-1,0-1,0 0,1-2,-1 0,0-2,0 0,0-1,0-1,0-1,-1-1,0 0,1-2,14-2</inkml:trace>
  <inkml:trace contextRef="#ctx0" brushRef="#br0" timeOffset="1532.062">2264 763,'-1'1,"0"0,0 0,0 0,0 0,0 0,1 1,-1-1,1 0,-1 1,1-1,-1 0,1 1,0-1,-1 0,1 1,0-1,0 1,0-1,0 0,1 1,-1-1,0 1,0-1,1 0,-1 1,1-1,-1 0,1 1,0-1,0 0,-1 0,1 0,0 0,0 1,0-1,0 0,0-1,0 1,0 0,1 0,-1 0,0-1,0 1,1 0,0-1,11-6,-1-1,1 0,-1-1,-1-1,0 1,0-2,0 0,-1 0,-1-1,0 0,0 0,1-5,39-42,19-12,-68 70,1 0,0 1,0-1,0 0,-1 0,1 1,0-1,-1 1,1-1,0 1,-1-1,1 1,0-1,-1 1,1-1,-1 1,1 0,-1-1,1 1,-1 0,0 0,1-1,-1 1,0 0,1 0,-1-1,0 1,0 0,0 0,0 0,0-1,0 1,0 0,0 0,0 0,0 0,0-1,-1 1,1 0,0 0,0 1,-1 6,1 0,1 0,-1 0,1 0,1 0,0 0,0 0,0 0,1-1,0 1,1-1,-1 0,1 1,1-2,-1 1,1-1,1 1,-1-1,1-1,0 1,0-1,1 0,-1 0,1-1,0 0,3 1,-3-2,1-1,-1 0,0 0,0-1,1 0,-1 0,1 0,-1-1,1-1,-1 1,1-1,-1 0,0-1,1 0,-1 0,0 0,0-1,-1 0,1-1,0 1,-1-1,0 0,0-1,0 0,0 0,-1 0,0 0,1-3,6-3,0-2,-1 1,0-1,-1-1,-1 0,0 0,-1-1,0 0,-2-1,1 0,2-14,-5 7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0,'-137'460,"60"-238,74-219,1 0,0 1,0 0,1-1,-1 1,1 0,0-1,0 1,0 0,0 0,1 0,-1 0,1 0,0 0,0 0,1 0,-1 0,1 0,0 0,0 0,0 0,1-1,-1 1,1 0,0-1,0 1,0-1,0 0,1 1,-1-1,1 0,0-1,0 1,0 0,0-1,0 0,1 0,-1 0,1 0,0 0,1 0,16-1,0 0,0-1,0-2,0 0,0-1,0-1,20-7,-1 2,1-10,-30 6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1 112,'24'-4,"12"-3,6-3,4-2,0 3,-3 1,-4 4,-5 1,3-3,-1 0,-2 0,-1 2,-2-4,-2-1,0 2,-1 2,-5 2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1 424,'33'0,"17"0,3 0,-1 0,-5 0,-7 0,-4 0,-4 0,-2 0,-7 0</inkml:trace>
  <inkml:trace contextRef="#ctx0" brushRef="#br0" timeOffset="4584.6">28 594,'31'17,"0"-11,1-1,-1-2,1-2,-1-1,14-2,7 1,33-17,-79 13</inkml:trace>
  <inkml:trace contextRef="#ctx0" brushRef="#br0" timeOffset="5205.451">961 1,'-3'28,"-1"-1,-2 1,0-1,-2 0,0-1,-2 0,-1 0,-10 15,-16 43,-44 114,73-175,6-20,0 1,1-1,-1 0,1 1,-1 0,1-1,0 1,0 0,1-1,-1 1,1 0,0 0,0-1,0 1,1 0,-1 0,1 0,0-1,0 1,0-1,0 1,1-1,-1 1,1-1,0 1,0-1,0 0,1 0,0 1,3 0,-1-1,1 1,0-1,0 0,0-1,1 1,-1-1,1-1,-1 1,1-1,-1 0,1 0,0-1,-1 0,1 0,0-1,0 0,-1 0,1 0,-1-1,6-2,37-4,64-22,-99 20</inkml:trace>
  <inkml:trace contextRef="#ctx0" brushRef="#br0" timeOffset="5503.731">508 227,'39'-5,"17"-1,4 0,-4 1,-6 2,-2 1,-4 1,-6 0,-3 1,-4 0,-2 1,-1-1,0 0,-6 0</inkml:trace>
  <inkml:trace contextRef="#ctx0" brushRef="#br0" timeOffset="5952.58">1214 397,'29'-1,"-15"0,0 0,1 1,-1 1,0 0,0 1,0 0,-1 1,1 1,0 0,-1 1,0 0,6 4,-17-7,0-1,0 0,0 1,0-1,-1 1,1 0,0-1,-1 1,1 0,-1 0,0 0,0 0,0 0,0 1,0-1,0 0,0 0,-1 1,1-1,-1 0,0 1,1-1,-1 1,0-1,0 0,-1 1,1-1,-1 0,1 1,-1-1,1 0,-1 0,0 1,0-1,0 0,-1 0,1 0,0 0,-2 1,-66 77,61-73,-1 1,-34 40,42-47,1 0,-1 0,0 0,1 0,-1 0,1 0,0 0,-1 1,1-1,0 0,-1 0,1 0,0 0,0 0,0 1,0-1,0 0,0 0,0 0,1 0,-1 1,0-1,1 0,-1 0,1 0,-1 0,1 0,-1 0,1 0,0 0,0 0,-1 0,1 0,0-1,0 1,0 0,0 0,0-1,0 1,0-1,0 1,0-1,0 1,0-1,0 1,1-1,-1 0,16 4,0-1,1-1,-1-1,1 0,-1-1,1-1,-1-1,1-1,-1 0,0-1,10-4,-22 7,20-4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5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59 536,'-2'0,"1"-1,0 0,-1 1,1-1,-1 1,1 0,-1-1,1 1,-1 0,1 0,-1 0,1 0,-1 0,1 1,-1-1,1 0,-1 1,1-1,-1 1,1-1,0 1,-1-1,1 1,0 0,-1 0,1 0,0 0,0 0,0 0,0 0,0 0,0 1,0-1,0 0,0 0,1 1,-1-1,1 1,-1-1,1 0,-1 1,1-1,0 1,-1-1,1 1,0 0,-6 76,7-61,1-1,1 1,1-1,0 0,1 0,1 0,0-1,1 0,1 0,0-1,1 1,0-2,12 13,-19-23,1 0,0 0,0 0,1-1,-1 1,1-1,-1 0,1 0,-1 0,1-1,0 1,0-1,0 0,0 0,0 0,0 0,0-1,1 0,-1 1,0-2,0 1,0 0,0-1,0 0,0 0,0 0,0 0,0-1,0 0,0 1,6-5,1-1,-1 1,0-2,0 1,-1-1,0-1,-1 0,1 0,3-6,3-7,-14 19,0 0,0 0,0-1,0 2,1-1,0 0,-1 0,1 0,0 1,0-1,1 1,-1 0,0-1,1 1,0 0,-1 0,1 1,0-1,0 1,0-1,0 1,0 0,0 0,0 0,0 0,1 1,-1-1,0 1,0 0,1 0,-1 0,0 0,1 1,-1 0,1 0,93 68,-85-65,1-1,-1-1,1 0,-1-1,1 0,0-1,-1 0,1-1,0-1,-1 0,0 0,1-2,-1 1,0-1,0-1,-1 0,1-1,-1 0,-1-1,1 0,-1-1,0 0,-1 0,0-1,0 0,-1-1,0 0,0 0,-1-1,3-7,-6 11,0-1,-1 0,1 0,-2-1,1 1,-1 0,0-1,-1 1,0-1,-1 0,1 1,-2-1,1 0,-1 0,0 1,-1-1,0 1,-1 0,0-3,-4-7</inkml:trace>
  <inkml:trace contextRef="#ctx0" brushRef="#br0" timeOffset="548.408">1132 1,'0'567,"14"-478,-13-87,-1 1,1-1,1 0,-1 0,0 1,1-1,-1 0,1 0,-1 0,1 0,0-1,0 1,0 0,0-1,0 1,0-1,1 0,-1 0,0 0,1 0,-1 0,1 0,-1-1,1 1,-1-1,1 1,-1-1,1 0,-1 0,1 0,-1-1,1 1,0-1,11-4,0 0,-1-1,1-1,-1 0,-1 0,0-2,0 1,0-2,9-9,-17 15,78-74,-81 78,1 0,-1-1,0 1,1 0,-1 0,0 0,0 0,1 0,-1 0,0 0,1 0,-1 1,0-1,0 0,1 1,-1-1,0 1,0-1,0 1,1 0,-1-1,0 1,0 0,0 0,0 0,-1 0,1 0,0 0,0 0,0 0,-1 0,1 0,-1 1,1-1,-1 0,1 0,-1 0,0 1,1-1,-1 0,0 1,0-1,0 0,0 1,0-1,0 0,0 0,-1 1,1-1,0 0,-1 0,1 1,-1-1,1 0,-2 1,3 8,-1-1,0 0,1 0,0 0,1 0,-1 0,2-1,-1 1,1 0,1-1,0 0,0 0,0 0,1 0,0-1,0 0,1 0,0 0,1-1,-1 1,1-2,1 1,12 1</inkml:trace>
  <inkml:trace contextRef="#ctx0" brushRef="#br0" timeOffset="950.386">1780 735,'20'-2,"-1"0,1-1,-1-1,0 0,0-2,0 0,-1-1,0-1,-1-1,0 0,0-2,0 0,-2 0,1-1,-2-1,0-1,10-11,-22 22,0 1,0-1,-1 0,1 0,-1 0,1 0,-1 0,0 0,0 0,0-1,-1 1,1 0,-1-1,1 1,-1 0,0-1,-1 1,1 0,0-1,-1 1,0 0,0 0,0 0,0-1,0 1,-1 0,1 0,-1 1,0-1,0 0,0 0,0 1,-1-1,1 1,0 0,-1 0,0 0,0 0,1 0,-1 1,0-1,0 1,0 0,-1-1,1 1,0 1,0-1,-1 0,1 1,0 0,-3 0,0 0,0 0,0 1,0 0,-1 0,1 0,0 1,1 0,-1 0,0 0,0 1,1 0,0 0,-1 1,1-1,0 1,1 0,-1 0,1 1,0-1,0 1,0 0,-1 2,-61 124,64-125,0 0,0 0,0 0,1 0,0 0,0 0,0 1,1-1,0 0,0 1,1-1,0 0,0 0,0 0,1 0,0 0,0 0,1 0,-1 0,1 0,0-1,1 0,-1 0,1 0,0 0,1 0,-1-1,1 0,0 1,0-2,0 1,5 2,4 1,-1 0,1-1,0-1,0 0,0-1,1 0,-1-1,1-1,0-1,0 0,3 0,7-1</inkml:trace>
  <inkml:trace contextRef="#ctx0" brushRef="#br0" timeOffset="1367.971">2204 876,'26'-46,"1"1,3 2,34-38,-23 37,-29 74,-12-24,0-1,0 1,1 0,0-1,0 0,0 1,0-1,1 0,0 1,0-1,1 0,-1 0,1-1,0 1,0 0,1-1,0 0,-1 0,1 0,0 0,1-1,-1 1,1-1,-1 0,1-1,0 1,0-1,0 0,1 0,-1 0,0-1,1 0,-1 0,1 0,-1-1,1 0,-1 0,3 0,13-9,-1-1,-1 0,1-2,-2 0,0-1,0-1,-1 0,-1-2,0 0,-1 0,-1-1,-1-1,0-1,8-17,-9 18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83,'53'100,"-40"-69,91 243,-48-84,-55-186,-1-1,0 1,1-1,-1 0,1 1,0-1,0 0,0 0,0 0,1 0,-1 0,1 0,0 0,0 0,0-1,0 1,0-1,0 1,3 1,-3-6,0 1,1-1,-1 0,0 0,0 0,-1 0,1-1,0 1,-1 0,1-1,-1 1,0-1,0 1,0-1,0 0,0 1,0-1,-1 0,1 0,-1 0,0 1,0-2,2-4,124-411,-49 212,-46 168,-15 28</inkml:trace>
  <inkml:trace contextRef="#ctx0" brushRef="#br0" timeOffset="334.784">706 337,'34'-10,"15"-3,5 1,-2-3,-6 2,-5 3,-5 3,-4 2,-2-2,-2 0,-1 1,0 1,1 3,-1 0,-4 1</inkml:trace>
  <inkml:trace contextRef="#ctx0" brushRef="#br0" timeOffset="551.775">819 506,'39'-9,"16"-4,5 1,-3 2,-2-2,-6 1,-1 3,-4-3,-5 1,1 3,-2 1,-2 2,-3 3,-7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0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4,'-18'3,"0"0,0 2,0 0,1 1,0 1,0 0,1 1,0 1,0 1,1 0,0 1,1 1,0 0,1 1,0 0,1 1,1 0,0 1,1 0,0 1,2 0,-6 14,6-8,2-1,0 1,2 0,0 0,2 0,0 22,2-38,0 1,0 0,1-1,0 1,1-1,-1 1,1-1,0 1,1-1,0 0,0 0,0 0,1-1,-1 1,1-1,1 0,-1 0,1 0,0-1,0 1,0-1,0 0,1-1,0 1,3 1,11 1,0 0,1-1,0-1,-1-1,1-1,0-1,0-1,1-1,-1 0,-1-2,1 0,15-5,-2-2,0 0,-1-2,0-2,-1-1,0-2,-1 0,5-7,-17 11,-1 0,-1-1,0-1,-1-1,0 0,-1-1,-1 0,-1-2,-1 1,0-2,6-14,-16 29,0 0,0-1,0 1,-1-1,0 1,0-1,0 0,-1 1,1-1,-1 0,-1 1,1-1,-1 0,0 1,0-1,-1 1,0-1,0 1,0 0,0-1,-1 1,0 0,0 1,0-1,-1 0,0 1,0 0,0 0,0 0,0 0,-1 1,-4-3,-7-5,-1 1,0 1,0 0,-1 1,0 1,0 1,-1 1,0 0,-4 1,-19-2,-1 2,0 2,0 1,0 3,0 1,-2 3,-2 1</inkml:trace>
  <inkml:trace contextRef="#ctx0" brushRef="#br0" timeOffset="329.897">0 258,'7'-5,"0"1,1 1,-1-1,0 1,1 1,0-1,0 1,-1 1,1-1,0 1,0 1,1-1,-1 1,0 1,0 0,7-2,626-9,-481-6,4-1,121 4,-261 14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0 713,'26'2,"0"-2,0-1,0-1,0-1,0-1,0-1,-1-2,0-1,0 0,-1-2,0-1,-1 0,0-3,27-23,-2-3,-2-1,-2-3,16-21,8-7,201-228,-268 298,1-1,-1 1,1 0,0 0,-1 0,1 0,0 1,0-1,0 0,0 1,1-1,-1 1,0 0,1 0,-1 0,1 0,-1 0,1 0,-1 1,1-1,-1 1,1 0,0 0,-1-1,1 2,0-1,-1 0,1 1,-1-1,1 1,-1 0,1 0,-1 0,1 0,-1 0,0 0,1 1,-1-1,0 1,0 0,3 11,0 0,-2 1,1-1,-2 1,0 0,0 0,-2-1,1 1,-2 0,0 0,-1 0,0 0,-2 4,-10 49,-4-1,-2 0,-3-2,-3 0,-18 29,39-83,0 1,0-1,-1-1,0 1,-1-1,0 0,-1 0,0-1,0 0,-1-1,1 1,-2-2,1 1,-1-1,0-1,0 0,-1 0,1-1,-1 0,0-1,0 0,0-1,-1 0,1-1,0 0,-1-1,1 0,-1-1,1 0,0-1,0 0,-1-1,1 0,-2-1,-15-12,4-1</inkml:trace>
  <inkml:trace contextRef="#ctx0" brushRef="#br0" timeOffset="330.041">1440 290,'-36'25,"0"1,2 2,2 1,0 2,-9 14,37-42,1 0,0 0,0 1,0-1,1 1,-1 0,1 0,0 0,0 0,0 0,1 0,-1 1,1-1,0 0,0 1,0-1,1 1,0-1,0 1,0-1,0 1,1-1,0 1,0-1,0 1,0-1,1 0,-1 1,1-1,0 0,0 0,1 0,-1-1,1 1,0-1,0 1,0-1,1 0,-1 0,4 2,1-1,1 0,0-1,0 0,0 0,1-1,-1 0,0-1,1 0,-1-1,1 0,0 0,-1-1,1 0,-1 0,0-1,0-1,1 0,5-2,4-2,-1-1,0-1,0-1,-1 0,0-1,-1-1,0 0,5-7,-15 14,0 0,-1-1,0 0,0 0,0 0,-1-1,0 1,0-1,-1 0,0-1,0 1,0 0,-1-1,0 1,-1-1,0 0,0 0,0 1,-1-1,0 0,-1 0,0 0,0 1,0-1,-1 0,-1 1,1-1,-1 1,-3-5,3 8,-1 0,0 1,-1 0,1 0,0 0,-1 0,0 1,0-1,1 1,-1 0,-1 1,1-1,0 1,0 0,0 1,-1-1,1 1,0 0,-1 0,1 1,-1-1,-18 5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75,'33'-4,"17"-3,4 1,-3 2,-9-5,-7 1,-5 1,-3 2,-1 1,-5-3,-1 0,-4 1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47,'38'0,"18"0,4-4,-3-3,-7 1,-7 2,-6 0,0 2,-5-4,-5-1,-6 1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9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16,'103'311,"-80"-144,-3-56,-20-110,1 0,0 0,-1 0,1-1,0 1,0 0,0 0,-1-1,1 1,0 0,0-1,0 1,0-1,0 1,0-1,0 0,1 1,-1-1,0 0,0 0,0 0,0 0,0 0,0 0,0 0,1 0,-1 0,0-1,0 1,0 0,0-1,0 1,0-1,0 1,0-1,0 1,0-1,0 0,0 1,-1-1,1 0,0 0,0 0,-1 0,1 1,0-1,-1 0,1 0,-1 0,0 0,1-1,-1 1,0 0,1 0,-1 0,0 0,0 0,0 0,0 0,0-1,0 1,0 0,0 0,-1 0,1-1,175-396,-175 397,11-25,2-1,0 2,2 0,1 0,11-12,-9 18</inkml:trace>
  <inkml:trace contextRef="#ctx0" brushRef="#br0" timeOffset="994.766">508 496,'13'-3,"1"-2,1 2,-1-1,1 2,0 0,0 1,0 0,0 1,6 1,-19-1,-1 0,1 1,-1-1,1 0,-1 1,1-1,-1 1,1-1,-1 1,0 0,1-1,-1 1,0 0,0 0,0 0,1 0,-1 0,0 0,0 0,-1 1,1-1,0 0,0 0,0 1,-1-1,1 1,-1-1,1 0,-1 1,0-1,1 1,-1-1,0 1,0-1,0 1,0-1,0 1,0-1,-1 1,1-1,-1 1,-27 64,18-48,8-16,0 1,0-1,0 1,1 0,-1-1,1 1,-1 0,1 0,0 0,0 0,0 0,1 0,-1 0,1 0,0 0,0 1,0-1,0 0,0 0,0 0,1 0,0 0,0 0,0 0,0 0,0 0,0 0,1 0,-1 0,1-1,0 1,0-1,0 1,0-1,0 0,1 0,-1 0,1 0,-1 0,1 0,0-1,2 2,8-1,0 0,0-1,0 0,0-1,0-1,0 0,0-1,0 0,0-1,0 0,-1-1,1 0,-1-1,1-1,5-5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0,'-23'67,"-16"25,-4-2,-50 75,-57 64,148-227,1 0,0 0,0 0,0 0,0 0,0 0,0 1,0-1,1 0,-1 1,1-1,0 0,0 1,-1-1,2 1,-1-1,0 1,0-1,1 0,-1 1,1-1,0 0,0 0,0 1,0-1,0 0,0 0,0 0,1 0,-1 0,1 0,0-1,-1 1,1 0,0-1,0 1,0-1,0 0,0 0,0 0,1 0,-1 0,0 0,0 0,1-1,-1 1,2-1,23 4,1-1,0-1,0-2,-1 0,1-2,3-2,15-12,-27 3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8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340 173,'0'14,"0"10,0 5,0 3,0 6,0 0,0 0,0-3,0 3,4-1,3-1,-1-3,-2-1,0-2,-2-1,-1-1,0 0,-1-5</inkml:trace>
  <inkml:trace contextRef="#ctx0" brushRef="#br0" timeOffset="237.265">0 173,'34'-15,"16"-4,4 1,2-1,-3 2,-1 4,-5 0,0 2,-4-3,-5 3,2 1,-2 4,-2 2,-3 2,-2 1,-6 2</inkml:trace>
  <inkml:trace contextRef="#ctx0" brushRef="#br0" timeOffset="638.244">593 567,'38'-5,"-20"1,1 0,-1 2,1 0,0 2,0 0,-1 1,1 0,0 2,4 1,-21-4,0 1,0-1,1 1,-1 0,0-1,0 1,0 0,0 0,0 0,-1 0,1 1,0-1,0 0,-1 1,1-1,-1 1,1 0,-1-1,1 1,-1 0,0 0,0 0,0 0,0 0,-1 0,1 0,0 0,-1 0,1 1,-1-1,0 0,0 0,0 0,0 1,0-1,0 0,-1 0,1 0,-1 0,1 1,-1-1,0 0,0 0,0 0,0 0,0-1,0 1,-1 0,1 0,-1-1,1 1,-1-1,0 1,-47 45,40-40,1 0,0 1,0 0,0 0,1 0,0 1,1 0,0 1,1-1,-4 8,9-15,-1 0,0 0,1 0,-1 0,1 0,-1 0,1 1,0-1,0 0,0 0,0 0,1 0,-1 1,1-1,-1 0,1 0,0 0,-1 0,1 0,0 0,0 0,1 0,-1-1,0 1,1 0,-1 0,1-1,-1 1,1-1,0 0,-1 1,1-1,0 0,0 0,0 0,0 0,0-1,0 1,2 0,85 5,-67-9,-1-1,1-2,-1 0,0-1,0-1,0-1,-1-1,9-6,-11 2</inkml:trace>
  <inkml:trace contextRef="#ctx0" brushRef="#br0" timeOffset="902.19">1271 483,'33'-5,"17"-1,4 0,-3 1,-4 2,-6-4,-5-1,-4 2,-2 0,-2 3,-6-4,-1 0,0 1,-4 1</inkml:trace>
  <inkml:trace contextRef="#ctx0" brushRef="#br0" timeOffset="1123.263">1525 229,'0'34,"0"20,0 6,0-2,0-7,0-6,0-7,0-5,0-3,0-2,5-6,1-1,0-5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0,'48'209,"18"122,-39-226,-27-104,0 0,1 0,-1 0,0 0,1 0,-1-1,1 1,-1 0,1 0,0 0,-1-1,1 1,0 0,0-1,-1 1,1-1,0 1,0-1,0 1,0-1,0 1,0-1,-1 0,1 0,0 1,0-1,0 0,0 0,0 0,0 0,0 0,0 0,0 0,0 0,0-1,0 1,0 0,0-1,0 1,0 0,0-1,-1 1,1-1,0 0,0 1,0-1,-1 1,1-1,0 0,-1 0,34-45,-29 38,45-78,-5-2,26-71,-13-35,-53 174</inkml:trace>
  <inkml:trace contextRef="#ctx0" brushRef="#br0" timeOffset="336.142">593 509,'-5'34,"-1"15,0 5,1-7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1 225,'34'-4,"15"-3,5 1,-3 2,-4 0,-11-3,-7-1,-3 2,-6 1</inkml:trace>
  <inkml:trace contextRef="#ctx0" brushRef="#br0" timeOffset="247.126">171 0,'0'34,"0"15,0 5,0-3,0-4,0-6,0-5,0-4,0-2,4-7,3-2,-1 0,3 1,6-3,-1-5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367 118,'-15'108,"5"1,5 0,7 73,-1-68,-13-49,6-59</inkml:trace>
  <inkml:trace contextRef="#ctx0" brushRef="#br0" timeOffset="314.762">0 147,'57'-27,"1"3,1 2,1 3,1 2,0 3,33-1,-76 11,1 2,1 0,-1 2,0 0,0 1,0 0,17 5,-18 1</inkml:trace>
  <inkml:trace contextRef="#ctx0" brushRef="#br0" timeOffset="611.925">763 570,'0'29,"0"14,0 4,0 0,0-4,0-4,0-9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29.3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1778,'95'-119,"216"-260,-122 196,207-154,-383 328,-1-1,0 0,0-1,-1-1,-1 1,0-2,-1 1,0-2,0 0,-2 1,5-12,0 2,2 0,0 0,2 1,1 1,0 1,1 0,11-7,80-72,-109 99,1 0,-1 0,1 0,-1 0,1 0,-1 0,1 0,-1 0,1 0,-1-1,1 1,-1 0,0 0,1 0,-1-1,1 1,-1 0,1 0,-1-1,0 1,1 0,-1-1,0 1,1 0,-1-1,0 1,0-1,1 1,-1 0,0-1,0 1,0-1,1 1,-1-1,0 1,0-1,0 1,0-1,0 1,0-1,0 1,0-1,0 1,0-1,-1 1,1-1,0 1,0 0,0-1,0 1,-1-1,1 1,0-1,0 1,-1 0,1-1,0 1,-1 0,1-1,-1 1,1 0,0-1,-34-1,30 3,-230 4,219-4,0 2,0 0,1 0,-1 2,1-1,0 2,0 0,0 1,11-4,0-1,0 1,1 0,0 0,-1 0,1 0,0 0,0 0,1 0,-1 1,1-1,-1 1,1-1,0 1,1 0,-1 0,0-1,1 1,0 0,0 0,0-1,1 1,-1 0,1-1,0 1,0 0,0-1,0 1,1-1,-1 1,1-1,0 0,0 1,0-1,0 0,1-1,-1 1,1 0,0-1,0 1,0-1,0 0,0 0,0 0,1 0,2 1,104 57,-85-48,0 1,-1 0,0 2,-1 1,-1 1,10 10,26 41,-57-68,0 0,0 0,-1-1,1 1,0 0,-1-1,1 1,0-1,-1 1,1-1,-1 1,1-1,-1 0,1 1,-1-1,1 0,-1 1,0-1,1 0,-1 1,0-1,1 0,-1 0,0 1,0-1,0 0,0 0,0 1,0-1,0 0,0 0,0 0,0 1,0-1,0 0,-1 0,1 1,0-1,-1 0,1 0,0 1,-1-1,1 0,-1 1,1-1,-1 1,1-1,-1 1,0-1,0-5,-12-183,11 69,2 111,0-1,-1 1,0-1,-1 1,0 0,0 0,-1-1,0 1,0 1,-1-1,0 0,-1 1,0 0,0 0,-1 1,0-1,0 1,-1 0,0 1,0 0,-6-4,-5 6,4 6</inkml:trace>
  <inkml:trace contextRef="#ctx0" brushRef="#br0" timeOffset="380.839">1948 56,'-16'0,"1"2,0-1,-1 2,1 0,1 1,-1 1,0 0,1 0,0 2,0 0,1 0,0 1,0 1,1 0,0 1,1 0,0 1,0 0,-6 11,13-17,1-1,0 2,0-1,0 0,1 1,0-1,0 1,0 0,1-1,0 1,0 0,1 0,-1 0,1 0,0 0,1 0,-1 0,1-1,1 1,-1 0,1 0,0-1,0 1,0-1,1 1,0-1,0 0,0 0,1-1,0 1,3 3,0-1,1 0,0 0,1-1,0 0,0-1,0 0,0 0,1-1,0 0,0 0,0-1,0-1,0 0,1 0,-1-1,1 0,-1-1,1 0,-1-1,1 0,-1-1,0 0,1 0,4-3,6 0,0-2,-1-1,0 0,0-2,-1 0,0-1,0-1,-2-1,1 0,-2-2,0 0,0 0,-2-1,4-6,-14 16,-1 0,0 0,0-1,0 1,0-1,-1 1,0-1,-1 0,0 0,0 0,0 0,-1 0,0 0,0 0,0 0,-1 0,0 1,-1-1,0 0,0 0,0 1,-1-1,0 1,0 0,0 0,-1 0,0 0,0 0,-1 1,1 0,-1 0,-1 0,1 0,0 1,-1 0,0 0,0 1,0 0,-1 0,1 0,-4-1,-15-4</inkml:trace>
  <inkml:trace contextRef="#ctx0" brushRef="#br0" timeOffset="638.425">1356 169,'1302'0,"-1278"0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36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1553,'195'-253,"-108"148,-4-5,6-20,126-181,-127 122,-4 64,-49 83,-87 71,16-10,-157 65,87-55,145-25,20-5,147 12,12 13,-218-25,-1 1,1 0,-1 0,1-1,0 1,-1 0,1-1,0 1,-1 0,1-1,0 1,-1-1,1 1,0 0,0-1,-1 1,1-1,0 1,0-1,0 1,0-1,-1 1,1-1,0 1,0-1,0 1,0-1,0 1,0-1,1 1,-1-1,0 1,0-1,0 1,0-1,1 1,-1-1,0 1,0 0,1-1,-1 1,0-1,1 1,-1 0,0-1,1 1,-1 0,1-1,-1 1,0 0,1 0,-1-1,1 1,-1 0,1 0,-1 0,1 0,-1 0,1-1,-1 1,1 0,-1 0,1 0,-1 0,1 1,-1-1,1 0,-35-32,32 31,-251-223,249 222,4 4</inkml:trace>
  <inkml:trace contextRef="#ctx0" brushRef="#br0" timeOffset="354.782">1439 1,'-21'2,"0"1,0 1,0 0,1 2,-1 1,1 0,1 2,0 0,0 1,0 1,-3 3,18-10,0 0,0-1,0 1,1 1,0-1,0 0,0 1,0 0,1-1,-1 1,1 0,1 0,-1 1,1-1,0 0,0 0,0 1,1-1,-1 1,1-1,1 0,-1 1,1-1,0 0,0 1,1-1,-1 0,1 0,0 0,1 0,-1 0,1-1,0 1,0-1,0 1,1-1,-1 0,1-1,0 1,0 0,1-1,-1 0,5 2,7 2,0 0,1-1,-1-1,1-1,0 0,0-1,1-1,-1-1,0 0,1-1,-1-1,0-1,1 0,-1-1,0-1,-1-1,1 0,-1-1,0-1,0-1,-1 0,0-1,0 0,-1-1,0-1,-1 0,0-1,-1 0,0-1,0-2,-10 12,0-1,0 0,0 1,-1-1,0 0,1 0,-1 0,-1 0,1 0,0 0,-1 0,0 0,0 0,0 0,0 0,-1 0,0 0,0 0,0 0,0 0,0 0,-1 0,0 1,0-1,0 0,0 1,0 0,-1-1,0 1,1 0,-1 0,0 1,0-1,-1 1,1-1,-3 0,-16-10</inkml:trace>
  <inkml:trace contextRef="#ctx0" brushRef="#br0" timeOffset="601.834">705 141,'424'-39,"-110"22,75 16,-282 1,190 26,-271-24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0 368,'248'-11,"2"-24,-95 13,-131 15</inkml:trace>
  <inkml:trace contextRef="#ctx0" brushRef="#br0" timeOffset="3866.835">170 510,'138'-12,"110"-7,-40-7,-190 25,-6 1</inkml:trace>
  <inkml:trace contextRef="#ctx0" brushRef="#br0" timeOffset="4461.236">480 1,'10'14,"1"-1,0-1,0 1,2-2,-1 0,2 0,-1-1,1-1,1 0,-1-1,2 0,-1-2,1 0,9 2,37 20,-34-14,-1 0,-1 2,-1 1,0 1,13 13,-37-30,0 0,0-1,-1 1,1 0,0 0,-1 0,1 0,-1 0,1 0,-1 0,1 0,-1 0,0 0,1 0,-1 0,0 1,0-1,0 0,0 0,0 0,0 0,0 0,0 0,0 0,-1 1,1-1,0 0,-1 0,1 0,-1 0,1 0,-1 0,0 0,1-1,-1 1,0 0,0 0,1 0,-1-1,0 1,0 0,0-1,0 1,-50 32,39-27,-246 157,202-121,42-32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47,'14'0,"10"0,5 0,3 0,1 0,-1 0,-1 0,0 0,-2-5,0-1,0 0,-1 1,0 2,0 1,-5-4,-1-1,-5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30,'34'0,"15"0,5 0,-2-5,-6-1,-5 0,-5 1,-4 1,-2 2,-2 1,-5 1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283 115,'40'167,"-5"51,-24-9,5-153,-11-54,-2-6</inkml:trace>
  <inkml:trace contextRef="#ctx0" brushRef="#br0" timeOffset="269.558">0 86,'207'-36,"146"3,-146 17,-183 16</inkml:trace>
  <inkml:trace contextRef="#ctx0" brushRef="#br0" timeOffset="747.55">593 566,'28'-8,"0"1,1 2,-1 0,1 2,0 1,0 2,26 2,-53-2,0 0,0 0,-1 0,1 0,0 0,0 0,0 1,-1-1,1 1,0-1,-1 1,1 0,0-1,-1 1,1 0,-1 0,1 0,-1 0,0 1,1-1,-1 0,0 0,0 1,0-1,0 1,0-1,0 1,0 0,0-1,-1 1,1 0,-1-1,1 1,-1 0,0 0,1-1,-1 1,0 0,0 0,0 0,-1-1,1 1,0 0,-1 0,1-1,-1 1,1 0,-1-1,0 1,0 0,0-1,0 1,0-1,0 0,0 1,0-1,-1 0,1 0,0 1,-2-1,-22 25,22-24,-1 0,1 0,-1 0,1 0,0 1,0-1,0 1,0 0,1 0,-1 0,1 0,0 0,0 0,0 1,0-1,0 1,1 0,-1-1,1 1,0 0,1 0,-1 0,0 0,1 0,0 0,0 0,0 0,1 0,-1-1,1 1,0 0,0 0,0 0,1-1,-1 1,1 0,1 1,4 0,1-1,-1 0,1-1,0 1,0-1,1-1,-1 0,1 0,-1 0,1-1,-1-1,1 1,0-1,-1-1,1 0,-1 0,2-1,17 1,87-2,-89 3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80,'38'0,"32"0,14-5,2-1,-9 0,-12 1,-8-3,-9-1,-8 2,-6 2,-3 1,-3-3,-1 0,-1 1,-4 1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89,'4'39,"0"1,3-1,1 0,2-1,2 0,9 20,5 18,100 277,-105-320,-21-32,1-1,0 0,0 0,-1 1,1-1,0 0,0 0,0 0,-1 0,1 0,0 0,0 0,0 0,0 0,-1-1,1 1,0 0,0 0,-1-1,1 1,0-1,0 1,-1 0,1-1,-1 1,1-1,0 0,-1 1,1-1,-1 1,1-1,-1 0,1 0,-1 1,0-1,1 0,-1 1,0-1,0 0,1 0,-1 0,0 1,0-1,0 0,0 0,0 0,47-214,7-11,44-103,-87 275,-15 54,-1 5</inkml:trace>
  <inkml:trace contextRef="#ctx0" brushRef="#br0" timeOffset="334.929">707 625,'0'19,"0"12,-5-1,-2 1,1-1,1-1,1 0,2 0,6-6,2-6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428 736,'0'-5,"0"0,0-1,0 1,-1 0,0 0,0 0,0 0,0 0,-1 0,0 1,0-1,0 0,0 1,-1-1,0 1,0 0,0 0,0 0,-1 0,1 1,-1-1,0 1,0 0,-1 0,1 0,0 1,-1 0,0 0,0 0,1 0,-1 0,0 1,0 0,0 0,0 1,-1-1,1 1,0 0,0 1,0-1,0 1,0 0,-4 1,-12 9,1 1,0 0,1 2,1 0,0 1,1 1,0 0,1 2,1 0,1 0,1 1,0 1,2 0,-9 19,16-29,0 0,0 1,1-1,0 1,1-1,0 1,1 0,0 0,0 7,1-14,0 0,1-1,-1 1,1-1,-1 1,1-1,0 1,1-1,-1 1,1-1,-1 0,1 0,0 0,0 0,0 0,0 0,1 0,-1-1,1 1,0-1,0 0,0 0,0 0,0 0,0 0,0-1,1 1,-1-1,1 0,-1 0,12-1,-1 0,1-1,-1-1,0 0,0-1,0 0,0-1,0-1,-1 0,1-1,-2-1,1 0,-1 0,0-1,0-1,-1 0,0-1,0 0,-2 0,1-1,2-4,99-122,-110 135,-1 0,1 1,0-1,0 1,0-1,0 1,0-1,0 1,1-1,-1 1,0 0,1 0,-1 0,1 0,-1 0,1 0,0 0,-1 0,1 1,0-1,-1 1,1-1,0 1,0-1,0 1,-1 0,1 0,0 0,0 0,0 0,0 1,-1-1,1 0,0 1,0 0,-1-1,1 1,0 0,-1 0,1 0,-1 0,1 0,-1 0,1 0,-1 0,0 1,0-1,1 1,22 27,-19-22,0 0,0-1,0 1,1-1,0 0,0 0,1-1,0 1,0-2,0 1,0-1,1 0,0 0,-1-1,1 0,1-1,-1 1,3-1,3 0,-1-1,1-1,0 0,-1-1,1-1,-1 0,0 0,1-1,-1-1,0 0,-1-1,1-1,-1 1,0-2,0 0,-1 0,0-1,0-1,-1 0,3-3,19-26,-1-2,-2-1,-2 0,-2-2,6-17,-10 18,-2-1,-1-1,-3 0,-1-1,-3 0,-1-1,-3-1,-1 1,-3-1,-2-30,-6 50,5 27,0 1,0-1,0 0,0 1,0-1,0 0,0 1,0-1,0 0,0 1,0-1,0 0,0 1,0-1,0 0,0 1,0-1,0 0,-1 0,1 1,0-1,0 0,0 1,0-1,-1 0,1 0,0 1,0-1,-1 0,1 0,0 0,-1 1,1-1,0 0,0 0,-1 0,1 0,0 0,-1 0,1 1,0-1,-1 0,1 0,0 0,-1 0,1 0,0 0,-1 0,1-1,0 1,-1 0,1 0,0 0,-1 0,1 0,0 0,-1-1,1 1,0 0,0 0,-1 0,1-1,0 1,0 0,-1 0,-12 152,14-115,0 380,-1-389,1 0,2-1,0 1,2-1,1 0,1 0,1-1,2 0,0 0,2-1,11 18,-16-32,-6-6</inkml:trace>
  <inkml:trace contextRef="#ctx0" brushRef="#br0" timeOffset="247.183">822 312,'39'0,"36"-5,15-1,2 0,-10 1,-9 1,-8-3,-10 0,-4 0,-7 3,-5 0,-10 2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3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339 142,'-177'431,"173"-422,-4 7,1 1,0 0,2 0,0 1,0 0,2 0,0 0,1 0,1 8,1-24,1 1,-1-1,1 1,-1 0,1-1,0 1,0-1,0 0,0 1,1-1,-1 0,1 0,-1 1,1-1,0 0,-1-1,1 1,0 0,0 0,1-1,-1 0,0 1,0-1,1 0,-1 0,1 0,-1 0,1 0,-1-1,1 1,1-1,89 3,-72-5,-8 2,0-2,0 0,0 0,0-1,0-1,-1 0,1-1,-1 0,6-4,0 0</inkml:trace>
  <inkml:trace contextRef="#ctx0" brushRef="#br0" timeOffset="261.657">0 424,'58'-14,"28"-5,5-4,-9 2,-13 4,-9 6,-10 4,-8 3,-7 3,-9 1</inkml:trace>
  <inkml:trace contextRef="#ctx0" brushRef="#br0" timeOffset="585.485">819 424,'39'-4,"21"-8,6 0,-3 1,-8 2,-9 4,-11 1</inkml:trace>
  <inkml:trace contextRef="#ctx0" brushRef="#br0" timeOffset="781.304">763 678,'38'-10,"32"-7,9-6,-4 0,-10 5,-16 6</inkml:trace>
  <inkml:trace contextRef="#ctx0" brushRef="#br0" timeOffset="1167.319">1835 1,'-252'459,"202"-329,48-125,1 0,0 0,0 0,1 0,0 1,0-1,0 0,0 0,1 0,0 0,0 0,0 0,0 0,1 0,0 0,0 0,1-1,-1 1,1-1,0 0,0 1,0-1,1-1,-1 1,2 0,4 1,2 0,-1-1,0-1,1 0,0 0,-1-1,1 0,0-1,0 0,0-1,0 0,0-1,0 0,0 0,0-1,0-1,-1 0,8-3,46-32,-51 25</inkml:trace>
  <inkml:trace contextRef="#ctx0" brushRef="#br0" timeOffset="1419.533">1384 340,'38'5,"32"1,9 0,1-1,-9-2,-11-1,-17-1</inkml:trace>
  <inkml:trace contextRef="#ctx0" brushRef="#br0" timeOffset="1614.295">2145 594,'-9'38,"-4"23,6 5,3-8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0 227,'57'41,"-55"-37,12 15,-1 1,-1 1,-1 0,-1 0,-1 1,-1 1,-1-1,3 19,-4-19,1 0,10 41,4-1,2-1,12 21,-35-81,0 0,0 0,0 0,0 0,0 1,1-1,-1 0,0 0,1 0,-1 0,0 0,1 0,-1 0,1 0,0 0,-1 0,1 0,0 0,-1 0,1 0,0 0,0-1,0 1,0 0,0-1,0 1,0-1,0 1,0-1,0 1,0-1,0 0,0 1,0-1,1 0,-1 0,0 0,0 0,0 0,0 0,0 0,1 0,-1 0,0-1,0 1,0 0,0-1,0 1,0-1,0 1,0-1,0 0,0 1,1-2,53-179,99-261,-94 273,-51 146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1,'-5'29,"-6"19,-2 6,2-2,3-4,2-10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0,'-19'20,"3"15,4 2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0,'-42'27,"27"-19,0 1,1 1,0 0,0 0,1 2,1-1,0 2,0 0,1 0,1 1,8-12,1 0,-1 1,1-1,0 1,0-1,0 1,0-1,0 1,0-1,1 1,-1 0,1 0,0-1,0 1,0 0,0 0,0-1,0 1,1 0,0-1,-1 1,1 0,0-1,0 1,1-1,-1 1,0-1,1 0,-1 0,1 1,0-1,0 0,0 0,1 1,91 45,-43-27,-47-19,0 0,-1 0,1 0,-1 1,1-1,-1 1,0 0,0 0,0 0,-1 0,1 1,-1-1,0 1,1-1,-2 1,1 0,0 0,-1 0,0 0,1 0,-2 0,1 0,0 0,-1 1,0-1,0 0,0 0,0 0,-1 1,0-1,0 0,0 0,0 0,-1 0,1 0,-1 0,0-1,0 1,0-1,-1 1,1-1,-1 0,0 0,0 0,-2 1,-5 2,0-1,-1 0,0-1,0 0,0-1,0 0,-1-1,1 0,-1-1,1 0,-1-1,0 0,1-1,-1 0,-10-3,-2-2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0 499,'27'-50,"3"1,1 1,3 2,1 1,2 2,3 1,11-7,-27 28,2 2,0 1,1 0,1 2,29-12,-56 27,1 0,-1 1,1-1,0 0,-1 1,1-1,0 1,0-1,-1 1,1 0,0 0,0-1,0 1,-1 1,1-1,0 0,0 0,-1 1,1-1,0 1,0-1,-1 1,1 0,-1 0,1 0,-1 0,1 0,-1 0,1 0,-1 0,0 0,0 1,1-1,-1 1,0-1,0 1,-1-1,1 1,0-1,0 1,-1 0,1-1,-1 1,1 0,-1 0,0 0,0-1,0 1,0 0,0 0,4 72,-6-65,2 0,0 1,0-1,0 0,1 1,1-1,-1 0,2 0,-1 0,1 0,0 0,1-1,0 1,1-1,4 7,-5-12,0-1,0 0,0 0,0 0,0-1,0 1,1-1,-1 0,0 0,1-1,-1 1,1-1,-1 0,0 0,1 0,-1-1,1 1,-1-1,0 0,1-1,-1 1,0-1,0 0,0 0,0 0,0 0,-1-1,1 1,-1-1,1 0,-1 0,0 0,0-1,0 1,1-3,9-5,188-160,-200 170,0-1,0 0,1 1,-1-1,0 1,1-1,-1 1,1 0,-1-1,1 1,0 0,0 0,-1 0,1 1,0-1,0 0,0 1,0-1,0 1,0-1,0 1,0 0,0 0,0 0,0 0,0 0,0 1,0-1,0 0,0 1,0 0,-1-1,1 1,0 0,0 0,0 0,-1 0,1 0,-1 1,1-1,-1 0,1 1,-1-1,0 1,1-1,-1 1,0 0,0 0,0-1,0 1,-1 0,1 0,0 1,3 229,-3-229,0 0,0 0,1 0,-1 0,1 0,0 0,0 0,0 0,0-1,0 1,1-1,-1 0,1 1,0-1,-1 0,1 0,0-1,0 1,0-1,3 1,15 5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57,'1'-1,"0"1,0-1,-1 1,1-1,0 1,0-1,-1 0,1 1,0-1,-1 0,1 0,0 1,-1-1,1 0,-1 0,0 0,1 0,-1 0,0 0,1 0,-1 0,0 0,0 0,0 1,0-1,0 0,0 0,0 0,0 0,0 0,0 0,-1 0,1 0,0 0,-1 0,1 0,0 0,-1 0,0 1,1-1,-1 0,1 0,-1 0,0 1,1-1,-1 1,0-1,0 0,0 1,1-1,-1 1,0-1,0 1,0 0,-54-10,32 16,1 0,1 1,0 2,0 0,0 1,1 1,1 1,0 1,0 0,1 1,1 2,1-1,-4 6,-52 70,70-88,-1 1,1 0,0 0,1 0,-1 0,1 0,-1 0,1 0,0 0,1 0,-1 1,1-1,0 0,0 1,0-1,1 0,-1 1,1-1,0 0,0 0,1 0,-1 0,1 0,2 3,1-2,0-1,1 0,-1-1,1 1,0-1,0-1,0 1,1-1,-1 0,1 0,-1-1,1 1,0-2,-1 1,1-1,0 0,-1 0,1-1,0 0,-1 0,1 0,-1-1,1 0,-1 0,0-1,0 0,0 0,4-3,14-9,0-2,-2-1,0 0,0-2,-2 0,-1-2,0 0,-2-1,0-1,0-2,22-29,-39 55,0-1,0 1,0-1,1 1,-1-1,0 1,0-1,1 1,-1-1,0 1,0-1,1 1,-1-1,1 1,-1 0,0-1,1 1,-1-1,1 1,-1 0,1 0,-1-1,1 1,-1 0,1 0,-1 0,1-1,-1 1,1 0,-1 0,1 0,-1 0,1 0,-1 0,1 0,0 0,-1 0,1 1,-1-1,1 0,-1 0,1 0,-1 0,1 1,-1-1,1 0,-1 1,1-1,-1 0,0 1,1-1,-1 0,0 1,1-1,-1 1,10 33,-8-25,0 1,0 1,0-1,1 0,0 0,1 0,0 0,0-1,1 1,1-1,-1 0,1-1,1 0,0 1,0-2,0 1,1-1,0-1,1 1,-1-1,1-1,0 1,1-2,-1 1,1-1,0-1,0 1,1-2,-1 0,-1-1,1-1,0 1,-1-2,1 1,0-1,-1-1,1 0,-1 0,1-1,-1 0,0 0,0-1,0-1,-1 1,5-4,2-3</inkml:trace>
  <inkml:trace contextRef="#ctx0" brushRef="#br0" timeOffset="228.226">1356 0,'-19'39,"-16"26,-7 8,4-4,3-10,9-8,2-15,7-7,5-5,0-1,3 0,-3 1,1-3</inkml:trace>
  <inkml:trace contextRef="#ctx0" brushRef="#br0" timeOffset="478.697">1018 141,'19'10,"16"7,7 7,1 3,-2 2,-3 1,-4 0,-2 0,-2 0,-1-1,-1-5,-5-2,-2-5,1 0,1-3,-4 0,1-1,-4-3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2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0,'-14'39,"-10"16,-1 5,0-3,-2-12,4-8,2-6,-1-4,3-5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0,'38'0,"27"0,8 0,-4 0,-9 0,-10 0,-9 0,-11 5,-11 2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0,'-291'170,"251"-129,39-40,0 0,1 0,-1-1,1 1,-1 0,1 0,-1 0,1 0,0 0,0 1,-1-1,1 0,0 0,0 0,0 0,0 0,0 0,0 0,1 0,-1 0,0 0,0 0,1 0,-1 0,1 0,-1 0,1 0,-1 0,1 0,-1 0,1 0,0-1,0 1,-1 0,1 0,0-1,0 1,0-1,0 1,0-1,0 1,0-1,0 1,0-1,0 0,0 1,0-1,0 0,1 0,163 33,-162-32,-1 0,0 0,0 0,0 0,-1 1,1-1,0 1,0-1,-1 1,1 0,-1 0,1 0,-1-1,0 1,0 1,0-1,0 0,0 0,0 0,0 0,-1 1,1-1,-1 0,0 1,0-1,0 0,0 1,0-1,0 0,0 1,-1-1,1 0,-1 0,0 1,0-1,0 0,0 0,0 0,0 0,-1 1,-63 71,47-61,-1-1,0 0,0-2,-1 0,-1-1,1-1,-21 5,17-11,6-4</inkml:trace>
  <inkml:trace contextRef="#ctx0" brushRef="#br0" timeOffset="338.95">834 114,'-26'18,"1"3,1 0,1 1,1 1,1 1,2 1,0 1,1 1,-6 13,22-38,0 1,1 0,-1 0,0 0,1 0,-1 0,1 0,0 0,0 0,1 1,-1-1,0 0,1 0,0 1,0-1,0 1,0-1,1 0,-1 1,1-1,0 0,0 0,0 0,0 1,0-1,1 0,-1 0,1-1,0 1,0 0,0-1,0 1,1-1,-1 1,1-1,-1 0,1 0,0 0,2 1,10 0,1-1,-1-1,1 0,-1-1,1 0,-1-1,0-1,1-1,-1 0,0-1,0 0,-1-2,1 1,-1-2,0 0,-1 0,10-8,-11 9,1-2,-1 1,0-1,-1-1,0 0,0-1,-1 0,0-1,-1 0,0 0,-1-1,0 0,-1 0,0-1,-1 0,-1 0,0-1,-1 0,2-8,-6 18,0-1,0 1,-1-1,0 1,1-1,-2 1,1-1,0 1,-1 0,0 0,0 0,0 0,-1 0,1 0,-1 1,0-1,0 1,0-1,0 1,-1 0,1 1,-1-1,0 1,0-1,0 1,0 0,0 0,0 1,-1-1,-3 0,-1 0,-1-1,0 2,0-1,1 1,-1 1,0 0,0 0,0 1,0 0,0 1,1 0,-1 0,-8 4,-12 7,5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1,'40'152,"-6"-49,43 180,-30-142,-47-141,0 0,1 1,-1-1,0 1,1-1,-1 1,1-1,-1 0,0 1,1-1,-1 0,1 1,-1-1,1 0,-1 0,1 1,-1-1,1 0,-1 0,1 0,0 0,-1 0,1 0,-1 1,1-1,-1-1,1 1,-1 0,1 0,-1 0,1 0,0 0,-1 0,1-1,-1 1,1 0,-1 0,1-1,-1 1,0 0,1-1,-1 1,1-1,-1 1,0 0,1-1,-1 1,0-1,1 1,-1-1,0 1,0-1,0 1,1-1,-1 1,0-1,0 1,0-1,0 0,14-39,-13 35,124-417,-40 225,-73 207,-6 3</inkml:trace>
  <inkml:trace contextRef="#ctx0" brushRef="#br0" timeOffset="353.686">649 509,'0'19,"0"16,0 7,0 1,0-2,-5-8,-1-5,0-2,1-6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9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0 335,'15'-18,"-7"5,1 1,0 1,1 0,1 0,-1 1,2 0,-1 1,1 0,1 1,-1 0,2 1,-8 6,0 0,-1 1,1 0,0 0,0 0,0 1,-1 0,1 0,0 1,-1-1,1 1,-1 0,1 1,-1-1,0 1,0 0,0 0,-1 1,1 0,2 2,43 23,-38-25,0 0,1 0,-1-1,1-1,0 0,-1-1,1 0,0-1,0 0,0-1,0-1,0 0,-1-1,1 0,-1-1,0 0,0-1,0 0,0-1,-1 0,8-6,-4-2</inkml:trace>
  <inkml:trace contextRef="#ctx0" brushRef="#br0" timeOffset="-962.205">0 589,'24'0,"18"0,6 0,0 0,-4 0,-4 0,-4 0,-4 0,-2 0,-1 0,-2 0,1 0,-1-5,1-1,-5 0</inkml:trace>
  <inkml:trace contextRef="#ctx0" brushRef="#br0" timeOffset="-695.296">113 786,'24'5,"22"2,9-1,-1-1,-5-7,-6-2,-5-1,-4 1,-8 0</inkml:trace>
  <inkml:trace contextRef="#ctx0" brushRef="#br0" timeOffset="1037.976">875 617,'-28'55,"2"1,3 2,-10 40,122-227,-48 78,118-145,-159 195,0 0,1 0,-1 0,1 0,-1 1,1-1,0 0,-1 0,1 0,0 1,-1-1,1 0,0 1,0-1,0 0,0 1,-1-1,1 1,0 0,0-1,0 1,0 0,0-1,0 1,0 0,0 0,0 0,0 0,0 0,0 0,0 0,0 0,0 1,0-1,0 0,0 1,0-1,0 0,0 1,0-1,0 1,0-1,-1 1,1 0,0-1,0 1,-1 0,1 0,0-1,-1 1,1 0,-1 0,1 0,-1 0,1 0,-1 0,0 0,7 18,-1 0,-1 0,-1 1,-1 0,0 0,-1 15,1 5,-4-39,1 1,-1 0,1-1,0 1,-1 0,1 0,0-1,0 1,0 0,0 0,0-1,0 1,1 0,-1-1,1 1,-1 0,1-1,0 1,-1 0,1-1,0 1,0-1,0 1,0-1,0 0,0 1,1-1,-1 0,0 0,1 0,-1 0,1 0,-1 0,1 0,-1-1,1 1,0 0,-1-1,1 1,0-1,0 0,-1 0,1 1,0-1,0 0,-1 0,1-1,0 1,0 0,-1-1,1 1,0-1,-1 1,1-1,-1 0,1 0,84-87,30-59,-116 146,1-1,-1 1,0 0,0 0,1 0,-1 0,1 0,-1 1,1-1,-1 0,1 0,0 0,-1 0,1 0,0 1,0-1,-1 0,1 1,0-1,0 1,0-1,0 1,0-1,0 1,0-1,0 1,0 0,0 0,0-1,0 1,0 0,0 0,0 0,0 0,0 0,0 0,0 1,0-1,0 0,0 0,0 1,0-1,0 1,0-1,0 1,0-1,0 1,0 0,0-1,-1 1,1 0,0 0,-1-1,1 1,0 0,-1 0,1 1,6 120,-9-110,1 0,1 0,-1 1,2-1,0 0,0 0,1 0,1 0,0-1,1 1,4 9,3-3</inkml:trace>
  <inkml:trace contextRef="#ctx0" brushRef="#br0" timeOffset="1640.418">1948 505,'-199'166,"190"-159,0 1,1 0,1 1,-1-1,1 2,1-1,0 1,0 0,1 0,0 0,1 1,0 0,0-1,0 6,4-14,0-1,-1 1,1-1,0 1,0 0,0-1,0 1,0-1,0 1,0 0,1-1,-1 1,0-1,1 1,0-1,-1 1,1-1,0 0,0 1,-1-1,1 0,0 0,0 1,1-1,-1 0,0 0,0 0,0 0,1 0,-1 0,0-1,1 1,-1 0,1-1,-1 1,1-1,-1 0,1 1,0-1,-1 0,1 0,-1 0,1 0,-1 0,1 0,0 0,71-27,184-183,-257 209,1 0,0-1,-1 1,1 0,0 0,0-1,0 1,0 0,0 0,0 0,0 0,0 0,0 1,1-1,-1 0,0 0,1 1,-1-1,0 1,1-1,-1 1,0-1,1 1,-1 0,1 0,-1 0,1 0,-1 0,1 0,-1 0,1 0,-1 1,0-1,1 0,-1 1,1-1,-1 1,0 0,0-1,1 1,-1 0,0 0,0 0,0 0,0 0,0 0,0 0,0 0,15 92,-4-41,20 145,-30-178,0 0,-1 0,-1 1,-1-1,-1 0,0 0,-2 0,0 0,-1 0,-1-1,0 0,-2 0,0 0,-1-1,0 0,-2-1,0 0,-6 6,15-20,0 0,1 1,-1-1,0-1,0 1,-1 0,1 0,0-1,-1 1,1-1,0 0,-1 0,0 0,1 0,-1 0,0 0,1-1,-1 1,0-1,0 0,1 0,-1 0,0 0,0 0,1-1,-1 1,0-1,0 0,1 1,-1-1,1-1,-1 1,1 0,-1-1,1 1,0-1,0 1,-1-1,1 0,1 0,-1 0,0 0,0-1,1 1,-1 0,1-1,0 1,0-1,0 1,-3-7,1 1,1-1,0 0,0 0,1 0,0 0,0 0,1 0,0 0,1 0,0 0,0 1,1-1,0 0,0 0,1 1,1-1,-1 1,2-1,95-150,-80 132,-7 9</inkml:trace>
  <inkml:trace contextRef="#ctx0" brushRef="#br0" timeOffset="4286.369">2710 138,'-24'106,"14"-69,7-31,0 0,1 1,-1 0,1-1,1 1,-1 0,1 0,0 0,1 0,0 0,0 0,0 0,1 0,0 0,0 0,1 0,0 0,0-1,1 1,1 3,2-6,0-1,0 1,1-1,-1 0,1-1,-1 1,1-1,0-1,0 1,0-1,0 0,0-1,0 0,0 0,0 0,0-1,6-1,6 1,86 8,-87-1</inkml:trace>
  <inkml:trace contextRef="#ctx0" brushRef="#br0" timeOffset="4623.344">2427 645,'43'-5,"34"-1,8 0,-5-4,-12 0,-12 2,-11 2,-9 2,-5 2,-3 1,-2 1,0 0,0 1,-5-1</inkml:trace>
  <inkml:trace contextRef="#ctx0" brushRef="#br0" timeOffset="5455.055">2569 843,'161'-17,"-89"18,-72 1,0 0,1 0,-1-1,0 1,0 0,0 0,-1 0,1-1,0 1,-1 0,1 0,-1-1,1 1,-1 0,0-1,0 1,0 0,0-1,0 1,0-1,0 0,0 1,-1-1,1 0,0 0,-1 0,1 0,-1 0,1 0,-1 0,0 0,-1 0,-2 3,-19 17,11-12,1 2,0 0,0 0,1 1,0 0,1 1,1 0,0 1,0 1,8-14,1 1,-1-1,1 0,-1 0,1 1,0-1,0 1,-1-1,1 0,0 1,0-1,1 1,-1-1,0 0,0 1,1-1,-1 0,0 1,1-1,0 0,-1 0,1 1,0-1,-1 0,1 0,0 0,0 0,0 0,0 0,0 0,0 0,0 0,0-1,1 1,-1 0,0-1,0 1,1-1,-1 1,0-1,1 1,-1-1,0 0,2 0,64 4,-38-8,1-2,-1-1,-1-2,0 0,0-2,23-13,-33 16</inkml:trace>
  <inkml:trace contextRef="#ctx0" brushRef="#br0" timeOffset="5950.872">3584 363,'-31'30,"0"2,3 1,0 2,2 0,2 2,2 0,1 2,-14 37,32-72,1 0,1 0,-1 1,1-1,-1 1,1-1,1 1,-1-1,0 1,1 0,0-1,0 1,1-1,-1 1,1 0,0-1,0 1,1-1,-1 1,1-1,0 0,0 0,0 0,1 0,0 0,-1 0,1-1,1 1,-1-1,0 0,1 0,-1 0,1 0,0-1,0 1,0-1,4 1,12-1,1 0,0-2,0 0,0-2,0 0,-1-1,1-1,-1-1,0-1,0-1,-1-1,0 0,0-1,-1-1,12-9,13-3,-2-2,0-1,-1-3,-2-1,15-16,-44 35,0 0,0-1,-1-1,0 1,0-1,-2-1,0 1,0-1,-1 0,0 0,0-8,-3 16,-1-1,0 0,0 1,-1-1,1 0,-1 1,-1-1,1 0,-1 1,0-1,0 0,-1 1,1-1,-1 1,0 0,-1-1,1 1,-1 0,0 1,-1-1,1 0,-1 1,0 0,0 0,0 0,0 0,-1 0,-3-1,-9-3,1 1,-1 1,-1 1,1 0,-1 1,1 1,-1 1,0 1,0 0,0 1,0 1,0 0,0 2,0 0,0 1,1 1,0 0,0 2,0 0,1 0,-12 9,-58 37,56-27</inkml:trace>
  <inkml:trace contextRef="#ctx0" brushRef="#br0" timeOffset="6587.837">3443 673,'92'-57,"91"-43,-177 98,-1 0,0 1,1-1,-1 1,1 1,-1-1,1 1,0 0,-1 0,1 1,-1-1,1 1,-1 0,1 1,-1 0,0-1,1 2,-1-1,0 0,0 1,-1 0,1 0,-1 1,1-1,0 2,8 5,0-1,1-1,-1 0,2-1,-1-1,1 0,0-1,0 0,1-1,-1-1,7 0,8 4,-24-1</inkml:trace>
  <inkml:trace contextRef="#ctx0" brushRef="#br0" timeOffset="8523.489">4205 25,'73'-18,"44"11,-116 7,0 0,-1 0,1 0,0 1,0-1,0 0,0 0,-1 1,1-1,0 0,0 1,-1-1,1 0,0 1,0-1,-1 1,1 0,-1-1,1 1,0-1,-1 1,1 0,-1 0,1-1,-1 1,0 0,1 0,-1-1,0 1,0 0,1 0,-1 0,0 0,0-1,0 1,0 0,0 0,0 0,0 0,0 0,-1-1,1 1,0 0,0 0,-1 0,1-1,0 1,-1 0,1 0,-1-1,1 1,-1 0,-31 34,2-11,20-17,0 1,1 0,-1 0,1 1,1 0,0 0,0 1,1 0,0 0,0 1,1 0,-2 8,7-18,0 1,1 0,0 0,-1 0,1-1,0 1,0 0,0 0,0 0,0 0,0 0,1-1,-1 1,0 0,1 0,0 0,-1-1,1 1,0 0,0-1,0 1,0-1,0 1,0-1,0 1,1-1,-1 0,0 0,1 0,-1 0,1 0,0 0,-1 0,1 0,0 0,-1-1,1 1,0-1,0 1,0-1,0 1,83 4,-76-6,75-7,-65 1</inkml:trace>
  <inkml:trace contextRef="#ctx0" brushRef="#br0" timeOffset="9371.862">4121 872,'-1'-1,"0"1,0-1,0 1,1 0,-1 0,0-1,0 1,0 0,0 0,0 0,0 0,0 0,1 0,-1 0,0 1,0-1,0 0,0 0,0 1,1-1,-1 0,0 1,0-1,0 1,1-1,-1 1,0-1,1 1,-1 0,0-1,1 1,-1 0,1 0,-1-1,1 1,0 0,-1 0,1 0,-93 142,93-143,0 0,1 0,-1 0,0 0,1 0,-1 0,0 0,0 0,1 1,-1-1,0 0,1 0,-1 0,0 1,0-1,1 0,-1 0,0 1,0-1,0 0,1 0,-1 1,0-1,0 0,0 1,0-1,0 0,1 1,-1-1,0 0,0 1,0-1,0 0,0 1,0-1,0 0,0 1,25-27,109-113,-41 60,-91 79,-1 0,1 1,0-1,0 0,-1 1,1-1,0 1,0-1,-1 1,1 0,-1 0,1-1,0 1,-1 0,0 1,1-1,-1 0,0 0,1 1,-1-1,0 0,0 1,0-1,0 1,-1 0,1-1,0 1,0 0,-1-1,1 1,-1 0,0 0,0-1,1 1,-1 0,0 0,0 0,-1-1,1 1,0 0,-1 0,1-1,-1 1,1 0,-2 1,3 8,-1-9,0 0,0 0,0 1,0-1,0 0,1 0,-1 0,1 0,-1 0,1 0,0 0,0 0,0-1,0 1,0 0,0 0,0-1,0 1,1-1,-1 1,1-1,-1 1,1-1,0 0,0 0,-1 0,1 0,0 0,0 0,0 0,0-1,0 1,0-1,0 1,0-1,0 0,0 0,0 0,0 0,0 0,1 0,-1-1,0 1,0-1,0 1,0-1,-1 0,1 0,1 0,62-48,14-2,-77 51,0 0,0 1,0 0,0 0,0-1,0 1,0 1,0-1,0 0,-1 0,1 1,0-1,-1 0,1 1,-1 0,1-1,-1 1,0 0,0 0,0 0,0 0,0 0,0 0,0 0,-1 0,1 0,-1 0,1 0,-1 1,0-1,0 0,0 0,0 0,0 0,-1 1,1-1,3 16,28 38,-16-46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0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750 424,'2'-3,"0"1,-1-1,0 0,1 0,-1 0,0 0,0 0,-1 0,1 0,0 0,-1 0,0 0,0 0,0-1,0 1,0 0,-1 0,0 0,1 0,-1 0,0 0,0 0,-1 0,1 0,0 1,-1-1,0 0,0 1,0-1,0 1,0 0,0-1,-1 1,1 0,-1 1,1-1,-1 0,0 1,1-1,-1 1,0 0,0 0,0 0,0 0,0 1,-1-1,0 1,-223-1,214 1,0 0,0 1,0 1,0 0,0 0,1 2,-1-1,1 2,-12 5,22-9,0 0,1 0,-1 0,1 1,-1-1,1 0,0 1,0-1,-1 1,1 0,0-1,0 1,1 0,-1 0,0 0,0 0,1 0,-1-1,1 1,0 0,0 0,-1 0,1 0,1 0,-1 0,0 0,0 0,1 0,-1 0,1 0,-1 0,1 0,0 0,0-1,0 1,0 0,0-1,0 1,1 0,-1-1,1 1,63 60,-53-54,-10-8,0 1,1-1,-1 1,1-1,-1 1,0 0,0 0,1 0,-1 0,0 1,0-1,0 1,0-1,-1 1,1-1,0 1,-1 0,1 0,-1 0,1 0,-1 0,0 0,0 0,0 1,0-1,0 0,-1 1,1-1,0 0,-1 1,0-1,0 1,0-1,0 1,0-1,0 0,-1 1,1-1,-1 1,1-1,-1 0,0 1,0-1,0 0,0 0,-1 0,1 0,-1 0,-25 19,-1-2,-1 0,-1-3,0 0,-5 0,1 0,-29 12,-81 50,143-77,0 1,-1-1,1 0,0 0,0 0,0 1,0-1,0 1,0-1,0 1,0-1,0 1,1-1,-1 1,1-1,-1 1,1 0,0 0,0-1,0 1,-1 0,2-1,-1 1,0 0,0-1,0 1,1 0,-1-1,1 1,-1 0,1-1,0 1,0-1,0 1,0-1,0 1,0-1,0 0,0 1,60 37,-26-29,-1-2,1-1,1-2,-1-2,1-1,0-2,26-3,-56 3,1-1,-1 0,0-1,-1 1,1-1,0 0,0 0,-1-1,1 0,-1 0,0 0,0-1,0 0,0 0,-1 0,1 0,-1-1,6-8</inkml:trace>
  <inkml:trace contextRef="#ctx0" brushRef="#br0" timeOffset="353.539">467 1,'-3'100,"-5"0,-4 0,-4-1,-5 0,-4-2,-20 44,-61 198,100-322,2 1,0 0,1 0,1 0,0 0,2 1,0-1,1 0,0 0,2 1,0-1,3 6,1-6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6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0,'2'2,"-1"-1,0 1,-1-1,1 1,0-1,0 1,-1 0,1-1,0 1,-1 0,0 0,1-1,-1 1,0 0,0 0,0-1,0 1,-1 0,1 0,0 0,-1-1,1 1,-1 0,1-1,-1 1,0 0,0-1,0 1,0-1,0 1,0-1,0 0,0 1,-1-1,0 0,2 0,-67 91,-165 295,227-380,1 1,0 0,1 0,-1 0,1 0,1 1,0-1,0 1,0-1,1 1,1 0,-1 0,1 0,1-1,0 4,3-8,-1 0,1-1,0 0,0 1,0-1,0-1,0 1,1-1,-1 1,1-1,0 0,-1-1,1 1,0-1,0 0,0-1,0 1,0-1,0 0,1 0,-1 0,0-1,0 1,0-1,2-1,6 1,41 0,-37 3,0-1,1 0,-1-1,1-1,-1-1,0 0,0-2,0 0,0 0,0-2,-1 0,0-1,0 0,-1-1,0-1,0-1,-1 0,5-6,-3-3</inkml:trace>
  <inkml:trace contextRef="#ctx0" brushRef="#br0" timeOffset="247.866">0 311,'44'5,"32"-4,9-1,0-1,-11-1,-17 1</inkml:trace>
  <inkml:trace contextRef="#ctx0" brushRef="#br0" timeOffset="686.555">678 480,'228'6,"-226"-6,0 1,0-1,0 0,0 1,0-1,0 1,0 0,-1 0,1 0,0 0,0 0,-1 0,1 0,0 0,-1 1,1-1,-1 1,0-1,1 1,-1-1,0 1,0 0,0 0,0 0,0-1,-1 1,1 0,0 0,-1 0,0 0,1 0,-1 0,0 0,0 0,0 0,0 0,0 0,-1 0,1 0,-1 0,1 0,-1 0,0 0,0 0,1 0,-1 0,0-1,-2 2,-47 60,45-59,0 1,0-1,0 1,1 0,-1 0,1 1,0-1,1 1,-1 0,1 0,0 0,1 1,0-1,0 1,0-1,1 1,-1 0,1 1,2-6,-1 1,0-1,1 0,0 1,0-1,-1 0,1 1,0-1,1 0,-1 0,0 0,1 0,-1 0,1 0,-1 0,1-1,0 1,0 0,0-1,0 1,0-1,0 0,0 0,1 0,-1 0,0 0,1 0,-1-1,0 1,1-1,-1 0,1 0,-1 1,1-1,1-1,90-12,-94 13,145-54,-120 47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0,'-2'35,"-1"1,-2-1,-1-1,-2 1,-1-1,-2-1,-2 0,0 0,-2-1,-2-1,-9 13,2-5,1-2,1 2,1 0,3 1,1 0,-4 21,20-59,0 0,0 0,0 1,0-1,1 1,-1-1,1 1,0-1,0 1,-1-1,2 1,-1-1,0 0,0 1,1-1,-1 1,1-1,0 1,0-1,0 0,0 0,0 1,1-1,-1 0,0 0,1 0,0 0,-1 0,1-1,0 1,0-1,0 1,0-1,0 1,0-1,1 0,-1 0,0 0,1 0,-1-1,1 1,-1-1,3 1,166-3,-53-24,-37-5,-66 22</inkml:trace>
  <inkml:trace contextRef="#ctx0" brushRef="#br0" timeOffset="251.415">0 396,'38'-10,"37"-7,16-2,-4 3,-12 4,-13 4,-13 4,-9 6,-8 4,-3 1,-3-1,-5-2</inkml:trace>
  <inkml:trace contextRef="#ctx0" brushRef="#br0" timeOffset="537.348">902 396,'44'-5,"28"-1,6-1,-4 2,-11 2,-10 1,-11 0,-6 2,-10 0</inkml:trace>
  <inkml:trace contextRef="#ctx0" brushRef="#br0" timeOffset="785.533">902 650,'39'-5,"26"-6,13-2,-3-2,-9 0,-11 3,-10 4,-8 3,-10-2,-5-1,-6 2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423 567,'-27'-2,"1"2,0 0,-1 2,1 1,0 1,1 1,-1 1,1 1,-22 10,39-14,-1 0,1 1,0 0,1 0,-1 1,1 0,-1 0,1 1,1 0,-1 0,1 0,0 1,1 0,0 0,0 1,0-1,1 1,0 0,0 0,1 1,0-1,1 1,0 0,0-1,1 1,0 0,0 0,1 0,1 7,0-12,0-1,1 1,0-1,-1 1,1-1,0 0,1 0,-1 0,0 0,1 0,0 0,0-1,-1 1,2-1,-1 0,0 0,0 0,1 0,-1-1,1 1,-1-1,1 0,-1 0,1 0,0 0,0-1,0 1,-1-1,1 0,0-1,0 1,2-1,6 0,0-1,-1 0,1 0,-1-1,0-1,0 0,0 0,0-1,-1-1,3-2,164-147,-177 154,1-1,0 1,0 0,0-1,0 1,1 0,-1 0,0 0,0 0,1 0,-1 0,1 0,-1 0,1 1,-1-1,1 1,-1-1,1 1,0-1,-1 1,1 0,-1 0,1 0,0 0,-1 0,1 0,0 0,-1 1,1-1,-1 0,1 1,0-1,-1 1,1 0,-1 0,1-1,-1 1,0 0,1 0,-1 0,0 0,0 1,0-1,0 0,0 1,0-1,0 0,1 2,19 53,-19-46,1 0,0-1,1 1,0-1,1 1,0-1,0-1,0 1,1-1,1 0,0 0,0-1,0 1,1-2,0 1,6 3,-7-7,0 0,1 0,0 0,-1-1,1-1,0 1,0-1,0-1,0 1,0-1,0-1,0 1,0-1,0-1,0 0,0 0,-1 0,1-1,-1 0,0 0,0-1,6-4,11-7,0-1,-1-2,0 0,-2-1,15-17,-1 1,-2-2,-1-1,-2-1,-2-2,-1 0,-2-2,-2-1,14-42,-26 59,-2-1,-1 0,-1-1,-1 0,-2 0,0 0,-3 0,0 0,-2-11,1 38,1 0,-1 0,0 1,1-1,-1 0,0 0,0 0,0 1,0-1,0 0,-1 0,1 1,-1-1,1 0,-1 1,1-1,-1 0,0 1,0-1,0 1,0-1,0 1,0-1,0 1,-1 0,1-1,0 1,-1 0,1 0,-1 0,1 0,-1 0,1 1,-1-1,0 0,1 1,-1-1,0 1,0 0,1-1,-1 1,0 0,0 0,0 0,1 0,-1 1,0-1,0 0,1 1,-1-1,0 1,1 0,-1-1,0 1,0 1,-3 6,1 0,0 1,0 0,1 0,0 0,1 0,0 1,0-1,1 1,0-1,1 1,0-1,2 10,-3-5,4 709,4-656,-7-55</inkml:trace>
  <inkml:trace contextRef="#ctx0" brushRef="#br0" timeOffset="247.759">789 342,'39'0,"36"0,11-5,-1-1,-4 0,-6 1,-12 1,-7 2,-8 1,-2 0,-5 1,-4 0,-8 1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58,'-22'90,"-11"109,5 15,-1-37,3-73,33-97,-1-12</inkml:trace>
  <inkml:trace contextRef="#ctx0" brushRef="#br0" timeOffset="299.989">0 58,'123'0,"97"0,120-18,-91-11,-161 19,-65 9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3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1,'0'5,"0"15,0 10,0 5,0 0,0 0,-4-2,-3-1,1-1,2-2,0-1,-3-4,0-8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0,'-15'34,"-4"15,0 1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58,'38'-5,"27"-1,8 0,-4-4,-9 0,-10 2,-9 2,-6 2,-9 1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1,'-12'6,"1"2,-1-1,2 1,-1 1,1 0,1 1,-1 0,1 0,1 0,0 2,1-1,0 1,-4 10,11-17,0 0,0 0,1-1,0 1,0 0,0 0,1-1,-1 1,1-1,0 1,1-1,-1 0,1 1,0-1,0-1,0 1,0 0,1-1,-1 0,1 1,0-2,0 1,0 0,0-1,1 1,-1-1,1-1,-1 1,1 0,0-1,4 1,31 19,-36-20,0 0,0 1,0 0,0 0,-1 0,1 0,0 0,-1 1,0 0,0-1,0 1,0 0,0 1,0-1,-1 1,1-1,-1 1,0 0,0-1,-1 1,1 0,-1 0,0 0,0 1,0-1,0 0,-1 0,0 0,0 1,0-1,0 0,-1 1,1-1,-1 0,-1 3,-6 1,0-1,-1 0,0 0,0-1,-1 0,1-1,-1 0,0 0,-1-1,1-1,-1 0,1 0,-1-1,0 0,0-1,-11 0,-59-1,62-6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0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109 171,'-103'348,"98"-328,10-26,13-30,-15 31,25-53,3 2,3 1,2 1,40-46,-28 61,-47 38,0 0,0 1,0-1,1 0,-1 1,0-1,0 1,1-1,-1 1,1 0,-1-1,0 1,1 0,-1 0,0 0,1 0,-1 0,1 0,-1 1,0-1,1 0,-1 1,0-1,1 1,-1-1,0 1,0 0,0 0,1-1,-1 1,0 0,0 0,0 0,0 0,-1 0,1 0,0 0,0 1,0-1,-1 0,1 1,3 10,-1 0,-1 0,0 0,0 0,-2 1,1-1,-1 0,-1 1,-2 9,1 13,0 109,2-143,0 1,0-1,0 1,0 0,0-1,0 1,0 0,0-1,1 1,-1-1,0 1,1-1,0 1,-1-1,1 1,0-1,0 1,0-1,-1 0,2 0,-1 1,0-1,0 0,0 0,0 0,1 0,-1 0,0 0,1-1,-1 1,1 0,-1-1,1 1,-1-1,1 1,0-1,-1 0,1 0,-1 0,1 0,0 0,-1 0,1 0,-1 0,1-1,0 1,-1 0,1-1,-1 0,1 1,-1-1,0 0,1 0,0 0,21-18,-1 0,-1-2,-1 0,-1-2,-1 0,7-13,-17 24,11-16,0 0,1 2,2 0,1 1,3-1,-25 25,0-1,0 1,0-1,1 1,-1 0,0-1,0 1,1 0,-1 0,1 0,-1 0,1 0,0 0,-1 1,1-1,0 0,-1 1,1-1,0 1,0 0,-1 0,1 0,0-1,0 1,0 1,-1-1,1 0,0 0,0 1,-1-1,1 1,0 0,0-1,-1 1,1 0,-1 0,1 0,-1 0,1 0,-1 0,0 1,1-1,-1 0,0 1,0-1,0 1,0-1,0 1,0-1,-1 1,1 0,0-1,-1 1,1 0,1 13,0-1,-1 1,-1 0,0 0,-1-1,-1 1,0 0,-1-1,-4 13,-6 45,12-69,0 0,1-1,-1 1,1 0,0 0,0-1,0 1,0 0,0 0,1 0,-1-1,1 1,0 0,0 0,0-1,0 1,0-1,0 1,1-1,-1 1,1-1,0 0,-1 0,1 0,0 0,1 0,-1 0,0-1,2 2,14 4</inkml:trace>
  <inkml:trace contextRef="#ctx0" brushRef="#br0" timeOffset="563.939">1407 142,'-29'9,"1"1,0 1,0 2,2 0,0 2,0 1,-16 14,34-22,-1-1,2 1,-1 0,1 1,0 0,1 0,0 1,1-1,-3 7,6-12,0 0,0-1,1 1,0 0,0 0,0 0,0 0,1 0,-1 0,1 0,0 0,0 0,1 0,-1 0,1 0,0 0,0 0,0 0,0-1,1 1,-1 0,1-1,0 1,0-1,1 1,-1-1,2 1,2-1,1 0,-1-1,1 0,0 0,0 0,-1-1,1 0,0 0,0-1,0 0,0 0,0-1,0 0,0 0,0-1,0 1,-1-1,1-1,-1 1,1-1,-1-1,0 1,0-1,0 0,-1 0,2-2,176-145,-13-16,-130 132,-50 70,8-27,-1-1,1 1,0 0,0-1,1 1,0 0,1 0,0 0,0 0,0-1,1 1,1 0,-1 0,1 0,0-1,1 1,0-1,0 0,0 0,1 0,0 0,1-1,-1 1,1-1,0 0,5 3,0 0,1 0,1-1,0-1,0 0,0-1,1 0,0 0,0-2,0 0,0 0,1-1,0-1,0 0,-1-1,1 0,0-1,0-1,0 0,0-1,0 0,-1-1,1-1,-1 0,12-6,-10-1</inkml:trace>
  <inkml:trace contextRef="#ctx0" brushRef="#br0" timeOffset="836.663">2423 1,'-5'38,"-11"28,-3 6,-3-3,3-9,4-10,-1-9,-1-6,-4-4,3-3,-1-6,3-2,-1-5,-2 0,-3 3,-2-2,3-4</inkml:trace>
  <inkml:trace contextRef="#ctx0" brushRef="#br0" timeOffset="1082.85">2113 114,'14'29,"15"18,7 3,-3-4,-2-4,-2-10,0-5,-6-2,-1-6,-1-1,2-3,-3-1,-1 4,2 2,2-1,-3 0,-5-3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345 339,'0'0,"1"-1,-1 1,0 0,1-1,-1 1,0-1,1 1,-1-1,0 1,0-1,1 1,-1-1,0 1,0-1,0 1,0-1,0 0,0 1,0-1,0 1,0-1,0 1,0-1,0 1,0-1,0 0,0 1,-1-1,1 1,0-1,0 1,-1-1,1 1,0-1,-1 1,1 0,-1-1,1 1,0-1,-1 1,1 0,-1-1,1 1,-1 0,1 0,-1-1,1 1,-1 0,1 0,-1 0,1 0,-1 0,0 0,1 0,-1 0,1 0,-1 0,1 0,-1 0,1 0,-1 0,0 0,1 0,-41-1,11 7,0 2,1 0,0 2,1 1,0 2,1 0,0 2,-19 15,45-30,0 0,0 1,0-1,0 1,0-1,0 1,0-1,0 1,1 0,-1 0,0-1,1 1,-1 0,0 0,1 0,-1-1,1 1,-1 0,1 0,-1 0,1 0,0 0,0 0,-1 0,1 0,0 0,0 0,0 0,0 1,0-1,0 0,0 0,1 0,-1 0,0 0,0 0,1 0,-1 0,1-1,-1 1,1 0,-1 0,1 0,0 0,-1 0,1-1,0 1,0 0,-1-1,1 1,0 0,0-1,0 1,0-1,0 1,0-1,0 0,0 1,1-1,62 22,42 2,-105-22,1-1,-1 1,0 0,0 0,0 0,0 0,-1 0,1 0,0 0,-1 0,1 0,-1 0,0 1,0-1,0 0,0 0,0 0,0 0,-1 1,1-1,-1 0,1 0,-1 0,0 0,0 0,0 0,0 0,0 0,0-1,0 1,-1 0,1 0,-1-1,1 1,-1-1,0 0,1 1,-1-1,0 0,0 0,0 0,0 0,-1 0,-4 6,-127 115,132-119,0-1,0 1,1 0,0 0,-1-1,1 1,0 0,0 0,0 0,1 1,-1-1,1 0,0 0,0 0,0 0,0 0,0 1,1-1,-1 0,1 0,0 0,0 0,0 0,0 0,1 0,-1-1,1 1,0 0,0-1,0 1,0-1,0 1,0-1,0 0,1 0,-1 0,1-1,0 1,0 0,-1-1,1 0,0 0,0 0,0 0,0 0,0 0,1-1,-1 1,0-1,2 0,20 3,-1 0,1-2,0-1,-1-1,1-1,0-1,7-2,-26 3,0 1,0-1,0 0,0 0,0-1,0 0,-1 0,1 0,-1-1,0 0,0 0,0 0,0 0,-1-1,4-4,5-11</inkml:trace>
  <inkml:trace contextRef="#ctx0" brushRef="#br0" timeOffset="449.434">259 0,'1'1,"-1"-1,0 1,0-1,0 1,0-1,0 1,0-1,0 1,0-1,-1 1,1-1,0 1,0-1,0 1,-1-1,1 1,0-1,0 0,-1 1,1-1,0 1,-1-1,1 0,0 1,-1-1,1 0,-1 1,1-1,0 0,-1 0,1 1,-1-1,1 0,-1 0,1 0,-1 0,1 0,-1 0,1 0,-1 1,1-1,-1-1,1 1,-1 0,0 0,1 0,-1 0,1 0,0 0,-1-1,1 1,-1 0,1 0,-1-1,1 1,-1 0,1-1,0 1,-1 0,1-1,0 1,-1 0,1-1,-30 165,26-86,3 0,3 0,12 75,-8-90,1 334,-36-275,26-110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0,'-137'460,"60"-238,74-219,1 0,0 1,0 0,1-1,-1 1,1 0,0-1,0 1,0 0,0 0,1 0,-1 0,1 0,0 0,0 0,1 0,-1 0,1 0,0 0,0 0,0 0,1-1,-1 1,1 0,0-1,0 1,0-1,0 0,1 1,-1-1,1 0,0-1,0 1,0 0,0-1,0 0,1 0,-1 0,1 0,0 0,1 0,16-1,0 0,0-1,0-2,0 0,0-1,0-1,20-7,-1 2,1-10,-30 6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8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123 486,'-11'228,"2"-156,0 1,-3 0,-3-1,-4 4,18-73,1 0,-1 0,1 0,-1 0,0-1,0 1,0 0,0-1,0 1,-1-1,1 1,-1-1,1 0,-1 0,0 1,0-1,0 0,0-1,-1 1,1 0,0-1,-1 1,1-1,-1 0,-1 1,0-60,12 17,3 0,1 0,2 1,1 0,21-36,155-249,-123 231,-65 91,0-1,0 1,1 0,-1 0,1 0,0 1,-1-1,1 1,1 0,-1 0,0 0,0 1,1 0,-1-1,1 1,-1 1,1-1,-1 1,1 0,0 0,-1 0,1 0,2 1,0 3,-1 1,0-1,0 1,0 0,-1 0,1 1,-1 0,-1 0,1 0,-1 0,0 1,0-1,-1 1,0 0,0 0,-1 1,0-1,0 0,0 1,-1 0,0-1,-1 1,0 1,1 15,-2-1,0 1,-2 0,0 0,-2-1,0 0,-2 0,0 0,-6 9,10-25,-1 1,0-1,0 1,-1-1,0-1,0 1,-1-1,1 0,-1 0,-1 0,1-1,-1 0,0 0,0-1,0 0,-1 0,0-1,1 0,-5 1,-11 4,0-2,0-1,0-1,-1-1,0-1,-7-1,28 0,0 0,0 0,0 0,0-1,0 0,-1 1,1-1,0 0,0-1,0 1,0-1,-1 1,1-1,0 0,0 0,0 0,0 0,1-1,-1 1,0-1,0 0,1 0,-1 0,1 0,0 0,0 0,-1-1,1 1,1-1,-1 1,0-1,1 0,-1 0,1 0,0 1,0-1,0-1,0 1,1 0,-1 0,1 0,0 0,0 0,0-1,0 0,9-14</inkml:trace>
  <inkml:trace contextRef="#ctx0" brushRef="#br0" timeOffset="802.858">687 740,'34'-7,"0"-2,-1-2,0 0,0-3,-2 0,0-2,13-10,-34 22,0 0,-1-1,0-1,0 1,0-1,-1-1,0 0,0 0,-1 0,0-1,0 0,0-1,-1 0,-1 0,1 0,-2 0,1-1,1-6,-7 12,0-1,0 1,-1 1,0-1,0 0,0 0,0 1,0-1,-1 1,0-1,1 1,-1 0,-1 0,1 1,0-1,-1 0,1 1,-1 0,0 0,1 0,-1 1,0-1,0 1,0 0,-1 0,1 0,0 0,0 1,0 0,-1 0,1 0,0 0,0 1,-1-1,1 1,0 0,0 0,-2 2,-8 2,-1 1,1 1,0 1,1 0,0 0,0 1,1 1,0 0,1 1,0 0,0 1,1 0,1 0,0 1,1 1,3-8,1 0,0 0,0 0,0 0,1 1,0 0,1-1,-1 1,1 0,0 1,1-1,0 0,0 0,1 0,-1 1,2-1,-1 0,1 1,0-1,0 0,1 0,0 0,0 0,1 0,0 0,0-1,1 1,0-1,0 0,0 0,0 0,1-1,0 0,4 4,3-2,1-1,0 1,0-2,0 0,0-1,1 0,0-1,-1 0,1-1,0-1,0 0,1-1,-1-1,0 0,0-1,13-3,2-2,0-1,0-1,-1-1,0-2,-1-1,0-1,11-9,-21 12,0 0,-1-2,0 0,-1 0,-1-1,0-1,-1-1,-1 0,0 0,-1-1,-1-1,0 0,-2 0,5-13,-11 25,0 3,0 0,0 0,0-1,0 1,-1-1,1 1,-1-1,0 0,0 1,0-1,-1 0,1 0,-1 1,0-1,0 0,0 0,-1 0,1 0,-1 1,0-1,0 0,0 1,-1-1,1 0,-1 1,0 0,0-1,0 1,0 0,0 0,-1 0,0 0,1 1,-1-1,0 1,0-1,-3 0,1 3,0-1,-1 1,1 1,0-1,-1 1,1 0,0 0,0 0,0 1,0 0,0 0,0 0,0 1,1-1,-1 1,1 0,0 1,-1-1,2 1,-1 0,0 0,1 0,0 0,0 0,0 1,0-1,1 1,-1 0,1 0,1 0,-1 0,1 0,0 1,1-4,0 1,1 0,-1 0,1 0,0-1,-1 1,2-1,-1 1,0 0,0-1,1 0,-1 1,1-1,0 0,0 0,0 0,0 0,0 0,0 0,0-1,1 1,-1-1,0 1,1-1,-1 0,1 0,0 0,-1 0,1 0,0-1,3 1,89 7,-87-8,-4-1,1-1,-1 1,1 0,-1 1,1-1,-1 1,1 0,-1 0,1 0,0 1,-1-1,1 1,-1 0,0 1,1-1,-1 1,0 0,0 0,0 0,0 0,0 1,0 0,-1 0,1 0,-1 0,0 0,0 1,0-1,-1 1,1 0,-1 0,1 0,-1 0,-1 0,1 0,-1 0,1 1,-1 0,-1 6,-1 0,0 0,-1 0,0-1,-1 1,0-1,0 0,-1 1,0-2,-1 1,-12 32,14 21,8-46</inkml:trace>
  <inkml:trace contextRef="#ctx0" brushRef="#br0" timeOffset="1058.596">1929 570,'0'0</inkml:trace>
  <inkml:trace contextRef="#ctx0" brushRef="#br0" timeOffset="1319.981">1929 204,'-15'-5,"-4"-1</inkml:trace>
  <inkml:trace contextRef="#ctx0" brushRef="#br0" timeOffset="1572.129">2155 486,'-1'8,"1"1,0-1,0 0,1 1,0-1,1 0,0 0,0 0,0 0,1 0,0-1,1 1,0-1,0 0,1 0,-1 0,1 0,1-1,-1 0,1 0,0-1,1 1,-1-1,1-1,0 1,4 0,-5-5,1-1,-1-1,1 1,-1-1,1-1,-1 1,0-1,0 0,0 0,0-1,-1 1,1-1,-1-1,0 1,0-1,0 0,-1 0,0 0,0-1,0 1,-1-1,0 0,0 0,0 0,-1-1,1 1,-1-5,1 8,-1-1,0 0,0 0,0 0,0 0,-1 0,1-1,-1 1,0 0,-1-1,1 1,-1-1,0 1,0-1,0 1,-1 0,1-1,-1 1,0-1,0 1,-1 0,1 0,-1 0,0 0,0 0,-1 0,1 0,-1 1,1-1,-1 1,0 0,-1 0,1 0,0 0,-1 0,0 1,0-1,1 1,-3-1,-4 2,1 0,0 0,-1 0,1 1,0 1,0 0,-1 0,1 1,0 0,0 0,0 1,0 0,1 1,-1 0,1 0,0 1,0 0,1 1,-1-1,1 1,-2 3,-5 2</inkml:trace>
  <inkml:trace contextRef="#ctx0" brushRef="#br0" timeOffset="1951.403">2691 486,'-9'12,"0"0,0 1,1-1,1 2,0-1,1 1,0 0,1 0,1 1,0-1,1 1,1 0,0 0,1 0,1 7,0-18,1-1,0 0,-1 0,1 0,1 0,-1 0,0 0,1 0,0-1,-1 1,1 0,0-1,0 1,1-1,-1 0,0 0,1 0,-1 0,1 0,0 0,0-1,-1 1,1-1,0 0,0 0,1 0,-1 0,0 0,0-1,0 1,0-1,1 0,1 0,111-13,-95 5,-1-1,0-1,-1 0,0-2,0 0,-2-1,1-1,-2 0,0-1,0-1,-2-1,0 0,-1-1,-1 0,8-15,-7 11,-1 1,-1-2,-1 0,-1 0,-1-1,-1 0,-1 0,-1-1,-1-8,-2 20,-1 1,-1-1,0 1,-1-1,0 1,-1-1,0 1,-1 0,0 0,-1 0,-1 0,0 0,0 1,-1 0,0 0,-1 0,-1 1,1 0,-4-2,6 7,-1 0,0 0,0 0,0 1,-1 0,0 0,1 1,-1 0,-1 0,1 0,0 1,-1 0,1 0,-1 1,1 0,-1 1,0-1,1 1,-1 1,1 0,-1 0,0 0,1 1,-6 2,0 0,-1 1,1 1,0 0,1 0,0 2,0-1,0 2,1-1,0 2,1-1,0 2,-8 9,10-11,0 0,1 0,0 0,0 1,1 1,1-1,0 1,0-1,1 1,0 1,1-1,0 1,1-1,0 1,1 0,0-1,1 1,1 0,-1 0,2 0,0-1,0 1,1-1,0 1,1-1,3 6,13 9,1 0,0-2,2 0,1-2,1 0,0-2,2-1,0-1,1-1,1-1,1-2,0-1,0-1,1-2,30 6,110 7,-146-23</inkml:trace>
  <inkml:trace contextRef="#ctx0" brushRef="#br0" timeOffset="2770.635">3566 401,'38'-10,"28"-3,7 1,-5 2,-8 3,-10 3,-13-3,-9 0,-3 1,-7 1</inkml:trace>
  <inkml:trace contextRef="#ctx0" brushRef="#br0" timeOffset="3018.982">3509 655,'39'-5,"31"-6,9-2,-4-2,-10 0,-12 3,-14 4</inkml:trace>
  <inkml:trace contextRef="#ctx0" brushRef="#br0" timeOffset="3786.877">4751 231,'-53'56,"3"1,2 3,3 2,3 2,-19 57,59-117,1-1,0 1,0 0,0-1,0 1,0 0,1 0,0-1,0 1,0 0,0 0,0 0,1-1,0 1,0 0,0-1,0 1,0 0,1-1,0 0,-1 1,1-1,1 0,-1 0,0 0,1 0,-1 0,1-1,0 1,0-1,0 1,2 0,4 2,0 0,0 0,1-1,0 0,0-1,0 0,0 0,0-1,0-1,1 0,3 0,2 0,-9 0,0 0,0-1,0 0,0 0,1 0,-1-1,0 0,0 0,0-1,0 0,0 0,0-1,-1 0,1 0,0-1,5-9</inkml:trace>
  <inkml:trace contextRef="#ctx0" brushRef="#br0" timeOffset="4221.688">4243 317,'281'-140,"-277"138,-1 0,1 0,0 1,-1-1,1 1,0 0,0 0,0 1,0-1,0 1,0 0,0 0,0 0,0 0,0 1,0 0,0-1,0 1,0 1,-1-1,1 1,0-1,-1 1,1 0,-1 1,0-1,0 0,0 1,0 0,0 0,0 0,-1 0,1 0,-1 0,0 1,0-1,1 3,2 1,-1 0,2 0,-1-1,1 1,0-1,0 0,1-1,-1 0,1 0,0 0,1-1,-1 0,1 0,0-1,0 0,0 0,0-1,1 0,-1 0,168 6,-140-9,41-12,-59 7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1 112,'24'-4,"12"-3,6-3,4-2,0 3,-3 1,-4 4,-5 1,3-3,-1 0,-2 0,-1 2,-2-4,-2-1,0 2,-1 2,-5 2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1 424,'33'0,"17"0,3 0,-1 0,-5 0,-7 0,-4 0,-4 0,-2 0,-7 0</inkml:trace>
  <inkml:trace contextRef="#ctx0" brushRef="#br0" timeOffset="4584.6">28 594,'31'17,"0"-11,1-1,-1-2,1-2,-1-1,14-2,7 1,33-17,-79 13</inkml:trace>
  <inkml:trace contextRef="#ctx0" brushRef="#br0" timeOffset="5205.451">961 1,'-3'28,"-1"-1,-2 1,0-1,-2 0,0-1,-2 0,-1 0,-10 15,-16 43,-44 114,73-175,6-20,0 1,1-1,-1 0,1 1,-1 0,1-1,0 1,0 0,1-1,-1 1,1 0,0 0,0-1,0 1,1 0,-1 0,1 0,0-1,0 1,0-1,0 1,1-1,-1 1,1-1,0 1,0-1,0 0,1 0,0 1,3 0,-1-1,1 1,0-1,0 0,0-1,1 1,-1-1,1-1,-1 1,1-1,-1 0,1 0,0-1,-1 0,1 0,0-1,0 0,-1 0,1 0,-1-1,6-2,37-4,64-22,-99 20</inkml:trace>
  <inkml:trace contextRef="#ctx0" brushRef="#br0" timeOffset="5503.731">508 227,'39'-5,"17"-1,4 0,-4 1,-6 2,-2 1,-4 1,-6 0,-3 1,-4 0,-2 1,-1-1,0 0,-6 0</inkml:trace>
  <inkml:trace contextRef="#ctx0" brushRef="#br0" timeOffset="5952.58">1214 397,'29'-1,"-15"0,0 0,1 1,-1 1,0 0,0 1,0 0,-1 1,1 1,0 0,-1 1,0 0,6 4,-17-7,0-1,0 0,0 1,0-1,-1 1,1 0,0-1,-1 1,1 0,-1 0,0 0,0 0,0 0,0 1,0-1,0 0,0 0,-1 1,1-1,-1 0,0 1,1-1,-1 1,0-1,0 0,-1 1,1-1,-1 0,1 1,-1-1,1 0,-1 0,0 1,0-1,0 0,-1 0,1 0,0 0,-2 1,-66 77,61-73,-1 1,-34 40,42-47,1 0,-1 0,0 0,1 0,-1 0,1 0,0 0,-1 1,1-1,0 0,-1 0,1 0,0 0,0 0,0 1,0-1,0 0,0 0,0 0,1 0,-1 1,0-1,1 0,-1 0,1 0,-1 0,1 0,-1 0,1 0,0 0,0 0,-1 0,1 0,0-1,0 1,0 0,0 0,0-1,0 1,0-1,0 1,0-1,0 1,0-1,0 1,1-1,-1 0,16 4,0-1,1-1,-1-1,1 0,-1-1,1-1,-1-1,1-1,-1 0,0-1,10-4,-22 7,20-4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5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59 536,'-2'0,"1"-1,0 0,-1 1,1-1,-1 1,1 0,-1-1,1 1,-1 0,1 0,-1 0,1 0,-1 0,1 1,-1-1,1 0,-1 1,1-1,-1 1,1-1,0 1,-1-1,1 1,0 0,-1 0,1 0,0 0,0 0,0 0,0 0,0 0,0 1,0-1,0 0,0 0,1 1,-1-1,1 1,-1-1,1 0,-1 1,1-1,0 1,-1-1,1 1,0 0,-6 76,7-61,1-1,1 1,1-1,0 0,1 0,1 0,0-1,1 0,1 0,0-1,1 1,0-2,12 13,-19-23,1 0,0 0,0 0,1-1,-1 1,1-1,-1 0,1 0,-1 0,1-1,0 1,0-1,0 0,0 0,0 0,0 0,0-1,1 0,-1 1,0-2,0 1,0 0,0-1,0 0,0 0,0 0,0 0,0-1,0 0,0 1,6-5,1-1,-1 1,0-2,0 1,-1-1,0-1,-1 0,1 0,3-6,3-7,-14 19,0 0,0 0,0-1,0 2,1-1,0 0,-1 0,1 0,0 1,0-1,1 1,-1 0,0-1,1 1,0 0,-1 0,1 1,0-1,0 1,0-1,0 1,0 0,0 0,0 0,0 0,1 1,-1-1,0 1,0 0,1 0,-1 0,0 0,1 1,-1 0,1 0,93 68,-85-65,1-1,-1-1,1 0,-1-1,1 0,0-1,-1 0,1-1,0-1,-1 0,0 0,1-2,-1 1,0-1,0-1,-1 0,1-1,-1 0,-1-1,1 0,-1-1,0 0,-1 0,0-1,0 0,-1-1,0 0,0 0,-1-1,3-7,-6 11,0-1,-1 0,1 0,-2-1,1 1,-1 0,0-1,-1 1,0-1,-1 0,1 1,-2-1,1 0,-1 0,0 1,-1-1,0 1,-1 0,0-3,-4-7</inkml:trace>
  <inkml:trace contextRef="#ctx0" brushRef="#br0" timeOffset="548.408">1132 1,'0'567,"14"-478,-13-87,-1 1,1-1,1 0,-1 0,0 1,1-1,-1 0,1 0,-1 0,1 0,0-1,0 1,0 0,0-1,0 1,0-1,1 0,-1 0,0 0,1 0,-1 0,1 0,-1-1,1 1,-1-1,1 1,-1-1,1 0,-1 0,1 0,-1-1,1 1,0-1,11-4,0 0,-1-1,1-1,-1 0,-1 0,0-2,0 1,0-2,9-9,-17 15,78-74,-81 78,1 0,-1-1,0 1,1 0,-1 0,0 0,0 0,1 0,-1 0,0 0,1 0,-1 1,0-1,0 0,1 1,-1-1,0 1,0-1,0 1,1 0,-1-1,0 1,0 0,0 0,0 0,-1 0,1 0,0 0,0 0,0 0,-1 0,1 0,-1 1,1-1,-1 0,1 0,-1 0,0 1,1-1,-1 0,0 1,0-1,0 0,0 1,0-1,0 0,0 0,-1 1,1-1,0 0,-1 0,1 1,-1-1,1 0,-2 1,3 8,-1-1,0 0,1 0,0 0,1 0,-1 0,2-1,-1 1,1 0,1-1,0 0,0 0,0 0,1 0,0-1,0 0,1 0,0 0,1-1,-1 1,1-2,1 1,12 1</inkml:trace>
  <inkml:trace contextRef="#ctx0" brushRef="#br0" timeOffset="950.386">1780 735,'20'-2,"-1"0,1-1,-1-1,0 0,0-2,0 0,-1-1,0-1,-1-1,0 0,0-2,0 0,-2 0,1-1,-2-1,0-1,10-11,-22 22,0 1,0-1,-1 0,1 0,-1 0,1 0,-1 0,0 0,0 0,0-1,-1 1,1 0,-1-1,1 1,-1 0,0-1,-1 1,1 0,0-1,-1 1,0 0,0 0,0 0,0-1,0 1,-1 0,1 0,-1 1,0-1,0 0,0 0,0 1,-1-1,1 1,0 0,-1 0,0 0,0 0,1 0,-1 1,0-1,0 1,0 0,-1-1,1 1,0 1,0-1,-1 0,1 1,0 0,-3 0,0 0,0 0,0 1,0 0,-1 0,1 0,0 1,1 0,-1 0,0 0,0 1,1 0,0 0,-1 1,1-1,0 1,1 0,-1 0,1 1,0-1,0 1,0 0,-1 2,-61 124,64-125,0 0,0 0,0 0,1 0,0 0,0 0,0 1,1-1,0 0,0 1,1-1,0 0,0 0,0 0,1 0,0 0,0 0,1 0,-1 0,1 0,0-1,1 0,-1 0,1 0,0 0,1 0,-1-1,1 0,0 1,0-2,0 1,5 2,4 1,-1 0,1-1,0-1,0 0,0-1,1 0,-1-1,1-1,0-1,0 0,3 0,7-1</inkml:trace>
  <inkml:trace contextRef="#ctx0" brushRef="#br0" timeOffset="1367.971">2204 876,'26'-46,"1"1,3 2,34-38,-23 37,-29 74,-12-24,0-1,0 1,1 0,0-1,0 0,0 1,0-1,1 0,0 1,0-1,1 0,-1 0,1-1,0 1,0 0,1-1,0 0,-1 0,1 0,0 0,1-1,-1 1,1-1,-1 0,1-1,0 1,0-1,0 0,1 0,-1 0,0-1,1 0,-1 0,1 0,-1-1,1 0,-1 0,3 0,13-9,-1-1,-1 0,1-2,-2 0,0-1,0-1,-1 0,-1-2,0 0,-1 0,-1-1,-1-1,0-1,8-17,-9 18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83,'53'100,"-40"-69,91 243,-48-84,-55-186,-1-1,0 1,1-1,-1 0,1 1,0-1,0 0,0 0,0 0,1 0,-1 0,1 0,0 0,0 0,0-1,0 1,0-1,0 1,3 1,-3-6,0 1,1-1,-1 0,0 0,0 0,-1 0,1-1,0 1,-1 0,1-1,-1 1,0-1,0 1,0-1,0 0,0 1,0-1,-1 0,1 0,-1 0,0 1,0-2,2-4,124-411,-49 212,-46 168,-15 28</inkml:trace>
  <inkml:trace contextRef="#ctx0" brushRef="#br0" timeOffset="334.784">706 337,'34'-10,"15"-3,5 1,-2-3,-6 2,-5 3,-5 3,-4 2,-2-2,-2 0,-1 1,0 1,1 3,-1 0,-4 1</inkml:trace>
  <inkml:trace contextRef="#ctx0" brushRef="#br0" timeOffset="551.775">819 506,'39'-9,"16"-4,5 1,-3 2,-2-2,-6 1,-1 3,-4-3,-5 1,1 3,-2 1,-2 2,-3 3,-7 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0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4,'-18'3,"0"0,0 2,0 0,1 1,0 1,0 0,1 1,0 1,0 1,1 0,0 1,1 1,0 0,1 1,0 0,1 1,1 0,0 1,1 0,0 1,2 0,-6 14,6-8,2-1,0 1,2 0,0 0,2 0,0 22,2-38,0 1,0 0,1-1,0 1,1-1,-1 1,1-1,0 1,1-1,0 0,0 0,0 0,1-1,-1 1,1-1,1 0,-1 0,1 0,0-1,0 1,0-1,0 0,1-1,0 1,3 1,11 1,0 0,1-1,0-1,-1-1,1-1,0-1,0-1,1-1,-1 0,-1-2,1 0,15-5,-2-2,0 0,-1-2,0-2,-1-1,0-2,-1 0,5-7,-17 11,-1 0,-1-1,0-1,-1-1,0 0,-1-1,-1 0,-1-2,-1 1,0-2,6-14,-16 29,0 0,0-1,0 1,-1-1,0 1,0-1,0 0,-1 1,1-1,-1 0,-1 1,1-1,-1 0,0 1,0-1,-1 1,0-1,0 1,0 0,0-1,-1 1,0 0,0 1,0-1,-1 0,0 1,0 0,0 0,0 0,0 0,-1 1,-4-3,-7-5,-1 1,0 1,0 0,-1 1,0 1,0 1,-1 1,0 0,-4 1,-19-2,-1 2,0 2,0 1,0 3,0 1,-2 3,-2 1</inkml:trace>
  <inkml:trace contextRef="#ctx0" brushRef="#br0" timeOffset="329.897">0 258,'7'-5,"0"1,1 1,-1-1,0 1,1 1,0-1,0 1,-1 1,1-1,0 1,0 1,1-1,-1 1,0 1,0 0,7-2,626-9,-481-6,4-1,121 4,-261 14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0 713,'26'2,"0"-2,0-1,0-1,0-1,0-1,0-1,-1-2,0-1,0 0,-1-2,0-1,-1 0,0-3,27-23,-2-3,-2-1,-2-3,16-21,8-7,201-228,-268 298,1-1,-1 1,1 0,0 0,-1 0,1 0,0 1,0-1,0 0,0 1,1-1,-1 1,0 0,1 0,-1 0,1 0,-1 0,1 0,-1 1,1-1,-1 1,1 0,0 0,-1-1,1 2,0-1,-1 0,1 1,-1-1,1 1,-1 0,1 0,-1 0,1 0,-1 0,0 0,1 1,-1-1,0 1,0 0,3 11,0 0,-2 1,1-1,-2 1,0 0,0 0,-2-1,1 1,-2 0,0 0,-1 0,0 0,-2 4,-10 49,-4-1,-2 0,-3-2,-3 0,-18 29,39-83,0 1,0-1,-1-1,0 1,-1-1,0 0,-1 0,0-1,0 0,-1-1,1 1,-2-2,1 1,-1-1,0-1,0 0,-1 0,1-1,-1 0,0-1,0 0,0-1,-1 0,1-1,0 0,-1-1,1 0,-1-1,1 0,0-1,0 0,-1-1,1 0,-2-1,-15-12,4-1</inkml:trace>
  <inkml:trace contextRef="#ctx0" brushRef="#br0" timeOffset="330.041">1440 290,'-36'25,"0"1,2 2,2 1,0 2,-9 14,37-42,1 0,0 0,0 1,0-1,1 1,-1 0,1 0,0 0,0 0,0 0,1 0,-1 1,1-1,0 0,0 1,0-1,1 1,0-1,0 1,0-1,0 1,1-1,0 1,0-1,0 1,0-1,1 0,-1 1,1-1,0 0,0 0,1 0,-1-1,1 1,0-1,0 1,0-1,1 0,-1 0,4 2,1-1,1 0,0-1,0 0,0 0,1-1,-1 0,0-1,1 0,-1-1,1 0,0 0,-1-1,1 0,-1 0,0-1,0-1,1 0,5-2,4-2,-1-1,0-1,0-1,-1 0,0-1,-1-1,0 0,5-7,-15 14,0 0,-1-1,0 0,0 0,0 0,-1-1,0 1,0-1,-1 0,0-1,0 1,0 0,-1-1,0 1,-1-1,0 0,0 0,0 1,-1-1,0 0,-1 0,0 0,0 1,0-1,-1 0,-1 1,1-1,-1 1,-3-5,3 8,-1 0,0 1,-1 0,1 0,0 0,-1 0,0 1,0-1,1 1,-1 0,-1 1,1-1,0 1,0 0,0 1,-1-1,1 1,0 0,-1 0,1 1,-1-1,-18 5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75,'33'-4,"17"-3,4 1,-3 2,-9-5,-7 1,-5 1,-3 2,-1 1,-5-3,-1 0,-4 1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47,'38'0,"18"0,4-4,-3-3,-7 1,-7 2,-6 0,0 2,-5-4,-5-1,-6 1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9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16,'103'311,"-80"-144,-3-56,-20-110,1 0,0 0,-1 0,1-1,0 1,0 0,0 0,-1-1,1 1,0 0,0-1,0 1,0-1,0 1,0-1,0 0,1 1,-1-1,0 0,0 0,0 0,0 0,0 0,0 0,0 0,1 0,-1 0,0-1,0 1,0 0,0-1,0 1,0-1,0 1,0-1,0 1,0-1,0 0,0 1,-1-1,1 0,0 0,0 0,-1 0,1 1,0-1,-1 0,1 0,-1 0,0 0,1-1,-1 1,0 0,1 0,-1 0,0 0,0 0,0 0,0 0,0-1,0 1,0 0,0 0,-1 0,1-1,175-396,-175 397,11-25,2-1,0 2,2 0,1 0,11-12,-9 18</inkml:trace>
  <inkml:trace contextRef="#ctx0" brushRef="#br0" timeOffset="994.766">508 496,'13'-3,"1"-2,1 2,-1-1,1 2,0 0,0 1,0 0,0 1,6 1,-19-1,-1 0,1 1,-1-1,1 0,-1 1,1-1,-1 1,1-1,-1 1,0 0,1-1,-1 1,0 0,0 0,0 0,1 0,-1 0,0 0,0 0,-1 1,1-1,0 0,0 0,0 1,-1-1,1 1,-1-1,1 0,-1 1,0-1,1 1,-1-1,0 1,0-1,0 1,0-1,0 1,0-1,-1 1,1-1,-1 1,-27 64,18-48,8-16,0 1,0-1,0 1,1 0,-1-1,1 1,-1 0,1 0,0 0,0 0,0 0,1 0,-1 0,1 0,0 0,0 1,0-1,0 0,0 0,0 0,1 0,0 0,0 0,0 0,0 0,0 0,0 0,1 0,-1 0,1-1,0 1,0-1,0 1,0-1,0 0,1 0,-1 0,1 0,-1 0,1 0,0-1,2 2,8-1,0 0,0-1,0 0,0-1,0-1,0 0,0-1,0 0,0-1,0 0,-1-1,1 0,-1-1,1-1,5-5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8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340 173,'0'14,"0"10,0 5,0 3,0 6,0 0,0 0,0-3,0 3,4-1,3-1,-1-3,-2-1,0-2,-2-1,-1-1,0 0,-1-5</inkml:trace>
  <inkml:trace contextRef="#ctx0" brushRef="#br0" timeOffset="237.265">0 173,'34'-15,"16"-4,4 1,2-1,-3 2,-1 4,-5 0,0 2,-4-3,-5 3,2 1,-2 4,-2 2,-3 2,-2 1,-6 2</inkml:trace>
  <inkml:trace contextRef="#ctx0" brushRef="#br0" timeOffset="638.244">593 567,'38'-5,"-20"1,1 0,-1 2,1 0,0 2,0 0,-1 1,1 0,0 2,4 1,-21-4,0 1,0-1,1 1,-1 0,0-1,0 1,0 0,0 0,0 0,-1 0,1 1,0-1,0 0,-1 1,1-1,-1 1,1 0,-1-1,1 1,-1 0,0 0,0 0,0 0,0 0,-1 0,1 0,0 0,-1 0,1 1,-1-1,0 0,0 0,0 0,0 1,0-1,0 0,-1 0,1 0,-1 0,1 1,-1-1,0 0,0 0,0 0,0 0,0-1,0 1,-1 0,1 0,-1-1,1 1,-1-1,0 1,-47 45,40-40,1 0,0 1,0 0,0 0,1 0,0 1,1 0,0 1,1-1,-4 8,9-15,-1 0,0 0,1 0,-1 0,1 0,-1 0,1 1,0-1,0 0,0 0,0 0,1 0,-1 1,1-1,-1 0,1 0,0 0,-1 0,1 0,0 0,0 0,1 0,-1-1,0 1,1 0,-1 0,1-1,-1 1,1-1,0 0,-1 1,1-1,0 0,0 0,0 0,0 0,0-1,0 1,2 0,85 5,-67-9,-1-1,1-2,-1 0,0-1,0-1,0-1,-1-1,9-6,-11 2</inkml:trace>
  <inkml:trace contextRef="#ctx0" brushRef="#br0" timeOffset="902.19">1271 483,'33'-5,"17"-1,4 0,-3 1,-4 2,-6-4,-5-1,-4 2,-2 0,-2 3,-6-4,-1 0,0 1,-4 1</inkml:trace>
  <inkml:trace contextRef="#ctx0" brushRef="#br0" timeOffset="1123.263">1525 229,'0'34,"0"20,0 6,0-2,0-7,0-6,0-7,0-5,0-3,0-2,5-6,1-1,0-5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27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339 113,'4'282,"-9"-14,-23-36,28-221</inkml:trace>
  <inkml:trace contextRef="#ctx0" brushRef="#br0" timeOffset="248.434">0 621,'34'-10,"35"-7,15-2,3-2,-9 3,-7-1,-12 4,-10-2,-10 3,-1-1,-2-3,-3 2,-2-2,-1-2,-6-2,-3-3,-4 3</inkml:trace>
  <inkml:trace contextRef="#ctx0" brushRef="#br0" timeOffset="647.908">903 0,'-59'690,"59"-686,9 92,-8-94,-1 0,1 0,-1 0,1 0,0 0,0 0,-1 0,1-1,0 1,1 0,-1-1,0 1,0 0,1-1,-1 0,1 1,0-1,-1 0,1 0,0 0,-1 0,1 0,0 0,0 0,0-1,0 1,0-1,0 1,0-1,0 0,0 1,0-1,0-1,0 1,0 0,0 0,0-1,0 1,0-1,0 1,0-1,0 0,1-1,11-5,-1 0,1-2,-2 1,1-2,-1 0,-1 0,1-1,-2-1,3-3,76-66,-87 79,0 1,1-1,-1 0,0 1,1 0,-1 0,1-1,-1 1,1 1,-1-1,1 0,0 1,-1-1,1 1,0 0,-1 0,1 0,0 0,0 0,-1 1,1-1,0 1,-1 0,1-1,-1 1,1 1,-1-1,1 0,-1 0,0 1,1 0,-1-1,0 1,0 0,0 0,-1 0,1 0,0 0,-1 1,1-1,-1 0,0 1,0-1,0 1,0-1,1 4,5 29,-6-26,1 0,0 1,0-1,1 0,0-1,0 1,1 0,0-1,1 0,0 0,0 0,1 0,-3-6,-1 0,1-1,0 1,0-1,0 0,0 0,0 0,0 0,1 0,-1-1,0 1,0-1,1 0,-1 0,0 0,0 0,1-1,-1 1,0-1,0 0,0 0,0 0,0 0,0-1,0 1,0-1,0 1,0-2,21-8</inkml:trace>
  <inkml:trace contextRef="#ctx0" brushRef="#br0" timeOffset="961.176">1552 678,'13'4,"0"0,0-1,0 0,0-1,0-1,1 0,-1 0,0-2,1 1,-1-2,0 0,0 0,0-1,0-1,0 0,-1-1,0 0,0-1,9-6,-18 11,-1 0,0 0,0-1,0 1,0-1,0 1,0-1,0 0,0 0,-1 0,1 0,-1 0,1 0,-1 0,0-1,0 1,0 0,0-1,0 1,0-1,-1 1,1-1,-1 1,0-1,0 1,0-1,0 1,0-1,-1 1,1-1,-1 1,1-1,-1 1,0-1,0 1,0 0,0-1,0 1,-1 0,1 0,-1 0,1 0,-1 0,0 0,0 1,0-1,0 0,0 1,0 0,0-1,-1 1,1 0,-1 0,-5-1,-1 1,1 0,-1 1,1 0,-1 0,0 1,1 0,-1 0,1 1,0 0,-1 1,1-1,0 2,0-1,1 1,-1 0,1 1,0 0,0 0,0 0,1 1,0 0,0 1,0-1,1 1,0 0,0 0,1 1,0-1,0 1,1 0,0 0,0 0,1 0,-2 9,2-13,1 1,0-1,0 1,0 0,0 0,0-1,1 1,0 0,0 0,1 0,-1 0,1-1,0 1,0 0,1 0,-1-1,1 1,0-1,0 0,1 1,-1-1,1 0,0 0,0-1,0 1,0-1,1 1,0-1,-1 0,1 0,0-1,1 1,-1-1,1 1,75 18,-55-16</inkml:trace>
  <inkml:trace contextRef="#ctx0" brushRef="#br0" timeOffset="1381.875">2032 818,'36'-24,"-1"-2,-1-2,-2-1,9-11,26-23,9-6,-76 68,0 1,0-1,1 1,-1-1,0 1,0-1,1 1,-1-1,0 1,0 0,1-1,-1 1,1-1,-1 1,0 0,1-1,-1 1,1 0,-1 0,1-1,-1 1,0 0,1 0,-1 0,1 0,-1 0,1-1,-1 1,1 0,-1 0,1 0,0 0,-1 1,1-1,-1 0,1 0,-1 0,0 0,1 0,-1 1,1-1,-1 0,1 0,-1 1,1-1,-1 0,0 1,1-1,-1 0,0 1,1-1,-1 0,0 1,1-1,-1 1,0-1,0 1,0-1,1 1,-1-1,0 1,0-1,0 38,0-30,-1-4,1 1,-1-1,1 1,0-1,0 1,1-1,-1 0,1 1,0-1,0 0,1 1,-1-1,1 0,0 0,0 0,0 0,1-1,-1 1,1-1,0 1,0-1,0 0,0 0,1 0,-1 0,1-1,0 0,0 1,0-1,0-1,0 1,0 0,4 0,8 0,-1-1,1 0,-1-1,1-1,-1 0,1-2,-1 1,0-2,0 0,0-1,0 0,-1-1,0-1,0 0,-1-1,0 0,0-1,-1-1,0 0,-1 0,0-1,0-1,-1 0,-1 0,0-1,-1 0,6-11,-1-1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0,'48'209,"18"122,-39-226,-27-104,0 0,1 0,-1 0,0 0,1 0,-1-1,1 1,-1 0,1 0,0 0,-1-1,1 1,0 0,0-1,-1 1,1-1,0 1,0-1,0 1,0-1,0 1,0-1,-1 0,1 0,0 1,0-1,0 0,0 0,0 0,0 0,0 0,0 0,0 0,0 0,0-1,0 1,0 0,0-1,0 1,0 0,0-1,-1 1,1-1,0 0,0 1,0-1,-1 1,1-1,0 0,-1 0,34-45,-29 38,45-78,-5-2,26-71,-13-35,-53 174</inkml:trace>
  <inkml:trace contextRef="#ctx0" brushRef="#br0" timeOffset="336.142">593 509,'-5'34,"-1"15,0 5,1-7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1 225,'34'-4,"15"-3,5 1,-3 2,-4 0,-11-3,-7-1,-3 2,-6 1</inkml:trace>
  <inkml:trace contextRef="#ctx0" brushRef="#br0" timeOffset="247.126">171 0,'0'34,"0"15,0 5,0-3,0-4,0-6,0-5,0-4,0-2,4-7,3-2,-1 0,3 1,6-3,-1-5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367 118,'-15'108,"5"1,5 0,7 73,-1-68,-13-49,6-59</inkml:trace>
  <inkml:trace contextRef="#ctx0" brushRef="#br0" timeOffset="314.762">0 147,'57'-27,"1"3,1 2,1 3,1 2,0 3,33-1,-76 11,1 2,1 0,-1 2,0 0,0 1,0 0,17 5,-18 1</inkml:trace>
  <inkml:trace contextRef="#ctx0" brushRef="#br0" timeOffset="611.925">763 570,'0'29,"0"14,0 4,0 0,0-4,0-4,0-9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29.3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1778,'95'-119,"216"-260,-122 196,207-154,-383 328,-1-1,0 0,0-1,-1-1,-1 1,0-2,-1 1,0-2,0 0,-2 1,5-12,0 2,2 0,0 0,2 1,1 1,0 1,1 0,11-7,80-72,-109 99,1 0,-1 0,1 0,-1 0,1 0,-1 0,1 0,-1 0,1 0,-1-1,1 1,-1 0,0 0,1 0,-1-1,1 1,-1 0,1 0,-1-1,0 1,1 0,-1-1,0 1,1 0,-1-1,0 1,0-1,1 1,-1 0,0-1,0 1,0-1,1 1,-1-1,0 1,0-1,0 1,0-1,0 1,0-1,0 1,0-1,0 1,0-1,-1 1,1-1,0 1,0 0,0-1,0 1,-1-1,1 1,0-1,0 1,-1 0,1-1,0 1,-1 0,1-1,-1 1,1 0,0-1,-34-1,30 3,-230 4,219-4,0 2,0 0,1 0,-1 2,1-1,0 2,0 0,0 1,11-4,0-1,0 1,1 0,0 0,-1 0,1 0,0 0,0 0,1 0,-1 1,1-1,-1 1,1-1,0 1,1 0,-1 0,0-1,1 1,0 0,0 0,0-1,1 1,-1 0,1-1,0 1,0 0,0-1,0 1,1-1,-1 1,1-1,0 0,0 1,0-1,0 0,1-1,-1 1,1 0,0-1,0 1,0-1,0 0,0 0,0 0,1 0,2 1,104 57,-85-48,0 1,-1 0,0 2,-1 1,-1 1,10 10,26 41,-57-68,0 0,0 0,-1-1,1 1,0 0,-1-1,1 1,0-1,-1 1,1-1,-1 1,1-1,-1 0,1 1,-1-1,1 0,-1 1,0-1,1 0,-1 1,0-1,1 0,-1 0,0 1,0-1,0 0,0 0,0 1,0-1,0 0,0 0,0 0,0 1,0-1,0 0,-1 0,1 1,0-1,-1 0,1 0,0 1,-1-1,1 0,-1 1,1-1,-1 1,1-1,-1 1,0-1,0-5,-12-183,11 69,2 111,0-1,-1 1,0-1,-1 1,0 0,0 0,-1-1,0 1,0 1,-1-1,0 0,-1 1,0 0,0 0,-1 1,0-1,0 1,-1 0,0 1,0 0,-6-4,-5 6,4 6</inkml:trace>
  <inkml:trace contextRef="#ctx0" brushRef="#br0" timeOffset="380.839">1948 56,'-16'0,"1"2,0-1,-1 2,1 0,1 1,-1 1,0 0,1 0,0 2,0 0,1 0,0 1,0 1,1 0,0 1,1 0,0 1,0 0,-6 11,13-17,1-1,0 2,0-1,0 0,1 1,0-1,0 1,0 0,1-1,0 1,0 0,1 0,-1 0,1 0,0 0,1 0,-1 0,1-1,1 1,-1 0,1 0,0-1,0 1,0-1,1 1,0-1,0 0,0 0,1-1,0 1,3 3,0-1,1 0,0 0,1-1,0 0,0-1,0 0,0 0,1-1,0 0,0 0,0-1,0-1,0 0,1 0,-1-1,1 0,-1-1,1 0,-1-1,1 0,-1-1,0 0,1 0,4-3,6 0,0-2,-1-1,0 0,0-2,-1 0,0-1,0-1,-2-1,1 0,-2-2,0 0,0 0,-2-1,4-6,-14 16,-1 0,0 0,0-1,0 1,0-1,-1 1,0-1,-1 0,0 0,0 0,0 0,-1 0,0 0,0 0,0 0,-1 0,0 1,-1-1,0 0,0 0,0 1,-1-1,0 1,0 0,0 0,-1 0,0 0,0 0,-1 1,1 0,-1 0,-1 0,1 0,0 1,-1 0,0 0,0 1,0 0,-1 0,1 0,-4-1,-15-4</inkml:trace>
  <inkml:trace contextRef="#ctx0" brushRef="#br0" timeOffset="638.425">1356 169,'1302'0,"-1278"0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36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1553,'195'-253,"-108"148,-4-5,6-20,126-181,-127 122,-4 64,-49 83,-87 71,16-10,-157 65,87-55,145-25,20-5,147 12,12 13,-218-25,-1 1,1 0,-1 0,1-1,0 1,-1 0,1-1,0 1,-1 0,1-1,0 1,-1-1,1 1,0 0,0-1,-1 1,1-1,0 1,0-1,0 1,0-1,-1 1,1-1,0 1,0-1,0 1,0-1,0 1,0-1,1 1,-1-1,0 1,0-1,0 1,0-1,1 1,-1-1,0 1,0 0,1-1,-1 1,0-1,1 1,-1 0,0-1,1 1,-1 0,1-1,-1 1,0 0,1 0,-1-1,1 1,-1 0,1 0,-1 0,1 0,-1 0,1-1,-1 1,1 0,-1 0,1 0,-1 0,1 1,-1-1,1 0,-35-32,32 31,-251-223,249 222,4 4</inkml:trace>
  <inkml:trace contextRef="#ctx0" brushRef="#br0" timeOffset="354.782">1439 1,'-21'2,"0"1,0 1,0 0,1 2,-1 1,1 0,1 2,0 0,0 1,0 1,-3 3,18-10,0 0,0-1,0 1,1 1,0-1,0 0,0 1,0 0,1-1,-1 1,1 0,1 0,-1 1,1-1,0 0,0 0,0 1,1-1,-1 1,1-1,1 0,-1 1,1-1,0 0,0 1,1-1,-1 0,1 0,0 0,1 0,-1 0,1-1,0 1,0-1,0 1,1-1,-1 0,1-1,0 1,0 0,1-1,-1 0,5 2,7 2,0 0,1-1,-1-1,1-1,0 0,0-1,1-1,-1-1,0 0,1-1,-1-1,0-1,1 0,-1-1,0-1,-1-1,1 0,-1-1,0-1,0-1,-1 0,0-1,0 0,-1-1,0-1,-1 0,0-1,-1 0,0-1,0-2,-10 12,0-1,0 0,0 1,-1-1,0 0,1 0,-1 0,-1 0,1 0,0 0,-1 0,0 0,0 0,0 0,0 0,-1 0,0 0,0 0,0 0,0 0,0 0,-1 0,0 1,0-1,0 0,0 1,0 0,-1-1,0 1,1 0,-1 0,0 1,0-1,-1 1,1-1,-3 0,-16-10</inkml:trace>
  <inkml:trace contextRef="#ctx0" brushRef="#br0" timeOffset="601.834">705 141,'424'-39,"-110"22,75 16,-282 1,190 26,-271-24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0 368,'248'-11,"2"-24,-95 13,-131 15</inkml:trace>
  <inkml:trace contextRef="#ctx0" brushRef="#br0" timeOffset="3866.835">170 510,'138'-12,"110"-7,-40-7,-190 25,-6 1</inkml:trace>
  <inkml:trace contextRef="#ctx0" brushRef="#br0" timeOffset="4461.236">480 1,'10'14,"1"-1,0-1,0 1,2-2,-1 0,2 0,-1-1,1-1,1 0,-1-1,2 0,-1-2,1 0,9 2,37 20,-34-14,-1 0,-1 2,-1 1,0 1,13 13,-37-30,0 0,0-1,-1 1,1 0,0 0,-1 0,1 0,-1 0,1 0,-1 0,1 0,-1 0,0 0,1 0,-1 0,0 1,0-1,0 0,0 0,0 0,0 0,0 0,0 0,0 0,-1 1,1-1,0 0,-1 0,1 0,-1 0,1 0,-1 0,0 0,1-1,-1 1,0 0,0 0,1 0,-1-1,0 1,0 0,0-1,0 1,-50 32,39-27,-246 157,202-121,42-32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47,'14'0,"10"0,5 0,3 0,1 0,-1 0,-1 0,0 0,-2-5,0-1,0 0,-1 1,0 2,0 1,-5-4,-1-1,-5 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30,'34'0,"15"0,5 0,-2-5,-6-1,-5 0,-5 1,-4 1,-2 2,-2 1,-5 1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283 115,'40'167,"-5"51,-24-9,5-153,-11-54,-2-6</inkml:trace>
  <inkml:trace contextRef="#ctx0" brushRef="#br0" timeOffset="269.558">0 86,'207'-36,"146"3,-146 17,-183 16</inkml:trace>
  <inkml:trace contextRef="#ctx0" brushRef="#br0" timeOffset="747.55">593 566,'28'-8,"0"1,1 2,-1 0,1 2,0 1,0 2,26 2,-53-2,0 0,0 0,-1 0,1 0,0 0,0 0,0 1,-1-1,1 1,0-1,-1 1,1 0,0-1,-1 1,1 0,-1 0,1 0,-1 0,0 1,1-1,-1 0,0 0,0 1,0-1,0 1,0-1,0 1,0 0,0-1,-1 1,1 0,-1-1,1 1,-1 0,0 0,1-1,-1 1,0 0,0 0,0 0,-1-1,1 1,0 0,-1 0,1-1,-1 1,1 0,-1-1,0 1,0 0,0-1,0 1,0-1,0 0,0 1,0-1,-1 0,1 0,0 1,-2-1,-22 25,22-24,-1 0,1 0,-1 0,1 0,0 1,0-1,0 1,0 0,1 0,-1 0,1 0,0 0,0 0,0 1,0-1,0 1,1 0,-1-1,1 1,0 0,1 0,-1 0,0 0,1 0,0 0,0 0,0 0,1 0,-1-1,1 1,0 0,0 0,0 0,1-1,-1 1,1 0,1 1,4 0,1-1,-1 0,1-1,0 1,0-1,1-1,-1 0,1 0,-1 0,1-1,-1-1,1 1,0-1,-1-1,1 0,-1 0,2-1,17 1,87-2,-89 3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89,'4'39,"0"1,3-1,1 0,2-1,2 0,9 20,5 18,100 277,-105-320,-21-32,1-1,0 0,0 0,-1 1,1-1,0 0,0 0,0 0,-1 0,1 0,0 0,0 0,0 0,0 0,-1-1,1 1,0 0,0 0,-1-1,1 1,0-1,0 1,-1 0,1-1,-1 1,1-1,0 0,-1 1,1-1,-1 1,1-1,-1 0,1 0,-1 1,0-1,1 0,-1 1,0-1,0 0,1 0,-1 0,0 1,0-1,0 0,0 0,0 0,47-214,7-11,44-103,-87 275,-15 54,-1 5</inkml:trace>
  <inkml:trace contextRef="#ctx0" brushRef="#br0" timeOffset="334.929">707 625,'0'19,"0"12,-5-1,-2 1,1-1,1-1,1 0,2 0,6-6,2-6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3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0 480,'13'10,"1"-1,0 0,0-1,1-1,0 0,0-1,0 0,1-1,0-1,0-1,0 0,0-1,1-1,-1 0,0-1,1-1,-1 0,0-2,1 1,-1-2,1-1,48-26,-2-2,-1-4,-1-1,-3-4,44-40,-94 75,2 0,0 0,0-1,-1 0,0-1,-1 0,0 0,0-1,-1 0,0 0,-1-1,0 1,-1-2,4-9,-8 18,-1 1,0-1,0 1,0 0,0-1,0 1,0 0,-1-1,1 1,-1 0,0-1,0 1,0 0,0 0,0 0,0 0,0 0,-1 0,1 0,-1 0,1 1,-1-1,0 0,0 1,0-1,0 1,0 0,0 0,0 0,0 0,0 0,0 0,-1 0,1 1,0-1,-1 1,-87 0,78 6,0-1,0 2,1 0,-1 0,2 1,-1 0,1 1,0 0,1 1,0 0,1 0,0 1,0 0,1 0,1 1,0 0,0 0,1 0,1 1,-2 7,1-9,1 1,1-1,0 1,0-1,2 1,-1 0,1 0,1 0,0 0,0 0,2 0,-1 0,2 0,-1 0,2-1,-1 1,1-1,1 0,0 0,1-1,0 1,1-1,0 0,0-1,1 0,0 0,1-1,0 0,7 6,1-4,-1-1,2 0,-1-2,1 0,0-1,0 0,1-2,-1 0,1-1,0-1,0 0,0-2,0 0,0-1,0-1,0-1,0-1,0 0,13-6,12-5,-1-2,0-2,-1-1,-1-2,-1-3,-1 0,19-19,-27 19,-1-1,-1-2,-1-1,-1-1,-2-1,8-16,-27 39,-1-1,-1-1,0 1,0 0,-1-1,0 0,-1 0,0 0,0 0,-1 0,0 0,-1 0,0-1,-1 1,0 0,0 0,-1 0,-3-8,2 13,0 1,0 0,0 0,-1 0,1 0,-1 1,0 0,0-1,0 1,0 1,-1-1,1 0,-1 1,0 0,0 0,1 1,-1-1,0 1,-1 0,1 0,0 1,0 0,0 0,0 0,0 0,0 1,-1 0,1 0,0 0,1 0,-1 1,0 0,0 0,1 0,-1 1,1 0,-1 0,1 0,0 0,0 0,1 1,-1 0,-7 7,1 0,0 0,0 1,2 1,-1 0,2 0,-1 0,2 1,0 0,1 1,0-1,1 1,0 0,2 0,0 0,0 0,1 0,1 1,1-1,0 0,1 0,1 0,0 0,1 0,0 0,1-1,1 0,0 0,1 0,1-1,0 0,9 11,-6-14,0 1,1-1,0-1,1 0,0-1,0-1,1 0,0 0,0-1,0-1,1-1,0 0,0 0,0-2,0 0,1-1,-1 0,0-1,1-1,-1 0,0-1,0-1,0 0,11-5,-3 1,0-2,-1 0,0-2,-1 0,0-1,-1-1,0-1,-1-1,-1-1,0 0,-1-1,-1-1,0-2,-1 2,-2-1,0 0,0-1,-2-1,-1 0,0 0,-2-1,0 0,-2 0,0-1,-1 0,-2 0,0 0,-1-9,-2 31,0 0,0-1,1 1,-1 0,0 0,0 0,0-1,0 1,-1 0,1 0,0 0,0 0,-1-1,1 1,-1 0,1 0,-1 0,1 0,-1 0,0 0,1 0,-1 0,0 0,0 0,0 0,1 1,-1-1,0 0,0 1,0-1,-1 0,1 1,0-1,0 1,0 0,0-1,0 1,-1 0,1 0,0 0,0 0,0 0,-1 0,1 0,0 0,0 0,0 0,0 1,-1-1,1 0,0 1,0-1,0 1,0-1,0 1,0 0,-1 0,-54 49,44-35,0 2,1-1,0 1,1 1,2 0,-1 0,2 1,1 0,-5 19,9-29,1 0,-1 0,1-1,1 1,0 0,0 0,0 0,1 0,1 0,0 0,0 0,0-1,1 1,1-1,-1 0,1 0,1 0,-1 0,1-1,1 0,-1 0,1 0,2 1,7 5,1 0,0-1,1 0,0-2,0 0,1-1,1 0,-1-2,2 0,-1-1,0-1,1-1,0-1,0-1,19 0,40-8,-61-1</inkml:trace>
  <inkml:trace contextRef="#ctx0" brushRef="#br0" timeOffset="1843.865">2907 27,'-36'141,"27"-115,-97 221,103-244,1 0,-1 1,1-1,0 1,0 0,0 0,1 0,-1 0,1 0,0 0,0 0,1 0,-1 0,1 0,0 1,0-1,0 0,0 0,1 1,0-1,0 0,0 0,0 0,1 0,-1 0,1-1,0 1,0 0,1-1,-1 1,1-1,0 0,0 0,0 0,0 0,0 0,0-1,1 1,-1-1,1 0,0 0,1 0,12 1,0-1,1-1,-1-1,1 0,-1-1,1-1,-1-1,9-2,-7-2</inkml:trace>
  <inkml:trace contextRef="#ctx0" brushRef="#br0" timeOffset="2295.892">2456 367,'75'-3,"0"-3,0-4,40-11,113-23,-157 52,-53-2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428 736,'0'-5,"0"0,0-1,0 1,-1 0,0 0,0 0,0 0,0 0,-1 0,0 1,0-1,0 0,0 1,-1-1,0 1,0 0,0 0,0 0,-1 0,1 1,-1-1,0 1,0 0,-1 0,1 0,0 1,-1 0,0 0,0 0,1 0,-1 0,0 1,0 0,0 0,0 1,-1-1,1 1,0 0,0 1,0-1,0 1,0 0,-4 1,-12 9,1 1,0 0,1 2,1 0,0 1,1 1,0 0,1 2,1 0,1 0,1 1,0 1,2 0,-9 19,16-29,0 0,0 1,1-1,0 1,1-1,0 1,1 0,0 0,0 7,1-14,0 0,1-1,-1 1,1-1,-1 1,1-1,0 1,1-1,-1 1,1-1,-1 0,1 0,0 0,0 0,0 0,0 0,1 0,-1-1,1 1,0-1,0 0,0 0,0 0,0 0,0 0,0-1,1 1,-1-1,1 0,-1 0,12-1,-1 0,1-1,-1-1,0 0,0-1,0 0,0-1,0-1,-1 0,1-1,-2-1,1 0,-1 0,0-1,0-1,-1 0,0-1,0 0,-2 0,1-1,2-4,99-122,-110 135,-1 0,1 1,0-1,0 1,0-1,0 1,0-1,0 1,1-1,-1 1,0 0,1 0,-1 0,1 0,-1 0,1 0,0 0,-1 0,1 1,0-1,-1 1,1-1,0 1,0-1,0 1,-1 0,1 0,0 0,0 0,0 0,0 1,-1-1,1 0,0 1,0 0,-1-1,1 1,0 0,-1 0,1 0,-1 0,1 0,-1 0,1 0,-1 0,0 1,0-1,1 1,22 27,-19-22,0 0,0-1,0 1,1-1,0 0,0 0,1-1,0 1,0-2,0 1,0-1,1 0,0 0,-1-1,1 0,1-1,-1 1,3-1,3 0,-1-1,1-1,0 0,-1-1,1-1,-1 0,0 0,1-1,-1-1,0 0,-1-1,1-1,-1 1,0-2,0 0,-1 0,0-1,0-1,-1 0,3-3,19-26,-1-2,-2-1,-2 0,-2-2,6-17,-10 18,-2-1,-1-1,-3 0,-1-1,-3 0,-1-1,-3-1,-1 1,-3-1,-2-30,-6 50,5 27,0 1,0-1,0 0,0 1,0-1,0 0,0 1,0-1,0 0,0 1,0-1,0 0,0 1,0-1,0 0,0 1,0-1,0 0,-1 0,1 1,0-1,0 0,0 1,0-1,-1 0,1 0,0 1,0-1,-1 0,1 0,0 0,-1 1,1-1,0 0,0 0,-1 0,1 0,0 0,-1 0,1 1,0-1,-1 0,1 0,0 0,-1 0,1 0,0 0,-1 0,1-1,0 1,-1 0,1 0,0 0,-1 0,1 0,0 0,-1-1,1 1,0 0,0 0,-1 0,1-1,0 1,0 0,-1 0,-12 152,14-115,0 380,-1-389,1 0,2-1,0 1,2-1,1 0,1 0,1-1,2 0,0 0,2-1,11 18,-16-32,-6-6</inkml:trace>
  <inkml:trace contextRef="#ctx0" brushRef="#br0" timeOffset="247.183">822 312,'39'0,"36"-5,15-1,2 0,-10 1,-9 1,-8-3,-10 0,-4 0,-7 3,-5 0,-10 2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3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339 142,'-177'431,"173"-422,-4 7,1 1,0 0,2 0,0 1,0 0,2 0,0 0,1 0,1 8,1-24,1 1,-1-1,1 1,-1 0,1-1,0 1,0-1,0 0,0 1,1-1,-1 0,1 0,-1 1,1-1,0 0,-1-1,1 1,0 0,0 0,1-1,-1 0,0 1,0-1,1 0,-1 0,1 0,-1 0,1 0,-1-1,1 1,1-1,89 3,-72-5,-8 2,0-2,0 0,0 0,0-1,0-1,-1 0,1-1,-1 0,6-4,0 0</inkml:trace>
  <inkml:trace contextRef="#ctx0" brushRef="#br0" timeOffset="261.657">0 424,'58'-14,"28"-5,5-4,-9 2,-13 4,-9 6,-10 4,-8 3,-7 3,-9 1</inkml:trace>
  <inkml:trace contextRef="#ctx0" brushRef="#br0" timeOffset="585.485">819 424,'39'-4,"21"-8,6 0,-3 1,-8 2,-9 4,-11 1</inkml:trace>
  <inkml:trace contextRef="#ctx0" brushRef="#br0" timeOffset="781.304">763 678,'38'-10,"32"-7,9-6,-4 0,-10 5,-16 6</inkml:trace>
  <inkml:trace contextRef="#ctx0" brushRef="#br0" timeOffset="1167.319">1835 1,'-252'459,"202"-329,48-125,1 0,0 0,0 0,1 0,0 1,0-1,0 0,0 0,1 0,0 0,0 0,0 0,0 0,1 0,0 0,0 0,1-1,-1 1,1-1,0 0,0 1,0-1,1-1,-1 1,2 0,4 1,2 0,-1-1,0-1,1 0,0 0,-1-1,1 0,0-1,0 0,0-1,0 0,0-1,0 0,0 0,0-1,0-1,-1 0,8-3,46-32,-51 25</inkml:trace>
  <inkml:trace contextRef="#ctx0" brushRef="#br0" timeOffset="1419.533">1384 340,'38'5,"32"1,9 0,1-1,-9-2,-11-1,-17-1</inkml:trace>
  <inkml:trace contextRef="#ctx0" brushRef="#br0" timeOffset="1614.295">2145 594,'-9'38,"-4"23,6 5,3-8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0 227,'57'41,"-55"-37,12 15,-1 1,-1 1,-1 0,-1 0,-1 1,-1 1,-1-1,3 19,-4-19,1 0,10 41,4-1,2-1,12 21,-35-81,0 0,0 0,0 0,0 0,0 1,1-1,-1 0,0 0,1 0,-1 0,0 0,1 0,-1 0,1 0,0 0,-1 0,1 0,0 0,-1 0,1 0,0 0,0-1,0 1,0 0,0-1,0 1,0-1,0 1,0-1,0 1,0-1,0 0,0 1,0-1,1 0,-1 0,0 0,0 0,0 0,0 0,0 0,1 0,-1 0,0-1,0 1,0 0,0-1,0 1,0-1,0 1,0-1,0 0,0 1,1-2,53-179,99-261,-94 273,-51 146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1,'-5'29,"-6"19,-2 6,2-2,3-4,2-10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0,'-19'20,"3"15,4 2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0,'-42'27,"27"-19,0 1,1 1,0 0,0 0,1 2,1-1,0 2,0 0,1 0,1 1,8-12,1 0,-1 1,1-1,0 1,0-1,0 1,0-1,0 1,0-1,1 1,-1 0,1 0,0-1,0 1,0 0,0 0,0-1,0 1,1 0,0-1,-1 1,1 0,0-1,0 1,1-1,-1 1,0-1,1 0,-1 0,1 1,0-1,0 0,0 0,1 1,91 45,-43-27,-47-19,0 0,-1 0,1 0,-1 1,1-1,-1 1,0 0,0 0,0 0,-1 0,1 1,-1-1,0 1,1-1,-2 1,1 0,0 0,-1 0,0 0,1 0,-2 0,1 0,0 0,-1 1,0-1,0 0,0 0,0 0,-1 1,0-1,0 0,0 0,0 0,-1 0,1 0,-1 0,0-1,0 1,0-1,-1 1,1-1,-1 0,0 0,0 0,-2 1,-5 2,0-1,-1 0,0-1,0 0,0-1,0 0,-1-1,1 0,-1-1,1 0,-1-1,0 0,1-1,-1 0,-10-3,-2-2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0 499,'27'-50,"3"1,1 1,3 2,1 1,2 2,3 1,11-7,-27 28,2 2,0 1,1 0,1 2,29-12,-56 27,1 0,-1 1,1-1,0 0,-1 1,1-1,0 1,0-1,-1 1,1 0,0 0,0-1,0 1,-1 1,1-1,0 0,0 0,-1 1,1-1,0 1,0-1,-1 1,1 0,-1 0,1 0,-1 0,1 0,-1 0,1 0,-1 0,0 0,0 1,1-1,-1 1,0-1,0 1,-1-1,1 1,0-1,0 1,-1 0,1-1,-1 1,1 0,-1 0,0 0,0-1,0 1,0 0,0 0,4 72,-6-65,2 0,0 1,0-1,0 0,1 1,1-1,-1 0,2 0,-1 0,1 0,0 0,1-1,0 1,1-1,4 7,-5-12,0-1,0 0,0 0,0 0,0-1,0 1,1-1,-1 0,0 0,1-1,-1 1,1-1,-1 0,0 0,1 0,-1-1,1 1,-1-1,0 0,1-1,-1 1,0-1,0 0,0 0,0 0,0 0,-1-1,1 1,-1-1,1 0,-1 0,0 0,0-1,0 1,1-3,9-5,188-160,-200 170,0-1,0 0,1 1,-1-1,0 1,1-1,-1 1,1 0,-1-1,1 1,0 0,0 0,-1 0,1 1,0-1,0 0,0 1,0-1,0 1,0-1,0 1,0 0,0 0,0 0,0 0,0 0,0 1,0-1,0 0,0 1,0 0,-1-1,1 1,0 0,0 0,0 0,-1 0,1 0,-1 1,1-1,-1 0,1 1,-1-1,0 1,1-1,-1 1,0 0,0 0,0-1,0 1,-1 0,1 0,0 1,3 229,-3-229,0 0,0 0,1 0,-1 0,1 0,0 0,0 0,0 0,0-1,0 1,1-1,-1 0,1 1,0-1,-1 0,1 0,0-1,0 1,0-1,3 1,15 5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57,'1'-1,"0"1,0-1,-1 1,1-1,0 1,0-1,-1 0,1 1,0-1,-1 0,1 0,0 1,-1-1,1 0,-1 0,0 0,1 0,-1 0,0 0,1 0,-1 0,0 0,0 0,0 1,0-1,0 0,0 0,0 0,0 0,0 0,0 0,-1 0,1 0,0 0,-1 0,1 0,0 0,-1 0,0 1,1-1,-1 0,1 0,-1 0,0 1,1-1,-1 1,0-1,0 0,0 1,1-1,-1 1,0-1,0 1,0 0,-54-10,32 16,1 0,1 1,0 2,0 0,0 1,1 1,1 1,0 1,0 0,1 1,1 2,1-1,-4 6,-52 70,70-88,-1 1,1 0,0 0,1 0,-1 0,1 0,-1 0,1 0,0 0,1 0,-1 1,1-1,0 0,0 1,0-1,1 0,-1 1,1-1,0 0,0 0,1 0,-1 0,1 0,2 3,1-2,0-1,1 0,-1-1,1 1,0-1,0-1,0 1,1-1,-1 0,1 0,-1-1,1 1,0-2,-1 1,1-1,0 0,-1 0,1-1,0 0,-1 0,1 0,-1-1,1 0,-1 0,0-1,0 0,0 0,4-3,14-9,0-2,-2-1,0 0,0-2,-2 0,-1-2,0 0,-2-1,0-1,0-2,22-29,-39 55,0-1,0 1,0-1,1 1,-1-1,0 1,0-1,1 1,-1-1,0 1,0-1,1 1,-1-1,1 1,-1 0,0-1,1 1,-1-1,1 1,-1 0,1 0,-1-1,1 1,-1 0,1 0,-1 0,1-1,-1 1,1 0,-1 0,1 0,-1 0,1 0,-1 0,1 0,0 0,-1 0,1 1,-1-1,1 0,-1 0,1 0,-1 0,1 1,-1-1,1 0,-1 1,1-1,-1 0,0 1,1-1,-1 0,0 1,1-1,-1 1,10 33,-8-25,0 1,0 1,0-1,1 0,0 0,1 0,0 0,0-1,1 1,1-1,-1 0,1-1,1 0,0 1,0-2,0 1,1-1,0-1,1 1,-1-1,1-1,0 1,1-2,-1 1,1-1,0-1,0 1,1-2,-1 0,-1-1,1-1,0 1,-1-2,1 1,0-1,-1-1,1 0,-1 0,1-1,-1 0,0 0,0-1,0-1,-1 1,5-4,2-3</inkml:trace>
  <inkml:trace contextRef="#ctx0" brushRef="#br0" timeOffset="228.226">1356 0,'-19'39,"-16"26,-7 8,4-4,3-10,9-8,2-15,7-7,5-5,0-1,3 0,-3 1,1-3</inkml:trace>
  <inkml:trace contextRef="#ctx0" brushRef="#br0" timeOffset="478.697">1018 141,'19'10,"16"7,7 7,1 3,-2 2,-3 1,-4 0,-2 0,-2 0,-1-1,-1-5,-5-2,-2-5,1 0,1-3,-4 0,1-1,-4-3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2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0,'-14'39,"-10"16,-1 5,0-3,-2-12,4-8,2-6,-1-4,3-5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0,'-291'170,"251"-129,39-40,0 0,1 0,-1-1,1 1,-1 0,1 0,-1 0,1 0,0 0,0 1,-1-1,1 0,0 0,0 0,0 0,0 0,0 0,0 0,1 0,-1 0,0 0,0 0,1 0,-1 0,1 0,-1 0,1 0,-1 0,1 0,-1 0,1 0,0-1,0 1,-1 0,1 0,0-1,0 1,0-1,0 1,0-1,0 1,0-1,0 1,0-1,0 0,0 1,0-1,0 0,1 0,163 33,-162-32,-1 0,0 0,0 0,0 0,-1 1,1-1,0 1,0-1,-1 1,1 0,-1 0,1 0,-1-1,0 1,0 1,0-1,0 0,0 0,0 0,0 0,-1 1,1-1,-1 0,0 1,0-1,0 0,0 1,0-1,0 0,0 1,-1-1,1 0,-1 0,0 1,0-1,0 0,0 0,0 0,0 0,-1 1,-63 71,47-61,-1-1,0 0,0-2,-1 0,-1-1,1-1,-21 5,17-11,6-4</inkml:trace>
  <inkml:trace contextRef="#ctx0" brushRef="#br0" timeOffset="338.95">834 114,'-26'18,"1"3,1 0,1 1,1 1,1 1,2 1,0 1,1 1,-6 13,22-38,0 1,1 0,-1 0,0 0,1 0,-1 0,1 0,0 0,0 0,1 1,-1-1,0 0,1 0,0 1,0-1,0 1,0-1,1 0,-1 1,1-1,0 0,0 0,0 0,0 1,0-1,1 0,-1 0,1-1,0 1,0 0,0-1,0 1,1-1,-1 1,1-1,-1 0,1 0,0 0,2 1,10 0,1-1,-1-1,1 0,-1-1,1 0,-1-1,0-1,1-1,-1 0,0-1,0 0,-1-2,1 1,-1-2,0 0,-1 0,10-8,-11 9,1-2,-1 1,0-1,-1-1,0 0,0-1,-1 0,0-1,-1 0,0 0,-1-1,0 0,-1 0,0-1,-1 0,-1 0,0-1,-1 0,2-8,-6 18,0-1,0 1,-1-1,0 1,1-1,-2 1,1-1,0 1,-1 0,0 0,0 0,0 0,-1 0,1 0,-1 1,0-1,0 1,0-1,0 1,-1 0,1 1,-1-1,0 1,0-1,0 1,0 0,0 0,0 1,-1-1,-3 0,-1 0,-1-1,0 2,0-1,1 1,-1 1,0 0,0 0,0 1,0 0,0 1,1 0,-1 0,-8 4,-12 7,5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3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367 118,'303'-1,"-42"-48,-202 34,-58 14,0 1,0-1,0 0,-1 1,1-1,0 1,0-1,0 1,0-1,0 1,0 0,0-1,0 1,0 0,0 0,0 0,0 0,0 0,0 0,0 0,0 0,0 0,0 0,0 1,0-1,0 0,0 1,0-1,0 1,-1-1,1 1,0-1,0 1,0-1,0 1,-1 0,1 0,0-1,-1 1,1 0,-1 0,1 0,-1 0,1 0,-1 0,1-1,-1 1,0 0,0 0,0 0,1 0,-1 0,0 0,0 0,0 1,0-1,-72 175,61-142,0 1,3 0,0 1,3 0,0 0,3 0,1 0,2 0,2 18,35 195,-27-68,-11-180,1 1,-1-1,0 0,0 0,1 0,-1 0,0 0,0 0,0 1,-1-1,1 0,0 0,0 0,-1 0,1 0,0 0,-1 0,1 0,-1 0,0 0,1 0,-1 0,0 0,1 0,-1 0,0-1,0 1,0 0,0 0,0-1,0 1,0-1,0 1,0-1,0 1,0-1,0 0,0 1,0-1,0 0,0 0,0 0,-1 0,1 0,0 0,0 0,0 0,0 0,0-1,0 1,-1-1,-144-107,125 98,-1 0,0 1,0 1,-1 1,0 2,0 0,0 1,0 1,-1 1,0 2,1 0,-1 1,1 2,-1 0,-6 3,12-3,1 0,0 2,0 0,0 1,0 0,1 2,0 0,1 0,0 2,0 0,1 0,0 1,0 1,2 1,0 0,0 0,-5 9,16-20,0-1,0 1,0 0,0-1,1 1,-1 0,1 0,-1 0,1 0,0 0,-1-1,1 1,0 0,0 0,0 0,1 0,-1 0,0 0,1 0,-1 0,1-1,0 1,-1 0,1 0,0-1,1 2,8 8</inkml:trace>
  <inkml:trace contextRef="#ctx0" brushRef="#br0" timeOffset="415.81">594 598,'522'-146,"-388"113,-132 35,0-1,1 1,-1 0,0 0,0 0,0 0,0 1,-1-1,1 0,-1 1,1-1,-1 1,0-1,0 1,0 0,0 0,0-1,-1 1,1 0,-1 0,0 0,1 0,-2-1,1 1,0 0,0 0,-1 0,0 0,1-1,-1 1,0 0,-1 0,0 2,-5 22,2-13,0 1,1 0,1 1,0-1,1 1,1-1,0 1,1-1,1 1,1-1,0 1,0-1,2 1,1 2,8 7</inkml:trace>
  <inkml:trace contextRef="#ctx0" brushRef="#br0" timeOffset="762.326">1497 908,'0'201,"17"-247,-4-24,-3 9,2 0,3 2,3-1,2 2,8-14,-16 47,-9 16,1 0,0 0,0 0,1 1,0 0,0 0,1 0,0 1,1-1,3-2,1 5</inkml:trace>
  <inkml:trace contextRef="#ctx0" brushRef="#br0" timeOffset="1014.894">1976 739,'0'33,"0"22,0 5,0-7</inkml:trace>
  <inkml:trace contextRef="#ctx0" brushRef="#br0" timeOffset="1269.176">2032 428,'0'0</inkml:trace>
  <inkml:trace contextRef="#ctx0" brushRef="#br0" timeOffset="1541.972">2485 626,'-13'15,"0"0,1 2,1-1,1 2,0-1,1 1,1 0,1 1,1 0,0 0,1 1,1 0,1-1,1 7,2-21,0-1,1 0,0 1,-1-1,2 0,-1 0,0 0,1 0,0 0,0 0,0 0,0-1,0 1,1-1,0 1,0-1,0 0,0 0,0 0,1 0,-1-1,1 0,-1 1,1-1,0 0,0-1,0 1,0-1,1 0,-1 0,0 0,1 0,6 0,1 0,-1 0,1-1,-1-1,1 0,-1-1,0 0,0 0,0-1,0 0,10-5,17-12,0-1,-2-2,0-2,-1-1,-2-1,-1-2,-1-2,-2 0,16-23,-25 29,-2 1,0-2,-2 0,-1-2,-1 1,-1-1,-2-1,-1-1,-1 1,-1-1,-2-1,-1 1,-2-1,-1 0,-1-8,-1 29,0 0,-1 0,0 1,-1-1,0 0,-1 0,0 1,0 0,-1-1,0 1,-1 1,0-1,0 0,-1 1,0 0,0 1,-1-1,0 1,0 1,-1-1,0 1,0 1,0-1,-1 1,0 1,0-1,0 2,0-1,-9-1,5 3,-1 1,0 0,1 1,-1 1,1 0,-1 1,1 0,-1 1,1 1,0 0,0 1,1 0,-1 1,1 0,0 1,1 0,0 1,0 0,1 1,0 0,0 1,1 0,0 1,1-1,0 2,0 0,-5 6,1 1,1 1,1 0,1 0,0 1,2 0,0 0,1 1,1 0,2 0,-1 8,3-17,0 1,1-1,0 0,1 0,1 0,0 0,1 0,0-1,1 1,0-1,1 1,1-2,0 1,0 0,1-1,0 0,1-1,1 0,7 8,-1-6,0 0,0-1,1 0,1-2,0 0,0-1,0 0,1-2,0 0,1-1,-1-1,1 0,2-1,250 4,-208-9,-13 1</inkml:trace>
  <inkml:trace contextRef="#ctx0" brushRef="#br0" timeOffset="2412.111">3726 541,'-249'89,"204"-71,44-17,-148 74,142-70,0-1,0 1,1 1,-1-1,1 1,1 0,-1 0,1 1,0 0,0 0,1 0,0 0,0 1,1 0,0 0,0-1,1 2,-1 3,2-7,1 0,-1-1,1 1,1 0,-1-1,0 1,1-1,0 1,0-1,1 1,-1-1,1 0,0 1,0-1,0 0,1 0,-1 0,1-1,0 1,0-1,1 1,-1-1,1 0,-1 0,1-1,0 1,0-1,0 0,4 2,2 0,0-1,0 0,0 0,0-1,0 0,0-1,0 0,1-1,-1 0,1 0,-1-1,0-1,2 0,16-7,0-1,0-1,0-1,-2-2,22-14,-37 22,12-8,0-1,-1-1,0 0,-2-2,0-1,6-8,-2 6,-11 38,-15 31,0-43,1 1,-1-1,1 0,0 0,1 1,-1-1,1 0,0 1,1-1,-1 0,1 1,0-1,0 0,1 0,-1 0,1 0,0 0,1 0,-1 0,1-1,0 1,0-1,0 0,1 1,-1-2,1 1,0 0,0-1,1 0,-1 0,3 2,2-4,0 1,1-1,-1-1,0 0,1 0,-1-1,0 0,0 0,0-1,0 0,0-1,0 0,0-1,-1 1,1-2,-1 1,0-1,-1 0,1-1,1-1,132-136,-104 85,-31 80,-7-4,11 123,-8-136,-1 0,1 0,0 0,0 0,0-1,1 1,-1-1,1 1,0-1,0 0,1 0,0 0,-1-1,1 1,0-1,0 0,1 0,-1 0,1-1,-1 0,1 0,0 0,0 0,0-1,4 2,-3-4,0 0,0-1,0 1,-1-1,1 0,-1-1,1 1,-1-1,0 0,0 0,0-1,0 1,-1-1,1 0,-1-1,0 1,0-1,-1 0,1 1,-1-1,0-1,-1 1,1 0,-1-1,0 0,0 1,-1-1,1-4,6-7,4-11,2 1,1 0,1 1,1 1,1 0,2 1,0 2,1 0,2 0,0 2,10-6,-30 25,0 0,0 0,0-1,0 2,0-1,0 0,0 1,0-1,0 1,0 0,0 0,0 0,0 0,0 1,0-1,0 1,0 0,0 0,0 0,0 0,0 0,0 1,-1 0,1-1,0 1,-1 0,0 0,1 0,-1 0,0 1,0-1,0 0,0 1,-1 0,1-1,-1 1,0 0,1 0,-1 0,0 0,-1 0,1 0,-1 0,1 1,48 207,-3 116,-37-222,-5 0,-7 76,3-174,-1-1,1 1,-1 0,0-1,-1 1,0 0,0-1,0 0,-1 0,0 1,0-2,-1 1,1 0,-1-1,-1 1,1-1,-1 0,0-1,0 1,0-1,0 0,-1 0,0 0,0-1,0 0,0 0,0-1,0 0,-1 0,1 0,-1-1,-5 1,7-1,1 0,-1 0,0 0,0-1,0 1,0-1,0 0,0-1,1 1,-1-1,0 0,0 0,0-1,1 0,-1 1,1-1,-1-1,1 1,0-1,0 1,0-1,0 0,0-1,1 1,0-1,-1 0,1 1,0-1,1-1,-1 1,1 0,0-1,0 1,0-1,1 1,-1-1,1-1,0-17,0 0,2-1,0 1,2 0,1 0,0 0,2 0,1 1,0 0,2 0,0 1,1 0,2 0,0 1,1 1,1 0,3-2,53-63,-42 52</inkml:trace>
  <inkml:trace contextRef="#ctx0" brushRef="#br0" timeOffset="3462.979">0 1416,'123'-22,"0"4,1 6,0 6,13 5,346-24,47 24,289-9,29-10,-231-6,-27-4,-55 32,-511-2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45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1 192,'452'0,"-422"12,-35-6</inkml:trace>
  <inkml:trace contextRef="#ctx0" brushRef="#br0" timeOffset="283.409">1 447,'29'0,"23"0,9 0,-2 0,-6 0,-8 0,-5 0,-6 0,-4 0,-2 0,-5 0</inkml:trace>
  <inkml:trace contextRef="#ctx0" brushRef="#br0" timeOffset="790.319">848 108,'56'-15,"2"2,-1 3,49-2,-101 11,0 0,0 1,-1-1,1 1,0 0,0 1,0-1,0 1,0 0,0 0,0 1,0-1,-1 1,1 0,-1 1,1-1,-1 1,0-1,0 1,0 1,3 2,-7-1,-1 0,1 0,-1-1,0 1,0 0,-1 0,1-1,-1 1,0-1,0 1,-1-1,1 0,-1 0,0 0,0 0,-1-1,1 1,0-1,-1 0,0 0,0 0,-162 153,166-155,-3 1,0 0,0 0,0 0,0 1,0-1,1 1,-1 0,1 0,0 0,-1 0,2 0,-1 0,0 1,1-1,-1 1,1-1,0 1,0-1,0 1,1 0,-1-1,1 1,0 0,0 0,0-1,1 1,-1 0,1-1,0 1,0-1,0 1,1-1,-1 1,1-1,0 0,-1 1,2-1,-1 0,0 0,2 1,8 4,1 0,0-1,0 0,1-1,0 0,0-2,0 1,0-2,1 0,14 1,-15-2,0 0,1-1,-1-1,0 0,1-1,-1-1,0 0,0-1,0-1,0 0,0 0,-1-2,1 0,0-4</inkml:trace>
  <inkml:trace contextRef="#ctx0" brushRef="#br0" timeOffset="1036.973">1863 80,'-19'39,"-6"26,-4 7,8-8,2-10,5-10,5-8,4-5,2-2,2-7</inkml:trace>
  <inkml:trace contextRef="#ctx0" brushRef="#br0" timeOffset="1283.517">2146 24,'-5'38,"-6"27,-1 8,1-4,2-10,3-8,3-10,1-6,2-5,-5-7,0-7</inkml:trace>
  <inkml:trace contextRef="#ctx0" brushRef="#br0" timeOffset="1606.035">1469 192,'47'-34,"1"1,2 3,2 2,0 2,8 0,-55 24,1-1,-1 1,1 0,-1 1,1 0,0-1,0 2,-1-1,1 1,0 0,0 0,0 0,0 1,-1 0,1 0,0 0,-1 1,1 0,-1 0,1 1,-1-1,0 1,0 0,0 1,0-1,-1 1,4 4,13 18,-13-14,1 0,1 0,-1-1,2 0,-1-1,2 0,-1-1,1 0,1-1,-1 0,10 4,-12-8,1 0,-1 0,1 0,-1-2,1 1,0-1,0-1,0 0,0 0,0-1,0-1,0 0,0 0,3-2,110-33,-104 30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1,'40'152,"-6"-49,43 180,-30-142,-47-141,0 0,1 1,-1-1,0 1,1-1,-1 1,1-1,-1 0,0 1,1-1,-1 0,1 1,-1-1,1 0,-1 0,1 1,-1-1,1 0,-1 0,1 0,0 0,-1 0,1 0,-1 1,1-1,-1-1,1 1,-1 0,1 0,-1 0,1 0,0 0,-1 0,1-1,-1 1,1 0,-1 0,1-1,-1 1,0 0,1-1,-1 1,1-1,-1 1,0 0,1-1,-1 1,0-1,1 1,-1-1,0 1,0-1,0 1,1-1,-1 1,0-1,0 1,0-1,0 0,14-39,-13 35,124-417,-40 225,-73 207,-6 3</inkml:trace>
  <inkml:trace contextRef="#ctx0" brushRef="#br0" timeOffset="353.686">649 509,'0'19,"0"16,0 7,0 1,0-2,-5-8,-1-5,0-2,1-6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9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0 335,'15'-18,"-7"5,1 1,0 1,1 0,1 0,-1 1,2 0,-1 1,1 0,1 1,-1 0,2 1,-8 6,0 0,-1 1,1 0,0 0,0 0,0 1,-1 0,1 0,0 1,-1-1,1 1,-1 0,1 1,-1-1,0 1,0 0,0 0,-1 1,1 0,2 2,43 23,-38-25,0 0,1 0,-1-1,1-1,0 0,-1-1,1 0,0-1,0 0,0-1,0-1,0 0,-1-1,1 0,-1-1,0 0,0-1,0 0,0-1,-1 0,8-6,-4-2</inkml:trace>
  <inkml:trace contextRef="#ctx0" brushRef="#br0" timeOffset="-962.205">0 589,'24'0,"18"0,6 0,0 0,-4 0,-4 0,-4 0,-4 0,-2 0,-1 0,-2 0,1 0,-1-5,1-1,-5 0</inkml:trace>
  <inkml:trace contextRef="#ctx0" brushRef="#br0" timeOffset="-695.296">113 786,'24'5,"22"2,9-1,-1-1,-5-7,-6-2,-5-1,-4 1,-8 0</inkml:trace>
  <inkml:trace contextRef="#ctx0" brushRef="#br0" timeOffset="1037.976">875 617,'-28'55,"2"1,3 2,-10 40,122-227,-48 78,118-145,-159 195,0 0,1 0,-1 0,1 0,-1 1,1-1,0 0,-1 0,1 0,0 1,-1-1,1 0,0 1,0-1,0 0,0 1,-1-1,1 1,0 0,0-1,0 1,0 0,0-1,0 1,0 0,0 0,0 0,0 0,0 0,0 0,0 0,0 0,0 1,0-1,0 0,0 1,0-1,0 0,0 1,0-1,0 1,0-1,-1 1,1 0,0-1,0 1,-1 0,1 0,0-1,-1 1,1 0,-1 0,1 0,-1 0,1 0,-1 0,0 0,7 18,-1 0,-1 0,-1 1,-1 0,0 0,-1 15,1 5,-4-39,1 1,-1 0,1-1,0 1,-1 0,1 0,0-1,0 1,0 0,0 0,0-1,0 1,1 0,-1-1,1 1,-1 0,1-1,0 1,-1 0,1-1,0 1,0-1,0 1,0-1,0 0,0 1,1-1,-1 0,0 0,1 0,-1 0,1 0,-1 0,1 0,-1-1,1 1,0 0,-1-1,1 1,0-1,0 0,-1 0,1 1,0-1,0 0,-1 0,1-1,0 1,0 0,-1-1,1 1,0-1,-1 1,1-1,-1 0,1 0,84-87,30-59,-116 146,1-1,-1 1,0 0,0 0,1 0,-1 0,1 0,-1 1,1-1,-1 0,1 0,0 0,-1 0,1 0,0 1,0-1,-1 0,1 1,0-1,0 1,0-1,0 1,0-1,0 1,0-1,0 1,0 0,0 0,0-1,0 1,0 0,0 0,0 0,0 0,0 0,0 0,0 1,0-1,0 0,0 0,0 1,0-1,0 1,0-1,0 1,0-1,0 1,0 0,0-1,-1 1,1 0,0 0,-1-1,1 1,0 0,-1 0,1 1,6 120,-9-110,1 0,1 0,-1 1,2-1,0 0,0 0,1 0,1 0,0-1,1 1,4 9,3-3</inkml:trace>
  <inkml:trace contextRef="#ctx0" brushRef="#br0" timeOffset="1640.418">1948 505,'-199'166,"190"-159,0 1,1 0,1 1,-1-1,1 2,1-1,0 1,0 0,1 0,0 0,1 1,0 0,0-1,0 6,4-14,0-1,-1 1,1-1,0 1,0 0,0-1,0 1,0-1,0 1,0 0,1-1,-1 1,0-1,1 1,0-1,-1 1,1-1,0 0,0 1,-1-1,1 0,0 0,0 1,1-1,-1 0,0 0,0 0,0 0,1 0,-1 0,0-1,1 1,-1 0,1-1,-1 1,1-1,-1 0,1 1,0-1,-1 0,1 0,-1 0,1 0,-1 0,1 0,0 0,71-27,184-183,-257 209,1 0,0-1,-1 1,1 0,0 0,0-1,0 1,0 0,0 0,0 0,0 0,0 0,0 1,1-1,-1 0,0 0,1 1,-1-1,0 1,1-1,-1 1,0-1,1 1,-1 0,1 0,-1 0,1 0,-1 0,1 0,-1 0,1 0,-1 1,0-1,1 0,-1 1,1-1,-1 1,0 0,0-1,1 1,-1 0,0 0,0 0,0 0,0 0,0 0,0 0,0 0,15 92,-4-41,20 145,-30-178,0 0,-1 0,-1 1,-1-1,-1 0,0 0,-2 0,0 0,-1 0,-1-1,0 0,-2 0,0 0,-1-1,0 0,-2-1,0 0,-6 6,15-20,0 0,1 1,-1-1,0-1,0 1,-1 0,1 0,0-1,-1 1,1-1,0 0,-1 0,0 0,1 0,-1 0,0 0,1-1,-1 1,0-1,0 0,1 0,-1 0,0 0,0 0,1-1,-1 1,0-1,0 0,1 1,-1-1,1-1,-1 1,1 0,-1-1,1 1,0-1,0 1,-1-1,1 0,1 0,-1 0,0 0,0-1,1 1,-1 0,1-1,0 1,0-1,0 1,-3-7,1 1,1-1,0 0,0 0,1 0,0 0,0 0,1 0,0 0,1 0,0 0,0 1,1-1,0 0,0 0,1 1,1-1,-1 1,2-1,95-150,-80 132,-7 9</inkml:trace>
  <inkml:trace contextRef="#ctx0" brushRef="#br0" timeOffset="4286.369">2710 138,'-24'106,"14"-69,7-31,0 0,1 1,-1 0,1-1,1 1,-1 0,1 0,0 0,1 0,0 0,0 0,0 0,1 0,0 0,0 0,1 0,0 0,0-1,1 1,1 3,2-6,0-1,0 1,1-1,-1 0,1-1,-1 1,1-1,0-1,0 1,0-1,0 0,0-1,0 0,0 0,0 0,0-1,6-1,6 1,86 8,-87-1</inkml:trace>
  <inkml:trace contextRef="#ctx0" brushRef="#br0" timeOffset="4623.344">2427 645,'43'-5,"34"-1,8 0,-5-4,-12 0,-12 2,-11 2,-9 2,-5 2,-3 1,-2 1,0 0,0 1,-5-1</inkml:trace>
  <inkml:trace contextRef="#ctx0" brushRef="#br0" timeOffset="5455.055">2569 843,'161'-17,"-89"18,-72 1,0 0,1 0,-1-1,0 1,0 0,0 0,-1 0,1-1,0 1,-1 0,1 0,-1-1,1 1,-1 0,0-1,0 1,0 0,0-1,0 1,0-1,0 0,0 1,-1-1,1 0,0 0,-1 0,1 0,-1 0,1 0,-1 0,0 0,-1 0,-2 3,-19 17,11-12,1 2,0 0,0 0,1 1,0 0,1 1,1 0,0 1,0 1,8-14,1 1,-1-1,1 0,-1 0,1 1,0-1,0 1,-1-1,1 0,0 1,0-1,1 1,-1-1,0 0,0 1,1-1,-1 0,0 1,1-1,0 0,-1 0,1 1,0-1,-1 0,1 0,0 0,0 0,0 0,0 0,0 0,0 0,0 0,0-1,1 1,-1 0,0-1,0 1,1-1,-1 1,0-1,1 1,-1-1,0 0,2 0,64 4,-38-8,1-2,-1-1,-1-2,0 0,0-2,23-13,-33 16</inkml:trace>
  <inkml:trace contextRef="#ctx0" brushRef="#br0" timeOffset="5950.872">3584 363,'-31'30,"0"2,3 1,0 2,2 0,2 2,2 0,1 2,-14 37,32-72,1 0,1 0,-1 1,1-1,-1 1,1-1,1 1,-1-1,0 1,1 0,0-1,0 1,1-1,-1 1,1 0,0-1,0 1,1-1,-1 1,1-1,0 0,0 0,0 0,1 0,0 0,-1 0,1-1,1 1,-1-1,0 0,1 0,-1 0,1 0,0-1,0 1,0-1,4 1,12-1,1 0,0-2,0 0,0-2,0 0,-1-1,1-1,-1-1,0-1,0-1,-1-1,0 0,0-1,-1-1,12-9,13-3,-2-2,0-1,-1-3,-2-1,15-16,-44 35,0 0,0-1,-1-1,0 1,0-1,-2-1,0 1,0-1,-1 0,0 0,0-8,-3 16,-1-1,0 0,0 1,-1-1,1 0,-1 1,-1-1,1 0,-1 1,0-1,0 0,-1 1,1-1,-1 1,0 0,-1-1,1 1,-1 0,0 1,-1-1,1 0,-1 1,0 0,0 0,0 0,0 0,-1 0,-3-1,-9-3,1 1,-1 1,-1 1,1 0,-1 1,1 1,-1 1,0 1,0 0,0 1,0 1,0 0,0 2,0 0,0 1,1 1,0 0,0 2,0 0,1 0,-12 9,-58 37,56-27</inkml:trace>
  <inkml:trace contextRef="#ctx0" brushRef="#br0" timeOffset="6587.837">3443 673,'92'-57,"91"-43,-177 98,-1 0,0 1,1-1,-1 1,1 1,-1-1,1 1,0 0,-1 0,1 1,-1-1,1 1,-1 0,1 1,-1 0,0-1,1 2,-1-1,0 0,0 1,-1 0,1 0,-1 1,1-1,0 2,8 5,0-1,1-1,-1 0,2-1,-1-1,1 0,0-1,0 0,1-1,-1-1,7 0,8 4,-24-1</inkml:trace>
  <inkml:trace contextRef="#ctx0" brushRef="#br0" timeOffset="8523.489">4205 25,'73'-18,"44"11,-116 7,0 0,-1 0,1 0,0 1,0-1,0 0,0 0,-1 1,1-1,0 0,0 1,-1-1,1 0,0 1,0-1,-1 1,1 0,-1-1,1 1,0-1,-1 1,1 0,-1 0,1-1,-1 1,0 0,1 0,-1-1,0 1,0 0,1 0,-1 0,0 0,0-1,0 1,0 0,0 0,0 0,0 0,0 0,-1-1,1 1,0 0,0 0,-1 0,1-1,0 1,-1 0,1 0,-1-1,1 1,-1 0,-31 34,2-11,20-17,0 1,1 0,-1 0,1 1,1 0,0 0,0 1,1 0,0 0,0 1,1 0,-2 8,7-18,0 1,1 0,0 0,-1 0,1-1,0 1,0 0,0 0,0 0,0 0,0 0,1-1,-1 1,0 0,1 0,0 0,-1-1,1 1,0 0,0-1,0 1,0-1,0 1,0-1,0 1,1-1,-1 0,0 0,1 0,-1 0,1 0,0 0,-1 0,1 0,0 0,-1-1,1 1,0-1,0 1,0-1,0 1,83 4,-76-6,75-7,-65 1</inkml:trace>
  <inkml:trace contextRef="#ctx0" brushRef="#br0" timeOffset="9371.862">4121 872,'-1'-1,"0"1,0-1,0 1,1 0,-1 0,0-1,0 1,0 0,0 0,0 0,0 0,0 0,1 0,-1 0,0 1,0-1,0 0,0 0,0 1,1-1,-1 0,0 1,0-1,0 1,1-1,-1 1,0-1,1 1,-1 0,0-1,1 1,-1 0,1 0,-1-1,1 1,0 0,-1 0,1 0,-93 142,93-143,0 0,1 0,-1 0,0 0,1 0,-1 0,0 0,0 0,1 1,-1-1,0 0,1 0,-1 0,0 1,0-1,1 0,-1 0,0 1,0-1,0 0,1 0,-1 1,0-1,0 0,0 1,0-1,0 0,1 1,-1-1,0 0,0 1,0-1,0 0,0 1,0-1,0 0,0 1,25-27,109-113,-41 60,-91 79,-1 0,1 1,0-1,0 0,-1 1,1-1,0 1,0-1,-1 1,1 0,-1 0,1-1,0 1,-1 0,0 1,1-1,-1 0,0 0,1 1,-1-1,0 0,0 1,0-1,0 1,-1 0,1-1,0 1,0 0,-1-1,1 1,-1 0,0 0,0-1,1 1,-1 0,0 0,0 0,-1-1,1 1,0 0,-1 0,1-1,-1 1,1 0,-2 1,3 8,-1-9,0 0,0 0,0 1,0-1,0 0,1 0,-1 0,1 0,-1 0,1 0,0 0,0 0,0-1,0 1,0 0,0 0,0-1,0 1,1-1,-1 1,1-1,-1 1,1-1,0 0,0 0,-1 0,1 0,0 0,0 0,0 0,0-1,0 1,0-1,0 1,0-1,0 0,0 0,0 0,0 0,0 0,1 0,-1-1,0 1,0-1,0 1,0-1,-1 0,1 0,1 0,62-48,14-2,-77 51,0 0,0 1,0 0,0 0,0-1,0 1,0 1,0-1,0 0,-1 0,1 1,0-1,-1 0,1 1,-1 0,1-1,-1 1,0 0,0 0,0 0,0 0,0 0,0 0,0 0,-1 0,1 0,-1 0,1 0,-1 1,0-1,0 0,0 0,0 0,0 0,-1 1,1-1,3 16,28 38,-16-46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0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750 424,'2'-3,"0"1,-1-1,0 0,1 0,-1 0,0 0,0 0,-1 0,1 0,0 0,-1 0,0 0,0 0,0-1,0 1,0 0,-1 0,0 0,1 0,-1 0,0 0,0 0,-1 0,1 0,0 1,-1-1,0 0,0 1,0-1,0 1,0 0,0-1,-1 1,1 0,-1 1,1-1,-1 0,0 1,1-1,-1 1,0 0,0 0,0 0,0 0,0 1,-1-1,0 1,-223-1,214 1,0 0,0 1,0 1,0 0,0 0,1 2,-1-1,1 2,-12 5,22-9,0 0,1 0,-1 0,1 1,-1-1,1 0,0 1,0-1,-1 1,1 0,0-1,0 1,1 0,-1 0,0 0,0 0,1 0,-1-1,1 1,0 0,0 0,-1 0,1 0,1 0,-1 0,0 0,0 0,1 0,-1 0,1 0,-1 0,1 0,0 0,0-1,0 1,0 0,0-1,0 1,1 0,-1-1,1 1,63 60,-53-54,-10-8,0 1,1-1,-1 1,1-1,-1 1,0 0,0 0,1 0,-1 0,0 1,0-1,0 1,0-1,-1 1,1-1,0 1,-1 0,1 0,-1 0,1 0,-1 0,0 0,0 0,0 1,0-1,0 0,-1 1,1-1,0 0,-1 1,0-1,0 1,0-1,0 1,0-1,0 0,-1 1,1-1,-1 1,1-1,-1 0,0 1,0-1,0 0,0 0,-1 0,1 0,-1 0,-25 19,-1-2,-1 0,-1-3,0 0,-5 0,1 0,-29 12,-81 50,143-77,0 1,-1-1,1 0,0 0,0 0,0 1,0-1,0 1,0-1,0 1,0-1,0 1,1-1,-1 1,1-1,-1 1,1 0,0 0,0-1,0 1,-1 0,2-1,-1 1,0 0,0-1,0 1,1 0,-1-1,1 1,-1 0,1-1,0 1,0-1,0 1,0-1,0 1,0-1,0 0,0 1,60 37,-26-29,-1-2,1-1,1-2,-1-2,1-1,0-2,26-3,-56 3,1-1,-1 0,0-1,-1 1,1-1,0 0,0 0,-1-1,1 0,-1 0,0 0,0-1,0 0,0 0,-1 0,1 0,-1-1,6-8</inkml:trace>
  <inkml:trace contextRef="#ctx0" brushRef="#br0" timeOffset="353.539">467 1,'-3'100,"-5"0,-4 0,-4-1,-5 0,-4-2,-20 44,-61 198,100-322,2 1,0 0,1 0,1 0,0 0,2 1,0-1,1 0,0 0,2 1,0-1,3 6,1-6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6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0,'2'2,"-1"-1,0 1,-1-1,1 1,0-1,0 1,-1 0,1-1,0 1,-1 0,0 0,1-1,-1 1,0 0,0 0,0-1,0 1,-1 0,1 0,0 0,-1-1,1 1,-1 0,1-1,-1 1,0 0,0-1,0 1,0-1,0 1,0-1,0 0,0 1,-1-1,0 0,2 0,-67 91,-165 295,227-380,1 1,0 0,1 0,-1 0,1 0,1 1,0-1,0 1,0-1,1 1,1 0,-1 0,1 0,1-1,0 4,3-8,-1 0,1-1,0 0,0 1,0-1,0-1,0 1,1-1,-1 1,1-1,0 0,-1-1,1 1,0-1,0 0,0-1,0 1,0-1,0 0,1 0,-1 0,0-1,0 1,0-1,2-1,6 1,41 0,-37 3,0-1,1 0,-1-1,1-1,-1-1,0 0,0-2,0 0,0 0,0-2,-1 0,0-1,0 0,-1-1,0-1,0-1,-1 0,5-6,-3-3</inkml:trace>
  <inkml:trace contextRef="#ctx0" brushRef="#br0" timeOffset="247.866">0 311,'44'5,"32"-4,9-1,0-1,-11-1,-17 1</inkml:trace>
  <inkml:trace contextRef="#ctx0" brushRef="#br0" timeOffset="686.555">678 480,'228'6,"-226"-6,0 1,0-1,0 0,0 1,0-1,0 1,0 0,-1 0,1 0,0 0,0 0,-1 0,1 0,0 0,-1 1,1-1,-1 1,0-1,1 1,-1-1,0 1,0 0,0 0,0 0,0-1,-1 1,1 0,0 0,-1 0,0 0,1 0,-1 0,0 0,0 0,0 0,0 0,0 0,-1 0,1 0,-1 0,1 0,-1 0,0 0,0 0,1 0,-1 0,0-1,-2 2,-47 60,45-59,0 1,0-1,0 1,1 0,-1 0,1 1,0-1,1 1,-1 0,1 0,0 0,1 1,0-1,0 1,0-1,1 1,-1 0,1 1,2-6,-1 1,0-1,1 0,0 1,0-1,-1 0,1 1,0-1,1 0,-1 0,0 0,1 0,-1 0,1 0,-1 0,1-1,0 1,0 0,0-1,0 1,0-1,0 0,0 0,1 0,-1 0,0 0,1 0,-1-1,0 1,1-1,-1 0,1 0,-1 1,1-1,1-1,90-12,-94 13,145-54,-120 47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0,'-2'35,"-1"1,-2-1,-1-1,-2 1,-1-1,-2-1,-2 0,0 0,-2-1,-2-1,-9 13,2-5,1-2,1 2,1 0,3 1,1 0,-4 21,20-59,0 0,0 0,0 1,0-1,1 1,-1-1,1 1,0-1,0 1,-1-1,2 1,-1-1,0 0,0 1,1-1,-1 1,1-1,0 1,0-1,0 0,0 0,0 1,1-1,-1 0,0 0,1 0,0 0,-1 0,1-1,0 1,0-1,0 1,0-1,0 1,0-1,1 0,-1 0,0 0,1 0,-1-1,1 1,-1-1,3 1,166-3,-53-24,-37-5,-66 22</inkml:trace>
  <inkml:trace contextRef="#ctx0" brushRef="#br0" timeOffset="251.415">0 396,'38'-10,"37"-7,16-2,-4 3,-12 4,-13 4,-13 4,-9 6,-8 4,-3 1,-3-1,-5-2</inkml:trace>
  <inkml:trace contextRef="#ctx0" brushRef="#br0" timeOffset="537.348">902 396,'44'-5,"28"-1,6-1,-4 2,-11 2,-10 1,-11 0,-6 2,-10 0</inkml:trace>
  <inkml:trace contextRef="#ctx0" brushRef="#br0" timeOffset="785.533">902 650,'39'-5,"26"-6,13-2,-3-2,-9 0,-11 3,-10 4,-8 3,-10-2,-5-1,-6 2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423 567,'-27'-2,"1"2,0 0,-1 2,1 1,0 1,1 1,-1 1,1 1,-22 10,39-14,-1 0,1 1,0 0,1 0,-1 1,1 0,-1 0,1 1,1 0,-1 0,1 0,0 1,1 0,0 0,0 1,0-1,1 1,0 0,0 0,1 1,0-1,1 1,0 0,0-1,1 1,0 0,0 0,1 0,1 7,0-12,0-1,1 1,0-1,-1 1,1-1,0 0,1 0,-1 0,0 0,1 0,0 0,0-1,-1 1,2-1,-1 0,0 0,0 0,1 0,-1-1,1 1,-1-1,1 0,-1 0,1 0,0 0,0-1,0 1,-1-1,1 0,0-1,0 1,2-1,6 0,0-1,-1 0,1 0,-1-1,0-1,0 0,0 0,0-1,-1-1,3-2,164-147,-177 154,1-1,0 1,0 0,0-1,0 1,1 0,-1 0,0 0,0 0,1 0,-1 0,1 0,-1 0,1 1,-1-1,1 1,-1-1,1 1,0-1,-1 1,1 0,-1 0,1 0,0 0,-1 0,1 0,0 0,-1 1,1-1,-1 0,1 1,0-1,-1 1,1 0,-1 0,1-1,-1 1,0 0,1 0,-1 0,0 0,0 1,0-1,0 0,0 1,0-1,0 0,1 2,19 53,-19-46,1 0,0-1,1 1,0-1,1 1,0-1,0-1,0 1,1-1,1 0,0 0,0-1,0 1,1-2,0 1,6 3,-7-7,0 0,1 0,0 0,-1-1,1-1,0 1,0-1,0-1,0 1,0-1,0-1,0 1,0-1,0-1,0 0,0 0,-1 0,1-1,-1 0,0 0,0-1,6-4,11-7,0-1,-1-2,0 0,-2-1,15-17,-1 1,-2-2,-1-1,-2-1,-2-2,-1 0,-2-2,-2-1,14-42,-26 59,-2-1,-1 0,-1-1,-1 0,-2 0,0 0,-3 0,0 0,-2-11,1 38,1 0,-1 0,0 1,1-1,-1 0,0 0,0 0,0 1,0-1,0 0,-1 0,1 1,-1-1,1 0,-1 1,1-1,-1 0,0 1,0-1,0 1,0-1,0 1,0-1,0 1,-1 0,1-1,0 1,-1 0,1 0,-1 0,1 0,-1 0,1 1,-1-1,0 0,1 1,-1-1,0 1,0 0,1-1,-1 1,0 0,0 0,0 0,1 0,-1 1,0-1,0 0,1 1,-1-1,0 1,1 0,-1-1,0 1,0 1,-3 6,1 0,0 1,0 0,1 0,0 0,1 0,0 1,0-1,1 1,0-1,1 1,0-1,2 10,-3-5,4 709,4-656,-7-55</inkml:trace>
  <inkml:trace contextRef="#ctx0" brushRef="#br0" timeOffset="247.759">789 342,'39'0,"36"0,11-5,-1-1,-4 0,-6 1,-12 1,-7 2,-8 1,-2 0,-5 1,-4 0,-8 1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58,'-22'90,"-11"109,5 15,-1-37,3-73,33-97,-1-12</inkml:trace>
  <inkml:trace contextRef="#ctx0" brushRef="#br0" timeOffset="299.989">0 58,'123'0,"97"0,120-18,-91-11,-161 19,-65 9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3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1,'0'5,"0"15,0 10,0 5,0 0,0 0,-4-2,-3-1,1-1,2-2,0-1,-3-4,0-8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0,'-15'34,"-4"15,0 1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1,'-12'6,"1"2,-1-1,2 1,-1 1,1 0,1 1,-1 0,1 0,1 0,0 2,1-1,0 1,-4 10,11-17,0 0,0 0,1-1,0 1,0 0,0 0,1-1,-1 1,1-1,0 1,1-1,-1 0,1 1,0-1,0-1,0 1,0 0,1-1,-1 0,1 1,0-2,0 1,0 0,0-1,1 1,-1-1,1-1,-1 1,1 0,0-1,4 1,31 19,-36-20,0 0,0 1,0 0,0 0,-1 0,1 0,0 0,-1 1,0 0,0-1,0 1,0 0,0 1,0-1,-1 1,1-1,-1 1,0 0,0-1,-1 1,1 0,-1 0,0 0,0 1,0-1,0 0,-1 0,0 0,0 1,0-1,0 0,-1 1,1-1,-1 0,-1 3,-6 1,0-1,-1 0,0 0,0-1,-1 0,1-1,-1 0,0 0,-1-1,1-1,-1 0,1 0,-1-1,0 0,0-1,-11 0,-59-1,62-6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7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1,'20'4,"15"7,7 2,6-2,-1-3,-3-3,-5-6,-3-4,-4 0,-2 0,-2 1,0 1,-6-3,-5-1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0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109 171,'-103'348,"98"-328,10-26,13-30,-15 31,25-53,3 2,3 1,2 1,40-46,-28 61,-47 38,0 0,0 1,0-1,1 0,-1 1,0-1,0 1,1-1,-1 1,1 0,-1-1,0 1,1 0,-1 0,0 0,1 0,-1 0,1 0,-1 1,0-1,1 0,-1 1,0-1,1 1,-1-1,0 1,0 0,0 0,1-1,-1 1,0 0,0 0,0 0,0 0,-1 0,1 0,0 0,0 1,0-1,-1 0,1 1,3 10,-1 0,-1 0,0 0,0 0,-2 1,1-1,-1 0,-1 1,-2 9,1 13,0 109,2-143,0 1,0-1,0 1,0 0,0-1,0 1,0 0,0-1,1 1,-1-1,0 1,1-1,0 1,-1-1,1 1,0-1,0 1,0-1,-1 0,2 0,-1 1,0-1,0 0,0 0,0 0,1 0,-1 0,0 0,1-1,-1 1,1 0,-1-1,1 1,-1-1,1 1,0-1,-1 0,1 0,-1 0,1 0,0 0,-1 0,1 0,-1 0,1-1,0 1,-1 0,1-1,-1 0,1 1,-1-1,0 0,1 0,0 0,21-18,-1 0,-1-2,-1 0,-1-2,-1 0,7-13,-17 24,11-16,0 0,1 2,2 0,1 1,3-1,-25 25,0-1,0 1,0-1,1 1,-1 0,0-1,0 1,1 0,-1 0,1 0,-1 0,1 0,0 0,-1 1,1-1,0 0,-1 1,1-1,0 1,0 0,-1 0,1 0,0-1,0 1,0 1,-1-1,1 0,0 0,0 1,-1-1,1 1,0 0,0-1,-1 1,1 0,-1 0,1 0,-1 0,1 0,-1 0,0 1,1-1,-1 0,0 1,0-1,0 1,0-1,0 1,0-1,-1 1,1 0,0-1,-1 1,1 0,1 13,0-1,-1 1,-1 0,0 0,-1-1,-1 1,0 0,-1-1,-4 13,-6 45,12-69,0 0,1-1,-1 1,1 0,0 0,0-1,0 1,0 0,0 0,1 0,-1-1,1 1,0 0,0 0,0-1,0 1,0-1,0 1,1-1,-1 1,1-1,0 0,-1 0,1 0,0 0,1 0,-1 0,0-1,2 2,14 4</inkml:trace>
  <inkml:trace contextRef="#ctx0" brushRef="#br0" timeOffset="563.939">1407 142,'-29'9,"1"1,0 1,0 2,2 0,0 2,0 1,-16 14,34-22,-1-1,2 1,-1 0,1 1,0 0,1 0,0 1,1-1,-3 7,6-12,0 0,0-1,1 1,0 0,0 0,0 0,0 0,1 0,-1 0,1 0,0 0,0 0,1 0,-1 0,1 0,0 0,0 0,0 0,0-1,1 1,-1 0,1-1,0 1,0-1,1 1,-1-1,2 1,2-1,1 0,-1-1,1 0,0 0,0 0,-1-1,1 0,0 0,0-1,0 0,0 0,0-1,0 0,0 0,0-1,0 1,-1-1,1-1,-1 1,1-1,-1-1,0 1,0-1,0 0,-1 0,2-2,176-145,-13-16,-130 132,-50 70,8-27,-1-1,1 1,0 0,0-1,1 1,0 0,1 0,0 0,0 0,0-1,1 1,1 0,-1 0,1 0,0-1,1 1,0-1,0 0,0 0,1 0,0 0,1-1,-1 1,1-1,0 0,5 3,0 0,1 0,1-1,0-1,0 0,0-1,1 0,0 0,0-2,0 0,0 0,1-1,0-1,0 0,-1-1,1 0,0-1,0-1,0 0,0-1,0 0,-1-1,1-1,-1 0,12-6,-10-1</inkml:trace>
  <inkml:trace contextRef="#ctx0" brushRef="#br0" timeOffset="836.663">2423 1,'-5'38,"-11"28,-3 6,-3-3,3-9,4-10,-1-9,-1-6,-4-4,3-3,-1-6,3-2,-1-5,-2 0,-3 3,-2-2,3-4</inkml:trace>
  <inkml:trace contextRef="#ctx0" brushRef="#br0" timeOffset="1082.85">2113 114,'14'29,"15"18,7 3,-3-4,-2-4,-2-10,0-5,-6-2,-1-6,-1-1,2-3,-3-1,-1 4,2 2,2-1,-3 0,-5-3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0,'-4'20,"-3"10,-3 5,-6 2,-5-1,-4-2,-2-1,-1-7,-1-3,0-5,0-1,4-4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0,'-250'173,"184"-97,64-74,1 0,0 1,-1-1,1 1,0-1,0 1,0-1,1 1,-1 0,1-1,-1 1,1 0,0 0,0-1,0 1,0 0,1 0,-1-1,1 1,-1 0,1-1,0 1,0-1,0 1,1-1,-1 1,0-1,1 0,0 0,-1 1,1-1,0-1,2 3,164 79,-167-82,1 1,-1-1,-1 0,1 1,0 0,0-1,0 1,-1-1,1 1,-1 0,1-1,-1 1,0 0,0 0,0-1,0 1,0 0,0 0,0-1,0 1,-1 0,1-1,-1 1,1 0,-1-1,0 1,1-1,-1 1,0 0,0-1,0 0,0 1,0-1,-1 0,0 1,-50 46,47-44,-22 16,0-2,0-1,-2-1,0-2,-17 7,32-18,7-3</inkml:trace>
  <inkml:trace contextRef="#ctx0" brushRef="#br0" timeOffset="300.479">883 113,'-38'38,"1"1,2 2,1 1,3 1,-19 36,47-75,0 1,-1-1,2 1,-1 0,1 0,0 0,0 0,0 0,0 1,1-1,0 0,0 1,1-1,-1 1,1-1,1 1,-1-1,1 1,0-1,0 1,0-1,1 0,-1 0,1 0,1 1,-1-2,1 1,0 0,0-1,0 1,1-1,-1 0,1 0,0 0,0 0,3 1,6-1,0 0,0-1,1-1,-1 0,0-1,1 0,-1-1,1 0,-1-1,1-1,-1 0,0-1,0 0,0-1,0-1,-1 0,0 0,1-2,-2 1,1-1,-1-1,0 0,-1-1,1-1,0 2,1-1,-2 0,1-1,-1 0,-1 0,0-1,0-1,-1 1,-1-1,0-1,-1 1,0-1,0-1,-2 1,0-1,0 1,-1-1,-1 0,0 0,-1 0,-1-1,0 1,-1 0,0 0,-1 0,-2-7,2 17,-1 0,1 0,-1 1,1-1,-1 1,0-1,-1 1,1 0,0 1,-1-1,0 0,1 1,-1 0,0 0,0 0,-1 0,1 1,0-1,0 1,-1 0,1 1,-1-1,1 1,-1 0,1 0,-1 0,1 0,0 1,-1 0,1 0,0 0,-1 0,1 1,0 0,0 0,0 0,0 0,0 0,1 1,-3 2,-19 7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2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1,'15'5,"13"1,8 0,2-1,0-1,-3-2,-1-1,-3 0,-1-1,-1-1,-1 1,-5-5,-6-2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58,'48'-5,"20"-1,4-1,-5-2,-10-1,-10 2,-8 2,-5 2,-9 2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1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367 103,'-11'259,"-25"-14,26-15,10-205</inkml:trace>
  <inkml:trace contextRef="#ctx0" brushRef="#br0" timeOffset="353.167">0 74,'355'-40,"-85"21,-186 4,-70 18</inkml:trace>
  <inkml:trace contextRef="#ctx0" brushRef="#br0" timeOffset="856.958">508 639,'30'0,"-15"-1,-1 0,1 2,-1 0,1 0,-1 1,1 1,-1 0,10 5,-22-8,0 1,-1 0,1 0,0 0,0 0,-1 0,1 0,-1 0,1 0,-1 1,1-1,-1 1,0-1,0 1,1-1,-1 1,0 0,-1 0,1-1,0 1,0 0,-1 0,1 0,-1 0,0 0,1 0,-1 0,0 0,0 0,0 0,0 0,-1 0,1 0,-1-1,1 1,-1 0,1 0,-1 0,0 0,0-1,-1 2,-51 70,49-69,-32 52,35-55,1 0,0 0,-1 0,1 1,0-1,0 0,0 0,0 1,0-1,0 0,0 0,0 0,1 1,-1-1,0 0,1 0,-1 0,1 1,0-1,-1 0,1 0,0 0,-1 0,1 0,0 0,0-1,0 1,0 0,0 0,0 0,0-1,0 1,0-1,0 1,0-1,0 1,1-1,-1 0,0 1,0-1,1 0,-1 0,0 0,0 0,1 0,-1 0,0 0,0 0,0-1,1 1,15-2,0-1,0 0,0-2,-1 1,1-2,-1 0,0-1,-1-1,0-1,13-9,-16 12,12-9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6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1,'0'4,"0"7,0 7,0 4,0 3,0 3,0 1,5 1,1-1,0 0,-1 0,-2 0,-1 0,4-6,1-1,0-5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6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30,'38'-4,"33"-3,8 1,-4 1,-11 1,-10 2,-10 1,-13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7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25,'36'-5,"203"-11,-238 15,0 1,0-1,0 1,0 0,1-1,-1 1,0 0,0 0,0-1,0 1,0 0,0 0,0 0,0 1,0-1,1 0,-1 0,0 0,0 1,0-1,0 1,0-1,0 1,0-1,0 1,-1-1,1 1,0 0,0 0,0-1,-1 1,1 0,0 0,-1 0,1 0,0 0,-1 0,0 0,1 0,-1 0,1 0,-1 0,0 0,0 0,0 0,0 0,0 0,0 1,0-1,0 0,0 0,0 0,0 0,-1 0,-112 92,88-74,19-16,1 1,-1 0,1 0,0 0,0 0,0 1,0 0,1 0,0 0,0 0,0 1,1 0,-1-1,2 1,-1 0,0 1,1-1,0 4,3-7,1 0,-1 1,1-1,0 0,0 0,0 0,1 0,-1 0,1 0,-1-1,1 1,0-1,0 0,0 0,1 0,-1 0,0 0,1-1,-1 1,1-1,-1 0,1 0,0-1,-1 1,1-1,0 1,-1-1,1 0,0-1,2 1,108-21,-95 11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1,'-5'19,"-1"16,0 7,1 1,1-2,2-4,1-2,0-3,-3-2,-2-1,0-1,1-1,2 1,1 0,1-1,1 1,0-4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22,'38'5,"32"-3,9-2,-4-2,-10 1,-12-5,-9-1,-8 0,-10 2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8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59,'44'-10,"18"-2,4 0,-5 2,-8 3,-7 2,-8 3,-5 1,-3 1,-3 1,0-1,0 1,-1-1,2 0,-1 1,-4-1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8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0 115,'44'-5,"32"-6,9-2,-5-3,-12 2,-12 2,-11 3,-14-1,-6 2,-4 1,1 2,0 2,-3 1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2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13,'-6'2,"-1"1,1 0,0 0,0 0,0 1,0 0,0 0,1 1,0-1,0 1,0 0,1 1,-1-1,1 1,1 0,-1 0,1 0,0 0,0 0,0 3,-1-1,-145 250,135-236,20-25,183-215,-50 54,-138 163,-1 0,0 0,1 0,-1 0,1 0,-1 0,1 1,-1-1,1 0,0 0,-1 1,1-1,0 0,0 1,-1-1,1 1,0-1,0 1,0-1,0 1,0 0,0-1,0 1,0 0,-1 0,1 0,0-1,0 1,0 0,0 0,0 1,0-1,0 0,0 0,0 0,0 1,0-1,0 0,0 1,0-1,0 1,-1-1,1 1,0-1,0 1,0 0,-1-1,1 1,-1 0,1 0,0-1,-1 1,1 0,-1 0,1 0,-1 0,0 0,1 0,48 221,-45-209,-2 0,1 0,-2 0,0 0,0 0,-1 0,-1 0,0 0,-2 6,2-18,-1 0,1 0,-1 0,0 0,1-1,-1 1,0 0,1-1,-1 1,0-1,0 0,1 0,-1 1,0-1,0 0,0 0,1-1,-1 1,0 0,0-1,1 1,-1-1,0 1,1-1,-1 0,0 0,1 0,-1 0,1 0,-1 0,1 0,0 0,-1-1,1 1,0 0,0-1,0 1,0-1,0 1,0-1,1 0,-1 1,0-2,-3-1,-10-11,-1 0,0 2,-1-1,-1 2,0 0,0 2,-1 0,-7-3,-87-13,87 24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31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31,'-15'9,"-8"9,-2-4,9-5,7-8,10-5,0-1,-1 5,1 2</inkml:trace>
  <inkml:trace contextRef="#ctx0" brushRef="#br0" timeOffset="-904.805">423 425,'-35'18,"0"1,1 1,2 3,0 0,1 2,2 1,0 1,-3 8,18-21,2 0,0 1,1 1,1 0,0 0,1 1,1 0,0 0,1 1,1 0,-2 16,4-25,1 1,0-1,1 1,0 0,0 0,1 0,0-1,1 1,0 0,1 0,0 0,0 0,1 0,0 0,1-1,0 1,1-1,0 0,0 0,1 0,0-1,0 1,1-1,0 0,1-1,0 0,0 0,0 0,1-1,0 0,13 2,0-2,1 0,-1-2,1 0,0-1,0-1,0-1,0-2,0 0,0-1,0-1,0-1,-1-1,1 0,-1-2,-1-1,1 0,6-5,17-4,-1-1,-1-2,0-2,-2-2,0-2,-2-1,-1-2,-1-2,-2-1,22-26,-49 49,-1 0,0-1,0 0,-1 0,0-1,0 1,-1-1,-1 0,0 0,0 0,-1 0,-1-1,0 1,0-1,-1 1,-1-1,0 1,0 0,-1-1,-1 1,0 0,0 0,-1 0,-1 1,1-1,-2 1,1 0,-2 0,1 1,-1 0,0 0,-1 1,0-1,-1 2,0-1,0 1,0 1,-6-4,-3 2,-1 1,1 1,-1 0,0 1,-1 2,1 0,-1 0,0 2,1 1,-1 0,0 1,0 1,1 1,-2 2,-23 4,0 3,1 2,1 1,0 3,-23 13,17-6</inkml:trace>
  <inkml:trace contextRef="#ctx0" brushRef="#br0" timeOffset="-485.814">84 792,'25'-23,"1"1,2 2,0 0,0 2,2 1,3 0,-29 14,1-1,-1 1,1 1,0-1,0 1,0-1,0 1,0 1,0-1,0 1,1 0,-1 0,1 1,-1-1,0 1,1 0,-1 1,1-1,-1 1,0 0,1 0,-1 1,0 0,0 0,0 0,0 0,0 1,-1 0,2 1,32 44,-34-40,0-1,1 0,0-1,1 1,-1-1,1 0,0-1,1 1,-1-1,1-1,0 1,1-1,-1 0,2 0,7 1,-1-2,1 0,-1 0,1-2,0 0,0-1,-1 0,1-1,0-1,0 0,-1-2,1 1,-1-2,0 0,-1-1,9-5,-5 1</inkml:trace>
  <inkml:trace contextRef="#ctx0" brushRef="#br0" timeOffset="1948.889">1015 1046,'-40'65,"-33"113,106-220,-12 9,2 1,2 1,1 2,1 0,1 2,21-16,-48 42,-1 0,1 0,-1 0,1 0,-1 0,1 0,0 0,0 0,-1 1,1-1,0 0,0 0,0 1,0-1,0 1,0-1,0 1,0-1,0 1,0-1,0 1,0 0,0 0,0-1,0 1,0 0,1 0,-1 0,0 0,0 0,0 1,0-1,0 0,0 0,0 1,0-1,0 1,0-1,0 1,0-1,0 1,0 0,0-1,0 1,0 0,0 0,-1 0,1-1,0 1,-1 0,1 0,-1 0,1 0,-1 1,-19 156,19-157,1 0,-1 0,0 0,0 0,1 0,-1-1,1 1,-1 0,1 0,-1 0,1-1,-1 1,1 0,-1-1,1 1,0-1,-1 1,1 0,0-1,0 1,0-1,-1 0,1 1,0-1,0 0,0 1,0-1,0 0,-1 0,1 0,0 0,0 0,0 0,0 0,0 0,0 0,0 0,0-1,-1 1,1 0,0 0,0-1,0 1,0-1,-1 1,1-1,0 1,-1-1,1 1,0-1,-1 0,1 1,0-1,-1 0,1 0,-1 0,42-39,-31 25,0 1,1 0,1 0,0 1,1 1,0 0,1 1,0 1,1 0,10-4,-25 14,0 0,-1-1,1 1,0 0,-1 0,1 0,0 0,-1 0,1 0,0 0,-1 0,1 1,0-1,-1 0,1 0,0 0,-1 1,1-1,0 0,-1 1,1-1,-1 1,1-1,-1 0,1 1,-1-1,1 1,-1 0,1-1,-1 1,0-1,1 1,-1 0,0-1,0 1,1 0,-1-1,0 1,0 0,0-1,0 1,0 0,0-1,0 1,0 0,0-1,0 1,0 0,0-1,-1 1,1 0,0-1,0 1,-1 0,1-1,0 1,-1-1,1 1,-16 48,14-46,-16 62,17-63,1 0,-1 0,1 0,0 0,0-1,-1 1,1 0,0 0,1 0,-1 0,0 0,0-1,1 1,-1 0,1 0,0 0,-1-1,1 1,0 0,0-1,0 1,0-1,1 1,-1-1,0 0,0 1,1-1,-1 0,1 0,-1 0,1 0,0 0,0 0,9 0</inkml:trace>
  <inkml:trace contextRef="#ctx0" brushRef="#br0" timeOffset="2629.273">1269 58,'62'-33,"-52"29,0 0,0 0,0 1,0 0,0 1,0 0,1 1,-1 0,1 0,-1 1,1 1,0 0,-1 0,5 2,-14-3,1 0,-1 1,1 0,-1-1,0 1,1 0,-1 0,0-1,0 1,0 0,1 0,-1 0,0 1,0-1,0 0,-1 0,1 0,0 1,0-1,-1 0,1 1,-1-1,1 1,-1-1,0 1,1-1,-1 1,0-1,0 1,0-1,0 1,0-1,0 1,-1-1,1 1,0-1,-1 1,1-1,-1 0,0 1,1-1,-1 0,0 1,0-1,-1 1,-49 60,44-55,-8 8,9-11,0 1,0 1,0-1,1 1,0 0,0 0,1 0,0 1,0 0,0 0,1 0,0 0,1 0,-1 1,0 3,5-8,0 0,-1 0,1-1,1 1,-1 0,0-1,0 0,1 1,0-1,-1 0,1 0,0 0,0-1,0 1,0-1,0 0,0 1,1-2,-1 1,0 0,0 0,1-1,-1 0,1 0,-1 0,0 0,1 0,-1-1,0 1,1-1,0 0,3 1,194-27,-176 23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7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61,'63'-17,"1"3,0 3,0 3,1 2,61 3,-62 11,-62-8,-1 1,0-1,0 1,1-1,-1 1,0-1,0 1,0 0,0 0,0 0,0-1,0 1,0 0,0 0,0 0,0 0,-1 1,1-1,0 0,-1 0,1 0,-1 0,1 1,-1-1,0 0,1 1,-1-1,0 0,0 1,0-1,0 0,0 1,0-1,-1 0,1 0,0 1,-1-1,1 0,0 1,-1-1,0 0,1 0,-1 0,0 0,0 1,-94 89,36-45,46-40,1 1,0 1,1 0,0 1,0 0,0 0,1 1,1 0,0 1,0 0,1 1,1 0,0 0,0 0,1 1,1 0,0 0,1 1,0-1,1 1,0 0,1 8,3-17,0 1,0 0,0-1,1 0,0 1,0-1,0 0,1 0,0 0,0 0,0 0,1-1,-1 0,1 1,0-1,0 0,1-1,-1 1,1-1,-1 0,1 0,0-1,1 1,-1-1,0 0,1 0,-1-1,1 0,-1 0,1 0,-1 0,1-1,0 0,-1 0,2-1,96-12,-85 6</inkml:trace>
  <inkml:trace contextRef="#ctx0" brushRef="#br0" timeOffset="245.708">1017 89,'-24'43,"-13"29,0 7,6-6,9-9,8-12,6-9,4-8,4-5,1-2,5-7,2-6</inkml:trace>
  <inkml:trace contextRef="#ctx0" brushRef="#br0" timeOffset="445.003">1411 89,'-28'58,"-16"23,2 3,6-8,10-11,10-14,7-9,5-8,3-4,7-8,2-7</inkml:trace>
  <inkml:trace contextRef="#ctx0" brushRef="#br0" timeOffset="900.736">763 259,'27'-38,"3"2,0 1,3 2,0 1,20-13,-48 40,1 1,0 0,1 0,-1 1,1-1,-1 1,1 1,0-1,0 1,0 0,1 1,-1 0,0 0,0 1,1-1,-1 2,0-1,1 1,-1 0,0 0,0 1,0 0,0 0,0 1,0 0,0 0,-1 1,0 0,0 0,3 2,12 13,-13-10,0-1,1 1,1-2,-1 1,1-1,1 0,-1-1,1-1,0 0,0 0,1-1,0 0,10 2,147 9,-159-15,1-1,0-1,-1 0,1 0,-1-1,0 0,0-1,0 0,0 0,0-1,-1 0,0-1,0 0,-1-1,1 0,3-5,13-19,-13 19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345 339,'0'0,"1"-1,-1 1,0 0,1-1,-1 1,0-1,1 1,-1-1,0 1,0-1,1 1,-1-1,0 1,0-1,0 1,0-1,0 0,0 1,0-1,0 1,0-1,0 1,0-1,0 1,0-1,0 0,0 1,-1-1,1 1,0-1,0 1,-1-1,1 1,0-1,-1 1,1 0,-1-1,1 1,0-1,-1 1,1 0,-1-1,1 1,-1 0,1 0,-1-1,1 1,-1 0,1 0,-1 0,1 0,-1 0,0 0,1 0,-1 0,1 0,-1 0,1 0,-1 0,1 0,-1 0,0 0,1 0,-41-1,11 7,0 2,1 0,0 2,1 1,0 2,1 0,0 2,-19 15,45-30,0 0,0 1,0-1,0 1,0-1,0 1,0-1,0 1,1 0,-1 0,0-1,1 1,-1 0,0 0,1 0,-1-1,1 1,-1 0,1 0,-1 0,1 0,0 0,0 0,-1 0,1 0,0 0,0 0,0 0,0 1,0-1,0 0,0 0,1 0,-1 0,0 0,0 0,1 0,-1 0,1-1,-1 1,1 0,-1 0,1 0,0 0,-1 0,1-1,0 1,0 0,-1-1,1 1,0 0,0-1,0 1,0-1,0 1,0-1,0 0,0 1,1-1,62 22,42 2,-105-22,1-1,-1 1,0 0,0 0,0 0,0 0,-1 0,1 0,0 0,-1 0,1 0,-1 0,0 1,0-1,0 0,0 0,0 0,0 0,-1 1,1-1,-1 0,1 0,-1 0,0 0,0 0,0 0,0 0,0 0,0-1,0 1,-1 0,1 0,-1-1,1 1,-1-1,0 0,1 1,-1-1,0 0,0 0,0 0,0 0,-1 0,-4 6,-127 115,132-119,0-1,0 1,1 0,0 0,-1-1,1 1,0 0,0 0,0 0,1 1,-1-1,1 0,0 0,0 0,0 0,0 0,0 1,1-1,-1 0,1 0,0 0,0 0,0 0,0 0,1 0,-1-1,1 1,0 0,0-1,0 1,0-1,0 1,0-1,0 0,1 0,-1 0,1-1,0 1,0 0,-1-1,1 0,0 0,0 0,0 0,0 0,0 0,1-1,-1 1,0-1,2 0,20 3,-1 0,1-2,0-1,-1-1,1-1,0-1,7-2,-26 3,0 1,0-1,0 0,0 0,0-1,0 0,-1 0,1 0,-1-1,0 0,0 0,0 0,0 0,-1-1,4-4,5-11</inkml:trace>
  <inkml:trace contextRef="#ctx0" brushRef="#br0" timeOffset="449.434">259 0,'1'1,"-1"-1,0 1,0-1,0 1,0-1,0 1,0-1,0 1,0-1,-1 1,1-1,0 1,0-1,0 1,-1-1,1 1,0-1,0 0,-1 1,1-1,0 1,-1-1,1 0,0 1,-1-1,1 0,-1 1,1-1,0 0,-1 0,1 1,-1-1,1 0,-1 0,1 0,-1 0,1 0,-1 0,1 0,-1 1,1-1,-1-1,1 1,-1 0,0 0,1 0,-1 0,1 0,0 0,-1-1,1 1,-1 0,1 0,-1-1,1 1,-1 0,1-1,0 1,-1 0,1-1,0 1,-1 0,1-1,-30 165,26-86,3 0,3 0,12 75,-8-90,1 334,-36-275,26-110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0,'-137'460,"60"-238,74-219,1 0,0 1,0 0,1-1,-1 1,1 0,0-1,0 1,0 0,0 0,1 0,-1 0,1 0,0 0,0 0,1 0,-1 0,1 0,0 0,0 0,0 0,1-1,-1 1,1 0,0-1,0 1,0-1,0 0,1 1,-1-1,1 0,0-1,0 1,0 0,0-1,0 0,1 0,-1 0,1 0,0 0,1 0,16-1,0 0,0-1,0-2,0 0,0-1,0-1,20-7,-1 2,1-10,-30 6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1 112,'24'-4,"12"-3,6-3,4-2,0 3,-3 1,-4 4,-5 1,3-3,-1 0,-2 0,-1 2,-2-4,-2-1,0 2,-1 2,-5 2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1 424,'33'0,"17"0,3 0,-1 0,-5 0,-7 0,-4 0,-4 0,-2 0,-7 0</inkml:trace>
  <inkml:trace contextRef="#ctx0" brushRef="#br0" timeOffset="4584.6">28 594,'31'17,"0"-11,1-1,-1-2,1-2,-1-1,14-2,7 1,33-17,-79 13</inkml:trace>
  <inkml:trace contextRef="#ctx0" brushRef="#br0" timeOffset="5205.451">961 1,'-3'28,"-1"-1,-2 1,0-1,-2 0,0-1,-2 0,-1 0,-10 15,-16 43,-44 114,73-175,6-20,0 1,1-1,-1 0,1 1,-1 0,1-1,0 1,0 0,1-1,-1 1,1 0,0 0,0-1,0 1,1 0,-1 0,1 0,0-1,0 1,0-1,0 1,1-1,-1 1,1-1,0 1,0-1,0 0,1 0,0 1,3 0,-1-1,1 1,0-1,0 0,0-1,1 1,-1-1,1-1,-1 1,1-1,-1 0,1 0,0-1,-1 0,1 0,0-1,0 0,-1 0,1 0,-1-1,6-2,37-4,64-22,-99 20</inkml:trace>
  <inkml:trace contextRef="#ctx0" brushRef="#br0" timeOffset="5503.731">508 227,'39'-5,"17"-1,4 0,-4 1,-6 2,-2 1,-4 1,-6 0,-3 1,-4 0,-2 1,-1-1,0 0,-6 0</inkml:trace>
  <inkml:trace contextRef="#ctx0" brushRef="#br0" timeOffset="5952.58">1214 397,'29'-1,"-15"0,0 0,1 1,-1 1,0 0,0 1,0 0,-1 1,1 1,0 0,-1 1,0 0,6 4,-17-7,0-1,0 0,0 1,0-1,-1 1,1 0,0-1,-1 1,1 0,-1 0,0 0,0 0,0 0,0 1,0-1,0 0,0 0,-1 1,1-1,-1 0,0 1,1-1,-1 1,0-1,0 0,-1 1,1-1,-1 0,1 1,-1-1,1 0,-1 0,0 1,0-1,0 0,-1 0,1 0,0 0,-2 1,-66 77,61-73,-1 1,-34 40,42-47,1 0,-1 0,0 0,1 0,-1 0,1 0,0 0,-1 1,1-1,0 0,-1 0,1 0,0 0,0 0,0 1,0-1,0 0,0 0,0 0,1 0,-1 1,0-1,1 0,-1 0,1 0,-1 0,1 0,-1 0,1 0,0 0,0 0,-1 0,1 0,0-1,0 1,0 0,0 0,0-1,0 1,0-1,0 1,0-1,0 1,0-1,0 1,1-1,-1 0,16 4,0-1,1-1,-1-1,1 0,-1-1,1-1,-1-1,1-1,-1 0,0-1,10-4,-22 7,20-4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5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59 536,'-2'0,"1"-1,0 0,-1 1,1-1,-1 1,1 0,-1-1,1 1,-1 0,1 0,-1 0,1 0,-1 0,1 1,-1-1,1 0,-1 1,1-1,-1 1,1-1,0 1,-1-1,1 1,0 0,-1 0,1 0,0 0,0 0,0 0,0 0,0 0,0 1,0-1,0 0,0 0,1 1,-1-1,1 1,-1-1,1 0,-1 1,1-1,0 1,-1-1,1 1,0 0,-6 76,7-61,1-1,1 1,1-1,0 0,1 0,1 0,0-1,1 0,1 0,0-1,1 1,0-2,12 13,-19-23,1 0,0 0,0 0,1-1,-1 1,1-1,-1 0,1 0,-1 0,1-1,0 1,0-1,0 0,0 0,0 0,0 0,0-1,1 0,-1 1,0-2,0 1,0 0,0-1,0 0,0 0,0 0,0 0,0-1,0 0,0 1,6-5,1-1,-1 1,0-2,0 1,-1-1,0-1,-1 0,1 0,3-6,3-7,-14 19,0 0,0 0,0-1,0 2,1-1,0 0,-1 0,1 0,0 1,0-1,1 1,-1 0,0-1,1 1,0 0,-1 0,1 1,0-1,0 1,0-1,0 1,0 0,0 0,0 0,0 0,1 1,-1-1,0 1,0 0,1 0,-1 0,0 0,1 1,-1 0,1 0,93 68,-85-65,1-1,-1-1,1 0,-1-1,1 0,0-1,-1 0,1-1,0-1,-1 0,0 0,1-2,-1 1,0-1,0-1,-1 0,1-1,-1 0,-1-1,1 0,-1-1,0 0,-1 0,0-1,0 0,-1-1,0 0,0 0,-1-1,3-7,-6 11,0-1,-1 0,1 0,-2-1,1 1,-1 0,0-1,-1 1,0-1,-1 0,1 1,-2-1,1 0,-1 0,0 1,-1-1,0 1,-1 0,0-3,-4-7</inkml:trace>
  <inkml:trace contextRef="#ctx0" brushRef="#br0" timeOffset="548.408">1132 1,'0'567,"14"-478,-13-87,-1 1,1-1,1 0,-1 0,0 1,1-1,-1 0,1 0,-1 0,1 0,0-1,0 1,0 0,0-1,0 1,0-1,1 0,-1 0,0 0,1 0,-1 0,1 0,-1-1,1 1,-1-1,1 1,-1-1,1 0,-1 0,1 0,-1-1,1 1,0-1,11-4,0 0,-1-1,1-1,-1 0,-1 0,0-2,0 1,0-2,9-9,-17 15,78-74,-81 78,1 0,-1-1,0 1,1 0,-1 0,0 0,0 0,1 0,-1 0,0 0,1 0,-1 1,0-1,0 0,1 1,-1-1,0 1,0-1,0 1,1 0,-1-1,0 1,0 0,0 0,0 0,-1 0,1 0,0 0,0 0,0 0,-1 0,1 0,-1 1,1-1,-1 0,1 0,-1 0,0 1,1-1,-1 0,0 1,0-1,0 0,0 1,0-1,0 0,0 0,-1 1,1-1,0 0,-1 0,1 1,-1-1,1 0,-2 1,3 8,-1-1,0 0,1 0,0 0,1 0,-1 0,2-1,-1 1,1 0,1-1,0 0,0 0,0 0,1 0,0-1,0 0,1 0,0 0,1-1,-1 1,1-2,1 1,12 1</inkml:trace>
  <inkml:trace contextRef="#ctx0" brushRef="#br0" timeOffset="950.386">1780 735,'20'-2,"-1"0,1-1,-1-1,0 0,0-2,0 0,-1-1,0-1,-1-1,0 0,0-2,0 0,-2 0,1-1,-2-1,0-1,10-11,-22 22,0 1,0-1,-1 0,1 0,-1 0,1 0,-1 0,0 0,0 0,0-1,-1 1,1 0,-1-1,1 1,-1 0,0-1,-1 1,1 0,0-1,-1 1,0 0,0 0,0 0,0-1,0 1,-1 0,1 0,-1 1,0-1,0 0,0 0,0 1,-1-1,1 1,0 0,-1 0,0 0,0 0,1 0,-1 1,0-1,0 1,0 0,-1-1,1 1,0 1,0-1,-1 0,1 1,0 0,-3 0,0 0,0 0,0 1,0 0,-1 0,1 0,0 1,1 0,-1 0,0 0,0 1,1 0,0 0,-1 1,1-1,0 1,1 0,-1 0,1 1,0-1,0 1,0 0,-1 2,-61 124,64-125,0 0,0 0,0 0,1 0,0 0,0 0,0 1,1-1,0 0,0 1,1-1,0 0,0 0,0 0,1 0,0 0,0 0,1 0,-1 0,1 0,0-1,1 0,-1 0,1 0,0 0,1 0,-1-1,1 0,0 1,0-2,0 1,5 2,4 1,-1 0,1-1,0-1,0 0,0-1,1 0,-1-1,1-1,0-1,0 0,3 0,7-1</inkml:trace>
  <inkml:trace contextRef="#ctx0" brushRef="#br0" timeOffset="1367.971">2204 876,'26'-46,"1"1,3 2,34-38,-23 37,-29 74,-12-24,0-1,0 1,1 0,0-1,0 0,0 1,0-1,1 0,0 1,0-1,1 0,-1 0,1-1,0 1,0 0,1-1,0 0,-1 0,1 0,0 0,1-1,-1 1,1-1,-1 0,1-1,0 1,0-1,0 0,1 0,-1 0,0-1,1 0,-1 0,1 0,-1-1,1 0,-1 0,3 0,13-9,-1-1,-1 0,1-2,-2 0,0-1,0-1,-1 0,-1-2,0 0,-1 0,-1-1,-1-1,0-1,8-17,-9 18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83,'53'100,"-40"-69,91 243,-48-84,-55-186,-1-1,0 1,1-1,-1 0,1 1,0-1,0 0,0 0,0 0,1 0,-1 0,1 0,0 0,0 0,0-1,0 1,0-1,0 1,3 1,-3-6,0 1,1-1,-1 0,0 0,0 0,-1 0,1-1,0 1,-1 0,1-1,-1 1,0-1,0 1,0-1,0 0,0 1,0-1,-1 0,1 0,-1 0,0 1,0-2,2-4,124-411,-49 212,-46 168,-15 28</inkml:trace>
  <inkml:trace contextRef="#ctx0" brushRef="#br0" timeOffset="334.784">706 337,'34'-10,"15"-3,5 1,-2-3,-6 2,-5 3,-5 3,-4 2,-2-2,-2 0,-1 1,0 1,1 3,-1 0,-4 1</inkml:trace>
  <inkml:trace contextRef="#ctx0" brushRef="#br0" timeOffset="551.775">819 506,'39'-9,"16"-4,5 1,-3 2,-2-2,-6 1,-1 3,-4-3,-5 1,1 3,-2 1,-2 2,-3 3,-7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0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4,'-18'3,"0"0,0 2,0 0,1 1,0 1,0 0,1 1,0 1,0 1,1 0,0 1,1 1,0 0,1 1,0 0,1 1,1 0,0 1,1 0,0 1,2 0,-6 14,6-8,2-1,0 1,2 0,0 0,2 0,0 22,2-38,0 1,0 0,1-1,0 1,1-1,-1 1,1-1,0 1,1-1,0 0,0 0,0 0,1-1,-1 1,1-1,1 0,-1 0,1 0,0-1,0 1,0-1,0 0,1-1,0 1,3 1,11 1,0 0,1-1,0-1,-1-1,1-1,0-1,0-1,1-1,-1 0,-1-2,1 0,15-5,-2-2,0 0,-1-2,0-2,-1-1,0-2,-1 0,5-7,-17 11,-1 0,-1-1,0-1,-1-1,0 0,-1-1,-1 0,-1-2,-1 1,0-2,6-14,-16 29,0 0,0-1,0 1,-1-1,0 1,0-1,0 0,-1 1,1-1,-1 0,-1 1,1-1,-1 0,0 1,0-1,-1 1,0-1,0 1,0 0,0-1,-1 1,0 0,0 1,0-1,-1 0,0 1,0 0,0 0,0 0,0 0,-1 1,-4-3,-7-5,-1 1,0 1,0 0,-1 1,0 1,0 1,-1 1,0 0,-4 1,-19-2,-1 2,0 2,0 1,0 3,0 1,-2 3,-2 1</inkml:trace>
  <inkml:trace contextRef="#ctx0" brushRef="#br0" timeOffset="329.897">0 258,'7'-5,"0"1,1 1,-1-1,0 1,1 1,0-1,0 1,-1 1,1-1,0 1,0 1,1-1,-1 1,0 1,0 0,7-2,626-9,-481-6,4-1,121 4,-261 14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0 713,'26'2,"0"-2,0-1,0-1,0-1,0-1,0-1,-1-2,0-1,0 0,-1-2,0-1,-1 0,0-3,27-23,-2-3,-2-1,-2-3,16-21,8-7,201-228,-268 298,1-1,-1 1,1 0,0 0,-1 0,1 0,0 1,0-1,0 0,0 1,1-1,-1 1,0 0,1 0,-1 0,1 0,-1 0,1 0,-1 1,1-1,-1 1,1 0,0 0,-1-1,1 2,0-1,-1 0,1 1,-1-1,1 1,-1 0,1 0,-1 0,1 0,-1 0,0 0,1 1,-1-1,0 1,0 0,3 11,0 0,-2 1,1-1,-2 1,0 0,0 0,-2-1,1 1,-2 0,0 0,-1 0,0 0,-2 4,-10 49,-4-1,-2 0,-3-2,-3 0,-18 29,39-83,0 1,0-1,-1-1,0 1,-1-1,0 0,-1 0,0-1,0 0,-1-1,1 1,-2-2,1 1,-1-1,0-1,0 0,-1 0,1-1,-1 0,0-1,0 0,0-1,-1 0,1-1,0 0,-1-1,1 0,-1-1,1 0,0-1,0 0,-1-1,1 0,-2-1,-15-12,4-1</inkml:trace>
  <inkml:trace contextRef="#ctx0" brushRef="#br0" timeOffset="330.041">1440 290,'-36'25,"0"1,2 2,2 1,0 2,-9 14,37-42,1 0,0 0,0 1,0-1,1 1,-1 0,1 0,0 0,0 0,0 0,1 0,-1 1,1-1,0 0,0 1,0-1,1 1,0-1,0 1,0-1,0 1,1-1,0 1,0-1,0 1,0-1,1 0,-1 1,1-1,0 0,0 0,1 0,-1-1,1 1,0-1,0 1,0-1,1 0,-1 0,4 2,1-1,1 0,0-1,0 0,0 0,1-1,-1 0,0-1,1 0,-1-1,1 0,0 0,-1-1,1 0,-1 0,0-1,0-1,1 0,5-2,4-2,-1-1,0-1,0-1,-1 0,0-1,-1-1,0 0,5-7,-15 14,0 0,-1-1,0 0,0 0,0 0,-1-1,0 1,0-1,-1 0,0-1,0 1,0 0,-1-1,0 1,-1-1,0 0,0 0,0 1,-1-1,0 0,-1 0,0 0,0 1,0-1,-1 0,-1 1,1-1,-1 1,-3-5,3 8,-1 0,0 1,-1 0,1 0,0 0,-1 0,0 1,0-1,1 1,-1 0,-1 1,1-1,0 1,0 0,0 1,-1-1,1 1,0 0,-1 0,1 1,-1-1,-18 5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75,'33'-4,"17"-3,4 1,-3 2,-9-5,-7 1,-5 1,-3 2,-1 1,-5-3,-1 0,-4 1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47,'38'0,"18"0,4-4,-3-3,-7 1,-7 2,-6 0,0 2,-5-4,-5-1,-6 1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1 707,'32'-18,"70"-36,-3-5,-2-5,61-53,-111 79,-29 25,-1-1,-1 0,0-1,-1-1,0 0,8-15,-22 31,0-1,-1 1,1-1,-1 1,1 0,-1-1,1 1,-1-1,0 1,1-1,-1 1,0-1,1 0,-1 1,0-1,1 1,-1-1,0 0,0 1,0-1,0 0,0 1,0-1,0 0,0 1,0-1,0 0,0 1,0-1,0 0,0 1,-1-1,1 1,0-1,0 0,-1 1,1-1,0 1,-1-1,1 1,-1-1,1 1,-1-1,1 1,-1-1,1 1,-1 0,1-1,-1 1,0 0,1-1,-1 1,0 0,-35 9,18 2,1 1,0 2,0-1,1 2,1 0,1 1,0 0,1 1,1 1,0 0,2 1,0 0,1 0,0 1,2 0,-1 8,6-24,0 0,1 0,-1 0,1 0,0 1,1-1,-1 0,1 1,0-1,0 0,0 1,0-1,1 1,0-1,0 0,0 1,0-1,1 0,-1 0,1 0,0 0,0 0,1-1,-1 1,1-1,0 1,0-1,0 0,0 0,1 0,-1 0,1-1,0 1,-1-1,1 0,0 0,1-1,21 3,1-2,-1-1,0-1,1-1,-1-1,0-2,0 0,0-2,-1-1,0-1,0-1,-1-1,0-1,21-14,18-8,-2-4,-1-2,-1-3,30-30,-47 25,-41 45,0 1,0 0,0 0,0-1,0 1,0-1,-1 1,1-1,0 1,-1-1,1 1,-1-1,0 1,1-1,-1 0,0 1,0-1,0 0,0 1,0-1,-1 1,1-1,0 0,-1 1,1-1,-1 1,0-1,1 1,-1-1,0 1,0 0,0-1,0 1,0 0,-1-1,-3 1,0 0,0 0,0 1,0-1,0 1,0 0,-1 1,1-1,0 1,0 0,0 0,0 1,1 0,-1-1,0 2,1-1,-1 0,1 1,0 0,0 0,0 0,0 1,0-1,1 1,-2 1,-2 0,0 1,0 0,1 0,0 0,0 1,0 0,1 0,0 1,0-1,1 1,0 0,1 0,-1 1,2-1,-1 1,1-1,0 1,1 0,0 0,0-1,1 1,0 0,1 3,3-7,1 1,-1-1,1 0,0-1,0 1,0-1,1 0,0 0,0-1,0 0,0 0,0 0,0-1,1 0,-1 0,1 0,0-1,0 0,-1 0,1-1,2 0,20 0,1-2,0 0,-1-2,0-2,0 0,0-2,-1-1,0-2,-1 0,0-2,-1-1,16-11,-19 13,0-1,-1-1,0-1,-1-1,-1-1,0-1,-2 0,0-1,-1-2,-1 1,14-24,-29 42,1 1,-1-1,1 0,-1 0,0 0,1 0,-1 0,0 0,-1 0,1 0,0-1,0 1,-1 0,0 0,1-1,-1 1,0 0,0-1,0 1,0 0,-1 0,1-1,-1 1,1 0,-1 0,0-1,0 1,0 0,0 0,0 0,0 0,0 0,-1 1,1-1,-1 0,1 0,-1 1,0-1,0 1,0 0,0-1,0 1,0 0,0 0,0 0,0 1,0-1,-1 0,1 1,0-1,-2 1,-6 4,-1 0,2 0,-1 1,0 1,1 0,0 0,1 1,-1-1,1 2,1 0,-1 0,1 0,1 0,-1 1,1 1,1-1,0 1,-3 6,4-8,-1 0,1 1,0-1,1 1,-1 0,2 0,0 0,0 0,0 0,1 1,0-1,1 0,0 1,1-1,0 0,0 1,1-1,0 0,1 0,0 0,0 0,1-1,0 1,0-1,1 0,0 0,1-1,0 1,0-1,0 0,1-1,0 0,0 0,1 0,0-1,0 0,6 2,-4-4,0 0,0-2,0 1,0-1,1-1,-1 1,0-2,1 0,-1 0,0 0,0-2,0 1,0-1,4-2,6-2</inkml:trace>
  <inkml:trace contextRef="#ctx0" brushRef="#br0" timeOffset="397.362">2568 59,'-20'23,"1"1,1 0,1 2,2 0,-10 20,-25 43,36-68,4-8,1 1,1 0,0 0,0 1,1 0,1 0,1 1,0-1,1 1,-1 12,5-24,0-1,0 1,0-1,1 1,-1-1,1 1,0-1,0 0,0 1,1-1,-1 0,1 0,0 0,0 0,0 0,0-1,0 1,1 0,-1-1,1 0,-1 1,1-1,0 0,0 0,0-1,0 1,0-1,1 1,-1-1,0 0,1 0,-1-1,1 1,-1-1,1 1,-1-1,4-1,9 2,0-1,0-1,0 0,-1-1,1-1,0-1,12-4,-23 7,1-1,-1 0,0 0,1-1,-1 1,0-1,0 0,-1-1,1 1,-1-1,1 0,-1 0,0 0,-1-1,2-1,3-10</inkml:trace>
  <inkml:trace contextRef="#ctx0" brushRef="#br0" timeOffset="817.593">2145 59,'24'-11,"-12"4,-1 1,1 0,1 0,-1 2,1-1,0 2,0-1,0 2,0 0,0 0,1 2,-1-1,0 2,1 0,-1 0,0 1,4 2,-12-1,0 0,0 0,0 1,-1 0,0 0,0 0,0 1,0-1,0 1,-1 0,0 0,0 0,0 1,-1-1,1 2,-1-1,1 0,0 0,0 0,1 0,-1-1,1 0,1 0,-1 0,1 0,-1-1,1 1,3 1,7-1,0 0,0-1,0-1,0 0,0-1,1 0,-1-1,1-1,-1-1,1 0,-1-1,0-1,0 0,0-1,0 0,0-2,2-1,94-44,-93 38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9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16,'103'311,"-80"-144,-3-56,-20-110,1 0,0 0,-1 0,1-1,0 1,0 0,0 0,-1-1,1 1,0 0,0-1,0 1,0-1,0 1,0-1,0 0,1 1,-1-1,0 0,0 0,0 0,0 0,0 0,0 0,0 0,1 0,-1 0,0-1,0 1,0 0,0-1,0 1,0-1,0 1,0-1,0 1,0-1,0 0,0 1,-1-1,1 0,0 0,0 0,-1 0,1 1,0-1,-1 0,1 0,-1 0,0 0,1-1,-1 1,0 0,1 0,-1 0,0 0,0 0,0 0,0 0,0-1,0 1,0 0,0 0,-1 0,1-1,175-396,-175 397,11-25,2-1,0 2,2 0,1 0,11-12,-9 18</inkml:trace>
  <inkml:trace contextRef="#ctx0" brushRef="#br0" timeOffset="994.766">508 496,'13'-3,"1"-2,1 2,-1-1,1 2,0 0,0 1,0 0,0 1,6 1,-19-1,-1 0,1 1,-1-1,1 0,-1 1,1-1,-1 1,1-1,-1 1,0 0,1-1,-1 1,0 0,0 0,0 0,1 0,-1 0,0 0,0 0,-1 1,1-1,0 0,0 0,0 1,-1-1,1 1,-1-1,1 0,-1 1,0-1,1 1,-1-1,0 1,0-1,0 1,0-1,0 1,0-1,-1 1,1-1,-1 1,-27 64,18-48,8-16,0 1,0-1,0 1,1 0,-1-1,1 1,-1 0,1 0,0 0,0 0,0 0,1 0,-1 0,1 0,0 0,0 1,0-1,0 0,0 0,0 0,1 0,0 0,0 0,0 0,0 0,0 0,0 0,1 0,-1 0,1-1,0 1,0-1,0 1,0-1,0 0,1 0,-1 0,1 0,-1 0,1 0,0-1,2 2,8-1,0 0,0-1,0 0,0-1,0-1,0 0,0-1,0 0,0-1,0 0,-1-1,1 0,-1-1,1-1,5-5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8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340 173,'0'14,"0"10,0 5,0 3,0 6,0 0,0 0,0-3,0 3,4-1,3-1,-1-3,-2-1,0-2,-2-1,-1-1,0 0,-1-5</inkml:trace>
  <inkml:trace contextRef="#ctx0" brushRef="#br0" timeOffset="237.265">0 173,'34'-15,"16"-4,4 1,2-1,-3 2,-1 4,-5 0,0 2,-4-3,-5 3,2 1,-2 4,-2 2,-3 2,-2 1,-6 2</inkml:trace>
  <inkml:trace contextRef="#ctx0" brushRef="#br0" timeOffset="638.244">593 567,'38'-5,"-20"1,1 0,-1 2,1 0,0 2,0 0,-1 1,1 0,0 2,4 1,-21-4,0 1,0-1,1 1,-1 0,0-1,0 1,0 0,0 0,0 0,-1 0,1 1,0-1,0 0,-1 1,1-1,-1 1,1 0,-1-1,1 1,-1 0,0 0,0 0,0 0,0 0,-1 0,1 0,0 0,-1 0,1 1,-1-1,0 0,0 0,0 0,0 1,0-1,0 0,-1 0,1 0,-1 0,1 1,-1-1,0 0,0 0,0 0,0 0,0-1,0 1,-1 0,1 0,-1-1,1 1,-1-1,0 1,-47 45,40-40,1 0,0 1,0 0,0 0,1 0,0 1,1 0,0 1,1-1,-4 8,9-15,-1 0,0 0,1 0,-1 0,1 0,-1 0,1 1,0-1,0 0,0 0,0 0,1 0,-1 1,1-1,-1 0,1 0,0 0,-1 0,1 0,0 0,0 0,1 0,-1-1,0 1,1 0,-1 0,1-1,-1 1,1-1,0 0,-1 1,1-1,0 0,0 0,0 0,0 0,0-1,0 1,2 0,85 5,-67-9,-1-1,1-2,-1 0,0-1,0-1,0-1,-1-1,9-6,-11 2</inkml:trace>
  <inkml:trace contextRef="#ctx0" brushRef="#br0" timeOffset="902.19">1271 483,'33'-5,"17"-1,4 0,-3 1,-4 2,-6-4,-5-1,-4 2,-2 0,-2 3,-6-4,-1 0,0 1,-4 1</inkml:trace>
  <inkml:trace contextRef="#ctx0" brushRef="#br0" timeOffset="1123.263">1525 229,'0'34,"0"20,0 6,0-2,0-7,0-6,0-7,0-5,0-3,0-2,5-6,1-1,0-5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0,'48'209,"18"122,-39-226,-27-104,0 0,1 0,-1 0,0 0,1 0,-1-1,1 1,-1 0,1 0,0 0,-1-1,1 1,0 0,0-1,-1 1,1-1,0 1,0-1,0 1,0-1,0 1,0-1,-1 0,1 0,0 1,0-1,0 0,0 0,0 0,0 0,0 0,0 0,0 0,0 0,0-1,0 1,0 0,0-1,0 1,0 0,0-1,-1 1,1-1,0 0,0 1,0-1,-1 1,1-1,0 0,-1 0,34-45,-29 38,45-78,-5-2,26-71,-13-35,-53 174</inkml:trace>
  <inkml:trace contextRef="#ctx0" brushRef="#br0" timeOffset="336.142">593 509,'-5'34,"-1"15,0 5,1-7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1 225,'34'-4,"15"-3,5 1,-3 2,-4 0,-11-3,-7-1,-3 2,-6 1</inkml:trace>
  <inkml:trace contextRef="#ctx0" brushRef="#br0" timeOffset="247.126">171 0,'0'34,"0"15,0 5,0-3,0-4,0-6,0-5,0-4,0-2,4-7,3-2,-1 0,3 1,6-3,-1-5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367 118,'-15'108,"5"1,5 0,7 73,-1-68,-13-49,6-59</inkml:trace>
  <inkml:trace contextRef="#ctx0" brushRef="#br0" timeOffset="314.762">0 147,'57'-27,"1"3,1 2,1 3,1 2,0 3,33-1,-76 11,1 2,1 0,-1 2,0 0,0 1,0 0,17 5,-18 1</inkml:trace>
  <inkml:trace contextRef="#ctx0" brushRef="#br0" timeOffset="611.925">763 570,'0'29,"0"14,0 4,0 0,0-4,0-4,0-9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29.3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1778,'95'-119,"216"-260,-122 196,207-154,-383 328,-1-1,0 0,0-1,-1-1,-1 1,0-2,-1 1,0-2,0 0,-2 1,5-12,0 2,2 0,0 0,2 1,1 1,0 1,1 0,11-7,80-72,-109 99,1 0,-1 0,1 0,-1 0,1 0,-1 0,1 0,-1 0,1 0,-1-1,1 1,-1 0,0 0,1 0,-1-1,1 1,-1 0,1 0,-1-1,0 1,1 0,-1-1,0 1,1 0,-1-1,0 1,0-1,1 1,-1 0,0-1,0 1,0-1,1 1,-1-1,0 1,0-1,0 1,0-1,0 1,0-1,0 1,0-1,0 1,0-1,-1 1,1-1,0 1,0 0,0-1,0 1,-1-1,1 1,0-1,0 1,-1 0,1-1,0 1,-1 0,1-1,-1 1,1 0,0-1,-34-1,30 3,-230 4,219-4,0 2,0 0,1 0,-1 2,1-1,0 2,0 0,0 1,11-4,0-1,0 1,1 0,0 0,-1 0,1 0,0 0,0 0,1 0,-1 1,1-1,-1 1,1-1,0 1,1 0,-1 0,0-1,1 1,0 0,0 0,0-1,1 1,-1 0,1-1,0 1,0 0,0-1,0 1,1-1,-1 1,1-1,0 0,0 1,0-1,0 0,1-1,-1 1,1 0,0-1,0 1,0-1,0 0,0 0,0 0,1 0,2 1,104 57,-85-48,0 1,-1 0,0 2,-1 1,-1 1,10 10,26 41,-57-68,0 0,0 0,-1-1,1 1,0 0,-1-1,1 1,0-1,-1 1,1-1,-1 1,1-1,-1 0,1 1,-1-1,1 0,-1 1,0-1,1 0,-1 1,0-1,1 0,-1 0,0 1,0-1,0 0,0 0,0 1,0-1,0 0,0 0,0 0,0 1,0-1,0 0,-1 0,1 1,0-1,-1 0,1 0,0 1,-1-1,1 0,-1 1,1-1,-1 1,1-1,-1 1,0-1,0-5,-12-183,11 69,2 111,0-1,-1 1,0-1,-1 1,0 0,0 0,-1-1,0 1,0 1,-1-1,0 0,-1 1,0 0,0 0,-1 1,0-1,0 1,-1 0,0 1,0 0,-6-4,-5 6,4 6</inkml:trace>
  <inkml:trace contextRef="#ctx0" brushRef="#br0" timeOffset="380.839">1948 56,'-16'0,"1"2,0-1,-1 2,1 0,1 1,-1 1,0 0,1 0,0 2,0 0,1 0,0 1,0 1,1 0,0 1,1 0,0 1,0 0,-6 11,13-17,1-1,0 2,0-1,0 0,1 1,0-1,0 1,0 0,1-1,0 1,0 0,1 0,-1 0,1 0,0 0,1 0,-1 0,1-1,1 1,-1 0,1 0,0-1,0 1,0-1,1 1,0-1,0 0,0 0,1-1,0 1,3 3,0-1,1 0,0 0,1-1,0 0,0-1,0 0,0 0,1-1,0 0,0 0,0-1,0-1,0 0,1 0,-1-1,1 0,-1-1,1 0,-1-1,1 0,-1-1,0 0,1 0,4-3,6 0,0-2,-1-1,0 0,0-2,-1 0,0-1,0-1,-2-1,1 0,-2-2,0 0,0 0,-2-1,4-6,-14 16,-1 0,0 0,0-1,0 1,0-1,-1 1,0-1,-1 0,0 0,0 0,0 0,-1 0,0 0,0 0,0 0,-1 0,0 1,-1-1,0 0,0 0,0 1,-1-1,0 1,0 0,0 0,-1 0,0 0,0 0,-1 1,1 0,-1 0,-1 0,1 0,0 1,-1 0,0 0,0 1,0 0,-1 0,1 0,-4-1,-15-4</inkml:trace>
  <inkml:trace contextRef="#ctx0" brushRef="#br0" timeOffset="638.425">1356 169,'1302'0,"-1278"0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36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1553,'195'-253,"-108"148,-4-5,6-20,126-181,-127 122,-4 64,-49 83,-87 71,16-10,-157 65,87-55,145-25,20-5,147 12,12 13,-218-25,-1 1,1 0,-1 0,1-1,0 1,-1 0,1-1,0 1,-1 0,1-1,0 1,-1-1,1 1,0 0,0-1,-1 1,1-1,0 1,0-1,0 1,0-1,-1 1,1-1,0 1,0-1,0 1,0-1,0 1,0-1,1 1,-1-1,0 1,0-1,0 1,0-1,1 1,-1-1,0 1,0 0,1-1,-1 1,0-1,1 1,-1 0,0-1,1 1,-1 0,1-1,-1 1,0 0,1 0,-1-1,1 1,-1 0,1 0,-1 0,1 0,-1 0,1-1,-1 1,1 0,-1 0,1 0,-1 0,1 1,-1-1,1 0,-35-32,32 31,-251-223,249 222,4 4</inkml:trace>
  <inkml:trace contextRef="#ctx0" brushRef="#br0" timeOffset="354.782">1439 1,'-21'2,"0"1,0 1,0 0,1 2,-1 1,1 0,1 2,0 0,0 1,0 1,-3 3,18-10,0 0,0-1,0 1,1 1,0-1,0 0,0 1,0 0,1-1,-1 1,1 0,1 0,-1 1,1-1,0 0,0 0,0 1,1-1,-1 1,1-1,1 0,-1 1,1-1,0 0,0 1,1-1,-1 0,1 0,0 0,1 0,-1 0,1-1,0 1,0-1,0 1,1-1,-1 0,1-1,0 1,0 0,1-1,-1 0,5 2,7 2,0 0,1-1,-1-1,1-1,0 0,0-1,1-1,-1-1,0 0,1-1,-1-1,0-1,1 0,-1-1,0-1,-1-1,1 0,-1-1,0-1,0-1,-1 0,0-1,0 0,-1-1,0-1,-1 0,0-1,-1 0,0-1,0-2,-10 12,0-1,0 0,0 1,-1-1,0 0,1 0,-1 0,-1 0,1 0,0 0,-1 0,0 0,0 0,0 0,0 0,-1 0,0 0,0 0,0 0,0 0,0 0,-1 0,0 1,0-1,0 0,0 1,0 0,-1-1,0 1,1 0,-1 0,0 1,0-1,-1 1,1-1,-3 0,-16-10</inkml:trace>
  <inkml:trace contextRef="#ctx0" brushRef="#br0" timeOffset="601.834">705 141,'424'-39,"-110"22,75 16,-282 1,190 26,-271-24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0 368,'248'-11,"2"-24,-95 13,-131 15</inkml:trace>
  <inkml:trace contextRef="#ctx0" brushRef="#br0" timeOffset="3866.835">170 510,'138'-12,"110"-7,-40-7,-190 25,-6 1</inkml:trace>
  <inkml:trace contextRef="#ctx0" brushRef="#br0" timeOffset="4461.236">480 1,'10'14,"1"-1,0-1,0 1,2-2,-1 0,2 0,-1-1,1-1,1 0,-1-1,2 0,-1-2,1 0,9 2,37 20,-34-14,-1 0,-1 2,-1 1,0 1,13 13,-37-30,0 0,0-1,-1 1,1 0,0 0,-1 0,1 0,-1 0,1 0,-1 0,1 0,-1 0,0 0,1 0,-1 0,0 1,0-1,0 0,0 0,0 0,0 0,0 0,0 0,0 0,-1 1,1-1,0 0,-1 0,1 0,-1 0,1 0,-1 0,0 0,1-1,-1 1,0 0,0 0,1 0,-1-1,0 1,0 0,0-1,0 1,-50 32,39-27,-246 157,202-121,42-32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47,'14'0,"10"0,5 0,3 0,1 0,-1 0,-1 0,0 0,-2-5,0-1,0 0,-1 1,0 2,0 1,-5-4,-1-1,-5 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30,'34'0,"15"0,5 0,-2-5,-6-1,-5 0,-5 1,-4 1,-2 2,-2 1,-5 1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3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1 254,'516'-30,"-298"3,-183 10,-40 12</inkml:trace>
  <inkml:trace contextRef="#ctx0" brushRef="#br0" timeOffset="244.836">28 451,'25'10,"31"-2,16-2,0-7,-2-3,-3-2,-9-3,-4-1,-7 1,-1 3,-5-3,-3 0,-4 1,-3 3,-2 2,-1 1,0 1,-6 1</inkml:trace>
  <inkml:trace contextRef="#ctx0" brushRef="#br0" timeOffset="696.975">452 0,'10'14,"1"-2,0 1,1-1,0-1,1 0,0-1,1 0,0-1,0-1,1 0,0-1,1 0,-1-1,1-1,0-1,1 0,-1-1,10 0,95 33,-82-21,-25-12,0 1,-1 0,1 0,-1 2,0-1,-1 2,1 0,-1 0,0 1,-1 1,0 0,-1 0,1 1,-2 0,0 1,0 0,0 1,-2 0,1 0,4 13,-12-19,-1-1,0 1,-1 0,1-1,-1 1,0-1,-1 0,1 1,-1-1,0 0,0-1,0 1,-1 0,0-1,0 0,0 0,0 0,-1 0,1-1,-1 0,0 0,0 0,0 0,-1-1,1 0,-1 0,-2 0,6-1,-119 53,92-44,0 2,1 1,0 1,1 1,1 2,1 1,-4 4,6 10,16-15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283 115,'40'167,"-5"51,-24-9,5-153,-11-54,-2-6</inkml:trace>
  <inkml:trace contextRef="#ctx0" brushRef="#br0" timeOffset="269.558">0 86,'207'-36,"146"3,-146 17,-183 16</inkml:trace>
  <inkml:trace contextRef="#ctx0" brushRef="#br0" timeOffset="747.55">593 566,'28'-8,"0"1,1 2,-1 0,1 2,0 1,0 2,26 2,-53-2,0 0,0 0,-1 0,1 0,0 0,0 0,0 1,-1-1,1 1,0-1,-1 1,1 0,0-1,-1 1,1 0,-1 0,1 0,-1 0,0 1,1-1,-1 0,0 0,0 1,0-1,0 1,0-1,0 1,0 0,0-1,-1 1,1 0,-1-1,1 1,-1 0,0 0,1-1,-1 1,0 0,0 0,0 0,-1-1,1 1,0 0,-1 0,1-1,-1 1,1 0,-1-1,0 1,0 0,0-1,0 1,0-1,0 0,0 1,0-1,-1 0,1 0,0 1,-2-1,-22 25,22-24,-1 0,1 0,-1 0,1 0,0 1,0-1,0 1,0 0,1 0,-1 0,1 0,0 0,0 0,0 1,0-1,0 1,1 0,-1-1,1 1,0 0,1 0,-1 0,0 0,1 0,0 0,0 0,0 0,1 0,-1-1,1 1,0 0,0 0,0 0,1-1,-1 1,1 0,1 1,4 0,1-1,-1 0,1-1,0 1,0-1,1-1,-1 0,1 0,-1 0,1-1,-1-1,1 1,0-1,-1-1,1 0,-1 0,2-1,17 1,87-2,-89 3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89,'4'39,"0"1,3-1,1 0,2-1,2 0,9 20,5 18,100 277,-105-320,-21-32,1-1,0 0,0 0,-1 1,1-1,0 0,0 0,0 0,-1 0,1 0,0 0,0 0,0 0,0 0,-1-1,1 1,0 0,0 0,-1-1,1 1,0-1,0 1,-1 0,1-1,-1 1,1-1,0 0,-1 1,1-1,-1 1,1-1,-1 0,1 0,-1 1,0-1,1 0,-1 1,0-1,0 0,1 0,-1 0,0 1,0-1,0 0,0 0,0 0,47-214,7-11,44-103,-87 275,-15 54,-1 5</inkml:trace>
  <inkml:trace contextRef="#ctx0" brushRef="#br0" timeOffset="334.929">707 625,'0'19,"0"12,-5-1,-2 1,1-1,1-1,1 0,2 0,6-6,2-6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428 736,'0'-5,"0"0,0-1,0 1,-1 0,0 0,0 0,0 0,0 0,-1 0,0 1,0-1,0 0,0 1,-1-1,0 1,0 0,0 0,0 0,-1 0,1 1,-1-1,0 1,0 0,-1 0,1 0,0 1,-1 0,0 0,0 0,1 0,-1 0,0 1,0 0,0 0,0 1,-1-1,1 1,0 0,0 1,0-1,0 1,0 0,-4 1,-12 9,1 1,0 0,1 2,1 0,0 1,1 1,0 0,1 2,1 0,1 0,1 1,0 1,2 0,-9 19,16-29,0 0,0 1,1-1,0 1,1-1,0 1,1 0,0 0,0 7,1-14,0 0,1-1,-1 1,1-1,-1 1,1-1,0 1,1-1,-1 1,1-1,-1 0,1 0,0 0,0 0,0 0,0 0,1 0,-1-1,1 1,0-1,0 0,0 0,0 0,0 0,0 0,0-1,1 1,-1-1,1 0,-1 0,12-1,-1 0,1-1,-1-1,0 0,0-1,0 0,0-1,0-1,-1 0,1-1,-2-1,1 0,-1 0,0-1,0-1,-1 0,0-1,0 0,-2 0,1-1,2-4,99-122,-110 135,-1 0,1 1,0-1,0 1,0-1,0 1,0-1,0 1,1-1,-1 1,0 0,1 0,-1 0,1 0,-1 0,1 0,0 0,-1 0,1 1,0-1,-1 1,1-1,0 1,0-1,0 1,-1 0,1 0,0 0,0 0,0 0,0 1,-1-1,1 0,0 1,0 0,-1-1,1 1,0 0,-1 0,1 0,-1 0,1 0,-1 0,1 0,-1 0,0 1,0-1,1 1,22 27,-19-22,0 0,0-1,0 1,1-1,0 0,0 0,1-1,0 1,0-2,0 1,0-1,1 0,0 0,-1-1,1 0,1-1,-1 1,3-1,3 0,-1-1,1-1,0 0,-1-1,1-1,-1 0,0 0,1-1,-1-1,0 0,-1-1,1-1,-1 1,0-2,0 0,-1 0,0-1,0-1,-1 0,3-3,19-26,-1-2,-2-1,-2 0,-2-2,6-17,-10 18,-2-1,-1-1,-3 0,-1-1,-3 0,-1-1,-3-1,-1 1,-3-1,-2-30,-6 50,5 27,0 1,0-1,0 0,0 1,0-1,0 0,0 1,0-1,0 0,0 1,0-1,0 0,0 1,0-1,0 0,0 1,0-1,0 0,-1 0,1 1,0-1,0 0,0 1,0-1,-1 0,1 0,0 1,0-1,-1 0,1 0,0 0,-1 1,1-1,0 0,0 0,-1 0,1 0,0 0,-1 0,1 1,0-1,-1 0,1 0,0 0,-1 0,1 0,0 0,-1 0,1-1,0 1,-1 0,1 0,0 0,-1 0,1 0,0 0,-1-1,1 1,0 0,0 0,-1 0,1-1,0 1,0 0,-1 0,-12 152,14-115,0 380,-1-389,1 0,2-1,0 1,2-1,1 0,1 0,1-1,2 0,0 0,2-1,11 18,-16-32,-6-6</inkml:trace>
  <inkml:trace contextRef="#ctx0" brushRef="#br0" timeOffset="247.183">822 312,'39'0,"36"-5,15-1,2 0,-10 1,-9 1,-8-3,-10 0,-4 0,-7 3,-5 0,-10 2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3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339 142,'-177'431,"173"-422,-4 7,1 1,0 0,2 0,0 1,0 0,2 0,0 0,1 0,1 8,1-24,1 1,-1-1,1 1,-1 0,1-1,0 1,0-1,0 0,0 1,1-1,-1 0,1 0,-1 1,1-1,0 0,-1-1,1 1,0 0,0 0,1-1,-1 0,0 1,0-1,1 0,-1 0,1 0,-1 0,1 0,-1-1,1 1,1-1,89 3,-72-5,-8 2,0-2,0 0,0 0,0-1,0-1,-1 0,1-1,-1 0,6-4,0 0</inkml:trace>
  <inkml:trace contextRef="#ctx0" brushRef="#br0" timeOffset="261.657">0 424,'58'-14,"28"-5,5-4,-9 2,-13 4,-9 6,-10 4,-8 3,-7 3,-9 1</inkml:trace>
  <inkml:trace contextRef="#ctx0" brushRef="#br0" timeOffset="585.485">819 424,'39'-4,"21"-8,6 0,-3 1,-8 2,-9 4,-11 1</inkml:trace>
  <inkml:trace contextRef="#ctx0" brushRef="#br0" timeOffset="781.304">763 678,'38'-10,"32"-7,9-6,-4 0,-10 5,-16 6</inkml:trace>
  <inkml:trace contextRef="#ctx0" brushRef="#br0" timeOffset="1167.319">1835 1,'-252'459,"202"-329,48-125,1 0,0 0,0 0,1 0,0 1,0-1,0 0,0 0,1 0,0 0,0 0,0 0,0 0,1 0,0 0,0 0,1-1,-1 1,1-1,0 0,0 1,0-1,1-1,-1 1,2 0,4 1,2 0,-1-1,0-1,1 0,0 0,-1-1,1 0,0-1,0 0,0-1,0 0,0-1,0 0,0 0,0-1,0-1,-1 0,8-3,46-32,-51 25</inkml:trace>
  <inkml:trace contextRef="#ctx0" brushRef="#br0" timeOffset="1419.533">1384 340,'38'5,"32"1,9 0,1-1,-9-2,-11-1,-17-1</inkml:trace>
  <inkml:trace contextRef="#ctx0" brushRef="#br0" timeOffset="1614.295">2145 594,'-9'38,"-4"23,6 5,3-8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0 227,'57'41,"-55"-37,12 15,-1 1,-1 1,-1 0,-1 0,-1 1,-1 1,-1-1,3 19,-4-19,1 0,10 41,4-1,2-1,12 21,-35-81,0 0,0 0,0 0,0 0,0 1,1-1,-1 0,0 0,1 0,-1 0,0 0,1 0,-1 0,1 0,0 0,-1 0,1 0,0 0,-1 0,1 0,0 0,0-1,0 1,0 0,0-1,0 1,0-1,0 1,0-1,0 1,0-1,0 0,0 1,0-1,1 0,-1 0,0 0,0 0,0 0,0 0,0 0,1 0,-1 0,0-1,0 1,0 0,0-1,0 1,0-1,0 1,0-1,0 0,0 1,1-2,53-179,99-261,-94 273,-51 146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1,'-5'29,"-6"19,-2 6,2-2,3-4,2-10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0,'-19'20,"3"15,4 2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0,'-42'27,"27"-19,0 1,1 1,0 0,0 0,1 2,1-1,0 2,0 0,1 0,1 1,8-12,1 0,-1 1,1-1,0 1,0-1,0 1,0-1,0 1,0-1,1 1,-1 0,1 0,0-1,0 1,0 0,0 0,0-1,0 1,1 0,0-1,-1 1,1 0,0-1,0 1,1-1,-1 1,0-1,1 0,-1 0,1 1,0-1,0 0,0 0,1 1,91 45,-43-27,-47-19,0 0,-1 0,1 0,-1 1,1-1,-1 1,0 0,0 0,0 0,-1 0,1 1,-1-1,0 1,1-1,-2 1,1 0,0 0,-1 0,0 0,1 0,-2 0,1 0,0 0,-1 1,0-1,0 0,0 0,0 0,-1 1,0-1,0 0,0 0,0 0,-1 0,1 0,-1 0,0-1,0 1,0-1,-1 1,1-1,-1 0,0 0,0 0,-2 1,-5 2,0-1,-1 0,0-1,0 0,0-1,0 0,-1-1,1 0,-1-1,1 0,-1-1,0 0,1-1,-1 0,-10-3,-2-2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0 499,'27'-50,"3"1,1 1,3 2,1 1,2 2,3 1,11-7,-27 28,2 2,0 1,1 0,1 2,29-12,-56 27,1 0,-1 1,1-1,0 0,-1 1,1-1,0 1,0-1,-1 1,1 0,0 0,0-1,0 1,-1 1,1-1,0 0,0 0,-1 1,1-1,0 1,0-1,-1 1,1 0,-1 0,1 0,-1 0,1 0,-1 0,1 0,-1 0,0 0,0 1,1-1,-1 1,0-1,0 1,-1-1,1 1,0-1,0 1,-1 0,1-1,-1 1,1 0,-1 0,0 0,0-1,0 1,0 0,0 0,4 72,-6-65,2 0,0 1,0-1,0 0,1 1,1-1,-1 0,2 0,-1 0,1 0,0 0,1-1,0 1,1-1,4 7,-5-12,0-1,0 0,0 0,0 0,0-1,0 1,1-1,-1 0,0 0,1-1,-1 1,1-1,-1 0,0 0,1 0,-1-1,1 1,-1-1,0 0,1-1,-1 1,0-1,0 0,0 0,0 0,0 0,-1-1,1 1,-1-1,1 0,-1 0,0 0,0-1,0 1,1-3,9-5,188-160,-200 170,0-1,0 0,1 1,-1-1,0 1,1-1,-1 1,1 0,-1-1,1 1,0 0,0 0,-1 0,1 1,0-1,0 0,0 1,0-1,0 1,0-1,0 1,0 0,0 0,0 0,0 0,0 0,0 1,0-1,0 0,0 1,0 0,-1-1,1 1,0 0,0 0,0 0,-1 0,1 0,-1 1,1-1,-1 0,1 1,-1-1,0 1,1-1,-1 1,0 0,0 0,0-1,0 1,-1 0,1 0,0 1,3 229,-3-229,0 0,0 0,1 0,-1 0,1 0,0 0,0 0,0 0,0-1,0 1,1-1,-1 0,1 1,0-1,-1 0,1 0,0-1,0 1,0-1,3 1,15 5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57,'1'-1,"0"1,0-1,-1 1,1-1,0 1,0-1,-1 0,1 1,0-1,-1 0,1 0,0 1,-1-1,1 0,-1 0,0 0,1 0,-1 0,0 0,1 0,-1 0,0 0,0 0,0 1,0-1,0 0,0 0,0 0,0 0,0 0,0 0,-1 0,1 0,0 0,-1 0,1 0,0 0,-1 0,0 1,1-1,-1 0,1 0,-1 0,0 1,1-1,-1 1,0-1,0 0,0 1,1-1,-1 1,0-1,0 1,0 0,-54-10,32 16,1 0,1 1,0 2,0 0,0 1,1 1,1 1,0 1,0 0,1 1,1 2,1-1,-4 6,-52 70,70-88,-1 1,1 0,0 0,1 0,-1 0,1 0,-1 0,1 0,0 0,1 0,-1 1,1-1,0 0,0 1,0-1,1 0,-1 1,1-1,0 0,0 0,1 0,-1 0,1 0,2 3,1-2,0-1,1 0,-1-1,1 1,0-1,0-1,0 1,1-1,-1 0,1 0,-1-1,1 1,0-2,-1 1,1-1,0 0,-1 0,1-1,0 0,-1 0,1 0,-1-1,1 0,-1 0,0-1,0 0,0 0,4-3,14-9,0-2,-2-1,0 0,0-2,-2 0,-1-2,0 0,-2-1,0-1,0-2,22-29,-39 55,0-1,0 1,0-1,1 1,-1-1,0 1,0-1,1 1,-1-1,0 1,0-1,1 1,-1-1,1 1,-1 0,0-1,1 1,-1-1,1 1,-1 0,1 0,-1-1,1 1,-1 0,1 0,-1 0,1-1,-1 1,1 0,-1 0,1 0,-1 0,1 0,-1 0,1 0,0 0,-1 0,1 1,-1-1,1 0,-1 0,1 0,-1 0,1 1,-1-1,1 0,-1 1,1-1,-1 0,0 1,1-1,-1 0,0 1,1-1,-1 1,10 33,-8-25,0 1,0 1,0-1,1 0,0 0,1 0,0 0,0-1,1 1,1-1,-1 0,1-1,1 0,0 1,0-2,0 1,1-1,0-1,1 1,-1-1,1-1,0 1,1-2,-1 1,1-1,0-1,0 1,1-2,-1 0,-1-1,1-1,0 1,-1-2,1 1,0-1,-1-1,1 0,-1 0,1-1,-1 0,0 0,0-1,0-1,-1 1,5-4,2-3</inkml:trace>
  <inkml:trace contextRef="#ctx0" brushRef="#br0" timeOffset="228.226">1356 0,'-19'39,"-16"26,-7 8,4-4,3-10,9-8,2-15,7-7,5-5,0-1,3 0,-3 1,1-3</inkml:trace>
  <inkml:trace contextRef="#ctx0" brushRef="#br0" timeOffset="478.697">1018 141,'19'10,"16"7,7 7,1 3,-2 2,-3 1,-4 0,-2 0,-2 0,-1-1,-1-5,-5-2,-2-5,1 0,1-3,-4 0,1-1,-4-3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9:5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5588 843,'-11'-6,"-1"1,1 0,-1 1,-1 1,1-1,0 2,-1 0,0 0,1 1,-1 1,0 0,1 1,-1 0,0 1,1 0,0 1,-1 1,1 0,0 0,1 1,-1 1,1 0,0 0,1 1,-1 1,1 0,1 0,-1 1,1 0,1 0,0 1,0 0,1 1,1-1,-1 2,2-1,-1 0,2 1,-1 0,2 0,-1 6,1-12,1 1,1-1,-1 1,1 0,1-1,-1 1,1 0,0 0,0-1,1 1,0 0,0-1,1 1,0-1,0 1,0-1,1 0,0 0,0 0,1 0,0 0,0-1,0 1,0-1,1 0,0-1,0 1,0-1,0 0,1 0,0-1,0 1,0-1,3-1,0 0,0-1,1 0,-1-1,0 1,1-2,-1 1,0-2,0 1,1-1,-1 0,0-1,-1 0,1 0,0-1,-1 0,0-1,6-4,9-6,-1-1,-1-2,0 0,-1-1,12-16,90-137,-122 171,0 1,0-1,0 1,0-1,0 1,1 0,-1-1,0 1,0-1,0 1,1-1,-1 1,0-1,0 1,1 0,-1-1,0 1,1 0,-1-1,0 1,1 0,-1-1,1 1,-1 0,1 0,-1 0,0-1,1 1,-1 0,1 0,-1 0,1 0,-1 0,1 0,-1 0,1 0,-1 0,1 0,-1 0,1 0,-1 0,1 0,-1 0,1 1,-1-1,0 0,1 0,-1 0,1 1,-1-1,1 0,-1 1,0-1,1 0,-1 1,0-1,0 0,1 1,-1-1,0 1,10 33,-8-24,10 63,-11-57,1 0,0 0,1 0,1-1,1 1,0-1,1 0,1-1,0 1,4 4,-10-17,1 1,0-1,1 0,-1 0,0 1,0-1,1-1,-1 1,1 0,0-1,0 1,-1-1,1 0,0 0,0 0,0 0,0 0,0-1,0 0,1 1,-1-1,0 0,0 0,0-1,0 1,0-1,0 1,0-1,0 0,0 0,0 0,0-1,-1 1,1-1,0 1,-1-1,1 0,-1 0,0 0,1-1,-1 1,0 0,-1-1,1 1,0-1,1-2,136-196,-79 144,-59 56,0 0,1 1,-1-1,1 0,0 0,-1 1,1-1,-1 1,1-1,0 1,0 0,-1-1,1 1,0 0,-1 0,1 0,0 0,0 1,-1-1,1 1,0-1,-1 1,1-1,0 1,-1 0,1-1,-1 1,1 0,-1 0,0 0,1 1,-1-1,0 0,0 0,0 1,0-1,0 1,0-1,0 1,0-1,0 1,-1-1,1 1,-1 0,15 81,-15-76,0 0,1 1,-1-1,1 1,1-1,0 0,0 1,0-1,1 0,-1-1,2 1,3 6,-5-11,0-1,0 1,0-1,0 1,0-1,0 0,1 0,-1 0,0 0,1 0,-1-1,1 1,-1-1,0 1,1-1,-1 0,1 0,-1 0,1 0,-1-1,1 1,-1 0,1-1,-1 0,1 0,-1 0,0 0,0 0,0 0,1-1,67-42,57-58,10 3,-136 98,0 1,1-1,-1 0,0 1,0-1,0 1,1 0,-1-1,0 1,1 0,-1-1,0 1,1 0,-1 0,0 0,1 0,-1 1,0-1,1 0,-1 1,0-1,1 0,-1 1,0 0,0-1,0 1,1 0,-1-1,0 1,0 0,0 0,0 0,0 0,0 0,-1 0,1 0,0 0,0 0,-1 1,1-1,-1 0,1 0,-1 1,0-1,1 0,-1 1,0-1,0 0,0 1,4 76,-5-67,1 7,-1-14,0 0,0 0,0 0,1 0,0 0,0 0,0-1,0 1,1 0,0 0,0 0,0 0,0 0,0-1,1 1,-1 0,1-1,0 1,0-1,1 0,-1 0,1 0,-1 0,1 0,0 0,0-1,14 6</inkml:trace>
  <inkml:trace contextRef="#ctx0" brushRef="#br0" timeOffset="1336.285">7197 814,'-8'-2,"0"-1,0 1,0 0,0 1,0 0,0 1,-1-1,1 1,0 1,0 0,0 0,-1 0,1 1,1 0,-1 1,0 0,0 0,1 1,0 0,0 0,0 0,0 1,1 0,-1 1,-1 0,0 1,1 0,0 0,0 1,1 0,0 0,0 1,1-1,0 1,1 1,0-1,0 0,1 1,0 0,0 0,2 0,-1 0,1 0,0 0,1 3,0-11,0 0,0 0,0 0,0 1,0-1,1 0,-1 0,1 0,-1 0,1 0,0 0,0 0,0 0,0-1,0 1,0 0,0 0,1-1,-1 1,1-1,-1 1,1-1,-1 0,1 0,0 1,0-1,0 0,-1 0,1-1,0 1,0 0,0-1,0 1,1-1,-1 0,0 1,0-1,0 0,0 0,2-1,80-28,-55 12,-1-2,-1-1,-1-2,-1 0,-1-2,-1 0,3-7,-26 30,0 1,0-1,1 1,-1-1,0 1,0-1,0 1,0-1,0 1,1-1,-1 1,0-1,0 1,1-1,-1 1,0 0,1-1,-1 1,0-1,1 1,-1 0,0-1,1 1,-1 0,1 0,-1-1,1 1,-1 0,1 0,-1 0,1 0,-1-1,1 1,-1 0,1 0,-1 0,1 0,-1 0,1 0,-1 0,1 1,-1-1,1 0,-1 0,1 0,-1 0,1 1,-1-1,1 0,-1 0,0 1,1-1,-1 0,1 1,-1-1,0 0,1 1,-1-1,0 1,1-1,-1 1,0-1,0 1,3 35,-4-31,1 3,-1-1,1 1,0 0,1 0,0 0,0 0,1-1,0 1,0 0,1-1,0 0,0 0,0 1,1-2,0 1,1 0,0-1,0 0,0 0,0-1,1 1,0-1,0 0,1-1,-1 1,1-1,0-1,2 2,0-2,0 0,1 0,-1-1,1 0,0-1,0 0,-1 0,1-1,0 0,0-1,0 0,-1-1,1 0,0 0,-1-1,0 0,1-1,-1 0,-1 0,1-1,0-1,21-13,-1-1,-1-2,-1-1,-1-1,5-9,9-10,-3-1,-2-3,-2 0,-2-2,-2-2,-2-1,-2 0,-3-2,-3-1,-1 0,3-31,-6-73,-15 151,-1 0,0 0,0 1,0-1,-1 1,0-1,-1 1,1 0,-2 0,1 0,-1 0,0 0,0 1,-1 0,1 0,-1 0,-1 0,1 1,-5-3,7 6,0 1,1-1,-1 1,-1 0,1 0,0 0,0 0,0 0,0 1,-1-1,1 1,0 0,-1 0,1 0,0 1,0-1,-1 1,1 0,0 0,0 0,0 0,0 0,0 1,0-1,0 1,1 0,-1 0,0 0,1 0,-2 1,-61 83,53-53,1 2,2-1,1 1,2 1,2 0,0-1,3 1,1 0,2 0,1 0,1 0,3-1,0 0,3 0,1-1,1 0,2-1,4 6,105 158,-85-156,-47-78,-24-16,-2 1,-3 2,-1 2,-33-30,66 72,-10-12,0 2,-2 0,1 1,-2 0,0 2,-1 0,0 1,0 2,-1 0,-1 1,-8-2,7 10,43 13,61 5,0-3,0-4,1-4,0-3,1-3,-1-5,63 3,60 2,-169 0</inkml:trace>
  <inkml:trace contextRef="#ctx0" brushRef="#br0" timeOffset="1636.789">8692 617,'-18'21,"0"1,2 0,0 2,2 0,0 0,2 1,0 1,2 0,1 0,-2 15,9-36,1-1,0 1,0-1,0 1,0-1,1 1,0 0,0-1,0 1,0 0,1-1,0 1,0-1,0 1,0-1,1 1,0-1,0 0,0 0,0 0,1 0,0 0,-1 0,1-1,1 1,-1-1,0 0,1 0,0 0,-1 0,1-1,0 1,1-1,-1 0,0 0,1-1,-1 1,4-1,0 0,0-1,0 1,0-1,0-1,0 0,0 0,0 0,-1-1,1 0,0-1,-1 0,0 0,1 0,-1-1,0 0,-1 0,1-1,-1 0,0 0,0-1,4-4,2-3,-1 0,0-1,-1 0,0-1,-1 0,-1-1,0 0,-2 0,1 0,-2-2,-2 11,0 0,-1-1,0 1,-1-1,0 0,0 0,0 1,-1-1,0 0,-1 0,0 0,0 1,-1-1,1 0,-2 1,1-1,-1 1,0 0,-1 0,1 0,-2 0,1 1,-1 0,1 0,-2 0,1 0,-5-3,4 4,-1 0,1 1,-1 0,0 1,0-1,0 1,0 1,0-1,-1 1,1 0,-1 1,0 0,1 0,-1 1,0 0,0 0,1 0,-10 5</inkml:trace>
  <inkml:trace contextRef="#ctx0" brushRef="#br0" timeOffset="2754.01">9059 1068,'75'-221,"-68"202,1 1,0 0,1 1,1 0,1 0,0 1,1 0,1 1,0 1,3-2,-14 14,1 1,0-1,-1 1,1 0,0 0,0 0,0 0,0 0,0 0,0 1,0 0,0-1,0 1,0 0,0 0,0 1,0-1,0 1,0-1,-1 1,1 0,0 0,0 0,0 1,-1-1,1 1,0-1,-1 1,0 0,1 0,-1 0,0 0,0 1,0-1,0 0,-1 1,1-1,-1 1,1 0,-1 0,0-1,0 1,0 0,0 0,-1 0,1 0,-1 0,1 0,-1 0,0 1,10 190,-10-193,1-1,-1 1,1-1,-1 1,1 0,-1-1,1 1,0-1,-1 0,1 1,0-1,-1 1,1-1,0 0,0 0,-1 1,1-1,0 0,0 0,-1 0,1 0,0 0,0 0,0 0,-1 0,1 0,0 0,0 0,-1-1,1 1,0 0,0-1,-1 1,1 0,0-1,-1 1,1-1,0 1,-1-1,1 1,-1-1,1 1,-1-1,1 0,-1 1,1-1,-1 0,0 1,1-1,-1 0,0 1,0-1,1 0,-1 0,0 0,0 1,0-1,0 0,0 0,0 0,4-4,183-162,-181 162,-1 0,1 0,0 1,0-1,0 1,0 0,1 1,0 0,-1 0,1 0,0 1,1 0,-1 0,0 1,4-1,-8 4,0 0,0 0,0 0,0 0,-1 1,1-1,-1 1,0 0,0-1,0 1,0 0,0 0,0 0,-1 1,0-1,0 0,0 0,0 1,0-1,0 1,-1-1,0 1,0-1,0 1,0-1,0 1,-1-1,1 1,-2 2,2 0,-3 58,6 72,-3-132,1-1,0 0,0 0,0 0,0 0,1-1,-1 1,1 0,-1 0,1-1,0 1,0-1,0 1,1-1,-1 0,1 0,-1 0,1 0,-1-1,1 1,0-1,0 1,0-1,0 0,1 0,16 4</inkml:trace>
  <inkml:trace contextRef="#ctx0" brushRef="#br0" timeOffset="3354.39">10103 588,'-18'31,"1"1,1 1,2 0,1 1,2 1,-5 28,15-61,0 0,0 1,0-1,0 1,1-1,-1 1,1-1,0 1,0 0,0-1,0 1,0-1,0 1,1-1,-1 1,1-1,0 1,0-1,0 1,0-1,0 0,0 1,1-1,-1 0,1 0,-1 0,1 0,0 0,0 0,0-1,0 1,0-1,0 1,0-1,1 0,-1 0,0 0,1 0,-1 0,1 0,-1-1,1 1,-1-1,1 0,0 0,-1 0,1 0,-1 0,1 0,0-1,11-5,0-1,-1-1,0 0,0 0,-1-2,0 1,0-2,-1 1,-1-1,0-1,0 0,1-5,109-170,-120 185,1 0,-1 0,1 0,-1 0,1 0,-1 0,1 1,0-1,0 0,0 0,0 1,1-1,-1 0,0 1,1-1,-1 1,0 0,1 0,0-1,-1 1,1 0,0 0,0 0,-1 1,1-1,0 0,0 1,0-1,0 1,0-1,0 1,0 0,0 0,0 0,0 0,0 0,0 1,0-1,0 1,0-1,0 1,0 0,0-1,-1 1,1 0,0 0,0 0,-1 1,1-1,-1 0,1 1,-1-1,0 1,1-1,-1 1,0 0,1 1,61 173,-45-111,-4-18,-2 1,-2 0,-2 1,-3 1,-1-1,-3 0,-2 1,-2-1,-2 1,-2-1,-2-1,-4 4,8-35,0 1,-2-1,0-1,-1 1,0-1,-2 0,0-1,0 0,-1-1,-1 0,-1-1,0 0,0-1,-1 0,-1-1,0-1,0 0,-1-1,-1-1,1-1,-1 0,-4 0,17-5,1-1,-1-1,0 1,1 0,-1-1,0 0,0 0,1 0,-1 0,0-1,1 1,-1-1,0 0,1 0,-1-1,1 1,-1-1,1 1,0-1,0 0,0 0,0-1,0 1,0 0,0-1,1 0,-1 0,1 0,0 0,0 0,0 0,0 0,1-1,-1 1,1-1,-1-1,0-10,0 0,1-1,1 1,0-1,1 1,1-1,0 1,1 0,1 0,0 0,1 0,1 0,0 1,1 0,0 1,1-1,10-11,4-5,2 1,1 1,2 1,1 1,0 2,30-20,-14 14,2 2,0 2,2 2,1 2,0 3,32-8,-36 15</inkml:trace>
  <inkml:trace contextRef="#ctx0" brushRef="#br0" timeOffset="-2482.159">537 278,'21'34,"26"95,-5 1,10 75,-21-49,-24-107,2 0,3-1,1-1,2 0,3 0,5 6,-22-50,1 0,0 0,0 0,0 0,0-1,0 1,0-1,1 1,-1-1,1 0,0 1,0-1,0-1,0 1,0 0,0-1,0 0,1 1,-1-1,0-1,1 1,-1 0,0-1,1 0,-1 1,1-1,-1-1,1 1,-1 0,1-1,-1 0,0 0,1 0,-1 0,0 0,0-1,0 0,0 1,0-1,0 0,0 0,0-1,-1 1,1-1,17-18,-1-1,-1 0,-1-2,-1 0,-1-1,-1 0,-1-1,-2 0,0-1,-2 0,2-13,91-330,-102 369,0 0,0 0,0 1,0-1,0 0,0 0,0 0,0 0,0 1,0-1,1 0,-1 0,0 0,1 1,-1-1,0 0,1 0,-1 1,1-1,-1 0,1 1,0-1,-1 1,1-1,-1 1,1-1,0 1,0-1,-1 1,1 0,0-1,0 1,-1 0,1-1,0 1,0 0,0 0,0 0,-1 0,1 0,0 0,0 0,0 0,0 0,-1 0,1 1,0-1,0 0,0 0,-1 1,1-1,0 1,0-1,-1 1,1-1,0 1,-1-1,1 1,0 0,28 45,-27-44,178 389,-163-358,-13-24,-1 0,2 0,-1 0,1 0,1-1,-1 0,1 0,1 0,-1-1,1 0,1 0,-1-1,1 0,0 0,1-1,-1 0,1-1,-2-4,0-1,0-1,0 1,-1-1,1 0,-1 0,1-1,-1 0,0 0,0-1,0 0,-1 0,1 0,-1 0,0-1,0 0,0 0,-1 0,0-1,0 0,0 1,-1-1,0-1,1 0,0 1,32-55,-3-1,-3-1,-3-2,-2-1,-3 0,8-53,-12 56,45-164,-53 209</inkml:trace>
  <inkml:trace contextRef="#ctx0" brushRef="#br0" timeOffset="-1667.986">2484 871,'-33'6,"1"2,0 1,0 2,1 1,0 1,-2 4,13-8,1-1,0 1,1 1,0 1,0 1,1 0,-9 10,21-17,0 0,0 0,1 0,-1 1,1-1,1 1,-1 0,1 1,0-1,0 0,1 1,0-1,0 1,1 0,0 0,0 0,0 0,1 0,0 0,0-1,2 6,-2-8,0-1,1 0,0 0,0 0,0 1,0-1,1 0,-1 0,1 0,0-1,-1 1,1 0,1-1,-1 1,0-1,1 0,-1 1,1-1,-1 0,1-1,0 1,0 0,0-1,0 0,0 0,0 1,0-2,1 1,-1 0,0-1,1 1,5-1,0 1,0-1,0-1,0 1,0-2,0 1,0-1,0 0,0-1,6-3,6-6,-1 0,-1-1,0-1,-1-1,0-1,-1 0,-1-1,-1-1,0 0,-2-1,12-20,18-21,19-16,-61 77,1 0,-1 0,1 0,-1 0,1 0,-1 0,1 0,-1 0,0 1,0-1,0 1,0-1,0 1,0-1,0 1,0-1,-1 1,1 0,-1-1,1 1,-1 0,1 0,-1 0,0-1,0 1,0 0,0 0,0-1,-1 1,1 0,0 0,-1 0,2 6,1 11,0 1,2 0,0 0,2-1,0 0,1 0,1-1,0 0,4 5,-10-21,-1 0,1 0,0 0,0 0,0 0,0 0,0 0,0-1,0 1,0-1,1 1,-1-1,1 0,-1 0,1 0,-1 0,1-1,-1 1,1-1,0 1,0-1,-1 0,1 0,0 0,-1 0,1-1,0 1,-1-1,1 0,-1 0,1 1,-1-2,1 1,-1 0,1 0,-1-1,0 1,0-1,0 0,0 0,0 0,0 0,0 0,-1 0,1 0,-1 0,1-1,-1 1,0-1,1-1,57-91,55-66,-114 160,0 1,1-1,-1 0,1 0,-1 0,1 0,-1 0,1 1,-1-1,1 0,0 0,0 1,-1-1,1 0,0 1,0-1,0 1,0-1,0 1,0 0,0-1,0 1,-1 0,1 0,0 0,0-1,0 1,0 0,0 0,0 0,0 1,0-1,0 0,0 0,0 0,0 1,0-1,0 0,0 1,0-1,0 1,0-1,-1 1,1 0,0-1,0 1,-1 0,1 0,0-1,-1 1,1 0,-1 0,1 0,-1 0,1 0,-1-1,1 2,10 101,-10-95,0 5,1 0,0 0,1 0,1 0,0 0,0 0,2-1,-1 0,1 0,1 0,0-1,1 0,2 3,-8-13,0 0,-1 1,1-1,0 0,0 0,0 1,0-2,0 1,0 0,0 0,1-1,-1 1,0-1,0 1,0-1,1 0,-1 0,0 0,0 0,1-1,-1 1,0-1,0 1,0-1,0 0,0 1,0-1,0 0,0-1,0 1,0 0,0 0,0-1,-1 1,1-1,-1 0,1 1,0-2,49-76,36-117,-79 185,-2 5</inkml:trace>
  <inkml:trace contextRef="#ctx0" brushRef="#br0" timeOffset="-1329.873">3387 984,'21'0,"0"0,1-1,-1-1,0-2,0 0,0-1,-1 0,0-2,0-1,0 0,-1-2,11-7,-27 15,0 0,0 0,0-1,0 1,-1-1,1 0,-1 0,0 0,0 0,0 0,0 0,-1 0,1-1,-1 1,0-1,0 1,0-1,0 0,0 1,-1-1,0 0,0 1,0-1,0 0,-1 1,1-1,-1 0,0 1,0-1,0 1,0-1,-1 1,1 0,-1-1,0 1,0 0,0 0,-1 0,1 1,-1-1,1 0,-1 1,0 0,0 0,0 0,0 0,-1 0,1 0,0 1,-1-1,1 1,-1 0,1 0,-1 1,0-1,1 1,-4-1,-3 2,1 0,0 1,-1-1,1 2,0-1,0 1,0 1,1 0,-1 0,1 1,0-1,0 2,0-1,1 1,0 1,0-1,0 1,1 0,0 0,1 1,0 0,0 0,0 0,1 1,0 0,1-1,0 1,0 0,1 1,0-1,1 0,0 1,0-1,1 1,0 6,-1-5,0 0,1-1,0 1,1 0,0-1,1 1,0-1,0 1,1-1,0 0,1 0,0 0,1-1,0 1,0-1,1 0,0-1,1 1,0-1,0 0,1-1,1 1,3 0,0 0,0-1,1-1,0 0,0 0,0-2,1 1,0-2,0 0,0 0,0-2,0 0,0 0,0-1,0-1,1 0,-1-1,0-1,0 0,9-4</inkml:trace>
  <inkml:trace contextRef="#ctx0" brushRef="#br0" timeOffset="4616.546">0 1605,'958'0,"-562"27,737-27,-292 0,-247-27,688 26,-667-27,125 0,-67 1,169-3,-168 5,772-33,-933 31,242-5,60 34,-786-2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2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0,'-14'39,"-10"16,-1 5,0-3,-2-12,4-8,2-6,-1-4,3-5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0,'-291'170,"251"-129,39-40,0 0,1 0,-1-1,1 1,-1 0,1 0,-1 0,1 0,0 0,0 1,-1-1,1 0,0 0,0 0,0 0,0 0,0 0,0 0,1 0,-1 0,0 0,0 0,1 0,-1 0,1 0,-1 0,1 0,-1 0,1 0,-1 0,1 0,0-1,0 1,-1 0,1 0,0-1,0 1,0-1,0 1,0-1,0 1,0-1,0 1,0-1,0 0,0 1,0-1,0 0,1 0,163 33,-162-32,-1 0,0 0,0 0,0 0,-1 1,1-1,0 1,0-1,-1 1,1 0,-1 0,1 0,-1-1,0 1,0 1,0-1,0 0,0 0,0 0,0 0,-1 1,1-1,-1 0,0 1,0-1,0 0,0 1,0-1,0 0,0 1,-1-1,1 0,-1 0,0 1,0-1,0 0,0 0,0 0,0 0,-1 1,-63 71,47-61,-1-1,0 0,0-2,-1 0,-1-1,1-1,-21 5,17-11,6-4</inkml:trace>
  <inkml:trace contextRef="#ctx0" brushRef="#br0" timeOffset="338.95">834 114,'-26'18,"1"3,1 0,1 1,1 1,1 1,2 1,0 1,1 1,-6 13,22-38,0 1,1 0,-1 0,0 0,1 0,-1 0,1 0,0 0,0 0,1 1,-1-1,0 0,1 0,0 1,0-1,0 1,0-1,1 0,-1 1,1-1,0 0,0 0,0 0,0 1,0-1,1 0,-1 0,1-1,0 1,0 0,0-1,0 1,1-1,-1 1,1-1,-1 0,1 0,0 0,2 1,10 0,1-1,-1-1,1 0,-1-1,1 0,-1-1,0-1,1-1,-1 0,0-1,0 0,-1-2,1 1,-1-2,0 0,-1 0,10-8,-11 9,1-2,-1 1,0-1,-1-1,0 0,0-1,-1 0,0-1,-1 0,0 0,-1-1,0 0,-1 0,0-1,-1 0,-1 0,0-1,-1 0,2-8,-6 18,0-1,0 1,-1-1,0 1,1-1,-2 1,1-1,0 1,-1 0,0 0,0 0,0 0,-1 0,1 0,-1 1,0-1,0 1,0-1,0 1,-1 0,1 1,-1-1,0 1,0-1,0 1,0 0,0 0,0 1,-1-1,-3 0,-1 0,-1-1,0 2,0-1,1 1,-1 1,0 0,0 0,0 1,0 0,0 1,1 0,-1 0,-8 4,-12 7,5 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1,'40'152,"-6"-49,43 180,-30-142,-47-141,0 0,1 1,-1-1,0 1,1-1,-1 1,1-1,-1 0,0 1,1-1,-1 0,1 1,-1-1,1 0,-1 0,1 1,-1-1,1 0,-1 0,1 0,0 0,-1 0,1 0,-1 1,1-1,-1-1,1 1,-1 0,1 0,-1 0,1 0,0 0,-1 0,1-1,-1 1,1 0,-1 0,1-1,-1 1,0 0,1-1,-1 1,1-1,-1 1,0 0,1-1,-1 1,0-1,1 1,-1-1,0 1,0-1,0 1,1-1,-1 1,0-1,0 1,0-1,0 0,14-39,-13 35,124-417,-40 225,-73 207,-6 3</inkml:trace>
  <inkml:trace contextRef="#ctx0" brushRef="#br0" timeOffset="353.686">649 509,'0'19,"0"16,0 7,0 1,0-2,-5-8,-1-5,0-2,1-6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9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0 335,'15'-18,"-7"5,1 1,0 1,1 0,1 0,-1 1,2 0,-1 1,1 0,1 1,-1 0,2 1,-8 6,0 0,-1 1,1 0,0 0,0 0,0 1,-1 0,1 0,0 1,-1-1,1 1,-1 0,1 1,-1-1,0 1,0 0,0 0,-1 1,1 0,2 2,43 23,-38-25,0 0,1 0,-1-1,1-1,0 0,-1-1,1 0,0-1,0 0,0-1,0-1,0 0,-1-1,1 0,-1-1,0 0,0-1,0 0,0-1,-1 0,8-6,-4-2</inkml:trace>
  <inkml:trace contextRef="#ctx0" brushRef="#br0" timeOffset="-962.205">0 589,'24'0,"18"0,6 0,0 0,-4 0,-4 0,-4 0,-4 0,-2 0,-1 0,-2 0,1 0,-1-5,1-1,-5 0</inkml:trace>
  <inkml:trace contextRef="#ctx0" brushRef="#br0" timeOffset="-695.296">113 786,'24'5,"22"2,9-1,-1-1,-5-7,-6-2,-5-1,-4 1,-8 0</inkml:trace>
  <inkml:trace contextRef="#ctx0" brushRef="#br0" timeOffset="1037.976">875 617,'-28'55,"2"1,3 2,-10 40,122-227,-48 78,118-145,-159 195,0 0,1 0,-1 0,1 0,-1 1,1-1,0 0,-1 0,1 0,0 1,-1-1,1 0,0 1,0-1,0 0,0 1,-1-1,1 1,0 0,0-1,0 1,0 0,0-1,0 1,0 0,0 0,0 0,0 0,0 0,0 0,0 0,0 0,0 1,0-1,0 0,0 1,0-1,0 0,0 1,0-1,0 1,0-1,-1 1,1 0,0-1,0 1,-1 0,1 0,0-1,-1 1,1 0,-1 0,1 0,-1 0,1 0,-1 0,0 0,7 18,-1 0,-1 0,-1 1,-1 0,0 0,-1 15,1 5,-4-39,1 1,-1 0,1-1,0 1,-1 0,1 0,0-1,0 1,0 0,0 0,0-1,0 1,1 0,-1-1,1 1,-1 0,1-1,0 1,-1 0,1-1,0 1,0-1,0 1,0-1,0 0,0 1,1-1,-1 0,0 0,1 0,-1 0,1 0,-1 0,1 0,-1-1,1 1,0 0,-1-1,1 1,0-1,0 0,-1 0,1 1,0-1,0 0,-1 0,1-1,0 1,0 0,-1-1,1 1,0-1,-1 1,1-1,-1 0,1 0,84-87,30-59,-116 146,1-1,-1 1,0 0,0 0,1 0,-1 0,1 0,-1 1,1-1,-1 0,1 0,0 0,-1 0,1 0,0 1,0-1,-1 0,1 1,0-1,0 1,0-1,0 1,0-1,0 1,0-1,0 1,0 0,0 0,0-1,0 1,0 0,0 0,0 0,0 0,0 0,0 0,0 1,0-1,0 0,0 0,0 1,0-1,0 1,0-1,0 1,0-1,0 1,0 0,0-1,-1 1,1 0,0 0,-1-1,1 1,0 0,-1 0,1 1,6 120,-9-110,1 0,1 0,-1 1,2-1,0 0,0 0,1 0,1 0,0-1,1 1,4 9,3-3</inkml:trace>
  <inkml:trace contextRef="#ctx0" brushRef="#br0" timeOffset="1640.418">1948 505,'-199'166,"190"-159,0 1,1 0,1 1,-1-1,1 2,1-1,0 1,0 0,1 0,0 0,1 1,0 0,0-1,0 6,4-14,0-1,-1 1,1-1,0 1,0 0,0-1,0 1,0-1,0 1,0 0,1-1,-1 1,0-1,1 1,0-1,-1 1,1-1,0 0,0 1,-1-1,1 0,0 0,0 1,1-1,-1 0,0 0,0 0,0 0,1 0,-1 0,0-1,1 1,-1 0,1-1,-1 1,1-1,-1 0,1 1,0-1,-1 0,1 0,-1 0,1 0,-1 0,1 0,0 0,71-27,184-183,-257 209,1 0,0-1,-1 1,1 0,0 0,0-1,0 1,0 0,0 0,0 0,0 0,0 0,0 1,1-1,-1 0,0 0,1 1,-1-1,0 1,1-1,-1 1,0-1,1 1,-1 0,1 0,-1 0,1 0,-1 0,1 0,-1 0,1 0,-1 1,0-1,1 0,-1 1,1-1,-1 1,0 0,0-1,1 1,-1 0,0 0,0 0,0 0,0 0,0 0,0 0,0 0,15 92,-4-41,20 145,-30-178,0 0,-1 0,-1 1,-1-1,-1 0,0 0,-2 0,0 0,-1 0,-1-1,0 0,-2 0,0 0,-1-1,0 0,-2-1,0 0,-6 6,15-20,0 0,1 1,-1-1,0-1,0 1,-1 0,1 0,0-1,-1 1,1-1,0 0,-1 0,0 0,1 0,-1 0,0 0,1-1,-1 1,0-1,0 0,1 0,-1 0,0 0,0 0,1-1,-1 1,0-1,0 0,1 1,-1-1,1-1,-1 1,1 0,-1-1,1 1,0-1,0 1,-1-1,1 0,1 0,-1 0,0 0,0-1,1 1,-1 0,1-1,0 1,0-1,0 1,-3-7,1 1,1-1,0 0,0 0,1 0,0 0,0 0,1 0,0 0,1 0,0 0,0 1,1-1,0 0,0 0,1 1,1-1,-1 1,2-1,95-150,-80 132,-7 9</inkml:trace>
  <inkml:trace contextRef="#ctx0" brushRef="#br0" timeOffset="4286.369">2710 138,'-24'106,"14"-69,7-31,0 0,1 1,-1 0,1-1,1 1,-1 0,1 0,0 0,1 0,0 0,0 0,0 0,1 0,0 0,0 0,1 0,0 0,0-1,1 1,1 3,2-6,0-1,0 1,1-1,-1 0,1-1,-1 1,1-1,0-1,0 1,0-1,0 0,0-1,0 0,0 0,0 0,0-1,6-1,6 1,86 8,-87-1</inkml:trace>
  <inkml:trace contextRef="#ctx0" brushRef="#br0" timeOffset="4623.344">2427 645,'43'-5,"34"-1,8 0,-5-4,-12 0,-12 2,-11 2,-9 2,-5 2,-3 1,-2 1,0 0,0 1,-5-1</inkml:trace>
  <inkml:trace contextRef="#ctx0" brushRef="#br0" timeOffset="5455.055">2569 843,'161'-17,"-89"18,-72 1,0 0,1 0,-1-1,0 1,0 0,0 0,-1 0,1-1,0 1,-1 0,1 0,-1-1,1 1,-1 0,0-1,0 1,0 0,0-1,0 1,0-1,0 0,0 1,-1-1,1 0,0 0,-1 0,1 0,-1 0,1 0,-1 0,0 0,-1 0,-2 3,-19 17,11-12,1 2,0 0,0 0,1 1,0 0,1 1,1 0,0 1,0 1,8-14,1 1,-1-1,1 0,-1 0,1 1,0-1,0 1,-1-1,1 0,0 1,0-1,1 1,-1-1,0 0,0 1,1-1,-1 0,0 1,1-1,0 0,-1 0,1 1,0-1,-1 0,1 0,0 0,0 0,0 0,0 0,0 0,0 0,0 0,0-1,1 1,-1 0,0-1,0 1,1-1,-1 1,0-1,1 1,-1-1,0 0,2 0,64 4,-38-8,1-2,-1-1,-1-2,0 0,0-2,23-13,-33 16</inkml:trace>
  <inkml:trace contextRef="#ctx0" brushRef="#br0" timeOffset="5950.872">3584 363,'-31'30,"0"2,3 1,0 2,2 0,2 2,2 0,1 2,-14 37,32-72,1 0,1 0,-1 1,1-1,-1 1,1-1,1 1,-1-1,0 1,1 0,0-1,0 1,1-1,-1 1,1 0,0-1,0 1,1-1,-1 1,1-1,0 0,0 0,0 0,1 0,0 0,-1 0,1-1,1 1,-1-1,0 0,1 0,-1 0,1 0,0-1,0 1,0-1,4 1,12-1,1 0,0-2,0 0,0-2,0 0,-1-1,1-1,-1-1,0-1,0-1,-1-1,0 0,0-1,-1-1,12-9,13-3,-2-2,0-1,-1-3,-2-1,15-16,-44 35,0 0,0-1,-1-1,0 1,0-1,-2-1,0 1,0-1,-1 0,0 0,0-8,-3 16,-1-1,0 0,0 1,-1-1,1 0,-1 1,-1-1,1 0,-1 1,0-1,0 0,-1 1,1-1,-1 1,0 0,-1-1,1 1,-1 0,0 1,-1-1,1 0,-1 1,0 0,0 0,0 0,0 0,-1 0,-3-1,-9-3,1 1,-1 1,-1 1,1 0,-1 1,1 1,-1 1,0 1,0 0,0 1,0 1,0 0,0 2,0 0,0 1,1 1,0 0,0 2,0 0,1 0,-12 9,-58 37,56-27</inkml:trace>
  <inkml:trace contextRef="#ctx0" brushRef="#br0" timeOffset="6587.837">3443 673,'92'-57,"91"-43,-177 98,-1 0,0 1,1-1,-1 1,1 1,-1-1,1 1,0 0,-1 0,1 1,-1-1,1 1,-1 0,1 1,-1 0,0-1,1 2,-1-1,0 0,0 1,-1 0,1 0,-1 1,1-1,0 2,8 5,0-1,1-1,-1 0,2-1,-1-1,1 0,0-1,0 0,1-1,-1-1,7 0,8 4,-24-1</inkml:trace>
  <inkml:trace contextRef="#ctx0" brushRef="#br0" timeOffset="8523.489">4205 25,'73'-18,"44"11,-116 7,0 0,-1 0,1 0,0 1,0-1,0 0,0 0,-1 1,1-1,0 0,0 1,-1-1,1 0,0 1,0-1,-1 1,1 0,-1-1,1 1,0-1,-1 1,1 0,-1 0,1-1,-1 1,0 0,1 0,-1-1,0 1,0 0,1 0,-1 0,0 0,0-1,0 1,0 0,0 0,0 0,0 0,0 0,-1-1,1 1,0 0,0 0,-1 0,1-1,0 1,-1 0,1 0,-1-1,1 1,-1 0,-31 34,2-11,20-17,0 1,1 0,-1 0,1 1,1 0,0 0,0 1,1 0,0 0,0 1,1 0,-2 8,7-18,0 1,1 0,0 0,-1 0,1-1,0 1,0 0,0 0,0 0,0 0,0 0,1-1,-1 1,0 0,1 0,0 0,-1-1,1 1,0 0,0-1,0 1,0-1,0 1,0-1,0 1,1-1,-1 0,0 0,1 0,-1 0,1 0,0 0,-1 0,1 0,0 0,-1-1,1 1,0-1,0 1,0-1,0 1,83 4,-76-6,75-7,-65 1</inkml:trace>
  <inkml:trace contextRef="#ctx0" brushRef="#br0" timeOffset="9371.862">4121 872,'-1'-1,"0"1,0-1,0 1,1 0,-1 0,0-1,0 1,0 0,0 0,0 0,0 0,0 0,1 0,-1 0,0 1,0-1,0 0,0 0,0 1,1-1,-1 0,0 1,0-1,0 1,1-1,-1 1,0-1,1 1,-1 0,0-1,1 1,-1 0,1 0,-1-1,1 1,0 0,-1 0,1 0,-93 142,93-143,0 0,1 0,-1 0,0 0,1 0,-1 0,0 0,0 0,1 1,-1-1,0 0,1 0,-1 0,0 1,0-1,1 0,-1 0,0 1,0-1,0 0,1 0,-1 1,0-1,0 0,0 1,0-1,0 0,1 1,-1-1,0 0,0 1,0-1,0 0,0 1,0-1,0 0,0 1,25-27,109-113,-41 60,-91 79,-1 0,1 1,0-1,0 0,-1 1,1-1,0 1,0-1,-1 1,1 0,-1 0,1-1,0 1,-1 0,0 1,1-1,-1 0,0 0,1 1,-1-1,0 0,0 1,0-1,0 1,-1 0,1-1,0 1,0 0,-1-1,1 1,-1 0,0 0,0-1,1 1,-1 0,0 0,0 0,-1-1,1 1,0 0,-1 0,1-1,-1 1,1 0,-2 1,3 8,-1-9,0 0,0 0,0 1,0-1,0 0,1 0,-1 0,1 0,-1 0,1 0,0 0,0 0,0-1,0 1,0 0,0 0,0-1,0 1,1-1,-1 1,1-1,-1 1,1-1,0 0,0 0,-1 0,1 0,0 0,0 0,0 0,0-1,0 1,0-1,0 1,0-1,0 0,0 0,0 0,0 0,0 0,1 0,-1-1,0 1,0-1,0 1,0-1,-1 0,1 0,1 0,62-48,14-2,-77 51,0 0,0 1,0 0,0 0,0-1,0 1,0 1,0-1,0 0,-1 0,1 1,0-1,-1 0,1 1,-1 0,1-1,-1 1,0 0,0 0,0 0,0 0,0 0,0 0,0 0,-1 0,1 0,-1 0,1 0,-1 1,0-1,0 0,0 0,0 0,0 0,-1 1,1-1,3 16,28 38,-16-46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0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750 424,'2'-3,"0"1,-1-1,0 0,1 0,-1 0,0 0,0 0,-1 0,1 0,0 0,-1 0,0 0,0 0,0-1,0 1,0 0,-1 0,0 0,1 0,-1 0,0 0,0 0,-1 0,1 0,0 1,-1-1,0 0,0 1,0-1,0 1,0 0,0-1,-1 1,1 0,-1 1,1-1,-1 0,0 1,1-1,-1 1,0 0,0 0,0 0,0 0,0 1,-1-1,0 1,-223-1,214 1,0 0,0 1,0 1,0 0,0 0,1 2,-1-1,1 2,-12 5,22-9,0 0,1 0,-1 0,1 1,-1-1,1 0,0 1,0-1,-1 1,1 0,0-1,0 1,1 0,-1 0,0 0,0 0,1 0,-1-1,1 1,0 0,0 0,-1 0,1 0,1 0,-1 0,0 0,0 0,1 0,-1 0,1 0,-1 0,1 0,0 0,0-1,0 1,0 0,0-1,0 1,1 0,-1-1,1 1,63 60,-53-54,-10-8,0 1,1-1,-1 1,1-1,-1 1,0 0,0 0,1 0,-1 0,0 1,0-1,0 1,0-1,-1 1,1-1,0 1,-1 0,1 0,-1 0,1 0,-1 0,0 0,0 0,0 1,0-1,0 0,-1 1,1-1,0 0,-1 1,0-1,0 1,0-1,0 1,0-1,0 0,-1 1,1-1,-1 1,1-1,-1 0,0 1,0-1,0 0,0 0,-1 0,1 0,-1 0,-25 19,-1-2,-1 0,-1-3,0 0,-5 0,1 0,-29 12,-81 50,143-77,0 1,-1-1,1 0,0 0,0 0,0 1,0-1,0 1,0-1,0 1,0-1,0 1,1-1,-1 1,1-1,-1 1,1 0,0 0,0-1,0 1,-1 0,2-1,-1 1,0 0,0-1,0 1,1 0,-1-1,1 1,-1 0,1-1,0 1,0-1,0 1,0-1,0 1,0-1,0 0,0 1,60 37,-26-29,-1-2,1-1,1-2,-1-2,1-1,0-2,26-3,-56 3,1-1,-1 0,0-1,-1 1,1-1,0 0,0 0,-1-1,1 0,-1 0,0 0,0-1,0 0,0 0,-1 0,1 0,-1-1,6-8</inkml:trace>
  <inkml:trace contextRef="#ctx0" brushRef="#br0" timeOffset="353.539">467 1,'-3'100,"-5"0,-4 0,-4-1,-5 0,-4-2,-20 44,-61 198,100-322,2 1,0 0,1 0,1 0,0 0,2 1,0-1,1 0,0 0,2 1,0-1,3 6,1-6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6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0,'2'2,"-1"-1,0 1,-1-1,1 1,0-1,0 1,-1 0,1-1,0 1,-1 0,0 0,1-1,-1 1,0 0,0 0,0-1,0 1,-1 0,1 0,0 0,-1-1,1 1,-1 0,1-1,-1 1,0 0,0-1,0 1,0-1,0 1,0-1,0 0,0 1,-1-1,0 0,2 0,-67 91,-165 295,227-380,1 1,0 0,1 0,-1 0,1 0,1 1,0-1,0 1,0-1,1 1,1 0,-1 0,1 0,1-1,0 4,3-8,-1 0,1-1,0 0,0 1,0-1,0-1,0 1,1-1,-1 1,1-1,0 0,-1-1,1 1,0-1,0 0,0-1,0 1,0-1,0 0,1 0,-1 0,0-1,0 1,0-1,2-1,6 1,41 0,-37 3,0-1,1 0,-1-1,1-1,-1-1,0 0,0-2,0 0,0 0,0-2,-1 0,0-1,0 0,-1-1,0-1,0-1,-1 0,5-6,-3-3</inkml:trace>
  <inkml:trace contextRef="#ctx0" brushRef="#br0" timeOffset="247.866">0 311,'44'5,"32"-4,9-1,0-1,-11-1,-17 1</inkml:trace>
  <inkml:trace contextRef="#ctx0" brushRef="#br0" timeOffset="686.555">678 480,'228'6,"-226"-6,0 1,0-1,0 0,0 1,0-1,0 1,0 0,-1 0,1 0,0 0,0 0,-1 0,1 0,0 0,-1 1,1-1,-1 1,0-1,1 1,-1-1,0 1,0 0,0 0,0 0,0-1,-1 1,1 0,0 0,-1 0,0 0,1 0,-1 0,0 0,0 0,0 0,0 0,0 0,-1 0,1 0,-1 0,1 0,-1 0,0 0,0 0,1 0,-1 0,0-1,-2 2,-47 60,45-59,0 1,0-1,0 1,1 0,-1 0,1 1,0-1,1 1,-1 0,1 0,0 0,1 1,0-1,0 1,0-1,1 1,-1 0,1 1,2-6,-1 1,0-1,1 0,0 1,0-1,-1 0,1 1,0-1,1 0,-1 0,0 0,1 0,-1 0,1 0,-1 0,1-1,0 1,0 0,0-1,0 1,0-1,0 0,0 0,1 0,-1 0,0 0,1 0,-1-1,0 1,1-1,-1 0,1 0,-1 1,1-1,1-1,90-12,-94 13,145-54,-120 47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0,'-2'35,"-1"1,-2-1,-1-1,-2 1,-1-1,-2-1,-2 0,0 0,-2-1,-2-1,-9 13,2-5,1-2,1 2,1 0,3 1,1 0,-4 21,20-59,0 0,0 0,0 1,0-1,1 1,-1-1,1 1,0-1,0 1,-1-1,2 1,-1-1,0 0,0 1,1-1,-1 1,1-1,0 1,0-1,0 0,0 0,0 1,1-1,-1 0,0 0,1 0,0 0,-1 0,1-1,0 1,0-1,0 1,0-1,0 1,0-1,1 0,-1 0,0 0,1 0,-1-1,1 1,-1-1,3 1,166-3,-53-24,-37-5,-66 22</inkml:trace>
  <inkml:trace contextRef="#ctx0" brushRef="#br0" timeOffset="251.415">0 396,'38'-10,"37"-7,16-2,-4 3,-12 4,-13 4,-13 4,-9 6,-8 4,-3 1,-3-1,-5-2</inkml:trace>
  <inkml:trace contextRef="#ctx0" brushRef="#br0" timeOffset="537.348">902 396,'44'-5,"28"-1,6-1,-4 2,-11 2,-10 1,-11 0,-6 2,-10 0</inkml:trace>
  <inkml:trace contextRef="#ctx0" brushRef="#br0" timeOffset="785.533">902 650,'39'-5,"26"-6,13-2,-3-2,-9 0,-11 3,-10 4,-8 3,-10-2,-5-1,-6 2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423 567,'-27'-2,"1"2,0 0,-1 2,1 1,0 1,1 1,-1 1,1 1,-22 10,39-14,-1 0,1 1,0 0,1 0,-1 1,1 0,-1 0,1 1,1 0,-1 0,1 0,0 1,1 0,0 0,0 1,0-1,1 1,0 0,0 0,1 1,0-1,1 1,0 0,0-1,1 1,0 0,0 0,1 0,1 7,0-12,0-1,1 1,0-1,-1 1,1-1,0 0,1 0,-1 0,0 0,1 0,0 0,0-1,-1 1,2-1,-1 0,0 0,0 0,1 0,-1-1,1 1,-1-1,1 0,-1 0,1 0,0 0,0-1,0 1,-1-1,1 0,0-1,0 1,2-1,6 0,0-1,-1 0,1 0,-1-1,0-1,0 0,0 0,0-1,-1-1,3-2,164-147,-177 154,1-1,0 1,0 0,0-1,0 1,1 0,-1 0,0 0,0 0,1 0,-1 0,1 0,-1 0,1 1,-1-1,1 1,-1-1,1 1,0-1,-1 1,1 0,-1 0,1 0,0 0,-1 0,1 0,0 0,-1 1,1-1,-1 0,1 1,0-1,-1 1,1 0,-1 0,1-1,-1 1,0 0,1 0,-1 0,0 0,0 1,0-1,0 0,0 1,0-1,0 0,1 2,19 53,-19-46,1 0,0-1,1 1,0-1,1 1,0-1,0-1,0 1,1-1,1 0,0 0,0-1,0 1,1-2,0 1,6 3,-7-7,0 0,1 0,0 0,-1-1,1-1,0 1,0-1,0-1,0 1,0-1,0-1,0 1,0-1,0-1,0 0,0 0,-1 0,1-1,-1 0,0 0,0-1,6-4,11-7,0-1,-1-2,0 0,-2-1,15-17,-1 1,-2-2,-1-1,-2-1,-2-2,-1 0,-2-2,-2-1,14-42,-26 59,-2-1,-1 0,-1-1,-1 0,-2 0,0 0,-3 0,0 0,-2-11,1 38,1 0,-1 0,0 1,1-1,-1 0,0 0,0 0,0 1,0-1,0 0,-1 0,1 1,-1-1,1 0,-1 1,1-1,-1 0,0 1,0-1,0 1,0-1,0 1,0-1,0 1,-1 0,1-1,0 1,-1 0,1 0,-1 0,1 0,-1 0,1 1,-1-1,0 0,1 1,-1-1,0 1,0 0,1-1,-1 1,0 0,0 0,0 0,1 0,-1 1,0-1,0 0,1 1,-1-1,0 1,1 0,-1-1,0 1,0 1,-3 6,1 0,0 1,0 0,1 0,0 0,1 0,0 1,0-1,1 1,0-1,1 1,0-1,2 10,-3-5,4 709,4-656,-7-55</inkml:trace>
  <inkml:trace contextRef="#ctx0" brushRef="#br0" timeOffset="247.759">789 342,'39'0,"36"0,11-5,-1-1,-4 0,-6 1,-12 1,-7 2,-8 1,-2 0,-5 1,-4 0,-8 1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58,'-22'90,"-11"109,5 15,-1-37,3-73,33-97,-1-12</inkml:trace>
  <inkml:trace contextRef="#ctx0" brushRef="#br0" timeOffset="299.989">0 58,'123'0,"97"0,120-18,-91-11,-161 19,-65 9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3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1,'0'5,"0"15,0 10,0 5,0 0,0 0,-4-2,-3-1,1-1,2-2,0-1,-3-4,0-8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1,'34'238,"-21"-145,-4 2,-4-1,-4 0,-4 2,1 40,30 236,1-27,-29 313,30-275,-20-217,7 87,10-56,0-28,1-28,3 90,-60 46,-1 7,30-282,-1 3,0 0,0 0,1 0,-1 0,1 0,0 0,1 0,-1 0,1 0,0 0,0 0,0 0,1-1,0 1,0 0,0-1,0 1,1-1,0 0,0 0,0 0,0 0,0 0,1-1,0 1,0-1,0 0,0 0,0-1,3 2,13 1</inkml:trace>
  <inkml:trace contextRef="#ctx0" brushRef="#br0" timeOffset="1213.286">0 2400,'169'-22,"309"5,-428 13,1195-66,752 71,-1379-27,-10-3,47-3,1010 34,-1573-19,-73 12</inkml:trace>
  <inkml:trace contextRef="#ctx0" brushRef="#br0" timeOffset="3984.74">395 2316,'3'-2,"0"0,-1 0,1 0,-1-1,1 1,-1-1,0 1,0-1,0 0,0 0,0 0,-1 0,0 0,1 0,-1 0,0 0,0-1,0 0,0 1,16-38,1 0,2 2,2 0,1 1,3 2,0 0,10-7,164-227,-137 186,4 3,3 2,4 4,2 4,64-45,-122 101,180-153,-112 92,3 4,83-50,-113 81,6-1,3 2,1 4,2 2,42-12,54 1,-133 39,0 2,1 1,-1 2,0 2,21 3,115 24,-136-27,0 2,0 2,0 1,0 1,-1 2,0 2,-1 0,10 7,239 142,2-6,-187-101,108 74,-105-53,-67-52,-2 1,0 1,-1 1,-2 2,-1 1,6 9,162 210,63 99,-89-163,-8 6,75 71,39 17,8-5,-230-226,2-3,2-2,54 30,-72-47,186 106,-23-34,146 65,-133-90,42-39,-242-28,0-2,1 0,-1 0,1-2,-1 1,1-2,-1 0,11-2,201-44,-29 20,-181 26,-1-1,1 0,-1-2,0 0,0 0,0-2,-1 0,0 0,0-1,0-1,-1 0,0-1,-1-1,0 0,9-9,90-67,-5-6,193-139,-124 80,-142 121,-2-2,-1-1,-1-2,10-17,-33 43,194-188,-14-15,-140 165,200-182,-137 131,-102 94</inkml:trace>
  <inkml:trace contextRef="#ctx0" brushRef="#br0" timeOffset="5703.001">7564 2146,'1300'0,"-1103"-27,85-4,622 33,-679-31,-99 21,-109 11</inkml:trace>
  <inkml:trace contextRef="#ctx0" brushRef="#br0" timeOffset="8119.861">11402 1525,'-32'101,"20"-76,-141 304,123-207,30-118,0 0,0 0,0 0,0 0,1 0,0 0,0 0,0-1,0 1,1 0,-1-1,1 1,0-1,0 1,0-1,0 0,1 0,-1 0,1 0,0 0,0-1,0 1,0-1,1 0,-1 0,0 0,1 0,-1-1,1 1,2-1,142 9,-105-12,26-15,-57 4</inkml:trace>
  <inkml:trace contextRef="#ctx0" brushRef="#br0" timeOffset="8482.206">11035 1779,'138'26,"-104"-25,1-2,-1-2,0-1,0-1,0-2,14-6,32-4,-47 9,-5-1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0,'-15'34,"-4"15,0 1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1,'-12'6,"1"2,-1-1,2 1,-1 1,1 0,1 1,-1 0,1 0,1 0,0 2,1-1,0 1,-4 10,11-17,0 0,0 0,1-1,0 1,0 0,0 0,1-1,-1 1,1-1,0 1,1-1,-1 0,1 1,0-1,0-1,0 1,0 0,1-1,-1 0,1 1,0-2,0 1,0 0,0-1,1 1,-1-1,1-1,-1 1,1 0,0-1,4 1,31 19,-36-20,0 0,0 1,0 0,0 0,-1 0,1 0,0 0,-1 1,0 0,0-1,0 1,0 0,0 1,0-1,-1 1,1-1,-1 1,0 0,0-1,-1 1,1 0,-1 0,0 0,0 1,0-1,0 0,-1 0,0 0,0 1,0-1,0 0,-1 1,1-1,-1 0,-1 3,-6 1,0-1,-1 0,0 0,0-1,-1 0,1-1,-1 0,0 0,-1-1,1-1,-1 0,1 0,-1-1,0 0,0-1,-11 0,-59-1,62-6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0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109 171,'-103'348,"98"-328,10-26,13-30,-15 31,25-53,3 2,3 1,2 1,40-46,-28 61,-47 38,0 0,0 1,0-1,1 0,-1 1,0-1,0 1,1-1,-1 1,1 0,-1-1,0 1,1 0,-1 0,0 0,1 0,-1 0,1 0,-1 1,0-1,1 0,-1 1,0-1,1 1,-1-1,0 1,0 0,0 0,1-1,-1 1,0 0,0 0,0 0,0 0,-1 0,1 0,0 0,0 1,0-1,-1 0,1 1,3 10,-1 0,-1 0,0 0,0 0,-2 1,1-1,-1 0,-1 1,-2 9,1 13,0 109,2-143,0 1,0-1,0 1,0 0,0-1,0 1,0 0,0-1,1 1,-1-1,0 1,1-1,0 1,-1-1,1 1,0-1,0 1,0-1,-1 0,2 0,-1 1,0-1,0 0,0 0,0 0,1 0,-1 0,0 0,1-1,-1 1,1 0,-1-1,1 1,-1-1,1 1,0-1,-1 0,1 0,-1 0,1 0,0 0,-1 0,1 0,-1 0,1-1,0 1,-1 0,1-1,-1 0,1 1,-1-1,0 0,1 0,0 0,21-18,-1 0,-1-2,-1 0,-1-2,-1 0,7-13,-17 24,11-16,0 0,1 2,2 0,1 1,3-1,-25 25,0-1,0 1,0-1,1 1,-1 0,0-1,0 1,1 0,-1 0,1 0,-1 0,1 0,0 0,-1 1,1-1,0 0,-1 1,1-1,0 1,0 0,-1 0,1 0,0-1,0 1,0 1,-1-1,1 0,0 0,0 1,-1-1,1 1,0 0,0-1,-1 1,1 0,-1 0,1 0,-1 0,1 0,-1 0,0 1,1-1,-1 0,0 1,0-1,0 1,0-1,0 1,0-1,-1 1,1 0,0-1,-1 1,1 0,1 13,0-1,-1 1,-1 0,0 0,-1-1,-1 1,0 0,-1-1,-4 13,-6 45,12-69,0 0,1-1,-1 1,1 0,0 0,0-1,0 1,0 0,0 0,1 0,-1-1,1 1,0 0,0 0,0-1,0 1,0-1,0 1,1-1,-1 1,1-1,0 0,-1 0,1 0,0 0,1 0,-1 0,0-1,2 2,14 4</inkml:trace>
  <inkml:trace contextRef="#ctx0" brushRef="#br0" timeOffset="563.939">1407 142,'-29'9,"1"1,0 1,0 2,2 0,0 2,0 1,-16 14,34-22,-1-1,2 1,-1 0,1 1,0 0,1 0,0 1,1-1,-3 7,6-12,0 0,0-1,1 1,0 0,0 0,0 0,0 0,1 0,-1 0,1 0,0 0,0 0,1 0,-1 0,1 0,0 0,0 0,0 0,0-1,1 1,-1 0,1-1,0 1,0-1,1 1,-1-1,2 1,2-1,1 0,-1-1,1 0,0 0,0 0,-1-1,1 0,0 0,0-1,0 0,0 0,0-1,0 0,0 0,0-1,0 1,-1-1,1-1,-1 1,1-1,-1-1,0 1,0-1,0 0,-1 0,2-2,176-145,-13-16,-130 132,-50 70,8-27,-1-1,1 1,0 0,0-1,1 1,0 0,1 0,0 0,0 0,0-1,1 1,1 0,-1 0,1 0,0-1,1 1,0-1,0 0,0 0,1 0,0 0,1-1,-1 1,1-1,0 0,5 3,0 0,1 0,1-1,0-1,0 0,0-1,1 0,0 0,0-2,0 0,0 0,1-1,0-1,0 0,-1-1,1 0,0-1,0-1,0 0,0-1,0 0,-1-1,1-1,-1 0,12-6,-10-1</inkml:trace>
  <inkml:trace contextRef="#ctx0" brushRef="#br0" timeOffset="836.663">2423 1,'-5'38,"-11"28,-3 6,-3-3,3-9,4-10,-1-9,-1-6,-4-4,3-3,-1-6,3-2,-1-5,-2 0,-3 3,-2-2,3-4</inkml:trace>
  <inkml:trace contextRef="#ctx0" brushRef="#br0" timeOffset="1082.85">2113 114,'14'29,"15"18,7 3,-3-4,-2-4,-2-10,0-5,-6-2,-1-6,-1-1,2-3,-3-1,-1 4,2 2,2-1,-3 0,-5-3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0,'-4'20,"-3"10,-3 5,-6 2,-5-1,-4-2,-2-1,-1-7,-1-3,0-5,0-1,4-4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0,'-250'173,"184"-97,64-74,1 0,0 1,-1-1,1 1,0-1,0 1,0-1,1 1,-1 0,1-1,-1 1,1 0,0 0,0-1,0 1,0 0,1 0,-1-1,1 1,-1 0,1-1,0 1,0-1,0 1,1-1,-1 1,0-1,1 0,0 0,-1 1,1-1,0-1,2 3,164 79,-167-82,1 1,-1-1,-1 0,1 1,0 0,0-1,0 1,-1-1,1 1,-1 0,1-1,-1 1,0 0,0 0,0-1,0 1,0 0,0 0,0-1,0 1,-1 0,1-1,-1 1,1 0,-1-1,0 1,1-1,-1 1,0 0,0-1,0 0,0 1,0-1,-1 0,0 1,-50 46,47-44,-22 16,0-2,0-1,-2-1,0-2,-17 7,32-18,7-3</inkml:trace>
  <inkml:trace contextRef="#ctx0" brushRef="#br0" timeOffset="300.479">883 113,'-38'38,"1"1,2 2,1 1,3 1,-19 36,47-75,0 1,-1-1,2 1,-1 0,1 0,0 0,0 0,0 0,0 1,1-1,0 0,0 1,1-1,-1 1,1-1,1 1,-1-1,1 1,0-1,0 1,0-1,1 0,-1 0,1 0,1 1,-1-2,1 1,0 0,0-1,0 1,1-1,-1 0,1 0,0 0,0 0,3 1,6-1,0 0,0-1,1-1,-1 0,0-1,1 0,-1-1,1 0,-1-1,1-1,-1 0,0-1,0 0,0-1,0-1,-1 0,0 0,1-2,-2 1,1-1,-1-1,0 0,-1-1,1-1,0 2,1-1,-2 0,1-1,-1 0,-1 0,0-1,0-1,-1 1,-1-1,0-1,-1 1,0-1,0-1,-2 1,0-1,0 1,-1-1,-1 0,0 0,-1 0,-1-1,0 1,-1 0,0 0,-1 0,-2-7,2 17,-1 0,1 0,-1 1,1-1,-1 1,0-1,-1 1,1 0,0 1,-1-1,0 0,1 1,-1 0,0 0,0 0,-1 0,1 1,0-1,0 1,-1 0,1 1,-1-1,1 1,-1 0,1 0,-1 0,1 0,0 1,-1 0,1 0,0 0,-1 0,1 1,0 0,0 0,0 0,0 0,0 0,1 1,-3 2,-19 7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2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1,'15'5,"13"1,8 0,2-1,0-1,-3-2,-1-1,-3 0,-1-1,-1-1,-1 1,-5-5,-6-2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58,'48'-5,"20"-1,4-1,-5-2,-10-1,-10 2,-8 2,-5 2,-9 2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1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367 103,'-11'259,"-25"-14,26-15,10-205</inkml:trace>
  <inkml:trace contextRef="#ctx0" brushRef="#br0" timeOffset="353.167">0 74,'355'-40,"-85"21,-186 4,-70 18</inkml:trace>
  <inkml:trace contextRef="#ctx0" brushRef="#br0" timeOffset="856.958">508 639,'30'0,"-15"-1,-1 0,1 2,-1 0,1 0,-1 1,1 1,-1 0,10 5,-22-8,0 1,-1 0,1 0,0 0,0 0,-1 0,1 0,-1 0,1 0,-1 1,1-1,-1 1,0-1,0 1,1-1,-1 1,0 0,-1 0,1-1,0 1,0 0,-1 0,1 0,-1 0,0 0,1 0,-1 0,0 0,0 0,0 0,0 0,-1 0,1 0,-1-1,1 1,-1 0,1 0,-1 0,0 0,0-1,-1 2,-51 70,49-69,-32 52,35-55,1 0,0 0,-1 0,1 1,0-1,0 0,0 0,0 1,0-1,0 0,0 0,0 0,1 1,-1-1,0 0,1 0,-1 0,1 1,0-1,-1 0,1 0,0 0,-1 0,1 0,0 0,0-1,0 1,0 0,0 0,0 0,0-1,0 1,0-1,0 1,0-1,0 1,1-1,-1 0,0 1,0-1,1 0,-1 0,0 0,0 0,1 0,-1 0,0 0,0 0,0-1,1 1,15-2,0-1,0 0,0-2,-1 1,1-2,-1 0,0-1,-1-1,0-1,13-9,-16 12,12-9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6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1,'0'4,"0"7,0 7,0 4,0 3,0 3,0 1,5 1,1-1,0 0,-1 0,-2 0,-1 0,4-6,1-1,0-5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6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30,'38'-4,"33"-3,8 1,-4 1,-11 1,-10 2,-10 1,-13 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113 151,'0'-51,"0"44,0 32,25 161,7 124,-32 534,0 185,27-805,-26-183,-1 1,-2-1,-2 0,-7 31,-13 68,15-86,3 1,2 0,2-1,5 47,-1 3,9 38,-2-91,-3 1,-3 0,-1 0,-4 22,2-17,-29 113,28-92,1-78</inkml:trace>
  <inkml:trace contextRef="#ctx0" brushRef="#br0" timeOffset="1267.043">0 2070,'77'-11,"1"3,75 2,-22 1,191-31,473-51,-422 51,38-5,152 15,34 28,-142 28,165-31,-276-25,149-6,-65 4,188 29,-286-29,48-1,254 30,-388-29,39 27,-283 1</inkml:trace>
  <inkml:trace contextRef="#ctx0" brushRef="#br0" timeOffset="5054.269">57 151,'42'-10,"2"2,-1 2,1 2,0 2,0 2,8 2,115 50,89 19,-55-17,94 85,-87 7,-90-59,103 98,-152-127,77 82,-28-9,311 434,-147-243,-167-160,80 152,-24-56,31-6,-107-160,86 71,-28-32,-124-110,0-1,1-1,0-2,2-1,0-1,1-2,0-2,18 4,316 126,-252-110,136 26,-242-57,19 3,-1-2,1-1,-1-2,1 0,-1-2,15-4,-9-2,0-1,-1-2,0-1,-1-1,0-2,-2-1,0-1,-1-2,-1 0,-1-2,-1-1,5-8,86-121,109-126,-105 130,98-153,-41 44,-145 206,151-258,-21 27,-85 122,15-3,39-27,10-53,-136 234,33-55,2 0,3 3,4 0,234-222,-137 147,-22 25,-82 82,-30 21,1 1,0-1,1 2,-1 0,1 0,1 1,-1 1,1 0,12-3,113-24,68-43,-194 69,-11 5,1-1,-1 1,1 0,0 0,0 0,-1 0,1 0,0 0,0 0,0 1,0-1,0 0,0 1,0 0,0 0,0-1,0 1,0 0,0 1,0-1,0 0,0 1,0-1,0 1,0-1,0 1,0 0,0 0,0 0,0 0,-1 0,1 0,0 1,-1-1,1 0,-1 1,0-1,1 1,-1 0,0-1,0 2,7 11</inkml:trace>
  <inkml:trace contextRef="#ctx0" brushRef="#br0" timeOffset="6851.254">8241 1675,'5'0,"1"-4,5-3,5 1,5 2,3 0,3 2,1 1,1 0,1 1,-1 1,0-1,-5 5,-7 1</inkml:trace>
  <inkml:trace contextRef="#ctx0" brushRef="#br0" timeOffset="8952.3">8975 1281,'0'21,"-1"1,0 0,-2 0,-1-1,0 0,-2 0,0 0,-3 4,-117 286,120-295,1-6,0 0,1 0,0 0,0 1,1-1,1 1,0 0,0 0,1 0,1 0,-1 0,2 0,0 0,0 0,1-1,0 1,3 7,-1-14,0 1,0-1,1 0,-1-1,1 1,0-1,0 0,0 0,1 0,-1-1,1 0,-1 0,1 0,0-1,0 0,0 0,0 0,0-1,0 0,0 0,-1 0,1-1,0 0,6-1,5 1,-11 1,1 0,0 0,0-1,-1 0,1 0,0 0,-1-1,1 0,-1 0,1-1,-1 0,3-2,-3-4,-3-1</inkml:trace>
  <inkml:trace contextRef="#ctx0" brushRef="#br0" timeOffset="9272.464">8749 1535,'24'0,"22"0,8 0,1 0,-6 0,-5 0,-11 4,-6 2,-3 0,-5-1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7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25,'36'-5,"203"-11,-238 15,0 1,0-1,0 1,0 0,1-1,-1 1,0 0,0 0,0-1,0 1,0 0,0 0,0 0,0 1,0-1,1 0,-1 0,0 0,0 1,0-1,0 1,0-1,0 1,0-1,0 1,-1-1,1 1,0 0,0 0,0-1,-1 1,1 0,0 0,-1 0,1 0,0 0,-1 0,0 0,1 0,-1 0,1 0,-1 0,0 0,0 0,0 0,0 0,0 0,0 1,0-1,0 0,0 0,0 0,0 0,-1 0,-112 92,88-74,19-16,1 1,-1 0,1 0,0 0,0 0,0 1,0 0,1 0,0 0,0 0,0 1,1 0,-1-1,2 1,-1 0,0 1,1-1,0 4,3-7,1 0,-1 1,1-1,0 0,0 0,0 0,1 0,-1 0,1 0,-1-1,1 1,0-1,0 0,0 0,1 0,-1 0,0 0,1-1,-1 1,1-1,-1 0,1 0,0-1,-1 1,1-1,0 1,-1-1,1 0,0-1,2 1,108-21,-95 11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1,'-5'19,"-1"16,0 7,1 1,1-2,2-4,1-2,0-3,-3-2,-2-1,0-1,1-1,2 1,1 0,1-1,1 1,0-4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8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59,'44'-10,"18"-2,4 0,-5 2,-8 3,-7 2,-8 3,-5 1,-3 1,-3 1,0-1,0 1,-1-1,2 0,-1 1,-4-1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8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0 115,'44'-5,"32"-6,9-2,-5-3,-12 2,-12 2,-11 3,-14-1,-6 2,-4 1,1 2,0 2,-3 1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2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13,'-6'2,"-1"1,1 0,0 0,0 0,0 1,0 0,0 0,1 1,0-1,0 1,0 0,1 1,-1-1,1 1,1 0,-1 0,1 0,0 0,0 0,0 3,-1-1,-145 250,135-236,20-25,183-215,-50 54,-138 163,-1 0,0 0,1 0,-1 0,1 0,-1 0,1 1,-1-1,1 0,0 0,-1 1,1-1,0 0,0 1,-1-1,1 1,0-1,0 1,0-1,0 1,0 0,0-1,0 1,0 0,-1 0,1 0,0-1,0 1,0 0,0 0,0 1,0-1,0 0,0 0,0 0,0 1,0-1,0 0,0 1,0-1,0 1,-1-1,1 1,0-1,0 1,0 0,-1-1,1 1,-1 0,1 0,0-1,-1 1,1 0,-1 0,1 0,-1 0,0 0,1 0,48 221,-45-209,-2 0,1 0,-2 0,0 0,0 0,-1 0,-1 0,0 0,-2 6,2-18,-1 0,1 0,-1 0,0 0,1-1,-1 1,0 0,1-1,-1 1,0-1,0 0,1 0,-1 1,0-1,0 0,0 0,1-1,-1 1,0 0,0-1,1 1,-1-1,0 1,1-1,-1 0,0 0,1 0,-1 0,1 0,-1 0,1 0,0 0,-1-1,1 1,0 0,0-1,0 1,0-1,0 1,0-1,1 0,-1 1,0-2,-3-1,-10-11,-1 0,0 2,-1-1,-1 2,0 0,0 2,-1 0,-7-3,-87-13,87 24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31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31,'-15'9,"-8"9,-2-4,9-5,7-8,10-5,0-1,-1 5,1 2</inkml:trace>
  <inkml:trace contextRef="#ctx0" brushRef="#br0" timeOffset="-904.805">423 425,'-35'18,"0"1,1 1,2 3,0 0,1 2,2 1,0 1,-3 8,18-21,2 0,0 1,1 1,1 0,0 0,1 1,1 0,0 0,1 1,1 0,-2 16,4-25,1 1,0-1,1 1,0 0,0 0,1 0,0-1,1 1,0 0,1 0,0 0,0 0,1 0,0 0,1-1,0 1,1-1,0 0,0 0,1 0,0-1,0 1,1-1,0 0,1-1,0 0,0 0,0 0,1-1,0 0,13 2,0-2,1 0,-1-2,1 0,0-1,0-1,0-1,0-2,0 0,0-1,0-1,0-1,-1-1,1 0,-1-2,-1-1,1 0,6-5,17-4,-1-1,-1-2,0-2,-2-2,0-2,-2-1,-1-2,-1-2,-2-1,22-26,-49 49,-1 0,0-1,0 0,-1 0,0-1,0 1,-1-1,-1 0,0 0,0 0,-1 0,-1-1,0 1,0-1,-1 1,-1-1,0 1,0 0,-1-1,-1 1,0 0,0 0,-1 0,-1 1,1-1,-2 1,1 0,-2 0,1 1,-1 0,0 0,-1 1,0-1,-1 2,0-1,0 1,0 1,-6-4,-3 2,-1 1,1 1,-1 0,0 1,-1 2,1 0,-1 0,0 2,1 1,-1 0,0 1,0 1,1 1,-2 2,-23 4,0 3,1 2,1 1,0 3,-23 13,17-6</inkml:trace>
  <inkml:trace contextRef="#ctx0" brushRef="#br0" timeOffset="-485.814">84 792,'25'-23,"1"1,2 2,0 0,0 2,2 1,3 0,-29 14,1-1,-1 1,1 1,0-1,0 1,0-1,0 1,0 1,0-1,0 1,1 0,-1 0,1 1,-1-1,0 1,1 0,-1 1,1-1,-1 1,0 0,1 0,-1 1,0 0,0 0,0 0,0 0,0 1,-1 0,2 1,32 44,-34-40,0-1,1 0,0-1,1 1,-1-1,1 0,0-1,1 1,-1-1,1-1,0 1,1-1,-1 0,2 0,7 1,-1-2,1 0,-1 0,1-2,0 0,0-1,-1 0,1-1,0-1,0 0,-1-2,1 1,-1-2,0 0,-1-1,9-5,-5 1</inkml:trace>
  <inkml:trace contextRef="#ctx0" brushRef="#br0" timeOffset="1948.889">1015 1046,'-40'65,"-33"113,106-220,-12 9,2 1,2 1,1 2,1 0,1 2,21-16,-48 42,-1 0,1 0,-1 0,1 0,-1 0,1 0,0 0,0 0,-1 1,1-1,0 0,0 0,0 1,0-1,0 1,0-1,0 1,0-1,0 1,0-1,0 1,0 0,0 0,0-1,0 1,0 0,1 0,-1 0,0 0,0 0,0 1,0-1,0 0,0 0,0 1,0-1,0 1,0-1,0 1,0-1,0 1,0 0,0-1,0 1,0 0,0 0,-1 0,1-1,0 1,-1 0,1 0,-1 0,1 0,-1 1,-19 156,19-157,1 0,-1 0,0 0,0 0,1 0,-1-1,1 1,-1 0,1 0,-1 0,1-1,-1 1,1 0,-1-1,1 1,0-1,-1 1,1 0,0-1,0 1,0-1,-1 0,1 1,0-1,0 0,0 1,0-1,0 0,-1 0,1 0,0 0,0 0,0 0,0 0,0 0,0 0,0 0,0-1,-1 1,1 0,0 0,0-1,0 1,0-1,-1 1,1-1,0 1,-1-1,1 1,0-1,-1 0,1 1,0-1,-1 0,1 0,-1 0,42-39,-31 25,0 1,1 0,1 0,0 1,1 1,0 0,1 1,0 1,1 0,10-4,-25 14,0 0,-1-1,1 1,0 0,-1 0,1 0,0 0,-1 0,1 0,0 0,-1 0,1 1,0-1,-1 0,1 0,0 0,-1 1,1-1,0 0,-1 1,1-1,-1 1,1-1,-1 0,1 1,-1-1,1 1,-1 0,1-1,-1 1,0-1,1 1,-1 0,0-1,0 1,1 0,-1-1,0 1,0 0,0-1,0 1,0 0,0-1,0 1,0 0,0-1,0 1,0 0,0-1,-1 1,1 0,0-1,0 1,-1 0,1-1,0 1,-1-1,1 1,-16 48,14-46,-16 62,17-63,1 0,-1 0,1 0,0 0,0-1,-1 1,1 0,0 0,1 0,-1 0,0 0,0-1,1 1,-1 0,1 0,0 0,-1-1,1 1,0 0,0-1,0 1,0-1,1 1,-1-1,0 0,0 1,1-1,-1 0,1 0,-1 0,1 0,0 0,0 0,9 0</inkml:trace>
  <inkml:trace contextRef="#ctx0" brushRef="#br0" timeOffset="2629.273">1269 58,'62'-33,"-52"29,0 0,0 0,0 1,0 0,0 1,0 0,1 1,-1 0,1 0,-1 1,1 1,0 0,-1 0,5 2,-14-3,1 0,-1 1,1 0,-1-1,0 1,1 0,-1 0,0-1,0 1,0 0,1 0,-1 0,0 1,0-1,0 0,-1 0,1 0,0 1,0-1,-1 0,1 1,-1-1,1 1,-1-1,0 1,1-1,-1 1,0-1,0 1,0-1,0 1,0-1,0 1,-1-1,1 1,0-1,-1 1,1-1,-1 0,0 1,1-1,-1 0,0 1,0-1,-1 1,-49 60,44-55,-8 8,9-11,0 1,0 1,0-1,1 1,0 0,0 0,1 0,0 1,0 0,0 0,1 0,0 0,1 0,-1 1,0 3,5-8,0 0,-1 0,1-1,1 1,-1 0,0-1,0 0,1 1,0-1,-1 0,1 0,0 0,0-1,0 1,0-1,0 0,0 1,1-2,-1 1,0 0,0 0,1-1,-1 0,1 0,-1 0,0 0,1 0,-1-1,0 1,1-1,0 0,3 1,194-27,-176 23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4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0 669,'24'0,"1"-2,-1 0,0-2,0-1,-1 0,1-2,-1-1,0 0,-1-2,0-1,-1 0,0-2,-1 0,0-2,-1 0,-1-1,10-11,120-141,-110 119,3 2,2 1,1 3,12-6,-29 27,-20 14,0 1,1 1,0-1,1 1,-1 0,1 1,0 0,0 1,1 0,0 0,-1 1,1 0,9-1,-16 4,1 0,-1 1,1 0,-1 0,0 0,0 0,1 0,-1 0,0 1,0 0,0 0,0 0,-1 0,1 0,0 0,-1 0,0 1,1 0,-1-1,0 1,0 0,-1 0,1 0,-1 0,1 0,-1 1,0-1,0 0,0 1,13 102,-17-59,-1 0,-3 0,-2 0,-2-1,-6 12,9-26,7-28,-3 16,0-1,-1 1,-1-1,-1 0,-1 0,0-1,-1 0,-1-1,-1 0,-1 0,0-1,-1-1,-4 4,3-10,0-1,-1-1,0 0,0-1,-1-1,1-1,-1 0,0 0,0-2,0 0,-2-1,6-1,-1 0,1-1,-1 0,1-1,-1-1,1 0,0 0,0-1,0-1,1 0,0 0,0-2,0 1,0-1,1-1,0 1,1-2,0 1,-7-10,-4-25,16 22</inkml:trace>
  <inkml:trace contextRef="#ctx0" brushRef="#br0" timeOffset="363.632">1497 275,'-8'7,"-7"5,1 0,0 1,1 1,0 0,1 0,1 2,0-1,1 1,1 1,1 0,0 0,1 1,1-1,0 2,1-1,0 9,5-21,1 0,0 0,0 0,0-1,1 1,-1 0,1-1,1 1,-1-1,1 0,0 0,0 0,1 0,-1-1,1 1,0-1,0 0,1 0,-1 0,1-1,0 1,0-1,0 0,0-1,0 1,1-1,-1 0,5 1,3 1,1 0,-1-1,1-1,0 0,0 0,-1-2,1 1,0-2,0 0,0-1,10-2,-11-1,-1 1,0-2,0 0,0 0,-1-1,0 0,0-1,-1 0,0-1,-1 0,1-1,-2 0,1 0,-2-1,1 0,-1 0,-1-1,0 1,-1-2,0 1,-1 0,0-1,-1 0,-1 0,0 0,0-1,-1 5,0 0,0 0,-1 0,0 0,-1 0,0 0,-1 0,1 0,-2 0,1 0,-1 0,-1 1,1 0,-2 0,1 0,-1 0,0 0,0 1,-1 0,0 0,-1 1,1-1,-1 1,-4-2,4 4,1 0,-1 0,1 1,-1 0,0 0,0 1,-1 0,1 0,0 0,-1 1,1 0,-1 1,1 0,-1 0,1 0,-1 1,1 0,-1 1,1 0,0 0,-4 1,-19 8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2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27,'369'0,"-250"-22,-99 18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2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23,'34'0,"15"0,5 0,-2 0,-6 0,-5 0,-5-5,-4-1,-2 0,-7 1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43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59 519,'-58'446,"77"-488,0-23,4 0,2 1,3 1,3 2,30-44,-37 65,1 2,3 0,1 2,18-16,-47 51,1-1,-1 1,1 0,0 0,0-1,0 1,0 0,0 0,0 0,0 0,0 0,0 0,0 0,0 1,1-1,-1 0,0 1,1-1,-1 1,0-1,1 1,-1 0,1-1,-1 1,1 0,-1 0,1 0,-1 0,0 0,1 0,-1 1,1-1,-1 0,1 1,-1-1,0 1,1-1,-1 1,0 0,0 0,1-1,-1 1,0 0,0 0,0 0,0 0,0 0,0 1,0-1,-1 0,1 0,0 1,-1-1,1 0,0 1,2 16,-1 0,0 0,-1 1,-1-1,-1 0,0 0,-2 0,0 0,-5 16,-6 50,13-82,1 0,-1 0,0 0,1 1,-1-1,1 0,-1 1,1-1,0 0,0 1,0-1,1 1,-1-1,0 0,1 1,0-1,-1 0,1 0,0 0,0 1,0-1,0 0,1 0,-1 0,1-1,-1 1,1 0,-1 0,1-1,0 1,0-1,0 0,0 1,0-1,0 0,0 0,0 0,1 0,-1-1,0 1,1-1,-1 1,0-1,1 0,-1 0,0 0,1 0,-1 0,0-1,1 1,-1-1,2 0,6-4,-1-1,1 0,-1-1,0 0,-1 0,1-1,-2 0,1-1,-1 1,0-2,1-3,22-23,-14 15,1 1,1 1,1 1,1 0,0 2,1 0,1 1,1 1,0 1,1 1,-22 11,-1 0,1 0,-1 1,1-1,-1 1,1-1,-1 1,1-1,-1 1,1 0,0 0,-1 0,1 0,0 0,-1 0,1 0,-1 1,1-1,-1 0,1 1,0 0,-1-1,0 1,1 0,-1-1,1 1,-1 0,0 0,0 0,1 1,-1-1,0 0,0 0,0 0,0 1,0-1,-1 1,1-1,0 0,-1 1,1 0,-1-1,1 1,-1-1,0 1,1-1,-1 1,0 0,0 0,-8 82,-13-17,-8 70,29-135,0 0,0 0,0 0,0 0,1 1,-1-1,1 0,0 0,-1 0,1 0,0 0,0 0,0 0,0-1,1 1,-1 0,0 0,1-1,-1 1,1-1,0 1,-1-1,1 0,0 0,0 0,0 0,0 0,0 0,0 0,0-1,0 1,0-1,0 1,0-1,1 0,-1 0,0 0,0 0,0 0,0 0,1-1,-1 1,0-1,0 1,0-1,16-5</inkml:trace>
  <inkml:trace contextRef="#ctx0" brushRef="#br0" timeOffset="598.824">1443 379,'-27'17,"1"2,0 1,2 1,0 1,2 1,0 2,2 0,1 0,-12 22,28-43,1-1,0 0,-1 1,1-1,1 1,-1 0,1 0,-1 0,1 0,0 0,0 0,1 0,-1 0,1 0,0 0,0 0,0 0,1 0,-1 0,1 1,0-1,0-1,1 1,-1 0,1 0,0 0,0-1,0 1,0-1,1 1,-1-1,1 0,0 0,0 0,0-1,0 1,0-1,1 1,-1-1,1 0,0 0,1 0,5-2,1-1,-1 0,1 0,-1-1,1 0,-1 0,0-2,0 1,0-1,-1 0,1-1,-1 0,0-1,0 0,-1 0,0-1,0 0,0-1,-1 1,0-1,-1-1,1 1,-1-2,13-10,197-198,-196 208,-25 34,-11 22,3 0,2 1,1 0,3 0,2 1,1 25,4-44,13 239,-9-253,0 1,-2 0,0 0,-1 0,0 0,-1 0,-1 0,-1-1,0 1,-1 0,-1 0,0-1,-1 0,-1 0,0 0,-1-1,-6 9,12-20,0-1,-1 1,0 0,1-1,-1 1,0-1,0 0,-1 0,1 1,0-1,-1-1,1 1,-1 0,0-1,1 1,-1-1,0 0,0 0,0 0,0 0,0 0,0-1,0 1,0-1,0 0,0 0,0 0,-1 0,1-1,0 1,0-1,0 0,0 0,0 0,1 0,-1 0,0-1,0 1,1-1,-1 0,1 0,-1 0,1 0,0 0,0 0,0-1,0 1,0-1,1 1,-1-1,-1-2,-1-12,0-1,1 1,1-1,0 0,1 1,1-1,1 0,0 0,2 0,0 1,1 0,0-1,2 1,0 1,4-9,1-4,1 0,2 1,0 0,2 1,1 1,1 0,6-4,-8 12</inkml:trace>
  <inkml:trace contextRef="#ctx0" brushRef="#br0" timeOffset="3463.195">2233 68,'-1'7,"-1"-1,1 1,-2-1,1 1,-1-1,1 0,-2 0,1 0,-1 0,0-1,0 1,0-1,-1 0,-3 3,-17 23,-15 22,24-33,0 1,1 0,1 1,2 1,0 0,-2 10,12-31,0 1,1 0,0 0,0 0,0 0,0 0,0 0,1 0,-1 1,1-1,0 0,0 0,0 0,0 0,1 1,-1-1,1 0,0 0,0 0,0 0,0 0,1 0,-1 0,1-1,-1 1,1 0,0-1,0 1,0-1,1 0,-1 0,0 0,1 0,-1 0,1 0,0 0,0-1,0 0,0 1,0-1,0 0,0-1,0 1,0 0,0-1,0 0,0 0,1 0,2 0,195-26,-176 25</inkml:trace>
  <inkml:trace contextRef="#ctx0" brushRef="#br0" timeOffset="3780.847">1894 689,'29'-5,"19"-1,6-1,-1 2,-5 2,-6 1,-5 0,-9-3,-5-1,0 0,-1 2,2 0,-4 2</inkml:trace>
  <inkml:trace contextRef="#ctx0" brushRef="#br0" timeOffset="4281.832">2007 859,'92'19,"-83"-19,-1 1,1 0,0 0,0 0,-1 1,1 1,-1 0,0 0,0 0,0 1,0 0,2 2,-9-4,1-1,-1 1,1-1,-1 1,0 0,1 0,-1-1,0 1,0 0,0 0,-1 0,1 0,0 1,-1-1,0 0,1 0,-1 0,0 0,0 0,0 1,0-1,0 0,-1 0,1 0,-1 0,1 0,-1 1,0-1,0 0,0-1,0 1,0 0,0 0,-1 0,1-1,0 1,-1 0,-1 0,-65 62,66-63,-62 57,64-58,-1 1,1-1,-1 1,1 0,-1-1,1 1,0 0,-1-1,1 1,0 0,0-1,-1 1,1 0,0 0,0-1,0 1,0 0,0 0,0-1,0 1,0 0,0 0,0-1,0 1,1 0,-1 0,0-1,0 1,1 0,-1-1,0 1,1 0,-1-1,1 1,-1 0,1-1,-1 1,1-1,0 1,-1-1,1 0,-1 1,1-1,0 1,0-1,-1 0,1 0,0 1,-1-1,1 0,0 0,0 0,-1 0,1 0,1 0,43 0,138-65,-158 57</inkml:trace>
  <inkml:trace contextRef="#ctx0" brushRef="#br0" timeOffset="4748.282">3024 406,'-52'34,"3"3,1 1,-30 32,64-56,0 0,1 1,1 1,1 0,0 1,1 0,0 0,1 1,0 4,6-14,0 0,1 0,0 1,0-1,1 1,0-1,0 1,1 0,0-1,0 1,1 0,0-1,1 1,0-1,0 0,1 1,0-1,1 0,0 0,0-1,0 1,1-1,0-1,0 0,1-1,-1 0,1 0,0-1,0 1,0-1,1-1,0 1,-1-1,1 0,0-1,0 0,1 0,-1 0,0-1,1 0,-1 0,1-1,2 0,9 0,1-1,-1-1,1-1,-1 0,0-2,0 0,6-3,6-5,-1-1,-1-2,0 0,-1-2,-1-1,-1-1,10-11,-25 20,1 1,-1-2,-1 0,0 0,-1-1,-1 0,1 0,-2-1,0 0,-1-1,0 1,-1-1,-1 0,0 0,-1-1,-1 1,0-1,-1 0,-1 1,-1-1,0 0,0 1,-4-13,2 21,1-1,-1 1,-1 0,1 0,-1 0,0 0,-1 1,0-1,0 1,0 1,-1-1,1 1,-1 0,-1 0,1 0,-1 1,1 0,-1 0,-1 1,1 0,0 0,-1 1,1 0,-1 0,0 0,-2 1,-11-2,1 1,-2 0,1 2,0 1,0 0,0 1,1 2,-1 0,-10 4,-113 59,108-43</inkml:trace>
  <inkml:trace contextRef="#ctx0" brushRef="#br0" timeOffset="5114.772">2684 773,'75'-51,"59"-29,-127 78,0 1,0 0,0 0,0 1,0-1,0 2,0-1,0 1,0 0,0 0,0 1,-1 0,1 0,0 1,-1-1,0 2,1-1,-1 1,-1-1,1 2,0-1,70 33,-58-33,-3 2,1-2,0 0,-1-1,1-1,1 0,-1-1,0 0,0-2,14-1,-6-4</inkml:trace>
  <inkml:trace contextRef="#ctx0" brushRef="#br0" timeOffset="5979.224">3559 802,'-125'216,"166"-248,109-147,-150 178,0 0,0 0,0 0,1 1,-1-1,0 0,1 0,-1 0,0 1,1-1,-1 0,1 0,-1 1,1-1,0 1,-1-1,1 0,0 1,-1-1,1 1,0 0,0-1,-1 1,1-1,0 1,0 0,0 0,-1-1,1 1,0 0,0 0,0 0,0 0,0 0,-1 0,1 0,0 0,0 1,0-1,0 0,-1 0,1 1,0-1,0 1,0-1,-1 0,1 1,0-1,-1 1,1 0,0-1,-1 1,1-1,-1 1,1 0,-1 0,1-1,-1 1,0 0,1 0,-1 0,0-1,1 1,-1 0,0 0,-9 57,5 41,4-98,1 0,-1 0,1 0,-1 0,1 1,0-1,-1 0,1 0,0 0,0 0,0 0,0 0,-1-1,1 1,1 0,-1 0,0-1,0 1,0 0,0-1,0 1,1-1,-1 0,0 1,0-1,1 0,-1 0,0 0,0 0,1 0,-1 0,0 0,0 0,1 0,-1-1,0 1,0 0,1-1,-1 1,0-1,0 0,0 1,0-1,0 0,0 0,0 1,48-39,68-77,-116 115,1 0,-1 0,0 0,1 1,-1-1,0 0,1 1,-1-1,1 1,-1-1,1 1,-1 0,1-1,-1 1,1 0,-1 0,1 0,-1 0,1 0,-1 1,1-1,-1 0,1 1,-1-1,1 1,-1 0,0-1,1 1,-1 0,0 0,1 0,-1 0,0 0,0 0,0 0,0 0,0 0,0 0,0 1,0-1,-1 0,1 1,0-1,-1 1,1-1,-1 1,0-1,1 1,-1-1,0 1,0-1,0 1,0-1,0 1,0-1,0 1,-1-1,1 1,-1-1,1 1,-1-1,1 1,-1-1,0 0,0 1,0-1,0 6,-1-2,1 1,-1-1,1 1,0-1,1 1,-1-1,1 1,0 0,1-1,-1 1,1 0,0-1,1 1,-1-1,1 0,0 1,1-1,7 9</inkml:trace>
  <inkml:trace contextRef="#ctx0" brushRef="#br0" timeOffset="8233.324">3588 68,'204'-67,"-150"67,-53 0,0 0,0 0,0 1,0-1,0 0,0 0,-1 1,1-1,0 1,0-1,0 1,-1-1,1 1,0-1,-1 1,1 0,0-1,-1 1,1 0,-1 0,1-1,-1 1,0 0,1 0,-1 0,0-1,1 1,-1 0,0 0,0 0,0 0,0 0,0 0,0 0,0 0,0-1,0 1,0 0,0 0,-1 0,1 0,0 0,-1 0,1-1,-1 1,1 0,-1 0,1-1,-1 1,1 0,-1-1,0 1,1 0,-1-1,0 1,0-1,-114 127,114-126,0 1,0 0,0-1,0 1,0 0,1-1,-1 1,1 0,-1 0,1-1,0 1,0 0,0 0,0 0,0 0,0-1,0 1,0 0,1 0,-1 0,1-1,-1 1,1 0,0-1,0 1,0 0,-1-1,2 1,-1-1,0 1,0-1,0 0,1 0,-1 1,1-1,-1 0,1 0,-1 0,1 0,-1-1,1 1,0 0,0-1,-1 1,1-1,1 1,91 7,-90-9,54-5,-32-1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18,'-16'-4,"0"0,-1 1,1 0,-1 1,0 1,1 1,-1 0,0 1,1 1,-1 1,1 0,-1 1,1 1,0 0,1 1,0 1,0 0,0 1,1 1,-8 6,-14 3,34-18,0 1,0-1,1 1,-1 0,0 0,1 0,-1 0,0 0,1 0,-1 0,1 1,0-1,-1 0,1 1,0-1,0 1,0-1,0 1,0 0,0-1,1 1,-1 0,0 0,1 0,-1-1,1 1,0 0,0 0,0 0,0 0,0 0,0 0,0 0,0-1,1 1,-1 0,1 0,0 0,-1 0,1-1,0 1,0 0,0-1,0 1,0-1,0 1,1-1,-1 0,0 1,1-1,-1 0,1 0,0 0,1 1,207 78,-206-78,-1 0,0 1,-1-1,1 1,0-1,-1 1,0 0,1 0,-1 0,0 0,-1 1,1-1,0 0,-1 1,0-1,0 1,0 0,0-1,-1 1,1 0,-1-1,0 1,0 0,0 0,0-1,-1 1,0 0,0-1,0 1,0-1,0 1,-1-1,1 1,-3 2,-1 4,-1 0,0 0,-1 0,0 0,0-1,-1-1,-1 1,1-1,-1 0,-6 3,4-4,-1-1,0 0,0 0,0-1,-1-1,0 0,1-1,-1 0,-12 0,-5-10,25 2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6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2,'12'-1,"1"0,0 1,-1 1,0 0,1 1,-1 0,0 1,0 0,0 1,0 0,0 1,-1 0,0 1,0 1,4 3,-14-9,1 0,-1 1,0-1,0 1,0 0,0-1,0 1,0 0,-1 0,1-1,-1 1,1 0,-1 0,1 0,-1 0,0 0,0 0,0-1,0 1,-1 0,1 0,0 0,-1 0,1 0,-1 0,1-1,-1 1,0 0,0-1,0 1,0 0,0-1,0 1,-1-1,1 1,-55 50,50-47,-34 24,30-24,0 1,1 1,0 0,0 0,0 1,1-1,1 2,-1-1,1 1,1 1,-1-1,2 1,-1 1,5-9,1-1,-1 1,1-1,-1 1,1 0,0 0,0-1,0 1,0 0,0-1,0 1,0 0,1-1,-1 1,0 0,1-1,-1 1,1-1,0 1,0-1,0 1,0-1,0 1,0-1,0 0,0 1,0-1,0 0,1 0,-1 0,0 0,1 0,-1 0,1-1,-1 1,1 0,0-1,-1 1,1-1,0 0,-1 1,1-1,0 0,80 5,-73-5,116-26,-104 22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5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1,'4'0,"3"4,-1 7,-2 7,0 4,-2 3,-1 3,-1 1,1 1,-6-1,-2 0,1 0,1 0,1 0,2-1,5-5,3-1,0-5</inkml:trace>
  <inkml:trace contextRef="#ctx0" brushRef="#br0" timeOffset="244.968">0 509,'38'0,"28"-5,6-2,-3 1,-9 1,-10 1,-9 2,-6 1,-4 0,-8 1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03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424 166,'-17'226,"-21"-29,9-54,11-86,20-55,2-8</inkml:trace>
  <inkml:trace contextRef="#ctx0" brushRef="#br0" timeOffset="329.644">1 194,'34'0,"29"0,15 0,-2 0,-4 0,-4 0,-10 0,-9 0,-9 0,-6 0,-4 0,-2 0,-1 0,-1 0,1 0,-5 5,-6 1</inkml:trace>
  <inkml:trace contextRef="#ctx0" brushRef="#br0" timeOffset="616.729">29 787,'38'-5,"32"-1,10-1,-6 2,-9 2,-11-4,-11-1,-7 2,-5 1,-3 2,-2 1,-4 1</inkml:trace>
  <inkml:trace contextRef="#ctx0" brushRef="#br0" timeOffset="1302.11">932 617,'-248'347,"224"-320,19-22,17-17,11-13,23-25,1 2,3 2,20-12,63-33,-131 90,0 0,0 0,0 0,1 0,-1 1,0-1,0 1,1-1,-1 1,0 0,1 0,-1 0,0 0,1 0,-1 1,0-1,1 1,-1-1,0 1,0 0,0 0,0 0,0 0,0 0,0 1,0-1,0 1,0-1,0 1,-1 0,1-1,-1 1,1 0,-1 0,0 0,0 0,0 0,0 0,0 0,0 1,-1-1,1 0,-1 1,1-1,-1 0,0 1,0-1,42 150,-42-150,1-1,-1 0,1 0,-1 1,0-1,0 0,0 1,0-1,0 0,0 0,0 1,0-1,0 0,0 1,-1-1,1 0,-1 0,1 1,-1-1,1 0,-1 0,0 0,1 0,-1 0,0 0,0 0,0 0,0 0,0 0,0 0,0 0,0-1,0 1,0 0,0-1,-1 1,1-1,0 0,0 1,-1-1,1 0,0 1,0-1,-1 0,1 0,0 0,-1 0,1-1,0 1,-1 0,-71-8,28-2,-1 2,1 2,-1 3,-32 1,54 2</inkml:trace>
  <inkml:trace contextRef="#ctx0" brushRef="#br0" timeOffset="1767.432">1750 391,'-21'6,"0"1,0 1,1 1,0 1,1 0,0 2,0 0,1 1,11-7,0 0,0 0,0 1,1 0,0 0,0 0,1 1,0-1,1 1,-1 1,1-1,1 1,0-1,0 1,1 0,0 0,0 0,1 1,0-1,1 2,-1-3,1 0,0 0,0 0,1 0,0 0,1-1,0 1,0 0,0-1,1 1,0-1,0 0,1 0,0 0,0 0,1-1,0 0,0 0,1 0,-1 0,1-1,0 0,1 0,-1-1,1 1,0-2,0 1,0-1,0 0,1 0,-1-1,1 0,2 0,8 1,-1-1,1-1,-1-1,1-1,-1 0,1-1,-1-1,0 0,0-2,0 0,0-1,-1 0,0-1,0-1,-1-1,0 0,-1-1,0 0,0-2,-1 1,0-1,-1-1,-1-1,0 1,2-5,-9 10,0 1,0-1,-1 0,0-1,0 1,-1-1,0 1,0-1,-1 0,0 1,-1-1,0 0,0 0,-1 1,0-1,0 0,-1 1,0-1,-1 1,0-1,0 1,-1 0,0 0,0 1,-1-1,0 1,0 0,-1 0,0 1,0 0,0 0,-1 0,0 1,0-1,-1 2,1-1,-1 1,0 0,0 1,0 0,-4-1,-58-7,40 9</inkml:trace>
  <inkml:trace contextRef="#ctx0" brushRef="#br0" timeOffset="2051.417">1440 617,'12'-3,"25"-8,0 2,1 2,0 1,0 1,1 3,-1 1,13 2,-42 1,0 0,0 1,0 0,-1 0,1 1,-1 0,1 1,-1-1,-1 2,1-1,-1 1,0 0,2 3,-8-9,8 6,0 0,1-1,0-1,0 1,0-2,1 1,-1-1,1-1,0 0,0 0,0-1,0-1,0 0,0 0,0-1,0 0,-1-1,1-1,0 1,-1-2,1 1,-1-2,0 1,2-2,2-5</inkml:trace>
  <inkml:trace contextRef="#ctx0" brushRef="#br0" timeOffset="2384.363">1807 81,'-5'0,"-6"5,-6 6,-1 6,4 1</inkml:trace>
  <inkml:trace contextRef="#ctx0" brushRef="#br0" timeOffset="3216.074">2174 24,'201'-24,"-151"30,-49-6,0 1,0-1,0 0,0 0,0 0,0 1,0-1,0 0,0 1,0-1,-1 1,1-1,0 1,0 0,0-1,-1 1,1 0,0 0,-1-1,1 1,0 0,-1 0,1 0,-1 0,0 0,1 0,-1-1,0 1,1 0,-1 0,0 0,0 0,0 0,0 0,0 0,0 0,0 0,0 0,0 0,0 0,-1 0,1 0,0 0,-1 1,-114 108,114-109,0 0,1 1,-1-1,0 1,0-1,1 1,-1 0,1-1,-1 1,1 0,0-1,0 1,-1 0,1-1,1 1,-1 0,0-1,0 1,0 0,1-1,-1 1,1 0,0-1,-1 1,1-1,0 1,0-1,0 0,0 1,0-1,0 0,0 1,0-1,0 0,1 0,-1 0,1 0,-1 0,0-1,1 1,0 0,1 0,70 15,44-18,-92 2</inkml:trace>
  <inkml:trace contextRef="#ctx0" brushRef="#br0" timeOffset="4016.926">2203 900,'-83'136,"87"-122,16-32,173-187,-193 206,0 0,-1 0,1-1,0 1,0 0,0 0,0 0,0 0,0 0,0-1,1 1,-1 0,0 0,0 0,1 0,-1-1,0 1,1 0,-1 0,1 0,-1-1,1 1,0 0,-1-1,1 1,-1-1,1 1,0-1,0 1,-1-1,1 1,0-1,0 1,0-1,-1 0,1 0,0 1,0-1,0 0,0 0,0 0,-1 0,1 0,0 0,0 0,0 0,0-1,0 1,-1 0,1 0,0-1,0 1,0 0,-1-1,1 1,0-1,0 1,-1-1,1 1,0-1,-1 0,1 1,-1-1,1 0,-1 1,1-1,-1 0,1 0,-1 0,-7 41,5-38,0 1,1-1,-1 1,1 0,0-1,0 1,0 0,0 0,0 0,1-1,-1 1,1 0,0 0,0 0,0 0,0 0,0 0,1 0,-1 0,1 0,0-1,0 1,0 0,0 0,0-1,1 1,-1-1,1 1,0-1,0 1,-1-1,2 0,-1 0,0 0,0 0,1-1,-1 1,1 0,-1-1,1 0,2 1,2-1,0-2,0 1,0-1,0 0,0-1,0 0,0 0,-1 0,1-1,-1 0,1 0,-1-1,0 0,0 0,-1 0,1 0,-1-1,2-2,47-31,-50 38,-1-1,0 1,1 0,-1 1,0-1,1 1,-1-1,0 1,1 0,-1 0,0 0,0 1,0-1,0 1,0 0,-1-1,1 1,0 1,-1-1,1 0,-1 1,0-1,0 1,0-1,0 1,0 0,-1 0,1 0,-1 0,0 0,0 0,0 1,0-1,0 0,-1 0,1 1,-1-1,0 0,0 1,-1 0,7 14,1 1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1.75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2,'207'39,"-138"-30,1-3,1-3,-1-3,0-3,32-7,7 1,594-27,-108 37,-350 25,61 4,569-30,-601 12,116 7,-82 6,209-25,-112-26,15 13,-347 6,0 3,0 3,59 7,-83-1,15 1,0 3,0 3,31 12,-69-16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4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1 255,'159'-26,"1"8,147 3,-177 16,405-11,274-62,-319 44,120 25,-167-24,5-1,-200 17,-201 3,0 3,1 2,0 2,-1 1,1 3,12 4,169 13,-4 7,226-28,-427 1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7.04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1 113,'217'-38,"-153"28,0 3,0 3,1 2,33 5,14-1,395-13,-113-20,115 16,1488 16,-1966-1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20.44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0 114,'245'-68,"35"32,-239 32,2 2,-1 2,0 1,20 5,219 14,-5 6,137-54,-35-1,-138 47,-38 6,-160-18,1-2,0-2,0-2,0-1,-1-2,20-6,27 1,0 4,75 5,93-3,-153-10,-74 7,1 1,0 1,0 2,1 1,9 2,83 12,-1-6,21-5,79-4,-199 1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3:56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71 142,'0'43,"-5"38,-1 15,0-4,1-7,2-15,1-13,-4-13,-1-8,0-5,3-4,0-1,-2-1,-2 1,7-10,7-11,4-7</inkml:trace>
  <inkml:trace contextRef="#ctx0" brushRef="#br0" timeOffset="513.473">748 255,'-276'52,"271"-52,-1 1,1 0,-1 0,1 1,0-1,0 1,-1 0,1 0,0 1,1 0,-1 0,0 0,1 0,0 1,0-1,0 1,0 0,0 0,1 1,0-1,0 1,0 0,0 0,1 0,0 0,0 0,0 0,1 1,-1-1,1 0,1 1,-1-1,1 1,0 0,0-1,1 4,2-2,0-1,1 0,-1 0,2 0,-1-1,0 0,1 0,0 0,0 0,1-1,-1 1,1-1,0-1,0 1,0-1,1 0,-1-1,1 1,-1-1,1-1,0 1,0-1,0 0,0-1,0 1,0-1,0-1,0 1,-1-1,1-1,0 1,0-1,0 0,-1-1,0 1,1-2,1 0,27-18,-2-1,0-2,-2-1,0-2,-2-1,-1-1,8-14,-29 36,-7 8,0 1,0-1,0 0,0 0,0 1,1-1,-1 0,0 0,0 0,0 1,0-1,0 0,1 0,-1 0,0 1,0-1,0 0,1 0,-1 0,0 0,0 0,0 0,1 0,-1 1,0-1,0 0,1 0,-1 0,0 0,0 0,1 0,-1 0,0 0,0 0,1 0,-16 36,11-27,-12 27,1 1,2 0,2 1,2 0,1 1,1 0,0 38,11 121,18-137,-11-48</inkml:trace>
  <inkml:trace contextRef="#ctx0" brushRef="#br0" timeOffset="778.726">1228 593,'0'33,"5"12,2-2</inkml:trace>
  <inkml:trace contextRef="#ctx0" brushRef="#br0" timeOffset="1063.214">1454 114,'-9'24,"-4"17,1 7,7-5,4-5,8-9,2-4,4-7,5-7,5-4,2-4,2-3,2-1,0 0,0 0,-4-5,-8-6,-5-1</inkml:trace>
  <inkml:trace contextRef="#ctx0" brushRef="#br0" timeOffset="1329.847">1878 1,'-24'43,"-18"38,-1 15,6 1,5-6,8-10,8-13,6-9,6-10,3-8,1-1,2-3,-1-3,1-3,-1-1,-1-1,1-1,-1-5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109 481,'-14'29,"-10"19,-1 6,4-1,6-6,5-9</inkml:trace>
  <inkml:trace contextRef="#ctx0" brushRef="#br0" timeOffset="234.811">53 114,'0'0</inkml:trace>
  <inkml:trace contextRef="#ctx0" brushRef="#br0" timeOffset="627.853">307 678,'35'-75,"61"-99,-96 173,0 0,0 1,0-1,0 0,1 0,-1 0,0 1,0-1,1 0,-1 0,1 1,-1-1,1 0,-1 1,1-1,-1 0,1 1,-1-1,1 1,0-1,-1 1,1-1,0 1,0 0,-1-1,1 1,0 0,0-1,0 1,-1 0,1 0,0 0,0 0,0 0,-1 0,1 0,0 0,0 0,0 0,0 0,-1 1,1-1,0 0,0 1,-1-1,1 0,0 1,0-1,-1 1,1-1,0 1,-1-1,1 1,-1 0,1-1,-1 1,1 0,-1-1,1 1,-1 0,0-1,1 1,-1 0,0 0,0 0,0-1,1 1,-1 0,0 0,0 0,4 64,-4-61,0 2,0 0,0 0,0 0,1 0,0 0,0 0,0 0,1 0,0 0,0-1,0 1,1 0,0-1,0 0,0 0,1 0,0 0,0 0,0-1,0 1,1-1,0-1,-1 1,2 0,-1-1,0 0,1 0,2 0,1-1,0 0,-1-1,1-1,0 0,0 0,0 0,-1-1,1 0,0-1,-1 0,1-1,-1 1,0-1,0-1,0 0,0 0,-1 0,1-1,-1 0,0-1,-1 0,1 0,-1 0,0-1,-1 1,1-2,-2 1,1 0,-1-1,0 0,0 0,-1 0,0 0,0-1,-1 1,0-7,2-5</inkml:trace>
  <inkml:trace contextRef="#ctx0" brushRef="#br0" timeOffset="1230.74">1210 142,'-28'45,"2"1,1 1,3 1,2 1,-12 45,29-83,0 0,0 0,1 1,0-1,1 1,1 0,0-1,0 1,1-1,1 1,0-1,0 1,1-1,0 0,1 0,1 0,0-1,0 1,1-1,0 0,1-1,0 1,0-2,1 1,0-1,1 0,-1 0,10 5,32 15,-26-19</inkml:trace>
  <inkml:trace contextRef="#ctx0" brushRef="#br0" timeOffset="2066.916">1323 678,'14'-1,"14"0,0-1,0-1,0-2,0-1,-1-1,0-1,-1-1,0-1,0-2,-1-1,0 0,2-4,-21 11,0 0,-1-1,0 1,0-1,0-1,-1 1,0 0,0-1,-1 0,0 0,0 0,-1 0,0-1,0 1,-1 0,0-1,-1 1,0-5,1 12,-1 0,0 0,0 0,0-1,0 1,0 0,0 0,0 0,0 0,0 0,0 0,-1-1,1 1,0 0,-1 0,1 0,-1 0,0 0,1 0,-1 0,1 0,-1 1,0-1,0 0,0 0,1 0,-1 1,0-1,0 1,0-1,0 0,0 1,0 0,0-1,-1 1,1 0,0-1,0 1,0 0,0 0,0 0,0 0,0 0,-1 0,1 0,0 0,0 1,0-1,0 0,0 1,0-1,0 1,0-1,0 1,0-1,0 1,-1 0,-53 44,51-42,0 2,0-1,1 0,-1 1,1-1,1 1,-1 0,1 0,-1 0,2 1,-1-1,0 0,1 1,0-1,0 1,1-1,0 1,0-1,0 1,0-1,1 1,0-1,0 1,0-1,1 1,0-1,0 0,0 0,1 0,0 0,0 0,0-1,0 1,1-1,-1 0,1 0,0 0,1-1,-1 1,5 2,1-3,1 1,-1-2,1 1,0-2,0 1,0-2,0 1,0-1,0-1,0 0,0-1,0 0,-1 0,1-1,-1-1,1 1,-1-2,0 0,-1 0,4-2,1-4,1 0,-2-1,1 0,-2-2,0 1,0-1,-1-1,-1 0,0 0,6-16,3-49,-20 79,1 0,-1 0,0 1,0-1,0 0,0 0,0 1,0-1,0 1,0-1,-1 1,1 0,0-1,0 1,0 0,0 0,-1 0,1 0,0 0,0 0,0 0,0 0,-1 0,1 0,0 1,0-1,0 1,0-1,0 1,0-1,0 1,0-1,0 1,0 0,0 0,0-1,0 1,0 0,0 0,1 0,-1 0,0 0,1 0,-1 0,1 0,-1 0,1 0,0 0,-1 1,1-1,0 0,0 0,0 1,-4 3,0 0,0 0,1 0,0 1,0-1,1 1,0 0,0 0,0 0,0 0,1 0,0 0,1 1,-1-1,1 0,0 1,1-1,-1 0,1 0,0 0,1 1,0-1,0-1,0 1,1 0,-1 0,1-1,1 1,-1-1,2 1,3 1,0-2,0 1,1-1,0 0,-1-1,2 0,-1-1,0 1,1-2,0 1,-1-1,1-1,0 0,0 0,0-1,0-1,0 1,0-1,-1-1,1 0,0 0,-1-1,1 0,-1-1,7-4,1 0,0 0,0-2,-1 0,0 0,-1-2,0 0,-1-1,0 0,-1-1,-1 0,0-1,-1-1,1-3,-10 15,4-4,-1 0,-1 0,1-1,-2 0,1 0,-1 0,0 0,-1-1,0 1,0-7,-2 15,1 0,-1 1,0-1,0 0,0 0,0 1,1-1,-1 0,0 1,-1-1,1 0,0 0,0 1,0-1,0 0,0 1,-1-1,1 0,0 1,-1-1,1 1,0-1,-1 0,1 1,-1-1,1 1,-1-1,1 1,-1-1,1 1,-1-1,1 1,-1 0,0-1,1 1,-1 0,0 0,1-1,-1 1,0 0,1 0,-1 0,0 0,0 0,1 0,-1 0,0 0,1 0,-1 0,0 0,1 0,-1 1,0-1,1 0,-1 1,0-1,1 0,-1 1,1-1,-1 0,0 1,1-1,-1 1,1-1,-1 1,1 0,0-1,-1 1,1 0,-35 39,30-31,-1 1,1 0,0 1,1-1,1 1,-1-1,2 1,-1 0,2 0,-1 0,1 1,1-1,0 0,1 0,0 0,1 1,0-1,0 0,2-1,-1 1,1-1,0 1,1-1,6 8,-8-14,1-1,0 0,0 0,0 0,1 0,-1-1,0 0,1 0,0 0,-1 0,1-1,0 0,0 0,0 0,0 0,3-1,14 2</inkml:trace>
  <inkml:trace contextRef="#ctx0" brushRef="#br0" timeOffset="2396.732">3016 114,'-147'342,"144"-337,0-1,0 1,1 0,0 0,-1 0,2 0,-1 0,1 1,-1-1,1 0,1 1,-1-1,1 0,0 1,0-1,1 1,-1-1,1 1,0-1,1 0,-1 0,1 1,0-1,1 0,-1-1,1 1,0 0,0-1,0 1,1-1,-1 0,1 0,0-1,0 1,1-1,-1 0,1 0,3 2,1-2,1 0,-1-1,1 0,0-1,0 1,0-2,0 0,0 0,-1-1,1 0,0 0,0-1,0-1,-1 1,0-2,1 1,-1-1,0-1,-1 1,1-2,-1 1,6-6,-13 9,0 1,0-1,0 0,0 1,0-1,-1 0,1 0,-1 0,1 1,-1-1,0 0,0 0,1 0,-1 0,-1 0,1 0,0 0,0 0,-1 0,1 0,-1 1,0-1,1 0,-1 0,0 1,0-1,0 0,0 1,0-1,-1 1,1-1,-1 0,-8-12</inkml:trace>
  <inkml:trace contextRef="#ctx0" brushRef="#br0" timeOffset="2601.851">2649 340,'38'0,"28"0,7 0,0 0,-6 0,-11 0,-10 0,-7-5,-7-1,-8 0</inkml:trace>
  <inkml:trace contextRef="#ctx0" brushRef="#br0" timeOffset="2847.778">3439 1,'25'38,"7"37,-2 11,-10-1,-9-9,-6-13,-9-12,-4-10,-5-7,-5-10,0-4,-1 0,-3-4,-2-4,3 0,0-2,4-3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345 339,'0'0,"1"-1,-1 1,0 0,1-1,-1 1,0-1,1 1,-1-1,0 1,0-1,1 1,-1-1,0 1,0-1,0 1,0-1,0 0,0 1,0-1,0 1,0-1,0 1,0-1,0 1,0-1,0 0,0 1,-1-1,1 1,0-1,0 1,-1-1,1 1,0-1,-1 1,1 0,-1-1,1 1,0-1,-1 1,1 0,-1-1,1 1,-1 0,1 0,-1-1,1 1,-1 0,1 0,-1 0,1 0,-1 0,0 0,1 0,-1 0,1 0,-1 0,1 0,-1 0,1 0,-1 0,0 0,1 0,-41-1,11 7,0 2,1 0,0 2,1 1,0 2,1 0,0 2,-19 15,45-30,0 0,0 1,0-1,0 1,0-1,0 1,0-1,0 1,1 0,-1 0,0-1,1 1,-1 0,0 0,1 0,-1-1,1 1,-1 0,1 0,-1 0,1 0,0 0,0 0,-1 0,1 0,0 0,0 0,0 0,0 1,0-1,0 0,0 0,1 0,-1 0,0 0,0 0,1 0,-1 0,1-1,-1 1,1 0,-1 0,1 0,0 0,-1 0,1-1,0 1,0 0,-1-1,1 1,0 0,0-1,0 1,0-1,0 1,0-1,0 0,0 1,1-1,62 22,42 2,-105-22,1-1,-1 1,0 0,0 0,0 0,0 0,-1 0,1 0,0 0,-1 0,1 0,-1 0,0 1,0-1,0 0,0 0,0 0,0 0,-1 1,1-1,-1 0,1 0,-1 0,0 0,0 0,0 0,0 0,0 0,0-1,0 1,-1 0,1 0,-1-1,1 1,-1-1,0 0,1 1,-1-1,0 0,0 0,0 0,0 0,-1 0,-4 6,-127 115,132-119,0-1,0 1,1 0,0 0,-1-1,1 1,0 0,0 0,0 0,1 1,-1-1,1 0,0 0,0 0,0 0,0 0,0 1,1-1,-1 0,1 0,0 0,0 0,0 0,0 0,1 0,-1-1,1 1,0 0,0-1,0 1,0-1,0 1,0-1,0 0,1 0,-1 0,1-1,0 1,0 0,-1-1,1 0,0 0,0 0,0 0,0 0,0 0,1-1,-1 1,0-1,2 0,20 3,-1 0,1-2,0-1,-1-1,1-1,0-1,7-2,-26 3,0 1,0-1,0 0,0 0,0-1,0 0,-1 0,1 0,-1-1,0 0,0 0,0 0,0 0,-1-1,4-4,5-11</inkml:trace>
  <inkml:trace contextRef="#ctx0" brushRef="#br0" timeOffset="449.434">259 0,'1'1,"-1"-1,0 1,0-1,0 1,0-1,0 1,0-1,0 1,0-1,-1 1,1-1,0 1,0-1,0 1,-1-1,1 1,0-1,0 0,-1 1,1-1,0 1,-1-1,1 0,0 1,-1-1,1 0,-1 1,1-1,0 0,-1 0,1 1,-1-1,1 0,-1 0,1 0,-1 0,1 0,-1 0,1 0,-1 1,1-1,-1-1,1 1,-1 0,0 0,1 0,-1 0,1 0,0 0,-1-1,1 1,-1 0,1 0,-1-1,1 1,-1 0,1-1,0 1,-1 0,1-1,0 1,-1 0,1-1,-30 165,26-86,3 0,3 0,12 75,-8-90,1 334,-36-275,26-110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0,'-137'460,"60"-238,74-219,1 0,0 1,0 0,1-1,-1 1,1 0,0-1,0 1,0 0,0 0,1 0,-1 0,1 0,0 0,0 0,1 0,-1 0,1 0,0 0,0 0,0 0,1-1,-1 1,1 0,0-1,0 1,0-1,0 0,1 1,-1-1,1 0,0-1,0 1,0 0,0-1,0 0,1 0,-1 0,1 0,0 0,1 0,16-1,0 0,0-1,0-2,0 0,0-1,0-1,20-7,-1 2,1-10,-30 6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1 112,'24'-4,"12"-3,6-3,4-2,0 3,-3 1,-4 4,-5 1,3-3,-1 0,-2 0,-1 2,-2-4,-2-1,0 2,-1 2,-5 2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1 424,'33'0,"17"0,3 0,-1 0,-5 0,-7 0,-4 0,-4 0,-2 0,-7 0</inkml:trace>
  <inkml:trace contextRef="#ctx0" brushRef="#br0" timeOffset="4584.6">28 594,'31'17,"0"-11,1-1,-1-2,1-2,-1-1,14-2,7 1,33-17,-79 13</inkml:trace>
  <inkml:trace contextRef="#ctx0" brushRef="#br0" timeOffset="5205.451">961 1,'-3'28,"-1"-1,-2 1,0-1,-2 0,0-1,-2 0,-1 0,-10 15,-16 43,-44 114,73-175,6-20,0 1,1-1,-1 0,1 1,-1 0,1-1,0 1,0 0,1-1,-1 1,1 0,0 0,0-1,0 1,1 0,-1 0,1 0,0-1,0 1,0-1,0 1,1-1,-1 1,1-1,0 1,0-1,0 0,1 0,0 1,3 0,-1-1,1 1,0-1,0 0,0-1,1 1,-1-1,1-1,-1 1,1-1,-1 0,1 0,0-1,-1 0,1 0,0-1,0 0,-1 0,1 0,-1-1,6-2,37-4,64-22,-99 20</inkml:trace>
  <inkml:trace contextRef="#ctx0" brushRef="#br0" timeOffset="5503.731">508 227,'39'-5,"17"-1,4 0,-4 1,-6 2,-2 1,-4 1,-6 0,-3 1,-4 0,-2 1,-1-1,0 0,-6 0</inkml:trace>
  <inkml:trace contextRef="#ctx0" brushRef="#br0" timeOffset="5952.58">1214 397,'29'-1,"-15"0,0 0,1 1,-1 1,0 0,0 1,0 0,-1 1,1 1,0 0,-1 1,0 0,6 4,-17-7,0-1,0 0,0 1,0-1,-1 1,1 0,0-1,-1 1,1 0,-1 0,0 0,0 0,0 0,0 1,0-1,0 0,0 0,-1 1,1-1,-1 0,0 1,1-1,-1 1,0-1,0 0,-1 1,1-1,-1 0,1 1,-1-1,1 0,-1 0,0 1,0-1,0 0,-1 0,1 0,0 0,-2 1,-66 77,61-73,-1 1,-34 40,42-47,1 0,-1 0,0 0,1 0,-1 0,1 0,0 0,-1 1,1-1,0 0,-1 0,1 0,0 0,0 0,0 1,0-1,0 0,0 0,0 0,1 0,-1 1,0-1,1 0,-1 0,1 0,-1 0,1 0,-1 0,1 0,0 0,0 0,-1 0,1 0,0-1,0 1,0 0,0 0,0-1,0 1,0-1,0 1,0-1,0 1,0-1,0 1,1-1,-1 0,16 4,0-1,1-1,-1-1,1 0,-1-1,1-1,-1-1,1-1,-1 0,0-1,10-4,-22 7,20-4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5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59 536,'-2'0,"1"-1,0 0,-1 1,1-1,-1 1,1 0,-1-1,1 1,-1 0,1 0,-1 0,1 0,-1 0,1 1,-1-1,1 0,-1 1,1-1,-1 1,1-1,0 1,-1-1,1 1,0 0,-1 0,1 0,0 0,0 0,0 0,0 0,0 0,0 1,0-1,0 0,0 0,1 1,-1-1,1 1,-1-1,1 0,-1 1,1-1,0 1,-1-1,1 1,0 0,-6 76,7-61,1-1,1 1,1-1,0 0,1 0,1 0,0-1,1 0,1 0,0-1,1 1,0-2,12 13,-19-23,1 0,0 0,0 0,1-1,-1 1,1-1,-1 0,1 0,-1 0,1-1,0 1,0-1,0 0,0 0,0 0,0 0,0-1,1 0,-1 1,0-2,0 1,0 0,0-1,0 0,0 0,0 0,0 0,0-1,0 0,0 1,6-5,1-1,-1 1,0-2,0 1,-1-1,0-1,-1 0,1 0,3-6,3-7,-14 19,0 0,0 0,0-1,0 2,1-1,0 0,-1 0,1 0,0 1,0-1,1 1,-1 0,0-1,1 1,0 0,-1 0,1 1,0-1,0 1,0-1,0 1,0 0,0 0,0 0,0 0,1 1,-1-1,0 1,0 0,1 0,-1 0,0 0,1 1,-1 0,1 0,93 68,-85-65,1-1,-1-1,1 0,-1-1,1 0,0-1,-1 0,1-1,0-1,-1 0,0 0,1-2,-1 1,0-1,0-1,-1 0,1-1,-1 0,-1-1,1 0,-1-1,0 0,-1 0,0-1,0 0,-1-1,0 0,0 0,-1-1,3-7,-6 11,0-1,-1 0,1 0,-2-1,1 1,-1 0,0-1,-1 1,0-1,-1 0,1 1,-2-1,1 0,-1 0,0 1,-1-1,0 1,-1 0,0-3,-4-7</inkml:trace>
  <inkml:trace contextRef="#ctx0" brushRef="#br0" timeOffset="548.408">1132 1,'0'567,"14"-478,-13-87,-1 1,1-1,1 0,-1 0,0 1,1-1,-1 0,1 0,-1 0,1 0,0-1,0 1,0 0,0-1,0 1,0-1,1 0,-1 0,0 0,1 0,-1 0,1 0,-1-1,1 1,-1-1,1 1,-1-1,1 0,-1 0,1 0,-1-1,1 1,0-1,11-4,0 0,-1-1,1-1,-1 0,-1 0,0-2,0 1,0-2,9-9,-17 15,78-74,-81 78,1 0,-1-1,0 1,1 0,-1 0,0 0,0 0,1 0,-1 0,0 0,1 0,-1 1,0-1,0 0,1 1,-1-1,0 1,0-1,0 1,1 0,-1-1,0 1,0 0,0 0,0 0,-1 0,1 0,0 0,0 0,0 0,-1 0,1 0,-1 1,1-1,-1 0,1 0,-1 0,0 1,1-1,-1 0,0 1,0-1,0 0,0 1,0-1,0 0,0 0,-1 1,1-1,0 0,-1 0,1 1,-1-1,1 0,-2 1,3 8,-1-1,0 0,1 0,0 0,1 0,-1 0,2-1,-1 1,1 0,1-1,0 0,0 0,0 0,1 0,0-1,0 0,1 0,0 0,1-1,-1 1,1-2,1 1,12 1</inkml:trace>
  <inkml:trace contextRef="#ctx0" brushRef="#br0" timeOffset="950.386">1780 735,'20'-2,"-1"0,1-1,-1-1,0 0,0-2,0 0,-1-1,0-1,-1-1,0 0,0-2,0 0,-2 0,1-1,-2-1,0-1,10-11,-22 22,0 1,0-1,-1 0,1 0,-1 0,1 0,-1 0,0 0,0 0,0-1,-1 1,1 0,-1-1,1 1,-1 0,0-1,-1 1,1 0,0-1,-1 1,0 0,0 0,0 0,0-1,0 1,-1 0,1 0,-1 1,0-1,0 0,0 0,0 1,-1-1,1 1,0 0,-1 0,0 0,0 0,1 0,-1 1,0-1,0 1,0 0,-1-1,1 1,0 1,0-1,-1 0,1 1,0 0,-3 0,0 0,0 0,0 1,0 0,-1 0,1 0,0 1,1 0,-1 0,0 0,0 1,1 0,0 0,-1 1,1-1,0 1,1 0,-1 0,1 1,0-1,0 1,0 0,-1 2,-61 124,64-125,0 0,0 0,0 0,1 0,0 0,0 0,0 1,1-1,0 0,0 1,1-1,0 0,0 0,0 0,1 0,0 0,0 0,1 0,-1 0,1 0,0-1,1 0,-1 0,1 0,0 0,1 0,-1-1,1 0,0 1,0-2,0 1,5 2,4 1,-1 0,1-1,0-1,0 0,0-1,1 0,-1-1,1-1,0-1,0 0,3 0,7-1</inkml:trace>
  <inkml:trace contextRef="#ctx0" brushRef="#br0" timeOffset="1367.971">2204 876,'26'-46,"1"1,3 2,34-38,-23 37,-29 74,-12-24,0-1,0 1,1 0,0-1,0 0,0 1,0-1,1 0,0 1,0-1,1 0,-1 0,1-1,0 1,0 0,1-1,0 0,-1 0,1 0,0 0,1-1,-1 1,1-1,-1 0,1-1,0 1,0-1,0 0,1 0,-1 0,0-1,1 0,-1 0,1 0,-1-1,1 0,-1 0,3 0,13-9,-1-1,-1 0,1-2,-2 0,0-1,0-1,-1 0,-1-2,0 0,-1 0,-1-1,-1-1,0-1,8-17,-9 18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83,'53'100,"-40"-69,91 243,-48-84,-55-186,-1-1,0 1,1-1,-1 0,1 1,0-1,0 0,0 0,0 0,1 0,-1 0,1 0,0 0,0 0,0-1,0 1,0-1,0 1,3 1,-3-6,0 1,1-1,-1 0,0 0,0 0,-1 0,1-1,0 1,-1 0,1-1,-1 1,0-1,0 1,0-1,0 0,0 1,0-1,-1 0,1 0,-1 0,0 1,0-2,2-4,124-411,-49 212,-46 168,-15 28</inkml:trace>
  <inkml:trace contextRef="#ctx0" brushRef="#br0" timeOffset="334.784">706 337,'34'-10,"15"-3,5 1,-2-3,-6 2,-5 3,-5 3,-4 2,-2-2,-2 0,-1 1,0 1,1 3,-1 0,-4 1</inkml:trace>
  <inkml:trace contextRef="#ctx0" brushRef="#br0" timeOffset="551.775">819 506,'39'-9,"16"-4,5 1,-3 2,-2-2,-6 1,-1 3,-4-3,-5 1,1 3,-2 1,-2 2,-3 3,-7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0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4,'-18'3,"0"0,0 2,0 0,1 1,0 1,0 0,1 1,0 1,0 1,1 0,0 1,1 1,0 0,1 1,0 0,1 1,1 0,0 1,1 0,0 1,2 0,-6 14,6-8,2-1,0 1,2 0,0 0,2 0,0 22,2-38,0 1,0 0,1-1,0 1,1-1,-1 1,1-1,0 1,1-1,0 0,0 0,0 0,1-1,-1 1,1-1,1 0,-1 0,1 0,0-1,0 1,0-1,0 0,1-1,0 1,3 1,11 1,0 0,1-1,0-1,-1-1,1-1,0-1,0-1,1-1,-1 0,-1-2,1 0,15-5,-2-2,0 0,-1-2,0-2,-1-1,0-2,-1 0,5-7,-17 11,-1 0,-1-1,0-1,-1-1,0 0,-1-1,-1 0,-1-2,-1 1,0-2,6-14,-16 29,0 0,0-1,0 1,-1-1,0 1,0-1,0 0,-1 1,1-1,-1 0,-1 1,1-1,-1 0,0 1,0-1,-1 1,0-1,0 1,0 0,0-1,-1 1,0 0,0 1,0-1,-1 0,0 1,0 0,0 0,0 0,0 0,-1 1,-4-3,-7-5,-1 1,0 1,0 0,-1 1,0 1,0 1,-1 1,0 0,-4 1,-19-2,-1 2,0 2,0 1,0 3,0 1,-2 3,-2 1</inkml:trace>
  <inkml:trace contextRef="#ctx0" brushRef="#br0" timeOffset="329.897">0 258,'7'-5,"0"1,1 1,-1-1,0 1,1 1,0-1,0 1,-1 1,1-1,0 1,0 1,1-1,-1 1,0 1,0 0,7-2,626-9,-481-6,4-1,121 4,-261 14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53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1,'-5'0,"-6"0,-6 0,-5 0,-4 0,-2 0,-1 0,0 5,-1 1,1 0,0 4,0 0,1-2,0 3,-1-1,6-2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0 713,'26'2,"0"-2,0-1,0-1,0-1,0-1,0-1,-1-2,0-1,0 0,-1-2,0-1,-1 0,0-3,27-23,-2-3,-2-1,-2-3,16-21,8-7,201-228,-268 298,1-1,-1 1,1 0,0 0,-1 0,1 0,0 1,0-1,0 0,0 1,1-1,-1 1,0 0,1 0,-1 0,1 0,-1 0,1 0,-1 1,1-1,-1 1,1 0,0 0,-1-1,1 2,0-1,-1 0,1 1,-1-1,1 1,-1 0,1 0,-1 0,1 0,-1 0,0 0,1 1,-1-1,0 1,0 0,3 11,0 0,-2 1,1-1,-2 1,0 0,0 0,-2-1,1 1,-2 0,0 0,-1 0,0 0,-2 4,-10 49,-4-1,-2 0,-3-2,-3 0,-18 29,39-83,0 1,0-1,-1-1,0 1,-1-1,0 0,-1 0,0-1,0 0,-1-1,1 1,-2-2,1 1,-1-1,0-1,0 0,-1 0,1-1,-1 0,0-1,0 0,0-1,-1 0,1-1,0 0,-1-1,1 0,-1-1,1 0,0-1,0 0,-1-1,1 0,-2-1,-15-12,4-1</inkml:trace>
  <inkml:trace contextRef="#ctx0" brushRef="#br0" timeOffset="330.041">1440 290,'-36'25,"0"1,2 2,2 1,0 2,-9 14,37-42,1 0,0 0,0 1,0-1,1 1,-1 0,1 0,0 0,0 0,0 0,1 0,-1 1,1-1,0 0,0 1,0-1,1 1,0-1,0 1,0-1,0 1,1-1,0 1,0-1,0 1,0-1,1 0,-1 1,1-1,0 0,0 0,1 0,-1-1,1 1,0-1,0 1,0-1,1 0,-1 0,4 2,1-1,1 0,0-1,0 0,0 0,1-1,-1 0,0-1,1 0,-1-1,1 0,0 0,-1-1,1 0,-1 0,0-1,0-1,1 0,5-2,4-2,-1-1,0-1,0-1,-1 0,0-1,-1-1,0 0,5-7,-15 14,0 0,-1-1,0 0,0 0,0 0,-1-1,0 1,0-1,-1 0,0-1,0 1,0 0,-1-1,0 1,-1-1,0 0,0 0,0 1,-1-1,0 0,-1 0,0 0,0 1,0-1,-1 0,-1 1,1-1,-1 1,-3-5,3 8,-1 0,0 1,-1 0,1 0,0 0,-1 0,0 1,0-1,1 1,-1 0,-1 1,1-1,0 1,0 0,0 1,-1-1,1 1,0 0,-1 0,1 1,-1-1,-18 5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75,'33'-4,"17"-3,4 1,-3 2,-9-5,-7 1,-5 1,-3 2,-1 1,-5-3,-1 0,-4 1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47,'38'0,"18"0,4-4,-3-3,-7 1,-7 2,-6 0,0 2,-5-4,-5-1,-6 1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9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16,'103'311,"-80"-144,-3-56,-20-110,1 0,0 0,-1 0,1-1,0 1,0 0,0 0,-1-1,1 1,0 0,0-1,0 1,0-1,0 1,0-1,0 0,1 1,-1-1,0 0,0 0,0 0,0 0,0 0,0 0,0 0,1 0,-1 0,0-1,0 1,0 0,0-1,0 1,0-1,0 1,0-1,0 1,0-1,0 0,0 1,-1-1,1 0,0 0,0 0,-1 0,1 1,0-1,-1 0,1 0,-1 0,0 0,1-1,-1 1,0 0,1 0,-1 0,0 0,0 0,0 0,0 0,0-1,0 1,0 0,0 0,-1 0,1-1,175-396,-175 397,11-25,2-1,0 2,2 0,1 0,11-12,-9 18</inkml:trace>
  <inkml:trace contextRef="#ctx0" brushRef="#br0" timeOffset="994.766">508 496,'13'-3,"1"-2,1 2,-1-1,1 2,0 0,0 1,0 0,0 1,6 1,-19-1,-1 0,1 1,-1-1,1 0,-1 1,1-1,-1 1,1-1,-1 1,0 0,1-1,-1 1,0 0,0 0,0 0,1 0,-1 0,0 0,0 0,-1 1,1-1,0 0,0 0,0 1,-1-1,1 1,-1-1,1 0,-1 1,0-1,1 1,-1-1,0 1,0-1,0 1,0-1,0 1,0-1,-1 1,1-1,-1 1,-27 64,18-48,8-16,0 1,0-1,0 1,1 0,-1-1,1 1,-1 0,1 0,0 0,0 0,0 0,1 0,-1 0,1 0,0 0,0 1,0-1,0 0,0 0,0 0,1 0,0 0,0 0,0 0,0 0,0 0,0 0,1 0,-1 0,1-1,0 1,0-1,0 1,0-1,0 0,1 0,-1 0,1 0,-1 0,1 0,0-1,2 2,8-1,0 0,0-1,0 0,0-1,0-1,0 0,0-1,0 0,0-1,0 0,-1-1,1 0,-1-1,1-1,5-5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8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340 173,'0'14,"0"10,0 5,0 3,0 6,0 0,0 0,0-3,0 3,4-1,3-1,-1-3,-2-1,0-2,-2-1,-1-1,0 0,-1-5</inkml:trace>
  <inkml:trace contextRef="#ctx0" brushRef="#br0" timeOffset="237.265">0 173,'34'-15,"16"-4,4 1,2-1,-3 2,-1 4,-5 0,0 2,-4-3,-5 3,2 1,-2 4,-2 2,-3 2,-2 1,-6 2</inkml:trace>
  <inkml:trace contextRef="#ctx0" brushRef="#br0" timeOffset="638.244">593 567,'38'-5,"-20"1,1 0,-1 2,1 0,0 2,0 0,-1 1,1 0,0 2,4 1,-21-4,0 1,0-1,1 1,-1 0,0-1,0 1,0 0,0 0,0 0,-1 0,1 1,0-1,0 0,-1 1,1-1,-1 1,1 0,-1-1,1 1,-1 0,0 0,0 0,0 0,0 0,-1 0,1 0,0 0,-1 0,1 1,-1-1,0 0,0 0,0 0,0 1,0-1,0 0,-1 0,1 0,-1 0,1 1,-1-1,0 0,0 0,0 0,0 0,0-1,0 1,-1 0,1 0,-1-1,1 1,-1-1,0 1,-47 45,40-40,1 0,0 1,0 0,0 0,1 0,0 1,1 0,0 1,1-1,-4 8,9-15,-1 0,0 0,1 0,-1 0,1 0,-1 0,1 1,0-1,0 0,0 0,0 0,1 0,-1 1,1-1,-1 0,1 0,0 0,-1 0,1 0,0 0,0 0,1 0,-1-1,0 1,1 0,-1 0,1-1,-1 1,1-1,0 0,-1 1,1-1,0 0,0 0,0 0,0 0,0-1,0 1,2 0,85 5,-67-9,-1-1,1-2,-1 0,0-1,0-1,0-1,-1-1,9-6,-11 2</inkml:trace>
  <inkml:trace contextRef="#ctx0" brushRef="#br0" timeOffset="902.19">1271 483,'33'-5,"17"-1,4 0,-3 1,-4 2,-6-4,-5-1,-4 2,-2 0,-2 3,-6-4,-1 0,0 1,-4 1</inkml:trace>
  <inkml:trace contextRef="#ctx0" brushRef="#br0" timeOffset="1123.263">1525 229,'0'34,"0"20,0 6,0-2,0-7,0-6,0-7,0-5,0-3,0-2,5-6,1-1,0-5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0,'48'209,"18"122,-39-226,-27-104,0 0,1 0,-1 0,0 0,1 0,-1-1,1 1,-1 0,1 0,0 0,-1-1,1 1,0 0,0-1,-1 1,1-1,0 1,0-1,0 1,0-1,0 1,0-1,-1 0,1 0,0 1,0-1,0 0,0 0,0 0,0 0,0 0,0 0,0 0,0 0,0-1,0 1,0 0,0-1,0 1,0 0,0-1,-1 1,1-1,0 0,0 1,0-1,-1 1,1-1,0 0,-1 0,34-45,-29 38,45-78,-5-2,26-71,-13-35,-53 174</inkml:trace>
  <inkml:trace contextRef="#ctx0" brushRef="#br0" timeOffset="336.142">593 509,'-5'34,"-1"15,0 5,1-7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1 225,'34'-4,"15"-3,5 1,-3 2,-4 0,-11-3,-7-1,-3 2,-6 1</inkml:trace>
  <inkml:trace contextRef="#ctx0" brushRef="#br0" timeOffset="247.126">171 0,'0'34,"0"15,0 5,0-3,0-4,0-6,0-5,0-4,0-2,4-7,3-2,-1 0,3 1,6-3,-1-5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367 118,'-15'108,"5"1,5 0,7 73,-1-68,-13-49,6-59</inkml:trace>
  <inkml:trace contextRef="#ctx0" brushRef="#br0" timeOffset="314.762">0 147,'57'-27,"1"3,1 2,1 3,1 2,0 3,33-1,-76 11,1 2,1 0,-1 2,0 0,0 1,0 0,17 5,-18 1</inkml:trace>
  <inkml:trace contextRef="#ctx0" brushRef="#br0" timeOffset="611.925">763 570,'0'29,"0"14,0 4,0 0,0-4,0-4,0-9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29.3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1778,'95'-119,"216"-260,-122 196,207-154,-383 328,-1-1,0 0,0-1,-1-1,-1 1,0-2,-1 1,0-2,0 0,-2 1,5-12,0 2,2 0,0 0,2 1,1 1,0 1,1 0,11-7,80-72,-109 99,1 0,-1 0,1 0,-1 0,1 0,-1 0,1 0,-1 0,1 0,-1-1,1 1,-1 0,0 0,1 0,-1-1,1 1,-1 0,1 0,-1-1,0 1,1 0,-1-1,0 1,1 0,-1-1,0 1,0-1,1 1,-1 0,0-1,0 1,0-1,1 1,-1-1,0 1,0-1,0 1,0-1,0 1,0-1,0 1,0-1,0 1,0-1,-1 1,1-1,0 1,0 0,0-1,0 1,-1-1,1 1,0-1,0 1,-1 0,1-1,0 1,-1 0,1-1,-1 1,1 0,0-1,-34-1,30 3,-230 4,219-4,0 2,0 0,1 0,-1 2,1-1,0 2,0 0,0 1,11-4,0-1,0 1,1 0,0 0,-1 0,1 0,0 0,0 0,1 0,-1 1,1-1,-1 1,1-1,0 1,1 0,-1 0,0-1,1 1,0 0,0 0,0-1,1 1,-1 0,1-1,0 1,0 0,0-1,0 1,1-1,-1 1,1-1,0 0,0 1,0-1,0 0,1-1,-1 1,1 0,0-1,0 1,0-1,0 0,0 0,0 0,1 0,2 1,104 57,-85-48,0 1,-1 0,0 2,-1 1,-1 1,10 10,26 41,-57-68,0 0,0 0,-1-1,1 1,0 0,-1-1,1 1,0-1,-1 1,1-1,-1 1,1-1,-1 0,1 1,-1-1,1 0,-1 1,0-1,1 0,-1 1,0-1,1 0,-1 0,0 1,0-1,0 0,0 0,0 1,0-1,0 0,0 0,0 0,0 1,0-1,0 0,-1 0,1 1,0-1,-1 0,1 0,0 1,-1-1,1 0,-1 1,1-1,-1 1,1-1,-1 1,0-1,0-5,-12-183,11 69,2 111,0-1,-1 1,0-1,-1 1,0 0,0 0,-1-1,0 1,0 1,-1-1,0 0,-1 1,0 0,0 0,-1 1,0-1,0 1,-1 0,0 1,0 0,-6-4,-5 6,4 6</inkml:trace>
  <inkml:trace contextRef="#ctx0" brushRef="#br0" timeOffset="380.839">1948 56,'-16'0,"1"2,0-1,-1 2,1 0,1 1,-1 1,0 0,1 0,0 2,0 0,1 0,0 1,0 1,1 0,0 1,1 0,0 1,0 0,-6 11,13-17,1-1,0 2,0-1,0 0,1 1,0-1,0 1,0 0,1-1,0 1,0 0,1 0,-1 0,1 0,0 0,1 0,-1 0,1-1,1 1,-1 0,1 0,0-1,0 1,0-1,1 1,0-1,0 0,0 0,1-1,0 1,3 3,0-1,1 0,0 0,1-1,0 0,0-1,0 0,0 0,1-1,0 0,0 0,0-1,0-1,0 0,1 0,-1-1,1 0,-1-1,1 0,-1-1,1 0,-1-1,0 0,1 0,4-3,6 0,0-2,-1-1,0 0,0-2,-1 0,0-1,0-1,-2-1,1 0,-2-2,0 0,0 0,-2-1,4-6,-14 16,-1 0,0 0,0-1,0 1,0-1,-1 1,0-1,-1 0,0 0,0 0,0 0,-1 0,0 0,0 0,0 0,-1 0,0 1,-1-1,0 0,0 0,0 1,-1-1,0 1,0 0,0 0,-1 0,0 0,0 0,-1 1,1 0,-1 0,-1 0,1 0,0 1,-1 0,0 0,0 1,0 0,-1 0,1 0,-4-1,-15-4</inkml:trace>
  <inkml:trace contextRef="#ctx0" brushRef="#br0" timeOffset="638.425">1356 169,'1302'0,"-1278"0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36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1553,'195'-253,"-108"148,-4-5,6-20,126-181,-127 122,-4 64,-49 83,-87 71,16-10,-157 65,87-55,145-25,20-5,147 12,12 13,-218-25,-1 1,1 0,-1 0,1-1,0 1,-1 0,1-1,0 1,-1 0,1-1,0 1,-1-1,1 1,0 0,0-1,-1 1,1-1,0 1,0-1,0 1,0-1,-1 1,1-1,0 1,0-1,0 1,0-1,0 1,0-1,1 1,-1-1,0 1,0-1,0 1,0-1,1 1,-1-1,0 1,0 0,1-1,-1 1,0-1,1 1,-1 0,0-1,1 1,-1 0,1-1,-1 1,0 0,1 0,-1-1,1 1,-1 0,1 0,-1 0,1 0,-1 0,1-1,-1 1,1 0,-1 0,1 0,-1 0,1 1,-1-1,1 0,-35-32,32 31,-251-223,249 222,4 4</inkml:trace>
  <inkml:trace contextRef="#ctx0" brushRef="#br0" timeOffset="354.782">1439 1,'-21'2,"0"1,0 1,0 0,1 2,-1 1,1 0,1 2,0 0,0 1,0 1,-3 3,18-10,0 0,0-1,0 1,1 1,0-1,0 0,0 1,0 0,1-1,-1 1,1 0,1 0,-1 1,1-1,0 0,0 0,0 1,1-1,-1 1,1-1,1 0,-1 1,1-1,0 0,0 1,1-1,-1 0,1 0,0 0,1 0,-1 0,1-1,0 1,0-1,0 1,1-1,-1 0,1-1,0 1,0 0,1-1,-1 0,5 2,7 2,0 0,1-1,-1-1,1-1,0 0,0-1,1-1,-1-1,0 0,1-1,-1-1,0-1,1 0,-1-1,0-1,-1-1,1 0,-1-1,0-1,0-1,-1 0,0-1,0 0,-1-1,0-1,-1 0,0-1,-1 0,0-1,0-2,-10 12,0-1,0 0,0 1,-1-1,0 0,1 0,-1 0,-1 0,1 0,0 0,-1 0,0 0,0 0,0 0,0 0,-1 0,0 0,0 0,0 0,0 0,0 0,-1 0,0 1,0-1,0 0,0 1,0 0,-1-1,0 1,1 0,-1 0,0 1,0-1,-1 1,1-1,-3 0,-16-10</inkml:trace>
  <inkml:trace contextRef="#ctx0" brushRef="#br0" timeOffset="601.834">705 141,'424'-39,"-110"22,75 16,-282 1,190 26,-271-24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0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1,'0'4,"0"-2,-5-2,-6-1,-6-1,-5 1,-4 0,-2 0,0 1,-2 0,1 4,-1 3,1-1,1-2,-1 0,1-2,4-1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0 368,'248'-11,"2"-24,-95 13,-131 15</inkml:trace>
  <inkml:trace contextRef="#ctx0" brushRef="#br0" timeOffset="3866.835">170 510,'138'-12,"110"-7,-40-7,-190 25,-6 1</inkml:trace>
  <inkml:trace contextRef="#ctx0" brushRef="#br0" timeOffset="4461.236">480 1,'10'14,"1"-1,0-1,0 1,2-2,-1 0,2 0,-1-1,1-1,1 0,-1-1,2 0,-1-2,1 0,9 2,37 20,-34-14,-1 0,-1 2,-1 1,0 1,13 13,-37-30,0 0,0-1,-1 1,1 0,0 0,-1 0,1 0,-1 0,1 0,-1 0,1 0,-1 0,0 0,1 0,-1 0,0 1,0-1,0 0,0 0,0 0,0 0,0 0,0 0,0 0,-1 1,1-1,0 0,-1 0,1 0,-1 0,1 0,-1 0,0 0,1-1,-1 1,0 0,0 0,1 0,-1-1,0 1,0 0,0-1,0 1,-50 32,39-27,-246 157,202-121,42-32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47,'14'0,"10"0,5 0,3 0,1 0,-1 0,-1 0,0 0,-2-5,0-1,0 0,-1 1,0 2,0 1,-5-4,-1-1,-5 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30,'34'0,"15"0,5 0,-2-5,-6-1,-5 0,-5 1,-4 1,-2 2,-2 1,-5 1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283 115,'40'167,"-5"51,-24-9,5-153,-11-54,-2-6</inkml:trace>
  <inkml:trace contextRef="#ctx0" brushRef="#br0" timeOffset="269.558">0 86,'207'-36,"146"3,-146 17,-183 16</inkml:trace>
  <inkml:trace contextRef="#ctx0" brushRef="#br0" timeOffset="747.55">593 566,'28'-8,"0"1,1 2,-1 0,1 2,0 1,0 2,26 2,-53-2,0 0,0 0,-1 0,1 0,0 0,0 0,0 1,-1-1,1 1,0-1,-1 1,1 0,0-1,-1 1,1 0,-1 0,1 0,-1 0,0 1,1-1,-1 0,0 0,0 1,0-1,0 1,0-1,0 1,0 0,0-1,-1 1,1 0,-1-1,1 1,-1 0,0 0,1-1,-1 1,0 0,0 0,0 0,-1-1,1 1,0 0,-1 0,1-1,-1 1,1 0,-1-1,0 1,0 0,0-1,0 1,0-1,0 0,0 1,0-1,-1 0,1 0,0 1,-2-1,-22 25,22-24,-1 0,1 0,-1 0,1 0,0 1,0-1,0 1,0 0,1 0,-1 0,1 0,0 0,0 0,0 1,0-1,0 1,1 0,-1-1,1 1,0 0,1 0,-1 0,0 0,1 0,0 0,0 0,0 0,1 0,-1-1,1 1,0 0,0 0,0 0,1-1,-1 1,1 0,1 1,4 0,1-1,-1 0,1-1,0 1,0-1,1-1,-1 0,1 0,-1 0,1-1,-1-1,1 1,0-1,-1-1,1 0,-1 0,2-1,17 1,87-2,-89 3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89,'4'39,"0"1,3-1,1 0,2-1,2 0,9 20,5 18,100 277,-105-320,-21-32,1-1,0 0,0 0,-1 1,1-1,0 0,0 0,0 0,-1 0,1 0,0 0,0 0,0 0,0 0,-1-1,1 1,0 0,0 0,-1-1,1 1,0-1,0 1,-1 0,1-1,-1 1,1-1,0 0,-1 1,1-1,-1 1,1-1,-1 0,1 0,-1 1,0-1,1 0,-1 1,0-1,0 0,1 0,-1 0,0 1,0-1,0 0,0 0,0 0,47-214,7-11,44-103,-87 275,-15 54,-1 5</inkml:trace>
  <inkml:trace contextRef="#ctx0" brushRef="#br0" timeOffset="334.929">707 625,'0'19,"0"12,-5-1,-2 1,1-1,1-1,1 0,2 0,6-6,2-6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428 736,'0'-5,"0"0,0-1,0 1,-1 0,0 0,0 0,0 0,0 0,-1 0,0 1,0-1,0 0,0 1,-1-1,0 1,0 0,0 0,0 0,-1 0,1 1,-1-1,0 1,0 0,-1 0,1 0,0 1,-1 0,0 0,0 0,1 0,-1 0,0 1,0 0,0 0,0 1,-1-1,1 1,0 0,0 1,0-1,0 1,0 0,-4 1,-12 9,1 1,0 0,1 2,1 0,0 1,1 1,0 0,1 2,1 0,1 0,1 1,0 1,2 0,-9 19,16-29,0 0,0 1,1-1,0 1,1-1,0 1,1 0,0 0,0 7,1-14,0 0,1-1,-1 1,1-1,-1 1,1-1,0 1,1-1,-1 1,1-1,-1 0,1 0,0 0,0 0,0 0,0 0,1 0,-1-1,1 1,0-1,0 0,0 0,0 0,0 0,0 0,0-1,1 1,-1-1,1 0,-1 0,12-1,-1 0,1-1,-1-1,0 0,0-1,0 0,0-1,0-1,-1 0,1-1,-2-1,1 0,-1 0,0-1,0-1,-1 0,0-1,0 0,-2 0,1-1,2-4,99-122,-110 135,-1 0,1 1,0-1,0 1,0-1,0 1,0-1,0 1,1-1,-1 1,0 0,1 0,-1 0,1 0,-1 0,1 0,0 0,-1 0,1 1,0-1,-1 1,1-1,0 1,0-1,0 1,-1 0,1 0,0 0,0 0,0 0,0 1,-1-1,1 0,0 1,0 0,-1-1,1 1,0 0,-1 0,1 0,-1 0,1 0,-1 0,1 0,-1 0,0 1,0-1,1 1,22 27,-19-22,0 0,0-1,0 1,1-1,0 0,0 0,1-1,0 1,0-2,0 1,0-1,1 0,0 0,-1-1,1 0,1-1,-1 1,3-1,3 0,-1-1,1-1,0 0,-1-1,1-1,-1 0,0 0,1-1,-1-1,0 0,-1-1,1-1,-1 1,0-2,0 0,-1 0,0-1,0-1,-1 0,3-3,19-26,-1-2,-2-1,-2 0,-2-2,6-17,-10 18,-2-1,-1-1,-3 0,-1-1,-3 0,-1-1,-3-1,-1 1,-3-1,-2-30,-6 50,5 27,0 1,0-1,0 0,0 1,0-1,0 0,0 1,0-1,0 0,0 1,0-1,0 0,0 1,0-1,0 0,0 1,0-1,0 0,-1 0,1 1,0-1,0 0,0 1,0-1,-1 0,1 0,0 1,0-1,-1 0,1 0,0 0,-1 1,1-1,0 0,0 0,-1 0,1 0,0 0,-1 0,1 1,0-1,-1 0,1 0,0 0,-1 0,1 0,0 0,-1 0,1-1,0 1,-1 0,1 0,0 0,-1 0,1 0,0 0,-1-1,1 1,0 0,0 0,-1 0,1-1,0 1,0 0,-1 0,-12 152,14-115,0 380,-1-389,1 0,2-1,0 1,2-1,1 0,1 0,1-1,2 0,0 0,2-1,11 18,-16-32,-6-6</inkml:trace>
  <inkml:trace contextRef="#ctx0" brushRef="#br0" timeOffset="247.183">822 312,'39'0,"36"-5,15-1,2 0,-10 1,-9 1,-8-3,-10 0,-4 0,-7 3,-5 0,-10 2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3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339 142,'-177'431,"173"-422,-4 7,1 1,0 0,2 0,0 1,0 0,2 0,0 0,1 0,1 8,1-24,1 1,-1-1,1 1,-1 0,1-1,0 1,0-1,0 0,0 1,1-1,-1 0,1 0,-1 1,1-1,0 0,-1-1,1 1,0 0,0 0,1-1,-1 0,0 1,0-1,1 0,-1 0,1 0,-1 0,1 0,-1-1,1 1,1-1,89 3,-72-5,-8 2,0-2,0 0,0 0,0-1,0-1,-1 0,1-1,-1 0,6-4,0 0</inkml:trace>
  <inkml:trace contextRef="#ctx0" brushRef="#br0" timeOffset="261.657">0 424,'58'-14,"28"-5,5-4,-9 2,-13 4,-9 6,-10 4,-8 3,-7 3,-9 1</inkml:trace>
  <inkml:trace contextRef="#ctx0" brushRef="#br0" timeOffset="585.485">819 424,'39'-4,"21"-8,6 0,-3 1,-8 2,-9 4,-11 1</inkml:trace>
  <inkml:trace contextRef="#ctx0" brushRef="#br0" timeOffset="781.304">763 678,'38'-10,"32"-7,9-6,-4 0,-10 5,-16 6</inkml:trace>
  <inkml:trace contextRef="#ctx0" brushRef="#br0" timeOffset="1167.319">1835 1,'-252'459,"202"-329,48-125,1 0,0 0,0 0,1 0,0 1,0-1,0 0,0 0,1 0,0 0,0 0,0 0,0 0,1 0,0 0,0 0,1-1,-1 1,1-1,0 0,0 1,0-1,1-1,-1 1,2 0,4 1,2 0,-1-1,0-1,1 0,0 0,-1-1,1 0,0-1,0 0,0-1,0 0,0-1,0 0,0 0,0-1,0-1,-1 0,8-3,46-32,-51 25</inkml:trace>
  <inkml:trace contextRef="#ctx0" brushRef="#br0" timeOffset="1419.533">1384 340,'38'5,"32"1,9 0,1-1,-9-2,-11-1,-17-1</inkml:trace>
  <inkml:trace contextRef="#ctx0" brushRef="#br0" timeOffset="1614.295">2145 594,'-9'38,"-4"23,6 5,3-8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0 227,'57'41,"-55"-37,12 15,-1 1,-1 1,-1 0,-1 0,-1 1,-1 1,-1-1,3 19,-4-19,1 0,10 41,4-1,2-1,12 21,-35-81,0 0,0 0,0 0,0 0,0 1,1-1,-1 0,0 0,1 0,-1 0,0 0,1 0,-1 0,1 0,0 0,-1 0,1 0,0 0,-1 0,1 0,0 0,0-1,0 1,0 0,0-1,0 1,0-1,0 1,0-1,0 1,0-1,0 0,0 1,0-1,1 0,-1 0,0 0,0 0,0 0,0 0,0 0,1 0,-1 0,0-1,0 1,0 0,0-1,0 1,0-1,0 1,0-1,0 0,0 1,1-2,53-179,99-261,-94 273,-51 146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1,'-5'29,"-6"19,-2 6,2-2,3-4,2-10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0,'-19'20,"3"15,4 2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199 284,'-17'15,"-1"0,2 2,0 0,1 1,1 1,1 0,0 0,2 2,0-1,1 2,1-1,1 1,1 0,1 1,1 0,1 0,1 0,1 15,1-33,1 0,0-1,1 1,-1-1,1 1,0-1,0 1,0-1,1 1,0-1,0 0,0 0,0 0,0 0,1 0,0 0,0-1,0 1,0-1,0 0,1 0,-1 0,1 0,0-1,0 1,0-1,0 0,0 0,1-1,-1 1,1-1,1 0,20 2,-2-2</inkml:trace>
  <inkml:trace contextRef="#ctx0" brushRef="#br0" timeOffset="833.895">256 735,'36'-8,"-1"-1,0-2,-1-1,0-2,0-1,-2-1,0-2,-1-2,6-6,-29 22,0-1,-1 1,0-2,0 1,0-1,0 0,-1-1,0 1,0-1,-1-1,0 1,0-1,-1 1,0-1,0-1,-1 1,0 0,0-1,-1 0,0 1,0-6,-2 14,-1-1,1 0,0 0,0 0,-1 1,1-1,-1 0,1 0,-1 1,1-1,-1 0,1 1,-1-1,1 1,-1-1,0 0,1 1,-1 0,0-1,0 1,1-1,-1 1,0 0,0-1,0 1,1 0,-1 0,0 0,0 0,0 0,0 0,1 0,-1 0,0 0,0 0,0 0,0 0,1 1,-1-1,0 0,0 1,1-1,-1 0,0 1,0-1,1 1,-1-1,0 1,1 0,-1-1,1 1,-1 0,-34 30,-24 62,58-89,-1-1,1 0,0 1,0-1,1 0,-1 1,1-1,-1 1,1-1,0 1,0-1,1 1,-1-1,1 1,0-1,0 0,0 1,0-1,0 0,1 0,0 0,-1 0,1 0,0 0,1 0,-1-1,0 1,1-1,2 3,8 1,0 1,0-2,1 0,-1-1,1 0,0-1,0 0,1-2,-1 1,0-2,1 0,-1 0,0-2,1 1,-1-2,0 0,0-1,0 0,-1-1,0-1,0 0,0 0,0-1,-1-1,8-7,5-2,-2 0,0-2,-1 0,0-1,14-21,-35 41,0 0,0-1,0 0,0 1,0-1,0 1,0-1,0 0,0 0,-1 0,1 1,0-1,-1 0,1 0,0 0,-1 0,1 0,-1 0,0 0,1 0,-1 0,0 0,1-1,-1 1,0 0,0 0,0 0,0 0,0 0,0 0,-1 0,1-1,0 1,0 0,-1 0,1 0,-1 0,1 0,-1 0,1 0,-1 0,0 0,1 0,-1 1,0-1,0 0,0 0,1 1,-1-1,0 0,0 1,0-1,0 1,0-1,0 1,0 0,-1-1,1 1,0 0,0 0,0 0,0 0,-6 2,0 1,0 0,1 1,0 0,-1 0,1 0,1 1,-1 0,1 0,-1 0,2 1,-1 0,0 0,1 0,0 0,1 0,0 1,0 0,0 0,0 0,1 1,1-5,1 1,0-1,0 0,0 1,0-1,0 0,1 1,0-1,-1 0,1 0,0 0,1 0,-1 0,0 0,1 0,0 0,0 0,0-1,0 1,0 0,0-1,0 0,1 0,0 0,-1 0,1 0,0 0,0 0,0-1,0 0,1 1,4 2,0-1,0 0,0-1,1 0,-1 0,1-1,-1 0,1 0,-1-1,1 0,7-1,18-8,-1-2,0-1,-1-1,0-2,-1-1,0-2,12-10,-29 21,0-1,0-1,-1-1,0 0,0 0,-1-1,-1-1,0 0,-1 0,0-1,0-1,-2 0,0 0,0 0,-1-3,-6 16,0 0,-1-1,1 1,-1 0,0-1,1 1,-1-1,0 1,0 0,0-1,0 1,0-1,0 1,0-1,0 1,-1 0,1-1,-1 1,1 0,-1-1,1 1,-1 0,0 0,1-1,-1 1,0 0,0 0,0 0,0 0,0 0,0 0,0 0,0 0,-1 1,1-1,0 0,0 1,-1-1,1 1,0-1,-1 1,1 0,0-1,-1 1,1 0,-1 0,1 0,-1 0,1 0,0 0,-1 1,1-1,-1 0,1 1,0-1,-1 1,1-1,0 1,0 0,-1 0,1-1,0 1,0 0,0 0,-6 4,1 1,-1-1,1 1,0 0,1 0,-1 1,1 0,1 0,-1 0,1 0,0 1,1 0,0-1,0 1,1 0,0 1,0-1,1 0,0 1,0 0,0-4,1 1,0-1,0 1,0-1,0 1,1-1,0 1,0-1,1 1,0-1,0 0,0 0,0 0,1 0,-1 0,1 0,1-1,-1 1,1-1,-1 0,1 0,1 0,-1-1,0 1,1-1,0 0,-1 0,1-1,0 1,1-1,18 5</inkml:trace>
  <inkml:trace contextRef="#ctx0" brushRef="#br0" timeOffset="1170.678">2176 143,'-186'292,"183"-289,0 0,0 0,0 0,1 1,-1 0,1-1,0 1,0 0,0 0,1 0,0 0,-1 0,1 0,1 1,-1-1,1 0,-1 1,1-1,0 0,1 1,-1-1,1 0,0 0,0 1,0-1,1 0,-1 0,1 0,0 0,0-1,0 1,1 0,-1-1,1 0,0 1,0-1,0 0,6 0,-1 1,1-2,0 1,0-1,0 0,1-1,-1 0,0 0,0-1,1-1,-1 1,0-2,0 1,0-1,5-1,-13 2,1 0,-1 1,1-1,-1 0,0 0,1 1,-1-1,0 0,0 0,1-1,-1 1,0 0,0 0,0-1,0 1,-1 0,1-1,0 1,0-1,-1 1,1-1,-1 1,1-1,-1 1,0-1,0 0,0 1,0-1,0 1,0-1,0 0,-3-13</inkml:trace>
  <inkml:trace contextRef="#ctx0" brushRef="#br0" timeOffset="1382.06">1809 368,'38'0,"32"0,9 0,-4 0,-10 0,-12 0,-9 0,-8 0,-5 0,-3 0,-7 0</inkml:trace>
  <inkml:trace contextRef="#ctx0" brushRef="#br0" timeOffset="1586.967">2542 1,'5'43,"1"39,0 14,-1 1,-1-11,-2-16,-1-10,-5-11,-3-8,1-6,-4-10,-5-4,-4-1,0-3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0,'-42'27,"27"-19,0 1,1 1,0 0,0 0,1 2,1-1,0 2,0 0,1 0,1 1,8-12,1 0,-1 1,1-1,0 1,0-1,0 1,0-1,0 1,0-1,1 1,-1 0,1 0,0-1,0 1,0 0,0 0,0-1,0 1,1 0,0-1,-1 1,1 0,0-1,0 1,1-1,-1 1,0-1,1 0,-1 0,1 1,0-1,0 0,0 0,1 1,91 45,-43-27,-47-19,0 0,-1 0,1 0,-1 1,1-1,-1 1,0 0,0 0,0 0,-1 0,1 1,-1-1,0 1,1-1,-2 1,1 0,0 0,-1 0,0 0,1 0,-2 0,1 0,0 0,-1 1,0-1,0 0,0 0,0 0,-1 1,0-1,0 0,0 0,0 0,-1 0,1 0,-1 0,0-1,0 1,0-1,-1 1,1-1,-1 0,0 0,0 0,-2 1,-5 2,0-1,-1 0,0-1,0 0,0-1,0 0,-1-1,1 0,-1-1,1 0,-1-1,0 0,1-1,-1 0,-10-3,-2-2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0 499,'27'-50,"3"1,1 1,3 2,1 1,2 2,3 1,11-7,-27 28,2 2,0 1,1 0,1 2,29-12,-56 27,1 0,-1 1,1-1,0 0,-1 1,1-1,0 1,0-1,-1 1,1 0,0 0,0-1,0 1,-1 1,1-1,0 0,0 0,-1 1,1-1,0 1,0-1,-1 1,1 0,-1 0,1 0,-1 0,1 0,-1 0,1 0,-1 0,0 0,0 1,1-1,-1 1,0-1,0 1,-1-1,1 1,0-1,0 1,-1 0,1-1,-1 1,1 0,-1 0,0 0,0-1,0 1,0 0,0 0,4 72,-6-65,2 0,0 1,0-1,0 0,1 1,1-1,-1 0,2 0,-1 0,1 0,0 0,1-1,0 1,1-1,4 7,-5-12,0-1,0 0,0 0,0 0,0-1,0 1,1-1,-1 0,0 0,1-1,-1 1,1-1,-1 0,0 0,1 0,-1-1,1 1,-1-1,0 0,1-1,-1 1,0-1,0 0,0 0,0 0,0 0,-1-1,1 1,-1-1,1 0,-1 0,0 0,0-1,0 1,1-3,9-5,188-160,-200 170,0-1,0 0,1 1,-1-1,0 1,1-1,-1 1,1 0,-1-1,1 1,0 0,0 0,-1 0,1 1,0-1,0 0,0 1,0-1,0 1,0-1,0 1,0 0,0 0,0 0,0 0,0 0,0 1,0-1,0 0,0 1,0 0,-1-1,1 1,0 0,0 0,0 0,-1 0,1 0,-1 1,1-1,-1 0,1 1,-1-1,0 1,1-1,-1 1,0 0,0 0,0-1,0 1,-1 0,1 0,0 1,3 229,-3-229,0 0,0 0,1 0,-1 0,1 0,0 0,0 0,0 0,0-1,0 1,1-1,-1 0,1 1,0-1,-1 0,1 0,0-1,0 1,0-1,3 1,15 5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57,'1'-1,"0"1,0-1,-1 1,1-1,0 1,0-1,-1 0,1 1,0-1,-1 0,1 0,0 1,-1-1,1 0,-1 0,0 0,1 0,-1 0,0 0,1 0,-1 0,0 0,0 0,0 1,0-1,0 0,0 0,0 0,0 0,0 0,0 0,-1 0,1 0,0 0,-1 0,1 0,0 0,-1 0,0 1,1-1,-1 0,1 0,-1 0,0 1,1-1,-1 1,0-1,0 0,0 1,1-1,-1 1,0-1,0 1,0 0,-54-10,32 16,1 0,1 1,0 2,0 0,0 1,1 1,1 1,0 1,0 0,1 1,1 2,1-1,-4 6,-52 70,70-88,-1 1,1 0,0 0,1 0,-1 0,1 0,-1 0,1 0,0 0,1 0,-1 1,1-1,0 0,0 1,0-1,1 0,-1 1,1-1,0 0,0 0,1 0,-1 0,1 0,2 3,1-2,0-1,1 0,-1-1,1 1,0-1,0-1,0 1,1-1,-1 0,1 0,-1-1,1 1,0-2,-1 1,1-1,0 0,-1 0,1-1,0 0,-1 0,1 0,-1-1,1 0,-1 0,0-1,0 0,0 0,4-3,14-9,0-2,-2-1,0 0,0-2,-2 0,-1-2,0 0,-2-1,0-1,0-2,22-29,-39 55,0-1,0 1,0-1,1 1,-1-1,0 1,0-1,1 1,-1-1,0 1,0-1,1 1,-1-1,1 1,-1 0,0-1,1 1,-1-1,1 1,-1 0,1 0,-1-1,1 1,-1 0,1 0,-1 0,1-1,-1 1,1 0,-1 0,1 0,-1 0,1 0,-1 0,1 0,0 0,-1 0,1 1,-1-1,1 0,-1 0,1 0,-1 0,1 1,-1-1,1 0,-1 1,1-1,-1 0,0 1,1-1,-1 0,0 1,1-1,-1 1,10 33,-8-25,0 1,0 1,0-1,1 0,0 0,1 0,0 0,0-1,1 1,1-1,-1 0,1-1,1 0,0 1,0-2,0 1,1-1,0-1,1 1,-1-1,1-1,0 1,1-2,-1 1,1-1,0-1,0 1,1-2,-1 0,-1-1,1-1,0 1,-1-2,1 1,0-1,-1-1,1 0,-1 0,1-1,-1 0,0 0,0-1,0-1,-1 1,5-4,2-3</inkml:trace>
  <inkml:trace contextRef="#ctx0" brushRef="#br0" timeOffset="228.226">1356 0,'-19'39,"-16"26,-7 8,4-4,3-10,9-8,2-15,7-7,5-5,0-1,3 0,-3 1,1-3</inkml:trace>
  <inkml:trace contextRef="#ctx0" brushRef="#br0" timeOffset="478.697">1018 141,'19'10,"16"7,7 7,1 3,-2 2,-3 1,-4 0,-2 0,-2 0,-1-1,-1-5,-5-2,-2-5,1 0,1-3,-4 0,1-1,-4-3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2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0,'-14'39,"-10"16,-1 5,0-3,-2-12,4-8,2-6,-1-4,3-5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0,'-291'170,"251"-129,39-40,0 0,1 0,-1-1,1 1,-1 0,1 0,-1 0,1 0,0 0,0 1,-1-1,1 0,0 0,0 0,0 0,0 0,0 0,0 0,1 0,-1 0,0 0,0 0,1 0,-1 0,1 0,-1 0,1 0,-1 0,1 0,-1 0,1 0,0-1,0 1,-1 0,1 0,0-1,0 1,0-1,0 1,0-1,0 1,0-1,0 1,0-1,0 0,0 1,0-1,0 0,1 0,163 33,-162-32,-1 0,0 0,0 0,0 0,-1 1,1-1,0 1,0-1,-1 1,1 0,-1 0,1 0,-1-1,0 1,0 1,0-1,0 0,0 0,0 0,0 0,-1 1,1-1,-1 0,0 1,0-1,0 0,0 1,0-1,0 0,0 1,-1-1,1 0,-1 0,0 1,0-1,0 0,0 0,0 0,0 0,-1 1,-63 71,47-61,-1-1,0 0,0-2,-1 0,-1-1,1-1,-21 5,17-11,6-4</inkml:trace>
  <inkml:trace contextRef="#ctx0" brushRef="#br0" timeOffset="338.95">834 114,'-26'18,"1"3,1 0,1 1,1 1,1 1,2 1,0 1,1 1,-6 13,22-38,0 1,1 0,-1 0,0 0,1 0,-1 0,1 0,0 0,0 0,1 1,-1-1,0 0,1 0,0 1,0-1,0 1,0-1,1 0,-1 1,1-1,0 0,0 0,0 0,0 1,0-1,1 0,-1 0,1-1,0 1,0 0,0-1,0 1,1-1,-1 1,1-1,-1 0,1 0,0 0,2 1,10 0,1-1,-1-1,1 0,-1-1,1 0,-1-1,0-1,1-1,-1 0,0-1,0 0,-1-2,1 1,-1-2,0 0,-1 0,10-8,-11 9,1-2,-1 1,0-1,-1-1,0 0,0-1,-1 0,0-1,-1 0,0 0,-1-1,0 0,-1 0,0-1,-1 0,-1 0,0-1,-1 0,2-8,-6 18,0-1,0 1,-1-1,0 1,1-1,-2 1,1-1,0 1,-1 0,0 0,0 0,0 0,-1 0,1 0,-1 1,0-1,0 1,0-1,0 1,-1 0,1 1,-1-1,0 1,0-1,0 1,0 0,0 0,0 1,-1-1,-3 0,-1 0,-1-1,0 2,0-1,1 1,-1 1,0 0,0 0,0 1,0 0,0 1,1 0,-1 0,-8 4,-12 7,5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1,'40'152,"-6"-49,43 180,-30-142,-47-141,0 0,1 1,-1-1,0 1,1-1,-1 1,1-1,-1 0,0 1,1-1,-1 0,1 1,-1-1,1 0,-1 0,1 1,-1-1,1 0,-1 0,1 0,0 0,-1 0,1 0,-1 1,1-1,-1-1,1 1,-1 0,1 0,-1 0,1 0,0 0,-1 0,1-1,-1 1,1 0,-1 0,1-1,-1 1,0 0,1-1,-1 1,1-1,-1 1,0 0,1-1,-1 1,0-1,1 1,-1-1,0 1,0-1,0 1,1-1,-1 1,0-1,0 1,0-1,0 0,14-39,-13 35,124-417,-40 225,-73 207,-6 3</inkml:trace>
  <inkml:trace contextRef="#ctx0" brushRef="#br0" timeOffset="353.686">649 509,'0'19,"0"16,0 7,0 1,0-2,-5-8,-1-5,0-2,1-6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9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0 335,'15'-18,"-7"5,1 1,0 1,1 0,1 0,-1 1,2 0,-1 1,1 0,1 1,-1 0,2 1,-8 6,0 0,-1 1,1 0,0 0,0 0,0 1,-1 0,1 0,0 1,-1-1,1 1,-1 0,1 1,-1-1,0 1,0 0,0 0,-1 1,1 0,2 2,43 23,-38-25,0 0,1 0,-1-1,1-1,0 0,-1-1,1 0,0-1,0 0,0-1,0-1,0 0,-1-1,1 0,-1-1,0 0,0-1,0 0,0-1,-1 0,8-6,-4-2</inkml:trace>
  <inkml:trace contextRef="#ctx0" brushRef="#br0" timeOffset="-962.205">0 589,'24'0,"18"0,6 0,0 0,-4 0,-4 0,-4 0,-4 0,-2 0,-1 0,-2 0,1 0,-1-5,1-1,-5 0</inkml:trace>
  <inkml:trace contextRef="#ctx0" brushRef="#br0" timeOffset="-695.296">113 786,'24'5,"22"2,9-1,-1-1,-5-7,-6-2,-5-1,-4 1,-8 0</inkml:trace>
  <inkml:trace contextRef="#ctx0" brushRef="#br0" timeOffset="1037.976">875 617,'-28'55,"2"1,3 2,-10 40,122-227,-48 78,118-145,-159 195,0 0,1 0,-1 0,1 0,-1 1,1-1,0 0,-1 0,1 0,0 1,-1-1,1 0,0 1,0-1,0 0,0 1,-1-1,1 1,0 0,0-1,0 1,0 0,0-1,0 1,0 0,0 0,0 0,0 0,0 0,0 0,0 0,0 0,0 1,0-1,0 0,0 1,0-1,0 0,0 1,0-1,0 1,0-1,-1 1,1 0,0-1,0 1,-1 0,1 0,0-1,-1 1,1 0,-1 0,1 0,-1 0,1 0,-1 0,0 0,7 18,-1 0,-1 0,-1 1,-1 0,0 0,-1 15,1 5,-4-39,1 1,-1 0,1-1,0 1,-1 0,1 0,0-1,0 1,0 0,0 0,0-1,0 1,1 0,-1-1,1 1,-1 0,1-1,0 1,-1 0,1-1,0 1,0-1,0 1,0-1,0 0,0 1,1-1,-1 0,0 0,1 0,-1 0,1 0,-1 0,1 0,-1-1,1 1,0 0,-1-1,1 1,0-1,0 0,-1 0,1 1,0-1,0 0,-1 0,1-1,0 1,0 0,-1-1,1 1,0-1,-1 1,1-1,-1 0,1 0,84-87,30-59,-116 146,1-1,-1 1,0 0,0 0,1 0,-1 0,1 0,-1 1,1-1,-1 0,1 0,0 0,-1 0,1 0,0 1,0-1,-1 0,1 1,0-1,0 1,0-1,0 1,0-1,0 1,0-1,0 1,0 0,0 0,0-1,0 1,0 0,0 0,0 0,0 0,0 0,0 0,0 1,0-1,0 0,0 0,0 1,0-1,0 1,0-1,0 1,0-1,0 1,0 0,0-1,-1 1,1 0,0 0,-1-1,1 1,0 0,-1 0,1 1,6 120,-9-110,1 0,1 0,-1 1,2-1,0 0,0 0,1 0,1 0,0-1,1 1,4 9,3-3</inkml:trace>
  <inkml:trace contextRef="#ctx0" brushRef="#br0" timeOffset="1640.418">1948 505,'-199'166,"190"-159,0 1,1 0,1 1,-1-1,1 2,1-1,0 1,0 0,1 0,0 0,1 1,0 0,0-1,0 6,4-14,0-1,-1 1,1-1,0 1,0 0,0-1,0 1,0-1,0 1,0 0,1-1,-1 1,0-1,1 1,0-1,-1 1,1-1,0 0,0 1,-1-1,1 0,0 0,0 1,1-1,-1 0,0 0,0 0,0 0,1 0,-1 0,0-1,1 1,-1 0,1-1,-1 1,1-1,-1 0,1 1,0-1,-1 0,1 0,-1 0,1 0,-1 0,1 0,0 0,71-27,184-183,-257 209,1 0,0-1,-1 1,1 0,0 0,0-1,0 1,0 0,0 0,0 0,0 0,0 0,0 1,1-1,-1 0,0 0,1 1,-1-1,0 1,1-1,-1 1,0-1,1 1,-1 0,1 0,-1 0,1 0,-1 0,1 0,-1 0,1 0,-1 1,0-1,1 0,-1 1,1-1,-1 1,0 0,0-1,1 1,-1 0,0 0,0 0,0 0,0 0,0 0,0 0,0 0,15 92,-4-41,20 145,-30-178,0 0,-1 0,-1 1,-1-1,-1 0,0 0,-2 0,0 0,-1 0,-1-1,0 0,-2 0,0 0,-1-1,0 0,-2-1,0 0,-6 6,15-20,0 0,1 1,-1-1,0-1,0 1,-1 0,1 0,0-1,-1 1,1-1,0 0,-1 0,0 0,1 0,-1 0,0 0,1-1,-1 1,0-1,0 0,1 0,-1 0,0 0,0 0,1-1,-1 1,0-1,0 0,1 1,-1-1,1-1,-1 1,1 0,-1-1,1 1,0-1,0 1,-1-1,1 0,1 0,-1 0,0 0,0-1,1 1,-1 0,1-1,0 1,0-1,0 1,-3-7,1 1,1-1,0 0,0 0,1 0,0 0,0 0,1 0,0 0,1 0,0 0,0 1,1-1,0 0,0 0,1 1,1-1,-1 1,2-1,95-150,-80 132,-7 9</inkml:trace>
  <inkml:trace contextRef="#ctx0" brushRef="#br0" timeOffset="4286.369">2710 138,'-24'106,"14"-69,7-31,0 0,1 1,-1 0,1-1,1 1,-1 0,1 0,0 0,1 0,0 0,0 0,0 0,1 0,0 0,0 0,1 0,0 0,0-1,1 1,1 3,2-6,0-1,0 1,1-1,-1 0,1-1,-1 1,1-1,0-1,0 1,0-1,0 0,0-1,0 0,0 0,0 0,0-1,6-1,6 1,86 8,-87-1</inkml:trace>
  <inkml:trace contextRef="#ctx0" brushRef="#br0" timeOffset="4623.344">2427 645,'43'-5,"34"-1,8 0,-5-4,-12 0,-12 2,-11 2,-9 2,-5 2,-3 1,-2 1,0 0,0 1,-5-1</inkml:trace>
  <inkml:trace contextRef="#ctx0" brushRef="#br0" timeOffset="5455.055">2569 843,'161'-17,"-89"18,-72 1,0 0,1 0,-1-1,0 1,0 0,0 0,-1 0,1-1,0 1,-1 0,1 0,-1-1,1 1,-1 0,0-1,0 1,0 0,0-1,0 1,0-1,0 0,0 1,-1-1,1 0,0 0,-1 0,1 0,-1 0,1 0,-1 0,0 0,-1 0,-2 3,-19 17,11-12,1 2,0 0,0 0,1 1,0 0,1 1,1 0,0 1,0 1,8-14,1 1,-1-1,1 0,-1 0,1 1,0-1,0 1,-1-1,1 0,0 1,0-1,1 1,-1-1,0 0,0 1,1-1,-1 0,0 1,1-1,0 0,-1 0,1 1,0-1,-1 0,1 0,0 0,0 0,0 0,0 0,0 0,0 0,0 0,0-1,1 1,-1 0,0-1,0 1,1-1,-1 1,0-1,1 1,-1-1,0 0,2 0,64 4,-38-8,1-2,-1-1,-1-2,0 0,0-2,23-13,-33 16</inkml:trace>
  <inkml:trace contextRef="#ctx0" brushRef="#br0" timeOffset="5950.872">3584 363,'-31'30,"0"2,3 1,0 2,2 0,2 2,2 0,1 2,-14 37,32-72,1 0,1 0,-1 1,1-1,-1 1,1-1,1 1,-1-1,0 1,1 0,0-1,0 1,1-1,-1 1,1 0,0-1,0 1,1-1,-1 1,1-1,0 0,0 0,0 0,1 0,0 0,-1 0,1-1,1 1,-1-1,0 0,1 0,-1 0,1 0,0-1,0 1,0-1,4 1,12-1,1 0,0-2,0 0,0-2,0 0,-1-1,1-1,-1-1,0-1,0-1,-1-1,0 0,0-1,-1-1,12-9,13-3,-2-2,0-1,-1-3,-2-1,15-16,-44 35,0 0,0-1,-1-1,0 1,0-1,-2-1,0 1,0-1,-1 0,0 0,0-8,-3 16,-1-1,0 0,0 1,-1-1,1 0,-1 1,-1-1,1 0,-1 1,0-1,0 0,-1 1,1-1,-1 1,0 0,-1-1,1 1,-1 0,0 1,-1-1,1 0,-1 1,0 0,0 0,0 0,0 0,-1 0,-3-1,-9-3,1 1,-1 1,-1 1,1 0,-1 1,1 1,-1 1,0 1,0 0,0 1,0 1,0 0,0 2,0 0,0 1,1 1,0 0,0 2,0 0,1 0,-12 9,-58 37,56-27</inkml:trace>
  <inkml:trace contextRef="#ctx0" brushRef="#br0" timeOffset="6587.837">3443 673,'92'-57,"91"-43,-177 98,-1 0,0 1,1-1,-1 1,1 1,-1-1,1 1,0 0,-1 0,1 1,-1-1,1 1,-1 0,1 1,-1 0,0-1,1 2,-1-1,0 0,0 1,-1 0,1 0,-1 1,1-1,0 2,8 5,0-1,1-1,-1 0,2-1,-1-1,1 0,0-1,0 0,1-1,-1-1,7 0,8 4,-24-1</inkml:trace>
  <inkml:trace contextRef="#ctx0" brushRef="#br0" timeOffset="8523.489">4205 25,'73'-18,"44"11,-116 7,0 0,-1 0,1 0,0 1,0-1,0 0,0 0,-1 1,1-1,0 0,0 1,-1-1,1 0,0 1,0-1,-1 1,1 0,-1-1,1 1,0-1,-1 1,1 0,-1 0,1-1,-1 1,0 0,1 0,-1-1,0 1,0 0,1 0,-1 0,0 0,0-1,0 1,0 0,0 0,0 0,0 0,0 0,-1-1,1 1,0 0,0 0,-1 0,1-1,0 1,-1 0,1 0,-1-1,1 1,-1 0,-31 34,2-11,20-17,0 1,1 0,-1 0,1 1,1 0,0 0,0 1,1 0,0 0,0 1,1 0,-2 8,7-18,0 1,1 0,0 0,-1 0,1-1,0 1,0 0,0 0,0 0,0 0,0 0,1-1,-1 1,0 0,1 0,0 0,-1-1,1 1,0 0,0-1,0 1,0-1,0 1,0-1,0 1,1-1,-1 0,0 0,1 0,-1 0,1 0,0 0,-1 0,1 0,0 0,-1-1,1 1,0-1,0 1,0-1,0 1,83 4,-76-6,75-7,-65 1</inkml:trace>
  <inkml:trace contextRef="#ctx0" brushRef="#br0" timeOffset="9371.862">4121 872,'-1'-1,"0"1,0-1,0 1,1 0,-1 0,0-1,0 1,0 0,0 0,0 0,0 0,0 0,1 0,-1 0,0 1,0-1,0 0,0 0,0 1,1-1,-1 0,0 1,0-1,0 1,1-1,-1 1,0-1,1 1,-1 0,0-1,1 1,-1 0,1 0,-1-1,1 1,0 0,-1 0,1 0,-93 142,93-143,0 0,1 0,-1 0,0 0,1 0,-1 0,0 0,0 0,1 1,-1-1,0 0,1 0,-1 0,0 1,0-1,1 0,-1 0,0 1,0-1,0 0,1 0,-1 1,0-1,0 0,0 1,0-1,0 0,1 1,-1-1,0 0,0 1,0-1,0 0,0 1,0-1,0 0,0 1,25-27,109-113,-41 60,-91 79,-1 0,1 1,0-1,0 0,-1 1,1-1,0 1,0-1,-1 1,1 0,-1 0,1-1,0 1,-1 0,0 1,1-1,-1 0,0 0,1 1,-1-1,0 0,0 1,0-1,0 1,-1 0,1-1,0 1,0 0,-1-1,1 1,-1 0,0 0,0-1,1 1,-1 0,0 0,0 0,-1-1,1 1,0 0,-1 0,1-1,-1 1,1 0,-2 1,3 8,-1-9,0 0,0 0,0 1,0-1,0 0,1 0,-1 0,1 0,-1 0,1 0,0 0,0 0,0-1,0 1,0 0,0 0,0-1,0 1,1-1,-1 1,1-1,-1 1,1-1,0 0,0 0,-1 0,1 0,0 0,0 0,0 0,0-1,0 1,0-1,0 1,0-1,0 0,0 0,0 0,0 0,0 0,1 0,-1-1,0 1,0-1,0 1,0-1,-1 0,1 0,1 0,62-48,14-2,-77 51,0 0,0 1,0 0,0 0,0-1,0 1,0 1,0-1,0 0,-1 0,1 1,0-1,-1 0,1 1,-1 0,1-1,-1 1,0 0,0 0,0 0,0 0,0 0,0 0,0 0,-1 0,1 0,-1 0,1 0,-1 1,0-1,0 0,0 0,0 0,0 0,-1 1,1-1,3 16,28 38,-16-46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0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750 424,'2'-3,"0"1,-1-1,0 0,1 0,-1 0,0 0,0 0,-1 0,1 0,0 0,-1 0,0 0,0 0,0-1,0 1,0 0,-1 0,0 0,1 0,-1 0,0 0,0 0,-1 0,1 0,0 1,-1-1,0 0,0 1,0-1,0 1,0 0,0-1,-1 1,1 0,-1 1,1-1,-1 0,0 1,1-1,-1 1,0 0,0 0,0 0,0 0,0 1,-1-1,0 1,-223-1,214 1,0 0,0 1,0 1,0 0,0 0,1 2,-1-1,1 2,-12 5,22-9,0 0,1 0,-1 0,1 1,-1-1,1 0,0 1,0-1,-1 1,1 0,0-1,0 1,1 0,-1 0,0 0,0 0,1 0,-1-1,1 1,0 0,0 0,-1 0,1 0,1 0,-1 0,0 0,0 0,1 0,-1 0,1 0,-1 0,1 0,0 0,0-1,0 1,0 0,0-1,0 1,1 0,-1-1,1 1,63 60,-53-54,-10-8,0 1,1-1,-1 1,1-1,-1 1,0 0,0 0,1 0,-1 0,0 1,0-1,0 1,0-1,-1 1,1-1,0 1,-1 0,1 0,-1 0,1 0,-1 0,0 0,0 0,0 1,0-1,0 0,-1 1,1-1,0 0,-1 1,0-1,0 1,0-1,0 1,0-1,0 0,-1 1,1-1,-1 1,1-1,-1 0,0 1,0-1,0 0,0 0,-1 0,1 0,-1 0,-25 19,-1-2,-1 0,-1-3,0 0,-5 0,1 0,-29 12,-81 50,143-77,0 1,-1-1,1 0,0 0,0 0,0 1,0-1,0 1,0-1,0 1,0-1,0 1,1-1,-1 1,1-1,-1 1,1 0,0 0,0-1,0 1,-1 0,2-1,-1 1,0 0,0-1,0 1,1 0,-1-1,1 1,-1 0,1-1,0 1,0-1,0 1,0-1,0 1,0-1,0 0,0 1,60 37,-26-29,-1-2,1-1,1-2,-1-2,1-1,0-2,26-3,-56 3,1-1,-1 0,0-1,-1 1,1-1,0 0,0 0,-1-1,1 0,-1 0,0 0,0-1,0 0,0 0,-1 0,1 0,-1-1,6-8</inkml:trace>
  <inkml:trace contextRef="#ctx0" brushRef="#br0" timeOffset="353.539">467 1,'-3'100,"-5"0,-4 0,-4-1,-5 0,-4-2,-20 44,-61 198,100-322,2 1,0 0,1 0,1 0,0 0,2 1,0-1,1 0,0 0,2 1,0-1,3 6,1-6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6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0,'2'2,"-1"-1,0 1,-1-1,1 1,0-1,0 1,-1 0,1-1,0 1,-1 0,0 0,1-1,-1 1,0 0,0 0,0-1,0 1,-1 0,1 0,0 0,-1-1,1 1,-1 0,1-1,-1 1,0 0,0-1,0 1,0-1,0 1,0-1,0 0,0 1,-1-1,0 0,2 0,-67 91,-165 295,227-380,1 1,0 0,1 0,-1 0,1 0,1 1,0-1,0 1,0-1,1 1,1 0,-1 0,1 0,1-1,0 4,3-8,-1 0,1-1,0 0,0 1,0-1,0-1,0 1,1-1,-1 1,1-1,0 0,-1-1,1 1,0-1,0 0,0-1,0 1,0-1,0 0,1 0,-1 0,0-1,0 1,0-1,2-1,6 1,41 0,-37 3,0-1,1 0,-1-1,1-1,-1-1,0 0,0-2,0 0,0 0,0-2,-1 0,0-1,0 0,-1-1,0-1,0-1,-1 0,5-6,-3-3</inkml:trace>
  <inkml:trace contextRef="#ctx0" brushRef="#br0" timeOffset="247.866">0 311,'44'5,"32"-4,9-1,0-1,-11-1,-17 1</inkml:trace>
  <inkml:trace contextRef="#ctx0" brushRef="#br0" timeOffset="686.555">678 480,'228'6,"-226"-6,0 1,0-1,0 0,0 1,0-1,0 1,0 0,-1 0,1 0,0 0,0 0,-1 0,1 0,0 0,-1 1,1-1,-1 1,0-1,1 1,-1-1,0 1,0 0,0 0,0 0,0-1,-1 1,1 0,0 0,-1 0,0 0,1 0,-1 0,0 0,0 0,0 0,0 0,0 0,-1 0,1 0,-1 0,1 0,-1 0,0 0,0 0,1 0,-1 0,0-1,-2 2,-47 60,45-59,0 1,0-1,0 1,1 0,-1 0,1 1,0-1,1 1,-1 0,1 0,0 0,1 1,0-1,0 1,0-1,1 1,-1 0,1 1,2-6,-1 1,0-1,1 0,0 1,0-1,-1 0,1 1,0-1,1 0,-1 0,0 0,1 0,-1 0,1 0,-1 0,1-1,0 1,0 0,0-1,0 1,0-1,0 0,0 0,1 0,-1 0,0 0,1 0,-1-1,0 1,1-1,-1 0,1 0,-1 1,1-1,1-1,90-12,-94 13,145-54,-120 47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0,'-2'35,"-1"1,-2-1,-1-1,-2 1,-1-1,-2-1,-2 0,0 0,-2-1,-2-1,-9 13,2-5,1-2,1 2,1 0,3 1,1 0,-4 21,20-59,0 0,0 0,0 1,0-1,1 1,-1-1,1 1,0-1,0 1,-1-1,2 1,-1-1,0 0,0 1,1-1,-1 1,1-1,0 1,0-1,0 0,0 0,0 1,1-1,-1 0,0 0,1 0,0 0,-1 0,1-1,0 1,0-1,0 1,0-1,0 1,0-1,1 0,-1 0,0 0,1 0,-1-1,1 1,-1-1,3 1,166-3,-53-24,-37-5,-66 22</inkml:trace>
  <inkml:trace contextRef="#ctx0" brushRef="#br0" timeOffset="251.415">0 396,'38'-10,"37"-7,16-2,-4 3,-12 4,-13 4,-13 4,-9 6,-8 4,-3 1,-3-1,-5-2</inkml:trace>
  <inkml:trace contextRef="#ctx0" brushRef="#br0" timeOffset="537.348">902 396,'44'-5,"28"-1,6-1,-4 2,-11 2,-10 1,-11 0,-6 2,-10 0</inkml:trace>
  <inkml:trace contextRef="#ctx0" brushRef="#br0" timeOffset="785.533">902 650,'39'-5,"26"-6,13-2,-3-2,-9 0,-11 3,-10 4,-8 3,-10-2,-5-1,-6 2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242 141,'-27'21,"1"-4,0 2,2 1,1 1,0 0,2 2,0 1,-12 19,31-40,0 0,0 0,0 0,1 0,-1 0,1 0,0 0,0 0,0 1,0-1,1 0,-1 1,1-1,0 0,0 1,0-1,0 1,1-1,-1 0,1 1,0-1,0 0,0 0,0 0,1 1,-1-1,1-1,0 1,0 0,0 0,0-1,0 1,1-1,-1 1,1-1,0 0,-1 0,1 0,0-1,0 1,0-1,0 1,1-1,-1 0,1 0,11 1,1 0,0-1,0 0,0-1,0-1,-1-1,1 0,0-1,-1-1,0 0,0-1,0-1,0 0,-1-1,0-1,0 0,-1-1,0 0,-1-1,0 0,0-1,-1 0,-1-1,0-1,-6 10,0-1,0 1,-1-1,1 0,-1-1,0 1,0-1,0 1,-1-1,0 0,0 0,0 0,0 0,-1 0,0 0,0 0,0-1,-1 1,0 0,0-1,0 1,-1 0,1-1,-1 1,-1 0,1 0,-1 0,1 0,-2 0,1 0,0 0,-1 1,0-1,0 1,0 0,-1 0,1 0,-1 0,-2-1,-1 0,-1 0,1 1,-1 0,0 0,0 1,0 0,0 1,-1 0,1 0,-1 0,1 1,-1 1,0-1,1 1,-1 1,0 0,1 0,-1 0,1 1,-1 1,1-1,-6 4,-14 6</inkml:trace>
  <inkml:trace contextRef="#ctx0" brushRef="#br0" timeOffset="365.972">1061 0,'-63'33,"40"-23,1 2,1 0,0 0,0 2,1 1,1 1,-17 16,35-30,-1-1,1 1,-1 0,1 0,0-1,0 1,0 0,0 0,0 0,0 0,0 0,1 0,-1 0,1 0,-1 0,1 1,0-1,0 0,0 0,0 0,0 0,1 1,-1-1,1 0,-1 0,1 0,0 0,-1 0,1 0,0 0,1 0,-1-1,0 1,0 0,1 0,-1-1,1 1,-1-1,1 0,0 1,0-1,-1 0,1 0,0 0,0 0,0 0,0-1,0 1,0 0,2-1,13 9,50 31,-65-39,-1 0,1 1,-1-1,1 0,-1 1,0 0,0-1,0 1,0 0,0-1,0 1,0 0,-1 0,1 0,0-1,-1 1,0 0,1 0,-1 0,0 0,0 0,0 0,0 0,0 0,-1 0,1 0,-1 0,1 0,-1 0,0-1,0 1,1 0,-1 0,0-1,-1 2,-5 3,1 1,-2-1,1 0,-1-1,0 0,0 0,0 0,0-1,-1-1,0 1,0-1,0-1,0 0,-9 1,-91 2,84-5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423 567,'-27'-2,"1"2,0 0,-1 2,1 1,0 1,1 1,-1 1,1 1,-22 10,39-14,-1 0,1 1,0 0,1 0,-1 1,1 0,-1 0,1 1,1 0,-1 0,1 0,0 1,1 0,0 0,0 1,0-1,1 1,0 0,0 0,1 1,0-1,1 1,0 0,0-1,1 1,0 0,0 0,1 0,1 7,0-12,0-1,1 1,0-1,-1 1,1-1,0 0,1 0,-1 0,0 0,1 0,0 0,0-1,-1 1,2-1,-1 0,0 0,0 0,1 0,-1-1,1 1,-1-1,1 0,-1 0,1 0,0 0,0-1,0 1,-1-1,1 0,0-1,0 1,2-1,6 0,0-1,-1 0,1 0,-1-1,0-1,0 0,0 0,0-1,-1-1,3-2,164-147,-177 154,1-1,0 1,0 0,0-1,0 1,1 0,-1 0,0 0,0 0,1 0,-1 0,1 0,-1 0,1 1,-1-1,1 1,-1-1,1 1,0-1,-1 1,1 0,-1 0,1 0,0 0,-1 0,1 0,0 0,-1 1,1-1,-1 0,1 1,0-1,-1 1,1 0,-1 0,1-1,-1 1,0 0,1 0,-1 0,0 0,0 1,0-1,0 0,0 1,0-1,0 0,1 2,19 53,-19-46,1 0,0-1,1 1,0-1,1 1,0-1,0-1,0 1,1-1,1 0,0 0,0-1,0 1,1-2,0 1,6 3,-7-7,0 0,1 0,0 0,-1-1,1-1,0 1,0-1,0-1,0 1,0-1,0-1,0 1,0-1,0-1,0 0,0 0,-1 0,1-1,-1 0,0 0,0-1,6-4,11-7,0-1,-1-2,0 0,-2-1,15-17,-1 1,-2-2,-1-1,-2-1,-2-2,-1 0,-2-2,-2-1,14-42,-26 59,-2-1,-1 0,-1-1,-1 0,-2 0,0 0,-3 0,0 0,-2-11,1 38,1 0,-1 0,0 1,1-1,-1 0,0 0,0 0,0 1,0-1,0 0,-1 0,1 1,-1-1,1 0,-1 1,1-1,-1 0,0 1,0-1,0 1,0-1,0 1,0-1,0 1,-1 0,1-1,0 1,-1 0,1 0,-1 0,1 0,-1 0,1 1,-1-1,0 0,1 1,-1-1,0 1,0 0,1-1,-1 1,0 0,0 0,0 0,1 0,-1 1,0-1,0 0,1 1,-1-1,0 1,1 0,-1-1,0 1,0 1,-3 6,1 0,0 1,0 0,1 0,0 0,1 0,0 1,0-1,1 1,0-1,1 1,0-1,2 10,-3-5,4 709,4-656,-7-55</inkml:trace>
  <inkml:trace contextRef="#ctx0" brushRef="#br0" timeOffset="247.759">789 342,'39'0,"36"0,11-5,-1-1,-4 0,-6 1,-12 1,-7 2,-8 1,-2 0,-5 1,-4 0,-8 1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58,'-22'90,"-11"109,5 15,-1-37,3-73,33-97,-1-12</inkml:trace>
  <inkml:trace contextRef="#ctx0" brushRef="#br0" timeOffset="299.989">0 58,'123'0,"97"0,120-18,-91-11,-161 19,-65 9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3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1,'0'5,"0"15,0 10,0 5,0 0,0 0,-4-2,-3-1,1-1,2-2,0-1,-3-4,0-8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0,'-15'34,"-4"15,0 1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1,'-12'6,"1"2,-1-1,2 1,-1 1,1 0,1 1,-1 0,1 0,1 0,0 2,1-1,0 1,-4 10,11-17,0 0,0 0,1-1,0 1,0 0,0 0,1-1,-1 1,1-1,0 1,1-1,-1 0,1 1,0-1,0-1,0 1,0 0,1-1,-1 0,1 1,0-2,0 1,0 0,0-1,1 1,-1-1,1-1,-1 1,1 0,0-1,4 1,31 19,-36-20,0 0,0 1,0 0,0 0,-1 0,1 0,0 0,-1 1,0 0,0-1,0 1,0 0,0 1,0-1,-1 1,1-1,-1 1,0 0,0-1,-1 1,1 0,-1 0,0 0,0 1,0-1,0 0,-1 0,0 0,0 1,0-1,0 0,-1 1,1-1,-1 0,-1 3,-6 1,0-1,-1 0,0 0,0-1,-1 0,1-1,-1 0,0 0,-1-1,1-1,-1 0,1 0,-1-1,0 0,0-1,-11 0,-59-1,62-6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0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109 171,'-103'348,"98"-328,10-26,13-30,-15 31,25-53,3 2,3 1,2 1,40-46,-28 61,-47 38,0 0,0 1,0-1,1 0,-1 1,0-1,0 1,1-1,-1 1,1 0,-1-1,0 1,1 0,-1 0,0 0,1 0,-1 0,1 0,-1 1,0-1,1 0,-1 1,0-1,1 1,-1-1,0 1,0 0,0 0,1-1,-1 1,0 0,0 0,0 0,0 0,-1 0,1 0,0 0,0 1,0-1,-1 0,1 1,3 10,-1 0,-1 0,0 0,0 0,-2 1,1-1,-1 0,-1 1,-2 9,1 13,0 109,2-143,0 1,0-1,0 1,0 0,0-1,0 1,0 0,0-1,1 1,-1-1,0 1,1-1,0 1,-1-1,1 1,0-1,0 1,0-1,-1 0,2 0,-1 1,0-1,0 0,0 0,0 0,1 0,-1 0,0 0,1-1,-1 1,1 0,-1-1,1 1,-1-1,1 1,0-1,-1 0,1 0,-1 0,1 0,0 0,-1 0,1 0,-1 0,1-1,0 1,-1 0,1-1,-1 0,1 1,-1-1,0 0,1 0,0 0,21-18,-1 0,-1-2,-1 0,-1-2,-1 0,7-13,-17 24,11-16,0 0,1 2,2 0,1 1,3-1,-25 25,0-1,0 1,0-1,1 1,-1 0,0-1,0 1,1 0,-1 0,1 0,-1 0,1 0,0 0,-1 1,1-1,0 0,-1 1,1-1,0 1,0 0,-1 0,1 0,0-1,0 1,0 1,-1-1,1 0,0 0,0 1,-1-1,1 1,0 0,0-1,-1 1,1 0,-1 0,1 0,-1 0,1 0,-1 0,0 1,1-1,-1 0,0 1,0-1,0 1,0-1,0 1,0-1,-1 1,1 0,0-1,-1 1,1 0,1 13,0-1,-1 1,-1 0,0 0,-1-1,-1 1,0 0,-1-1,-4 13,-6 45,12-69,0 0,1-1,-1 1,1 0,0 0,0-1,0 1,0 0,0 0,1 0,-1-1,1 1,0 0,0 0,0-1,0 1,0-1,0 1,1-1,-1 1,1-1,0 0,-1 0,1 0,0 0,1 0,-1 0,0-1,2 2,14 4</inkml:trace>
  <inkml:trace contextRef="#ctx0" brushRef="#br0" timeOffset="563.939">1407 142,'-29'9,"1"1,0 1,0 2,2 0,0 2,0 1,-16 14,34-22,-1-1,2 1,-1 0,1 1,0 0,1 0,0 1,1-1,-3 7,6-12,0 0,0-1,1 1,0 0,0 0,0 0,0 0,1 0,-1 0,1 0,0 0,0 0,1 0,-1 0,1 0,0 0,0 0,0 0,0-1,1 1,-1 0,1-1,0 1,0-1,1 1,-1-1,2 1,2-1,1 0,-1-1,1 0,0 0,0 0,-1-1,1 0,0 0,0-1,0 0,0 0,0-1,0 0,0 0,0-1,0 1,-1-1,1-1,-1 1,1-1,-1-1,0 1,0-1,0 0,-1 0,2-2,176-145,-13-16,-130 132,-50 70,8-27,-1-1,1 1,0 0,0-1,1 1,0 0,1 0,0 0,0 0,0-1,1 1,1 0,-1 0,1 0,0-1,1 1,0-1,0 0,0 0,1 0,0 0,1-1,-1 1,1-1,0 0,5 3,0 0,1 0,1-1,0-1,0 0,0-1,1 0,0 0,0-2,0 0,0 0,1-1,0-1,0 0,-1-1,1 0,0-1,0-1,0 0,0-1,0 0,-1-1,1-1,-1 0,12-6,-10-1</inkml:trace>
  <inkml:trace contextRef="#ctx0" brushRef="#br0" timeOffset="836.663">2423 1,'-5'38,"-11"28,-3 6,-3-3,3-9,4-10,-1-9,-1-6,-4-4,3-3,-1-6,3-2,-1-5,-2 0,-3 3,-2-2,3-4</inkml:trace>
  <inkml:trace contextRef="#ctx0" brushRef="#br0" timeOffset="1082.85">2113 114,'14'29,"15"18,7 3,-3-4,-2-4,-2-10,0-5,-6-2,-1-6,-1-1,2-3,-3-1,-1 4,2 2,2-1,-3 0,-5-3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0,'-4'20,"-3"10,-3 5,-6 2,-5-1,-4-2,-2-1,-1-7,-1-3,0-5,0-1,4-4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0,'-250'173,"184"-97,64-74,1 0,0 1,-1-1,1 1,0-1,0 1,0-1,1 1,-1 0,1-1,-1 1,1 0,0 0,0-1,0 1,0 0,1 0,-1-1,1 1,-1 0,1-1,0 1,0-1,0 1,1-1,-1 1,0-1,1 0,0 0,-1 1,1-1,0-1,2 3,164 79,-167-82,1 1,-1-1,-1 0,1 1,0 0,0-1,0 1,-1-1,1 1,-1 0,1-1,-1 1,0 0,0 0,0-1,0 1,0 0,0 0,0-1,0 1,-1 0,1-1,-1 1,1 0,-1-1,0 1,1-1,-1 1,0 0,0-1,0 0,0 1,0-1,-1 0,0 1,-50 46,47-44,-22 16,0-2,0-1,-2-1,0-2,-17 7,32-18,7-3</inkml:trace>
  <inkml:trace contextRef="#ctx0" brushRef="#br0" timeOffset="300.479">883 113,'-38'38,"1"1,2 2,1 1,3 1,-19 36,47-75,0 1,-1-1,2 1,-1 0,1 0,0 0,0 0,0 0,0 1,1-1,0 0,0 1,1-1,-1 1,1-1,1 1,-1-1,1 1,0-1,0 1,0-1,1 0,-1 0,1 0,1 1,-1-2,1 1,0 0,0-1,0 1,1-1,-1 0,1 0,0 0,0 0,3 1,6-1,0 0,0-1,1-1,-1 0,0-1,1 0,-1-1,1 0,-1-1,1-1,-1 0,0-1,0 0,0-1,0-1,-1 0,0 0,1-2,-2 1,1-1,-1-1,0 0,-1-1,1-1,0 2,1-1,-2 0,1-1,-1 0,-1 0,0-1,0-1,-1 1,-1-1,0-1,-1 1,0-1,0-1,-2 1,0-1,0 1,-1-1,-1 0,0 0,-1 0,-1-1,0 1,-1 0,0 0,-1 0,-2-7,2 17,-1 0,1 0,-1 1,1-1,-1 1,0-1,-1 1,1 0,0 1,-1-1,0 0,1 1,-1 0,0 0,0 0,-1 0,1 1,0-1,0 1,-1 0,1 1,-1-1,1 1,-1 0,1 0,-1 0,1 0,0 1,-1 0,1 0,0 0,-1 0,1 1,0 0,0 0,0 0,0 0,0 0,1 1,-3 2,-19 7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2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1,'15'5,"13"1,8 0,2-1,0-1,-3-2,-1-1,-3 0,-1-1,-1-1,-1 1,-5-5,-6-2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58,'48'-5,"20"-1,4-1,-5-2,-10-1,-10 2,-8 2,-5 2,-9 2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519 86,'-33'31,"-188"245,23-43,140-167,52-60,4-5</inkml:trace>
  <inkml:trace contextRef="#ctx0" brushRef="#br0" timeOffset="321.315">152 1,'-3'28,"2"0,1 0,1 0,1 0,2 0,1 0,1-1,1 0,1 0,5 9,82 161,-63-81,-19-48,-7-50</inkml:trace>
  <inkml:trace contextRef="#ctx0" brushRef="#br0" timeOffset="915.775">378 764,'176'-273,"-176"273,0-1,0 1,0-1,0 1,0-1,0 1,0-1,0 1,0-1,0 1,0-1,1 1,-1-1,0 1,0-1,1 1,-1 0,0-1,1 1,-1-1,0 1,1 0,-1-1,1 1,-1 0,1 0,-1-1,0 1,1 0,-1 0,1 0,-1-1,1 1,-1 0,1 0,-1 0,1 0,-1 0,1 0,-1 0,1 0,-1 0,1 0,-1 0,1 1,-1-1,1 0,-1 0,1 0,-1 1,1-1,-1 0,1 1,-1-1,0 0,1 1,-1-1,0 0,1 1,-1-1,0 1,1-1,-1 0,0 1,0-1,0 1,1 0,1 37,-2-33,-1-3,1 1,-1 0,1 0,-1 0,1 0,0 0,0-1,0 1,0 0,1 0,-1 0,1 0,0 0,0 0,0-1,0 1,0 0,0-1,1 1,-1-1,1 0,0 1,0-1,0 0,0 0,0 0,0 0,1 0,-1-1,0 1,1-1,-1 1,1-1,0 0,0 0,-1 0,1 0,2 0,4-3,-1-1,1 1,-1-2,1 1,-1-1,0 0,0-1,-1 0,1 0,-1 0,0-1,-1 0,3-3,52-38,-60 47,0-1,0 0,1 0,-1 1,0-1,0 0,0 1,1-1,-1 1,0 0,1-1,-1 1,0 0,1 0,-1 0,0 0,1 0,-1 0,0 0,1 0,-1 1,0-1,1 0,-1 1,0-1,0 1,1-1,-1 1,0 0,0 0,0-1,0 1,0 0,0 0,0 0,0 0,0 0,0 0,-1 1,1-1,0 0,-1 0,1 0,-1 1,1-1,-1 0,0 1,1-1,-1 0,0 1,0-1,0 0,0 1,0-1,0 0,-1 1,1-1,0 0,-1 1,1-1,-1 0,1 0,-1 1,0 0,-3 12,2-9,0-1,0 1,1 0,-1 0,1 0,0 0,0 0,1 0,0 0,0 1,0-1,0 0,1 0,0 0,0 0,0 0,0 0,1 0,0 0,0-1,0 1,1-1,0 1,-1-1,2 0,-1 0,1 1,12 3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1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367 103,'-11'259,"-25"-14,26-15,10-205</inkml:trace>
  <inkml:trace contextRef="#ctx0" brushRef="#br0" timeOffset="353.167">0 74,'355'-40,"-85"21,-186 4,-70 18</inkml:trace>
  <inkml:trace contextRef="#ctx0" brushRef="#br0" timeOffset="856.958">508 639,'30'0,"-15"-1,-1 0,1 2,-1 0,1 0,-1 1,1 1,-1 0,10 5,-22-8,0 1,-1 0,1 0,0 0,0 0,-1 0,1 0,-1 0,1 0,-1 1,1-1,-1 1,0-1,0 1,1-1,-1 1,0 0,-1 0,1-1,0 1,0 0,-1 0,1 0,-1 0,0 0,1 0,-1 0,0 0,0 0,0 0,0 0,-1 0,1 0,-1-1,1 1,-1 0,1 0,-1 0,0 0,0-1,-1 2,-51 70,49-69,-32 52,35-55,1 0,0 0,-1 0,1 1,0-1,0 0,0 0,0 1,0-1,0 0,0 0,0 0,1 1,-1-1,0 0,1 0,-1 0,1 1,0-1,-1 0,1 0,0 0,-1 0,1 0,0 0,0-1,0 1,0 0,0 0,0 0,0-1,0 1,0-1,0 1,0-1,0 1,1-1,-1 0,0 1,0-1,1 0,-1 0,0 0,0 0,1 0,-1 0,0 0,0 0,0-1,1 1,15-2,0-1,0 0,0-2,-1 1,1-2,-1 0,0-1,-1-1,0-1,13-9,-16 12,12-9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6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1,'0'4,"0"7,0 7,0 4,0 3,0 3,0 1,5 1,1-1,0 0,-1 0,-2 0,-1 0,4-6,1-1,0-5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6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30,'38'-4,"33"-3,8 1,-4 1,-11 1,-10 2,-10 1,-13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7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25,'36'-5,"203"-11,-238 15,0 1,0-1,0 1,0 0,1-1,-1 1,0 0,0 0,0-1,0 1,0 0,0 0,0 0,0 1,0-1,1 0,-1 0,0 0,0 1,0-1,0 1,0-1,0 1,0-1,0 1,-1-1,1 1,0 0,0 0,0-1,-1 1,1 0,0 0,-1 0,1 0,0 0,-1 0,0 0,1 0,-1 0,1 0,-1 0,0 0,0 0,0 0,0 0,0 0,0 1,0-1,0 0,0 0,0 0,0 0,-1 0,-112 92,88-74,19-16,1 1,-1 0,1 0,0 0,0 0,0 1,0 0,1 0,0 0,0 0,0 1,1 0,-1-1,2 1,-1 0,0 1,1-1,0 4,3-7,1 0,-1 1,1-1,0 0,0 0,0 0,1 0,-1 0,1 0,-1-1,1 1,0-1,0 0,0 0,1 0,-1 0,0 0,1-1,-1 1,1-1,-1 0,1 0,0-1,-1 1,1-1,0 1,-1-1,1 0,0-1,2 1,108-21,-95 11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1,'-5'19,"-1"16,0 7,1 1,1-2,2-4,1-2,0-3,-3-2,-2-1,0-1,1-1,2 1,1 0,1-1,1 1,0-4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8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59,'44'-10,"18"-2,4 0,-5 2,-8 3,-7 2,-8 3,-5 1,-3 1,-3 1,0-1,0 1,-1-1,2 0,-1 1,-4-1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8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0 115,'44'-5,"32"-6,9-2,-5-3,-12 2,-12 2,-11 3,-14-1,-6 2,-4 1,1 2,0 2,-3 1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2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13,'-6'2,"-1"1,1 0,0 0,0 0,0 1,0 0,0 0,1 1,0-1,0 1,0 0,1 1,-1-1,1 1,1 0,-1 0,1 0,0 0,0 0,0 3,-1-1,-145 250,135-236,20-25,183-215,-50 54,-138 163,-1 0,0 0,1 0,-1 0,1 0,-1 0,1 1,-1-1,1 0,0 0,-1 1,1-1,0 0,0 1,-1-1,1 1,0-1,0 1,0-1,0 1,0 0,0-1,0 1,0 0,-1 0,1 0,0-1,0 1,0 0,0 0,0 1,0-1,0 0,0 0,0 0,0 1,0-1,0 0,0 1,0-1,0 1,-1-1,1 1,0-1,0 1,0 0,-1-1,1 1,-1 0,1 0,0-1,-1 1,1 0,-1 0,1 0,-1 0,0 0,1 0,48 221,-45-209,-2 0,1 0,-2 0,0 0,0 0,-1 0,-1 0,0 0,-2 6,2-18,-1 0,1 0,-1 0,0 0,1-1,-1 1,0 0,1-1,-1 1,0-1,0 0,1 0,-1 1,0-1,0 0,0 0,1-1,-1 1,0 0,0-1,1 1,-1-1,0 1,1-1,-1 0,0 0,1 0,-1 0,1 0,-1 0,1 0,0 0,-1-1,1 1,0 0,0-1,0 1,0-1,0 1,0-1,1 0,-1 1,0-2,-3-1,-10-11,-1 0,0 2,-1-1,-1 2,0 0,0 2,-1 0,-7-3,-87-13,87 24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31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31,'-15'9,"-8"9,-2-4,9-5,7-8,10-5,0-1,-1 5,1 2</inkml:trace>
  <inkml:trace contextRef="#ctx0" brushRef="#br0" timeOffset="-904.805">423 425,'-35'18,"0"1,1 1,2 3,0 0,1 2,2 1,0 1,-3 8,18-21,2 0,0 1,1 1,1 0,0 0,1 1,1 0,0 0,1 1,1 0,-2 16,4-25,1 1,0-1,1 1,0 0,0 0,1 0,0-1,1 1,0 0,1 0,0 0,0 0,1 0,0 0,1-1,0 1,1-1,0 0,0 0,1 0,0-1,0 1,1-1,0 0,1-1,0 0,0 0,0 0,1-1,0 0,13 2,0-2,1 0,-1-2,1 0,0-1,0-1,0-1,0-2,0 0,0-1,0-1,0-1,-1-1,1 0,-1-2,-1-1,1 0,6-5,17-4,-1-1,-1-2,0-2,-2-2,0-2,-2-1,-1-2,-1-2,-2-1,22-26,-49 49,-1 0,0-1,0 0,-1 0,0-1,0 1,-1-1,-1 0,0 0,0 0,-1 0,-1-1,0 1,0-1,-1 1,-1-1,0 1,0 0,-1-1,-1 1,0 0,0 0,-1 0,-1 1,1-1,-2 1,1 0,-2 0,1 1,-1 0,0 0,-1 1,0-1,-1 2,0-1,0 1,0 1,-6-4,-3 2,-1 1,1 1,-1 0,0 1,-1 2,1 0,-1 0,0 2,1 1,-1 0,0 1,0 1,1 1,-2 2,-23 4,0 3,1 2,1 1,0 3,-23 13,17-6</inkml:trace>
  <inkml:trace contextRef="#ctx0" brushRef="#br0" timeOffset="-485.814">84 792,'25'-23,"1"1,2 2,0 0,0 2,2 1,3 0,-29 14,1-1,-1 1,1 1,0-1,0 1,0-1,0 1,0 1,0-1,0 1,1 0,-1 0,1 1,-1-1,0 1,1 0,-1 1,1-1,-1 1,0 0,1 0,-1 1,0 0,0 0,0 0,0 0,0 1,-1 0,2 1,32 44,-34-40,0-1,1 0,0-1,1 1,-1-1,1 0,0-1,1 1,-1-1,1-1,0 1,1-1,-1 0,2 0,7 1,-1-2,1 0,-1 0,1-2,0 0,0-1,-1 0,1-1,0-1,0 0,-1-2,1 1,-1-2,0 0,-1-1,9-5,-5 1</inkml:trace>
  <inkml:trace contextRef="#ctx0" brushRef="#br0" timeOffset="1948.889">1015 1046,'-40'65,"-33"113,106-220,-12 9,2 1,2 1,1 2,1 0,1 2,21-16,-48 42,-1 0,1 0,-1 0,1 0,-1 0,1 0,0 0,0 0,-1 1,1-1,0 0,0 0,0 1,0-1,0 1,0-1,0 1,0-1,0 1,0-1,0 1,0 0,0 0,0-1,0 1,0 0,1 0,-1 0,0 0,0 0,0 1,0-1,0 0,0 0,0 1,0-1,0 1,0-1,0 1,0-1,0 1,0 0,0-1,0 1,0 0,0 0,-1 0,1-1,0 1,-1 0,1 0,-1 0,1 0,-1 1,-19 156,19-157,1 0,-1 0,0 0,0 0,1 0,-1-1,1 1,-1 0,1 0,-1 0,1-1,-1 1,1 0,-1-1,1 1,0-1,-1 1,1 0,0-1,0 1,0-1,-1 0,1 1,0-1,0 0,0 1,0-1,0 0,-1 0,1 0,0 0,0 0,0 0,0 0,0 0,0 0,0 0,0-1,-1 1,1 0,0 0,0-1,0 1,0-1,-1 1,1-1,0 1,-1-1,1 1,0-1,-1 0,1 1,0-1,-1 0,1 0,-1 0,42-39,-31 25,0 1,1 0,1 0,0 1,1 1,0 0,1 1,0 1,1 0,10-4,-25 14,0 0,-1-1,1 1,0 0,-1 0,1 0,0 0,-1 0,1 0,0 0,-1 0,1 1,0-1,-1 0,1 0,0 0,-1 1,1-1,0 0,-1 1,1-1,-1 1,1-1,-1 0,1 1,-1-1,1 1,-1 0,1-1,-1 1,0-1,1 1,-1 0,0-1,0 1,1 0,-1-1,0 1,0 0,0-1,0 1,0 0,0-1,0 1,0 0,0-1,0 1,0 0,0-1,-1 1,1 0,0-1,0 1,-1 0,1-1,0 1,-1-1,1 1,-16 48,14-46,-16 62,17-63,1 0,-1 0,1 0,0 0,0-1,-1 1,1 0,0 0,1 0,-1 0,0 0,0-1,1 1,-1 0,1 0,0 0,-1-1,1 1,0 0,0-1,0 1,0-1,1 1,-1-1,0 0,0 1,1-1,-1 0,1 0,-1 0,1 0,0 0,0 0,9 0</inkml:trace>
  <inkml:trace contextRef="#ctx0" brushRef="#br0" timeOffset="2629.273">1269 58,'62'-33,"-52"29,0 0,0 0,0 1,0 0,0 1,0 0,1 1,-1 0,1 0,-1 1,1 1,0 0,-1 0,5 2,-14-3,1 0,-1 1,1 0,-1-1,0 1,1 0,-1 0,0-1,0 1,0 0,1 0,-1 0,0 1,0-1,0 0,-1 0,1 0,0 1,0-1,-1 0,1 1,-1-1,1 1,-1-1,0 1,1-1,-1 1,0-1,0 1,0-1,0 1,0-1,0 1,-1-1,1 1,0-1,-1 1,1-1,-1 0,0 1,1-1,-1 0,0 1,0-1,-1 1,-49 60,44-55,-8 8,9-11,0 1,0 1,0-1,1 1,0 0,0 0,1 0,0 1,0 0,0 0,1 0,0 0,1 0,-1 1,0 3,5-8,0 0,-1 0,1-1,1 1,-1 0,0-1,0 0,1 1,0-1,-1 0,1 0,0 0,0-1,0 1,0-1,0 0,0 1,1-2,-1 1,0 0,0 0,1-1,-1 0,1 0,-1 0,0 0,1 0,-1-1,0 1,1-1,0 0,3 1,194-27,-176 23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4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0 669,'24'0,"1"-2,-1 0,0-2,0-1,-1 0,1-2,-1-1,0 0,-1-2,0-1,-1 0,0-2,-1 0,0-2,-1 0,-1-1,10-11,120-141,-110 119,3 2,2 1,1 3,12-6,-29 27,-20 14,0 1,1 1,0-1,1 1,-1 0,1 1,0 0,0 1,1 0,0 0,-1 1,1 0,9-1,-16 4,1 0,-1 1,1 0,-1 0,0 0,0 0,1 0,-1 0,0 1,0 0,0 0,0 0,-1 0,1 0,0 0,-1 0,0 1,1 0,-1-1,0 1,0 0,-1 0,1 0,-1 0,1 0,-1 1,0-1,0 0,0 1,13 102,-17-59,-1 0,-3 0,-2 0,-2-1,-6 12,9-26,7-28,-3 16,0-1,-1 1,-1-1,-1 0,-1 0,0-1,-1 0,-1-1,-1 0,-1 0,0-1,-1-1,-4 4,3-10,0-1,-1-1,0 0,0-1,-1-1,1-1,-1 0,0 0,0-2,0 0,-2-1,6-1,-1 0,1-1,-1 0,1-1,-1-1,1 0,0 0,0-1,0-1,1 0,0 0,0-2,0 1,0-1,1-1,0 1,1-2,0 1,-7-10,-4-25,16 22</inkml:trace>
  <inkml:trace contextRef="#ctx0" brushRef="#br0" timeOffset="363.632">1497 275,'-8'7,"-7"5,1 0,0 1,1 1,0 0,1 0,1 2,0-1,1 1,1 1,1 0,0 0,1 1,1-1,0 2,1-1,0 9,5-21,1 0,0 0,0 0,0-1,1 1,-1 0,1-1,1 1,-1-1,1 0,0 0,0 0,1 0,-1-1,1 1,0-1,0 0,1 0,-1 0,1-1,0 1,0-1,0 0,0-1,0 1,1-1,-1 0,5 1,3 1,1 0,-1-1,1-1,0 0,0 0,-1-2,1 1,0-2,0 0,0-1,10-2,-11-1,-1 1,0-2,0 0,0 0,-1-1,0 0,0-1,-1 0,0-1,-1 0,1-1,-2 0,1 0,-2-1,1 0,-1 0,-1-1,0 1,-1-2,0 1,-1 0,0-1,-1 0,-1 0,0 0,0-1,-1 5,0 0,0 0,-1 0,0 0,-1 0,0 0,-1 0,1 0,-2 0,1 0,-1 0,-1 1,1 0,-2 0,1 0,-1 0,0 0,0 1,-1 0,0 0,-1 1,1-1,-1 1,-4-2,4 4,1 0,-1 0,1 1,-1 0,0 0,0 1,-1 0,1 0,0 0,-1 1,1 0,-1 1,1 0,-1 0,1 0,-1 1,1 0,-1 1,1 0,0 0,-4 1,-19 8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0,'-34'68,"-193"310,148-256,-26 15,90-122</inkml:trace>
  <inkml:trace contextRef="#ctx0" brushRef="#br0" timeOffset="282.89">66 57,'14'33,"15"22,6 5,3-2,-5-7,-4-11,-6-8,-3-5,-4-2,-1-1,-2 1,-4 1,1 0,0 2,-2-1,-3-3</inkml:trace>
  <inkml:trace contextRef="#ctx0" brushRef="#br0" timeOffset="811.98">460 734,'187'-226,"-185"224,33-32,-35 33,1 1,-1-1,1 1,0-1,-1 1,1-1,-1 1,1-1,0 1,-1 0,1-1,0 1,0 0,-1-1,1 1,0 0,0 0,-1 0,1 0,0 0,0 0,-1 0,1 0,0 0,0 0,-1 0,1 0,0 1,0-1,-1 0,1 1,0-1,-1 0,1 1,0-1,-1 1,1-1,0 1,-1-1,1 1,-1-1,1 1,-1 0,0-1,1 1,-1 0,1-1,-1 1,0 0,0-1,1 2,5 23,-7-23,1 1,0 0,0 0,0 0,0 0,1 0,-1 0,1 0,0 0,-1 0,1 0,1-1,-1 1,0 0,1-1,-1 1,1-1,0 1,0-1,0 0,0 0,0 0,0 0,1 0,-1 0,1-1,-1 1,1-1,0 0,-1 0,1 0,0 0,0 0,0 0,0-1,0 1,-1-1,2 0,52-26,-51 22,0 1,1 0,-1 0,1 0,0 1,-1-1,1 2,0-1,1 0,-1 1,0 0,0 1,3-1,-7 2,1 1,0-1,-1 0,1 1,0-1,-1 1,0 0,1 0,-1 0,0 0,0 0,0 0,0 1,0-1,-1 0,1 1,-1 0,0-1,1 1,-1 0,0 0,-1 0,1 0,0 0,-1-1,0 1,1 0,-1 0,-1 0,1 0,0 2,14 49,-3-41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2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27,'369'0,"-250"-22,-99 18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2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23,'34'0,"15"0,5 0,-2 0,-6 0,-5 0,-5-5,-4-1,-2 0,-7 1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43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59 519,'-58'446,"77"-488,0-23,4 0,2 1,3 1,3 2,30-44,-37 65,1 2,3 0,1 2,18-16,-47 51,1-1,-1 1,1 0,0 0,0-1,0 1,0 0,0 0,0 0,0 0,0 0,0 0,0 0,0 1,1-1,-1 0,0 1,1-1,-1 1,0-1,1 1,-1 0,1-1,-1 1,1 0,-1 0,1 0,-1 0,0 0,1 0,-1 1,1-1,-1 0,1 1,-1-1,0 1,1-1,-1 1,0 0,0 0,1-1,-1 1,0 0,0 0,0 0,0 0,0 0,0 1,0-1,-1 0,1 0,0 1,-1-1,1 0,0 1,2 16,-1 0,0 0,-1 1,-1-1,-1 0,0 0,-2 0,0 0,-5 16,-6 50,13-82,1 0,-1 0,0 0,1 1,-1-1,1 0,-1 1,1-1,0 0,0 1,0-1,1 1,-1-1,0 0,1 1,0-1,-1 0,1 0,0 0,0 1,0-1,0 0,1 0,-1 0,1-1,-1 1,1 0,-1 0,1-1,0 1,0-1,0 0,0 1,0-1,0 0,0 0,0 0,1 0,-1-1,0 1,1-1,-1 1,0-1,1 0,-1 0,0 0,1 0,-1 0,0-1,1 1,-1-1,2 0,6-4,-1-1,1 0,-1-1,0 0,-1 0,1-1,-2 0,1-1,-1 1,0-2,1-3,22-23,-14 15,1 1,1 1,1 1,1 0,0 2,1 0,1 1,1 1,0 1,1 1,-22 11,-1 0,1 0,-1 1,1-1,-1 1,1-1,-1 1,1-1,-1 1,1 0,0 0,-1 0,1 0,0 0,-1 0,1 0,-1 1,1-1,-1 0,1 1,0 0,-1-1,0 1,1 0,-1-1,1 1,-1 0,0 0,0 0,1 1,-1-1,0 0,0 0,0 0,0 1,0-1,-1 1,1-1,0 0,-1 1,1 0,-1-1,1 1,-1-1,0 1,1-1,-1 1,0 0,0 0,-8 82,-13-17,-8 70,29-135,0 0,0 0,0 0,0 0,1 1,-1-1,1 0,0 0,-1 0,1 0,0 0,0 0,0 0,0-1,1 1,-1 0,0 0,1-1,-1 1,1-1,0 1,-1-1,1 0,0 0,0 0,0 0,0 0,0 0,0 0,0-1,0 1,0-1,0 1,0-1,1 0,-1 0,0 0,0 0,0 0,0 0,1-1,-1 1,0-1,0 1,0-1,16-5</inkml:trace>
  <inkml:trace contextRef="#ctx0" brushRef="#br0" timeOffset="598.824">1443 379,'-27'17,"1"2,0 1,2 1,0 1,2 1,0 2,2 0,1 0,-12 22,28-43,1-1,0 0,-1 1,1-1,1 1,-1 0,1 0,-1 0,1 0,0 0,0 0,1 0,-1 0,1 0,0 0,0 0,0 0,1 0,-1 0,1 1,0-1,0-1,1 1,-1 0,1 0,0 0,0-1,0 1,0-1,1 1,-1-1,1 0,0 0,0 0,0-1,0 1,0-1,1 1,-1-1,1 0,0 0,1 0,5-2,1-1,-1 0,1 0,-1-1,1 0,-1 0,0-2,0 1,0-1,-1 0,1-1,-1 0,0-1,0 0,-1 0,0-1,0 0,0-1,-1 1,0-1,-1-1,1 1,-1-2,13-10,197-198,-196 208,-25 34,-11 22,3 0,2 1,1 0,3 0,2 1,1 25,4-44,13 239,-9-253,0 1,-2 0,0 0,-1 0,0 0,-1 0,-1 0,-1-1,0 1,-1 0,-1 0,0-1,-1 0,-1 0,0 0,-1-1,-6 9,12-20,0-1,-1 1,0 0,1-1,-1 1,0-1,0 0,-1 0,1 1,0-1,-1-1,1 1,-1 0,0-1,1 1,-1-1,0 0,0 0,0 0,0 0,0 0,0-1,0 1,0-1,0 0,0 0,0 0,-1 0,1-1,0 1,0-1,0 0,0 0,0 0,1 0,-1 0,0-1,0 1,1-1,-1 0,1 0,-1 0,1 0,0 0,0 0,0-1,0 1,0-1,1 1,-1-1,-1-2,-1-12,0-1,1 1,1-1,0 0,1 1,1-1,1 0,0 0,2 0,0 1,1 0,0-1,2 1,0 1,4-9,1-4,1 0,2 1,0 0,2 1,1 1,1 0,6-4,-8 12</inkml:trace>
  <inkml:trace contextRef="#ctx0" brushRef="#br0" timeOffset="3463.195">2233 68,'-1'7,"-1"-1,1 1,-2-1,1 1,-1-1,1 0,-2 0,1 0,-1 0,0-1,0 1,0-1,-1 0,-3 3,-17 23,-15 22,24-33,0 1,1 0,1 1,2 1,0 0,-2 10,12-31,0 1,1 0,0 0,0 0,0 0,0 0,0 0,1 0,-1 1,1-1,0 0,0 0,0 0,0 0,1 1,-1-1,1 0,0 0,0 0,0 0,0 0,1 0,-1 0,1-1,-1 1,1 0,0-1,0 1,0-1,1 0,-1 0,0 0,1 0,-1 0,1 0,0 0,0-1,0 0,0 1,0-1,0 0,0-1,0 1,0 0,0-1,0 0,0 0,1 0,2 0,195-26,-176 25</inkml:trace>
  <inkml:trace contextRef="#ctx0" brushRef="#br0" timeOffset="3780.847">1894 689,'29'-5,"19"-1,6-1,-1 2,-5 2,-6 1,-5 0,-9-3,-5-1,0 0,-1 2,2 0,-4 2</inkml:trace>
  <inkml:trace contextRef="#ctx0" brushRef="#br0" timeOffset="4281.832">2007 859,'92'19,"-83"-19,-1 1,1 0,0 0,0 0,-1 1,1 1,-1 0,0 0,0 0,0 1,0 0,2 2,-9-4,1-1,-1 1,1-1,-1 1,0 0,1 0,-1-1,0 1,0 0,0 0,-1 0,1 0,0 1,-1-1,0 0,1 0,-1 0,0 0,0 0,0 1,0-1,0 0,-1 0,1 0,-1 0,1 0,-1 1,0-1,0 0,0-1,0 1,0 0,0 0,-1 0,1-1,0 1,-1 0,-1 0,-65 62,66-63,-62 57,64-58,-1 1,1-1,-1 1,1 0,-1-1,1 1,0 0,-1-1,1 1,0 0,0-1,-1 1,1 0,0 0,0-1,0 1,0 0,0 0,0-1,0 1,0 0,0 0,0-1,0 1,1 0,-1 0,0-1,0 1,1 0,-1-1,0 1,1 0,-1-1,1 1,-1 0,1-1,-1 1,1-1,0 1,-1-1,1 0,-1 1,1-1,0 1,0-1,-1 0,1 0,0 1,-1-1,1 0,0 0,0 0,-1 0,1 0,1 0,43 0,138-65,-158 57</inkml:trace>
  <inkml:trace contextRef="#ctx0" brushRef="#br0" timeOffset="4748.282">3024 406,'-52'34,"3"3,1 1,-30 32,64-56,0 0,1 1,1 1,1 0,0 1,1 0,0 0,1 1,0 4,6-14,0 0,1 0,0 1,0-1,1 1,0-1,0 1,1 0,0-1,0 1,1 0,0-1,1 1,0-1,0 0,1 1,0-1,1 0,0 0,0-1,0 1,1-1,0-1,0 0,1-1,-1 0,1 0,0-1,0 1,0-1,1-1,0 1,-1-1,1 0,0-1,0 0,1 0,-1 0,0-1,1 0,-1 0,1-1,2 0,9 0,1-1,-1-1,1-1,-1 0,0-2,0 0,6-3,6-5,-1-1,-1-2,0 0,-1-2,-1-1,-1-1,10-11,-25 20,1 1,-1-2,-1 0,0 0,-1-1,-1 0,1 0,-2-1,0 0,-1-1,0 1,-1-1,-1 0,0 0,-1-1,-1 1,0-1,-1 0,-1 1,-1-1,0 0,0 1,-4-13,2 21,1-1,-1 1,-1 0,1 0,-1 0,0 0,-1 1,0-1,0 1,0 1,-1-1,1 1,-1 0,-1 0,1 0,-1 1,1 0,-1 0,-1 1,1 0,0 0,-1 1,1 0,-1 0,0 0,-2 1,-11-2,1 1,-2 0,1 2,0 1,0 0,0 1,1 2,-1 0,-10 4,-113 59,108-43</inkml:trace>
  <inkml:trace contextRef="#ctx0" brushRef="#br0" timeOffset="5114.772">2684 773,'75'-51,"59"-29,-127 78,0 1,0 0,0 0,0 1,0-1,0 2,0-1,0 1,0 0,0 0,0 1,-1 0,1 0,0 1,-1-1,0 2,1-1,-1 1,-1-1,1 2,0-1,70 33,-58-33,-3 2,1-2,0 0,-1-1,1-1,1 0,-1-1,0 0,0-2,14-1,-6-4</inkml:trace>
  <inkml:trace contextRef="#ctx0" brushRef="#br0" timeOffset="5979.224">3559 802,'-125'216,"166"-248,109-147,-150 178,0 0,0 0,0 0,1 1,-1-1,0 0,1 0,-1 0,0 1,1-1,-1 0,1 0,-1 1,1-1,0 1,-1-1,1 0,0 1,-1-1,1 1,0 0,0-1,-1 1,1-1,0 1,0 0,0 0,-1-1,1 1,0 0,0 0,0 0,0 0,0 0,-1 0,1 0,0 0,0 1,0-1,0 0,-1 0,1 1,0-1,0 1,0-1,-1 0,1 1,0-1,-1 1,1 0,0-1,-1 1,1-1,-1 1,1 0,-1 0,1-1,-1 1,0 0,1 0,-1 0,0-1,1 1,-1 0,0 0,-9 57,5 41,4-98,1 0,-1 0,1 0,-1 0,1 1,0-1,-1 0,1 0,0 0,0 0,0 0,0 0,-1-1,1 1,1 0,-1 0,0-1,0 1,0 0,0-1,0 1,1-1,-1 0,0 1,0-1,1 0,-1 0,0 0,0 0,1 0,-1 0,0 0,0 0,1 0,-1-1,0 1,0 0,1-1,-1 1,0-1,0 0,0 1,0-1,0 0,0 0,0 1,48-39,68-77,-116 115,1 0,-1 0,0 0,1 1,-1-1,0 0,1 1,-1-1,1 1,-1-1,1 1,-1 0,1-1,-1 1,1 0,-1 0,1 0,-1 0,1 0,-1 1,1-1,-1 0,1 1,-1-1,1 1,-1 0,0-1,1 1,-1 0,0 0,1 0,-1 0,0 0,0 0,0 0,0 0,0 0,0 0,0 1,0-1,-1 0,1 1,0-1,-1 1,1-1,-1 1,0-1,1 1,-1-1,0 1,0-1,0 1,0-1,0 1,0-1,0 1,-1-1,1 1,-1-1,1 1,-1-1,1 1,-1-1,0 0,0 1,0-1,0 6,-1-2,1 1,-1-1,1 1,0-1,1 1,-1-1,1 1,0 0,1-1,-1 1,1 0,0-1,1 1,-1-1,1 0,0 1,1-1,7 9</inkml:trace>
  <inkml:trace contextRef="#ctx0" brushRef="#br0" timeOffset="8233.324">3588 68,'204'-67,"-150"67,-53 0,0 0,0 0,0 1,0-1,0 0,0 0,-1 1,1-1,0 1,0-1,0 1,-1-1,1 1,0-1,-1 1,1 0,0-1,-1 1,1 0,-1 0,1-1,-1 1,0 0,1 0,-1 0,0-1,1 1,-1 0,0 0,0 0,0 0,0 0,0 0,0 0,0 0,0-1,0 1,0 0,0 0,-1 0,1 0,0 0,-1 0,1-1,-1 1,1 0,-1 0,1-1,-1 1,1 0,-1-1,0 1,1 0,-1-1,0 1,0-1,-114 127,114-126,0 1,0 0,0-1,0 1,0 0,1-1,-1 1,1 0,-1 0,1-1,0 1,0 0,0 0,0 0,0 0,0-1,0 1,0 0,1 0,-1 0,1-1,-1 1,1 0,0-1,0 1,0 0,-1-1,2 1,-1-1,0 1,0-1,0 0,1 0,-1 1,1-1,-1 0,1 0,-1 0,1 0,-1-1,1 1,0 0,0-1,-1 1,1-1,1 1,91 7,-90-9,54-5,-32-1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6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2,'12'-1,"1"0,0 1,-1 1,0 0,1 1,-1 0,0 1,0 0,0 1,0 0,0 1,-1 0,0 1,0 1,4 3,-14-9,1 0,-1 1,0-1,0 1,0 0,0-1,0 1,0 0,-1 0,1-1,-1 1,1 0,-1 0,1 0,-1 0,0 0,0 0,0-1,0 1,-1 0,1 0,0 0,-1 0,1 0,-1 0,1-1,-1 1,0 0,0-1,0 1,0 0,0-1,0 1,-1-1,1 1,-55 50,50-47,-34 24,30-24,0 1,1 1,0 0,0 0,0 1,1-1,1 2,-1-1,1 1,1 1,-1-1,2 1,-1 1,5-9,1-1,-1 1,1-1,-1 1,1 0,0 0,0-1,0 1,0 0,0-1,0 1,0 0,1-1,-1 1,0 0,1-1,-1 1,1-1,0 1,0-1,0 1,0-1,0 1,0-1,0 0,0 1,0-1,0 0,1 0,-1 0,0 0,1 0,-1 0,1-1,-1 1,1 0,0-1,-1 1,1-1,0 0,-1 1,1-1,0 0,80 5,-73-5,116-26,-104 22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5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1,'4'0,"3"4,-1 7,-2 7,0 4,-2 3,-1 3,-1 1,1 1,-6-1,-2 0,1 0,1 0,1 0,2-1,5-5,3-1,0-5</inkml:trace>
  <inkml:trace contextRef="#ctx0" brushRef="#br0" timeOffset="244.968">0 509,'38'0,"28"-5,6-2,-3 1,-9 1,-10 1,-9 2,-6 1,-4 0,-8 1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03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424 166,'-17'226,"-21"-29,9-54,11-86,20-55,2-8</inkml:trace>
  <inkml:trace contextRef="#ctx0" brushRef="#br0" timeOffset="329.644">1 194,'34'0,"29"0,15 0,-2 0,-4 0,-4 0,-10 0,-9 0,-9 0,-6 0,-4 0,-2 0,-1 0,-1 0,1 0,-5 5,-6 1</inkml:trace>
  <inkml:trace contextRef="#ctx0" brushRef="#br0" timeOffset="616.729">29 787,'38'-5,"32"-1,10-1,-6 2,-9 2,-11-4,-11-1,-7 2,-5 1,-3 2,-2 1,-4 1</inkml:trace>
  <inkml:trace contextRef="#ctx0" brushRef="#br0" timeOffset="1302.11">932 617,'-248'347,"224"-320,19-22,17-17,11-13,23-25,1 2,3 2,20-12,63-33,-131 90,0 0,0 0,0 0,1 0,-1 1,0-1,0 1,1-1,-1 1,0 0,1 0,-1 0,0 0,1 0,-1 1,0-1,1 1,-1-1,0 1,0 0,0 0,0 0,0 0,0 0,0 1,0-1,0 1,0-1,0 1,-1 0,1-1,-1 1,1 0,-1 0,0 0,0 0,0 0,0 0,0 0,0 1,-1-1,1 0,-1 1,1-1,-1 0,0 1,0-1,42 150,-42-150,1-1,-1 0,1 0,-1 1,0-1,0 0,0 1,0-1,0 0,0 0,0 1,0-1,0 0,0 1,-1-1,1 0,-1 0,1 1,-1-1,1 0,-1 0,0 0,1 0,-1 0,0 0,0 0,0 0,0 0,0 0,0 0,0 0,0-1,0 1,0 0,0-1,-1 1,1-1,0 0,0 1,-1-1,1 0,0 1,0-1,-1 0,1 0,0 0,-1 0,1-1,0 1,-1 0,-71-8,28-2,-1 2,1 2,-1 3,-32 1,54 2</inkml:trace>
  <inkml:trace contextRef="#ctx0" brushRef="#br0" timeOffset="1767.432">1750 391,'-21'6,"0"1,0 1,1 1,0 1,1 0,0 2,0 0,1 1,11-7,0 0,0 0,0 1,1 0,0 0,0 0,1 1,0-1,1 1,-1 1,1-1,1 1,0-1,0 1,1 0,0 0,0 0,1 1,0-1,1 2,-1-3,1 0,0 0,0 0,1 0,0 0,1-1,0 1,0 0,0-1,1 1,0-1,0 0,1 0,0 0,0 0,1-1,0 0,0 0,1 0,-1 0,1-1,0 0,1 0,-1-1,1 1,0-2,0 1,0-1,0 0,1 0,-1-1,1 0,2 0,8 1,-1-1,1-1,-1-1,1-1,-1 0,1-1,-1-1,0 0,0-2,0 0,0-1,-1 0,0-1,0-1,-1-1,0 0,-1-1,0 0,0-2,-1 1,0-1,-1-1,-1-1,0 1,2-5,-9 10,0 1,0-1,-1 0,0-1,0 1,-1-1,0 1,0-1,-1 0,0 1,-1-1,0 0,0 0,-1 1,0-1,0 0,-1 1,0-1,-1 1,0-1,0 1,-1 0,0 0,0 1,-1-1,0 1,0 0,-1 0,0 1,0 0,0 0,-1 0,0 1,0-1,-1 2,1-1,-1 1,0 0,0 1,0 0,-4-1,-58-7,40 9</inkml:trace>
  <inkml:trace contextRef="#ctx0" brushRef="#br0" timeOffset="2051.417">1440 617,'12'-3,"25"-8,0 2,1 2,0 1,0 1,1 3,-1 1,13 2,-42 1,0 0,0 1,0 0,-1 0,1 1,-1 0,1 1,-1-1,-1 2,1-1,-1 1,0 0,2 3,-8-9,8 6,0 0,1-1,0-1,0 1,0-2,1 1,-1-1,1-1,0 0,0 0,0-1,0-1,0 0,0 0,0-1,0 0,-1-1,1-1,0 1,-1-2,1 1,-1-2,0 1,2-2,2-5</inkml:trace>
  <inkml:trace contextRef="#ctx0" brushRef="#br0" timeOffset="2384.363">1807 81,'-5'0,"-6"5,-6 6,-1 6,4 1</inkml:trace>
  <inkml:trace contextRef="#ctx0" brushRef="#br0" timeOffset="3216.074">2174 24,'201'-24,"-151"30,-49-6,0 1,0-1,0 0,0 0,0 0,0 1,0-1,0 0,0 1,0-1,-1 1,1-1,0 1,0 0,0-1,-1 1,1 0,0 0,-1-1,1 1,0 0,-1 0,1 0,-1 0,0 0,1 0,-1-1,0 1,1 0,-1 0,0 0,0 0,0 0,0 0,0 0,0 0,0 0,0 0,0 0,0 0,-1 0,1 0,0 0,-1 1,-114 108,114-109,0 0,1 1,-1-1,0 1,0-1,1 1,-1 0,1-1,-1 1,1 0,0-1,0 1,-1 0,1-1,1 1,-1 0,0-1,0 1,0 0,1-1,-1 1,1 0,0-1,-1 1,1-1,0 1,0-1,0 0,0 1,0-1,0 0,0 1,0-1,0 0,1 0,-1 0,1 0,-1 0,0-1,1 1,0 0,1 0,70 15,44-18,-92 2</inkml:trace>
  <inkml:trace contextRef="#ctx0" brushRef="#br0" timeOffset="4016.926">2203 900,'-83'136,"87"-122,16-32,173-187,-193 206,0 0,-1 0,1-1,0 1,0 0,0 0,0 0,0 0,0 0,0-1,1 1,-1 0,0 0,0 0,1 0,-1-1,0 1,1 0,-1 0,1 0,-1-1,1 1,0 0,-1-1,1 1,-1-1,1 1,0-1,0 1,-1-1,1 1,0-1,0 1,0-1,-1 0,1 0,0 1,0-1,0 0,0 0,0 0,-1 0,1 0,0 0,0 0,0 0,0-1,0 1,-1 0,1 0,0-1,0 1,0 0,-1-1,1 1,0-1,0 1,-1-1,1 1,0-1,-1 0,1 1,-1-1,1 0,-1 1,1-1,-1 0,1 0,-1 0,-7 41,5-38,0 1,1-1,-1 1,1 0,0-1,0 1,0 0,0 0,0 0,1-1,-1 1,1 0,0 0,0 0,0 0,0 0,0 0,1 0,-1 0,1 0,0-1,0 1,0 0,0 0,0-1,1 1,-1-1,1 1,0-1,0 1,-1-1,2 0,-1 0,0 0,0 0,1-1,-1 1,1 0,-1-1,1 0,2 1,2-1,0-2,0 1,0-1,0 0,0-1,0 0,0 0,-1 0,1-1,-1 0,1 0,-1-1,0 0,0 0,-1 0,1 0,-1-1,2-2,47-31,-50 38,-1-1,0 1,1 0,-1 1,0-1,1 1,-1-1,0 1,1 0,-1 0,0 0,0 1,0-1,0 1,0 0,-1-1,1 1,0 1,-1-1,1 0,-1 1,0-1,0 1,0-1,0 1,0 0,-1 0,1 0,-1 0,0 0,0 0,0 1,0-1,0 0,-1 0,1 1,-1-1,0 0,0 1,-1 0,7 14,1 1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1.75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2,'207'39,"-138"-30,1-3,1-3,-1-3,0-3,32-7,7 1,594-27,-108 37,-350 25,61 4,569-30,-601 12,116 7,-82 6,209-25,-112-26,15 13,-347 6,0 3,0 3,59 7,-83-1,15 1,0 3,0 3,31 12,-69-16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4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1 255,'159'-26,"1"8,147 3,-177 16,405-11,274-62,-319 44,120 25,-167-24,5-1,-200 17,-201 3,0 3,1 2,0 2,-1 1,1 3,12 4,169 13,-4 7,226-28,-427 1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7.04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1 113,'217'-38,"-153"28,0 3,0 3,1 2,33 5,14-1,395-13,-113-20,115 16,1488 16,-1966-1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20.44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0 114,'245'-68,"35"32,-239 32,2 2,-1 2,0 1,20 5,219 14,-5 6,137-54,-35-1,-138 47,-38 6,-160-18,1-2,0-2,0-2,0-1,-1-2,20-6,27 1,0 4,75 5,93-3,-153-10,-74 7,1 1,0 1,0 2,1 1,9 2,83 12,-1-6,21-5,79-4,-199 1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1045 57,'99'-33,"-99"33,0-1,1 1,-1 0,1 0,-1 0,0 0,1-1,-1 1,0 0,1 0,-1-1,0 1,1 0,-1 0,0-1,0 1,1 0,-1-1,0 1,0 0,0-1,1 1,-1-1,0 1,0 0,0-1,0 1,0-1,0 1,0 0,0-1,0 1,0-1,0 1,0-1,0 1,0 0,0-1,-1 1,1 0,0-1,0 1,0-1,0 1,-1 0,1-1,0 1,-1 0,1 0,0-1,0 1,-1 0,1-1,0 1,-1 0,1 0,-1 0,1 0,0-1,-1 1,1 0,-1 0,1 0,0 0,-1 0,1 0,-1 0,1 0,-32-4,16 6,0 1,0 1,1 1,-1 0,1 1,0 0,0 1,1 1,0 1,0 0,1 0,0 2,1-1,0 2,-2 3,4-5,0 1,1 0,1 0,0 1,1 0,0 1,0-1,-2 11,7-19,0 2,0-1,1 0,0 0,0 0,0 1,1-1,0 0,0 1,0-1,0 0,1 0,0 1,0-1,1 0,-1 0,1 0,0 0,0 0,1 0,-1-1,1 1,0-1,1 1,4 2,0 0,0-1,1 0,0-1,0 0,0 0,0-1,1-1,0 1,0-1,0-1,0 0,0 0,0-1,0 0,1-1,-1 0,0-1,0 0,1 0,-1-1,0-1,0 0,5-2,13-1</inkml:trace>
  <inkml:trace contextRef="#ctx0" brushRef="#br0" timeOffset="38977.753">311 0,'-48'109,"-63"145,95-221,-58 87,61-107</inkml:trace>
  <inkml:trace contextRef="#ctx0" brushRef="#br0" timeOffset="39282.941">0 0,'10'24,"12"27,8 5,-2-2,0-6,-5-6,-2-10,-5-6,1-2,1-1,-2 1,1-4,-2-1,1 2,2 2,-1-3</inkml:trace>
  <inkml:trace contextRef="#ctx0" brushRef="#br0" timeOffset="39779.374">395 565,'66'-154,"-65"153,-1 1,1-1,0 0,-1 1,1-1,0 1,-1-1,1 1,0-1,0 1,-1-1,1 1,0 0,0 0,0-1,-1 1,1 0,0 0,0 0,0 0,0 0,0 0,-1 0,1 0,0 0,0 0,0 0,0 1,-1-1,1 0,0 1,0-1,0 0,-1 1,1-1,0 1,-1-1,1 1,0-1,-1 1,1 0,-1-1,1 1,-1 0,1 0,-1-1,1 1,-1 0,0 0,0 0,1-1,-1 1,0 0,0 0,0 0,0 0,0 0,0-1,0 1,0 0,0 0,0 0,10 16,-7-15,1-1,0 1,0 0,0-1,-1 0,1 0,0 0,1-1,-1 1,0-1,0 0,0 0,0-1,0 1,0-1,0 1,0-1,0-1,0 1,0-1,-1 1,1-1,0 0,-1 0,0-1,1 1,-1-1,0 1,0-1,1-2,44-20,-46 26,1-1,-1 1,0 0,0 0,0 0,1 0,-1 0,0 0,0 0,0 1,-1-1,1 1,0 0,-1-1,1 1,-1 0,1 0,-1 0,0 0,1 0,-1 0,-1 0,1 1,0-1,0 0,-1 0,1 1,-1-1,0 1,0-1,0 0,0 1,0-1,0 0,0 1,-1-1,0 0,1 1,-1 0,3 22,3-6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31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1,'-19'33,"-12"22,-4 5,3-2,2-7,2-7,0-5,6-11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36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54 110,'-1'528,"-26"-283,1-55,27-190,-1-1,1 0,0 1,-1-1,1 0,0 1,-1-1,1 1,0-1,0 1,-1 0,1-1,0 1,0 0,0-1,-1 1,1 0,0 0,0 0,0 0,0 0,0 0,0 0,0 0,-1 0,1 0,0 0,0 1,0-1,0 0,-1 1,1-1,0 0,0 1,-1-1,1 1,0-1,0 1,-1 0,1-1,-1 1,1 0,-1-1,1 1,-1 0,1 0,-1-1,1 1,-1 0,0 0,0 0,1 0,-1-1,0 1,0 0,0 0,0 0,0 0,0 0,0 0,0-1,0 1,-1 0,1 0,0 0,0 0,-1 0,0 0,92-105,-37 44,88-79,-13 62,-127 77,-1-1,1 0,-1 1,1-1,0 1,0 0,-1-1,1 1,0 0,0 0,-1 0,1 0,0 0,0 1,-1-1,1 0,0 1,-1 0,1-1,0 1,-1 0,1 0,-1 0,1 0,-1 0,0 0,1 0,-1 0,0 0,0 1,0-1,0 1,0-1,0 1,0-1,0 1,0-1,-1 1,1 0,-1-1,1 1,-1 0,0-1,0 1,0 0,0 1,-9 83,-4-47,-1-1,-2-1,-2 0,-1-2,-9 11,19-32,-1 0,-1-1,0 0,-1 0,0-2,0 1,-1-2,-1 0,0 0,0-1,-1-1,0 0,-1-1,-2 0,11-5,-1 1,1-1,-1 0,0-1,0 0,0 0,0-1,0 0,0 0,0-1,0 0,1 0,-1-1,0 0,1 0,-1-1,1 0,-7-4,-5-5</inkml:trace>
  <inkml:trace contextRef="#ctx0" brushRef="#br0" timeOffset="888.383">674 788,'17'98,"-15"-78,0-1,2 1,0-1,1 0,1 0,0-1,2 0,2 4,-8-19,-1 0,1-1,0 1,0-1,0 0,0 1,0-1,1 0,-1 0,1 0,-1-1,1 1,0-1,-1 1,1-1,0 0,0 0,0 0,0 0,0-1,0 1,0-1,1 0,-1 0,0 0,0 0,0 0,0-1,0 0,0 1,3-2,89-46,-88 44,15-13,0-1,-2-1,0 0,-1-2,-1 0,9-14,1 0,-28 36,1-1,-1 0,0 1,0-1,1 1,-1-1,0 0,1 1,-1-1,0 0,1 1,-1-1,0 0,1 1,-1-1,1 0,-1 0,1 0,-1 1,0-1,1 0,-1 0,1 0,-1 0,1 0,-1 0,1 0,-1 0,1 0,-1 0,1 0,-1 0,1 0,-1-1,1 1,-1 0,0 0,1 0,-1-1,1 1,-1 0,0 0,1-1,-1 1,1 0,-1-1,0 1,0-1,1 1,-1 0,0-1,0 1,1-1,-1 1,0-1,0 1,0 0,0-1,0 1,1-1,-8 40,12 59,-5-96,1 1,0-1,-1 0,1 1,1-1,-1 0,0 0,0 0,1 0,-1 0,1 0,0 0,-1-1,1 1,0 0,0-1,0 0,0 1,0-1,0 0,1 0,-1 0,0 0,1 0,-1-1,0 1,1-1,-1 0,1 0,-1 1,1-1,-1-1,1 1,-1 0,0-1,1 1,-1-1,2 0,15-9,0 0,-1 0,-1-2,0 0,0-2,-1 1,-1-2,0 0,-2-1,1 0,-2-1,0 0,1-5,5-3,13-16,13-15,-3-3,-2-1,-3-2,20-48,-43 81,-1-1,-1-1,-2 0,-2 0,0-1,-2 0,-1 0,-2 0,-2-25,-21-6,20 61,1 1,-1 0,0 0,0-1,0 1,0 0,0 0,0 0,0 0,-1 0,1 0,0 1,-1-1,1 0,0 1,-1-1,1 1,0-1,-1 1,1-1,-1 1,1 0,-1 0,1 0,-1 0,1 0,-1 0,1 0,-1 1,1-1,-1 0,1 1,-1-1,1 1,0 0,-1-1,1 1,0 0,0 0,-1 0,1 0,-7 8,0 0,1 0,0 1,0 0,1 1,0-1,1 1,1 0,-1 1,2-1,-1 1,2-1,0 1,0 0,1 0,0 8,-5 20,0 11,2 1,3 0,2 1,2-1,2-1,3 1,11 40,33 172,-40-229,-12-34,0 0,0-1,0 1,1-1,-1 1,0 0,0-1,0 1,1-1,-1 1,0-1,1 1,-1-1,0 1,1-1,-1 1,1-1,-1 1,1-1,-1 0,1 1,-1-1,1 0,-1 1,1-1,-1 0,1 0,0 0,-1 1,1-1,-1 0,1 0,0 0,-1 0,1 0,-1 0,1 0,0 0,-1-1,1 1,-1 0,1 0,0 0,-1-1,1 1,-1 0,1 0,-1-1,1 1,-1 0,1-1,-1 1,1-1,-1 1,7-11</inkml:trace>
  <inkml:trace contextRef="#ctx0" brushRef="#br0" timeOffset="1136.303">1267 421,'39'0,"41"-5,21-6,4-2,-7-2,-6 0,-8 3,-10-1,-7 2,-11 2,-14 3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4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0,'-5'10,"-6"8,-1-5,5-3,5-9,8-4,2-7,-5-2,-3 7,-1 3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3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58,'-3'-5,"-1"1,1 0,-1 0,0 0,0 0,0 0,0 1,-1 0,1 0,-1 0,0 0,0 1,0-1,0 2,0-1,0 0,-1 1,1 0,-1 0,1 1,-1-1,1 1,-1 0,1 1,-1-1,1 1,0 0,-1 1,1-1,0 1,0 0,0 0,0 1,0-1,0 1,1 0,-1 1,-7 12,0 1,1 0,1 0,1 1,1 1,0 0,2 0,0 0,1 0,0 1,2 0,0 0,2 0,0 16,-1-2,2 1,1-1,1 0,2 0,2 0,4 14,-6-35,-1-1,2 1,0-1,0 0,1 0,0-1,1 0,1 0,0-1,0 1,1-2,0 1,0-1,1-1,1 0,-1 0,1-1,4 2,-6-5,0-1,0 0,0 0,1-1,-1 0,1-1,-1 0,1-1,0 1,-1-2,1 1,-1-2,1 1,-1-1,1-1,-1 1,0-2,4-1,152-85,-134 70,-1-2,-1-1,-1-1,-1-1,22-27,-40 41,0-1,0 0,-1 0,-1 0,0-1,-1 0,0-1,-1 1,-1-1,0 0,0 0,-2 0,0-1,0 1,-2-1,0-9,-1 16,0 0,-1 1,0-1,0 0,-1 1,0-1,-1 1,0 0,0 0,0 0,-1 1,1-1,-2 1,1 0,-1 0,0 1,0 0,0 0,-1 0,0 1,0 0,-7-3,-5-2,0 1,0 1,-1 1,0 1,0 0,0 1,-1 2,-8-1,-57 1,51 3</inkml:trace>
  <inkml:trace contextRef="#ctx0" brushRef="#br0" timeOffset="412.965">1 453,'52'-12,"0"-2,-1-3,-1-1,17-11,-60 23,1 1,-1 0,1 1,0-1,0 2,0-1,0 1,1 0,-1 1,1 0,-1 0,1 1,0 0,0 1,0 0,0 0,0 1,-1 0,1 0,0 1,-1 0,1 1,-1 0,1 0,-1 1,5 3,82 74,-87-76,0-1,0-1,0 1,1-1,-1-1,1 1,-1-1,1-1,0 0,0 0,0-1,0 0,-1 0,1-1,0 0,0-1,-1 0,1 0,-1-1,1 0,-1 0,1-2,0-6,-7 1</inkml:trace>
  <inkml:trace contextRef="#ctx0" brushRef="#br0" timeOffset="1631.454">960 679,'-19'38,"-85"204,100-189,29-67,136-228,-77 106,-64 116,-11 39,-22 50,10-61,0 0,1 1,1-1,-1 1,1 0,0-1,1 1,0 0,1-1,0 1,0 0,1-1,0 1,-2-7,1 0,0 0,0 0,0 0,0 0,0-1,0 1,0 0,1-1,-1 1,0-1,1 1,-1-1,1 0,0 1,-1-1,1 0,0 0,0 0,0-1,0 1,0 0,0-1,0 1,0-1,0 0,0 1,0-1,0 0,0 0,0 0,0-1,0 1,0 0,0-1,0 0,0 1,0-1,0 0,0 0,0 0,74-51,27-64,-20 36,-82 80,1 1,-1-1,0 1,1-1,-1 1,0 0,0 0,0-1,0 1,1 0,-1 0,0 0,-1 0,1 0,0 1,0-1,0 0,-1 0,1 0,0 1,-1-1,1 0,-1 1,0-1,1 0,-1 1,0-1,0 1,0-1,0 0,0 1,0-1,0 1,-1-1,1 0,0 1,-1-1,1 0,-1 1,1-1,-1 0,0 0,0 1,1-1,-2 0,2 1,-7 31,1-1,2 1,1 0,1 0,2 10,0-41,0 0,0 0,0 0,1 0,-1 0,0 0,1 0,0 0,-1 0,1 0,0 0,0 0,0 0,0 0,0-1,0 1,1 0,-1-1,1 1,-1-1,1 0,-1 1,1-1,0 0,0 0,-1 0,1 0,10 0</inkml:trace>
  <inkml:trace contextRef="#ctx0" brushRef="#br0" timeOffset="2001.761">1750 228,'36'-13,"0"1,1 2,0 2,1 1,0 2,25 1,-30 3,-17 0,0 0,-1 1,1 0,0 1,0 1,-1 1,0 0,1 1,-1 1,0 0,6 4,-6 1</inkml:trace>
  <inkml:trace contextRef="#ctx0" brushRef="#br0" timeOffset="2250.581">1779 509,'38'0,"32"-5,14-1,-3 0,-10 1,-13 2,-11 1,-9 1,-5 0,-5 1,-2 0,0 1,-5-1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8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1,'-20'25,"0"1,2 1,1 1,1 1,2 0,1 1,1 0,-6 26,9-33,2 1,0 0,2 1,1-1,0 1,2 0,1 20,2-34,-1-1,2 0,0 1,0-1,0 0,1 0,1 0,0-1,0 1,1-1,0 0,1 0,0-1,0 1,1-1,0-1,0 1,1-1,7 5,0-3,0-2,0 0,1-1,0 0,0-1,0-1,0-1,1 0,0-1,-1-1,1 0,0-2,0 0,-1 0,1-2,-1 0,1-1,-1 0,0-2,-1 1,1-2,-1 0,0-1,10-8,0-2,-1 0,0-2,-2-1,0-1,-1-1,-2 0,0-2,-2 0,14-26,-24 41,-1 1,0-1,-1 0,0 0,0 0,-1-1,-1 1,1-1,-2 0,0 0,0 0,-1-1,0 1,-1 0,0 0,-1-1,0 1,-1 0,0 0,-1 0,0 0,-1 0,0 1,-1 0,-4-9,0 9,0 1,0 0,-1 0,0 0,-1 1,1 1,-2 0,1 1,-1 0,0 0,0 1,0 1,-1 0,1 1,-1 0,0 1,0 0,0 1,-1 1,-11 0,0 0,0 2,0 1,0 2,1 0,0 1,0 1,0 2,-12 6,-11 7</inkml:trace>
  <inkml:trace contextRef="#ctx0" brushRef="#br0" timeOffset="398.205">46 537,'10'-14,"1"-1,0 2,0 0,1 0,1 1,0 0,1 1,0 1,1 0,2 0,-11 6,5-5,0 0,0 1,1 1,0-1,0 2,1 0,0 0,0 2,0-1,1 2,-1-1,1 2,0 0,0 1,0 0,7 1,-15 2,-1 0,0 1,0-1,0 1,0 0,0 1,-1-1,1 1,-1 0,0 0,0 0,-1 1,1-1,-1 1,0 0,2 4,-2-4,0 0,0 0,0 0,1 0,0-1,0 0,0 1,1-1,-1-1,1 1,0-1,0 0,0 0,1 0,0 0,97 5,-78-9</inkml:trace>
  <inkml:trace contextRef="#ctx0" brushRef="#br0" timeOffset="1067.321">950 509,'-186'197,"145"-142,67-74,206-226,-228 241,-4 4,0 1,0 0,1-1,-1 1,0-1,1 1,-1 0,0-1,1 1,-1-1,1 1,-1-1,1 1,-1-1,1 0,-1 1,1-1,0 1,-1-1,1 0,-1 0,1 1,0-1,-1 0,1 0,0 0,-1 0,1 0,0 0,-1 0,1 0,0 0,-1 0,1 0,0 0,-1 0,1 0,0-1,-1 1,1 0,0-1,-1 1,1 0,-1-1,1 1,-1-1,1 1,-1-1,1 1,-1-1,1 1,-1-1,0 1,1-1,-1 1,0-1,1 0,-1 1,0-1,0 0,0 1,0-1,1 0,-1 1,0-1,0 0,0 1,-1-1,1 0,0 0,-15 58,2 18,13-73,1 0,-1 0,1-1,0 1,-1 0,1 0,0-1,0 1,0-1,0 1,1-1,-1 1,0-1,1 0,-1 0,1 1,-1-1,1 0,-1 0,1 0,0-1,-1 1,1 0,0-1,0 1,0-1,-1 0,1 1,0-1,0 0,0 0,0 0,0 0,0 0,-1-1,1 1,2-1,64-29,64-98,-132 127,1 0,-1 0,1 0,-1 1,1-1,0 0,0 0,-1 1,1-1,0 1,0-1,0 1,0-1,0 1,0-1,-1 1,1 0,0-1,0 1,0 0,0 0,0 0,0 0,0 0,1 0,-1 0,0 0,0 0,0 0,0 1,-1-1,1 0,0 1,0-1,0 1,0-1,0 1,0-1,0 1,-1-1,1 1,0 0,0 0,-1-1,1 1,-1 0,1 0,-1 0,1 0,-1 0,1 0,-1 0,0-1,1 1,-1 0,0 0,6 68,-6-49,0-16,1 1,-1-1,1 1,0-1,0 1,0-1,1 0,0 0,-1 1,2-1,-1 0,0 0,1-1,-1 1,1 0,3 1,11 9</inkml:trace>
  <inkml:trace contextRef="#ctx0" brushRef="#br0" timeOffset="1933.312">1598 594,'23'-1,"-1"-2,1 0,-1-1,0-1,0-1,-1-1,1-1,-2-1,1 0,-1-2,-1 0,0-2,0 0,-1-1,-1 0,-1-2,0 0,-1-1,0 0,-1-1,-2-1,0 0,0 0,7-21,-6-31,-12 70,-1-1,-1 1,1-1,0 0,0 1,0-1,-1 1,1-1,-1 1,1 0,-1-1,0 1,1-1,-1 1,0 0,0 0,0-1,0 1,0 0,0 0,-1 0,1 0,0 0,0 0,-1 0,1 1,0-1,-1 0,1 1,-1-1,1 1,-1 0,1-1,-1 1,1 0,-1 0,0 0,1 0,-1 0,1 0,-1 0,1 1,-2 0,-7 2,0 1,0 0,1 1,0 0,0 1,0 0,0 0,1 1,0 0,1 0,-1 1,2 0,-1 0,1 1,-3 5,-4 4,1 1,1 1,1 0,0 1,2 0,0 0,2 1,0 0,-2 19,8-36,-1 0,1 1,1-1,-1 0,1 0,0 0,0 0,0 0,1 0,0 0,0-1,0 1,0 0,1-1,0 0,0 1,0-1,0 0,1-1,0 1,-1-1,1 1,1-1,-1 0,0-1,1 1,-1-1,3 1,2 1,0 0,0-1,1 0,-1-1,1 0,-1-1,1 0,0 0,-1-1,1 0,0-1,0 0,-1 0,8-3,9-5,-1-1,0-1,0-1,-1-2,-1 0,0-1,-1-2,-1 0,0-1,-2-1,11-13,-13 15,2-1,0-1,-1 0,0-1,-2-1,-1-1,0 0,-2-1,0 0,-2-1,1-5,-11 27,1 0,-1 0,0-1,0 1,0 0,0-1,-1 1,1-1,-1 1,1 0,-1-1,0 1,0-1,0 1,0-1,0 1,-1-1,1 1,-1-1,1 1,-1-1,0 1,0 0,0 0,-1-1,1 1,0 0,-1 0,1 0,-1 0,0 1,0-1,1 0,-1 1,0-1,-1 1,1-1,0 1,0 0,0 0,-1 0,1 0,-1 1,1-1,0 1,-1-1,-1 1,-8 5,1 1,0 0,0 0,1 1,0 1,0-1,0 2,1-1,1 2,-1-1,1 1,1 0,0 0,1 1,0 0,0 1,-2 3,0 0,1 1,1 0,0 0,2 1,0-1,0 1,2 0,-1 11,3-21,-1 0,2-1,-1 1,1 0,0-1,0 1,1-1,0 1,0-1,0 0,1 0,0 0,0 0,1 0,0-1,0 0,0 1,0-1,1-1,0 1,0-1,0 0,0 0,1 0,5 2,-2-2,0 0,0-1,1 0,-1-1,0 0,1-1,0 0,-1 0,1-1,-1 0,1-1,0 0,-1-1,1 1,-1-2,0 0,0 0,1 0,11-6,-1 0,0-1,-1-1,0-1,-1 0,0-1,7-8,5-7,-2-2,0-1,-3-1,0-1,-2-1,10-22,-28 49,0-1,-1 0,0-1,0 1,-1-1,0 1,0-1,-1 0,0 0,-1 0,0 0,0-1,-1 1,0 0,-2-9,1 17,1-1,-1 1,1 0,-1-1,0 1,0 0,1 0,-1-1,0 1,0 0,0 0,-1 0,1 0,0 0,0 0,0 1,-1-1,1 0,0 1,-1-1,1 1,-1-1,1 1,-1-1,1 1,0 0,-1 0,1 0,-1 0,1 0,-1 0,1 0,-1 1,1-1,-1 0,1 1,-1-1,1 1,0 0,-1-1,1 1,0 0,-1 0,-54 40,44-30,0 1,0-1,1 2,1 0,0 0,0 1,2 0,0 1,0 0,2 0,-1 0,2 1,0 0,1 0,1 0,0 1,1-1,1 1,1 0,0-1,1 1,1 1,4-5,0 0,1 0,1-1,0 0,0-1,1 0,1 0,0-1,0 0,1-1,0 0,7 4,-1-2</inkml:trace>
  <inkml:trace contextRef="#ctx0" brushRef="#br0" timeOffset="2413.513">3066 509,'-54'54,"3"2,2 2,-8 18,44-53,31-30,158-164,-134 142,-41 31,0-1,0 0,0 0,0 1,-1-1,1 1,-1-1,1 0,-1 1,1-1,-1 1,0-1,0 1,0-1,0 1,0-1,0 1,0-1,0 1,0-1,-1 1,1-1,-1 1,1-1,-1 1,0-1,1 0,-2 2,1 3,-1-2,1-1,0 1,0-1,0 1,1 0,-1-1,1 1,0 0,0-1,0 1,0 0,1-1,-1 1,1 0,0-1,0 1,1-1,-1 0,1 1,-1-1,1 0,0 0,0 0,1 0,-1 0,1 0,-1-1,1 1,0-1,0 0,0 0,0 0,0 0,0 0,1-1,-1 1,1-1,-1 0,1 0,-1 0,1-1,1 1,4-3,1-1,-1 0,0 0,1 0,-2-2,1 1,0-1,-1 0,0-1,0 1,-1-2,1 1,-2-1,1 0,-1-1,0 1,0-1,-1-1,0 1,0-1,-1 1,2-6,7-9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3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1,'-5'0,"-6"0,-6 0,-5 0,-4 0,3 4,0 3,0-1,-1-1,-2-1,-1-2,0-1,8 0,8-1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345 339,'0'0,"1"-1,-1 1,0 0,1-1,-1 1,0-1,1 1,-1-1,0 1,0-1,1 1,-1-1,0 1,0-1,0 1,0-1,0 0,0 1,0-1,0 1,0-1,0 1,0-1,0 1,0-1,0 0,0 1,-1-1,1 1,0-1,0 1,-1-1,1 1,0-1,-1 1,1 0,-1-1,1 1,0-1,-1 1,1 0,-1-1,1 1,-1 0,1 0,-1-1,1 1,-1 0,1 0,-1 0,1 0,-1 0,0 0,1 0,-1 0,1 0,-1 0,1 0,-1 0,1 0,-1 0,0 0,1 0,-41-1,11 7,0 2,1 0,0 2,1 1,0 2,1 0,0 2,-19 15,45-30,0 0,0 1,0-1,0 1,0-1,0 1,0-1,0 1,1 0,-1 0,0-1,1 1,-1 0,0 0,1 0,-1-1,1 1,-1 0,1 0,-1 0,1 0,0 0,0 0,-1 0,1 0,0 0,0 0,0 0,0 1,0-1,0 0,0 0,1 0,-1 0,0 0,0 0,1 0,-1 0,1-1,-1 1,1 0,-1 0,1 0,0 0,-1 0,1-1,0 1,0 0,-1-1,1 1,0 0,0-1,0 1,0-1,0 1,0-1,0 0,0 1,1-1,62 22,42 2,-105-22,1-1,-1 1,0 0,0 0,0 0,0 0,-1 0,1 0,0 0,-1 0,1 0,-1 0,0 1,0-1,0 0,0 0,0 0,0 0,-1 1,1-1,-1 0,1 0,-1 0,0 0,0 0,0 0,0 0,0 0,0-1,0 1,-1 0,1 0,-1-1,1 1,-1-1,0 0,1 1,-1-1,0 0,0 0,0 0,0 0,-1 0,-4 6,-127 115,132-119,0-1,0 1,1 0,0 0,-1-1,1 1,0 0,0 0,0 0,1 1,-1-1,1 0,0 0,0 0,0 0,0 0,0 1,1-1,-1 0,1 0,0 0,0 0,0 0,0 0,1 0,-1-1,1 1,0 0,0-1,0 1,0-1,0 1,0-1,0 0,1 0,-1 0,1-1,0 1,0 0,-1-1,1 0,0 0,0 0,0 0,0 0,0 0,1-1,-1 1,0-1,2 0,20 3,-1 0,1-2,0-1,-1-1,1-1,0-1,7-2,-26 3,0 1,0-1,0 0,0 0,0-1,0 0,-1 0,1 0,-1-1,0 0,0 0,0 0,0 0,-1-1,4-4,5-11</inkml:trace>
  <inkml:trace contextRef="#ctx0" brushRef="#br0" timeOffset="449.434">259 0,'1'1,"-1"-1,0 1,0-1,0 1,0-1,0 1,0-1,0 1,0-1,-1 1,1-1,0 1,0-1,0 1,-1-1,1 1,0-1,0 0,-1 1,1-1,0 1,-1-1,1 0,0 1,-1-1,1 0,-1 1,1-1,0 0,-1 0,1 1,-1-1,1 0,-1 0,1 0,-1 0,1 0,-1 0,1 0,-1 1,1-1,-1-1,1 1,-1 0,0 0,1 0,-1 0,1 0,0 0,-1-1,1 1,-1 0,1 0,-1-1,1 1,-1 0,1-1,0 1,-1 0,1-1,0 1,-1 0,1-1,-30 165,26-86,3 0,3 0,12 75,-8-90,1 334,-36-275,26-110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0,'-137'460,"60"-238,74-219,1 0,0 1,0 0,1-1,-1 1,1 0,0-1,0 1,0 0,0 0,1 0,-1 0,1 0,0 0,0 0,1 0,-1 0,1 0,0 0,0 0,0 0,1-1,-1 1,1 0,0-1,0 1,0-1,0 0,1 1,-1-1,1 0,0-1,0 1,0 0,0-1,0 0,1 0,-1 0,1 0,0 0,1 0,16-1,0 0,0-1,0-2,0 0,0-1,0-1,20-7,-1 2,1-10,-30 6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1 112,'24'-4,"12"-3,6-3,4-2,0 3,-3 1,-4 4,-5 1,3-3,-1 0,-2 0,-1 2,-2-4,-2-1,0 2,-1 2,-5 2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1 424,'33'0,"17"0,3 0,-1 0,-5 0,-7 0,-4 0,-4 0,-2 0,-7 0</inkml:trace>
  <inkml:trace contextRef="#ctx0" brushRef="#br0" timeOffset="4584.6">28 594,'31'17,"0"-11,1-1,-1-2,1-2,-1-1,14-2,7 1,33-17,-79 13</inkml:trace>
  <inkml:trace contextRef="#ctx0" brushRef="#br0" timeOffset="5205.451">961 1,'-3'28,"-1"-1,-2 1,0-1,-2 0,0-1,-2 0,-1 0,-10 15,-16 43,-44 114,73-175,6-20,0 1,1-1,-1 0,1 1,-1 0,1-1,0 1,0 0,1-1,-1 1,1 0,0 0,0-1,0 1,1 0,-1 0,1 0,0-1,0 1,0-1,0 1,1-1,-1 1,1-1,0 1,0-1,0 0,1 0,0 1,3 0,-1-1,1 1,0-1,0 0,0-1,1 1,-1-1,1-1,-1 1,1-1,-1 0,1 0,0-1,-1 0,1 0,0-1,0 0,-1 0,1 0,-1-1,6-2,37-4,64-22,-99 20</inkml:trace>
  <inkml:trace contextRef="#ctx0" brushRef="#br0" timeOffset="5503.731">508 227,'39'-5,"17"-1,4 0,-4 1,-6 2,-2 1,-4 1,-6 0,-3 1,-4 0,-2 1,-1-1,0 0,-6 0</inkml:trace>
  <inkml:trace contextRef="#ctx0" brushRef="#br0" timeOffset="5952.58">1214 397,'29'-1,"-15"0,0 0,1 1,-1 1,0 0,0 1,0 0,-1 1,1 1,0 0,-1 1,0 0,6 4,-17-7,0-1,0 0,0 1,0-1,-1 1,1 0,0-1,-1 1,1 0,-1 0,0 0,0 0,0 0,0 1,0-1,0 0,0 0,-1 1,1-1,-1 0,0 1,1-1,-1 1,0-1,0 0,-1 1,1-1,-1 0,1 1,-1-1,1 0,-1 0,0 1,0-1,0 0,-1 0,1 0,0 0,-2 1,-66 77,61-73,-1 1,-34 40,42-47,1 0,-1 0,0 0,1 0,-1 0,1 0,0 0,-1 1,1-1,0 0,-1 0,1 0,0 0,0 0,0 1,0-1,0 0,0 0,0 0,1 0,-1 1,0-1,1 0,-1 0,1 0,-1 0,1 0,-1 0,1 0,0 0,0 0,-1 0,1 0,0-1,0 1,0 0,0 0,0-1,0 1,0-1,0 1,0-1,0 1,0-1,0 1,1-1,-1 0,16 4,0-1,1-1,-1-1,1 0,-1-1,1-1,-1-1,1-1,-1 0,0-1,10-4,-22 7,20-4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5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59 536,'-2'0,"1"-1,0 0,-1 1,1-1,-1 1,1 0,-1-1,1 1,-1 0,1 0,-1 0,1 0,-1 0,1 1,-1-1,1 0,-1 1,1-1,-1 1,1-1,0 1,-1-1,1 1,0 0,-1 0,1 0,0 0,0 0,0 0,0 0,0 0,0 1,0-1,0 0,0 0,1 1,-1-1,1 1,-1-1,1 0,-1 1,1-1,0 1,-1-1,1 1,0 0,-6 76,7-61,1-1,1 1,1-1,0 0,1 0,1 0,0-1,1 0,1 0,0-1,1 1,0-2,12 13,-19-23,1 0,0 0,0 0,1-1,-1 1,1-1,-1 0,1 0,-1 0,1-1,0 1,0-1,0 0,0 0,0 0,0 0,0-1,1 0,-1 1,0-2,0 1,0 0,0-1,0 0,0 0,0 0,0 0,0-1,0 0,0 1,6-5,1-1,-1 1,0-2,0 1,-1-1,0-1,-1 0,1 0,3-6,3-7,-14 19,0 0,0 0,0-1,0 2,1-1,0 0,-1 0,1 0,0 1,0-1,1 1,-1 0,0-1,1 1,0 0,-1 0,1 1,0-1,0 1,0-1,0 1,0 0,0 0,0 0,0 0,1 1,-1-1,0 1,0 0,1 0,-1 0,0 0,1 1,-1 0,1 0,93 68,-85-65,1-1,-1-1,1 0,-1-1,1 0,0-1,-1 0,1-1,0-1,-1 0,0 0,1-2,-1 1,0-1,0-1,-1 0,1-1,-1 0,-1-1,1 0,-1-1,0 0,-1 0,0-1,0 0,-1-1,0 0,0 0,-1-1,3-7,-6 11,0-1,-1 0,1 0,-2-1,1 1,-1 0,0-1,-1 1,0-1,-1 0,1 1,-2-1,1 0,-1 0,0 1,-1-1,0 1,-1 0,0-3,-4-7</inkml:trace>
  <inkml:trace contextRef="#ctx0" brushRef="#br0" timeOffset="548.408">1132 1,'0'567,"14"-478,-13-87,-1 1,1-1,1 0,-1 0,0 1,1-1,-1 0,1 0,-1 0,1 0,0-1,0 1,0 0,0-1,0 1,0-1,1 0,-1 0,0 0,1 0,-1 0,1 0,-1-1,1 1,-1-1,1 1,-1-1,1 0,-1 0,1 0,-1-1,1 1,0-1,11-4,0 0,-1-1,1-1,-1 0,-1 0,0-2,0 1,0-2,9-9,-17 15,78-74,-81 78,1 0,-1-1,0 1,1 0,-1 0,0 0,0 0,1 0,-1 0,0 0,1 0,-1 1,0-1,0 0,1 1,-1-1,0 1,0-1,0 1,1 0,-1-1,0 1,0 0,0 0,0 0,-1 0,1 0,0 0,0 0,0 0,-1 0,1 0,-1 1,1-1,-1 0,1 0,-1 0,0 1,1-1,-1 0,0 1,0-1,0 0,0 1,0-1,0 0,0 0,-1 1,1-1,0 0,-1 0,1 1,-1-1,1 0,-2 1,3 8,-1-1,0 0,1 0,0 0,1 0,-1 0,2-1,-1 1,1 0,1-1,0 0,0 0,0 0,1 0,0-1,0 0,1 0,0 0,1-1,-1 1,1-2,1 1,12 1</inkml:trace>
  <inkml:trace contextRef="#ctx0" brushRef="#br0" timeOffset="950.386">1780 735,'20'-2,"-1"0,1-1,-1-1,0 0,0-2,0 0,-1-1,0-1,-1-1,0 0,0-2,0 0,-2 0,1-1,-2-1,0-1,10-11,-22 22,0 1,0-1,-1 0,1 0,-1 0,1 0,-1 0,0 0,0 0,0-1,-1 1,1 0,-1-1,1 1,-1 0,0-1,-1 1,1 0,0-1,-1 1,0 0,0 0,0 0,0-1,0 1,-1 0,1 0,-1 1,0-1,0 0,0 0,0 1,-1-1,1 1,0 0,-1 0,0 0,0 0,1 0,-1 1,0-1,0 1,0 0,-1-1,1 1,0 1,0-1,-1 0,1 1,0 0,-3 0,0 0,0 0,0 1,0 0,-1 0,1 0,0 1,1 0,-1 0,0 0,0 1,1 0,0 0,-1 1,1-1,0 1,1 0,-1 0,1 1,0-1,0 1,0 0,-1 2,-61 124,64-125,0 0,0 0,0 0,1 0,0 0,0 0,0 1,1-1,0 0,0 1,1-1,0 0,0 0,0 0,1 0,0 0,0 0,1 0,-1 0,1 0,0-1,1 0,-1 0,1 0,0 0,1 0,-1-1,1 0,0 1,0-2,0 1,5 2,4 1,-1 0,1-1,0-1,0 0,0-1,1 0,-1-1,1-1,0-1,0 0,3 0,7-1</inkml:trace>
  <inkml:trace contextRef="#ctx0" brushRef="#br0" timeOffset="1367.971">2204 876,'26'-46,"1"1,3 2,34-38,-23 37,-29 74,-12-24,0-1,0 1,1 0,0-1,0 0,0 1,0-1,1 0,0 1,0-1,1 0,-1 0,1-1,0 1,0 0,1-1,0 0,-1 0,1 0,0 0,1-1,-1 1,1-1,-1 0,1-1,0 1,0-1,0 0,1 0,-1 0,0-1,1 0,-1 0,1 0,-1-1,1 0,-1 0,3 0,13-9,-1-1,-1 0,1-2,-2 0,0-1,0-1,-1 0,-1-2,0 0,-1 0,-1-1,-1-1,0-1,8-17,-9 18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83,'53'100,"-40"-69,91 243,-48-84,-55-186,-1-1,0 1,1-1,-1 0,1 1,0-1,0 0,0 0,0 0,1 0,-1 0,1 0,0 0,0 0,0-1,0 1,0-1,0 1,3 1,-3-6,0 1,1-1,-1 0,0 0,0 0,-1 0,1-1,0 1,-1 0,1-1,-1 1,0-1,0 1,0-1,0 0,0 1,0-1,-1 0,1 0,-1 0,0 1,0-2,2-4,124-411,-49 212,-46 168,-15 28</inkml:trace>
  <inkml:trace contextRef="#ctx0" brushRef="#br0" timeOffset="334.784">706 337,'34'-10,"15"-3,5 1,-2-3,-6 2,-5 3,-5 3,-4 2,-2-2,-2 0,-1 1,0 1,1 3,-1 0,-4 1</inkml:trace>
  <inkml:trace contextRef="#ctx0" brushRef="#br0" timeOffset="551.775">819 506,'39'-9,"16"-4,5 1,-3 2,-2-2,-6 1,-1 3,-4-3,-5 1,1 3,-2 1,-2 2,-3 3,-7 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0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4,'-18'3,"0"0,0 2,0 0,1 1,0 1,0 0,1 1,0 1,0 1,1 0,0 1,1 1,0 0,1 1,0 0,1 1,1 0,0 1,1 0,0 1,2 0,-6 14,6-8,2-1,0 1,2 0,0 0,2 0,0 22,2-38,0 1,0 0,1-1,0 1,1-1,-1 1,1-1,0 1,1-1,0 0,0 0,0 0,1-1,-1 1,1-1,1 0,-1 0,1 0,0-1,0 1,0-1,0 0,1-1,0 1,3 1,11 1,0 0,1-1,0-1,-1-1,1-1,0-1,0-1,1-1,-1 0,-1-2,1 0,15-5,-2-2,0 0,-1-2,0-2,-1-1,0-2,-1 0,5-7,-17 11,-1 0,-1-1,0-1,-1-1,0 0,-1-1,-1 0,-1-2,-1 1,0-2,6-14,-16 29,0 0,0-1,0 1,-1-1,0 1,0-1,0 0,-1 1,1-1,-1 0,-1 1,1-1,-1 0,0 1,0-1,-1 1,0-1,0 1,0 0,0-1,-1 1,0 0,0 1,0-1,-1 0,0 1,0 0,0 0,0 0,0 0,-1 1,-4-3,-7-5,-1 1,0 1,0 0,-1 1,0 1,0 1,-1 1,0 0,-4 1,-19-2,-1 2,0 2,0 1,0 3,0 1,-2 3,-2 1</inkml:trace>
  <inkml:trace contextRef="#ctx0" brushRef="#br0" timeOffset="329.897">0 258,'7'-5,"0"1,1 1,-1-1,0 1,1 1,0-1,0 1,-1 1,1-1,0 1,0 1,1-1,-1 1,0 1,0 0,7-2,626-9,-481-6,4-1,121 4,-261 14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0 713,'26'2,"0"-2,0-1,0-1,0-1,0-1,0-1,-1-2,0-1,0 0,-1-2,0-1,-1 0,0-3,27-23,-2-3,-2-1,-2-3,16-21,8-7,201-228,-268 298,1-1,-1 1,1 0,0 0,-1 0,1 0,0 1,0-1,0 0,0 1,1-1,-1 1,0 0,1 0,-1 0,1 0,-1 0,1 0,-1 1,1-1,-1 1,1 0,0 0,-1-1,1 2,0-1,-1 0,1 1,-1-1,1 1,-1 0,1 0,-1 0,1 0,-1 0,0 0,1 1,-1-1,0 1,0 0,3 11,0 0,-2 1,1-1,-2 1,0 0,0 0,-2-1,1 1,-2 0,0 0,-1 0,0 0,-2 4,-10 49,-4-1,-2 0,-3-2,-3 0,-18 29,39-83,0 1,0-1,-1-1,0 1,-1-1,0 0,-1 0,0-1,0 0,-1-1,1 1,-2-2,1 1,-1-1,0-1,0 0,-1 0,1-1,-1 0,0-1,0 0,0-1,-1 0,1-1,0 0,-1-1,1 0,-1-1,1 0,0-1,0 0,-1-1,1 0,-2-1,-15-12,4-1</inkml:trace>
  <inkml:trace contextRef="#ctx0" brushRef="#br0" timeOffset="330.041">1440 290,'-36'25,"0"1,2 2,2 1,0 2,-9 14,37-42,1 0,0 0,0 1,0-1,1 1,-1 0,1 0,0 0,0 0,0 0,1 0,-1 1,1-1,0 0,0 1,0-1,1 1,0-1,0 1,0-1,0 1,1-1,0 1,0-1,0 1,0-1,1 0,-1 1,1-1,0 0,0 0,1 0,-1-1,1 1,0-1,0 1,0-1,1 0,-1 0,4 2,1-1,1 0,0-1,0 0,0 0,1-1,-1 0,0-1,1 0,-1-1,1 0,0 0,-1-1,1 0,-1 0,0-1,0-1,1 0,5-2,4-2,-1-1,0-1,0-1,-1 0,0-1,-1-1,0 0,5-7,-15 14,0 0,-1-1,0 0,0 0,0 0,-1-1,0 1,0-1,-1 0,0-1,0 1,0 0,-1-1,0 1,-1-1,0 0,0 0,0 1,-1-1,0 0,-1 0,0 0,0 1,0-1,-1 0,-1 1,1-1,-1 1,-3-5,3 8,-1 0,0 1,-1 0,1 0,0 0,-1 0,0 1,0-1,1 1,-1 0,-1 1,1-1,0 1,0 0,0 1,-1-1,1 1,0 0,-1 0,1 1,-1-1,-18 5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75,'33'-4,"17"-3,4 1,-3 2,-9-5,-7 1,-5 1,-3 2,-1 1,-5-3,-1 0,-4 1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516 1,'-29'19,"-19"31,-6 11,1 0,5-6,11-2,6-5,5-7,0-4,6-5,2-2,-2-7,3-2,-1 0,-2-4,3 0,-1-2,3-4</inkml:trace>
  <inkml:trace contextRef="#ctx0" brushRef="#br0" timeOffset="265.252">93 57,'9'39,"14"26,6 3,0-6,-2-8,-5-9,-1-12,-4-6,0-4,-4-1,2-3,-3-1,-2 1,1-2,-1 0,-2-2</inkml:trace>
  <inkml:trace contextRef="#ctx0" brushRef="#br0" timeOffset="767.684">544 678,'10'-37,"-6"17,2 0,0 1,0 0,2 0,1 0,0 1,12-16,-21 33,0 0,0 1,1-1,-1 1,0-1,0 0,1 1,-1-1,0 0,1 1,-1-1,1 1,-1-1,1 1,-1-1,1 1,-1-1,1 1,-1 0,1-1,0 1,-1 0,1 0,-1-1,1 1,0 0,0 0,-1 0,1 0,0-1,-1 1,1 0,0 0,-1 1,1-1,0 0,-1 0,1 0,0 0,-1 1,1-1,0 0,-1 0,1 1,-1-1,1 1,0-1,-1 0,1 1,11 35,-8-18,-2-15,-1 0,1 0,0 0,0 0,0-1,0 1,1-1,-1 0,0 0,1 1,0-1,-1-1,1 1,0 0,0-1,0 0,0 1,0-1,1 0,-1-1,0 1,0 0,1-1,-1 0,0 0,1 0,-1 0,0 0,0-1,1 0,-1 1,0-1,0 0,3-2,5 2,-8 1,1 0,-1 0,1 0,-1 1,0-1,1 1,-1 0,0 0,1 0,-1 0,0 1,0-1,0 1,0 0,-1 0,1 0,0 0,-1 1,1-1,-1 1,0-1,0 1,0 0,0 0,0 0,-1 0,1 0,-1 0,0 0,0 1,0-1,0 0,-1 1,1-1,-1 0,0 1,0-1,0 1,-1-1,1 1,20 61,-10-51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47,'38'0,"18"0,4-4,-3-3,-7 1,-7 2,-6 0,0 2,-5-4,-5-1,-6 1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9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16,'103'311,"-80"-144,-3-56,-20-110,1 0,0 0,-1 0,1-1,0 1,0 0,0 0,-1-1,1 1,0 0,0-1,0 1,0-1,0 1,0-1,0 0,1 1,-1-1,0 0,0 0,0 0,0 0,0 0,0 0,0 0,1 0,-1 0,0-1,0 1,0 0,0-1,0 1,0-1,0 1,0-1,0 1,0-1,0 0,0 1,-1-1,1 0,0 0,0 0,-1 0,1 1,0-1,-1 0,1 0,-1 0,0 0,1-1,-1 1,0 0,1 0,-1 0,0 0,0 0,0 0,0 0,0-1,0 1,0 0,0 0,-1 0,1-1,175-396,-175 397,11-25,2-1,0 2,2 0,1 0,11-12,-9 18</inkml:trace>
  <inkml:trace contextRef="#ctx0" brushRef="#br0" timeOffset="994.766">508 496,'13'-3,"1"-2,1 2,-1-1,1 2,0 0,0 1,0 0,0 1,6 1,-19-1,-1 0,1 1,-1-1,1 0,-1 1,1-1,-1 1,1-1,-1 1,0 0,1-1,-1 1,0 0,0 0,0 0,1 0,-1 0,0 0,0 0,-1 1,1-1,0 0,0 0,0 1,-1-1,1 1,-1-1,1 0,-1 1,0-1,1 1,-1-1,0 1,0-1,0 1,0-1,0 1,0-1,-1 1,1-1,-1 1,-27 64,18-48,8-16,0 1,0-1,0 1,1 0,-1-1,1 1,-1 0,1 0,0 0,0 0,0 0,1 0,-1 0,1 0,0 0,0 1,0-1,0 0,0 0,0 0,1 0,0 0,0 0,0 0,0 0,0 0,0 0,1 0,-1 0,1-1,0 1,0-1,0 1,0-1,0 0,1 0,-1 0,1 0,-1 0,1 0,0-1,2 2,8-1,0 0,0-1,0 0,0-1,0-1,0 0,0-1,0 0,0-1,0 0,-1-1,1 0,-1-1,1-1,5-5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8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340 173,'0'14,"0"10,0 5,0 3,0 6,0 0,0 0,0-3,0 3,4-1,3-1,-1-3,-2-1,0-2,-2-1,-1-1,0 0,-1-5</inkml:trace>
  <inkml:trace contextRef="#ctx0" brushRef="#br0" timeOffset="237.265">0 173,'34'-15,"16"-4,4 1,2-1,-3 2,-1 4,-5 0,0 2,-4-3,-5 3,2 1,-2 4,-2 2,-3 2,-2 1,-6 2</inkml:trace>
  <inkml:trace contextRef="#ctx0" brushRef="#br0" timeOffset="638.244">593 567,'38'-5,"-20"1,1 0,-1 2,1 0,0 2,0 0,-1 1,1 0,0 2,4 1,-21-4,0 1,0-1,1 1,-1 0,0-1,0 1,0 0,0 0,0 0,-1 0,1 1,0-1,0 0,-1 1,1-1,-1 1,1 0,-1-1,1 1,-1 0,0 0,0 0,0 0,0 0,-1 0,1 0,0 0,-1 0,1 1,-1-1,0 0,0 0,0 0,0 1,0-1,0 0,-1 0,1 0,-1 0,1 1,-1-1,0 0,0 0,0 0,0 0,0-1,0 1,-1 0,1 0,-1-1,1 1,-1-1,0 1,-47 45,40-40,1 0,0 1,0 0,0 0,1 0,0 1,1 0,0 1,1-1,-4 8,9-15,-1 0,0 0,1 0,-1 0,1 0,-1 0,1 1,0-1,0 0,0 0,0 0,1 0,-1 1,1-1,-1 0,1 0,0 0,-1 0,1 0,0 0,0 0,1 0,-1-1,0 1,1 0,-1 0,1-1,-1 1,1-1,0 0,-1 1,1-1,0 0,0 0,0 0,0 0,0-1,0 1,2 0,85 5,-67-9,-1-1,1-2,-1 0,0-1,0-1,0-1,-1-1,9-6,-11 2</inkml:trace>
  <inkml:trace contextRef="#ctx0" brushRef="#br0" timeOffset="902.19">1271 483,'33'-5,"17"-1,4 0,-3 1,-4 2,-6-4,-5-1,-4 2,-2 0,-2 3,-6-4,-1 0,0 1,-4 1</inkml:trace>
  <inkml:trace contextRef="#ctx0" brushRef="#br0" timeOffset="1123.263">1525 229,'0'34,"0"20,0 6,0-2,0-7,0-6,0-7,0-5,0-3,0-2,5-6,1-1,0-5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0,'48'209,"18"122,-39-226,-27-104,0 0,1 0,-1 0,0 0,1 0,-1-1,1 1,-1 0,1 0,0 0,-1-1,1 1,0 0,0-1,-1 1,1-1,0 1,0-1,0 1,0-1,0 1,0-1,-1 0,1 0,0 1,0-1,0 0,0 0,0 0,0 0,0 0,0 0,0 0,0 0,0-1,0 1,0 0,0-1,0 1,0 0,0-1,-1 1,1-1,0 0,0 1,0-1,-1 1,1-1,0 0,-1 0,34-45,-29 38,45-78,-5-2,26-71,-13-35,-53 174</inkml:trace>
  <inkml:trace contextRef="#ctx0" brushRef="#br0" timeOffset="336.142">593 509,'-5'34,"-1"15,0 5,1-7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1 225,'34'-4,"15"-3,5 1,-3 2,-4 0,-11-3,-7-1,-3 2,-6 1</inkml:trace>
  <inkml:trace contextRef="#ctx0" brushRef="#br0" timeOffset="247.126">171 0,'0'34,"0"15,0 5,0-3,0-4,0-6,0-5,0-4,0-2,4-7,3-2,-1 0,3 1,6-3,-1-5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367 118,'-15'108,"5"1,5 0,7 73,-1-68,-13-49,6-59</inkml:trace>
  <inkml:trace contextRef="#ctx0" brushRef="#br0" timeOffset="314.762">0 147,'57'-27,"1"3,1 2,1 3,1 2,0 3,33-1,-76 11,1 2,1 0,-1 2,0 0,0 1,0 0,17 5,-18 1</inkml:trace>
  <inkml:trace contextRef="#ctx0" brushRef="#br0" timeOffset="611.925">763 570,'0'29,"0"14,0 4,0 0,0-4,0-4,0-9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29.3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1778,'95'-119,"216"-260,-122 196,207-154,-383 328,-1-1,0 0,0-1,-1-1,-1 1,0-2,-1 1,0-2,0 0,-2 1,5-12,0 2,2 0,0 0,2 1,1 1,0 1,1 0,11-7,80-72,-109 99,1 0,-1 0,1 0,-1 0,1 0,-1 0,1 0,-1 0,1 0,-1-1,1 1,-1 0,0 0,1 0,-1-1,1 1,-1 0,1 0,-1-1,0 1,1 0,-1-1,0 1,1 0,-1-1,0 1,0-1,1 1,-1 0,0-1,0 1,0-1,1 1,-1-1,0 1,0-1,0 1,0-1,0 1,0-1,0 1,0-1,0 1,0-1,-1 1,1-1,0 1,0 0,0-1,0 1,-1-1,1 1,0-1,0 1,-1 0,1-1,0 1,-1 0,1-1,-1 1,1 0,0-1,-34-1,30 3,-230 4,219-4,0 2,0 0,1 0,-1 2,1-1,0 2,0 0,0 1,11-4,0-1,0 1,1 0,0 0,-1 0,1 0,0 0,0 0,1 0,-1 1,1-1,-1 1,1-1,0 1,1 0,-1 0,0-1,1 1,0 0,0 0,0-1,1 1,-1 0,1-1,0 1,0 0,0-1,0 1,1-1,-1 1,1-1,0 0,0 1,0-1,0 0,1-1,-1 1,1 0,0-1,0 1,0-1,0 0,0 0,0 0,1 0,2 1,104 57,-85-48,0 1,-1 0,0 2,-1 1,-1 1,10 10,26 41,-57-68,0 0,0 0,-1-1,1 1,0 0,-1-1,1 1,0-1,-1 1,1-1,-1 1,1-1,-1 0,1 1,-1-1,1 0,-1 1,0-1,1 0,-1 1,0-1,1 0,-1 0,0 1,0-1,0 0,0 0,0 1,0-1,0 0,0 0,0 0,0 1,0-1,0 0,-1 0,1 1,0-1,-1 0,1 0,0 1,-1-1,1 0,-1 1,1-1,-1 1,1-1,-1 1,0-1,0-5,-12-183,11 69,2 111,0-1,-1 1,0-1,-1 1,0 0,0 0,-1-1,0 1,0 1,-1-1,0 0,-1 1,0 0,0 0,-1 1,0-1,0 1,-1 0,0 1,0 0,-6-4,-5 6,4 6</inkml:trace>
  <inkml:trace contextRef="#ctx0" brushRef="#br0" timeOffset="380.839">1948 56,'-16'0,"1"2,0-1,-1 2,1 0,1 1,-1 1,0 0,1 0,0 2,0 0,1 0,0 1,0 1,1 0,0 1,1 0,0 1,0 0,-6 11,13-17,1-1,0 2,0-1,0 0,1 1,0-1,0 1,0 0,1-1,0 1,0 0,1 0,-1 0,1 0,0 0,1 0,-1 0,1-1,1 1,-1 0,1 0,0-1,0 1,0-1,1 1,0-1,0 0,0 0,1-1,0 1,3 3,0-1,1 0,0 0,1-1,0 0,0-1,0 0,0 0,1-1,0 0,0 0,0-1,0-1,0 0,1 0,-1-1,1 0,-1-1,1 0,-1-1,1 0,-1-1,0 0,1 0,4-3,6 0,0-2,-1-1,0 0,0-2,-1 0,0-1,0-1,-2-1,1 0,-2-2,0 0,0 0,-2-1,4-6,-14 16,-1 0,0 0,0-1,0 1,0-1,-1 1,0-1,-1 0,0 0,0 0,0 0,-1 0,0 0,0 0,0 0,-1 0,0 1,-1-1,0 0,0 0,0 1,-1-1,0 1,0 0,0 0,-1 0,0 0,0 0,-1 1,1 0,-1 0,-1 0,1 0,0 1,-1 0,0 0,0 1,0 0,-1 0,1 0,-4-1,-15-4</inkml:trace>
  <inkml:trace contextRef="#ctx0" brushRef="#br0" timeOffset="638.425">1356 169,'1302'0,"-1278"0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36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1553,'195'-253,"-108"148,-4-5,6-20,126-181,-127 122,-4 64,-49 83,-87 71,16-10,-157 65,87-55,145-25,20-5,147 12,12 13,-218-25,-1 1,1 0,-1 0,1-1,0 1,-1 0,1-1,0 1,-1 0,1-1,0 1,-1-1,1 1,0 0,0-1,-1 1,1-1,0 1,0-1,0 1,0-1,-1 1,1-1,0 1,0-1,0 1,0-1,0 1,0-1,1 1,-1-1,0 1,0-1,0 1,0-1,1 1,-1-1,0 1,0 0,1-1,-1 1,0-1,1 1,-1 0,0-1,1 1,-1 0,1-1,-1 1,0 0,1 0,-1-1,1 1,-1 0,1 0,-1 0,1 0,-1 0,1-1,-1 1,1 0,-1 0,1 0,-1 0,1 1,-1-1,1 0,-35-32,32 31,-251-223,249 222,4 4</inkml:trace>
  <inkml:trace contextRef="#ctx0" brushRef="#br0" timeOffset="354.782">1439 1,'-21'2,"0"1,0 1,0 0,1 2,-1 1,1 0,1 2,0 0,0 1,0 1,-3 3,18-10,0 0,0-1,0 1,1 1,0-1,0 0,0 1,0 0,1-1,-1 1,1 0,1 0,-1 1,1-1,0 0,0 0,0 1,1-1,-1 1,1-1,1 0,-1 1,1-1,0 0,0 1,1-1,-1 0,1 0,0 0,1 0,-1 0,1-1,0 1,0-1,0 1,1-1,-1 0,1-1,0 1,0 0,1-1,-1 0,5 2,7 2,0 0,1-1,-1-1,1-1,0 0,0-1,1-1,-1-1,0 0,1-1,-1-1,0-1,1 0,-1-1,0-1,-1-1,1 0,-1-1,0-1,0-1,-1 0,0-1,0 0,-1-1,0-1,-1 0,0-1,-1 0,0-1,0-2,-10 12,0-1,0 0,0 1,-1-1,0 0,1 0,-1 0,-1 0,1 0,0 0,-1 0,0 0,0 0,0 0,0 0,-1 0,0 0,0 0,0 0,0 0,0 0,-1 0,0 1,0-1,0 0,0 1,0 0,-1-1,0 1,1 0,-1 0,0 1,0-1,-1 1,1-1,-3 0,-16-10</inkml:trace>
  <inkml:trace contextRef="#ctx0" brushRef="#br0" timeOffset="601.834">705 141,'424'-39,"-110"22,75 16,-282 1,190 26,-271-24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0 368,'248'-11,"2"-24,-95 13,-131 15</inkml:trace>
  <inkml:trace contextRef="#ctx0" brushRef="#br0" timeOffset="3866.835">170 510,'138'-12,"110"-7,-40-7,-190 25,-6 1</inkml:trace>
  <inkml:trace contextRef="#ctx0" brushRef="#br0" timeOffset="4461.236">480 1,'10'14,"1"-1,0-1,0 1,2-2,-1 0,2 0,-1-1,1-1,1 0,-1-1,2 0,-1-2,1 0,9 2,37 20,-34-14,-1 0,-1 2,-1 1,0 1,13 13,-37-30,0 0,0-1,-1 1,1 0,0 0,-1 0,1 0,-1 0,1 0,-1 0,1 0,-1 0,0 0,1 0,-1 0,0 1,0-1,0 0,0 0,0 0,0 0,0 0,0 0,0 0,-1 1,1-1,0 0,-1 0,1 0,-1 0,1 0,-1 0,0 0,1-1,-1 1,0 0,0 0,1 0,-1-1,0 1,0 0,0-1,0 1,-50 32,39-27,-246 157,202-121,42-32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47,'14'0,"10"0,5 0,3 0,1 0,-1 0,-1 0,0 0,-2-5,0-1,0 0,-1 1,0 2,0 1,-5-4,-1-1,-5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4:0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565 143,'-115'283,"58"-127,-71 136,33-133,88-157,12-18,135-234,153-319,-252 507,-30 91,-44 515,33-537,7 60,-6-65,-1-1,1 0,-1 0,1 0,0 0,-1 0,1 0,0 0,0 0,0-1,-1 1,1 0,0 0,0-1,0 1,0-1,1 1,-1 0,0-1,0 0,0 1,0-1,0 0,1 0,-1 0,0 1,0-1,0 0,1-1,-1 1,0 0,0 0,0 0,1-1,-1 1,0-1,0 1,0-1,0 1,0-1,0 0,0 1,0-1,0 0,0 0,0 0,-1 1,1-1,0 0,0 0,0-1,17-16,0-1,-2 0,0-1,-1-1,-1 0,-1-1,1-4,8-11,247-382,-264 411,-3 5,-1 0,1-1,0 1,1 0,-1 0,1 0,-1 0,1 0,0 1,0-1,0 1,0 0,0 0,1 0,-1 0,3-1,-3 28,-67 260,58-252,1 0,2 0,2 0,0 1,3-1,4 30,-5-57,0-1,0 1,1-1,-1 0,1 1,0-1,1 0,-1 0,1 0,0-1,0 1,1 0,-1-1,1 0,0 0,0 0,0-1,1 1,0 0,6-3</inkml:trace>
  <inkml:trace contextRef="#ctx0" brushRef="#br0" timeOffset="316.11">1553 539,'-2'5,"-9"20,1 1,1 0,2 0,0 1,2 0,1 0,1 0,1 22,1-47,1 0,0 1,0-1,-1 0,2 1,-1-1,0 1,0-1,1 0,-1 1,1-1,0 0,0 0,0 1,0-1,0 0,0 0,0 0,1 0,-1 0,1 0,-1-1,1 1,0 0,0-1,0 0,0 1,0-1,0 0,0 0,0 0,1 0,-1 0,0 0,0-1,1 1,-1-1,0 0,1 0,-1 0,1 0,-1 0,0 0,1 0,-1-1,0 1,1-1,-1 0,0 0,0 0,2 0,8-7,0 1,0-2,0 0,-1 0,0-1,-1 0,0-1,-1 0,0 0,-1-1,0 0,0-1,-2 0,0 0,0 0,-1-1,-1 0,0 0,-1 0,0 0,-1-1,-1 1,0-1,-1 1,-1-1,0 1,-2-7,1 16,0 0,0-1,-1 1,1 0,-1 0,0 0,-1 1,1-1,-1 1,0-1,0 1,0 1,-1-1,0 1,1-1,-1 1,0 0,0 1,-1-1,1 1,0 0,-1 1,1-1,-1 1,0 0,1 0,-1 1,0 0,0 0,1 0,-1 1,0 0,-3 0,-16 6</inkml:trace>
  <inkml:trace contextRef="#ctx0" brushRef="#br0" timeOffset="784.925">1920 764,'5'-14,"0"0,1 1,1-1,1 2,0-1,0 1,1 0,1 1,10-10,-18 19,0 1,0 0,1-1,-1 1,0 0,1 1,-1-1,1 0,-1 1,1-1,0 1,-1 0,1 0,-1 0,1 0,0 0,-1 1,1-1,-1 1,1-1,-1 1,1 0,-1 0,0 0,1 1,-1-1,0 0,0 1,0-1,0 1,0 0,0 0,0 0,-1 0,1 0,-1 0,1 0,-1 1,0-1,0 0,1 2,52 40,-49-44,-1 0,1-1,-1 0,0 0,1 0,-1-1,0 1,0-1,0 0,0 0,0-1,0 1,0-1,-1 1,1-1,-1 0,0-1,0 1,0-1,0 1,-1-1,0 0,1 0,-1 0,0 0,-1 0,1 0,-1-1,0 1,0 0,0-1,-1 1,1-5,4-15</inkml:trace>
  <inkml:trace contextRef="#ctx0" brushRef="#br0" timeOffset="1236.053">2682 539,'-13'7,"0"1,1 1,0 0,0 1,1 0,0 0,1 1,0 1,1 0,0 0,1 1,-6 13,13-24,-1 1,1-1,0 1,1-1,-1 1,0 0,1 0,-1-1,1 1,0 0,0 0,0-1,0 1,1 0,-1 0,1-1,0 1,0 0,0-1,0 1,0-1,0 1,0-1,1 1,0-1,-1 0,1 0,0 0,0 0,0 0,0 0,0-1,1 1,-1-1,0 1,1-1,1 1,4 1,-1 0,1 0,0-1,0 0,-1-1,2 0,-1 0,0 0,0-1,0 0,0-1,5-1,1-2,0-2,-1 0,1 0,-1-2,-1 1,1-2,-1 1,-1-2,0 0,0 0,-1-1,0 0,-1 0,0-1,-1-1,1-2,2 1,14-23,-1-1,-3-1,-1 0,-1-2,9-32,-21 52,-1 0,-1-1,0 0,-2 0,-1 0,0 0,-2-10,0 24,0 1,0-1,-1 1,0-1,-1 1,1 0,-1 0,-1-1,1 1,-1 1,-1-1,1 0,-1 1,0 0,-1 0,1 0,-1 0,-1 1,1-1,-1 1,1 1,-1-1,-5-1,6 3,0 1,-1 0,0 0,1 1,-1 0,0 0,0 0,0 0,0 1,0 0,0 0,0 1,1 0,-1 0,0 0,0 1,1 0,-1 0,1 0,-1 0,1 1,-5 3,-4 3,1 1,0-1,1 2,0 0,1 1,0 0,-9 13,8-8,1 0,0 1,2 0,0 1,1 0,1 0,0 1,2 0,0 0,2 0,0 1,1 6,1-15,1-1,0 1,1 0,0-1,1 1,0-1,1 0,0 1,1-1,0-1,1 1,0 0,0-1,2 0,-1-1,1 1,0-1,1 0,0-1,0 0,1 0,3 2,92 44,-75-45</inkml:trace>
  <inkml:trace contextRef="#ctx0" brushRef="#br0" timeOffset="2369.83">3500 453,'-31'11,"1"1,0 2,1 1,0 1,1 1,1 2,1 0,1 2,0 1,0 3,22-22,0 0,0 0,0 0,0 1,1-1,-1 1,1 0,0-1,0 1,0 0,0 0,1 1,0-1,0 0,0 0,0 1,1-1,0 1,-1-1,2 0,-1 1,0-1,1 0,0 1,0-1,0 0,1 0,-1 0,1 0,0 0,0 0,0 0,1 0,-1-1,1 1,0-1,0 0,0 0,4 3,0-4,1 1,0-1,-1 0,1-1,0 0,0 0,0-1,0 0,0 0,0-1,0 0,0 0,0-1,-1 0,1-1,-1 1,1-1,-1-1,0 1,0-1,0-1,1 0,6-2,15-9,-1 0,-1-2,0-1,-2-1,0-1,-1-1,-1-1,-1-1,-2-1,13-20,-73 170,38-122,1 1,-1 0,1-1,-1 1,1 0,0 0,1 0,-1 0,1 0,0 0,-1 0,2 0,-1 0,0 0,1 0,0 0,0 0,0 0,0 0,1-1,0 1,-1 0,1-1,1 0,-1 1,0-1,1 0,0 0,-1 0,1 0,0-1,1 1,-1-1,0 0,1 0,-1 0,1 0,0 0,-1-1,1 0,0 0,0 0,0 0,0 0,0-1,0 0,0 0,3 0,6-6,0 0,-1-1,1 0,-1-1,-1 0,1-1,-1-1,-1 1,0-2,0 1,-1-1,-1-1,0 0,0 0,-1 0,-1-1,0 0,0-1,-2 1,1-1,5-9,27-59,-34 65,-9 31,-7 42,9-47,1 1,1-1,-1 0,1 1,1 0,0-1,1 1,-1 0,2 0,-1-1,2 1,-1 0,1-1,1 1,-1-1,3 4,64 72,-67-83,1 0,-1 0,0 0,1-1,0 1,-1-1,1 0,0 0,0 0,-1 0,1 0,0 0,0-1,0 0,0 1,0-1,0 0,0-1,0 1,0 0,0-1,0 1,0-1,-1 0,1 0,0 0,0-1,-1 1,1-1,-1 1,1-1,-1 0,0 0,2-1,5-9,0 1,-1-1,-1-1,0 0,0 0,-1 0,-1 0,-1-1,1 0,0-11,5-7,16-44,0 108,-21-12,0-1,-1 1,-1 0,-1 1,0-1,-2 15,4 43,36 295,-36-341,-1 0,-2 0,-1 0,-1 0,-2 0,-1 0,-2 0,-1-1,-1 0,-2 0,-1-1,-1 0,-15 25,24-50,1 0,-1 0,0-1,-1 0,1 1,-1-1,1 0,-1-1,0 1,-1-1,1 0,-1 0,1 0,-1 0,0-1,0 0,0 0,0 0,-1-1,1 0,0 0,-1 0,1 0,0-1,-1 0,1 0,-1 0,1-1,0 0,-1 0,1 0,0-1,0 0,0 0,0 0,0 0,0-1,0 0,1 0,0 0,-1-1,1 1,0-1,1 0,-1 0,1 0,0-1,0 1,-2-4,-2-15,1 0,1 1,1-2,0 1,2 0,1-1,1 1,1-1,1 1,1 0,5-18,-2 16,0 1,2-1,1 1,1 1,1 0,1 0,1 1,1 1,1 0,0 1,2 0,0 1,11-7,-9 7</inkml:trace>
  <inkml:trace contextRef="#ctx0" brushRef="#br0" timeOffset="3695.132">1 1300,'245'-20,"223"12,-90-17,675 22,-900 3,377-11,27-25,-159 14,29 3,30 20,-156 1,-102 3,-175 1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6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0 283,'5'0,"11"0,8 5,4 1,3 0,0-1,1-2,-2-1,0-1,-1 0,0-1,-1 0,1-1,-1 1,-5-5,-1-1,-5 0</inkml:trace>
  <inkml:trace contextRef="#ctx0" brushRef="#br0" timeOffset="315.955">847 0,'-4'34,"-3"30,-4 9,0-3,1-9,-1-10,0-8,-3-8,-3-4,1-3,-2-6,2-2,5 0,-2-3,2-4</inkml:trace>
  <inkml:trace contextRef="#ctx0" brushRef="#br0" timeOffset="578.93">622 29,'15'29,"13"23,3 9,1-3,-1-9,-5-10,-2-11,-1-5,-4-2,0-5,-4 0,0-2,-1 0,-4 3,1-1,-1-4</inkml:trace>
  <inkml:trace contextRef="#ctx0" brushRef="#br0" timeOffset="4228.69">1017 424,'-11'125,"7"-73,26-73,48-110,-69 130,-1 0,1 0,0 0,-1 1,1-1,0 0,0 0,0 1,0-1,0 0,-1 1,1-1,0 1,0-1,0 1,1-1,-1 1,0 0,0-1,0 1,0 0,0 0,0 0,0 0,0 0,1 0,-1 0,0 1,0-1,0 0,0 0,0 1,0-1,0 1,0-1,0 1,0-1,0 1,0 0,0-1,-1 1,1 0,0 0,0 0,-1 0,1-1,0 2,20 54,-16-37,-5-18,0 0,1 0,-1 0,1 0,-1 0,0 0,1 0,-1 0,1 0,0-1,-1 1,1 0,0 0,0-1,-1 1,1-1,0 1,0 0,0-1,0 1,0-1,-1 0,1 1,0-1,0 0,0 0,0 1,0-1,0 0,0 0,0 0,0 0,0 0,0 0,0-1,0 1,0 0,0 0,0-1,0 1,0-1,0 1,0-1,0 1,0-1,-1 1,1-1,0 0,45-43,-31 29,41-24,-55 39,1-1,-1 0,1 0,0 1,-1-1,1 1,0-1,-1 1,1 0,0 0,-1 0,1 0,0 0,-1 0,1 0,0 0,-1 1,1-1,0 1,-1-1,1 1,-1-1,1 1,-1 0,1 0,-1 0,1 0,-1 0,0 0,0 0,0 0,1 1,-1-1,0 0,0 1,-1-1,1 1,0-1,15 68,-10-49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30,'34'0,"15"0,5 0,-2-5,-6-1,-5 0,-5 1,-4 1,-2 2,-2 1,-5 1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283 115,'40'167,"-5"51,-24-9,5-153,-11-54,-2-6</inkml:trace>
  <inkml:trace contextRef="#ctx0" brushRef="#br0" timeOffset="269.558">0 86,'207'-36,"146"3,-146 17,-183 16</inkml:trace>
  <inkml:trace contextRef="#ctx0" brushRef="#br0" timeOffset="747.55">593 566,'28'-8,"0"1,1 2,-1 0,1 2,0 1,0 2,26 2,-53-2,0 0,0 0,-1 0,1 0,0 0,0 0,0 1,-1-1,1 1,0-1,-1 1,1 0,0-1,-1 1,1 0,-1 0,1 0,-1 0,0 1,1-1,-1 0,0 0,0 1,0-1,0 1,0-1,0 1,0 0,0-1,-1 1,1 0,-1-1,1 1,-1 0,0 0,1-1,-1 1,0 0,0 0,0 0,-1-1,1 1,0 0,-1 0,1-1,-1 1,1 0,-1-1,0 1,0 0,0-1,0 1,0-1,0 0,0 1,0-1,-1 0,1 0,0 1,-2-1,-22 25,22-24,-1 0,1 0,-1 0,1 0,0 1,0-1,0 1,0 0,1 0,-1 0,1 0,0 0,0 0,0 1,0-1,0 1,1 0,-1-1,1 1,0 0,1 0,-1 0,0 0,1 0,0 0,0 0,0 0,1 0,-1-1,1 1,0 0,0 0,0 0,1-1,-1 1,1 0,1 1,4 0,1-1,-1 0,1-1,0 1,0-1,1-1,-1 0,1 0,-1 0,1-1,-1-1,1 1,0-1,-1-1,1 0,-1 0,2-1,17 1,87-2,-89 3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89,'4'39,"0"1,3-1,1 0,2-1,2 0,9 20,5 18,100 277,-105-320,-21-32,1-1,0 0,0 0,-1 1,1-1,0 0,0 0,0 0,-1 0,1 0,0 0,0 0,0 0,0 0,-1-1,1 1,0 0,0 0,-1-1,1 1,0-1,0 1,-1 0,1-1,-1 1,1-1,0 0,-1 1,1-1,-1 1,1-1,-1 0,1 0,-1 1,0-1,1 0,-1 1,0-1,0 0,1 0,-1 0,0 1,0-1,0 0,0 0,0 0,47-214,7-11,44-103,-87 275,-15 54,-1 5</inkml:trace>
  <inkml:trace contextRef="#ctx0" brushRef="#br0" timeOffset="334.929">707 625,'0'19,"0"12,-5-1,-2 1,1-1,1-1,1 0,2 0,6-6,2-6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428 736,'0'-5,"0"0,0-1,0 1,-1 0,0 0,0 0,0 0,0 0,-1 0,0 1,0-1,0 0,0 1,-1-1,0 1,0 0,0 0,0 0,-1 0,1 1,-1-1,0 1,0 0,-1 0,1 0,0 1,-1 0,0 0,0 0,1 0,-1 0,0 1,0 0,0 0,0 1,-1-1,1 1,0 0,0 1,0-1,0 1,0 0,-4 1,-12 9,1 1,0 0,1 2,1 0,0 1,1 1,0 0,1 2,1 0,1 0,1 1,0 1,2 0,-9 19,16-29,0 0,0 1,1-1,0 1,1-1,0 1,1 0,0 0,0 7,1-14,0 0,1-1,-1 1,1-1,-1 1,1-1,0 1,1-1,-1 1,1-1,-1 0,1 0,0 0,0 0,0 0,0 0,1 0,-1-1,1 1,0-1,0 0,0 0,0 0,0 0,0 0,0-1,1 1,-1-1,1 0,-1 0,12-1,-1 0,1-1,-1-1,0 0,0-1,0 0,0-1,0-1,-1 0,1-1,-2-1,1 0,-1 0,0-1,0-1,-1 0,0-1,0 0,-2 0,1-1,2-4,99-122,-110 135,-1 0,1 1,0-1,0 1,0-1,0 1,0-1,0 1,1-1,-1 1,0 0,1 0,-1 0,1 0,-1 0,1 0,0 0,-1 0,1 1,0-1,-1 1,1-1,0 1,0-1,0 1,-1 0,1 0,0 0,0 0,0 0,0 1,-1-1,1 0,0 1,0 0,-1-1,1 1,0 0,-1 0,1 0,-1 0,1 0,-1 0,1 0,-1 0,0 1,0-1,1 1,22 27,-19-22,0 0,0-1,0 1,1-1,0 0,0 0,1-1,0 1,0-2,0 1,0-1,1 0,0 0,-1-1,1 0,1-1,-1 1,3-1,3 0,-1-1,1-1,0 0,-1-1,1-1,-1 0,0 0,1-1,-1-1,0 0,-1-1,1-1,-1 1,0-2,0 0,-1 0,0-1,0-1,-1 0,3-3,19-26,-1-2,-2-1,-2 0,-2-2,6-17,-10 18,-2-1,-1-1,-3 0,-1-1,-3 0,-1-1,-3-1,-1 1,-3-1,-2-30,-6 50,5 27,0 1,0-1,0 0,0 1,0-1,0 0,0 1,0-1,0 0,0 1,0-1,0 0,0 1,0-1,0 0,0 1,0-1,0 0,-1 0,1 1,0-1,0 0,0 1,0-1,-1 0,1 0,0 1,0-1,-1 0,1 0,0 0,-1 1,1-1,0 0,0 0,-1 0,1 0,0 0,-1 0,1 1,0-1,-1 0,1 0,0 0,-1 0,1 0,0 0,-1 0,1-1,0 1,-1 0,1 0,0 0,-1 0,1 0,0 0,-1-1,1 1,0 0,0 0,-1 0,1-1,0 1,0 0,-1 0,-12 152,14-115,0 380,-1-389,1 0,2-1,0 1,2-1,1 0,1 0,1-1,2 0,0 0,2-1,11 18,-16-32,-6-6</inkml:trace>
  <inkml:trace contextRef="#ctx0" brushRef="#br0" timeOffset="247.183">822 312,'39'0,"36"-5,15-1,2 0,-10 1,-9 1,-8-3,-10 0,-4 0,-7 3,-5 0,-10 2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3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339 142,'-177'431,"173"-422,-4 7,1 1,0 0,2 0,0 1,0 0,2 0,0 0,1 0,1 8,1-24,1 1,-1-1,1 1,-1 0,1-1,0 1,0-1,0 0,0 1,1-1,-1 0,1 0,-1 1,1-1,0 0,-1-1,1 1,0 0,0 0,1-1,-1 0,0 1,0-1,1 0,-1 0,1 0,-1 0,1 0,-1-1,1 1,1-1,89 3,-72-5,-8 2,0-2,0 0,0 0,0-1,0-1,-1 0,1-1,-1 0,6-4,0 0</inkml:trace>
  <inkml:trace contextRef="#ctx0" brushRef="#br0" timeOffset="261.657">0 424,'58'-14,"28"-5,5-4,-9 2,-13 4,-9 6,-10 4,-8 3,-7 3,-9 1</inkml:trace>
  <inkml:trace contextRef="#ctx0" brushRef="#br0" timeOffset="585.485">819 424,'39'-4,"21"-8,6 0,-3 1,-8 2,-9 4,-11 1</inkml:trace>
  <inkml:trace contextRef="#ctx0" brushRef="#br0" timeOffset="781.304">763 678,'38'-10,"32"-7,9-6,-4 0,-10 5,-16 6</inkml:trace>
  <inkml:trace contextRef="#ctx0" brushRef="#br0" timeOffset="1167.319">1835 1,'-252'459,"202"-329,48-125,1 0,0 0,0 0,1 0,0 1,0-1,0 0,0 0,1 0,0 0,0 0,0 0,0 0,1 0,0 0,0 0,1-1,-1 1,1-1,0 0,0 1,0-1,1-1,-1 1,2 0,4 1,2 0,-1-1,0-1,1 0,0 0,-1-1,1 0,0-1,0 0,0-1,0 0,0-1,0 0,0 0,0-1,0-1,-1 0,8-3,46-32,-51 25</inkml:trace>
  <inkml:trace contextRef="#ctx0" brushRef="#br0" timeOffset="1419.533">1384 340,'38'5,"32"1,9 0,1-1,-9-2,-11-1,-17-1</inkml:trace>
  <inkml:trace contextRef="#ctx0" brushRef="#br0" timeOffset="1614.295">2145 594,'-9'38,"-4"23,6 5,3-8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0 227,'57'41,"-55"-37,12 15,-1 1,-1 1,-1 0,-1 0,-1 1,-1 1,-1-1,3 19,-4-19,1 0,10 41,4-1,2-1,12 21,-35-81,0 0,0 0,0 0,0 0,0 1,1-1,-1 0,0 0,1 0,-1 0,0 0,1 0,-1 0,1 0,0 0,-1 0,1 0,0 0,-1 0,1 0,0 0,0-1,0 1,0 0,0-1,0 1,0-1,0 1,0-1,0 1,0-1,0 0,0 1,0-1,1 0,-1 0,0 0,0 0,0 0,0 0,0 0,1 0,-1 0,0-1,0 1,0 0,0-1,0 1,0-1,0 1,0-1,0 0,0 1,1-2,53-179,99-261,-94 273,-51 146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1,'-5'29,"-6"19,-2 6,2-2,3-4,2-10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0,'-19'20,"3"15,4 2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0,'-42'27,"27"-19,0 1,1 1,0 0,0 0,1 2,1-1,0 2,0 0,1 0,1 1,8-12,1 0,-1 1,1-1,0 1,0-1,0 1,0-1,0 1,0-1,1 1,-1 0,1 0,0-1,0 1,0 0,0 0,0-1,0 1,1 0,0-1,-1 1,1 0,0-1,0 1,1-1,-1 1,0-1,1 0,-1 0,1 1,0-1,0 0,0 0,1 1,91 45,-43-27,-47-19,0 0,-1 0,1 0,-1 1,1-1,-1 1,0 0,0 0,0 0,-1 0,1 1,-1-1,0 1,1-1,-2 1,1 0,0 0,-1 0,0 0,1 0,-2 0,1 0,0 0,-1 1,0-1,0 0,0 0,0 0,-1 1,0-1,0 0,0 0,0 0,-1 0,1 0,-1 0,0-1,0 1,0-1,-1 1,1-1,-1 0,0 0,0 0,-2 1,-5 2,0-1,-1 0,0-1,0 0,0-1,0 0,-1-1,1 0,-1-1,1 0,-1-1,0 0,1-1,-1 0,-10-3,-2-2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0 499,'27'-50,"3"1,1 1,3 2,1 1,2 2,3 1,11-7,-27 28,2 2,0 1,1 0,1 2,29-12,-56 27,1 0,-1 1,1-1,0 0,-1 1,1-1,0 1,0-1,-1 1,1 0,0 0,0-1,0 1,-1 1,1-1,0 0,0 0,-1 1,1-1,0 1,0-1,-1 1,1 0,-1 0,1 0,-1 0,1 0,-1 0,1 0,-1 0,0 0,0 1,1-1,-1 1,0-1,0 1,-1-1,1 1,0-1,0 1,-1 0,1-1,-1 1,1 0,-1 0,0 0,0-1,0 1,0 0,0 0,4 72,-6-65,2 0,0 1,0-1,0 0,1 1,1-1,-1 0,2 0,-1 0,1 0,0 0,1-1,0 1,1-1,4 7,-5-12,0-1,0 0,0 0,0 0,0-1,0 1,1-1,-1 0,0 0,1-1,-1 1,1-1,-1 0,0 0,1 0,-1-1,1 1,-1-1,0 0,1-1,-1 1,0-1,0 0,0 0,0 0,0 0,-1-1,1 1,-1-1,1 0,-1 0,0 0,0-1,0 1,1-3,9-5,188-160,-200 170,0-1,0 0,1 1,-1-1,0 1,1-1,-1 1,1 0,-1-1,1 1,0 0,0 0,-1 0,1 1,0-1,0 0,0 1,0-1,0 1,0-1,0 1,0 0,0 0,0 0,0 0,0 0,0 1,0-1,0 0,0 1,0 0,-1-1,1 1,0 0,0 0,0 0,-1 0,1 0,-1 1,1-1,-1 0,1 1,-1-1,0 1,1-1,-1 1,0 0,0 0,0-1,0 1,-1 0,1 0,0 1,3 229,-3-229,0 0,0 0,1 0,-1 0,1 0,0 0,0 0,0 0,0-1,0 1,1-1,-1 0,1 1,0-1,-1 0,1 0,0-1,0 1,0-1,3 1,15 5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199,'-38'4,"-33"7,-8 1,4-1,11 2,10-1,16-2</inkml:trace>
  <inkml:trace contextRef="#ctx0" brushRef="#br0" timeOffset="43234.06">0 311,'10'9,"12"4,8-1,3-2,1-3,0-3,-2-1,-1-7,-1-2,-6-1</inkml:trace>
  <inkml:trace contextRef="#ctx0" brushRef="#br0" timeOffset="43611.452">791 0,'0'17,"0"-1,-1 1,-1-1,0 0,-1 1,-1-1,-1 0,0-1,-1 1,0-1,-2 0,0-1,0 0,-1 0,-213 250,205-246,2-5</inkml:trace>
  <inkml:trace contextRef="#ctx0" brushRef="#br0" timeOffset="43932.575">480 29,'24'44,"103"87,-6-26,-9 5,-94-93</inkml:trace>
  <inkml:trace contextRef="#ctx0" brushRef="#br0" timeOffset="47503.653">1072 424,'-2'-2,"0"0,0 0,-1 0,0 1,1-1,-1 1,0 0,1 0,-1 0,0 0,0 0,0 1,0-1,0 1,0 0,0-1,0 1,0 1,0-1,0 0,0 1,1 0,-1 0,0-1,0 2,0-1,1 0,-1 1,0-1,1 1,0-1,-1 1,1 0,0 0,0 0,0 1,0-1,0 0,0 1,1-1,-1 1,1 0,0 0,0 0,-5 67,7-70,1 0,0 0,-1 0,1-1,-1 1,1-1,-1 1,1-1,-1 1,1-1,-1 0,0 1,1-1,-1 0,0 0,1 0,-1 0,0-1,0 1,0 0,0 0,0 0,0-1,-1 1,1-1,0 1,-1-1,1 1,-1-1,1 1,-1-1,0 1,1-1,1-3,1-2,0 0,0 0,1 0,0 1,0-1,1 1,-1 0,2 1,-1-1,0 1,1 0,0 0,0 0,1 1,-1 0,1 0,0 1,1-1,-6 5,0-1,0 1,0 0,0 0,1 0,-1 0,-1 0,1 0,0 0,0 1,0-1,-1 1,1-1,-1 1,1 0,-1-1,0 1,1 0,-1 0,0 0,0 0,0 0,-1 0,1 0,0 0,-1 1,1-1,-1 0,0 0,0 0,0 1,0-1,0 0,0 0,-1 1,13 37,-11-40,0 1,0-1,1 1,-1-1,0 0,1 1,-1-1,0 0,1 0,-1 0,1 0,-1 0,0 0,1 0,-1-1,0 1,1 0,-1-1,0 1,0-1,1 0,-1 1,0-1,0 0,0 0,0 1,0-1,0 0,0 0,0 0,0 0,0 0,0-1,-1 1,1 0,0 0,-1 0,1-2,6-4,8-10,-11 12,0 0,0 0,0 0,1 1,-1 0,1 0,0 0,0 0,1 1,-1 0,1 0,-1 0,1 1,0 0,6-2,-10 6,1-1,-1 1,1 0,-1 0,0 0,0 0,0 1,0-1,0 1,0-1,-1 1,1-1,-1 1,1 0,-1 0,0 0,0 0,-1 0,1 0,-1 0,1 0,-1 0,0 0,0 0,0 0,0 0,-1 0,1 0,-1 1,1 11,4 9,2-3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57,'1'-1,"0"1,0-1,-1 1,1-1,0 1,0-1,-1 0,1 1,0-1,-1 0,1 0,0 1,-1-1,1 0,-1 0,0 0,1 0,-1 0,0 0,1 0,-1 0,0 0,0 0,0 1,0-1,0 0,0 0,0 0,0 0,0 0,0 0,-1 0,1 0,0 0,-1 0,1 0,0 0,-1 0,0 1,1-1,-1 0,1 0,-1 0,0 1,1-1,-1 1,0-1,0 0,0 1,1-1,-1 1,0-1,0 1,0 0,-54-10,32 16,1 0,1 1,0 2,0 0,0 1,1 1,1 1,0 1,0 0,1 1,1 2,1-1,-4 6,-52 70,70-88,-1 1,1 0,0 0,1 0,-1 0,1 0,-1 0,1 0,0 0,1 0,-1 1,1-1,0 0,0 1,0-1,1 0,-1 1,1-1,0 0,0 0,1 0,-1 0,1 0,2 3,1-2,0-1,1 0,-1-1,1 1,0-1,0-1,0 1,1-1,-1 0,1 0,-1-1,1 1,0-2,-1 1,1-1,0 0,-1 0,1-1,0 0,-1 0,1 0,-1-1,1 0,-1 0,0-1,0 0,0 0,4-3,14-9,0-2,-2-1,0 0,0-2,-2 0,-1-2,0 0,-2-1,0-1,0-2,22-29,-39 55,0-1,0 1,0-1,1 1,-1-1,0 1,0-1,1 1,-1-1,0 1,0-1,1 1,-1-1,1 1,-1 0,0-1,1 1,-1-1,1 1,-1 0,1 0,-1-1,1 1,-1 0,1 0,-1 0,1-1,-1 1,1 0,-1 0,1 0,-1 0,1 0,-1 0,1 0,0 0,-1 0,1 1,-1-1,1 0,-1 0,1 0,-1 0,1 1,-1-1,1 0,-1 1,1-1,-1 0,0 1,1-1,-1 0,0 1,1-1,-1 1,10 33,-8-25,0 1,0 1,0-1,1 0,0 0,1 0,0 0,0-1,1 1,1-1,-1 0,1-1,1 0,0 1,0-2,0 1,1-1,0-1,1 1,-1-1,1-1,0 1,1-2,-1 1,1-1,0-1,0 1,1-2,-1 0,-1-1,1-1,0 1,-1-2,1 1,0-1,-1-1,1 0,-1 0,1-1,-1 0,0 0,0-1,0-1,-1 1,5-4,2-3</inkml:trace>
  <inkml:trace contextRef="#ctx0" brushRef="#br0" timeOffset="228.226">1356 0,'-19'39,"-16"26,-7 8,4-4,3-10,9-8,2-15,7-7,5-5,0-1,3 0,-3 1,1-3</inkml:trace>
  <inkml:trace contextRef="#ctx0" brushRef="#br0" timeOffset="478.697">1018 141,'19'10,"16"7,7 7,1 3,-2 2,-3 1,-4 0,-2 0,-2 0,-1-1,-1-5,-5-2,-2-5,1 0,1-3,-4 0,1-1,-4-3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2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0,'-14'39,"-10"16,-1 5,0-3,-2-12,4-8,2-6,-1-4,3-5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0,'-291'170,"251"-129,39-40,0 0,1 0,-1-1,1 1,-1 0,1 0,-1 0,1 0,0 0,0 1,-1-1,1 0,0 0,0 0,0 0,0 0,0 0,0 0,1 0,-1 0,0 0,0 0,1 0,-1 0,1 0,-1 0,1 0,-1 0,1 0,-1 0,1 0,0-1,0 1,-1 0,1 0,0-1,0 1,0-1,0 1,0-1,0 1,0-1,0 1,0-1,0 0,0 1,0-1,0 0,1 0,163 33,-162-32,-1 0,0 0,0 0,0 0,-1 1,1-1,0 1,0-1,-1 1,1 0,-1 0,1 0,-1-1,0 1,0 1,0-1,0 0,0 0,0 0,0 0,-1 1,1-1,-1 0,0 1,0-1,0 0,0 1,0-1,0 0,0 1,-1-1,1 0,-1 0,0 1,0-1,0 0,0 0,0 0,0 0,-1 1,-63 71,47-61,-1-1,0 0,0-2,-1 0,-1-1,1-1,-21 5,17-11,6-4</inkml:trace>
  <inkml:trace contextRef="#ctx0" brushRef="#br0" timeOffset="338.95">834 114,'-26'18,"1"3,1 0,1 1,1 1,1 1,2 1,0 1,1 1,-6 13,22-38,0 1,1 0,-1 0,0 0,1 0,-1 0,1 0,0 0,0 0,1 1,-1-1,0 0,1 0,0 1,0-1,0 1,0-1,1 0,-1 1,1-1,0 0,0 0,0 0,0 1,0-1,1 0,-1 0,1-1,0 1,0 0,0-1,0 1,1-1,-1 1,1-1,-1 0,1 0,0 0,2 1,10 0,1-1,-1-1,1 0,-1-1,1 0,-1-1,0-1,1-1,-1 0,0-1,0 0,-1-2,1 1,-1-2,0 0,-1 0,10-8,-11 9,1-2,-1 1,0-1,-1-1,0 0,0-1,-1 0,0-1,-1 0,0 0,-1-1,0 0,-1 0,0-1,-1 0,-1 0,0-1,-1 0,2-8,-6 18,0-1,0 1,-1-1,0 1,1-1,-2 1,1-1,0 1,-1 0,0 0,0 0,0 0,-1 0,1 0,-1 1,0-1,0 1,0-1,0 1,-1 0,1 1,-1-1,0 1,0-1,0 1,0 0,0 0,0 1,-1-1,-3 0,-1 0,-1-1,0 2,0-1,1 1,-1 1,0 0,0 0,0 1,0 0,0 1,1 0,-1 0,-8 4,-12 7,5 0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1,'40'152,"-6"-49,43 180,-30-142,-47-141,0 0,1 1,-1-1,0 1,1-1,-1 1,1-1,-1 0,0 1,1-1,-1 0,1 1,-1-1,1 0,-1 0,1 1,-1-1,1 0,-1 0,1 0,0 0,-1 0,1 0,-1 1,1-1,-1-1,1 1,-1 0,1 0,-1 0,1 0,0 0,-1 0,1-1,-1 1,1 0,-1 0,1-1,-1 1,0 0,1-1,-1 1,1-1,-1 1,0 0,1-1,-1 1,0-1,1 1,-1-1,0 1,0-1,0 1,1-1,-1 1,0-1,0 1,0-1,0 0,14-39,-13 35,124-417,-40 225,-73 207,-6 3</inkml:trace>
  <inkml:trace contextRef="#ctx0" brushRef="#br0" timeOffset="353.686">649 509,'0'19,"0"16,0 7,0 1,0-2,-5-8,-1-5,0-2,1-6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9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0 335,'15'-18,"-7"5,1 1,0 1,1 0,1 0,-1 1,2 0,-1 1,1 0,1 1,-1 0,2 1,-8 6,0 0,-1 1,1 0,0 0,0 0,0 1,-1 0,1 0,0 1,-1-1,1 1,-1 0,1 1,-1-1,0 1,0 0,0 0,-1 1,1 0,2 2,43 23,-38-25,0 0,1 0,-1-1,1-1,0 0,-1-1,1 0,0-1,0 0,0-1,0-1,0 0,-1-1,1 0,-1-1,0 0,0-1,0 0,0-1,-1 0,8-6,-4-2</inkml:trace>
  <inkml:trace contextRef="#ctx0" brushRef="#br0" timeOffset="-962.205">0 589,'24'0,"18"0,6 0,0 0,-4 0,-4 0,-4 0,-4 0,-2 0,-1 0,-2 0,1 0,-1-5,1-1,-5 0</inkml:trace>
  <inkml:trace contextRef="#ctx0" brushRef="#br0" timeOffset="-695.296">113 786,'24'5,"22"2,9-1,-1-1,-5-7,-6-2,-5-1,-4 1,-8 0</inkml:trace>
  <inkml:trace contextRef="#ctx0" brushRef="#br0" timeOffset="1037.976">875 617,'-28'55,"2"1,3 2,-10 40,122-227,-48 78,118-145,-159 195,0 0,1 0,-1 0,1 0,-1 1,1-1,0 0,-1 0,1 0,0 1,-1-1,1 0,0 1,0-1,0 0,0 1,-1-1,1 1,0 0,0-1,0 1,0 0,0-1,0 1,0 0,0 0,0 0,0 0,0 0,0 0,0 0,0 0,0 1,0-1,0 0,0 1,0-1,0 0,0 1,0-1,0 1,0-1,-1 1,1 0,0-1,0 1,-1 0,1 0,0-1,-1 1,1 0,-1 0,1 0,-1 0,1 0,-1 0,0 0,7 18,-1 0,-1 0,-1 1,-1 0,0 0,-1 15,1 5,-4-39,1 1,-1 0,1-1,0 1,-1 0,1 0,0-1,0 1,0 0,0 0,0-1,0 1,1 0,-1-1,1 1,-1 0,1-1,0 1,-1 0,1-1,0 1,0-1,0 1,0-1,0 0,0 1,1-1,-1 0,0 0,1 0,-1 0,1 0,-1 0,1 0,-1-1,1 1,0 0,-1-1,1 1,0-1,0 0,-1 0,1 1,0-1,0 0,-1 0,1-1,0 1,0 0,-1-1,1 1,0-1,-1 1,1-1,-1 0,1 0,84-87,30-59,-116 146,1-1,-1 1,0 0,0 0,1 0,-1 0,1 0,-1 1,1-1,-1 0,1 0,0 0,-1 0,1 0,0 1,0-1,-1 0,1 1,0-1,0 1,0-1,0 1,0-1,0 1,0-1,0 1,0 0,0 0,0-1,0 1,0 0,0 0,0 0,0 0,0 0,0 0,0 1,0-1,0 0,0 0,0 1,0-1,0 1,0-1,0 1,0-1,0 1,0 0,0-1,-1 1,1 0,0 0,-1-1,1 1,0 0,-1 0,1 1,6 120,-9-110,1 0,1 0,-1 1,2-1,0 0,0 0,1 0,1 0,0-1,1 1,4 9,3-3</inkml:trace>
  <inkml:trace contextRef="#ctx0" brushRef="#br0" timeOffset="1640.418">1948 505,'-199'166,"190"-159,0 1,1 0,1 1,-1-1,1 2,1-1,0 1,0 0,1 0,0 0,1 1,0 0,0-1,0 6,4-14,0-1,-1 1,1-1,0 1,0 0,0-1,0 1,0-1,0 1,0 0,1-1,-1 1,0-1,1 1,0-1,-1 1,1-1,0 0,0 1,-1-1,1 0,0 0,0 1,1-1,-1 0,0 0,0 0,0 0,1 0,-1 0,0-1,1 1,-1 0,1-1,-1 1,1-1,-1 0,1 1,0-1,-1 0,1 0,-1 0,1 0,-1 0,1 0,0 0,71-27,184-183,-257 209,1 0,0-1,-1 1,1 0,0 0,0-1,0 1,0 0,0 0,0 0,0 0,0 0,0 1,1-1,-1 0,0 0,1 1,-1-1,0 1,1-1,-1 1,0-1,1 1,-1 0,1 0,-1 0,1 0,-1 0,1 0,-1 0,1 0,-1 1,0-1,1 0,-1 1,1-1,-1 1,0 0,0-1,1 1,-1 0,0 0,0 0,0 0,0 0,0 0,0 0,0 0,15 92,-4-41,20 145,-30-178,0 0,-1 0,-1 1,-1-1,-1 0,0 0,-2 0,0 0,-1 0,-1-1,0 0,-2 0,0 0,-1-1,0 0,-2-1,0 0,-6 6,15-20,0 0,1 1,-1-1,0-1,0 1,-1 0,1 0,0-1,-1 1,1-1,0 0,-1 0,0 0,1 0,-1 0,0 0,1-1,-1 1,0-1,0 0,1 0,-1 0,0 0,0 0,1-1,-1 1,0-1,0 0,1 1,-1-1,1-1,-1 1,1 0,-1-1,1 1,0-1,0 1,-1-1,1 0,1 0,-1 0,0 0,0-1,1 1,-1 0,1-1,0 1,0-1,0 1,-3-7,1 1,1-1,0 0,0 0,1 0,0 0,0 0,1 0,0 0,1 0,0 0,0 1,1-1,0 0,0 0,1 1,1-1,-1 1,2-1,95-150,-80 132,-7 9</inkml:trace>
  <inkml:trace contextRef="#ctx0" brushRef="#br0" timeOffset="4286.369">2710 138,'-24'106,"14"-69,7-31,0 0,1 1,-1 0,1-1,1 1,-1 0,1 0,0 0,1 0,0 0,0 0,0 0,1 0,0 0,0 0,1 0,0 0,0-1,1 1,1 3,2-6,0-1,0 1,1-1,-1 0,1-1,-1 1,1-1,0-1,0 1,0-1,0 0,0-1,0 0,0 0,0 0,0-1,6-1,6 1,86 8,-87-1</inkml:trace>
  <inkml:trace contextRef="#ctx0" brushRef="#br0" timeOffset="4623.344">2427 645,'43'-5,"34"-1,8 0,-5-4,-12 0,-12 2,-11 2,-9 2,-5 2,-3 1,-2 1,0 0,0 1,-5-1</inkml:trace>
  <inkml:trace contextRef="#ctx0" brushRef="#br0" timeOffset="5455.055">2569 843,'161'-17,"-89"18,-72 1,0 0,1 0,-1-1,0 1,0 0,0 0,-1 0,1-1,0 1,-1 0,1 0,-1-1,1 1,-1 0,0-1,0 1,0 0,0-1,0 1,0-1,0 0,0 1,-1-1,1 0,0 0,-1 0,1 0,-1 0,1 0,-1 0,0 0,-1 0,-2 3,-19 17,11-12,1 2,0 0,0 0,1 1,0 0,1 1,1 0,0 1,0 1,8-14,1 1,-1-1,1 0,-1 0,1 1,0-1,0 1,-1-1,1 0,0 1,0-1,1 1,-1-1,0 0,0 1,1-1,-1 0,0 1,1-1,0 0,-1 0,1 1,0-1,-1 0,1 0,0 0,0 0,0 0,0 0,0 0,0 0,0 0,0-1,1 1,-1 0,0-1,0 1,1-1,-1 1,0-1,1 1,-1-1,0 0,2 0,64 4,-38-8,1-2,-1-1,-1-2,0 0,0-2,23-13,-33 16</inkml:trace>
  <inkml:trace contextRef="#ctx0" brushRef="#br0" timeOffset="5950.872">3584 363,'-31'30,"0"2,3 1,0 2,2 0,2 2,2 0,1 2,-14 37,32-72,1 0,1 0,-1 1,1-1,-1 1,1-1,1 1,-1-1,0 1,1 0,0-1,0 1,1-1,-1 1,1 0,0-1,0 1,1-1,-1 1,1-1,0 0,0 0,0 0,1 0,0 0,-1 0,1-1,1 1,-1-1,0 0,1 0,-1 0,1 0,0-1,0 1,0-1,4 1,12-1,1 0,0-2,0 0,0-2,0 0,-1-1,1-1,-1-1,0-1,0-1,-1-1,0 0,0-1,-1-1,12-9,13-3,-2-2,0-1,-1-3,-2-1,15-16,-44 35,0 0,0-1,-1-1,0 1,0-1,-2-1,0 1,0-1,-1 0,0 0,0-8,-3 16,-1-1,0 0,0 1,-1-1,1 0,-1 1,-1-1,1 0,-1 1,0-1,0 0,-1 1,1-1,-1 1,0 0,-1-1,1 1,-1 0,0 1,-1-1,1 0,-1 1,0 0,0 0,0 0,0 0,-1 0,-3-1,-9-3,1 1,-1 1,-1 1,1 0,-1 1,1 1,-1 1,0 1,0 0,0 1,0 1,0 0,0 2,0 0,0 1,1 1,0 0,0 2,0 0,1 0,-12 9,-58 37,56-27</inkml:trace>
  <inkml:trace contextRef="#ctx0" brushRef="#br0" timeOffset="6587.837">3443 673,'92'-57,"91"-43,-177 98,-1 0,0 1,1-1,-1 1,1 1,-1-1,1 1,0 0,-1 0,1 1,-1-1,1 1,-1 0,1 1,-1 0,0-1,1 2,-1-1,0 0,0 1,-1 0,1 0,-1 1,1-1,0 2,8 5,0-1,1-1,-1 0,2-1,-1-1,1 0,0-1,0 0,1-1,-1-1,7 0,8 4,-24-1</inkml:trace>
  <inkml:trace contextRef="#ctx0" brushRef="#br0" timeOffset="8523.489">4205 25,'73'-18,"44"11,-116 7,0 0,-1 0,1 0,0 1,0-1,0 0,0 0,-1 1,1-1,0 0,0 1,-1-1,1 0,0 1,0-1,-1 1,1 0,-1-1,1 1,0-1,-1 1,1 0,-1 0,1-1,-1 1,0 0,1 0,-1-1,0 1,0 0,1 0,-1 0,0 0,0-1,0 1,0 0,0 0,0 0,0 0,0 0,-1-1,1 1,0 0,0 0,-1 0,1-1,0 1,-1 0,1 0,-1-1,1 1,-1 0,-31 34,2-11,20-17,0 1,1 0,-1 0,1 1,1 0,0 0,0 1,1 0,0 0,0 1,1 0,-2 8,7-18,0 1,1 0,0 0,-1 0,1-1,0 1,0 0,0 0,0 0,0 0,0 0,1-1,-1 1,0 0,1 0,0 0,-1-1,1 1,0 0,0-1,0 1,0-1,0 1,0-1,0 1,1-1,-1 0,0 0,1 0,-1 0,1 0,0 0,-1 0,1 0,0 0,-1-1,1 1,0-1,0 1,0-1,0 1,83 4,-76-6,75-7,-65 1</inkml:trace>
  <inkml:trace contextRef="#ctx0" brushRef="#br0" timeOffset="9371.862">4121 872,'-1'-1,"0"1,0-1,0 1,1 0,-1 0,0-1,0 1,0 0,0 0,0 0,0 0,0 0,1 0,-1 0,0 1,0-1,0 0,0 0,0 1,1-1,-1 0,0 1,0-1,0 1,1-1,-1 1,0-1,1 1,-1 0,0-1,1 1,-1 0,1 0,-1-1,1 1,0 0,-1 0,1 0,-93 142,93-143,0 0,1 0,-1 0,0 0,1 0,-1 0,0 0,0 0,1 1,-1-1,0 0,1 0,-1 0,0 1,0-1,1 0,-1 0,0 1,0-1,0 0,1 0,-1 1,0-1,0 0,0 1,0-1,0 0,1 1,-1-1,0 0,0 1,0-1,0 0,0 1,0-1,0 0,0 1,25-27,109-113,-41 60,-91 79,-1 0,1 1,0-1,0 0,-1 1,1-1,0 1,0-1,-1 1,1 0,-1 0,1-1,0 1,-1 0,0 1,1-1,-1 0,0 0,1 1,-1-1,0 0,0 1,0-1,0 1,-1 0,1-1,0 1,0 0,-1-1,1 1,-1 0,0 0,0-1,1 1,-1 0,0 0,0 0,-1-1,1 1,0 0,-1 0,1-1,-1 1,1 0,-2 1,3 8,-1-9,0 0,0 0,0 1,0-1,0 0,1 0,-1 0,1 0,-1 0,1 0,0 0,0 0,0-1,0 1,0 0,0 0,0-1,0 1,1-1,-1 1,1-1,-1 1,1-1,0 0,0 0,-1 0,1 0,0 0,0 0,0 0,0-1,0 1,0-1,0 1,0-1,0 0,0 0,0 0,0 0,0 0,1 0,-1-1,0 1,0-1,0 1,0-1,-1 0,1 0,1 0,62-48,14-2,-77 51,0 0,0 1,0 0,0 0,0-1,0 1,0 1,0-1,0 0,-1 0,1 1,0-1,-1 0,1 1,-1 0,1-1,-1 1,0 0,0 0,0 0,0 0,0 0,0 0,0 0,-1 0,1 0,-1 0,1 0,-1 1,0-1,0 0,0 0,0 0,0 0,-1 1,1-1,3 16,28 38,-16-46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0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750 424,'2'-3,"0"1,-1-1,0 0,1 0,-1 0,0 0,0 0,-1 0,1 0,0 0,-1 0,0 0,0 0,0-1,0 1,0 0,-1 0,0 0,1 0,-1 0,0 0,0 0,-1 0,1 0,0 1,-1-1,0 0,0 1,0-1,0 1,0 0,0-1,-1 1,1 0,-1 1,1-1,-1 0,0 1,1-1,-1 1,0 0,0 0,0 0,0 0,0 1,-1-1,0 1,-223-1,214 1,0 0,0 1,0 1,0 0,0 0,1 2,-1-1,1 2,-12 5,22-9,0 0,1 0,-1 0,1 1,-1-1,1 0,0 1,0-1,-1 1,1 0,0-1,0 1,1 0,-1 0,0 0,0 0,1 0,-1-1,1 1,0 0,0 0,-1 0,1 0,1 0,-1 0,0 0,0 0,1 0,-1 0,1 0,-1 0,1 0,0 0,0-1,0 1,0 0,0-1,0 1,1 0,-1-1,1 1,63 60,-53-54,-10-8,0 1,1-1,-1 1,1-1,-1 1,0 0,0 0,1 0,-1 0,0 1,0-1,0 1,0-1,-1 1,1-1,0 1,-1 0,1 0,-1 0,1 0,-1 0,0 0,0 0,0 1,0-1,0 0,-1 1,1-1,0 0,-1 1,0-1,0 1,0-1,0 1,0-1,0 0,-1 1,1-1,-1 1,1-1,-1 0,0 1,0-1,0 0,0 0,-1 0,1 0,-1 0,-25 19,-1-2,-1 0,-1-3,0 0,-5 0,1 0,-29 12,-81 50,143-77,0 1,-1-1,1 0,0 0,0 0,0 1,0-1,0 1,0-1,0 1,0-1,0 1,1-1,-1 1,1-1,-1 1,1 0,0 0,0-1,0 1,-1 0,2-1,-1 1,0 0,0-1,0 1,1 0,-1-1,1 1,-1 0,1-1,0 1,0-1,0 1,0-1,0 1,0-1,0 0,0 1,60 37,-26-29,-1-2,1-1,1-2,-1-2,1-1,0-2,26-3,-56 3,1-1,-1 0,0-1,-1 1,1-1,0 0,0 0,-1-1,1 0,-1 0,0 0,0-1,0 0,0 0,-1 0,1 0,-1-1,6-8</inkml:trace>
  <inkml:trace contextRef="#ctx0" brushRef="#br0" timeOffset="353.539">467 1,'-3'100,"-5"0,-4 0,-4-1,-5 0,-4-2,-20 44,-61 198,100-322,2 1,0 0,1 0,1 0,0 0,2 1,0-1,1 0,0 0,2 1,0-1,3 6,1-6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6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0,'2'2,"-1"-1,0 1,-1-1,1 1,0-1,0 1,-1 0,1-1,0 1,-1 0,0 0,1-1,-1 1,0 0,0 0,0-1,0 1,-1 0,1 0,0 0,-1-1,1 1,-1 0,1-1,-1 1,0 0,0-1,0 1,0-1,0 1,0-1,0 0,0 1,-1-1,0 0,2 0,-67 91,-165 295,227-380,1 1,0 0,1 0,-1 0,1 0,1 1,0-1,0 1,0-1,1 1,1 0,-1 0,1 0,1-1,0 4,3-8,-1 0,1-1,0 0,0 1,0-1,0-1,0 1,1-1,-1 1,1-1,0 0,-1-1,1 1,0-1,0 0,0-1,0 1,0-1,0 0,1 0,-1 0,0-1,0 1,0-1,2-1,6 1,41 0,-37 3,0-1,1 0,-1-1,1-1,-1-1,0 0,0-2,0 0,0 0,0-2,-1 0,0-1,0 0,-1-1,0-1,0-1,-1 0,5-6,-3-3</inkml:trace>
  <inkml:trace contextRef="#ctx0" brushRef="#br0" timeOffset="247.866">0 311,'44'5,"32"-4,9-1,0-1,-11-1,-17 1</inkml:trace>
  <inkml:trace contextRef="#ctx0" brushRef="#br0" timeOffset="686.555">678 480,'228'6,"-226"-6,0 1,0-1,0 0,0 1,0-1,0 1,0 0,-1 0,1 0,0 0,0 0,-1 0,1 0,0 0,-1 1,1-1,-1 1,0-1,1 1,-1-1,0 1,0 0,0 0,0 0,0-1,-1 1,1 0,0 0,-1 0,0 0,1 0,-1 0,0 0,0 0,0 0,0 0,0 0,-1 0,1 0,-1 0,1 0,-1 0,0 0,0 0,1 0,-1 0,0-1,-2 2,-47 60,45-59,0 1,0-1,0 1,1 0,-1 0,1 1,0-1,1 1,-1 0,1 0,0 0,1 1,0-1,0 1,0-1,1 1,-1 0,1 1,2-6,-1 1,0-1,1 0,0 1,0-1,-1 0,1 1,0-1,1 0,-1 0,0 0,1 0,-1 0,1 0,-1 0,1-1,0 1,0 0,0-1,0 1,0-1,0 0,0 0,1 0,-1 0,0 0,1 0,-1-1,0 1,1-1,-1 0,1 0,-1 1,1-1,1-1,90-12,-94 13,145-54,-120 47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0,'-2'35,"-1"1,-2-1,-1-1,-2 1,-1-1,-2-1,-2 0,0 0,-2-1,-2-1,-9 13,2-5,1-2,1 2,1 0,3 1,1 0,-4 21,20-59,0 0,0 0,0 1,0-1,1 1,-1-1,1 1,0-1,0 1,-1-1,2 1,-1-1,0 0,0 1,1-1,-1 1,1-1,0 1,0-1,0 0,0 0,0 1,1-1,-1 0,0 0,1 0,0 0,-1 0,1-1,0 1,0-1,0 1,0-1,0 1,0-1,1 0,-1 0,0 0,1 0,-1-1,1 1,-1-1,3 1,166-3,-53-24,-37-5,-66 22</inkml:trace>
  <inkml:trace contextRef="#ctx0" brushRef="#br0" timeOffset="251.415">0 396,'38'-10,"37"-7,16-2,-4 3,-12 4,-13 4,-13 4,-9 6,-8 4,-3 1,-3-1,-5-2</inkml:trace>
  <inkml:trace contextRef="#ctx0" brushRef="#br0" timeOffset="537.348">902 396,'44'-5,"28"-1,6-1,-4 2,-11 2,-10 1,-11 0,-6 2,-10 0</inkml:trace>
  <inkml:trace contextRef="#ctx0" brushRef="#br0" timeOffset="785.533">902 650,'39'-5,"26"-6,13-2,-3-2,-9 0,-11 3,-10 4,-8 3,-10-2,-5-1,-6 2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423 567,'-27'-2,"1"2,0 0,-1 2,1 1,0 1,1 1,-1 1,1 1,-22 10,39-14,-1 0,1 1,0 0,1 0,-1 1,1 0,-1 0,1 1,1 0,-1 0,1 0,0 1,1 0,0 0,0 1,0-1,1 1,0 0,0 0,1 1,0-1,1 1,0 0,0-1,1 1,0 0,0 0,1 0,1 7,0-12,0-1,1 1,0-1,-1 1,1-1,0 0,1 0,-1 0,0 0,1 0,0 0,0-1,-1 1,2-1,-1 0,0 0,0 0,1 0,-1-1,1 1,-1-1,1 0,-1 0,1 0,0 0,0-1,0 1,-1-1,1 0,0-1,0 1,2-1,6 0,0-1,-1 0,1 0,-1-1,0-1,0 0,0 0,0-1,-1-1,3-2,164-147,-177 154,1-1,0 1,0 0,0-1,0 1,1 0,-1 0,0 0,0 0,1 0,-1 0,1 0,-1 0,1 1,-1-1,1 1,-1-1,1 1,0-1,-1 1,1 0,-1 0,1 0,0 0,-1 0,1 0,0 0,-1 1,1-1,-1 0,1 1,0-1,-1 1,1 0,-1 0,1-1,-1 1,0 0,1 0,-1 0,0 0,0 1,0-1,0 0,0 1,0-1,0 0,1 2,19 53,-19-46,1 0,0-1,1 1,0-1,1 1,0-1,0-1,0 1,1-1,1 0,0 0,0-1,0 1,1-2,0 1,6 3,-7-7,0 0,1 0,0 0,-1-1,1-1,0 1,0-1,0-1,0 1,0-1,0-1,0 1,0-1,0-1,0 0,0 0,-1 0,1-1,-1 0,0 0,0-1,6-4,11-7,0-1,-1-2,0 0,-2-1,15-17,-1 1,-2-2,-1-1,-2-1,-2-2,-1 0,-2-2,-2-1,14-42,-26 59,-2-1,-1 0,-1-1,-1 0,-2 0,0 0,-3 0,0 0,-2-11,1 38,1 0,-1 0,0 1,1-1,-1 0,0 0,0 0,0 1,0-1,0 0,-1 0,1 1,-1-1,1 0,-1 1,1-1,-1 0,0 1,0-1,0 1,0-1,0 1,0-1,0 1,-1 0,1-1,0 1,-1 0,1 0,-1 0,1 0,-1 0,1 1,-1-1,0 0,1 1,-1-1,0 1,0 0,1-1,-1 1,0 0,0 0,0 0,1 0,-1 1,0-1,0 0,1 1,-1-1,0 1,1 0,-1-1,0 1,0 1,-3 6,1 0,0 1,0 0,1 0,0 0,1 0,0 1,0-1,1 1,0-1,1 1,0-1,2 10,-3-5,4 709,4-656,-7-55</inkml:trace>
  <inkml:trace contextRef="#ctx0" brushRef="#br0" timeOffset="247.759">789 342,'39'0,"36"0,11-5,-1-1,-4 0,-6 1,-12 1,-7 2,-8 1,-2 0,-5 1,-4 0,-8 1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58,'-22'90,"-11"109,5 15,-1-37,3-73,33-97,-1-12</inkml:trace>
  <inkml:trace contextRef="#ctx0" brushRef="#br0" timeOffset="299.989">0 58,'123'0,"97"0,120-18,-91-11,-161 19,-65 9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03.13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367 2089,'0'145,"30"214,-30-183,-1-153</inkml:trace>
  <inkml:trace contextRef="#ctx0" brushRef="#br0" timeOffset="1783.346">9568 0,'-22'109,"-2"20,18-93,2 0,1 0,2 1,4 33,-7 106,3 75,7-124,23 278,-29-364,1-5,-1 1,-2 0,-1-1,-2 0,-2 1,-5 14,-56 259,59-258,1 19,4-1,2 2,5 28,-1 15,-2 361,0-477</inkml:trace>
  <inkml:trace contextRef="#ctx0" brushRef="#br0" timeOffset="7802.376">0 2625,'1'-2,"-1"-1,0 1,1-1,-1 1,1-1,0 1,0 0,0 0,0-1,0 1,0 0,1 0,-1 0,1 0,0 0,-1 0,1 1,0-1,0 0,0 1,0 0,0-1,0 1,1 0,-1 0,0 0,1 0,-1 1,0-1,1 1,-1-1,3 1,90-5,-77 5,37 2,149-13,-39-18,64 0,-176 22,1 1,-1 3,1 2,16 4,126-5,-16-25,-21 14,77-4,-43 7,-42-4,0 7,87 9,-59 0,56-13,-72-4,1 8,81 9,-59 0,901-2,-749 28,-206-27,-1-6,20-7,233-2,-63-11,184 24,-220-24,157-7,-252 33,243-12,-126-6,128 16,-207 2,55-29,-278 28,-1 0,1 0,-1 0,1 0,-1 0,1-1,-1 0,1 0,-1 0,0 0,0-1,1 0,-1 0,0 0,0 0,-1 0,1-1,0 0,-1 0,1 0,-3 0</inkml:trace>
  <inkml:trace contextRef="#ctx0" brushRef="#br0" timeOffset="8532.706">9737 1891,'0'0,"0"-1,1 0,-1 0,0 0,0 1,0-1,0 0,0 0,0 0,0 1,-1-1,1 0,0 0,0 1,-1-1,1 0,0 1,-1-1,1 0,-1 1,1-1,-1 0,1 1,-1-1,1 1,-1-1,1 1,-1-1,0 1,1-1,-1 1,0 0,0-1,1 1,-1 0,0 0,0-1,1 1,-1 0,0 0,0 0,1 0,-1 0,0 0,0 0,0 0,1 0,-1 1,0-1,0 0,1 0,-1 1,0-1,0 0,1 1,-1-1,1 1,-1-1,0 1,1-1,-1 1,1 0,-1-1,1 1,-1-1,1 1,-1 0,-165 126,-2-3,67-47,-130 124,137-128,79-41,17-19</inkml:trace>
  <inkml:trace contextRef="#ctx0" brushRef="#br0" timeOffset="10068.333">707 2343,'-152'105,"-35"66,-67 62,209-185,33-30</inkml:trace>
  <inkml:trace contextRef="#ctx0" brushRef="#br0" timeOffset="11151.132">3867 2737,'-34'60,"-15"25,13-27,3 2,3 0,2 2,1 6,26-64,-1 0,1 0,-1 0,1 1,1-1,-1 0,1 0,-1 1,1-1,0 0,1 1,-1-1,1 0,0 0,0 0,0 1,0-1,1 0,0 0,0-1,0 1,0 0,0 0,1-1,0 0,-1 1,1-1,0 0,1-1,-1 1,1 0,-1-1,1 0,0 0,0 0,0 0,0-1,0 1,0-1,1 0,7 2,0-1,1 0,-1-1,0-1,0 1,1-2,-1 0,0-1,0 0,0 0,0-1,0-1,-1 0,11-6,7-26,-22 16</inkml:trace>
  <inkml:trace contextRef="#ctx0" brushRef="#br0" timeOffset="11754.089">3359 2879,'6'-11,"-1"1,1 0,1 0,0 1,0-1,1 1,0 1,0 0,1 0,0 0,4-1,1 0,2 0,-1 1,1 0,1 1,-1 1,1 1,7-2,21-7,-41 12,0 1,0-1,0 1,1 0,-1 0,0 1,1-1,-1 1,0 0,1 0,-1 0,1 0,-1 1,0 0,1 0,-1 0,0 0,0 1,0 0,0 0,0 0,0 0,-1 0,1 1,-1 0,1 0,-1 0,0 0,0 0,-1 0,1 1,0 0,0 2,28 46,-28-42,1 0,0 0,1 0,0-1,1 0,0 0,0-1,1 1,0-1,0-1,1 1,0-1,0-1,0 1,1-1,0-1,1 0,-1 0,1-1,0 0,0-1,0 0,6 1,-2-6,-1-2,0 1,0-2,-1 1,0-2,1 0,-2 0,1-1,-1-1,0 0,0 0,-1-1,-1 0,1-1,-1 0,-1 0,0-1,0 0,3-9,0 3,-6 5</inkml:trace>
  <inkml:trace contextRef="#ctx0" brushRef="#br0" timeOffset="14899.648">4517 2963,'1'-2,"0"0,1 1,-1-1,1 0,0 1,-1-1,1 0,0 1,0 0,0 0,0-1,0 1,0 0,1 1,-1-1,0 0,0 1,1-1,-1 1,0-1,1 1,-1 0,0 0,1 0,-1 1,1-2,138-14,58-2,-198 17,0-1,0 1,0 0,0-1,0 1,0 0,0 0,0 0,0 0,0 0,0 0,-1 0,1 0,0 0,0 1,0-1,0 0,0 0,0 1,0-1,-1 1,1-1,0 1,0-1,0 1,-1-1,1 1,0 0,-1-1,1 1,-1 0,1 0,-1-1,1 1,-1 0,1 1,-5 4</inkml:trace>
  <inkml:trace contextRef="#ctx0" brushRef="#br0" timeOffset="15201.48">4573 3133,'15'5,"23"1,6-5,-1-2,-1-2,-5 0,-2 1,-4 0,-1-4,-2-1,0 1,-5 6,-7 3</inkml:trace>
  <inkml:trace contextRef="#ctx0" brushRef="#br0" timeOffset="15433.549">4544 3387,'34'-5,"25"-2,8 1,-3 6,-8 3,-8 1,-12 0</inkml:trace>
  <inkml:trace contextRef="#ctx0" brushRef="#br0" timeOffset="16653.166">5476 3104,'10'128,"-3"52,-12-138,4-26,0 1,-1 0,-1 0,-1-1,0 1,-1-1,-1 0,0-1,-9 15,14-28,0 0,0 0,-1 0,1 0,-1 0,1-1,-1 1,1 0,-1-1,0 0,0 1,0-1,0 0,0 0,0 0,0 0,0 0,0-1,-1 1,1-1,0 1,0-1,-1 0,1 0,0 0,-1 0,1 0,0 0,0-1,-1 1,1-1,0 1,0-1,0 0,0 0,0 0,0 0,0-1,0 1,0 0,0-1,1 1,-1-1,0 0,1 1,-1-1,1 0,0 0,0 0,0 0,0 0,0 0,0 0,0-1,1 1,-1-1,-1-14,1 0,0 0,2-1,-1 1,2 0,1 0,0 0,1 0,0 0,2 1,0 0,1 0,0 0,1 1,1 0,0 1,6-6,1-9,2 1,1 1,1 1,1 0,24-22,-18 23,-21 18,0-1,0 1,0 1,1-1,0 1,1 0,0 1,-1 0,2 0,-1 1,0 0,1 0,0 1,0 0,0 0,0 1,0 1,1-1,-1 2,0-1,1 1,-1 0,2 1,-5 0,0 1,-1-1,1 1,-1 0,1 0,-1 1,0 0,0 0,0 0,-1 0,1 1,-1 0,1 0,-1 0,-1 0,1 0,0 1,-1 0,0 0,0 0,-1 0,1 0,-1 1,0-1,0 1,-1-1,0 1,0 0,0-1,-1 1,0 0,0 0,0 0,-1-1,1 1,-1 0,-1-1,1 1,-1 0,0-1,0 0,-3 5,-8 8,0-1,0 0,-2-1,0 0,-1-1,-1-1,0-1,-1 0,0-1,-1-1,0-1,-1 0,0-2,-20 6,31-10,7-2,-1 0,0-1,0 1,0-1,0 0,0 0,-1 0,1 0,0-1,0 1,-1-1,1 0,0 0,-1 0,1 0,0 0,-1-1,1 0,0 1,0-1,0-1,0 1,0 0,-2-1,-5-10</inkml:trace>
  <inkml:trace contextRef="#ctx0" brushRef="#br0" timeOffset="17537.422">5983 3274,'26'-5,"-1"0,-1-2,1-1,-1 0,-1-2,0-1,0-1,-1-1,0 0,-1-2,9-9,-23 18,-1 0,0-1,0 0,0 0,-1 0,0-1,-1 0,1 1,-1-2,-1 1,0 0,0-1,0 0,-1 1,-1-1,1 0,-1-4,-2 11,1 0,0 0,-1 0,0 0,1 1,-1-1,0 0,0 1,0-1,0 1,0-1,0 1,-1-1,1 1,0 0,-1 0,1-1,-1 1,1 0,-1 0,1 0,-1 1,0-1,0 0,1 1,-1-1,0 1,0-1,0 1,0 0,1 0,-1 0,0 0,0 0,0 0,0 1,0-1,1 1,-2-1,-69 30,54-18,0 2,0 0,1 1,1 0,0 1,2 1,0 1,0 0,2 1,0 0,2 1,-4 9,12-26,0 1,0 0,1 0,-1 0,1 0,0 0,0 0,0 0,1 0,0 0,-1 0,2 0,-1 1,0-1,1 0,0 0,-1 0,2 0,-1 0,0 0,1 0,0-1,0 1,0 0,0-1,1 1,-1-1,1 0,0 0,0 0,0 0,0-1,0 1,1-1,-1 0,1 1,0-2,0 1,0 0,11 0,1 0,-1 0,1-2,0 0,-1-1,1 0,-1-1,1-1,-1-1,0 0,0-1,0 0,-1-1,0-1,0 0,12-9,-2 0,-1 0,-1-2,0-1,-2 0,0-1,-1-1,-1-1,-1-1,-1-1,63-117,-79 142,-1-1,0 1,1-1,-1 1,0-1,0 1,0-1,1 0,-1 1,0-1,0 0,0 0,0 1,0-1,0 0,1 0,-1 0,0 0,0 0,0 0,0-1,0 1,0 0,0 0,1-1,-1 1,0 0,0-1,0 1,1-1,-1 1,0-1,0 1,1-1,-1 0,0 1,1-1,-1 0,1 1,-1-1,1 0,-1 0,1 1,0-1,-1 0,1 0,0 0,0 0,0 0,-1 0,1 1,0-1,0 0,0 0,0 0,0 0,1 0,-1 0,0 0,0 1,1-1,-1 0,0 0,1 0,-3 2,-1-1,1 1,0 0,0 0,0 0,0 0,0 0,0 0,0 1,1-1,-1 1,0-1,1 1,-1 0,1-1,-1 1,1 0,0 0,0 0,0 0,0 0,0 0,0 0,1 0,-1 1,1-1,-1 0,1 0,0 1,0-1,0 0,0 0,0 1,1-1,-1 0,1 0,-1 1,1-1,0 0,0 0,0 0,0 0,0 0,0 0,1 0,-1-1,1 1,-1 0,1-1,0 1,-1-1,1 1,0-1,0 0,1 0,70 17,-68-18,0-1,1 1,-1 1,0-1,0 1,0 0,0 0,0 1,0-1,0 1,0 0,-1 0,1 1,-1-1,1 1,-1 0,0 0,0 1,0-1,-1 1,1 0,-1 0,0 0,0 0,0 1,-1-1,1 1,-1 0,0-1,0 4,-14 99,6-82</inkml:trace>
  <inkml:trace contextRef="#ctx0" brushRef="#br0" timeOffset="17787.25">7000 3161,'-14'24,"-1"8,3-2</inkml:trace>
  <inkml:trace contextRef="#ctx0" brushRef="#br0" timeOffset="18038.606">7028 2936,'-10'-25,"2"3,3 4</inkml:trace>
  <inkml:trace contextRef="#ctx0" brushRef="#br0" timeOffset="18284.684">7226 2963,'-5'10,"-1"1,2-1,0 1,0-1,1 1,0 0,0 1,2-1,-1 0,1 1,1-1,0 1,1-1,0 0,1 1,0-1,1 0,0 0,0 0,2 0,-1-1,6 10,-7-17,0-1,0 0,-1 0,1 0,1 0,-1 0,0 0,0-1,1 0,-1 0,1 0,-1 0,1 0,-1-1,1 1,0-1,-1 0,1 0,0 0,-1-1,1 1,-1-1,1 0,-1 0,1 0,-1 0,0-1,1 0,-1 1,0-1,1-1,6-3,0-1,-1 0,0 0,0-1,0 0,-1-1,0 0,-1 0,2-3,-2 2,-1 1,0 0,0-1,-1 0,0-1,-1 1,0-1,0 0,-1 0,-1 0,0 0,0 0,-1-1,-1 1,0-1,-1-5,1 15,-1 0,0 0,1-1,-1 1,0 1,0-1,0 0,0 0,-1 0,1 0,0 1,-1-1,1 0,-1 1,1 0,-1-1,0 1,0 0,0 0,0 0,0 0,0 0,0 0,0 1,0-1,0 0,0 1,0 0,0 0,-1-1,1 1,0 1,0-1,-2 0,-71 25,49-11</inkml:trace>
  <inkml:trace contextRef="#ctx0" brushRef="#br0" timeOffset="18772.774">7677 2963,'-22'44,"11"-26,1 0,1 0,0 1,2 0,0 1,1 0,1 0,1 0,1 0,0 5,3-21,0-1,0 1,1-1,-1 1,1-1,0 1,0-1,0 0,0 0,1 1,-1-1,1 0,0 0,0 0,0-1,0 1,1 0,-1-1,1 0,-1 1,1-1,0 0,0 0,0 0,0-1,0 1,0-1,1 0,-1 0,0 0,1 0,-1 0,1-1,-1 0,3 1,5-1,0 0,0 0,0-1,0-1,0 1,0-2,0 0,-1 0,0-1,1 0,-1 0,13-9,0 0,0-2,-2-1,0 0,0-1,-2-2,0 0,-1 0,-1-2,6-10,5-8,-12 22,-2-1,0 0,-1-1,-1 0,-1-1,0 0,-2-1,0 0,-1-1,-1 1,-2-2,0 1,-1 0,-1-1,0-19,-4 37,0 0,1 0,-2 1,1-1,0 1,-1-1,0 1,0-1,0 1,-1 0,0 0,1 0,-1 0,-1 1,1-1,0 1,-1 0,0 0,0 0,1 0,-2 1,1-1,0 1,0 0,-1 1,1-1,-1 1,0 0,1 0,-1 0,0 0,0 1,0 0,1 0,-1 0,0 1,0-1,1 1,-1 0,0 1,1-1,-1 1,1 0,0 0,-1 0,-2 3,-5 0,1 1,1 0,-1 1,1 0,0 1,1 0,0 0,0 1,0 0,1 1,1-1,0 2,0-1,1 1,0 0,1 0,0 1,1-1,0 1,1 0,1 0,-1 0,2 1,0-1,0 1,1-1,1 0,0 1,0-1,2 0,-1 0,2 0,-1 0,2 0,-1-1,2 0,-1 0,2 0,-1 0,1-1,1 0,0-1,8 8,6-2,0-1,2-1,0-1,0-1,1-1,0-1,1-1,0-2,0 0,0-2,1-1,23 0,20 7,-42-4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3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1,'0'5,"0"15,0 10,0 5,0 0,0 0,-4-2,-3-1,1-1,2-2,0-1,-3-4,0-8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0,'-15'34,"-4"15,0 1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1,'-12'6,"1"2,-1-1,2 1,-1 1,1 0,1 1,-1 0,1 0,1 0,0 2,1-1,0 1,-4 10,11-17,0 0,0 0,1-1,0 1,0 0,0 0,1-1,-1 1,1-1,0 1,1-1,-1 0,1 1,0-1,0-1,0 1,0 0,1-1,-1 0,1 1,0-2,0 1,0 0,0-1,1 1,-1-1,1-1,-1 1,1 0,0-1,4 1,31 19,-36-20,0 0,0 1,0 0,0 0,-1 0,1 0,0 0,-1 1,0 0,0-1,0 1,0 0,0 1,0-1,-1 1,1-1,-1 1,0 0,0-1,-1 1,1 0,-1 0,0 0,0 1,0-1,0 0,-1 0,0 0,0 1,0-1,0 0,-1 1,1-1,-1 0,-1 3,-6 1,0-1,-1 0,0 0,0-1,-1 0,1-1,-1 0,0 0,-1-1,1-1,-1 0,1 0,-1-1,0 0,0-1,-11 0,-59-1,62-6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0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109 171,'-103'348,"98"-328,10-26,13-30,-15 31,25-53,3 2,3 1,2 1,40-46,-28 61,-47 38,0 0,0 1,0-1,1 0,-1 1,0-1,0 1,1-1,-1 1,1 0,-1-1,0 1,1 0,-1 0,0 0,1 0,-1 0,1 0,-1 1,0-1,1 0,-1 1,0-1,1 1,-1-1,0 1,0 0,0 0,1-1,-1 1,0 0,0 0,0 0,0 0,-1 0,1 0,0 0,0 1,0-1,-1 0,1 1,3 10,-1 0,-1 0,0 0,0 0,-2 1,1-1,-1 0,-1 1,-2 9,1 13,0 109,2-143,0 1,0-1,0 1,0 0,0-1,0 1,0 0,0-1,1 1,-1-1,0 1,1-1,0 1,-1-1,1 1,0-1,0 1,0-1,-1 0,2 0,-1 1,0-1,0 0,0 0,0 0,1 0,-1 0,0 0,1-1,-1 1,1 0,-1-1,1 1,-1-1,1 1,0-1,-1 0,1 0,-1 0,1 0,0 0,-1 0,1 0,-1 0,1-1,0 1,-1 0,1-1,-1 0,1 1,-1-1,0 0,1 0,0 0,21-18,-1 0,-1-2,-1 0,-1-2,-1 0,7-13,-17 24,11-16,0 0,1 2,2 0,1 1,3-1,-25 25,0-1,0 1,0-1,1 1,-1 0,0-1,0 1,1 0,-1 0,1 0,-1 0,1 0,0 0,-1 1,1-1,0 0,-1 1,1-1,0 1,0 0,-1 0,1 0,0-1,0 1,0 1,-1-1,1 0,0 0,0 1,-1-1,1 1,0 0,0-1,-1 1,1 0,-1 0,1 0,-1 0,1 0,-1 0,0 1,1-1,-1 0,0 1,0-1,0 1,0-1,0 1,0-1,-1 1,1 0,0-1,-1 1,1 0,1 13,0-1,-1 1,-1 0,0 0,-1-1,-1 1,0 0,-1-1,-4 13,-6 45,12-69,0 0,1-1,-1 1,1 0,0 0,0-1,0 1,0 0,0 0,1 0,-1-1,1 1,0 0,0 0,0-1,0 1,0-1,0 1,1-1,-1 1,1-1,0 0,-1 0,1 0,0 0,1 0,-1 0,0-1,2 2,14 4</inkml:trace>
  <inkml:trace contextRef="#ctx0" brushRef="#br0" timeOffset="563.939">1407 142,'-29'9,"1"1,0 1,0 2,2 0,0 2,0 1,-16 14,34-22,-1-1,2 1,-1 0,1 1,0 0,1 0,0 1,1-1,-3 7,6-12,0 0,0-1,1 1,0 0,0 0,0 0,0 0,1 0,-1 0,1 0,0 0,0 0,1 0,-1 0,1 0,0 0,0 0,0 0,0-1,1 1,-1 0,1-1,0 1,0-1,1 1,-1-1,2 1,2-1,1 0,-1-1,1 0,0 0,0 0,-1-1,1 0,0 0,0-1,0 0,0 0,0-1,0 0,0 0,0-1,0 1,-1-1,1-1,-1 1,1-1,-1-1,0 1,0-1,0 0,-1 0,2-2,176-145,-13-16,-130 132,-50 70,8-27,-1-1,1 1,0 0,0-1,1 1,0 0,1 0,0 0,0 0,0-1,1 1,1 0,-1 0,1 0,0-1,1 1,0-1,0 0,0 0,1 0,0 0,1-1,-1 1,1-1,0 0,5 3,0 0,1 0,1-1,0-1,0 0,0-1,1 0,0 0,0-2,0 0,0 0,1-1,0-1,0 0,-1-1,1 0,0-1,0-1,0 0,0-1,0 0,-1-1,1-1,-1 0,12-6,-10-1</inkml:trace>
  <inkml:trace contextRef="#ctx0" brushRef="#br0" timeOffset="836.663">2423 1,'-5'38,"-11"28,-3 6,-3-3,3-9,4-10,-1-9,-1-6,-4-4,3-3,-1-6,3-2,-1-5,-2 0,-3 3,-2-2,3-4</inkml:trace>
  <inkml:trace contextRef="#ctx0" brushRef="#br0" timeOffset="1082.85">2113 114,'14'29,"15"18,7 3,-3-4,-2-4,-2-10,0-5,-6-2,-1-6,-1-1,2-3,-3-1,-1 4,2 2,2-1,-3 0,-5-3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0,'-4'20,"-3"10,-3 5,-6 2,-5-1,-4-2,-2-1,-1-7,-1-3,0-5,0-1,4-4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0,'-250'173,"184"-97,64-74,1 0,0 1,-1-1,1 1,0-1,0 1,0-1,1 1,-1 0,1-1,-1 1,1 0,0 0,0-1,0 1,0 0,1 0,-1-1,1 1,-1 0,1-1,0 1,0-1,0 1,1-1,-1 1,0-1,1 0,0 0,-1 1,1-1,0-1,2 3,164 79,-167-82,1 1,-1-1,-1 0,1 1,0 0,0-1,0 1,-1-1,1 1,-1 0,1-1,-1 1,0 0,0 0,0-1,0 1,0 0,0 0,0-1,0 1,-1 0,1-1,-1 1,1 0,-1-1,0 1,1-1,-1 1,0 0,0-1,0 0,0 1,0-1,-1 0,0 1,-50 46,47-44,-22 16,0-2,0-1,-2-1,0-2,-17 7,32-18,7-3</inkml:trace>
  <inkml:trace contextRef="#ctx0" brushRef="#br0" timeOffset="300.479">883 113,'-38'38,"1"1,2 2,1 1,3 1,-19 36,47-75,0 1,-1-1,2 1,-1 0,1 0,0 0,0 0,0 0,0 1,1-1,0 0,0 1,1-1,-1 1,1-1,1 1,-1-1,1 1,0-1,0 1,0-1,1 0,-1 0,1 0,1 1,-1-2,1 1,0 0,0-1,0 1,1-1,-1 0,1 0,0 0,0 0,3 1,6-1,0 0,0-1,1-1,-1 0,0-1,1 0,-1-1,1 0,-1-1,1-1,-1 0,0-1,0 0,0-1,0-1,-1 0,0 0,1-2,-2 1,1-1,-1-1,0 0,-1-1,1-1,0 2,1-1,-2 0,1-1,-1 0,-1 0,0-1,0-1,-1 1,-1-1,0-1,-1 1,0-1,0-1,-2 1,0-1,0 1,-1-1,-1 0,0 0,-1 0,-1-1,0 1,-1 0,0 0,-1 0,-2-7,2 17,-1 0,1 0,-1 1,1-1,-1 1,0-1,-1 1,1 0,0 1,-1-1,0 0,1 1,-1 0,0 0,0 0,-1 0,1 1,0-1,0 1,-1 0,1 1,-1-1,1 1,-1 0,1 0,-1 0,1 0,0 1,-1 0,1 0,0 0,-1 0,1 1,0 0,0 0,0 0,0 0,0 0,1 1,-3 2,-19 7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2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1,'15'5,"13"1,8 0,2-1,0-1,-3-2,-1-1,-3 0,-1-1,-1-1,-1 1,-5-5,-6-2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58,'48'-5,"20"-1,4-1,-5-2,-10-1,-10 2,-8 2,-5 2,-9 2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1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367 103,'-11'259,"-25"-14,26-15,10-205</inkml:trace>
  <inkml:trace contextRef="#ctx0" brushRef="#br0" timeOffset="353.167">0 74,'355'-40,"-85"21,-186 4,-70 18</inkml:trace>
  <inkml:trace contextRef="#ctx0" brushRef="#br0" timeOffset="856.958">508 639,'30'0,"-15"-1,-1 0,1 2,-1 0,1 0,-1 1,1 1,-1 0,10 5,-22-8,0 1,-1 0,1 0,0 0,0 0,-1 0,1 0,-1 0,1 0,-1 1,1-1,-1 1,0-1,0 1,1-1,-1 1,0 0,-1 0,1-1,0 1,0 0,-1 0,1 0,-1 0,0 0,1 0,-1 0,0 0,0 0,0 0,0 0,-1 0,1 0,-1-1,1 1,-1 0,1 0,-1 0,0 0,0-1,-1 2,-51 70,49-69,-32 52,35-55,1 0,0 0,-1 0,1 1,0-1,0 0,0 0,0 1,0-1,0 0,0 0,0 0,1 1,-1-1,0 0,1 0,-1 0,1 1,0-1,-1 0,1 0,0 0,-1 0,1 0,0 0,0-1,0 1,0 0,0 0,0 0,0-1,0 1,0-1,0 1,0-1,0 1,1-1,-1 0,0 1,0-1,1 0,-1 0,0 0,0 0,1 0,-1 0,0 0,0 0,0-1,1 1,15-2,0-1,0 0,0-2,-1 1,1-2,-1 0,0-1,-1-1,0-1,13-9,-16 12,12-9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6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1,'0'4,"0"7,0 7,0 4,0 3,0 3,0 1,5 1,1-1,0 0,-1 0,-2 0,-1 0,4-6,1-1,0-5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27.3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593 2456,'0'733,"5"-703,1-24</inkml:trace>
  <inkml:trace contextRef="#ctx0" brushRef="#br0" timeOffset="2235.974">8806 0,'2'0,"1"0,-1 1,0-1,0 1,1-1,-1 1,0 0,0-1,0 1,0 0,0 1,0-1,0 0,0 0,0 1,-1-1,1 1,-1 0,1-1,-1 1,1 0,-1 0,0 0,0 0,0 0,0 0,0 0,-1 0,1 0,0 1,-1 0,7 78,-7-69,9 123,0-92,-3 0,-2 0,-1 0,-2 0,-5 30,2 17,2 163,-28-110,16-4,2-69,3 0,4 0,2 1,4 9,-1 40,-13 49,-18 57,15-32,10-77,-23 80,16 29,7-210,1 0,0 0,1 1,1-1,1 1,0-1,1 1,1-1,1 6,17 202,-10-194,-4-34</inkml:trace>
  <inkml:trace contextRef="#ctx0" brushRef="#br0" timeOffset="3716.235">1 2963,'377'0,"-143"-25,133 11,-176-1,2 8,41 10,-28-1,89 9,-190 1,1-5,-1-4,51-8,184-23,-57 16,151-22,-49 11,-94 8,102 15,73-1,-56-27,187 17,-273-7,137 17,-204 3,777-2,-660 28,-105-17,-203-2,1-2,-1-4,38-4,-65 1,-15 0</inkml:trace>
  <inkml:trace contextRef="#ctx0" brushRef="#br0" timeOffset="4014.111">9060 2399,'-43'24,"-48"41,-18 15,-1 4,10-4,12-5,11-6,9-10,2-6,3-1,2-6,1-1,3-2,5-5,7-4,11-7</inkml:trace>
  <inkml:trace contextRef="#ctx0" brushRef="#br0" timeOffset="4854.399">1157 2512,'-251'122,"5"11,-56 50,91-47,199-108,17-18</inkml:trace>
  <inkml:trace contextRef="#ctx0" brushRef="#br0" timeOffset="6482.882">2343 3471,'-73'109,"11"-32,42-56,1 2,2 0,0 1,1 1,1 1,2 0,-7 17,18-39,0 0,0 0,0 1,0-1,1 1,0 0,0-1,0 1,0 0,1-1,0 1,0 0,0 0,0 0,1-1,0 1,0 0,0-1,1 1,-1-1,1 1,0-1,1 0,-1 0,1 0,-1 0,1 0,0 0,1-1,-1 1,0-1,1 0,0 0,0-1,0 1,2 0,4 1,0-1,1 0,-1-1,1-1,0 1,-1-1,1-1,0 0,0-1,-1 0,1 0,-1-1,1-1,-1 0,1 0,-1-1,-1 0,1-1,0 0,-1-1,0 1,0-2,-1 1,0-1,7-8,-5 1</inkml:trace>
  <inkml:trace contextRef="#ctx0" brushRef="#br0" timeOffset="6981.052">1976 3528,'5'-14,"0"1,1 0,0 1,1-1,0 1,1 1,0-1,1 1,0 1,1 0,0 0,1 1,0 0,11-7,-16 12,-1 1,1 0,0 0,0 1,0-1,0 1,1 0,-1 1,0 0,1 0,-1 0,1 1,-1 0,1 0,0 0,-1 1,0 0,1 1,-1-1,0 1,1 0,-1 1,0-1,-1 1,1 0,0 1,-1 0,2 1,25 19,-19-12,1 0,0-1,1 0,0-1,1-1,0 0,0-2,1 0,0 0,0-2,0 0,1-1,0 0,7-1,-13-4,-1-1,0 0,0 0,0-2,-1 1,1-1,-1-1,0 0,0 0,6-5,64-27,-59 32</inkml:trace>
  <inkml:trace contextRef="#ctx0" brushRef="#br0" timeOffset="7347.175">3048 3557,'24'4,"13"3,5-2,-1 0,-1-1,-3-2,-4-1,-1-1,-8-4,-1-3,-2 1,2 1,1 1,-3-3,-1-1,-3 2</inkml:trace>
  <inkml:trace contextRef="#ctx0" brushRef="#br0" timeOffset="7604.692">3021 3838,'38'-5,"32"-1,9 0,-4 1,-11 2,-10 1,-11 1,-12 0</inkml:trace>
  <inkml:trace contextRef="#ctx0" brushRef="#br0" timeOffset="8336.743">3076 4064,'15'0,"18"-4,10-3,1 1,-2 1,-2 2,-5 1,-2 1,-3 0,-1 1,-1 1,-5-1</inkml:trace>
  <inkml:trace contextRef="#ctx0" brushRef="#br0" timeOffset="9017.916">3980 3782,'-1'368,"-21"-209,22-158,0 1,0-1,-1 1,1 0,-1-1,1 0,-1 1,0-1,1 1,-1-1,0 0,0 1,0-1,0 0,0 0,0 0,0 0,0 0,-1 0,1 0,0 0,-1 0,1-1,0 1,-1 0,1-1,-1 1,1-1,-1 0,1 1,-1-1,0 0,1 0,-1 0,1 0,-1 0,1-1,-1 1,1 0,-1-1,1 1,-1-1,1 1,-1-1,1 0,0 0,-1 1,1-1,0 0,0 0,-1 0,1 0,0-1,0 1,0 0,0 0,1-1,-1 1,0 0,1-1,-1 1,0-1,1 1,0-1,-3-11,2 1,0-1,0 1,1-1,1 0,0 1,1-1,0 1,1-1,0 1,1 0,0 0,7-11,13-33,4 1,1 0,3 3,2 0,2 3,3 0,1 3,3 1,3 1,-36 32,1 1,0 0,1 0,0 1,0 0,1 1,1 1,-1 0,1 1,1 0,-1 1,1 1,0 0,1 1,15-2,-29 6,1 1,0-1,-1 1,1-1,0 1,-1 0,1 0,-1 0,0 1,1-1,-1 1,0-1,0 1,1-1,-1 1,-1 0,1 0,0 0,0 0,-1 1,1-1,-1 0,0 1,0-1,0 1,0-1,0 1,0-1,-1 1,1 0,-1-1,0 1,1 0,-1 0,-5 97,0-82,0 1,-1-1,-1 0,-1-1,0 0,-1 0,-1 0,-1-1,0-1,-1 0,0 0,-1-1,-1-1,0 0,-1-1,-1-1,0 0,0-1,-1-1,-5 2,17-8,-1-1,0 0,0 0,0 0,0-1,-1 0,1 0,0-1,0 1,-1-1,1-1,0 1,0-1,0 0,-1-1,1 1,0-1,1 0,-1-1,0 0,1 1,-1-2,1 1,0-1,0 0,-2-1,-5-12</inkml:trace>
  <inkml:trace contextRef="#ctx0" brushRef="#br0" timeOffset="9823.862">4686 3754,'28'2,"0"-1,0-1,0-1,0-2,0-1,-1-1,1-1,-1-2,0 0,23-12,-42 17,0-1,1 0,-1 0,-1 0,1-1,-1 0,0-1,0 0,0 0,-1 0,0-1,0 0,-1 0,0 0,0-1,0 0,-1 0,0 0,-1 0,0-1,0 1,-1-1,-2 7,0 0,0-1,0 1,0 0,0 0,-1 0,1 0,-1 1,1-1,-1 0,0 0,0 0,0 0,0 0,0 1,0-1,0 1,0-1,-1 1,1-1,-1 1,1-1,-1 1,0 0,1 0,-1 0,0 0,0 0,1 0,-1 1,0-1,0 1,0-1,0 1,0 0,0-1,0 1,0 0,0 1,0-1,0 0,0 0,-1 1,-86 28,65-14,1 0,1 1,0 2,1 0,1 1,1 1,1 1,1 0,0 1,2 1,-5 11,12-20,5-12,1 0,0 1,0-1,0 1,1-1,-1 1,0 0,1 0,0-1,0 1,0 0,0 0,0 0,0 1,1-1,0 0,-1 0,1 0,0 0,1 0,-1 1,1-1,-1 0,1 0,0 0,0 0,0 0,0 0,1-1,-1 1,1 0,0 0,1 1,7 1,0 0,0 0,1-1,0 0,0-1,0-1,0 1,0-2,0 1,1-2,-1 0,0 0,1-1,-1 0,0 0,0-2,0 1,0-2,8-2,7 0,37-9,0-3,-2-2,0-4,-1-1,-1-4,-2-2,-1-2,37-31,-83 59,-1 0,1-1,-1-1,-1 1,1-1,-1-1,0 0,-1 0,1 0,-2-1,1 0,-1-1,-1 1,0-1,0 0,-1 0,0-1,0 1,-2-1,1 0,0-9,-3 17,-1 0,1 1,-1-1,0 0,0 1,0-1,0 1,0-1,0 1,-1 0,1 0,-1-1,0 1,1 0,-1 0,0 0,0 1,-1-1,1 0,0 1,0 0,-1-1,1 1,-1 0,1 0,-1 0,1 1,-1-1,0 0,1 1,-1 0,0 0,0 0,1 0,-1 0,0 0,-1 1,-99 29,96-26,0-1,0 2,0-1,0 1,1 0,0 0,0 0,0 1,1 0,0 1,0-1,1 1,-1 0,1 0,1 0,-1 0,1 1,4-6,0 1,1 0,-1-1,0 1,1-1,-1 0,1 1,0-1,0 0,0 0,0 0,0 0,0-1,1 1,-1-1,0 1,1-1,0 0,-1 0,1 0,0 0,-1 0,1 0,0-1,0 0,-1 1,1-1,0 0,0 0,0 0,-1-1,1 1,0-1,0 0,0 0,1 1,175-22,-175 20,0 1,0-1,0 1,0-1,0 1,0 0,1 1,-1-1,0 1,1 0,-1 0,0 0,1 0,-1 1,0 0,1 0,-1 0,0 0,0 1,0 0,0-1,0 1,-1 1,1-1,0 1,-1-1,0 1,1 0,-1 0,-1 0,1 1,0-1,-1 1,1 0,-1-1,1 3,-2 6,-1 0,0-1,0 1,-1-1,-1 1,0-1,0 1,-1-1,-1 0,0 0,0 0,-1-1,-2 2,-10 32,-7 17,18-43</inkml:trace>
  <inkml:trace contextRef="#ctx0" brushRef="#br0" timeOffset="10037.81">6097 3726,'-10'24,"-3"8</inkml:trace>
  <inkml:trace contextRef="#ctx0" brushRef="#br0" timeOffset="10188.446">6181 3528,'-5'-39,"-6"-16,-6 0,0 14,2 20,5 17,8 10,4 9,3 6,-1-1</inkml:trace>
  <inkml:trace contextRef="#ctx0" brushRef="#br0" timeOffset="10516.225">6548 3500,'-11'14,"1"0,1 1,0 0,1 1,1-1,0 1,1 1,1 0,0-1,1 2,1-1,1 0,0 1,2 1,0-16,0 0,1 0,0 1,0-1,0 0,0 0,0 0,0 0,1 0,-1 0,1 0,0-1,0 1,0-1,1 1,-1-1,0 0,1 1,-1-1,1-1,0 1,0 0,0-1,0 1,0-1,0 0,0 0,0 0,0 0,1-1,-1 1,0-1,0 0,1 0,-1 0,0 0,0-1,1 1,-1-1,0 0,0 0,0 0,0 0,0-1,0 1,0-1,0 0,0 0,-1 0,16-7,-1-2,0 0,0-1,-2 0,1-1,-2-1,9-10,-17 18,-1-1,0 1,0-1,0 0,-1 0,0 0,0 0,-1-1,0 0,-1 1,1-1,-1 0,-1 0,0 0,0-1,0 1,-1 0,0 0,-2-8,0 12,0-1,0 1,0 0,-1 0,0 1,0-1,0 1,0-1,0 1,-1 0,1 0,-1 0,0 1,0-1,0 1,0 0,-1 0,1 0,0 1,-1-1,1 1,-1 0,1 1,-1-1,0 1,1 0,-1 0,0 0,1 1,-1-1,0 1,1 0,-1 1,1-1,0 1,-1 0,1 0,0 0,0 0,0 1,-1 1,-20 8</inkml:trace>
  <inkml:trace contextRef="#ctx0" brushRef="#br0" timeOffset="11019.935">7085 3557,'-23'18,"5"-5,1 1,0 1,0 1,2 0,0 1,1 0,1 2,-8 13,19-29,1-1,0 1,0 0,0-1,0 1,0 0,1 0,-1-1,1 1,0 0,0 0,0 0,0 0,0 0,1-1,-1 1,1 0,0 0,-1-1,1 1,1 0,-1-1,0 1,1-1,-1 1,1-1,0 0,0 0,0 0,0 0,0 0,0 0,0 0,1-1,-1 1,1-1,-1 1,1-1,-1 0,1 0,0 0,0-1,-1 1,2-1,9 4,0-2,1 0,-1 0,1-1,-1-1,1 0,0-1,-1-1,0 0,1-1,-1 0,0-1,0 0,-1-1,12-6,171-115,-185 119,15-13,-1 0,0-1,-2-2,0 0,-2-1,17-26,-29 38,-1 1,0-1,-1-1,0 0,-1 1,-1-2,0 1,0 0,-2-1,1 0,-2 1,0-1,0 0,-2 0,1 0,-2 0,0 0,1 9,0 0,-1-1,0 1,0 0,0 0,-1 0,1 1,-1-1,0 1,-1-1,1 1,-1 0,0 0,0 0,0 1,0-1,0 1,-1 0,0 0,0 1,1 0,-2-1,1 1,0 1,0-1,0 1,-1 0,1 0,-1 1,-4 0,-4-1,0 1,0 1,1 1,-1 0,0 0,1 2,0-1,0 2,0 0,0 0,1 1,-1 1,-5 4,-1 2,2 0,-1 1,2 1,0 0,1 1,0 1,1 0,2 1,-1 1,2 0,0 0,2 1,-7 18,13-29,1 1,0-1,1 1,-1-1,2 1,-1 0,2-1,-1 1,1 0,1-1,-1 1,2-1,-1 1,1-1,1 0,0 0,0-1,1 1,0-1,0 0,1 0,0 0,0-1,1 0,6 5,7 8,2-2,0-1,2-1,-1 0,2-2,0-1,1-1,11 3,21 5,2-2,0-3,1-2,0-3,1-3,4-2,-24-3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6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30,'38'-4,"33"-3,8 1,-4 1,-11 1,-10 2,-10 1,-13 0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7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25,'36'-5,"203"-11,-238 15,0 1,0-1,0 1,0 0,1-1,-1 1,0 0,0 0,0-1,0 1,0 0,0 0,0 0,0 1,0-1,1 0,-1 0,0 0,0 1,0-1,0 1,0-1,0 1,0-1,0 1,-1-1,1 1,0 0,0 0,0-1,-1 1,1 0,0 0,-1 0,1 0,0 0,-1 0,0 0,1 0,-1 0,1 0,-1 0,0 0,0 0,0 0,0 0,0 0,0 1,0-1,0 0,0 0,0 0,0 0,-1 0,-112 92,88-74,19-16,1 1,-1 0,1 0,0 0,0 0,0 1,0 0,1 0,0 0,0 0,0 1,1 0,-1-1,2 1,-1 0,0 1,1-1,0 4,3-7,1 0,-1 1,1-1,0 0,0 0,0 0,1 0,-1 0,1 0,-1-1,1 1,0-1,0 0,0 0,1 0,-1 0,0 0,1-1,-1 1,1-1,-1 0,1 0,0-1,-1 1,1-1,0 1,-1-1,1 0,0-1,2 1,108-21,-95 11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1,'-5'19,"-1"16,0 7,1 1,1-2,2-4,1-2,0-3,-3-2,-2-1,0-1,1-1,2 1,1 0,1-1,1 1,0-4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8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59,'44'-10,"18"-2,4 0,-5 2,-8 3,-7 2,-8 3,-5 1,-3 1,-3 1,0-1,0 1,-1-1,2 0,-1 1,-4-1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8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0 115,'44'-5,"32"-6,9-2,-5-3,-12 2,-12 2,-11 3,-14-1,-6 2,-4 1,1 2,0 2,-3 1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2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13,'-6'2,"-1"1,1 0,0 0,0 0,0 1,0 0,0 0,1 1,0-1,0 1,0 0,1 1,-1-1,1 1,1 0,-1 0,1 0,0 0,0 0,0 3,-1-1,-145 250,135-236,20-25,183-215,-50 54,-138 163,-1 0,0 0,1 0,-1 0,1 0,-1 0,1 1,-1-1,1 0,0 0,-1 1,1-1,0 0,0 1,-1-1,1 1,0-1,0 1,0-1,0 1,0 0,0-1,0 1,0 0,-1 0,1 0,0-1,0 1,0 0,0 0,0 1,0-1,0 0,0 0,0 0,0 1,0-1,0 0,0 1,0-1,0 1,-1-1,1 1,0-1,0 1,0 0,-1-1,1 1,-1 0,1 0,0-1,-1 1,1 0,-1 0,1 0,-1 0,0 0,1 0,48 221,-45-209,-2 0,1 0,-2 0,0 0,0 0,-1 0,-1 0,0 0,-2 6,2-18,-1 0,1 0,-1 0,0 0,1-1,-1 1,0 0,1-1,-1 1,0-1,0 0,1 0,-1 1,0-1,0 0,0 0,1-1,-1 1,0 0,0-1,1 1,-1-1,0 1,1-1,-1 0,0 0,1 0,-1 0,1 0,-1 0,1 0,0 0,-1-1,1 1,0 0,0-1,0 1,0-1,0 1,0-1,1 0,-1 1,0-2,-3-1,-10-11,-1 0,0 2,-1-1,-1 2,0 0,0 2,-1 0,-7-3,-87-13,87 24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31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31,'-15'9,"-8"9,-2-4,9-5,7-8,10-5,0-1,-1 5,1 2</inkml:trace>
  <inkml:trace contextRef="#ctx0" brushRef="#br0" timeOffset="-904.805">423 425,'-35'18,"0"1,1 1,2 3,0 0,1 2,2 1,0 1,-3 8,18-21,2 0,0 1,1 1,1 0,0 0,1 1,1 0,0 0,1 1,1 0,-2 16,4-25,1 1,0-1,1 1,0 0,0 0,1 0,0-1,1 1,0 0,1 0,0 0,0 0,1 0,0 0,1-1,0 1,1-1,0 0,0 0,1 0,0-1,0 1,1-1,0 0,1-1,0 0,0 0,0 0,1-1,0 0,13 2,0-2,1 0,-1-2,1 0,0-1,0-1,0-1,0-2,0 0,0-1,0-1,0-1,-1-1,1 0,-1-2,-1-1,1 0,6-5,17-4,-1-1,-1-2,0-2,-2-2,0-2,-2-1,-1-2,-1-2,-2-1,22-26,-49 49,-1 0,0-1,0 0,-1 0,0-1,0 1,-1-1,-1 0,0 0,0 0,-1 0,-1-1,0 1,0-1,-1 1,-1-1,0 1,0 0,-1-1,-1 1,0 0,0 0,-1 0,-1 1,1-1,-2 1,1 0,-2 0,1 1,-1 0,0 0,-1 1,0-1,-1 2,0-1,0 1,0 1,-6-4,-3 2,-1 1,1 1,-1 0,0 1,-1 2,1 0,-1 0,0 2,1 1,-1 0,0 1,0 1,1 1,-2 2,-23 4,0 3,1 2,1 1,0 3,-23 13,17-6</inkml:trace>
  <inkml:trace contextRef="#ctx0" brushRef="#br0" timeOffset="-485.814">84 792,'25'-23,"1"1,2 2,0 0,0 2,2 1,3 0,-29 14,1-1,-1 1,1 1,0-1,0 1,0-1,0 1,0 1,0-1,0 1,1 0,-1 0,1 1,-1-1,0 1,1 0,-1 1,1-1,-1 1,0 0,1 0,-1 1,0 0,0 0,0 0,0 0,0 1,-1 0,2 1,32 44,-34-40,0-1,1 0,0-1,1 1,-1-1,1 0,0-1,1 1,-1-1,1-1,0 1,1-1,-1 0,2 0,7 1,-1-2,1 0,-1 0,1-2,0 0,0-1,-1 0,1-1,0-1,0 0,-1-2,1 1,-1-2,0 0,-1-1,9-5,-5 1</inkml:trace>
  <inkml:trace contextRef="#ctx0" brushRef="#br0" timeOffset="1948.889">1015 1046,'-40'65,"-33"113,106-220,-12 9,2 1,2 1,1 2,1 0,1 2,21-16,-48 42,-1 0,1 0,-1 0,1 0,-1 0,1 0,0 0,0 0,-1 1,1-1,0 0,0 0,0 1,0-1,0 1,0-1,0 1,0-1,0 1,0-1,0 1,0 0,0 0,0-1,0 1,0 0,1 0,-1 0,0 0,0 0,0 1,0-1,0 0,0 0,0 1,0-1,0 1,0-1,0 1,0-1,0 1,0 0,0-1,0 1,0 0,0 0,-1 0,1-1,0 1,-1 0,1 0,-1 0,1 0,-1 1,-19 156,19-157,1 0,-1 0,0 0,0 0,1 0,-1-1,1 1,-1 0,1 0,-1 0,1-1,-1 1,1 0,-1-1,1 1,0-1,-1 1,1 0,0-1,0 1,0-1,-1 0,1 1,0-1,0 0,0 1,0-1,0 0,-1 0,1 0,0 0,0 0,0 0,0 0,0 0,0 0,0 0,0-1,-1 1,1 0,0 0,0-1,0 1,0-1,-1 1,1-1,0 1,-1-1,1 1,0-1,-1 0,1 1,0-1,-1 0,1 0,-1 0,42-39,-31 25,0 1,1 0,1 0,0 1,1 1,0 0,1 1,0 1,1 0,10-4,-25 14,0 0,-1-1,1 1,0 0,-1 0,1 0,0 0,-1 0,1 0,0 0,-1 0,1 1,0-1,-1 0,1 0,0 0,-1 1,1-1,0 0,-1 1,1-1,-1 1,1-1,-1 0,1 1,-1-1,1 1,-1 0,1-1,-1 1,0-1,1 1,-1 0,0-1,0 1,1 0,-1-1,0 1,0 0,0-1,0 1,0 0,0-1,0 1,0 0,0-1,0 1,0 0,0-1,-1 1,1 0,0-1,0 1,-1 0,1-1,0 1,-1-1,1 1,-16 48,14-46,-16 62,17-63,1 0,-1 0,1 0,0 0,0-1,-1 1,1 0,0 0,1 0,-1 0,0 0,0-1,1 1,-1 0,1 0,0 0,-1-1,1 1,0 0,0-1,0 1,0-1,1 1,-1-1,0 0,0 1,1-1,-1 0,1 0,-1 0,1 0,0 0,0 0,9 0</inkml:trace>
  <inkml:trace contextRef="#ctx0" brushRef="#br0" timeOffset="2629.273">1269 58,'62'-33,"-52"29,0 0,0 0,0 1,0 0,0 1,0 0,1 1,-1 0,1 0,-1 1,1 1,0 0,-1 0,5 2,-14-3,1 0,-1 1,1 0,-1-1,0 1,1 0,-1 0,0-1,0 1,0 0,1 0,-1 0,0 1,0-1,0 0,-1 0,1 0,0 1,0-1,-1 0,1 1,-1-1,1 1,-1-1,0 1,1-1,-1 1,0-1,0 1,0-1,0 1,0-1,0 1,-1-1,1 1,0-1,-1 1,1-1,-1 0,0 1,1-1,-1 0,0 1,0-1,-1 1,-49 60,44-55,-8 8,9-11,0 1,0 1,0-1,1 1,0 0,0 0,1 0,0 1,0 0,0 0,1 0,0 0,1 0,-1 1,0 3,5-8,0 0,-1 0,1-1,1 1,-1 0,0-1,0 0,1 1,0-1,-1 0,1 0,0 0,0-1,0 1,0-1,0 0,0 1,1-2,-1 1,0 0,0 0,1-1,-1 0,1 0,-1 0,0 0,1 0,-1-1,0 1,1-1,0 0,3 1,194-27,-176 23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4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0 669,'24'0,"1"-2,-1 0,0-2,0-1,-1 0,1-2,-1-1,0 0,-1-2,0-1,-1 0,0-2,-1 0,0-2,-1 0,-1-1,10-11,120-141,-110 119,3 2,2 1,1 3,12-6,-29 27,-20 14,0 1,1 1,0-1,1 1,-1 0,1 1,0 0,0 1,1 0,0 0,-1 1,1 0,9-1,-16 4,1 0,-1 1,1 0,-1 0,0 0,0 0,1 0,-1 0,0 1,0 0,0 0,0 0,-1 0,1 0,0 0,-1 0,0 1,1 0,-1-1,0 1,0 0,-1 0,1 0,-1 0,1 0,-1 1,0-1,0 0,0 1,13 102,-17-59,-1 0,-3 0,-2 0,-2-1,-6 12,9-26,7-28,-3 16,0-1,-1 1,-1-1,-1 0,-1 0,0-1,-1 0,-1-1,-1 0,-1 0,0-1,-1-1,-4 4,3-10,0-1,-1-1,0 0,0-1,-1-1,1-1,-1 0,0 0,0-2,0 0,-2-1,6-1,-1 0,1-1,-1 0,1-1,-1-1,1 0,0 0,0-1,0-1,1 0,0 0,0-2,0 1,0-1,1-1,0 1,1-2,0 1,-7-10,-4-25,16 22</inkml:trace>
  <inkml:trace contextRef="#ctx0" brushRef="#br0" timeOffset="363.632">1497 275,'-8'7,"-7"5,1 0,0 1,1 1,0 0,1 0,1 2,0-1,1 1,1 1,1 0,0 0,1 1,1-1,0 2,1-1,0 9,5-21,1 0,0 0,0 0,0-1,1 1,-1 0,1-1,1 1,-1-1,1 0,0 0,0 0,1 0,-1-1,1 1,0-1,0 0,1 0,-1 0,1-1,0 1,0-1,0 0,0-1,0 1,1-1,-1 0,5 1,3 1,1 0,-1-1,1-1,0 0,0 0,-1-2,1 1,0-2,0 0,0-1,10-2,-11-1,-1 1,0-2,0 0,0 0,-1-1,0 0,0-1,-1 0,0-1,-1 0,1-1,-2 0,1 0,-2-1,1 0,-1 0,-1-1,0 1,-1-2,0 1,-1 0,0-1,-1 0,-1 0,0 0,0-1,-1 5,0 0,0 0,-1 0,0 0,-1 0,0 0,-1 0,1 0,-2 0,1 0,-1 0,-1 1,1 0,-2 0,1 0,-1 0,0 0,0 1,-1 0,0 0,-1 1,1-1,-1 1,-4-2,4 4,1 0,-1 0,1 1,-1 0,0 0,0 1,-1 0,1 0,0 0,-1 1,1 0,-1 1,1 0,-1 0,1 0,-1 1,1 0,-1 1,1 0,0 0,-4 1,-19 8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2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27,'369'0,"-250"-22,-99 18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2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23,'34'0,"15"0,5 0,-2 0,-6 0,-5 0,-5-5,-4-1,-2 0,-7 1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47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1 561,'2'6,"0"1,1 0,0-1,0 1,0-1,1 0,0 0,0 0,1 0,0-1,0 0,0 0,0 0,1-1,0 0,-1 0,2 0,-1 0,0-1,1 0,0-1,-1 0,1 0,0 0,0 0,0-1,1-1,-1 1,0-1,0 0,0-1,0 0,0 0,0 0,0-1,0 0,0 0,3-2,29-25,-3-1,0-1,-2-2,-2-2,-1-1,-1-1,9-19,36-41,-20 33,2 2,55-43,-49 60,-61 44,-1 0,1 0,-1 1,1-1,0 0,-1 1,1-1,0 1,0-1,-1 1,1 0,0-1,0 1,-1 0,1 0,0 1,0-1,-1 0,1 0,0 1,0-1,-1 1,1 0,-1-1,1 1,0 0,-1 0,1 0,-1 0,0 0,1 0,-1 1,0-1,0 0,0 1,0-1,0 1,0-1,0 1,0 0,3 11,-1-1,-1 1,0 0,-1 0,0 0,-1-1,-1 1,-1 12,0 7,4 5,-2 0,-2-1,-2 1,-1-1,-1 0,-3 0,0 0,-3-1,0-1,-3 0,0-1,-15 20,19-35,-2 0,0-1,-1-1,-1-1,-1 0,0 0,0-2,-2 0,0-1,0 0,-1-2,0 0,-1-2,-9 4,26-11,-1 0,0 0,1 0,-1-1,1 1,-1-1,0 0,1 0,-1 0,0-1,1 1,-1-1,0 0,1 0,-1 0,1 0,0-1,-1 1,1-1,0 0,0 0,0 0,0 0,0-1,0 1,1-1,-1 0,1 1,0-1,0 0,0-1,0 1,0 0,1 0,0-1,-1 1,1-1,0 1,1-1,-1 0,1 1,-1-1,1-1,1-9,0 0,1 0,0 1,1-1,0 0,1 1,1 0,0 0,1 0,0 1,1 0,1 0,0 0,5-5,4-8</inkml:trace>
  <inkml:trace contextRef="#ctx0" brushRef="#br0" timeOffset="401.954">1412 362,'-10'21,"2"1,0 0,1 0,1 1,2 0,0-1,1 2,1-1,2 0,0 0,1 1,4 17,-4-37,1 1,0-1,0 0,0 0,1-1,-1 1,1 0,0-1,0 0,0 1,0-1,1 0,-1-1,1 1,0-1,0 1,0-1,0 0,0-1,0 1,0-1,1 0,-1 0,1 0,-1 0,1-1,-1 0,1 0,2 0,5 0,1-1,-1-1,1 1,-1-2,0 0,0 0,0-1,-1-1,1 0,2-2,-6 2,0-1,-1 0,1 0,-1-1,0 0,-1 0,0 0,0-1,-1 0,1 0,-2-1,1 1,-1-1,-1 0,0 0,0 0,0-1,-1 1,-1-1,0 1,0-1,-1 0,0 1,0-1,-1 1,-1-1,1 1,-2-1,1 1,-1 0,-1 0,1 0,-5-6,2 7,0-1,-1 1,0 0,-1 1,0 0,0 0,0 0,-1 1,0 0,0 1,-1 0,1 1,-1 0,0 0,0 1,-1 0,1 1,0 0,-1 1,0 0,1 0,-1 1,0 1,1 0,-1 0,1 1,-1 0,1 1,0 0,0 1,0 0,1 1,-1 0,1 0,0 1,0 0,1 0,0 1,0 0,-2 3,-10 14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43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59 519,'-58'446,"77"-488,0-23,4 0,2 1,3 1,3 2,30-44,-37 65,1 2,3 0,1 2,18-16,-47 51,1-1,-1 1,1 0,0 0,0-1,0 1,0 0,0 0,0 0,0 0,0 0,0 0,0 0,0 1,1-1,-1 0,0 1,1-1,-1 1,0-1,1 1,-1 0,1-1,-1 1,1 0,-1 0,1 0,-1 0,0 0,1 0,-1 1,1-1,-1 0,1 1,-1-1,0 1,1-1,-1 1,0 0,0 0,1-1,-1 1,0 0,0 0,0 0,0 0,0 0,0 1,0-1,-1 0,1 0,0 1,-1-1,1 0,0 1,2 16,-1 0,0 0,-1 1,-1-1,-1 0,0 0,-2 0,0 0,-5 16,-6 50,13-82,1 0,-1 0,0 0,1 1,-1-1,1 0,-1 1,1-1,0 0,0 1,0-1,1 1,-1-1,0 0,1 1,0-1,-1 0,1 0,0 0,0 1,0-1,0 0,1 0,-1 0,1-1,-1 1,1 0,-1 0,1-1,0 1,0-1,0 0,0 1,0-1,0 0,0 0,0 0,1 0,-1-1,0 1,1-1,-1 1,0-1,1 0,-1 0,0 0,1 0,-1 0,0-1,1 1,-1-1,2 0,6-4,-1-1,1 0,-1-1,0 0,-1 0,1-1,-2 0,1-1,-1 1,0-2,1-3,22-23,-14 15,1 1,1 1,1 1,1 0,0 2,1 0,1 1,1 1,0 1,1 1,-22 11,-1 0,1 0,-1 1,1-1,-1 1,1-1,-1 1,1-1,-1 1,1 0,0 0,-1 0,1 0,0 0,-1 0,1 0,-1 1,1-1,-1 0,1 1,0 0,-1-1,0 1,1 0,-1-1,1 1,-1 0,0 0,0 0,1 1,-1-1,0 0,0 0,0 0,0 1,0-1,-1 1,1-1,0 0,-1 1,1 0,-1-1,1 1,-1-1,0 1,1-1,-1 1,0 0,0 0,-8 82,-13-17,-8 70,29-135,0 0,0 0,0 0,0 0,1 1,-1-1,1 0,0 0,-1 0,1 0,0 0,0 0,0 0,0-1,1 1,-1 0,0 0,1-1,-1 1,1-1,0 1,-1-1,1 0,0 0,0 0,0 0,0 0,0 0,0 0,0-1,0 1,0-1,0 1,0-1,1 0,-1 0,0 0,0 0,0 0,0 0,1-1,-1 1,0-1,0 1,0-1,16-5</inkml:trace>
  <inkml:trace contextRef="#ctx0" brushRef="#br0" timeOffset="598.824">1443 379,'-27'17,"1"2,0 1,2 1,0 1,2 1,0 2,2 0,1 0,-12 22,28-43,1-1,0 0,-1 1,1-1,1 1,-1 0,1 0,-1 0,1 0,0 0,0 0,1 0,-1 0,1 0,0 0,0 0,0 0,1 0,-1 0,1 1,0-1,0-1,1 1,-1 0,1 0,0 0,0-1,0 1,0-1,1 1,-1-1,1 0,0 0,0 0,0-1,0 1,0-1,1 1,-1-1,1 0,0 0,1 0,5-2,1-1,-1 0,1 0,-1-1,1 0,-1 0,0-2,0 1,0-1,-1 0,1-1,-1 0,0-1,0 0,-1 0,0-1,0 0,0-1,-1 1,0-1,-1-1,1 1,-1-2,13-10,197-198,-196 208,-25 34,-11 22,3 0,2 1,1 0,3 0,2 1,1 25,4-44,13 239,-9-253,0 1,-2 0,0 0,-1 0,0 0,-1 0,-1 0,-1-1,0 1,-1 0,-1 0,0-1,-1 0,-1 0,0 0,-1-1,-6 9,12-20,0-1,-1 1,0 0,1-1,-1 1,0-1,0 0,-1 0,1 1,0-1,-1-1,1 1,-1 0,0-1,1 1,-1-1,0 0,0 0,0 0,0 0,0 0,0-1,0 1,0-1,0 0,0 0,0 0,-1 0,1-1,0 1,0-1,0 0,0 0,0 0,1 0,-1 0,0-1,0 1,1-1,-1 0,1 0,-1 0,1 0,0 0,0 0,0-1,0 1,0-1,1 1,-1-1,-1-2,-1-12,0-1,1 1,1-1,0 0,1 1,1-1,1 0,0 0,2 0,0 1,1 0,0-1,2 1,0 1,4-9,1-4,1 0,2 1,0 0,2 1,1 1,1 0,6-4,-8 12</inkml:trace>
  <inkml:trace contextRef="#ctx0" brushRef="#br0" timeOffset="3463.195">2233 68,'-1'7,"-1"-1,1 1,-2-1,1 1,-1-1,1 0,-2 0,1 0,-1 0,0-1,0 1,0-1,-1 0,-3 3,-17 23,-15 22,24-33,0 1,1 0,1 1,2 1,0 0,-2 10,12-31,0 1,1 0,0 0,0 0,0 0,0 0,0 0,1 0,-1 1,1-1,0 0,0 0,0 0,0 0,1 1,-1-1,1 0,0 0,0 0,0 0,0 0,1 0,-1 0,1-1,-1 1,1 0,0-1,0 1,0-1,1 0,-1 0,0 0,1 0,-1 0,1 0,0 0,0-1,0 0,0 1,0-1,0 0,0-1,0 1,0 0,0-1,0 0,0 0,1 0,2 0,195-26,-176 25</inkml:trace>
  <inkml:trace contextRef="#ctx0" brushRef="#br0" timeOffset="3780.847">1894 689,'29'-5,"19"-1,6-1,-1 2,-5 2,-6 1,-5 0,-9-3,-5-1,0 0,-1 2,2 0,-4 2</inkml:trace>
  <inkml:trace contextRef="#ctx0" brushRef="#br0" timeOffset="4281.832">2007 859,'92'19,"-83"-19,-1 1,1 0,0 0,0 0,-1 1,1 1,-1 0,0 0,0 0,0 1,0 0,2 2,-9-4,1-1,-1 1,1-1,-1 1,0 0,1 0,-1-1,0 1,0 0,0 0,-1 0,1 0,0 1,-1-1,0 0,1 0,-1 0,0 0,0 0,0 1,0-1,0 0,-1 0,1 0,-1 0,1 0,-1 1,0-1,0 0,0-1,0 1,0 0,0 0,-1 0,1-1,0 1,-1 0,-1 0,-65 62,66-63,-62 57,64-58,-1 1,1-1,-1 1,1 0,-1-1,1 1,0 0,-1-1,1 1,0 0,0-1,-1 1,1 0,0 0,0-1,0 1,0 0,0 0,0-1,0 1,0 0,0 0,0-1,0 1,1 0,-1 0,0-1,0 1,1 0,-1-1,0 1,1 0,-1-1,1 1,-1 0,1-1,-1 1,1-1,0 1,-1-1,1 0,-1 1,1-1,0 1,0-1,-1 0,1 0,0 1,-1-1,1 0,0 0,0 0,-1 0,1 0,1 0,43 0,138-65,-158 57</inkml:trace>
  <inkml:trace contextRef="#ctx0" brushRef="#br0" timeOffset="4748.282">3024 406,'-52'34,"3"3,1 1,-30 32,64-56,0 0,1 1,1 1,1 0,0 1,1 0,0 0,1 1,0 4,6-14,0 0,1 0,0 1,0-1,1 1,0-1,0 1,1 0,0-1,0 1,1 0,0-1,1 1,0-1,0 0,1 1,0-1,1 0,0 0,0-1,0 1,1-1,0-1,0 0,1-1,-1 0,1 0,0-1,0 1,0-1,1-1,0 1,-1-1,1 0,0-1,0 0,1 0,-1 0,0-1,1 0,-1 0,1-1,2 0,9 0,1-1,-1-1,1-1,-1 0,0-2,0 0,6-3,6-5,-1-1,-1-2,0 0,-1-2,-1-1,-1-1,10-11,-25 20,1 1,-1-2,-1 0,0 0,-1-1,-1 0,1 0,-2-1,0 0,-1-1,0 1,-1-1,-1 0,0 0,-1-1,-1 1,0-1,-1 0,-1 1,-1-1,0 0,0 1,-4-13,2 21,1-1,-1 1,-1 0,1 0,-1 0,0 0,-1 1,0-1,0 1,0 1,-1-1,1 1,-1 0,-1 0,1 0,-1 1,1 0,-1 0,-1 1,1 0,0 0,-1 1,1 0,-1 0,0 0,-2 1,-11-2,1 1,-2 0,1 2,0 1,0 0,0 1,1 2,-1 0,-10 4,-113 59,108-43</inkml:trace>
  <inkml:trace contextRef="#ctx0" brushRef="#br0" timeOffset="5114.772">2684 773,'75'-51,"59"-29,-127 78,0 1,0 0,0 0,0 1,0-1,0 2,0-1,0 1,0 0,0 0,0 1,-1 0,1 0,0 1,-1-1,0 2,1-1,-1 1,-1-1,1 2,0-1,70 33,-58-33,-3 2,1-2,0 0,-1-1,1-1,1 0,-1-1,0 0,0-2,14-1,-6-4</inkml:trace>
  <inkml:trace contextRef="#ctx0" brushRef="#br0" timeOffset="5979.224">3559 802,'-125'216,"166"-248,109-147,-150 178,0 0,0 0,0 0,1 1,-1-1,0 0,1 0,-1 0,0 1,1-1,-1 0,1 0,-1 1,1-1,0 1,-1-1,1 0,0 1,-1-1,1 1,0 0,0-1,-1 1,1-1,0 1,0 0,0 0,-1-1,1 1,0 0,0 0,0 0,0 0,0 0,-1 0,1 0,0 0,0 1,0-1,0 0,-1 0,1 1,0-1,0 1,0-1,-1 0,1 1,0-1,-1 1,1 0,0-1,-1 1,1-1,-1 1,1 0,-1 0,1-1,-1 1,0 0,1 0,-1 0,0-1,1 1,-1 0,0 0,-9 57,5 41,4-98,1 0,-1 0,1 0,-1 0,1 1,0-1,-1 0,1 0,0 0,0 0,0 0,0 0,-1-1,1 1,1 0,-1 0,0-1,0 1,0 0,0-1,0 1,1-1,-1 0,0 1,0-1,1 0,-1 0,0 0,0 0,1 0,-1 0,0 0,0 0,1 0,-1-1,0 1,0 0,1-1,-1 1,0-1,0 0,0 1,0-1,0 0,0 0,0 1,48-39,68-77,-116 115,1 0,-1 0,0 0,1 1,-1-1,0 0,1 1,-1-1,1 1,-1-1,1 1,-1 0,1-1,-1 1,1 0,-1 0,1 0,-1 0,1 0,-1 1,1-1,-1 0,1 1,-1-1,1 1,-1 0,0-1,1 1,-1 0,0 0,1 0,-1 0,0 0,0 0,0 0,0 0,0 0,0 0,0 1,0-1,-1 0,1 1,0-1,-1 1,1-1,-1 1,0-1,1 1,-1-1,0 1,0-1,0 1,0-1,0 1,0-1,0 1,-1-1,1 1,-1-1,1 1,-1-1,1 1,-1-1,0 0,0 1,0-1,0 6,-1-2,1 1,-1-1,1 1,0-1,1 1,-1-1,1 1,0 0,1-1,-1 1,1 0,0-1,1 1,-1-1,1 0,0 1,1-1,7 9</inkml:trace>
  <inkml:trace contextRef="#ctx0" brushRef="#br0" timeOffset="8233.324">3588 68,'204'-67,"-150"67,-53 0,0 0,0 0,0 1,0-1,0 0,0 0,-1 1,1-1,0 1,0-1,0 1,-1-1,1 1,0-1,-1 1,1 0,0-1,-1 1,1 0,-1 0,1-1,-1 1,0 0,1 0,-1 0,0-1,1 1,-1 0,0 0,0 0,0 0,0 0,0 0,0 0,0 0,0-1,0 1,0 0,0 0,-1 0,1 0,0 0,-1 0,1-1,-1 1,1 0,-1 0,1-1,-1 1,1 0,-1-1,0 1,1 0,-1-1,0 1,0-1,-114 127,114-126,0 1,0 0,0-1,0 1,0 0,1-1,-1 1,1 0,-1 0,1-1,0 1,0 0,0 0,0 0,0 0,0-1,0 1,0 0,1 0,-1 0,1-1,-1 1,1 0,0-1,0 1,0 0,-1-1,2 1,-1-1,0 1,0-1,0 0,1 0,-1 1,1-1,-1 0,1 0,-1 0,1 0,-1-1,1 1,0 0,0-1,-1 1,1-1,1 1,91 7,-90-9,54-5,-32-1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6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2,'12'-1,"1"0,0 1,-1 1,0 0,1 1,-1 0,0 1,0 0,0 1,0 0,0 1,-1 0,0 1,0 1,4 3,-14-9,1 0,-1 1,0-1,0 1,0 0,0-1,0 1,0 0,-1 0,1-1,-1 1,1 0,-1 0,1 0,-1 0,0 0,0 0,0-1,0 1,-1 0,1 0,0 0,-1 0,1 0,-1 0,1-1,-1 1,0 0,0-1,0 1,0 0,0-1,0 1,-1-1,1 1,-55 50,50-47,-34 24,30-24,0 1,1 1,0 0,0 0,0 1,1-1,1 2,-1-1,1 1,1 1,-1-1,2 1,-1 1,5-9,1-1,-1 1,1-1,-1 1,1 0,0 0,0-1,0 1,0 0,0-1,0 1,0 0,1-1,-1 1,0 0,1-1,-1 1,1-1,0 1,0-1,0 1,0-1,0 1,0-1,0 0,0 1,0-1,0 0,1 0,-1 0,0 0,1 0,-1 0,1-1,-1 1,1 0,0-1,-1 1,1-1,0 0,-1 1,1-1,0 0,80 5,-73-5,116-26,-104 22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5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1,'4'0,"3"4,-1 7,-2 7,0 4,-2 3,-1 3,-1 1,1 1,-6-1,-2 0,1 0,1 0,1 0,2-1,5-5,3-1,0-5</inkml:trace>
  <inkml:trace contextRef="#ctx0" brushRef="#br0" timeOffset="244.968">0 509,'38'0,"28"-5,6-2,-3 1,-9 1,-10 1,-9 2,-6 1,-4 0,-8 1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03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424 166,'-17'226,"-21"-29,9-54,11-86,20-55,2-8</inkml:trace>
  <inkml:trace contextRef="#ctx0" brushRef="#br0" timeOffset="329.644">1 194,'34'0,"29"0,15 0,-2 0,-4 0,-4 0,-10 0,-9 0,-9 0,-6 0,-4 0,-2 0,-1 0,-1 0,1 0,-5 5,-6 1</inkml:trace>
  <inkml:trace contextRef="#ctx0" brushRef="#br0" timeOffset="616.729">29 787,'38'-5,"32"-1,10-1,-6 2,-9 2,-11-4,-11-1,-7 2,-5 1,-3 2,-2 1,-4 1</inkml:trace>
  <inkml:trace contextRef="#ctx0" brushRef="#br0" timeOffset="1302.11">932 617,'-248'347,"224"-320,19-22,17-17,11-13,23-25,1 2,3 2,20-12,63-33,-131 90,0 0,0 0,0 0,1 0,-1 1,0-1,0 1,1-1,-1 1,0 0,1 0,-1 0,0 0,1 0,-1 1,0-1,1 1,-1-1,0 1,0 0,0 0,0 0,0 0,0 0,0 1,0-1,0 1,0-1,0 1,-1 0,1-1,-1 1,1 0,-1 0,0 0,0 0,0 0,0 0,0 0,0 1,-1-1,1 0,-1 1,1-1,-1 0,0 1,0-1,42 150,-42-150,1-1,-1 0,1 0,-1 1,0-1,0 0,0 1,0-1,0 0,0 0,0 1,0-1,0 0,0 1,-1-1,1 0,-1 0,1 1,-1-1,1 0,-1 0,0 0,1 0,-1 0,0 0,0 0,0 0,0 0,0 0,0 0,0 0,0-1,0 1,0 0,0-1,-1 1,1-1,0 0,0 1,-1-1,1 0,0 1,0-1,-1 0,1 0,0 0,-1 0,1-1,0 1,-1 0,-71-8,28-2,-1 2,1 2,-1 3,-32 1,54 2</inkml:trace>
  <inkml:trace contextRef="#ctx0" brushRef="#br0" timeOffset="1767.432">1750 391,'-21'6,"0"1,0 1,1 1,0 1,1 0,0 2,0 0,1 1,11-7,0 0,0 0,0 1,1 0,0 0,0 0,1 1,0-1,1 1,-1 1,1-1,1 1,0-1,0 1,1 0,0 0,0 0,1 1,0-1,1 2,-1-3,1 0,0 0,0 0,1 0,0 0,1-1,0 1,0 0,0-1,1 1,0-1,0 0,1 0,0 0,0 0,1-1,0 0,0 0,1 0,-1 0,1-1,0 0,1 0,-1-1,1 1,0-2,0 1,0-1,0 0,1 0,-1-1,1 0,2 0,8 1,-1-1,1-1,-1-1,1-1,-1 0,1-1,-1-1,0 0,0-2,0 0,0-1,-1 0,0-1,0-1,-1-1,0 0,-1-1,0 0,0-2,-1 1,0-1,-1-1,-1-1,0 1,2-5,-9 10,0 1,0-1,-1 0,0-1,0 1,-1-1,0 1,0-1,-1 0,0 1,-1-1,0 0,0 0,-1 1,0-1,0 0,-1 1,0-1,-1 1,0-1,0 1,-1 0,0 0,0 1,-1-1,0 1,0 0,-1 0,0 1,0 0,0 0,-1 0,0 1,0-1,-1 2,1-1,-1 1,0 0,0 1,0 0,-4-1,-58-7,40 9</inkml:trace>
  <inkml:trace contextRef="#ctx0" brushRef="#br0" timeOffset="2051.417">1440 617,'12'-3,"25"-8,0 2,1 2,0 1,0 1,1 3,-1 1,13 2,-42 1,0 0,0 1,0 0,-1 0,1 1,-1 0,1 1,-1-1,-1 2,1-1,-1 1,0 0,2 3,-8-9,8 6,0 0,1-1,0-1,0 1,0-2,1 1,-1-1,1-1,0 0,0 0,0-1,0-1,0 0,0 0,0-1,0 0,-1-1,1-1,0 1,-1-2,1 1,-1-2,0 1,2-2,2-5</inkml:trace>
  <inkml:trace contextRef="#ctx0" brushRef="#br0" timeOffset="2384.363">1807 81,'-5'0,"-6"5,-6 6,-1 6,4 1</inkml:trace>
  <inkml:trace contextRef="#ctx0" brushRef="#br0" timeOffset="3216.074">2174 24,'201'-24,"-151"30,-49-6,0 1,0-1,0 0,0 0,0 0,0 1,0-1,0 0,0 1,0-1,-1 1,1-1,0 1,0 0,0-1,-1 1,1 0,0 0,-1-1,1 1,0 0,-1 0,1 0,-1 0,0 0,1 0,-1-1,0 1,1 0,-1 0,0 0,0 0,0 0,0 0,0 0,0 0,0 0,0 0,0 0,0 0,-1 0,1 0,0 0,-1 1,-114 108,114-109,0 0,1 1,-1-1,0 1,0-1,1 1,-1 0,1-1,-1 1,1 0,0-1,0 1,-1 0,1-1,1 1,-1 0,0-1,0 1,0 0,1-1,-1 1,1 0,0-1,-1 1,1-1,0 1,0-1,0 0,0 1,0-1,0 0,0 1,0-1,0 0,1 0,-1 0,1 0,-1 0,0-1,1 1,0 0,1 0,70 15,44-18,-92 2</inkml:trace>
  <inkml:trace contextRef="#ctx0" brushRef="#br0" timeOffset="4016.926">2203 900,'-83'136,"87"-122,16-32,173-187,-193 206,0 0,-1 0,1-1,0 1,0 0,0 0,0 0,0 0,0 0,0-1,1 1,-1 0,0 0,0 0,1 0,-1-1,0 1,1 0,-1 0,1 0,-1-1,1 1,0 0,-1-1,1 1,-1-1,1 1,0-1,0 1,-1-1,1 1,0-1,0 1,0-1,-1 0,1 0,0 1,0-1,0 0,0 0,0 0,-1 0,1 0,0 0,0 0,0 0,0-1,0 1,-1 0,1 0,0-1,0 1,0 0,-1-1,1 1,0-1,0 1,-1-1,1 1,0-1,-1 0,1 1,-1-1,1 0,-1 1,1-1,-1 0,1 0,-1 0,-7 41,5-38,0 1,1-1,-1 1,1 0,0-1,0 1,0 0,0 0,0 0,1-1,-1 1,1 0,0 0,0 0,0 0,0 0,0 0,1 0,-1 0,1 0,0-1,0 1,0 0,0 0,0-1,1 1,-1-1,1 1,0-1,0 1,-1-1,2 0,-1 0,0 0,0 0,1-1,-1 1,1 0,-1-1,1 0,2 1,2-1,0-2,0 1,0-1,0 0,0-1,0 0,0 0,-1 0,1-1,-1 0,1 0,-1-1,0 0,0 0,-1 0,1 0,-1-1,2-2,47-31,-50 38,-1-1,0 1,1 0,-1 1,0-1,1 1,-1-1,0 1,1 0,-1 0,0 0,0 1,0-1,0 1,0 0,-1-1,1 1,0 1,-1-1,1 0,-1 1,0-1,0 1,0-1,0 1,0 0,-1 0,1 0,-1 0,0 0,0 0,0 1,0-1,0 0,-1 0,1 1,-1-1,0 0,0 1,-1 0,7 14,1 1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1.75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2,'207'39,"-138"-30,1-3,1-3,-1-3,0-3,32-7,7 1,594-27,-108 37,-350 25,61 4,569-30,-601 12,116 7,-82 6,209-25,-112-26,15 13,-347 6,0 3,0 3,59 7,-83-1,15 1,0 3,0 3,31 12,-69-16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4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1 255,'159'-26,"1"8,147 3,-177 16,405-11,274-62,-319 44,120 25,-167-24,5-1,-200 17,-201 3,0 3,1 2,0 2,-1 1,1 3,12 4,169 13,-4 7,226-28,-427 1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7.04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1 113,'217'-38,"-153"28,0 3,0 3,1 2,33 5,14-1,395-13,-113-20,115 16,1488 16,-1966-1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20.44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0 114,'245'-68,"35"32,-239 32,2 2,-1 2,0 1,20 5,219 14,-5 6,137-54,-35-1,-138 47,-38 6,-160-18,1-2,0-2,0-2,0-1,-1-2,20-6,27 1,0 4,75 5,93-3,-153-10,-74 7,1 1,0 1,0 2,1 1,9 2,83 12,-1-6,21-5,79-4,-199 1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31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1,'-19'33,"-12"22,-4 5,3-2,2-7,2-7,0-5,6-11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36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54 110,'-1'528,"-26"-283,1-55,27-190,-1-1,1 0,0 1,-1-1,1 0,0 1,-1-1,1 1,0-1,0 1,-1 0,1-1,0 1,0 0,0-1,-1 1,1 0,0 0,0 0,0 0,0 0,0 0,0 0,0 0,-1 0,1 0,0 0,0 1,0-1,0 0,-1 1,1-1,0 0,0 1,-1-1,1 1,0-1,0 1,-1 0,1-1,-1 1,1 0,-1-1,1 1,-1 0,1 0,-1-1,1 1,-1 0,0 0,0 0,1 0,-1-1,0 1,0 0,0 0,0 0,0 0,0 0,0 0,0-1,0 1,-1 0,1 0,0 0,0 0,-1 0,0 0,92-105,-37 44,88-79,-13 62,-127 77,-1-1,1 0,-1 1,1-1,0 1,0 0,-1-1,1 1,0 0,0 0,-1 0,1 0,0 0,0 1,-1-1,1 0,0 1,-1 0,1-1,0 1,-1 0,1 0,-1 0,1 0,-1 0,0 0,1 0,-1 0,0 0,0 1,0-1,0 1,0-1,0 1,0-1,0 1,0-1,-1 1,1 0,-1-1,1 1,-1 0,0-1,0 1,0 0,0 1,-9 83,-4-47,-1-1,-2-1,-2 0,-1-2,-9 11,19-32,-1 0,-1-1,0 0,-1 0,0-2,0 1,-1-2,-1 0,0 0,0-1,-1-1,0 0,-1-1,-2 0,11-5,-1 1,1-1,-1 0,0-1,0 0,0 0,0-1,0 0,0 0,0-1,0 0,1 0,-1-1,0 0,1 0,-1-1,1 0,-7-4,-5-5</inkml:trace>
  <inkml:trace contextRef="#ctx0" brushRef="#br0" timeOffset="888.383">674 788,'17'98,"-15"-78,0-1,2 1,0-1,1 0,1 0,0-1,2 0,2 4,-8-19,-1 0,1-1,0 1,0-1,0 0,0 1,0-1,1 0,-1 0,1 0,-1-1,1 1,0-1,-1 1,1-1,0 0,0 0,0 0,0 0,0-1,0 1,0-1,1 0,-1 0,0 0,0 0,0 0,0-1,0 0,0 1,3-2,89-46,-88 44,15-13,0-1,-2-1,0 0,-1-2,-1 0,9-14,1 0,-28 36,1-1,-1 0,0 1,0-1,1 1,-1-1,0 0,1 1,-1-1,0 0,1 1,-1-1,0 0,1 1,-1-1,1 0,-1 0,1 0,-1 1,0-1,1 0,-1 0,1 0,-1 0,1 0,-1 0,1 0,-1 0,1 0,-1 0,1 0,-1 0,1 0,-1-1,1 1,-1 0,0 0,1 0,-1-1,1 1,-1 0,0 0,1-1,-1 1,1 0,-1-1,0 1,0-1,1 1,-1 0,0-1,0 1,1-1,-1 1,0-1,0 1,0 0,0-1,0 1,1-1,-8 40,12 59,-5-96,1 1,0-1,-1 0,1 1,1-1,-1 0,0 0,0 0,1 0,-1 0,1 0,0 0,-1-1,1 1,0 0,0-1,0 0,0 1,0-1,0 0,1 0,-1 0,0 0,1 0,-1-1,0 1,1-1,-1 0,1 0,-1 1,1-1,-1-1,1 1,-1 0,0-1,1 1,-1-1,2 0,15-9,0 0,-1 0,-1-2,0 0,0-2,-1 1,-1-2,0 0,-2-1,1 0,-2-1,0 0,1-5,5-3,13-16,13-15,-3-3,-2-1,-3-2,20-48,-43 81,-1-1,-1-1,-2 0,-2 0,0-1,-2 0,-1 0,-2 0,-2-25,-21-6,20 61,1 1,-1 0,0 0,0-1,0 1,0 0,0 0,0 0,0 0,-1 0,1 0,0 1,-1-1,1 0,0 1,-1-1,1 1,0-1,-1 1,1-1,-1 1,1 0,-1 0,1 0,-1 0,1 0,-1 0,1 0,-1 1,1-1,-1 0,1 1,-1-1,1 1,0 0,-1-1,1 1,0 0,0 0,-1 0,1 0,-7 8,0 0,1 0,0 1,0 0,1 1,0-1,1 1,1 0,-1 1,2-1,-1 1,2-1,0 1,0 0,1 0,0 8,-5 20,0 11,2 1,3 0,2 1,2-1,2-1,3 1,11 40,33 172,-40-229,-12-34,0 0,0-1,0 1,1-1,-1 1,0 0,0-1,0 1,1-1,-1 1,0-1,1 1,-1-1,0 1,1-1,-1 1,1-1,-1 1,1-1,-1 0,1 1,-1-1,1 0,-1 1,1-1,-1 0,1 0,0 0,-1 1,1-1,-1 0,1 0,0 0,-1 0,1 0,-1 0,1 0,0 0,-1-1,1 1,-1 0,1 0,0 0,-1-1,1 1,-1 0,1 0,-1-1,1 1,-1 0,1-1,-1 1,1-1,-1 1,7-11</inkml:trace>
  <inkml:trace contextRef="#ctx0" brushRef="#br0" timeOffset="1136.303">1267 421,'39'0,"41"-5,21-6,4-2,-7-2,-6 0,-8 3,-10-1,-7 2,-11 2,-14 3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59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62 481,'-3'2,"0"-1,1 1,-1 0,0 0,1 0,-1 0,1 1,0-1,0 1,0-1,0 1,0 0,1 0,-1-1,1 1,0 0,0 1,0-1,0 1,-5 15,1 0,1 1,1-1,0 1,2 0,0-1,1 1,1 0,1 0,4 13,-6-27,1-1,0 1,0-1,0 1,1-1,0 0,0 0,0 0,1 0,0 0,-1 0,2-1,-1 1,1-1,-1 0,1 0,0 0,0-1,1 1,-1-1,1 0,0 0,0-1,0 1,0-1,0 0,0-1,1 1,-1-1,0 0,1 0,-1-1,1 1,0-1,0-1,9-3,-1-1,1-1,-1 0,0-1,0 0,-1-1,0-1,-1 0,0-1,0 0,-1-1,0 0,-1-1,0 0,-1 0,0-1,2-6,74-115,-83 133,-1 0,1 1,-1-1,1 1,0 0,0-1,-1 1,1 0,0 0,0 0,-1 0,1 0,0 1,-1-1,1 0,0 1,-1-1,1 1,0 0,-1 0,1-1,-1 1,1 0,-1 0,0 0,1 1,-1-1,0 0,0 0,0 1,0-1,0 1,0-1,0 1,0-1,0 1,-1-1,1 1,-1 0,1-1,-1 1,0 0,0 0,1-1,-1 1,0 0,-1 1,6 7,-1 0,0 0,1 0,1 0,-1 0,1-1,1 0,0 0,0-1,1 1,0-2,0 1,1-1,0 0,0-1,0 0,1-1,0 0,0 0,1-1,-1 0,1-1,0 0,6 0,-9-2,-1 0,1 0,-1-1,1 0,-1-1,1 1,-1-1,1-1,-1 1,0-1,1-1,-1 1,0-1,-1-1,1 1,0-1,-1 0,0-1,0 1,0-1,-1 0,1-1,-1 1,0-1,-1 0,0 0,0-1,0 1,0-1,-1 0,-1 0,1-2,3-100,-7 85</inkml:trace>
  <inkml:trace contextRef="#ctx0" brushRef="#br0" timeOffset="585.363">1134 1,'0'49,"0"113,17 124,1-129,-18-155,1 1,0-1,0 1,0-1,0 0,0 1,0-1,0 0,1 0,-1 0,1 0,0 0,0 0,-1 0,1-1,0 1,1-1,-1 1,0-1,0 0,0 0,1 0,-1 0,1 0,-1 0,1-1,-1 1,1-1,-1 0,1 0,-1 0,1 0,-1 0,1 0,-1-1,1 1,-1-1,1 0,-1 1,2-2,93-52,1-25,-96 80,1 0,-1 0,0 0,0 0,0 0,0 1,-1-1,1 1,0-1,-1 1,1 0,-1-1,1 1,-1 0,0 0,1 0,-1 0,0 0,-1 0,1 0,0 1,0-1,-1 0,0 0,1 1,-1-1,0 0,0 0,0 1,0-1,-1 0,1 1,-1 0,3 12,0-1,0-1,1 1,1-1,0 0,0 0,1-1,1 1,1-1,-1-1,8 11,-2-8,-5-4</inkml:trace>
  <inkml:trace contextRef="#ctx0" brushRef="#br0" timeOffset="1085.927">1727 707,'17'2,"0"-1,0-1,0-1,0 0,0-1,-1-1,1-1,-1 0,1-1,-1-1,-1 0,1-1,-1-1,0 0,-1-1,0-1,0 0,-1-1,6-6,-17 14,0 1,0 0,0-1,-1 1,1-1,-1 1,0-1,1 0,-1 0,0 0,-1 1,1-1,0 0,-1 0,0 0,0 0,0 0,0 0,0 0,0 0,-1 0,1 0,-1 0,0 0,0 0,0 1,0-1,-1 0,1 1,-1-1,1 1,-1-1,0 1,0 0,0-1,0 1,-1 0,1 1,0-1,-1 0,0 1,1-1,-1 1,0 0,1 0,-1 0,-3-1,-6 2,0 0,-1 1,1 0,0 1,0 0,0 1,0 0,0 1,1 0,-1 1,1 1,0-1,1 2,-1-1,1 2,1-1,-1 1,1 1,1-1,0 2,0-1,0 1,-4 9,3-9,1 0,0 1,1 0,0 0,1 1,0-1,1 2,1-1,-1 0,2 1,0 0,0 4,2-11,0-1,1 1,0-1,0 1,0 0,1-1,0 1,0-1,1 1,-1-1,1 0,0 1,0-1,1 0,0 0,0-1,0 1,0 0,1-1,0 0,0 0,0 0,0 0,0-1,1 0,0 0,-1 0,1 0,4 1,11 2,-1-2,1 0,0-1,0-1,0 0,1-2,-1 0,0-2,0 0,0-1,0-1,0-1,-1-1,0 0,1-2,14-2</inkml:trace>
  <inkml:trace contextRef="#ctx0" brushRef="#br0" timeOffset="1532.062">2264 763,'-1'1,"0"0,0 0,0 0,0 0,0 0,1 1,-1-1,1 0,-1 1,1-1,-1 0,1 1,0-1,-1 0,1 1,0-1,0 1,0-1,0 0,1 1,-1-1,0 1,0-1,1 0,-1 1,1-1,-1 0,1 1,0-1,0 0,-1 0,1 0,0 0,0 1,0-1,0 0,0-1,0 1,0 0,1 0,-1 0,0-1,0 1,1 0,0-1,11-6,-1-1,1 0,-1-1,-1-1,0 1,0-2,0 0,-1 0,-1-1,0 0,0 0,1-5,39-42,19-12,-68 70,1 0,0 1,0-1,0 0,-1 0,1 1,0-1,-1 1,1-1,0 1,-1-1,1 1,0-1,-1 1,1-1,-1 1,1 0,-1-1,1 1,-1 0,0 0,1-1,-1 1,0 0,1 0,-1-1,0 1,0 0,0 0,0 0,0-1,0 1,0 0,0 0,0 0,0 0,0-1,-1 1,1 0,0 0,0 1,-1 6,1 0,1 0,-1 0,1 0,1 0,0 0,0 0,0 0,1-1,0 1,1-1,-1 0,1 1,1-2,-1 1,1-1,1 1,-1-1,1-1,0 1,0-1,1 0,-1 0,1-1,0 0,3 1,-3-2,1-1,-1 0,0 0,0-1,1 0,-1 0,1 0,-1-1,1-1,-1 1,1-1,-1 0,0-1,1 0,-1 0,0 0,0-1,-1 0,1-1,0 1,-1-1,0 0,0-1,0 0,0 0,-1 0,0 0,1-3,6-3,0-2,-1 1,0-1,-1-1,-1 0,0 0,-1-1,0 0,-2-1,1 0,2-14,-5 7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4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0,'-5'10,"-6"8,-1-5,5-3,5-9,8-4,2-7,-5-2,-3 7,-1 3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3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58,'-3'-5,"-1"1,1 0,-1 0,0 0,0 0,0 0,0 1,-1 0,1 0,-1 0,0 0,0 1,0-1,0 2,0-1,0 0,-1 1,1 0,-1 0,1 1,-1-1,1 1,-1 0,1 1,-1-1,1 1,0 0,-1 1,1-1,0 1,0 0,0 0,0 1,0-1,0 1,1 0,-1 1,-7 12,0 1,1 0,1 0,1 1,1 1,0 0,2 0,0 0,1 0,0 1,2 0,0 0,2 0,0 16,-1-2,2 1,1-1,1 0,2 0,2 0,4 14,-6-35,-1-1,2 1,0-1,0 0,1 0,0-1,1 0,1 0,0-1,0 1,1-2,0 1,0-1,1-1,1 0,-1 0,1-1,4 2,-6-5,0-1,0 0,0 0,1-1,-1 0,1-1,-1 0,1-1,0 1,-1-2,1 1,-1-2,1 1,-1-1,1-1,-1 1,0-2,4-1,152-85,-134 70,-1-2,-1-1,-1-1,-1-1,22-27,-40 41,0-1,0 0,-1 0,-1 0,0-1,-1 0,0-1,-1 1,-1-1,0 0,0 0,-2 0,0-1,0 1,-2-1,0-9,-1 16,0 0,-1 1,0-1,0 0,-1 1,0-1,-1 1,0 0,0 0,0 0,-1 1,1-1,-2 1,1 0,-1 0,0 1,0 0,0 0,-1 0,0 1,0 0,-7-3,-5-2,0 1,0 1,-1 1,0 1,0 0,0 1,-1 2,-8-1,-57 1,51 3</inkml:trace>
  <inkml:trace contextRef="#ctx0" brushRef="#br0" timeOffset="412.965">1 453,'52'-12,"0"-2,-1-3,-1-1,17-11,-60 23,1 1,-1 0,1 1,0-1,0 2,0-1,0 1,1 0,-1 1,1 0,-1 0,1 1,0 0,0 1,0 0,0 0,0 1,-1 0,1 0,0 1,-1 0,1 1,-1 0,1 0,-1 1,5 3,82 74,-87-76,0-1,0-1,0 1,1-1,-1-1,1 1,-1-1,1-1,0 0,0 0,0-1,0 0,-1 0,1-1,0 0,0-1,-1 0,1 0,-1-1,1 0,-1 0,1-2,0-6,-7 1</inkml:trace>
  <inkml:trace contextRef="#ctx0" brushRef="#br0" timeOffset="1631.454">960 679,'-19'38,"-85"204,100-189,29-67,136-228,-77 106,-64 116,-11 39,-22 50,10-61,0 0,1 1,1-1,-1 1,1 0,0-1,1 1,0 0,1-1,0 1,0 0,1-1,0 1,-2-7,1 0,0 0,0 0,0 0,0 0,0-1,0 1,0 0,1-1,-1 1,0-1,1 1,-1-1,1 0,0 1,-1-1,1 0,0 0,0 0,0-1,0 1,0 0,0-1,0 1,0-1,0 0,0 1,0-1,0 0,0 0,0 0,0-1,0 1,0 0,0-1,0 0,0 1,0-1,0 0,0 0,0 0,74-51,27-64,-20 36,-82 80,1 1,-1-1,0 1,1-1,-1 1,0 0,0 0,0-1,0 1,1 0,-1 0,0 0,-1 0,1 0,0 1,0-1,0 0,-1 0,1 0,0 1,-1-1,1 0,-1 1,0-1,1 0,-1 1,0-1,0 1,0-1,0 0,0 1,0-1,0 1,-1-1,1 0,0 1,-1-1,1 0,-1 1,1-1,-1 0,0 0,0 1,1-1,-2 0,2 1,-7 31,1-1,2 1,1 0,1 0,2 10,0-41,0 0,0 0,0 0,1 0,-1 0,0 0,1 0,0 0,-1 0,1 0,0 0,0 0,0 0,0 0,0-1,0 1,1 0,-1-1,1 1,-1-1,1 0,-1 1,1-1,0 0,0 0,-1 0,1 0,10 0</inkml:trace>
  <inkml:trace contextRef="#ctx0" brushRef="#br0" timeOffset="2001.761">1750 228,'36'-13,"0"1,1 2,0 2,1 1,0 2,25 1,-30 3,-17 0,0 0,-1 1,1 0,0 1,0 1,-1 1,0 0,1 1,-1 1,0 0,6 4,-6 1</inkml:trace>
  <inkml:trace contextRef="#ctx0" brushRef="#br0" timeOffset="2250.581">1779 509,'38'0,"32"-5,14-1,-3 0,-10 1,-13 2,-11 1,-9 1,-5 0,-5 1,-2 0,0 1,-5-1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8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1,'-20'25,"0"1,2 1,1 1,1 1,2 0,1 1,1 0,-6 26,9-33,2 1,0 0,2 1,1-1,0 1,2 0,1 20,2-34,-1-1,2 0,0 1,0-1,0 0,1 0,1 0,0-1,0 1,1-1,0 0,1 0,0-1,0 1,1-1,0-1,0 1,1-1,7 5,0-3,0-2,0 0,1-1,0 0,0-1,0-1,0-1,1 0,0-1,-1-1,1 0,0-2,0 0,-1 0,1-2,-1 0,1-1,-1 0,0-2,-1 1,1-2,-1 0,0-1,10-8,0-2,-1 0,0-2,-2-1,0-1,-1-1,-2 0,0-2,-2 0,14-26,-24 41,-1 1,0-1,-1 0,0 0,0 0,-1-1,-1 1,1-1,-2 0,0 0,0 0,-1-1,0 1,-1 0,0 0,-1-1,0 1,-1 0,0 0,-1 0,0 0,-1 0,0 1,-1 0,-4-9,0 9,0 1,0 0,-1 0,0 0,-1 1,1 1,-2 0,1 1,-1 0,0 0,0 1,0 1,-1 0,1 1,-1 0,0 1,0 0,0 1,-1 1,-11 0,0 0,0 2,0 1,0 2,1 0,0 1,0 1,0 2,-12 6,-11 7</inkml:trace>
  <inkml:trace contextRef="#ctx0" brushRef="#br0" timeOffset="398.205">46 537,'10'-14,"1"-1,0 2,0 0,1 0,1 1,0 0,1 1,0 1,1 0,2 0,-11 6,5-5,0 0,0 1,1 1,0-1,0 2,1 0,0 0,0 2,0-1,1 2,-1-1,1 2,0 0,0 1,0 0,7 1,-15 2,-1 0,0 1,0-1,0 1,0 0,0 1,-1-1,1 1,-1 0,0 0,0 0,-1 1,1-1,-1 1,0 0,2 4,-2-4,0 0,0 0,0 0,1 0,0-1,0 0,0 1,1-1,-1-1,1 1,0-1,0 0,0 0,1 0,0 0,97 5,-78-9</inkml:trace>
  <inkml:trace contextRef="#ctx0" brushRef="#br0" timeOffset="1067.321">950 509,'-186'197,"145"-142,67-74,206-226,-228 241,-4 4,0 1,0 0,1-1,-1 1,0-1,1 1,-1 0,0-1,1 1,-1-1,1 1,-1-1,1 1,-1-1,1 0,-1 1,1-1,0 1,-1-1,1 0,-1 0,1 1,0-1,-1 0,1 0,0 0,-1 0,1 0,0 0,-1 0,1 0,0 0,-1 0,1 0,0 0,-1 0,1 0,0-1,-1 1,1 0,0-1,-1 1,1 0,-1-1,1 1,-1-1,1 1,-1-1,1 1,-1-1,1 1,-1-1,0 1,1-1,-1 1,0-1,1 0,-1 1,0-1,0 0,0 1,0-1,1 0,-1 1,0-1,0 0,0 1,-1-1,1 0,0 0,-15 58,2 18,13-73,1 0,-1 0,1-1,0 1,-1 0,1 0,0-1,0 1,0-1,0 1,1-1,-1 1,0-1,1 0,-1 0,1 1,-1-1,1 0,-1 0,1 0,0-1,-1 1,1 0,0-1,0 1,0-1,-1 0,1 1,0-1,0 0,0 0,0 0,0 0,0 0,-1-1,1 1,2-1,64-29,64-98,-132 127,1 0,-1 0,1 0,-1 1,1-1,0 0,0 0,-1 1,1-1,0 1,0-1,0 1,0-1,0 1,0-1,-1 1,1 0,0-1,0 1,0 0,0 0,0 0,0 0,0 0,1 0,-1 0,0 0,0 0,0 0,0 1,-1-1,1 0,0 1,0-1,0 1,0-1,0 1,0-1,0 1,-1-1,1 1,0 0,0 0,-1-1,1 1,-1 0,1 0,-1 0,1 0,-1 0,1 0,-1 0,0-1,1 1,-1 0,0 0,6 68,-6-49,0-16,1 1,-1-1,1 1,0-1,0 1,0-1,1 0,0 0,-1 1,2-1,-1 0,0 0,1-1,-1 1,1 0,3 1,11 9</inkml:trace>
  <inkml:trace contextRef="#ctx0" brushRef="#br0" timeOffset="1933.312">1598 594,'23'-1,"-1"-2,1 0,-1-1,0-1,0-1,-1-1,1-1,-2-1,1 0,-1-2,-1 0,0-2,0 0,-1-1,-1 0,-1-2,0 0,-1-1,0 0,-1-1,-2-1,0 0,0 0,7-21,-6-31,-12 70,-1-1,-1 1,1-1,0 0,0 1,0-1,-1 1,1-1,-1 1,1 0,-1-1,0 1,1-1,-1 1,0 0,0 0,0-1,0 1,0 0,0 0,-1 0,1 0,0 0,0 0,-1 0,1 1,0-1,-1 0,1 1,-1-1,1 1,-1 0,1-1,-1 1,1 0,-1 0,0 0,1 0,-1 0,1 0,-1 0,1 1,-2 0,-7 2,0 1,0 0,1 1,0 0,0 1,0 0,0 0,1 1,0 0,1 0,-1 1,2 0,-1 0,1 1,-3 5,-4 4,1 1,1 1,1 0,0 1,2 0,0 0,2 1,0 0,-2 19,8-36,-1 0,1 1,1-1,-1 0,1 0,0 0,0 0,0 0,1 0,0 0,0-1,0 1,0 0,1-1,0 0,0 1,0-1,0 0,1-1,0 1,-1-1,1 1,1-1,-1 0,0-1,1 1,-1-1,3 1,2 1,0 0,0-1,1 0,-1-1,1 0,-1-1,1 0,0 0,-1-1,1 0,0-1,0 0,-1 0,8-3,9-5,-1-1,0-1,0-1,-1-2,-1 0,0-1,-1-2,-1 0,0-1,-2-1,11-13,-13 15,2-1,0-1,-1 0,0-1,-2-1,-1-1,0 0,-2-1,0 0,-2-1,1-5,-11 27,1 0,-1 0,0-1,0 1,0 0,0-1,-1 1,1-1,-1 1,1 0,-1-1,0 1,0-1,0 1,0-1,0 1,-1-1,1 1,-1-1,1 1,-1-1,0 1,0 0,0 0,-1-1,1 1,0 0,-1 0,1 0,-1 0,0 1,0-1,1 0,-1 1,0-1,-1 1,1-1,0 1,0 0,0 0,-1 0,1 0,-1 1,1-1,0 1,-1-1,-1 1,-8 5,1 1,0 0,0 0,1 1,0 1,0-1,0 2,1-1,1 2,-1-1,1 1,1 0,0 0,1 1,0 0,0 1,-2 3,0 0,1 1,1 0,0 0,2 1,0-1,0 1,2 0,-1 11,3-21,-1 0,2-1,-1 1,1 0,0-1,0 1,1-1,0 1,0-1,0 0,1 0,0 0,0 0,1 0,0-1,0 0,0 1,0-1,1-1,0 1,0-1,0 0,0 0,1 0,5 2,-2-2,0 0,0-1,1 0,-1-1,0 0,1-1,0 0,-1 0,1-1,-1 0,1-1,0 0,-1-1,1 1,-1-2,0 0,0 0,1 0,11-6,-1 0,0-1,-1-1,0-1,-1 0,0-1,7-8,5-7,-2-2,0-1,-3-1,0-1,-2-1,10-22,-28 49,0-1,-1 0,0-1,0 1,-1-1,0 1,0-1,-1 0,0 0,-1 0,0 0,0-1,-1 1,0 0,-2-9,1 17,1-1,-1 1,1 0,-1-1,0 1,0 0,1 0,-1-1,0 1,0 0,0 0,-1 0,1 0,0 0,0 0,0 1,-1-1,1 0,0 1,-1-1,1 1,-1-1,1 1,-1-1,1 1,0 0,-1 0,1 0,-1 0,1 0,-1 0,1 0,-1 1,1-1,-1 0,1 1,-1-1,1 1,0 0,-1-1,1 1,0 0,-1 0,-54 40,44-30,0 1,0-1,1 2,1 0,0 0,0 1,2 0,0 1,0 0,2 0,-1 0,2 1,0 0,1 0,1 0,0 1,1-1,1 1,1 0,0-1,1 1,1 1,4-5,0 0,1 0,1-1,0 0,0-1,1 0,1 0,0-1,0 0,1-1,0 0,7 4,-1-2</inkml:trace>
  <inkml:trace contextRef="#ctx0" brushRef="#br0" timeOffset="2413.513">3066 509,'-54'54,"3"2,2 2,-8 18,44-53,31-30,158-164,-134 142,-41 31,0-1,0 0,0 0,0 1,-1-1,1 1,-1-1,1 0,-1 1,1-1,-1 1,0-1,0 1,0-1,0 1,0-1,0 1,0-1,0 1,0-1,-1 1,1-1,-1 1,1-1,-1 1,0-1,1 0,-2 2,1 3,-1-2,1-1,0 1,0-1,0 1,1 0,-1-1,1 1,0 0,0-1,0 1,0 0,1-1,-1 1,1 0,0-1,0 1,1-1,-1 0,1 1,-1-1,1 0,0 0,0 0,1 0,-1 0,1 0,-1-1,1 1,0-1,0 0,0 0,0 0,0 0,0 0,1-1,-1 1,1-1,-1 0,1 0,-1 0,1-1,1 1,4-3,1-1,-1 0,0 0,1 0,-2-2,1 1,0-1,-1 0,0-1,0 1,-1-2,1 1,-2-1,1 0,-1-1,0 1,0-1,-1-1,0 1,0-1,-1 1,2-6,7-9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5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1 649,'119'-83,"-77"57,-1-2,-1-2,-2-2,23-25,163-185,-104 125,-117 114,0 0,1 0,-1 0,1 0,-1 1,1-1,0 1,0 0,0 1,0-1,0 1,1-1,-1 1,0 0,1 1,-1-1,0 1,1 0,-1 0,1 0,-1 1,0-1,1 1,-1 0,0 0,1 1,-1-1,0 1,0 0,0 0,-1 1,1-1,0 1,-1-1,0 1,1 0,-1 1,0-1,-1 0,1 1,-1 0,1-1,-1 1,0 0,0 0,-1 0,1 3,3 11,-1 1,-1 0,0 0,-2 0,0 0,-1 0,-1 0,-1 0,0 0,-2 0,0 0,-1-1,-1 0,-1 0,0 0,-1-1,-1 0,-1-1,0 0,-9 10,6-8,0-1,-1-1,-1 0,-1-1,0-1,-1 0,0-1,-1-1,0-1,-1 0,-1-1,1-1,-1-1,-1-1,0-1,0-1,0 0,0-2,-1 0,1-2,-13 0,32-1,-1-1,1 1,0-1,-1 1,1-1,-1 0,1 0,0 0,-1 0,1 0,0 0,0-1,0 1,0-1,0 1,0-1,1 0,-1 0,1 0,-1 0,1 0,-1 0,1 0,-1-2,-4-14</inkml:trace>
  <inkml:trace contextRef="#ctx0" brushRef="#br0" timeOffset="384.635">1242 169,'-5'12,"-10"23,0 1,3 0,1 1,2 1,1-1,2 1,2 2,4-36,0 1,0 0,0-1,1 1,0-1,0 1,0-1,0 0,1 1,0-1,0 0,0 0,0 0,1 0,-1 0,1 0,0-1,0 0,0 1,1-1,-1 0,1 0,0-1,-1 1,1-1,1 0,-1 0,0 0,0-1,1 1,-1-1,1 0,1 0,10 2,0-1,0-1,0 0,0-1,0-1,0-1,0 0,-1-1,4-1,-5 0,0 0,0 0,0-2,-1 0,0 0,0-1,0-1,-1 0,-1-1,1 0,-1 0,-1-2,0 1,0-1,-1 0,0-1,-1 0,-1-1,0 0,0 0,-1 0,-1-1,0 0,-1 0,-1 0,1-6,-5 11,0-1,0 1,-1 0,-1 0,1 0,-1 0,-1 0,0 1,0-1,-1 1,0 0,0 0,0 1,-1 0,-1 0,1 0,-1 1,0-1,0 2,-1-1,0 1,0 0,0 1,-13-8,-1 1,0 2,0 0,-1 1,0 1,0 1,-1 1,-10 0,3 2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09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0,-4-1,-10-2,-9-1,-8 0,-7-2,-5 0,-7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09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27,'38'0,"28"0,6-5,-3-2,-9 1,-10 1,-13 1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04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6 936,'-1'-1,"1"0,-1 0,1-1,-1 1,1 0,-1 0,1 0,-1-1,1 1,0 0,0-1,0 1,0 0,0-1,0 1,0 0,0 0,1-1,-1 1,0 0,1 0,-1-1,1 1,-1 0,1 0,0 0,-1 0,1 0,0 0,0 0,0 0,0-1,1-3,109-175,-90 146,3 2,0 0,2 2,2 1,16-13,2 11,-45 30,0 1,1 0,-1 0,0-1,0 1,0 0,1 0,-1 0,0 0,0 0,0 1,1-1,-1 0,0 1,0-1,0 0,0 1,0-1,0 1,0 0,0-1,0 1,0 0,0 0,0-1,0 1,0 0,-1 0,1 0,0 0,-1 0,1 0,0 0,-1 0,0 1,1-1,-1 0,0 0,1 0,-1 0,0 1,0-1,0 0,0 0,2 14,-1-1,-1 0,0 0,-1 0,-1 0,0 0,-1 0,0 0,-2 2,-12 101,17-116,0 0,-1 1,1-1,0 0,0 0,0 0,0 1,0-1,0 0,0 0,0 0,0 1,1-1,-1 0,0 0,1 0,-1 0,1 0,-1 0,1 0,0 0,-1 0,1 0,0 0,0 0,-1 0,1 0,0 0,0-1,0 1,0 0,0-1,0 1,0-1,1 1,-1-1,0 0,0 1,0-1,0 0,1 0,-1 0,0 0,0 0,0 0,1 0,-1 0,0 0,0-1,0 1,0 0,1-1,-1 1,105-94,-45 32,132-113,-192 173,0 0,0 1,0-1,1 1,-1-1,0 1,0-1,1 1,-1 0,1-1,-1 1,1 0,0 0,-1 0,1 1,0-1,0 0,0 0,0 1,0 0,-1-1,1 1,0 0,0 0,0 0,0 0,0 0,0 0,0 0,0 1,0-1,0 1,-1-1,1 1,0 0,0 0,-1 0,1 0,0 0,-1 0,1 0,-1 1,1-1,-1 0,0 1,0-1,1 1,-1 0,0-1,0 1,-1 0,1 0,0-1,-1 1,1 0,-21 112,-7 3,34-76,3-29</inkml:trace>
  <inkml:trace contextRef="#ctx0" brushRef="#br0" timeOffset="614.93">1388 457,'-34'25,"10"-11,2 1,0 1,1 2,0 0,2 1,0 1,1 0,1 2,-6 10,19-25,1 0,-1 0,2 1,-1-1,1 1,0-1,1 1,-1 0,2-1,-1 1,1 0,0 0,1 0,-1-1,2 1,-1 0,1-1,0 1,1-1,0 1,1 0,-3-6,0-1,0 1,0 0,0-1,1 0,-1 1,0-1,1 0,0 0,-1 1,1-1,0 0,-1-1,1 1,0 0,0 0,0-1,0 1,-1-1,1 0,0 1,0-1,0 0,0 0,0 0,0-1,0 1,0 0,0-1,0 1,0-1,-1 0,1 1,0-1,0 0,-1 0,1 0,0 0,-1-1,63-51,92-177,-105 173,-49 57,-1 1,0-1,1 0,-1 1,0-1,0 1,1-1,-1 1,0 0,0 0,0-1,0 1,0 0,0 0,0 0,0 0,0 0,0 0,0 0,-1 0,1 1,0-1,-1 0,1 0,-1 1,1-1,-1 0,0 1,0-1,1 0,-1 1,0-1,0 0,0 1,-1-1,1 0,0 1,0-1,-1 0,1 1,-1-1,1 1,0 0,9 173,2-63,-5 0,-6 60,-1-102,3-61,-1 0,0 1,-1-1,0 0,-1 0,0 1,0-1,-1 0,0 0,-1 0,0 0,0 0,-1-1,0 1,-1-1,0 0,0-1,0 1,-1-1,0 0,-1 0,1-1,-1 1,-1-2,1 1,-1-1,0 0,0 0,0-1,-1-1,-2 2,9-4,-1 0,0-1,1 1,-1 0,0-1,1 1,-1-1,0 0,0 0,0 0,1-1,-1 1,0 0,0-1,1 0,-1 0,1 0,-1 0,0 0,1 0,0 0,-1-1,1 0,0 1,0-1,0 0,0 0,0 0,0 0,0 0,1-1,-1 1,1 0,0-1,-1 1,1-1,0 0,1 1,-1-1,0 0,1-1,-2-20,2-1,1 0,1 0,1 1,1-1,1 1,2 0,0 0,1 1,2 0,0 0,1 1,1 1,2-1,0 2,1 0,15-15,-10 11</inkml:trace>
  <inkml:trace contextRef="#ctx0" brushRef="#br0" timeOffset="1563.986">2122 5,'2'1,"0"0,-1 1,0-1,1 1,-1 0,0-1,0 1,1 0,-1 0,-1-1,1 1,0 0,0 0,-1 0,1 0,-1 0,0 0,1 0,-1 0,0 0,0 0,0 0,-1 1,1-1,0 0,-1 0,1 0,-1 0,0-1,0 1,1 0,-1 0,-2 1,-6 24,-2-1,-1 0,-1-1,-1 0,-2-1,0-1,-4 3,-55 92,74-117,1 0,-1 0,1-1,-1 1,1 0,-1 0,1 0,0 0,-1 0,1 0,0 0,0 0,-1 0,1 0,0 0,0 0,0 0,1 0,-1 1,0-1,0 0,0 0,1 0,-1 0,0 0,1-1,-1 1,1 0,-1 0,1 0,0 0,-1 0,1-1,0 1,0 0,-1 0,1-1,0 1,0-1,0 1,0-1,0 1,0-1,0 0,0 1,0-1,0 0,0 0,0 1,0-1,0 0,0 0,0 0,0 0,0-1,0 1,62-6,200-68,-191 79,-54 1</inkml:trace>
  <inkml:trace contextRef="#ctx0" brushRef="#br0" timeOffset="1866.756">1784 654,'63'-9,"24"-9,4-1,-10 3,-14 4,-13 9,-16 10,-10 4,-9-1</inkml:trace>
  <inkml:trace contextRef="#ctx0" brushRef="#br0" timeOffset="2279.691">1953 823,'35'-5,"-20"2,-1 1,1 0,0 1,0 1,0 0,0 1,-1 0,1 2,4 0,-18-3,0 1,1-1,-1 0,0 1,0-1,0 0,1 1,-1-1,0 1,0 0,0-1,0 1,0 0,0 0,0 0,-1-1,1 1,0 0,0 0,-1 0,1 0,0 1,-1-1,1 0,-1 0,1 0,-1 0,0 1,0-1,1 0,-1 0,0 0,0 1,0-1,0 0,0 0,-1 1,1-1,0 0,0 0,-1 0,1 1,-1-1,1 0,-1 0,0 0,1 0,-1 0,0 0,0 0,1 0,-1 0,-1 0,-52 51,49-48,-47 33,-48 46,99-82,0 0,0 0,0 0,0 0,0 0,0 0,1 0,-1 0,0 1,1-1,-1 0,1 0,-1 0,1 1,0-1,0 0,-1 1,1-1,0 0,0 1,0-1,0 0,0 1,1-1,-1 0,0 1,1-1,-1 0,1 0,-1 1,1-1,-1 0,1 0,0 0,0 0,0 0,-1 0,1 0,0 0,0 0,0 0,0-1,1 1,-1 0,0 0,0-1,0 1,1-1,-1 0,0 1,1-1,73 9,101-56,-151 41</inkml:trace>
  <inkml:trace contextRef="#ctx0" brushRef="#br0" timeOffset="3049.47">2913 428,'-36'31,"2"2,1 1,1 1,3 2,0 1,3 2,1 0,2 1,-6 19,27-56,0 0,-1 1,2 0,-1-1,0 1,1 0,0 0,0 0,1 0,-1 0,1 0,0 0,0 0,1 0,-1 0,1 0,0 0,1 0,-1-1,1 1,0 0,0-1,1 1,-1-1,1 0,0 0,0 0,0 0,0 0,1-1,0 1,0-1,0 0,0 0,0 0,0-1,1 0,-1 0,1 0,3 1,14 0,1 0,0-2,0 0,-1-2,1-1,0 0,-1-2,1 0,-1-2,0 0,-1-2,0 0,0-1,0-1,-2-2,1 1,8-9,6 3,0-3,0 0,-2-3,-1 0,-1-2,-1-1,-1-2,-1 0,-2-2,-1-1,-1-1,4-11,-24 37,-1 0,0 0,0 0,-1 0,1 0,-1 0,-1 0,1 0,-1-1,0 1,-1 0,1 0,-1 0,0 0,-1 0,1 0,-1 0,-1 0,1 0,-1 1,0-1,0 1,0 0,-1 0,0 0,0 0,0 1,-1-1,0 1,-6-6,0 1,-1 0,0 1,-1 0,0 1,0 1,-1 0,1 1,-1 0,0 1,-13-2,6 3,1 1,0 2,-1 0,1 1,-1 1,1 1,0 0,0 2,1 0,-1 2,1 0,0 1,1 0,0 2,0 0,-1 3,-14 10</inkml:trace>
  <inkml:trace contextRef="#ctx0" brushRef="#br0" timeOffset="3513.065">2800 739,'26'-25,"2"1,1 1,1 2,0 1,2 2,5-2,-33 17,1 1,-1-1,1 1,0 0,-1 0,1 1,0 0,0-1,0 2,0-1,0 0,0 1,0 0,0 0,0 1,1-1,-1 1,-1 0,1 1,0-1,0 1,0 0,-1 0,1 0,-1 1,1 0,-1-1,0 2,3 2,0 2,0 0,1-1,0 0,0 0,0-1,1 0,0-1,0 0,1 0,-1-1,1 0,0 0,0-1,0-1,9 2,117-10,-117-1</inkml:trace>
  <inkml:trace contextRef="#ctx0" brushRef="#br0" timeOffset="4745.081">3703 739,'-93'197,"93"-197,1-1,-1 1,1 0,-1 0,1 0,-1 0,1 0,-1 0,0 0,1 0,-1 0,1 0,-1 0,1 1,-1-1,1 0,-1 0,0 0,1 1,-1-1,0 0,1 0,-1 1,1-1,-1 0,0 1,0-1,1 0,-1 1,0-1,1 0,-1 1,0-1,0 1,0-1,0 0,1 1,-1-1,0 1,0-1,0 1,0-1,0 1,0-1,0 0,0 1,0-1,0 1,-1-1,1 1,0-1,0 1,0-1,0 0,-1 1,1-1,0 1,0-1,-1 0,1 1,30-27,-29 25,31-33,-20 20,0 1,1 0,1 0,0 2,1-1,0 2,1 0,4-1,-19 10,0 0,0 1,0-1,0 0,0 1,0 0,1-1,-1 1,0 0,0-1,0 1,0 0,1 0,-1 0,0 0,0 0,1 0,-1 1,0-1,0 0,0 0,0 1,1-1,-1 1,0-1,0 1,0 0,0-1,0 1,0 0,0 0,-1-1,1 1,0 0,0 0,0 0,-1 0,1 0,-1 0,1 0,-1 1,1-1,-1 0,1 0,-1 0,0 0,0 1,0-1,0 0,0 0,0 0,0 1,0-1,0 0,0 0,-1 0,1 1,0-1,-1 0,-1 18,1-16,0 1,0-1,0 0,1 1,-1-1,1 1,0-1,0 1,0-1,0 1,0-1,1 0,0 1,0-1,0 0,0 1,0-1,1 0,-1 0,1 0,0 0,0 0,0-1,0 1,0 0,2 0,0-4,1 1,-1-1,1 0,-1 0,1-1,-1 1,1-1,-1 0,0 0,0 0,0-1,0 0,0 1,-1-1,1-1,-1 1,0 0,3-4,1 0,84-69,-90 76,0 0,0 0,0 1,0-1,0 0,0 1,0-1,0 1,0-1,0 1,0 0,0-1,0 1,0 0,-1-1,1 1,0 0,-1 0,1 0,0 0,-1 0,1 0,-1 0,0 0,1 0,-1 0,0 0,1 0,-1 0,0 0,0 0,0 0,0 0,0 0,0 0,0 0,-1 0,1 1,0-1,0 0,-1 0,1 0,-1 0,1 0,-1-1,1 1,-1 0,0 0,1 0,-1 0,0-1,0 2,0 1,0 66,10-55</inkml:trace>
  <inkml:trace contextRef="#ctx0" brushRef="#br0" timeOffset="5214.936">3731 34,'187'-33,"-185"33,-1 0,0 0,0-1,0 1,0 0,1 0,-1 0,0 0,0 0,0 0,1 1,-1-1,0 0,0 1,0-1,0 0,0 1,0 0,0-1,0 1,0-1,0 1,0 0,0 0,0 0,0 0,-1-1,1 1,0 0,-1 0,1 0,0 1,-1-1,1 0,-1 0,0 0,1 0,-1 0,0 0,0 1,0-1,0 0,0 0,0 0,0 1,0-1,0 0,-1 0,1 0,0 0,-1 0,1 1,-1-1,1 0,-1 0,1 0,-1 0,0 0,0 0,1-1,-1 1,0 0,0 0,0 0,0-1,0 1,0-1,0 1,0-1,-1 1,-137 109,137-109,0 0,0 0,0 0,1 1,-1-1,0 1,0-1,1 1,-1-1,1 1,-1 0,1 0,0 0,-1 0,1 0,0 0,1 0,-1 0,0 0,0 0,1 0,0 1,-1-1,1 0,0 1,0-1,0 0,0 0,0 1,1-1,-1 0,1 0,-1 0,1 1,0-1,0 0,0 0,0 0,0 0,1 0,-1-1,1 1,-1 0,1 0,-1-1,1 1,1-1,28 9,1-2,0-1,0-2,1-1,-1-2,1-1,25-2,-34 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1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368 143,'0'24,"0"22,0 8,0 0,0-5,0-5,0-6,0-5,0-7</inkml:trace>
  <inkml:trace contextRef="#ctx0" brushRef="#br0" timeOffset="265.282">1 650,'43'-9,"33"-4,10 1,-7 2,-11 3,-12 3,-16 1</inkml:trace>
  <inkml:trace contextRef="#ctx0" brushRef="#br0" timeOffset="718.953">170 791,'233'1,"-231"-2,0 1,0-1,0 0,0 1,0 0,0-1,1 1,-1 0,0 0,0 0,0 1,0-1,0 0,0 1,0-1,0 1,0 0,0 0,0-1,0 1,0 1,-1-1,1 0,0 0,-1 1,1-1,-1 1,1-1,-1 1,0-1,0 1,0 0,0 0,0 0,0 0,0 0,0 0,-1 0,1 0,-1 0,1 0,-1 0,0 0,0 0,0 0,0 0,0 0,-1 0,1 0,-1 0,1 1,-92 85,51-55,28-23,0 0,0 1,0 1,1-1,1 2,0 0,1 0,0 1,1 0,-2 5,10-18,1 1,-1-1,1 0,-1 1,1-1,0 0,0 1,0-1,0 0,0 1,0-1,0 1,0-1,0 0,1 1,-1-1,0 0,1 1,-1-1,1 0,0 0,-1 1,1-1,0 0,0 0,0 0,0 0,0 0,0 0,0 0,0 0,0-1,0 1,0 0,1-1,-1 1,0-1,0 1,1-1,-1 1,0-1,1 0,-1 0,1 0,-1 0,66 0,-7-18,-34 6</inkml:trace>
  <inkml:trace contextRef="#ctx0" brushRef="#br0" timeOffset="1014.539">1215 283,'-15'34,"-4"25,0 8,5-4,3-6,4-10,-1-6,1-7,1-3,-4-8,1-2,2-1,1-3</inkml:trace>
  <inkml:trace contextRef="#ctx0" brushRef="#br0" timeOffset="1332.482">848 340,'24'-5,"36"-1,14-5,-2-1,-3 3,-9 2,-5 2,-7 3,-6-4,-7-1,-3 1,-3 1,-2 7,-4 8,-13 6,-6 1</inkml:trace>
  <inkml:trace contextRef="#ctx0" brushRef="#br0" timeOffset="1581.469">735 961,'38'-5,"27"-6,13-2,2 2,-8-2,-6 1,-10 3,-10-2,-7 0,-6 3,-4 2,-1 3,-7-4,-6 1</inkml:trace>
  <inkml:trace contextRef="#ctx0" brushRef="#br0" timeOffset="2248.924">1637 707,'-248'378,"220"-331,73-98,108-128,17 28,-107 120,-62 31,1-1,0 1,-1 0,1 0,0 1,0-1,-1 0,1 0,0 1,-1-1,1 1,-1 0,1-1,-1 1,1 0,-1 0,1 0,-1 0,0 0,0 0,1 0,-1 1,0-1,0 0,0 1,0-1,0 0,-1 1,1-1,0 1,-1 0,1-1,-1 1,1 0,-1-1,0 1,0 0,0-1,0 1,4 252,-4-252,0-1,0 1,0-1,0 1,0-1,-1 1,1-1,0 1,-1-1,1 1,-1-1,1 0,-1 1,1-1,-1 0,0 1,0-1,0 0,0 0,0 0,0 0,0 0,0 0,0 0,-1 0,1 0,0 0,-1 0,1-1,0 1,-1-1,1 1,-1-1,1 0,-1 1,1-1,-1 0,1 0,-1 0,1 0,-1 0,-1-1,-69-7,-126-47,180 45</inkml:trace>
  <inkml:trace contextRef="#ctx0" brushRef="#br0" timeOffset="3997.499">2033 877,'106'-51,"-56"29,-1-2,0-2,-2-2,36-30,-73 50,1-2,-1 1,-1-1,0-1,0 0,-1 0,-1 0,0-1,0-1,-1 1,-1-1,0 0,1-5,-5 17,-1 0,1 0,-1-1,1 1,-1 0,1 0,-1-1,0 1,0 0,0-1,0 1,0 0,0-1,0 1,0 0,0 0,0-1,-1 1,1 0,-1-1,1 1,-1 0,1 0,-1 0,0 0,1 0,-1-1,0 1,0 1,0-1,0 0,0 0,0 0,0 0,0 1,0-1,0 0,-1 1,1-1,0 1,0-1,-1 1,1 0,0-1,0 1,-1 0,1 0,0 0,-1 0,-63 22,50-10,1 0,0 1,0 0,2 1,0 0,0 1,1 1,1 0,1 0,0 1,1 0,1 0,-5 17,12-29,0 0,0 1,0-1,0 0,1 1,0-1,0 0,0 0,1 0,0 0,0 0,0 0,1 0,-1-1,1 1,0-1,0 0,1 0,-1 0,1 0,0 0,0-1,0 0,1 0,-1 0,1 0,0-1,-1 1,1-1,0 0,0-1,1 1,-1-1,0 0,0-1,1 1,-1-1,0 0,1 0,-1-1,0 1,5-2,16-5,-1-1,0 0,-1-2,0-1,0-1,-1-1,-1-1,0-1,-1-1,-1-1,-1 0,0-2,3-4,-12 13,0 2,0 0,-1-1,0-1,-1 1,0-1,0-1,-1 1,0-1,-1-1,-1 1,0-1,2-5,-7 16,0-1,-1 0,1 0,0 1,-1-1,1 0,-1 1,0-1,1 0,-1 1,0-1,0 1,0-1,0 1,0 0,0-1,0 1,-1 0,1 0,-1 0,1 0,0 0,-1 0,0 0,1 0,-1 0,1 1,-1-1,0 1,1-1,-1 1,0 0,0 0,1 0,-1 0,0 0,0 0,0 0,1 0,-1 1,0-1,1 1,-1-1,0 1,1 0,-1-1,1 1,-1 0,1 0,-1 0,1 0,0 1,-1-1,1 0,0 0,0 1,0-1,-1 2,-8 6,0-1,1 1,0 1,1 0,0 0,1 1,0 0,0 0,1 1,1-1,0 1,0 1,1-1,0 5,3-12,0 0,1 1,0-1,0 1,0-1,0 1,1-1,0 0,0 1,1-1,-1 0,1 0,0 0,1 0,-1 0,1 0,0 0,0-1,1 0,-1 0,1 0,0 0,0 0,0-1,0 1,1-1,2 1,-1 1,2-1,-1 0,0 0,1-1,0 0,-1 0,1-1,0 0,1 0,-1-1,0 0,0 0,1-1,-1 0,0 0,1-1,6-2,13-7,-1-2,0-1,-1-1,-1-2,0 0,-1-1,-1-2,0 0,5-9,-15 17,0-1,-1-1,0 0,-1 0,-1-1,0-1,-1 0,0 0,-1-1,-1 0,-1 0,0-1,-1 1,1-6,-7 20,1-1,0 1,0 0,-1 0,1 0,-1 0,0 0,1 0,-1 0,0 0,0 0,0 0,-1 1,1-1,0 0,-1 1,1-1,-1 0,1 1,-1 0,0-1,0 1,1 0,-1 0,0 0,0 0,0 1,0-1,0 0,0 1,-1-1,1 1,0 0,0 0,0 0,0 0,0 0,-1 0,1 1,0-1,0 0,0 1,0 0,0 0,0-1,0 1,0 1,0-1,1 0,-1 0,0 0,1 1,-1-1,0 1,1 0,0-1,-1 1,1 0,0 0,0 0,-18 17,2 0,0 1,1 0,2 2,0-1,1 2,1 0,-1 5,8-15,0 0,1 0,1 0,0 1,1-1,1 1,0-1,1 1,1 13,-1-23,0 1,1 0,0-1,0 1,1 0,-1-1,1 1,0-1,0 0,0 0,0 1,1-2,0 1,0 0,0 0,0-1,1 0,-1 1,1-1,0-1,0 1,0-1,0 1,0-1,1 0,-1 0,0-1,1 0,3 1,12 2</inkml:trace>
  <inkml:trace contextRef="#ctx0" brushRef="#br0" timeOffset="4687.736">3387 735,'-81'60,"61"-45,1 1,1 1,0 1,1 0,1 1,1 1,-12 22,26-42,0 1,1 0,-1-1,0 1,1 0,-1-1,0 1,1 0,-1 0,1-1,-1 1,1 0,0 0,-1 0,1 0,0 0,0 0,-1 0,1 0,0 0,0 0,0 0,0 0,0-1,0 1,0 0,1 0,-1 0,0 0,1 0,-1 0,0 0,1 0,-1 0,1-1,-1 1,1 0,-1 0,1-1,0 1,0 0,-1-1,1 1,0 0,0-1,-1 1,1-1,0 0,0 1,0-1,0 0,0 1,0-1,0 0,0 0,0 0,0 0,0 0,-1 0,1 0,0 0,0 0,0 0,0-1,0 1,0 0,0 0,0-1,0 1,0-1,15-7,-1-1,0 0,0-1,-1-1,0 0,-1-1,0 0,-1-1,7-10,25-24,36-39,-80 85,0 1,0-1,0 1,0-1,0 1,1-1,-1 1,0-1,0 1,0-1,1 1,-1-1,0 1,1 0,-1-1,0 1,1-1,-1 1,1 0,-1-1,0 1,1 0,-1 0,1-1,-1 1,1 0,-1 0,1 0,-1 0,1-1,-1 1,1 0,-1 0,1 0,-1 0,1 0,-1 0,1 0,-1 1,1-1,-1 0,1 0,-1 0,1 0,-1 1,1-1,-1 0,0 0,1 1,-1-1,1 0,-1 1,0-1,1 0,-1 1,0-1,1 1,-1-1,0 1,0-1,1 1,-1-1,0 1,3 35,-4-30,1 0,10 87,-10-90,1 0,1 0,-1 0,0-1,1 1,-1-1,1 1,0-1,0 1,0-1,0 0,0 0,1 0,-1 0,0-1,1 1,0 0,-1-1,1 0,0 0,0 0,-1 0,1 0,0 0,0-1,0 1,0-1,0 0,3 0,2 0,1-1,-1-1,0 1,1-1,-1-1,0 1,0-1,0-1,-1 0,1 0,-1 0,0-1,0 0,0 0,-1-1,1 0,1-2,-5 5,0-1,0 1,0 0,0-1,-1 0,1 1,-1-1,0 0,0 0,-1-1,1 1,-1 0,0 0,0-1,0 1,-1-1,1 1,-1 0,0-1,0 1,-1-1,1 1,-1-1,0 1,0 0,-1-1,1 1,-1 0,0 0,0 0,0 0,-1 1,0-1,-9-10</inkml:trace>
  <inkml:trace contextRef="#ctx0" brushRef="#br0" timeOffset="5133.863">3641 199,'5'-2,"-1"-1,1 1,0 0,0 0,0 1,0-1,0 1,0 0,0 0,0 1,0 0,1 0,-1 0,0 0,0 1,0 0,0 0,0 0,0 1,2 0,-6 1,0 0,0 0,0 0,0 0,0 0,-1 0,1 0,-1 0,0 0,0 1,0-1,-1 0,1 0,-1 0,1 0,-1 0,0 0,0 0,0 0,-1 0,1-1,-1 1,0 0,1-1,-1 1,0-1,0 0,-1 0,1 0,0 0,-2 1,-4 7,-25 65,32-73,1 0,0 0,0 0,0 0,0 0,0 1,1-1,-1 0,1 0,-1 0,1 0,0 0,0 0,0 0,0 0,0 0,0 0,0-1,1 1,-1 0,0-1,1 1,0-1,-1 0,1 1,0-1,0 0,0 0,0 0,0 0,0 0,0-1,0 1,0-1,0 1,1-1,77 6,-55-6</inkml:trace>
  <inkml:trace contextRef="#ctx0" brushRef="#br0" timeOffset="5787.018">4205 566,'-13'4,"-1"1,1 1,0 0,0 1,0 0,1 1,1 0,-1 1,1 0,0 1,1 0,0 1,1 0,0 0,1 1,0 0,1 1,1 0,0 0,0 0,1 1,1 0,0-1,-1 14,4-17,1 0,0-1,0 1,1 0,1-1,0 1,0-1,1 1,0-1,0 0,1 0,0 0,1-1,0 0,0 0,1 0,0 0,0-1,1 0,0 0,0 0,1-1,-1-1,2 1,-1-1,0 0,1-1,0 0,0-1,0 1,0-2,1 1,6 0,12-2,0-2,1-1,-1-1,0-1,0-1,0-2,-1-1,0-1,0-1,-1-2,-1 0,0-2,0 0,-1-2,-1-1,-1 0,-1-2,15-16,-21 22,-1-1,-1-1,0 0,0-1,-2 0,0-1,-1 0,5-12,-12 21,0 1,0 0,0-1,-1 1,-1-1,1 0,-1 0,0 0,-1 0,0 1,0-1,-1 0,0 0,0 0,-1 0,0 1,0-1,-1 1,0-1,0 1,-1 0,-3-6,-2 2,-1 1,0-1,0 1,-1 1,0 0,0 0,-1 1,0 1,-1 0,0 1,0 0,0 1,-1 0,1 1,-1 0,0 2,0-1,0 2,-1 0,1 0,0 2,-1 0,1 0,0 1,0 1,0 0,0 1,-10 5,-116 52,106-42</inkml:trace>
  <inkml:trace contextRef="#ctx0" brushRef="#br0" timeOffset="6184.5">4092 932,'53'-55,"82"-67,-126 118,0 0,1 0,0 1,0 1,-1 0,1 0,1 1,-1 0,0 1,0 0,0 0,0 1,0 0,0 1,0 1,0-1,0 1,-1 1,0 0,9 5,89 20,56-42,-128 6,-10 3</inkml:trace>
  <inkml:trace contextRef="#ctx0" brushRef="#br0" timeOffset="7466.744">5024 848,'-136'253,"126"-233,35-36,115-152,-139 167,-1-1,1 1,0-1,0 0,0 1,0-1,0 1,0-1,0 1,1-1,-1 1,0 0,1-1,-1 1,1 0,0 0,-1 0,1 0,0 1,-1-1,1 0,0 1,0-1,0 1,0 0,-1-1,1 1,0 0,0 0,0 0,0 0,0 1,0-1,0 0,-1 1,1 0,0-1,0 1,-5 34,2-33,0-1,0 0,1 1,-1-1,0 0,1 1,-1-1,1 1,-1-1,1 1,0-1,-1 1,1 0,0-1,0 1,0-1,0 1,1 0,-1-1,0 1,1-1,-1 1,1-1,-1 1,1-1,0 0,-1 1,1-1,0 0,0 1,0-1,0 0,0 0,1 0,-1 0,0 0,0 0,1 0,-1 0,0-1,1 1,-1 0,1-1,5-1,0-1,0 0,0 0,-1-1,1 0,-1 0,1 0,-1-1,0 0,-1 0,1-1,4-4,-2 2,9-6,-12 8,0 0,0 0,1 1,0-1,0 1,0 1,1-1,-1 1,1 0,-1 1,1-1,0 1,0 1,0-1,2 1,-7 2,1 0,-1 0,0 0,1 0,-1 1,0-1,0 1,0-1,0 1,0 0,0 0,0 0,0 0,-1 0,1 0,-1 1,0-1,0 0,1 1,-2-1,1 1,13 19,3-5,0-3</inkml:trace>
  <inkml:trace contextRef="#ctx0" brushRef="#br0" timeOffset="7937.899">5080 1,'199'6,"-198"-6,1 0,-1 0,1 0,-1 1,1-1,-1 0,1 1,-1-1,0 1,1 0,-1 0,0-1,0 1,1 0,-1 0,0 0,0 0,0 0,0 0,0 0,0 1,0-1,-1 0,1 1,0-1,-1 0,1 1,-1-1,1 1,-1-1,0 0,1 1,-1-1,0 1,0-1,0 1,0-1,-1 1,1-1,0 1,-1-1,1 1,0-1,-1 0,0 1,1-1,-1 0,0 1,0 0,-49 58,43-54,-52 59,58-63,-1 0,1 0,0 0,0 0,0 0,0 0,0 1,0-1,1 0,-1 0,1 1,-1-1,1 1,0-1,0 1,0-1,0 0,1 1,-1-1,1 0,-1 1,1-1,0 0,0 1,0-1,0 0,0 0,0 0,1 0,-1 0,1 0,-1 0,2 0,6 4,1 0,0 0,0-1,0 0,1-1,0 0,0-1,0 0,0-1,0 0,1 0,-1-2,1 1,-1-1,0-1,11-1,2-3,-5-2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0,'-23'67,"-16"25,-4-2,-50 75,-57 64,148-227,1 0,0 0,0 0,0 0,0 0,0 0,0 1,0-1,1 0,-1 1,1-1,0 0,0 1,-1-1,2 1,-1-1,0 1,0-1,1 0,-1 1,1-1,0 0,0 0,0 1,0-1,0 0,0 0,0 0,1 0,-1 0,1 0,0-1,-1 1,1 0,0-1,0 1,0-1,0 0,0 0,0 0,1 0,-1 0,0 0,0 0,1-1,-1 1,2-1,23 4,1-1,0-1,0-2,-1 0,1-2,3-2,15-12,-27 3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345 339,'0'0,"1"-1,-1 1,0 0,1-1,-1 1,0-1,1 1,-1-1,0 1,0-1,1 1,-1-1,0 1,0-1,0 1,0-1,0 0,0 1,0-1,0 1,0-1,0 1,0-1,0 1,0-1,0 0,0 1,-1-1,1 1,0-1,0 1,-1-1,1 1,0-1,-1 1,1 0,-1-1,1 1,0-1,-1 1,1 0,-1-1,1 1,-1 0,1 0,-1-1,1 1,-1 0,1 0,-1 0,1 0,-1 0,0 0,1 0,-1 0,1 0,-1 0,1 0,-1 0,1 0,-1 0,0 0,1 0,-41-1,11 7,0 2,1 0,0 2,1 1,0 2,1 0,0 2,-19 15,45-30,0 0,0 1,0-1,0 1,0-1,0 1,0-1,0 1,1 0,-1 0,0-1,1 1,-1 0,0 0,1 0,-1-1,1 1,-1 0,1 0,-1 0,1 0,0 0,0 0,-1 0,1 0,0 0,0 0,0 0,0 1,0-1,0 0,0 0,1 0,-1 0,0 0,0 0,1 0,-1 0,1-1,-1 1,1 0,-1 0,1 0,0 0,-1 0,1-1,0 1,0 0,-1-1,1 1,0 0,0-1,0 1,0-1,0 1,0-1,0 0,0 1,1-1,62 22,42 2,-105-22,1-1,-1 1,0 0,0 0,0 0,0 0,-1 0,1 0,0 0,-1 0,1 0,-1 0,0 1,0-1,0 0,0 0,0 0,0 0,-1 1,1-1,-1 0,1 0,-1 0,0 0,0 0,0 0,0 0,0 0,0-1,0 1,-1 0,1 0,-1-1,1 1,-1-1,0 0,1 1,-1-1,0 0,0 0,0 0,0 0,-1 0,-4 6,-127 115,132-119,0-1,0 1,1 0,0 0,-1-1,1 1,0 0,0 0,0 0,1 1,-1-1,1 0,0 0,0 0,0 0,0 0,0 1,1-1,-1 0,1 0,0 0,0 0,0 0,0 0,1 0,-1-1,1 1,0 0,0-1,0 1,0-1,0 1,0-1,0 0,1 0,-1 0,1-1,0 1,0 0,-1-1,1 0,0 0,0 0,0 0,0 0,0 0,1-1,-1 1,0-1,2 0,20 3,-1 0,1-2,0-1,-1-1,1-1,0-1,7-2,-26 3,0 1,0-1,0 0,0 0,0-1,0 0,-1 0,1 0,-1-1,0 0,0 0,0 0,0 0,-1-1,4-4,5-11</inkml:trace>
  <inkml:trace contextRef="#ctx0" brushRef="#br0" timeOffset="449.434">259 0,'1'1,"-1"-1,0 1,0-1,0 1,0-1,0 1,0-1,0 1,0-1,-1 1,1-1,0 1,0-1,0 1,-1-1,1 1,0-1,0 0,-1 1,1-1,0 1,-1-1,1 0,0 1,-1-1,1 0,-1 1,1-1,0 0,-1 0,1 1,-1-1,1 0,-1 0,1 0,-1 0,1 0,-1 0,1 0,-1 1,1-1,-1-1,1 1,-1 0,0 0,1 0,-1 0,1 0,0 0,-1-1,1 1,-1 0,1 0,-1-1,1 1,-1 0,1-1,0 1,-1 0,1-1,0 1,-1 0,1-1,-30 165,26-86,3 0,3 0,12 75,-8-90,1 334,-36-275,26-110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0,'-137'460,"60"-238,74-219,1 0,0 1,0 0,1-1,-1 1,1 0,0-1,0 1,0 0,0 0,1 0,-1 0,1 0,0 0,0 0,1 0,-1 0,1 0,0 0,0 0,0 0,1-1,-1 1,1 0,0-1,0 1,0-1,0 0,1 1,-1-1,1 0,0-1,0 1,0 0,0-1,0 0,1 0,-1 0,1 0,0 0,1 0,16-1,0 0,0-1,0-2,0 0,0-1,0-1,20-7,-1 2,1-10,-30 6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1 112,'24'-4,"12"-3,6-3,4-2,0 3,-3 1,-4 4,-5 1,3-3,-1 0,-2 0,-1 2,-2-4,-2-1,0 2,-1 2,-5 2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1 424,'33'0,"17"0,3 0,-1 0,-5 0,-7 0,-4 0,-4 0,-2 0,-7 0</inkml:trace>
  <inkml:trace contextRef="#ctx0" brushRef="#br0" timeOffset="4584.6">28 594,'31'17,"0"-11,1-1,-1-2,1-2,-1-1,14-2,7 1,33-17,-79 13</inkml:trace>
  <inkml:trace contextRef="#ctx0" brushRef="#br0" timeOffset="5205.451">961 1,'-3'28,"-1"-1,-2 1,0-1,-2 0,0-1,-2 0,-1 0,-10 15,-16 43,-44 114,73-175,6-20,0 1,1-1,-1 0,1 1,-1 0,1-1,0 1,0 0,1-1,-1 1,1 0,0 0,0-1,0 1,1 0,-1 0,1 0,0-1,0 1,0-1,0 1,1-1,-1 1,1-1,0 1,0-1,0 0,1 0,0 1,3 0,-1-1,1 1,0-1,0 0,0-1,1 1,-1-1,1-1,-1 1,1-1,-1 0,1 0,0-1,-1 0,1 0,0-1,0 0,-1 0,1 0,-1-1,6-2,37-4,64-22,-99 20</inkml:trace>
  <inkml:trace contextRef="#ctx0" brushRef="#br0" timeOffset="5503.731">508 227,'39'-5,"17"-1,4 0,-4 1,-6 2,-2 1,-4 1,-6 0,-3 1,-4 0,-2 1,-1-1,0 0,-6 0</inkml:trace>
  <inkml:trace contextRef="#ctx0" brushRef="#br0" timeOffset="5952.58">1214 397,'29'-1,"-15"0,0 0,1 1,-1 1,0 0,0 1,0 0,-1 1,1 1,0 0,-1 1,0 0,6 4,-17-7,0-1,0 0,0 1,0-1,-1 1,1 0,0-1,-1 1,1 0,-1 0,0 0,0 0,0 0,0 1,0-1,0 0,0 0,-1 1,1-1,-1 0,0 1,1-1,-1 1,0-1,0 0,-1 1,1-1,-1 0,1 1,-1-1,1 0,-1 0,0 1,0-1,0 0,-1 0,1 0,0 0,-2 1,-66 77,61-73,-1 1,-34 40,42-47,1 0,-1 0,0 0,1 0,-1 0,1 0,0 0,-1 1,1-1,0 0,-1 0,1 0,0 0,0 0,0 1,0-1,0 0,0 0,0 0,1 0,-1 1,0-1,1 0,-1 0,1 0,-1 0,1 0,-1 0,1 0,0 0,0 0,-1 0,1 0,0-1,0 1,0 0,0 0,0-1,0 1,0-1,0 1,0-1,0 1,0-1,0 1,1-1,-1 0,16 4,0-1,1-1,-1-1,1 0,-1-1,1-1,-1-1,1-1,-1 0,0-1,10-4,-22 7,20-4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5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59 536,'-2'0,"1"-1,0 0,-1 1,1-1,-1 1,1 0,-1-1,1 1,-1 0,1 0,-1 0,1 0,-1 0,1 1,-1-1,1 0,-1 1,1-1,-1 1,1-1,0 1,-1-1,1 1,0 0,-1 0,1 0,0 0,0 0,0 0,0 0,0 0,0 1,0-1,0 0,0 0,1 1,-1-1,1 1,-1-1,1 0,-1 1,1-1,0 1,-1-1,1 1,0 0,-6 76,7-61,1-1,1 1,1-1,0 0,1 0,1 0,0-1,1 0,1 0,0-1,1 1,0-2,12 13,-19-23,1 0,0 0,0 0,1-1,-1 1,1-1,-1 0,1 0,-1 0,1-1,0 1,0-1,0 0,0 0,0 0,0 0,0-1,1 0,-1 1,0-2,0 1,0 0,0-1,0 0,0 0,0 0,0 0,0-1,0 0,0 1,6-5,1-1,-1 1,0-2,0 1,-1-1,0-1,-1 0,1 0,3-6,3-7,-14 19,0 0,0 0,0-1,0 2,1-1,0 0,-1 0,1 0,0 1,0-1,1 1,-1 0,0-1,1 1,0 0,-1 0,1 1,0-1,0 1,0-1,0 1,0 0,0 0,0 0,0 0,1 1,-1-1,0 1,0 0,1 0,-1 0,0 0,1 1,-1 0,1 0,93 68,-85-65,1-1,-1-1,1 0,-1-1,1 0,0-1,-1 0,1-1,0-1,-1 0,0 0,1-2,-1 1,0-1,0-1,-1 0,1-1,-1 0,-1-1,1 0,-1-1,0 0,-1 0,0-1,0 0,-1-1,0 0,0 0,-1-1,3-7,-6 11,0-1,-1 0,1 0,-2-1,1 1,-1 0,0-1,-1 1,0-1,-1 0,1 1,-2-1,1 0,-1 0,0 1,-1-1,0 1,-1 0,0-3,-4-7</inkml:trace>
  <inkml:trace contextRef="#ctx0" brushRef="#br0" timeOffset="548.408">1132 1,'0'567,"14"-478,-13-87,-1 1,1-1,1 0,-1 0,0 1,1-1,-1 0,1 0,-1 0,1 0,0-1,0 1,0 0,0-1,0 1,0-1,1 0,-1 0,0 0,1 0,-1 0,1 0,-1-1,1 1,-1-1,1 1,-1-1,1 0,-1 0,1 0,-1-1,1 1,0-1,11-4,0 0,-1-1,1-1,-1 0,-1 0,0-2,0 1,0-2,9-9,-17 15,78-74,-81 78,1 0,-1-1,0 1,1 0,-1 0,0 0,0 0,1 0,-1 0,0 0,1 0,-1 1,0-1,0 0,1 1,-1-1,0 1,0-1,0 1,1 0,-1-1,0 1,0 0,0 0,0 0,-1 0,1 0,0 0,0 0,0 0,-1 0,1 0,-1 1,1-1,-1 0,1 0,-1 0,0 1,1-1,-1 0,0 1,0-1,0 0,0 1,0-1,0 0,0 0,-1 1,1-1,0 0,-1 0,1 1,-1-1,1 0,-2 1,3 8,-1-1,0 0,1 0,0 0,1 0,-1 0,2-1,-1 1,1 0,1-1,0 0,0 0,0 0,1 0,0-1,0 0,1 0,0 0,1-1,-1 1,1-2,1 1,12 1</inkml:trace>
  <inkml:trace contextRef="#ctx0" brushRef="#br0" timeOffset="950.386">1780 735,'20'-2,"-1"0,1-1,-1-1,0 0,0-2,0 0,-1-1,0-1,-1-1,0 0,0-2,0 0,-2 0,1-1,-2-1,0-1,10-11,-22 22,0 1,0-1,-1 0,1 0,-1 0,1 0,-1 0,0 0,0 0,0-1,-1 1,1 0,-1-1,1 1,-1 0,0-1,-1 1,1 0,0-1,-1 1,0 0,0 0,0 0,0-1,0 1,-1 0,1 0,-1 1,0-1,0 0,0 0,0 1,-1-1,1 1,0 0,-1 0,0 0,0 0,1 0,-1 1,0-1,0 1,0 0,-1-1,1 1,0 1,0-1,-1 0,1 1,0 0,-3 0,0 0,0 0,0 1,0 0,-1 0,1 0,0 1,1 0,-1 0,0 0,0 1,1 0,0 0,-1 1,1-1,0 1,1 0,-1 0,1 1,0-1,0 1,0 0,-1 2,-61 124,64-125,0 0,0 0,0 0,1 0,0 0,0 0,0 1,1-1,0 0,0 1,1-1,0 0,0 0,0 0,1 0,0 0,0 0,1 0,-1 0,1 0,0-1,1 0,-1 0,1 0,0 0,1 0,-1-1,1 0,0 1,0-2,0 1,5 2,4 1,-1 0,1-1,0-1,0 0,0-1,1 0,-1-1,1-1,0-1,0 0,3 0,7-1</inkml:trace>
  <inkml:trace contextRef="#ctx0" brushRef="#br0" timeOffset="1367.971">2204 876,'26'-46,"1"1,3 2,34-38,-23 37,-29 74,-12-24,0-1,0 1,1 0,0-1,0 0,0 1,0-1,1 0,0 1,0-1,1 0,-1 0,1-1,0 1,0 0,1-1,0 0,-1 0,1 0,0 0,1-1,-1 1,1-1,-1 0,1-1,0 1,0-1,0 0,1 0,-1 0,0-1,1 0,-1 0,1 0,-1-1,1 0,-1 0,3 0,13-9,-1-1,-1 0,1-2,-2 0,0-1,0-1,-1 0,-1-2,0 0,-1 0,-1-1,-1-1,0-1,8-17,-9 18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83,'53'100,"-40"-69,91 243,-48-84,-55-186,-1-1,0 1,1-1,-1 0,1 1,0-1,0 0,0 0,0 0,1 0,-1 0,1 0,0 0,0 0,0-1,0 1,0-1,0 1,3 1,-3-6,0 1,1-1,-1 0,0 0,0 0,-1 0,1-1,0 1,-1 0,1-1,-1 1,0-1,0 1,0-1,0 0,0 1,0-1,-1 0,1 0,-1 0,0 1,0-2,2-4,124-411,-49 212,-46 168,-15 28</inkml:trace>
  <inkml:trace contextRef="#ctx0" brushRef="#br0" timeOffset="334.784">706 337,'34'-10,"15"-3,5 1,-2-3,-6 2,-5 3,-5 3,-4 2,-2-2,-2 0,-1 1,0 1,1 3,-1 0,-4 1</inkml:trace>
  <inkml:trace contextRef="#ctx0" brushRef="#br0" timeOffset="551.775">819 506,'39'-9,"16"-4,5 1,-3 2,-2-2,-6 1,-1 3,-4-3,-5 1,1 3,-2 1,-2 2,-3 3,-7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80,'38'0,"32"0,14-5,2-1,-9 0,-12 1,-8-3,-9-1,-8 2,-6 2,-3 1,-3-3,-1 0,-1 1,-4 1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0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4,'-18'3,"0"0,0 2,0 0,1 1,0 1,0 0,1 1,0 1,0 1,1 0,0 1,1 1,0 0,1 1,0 0,1 1,1 0,0 1,1 0,0 1,2 0,-6 14,6-8,2-1,0 1,2 0,0 0,2 0,0 22,2-38,0 1,0 0,1-1,0 1,1-1,-1 1,1-1,0 1,1-1,0 0,0 0,0 0,1-1,-1 1,1-1,1 0,-1 0,1 0,0-1,0 1,0-1,0 0,1-1,0 1,3 1,11 1,0 0,1-1,0-1,-1-1,1-1,0-1,0-1,1-1,-1 0,-1-2,1 0,15-5,-2-2,0 0,-1-2,0-2,-1-1,0-2,-1 0,5-7,-17 11,-1 0,-1-1,0-1,-1-1,0 0,-1-1,-1 0,-1-2,-1 1,0-2,6-14,-16 29,0 0,0-1,0 1,-1-1,0 1,0-1,0 0,-1 1,1-1,-1 0,-1 1,1-1,-1 0,0 1,0-1,-1 1,0-1,0 1,0 0,0-1,-1 1,0 0,0 1,0-1,-1 0,0 1,0 0,0 0,0 0,0 0,-1 1,-4-3,-7-5,-1 1,0 1,0 0,-1 1,0 1,0 1,-1 1,0 0,-4 1,-19-2,-1 2,0 2,0 1,0 3,0 1,-2 3,-2 1</inkml:trace>
  <inkml:trace contextRef="#ctx0" brushRef="#br0" timeOffset="329.897">0 258,'7'-5,"0"1,1 1,-1-1,0 1,1 1,0-1,0 1,-1 1,1-1,0 1,0 1,1-1,-1 1,0 1,0 0,7-2,626-9,-481-6,4-1,121 4,-261 14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0 713,'26'2,"0"-2,0-1,0-1,0-1,0-1,0-1,-1-2,0-1,0 0,-1-2,0-1,-1 0,0-3,27-23,-2-3,-2-1,-2-3,16-21,8-7,201-228,-268 298,1-1,-1 1,1 0,0 0,-1 0,1 0,0 1,0-1,0 0,0 1,1-1,-1 1,0 0,1 0,-1 0,1 0,-1 0,1 0,-1 1,1-1,-1 1,1 0,0 0,-1-1,1 2,0-1,-1 0,1 1,-1-1,1 1,-1 0,1 0,-1 0,1 0,-1 0,0 0,1 1,-1-1,0 1,0 0,3 11,0 0,-2 1,1-1,-2 1,0 0,0 0,-2-1,1 1,-2 0,0 0,-1 0,0 0,-2 4,-10 49,-4-1,-2 0,-3-2,-3 0,-18 29,39-83,0 1,0-1,-1-1,0 1,-1-1,0 0,-1 0,0-1,0 0,-1-1,1 1,-2-2,1 1,-1-1,0-1,0 0,-1 0,1-1,-1 0,0-1,0 0,0-1,-1 0,1-1,0 0,-1-1,1 0,-1-1,1 0,0-1,0 0,-1-1,1 0,-2-1,-15-12,4-1</inkml:trace>
  <inkml:trace contextRef="#ctx0" brushRef="#br0" timeOffset="330.041">1440 290,'-36'25,"0"1,2 2,2 1,0 2,-9 14,37-42,1 0,0 0,0 1,0-1,1 1,-1 0,1 0,0 0,0 0,0 0,1 0,-1 1,1-1,0 0,0 1,0-1,1 1,0-1,0 1,0-1,0 1,1-1,0 1,0-1,0 1,0-1,1 0,-1 1,1-1,0 0,0 0,1 0,-1-1,1 1,0-1,0 1,0-1,1 0,-1 0,4 2,1-1,1 0,0-1,0 0,0 0,1-1,-1 0,0-1,1 0,-1-1,1 0,0 0,-1-1,1 0,-1 0,0-1,0-1,1 0,5-2,4-2,-1-1,0-1,0-1,-1 0,0-1,-1-1,0 0,5-7,-15 14,0 0,-1-1,0 0,0 0,0 0,-1-1,0 1,0-1,-1 0,0-1,0 1,0 0,-1-1,0 1,-1-1,0 0,0 0,0 1,-1-1,0 0,-1 0,0 0,0 1,0-1,-1 0,-1 1,1-1,-1 1,-3-5,3 8,-1 0,0 1,-1 0,1 0,0 0,-1 0,0 1,0-1,1 1,-1 0,-1 1,1-1,0 1,0 0,0 1,-1-1,1 1,0 0,-1 0,1 1,-1-1,-18 5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75,'33'-4,"17"-3,4 1,-3 2,-9-5,-7 1,-5 1,-3 2,-1 1,-5-3,-1 0,-4 1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47,'38'0,"18"0,4-4,-3-3,-7 1,-7 2,-6 0,0 2,-5-4,-5-1,-6 1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9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16,'103'311,"-80"-144,-3-56,-20-110,1 0,0 0,-1 0,1-1,0 1,0 0,0 0,-1-1,1 1,0 0,0-1,0 1,0-1,0 1,0-1,0 0,1 1,-1-1,0 0,0 0,0 0,0 0,0 0,0 0,0 0,1 0,-1 0,0-1,0 1,0 0,0-1,0 1,0-1,0 1,0-1,0 1,0-1,0 0,0 1,-1-1,1 0,0 0,0 0,-1 0,1 1,0-1,-1 0,1 0,-1 0,0 0,1-1,-1 1,0 0,1 0,-1 0,0 0,0 0,0 0,0 0,0-1,0 1,0 0,0 0,-1 0,1-1,175-396,-175 397,11-25,2-1,0 2,2 0,1 0,11-12,-9 18</inkml:trace>
  <inkml:trace contextRef="#ctx0" brushRef="#br0" timeOffset="994.766">508 496,'13'-3,"1"-2,1 2,-1-1,1 2,0 0,0 1,0 0,0 1,6 1,-19-1,-1 0,1 1,-1-1,1 0,-1 1,1-1,-1 1,1-1,-1 1,0 0,1-1,-1 1,0 0,0 0,0 0,1 0,-1 0,0 0,0 0,-1 1,1-1,0 0,0 0,0 1,-1-1,1 1,-1-1,1 0,-1 1,0-1,1 1,-1-1,0 1,0-1,0 1,0-1,0 1,0-1,-1 1,1-1,-1 1,-27 64,18-48,8-16,0 1,0-1,0 1,1 0,-1-1,1 1,-1 0,1 0,0 0,0 0,0 0,1 0,-1 0,1 0,0 0,0 1,0-1,0 0,0 0,0 0,1 0,0 0,0 0,0 0,0 0,0 0,0 0,1 0,-1 0,1-1,0 1,0-1,0 1,0-1,0 0,1 0,-1 0,1 0,-1 0,1 0,0-1,2 2,8-1,0 0,0-1,0 0,0-1,0-1,0 0,0-1,0 0,0-1,0 0,-1-1,1 0,-1-1,1-1,5-5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8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340 173,'0'14,"0"10,0 5,0 3,0 6,0 0,0 0,0-3,0 3,4-1,3-1,-1-3,-2-1,0-2,-2-1,-1-1,0 0,-1-5</inkml:trace>
  <inkml:trace contextRef="#ctx0" brushRef="#br0" timeOffset="237.265">0 173,'34'-15,"16"-4,4 1,2-1,-3 2,-1 4,-5 0,0 2,-4-3,-5 3,2 1,-2 4,-2 2,-3 2,-2 1,-6 2</inkml:trace>
  <inkml:trace contextRef="#ctx0" brushRef="#br0" timeOffset="638.244">593 567,'38'-5,"-20"1,1 0,-1 2,1 0,0 2,0 0,-1 1,1 0,0 2,4 1,-21-4,0 1,0-1,1 1,-1 0,0-1,0 1,0 0,0 0,0 0,-1 0,1 1,0-1,0 0,-1 1,1-1,-1 1,1 0,-1-1,1 1,-1 0,0 0,0 0,0 0,0 0,-1 0,1 0,0 0,-1 0,1 1,-1-1,0 0,0 0,0 0,0 1,0-1,0 0,-1 0,1 0,-1 0,1 1,-1-1,0 0,0 0,0 0,0 0,0-1,0 1,-1 0,1 0,-1-1,1 1,-1-1,0 1,-47 45,40-40,1 0,0 1,0 0,0 0,1 0,0 1,1 0,0 1,1-1,-4 8,9-15,-1 0,0 0,1 0,-1 0,1 0,-1 0,1 1,0-1,0 0,0 0,0 0,1 0,-1 1,1-1,-1 0,1 0,0 0,-1 0,1 0,0 0,0 0,1 0,-1-1,0 1,1 0,-1 0,1-1,-1 1,1-1,0 0,-1 1,1-1,0 0,0 0,0 0,0 0,0-1,0 1,2 0,85 5,-67-9,-1-1,1-2,-1 0,0-1,0-1,0-1,-1-1,9-6,-11 2</inkml:trace>
  <inkml:trace contextRef="#ctx0" brushRef="#br0" timeOffset="902.19">1271 483,'33'-5,"17"-1,4 0,-3 1,-4 2,-6-4,-5-1,-4 2,-2 0,-2 3,-6-4,-1 0,0 1,-4 1</inkml:trace>
  <inkml:trace contextRef="#ctx0" brushRef="#br0" timeOffset="1123.263">1525 229,'0'34,"0"20,0 6,0-2,0-7,0-6,0-7,0-5,0-3,0-2,5-6,1-1,0-5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0,'48'209,"18"122,-39-226,-27-104,0 0,1 0,-1 0,0 0,1 0,-1-1,1 1,-1 0,1 0,0 0,-1-1,1 1,0 0,0-1,-1 1,1-1,0 1,0-1,0 1,0-1,0 1,0-1,-1 0,1 0,0 1,0-1,0 0,0 0,0 0,0 0,0 0,0 0,0 0,0 0,0-1,0 1,0 0,0-1,0 1,0 0,0-1,-1 1,1-1,0 0,0 1,0-1,-1 1,1-1,0 0,-1 0,34-45,-29 38,45-78,-5-2,26-71,-13-35,-53 174</inkml:trace>
  <inkml:trace contextRef="#ctx0" brushRef="#br0" timeOffset="336.142">593 509,'-5'34,"-1"15,0 5,1-7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1 225,'34'-4,"15"-3,5 1,-3 2,-4 0,-11-3,-7-1,-3 2,-6 1</inkml:trace>
  <inkml:trace contextRef="#ctx0" brushRef="#br0" timeOffset="247.126">171 0,'0'34,"0"15,0 5,0-3,0-4,0-6,0-5,0-4,0-2,4-7,3-2,-1 0,3 1,6-3,-1-5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367 118,'-15'108,"5"1,5 0,7 73,-1-68,-13-49,6-59</inkml:trace>
  <inkml:trace contextRef="#ctx0" brushRef="#br0" timeOffset="314.762">0 147,'57'-27,"1"3,1 2,1 3,1 2,0 3,33-1,-76 11,1 2,1 0,-1 2,0 0,0 1,0 0,17 5,-18 1</inkml:trace>
  <inkml:trace contextRef="#ctx0" brushRef="#br0" timeOffset="611.925">763 570,'0'29,"0"14,0 4,0 0,0-4,0-4,0-9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29.3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1778,'95'-119,"216"-260,-122 196,207-154,-383 328,-1-1,0 0,0-1,-1-1,-1 1,0-2,-1 1,0-2,0 0,-2 1,5-12,0 2,2 0,0 0,2 1,1 1,0 1,1 0,11-7,80-72,-109 99,1 0,-1 0,1 0,-1 0,1 0,-1 0,1 0,-1 0,1 0,-1-1,1 1,-1 0,0 0,1 0,-1-1,1 1,-1 0,1 0,-1-1,0 1,1 0,-1-1,0 1,1 0,-1-1,0 1,0-1,1 1,-1 0,0-1,0 1,0-1,1 1,-1-1,0 1,0-1,0 1,0-1,0 1,0-1,0 1,0-1,0 1,0-1,-1 1,1-1,0 1,0 0,0-1,0 1,-1-1,1 1,0-1,0 1,-1 0,1-1,0 1,-1 0,1-1,-1 1,1 0,0-1,-34-1,30 3,-230 4,219-4,0 2,0 0,1 0,-1 2,1-1,0 2,0 0,0 1,11-4,0-1,0 1,1 0,0 0,-1 0,1 0,0 0,0 0,1 0,-1 1,1-1,-1 1,1-1,0 1,1 0,-1 0,0-1,1 1,0 0,0 0,0-1,1 1,-1 0,1-1,0 1,0 0,0-1,0 1,1-1,-1 1,1-1,0 0,0 1,0-1,0 0,1-1,-1 1,1 0,0-1,0 1,0-1,0 0,0 0,0 0,1 0,2 1,104 57,-85-48,0 1,-1 0,0 2,-1 1,-1 1,10 10,26 41,-57-68,0 0,0 0,-1-1,1 1,0 0,-1-1,1 1,0-1,-1 1,1-1,-1 1,1-1,-1 0,1 1,-1-1,1 0,-1 1,0-1,1 0,-1 1,0-1,1 0,-1 0,0 1,0-1,0 0,0 0,0 1,0-1,0 0,0 0,0 0,0 1,0-1,0 0,-1 0,1 1,0-1,-1 0,1 0,0 1,-1-1,1 0,-1 1,1-1,-1 1,1-1,-1 1,0-1,0-5,-12-183,11 69,2 111,0-1,-1 1,0-1,-1 1,0 0,0 0,-1-1,0 1,0 1,-1-1,0 0,-1 1,0 0,0 0,-1 1,0-1,0 1,-1 0,0 1,0 0,-6-4,-5 6,4 6</inkml:trace>
  <inkml:trace contextRef="#ctx0" brushRef="#br0" timeOffset="380.839">1948 56,'-16'0,"1"2,0-1,-1 2,1 0,1 1,-1 1,0 0,1 0,0 2,0 0,1 0,0 1,0 1,1 0,0 1,1 0,0 1,0 0,-6 11,13-17,1-1,0 2,0-1,0 0,1 1,0-1,0 1,0 0,1-1,0 1,0 0,1 0,-1 0,1 0,0 0,1 0,-1 0,1-1,1 1,-1 0,1 0,0-1,0 1,0-1,1 1,0-1,0 0,0 0,1-1,0 1,3 3,0-1,1 0,0 0,1-1,0 0,0-1,0 0,0 0,1-1,0 0,0 0,0-1,0-1,0 0,1 0,-1-1,1 0,-1-1,1 0,-1-1,1 0,-1-1,0 0,1 0,4-3,6 0,0-2,-1-1,0 0,0-2,-1 0,0-1,0-1,-2-1,1 0,-2-2,0 0,0 0,-2-1,4-6,-14 16,-1 0,0 0,0-1,0 1,0-1,-1 1,0-1,-1 0,0 0,0 0,0 0,-1 0,0 0,0 0,0 0,-1 0,0 1,-1-1,0 0,0 0,0 1,-1-1,0 1,0 0,0 0,-1 0,0 0,0 0,-1 1,1 0,-1 0,-1 0,1 0,0 1,-1 0,0 0,0 1,0 0,-1 0,1 0,-4-1,-15-4</inkml:trace>
  <inkml:trace contextRef="#ctx0" brushRef="#br0" timeOffset="638.425">1356 169,'1302'0,"-1278"0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0,'38'0,"27"0,8 0,-4 0,-9 0,-10 0,-9 0,-11 5,-11 2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36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1553,'195'-253,"-108"148,-4-5,6-20,126-181,-127 122,-4 64,-49 83,-87 71,16-10,-157 65,87-55,145-25,20-5,147 12,12 13,-218-25,-1 1,1 0,-1 0,1-1,0 1,-1 0,1-1,0 1,-1 0,1-1,0 1,-1-1,1 1,0 0,0-1,-1 1,1-1,0 1,0-1,0 1,0-1,-1 1,1-1,0 1,0-1,0 1,0-1,0 1,0-1,1 1,-1-1,0 1,0-1,0 1,0-1,1 1,-1-1,0 1,0 0,1-1,-1 1,0-1,1 1,-1 0,0-1,1 1,-1 0,1-1,-1 1,0 0,1 0,-1-1,1 1,-1 0,1 0,-1 0,1 0,-1 0,1-1,-1 1,1 0,-1 0,1 0,-1 0,1 1,-1-1,1 0,-35-32,32 31,-251-223,249 222,4 4</inkml:trace>
  <inkml:trace contextRef="#ctx0" brushRef="#br0" timeOffset="354.782">1439 1,'-21'2,"0"1,0 1,0 0,1 2,-1 1,1 0,1 2,0 0,0 1,0 1,-3 3,18-10,0 0,0-1,0 1,1 1,0-1,0 0,0 1,0 0,1-1,-1 1,1 0,1 0,-1 1,1-1,0 0,0 0,0 1,1-1,-1 1,1-1,1 0,-1 1,1-1,0 0,0 1,1-1,-1 0,1 0,0 0,1 0,-1 0,1-1,0 1,0-1,0 1,1-1,-1 0,1-1,0 1,0 0,1-1,-1 0,5 2,7 2,0 0,1-1,-1-1,1-1,0 0,0-1,1-1,-1-1,0 0,1-1,-1-1,0-1,1 0,-1-1,0-1,-1-1,1 0,-1-1,0-1,0-1,-1 0,0-1,0 0,-1-1,0-1,-1 0,0-1,-1 0,0-1,0-2,-10 12,0-1,0 0,0 1,-1-1,0 0,1 0,-1 0,-1 0,1 0,0 0,-1 0,0 0,0 0,0 0,0 0,-1 0,0 0,0 0,0 0,0 0,0 0,-1 0,0 1,0-1,0 0,0 1,0 0,-1-1,0 1,1 0,-1 0,0 1,0-1,-1 1,1-1,-3 0,-16-10</inkml:trace>
  <inkml:trace contextRef="#ctx0" brushRef="#br0" timeOffset="601.834">705 141,'424'-39,"-110"22,75 16,-282 1,190 26,-271-24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0 368,'248'-11,"2"-24,-95 13,-131 15</inkml:trace>
  <inkml:trace contextRef="#ctx0" brushRef="#br0" timeOffset="3866.835">170 510,'138'-12,"110"-7,-40-7,-190 25,-6 1</inkml:trace>
  <inkml:trace contextRef="#ctx0" brushRef="#br0" timeOffset="4461.236">480 1,'10'14,"1"-1,0-1,0 1,2-2,-1 0,2 0,-1-1,1-1,1 0,-1-1,2 0,-1-2,1 0,9 2,37 20,-34-14,-1 0,-1 2,-1 1,0 1,13 13,-37-30,0 0,0-1,-1 1,1 0,0 0,-1 0,1 0,-1 0,1 0,-1 0,1 0,-1 0,0 0,1 0,-1 0,0 1,0-1,0 0,0 0,0 0,0 0,0 0,0 0,0 0,-1 1,1-1,0 0,-1 0,1 0,-1 0,1 0,-1 0,0 0,1-1,-1 1,0 0,0 0,1 0,-1-1,0 1,0 0,0-1,0 1,-50 32,39-27,-246 157,202-121,42-32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47,'14'0,"10"0,5 0,3 0,1 0,-1 0,-1 0,0 0,-2-5,0-1,0 0,-1 1,0 2,0 1,-5-4,-1-1,-5 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30,'34'0,"15"0,5 0,-2-5,-6-1,-5 0,-5 1,-4 1,-2 2,-2 1,-5 1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283 115,'40'167,"-5"51,-24-9,5-153,-11-54,-2-6</inkml:trace>
  <inkml:trace contextRef="#ctx0" brushRef="#br0" timeOffset="269.558">0 86,'207'-36,"146"3,-146 17,-183 16</inkml:trace>
  <inkml:trace contextRef="#ctx0" brushRef="#br0" timeOffset="747.55">593 566,'28'-8,"0"1,1 2,-1 0,1 2,0 1,0 2,26 2,-53-2,0 0,0 0,-1 0,1 0,0 0,0 0,0 1,-1-1,1 1,0-1,-1 1,1 0,0-1,-1 1,1 0,-1 0,1 0,-1 0,0 1,1-1,-1 0,0 0,0 1,0-1,0 1,0-1,0 1,0 0,0-1,-1 1,1 0,-1-1,1 1,-1 0,0 0,1-1,-1 1,0 0,0 0,0 0,-1-1,1 1,0 0,-1 0,1-1,-1 1,1 0,-1-1,0 1,0 0,0-1,0 1,0-1,0 0,0 1,0-1,-1 0,1 0,0 1,-2-1,-22 25,22-24,-1 0,1 0,-1 0,1 0,0 1,0-1,0 1,0 0,1 0,-1 0,1 0,0 0,0 0,0 1,0-1,0 1,1 0,-1-1,1 1,0 0,1 0,-1 0,0 0,1 0,0 0,0 0,0 0,1 0,-1-1,1 1,0 0,0 0,0 0,1-1,-1 1,1 0,1 1,4 0,1-1,-1 0,1-1,0 1,0-1,1-1,-1 0,1 0,-1 0,1-1,-1-1,1 1,0-1,-1-1,1 0,-1 0,2-1,17 1,87-2,-89 3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89,'4'39,"0"1,3-1,1 0,2-1,2 0,9 20,5 18,100 277,-105-320,-21-32,1-1,0 0,0 0,-1 1,1-1,0 0,0 0,0 0,-1 0,1 0,0 0,0 0,0 0,0 0,-1-1,1 1,0 0,0 0,-1-1,1 1,0-1,0 1,-1 0,1-1,-1 1,1-1,0 0,-1 1,1-1,-1 1,1-1,-1 0,1 0,-1 1,0-1,1 0,-1 1,0-1,0 0,1 0,-1 0,0 1,0-1,0 0,0 0,0 0,47-214,7-11,44-103,-87 275,-15 54,-1 5</inkml:trace>
  <inkml:trace contextRef="#ctx0" brushRef="#br0" timeOffset="334.929">707 625,'0'19,"0"12,-5-1,-2 1,1-1,1-1,1 0,2 0,6-6,2-6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428 736,'0'-5,"0"0,0-1,0 1,-1 0,0 0,0 0,0 0,0 0,-1 0,0 1,0-1,0 0,0 1,-1-1,0 1,0 0,0 0,0 0,-1 0,1 1,-1-1,0 1,0 0,-1 0,1 0,0 1,-1 0,0 0,0 0,1 0,-1 0,0 1,0 0,0 0,0 1,-1-1,1 1,0 0,0 1,0-1,0 1,0 0,-4 1,-12 9,1 1,0 0,1 2,1 0,0 1,1 1,0 0,1 2,1 0,1 0,1 1,0 1,2 0,-9 19,16-29,0 0,0 1,1-1,0 1,1-1,0 1,1 0,0 0,0 7,1-14,0 0,1-1,-1 1,1-1,-1 1,1-1,0 1,1-1,-1 1,1-1,-1 0,1 0,0 0,0 0,0 0,0 0,1 0,-1-1,1 1,0-1,0 0,0 0,0 0,0 0,0 0,0-1,1 1,-1-1,1 0,-1 0,12-1,-1 0,1-1,-1-1,0 0,0-1,0 0,0-1,0-1,-1 0,1-1,-2-1,1 0,-1 0,0-1,0-1,-1 0,0-1,0 0,-2 0,1-1,2-4,99-122,-110 135,-1 0,1 1,0-1,0 1,0-1,0 1,0-1,0 1,1-1,-1 1,0 0,1 0,-1 0,1 0,-1 0,1 0,0 0,-1 0,1 1,0-1,-1 1,1-1,0 1,0-1,0 1,-1 0,1 0,0 0,0 0,0 0,0 1,-1-1,1 0,0 1,0 0,-1-1,1 1,0 0,-1 0,1 0,-1 0,1 0,-1 0,1 0,-1 0,0 1,0-1,1 1,22 27,-19-22,0 0,0-1,0 1,1-1,0 0,0 0,1-1,0 1,0-2,0 1,0-1,1 0,0 0,-1-1,1 0,1-1,-1 1,3-1,3 0,-1-1,1-1,0 0,-1-1,1-1,-1 0,0 0,1-1,-1-1,0 0,-1-1,1-1,-1 1,0-2,0 0,-1 0,0-1,0-1,-1 0,3-3,19-26,-1-2,-2-1,-2 0,-2-2,6-17,-10 18,-2-1,-1-1,-3 0,-1-1,-3 0,-1-1,-3-1,-1 1,-3-1,-2-30,-6 50,5 27,0 1,0-1,0 0,0 1,0-1,0 0,0 1,0-1,0 0,0 1,0-1,0 0,0 1,0-1,0 0,0 1,0-1,0 0,-1 0,1 1,0-1,0 0,0 1,0-1,-1 0,1 0,0 1,0-1,-1 0,1 0,0 0,-1 1,1-1,0 0,0 0,-1 0,1 0,0 0,-1 0,1 1,0-1,-1 0,1 0,0 0,-1 0,1 0,0 0,-1 0,1-1,0 1,-1 0,1 0,0 0,-1 0,1 0,0 0,-1-1,1 1,0 0,0 0,-1 0,1-1,0 1,0 0,-1 0,-12 152,14-115,0 380,-1-389,1 0,2-1,0 1,2-1,1 0,1 0,1-1,2 0,0 0,2-1,11 18,-16-32,-6-6</inkml:trace>
  <inkml:trace contextRef="#ctx0" brushRef="#br0" timeOffset="247.183">822 312,'39'0,"36"-5,15-1,2 0,-10 1,-9 1,-8-3,-10 0,-4 0,-7 3,-5 0,-10 2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3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339 142,'-177'431,"173"-422,-4 7,1 1,0 0,2 0,0 1,0 0,2 0,0 0,1 0,1 8,1-24,1 1,-1-1,1 1,-1 0,1-1,0 1,0-1,0 0,0 1,1-1,-1 0,1 0,-1 1,1-1,0 0,-1-1,1 1,0 0,0 0,1-1,-1 0,0 1,0-1,1 0,-1 0,1 0,-1 0,1 0,-1-1,1 1,1-1,89 3,-72-5,-8 2,0-2,0 0,0 0,0-1,0-1,-1 0,1-1,-1 0,6-4,0 0</inkml:trace>
  <inkml:trace contextRef="#ctx0" brushRef="#br0" timeOffset="261.657">0 424,'58'-14,"28"-5,5-4,-9 2,-13 4,-9 6,-10 4,-8 3,-7 3,-9 1</inkml:trace>
  <inkml:trace contextRef="#ctx0" brushRef="#br0" timeOffset="585.485">819 424,'39'-4,"21"-8,6 0,-3 1,-8 2,-9 4,-11 1</inkml:trace>
  <inkml:trace contextRef="#ctx0" brushRef="#br0" timeOffset="781.304">763 678,'38'-10,"32"-7,9-6,-4 0,-10 5,-16 6</inkml:trace>
  <inkml:trace contextRef="#ctx0" brushRef="#br0" timeOffset="1167.319">1835 1,'-252'459,"202"-329,48-125,1 0,0 0,0 0,1 0,0 1,0-1,0 0,0 0,1 0,0 0,0 0,0 0,0 0,1 0,0 0,0 0,1-1,-1 1,1-1,0 0,0 1,0-1,1-1,-1 1,2 0,4 1,2 0,-1-1,0-1,1 0,0 0,-1-1,1 0,0-1,0 0,0-1,0 0,0-1,0 0,0 0,0-1,0-1,-1 0,8-3,46-32,-51 25</inkml:trace>
  <inkml:trace contextRef="#ctx0" brushRef="#br0" timeOffset="1419.533">1384 340,'38'5,"32"1,9 0,1-1,-9-2,-11-1,-17-1</inkml:trace>
  <inkml:trace contextRef="#ctx0" brushRef="#br0" timeOffset="1614.295">2145 594,'-9'38,"-4"23,6 5,3-8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0 227,'57'41,"-55"-37,12 15,-1 1,-1 1,-1 0,-1 0,-1 1,-1 1,-1-1,3 19,-4-19,1 0,10 41,4-1,2-1,12 21,-35-81,0 0,0 0,0 0,0 0,0 1,1-1,-1 0,0 0,1 0,-1 0,0 0,1 0,-1 0,1 0,0 0,-1 0,1 0,0 0,-1 0,1 0,0 0,0-1,0 1,0 0,0-1,0 1,0-1,0 1,0-1,0 1,0-1,0 0,0 1,0-1,1 0,-1 0,0 0,0 0,0 0,0 0,0 0,1 0,-1 0,0-1,0 1,0 0,0-1,0 1,0-1,0 1,0-1,0 0,0 1,1-2,53-179,99-261,-94 273,-51 146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1,'-5'29,"-6"19,-2 6,2-2,3-4,2-10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58,'38'-5,"27"-1,8 0,-4-4,-9 0,-10 2,-9 2,-6 2,-9 1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0,'-19'20,"3"15,4 2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0,'-42'27,"27"-19,0 1,1 1,0 0,0 0,1 2,1-1,0 2,0 0,1 0,1 1,8-12,1 0,-1 1,1-1,0 1,0-1,0 1,0-1,0 1,0-1,1 1,-1 0,1 0,0-1,0 1,0 0,0 0,0-1,0 1,1 0,0-1,-1 1,1 0,0-1,0 1,1-1,-1 1,0-1,1 0,-1 0,1 1,0-1,0 0,0 0,1 1,91 45,-43-27,-47-19,0 0,-1 0,1 0,-1 1,1-1,-1 1,0 0,0 0,0 0,-1 0,1 1,-1-1,0 1,1-1,-2 1,1 0,0 0,-1 0,0 0,1 0,-2 0,1 0,0 0,-1 1,0-1,0 0,0 0,0 0,-1 1,0-1,0 0,0 0,0 0,-1 0,1 0,-1 0,0-1,0 1,0-1,-1 1,1-1,-1 0,0 0,0 0,-2 1,-5 2,0-1,-1 0,0-1,0 0,0-1,0 0,-1-1,1 0,-1-1,1 0,-1-1,0 0,1-1,-1 0,-10-3,-2-2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0 499,'27'-50,"3"1,1 1,3 2,1 1,2 2,3 1,11-7,-27 28,2 2,0 1,1 0,1 2,29-12,-56 27,1 0,-1 1,1-1,0 0,-1 1,1-1,0 1,0-1,-1 1,1 0,0 0,0-1,0 1,-1 1,1-1,0 0,0 0,-1 1,1-1,0 1,0-1,-1 1,1 0,-1 0,1 0,-1 0,1 0,-1 0,1 0,-1 0,0 0,0 1,1-1,-1 1,0-1,0 1,-1-1,1 1,0-1,0 1,-1 0,1-1,-1 1,1 0,-1 0,0 0,0-1,0 1,0 0,0 0,4 72,-6-65,2 0,0 1,0-1,0 0,1 1,1-1,-1 0,2 0,-1 0,1 0,0 0,1-1,0 1,1-1,4 7,-5-12,0-1,0 0,0 0,0 0,0-1,0 1,1-1,-1 0,0 0,1-1,-1 1,1-1,-1 0,0 0,1 0,-1-1,1 1,-1-1,0 0,1-1,-1 1,0-1,0 0,0 0,0 0,0 0,-1-1,1 1,-1-1,1 0,-1 0,0 0,0-1,0 1,1-3,9-5,188-160,-200 170,0-1,0 0,1 1,-1-1,0 1,1-1,-1 1,1 0,-1-1,1 1,0 0,0 0,-1 0,1 1,0-1,0 0,0 1,0-1,0 1,0-1,0 1,0 0,0 0,0 0,0 0,0 0,0 1,0-1,0 0,0 1,0 0,-1-1,1 1,0 0,0 0,0 0,-1 0,1 0,-1 1,1-1,-1 0,1 1,-1-1,0 1,1-1,-1 1,0 0,0 0,0-1,0 1,-1 0,1 0,0 1,3 229,-3-229,0 0,0 0,1 0,-1 0,1 0,0 0,0 0,0 0,0-1,0 1,1-1,-1 0,1 1,0-1,-1 0,1 0,0-1,0 1,0-1,3 1,15 5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57,'1'-1,"0"1,0-1,-1 1,1-1,0 1,0-1,-1 0,1 1,0-1,-1 0,1 0,0 1,-1-1,1 0,-1 0,0 0,1 0,-1 0,0 0,1 0,-1 0,0 0,0 0,0 1,0-1,0 0,0 0,0 0,0 0,0 0,0 0,-1 0,1 0,0 0,-1 0,1 0,0 0,-1 0,0 1,1-1,-1 0,1 0,-1 0,0 1,1-1,-1 1,0-1,0 0,0 1,1-1,-1 1,0-1,0 1,0 0,-54-10,32 16,1 0,1 1,0 2,0 0,0 1,1 1,1 1,0 1,0 0,1 1,1 2,1-1,-4 6,-52 70,70-88,-1 1,1 0,0 0,1 0,-1 0,1 0,-1 0,1 0,0 0,1 0,-1 1,1-1,0 0,0 1,0-1,1 0,-1 1,1-1,0 0,0 0,1 0,-1 0,1 0,2 3,1-2,0-1,1 0,-1-1,1 1,0-1,0-1,0 1,1-1,-1 0,1 0,-1-1,1 1,0-2,-1 1,1-1,0 0,-1 0,1-1,0 0,-1 0,1 0,-1-1,1 0,-1 0,0-1,0 0,0 0,4-3,14-9,0-2,-2-1,0 0,0-2,-2 0,-1-2,0 0,-2-1,0-1,0-2,22-29,-39 55,0-1,0 1,0-1,1 1,-1-1,0 1,0-1,1 1,-1-1,0 1,0-1,1 1,-1-1,1 1,-1 0,0-1,1 1,-1-1,1 1,-1 0,1 0,-1-1,1 1,-1 0,1 0,-1 0,1-1,-1 1,1 0,-1 0,1 0,-1 0,1 0,-1 0,1 0,0 0,-1 0,1 1,-1-1,1 0,-1 0,1 0,-1 0,1 1,-1-1,1 0,-1 1,1-1,-1 0,0 1,1-1,-1 0,0 1,1-1,-1 1,10 33,-8-25,0 1,0 1,0-1,1 0,0 0,1 0,0 0,0-1,1 1,1-1,-1 0,1-1,1 0,0 1,0-2,0 1,1-1,0-1,1 1,-1-1,1-1,0 1,1-2,-1 1,1-1,0-1,0 1,1-2,-1 0,-1-1,1-1,0 1,-1-2,1 1,0-1,-1-1,1 0,-1 0,1-1,-1 0,0 0,0-1,0-1,-1 1,5-4,2-3</inkml:trace>
  <inkml:trace contextRef="#ctx0" brushRef="#br0" timeOffset="228.226">1356 0,'-19'39,"-16"26,-7 8,4-4,3-10,9-8,2-15,7-7,5-5,0-1,3 0,-3 1,1-3</inkml:trace>
  <inkml:trace contextRef="#ctx0" brushRef="#br0" timeOffset="478.697">1018 141,'19'10,"16"7,7 7,1 3,-2 2,-3 1,-4 0,-2 0,-2 0,-1-1,-1-5,-5-2,-2-5,1 0,1-3,-4 0,1-1,-4-3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2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0,'-14'39,"-10"16,-1 5,0-3,-2-12,4-8,2-6,-1-4,3-5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0,'-291'170,"251"-129,39-40,0 0,1 0,-1-1,1 1,-1 0,1 0,-1 0,1 0,0 0,0 1,-1-1,1 0,0 0,0 0,0 0,0 0,0 0,0 0,1 0,-1 0,0 0,0 0,1 0,-1 0,1 0,-1 0,1 0,-1 0,1 0,-1 0,1 0,0-1,0 1,-1 0,1 0,0-1,0 1,0-1,0 1,0-1,0 1,0-1,0 1,0-1,0 0,0 1,0-1,0 0,1 0,163 33,-162-32,-1 0,0 0,0 0,0 0,-1 1,1-1,0 1,0-1,-1 1,1 0,-1 0,1 0,-1-1,0 1,0 1,0-1,0 0,0 0,0 0,0 0,-1 1,1-1,-1 0,0 1,0-1,0 0,0 1,0-1,0 0,0 1,-1-1,1 0,-1 0,0 1,0-1,0 0,0 0,0 0,0 0,-1 1,-63 71,47-61,-1-1,0 0,0-2,-1 0,-1-1,1-1,-21 5,17-11,6-4</inkml:trace>
  <inkml:trace contextRef="#ctx0" brushRef="#br0" timeOffset="338.95">834 114,'-26'18,"1"3,1 0,1 1,1 1,1 1,2 1,0 1,1 1,-6 13,22-38,0 1,1 0,-1 0,0 0,1 0,-1 0,1 0,0 0,0 0,1 1,-1-1,0 0,1 0,0 1,0-1,0 1,0-1,1 0,-1 1,1-1,0 0,0 0,0 0,0 1,0-1,1 0,-1 0,1-1,0 1,0 0,0-1,0 1,1-1,-1 1,1-1,-1 0,1 0,0 0,2 1,10 0,1-1,-1-1,1 0,-1-1,1 0,-1-1,0-1,1-1,-1 0,0-1,0 0,-1-2,1 1,-1-2,0 0,-1 0,10-8,-11 9,1-2,-1 1,0-1,-1-1,0 0,0-1,-1 0,0-1,-1 0,0 0,-1-1,0 0,-1 0,0-1,-1 0,-1 0,0-1,-1 0,2-8,-6 18,0-1,0 1,-1-1,0 1,1-1,-2 1,1-1,0 1,-1 0,0 0,0 0,0 0,-1 0,1 0,-1 1,0-1,0 1,0-1,0 1,-1 0,1 1,-1-1,0 1,0-1,0 1,0 0,0 0,0 1,-1-1,-3 0,-1 0,-1-1,0 2,0-1,1 1,-1 1,0 0,0 0,0 1,0 0,0 1,1 0,-1 0,-8 4,-12 7,5 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1,'40'152,"-6"-49,43 180,-30-142,-47-141,0 0,1 1,-1-1,0 1,1-1,-1 1,1-1,-1 0,0 1,1-1,-1 0,1 1,-1-1,1 0,-1 0,1 1,-1-1,1 0,-1 0,1 0,0 0,-1 0,1 0,-1 1,1-1,-1-1,1 1,-1 0,1 0,-1 0,1 0,0 0,-1 0,1-1,-1 1,1 0,-1 0,1-1,-1 1,0 0,1-1,-1 1,1-1,-1 1,0 0,1-1,-1 1,0-1,1 1,-1-1,0 1,0-1,0 1,1-1,-1 1,0-1,0 1,0-1,0 0,14-39,-13 35,124-417,-40 225,-73 207,-6 3</inkml:trace>
  <inkml:trace contextRef="#ctx0" brushRef="#br0" timeOffset="353.686">649 509,'0'19,"0"16,0 7,0 1,0-2,-5-8,-1-5,0-2,1-6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9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0 335,'15'-18,"-7"5,1 1,0 1,1 0,1 0,-1 1,2 0,-1 1,1 0,1 1,-1 0,2 1,-8 6,0 0,-1 1,1 0,0 0,0 0,0 1,-1 0,1 0,0 1,-1-1,1 1,-1 0,1 1,-1-1,0 1,0 0,0 0,-1 1,1 0,2 2,43 23,-38-25,0 0,1 0,-1-1,1-1,0 0,-1-1,1 0,0-1,0 0,0-1,0-1,0 0,-1-1,1 0,-1-1,0 0,0-1,0 0,0-1,-1 0,8-6,-4-2</inkml:trace>
  <inkml:trace contextRef="#ctx0" brushRef="#br0" timeOffset="-962.205">0 589,'24'0,"18"0,6 0,0 0,-4 0,-4 0,-4 0,-4 0,-2 0,-1 0,-2 0,1 0,-1-5,1-1,-5 0</inkml:trace>
  <inkml:trace contextRef="#ctx0" brushRef="#br0" timeOffset="-695.296">113 786,'24'5,"22"2,9-1,-1-1,-5-7,-6-2,-5-1,-4 1,-8 0</inkml:trace>
  <inkml:trace contextRef="#ctx0" brushRef="#br0" timeOffset="1037.976">875 617,'-28'55,"2"1,3 2,-10 40,122-227,-48 78,118-145,-159 195,0 0,1 0,-1 0,1 0,-1 1,1-1,0 0,-1 0,1 0,0 1,-1-1,1 0,0 1,0-1,0 0,0 1,-1-1,1 1,0 0,0-1,0 1,0 0,0-1,0 1,0 0,0 0,0 0,0 0,0 0,0 0,0 0,0 0,0 1,0-1,0 0,0 1,0-1,0 0,0 1,0-1,0 1,0-1,-1 1,1 0,0-1,0 1,-1 0,1 0,0-1,-1 1,1 0,-1 0,1 0,-1 0,1 0,-1 0,0 0,7 18,-1 0,-1 0,-1 1,-1 0,0 0,-1 15,1 5,-4-39,1 1,-1 0,1-1,0 1,-1 0,1 0,0-1,0 1,0 0,0 0,0-1,0 1,1 0,-1-1,1 1,-1 0,1-1,0 1,-1 0,1-1,0 1,0-1,0 1,0-1,0 0,0 1,1-1,-1 0,0 0,1 0,-1 0,1 0,-1 0,1 0,-1-1,1 1,0 0,-1-1,1 1,0-1,0 0,-1 0,1 1,0-1,0 0,-1 0,1-1,0 1,0 0,-1-1,1 1,0-1,-1 1,1-1,-1 0,1 0,84-87,30-59,-116 146,1-1,-1 1,0 0,0 0,1 0,-1 0,1 0,-1 1,1-1,-1 0,1 0,0 0,-1 0,1 0,0 1,0-1,-1 0,1 1,0-1,0 1,0-1,0 1,0-1,0 1,0-1,0 1,0 0,0 0,0-1,0 1,0 0,0 0,0 0,0 0,0 0,0 0,0 1,0-1,0 0,0 0,0 1,0-1,0 1,0-1,0 1,0-1,0 1,0 0,0-1,-1 1,1 0,0 0,-1-1,1 1,0 0,-1 0,1 1,6 120,-9-110,1 0,1 0,-1 1,2-1,0 0,0 0,1 0,1 0,0-1,1 1,4 9,3-3</inkml:trace>
  <inkml:trace contextRef="#ctx0" brushRef="#br0" timeOffset="1640.418">1948 505,'-199'166,"190"-159,0 1,1 0,1 1,-1-1,1 2,1-1,0 1,0 0,1 0,0 0,1 1,0 0,0-1,0 6,4-14,0-1,-1 1,1-1,0 1,0 0,0-1,0 1,0-1,0 1,0 0,1-1,-1 1,0-1,1 1,0-1,-1 1,1-1,0 0,0 1,-1-1,1 0,0 0,0 1,1-1,-1 0,0 0,0 0,0 0,1 0,-1 0,0-1,1 1,-1 0,1-1,-1 1,1-1,-1 0,1 1,0-1,-1 0,1 0,-1 0,1 0,-1 0,1 0,0 0,71-27,184-183,-257 209,1 0,0-1,-1 1,1 0,0 0,0-1,0 1,0 0,0 0,0 0,0 0,0 0,0 1,1-1,-1 0,0 0,1 1,-1-1,0 1,1-1,-1 1,0-1,1 1,-1 0,1 0,-1 0,1 0,-1 0,1 0,-1 0,1 0,-1 1,0-1,1 0,-1 1,1-1,-1 1,0 0,0-1,1 1,-1 0,0 0,0 0,0 0,0 0,0 0,0 0,0 0,15 92,-4-41,20 145,-30-178,0 0,-1 0,-1 1,-1-1,-1 0,0 0,-2 0,0 0,-1 0,-1-1,0 0,-2 0,0 0,-1-1,0 0,-2-1,0 0,-6 6,15-20,0 0,1 1,-1-1,0-1,0 1,-1 0,1 0,0-1,-1 1,1-1,0 0,-1 0,0 0,1 0,-1 0,0 0,1-1,-1 1,0-1,0 0,1 0,-1 0,0 0,0 0,1-1,-1 1,0-1,0 0,1 1,-1-1,1-1,-1 1,1 0,-1-1,1 1,0-1,0 1,-1-1,1 0,1 0,-1 0,0 0,0-1,1 1,-1 0,1-1,0 1,0-1,0 1,-3-7,1 1,1-1,0 0,0 0,1 0,0 0,0 0,1 0,0 0,1 0,0 0,0 1,1-1,0 0,0 0,1 1,1-1,-1 1,2-1,95-150,-80 132,-7 9</inkml:trace>
  <inkml:trace contextRef="#ctx0" brushRef="#br0" timeOffset="4286.369">2710 138,'-24'106,"14"-69,7-31,0 0,1 1,-1 0,1-1,1 1,-1 0,1 0,0 0,1 0,0 0,0 0,0 0,1 0,0 0,0 0,1 0,0 0,0-1,1 1,1 3,2-6,0-1,0 1,1-1,-1 0,1-1,-1 1,1-1,0-1,0 1,0-1,0 0,0-1,0 0,0 0,0 0,0-1,6-1,6 1,86 8,-87-1</inkml:trace>
  <inkml:trace contextRef="#ctx0" brushRef="#br0" timeOffset="4623.344">2427 645,'43'-5,"34"-1,8 0,-5-4,-12 0,-12 2,-11 2,-9 2,-5 2,-3 1,-2 1,0 0,0 1,-5-1</inkml:trace>
  <inkml:trace contextRef="#ctx0" brushRef="#br0" timeOffset="5455.055">2569 843,'161'-17,"-89"18,-72 1,0 0,1 0,-1-1,0 1,0 0,0 0,-1 0,1-1,0 1,-1 0,1 0,-1-1,1 1,-1 0,0-1,0 1,0 0,0-1,0 1,0-1,0 0,0 1,-1-1,1 0,0 0,-1 0,1 0,-1 0,1 0,-1 0,0 0,-1 0,-2 3,-19 17,11-12,1 2,0 0,0 0,1 1,0 0,1 1,1 0,0 1,0 1,8-14,1 1,-1-1,1 0,-1 0,1 1,0-1,0 1,-1-1,1 0,0 1,0-1,1 1,-1-1,0 0,0 1,1-1,-1 0,0 1,1-1,0 0,-1 0,1 1,0-1,-1 0,1 0,0 0,0 0,0 0,0 0,0 0,0 0,0 0,0-1,1 1,-1 0,0-1,0 1,1-1,-1 1,0-1,1 1,-1-1,0 0,2 0,64 4,-38-8,1-2,-1-1,-1-2,0 0,0-2,23-13,-33 16</inkml:trace>
  <inkml:trace contextRef="#ctx0" brushRef="#br0" timeOffset="5950.872">3584 363,'-31'30,"0"2,3 1,0 2,2 0,2 2,2 0,1 2,-14 37,32-72,1 0,1 0,-1 1,1-1,-1 1,1-1,1 1,-1-1,0 1,1 0,0-1,0 1,1-1,-1 1,1 0,0-1,0 1,1-1,-1 1,1-1,0 0,0 0,0 0,1 0,0 0,-1 0,1-1,1 1,-1-1,0 0,1 0,-1 0,1 0,0-1,0 1,0-1,4 1,12-1,1 0,0-2,0 0,0-2,0 0,-1-1,1-1,-1-1,0-1,0-1,-1-1,0 0,0-1,-1-1,12-9,13-3,-2-2,0-1,-1-3,-2-1,15-16,-44 35,0 0,0-1,-1-1,0 1,0-1,-2-1,0 1,0-1,-1 0,0 0,0-8,-3 16,-1-1,0 0,0 1,-1-1,1 0,-1 1,-1-1,1 0,-1 1,0-1,0 0,-1 1,1-1,-1 1,0 0,-1-1,1 1,-1 0,0 1,-1-1,1 0,-1 1,0 0,0 0,0 0,0 0,-1 0,-3-1,-9-3,1 1,-1 1,-1 1,1 0,-1 1,1 1,-1 1,0 1,0 0,0 1,0 1,0 0,0 2,0 0,0 1,1 1,0 0,0 2,0 0,1 0,-12 9,-58 37,56-27</inkml:trace>
  <inkml:trace contextRef="#ctx0" brushRef="#br0" timeOffset="6587.837">3443 673,'92'-57,"91"-43,-177 98,-1 0,0 1,1-1,-1 1,1 1,-1-1,1 1,0 0,-1 0,1 1,-1-1,1 1,-1 0,1 1,-1 0,0-1,1 2,-1-1,0 0,0 1,-1 0,1 0,-1 1,1-1,0 2,8 5,0-1,1-1,-1 0,2-1,-1-1,1 0,0-1,0 0,1-1,-1-1,7 0,8 4,-24-1</inkml:trace>
  <inkml:trace contextRef="#ctx0" brushRef="#br0" timeOffset="8523.489">4205 25,'73'-18,"44"11,-116 7,0 0,-1 0,1 0,0 1,0-1,0 0,0 0,-1 1,1-1,0 0,0 1,-1-1,1 0,0 1,0-1,-1 1,1 0,-1-1,1 1,0-1,-1 1,1 0,-1 0,1-1,-1 1,0 0,1 0,-1-1,0 1,0 0,1 0,-1 0,0 0,0-1,0 1,0 0,0 0,0 0,0 0,0 0,-1-1,1 1,0 0,0 0,-1 0,1-1,0 1,-1 0,1 0,-1-1,1 1,-1 0,-31 34,2-11,20-17,0 1,1 0,-1 0,1 1,1 0,0 0,0 1,1 0,0 0,0 1,1 0,-2 8,7-18,0 1,1 0,0 0,-1 0,1-1,0 1,0 0,0 0,0 0,0 0,0 0,1-1,-1 1,0 0,1 0,0 0,-1-1,1 1,0 0,0-1,0 1,0-1,0 1,0-1,0 1,1-1,-1 0,0 0,1 0,-1 0,1 0,0 0,-1 0,1 0,0 0,-1-1,1 1,0-1,0 1,0-1,0 1,83 4,-76-6,75-7,-65 1</inkml:trace>
  <inkml:trace contextRef="#ctx0" brushRef="#br0" timeOffset="9371.862">4121 872,'-1'-1,"0"1,0-1,0 1,1 0,-1 0,0-1,0 1,0 0,0 0,0 0,0 0,0 0,1 0,-1 0,0 1,0-1,0 0,0 0,0 1,1-1,-1 0,0 1,0-1,0 1,1-1,-1 1,0-1,1 1,-1 0,0-1,1 1,-1 0,1 0,-1-1,1 1,0 0,-1 0,1 0,-93 142,93-143,0 0,1 0,-1 0,0 0,1 0,-1 0,0 0,0 0,1 1,-1-1,0 0,1 0,-1 0,0 1,0-1,1 0,-1 0,0 1,0-1,0 0,1 0,-1 1,0-1,0 0,0 1,0-1,0 0,1 1,-1-1,0 0,0 1,0-1,0 0,0 1,0-1,0 0,0 1,25-27,109-113,-41 60,-91 79,-1 0,1 1,0-1,0 0,-1 1,1-1,0 1,0-1,-1 1,1 0,-1 0,1-1,0 1,-1 0,0 1,1-1,-1 0,0 0,1 1,-1-1,0 0,0 1,0-1,0 1,-1 0,1-1,0 1,0 0,-1-1,1 1,-1 0,0 0,0-1,1 1,-1 0,0 0,0 0,-1-1,1 1,0 0,-1 0,1-1,-1 1,1 0,-2 1,3 8,-1-9,0 0,0 0,0 1,0-1,0 0,1 0,-1 0,1 0,-1 0,1 0,0 0,0 0,0-1,0 1,0 0,0 0,0-1,0 1,1-1,-1 1,1-1,-1 1,1-1,0 0,0 0,-1 0,1 0,0 0,0 0,0 0,0-1,0 1,0-1,0 1,0-1,0 0,0 0,0 0,0 0,0 0,1 0,-1-1,0 1,0-1,0 1,0-1,-1 0,1 0,1 0,62-48,14-2,-77 51,0 0,0 1,0 0,0 0,0-1,0 1,0 1,0-1,0 0,-1 0,1 1,0-1,-1 0,1 1,-1 0,1-1,-1 1,0 0,0 0,0 0,0 0,0 0,0 0,0 0,-1 0,1 0,-1 0,1 0,-1 1,0-1,0 0,0 0,0 0,0 0,-1 1,1-1,3 16,28 38,-16-46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0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750 424,'2'-3,"0"1,-1-1,0 0,1 0,-1 0,0 0,0 0,-1 0,1 0,0 0,-1 0,0 0,0 0,0-1,0 1,0 0,-1 0,0 0,1 0,-1 0,0 0,0 0,-1 0,1 0,0 1,-1-1,0 0,0 1,0-1,0 1,0 0,0-1,-1 1,1 0,-1 1,1-1,-1 0,0 1,1-1,-1 1,0 0,0 0,0 0,0 0,0 1,-1-1,0 1,-223-1,214 1,0 0,0 1,0 1,0 0,0 0,1 2,-1-1,1 2,-12 5,22-9,0 0,1 0,-1 0,1 1,-1-1,1 0,0 1,0-1,-1 1,1 0,0-1,0 1,1 0,-1 0,0 0,0 0,1 0,-1-1,1 1,0 0,0 0,-1 0,1 0,1 0,-1 0,0 0,0 0,1 0,-1 0,1 0,-1 0,1 0,0 0,0-1,0 1,0 0,0-1,0 1,1 0,-1-1,1 1,63 60,-53-54,-10-8,0 1,1-1,-1 1,1-1,-1 1,0 0,0 0,1 0,-1 0,0 1,0-1,0 1,0-1,-1 1,1-1,0 1,-1 0,1 0,-1 0,1 0,-1 0,0 0,0 0,0 1,0-1,0 0,-1 1,1-1,0 0,-1 1,0-1,0 1,0-1,0 1,0-1,0 0,-1 1,1-1,-1 1,1-1,-1 0,0 1,0-1,0 0,0 0,-1 0,1 0,-1 0,-25 19,-1-2,-1 0,-1-3,0 0,-5 0,1 0,-29 12,-81 50,143-77,0 1,-1-1,1 0,0 0,0 0,0 1,0-1,0 1,0-1,0 1,0-1,0 1,1-1,-1 1,1-1,-1 1,1 0,0 0,0-1,0 1,-1 0,2-1,-1 1,0 0,0-1,0 1,1 0,-1-1,1 1,-1 0,1-1,0 1,0-1,0 1,0-1,0 1,0-1,0 0,0 1,60 37,-26-29,-1-2,1-1,1-2,-1-2,1-1,0-2,26-3,-56 3,1-1,-1 0,0-1,-1 1,1-1,0 0,0 0,-1-1,1 0,-1 0,0 0,0-1,0 0,0 0,-1 0,1 0,-1-1,6-8</inkml:trace>
  <inkml:trace contextRef="#ctx0" brushRef="#br0" timeOffset="353.539">467 1,'-3'100,"-5"0,-4 0,-4-1,-5 0,-4-2,-20 44,-61 198,100-322,2 1,0 0,1 0,1 0,0 0,2 1,0-1,1 0,0 0,2 1,0-1,3 6,1-6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6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0,'2'2,"-1"-1,0 1,-1-1,1 1,0-1,0 1,-1 0,1-1,0 1,-1 0,0 0,1-1,-1 1,0 0,0 0,0-1,0 1,-1 0,1 0,0 0,-1-1,1 1,-1 0,1-1,-1 1,0 0,0-1,0 1,0-1,0 1,0-1,0 0,0 1,-1-1,0 0,2 0,-67 91,-165 295,227-380,1 1,0 0,1 0,-1 0,1 0,1 1,0-1,0 1,0-1,1 1,1 0,-1 0,1 0,1-1,0 4,3-8,-1 0,1-1,0 0,0 1,0-1,0-1,0 1,1-1,-1 1,1-1,0 0,-1-1,1 1,0-1,0 0,0-1,0 1,0-1,0 0,1 0,-1 0,0-1,0 1,0-1,2-1,6 1,41 0,-37 3,0-1,1 0,-1-1,1-1,-1-1,0 0,0-2,0 0,0 0,0-2,-1 0,0-1,0 0,-1-1,0-1,0-1,-1 0,5-6,-3-3</inkml:trace>
  <inkml:trace contextRef="#ctx0" brushRef="#br0" timeOffset="247.866">0 311,'44'5,"32"-4,9-1,0-1,-11-1,-17 1</inkml:trace>
  <inkml:trace contextRef="#ctx0" brushRef="#br0" timeOffset="686.555">678 480,'228'6,"-226"-6,0 1,0-1,0 0,0 1,0-1,0 1,0 0,-1 0,1 0,0 0,0 0,-1 0,1 0,0 0,-1 1,1-1,-1 1,0-1,1 1,-1-1,0 1,0 0,0 0,0 0,0-1,-1 1,1 0,0 0,-1 0,0 0,1 0,-1 0,0 0,0 0,0 0,0 0,0 0,-1 0,1 0,-1 0,1 0,-1 0,0 0,0 0,1 0,-1 0,0-1,-2 2,-47 60,45-59,0 1,0-1,0 1,1 0,-1 0,1 1,0-1,1 1,-1 0,1 0,0 0,1 1,0-1,0 1,0-1,1 1,-1 0,1 1,2-6,-1 1,0-1,1 0,0 1,0-1,-1 0,1 1,0-1,1 0,-1 0,0 0,1 0,-1 0,1 0,-1 0,1-1,0 1,0 0,0-1,0 1,0-1,0 0,0 0,1 0,-1 0,0 0,1 0,-1-1,0 1,1-1,-1 0,1 0,-1 1,1-1,1-1,90-12,-94 13,145-54,-120 47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4:23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115 170,'-5'33,"-7"41,0 11,-4 2,1-9,3-9,4-11,3-11,-2-8,-1-6,2-4,2-2,1-1,2 0,0 0,1-3</inkml:trace>
  <inkml:trace contextRef="#ctx0" brushRef="#br0" timeOffset="601.745">876 170,'-28'2,"0"1,1 1,-1 2,1 0,0 2,1 2,0 0,0 1,1 2,0 0,-15 13,33-20,1 1,0-1,0 1,0 0,1 1,0-1,1 1,0 0,0 1,1-1,0 0,0 1,1 0,0 0,0-1,1 1,0 0,1 0,0 0,0 0,1 0,0 0,1 0,0 0,0 0,1-1,0 1,1-1,0 0,0 0,0 0,1 0,1 0,-3-5,1 0,0 0,-1-1,1 1,0-1,0 1,1-1,-1 0,0-1,1 1,-1-1,1 0,-1 0,1 0,0-1,-1 0,1 1,0-2,-1 1,1 0,0-1,-1 0,1 0,-1-1,1 1,-1-1,0 0,2-1,113-78,-103 68,41-35,-1-2,-3-2,-3-2,6-13,-63 102,-69 170,42-7,19-19,10-160</inkml:trace>
  <inkml:trace contextRef="#ctx0" brushRef="#br0" timeOffset="864.827">1356 677,'-14'29,"-5"14,5 0,6-7</inkml:trace>
  <inkml:trace contextRef="#ctx0" brushRef="#br0" timeOffset="1272.485">1864 113,'-12'7,"-7"2,0 2,1 0,0 1,0 1,1 0,1 1,0 1,1 1,-11 16,24-30,1 0,-1-1,1 1,0 1,0-1,0 0,0 0,0 0,1 1,-1-1,1 0,-1 1,1-1,0 0,0 1,0-1,0 0,0 1,1-1,-1 0,1 1,-1-1,1 0,0 0,0 1,0-1,0 0,0 0,1 0,-1 0,1-1,-1 1,1 0,0 0,-1-1,1 1,0-1,0 0,0 1,0-1,0 0,221 80,-217-79,-1 0,1 1,-1 0,1-1,-1 2,0-1,-1 1,1-1,0 1,-1 1,0-1,0 1,0-1,-1 1,0 0,1 0,-2 1,1-1,-1 1,0-1,0 1,0 0,-1 0,0-1,0 1,0 0,-1 0,0 0,0 0,0 0,-2 5,-2-1,-1 0,-1-1,1 0,-2 0,1-1,-1 0,0 0,-1 0,0-1,0 0,-1 0,1-1,-1-1,-1 1,1-1,-1-1,-89 21,75-25</inkml:trace>
  <inkml:trace contextRef="#ctx0" brushRef="#br0" timeOffset="1515.969">1920 29,'44'-5,"32"-2,9 1,-5 1,-7 2,-6 0,-10 7,-4 2,-8 0,0 0,-5-3,-7 0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8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123 486,'-11'228,"2"-156,0 1,-3 0,-3-1,-4 4,18-73,1 0,-1 0,1 0,-1 0,0-1,0 1,0 0,0-1,0 1,-1-1,1 1,-1-1,1 0,-1 0,0 1,0-1,0 0,0-1,-1 1,1 0,0-1,-1 1,1-1,-1 0,-1 1,0-60,12 17,3 0,1 0,2 1,1 0,21-36,155-249,-123 231,-65 91,0-1,0 1,1 0,-1 0,1 0,0 1,-1-1,1 1,1 0,-1 0,0 0,0 1,1 0,-1-1,1 1,-1 1,1-1,-1 1,1 0,0 0,-1 0,1 0,2 1,0 3,-1 1,0-1,0 1,0 0,-1 0,1 1,-1 0,-1 0,1 0,-1 0,0 1,0-1,-1 1,0 0,0 0,-1 1,0-1,0 0,0 1,-1 0,0-1,-1 1,0 1,1 15,-2-1,0 1,-2 0,0 0,-2-1,0 0,-2 0,0 0,-6 9,10-25,-1 1,0-1,0 1,-1-1,0-1,0 1,-1-1,1 0,-1 0,-1 0,1-1,-1 0,0 0,0-1,0 0,-1 0,0-1,1 0,-5 1,-11 4,0-2,0-1,0-1,-1-1,0-1,-7-1,28 0,0 0,0 0,0 0,0-1,0 0,-1 1,1-1,0 0,0-1,0 1,0-1,-1 1,1-1,0 0,0 0,0 0,0 0,1-1,-1 1,0-1,0 0,1 0,-1 0,1 0,0 0,0 0,-1-1,1 1,1-1,-1 1,0-1,1 0,-1 0,1 0,0 1,0-1,0-1,0 1,1 0,-1 0,1 0,0 0,0 0,0-1,0 0,9-14</inkml:trace>
  <inkml:trace contextRef="#ctx0" brushRef="#br0" timeOffset="802.858">687 740,'34'-7,"0"-2,-1-2,0 0,0-3,-2 0,0-2,13-10,-34 22,0 0,-1-1,0-1,0 1,0-1,-1-1,0 0,0 0,-1 0,0-1,0 0,0-1,-1 0,-1 0,1 0,-2 0,1-1,1-6,-7 12,0-1,0 1,-1 1,0-1,0 0,0 0,0 1,0-1,-1 1,0-1,1 1,-1 0,-1 0,1 1,0-1,-1 0,1 1,-1 0,0 0,1 0,-1 1,0-1,0 1,0 0,-1 0,1 0,0 0,0 1,0 0,-1 0,1 0,0 0,0 1,-1-1,1 1,0 0,0 0,-2 2,-8 2,-1 1,1 1,0 1,1 0,0 0,0 1,1 1,0 0,1 1,0 0,0 1,1 0,1 0,0 1,1 1,3-8,1 0,0 0,0 0,0 0,1 1,0 0,1-1,-1 1,1 0,0 1,1-1,0 0,0 0,1 0,-1 1,2-1,-1 0,1 1,0-1,0 0,1 0,0 0,0 0,1 0,0 0,0-1,1 1,0-1,0 0,0 0,0 0,1-1,0 0,4 4,3-2,1-1,0 1,0-2,0 0,0-1,1 0,0-1,-1 0,1-1,0-1,0 0,1-1,-1-1,0 0,0-1,13-3,2-2,0-1,0-1,-1-1,0-2,-1-1,0-1,11-9,-21 12,0 0,-1-2,0 0,-1 0,-1-1,0-1,-1-1,-1 0,0 0,-1-1,-1-1,0 0,-2 0,5-13,-11 25,0 3,0 0,0 0,0-1,0 1,-1-1,1 1,-1-1,0 0,0 1,0-1,-1 0,1 0,-1 1,0-1,0 0,0 0,-1 0,1 0,-1 1,0-1,0 0,0 1,-1-1,1 0,-1 1,0 0,0-1,0 1,0 0,0 0,-1 0,0 0,1 1,-1-1,0 1,0-1,-3 0,1 3,0-1,-1 1,1 1,0-1,-1 1,1 0,0 0,0 0,0 1,0 0,0 0,0 0,0 1,1-1,-1 1,1 0,0 1,-1-1,2 1,-1 0,0 0,1 0,0 0,0 0,0 1,0-1,1 1,-1 0,1 0,1 0,-1 0,1 0,0 1,1-4,0 1,1 0,-1 0,1 0,0-1,-1 1,2-1,-1 1,0 0,0-1,1 0,-1 1,1-1,0 0,0 0,0 0,0 0,0 0,0 0,0-1,1 1,-1-1,0 1,1-1,-1 0,1 0,0 0,-1 0,1 0,0-1,3 1,89 7,-87-8,-4-1,1-1,-1 1,1 0,-1 1,1-1,-1 1,1 0,-1 0,1 0,0 1,-1-1,1 1,-1 0,0 1,1-1,-1 1,0 0,0 0,0 0,0 0,0 1,0 0,-1 0,1 0,-1 0,0 0,0 1,0-1,-1 1,1 0,-1 0,1 0,-1 0,-1 0,1 0,-1 0,1 1,-1 0,-1 6,-1 0,0 0,-1 0,0-1,-1 1,0-1,0 0,-1 1,0-2,-1 1,-12 32,14 21,8-46</inkml:trace>
  <inkml:trace contextRef="#ctx0" brushRef="#br0" timeOffset="1058.596">1929 570,'0'0</inkml:trace>
  <inkml:trace contextRef="#ctx0" brushRef="#br0" timeOffset="1319.981">1929 204,'-15'-5,"-4"-1</inkml:trace>
  <inkml:trace contextRef="#ctx0" brushRef="#br0" timeOffset="1572.129">2155 486,'-1'8,"1"1,0-1,0 0,1 1,0-1,1 0,0 0,0 0,0 0,1 0,0-1,1 1,0-1,0 0,1 0,-1 0,1 0,1-1,-1 0,1 0,0-1,1 1,-1-1,1-1,0 1,4 0,-5-5,1-1,-1-1,1 1,-1-1,1-1,-1 1,0-1,0 0,0 0,0-1,-1 1,1-1,-1-1,0 1,0-1,0 0,-1 0,0 0,0-1,0 1,-1-1,0 0,0 0,0 0,-1-1,1 1,-1-5,1 8,-1-1,0 0,0 0,0 0,0 0,-1 0,1-1,-1 1,0 0,-1-1,1 1,-1-1,0 1,0-1,0 1,-1 0,1-1,-1 1,0-1,0 1,-1 0,1 0,-1 0,0 0,0 0,-1 0,1 0,-1 1,1-1,-1 1,0 0,-1 0,1 0,0 0,-1 0,0 1,0-1,1 1,-3-1,-4 2,1 0,0 0,-1 0,1 1,0 1,0 0,-1 0,1 1,0 0,0 0,0 1,0 0,1 1,-1 0,1 0,0 1,0 0,1 1,-1-1,1 1,-2 3,-5 2</inkml:trace>
  <inkml:trace contextRef="#ctx0" brushRef="#br0" timeOffset="1951.403">2691 486,'-9'12,"0"0,0 1,1-1,1 2,0-1,1 1,0 0,1 0,1 1,0-1,1 1,1 0,0 0,1 0,1 7,0-18,1-1,0 0,-1 0,1 0,1 0,-1 0,0 0,1 0,0-1,-1 1,1 0,0-1,0 1,1-1,-1 0,0 0,1 0,-1 0,1 0,0 0,0-1,-1 1,1-1,0 0,0 0,1 0,-1 0,0 0,0-1,0 1,0-1,1 0,1 0,111-13,-95 5,-1-1,0-1,-1 0,0-2,0 0,-2-1,1-1,-2 0,0-1,0-1,-2-1,0 0,-1-1,-1 0,8-15,-7 11,-1 1,-1-2,-1 0,-1 0,-1-1,-1 0,-1 0,-1-1,-1-8,-2 20,-1 1,-1-1,0 1,-1-1,0 1,-1-1,0 1,-1 0,0 0,-1 0,-1 0,0 0,0 1,-1 0,0 0,-1 0,-1 1,1 0,-4-2,6 7,-1 0,0 0,0 0,0 1,-1 0,0 0,1 1,-1 0,-1 0,1 0,0 1,-1 0,1 0,-1 1,1 0,-1 1,0-1,1 1,-1 1,1 0,-1 0,0 0,1 1,-6 2,0 0,-1 1,1 1,0 0,1 0,0 2,0-1,0 2,1-1,0 2,1-1,0 2,-8 9,10-11,0 0,1 0,0 0,0 1,1 1,1-1,0 1,0-1,1 1,0 1,1-1,0 1,1-1,0 1,1 0,0-1,1 1,1 0,-1 0,2 0,0-1,0 1,1-1,0 1,1-1,3 6,13 9,1 0,0-2,2 0,1-2,1 0,0-2,2-1,0-1,1-1,1-1,1-2,0-1,0-1,1-2,30 6,110 7,-146-23</inkml:trace>
  <inkml:trace contextRef="#ctx0" brushRef="#br0" timeOffset="2770.635">3566 401,'38'-10,"28"-3,7 1,-5 2,-8 3,-10 3,-13-3,-9 0,-3 1,-7 1</inkml:trace>
  <inkml:trace contextRef="#ctx0" brushRef="#br0" timeOffset="3018.982">3509 655,'39'-5,"31"-6,9-2,-4-2,-10 0,-12 3,-14 4</inkml:trace>
  <inkml:trace contextRef="#ctx0" brushRef="#br0" timeOffset="3786.877">4751 231,'-53'56,"3"1,2 3,3 2,3 2,-19 57,59-117,1-1,0 1,0 0,0-1,0 1,0 0,1 0,0-1,0 1,0 0,0 0,0 0,1-1,0 1,0 0,0-1,0 1,0 0,1-1,0 0,-1 1,1-1,1 0,-1 0,0 0,1 0,-1 0,1-1,0 1,0-1,0 1,2 0,4 2,0 0,0 0,1-1,0 0,0-1,0 0,0 0,0-1,0-1,1 0,3 0,2 0,-9 0,0 0,0-1,0 0,0 0,1 0,-1-1,0 0,0 0,0-1,0 0,0 0,0-1,-1 0,1 0,0-1,5-9</inkml:trace>
  <inkml:trace contextRef="#ctx0" brushRef="#br0" timeOffset="4221.688">4243 317,'281'-140,"-277"138,-1 0,1 0,0 1,-1-1,1 1,0 0,0 0,0 1,0-1,0 1,0 0,0 0,0 0,0 0,0 1,0 0,0-1,0 1,0 1,-1-1,1 1,0-1,-1 1,1 0,-1 1,0-1,0 0,0 1,0 0,0 0,0 0,-1 0,1 0,-1 0,0 1,0-1,1 3,2 1,-1 0,2 0,-1-1,1 1,0-1,0 0,1-1,-1 0,1 0,0 0,1-1,-1 0,1 0,0-1,0 0,0 0,0-1,1 0,-1 0,168 6,-140-9,41-12,-59 7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0,'-2'35,"-1"1,-2-1,-1-1,-2 1,-1-1,-2-1,-2 0,0 0,-2-1,-2-1,-9 13,2-5,1-2,1 2,1 0,3 1,1 0,-4 21,20-59,0 0,0 0,0 1,0-1,1 1,-1-1,1 1,0-1,0 1,-1-1,2 1,-1-1,0 0,0 1,1-1,-1 1,1-1,0 1,0-1,0 0,0 0,0 1,1-1,-1 0,0 0,1 0,0 0,-1 0,1-1,0 1,0-1,0 1,0-1,0 1,0-1,1 0,-1 0,0 0,1 0,-1-1,1 1,-1-1,3 1,166-3,-53-24,-37-5,-66 22</inkml:trace>
  <inkml:trace contextRef="#ctx0" brushRef="#br0" timeOffset="251.415">0 396,'38'-10,"37"-7,16-2,-4 3,-12 4,-13 4,-13 4,-9 6,-8 4,-3 1,-3-1,-5-2</inkml:trace>
  <inkml:trace contextRef="#ctx0" brushRef="#br0" timeOffset="537.348">902 396,'44'-5,"28"-1,6-1,-4 2,-11 2,-10 1,-11 0,-6 2,-10 0</inkml:trace>
  <inkml:trace contextRef="#ctx0" brushRef="#br0" timeOffset="785.533">902 650,'39'-5,"26"-6,13-2,-3-2,-9 0,-11 3,-10 4,-8 3,-10-2,-5-1,-6 2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423 567,'-27'-2,"1"2,0 0,-1 2,1 1,0 1,1 1,-1 1,1 1,-22 10,39-14,-1 0,1 1,0 0,1 0,-1 1,1 0,-1 0,1 1,1 0,-1 0,1 0,0 1,1 0,0 0,0 1,0-1,1 1,0 0,0 0,1 1,0-1,1 1,0 0,0-1,1 1,0 0,0 0,1 0,1 7,0-12,0-1,1 1,0-1,-1 1,1-1,0 0,1 0,-1 0,0 0,1 0,0 0,0-1,-1 1,2-1,-1 0,0 0,0 0,1 0,-1-1,1 1,-1-1,1 0,-1 0,1 0,0 0,0-1,0 1,-1-1,1 0,0-1,0 1,2-1,6 0,0-1,-1 0,1 0,-1-1,0-1,0 0,0 0,0-1,-1-1,3-2,164-147,-177 154,1-1,0 1,0 0,0-1,0 1,1 0,-1 0,0 0,0 0,1 0,-1 0,1 0,-1 0,1 1,-1-1,1 1,-1-1,1 1,0-1,-1 1,1 0,-1 0,1 0,0 0,-1 0,1 0,0 0,-1 1,1-1,-1 0,1 1,0-1,-1 1,1 0,-1 0,1-1,-1 1,0 0,1 0,-1 0,0 0,0 1,0-1,0 0,0 1,0-1,0 0,1 2,19 53,-19-46,1 0,0-1,1 1,0-1,1 1,0-1,0-1,0 1,1-1,1 0,0 0,0-1,0 1,1-2,0 1,6 3,-7-7,0 0,1 0,0 0,-1-1,1-1,0 1,0-1,0-1,0 1,0-1,0-1,0 1,0-1,0-1,0 0,0 0,-1 0,1-1,-1 0,0 0,0-1,6-4,11-7,0-1,-1-2,0 0,-2-1,15-17,-1 1,-2-2,-1-1,-2-1,-2-2,-1 0,-2-2,-2-1,14-42,-26 59,-2-1,-1 0,-1-1,-1 0,-2 0,0 0,-3 0,0 0,-2-11,1 38,1 0,-1 0,0 1,1-1,-1 0,0 0,0 0,0 1,0-1,0 0,-1 0,1 1,-1-1,1 0,-1 1,1-1,-1 0,0 1,0-1,0 1,0-1,0 1,0-1,0 1,-1 0,1-1,0 1,-1 0,1 0,-1 0,1 0,-1 0,1 1,-1-1,0 0,1 1,-1-1,0 1,0 0,1-1,-1 1,0 0,0 0,0 0,1 0,-1 1,0-1,0 0,1 1,-1-1,0 1,1 0,-1-1,0 1,0 1,-3 6,1 0,0 1,0 0,1 0,0 0,1 0,0 1,0-1,1 1,0-1,1 1,0-1,2 10,-3-5,4 709,4-656,-7-55</inkml:trace>
  <inkml:trace contextRef="#ctx0" brushRef="#br0" timeOffset="247.759">789 342,'39'0,"36"0,11-5,-1-1,-4 0,-6 1,-12 1,-7 2,-8 1,-2 0,-5 1,-4 0,-8 1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58,'-22'90,"-11"109,5 15,-1-37,3-73,33-97,-1-12</inkml:trace>
  <inkml:trace contextRef="#ctx0" brushRef="#br0" timeOffset="299.989">0 58,'123'0,"97"0,120-18,-91-11,-161 19,-65 9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3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1,'0'5,"0"15,0 10,0 5,0 0,0 0,-4-2,-3-1,1-1,2-2,0-1,-3-4,0-8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0,'-15'34,"-4"15,0 1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1,'-12'6,"1"2,-1-1,2 1,-1 1,1 0,1 1,-1 0,1 0,1 0,0 2,1-1,0 1,-4 10,11-17,0 0,0 0,1-1,0 1,0 0,0 0,1-1,-1 1,1-1,0 1,1-1,-1 0,1 1,0-1,0-1,0 1,0 0,1-1,-1 0,1 1,0-2,0 1,0 0,0-1,1 1,-1-1,1-1,-1 1,1 0,0-1,4 1,31 19,-36-20,0 0,0 1,0 0,0 0,-1 0,1 0,0 0,-1 1,0 0,0-1,0 1,0 0,0 1,0-1,-1 1,1-1,-1 1,0 0,0-1,-1 1,1 0,-1 0,0 0,0 1,0-1,0 0,-1 0,0 0,0 1,0-1,0 0,-1 1,1-1,-1 0,-1 3,-6 1,0-1,-1 0,0 0,0-1,-1 0,1-1,-1 0,0 0,-1-1,1-1,-1 0,1 0,-1-1,0 0,0-1,-11 0,-59-1,62-6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0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109 171,'-103'348,"98"-328,10-26,13-30,-15 31,25-53,3 2,3 1,2 1,40-46,-28 61,-47 38,0 0,0 1,0-1,1 0,-1 1,0-1,0 1,1-1,-1 1,1 0,-1-1,0 1,1 0,-1 0,0 0,1 0,-1 0,1 0,-1 1,0-1,1 0,-1 1,0-1,1 1,-1-1,0 1,0 0,0 0,1-1,-1 1,0 0,0 0,0 0,0 0,-1 0,1 0,0 0,0 1,0-1,-1 0,1 1,3 10,-1 0,-1 0,0 0,0 0,-2 1,1-1,-1 0,-1 1,-2 9,1 13,0 109,2-143,0 1,0-1,0 1,0 0,0-1,0 1,0 0,0-1,1 1,-1-1,0 1,1-1,0 1,-1-1,1 1,0-1,0 1,0-1,-1 0,2 0,-1 1,0-1,0 0,0 0,0 0,1 0,-1 0,0 0,1-1,-1 1,1 0,-1-1,1 1,-1-1,1 1,0-1,-1 0,1 0,-1 0,1 0,0 0,-1 0,1 0,-1 0,1-1,0 1,-1 0,1-1,-1 0,1 1,-1-1,0 0,1 0,0 0,21-18,-1 0,-1-2,-1 0,-1-2,-1 0,7-13,-17 24,11-16,0 0,1 2,2 0,1 1,3-1,-25 25,0-1,0 1,0-1,1 1,-1 0,0-1,0 1,1 0,-1 0,1 0,-1 0,1 0,0 0,-1 1,1-1,0 0,-1 1,1-1,0 1,0 0,-1 0,1 0,0-1,0 1,0 1,-1-1,1 0,0 0,0 1,-1-1,1 1,0 0,0-1,-1 1,1 0,-1 0,1 0,-1 0,1 0,-1 0,0 1,1-1,-1 0,0 1,0-1,0 1,0-1,0 1,0-1,-1 1,1 0,0-1,-1 1,1 0,1 13,0-1,-1 1,-1 0,0 0,-1-1,-1 1,0 0,-1-1,-4 13,-6 45,12-69,0 0,1-1,-1 1,1 0,0 0,0-1,0 1,0 0,0 0,1 0,-1-1,1 1,0 0,0 0,0-1,0 1,0-1,0 1,1-1,-1 1,1-1,0 0,-1 0,1 0,0 0,1 0,-1 0,0-1,2 2,14 4</inkml:trace>
  <inkml:trace contextRef="#ctx0" brushRef="#br0" timeOffset="563.939">1407 142,'-29'9,"1"1,0 1,0 2,2 0,0 2,0 1,-16 14,34-22,-1-1,2 1,-1 0,1 1,0 0,1 0,0 1,1-1,-3 7,6-12,0 0,0-1,1 1,0 0,0 0,0 0,0 0,1 0,-1 0,1 0,0 0,0 0,1 0,-1 0,1 0,0 0,0 0,0 0,0-1,1 1,-1 0,1-1,0 1,0-1,1 1,-1-1,2 1,2-1,1 0,-1-1,1 0,0 0,0 0,-1-1,1 0,0 0,0-1,0 0,0 0,0-1,0 0,0 0,0-1,0 1,-1-1,1-1,-1 1,1-1,-1-1,0 1,0-1,0 0,-1 0,2-2,176-145,-13-16,-130 132,-50 70,8-27,-1-1,1 1,0 0,0-1,1 1,0 0,1 0,0 0,0 0,0-1,1 1,1 0,-1 0,1 0,0-1,1 1,0-1,0 0,0 0,1 0,0 0,1-1,-1 1,1-1,0 0,5 3,0 0,1 0,1-1,0-1,0 0,0-1,1 0,0 0,0-2,0 0,0 0,1-1,0-1,0 0,-1-1,1 0,0-1,0-1,0 0,0-1,0 0,-1-1,1-1,-1 0,12-6,-10-1</inkml:trace>
  <inkml:trace contextRef="#ctx0" brushRef="#br0" timeOffset="836.663">2423 1,'-5'38,"-11"28,-3 6,-3-3,3-9,4-10,-1-9,-1-6,-4-4,3-3,-1-6,3-2,-1-5,-2 0,-3 3,-2-2,3-4</inkml:trace>
  <inkml:trace contextRef="#ctx0" brushRef="#br0" timeOffset="1082.85">2113 114,'14'29,"15"18,7 3,-3-4,-2-4,-2-10,0-5,-6-2,-1-6,-1-1,2-3,-3-1,-1 4,2 2,2-1,-3 0,-5-3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0,'-4'20,"-3"10,-3 5,-6 2,-5-1,-4-2,-2-1,-1-7,-1-3,0-5,0-1,4-4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0,'-250'173,"184"-97,64-74,1 0,0 1,-1-1,1 1,0-1,0 1,0-1,1 1,-1 0,1-1,-1 1,1 0,0 0,0-1,0 1,0 0,1 0,-1-1,1 1,-1 0,1-1,0 1,0-1,0 1,1-1,-1 1,0-1,1 0,0 0,-1 1,1-1,0-1,2 3,164 79,-167-82,1 1,-1-1,-1 0,1 1,0 0,0-1,0 1,-1-1,1 1,-1 0,1-1,-1 1,0 0,0 0,0-1,0 1,0 0,0 0,0-1,0 1,-1 0,1-1,-1 1,1 0,-1-1,0 1,1-1,-1 1,0 0,0-1,0 0,0 1,0-1,-1 0,0 1,-50 46,47-44,-22 16,0-2,0-1,-2-1,0-2,-17 7,32-18,7-3</inkml:trace>
  <inkml:trace contextRef="#ctx0" brushRef="#br0" timeOffset="300.479">883 113,'-38'38,"1"1,2 2,1 1,3 1,-19 36,47-75,0 1,-1-1,2 1,-1 0,1 0,0 0,0 0,0 0,0 1,1-1,0 0,0 1,1-1,-1 1,1-1,1 1,-1-1,1 1,0-1,0 1,0-1,1 0,-1 0,1 0,1 1,-1-2,1 1,0 0,0-1,0 1,1-1,-1 0,1 0,0 0,0 0,3 1,6-1,0 0,0-1,1-1,-1 0,0-1,1 0,-1-1,1 0,-1-1,1-1,-1 0,0-1,0 0,0-1,0-1,-1 0,0 0,1-2,-2 1,1-1,-1-1,0 0,-1-1,1-1,0 2,1-1,-2 0,1-1,-1 0,-1 0,0-1,0-1,-1 1,-1-1,0-1,-1 1,0-1,0-1,-2 1,0-1,0 1,-1-1,-1 0,0 0,-1 0,-1-1,0 1,-1 0,0 0,-1 0,-2-7,2 17,-1 0,1 0,-1 1,1-1,-1 1,0-1,-1 1,1 0,0 1,-1-1,0 0,1 1,-1 0,0 0,0 0,-1 0,1 1,0-1,0 1,-1 0,1 1,-1-1,1 1,-1 0,1 0,-1 0,1 0,0 1,-1 0,1 0,0 0,-1 0,1 1,0 0,0 0,0 0,0 0,0 0,1 1,-3 2,-19 7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2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1,'15'5,"13"1,8 0,2-1,0-1,-3-2,-1-1,-3 0,-1-1,-1-1,-1 1,-5-5,-6-2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27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339 113,'4'282,"-9"-14,-23-36,28-221</inkml:trace>
  <inkml:trace contextRef="#ctx0" brushRef="#br0" timeOffset="248.434">0 621,'34'-10,"35"-7,15-2,3-2,-9 3,-7-1,-12 4,-10-2,-10 3,-1-1,-2-3,-3 2,-2-2,-1-2,-6-2,-3-3,-4 3</inkml:trace>
  <inkml:trace contextRef="#ctx0" brushRef="#br0" timeOffset="647.908">903 0,'-59'690,"59"-686,9 92,-8-94,-1 0,1 0,-1 0,1 0,0 0,0 0,-1 0,1-1,0 1,1 0,-1-1,0 1,0 0,1-1,-1 0,1 1,0-1,-1 0,1 0,0 0,-1 0,1 0,0 0,0 0,0-1,0 1,0-1,0 1,0-1,0 0,0 1,0-1,0-1,0 1,0 0,0 0,0-1,0 1,0-1,0 1,0-1,0 0,1-1,11-5,-1 0,1-2,-2 1,1-2,-1 0,-1 0,1-1,-2-1,3-3,76-66,-87 79,0 1,1-1,-1 0,0 1,1 0,-1 0,1-1,-1 1,1 1,-1-1,1 0,0 1,-1-1,1 1,0 0,-1 0,1 0,0 0,0 0,-1 1,1-1,0 1,-1 0,1-1,-1 1,1 1,-1-1,1 0,-1 0,0 1,1 0,-1-1,0 1,0 0,0 0,-1 0,1 0,0 0,-1 1,1-1,-1 0,0 1,0-1,0 1,0-1,1 4,5 29,-6-26,1 0,0 1,0-1,1 0,0-1,0 1,1 0,0-1,1 0,0 0,0 0,1 0,-3-6,-1 0,1-1,0 1,0-1,0 0,0 0,0 0,0 0,1 0,-1-1,0 1,0-1,1 0,-1 0,0 0,0 0,1-1,-1 1,0-1,0 0,0 0,0 0,0 0,0-1,0 1,0-1,0 1,0-2,21-8</inkml:trace>
  <inkml:trace contextRef="#ctx0" brushRef="#br0" timeOffset="961.176">1552 678,'13'4,"0"0,0-1,0 0,0-1,0-1,1 0,-1 0,0-2,1 1,-1-2,0 0,0 0,0-1,0-1,0 0,-1-1,0 0,0-1,9-6,-18 11,-1 0,0 0,0-1,0 1,0-1,0 1,0-1,0 0,0 0,-1 0,1 0,-1 0,1 0,-1 0,0-1,0 1,0 0,0-1,0 1,0-1,-1 1,1-1,-1 1,0-1,0 1,0-1,0 1,0-1,-1 1,1-1,-1 1,1-1,-1 1,0-1,0 1,0 0,0-1,0 1,-1 0,1 0,-1 0,1 0,-1 0,0 0,0 1,0-1,0 0,0 1,0 0,0-1,-1 1,1 0,-1 0,-5-1,-1 1,1 0,-1 1,1 0,-1 0,0 1,1 0,-1 0,1 1,0 0,-1 1,1-1,0 2,0-1,1 1,-1 0,1 1,0 0,0 0,0 0,1 1,0 0,0 1,0-1,1 1,0 0,0 0,1 1,0-1,0 1,1 0,0 0,0 0,1 0,-2 9,2-13,1 1,0-1,0 1,0 0,0 0,0-1,1 1,0 0,0 0,1 0,-1 0,1-1,0 1,0 0,1 0,-1-1,1 1,0-1,0 0,1 1,-1-1,1 0,0 0,0-1,0 1,0-1,1 1,0-1,-1 0,1 0,0-1,1 1,-1-1,1 1,75 18,-55-16</inkml:trace>
  <inkml:trace contextRef="#ctx0" brushRef="#br0" timeOffset="1381.875">2032 818,'36'-24,"-1"-2,-1-2,-2-1,9-11,26-23,9-6,-76 68,0 1,0-1,1 1,-1-1,0 1,0-1,1 1,-1-1,0 1,0 0,1-1,-1 1,1-1,-1 1,0 0,1-1,-1 1,1 0,-1 0,1-1,-1 1,0 0,1 0,-1 0,1 0,-1 0,1-1,-1 1,1 0,-1 0,1 0,0 0,-1 1,1-1,-1 0,1 0,-1 0,0 0,1 0,-1 1,1-1,-1 0,1 0,-1 1,1-1,-1 0,0 1,1-1,-1 0,0 1,1-1,-1 0,0 1,1-1,-1 1,0-1,0 1,0-1,1 1,-1-1,0 1,0-1,0 38,0-30,-1-4,1 1,-1-1,1 1,0-1,0 1,1-1,-1 0,1 1,0-1,0 0,1 1,-1-1,1 0,0 0,0 0,0 0,1-1,-1 1,1-1,0 1,0-1,0 0,0 0,1 0,-1 0,1-1,0 0,0 1,0-1,0-1,0 1,0 0,4 0,8 0,-1-1,1 0,-1-1,1-1,-1 0,1-2,-1 1,0-2,0 0,0-1,0 0,-1-1,0-1,0 0,-1-1,0 0,0-1,-1-1,0 0,-1 0,0-1,0-1,-1 0,-1 0,0-1,-1 0,6-11,-1-1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58,'48'-5,"20"-1,4-1,-5-2,-10-1,-10 2,-8 2,-5 2,-9 2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1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367 103,'-11'259,"-25"-14,26-15,10-205</inkml:trace>
  <inkml:trace contextRef="#ctx0" brushRef="#br0" timeOffset="353.167">0 74,'355'-40,"-85"21,-186 4,-70 18</inkml:trace>
  <inkml:trace contextRef="#ctx0" brushRef="#br0" timeOffset="856.958">508 639,'30'0,"-15"-1,-1 0,1 2,-1 0,1 0,-1 1,1 1,-1 0,10 5,-22-8,0 1,-1 0,1 0,0 0,0 0,-1 0,1 0,-1 0,1 0,-1 1,1-1,-1 1,0-1,0 1,1-1,-1 1,0 0,-1 0,1-1,0 1,0 0,-1 0,1 0,-1 0,0 0,1 0,-1 0,0 0,0 0,0 0,0 0,-1 0,1 0,-1-1,1 1,-1 0,1 0,-1 0,0 0,0-1,-1 2,-51 70,49-69,-32 52,35-55,1 0,0 0,-1 0,1 1,0-1,0 0,0 0,0 1,0-1,0 0,0 0,0 0,1 1,-1-1,0 0,1 0,-1 0,1 1,0-1,-1 0,1 0,0 0,-1 0,1 0,0 0,0-1,0 1,0 0,0 0,0 0,0-1,0 1,0-1,0 1,0-1,0 1,1-1,-1 0,0 1,0-1,1 0,-1 0,0 0,0 0,1 0,-1 0,0 0,0 0,0-1,1 1,15-2,0-1,0 0,0-2,-1 1,1-2,-1 0,0-1,-1-1,0-1,13-9,-16 12,12-9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6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1,'0'4,"0"7,0 7,0 4,0 3,0 3,0 1,5 1,1-1,0 0,-1 0,-2 0,-1 0,4-6,1-1,0-5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6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30,'38'-4,"33"-3,8 1,-4 1,-11 1,-10 2,-10 1,-13 0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7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25,'36'-5,"203"-11,-238 15,0 1,0-1,0 1,0 0,1-1,-1 1,0 0,0 0,0-1,0 1,0 0,0 0,0 0,0 1,0-1,1 0,-1 0,0 0,0 1,0-1,0 1,0-1,0 1,0-1,0 1,-1-1,1 1,0 0,0 0,0-1,-1 1,1 0,0 0,-1 0,1 0,0 0,-1 0,0 0,1 0,-1 0,1 0,-1 0,0 0,0 0,0 0,0 0,0 0,0 1,0-1,0 0,0 0,0 0,0 0,-1 0,-112 92,88-74,19-16,1 1,-1 0,1 0,0 0,0 0,0 1,0 0,1 0,0 0,0 0,0 1,1 0,-1-1,2 1,-1 0,0 1,1-1,0 4,3-7,1 0,-1 1,1-1,0 0,0 0,0 0,1 0,-1 0,1 0,-1-1,1 1,0-1,0 0,0 0,1 0,-1 0,0 0,1-1,-1 1,1-1,-1 0,1 0,0-1,-1 1,1-1,0 1,-1-1,1 0,0-1,2 1,108-21,-95 11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1,'-5'19,"-1"16,0 7,1 1,1-2,2-4,1-2,0-3,-3-2,-2-1,0-1,1-1,2 1,1 0,1-1,1 1,0-4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8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59,'44'-10,"18"-2,4 0,-5 2,-8 3,-7 2,-8 3,-5 1,-3 1,-3 1,0-1,0 1,-1-1,2 0,-1 1,-4-1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8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0 115,'44'-5,"32"-6,9-2,-5-3,-12 2,-12 2,-11 3,-14-1,-6 2,-4 1,1 2,0 2,-3 1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2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13,'-6'2,"-1"1,1 0,0 0,0 0,0 1,0 0,0 0,1 1,0-1,0 1,0 0,1 1,-1-1,1 1,1 0,-1 0,1 0,0 0,0 0,0 3,-1-1,-145 250,135-236,20-25,183-215,-50 54,-138 163,-1 0,0 0,1 0,-1 0,1 0,-1 0,1 1,-1-1,1 0,0 0,-1 1,1-1,0 0,0 1,-1-1,1 1,0-1,0 1,0-1,0 1,0 0,0-1,0 1,0 0,-1 0,1 0,0-1,0 1,0 0,0 0,0 1,0-1,0 0,0 0,0 0,0 1,0-1,0 0,0 1,0-1,0 1,-1-1,1 1,0-1,0 1,0 0,-1-1,1 1,-1 0,1 0,0-1,-1 1,1 0,-1 0,1 0,-1 0,0 0,1 0,48 221,-45-209,-2 0,1 0,-2 0,0 0,0 0,-1 0,-1 0,0 0,-2 6,2-18,-1 0,1 0,-1 0,0 0,1-1,-1 1,0 0,1-1,-1 1,0-1,0 0,1 0,-1 1,0-1,0 0,0 0,1-1,-1 1,0 0,0-1,1 1,-1-1,0 1,1-1,-1 0,0 0,1 0,-1 0,1 0,-1 0,1 0,0 0,-1-1,1 1,0 0,0-1,0 1,0-1,0 1,0-1,1 0,-1 1,0-2,-3-1,-10-11,-1 0,0 2,-1-1,-1 2,0 0,0 2,-1 0,-7-3,-87-13,87 24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31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31,'-15'9,"-8"9,-2-4,9-5,7-8,10-5,0-1,-1 5,1 2</inkml:trace>
  <inkml:trace contextRef="#ctx0" brushRef="#br0" timeOffset="-904.805">423 425,'-35'18,"0"1,1 1,2 3,0 0,1 2,2 1,0 1,-3 8,18-21,2 0,0 1,1 1,1 0,0 0,1 1,1 0,0 0,1 1,1 0,-2 16,4-25,1 1,0-1,1 1,0 0,0 0,1 0,0-1,1 1,0 0,1 0,0 0,0 0,1 0,0 0,1-1,0 1,1-1,0 0,0 0,1 0,0-1,0 1,1-1,0 0,1-1,0 0,0 0,0 0,1-1,0 0,13 2,0-2,1 0,-1-2,1 0,0-1,0-1,0-1,0-2,0 0,0-1,0-1,0-1,-1-1,1 0,-1-2,-1-1,1 0,6-5,17-4,-1-1,-1-2,0-2,-2-2,0-2,-2-1,-1-2,-1-2,-2-1,22-26,-49 49,-1 0,0-1,0 0,-1 0,0-1,0 1,-1-1,-1 0,0 0,0 0,-1 0,-1-1,0 1,0-1,-1 1,-1-1,0 1,0 0,-1-1,-1 1,0 0,0 0,-1 0,-1 1,1-1,-2 1,1 0,-2 0,1 1,-1 0,0 0,-1 1,0-1,-1 2,0-1,0 1,0 1,-6-4,-3 2,-1 1,1 1,-1 0,0 1,-1 2,1 0,-1 0,0 2,1 1,-1 0,0 1,0 1,1 1,-2 2,-23 4,0 3,1 2,1 1,0 3,-23 13,17-6</inkml:trace>
  <inkml:trace contextRef="#ctx0" brushRef="#br0" timeOffset="-485.814">84 792,'25'-23,"1"1,2 2,0 0,0 2,2 1,3 0,-29 14,1-1,-1 1,1 1,0-1,0 1,0-1,0 1,0 1,0-1,0 1,1 0,-1 0,1 1,-1-1,0 1,1 0,-1 1,1-1,-1 1,0 0,1 0,-1 1,0 0,0 0,0 0,0 0,0 1,-1 0,2 1,32 44,-34-40,0-1,1 0,0-1,1 1,-1-1,1 0,0-1,1 1,-1-1,1-1,0 1,1-1,-1 0,2 0,7 1,-1-2,1 0,-1 0,1-2,0 0,0-1,-1 0,1-1,0-1,0 0,-1-2,1 1,-1-2,0 0,-1-1,9-5,-5 1</inkml:trace>
  <inkml:trace contextRef="#ctx0" brushRef="#br0" timeOffset="1948.889">1015 1046,'-40'65,"-33"113,106-220,-12 9,2 1,2 1,1 2,1 0,1 2,21-16,-48 42,-1 0,1 0,-1 0,1 0,-1 0,1 0,0 0,0 0,-1 1,1-1,0 0,0 0,0 1,0-1,0 1,0-1,0 1,0-1,0 1,0-1,0 1,0 0,0 0,0-1,0 1,0 0,1 0,-1 0,0 0,0 0,0 1,0-1,0 0,0 0,0 1,0-1,0 1,0-1,0 1,0-1,0 1,0 0,0-1,0 1,0 0,0 0,-1 0,1-1,0 1,-1 0,1 0,-1 0,1 0,-1 1,-19 156,19-157,1 0,-1 0,0 0,0 0,1 0,-1-1,1 1,-1 0,1 0,-1 0,1-1,-1 1,1 0,-1-1,1 1,0-1,-1 1,1 0,0-1,0 1,0-1,-1 0,1 1,0-1,0 0,0 1,0-1,0 0,-1 0,1 0,0 0,0 0,0 0,0 0,0 0,0 0,0 0,0-1,-1 1,1 0,0 0,0-1,0 1,0-1,-1 1,1-1,0 1,-1-1,1 1,0-1,-1 0,1 1,0-1,-1 0,1 0,-1 0,42-39,-31 25,0 1,1 0,1 0,0 1,1 1,0 0,1 1,0 1,1 0,10-4,-25 14,0 0,-1-1,1 1,0 0,-1 0,1 0,0 0,-1 0,1 0,0 0,-1 0,1 1,0-1,-1 0,1 0,0 0,-1 1,1-1,0 0,-1 1,1-1,-1 1,1-1,-1 0,1 1,-1-1,1 1,-1 0,1-1,-1 1,0-1,1 1,-1 0,0-1,0 1,1 0,-1-1,0 1,0 0,0-1,0 1,0 0,0-1,0 1,0 0,0-1,0 1,0 0,0-1,-1 1,1 0,0-1,0 1,-1 0,1-1,0 1,-1-1,1 1,-16 48,14-46,-16 62,17-63,1 0,-1 0,1 0,0 0,0-1,-1 1,1 0,0 0,1 0,-1 0,0 0,0-1,1 1,-1 0,1 0,0 0,-1-1,1 1,0 0,0-1,0 1,0-1,1 1,-1-1,0 0,0 1,1-1,-1 0,1 0,-1 0,1 0,0 0,0 0,9 0</inkml:trace>
  <inkml:trace contextRef="#ctx0" brushRef="#br0" timeOffset="2629.273">1269 58,'62'-33,"-52"29,0 0,0 0,0 1,0 0,0 1,0 0,1 1,-1 0,1 0,-1 1,1 1,0 0,-1 0,5 2,-14-3,1 0,-1 1,1 0,-1-1,0 1,1 0,-1 0,0-1,0 1,0 0,1 0,-1 0,0 1,0-1,0 0,-1 0,1 0,0 1,0-1,-1 0,1 1,-1-1,1 1,-1-1,0 1,1-1,-1 1,0-1,0 1,0-1,0 1,0-1,0 1,-1-1,1 1,0-1,-1 1,1-1,-1 0,0 1,1-1,-1 0,0 1,0-1,-1 1,-49 60,44-55,-8 8,9-11,0 1,0 1,0-1,1 1,0 0,0 0,1 0,0 1,0 0,0 0,1 0,0 0,1 0,-1 1,0 3,5-8,0 0,-1 0,1-1,1 1,-1 0,0-1,0 0,1 1,0-1,-1 0,1 0,0 0,0-1,0 1,0-1,0 0,0 1,1-2,-1 1,0 0,0 0,1-1,-1 0,1 0,-1 0,0 0,1 0,-1-1,0 1,1-1,0 0,3 1,194-27,-176 23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3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0 480,'13'10,"1"-1,0 0,0-1,1-1,0 0,0-1,0 0,1-1,0-1,0-1,0 0,0-1,1-1,-1 0,0-1,1-1,-1 0,0-2,1 1,-1-2,1-1,48-26,-2-2,-1-4,-1-1,-3-4,44-40,-94 75,2 0,0 0,0-1,-1 0,0-1,-1 0,0 0,0-1,-1 0,0 0,-1-1,0 1,-1-2,4-9,-8 18,-1 1,0-1,0 1,0 0,0-1,0 1,0 0,-1-1,1 1,-1 0,0-1,0 1,0 0,0 0,0 0,0 0,0 0,-1 0,1 0,-1 0,1 1,-1-1,0 0,0 1,0-1,0 1,0 0,0 0,0 0,0 0,0 0,0 0,-1 0,1 1,0-1,-1 1,-87 0,78 6,0-1,0 2,1 0,-1 0,2 1,-1 0,1 1,0 0,1 1,0 0,1 0,0 1,0 0,1 0,1 1,0 0,0 0,1 0,1 1,-2 7,1-9,1 1,1-1,0 1,0-1,2 1,-1 0,1 0,1 0,0 0,0 0,2 0,-1 0,2 0,-1 0,2-1,-1 1,1-1,1 0,0 0,1-1,0 1,1-1,0 0,0-1,1 0,0 0,1-1,0 0,7 6,1-4,-1-1,2 0,-1-2,1 0,0-1,0 0,1-2,-1 0,1-1,0-1,0 0,0-2,0 0,0-1,0-1,0-1,0-1,0 0,13-6,12-5,-1-2,0-2,-1-1,-1-2,-1-3,-1 0,19-19,-27 19,-1-1,-1-2,-1-1,-1-1,-2-1,8-16,-27 39,-1-1,-1-1,0 1,0 0,-1-1,0 0,-1 0,0 0,0 0,-1 0,0 0,-1 0,0-1,-1 1,0 0,0 0,-1 0,-3-8,2 13,0 1,0 0,0 0,-1 0,1 0,-1 1,0 0,0-1,0 1,0 1,-1-1,1 0,-1 1,0 0,0 0,1 1,-1-1,0 1,-1 0,1 0,0 1,0 0,0 0,0 0,0 0,0 1,-1 0,1 0,0 0,1 0,-1 1,0 0,0 0,1 0,-1 1,1 0,-1 0,1 0,0 0,0 0,1 1,-1 0,-7 7,1 0,0 0,0 1,2 1,-1 0,2 0,-1 0,2 1,0 0,1 1,0-1,1 1,0 0,2 0,0 0,0 0,1 0,1 1,1-1,0 0,1 0,1 0,0 0,1 0,0 0,1-1,1 0,0 0,1 0,1-1,0 0,9 11,-6-14,0 1,1-1,0-1,1 0,0-1,0-1,1 0,0 0,0-1,0-1,1-1,0 0,0 0,0-2,0 0,1-1,-1 0,0-1,1-1,-1 0,0-1,0-1,0 0,11-5,-3 1,0-2,-1 0,0-2,-1 0,0-1,-1-1,0-1,-1-1,-1-1,0 0,-1-1,-1-1,0-2,-1 2,-2-1,0 0,0-1,-2-1,-1 0,0 0,-2-1,0 0,-2 0,0-1,-1 0,-2 0,0 0,-1-9,-2 31,0 0,0-1,1 1,-1 0,0 0,0 0,0-1,0 1,-1 0,1 0,0 0,0 0,-1-1,1 1,-1 0,1 0,-1 0,1 0,-1 0,0 0,1 0,-1 0,0 0,0 0,0 0,1 1,-1-1,0 0,0 1,0-1,-1 0,1 1,0-1,0 1,0 0,0-1,0 1,-1 0,1 0,0 0,0 0,0 0,-1 0,1 0,0 0,0 0,0 0,0 1,-1-1,1 0,0 1,0-1,0 1,0-1,0 1,0 0,-1 0,-54 49,44-35,0 2,1-1,0 1,1 1,2 0,-1 0,2 1,1 0,-5 19,9-29,1 0,-1 0,1-1,1 1,0 0,0 0,0 0,1 0,1 0,0 0,0 0,0-1,1 1,1-1,-1 0,1 0,1 0,-1 0,1-1,1 0,-1 0,1 0,2 1,7 5,1 0,0-1,1 0,0-2,0 0,1-1,1 0,-1-2,2 0,-1-1,0-1,1-1,0-1,0-1,19 0,40-8,-61-1</inkml:trace>
  <inkml:trace contextRef="#ctx0" brushRef="#br0" timeOffset="1843.865">2907 27,'-36'141,"27"-115,-97 221,103-244,1 0,-1 1,1-1,0 1,0 0,0 0,1 0,-1 0,1 0,0 0,0 0,1 0,-1 0,1 0,0 1,0-1,0 0,0 0,1 1,0-1,0 0,0 0,0 0,1 0,-1 0,1-1,0 1,0 0,1-1,-1 1,1-1,0 0,0 0,0 0,0 0,0 0,0-1,1 1,-1-1,1 0,0 0,1 0,12 1,0-1,1-1,-1-1,1 0,-1-1,1-1,-1-1,9-2,-7-2</inkml:trace>
  <inkml:trace contextRef="#ctx0" brushRef="#br0" timeOffset="2295.892">2456 367,'75'-3,"0"-3,0-4,40-11,113-23,-157 52,-53-2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4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0 669,'24'0,"1"-2,-1 0,0-2,0-1,-1 0,1-2,-1-1,0 0,-1-2,0-1,-1 0,0-2,-1 0,0-2,-1 0,-1-1,10-11,120-141,-110 119,3 2,2 1,1 3,12-6,-29 27,-20 14,0 1,1 1,0-1,1 1,-1 0,1 1,0 0,0 1,1 0,0 0,-1 1,1 0,9-1,-16 4,1 0,-1 1,1 0,-1 0,0 0,0 0,1 0,-1 0,0 1,0 0,0 0,0 0,-1 0,1 0,0 0,-1 0,0 1,1 0,-1-1,0 1,0 0,-1 0,1 0,-1 0,1 0,-1 1,0-1,0 0,0 1,13 102,-17-59,-1 0,-3 0,-2 0,-2-1,-6 12,9-26,7-28,-3 16,0-1,-1 1,-1-1,-1 0,-1 0,0-1,-1 0,-1-1,-1 0,-1 0,0-1,-1-1,-4 4,3-10,0-1,-1-1,0 0,0-1,-1-1,1-1,-1 0,0 0,0-2,0 0,-2-1,6-1,-1 0,1-1,-1 0,1-1,-1-1,1 0,0 0,0-1,0-1,1 0,0 0,0-2,0 1,0-1,1-1,0 1,1-2,0 1,-7-10,-4-25,16 22</inkml:trace>
  <inkml:trace contextRef="#ctx0" brushRef="#br0" timeOffset="363.632">1497 275,'-8'7,"-7"5,1 0,0 1,1 1,0 0,1 0,1 2,0-1,1 1,1 1,1 0,0 0,1 1,1-1,0 2,1-1,0 9,5-21,1 0,0 0,0 0,0-1,1 1,-1 0,1-1,1 1,-1-1,1 0,0 0,0 0,1 0,-1-1,1 1,0-1,0 0,1 0,-1 0,1-1,0 1,0-1,0 0,0-1,0 1,1-1,-1 0,5 1,3 1,1 0,-1-1,1-1,0 0,0 0,-1-2,1 1,0-2,0 0,0-1,10-2,-11-1,-1 1,0-2,0 0,0 0,-1-1,0 0,0-1,-1 0,0-1,-1 0,1-1,-2 0,1 0,-2-1,1 0,-1 0,-1-1,0 1,-1-2,0 1,-1 0,0-1,-1 0,-1 0,0 0,0-1,-1 5,0 0,0 0,-1 0,0 0,-1 0,0 0,-1 0,1 0,-2 0,1 0,-1 0,-1 1,1 0,-2 0,1 0,-1 0,0 0,0 1,-1 0,0 0,-1 1,1-1,-1 1,-4-2,4 4,1 0,-1 0,1 1,-1 0,0 0,0 1,-1 0,1 0,0 0,-1 1,1 0,-1 1,1 0,-1 0,1 0,-1 1,1 0,-1 1,1 0,0 0,-4 1,-19 8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2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27,'369'0,"-250"-22,-99 18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2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23,'34'0,"15"0,5 0,-2 0,-6 0,-5 0,-5-5,-4-1,-2 0,-7 1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43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59 519,'-58'446,"77"-488,0-23,4 0,2 1,3 1,3 2,30-44,-37 65,1 2,3 0,1 2,18-16,-47 51,1-1,-1 1,1 0,0 0,0-1,0 1,0 0,0 0,0 0,0 0,0 0,0 0,0 0,0 1,1-1,-1 0,0 1,1-1,-1 1,0-1,1 1,-1 0,1-1,-1 1,1 0,-1 0,1 0,-1 0,0 0,1 0,-1 1,1-1,-1 0,1 1,-1-1,0 1,1-1,-1 1,0 0,0 0,1-1,-1 1,0 0,0 0,0 0,0 0,0 0,0 1,0-1,-1 0,1 0,0 1,-1-1,1 0,0 1,2 16,-1 0,0 0,-1 1,-1-1,-1 0,0 0,-2 0,0 0,-5 16,-6 50,13-82,1 0,-1 0,0 0,1 1,-1-1,1 0,-1 1,1-1,0 0,0 1,0-1,1 1,-1-1,0 0,1 1,0-1,-1 0,1 0,0 0,0 1,0-1,0 0,1 0,-1 0,1-1,-1 1,1 0,-1 0,1-1,0 1,0-1,0 0,0 1,0-1,0 0,0 0,0 0,1 0,-1-1,0 1,1-1,-1 1,0-1,1 0,-1 0,0 0,1 0,-1 0,0-1,1 1,-1-1,2 0,6-4,-1-1,1 0,-1-1,0 0,-1 0,1-1,-2 0,1-1,-1 1,0-2,1-3,22-23,-14 15,1 1,1 1,1 1,1 0,0 2,1 0,1 1,1 1,0 1,1 1,-22 11,-1 0,1 0,-1 1,1-1,-1 1,1-1,-1 1,1-1,-1 1,1 0,0 0,-1 0,1 0,0 0,-1 0,1 0,-1 1,1-1,-1 0,1 1,0 0,-1-1,0 1,1 0,-1-1,1 1,-1 0,0 0,0 0,1 1,-1-1,0 0,0 0,0 0,0 1,0-1,-1 1,1-1,0 0,-1 1,1 0,-1-1,1 1,-1-1,0 1,1-1,-1 1,0 0,0 0,-8 82,-13-17,-8 70,29-135,0 0,0 0,0 0,0 0,1 1,-1-1,1 0,0 0,-1 0,1 0,0 0,0 0,0 0,0-1,1 1,-1 0,0 0,1-1,-1 1,1-1,0 1,-1-1,1 0,0 0,0 0,0 0,0 0,0 0,0 0,0-1,0 1,0-1,0 1,0-1,1 0,-1 0,0 0,0 0,0 0,0 0,1-1,-1 1,0-1,0 1,0-1,16-5</inkml:trace>
  <inkml:trace contextRef="#ctx0" brushRef="#br0" timeOffset="598.824">1443 379,'-27'17,"1"2,0 1,2 1,0 1,2 1,0 2,2 0,1 0,-12 22,28-43,1-1,0 0,-1 1,1-1,1 1,-1 0,1 0,-1 0,1 0,0 0,0 0,1 0,-1 0,1 0,0 0,0 0,0 0,1 0,-1 0,1 1,0-1,0-1,1 1,-1 0,1 0,0 0,0-1,0 1,0-1,1 1,-1-1,1 0,0 0,0 0,0-1,0 1,0-1,1 1,-1-1,1 0,0 0,1 0,5-2,1-1,-1 0,1 0,-1-1,1 0,-1 0,0-2,0 1,0-1,-1 0,1-1,-1 0,0-1,0 0,-1 0,0-1,0 0,0-1,-1 1,0-1,-1-1,1 1,-1-2,13-10,197-198,-196 208,-25 34,-11 22,3 0,2 1,1 0,3 0,2 1,1 25,4-44,13 239,-9-253,0 1,-2 0,0 0,-1 0,0 0,-1 0,-1 0,-1-1,0 1,-1 0,-1 0,0-1,-1 0,-1 0,0 0,-1-1,-6 9,12-20,0-1,-1 1,0 0,1-1,-1 1,0-1,0 0,-1 0,1 1,0-1,-1-1,1 1,-1 0,0-1,1 1,-1-1,0 0,0 0,0 0,0 0,0 0,0-1,0 1,0-1,0 0,0 0,0 0,-1 0,1-1,0 1,0-1,0 0,0 0,0 0,1 0,-1 0,0-1,0 1,1-1,-1 0,1 0,-1 0,1 0,0 0,0 0,0-1,0 1,0-1,1 1,-1-1,-1-2,-1-12,0-1,1 1,1-1,0 0,1 1,1-1,1 0,0 0,2 0,0 1,1 0,0-1,2 1,0 1,4-9,1-4,1 0,2 1,0 0,2 1,1 1,1 0,6-4,-8 12</inkml:trace>
  <inkml:trace contextRef="#ctx0" brushRef="#br0" timeOffset="3463.195">2233 68,'-1'7,"-1"-1,1 1,-2-1,1 1,-1-1,1 0,-2 0,1 0,-1 0,0-1,0 1,0-1,-1 0,-3 3,-17 23,-15 22,24-33,0 1,1 0,1 1,2 1,0 0,-2 10,12-31,0 1,1 0,0 0,0 0,0 0,0 0,0 0,1 0,-1 1,1-1,0 0,0 0,0 0,0 0,1 1,-1-1,1 0,0 0,0 0,0 0,0 0,1 0,-1 0,1-1,-1 1,1 0,0-1,0 1,0-1,1 0,-1 0,0 0,1 0,-1 0,1 0,0 0,0-1,0 0,0 1,0-1,0 0,0-1,0 1,0 0,0-1,0 0,0 0,1 0,2 0,195-26,-176 25</inkml:trace>
  <inkml:trace contextRef="#ctx0" brushRef="#br0" timeOffset="3780.847">1894 689,'29'-5,"19"-1,6-1,-1 2,-5 2,-6 1,-5 0,-9-3,-5-1,0 0,-1 2,2 0,-4 2</inkml:trace>
  <inkml:trace contextRef="#ctx0" brushRef="#br0" timeOffset="4281.832">2007 859,'92'19,"-83"-19,-1 1,1 0,0 0,0 0,-1 1,1 1,-1 0,0 0,0 0,0 1,0 0,2 2,-9-4,1-1,-1 1,1-1,-1 1,0 0,1 0,-1-1,0 1,0 0,0 0,-1 0,1 0,0 1,-1-1,0 0,1 0,-1 0,0 0,0 0,0 1,0-1,0 0,-1 0,1 0,-1 0,1 0,-1 1,0-1,0 0,0-1,0 1,0 0,0 0,-1 0,1-1,0 1,-1 0,-1 0,-65 62,66-63,-62 57,64-58,-1 1,1-1,-1 1,1 0,-1-1,1 1,0 0,-1-1,1 1,0 0,0-1,-1 1,1 0,0 0,0-1,0 1,0 0,0 0,0-1,0 1,0 0,0 0,0-1,0 1,1 0,-1 0,0-1,0 1,1 0,-1-1,0 1,1 0,-1-1,1 1,-1 0,1-1,-1 1,1-1,0 1,-1-1,1 0,-1 1,1-1,0 1,0-1,-1 0,1 0,0 1,-1-1,1 0,0 0,0 0,-1 0,1 0,1 0,43 0,138-65,-158 57</inkml:trace>
  <inkml:trace contextRef="#ctx0" brushRef="#br0" timeOffset="4748.282">3024 406,'-52'34,"3"3,1 1,-30 32,64-56,0 0,1 1,1 1,1 0,0 1,1 0,0 0,1 1,0 4,6-14,0 0,1 0,0 1,0-1,1 1,0-1,0 1,1 0,0-1,0 1,1 0,0-1,1 1,0-1,0 0,1 1,0-1,1 0,0 0,0-1,0 1,1-1,0-1,0 0,1-1,-1 0,1 0,0-1,0 1,0-1,1-1,0 1,-1-1,1 0,0-1,0 0,1 0,-1 0,0-1,1 0,-1 0,1-1,2 0,9 0,1-1,-1-1,1-1,-1 0,0-2,0 0,6-3,6-5,-1-1,-1-2,0 0,-1-2,-1-1,-1-1,10-11,-25 20,1 1,-1-2,-1 0,0 0,-1-1,-1 0,1 0,-2-1,0 0,-1-1,0 1,-1-1,-1 0,0 0,-1-1,-1 1,0-1,-1 0,-1 1,-1-1,0 0,0 1,-4-13,2 21,1-1,-1 1,-1 0,1 0,-1 0,0 0,-1 1,0-1,0 1,0 1,-1-1,1 1,-1 0,-1 0,1 0,-1 1,1 0,-1 0,-1 1,1 0,0 0,-1 1,1 0,-1 0,0 0,-2 1,-11-2,1 1,-2 0,1 2,0 1,0 0,0 1,1 2,-1 0,-10 4,-113 59,108-43</inkml:trace>
  <inkml:trace contextRef="#ctx0" brushRef="#br0" timeOffset="5114.772">2684 773,'75'-51,"59"-29,-127 78,0 1,0 0,0 0,0 1,0-1,0 2,0-1,0 1,0 0,0 0,0 1,-1 0,1 0,0 1,-1-1,0 2,1-1,-1 1,-1-1,1 2,0-1,70 33,-58-33,-3 2,1-2,0 0,-1-1,1-1,1 0,-1-1,0 0,0-2,14-1,-6-4</inkml:trace>
  <inkml:trace contextRef="#ctx0" brushRef="#br0" timeOffset="5979.224">3559 802,'-125'216,"166"-248,109-147,-150 178,0 0,0 0,0 0,1 1,-1-1,0 0,1 0,-1 0,0 1,1-1,-1 0,1 0,-1 1,1-1,0 1,-1-1,1 0,0 1,-1-1,1 1,0 0,0-1,-1 1,1-1,0 1,0 0,0 0,-1-1,1 1,0 0,0 0,0 0,0 0,0 0,-1 0,1 0,0 0,0 1,0-1,0 0,-1 0,1 1,0-1,0 1,0-1,-1 0,1 1,0-1,-1 1,1 0,0-1,-1 1,1-1,-1 1,1 0,-1 0,1-1,-1 1,0 0,1 0,-1 0,0-1,1 1,-1 0,0 0,-9 57,5 41,4-98,1 0,-1 0,1 0,-1 0,1 1,0-1,-1 0,1 0,0 0,0 0,0 0,0 0,-1-1,1 1,1 0,-1 0,0-1,0 1,0 0,0-1,0 1,1-1,-1 0,0 1,0-1,1 0,-1 0,0 0,0 0,1 0,-1 0,0 0,0 0,1 0,-1-1,0 1,0 0,1-1,-1 1,0-1,0 0,0 1,0-1,0 0,0 0,0 1,48-39,68-77,-116 115,1 0,-1 0,0 0,1 1,-1-1,0 0,1 1,-1-1,1 1,-1-1,1 1,-1 0,1-1,-1 1,1 0,-1 0,1 0,-1 0,1 0,-1 1,1-1,-1 0,1 1,-1-1,1 1,-1 0,0-1,1 1,-1 0,0 0,1 0,-1 0,0 0,0 0,0 0,0 0,0 0,0 0,0 1,0-1,-1 0,1 1,0-1,-1 1,1-1,-1 1,0-1,1 1,-1-1,0 1,0-1,0 1,0-1,0 1,0-1,0 1,-1-1,1 1,-1-1,1 1,-1-1,1 1,-1-1,0 0,0 1,0-1,0 6,-1-2,1 1,-1-1,1 1,0-1,1 1,-1-1,1 1,0 0,1-1,-1 1,1 0,0-1,1 1,-1-1,1 0,0 1,1-1,7 9</inkml:trace>
  <inkml:trace contextRef="#ctx0" brushRef="#br0" timeOffset="8233.324">3588 68,'204'-67,"-150"67,-53 0,0 0,0 0,0 1,0-1,0 0,0 0,-1 1,1-1,0 1,0-1,0 1,-1-1,1 1,0-1,-1 1,1 0,0-1,-1 1,1 0,-1 0,1-1,-1 1,0 0,1 0,-1 0,0-1,1 1,-1 0,0 0,0 0,0 0,0 0,0 0,0 0,0 0,0-1,0 1,0 0,0 0,-1 0,1 0,0 0,-1 0,1-1,-1 1,1 0,-1 0,1-1,-1 1,1 0,-1-1,0 1,1 0,-1-1,0 1,0-1,-114 127,114-126,0 1,0 0,0-1,0 1,0 0,1-1,-1 1,1 0,-1 0,1-1,0 1,0 0,0 0,0 0,0 0,0-1,0 1,0 0,1 0,-1 0,1-1,-1 1,1 0,0-1,0 1,0 0,-1-1,2 1,-1-1,0 1,0-1,0 0,1 0,-1 1,1-1,-1 0,1 0,-1 0,1 0,-1-1,1 1,0 0,0-1,-1 1,1-1,1 1,91 7,-90-9,54-5,-32-1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6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2,'12'-1,"1"0,0 1,-1 1,0 0,1 1,-1 0,0 1,0 0,0 1,0 0,0 1,-1 0,0 1,0 1,4 3,-14-9,1 0,-1 1,0-1,0 1,0 0,0-1,0 1,0 0,-1 0,1-1,-1 1,1 0,-1 0,1 0,-1 0,0 0,0 0,0-1,0 1,-1 0,1 0,0 0,-1 0,1 0,-1 0,1-1,-1 1,0 0,0-1,0 1,0 0,0-1,0 1,-1-1,1 1,-55 50,50-47,-34 24,30-24,0 1,1 1,0 0,0 0,0 1,1-1,1 2,-1-1,1 1,1 1,-1-1,2 1,-1 1,5-9,1-1,-1 1,1-1,-1 1,1 0,0 0,0-1,0 1,0 0,0-1,0 1,0 0,1-1,-1 1,0 0,1-1,-1 1,1-1,0 1,0-1,0 1,0-1,0 1,0-1,0 0,0 1,0-1,0 0,1 0,-1 0,0 0,1 0,-1 0,1-1,-1 1,1 0,0-1,-1 1,1-1,0 0,-1 1,1-1,0 0,80 5,-73-5,116-26,-104 22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5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1,'4'0,"3"4,-1 7,-2 7,0 4,-2 3,-1 3,-1 1,1 1,-6-1,-2 0,1 0,1 0,1 0,2-1,5-5,3-1,0-5</inkml:trace>
  <inkml:trace contextRef="#ctx0" brushRef="#br0" timeOffset="244.968">0 509,'38'0,"28"-5,6-2,-3 1,-9 1,-10 1,-9 2,-6 1,-4 0,-8 1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03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424 166,'-17'226,"-21"-29,9-54,11-86,20-55,2-8</inkml:trace>
  <inkml:trace contextRef="#ctx0" brushRef="#br0" timeOffset="329.644">1 194,'34'0,"29"0,15 0,-2 0,-4 0,-4 0,-10 0,-9 0,-9 0,-6 0,-4 0,-2 0,-1 0,-1 0,1 0,-5 5,-6 1</inkml:trace>
  <inkml:trace contextRef="#ctx0" brushRef="#br0" timeOffset="616.729">29 787,'38'-5,"32"-1,10-1,-6 2,-9 2,-11-4,-11-1,-7 2,-5 1,-3 2,-2 1,-4 1</inkml:trace>
  <inkml:trace contextRef="#ctx0" brushRef="#br0" timeOffset="1302.11">932 617,'-248'347,"224"-320,19-22,17-17,11-13,23-25,1 2,3 2,20-12,63-33,-131 90,0 0,0 0,0 0,1 0,-1 1,0-1,0 1,1-1,-1 1,0 0,1 0,-1 0,0 0,1 0,-1 1,0-1,1 1,-1-1,0 1,0 0,0 0,0 0,0 0,0 0,0 1,0-1,0 1,0-1,0 1,-1 0,1-1,-1 1,1 0,-1 0,0 0,0 0,0 0,0 0,0 0,0 1,-1-1,1 0,-1 1,1-1,-1 0,0 1,0-1,42 150,-42-150,1-1,-1 0,1 0,-1 1,0-1,0 0,0 1,0-1,0 0,0 0,0 1,0-1,0 0,0 1,-1-1,1 0,-1 0,1 1,-1-1,1 0,-1 0,0 0,1 0,-1 0,0 0,0 0,0 0,0 0,0 0,0 0,0 0,0-1,0 1,0 0,0-1,-1 1,1-1,0 0,0 1,-1-1,1 0,0 1,0-1,-1 0,1 0,0 0,-1 0,1-1,0 1,-1 0,-71-8,28-2,-1 2,1 2,-1 3,-32 1,54 2</inkml:trace>
  <inkml:trace contextRef="#ctx0" brushRef="#br0" timeOffset="1767.432">1750 391,'-21'6,"0"1,0 1,1 1,0 1,1 0,0 2,0 0,1 1,11-7,0 0,0 0,0 1,1 0,0 0,0 0,1 1,0-1,1 1,-1 1,1-1,1 1,0-1,0 1,1 0,0 0,0 0,1 1,0-1,1 2,-1-3,1 0,0 0,0 0,1 0,0 0,1-1,0 1,0 0,0-1,1 1,0-1,0 0,1 0,0 0,0 0,1-1,0 0,0 0,1 0,-1 0,1-1,0 0,1 0,-1-1,1 1,0-2,0 1,0-1,0 0,1 0,-1-1,1 0,2 0,8 1,-1-1,1-1,-1-1,1-1,-1 0,1-1,-1-1,0 0,0-2,0 0,0-1,-1 0,0-1,0-1,-1-1,0 0,-1-1,0 0,0-2,-1 1,0-1,-1-1,-1-1,0 1,2-5,-9 10,0 1,0-1,-1 0,0-1,0 1,-1-1,0 1,0-1,-1 0,0 1,-1-1,0 0,0 0,-1 1,0-1,0 0,-1 1,0-1,-1 1,0-1,0 1,-1 0,0 0,0 1,-1-1,0 1,0 0,-1 0,0 1,0 0,0 0,-1 0,0 1,0-1,-1 2,1-1,-1 1,0 0,0 1,0 0,-4-1,-58-7,40 9</inkml:trace>
  <inkml:trace contextRef="#ctx0" brushRef="#br0" timeOffset="2051.417">1440 617,'12'-3,"25"-8,0 2,1 2,0 1,0 1,1 3,-1 1,13 2,-42 1,0 0,0 1,0 0,-1 0,1 1,-1 0,1 1,-1-1,-1 2,1-1,-1 1,0 0,2 3,-8-9,8 6,0 0,1-1,0-1,0 1,0-2,1 1,-1-1,1-1,0 0,0 0,0-1,0-1,0 0,0 0,0-1,0 0,-1-1,1-1,0 1,-1-2,1 1,-1-2,0 1,2-2,2-5</inkml:trace>
  <inkml:trace contextRef="#ctx0" brushRef="#br0" timeOffset="2384.363">1807 81,'-5'0,"-6"5,-6 6,-1 6,4 1</inkml:trace>
  <inkml:trace contextRef="#ctx0" brushRef="#br0" timeOffset="3216.074">2174 24,'201'-24,"-151"30,-49-6,0 1,0-1,0 0,0 0,0 0,0 1,0-1,0 0,0 1,0-1,-1 1,1-1,0 1,0 0,0-1,-1 1,1 0,0 0,-1-1,1 1,0 0,-1 0,1 0,-1 0,0 0,1 0,-1-1,0 1,1 0,-1 0,0 0,0 0,0 0,0 0,0 0,0 0,0 0,0 0,0 0,0 0,-1 0,1 0,0 0,-1 1,-114 108,114-109,0 0,1 1,-1-1,0 1,0-1,1 1,-1 0,1-1,-1 1,1 0,0-1,0 1,-1 0,1-1,1 1,-1 0,0-1,0 1,0 0,1-1,-1 1,1 0,0-1,-1 1,1-1,0 1,0-1,0 0,0 1,0-1,0 0,0 1,0-1,0 0,1 0,-1 0,1 0,-1 0,0-1,1 1,0 0,1 0,70 15,44-18,-92 2</inkml:trace>
  <inkml:trace contextRef="#ctx0" brushRef="#br0" timeOffset="4016.926">2203 900,'-83'136,"87"-122,16-32,173-187,-193 206,0 0,-1 0,1-1,0 1,0 0,0 0,0 0,0 0,0 0,0-1,1 1,-1 0,0 0,0 0,1 0,-1-1,0 1,1 0,-1 0,1 0,-1-1,1 1,0 0,-1-1,1 1,-1-1,1 1,0-1,0 1,-1-1,1 1,0-1,0 1,0-1,-1 0,1 0,0 1,0-1,0 0,0 0,0 0,-1 0,1 0,0 0,0 0,0 0,0-1,0 1,-1 0,1 0,0-1,0 1,0 0,-1-1,1 1,0-1,0 1,-1-1,1 1,0-1,-1 0,1 1,-1-1,1 0,-1 1,1-1,-1 0,1 0,-1 0,-7 41,5-38,0 1,1-1,-1 1,1 0,0-1,0 1,0 0,0 0,0 0,1-1,-1 1,1 0,0 0,0 0,0 0,0 0,0 0,1 0,-1 0,1 0,0-1,0 1,0 0,0 0,0-1,1 1,-1-1,1 1,0-1,0 1,-1-1,2 0,-1 0,0 0,0 0,1-1,-1 1,1 0,-1-1,1 0,2 1,2-1,0-2,0 1,0-1,0 0,0-1,0 0,0 0,-1 0,1-1,-1 0,1 0,-1-1,0 0,0 0,-1 0,1 0,-1-1,2-2,47-31,-50 38,-1-1,0 1,1 0,-1 1,0-1,1 1,-1-1,0 1,1 0,-1 0,0 0,0 1,0-1,0 1,0 0,-1-1,1 1,0 1,-1-1,1 0,-1 1,0-1,0 1,0-1,0 1,0 0,-1 0,1 0,-1 0,0 0,0 0,0 1,0-1,0 0,-1 0,1 1,-1-1,0 0,0 1,-1 0,7 14,1 1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1.75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2,'207'39,"-138"-30,1-3,1-3,-1-3,0-3,32-7,7 1,594-27,-108 37,-350 25,61 4,569-30,-601 12,116 7,-82 6,209-25,-112-26,15 13,-347 6,0 3,0 3,59 7,-83-1,15 1,0 3,0 3,31 12,-69-16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4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1 255,'159'-26,"1"8,147 3,-177 16,405-11,274-62,-319 44,120 25,-167-24,5-1,-200 17,-201 3,0 3,1 2,0 2,-1 1,1 3,12 4,169 13,-4 7,226-28,-427 1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7.04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1 113,'217'-38,"-153"28,0 3,0 3,1 2,33 5,14-1,395-13,-113-20,115 16,1488 16,-1966-1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45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1 192,'452'0,"-422"12,-35-6</inkml:trace>
  <inkml:trace contextRef="#ctx0" brushRef="#br0" timeOffset="283.409">1 447,'29'0,"23"0,9 0,-2 0,-6 0,-8 0,-5 0,-6 0,-4 0,-2 0,-5 0</inkml:trace>
  <inkml:trace contextRef="#ctx0" brushRef="#br0" timeOffset="790.319">848 108,'56'-15,"2"2,-1 3,49-2,-101 11,0 0,0 1,-1-1,1 1,0 0,0 1,0-1,0 1,0 0,0 0,0 1,0-1,-1 1,1 0,-1 1,1-1,-1 1,0-1,0 1,0 1,3 2,-7-1,-1 0,1 0,-1-1,0 1,0 0,-1 0,1-1,-1 1,0-1,0 1,-1-1,1 0,-1 0,0 0,0 0,-1-1,1 1,0-1,-1 0,0 0,0 0,-162 153,166-155,-3 1,0 0,0 0,0 0,0 1,0-1,1 1,-1 0,1 0,0 0,-1 0,2 0,-1 0,0 1,1-1,-1 1,1-1,0 1,0-1,0 1,1 0,-1-1,1 1,0 0,0 0,0-1,1 1,-1 0,1-1,0 1,0-1,0 1,1-1,-1 1,1-1,0 0,-1 1,2-1,-1 0,0 0,2 1,8 4,1 0,0-1,0 0,1-1,0 0,0-2,0 1,0-2,1 0,14 1,-15-2,0 0,1-1,-1-1,0 0,1-1,-1-1,0 0,0-1,0-1,0 0,0 0,-1-2,1 0,0-4</inkml:trace>
  <inkml:trace contextRef="#ctx0" brushRef="#br0" timeOffset="1036.973">1863 80,'-19'39,"-6"26,-4 7,8-8,2-10,5-10,5-8,4-5,2-2,2-7</inkml:trace>
  <inkml:trace contextRef="#ctx0" brushRef="#br0" timeOffset="1283.517">2146 24,'-5'38,"-6"27,-1 8,1-4,2-10,3-8,3-10,1-6,2-5,-5-7,0-7</inkml:trace>
  <inkml:trace contextRef="#ctx0" brushRef="#br0" timeOffset="1606.035">1469 192,'47'-34,"1"1,2 3,2 2,0 2,8 0,-55 24,1-1,-1 1,1 0,-1 1,1 0,0-1,0 2,-1-1,1 1,0 0,0 0,0 0,0 1,-1 0,1 0,0 0,-1 1,1 0,-1 0,1 1,-1-1,0 1,0 0,0 1,0-1,-1 1,4 4,13 18,-13-14,1 0,1 0,-1-1,2 0,-1-1,2 0,-1-1,1 0,1-1,-1 0,10 4,-12-8,1 0,-1 0,1 0,-1-2,1 1,0-1,0-1,0 0,0 0,0-1,0-1,0 0,0 0,3-2,110-33,-104 30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20.44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0 114,'245'-68,"35"32,-239 32,2 2,-1 2,0 1,20 5,219 14,-5 6,137-54,-35-1,-138 47,-38 6,-160-18,1-2,0-2,0-2,0-1,-1-2,20-6,27 1,0 4,75 5,93-3,-153-10,-74 7,1 1,0 1,0 2,1 1,9 2,83 12,-1-6,21-5,79-4,-199 1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31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1,'-19'33,"-12"22,-4 5,3-2,2-7,2-7,0-5,6-11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36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54 110,'-1'528,"-26"-283,1-55,27-190,-1-1,1 0,0 1,-1-1,1 0,0 1,-1-1,1 1,0-1,0 1,-1 0,1-1,0 1,0 0,0-1,-1 1,1 0,0 0,0 0,0 0,0 0,0 0,0 0,0 0,-1 0,1 0,0 0,0 1,0-1,0 0,-1 1,1-1,0 0,0 1,-1-1,1 1,0-1,0 1,-1 0,1-1,-1 1,1 0,-1-1,1 1,-1 0,1 0,-1-1,1 1,-1 0,0 0,0 0,1 0,-1-1,0 1,0 0,0 0,0 0,0 0,0 0,0 0,0-1,0 1,-1 0,1 0,0 0,0 0,-1 0,0 0,92-105,-37 44,88-79,-13 62,-127 77,-1-1,1 0,-1 1,1-1,0 1,0 0,-1-1,1 1,0 0,0 0,-1 0,1 0,0 0,0 1,-1-1,1 0,0 1,-1 0,1-1,0 1,-1 0,1 0,-1 0,1 0,-1 0,0 0,1 0,-1 0,0 0,0 1,0-1,0 1,0-1,0 1,0-1,0 1,0-1,-1 1,1 0,-1-1,1 1,-1 0,0-1,0 1,0 0,0 1,-9 83,-4-47,-1-1,-2-1,-2 0,-1-2,-9 11,19-32,-1 0,-1-1,0 0,-1 0,0-2,0 1,-1-2,-1 0,0 0,0-1,-1-1,0 0,-1-1,-2 0,11-5,-1 1,1-1,-1 0,0-1,0 0,0 0,0-1,0 0,0 0,0-1,0 0,1 0,-1-1,0 0,1 0,-1-1,1 0,-7-4,-5-5</inkml:trace>
  <inkml:trace contextRef="#ctx0" brushRef="#br0" timeOffset="888.383">674 788,'17'98,"-15"-78,0-1,2 1,0-1,1 0,1 0,0-1,2 0,2 4,-8-19,-1 0,1-1,0 1,0-1,0 0,0 1,0-1,1 0,-1 0,1 0,-1-1,1 1,0-1,-1 1,1-1,0 0,0 0,0 0,0 0,0-1,0 1,0-1,1 0,-1 0,0 0,0 0,0 0,0-1,0 0,0 1,3-2,89-46,-88 44,15-13,0-1,-2-1,0 0,-1-2,-1 0,9-14,1 0,-28 36,1-1,-1 0,0 1,0-1,1 1,-1-1,0 0,1 1,-1-1,0 0,1 1,-1-1,0 0,1 1,-1-1,1 0,-1 0,1 0,-1 1,0-1,1 0,-1 0,1 0,-1 0,1 0,-1 0,1 0,-1 0,1 0,-1 0,1 0,-1 0,1 0,-1-1,1 1,-1 0,0 0,1 0,-1-1,1 1,-1 0,0 0,1-1,-1 1,1 0,-1-1,0 1,0-1,1 1,-1 0,0-1,0 1,1-1,-1 1,0-1,0 1,0 0,0-1,0 1,1-1,-8 40,12 59,-5-96,1 1,0-1,-1 0,1 1,1-1,-1 0,0 0,0 0,1 0,-1 0,1 0,0 0,-1-1,1 1,0 0,0-1,0 0,0 1,0-1,0 0,1 0,-1 0,0 0,1 0,-1-1,0 1,1-1,-1 0,1 0,-1 1,1-1,-1-1,1 1,-1 0,0-1,1 1,-1-1,2 0,15-9,0 0,-1 0,-1-2,0 0,0-2,-1 1,-1-2,0 0,-2-1,1 0,-2-1,0 0,1-5,5-3,13-16,13-15,-3-3,-2-1,-3-2,20-48,-43 81,-1-1,-1-1,-2 0,-2 0,0-1,-2 0,-1 0,-2 0,-2-25,-21-6,20 61,1 1,-1 0,0 0,0-1,0 1,0 0,0 0,0 0,0 0,-1 0,1 0,0 1,-1-1,1 0,0 1,-1-1,1 1,0-1,-1 1,1-1,-1 1,1 0,-1 0,1 0,-1 0,1 0,-1 0,1 0,-1 1,1-1,-1 0,1 1,-1-1,1 1,0 0,-1-1,1 1,0 0,0 0,-1 0,1 0,-7 8,0 0,1 0,0 1,0 0,1 1,0-1,1 1,1 0,-1 1,2-1,-1 1,2-1,0 1,0 0,1 0,0 8,-5 20,0 11,2 1,3 0,2 1,2-1,2-1,3 1,11 40,33 172,-40-229,-12-34,0 0,0-1,0 1,1-1,-1 1,0 0,0-1,0 1,1-1,-1 1,0-1,1 1,-1-1,0 1,1-1,-1 1,1-1,-1 1,1-1,-1 0,1 1,-1-1,1 0,-1 1,1-1,-1 0,1 0,0 0,-1 1,1-1,-1 0,1 0,0 0,-1 0,1 0,-1 0,1 0,0 0,-1-1,1 1,-1 0,1 0,0 0,-1-1,1 1,-1 0,1 0,-1-1,1 1,-1 0,1-1,-1 1,1-1,-1 1,7-11</inkml:trace>
  <inkml:trace contextRef="#ctx0" brushRef="#br0" timeOffset="1136.303">1267 421,'39'0,"41"-5,21-6,4-2,-7-2,-6 0,-8 3,-10-1,-7 2,-11 2,-14 3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4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0,'-5'10,"-6"8,-1-5,5-3,5-9,8-4,2-7,-5-2,-3 7,-1 3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3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58,'-3'-5,"-1"1,1 0,-1 0,0 0,0 0,0 0,0 1,-1 0,1 0,-1 0,0 0,0 1,0-1,0 2,0-1,0 0,-1 1,1 0,-1 0,1 1,-1-1,1 1,-1 0,1 1,-1-1,1 1,0 0,-1 1,1-1,0 1,0 0,0 0,0 1,0-1,0 1,1 0,-1 1,-7 12,0 1,1 0,1 0,1 1,1 1,0 0,2 0,0 0,1 0,0 1,2 0,0 0,2 0,0 16,-1-2,2 1,1-1,1 0,2 0,2 0,4 14,-6-35,-1-1,2 1,0-1,0 0,1 0,0-1,1 0,1 0,0-1,0 1,1-2,0 1,0-1,1-1,1 0,-1 0,1-1,4 2,-6-5,0-1,0 0,0 0,1-1,-1 0,1-1,-1 0,1-1,0 1,-1-2,1 1,-1-2,1 1,-1-1,1-1,-1 1,0-2,4-1,152-85,-134 70,-1-2,-1-1,-1-1,-1-1,22-27,-40 41,0-1,0 0,-1 0,-1 0,0-1,-1 0,0-1,-1 1,-1-1,0 0,0 0,-2 0,0-1,0 1,-2-1,0-9,-1 16,0 0,-1 1,0-1,0 0,-1 1,0-1,-1 1,0 0,0 0,0 0,-1 1,1-1,-2 1,1 0,-1 0,0 1,0 0,0 0,-1 0,0 1,0 0,-7-3,-5-2,0 1,0 1,-1 1,0 1,0 0,0 1,-1 2,-8-1,-57 1,51 3</inkml:trace>
  <inkml:trace contextRef="#ctx0" brushRef="#br0" timeOffset="412.965">1 453,'52'-12,"0"-2,-1-3,-1-1,17-11,-60 23,1 1,-1 0,1 1,0-1,0 2,0-1,0 1,1 0,-1 1,1 0,-1 0,1 1,0 0,0 1,0 0,0 0,0 1,-1 0,1 0,0 1,-1 0,1 1,-1 0,1 0,-1 1,5 3,82 74,-87-76,0-1,0-1,0 1,1-1,-1-1,1 1,-1-1,1-1,0 0,0 0,0-1,0 0,-1 0,1-1,0 0,0-1,-1 0,1 0,-1-1,1 0,-1 0,1-2,0-6,-7 1</inkml:trace>
  <inkml:trace contextRef="#ctx0" brushRef="#br0" timeOffset="1631.454">960 679,'-19'38,"-85"204,100-189,29-67,136-228,-77 106,-64 116,-11 39,-22 50,10-61,0 0,1 1,1-1,-1 1,1 0,0-1,1 1,0 0,1-1,0 1,0 0,1-1,0 1,-2-7,1 0,0 0,0 0,0 0,0 0,0-1,0 1,0 0,1-1,-1 1,0-1,1 1,-1-1,1 0,0 1,-1-1,1 0,0 0,0 0,0-1,0 1,0 0,0-1,0 1,0-1,0 0,0 1,0-1,0 0,0 0,0 0,0-1,0 1,0 0,0-1,0 0,0 1,0-1,0 0,0 0,0 0,74-51,27-64,-20 36,-82 80,1 1,-1-1,0 1,1-1,-1 1,0 0,0 0,0-1,0 1,1 0,-1 0,0 0,-1 0,1 0,0 1,0-1,0 0,-1 0,1 0,0 1,-1-1,1 0,-1 1,0-1,1 0,-1 1,0-1,0 1,0-1,0 0,0 1,0-1,0 1,-1-1,1 0,0 1,-1-1,1 0,-1 1,1-1,-1 0,0 0,0 1,1-1,-2 0,2 1,-7 31,1-1,2 1,1 0,1 0,2 10,0-41,0 0,0 0,0 0,1 0,-1 0,0 0,1 0,0 0,-1 0,1 0,0 0,0 0,0 0,0 0,0-1,0 1,1 0,-1-1,1 1,-1-1,1 0,-1 1,1-1,0 0,0 0,-1 0,1 0,10 0</inkml:trace>
  <inkml:trace contextRef="#ctx0" brushRef="#br0" timeOffset="2001.761">1750 228,'36'-13,"0"1,1 2,0 2,1 1,0 2,25 1,-30 3,-17 0,0 0,-1 1,1 0,0 1,0 1,-1 1,0 0,1 1,-1 1,0 0,6 4,-6 1</inkml:trace>
  <inkml:trace contextRef="#ctx0" brushRef="#br0" timeOffset="2250.581">1779 509,'38'0,"32"-5,14-1,-3 0,-10 1,-13 2,-11 1,-9 1,-5 0,-5 1,-2 0,0 1,-5-1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8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1,'-20'25,"0"1,2 1,1 1,1 1,2 0,1 1,1 0,-6 26,9-33,2 1,0 0,2 1,1-1,0 1,2 0,1 20,2-34,-1-1,2 0,0 1,0-1,0 0,1 0,1 0,0-1,0 1,1-1,0 0,1 0,0-1,0 1,1-1,0-1,0 1,1-1,7 5,0-3,0-2,0 0,1-1,0 0,0-1,0-1,0-1,1 0,0-1,-1-1,1 0,0-2,0 0,-1 0,1-2,-1 0,1-1,-1 0,0-2,-1 1,1-2,-1 0,0-1,10-8,0-2,-1 0,0-2,-2-1,0-1,-1-1,-2 0,0-2,-2 0,14-26,-24 41,-1 1,0-1,-1 0,0 0,0 0,-1-1,-1 1,1-1,-2 0,0 0,0 0,-1-1,0 1,-1 0,0 0,-1-1,0 1,-1 0,0 0,-1 0,0 0,-1 0,0 1,-1 0,-4-9,0 9,0 1,0 0,-1 0,0 0,-1 1,1 1,-2 0,1 1,-1 0,0 0,0 1,0 1,-1 0,1 1,-1 0,0 1,0 0,0 1,-1 1,-11 0,0 0,0 2,0 1,0 2,1 0,0 1,0 1,0 2,-12 6,-11 7</inkml:trace>
  <inkml:trace contextRef="#ctx0" brushRef="#br0" timeOffset="398.205">46 537,'10'-14,"1"-1,0 2,0 0,1 0,1 1,0 0,1 1,0 1,1 0,2 0,-11 6,5-5,0 0,0 1,1 1,0-1,0 2,1 0,0 0,0 2,0-1,1 2,-1-1,1 2,0 0,0 1,0 0,7 1,-15 2,-1 0,0 1,0-1,0 1,0 0,0 1,-1-1,1 1,-1 0,0 0,0 0,-1 1,1-1,-1 1,0 0,2 4,-2-4,0 0,0 0,0 0,1 0,0-1,0 0,0 1,1-1,-1-1,1 1,0-1,0 0,0 0,1 0,0 0,97 5,-78-9</inkml:trace>
  <inkml:trace contextRef="#ctx0" brushRef="#br0" timeOffset="1067.321">950 509,'-186'197,"145"-142,67-74,206-226,-228 241,-4 4,0 1,0 0,1-1,-1 1,0-1,1 1,-1 0,0-1,1 1,-1-1,1 1,-1-1,1 1,-1-1,1 0,-1 1,1-1,0 1,-1-1,1 0,-1 0,1 1,0-1,-1 0,1 0,0 0,-1 0,1 0,0 0,-1 0,1 0,0 0,-1 0,1 0,0 0,-1 0,1 0,0-1,-1 1,1 0,0-1,-1 1,1 0,-1-1,1 1,-1-1,1 1,-1-1,1 1,-1-1,1 1,-1-1,0 1,1-1,-1 1,0-1,1 0,-1 1,0-1,0 0,0 1,0-1,1 0,-1 1,0-1,0 0,0 1,-1-1,1 0,0 0,-15 58,2 18,13-73,1 0,-1 0,1-1,0 1,-1 0,1 0,0-1,0 1,0-1,0 1,1-1,-1 1,0-1,1 0,-1 0,1 1,-1-1,1 0,-1 0,1 0,0-1,-1 1,1 0,0-1,0 1,0-1,-1 0,1 1,0-1,0 0,0 0,0 0,0 0,0 0,-1-1,1 1,2-1,64-29,64-98,-132 127,1 0,-1 0,1 0,-1 1,1-1,0 0,0 0,-1 1,1-1,0 1,0-1,0 1,0-1,0 1,0-1,-1 1,1 0,0-1,0 1,0 0,0 0,0 0,0 0,0 0,1 0,-1 0,0 0,0 0,0 0,0 1,-1-1,1 0,0 1,0-1,0 1,0-1,0 1,0-1,0 1,-1-1,1 1,0 0,0 0,-1-1,1 1,-1 0,1 0,-1 0,1 0,-1 0,1 0,-1 0,0-1,1 1,-1 0,0 0,6 68,-6-49,0-16,1 1,-1-1,1 1,0-1,0 1,0-1,1 0,0 0,-1 1,2-1,-1 0,0 0,1-1,-1 1,1 0,3 1,11 9</inkml:trace>
  <inkml:trace contextRef="#ctx0" brushRef="#br0" timeOffset="1933.312">1598 594,'23'-1,"-1"-2,1 0,-1-1,0-1,0-1,-1-1,1-1,-2-1,1 0,-1-2,-1 0,0-2,0 0,-1-1,-1 0,-1-2,0 0,-1-1,0 0,-1-1,-2-1,0 0,0 0,7-21,-6-31,-12 70,-1-1,-1 1,1-1,0 0,0 1,0-1,-1 1,1-1,-1 1,1 0,-1-1,0 1,1-1,-1 1,0 0,0 0,0-1,0 1,0 0,0 0,-1 0,1 0,0 0,0 0,-1 0,1 1,0-1,-1 0,1 1,-1-1,1 1,-1 0,1-1,-1 1,1 0,-1 0,0 0,1 0,-1 0,1 0,-1 0,1 1,-2 0,-7 2,0 1,0 0,1 1,0 0,0 1,0 0,0 0,1 1,0 0,1 0,-1 1,2 0,-1 0,1 1,-3 5,-4 4,1 1,1 1,1 0,0 1,2 0,0 0,2 1,0 0,-2 19,8-36,-1 0,1 1,1-1,-1 0,1 0,0 0,0 0,0 0,1 0,0 0,0-1,0 1,0 0,1-1,0 0,0 1,0-1,0 0,1-1,0 1,-1-1,1 1,1-1,-1 0,0-1,1 1,-1-1,3 1,2 1,0 0,0-1,1 0,-1-1,1 0,-1-1,1 0,0 0,-1-1,1 0,0-1,0 0,-1 0,8-3,9-5,-1-1,0-1,0-1,-1-2,-1 0,0-1,-1-2,-1 0,0-1,-2-1,11-13,-13 15,2-1,0-1,-1 0,0-1,-2-1,-1-1,0 0,-2-1,0 0,-2-1,1-5,-11 27,1 0,-1 0,0-1,0 1,0 0,0-1,-1 1,1-1,-1 1,1 0,-1-1,0 1,0-1,0 1,0-1,0 1,-1-1,1 1,-1-1,1 1,-1-1,0 1,0 0,0 0,-1-1,1 1,0 0,-1 0,1 0,-1 0,0 1,0-1,1 0,-1 1,0-1,-1 1,1-1,0 1,0 0,0 0,-1 0,1 0,-1 1,1-1,0 1,-1-1,-1 1,-8 5,1 1,0 0,0 0,1 1,0 1,0-1,0 2,1-1,1 2,-1-1,1 1,1 0,0 0,1 1,0 0,0 1,-2 3,0 0,1 1,1 0,0 0,2 1,0-1,0 1,2 0,-1 11,3-21,-1 0,2-1,-1 1,1 0,0-1,0 1,1-1,0 1,0-1,0 0,1 0,0 0,0 0,1 0,0-1,0 0,0 1,0-1,1-1,0 1,0-1,0 0,0 0,1 0,5 2,-2-2,0 0,0-1,1 0,-1-1,0 0,1-1,0 0,-1 0,1-1,-1 0,1-1,0 0,-1-1,1 1,-1-2,0 0,0 0,1 0,11-6,-1 0,0-1,-1-1,0-1,-1 0,0-1,7-8,5-7,-2-2,0-1,-3-1,0-1,-2-1,10-22,-28 49,0-1,-1 0,0-1,0 1,-1-1,0 1,0-1,-1 0,0 0,-1 0,0 0,0-1,-1 1,0 0,-2-9,1 17,1-1,-1 1,1 0,-1-1,0 1,0 0,1 0,-1-1,0 1,0 0,0 0,-1 0,1 0,0 0,0 0,0 1,-1-1,1 0,0 1,-1-1,1 1,-1-1,1 1,-1-1,1 1,0 0,-1 0,1 0,-1 0,1 0,-1 0,1 0,-1 1,1-1,-1 0,1 1,-1-1,1 1,0 0,-1-1,1 1,0 0,-1 0,-54 40,44-30,0 1,0-1,1 2,1 0,0 0,0 1,2 0,0 1,0 0,2 0,-1 0,2 1,0 0,1 0,1 0,0 1,1-1,1 1,1 0,0-1,1 1,1 1,4-5,0 0,1 0,1-1,0 0,0-1,1 0,1 0,0-1,0 0,1-1,0 0,7 4,-1-2</inkml:trace>
  <inkml:trace contextRef="#ctx0" brushRef="#br0" timeOffset="2413.513">3066 509,'-54'54,"3"2,2 2,-8 18,44-53,31-30,158-164,-134 142,-41 31,0-1,0 0,0 0,0 1,-1-1,1 1,-1-1,1 0,-1 1,1-1,-1 1,0-1,0 1,0-1,0 1,0-1,0 1,0-1,0 1,0-1,-1 1,1-1,-1 1,1-1,-1 1,0-1,1 0,-2 2,1 3,-1-2,1-1,0 1,0-1,0 1,1 0,-1-1,1 1,0 0,0-1,0 1,0 0,1-1,-1 1,1 0,0-1,0 1,1-1,-1 0,1 1,-1-1,1 0,0 0,0 0,1 0,-1 0,1 0,-1-1,1 1,0-1,0 0,0 0,0 0,0 0,0 0,1-1,-1 1,1-1,-1 0,1 0,-1 0,1-1,1 1,4-3,1-1,-1 0,0 0,1 0,-2-2,1 1,0-1,-1 0,0-1,0 1,-1-2,1 1,-2-1,1 0,-1-1,0 1,0-1,-1-1,0 1,0-1,-1 1,2-6,7-9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5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1 649,'119'-83,"-77"57,-1-2,-1-2,-2-2,23-25,163-185,-104 125,-117 114,0 0,1 0,-1 0,1 0,-1 1,1-1,0 1,0 0,0 1,0-1,0 1,1-1,-1 1,0 0,1 1,-1-1,0 1,1 0,-1 0,1 0,-1 1,0-1,1 1,-1 0,0 0,1 1,-1-1,0 1,0 0,0 0,-1 1,1-1,0 1,-1-1,0 1,1 0,-1 1,0-1,-1 0,1 1,-1 0,1-1,-1 1,0 0,0 0,-1 0,1 3,3 11,-1 1,-1 0,0 0,-2 0,0 0,-1 0,-1 0,-1 0,0 0,-2 0,0 0,-1-1,-1 0,-1 0,0 0,-1-1,-1 0,-1-1,0 0,-9 10,6-8,0-1,-1-1,-1 0,-1-1,0-1,-1 0,0-1,-1-1,0-1,-1 0,-1-1,1-1,-1-1,-1-1,0-1,0-1,0 0,0-2,-1 0,1-2,-13 0,32-1,-1-1,1 1,0-1,-1 1,1-1,-1 0,1 0,0 0,-1 0,1 0,0 0,0-1,0 1,0-1,0 1,0-1,1 0,-1 0,1 0,-1 0,1 0,-1 0,1 0,-1-2,-4-14</inkml:trace>
  <inkml:trace contextRef="#ctx0" brushRef="#br0" timeOffset="384.635">1242 169,'-5'12,"-10"23,0 1,3 0,1 1,2 1,1-1,2 1,2 2,4-36,0 1,0 0,0-1,1 1,0-1,0 1,0-1,0 0,1 1,0-1,0 0,0 0,0 0,1 0,-1 0,1 0,0-1,0 0,0 1,1-1,-1 0,1 0,0-1,-1 1,1-1,1 0,-1 0,0 0,0-1,1 1,-1-1,1 0,1 0,10 2,0-1,0-1,0 0,0-1,0-1,0-1,0 0,-1-1,4-1,-5 0,0 0,0 0,0-2,-1 0,0 0,0-1,0-1,-1 0,-1-1,1 0,-1 0,-1-2,0 1,0-1,-1 0,0-1,-1 0,-1-1,0 0,0 0,-1 0,-1-1,0 0,-1 0,-1 0,1-6,-5 11,0-1,0 1,-1 0,-1 0,1 0,-1 0,-1 0,0 1,0-1,-1 1,0 0,0 0,0 1,-1 0,-1 0,1 0,-1 1,0-1,0 2,-1-1,0 1,0 0,0 1,-13-8,-1 1,0 2,0 0,-1 1,0 1,0 1,-1 1,-10 0,3 2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09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0,-4-1,-10-2,-9-1,-8 0,-7-2,-5 0,-7 0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09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27,'38'0,"28"0,6-5,-3-2,-9 1,-10 1,-13 1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04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6 936,'-1'-1,"1"0,-1 0,1-1,-1 1,1 0,-1 0,1 0,-1-1,1 1,0 0,0-1,0 1,0 0,0-1,0 1,0 0,0 0,1-1,-1 1,0 0,1 0,-1-1,1 1,-1 0,1 0,0 0,-1 0,1 0,0 0,0 0,0 0,0-1,1-3,109-175,-90 146,3 2,0 0,2 2,2 1,16-13,2 11,-45 30,0 1,1 0,-1 0,0-1,0 1,0 0,1 0,-1 0,0 0,0 0,0 1,1-1,-1 0,0 1,0-1,0 0,0 1,0-1,0 1,0 0,0-1,0 1,0 0,0 0,0-1,0 1,0 0,-1 0,1 0,0 0,-1 0,1 0,0 0,-1 0,0 1,1-1,-1 0,0 0,1 0,-1 0,0 1,0-1,0 0,0 0,2 14,-1-1,-1 0,0 0,-1 0,-1 0,0 0,-1 0,0 0,-2 2,-12 101,17-116,0 0,-1 1,1-1,0 0,0 0,0 0,0 1,0-1,0 0,0 0,0 0,0 1,1-1,-1 0,0 0,1 0,-1 0,1 0,-1 0,1 0,0 0,-1 0,1 0,0 0,0 0,-1 0,1 0,0 0,0-1,0 1,0 0,0-1,0 1,0-1,1 1,-1-1,0 0,0 1,0-1,0 0,1 0,-1 0,0 0,0 0,0 0,1 0,-1 0,0 0,0-1,0 1,0 0,1-1,-1 1,105-94,-45 32,132-113,-192 173,0 0,0 1,0-1,1 1,-1-1,0 1,0-1,1 1,-1 0,1-1,-1 1,1 0,0 0,-1 0,1 1,0-1,0 0,0 0,0 1,0 0,-1-1,1 1,0 0,0 0,0 0,0 0,0 0,0 0,0 0,0 1,0-1,0 1,-1-1,1 1,0 0,0 0,-1 0,1 0,0 0,-1 0,1 0,-1 1,1-1,-1 0,0 1,0-1,1 1,-1 0,0-1,0 1,-1 0,1 0,0-1,-1 1,1 0,-21 112,-7 3,34-76,3-29</inkml:trace>
  <inkml:trace contextRef="#ctx0" brushRef="#br0" timeOffset="614.93">1388 457,'-34'25,"10"-11,2 1,0 1,1 2,0 0,2 1,0 1,1 0,1 2,-6 10,19-25,1 0,-1 0,2 1,-1-1,1 1,0-1,1 1,-1 0,2-1,-1 1,1 0,0 0,1 0,-1-1,2 1,-1 0,1-1,0 1,1-1,0 1,1 0,-3-6,0-1,0 1,0 0,0-1,1 0,-1 1,0-1,1 0,0 0,-1 1,1-1,0 0,-1-1,1 1,0 0,0 0,0-1,0 1,-1-1,1 0,0 1,0-1,0 0,0 0,0 0,0-1,0 1,0 0,0-1,0 1,0-1,-1 0,1 1,0-1,0 0,-1 0,1 0,0 0,-1-1,63-51,92-177,-105 173,-49 57,-1 1,0-1,1 0,-1 1,0-1,0 1,1-1,-1 1,0 0,0 0,0-1,0 1,0 0,0 0,0 0,0 0,0 0,0 0,0 0,-1 0,1 1,0-1,-1 0,1 0,-1 1,1-1,-1 0,0 1,0-1,1 0,-1 1,0-1,0 0,0 1,-1-1,1 0,0 1,0-1,-1 0,1 1,-1-1,1 1,0 0,9 173,2-63,-5 0,-6 60,-1-102,3-61,-1 0,0 1,-1-1,0 0,-1 0,0 1,0-1,-1 0,0 0,-1 0,0 0,0 0,-1-1,0 1,-1-1,0 0,0-1,0 1,-1-1,0 0,-1 0,1-1,-1 1,-1-2,1 1,-1-1,0 0,0 0,0-1,-1-1,-2 2,9-4,-1 0,0-1,1 1,-1 0,0-1,1 1,-1-1,0 0,0 0,0 0,1-1,-1 1,0 0,0-1,1 0,-1 0,1 0,-1 0,0 0,1 0,0 0,-1-1,1 0,0 1,0-1,0 0,0 0,0 0,0 0,0 0,1-1,-1 1,1 0,0-1,-1 1,1-1,0 0,1 1,-1-1,0 0,1-1,-2-20,2-1,1 0,1 0,1 1,1-1,1 1,2 0,0 0,1 1,2 0,0 0,1 1,1 1,2-1,0 2,1 0,15-15,-10 11</inkml:trace>
  <inkml:trace contextRef="#ctx0" brushRef="#br0" timeOffset="1563.986">2122 5,'2'1,"0"0,-1 1,0-1,1 1,-1 0,0-1,0 1,1 0,-1 0,-1-1,1 1,0 0,0 0,-1 0,1 0,-1 0,0 0,1 0,-1 0,0 0,0 0,0 0,-1 1,1-1,0 0,-1 0,1 0,-1 0,0-1,0 1,1 0,-1 0,-2 1,-6 24,-2-1,-1 0,-1-1,-1 0,-2-1,0-1,-4 3,-55 92,74-117,1 0,-1 0,1-1,-1 1,1 0,-1 0,1 0,0 0,-1 0,1 0,0 0,0 0,-1 0,1 0,0 0,0 0,0 0,1 0,-1 1,0-1,0 0,0 0,1 0,-1 0,0 0,1-1,-1 1,1 0,-1 0,1 0,0 0,-1 0,1-1,0 1,0 0,-1 0,1-1,0 1,0-1,0 1,0-1,0 1,0-1,0 0,0 1,0-1,0 0,0 0,0 1,0-1,0 0,0 0,0 0,0 0,0-1,0 1,62-6,200-68,-191 79,-54 1</inkml:trace>
  <inkml:trace contextRef="#ctx0" brushRef="#br0" timeOffset="1866.756">1784 654,'63'-9,"24"-9,4-1,-10 3,-14 4,-13 9,-16 10,-10 4,-9-1</inkml:trace>
  <inkml:trace contextRef="#ctx0" brushRef="#br0" timeOffset="2279.691">1953 823,'35'-5,"-20"2,-1 1,1 0,0 1,0 1,0 0,0 1,-1 0,1 2,4 0,-18-3,0 1,1-1,-1 0,0 1,0-1,0 0,1 1,-1-1,0 1,0 0,0-1,0 1,0 0,0 0,0 0,-1-1,1 1,0 0,0 0,-1 0,1 0,0 1,-1-1,1 0,-1 0,1 0,-1 0,0 1,0-1,1 0,-1 0,0 0,0 1,0-1,0 0,0 0,-1 1,1-1,0 0,0 0,-1 0,1 1,-1-1,1 0,-1 0,0 0,1 0,-1 0,0 0,0 0,1 0,-1 0,-1 0,-52 51,49-48,-47 33,-48 46,99-82,0 0,0 0,0 0,0 0,0 0,0 0,1 0,-1 0,0 1,1-1,-1 0,1 0,-1 0,1 1,0-1,0 0,-1 1,1-1,0 0,0 1,0-1,0 0,0 1,1-1,-1 0,0 1,1-1,-1 0,1 0,-1 1,1-1,-1 0,1 0,0 0,0 0,0 0,-1 0,1 0,0 0,0 0,0 0,0-1,1 1,-1 0,0 0,0-1,0 1,1-1,-1 0,0 1,1-1,73 9,101-56,-151 41</inkml:trace>
  <inkml:trace contextRef="#ctx0" brushRef="#br0" timeOffset="3049.47">2913 428,'-36'31,"2"2,1 1,1 1,3 2,0 1,3 2,1 0,2 1,-6 19,27-56,0 0,-1 1,2 0,-1-1,0 1,1 0,0 0,0 0,1 0,-1 0,1 0,0 0,0 0,1 0,-1 0,1 0,0 0,1 0,-1-1,1 1,0 0,0-1,1 1,-1-1,1 0,0 0,0 0,0 0,0 0,1-1,0 1,0-1,0 0,0 0,0 0,0-1,1 0,-1 0,1 0,3 1,14 0,1 0,0-2,0 0,-1-2,1-1,0 0,-1-2,1 0,-1-2,0 0,-1-2,0 0,0-1,0-1,-2-2,1 1,8-9,6 3,0-3,0 0,-2-3,-1 0,-1-2,-1-1,-1-2,-1 0,-2-2,-1-1,-1-1,4-11,-24 37,-1 0,0 0,0 0,-1 0,1 0,-1 0,-1 0,1 0,-1-1,0 1,-1 0,1 0,-1 0,0 0,-1 0,1 0,-1 0,-1 0,1 0,-1 1,0-1,0 1,0 0,-1 0,0 0,0 0,0 1,-1-1,0 1,-6-6,0 1,-1 0,0 1,-1 0,0 1,0 1,-1 0,1 1,-1 0,0 1,-13-2,6 3,1 1,0 2,-1 0,1 1,-1 1,1 1,0 0,0 2,1 0,-1 2,1 0,0 1,1 0,0 2,0 0,-1 3,-14 10</inkml:trace>
  <inkml:trace contextRef="#ctx0" brushRef="#br0" timeOffset="3513.065">2800 739,'26'-25,"2"1,1 1,1 2,0 1,2 2,5-2,-33 17,1 1,-1-1,1 1,0 0,-1 0,1 1,0 0,0-1,0 2,0-1,0 0,0 1,0 0,0 0,0 1,1-1,-1 1,-1 0,1 1,0-1,0 1,0 0,-1 0,1 0,-1 1,1 0,-1-1,0 2,3 2,0 2,0 0,1-1,0 0,0 0,0-1,1 0,0-1,0 0,1 0,-1-1,1 0,0 0,0-1,0-1,9 2,117-10,-117-1</inkml:trace>
  <inkml:trace contextRef="#ctx0" brushRef="#br0" timeOffset="4745.081">3703 739,'-93'197,"93"-197,1-1,-1 1,1 0,-1 0,1 0,-1 0,1 0,-1 0,0 0,1 0,-1 0,1 0,-1 0,1 1,-1-1,1 0,-1 0,0 0,1 1,-1-1,0 0,1 0,-1 1,1-1,-1 0,0 1,0-1,1 0,-1 1,0-1,1 0,-1 1,0-1,0 1,0-1,0 0,1 1,-1-1,0 1,0-1,0 1,0-1,0 1,0-1,0 0,0 1,0-1,0 1,-1-1,1 1,0-1,0 1,0-1,0 0,-1 1,1-1,0 1,0-1,-1 0,1 1,30-27,-29 25,31-33,-20 20,0 1,1 0,1 0,0 2,1-1,0 2,1 0,4-1,-19 10,0 0,0 1,0-1,0 0,0 1,0 0,1-1,-1 1,0 0,0-1,0 1,0 0,1 0,-1 0,0 0,0 0,1 0,-1 1,0-1,0 0,0 0,0 1,1-1,-1 1,0-1,0 1,0 0,0-1,0 1,0 0,0 0,-1-1,1 1,0 0,0 0,0 0,-1 0,1 0,-1 0,1 0,-1 1,1-1,-1 0,1 0,-1 0,0 0,0 1,0-1,0 0,0 0,0 0,0 1,0-1,0 0,0 0,-1 0,1 1,0-1,-1 0,-1 18,1-16,0 1,0-1,0 0,1 1,-1-1,1 1,0-1,0 1,0-1,0 1,0-1,1 0,0 1,0-1,0 0,0 1,0-1,1 0,-1 0,1 0,0 0,0 0,0-1,0 1,0 0,2 0,0-4,1 1,-1-1,1 0,-1 0,1-1,-1 1,1-1,-1 0,0 0,0 0,0-1,0 0,0 1,-1-1,1-1,-1 1,0 0,3-4,1 0,84-69,-90 76,0 0,0 0,0 1,0-1,0 0,0 1,0-1,0 1,0-1,0 1,0 0,0-1,0 1,0 0,-1-1,1 1,0 0,-1 0,1 0,0 0,-1 0,1 0,-1 0,0 0,1 0,-1 0,0 0,1 0,-1 0,0 0,0 0,0 0,0 0,0 0,0 0,0 0,-1 0,1 1,0-1,0 0,-1 0,1 0,-1 0,1 0,-1-1,1 1,-1 0,0 0,1 0,-1 0,0-1,0 2,0 1,0 66,10-55</inkml:trace>
  <inkml:trace contextRef="#ctx0" brushRef="#br0" timeOffset="5214.936">3731 34,'187'-33,"-185"33,-1 0,0 0,0-1,0 1,0 0,1 0,-1 0,0 0,0 0,0 0,1 1,-1-1,0 0,0 1,0-1,0 0,0 1,0 0,0-1,0 1,0-1,0 1,0 0,0 0,0 0,0 0,-1-1,1 1,0 0,-1 0,1 0,0 1,-1-1,1 0,-1 0,0 0,1 0,-1 0,0 0,0 1,0-1,0 0,0 0,0 0,0 1,0-1,0 0,-1 0,1 0,0 0,-1 0,1 1,-1-1,1 0,-1 0,1 0,-1 0,0 0,0 0,1-1,-1 1,0 0,0 0,0 0,0-1,0 1,0-1,0 1,0-1,-1 1,-137 109,137-109,0 0,0 0,0 0,1 1,-1-1,0 1,0-1,1 1,-1-1,1 1,-1 0,1 0,0 0,-1 0,1 0,0 0,1 0,-1 0,0 0,0 0,1 0,0 1,-1-1,1 0,0 1,0-1,0 0,0 0,0 1,1-1,-1 0,1 0,-1 0,1 1,0-1,0 0,0 0,0 0,0 0,1 0,-1-1,1 1,-1 0,1 0,-1-1,1 1,1-1,28 9,1-2,0-1,0-2,1-1,-1-2,1-1,25-2,-34 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7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1,'20'4,"15"7,7 2,6-2,-1-3,-3-3,-5-6,-3-4,-4 0,-2 0,-2 1,0 1,-6-3,-5-1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1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368 143,'0'24,"0"22,0 8,0 0,0-5,0-5,0-6,0-5,0-7</inkml:trace>
  <inkml:trace contextRef="#ctx0" brushRef="#br0" timeOffset="265.282">1 650,'43'-9,"33"-4,10 1,-7 2,-11 3,-12 3,-16 1</inkml:trace>
  <inkml:trace contextRef="#ctx0" brushRef="#br0" timeOffset="718.953">170 791,'233'1,"-231"-2,0 1,0-1,0 0,0 1,0 0,0-1,1 1,-1 0,0 0,0 0,0 1,0-1,0 0,0 1,0-1,0 1,0 0,0 0,0-1,0 1,0 1,-1-1,1 0,0 0,-1 1,1-1,-1 1,1-1,-1 1,0-1,0 1,0 0,0 0,0 0,0 0,0 0,0 0,-1 0,1 0,-1 0,1 0,-1 0,0 0,0 0,0 0,0 0,0 0,-1 0,1 0,-1 0,1 1,-92 85,51-55,28-23,0 0,0 1,0 1,1-1,1 2,0 0,1 0,0 1,1 0,-2 5,10-18,1 1,-1-1,1 0,-1 1,1-1,0 0,0 1,0-1,0 0,0 1,0-1,0 1,0-1,0 0,1 1,-1-1,0 0,1 1,-1-1,1 0,0 0,-1 1,1-1,0 0,0 0,0 0,0 0,0 0,0 0,0 0,0 0,0-1,0 1,0 0,1-1,-1 1,0-1,0 1,1-1,-1 1,0-1,1 0,-1 0,1 0,-1 0,66 0,-7-18,-34 6</inkml:trace>
  <inkml:trace contextRef="#ctx0" brushRef="#br0" timeOffset="1014.539">1215 283,'-15'34,"-4"25,0 8,5-4,3-6,4-10,-1-6,1-7,1-3,-4-8,1-2,2-1,1-3</inkml:trace>
  <inkml:trace contextRef="#ctx0" brushRef="#br0" timeOffset="1332.482">848 340,'24'-5,"36"-1,14-5,-2-1,-3 3,-9 2,-5 2,-7 3,-6-4,-7-1,-3 1,-3 1,-2 7,-4 8,-13 6,-6 1</inkml:trace>
  <inkml:trace contextRef="#ctx0" brushRef="#br0" timeOffset="1581.469">735 961,'38'-5,"27"-6,13-2,2 2,-8-2,-6 1,-10 3,-10-2,-7 0,-6 3,-4 2,-1 3,-7-4,-6 1</inkml:trace>
  <inkml:trace contextRef="#ctx0" brushRef="#br0" timeOffset="2248.924">1637 707,'-248'378,"220"-331,73-98,108-128,17 28,-107 120,-62 31,1-1,0 1,-1 0,1 0,0 1,0-1,-1 0,1 0,0 1,-1-1,1 1,-1 0,1-1,-1 1,1 0,-1 0,1 0,-1 0,0 0,0 0,1 0,-1 1,0-1,0 0,0 1,0-1,0 0,-1 1,1-1,0 1,-1 0,1-1,-1 1,1 0,-1-1,0 1,0 0,0-1,0 1,4 252,-4-252,0-1,0 1,0-1,0 1,0-1,-1 1,1-1,0 1,-1-1,1 1,-1-1,1 0,-1 1,1-1,-1 0,0 1,0-1,0 0,0 0,0 0,0 0,0 0,0 0,0 0,-1 0,1 0,0 0,-1 0,1-1,0 1,-1-1,1 1,-1-1,1 0,-1 1,1-1,-1 0,1 0,-1 0,1 0,-1 0,-1-1,-69-7,-126-47,180 45</inkml:trace>
  <inkml:trace contextRef="#ctx0" brushRef="#br0" timeOffset="3997.499">2033 877,'106'-51,"-56"29,-1-2,0-2,-2-2,36-30,-73 50,1-2,-1 1,-1-1,0-1,0 0,-1 0,-1 0,0-1,0-1,-1 1,-1-1,0 0,1-5,-5 17,-1 0,1 0,-1-1,1 1,-1 0,1 0,-1-1,0 1,0 0,0-1,0 1,0 0,0-1,0 1,0 0,0 0,0-1,-1 1,1 0,-1-1,1 1,-1 0,1 0,-1 0,0 0,1 0,-1-1,0 1,0 1,0-1,0 0,0 0,0 0,0 0,0 1,0-1,0 0,-1 1,1-1,0 1,0-1,-1 1,1 0,0-1,0 1,-1 0,1 0,0 0,-1 0,-63 22,50-10,1 0,0 1,0 0,2 1,0 0,0 1,1 1,1 0,1 0,0 1,1 0,1 0,-5 17,12-29,0 0,0 1,0-1,0 0,1 1,0-1,0 0,0 0,1 0,0 0,0 0,0 0,1 0,-1-1,1 1,0-1,0 0,1 0,-1 0,1 0,0 0,0-1,0 0,1 0,-1 0,1 0,0-1,-1 1,1-1,0 0,0-1,1 1,-1-1,0 0,0-1,1 1,-1-1,0 0,1 0,-1-1,0 1,5-2,16-5,-1-1,0 0,-1-2,0-1,0-1,-1-1,-1-1,0-1,-1-1,-1-1,-1 0,0-2,3-4,-12 13,0 2,0 0,-1-1,0-1,-1 1,0-1,0-1,-1 1,0-1,-1-1,-1 1,0-1,2-5,-7 16,0-1,-1 0,1 0,0 1,-1-1,1 0,-1 1,0-1,1 0,-1 1,0-1,0 1,0-1,0 1,0 0,0-1,0 1,-1 0,1 0,-1 0,1 0,0 0,-1 0,0 0,1 0,-1 0,1 1,-1-1,0 1,1-1,-1 1,0 0,0 0,1 0,-1 0,0 0,0 0,0 0,1 0,-1 1,0-1,1 1,-1-1,0 1,1 0,-1-1,1 1,-1 0,1 0,-1 0,1 0,0 1,-1-1,1 0,0 0,0 1,0-1,-1 2,-8 6,0-1,1 1,0 1,1 0,0 0,1 1,0 0,0 0,1 1,1-1,0 1,0 1,1-1,0 5,3-12,0 0,1 1,0-1,0 1,0-1,0 1,1-1,0 0,0 1,1-1,-1 0,1 0,0 0,1 0,-1 0,1 0,0 0,0-1,1 0,-1 0,1 0,0 0,0 0,0-1,0 1,1-1,2 1,-1 1,2-1,-1 0,0 0,1-1,0 0,-1 0,1-1,0 0,1 0,-1-1,0 0,0 0,1-1,-1 0,0 0,1-1,6-2,13-7,-1-2,0-1,-1-1,-1-2,0 0,-1-1,-1-2,0 0,5-9,-15 17,0-1,-1-1,0 0,-1 0,-1-1,0-1,-1 0,0 0,-1-1,-1 0,-1 0,0-1,-1 1,1-6,-7 20,1-1,0 1,0 0,-1 0,1 0,-1 0,0 0,1 0,-1 0,0 0,0 0,0 0,-1 1,1-1,0 0,-1 1,1-1,-1 0,1 1,-1 0,0-1,0 1,1 0,-1 0,0 0,0 0,0 1,0-1,0 0,0 1,-1-1,1 1,0 0,0 0,0 0,0 0,0 0,-1 0,1 1,0-1,0 0,0 1,0 0,0 0,0-1,0 1,0 1,0-1,1 0,-1 0,0 0,1 1,-1-1,0 1,1 0,0-1,-1 1,1 0,0 0,0 0,-18 17,2 0,0 1,1 0,2 2,0-1,1 2,1 0,-1 5,8-15,0 0,1 0,1 0,0 1,1-1,1 1,0-1,1 1,1 13,-1-23,0 1,1 0,0-1,0 1,1 0,-1-1,1 1,0-1,0 0,0 0,0 1,1-2,0 1,0 0,0 0,0-1,1 0,-1 1,1-1,0-1,0 1,0-1,0 1,0-1,1 0,-1 0,0-1,1 0,3 1,12 2</inkml:trace>
  <inkml:trace contextRef="#ctx0" brushRef="#br0" timeOffset="4687.736">3387 735,'-81'60,"61"-45,1 1,1 1,0 1,1 0,1 1,1 1,-12 22,26-42,0 1,1 0,-1-1,0 1,1 0,-1-1,0 1,1 0,-1 0,1-1,-1 1,1 0,0 0,-1 0,1 0,0 0,0 0,-1 0,1 0,0 0,0 0,0 0,0 0,0-1,0 1,0 0,1 0,-1 0,0 0,1 0,-1 0,0 0,1 0,-1 0,1-1,-1 1,1 0,-1 0,1-1,0 1,0 0,-1-1,1 1,0 0,0-1,-1 1,1-1,0 0,0 1,0-1,0 0,0 1,0-1,0 0,0 0,0 0,0 0,0 0,-1 0,1 0,0 0,0 0,0 0,0-1,0 1,0 0,0 0,0-1,0 1,0-1,15-7,-1-1,0 0,0-1,-1-1,0 0,-1-1,0 0,-1-1,7-10,25-24,36-39,-80 85,0 1,0-1,0 1,0-1,0 1,1-1,-1 1,0-1,0 1,0-1,1 1,-1-1,0 1,1 0,-1-1,0 1,1-1,-1 1,1 0,-1-1,0 1,1 0,-1 0,1-1,-1 1,1 0,-1 0,1 0,-1 0,1-1,-1 1,1 0,-1 0,1 0,-1 0,1 0,-1 0,1 0,-1 1,1-1,-1 0,1 0,-1 0,1 0,-1 1,1-1,-1 0,0 0,1 1,-1-1,1 0,-1 1,0-1,1 0,-1 1,0-1,1 1,-1-1,0 1,0-1,1 1,-1-1,0 1,3 35,-4-30,1 0,10 87,-10-90,1 0,1 0,-1 0,0-1,1 1,-1-1,1 1,0-1,0 1,0-1,0 0,0 0,1 0,-1 0,0-1,1 1,0 0,-1-1,1 0,0 0,0 0,-1 0,1 0,0 0,0-1,0 1,0-1,0 0,3 0,2 0,1-1,-1-1,0 1,1-1,-1-1,0 1,0-1,0-1,-1 0,1 0,-1 0,0-1,0 0,0 0,-1-1,1 0,1-2,-5 5,0-1,0 1,0 0,0-1,-1 0,1 1,-1-1,0 0,0 0,-1-1,1 1,-1 0,0 0,0-1,0 1,-1-1,1 1,-1 0,0-1,0 1,-1-1,1 1,-1-1,0 1,0 0,-1-1,1 1,-1 0,0 0,0 0,0 0,-1 1,0-1,-9-10</inkml:trace>
  <inkml:trace contextRef="#ctx0" brushRef="#br0" timeOffset="5133.863">3641 199,'5'-2,"-1"-1,1 1,0 0,0 0,0 1,0-1,0 1,0 0,0 0,0 1,0 0,1 0,-1 0,0 0,0 1,0 0,0 0,0 0,0 1,2 0,-6 1,0 0,0 0,0 0,0 0,0 0,-1 0,1 0,-1 0,0 0,0 1,0-1,-1 0,1 0,-1 0,1 0,-1 0,0 0,0 0,0 0,-1 0,1-1,-1 1,0 0,1-1,-1 1,0-1,0 0,-1 0,1 0,0 0,-2 1,-4 7,-25 65,32-73,1 0,0 0,0 0,0 0,0 0,0 1,1-1,-1 0,1 0,-1 0,1 0,0 0,0 0,0 0,0 0,0 0,0 0,0-1,1 1,-1 0,0-1,1 1,0-1,-1 0,1 1,0-1,0 0,0 0,0 0,0 0,0 0,0-1,0 1,0-1,0 1,1-1,77 6,-55-6</inkml:trace>
  <inkml:trace contextRef="#ctx0" brushRef="#br0" timeOffset="5787.018">4205 566,'-13'4,"-1"1,1 1,0 0,0 1,0 0,1 1,1 0,-1 1,1 0,0 1,1 0,0 1,1 0,0 0,1 1,0 0,1 1,1 0,0 0,0 0,1 1,1 0,0-1,-1 14,4-17,1 0,0-1,0 1,1 0,1-1,0 1,0-1,1 1,0-1,0 0,1 0,0 0,1-1,0 0,0 0,1 0,0 0,0-1,1 0,0 0,0 0,1-1,-1-1,2 1,-1-1,0 0,1-1,0 0,0-1,0 1,0-2,1 1,6 0,12-2,0-2,1-1,-1-1,0-1,0-1,0-2,-1-1,0-1,0-1,-1-2,-1 0,0-2,0 0,-1-2,-1-1,-1 0,-1-2,15-16,-21 22,-1-1,-1-1,0 0,0-1,-2 0,0-1,-1 0,5-12,-12 21,0 1,0 0,0-1,-1 1,-1-1,1 0,-1 0,0 0,-1 0,0 1,0-1,-1 0,0 0,0 0,-1 0,0 1,0-1,-1 1,0-1,0 1,-1 0,-3-6,-2 2,-1 1,0-1,0 1,-1 1,0 0,0 0,-1 1,0 1,-1 0,0 1,0 0,0 1,-1 0,1 1,-1 0,0 2,0-1,0 2,-1 0,1 0,0 2,-1 0,1 0,0 1,0 1,0 0,0 1,-10 5,-116 52,106-42</inkml:trace>
  <inkml:trace contextRef="#ctx0" brushRef="#br0" timeOffset="6184.5">4092 932,'53'-55,"82"-67,-126 118,0 0,1 0,0 1,0 1,-1 0,1 0,1 1,-1 0,0 1,0 0,0 0,0 1,0 0,0 1,0 1,0-1,0 1,-1 1,0 0,9 5,89 20,56-42,-128 6,-10 3</inkml:trace>
  <inkml:trace contextRef="#ctx0" brushRef="#br0" timeOffset="7466.744">5024 848,'-136'253,"126"-233,35-36,115-152,-139 167,-1-1,1 1,0-1,0 0,0 1,0-1,0 1,0-1,0 1,1-1,-1 1,0 0,1-1,-1 1,1 0,0 0,-1 0,1 0,0 1,-1-1,1 0,0 1,0-1,0 1,0 0,-1-1,1 1,0 0,0 0,0 0,0 0,0 1,0-1,0 0,-1 1,1 0,0-1,0 1,-5 34,2-33,0-1,0 0,1 1,-1-1,0 0,1 1,-1-1,1 1,-1-1,1 1,0-1,-1 1,1 0,0-1,0 1,0-1,0 1,1 0,-1-1,0 1,1-1,-1 1,1-1,-1 1,1-1,0 0,-1 1,1-1,0 0,0 1,0-1,0 0,0 0,1 0,-1 0,0 0,0 0,1 0,-1 0,0-1,1 1,-1 0,1-1,5-1,0-1,0 0,0 0,-1-1,1 0,-1 0,1 0,-1-1,0 0,-1 0,1-1,4-4,-2 2,9-6,-12 8,0 0,0 0,1 1,0-1,0 1,0 1,1-1,-1 1,1 0,-1 1,1-1,0 1,0 1,0-1,2 1,-7 2,1 0,-1 0,0 0,1 0,-1 1,0-1,0 1,0-1,0 1,0 0,0 0,0 0,0 0,-1 0,1 0,-1 1,0-1,0 0,1 1,-2-1,1 1,13 19,3-5,0-3</inkml:trace>
  <inkml:trace contextRef="#ctx0" brushRef="#br0" timeOffset="7937.899">5080 1,'199'6,"-198"-6,1 0,-1 0,1 0,-1 1,1-1,-1 0,1 1,-1-1,0 1,1 0,-1 0,0-1,0 1,1 0,-1 0,0 0,0 0,0 0,0 0,0 0,0 1,0-1,-1 0,1 1,0-1,-1 0,1 1,-1-1,1 1,-1-1,0 0,1 1,-1-1,0 1,0-1,0 1,0-1,-1 1,1-1,0 1,-1-1,1 1,0-1,-1 0,0 1,1-1,-1 0,0 1,0 0,-49 58,43-54,-52 59,58-63,-1 0,1 0,0 0,0 0,0 0,0 0,0 1,0-1,1 0,-1 0,1 1,-1-1,1 1,0-1,0 1,0-1,0 0,1 1,-1-1,1 0,-1 1,1-1,0 0,0 1,0-1,0 0,0 0,0 0,1 0,-1 0,1 0,-1 0,2 0,6 4,1 0,0 0,0-1,0 0,1-1,0 0,0-1,0 0,0-1,0 0,1 0,-1-2,1 1,-1-1,0-1,11-1,2-3,-5-2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31.1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1 718,'29'-43,"28"-38,15-16,-1 1,-2 10,-8 11,-10 13,-9 12,-12 6,-5 9,-8 7,-6 8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32.5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0 905,'39'-44,"31"-32,13-14,3-1,1 5,-5 9,-6 6,-3 7,-3 4,-9 8,-6 3,-6 4,-8 7,-5 3,-10 9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345 339,'0'0,"1"-1,-1 1,0 0,1-1,-1 1,0-1,1 1,-1-1,0 1,0-1,1 1,-1-1,0 1,0-1,0 1,0-1,0 0,0 1,0-1,0 1,0-1,0 1,0-1,0 1,0-1,0 0,0 1,-1-1,1 1,0-1,0 1,-1-1,1 1,0-1,-1 1,1 0,-1-1,1 1,0-1,-1 1,1 0,-1-1,1 1,-1 0,1 0,-1-1,1 1,-1 0,1 0,-1 0,1 0,-1 0,0 0,1 0,-1 0,1 0,-1 0,1 0,-1 0,1 0,-1 0,0 0,1 0,-41-1,11 7,0 2,1 0,0 2,1 1,0 2,1 0,0 2,-19 15,45-30,0 0,0 1,0-1,0 1,0-1,0 1,0-1,0 1,1 0,-1 0,0-1,1 1,-1 0,0 0,1 0,-1-1,1 1,-1 0,1 0,-1 0,1 0,0 0,0 0,-1 0,1 0,0 0,0 0,0 0,0 1,0-1,0 0,0 0,1 0,-1 0,0 0,0 0,1 0,-1 0,1-1,-1 1,1 0,-1 0,1 0,0 0,-1 0,1-1,0 1,0 0,-1-1,1 1,0 0,0-1,0 1,0-1,0 1,0-1,0 0,0 1,1-1,62 22,42 2,-105-22,1-1,-1 1,0 0,0 0,0 0,0 0,-1 0,1 0,0 0,-1 0,1 0,-1 0,0 1,0-1,0 0,0 0,0 0,0 0,-1 1,1-1,-1 0,1 0,-1 0,0 0,0 0,0 0,0 0,0 0,0-1,0 1,-1 0,1 0,-1-1,1 1,-1-1,0 0,1 1,-1-1,0 0,0 0,0 0,0 0,-1 0,-4 6,-127 115,132-119,0-1,0 1,1 0,0 0,-1-1,1 1,0 0,0 0,0 0,1 1,-1-1,1 0,0 0,0 0,0 0,0 0,0 1,1-1,-1 0,1 0,0 0,0 0,0 0,0 0,1 0,-1-1,1 1,0 0,0-1,0 1,0-1,0 1,0-1,0 0,1 0,-1 0,1-1,0 1,0 0,-1-1,1 0,0 0,0 0,0 0,0 0,0 0,1-1,-1 1,0-1,2 0,20 3,-1 0,1-2,0-1,-1-1,1-1,0-1,7-2,-26 3,0 1,0-1,0 0,0 0,0-1,0 0,-1 0,1 0,-1-1,0 0,0 0,0 0,0 0,-1-1,4-4,5-11</inkml:trace>
  <inkml:trace contextRef="#ctx0" brushRef="#br0" timeOffset="449.434">259 0,'1'1,"-1"-1,0 1,0-1,0 1,0-1,0 1,0-1,0 1,0-1,-1 1,1-1,0 1,0-1,0 1,-1-1,1 1,0-1,0 0,-1 1,1-1,0 1,-1-1,1 0,0 1,-1-1,1 0,-1 1,1-1,0 0,-1 0,1 1,-1-1,1 0,-1 0,1 0,-1 0,1 0,-1 0,1 0,-1 1,1-1,-1-1,1 1,-1 0,0 0,1 0,-1 0,1 0,0 0,-1-1,1 1,-1 0,1 0,-1-1,1 1,-1 0,1-1,0 1,-1 0,1-1,0 1,-1 0,1-1,-30 165,26-86,3 0,3 0,12 75,-8-90,1 334,-36-275,26-110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22,'38'5,"32"-3,9-2,-4-2,-10 1,-12-5,-9-1,-8 0,-10 2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0,'-137'460,"60"-238,74-219,1 0,0 1,0 0,1-1,-1 1,1 0,0-1,0 1,0 0,0 0,1 0,-1 0,1 0,0 0,0 0,1 0,-1 0,1 0,0 0,0 0,0 0,1-1,-1 1,1 0,0-1,0 1,0-1,0 0,1 1,-1-1,1 0,0-1,0 1,0 0,0-1,0 0,1 0,-1 0,1 0,0 0,1 0,16-1,0 0,0-1,0-2,0 0,0-1,0-1,20-7,-1 2,1-10,-30 6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1 112,'24'-4,"12"-3,6-3,4-2,0 3,-3 1,-4 4,-5 1,3-3,-1 0,-2 0,-1 2,-2-4,-2-1,0 2,-1 2,-5 2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1 424,'33'0,"17"0,3 0,-1 0,-5 0,-7 0,-4 0,-4 0,-2 0,-7 0</inkml:trace>
  <inkml:trace contextRef="#ctx0" brushRef="#br0" timeOffset="4584.6">28 594,'31'17,"0"-11,1-1,-1-2,1-2,-1-1,14-2,7 1,33-17,-79 13</inkml:trace>
  <inkml:trace contextRef="#ctx0" brushRef="#br0" timeOffset="5205.451">961 1,'-3'28,"-1"-1,-2 1,0-1,-2 0,0-1,-2 0,-1 0,-10 15,-16 43,-44 114,73-175,6-20,0 1,1-1,-1 0,1 1,-1 0,1-1,0 1,0 0,1-1,-1 1,1 0,0 0,0-1,0 1,1 0,-1 0,1 0,0-1,0 1,0-1,0 1,1-1,-1 1,1-1,0 1,0-1,0 0,1 0,0 1,3 0,-1-1,1 1,0-1,0 0,0-1,1 1,-1-1,1-1,-1 1,1-1,-1 0,1 0,0-1,-1 0,1 0,0-1,0 0,-1 0,1 0,-1-1,6-2,37-4,64-22,-99 20</inkml:trace>
  <inkml:trace contextRef="#ctx0" brushRef="#br0" timeOffset="5503.731">508 227,'39'-5,"17"-1,4 0,-4 1,-6 2,-2 1,-4 1,-6 0,-3 1,-4 0,-2 1,-1-1,0 0,-6 0</inkml:trace>
  <inkml:trace contextRef="#ctx0" brushRef="#br0" timeOffset="5952.58">1214 397,'29'-1,"-15"0,0 0,1 1,-1 1,0 0,0 1,0 0,-1 1,1 1,0 0,-1 1,0 0,6 4,-17-7,0-1,0 0,0 1,0-1,-1 1,1 0,0-1,-1 1,1 0,-1 0,0 0,0 0,0 0,0 1,0-1,0 0,0 0,-1 1,1-1,-1 0,0 1,1-1,-1 1,0-1,0 0,-1 1,1-1,-1 0,1 1,-1-1,1 0,-1 0,0 1,0-1,0 0,-1 0,1 0,0 0,-2 1,-66 77,61-73,-1 1,-34 40,42-47,1 0,-1 0,0 0,1 0,-1 0,1 0,0 0,-1 1,1-1,0 0,-1 0,1 0,0 0,0 0,0 1,0-1,0 0,0 0,0 0,1 0,-1 1,0-1,1 0,-1 0,1 0,-1 0,1 0,-1 0,1 0,0 0,0 0,-1 0,1 0,0-1,0 1,0 0,0 0,0-1,0 1,0-1,0 1,0-1,0 1,0-1,0 1,1-1,-1 0,16 4,0-1,1-1,-1-1,1 0,-1-1,1-1,-1-1,1-1,-1 0,0-1,10-4,-22 7,20-4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5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59 536,'-2'0,"1"-1,0 0,-1 1,1-1,-1 1,1 0,-1-1,1 1,-1 0,1 0,-1 0,1 0,-1 0,1 1,-1-1,1 0,-1 1,1-1,-1 1,1-1,0 1,-1-1,1 1,0 0,-1 0,1 0,0 0,0 0,0 0,0 0,0 0,0 1,0-1,0 0,0 0,1 1,-1-1,1 1,-1-1,1 0,-1 1,1-1,0 1,-1-1,1 1,0 0,-6 76,7-61,1-1,1 1,1-1,0 0,1 0,1 0,0-1,1 0,1 0,0-1,1 1,0-2,12 13,-19-23,1 0,0 0,0 0,1-1,-1 1,1-1,-1 0,1 0,-1 0,1-1,0 1,0-1,0 0,0 0,0 0,0 0,0-1,1 0,-1 1,0-2,0 1,0 0,0-1,0 0,0 0,0 0,0 0,0-1,0 0,0 1,6-5,1-1,-1 1,0-2,0 1,-1-1,0-1,-1 0,1 0,3-6,3-7,-14 19,0 0,0 0,0-1,0 2,1-1,0 0,-1 0,1 0,0 1,0-1,1 1,-1 0,0-1,1 1,0 0,-1 0,1 1,0-1,0 1,0-1,0 1,0 0,0 0,0 0,0 0,1 1,-1-1,0 1,0 0,1 0,-1 0,0 0,1 1,-1 0,1 0,93 68,-85-65,1-1,-1-1,1 0,-1-1,1 0,0-1,-1 0,1-1,0-1,-1 0,0 0,1-2,-1 1,0-1,0-1,-1 0,1-1,-1 0,-1-1,1 0,-1-1,0 0,-1 0,0-1,0 0,-1-1,0 0,0 0,-1-1,3-7,-6 11,0-1,-1 0,1 0,-2-1,1 1,-1 0,0-1,-1 1,0-1,-1 0,1 1,-2-1,1 0,-1 0,0 1,-1-1,0 1,-1 0,0-3,-4-7</inkml:trace>
  <inkml:trace contextRef="#ctx0" brushRef="#br0" timeOffset="548.408">1132 1,'0'567,"14"-478,-13-87,-1 1,1-1,1 0,-1 0,0 1,1-1,-1 0,1 0,-1 0,1 0,0-1,0 1,0 0,0-1,0 1,0-1,1 0,-1 0,0 0,1 0,-1 0,1 0,-1-1,1 1,-1-1,1 1,-1-1,1 0,-1 0,1 0,-1-1,1 1,0-1,11-4,0 0,-1-1,1-1,-1 0,-1 0,0-2,0 1,0-2,9-9,-17 15,78-74,-81 78,1 0,-1-1,0 1,1 0,-1 0,0 0,0 0,1 0,-1 0,0 0,1 0,-1 1,0-1,0 0,1 1,-1-1,0 1,0-1,0 1,1 0,-1-1,0 1,0 0,0 0,0 0,-1 0,1 0,0 0,0 0,0 0,-1 0,1 0,-1 1,1-1,-1 0,1 0,-1 0,0 1,1-1,-1 0,0 1,0-1,0 0,0 1,0-1,0 0,0 0,-1 1,1-1,0 0,-1 0,1 1,-1-1,1 0,-2 1,3 8,-1-1,0 0,1 0,0 0,1 0,-1 0,2-1,-1 1,1 0,1-1,0 0,0 0,0 0,1 0,0-1,0 0,1 0,0 0,1-1,-1 1,1-2,1 1,12 1</inkml:trace>
  <inkml:trace contextRef="#ctx0" brushRef="#br0" timeOffset="950.386">1780 735,'20'-2,"-1"0,1-1,-1-1,0 0,0-2,0 0,-1-1,0-1,-1-1,0 0,0-2,0 0,-2 0,1-1,-2-1,0-1,10-11,-22 22,0 1,0-1,-1 0,1 0,-1 0,1 0,-1 0,0 0,0 0,0-1,-1 1,1 0,-1-1,1 1,-1 0,0-1,-1 1,1 0,0-1,-1 1,0 0,0 0,0 0,0-1,0 1,-1 0,1 0,-1 1,0-1,0 0,0 0,0 1,-1-1,1 1,0 0,-1 0,0 0,0 0,1 0,-1 1,0-1,0 1,0 0,-1-1,1 1,0 1,0-1,-1 0,1 1,0 0,-3 0,0 0,0 0,0 1,0 0,-1 0,1 0,0 1,1 0,-1 0,0 0,0 1,1 0,0 0,-1 1,1-1,0 1,1 0,-1 0,1 1,0-1,0 1,0 0,-1 2,-61 124,64-125,0 0,0 0,0 0,1 0,0 0,0 0,0 1,1-1,0 0,0 1,1-1,0 0,0 0,0 0,1 0,0 0,0 0,1 0,-1 0,1 0,0-1,1 0,-1 0,1 0,0 0,1 0,-1-1,1 0,0 1,0-2,0 1,5 2,4 1,-1 0,1-1,0-1,0 0,0-1,1 0,-1-1,1-1,0-1,0 0,3 0,7-1</inkml:trace>
  <inkml:trace contextRef="#ctx0" brushRef="#br0" timeOffset="1367.971">2204 876,'26'-46,"1"1,3 2,34-38,-23 37,-29 74,-12-24,0-1,0 1,1 0,0-1,0 0,0 1,0-1,1 0,0 1,0-1,1 0,-1 0,1-1,0 1,0 0,1-1,0 0,-1 0,1 0,0 0,1-1,-1 1,1-1,-1 0,1-1,0 1,0-1,0 0,1 0,-1 0,0-1,1 0,-1 0,1 0,-1-1,1 0,-1 0,3 0,13-9,-1-1,-1 0,1-2,-2 0,0-1,0-1,-1 0,-1-2,0 0,-1 0,-1-1,-1-1,0-1,8-17,-9 18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83,'53'100,"-40"-69,91 243,-48-84,-55-186,-1-1,0 1,1-1,-1 0,1 1,0-1,0 0,0 0,0 0,1 0,-1 0,1 0,0 0,0 0,0-1,0 1,0-1,0 1,3 1,-3-6,0 1,1-1,-1 0,0 0,0 0,-1 0,1-1,0 1,-1 0,1-1,-1 1,0-1,0 1,0-1,0 0,0 1,0-1,-1 0,1 0,-1 0,0 1,0-2,2-4,124-411,-49 212,-46 168,-15 28</inkml:trace>
  <inkml:trace contextRef="#ctx0" brushRef="#br0" timeOffset="334.784">706 337,'34'-10,"15"-3,5 1,-2-3,-6 2,-5 3,-5 3,-4 2,-2-2,-2 0,-1 1,0 1,1 3,-1 0,-4 1</inkml:trace>
  <inkml:trace contextRef="#ctx0" brushRef="#br0" timeOffset="551.775">819 506,'39'-9,"16"-4,5 1,-3 2,-2-2,-6 1,-1 3,-4-3,-5 1,1 3,-2 1,-2 2,-3 3,-7 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0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4,'-18'3,"0"0,0 2,0 0,1 1,0 1,0 0,1 1,0 1,0 1,1 0,0 1,1 1,0 0,1 1,0 0,1 1,1 0,0 1,1 0,0 1,2 0,-6 14,6-8,2-1,0 1,2 0,0 0,2 0,0 22,2-38,0 1,0 0,1-1,0 1,1-1,-1 1,1-1,0 1,1-1,0 0,0 0,0 0,1-1,-1 1,1-1,1 0,-1 0,1 0,0-1,0 1,0-1,0 0,1-1,0 1,3 1,11 1,0 0,1-1,0-1,-1-1,1-1,0-1,0-1,1-1,-1 0,-1-2,1 0,15-5,-2-2,0 0,-1-2,0-2,-1-1,0-2,-1 0,5-7,-17 11,-1 0,-1-1,0-1,-1-1,0 0,-1-1,-1 0,-1-2,-1 1,0-2,6-14,-16 29,0 0,0-1,0 1,-1-1,0 1,0-1,0 0,-1 1,1-1,-1 0,-1 1,1-1,-1 0,0 1,0-1,-1 1,0-1,0 1,0 0,0-1,-1 1,0 0,0 1,0-1,-1 0,0 1,0 0,0 0,0 0,0 0,-1 1,-4-3,-7-5,-1 1,0 1,0 0,-1 1,0 1,0 1,-1 1,0 0,-4 1,-19-2,-1 2,0 2,0 1,0 3,0 1,-2 3,-2 1</inkml:trace>
  <inkml:trace contextRef="#ctx0" brushRef="#br0" timeOffset="329.897">0 258,'7'-5,"0"1,1 1,-1-1,0 1,1 1,0-1,0 1,-1 1,1-1,0 1,0 1,1-1,-1 1,0 1,0 0,7-2,626-9,-481-6,4-1,121 4,-261 14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0 713,'26'2,"0"-2,0-1,0-1,0-1,0-1,0-1,-1-2,0-1,0 0,-1-2,0-1,-1 0,0-3,27-23,-2-3,-2-1,-2-3,16-21,8-7,201-228,-268 298,1-1,-1 1,1 0,0 0,-1 0,1 0,0 1,0-1,0 0,0 1,1-1,-1 1,0 0,1 0,-1 0,1 0,-1 0,1 0,-1 1,1-1,-1 1,1 0,0 0,-1-1,1 2,0-1,-1 0,1 1,-1-1,1 1,-1 0,1 0,-1 0,1 0,-1 0,0 0,1 1,-1-1,0 1,0 0,3 11,0 0,-2 1,1-1,-2 1,0 0,0 0,-2-1,1 1,-2 0,0 0,-1 0,0 0,-2 4,-10 49,-4-1,-2 0,-3-2,-3 0,-18 29,39-83,0 1,0-1,-1-1,0 1,-1-1,0 0,-1 0,0-1,0 0,-1-1,1 1,-2-2,1 1,-1-1,0-1,0 0,-1 0,1-1,-1 0,0-1,0 0,0-1,-1 0,1-1,0 0,-1-1,1 0,-1-1,1 0,0-1,0 0,-1-1,1 0,-2-1,-15-12,4-1</inkml:trace>
  <inkml:trace contextRef="#ctx0" brushRef="#br0" timeOffset="330.041">1440 290,'-36'25,"0"1,2 2,2 1,0 2,-9 14,37-42,1 0,0 0,0 1,0-1,1 1,-1 0,1 0,0 0,0 0,0 0,1 0,-1 1,1-1,0 0,0 1,0-1,1 1,0-1,0 1,0-1,0 1,1-1,0 1,0-1,0 1,0-1,1 0,-1 1,1-1,0 0,0 0,1 0,-1-1,1 1,0-1,0 1,0-1,1 0,-1 0,4 2,1-1,1 0,0-1,0 0,0 0,1-1,-1 0,0-1,1 0,-1-1,1 0,0 0,-1-1,1 0,-1 0,0-1,0-1,1 0,5-2,4-2,-1-1,0-1,0-1,-1 0,0-1,-1-1,0 0,5-7,-15 14,0 0,-1-1,0 0,0 0,0 0,-1-1,0 1,0-1,-1 0,0-1,0 1,0 0,-1-1,0 1,-1-1,0 0,0 0,0 1,-1-1,0 0,-1 0,0 0,0 1,0-1,-1 0,-1 1,1-1,-1 1,-3-5,3 8,-1 0,0 1,-1 0,1 0,0 0,-1 0,0 1,0-1,1 1,-1 0,-1 1,1-1,0 1,0 0,0 1,-1-1,1 1,0 0,-1 0,1 1,-1-1,-18 5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75,'33'-4,"17"-3,4 1,-3 2,-9-5,-7 1,-5 1,-3 2,-1 1,-5-3,-1 0,-4 1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47,'38'0,"18"0,4-4,-3-3,-7 1,-7 2,-6 0,0 2,-5-4,-5-1,-6 1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9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16,'103'311,"-80"-144,-3-56,-20-110,1 0,0 0,-1 0,1-1,0 1,0 0,0 0,-1-1,1 1,0 0,0-1,0 1,0-1,0 1,0-1,0 0,1 1,-1-1,0 0,0 0,0 0,0 0,0 0,0 0,0 0,1 0,-1 0,0-1,0 1,0 0,0-1,0 1,0-1,0 1,0-1,0 1,0-1,0 0,0 1,-1-1,1 0,0 0,0 0,-1 0,1 1,0-1,-1 0,1 0,-1 0,0 0,1-1,-1 1,0 0,1 0,-1 0,0 0,0 0,0 0,0 0,0-1,0 1,0 0,0 0,-1 0,1-1,175-396,-175 397,11-25,2-1,0 2,2 0,1 0,11-12,-9 18</inkml:trace>
  <inkml:trace contextRef="#ctx0" brushRef="#br0" timeOffset="994.766">508 496,'13'-3,"1"-2,1 2,-1-1,1 2,0 0,0 1,0 0,0 1,6 1,-19-1,-1 0,1 1,-1-1,1 0,-1 1,1-1,-1 1,1-1,-1 1,0 0,1-1,-1 1,0 0,0 0,0 0,1 0,-1 0,0 0,0 0,-1 1,1-1,0 0,0 0,0 1,-1-1,1 1,-1-1,1 0,-1 1,0-1,1 1,-1-1,0 1,0-1,0 1,0-1,0 1,0-1,-1 1,1-1,-1 1,-27 64,18-48,8-16,0 1,0-1,0 1,1 0,-1-1,1 1,-1 0,1 0,0 0,0 0,0 0,1 0,-1 0,1 0,0 0,0 1,0-1,0 0,0 0,0 0,1 0,0 0,0 0,0 0,0 0,0 0,0 0,1 0,-1 0,1-1,0 1,0-1,0 1,0-1,0 0,1 0,-1 0,1 0,-1 0,1 0,0-1,2 2,8-1,0 0,0-1,0 0,0-1,0-1,0 0,0-1,0 0,0-1,0 0,-1-1,1 0,-1-1,1-1,5-5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7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61,'63'-17,"1"3,0 3,0 3,1 2,61 3,-62 11,-62-8,-1 1,0-1,0 1,1-1,-1 1,0-1,0 1,0 0,0 0,0 0,0-1,0 1,0 0,0 0,0 0,0 0,-1 1,1-1,0 0,-1 0,1 0,-1 0,1 1,-1-1,0 0,1 1,-1-1,0 0,0 1,0-1,0 0,0 1,0-1,-1 0,1 0,0 1,-1-1,1 0,0 1,-1-1,0 0,1 0,-1 0,0 0,0 1,-94 89,36-45,46-40,1 1,0 1,1 0,0 1,0 0,0 0,1 1,1 0,0 1,0 0,1 1,1 0,0 0,0 0,1 1,1 0,0 0,1 1,0-1,1 1,0 0,1 8,3-17,0 1,0 0,0-1,1 0,0 1,0-1,0 0,1 0,0 0,0 0,0 0,1-1,-1 0,1 1,0-1,0 0,1-1,-1 1,1-1,-1 0,1 0,0-1,1 1,-1-1,0 0,1 0,-1-1,1 0,-1 0,1 0,-1 0,1-1,0 0,-1 0,2-1,96-12,-85 6</inkml:trace>
  <inkml:trace contextRef="#ctx0" brushRef="#br0" timeOffset="245.708">1017 89,'-24'43,"-13"29,0 7,6-6,9-9,8-12,6-9,4-8,4-5,1-2,5-7,2-6</inkml:trace>
  <inkml:trace contextRef="#ctx0" brushRef="#br0" timeOffset="445.003">1411 89,'-28'58,"-16"23,2 3,6-8,10-11,10-14,7-9,5-8,3-4,7-8,2-7</inkml:trace>
  <inkml:trace contextRef="#ctx0" brushRef="#br0" timeOffset="900.736">763 259,'27'-38,"3"2,0 1,3 2,0 1,20-13,-48 40,1 1,0 0,1 0,-1 1,1-1,-1 1,1 1,0-1,0 1,0 0,1 1,-1 0,0 0,0 1,1-1,-1 2,0-1,1 1,-1 0,0 0,0 1,0 0,0 0,0 1,0 0,0 0,-1 1,0 0,0 0,3 2,12 13,-13-10,0-1,1 1,1-2,-1 1,1-1,1 0,-1-1,1-1,0 0,0 0,1-1,0 0,10 2,147 9,-159-15,1-1,0-1,-1 0,1 0,-1-1,0 0,0-1,0 0,0 0,0-1,-1 0,0-1,0 0,-1-1,1 0,3-5,13-19,-13 19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8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340 173,'0'14,"0"10,0 5,0 3,0 6,0 0,0 0,0-3,0 3,4-1,3-1,-1-3,-2-1,0-2,-2-1,-1-1,0 0,-1-5</inkml:trace>
  <inkml:trace contextRef="#ctx0" brushRef="#br0" timeOffset="237.265">0 173,'34'-15,"16"-4,4 1,2-1,-3 2,-1 4,-5 0,0 2,-4-3,-5 3,2 1,-2 4,-2 2,-3 2,-2 1,-6 2</inkml:trace>
  <inkml:trace contextRef="#ctx0" brushRef="#br0" timeOffset="638.244">593 567,'38'-5,"-20"1,1 0,-1 2,1 0,0 2,0 0,-1 1,1 0,0 2,4 1,-21-4,0 1,0-1,1 1,-1 0,0-1,0 1,0 0,0 0,0 0,-1 0,1 1,0-1,0 0,-1 1,1-1,-1 1,1 0,-1-1,1 1,-1 0,0 0,0 0,0 0,0 0,-1 0,1 0,0 0,-1 0,1 1,-1-1,0 0,0 0,0 0,0 1,0-1,0 0,-1 0,1 0,-1 0,1 1,-1-1,0 0,0 0,0 0,0 0,0-1,0 1,-1 0,1 0,-1-1,1 1,-1-1,0 1,-47 45,40-40,1 0,0 1,0 0,0 0,1 0,0 1,1 0,0 1,1-1,-4 8,9-15,-1 0,0 0,1 0,-1 0,1 0,-1 0,1 1,0-1,0 0,0 0,0 0,1 0,-1 1,1-1,-1 0,1 0,0 0,-1 0,1 0,0 0,0 0,1 0,-1-1,0 1,1 0,-1 0,1-1,-1 1,1-1,0 0,-1 1,1-1,0 0,0 0,0 0,0 0,0-1,0 1,2 0,85 5,-67-9,-1-1,1-2,-1 0,0-1,0-1,0-1,-1-1,9-6,-11 2</inkml:trace>
  <inkml:trace contextRef="#ctx0" brushRef="#br0" timeOffset="902.19">1271 483,'33'-5,"17"-1,4 0,-3 1,-4 2,-6-4,-5-1,-4 2,-2 0,-2 3,-6-4,-1 0,0 1,-4 1</inkml:trace>
  <inkml:trace contextRef="#ctx0" brushRef="#br0" timeOffset="1123.263">1525 229,'0'34,"0"20,0 6,0-2,0-7,0-6,0-7,0-5,0-3,0-2,5-6,1-1,0-5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0,'48'209,"18"122,-39-226,-27-104,0 0,1 0,-1 0,0 0,1 0,-1-1,1 1,-1 0,1 0,0 0,-1-1,1 1,0 0,0-1,-1 1,1-1,0 1,0-1,0 1,0-1,0 1,0-1,-1 0,1 0,0 1,0-1,0 0,0 0,0 0,0 0,0 0,0 0,0 0,0 0,0-1,0 1,0 0,0-1,0 1,0 0,0-1,-1 1,1-1,0 0,0 1,0-1,-1 1,1-1,0 0,-1 0,34-45,-29 38,45-78,-5-2,26-71,-13-35,-53 174</inkml:trace>
  <inkml:trace contextRef="#ctx0" brushRef="#br0" timeOffset="336.142">593 509,'-5'34,"-1"15,0 5,1-7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1 225,'34'-4,"15"-3,5 1,-3 2,-4 0,-11-3,-7-1,-3 2,-6 1</inkml:trace>
  <inkml:trace contextRef="#ctx0" brushRef="#br0" timeOffset="247.126">171 0,'0'34,"0"15,0 5,0-3,0-4,0-6,0-5,0-4,0-2,4-7,3-2,-1 0,3 1,6-3,-1-5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367 118,'-15'108,"5"1,5 0,7 73,-1-68,-13-49,6-59</inkml:trace>
  <inkml:trace contextRef="#ctx0" brushRef="#br0" timeOffset="314.762">0 147,'57'-27,"1"3,1 2,1 3,1 2,0 3,33-1,-76 11,1 2,1 0,-1 2,0 0,0 1,0 0,17 5,-18 1</inkml:trace>
  <inkml:trace contextRef="#ctx0" brushRef="#br0" timeOffset="611.925">763 570,'0'29,"0"14,0 4,0 0,0-4,0-4,0-9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29.3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1778,'95'-119,"216"-260,-122 196,207-154,-383 328,-1-1,0 0,0-1,-1-1,-1 1,0-2,-1 1,0-2,0 0,-2 1,5-12,0 2,2 0,0 0,2 1,1 1,0 1,1 0,11-7,80-72,-109 99,1 0,-1 0,1 0,-1 0,1 0,-1 0,1 0,-1 0,1 0,-1-1,1 1,-1 0,0 0,1 0,-1-1,1 1,-1 0,1 0,-1-1,0 1,1 0,-1-1,0 1,1 0,-1-1,0 1,0-1,1 1,-1 0,0-1,0 1,0-1,1 1,-1-1,0 1,0-1,0 1,0-1,0 1,0-1,0 1,0-1,0 1,0-1,-1 1,1-1,0 1,0 0,0-1,0 1,-1-1,1 1,0-1,0 1,-1 0,1-1,0 1,-1 0,1-1,-1 1,1 0,0-1,-34-1,30 3,-230 4,219-4,0 2,0 0,1 0,-1 2,1-1,0 2,0 0,0 1,11-4,0-1,0 1,1 0,0 0,-1 0,1 0,0 0,0 0,1 0,-1 1,1-1,-1 1,1-1,0 1,1 0,-1 0,0-1,1 1,0 0,0 0,0-1,1 1,-1 0,1-1,0 1,0 0,0-1,0 1,1-1,-1 1,1-1,0 0,0 1,0-1,0 0,1-1,-1 1,1 0,0-1,0 1,0-1,0 0,0 0,0 0,1 0,2 1,104 57,-85-48,0 1,-1 0,0 2,-1 1,-1 1,10 10,26 41,-57-68,0 0,0 0,-1-1,1 1,0 0,-1-1,1 1,0-1,-1 1,1-1,-1 1,1-1,-1 0,1 1,-1-1,1 0,-1 1,0-1,1 0,-1 1,0-1,1 0,-1 0,0 1,0-1,0 0,0 0,0 1,0-1,0 0,0 0,0 0,0 1,0-1,0 0,-1 0,1 1,0-1,-1 0,1 0,0 1,-1-1,1 0,-1 1,1-1,-1 1,1-1,-1 1,0-1,0-5,-12-183,11 69,2 111,0-1,-1 1,0-1,-1 1,0 0,0 0,-1-1,0 1,0 1,-1-1,0 0,-1 1,0 0,0 0,-1 1,0-1,0 1,-1 0,0 1,0 0,-6-4,-5 6,4 6</inkml:trace>
  <inkml:trace contextRef="#ctx0" brushRef="#br0" timeOffset="380.839">1948 56,'-16'0,"1"2,0-1,-1 2,1 0,1 1,-1 1,0 0,1 0,0 2,0 0,1 0,0 1,0 1,1 0,0 1,1 0,0 1,0 0,-6 11,13-17,1-1,0 2,0-1,0 0,1 1,0-1,0 1,0 0,1-1,0 1,0 0,1 0,-1 0,1 0,0 0,1 0,-1 0,1-1,1 1,-1 0,1 0,0-1,0 1,0-1,1 1,0-1,0 0,0 0,1-1,0 1,3 3,0-1,1 0,0 0,1-1,0 0,0-1,0 0,0 0,1-1,0 0,0 0,0-1,0-1,0 0,1 0,-1-1,1 0,-1-1,1 0,-1-1,1 0,-1-1,0 0,1 0,4-3,6 0,0-2,-1-1,0 0,0-2,-1 0,0-1,0-1,-2-1,1 0,-2-2,0 0,0 0,-2-1,4-6,-14 16,-1 0,0 0,0-1,0 1,0-1,-1 1,0-1,-1 0,0 0,0 0,0 0,-1 0,0 0,0 0,0 0,-1 0,0 1,-1-1,0 0,0 0,0 1,-1-1,0 1,0 0,0 0,-1 0,0 0,0 0,-1 1,1 0,-1 0,-1 0,1 0,0 1,-1 0,0 0,0 1,0 0,-1 0,1 0,-4-1,-15-4</inkml:trace>
  <inkml:trace contextRef="#ctx0" brushRef="#br0" timeOffset="638.425">1356 169,'1302'0,"-1278"0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36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1553,'195'-253,"-108"148,-4-5,6-20,126-181,-127 122,-4 64,-49 83,-87 71,16-10,-157 65,87-55,145-25,20-5,147 12,12 13,-218-25,-1 1,1 0,-1 0,1-1,0 1,-1 0,1-1,0 1,-1 0,1-1,0 1,-1-1,1 1,0 0,0-1,-1 1,1-1,0 1,0-1,0 1,0-1,-1 1,1-1,0 1,0-1,0 1,0-1,0 1,0-1,1 1,-1-1,0 1,0-1,0 1,0-1,1 1,-1-1,0 1,0 0,1-1,-1 1,0-1,1 1,-1 0,0-1,1 1,-1 0,1-1,-1 1,0 0,1 0,-1-1,1 1,-1 0,1 0,-1 0,1 0,-1 0,1-1,-1 1,1 0,-1 0,1 0,-1 0,1 1,-1-1,1 0,-35-32,32 31,-251-223,249 222,4 4</inkml:trace>
  <inkml:trace contextRef="#ctx0" brushRef="#br0" timeOffset="354.782">1439 1,'-21'2,"0"1,0 1,0 0,1 2,-1 1,1 0,1 2,0 0,0 1,0 1,-3 3,18-10,0 0,0-1,0 1,1 1,0-1,0 0,0 1,0 0,1-1,-1 1,1 0,1 0,-1 1,1-1,0 0,0 0,0 1,1-1,-1 1,1-1,1 0,-1 1,1-1,0 0,0 1,1-1,-1 0,1 0,0 0,1 0,-1 0,1-1,0 1,0-1,0 1,1-1,-1 0,1-1,0 1,0 0,1-1,-1 0,5 2,7 2,0 0,1-1,-1-1,1-1,0 0,0-1,1-1,-1-1,0 0,1-1,-1-1,0-1,1 0,-1-1,0-1,-1-1,1 0,-1-1,0-1,0-1,-1 0,0-1,0 0,-1-1,0-1,-1 0,0-1,-1 0,0-1,0-2,-10 12,0-1,0 0,0 1,-1-1,0 0,1 0,-1 0,-1 0,1 0,0 0,-1 0,0 0,0 0,0 0,0 0,-1 0,0 0,0 0,0 0,0 0,0 0,-1 0,0 1,0-1,0 0,0 1,0 0,-1-1,0 1,1 0,-1 0,0 1,0-1,-1 1,1-1,-3 0,-16-10</inkml:trace>
  <inkml:trace contextRef="#ctx0" brushRef="#br0" timeOffset="601.834">705 141,'424'-39,"-110"22,75 16,-282 1,190 26,-271-24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0 368,'248'-11,"2"-24,-95 13,-131 15</inkml:trace>
  <inkml:trace contextRef="#ctx0" brushRef="#br0" timeOffset="3866.835">170 510,'138'-12,"110"-7,-40-7,-190 25,-6 1</inkml:trace>
  <inkml:trace contextRef="#ctx0" brushRef="#br0" timeOffset="4461.236">480 1,'10'14,"1"-1,0-1,0 1,2-2,-1 0,2 0,-1-1,1-1,1 0,-1-1,2 0,-1-2,1 0,9 2,37 20,-34-14,-1 0,-1 2,-1 1,0 1,13 13,-37-30,0 0,0-1,-1 1,1 0,0 0,-1 0,1 0,-1 0,1 0,-1 0,1 0,-1 0,0 0,1 0,-1 0,0 1,0-1,0 0,0 0,0 0,0 0,0 0,0 0,0 0,-1 1,1-1,0 0,-1 0,1 0,-1 0,1 0,-1 0,0 0,1-1,-1 1,0 0,0 0,1 0,-1-1,0 1,0 0,0-1,0 1,-50 32,39-27,-246 157,202-121,42-32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47,'14'0,"10"0,5 0,3 0,1 0,-1 0,-1 0,0 0,-2-5,0-1,0 0,-1 1,0 2,0 1,-5-4,-1-1,-5 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30,'34'0,"15"0,5 0,-2-5,-6-1,-5 0,-5 1,-4 1,-2 2,-2 1,-5 1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283 115,'40'167,"-5"51,-24-9,5-153,-11-54,-2-6</inkml:trace>
  <inkml:trace contextRef="#ctx0" brushRef="#br0" timeOffset="269.558">0 86,'207'-36,"146"3,-146 17,-183 16</inkml:trace>
  <inkml:trace contextRef="#ctx0" brushRef="#br0" timeOffset="747.55">593 566,'28'-8,"0"1,1 2,-1 0,1 2,0 1,0 2,26 2,-53-2,0 0,0 0,-1 0,1 0,0 0,0 0,0 1,-1-1,1 1,0-1,-1 1,1 0,0-1,-1 1,1 0,-1 0,1 0,-1 0,0 1,1-1,-1 0,0 0,0 1,0-1,0 1,0-1,0 1,0 0,0-1,-1 1,1 0,-1-1,1 1,-1 0,0 0,1-1,-1 1,0 0,0 0,0 0,-1-1,1 1,0 0,-1 0,1-1,-1 1,1 0,-1-1,0 1,0 0,0-1,0 1,0-1,0 0,0 1,0-1,-1 0,1 0,0 1,-2-1,-22 25,22-24,-1 0,1 0,-1 0,1 0,0 1,0-1,0 1,0 0,1 0,-1 0,1 0,0 0,0 0,0 1,0-1,0 1,1 0,-1-1,1 1,0 0,1 0,-1 0,0 0,1 0,0 0,0 0,0 0,1 0,-1-1,1 1,0 0,0 0,0 0,1-1,-1 1,1 0,1 1,4 0,1-1,-1 0,1-1,0 1,0-1,1-1,-1 0,1 0,-1 0,1-1,-1-1,1 1,0-1,-1-1,1 0,-1 0,2-1,17 1,87-2,-89 3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1 707,'32'-18,"70"-36,-3-5,-2-5,61-53,-111 79,-29 25,-1-1,-1 0,0-1,-1-1,0 0,8-15,-22 31,0-1,-1 1,1-1,-1 1,1 0,-1-1,1 1,-1-1,0 1,1-1,-1 1,0-1,1 0,-1 1,0-1,1 1,-1-1,0 0,0 1,0-1,0 0,0 1,0-1,0 0,0 1,0-1,0 0,0 1,0-1,0 0,0 1,-1-1,1 1,0-1,0 0,-1 1,1-1,0 1,-1-1,1 1,-1-1,1 1,-1-1,1 1,-1-1,1 1,-1 0,1-1,-1 1,0 0,1-1,-1 1,0 0,-35 9,18 2,1 1,0 2,0-1,1 2,1 0,1 1,0 0,1 1,1 1,0 0,2 1,0 0,1 0,0 1,2 0,-1 8,6-24,0 0,1 0,-1 0,1 0,0 1,1-1,-1 0,1 1,0-1,0 0,0 1,0-1,1 1,0-1,0 0,0 1,0-1,1 0,-1 0,1 0,0 0,0 0,1-1,-1 1,1-1,0 1,0-1,0 0,0 0,1 0,-1 0,1-1,0 1,-1-1,1 0,0 0,1-1,21 3,1-2,-1-1,0-1,1-1,-1-1,0-2,0 0,0-2,-1-1,0-1,0-1,-1-1,0-1,21-14,18-8,-2-4,-1-2,-1-3,30-30,-47 25,-41 45,0 1,0 0,0 0,0-1,0 1,0-1,-1 1,1-1,0 1,-1-1,1 1,-1-1,0 1,1-1,-1 0,0 1,0-1,0 0,0 1,0-1,-1 1,1-1,0 0,-1 1,1-1,-1 1,0-1,1 1,-1-1,0 1,0 0,0-1,0 1,0 0,-1-1,-3 1,0 0,0 0,0 1,0-1,0 1,0 0,-1 1,1-1,0 1,0 0,0 0,0 1,1 0,-1-1,0 2,1-1,-1 0,1 1,0 0,0 0,0 0,0 1,0-1,1 1,-2 1,-2 0,0 1,0 0,1 0,0 0,0 1,0 0,1 0,0 1,0-1,1 1,0 0,1 0,-1 1,2-1,-1 1,1-1,0 1,1 0,0 0,0-1,1 1,0 0,1 3,3-7,1 1,-1-1,1 0,0-1,0 1,0-1,1 0,0 0,0-1,0 0,0 0,0 0,0-1,1 0,-1 0,1 0,0-1,0 0,-1 0,1-1,2 0,20 0,1-2,0 0,-1-2,0-2,0 0,0-2,-1-1,0-2,-1 0,0-2,-1-1,16-11,-19 13,0-1,-1-1,0-1,-1-1,-1-1,0-1,-2 0,0-1,-1-2,-1 1,14-24,-29 42,1 1,-1-1,1 0,-1 0,0 0,1 0,-1 0,0 0,-1 0,1 0,0-1,0 1,-1 0,0 0,1-1,-1 1,0 0,0-1,0 1,0 0,-1 0,1-1,-1 1,1 0,-1 0,0-1,0 1,0 0,0 0,0 0,0 0,0 0,-1 1,1-1,-1 0,1 0,-1 1,0-1,0 1,0 0,0-1,0 1,0 0,0 0,0 0,0 1,0-1,-1 0,1 1,0-1,-2 1,-6 4,-1 0,2 0,-1 1,0 1,1 0,0 0,1 1,-1-1,1 2,1 0,-1 0,1 0,1 0,-1 1,1 1,1-1,0 1,-3 6,4-8,-1 0,1 1,0-1,1 1,-1 0,2 0,0 0,0 0,0 0,1 1,0-1,1 0,0 1,1-1,0 0,0 1,1-1,0 0,1 0,0 0,0 0,1-1,0 1,0-1,1 0,0 0,1-1,0 1,0-1,0 0,1-1,0 0,0 0,1 0,0-1,0 0,6 2,-4-4,0 0,0-2,0 1,0-1,1-1,-1 1,0-2,1 0,-1 0,0 0,0-2,0 1,0-1,4-2,6-2</inkml:trace>
  <inkml:trace contextRef="#ctx0" brushRef="#br0" timeOffset="397.362">2568 59,'-20'23,"1"1,1 0,1 2,2 0,-10 20,-25 43,36-68,4-8,1 1,1 0,0 0,0 1,1 0,1 0,1 1,0-1,1 1,-1 12,5-24,0-1,0 1,0-1,1 1,-1-1,1 1,0-1,0 0,0 1,1-1,-1 0,1 0,0 0,0 0,0 0,0-1,0 1,1 0,-1-1,1 0,-1 1,1-1,0 0,0 0,0-1,0 1,0-1,1 1,-1-1,0 0,1 0,-1-1,1 1,-1-1,1 1,-1-1,4-1,9 2,0-1,0-1,0 0,-1-1,1-1,0-1,12-4,-23 7,1-1,-1 0,0 0,1-1,-1 1,0-1,0 0,-1-1,1 1,-1-1,1 0,-1 0,0 0,-1-1,2-1,3-10</inkml:trace>
  <inkml:trace contextRef="#ctx0" brushRef="#br0" timeOffset="817.593">2145 59,'24'-11,"-12"4,-1 1,1 0,1 0,-1 2,1-1,0 2,0-1,0 2,0 0,0 0,1 2,-1-1,0 2,1 0,-1 0,0 1,4 2,-12-1,0 0,0 0,0 1,-1 0,0 0,0 0,0 1,0-1,0 1,-1 0,0 0,0 0,0 1,-1-1,1 2,-1-1,1 0,0 0,0 0,1 0,-1-1,1 0,1 0,-1 0,1 0,-1-1,1 1,3 1,7-1,0 0,0-1,0-1,0 0,0-1,1 0,-1-1,1-1,-1-1,1 0,-1-1,0-1,0 0,0-1,0 0,0-2,2-1,94-44,-93 38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89,'4'39,"0"1,3-1,1 0,2-1,2 0,9 20,5 18,100 277,-105-320,-21-32,1-1,0 0,0 0,-1 1,1-1,0 0,0 0,0 0,-1 0,1 0,0 0,0 0,0 0,0 0,-1-1,1 1,0 0,0 0,-1-1,1 1,0-1,0 1,-1 0,1-1,-1 1,1-1,0 0,-1 1,1-1,-1 1,1-1,-1 0,1 0,-1 1,0-1,1 0,-1 1,0-1,0 0,1 0,-1 0,0 1,0-1,0 0,0 0,0 0,47-214,7-11,44-103,-87 275,-15 54,-1 5</inkml:trace>
  <inkml:trace contextRef="#ctx0" brushRef="#br0" timeOffset="334.929">707 625,'0'19,"0"12,-5-1,-2 1,1-1,1-1,1 0,2 0,6-6,2-6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428 736,'0'-5,"0"0,0-1,0 1,-1 0,0 0,0 0,0 0,0 0,-1 0,0 1,0-1,0 0,0 1,-1-1,0 1,0 0,0 0,0 0,-1 0,1 1,-1-1,0 1,0 0,-1 0,1 0,0 1,-1 0,0 0,0 0,1 0,-1 0,0 1,0 0,0 0,0 1,-1-1,1 1,0 0,0 1,0-1,0 1,0 0,-4 1,-12 9,1 1,0 0,1 2,1 0,0 1,1 1,0 0,1 2,1 0,1 0,1 1,0 1,2 0,-9 19,16-29,0 0,0 1,1-1,0 1,1-1,0 1,1 0,0 0,0 7,1-14,0 0,1-1,-1 1,1-1,-1 1,1-1,0 1,1-1,-1 1,1-1,-1 0,1 0,0 0,0 0,0 0,0 0,1 0,-1-1,1 1,0-1,0 0,0 0,0 0,0 0,0 0,0-1,1 1,-1-1,1 0,-1 0,12-1,-1 0,1-1,-1-1,0 0,0-1,0 0,0-1,0-1,-1 0,1-1,-2-1,1 0,-1 0,0-1,0-1,-1 0,0-1,0 0,-2 0,1-1,2-4,99-122,-110 135,-1 0,1 1,0-1,0 1,0-1,0 1,0-1,0 1,1-1,-1 1,0 0,1 0,-1 0,1 0,-1 0,1 0,0 0,-1 0,1 1,0-1,-1 1,1-1,0 1,0-1,0 1,-1 0,1 0,0 0,0 0,0 0,0 1,-1-1,1 0,0 1,0 0,-1-1,1 1,0 0,-1 0,1 0,-1 0,1 0,-1 0,1 0,-1 0,0 1,0-1,1 1,22 27,-19-22,0 0,0-1,0 1,1-1,0 0,0 0,1-1,0 1,0-2,0 1,0-1,1 0,0 0,-1-1,1 0,1-1,-1 1,3-1,3 0,-1-1,1-1,0 0,-1-1,1-1,-1 0,0 0,1-1,-1-1,0 0,-1-1,1-1,-1 1,0-2,0 0,-1 0,0-1,0-1,-1 0,3-3,19-26,-1-2,-2-1,-2 0,-2-2,6-17,-10 18,-2-1,-1-1,-3 0,-1-1,-3 0,-1-1,-3-1,-1 1,-3-1,-2-30,-6 50,5 27,0 1,0-1,0 0,0 1,0-1,0 0,0 1,0-1,0 0,0 1,0-1,0 0,0 1,0-1,0 0,0 1,0-1,0 0,-1 0,1 1,0-1,0 0,0 1,0-1,-1 0,1 0,0 1,0-1,-1 0,1 0,0 0,-1 1,1-1,0 0,0 0,-1 0,1 0,0 0,-1 0,1 1,0-1,-1 0,1 0,0 0,-1 0,1 0,0 0,-1 0,1-1,0 1,-1 0,1 0,0 0,-1 0,1 0,0 0,-1-1,1 1,0 0,0 0,-1 0,1-1,0 1,0 0,-1 0,-12 152,14-115,0 380,-1-389,1 0,2-1,0 1,2-1,1 0,1 0,1-1,2 0,0 0,2-1,11 18,-16-32,-6-6</inkml:trace>
  <inkml:trace contextRef="#ctx0" brushRef="#br0" timeOffset="247.183">822 312,'39'0,"36"-5,15-1,2 0,-10 1,-9 1,-8-3,-10 0,-4 0,-7 3,-5 0,-10 2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3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339 142,'-177'431,"173"-422,-4 7,1 1,0 0,2 0,0 1,0 0,2 0,0 0,1 0,1 8,1-24,1 1,-1-1,1 1,-1 0,1-1,0 1,0-1,0 0,0 1,1-1,-1 0,1 0,-1 1,1-1,0 0,-1-1,1 1,0 0,0 0,1-1,-1 0,0 1,0-1,1 0,-1 0,1 0,-1 0,1 0,-1-1,1 1,1-1,89 3,-72-5,-8 2,0-2,0 0,0 0,0-1,0-1,-1 0,1-1,-1 0,6-4,0 0</inkml:trace>
  <inkml:trace contextRef="#ctx0" brushRef="#br0" timeOffset="261.657">0 424,'58'-14,"28"-5,5-4,-9 2,-13 4,-9 6,-10 4,-8 3,-7 3,-9 1</inkml:trace>
  <inkml:trace contextRef="#ctx0" brushRef="#br0" timeOffset="585.485">819 424,'39'-4,"21"-8,6 0,-3 1,-8 2,-9 4,-11 1</inkml:trace>
  <inkml:trace contextRef="#ctx0" brushRef="#br0" timeOffset="781.304">763 678,'38'-10,"32"-7,9-6,-4 0,-10 5,-16 6</inkml:trace>
  <inkml:trace contextRef="#ctx0" brushRef="#br0" timeOffset="1167.319">1835 1,'-252'459,"202"-329,48-125,1 0,0 0,0 0,1 0,0 1,0-1,0 0,0 0,1 0,0 0,0 0,0 0,0 0,1 0,0 0,0 0,1-1,-1 1,1-1,0 0,0 1,0-1,1-1,-1 1,2 0,4 1,2 0,-1-1,0-1,1 0,0 0,-1-1,1 0,0-1,0 0,0-1,0 0,0-1,0 0,0 0,0-1,0-1,-1 0,8-3,46-32,-51 25</inkml:trace>
  <inkml:trace contextRef="#ctx0" brushRef="#br0" timeOffset="1419.533">1384 340,'38'5,"32"1,9 0,1-1,-9-2,-11-1,-17-1</inkml:trace>
  <inkml:trace contextRef="#ctx0" brushRef="#br0" timeOffset="1614.295">2145 594,'-9'38,"-4"23,6 5,3-8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0 227,'57'41,"-55"-37,12 15,-1 1,-1 1,-1 0,-1 0,-1 1,-1 1,-1-1,3 19,-4-19,1 0,10 41,4-1,2-1,12 21,-35-81,0 0,0 0,0 0,0 0,0 1,1-1,-1 0,0 0,1 0,-1 0,0 0,1 0,-1 0,1 0,0 0,-1 0,1 0,0 0,-1 0,1 0,0 0,0-1,0 1,0 0,0-1,0 1,0-1,0 1,0-1,0 1,0-1,0 0,0 1,0-1,1 0,-1 0,0 0,0 0,0 0,0 0,0 0,1 0,-1 0,0-1,0 1,0 0,0-1,0 1,0-1,0 1,0-1,0 0,0 1,1-2,53-179,99-261,-94 273,-51 146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1,'-5'29,"-6"19,-2 6,2-2,3-4,2-10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0,'-19'20,"3"15,4 2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0,'-42'27,"27"-19,0 1,1 1,0 0,0 0,1 2,1-1,0 2,0 0,1 0,1 1,8-12,1 0,-1 1,1-1,0 1,0-1,0 1,0-1,0 1,0-1,1 1,-1 0,1 0,0-1,0 1,0 0,0 0,0-1,0 1,1 0,0-1,-1 1,1 0,0-1,0 1,1-1,-1 1,0-1,1 0,-1 0,1 1,0-1,0 0,0 0,1 1,91 45,-43-27,-47-19,0 0,-1 0,1 0,-1 1,1-1,-1 1,0 0,0 0,0 0,-1 0,1 1,-1-1,0 1,1-1,-2 1,1 0,0 0,-1 0,0 0,1 0,-2 0,1 0,0 0,-1 1,0-1,0 0,0 0,0 0,-1 1,0-1,0 0,0 0,0 0,-1 0,1 0,-1 0,0-1,0 1,0-1,-1 1,1-1,-1 0,0 0,0 0,-2 1,-5 2,0-1,-1 0,0-1,0 0,0-1,0 0,-1-1,1 0,-1-1,1 0,-1-1,0 0,1-1,-1 0,-10-3,-2-2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0 499,'27'-50,"3"1,1 1,3 2,1 1,2 2,3 1,11-7,-27 28,2 2,0 1,1 0,1 2,29-12,-56 27,1 0,-1 1,1-1,0 0,-1 1,1-1,0 1,0-1,-1 1,1 0,0 0,0-1,0 1,-1 1,1-1,0 0,0 0,-1 1,1-1,0 1,0-1,-1 1,1 0,-1 0,1 0,-1 0,1 0,-1 0,1 0,-1 0,0 0,0 1,1-1,-1 1,0-1,0 1,-1-1,1 1,0-1,0 1,-1 0,1-1,-1 1,1 0,-1 0,0 0,0-1,0 1,0 0,0 0,4 72,-6-65,2 0,0 1,0-1,0 0,1 1,1-1,-1 0,2 0,-1 0,1 0,0 0,1-1,0 1,1-1,4 7,-5-12,0-1,0 0,0 0,0 0,0-1,0 1,1-1,-1 0,0 0,1-1,-1 1,1-1,-1 0,0 0,1 0,-1-1,1 1,-1-1,0 0,1-1,-1 1,0-1,0 0,0 0,0 0,0 0,-1-1,1 1,-1-1,1 0,-1 0,0 0,0-1,0 1,1-3,9-5,188-160,-200 170,0-1,0 0,1 1,-1-1,0 1,1-1,-1 1,1 0,-1-1,1 1,0 0,0 0,-1 0,1 1,0-1,0 0,0 1,0-1,0 1,0-1,0 1,0 0,0 0,0 0,0 0,0 0,0 1,0-1,0 0,0 1,0 0,-1-1,1 1,0 0,0 0,0 0,-1 0,1 0,-1 1,1-1,-1 0,1 1,-1-1,0 1,1-1,-1 1,0 0,0 0,0-1,0 1,-1 0,1 0,0 1,3 229,-3-229,0 0,0 0,1 0,-1 0,1 0,0 0,0 0,0 0,0-1,0 1,1-1,-1 0,1 1,0-1,-1 0,1 0,0-1,0 1,0-1,3 1,15 5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57,'1'-1,"0"1,0-1,-1 1,1-1,0 1,0-1,-1 0,1 1,0-1,-1 0,1 0,0 1,-1-1,1 0,-1 0,0 0,1 0,-1 0,0 0,1 0,-1 0,0 0,0 0,0 1,0-1,0 0,0 0,0 0,0 0,0 0,0 0,-1 0,1 0,0 0,-1 0,1 0,0 0,-1 0,0 1,1-1,-1 0,1 0,-1 0,0 1,1-1,-1 1,0-1,0 0,0 1,1-1,-1 1,0-1,0 1,0 0,-54-10,32 16,1 0,1 1,0 2,0 0,0 1,1 1,1 1,0 1,0 0,1 1,1 2,1-1,-4 6,-52 70,70-88,-1 1,1 0,0 0,1 0,-1 0,1 0,-1 0,1 0,0 0,1 0,-1 1,1-1,0 0,0 1,0-1,1 0,-1 1,1-1,0 0,0 0,1 0,-1 0,1 0,2 3,1-2,0-1,1 0,-1-1,1 1,0-1,0-1,0 1,1-1,-1 0,1 0,-1-1,1 1,0-2,-1 1,1-1,0 0,-1 0,1-1,0 0,-1 0,1 0,-1-1,1 0,-1 0,0-1,0 0,0 0,4-3,14-9,0-2,-2-1,0 0,0-2,-2 0,-1-2,0 0,-2-1,0-1,0-2,22-29,-39 55,0-1,0 1,0-1,1 1,-1-1,0 1,0-1,1 1,-1-1,0 1,0-1,1 1,-1-1,1 1,-1 0,0-1,1 1,-1-1,1 1,-1 0,1 0,-1-1,1 1,-1 0,1 0,-1 0,1-1,-1 1,1 0,-1 0,1 0,-1 0,1 0,-1 0,1 0,0 0,-1 0,1 1,-1-1,1 0,-1 0,1 0,-1 0,1 1,-1-1,1 0,-1 1,1-1,-1 0,0 1,1-1,-1 0,0 1,1-1,-1 1,10 33,-8-25,0 1,0 1,0-1,1 0,0 0,1 0,0 0,0-1,1 1,1-1,-1 0,1-1,1 0,0 1,0-2,0 1,1-1,0-1,1 1,-1-1,1-1,0 1,1-2,-1 1,1-1,0-1,0 1,1-2,-1 0,-1-1,1-1,0 1,-1-2,1 1,0-1,-1-1,1 0,-1 0,1-1,-1 0,0 0,0-1,0-1,-1 1,5-4,2-3</inkml:trace>
  <inkml:trace contextRef="#ctx0" brushRef="#br0" timeOffset="228.226">1356 0,'-19'39,"-16"26,-7 8,4-4,3-10,9-8,2-15,7-7,5-5,0-1,3 0,-3 1,1-3</inkml:trace>
  <inkml:trace contextRef="#ctx0" brushRef="#br0" timeOffset="478.697">1018 141,'19'10,"16"7,7 7,1 3,-2 2,-3 1,-4 0,-2 0,-2 0,-1-1,-1-5,-5-2,-2-5,1 0,1-3,-4 0,1-1,-4-3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2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0,'-14'39,"-10"16,-1 5,0-3,-2-12,4-8,2-6,-1-4,3-5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3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1 254,'516'-30,"-298"3,-183 10,-40 12</inkml:trace>
  <inkml:trace contextRef="#ctx0" brushRef="#br0" timeOffset="244.836">28 451,'25'10,"31"-2,16-2,0-7,-2-3,-3-2,-9-3,-4-1,-7 1,-1 3,-5-3,-3 0,-4 1,-3 3,-2 2,-1 1,0 1,-6 1</inkml:trace>
  <inkml:trace contextRef="#ctx0" brushRef="#br0" timeOffset="696.975">452 0,'10'14,"1"-2,0 1,1-1,0-1,1 0,0-1,1 0,0-1,0-1,1 0,0-1,1 0,-1-1,1-1,0-1,1 0,-1-1,10 0,95 33,-82-21,-25-12,0 1,-1 0,1 0,-1 2,0-1,-1 2,1 0,-1 0,0 1,-1 1,0 0,-1 0,1 1,-2 0,0 1,0 0,0 1,-2 0,1 0,4 13,-12-19,-1-1,0 1,-1 0,1-1,-1 1,0-1,-1 0,1 1,-1-1,0 0,0-1,0 1,-1 0,0-1,0 0,0 0,0 0,-1 0,1-1,-1 0,0 0,0 0,0 0,-1-1,1 0,-1 0,-2 0,6-1,-119 53,92-44,0 2,1 1,0 1,1 1,1 2,1 1,-4 4,6 10,16-15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0,'-291'170,"251"-129,39-40,0 0,1 0,-1-1,1 1,-1 0,1 0,-1 0,1 0,0 0,0 1,-1-1,1 0,0 0,0 0,0 0,0 0,0 0,0 0,1 0,-1 0,0 0,0 0,1 0,-1 0,1 0,-1 0,1 0,-1 0,1 0,-1 0,1 0,0-1,0 1,-1 0,1 0,0-1,0 1,0-1,0 1,0-1,0 1,0-1,0 1,0-1,0 0,0 1,0-1,0 0,1 0,163 33,-162-32,-1 0,0 0,0 0,0 0,-1 1,1-1,0 1,0-1,-1 1,1 0,-1 0,1 0,-1-1,0 1,0 1,0-1,0 0,0 0,0 0,0 0,-1 1,1-1,-1 0,0 1,0-1,0 0,0 1,0-1,0 0,0 1,-1-1,1 0,-1 0,0 1,0-1,0 0,0 0,0 0,0 0,-1 1,-63 71,47-61,-1-1,0 0,0-2,-1 0,-1-1,1-1,-21 5,17-11,6-4</inkml:trace>
  <inkml:trace contextRef="#ctx0" brushRef="#br0" timeOffset="338.95">834 114,'-26'18,"1"3,1 0,1 1,1 1,1 1,2 1,0 1,1 1,-6 13,22-38,0 1,1 0,-1 0,0 0,1 0,-1 0,1 0,0 0,0 0,1 1,-1-1,0 0,1 0,0 1,0-1,0 1,0-1,1 0,-1 1,1-1,0 0,0 0,0 0,0 1,0-1,1 0,-1 0,1-1,0 1,0 0,0-1,0 1,1-1,-1 1,1-1,-1 0,1 0,0 0,2 1,10 0,1-1,-1-1,1 0,-1-1,1 0,-1-1,0-1,1-1,-1 0,0-1,0 0,-1-2,1 1,-1-2,0 0,-1 0,10-8,-11 9,1-2,-1 1,0-1,-1-1,0 0,0-1,-1 0,0-1,-1 0,0 0,-1-1,0 0,-1 0,0-1,-1 0,-1 0,0-1,-1 0,2-8,-6 18,0-1,0 1,-1-1,0 1,1-1,-2 1,1-1,0 1,-1 0,0 0,0 0,0 0,-1 0,1 0,-1 1,0-1,0 1,0-1,0 1,-1 0,1 1,-1-1,0 1,0-1,0 1,0 0,0 0,0 1,-1-1,-3 0,-1 0,-1-1,0 2,0-1,1 1,-1 1,0 0,0 0,0 1,0 0,0 1,1 0,-1 0,-8 4,-12 7,5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1,'40'152,"-6"-49,43 180,-30-142,-47-141,0 0,1 1,-1-1,0 1,1-1,-1 1,1-1,-1 0,0 1,1-1,-1 0,1 1,-1-1,1 0,-1 0,1 1,-1-1,1 0,-1 0,1 0,0 0,-1 0,1 0,-1 1,1-1,-1-1,1 1,-1 0,1 0,-1 0,1 0,0 0,-1 0,1-1,-1 1,1 0,-1 0,1-1,-1 1,0 0,1-1,-1 1,1-1,-1 1,0 0,1-1,-1 1,0-1,1 1,-1-1,0 1,0-1,0 1,1-1,-1 1,0-1,0 1,0-1,0 0,14-39,-13 35,124-417,-40 225,-73 207,-6 3</inkml:trace>
  <inkml:trace contextRef="#ctx0" brushRef="#br0" timeOffset="353.686">649 509,'0'19,"0"16,0 7,0 1,0-2,-5-8,-1-5,0-2,1-6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9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0 335,'15'-18,"-7"5,1 1,0 1,1 0,1 0,-1 1,2 0,-1 1,1 0,1 1,-1 0,2 1,-8 6,0 0,-1 1,1 0,0 0,0 0,0 1,-1 0,1 0,0 1,-1-1,1 1,-1 0,1 1,-1-1,0 1,0 0,0 0,-1 1,1 0,2 2,43 23,-38-25,0 0,1 0,-1-1,1-1,0 0,-1-1,1 0,0-1,0 0,0-1,0-1,0 0,-1-1,1 0,-1-1,0 0,0-1,0 0,0-1,-1 0,8-6,-4-2</inkml:trace>
  <inkml:trace contextRef="#ctx0" brushRef="#br0" timeOffset="-962.205">0 589,'24'0,"18"0,6 0,0 0,-4 0,-4 0,-4 0,-4 0,-2 0,-1 0,-2 0,1 0,-1-5,1-1,-5 0</inkml:trace>
  <inkml:trace contextRef="#ctx0" brushRef="#br0" timeOffset="-695.296">113 786,'24'5,"22"2,9-1,-1-1,-5-7,-6-2,-5-1,-4 1,-8 0</inkml:trace>
  <inkml:trace contextRef="#ctx0" brushRef="#br0" timeOffset="1037.976">875 617,'-28'55,"2"1,3 2,-10 40,122-227,-48 78,118-145,-159 195,0 0,1 0,-1 0,1 0,-1 1,1-1,0 0,-1 0,1 0,0 1,-1-1,1 0,0 1,0-1,0 0,0 1,-1-1,1 1,0 0,0-1,0 1,0 0,0-1,0 1,0 0,0 0,0 0,0 0,0 0,0 0,0 0,0 0,0 1,0-1,0 0,0 1,0-1,0 0,0 1,0-1,0 1,0-1,-1 1,1 0,0-1,0 1,-1 0,1 0,0-1,-1 1,1 0,-1 0,1 0,-1 0,1 0,-1 0,0 0,7 18,-1 0,-1 0,-1 1,-1 0,0 0,-1 15,1 5,-4-39,1 1,-1 0,1-1,0 1,-1 0,1 0,0-1,0 1,0 0,0 0,0-1,0 1,1 0,-1-1,1 1,-1 0,1-1,0 1,-1 0,1-1,0 1,0-1,0 1,0-1,0 0,0 1,1-1,-1 0,0 0,1 0,-1 0,1 0,-1 0,1 0,-1-1,1 1,0 0,-1-1,1 1,0-1,0 0,-1 0,1 1,0-1,0 0,-1 0,1-1,0 1,0 0,-1-1,1 1,0-1,-1 1,1-1,-1 0,1 0,84-87,30-59,-116 146,1-1,-1 1,0 0,0 0,1 0,-1 0,1 0,-1 1,1-1,-1 0,1 0,0 0,-1 0,1 0,0 1,0-1,-1 0,1 1,0-1,0 1,0-1,0 1,0-1,0 1,0-1,0 1,0 0,0 0,0-1,0 1,0 0,0 0,0 0,0 0,0 0,0 0,0 1,0-1,0 0,0 0,0 1,0-1,0 1,0-1,0 1,0-1,0 1,0 0,0-1,-1 1,1 0,0 0,-1-1,1 1,0 0,-1 0,1 1,6 120,-9-110,1 0,1 0,-1 1,2-1,0 0,0 0,1 0,1 0,0-1,1 1,4 9,3-3</inkml:trace>
  <inkml:trace contextRef="#ctx0" brushRef="#br0" timeOffset="1640.418">1948 505,'-199'166,"190"-159,0 1,1 0,1 1,-1-1,1 2,1-1,0 1,0 0,1 0,0 0,1 1,0 0,0-1,0 6,4-14,0-1,-1 1,1-1,0 1,0 0,0-1,0 1,0-1,0 1,0 0,1-1,-1 1,0-1,1 1,0-1,-1 1,1-1,0 0,0 1,-1-1,1 0,0 0,0 1,1-1,-1 0,0 0,0 0,0 0,1 0,-1 0,0-1,1 1,-1 0,1-1,-1 1,1-1,-1 0,1 1,0-1,-1 0,1 0,-1 0,1 0,-1 0,1 0,0 0,71-27,184-183,-257 209,1 0,0-1,-1 1,1 0,0 0,0-1,0 1,0 0,0 0,0 0,0 0,0 0,0 1,1-1,-1 0,0 0,1 1,-1-1,0 1,1-1,-1 1,0-1,1 1,-1 0,1 0,-1 0,1 0,-1 0,1 0,-1 0,1 0,-1 1,0-1,1 0,-1 1,1-1,-1 1,0 0,0-1,1 1,-1 0,0 0,0 0,0 0,0 0,0 0,0 0,0 0,15 92,-4-41,20 145,-30-178,0 0,-1 0,-1 1,-1-1,-1 0,0 0,-2 0,0 0,-1 0,-1-1,0 0,-2 0,0 0,-1-1,0 0,-2-1,0 0,-6 6,15-20,0 0,1 1,-1-1,0-1,0 1,-1 0,1 0,0-1,-1 1,1-1,0 0,-1 0,0 0,1 0,-1 0,0 0,1-1,-1 1,0-1,0 0,1 0,-1 0,0 0,0 0,1-1,-1 1,0-1,0 0,1 1,-1-1,1-1,-1 1,1 0,-1-1,1 1,0-1,0 1,-1-1,1 0,1 0,-1 0,0 0,0-1,1 1,-1 0,1-1,0 1,0-1,0 1,-3-7,1 1,1-1,0 0,0 0,1 0,0 0,0 0,1 0,0 0,1 0,0 0,0 1,1-1,0 0,0 0,1 1,1-1,-1 1,2-1,95-150,-80 132,-7 9</inkml:trace>
  <inkml:trace contextRef="#ctx0" brushRef="#br0" timeOffset="4286.369">2710 138,'-24'106,"14"-69,7-31,0 0,1 1,-1 0,1-1,1 1,-1 0,1 0,0 0,1 0,0 0,0 0,0 0,1 0,0 0,0 0,1 0,0 0,0-1,1 1,1 3,2-6,0-1,0 1,1-1,-1 0,1-1,-1 1,1-1,0-1,0 1,0-1,0 0,0-1,0 0,0 0,0 0,0-1,6-1,6 1,86 8,-87-1</inkml:trace>
  <inkml:trace contextRef="#ctx0" brushRef="#br0" timeOffset="4623.344">2427 645,'43'-5,"34"-1,8 0,-5-4,-12 0,-12 2,-11 2,-9 2,-5 2,-3 1,-2 1,0 0,0 1,-5-1</inkml:trace>
  <inkml:trace contextRef="#ctx0" brushRef="#br0" timeOffset="5455.055">2569 843,'161'-17,"-89"18,-72 1,0 0,1 0,-1-1,0 1,0 0,0 0,-1 0,1-1,0 1,-1 0,1 0,-1-1,1 1,-1 0,0-1,0 1,0 0,0-1,0 1,0-1,0 0,0 1,-1-1,1 0,0 0,-1 0,1 0,-1 0,1 0,-1 0,0 0,-1 0,-2 3,-19 17,11-12,1 2,0 0,0 0,1 1,0 0,1 1,1 0,0 1,0 1,8-14,1 1,-1-1,1 0,-1 0,1 1,0-1,0 1,-1-1,1 0,0 1,0-1,1 1,-1-1,0 0,0 1,1-1,-1 0,0 1,1-1,0 0,-1 0,1 1,0-1,-1 0,1 0,0 0,0 0,0 0,0 0,0 0,0 0,0 0,0-1,1 1,-1 0,0-1,0 1,1-1,-1 1,0-1,1 1,-1-1,0 0,2 0,64 4,-38-8,1-2,-1-1,-1-2,0 0,0-2,23-13,-33 16</inkml:trace>
  <inkml:trace contextRef="#ctx0" brushRef="#br0" timeOffset="5950.872">3584 363,'-31'30,"0"2,3 1,0 2,2 0,2 2,2 0,1 2,-14 37,32-72,1 0,1 0,-1 1,1-1,-1 1,1-1,1 1,-1-1,0 1,1 0,0-1,0 1,1-1,-1 1,1 0,0-1,0 1,1-1,-1 1,1-1,0 0,0 0,0 0,1 0,0 0,-1 0,1-1,1 1,-1-1,0 0,1 0,-1 0,1 0,0-1,0 1,0-1,4 1,12-1,1 0,0-2,0 0,0-2,0 0,-1-1,1-1,-1-1,0-1,0-1,-1-1,0 0,0-1,-1-1,12-9,13-3,-2-2,0-1,-1-3,-2-1,15-16,-44 35,0 0,0-1,-1-1,0 1,0-1,-2-1,0 1,0-1,-1 0,0 0,0-8,-3 16,-1-1,0 0,0 1,-1-1,1 0,-1 1,-1-1,1 0,-1 1,0-1,0 0,-1 1,1-1,-1 1,0 0,-1-1,1 1,-1 0,0 1,-1-1,1 0,-1 1,0 0,0 0,0 0,0 0,-1 0,-3-1,-9-3,1 1,-1 1,-1 1,1 0,-1 1,1 1,-1 1,0 1,0 0,0 1,0 1,0 0,0 2,0 0,0 1,1 1,0 0,0 2,0 0,1 0,-12 9,-58 37,56-27</inkml:trace>
  <inkml:trace contextRef="#ctx0" brushRef="#br0" timeOffset="6587.837">3443 673,'92'-57,"91"-43,-177 98,-1 0,0 1,1-1,-1 1,1 1,-1-1,1 1,0 0,-1 0,1 1,-1-1,1 1,-1 0,1 1,-1 0,0-1,1 2,-1-1,0 0,0 1,-1 0,1 0,-1 1,1-1,0 2,8 5,0-1,1-1,-1 0,2-1,-1-1,1 0,0-1,0 0,1-1,-1-1,7 0,8 4,-24-1</inkml:trace>
  <inkml:trace contextRef="#ctx0" brushRef="#br0" timeOffset="8523.489">4205 25,'73'-18,"44"11,-116 7,0 0,-1 0,1 0,0 1,0-1,0 0,0 0,-1 1,1-1,0 0,0 1,-1-1,1 0,0 1,0-1,-1 1,1 0,-1-1,1 1,0-1,-1 1,1 0,-1 0,1-1,-1 1,0 0,1 0,-1-1,0 1,0 0,1 0,-1 0,0 0,0-1,0 1,0 0,0 0,0 0,0 0,0 0,-1-1,1 1,0 0,0 0,-1 0,1-1,0 1,-1 0,1 0,-1-1,1 1,-1 0,-31 34,2-11,20-17,0 1,1 0,-1 0,1 1,1 0,0 0,0 1,1 0,0 0,0 1,1 0,-2 8,7-18,0 1,1 0,0 0,-1 0,1-1,0 1,0 0,0 0,0 0,0 0,0 0,1-1,-1 1,0 0,1 0,0 0,-1-1,1 1,0 0,0-1,0 1,0-1,0 1,0-1,0 1,1-1,-1 0,0 0,1 0,-1 0,1 0,0 0,-1 0,1 0,0 0,-1-1,1 1,0-1,0 1,0-1,0 1,83 4,-76-6,75-7,-65 1</inkml:trace>
  <inkml:trace contextRef="#ctx0" brushRef="#br0" timeOffset="9371.862">4121 872,'-1'-1,"0"1,0-1,0 1,1 0,-1 0,0-1,0 1,0 0,0 0,0 0,0 0,0 0,1 0,-1 0,0 1,0-1,0 0,0 0,0 1,1-1,-1 0,0 1,0-1,0 1,1-1,-1 1,0-1,1 1,-1 0,0-1,1 1,-1 0,1 0,-1-1,1 1,0 0,-1 0,1 0,-93 142,93-143,0 0,1 0,-1 0,0 0,1 0,-1 0,0 0,0 0,1 1,-1-1,0 0,1 0,-1 0,0 1,0-1,1 0,-1 0,0 1,0-1,0 0,1 0,-1 1,0-1,0 0,0 1,0-1,0 0,1 1,-1-1,0 0,0 1,0-1,0 0,0 1,0-1,0 0,0 1,25-27,109-113,-41 60,-91 79,-1 0,1 1,0-1,0 0,-1 1,1-1,0 1,0-1,-1 1,1 0,-1 0,1-1,0 1,-1 0,0 1,1-1,-1 0,0 0,1 1,-1-1,0 0,0 1,0-1,0 1,-1 0,1-1,0 1,0 0,-1-1,1 1,-1 0,0 0,0-1,1 1,-1 0,0 0,0 0,-1-1,1 1,0 0,-1 0,1-1,-1 1,1 0,-2 1,3 8,-1-9,0 0,0 0,0 1,0-1,0 0,1 0,-1 0,1 0,-1 0,1 0,0 0,0 0,0-1,0 1,0 0,0 0,0-1,0 1,1-1,-1 1,1-1,-1 1,1-1,0 0,0 0,-1 0,1 0,0 0,0 0,0 0,0-1,0 1,0-1,0 1,0-1,0 0,0 0,0 0,0 0,0 0,1 0,-1-1,0 1,0-1,0 1,0-1,-1 0,1 0,1 0,62-48,14-2,-77 51,0 0,0 1,0 0,0 0,0-1,0 1,0 1,0-1,0 0,-1 0,1 1,0-1,-1 0,1 1,-1 0,1-1,-1 1,0 0,0 0,0 0,0 0,0 0,0 0,0 0,-1 0,1 0,-1 0,1 0,-1 1,0-1,0 0,0 0,0 0,0 0,-1 1,1-1,3 16,28 38,-16-46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0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750 424,'2'-3,"0"1,-1-1,0 0,1 0,-1 0,0 0,0 0,-1 0,1 0,0 0,-1 0,0 0,0 0,0-1,0 1,0 0,-1 0,0 0,1 0,-1 0,0 0,0 0,-1 0,1 0,0 1,-1-1,0 0,0 1,0-1,0 1,0 0,0-1,-1 1,1 0,-1 1,1-1,-1 0,0 1,1-1,-1 1,0 0,0 0,0 0,0 0,0 1,-1-1,0 1,-223-1,214 1,0 0,0 1,0 1,0 0,0 0,1 2,-1-1,1 2,-12 5,22-9,0 0,1 0,-1 0,1 1,-1-1,1 0,0 1,0-1,-1 1,1 0,0-1,0 1,1 0,-1 0,0 0,0 0,1 0,-1-1,1 1,0 0,0 0,-1 0,1 0,1 0,-1 0,0 0,0 0,1 0,-1 0,1 0,-1 0,1 0,0 0,0-1,0 1,0 0,0-1,0 1,1 0,-1-1,1 1,63 60,-53-54,-10-8,0 1,1-1,-1 1,1-1,-1 1,0 0,0 0,1 0,-1 0,0 1,0-1,0 1,0-1,-1 1,1-1,0 1,-1 0,1 0,-1 0,1 0,-1 0,0 0,0 0,0 1,0-1,0 0,-1 1,1-1,0 0,-1 1,0-1,0 1,0-1,0 1,0-1,0 0,-1 1,1-1,-1 1,1-1,-1 0,0 1,0-1,0 0,0 0,-1 0,1 0,-1 0,-25 19,-1-2,-1 0,-1-3,0 0,-5 0,1 0,-29 12,-81 50,143-77,0 1,-1-1,1 0,0 0,0 0,0 1,0-1,0 1,0-1,0 1,0-1,0 1,1-1,-1 1,1-1,-1 1,1 0,0 0,0-1,0 1,-1 0,2-1,-1 1,0 0,0-1,0 1,1 0,-1-1,1 1,-1 0,1-1,0 1,0-1,0 1,0-1,0 1,0-1,0 0,0 1,60 37,-26-29,-1-2,1-1,1-2,-1-2,1-1,0-2,26-3,-56 3,1-1,-1 0,0-1,-1 1,1-1,0 0,0 0,-1-1,1 0,-1 0,0 0,0-1,0 0,0 0,-1 0,1 0,-1-1,6-8</inkml:trace>
  <inkml:trace contextRef="#ctx0" brushRef="#br0" timeOffset="353.539">467 1,'-3'100,"-5"0,-4 0,-4-1,-5 0,-4-2,-20 44,-61 198,100-322,2 1,0 0,1 0,1 0,0 0,2 1,0-1,1 0,0 0,2 1,0-1,3 6,1-6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6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0,'2'2,"-1"-1,0 1,-1-1,1 1,0-1,0 1,-1 0,1-1,0 1,-1 0,0 0,1-1,-1 1,0 0,0 0,0-1,0 1,-1 0,1 0,0 0,-1-1,1 1,-1 0,1-1,-1 1,0 0,0-1,0 1,0-1,0 1,0-1,0 0,0 1,-1-1,0 0,2 0,-67 91,-165 295,227-380,1 1,0 0,1 0,-1 0,1 0,1 1,0-1,0 1,0-1,1 1,1 0,-1 0,1 0,1-1,0 4,3-8,-1 0,1-1,0 0,0 1,0-1,0-1,0 1,1-1,-1 1,1-1,0 0,-1-1,1 1,0-1,0 0,0-1,0 1,0-1,0 0,1 0,-1 0,0-1,0 1,0-1,2-1,6 1,41 0,-37 3,0-1,1 0,-1-1,1-1,-1-1,0 0,0-2,0 0,0 0,0-2,-1 0,0-1,0 0,-1-1,0-1,0-1,-1 0,5-6,-3-3</inkml:trace>
  <inkml:trace contextRef="#ctx0" brushRef="#br0" timeOffset="247.866">0 311,'44'5,"32"-4,9-1,0-1,-11-1,-17 1</inkml:trace>
  <inkml:trace contextRef="#ctx0" brushRef="#br0" timeOffset="686.555">678 480,'228'6,"-226"-6,0 1,0-1,0 0,0 1,0-1,0 1,0 0,-1 0,1 0,0 0,0 0,-1 0,1 0,0 0,-1 1,1-1,-1 1,0-1,1 1,-1-1,0 1,0 0,0 0,0 0,0-1,-1 1,1 0,0 0,-1 0,0 0,1 0,-1 0,0 0,0 0,0 0,0 0,0 0,-1 0,1 0,-1 0,1 0,-1 0,0 0,0 0,1 0,-1 0,0-1,-2 2,-47 60,45-59,0 1,0-1,0 1,1 0,-1 0,1 1,0-1,1 1,-1 0,1 0,0 0,1 1,0-1,0 1,0-1,1 1,-1 0,1 1,2-6,-1 1,0-1,1 0,0 1,0-1,-1 0,1 1,0-1,1 0,-1 0,0 0,1 0,-1 0,1 0,-1 0,1-1,0 1,0 0,0-1,0 1,0-1,0 0,0 0,1 0,-1 0,0 0,1 0,-1-1,0 1,1-1,-1 0,1 0,-1 1,1-1,1-1,90-12,-94 13,145-54,-120 47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0,'-2'35,"-1"1,-2-1,-1-1,-2 1,-1-1,-2-1,-2 0,0 0,-2-1,-2-1,-9 13,2-5,1-2,1 2,1 0,3 1,1 0,-4 21,20-59,0 0,0 0,0 1,0-1,1 1,-1-1,1 1,0-1,0 1,-1-1,2 1,-1-1,0 0,0 1,1-1,-1 1,1-1,0 1,0-1,0 0,0 0,0 1,1-1,-1 0,0 0,1 0,0 0,-1 0,1-1,0 1,0-1,0 1,0-1,0 1,0-1,1 0,-1 0,0 0,1 0,-1-1,1 1,-1-1,3 1,166-3,-53-24,-37-5,-66 22</inkml:trace>
  <inkml:trace contextRef="#ctx0" brushRef="#br0" timeOffset="251.415">0 396,'38'-10,"37"-7,16-2,-4 3,-12 4,-13 4,-13 4,-9 6,-8 4,-3 1,-3-1,-5-2</inkml:trace>
  <inkml:trace contextRef="#ctx0" brushRef="#br0" timeOffset="537.348">902 396,'44'-5,"28"-1,6-1,-4 2,-11 2,-10 1,-11 0,-6 2,-10 0</inkml:trace>
  <inkml:trace contextRef="#ctx0" brushRef="#br0" timeOffset="785.533">902 650,'39'-5,"26"-6,13-2,-3-2,-9 0,-11 3,-10 4,-8 3,-10-2,-5-1,-6 2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423 567,'-27'-2,"1"2,0 0,-1 2,1 1,0 1,1 1,-1 1,1 1,-22 10,39-14,-1 0,1 1,0 0,1 0,-1 1,1 0,-1 0,1 1,1 0,-1 0,1 0,0 1,1 0,0 0,0 1,0-1,1 1,0 0,0 0,1 1,0-1,1 1,0 0,0-1,1 1,0 0,0 0,1 0,1 7,0-12,0-1,1 1,0-1,-1 1,1-1,0 0,1 0,-1 0,0 0,1 0,0 0,0-1,-1 1,2-1,-1 0,0 0,0 0,1 0,-1-1,1 1,-1-1,1 0,-1 0,1 0,0 0,0-1,0 1,-1-1,1 0,0-1,0 1,2-1,6 0,0-1,-1 0,1 0,-1-1,0-1,0 0,0 0,0-1,-1-1,3-2,164-147,-177 154,1-1,0 1,0 0,0-1,0 1,1 0,-1 0,0 0,0 0,1 0,-1 0,1 0,-1 0,1 1,-1-1,1 1,-1-1,1 1,0-1,-1 1,1 0,-1 0,1 0,0 0,-1 0,1 0,0 0,-1 1,1-1,-1 0,1 1,0-1,-1 1,1 0,-1 0,1-1,-1 1,0 0,1 0,-1 0,0 0,0 1,0-1,0 0,0 1,0-1,0 0,1 2,19 53,-19-46,1 0,0-1,1 1,0-1,1 1,0-1,0-1,0 1,1-1,1 0,0 0,0-1,0 1,1-2,0 1,6 3,-7-7,0 0,1 0,0 0,-1-1,1-1,0 1,0-1,0-1,0 1,0-1,0-1,0 1,0-1,0-1,0 0,0 0,-1 0,1-1,-1 0,0 0,0-1,6-4,11-7,0-1,-1-2,0 0,-2-1,15-17,-1 1,-2-2,-1-1,-2-1,-2-2,-1 0,-2-2,-2-1,14-42,-26 59,-2-1,-1 0,-1-1,-1 0,-2 0,0 0,-3 0,0 0,-2-11,1 38,1 0,-1 0,0 1,1-1,-1 0,0 0,0 0,0 1,0-1,0 0,-1 0,1 1,-1-1,1 0,-1 1,1-1,-1 0,0 1,0-1,0 1,0-1,0 1,0-1,0 1,-1 0,1-1,0 1,-1 0,1 0,-1 0,1 0,-1 0,1 1,-1-1,0 0,1 1,-1-1,0 1,0 0,1-1,-1 1,0 0,0 0,0 0,1 0,-1 1,0-1,0 0,1 1,-1-1,0 1,1 0,-1-1,0 1,0 1,-3 6,1 0,0 1,0 0,1 0,0 0,1 0,0 1,0-1,1 1,0-1,1 1,0-1,2 10,-3-5,4 709,4-656,-7-55</inkml:trace>
  <inkml:trace contextRef="#ctx0" brushRef="#br0" timeOffset="247.759">789 342,'39'0,"36"0,11-5,-1-1,-4 0,-6 1,-12 1,-7 2,-8 1,-2 0,-5 1,-4 0,-8 1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58,'-22'90,"-11"109,5 15,-1-37,3-73,33-97,-1-12</inkml:trace>
  <inkml:trace contextRef="#ctx0" brushRef="#br0" timeOffset="299.989">0 58,'123'0,"97"0,120-18,-91-11,-161 19,-65 9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3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1,'0'5,"0"15,0 10,0 5,0 0,0 0,-4-2,-3-1,1-1,2-2,0-1,-3-4,0-8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0,'-15'34,"-4"15,0 1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113 198,'6'3,"0"1,0-1,0 0,1 0,-1-1,1 0,-1 0,1 0,0-1,-1 0,1 0,0-1,0 1,0-2,0 1,26 2,170 26,-102-27,-90 8,-15-3</inkml:trace>
  <inkml:trace contextRef="#ctx0" brushRef="#br0" timeOffset="283.734">0 480,'39'5,"31"6,9 1,-5-1,-9-3,-11-2,-11-3,-7-1,-5-2,-3-5,-6-2</inkml:trace>
  <inkml:trace contextRef="#ctx0" brushRef="#br0" timeOffset="920.275">367 0,'299'232,"-296"-230,0 0,0 1,-1 0,1 0,0 0,-1 0,0 0,0 0,0 1,0-1,-1 1,1-1,-1 1,0 0,0-1,0 1,0 0,-1 0,0 0,0 0,0 0,0-1,0 1,-1 0,1 0,-1 0,0-1,-1 1,1 0,0-1,-3 4,-76 105,59-87,-116 137,-6-34,59-65,76-54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1,'-12'6,"1"2,-1-1,2 1,-1 1,1 0,1 1,-1 0,1 0,1 0,0 2,1-1,0 1,-4 10,11-17,0 0,0 0,1-1,0 1,0 0,0 0,1-1,-1 1,1-1,0 1,1-1,-1 0,1 1,0-1,0-1,0 1,0 0,1-1,-1 0,1 1,0-2,0 1,0 0,0-1,1 1,-1-1,1-1,-1 1,1 0,0-1,4 1,31 19,-36-20,0 0,0 1,0 0,0 0,-1 0,1 0,0 0,-1 1,0 0,0-1,0 1,0 0,0 1,0-1,-1 1,1-1,-1 1,0 0,0-1,-1 1,1 0,-1 0,0 0,0 1,0-1,0 0,-1 0,0 0,0 1,0-1,0 0,-1 1,1-1,-1 0,-1 3,-6 1,0-1,-1 0,0 0,0-1,-1 0,1-1,-1 0,0 0,-1-1,1-1,-1 0,1 0,-1-1,0 0,0-1,-11 0,-59-1,62-6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0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109 171,'-103'348,"98"-328,10-26,13-30,-15 31,25-53,3 2,3 1,2 1,40-46,-28 61,-47 38,0 0,0 1,0-1,1 0,-1 1,0-1,0 1,1-1,-1 1,1 0,-1-1,0 1,1 0,-1 0,0 0,1 0,-1 0,1 0,-1 1,0-1,1 0,-1 1,0-1,1 1,-1-1,0 1,0 0,0 0,1-1,-1 1,0 0,0 0,0 0,0 0,-1 0,1 0,0 0,0 1,0-1,-1 0,1 1,3 10,-1 0,-1 0,0 0,0 0,-2 1,1-1,-1 0,-1 1,-2 9,1 13,0 109,2-143,0 1,0-1,0 1,0 0,0-1,0 1,0 0,0-1,1 1,-1-1,0 1,1-1,0 1,-1-1,1 1,0-1,0 1,0-1,-1 0,2 0,-1 1,0-1,0 0,0 0,0 0,1 0,-1 0,0 0,1-1,-1 1,1 0,-1-1,1 1,-1-1,1 1,0-1,-1 0,1 0,-1 0,1 0,0 0,-1 0,1 0,-1 0,1-1,0 1,-1 0,1-1,-1 0,1 1,-1-1,0 0,1 0,0 0,21-18,-1 0,-1-2,-1 0,-1-2,-1 0,7-13,-17 24,11-16,0 0,1 2,2 0,1 1,3-1,-25 25,0-1,0 1,0-1,1 1,-1 0,0-1,0 1,1 0,-1 0,1 0,-1 0,1 0,0 0,-1 1,1-1,0 0,-1 1,1-1,0 1,0 0,-1 0,1 0,0-1,0 1,0 1,-1-1,1 0,0 0,0 1,-1-1,1 1,0 0,0-1,-1 1,1 0,-1 0,1 0,-1 0,1 0,-1 0,0 1,1-1,-1 0,0 1,0-1,0 1,0-1,0 1,0-1,-1 1,1 0,0-1,-1 1,1 0,1 13,0-1,-1 1,-1 0,0 0,-1-1,-1 1,0 0,-1-1,-4 13,-6 45,12-69,0 0,1-1,-1 1,1 0,0 0,0-1,0 1,0 0,0 0,1 0,-1-1,1 1,0 0,0 0,0-1,0 1,0-1,0 1,1-1,-1 1,1-1,0 0,-1 0,1 0,0 0,1 0,-1 0,0-1,2 2,14 4</inkml:trace>
  <inkml:trace contextRef="#ctx0" brushRef="#br0" timeOffset="563.939">1407 142,'-29'9,"1"1,0 1,0 2,2 0,0 2,0 1,-16 14,34-22,-1-1,2 1,-1 0,1 1,0 0,1 0,0 1,1-1,-3 7,6-12,0 0,0-1,1 1,0 0,0 0,0 0,0 0,1 0,-1 0,1 0,0 0,0 0,1 0,-1 0,1 0,0 0,0 0,0 0,0-1,1 1,-1 0,1-1,0 1,0-1,1 1,-1-1,2 1,2-1,1 0,-1-1,1 0,0 0,0 0,-1-1,1 0,0 0,0-1,0 0,0 0,0-1,0 0,0 0,0-1,0 1,-1-1,1-1,-1 1,1-1,-1-1,0 1,0-1,0 0,-1 0,2-2,176-145,-13-16,-130 132,-50 70,8-27,-1-1,1 1,0 0,0-1,1 1,0 0,1 0,0 0,0 0,0-1,1 1,1 0,-1 0,1 0,0-1,1 1,0-1,0 0,0 0,1 0,0 0,1-1,-1 1,1-1,0 0,5 3,0 0,1 0,1-1,0-1,0 0,0-1,1 0,0 0,0-2,0 0,0 0,1-1,0-1,0 0,-1-1,1 0,0-1,0-1,0 0,0-1,0 0,-1-1,1-1,-1 0,12-6,-10-1</inkml:trace>
  <inkml:trace contextRef="#ctx0" brushRef="#br0" timeOffset="836.663">2423 1,'-5'38,"-11"28,-3 6,-3-3,3-9,4-10,-1-9,-1-6,-4-4,3-3,-1-6,3-2,-1-5,-2 0,-3 3,-2-2,3-4</inkml:trace>
  <inkml:trace contextRef="#ctx0" brushRef="#br0" timeOffset="1082.85">2113 114,'14'29,"15"18,7 3,-3-4,-2-4,-2-10,0-5,-6-2,-1-6,-1-1,2-3,-3-1,-1 4,2 2,2-1,-3 0,-5-3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0,'-4'20,"-3"10,-3 5,-6 2,-5-1,-4-2,-2-1,-1-7,-1-3,0-5,0-1,4-4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0,'-250'173,"184"-97,64-74,1 0,0 1,-1-1,1 1,0-1,0 1,0-1,1 1,-1 0,1-1,-1 1,1 0,0 0,0-1,0 1,0 0,1 0,-1-1,1 1,-1 0,1-1,0 1,0-1,0 1,1-1,-1 1,0-1,1 0,0 0,-1 1,1-1,0-1,2 3,164 79,-167-82,1 1,-1-1,-1 0,1 1,0 0,0-1,0 1,-1-1,1 1,-1 0,1-1,-1 1,0 0,0 0,0-1,0 1,0 0,0 0,0-1,0 1,-1 0,1-1,-1 1,1 0,-1-1,0 1,1-1,-1 1,0 0,0-1,0 0,0 1,0-1,-1 0,0 1,-50 46,47-44,-22 16,0-2,0-1,-2-1,0-2,-17 7,32-18,7-3</inkml:trace>
  <inkml:trace contextRef="#ctx0" brushRef="#br0" timeOffset="300.479">883 113,'-38'38,"1"1,2 2,1 1,3 1,-19 36,47-75,0 1,-1-1,2 1,-1 0,1 0,0 0,0 0,0 0,0 1,1-1,0 0,0 1,1-1,-1 1,1-1,1 1,-1-1,1 1,0-1,0 1,0-1,1 0,-1 0,1 0,1 1,-1-2,1 1,0 0,0-1,0 1,1-1,-1 0,1 0,0 0,0 0,3 1,6-1,0 0,0-1,1-1,-1 0,0-1,1 0,-1-1,1 0,-1-1,1-1,-1 0,0-1,0 0,0-1,0-1,-1 0,0 0,1-2,-2 1,1-1,-1-1,0 0,-1-1,1-1,0 2,1-1,-2 0,1-1,-1 0,-1 0,0-1,0-1,-1 1,-1-1,0-1,-1 1,0-1,0-1,-2 1,0-1,0 1,-1-1,-1 0,0 0,-1 0,-1-1,0 1,-1 0,0 0,-1 0,-2-7,2 17,-1 0,1 0,-1 1,1-1,-1 1,0-1,-1 1,1 0,0 1,-1-1,0 0,1 1,-1 0,0 0,0 0,-1 0,1 1,0-1,0 1,-1 0,1 1,-1-1,1 1,-1 0,1 0,-1 0,1 0,0 1,-1 0,1 0,0 0,-1 0,1 1,0 0,0 0,0 0,0 0,0 0,1 1,-3 2,-19 7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2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1,'15'5,"13"1,8 0,2-1,0-1,-3-2,-1-1,-3 0,-1-1,-1-1,-1 1,-5-5,-6-2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58,'48'-5,"20"-1,4-1,-5-2,-10-1,-10 2,-8 2,-5 2,-9 2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1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367 103,'-11'259,"-25"-14,26-15,10-205</inkml:trace>
  <inkml:trace contextRef="#ctx0" brushRef="#br0" timeOffset="353.167">0 74,'355'-40,"-85"21,-186 4,-70 18</inkml:trace>
  <inkml:trace contextRef="#ctx0" brushRef="#br0" timeOffset="856.958">508 639,'30'0,"-15"-1,-1 0,1 2,-1 0,1 0,-1 1,1 1,-1 0,10 5,-22-8,0 1,-1 0,1 0,0 0,0 0,-1 0,1 0,-1 0,1 0,-1 1,1-1,-1 1,0-1,0 1,1-1,-1 1,0 0,-1 0,1-1,0 1,0 0,-1 0,1 0,-1 0,0 0,1 0,-1 0,0 0,0 0,0 0,0 0,-1 0,1 0,-1-1,1 1,-1 0,1 0,-1 0,0 0,0-1,-1 2,-51 70,49-69,-32 52,35-55,1 0,0 0,-1 0,1 1,0-1,0 0,0 0,0 1,0-1,0 0,0 0,0 0,1 1,-1-1,0 0,1 0,-1 0,1 1,0-1,-1 0,1 0,0 0,-1 0,1 0,0 0,0-1,0 1,0 0,0 0,0 0,0-1,0 1,0-1,0 1,0-1,0 1,1-1,-1 0,0 1,0-1,1 0,-1 0,0 0,0 0,1 0,-1 0,0 0,0 0,0-1,1 1,15-2,0-1,0 0,0-2,-1 1,1-2,-1 0,0-1,-1-1,0-1,13-9,-16 12,12-9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6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1,'0'4,"0"7,0 7,0 4,0 3,0 3,0 1,5 1,1-1,0 0,-1 0,-2 0,-1 0,4-6,1-1,0-5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6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30,'38'-4,"33"-3,8 1,-4 1,-11 1,-10 2,-10 1,-13 0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7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25,'36'-5,"203"-11,-238 15,0 1,0-1,0 1,0 0,1-1,-1 1,0 0,0 0,0-1,0 1,0 0,0 0,0 0,0 1,0-1,1 0,-1 0,0 0,0 1,0-1,0 1,0-1,0 1,0-1,0 1,-1-1,1 1,0 0,0 0,0-1,-1 1,1 0,0 0,-1 0,1 0,0 0,-1 0,0 0,1 0,-1 0,1 0,-1 0,0 0,0 0,0 0,0 0,0 0,0 1,0-1,0 0,0 0,0 0,0 0,-1 0,-112 92,88-74,19-16,1 1,-1 0,1 0,0 0,0 0,0 1,0 0,1 0,0 0,0 0,0 1,1 0,-1-1,2 1,-1 0,0 1,1-1,0 4,3-7,1 0,-1 1,1-1,0 0,0 0,0 0,1 0,-1 0,1 0,-1-1,1 1,0-1,0 0,0 0,1 0,-1 0,0 0,1-1,-1 1,1-1,-1 0,1 0,0-1,-1 1,1-1,0 1,-1-1,1 0,0-1,2 1,108-21,-95 11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4:11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54 169,'-29'652,"5"-508,31-114,-2-25</inkml:trace>
  <inkml:trace contextRef="#ctx0" brushRef="#br0" timeOffset="598.795">957 225,'-38'0,"0"1,0 2,0 2,0 1,1 2,0 2,-4 2,34-9,0-1,0 1,0 0,0 0,1 1,-1 0,1 0,0 0,0 1,1 0,-1 0,1 1,0-1,0 1,1 0,0 0,0 1,0-1,1 1,0 0,1 0,-1 0,1 0,0 1,1-1,0 0,0 1,-1-3,1 0,0 0,0-1,0 1,0 0,1 0,0 0,0 0,0 0,1 0,-1 0,1 0,1-1,-1 1,0 0,1-1,0 1,0-1,1 1,-1-1,1 0,0 0,0 0,0 0,0-1,1 1,0-1,-1 0,1 0,1 0,-1-1,0 1,0-1,3 1,5-2,0 0,0-1,1 0,-1-1,0 0,0-1,0 0,0-1,0-1,0 0,-1 0,0-1,0 0,0-1,0-1,6-5,148-133,-76 42,-74 90,-14 22,-16 33,11-31,-20 69,4 1,3 0,4 2,2 10,8 164,2-255,1-1,0 1,0 0,0-1,1 1,-1 0,0-1,1 1,-1 0,1-1,-1 1,1-1,0 1,0-1,-1 1,1-1,0 1,0-1,1 0,-1 1,0-1,0 0,1 0,-1 0,0 0,1 0,0 0,9 0</inkml:trace>
  <inkml:trace contextRef="#ctx0" brushRef="#br0" timeOffset="2434.751">1408 875,'5'5,"6"1,2 0</inkml:trace>
  <inkml:trace contextRef="#ctx0" brushRef="#br0" timeOffset="8367.085">1917 85,'0'-1,"-1"1,1 0,-1 0,1-1,-1 1,1 0,-1 0,1 0,-1 0,1 0,-1-1,1 1,-1 0,1 0,-1 0,1 0,-1 1,1-1,0 0,-1 0,1 0,-1 0,1 0,-1 1,1-1,-1 0,1 0,-1 1,1-1,0 0,-1 1,1-1,0 0,-1 1,1-1,0 1,-1-1,1 0,0 1,0-1,0 1,-1-1,1 1,0-1,0 1,0-1,0 1,0-1,0 1,0-1,0 1,0-1,0 1,0-1,0 1,0-1,1 1,-58 138,33-48,23-89,0 1,0 0,0 0,0 0,1 0,-1 0,1 0,0 0,0 0,0 0,0 0,0 0,1 0,-1 0,1 0,0-1,0 1,0 0,0 0,0-1,1 1,-1 0,1-1,0 1,0-1,0 0,0 0,0 0,0 0,1 0,-1 0,1 0,-1-1,1 1,0-1,-1 0,1 0,0 0,0 0,0 0,0-1,0 1,0-1,0 0,0 0,1 0,6 0,0 0,0 0,0-1,0-1,0 1,0-2,0 1,-1-1,0-1,1 0,-1 0,0-1,-1 0,1-1,2-2,9-6</inkml:trace>
  <inkml:trace contextRef="#ctx0" brushRef="#br0" timeOffset="8698.783">2142 0,'-38'133,"6"1,3 18,11-58,-8 106,0-10,25-171,1-7</inkml:trace>
  <inkml:trace contextRef="#ctx0" brushRef="#br0" timeOffset="11733.117">2594 705,'0'15,"-5"18,-1 9,-5 3,-5-3,0-3,-2-3,-3-3,2-3,0-1,3-1,-1 0,3-1,-1-4,6-6,6-7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6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1,'-37'87,"31"-76,-159 250,163-257,0 0,0 0,1 1,0-1,0 0,0 1,0-1,1 1,0-1,0 1,0-1,0 1,1-1,-1 1,1-1,1 1,-1-1,0 0,1 0,0 1,0-1,0 0,1-1,-1 1,1 0,0-1,0 1,0-1,0 0,1 0,-1 0,1-1,0 1,0-1,1 1,14 8,0 0,1-2,0 0,1-1,-1-1,14 3,-24-8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1,'-5'19,"-1"16,0 7,1 1,1-2,2-4,1-2,0-3,-3-2,-2-1,0-1,1-1,2 1,1 0,1-1,1 1,0-4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8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59,'44'-10,"18"-2,4 0,-5 2,-8 3,-7 2,-8 3,-5 1,-3 1,-3 1,0-1,0 1,-1-1,2 0,-1 1,-4-1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8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0 115,'44'-5,"32"-6,9-2,-5-3,-12 2,-12 2,-11 3,-14-1,-6 2,-4 1,1 2,0 2,-3 1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2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13,'-6'2,"-1"1,1 0,0 0,0 0,0 1,0 0,0 0,1 1,0-1,0 1,0 0,1 1,-1-1,1 1,1 0,-1 0,1 0,0 0,0 0,0 3,-1-1,-145 250,135-236,20-25,183-215,-50 54,-138 163,-1 0,0 0,1 0,-1 0,1 0,-1 0,1 1,-1-1,1 0,0 0,-1 1,1-1,0 0,0 1,-1-1,1 1,0-1,0 1,0-1,0 1,0 0,0-1,0 1,0 0,-1 0,1 0,0-1,0 1,0 0,0 0,0 1,0-1,0 0,0 0,0 0,0 1,0-1,0 0,0 1,0-1,0 1,-1-1,1 1,0-1,0 1,0 0,-1-1,1 1,-1 0,1 0,0-1,-1 1,1 0,-1 0,1 0,-1 0,0 0,1 0,48 221,-45-209,-2 0,1 0,-2 0,0 0,0 0,-1 0,-1 0,0 0,-2 6,2-18,-1 0,1 0,-1 0,0 0,1-1,-1 1,0 0,1-1,-1 1,0-1,0 0,1 0,-1 1,0-1,0 0,0 0,1-1,-1 1,0 0,0-1,1 1,-1-1,0 1,1-1,-1 0,0 0,1 0,-1 0,1 0,-1 0,1 0,0 0,-1-1,1 1,0 0,0-1,0 1,0-1,0 1,0-1,1 0,-1 1,0-2,-3-1,-10-11,-1 0,0 2,-1-1,-1 2,0 0,0 2,-1 0,-7-3,-87-13,87 24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31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31,'-15'9,"-8"9,-2-4,9-5,7-8,10-5,0-1,-1 5,1 2</inkml:trace>
  <inkml:trace contextRef="#ctx0" brushRef="#br0" timeOffset="-904.805">423 425,'-35'18,"0"1,1 1,2 3,0 0,1 2,2 1,0 1,-3 8,18-21,2 0,0 1,1 1,1 0,0 0,1 1,1 0,0 0,1 1,1 0,-2 16,4-25,1 1,0-1,1 1,0 0,0 0,1 0,0-1,1 1,0 0,1 0,0 0,0 0,1 0,0 0,1-1,0 1,1-1,0 0,0 0,1 0,0-1,0 1,1-1,0 0,1-1,0 0,0 0,0 0,1-1,0 0,13 2,0-2,1 0,-1-2,1 0,0-1,0-1,0-1,0-2,0 0,0-1,0-1,0-1,-1-1,1 0,-1-2,-1-1,1 0,6-5,17-4,-1-1,-1-2,0-2,-2-2,0-2,-2-1,-1-2,-1-2,-2-1,22-26,-49 49,-1 0,0-1,0 0,-1 0,0-1,0 1,-1-1,-1 0,0 0,0 0,-1 0,-1-1,0 1,0-1,-1 1,-1-1,0 1,0 0,-1-1,-1 1,0 0,0 0,-1 0,-1 1,1-1,-2 1,1 0,-2 0,1 1,-1 0,0 0,-1 1,0-1,-1 2,0-1,0 1,0 1,-6-4,-3 2,-1 1,1 1,-1 0,0 1,-1 2,1 0,-1 0,0 2,1 1,-1 0,0 1,0 1,1 1,-2 2,-23 4,0 3,1 2,1 1,0 3,-23 13,17-6</inkml:trace>
  <inkml:trace contextRef="#ctx0" brushRef="#br0" timeOffset="-485.814">84 792,'25'-23,"1"1,2 2,0 0,0 2,2 1,3 0,-29 14,1-1,-1 1,1 1,0-1,0 1,0-1,0 1,0 1,0-1,0 1,1 0,-1 0,1 1,-1-1,0 1,1 0,-1 1,1-1,-1 1,0 0,1 0,-1 1,0 0,0 0,0 0,0 0,0 1,-1 0,2 1,32 44,-34-40,0-1,1 0,0-1,1 1,-1-1,1 0,0-1,1 1,-1-1,1-1,0 1,1-1,-1 0,2 0,7 1,-1-2,1 0,-1 0,1-2,0 0,0-1,-1 0,1-1,0-1,0 0,-1-2,1 1,-1-2,0 0,-1-1,9-5,-5 1</inkml:trace>
  <inkml:trace contextRef="#ctx0" brushRef="#br0" timeOffset="1948.889">1015 1046,'-40'65,"-33"113,106-220,-12 9,2 1,2 1,1 2,1 0,1 2,21-16,-48 42,-1 0,1 0,-1 0,1 0,-1 0,1 0,0 0,0 0,-1 1,1-1,0 0,0 0,0 1,0-1,0 1,0-1,0 1,0-1,0 1,0-1,0 1,0 0,0 0,0-1,0 1,0 0,1 0,-1 0,0 0,0 0,0 1,0-1,0 0,0 0,0 1,0-1,0 1,0-1,0 1,0-1,0 1,0 0,0-1,0 1,0 0,0 0,-1 0,1-1,0 1,-1 0,1 0,-1 0,1 0,-1 1,-19 156,19-157,1 0,-1 0,0 0,0 0,1 0,-1-1,1 1,-1 0,1 0,-1 0,1-1,-1 1,1 0,-1-1,1 1,0-1,-1 1,1 0,0-1,0 1,0-1,-1 0,1 1,0-1,0 0,0 1,0-1,0 0,-1 0,1 0,0 0,0 0,0 0,0 0,0 0,0 0,0 0,0-1,-1 1,1 0,0 0,0-1,0 1,0-1,-1 1,1-1,0 1,-1-1,1 1,0-1,-1 0,1 1,0-1,-1 0,1 0,-1 0,42-39,-31 25,0 1,1 0,1 0,0 1,1 1,0 0,1 1,0 1,1 0,10-4,-25 14,0 0,-1-1,1 1,0 0,-1 0,1 0,0 0,-1 0,1 0,0 0,-1 0,1 1,0-1,-1 0,1 0,0 0,-1 1,1-1,0 0,-1 1,1-1,-1 1,1-1,-1 0,1 1,-1-1,1 1,-1 0,1-1,-1 1,0-1,1 1,-1 0,0-1,0 1,1 0,-1-1,0 1,0 0,0-1,0 1,0 0,0-1,0 1,0 0,0-1,0 1,0 0,0-1,-1 1,1 0,0-1,0 1,-1 0,1-1,0 1,-1-1,1 1,-16 48,14-46,-16 62,17-63,1 0,-1 0,1 0,0 0,0-1,-1 1,1 0,0 0,1 0,-1 0,0 0,0-1,1 1,-1 0,1 0,0 0,-1-1,1 1,0 0,0-1,0 1,0-1,1 1,-1-1,0 0,0 1,1-1,-1 0,1 0,-1 0,1 0,0 0,0 0,9 0</inkml:trace>
  <inkml:trace contextRef="#ctx0" brushRef="#br0" timeOffset="2629.273">1269 58,'62'-33,"-52"29,0 0,0 0,0 1,0 0,0 1,0 0,1 1,-1 0,1 0,-1 1,1 1,0 0,-1 0,5 2,-14-3,1 0,-1 1,1 0,-1-1,0 1,1 0,-1 0,0-1,0 1,0 0,1 0,-1 0,0 1,0-1,0 0,-1 0,1 0,0 1,0-1,-1 0,1 1,-1-1,1 1,-1-1,0 1,1-1,-1 1,0-1,0 1,0-1,0 1,0-1,0 1,-1-1,1 1,0-1,-1 1,1-1,-1 0,0 1,1-1,-1 0,0 1,0-1,-1 1,-49 60,44-55,-8 8,9-11,0 1,0 1,0-1,1 1,0 0,0 0,1 0,0 1,0 0,0 0,1 0,0 0,1 0,-1 1,0 3,5-8,0 0,-1 0,1-1,1 1,-1 0,0-1,0 0,1 1,0-1,-1 0,1 0,0 0,0-1,0 1,0-1,0 0,0 1,1-2,-1 1,0 0,0 0,1-1,-1 0,1 0,-1 0,0 0,1 0,-1-1,0 1,1-1,0 0,3 1,194-27,-176 23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4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0 669,'24'0,"1"-2,-1 0,0-2,0-1,-1 0,1-2,-1-1,0 0,-1-2,0-1,-1 0,0-2,-1 0,0-2,-1 0,-1-1,10-11,120-141,-110 119,3 2,2 1,1 3,12-6,-29 27,-20 14,0 1,1 1,0-1,1 1,-1 0,1 1,0 0,0 1,1 0,0 0,-1 1,1 0,9-1,-16 4,1 0,-1 1,1 0,-1 0,0 0,0 0,1 0,-1 0,0 1,0 0,0 0,0 0,-1 0,1 0,0 0,-1 0,0 1,1 0,-1-1,0 1,0 0,-1 0,1 0,-1 0,1 0,-1 1,0-1,0 0,0 1,13 102,-17-59,-1 0,-3 0,-2 0,-2-1,-6 12,9-26,7-28,-3 16,0-1,-1 1,-1-1,-1 0,-1 0,0-1,-1 0,-1-1,-1 0,-1 0,0-1,-1-1,-4 4,3-10,0-1,-1-1,0 0,0-1,-1-1,1-1,-1 0,0 0,0-2,0 0,-2-1,6-1,-1 0,1-1,-1 0,1-1,-1-1,1 0,0 0,0-1,0-1,1 0,0 0,0-2,0 1,0-1,1-1,0 1,1-2,0 1,-7-10,-4-25,16 22</inkml:trace>
  <inkml:trace contextRef="#ctx0" brushRef="#br0" timeOffset="363.632">1497 275,'-8'7,"-7"5,1 0,0 1,1 1,0 0,1 0,1 2,0-1,1 1,1 1,1 0,0 0,1 1,1-1,0 2,1-1,0 9,5-21,1 0,0 0,0 0,0-1,1 1,-1 0,1-1,1 1,-1-1,1 0,0 0,0 0,1 0,-1-1,1 1,0-1,0 0,1 0,-1 0,1-1,0 1,0-1,0 0,0-1,0 1,1-1,-1 0,5 1,3 1,1 0,-1-1,1-1,0 0,0 0,-1-2,1 1,0-2,0 0,0-1,10-2,-11-1,-1 1,0-2,0 0,0 0,-1-1,0 0,0-1,-1 0,0-1,-1 0,1-1,-2 0,1 0,-2-1,1 0,-1 0,-1-1,0 1,-1-2,0 1,-1 0,0-1,-1 0,-1 0,0 0,0-1,-1 5,0 0,0 0,-1 0,0 0,-1 0,0 0,-1 0,1 0,-2 0,1 0,-1 0,-1 1,1 0,-2 0,1 0,-1 0,0 0,0 1,-1 0,0 0,-1 1,1-1,-1 1,-4-2,4 4,1 0,-1 0,1 1,-1 0,0 0,0 1,-1 0,1 0,0 0,-1 1,1 0,-1 1,1 0,-1 0,1 0,-1 1,1 0,-1 1,1 0,0 0,-4 1,-19 8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2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27,'369'0,"-250"-22,-99 18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2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23,'34'0,"15"0,5 0,-2 0,-6 0,-5 0,-5-5,-4-1,-2 0,-7 1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43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59 519,'-58'446,"77"-488,0-23,4 0,2 1,3 1,3 2,30-44,-37 65,1 2,3 0,1 2,18-16,-47 51,1-1,-1 1,1 0,0 0,0-1,0 1,0 0,0 0,0 0,0 0,0 0,0 0,0 0,0 1,1-1,-1 0,0 1,1-1,-1 1,0-1,1 1,-1 0,1-1,-1 1,1 0,-1 0,1 0,-1 0,0 0,1 0,-1 1,1-1,-1 0,1 1,-1-1,0 1,1-1,-1 1,0 0,0 0,1-1,-1 1,0 0,0 0,0 0,0 0,0 0,0 1,0-1,-1 0,1 0,0 1,-1-1,1 0,0 1,2 16,-1 0,0 0,-1 1,-1-1,-1 0,0 0,-2 0,0 0,-5 16,-6 50,13-82,1 0,-1 0,0 0,1 1,-1-1,1 0,-1 1,1-1,0 0,0 1,0-1,1 1,-1-1,0 0,1 1,0-1,-1 0,1 0,0 0,0 1,0-1,0 0,1 0,-1 0,1-1,-1 1,1 0,-1 0,1-1,0 1,0-1,0 0,0 1,0-1,0 0,0 0,0 0,1 0,-1-1,0 1,1-1,-1 1,0-1,1 0,-1 0,0 0,1 0,-1 0,0-1,1 1,-1-1,2 0,6-4,-1-1,1 0,-1-1,0 0,-1 0,1-1,-2 0,1-1,-1 1,0-2,1-3,22-23,-14 15,1 1,1 1,1 1,1 0,0 2,1 0,1 1,1 1,0 1,1 1,-22 11,-1 0,1 0,-1 1,1-1,-1 1,1-1,-1 1,1-1,-1 1,1 0,0 0,-1 0,1 0,0 0,-1 0,1 0,-1 1,1-1,-1 0,1 1,0 0,-1-1,0 1,1 0,-1-1,1 1,-1 0,0 0,0 0,1 1,-1-1,0 0,0 0,0 0,0 1,0-1,-1 1,1-1,0 0,-1 1,1 0,-1-1,1 1,-1-1,0 1,1-1,-1 1,0 0,0 0,-8 82,-13-17,-8 70,29-135,0 0,0 0,0 0,0 0,1 1,-1-1,1 0,0 0,-1 0,1 0,0 0,0 0,0 0,0-1,1 1,-1 0,0 0,1-1,-1 1,1-1,0 1,-1-1,1 0,0 0,0 0,0 0,0 0,0 0,0 0,0-1,0 1,0-1,0 1,0-1,1 0,-1 0,0 0,0 0,0 0,0 0,1-1,-1 1,0-1,0 1,0-1,16-5</inkml:trace>
  <inkml:trace contextRef="#ctx0" brushRef="#br0" timeOffset="598.824">1443 379,'-27'17,"1"2,0 1,2 1,0 1,2 1,0 2,2 0,1 0,-12 22,28-43,1-1,0 0,-1 1,1-1,1 1,-1 0,1 0,-1 0,1 0,0 0,0 0,1 0,-1 0,1 0,0 0,0 0,0 0,1 0,-1 0,1 1,0-1,0-1,1 1,-1 0,1 0,0 0,0-1,0 1,0-1,1 1,-1-1,1 0,0 0,0 0,0-1,0 1,0-1,1 1,-1-1,1 0,0 0,1 0,5-2,1-1,-1 0,1 0,-1-1,1 0,-1 0,0-2,0 1,0-1,-1 0,1-1,-1 0,0-1,0 0,-1 0,0-1,0 0,0-1,-1 1,0-1,-1-1,1 1,-1-2,13-10,197-198,-196 208,-25 34,-11 22,3 0,2 1,1 0,3 0,2 1,1 25,4-44,13 239,-9-253,0 1,-2 0,0 0,-1 0,0 0,-1 0,-1 0,-1-1,0 1,-1 0,-1 0,0-1,-1 0,-1 0,0 0,-1-1,-6 9,12-20,0-1,-1 1,0 0,1-1,-1 1,0-1,0 0,-1 0,1 1,0-1,-1-1,1 1,-1 0,0-1,1 1,-1-1,0 0,0 0,0 0,0 0,0 0,0-1,0 1,0-1,0 0,0 0,0 0,-1 0,1-1,0 1,0-1,0 0,0 0,0 0,1 0,-1 0,0-1,0 1,1-1,-1 0,1 0,-1 0,1 0,0 0,0 0,0-1,0 1,0-1,1 1,-1-1,-1-2,-1-12,0-1,1 1,1-1,0 0,1 1,1-1,1 0,0 0,2 0,0 1,1 0,0-1,2 1,0 1,4-9,1-4,1 0,2 1,0 0,2 1,1 1,1 0,6-4,-8 12</inkml:trace>
  <inkml:trace contextRef="#ctx0" brushRef="#br0" timeOffset="3463.195">2233 68,'-1'7,"-1"-1,1 1,-2-1,1 1,-1-1,1 0,-2 0,1 0,-1 0,0-1,0 1,0-1,-1 0,-3 3,-17 23,-15 22,24-33,0 1,1 0,1 1,2 1,0 0,-2 10,12-31,0 1,1 0,0 0,0 0,0 0,0 0,0 0,1 0,-1 1,1-1,0 0,0 0,0 0,0 0,1 1,-1-1,1 0,0 0,0 0,0 0,0 0,1 0,-1 0,1-1,-1 1,1 0,0-1,0 1,0-1,1 0,-1 0,0 0,1 0,-1 0,1 0,0 0,0-1,0 0,0 1,0-1,0 0,0-1,0 1,0 0,0-1,0 0,0 0,1 0,2 0,195-26,-176 25</inkml:trace>
  <inkml:trace contextRef="#ctx0" brushRef="#br0" timeOffset="3780.847">1894 689,'29'-5,"19"-1,6-1,-1 2,-5 2,-6 1,-5 0,-9-3,-5-1,0 0,-1 2,2 0,-4 2</inkml:trace>
  <inkml:trace contextRef="#ctx0" brushRef="#br0" timeOffset="4281.832">2007 859,'92'19,"-83"-19,-1 1,1 0,0 0,0 0,-1 1,1 1,-1 0,0 0,0 0,0 1,0 0,2 2,-9-4,1-1,-1 1,1-1,-1 1,0 0,1 0,-1-1,0 1,0 0,0 0,-1 0,1 0,0 1,-1-1,0 0,1 0,-1 0,0 0,0 0,0 1,0-1,0 0,-1 0,1 0,-1 0,1 0,-1 1,0-1,0 0,0-1,0 1,0 0,0 0,-1 0,1-1,0 1,-1 0,-1 0,-65 62,66-63,-62 57,64-58,-1 1,1-1,-1 1,1 0,-1-1,1 1,0 0,-1-1,1 1,0 0,0-1,-1 1,1 0,0 0,0-1,0 1,0 0,0 0,0-1,0 1,0 0,0 0,0-1,0 1,1 0,-1 0,0-1,0 1,1 0,-1-1,0 1,1 0,-1-1,1 1,-1 0,1-1,-1 1,1-1,0 1,-1-1,1 0,-1 1,1-1,0 1,0-1,-1 0,1 0,0 1,-1-1,1 0,0 0,0 0,-1 0,1 0,1 0,43 0,138-65,-158 57</inkml:trace>
  <inkml:trace contextRef="#ctx0" brushRef="#br0" timeOffset="4748.282">3024 406,'-52'34,"3"3,1 1,-30 32,64-56,0 0,1 1,1 1,1 0,0 1,1 0,0 0,1 1,0 4,6-14,0 0,1 0,0 1,0-1,1 1,0-1,0 1,1 0,0-1,0 1,1 0,0-1,1 1,0-1,0 0,1 1,0-1,1 0,0 0,0-1,0 1,1-1,0-1,0 0,1-1,-1 0,1 0,0-1,0 1,0-1,1-1,0 1,-1-1,1 0,0-1,0 0,1 0,-1 0,0-1,1 0,-1 0,1-1,2 0,9 0,1-1,-1-1,1-1,-1 0,0-2,0 0,6-3,6-5,-1-1,-1-2,0 0,-1-2,-1-1,-1-1,10-11,-25 20,1 1,-1-2,-1 0,0 0,-1-1,-1 0,1 0,-2-1,0 0,-1-1,0 1,-1-1,-1 0,0 0,-1-1,-1 1,0-1,-1 0,-1 1,-1-1,0 0,0 1,-4-13,2 21,1-1,-1 1,-1 0,1 0,-1 0,0 0,-1 1,0-1,0 1,0 1,-1-1,1 1,-1 0,-1 0,1 0,-1 1,1 0,-1 0,-1 1,1 0,0 0,-1 1,1 0,-1 0,0 0,-2 1,-11-2,1 1,-2 0,1 2,0 1,0 0,0 1,1 2,-1 0,-10 4,-113 59,108-43</inkml:trace>
  <inkml:trace contextRef="#ctx0" brushRef="#br0" timeOffset="5114.772">2684 773,'75'-51,"59"-29,-127 78,0 1,0 0,0 0,0 1,0-1,0 2,0-1,0 1,0 0,0 0,0 1,-1 0,1 0,0 1,-1-1,0 2,1-1,-1 1,-1-1,1 2,0-1,70 33,-58-33,-3 2,1-2,0 0,-1-1,1-1,1 0,-1-1,0 0,0-2,14-1,-6-4</inkml:trace>
  <inkml:trace contextRef="#ctx0" brushRef="#br0" timeOffset="5979.224">3559 802,'-125'216,"166"-248,109-147,-150 178,0 0,0 0,0 0,1 1,-1-1,0 0,1 0,-1 0,0 1,1-1,-1 0,1 0,-1 1,1-1,0 1,-1-1,1 0,0 1,-1-1,1 1,0 0,0-1,-1 1,1-1,0 1,0 0,0 0,-1-1,1 1,0 0,0 0,0 0,0 0,0 0,-1 0,1 0,0 0,0 1,0-1,0 0,-1 0,1 1,0-1,0 1,0-1,-1 0,1 1,0-1,-1 1,1 0,0-1,-1 1,1-1,-1 1,1 0,-1 0,1-1,-1 1,0 0,1 0,-1 0,0-1,1 1,-1 0,0 0,-9 57,5 41,4-98,1 0,-1 0,1 0,-1 0,1 1,0-1,-1 0,1 0,0 0,0 0,0 0,0 0,-1-1,1 1,1 0,-1 0,0-1,0 1,0 0,0-1,0 1,1-1,-1 0,0 1,0-1,1 0,-1 0,0 0,0 0,1 0,-1 0,0 0,0 0,1 0,-1-1,0 1,0 0,1-1,-1 1,0-1,0 0,0 1,0-1,0 0,0 0,0 1,48-39,68-77,-116 115,1 0,-1 0,0 0,1 1,-1-1,0 0,1 1,-1-1,1 1,-1-1,1 1,-1 0,1-1,-1 1,1 0,-1 0,1 0,-1 0,1 0,-1 1,1-1,-1 0,1 1,-1-1,1 1,-1 0,0-1,1 1,-1 0,0 0,1 0,-1 0,0 0,0 0,0 0,0 0,0 0,0 0,0 1,0-1,-1 0,1 1,0-1,-1 1,1-1,-1 1,0-1,1 1,-1-1,0 1,0-1,0 1,0-1,0 1,0-1,0 1,-1-1,1 1,-1-1,1 1,-1-1,1 1,-1-1,0 0,0 1,0-1,0 6,-1-2,1 1,-1-1,1 1,0-1,1 1,-1-1,1 1,0 0,1-1,-1 1,1 0,0-1,1 1,-1-1,1 0,0 1,1-1,7 9</inkml:trace>
  <inkml:trace contextRef="#ctx0" brushRef="#br0" timeOffset="8233.324">3588 68,'204'-67,"-150"67,-53 0,0 0,0 0,0 1,0-1,0 0,0 0,-1 1,1-1,0 1,0-1,0 1,-1-1,1 1,0-1,-1 1,1 0,0-1,-1 1,1 0,-1 0,1-1,-1 1,0 0,1 0,-1 0,0-1,1 1,-1 0,0 0,0 0,0 0,0 0,0 0,0 0,0 0,0-1,0 1,0 0,0 0,-1 0,1 0,0 0,-1 0,1-1,-1 1,1 0,-1 0,1-1,-1 1,1 0,-1-1,0 1,1 0,-1-1,0 1,0-1,-114 127,114-126,0 1,0 0,0-1,0 1,0 0,1-1,-1 1,1 0,-1 0,1-1,0 1,0 0,0 0,0 0,0 0,0-1,0 1,0 0,1 0,-1 0,1-1,-1 1,1 0,0-1,0 1,0 0,-1-1,2 1,-1-1,0 1,0-1,0 0,1 0,-1 1,1-1,-1 0,1 0,-1 0,1 0,-1-1,1 1,0 0,0-1,-1 1,1-1,1 1,91 7,-90-9,54-5,-32-1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6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2,'12'-1,"1"0,0 1,-1 1,0 0,1 1,-1 0,0 1,0 0,0 1,0 0,0 1,-1 0,0 1,0 1,4 3,-14-9,1 0,-1 1,0-1,0 1,0 0,0-1,0 1,0 0,-1 0,1-1,-1 1,1 0,-1 0,1 0,-1 0,0 0,0 0,0-1,0 1,-1 0,1 0,0 0,-1 0,1 0,-1 0,1-1,-1 1,0 0,0-1,0 1,0 0,0-1,0 1,-1-1,1 1,-55 50,50-47,-34 24,30-24,0 1,1 1,0 0,0 0,0 1,1-1,1 2,-1-1,1 1,1 1,-1-1,2 1,-1 1,5-9,1-1,-1 1,1-1,-1 1,1 0,0 0,0-1,0 1,0 0,0-1,0 1,0 0,1-1,-1 1,0 0,1-1,-1 1,1-1,0 1,0-1,0 1,0-1,0 1,0-1,0 0,0 1,0-1,0 0,1 0,-1 0,0 0,1 0,-1 0,1-1,-1 1,1 0,0-1,-1 1,1-1,0 0,-1 1,1-1,0 0,80 5,-73-5,116-26,-104 22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6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0 116,'4'-3,"15"-12,1 0,1 2,0 0,0 1,2 2,-1 0,1 1,1 1,1 1,-21 7,1 0,-1 0,1 0,-1 1,1 0,-1 0,1 0,-1 0,0 1,0 0,1-1,-1 2,-1-1,1 0,0 1,0 0,-1 0,0 0,1 0,-1 0,-1 1,1-1,0 1,-1 0,0 0,1 0,0 3,47 49,-41-51,2-1,-1 0,0-1,1 0,0-1,-1 0,1 0,0-1,0-1,0 0,0 0,0-1,0 0,0-1,-1-1,1 1,0-2,-1 1,6-4,29-5,-27 11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5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1,'4'0,"3"4,-1 7,-2 7,0 4,-2 3,-1 3,-1 1,1 1,-6-1,-2 0,1 0,1 0,1 0,2-1,5-5,3-1,0-5</inkml:trace>
  <inkml:trace contextRef="#ctx0" brushRef="#br0" timeOffset="244.968">0 509,'38'0,"28"-5,6-2,-3 1,-9 1,-10 1,-9 2,-6 1,-4 0,-8 1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03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424 166,'-17'226,"-21"-29,9-54,11-86,20-55,2-8</inkml:trace>
  <inkml:trace contextRef="#ctx0" brushRef="#br0" timeOffset="329.644">1 194,'34'0,"29"0,15 0,-2 0,-4 0,-4 0,-10 0,-9 0,-9 0,-6 0,-4 0,-2 0,-1 0,-1 0,1 0,-5 5,-6 1</inkml:trace>
  <inkml:trace contextRef="#ctx0" brushRef="#br0" timeOffset="616.729">29 787,'38'-5,"32"-1,10-1,-6 2,-9 2,-11-4,-11-1,-7 2,-5 1,-3 2,-2 1,-4 1</inkml:trace>
  <inkml:trace contextRef="#ctx0" brushRef="#br0" timeOffset="1302.11">932 617,'-248'347,"224"-320,19-22,17-17,11-13,23-25,1 2,3 2,20-12,63-33,-131 90,0 0,0 0,0 0,1 0,-1 1,0-1,0 1,1-1,-1 1,0 0,1 0,-1 0,0 0,1 0,-1 1,0-1,1 1,-1-1,0 1,0 0,0 0,0 0,0 0,0 0,0 1,0-1,0 1,0-1,0 1,-1 0,1-1,-1 1,1 0,-1 0,0 0,0 0,0 0,0 0,0 0,0 1,-1-1,1 0,-1 1,1-1,-1 0,0 1,0-1,42 150,-42-150,1-1,-1 0,1 0,-1 1,0-1,0 0,0 1,0-1,0 0,0 0,0 1,0-1,0 0,0 1,-1-1,1 0,-1 0,1 1,-1-1,1 0,-1 0,0 0,1 0,-1 0,0 0,0 0,0 0,0 0,0 0,0 0,0 0,0-1,0 1,0 0,0-1,-1 1,1-1,0 0,0 1,-1-1,1 0,0 1,0-1,-1 0,1 0,0 0,-1 0,1-1,0 1,-1 0,-71-8,28-2,-1 2,1 2,-1 3,-32 1,54 2</inkml:trace>
  <inkml:trace contextRef="#ctx0" brushRef="#br0" timeOffset="1767.432">1750 391,'-21'6,"0"1,0 1,1 1,0 1,1 0,0 2,0 0,1 1,11-7,0 0,0 0,0 1,1 0,0 0,0 0,1 1,0-1,1 1,-1 1,1-1,1 1,0-1,0 1,1 0,0 0,0 0,1 1,0-1,1 2,-1-3,1 0,0 0,0 0,1 0,0 0,1-1,0 1,0 0,0-1,1 1,0-1,0 0,1 0,0 0,0 0,1-1,0 0,0 0,1 0,-1 0,1-1,0 0,1 0,-1-1,1 1,0-2,0 1,0-1,0 0,1 0,-1-1,1 0,2 0,8 1,-1-1,1-1,-1-1,1-1,-1 0,1-1,-1-1,0 0,0-2,0 0,0-1,-1 0,0-1,0-1,-1-1,0 0,-1-1,0 0,0-2,-1 1,0-1,-1-1,-1-1,0 1,2-5,-9 10,0 1,0-1,-1 0,0-1,0 1,-1-1,0 1,0-1,-1 0,0 1,-1-1,0 0,0 0,-1 1,0-1,0 0,-1 1,0-1,-1 1,0-1,0 1,-1 0,0 0,0 1,-1-1,0 1,0 0,-1 0,0 1,0 0,0 0,-1 0,0 1,0-1,-1 2,1-1,-1 1,0 0,0 1,0 0,-4-1,-58-7,40 9</inkml:trace>
  <inkml:trace contextRef="#ctx0" brushRef="#br0" timeOffset="2051.417">1440 617,'12'-3,"25"-8,0 2,1 2,0 1,0 1,1 3,-1 1,13 2,-42 1,0 0,0 1,0 0,-1 0,1 1,-1 0,1 1,-1-1,-1 2,1-1,-1 1,0 0,2 3,-8-9,8 6,0 0,1-1,0-1,0 1,0-2,1 1,-1-1,1-1,0 0,0 0,0-1,0-1,0 0,0 0,0-1,0 0,-1-1,1-1,0 1,-1-2,1 1,-1-2,0 1,2-2,2-5</inkml:trace>
  <inkml:trace contextRef="#ctx0" brushRef="#br0" timeOffset="2384.363">1807 81,'-5'0,"-6"5,-6 6,-1 6,4 1</inkml:trace>
  <inkml:trace contextRef="#ctx0" brushRef="#br0" timeOffset="3216.074">2174 24,'201'-24,"-151"30,-49-6,0 1,0-1,0 0,0 0,0 0,0 1,0-1,0 0,0 1,0-1,-1 1,1-1,0 1,0 0,0-1,-1 1,1 0,0 0,-1-1,1 1,0 0,-1 0,1 0,-1 0,0 0,1 0,-1-1,0 1,1 0,-1 0,0 0,0 0,0 0,0 0,0 0,0 0,0 0,0 0,0 0,0 0,-1 0,1 0,0 0,-1 1,-114 108,114-109,0 0,1 1,-1-1,0 1,0-1,1 1,-1 0,1-1,-1 1,1 0,0-1,0 1,-1 0,1-1,1 1,-1 0,0-1,0 1,0 0,1-1,-1 1,1 0,0-1,-1 1,1-1,0 1,0-1,0 0,0 1,0-1,0 0,0 1,0-1,0 0,1 0,-1 0,1 0,-1 0,0-1,1 1,0 0,1 0,70 15,44-18,-92 2</inkml:trace>
  <inkml:trace contextRef="#ctx0" brushRef="#br0" timeOffset="4016.926">2203 900,'-83'136,"87"-122,16-32,173-187,-193 206,0 0,-1 0,1-1,0 1,0 0,0 0,0 0,0 0,0 0,0-1,1 1,-1 0,0 0,0 0,1 0,-1-1,0 1,1 0,-1 0,1 0,-1-1,1 1,0 0,-1-1,1 1,-1-1,1 1,0-1,0 1,-1-1,1 1,0-1,0 1,0-1,-1 0,1 0,0 1,0-1,0 0,0 0,0 0,-1 0,1 0,0 0,0 0,0 0,0-1,0 1,-1 0,1 0,0-1,0 1,0 0,-1-1,1 1,0-1,0 1,-1-1,1 1,0-1,-1 0,1 1,-1-1,1 0,-1 1,1-1,-1 0,1 0,-1 0,-7 41,5-38,0 1,1-1,-1 1,1 0,0-1,0 1,0 0,0 0,0 0,1-1,-1 1,1 0,0 0,0 0,0 0,0 0,0 0,1 0,-1 0,1 0,0-1,0 1,0 0,0 0,0-1,1 1,-1-1,1 1,0-1,0 1,-1-1,2 0,-1 0,0 0,0 0,1-1,-1 1,1 0,-1-1,1 0,2 1,2-1,0-2,0 1,0-1,0 0,0-1,0 0,0 0,-1 0,1-1,-1 0,1 0,-1-1,0 0,0 0,-1 0,1 0,-1-1,2-2,47-31,-50 38,-1-1,0 1,1 0,-1 1,0-1,1 1,-1-1,0 1,1 0,-1 0,0 0,0 1,0-1,0 1,0 0,-1-1,1 1,0 1,-1-1,1 0,-1 1,0-1,0 1,0-1,0 1,0 0,-1 0,1 0,-1 0,0 0,0 0,0 1,0-1,0 0,-1 0,1 1,-1-1,0 0,0 1,-1 0,7 14,1 1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1.75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2,'207'39,"-138"-30,1-3,1-3,-1-3,0-3,32-7,7 1,594-27,-108 37,-350 25,61 4,569-30,-601 12,116 7,-82 6,209-25,-112-26,15 13,-347 6,0 3,0 3,59 7,-83-1,15 1,0 3,0 3,31 12,-69-16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4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1 255,'159'-26,"1"8,147 3,-177 16,405-11,274-62,-319 44,120 25,-167-24,5-1,-200 17,-201 3,0 3,1 2,0 2,-1 1,1 3,12 4,169 13,-4 7,226-28,-427 1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7.04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1 113,'217'-38,"-153"28,0 3,0 3,1 2,33 5,14-1,395-13,-113-20,115 16,1488 16,-1966-1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20.44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0 114,'245'-68,"35"32,-239 32,2 2,-1 2,0 1,20 5,219 14,-5 6,137-54,-35-1,-138 47,-38 6,-160-18,1-2,0-2,0-2,0-1,-1-2,20-6,27 1,0 4,75 5,93-3,-153-10,-74 7,1 1,0 1,0 2,1 1,9 2,83 12,-1-6,21-5,79-4,-199 1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31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1,'-19'33,"-12"22,-4 5,3-2,2-7,2-7,0-5,6-11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36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54 110,'-1'528,"-26"-283,1-55,27-190,-1-1,1 0,0 1,-1-1,1 0,0 1,-1-1,1 1,0-1,0 1,-1 0,1-1,0 1,0 0,0-1,-1 1,1 0,0 0,0 0,0 0,0 0,0 0,0 0,0 0,-1 0,1 0,0 0,0 1,0-1,0 0,-1 1,1-1,0 0,0 1,-1-1,1 1,0-1,0 1,-1 0,1-1,-1 1,1 0,-1-1,1 1,-1 0,1 0,-1-1,1 1,-1 0,0 0,0 0,1 0,-1-1,0 1,0 0,0 0,0 0,0 0,0 0,0 0,0-1,0 1,-1 0,1 0,0 0,0 0,-1 0,0 0,92-105,-37 44,88-79,-13 62,-127 77,-1-1,1 0,-1 1,1-1,0 1,0 0,-1-1,1 1,0 0,0 0,-1 0,1 0,0 0,0 1,-1-1,1 0,0 1,-1 0,1-1,0 1,-1 0,1 0,-1 0,1 0,-1 0,0 0,1 0,-1 0,0 0,0 1,0-1,0 1,0-1,0 1,0-1,0 1,0-1,-1 1,1 0,-1-1,1 1,-1 0,0-1,0 1,0 0,0 1,-9 83,-4-47,-1-1,-2-1,-2 0,-1-2,-9 11,19-32,-1 0,-1-1,0 0,-1 0,0-2,0 1,-1-2,-1 0,0 0,0-1,-1-1,0 0,-1-1,-2 0,11-5,-1 1,1-1,-1 0,0-1,0 0,0 0,0-1,0 0,0 0,0-1,0 0,1 0,-1-1,0 0,1 0,-1-1,1 0,-7-4,-5-5</inkml:trace>
  <inkml:trace contextRef="#ctx0" brushRef="#br0" timeOffset="888.383">674 788,'17'98,"-15"-78,0-1,2 1,0-1,1 0,1 0,0-1,2 0,2 4,-8-19,-1 0,1-1,0 1,0-1,0 0,0 1,0-1,1 0,-1 0,1 0,-1-1,1 1,0-1,-1 1,1-1,0 0,0 0,0 0,0 0,0-1,0 1,0-1,1 0,-1 0,0 0,0 0,0 0,0-1,0 0,0 1,3-2,89-46,-88 44,15-13,0-1,-2-1,0 0,-1-2,-1 0,9-14,1 0,-28 36,1-1,-1 0,0 1,0-1,1 1,-1-1,0 0,1 1,-1-1,0 0,1 1,-1-1,0 0,1 1,-1-1,1 0,-1 0,1 0,-1 1,0-1,1 0,-1 0,1 0,-1 0,1 0,-1 0,1 0,-1 0,1 0,-1 0,1 0,-1 0,1 0,-1-1,1 1,-1 0,0 0,1 0,-1-1,1 1,-1 0,0 0,1-1,-1 1,1 0,-1-1,0 1,0-1,1 1,-1 0,0-1,0 1,1-1,-1 1,0-1,0 1,0 0,0-1,0 1,1-1,-8 40,12 59,-5-96,1 1,0-1,-1 0,1 1,1-1,-1 0,0 0,0 0,1 0,-1 0,1 0,0 0,-1-1,1 1,0 0,0-1,0 0,0 1,0-1,0 0,1 0,-1 0,0 0,1 0,-1-1,0 1,1-1,-1 0,1 0,-1 1,1-1,-1-1,1 1,-1 0,0-1,1 1,-1-1,2 0,15-9,0 0,-1 0,-1-2,0 0,0-2,-1 1,-1-2,0 0,-2-1,1 0,-2-1,0 0,1-5,5-3,13-16,13-15,-3-3,-2-1,-3-2,20-48,-43 81,-1-1,-1-1,-2 0,-2 0,0-1,-2 0,-1 0,-2 0,-2-25,-21-6,20 61,1 1,-1 0,0 0,0-1,0 1,0 0,0 0,0 0,0 0,-1 0,1 0,0 1,-1-1,1 0,0 1,-1-1,1 1,0-1,-1 1,1-1,-1 1,1 0,-1 0,1 0,-1 0,1 0,-1 0,1 0,-1 1,1-1,-1 0,1 1,-1-1,1 1,0 0,-1-1,1 1,0 0,0 0,-1 0,1 0,-7 8,0 0,1 0,0 1,0 0,1 1,0-1,1 1,1 0,-1 1,2-1,-1 1,2-1,0 1,0 0,1 0,0 8,-5 20,0 11,2 1,3 0,2 1,2-1,2-1,3 1,11 40,33 172,-40-229,-12-34,0 0,0-1,0 1,1-1,-1 1,0 0,0-1,0 1,1-1,-1 1,0-1,1 1,-1-1,0 1,1-1,-1 1,1-1,-1 1,1-1,-1 0,1 1,-1-1,1 0,-1 1,1-1,-1 0,1 0,0 0,-1 1,1-1,-1 0,1 0,0 0,-1 0,1 0,-1 0,1 0,0 0,-1-1,1 1,-1 0,1 0,0 0,-1-1,1 1,-1 0,1 0,-1-1,1 1,-1 0,1-1,-1 1,1-1,-1 1,7-11</inkml:trace>
  <inkml:trace contextRef="#ctx0" brushRef="#br0" timeOffset="1136.303">1267 421,'39'0,"41"-5,21-6,4-2,-7-2,-6 0,-8 3,-10-1,-7 2,-11 2,-14 3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4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0,'-5'10,"-6"8,-1-5,5-3,5-9,8-4,2-7,-5-2,-3 7,-1 3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3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58,'-3'-5,"-1"1,1 0,-1 0,0 0,0 0,0 0,0 1,-1 0,1 0,-1 0,0 0,0 1,0-1,0 2,0-1,0 0,-1 1,1 0,-1 0,1 1,-1-1,1 1,-1 0,1 1,-1-1,1 1,0 0,-1 1,1-1,0 1,0 0,0 0,0 1,0-1,0 1,1 0,-1 1,-7 12,0 1,1 0,1 0,1 1,1 1,0 0,2 0,0 0,1 0,0 1,2 0,0 0,2 0,0 16,-1-2,2 1,1-1,1 0,2 0,2 0,4 14,-6-35,-1-1,2 1,0-1,0 0,1 0,0-1,1 0,1 0,0-1,0 1,1-2,0 1,0-1,1-1,1 0,-1 0,1-1,4 2,-6-5,0-1,0 0,0 0,1-1,-1 0,1-1,-1 0,1-1,0 1,-1-2,1 1,-1-2,1 1,-1-1,1-1,-1 1,0-2,4-1,152-85,-134 70,-1-2,-1-1,-1-1,-1-1,22-27,-40 41,0-1,0 0,-1 0,-1 0,0-1,-1 0,0-1,-1 1,-1-1,0 0,0 0,-2 0,0-1,0 1,-2-1,0-9,-1 16,0 0,-1 1,0-1,0 0,-1 1,0-1,-1 1,0 0,0 0,0 0,-1 1,1-1,-2 1,1 0,-1 0,0 1,0 0,0 0,-1 0,0 1,0 0,-7-3,-5-2,0 1,0 1,-1 1,0 1,0 0,0 1,-1 2,-8-1,-57 1,51 3</inkml:trace>
  <inkml:trace contextRef="#ctx0" brushRef="#br0" timeOffset="412.965">1 453,'52'-12,"0"-2,-1-3,-1-1,17-11,-60 23,1 1,-1 0,1 1,0-1,0 2,0-1,0 1,1 0,-1 1,1 0,-1 0,1 1,0 0,0 1,0 0,0 0,0 1,-1 0,1 0,0 1,-1 0,1 1,-1 0,1 0,-1 1,5 3,82 74,-87-76,0-1,0-1,0 1,1-1,-1-1,1 1,-1-1,1-1,0 0,0 0,0-1,0 0,-1 0,1-1,0 0,0-1,-1 0,1 0,-1-1,1 0,-1 0,1-2,0-6,-7 1</inkml:trace>
  <inkml:trace contextRef="#ctx0" brushRef="#br0" timeOffset="1631.454">960 679,'-19'38,"-85"204,100-189,29-67,136-228,-77 106,-64 116,-11 39,-22 50,10-61,0 0,1 1,1-1,-1 1,1 0,0-1,1 1,0 0,1-1,0 1,0 0,1-1,0 1,-2-7,1 0,0 0,0 0,0 0,0 0,0-1,0 1,0 0,1-1,-1 1,0-1,1 1,-1-1,1 0,0 1,-1-1,1 0,0 0,0 0,0-1,0 1,0 0,0-1,0 1,0-1,0 0,0 1,0-1,0 0,0 0,0 0,0-1,0 1,0 0,0-1,0 0,0 1,0-1,0 0,0 0,0 0,74-51,27-64,-20 36,-82 80,1 1,-1-1,0 1,1-1,-1 1,0 0,0 0,0-1,0 1,1 0,-1 0,0 0,-1 0,1 0,0 1,0-1,0 0,-1 0,1 0,0 1,-1-1,1 0,-1 1,0-1,1 0,-1 1,0-1,0 1,0-1,0 0,0 1,0-1,0 1,-1-1,1 0,0 1,-1-1,1 0,-1 1,1-1,-1 0,0 0,0 1,1-1,-2 0,2 1,-7 31,1-1,2 1,1 0,1 0,2 10,0-41,0 0,0 0,0 0,1 0,-1 0,0 0,1 0,0 0,-1 0,1 0,0 0,0 0,0 0,0 0,0-1,0 1,1 0,-1-1,1 1,-1-1,1 0,-1 1,1-1,0 0,0 0,-1 0,1 0,10 0</inkml:trace>
  <inkml:trace contextRef="#ctx0" brushRef="#br0" timeOffset="2001.761">1750 228,'36'-13,"0"1,1 2,0 2,1 1,0 2,25 1,-30 3,-17 0,0 0,-1 1,1 0,0 1,0 1,-1 1,0 0,1 1,-1 1,0 0,6 4,-6 1</inkml:trace>
  <inkml:trace contextRef="#ctx0" brushRef="#br0" timeOffset="2250.581">1779 509,'38'0,"32"-5,14-1,-3 0,-10 1,-13 2,-11 1,-9 1,-5 0,-5 1,-2 0,0 1,-5-1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0,'23'5,"24"2,7-1,0-1,-4-2,-7 0,-5-2,-4-1,-4 0,-6 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8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1,'-20'25,"0"1,2 1,1 1,1 1,2 0,1 1,1 0,-6 26,9-33,2 1,0 0,2 1,1-1,0 1,2 0,1 20,2-34,-1-1,2 0,0 1,0-1,0 0,1 0,1 0,0-1,0 1,1-1,0 0,1 0,0-1,0 1,1-1,0-1,0 1,1-1,7 5,0-3,0-2,0 0,1-1,0 0,0-1,0-1,0-1,1 0,0-1,-1-1,1 0,0-2,0 0,-1 0,1-2,-1 0,1-1,-1 0,0-2,-1 1,1-2,-1 0,0-1,10-8,0-2,-1 0,0-2,-2-1,0-1,-1-1,-2 0,0-2,-2 0,14-26,-24 41,-1 1,0-1,-1 0,0 0,0 0,-1-1,-1 1,1-1,-2 0,0 0,0 0,-1-1,0 1,-1 0,0 0,-1-1,0 1,-1 0,0 0,-1 0,0 0,-1 0,0 1,-1 0,-4-9,0 9,0 1,0 0,-1 0,0 0,-1 1,1 1,-2 0,1 1,-1 0,0 0,0 1,0 1,-1 0,1 1,-1 0,0 1,0 0,0 1,-1 1,-11 0,0 0,0 2,0 1,0 2,1 0,0 1,0 1,0 2,-12 6,-11 7</inkml:trace>
  <inkml:trace contextRef="#ctx0" brushRef="#br0" timeOffset="398.205">46 537,'10'-14,"1"-1,0 2,0 0,1 0,1 1,0 0,1 1,0 1,1 0,2 0,-11 6,5-5,0 0,0 1,1 1,0-1,0 2,1 0,0 0,0 2,0-1,1 2,-1-1,1 2,0 0,0 1,0 0,7 1,-15 2,-1 0,0 1,0-1,0 1,0 0,0 1,-1-1,1 1,-1 0,0 0,0 0,-1 1,1-1,-1 1,0 0,2 4,-2-4,0 0,0 0,0 0,1 0,0-1,0 0,0 1,1-1,-1-1,1 1,0-1,0 0,0 0,1 0,0 0,97 5,-78-9</inkml:trace>
  <inkml:trace contextRef="#ctx0" brushRef="#br0" timeOffset="1067.321">950 509,'-186'197,"145"-142,67-74,206-226,-228 241,-4 4,0 1,0 0,1-1,-1 1,0-1,1 1,-1 0,0-1,1 1,-1-1,1 1,-1-1,1 1,-1-1,1 0,-1 1,1-1,0 1,-1-1,1 0,-1 0,1 1,0-1,-1 0,1 0,0 0,-1 0,1 0,0 0,-1 0,1 0,0 0,-1 0,1 0,0 0,-1 0,1 0,0-1,-1 1,1 0,0-1,-1 1,1 0,-1-1,1 1,-1-1,1 1,-1-1,1 1,-1-1,1 1,-1-1,0 1,1-1,-1 1,0-1,1 0,-1 1,0-1,0 0,0 1,0-1,1 0,-1 1,0-1,0 0,0 1,-1-1,1 0,0 0,-15 58,2 18,13-73,1 0,-1 0,1-1,0 1,-1 0,1 0,0-1,0 1,0-1,0 1,1-1,-1 1,0-1,1 0,-1 0,1 1,-1-1,1 0,-1 0,1 0,0-1,-1 1,1 0,0-1,0 1,0-1,-1 0,1 1,0-1,0 0,0 0,0 0,0 0,0 0,-1-1,1 1,2-1,64-29,64-98,-132 127,1 0,-1 0,1 0,-1 1,1-1,0 0,0 0,-1 1,1-1,0 1,0-1,0 1,0-1,0 1,0-1,-1 1,1 0,0-1,0 1,0 0,0 0,0 0,0 0,0 0,1 0,-1 0,0 0,0 0,0 0,0 1,-1-1,1 0,0 1,0-1,0 1,0-1,0 1,0-1,0 1,-1-1,1 1,0 0,0 0,-1-1,1 1,-1 0,1 0,-1 0,1 0,-1 0,1 0,-1 0,0-1,1 1,-1 0,0 0,6 68,-6-49,0-16,1 1,-1-1,1 1,0-1,0 1,0-1,1 0,0 0,-1 1,2-1,-1 0,0 0,1-1,-1 1,1 0,3 1,11 9</inkml:trace>
  <inkml:trace contextRef="#ctx0" brushRef="#br0" timeOffset="1933.312">1598 594,'23'-1,"-1"-2,1 0,-1-1,0-1,0-1,-1-1,1-1,-2-1,1 0,-1-2,-1 0,0-2,0 0,-1-1,-1 0,-1-2,0 0,-1-1,0 0,-1-1,-2-1,0 0,0 0,7-21,-6-31,-12 70,-1-1,-1 1,1-1,0 0,0 1,0-1,-1 1,1-1,-1 1,1 0,-1-1,0 1,1-1,-1 1,0 0,0 0,0-1,0 1,0 0,0 0,-1 0,1 0,0 0,0 0,-1 0,1 1,0-1,-1 0,1 1,-1-1,1 1,-1 0,1-1,-1 1,1 0,-1 0,0 0,1 0,-1 0,1 0,-1 0,1 1,-2 0,-7 2,0 1,0 0,1 1,0 0,0 1,0 0,0 0,1 1,0 0,1 0,-1 1,2 0,-1 0,1 1,-3 5,-4 4,1 1,1 1,1 0,0 1,2 0,0 0,2 1,0 0,-2 19,8-36,-1 0,1 1,1-1,-1 0,1 0,0 0,0 0,0 0,1 0,0 0,0-1,0 1,0 0,1-1,0 0,0 1,0-1,0 0,1-1,0 1,-1-1,1 1,1-1,-1 0,0-1,1 1,-1-1,3 1,2 1,0 0,0-1,1 0,-1-1,1 0,-1-1,1 0,0 0,-1-1,1 0,0-1,0 0,-1 0,8-3,9-5,-1-1,0-1,0-1,-1-2,-1 0,0-1,-1-2,-1 0,0-1,-2-1,11-13,-13 15,2-1,0-1,-1 0,0-1,-2-1,-1-1,0 0,-2-1,0 0,-2-1,1-5,-11 27,1 0,-1 0,0-1,0 1,0 0,0-1,-1 1,1-1,-1 1,1 0,-1-1,0 1,0-1,0 1,0-1,0 1,-1-1,1 1,-1-1,1 1,-1-1,0 1,0 0,0 0,-1-1,1 1,0 0,-1 0,1 0,-1 0,0 1,0-1,1 0,-1 1,0-1,-1 1,1-1,0 1,0 0,0 0,-1 0,1 0,-1 1,1-1,0 1,-1-1,-1 1,-8 5,1 1,0 0,0 0,1 1,0 1,0-1,0 2,1-1,1 2,-1-1,1 1,1 0,0 0,1 1,0 0,0 1,-2 3,0 0,1 1,1 0,0 0,2 1,0-1,0 1,2 0,-1 11,3-21,-1 0,2-1,-1 1,1 0,0-1,0 1,1-1,0 1,0-1,0 0,1 0,0 0,0 0,1 0,0-1,0 0,0 1,0-1,1-1,0 1,0-1,0 0,0 0,1 0,5 2,-2-2,0 0,0-1,1 0,-1-1,0 0,1-1,0 0,-1 0,1-1,-1 0,1-1,0 0,-1-1,1 1,-1-2,0 0,0 0,1 0,11-6,-1 0,0-1,-1-1,0-1,-1 0,0-1,7-8,5-7,-2-2,0-1,-3-1,0-1,-2-1,10-22,-28 49,0-1,-1 0,0-1,0 1,-1-1,0 1,0-1,-1 0,0 0,-1 0,0 0,0-1,-1 1,0 0,-2-9,1 17,1-1,-1 1,1 0,-1-1,0 1,0 0,1 0,-1-1,0 1,0 0,0 0,-1 0,1 0,0 0,0 0,0 1,-1-1,1 0,0 1,-1-1,1 1,-1-1,1 1,-1-1,1 1,0 0,-1 0,1 0,-1 0,1 0,-1 0,1 0,-1 1,1-1,-1 0,1 1,-1-1,1 1,0 0,-1-1,1 1,0 0,-1 0,-54 40,44-30,0 1,0-1,1 2,1 0,0 0,0 1,2 0,0 1,0 0,2 0,-1 0,2 1,0 0,1 0,1 0,0 1,1-1,1 1,1 0,0-1,1 1,1 1,4-5,0 0,1 0,1-1,0 0,0-1,1 0,1 0,0-1,0 0,1-1,0 0,7 4,-1-2</inkml:trace>
  <inkml:trace contextRef="#ctx0" brushRef="#br0" timeOffset="2413.513">3066 509,'-54'54,"3"2,2 2,-8 18,44-53,31-30,158-164,-134 142,-41 31,0-1,0 0,0 0,0 1,-1-1,1 1,-1-1,1 0,-1 1,1-1,-1 1,0-1,0 1,0-1,0 1,0-1,0 1,0-1,0 1,0-1,-1 1,1-1,-1 1,1-1,-1 1,0-1,1 0,-2 2,1 3,-1-2,1-1,0 1,0-1,0 1,1 0,-1-1,1 1,0 0,0-1,0 1,0 0,1-1,-1 1,1 0,0-1,0 1,1-1,-1 0,1 1,-1-1,1 0,0 0,0 0,1 0,-1 0,1 0,-1-1,1 1,0-1,0 0,0 0,0 0,0 0,0 0,1-1,-1 1,1-1,-1 0,1 0,-1 0,1-1,1 1,4-3,1-1,-1 0,0 0,1 0,-2-2,1 1,0-1,-1 0,0-1,0 1,-1-2,1 1,-2-1,1 0,-1-1,0 1,0-1,-1-1,0 1,0-1,-1 1,2-6,7-9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5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1 649,'119'-83,"-77"57,-1-2,-1-2,-2-2,23-25,163-185,-104 125,-117 114,0 0,1 0,-1 0,1 0,-1 1,1-1,0 1,0 0,0 1,0-1,0 1,1-1,-1 1,0 0,1 1,-1-1,0 1,1 0,-1 0,1 0,-1 1,0-1,1 1,-1 0,0 0,1 1,-1-1,0 1,0 0,0 0,-1 1,1-1,0 1,-1-1,0 1,1 0,-1 1,0-1,-1 0,1 1,-1 0,1-1,-1 1,0 0,0 0,-1 0,1 3,3 11,-1 1,-1 0,0 0,-2 0,0 0,-1 0,-1 0,-1 0,0 0,-2 0,0 0,-1-1,-1 0,-1 0,0 0,-1-1,-1 0,-1-1,0 0,-9 10,6-8,0-1,-1-1,-1 0,-1-1,0-1,-1 0,0-1,-1-1,0-1,-1 0,-1-1,1-1,-1-1,-1-1,0-1,0-1,0 0,0-2,-1 0,1-2,-13 0,32-1,-1-1,1 1,0-1,-1 1,1-1,-1 0,1 0,0 0,-1 0,1 0,0 0,0-1,0 1,0-1,0 1,0-1,1 0,-1 0,1 0,-1 0,1 0,-1 0,1 0,-1-2,-4-14</inkml:trace>
  <inkml:trace contextRef="#ctx0" brushRef="#br0" timeOffset="384.635">1242 169,'-5'12,"-10"23,0 1,3 0,1 1,2 1,1-1,2 1,2 2,4-36,0 1,0 0,0-1,1 1,0-1,0 1,0-1,0 0,1 1,0-1,0 0,0 0,0 0,1 0,-1 0,1 0,0-1,0 0,0 1,1-1,-1 0,1 0,0-1,-1 1,1-1,1 0,-1 0,0 0,0-1,1 1,-1-1,1 0,1 0,10 2,0-1,0-1,0 0,0-1,0-1,0-1,0 0,-1-1,4-1,-5 0,0 0,0 0,0-2,-1 0,0 0,0-1,0-1,-1 0,-1-1,1 0,-1 0,-1-2,0 1,0-1,-1 0,0-1,-1 0,-1-1,0 0,0 0,-1 0,-1-1,0 0,-1 0,-1 0,1-6,-5 11,0-1,0 1,-1 0,-1 0,1 0,-1 0,-1 0,0 1,0-1,-1 1,0 0,0 0,0 1,-1 0,-1 0,1 0,-1 1,0-1,0 2,-1-1,0 1,0 0,0 1,-13-8,-1 1,0 2,0 0,-1 1,0 1,0 1,-1 1,-10 0,3 2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09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0,-4-1,-10-2,-9-1,-8 0,-7-2,-5 0,-7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09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27,'38'0,"28"0,6-5,-3-2,-9 1,-10 1,-13 1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04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6 936,'-1'-1,"1"0,-1 0,1-1,-1 1,1 0,-1 0,1 0,-1-1,1 1,0 0,0-1,0 1,0 0,0-1,0 1,0 0,0 0,1-1,-1 1,0 0,1 0,-1-1,1 1,-1 0,1 0,0 0,-1 0,1 0,0 0,0 0,0 0,0-1,1-3,109-175,-90 146,3 2,0 0,2 2,2 1,16-13,2 11,-45 30,0 1,1 0,-1 0,0-1,0 1,0 0,1 0,-1 0,0 0,0 0,0 1,1-1,-1 0,0 1,0-1,0 0,0 1,0-1,0 1,0 0,0-1,0 1,0 0,0 0,0-1,0 1,0 0,-1 0,1 0,0 0,-1 0,1 0,0 0,-1 0,0 1,1-1,-1 0,0 0,1 0,-1 0,0 1,0-1,0 0,0 0,2 14,-1-1,-1 0,0 0,-1 0,-1 0,0 0,-1 0,0 0,-2 2,-12 101,17-116,0 0,-1 1,1-1,0 0,0 0,0 0,0 1,0-1,0 0,0 0,0 0,0 1,1-1,-1 0,0 0,1 0,-1 0,1 0,-1 0,1 0,0 0,-1 0,1 0,0 0,0 0,-1 0,1 0,0 0,0-1,0 1,0 0,0-1,0 1,0-1,1 1,-1-1,0 0,0 1,0-1,0 0,1 0,-1 0,0 0,0 0,0 0,1 0,-1 0,0 0,0-1,0 1,0 0,1-1,-1 1,105-94,-45 32,132-113,-192 173,0 0,0 1,0-1,1 1,-1-1,0 1,0-1,1 1,-1 0,1-1,-1 1,1 0,0 0,-1 0,1 1,0-1,0 0,0 0,0 1,0 0,-1-1,1 1,0 0,0 0,0 0,0 0,0 0,0 0,0 0,0 1,0-1,0 1,-1-1,1 1,0 0,0 0,-1 0,1 0,0 0,-1 0,1 0,-1 1,1-1,-1 0,0 1,0-1,1 1,-1 0,0-1,0 1,-1 0,1 0,0-1,-1 1,1 0,-21 112,-7 3,34-76,3-29</inkml:trace>
  <inkml:trace contextRef="#ctx0" brushRef="#br0" timeOffset="614.93">1388 457,'-34'25,"10"-11,2 1,0 1,1 2,0 0,2 1,0 1,1 0,1 2,-6 10,19-25,1 0,-1 0,2 1,-1-1,1 1,0-1,1 1,-1 0,2-1,-1 1,1 0,0 0,1 0,-1-1,2 1,-1 0,1-1,0 1,1-1,0 1,1 0,-3-6,0-1,0 1,0 0,0-1,1 0,-1 1,0-1,1 0,0 0,-1 1,1-1,0 0,-1-1,1 1,0 0,0 0,0-1,0 1,-1-1,1 0,0 1,0-1,0 0,0 0,0 0,0-1,0 1,0 0,0-1,0 1,0-1,-1 0,1 1,0-1,0 0,-1 0,1 0,0 0,-1-1,63-51,92-177,-105 173,-49 57,-1 1,0-1,1 0,-1 1,0-1,0 1,1-1,-1 1,0 0,0 0,0-1,0 1,0 0,0 0,0 0,0 0,0 0,0 0,0 0,-1 0,1 1,0-1,-1 0,1 0,-1 1,1-1,-1 0,0 1,0-1,1 0,-1 1,0-1,0 0,0 1,-1-1,1 0,0 1,0-1,-1 0,1 1,-1-1,1 1,0 0,9 173,2-63,-5 0,-6 60,-1-102,3-61,-1 0,0 1,-1-1,0 0,-1 0,0 1,0-1,-1 0,0 0,-1 0,0 0,0 0,-1-1,0 1,-1-1,0 0,0-1,0 1,-1-1,0 0,-1 0,1-1,-1 1,-1-2,1 1,-1-1,0 0,0 0,0-1,-1-1,-2 2,9-4,-1 0,0-1,1 1,-1 0,0-1,1 1,-1-1,0 0,0 0,0 0,1-1,-1 1,0 0,0-1,1 0,-1 0,1 0,-1 0,0 0,1 0,0 0,-1-1,1 0,0 1,0-1,0 0,0 0,0 0,0 0,0 0,1-1,-1 1,1 0,0-1,-1 1,1-1,0 0,1 1,-1-1,0 0,1-1,-2-20,2-1,1 0,1 0,1 1,1-1,1 1,2 0,0 0,1 1,2 0,0 0,1 1,1 1,2-1,0 2,1 0,15-15,-10 11</inkml:trace>
  <inkml:trace contextRef="#ctx0" brushRef="#br0" timeOffset="1563.986">2122 5,'2'1,"0"0,-1 1,0-1,1 1,-1 0,0-1,0 1,1 0,-1 0,-1-1,1 1,0 0,0 0,-1 0,1 0,-1 0,0 0,1 0,-1 0,0 0,0 0,0 0,-1 1,1-1,0 0,-1 0,1 0,-1 0,0-1,0 1,1 0,-1 0,-2 1,-6 24,-2-1,-1 0,-1-1,-1 0,-2-1,0-1,-4 3,-55 92,74-117,1 0,-1 0,1-1,-1 1,1 0,-1 0,1 0,0 0,-1 0,1 0,0 0,0 0,-1 0,1 0,0 0,0 0,0 0,1 0,-1 1,0-1,0 0,0 0,1 0,-1 0,0 0,1-1,-1 1,1 0,-1 0,1 0,0 0,-1 0,1-1,0 1,0 0,-1 0,1-1,0 1,0-1,0 1,0-1,0 1,0-1,0 0,0 1,0-1,0 0,0 0,0 1,0-1,0 0,0 0,0 0,0 0,0-1,0 1,62-6,200-68,-191 79,-54 1</inkml:trace>
  <inkml:trace contextRef="#ctx0" brushRef="#br0" timeOffset="1866.756">1784 654,'63'-9,"24"-9,4-1,-10 3,-14 4,-13 9,-16 10,-10 4,-9-1</inkml:trace>
  <inkml:trace contextRef="#ctx0" brushRef="#br0" timeOffset="2279.691">1953 823,'35'-5,"-20"2,-1 1,1 0,0 1,0 1,0 0,0 1,-1 0,1 2,4 0,-18-3,0 1,1-1,-1 0,0 1,0-1,0 0,1 1,-1-1,0 1,0 0,0-1,0 1,0 0,0 0,0 0,-1-1,1 1,0 0,0 0,-1 0,1 0,0 1,-1-1,1 0,-1 0,1 0,-1 0,0 1,0-1,1 0,-1 0,0 0,0 1,0-1,0 0,0 0,-1 1,1-1,0 0,0 0,-1 0,1 1,-1-1,1 0,-1 0,0 0,1 0,-1 0,0 0,0 0,1 0,-1 0,-1 0,-52 51,49-48,-47 33,-48 46,99-82,0 0,0 0,0 0,0 0,0 0,0 0,1 0,-1 0,0 1,1-1,-1 0,1 0,-1 0,1 1,0-1,0 0,-1 1,1-1,0 0,0 1,0-1,0 0,0 1,1-1,-1 0,0 1,1-1,-1 0,1 0,-1 1,1-1,-1 0,1 0,0 0,0 0,0 0,-1 0,1 0,0 0,0 0,0 0,0-1,1 1,-1 0,0 0,0-1,0 1,1-1,-1 0,0 1,1-1,73 9,101-56,-151 41</inkml:trace>
  <inkml:trace contextRef="#ctx0" brushRef="#br0" timeOffset="3049.47">2913 428,'-36'31,"2"2,1 1,1 1,3 2,0 1,3 2,1 0,2 1,-6 19,27-56,0 0,-1 1,2 0,-1-1,0 1,1 0,0 0,0 0,1 0,-1 0,1 0,0 0,0 0,1 0,-1 0,1 0,0 0,1 0,-1-1,1 1,0 0,0-1,1 1,-1-1,1 0,0 0,0 0,0 0,0 0,1-1,0 1,0-1,0 0,0 0,0 0,0-1,1 0,-1 0,1 0,3 1,14 0,1 0,0-2,0 0,-1-2,1-1,0 0,-1-2,1 0,-1-2,0 0,-1-2,0 0,0-1,0-1,-2-2,1 1,8-9,6 3,0-3,0 0,-2-3,-1 0,-1-2,-1-1,-1-2,-1 0,-2-2,-1-1,-1-1,4-11,-24 37,-1 0,0 0,0 0,-1 0,1 0,-1 0,-1 0,1 0,-1-1,0 1,-1 0,1 0,-1 0,0 0,-1 0,1 0,-1 0,-1 0,1 0,-1 1,0-1,0 1,0 0,-1 0,0 0,0 0,0 1,-1-1,0 1,-6-6,0 1,-1 0,0 1,-1 0,0 1,0 1,-1 0,1 1,-1 0,0 1,-13-2,6 3,1 1,0 2,-1 0,1 1,-1 1,1 1,0 0,0 2,1 0,-1 2,1 0,0 1,1 0,0 2,0 0,-1 3,-14 10</inkml:trace>
  <inkml:trace contextRef="#ctx0" brushRef="#br0" timeOffset="3513.065">2800 739,'26'-25,"2"1,1 1,1 2,0 1,2 2,5-2,-33 17,1 1,-1-1,1 1,0 0,-1 0,1 1,0 0,0-1,0 2,0-1,0 0,0 1,0 0,0 0,0 1,1-1,-1 1,-1 0,1 1,0-1,0 1,0 0,-1 0,1 0,-1 1,1 0,-1-1,0 2,3 2,0 2,0 0,1-1,0 0,0 0,0-1,1 0,0-1,0 0,1 0,-1-1,1 0,0 0,0-1,0-1,9 2,117-10,-117-1</inkml:trace>
  <inkml:trace contextRef="#ctx0" brushRef="#br0" timeOffset="4745.081">3703 739,'-93'197,"93"-197,1-1,-1 1,1 0,-1 0,1 0,-1 0,1 0,-1 0,0 0,1 0,-1 0,1 0,-1 0,1 1,-1-1,1 0,-1 0,0 0,1 1,-1-1,0 0,1 0,-1 1,1-1,-1 0,0 1,0-1,1 0,-1 1,0-1,1 0,-1 1,0-1,0 1,0-1,0 0,1 1,-1-1,0 1,0-1,0 1,0-1,0 1,0-1,0 0,0 1,0-1,0 1,-1-1,1 1,0-1,0 1,0-1,0 0,-1 1,1-1,0 1,0-1,-1 0,1 1,30-27,-29 25,31-33,-20 20,0 1,1 0,1 0,0 2,1-1,0 2,1 0,4-1,-19 10,0 0,0 1,0-1,0 0,0 1,0 0,1-1,-1 1,0 0,0-1,0 1,0 0,1 0,-1 0,0 0,0 0,1 0,-1 1,0-1,0 0,0 0,0 1,1-1,-1 1,0-1,0 1,0 0,0-1,0 1,0 0,0 0,-1-1,1 1,0 0,0 0,0 0,-1 0,1 0,-1 0,1 0,-1 1,1-1,-1 0,1 0,-1 0,0 0,0 1,0-1,0 0,0 0,0 0,0 1,0-1,0 0,0 0,-1 0,1 1,0-1,-1 0,-1 18,1-16,0 1,0-1,0 0,1 1,-1-1,1 1,0-1,0 1,0-1,0 1,0-1,1 0,0 1,0-1,0 0,0 1,0-1,1 0,-1 0,1 0,0 0,0 0,0-1,0 1,0 0,2 0,0-4,1 1,-1-1,1 0,-1 0,1-1,-1 1,1-1,-1 0,0 0,0 0,0-1,0 0,0 1,-1-1,1-1,-1 1,0 0,3-4,1 0,84-69,-90 76,0 0,0 0,0 1,0-1,0 0,0 1,0-1,0 1,0-1,0 1,0 0,0-1,0 1,0 0,-1-1,1 1,0 0,-1 0,1 0,0 0,-1 0,1 0,-1 0,0 0,1 0,-1 0,0 0,1 0,-1 0,0 0,0 0,0 0,0 0,0 0,0 0,0 0,-1 0,1 1,0-1,0 0,-1 0,1 0,-1 0,1 0,-1-1,1 1,-1 0,0 0,1 0,-1 0,0-1,0 2,0 1,0 66,10-55</inkml:trace>
  <inkml:trace contextRef="#ctx0" brushRef="#br0" timeOffset="5214.936">3731 34,'187'-33,"-185"33,-1 0,0 0,0-1,0 1,0 0,1 0,-1 0,0 0,0 0,0 0,1 1,-1-1,0 0,0 1,0-1,0 0,0 1,0 0,0-1,0 1,0-1,0 1,0 0,0 0,0 0,0 0,-1-1,1 1,0 0,-1 0,1 0,0 1,-1-1,1 0,-1 0,0 0,1 0,-1 0,0 0,0 1,0-1,0 0,0 0,0 0,0 1,0-1,0 0,-1 0,1 0,0 0,-1 0,1 1,-1-1,1 0,-1 0,1 0,-1 0,0 0,0 0,1-1,-1 1,0 0,0 0,0 0,0-1,0 1,0-1,0 1,0-1,-1 1,-137 109,137-109,0 0,0 0,0 0,1 1,-1-1,0 1,0-1,1 1,-1-1,1 1,-1 0,1 0,0 0,-1 0,1 0,0 0,1 0,-1 0,0 0,0 0,1 0,0 1,-1-1,1 0,0 1,0-1,0 0,0 0,0 1,1-1,-1 0,1 0,-1 0,1 1,0-1,0 0,0 0,0 0,0 0,1 0,-1-1,1 1,-1 0,1 0,-1-1,1 1,1-1,28 9,1-2,0-1,0-2,1-1,-1-2,1-1,25-2,-34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1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368 143,'0'24,"0"22,0 8,0 0,0-5,0-5,0-6,0-5,0-7</inkml:trace>
  <inkml:trace contextRef="#ctx0" brushRef="#br0" timeOffset="265.282">1 650,'43'-9,"33"-4,10 1,-7 2,-11 3,-12 3,-16 1</inkml:trace>
  <inkml:trace contextRef="#ctx0" brushRef="#br0" timeOffset="718.953">170 791,'233'1,"-231"-2,0 1,0-1,0 0,0 1,0 0,0-1,1 1,-1 0,0 0,0 0,0 1,0-1,0 0,0 1,0-1,0 1,0 0,0 0,0-1,0 1,0 1,-1-1,1 0,0 0,-1 1,1-1,-1 1,1-1,-1 1,0-1,0 1,0 0,0 0,0 0,0 0,0 0,0 0,-1 0,1 0,-1 0,1 0,-1 0,0 0,0 0,0 0,0 0,0 0,-1 0,1 0,-1 0,1 1,-92 85,51-55,28-23,0 0,0 1,0 1,1-1,1 2,0 0,1 0,0 1,1 0,-2 5,10-18,1 1,-1-1,1 0,-1 1,1-1,0 0,0 1,0-1,0 0,0 1,0-1,0 1,0-1,0 0,1 1,-1-1,0 0,1 1,-1-1,1 0,0 0,-1 1,1-1,0 0,0 0,0 0,0 0,0 0,0 0,0 0,0 0,0-1,0 1,0 0,1-1,-1 1,0-1,0 1,1-1,-1 1,0-1,1 0,-1 0,1 0,-1 0,66 0,-7-18,-34 6</inkml:trace>
  <inkml:trace contextRef="#ctx0" brushRef="#br0" timeOffset="1014.539">1215 283,'-15'34,"-4"25,0 8,5-4,3-6,4-10,-1-6,1-7,1-3,-4-8,1-2,2-1,1-3</inkml:trace>
  <inkml:trace contextRef="#ctx0" brushRef="#br0" timeOffset="1332.482">848 340,'24'-5,"36"-1,14-5,-2-1,-3 3,-9 2,-5 2,-7 3,-6-4,-7-1,-3 1,-3 1,-2 7,-4 8,-13 6,-6 1</inkml:trace>
  <inkml:trace contextRef="#ctx0" brushRef="#br0" timeOffset="1581.469">735 961,'38'-5,"27"-6,13-2,2 2,-8-2,-6 1,-10 3,-10-2,-7 0,-6 3,-4 2,-1 3,-7-4,-6 1</inkml:trace>
  <inkml:trace contextRef="#ctx0" brushRef="#br0" timeOffset="2248.924">1637 707,'-248'378,"220"-331,73-98,108-128,17 28,-107 120,-62 31,1-1,0 1,-1 0,1 0,0 1,0-1,-1 0,1 0,0 1,-1-1,1 1,-1 0,1-1,-1 1,1 0,-1 0,1 0,-1 0,0 0,0 0,1 0,-1 1,0-1,0 0,0 1,0-1,0 0,-1 1,1-1,0 1,-1 0,1-1,-1 1,1 0,-1-1,0 1,0 0,0-1,0 1,4 252,-4-252,0-1,0 1,0-1,0 1,0-1,-1 1,1-1,0 1,-1-1,1 1,-1-1,1 0,-1 1,1-1,-1 0,0 1,0-1,0 0,0 0,0 0,0 0,0 0,0 0,0 0,-1 0,1 0,0 0,-1 0,1-1,0 1,-1-1,1 1,-1-1,1 0,-1 1,1-1,-1 0,1 0,-1 0,1 0,-1 0,-1-1,-69-7,-126-47,180 45</inkml:trace>
  <inkml:trace contextRef="#ctx0" brushRef="#br0" timeOffset="3997.499">2033 877,'106'-51,"-56"29,-1-2,0-2,-2-2,36-30,-73 50,1-2,-1 1,-1-1,0-1,0 0,-1 0,-1 0,0-1,0-1,-1 1,-1-1,0 0,1-5,-5 17,-1 0,1 0,-1-1,1 1,-1 0,1 0,-1-1,0 1,0 0,0-1,0 1,0 0,0-1,0 1,0 0,0 0,0-1,-1 1,1 0,-1-1,1 1,-1 0,1 0,-1 0,0 0,1 0,-1-1,0 1,0 1,0-1,0 0,0 0,0 0,0 0,0 1,0-1,0 0,-1 1,1-1,0 1,0-1,-1 1,1 0,0-1,0 1,-1 0,1 0,0 0,-1 0,-63 22,50-10,1 0,0 1,0 0,2 1,0 0,0 1,1 1,1 0,1 0,0 1,1 0,1 0,-5 17,12-29,0 0,0 1,0-1,0 0,1 1,0-1,0 0,0 0,1 0,0 0,0 0,0 0,1 0,-1-1,1 1,0-1,0 0,1 0,-1 0,1 0,0 0,0-1,0 0,1 0,-1 0,1 0,0-1,-1 1,1-1,0 0,0-1,1 1,-1-1,0 0,0-1,1 1,-1-1,0 0,1 0,-1-1,0 1,5-2,16-5,-1-1,0 0,-1-2,0-1,0-1,-1-1,-1-1,0-1,-1-1,-1-1,-1 0,0-2,3-4,-12 13,0 2,0 0,-1-1,0-1,-1 1,0-1,0-1,-1 1,0-1,-1-1,-1 1,0-1,2-5,-7 16,0-1,-1 0,1 0,0 1,-1-1,1 0,-1 1,0-1,1 0,-1 1,0-1,0 1,0-1,0 1,0 0,0-1,0 1,-1 0,1 0,-1 0,1 0,0 0,-1 0,0 0,1 0,-1 0,1 1,-1-1,0 1,1-1,-1 1,0 0,0 0,1 0,-1 0,0 0,0 0,0 0,1 0,-1 1,0-1,1 1,-1-1,0 1,1 0,-1-1,1 1,-1 0,1 0,-1 0,1 0,0 1,-1-1,1 0,0 0,0 1,0-1,-1 2,-8 6,0-1,1 1,0 1,1 0,0 0,1 1,0 0,0 0,1 1,1-1,0 1,0 1,1-1,0 5,3-12,0 0,1 1,0-1,0 1,0-1,0 1,1-1,0 0,0 1,1-1,-1 0,1 0,0 0,1 0,-1 0,1 0,0 0,0-1,1 0,-1 0,1 0,0 0,0 0,0-1,0 1,1-1,2 1,-1 1,2-1,-1 0,0 0,1-1,0 0,-1 0,1-1,0 0,1 0,-1-1,0 0,0 0,1-1,-1 0,0 0,1-1,6-2,13-7,-1-2,0-1,-1-1,-1-2,0 0,-1-1,-1-2,0 0,5-9,-15 17,0-1,-1-1,0 0,-1 0,-1-1,0-1,-1 0,0 0,-1-1,-1 0,-1 0,0-1,-1 1,1-6,-7 20,1-1,0 1,0 0,-1 0,1 0,-1 0,0 0,1 0,-1 0,0 0,0 0,0 0,-1 1,1-1,0 0,-1 1,1-1,-1 0,1 1,-1 0,0-1,0 1,1 0,-1 0,0 0,0 0,0 1,0-1,0 0,0 1,-1-1,1 1,0 0,0 0,0 0,0 0,0 0,-1 0,1 1,0-1,0 0,0 1,0 0,0 0,0-1,0 1,0 1,0-1,1 0,-1 0,0 0,1 1,-1-1,0 1,1 0,0-1,-1 1,1 0,0 0,0 0,-18 17,2 0,0 1,1 0,2 2,0-1,1 2,1 0,-1 5,8-15,0 0,1 0,1 0,0 1,1-1,1 1,0-1,1 1,1 13,-1-23,0 1,1 0,0-1,0 1,1 0,-1-1,1 1,0-1,0 0,0 0,0 1,1-2,0 1,0 0,0 0,0-1,1 0,-1 1,1-1,0-1,0 1,0-1,0 1,0-1,1 0,-1 0,0-1,1 0,3 1,12 2</inkml:trace>
  <inkml:trace contextRef="#ctx0" brushRef="#br0" timeOffset="4687.736">3387 735,'-81'60,"61"-45,1 1,1 1,0 1,1 0,1 1,1 1,-12 22,26-42,0 1,1 0,-1-1,0 1,1 0,-1-1,0 1,1 0,-1 0,1-1,-1 1,1 0,0 0,-1 0,1 0,0 0,0 0,-1 0,1 0,0 0,0 0,0 0,0 0,0-1,0 1,0 0,1 0,-1 0,0 0,1 0,-1 0,0 0,1 0,-1 0,1-1,-1 1,1 0,-1 0,1-1,0 1,0 0,-1-1,1 1,0 0,0-1,-1 1,1-1,0 0,0 1,0-1,0 0,0 1,0-1,0 0,0 0,0 0,0 0,0 0,-1 0,1 0,0 0,0 0,0 0,0-1,0 1,0 0,0 0,0-1,0 1,0-1,15-7,-1-1,0 0,0-1,-1-1,0 0,-1-1,0 0,-1-1,7-10,25-24,36-39,-80 85,0 1,0-1,0 1,0-1,0 1,1-1,-1 1,0-1,0 1,0-1,1 1,-1-1,0 1,1 0,-1-1,0 1,1-1,-1 1,1 0,-1-1,0 1,1 0,-1 0,1-1,-1 1,1 0,-1 0,1 0,-1 0,1-1,-1 1,1 0,-1 0,1 0,-1 0,1 0,-1 0,1 0,-1 1,1-1,-1 0,1 0,-1 0,1 0,-1 1,1-1,-1 0,0 0,1 1,-1-1,1 0,-1 1,0-1,1 0,-1 1,0-1,1 1,-1-1,0 1,0-1,1 1,-1-1,0 1,3 35,-4-30,1 0,10 87,-10-90,1 0,1 0,-1 0,0-1,1 1,-1-1,1 1,0-1,0 1,0-1,0 0,0 0,1 0,-1 0,0-1,1 1,0 0,-1-1,1 0,0 0,0 0,-1 0,1 0,0 0,0-1,0 1,0-1,0 0,3 0,2 0,1-1,-1-1,0 1,1-1,-1-1,0 1,0-1,0-1,-1 0,1 0,-1 0,0-1,0 0,0 0,-1-1,1 0,1-2,-5 5,0-1,0 1,0 0,0-1,-1 0,1 1,-1-1,0 0,0 0,-1-1,1 1,-1 0,0 0,0-1,0 1,-1-1,1 1,-1 0,0-1,0 1,-1-1,1 1,-1-1,0 1,0 0,-1-1,1 1,-1 0,0 0,0 0,0 0,-1 1,0-1,-9-10</inkml:trace>
  <inkml:trace contextRef="#ctx0" brushRef="#br0" timeOffset="5133.863">3641 199,'5'-2,"-1"-1,1 1,0 0,0 0,0 1,0-1,0 1,0 0,0 0,0 1,0 0,1 0,-1 0,0 0,0 1,0 0,0 0,0 0,0 1,2 0,-6 1,0 0,0 0,0 0,0 0,0 0,-1 0,1 0,-1 0,0 0,0 1,0-1,-1 0,1 0,-1 0,1 0,-1 0,0 0,0 0,0 0,-1 0,1-1,-1 1,0 0,1-1,-1 1,0-1,0 0,-1 0,1 0,0 0,-2 1,-4 7,-25 65,32-73,1 0,0 0,0 0,0 0,0 0,0 1,1-1,-1 0,1 0,-1 0,1 0,0 0,0 0,0 0,0 0,0 0,0 0,0-1,1 1,-1 0,0-1,1 1,0-1,-1 0,1 1,0-1,0 0,0 0,0 0,0 0,0 0,0-1,0 1,0-1,0 1,1-1,77 6,-55-6</inkml:trace>
  <inkml:trace contextRef="#ctx0" brushRef="#br0" timeOffset="5787.018">4205 566,'-13'4,"-1"1,1 1,0 0,0 1,0 0,1 1,1 0,-1 1,1 0,0 1,1 0,0 1,1 0,0 0,1 1,0 0,1 1,1 0,0 0,0 0,1 1,1 0,0-1,-1 14,4-17,1 0,0-1,0 1,1 0,1-1,0 1,0-1,1 1,0-1,0 0,1 0,0 0,1-1,0 0,0 0,1 0,0 0,0-1,1 0,0 0,0 0,1-1,-1-1,2 1,-1-1,0 0,1-1,0 0,0-1,0 1,0-2,1 1,6 0,12-2,0-2,1-1,-1-1,0-1,0-1,0-2,-1-1,0-1,0-1,-1-2,-1 0,0-2,0 0,-1-2,-1-1,-1 0,-1-2,15-16,-21 22,-1-1,-1-1,0 0,0-1,-2 0,0-1,-1 0,5-12,-12 21,0 1,0 0,0-1,-1 1,-1-1,1 0,-1 0,0 0,-1 0,0 1,0-1,-1 0,0 0,0 0,-1 0,0 1,0-1,-1 1,0-1,0 1,-1 0,-3-6,-2 2,-1 1,0-1,0 1,-1 1,0 0,0 0,-1 1,0 1,-1 0,0 1,0 0,0 1,-1 0,1 1,-1 0,0 2,0-1,0 2,-1 0,1 0,0 2,-1 0,1 0,0 1,0 1,0 0,0 1,-10 5,-116 52,106-42</inkml:trace>
  <inkml:trace contextRef="#ctx0" brushRef="#br0" timeOffset="6184.5">4092 932,'53'-55,"82"-67,-126 118,0 0,1 0,0 1,0 1,-1 0,1 0,1 1,-1 0,0 1,0 0,0 0,0 1,0 0,0 1,0 1,0-1,0 1,-1 1,0 0,9 5,89 20,56-42,-128 6,-10 3</inkml:trace>
  <inkml:trace contextRef="#ctx0" brushRef="#br0" timeOffset="7466.744">5024 848,'-136'253,"126"-233,35-36,115-152,-139 167,-1-1,1 1,0-1,0 0,0 1,0-1,0 1,0-1,0 1,1-1,-1 1,0 0,1-1,-1 1,1 0,0 0,-1 0,1 0,0 1,-1-1,1 0,0 1,0-1,0 1,0 0,-1-1,1 1,0 0,0 0,0 0,0 0,0 1,0-1,0 0,-1 1,1 0,0-1,0 1,-5 34,2-33,0-1,0 0,1 1,-1-1,0 0,1 1,-1-1,1 1,-1-1,1 1,0-1,-1 1,1 0,0-1,0 1,0-1,0 1,1 0,-1-1,0 1,1-1,-1 1,1-1,-1 1,1-1,0 0,-1 1,1-1,0 0,0 1,0-1,0 0,0 0,1 0,-1 0,0 0,0 0,1 0,-1 0,0-1,1 1,-1 0,1-1,5-1,0-1,0 0,0 0,-1-1,1 0,-1 0,1 0,-1-1,0 0,-1 0,1-1,4-4,-2 2,9-6,-12 8,0 0,0 0,1 1,0-1,0 1,0 1,1-1,-1 1,1 0,-1 1,1-1,0 1,0 1,0-1,2 1,-7 2,1 0,-1 0,0 0,1 0,-1 1,0-1,0 1,0-1,0 1,0 0,0 0,0 0,0 0,-1 0,1 0,-1 1,0-1,0 0,1 1,-2-1,1 1,13 19,3-5,0-3</inkml:trace>
  <inkml:trace contextRef="#ctx0" brushRef="#br0" timeOffset="7937.899">5080 1,'199'6,"-198"-6,1 0,-1 0,1 0,-1 1,1-1,-1 0,1 1,-1-1,0 1,1 0,-1 0,0-1,0 1,1 0,-1 0,0 0,0 0,0 0,0 0,0 0,0 1,0-1,-1 0,1 1,0-1,-1 0,1 1,-1-1,1 1,-1-1,0 0,1 1,-1-1,0 1,0-1,0 1,0-1,-1 1,1-1,0 1,-1-1,1 1,0-1,-1 0,0 1,1-1,-1 0,0 1,0 0,-49 58,43-54,-52 59,58-63,-1 0,1 0,0 0,0 0,0 0,0 0,0 1,0-1,1 0,-1 0,1 1,-1-1,1 1,0-1,0 1,0-1,0 0,1 1,-1-1,1 0,-1 1,1-1,0 0,0 1,0-1,0 0,0 0,0 0,1 0,-1 0,1 0,-1 0,2 0,6 4,1 0,0 0,0-1,0 0,1-1,0 0,0-1,0 0,0-1,0 0,1 0,-1-2,1 1,-1-1,0-1,11-1,2-3,-5-2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31.1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1 718,'29'-43,"28"-38,15-16,-1 1,-2 10,-8 11,-10 13,-9 12,-12 6,-5 9,-8 7,-6 8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32.5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0 905,'39'-44,"31"-32,13-14,3-1,1 5,-5 9,-6 6,-3 7,-3 4,-9 8,-6 3,-6 4,-8 7,-5 3,-10 9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37.9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1640,'436'-392,"429"-289,-534 434,-268 199,8-3,-3-4,56-59,-100 86,-7 5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39.0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1475,'619'-444,"427"-301,-736 514,-237 177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7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18,'39'0,"26"0,8 0,-5 0,-8 0,-10 0,-13-4,-9-3,-8 1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345 339,'0'0,"1"-1,-1 1,0 0,1-1,-1 1,0-1,1 1,-1-1,0 1,0-1,1 1,-1-1,0 1,0-1,0 1,0-1,0 0,0 1,0-1,0 1,0-1,0 1,0-1,0 1,0-1,0 0,0 1,-1-1,1 1,0-1,0 1,-1-1,1 1,0-1,-1 1,1 0,-1-1,1 1,0-1,-1 1,1 0,-1-1,1 1,-1 0,1 0,-1-1,1 1,-1 0,1 0,-1 0,1 0,-1 0,0 0,1 0,-1 0,1 0,-1 0,1 0,-1 0,1 0,-1 0,0 0,1 0,-41-1,11 7,0 2,1 0,0 2,1 1,0 2,1 0,0 2,-19 15,45-30,0 0,0 1,0-1,0 1,0-1,0 1,0-1,0 1,1 0,-1 0,0-1,1 1,-1 0,0 0,1 0,-1-1,1 1,-1 0,1 0,-1 0,1 0,0 0,0 0,-1 0,1 0,0 0,0 0,0 0,0 1,0-1,0 0,0 0,1 0,-1 0,0 0,0 0,1 0,-1 0,1-1,-1 1,1 0,-1 0,1 0,0 0,-1 0,1-1,0 1,0 0,-1-1,1 1,0 0,0-1,0 1,0-1,0 1,0-1,0 0,0 1,1-1,62 22,42 2,-105-22,1-1,-1 1,0 0,0 0,0 0,0 0,-1 0,1 0,0 0,-1 0,1 0,-1 0,0 1,0-1,0 0,0 0,0 0,0 0,-1 1,1-1,-1 0,1 0,-1 0,0 0,0 0,0 0,0 0,0 0,0-1,0 1,-1 0,1 0,-1-1,1 1,-1-1,0 0,1 1,-1-1,0 0,0 0,0 0,0 0,-1 0,-4 6,-127 115,132-119,0-1,0 1,1 0,0 0,-1-1,1 1,0 0,0 0,0 0,1 1,-1-1,1 0,0 0,0 0,0 0,0 0,0 1,1-1,-1 0,1 0,0 0,0 0,0 0,0 0,1 0,-1-1,1 1,0 0,0-1,0 1,0-1,0 1,0-1,0 0,1 0,-1 0,1-1,0 1,0 0,-1-1,1 0,0 0,0 0,0 0,0 0,0 0,1-1,-1 1,0-1,2 0,20 3,-1 0,1-2,0-1,-1-1,1-1,0-1,7-2,-26 3,0 1,0-1,0 0,0 0,0-1,0 0,-1 0,1 0,-1-1,0 0,0 0,0 0,0 0,-1-1,4-4,5-11</inkml:trace>
  <inkml:trace contextRef="#ctx0" brushRef="#br0" timeOffset="449.434">259 0,'1'1,"-1"-1,0 1,0-1,0 1,0-1,0 1,0-1,0 1,0-1,-1 1,1-1,0 1,0-1,0 1,-1-1,1 1,0-1,0 0,-1 1,1-1,0 1,-1-1,1 0,0 1,-1-1,1 0,-1 1,1-1,0 0,-1 0,1 1,-1-1,1 0,-1 0,1 0,-1 0,1 0,-1 0,1 0,-1 1,1-1,-1-1,1 1,-1 0,0 0,1 0,-1 0,1 0,0 0,-1-1,1 1,-1 0,1 0,-1-1,1 1,-1 0,1-1,0 1,-1 0,1-1,0 1,-1 0,1-1,-30 165,26-86,3 0,3 0,12 75,-8-90,1 334,-36-275,26-110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0,'-137'460,"60"-238,74-219,1 0,0 1,0 0,1-1,-1 1,1 0,0-1,0 1,0 0,0 0,1 0,-1 0,1 0,0 0,0 0,1 0,-1 0,1 0,0 0,0 0,0 0,1-1,-1 1,1 0,0-1,0 1,0-1,0 0,1 1,-1-1,1 0,0-1,0 1,0 0,0-1,0 0,1 0,-1 0,1 0,0 0,1 0,16-1,0 0,0-1,0-2,0 0,0-1,0-1,20-7,-1 2,1-10,-30 6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1 112,'24'-4,"12"-3,6-3,4-2,0 3,-3 1,-4 4,-5 1,3-3,-1 0,-2 0,-1 2,-2-4,-2-1,0 2,-1 2,-5 2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1 424,'33'0,"17"0,3 0,-1 0,-5 0,-7 0,-4 0,-4 0,-2 0,-7 0</inkml:trace>
  <inkml:trace contextRef="#ctx0" brushRef="#br0" timeOffset="4584.6">28 594,'31'17,"0"-11,1-1,-1-2,1-2,-1-1,14-2,7 1,33-17,-79 13</inkml:trace>
  <inkml:trace contextRef="#ctx0" brushRef="#br0" timeOffset="5205.451">961 1,'-3'28,"-1"-1,-2 1,0-1,-2 0,0-1,-2 0,-1 0,-10 15,-16 43,-44 114,73-175,6-20,0 1,1-1,-1 0,1 1,-1 0,1-1,0 1,0 0,1-1,-1 1,1 0,0 0,0-1,0 1,1 0,-1 0,1 0,0-1,0 1,0-1,0 1,1-1,-1 1,1-1,0 1,0-1,0 0,1 0,0 1,3 0,-1-1,1 1,0-1,0 0,0-1,1 1,-1-1,1-1,-1 1,1-1,-1 0,1 0,0-1,-1 0,1 0,0-1,0 0,-1 0,1 0,-1-1,6-2,37-4,64-22,-99 20</inkml:trace>
  <inkml:trace contextRef="#ctx0" brushRef="#br0" timeOffset="5503.731">508 227,'39'-5,"17"-1,4 0,-4 1,-6 2,-2 1,-4 1,-6 0,-3 1,-4 0,-2 1,-1-1,0 0,-6 0</inkml:trace>
  <inkml:trace contextRef="#ctx0" brushRef="#br0" timeOffset="5952.58">1214 397,'29'-1,"-15"0,0 0,1 1,-1 1,0 0,0 1,0 0,-1 1,1 1,0 0,-1 1,0 0,6 4,-17-7,0-1,0 0,0 1,0-1,-1 1,1 0,0-1,-1 1,1 0,-1 0,0 0,0 0,0 0,0 1,0-1,0 0,0 0,-1 1,1-1,-1 0,0 1,1-1,-1 1,0-1,0 0,-1 1,1-1,-1 0,1 1,-1-1,1 0,-1 0,0 1,0-1,0 0,-1 0,1 0,0 0,-2 1,-66 77,61-73,-1 1,-34 40,42-47,1 0,-1 0,0 0,1 0,-1 0,1 0,0 0,-1 1,1-1,0 0,-1 0,1 0,0 0,0 0,0 1,0-1,0 0,0 0,0 0,1 0,-1 1,0-1,1 0,-1 0,1 0,-1 0,1 0,-1 0,1 0,0 0,0 0,-1 0,1 0,0-1,0 1,0 0,0 0,0-1,0 1,0-1,0 1,0-1,0 1,0-1,0 1,1-1,-1 0,16 4,0-1,1-1,-1-1,1 0,-1-1,1-1,-1-1,1-1,-1 0,0-1,10-4,-22 7,20-4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54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81,'45'-37,"-35"31,0 0,1 1,-1 0,1 1,1 0,-1 0,0 1,1 1,0 0,-1 0,1 1,0 1,0 0,5 1,-15 0,0-1,-1 1,1 0,-1-1,1 1,-1 0,0 0,1 0,-1 0,0 0,0 1,0-1,0 0,0 1,0-1,0 0,0 1,0-1,-1 1,1-1,0 1,-1-1,0 1,1 0,-1-1,0 1,0 0,0-1,0 1,0 0,0-1,0 1,0 0,-1-1,1 1,-1-1,1 1,-2 1,-30 59,-51 37,-31 49,109-138,2-8,1 0,-1 1,1-1,0 1,0 0,0 0,0 0,1 0,-1 0,1 0,0 0,-1 1,2-1,-1 0,0 1,1-1,-1 1,1-1,0 1,0-1,0 0,1 1,-1-1,1 1,0-1,0 0,0 1,0-1,1 0,-1 0,1 0,0 0,0 0,0 0,0-1,0 1,1-1,1 3,7-3,0 0,1 0,-1-1,1 0,-1-1,0 0,1-1,-1 0,1-1,-1 0,0-1,0 0,0-1,0 0,4-3,7-2,-3 1</inkml:trace>
  <inkml:trace contextRef="#ctx0" brushRef="#br0" timeOffset="328.567">726 81,'-14'19,"-5"12,1 4,-2 2,3-1,4-1,5-3,3-1,-2-6,0-3,2 0,1-9,6-6,3-5</inkml:trace>
  <inkml:trace contextRef="#ctx0" brushRef="#br0" timeOffset="582.58">952 24,'-24'44,"-8"18,2 4,6-4,6-9,12-12,7-10,2-4,2-7</inkml:trace>
  <inkml:trace contextRef="#ctx0" brushRef="#br0" timeOffset="994.353">585 166,'6'-12,"0"1,1-1,0 1,0 1,1-1,1 1,0 1,0 0,0 0,2 0,-1 1,1 1,3-2,-8 8,0-1,0 1,0 0,0 1,0 0,0 0,0 0,0 0,0 1,0 0,0 0,0 1,0 0,0 0,-1 0,1 1,-1 0,0 0,0 0,0 0,0 1,0 0,-1 0,1 0,2 5,42 25,-35-28,1-1,-1 0,1 0,0-2,1 0,-1-1,0 0,1-1,0-1,-1 0,1-1,-1-1,0 0,1-1,2-2,7-2</inkml:trace>
  <inkml:trace contextRef="#ctx0" brushRef="#br0" timeOffset="1430.95">246 617,'18'9,"-9"-2,1-2,0 0,1 0,-1-1,1 0,0-1,0 0,0 0,0-2,0 1,1-1,10-1,657-127,-368 117,-284 10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5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59 536,'-2'0,"1"-1,0 0,-1 1,1-1,-1 1,1 0,-1-1,1 1,-1 0,1 0,-1 0,1 0,-1 0,1 1,-1-1,1 0,-1 1,1-1,-1 1,1-1,0 1,-1-1,1 1,0 0,-1 0,1 0,0 0,0 0,0 0,0 0,0 0,0 1,0-1,0 0,0 0,1 1,-1-1,1 1,-1-1,1 0,-1 1,1-1,0 1,-1-1,1 1,0 0,-6 76,7-61,1-1,1 1,1-1,0 0,1 0,1 0,0-1,1 0,1 0,0-1,1 1,0-2,12 13,-19-23,1 0,0 0,0 0,1-1,-1 1,1-1,-1 0,1 0,-1 0,1-1,0 1,0-1,0 0,0 0,0 0,0 0,0-1,1 0,-1 1,0-2,0 1,0 0,0-1,0 0,0 0,0 0,0 0,0-1,0 0,0 1,6-5,1-1,-1 1,0-2,0 1,-1-1,0-1,-1 0,1 0,3-6,3-7,-14 19,0 0,0 0,0-1,0 2,1-1,0 0,-1 0,1 0,0 1,0-1,1 1,-1 0,0-1,1 1,0 0,-1 0,1 1,0-1,0 1,0-1,0 1,0 0,0 0,0 0,0 0,1 1,-1-1,0 1,0 0,1 0,-1 0,0 0,1 1,-1 0,1 0,93 68,-85-65,1-1,-1-1,1 0,-1-1,1 0,0-1,-1 0,1-1,0-1,-1 0,0 0,1-2,-1 1,0-1,0-1,-1 0,1-1,-1 0,-1-1,1 0,-1-1,0 0,-1 0,0-1,0 0,-1-1,0 0,0 0,-1-1,3-7,-6 11,0-1,-1 0,1 0,-2-1,1 1,-1 0,0-1,-1 1,0-1,-1 0,1 1,-2-1,1 0,-1 0,0 1,-1-1,0 1,-1 0,0-3,-4-7</inkml:trace>
  <inkml:trace contextRef="#ctx0" brushRef="#br0" timeOffset="548.408">1132 1,'0'567,"14"-478,-13-87,-1 1,1-1,1 0,-1 0,0 1,1-1,-1 0,1 0,-1 0,1 0,0-1,0 1,0 0,0-1,0 1,0-1,1 0,-1 0,0 0,1 0,-1 0,1 0,-1-1,1 1,-1-1,1 1,-1-1,1 0,-1 0,1 0,-1-1,1 1,0-1,11-4,0 0,-1-1,1-1,-1 0,-1 0,0-2,0 1,0-2,9-9,-17 15,78-74,-81 78,1 0,-1-1,0 1,1 0,-1 0,0 0,0 0,1 0,-1 0,0 0,1 0,-1 1,0-1,0 0,1 1,-1-1,0 1,0-1,0 1,1 0,-1-1,0 1,0 0,0 0,0 0,-1 0,1 0,0 0,0 0,0 0,-1 0,1 0,-1 1,1-1,-1 0,1 0,-1 0,0 1,1-1,-1 0,0 1,0-1,0 0,0 1,0-1,0 0,0 0,-1 1,1-1,0 0,-1 0,1 1,-1-1,1 0,-2 1,3 8,-1-1,0 0,1 0,0 0,1 0,-1 0,2-1,-1 1,1 0,1-1,0 0,0 0,0 0,1 0,0-1,0 0,1 0,0 0,1-1,-1 1,1-2,1 1,12 1</inkml:trace>
  <inkml:trace contextRef="#ctx0" brushRef="#br0" timeOffset="950.386">1780 735,'20'-2,"-1"0,1-1,-1-1,0 0,0-2,0 0,-1-1,0-1,-1-1,0 0,0-2,0 0,-2 0,1-1,-2-1,0-1,10-11,-22 22,0 1,0-1,-1 0,1 0,-1 0,1 0,-1 0,0 0,0 0,0-1,-1 1,1 0,-1-1,1 1,-1 0,0-1,-1 1,1 0,0-1,-1 1,0 0,0 0,0 0,0-1,0 1,-1 0,1 0,-1 1,0-1,0 0,0 0,0 1,-1-1,1 1,0 0,-1 0,0 0,0 0,1 0,-1 1,0-1,0 1,0 0,-1-1,1 1,0 1,0-1,-1 0,1 1,0 0,-3 0,0 0,0 0,0 1,0 0,-1 0,1 0,0 1,1 0,-1 0,0 0,0 1,1 0,0 0,-1 1,1-1,0 1,1 0,-1 0,1 1,0-1,0 1,0 0,-1 2,-61 124,64-125,0 0,0 0,0 0,1 0,0 0,0 0,0 1,1-1,0 0,0 1,1-1,0 0,0 0,0 0,1 0,0 0,0 0,1 0,-1 0,1 0,0-1,1 0,-1 0,1 0,0 0,1 0,-1-1,1 0,0 1,0-2,0 1,5 2,4 1,-1 0,1-1,0-1,0 0,0-1,1 0,-1-1,1-1,0-1,0 0,3 0,7-1</inkml:trace>
  <inkml:trace contextRef="#ctx0" brushRef="#br0" timeOffset="1367.971">2204 876,'26'-46,"1"1,3 2,34-38,-23 37,-29 74,-12-24,0-1,0 1,1 0,0-1,0 0,0 1,0-1,1 0,0 1,0-1,1 0,-1 0,1-1,0 1,0 0,1-1,0 0,-1 0,1 0,0 0,1-1,-1 1,1-1,-1 0,1-1,0 1,0-1,0 0,1 0,-1 0,0-1,1 0,-1 0,1 0,-1-1,1 0,-1 0,3 0,13-9,-1-1,-1 0,1-2,-2 0,0-1,0-1,-1 0,-1-2,0 0,-1 0,-1-1,-1-1,0-1,8-17,-9 18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83,'53'100,"-40"-69,91 243,-48-84,-55-186,-1-1,0 1,1-1,-1 0,1 1,0-1,0 0,0 0,0 0,1 0,-1 0,1 0,0 0,0 0,0-1,0 1,0-1,0 1,3 1,-3-6,0 1,1-1,-1 0,0 0,0 0,-1 0,1-1,0 1,-1 0,1-1,-1 1,0-1,0 1,0-1,0 0,0 1,0-1,-1 0,1 0,-1 0,0 1,0-2,2-4,124-411,-49 212,-46 168,-15 28</inkml:trace>
  <inkml:trace contextRef="#ctx0" brushRef="#br0" timeOffset="334.784">706 337,'34'-10,"15"-3,5 1,-2-3,-6 2,-5 3,-5 3,-4 2,-2-2,-2 0,-1 1,0 1,1 3,-1 0,-4 1</inkml:trace>
  <inkml:trace contextRef="#ctx0" brushRef="#br0" timeOffset="551.775">819 506,'39'-9,"16"-4,5 1,-3 2,-2-2,-6 1,-1 3,-4-3,-5 1,1 3,-2 1,-2 2,-3 3,-7 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0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4,'-18'3,"0"0,0 2,0 0,1 1,0 1,0 0,1 1,0 1,0 1,1 0,0 1,1 1,0 0,1 1,0 0,1 1,1 0,0 1,1 0,0 1,2 0,-6 14,6-8,2-1,0 1,2 0,0 0,2 0,0 22,2-38,0 1,0 0,1-1,0 1,1-1,-1 1,1-1,0 1,1-1,0 0,0 0,0 0,1-1,-1 1,1-1,1 0,-1 0,1 0,0-1,0 1,0-1,0 0,1-1,0 1,3 1,11 1,0 0,1-1,0-1,-1-1,1-1,0-1,0-1,1-1,-1 0,-1-2,1 0,15-5,-2-2,0 0,-1-2,0-2,-1-1,0-2,-1 0,5-7,-17 11,-1 0,-1-1,0-1,-1-1,0 0,-1-1,-1 0,-1-2,-1 1,0-2,6-14,-16 29,0 0,0-1,0 1,-1-1,0 1,0-1,0 0,-1 1,1-1,-1 0,-1 1,1-1,-1 0,0 1,0-1,-1 1,0-1,0 1,0 0,0-1,-1 1,0 0,0 1,0-1,-1 0,0 1,0 0,0 0,0 0,0 0,-1 1,-4-3,-7-5,-1 1,0 1,0 0,-1 1,0 1,0 1,-1 1,0 0,-4 1,-19-2,-1 2,0 2,0 1,0 3,0 1,-2 3,-2 1</inkml:trace>
  <inkml:trace contextRef="#ctx0" brushRef="#br0" timeOffset="329.897">0 258,'7'-5,"0"1,1 1,-1-1,0 1,1 1,0-1,0 1,-1 1,1-1,0 1,0 1,1-1,-1 1,0 1,0 0,7-2,626-9,-481-6,4-1,121 4,-261 14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0 713,'26'2,"0"-2,0-1,0-1,0-1,0-1,0-1,-1-2,0-1,0 0,-1-2,0-1,-1 0,0-3,27-23,-2-3,-2-1,-2-3,16-21,8-7,201-228,-268 298,1-1,-1 1,1 0,0 0,-1 0,1 0,0 1,0-1,0 0,0 1,1-1,-1 1,0 0,1 0,-1 0,1 0,-1 0,1 0,-1 1,1-1,-1 1,1 0,0 0,-1-1,1 2,0-1,-1 0,1 1,-1-1,1 1,-1 0,1 0,-1 0,1 0,-1 0,0 0,1 1,-1-1,0 1,0 0,3 11,0 0,-2 1,1-1,-2 1,0 0,0 0,-2-1,1 1,-2 0,0 0,-1 0,0 0,-2 4,-10 49,-4-1,-2 0,-3-2,-3 0,-18 29,39-83,0 1,0-1,-1-1,0 1,-1-1,0 0,-1 0,0-1,0 0,-1-1,1 1,-2-2,1 1,-1-1,0-1,0 0,-1 0,1-1,-1 0,0-1,0 0,0-1,-1 0,1-1,0 0,-1-1,1 0,-1-1,1 0,0-1,0 0,-1-1,1 0,-2-1,-15-12,4-1</inkml:trace>
  <inkml:trace contextRef="#ctx0" brushRef="#br0" timeOffset="330.041">1440 290,'-36'25,"0"1,2 2,2 1,0 2,-9 14,37-42,1 0,0 0,0 1,0-1,1 1,-1 0,1 0,0 0,0 0,0 0,1 0,-1 1,1-1,0 0,0 1,0-1,1 1,0-1,0 1,0-1,0 1,1-1,0 1,0-1,0 1,0-1,1 0,-1 1,1-1,0 0,0 0,1 0,-1-1,1 1,0-1,0 1,0-1,1 0,-1 0,4 2,1-1,1 0,0-1,0 0,0 0,1-1,-1 0,0-1,1 0,-1-1,1 0,0 0,-1-1,1 0,-1 0,0-1,0-1,1 0,5-2,4-2,-1-1,0-1,0-1,-1 0,0-1,-1-1,0 0,5-7,-15 14,0 0,-1-1,0 0,0 0,0 0,-1-1,0 1,0-1,-1 0,0-1,0 1,0 0,-1-1,0 1,-1-1,0 0,0 0,0 1,-1-1,0 0,-1 0,0 0,0 1,0-1,-1 0,-1 1,1-1,-1 1,-3-5,3 8,-1 0,0 1,-1 0,1 0,0 0,-1 0,0 1,0-1,1 1,-1 0,-1 1,1-1,0 1,0 0,0 1,-1-1,1 1,0 0,-1 0,1 1,-1-1,-18 5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75,'33'-4,"17"-3,4 1,-3 2,-9-5,-7 1,-5 1,-3 2,-1 1,-5-3,-1 0,-4 1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47,'38'0,"18"0,4-4,-3-3,-7 1,-7 2,-6 0,0 2,-5-4,-5-1,-6 1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9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16,'103'311,"-80"-144,-3-56,-20-110,1 0,0 0,-1 0,1-1,0 1,0 0,0 0,-1-1,1 1,0 0,0-1,0 1,0-1,0 1,0-1,0 0,1 1,-1-1,0 0,0 0,0 0,0 0,0 0,0 0,0 0,1 0,-1 0,0-1,0 1,0 0,0-1,0 1,0-1,0 1,0-1,0 1,0-1,0 0,0 1,-1-1,1 0,0 0,0 0,-1 0,1 1,0-1,-1 0,1 0,-1 0,0 0,1-1,-1 1,0 0,1 0,-1 0,0 0,0 0,0 0,0 0,0-1,0 1,0 0,0 0,-1 0,1-1,175-396,-175 397,11-25,2-1,0 2,2 0,1 0,11-12,-9 18</inkml:trace>
  <inkml:trace contextRef="#ctx0" brushRef="#br0" timeOffset="994.766">508 496,'13'-3,"1"-2,1 2,-1-1,1 2,0 0,0 1,0 0,0 1,6 1,-19-1,-1 0,1 1,-1-1,1 0,-1 1,1-1,-1 1,1-1,-1 1,0 0,1-1,-1 1,0 0,0 0,0 0,1 0,-1 0,0 0,0 0,-1 1,1-1,0 0,0 0,0 1,-1-1,1 1,-1-1,1 0,-1 1,0-1,1 1,-1-1,0 1,0-1,0 1,0-1,0 1,0-1,-1 1,1-1,-1 1,-27 64,18-48,8-16,0 1,0-1,0 1,1 0,-1-1,1 1,-1 0,1 0,0 0,0 0,0 0,1 0,-1 0,1 0,0 0,0 1,0-1,0 0,0 0,0 0,1 0,0 0,0 0,0 0,0 0,0 0,0 0,1 0,-1 0,1-1,0 1,0-1,0 1,0-1,0 0,1 0,-1 0,1 0,-1 0,1 0,0-1,2 2,8-1,0 0,0-1,0 0,0-1,0-1,0 0,0-1,0 0,0-1,0 0,-1-1,1 0,-1-1,1-1,5-5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8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340 173,'0'14,"0"10,0 5,0 3,0 6,0 0,0 0,0-3,0 3,4-1,3-1,-1-3,-2-1,0-2,-2-1,-1-1,0 0,-1-5</inkml:trace>
  <inkml:trace contextRef="#ctx0" brushRef="#br0" timeOffset="237.265">0 173,'34'-15,"16"-4,4 1,2-1,-3 2,-1 4,-5 0,0 2,-4-3,-5 3,2 1,-2 4,-2 2,-3 2,-2 1,-6 2</inkml:trace>
  <inkml:trace contextRef="#ctx0" brushRef="#br0" timeOffset="638.244">593 567,'38'-5,"-20"1,1 0,-1 2,1 0,0 2,0 0,-1 1,1 0,0 2,4 1,-21-4,0 1,0-1,1 1,-1 0,0-1,0 1,0 0,0 0,0 0,-1 0,1 1,0-1,0 0,-1 1,1-1,-1 1,1 0,-1-1,1 1,-1 0,0 0,0 0,0 0,0 0,-1 0,1 0,0 0,-1 0,1 1,-1-1,0 0,0 0,0 0,0 1,0-1,0 0,-1 0,1 0,-1 0,1 1,-1-1,0 0,0 0,0 0,0 0,0-1,0 1,-1 0,1 0,-1-1,1 1,-1-1,0 1,-47 45,40-40,1 0,0 1,0 0,0 0,1 0,0 1,1 0,0 1,1-1,-4 8,9-15,-1 0,0 0,1 0,-1 0,1 0,-1 0,1 1,0-1,0 0,0 0,0 0,1 0,-1 1,1-1,-1 0,1 0,0 0,-1 0,1 0,0 0,0 0,1 0,-1-1,0 1,1 0,-1 0,1-1,-1 1,1-1,0 0,-1 1,1-1,0 0,0 0,0 0,0 0,0-1,0 1,2 0,85 5,-67-9,-1-1,1-2,-1 0,0-1,0-1,0-1,-1-1,9-6,-11 2</inkml:trace>
  <inkml:trace contextRef="#ctx0" brushRef="#br0" timeOffset="902.19">1271 483,'33'-5,"17"-1,4 0,-3 1,-4 2,-6-4,-5-1,-4 2,-2 0,-2 3,-6-4,-1 0,0 1,-4 1</inkml:trace>
  <inkml:trace contextRef="#ctx0" brushRef="#br0" timeOffset="1123.263">1525 229,'0'34,"0"20,0 6,0-2,0-7,0-6,0-7,0-5,0-3,0-2,5-6,1-1,0-5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0,'48'209,"18"122,-39-226,-27-104,0 0,1 0,-1 0,0 0,1 0,-1-1,1 1,-1 0,1 0,0 0,-1-1,1 1,0 0,0-1,-1 1,1-1,0 1,0-1,0 1,0-1,0 1,0-1,-1 0,1 0,0 1,0-1,0 0,0 0,0 0,0 0,0 0,0 0,0 0,0 0,0-1,0 1,0 0,0-1,0 1,0 0,0-1,-1 1,1-1,0 0,0 1,0-1,-1 1,1-1,0 0,-1 0,34-45,-29 38,45-78,-5-2,26-71,-13-35,-53 174</inkml:trace>
  <inkml:trace contextRef="#ctx0" brushRef="#br0" timeOffset="336.142">593 509,'-5'34,"-1"15,0 5,1-7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1 225,'34'-4,"15"-3,5 1,-3 2,-4 0,-11-3,-7-1,-3 2,-6 1</inkml:trace>
  <inkml:trace contextRef="#ctx0" brushRef="#br0" timeOffset="247.126">171 0,'0'34,"0"15,0 5,0-3,0-4,0-6,0-5,0-4,0-2,4-7,3-2,-1 0,3 1,6-3,-1-5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59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1 424,'5'4,"0"-1,1 0,-1 0,1-1,0 0,-1 0,1 0,0-1,0 0,1 0,-1 0,0-1,0 0,0 0,0 0,1-1,-1 0,0 0,0-1,0 0,-1 0,1 0,0 0,3-3,7-5,-1 0,0-1,-1 0,0-1,-1-1,0 0,-1-1,-1 0,0 0,-1-2,0 1,-1-1,-1 0,0-3,3-43,-10 61,-1 0,0-1,0 1,0-1,0 0,0 1,0-1,0 1,-1 0,1-1,-1 1,1-1,-1 1,1-1,-1 1,0 0,1-1,-1 1,0 0,0 0,0 0,0 0,0 0,0 0,-1 0,1 0,0 0,0 0,-1 0,1 1,-1-1,1 1,0-1,-1 1,1-1,-1 1,1 0,-1 0,-1 1,-1 1,1 0,-1 0,1 0,0 0,0 1,0-1,0 1,0 0,0 0,1 0,-1 0,1 0,0 1,0-1,0 1,1-1,-1 1,1 0,0-1,0 1,0 0,1 0,-1 0,1 0,0 0,0 0,0 0,0 0,-1 12,0 0,1 1,1-1,0 0,2 0,-1 0,2 0,0-1,1 1,2 4,-5-15,1 0,-1 0,1 0,-1 0,2-1,-1 1,0-1,1 0,0 0,0 0,0 0,0-1,1 1,-1-1,1 0,0-1,0 1,0-1,0 0,0 0,1 0,-1-1,1 0,-1 0,1-1,-1 1,1-1,-1 0,1 0,-1-1,2 0,9-2,-2-1,1-1,0 0,-1-1,0 0,-1-1,1 0,-1-2,0 1,-1-2,0 1,3-5,26-19,-25 23,0-2,-1 0,0 0,-1-1,0-1,-1-1,-1 0,0 0,-1-1,-1-1,0 0,-1-1,-8 17,0-1,0 0,0 1,0-1,0 0,0 0,-1 0,1 1,-1-1,1 0,-1 0,0 0,1 0,-1 0,0 0,0 0,-1 0,1 0,0 0,-1 0,1 0,-1 0,1 0,-1 1,0-1,0 0,0 0,0 1,0-1,0 0,-1 1,1-1,0 1,-1 0,1-1,-1 1,1 0,-1 0,0 0,0 0,1 0,-1 1,0-1,0 0,0 1,0-1,0 1,0 0,0 0,0 0,0 0,0 0,-1 0,-7 4,1 0,0 1,1 0,-1 1,1 0,0 0,1 0,-1 1,1 0,1 1,-1 0,1 0,0 0,1 0,0 2,-2 0,0-1,1 1,0 0,1 0,0 0,0 1,1 0,1 0,0 0,-1 5,4-13,-1 1,1-1,0 1,-1-1,2 1,-1 0,0-1,1 0,-1 1,1-1,0 1,0-1,1 0,-1 1,1-1,-1 0,1 0,0 0,0 0,0-1,1 1,-1 0,1-1,-1 0,1 1,0-1,0 0,0-1,0 1,0 0,0-1,1 1,16 3,-1-1,0-1,1 0,0-2,-1 0,1-1,0-1,0-1,-1-1,1-1,13-4,7-3,-1-1,-1-2,0-2,-1-1,0-2,-2-2,-1-1,19-16,-52 38,8-6,1 0,-1 0,0 0,-1-1,1-1,-1 1,-1-1,1-1,-1 1,-1-1,0-1,0 1,-1-1,0 0,-1 0,0 0,0-1,-1 0,0 1,-1-6,-2 14,0-1,-1 0,0 1,1-1,-1 0,0 1,-1-1,1 1,0 0,-1-1,1 1,-1 0,0 0,1 0,-1 0,0 0,0 0,-1 0,1 1,0-1,0 1,-1 0,1-1,-1 1,1 0,-1 0,0 1,1-1,-1 1,0-1,1 1,-1 0,0 0,0 0,-1 0,-94 29,82-19,0 0,1 1,0 0,0 1,1 1,1 1,0 0,1 0,0 1,1 1,1 0,1 0,-4 9,11-19,0 1,1-1,-1 0,1 1,1-1,-1 1,1-1,0 1,1-1,0 1,0-1,0 0,0 1,1-1,0 0,1 0,-1 0,1 0,0 0,1-1,-1 1,1-1,0 0,1 0,-1 0,1-1,0 1,9 7,1 1,0-2,1 0,0-1,1 0,0-2,0 0,15 4,179 29,-154-34,-33-5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367 118,'-15'108,"5"1,5 0,7 73,-1-68,-13-49,6-59</inkml:trace>
  <inkml:trace contextRef="#ctx0" brushRef="#br0" timeOffset="314.762">0 147,'57'-27,"1"3,1 2,1 3,1 2,0 3,33-1,-76 11,1 2,1 0,-1 2,0 0,0 1,0 0,17 5,-18 1</inkml:trace>
  <inkml:trace contextRef="#ctx0" brushRef="#br0" timeOffset="611.925">763 570,'0'29,"0"14,0 4,0 0,0-4,0-4,0-9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29.3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1778,'95'-119,"216"-260,-122 196,207-154,-383 328,-1-1,0 0,0-1,-1-1,-1 1,0-2,-1 1,0-2,0 0,-2 1,5-12,0 2,2 0,0 0,2 1,1 1,0 1,1 0,11-7,80-72,-109 99,1 0,-1 0,1 0,-1 0,1 0,-1 0,1 0,-1 0,1 0,-1-1,1 1,-1 0,0 0,1 0,-1-1,1 1,-1 0,1 0,-1-1,0 1,1 0,-1-1,0 1,1 0,-1-1,0 1,0-1,1 1,-1 0,0-1,0 1,0-1,1 1,-1-1,0 1,0-1,0 1,0-1,0 1,0-1,0 1,0-1,0 1,0-1,-1 1,1-1,0 1,0 0,0-1,0 1,-1-1,1 1,0-1,0 1,-1 0,1-1,0 1,-1 0,1-1,-1 1,1 0,0-1,-34-1,30 3,-230 4,219-4,0 2,0 0,1 0,-1 2,1-1,0 2,0 0,0 1,11-4,0-1,0 1,1 0,0 0,-1 0,1 0,0 0,0 0,1 0,-1 1,1-1,-1 1,1-1,0 1,1 0,-1 0,0-1,1 1,0 0,0 0,0-1,1 1,-1 0,1-1,0 1,0 0,0-1,0 1,1-1,-1 1,1-1,0 0,0 1,0-1,0 0,1-1,-1 1,1 0,0-1,0 1,0-1,0 0,0 0,0 0,1 0,2 1,104 57,-85-48,0 1,-1 0,0 2,-1 1,-1 1,10 10,26 41,-57-68,0 0,0 0,-1-1,1 1,0 0,-1-1,1 1,0-1,-1 1,1-1,-1 1,1-1,-1 0,1 1,-1-1,1 0,-1 1,0-1,1 0,-1 1,0-1,1 0,-1 0,0 1,0-1,0 0,0 0,0 1,0-1,0 0,0 0,0 0,0 1,0-1,0 0,-1 0,1 1,0-1,-1 0,1 0,0 1,-1-1,1 0,-1 1,1-1,-1 1,1-1,-1 1,0-1,0-5,-12-183,11 69,2 111,0-1,-1 1,0-1,-1 1,0 0,0 0,-1-1,0 1,0 1,-1-1,0 0,-1 1,0 0,0 0,-1 1,0-1,0 1,-1 0,0 1,0 0,-6-4,-5 6,4 6</inkml:trace>
  <inkml:trace contextRef="#ctx0" brushRef="#br0" timeOffset="380.839">1948 56,'-16'0,"1"2,0-1,-1 2,1 0,1 1,-1 1,0 0,1 0,0 2,0 0,1 0,0 1,0 1,1 0,0 1,1 0,0 1,0 0,-6 11,13-17,1-1,0 2,0-1,0 0,1 1,0-1,0 1,0 0,1-1,0 1,0 0,1 0,-1 0,1 0,0 0,1 0,-1 0,1-1,1 1,-1 0,1 0,0-1,0 1,0-1,1 1,0-1,0 0,0 0,1-1,0 1,3 3,0-1,1 0,0 0,1-1,0 0,0-1,0 0,0 0,1-1,0 0,0 0,0-1,0-1,0 0,1 0,-1-1,1 0,-1-1,1 0,-1-1,1 0,-1-1,0 0,1 0,4-3,6 0,0-2,-1-1,0 0,0-2,-1 0,0-1,0-1,-2-1,1 0,-2-2,0 0,0 0,-2-1,4-6,-14 16,-1 0,0 0,0-1,0 1,0-1,-1 1,0-1,-1 0,0 0,0 0,0 0,-1 0,0 0,0 0,0 0,-1 0,0 1,-1-1,0 0,0 0,0 1,-1-1,0 1,0 0,0 0,-1 0,0 0,0 0,-1 1,1 0,-1 0,-1 0,1 0,0 1,-1 0,0 0,0 1,0 0,-1 0,1 0,-4-1,-15-4</inkml:trace>
  <inkml:trace contextRef="#ctx0" brushRef="#br0" timeOffset="638.425">1356 169,'1302'0,"-1278"0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36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1553,'195'-253,"-108"148,-4-5,6-20,126-181,-127 122,-4 64,-49 83,-87 71,16-10,-157 65,87-55,145-25,20-5,147 12,12 13,-218-25,-1 1,1 0,-1 0,1-1,0 1,-1 0,1-1,0 1,-1 0,1-1,0 1,-1-1,1 1,0 0,0-1,-1 1,1-1,0 1,0-1,0 1,0-1,-1 1,1-1,0 1,0-1,0 1,0-1,0 1,0-1,1 1,-1-1,0 1,0-1,0 1,0-1,1 1,-1-1,0 1,0 0,1-1,-1 1,0-1,1 1,-1 0,0-1,1 1,-1 0,1-1,-1 1,0 0,1 0,-1-1,1 1,-1 0,1 0,-1 0,1 0,-1 0,1-1,-1 1,1 0,-1 0,1 0,-1 0,1 1,-1-1,1 0,-35-32,32 31,-251-223,249 222,4 4</inkml:trace>
  <inkml:trace contextRef="#ctx0" brushRef="#br0" timeOffset="354.782">1439 1,'-21'2,"0"1,0 1,0 0,1 2,-1 1,1 0,1 2,0 0,0 1,0 1,-3 3,18-10,0 0,0-1,0 1,1 1,0-1,0 0,0 1,0 0,1-1,-1 1,1 0,1 0,-1 1,1-1,0 0,0 0,0 1,1-1,-1 1,1-1,1 0,-1 1,1-1,0 0,0 1,1-1,-1 0,1 0,0 0,1 0,-1 0,1-1,0 1,0-1,0 1,1-1,-1 0,1-1,0 1,0 0,1-1,-1 0,5 2,7 2,0 0,1-1,-1-1,1-1,0 0,0-1,1-1,-1-1,0 0,1-1,-1-1,0-1,1 0,-1-1,0-1,-1-1,1 0,-1-1,0-1,0-1,-1 0,0-1,0 0,-1-1,0-1,-1 0,0-1,-1 0,0-1,0-2,-10 12,0-1,0 0,0 1,-1-1,0 0,1 0,-1 0,-1 0,1 0,0 0,-1 0,0 0,0 0,0 0,0 0,-1 0,0 0,0 0,0 0,0 0,0 0,-1 0,0 1,0-1,0 0,0 1,0 0,-1-1,0 1,1 0,-1 0,0 1,0-1,-1 1,1-1,-3 0,-16-10</inkml:trace>
  <inkml:trace contextRef="#ctx0" brushRef="#br0" timeOffset="601.834">705 141,'424'-39,"-110"22,75 16,-282 1,190 26,-271-24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0 368,'248'-11,"2"-24,-95 13,-131 15</inkml:trace>
  <inkml:trace contextRef="#ctx0" brushRef="#br0" timeOffset="3866.835">170 510,'138'-12,"110"-7,-40-7,-190 25,-6 1</inkml:trace>
  <inkml:trace contextRef="#ctx0" brushRef="#br0" timeOffset="4461.236">480 1,'10'14,"1"-1,0-1,0 1,2-2,-1 0,2 0,-1-1,1-1,1 0,-1-1,2 0,-1-2,1 0,9 2,37 20,-34-14,-1 0,-1 2,-1 1,0 1,13 13,-37-30,0 0,0-1,-1 1,1 0,0 0,-1 0,1 0,-1 0,1 0,-1 0,1 0,-1 0,0 0,1 0,-1 0,0 1,0-1,0 0,0 0,0 0,0 0,0 0,0 0,0 0,-1 1,1-1,0 0,-1 0,1 0,-1 0,1 0,-1 0,0 0,1-1,-1 1,0 0,0 0,1 0,-1-1,0 1,0 0,0-1,0 1,-50 32,39-27,-246 157,202-121,42-32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47,'14'0,"10"0,5 0,3 0,1 0,-1 0,-1 0,0 0,-2-5,0-1,0 0,-1 1,0 2,0 1,-5-4,-1-1,-5 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30,'34'0,"15"0,5 0,-2-5,-6-1,-5 0,-5 1,-4 1,-2 2,-2 1,-5 1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283 115,'40'167,"-5"51,-24-9,5-153,-11-54,-2-6</inkml:trace>
  <inkml:trace contextRef="#ctx0" brushRef="#br0" timeOffset="269.558">0 86,'207'-36,"146"3,-146 17,-183 16</inkml:trace>
  <inkml:trace contextRef="#ctx0" brushRef="#br0" timeOffset="747.55">593 566,'28'-8,"0"1,1 2,-1 0,1 2,0 1,0 2,26 2,-53-2,0 0,0 0,-1 0,1 0,0 0,0 0,0 1,-1-1,1 1,0-1,-1 1,1 0,0-1,-1 1,1 0,-1 0,1 0,-1 0,0 1,1-1,-1 0,0 0,0 1,0-1,0 1,0-1,0 1,0 0,0-1,-1 1,1 0,-1-1,1 1,-1 0,0 0,1-1,-1 1,0 0,0 0,0 0,-1-1,1 1,0 0,-1 0,1-1,-1 1,1 0,-1-1,0 1,0 0,0-1,0 1,0-1,0 0,0 1,0-1,-1 0,1 0,0 1,-2-1,-22 25,22-24,-1 0,1 0,-1 0,1 0,0 1,0-1,0 1,0 0,1 0,-1 0,1 0,0 0,0 0,0 1,0-1,0 1,1 0,-1-1,1 1,0 0,1 0,-1 0,0 0,1 0,0 0,0 0,0 0,1 0,-1-1,1 1,0 0,0 0,0 0,1-1,-1 1,1 0,1 1,4 0,1-1,-1 0,1-1,0 1,0-1,1-1,-1 0,1 0,-1 0,1-1,-1-1,1 1,0-1,-1-1,1 0,-1 0,2-1,17 1,87-2,-89 3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89,'4'39,"0"1,3-1,1 0,2-1,2 0,9 20,5 18,100 277,-105-320,-21-32,1-1,0 0,0 0,-1 1,1-1,0 0,0 0,0 0,-1 0,1 0,0 0,0 0,0 0,0 0,-1-1,1 1,0 0,0 0,-1-1,1 1,0-1,0 1,-1 0,1-1,-1 1,1-1,0 0,-1 1,1-1,-1 1,1-1,-1 0,1 0,-1 1,0-1,1 0,-1 1,0-1,0 0,1 0,-1 0,0 1,0-1,0 0,0 0,0 0,47-214,7-11,44-103,-87 275,-15 54,-1 5</inkml:trace>
  <inkml:trace contextRef="#ctx0" brushRef="#br0" timeOffset="334.929">707 625,'0'19,"0"12,-5-1,-2 1,1-1,1-1,1 0,2 0,6-6,2-6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428 736,'0'-5,"0"0,0-1,0 1,-1 0,0 0,0 0,0 0,0 0,-1 0,0 1,0-1,0 0,0 1,-1-1,0 1,0 0,0 0,0 0,-1 0,1 1,-1-1,0 1,0 0,-1 0,1 0,0 1,-1 0,0 0,0 0,1 0,-1 0,0 1,0 0,0 0,0 1,-1-1,1 1,0 0,0 1,0-1,0 1,0 0,-4 1,-12 9,1 1,0 0,1 2,1 0,0 1,1 1,0 0,1 2,1 0,1 0,1 1,0 1,2 0,-9 19,16-29,0 0,0 1,1-1,0 1,1-1,0 1,1 0,0 0,0 7,1-14,0 0,1-1,-1 1,1-1,-1 1,1-1,0 1,1-1,-1 1,1-1,-1 0,1 0,0 0,0 0,0 0,0 0,1 0,-1-1,1 1,0-1,0 0,0 0,0 0,0 0,0 0,0-1,1 1,-1-1,1 0,-1 0,12-1,-1 0,1-1,-1-1,0 0,0-1,0 0,0-1,0-1,-1 0,1-1,-2-1,1 0,-1 0,0-1,0-1,-1 0,0-1,0 0,-2 0,1-1,2-4,99-122,-110 135,-1 0,1 1,0-1,0 1,0-1,0 1,0-1,0 1,1-1,-1 1,0 0,1 0,-1 0,1 0,-1 0,1 0,0 0,-1 0,1 1,0-1,-1 1,1-1,0 1,0-1,0 1,-1 0,1 0,0 0,0 0,0 0,0 1,-1-1,1 0,0 1,0 0,-1-1,1 1,0 0,-1 0,1 0,-1 0,1 0,-1 0,1 0,-1 0,0 1,0-1,1 1,22 27,-19-22,0 0,0-1,0 1,1-1,0 0,0 0,1-1,0 1,0-2,0 1,0-1,1 0,0 0,-1-1,1 0,1-1,-1 1,3-1,3 0,-1-1,1-1,0 0,-1-1,1-1,-1 0,0 0,1-1,-1-1,0 0,-1-1,1-1,-1 1,0-2,0 0,-1 0,0-1,0-1,-1 0,3-3,19-26,-1-2,-2-1,-2 0,-2-2,6-17,-10 18,-2-1,-1-1,-3 0,-1-1,-3 0,-1-1,-3-1,-1 1,-3-1,-2-30,-6 50,5 27,0 1,0-1,0 0,0 1,0-1,0 0,0 1,0-1,0 0,0 1,0-1,0 0,0 1,0-1,0 0,0 1,0-1,0 0,-1 0,1 1,0-1,0 0,0 1,0-1,-1 0,1 0,0 1,0-1,-1 0,1 0,0 0,-1 1,1-1,0 0,0 0,-1 0,1 0,0 0,-1 0,1 1,0-1,-1 0,1 0,0 0,-1 0,1 0,0 0,-1 0,1-1,0 1,-1 0,1 0,0 0,-1 0,1 0,0 0,-1-1,1 1,0 0,0 0,-1 0,1-1,0 1,0 0,-1 0,-12 152,14-115,0 380,-1-389,1 0,2-1,0 1,2-1,1 0,1 0,1-1,2 0,0 0,2-1,11 18,-16-32,-6-6</inkml:trace>
  <inkml:trace contextRef="#ctx0" brushRef="#br0" timeOffset="247.183">822 312,'39'0,"36"-5,15-1,2 0,-10 1,-9 1,-8-3,-10 0,-4 0,-7 3,-5 0,-10 2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3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339 142,'-177'431,"173"-422,-4 7,1 1,0 0,2 0,0 1,0 0,2 0,0 0,1 0,1 8,1-24,1 1,-1-1,1 1,-1 0,1-1,0 1,0-1,0 0,0 1,1-1,-1 0,1 0,-1 1,1-1,0 0,-1-1,1 1,0 0,0 0,1-1,-1 0,0 1,0-1,1 0,-1 0,1 0,-1 0,1 0,-1-1,1 1,1-1,89 3,-72-5,-8 2,0-2,0 0,0 0,0-1,0-1,-1 0,1-1,-1 0,6-4,0 0</inkml:trace>
  <inkml:trace contextRef="#ctx0" brushRef="#br0" timeOffset="261.657">0 424,'58'-14,"28"-5,5-4,-9 2,-13 4,-9 6,-10 4,-8 3,-7 3,-9 1</inkml:trace>
  <inkml:trace contextRef="#ctx0" brushRef="#br0" timeOffset="585.485">819 424,'39'-4,"21"-8,6 0,-3 1,-8 2,-9 4,-11 1</inkml:trace>
  <inkml:trace contextRef="#ctx0" brushRef="#br0" timeOffset="781.304">763 678,'38'-10,"32"-7,9-6,-4 0,-10 5,-16 6</inkml:trace>
  <inkml:trace contextRef="#ctx0" brushRef="#br0" timeOffset="1167.319">1835 1,'-252'459,"202"-329,48-125,1 0,0 0,0 0,1 0,0 1,0-1,0 0,0 0,1 0,0 0,0 0,0 0,0 0,1 0,0 0,0 0,1-1,-1 1,1-1,0 0,0 1,0-1,1-1,-1 1,2 0,4 1,2 0,-1-1,0-1,1 0,0 0,-1-1,1 0,0-1,0 0,0-1,0 0,0-1,0 0,0 0,0-1,0-1,-1 0,8-3,46-32,-51 25</inkml:trace>
  <inkml:trace contextRef="#ctx0" brushRef="#br0" timeOffset="1419.533">1384 340,'38'5,"32"1,9 0,1-1,-9-2,-11-1,-17-1</inkml:trace>
  <inkml:trace contextRef="#ctx0" brushRef="#br0" timeOffset="1614.295">2145 594,'-9'38,"-4"23,6 5,3-8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9:5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5588 843,'-11'-6,"-1"1,1 0,-1 1,-1 1,1-1,0 2,-1 0,0 0,1 1,-1 1,0 0,1 1,-1 0,0 1,1 0,0 1,-1 1,1 0,0 0,1 1,-1 1,1 0,0 0,1 1,-1 1,1 0,1 0,-1 1,1 0,1 0,0 1,0 0,1 1,1-1,-1 2,2-1,-1 0,2 1,-1 0,2 0,-1 6,1-12,1 1,1-1,-1 1,1 0,1-1,-1 1,1 0,0 0,0-1,1 1,0 0,0-1,1 1,0-1,0 1,0-1,1 0,0 0,0 0,1 0,0 0,0-1,0 1,0-1,1 0,0-1,0 1,0-1,0 0,1 0,0-1,0 1,0-1,3-1,0 0,0-1,1 0,-1-1,0 1,1-2,-1 1,0-2,0 1,1-1,-1 0,0-1,-1 0,1 0,0-1,-1 0,0-1,6-4,9-6,-1-1,-1-2,0 0,-1-1,12-16,90-137,-122 171,0 1,0-1,0 1,0-1,0 1,1 0,-1-1,0 1,0-1,0 1,1-1,-1 1,0-1,0 1,1 0,-1-1,0 1,1 0,-1-1,0 1,1 0,-1-1,1 1,-1 0,1 0,-1 0,0-1,1 1,-1 0,1 0,-1 0,1 0,-1 0,1 0,-1 0,1 0,-1 0,1 0,-1 0,1 0,-1 0,1 0,-1 0,1 1,-1-1,0 0,1 0,-1 0,1 1,-1-1,1 0,-1 1,0-1,1 0,-1 1,0-1,0 0,1 1,-1-1,0 1,10 33,-8-24,10 63,-11-57,1 0,0 0,1 0,1-1,1 1,0-1,1 0,1-1,0 1,4 4,-10-17,1 1,0-1,1 0,-1 0,0 1,0-1,1-1,-1 1,1 0,0-1,0 1,-1-1,1 0,0 0,0 0,0 0,0 0,0-1,0 0,1 1,-1-1,0 0,0 0,0-1,0 1,0-1,0 1,0-1,0 0,0 0,0 0,0-1,-1 1,1-1,0 1,-1-1,1 0,-1 0,0 0,1-1,-1 1,0 0,-1-1,1 1,0-1,1-2,136-196,-79 144,-59 56,0 0,1 1,-1-1,1 0,0 0,-1 1,1-1,-1 1,1-1,0 1,0 0,-1-1,1 1,0 0,-1 0,1 0,0 0,0 1,-1-1,1 1,0-1,-1 1,1-1,0 1,-1 0,1-1,-1 1,1 0,-1 0,0 0,1 1,-1-1,0 0,0 0,0 1,0-1,0 1,0-1,0 1,0-1,0 1,-1-1,1 1,-1 0,15 81,-15-76,0 0,1 1,-1-1,1 1,1-1,0 0,0 1,0-1,1 0,-1-1,2 1,3 6,-5-11,0-1,0 1,0-1,0 1,0-1,0 0,1 0,-1 0,0 0,1 0,-1-1,1 1,-1-1,0 1,1-1,-1 0,1 0,-1 0,1 0,-1-1,1 1,-1 0,1-1,-1 0,1 0,-1 0,0 0,0 0,0 0,1-1,67-42,57-58,10 3,-136 98,0 1,1-1,-1 0,0 1,0-1,0 1,1 0,-1-1,0 1,1 0,-1-1,0 1,1 0,-1 0,0 0,1 0,-1 1,0-1,1 0,-1 1,0-1,1 0,-1 1,0 0,0-1,0 1,1 0,-1-1,0 1,0 0,0 0,0 0,0 0,0 0,-1 0,1 0,0 0,0 0,-1 1,1-1,-1 0,1 0,-1 1,0-1,1 0,-1 1,0-1,0 0,0 1,4 76,-5-67,1 7,-1-14,0 0,0 0,0 0,1 0,0 0,0 0,0-1,0 1,1 0,0 0,0 0,0 0,0 0,0-1,1 1,-1 0,1-1,0 1,0-1,1 0,-1 0,1 0,-1 0,1 0,0 0,0-1,14 6</inkml:trace>
  <inkml:trace contextRef="#ctx0" brushRef="#br0" timeOffset="1336.285">7197 814,'-8'-2,"0"-1,0 1,0 0,0 1,0 0,0 1,-1-1,1 1,0 1,0 0,0 0,-1 0,1 1,1 0,-1 1,0 0,0 0,1 1,0 0,0 0,0 0,0 1,1 0,-1 1,-1 0,0 1,1 0,0 0,0 1,1 0,0 0,0 1,1-1,0 1,1 1,0-1,0 0,1 1,0 0,0 0,2 0,-1 0,1 0,0 0,1 3,0-11,0 0,0 0,0 0,0 1,0-1,1 0,-1 0,1 0,-1 0,1 0,0 0,0 0,0 0,0-1,0 1,0 0,0 0,1-1,-1 1,1-1,-1 1,1-1,-1 0,1 0,0 1,0-1,0 0,-1 0,1-1,0 1,0 0,0-1,0 1,1-1,-1 0,0 1,0-1,0 0,0 0,2-1,80-28,-55 12,-1-2,-1-1,-1-2,-1 0,-1-2,-1 0,3-7,-26 30,0 1,0-1,1 1,-1-1,0 1,0-1,0 1,0-1,0 1,1-1,-1 1,0-1,0 1,1-1,-1 1,0 0,1-1,-1 1,0-1,1 1,-1 0,0-1,1 1,-1 0,1 0,-1-1,1 1,-1 0,1 0,-1 0,1 0,-1-1,1 1,-1 0,1 0,-1 0,1 0,-1 0,1 0,-1 0,1 1,-1-1,1 0,-1 0,1 0,-1 0,1 1,-1-1,1 0,-1 0,0 1,1-1,-1 0,1 1,-1-1,0 0,1 1,-1-1,0 1,1-1,-1 1,0-1,0 1,3 35,-4-31,1 3,-1-1,1 1,0 0,1 0,0 0,0 0,1-1,0 1,0 0,1-1,0 0,0 0,0 1,1-2,0 1,1 0,0-1,0 0,0 0,0-1,1 1,0-1,0 0,1-1,-1 1,1-1,0-1,2 2,0-2,0 0,1 0,-1-1,1 0,0-1,0 0,-1 0,1-1,0 0,0-1,0 0,-1-1,1 0,0 0,-1-1,0 0,1-1,-1 0,-1 0,1-1,0-1,21-13,-1-1,-1-2,-1-1,-1-1,5-9,9-10,-3-1,-2-3,-2 0,-2-2,-2-2,-2-1,-2 0,-3-2,-3-1,-1 0,3-31,-6-73,-15 151,-1 0,0 0,0 1,0-1,-1 1,0-1,-1 1,1 0,-2 0,1 0,-1 0,0 0,0 1,-1 0,1 0,-1 0,-1 0,1 1,-5-3,7 6,0 1,1-1,-1 1,-1 0,1 0,0 0,0 0,0 0,0 1,-1-1,1 1,0 0,-1 0,1 0,0 1,0-1,-1 1,1 0,0 0,0 0,0 0,0 0,0 1,0-1,0 1,1 0,-1 0,0 0,1 0,-2 1,-61 83,53-53,1 2,2-1,1 1,2 1,2 0,0-1,3 1,1 0,2 0,1 0,1 0,3-1,0 0,3 0,1-1,1 0,2-1,4 6,105 158,-85-156,-47-78,-24-16,-2 1,-3 2,-1 2,-33-30,66 72,-10-12,0 2,-2 0,1 1,-2 0,0 2,-1 0,0 1,0 2,-1 0,-1 1,-8-2,7 10,43 13,61 5,0-3,0-4,1-4,0-3,1-3,-1-5,63 3,60 2,-169 0</inkml:trace>
  <inkml:trace contextRef="#ctx0" brushRef="#br0" timeOffset="1636.789">8692 617,'-18'21,"0"1,2 0,0 2,2 0,0 0,2 1,0 1,2 0,1 0,-2 15,9-36,1-1,0 1,0-1,0 1,0-1,1 1,0 0,0-1,0 1,0 0,1-1,0 1,0-1,0 1,0-1,1 1,0-1,0 0,0 0,0 0,1 0,0 0,-1 0,1-1,1 1,-1-1,0 0,1 0,0 0,-1 0,1-1,0 1,1-1,-1 0,0 0,1-1,-1 1,4-1,0 0,0-1,0 1,0-1,0-1,0 0,0 0,0 0,-1-1,1 0,0-1,-1 0,0 0,1 0,-1-1,0 0,-1 0,1-1,-1 0,0 0,0-1,4-4,2-3,-1 0,0-1,-1 0,0-1,-1 0,-1-1,0 0,-2 0,1 0,-2-2,-2 11,0 0,-1-1,0 1,-1-1,0 0,0 0,0 1,-1-1,0 0,-1 0,0 0,0 1,-1-1,1 0,-2 1,1-1,-1 1,0 0,-1 0,1 0,-2 0,1 1,-1 0,1 0,-2 0,1 0,-5-3,4 4,-1 0,1 1,-1 0,0 1,0-1,0 1,0 1,0-1,-1 1,1 0,-1 1,0 0,1 0,-1 1,0 0,0 0,1 0,-10 5</inkml:trace>
  <inkml:trace contextRef="#ctx0" brushRef="#br0" timeOffset="2754.01">9059 1068,'75'-221,"-68"202,1 1,0 0,1 1,1 0,1 0,0 1,1 0,1 1,0 1,3-2,-14 14,1 1,0-1,-1 1,1 0,0 0,0 0,0 0,0 0,0 0,0 1,0 0,0-1,0 1,0 0,0 0,0 1,0-1,0 1,0-1,-1 1,1 0,0 0,0 0,0 1,-1-1,1 1,0-1,-1 1,0 0,1 0,-1 0,0 0,0 1,0-1,0 0,-1 1,1-1,-1 1,1 0,-1 0,0-1,0 1,0 0,0 0,-1 0,1 0,-1 0,1 0,-1 0,0 1,10 190,-10-193,1-1,-1 1,1-1,-1 1,1 0,-1-1,1 1,0-1,-1 0,1 1,0-1,-1 1,1-1,0 0,0 0,-1 1,1-1,0 0,0 0,-1 0,1 0,0 0,0 0,0 0,-1 0,1 0,0 0,0 0,-1-1,1 1,0 0,0-1,-1 1,1 0,0-1,-1 1,1-1,0 1,-1-1,1 1,-1-1,1 1,-1-1,1 0,-1 1,1-1,-1 0,0 1,1-1,-1 0,0 1,0-1,1 0,-1 0,0 0,0 1,0-1,0 0,0 0,0 0,4-4,183-162,-181 162,-1 0,1 0,0 1,0-1,0 1,0 0,1 1,0 0,-1 0,1 0,0 1,1 0,-1 0,0 1,4-1,-8 4,0 0,0 0,0 0,0 0,-1 1,1-1,-1 1,0 0,0-1,0 1,0 0,0 0,0 0,-1 1,0-1,0 0,0 0,0 1,0-1,0 1,-1-1,0 1,0-1,0 1,0-1,0 1,-1-1,1 1,-2 2,2 0,-3 58,6 72,-3-132,1-1,0 0,0 0,0 0,0 0,1-1,-1 1,1 0,-1 0,1-1,0 1,0-1,0 1,1-1,-1 0,1 0,-1 0,1 0,-1-1,1 1,0-1,0 1,0-1,0 0,1 0,16 4</inkml:trace>
  <inkml:trace contextRef="#ctx0" brushRef="#br0" timeOffset="3354.39">10103 588,'-18'31,"1"1,1 1,2 0,1 1,2 1,-5 28,15-61,0 0,0 1,0-1,0 1,1-1,-1 1,1-1,0 1,0 0,0-1,0 1,0-1,0 1,1-1,-1 1,1-1,0 1,0-1,0 1,0-1,0 0,0 1,1-1,-1 0,1 0,-1 0,1 0,0 0,0 0,0-1,0 1,0-1,0 1,0-1,1 0,-1 0,0 0,1 0,-1 0,1 0,-1-1,1 1,-1-1,1 0,0 0,-1 0,1 0,-1 0,1 0,0-1,11-5,0-1,-1-1,0 0,0 0,-1-2,0 1,0-2,-1 1,-1-1,0-1,0 0,1-5,109-170,-120 185,1 0,-1 0,1 0,-1 0,1 0,-1 0,1 1,0-1,0 0,0 0,0 1,1-1,-1 0,0 1,1-1,-1 1,0 0,1 0,0-1,-1 1,1 0,0 0,0 0,-1 1,1-1,0 0,0 1,0-1,0 1,0-1,0 1,0 0,0 0,0 0,0 0,0 0,0 1,0-1,0 1,0-1,0 1,0 0,0-1,-1 1,1 0,0 0,0 0,-1 1,1-1,-1 0,1 1,-1-1,0 1,1-1,-1 1,0 0,1 1,61 173,-45-111,-4-18,-2 1,-2 0,-2 1,-3 1,-1-1,-3 0,-2 1,-2-1,-2 1,-2-1,-2-1,-4 4,8-35,0 1,-2-1,0-1,-1 1,0-1,-2 0,0-1,0 0,-1-1,-1 0,-1-1,0 0,0-1,-1 0,-1-1,0-1,0 0,-1-1,-1-1,1-1,-1 0,-4 0,17-5,1-1,-1-1,0 1,1 0,-1-1,0 0,0 0,1 0,-1 0,0-1,1 1,-1-1,0 0,1 0,-1-1,1 1,-1-1,1 1,0-1,0 0,0 0,0-1,0 1,0 0,0-1,1 0,-1 0,1 0,0 0,0 0,0 0,0 0,1-1,-1 1,1-1,-1-1,0-10,0 0,1-1,1 1,0-1,1 1,1-1,0 1,1 0,1 0,0 0,1 0,1 0,0 1,1 0,0 1,1-1,10-11,4-5,2 1,1 1,2 1,1 1,0 2,30-20,-14 14,2 2,0 2,2 2,1 2,0 3,32-8,-36 15</inkml:trace>
  <inkml:trace contextRef="#ctx0" brushRef="#br0" timeOffset="-2482.159">537 278,'21'34,"26"95,-5 1,10 75,-21-49,-24-107,2 0,3-1,1-1,2 0,3 0,5 6,-22-50,1 0,0 0,0 0,0 0,0-1,0 1,0-1,1 1,-1-1,1 0,0 1,0-1,0-1,0 1,0 0,0-1,0 0,1 1,-1-1,0-1,1 1,-1 0,0-1,1 0,-1 1,1-1,-1-1,1 1,-1 0,1-1,-1 0,0 0,1 0,-1 0,0 0,0-1,0 0,0 1,0-1,0 0,0 0,0-1,-1 1,1-1,17-18,-1-1,-1 0,-1-2,-1 0,-1-1,-1 0,-1-1,-2 0,0-1,-2 0,2-13,91-330,-102 369,0 0,0 0,0 1,0-1,0 0,0 0,0 0,0 0,0 1,0-1,1 0,-1 0,0 0,1 1,-1-1,0 0,1 0,-1 1,1-1,-1 0,1 1,0-1,-1 1,1-1,-1 1,1-1,0 1,0-1,-1 1,1 0,0-1,0 1,-1 0,1-1,0 1,0 0,0 0,0 0,-1 0,1 0,0 0,0 0,0 0,0 0,-1 0,1 1,0-1,0 0,0 0,-1 1,1-1,0 1,0-1,-1 1,1-1,0 1,-1-1,1 1,0 0,28 45,-27-44,178 389,-163-358,-13-24,-1 0,2 0,-1 0,1 0,1-1,-1 0,1 0,1 0,-1-1,1 0,1 0,-1-1,1 0,0 0,1-1,-1 0,1-1,-2-4,0-1,0-1,0 1,-1-1,1 0,-1 0,1-1,-1 0,0 0,0-1,0 0,-1 0,1 0,-1 0,0-1,0 0,0 0,-1 0,0-1,0 0,0 1,-1-1,0-1,1 0,0 1,32-55,-3-1,-3-1,-3-2,-2-1,-3 0,8-53,-12 56,45-164,-53 209</inkml:trace>
  <inkml:trace contextRef="#ctx0" brushRef="#br0" timeOffset="-1667.986">2484 871,'-33'6,"1"2,0 1,0 2,1 1,0 1,-2 4,13-8,1-1,0 1,1 1,0 1,0 1,1 0,-9 10,21-17,0 0,0 0,1 0,-1 1,1-1,1 1,-1 0,1 1,0-1,0 0,1 1,0-1,0 1,1 0,0 0,0 0,0 0,1 0,0 0,0-1,2 6,-2-8,0-1,1 0,0 0,0 0,0 1,0-1,1 0,-1 0,1 0,0-1,-1 1,1 0,1-1,-1 1,0-1,1 0,-1 1,1-1,-1 0,1-1,0 1,0 0,0-1,0 0,0 0,0 1,0-2,1 1,-1 0,0-1,1 1,5-1,0 1,0-1,0-1,0 1,0-2,0 1,0-1,0 0,0-1,6-3,6-6,-1 0,-1-1,0-1,-1-1,0-1,-1 0,-1-1,-1-1,0 0,-2-1,12-20,18-21,19-16,-61 77,1 0,-1 0,1 0,-1 0,1 0,-1 0,1 0,-1 0,0 1,0-1,0 1,0-1,0 1,0-1,0 1,0-1,-1 1,1 0,-1-1,1 1,-1 0,1 0,-1 0,0-1,0 1,0 0,0 0,0-1,-1 1,1 0,0 0,-1 0,2 6,1 11,0 1,2 0,0 0,2-1,0 0,1 0,1-1,0 0,4 5,-10-21,-1 0,1 0,0 0,0 0,0 0,0 0,0 0,0-1,0 1,0-1,1 1,-1-1,1 0,-1 0,1 0,-1 0,1-1,-1 1,1-1,0 1,0-1,-1 0,1 0,0 0,-1 0,1-1,0 1,-1-1,1 0,-1 0,1 1,-1-2,1 1,-1 0,1 0,-1-1,0 1,0-1,0 0,0 0,0 0,0 0,0 0,-1 0,1 0,-1 0,1-1,-1 1,0-1,1-1,57-91,55-66,-114 160,0 1,1-1,-1 0,1 0,-1 0,1 0,-1 0,1 1,-1-1,1 0,0 0,0 1,-1-1,1 0,0 1,0-1,0 1,0-1,0 1,0 0,0-1,0 1,-1 0,1 0,0 0,0-1,0 1,0 0,0 0,0 0,0 1,0-1,0 0,0 0,0 0,0 1,0-1,0 0,0 1,0-1,0 1,0-1,-1 1,1 0,0-1,0 1,-1 0,1 0,0-1,-1 1,1 0,-1 0,1 0,-1 0,1 0,-1-1,1 2,10 101,-10-95,0 5,1 0,0 0,1 0,1 0,0 0,0 0,2-1,-1 0,1 0,1 0,0-1,1 0,2 3,-8-13,0 0,-1 1,1-1,0 0,0 0,0 1,0-2,0 1,0 0,0 0,1-1,-1 1,0-1,0 1,0-1,1 0,-1 0,0 0,0 0,1-1,-1 1,0-1,0 1,0-1,0 0,0 1,0-1,0 0,0-1,0 1,0 0,0 0,0-1,-1 1,1-1,-1 0,1 1,0-2,49-76,36-117,-79 185,-2 5</inkml:trace>
  <inkml:trace contextRef="#ctx0" brushRef="#br0" timeOffset="-1329.873">3387 984,'21'0,"0"0,1-1,-1-1,0-2,0 0,0-1,-1 0,0-2,0-1,0 0,-1-2,11-7,-27 15,0 0,0 0,0-1,0 1,-1-1,1 0,-1 0,0 0,0 0,0 0,0 0,-1 0,1-1,-1 1,0-1,0 1,0-1,0 0,0 1,-1-1,0 0,0 1,0-1,0 0,-1 1,1-1,-1 0,0 1,0-1,0 1,0-1,-1 1,1 0,-1-1,0 1,0 0,0 0,-1 0,1 1,-1-1,1 0,-1 1,0 0,0 0,0 0,0 0,-1 0,1 0,0 1,-1-1,1 1,-1 0,1 0,-1 1,0-1,1 1,-4-1,-3 2,1 0,0 1,-1-1,1 2,0-1,0 1,0 1,1 0,-1 0,1 1,0-1,0 2,0-1,1 1,0 1,0-1,0 1,1 0,0 0,1 1,0 0,0 0,0 0,1 1,0 0,1-1,0 1,0 0,1 1,0-1,1 0,0 1,0-1,1 1,0 6,-1-5,0 0,1-1,0 1,1 0,0-1,1 1,0-1,0 1,1-1,0 0,1 0,0 0,1-1,0 1,0-1,1 0,0-1,1 1,0-1,0 0,1-1,1 1,3 0,0 0,0-1,1-1,0 0,0 0,0-2,1 1,0-2,0 0,0 0,0-2,0 0,0 0,0-1,0-1,1 0,-1-1,0-1,0 0,9-4</inkml:trace>
  <inkml:trace contextRef="#ctx0" brushRef="#br0" timeOffset="4616.546">0 1605,'958'0,"-562"27,737-27,-292 0,-247-27,688 26,-667-27,125 0,-67 1,169-3,-168 5,772-33,-933 31,242-5,60 34,-786-2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0 227,'57'41,"-55"-37,12 15,-1 1,-1 1,-1 0,-1 0,-1 1,-1 1,-1-1,3 19,-4-19,1 0,10 41,4-1,2-1,12 21,-35-81,0 0,0 0,0 0,0 0,0 1,1-1,-1 0,0 0,1 0,-1 0,0 0,1 0,-1 0,1 0,0 0,-1 0,1 0,0 0,-1 0,1 0,0 0,0-1,0 1,0 0,0-1,0 1,0-1,0 1,0-1,0 1,0-1,0 0,0 1,0-1,1 0,-1 0,0 0,0 0,0 0,0 0,0 0,1 0,-1 0,0-1,0 1,0 0,0-1,0 1,0-1,0 1,0-1,0 0,0 1,1-2,53-179,99-261,-94 273,-51 146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1,'-5'29,"-6"19,-2 6,2-2,3-4,2-10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0,'-19'20,"3"15,4 2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0,'-42'27,"27"-19,0 1,1 1,0 0,0 0,1 2,1-1,0 2,0 0,1 0,1 1,8-12,1 0,-1 1,1-1,0 1,0-1,0 1,0-1,0 1,0-1,1 1,-1 0,1 0,0-1,0 1,0 0,0 0,0-1,0 1,1 0,0-1,-1 1,1 0,0-1,0 1,1-1,-1 1,0-1,1 0,-1 0,1 1,0-1,0 0,0 0,1 1,91 45,-43-27,-47-19,0 0,-1 0,1 0,-1 1,1-1,-1 1,0 0,0 0,0 0,-1 0,1 1,-1-1,0 1,1-1,-2 1,1 0,0 0,-1 0,0 0,1 0,-2 0,1 0,0 0,-1 1,0-1,0 0,0 0,0 0,-1 1,0-1,0 0,0 0,0 0,-1 0,1 0,-1 0,0-1,0 1,0-1,-1 1,1-1,-1 0,0 0,0 0,-2 1,-5 2,0-1,-1 0,0-1,0 0,0-1,0 0,-1-1,1 0,-1-1,1 0,-1-1,0 0,1-1,-1 0,-10-3,-2-2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0 499,'27'-50,"3"1,1 1,3 2,1 1,2 2,3 1,11-7,-27 28,2 2,0 1,1 0,1 2,29-12,-56 27,1 0,-1 1,1-1,0 0,-1 1,1-1,0 1,0-1,-1 1,1 0,0 0,0-1,0 1,-1 1,1-1,0 0,0 0,-1 1,1-1,0 1,0-1,-1 1,1 0,-1 0,1 0,-1 0,1 0,-1 0,1 0,-1 0,0 0,0 1,1-1,-1 1,0-1,0 1,-1-1,1 1,0-1,0 1,-1 0,1-1,-1 1,1 0,-1 0,0 0,0-1,0 1,0 0,0 0,4 72,-6-65,2 0,0 1,0-1,0 0,1 1,1-1,-1 0,2 0,-1 0,1 0,0 0,1-1,0 1,1-1,4 7,-5-12,0-1,0 0,0 0,0 0,0-1,0 1,1-1,-1 0,0 0,1-1,-1 1,1-1,-1 0,0 0,1 0,-1-1,1 1,-1-1,0 0,1-1,-1 1,0-1,0 0,0 0,0 0,0 0,-1-1,1 1,-1-1,1 0,-1 0,0 0,0-1,0 1,1-3,9-5,188-160,-200 170,0-1,0 0,1 1,-1-1,0 1,1-1,-1 1,1 0,-1-1,1 1,0 0,0 0,-1 0,1 1,0-1,0 0,0 1,0-1,0 1,0-1,0 1,0 0,0 0,0 0,0 0,0 0,0 1,0-1,0 0,0 1,0 0,-1-1,1 1,0 0,0 0,0 0,-1 0,1 0,-1 1,1-1,-1 0,1 1,-1-1,0 1,1-1,-1 1,0 0,0 0,0-1,0 1,-1 0,1 0,0 1,3 229,-3-229,0 0,0 0,1 0,-1 0,1 0,0 0,0 0,0 0,0-1,0 1,1-1,-1 0,1 1,0-1,-1 0,1 0,0-1,0 1,0-1,3 1,15 5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57,'1'-1,"0"1,0-1,-1 1,1-1,0 1,0-1,-1 0,1 1,0-1,-1 0,1 0,0 1,-1-1,1 0,-1 0,0 0,1 0,-1 0,0 0,1 0,-1 0,0 0,0 0,0 1,0-1,0 0,0 0,0 0,0 0,0 0,0 0,-1 0,1 0,0 0,-1 0,1 0,0 0,-1 0,0 1,1-1,-1 0,1 0,-1 0,0 1,1-1,-1 1,0-1,0 0,0 1,1-1,-1 1,0-1,0 1,0 0,-54-10,32 16,1 0,1 1,0 2,0 0,0 1,1 1,1 1,0 1,0 0,1 1,1 2,1-1,-4 6,-52 70,70-88,-1 1,1 0,0 0,1 0,-1 0,1 0,-1 0,1 0,0 0,1 0,-1 1,1-1,0 0,0 1,0-1,1 0,-1 1,1-1,0 0,0 0,1 0,-1 0,1 0,2 3,1-2,0-1,1 0,-1-1,1 1,0-1,0-1,0 1,1-1,-1 0,1 0,-1-1,1 1,0-2,-1 1,1-1,0 0,-1 0,1-1,0 0,-1 0,1 0,-1-1,1 0,-1 0,0-1,0 0,0 0,4-3,14-9,0-2,-2-1,0 0,0-2,-2 0,-1-2,0 0,-2-1,0-1,0-2,22-29,-39 55,0-1,0 1,0-1,1 1,-1-1,0 1,0-1,1 1,-1-1,0 1,0-1,1 1,-1-1,1 1,-1 0,0-1,1 1,-1-1,1 1,-1 0,1 0,-1-1,1 1,-1 0,1 0,-1 0,1-1,-1 1,1 0,-1 0,1 0,-1 0,1 0,-1 0,1 0,0 0,-1 0,1 1,-1-1,1 0,-1 0,1 0,-1 0,1 1,-1-1,1 0,-1 1,1-1,-1 0,0 1,1-1,-1 0,0 1,1-1,-1 1,10 33,-8-25,0 1,0 1,0-1,1 0,0 0,1 0,0 0,0-1,1 1,1-1,-1 0,1-1,1 0,0 1,0-2,0 1,1-1,0-1,1 1,-1-1,1-1,0 1,1-2,-1 1,1-1,0-1,0 1,1-2,-1 0,-1-1,1-1,0 1,-1-2,1 1,0-1,-1-1,1 0,-1 0,1-1,-1 0,0 0,0-1,0-1,-1 1,5-4,2-3</inkml:trace>
  <inkml:trace contextRef="#ctx0" brushRef="#br0" timeOffset="228.226">1356 0,'-19'39,"-16"26,-7 8,4-4,3-10,9-8,2-15,7-7,5-5,0-1,3 0,-3 1,1-3</inkml:trace>
  <inkml:trace contextRef="#ctx0" brushRef="#br0" timeOffset="478.697">1018 141,'19'10,"16"7,7 7,1 3,-2 2,-3 1,-4 0,-2 0,-2 0,-1-1,-1-5,-5-2,-2-5,1 0,1-3,-4 0,1-1,-4-3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2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0,'-14'39,"-10"16,-1 5,0-3,-2-12,4-8,2-6,-1-4,3-5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0,'-291'170,"251"-129,39-40,0 0,1 0,-1-1,1 1,-1 0,1 0,-1 0,1 0,0 0,0 1,-1-1,1 0,0 0,0 0,0 0,0 0,0 0,0 0,1 0,-1 0,0 0,0 0,1 0,-1 0,1 0,-1 0,1 0,-1 0,1 0,-1 0,1 0,0-1,0 1,-1 0,1 0,0-1,0 1,0-1,0 1,0-1,0 1,0-1,0 1,0-1,0 0,0 1,0-1,0 0,1 0,163 33,-162-32,-1 0,0 0,0 0,0 0,-1 1,1-1,0 1,0-1,-1 1,1 0,-1 0,1 0,-1-1,0 1,0 1,0-1,0 0,0 0,0 0,0 0,-1 1,1-1,-1 0,0 1,0-1,0 0,0 1,0-1,0 0,0 1,-1-1,1 0,-1 0,0 1,0-1,0 0,0 0,0 0,0 0,-1 1,-63 71,47-61,-1-1,0 0,0-2,-1 0,-1-1,1-1,-21 5,17-11,6-4</inkml:trace>
  <inkml:trace contextRef="#ctx0" brushRef="#br0" timeOffset="338.95">834 114,'-26'18,"1"3,1 0,1 1,1 1,1 1,2 1,0 1,1 1,-6 13,22-38,0 1,1 0,-1 0,0 0,1 0,-1 0,1 0,0 0,0 0,1 1,-1-1,0 0,1 0,0 1,0-1,0 1,0-1,1 0,-1 1,1-1,0 0,0 0,0 0,0 1,0-1,1 0,-1 0,1-1,0 1,0 0,0-1,0 1,1-1,-1 1,1-1,-1 0,1 0,0 0,2 1,10 0,1-1,-1-1,1 0,-1-1,1 0,-1-1,0-1,1-1,-1 0,0-1,0 0,-1-2,1 1,-1-2,0 0,-1 0,10-8,-11 9,1-2,-1 1,0-1,-1-1,0 0,0-1,-1 0,0-1,-1 0,0 0,-1-1,0 0,-1 0,0-1,-1 0,-1 0,0-1,-1 0,2-8,-6 18,0-1,0 1,-1-1,0 1,1-1,-2 1,1-1,0 1,-1 0,0 0,0 0,0 0,-1 0,1 0,-1 1,0-1,0 1,0-1,0 1,-1 0,1 1,-1-1,0 1,0-1,0 1,0 0,0 0,0 1,-1-1,-3 0,-1 0,-1-1,0 2,0-1,1 1,-1 1,0 0,0 0,0 1,0 0,0 1,1 0,-1 0,-8 4,-12 7,5 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1,'40'152,"-6"-49,43 180,-30-142,-47-141,0 0,1 1,-1-1,0 1,1-1,-1 1,1-1,-1 0,0 1,1-1,-1 0,1 1,-1-1,1 0,-1 0,1 1,-1-1,1 0,-1 0,1 0,0 0,-1 0,1 0,-1 1,1-1,-1-1,1 1,-1 0,1 0,-1 0,1 0,0 0,-1 0,1-1,-1 1,1 0,-1 0,1-1,-1 1,0 0,1-1,-1 1,1-1,-1 1,0 0,1-1,-1 1,0-1,1 1,-1-1,0 1,0-1,0 1,1-1,-1 1,0-1,0 1,0-1,0 0,14-39,-13 35,124-417,-40 225,-73 207,-6 3</inkml:trace>
  <inkml:trace contextRef="#ctx0" brushRef="#br0" timeOffset="353.686">649 509,'0'19,"0"16,0 7,0 1,0-2,-5-8,-1-5,0-2,1-6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9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0 335,'15'-18,"-7"5,1 1,0 1,1 0,1 0,-1 1,2 0,-1 1,1 0,1 1,-1 0,2 1,-8 6,0 0,-1 1,1 0,0 0,0 0,0 1,-1 0,1 0,0 1,-1-1,1 1,-1 0,1 1,-1-1,0 1,0 0,0 0,-1 1,1 0,2 2,43 23,-38-25,0 0,1 0,-1-1,1-1,0 0,-1-1,1 0,0-1,0 0,0-1,0-1,0 0,-1-1,1 0,-1-1,0 0,0-1,0 0,0-1,-1 0,8-6,-4-2</inkml:trace>
  <inkml:trace contextRef="#ctx0" brushRef="#br0" timeOffset="-962.205">0 589,'24'0,"18"0,6 0,0 0,-4 0,-4 0,-4 0,-4 0,-2 0,-1 0,-2 0,1 0,-1-5,1-1,-5 0</inkml:trace>
  <inkml:trace contextRef="#ctx0" brushRef="#br0" timeOffset="-695.296">113 786,'24'5,"22"2,9-1,-1-1,-5-7,-6-2,-5-1,-4 1,-8 0</inkml:trace>
  <inkml:trace contextRef="#ctx0" brushRef="#br0" timeOffset="1037.976">875 617,'-28'55,"2"1,3 2,-10 40,122-227,-48 78,118-145,-159 195,0 0,1 0,-1 0,1 0,-1 1,1-1,0 0,-1 0,1 0,0 1,-1-1,1 0,0 1,0-1,0 0,0 1,-1-1,1 1,0 0,0-1,0 1,0 0,0-1,0 1,0 0,0 0,0 0,0 0,0 0,0 0,0 0,0 0,0 1,0-1,0 0,0 1,0-1,0 0,0 1,0-1,0 1,0-1,-1 1,1 0,0-1,0 1,-1 0,1 0,0-1,-1 1,1 0,-1 0,1 0,-1 0,1 0,-1 0,0 0,7 18,-1 0,-1 0,-1 1,-1 0,0 0,-1 15,1 5,-4-39,1 1,-1 0,1-1,0 1,-1 0,1 0,0-1,0 1,0 0,0 0,0-1,0 1,1 0,-1-1,1 1,-1 0,1-1,0 1,-1 0,1-1,0 1,0-1,0 1,0-1,0 0,0 1,1-1,-1 0,0 0,1 0,-1 0,1 0,-1 0,1 0,-1-1,1 1,0 0,-1-1,1 1,0-1,0 0,-1 0,1 1,0-1,0 0,-1 0,1-1,0 1,0 0,-1-1,1 1,0-1,-1 1,1-1,-1 0,1 0,84-87,30-59,-116 146,1-1,-1 1,0 0,0 0,1 0,-1 0,1 0,-1 1,1-1,-1 0,1 0,0 0,-1 0,1 0,0 1,0-1,-1 0,1 1,0-1,0 1,0-1,0 1,0-1,0 1,0-1,0 1,0 0,0 0,0-1,0 1,0 0,0 0,0 0,0 0,0 0,0 0,0 1,0-1,0 0,0 0,0 1,0-1,0 1,0-1,0 1,0-1,0 1,0 0,0-1,-1 1,1 0,0 0,-1-1,1 1,0 0,-1 0,1 1,6 120,-9-110,1 0,1 0,-1 1,2-1,0 0,0 0,1 0,1 0,0-1,1 1,4 9,3-3</inkml:trace>
  <inkml:trace contextRef="#ctx0" brushRef="#br0" timeOffset="1640.418">1948 505,'-199'166,"190"-159,0 1,1 0,1 1,-1-1,1 2,1-1,0 1,0 0,1 0,0 0,1 1,0 0,0-1,0 6,4-14,0-1,-1 1,1-1,0 1,0 0,0-1,0 1,0-1,0 1,0 0,1-1,-1 1,0-1,1 1,0-1,-1 1,1-1,0 0,0 1,-1-1,1 0,0 0,0 1,1-1,-1 0,0 0,0 0,0 0,1 0,-1 0,0-1,1 1,-1 0,1-1,-1 1,1-1,-1 0,1 1,0-1,-1 0,1 0,-1 0,1 0,-1 0,1 0,0 0,71-27,184-183,-257 209,1 0,0-1,-1 1,1 0,0 0,0-1,0 1,0 0,0 0,0 0,0 0,0 0,0 1,1-1,-1 0,0 0,1 1,-1-1,0 1,1-1,-1 1,0-1,1 1,-1 0,1 0,-1 0,1 0,-1 0,1 0,-1 0,1 0,-1 1,0-1,1 0,-1 1,1-1,-1 1,0 0,0-1,1 1,-1 0,0 0,0 0,0 0,0 0,0 0,0 0,0 0,15 92,-4-41,20 145,-30-178,0 0,-1 0,-1 1,-1-1,-1 0,0 0,-2 0,0 0,-1 0,-1-1,0 0,-2 0,0 0,-1-1,0 0,-2-1,0 0,-6 6,15-20,0 0,1 1,-1-1,0-1,0 1,-1 0,1 0,0-1,-1 1,1-1,0 0,-1 0,0 0,1 0,-1 0,0 0,1-1,-1 1,0-1,0 0,1 0,-1 0,0 0,0 0,1-1,-1 1,0-1,0 0,1 1,-1-1,1-1,-1 1,1 0,-1-1,1 1,0-1,0 1,-1-1,1 0,1 0,-1 0,0 0,0-1,1 1,-1 0,1-1,0 1,0-1,0 1,-3-7,1 1,1-1,0 0,0 0,1 0,0 0,0 0,1 0,0 0,1 0,0 0,0 1,1-1,0 0,0 0,1 1,1-1,-1 1,2-1,95-150,-80 132,-7 9</inkml:trace>
  <inkml:trace contextRef="#ctx0" brushRef="#br0" timeOffset="4286.369">2710 138,'-24'106,"14"-69,7-31,0 0,1 1,-1 0,1-1,1 1,-1 0,1 0,0 0,1 0,0 0,0 0,0 0,1 0,0 0,0 0,1 0,0 0,0-1,1 1,1 3,2-6,0-1,0 1,1-1,-1 0,1-1,-1 1,1-1,0-1,0 1,0-1,0 0,0-1,0 0,0 0,0 0,0-1,6-1,6 1,86 8,-87-1</inkml:trace>
  <inkml:trace contextRef="#ctx0" brushRef="#br0" timeOffset="4623.344">2427 645,'43'-5,"34"-1,8 0,-5-4,-12 0,-12 2,-11 2,-9 2,-5 2,-3 1,-2 1,0 0,0 1,-5-1</inkml:trace>
  <inkml:trace contextRef="#ctx0" brushRef="#br0" timeOffset="5455.055">2569 843,'161'-17,"-89"18,-72 1,0 0,1 0,-1-1,0 1,0 0,0 0,-1 0,1-1,0 1,-1 0,1 0,-1-1,1 1,-1 0,0-1,0 1,0 0,0-1,0 1,0-1,0 0,0 1,-1-1,1 0,0 0,-1 0,1 0,-1 0,1 0,-1 0,0 0,-1 0,-2 3,-19 17,11-12,1 2,0 0,0 0,1 1,0 0,1 1,1 0,0 1,0 1,8-14,1 1,-1-1,1 0,-1 0,1 1,0-1,0 1,-1-1,1 0,0 1,0-1,1 1,-1-1,0 0,0 1,1-1,-1 0,0 1,1-1,0 0,-1 0,1 1,0-1,-1 0,1 0,0 0,0 0,0 0,0 0,0 0,0 0,0 0,0-1,1 1,-1 0,0-1,0 1,1-1,-1 1,0-1,1 1,-1-1,0 0,2 0,64 4,-38-8,1-2,-1-1,-1-2,0 0,0-2,23-13,-33 16</inkml:trace>
  <inkml:trace contextRef="#ctx0" brushRef="#br0" timeOffset="5950.872">3584 363,'-31'30,"0"2,3 1,0 2,2 0,2 2,2 0,1 2,-14 37,32-72,1 0,1 0,-1 1,1-1,-1 1,1-1,1 1,-1-1,0 1,1 0,0-1,0 1,1-1,-1 1,1 0,0-1,0 1,1-1,-1 1,1-1,0 0,0 0,0 0,1 0,0 0,-1 0,1-1,1 1,-1-1,0 0,1 0,-1 0,1 0,0-1,0 1,0-1,4 1,12-1,1 0,0-2,0 0,0-2,0 0,-1-1,1-1,-1-1,0-1,0-1,-1-1,0 0,0-1,-1-1,12-9,13-3,-2-2,0-1,-1-3,-2-1,15-16,-44 35,0 0,0-1,-1-1,0 1,0-1,-2-1,0 1,0-1,-1 0,0 0,0-8,-3 16,-1-1,0 0,0 1,-1-1,1 0,-1 1,-1-1,1 0,-1 1,0-1,0 0,-1 1,1-1,-1 1,0 0,-1-1,1 1,-1 0,0 1,-1-1,1 0,-1 1,0 0,0 0,0 0,0 0,-1 0,-3-1,-9-3,1 1,-1 1,-1 1,1 0,-1 1,1 1,-1 1,0 1,0 0,0 1,0 1,0 0,0 2,0 0,0 1,1 1,0 0,0 2,0 0,1 0,-12 9,-58 37,56-27</inkml:trace>
  <inkml:trace contextRef="#ctx0" brushRef="#br0" timeOffset="6587.837">3443 673,'92'-57,"91"-43,-177 98,-1 0,0 1,1-1,-1 1,1 1,-1-1,1 1,0 0,-1 0,1 1,-1-1,1 1,-1 0,1 1,-1 0,0-1,1 2,-1-1,0 0,0 1,-1 0,1 0,-1 1,1-1,0 2,8 5,0-1,1-1,-1 0,2-1,-1-1,1 0,0-1,0 0,1-1,-1-1,7 0,8 4,-24-1</inkml:trace>
  <inkml:trace contextRef="#ctx0" brushRef="#br0" timeOffset="8523.489">4205 25,'73'-18,"44"11,-116 7,0 0,-1 0,1 0,0 1,0-1,0 0,0 0,-1 1,1-1,0 0,0 1,-1-1,1 0,0 1,0-1,-1 1,1 0,-1-1,1 1,0-1,-1 1,1 0,-1 0,1-1,-1 1,0 0,1 0,-1-1,0 1,0 0,1 0,-1 0,0 0,0-1,0 1,0 0,0 0,0 0,0 0,0 0,-1-1,1 1,0 0,0 0,-1 0,1-1,0 1,-1 0,1 0,-1-1,1 1,-1 0,-31 34,2-11,20-17,0 1,1 0,-1 0,1 1,1 0,0 0,0 1,1 0,0 0,0 1,1 0,-2 8,7-18,0 1,1 0,0 0,-1 0,1-1,0 1,0 0,0 0,0 0,0 0,0 0,1-1,-1 1,0 0,1 0,0 0,-1-1,1 1,0 0,0-1,0 1,0-1,0 1,0-1,0 1,1-1,-1 0,0 0,1 0,-1 0,1 0,0 0,-1 0,1 0,0 0,-1-1,1 1,0-1,0 1,0-1,0 1,83 4,-76-6,75-7,-65 1</inkml:trace>
  <inkml:trace contextRef="#ctx0" brushRef="#br0" timeOffset="9371.862">4121 872,'-1'-1,"0"1,0-1,0 1,1 0,-1 0,0-1,0 1,0 0,0 0,0 0,0 0,0 0,1 0,-1 0,0 1,0-1,0 0,0 0,0 1,1-1,-1 0,0 1,0-1,0 1,1-1,-1 1,0-1,1 1,-1 0,0-1,1 1,-1 0,1 0,-1-1,1 1,0 0,-1 0,1 0,-93 142,93-143,0 0,1 0,-1 0,0 0,1 0,-1 0,0 0,0 0,1 1,-1-1,0 0,1 0,-1 0,0 1,0-1,1 0,-1 0,0 1,0-1,0 0,1 0,-1 1,0-1,0 0,0 1,0-1,0 0,1 1,-1-1,0 0,0 1,0-1,0 0,0 1,0-1,0 0,0 1,25-27,109-113,-41 60,-91 79,-1 0,1 1,0-1,0 0,-1 1,1-1,0 1,0-1,-1 1,1 0,-1 0,1-1,0 1,-1 0,0 1,1-1,-1 0,0 0,1 1,-1-1,0 0,0 1,0-1,0 1,-1 0,1-1,0 1,0 0,-1-1,1 1,-1 0,0 0,0-1,1 1,-1 0,0 0,0 0,-1-1,1 1,0 0,-1 0,1-1,-1 1,1 0,-2 1,3 8,-1-9,0 0,0 0,0 1,0-1,0 0,1 0,-1 0,1 0,-1 0,1 0,0 0,0 0,0-1,0 1,0 0,0 0,0-1,0 1,1-1,-1 1,1-1,-1 1,1-1,0 0,0 0,-1 0,1 0,0 0,0 0,0 0,0-1,0 1,0-1,0 1,0-1,0 0,0 0,0 0,0 0,0 0,1 0,-1-1,0 1,0-1,0 1,0-1,-1 0,1 0,1 0,62-48,14-2,-77 51,0 0,0 1,0 0,0 0,0-1,0 1,0 1,0-1,0 0,-1 0,1 1,0-1,-1 0,1 1,-1 0,1-1,-1 1,0 0,0 0,0 0,0 0,0 0,0 0,0 0,-1 0,1 0,-1 0,1 0,-1 1,0-1,0 0,0 0,0 0,0 0,-1 1,1-1,3 16,28 38,-16-46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1,'34'238,"-21"-145,-4 2,-4-1,-4 0,-4 2,1 40,30 236,1-27,-29 313,30-275,-20-217,7 87,10-56,0-28,1-28,3 90,-60 46,-1 7,30-282,-1 3,0 0,0 0,1 0,-1 0,1 0,0 0,1 0,-1 0,1 0,0 0,0 0,0 0,1-1,0 1,0 0,0-1,0 1,1-1,0 0,0 0,0 0,0 0,0 0,1-1,0 1,0-1,0 0,0 0,0-1,3 2,13 1</inkml:trace>
  <inkml:trace contextRef="#ctx0" brushRef="#br0" timeOffset="1213.286">0 2400,'169'-22,"309"5,-428 13,1195-66,752 71,-1379-27,-10-3,47-3,1010 34,-1573-19,-73 12</inkml:trace>
  <inkml:trace contextRef="#ctx0" brushRef="#br0" timeOffset="3984.74">395 2316,'3'-2,"0"0,-1 0,1 0,-1-1,1 1,-1-1,0 1,0-1,0 0,0 0,0 0,-1 0,0 0,1 0,-1 0,0 0,0-1,0 0,0 1,16-38,1 0,2 2,2 0,1 1,3 2,0 0,10-7,164-227,-137 186,4 3,3 2,4 4,2 4,64-45,-122 101,180-153,-112 92,3 4,83-50,-113 81,6-1,3 2,1 4,2 2,42-12,54 1,-133 39,0 2,1 1,-1 2,0 2,21 3,115 24,-136-27,0 2,0 2,0 1,0 1,-1 2,0 2,-1 0,10 7,239 142,2-6,-187-101,108 74,-105-53,-67-52,-2 1,0 1,-1 1,-2 2,-1 1,6 9,162 210,63 99,-89-163,-8 6,75 71,39 17,8-5,-230-226,2-3,2-2,54 30,-72-47,186 106,-23-34,146 65,-133-90,42-39,-242-28,0-2,1 0,-1 0,1-2,-1 1,1-2,-1 0,11-2,201-44,-29 20,-181 26,-1-1,1 0,-1-2,0 0,0 0,0-2,-1 0,0 0,0-1,0-1,-1 0,0-1,-1-1,0 0,9-9,90-67,-5-6,193-139,-124 80,-142 121,-2-2,-1-1,-1-2,10-17,-33 43,194-188,-14-15,-140 165,200-182,-137 131,-102 94</inkml:trace>
  <inkml:trace contextRef="#ctx0" brushRef="#br0" timeOffset="5703.001">7564 2146,'1300'0,"-1103"-27,85-4,622 33,-679-31,-99 21,-109 11</inkml:trace>
  <inkml:trace contextRef="#ctx0" brushRef="#br0" timeOffset="8119.861">11402 1525,'-32'101,"20"-76,-141 304,123-207,30-118,0 0,0 0,0 0,0 0,1 0,0 0,0 0,0-1,0 1,1 0,-1-1,1 1,0-1,0 1,0-1,0 0,1 0,-1 0,1 0,0 0,0-1,0 1,0-1,1 0,-1 0,0 0,1 0,-1-1,1 1,2-1,142 9,-105-12,26-15,-57 4</inkml:trace>
  <inkml:trace contextRef="#ctx0" brushRef="#br0" timeOffset="8482.206">11035 1779,'138'26,"-104"-25,1-2,-1-2,0-1,0-1,0-2,14-6,32-4,-47 9,-5-1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0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750 424,'2'-3,"0"1,-1-1,0 0,1 0,-1 0,0 0,0 0,-1 0,1 0,0 0,-1 0,0 0,0 0,0-1,0 1,0 0,-1 0,0 0,1 0,-1 0,0 0,0 0,-1 0,1 0,0 1,-1-1,0 0,0 1,0-1,0 1,0 0,0-1,-1 1,1 0,-1 1,1-1,-1 0,0 1,1-1,-1 1,0 0,0 0,0 0,0 0,0 1,-1-1,0 1,-223-1,214 1,0 0,0 1,0 1,0 0,0 0,1 2,-1-1,1 2,-12 5,22-9,0 0,1 0,-1 0,1 1,-1-1,1 0,0 1,0-1,-1 1,1 0,0-1,0 1,1 0,-1 0,0 0,0 0,1 0,-1-1,1 1,0 0,0 0,-1 0,1 0,1 0,-1 0,0 0,0 0,1 0,-1 0,1 0,-1 0,1 0,0 0,0-1,0 1,0 0,0-1,0 1,1 0,-1-1,1 1,63 60,-53-54,-10-8,0 1,1-1,-1 1,1-1,-1 1,0 0,0 0,1 0,-1 0,0 1,0-1,0 1,0-1,-1 1,1-1,0 1,-1 0,1 0,-1 0,1 0,-1 0,0 0,0 0,0 1,0-1,0 0,-1 1,1-1,0 0,-1 1,0-1,0 1,0-1,0 1,0-1,0 0,-1 1,1-1,-1 1,1-1,-1 0,0 1,0-1,0 0,0 0,-1 0,1 0,-1 0,-25 19,-1-2,-1 0,-1-3,0 0,-5 0,1 0,-29 12,-81 50,143-77,0 1,-1-1,1 0,0 0,0 0,0 1,0-1,0 1,0-1,0 1,0-1,0 1,1-1,-1 1,1-1,-1 1,1 0,0 0,0-1,0 1,-1 0,2-1,-1 1,0 0,0-1,0 1,1 0,-1-1,1 1,-1 0,1-1,0 1,0-1,0 1,0-1,0 1,0-1,0 0,0 1,60 37,-26-29,-1-2,1-1,1-2,-1-2,1-1,0-2,26-3,-56 3,1-1,-1 0,0-1,-1 1,1-1,0 0,0 0,-1-1,1 0,-1 0,0 0,0-1,0 0,0 0,-1 0,1 0,-1-1,6-8</inkml:trace>
  <inkml:trace contextRef="#ctx0" brushRef="#br0" timeOffset="353.539">467 1,'-3'100,"-5"0,-4 0,-4-1,-5 0,-4-2,-20 44,-61 198,100-322,2 1,0 0,1 0,1 0,0 0,2 1,0-1,1 0,0 0,2 1,0-1,3 6,1-6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6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0,'2'2,"-1"-1,0 1,-1-1,1 1,0-1,0 1,-1 0,1-1,0 1,-1 0,0 0,1-1,-1 1,0 0,0 0,0-1,0 1,-1 0,1 0,0 0,-1-1,1 1,-1 0,1-1,-1 1,0 0,0-1,0 1,0-1,0 1,0-1,0 0,0 1,-1-1,0 0,2 0,-67 91,-165 295,227-380,1 1,0 0,1 0,-1 0,1 0,1 1,0-1,0 1,0-1,1 1,1 0,-1 0,1 0,1-1,0 4,3-8,-1 0,1-1,0 0,0 1,0-1,0-1,0 1,1-1,-1 1,1-1,0 0,-1-1,1 1,0-1,0 0,0-1,0 1,0-1,0 0,1 0,-1 0,0-1,0 1,0-1,2-1,6 1,41 0,-37 3,0-1,1 0,-1-1,1-1,-1-1,0 0,0-2,0 0,0 0,0-2,-1 0,0-1,0 0,-1-1,0-1,0-1,-1 0,5-6,-3-3</inkml:trace>
  <inkml:trace contextRef="#ctx0" brushRef="#br0" timeOffset="247.866">0 311,'44'5,"32"-4,9-1,0-1,-11-1,-17 1</inkml:trace>
  <inkml:trace contextRef="#ctx0" brushRef="#br0" timeOffset="686.555">678 480,'228'6,"-226"-6,0 1,0-1,0 0,0 1,0-1,0 1,0 0,-1 0,1 0,0 0,0 0,-1 0,1 0,0 0,-1 1,1-1,-1 1,0-1,1 1,-1-1,0 1,0 0,0 0,0 0,0-1,-1 1,1 0,0 0,-1 0,0 0,1 0,-1 0,0 0,0 0,0 0,0 0,0 0,-1 0,1 0,-1 0,1 0,-1 0,0 0,0 0,1 0,-1 0,0-1,-2 2,-47 60,45-59,0 1,0-1,0 1,1 0,-1 0,1 1,0-1,1 1,-1 0,1 0,0 0,1 1,0-1,0 1,0-1,1 1,-1 0,1 1,2-6,-1 1,0-1,1 0,0 1,0-1,-1 0,1 1,0-1,1 0,-1 0,0 0,1 0,-1 0,1 0,-1 0,1-1,0 1,0 0,0-1,0 1,0-1,0 0,0 0,1 0,-1 0,0 0,1 0,-1-1,0 1,1-1,-1 0,1 0,-1 1,1-1,1-1,90-12,-94 13,145-54,-120 47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0,'-2'35,"-1"1,-2-1,-1-1,-2 1,-1-1,-2-1,-2 0,0 0,-2-1,-2-1,-9 13,2-5,1-2,1 2,1 0,3 1,1 0,-4 21,20-59,0 0,0 0,0 1,0-1,1 1,-1-1,1 1,0-1,0 1,-1-1,2 1,-1-1,0 0,0 1,1-1,-1 1,1-1,0 1,0-1,0 0,0 0,0 1,1-1,-1 0,0 0,1 0,0 0,-1 0,1-1,0 1,0-1,0 1,0-1,0 1,0-1,1 0,-1 0,0 0,1 0,-1-1,1 1,-1-1,3 1,166-3,-53-24,-37-5,-66 22</inkml:trace>
  <inkml:trace contextRef="#ctx0" brushRef="#br0" timeOffset="251.415">0 396,'38'-10,"37"-7,16-2,-4 3,-12 4,-13 4,-13 4,-9 6,-8 4,-3 1,-3-1,-5-2</inkml:trace>
  <inkml:trace contextRef="#ctx0" brushRef="#br0" timeOffset="537.348">902 396,'44'-5,"28"-1,6-1,-4 2,-11 2,-10 1,-11 0,-6 2,-10 0</inkml:trace>
  <inkml:trace contextRef="#ctx0" brushRef="#br0" timeOffset="785.533">902 650,'39'-5,"26"-6,13-2,-3-2,-9 0,-11 3,-10 4,-8 3,-10-2,-5-1,-6 2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423 567,'-27'-2,"1"2,0 0,-1 2,1 1,0 1,1 1,-1 1,1 1,-22 10,39-14,-1 0,1 1,0 0,1 0,-1 1,1 0,-1 0,1 1,1 0,-1 0,1 0,0 1,1 0,0 0,0 1,0-1,1 1,0 0,0 0,1 1,0-1,1 1,0 0,0-1,1 1,0 0,0 0,1 0,1 7,0-12,0-1,1 1,0-1,-1 1,1-1,0 0,1 0,-1 0,0 0,1 0,0 0,0-1,-1 1,2-1,-1 0,0 0,0 0,1 0,-1-1,1 1,-1-1,1 0,-1 0,1 0,0 0,0-1,0 1,-1-1,1 0,0-1,0 1,2-1,6 0,0-1,-1 0,1 0,-1-1,0-1,0 0,0 0,0-1,-1-1,3-2,164-147,-177 154,1-1,0 1,0 0,0-1,0 1,1 0,-1 0,0 0,0 0,1 0,-1 0,1 0,-1 0,1 1,-1-1,1 1,-1-1,1 1,0-1,-1 1,1 0,-1 0,1 0,0 0,-1 0,1 0,0 0,-1 1,1-1,-1 0,1 1,0-1,-1 1,1 0,-1 0,1-1,-1 1,0 0,1 0,-1 0,0 0,0 1,0-1,0 0,0 1,0-1,0 0,1 2,19 53,-19-46,1 0,0-1,1 1,0-1,1 1,0-1,0-1,0 1,1-1,1 0,0 0,0-1,0 1,1-2,0 1,6 3,-7-7,0 0,1 0,0 0,-1-1,1-1,0 1,0-1,0-1,0 1,0-1,0-1,0 1,0-1,0-1,0 0,0 0,-1 0,1-1,-1 0,0 0,0-1,6-4,11-7,0-1,-1-2,0 0,-2-1,15-17,-1 1,-2-2,-1-1,-2-1,-2-2,-1 0,-2-2,-2-1,14-42,-26 59,-2-1,-1 0,-1-1,-1 0,-2 0,0 0,-3 0,0 0,-2-11,1 38,1 0,-1 0,0 1,1-1,-1 0,0 0,0 0,0 1,0-1,0 0,-1 0,1 1,-1-1,1 0,-1 1,1-1,-1 0,0 1,0-1,0 1,0-1,0 1,0-1,0 1,-1 0,1-1,0 1,-1 0,1 0,-1 0,1 0,-1 0,1 1,-1-1,0 0,1 1,-1-1,0 1,0 0,1-1,-1 1,0 0,0 0,0 0,1 0,-1 1,0-1,0 0,1 1,-1-1,0 1,1 0,-1-1,0 1,0 1,-3 6,1 0,0 1,0 0,1 0,0 0,1 0,0 1,0-1,1 1,0-1,1 1,0-1,2 10,-3-5,4 709,4-656,-7-55</inkml:trace>
  <inkml:trace contextRef="#ctx0" brushRef="#br0" timeOffset="247.759">789 342,'39'0,"36"0,11-5,-1-1,-4 0,-6 1,-12 1,-7 2,-8 1,-2 0,-5 1,-4 0,-8 1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58,'-22'90,"-11"109,5 15,-1-37,3-73,33-97,-1-12</inkml:trace>
  <inkml:trace contextRef="#ctx0" brushRef="#br0" timeOffset="299.989">0 58,'123'0,"97"0,120-18,-91-11,-161 19,-65 9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3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1,'0'5,"0"15,0 10,0 5,0 0,0 0,-4-2,-3-1,1-1,2-2,0-1,-3-4,0-8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0,'-15'34,"-4"15,0 1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1,'-12'6,"1"2,-1-1,2 1,-1 1,1 0,1 1,-1 0,1 0,1 0,0 2,1-1,0 1,-4 10,11-17,0 0,0 0,1-1,0 1,0 0,0 0,1-1,-1 1,1-1,0 1,1-1,-1 0,1 1,0-1,0-1,0 1,0 0,1-1,-1 0,1 1,0-2,0 1,0 0,0-1,1 1,-1-1,1-1,-1 1,1 0,0-1,4 1,31 19,-36-20,0 0,0 1,0 0,0 0,-1 0,1 0,0 0,-1 1,0 0,0-1,0 1,0 0,0 1,0-1,-1 1,1-1,-1 1,0 0,0-1,-1 1,1 0,-1 0,0 0,0 1,0-1,0 0,-1 0,0 0,0 1,0-1,0 0,-1 1,1-1,-1 0,-1 3,-6 1,0-1,-1 0,0 0,0-1,-1 0,1-1,-1 0,0 0,-1-1,1-1,-1 0,1 0,-1-1,0 0,0-1,-11 0,-59-1,62-6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0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109 171,'-103'348,"98"-328,10-26,13-30,-15 31,25-53,3 2,3 1,2 1,40-46,-28 61,-47 38,0 0,0 1,0-1,1 0,-1 1,0-1,0 1,1-1,-1 1,1 0,-1-1,0 1,1 0,-1 0,0 0,1 0,-1 0,1 0,-1 1,0-1,1 0,-1 1,0-1,1 1,-1-1,0 1,0 0,0 0,1-1,-1 1,0 0,0 0,0 0,0 0,-1 0,1 0,0 0,0 1,0-1,-1 0,1 1,3 10,-1 0,-1 0,0 0,0 0,-2 1,1-1,-1 0,-1 1,-2 9,1 13,0 109,2-143,0 1,0-1,0 1,0 0,0-1,0 1,0 0,0-1,1 1,-1-1,0 1,1-1,0 1,-1-1,1 1,0-1,0 1,0-1,-1 0,2 0,-1 1,0-1,0 0,0 0,0 0,1 0,-1 0,0 0,1-1,-1 1,1 0,-1-1,1 1,-1-1,1 1,0-1,-1 0,1 0,-1 0,1 0,0 0,-1 0,1 0,-1 0,1-1,0 1,-1 0,1-1,-1 0,1 1,-1-1,0 0,1 0,0 0,21-18,-1 0,-1-2,-1 0,-1-2,-1 0,7-13,-17 24,11-16,0 0,1 2,2 0,1 1,3-1,-25 25,0-1,0 1,0-1,1 1,-1 0,0-1,0 1,1 0,-1 0,1 0,-1 0,1 0,0 0,-1 1,1-1,0 0,-1 1,1-1,0 1,0 0,-1 0,1 0,0-1,0 1,0 1,-1-1,1 0,0 0,0 1,-1-1,1 1,0 0,0-1,-1 1,1 0,-1 0,1 0,-1 0,1 0,-1 0,0 1,1-1,-1 0,0 1,0-1,0 1,0-1,0 1,0-1,-1 1,1 0,0-1,-1 1,1 0,1 13,0-1,-1 1,-1 0,0 0,-1-1,-1 1,0 0,-1-1,-4 13,-6 45,12-69,0 0,1-1,-1 1,1 0,0 0,0-1,0 1,0 0,0 0,1 0,-1-1,1 1,0 0,0 0,0-1,0 1,0-1,0 1,1-1,-1 1,1-1,0 0,-1 0,1 0,0 0,1 0,-1 0,0-1,2 2,14 4</inkml:trace>
  <inkml:trace contextRef="#ctx0" brushRef="#br0" timeOffset="563.939">1407 142,'-29'9,"1"1,0 1,0 2,2 0,0 2,0 1,-16 14,34-22,-1-1,2 1,-1 0,1 1,0 0,1 0,0 1,1-1,-3 7,6-12,0 0,0-1,1 1,0 0,0 0,0 0,0 0,1 0,-1 0,1 0,0 0,0 0,1 0,-1 0,1 0,0 0,0 0,0 0,0-1,1 1,-1 0,1-1,0 1,0-1,1 1,-1-1,2 1,2-1,1 0,-1-1,1 0,0 0,0 0,-1-1,1 0,0 0,0-1,0 0,0 0,0-1,0 0,0 0,0-1,0 1,-1-1,1-1,-1 1,1-1,-1-1,0 1,0-1,0 0,-1 0,2-2,176-145,-13-16,-130 132,-50 70,8-27,-1-1,1 1,0 0,0-1,1 1,0 0,1 0,0 0,0 0,0-1,1 1,1 0,-1 0,1 0,0-1,1 1,0-1,0 0,0 0,1 0,0 0,1-1,-1 1,1-1,0 0,5 3,0 0,1 0,1-1,0-1,0 0,0-1,1 0,0 0,0-2,0 0,0 0,1-1,0-1,0 0,-1-1,1 0,0-1,0-1,0 0,0-1,0 0,-1-1,1-1,-1 0,12-6,-10-1</inkml:trace>
  <inkml:trace contextRef="#ctx0" brushRef="#br0" timeOffset="836.663">2423 1,'-5'38,"-11"28,-3 6,-3-3,3-9,4-10,-1-9,-1-6,-4-4,3-3,-1-6,3-2,-1-5,-2 0,-3 3,-2-2,3-4</inkml:trace>
  <inkml:trace contextRef="#ctx0" brushRef="#br0" timeOffset="1082.85">2113 114,'14'29,"15"18,7 3,-3-4,-2-4,-2-10,0-5,-6-2,-1-6,-1-1,2-3,-3-1,-1 4,2 2,2-1,-3 0,-5-3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0,'-4'20,"-3"10,-3 5,-6 2,-5-1,-4-2,-2-1,-1-7,-1-3,0-5,0-1,4-4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113 151,'0'-51,"0"44,0 32,25 161,7 124,-32 534,0 185,27-805,-26-183,-1 1,-2-1,-2 0,-7 31,-13 68,15-86,3 1,2 0,2-1,5 47,-1 3,9 38,-2-91,-3 1,-3 0,-1 0,-4 22,2-17,-29 113,28-92,1-78</inkml:trace>
  <inkml:trace contextRef="#ctx0" brushRef="#br0" timeOffset="1267.043">0 2070,'77'-11,"1"3,75 2,-22 1,191-31,473-51,-422 51,38-5,152 15,34 28,-142 28,165-31,-276-25,149-6,-65 4,188 29,-286-29,48-1,254 30,-388-29,39 27,-283 1</inkml:trace>
  <inkml:trace contextRef="#ctx0" brushRef="#br0" timeOffset="5054.269">57 151,'42'-10,"2"2,-1 2,1 2,0 2,0 2,8 2,115 50,89 19,-55-17,94 85,-87 7,-90-59,103 98,-152-127,77 82,-28-9,311 434,-147-243,-167-160,80 152,-24-56,31-6,-107-160,86 71,-28-32,-124-110,0-1,1-1,0-2,2-1,0-1,1-2,0-2,18 4,316 126,-252-110,136 26,-242-57,19 3,-1-2,1-1,-1-2,1 0,-1-2,15-4,-9-2,0-1,-1-2,0-1,-1-1,0-2,-2-1,0-1,-1-2,-1 0,-1-2,-1-1,5-8,86-121,109-126,-105 130,98-153,-41 44,-145 206,151-258,-21 27,-85 122,15-3,39-27,10-53,-136 234,33-55,2 0,3 3,4 0,234-222,-137 147,-22 25,-82 82,-30 21,1 1,0-1,1 2,-1 0,1 0,1 1,-1 1,1 0,12-3,113-24,68-43,-194 69,-11 5,1-1,-1 1,1 0,0 0,0 0,-1 0,1 0,0 0,0 0,0 1,0-1,0 0,0 1,0 0,0 0,0-1,0 1,0 0,0 1,0-1,0 0,0 1,0-1,0 1,0-1,0 1,0 0,0 0,0 0,0 0,-1 0,1 0,0 1,-1-1,1 0,-1 1,0-1,1 1,-1 0,0-1,0 2,7 11</inkml:trace>
  <inkml:trace contextRef="#ctx0" brushRef="#br0" timeOffset="6851.254">8241 1675,'5'0,"1"-4,5-3,5 1,5 2,3 0,3 2,1 1,1 0,1 1,-1 1,0-1,-5 5,-7 1</inkml:trace>
  <inkml:trace contextRef="#ctx0" brushRef="#br0" timeOffset="8952.3">8975 1281,'0'21,"-1"1,0 0,-2 0,-1-1,0 0,-2 0,0 0,-3 4,-117 286,120-295,1-6,0 0,1 0,0 0,0 1,1-1,1 1,0 0,0 0,1 0,1 0,-1 0,2 0,0 0,0 0,1-1,0 1,3 7,-1-14,0 1,0-1,1 0,-1-1,1 1,0-1,0 0,0 0,1 0,-1-1,1 0,-1 0,1 0,0-1,0 0,0 0,0 0,0-1,0 0,0 0,-1 0,1-1,0 0,6-1,5 1,-11 1,1 0,0 0,0-1,-1 0,1 0,0 0,-1-1,1 0,-1 0,1-1,-1 0,3-2,-3-4,-3-1</inkml:trace>
  <inkml:trace contextRef="#ctx0" brushRef="#br0" timeOffset="9272.464">8749 1535,'24'0,"22"0,8 0,1 0,-6 0,-5 0,-11 4,-6 2,-3 0,-5-1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0,'-250'173,"184"-97,64-74,1 0,0 1,-1-1,1 1,0-1,0 1,0-1,1 1,-1 0,1-1,-1 1,1 0,0 0,0-1,0 1,0 0,1 0,-1-1,1 1,-1 0,1-1,0 1,0-1,0 1,1-1,-1 1,0-1,1 0,0 0,-1 1,1-1,0-1,2 3,164 79,-167-82,1 1,-1-1,-1 0,1 1,0 0,0-1,0 1,-1-1,1 1,-1 0,1-1,-1 1,0 0,0 0,0-1,0 1,0 0,0 0,0-1,0 1,-1 0,1-1,-1 1,1 0,-1-1,0 1,1-1,-1 1,0 0,0-1,0 0,0 1,0-1,-1 0,0 1,-50 46,47-44,-22 16,0-2,0-1,-2-1,0-2,-17 7,32-18,7-3</inkml:trace>
  <inkml:trace contextRef="#ctx0" brushRef="#br0" timeOffset="300.479">883 113,'-38'38,"1"1,2 2,1 1,3 1,-19 36,47-75,0 1,-1-1,2 1,-1 0,1 0,0 0,0 0,0 0,0 1,1-1,0 0,0 1,1-1,-1 1,1-1,1 1,-1-1,1 1,0-1,0 1,0-1,1 0,-1 0,1 0,1 1,-1-2,1 1,0 0,0-1,0 1,1-1,-1 0,1 0,0 0,0 0,3 1,6-1,0 0,0-1,1-1,-1 0,0-1,1 0,-1-1,1 0,-1-1,1-1,-1 0,0-1,0 0,0-1,0-1,-1 0,0 0,1-2,-2 1,1-1,-1-1,0 0,-1-1,1-1,0 2,1-1,-2 0,1-1,-1 0,-1 0,0-1,0-1,-1 1,-1-1,0-1,-1 1,0-1,0-1,-2 1,0-1,0 1,-1-1,-1 0,0 0,-1 0,-1-1,0 1,-1 0,0 0,-1 0,-2-7,2 17,-1 0,1 0,-1 1,1-1,-1 1,0-1,-1 1,1 0,0 1,-1-1,0 0,1 1,-1 0,0 0,0 0,-1 0,1 1,0-1,0 1,-1 0,1 1,-1-1,1 1,-1 0,1 0,-1 0,1 0,0 1,-1 0,1 0,0 0,-1 0,1 1,0 0,0 0,0 0,0 0,0 0,1 1,-3 2,-19 7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2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1,'15'5,"13"1,8 0,2-1,0-1,-3-2,-1-1,-3 0,-1-1,-1-1,-1 1,-5-5,-6-2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58,'48'-5,"20"-1,4-1,-5-2,-10-1,-10 2,-8 2,-5 2,-9 2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1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367 103,'-11'259,"-25"-14,26-15,10-205</inkml:trace>
  <inkml:trace contextRef="#ctx0" brushRef="#br0" timeOffset="353.167">0 74,'355'-40,"-85"21,-186 4,-70 18</inkml:trace>
  <inkml:trace contextRef="#ctx0" brushRef="#br0" timeOffset="856.958">508 639,'30'0,"-15"-1,-1 0,1 2,-1 0,1 0,-1 1,1 1,-1 0,10 5,-22-8,0 1,-1 0,1 0,0 0,0 0,-1 0,1 0,-1 0,1 0,-1 1,1-1,-1 1,0-1,0 1,1-1,-1 1,0 0,-1 0,1-1,0 1,0 0,-1 0,1 0,-1 0,0 0,1 0,-1 0,0 0,0 0,0 0,0 0,-1 0,1 0,-1-1,1 1,-1 0,1 0,-1 0,0 0,0-1,-1 2,-51 70,49-69,-32 52,35-55,1 0,0 0,-1 0,1 1,0-1,0 0,0 0,0 1,0-1,0 0,0 0,0 0,1 1,-1-1,0 0,1 0,-1 0,1 1,0-1,-1 0,1 0,0 0,-1 0,1 0,0 0,0-1,0 1,0 0,0 0,0 0,0-1,0 1,0-1,0 1,0-1,0 1,1-1,-1 0,0 1,0-1,1 0,-1 0,0 0,0 0,1 0,-1 0,0 0,0 0,0-1,1 1,15-2,0-1,0 0,0-2,-1 1,1-2,-1 0,0-1,-1-1,0-1,13-9,-16 12,12-9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6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1,'0'4,"0"7,0 7,0 4,0 3,0 3,0 1,5 1,1-1,0 0,-1 0,-2 0,-1 0,4-6,1-1,0-5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6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30,'38'-4,"33"-3,8 1,-4 1,-11 1,-10 2,-10 1,-13 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7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25,'36'-5,"203"-11,-238 15,0 1,0-1,0 1,0 0,1-1,-1 1,0 0,0 0,0-1,0 1,0 0,0 0,0 0,0 1,0-1,1 0,-1 0,0 0,0 1,0-1,0 1,0-1,0 1,0-1,0 1,-1-1,1 1,0 0,0 0,0-1,-1 1,1 0,0 0,-1 0,1 0,0 0,-1 0,0 0,1 0,-1 0,1 0,-1 0,0 0,0 0,0 0,0 0,0 0,0 1,0-1,0 0,0 0,0 0,0 0,-1 0,-112 92,88-74,19-16,1 1,-1 0,1 0,0 0,0 0,0 1,0 0,1 0,0 0,0 0,0 1,1 0,-1-1,2 1,-1 0,0 1,1-1,0 4,3-7,1 0,-1 1,1-1,0 0,0 0,0 0,1 0,-1 0,1 0,-1-1,1 1,0-1,0 0,0 0,1 0,-1 0,0 0,1-1,-1 1,1-1,-1 0,1 0,0-1,-1 1,1-1,0 1,-1-1,1 0,0-1,2 1,108-21,-95 11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1,'-5'19,"-1"16,0 7,1 1,1-2,2-4,1-2,0-3,-3-2,-2-1,0-1,1-1,2 1,1 0,1-1,1 1,0-4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8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59,'44'-10,"18"-2,4 0,-5 2,-8 3,-7 2,-8 3,-5 1,-3 1,-3 1,0-1,0 1,-1-1,2 0,-1 1,-4-1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8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0 115,'44'-5,"32"-6,9-2,-5-3,-12 2,-12 2,-11 3,-14-1,-6 2,-4 1,1 2,0 2,-3 1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18,'-16'-4,"0"0,-1 1,1 0,-1 1,0 1,1 1,-1 0,0 1,1 1,-1 1,1 0,-1 1,1 1,0 0,1 1,0 1,0 0,0 1,1 1,-8 6,-14 3,34-18,0 1,0-1,1 1,-1 0,0 0,1 0,-1 0,0 0,1 0,-1 0,1 1,0-1,-1 0,1 1,0-1,0 1,0-1,0 1,0 0,0-1,1 1,-1 0,0 0,1 0,-1-1,1 1,0 0,0 0,0 0,0 0,0 0,0 0,0 0,0-1,1 1,-1 0,1 0,0 0,-1 0,1-1,0 1,0 0,0-1,0 1,0-1,0 1,1-1,-1 0,0 1,1-1,-1 0,1 0,0 0,1 1,207 78,-206-78,-1 0,0 1,-1-1,1 1,0-1,-1 1,0 0,1 0,-1 0,0 0,-1 1,1-1,0 0,-1 1,0-1,0 1,0 0,0-1,-1 1,1 0,-1-1,0 1,0 0,0 0,0-1,-1 1,0 0,0-1,0 1,0-1,0 1,-1-1,1 1,-3 2,-1 4,-1 0,0 0,-1 0,0 0,0-1,-1-1,-1 1,1-1,-1 0,-6 3,4-4,-1-1,0 0,0 0,0-1,-1-1,0 0,1-1,-1 0,-12 0,-5-10,25 2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2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13,'-6'2,"-1"1,1 0,0 0,0 0,0 1,0 0,0 0,1 1,0-1,0 1,0 0,1 1,-1-1,1 1,1 0,-1 0,1 0,0 0,0 0,0 3,-1-1,-145 250,135-236,20-25,183-215,-50 54,-138 163,-1 0,0 0,1 0,-1 0,1 0,-1 0,1 1,-1-1,1 0,0 0,-1 1,1-1,0 0,0 1,-1-1,1 1,0-1,0 1,0-1,0 1,0 0,0-1,0 1,0 0,-1 0,1 0,0-1,0 1,0 0,0 0,0 1,0-1,0 0,0 0,0 0,0 1,0-1,0 0,0 1,0-1,0 1,-1-1,1 1,0-1,0 1,0 0,-1-1,1 1,-1 0,1 0,0-1,-1 1,1 0,-1 0,1 0,-1 0,0 0,1 0,48 221,-45-209,-2 0,1 0,-2 0,0 0,0 0,-1 0,-1 0,0 0,-2 6,2-18,-1 0,1 0,-1 0,0 0,1-1,-1 1,0 0,1-1,-1 1,0-1,0 0,1 0,-1 1,0-1,0 0,0 0,1-1,-1 1,0 0,0-1,1 1,-1-1,0 1,1-1,-1 0,0 0,1 0,-1 0,1 0,-1 0,1 0,0 0,-1-1,1 1,0 0,0-1,0 1,0-1,0 1,0-1,1 0,-1 1,0-2,-3-1,-10-11,-1 0,0 2,-1-1,-1 2,0 0,0 2,-1 0,-7-3,-87-13,87 24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31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31,'-15'9,"-8"9,-2-4,9-5,7-8,10-5,0-1,-1 5,1 2</inkml:trace>
  <inkml:trace contextRef="#ctx0" brushRef="#br0" timeOffset="-904.805">423 425,'-35'18,"0"1,1 1,2 3,0 0,1 2,2 1,0 1,-3 8,18-21,2 0,0 1,1 1,1 0,0 0,1 1,1 0,0 0,1 1,1 0,-2 16,4-25,1 1,0-1,1 1,0 0,0 0,1 0,0-1,1 1,0 0,1 0,0 0,0 0,1 0,0 0,1-1,0 1,1-1,0 0,0 0,1 0,0-1,0 1,1-1,0 0,1-1,0 0,0 0,0 0,1-1,0 0,13 2,0-2,1 0,-1-2,1 0,0-1,0-1,0-1,0-2,0 0,0-1,0-1,0-1,-1-1,1 0,-1-2,-1-1,1 0,6-5,17-4,-1-1,-1-2,0-2,-2-2,0-2,-2-1,-1-2,-1-2,-2-1,22-26,-49 49,-1 0,0-1,0 0,-1 0,0-1,0 1,-1-1,-1 0,0 0,0 0,-1 0,-1-1,0 1,0-1,-1 1,-1-1,0 1,0 0,-1-1,-1 1,0 0,0 0,-1 0,-1 1,1-1,-2 1,1 0,-2 0,1 1,-1 0,0 0,-1 1,0-1,-1 2,0-1,0 1,0 1,-6-4,-3 2,-1 1,1 1,-1 0,0 1,-1 2,1 0,-1 0,0 2,1 1,-1 0,0 1,0 1,1 1,-2 2,-23 4,0 3,1 2,1 1,0 3,-23 13,17-6</inkml:trace>
  <inkml:trace contextRef="#ctx0" brushRef="#br0" timeOffset="-485.814">84 792,'25'-23,"1"1,2 2,0 0,0 2,2 1,3 0,-29 14,1-1,-1 1,1 1,0-1,0 1,0-1,0 1,0 1,0-1,0 1,1 0,-1 0,1 1,-1-1,0 1,1 0,-1 1,1-1,-1 1,0 0,1 0,-1 1,0 0,0 0,0 0,0 0,0 1,-1 0,2 1,32 44,-34-40,0-1,1 0,0-1,1 1,-1-1,1 0,0-1,1 1,-1-1,1-1,0 1,1-1,-1 0,2 0,7 1,-1-2,1 0,-1 0,1-2,0 0,0-1,-1 0,1-1,0-1,0 0,-1-2,1 1,-1-2,0 0,-1-1,9-5,-5 1</inkml:trace>
  <inkml:trace contextRef="#ctx0" brushRef="#br0" timeOffset="1948.889">1015 1046,'-40'65,"-33"113,106-220,-12 9,2 1,2 1,1 2,1 0,1 2,21-16,-48 42,-1 0,1 0,-1 0,1 0,-1 0,1 0,0 0,0 0,-1 1,1-1,0 0,0 0,0 1,0-1,0 1,0-1,0 1,0-1,0 1,0-1,0 1,0 0,0 0,0-1,0 1,0 0,1 0,-1 0,0 0,0 0,0 1,0-1,0 0,0 0,0 1,0-1,0 1,0-1,0 1,0-1,0 1,0 0,0-1,0 1,0 0,0 0,-1 0,1-1,0 1,-1 0,1 0,-1 0,1 0,-1 1,-19 156,19-157,1 0,-1 0,0 0,0 0,1 0,-1-1,1 1,-1 0,1 0,-1 0,1-1,-1 1,1 0,-1-1,1 1,0-1,-1 1,1 0,0-1,0 1,0-1,-1 0,1 1,0-1,0 0,0 1,0-1,0 0,-1 0,1 0,0 0,0 0,0 0,0 0,0 0,0 0,0 0,0-1,-1 1,1 0,0 0,0-1,0 1,0-1,-1 1,1-1,0 1,-1-1,1 1,0-1,-1 0,1 1,0-1,-1 0,1 0,-1 0,42-39,-31 25,0 1,1 0,1 0,0 1,1 1,0 0,1 1,0 1,1 0,10-4,-25 14,0 0,-1-1,1 1,0 0,-1 0,1 0,0 0,-1 0,1 0,0 0,-1 0,1 1,0-1,-1 0,1 0,0 0,-1 1,1-1,0 0,-1 1,1-1,-1 1,1-1,-1 0,1 1,-1-1,1 1,-1 0,1-1,-1 1,0-1,1 1,-1 0,0-1,0 1,1 0,-1-1,0 1,0 0,0-1,0 1,0 0,0-1,0 1,0 0,0-1,0 1,0 0,0-1,-1 1,1 0,0-1,0 1,-1 0,1-1,0 1,-1-1,1 1,-16 48,14-46,-16 62,17-63,1 0,-1 0,1 0,0 0,0-1,-1 1,1 0,0 0,1 0,-1 0,0 0,0-1,1 1,-1 0,1 0,0 0,-1-1,1 1,0 0,0-1,0 1,0-1,1 1,-1-1,0 0,0 1,1-1,-1 0,1 0,-1 0,1 0,0 0,0 0,9 0</inkml:trace>
  <inkml:trace contextRef="#ctx0" brushRef="#br0" timeOffset="2629.273">1269 58,'62'-33,"-52"29,0 0,0 0,0 1,0 0,0 1,0 0,1 1,-1 0,1 0,-1 1,1 1,0 0,-1 0,5 2,-14-3,1 0,-1 1,1 0,-1-1,0 1,1 0,-1 0,0-1,0 1,0 0,1 0,-1 0,0 1,0-1,0 0,-1 0,1 0,0 1,0-1,-1 0,1 1,-1-1,1 1,-1-1,0 1,1-1,-1 1,0-1,0 1,0-1,0 1,0-1,0 1,-1-1,1 1,0-1,-1 1,1-1,-1 0,0 1,1-1,-1 0,0 1,0-1,-1 1,-49 60,44-55,-8 8,9-11,0 1,0 1,0-1,1 1,0 0,0 0,1 0,0 1,0 0,0 0,1 0,0 0,1 0,-1 1,0 3,5-8,0 0,-1 0,1-1,1 1,-1 0,0-1,0 0,1 1,0-1,-1 0,1 0,0 0,0-1,0 1,0-1,0 0,0 1,1-2,-1 1,0 0,0 0,1-1,-1 0,1 0,-1 0,0 0,1 0,-1-1,0 1,1-1,0 0,3 1,194-27,-176 23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4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0 669,'24'0,"1"-2,-1 0,0-2,0-1,-1 0,1-2,-1-1,0 0,-1-2,0-1,-1 0,0-2,-1 0,0-2,-1 0,-1-1,10-11,120-141,-110 119,3 2,2 1,1 3,12-6,-29 27,-20 14,0 1,1 1,0-1,1 1,-1 0,1 1,0 0,0 1,1 0,0 0,-1 1,1 0,9-1,-16 4,1 0,-1 1,1 0,-1 0,0 0,0 0,1 0,-1 0,0 1,0 0,0 0,0 0,-1 0,1 0,0 0,-1 0,0 1,1 0,-1-1,0 1,0 0,-1 0,1 0,-1 0,1 0,-1 1,0-1,0 0,0 1,13 102,-17-59,-1 0,-3 0,-2 0,-2-1,-6 12,9-26,7-28,-3 16,0-1,-1 1,-1-1,-1 0,-1 0,0-1,-1 0,-1-1,-1 0,-1 0,0-1,-1-1,-4 4,3-10,0-1,-1-1,0 0,0-1,-1-1,1-1,-1 0,0 0,0-2,0 0,-2-1,6-1,-1 0,1-1,-1 0,1-1,-1-1,1 0,0 0,0-1,0-1,1 0,0 0,0-2,0 1,0-1,1-1,0 1,1-2,0 1,-7-10,-4-25,16 22</inkml:trace>
  <inkml:trace contextRef="#ctx0" brushRef="#br0" timeOffset="363.632">1497 275,'-8'7,"-7"5,1 0,0 1,1 1,0 0,1 0,1 2,0-1,1 1,1 1,1 0,0 0,1 1,1-1,0 2,1-1,0 9,5-21,1 0,0 0,0 0,0-1,1 1,-1 0,1-1,1 1,-1-1,1 0,0 0,0 0,1 0,-1-1,1 1,0-1,0 0,1 0,-1 0,1-1,0 1,0-1,0 0,0-1,0 1,1-1,-1 0,5 1,3 1,1 0,-1-1,1-1,0 0,0 0,-1-2,1 1,0-2,0 0,0-1,10-2,-11-1,-1 1,0-2,0 0,0 0,-1-1,0 0,0-1,-1 0,0-1,-1 0,1-1,-2 0,1 0,-2-1,1 0,-1 0,-1-1,0 1,-1-2,0 1,-1 0,0-1,-1 0,-1 0,0 0,0-1,-1 5,0 0,0 0,-1 0,0 0,-1 0,0 0,-1 0,1 0,-2 0,1 0,-1 0,-1 1,1 0,-2 0,1 0,-1 0,0 0,0 1,-1 0,0 0,-1 1,1-1,-1 1,-4-2,4 4,1 0,-1 0,1 1,-1 0,0 0,0 1,-1 0,1 0,0 0,-1 1,1 0,-1 1,1 0,-1 0,1 0,-1 1,1 0,-1 1,1 0,0 0,-4 1,-19 8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2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27,'369'0,"-250"-22,-99 18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2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23,'34'0,"15"0,5 0,-2 0,-6 0,-5 0,-5-5,-4-1,-2 0,-7 1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43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59 519,'-58'446,"77"-488,0-23,4 0,2 1,3 1,3 2,30-44,-37 65,1 2,3 0,1 2,18-16,-47 51,1-1,-1 1,1 0,0 0,0-1,0 1,0 0,0 0,0 0,0 0,0 0,0 0,0 0,0 1,1-1,-1 0,0 1,1-1,-1 1,0-1,1 1,-1 0,1-1,-1 1,1 0,-1 0,1 0,-1 0,0 0,1 0,-1 1,1-1,-1 0,1 1,-1-1,0 1,1-1,-1 1,0 0,0 0,1-1,-1 1,0 0,0 0,0 0,0 0,0 0,0 1,0-1,-1 0,1 0,0 1,-1-1,1 0,0 1,2 16,-1 0,0 0,-1 1,-1-1,-1 0,0 0,-2 0,0 0,-5 16,-6 50,13-82,1 0,-1 0,0 0,1 1,-1-1,1 0,-1 1,1-1,0 0,0 1,0-1,1 1,-1-1,0 0,1 1,0-1,-1 0,1 0,0 0,0 1,0-1,0 0,1 0,-1 0,1-1,-1 1,1 0,-1 0,1-1,0 1,0-1,0 0,0 1,0-1,0 0,0 0,0 0,1 0,-1-1,0 1,1-1,-1 1,0-1,1 0,-1 0,0 0,1 0,-1 0,0-1,1 1,-1-1,2 0,6-4,-1-1,1 0,-1-1,0 0,-1 0,1-1,-2 0,1-1,-1 1,0-2,1-3,22-23,-14 15,1 1,1 1,1 1,1 0,0 2,1 0,1 1,1 1,0 1,1 1,-22 11,-1 0,1 0,-1 1,1-1,-1 1,1-1,-1 1,1-1,-1 1,1 0,0 0,-1 0,1 0,0 0,-1 0,1 0,-1 1,1-1,-1 0,1 1,0 0,-1-1,0 1,1 0,-1-1,1 1,-1 0,0 0,0 0,1 1,-1-1,0 0,0 0,0 0,0 1,0-1,-1 1,1-1,0 0,-1 1,1 0,-1-1,1 1,-1-1,0 1,1-1,-1 1,0 0,0 0,-8 82,-13-17,-8 70,29-135,0 0,0 0,0 0,0 0,1 1,-1-1,1 0,0 0,-1 0,1 0,0 0,0 0,0 0,0-1,1 1,-1 0,0 0,1-1,-1 1,1-1,0 1,-1-1,1 0,0 0,0 0,0 0,0 0,0 0,0 0,0-1,0 1,0-1,0 1,0-1,1 0,-1 0,0 0,0 0,0 0,0 0,1-1,-1 1,0-1,0 1,0-1,16-5</inkml:trace>
  <inkml:trace contextRef="#ctx0" brushRef="#br0" timeOffset="598.824">1443 379,'-27'17,"1"2,0 1,2 1,0 1,2 1,0 2,2 0,1 0,-12 22,28-43,1-1,0 0,-1 1,1-1,1 1,-1 0,1 0,-1 0,1 0,0 0,0 0,1 0,-1 0,1 0,0 0,0 0,0 0,1 0,-1 0,1 1,0-1,0-1,1 1,-1 0,1 0,0 0,0-1,0 1,0-1,1 1,-1-1,1 0,0 0,0 0,0-1,0 1,0-1,1 1,-1-1,1 0,0 0,1 0,5-2,1-1,-1 0,1 0,-1-1,1 0,-1 0,0-2,0 1,0-1,-1 0,1-1,-1 0,0-1,0 0,-1 0,0-1,0 0,0-1,-1 1,0-1,-1-1,1 1,-1-2,13-10,197-198,-196 208,-25 34,-11 22,3 0,2 1,1 0,3 0,2 1,1 25,4-44,13 239,-9-253,0 1,-2 0,0 0,-1 0,0 0,-1 0,-1 0,-1-1,0 1,-1 0,-1 0,0-1,-1 0,-1 0,0 0,-1-1,-6 9,12-20,0-1,-1 1,0 0,1-1,-1 1,0-1,0 0,-1 0,1 1,0-1,-1-1,1 1,-1 0,0-1,1 1,-1-1,0 0,0 0,0 0,0 0,0 0,0-1,0 1,0-1,0 0,0 0,0 0,-1 0,1-1,0 1,0-1,0 0,0 0,0 0,1 0,-1 0,0-1,0 1,1-1,-1 0,1 0,-1 0,1 0,0 0,0 0,0-1,0 1,0-1,1 1,-1-1,-1-2,-1-12,0-1,1 1,1-1,0 0,1 1,1-1,1 0,0 0,2 0,0 1,1 0,0-1,2 1,0 1,4-9,1-4,1 0,2 1,0 0,2 1,1 1,1 0,6-4,-8 12</inkml:trace>
  <inkml:trace contextRef="#ctx0" brushRef="#br0" timeOffset="3463.195">2233 68,'-1'7,"-1"-1,1 1,-2-1,1 1,-1-1,1 0,-2 0,1 0,-1 0,0-1,0 1,0-1,-1 0,-3 3,-17 23,-15 22,24-33,0 1,1 0,1 1,2 1,0 0,-2 10,12-31,0 1,1 0,0 0,0 0,0 0,0 0,0 0,1 0,-1 1,1-1,0 0,0 0,0 0,0 0,1 1,-1-1,1 0,0 0,0 0,0 0,0 0,1 0,-1 0,1-1,-1 1,1 0,0-1,0 1,0-1,1 0,-1 0,0 0,1 0,-1 0,1 0,0 0,0-1,0 0,0 1,0-1,0 0,0-1,0 1,0 0,0-1,0 0,0 0,1 0,2 0,195-26,-176 25</inkml:trace>
  <inkml:trace contextRef="#ctx0" brushRef="#br0" timeOffset="3780.847">1894 689,'29'-5,"19"-1,6-1,-1 2,-5 2,-6 1,-5 0,-9-3,-5-1,0 0,-1 2,2 0,-4 2</inkml:trace>
  <inkml:trace contextRef="#ctx0" brushRef="#br0" timeOffset="4281.832">2007 859,'92'19,"-83"-19,-1 1,1 0,0 0,0 0,-1 1,1 1,-1 0,0 0,0 0,0 1,0 0,2 2,-9-4,1-1,-1 1,1-1,-1 1,0 0,1 0,-1-1,0 1,0 0,0 0,-1 0,1 0,0 1,-1-1,0 0,1 0,-1 0,0 0,0 0,0 1,0-1,0 0,-1 0,1 0,-1 0,1 0,-1 1,0-1,0 0,0-1,0 1,0 0,0 0,-1 0,1-1,0 1,-1 0,-1 0,-65 62,66-63,-62 57,64-58,-1 1,1-1,-1 1,1 0,-1-1,1 1,0 0,-1-1,1 1,0 0,0-1,-1 1,1 0,0 0,0-1,0 1,0 0,0 0,0-1,0 1,0 0,0 0,0-1,0 1,1 0,-1 0,0-1,0 1,1 0,-1-1,0 1,1 0,-1-1,1 1,-1 0,1-1,-1 1,1-1,0 1,-1-1,1 0,-1 1,1-1,0 1,0-1,-1 0,1 0,0 1,-1-1,1 0,0 0,0 0,-1 0,1 0,1 0,43 0,138-65,-158 57</inkml:trace>
  <inkml:trace contextRef="#ctx0" brushRef="#br0" timeOffset="4748.282">3024 406,'-52'34,"3"3,1 1,-30 32,64-56,0 0,1 1,1 1,1 0,0 1,1 0,0 0,1 1,0 4,6-14,0 0,1 0,0 1,0-1,1 1,0-1,0 1,1 0,0-1,0 1,1 0,0-1,1 1,0-1,0 0,1 1,0-1,1 0,0 0,0-1,0 1,1-1,0-1,0 0,1-1,-1 0,1 0,0-1,0 1,0-1,1-1,0 1,-1-1,1 0,0-1,0 0,1 0,-1 0,0-1,1 0,-1 0,1-1,2 0,9 0,1-1,-1-1,1-1,-1 0,0-2,0 0,6-3,6-5,-1-1,-1-2,0 0,-1-2,-1-1,-1-1,10-11,-25 20,1 1,-1-2,-1 0,0 0,-1-1,-1 0,1 0,-2-1,0 0,-1-1,0 1,-1-1,-1 0,0 0,-1-1,-1 1,0-1,-1 0,-1 1,-1-1,0 0,0 1,-4-13,2 21,1-1,-1 1,-1 0,1 0,-1 0,0 0,-1 1,0-1,0 1,0 1,-1-1,1 1,-1 0,-1 0,1 0,-1 1,1 0,-1 0,-1 1,1 0,0 0,-1 1,1 0,-1 0,0 0,-2 1,-11-2,1 1,-2 0,1 2,0 1,0 0,0 1,1 2,-1 0,-10 4,-113 59,108-43</inkml:trace>
  <inkml:trace contextRef="#ctx0" brushRef="#br0" timeOffset="5114.772">2684 773,'75'-51,"59"-29,-127 78,0 1,0 0,0 0,0 1,0-1,0 2,0-1,0 1,0 0,0 0,0 1,-1 0,1 0,0 1,-1-1,0 2,1-1,-1 1,-1-1,1 2,0-1,70 33,-58-33,-3 2,1-2,0 0,-1-1,1-1,1 0,-1-1,0 0,0-2,14-1,-6-4</inkml:trace>
  <inkml:trace contextRef="#ctx0" brushRef="#br0" timeOffset="5979.224">3559 802,'-125'216,"166"-248,109-147,-150 178,0 0,0 0,0 0,1 1,-1-1,0 0,1 0,-1 0,0 1,1-1,-1 0,1 0,-1 1,1-1,0 1,-1-1,1 0,0 1,-1-1,1 1,0 0,0-1,-1 1,1-1,0 1,0 0,0 0,-1-1,1 1,0 0,0 0,0 0,0 0,0 0,-1 0,1 0,0 0,0 1,0-1,0 0,-1 0,1 1,0-1,0 1,0-1,-1 0,1 1,0-1,-1 1,1 0,0-1,-1 1,1-1,-1 1,1 0,-1 0,1-1,-1 1,0 0,1 0,-1 0,0-1,1 1,-1 0,0 0,-9 57,5 41,4-98,1 0,-1 0,1 0,-1 0,1 1,0-1,-1 0,1 0,0 0,0 0,0 0,0 0,-1-1,1 1,1 0,-1 0,0-1,0 1,0 0,0-1,0 1,1-1,-1 0,0 1,0-1,1 0,-1 0,0 0,0 0,1 0,-1 0,0 0,0 0,1 0,-1-1,0 1,0 0,1-1,-1 1,0-1,0 0,0 1,0-1,0 0,0 0,0 1,48-39,68-77,-116 115,1 0,-1 0,0 0,1 1,-1-1,0 0,1 1,-1-1,1 1,-1-1,1 1,-1 0,1-1,-1 1,1 0,-1 0,1 0,-1 0,1 0,-1 1,1-1,-1 0,1 1,-1-1,1 1,-1 0,0-1,1 1,-1 0,0 0,1 0,-1 0,0 0,0 0,0 0,0 0,0 0,0 0,0 1,0-1,-1 0,1 1,0-1,-1 1,1-1,-1 1,0-1,1 1,-1-1,0 1,0-1,0 1,0-1,0 1,0-1,0 1,-1-1,1 1,-1-1,1 1,-1-1,1 1,-1-1,0 0,0 1,0-1,0 6,-1-2,1 1,-1-1,1 1,0-1,1 1,-1-1,1 1,0 0,1-1,-1 1,1 0,0-1,1 1,-1-1,1 0,0 1,1-1,7 9</inkml:trace>
  <inkml:trace contextRef="#ctx0" brushRef="#br0" timeOffset="8233.324">3588 68,'204'-67,"-150"67,-53 0,0 0,0 0,0 1,0-1,0 0,0 0,-1 1,1-1,0 1,0-1,0 1,-1-1,1 1,0-1,-1 1,1 0,0-1,-1 1,1 0,-1 0,1-1,-1 1,0 0,1 0,-1 0,0-1,1 1,-1 0,0 0,0 0,0 0,0 0,0 0,0 0,0 0,0-1,0 1,0 0,0 0,-1 0,1 0,0 0,-1 0,1-1,-1 1,1 0,-1 0,1-1,-1 1,1 0,-1-1,0 1,1 0,-1-1,0 1,0-1,-114 127,114-126,0 1,0 0,0-1,0 1,0 0,1-1,-1 1,1 0,-1 0,1-1,0 1,0 0,0 0,0 0,0 0,0-1,0 1,0 0,1 0,-1 0,1-1,-1 1,1 0,0-1,0 1,0 0,-1-1,2 1,-1-1,0 1,0-1,0 0,1 0,-1 1,1-1,-1 0,1 0,-1 0,1 0,-1-1,1 1,0 0,0-1,-1 1,1-1,1 1,91 7,-90-9,54-5,-32-1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6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2,'12'-1,"1"0,0 1,-1 1,0 0,1 1,-1 0,0 1,0 0,0 1,0 0,0 1,-1 0,0 1,0 1,4 3,-14-9,1 0,-1 1,0-1,0 1,0 0,0-1,0 1,0 0,-1 0,1-1,-1 1,1 0,-1 0,1 0,-1 0,0 0,0 0,0-1,0 1,-1 0,1 0,0 0,-1 0,1 0,-1 0,1-1,-1 1,0 0,0-1,0 1,0 0,0-1,0 1,-1-1,1 1,-55 50,50-47,-34 24,30-24,0 1,1 1,0 0,0 0,0 1,1-1,1 2,-1-1,1 1,1 1,-1-1,2 1,-1 1,5-9,1-1,-1 1,1-1,-1 1,1 0,0 0,0-1,0 1,0 0,0-1,0 1,0 0,1-1,-1 1,0 0,1-1,-1 1,1-1,0 1,0-1,0 1,0-1,0 1,0-1,0 0,0 1,0-1,0 0,1 0,-1 0,0 0,1 0,-1 0,1-1,-1 1,1 0,0-1,-1 1,1-1,0 0,-1 1,1-1,0 0,80 5,-73-5,116-26,-104 22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5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1,'4'0,"3"4,-1 7,-2 7,0 4,-2 3,-1 3,-1 1,1 1,-6-1,-2 0,1 0,1 0,1 0,2-1,5-5,3-1,0-5</inkml:trace>
  <inkml:trace contextRef="#ctx0" brushRef="#br0" timeOffset="244.968">0 509,'38'0,"28"-5,6-2,-3 1,-9 1,-10 1,-9 2,-6 1,-4 0,-8 1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03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424 166,'-17'226,"-21"-29,9-54,11-86,20-55,2-8</inkml:trace>
  <inkml:trace contextRef="#ctx0" brushRef="#br0" timeOffset="329.644">1 194,'34'0,"29"0,15 0,-2 0,-4 0,-4 0,-10 0,-9 0,-9 0,-6 0,-4 0,-2 0,-1 0,-1 0,1 0,-5 5,-6 1</inkml:trace>
  <inkml:trace contextRef="#ctx0" brushRef="#br0" timeOffset="616.729">29 787,'38'-5,"32"-1,10-1,-6 2,-9 2,-11-4,-11-1,-7 2,-5 1,-3 2,-2 1,-4 1</inkml:trace>
  <inkml:trace contextRef="#ctx0" brushRef="#br0" timeOffset="1302.11">932 617,'-248'347,"224"-320,19-22,17-17,11-13,23-25,1 2,3 2,20-12,63-33,-131 90,0 0,0 0,0 0,1 0,-1 1,0-1,0 1,1-1,-1 1,0 0,1 0,-1 0,0 0,1 0,-1 1,0-1,1 1,-1-1,0 1,0 0,0 0,0 0,0 0,0 0,0 1,0-1,0 1,0-1,0 1,-1 0,1-1,-1 1,1 0,-1 0,0 0,0 0,0 0,0 0,0 0,0 1,-1-1,1 0,-1 1,1-1,-1 0,0 1,0-1,42 150,-42-150,1-1,-1 0,1 0,-1 1,0-1,0 0,0 1,0-1,0 0,0 0,0 1,0-1,0 0,0 1,-1-1,1 0,-1 0,1 1,-1-1,1 0,-1 0,0 0,1 0,-1 0,0 0,0 0,0 0,0 0,0 0,0 0,0 0,0-1,0 1,0 0,0-1,-1 1,1-1,0 0,0 1,-1-1,1 0,0 1,0-1,-1 0,1 0,0 0,-1 0,1-1,0 1,-1 0,-71-8,28-2,-1 2,1 2,-1 3,-32 1,54 2</inkml:trace>
  <inkml:trace contextRef="#ctx0" brushRef="#br0" timeOffset="1767.432">1750 391,'-21'6,"0"1,0 1,1 1,0 1,1 0,0 2,0 0,1 1,11-7,0 0,0 0,0 1,1 0,0 0,0 0,1 1,0-1,1 1,-1 1,1-1,1 1,0-1,0 1,1 0,0 0,0 0,1 1,0-1,1 2,-1-3,1 0,0 0,0 0,1 0,0 0,1-1,0 1,0 0,0-1,1 1,0-1,0 0,1 0,0 0,0 0,1-1,0 0,0 0,1 0,-1 0,1-1,0 0,1 0,-1-1,1 1,0-2,0 1,0-1,0 0,1 0,-1-1,1 0,2 0,8 1,-1-1,1-1,-1-1,1-1,-1 0,1-1,-1-1,0 0,0-2,0 0,0-1,-1 0,0-1,0-1,-1-1,0 0,-1-1,0 0,0-2,-1 1,0-1,-1-1,-1-1,0 1,2-5,-9 10,0 1,0-1,-1 0,0-1,0 1,-1-1,0 1,0-1,-1 0,0 1,-1-1,0 0,0 0,-1 1,0-1,0 0,-1 1,0-1,-1 1,0-1,0 1,-1 0,0 0,0 1,-1-1,0 1,0 0,-1 0,0 1,0 0,0 0,-1 0,0 1,0-1,-1 2,1-1,-1 1,0 0,0 1,0 0,-4-1,-58-7,40 9</inkml:trace>
  <inkml:trace contextRef="#ctx0" brushRef="#br0" timeOffset="2051.417">1440 617,'12'-3,"25"-8,0 2,1 2,0 1,0 1,1 3,-1 1,13 2,-42 1,0 0,0 1,0 0,-1 0,1 1,-1 0,1 1,-1-1,-1 2,1-1,-1 1,0 0,2 3,-8-9,8 6,0 0,1-1,0-1,0 1,0-2,1 1,-1-1,1-1,0 0,0 0,0-1,0-1,0 0,0 0,0-1,0 0,-1-1,1-1,0 1,-1-2,1 1,-1-2,0 1,2-2,2-5</inkml:trace>
  <inkml:trace contextRef="#ctx0" brushRef="#br0" timeOffset="2384.363">1807 81,'-5'0,"-6"5,-6 6,-1 6,4 1</inkml:trace>
  <inkml:trace contextRef="#ctx0" brushRef="#br0" timeOffset="3216.074">2174 24,'201'-24,"-151"30,-49-6,0 1,0-1,0 0,0 0,0 0,0 1,0-1,0 0,0 1,0-1,-1 1,1-1,0 1,0 0,0-1,-1 1,1 0,0 0,-1-1,1 1,0 0,-1 0,1 0,-1 0,0 0,1 0,-1-1,0 1,1 0,-1 0,0 0,0 0,0 0,0 0,0 0,0 0,0 0,0 0,0 0,0 0,-1 0,1 0,0 0,-1 1,-114 108,114-109,0 0,1 1,-1-1,0 1,0-1,1 1,-1 0,1-1,-1 1,1 0,0-1,0 1,-1 0,1-1,1 1,-1 0,0-1,0 1,0 0,1-1,-1 1,1 0,0-1,-1 1,1-1,0 1,0-1,0 0,0 1,0-1,0 0,0 1,0-1,0 0,1 0,-1 0,1 0,-1 0,0-1,1 1,0 0,1 0,70 15,44-18,-92 2</inkml:trace>
  <inkml:trace contextRef="#ctx0" brushRef="#br0" timeOffset="4016.926">2203 900,'-83'136,"87"-122,16-32,173-187,-193 206,0 0,-1 0,1-1,0 1,0 0,0 0,0 0,0 0,0 0,0-1,1 1,-1 0,0 0,0 0,1 0,-1-1,0 1,1 0,-1 0,1 0,-1-1,1 1,0 0,-1-1,1 1,-1-1,1 1,0-1,0 1,-1-1,1 1,0-1,0 1,0-1,-1 0,1 0,0 1,0-1,0 0,0 0,0 0,-1 0,1 0,0 0,0 0,0 0,0-1,0 1,-1 0,1 0,0-1,0 1,0 0,-1-1,1 1,0-1,0 1,-1-1,1 1,0-1,-1 0,1 1,-1-1,1 0,-1 1,1-1,-1 0,1 0,-1 0,-7 41,5-38,0 1,1-1,-1 1,1 0,0-1,0 1,0 0,0 0,0 0,1-1,-1 1,1 0,0 0,0 0,0 0,0 0,0 0,1 0,-1 0,1 0,0-1,0 1,0 0,0 0,0-1,1 1,-1-1,1 1,0-1,0 1,-1-1,2 0,-1 0,0 0,0 0,1-1,-1 1,1 0,-1-1,1 0,2 1,2-1,0-2,0 1,0-1,0 0,0-1,0 0,0 0,-1 0,1-1,-1 0,1 0,-1-1,0 0,0 0,-1 0,1 0,-1-1,2-2,47-31,-50 38,-1-1,0 1,1 0,-1 1,0-1,1 1,-1-1,0 1,1 0,-1 0,0 0,0 1,0-1,0 1,0 0,-1-1,1 1,0 1,-1-1,1 0,-1 1,0-1,0 1,0-1,0 1,0 0,-1 0,1 0,-1 0,0 0,0 0,0 1,0-1,0 0,-1 0,1 1,-1-1,0 0,0 1,-1 0,7 14,1 1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1.75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2,'207'39,"-138"-30,1-3,1-3,-1-3,0-3,32-7,7 1,594-27,-108 37,-350 25,61 4,569-30,-601 12,116 7,-82 6,209-25,-112-26,15 13,-347 6,0 3,0 3,59 7,-83-1,15 1,0 3,0 3,31 12,-69-16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2:26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563 497,'-3'35,"-1"-1,-2 1,-1-1,-1 0,-5 7,-2 13,-77 244,88-288,1-1,0 0,0 1,0 0,2 0,-1 0,1 0,0-1,1 2,0-1,1-1,0 1,1 1,1-8,0-1,0 1,0 0,1-1,-1 1,1-1,-1 0,1 0,0-1,0 1,0-1,0 0,0 0,0 0,0 0,0-1,1 0,-1 0,0 0,0 0,0-1,0 1,1-1,-1 0,0 0,0-1,0 1,-1-1,1 0,2-1,7-1,190-35,-80 46,-111-7</inkml:trace>
  <inkml:trace contextRef="#ctx0" brushRef="#br0" timeOffset="1823.815">1326 553,'-1'0,"0"-1,1 0,-1 0,0 0,1 0,-1 0,1 0,-1 0,1 0,0 0,0 0,-1 0,1 0,0 0,0-1,0 1,0 0,0 0,0 0,0 0,0 0,1 0,-1 0,0 0,1 0,-1 0,1 0,-1 0,1 0,-1 0,1 0,0 0,-1 0,1 0,0 1,0-1,0 0,0 1,-1-1,1 0,0 1,0-1,1 1,43-25,-11 11,-9 3,1 1,0 1,0 1,0 1,1 1,0 2,12-1,-38 5,1 0,0 0,-1 0,1 0,0 0,-1 0,1 0,0 0,-1 1,1-1,0 0,-1 1,1 0,-1-1,1 1,-1 0,1 0,-1 0,1 0,-1 0,0 0,0 0,1 0,-1 1,0-1,0 0,0 1,0-1,-1 1,1-1,0 1,-1-1,1 1,-1 0,1-1,-1 1,0 0,1-1,-1 1,0 0,0-1,0 1,-1 0,1-1,0 1,-1 0,1-1,-1 1,1 0,-1-1,0 1,0-1,1 0,-2 2,-5 10,-1 0,-1-1,1 0,-2 0,0-1,0 0,-1-1,-4 3,-53 60,66-72,1 1,-1 0,1 0,-1 0,1 1,0-1,0 0,0 0,0 1,0-1,1 0,-1 1,1-1,-1 1,1-1,0 1,0-1,0 1,0-1,1 1,-1-1,0 1,1-1,0 0,0 1,0-1,0 0,0 0,0 1,0-1,1 0,-1 0,1 0,0-1,-1 1,1 0,0 0,0-1,0 1,1 0,97 35,-76-33,-8-2,0 0,-1 1,1 1,-1 1,1 0,-1 1,-1 0,9 6,-20-10,0-1,-1 1,1 0,-1 0,0 1,0-1,0 0,0 1,0-1,0 1,-1 0,1 0,-1-1,0 1,1 0,-2 0,1 0,0 0,0 0,-1 1,0-1,1 0,-1 0,-1 0,1 0,0 0,-1 1,1-1,-1 0,0 0,0 0,0 0,-1-1,1 2,-67 83,55-76,1 0,-1-1,-1-1,0 0,0-1,0 0,-1-2,0 1,-1-2,0 0,1-1,-1 0,-1-1,1-1,0-1,-14 0,7-5,5-2</inkml:trace>
  <inkml:trace contextRef="#ctx0" brushRef="#br0" timeOffset="2229.922">2200 327,'4'12,"-1"1,-1-1,0 0,0 1,-2 0,1-1,-2 1,1-1,-2 1,0-1,0 1,-1-1,-1 0,-2 7,-3 15,8-31,-9 82,10-82,1-1,-1 1,1-1,-1 1,1-1,0 0,0 1,0-1,0 0,0 0,0 0,1 1,-1-1,1 0,-1-1,1 1,0 0,0 0,0-1,0 1,0-1,0 0,0 0,1 1,-1-1,0-1,1 1,-1 0,0 0,1-1,2 1,5-1,0 0,0 0,0-1,0 0,0-1,0 0,-1-1,1 0,-1 0,1-1,-1 0,0-1,-1 0,1 0,-1-1,0 0,3-4,14-10</inkml:trace>
  <inkml:trace contextRef="#ctx0" brushRef="#br0" timeOffset="2533.484">2538 243,'-25'67,"3"1,2 2,4 0,2 0,4 1,1 33,-16 116,-9-44,33-164</inkml:trace>
  <inkml:trace contextRef="#ctx0" brushRef="#br0" timeOffset="4383.619">2850 46,'1'80,"-2"911,1-661,-34-346,16 9,-1 0,1 1,-1 1,0 1,-1 0,1 2,-1 0,1 1,-1 1,1 1,-15 3,-24-3,-293 11,-225 7,118 9,177-3,105 4,36-1,-56 2,72-13,119-15,-1 0,1 0,0-1,-1 1,1-1,-1 0,0-1,1 1,-1-1,0-1,1 1,-1-1,1 1,-1-2,1 1,-1-1,1 1,0-1,-1-1,1 1,0-1,1 0,-1 0,0 0,1-1,0 0,0 0,0 0,0 0,1-1,-1 1,1-1,0 0,1 0,-1 0,-1-4,-1-15,1 0,1 0,1-1,0 1,3-1,0 0,1-2,1-37,-14-166,4 178,2-1,2 1,2 0,3-1,5-23,13-140,4 98,-24 115,0-1,0 0,1 0,-1 0,1 1,0-1,0 0,0 1,1-1,-1 1,1-1,0 1,0 0,0 0,0 0,1 0,-1 0,1 0,0 1,-1-1,1 1,1 0,-1 0,0 0,0 0,1 0,-1 1,2-1,16-5,-1 2,0 0,1 1,0 1,0 1,0 1,0 0,68-6,318-36,204-26,-230 55,-170 11,136-25,-294 24,-1-2,1-3,40-12,-68 16,113-19,-37 20,-83 9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109 481,'-14'29,"-10"19,-1 6,4-1,6-6,5-9</inkml:trace>
  <inkml:trace contextRef="#ctx0" brushRef="#br0" timeOffset="234.811">53 114,'0'0</inkml:trace>
  <inkml:trace contextRef="#ctx0" brushRef="#br0" timeOffset="627.853">307 678,'35'-75,"61"-99,-96 173,0 0,0 1,0-1,0 0,1 0,-1 0,0 1,0-1,1 0,-1 0,1 1,-1-1,1 0,-1 1,1-1,-1 0,1 1,-1-1,1 1,0-1,-1 1,1-1,0 1,0 0,-1-1,1 1,0 0,0-1,0 1,-1 0,1 0,0 0,0 0,0 0,-1 0,1 0,0 0,0 0,0 0,0 0,-1 1,1-1,0 0,0 1,-1-1,1 0,0 1,0-1,-1 1,1-1,0 1,-1-1,1 1,-1 0,1-1,-1 1,1 0,-1-1,1 1,-1 0,0-1,1 1,-1 0,0 0,0 0,0-1,1 1,-1 0,0 0,0 0,4 64,-4-61,0 2,0 0,0 0,0 0,1 0,0 0,0 0,0 0,1 0,0 0,0-1,0 1,1 0,0-1,0 0,0 0,1 0,0 0,0 0,0-1,0 1,1-1,0-1,-1 1,2 0,-1-1,0 0,1 0,2 0,1-1,0 0,-1-1,1-1,0 0,0 0,0 0,-1-1,1 0,0-1,-1 0,1-1,-1 1,0-1,0-1,0 0,0 0,-1 0,1-1,-1 0,0-1,-1 0,1 0,-1 0,0-1,-1 1,1-2,-2 1,1 0,-1-1,0 0,0 0,-1 0,0 0,0-1,-1 1,0-7,2-5</inkml:trace>
  <inkml:trace contextRef="#ctx0" brushRef="#br0" timeOffset="1230.74">1210 142,'-28'45,"2"1,1 1,3 1,2 1,-12 45,29-83,0 0,0 0,1 1,0-1,1 1,1 0,0-1,0 1,1-1,1 1,0-1,0 1,1-1,0 0,1 0,1 0,0-1,0 1,1-1,0 0,1-1,0 1,0-2,1 1,0-1,1 0,-1 0,10 5,32 15,-26-19</inkml:trace>
  <inkml:trace contextRef="#ctx0" brushRef="#br0" timeOffset="2066.916">1323 678,'14'-1,"14"0,0-1,0-1,0-2,0-1,-1-1,0-1,-1-1,0-1,0-2,-1-1,0 0,2-4,-21 11,0 0,-1-1,0 1,0-1,0-1,-1 1,0 0,0-1,-1 0,0 0,0 0,-1 0,0-1,0 1,-1 0,0-1,-1 1,0-5,1 12,-1 0,0 0,0 0,0-1,0 1,0 0,0 0,0 0,0 0,0 0,0 0,-1-1,1 1,0 0,-1 0,1 0,-1 0,0 0,1 0,-1 0,1 0,-1 1,0-1,0 0,0 0,1 0,-1 1,0-1,0 1,0-1,0 0,0 1,0 0,0-1,-1 1,1 0,0-1,0 1,0 0,0 0,0 0,0 0,0 0,-1 0,1 0,0 0,0 1,0-1,0 0,0 1,0-1,0 1,0-1,0 1,0-1,0 1,-1 0,-53 44,51-42,0 2,0-1,1 0,-1 1,1-1,1 1,-1 0,1 0,-1 0,2 1,-1-1,0 0,1 1,0-1,0 1,1-1,0 1,0-1,0 1,0-1,1 1,0-1,0 1,0-1,1 1,0-1,0 0,0 0,1 0,0 0,0 0,0-1,0 1,1-1,-1 0,1 0,0 0,1-1,-1 1,5 2,1-3,1 1,-1-2,1 1,0-2,0 1,0-2,0 1,0-1,0-1,0 0,0-1,0 0,-1 0,1-1,-1-1,1 1,-1-2,0 0,-1 0,4-2,1-4,1 0,-2-1,1 0,-2-2,0 1,0-1,-1-1,-1 0,0 0,6-16,3-49,-20 79,1 0,-1 0,0 1,0-1,0 0,0 0,0 1,0-1,0 1,0-1,-1 1,1 0,0-1,0 1,0 0,0 0,-1 0,1 0,0 0,0 0,0 0,0 0,-1 0,1 0,0 1,0-1,0 1,0-1,0 1,0-1,0 1,0-1,0 1,0 0,0 0,0-1,0 1,0 0,0 0,1 0,-1 0,0 0,1 0,-1 0,1 0,-1 0,1 0,0 0,-1 1,1-1,0 0,0 0,0 1,-4 3,0 0,0 0,1 0,0 1,0-1,1 1,0 0,0 0,0 0,0 0,1 0,0 0,1 1,-1-1,1 0,0 1,1-1,-1 0,1 0,0 0,1 1,0-1,0-1,0 1,1 0,-1 0,1-1,1 1,-1-1,2 1,3 1,0-2,0 1,1-1,0 0,-1-1,2 0,-1-1,0 1,1-2,0 1,-1-1,1-1,0 0,0 0,0-1,0-1,0 1,0-1,-1-1,1 0,0 0,-1-1,1 0,-1-1,7-4,1 0,0 0,0-2,-1 0,0 0,-1-2,0 0,-1-1,0 0,-1-1,-1 0,0-1,-1-1,1-3,-10 15,4-4,-1 0,-1 0,1-1,-2 0,1 0,-1 0,0 0,-1-1,0 1,0-7,-2 15,1 0,-1 1,0-1,0 0,0 0,0 1,1-1,-1 0,0 1,-1-1,1 0,0 0,0 1,0-1,0 0,0 1,-1-1,1 0,0 1,-1-1,1 1,0-1,-1 0,1 1,-1-1,1 1,-1-1,1 1,-1-1,1 1,-1-1,1 1,-1 0,0-1,1 1,-1 0,0 0,1-1,-1 1,0 0,1 0,-1 0,0 0,0 0,1 0,-1 0,0 0,1 0,-1 0,0 0,1 0,-1 1,0-1,1 0,-1 1,0-1,1 0,-1 1,1-1,-1 0,0 1,1-1,-1 1,1-1,-1 1,1 0,0-1,-1 1,1 0,-35 39,30-31,-1 1,1 0,0 1,1-1,1 1,-1-1,2 1,-1 0,2 0,-1 0,1 1,1-1,0 0,1 0,0 0,1 1,0-1,0 0,2-1,-1 1,1-1,0 1,1-1,6 8,-8-14,1-1,0 0,0 0,0 0,1 0,-1-1,0 0,1 0,0 0,-1 0,1-1,0 0,0 0,0 0,0 0,3-1,14 2</inkml:trace>
  <inkml:trace contextRef="#ctx0" brushRef="#br0" timeOffset="2396.732">3016 114,'-147'342,"144"-337,0-1,0 1,1 0,0 0,-1 0,2 0,-1 0,1 1,-1-1,1 0,1 1,-1-1,1 0,0 1,0-1,1 1,-1-1,1 1,0-1,1 0,-1 0,1 1,0-1,1 0,-1-1,1 1,0 0,0-1,0 1,1-1,-1 0,1 0,0-1,0 1,1-1,-1 0,1 0,3 2,1-2,1 0,-1-1,1 0,0-1,0 1,0-2,0 0,0 0,-1-1,1 0,0 0,0-1,0-1,-1 1,0-2,1 1,-1-1,0-1,-1 1,1-2,-1 1,6-6,-13 9,0 1,0-1,0 0,0 1,0-1,-1 0,1 0,-1 0,1 1,-1-1,0 0,0 0,1 0,-1 0,-1 0,1 0,0 0,0 0,-1 0,1 0,-1 1,0-1,1 0,-1 0,0 1,0-1,0 0,0 1,0-1,-1 1,1-1,-1 0,-8-12</inkml:trace>
  <inkml:trace contextRef="#ctx0" brushRef="#br0" timeOffset="2601.851">2649 340,'38'0,"28"0,7 0,0 0,-6 0,-11 0,-10 0,-7-5,-7-1,-8 0</inkml:trace>
  <inkml:trace contextRef="#ctx0" brushRef="#br0" timeOffset="2847.778">3439 1,'25'38,"7"37,-2 11,-10-1,-9-9,-6-13,-9-12,-4-10,-5-7,-5-10,0-4,-1 0,-3-4,-2-4,3 0,0-2,4-3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4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1 255,'159'-26,"1"8,147 3,-177 16,405-11,274-62,-319 44,120 25,-167-24,5-1,-200 17,-201 3,0 3,1 2,0 2,-1 1,1 3,12 4,169 13,-4 7,226-28,-427 1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7.04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1 113,'217'-38,"-153"28,0 3,0 3,1 2,33 5,14-1,395-13,-113-20,115 16,1488 16,-1966-1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20.44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0 114,'245'-68,"35"32,-239 32,2 2,-1 2,0 1,20 5,219 14,-5 6,137-54,-35-1,-138 47,-38 6,-160-18,1-2,0-2,0-2,0-1,-1-2,20-6,27 1,0 4,75 5,93-3,-153-10,-74 7,1 1,0 1,0 2,1 1,9 2,83 12,-1-6,21-5,79-4,-199 1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31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1,'-19'33,"-12"22,-4 5,3-2,2-7,2-7,0-5,6-11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36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54 110,'-1'528,"-26"-283,1-55,27-190,-1-1,1 0,0 1,-1-1,1 0,0 1,-1-1,1 1,0-1,0 1,-1 0,1-1,0 1,0 0,0-1,-1 1,1 0,0 0,0 0,0 0,0 0,0 0,0 0,0 0,-1 0,1 0,0 0,0 1,0-1,0 0,-1 1,1-1,0 0,0 1,-1-1,1 1,0-1,0 1,-1 0,1-1,-1 1,1 0,-1-1,1 1,-1 0,1 0,-1-1,1 1,-1 0,0 0,0 0,1 0,-1-1,0 1,0 0,0 0,0 0,0 0,0 0,0 0,0-1,0 1,-1 0,1 0,0 0,0 0,-1 0,0 0,92-105,-37 44,88-79,-13 62,-127 77,-1-1,1 0,-1 1,1-1,0 1,0 0,-1-1,1 1,0 0,0 0,-1 0,1 0,0 0,0 1,-1-1,1 0,0 1,-1 0,1-1,0 1,-1 0,1 0,-1 0,1 0,-1 0,0 0,1 0,-1 0,0 0,0 1,0-1,0 1,0-1,0 1,0-1,0 1,0-1,-1 1,1 0,-1-1,1 1,-1 0,0-1,0 1,0 0,0 1,-9 83,-4-47,-1-1,-2-1,-2 0,-1-2,-9 11,19-32,-1 0,-1-1,0 0,-1 0,0-2,0 1,-1-2,-1 0,0 0,0-1,-1-1,0 0,-1-1,-2 0,11-5,-1 1,1-1,-1 0,0-1,0 0,0 0,0-1,0 0,0 0,0-1,0 0,1 0,-1-1,0 0,1 0,-1-1,1 0,-7-4,-5-5</inkml:trace>
  <inkml:trace contextRef="#ctx0" brushRef="#br0" timeOffset="888.383">674 788,'17'98,"-15"-78,0-1,2 1,0-1,1 0,1 0,0-1,2 0,2 4,-8-19,-1 0,1-1,0 1,0-1,0 0,0 1,0-1,1 0,-1 0,1 0,-1-1,1 1,0-1,-1 1,1-1,0 0,0 0,0 0,0 0,0-1,0 1,0-1,1 0,-1 0,0 0,0 0,0 0,0-1,0 0,0 1,3-2,89-46,-88 44,15-13,0-1,-2-1,0 0,-1-2,-1 0,9-14,1 0,-28 36,1-1,-1 0,0 1,0-1,1 1,-1-1,0 0,1 1,-1-1,0 0,1 1,-1-1,0 0,1 1,-1-1,1 0,-1 0,1 0,-1 1,0-1,1 0,-1 0,1 0,-1 0,1 0,-1 0,1 0,-1 0,1 0,-1 0,1 0,-1 0,1 0,-1-1,1 1,-1 0,0 0,1 0,-1-1,1 1,-1 0,0 0,1-1,-1 1,1 0,-1-1,0 1,0-1,1 1,-1 0,0-1,0 1,1-1,-1 1,0-1,0 1,0 0,0-1,0 1,1-1,-8 40,12 59,-5-96,1 1,0-1,-1 0,1 1,1-1,-1 0,0 0,0 0,1 0,-1 0,1 0,0 0,-1-1,1 1,0 0,0-1,0 0,0 1,0-1,0 0,1 0,-1 0,0 0,1 0,-1-1,0 1,1-1,-1 0,1 0,-1 1,1-1,-1-1,1 1,-1 0,0-1,1 1,-1-1,2 0,15-9,0 0,-1 0,-1-2,0 0,0-2,-1 1,-1-2,0 0,-2-1,1 0,-2-1,0 0,1-5,5-3,13-16,13-15,-3-3,-2-1,-3-2,20-48,-43 81,-1-1,-1-1,-2 0,-2 0,0-1,-2 0,-1 0,-2 0,-2-25,-21-6,20 61,1 1,-1 0,0 0,0-1,0 1,0 0,0 0,0 0,0 0,-1 0,1 0,0 1,-1-1,1 0,0 1,-1-1,1 1,0-1,-1 1,1-1,-1 1,1 0,-1 0,1 0,-1 0,1 0,-1 0,1 0,-1 1,1-1,-1 0,1 1,-1-1,1 1,0 0,-1-1,1 1,0 0,0 0,-1 0,1 0,-7 8,0 0,1 0,0 1,0 0,1 1,0-1,1 1,1 0,-1 1,2-1,-1 1,2-1,0 1,0 0,1 0,0 8,-5 20,0 11,2 1,3 0,2 1,2-1,2-1,3 1,11 40,33 172,-40-229,-12-34,0 0,0-1,0 1,1-1,-1 1,0 0,0-1,0 1,1-1,-1 1,0-1,1 1,-1-1,0 1,1-1,-1 1,1-1,-1 1,1-1,-1 0,1 1,-1-1,1 0,-1 1,1-1,-1 0,1 0,0 0,-1 1,1-1,-1 0,1 0,0 0,-1 0,1 0,-1 0,1 0,0 0,-1-1,1 1,-1 0,1 0,0 0,-1-1,1 1,-1 0,1 0,-1-1,1 1,-1 0,1-1,-1 1,1-1,-1 1,7-11</inkml:trace>
  <inkml:trace contextRef="#ctx0" brushRef="#br0" timeOffset="1136.303">1267 421,'39'0,"41"-5,21-6,4-2,-7-2,-6 0,-8 3,-10-1,-7 2,-11 2,-14 3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4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0,'-5'10,"-6"8,-1-5,5-3,5-9,8-4,2-7,-5-2,-3 7,-1 3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3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58,'-3'-5,"-1"1,1 0,-1 0,0 0,0 0,0 0,0 1,-1 0,1 0,-1 0,0 0,0 1,0-1,0 2,0-1,0 0,-1 1,1 0,-1 0,1 1,-1-1,1 1,-1 0,1 1,-1-1,1 1,0 0,-1 1,1-1,0 1,0 0,0 0,0 1,0-1,0 1,1 0,-1 1,-7 12,0 1,1 0,1 0,1 1,1 1,0 0,2 0,0 0,1 0,0 1,2 0,0 0,2 0,0 16,-1-2,2 1,1-1,1 0,2 0,2 0,4 14,-6-35,-1-1,2 1,0-1,0 0,1 0,0-1,1 0,1 0,0-1,0 1,1-2,0 1,0-1,1-1,1 0,-1 0,1-1,4 2,-6-5,0-1,0 0,0 0,1-1,-1 0,1-1,-1 0,1-1,0 1,-1-2,1 1,-1-2,1 1,-1-1,1-1,-1 1,0-2,4-1,152-85,-134 70,-1-2,-1-1,-1-1,-1-1,22-27,-40 41,0-1,0 0,-1 0,-1 0,0-1,-1 0,0-1,-1 1,-1-1,0 0,0 0,-2 0,0-1,0 1,-2-1,0-9,-1 16,0 0,-1 1,0-1,0 0,-1 1,0-1,-1 1,0 0,0 0,0 0,-1 1,1-1,-2 1,1 0,-1 0,0 1,0 0,0 0,-1 0,0 1,0 0,-7-3,-5-2,0 1,0 1,-1 1,0 1,0 0,0 1,-1 2,-8-1,-57 1,51 3</inkml:trace>
  <inkml:trace contextRef="#ctx0" brushRef="#br0" timeOffset="412.965">1 453,'52'-12,"0"-2,-1-3,-1-1,17-11,-60 23,1 1,-1 0,1 1,0-1,0 2,0-1,0 1,1 0,-1 1,1 0,-1 0,1 1,0 0,0 1,0 0,0 0,0 1,-1 0,1 0,0 1,-1 0,1 1,-1 0,1 0,-1 1,5 3,82 74,-87-76,0-1,0-1,0 1,1-1,-1-1,1 1,-1-1,1-1,0 0,0 0,0-1,0 0,-1 0,1-1,0 0,0-1,-1 0,1 0,-1-1,1 0,-1 0,1-2,0-6,-7 1</inkml:trace>
  <inkml:trace contextRef="#ctx0" brushRef="#br0" timeOffset="1631.454">960 679,'-19'38,"-85"204,100-189,29-67,136-228,-77 106,-64 116,-11 39,-22 50,10-61,0 0,1 1,1-1,-1 1,1 0,0-1,1 1,0 0,1-1,0 1,0 0,1-1,0 1,-2-7,1 0,0 0,0 0,0 0,0 0,0-1,0 1,0 0,1-1,-1 1,0-1,1 1,-1-1,1 0,0 1,-1-1,1 0,0 0,0 0,0-1,0 1,0 0,0-1,0 1,0-1,0 0,0 1,0-1,0 0,0 0,0 0,0-1,0 1,0 0,0-1,0 0,0 1,0-1,0 0,0 0,0 0,74-51,27-64,-20 36,-82 80,1 1,-1-1,0 1,1-1,-1 1,0 0,0 0,0-1,0 1,1 0,-1 0,0 0,-1 0,1 0,0 1,0-1,0 0,-1 0,1 0,0 1,-1-1,1 0,-1 1,0-1,1 0,-1 1,0-1,0 1,0-1,0 0,0 1,0-1,0 1,-1-1,1 0,0 1,-1-1,1 0,-1 1,1-1,-1 0,0 0,0 1,1-1,-2 0,2 1,-7 31,1-1,2 1,1 0,1 0,2 10,0-41,0 0,0 0,0 0,1 0,-1 0,0 0,1 0,0 0,-1 0,1 0,0 0,0 0,0 0,0 0,0-1,0 1,1 0,-1-1,1 1,-1-1,1 0,-1 1,1-1,0 0,0 0,-1 0,1 0,10 0</inkml:trace>
  <inkml:trace contextRef="#ctx0" brushRef="#br0" timeOffset="2001.761">1750 228,'36'-13,"0"1,1 2,0 2,1 1,0 2,25 1,-30 3,-17 0,0 0,-1 1,1 0,0 1,0 1,-1 1,0 0,1 1,-1 1,0 0,6 4,-6 1</inkml:trace>
  <inkml:trace contextRef="#ctx0" brushRef="#br0" timeOffset="2250.581">1779 509,'38'0,"32"-5,14-1,-3 0,-10 1,-13 2,-11 1,-9 1,-5 0,-5 1,-2 0,0 1,-5-1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8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1,'-20'25,"0"1,2 1,1 1,1 1,2 0,1 1,1 0,-6 26,9-33,2 1,0 0,2 1,1-1,0 1,2 0,1 20,2-34,-1-1,2 0,0 1,0-1,0 0,1 0,1 0,0-1,0 1,1-1,0 0,1 0,0-1,0 1,1-1,0-1,0 1,1-1,7 5,0-3,0-2,0 0,1-1,0 0,0-1,0-1,0-1,1 0,0-1,-1-1,1 0,0-2,0 0,-1 0,1-2,-1 0,1-1,-1 0,0-2,-1 1,1-2,-1 0,0-1,10-8,0-2,-1 0,0-2,-2-1,0-1,-1-1,-2 0,0-2,-2 0,14-26,-24 41,-1 1,0-1,-1 0,0 0,0 0,-1-1,-1 1,1-1,-2 0,0 0,0 0,-1-1,0 1,-1 0,0 0,-1-1,0 1,-1 0,0 0,-1 0,0 0,-1 0,0 1,-1 0,-4-9,0 9,0 1,0 0,-1 0,0 0,-1 1,1 1,-2 0,1 1,-1 0,0 0,0 1,0 1,-1 0,1 1,-1 0,0 1,0 0,0 1,-1 1,-11 0,0 0,0 2,0 1,0 2,1 0,0 1,0 1,0 2,-12 6,-11 7</inkml:trace>
  <inkml:trace contextRef="#ctx0" brushRef="#br0" timeOffset="398.205">46 537,'10'-14,"1"-1,0 2,0 0,1 0,1 1,0 0,1 1,0 1,1 0,2 0,-11 6,5-5,0 0,0 1,1 1,0-1,0 2,1 0,0 0,0 2,0-1,1 2,-1-1,1 2,0 0,0 1,0 0,7 1,-15 2,-1 0,0 1,0-1,0 1,0 0,0 1,-1-1,1 1,-1 0,0 0,0 0,-1 1,1-1,-1 1,0 0,2 4,-2-4,0 0,0 0,0 0,1 0,0-1,0 0,0 1,1-1,-1-1,1 1,0-1,0 0,0 0,1 0,0 0,97 5,-78-9</inkml:trace>
  <inkml:trace contextRef="#ctx0" brushRef="#br0" timeOffset="1067.321">950 509,'-186'197,"145"-142,67-74,206-226,-228 241,-4 4,0 1,0 0,1-1,-1 1,0-1,1 1,-1 0,0-1,1 1,-1-1,1 1,-1-1,1 1,-1-1,1 0,-1 1,1-1,0 1,-1-1,1 0,-1 0,1 1,0-1,-1 0,1 0,0 0,-1 0,1 0,0 0,-1 0,1 0,0 0,-1 0,1 0,0 0,-1 0,1 0,0-1,-1 1,1 0,0-1,-1 1,1 0,-1-1,1 1,-1-1,1 1,-1-1,1 1,-1-1,1 1,-1-1,0 1,1-1,-1 1,0-1,1 0,-1 1,0-1,0 0,0 1,0-1,1 0,-1 1,0-1,0 0,0 1,-1-1,1 0,0 0,-15 58,2 18,13-73,1 0,-1 0,1-1,0 1,-1 0,1 0,0-1,0 1,0-1,0 1,1-1,-1 1,0-1,1 0,-1 0,1 1,-1-1,1 0,-1 0,1 0,0-1,-1 1,1 0,0-1,0 1,0-1,-1 0,1 1,0-1,0 0,0 0,0 0,0 0,0 0,-1-1,1 1,2-1,64-29,64-98,-132 127,1 0,-1 0,1 0,-1 1,1-1,0 0,0 0,-1 1,1-1,0 1,0-1,0 1,0-1,0 1,0-1,-1 1,1 0,0-1,0 1,0 0,0 0,0 0,0 0,0 0,1 0,-1 0,0 0,0 0,0 0,0 1,-1-1,1 0,0 1,0-1,0 1,0-1,0 1,0-1,0 1,-1-1,1 1,0 0,0 0,-1-1,1 1,-1 0,1 0,-1 0,1 0,-1 0,1 0,-1 0,0-1,1 1,-1 0,0 0,6 68,-6-49,0-16,1 1,-1-1,1 1,0-1,0 1,0-1,1 0,0 0,-1 1,2-1,-1 0,0 0,1-1,-1 1,1 0,3 1,11 9</inkml:trace>
  <inkml:trace contextRef="#ctx0" brushRef="#br0" timeOffset="1933.312">1598 594,'23'-1,"-1"-2,1 0,-1-1,0-1,0-1,-1-1,1-1,-2-1,1 0,-1-2,-1 0,0-2,0 0,-1-1,-1 0,-1-2,0 0,-1-1,0 0,-1-1,-2-1,0 0,0 0,7-21,-6-31,-12 70,-1-1,-1 1,1-1,0 0,0 1,0-1,-1 1,1-1,-1 1,1 0,-1-1,0 1,1-1,-1 1,0 0,0 0,0-1,0 1,0 0,0 0,-1 0,1 0,0 0,0 0,-1 0,1 1,0-1,-1 0,1 1,-1-1,1 1,-1 0,1-1,-1 1,1 0,-1 0,0 0,1 0,-1 0,1 0,-1 0,1 1,-2 0,-7 2,0 1,0 0,1 1,0 0,0 1,0 0,0 0,1 1,0 0,1 0,-1 1,2 0,-1 0,1 1,-3 5,-4 4,1 1,1 1,1 0,0 1,2 0,0 0,2 1,0 0,-2 19,8-36,-1 0,1 1,1-1,-1 0,1 0,0 0,0 0,0 0,1 0,0 0,0-1,0 1,0 0,1-1,0 0,0 1,0-1,0 0,1-1,0 1,-1-1,1 1,1-1,-1 0,0-1,1 1,-1-1,3 1,2 1,0 0,0-1,1 0,-1-1,1 0,-1-1,1 0,0 0,-1-1,1 0,0-1,0 0,-1 0,8-3,9-5,-1-1,0-1,0-1,-1-2,-1 0,0-1,-1-2,-1 0,0-1,-2-1,11-13,-13 15,2-1,0-1,-1 0,0-1,-2-1,-1-1,0 0,-2-1,0 0,-2-1,1-5,-11 27,1 0,-1 0,0-1,0 1,0 0,0-1,-1 1,1-1,-1 1,1 0,-1-1,0 1,0-1,0 1,0-1,0 1,-1-1,1 1,-1-1,1 1,-1-1,0 1,0 0,0 0,-1-1,1 1,0 0,-1 0,1 0,-1 0,0 1,0-1,1 0,-1 1,0-1,-1 1,1-1,0 1,0 0,0 0,-1 0,1 0,-1 1,1-1,0 1,-1-1,-1 1,-8 5,1 1,0 0,0 0,1 1,0 1,0-1,0 2,1-1,1 2,-1-1,1 1,1 0,0 0,1 1,0 0,0 1,-2 3,0 0,1 1,1 0,0 0,2 1,0-1,0 1,2 0,-1 11,3-21,-1 0,2-1,-1 1,1 0,0-1,0 1,1-1,0 1,0-1,0 0,1 0,0 0,0 0,1 0,0-1,0 0,0 1,0-1,1-1,0 1,0-1,0 0,0 0,1 0,5 2,-2-2,0 0,0-1,1 0,-1-1,0 0,1-1,0 0,-1 0,1-1,-1 0,1-1,0 0,-1-1,1 1,-1-2,0 0,0 0,1 0,11-6,-1 0,0-1,-1-1,0-1,-1 0,0-1,7-8,5-7,-2-2,0-1,-3-1,0-1,-2-1,10-22,-28 49,0-1,-1 0,0-1,0 1,-1-1,0 1,0-1,-1 0,0 0,-1 0,0 0,0-1,-1 1,0 0,-2-9,1 17,1-1,-1 1,1 0,-1-1,0 1,0 0,1 0,-1-1,0 1,0 0,0 0,-1 0,1 0,0 0,0 0,0 1,-1-1,1 0,0 1,-1-1,1 1,-1-1,1 1,-1-1,1 1,0 0,-1 0,1 0,-1 0,1 0,-1 0,1 0,-1 1,1-1,-1 0,1 1,-1-1,1 1,0 0,-1-1,1 1,0 0,-1 0,-54 40,44-30,0 1,0-1,1 2,1 0,0 0,0 1,2 0,0 1,0 0,2 0,-1 0,2 1,0 0,1 0,1 0,0 1,1-1,1 1,1 0,0-1,1 1,1 1,4-5,0 0,1 0,1-1,0 0,0-1,1 0,1 0,0-1,0 0,1-1,0 0,7 4,-1-2</inkml:trace>
  <inkml:trace contextRef="#ctx0" brushRef="#br0" timeOffset="2413.513">3066 509,'-54'54,"3"2,2 2,-8 18,44-53,31-30,158-164,-134 142,-41 31,0-1,0 0,0 0,0 1,-1-1,1 1,-1-1,1 0,-1 1,1-1,-1 1,0-1,0 1,0-1,0 1,0-1,0 1,0-1,0 1,0-1,-1 1,1-1,-1 1,1-1,-1 1,0-1,1 0,-2 2,1 3,-1-2,1-1,0 1,0-1,0 1,1 0,-1-1,1 1,0 0,0-1,0 1,0 0,1-1,-1 1,1 0,0-1,0 1,1-1,-1 0,1 1,-1-1,1 0,0 0,0 0,1 0,-1 0,1 0,-1-1,1 1,0-1,0 0,0 0,0 0,0 0,0 0,1-1,-1 1,1-1,-1 0,1 0,-1 0,1-1,1 1,4-3,1-1,-1 0,0 0,1 0,-2-2,1 1,0-1,-1 0,0-1,0 1,-1-2,1 1,-2-1,1 0,-1-1,0 1,0-1,-1-1,0 1,0-1,-1 1,2-6,7-9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5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1 649,'119'-83,"-77"57,-1-2,-1-2,-2-2,23-25,163-185,-104 125,-117 114,0 0,1 0,-1 0,1 0,-1 1,1-1,0 1,0 0,0 1,0-1,0 1,1-1,-1 1,0 0,1 1,-1-1,0 1,1 0,-1 0,1 0,-1 1,0-1,1 1,-1 0,0 0,1 1,-1-1,0 1,0 0,0 0,-1 1,1-1,0 1,-1-1,0 1,1 0,-1 1,0-1,-1 0,1 1,-1 0,1-1,-1 1,0 0,0 0,-1 0,1 3,3 11,-1 1,-1 0,0 0,-2 0,0 0,-1 0,-1 0,-1 0,0 0,-2 0,0 0,-1-1,-1 0,-1 0,0 0,-1-1,-1 0,-1-1,0 0,-9 10,6-8,0-1,-1-1,-1 0,-1-1,0-1,-1 0,0-1,-1-1,0-1,-1 0,-1-1,1-1,-1-1,-1-1,0-1,0-1,0 0,0-2,-1 0,1-2,-13 0,32-1,-1-1,1 1,0-1,-1 1,1-1,-1 0,1 0,0 0,-1 0,1 0,0 0,0-1,0 1,0-1,0 1,0-1,1 0,-1 0,1 0,-1 0,1 0,-1 0,1 0,-1-2,-4-14</inkml:trace>
  <inkml:trace contextRef="#ctx0" brushRef="#br0" timeOffset="384.635">1242 169,'-5'12,"-10"23,0 1,3 0,1 1,2 1,1-1,2 1,2 2,4-36,0 1,0 0,0-1,1 1,0-1,0 1,0-1,0 0,1 1,0-1,0 0,0 0,0 0,1 0,-1 0,1 0,0-1,0 0,0 1,1-1,-1 0,1 0,0-1,-1 1,1-1,1 0,-1 0,0 0,0-1,1 1,-1-1,1 0,1 0,10 2,0-1,0-1,0 0,0-1,0-1,0-1,0 0,-1-1,4-1,-5 0,0 0,0 0,0-2,-1 0,0 0,0-1,0-1,-1 0,-1-1,1 0,-1 0,-1-2,0 1,0-1,-1 0,0-1,-1 0,-1-1,0 0,0 0,-1 0,-1-1,0 0,-1 0,-1 0,1-6,-5 11,0-1,0 1,-1 0,-1 0,1 0,-1 0,-1 0,0 1,0-1,-1 1,0 0,0 0,0 1,-1 0,-1 0,1 0,-1 1,0-1,0 2,-1-1,0 1,0 0,0 1,-13-8,-1 1,0 2,0 0,-1 1,0 1,0 1,-1 1,-10 0,3 2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09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0,-4-1,-10-2,-9-1,-8 0,-7-2,-5 0,-7 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53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1,'-5'0,"-6"0,-6 0,-5 0,-4 0,-2 0,-1 0,0 5,-1 1,1 0,0 4,0 0,1-2,0 3,-1-1,6-2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09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27,'38'0,"28"0,6-5,-3-2,-9 1,-10 1,-13 1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04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6 936,'-1'-1,"1"0,-1 0,1-1,-1 1,1 0,-1 0,1 0,-1-1,1 1,0 0,0-1,0 1,0 0,0-1,0 1,0 0,0 0,1-1,-1 1,0 0,1 0,-1-1,1 1,-1 0,1 0,0 0,-1 0,1 0,0 0,0 0,0 0,0-1,1-3,109-175,-90 146,3 2,0 0,2 2,2 1,16-13,2 11,-45 30,0 1,1 0,-1 0,0-1,0 1,0 0,1 0,-1 0,0 0,0 0,0 1,1-1,-1 0,0 1,0-1,0 0,0 1,0-1,0 1,0 0,0-1,0 1,0 0,0 0,0-1,0 1,0 0,-1 0,1 0,0 0,-1 0,1 0,0 0,-1 0,0 1,1-1,-1 0,0 0,1 0,-1 0,0 1,0-1,0 0,0 0,2 14,-1-1,-1 0,0 0,-1 0,-1 0,0 0,-1 0,0 0,-2 2,-12 101,17-116,0 0,-1 1,1-1,0 0,0 0,0 0,0 1,0-1,0 0,0 0,0 0,0 1,1-1,-1 0,0 0,1 0,-1 0,1 0,-1 0,1 0,0 0,-1 0,1 0,0 0,0 0,-1 0,1 0,0 0,0-1,0 1,0 0,0-1,0 1,0-1,1 1,-1-1,0 0,0 1,0-1,0 0,1 0,-1 0,0 0,0 0,0 0,1 0,-1 0,0 0,0-1,0 1,0 0,1-1,-1 1,105-94,-45 32,132-113,-192 173,0 0,0 1,0-1,1 1,-1-1,0 1,0-1,1 1,-1 0,1-1,-1 1,1 0,0 0,-1 0,1 1,0-1,0 0,0 0,0 1,0 0,-1-1,1 1,0 0,0 0,0 0,0 0,0 0,0 0,0 0,0 1,0-1,0 1,-1-1,1 1,0 0,0 0,-1 0,1 0,0 0,-1 0,1 0,-1 1,1-1,-1 0,0 1,0-1,1 1,-1 0,0-1,0 1,-1 0,1 0,0-1,-1 1,1 0,-21 112,-7 3,34-76,3-29</inkml:trace>
  <inkml:trace contextRef="#ctx0" brushRef="#br0" timeOffset="614.93">1388 457,'-34'25,"10"-11,2 1,0 1,1 2,0 0,2 1,0 1,1 0,1 2,-6 10,19-25,1 0,-1 0,2 1,-1-1,1 1,0-1,1 1,-1 0,2-1,-1 1,1 0,0 0,1 0,-1-1,2 1,-1 0,1-1,0 1,1-1,0 1,1 0,-3-6,0-1,0 1,0 0,0-1,1 0,-1 1,0-1,1 0,0 0,-1 1,1-1,0 0,-1-1,1 1,0 0,0 0,0-1,0 1,-1-1,1 0,0 1,0-1,0 0,0 0,0 0,0-1,0 1,0 0,0-1,0 1,0-1,-1 0,1 1,0-1,0 0,-1 0,1 0,0 0,-1-1,63-51,92-177,-105 173,-49 57,-1 1,0-1,1 0,-1 1,0-1,0 1,1-1,-1 1,0 0,0 0,0-1,0 1,0 0,0 0,0 0,0 0,0 0,0 0,0 0,-1 0,1 1,0-1,-1 0,1 0,-1 1,1-1,-1 0,0 1,0-1,1 0,-1 1,0-1,0 0,0 1,-1-1,1 0,0 1,0-1,-1 0,1 1,-1-1,1 1,0 0,9 173,2-63,-5 0,-6 60,-1-102,3-61,-1 0,0 1,-1-1,0 0,-1 0,0 1,0-1,-1 0,0 0,-1 0,0 0,0 0,-1-1,0 1,-1-1,0 0,0-1,0 1,-1-1,0 0,-1 0,1-1,-1 1,-1-2,1 1,-1-1,0 0,0 0,0-1,-1-1,-2 2,9-4,-1 0,0-1,1 1,-1 0,0-1,1 1,-1-1,0 0,0 0,0 0,1-1,-1 1,0 0,0-1,1 0,-1 0,1 0,-1 0,0 0,1 0,0 0,-1-1,1 0,0 1,0-1,0 0,0 0,0 0,0 0,0 0,1-1,-1 1,1 0,0-1,-1 1,1-1,0 0,1 1,-1-1,0 0,1-1,-2-20,2-1,1 0,1 0,1 1,1-1,1 1,2 0,0 0,1 1,2 0,0 0,1 1,1 1,2-1,0 2,1 0,15-15,-10 11</inkml:trace>
  <inkml:trace contextRef="#ctx0" brushRef="#br0" timeOffset="1563.986">2122 5,'2'1,"0"0,-1 1,0-1,1 1,-1 0,0-1,0 1,1 0,-1 0,-1-1,1 1,0 0,0 0,-1 0,1 0,-1 0,0 0,1 0,-1 0,0 0,0 0,0 0,-1 1,1-1,0 0,-1 0,1 0,-1 0,0-1,0 1,1 0,-1 0,-2 1,-6 24,-2-1,-1 0,-1-1,-1 0,-2-1,0-1,-4 3,-55 92,74-117,1 0,-1 0,1-1,-1 1,1 0,-1 0,1 0,0 0,-1 0,1 0,0 0,0 0,-1 0,1 0,0 0,0 0,0 0,1 0,-1 1,0-1,0 0,0 0,1 0,-1 0,0 0,1-1,-1 1,1 0,-1 0,1 0,0 0,-1 0,1-1,0 1,0 0,-1 0,1-1,0 1,0-1,0 1,0-1,0 1,0-1,0 0,0 1,0-1,0 0,0 0,0 1,0-1,0 0,0 0,0 0,0 0,0-1,0 1,62-6,200-68,-191 79,-54 1</inkml:trace>
  <inkml:trace contextRef="#ctx0" brushRef="#br0" timeOffset="1866.756">1784 654,'63'-9,"24"-9,4-1,-10 3,-14 4,-13 9,-16 10,-10 4,-9-1</inkml:trace>
  <inkml:trace contextRef="#ctx0" brushRef="#br0" timeOffset="2279.691">1953 823,'35'-5,"-20"2,-1 1,1 0,0 1,0 1,0 0,0 1,-1 0,1 2,4 0,-18-3,0 1,1-1,-1 0,0 1,0-1,0 0,1 1,-1-1,0 1,0 0,0-1,0 1,0 0,0 0,0 0,-1-1,1 1,0 0,0 0,-1 0,1 0,0 1,-1-1,1 0,-1 0,1 0,-1 0,0 1,0-1,1 0,-1 0,0 0,0 1,0-1,0 0,0 0,-1 1,1-1,0 0,0 0,-1 0,1 1,-1-1,1 0,-1 0,0 0,1 0,-1 0,0 0,0 0,1 0,-1 0,-1 0,-52 51,49-48,-47 33,-48 46,99-82,0 0,0 0,0 0,0 0,0 0,0 0,1 0,-1 0,0 1,1-1,-1 0,1 0,-1 0,1 1,0-1,0 0,-1 1,1-1,0 0,0 1,0-1,0 0,0 1,1-1,-1 0,0 1,1-1,-1 0,1 0,-1 1,1-1,-1 0,1 0,0 0,0 0,0 0,-1 0,1 0,0 0,0 0,0 0,0-1,1 1,-1 0,0 0,0-1,0 1,1-1,-1 0,0 1,1-1,73 9,101-56,-151 41</inkml:trace>
  <inkml:trace contextRef="#ctx0" brushRef="#br0" timeOffset="3049.47">2913 428,'-36'31,"2"2,1 1,1 1,3 2,0 1,3 2,1 0,2 1,-6 19,27-56,0 0,-1 1,2 0,-1-1,0 1,1 0,0 0,0 0,1 0,-1 0,1 0,0 0,0 0,1 0,-1 0,1 0,0 0,1 0,-1-1,1 1,0 0,0-1,1 1,-1-1,1 0,0 0,0 0,0 0,0 0,1-1,0 1,0-1,0 0,0 0,0 0,0-1,1 0,-1 0,1 0,3 1,14 0,1 0,0-2,0 0,-1-2,1-1,0 0,-1-2,1 0,-1-2,0 0,-1-2,0 0,0-1,0-1,-2-2,1 1,8-9,6 3,0-3,0 0,-2-3,-1 0,-1-2,-1-1,-1-2,-1 0,-2-2,-1-1,-1-1,4-11,-24 37,-1 0,0 0,0 0,-1 0,1 0,-1 0,-1 0,1 0,-1-1,0 1,-1 0,1 0,-1 0,0 0,-1 0,1 0,-1 0,-1 0,1 0,-1 1,0-1,0 1,0 0,-1 0,0 0,0 0,0 1,-1-1,0 1,-6-6,0 1,-1 0,0 1,-1 0,0 1,0 1,-1 0,1 1,-1 0,0 1,-13-2,6 3,1 1,0 2,-1 0,1 1,-1 1,1 1,0 0,0 2,1 0,-1 2,1 0,0 1,1 0,0 2,0 0,-1 3,-14 10</inkml:trace>
  <inkml:trace contextRef="#ctx0" brushRef="#br0" timeOffset="3513.065">2800 739,'26'-25,"2"1,1 1,1 2,0 1,2 2,5-2,-33 17,1 1,-1-1,1 1,0 0,-1 0,1 1,0 0,0-1,0 2,0-1,0 0,0 1,0 0,0 0,0 1,1-1,-1 1,-1 0,1 1,0-1,0 1,0 0,-1 0,1 0,-1 1,1 0,-1-1,0 2,3 2,0 2,0 0,1-1,0 0,0 0,0-1,1 0,0-1,0 0,1 0,-1-1,1 0,0 0,0-1,0-1,9 2,117-10,-117-1</inkml:trace>
  <inkml:trace contextRef="#ctx0" brushRef="#br0" timeOffset="4745.081">3703 739,'-93'197,"93"-197,1-1,-1 1,1 0,-1 0,1 0,-1 0,1 0,-1 0,0 0,1 0,-1 0,1 0,-1 0,1 1,-1-1,1 0,-1 0,0 0,1 1,-1-1,0 0,1 0,-1 1,1-1,-1 0,0 1,0-1,1 0,-1 1,0-1,1 0,-1 1,0-1,0 1,0-1,0 0,1 1,-1-1,0 1,0-1,0 1,0-1,0 1,0-1,0 0,0 1,0-1,0 1,-1-1,1 1,0-1,0 1,0-1,0 0,-1 1,1-1,0 1,0-1,-1 0,1 1,30-27,-29 25,31-33,-20 20,0 1,1 0,1 0,0 2,1-1,0 2,1 0,4-1,-19 10,0 0,0 1,0-1,0 0,0 1,0 0,1-1,-1 1,0 0,0-1,0 1,0 0,1 0,-1 0,0 0,0 0,1 0,-1 1,0-1,0 0,0 0,0 1,1-1,-1 1,0-1,0 1,0 0,0-1,0 1,0 0,0 0,-1-1,1 1,0 0,0 0,0 0,-1 0,1 0,-1 0,1 0,-1 1,1-1,-1 0,1 0,-1 0,0 0,0 1,0-1,0 0,0 0,0 0,0 1,0-1,0 0,0 0,-1 0,1 1,0-1,-1 0,-1 18,1-16,0 1,0-1,0 0,1 1,-1-1,1 1,0-1,0 1,0-1,0 1,0-1,1 0,0 1,0-1,0 0,0 1,0-1,1 0,-1 0,1 0,0 0,0 0,0-1,0 1,0 0,2 0,0-4,1 1,-1-1,1 0,-1 0,1-1,-1 1,1-1,-1 0,0 0,0 0,0-1,0 0,0 1,-1-1,1-1,-1 1,0 0,3-4,1 0,84-69,-90 76,0 0,0 0,0 1,0-1,0 0,0 1,0-1,0 1,0-1,0 1,0 0,0-1,0 1,0 0,-1-1,1 1,0 0,-1 0,1 0,0 0,-1 0,1 0,-1 0,0 0,1 0,-1 0,0 0,1 0,-1 0,0 0,0 0,0 0,0 0,0 0,0 0,0 0,-1 0,1 1,0-1,0 0,-1 0,1 0,-1 0,1 0,-1-1,1 1,-1 0,0 0,1 0,-1 0,0-1,0 2,0 1,0 66,10-55</inkml:trace>
  <inkml:trace contextRef="#ctx0" brushRef="#br0" timeOffset="5214.936">3731 34,'187'-33,"-185"33,-1 0,0 0,0-1,0 1,0 0,1 0,-1 0,0 0,0 0,0 0,1 1,-1-1,0 0,0 1,0-1,0 0,0 1,0 0,0-1,0 1,0-1,0 1,0 0,0 0,0 0,0 0,-1-1,1 1,0 0,-1 0,1 0,0 1,-1-1,1 0,-1 0,0 0,1 0,-1 0,0 0,0 1,0-1,0 0,0 0,0 0,0 1,0-1,0 0,-1 0,1 0,0 0,-1 0,1 1,-1-1,1 0,-1 0,1 0,-1 0,0 0,0 0,1-1,-1 1,0 0,0 0,0 0,0-1,0 1,0-1,0 1,0-1,-1 1,-137 109,137-109,0 0,0 0,0 0,1 1,-1-1,0 1,0-1,1 1,-1-1,1 1,-1 0,1 0,0 0,-1 0,1 0,0 0,1 0,-1 0,0 0,0 0,1 0,0 1,-1-1,1 0,0 1,0-1,0 0,0 0,0 1,1-1,-1 0,1 0,-1 0,1 1,0-1,0 0,0 0,0 0,0 0,1 0,-1-1,1 1,-1 0,1 0,-1-1,1 1,1-1,28 9,1-2,0-1,0-2,1-1,-1-2,1-1,25-2,-34 0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1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368 143,'0'24,"0"22,0 8,0 0,0-5,0-5,0-6,0-5,0-7</inkml:trace>
  <inkml:trace contextRef="#ctx0" brushRef="#br0" timeOffset="265.282">1 650,'43'-9,"33"-4,10 1,-7 2,-11 3,-12 3,-16 1</inkml:trace>
  <inkml:trace contextRef="#ctx0" brushRef="#br0" timeOffset="718.953">170 791,'233'1,"-231"-2,0 1,0-1,0 0,0 1,0 0,0-1,1 1,-1 0,0 0,0 0,0 1,0-1,0 0,0 1,0-1,0 1,0 0,0 0,0-1,0 1,0 1,-1-1,1 0,0 0,-1 1,1-1,-1 1,1-1,-1 1,0-1,0 1,0 0,0 0,0 0,0 0,0 0,0 0,-1 0,1 0,-1 0,1 0,-1 0,0 0,0 0,0 0,0 0,0 0,-1 0,1 0,-1 0,1 1,-92 85,51-55,28-23,0 0,0 1,0 1,1-1,1 2,0 0,1 0,0 1,1 0,-2 5,10-18,1 1,-1-1,1 0,-1 1,1-1,0 0,0 1,0-1,0 0,0 1,0-1,0 1,0-1,0 0,1 1,-1-1,0 0,1 1,-1-1,1 0,0 0,-1 1,1-1,0 0,0 0,0 0,0 0,0 0,0 0,0 0,0 0,0-1,0 1,0 0,1-1,-1 1,0-1,0 1,1-1,-1 1,0-1,1 0,-1 0,1 0,-1 0,66 0,-7-18,-34 6</inkml:trace>
  <inkml:trace contextRef="#ctx0" brushRef="#br0" timeOffset="1014.539">1215 283,'-15'34,"-4"25,0 8,5-4,3-6,4-10,-1-6,1-7,1-3,-4-8,1-2,2-1,1-3</inkml:trace>
  <inkml:trace contextRef="#ctx0" brushRef="#br0" timeOffset="1332.482">848 340,'24'-5,"36"-1,14-5,-2-1,-3 3,-9 2,-5 2,-7 3,-6-4,-7-1,-3 1,-3 1,-2 7,-4 8,-13 6,-6 1</inkml:trace>
  <inkml:trace contextRef="#ctx0" brushRef="#br0" timeOffset="1581.469">735 961,'38'-5,"27"-6,13-2,2 2,-8-2,-6 1,-10 3,-10-2,-7 0,-6 3,-4 2,-1 3,-7-4,-6 1</inkml:trace>
  <inkml:trace contextRef="#ctx0" brushRef="#br0" timeOffset="2248.924">1637 707,'-248'378,"220"-331,73-98,108-128,17 28,-107 120,-62 31,1-1,0 1,-1 0,1 0,0 1,0-1,-1 0,1 0,0 1,-1-1,1 1,-1 0,1-1,-1 1,1 0,-1 0,1 0,-1 0,0 0,0 0,1 0,-1 1,0-1,0 0,0 1,0-1,0 0,-1 1,1-1,0 1,-1 0,1-1,-1 1,1 0,-1-1,0 1,0 0,0-1,0 1,4 252,-4-252,0-1,0 1,0-1,0 1,0-1,-1 1,1-1,0 1,-1-1,1 1,-1-1,1 0,-1 1,1-1,-1 0,0 1,0-1,0 0,0 0,0 0,0 0,0 0,0 0,0 0,-1 0,1 0,0 0,-1 0,1-1,0 1,-1-1,1 1,-1-1,1 0,-1 1,1-1,-1 0,1 0,-1 0,1 0,-1 0,-1-1,-69-7,-126-47,180 45</inkml:trace>
  <inkml:trace contextRef="#ctx0" brushRef="#br0" timeOffset="3997.499">2033 877,'106'-51,"-56"29,-1-2,0-2,-2-2,36-30,-73 50,1-2,-1 1,-1-1,0-1,0 0,-1 0,-1 0,0-1,0-1,-1 1,-1-1,0 0,1-5,-5 17,-1 0,1 0,-1-1,1 1,-1 0,1 0,-1-1,0 1,0 0,0-1,0 1,0 0,0-1,0 1,0 0,0 0,0-1,-1 1,1 0,-1-1,1 1,-1 0,1 0,-1 0,0 0,1 0,-1-1,0 1,0 1,0-1,0 0,0 0,0 0,0 0,0 1,0-1,0 0,-1 1,1-1,0 1,0-1,-1 1,1 0,0-1,0 1,-1 0,1 0,0 0,-1 0,-63 22,50-10,1 0,0 1,0 0,2 1,0 0,0 1,1 1,1 0,1 0,0 1,1 0,1 0,-5 17,12-29,0 0,0 1,0-1,0 0,1 1,0-1,0 0,0 0,1 0,0 0,0 0,0 0,1 0,-1-1,1 1,0-1,0 0,1 0,-1 0,1 0,0 0,0-1,0 0,1 0,-1 0,1 0,0-1,-1 1,1-1,0 0,0-1,1 1,-1-1,0 0,0-1,1 1,-1-1,0 0,1 0,-1-1,0 1,5-2,16-5,-1-1,0 0,-1-2,0-1,0-1,-1-1,-1-1,0-1,-1-1,-1-1,-1 0,0-2,3-4,-12 13,0 2,0 0,-1-1,0-1,-1 1,0-1,0-1,-1 1,0-1,-1-1,-1 1,0-1,2-5,-7 16,0-1,-1 0,1 0,0 1,-1-1,1 0,-1 1,0-1,1 0,-1 1,0-1,0 1,0-1,0 1,0 0,0-1,0 1,-1 0,1 0,-1 0,1 0,0 0,-1 0,0 0,1 0,-1 0,1 1,-1-1,0 1,1-1,-1 1,0 0,0 0,1 0,-1 0,0 0,0 0,0 0,1 0,-1 1,0-1,1 1,-1-1,0 1,1 0,-1-1,1 1,-1 0,1 0,-1 0,1 0,0 1,-1-1,1 0,0 0,0 1,0-1,-1 2,-8 6,0-1,1 1,0 1,1 0,0 0,1 1,0 0,0 0,1 1,1-1,0 1,0 1,1-1,0 5,3-12,0 0,1 1,0-1,0 1,0-1,0 1,1-1,0 0,0 1,1-1,-1 0,1 0,0 0,1 0,-1 0,1 0,0 0,0-1,1 0,-1 0,1 0,0 0,0 0,0-1,0 1,1-1,2 1,-1 1,2-1,-1 0,0 0,1-1,0 0,-1 0,1-1,0 0,1 0,-1-1,0 0,0 0,1-1,-1 0,0 0,1-1,6-2,13-7,-1-2,0-1,-1-1,-1-2,0 0,-1-1,-1-2,0 0,5-9,-15 17,0-1,-1-1,0 0,-1 0,-1-1,0-1,-1 0,0 0,-1-1,-1 0,-1 0,0-1,-1 1,1-6,-7 20,1-1,0 1,0 0,-1 0,1 0,-1 0,0 0,1 0,-1 0,0 0,0 0,0 0,-1 1,1-1,0 0,-1 1,1-1,-1 0,1 1,-1 0,0-1,0 1,1 0,-1 0,0 0,0 0,0 1,0-1,0 0,0 1,-1-1,1 1,0 0,0 0,0 0,0 0,0 0,-1 0,1 1,0-1,0 0,0 1,0 0,0 0,0-1,0 1,0 1,0-1,1 0,-1 0,0 0,1 1,-1-1,0 1,1 0,0-1,-1 1,1 0,0 0,0 0,-18 17,2 0,0 1,1 0,2 2,0-1,1 2,1 0,-1 5,8-15,0 0,1 0,1 0,0 1,1-1,1 1,0-1,1 1,1 13,-1-23,0 1,1 0,0-1,0 1,1 0,-1-1,1 1,0-1,0 0,0 0,0 1,1-2,0 1,0 0,0 0,0-1,1 0,-1 1,1-1,0-1,0 1,0-1,0 1,0-1,1 0,-1 0,0-1,1 0,3 1,12 2</inkml:trace>
  <inkml:trace contextRef="#ctx0" brushRef="#br0" timeOffset="4687.736">3387 735,'-81'60,"61"-45,1 1,1 1,0 1,1 0,1 1,1 1,-12 22,26-42,0 1,1 0,-1-1,0 1,1 0,-1-1,0 1,1 0,-1 0,1-1,-1 1,1 0,0 0,-1 0,1 0,0 0,0 0,-1 0,1 0,0 0,0 0,0 0,0 0,0-1,0 1,0 0,1 0,-1 0,0 0,1 0,-1 0,0 0,1 0,-1 0,1-1,-1 1,1 0,-1 0,1-1,0 1,0 0,-1-1,1 1,0 0,0-1,-1 1,1-1,0 0,0 1,0-1,0 0,0 1,0-1,0 0,0 0,0 0,0 0,0 0,-1 0,1 0,0 0,0 0,0 0,0-1,0 1,0 0,0 0,0-1,0 1,0-1,15-7,-1-1,0 0,0-1,-1-1,0 0,-1-1,0 0,-1-1,7-10,25-24,36-39,-80 85,0 1,0-1,0 1,0-1,0 1,1-1,-1 1,0-1,0 1,0-1,1 1,-1-1,0 1,1 0,-1-1,0 1,1-1,-1 1,1 0,-1-1,0 1,1 0,-1 0,1-1,-1 1,1 0,-1 0,1 0,-1 0,1-1,-1 1,1 0,-1 0,1 0,-1 0,1 0,-1 0,1 0,-1 1,1-1,-1 0,1 0,-1 0,1 0,-1 1,1-1,-1 0,0 0,1 1,-1-1,1 0,-1 1,0-1,1 0,-1 1,0-1,1 1,-1-1,0 1,0-1,1 1,-1-1,0 1,3 35,-4-30,1 0,10 87,-10-90,1 0,1 0,-1 0,0-1,1 1,-1-1,1 1,0-1,0 1,0-1,0 0,0 0,1 0,-1 0,0-1,1 1,0 0,-1-1,1 0,0 0,0 0,-1 0,1 0,0 0,0-1,0 1,0-1,0 0,3 0,2 0,1-1,-1-1,0 1,1-1,-1-1,0 1,0-1,0-1,-1 0,1 0,-1 0,0-1,0 0,0 0,-1-1,1 0,1-2,-5 5,0-1,0 1,0 0,0-1,-1 0,1 1,-1-1,0 0,0 0,-1-1,1 1,-1 0,0 0,0-1,0 1,-1-1,1 1,-1 0,0-1,0 1,-1-1,1 1,-1-1,0 1,0 0,-1-1,1 1,-1 0,0 0,0 0,0 0,-1 1,0-1,-9-10</inkml:trace>
  <inkml:trace contextRef="#ctx0" brushRef="#br0" timeOffset="5133.863">3641 199,'5'-2,"-1"-1,1 1,0 0,0 0,0 1,0-1,0 1,0 0,0 0,0 1,0 0,1 0,-1 0,0 0,0 1,0 0,0 0,0 0,0 1,2 0,-6 1,0 0,0 0,0 0,0 0,0 0,-1 0,1 0,-1 0,0 0,0 1,0-1,-1 0,1 0,-1 0,1 0,-1 0,0 0,0 0,0 0,-1 0,1-1,-1 1,0 0,1-1,-1 1,0-1,0 0,-1 0,1 0,0 0,-2 1,-4 7,-25 65,32-73,1 0,0 0,0 0,0 0,0 0,0 1,1-1,-1 0,1 0,-1 0,1 0,0 0,0 0,0 0,0 0,0 0,0 0,0-1,1 1,-1 0,0-1,1 1,0-1,-1 0,1 1,0-1,0 0,0 0,0 0,0 0,0 0,0-1,0 1,0-1,0 1,1-1,77 6,-55-6</inkml:trace>
  <inkml:trace contextRef="#ctx0" brushRef="#br0" timeOffset="5787.018">4205 566,'-13'4,"-1"1,1 1,0 0,0 1,0 0,1 1,1 0,-1 1,1 0,0 1,1 0,0 1,1 0,0 0,1 1,0 0,1 1,1 0,0 0,0 0,1 1,1 0,0-1,-1 14,4-17,1 0,0-1,0 1,1 0,1-1,0 1,0-1,1 1,0-1,0 0,1 0,0 0,1-1,0 0,0 0,1 0,0 0,0-1,1 0,0 0,0 0,1-1,-1-1,2 1,-1-1,0 0,1-1,0 0,0-1,0 1,0-2,1 1,6 0,12-2,0-2,1-1,-1-1,0-1,0-1,0-2,-1-1,0-1,0-1,-1-2,-1 0,0-2,0 0,-1-2,-1-1,-1 0,-1-2,15-16,-21 22,-1-1,-1-1,0 0,0-1,-2 0,0-1,-1 0,5-12,-12 21,0 1,0 0,0-1,-1 1,-1-1,1 0,-1 0,0 0,-1 0,0 1,0-1,-1 0,0 0,0 0,-1 0,0 1,0-1,-1 1,0-1,0 1,-1 0,-3-6,-2 2,-1 1,0-1,0 1,-1 1,0 0,0 0,-1 1,0 1,-1 0,0 1,0 0,0 1,-1 0,1 1,-1 0,0 2,0-1,0 2,-1 0,1 0,0 2,-1 0,1 0,0 1,0 1,0 0,0 1,-10 5,-116 52,106-42</inkml:trace>
  <inkml:trace contextRef="#ctx0" brushRef="#br0" timeOffset="6184.5">4092 932,'53'-55,"82"-67,-126 118,0 0,1 0,0 1,0 1,-1 0,1 0,1 1,-1 0,0 1,0 0,0 0,0 1,0 0,0 1,0 1,0-1,0 1,-1 1,0 0,9 5,89 20,56-42,-128 6,-10 3</inkml:trace>
  <inkml:trace contextRef="#ctx0" brushRef="#br0" timeOffset="7466.744">5024 848,'-136'253,"126"-233,35-36,115-152,-139 167,-1-1,1 1,0-1,0 0,0 1,0-1,0 1,0-1,0 1,1-1,-1 1,0 0,1-1,-1 1,1 0,0 0,-1 0,1 0,0 1,-1-1,1 0,0 1,0-1,0 1,0 0,-1-1,1 1,0 0,0 0,0 0,0 0,0 1,0-1,0 0,-1 1,1 0,0-1,0 1,-5 34,2-33,0-1,0 0,1 1,-1-1,0 0,1 1,-1-1,1 1,-1-1,1 1,0-1,-1 1,1 0,0-1,0 1,0-1,0 1,1 0,-1-1,0 1,1-1,-1 1,1-1,-1 1,1-1,0 0,-1 1,1-1,0 0,0 1,0-1,0 0,0 0,1 0,-1 0,0 0,0 0,1 0,-1 0,0-1,1 1,-1 0,1-1,5-1,0-1,0 0,0 0,-1-1,1 0,-1 0,1 0,-1-1,0 0,-1 0,1-1,4-4,-2 2,9-6,-12 8,0 0,0 0,1 1,0-1,0 1,0 1,1-1,-1 1,1 0,-1 1,1-1,0 1,0 1,0-1,2 1,-7 2,1 0,-1 0,0 0,1 0,-1 1,0-1,0 1,0-1,0 1,0 0,0 0,0 0,0 0,-1 0,1 0,-1 1,0-1,0 0,1 1,-2-1,1 1,13 19,3-5,0-3</inkml:trace>
  <inkml:trace contextRef="#ctx0" brushRef="#br0" timeOffset="7937.899">5080 1,'199'6,"-198"-6,1 0,-1 0,1 0,-1 1,1-1,-1 0,1 1,-1-1,0 1,1 0,-1 0,0-1,0 1,1 0,-1 0,0 0,0 0,0 0,0 0,0 0,0 1,0-1,-1 0,1 1,0-1,-1 0,1 1,-1-1,1 1,-1-1,0 0,1 1,-1-1,0 1,0-1,0 1,0-1,-1 1,1-1,0 1,-1-1,1 1,0-1,-1 0,0 1,1-1,-1 0,0 1,0 0,-49 58,43-54,-52 59,58-63,-1 0,1 0,0 0,0 0,0 0,0 0,0 1,0-1,1 0,-1 0,1 1,-1-1,1 1,0-1,0 1,0-1,0 0,1 1,-1-1,1 0,-1 1,1-1,0 0,0 1,0-1,0 0,0 0,0 0,1 0,-1 0,1 0,-1 0,2 0,6 4,1 0,0 0,0-1,0 0,1-1,0 0,0-1,0 0,0-1,0 0,1 0,-1-2,1 1,-1-1,0-1,11-1,2-3,-5-2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31.1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1 718,'29'-43,"28"-38,15-16,-1 1,-2 10,-8 11,-10 13,-9 12,-12 6,-5 9,-8 7,-6 8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32.5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0 905,'39'-44,"31"-32,13-14,3-1,1 5,-5 9,-6 6,-3 7,-3 4,-9 8,-6 3,-6 4,-8 7,-5 3,-10 9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37.9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1640,'436'-392,"429"-289,-534 434,-268 199,8-3,-3-4,56-59,-100 86,-7 5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39.0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1475,'619'-444,"427"-301,-736 514,-237 177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46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85 338,'136'-15,"1"5,108 8,-225 2,177-29,-173 28</inkml:trace>
  <inkml:trace contextRef="#ctx0" brushRef="#br0" timeOffset="285.128">1 564,'38'-5,"32"-1,14-5,-3 0,-10 1,-8 3,-9 3,-10 1,-7 2,-5 1,-4 0,-1 0,0 1,-1-1,-4 1</inkml:trace>
  <inkml:trace contextRef="#ctx0" brushRef="#br0" timeOffset="816.787">537 0,'24'21,"1"-1,0-2,2 0,0-2,1-1,0-1,1-1,143 85,-169-96,0 0,0 1,0 0,0-1,-1 1,1 0,-1 0,0 0,0 1,0-1,0 0,0 1,-1-1,0 1,0 0,0-1,0 1,0 0,-1 0,1 0,-1 0,0-1,0 1,-1 0,1 0,-1 0,0-1,0 1,0 0,-1 1,-2 4,0-1,-1 1,0-1,0 0,-1 0,0 0,0-1,-1 0,0 0,-1-1,-3 3,-267 155,238-142,18-11,1 0,0 2,1 1,0 0,1 1,1 1,-8 9,10-4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52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1,'-15'39,"-9"31,0 9,3-4,6-10,5-12,4-9,3-9,3-4,-4-7,-2-4,1 0,1-4</inkml:trace>
  <inkml:trace contextRef="#ctx0" brushRef="#br0" timeOffset="300.62">226 1,'43'5,"39"2,14-6,1-3,-7 0,-8-1,-14 1,-14 0,-6 1,-7 0,-5 1,-4 0,-3 0,-1 0,-6 0</inkml:trace>
  <inkml:trace contextRef="#ctx0" brushRef="#br0" timeOffset="572.098">0 622,'39'0,"31"0,14 0,2-5,-9-1,-12 0,-13 1,-10-3,-3-1,-3 2,-4 1,-1-2,-2 0,4-4,1 0,-5 3</inkml:trace>
  <inkml:trace contextRef="#ctx0" brushRef="#br0" timeOffset="1220.061">1130 368,'-269'253,"236"-211,34-42,0 0,0 1,0-1,0 0,0 1,0-1,0 0,0 0,0 0,0 0,0 0,0 0,0 0,0 0,0 0,0 0,0 0,0-1,-1 1,1 0,0-1,0 1,0-1,0 1,0-1,-1 1,1-1,0 0,0 1,-1-1,1 0,0 0,-1 0,1 1,-1-1,1 0,-1 0,1 0,-1 1,241-165,-222 153,-13 7,0 1,0 0,0 0,0 0,1 1,-1 0,1 1,0-1,0 1,0 1,0-1,4 1,-7 2,-1 1,1 0,-1 0,1 0,-1 0,0 1,0-1,0 1,-1 0,1 0,0 0,-1 0,0 0,0 1,0-1,0 1,-1-1,1 1,-1 0,0-1,0 1,0 0,0 4,7 14,9 7,8 33,-28-59,0 0,0-1,0 1,0 0,0-1,0 0,-1 0,1 0,-1 0,0 0,1-1,-1 0,0 1,0-1,0-1,0 1,0-1,0 1,0-1,0 0,0-1,0 1,0-1,0 1,0-2,-11-1,-1 0,2-2,-1 0,0 0,1-2,0 0,1 0,0-1,0-1,0 0,1-1,1 0,-1-1,2 0,0-1,-1-2,-8-4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51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57,'-43'154,"31"-102,-3-1,-1 0,-3-1,-2-1,-14 20,23-55,24-46,20-33,4 1,2 1,3 3,2 1,48-49,-83 98,43-32,-49 44,1 0,-1 0,1 1,-1-1,0 1,0-1,0 1,0 0,0 0,-1 0,1 0,-1 0,0 0,0 1,0-1,0 0,0 0,-1 1,1 0,0 1,15 201,-16-204,0 1,0-1,-1 0,1 0,1 1,-1-1,0 0,0 0,1 1,-1-1,1 0,0 0,0 0,0 0,0 0,0 0,0 0,0 0,1 0,-1 0,1-1,-1 1,1-1,0 1,-1-1,1 1,0-1,0 0,0 0,0 0,0 0,0 0,0-1,1 1,-1-1,0 1,0-1,0 0,1 0,-1 0,0 0,9-4,0-1,-1-1,0 1,0-2,0 1,-1-2,0 1,-1-1,1 0,-2-1,3-2,18-18,54-54,92-79,-173 161,-1 0,1 0,0-1,0 1,0 0,0 1,-1-1,1 0,1 0,-1 0,0 0,0 1,0-1,0 1,0-1,1 1,-1-1,0 1,0-1,1 1,-1 0,0 0,1 0,-1 0,0 0,1 0,-1 0,0 0,1 1,-1-1,0 0,0 1,1-1,-1 1,0-1,0 1,0 0,0-1,0 1,0 0,0 0,0 0,0 0,0 0,0 0,0 0,-1 0,1 0,0 0,-1 1,1-1,-1 0,1 0,-1 1,0-1,1 0,-1 10,1 0,-1-1,-1 1,0-1,-1 1,0-1,0 0,-1 1,0-1,-1 0,-5 8,4-7,1-1,0 1,1 0,0 1,0-1,1 0,1 1,0-1,0 10,1-18,1 0,-1 0,1-1,-1 1,1 0,0-1,0 1,0-1,0 1,0-1,1 0,-1 1,1-1,0 0,-1 0,1 0,0 0,0 0,0 0,1-1,0 1,13 6</inkml:trace>
  <inkml:trace contextRef="#ctx0" brushRef="#br0" timeOffset="649.954">1581 29,'-46'21,"1"2,1 2,2 2,0 1,-5 8,41-33,0 1,1 0,0 0,-1 1,1 0,1 0,-1 0,1 0,0 1,0-1,0 1,1 0,0 1,0-1,1 0,-1 1,2-1,-1 1,1 0,0 0,0-1,0 1,1 0,1 5,-1-10,1 0,0 0,0 0,1 0,-1-1,0 1,0 0,1-1,-1 1,1-1,0 1,-1-1,1 0,0 0,0 0,-1 0,1 0,0 0,0 0,0-1,0 1,0-1,0 1,1-1,-1 0,0 0,0 0,0 0,0 0,0-1,0 1,0 0,0-1,0 0,0 1,0-1,0 0,1-1,71-42,112-159,-185 200,0 0,1 1,-1-1,1 1,0-1,0 1,0 0,0-1,0 1,0 0,0 1,1-1,-1 0,1 1,-1-1,1 1,0 0,0 0,-1 0,1 0,0 0,0 0,0 1,0 0,0 0,0-1,0 2,0-1,0 0,0 1,0-1,0 1,0 0,-1 0,1 0,0 0,0 0,-1 1,1-1,-1 1,2 0,70 149,-36-99,-30-42,1-1,-2 2,1-1,-1 1,-1 0,0 1,-1-1,0 1,0 0,-1 1,-1-1,0 1,0 8,-3-16,-1 1,0 0,0-1,-1 1,1 0,-1-1,0 0,-1 1,1-1,-1 0,0 0,0-1,-1 1,1-1,-1 1,0-1,0 0,-1 0,1-1,-1 0,0 1,-1-1,-118 55,120-57,-7 4,-1-1,1 0,-1 0,1-1,-1-1,0 0,0 0,0-2,0 1,0-1,0-1,0 0,-2-1,12 1,0 0,0 0,0 0,0-1,0 1,0 0,0-1,1 1,-1-1,0 1,1-1,-1 0,1 0,0 0,0 0,-1 0,1 0,0 0,1 0,-1 0,0 0,1-1,-1 1,1 0,0-1,-1 1,1 0,0-1,1 1,-1 0,0 0,1-1,-1 1,1-1,35-72,-11 48,2 0,2 2,0 2,1 0,1 2,1 1,1 2,25-10,-31 16,0 1,1 1,1 1,-1 1,1 2,1 1,-1 1,1 2,-1 0,7 3,-12-1</inkml:trace>
  <inkml:trace contextRef="#ctx0" brushRef="#br0" timeOffset="1068.041">0 735,'657'-11,"255"-7,-647 19,-235-1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0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1,'0'4,"0"-2,-5-2,-6-1,-6-1,-5 1,-4 0,-2 0,0 1,-2 0,1 4,-1 3,1-1,1-2,-1 0,1-2,4-1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5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0,'34'0,"30"0,9 0,-4 0,-7 0,-11 0,-9 0,-6 0,-5 0,-3 0,-1 0,-1 5,0 1,1 0,-5-1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55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29,'44'0,"32"0,14 0,1 0,-10-4,-15-3,-8 1,-9 1,-9 2,-6 1,-9 1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57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34,'15'-7,"-1"2,1 0,1 0,-1 2,1-1,-1 2,1 0,0 1,0 1,-1 0,8 2,-22-2,1 0,-1 0,1 0,-1 0,1 0,-1 1,1-1,-1 0,0 1,1-1,-1 1,1-1,-1 1,0 0,0 0,1 0,-1-1,0 1,0 0,0 0,0 1,0-1,0 0,0 0,0 0,-1 1,1-1,0 0,-1 1,1-1,-1 0,1 1,-1-1,0 1,1-1,-1 1,0-1,0 1,0-1,0 1,-1-1,1 1,0-1,-1 1,1-1,-1 0,1 1,-1-1,1 0,-1 1,0-1,0 0,0 1,-55 61,54-62,0 0,-1 0,1-1,0 2,0-1,1 0,-1 0,0 1,0-1,1 1,-1-1,0 1,1 0,0 0,-1 0,1 0,0 0,0 0,0 0,0 0,1 0,-1 0,0 0,1 1,0-1,-1 0,1 0,0 1,0-1,0 0,0 0,1 1,-1-1,1 0,-1 0,1 0,0 1,0-1,0 0,0 0,0 0,0 0,1-1,-1 1,1 0,-1 0,1-1,-1 1,1-1,0 0,1 1,14 4,1-2,0 0,0-1,0 0,0-2,0 0,1-1,-1-1,0-1,0-1,0 0,6-2,118-14,-116 18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57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0 562,'33'-3,"0"-1,-1-1,1-2,-1-2,-1 0,8-6,4 1,-36 12,15-3,-1 0,-1-1,1-2,-1 0,0-1,-1-1,0-1,-1 0,0-2,-1 0,0-1,-1 0,-1-2,8-9,-20 21,0 0,-1 0,1-1,-1 1,0-1,0 1,-1-1,1 0,-1 1,0-1,-1 0,1 0,-1 0,0 0,0 0,0 0,-1 0,1 1,-1-1,-1 0,1 0,-1 0,1 1,-1-1,0 1,-1 0,1-1,-1 1,0 0,0 0,0 1,-1-1,1 1,-1-1,0 1,0 0,0 1,0-1,-1 1,1 0,-1 0,1 0,-1 0,-9-2,0 1,0 0,0 0,0 2,0 0,0 0,0 1,0 1,-1 0,1 1,0 1,1 0,-9 4,16-4,0 1,1 0,-1 1,1-1,-1 1,1 0,1 1,-1-1,1 1,0 0,0 0,1 0,-1 0,2 1,-1-1,1 1,-1 0,2 0,-1 0,1 0,0 0,1 0,0 0,0 0,0 0,1 0,0 1,0-2,1 1,0 0,0 0,0 0,1-1,0 1,1-1,-1 0,1 0,3 3,4 2,1 0,0-1,1 0,0-1,0-1,1 0,0 0,1-2,0 0,0 0,0-2,0 0,1 0,-1-1,1-1,0-1,1-1,9 1,0-2,-1-2,1 0,-1-1,0-2,0 0,0-2,-1-1,0 0,-1-2,0-1,16-11,-26 17,-1-1,1 0,-1-1,0 0,-1-1,0 0,-1-1,1 0,-2-1,0 0,0 0,-1-1,0 0,-1-1,0 0,-1 0,-1 0,0 0,-1-1,0 0,0-5,-4 17,0-1,0 0,0 1,0-1,0 0,0 1,-1-1,0 1,1-1,-1 1,0-1,0 1,0 0,0-1,-1 1,1 0,-1 0,1 0,-1 0,0 0,0 0,0 0,0 1,0-1,0 1,0-1,-1 1,1 0,0 0,-1 0,1 0,-1 0,1 1,-1-1,1 1,-1-1,0 1,1 0,-1 0,1 0,-1 1,0-1,1 0,-1 1,1 0,-2 0,-7 3,1 0,-1 1,1 0,0 1,1 0,-1 1,1 0,1 0,-1 1,1 0,0 0,1 1,0 0,0 0,1 1,1 0,-1 0,1 0,1 1,0-1,1 1,0 0,0 0,1 1,1-1,0 0,0 1,1 7,1-14,0-1,-1 1,2 0,-1-1,0 1,1-1,0 0,0 0,0 1,1-1,-1 0,1-1,0 1,0 0,0-1,1 0,-1 0,1 0,0 0,-1 0,1-1,1 1,-1-1,0 0,0-1,1 1,3 0,128 19,-110-21,0-1,0 0,1-3,-1 0,-1-1,1-2,-1 0,0-2,-1 0,0-2,0-1,-1-1,-1-1,2-2,-11 9,0-1,-1-1,1 0,-2 0,1-1,-1-1,-1 0,0-1,0 0,-2 0,1-1,-1 0,-1 0,0-1,-1 0,2-10,-2-75,-6 95,0 1,-1 0,1 0,-1 0,0 0,0 0,0 0,0 0,-1 0,1 1,-1-1,0 0,1 1,-1-1,0 1,-1 0,1 0,0 0,-1 0,1 0,-1 0,0 0,1 1,-1 0,0-1,0 1,0 0,0 0,-2 0,-1 2,1 0,-1 0,1 1,0-1,0 1,-1 1,1-1,0 1,1 0,-1 0,1 0,-1 0,1 1,0 0,0 0,0 0,1 0,-1 1,1 0,0-1,1 1,-1 0,1 1,-9 8,1 0,0 1,1 1,1-1,1 1,0 1,1-1,0 1,2 0,0 1,1-1,1 1,0-1,1 1,1 0,1 0,3 16,0-25,0 0,1 0,1 0,0 0,0-1,0 0,1 0,0-1,1 0,0 0,0-1,0 0,9 5,7 4</inkml:trace>
  <inkml:trace contextRef="#ctx0" brushRef="#br0" timeOffset="479.51">1750 450,'-181'134,"324"-259,37-8,-180 134,0 0,0-1,0 1,0 0,0 0,0 0,0 0,0 0,0 0,1 0,-1-1,0 1,0 0,1 0,-1 0,1-1,-1 1,1 0,-1 0,1-1,-1 1,1 0,0-1,-1 1,1-1,0 1,-1-1,1 1,0-1,0 1,-1-1,1 0,0 1,0-1,0 0,0 0,0 0,-1 0,1 0,0 0,0 0,0 0,0 0,0 0,0 0,-1 0,1-1,0 1,0 0,0-1,0 1,-1 0,1-1,0 1,0-1,-1 1,1-1,0 0,-1 1,1-1,-1 0,1 1,-1-1,1 0,-1 0,1 1,-1-1,0 0,1-1,-17 59,-8 52,23-105,1-1,1 1,-1-1,0 1,1-1,0 0,0 1,0-1,0 0,0 1,1-1,-1 0,1 0,0 0,0 0,0 0,0-1,1 1,-1-1,1 1,0-1,-1 0,1 0,0 0,0 0,0-1,0 1,3 0,4 0,0-1,-1 0,1-1,0 0,0-1,0 1,-1-2,1 0,0 0,-1 0,1-1,-1-1,0 0,0 0,0 0,-1-1,0-1,0 1,0-1,0-1,-1 1,0-1,-1-1,5-5,-7 8,0-1,-1 0,1-1,-1 1,0 0,-1-1,0 0,0 1,0-1,-1 0,0 0,0 0,-1 0,0 0,0 0,-1 0,0-4,-5-8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13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2 655,'0'-3,"-1"1,1-1,-1 0,1 1,0-1,0 1,0-1,1 0,-1 1,1-1,-1 1,1-1,0 1,0-1,0 1,0-1,0 1,0 0,1 0,-1 0,1-1,0 1,-1 1,1-1,0 0,0 0,0 1,1-1,1 0,-3 1,31-26,1 1,2 2,0 2,2 1,0 2,1 1,6 0,142-39,-183 56,-1 1,0-1,1 0,-1 1,1-1,-1 1,1 0,-1 0,1 0,-1 0,1 0,-1 1,1-1,-1 1,1 0,-1-1,1 1,-1 0,0 0,0 1,1-1,-1 0,0 1,0-1,0 1,-1 0,1 0,0 0,-1 0,1 0,-1 0,1 0,-1 0,0 0,0 1,0-1,0 0,-1 1,1-1,-1 1,1-1,-1 1,0-1,0 1,0-1,0 1,0-1,-1 1,1-1,-1 1,0 2,-5 12,-1 1,-1-1,0-1,-1 1,-1-2,-1 1,0-1,-1-1,0 0,-1-1,-1 0,-1 1,-49 51,62-63,1-1,-1 0,0 1,0-1,1 1,-1 0,1-1,-1 1,1 0,0 0,0 0,0 0,0 0,0 0,0 0,1 0,-1 0,0 1,1-1,0 0,0 0,0 1,0-1,0 0,0 0,0 1,1-1,-1 0,1 0,-1 0,1 0,0 1,0-1,0 0,0 0,0-1,2 3,8 4,1 0,1-1,0-1,0 1,0-2,0 0,1-1,0 0,7 1,89 34,-104-36,0 0,0 1,0 0,-1 0,1 0,-1 1,-1-1,1 1,0 1,-1-1,0 0,0 1,-1 0,0 0,0 0,0 0,-1 1,1-1,-2 1,1-1,-1 1,0 0,0-1,-1 1,0 0,0 0,0 0,-1-1,0 1,-1 0,1-1,-1 1,0-1,-1 1,0-1,0 0,0 0,-1 0,1-1,-1 1,-134 112,120-105,0-2,-1 0,0-1,0-1,-1 0,-20 4,39-12,0 0,-1 0,1 0,-1 0,1-1,-1 1,1-1,-1 1,1-1,-1 1,1-1,-1 0,0 0,1 0,-1 0,1 0,-1 0,1 0,-1-1,0 1,1-1,-1 1,1-1,-1 1,1-1,0 0,-1 0,1 1,0-1,-1 0,1 0,0-1,0 1,0 0,0 0,0 0,0-1,0 1,0-1,1 1,-1 0,0-1,1 1,-1-1,1 0,-1-1,34-62,-18 46</inkml:trace>
  <inkml:trace contextRef="#ctx0" brushRef="#br0" timeOffset="399.871">1047 683,'-11'15,"8"-21,12-29,8 5,2 0,1 1,2 1,0 1,2 0,4-1,-21 21,-4 3,0 1,1-1,-1 1,1-1,0 1,0 0,0 1,0-1,0 1,1 0,-1 0,1 0,0 0,-1 1,1 0,1-1,9 4</inkml:trace>
  <inkml:trace contextRef="#ctx0" brushRef="#br0" timeOffset="798.381">1640 344,'-17'5,"1"1,1 0,-1 1,1 1,0 0,1 1,0 1,1 0,-1 1,2 1,0-1,0 2,1 0,9-10,0 0,0-1,1 1,-1 0,1 0,0 0,0 0,0 0,0 0,1 1,-1-1,1 0,-1 0,1 1,0-1,1 0,-1 0,1 0,-1 1,1-1,0 0,0 0,0 0,0 0,1 0,-1 0,1-1,0 1,0 0,0-1,0 1,0-1,0 0,1 0,-1 0,1 0,0 0,-1 0,1-1,0 1,0-1,0 0,0 0,3 1,5 1,-1-1,0 0,1 0,0-1,-1 0,1-1,0 0,-1-1,1 0,0 0,-1-2,0 1,1-1,-1 0,0-1,0-1,-1 1,1-1,-1-1,0 0,-1 0,4-4,16-13,-1-1,-2-1,0-1,-2-2,-1 0,1-5,-13 19,-1 0,0 0,-1-1,-1 0,0 0,-1-1,-1 0,0 0,-1 0,-1-1,0 0,-1-8,-3 18,0-1,-1 1,0 0,-1 1,1-1,-1 0,-1 1,1-1,-1 1,0 0,0 0,-1 0,0 1,0 0,0 0,-1 0,1 1,-1-1,0 1,-1 0,1 1,0 0,-1 0,0 0,0 1,0 0,0 0,0 1,0 0,-1 0,1 1,0 0,0 0,-1 0,1 1,0 0,0 1,0-1,0 2,0-1,0 1,0 0,1 0,0 0,-1 1,1 0,0 1,1-1,-1 1,1 0,0 0,-3 5,4-4,0-1,0 1,1 1,-1-1,2 0,-1 1,1 0,-1 0,2-1,-1 1,1 0,0 0,1 1,-1-1,2 0,-1 0,1 0,0 0,0 0,1 0,0 0,0-1,0 1,1 0,0-1,0 0,1 0,0 0,0 0,0 0,1-1,0 0,0 0,1 1,60 45,-36-33</inkml:trace>
  <inkml:trace contextRef="#ctx0" brushRef="#br0" timeOffset="1075.748">962 683,'77'5,"35"1,7 0,-6-1,-8-1,-12-2,-18-1,-11-5,-8-3,-8 1,-2 1,-5 1,-9 2</inkml:trace>
  <inkml:trace contextRef="#ctx0" brushRef="#br0" timeOffset="1946.316">2458 627,'-12'33,"1"1,2 0,1 0,2 1,2 0,-1 31,4-62,0 1,1-1,-1 1,1-1,0 1,0-1,0 1,1-1,-1 1,1-1,0 1,1-1,-1 1,1-1,0 0,0 0,0 0,0 0,1 0,0-1,-1 1,1-1,1 1,-1-1,0 0,1 0,0-1,-1 1,1-1,0 0,0 0,1 0,-1 0,0-1,1 1,1-1,7-2,0-1,-1 0,1-1,0-1,-1 1,0-2,0 0,0-1,0 0,-1 0,0-1,-1-1,1 0,-1 0,-1-1,9-9,-4 6,130-135,-142 146,-1 1,0-1,0 1,1-1,-1 1,0-1,1 1,-1 0,1 0,-1 0,0 0,1 0,-1 0,0 0,1 0,-1 0,0 1,1-1,-1 1,0-1,1 1,-1-1,0 1,0 0,0-1,1 1,-1 0,0 0,0 0,0 0,-1 0,1 0,0 0,0 0,0 0,-1 1,1-1,-1 0,1 0,-1 1,1-1,-1 0,0 1,1-1,-1 1,0-1,0 0,0 1,0-1,0 1,8 16,-5-12,0 1,1-1,0 0,1 0,0-1,-1 1,2-1,-1 0,0 0,1-1,0 0,0 0,1 0,-1-1,1 0,-1 0,1 0,0-1,0 0,0 0,0-1,1 0,-1 0,0-1,1 0,-1 0,0-1,0 0,1 0,-1-1,0 1,0-2,0 1,-1-1,7-3,2-4,1 0,-1-1,-1-1,0 0,-1-1,0-1,-1 0,0 0,-1-2,-1 1,0-1,-2 0,1-1,-2 0,0-1,1-22,-11 26</inkml:trace>
  <inkml:trace contextRef="#ctx0" brushRef="#br0" timeOffset="3015.473">3982 543,'-31'2,"0"2,0 1,0 2,1 0,0 3,1 0,-1 2,2 1,-27 16,31-16,1 1,0 0,1 2,0 1,2 0,-5 7,21-21,1 1,0-1,1 1,-1-1,1 1,-1 0,1 0,0 0,1 0,-1 1,1-1,-1 0,1 1,1-1,-1 1,1-1,-1 1,1-1,1 1,-1-1,1 1,-1-1,1 1,0-1,1 0,-1 0,1 1,0-1,0 0,0 0,1 0,-1-1,1 1,0-1,0 1,0-1,0 0,1 0,0 0,-1-1,1 1,0-1,0 0,1 1,5 0,1 0,-1-1,1 0,-1-1,1 0,-1-1,1 0,0 0,-1-1,1 0,-1-1,1 0,-1-1,0 0,0-1,0 0,-1-1,1 1,-1-2,8-5,19-14,-2-2,0-1,-2-2,11-14,64-76,-106 119,0 0,0 0,0 0,1 0,-1 0,0 1,0-1,1 0,-1 0,0 1,1-1,-1 1,1-1,-1 1,0 0,1 0,-1-1,1 1,-1 0,1 0,-1 0,1 1,-1-1,1 0,-1 1,1-1,-1 0,0 1,1 0,-1-1,0 1,1 0,-1 0,0 0,0 0,0 0,0 0,1 0,-2 0,1 0,0 0,0 0,0 1,0-1,-1 0,1 1,-1-1,1 1,-1-1,1 0,-1 1,0-1,0 1,0-1,0 1,0-1,0 1,0-1,0 1,-1-1,6 39,-5-31,0 1,1-1,0 1,0-1,1 1,0-1,1 0,0 0,0 0,1 0,0-1,1 1,0-1,0 0,1-1,0 1,0-1,0 0,4 2,-7-7,1 1,0-1,0 0,0 0,0-1,0 1,1-1,-1 0,0 0,1 0,-1 0,1-1,-1 0,1 0,-1 0,1 0,-1-1,0 0,1 0,-1 0,0 0,0-1,1 0,-1 0,0 0,2-1,89-78,-72 57,-2-1,-1-1,-1 0,-1-2,5-11,-18 27,-13 32,5-13,0 0,1 1,-1-1,1 1,1 0,-1 0,1-1,1 1,-1 0,1 0,1 0,0 0,0-1,0 1,1 0,0-1,0 1,1-1,0 1,1-1,-1 0,1-1,1 1,-1-1,1 1,0-1,0-1,1 1,0-1,0 0,0 0,1 0,-1-1,1 0,0-1,4 2,-6-4,1-1,-1 1,0-1,1 0,-1 0,0-1,1 1,-1-1,0-1,0 1,0-1,0 0,0 0,0 0,0 0,0-1,-1 0,1 0,-1 0,0-1,0 0,0 1,-1-1,1-1,72-107,35-71,-110 182,-1 0,0 1,0-1,1 0,-1 1,0-1,1 0,-1 1,1-1,-1 1,1-1,-1 0,1 1,-1-1,1 1,0 0,-1-1,1 1,0-1,-1 1,1 0,0 0,-1-1,1 1,0 0,0 0,-1 0,1 0,0 0,0 0,-1 0,1 0,0 0,0 0,-1 0,1 0,0 0,0 1,-1-1,1 0,0 1,-1-1,1 0,0 1,-1-1,1 1,-1-1,1 1,-1-1,1 1,-1 0,1-1,-1 1,1 0,-1-1,0 1,14 48,-12-35,80 244,-47-153,-19-64,-2 2,-2 0,-2 0,-2 1,-1 5,-5-41,0-1,0 1,-1 0,0 0,0 0,-1 0,0 0,0-1,-1 1,0 0,0 0,-1 0,0-1,0 1,-1-1,0 1,0-1,-1 0,0 0,0 0,-1-1,0 0,0 0,0 0,-1 0,0-1,0 0,0 0,-1 0,-3 1,4-3,-1-1,0 1,0-1,0-1,0 1,-1-1,1-1,0 1,-1-1,1 0,0-1,-1 0,1 0,0 0,0-1,0 0,0-1,0 1,0-2,1 1,0 0,-1-1,1 0,0-1,1 1,-1-1,1 0,0-1,0 1,1-1,-1 0,1 0,1 0,-2-3,4 4,-1 1,1-1,0 0,1 1,-1-1,1 0,0 0,0 1,0-1,1 0,0 1,0-1,0 0,0 1,1-1,0 1,0-1,0 1,0 0,1 0,-1 0,3-2,75-80,-79 86,27-20,0 0,2 2,1 1,0 2,1 1,0 1,1 2,0 1,1 2,0 1,20-1,-15 2</inkml:trace>
  <inkml:trace contextRef="#ctx0" brushRef="#br0" timeOffset="3948.395">87 1445,'521'-11,"758"-101,-170 65,221 49,-824-29,-130-1,126-4,-449 33,-30-1</inkml:trace>
  <inkml:trace contextRef="#ctx0" brushRef="#br0" timeOffset="4348.32">6126 373,'-5'0,"-1"5,0 6,1 1</inkml:trace>
  <inkml:trace contextRef="#ctx0" brushRef="#br0" timeOffset="4596.86">6211 768,'0'5,"0"6,-4 1,-3 4,1-1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5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452 170,'-222'402,"187"-279,34-119,1-1,0 1,0-1,0 1,0 0,1-1,-1 1,1-1,0 1,0-1,0 1,0-1,1 0,0 1,-1-1,1 0,0 0,0 0,1-1,-1 1,1 0,-1-1,1 1,0-1,0 0,0 0,0 0,0 0,0-1,1 1,-1-1,0 0,2 0,9 1,1-1,0 0,-1-1,1-1,-1-1,1 0,-1 0,0-2,9-2,20-4,70-17,-73 6,-28 7</inkml:trace>
  <inkml:trace contextRef="#ctx0" brushRef="#br0" timeOffset="247.039">1 480,'38'-9,"18"-9,9 0,-3 2,-6 4,-3 0,-6 1,-1 2,-4 4,-4 2,-4 1,-3 2,-1 0,-2 1,-5-1</inkml:trace>
  <inkml:trace contextRef="#ctx0" brushRef="#br0" timeOffset="565.974">961 424,'33'-10,"17"-3,3 1,-1 2,-6 3,-5 3,-5 2,-4 1,-7 1</inkml:trace>
  <inkml:trace contextRef="#ctx0" brushRef="#br0" timeOffset="767.54">988 621,'34'-5,"15"-1,10 0,-1 1,-5-3,-7-1,-7 2,-5 2,-8 1</inkml:trace>
  <inkml:trace contextRef="#ctx0" brushRef="#br0" timeOffset="1479.477">2089 0,'-106'228,"70"-164,16-33,3 1,0 0,2 2,2 0,1 0,-2 14,12-44,0 0,1 1,0-1,0 0,0 1,1-1,0 1,-1-1,2 0,-1 1,0-1,1 1,0-1,0 0,0 1,0-1,1 0,0 0,0 0,0 0,0 0,0 0,1-1,0 1,0-1,0 0,0 1,0-1,1-1,-1 1,1 0,0-1,-1 0,2 1,9-1,0 0,-1 0,1-1,0-1,0 0,-1-1,1 0,0-1,-1-1,1 0,-1-1,0 0,11-6,5 1,-26 8,4 0,0-1,0 0,-1 0,1-1,0 1,-1-2,0 1,1-1,-1 0,-1 0,1 0,0-1,-1 0,0 0,1-2,2-10</inkml:trace>
  <inkml:trace contextRef="#ctx0" brushRef="#br0" timeOffset="1731.746">1638 367,'34'-4,"20"-3,6-4,-3 0,0 1,-7 3,-5 3,-3-4,-2 1,-4 1,-2 1,-4 2,0 1,-2 6,-5 3</inkml:trace>
  <inkml:trace contextRef="#ctx0" brushRef="#br0" timeOffset="1966.837">2513 509,'-5'34,"-2"15,1 5,1-7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24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11 524,'25'2,"1"-1,0-1,0-1,-1-2,1 0,-1-2,0-1,0 0,0-2,-1-1,0-1,-1-1,0-2,-1 0,0-1,-1-1,-1 0,4-6,-3-1,0 0,-2-1,-1-1,0-1,-2 0,-1-2,-1 1,-2-2,0 0,6-25,-17 51,0 0,0 1,0-1,0 1,0-1,0 0,-1 0,1 0,-1 1,1-1,-1 0,0 0,0 0,0 0,0 0,0 1,0-1,0 0,-1 0,1 0,-1 0,1 1,-1-1,0 0,0 0,0 1,1-1,-2 1,1-1,0 1,0-1,0 1,-1-1,1 1,-1 0,1 0,-1 0,1 0,-1 0,0 0,1 0,-1 1,0-1,0 1,1-1,-1 1,0-1,0 1,0 0,0 0,0 0,0 0,1 0,-1 1,0-1,-2 1,-6 7,0 0,0 0,1 1,0 0,1 1,0 0,0 0,1 1,1 0,-1 0,2 1,0 0,0-1,-2 13,6-22,-174 481,160-439,-3-1,-1 0,-3-2,-1 0,-2-1,-1-2,-3 0,0-2,-3-2,-29 27,46-51,22-19,21-18,-7 11,1 0,0 2,1 0,1 2,0 0,0 2,1 0,1 2,-1 1,1 1,1 1,-1 1,0 2,1 0,0 2,-1 1,1 1,-1 1,1 2,-1 0,14 6,132 38,-159-48,-1-1,1-1,0 0,0-1,-1 0,1 0,-1-2,1 1,-1-2,0 0,-1 0,1-1,-1 0,0-1,-1 0,0-1,0 0,0-1,-1 0,0 0,-1-1,0 0,-1-1,0 0,0 0,-1 0,-1-1,1-1,-4 8,1-1,-1 0,1 0,-2 0,1-1,-1 1,0 0,0-1,-1 1,1-1,-2 1,1 0,-1-1,0 1,0-1,0 1,-1 0,0 0,0 0,-1 0,0 0,0 1,-1-3,0 8,0-1,1 0,-1 1,0 0,0 0,1 0,-1 0,0 1,1-1,-1 1,0 0,1 0,-1 0,1 1,-1-1,1 1,0 0,-1 0,1 0,0 0,1 1,-1-1,0 1,0 0,1-1,0 1,0 0,0 1,0-1,0 0,0 1,1-1,-1 1,-1 0,-1 1,1 0,0 0,0 1,0-1,1 0,0 1,0 0,0-1,1 1,-1 0,2 0,-1 0,1 0,-1 0,2 0,-1 0,1 0,0 0,0 0,0 0,1-1,0 1,0 0,0-1,1 0,0 1,0-1,0 0,1 0,0-1,0 1,0-1,1 1,10 3,-1-1,1 0,1-1,-1-1,1 0,0-1,0-1,0-1,0 0,1-1,-1 0,0-2,1 0,-1-1,3-1,13-3,0-1,0-3,-1 0,0-2,-1-1,0-1,-1-2,0-1,-2-1,0-1,6-8,-6 6,0-1,-2-1,0-1,-2-1,0-1,-2-2,-1 0,-1-1,-2 0,-1-2,-1 0,-2-1,-1 0,5-22,-6 15,-6 26,-1-2,0 1,-1 0,-1-1,0 0,-1 1,0-1,-1 0,-2-7,2 21,0 0,1 0,-1-1,0 1,-1 0,1-1,0 1,0 0,-1 0,1 0,0-1,-1 1,1 0,-1 0,0 0,1 0,-1 0,0 0,1 0,-1 0,0 0,0 0,0 0,0 0,0 1,0-1,0 0,0 1,-1-1,1 1,0-1,0 1,0-1,-1 1,1 0,0 0,0 0,-1-1,1 1,0 0,0 1,-1-1,1 0,0 0,0 1,-1-1,1 0,0 1,0-1,0 1,0 0,-1-1,1 1,0 0,0-1,0 1,1 0,-1 0,0 0,-7 12,2 0,-1 0,2 0,0 1,0 0,1 0,1 0,0 0,1 4,-8 226,11-186,0-29,2-1,1 1,1-1,1 1,2-1,0-1,2 0,2 0,0-1,1 0,2-1,2 1,-17-26,-5-5</inkml:trace>
  <inkml:trace contextRef="#ctx0" brushRef="#br0" timeOffset="238.076">1422 497,'33'4,"22"3,5-1,2-2,1 0,-2-7,-1-2,-1 0,-1 0,-5-4,-3 0,0 2,-4 1,-4 2,-6 2,-7 1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78,'-25'13,"1"2,1 0,0 1,1 1,0 1,2 1,0 1,2 1,0 0,1 2,1 0,1 0,1 1,-8 21,20-40,1 0,-1 0,1 0,0 1,0-1,1 0,-1 0,1 1,0-1,1 0,-1 0,1 0,0 1,0-1,1 0,0 0,0 0,0-1,0 1,1 0,-1-1,1 1,0-1,1 0,-1 0,1 0,0-1,0 1,0-1,0 0,0 0,1 0,0-1,-1 1,6 0,1 2,0 0,0-1,1-1,0 0,0 0,-1-1,2-1,-1 0,0-1,0 0,0-1,0 0,0 0,0-2,0 0,-1 0,1-1,-1 0,4-2,11-5,-1-1,0-1,-1-1,0 0,-1-2,-1-1,0-1,-1-1,-2-1,0 0,-1-2,0 0,-2-1,12-22,-25 37,0 1,-1-1,1 1,-1-1,-1 0,0 0,0 0,0 0,-1 0,0 0,-1 0,0 0,0 0,0 0,-1 0,0 1,-1-1,0 1,0-1,-1 1,0 0,0 0,0 1,-1-1,0 1,0 0,-1 0,1 0,-1 1,-1 0,1 0,-1 1,0 0,0 0,0 0,-6-1,-16-9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340 141,'16'247,"-24"-192,2 0,3 0,2 1,3 12,9-32,-5-31</inkml:trace>
  <inkml:trace contextRef="#ctx0" brushRef="#br0" timeOffset="244.142">1 84,'38'0,"18"0,9-5,2-1,1 0,-3 1,-2-4,-3 1,-1 1,-2 1,-5 3,-2 1,-5-4,-5 0,-5 0,-3 1,-7 2</inkml:trace>
  <inkml:trace contextRef="#ctx0" brushRef="#br0" timeOffset="579.64">904 282,'24'0,"13"-5,5-2,-1 1,-1 1,-3 1,-4 2,-2 1,-1 1,-2 0,-5 0</inkml:trace>
  <inkml:trace contextRef="#ctx0" brushRef="#br0" timeOffset="834.934">877 479,'33'5,"16"1,10 0,-1-1,-6-2,-1-5,-5-4,-1 1,-3-5,-4 0,-9 2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30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15 508,'-4'12,"1"-1,1 1,0 0,0 0,1 0,1 0,0 0,0 0,2 0,-1-1,1 1,1 0,0-1,1 1,0-1,1 0,0 0,0 0,1-1,1 0,0 0,1 1,-4-8,0 0,0-1,0 1,0-1,1 0,-1 0,1 0,-1-1,1 1,0-1,-1 0,1 0,0-1,0 0,0 0,0 0,-1 0,1-1,0 1,0-1,-1-1,1 1,0 0,-1-1,0 0,2-1,105-70,-109 71,0-1,0 1,0 0,0-1,0 1,0 0,0 0,1 0,-1 1,1-1,0 1,-1-1,1 1,0 0,0 0,0 0,0 0,0 0,0 1,0 0,0-1,0 1,0 0,0 0,0 1,0-1,0 1,0-1,0 1,0 0,0 0,-1 0,2 1,75 93,-76-90,0-1,1 1,-1-1,1 0,0 1,0-2,0 1,1 0,-1-1,1 0,0 0,0 0,0-1,0 0,1 0,-1 0,0 0,1-1,-1 0,1 0,0-1,-1 1,1-1,0 0,-1-1,1 1,3-2,5-4,-1-1,-1 0,1 0,-1-1,-1-1,1 0,-2-1,1 0,-1 0,-1-1,0-1,0 1,-1-2,-1 1,0-1,4-11,-6 14,-1-1,-1 0,0-1,-1 1,0 0,0-1,-1 1,-1-1,0 0,0 0,-1-11</inkml:trace>
  <inkml:trace contextRef="#ctx0" brushRef="#br0" timeOffset="533.976">1059 1,'-5'44,"-18"263,50-117,-26-187,-2 4,0 1,1 0,1-1,-1 1,1 0,0-1,1 1,0-1,0 0,0 1,1-1,0 0,1 0,-1-1,1 1,1-1,-1 0,1 0,0 0,1-1,4 5,-4-10,-1 0,1-1,0 0,-1 0,1 0,0 0,-1-1,1 0,-1 0,0 0,0-1,0 0,0 0,0 0,-1 0,1-1,-1 0,0 0,0 0,0 0,-1-1,1 0,1-2,25-24,-28 29,-1 0,1 0,0 0,0 0,0 0,0 0,0 0,1 1,-1-1,0 1,1-1,-1 1,1 0,0 0,-1 0,1 1,0-1,-1 0,1 1,0 0,0 0,0 0,-1 0,1 0,0 0,0 1,-1-1,1 1,0 0,-1 0,1 0,0 0,-1 0,0 1,1-1,-1 1,0 0,0-1,1 1,-1 0,-1 0,1 0,0 1,0-1,-1 0,0 1,1-1,0 3,43 142,-43-124</inkml:trace>
  <inkml:trace contextRef="#ctx0" brushRef="#br0" timeOffset="952.064">1680 621,'18'8,"-1"-1,2-2,-1 1,0-2,1-1,0 0,5-1,-19-2,1 0,-1 0,1 0,-1-1,0 0,1 0,-1-1,0 1,0-1,1 0,-2-1,1 1,0-1,0 0,-1 0,1 0,-1-1,0 0,0 1,-1-1,1-1,-1 1,0-1,0 1,0-1,0 0,-1-1,24-71,-26 75,0 0,0 0,0 0,0-1,0 1,0 0,-1 0,1 0,-1 0,0 0,1 0,-1 0,0 0,0 0,0 1,0-1,-1 0,1 1,0-1,-1 0,1 1,-1 0,1-1,-1 1,0 0,0 0,1 0,-1 0,0 0,0 0,0 0,0 1,0-1,0 1,0-1,-2 1,-2-1,-1 1,1 0,0 0,-1 0,1 1,0 0,-1 0,1 0,0 1,0 0,0 0,0 1,0 0,1 0,-1 0,1 1,0-1,0 1,0 0,0 1,1-1,0 1,0 0,0 0,0 1,1-1,0 1,0-1,0 1,1 0,-2 6,1-6,1 1,0-1,0 1,0-1,0 1,1 0,1 0,-1-1,1 1,0 0,0 0,1 0,0 0,0-1,1 1,0 0,0-1,0 1,1-1,0 0,0 0,0 0,1 0,0 0,0-1,1 0,0 0,0 0,4 3,44 20,-28-19</inkml:trace>
  <inkml:trace contextRef="#ctx0" brushRef="#br0" timeOffset="1361.629">2075 819,'186'-196,"-185"195,0 0,0 0,1 0,-1 0,0 1,1-1,-1 0,0 1,1-1,-1 1,1 0,-1-1,1 1,-1 0,1 0,-1 0,1 0,-1 0,1 0,-1 1,1-1,-1 0,1 1,-1-1,1 1,-1-1,0 1,1 0,-1 0,0 0,0-1,1 1,-1 0,0 0,0 1,0-1,0 0,0 0,-1 0,1 1,0-1,0 0,-1 1,1-1,-1 1,1-1,-1 1,0-1,0 1,0-1,1 1,-1-1,0 1,-1-1,1 2,11 21,-9-19,0-1,1 1,0-1,0 0,0 1,0-1,0-1,1 1,0 0,0-1,0 0,0 0,1 0,-1 0,1-1,-1 0,1 0,0 0,0 0,0-1,0 0,0 0,0 0,1-1,-1 1,0-1,0-1,0 1,0-1,1 1,-1-2,0 1,4-2,16-13,-1 0,0-2,-2-1,0-1,-1 0,8-12,42-39,-56 59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199 284,'-17'15,"-1"0,2 2,0 0,1 1,1 1,1 0,0 0,2 2,0-1,1 2,1-1,1 1,1 0,1 1,1 0,1 0,1 0,1 15,1-33,1 0,0-1,1 1,-1-1,1 1,0-1,0 1,0-1,1 1,0-1,0 0,0 0,0 0,0 0,1 0,0 0,0-1,0 1,0-1,0 0,1 0,-1 0,1 0,0-1,0 1,0-1,0 0,0 0,1-1,-1 1,1-1,1 0,20 2,-2-2</inkml:trace>
  <inkml:trace contextRef="#ctx0" brushRef="#br0" timeOffset="833.895">256 735,'36'-8,"-1"-1,0-2,-1-1,0-2,0-1,-2-1,0-2,-1-2,6-6,-29 22,0-1,-1 1,0-2,0 1,0-1,0 0,-1-1,0 1,0-1,-1-1,0 1,0-1,-1 1,0-1,0-1,-1 1,0 0,0-1,-1 0,0 1,0-6,-2 14,-1-1,1 0,0 0,0 0,-1 1,1-1,-1 0,1 0,-1 1,1-1,-1 0,1 1,-1-1,1 1,-1-1,0 0,1 1,-1 0,0-1,0 1,1-1,-1 1,0 0,0-1,0 1,1 0,-1 0,0 0,0 0,0 0,0 0,1 0,-1 0,0 0,0 0,0 0,0 0,1 1,-1-1,0 0,0 1,1-1,-1 0,0 1,0-1,1 1,-1-1,0 1,1 0,-1-1,1 1,-1 0,-34 30,-24 62,58-89,-1-1,1 0,0 1,0-1,1 0,-1 1,1-1,-1 1,1-1,0 1,0-1,1 1,-1-1,1 1,0-1,0 0,0 1,0-1,0 0,1 0,0 0,-1 0,1 0,0 0,1 0,-1-1,0 1,1-1,2 3,8 1,0 1,0-2,1 0,-1-1,1 0,0-1,0 0,1-2,-1 1,0-2,1 0,-1 0,0-2,1 1,-1-2,0 0,0-1,0 0,-1-1,0-1,0 0,0 0,0-1,-1-1,8-7,5-2,-2 0,0-2,-1 0,0-1,14-21,-35 41,0 0,0-1,0 0,0 1,0-1,0 1,0-1,0 0,0 0,-1 0,1 1,0-1,-1 0,1 0,0 0,-1 0,1 0,-1 0,0 0,1 0,-1 0,0 0,1-1,-1 1,0 0,0 0,0 0,0 0,0 0,0 0,-1 0,1-1,0 1,0 0,-1 0,1 0,-1 0,1 0,-1 0,1 0,-1 0,0 0,1 0,-1 1,0-1,0 0,0 0,1 1,-1-1,0 0,0 1,0-1,0 1,0-1,0 1,0 0,-1-1,1 1,0 0,0 0,0 0,0 0,-6 2,0 1,0 0,1 1,0 0,-1 0,1 0,1 1,-1 0,1 0,-1 0,2 1,-1 0,0 0,1 0,0 0,1 0,0 1,0 0,0 0,0 0,1 1,1-5,1 1,0-1,0 0,0 1,0-1,0 0,1 1,0-1,-1 0,1 0,0 0,1 0,-1 0,0 0,1 0,0 0,0 0,0-1,0 1,0 0,0-1,0 0,1 0,0 0,-1 0,1 0,0 0,0 0,0-1,0 0,1 1,4 2,0-1,0 0,0-1,1 0,-1 0,1-1,-1 0,1 0,-1-1,1 0,7-1,18-8,-1-2,0-1,-1-1,0-2,-1-1,0-2,12-10,-29 21,0-1,0-1,-1-1,0 0,0 0,-1-1,-1-1,0 0,-1 0,0-1,0-1,-2 0,0 0,0 0,-1-3,-6 16,0 0,-1-1,1 1,-1 0,0-1,1 1,-1-1,0 1,0 0,0-1,0 1,0-1,0 1,0-1,0 1,-1 0,1-1,-1 1,1 0,-1-1,1 1,-1 0,0 0,1-1,-1 1,0 0,0 0,0 0,0 0,0 0,0 0,0 0,0 0,-1 1,1-1,0 0,0 1,-1-1,1 1,0-1,-1 1,1 0,0-1,-1 1,1 0,-1 0,1 0,-1 0,1 0,0 0,-1 1,1-1,-1 0,1 1,0-1,-1 1,1-1,0 1,0 0,-1 0,1-1,0 1,0 0,0 0,-6 4,1 1,-1-1,1 1,0 0,1 0,-1 1,1 0,1 0,-1 0,1 0,0 1,1 0,0-1,0 1,1 0,0 1,0-1,1 0,0 1,0 0,0-4,1 1,0-1,0 1,0-1,0 1,1-1,0 1,0-1,1 1,0-1,0 0,0 0,0 0,1 0,-1 0,1 0,1-1,-1 1,1-1,-1 0,1 0,1 0,-1-1,0 1,1-1,0 0,-1 0,1-1,0 1,1-1,18 5</inkml:trace>
  <inkml:trace contextRef="#ctx0" brushRef="#br0" timeOffset="1170.678">2176 143,'-186'292,"183"-289,0 0,0 0,0 0,1 1,-1 0,1-1,0 1,0 0,0 0,1 0,0 0,-1 0,1 0,1 1,-1-1,1 0,-1 1,1-1,0 0,1 1,-1-1,1 0,0 0,0 1,0-1,1 0,-1 0,1 0,0 0,0-1,0 1,1 0,-1-1,1 0,0 1,0-1,0 0,6 0,-1 1,1-2,0 1,0-1,0 0,1-1,-1 0,0 0,0-1,1-1,-1 1,0-2,0 1,0-1,5-1,-13 2,1 0,-1 1,1-1,-1 0,0 0,1 1,-1-1,0 0,0 0,1-1,-1 1,0 0,0 0,0-1,0 1,-1 0,1-1,0 1,0-1,-1 1,1-1,-1 1,1-1,-1 1,0-1,0 0,0 1,0-1,0 1,0-1,0 0,-3-13</inkml:trace>
  <inkml:trace contextRef="#ctx0" brushRef="#br0" timeOffset="1382.06">1809 368,'38'0,"32"0,9 0,-4 0,-10 0,-12 0,-9 0,-8 0,-5 0,-3 0,-7 0</inkml:trace>
  <inkml:trace contextRef="#ctx0" brushRef="#br0" timeOffset="1586.967">2542 1,'5'43,"1"39,0 14,-1 1,-1-11,-2-16,-1-10,-5-11,-3-8,1-6,-4-10,-5-4,-4-1,0-3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345 339,'0'0,"1"-1,-1 1,0 0,1-1,-1 1,0-1,1 1,-1-1,0 1,0-1,1 1,-1-1,0 1,0-1,0 1,0-1,0 0,0 1,0-1,0 1,0-1,0 1,0-1,0 1,0-1,0 0,0 1,-1-1,1 1,0-1,0 1,-1-1,1 1,0-1,-1 1,1 0,-1-1,1 1,0-1,-1 1,1 0,-1-1,1 1,-1 0,1 0,-1-1,1 1,-1 0,1 0,-1 0,1 0,-1 0,0 0,1 0,-1 0,1 0,-1 0,1 0,-1 0,1 0,-1 0,0 0,1 0,-41-1,11 7,0 2,1 0,0 2,1 1,0 2,1 0,0 2,-19 15,45-30,0 0,0 1,0-1,0 1,0-1,0 1,0-1,0 1,1 0,-1 0,0-1,1 1,-1 0,0 0,1 0,-1-1,1 1,-1 0,1 0,-1 0,1 0,0 0,0 0,-1 0,1 0,0 0,0 0,0 0,0 1,0-1,0 0,0 0,1 0,-1 0,0 0,0 0,1 0,-1 0,1-1,-1 1,1 0,-1 0,1 0,0 0,-1 0,1-1,0 1,0 0,-1-1,1 1,0 0,0-1,0 1,0-1,0 1,0-1,0 0,0 1,1-1,62 22,42 2,-105-22,1-1,-1 1,0 0,0 0,0 0,0 0,-1 0,1 0,0 0,-1 0,1 0,-1 0,0 1,0-1,0 0,0 0,0 0,0 0,-1 1,1-1,-1 0,1 0,-1 0,0 0,0 0,0 0,0 0,0 0,0-1,0 1,-1 0,1 0,-1-1,1 1,-1-1,0 0,1 1,-1-1,0 0,0 0,0 0,0 0,-1 0,-4 6,-127 115,132-119,0-1,0 1,1 0,0 0,-1-1,1 1,0 0,0 0,0 0,1 1,-1-1,1 0,0 0,0 0,0 0,0 0,0 1,1-1,-1 0,1 0,0 0,0 0,0 0,0 0,1 0,-1-1,1 1,0 0,0-1,0 1,0-1,0 1,0-1,0 0,1 0,-1 0,1-1,0 1,0 0,-1-1,1 0,0 0,0 0,0 0,0 0,0 0,1-1,-1 1,0-1,2 0,20 3,-1 0,1-2,0-1,-1-1,1-1,0-1,7-2,-26 3,0 1,0-1,0 0,0 0,0-1,0 0,-1 0,1 0,-1-1,0 0,0 0,0 0,0 0,-1-1,4-4,5-11</inkml:trace>
  <inkml:trace contextRef="#ctx0" brushRef="#br0" timeOffset="449.434">259 0,'1'1,"-1"-1,0 1,0-1,0 1,0-1,0 1,0-1,0 1,0-1,-1 1,1-1,0 1,0-1,0 1,-1-1,1 1,0-1,0 0,-1 1,1-1,0 1,-1-1,1 0,0 1,-1-1,1 0,-1 1,1-1,0 0,-1 0,1 1,-1-1,1 0,-1 0,1 0,-1 0,1 0,-1 0,1 0,-1 1,1-1,-1-1,1 1,-1 0,0 0,1 0,-1 0,1 0,0 0,-1-1,1 1,-1 0,1 0,-1-1,1 1,-1 0,1-1,0 1,-1 0,1-1,0 1,-1 0,1-1,-30 165,26-86,3 0,3 0,12 75,-8-90,1 334,-36-275,26-110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0,'-137'460,"60"-238,74-219,1 0,0 1,0 0,1-1,-1 1,1 0,0-1,0 1,0 0,0 0,1 0,-1 0,1 0,0 0,0 0,1 0,-1 0,1 0,0 0,0 0,0 0,1-1,-1 1,1 0,0-1,0 1,0-1,0 0,1 1,-1-1,1 0,0-1,0 1,0 0,0-1,0 0,1 0,-1 0,1 0,0 0,1 0,16-1,0 0,0-1,0-2,0 0,0-1,0-1,20-7,-1 2,1-10,-30 6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1 112,'24'-4,"12"-3,6-3,4-2,0 3,-3 1,-4 4,-5 1,3-3,-1 0,-2 0,-1 2,-2-4,-2-1,0 2,-1 2,-5 2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4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1 424,'33'0,"17"0,3 0,-1 0,-5 0,-7 0,-4 0,-4 0,-2 0,-7 0</inkml:trace>
  <inkml:trace contextRef="#ctx0" brushRef="#br0" timeOffset="4584.6">28 594,'31'17,"0"-11,1-1,-1-2,1-2,-1-1,14-2,7 1,33-17,-79 13</inkml:trace>
  <inkml:trace contextRef="#ctx0" brushRef="#br0" timeOffset="5205.451">961 1,'-3'28,"-1"-1,-2 1,0-1,-2 0,0-1,-2 0,-1 0,-10 15,-16 43,-44 114,73-175,6-20,0 1,1-1,-1 0,1 1,-1 0,1-1,0 1,0 0,1-1,-1 1,1 0,0 0,0-1,0 1,1 0,-1 0,1 0,0-1,0 1,0-1,0 1,1-1,-1 1,1-1,0 1,0-1,0 0,1 0,0 1,3 0,-1-1,1 1,0-1,0 0,0-1,1 1,-1-1,1-1,-1 1,1-1,-1 0,1 0,0-1,-1 0,1 0,0-1,0 0,-1 0,1 0,-1-1,6-2,37-4,64-22,-99 20</inkml:trace>
  <inkml:trace contextRef="#ctx0" brushRef="#br0" timeOffset="5503.731">508 227,'39'-5,"17"-1,4 0,-4 1,-6 2,-2 1,-4 1,-6 0,-3 1,-4 0,-2 1,-1-1,0 0,-6 0</inkml:trace>
  <inkml:trace contextRef="#ctx0" brushRef="#br0" timeOffset="5952.58">1214 397,'29'-1,"-15"0,0 0,1 1,-1 1,0 0,0 1,0 0,-1 1,1 1,0 0,-1 1,0 0,6 4,-17-7,0-1,0 0,0 1,0-1,-1 1,1 0,0-1,-1 1,1 0,-1 0,0 0,0 0,0 0,0 1,0-1,0 0,0 0,-1 1,1-1,-1 0,0 1,1-1,-1 1,0-1,0 0,-1 1,1-1,-1 0,1 1,-1-1,1 0,-1 0,0 1,0-1,0 0,-1 0,1 0,0 0,-2 1,-66 77,61-73,-1 1,-34 40,42-47,1 0,-1 0,0 0,1 0,-1 0,1 0,0 0,-1 1,1-1,0 0,-1 0,1 0,0 0,0 0,0 1,0-1,0 0,0 0,0 0,1 0,-1 1,0-1,1 0,-1 0,1 0,-1 0,1 0,-1 0,1 0,0 0,0 0,-1 0,1 0,0-1,0 1,0 0,0 0,0-1,0 1,0-1,0 1,0-1,0 1,0-1,0 1,1-1,-1 0,16 4,0-1,1-1,-1-1,1 0,-1-1,1-1,-1-1,1-1,-1 0,0-1,10-4,-22 7,20-4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5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59 536,'-2'0,"1"-1,0 0,-1 1,1-1,-1 1,1 0,-1-1,1 1,-1 0,1 0,-1 0,1 0,-1 0,1 1,-1-1,1 0,-1 1,1-1,-1 1,1-1,0 1,-1-1,1 1,0 0,-1 0,1 0,0 0,0 0,0 0,0 0,0 0,0 1,0-1,0 0,0 0,1 1,-1-1,1 1,-1-1,1 0,-1 1,1-1,0 1,-1-1,1 1,0 0,-6 76,7-61,1-1,1 1,1-1,0 0,1 0,1 0,0-1,1 0,1 0,0-1,1 1,0-2,12 13,-19-23,1 0,0 0,0 0,1-1,-1 1,1-1,-1 0,1 0,-1 0,1-1,0 1,0-1,0 0,0 0,0 0,0 0,0-1,1 0,-1 1,0-2,0 1,0 0,0-1,0 0,0 0,0 0,0 0,0-1,0 0,0 1,6-5,1-1,-1 1,0-2,0 1,-1-1,0-1,-1 0,1 0,3-6,3-7,-14 19,0 0,0 0,0-1,0 2,1-1,0 0,-1 0,1 0,0 1,0-1,1 1,-1 0,0-1,1 1,0 0,-1 0,1 1,0-1,0 1,0-1,0 1,0 0,0 0,0 0,0 0,1 1,-1-1,0 1,0 0,1 0,-1 0,0 0,1 1,-1 0,1 0,93 68,-85-65,1-1,-1-1,1 0,-1-1,1 0,0-1,-1 0,1-1,0-1,-1 0,0 0,1-2,-1 1,0-1,0-1,-1 0,1-1,-1 0,-1-1,1 0,-1-1,0 0,-1 0,0-1,0 0,-1-1,0 0,0 0,-1-1,3-7,-6 11,0-1,-1 0,1 0,-2-1,1 1,-1 0,0-1,-1 1,0-1,-1 0,1 1,-2-1,1 0,-1 0,0 1,-1-1,0 1,-1 0,0-3,-4-7</inkml:trace>
  <inkml:trace contextRef="#ctx0" brushRef="#br0" timeOffset="548.408">1132 1,'0'567,"14"-478,-13-87,-1 1,1-1,1 0,-1 0,0 1,1-1,-1 0,1 0,-1 0,1 0,0-1,0 1,0 0,0-1,0 1,0-1,1 0,-1 0,0 0,1 0,-1 0,1 0,-1-1,1 1,-1-1,1 1,-1-1,1 0,-1 0,1 0,-1-1,1 1,0-1,11-4,0 0,-1-1,1-1,-1 0,-1 0,0-2,0 1,0-2,9-9,-17 15,78-74,-81 78,1 0,-1-1,0 1,1 0,-1 0,0 0,0 0,1 0,-1 0,0 0,1 0,-1 1,0-1,0 0,1 1,-1-1,0 1,0-1,0 1,1 0,-1-1,0 1,0 0,0 0,0 0,-1 0,1 0,0 0,0 0,0 0,-1 0,1 0,-1 1,1-1,-1 0,1 0,-1 0,0 1,1-1,-1 0,0 1,0-1,0 0,0 1,0-1,0 0,0 0,-1 1,1-1,0 0,-1 0,1 1,-1-1,1 0,-2 1,3 8,-1-1,0 0,1 0,0 0,1 0,-1 0,2-1,-1 1,1 0,1-1,0 0,0 0,0 0,1 0,0-1,0 0,1 0,0 0,1-1,-1 1,1-2,1 1,12 1</inkml:trace>
  <inkml:trace contextRef="#ctx0" brushRef="#br0" timeOffset="950.386">1780 735,'20'-2,"-1"0,1-1,-1-1,0 0,0-2,0 0,-1-1,0-1,-1-1,0 0,0-2,0 0,-2 0,1-1,-2-1,0-1,10-11,-22 22,0 1,0-1,-1 0,1 0,-1 0,1 0,-1 0,0 0,0 0,0-1,-1 1,1 0,-1-1,1 1,-1 0,0-1,-1 1,1 0,0-1,-1 1,0 0,0 0,0 0,0-1,0 1,-1 0,1 0,-1 1,0-1,0 0,0 0,0 1,-1-1,1 1,0 0,-1 0,0 0,0 0,1 0,-1 1,0-1,0 1,0 0,-1-1,1 1,0 1,0-1,-1 0,1 1,0 0,-3 0,0 0,0 0,0 1,0 0,-1 0,1 0,0 1,1 0,-1 0,0 0,0 1,1 0,0 0,-1 1,1-1,0 1,1 0,-1 0,1 1,0-1,0 1,0 0,-1 2,-61 124,64-125,0 0,0 0,0 0,1 0,0 0,0 0,0 1,1-1,0 0,0 1,1-1,0 0,0 0,0 0,1 0,0 0,0 0,1 0,-1 0,1 0,0-1,1 0,-1 0,1 0,0 0,1 0,-1-1,1 0,0 1,0-2,0 1,5 2,4 1,-1 0,1-1,0-1,0 0,0-1,1 0,-1-1,1-1,0-1,0 0,3 0,7-1</inkml:trace>
  <inkml:trace contextRef="#ctx0" brushRef="#br0" timeOffset="1367.971">2204 876,'26'-46,"1"1,3 2,34-38,-23 37,-29 74,-12-24,0-1,0 1,1 0,0-1,0 0,0 1,0-1,1 0,0 1,0-1,1 0,-1 0,1-1,0 1,0 0,1-1,0 0,-1 0,1 0,0 0,1-1,-1 1,1-1,-1 0,1-1,0 1,0-1,0 0,1 0,-1 0,0-1,1 0,-1 0,1 0,-1-1,1 0,-1 0,3 0,13-9,-1-1,-1 0,1-2,-2 0,0-1,0-1,-1 0,-1-2,0 0,-1 0,-1-1,-1-1,0-1,8-17,-9 18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6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83,'53'100,"-40"-69,91 243,-48-84,-55-186,-1-1,0 1,1-1,-1 0,1 1,0-1,0 0,0 0,0 0,1 0,-1 0,1 0,0 0,0 0,0-1,0 1,0-1,0 1,3 1,-3-6,0 1,1-1,-1 0,0 0,0 0,-1 0,1-1,0 1,-1 0,1-1,-1 1,0-1,0 1,0-1,0 0,0 1,0-1,-1 0,1 0,-1 0,0 1,0-2,2-4,124-411,-49 212,-46 168,-15 28</inkml:trace>
  <inkml:trace contextRef="#ctx0" brushRef="#br0" timeOffset="334.784">706 337,'34'-10,"15"-3,5 1,-2-3,-6 2,-5 3,-5 3,-4 2,-2-2,-2 0,-1 1,0 1,1 3,-1 0,-4 1</inkml:trace>
  <inkml:trace contextRef="#ctx0" brushRef="#br0" timeOffset="551.775">819 506,'39'-9,"16"-4,5 1,-3 2,-2-2,-6 1,-1 3,-4-3,-5 1,1 3,-2 1,-2 2,-3 3,-7 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0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4,'-18'3,"0"0,0 2,0 0,1 1,0 1,0 0,1 1,0 1,0 1,1 0,0 1,1 1,0 0,1 1,0 0,1 1,1 0,0 1,1 0,0 1,2 0,-6 14,6-8,2-1,0 1,2 0,0 0,2 0,0 22,2-38,0 1,0 0,1-1,0 1,1-1,-1 1,1-1,0 1,1-1,0 0,0 0,0 0,1-1,-1 1,1-1,1 0,-1 0,1 0,0-1,0 1,0-1,0 0,1-1,0 1,3 1,11 1,0 0,1-1,0-1,-1-1,1-1,0-1,0-1,1-1,-1 0,-1-2,1 0,15-5,-2-2,0 0,-1-2,0-2,-1-1,0-2,-1 0,5-7,-17 11,-1 0,-1-1,0-1,-1-1,0 0,-1-1,-1 0,-1-2,-1 1,0-2,6-14,-16 29,0 0,0-1,0 1,-1-1,0 1,0-1,0 0,-1 1,1-1,-1 0,-1 1,1-1,-1 0,0 1,0-1,-1 1,0-1,0 1,0 0,0-1,-1 1,0 0,0 1,0-1,-1 0,0 1,0 0,0 0,0 0,0 0,-1 1,-4-3,-7-5,-1 1,0 1,0 0,-1 1,0 1,0 1,-1 1,0 0,-4 1,-19-2,-1 2,0 2,0 1,0 3,0 1,-2 3,-2 1</inkml:trace>
  <inkml:trace contextRef="#ctx0" brushRef="#br0" timeOffset="329.897">0 258,'7'-5,"0"1,1 1,-1-1,0 1,1 1,0-1,0 1,-1 1,1-1,0 1,0 1,1-1,-1 1,0 1,0 0,7-2,626-9,-481-6,4-1,121 4,-261 14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0 713,'26'2,"0"-2,0-1,0-1,0-1,0-1,0-1,-1-2,0-1,0 0,-1-2,0-1,-1 0,0-3,27-23,-2-3,-2-1,-2-3,16-21,8-7,201-228,-268 298,1-1,-1 1,1 0,0 0,-1 0,1 0,0 1,0-1,0 0,0 1,1-1,-1 1,0 0,1 0,-1 0,1 0,-1 0,1 0,-1 1,1-1,-1 1,1 0,0 0,-1-1,1 2,0-1,-1 0,1 1,-1-1,1 1,-1 0,1 0,-1 0,1 0,-1 0,0 0,1 1,-1-1,0 1,0 0,3 11,0 0,-2 1,1-1,-2 1,0 0,0 0,-2-1,1 1,-2 0,0 0,-1 0,0 0,-2 4,-10 49,-4-1,-2 0,-3-2,-3 0,-18 29,39-83,0 1,0-1,-1-1,0 1,-1-1,0 0,-1 0,0-1,0 0,-1-1,1 1,-2-2,1 1,-1-1,0-1,0 0,-1 0,1-1,-1 0,0-1,0 0,0-1,-1 0,1-1,0 0,-1-1,1 0,-1-1,1 0,0-1,0 0,-1-1,1 0,-2-1,-15-12,4-1</inkml:trace>
  <inkml:trace contextRef="#ctx0" brushRef="#br0" timeOffset="330.041">1440 290,'-36'25,"0"1,2 2,2 1,0 2,-9 14,37-42,1 0,0 0,0 1,0-1,1 1,-1 0,1 0,0 0,0 0,0 0,1 0,-1 1,1-1,0 0,0 1,0-1,1 1,0-1,0 1,0-1,0 1,1-1,0 1,0-1,0 1,0-1,1 0,-1 1,1-1,0 0,0 0,1 0,-1-1,1 1,0-1,0 1,0-1,1 0,-1 0,4 2,1-1,1 0,0-1,0 0,0 0,1-1,-1 0,0-1,1 0,-1-1,1 0,0 0,-1-1,1 0,-1 0,0-1,0-1,1 0,5-2,4-2,-1-1,0-1,0-1,-1 0,0-1,-1-1,0 0,5-7,-15 14,0 0,-1-1,0 0,0 0,0 0,-1-1,0 1,0-1,-1 0,0-1,0 1,0 0,-1-1,0 1,-1-1,0 0,0 0,0 1,-1-1,0 0,-1 0,0 0,0 1,0-1,-1 0,-1 1,1-1,-1 1,-3-5,3 8,-1 0,0 1,-1 0,1 0,0 0,-1 0,0 1,0-1,1 1,-1 0,-1 1,1-1,0 1,0 0,0 1,-1-1,1 1,0 0,-1 0,1 1,-1-1,-18 5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75,'33'-4,"17"-3,4 1,-3 2,-9-5,-7 1,-5 1,-3 2,-1 1,-5-3,-1 0,-4 1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47,'38'0,"18"0,4-4,-3-3,-7 1,-7 2,-6 0,0 2,-5-4,-5-1,-6 1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242 141,'-27'21,"1"-4,0 2,2 1,1 1,0 0,2 2,0 1,-12 19,31-40,0 0,0 0,0 0,1 0,-1 0,1 0,0 0,0 0,0 1,0-1,1 0,-1 1,1-1,0 0,0 1,0-1,0 1,1-1,-1 0,1 1,0-1,0 0,0 0,0 0,1 1,-1-1,1-1,0 1,0 0,0 0,0-1,0 1,1-1,-1 1,1-1,0 0,-1 0,1 0,0-1,0 1,0-1,0 1,1-1,-1 0,1 0,11 1,1 0,0-1,0 0,0-1,0-1,-1-1,1 0,0-1,-1-1,0 0,0-1,0-1,0 0,-1-1,0-1,0 0,-1-1,0 0,-1-1,0 0,0-1,-1 0,-1-1,0-1,-6 10,0-1,0 1,-1-1,1 0,-1-1,0 1,0-1,0 1,-1-1,0 0,0 0,0 0,0 0,-1 0,0 0,0 0,0-1,-1 1,0 0,0-1,0 1,-1 0,1-1,-1 1,-1 0,1 0,-1 0,1 0,-2 0,1 0,0 0,-1 1,0-1,0 1,0 0,-1 0,1 0,-1 0,-2-1,-1 0,-1 0,1 1,-1 0,0 0,0 1,0 0,0 1,-1 0,1 0,-1 0,1 1,-1 1,0-1,1 1,-1 1,0 0,1 0,-1 0,1 1,-1 1,1-1,-6 4,-14 6</inkml:trace>
  <inkml:trace contextRef="#ctx0" brushRef="#br0" timeOffset="365.972">1061 0,'-63'33,"40"-23,1 2,1 0,0 0,0 2,1 1,1 1,-17 16,35-30,-1-1,1 1,-1 0,1 0,0-1,0 1,0 0,0 0,0 0,0 0,0 0,1 0,-1 0,1 0,-1 0,1 1,0-1,0 0,0 0,0 0,0 0,1 1,-1-1,1 0,-1 0,1 0,0 0,-1 0,1 0,0 0,1 0,-1-1,0 1,0 0,1 0,-1-1,1 1,-1-1,1 0,0 1,0-1,-1 0,1 0,0 0,0 0,0 0,0-1,0 1,0 0,2-1,13 9,50 31,-65-39,-1 0,1 1,-1-1,1 0,-1 1,0 0,0-1,0 1,0 0,0-1,0 1,0 0,-1 0,1 0,0-1,-1 1,0 0,1 0,-1 0,0 0,0 0,0 0,0 0,0 0,-1 0,1 0,-1 0,1 0,-1 0,0-1,0 1,1 0,-1 0,0-1,-1 2,-5 3,1 1,-2-1,1 0,-1-1,0 0,0 0,0 0,0-1,-1-1,0 1,0-1,0-1,0 0,-9 1,-91 2,84-5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9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16,'103'311,"-80"-144,-3-56,-20-110,1 0,0 0,-1 0,1-1,0 1,0 0,0 0,-1-1,1 1,0 0,0-1,0 1,0-1,0 1,0-1,0 0,1 1,-1-1,0 0,0 0,0 0,0 0,0 0,0 0,0 0,1 0,-1 0,0-1,0 1,0 0,0-1,0 1,0-1,0 1,0-1,0 1,0-1,0 0,0 1,-1-1,1 0,0 0,0 0,-1 0,1 1,0-1,-1 0,1 0,-1 0,0 0,1-1,-1 1,0 0,1 0,-1 0,0 0,0 0,0 0,0 0,0-1,0 1,0 0,0 0,-1 0,1-1,175-396,-175 397,11-25,2-1,0 2,2 0,1 0,11-12,-9 18</inkml:trace>
  <inkml:trace contextRef="#ctx0" brushRef="#br0" timeOffset="994.766">508 496,'13'-3,"1"-2,1 2,-1-1,1 2,0 0,0 1,0 0,0 1,6 1,-19-1,-1 0,1 1,-1-1,1 0,-1 1,1-1,-1 1,1-1,-1 1,0 0,1-1,-1 1,0 0,0 0,0 0,1 0,-1 0,0 0,0 0,-1 1,1-1,0 0,0 0,0 1,-1-1,1 1,-1-1,1 0,-1 1,0-1,1 1,-1-1,0 1,0-1,0 1,0-1,0 1,0-1,-1 1,1-1,-1 1,-27 64,18-48,8-16,0 1,0-1,0 1,1 0,-1-1,1 1,-1 0,1 0,0 0,0 0,0 0,1 0,-1 0,1 0,0 0,0 1,0-1,0 0,0 0,0 0,1 0,0 0,0 0,0 0,0 0,0 0,0 0,1 0,-1 0,1-1,0 1,0-1,0 1,0-1,0 0,1 0,-1 0,1 0,-1 0,1 0,0-1,2 2,8-1,0 0,0-1,0 0,0-1,0-1,0 0,0-1,0 0,0-1,0 0,-1-1,1 0,-1-1,1-1,5-5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8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340 173,'0'14,"0"10,0 5,0 3,0 6,0 0,0 0,0-3,0 3,4-1,3-1,-1-3,-2-1,0-2,-2-1,-1-1,0 0,-1-5</inkml:trace>
  <inkml:trace contextRef="#ctx0" brushRef="#br0" timeOffset="237.265">0 173,'34'-15,"16"-4,4 1,2-1,-3 2,-1 4,-5 0,0 2,-4-3,-5 3,2 1,-2 4,-2 2,-3 2,-2 1,-6 2</inkml:trace>
  <inkml:trace contextRef="#ctx0" brushRef="#br0" timeOffset="638.244">593 567,'38'-5,"-20"1,1 0,-1 2,1 0,0 2,0 0,-1 1,1 0,0 2,4 1,-21-4,0 1,0-1,1 1,-1 0,0-1,0 1,0 0,0 0,0 0,-1 0,1 1,0-1,0 0,-1 1,1-1,-1 1,1 0,-1-1,1 1,-1 0,0 0,0 0,0 0,0 0,-1 0,1 0,0 0,-1 0,1 1,-1-1,0 0,0 0,0 0,0 1,0-1,0 0,-1 0,1 0,-1 0,1 1,-1-1,0 0,0 0,0 0,0 0,0-1,0 1,-1 0,1 0,-1-1,1 1,-1-1,0 1,-47 45,40-40,1 0,0 1,0 0,0 0,1 0,0 1,1 0,0 1,1-1,-4 8,9-15,-1 0,0 0,1 0,-1 0,1 0,-1 0,1 1,0-1,0 0,0 0,0 0,1 0,-1 1,1-1,-1 0,1 0,0 0,-1 0,1 0,0 0,0 0,1 0,-1-1,0 1,1 0,-1 0,1-1,-1 1,1-1,0 0,-1 1,1-1,0 0,0 0,0 0,0 0,0-1,0 1,2 0,85 5,-67-9,-1-1,1-2,-1 0,0-1,0-1,0-1,-1-1,9-6,-11 2</inkml:trace>
  <inkml:trace contextRef="#ctx0" brushRef="#br0" timeOffset="902.19">1271 483,'33'-5,"17"-1,4 0,-3 1,-4 2,-6-4,-5-1,-4 2,-2 0,-2 3,-6-4,-1 0,0 1,-4 1</inkml:trace>
  <inkml:trace contextRef="#ctx0" brushRef="#br0" timeOffset="1123.263">1525 229,'0'34,"0"20,0 6,0-2,0-7,0-6,0-7,0-5,0-3,0-2,5-6,1-1,0-5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0,'48'209,"18"122,-39-226,-27-104,0 0,1 0,-1 0,0 0,1 0,-1-1,1 1,-1 0,1 0,0 0,-1-1,1 1,0 0,0-1,-1 1,1-1,0 1,0-1,0 1,0-1,0 1,0-1,-1 0,1 0,0 1,0-1,0 0,0 0,0 0,0 0,0 0,0 0,0 0,0 0,0-1,0 1,0 0,0-1,0 1,0 0,0-1,-1 1,1-1,0 0,0 1,0-1,-1 1,1-1,0 0,-1 0,34-45,-29 38,45-78,-5-2,26-71,-13-35,-53 174</inkml:trace>
  <inkml:trace contextRef="#ctx0" brushRef="#br0" timeOffset="336.142">593 509,'-5'34,"-1"15,0 5,1-7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1 225,'34'-4,"15"-3,5 1,-3 2,-4 0,-11-3,-7-1,-3 2,-6 1</inkml:trace>
  <inkml:trace contextRef="#ctx0" brushRef="#br0" timeOffset="247.126">171 0,'0'34,"0"15,0 5,0-3,0-4,0-6,0-5,0-4,0-2,4-7,3-2,-1 0,3 1,6-3,-1-5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14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367 118,'-15'108,"5"1,5 0,7 73,-1-68,-13-49,6-59</inkml:trace>
  <inkml:trace contextRef="#ctx0" brushRef="#br0" timeOffset="314.762">0 147,'57'-27,"1"3,1 2,1 3,1 2,0 3,33-1,-76 11,1 2,1 0,-1 2,0 0,0 1,0 0,17 5,-18 1</inkml:trace>
  <inkml:trace contextRef="#ctx0" brushRef="#br0" timeOffset="611.925">763 570,'0'29,"0"14,0 4,0 0,0-4,0-4,0-9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29.3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1778,'95'-119,"216"-260,-122 196,207-154,-383 328,-1-1,0 0,0-1,-1-1,-1 1,0-2,-1 1,0-2,0 0,-2 1,5-12,0 2,2 0,0 0,2 1,1 1,0 1,1 0,11-7,80-72,-109 99,1 0,-1 0,1 0,-1 0,1 0,-1 0,1 0,-1 0,1 0,-1-1,1 1,-1 0,0 0,1 0,-1-1,1 1,-1 0,1 0,-1-1,0 1,1 0,-1-1,0 1,1 0,-1-1,0 1,0-1,1 1,-1 0,0-1,0 1,0-1,1 1,-1-1,0 1,0-1,0 1,0-1,0 1,0-1,0 1,0-1,0 1,0-1,-1 1,1-1,0 1,0 0,0-1,0 1,-1-1,1 1,0-1,0 1,-1 0,1-1,0 1,-1 0,1-1,-1 1,1 0,0-1,-34-1,30 3,-230 4,219-4,0 2,0 0,1 0,-1 2,1-1,0 2,0 0,0 1,11-4,0-1,0 1,1 0,0 0,-1 0,1 0,0 0,0 0,1 0,-1 1,1-1,-1 1,1-1,0 1,1 0,-1 0,0-1,1 1,0 0,0 0,0-1,1 1,-1 0,1-1,0 1,0 0,0-1,0 1,1-1,-1 1,1-1,0 0,0 1,0-1,0 0,1-1,-1 1,1 0,0-1,0 1,0-1,0 0,0 0,0 0,1 0,2 1,104 57,-85-48,0 1,-1 0,0 2,-1 1,-1 1,10 10,26 41,-57-68,0 0,0 0,-1-1,1 1,0 0,-1-1,1 1,0-1,-1 1,1-1,-1 1,1-1,-1 0,1 1,-1-1,1 0,-1 1,0-1,1 0,-1 1,0-1,1 0,-1 0,0 1,0-1,0 0,0 0,0 1,0-1,0 0,0 0,0 0,0 1,0-1,0 0,-1 0,1 1,0-1,-1 0,1 0,0 1,-1-1,1 0,-1 1,1-1,-1 1,1-1,-1 1,0-1,0-5,-12-183,11 69,2 111,0-1,-1 1,0-1,-1 1,0 0,0 0,-1-1,0 1,0 1,-1-1,0 0,-1 1,0 0,0 0,-1 1,0-1,0 1,-1 0,0 1,0 0,-6-4,-5 6,4 6</inkml:trace>
  <inkml:trace contextRef="#ctx0" brushRef="#br0" timeOffset="380.839">1948 56,'-16'0,"1"2,0-1,-1 2,1 0,1 1,-1 1,0 0,1 0,0 2,0 0,1 0,0 1,0 1,1 0,0 1,1 0,0 1,0 0,-6 11,13-17,1-1,0 2,0-1,0 0,1 1,0-1,0 1,0 0,1-1,0 1,0 0,1 0,-1 0,1 0,0 0,1 0,-1 0,1-1,1 1,-1 0,1 0,0-1,0 1,0-1,1 1,0-1,0 0,0 0,1-1,0 1,3 3,0-1,1 0,0 0,1-1,0 0,0-1,0 0,0 0,1-1,0 0,0 0,0-1,0-1,0 0,1 0,-1-1,1 0,-1-1,1 0,-1-1,1 0,-1-1,0 0,1 0,4-3,6 0,0-2,-1-1,0 0,0-2,-1 0,0-1,0-1,-2-1,1 0,-2-2,0 0,0 0,-2-1,4-6,-14 16,-1 0,0 0,0-1,0 1,0-1,-1 1,0-1,-1 0,0 0,0 0,0 0,-1 0,0 0,0 0,0 0,-1 0,0 1,-1-1,0 0,0 0,0 1,-1-1,0 1,0 0,0 0,-1 0,0 0,0 0,-1 1,1 0,-1 0,-1 0,1 0,0 1,-1 0,0 0,0 1,0 0,-1 0,1 0,-4-1,-15-4</inkml:trace>
  <inkml:trace contextRef="#ctx0" brushRef="#br0" timeOffset="638.425">1356 169,'1302'0,"-1278"0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36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1553,'195'-253,"-108"148,-4-5,6-20,126-181,-127 122,-4 64,-49 83,-87 71,16-10,-157 65,87-55,145-25,20-5,147 12,12 13,-218-25,-1 1,1 0,-1 0,1-1,0 1,-1 0,1-1,0 1,-1 0,1-1,0 1,-1-1,1 1,0 0,0-1,-1 1,1-1,0 1,0-1,0 1,0-1,-1 1,1-1,0 1,0-1,0 1,0-1,0 1,0-1,1 1,-1-1,0 1,0-1,0 1,0-1,1 1,-1-1,0 1,0 0,1-1,-1 1,0-1,1 1,-1 0,0-1,1 1,-1 0,1-1,-1 1,0 0,1 0,-1-1,1 1,-1 0,1 0,-1 0,1 0,-1 0,1-1,-1 1,1 0,-1 0,1 0,-1 0,1 1,-1-1,1 0,-35-32,32 31,-251-223,249 222,4 4</inkml:trace>
  <inkml:trace contextRef="#ctx0" brushRef="#br0" timeOffset="354.782">1439 1,'-21'2,"0"1,0 1,0 0,1 2,-1 1,1 0,1 2,0 0,0 1,0 1,-3 3,18-10,0 0,0-1,0 1,1 1,0-1,0 0,0 1,0 0,1-1,-1 1,1 0,1 0,-1 1,1-1,0 0,0 0,0 1,1-1,-1 1,1-1,1 0,-1 1,1-1,0 0,0 1,1-1,-1 0,1 0,0 0,1 0,-1 0,1-1,0 1,0-1,0 1,1-1,-1 0,1-1,0 1,0 0,1-1,-1 0,5 2,7 2,0 0,1-1,-1-1,1-1,0 0,0-1,1-1,-1-1,0 0,1-1,-1-1,0-1,1 0,-1-1,0-1,-1-1,1 0,-1-1,0-1,0-1,-1 0,0-1,0 0,-1-1,0-1,-1 0,0-1,-1 0,0-1,0-2,-10 12,0-1,0 0,0 1,-1-1,0 0,1 0,-1 0,-1 0,1 0,0 0,-1 0,0 0,0 0,0 0,0 0,-1 0,0 0,0 0,0 0,0 0,0 0,-1 0,0 1,0-1,0 0,0 1,0 0,-1-1,0 1,1 0,-1 0,0 1,0-1,-1 1,1-1,-3 0,-16-10</inkml:trace>
  <inkml:trace contextRef="#ctx0" brushRef="#br0" timeOffset="601.834">705 141,'424'-39,"-110"22,75 16,-282 1,190 26,-271-24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0 368,'248'-11,"2"-24,-95 13,-131 15</inkml:trace>
  <inkml:trace contextRef="#ctx0" brushRef="#br0" timeOffset="3866.835">170 510,'138'-12,"110"-7,-40-7,-190 25,-6 1</inkml:trace>
  <inkml:trace contextRef="#ctx0" brushRef="#br0" timeOffset="4461.236">480 1,'10'14,"1"-1,0-1,0 1,2-2,-1 0,2 0,-1-1,1-1,1 0,-1-1,2 0,-1-2,1 0,9 2,37 20,-34-14,-1 0,-1 2,-1 1,0 1,13 13,-37-30,0 0,0-1,-1 1,1 0,0 0,-1 0,1 0,-1 0,1 0,-1 0,1 0,-1 0,0 0,1 0,-1 0,0 1,0-1,0 0,0 0,0 0,0 0,0 0,0 0,0 0,-1 1,1-1,0 0,-1 0,1 0,-1 0,1 0,-1 0,0 0,1-1,-1 1,0 0,0 0,1 0,-1-1,0 1,0 0,0-1,0 1,-50 32,39-27,-246 157,202-121,42-32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47,'14'0,"10"0,5 0,3 0,1 0,-1 0,-1 0,0 0,-2-5,0-1,0 0,-1 1,0 2,0 1,-5-4,-1-1,-5 0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30,'34'0,"15"0,5 0,-2-5,-6-1,-5 0,-5 1,-4 1,-2 2,-2 1,-5 1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519 86,'-33'31,"-188"245,23-43,140-167,52-60,4-5</inkml:trace>
  <inkml:trace contextRef="#ctx0" brushRef="#br0" timeOffset="321.315">152 1,'-3'28,"2"0,1 0,1 0,1 0,2 0,1 0,1-1,1 0,1 0,5 9,82 161,-63-81,-19-48,-7-50</inkml:trace>
  <inkml:trace contextRef="#ctx0" brushRef="#br0" timeOffset="915.775">378 764,'176'-273,"-176"273,0-1,0 1,0-1,0 1,0-1,0 1,0-1,0 1,0-1,0 1,0-1,1 1,-1-1,0 1,0-1,1 1,-1 0,0-1,1 1,-1-1,0 1,1 0,-1-1,1 1,-1 0,1 0,-1-1,0 1,1 0,-1 0,1 0,-1-1,1 1,-1 0,1 0,-1 0,1 0,-1 0,1 0,-1 0,1 0,-1 0,1 0,-1 0,1 1,-1-1,1 0,-1 0,1 0,-1 1,1-1,-1 0,1 1,-1-1,0 0,1 1,-1-1,0 0,1 1,-1-1,0 1,1-1,-1 0,0 1,0-1,0 1,1 0,1 37,-2-33,-1-3,1 1,-1 0,1 0,-1 0,1 0,0 0,0-1,0 1,0 0,1 0,-1 0,1 0,0 0,0 0,0-1,0 1,0 0,0-1,1 1,-1-1,1 0,0 1,0-1,0 0,0 0,0 0,0 0,1 0,-1-1,0 1,1-1,-1 1,1-1,0 0,0 0,-1 0,1 0,2 0,4-3,-1-1,1 1,-1-2,1 1,-1-1,0 0,0-1,-1 0,1 0,-1 0,0-1,-1 0,3-3,52-38,-60 47,0-1,0 0,1 0,-1 1,0-1,0 0,0 1,1-1,-1 1,0 0,1-1,-1 1,0 0,1 0,-1 0,0 0,1 0,-1 0,0 0,1 0,-1 1,0-1,1 0,-1 1,0-1,0 1,1-1,-1 1,0 0,0 0,0-1,0 1,0 0,0 0,0 0,0 0,0 0,0 0,-1 1,1-1,0 0,-1 0,1 0,-1 1,1-1,-1 0,0 1,1-1,-1 0,0 1,0-1,0 0,0 1,0-1,0 0,-1 1,1-1,0 0,-1 1,1-1,-1 0,1 0,-1 1,0 0,-3 12,2-9,0-1,0 1,1 0,-1 0,1 0,0 0,0 0,1 0,0 0,0 1,0-1,0 0,1 0,0 0,0 0,0 0,0 0,1 0,0 0,0-1,0 1,1-1,0 1,-1-1,2 0,-1 0,1 1,12 3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283 115,'40'167,"-5"51,-24-9,5-153,-11-54,-2-6</inkml:trace>
  <inkml:trace contextRef="#ctx0" brushRef="#br0" timeOffset="269.558">0 86,'207'-36,"146"3,-146 17,-183 16</inkml:trace>
  <inkml:trace contextRef="#ctx0" brushRef="#br0" timeOffset="747.55">593 566,'28'-8,"0"1,1 2,-1 0,1 2,0 1,0 2,26 2,-53-2,0 0,0 0,-1 0,1 0,0 0,0 0,0 1,-1-1,1 1,0-1,-1 1,1 0,0-1,-1 1,1 0,-1 0,1 0,-1 0,0 1,1-1,-1 0,0 0,0 1,0-1,0 1,0-1,0 1,0 0,0-1,-1 1,1 0,-1-1,1 1,-1 0,0 0,1-1,-1 1,0 0,0 0,0 0,-1-1,1 1,0 0,-1 0,1-1,-1 1,1 0,-1-1,0 1,0 0,0-1,0 1,0-1,0 0,0 1,0-1,-1 0,1 0,0 1,-2-1,-22 25,22-24,-1 0,1 0,-1 0,1 0,0 1,0-1,0 1,0 0,1 0,-1 0,1 0,0 0,0 0,0 1,0-1,0 1,1 0,-1-1,1 1,0 0,1 0,-1 0,0 0,1 0,0 0,0 0,0 0,1 0,-1-1,1 1,0 0,0 0,0 0,1-1,-1 1,1 0,1 1,4 0,1-1,-1 0,1-1,0 1,0-1,1-1,-1 0,1 0,-1 0,1-1,-1-1,1 1,0-1,-1-1,1 0,-1 0,2-1,17 1,87-2,-89 3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47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89,'4'39,"0"1,3-1,1 0,2-1,2 0,9 20,5 18,100 277,-105-320,-21-32,1-1,0 0,0 0,-1 1,1-1,0 0,0 0,0 0,-1 0,1 0,0 0,0 0,0 0,0 0,-1-1,1 1,0 0,0 0,-1-1,1 1,0-1,0 1,-1 0,1-1,-1 1,1-1,0 0,-1 1,1-1,-1 1,1-1,-1 0,1 0,-1 1,0-1,1 0,-1 1,0-1,0 0,1 0,-1 0,0 1,0-1,0 0,0 0,0 0,47-214,7-11,44-103,-87 275,-15 54,-1 5</inkml:trace>
  <inkml:trace contextRef="#ctx0" brushRef="#br0" timeOffset="334.929">707 625,'0'19,"0"12,-5-1,-2 1,1-1,1-1,1 0,2 0,6-6,2-6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428 736,'0'-5,"0"0,0-1,0 1,-1 0,0 0,0 0,0 0,0 0,-1 0,0 1,0-1,0 0,0 1,-1-1,0 1,0 0,0 0,0 0,-1 0,1 1,-1-1,0 1,0 0,-1 0,1 0,0 1,-1 0,0 0,0 0,1 0,-1 0,0 1,0 0,0 0,0 1,-1-1,1 1,0 0,0 1,0-1,0 1,0 0,-4 1,-12 9,1 1,0 0,1 2,1 0,0 1,1 1,0 0,1 2,1 0,1 0,1 1,0 1,2 0,-9 19,16-29,0 0,0 1,1-1,0 1,1-1,0 1,1 0,0 0,0 7,1-14,0 0,1-1,-1 1,1-1,-1 1,1-1,0 1,1-1,-1 1,1-1,-1 0,1 0,0 0,0 0,0 0,0 0,1 0,-1-1,1 1,0-1,0 0,0 0,0 0,0 0,0 0,0-1,1 1,-1-1,1 0,-1 0,12-1,-1 0,1-1,-1-1,0 0,0-1,0 0,0-1,0-1,-1 0,1-1,-2-1,1 0,-1 0,0-1,0-1,-1 0,0-1,0 0,-2 0,1-1,2-4,99-122,-110 135,-1 0,1 1,0-1,0 1,0-1,0 1,0-1,0 1,1-1,-1 1,0 0,1 0,-1 0,1 0,-1 0,1 0,0 0,-1 0,1 1,0-1,-1 1,1-1,0 1,0-1,0 1,-1 0,1 0,0 0,0 0,0 0,0 1,-1-1,1 0,0 1,0 0,-1-1,1 1,0 0,-1 0,1 0,-1 0,1 0,-1 0,1 0,-1 0,0 1,0-1,1 1,22 27,-19-22,0 0,0-1,0 1,1-1,0 0,0 0,1-1,0 1,0-2,0 1,0-1,1 0,0 0,-1-1,1 0,1-1,-1 1,3-1,3 0,-1-1,1-1,0 0,-1-1,1-1,-1 0,0 0,1-1,-1-1,0 0,-1-1,1-1,-1 1,0-2,0 0,-1 0,0-1,0-1,-1 0,3-3,19-26,-1-2,-2-1,-2 0,-2-2,6-17,-10 18,-2-1,-1-1,-3 0,-1-1,-3 0,-1-1,-3-1,-1 1,-3-1,-2-30,-6 50,5 27,0 1,0-1,0 0,0 1,0-1,0 0,0 1,0-1,0 0,0 1,0-1,0 0,0 1,0-1,0 0,0 1,0-1,0 0,-1 0,1 1,0-1,0 0,0 1,0-1,-1 0,1 0,0 1,0-1,-1 0,1 0,0 0,-1 1,1-1,0 0,0 0,-1 0,1 0,0 0,-1 0,1 1,0-1,-1 0,1 0,0 0,-1 0,1 0,0 0,-1 0,1-1,0 1,-1 0,1 0,0 0,-1 0,1 0,0 0,-1-1,1 1,0 0,0 0,-1 0,1-1,0 1,0 0,-1 0,-12 152,14-115,0 380,-1-389,1 0,2-1,0 1,2-1,1 0,1 0,1-1,2 0,0 0,2-1,11 18,-16-32,-6-6</inkml:trace>
  <inkml:trace contextRef="#ctx0" brushRef="#br0" timeOffset="247.183">822 312,'39'0,"36"-5,15-1,2 0,-10 1,-9 1,-8-3,-10 0,-4 0,-7 3,-5 0,-10 2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3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339 142,'-177'431,"173"-422,-4 7,1 1,0 0,2 0,0 1,0 0,2 0,0 0,1 0,1 8,1-24,1 1,-1-1,1 1,-1 0,1-1,0 1,0-1,0 0,0 1,1-1,-1 0,1 0,-1 1,1-1,0 0,-1-1,1 1,0 0,0 0,1-1,-1 0,0 1,0-1,1 0,-1 0,1 0,-1 0,1 0,-1-1,1 1,1-1,89 3,-72-5,-8 2,0-2,0 0,0 0,0-1,0-1,-1 0,1-1,-1 0,6-4,0 0</inkml:trace>
  <inkml:trace contextRef="#ctx0" brushRef="#br0" timeOffset="261.657">0 424,'58'-14,"28"-5,5-4,-9 2,-13 4,-9 6,-10 4,-8 3,-7 3,-9 1</inkml:trace>
  <inkml:trace contextRef="#ctx0" brushRef="#br0" timeOffset="585.485">819 424,'39'-4,"21"-8,6 0,-3 1,-8 2,-9 4,-11 1</inkml:trace>
  <inkml:trace contextRef="#ctx0" brushRef="#br0" timeOffset="781.304">763 678,'38'-10,"32"-7,9-6,-4 0,-10 5,-16 6</inkml:trace>
  <inkml:trace contextRef="#ctx0" brushRef="#br0" timeOffset="1167.319">1835 1,'-252'459,"202"-329,48-125,1 0,0 0,0 0,1 0,0 1,0-1,0 0,0 0,1 0,0 0,0 0,0 0,0 0,1 0,0 0,0 0,1-1,-1 1,1-1,0 0,0 1,0-1,1-1,-1 1,2 0,4 1,2 0,-1-1,0-1,1 0,0 0,-1-1,1 0,0-1,0 0,0-1,0 0,0-1,0 0,0 0,0-1,0-1,-1 0,8-3,46-32,-51 25</inkml:trace>
  <inkml:trace contextRef="#ctx0" brushRef="#br0" timeOffset="1419.533">1384 340,'38'5,"32"1,9 0,1-1,-9-2,-11-1,-17-1</inkml:trace>
  <inkml:trace contextRef="#ctx0" brushRef="#br0" timeOffset="1614.295">2145 594,'-9'38,"-4"23,6 5,3-8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4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0 227,'57'41,"-55"-37,12 15,-1 1,-1 1,-1 0,-1 0,-1 1,-1 1,-1-1,3 19,-4-19,1 0,10 41,4-1,2-1,12 21,-35-81,0 0,0 0,0 0,0 0,0 1,1-1,-1 0,0 0,1 0,-1 0,0 0,1 0,-1 0,1 0,0 0,-1 0,1 0,0 0,-1 0,1 0,0 0,0-1,0 1,0 0,0-1,0 1,0-1,0 1,0-1,0 1,0-1,0 0,0 1,0-1,1 0,-1 0,0 0,0 0,0 0,0 0,0 0,1 0,-1 0,0-1,0 1,0 0,0-1,0 1,0-1,0 1,0-1,0 0,0 1,1-2,53-179,99-261,-94 273,-51 146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1,'-5'29,"-6"19,-2 6,2-2,3-4,2-10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0,'-19'20,"3"15,4 2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0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0,'-42'27,"27"-19,0 1,1 1,0 0,0 0,1 2,1-1,0 2,0 0,1 0,1 1,8-12,1 0,-1 1,1-1,0 1,0-1,0 1,0-1,0 1,0-1,1 1,-1 0,1 0,0-1,0 1,0 0,0 0,0-1,0 1,1 0,0-1,-1 1,1 0,0-1,0 1,1-1,-1 1,0-1,1 0,-1 0,1 1,0-1,0 0,0 0,1 1,91 45,-43-27,-47-19,0 0,-1 0,1 0,-1 1,1-1,-1 1,0 0,0 0,0 0,-1 0,1 1,-1-1,0 1,1-1,-2 1,1 0,0 0,-1 0,0 0,1 0,-2 0,1 0,0 0,-1 1,0-1,0 0,0 0,0 0,-1 1,0-1,0 0,0 0,0 0,-1 0,1 0,-1 0,0-1,0 1,0-1,-1 1,1-1,-1 0,0 0,0 0,-2 1,-5 2,0-1,-1 0,0-1,0 0,0-1,0 0,-1-1,1 0,-1-1,1 0,-1-1,0 0,1-1,-1 0,-10-3,-2-2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0 499,'27'-50,"3"1,1 1,3 2,1 1,2 2,3 1,11-7,-27 28,2 2,0 1,1 0,1 2,29-12,-56 27,1 0,-1 1,1-1,0 0,-1 1,1-1,0 1,0-1,-1 1,1 0,0 0,0-1,0 1,-1 1,1-1,0 0,0 0,-1 1,1-1,0 1,0-1,-1 1,1 0,-1 0,1 0,-1 0,1 0,-1 0,1 0,-1 0,0 0,0 1,1-1,-1 1,0-1,0 1,-1-1,1 1,0-1,0 1,-1 0,1-1,-1 1,1 0,-1 0,0 0,0-1,0 1,0 0,0 0,4 72,-6-65,2 0,0 1,0-1,0 0,1 1,1-1,-1 0,2 0,-1 0,1 0,0 0,1-1,0 1,1-1,4 7,-5-12,0-1,0 0,0 0,0 0,0-1,0 1,1-1,-1 0,0 0,1-1,-1 1,1-1,-1 0,0 0,1 0,-1-1,1 1,-1-1,0 0,1-1,-1 1,0-1,0 0,0 0,0 0,0 0,-1-1,1 1,-1-1,1 0,-1 0,0 0,0-1,0 1,1-3,9-5,188-160,-200 170,0-1,0 0,1 1,-1-1,0 1,1-1,-1 1,1 0,-1-1,1 1,0 0,0 0,-1 0,1 1,0-1,0 0,0 1,0-1,0 1,0-1,0 1,0 0,0 0,0 0,0 0,0 0,0 1,0-1,0 0,0 1,0 0,-1-1,1 1,0 0,0 0,0 0,-1 0,1 0,-1 1,1-1,-1 0,1 1,-1-1,0 1,1-1,-1 1,0 0,0 0,0-1,0 1,-1 0,1 0,0 1,3 229,-3-229,0 0,0 0,1 0,-1 0,1 0,0 0,0 0,0 0,0-1,0 1,1-1,-1 0,1 1,0-1,-1 0,1 0,0-1,0 1,0-1,3 1,15 5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3:5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57,'1'-1,"0"1,0-1,-1 1,1-1,0 1,0-1,-1 0,1 1,0-1,-1 0,1 0,0 1,-1-1,1 0,-1 0,0 0,1 0,-1 0,0 0,1 0,-1 0,0 0,0 0,0 1,0-1,0 0,0 0,0 0,0 0,0 0,0 0,-1 0,1 0,0 0,-1 0,1 0,0 0,-1 0,0 1,1-1,-1 0,1 0,-1 0,0 1,1-1,-1 1,0-1,0 0,0 1,1-1,-1 1,0-1,0 1,0 0,-54-10,32 16,1 0,1 1,0 2,0 0,0 1,1 1,1 1,0 1,0 0,1 1,1 2,1-1,-4 6,-52 70,70-88,-1 1,1 0,0 0,1 0,-1 0,1 0,-1 0,1 0,0 0,1 0,-1 1,1-1,0 0,0 1,0-1,1 0,-1 1,1-1,0 0,0 0,1 0,-1 0,1 0,2 3,1-2,0-1,1 0,-1-1,1 1,0-1,0-1,0 1,1-1,-1 0,1 0,-1-1,1 1,0-2,-1 1,1-1,0 0,-1 0,1-1,0 0,-1 0,1 0,-1-1,1 0,-1 0,0-1,0 0,0 0,4-3,14-9,0-2,-2-1,0 0,0-2,-2 0,-1-2,0 0,-2-1,0-1,0-2,22-29,-39 55,0-1,0 1,0-1,1 1,-1-1,0 1,0-1,1 1,-1-1,0 1,0-1,1 1,-1-1,1 1,-1 0,0-1,1 1,-1-1,1 1,-1 0,1 0,-1-1,1 1,-1 0,1 0,-1 0,1-1,-1 1,1 0,-1 0,1 0,-1 0,1 0,-1 0,1 0,0 0,-1 0,1 1,-1-1,1 0,-1 0,1 0,-1 0,1 1,-1-1,1 0,-1 1,1-1,-1 0,0 1,1-1,-1 0,0 1,1-1,-1 1,10 33,-8-25,0 1,0 1,0-1,1 0,0 0,1 0,0 0,0-1,1 1,1-1,-1 0,1-1,1 0,0 1,0-2,0 1,1-1,0-1,1 1,-1-1,1-1,0 1,1-2,-1 1,1-1,0-1,0 1,1-2,-1 0,-1-1,1-1,0 1,-1-2,1 1,0-1,-1-1,1 0,-1 0,1-1,-1 0,0 0,0-1,0-1,-1 1,5-4,2-3</inkml:trace>
  <inkml:trace contextRef="#ctx0" brushRef="#br0" timeOffset="228.226">1356 0,'-19'39,"-16"26,-7 8,4-4,3-10,9-8,2-15,7-7,5-5,0-1,3 0,-3 1,1-3</inkml:trace>
  <inkml:trace contextRef="#ctx0" brushRef="#br0" timeOffset="478.697">1018 141,'19'10,"16"7,7 7,1 3,-2 2,-3 1,-4 0,-2 0,-2 0,-1-1,-1-5,-5-2,-2-5,1 0,1-3,-4 0,1-1,-4-3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0,'-34'68,"-193"310,148-256,-26 15,90-122</inkml:trace>
  <inkml:trace contextRef="#ctx0" brushRef="#br0" timeOffset="282.89">66 57,'14'33,"15"22,6 5,3-2,-5-7,-4-11,-6-8,-3-5,-4-2,-1-1,-2 1,-4 1,1 0,0 2,-2-1,-3-3</inkml:trace>
  <inkml:trace contextRef="#ctx0" brushRef="#br0" timeOffset="811.98">460 734,'187'-226,"-185"224,33-32,-35 33,1 1,-1-1,1 1,0-1,-1 1,1-1,-1 1,1-1,0 1,-1 0,1-1,0 1,0 0,-1-1,1 1,0 0,0 0,-1 0,1 0,0 0,0 0,-1 0,1 0,0 0,0 0,-1 0,1 0,0 1,0-1,-1 0,1 1,0-1,-1 0,1 1,0-1,-1 1,1-1,0 1,-1-1,1 1,-1-1,1 1,-1 0,0-1,1 1,-1 0,1-1,-1 1,0 0,0-1,1 2,5 23,-7-23,1 1,0 0,0 0,0 0,0 0,1 0,-1 0,1 0,0 0,-1 0,1 0,1-1,-1 1,0 0,1-1,-1 1,1-1,0 1,0-1,0 0,0 0,0 0,0 0,1 0,-1 0,1-1,-1 1,1-1,0 0,-1 0,1 0,0 0,0 0,0 0,0-1,0 1,-1-1,2 0,52-26,-51 22,0 1,1 0,-1 0,1 0,0 1,-1-1,1 2,0-1,1 0,-1 1,0 0,0 1,3-1,-7 2,1 1,0-1,-1 0,1 1,0-1,-1 1,0 0,1 0,-1 0,0 0,0 0,0 0,0 1,0-1,-1 0,1 1,-1 0,0-1,1 1,-1 0,0 0,-1 0,1 0,0 0,-1-1,0 1,1 0,-1 0,-1 0,1 0,0 2,14 49,-3-41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2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0,'-14'39,"-10"16,-1 5,0-3,-2-12,4-8,2-6,-1-4,3-5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0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0,'-291'170,"251"-129,39-40,0 0,1 0,-1-1,1 1,-1 0,1 0,-1 0,1 0,0 0,0 1,-1-1,1 0,0 0,0 0,0 0,0 0,0 0,0 0,1 0,-1 0,0 0,0 0,1 0,-1 0,1 0,-1 0,1 0,-1 0,1 0,-1 0,1 0,0-1,0 1,-1 0,1 0,0-1,0 1,0-1,0 1,0-1,0 1,0-1,0 1,0-1,0 0,0 1,0-1,0 0,1 0,163 33,-162-32,-1 0,0 0,0 0,0 0,-1 1,1-1,0 1,0-1,-1 1,1 0,-1 0,1 0,-1-1,0 1,0 1,0-1,0 0,0 0,0 0,0 0,-1 1,1-1,-1 0,0 1,0-1,0 0,0 1,0-1,0 0,0 1,-1-1,1 0,-1 0,0 1,0-1,0 0,0 0,0 0,0 0,-1 1,-63 71,47-61,-1-1,0 0,0-2,-1 0,-1-1,1-1,-21 5,17-11,6-4</inkml:trace>
  <inkml:trace contextRef="#ctx0" brushRef="#br0" timeOffset="338.95">834 114,'-26'18,"1"3,1 0,1 1,1 1,1 1,2 1,0 1,1 1,-6 13,22-38,0 1,1 0,-1 0,0 0,1 0,-1 0,1 0,0 0,0 0,1 1,-1-1,0 0,1 0,0 1,0-1,0 1,0-1,1 0,-1 1,1-1,0 0,0 0,0 0,0 1,0-1,1 0,-1 0,1-1,0 1,0 0,0-1,0 1,1-1,-1 1,1-1,-1 0,1 0,0 0,2 1,10 0,1-1,-1-1,1 0,-1-1,1 0,-1-1,0-1,1-1,-1 0,0-1,0 0,-1-2,1 1,-1-2,0 0,-1 0,10-8,-11 9,1-2,-1 1,0-1,-1-1,0 0,0-1,-1 0,0-1,-1 0,0 0,-1-1,0 0,-1 0,0-1,-1 0,-1 0,0-1,-1 0,2-8,-6 18,0-1,0 1,-1-1,0 1,1-1,-2 1,1-1,0 1,-1 0,0 0,0 0,0 0,-1 0,1 0,-1 1,0-1,0 1,0-1,0 1,-1 0,1 1,-1-1,0 1,0-1,0 1,0 0,0 0,0 1,-1-1,-3 0,-1 0,-1-1,0 2,0-1,1 1,-1 1,0 0,0 0,0 1,0 0,0 1,1 0,-1 0,-8 4,-12 7,5 0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1,'40'152,"-6"-49,43 180,-30-142,-47-141,0 0,1 1,-1-1,0 1,1-1,-1 1,1-1,-1 0,0 1,1-1,-1 0,1 1,-1-1,1 0,-1 0,1 1,-1-1,1 0,-1 0,1 0,0 0,-1 0,1 0,-1 1,1-1,-1-1,1 1,-1 0,1 0,-1 0,1 0,0 0,-1 0,1-1,-1 1,1 0,-1 0,1-1,-1 1,0 0,1-1,-1 1,1-1,-1 1,0 0,1-1,-1 1,0-1,1 1,-1-1,0 1,0-1,0 1,1-1,-1 1,0-1,0 1,0-1,0 0,14-39,-13 35,124-417,-40 225,-73 207,-6 3</inkml:trace>
  <inkml:trace contextRef="#ctx0" brushRef="#br0" timeOffset="353.686">649 509,'0'19,"0"16,0 7,0 1,0-2,-5-8,-1-5,0-2,1-6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19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0 335,'15'-18,"-7"5,1 1,0 1,1 0,1 0,-1 1,2 0,-1 1,1 0,1 1,-1 0,2 1,-8 6,0 0,-1 1,1 0,0 0,0 0,0 1,-1 0,1 0,0 1,-1-1,1 1,-1 0,1 1,-1-1,0 1,0 0,0 0,-1 1,1 0,2 2,43 23,-38-25,0 0,1 0,-1-1,1-1,0 0,-1-1,1 0,0-1,0 0,0-1,0-1,0 0,-1-1,1 0,-1-1,0 0,0-1,0 0,0-1,-1 0,8-6,-4-2</inkml:trace>
  <inkml:trace contextRef="#ctx0" brushRef="#br0" timeOffset="-962.205">0 589,'24'0,"18"0,6 0,0 0,-4 0,-4 0,-4 0,-4 0,-2 0,-1 0,-2 0,1 0,-1-5,1-1,-5 0</inkml:trace>
  <inkml:trace contextRef="#ctx0" brushRef="#br0" timeOffset="-695.296">113 786,'24'5,"22"2,9-1,-1-1,-5-7,-6-2,-5-1,-4 1,-8 0</inkml:trace>
  <inkml:trace contextRef="#ctx0" brushRef="#br0" timeOffset="1037.976">875 617,'-28'55,"2"1,3 2,-10 40,122-227,-48 78,118-145,-159 195,0 0,1 0,-1 0,1 0,-1 1,1-1,0 0,-1 0,1 0,0 1,-1-1,1 0,0 1,0-1,0 0,0 1,-1-1,1 1,0 0,0-1,0 1,0 0,0-1,0 1,0 0,0 0,0 0,0 0,0 0,0 0,0 0,0 0,0 1,0-1,0 0,0 1,0-1,0 0,0 1,0-1,0 1,0-1,-1 1,1 0,0-1,0 1,-1 0,1 0,0-1,-1 1,1 0,-1 0,1 0,-1 0,1 0,-1 0,0 0,7 18,-1 0,-1 0,-1 1,-1 0,0 0,-1 15,1 5,-4-39,1 1,-1 0,1-1,0 1,-1 0,1 0,0-1,0 1,0 0,0 0,0-1,0 1,1 0,-1-1,1 1,-1 0,1-1,0 1,-1 0,1-1,0 1,0-1,0 1,0-1,0 0,0 1,1-1,-1 0,0 0,1 0,-1 0,1 0,-1 0,1 0,-1-1,1 1,0 0,-1-1,1 1,0-1,0 0,-1 0,1 1,0-1,0 0,-1 0,1-1,0 1,0 0,-1-1,1 1,0-1,-1 1,1-1,-1 0,1 0,84-87,30-59,-116 146,1-1,-1 1,0 0,0 0,1 0,-1 0,1 0,-1 1,1-1,-1 0,1 0,0 0,-1 0,1 0,0 1,0-1,-1 0,1 1,0-1,0 1,0-1,0 1,0-1,0 1,0-1,0 1,0 0,0 0,0-1,0 1,0 0,0 0,0 0,0 0,0 0,0 0,0 1,0-1,0 0,0 0,0 1,0-1,0 1,0-1,0 1,0-1,0 1,0 0,0-1,-1 1,1 0,0 0,-1-1,1 1,0 0,-1 0,1 1,6 120,-9-110,1 0,1 0,-1 1,2-1,0 0,0 0,1 0,1 0,0-1,1 1,4 9,3-3</inkml:trace>
  <inkml:trace contextRef="#ctx0" brushRef="#br0" timeOffset="1640.418">1948 505,'-199'166,"190"-159,0 1,1 0,1 1,-1-1,1 2,1-1,0 1,0 0,1 0,0 0,1 1,0 0,0-1,0 6,4-14,0-1,-1 1,1-1,0 1,0 0,0-1,0 1,0-1,0 1,0 0,1-1,-1 1,0-1,1 1,0-1,-1 1,1-1,0 0,0 1,-1-1,1 0,0 0,0 1,1-1,-1 0,0 0,0 0,0 0,1 0,-1 0,0-1,1 1,-1 0,1-1,-1 1,1-1,-1 0,1 1,0-1,-1 0,1 0,-1 0,1 0,-1 0,1 0,0 0,71-27,184-183,-257 209,1 0,0-1,-1 1,1 0,0 0,0-1,0 1,0 0,0 0,0 0,0 0,0 0,0 1,1-1,-1 0,0 0,1 1,-1-1,0 1,1-1,-1 1,0-1,1 1,-1 0,1 0,-1 0,1 0,-1 0,1 0,-1 0,1 0,-1 1,0-1,1 0,-1 1,1-1,-1 1,0 0,0-1,1 1,-1 0,0 0,0 0,0 0,0 0,0 0,0 0,0 0,15 92,-4-41,20 145,-30-178,0 0,-1 0,-1 1,-1-1,-1 0,0 0,-2 0,0 0,-1 0,-1-1,0 0,-2 0,0 0,-1-1,0 0,-2-1,0 0,-6 6,15-20,0 0,1 1,-1-1,0-1,0 1,-1 0,1 0,0-1,-1 1,1-1,0 0,-1 0,0 0,1 0,-1 0,0 0,1-1,-1 1,0-1,0 0,1 0,-1 0,0 0,0 0,1-1,-1 1,0-1,0 0,1 1,-1-1,1-1,-1 1,1 0,-1-1,1 1,0-1,0 1,-1-1,1 0,1 0,-1 0,0 0,0-1,1 1,-1 0,1-1,0 1,0-1,0 1,-3-7,1 1,1-1,0 0,0 0,1 0,0 0,0 0,1 0,0 0,1 0,0 0,0 1,1-1,0 0,0 0,1 1,1-1,-1 1,2-1,95-150,-80 132,-7 9</inkml:trace>
  <inkml:trace contextRef="#ctx0" brushRef="#br0" timeOffset="4286.369">2710 138,'-24'106,"14"-69,7-31,0 0,1 1,-1 0,1-1,1 1,-1 0,1 0,0 0,1 0,0 0,0 0,0 0,1 0,0 0,0 0,1 0,0 0,0-1,1 1,1 3,2-6,0-1,0 1,1-1,-1 0,1-1,-1 1,1-1,0-1,0 1,0-1,0 0,0-1,0 0,0 0,0 0,0-1,6-1,6 1,86 8,-87-1</inkml:trace>
  <inkml:trace contextRef="#ctx0" brushRef="#br0" timeOffset="4623.344">2427 645,'43'-5,"34"-1,8 0,-5-4,-12 0,-12 2,-11 2,-9 2,-5 2,-3 1,-2 1,0 0,0 1,-5-1</inkml:trace>
  <inkml:trace contextRef="#ctx0" brushRef="#br0" timeOffset="5455.055">2569 843,'161'-17,"-89"18,-72 1,0 0,1 0,-1-1,0 1,0 0,0 0,-1 0,1-1,0 1,-1 0,1 0,-1-1,1 1,-1 0,0-1,0 1,0 0,0-1,0 1,0-1,0 0,0 1,-1-1,1 0,0 0,-1 0,1 0,-1 0,1 0,-1 0,0 0,-1 0,-2 3,-19 17,11-12,1 2,0 0,0 0,1 1,0 0,1 1,1 0,0 1,0 1,8-14,1 1,-1-1,1 0,-1 0,1 1,0-1,0 1,-1-1,1 0,0 1,0-1,1 1,-1-1,0 0,0 1,1-1,-1 0,0 1,1-1,0 0,-1 0,1 1,0-1,-1 0,1 0,0 0,0 0,0 0,0 0,0 0,0 0,0 0,0-1,1 1,-1 0,0-1,0 1,1-1,-1 1,0-1,1 1,-1-1,0 0,2 0,64 4,-38-8,1-2,-1-1,-1-2,0 0,0-2,23-13,-33 16</inkml:trace>
  <inkml:trace contextRef="#ctx0" brushRef="#br0" timeOffset="5950.872">3584 363,'-31'30,"0"2,3 1,0 2,2 0,2 2,2 0,1 2,-14 37,32-72,1 0,1 0,-1 1,1-1,-1 1,1-1,1 1,-1-1,0 1,1 0,0-1,0 1,1-1,-1 1,1 0,0-1,0 1,1-1,-1 1,1-1,0 0,0 0,0 0,1 0,0 0,-1 0,1-1,1 1,-1-1,0 0,1 0,-1 0,1 0,0-1,0 1,0-1,4 1,12-1,1 0,0-2,0 0,0-2,0 0,-1-1,1-1,-1-1,0-1,0-1,-1-1,0 0,0-1,-1-1,12-9,13-3,-2-2,0-1,-1-3,-2-1,15-16,-44 35,0 0,0-1,-1-1,0 1,0-1,-2-1,0 1,0-1,-1 0,0 0,0-8,-3 16,-1-1,0 0,0 1,-1-1,1 0,-1 1,-1-1,1 0,-1 1,0-1,0 0,-1 1,1-1,-1 1,0 0,-1-1,1 1,-1 0,0 1,-1-1,1 0,-1 1,0 0,0 0,0 0,0 0,-1 0,-3-1,-9-3,1 1,-1 1,-1 1,1 0,-1 1,1 1,-1 1,0 1,0 0,0 1,0 1,0 0,0 2,0 0,0 1,1 1,0 0,0 2,0 0,1 0,-12 9,-58 37,56-27</inkml:trace>
  <inkml:trace contextRef="#ctx0" brushRef="#br0" timeOffset="6587.837">3443 673,'92'-57,"91"-43,-177 98,-1 0,0 1,1-1,-1 1,1 1,-1-1,1 1,0 0,-1 0,1 1,-1-1,1 1,-1 0,1 1,-1 0,0-1,1 2,-1-1,0 0,0 1,-1 0,1 0,-1 1,1-1,0 2,8 5,0-1,1-1,-1 0,2-1,-1-1,1 0,0-1,0 0,1-1,-1-1,7 0,8 4,-24-1</inkml:trace>
  <inkml:trace contextRef="#ctx0" brushRef="#br0" timeOffset="8523.489">4205 25,'73'-18,"44"11,-116 7,0 0,-1 0,1 0,0 1,0-1,0 0,0 0,-1 1,1-1,0 0,0 1,-1-1,1 0,0 1,0-1,-1 1,1 0,-1-1,1 1,0-1,-1 1,1 0,-1 0,1-1,-1 1,0 0,1 0,-1-1,0 1,0 0,1 0,-1 0,0 0,0-1,0 1,0 0,0 0,0 0,0 0,0 0,-1-1,1 1,0 0,0 0,-1 0,1-1,0 1,-1 0,1 0,-1-1,1 1,-1 0,-31 34,2-11,20-17,0 1,1 0,-1 0,1 1,1 0,0 0,0 1,1 0,0 0,0 1,1 0,-2 8,7-18,0 1,1 0,0 0,-1 0,1-1,0 1,0 0,0 0,0 0,0 0,0 0,1-1,-1 1,0 0,1 0,0 0,-1-1,1 1,0 0,0-1,0 1,0-1,0 1,0-1,0 1,1-1,-1 0,0 0,1 0,-1 0,1 0,0 0,-1 0,1 0,0 0,-1-1,1 1,0-1,0 1,0-1,0 1,83 4,-76-6,75-7,-65 1</inkml:trace>
  <inkml:trace contextRef="#ctx0" brushRef="#br0" timeOffset="9371.862">4121 872,'-1'-1,"0"1,0-1,0 1,1 0,-1 0,0-1,0 1,0 0,0 0,0 0,0 0,0 0,1 0,-1 0,0 1,0-1,0 0,0 0,0 1,1-1,-1 0,0 1,0-1,0 1,1-1,-1 1,0-1,1 1,-1 0,0-1,1 1,-1 0,1 0,-1-1,1 1,0 0,-1 0,1 0,-93 142,93-143,0 0,1 0,-1 0,0 0,1 0,-1 0,0 0,0 0,1 1,-1-1,0 0,1 0,-1 0,0 1,0-1,1 0,-1 0,0 1,0-1,0 0,1 0,-1 1,0-1,0 0,0 1,0-1,0 0,1 1,-1-1,0 0,0 1,0-1,0 0,0 1,0-1,0 0,0 1,25-27,109-113,-41 60,-91 79,-1 0,1 1,0-1,0 0,-1 1,1-1,0 1,0-1,-1 1,1 0,-1 0,1-1,0 1,-1 0,0 1,1-1,-1 0,0 0,1 1,-1-1,0 0,0 1,0-1,0 1,-1 0,1-1,0 1,0 0,-1-1,1 1,-1 0,0 0,0-1,1 1,-1 0,0 0,0 0,-1-1,1 1,0 0,-1 0,1-1,-1 1,1 0,-2 1,3 8,-1-9,0 0,0 0,0 1,0-1,0 0,1 0,-1 0,1 0,-1 0,1 0,0 0,0 0,0-1,0 1,0 0,0 0,0-1,0 1,1-1,-1 1,1-1,-1 1,1-1,0 0,0 0,-1 0,1 0,0 0,0 0,0 0,0-1,0 1,0-1,0 1,0-1,0 0,0 0,0 0,0 0,0 0,1 0,-1-1,0 1,0-1,0 1,0-1,-1 0,1 0,1 0,62-48,14-2,-77 51,0 0,0 1,0 0,0 0,0-1,0 1,0 1,0-1,0 0,-1 0,1 1,0-1,-1 0,1 1,-1 0,1-1,-1 1,0 0,0 0,0 0,0 0,0 0,0 0,0 0,-1 0,1 0,-1 0,1 0,-1 1,0-1,0 0,0 0,0 0,0 0,-1 1,1-1,3 16,28 38,-16-46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0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750 424,'2'-3,"0"1,-1-1,0 0,1 0,-1 0,0 0,0 0,-1 0,1 0,0 0,-1 0,0 0,0 0,0-1,0 1,0 0,-1 0,0 0,1 0,-1 0,0 0,0 0,-1 0,1 0,0 1,-1-1,0 0,0 1,0-1,0 1,0 0,0-1,-1 1,1 0,-1 1,1-1,-1 0,0 1,1-1,-1 1,0 0,0 0,0 0,0 0,0 1,-1-1,0 1,-223-1,214 1,0 0,0 1,0 1,0 0,0 0,1 2,-1-1,1 2,-12 5,22-9,0 0,1 0,-1 0,1 1,-1-1,1 0,0 1,0-1,-1 1,1 0,0-1,0 1,1 0,-1 0,0 0,0 0,1 0,-1-1,1 1,0 0,0 0,-1 0,1 0,1 0,-1 0,0 0,0 0,1 0,-1 0,1 0,-1 0,1 0,0 0,0-1,0 1,0 0,0-1,0 1,1 0,-1-1,1 1,63 60,-53-54,-10-8,0 1,1-1,-1 1,1-1,-1 1,0 0,0 0,1 0,-1 0,0 1,0-1,0 1,0-1,-1 1,1-1,0 1,-1 0,1 0,-1 0,1 0,-1 0,0 0,0 0,0 1,0-1,0 0,-1 1,1-1,0 0,-1 1,0-1,0 1,0-1,0 1,0-1,0 0,-1 1,1-1,-1 1,1-1,-1 0,0 1,0-1,0 0,0 0,-1 0,1 0,-1 0,-25 19,-1-2,-1 0,-1-3,0 0,-5 0,1 0,-29 12,-81 50,143-77,0 1,-1-1,1 0,0 0,0 0,0 1,0-1,0 1,0-1,0 1,0-1,0 1,1-1,-1 1,1-1,-1 1,1 0,0 0,0-1,0 1,-1 0,2-1,-1 1,0 0,0-1,0 1,1 0,-1-1,1 1,-1 0,1-1,0 1,0-1,0 1,0-1,0 1,0-1,0 0,0 1,60 37,-26-29,-1-2,1-1,1-2,-1-2,1-1,0-2,26-3,-56 3,1-1,-1 0,0-1,-1 1,1-1,0 0,0 0,-1-1,1 0,-1 0,0 0,0-1,0 0,0 0,-1 0,1 0,-1-1,6-8</inkml:trace>
  <inkml:trace contextRef="#ctx0" brushRef="#br0" timeOffset="353.539">467 1,'-3'100,"-5"0,-4 0,-4-1,-5 0,-4-2,-20 44,-61 198,100-322,2 1,0 0,1 0,1 0,0 0,2 1,0-1,1 0,0 0,2 1,0-1,3 6,1-6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6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0,'2'2,"-1"-1,0 1,-1-1,1 1,0-1,0 1,-1 0,1-1,0 1,-1 0,0 0,1-1,-1 1,0 0,0 0,0-1,0 1,-1 0,1 0,0 0,-1-1,1 1,-1 0,1-1,-1 1,0 0,0-1,0 1,0-1,0 1,0-1,0 0,0 1,-1-1,0 0,2 0,-67 91,-165 295,227-380,1 1,0 0,1 0,-1 0,1 0,1 1,0-1,0 1,0-1,1 1,1 0,-1 0,1 0,1-1,0 4,3-8,-1 0,1-1,0 0,0 1,0-1,0-1,0 1,1-1,-1 1,1-1,0 0,-1-1,1 1,0-1,0 0,0-1,0 1,0-1,0 0,1 0,-1 0,0-1,0 1,0-1,2-1,6 1,41 0,-37 3,0-1,1 0,-1-1,1-1,-1-1,0 0,0-2,0 0,0 0,0-2,-1 0,0-1,0 0,-1-1,0-1,0-1,-1 0,5-6,-3-3</inkml:trace>
  <inkml:trace contextRef="#ctx0" brushRef="#br0" timeOffset="247.866">0 311,'44'5,"32"-4,9-1,0-1,-11-1,-17 1</inkml:trace>
  <inkml:trace contextRef="#ctx0" brushRef="#br0" timeOffset="686.555">678 480,'228'6,"-226"-6,0 1,0-1,0 0,0 1,0-1,0 1,0 0,-1 0,1 0,0 0,0 0,-1 0,1 0,0 0,-1 1,1-1,-1 1,0-1,1 1,-1-1,0 1,0 0,0 0,0 0,0-1,-1 1,1 0,0 0,-1 0,0 0,1 0,-1 0,0 0,0 0,0 0,0 0,0 0,-1 0,1 0,-1 0,1 0,-1 0,0 0,0 0,1 0,-1 0,0-1,-2 2,-47 60,45-59,0 1,0-1,0 1,1 0,-1 0,1 1,0-1,1 1,-1 0,1 0,0 0,1 1,0-1,0 1,0-1,1 1,-1 0,1 1,2-6,-1 1,0-1,1 0,0 1,0-1,-1 0,1 1,0-1,1 0,-1 0,0 0,1 0,-1 0,1 0,-1 0,1-1,0 1,0 0,0-1,0 1,0-1,0 0,0 0,1 0,-1 0,0 0,1 0,-1-1,0 1,1-1,-1 0,1 0,-1 1,1-1,1-1,90-12,-94 13,145-54,-120 47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0,'-2'35,"-1"1,-2-1,-1-1,-2 1,-1-1,-2-1,-2 0,0 0,-2-1,-2-1,-9 13,2-5,1-2,1 2,1 0,3 1,1 0,-4 21,20-59,0 0,0 0,0 1,0-1,1 1,-1-1,1 1,0-1,0 1,-1-1,2 1,-1-1,0 0,0 1,1-1,-1 1,1-1,0 1,0-1,0 0,0 0,0 1,1-1,-1 0,0 0,1 0,0 0,-1 0,1-1,0 1,0-1,0 1,0-1,0 1,0-1,1 0,-1 0,0 0,1 0,-1-1,1 1,-1-1,3 1,166-3,-53-24,-37-5,-66 22</inkml:trace>
  <inkml:trace contextRef="#ctx0" brushRef="#br0" timeOffset="251.415">0 396,'38'-10,"37"-7,16-2,-4 3,-12 4,-13 4,-13 4,-9 6,-8 4,-3 1,-3-1,-5-2</inkml:trace>
  <inkml:trace contextRef="#ctx0" brushRef="#br0" timeOffset="537.348">902 396,'44'-5,"28"-1,6-1,-4 2,-11 2,-10 1,-11 0,-6 2,-10 0</inkml:trace>
  <inkml:trace contextRef="#ctx0" brushRef="#br0" timeOffset="785.533">902 650,'39'-5,"26"-6,13-2,-3-2,-9 0,-11 3,-10 4,-8 3,-10-2,-5-1,-6 2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44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423 567,'-27'-2,"1"2,0 0,-1 2,1 1,0 1,1 1,-1 1,1 1,-22 10,39-14,-1 0,1 1,0 0,1 0,-1 1,1 0,-1 0,1 1,1 0,-1 0,1 0,0 1,1 0,0 0,0 1,0-1,1 1,0 0,0 0,1 1,0-1,1 1,0 0,0-1,1 1,0 0,0 0,1 0,1 7,0-12,0-1,1 1,0-1,-1 1,1-1,0 0,1 0,-1 0,0 0,1 0,0 0,0-1,-1 1,2-1,-1 0,0 0,0 0,1 0,-1-1,1 1,-1-1,1 0,-1 0,1 0,0 0,0-1,0 1,-1-1,1 0,0-1,0 1,2-1,6 0,0-1,-1 0,1 0,-1-1,0-1,0 0,0 0,0-1,-1-1,3-2,164-147,-177 154,1-1,0 1,0 0,0-1,0 1,1 0,-1 0,0 0,0 0,1 0,-1 0,1 0,-1 0,1 1,-1-1,1 1,-1-1,1 1,0-1,-1 1,1 0,-1 0,1 0,0 0,-1 0,1 0,0 0,-1 1,1-1,-1 0,1 1,0-1,-1 1,1 0,-1 0,1-1,-1 1,0 0,1 0,-1 0,0 0,0 1,0-1,0 0,0 1,0-1,0 0,1 2,19 53,-19-46,1 0,0-1,1 1,0-1,1 1,0-1,0-1,0 1,1-1,1 0,0 0,0-1,0 1,1-2,0 1,6 3,-7-7,0 0,1 0,0 0,-1-1,1-1,0 1,0-1,0-1,0 1,0-1,0-1,0 1,0-1,0-1,0 0,0 0,-1 0,1-1,-1 0,0 0,0-1,6-4,11-7,0-1,-1-2,0 0,-2-1,15-17,-1 1,-2-2,-1-1,-2-1,-2-2,-1 0,-2-2,-2-1,14-42,-26 59,-2-1,-1 0,-1-1,-1 0,-2 0,0 0,-3 0,0 0,-2-11,1 38,1 0,-1 0,0 1,1-1,-1 0,0 0,0 0,0 1,0-1,0 0,-1 0,1 1,-1-1,1 0,-1 1,1-1,-1 0,0 1,0-1,0 1,0-1,0 1,0-1,0 1,-1 0,1-1,0 1,-1 0,1 0,-1 0,1 0,-1 0,1 1,-1-1,0 0,1 1,-1-1,0 1,0 0,1-1,-1 1,0 0,0 0,0 0,1 0,-1 1,0-1,0 0,1 1,-1-1,0 1,1 0,-1-1,0 1,0 1,-3 6,1 0,0 1,0 0,1 0,0 0,1 0,0 1,0-1,1 1,0-1,1 1,0-1,2 10,-3-5,4 709,4-656,-7-55</inkml:trace>
  <inkml:trace contextRef="#ctx0" brushRef="#br0" timeOffset="247.759">789 342,'39'0,"36"0,11-5,-1-1,-4 0,-6 1,-12 1,-7 2,-8 1,-2 0,-5 1,-4 0,-8 1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58,'-22'90,"-11"109,5 15,-1-37,3-73,33-97,-1-12</inkml:trace>
  <inkml:trace contextRef="#ctx0" brushRef="#br0" timeOffset="299.989">0 58,'123'0,"97"0,120-18,-91-11,-161 19,-65 9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3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1,'0'5,"0"15,0 10,0 5,0 0,0 0,-4-2,-3-1,1-1,2-2,0-1,-3-4,0-8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1045 57,'99'-33,"-99"33,0-1,1 1,-1 0,1 0,-1 0,0 0,1-1,-1 1,0 0,1 0,-1-1,0 1,1 0,-1 0,0-1,0 1,1 0,-1-1,0 1,0 0,0-1,1 1,-1-1,0 1,0 0,0-1,0 1,0-1,0 1,0 0,0-1,0 1,0-1,0 1,0-1,0 1,0 0,0-1,-1 1,1 0,0-1,0 1,0-1,0 1,-1 0,1-1,0 1,-1 0,1 0,0-1,0 1,-1 0,1-1,0 1,-1 0,1 0,-1 0,1 0,0-1,-1 1,1 0,-1 0,1 0,0 0,-1 0,1 0,-1 0,1 0,-32-4,16 6,0 1,0 1,1 1,-1 0,1 1,0 0,0 1,1 1,0 1,0 0,1 0,0 2,1-1,0 2,-2 3,4-5,0 1,1 0,1 0,0 1,1 0,0 1,0-1,-2 11,7-19,0 2,0-1,1 0,0 0,0 0,0 1,1-1,0 0,0 1,0-1,0 0,1 0,0 1,0-1,1 0,-1 0,1 0,0 0,0 0,1 0,-1-1,1 1,0-1,1 1,4 2,0 0,0-1,1 0,0-1,0 0,0 0,0-1,1-1,0 1,0-1,0-1,0 0,0 0,0-1,0 0,1-1,-1 0,0-1,0 0,1 0,-1-1,0-1,0 0,5-2,13-1</inkml:trace>
  <inkml:trace contextRef="#ctx0" brushRef="#br0" timeOffset="38977.753">311 0,'-48'109,"-63"145,95-221,-58 87,61-107</inkml:trace>
  <inkml:trace contextRef="#ctx0" brushRef="#br0" timeOffset="39282.941">0 0,'10'24,"12"27,8 5,-2-2,0-6,-5-6,-2-10,-5-6,1-2,1-1,-2 1,1-4,-2-1,1 2,2 2,-1-3</inkml:trace>
  <inkml:trace contextRef="#ctx0" brushRef="#br0" timeOffset="39779.374">395 565,'66'-154,"-65"153,-1 1,1-1,0 0,-1 1,1-1,0 1,-1-1,1 1,0-1,0 1,-1-1,1 1,0 0,0 0,0-1,-1 1,1 0,0 0,0 0,0 0,0 0,0 0,-1 0,1 0,0 0,0 0,0 0,0 1,-1-1,1 0,0 1,0-1,0 0,-1 1,1-1,0 1,-1-1,1 1,0-1,-1 1,1 0,-1-1,1 1,-1 0,1 0,-1-1,1 1,-1 0,0 0,0 0,1-1,-1 1,0 0,0 0,0 0,0 0,0 0,0-1,0 1,0 0,0 0,0 0,10 16,-7-15,1-1,0 1,0 0,0-1,-1 0,1 0,0 0,1-1,-1 1,0-1,0 0,0 0,0-1,0 1,0-1,0 1,0-1,0-1,0 1,0-1,-1 1,1-1,0 0,-1 0,0-1,1 1,-1-1,0 1,0-1,1-2,44-20,-46 26,1-1,-1 1,0 0,0 0,0 0,1 0,-1 0,0 0,0 0,0 1,-1-1,1 1,0 0,-1-1,1 1,-1 0,1 0,-1 0,0 0,1 0,-1 0,-1 0,1 1,0-1,0 0,-1 0,1 1,-1-1,0 1,0-1,0 0,0 1,0-1,0 0,0 1,-1-1,0 0,1 1,-1 0,3 22,3-6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0,'-15'34,"-4"15,0 1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4:54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1,'-12'6,"1"2,-1-1,2 1,-1 1,1 0,1 1,-1 0,1 0,1 0,0 2,1-1,0 1,-4 10,11-17,0 0,0 0,1-1,0 1,0 0,0 0,1-1,-1 1,1-1,0 1,1-1,-1 0,1 1,0-1,0-1,0 1,0 0,1-1,-1 0,1 1,0-2,0 1,0 0,0-1,1 1,-1-1,1-1,-1 1,1 0,0-1,4 1,31 19,-36-20,0 0,0 1,0 0,0 0,-1 0,1 0,0 0,-1 1,0 0,0-1,0 1,0 0,0 1,0-1,-1 1,1-1,-1 1,0 0,0-1,-1 1,1 0,-1 0,0 0,0 1,0-1,0 0,-1 0,0 0,0 1,0-1,0 0,-1 1,1-1,-1 0,-1 3,-6 1,0-1,-1 0,0 0,0-1,-1 0,1-1,-1 0,0 0,-1-1,1-1,-1 0,1 0,-1-1,0 0,0-1,-11 0,-59-1,62-6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0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109 171,'-103'348,"98"-328,10-26,13-30,-15 31,25-53,3 2,3 1,2 1,40-46,-28 61,-47 38,0 0,0 1,0-1,1 0,-1 1,0-1,0 1,1-1,-1 1,1 0,-1-1,0 1,1 0,-1 0,0 0,1 0,-1 0,1 0,-1 1,0-1,1 0,-1 1,0-1,1 1,-1-1,0 1,0 0,0 0,1-1,-1 1,0 0,0 0,0 0,0 0,-1 0,1 0,0 0,0 1,0-1,-1 0,1 1,3 10,-1 0,-1 0,0 0,0 0,-2 1,1-1,-1 0,-1 1,-2 9,1 13,0 109,2-143,0 1,0-1,0 1,0 0,0-1,0 1,0 0,0-1,1 1,-1-1,0 1,1-1,0 1,-1-1,1 1,0-1,0 1,0-1,-1 0,2 0,-1 1,0-1,0 0,0 0,0 0,1 0,-1 0,0 0,1-1,-1 1,1 0,-1-1,1 1,-1-1,1 1,0-1,-1 0,1 0,-1 0,1 0,0 0,-1 0,1 0,-1 0,1-1,0 1,-1 0,1-1,-1 0,1 1,-1-1,0 0,1 0,0 0,21-18,-1 0,-1-2,-1 0,-1-2,-1 0,7-13,-17 24,11-16,0 0,1 2,2 0,1 1,3-1,-25 25,0-1,0 1,0-1,1 1,-1 0,0-1,0 1,1 0,-1 0,1 0,-1 0,1 0,0 0,-1 1,1-1,0 0,-1 1,1-1,0 1,0 0,-1 0,1 0,0-1,0 1,0 1,-1-1,1 0,0 0,0 1,-1-1,1 1,0 0,0-1,-1 1,1 0,-1 0,1 0,-1 0,1 0,-1 0,0 1,1-1,-1 0,0 1,0-1,0 1,0-1,0 1,0-1,-1 1,1 0,0-1,-1 1,1 0,1 13,0-1,-1 1,-1 0,0 0,-1-1,-1 1,0 0,-1-1,-4 13,-6 45,12-69,0 0,1-1,-1 1,1 0,0 0,0-1,0 1,0 0,0 0,1 0,-1-1,1 1,0 0,0 0,0-1,0 1,0-1,0 1,1-1,-1 1,1-1,0 0,-1 0,1 0,0 0,1 0,-1 0,0-1,2 2,14 4</inkml:trace>
  <inkml:trace contextRef="#ctx0" brushRef="#br0" timeOffset="563.939">1407 142,'-29'9,"1"1,0 1,0 2,2 0,0 2,0 1,-16 14,34-22,-1-1,2 1,-1 0,1 1,0 0,1 0,0 1,1-1,-3 7,6-12,0 0,0-1,1 1,0 0,0 0,0 0,0 0,1 0,-1 0,1 0,0 0,0 0,1 0,-1 0,1 0,0 0,0 0,0 0,0-1,1 1,-1 0,1-1,0 1,0-1,1 1,-1-1,2 1,2-1,1 0,-1-1,1 0,0 0,0 0,-1-1,1 0,0 0,0-1,0 0,0 0,0-1,0 0,0 0,0-1,0 1,-1-1,1-1,-1 1,1-1,-1-1,0 1,0-1,0 0,-1 0,2-2,176-145,-13-16,-130 132,-50 70,8-27,-1-1,1 1,0 0,0-1,1 1,0 0,1 0,0 0,0 0,0-1,1 1,1 0,-1 0,1 0,0-1,1 1,0-1,0 0,0 0,1 0,0 0,1-1,-1 1,1-1,0 0,5 3,0 0,1 0,1-1,0-1,0 0,0-1,1 0,0 0,0-2,0 0,0 0,1-1,0-1,0 0,-1-1,1 0,0-1,0-1,0 0,0-1,0 0,-1-1,1-1,-1 0,12-6,-10-1</inkml:trace>
  <inkml:trace contextRef="#ctx0" brushRef="#br0" timeOffset="836.663">2423 1,'-5'38,"-11"28,-3 6,-3-3,3-9,4-10,-1-9,-1-6,-4-4,3-3,-1-6,3-2,-1-5,-2 0,-3 3,-2-2,3-4</inkml:trace>
  <inkml:trace contextRef="#ctx0" brushRef="#br0" timeOffset="1082.85">2113 114,'14'29,"15"18,7 3,-3-4,-2-4,-2-10,0-5,-6-2,-1-6,-1-1,2-3,-3-1,-1 4,2 2,2-1,-3 0,-5-3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0,'-4'20,"-3"10,-3 5,-6 2,-5-1,-4-2,-2-1,-1-7,-1-3,0-5,0-1,4-4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08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0,'-250'173,"184"-97,64-74,1 0,0 1,-1-1,1 1,0-1,0 1,0-1,1 1,-1 0,1-1,-1 1,1 0,0 0,0-1,0 1,0 0,1 0,-1-1,1 1,-1 0,1-1,0 1,0-1,0 1,1-1,-1 1,0-1,1 0,0 0,-1 1,1-1,0-1,2 3,164 79,-167-82,1 1,-1-1,-1 0,1 1,0 0,0-1,0 1,-1-1,1 1,-1 0,1-1,-1 1,0 0,0 0,0-1,0 1,0 0,0 0,0-1,0 1,-1 0,1-1,-1 1,1 0,-1-1,0 1,1-1,-1 1,0 0,0-1,0 0,0 1,0-1,-1 0,0 1,-50 46,47-44,-22 16,0-2,0-1,-2-1,0-2,-17 7,32-18,7-3</inkml:trace>
  <inkml:trace contextRef="#ctx0" brushRef="#br0" timeOffset="300.479">883 113,'-38'38,"1"1,2 2,1 1,3 1,-19 36,47-75,0 1,-1-1,2 1,-1 0,1 0,0 0,0 0,0 0,0 1,1-1,0 0,0 1,1-1,-1 1,1-1,1 1,-1-1,1 1,0-1,0 1,0-1,1 0,-1 0,1 0,1 1,-1-2,1 1,0 0,0-1,0 1,1-1,-1 0,1 0,0 0,0 0,3 1,6-1,0 0,0-1,1-1,-1 0,0-1,1 0,-1-1,1 0,-1-1,1-1,-1 0,0-1,0 0,0-1,0-1,-1 0,0 0,1-2,-2 1,1-1,-1-1,0 0,-1-1,1-1,0 2,1-1,-2 0,1-1,-1 0,-1 0,0-1,0-1,-1 1,-1-1,0-1,-1 1,0-1,0-1,-2 1,0-1,0 1,-1-1,-1 0,0 0,-1 0,-1-1,0 1,-1 0,0 0,-1 0,-2-7,2 17,-1 0,1 0,-1 1,1-1,-1 1,0-1,-1 1,1 0,0 1,-1-1,0 0,1 1,-1 0,0 0,0 0,-1 0,1 1,0-1,0 1,-1 0,1 1,-1-1,1 1,-1 0,1 0,-1 0,1 0,0 1,-1 0,1 0,0 0,-1 0,1 1,0 0,0 0,0 0,0 0,0 0,1 1,-3 2,-19 7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2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1,'15'5,"13"1,8 0,2-1,0-1,-3-2,-1-1,-3 0,-1-1,-1-1,-1 1,-5-5,-6-2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58,'48'-5,"20"-1,4-1,-5-2,-10-1,-10 2,-8 2,-5 2,-9 2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1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367 103,'-11'259,"-25"-14,26-15,10-205</inkml:trace>
  <inkml:trace contextRef="#ctx0" brushRef="#br0" timeOffset="353.167">0 74,'355'-40,"-85"21,-186 4,-70 18</inkml:trace>
  <inkml:trace contextRef="#ctx0" brushRef="#br0" timeOffset="856.958">508 639,'30'0,"-15"-1,-1 0,1 2,-1 0,1 0,-1 1,1 1,-1 0,10 5,-22-8,0 1,-1 0,1 0,0 0,0 0,-1 0,1 0,-1 0,1 0,-1 1,1-1,-1 1,0-1,0 1,1-1,-1 1,0 0,-1 0,1-1,0 1,0 0,-1 0,1 0,-1 0,0 0,1 0,-1 0,0 0,0 0,0 0,0 0,-1 0,1 0,-1-1,1 1,-1 0,1 0,-1 0,0 0,0-1,-1 2,-51 70,49-69,-32 52,35-55,1 0,0 0,-1 0,1 1,0-1,0 0,0 0,0 1,0-1,0 0,0 0,0 0,1 1,-1-1,0 0,1 0,-1 0,1 1,0-1,-1 0,1 0,0 0,-1 0,1 0,0 0,0-1,0 1,0 0,0 0,0 0,0-1,0 1,0-1,0 1,0-1,0 1,1-1,-1 0,0 1,0-1,1 0,-1 0,0 0,0 0,1 0,-1 0,0 0,0 0,0-1,1 1,15-2,0-1,0 0,0-2,-1 1,1-2,-1 0,0-1,-1-1,0-1,13-9,-16 12,12-9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6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1,'0'4,"0"7,0 7,0 4,0 3,0 3,0 1,5 1,1-1,0 0,-1 0,-2 0,-1 0,4-6,1-1,0-5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6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30,'38'-4,"33"-3,8 1,-4 1,-11 1,-10 2,-10 1,-13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3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1,'-5'0,"-6"0,-6 0,-5 0,-4 0,3 4,0 3,0-1,-1-1,-2-1,-1-2,0-1,8 0,8-1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7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25,'36'-5,"203"-11,-238 15,0 1,0-1,0 1,0 0,1-1,-1 1,0 0,0 0,0-1,0 1,0 0,0 0,0 0,0 1,0-1,1 0,-1 0,0 0,0 1,0-1,0 1,0-1,0 1,0-1,0 1,-1-1,1 1,0 0,0 0,0-1,-1 1,1 0,0 0,-1 0,1 0,0 0,-1 0,0 0,1 0,-1 0,1 0,-1 0,0 0,0 0,0 0,0 0,0 0,0 1,0-1,0 0,0 0,0 0,0 0,-1 0,-112 92,88-74,19-16,1 1,-1 0,1 0,0 0,0 0,0 1,0 0,1 0,0 0,0 0,0 1,1 0,-1-1,2 1,-1 0,0 1,1-1,0 4,3-7,1 0,-1 1,1-1,0 0,0 0,0 0,1 0,-1 0,1 0,-1-1,1 1,0-1,0 0,0 0,1 0,-1 0,0 0,1-1,-1 1,1-1,-1 0,1 0,0-1,-1 1,1-1,0 1,-1-1,1 0,0-1,2 1,108-21,-95 11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1,'-5'19,"-1"16,0 7,1 1,1-2,2-4,1-2,0-3,-3-2,-2-1,0-1,1-1,2 1,1 0,1-1,1 1,0-4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8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59,'44'-10,"18"-2,4 0,-5 2,-8 3,-7 2,-8 3,-5 1,-3 1,-3 1,0-1,0 1,-1-1,2 0,-1 1,-4-1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18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0 115,'44'-5,"32"-6,9-2,-5-3,-12 2,-12 2,-11 3,-14-1,-6 2,-4 1,1 2,0 2,-3 1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2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13,'-6'2,"-1"1,1 0,0 0,0 0,0 1,0 0,0 0,1 1,0-1,0 1,0 0,1 1,-1-1,1 1,1 0,-1 0,1 0,0 0,0 0,0 3,-1-1,-145 250,135-236,20-25,183-215,-50 54,-138 163,-1 0,0 0,1 0,-1 0,1 0,-1 0,1 1,-1-1,1 0,0 0,-1 1,1-1,0 0,0 1,-1-1,1 1,0-1,0 1,0-1,0 1,0 0,0-1,0 1,0 0,-1 0,1 0,0-1,0 1,0 0,0 0,0 1,0-1,0 0,0 0,0 0,0 1,0-1,0 0,0 1,0-1,0 1,-1-1,1 1,0-1,0 1,0 0,-1-1,1 1,-1 0,1 0,0-1,-1 1,1 0,-1 0,1 0,-1 0,0 0,1 0,48 221,-45-209,-2 0,1 0,-2 0,0 0,0 0,-1 0,-1 0,0 0,-2 6,2-18,-1 0,1 0,-1 0,0 0,1-1,-1 1,0 0,1-1,-1 1,0-1,0 0,1 0,-1 1,0-1,0 0,0 0,1-1,-1 1,0 0,0-1,1 1,-1-1,0 1,1-1,-1 0,0 0,1 0,-1 0,1 0,-1 0,1 0,0 0,-1-1,1 1,0 0,0-1,0 1,0-1,0 1,0-1,1 0,-1 1,0-2,-3-1,-10-11,-1 0,0 2,-1-1,-1 2,0 0,0 2,-1 0,-7-3,-87-13,87 24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31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31,'-15'9,"-8"9,-2-4,9-5,7-8,10-5,0-1,-1 5,1 2</inkml:trace>
  <inkml:trace contextRef="#ctx0" brushRef="#br0" timeOffset="-904.805">423 425,'-35'18,"0"1,1 1,2 3,0 0,1 2,2 1,0 1,-3 8,18-21,2 0,0 1,1 1,1 0,0 0,1 1,1 0,0 0,1 1,1 0,-2 16,4-25,1 1,0-1,1 1,0 0,0 0,1 0,0-1,1 1,0 0,1 0,0 0,0 0,1 0,0 0,1-1,0 1,1-1,0 0,0 0,1 0,0-1,0 1,1-1,0 0,1-1,0 0,0 0,0 0,1-1,0 0,13 2,0-2,1 0,-1-2,1 0,0-1,0-1,0-1,0-2,0 0,0-1,0-1,0-1,-1-1,1 0,-1-2,-1-1,1 0,6-5,17-4,-1-1,-1-2,0-2,-2-2,0-2,-2-1,-1-2,-1-2,-2-1,22-26,-49 49,-1 0,0-1,0 0,-1 0,0-1,0 1,-1-1,-1 0,0 0,0 0,-1 0,-1-1,0 1,0-1,-1 1,-1-1,0 1,0 0,-1-1,-1 1,0 0,0 0,-1 0,-1 1,1-1,-2 1,1 0,-2 0,1 1,-1 0,0 0,-1 1,0-1,-1 2,0-1,0 1,0 1,-6-4,-3 2,-1 1,1 1,-1 0,0 1,-1 2,1 0,-1 0,0 2,1 1,-1 0,0 1,0 1,1 1,-2 2,-23 4,0 3,1 2,1 1,0 3,-23 13,17-6</inkml:trace>
  <inkml:trace contextRef="#ctx0" brushRef="#br0" timeOffset="-485.814">84 792,'25'-23,"1"1,2 2,0 0,0 2,2 1,3 0,-29 14,1-1,-1 1,1 1,0-1,0 1,0-1,0 1,0 1,0-1,0 1,1 0,-1 0,1 1,-1-1,0 1,1 0,-1 1,1-1,-1 1,0 0,1 0,-1 1,0 0,0 0,0 0,0 0,0 1,-1 0,2 1,32 44,-34-40,0-1,1 0,0-1,1 1,-1-1,1 0,0-1,1 1,-1-1,1-1,0 1,1-1,-1 0,2 0,7 1,-1-2,1 0,-1 0,1-2,0 0,0-1,-1 0,1-1,0-1,0 0,-1-2,1 1,-1-2,0 0,-1-1,9-5,-5 1</inkml:trace>
  <inkml:trace contextRef="#ctx0" brushRef="#br0" timeOffset="1948.889">1015 1046,'-40'65,"-33"113,106-220,-12 9,2 1,2 1,1 2,1 0,1 2,21-16,-48 42,-1 0,1 0,-1 0,1 0,-1 0,1 0,0 0,0 0,-1 1,1-1,0 0,0 0,0 1,0-1,0 1,0-1,0 1,0-1,0 1,0-1,0 1,0 0,0 0,0-1,0 1,0 0,1 0,-1 0,0 0,0 0,0 1,0-1,0 0,0 0,0 1,0-1,0 1,0-1,0 1,0-1,0 1,0 0,0-1,0 1,0 0,0 0,-1 0,1-1,0 1,-1 0,1 0,-1 0,1 0,-1 1,-19 156,19-157,1 0,-1 0,0 0,0 0,1 0,-1-1,1 1,-1 0,1 0,-1 0,1-1,-1 1,1 0,-1-1,1 1,0-1,-1 1,1 0,0-1,0 1,0-1,-1 0,1 1,0-1,0 0,0 1,0-1,0 0,-1 0,1 0,0 0,0 0,0 0,0 0,0 0,0 0,0 0,0-1,-1 1,1 0,0 0,0-1,0 1,0-1,-1 1,1-1,0 1,-1-1,1 1,0-1,-1 0,1 1,0-1,-1 0,1 0,-1 0,42-39,-31 25,0 1,1 0,1 0,0 1,1 1,0 0,1 1,0 1,1 0,10-4,-25 14,0 0,-1-1,1 1,0 0,-1 0,1 0,0 0,-1 0,1 0,0 0,-1 0,1 1,0-1,-1 0,1 0,0 0,-1 1,1-1,0 0,-1 1,1-1,-1 1,1-1,-1 0,1 1,-1-1,1 1,-1 0,1-1,-1 1,0-1,1 1,-1 0,0-1,0 1,1 0,-1-1,0 1,0 0,0-1,0 1,0 0,0-1,0 1,0 0,0-1,0 1,0 0,0-1,-1 1,1 0,0-1,0 1,-1 0,1-1,0 1,-1-1,1 1,-16 48,14-46,-16 62,17-63,1 0,-1 0,1 0,0 0,0-1,-1 1,1 0,0 0,1 0,-1 0,0 0,0-1,1 1,-1 0,1 0,0 0,-1-1,1 1,0 0,0-1,0 1,0-1,1 1,-1-1,0 0,0 1,1-1,-1 0,1 0,-1 0,1 0,0 0,0 0,9 0</inkml:trace>
  <inkml:trace contextRef="#ctx0" brushRef="#br0" timeOffset="2629.273">1269 58,'62'-33,"-52"29,0 0,0 0,0 1,0 0,0 1,0 0,1 1,-1 0,1 0,-1 1,1 1,0 0,-1 0,5 2,-14-3,1 0,-1 1,1 0,-1-1,0 1,1 0,-1 0,0-1,0 1,0 0,1 0,-1 0,0 1,0-1,0 0,-1 0,1 0,0 1,0-1,-1 0,1 1,-1-1,1 1,-1-1,0 1,1-1,-1 1,0-1,0 1,0-1,0 1,0-1,0 1,-1-1,1 1,0-1,-1 1,1-1,-1 0,0 1,1-1,-1 0,0 1,0-1,-1 1,-49 60,44-55,-8 8,9-11,0 1,0 1,0-1,1 1,0 0,0 0,1 0,0 1,0 0,0 0,1 0,0 0,1 0,-1 1,0 3,5-8,0 0,-1 0,1-1,1 1,-1 0,0-1,0 0,1 1,0-1,-1 0,1 0,0 0,0-1,0 1,0-1,0 0,0 1,1-2,-1 1,0 0,0 0,1-1,-1 0,1 0,-1 0,0 0,1 0,-1-1,0 1,1-1,0 0,3 1,194-27,-176 23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40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0 669,'24'0,"1"-2,-1 0,0-2,0-1,-1 0,1-2,-1-1,0 0,-1-2,0-1,-1 0,0-2,-1 0,0-2,-1 0,-1-1,10-11,120-141,-110 119,3 2,2 1,1 3,12-6,-29 27,-20 14,0 1,1 1,0-1,1 1,-1 0,1 1,0 0,0 1,1 0,0 0,-1 1,1 0,9-1,-16 4,1 0,-1 1,1 0,-1 0,0 0,0 0,1 0,-1 0,0 1,0 0,0 0,0 0,-1 0,1 0,0 0,-1 0,0 1,1 0,-1-1,0 1,0 0,-1 0,1 0,-1 0,1 0,-1 1,0-1,0 0,0 1,13 102,-17-59,-1 0,-3 0,-2 0,-2-1,-6 12,9-26,7-28,-3 16,0-1,-1 1,-1-1,-1 0,-1 0,0-1,-1 0,-1-1,-1 0,-1 0,0-1,-1-1,-4 4,3-10,0-1,-1-1,0 0,0-1,-1-1,1-1,-1 0,0 0,0-2,0 0,-2-1,6-1,-1 0,1-1,-1 0,1-1,-1-1,1 0,0 0,0-1,0-1,1 0,0 0,0-2,0 1,0-1,1-1,0 1,1-2,0 1,-7-10,-4-25,16 22</inkml:trace>
  <inkml:trace contextRef="#ctx0" brushRef="#br0" timeOffset="363.632">1497 275,'-8'7,"-7"5,1 0,0 1,1 1,0 0,1 0,1 2,0-1,1 1,1 1,1 0,0 0,1 1,1-1,0 2,1-1,0 9,5-21,1 0,0 0,0 0,0-1,1 1,-1 0,1-1,1 1,-1-1,1 0,0 0,0 0,1 0,-1-1,1 1,0-1,0 0,1 0,-1 0,1-1,0 1,0-1,0 0,0-1,0 1,1-1,-1 0,5 1,3 1,1 0,-1-1,1-1,0 0,0 0,-1-2,1 1,0-2,0 0,0-1,10-2,-11-1,-1 1,0-2,0 0,0 0,-1-1,0 0,0-1,-1 0,0-1,-1 0,1-1,-2 0,1 0,-2-1,1 0,-1 0,-1-1,0 1,-1-2,0 1,-1 0,0-1,-1 0,-1 0,0 0,0-1,-1 5,0 0,0 0,-1 0,0 0,-1 0,0 0,-1 0,1 0,-2 0,1 0,-1 0,-1 1,1 0,-2 0,1 0,-1 0,0 0,0 1,-1 0,0 0,-1 1,1-1,-1 1,-4-2,4 4,1 0,-1 0,1 1,-1 0,0 0,0 1,-1 0,1 0,0 0,-1 1,1 0,-1 1,1 0,-1 0,1 0,-1 1,1 0,-1 1,1 0,0 0,-4 1,-19 8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2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27,'369'0,"-250"-22,-99 18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2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23,'34'0,"15"0,5 0,-2 0,-6 0,-5 0,-5-5,-4-1,-2 0,-7 1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43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59 519,'-58'446,"77"-488,0-23,4 0,2 1,3 1,3 2,30-44,-37 65,1 2,3 0,1 2,18-16,-47 51,1-1,-1 1,1 0,0 0,0-1,0 1,0 0,0 0,0 0,0 0,0 0,0 0,0 0,0 1,1-1,-1 0,0 1,1-1,-1 1,0-1,1 1,-1 0,1-1,-1 1,1 0,-1 0,1 0,-1 0,0 0,1 0,-1 1,1-1,-1 0,1 1,-1-1,0 1,1-1,-1 1,0 0,0 0,1-1,-1 1,0 0,0 0,0 0,0 0,0 0,0 1,0-1,-1 0,1 0,0 1,-1-1,1 0,0 1,2 16,-1 0,0 0,-1 1,-1-1,-1 0,0 0,-2 0,0 0,-5 16,-6 50,13-82,1 0,-1 0,0 0,1 1,-1-1,1 0,-1 1,1-1,0 0,0 1,0-1,1 1,-1-1,0 0,1 1,0-1,-1 0,1 0,0 0,0 1,0-1,0 0,1 0,-1 0,1-1,-1 1,1 0,-1 0,1-1,0 1,0-1,0 0,0 1,0-1,0 0,0 0,0 0,1 0,-1-1,0 1,1-1,-1 1,0-1,1 0,-1 0,0 0,1 0,-1 0,0-1,1 1,-1-1,2 0,6-4,-1-1,1 0,-1-1,0 0,-1 0,1-1,-2 0,1-1,-1 1,0-2,1-3,22-23,-14 15,1 1,1 1,1 1,1 0,0 2,1 0,1 1,1 1,0 1,1 1,-22 11,-1 0,1 0,-1 1,1-1,-1 1,1-1,-1 1,1-1,-1 1,1 0,0 0,-1 0,1 0,0 0,-1 0,1 0,-1 1,1-1,-1 0,1 1,0 0,-1-1,0 1,1 0,-1-1,1 1,-1 0,0 0,0 0,1 1,-1-1,0 0,0 0,0 0,0 1,0-1,-1 1,1-1,0 0,-1 1,1 0,-1-1,1 1,-1-1,0 1,1-1,-1 1,0 0,0 0,-8 82,-13-17,-8 70,29-135,0 0,0 0,0 0,0 0,1 1,-1-1,1 0,0 0,-1 0,1 0,0 0,0 0,0 0,0-1,1 1,-1 0,0 0,1-1,-1 1,1-1,0 1,-1-1,1 0,0 0,0 0,0 0,0 0,0 0,0 0,0-1,0 1,0-1,0 1,0-1,1 0,-1 0,0 0,0 0,0 0,0 0,1-1,-1 1,0-1,0 1,0-1,16-5</inkml:trace>
  <inkml:trace contextRef="#ctx0" brushRef="#br0" timeOffset="598.824">1443 379,'-27'17,"1"2,0 1,2 1,0 1,2 1,0 2,2 0,1 0,-12 22,28-43,1-1,0 0,-1 1,1-1,1 1,-1 0,1 0,-1 0,1 0,0 0,0 0,1 0,-1 0,1 0,0 0,0 0,0 0,1 0,-1 0,1 1,0-1,0-1,1 1,-1 0,1 0,0 0,0-1,0 1,0-1,1 1,-1-1,1 0,0 0,0 0,0-1,0 1,0-1,1 1,-1-1,1 0,0 0,1 0,5-2,1-1,-1 0,1 0,-1-1,1 0,-1 0,0-2,0 1,0-1,-1 0,1-1,-1 0,0-1,0 0,-1 0,0-1,0 0,0-1,-1 1,0-1,-1-1,1 1,-1-2,13-10,197-198,-196 208,-25 34,-11 22,3 0,2 1,1 0,3 0,2 1,1 25,4-44,13 239,-9-253,0 1,-2 0,0 0,-1 0,0 0,-1 0,-1 0,-1-1,0 1,-1 0,-1 0,0-1,-1 0,-1 0,0 0,-1-1,-6 9,12-20,0-1,-1 1,0 0,1-1,-1 1,0-1,0 0,-1 0,1 1,0-1,-1-1,1 1,-1 0,0-1,1 1,-1-1,0 0,0 0,0 0,0 0,0 0,0-1,0 1,0-1,0 0,0 0,0 0,-1 0,1-1,0 1,0-1,0 0,0 0,0 0,1 0,-1 0,0-1,0 1,1-1,-1 0,1 0,-1 0,1 0,0 0,0 0,0-1,0 1,0-1,1 1,-1-1,-1-2,-1-12,0-1,1 1,1-1,0 0,1 1,1-1,1 0,0 0,2 0,0 1,1 0,0-1,2 1,0 1,4-9,1-4,1 0,2 1,0 0,2 1,1 1,1 0,6-4,-8 12</inkml:trace>
  <inkml:trace contextRef="#ctx0" brushRef="#br0" timeOffset="3463.195">2233 68,'-1'7,"-1"-1,1 1,-2-1,1 1,-1-1,1 0,-2 0,1 0,-1 0,0-1,0 1,0-1,-1 0,-3 3,-17 23,-15 22,24-33,0 1,1 0,1 1,2 1,0 0,-2 10,12-31,0 1,1 0,0 0,0 0,0 0,0 0,0 0,1 0,-1 1,1-1,0 0,0 0,0 0,0 0,1 1,-1-1,1 0,0 0,0 0,0 0,0 0,1 0,-1 0,1-1,-1 1,1 0,0-1,0 1,0-1,1 0,-1 0,0 0,1 0,-1 0,1 0,0 0,0-1,0 0,0 1,0-1,0 0,0-1,0 1,0 0,0-1,0 0,0 0,1 0,2 0,195-26,-176 25</inkml:trace>
  <inkml:trace contextRef="#ctx0" brushRef="#br0" timeOffset="3780.847">1894 689,'29'-5,"19"-1,6-1,-1 2,-5 2,-6 1,-5 0,-9-3,-5-1,0 0,-1 2,2 0,-4 2</inkml:trace>
  <inkml:trace contextRef="#ctx0" brushRef="#br0" timeOffset="4281.832">2007 859,'92'19,"-83"-19,-1 1,1 0,0 0,0 0,-1 1,1 1,-1 0,0 0,0 0,0 1,0 0,2 2,-9-4,1-1,-1 1,1-1,-1 1,0 0,1 0,-1-1,0 1,0 0,0 0,-1 0,1 0,0 1,-1-1,0 0,1 0,-1 0,0 0,0 0,0 1,0-1,0 0,-1 0,1 0,-1 0,1 0,-1 1,0-1,0 0,0-1,0 1,0 0,0 0,-1 0,1-1,0 1,-1 0,-1 0,-65 62,66-63,-62 57,64-58,-1 1,1-1,-1 1,1 0,-1-1,1 1,0 0,-1-1,1 1,0 0,0-1,-1 1,1 0,0 0,0-1,0 1,0 0,0 0,0-1,0 1,0 0,0 0,0-1,0 1,1 0,-1 0,0-1,0 1,1 0,-1-1,0 1,1 0,-1-1,1 1,-1 0,1-1,-1 1,1-1,0 1,-1-1,1 0,-1 1,1-1,0 1,0-1,-1 0,1 0,0 1,-1-1,1 0,0 0,0 0,-1 0,1 0,1 0,43 0,138-65,-158 57</inkml:trace>
  <inkml:trace contextRef="#ctx0" brushRef="#br0" timeOffset="4748.282">3024 406,'-52'34,"3"3,1 1,-30 32,64-56,0 0,1 1,1 1,1 0,0 1,1 0,0 0,1 1,0 4,6-14,0 0,1 0,0 1,0-1,1 1,0-1,0 1,1 0,0-1,0 1,1 0,0-1,1 1,0-1,0 0,1 1,0-1,1 0,0 0,0-1,0 1,1-1,0-1,0 0,1-1,-1 0,1 0,0-1,0 1,0-1,1-1,0 1,-1-1,1 0,0-1,0 0,1 0,-1 0,0-1,1 0,-1 0,1-1,2 0,9 0,1-1,-1-1,1-1,-1 0,0-2,0 0,6-3,6-5,-1-1,-1-2,0 0,-1-2,-1-1,-1-1,10-11,-25 20,1 1,-1-2,-1 0,0 0,-1-1,-1 0,1 0,-2-1,0 0,-1-1,0 1,-1-1,-1 0,0 0,-1-1,-1 1,0-1,-1 0,-1 1,-1-1,0 0,0 1,-4-13,2 21,1-1,-1 1,-1 0,1 0,-1 0,0 0,-1 1,0-1,0 1,0 1,-1-1,1 1,-1 0,-1 0,1 0,-1 1,1 0,-1 0,-1 1,1 0,0 0,-1 1,1 0,-1 0,0 0,-2 1,-11-2,1 1,-2 0,1 2,0 1,0 0,0 1,1 2,-1 0,-10 4,-113 59,108-43</inkml:trace>
  <inkml:trace contextRef="#ctx0" brushRef="#br0" timeOffset="5114.772">2684 773,'75'-51,"59"-29,-127 78,0 1,0 0,0 0,0 1,0-1,0 2,0-1,0 1,0 0,0 0,0 1,-1 0,1 0,0 1,-1-1,0 2,1-1,-1 1,-1-1,1 2,0-1,70 33,-58-33,-3 2,1-2,0 0,-1-1,1-1,1 0,-1-1,0 0,0-2,14-1,-6-4</inkml:trace>
  <inkml:trace contextRef="#ctx0" brushRef="#br0" timeOffset="5979.224">3559 802,'-125'216,"166"-248,109-147,-150 178,0 0,0 0,0 0,1 1,-1-1,0 0,1 0,-1 0,0 1,1-1,-1 0,1 0,-1 1,1-1,0 1,-1-1,1 0,0 1,-1-1,1 1,0 0,0-1,-1 1,1-1,0 1,0 0,0 0,-1-1,1 1,0 0,0 0,0 0,0 0,0 0,-1 0,1 0,0 0,0 1,0-1,0 0,-1 0,1 1,0-1,0 1,0-1,-1 0,1 1,0-1,-1 1,1 0,0-1,-1 1,1-1,-1 1,1 0,-1 0,1-1,-1 1,0 0,1 0,-1 0,0-1,1 1,-1 0,0 0,-9 57,5 41,4-98,1 0,-1 0,1 0,-1 0,1 1,0-1,-1 0,1 0,0 0,0 0,0 0,0 0,-1-1,1 1,1 0,-1 0,0-1,0 1,0 0,0-1,0 1,1-1,-1 0,0 1,0-1,1 0,-1 0,0 0,0 0,1 0,-1 0,0 0,0 0,1 0,-1-1,0 1,0 0,1-1,-1 1,0-1,0 0,0 1,0-1,0 0,0 0,0 1,48-39,68-77,-116 115,1 0,-1 0,0 0,1 1,-1-1,0 0,1 1,-1-1,1 1,-1-1,1 1,-1 0,1-1,-1 1,1 0,-1 0,1 0,-1 0,1 0,-1 1,1-1,-1 0,1 1,-1-1,1 1,-1 0,0-1,1 1,-1 0,0 0,1 0,-1 0,0 0,0 0,0 0,0 0,0 0,0 0,0 1,0-1,-1 0,1 1,0-1,-1 1,1-1,-1 1,0-1,1 1,-1-1,0 1,0-1,0 1,0-1,0 1,0-1,0 1,-1-1,1 1,-1-1,1 1,-1-1,1 1,-1-1,0 0,0 1,0-1,0 6,-1-2,1 1,-1-1,1 1,0-1,1 1,-1-1,1 1,0 0,1-1,-1 1,1 0,0-1,1 1,-1-1,1 0,0 1,1-1,7 9</inkml:trace>
  <inkml:trace contextRef="#ctx0" brushRef="#br0" timeOffset="8233.324">3588 68,'204'-67,"-150"67,-53 0,0 0,0 0,0 1,0-1,0 0,0 0,-1 1,1-1,0 1,0-1,0 1,-1-1,1 1,0-1,-1 1,1 0,0-1,-1 1,1 0,-1 0,1-1,-1 1,0 0,1 0,-1 0,0-1,1 1,-1 0,0 0,0 0,0 0,0 0,0 0,0 0,0 0,0-1,0 1,0 0,0 0,-1 0,1 0,0 0,-1 0,1-1,-1 1,1 0,-1 0,1-1,-1 1,1 0,-1-1,0 1,1 0,-1-1,0 1,0-1,-114 127,114-126,0 1,0 0,0-1,0 1,0 0,1-1,-1 1,1 0,-1 0,1-1,0 1,0 0,0 0,0 0,0 0,0-1,0 1,0 0,1 0,-1 0,1-1,-1 1,1 0,0-1,0 1,0 0,-1-1,2 1,-1-1,0 1,0-1,0 0,1 0,-1 1,1-1,-1 0,1 0,-1 0,1 0,-1-1,1 1,0 0,0-1,-1 1,1-1,1 1,91 7,-90-9,54-5,-32-1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516 1,'-29'19,"-19"31,-6 11,1 0,5-6,11-2,6-5,5-7,0-4,6-5,2-2,-2-7,3-2,-1 0,-2-4,3 0,-1-2,3-4</inkml:trace>
  <inkml:trace contextRef="#ctx0" brushRef="#br0" timeOffset="265.252">93 57,'9'39,"14"26,6 3,0-6,-2-8,-5-9,-1-12,-4-6,0-4,-4-1,2-3,-3-1,-2 1,1-2,-1 0,-2-2</inkml:trace>
  <inkml:trace contextRef="#ctx0" brushRef="#br0" timeOffset="767.684">544 678,'10'-37,"-6"17,2 0,0 1,0 0,2 0,1 0,0 1,12-16,-21 33,0 0,0 1,1-1,-1 1,0-1,0 0,1 1,-1-1,0 0,1 1,-1-1,1 1,-1-1,1 1,-1-1,1 1,-1-1,1 1,-1 0,1-1,0 1,-1 0,1 0,-1-1,1 1,0 0,0 0,-1 0,1 0,0-1,-1 1,1 0,0 0,-1 1,1-1,0 0,-1 0,1 0,0 0,-1 1,1-1,0 0,-1 0,1 1,-1-1,1 1,0-1,-1 0,1 1,11 35,-8-18,-2-15,-1 0,1 0,0 0,0 0,0-1,0 1,1-1,-1 0,0 0,1 1,0-1,-1-1,1 1,0 0,0-1,0 0,0 1,0-1,1 0,-1-1,0 1,0 0,1-1,-1 0,0 0,1 0,-1 0,0 0,0-1,1 0,-1 1,0-1,0 0,3-2,5 2,-8 1,1 0,-1 0,1 0,-1 1,0-1,1 1,-1 0,0 0,1 0,-1 0,0 1,0-1,0 1,0 0,-1 0,1 0,0 0,-1 1,1-1,-1 1,0-1,0 1,0 0,0 0,0 0,-1 0,1 0,-1 0,0 0,0 1,0-1,0 0,-1 1,1-1,-1 0,0 1,0-1,0 1,-1-1,1 1,20 61,-10-51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6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2,'12'-1,"1"0,0 1,-1 1,0 0,1 1,-1 0,0 1,0 0,0 1,0 0,0 1,-1 0,0 1,0 1,4 3,-14-9,1 0,-1 1,0-1,0 1,0 0,0-1,0 1,0 0,-1 0,1-1,-1 1,1 0,-1 0,1 0,-1 0,0 0,0 0,0-1,0 1,-1 0,1 0,0 0,-1 0,1 0,-1 0,1-1,-1 1,0 0,0-1,0 1,0 0,0-1,0 1,-1-1,1 1,-55 50,50-47,-34 24,30-24,0 1,1 1,0 0,0 0,0 1,1-1,1 2,-1-1,1 1,1 1,-1-1,2 1,-1 1,5-9,1-1,-1 1,1-1,-1 1,1 0,0 0,0-1,0 1,0 0,0-1,0 1,0 0,1-1,-1 1,0 0,1-1,-1 1,1-1,0 1,0-1,0 1,0-1,0 1,0-1,0 0,0 1,0-1,0 0,1 0,-1 0,0 0,1 0,-1 0,1-1,-1 1,1 0,0-1,-1 1,1-1,0 0,-1 1,1-1,0 0,80 5,-73-5,116-26,-104 22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5:55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1,'4'0,"3"4,-1 7,-2 7,0 4,-2 3,-1 3,-1 1,1 1,-6-1,-2 0,1 0,1 0,1 0,2-1,5-5,3-1,0-5</inkml:trace>
  <inkml:trace contextRef="#ctx0" brushRef="#br0" timeOffset="244.968">0 509,'38'0,"28"-5,6-2,-3 1,-9 1,-10 1,-9 2,-6 1,-4 0,-8 1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03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424 166,'-17'226,"-21"-29,9-54,11-86,20-55,2-8</inkml:trace>
  <inkml:trace contextRef="#ctx0" brushRef="#br0" timeOffset="329.644">1 194,'34'0,"29"0,15 0,-2 0,-4 0,-4 0,-10 0,-9 0,-9 0,-6 0,-4 0,-2 0,-1 0,-1 0,1 0,-5 5,-6 1</inkml:trace>
  <inkml:trace contextRef="#ctx0" brushRef="#br0" timeOffset="616.729">29 787,'38'-5,"32"-1,10-1,-6 2,-9 2,-11-4,-11-1,-7 2,-5 1,-3 2,-2 1,-4 1</inkml:trace>
  <inkml:trace contextRef="#ctx0" brushRef="#br0" timeOffset="1302.11">932 617,'-248'347,"224"-320,19-22,17-17,11-13,23-25,1 2,3 2,20-12,63-33,-131 90,0 0,0 0,0 0,1 0,-1 1,0-1,0 1,1-1,-1 1,0 0,1 0,-1 0,0 0,1 0,-1 1,0-1,1 1,-1-1,0 1,0 0,0 0,0 0,0 0,0 0,0 1,0-1,0 1,0-1,0 1,-1 0,1-1,-1 1,1 0,-1 0,0 0,0 0,0 0,0 0,0 0,0 1,-1-1,1 0,-1 1,1-1,-1 0,0 1,0-1,42 150,-42-150,1-1,-1 0,1 0,-1 1,0-1,0 0,0 1,0-1,0 0,0 0,0 1,0-1,0 0,0 1,-1-1,1 0,-1 0,1 1,-1-1,1 0,-1 0,0 0,1 0,-1 0,0 0,0 0,0 0,0 0,0 0,0 0,0 0,0-1,0 1,0 0,0-1,-1 1,1-1,0 0,0 1,-1-1,1 0,0 1,0-1,-1 0,1 0,0 0,-1 0,1-1,0 1,-1 0,-71-8,28-2,-1 2,1 2,-1 3,-32 1,54 2</inkml:trace>
  <inkml:trace contextRef="#ctx0" brushRef="#br0" timeOffset="1767.432">1750 391,'-21'6,"0"1,0 1,1 1,0 1,1 0,0 2,0 0,1 1,11-7,0 0,0 0,0 1,1 0,0 0,0 0,1 1,0-1,1 1,-1 1,1-1,1 1,0-1,0 1,1 0,0 0,0 0,1 1,0-1,1 2,-1-3,1 0,0 0,0 0,1 0,0 0,1-1,0 1,0 0,0-1,1 1,0-1,0 0,1 0,0 0,0 0,1-1,0 0,0 0,1 0,-1 0,1-1,0 0,1 0,-1-1,1 1,0-2,0 1,0-1,0 0,1 0,-1-1,1 0,2 0,8 1,-1-1,1-1,-1-1,1-1,-1 0,1-1,-1-1,0 0,0-2,0 0,0-1,-1 0,0-1,0-1,-1-1,0 0,-1-1,0 0,0-2,-1 1,0-1,-1-1,-1-1,0 1,2-5,-9 10,0 1,0-1,-1 0,0-1,0 1,-1-1,0 1,0-1,-1 0,0 1,-1-1,0 0,0 0,-1 1,0-1,0 0,-1 1,0-1,-1 1,0-1,0 1,-1 0,0 0,0 1,-1-1,0 1,0 0,-1 0,0 1,0 0,0 0,-1 0,0 1,0-1,-1 2,1-1,-1 1,0 0,0 1,0 0,-4-1,-58-7,40 9</inkml:trace>
  <inkml:trace contextRef="#ctx0" brushRef="#br0" timeOffset="2051.417">1440 617,'12'-3,"25"-8,0 2,1 2,0 1,0 1,1 3,-1 1,13 2,-42 1,0 0,0 1,0 0,-1 0,1 1,-1 0,1 1,-1-1,-1 2,1-1,-1 1,0 0,2 3,-8-9,8 6,0 0,1-1,0-1,0 1,0-2,1 1,-1-1,1-1,0 0,0 0,0-1,0-1,0 0,0 0,0-1,0 0,-1-1,1-1,0 1,-1-2,1 1,-1-2,0 1,2-2,2-5</inkml:trace>
  <inkml:trace contextRef="#ctx0" brushRef="#br0" timeOffset="2384.363">1807 81,'-5'0,"-6"5,-6 6,-1 6,4 1</inkml:trace>
  <inkml:trace contextRef="#ctx0" brushRef="#br0" timeOffset="3216.074">2174 24,'201'-24,"-151"30,-49-6,0 1,0-1,0 0,0 0,0 0,0 1,0-1,0 0,0 1,0-1,-1 1,1-1,0 1,0 0,0-1,-1 1,1 0,0 0,-1-1,1 1,0 0,-1 0,1 0,-1 0,0 0,1 0,-1-1,0 1,1 0,-1 0,0 0,0 0,0 0,0 0,0 0,0 0,0 0,0 0,0 0,0 0,-1 0,1 0,0 0,-1 1,-114 108,114-109,0 0,1 1,-1-1,0 1,0-1,1 1,-1 0,1-1,-1 1,1 0,0-1,0 1,-1 0,1-1,1 1,-1 0,0-1,0 1,0 0,1-1,-1 1,1 0,0-1,-1 1,1-1,0 1,0-1,0 0,0 1,0-1,0 0,0 1,0-1,0 0,1 0,-1 0,1 0,-1 0,0-1,1 1,0 0,1 0,70 15,44-18,-92 2</inkml:trace>
  <inkml:trace contextRef="#ctx0" brushRef="#br0" timeOffset="4016.926">2203 900,'-83'136,"87"-122,16-32,173-187,-193 206,0 0,-1 0,1-1,0 1,0 0,0 0,0 0,0 0,0 0,0-1,1 1,-1 0,0 0,0 0,1 0,-1-1,0 1,1 0,-1 0,1 0,-1-1,1 1,0 0,-1-1,1 1,-1-1,1 1,0-1,0 1,-1-1,1 1,0-1,0 1,0-1,-1 0,1 0,0 1,0-1,0 0,0 0,0 0,-1 0,1 0,0 0,0 0,0 0,0-1,0 1,-1 0,1 0,0-1,0 1,0 0,-1-1,1 1,0-1,0 1,-1-1,1 1,0-1,-1 0,1 1,-1-1,1 0,-1 1,1-1,-1 0,1 0,-1 0,-7 41,5-38,0 1,1-1,-1 1,1 0,0-1,0 1,0 0,0 0,0 0,1-1,-1 1,1 0,0 0,0 0,0 0,0 0,0 0,1 0,-1 0,1 0,0-1,0 1,0 0,0 0,0-1,1 1,-1-1,1 1,0-1,0 1,-1-1,2 0,-1 0,0 0,0 0,1-1,-1 1,1 0,-1-1,1 0,2 1,2-1,0-2,0 1,0-1,0 0,0-1,0 0,0 0,-1 0,1-1,-1 0,1 0,-1-1,0 0,0 0,-1 0,1 0,-1-1,2-2,47-31,-50 38,-1-1,0 1,1 0,-1 1,0-1,1 1,-1-1,0 1,1 0,-1 0,0 0,0 1,0-1,0 1,0 0,-1-1,1 1,0 1,-1-1,1 0,-1 1,0-1,0 1,0-1,0 1,0 0,-1 0,1 0,-1 0,0 0,0 0,0 1,0-1,0 0,-1 0,1 1,-1-1,0 0,0 1,-1 0,7 14,1 1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1.75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2,'207'39,"-138"-30,1-3,1-3,-1-3,0-3,32-7,7 1,594-27,-108 37,-350 25,61 4,569-30,-601 12,116 7,-82 6,209-25,-112-26,15 13,-347 6,0 3,0 3,59 7,-83-1,15 1,0 3,0 3,31 12,-69-16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4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1 255,'159'-26,"1"8,147 3,-177 16,405-11,274-62,-319 44,120 25,-167-24,5-1,-200 17,-201 3,0 3,1 2,0 2,-1 1,1 3,12 4,169 13,-4 7,226-28,-427 1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17.04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1 113,'217'-38,"-153"28,0 3,0 3,1 2,33 5,14-1,395-13,-113-20,115 16,1488 16,-1966-1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20.44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0 114,'245'-68,"35"32,-239 32,2 2,-1 2,0 1,20 5,219 14,-5 6,137-54,-35-1,-138 47,-38 6,-160-18,1-2,0-2,0-2,0-1,-1-2,20-6,27 1,0 4,75 5,93-3,-153-10,-74 7,1 1,0 1,0 2,1 1,9 2,83 12,-1-6,21-5,79-4,-199 1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31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1,'-19'33,"-12"22,-4 5,3-2,2-7,2-7,0-5,6-11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36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54 110,'-1'528,"-26"-283,1-55,27-190,-1-1,1 0,0 1,-1-1,1 0,0 1,-1-1,1 1,0-1,0 1,-1 0,1-1,0 1,0 0,0-1,-1 1,1 0,0 0,0 0,0 0,0 0,0 0,0 0,0 0,-1 0,1 0,0 0,0 1,0-1,0 0,-1 1,1-1,0 0,0 1,-1-1,1 1,0-1,0 1,-1 0,1-1,-1 1,1 0,-1-1,1 1,-1 0,1 0,-1-1,1 1,-1 0,0 0,0 0,1 0,-1-1,0 1,0 0,0 0,0 0,0 0,0 0,0 0,0-1,0 1,-1 0,1 0,0 0,0 0,-1 0,0 0,92-105,-37 44,88-79,-13 62,-127 77,-1-1,1 0,-1 1,1-1,0 1,0 0,-1-1,1 1,0 0,0 0,-1 0,1 0,0 0,0 1,-1-1,1 0,0 1,-1 0,1-1,0 1,-1 0,1 0,-1 0,1 0,-1 0,0 0,1 0,-1 0,0 0,0 1,0-1,0 1,0-1,0 1,0-1,0 1,0-1,-1 1,1 0,-1-1,1 1,-1 0,0-1,0 1,0 0,0 1,-9 83,-4-47,-1-1,-2-1,-2 0,-1-2,-9 11,19-32,-1 0,-1-1,0 0,-1 0,0-2,0 1,-1-2,-1 0,0 0,0-1,-1-1,0 0,-1-1,-2 0,11-5,-1 1,1-1,-1 0,0-1,0 0,0 0,0-1,0 0,0 0,0-1,0 0,1 0,-1-1,0 0,1 0,-1-1,1 0,-7-4,-5-5</inkml:trace>
  <inkml:trace contextRef="#ctx0" brushRef="#br0" timeOffset="888.383">674 788,'17'98,"-15"-78,0-1,2 1,0-1,1 0,1 0,0-1,2 0,2 4,-8-19,-1 0,1-1,0 1,0-1,0 0,0 1,0-1,1 0,-1 0,1 0,-1-1,1 1,0-1,-1 1,1-1,0 0,0 0,0 0,0 0,0-1,0 1,0-1,1 0,-1 0,0 0,0 0,0 0,0-1,0 0,0 1,3-2,89-46,-88 44,15-13,0-1,-2-1,0 0,-1-2,-1 0,9-14,1 0,-28 36,1-1,-1 0,0 1,0-1,1 1,-1-1,0 0,1 1,-1-1,0 0,1 1,-1-1,0 0,1 1,-1-1,1 0,-1 0,1 0,-1 1,0-1,1 0,-1 0,1 0,-1 0,1 0,-1 0,1 0,-1 0,1 0,-1 0,1 0,-1 0,1 0,-1-1,1 1,-1 0,0 0,1 0,-1-1,1 1,-1 0,0 0,1-1,-1 1,1 0,-1-1,0 1,0-1,1 1,-1 0,0-1,0 1,1-1,-1 1,0-1,0 1,0 0,0-1,0 1,1-1,-8 40,12 59,-5-96,1 1,0-1,-1 0,1 1,1-1,-1 0,0 0,0 0,1 0,-1 0,1 0,0 0,-1-1,1 1,0 0,0-1,0 0,0 1,0-1,0 0,1 0,-1 0,0 0,1 0,-1-1,0 1,1-1,-1 0,1 0,-1 1,1-1,-1-1,1 1,-1 0,0-1,1 1,-1-1,2 0,15-9,0 0,-1 0,-1-2,0 0,0-2,-1 1,-1-2,0 0,-2-1,1 0,-2-1,0 0,1-5,5-3,13-16,13-15,-3-3,-2-1,-3-2,20-48,-43 81,-1-1,-1-1,-2 0,-2 0,0-1,-2 0,-1 0,-2 0,-2-25,-21-6,20 61,1 1,-1 0,0 0,0-1,0 1,0 0,0 0,0 0,0 0,-1 0,1 0,0 1,-1-1,1 0,0 1,-1-1,1 1,0-1,-1 1,1-1,-1 1,1 0,-1 0,1 0,-1 0,1 0,-1 0,1 0,-1 1,1-1,-1 0,1 1,-1-1,1 1,0 0,-1-1,1 1,0 0,0 0,-1 0,1 0,-7 8,0 0,1 0,0 1,0 0,1 1,0-1,1 1,1 0,-1 1,2-1,-1 1,2-1,0 1,0 0,1 0,0 8,-5 20,0 11,2 1,3 0,2 1,2-1,2-1,3 1,11 40,33 172,-40-229,-12-34,0 0,0-1,0 1,1-1,-1 1,0 0,0-1,0 1,1-1,-1 1,0-1,1 1,-1-1,0 1,1-1,-1 1,1-1,-1 1,1-1,-1 0,1 1,-1-1,1 0,-1 1,1-1,-1 0,1 0,0 0,-1 1,1-1,-1 0,1 0,0 0,-1 0,1 0,-1 0,1 0,0 0,-1-1,1 1,-1 0,1 0,0 0,-1-1,1 1,-1 0,1 0,-1-1,1 1,-1 0,1-1,-1 1,1-1,-1 1,7-11</inkml:trace>
  <inkml:trace contextRef="#ctx0" brushRef="#br0" timeOffset="1136.303">1267 421,'39'0,"41"-5,21-6,4-2,-7-2,-6 0,-8 3,-10-1,-7 2,-11 2,-14 3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4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0,'-5'10,"-6"8,-1-5,5-3,5-9,8-4,2-7,-5-2,-3 7,-1 3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2:48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86 170,'-16'29,"2"28,3 1,3 0,3 0,1 4,-23 269,32-259,2-66,-1-7</inkml:trace>
  <inkml:trace contextRef="#ctx0" brushRef="#br0" timeOffset="569.618">764 57,'-30'4,"1"1,-1 2,1 1,1 1,0 1,0 2,1 1,1 1,-23 16,40-24,1 2,1-1,-1 1,1 0,1 1,-1 0,1 0,1 0,0 0,0 1,1 0,0 0,1 0,0 1,0-1,1 1,1-1,0 1,0 0,1 0,1 0,-1-1,2 1,-1 0,2-1,-3-7,1 0,0 0,0 0,0 0,0 0,0 0,1-1,-1 1,1 0,-1-1,1 0,0 1,0-1,0 0,1 0,-1 0,0 0,1 0,0-1,-1 1,1-1,0 1,-1-1,1 0,0 0,0-1,0 1,0 0,0-1,0 0,0 0,0 0,0 0,0 0,0 0,0-1,0 0,0 1,0-1,0 0,0 0,-1-1,1 1,1-1,11-9,-1-1,0 0,0-1,-1 0,-1-1,-1 0,0-1,2-4,-11 16,100-149,-80 134,-17 41,-25 195,-3 21,22-154,-1-72,1 0,0 0,1 0,1 1,0-1,1 0,0 0,1-1,0 1,1 0,3 6,4-1</inkml:trace>
  <inkml:trace contextRef="#ctx0" brushRef="#br0" timeOffset="834.962">1017 593,'0'33,"5"17,2-1</inkml:trace>
  <inkml:trace contextRef="#ctx0" brushRef="#br0" timeOffset="53384.592">1384 141,'0'-1,"-1"0,0 0,1 0,-1 0,0 0,1 0,0 0,-1 0,1 0,-1 0,1-1,0 1,0 0,0 0,0-1,0 1,0 0,0 0,0 0,0-1,1 1,-1 0,0 0,1 0,-1 0,1 0,-1-1,1 1,0 0,-1 0,1 0,0 1,0-1,0 0,0 0,-1 0,1 0,0 1,1-1,0 0,43-28,-21 18,0 0,0 1,1 2,0 0,0 2,1 1,-1 0,1 2,7 1,-29 2,0 1,0-1,0 1,0 0,0 0,-1 0,1 0,0 1,0 0,-1-1,1 1,-1 1,0-1,0 0,0 1,0 0,0-1,0 1,-1 0,1 1,-1-1,0 0,0 1,0-1,0 1,-1 0,1-1,-1 1,0 0,0 0,-1 0,1 0,-1 0,0 0,0 0,0 0,0 0,-1 0,0 1,3 7,-2 0,1 1,-2-1,0 0,0 1,-1-1,0 0,-1 0,-1 0,0 0,-1-1,0 0,0 0,-1 0,-1 0,0-1,0 0,-1 0,-3 2,-18 13,25-23,-1 0,1 1,0-1,0 1,0 0,0 0,1 0,-1 0,1 1,0-1,-1 1,2 0,-1 0,0 0,1 0,0 1,0-1,0 0,1 1,-1 0,1-1,0 1,0 0,1 0,0-1,0 1,0 0,0 0,0 0,1-1,0 1,0 0,1 0,4 4,1 0,0 0,1-1,-1 0,2-1,-1 0,1 0,0-1,8 5,42 33,6 52,-64-93,0-1,0 1,0 0,0-1,-1 1,1 0,-1 0,0-1,1 1,-1 0,-1 0,1-1,0 1,-1 0,1 0,-1-1,0 1,0-1,0 1,0 0,0-1,-1 0,1 1,-1-1,0 0,1 0,-1 0,0 0,0 0,0 0,-1 0,1-1,0 1,-1-1,1 0,-1 1,1-1,-1 0,-2 0,-11 3,-1-1,0 0,0-1,0-1,0-1,0 0,0-2,-3 0,-28-1,26 2,0-1,0-1,0-1,1-1,0 0,-13-7,16 4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2:3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508 205,'-4'2,"-1"0,1 1,-1-1,1 1,0 0,0 0,0 0,1 1,-1-1,1 1,-1 0,1 0,1 0,-1 0,0 1,1-1,0 1,0-1,0 1,1 0,0 0,0 0,0 0,0 4,-15 183,12-84,-63 445,55-385,13-169,-1-10</inkml:trace>
  <inkml:trace contextRef="#ctx0" brushRef="#br0" timeOffset="268.395">1 346,'38'-29,"47"-24,22-7,4 6,-8 8,-12 11,-12 7,-9 8,-13 8,-5 6,-8 4,-6 2,-4 1,-4 0,-7 6,-2 0,-5 5,-6 0</inkml:trace>
  <inkml:trace contextRef="#ctx0" brushRef="#br0" timeOffset="817.644">1045 713,'-30'37,"3"2,0 1,3 2,2 0,1 1,-5 20,24-59,0-1,1 1,-1 0,1 0,0 0,0 0,0 0,1 0,-1 0,1 0,0 0,0 0,1 0,-1 1,1-1,0 0,0 0,0-1,1 1,-1 0,1 0,0-1,0 1,0-1,0 1,1-1,0 0,-1 0,1 0,0 0,0 0,1-1,-1 0,1 1,-1-1,1 0,-1-1,1 1,2 0,4 0,1 1,0-2,0 0,0 0,0-1,1 0,-1-1,0 0,0-1,-1 0,1 0,0-2,-1 1,1-1,-1-1,0 1,-1-2,1 0,-1 0,0 0,0-1,-1-1,0 1,0-1,-1-1,0 1,-1-1,1 0,-2-1,1 0,-2 0,1 0,-1 0,-1-1,2-3,-1-4,-1 0,0 1,-1-1,-1 0,0 0,-2 0,0 0,-1 0,-2-5,3 16,-1-1,0 0,-1 0,1 1,-2 0,1-1,-1 1,0 0,0 1,-1-1,0 1,0 0,-1 0,1 0,-1 1,0 0,-1 0,1 1,-1-1,0 1,-6-2,9 4,-1 1,1-1,-1 1,1 0,-1 1,0-1,1 1,-1-1,0 1,1 1,-1-1,0 1,1 0,-1 0,0 0,-3 2,-11 7</inkml:trace>
  <inkml:trace contextRef="#ctx0" brushRef="#br0" timeOffset="1368.501">1693 742,'-13'16,"1"1,0 0,1 1,1 0,0 1,1 0,2 0,0 1,1 0,1 1,0-1,2 1,0 3,3-21,0 1,1-1,-1 1,1-1,0 0,0 1,0-1,0 0,0 0,1 0,-1 1,1-2,0 1,0 0,0 0,1 0,-1-1,0 0,1 1,0-1,-1 0,1 0,0 0,0 0,0-1,1 0,-1 1,0-1,0 0,1 0,-1-1,0 1,1-1,-1 1,1-1,0 0,128-18,-101 5,-2-1,0-2,-1-1,0-1,-2-2,0 0,-1-2,-1 0,-1-2,-2-1,0 0,10-18,-26 37,22-28,-1-1,-2 0,-1-2,-3-1,0 0,-3-2,2-9,-12 30,-1 0,-1-1,-1 1,0-1,-1 0,-2-1,0 1,-1 0,-1 0,-1 0,0 0,-2 0,0 0,-2 0,0 1,-4-7,6 18,0 1,-1-1,1 1,-2 0,1 0,-1 1,0 0,-1 0,1 0,-1 1,0 0,-1 0,1 1,-1 0,0 0,0 1,0-1,0 2,-1-1,1 2,-1-1,0 1,1 0,-1 1,0 0,1 0,-1 1,0 0,1 0,-1 1,1 0,-1 1,1 0,-4 2,-11 7,1 1,0 1,1 1,1 1,0 1,1 1,1 1,1 0,0 1,2 1,0 0,1 1,2 1,0 0,1 1,2 0,0 0,2 1,0 0,0 10,3-20,1 1,1 0,0 0,1-1,1 1,0 0,1 0,1 0,0 0,1-1,1 1,0-1,1 0,1 0,1-1,0 1,0-1,1-1,1 0,1 0,0 0,4 3,9 4,0-2,0-1,2-1,0-1,1-1,0-1,1-1,1-2,0-1,0 0,1-3,-1 0,2-2,-1-1,0-1,0-2,1 0,-1-3,7-1,15-2,-8 0</inkml:trace>
  <inkml:trace contextRef="#ctx0" brushRef="#br0" timeOffset="2250.985">2907 543,'-37'10,"1"2,0 1,1 2,0 2,1 1,1 1,1 2,1 1,1 2,-16 15,35-29,1 1,-1 0,2 0,0 1,0 0,1 1,0 0,1 0,-2 6,8-15,-1 0,1 0,0 0,0 0,0 0,1 0,-1 0,1 0,0 0,0 0,0 0,1 0,0 0,-1 0,1 0,1 0,-1 0,0 0,1-1,0 1,0 0,0-1,0 0,1 1,-1-1,1 0,0 0,0 0,0-1,0 1,1-1,-1 0,1 1,-1-2,2 2,4 1,0 0,0-1,0 0,1-1,-1 0,1 0,-1-1,1 0,0-1,-1 0,1-1,-1 0,1 0,-1-1,1 0,-1 0,0-1,8-4,152-88,26-66,-195 161,0 1,0-1,1 1,-1-1,0 0,0 1,1-1,-1 0,0 1,0-1,1 0,-1 1,0-1,1 0,-1 0,1 1,-1-1,0 0,1 0,-1 0,1 1,-1-1,0 0,1 0,-1 0,1 0,-1 0,1 0,-1 0,1 0,-1 0,0 0,1 0,-1 0,1 0,-1-1,1 1,-1 0,0 0,1 0,-1-1,1 1,-1 0,0 0,1-1,-1 1,0 0,1-1,-1 1,0 0,0-1,1 1,-1 0,0-1,0 0,-11 45,9-37,-1-1,1 0,0-1,0 1,0 0,1 0,0 0,0 0,0 0,1 0,0 0,0 0,0 0,1 0,0 0,0 0,1 0,0 0,0-1,0 1,0-1,1 1,0-1,0 0,1 0,-1 0,1 0,0-1,1 1,-1-1,1 0,-1 0,1-1,0 0,1 1,4 1,-1-4,0-1,0 0,0-1,0 1,0-2,0 1,0-1,-1-1,1 1,-1-1,1-1,-1 0,0 0,0-1,-1 1,1-2,-1 1,0-1,0 0,-1-1,0 1,2-5,8-2,110-131,-116 146,-16 25,4-19,-2 9,1 1,1 0,0 0,2 0,0 0,1-1,0 1,2 0,1 3,-3-15,0-1,1 1,0-1,0 1,0-1,0 0,1 0,0 0,0 0,1 0,-1-1,1 1,0-1,0 0,0 0,1-1,0 1,-1-1,1 0,0 0,0 0,1-1,-1 0,1 0,-1 0,1-1,-1 0,1 0,0 0,0-1,-1 1,1-2,-1 1,0-1,0 1,1-1,-1-1,0 1,0-1,0 0,0 0,-1 0,1-1,0 1,-1-1,0-1,0 1,0 0,0-1,0 0,-1 0,1 0,0-2,58-109,-48 85,62-137,-27 100,-47 66,-1 0,1 0,-1 0,1 0,0 0,-1 0,1 0,0 0,0 1,0-1,0 1,-1-1,1 1,0 0,0 0,0-1,0 2,0-1,0 0,0 0,0 1,0-1,0 1,0-1,-1 1,1 0,0 0,0-1,-1 1,1 1,0-1,-1 0,1 0,-1 1,0-1,1 0,-1 1,0 0,1 0,13 21,0 1,-2 0,-1 1,0 1,-2-1,-1 2,-1-1,0 9,34 251,-37-237,1 19,-4 0,-2 0,-3 0,-3 0,-3 0,-3 0,5-25,-3-1,-1 0,-2-1,-2 0,-1-1,-2-1,-2-1,-2-1,-23 31,38-57,-1 0,-1-1,1 0,-1-1,-1 0,0 0,0-1,-1 0,0-1,0 0,-1-1,0 0,0-1,0 0,0-1,-7 1,16-4,0-1,0 0,0 0,0-1,1 1,-1-1,0 1,0-1,0 0,1 0,-1 0,1 0,-1-1,1 1,-1-1,1 1,0-1,-1 0,1 0,0 0,0 0,1 0,-1-1,0 1,1-1,-1 1,1-1,0 1,0-1,0 0,0-1,-9-90,24 27,2 1,3 0,3 1,3 1,2 1,4 2,1 1,4 1,8-7,0 0,4 2,1 2,4 1,-17 23</inkml:trace>
  <inkml:trace contextRef="#ctx0" brushRef="#br0" timeOffset="12719.121">1 1531,'671'-34,"-421"17,1531-140,-906 93,-551 36,-304 23,1 1,0 2,0 0,1 1,-1 1,0 0,0 2,0 1,0 1,5 1,-13 2,-6-2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6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0 283,'5'0,"11"0,8 5,4 1,3 0,0-1,1-2,-2-1,0-1,-1 0,0-1,-1 0,1-1,-1 1,-5-5,-1-1,-5 0</inkml:trace>
  <inkml:trace contextRef="#ctx0" brushRef="#br0" timeOffset="315.955">847 0,'-4'34,"-3"30,-4 9,0-3,1-9,-1-10,0-8,-3-8,-3-4,1-3,-2-6,2-2,5 0,-2-3,2-4</inkml:trace>
  <inkml:trace contextRef="#ctx0" brushRef="#br0" timeOffset="578.93">622 29,'15'29,"13"23,3 9,1-3,-1-9,-5-10,-2-11,-1-5,-4-2,0-5,-4 0,0-2,-1 0,-4 3,1-1,-1-4</inkml:trace>
  <inkml:trace contextRef="#ctx0" brushRef="#br0" timeOffset="4228.69">1017 424,'-11'125,"7"-73,26-73,48-110,-69 130,-1 0,1 0,0 0,-1 1,1-1,0 0,0 0,0 1,0-1,0 0,-1 1,1-1,0 1,0-1,0 1,1-1,-1 1,0 0,0-1,0 1,0 0,0 0,0 0,0 0,0 0,1 0,-1 0,0 1,0-1,0 0,0 0,0 1,0-1,0 1,0-1,0 1,0-1,0 1,0 0,0-1,-1 1,1 0,0 0,0 0,-1 0,1-1,0 2,20 54,-16-37,-5-18,0 0,1 0,-1 0,1 0,-1 0,0 0,1 0,-1 0,1 0,0-1,-1 1,1 0,0 0,0-1,-1 1,1-1,0 1,0 0,0-1,0 1,0-1,-1 0,1 1,0-1,0 0,0 0,0 1,0-1,0 0,0 0,0 0,0 0,0 0,0 0,0-1,0 1,0 0,0 0,0-1,0 1,0-1,0 1,0-1,0 1,0-1,-1 1,1-1,0 0,45-43,-31 29,41-24,-55 39,1-1,-1 0,1 0,0 1,-1-1,1 1,0-1,-1 1,1 0,0 0,-1 0,1 0,0 0,-1 0,1 0,0 0,-1 1,1-1,0 1,-1-1,1 1,-1-1,1 1,-1 0,1 0,-1 0,1 0,-1 0,0 0,0 0,0 0,1 1,-1-1,0 0,0 1,-1-1,1 1,0-1,15 68,-10-49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3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58,'-3'-5,"-1"1,1 0,-1 0,0 0,0 0,0 0,0 1,-1 0,1 0,-1 0,0 0,0 1,0-1,0 2,0-1,0 0,-1 1,1 0,-1 0,1 1,-1-1,1 1,-1 0,1 1,-1-1,1 1,0 0,-1 1,1-1,0 1,0 0,0 0,0 1,0-1,0 1,1 0,-1 1,-7 12,0 1,1 0,1 0,1 1,1 1,0 0,2 0,0 0,1 0,0 1,2 0,0 0,2 0,0 16,-1-2,2 1,1-1,1 0,2 0,2 0,4 14,-6-35,-1-1,2 1,0-1,0 0,1 0,0-1,1 0,1 0,0-1,0 1,1-2,0 1,0-1,1-1,1 0,-1 0,1-1,4 2,-6-5,0-1,0 0,0 0,1-1,-1 0,1-1,-1 0,1-1,0 1,-1-2,1 1,-1-2,1 1,-1-1,1-1,-1 1,0-2,4-1,152-85,-134 70,-1-2,-1-1,-1-1,-1-1,22-27,-40 41,0-1,0 0,-1 0,-1 0,0-1,-1 0,0-1,-1 1,-1-1,0 0,0 0,-2 0,0-1,0 1,-2-1,0-9,-1 16,0 0,-1 1,0-1,0 0,-1 1,0-1,-1 1,0 0,0 0,0 0,-1 1,1-1,-2 1,1 0,-1 0,0 1,0 0,0 0,-1 0,0 1,0 0,-7-3,-5-2,0 1,0 1,-1 1,0 1,0 0,0 1,-1 2,-8-1,-57 1,51 3</inkml:trace>
  <inkml:trace contextRef="#ctx0" brushRef="#br0" timeOffset="412.965">1 453,'52'-12,"0"-2,-1-3,-1-1,17-11,-60 23,1 1,-1 0,1 1,0-1,0 2,0-1,0 1,1 0,-1 1,1 0,-1 0,1 1,0 0,0 1,0 0,0 0,0 1,-1 0,1 0,0 1,-1 0,1 1,-1 0,1 0,-1 1,5 3,82 74,-87-76,0-1,0-1,0 1,1-1,-1-1,1 1,-1-1,1-1,0 0,0 0,0-1,0 0,-1 0,1-1,0 0,0-1,-1 0,1 0,-1-1,1 0,-1 0,1-2,0-6,-7 1</inkml:trace>
  <inkml:trace contextRef="#ctx0" brushRef="#br0" timeOffset="1631.454">960 679,'-19'38,"-85"204,100-189,29-67,136-228,-77 106,-64 116,-11 39,-22 50,10-61,0 0,1 1,1-1,-1 1,1 0,0-1,1 1,0 0,1-1,0 1,0 0,1-1,0 1,-2-7,1 0,0 0,0 0,0 0,0 0,0-1,0 1,0 0,1-1,-1 1,0-1,1 1,-1-1,1 0,0 1,-1-1,1 0,0 0,0 0,0-1,0 1,0 0,0-1,0 1,0-1,0 0,0 1,0-1,0 0,0 0,0 0,0-1,0 1,0 0,0-1,0 0,0 1,0-1,0 0,0 0,0 0,74-51,27-64,-20 36,-82 80,1 1,-1-1,0 1,1-1,-1 1,0 0,0 0,0-1,0 1,1 0,-1 0,0 0,-1 0,1 0,0 1,0-1,0 0,-1 0,1 0,0 1,-1-1,1 0,-1 1,0-1,1 0,-1 1,0-1,0 1,0-1,0 0,0 1,0-1,0 1,-1-1,1 0,0 1,-1-1,1 0,-1 1,1-1,-1 0,0 0,0 1,1-1,-2 0,2 1,-7 31,1-1,2 1,1 0,1 0,2 10,0-41,0 0,0 0,0 0,1 0,-1 0,0 0,1 0,0 0,-1 0,1 0,0 0,0 0,0 0,0 0,0-1,0 1,1 0,-1-1,1 1,-1-1,1 0,-1 1,1-1,0 0,0 0,-1 0,1 0,10 0</inkml:trace>
  <inkml:trace contextRef="#ctx0" brushRef="#br0" timeOffset="2001.761">1750 228,'36'-13,"0"1,1 2,0 2,1 1,0 2,25 1,-30 3,-17 0,0 0,-1 1,1 0,0 1,0 1,-1 1,0 0,1 1,-1 1,0 0,6 4,-6 1</inkml:trace>
  <inkml:trace contextRef="#ctx0" brushRef="#br0" timeOffset="2250.581">1779 509,'38'0,"32"-5,14-1,-3 0,-10 1,-13 2,-11 1,-9 1,-5 0,-5 1,-2 0,0 1,-5-1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48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1,'-20'25,"0"1,2 1,1 1,1 1,2 0,1 1,1 0,-6 26,9-33,2 1,0 0,2 1,1-1,0 1,2 0,1 20,2-34,-1-1,2 0,0 1,0-1,0 0,1 0,1 0,0-1,0 1,1-1,0 0,1 0,0-1,0 1,1-1,0-1,0 1,1-1,7 5,0-3,0-2,0 0,1-1,0 0,0-1,0-1,0-1,1 0,0-1,-1-1,1 0,0-2,0 0,-1 0,1-2,-1 0,1-1,-1 0,0-2,-1 1,1-2,-1 0,0-1,10-8,0-2,-1 0,0-2,-2-1,0-1,-1-1,-2 0,0-2,-2 0,14-26,-24 41,-1 1,0-1,-1 0,0 0,0 0,-1-1,-1 1,1-1,-2 0,0 0,0 0,-1-1,0 1,-1 0,0 0,-1-1,0 1,-1 0,0 0,-1 0,0 0,-1 0,0 1,-1 0,-4-9,0 9,0 1,0 0,-1 0,0 0,-1 1,1 1,-2 0,1 1,-1 0,0 0,0 1,0 1,-1 0,1 1,-1 0,0 1,0 0,0 1,-1 1,-11 0,0 0,0 2,0 1,0 2,1 0,0 1,0 1,0 2,-12 6,-11 7</inkml:trace>
  <inkml:trace contextRef="#ctx0" brushRef="#br0" timeOffset="398.205">46 537,'10'-14,"1"-1,0 2,0 0,1 0,1 1,0 0,1 1,0 1,1 0,2 0,-11 6,5-5,0 0,0 1,1 1,0-1,0 2,1 0,0 0,0 2,0-1,1 2,-1-1,1 2,0 0,0 1,0 0,7 1,-15 2,-1 0,0 1,0-1,0 1,0 0,0 1,-1-1,1 1,-1 0,0 0,0 0,-1 1,1-1,-1 1,0 0,2 4,-2-4,0 0,0 0,0 0,1 0,0-1,0 0,0 1,1-1,-1-1,1 1,0-1,0 0,0 0,1 0,0 0,97 5,-78-9</inkml:trace>
  <inkml:trace contextRef="#ctx0" brushRef="#br0" timeOffset="1067.321">950 509,'-186'197,"145"-142,67-74,206-226,-228 241,-4 4,0 1,0 0,1-1,-1 1,0-1,1 1,-1 0,0-1,1 1,-1-1,1 1,-1-1,1 1,-1-1,1 0,-1 1,1-1,0 1,-1-1,1 0,-1 0,1 1,0-1,-1 0,1 0,0 0,-1 0,1 0,0 0,-1 0,1 0,0 0,-1 0,1 0,0 0,-1 0,1 0,0-1,-1 1,1 0,0-1,-1 1,1 0,-1-1,1 1,-1-1,1 1,-1-1,1 1,-1-1,1 1,-1-1,0 1,1-1,-1 1,0-1,1 0,-1 1,0-1,0 0,0 1,0-1,1 0,-1 1,0-1,0 0,0 1,-1-1,1 0,0 0,-15 58,2 18,13-73,1 0,-1 0,1-1,0 1,-1 0,1 0,0-1,0 1,0-1,0 1,1-1,-1 1,0-1,1 0,-1 0,1 1,-1-1,1 0,-1 0,1 0,0-1,-1 1,1 0,0-1,0 1,0-1,-1 0,1 1,0-1,0 0,0 0,0 0,0 0,0 0,-1-1,1 1,2-1,64-29,64-98,-132 127,1 0,-1 0,1 0,-1 1,1-1,0 0,0 0,-1 1,1-1,0 1,0-1,0 1,0-1,0 1,0-1,-1 1,1 0,0-1,0 1,0 0,0 0,0 0,0 0,0 0,1 0,-1 0,0 0,0 0,0 0,0 1,-1-1,1 0,0 1,0-1,0 1,0-1,0 1,0-1,0 1,-1-1,1 1,0 0,0 0,-1-1,1 1,-1 0,1 0,-1 0,1 0,-1 0,1 0,-1 0,0-1,1 1,-1 0,0 0,6 68,-6-49,0-16,1 1,-1-1,1 1,0-1,0 1,0-1,1 0,0 0,-1 1,2-1,-1 0,0 0,1-1,-1 1,1 0,3 1,11 9</inkml:trace>
  <inkml:trace contextRef="#ctx0" brushRef="#br0" timeOffset="1933.312">1598 594,'23'-1,"-1"-2,1 0,-1-1,0-1,0-1,-1-1,1-1,-2-1,1 0,-1-2,-1 0,0-2,0 0,-1-1,-1 0,-1-2,0 0,-1-1,0 0,-1-1,-2-1,0 0,0 0,7-21,-6-31,-12 70,-1-1,-1 1,1-1,0 0,0 1,0-1,-1 1,1-1,-1 1,1 0,-1-1,0 1,1-1,-1 1,0 0,0 0,0-1,0 1,0 0,0 0,-1 0,1 0,0 0,0 0,-1 0,1 1,0-1,-1 0,1 1,-1-1,1 1,-1 0,1-1,-1 1,1 0,-1 0,0 0,1 0,-1 0,1 0,-1 0,1 1,-2 0,-7 2,0 1,0 0,1 1,0 0,0 1,0 0,0 0,1 1,0 0,1 0,-1 1,2 0,-1 0,1 1,-3 5,-4 4,1 1,1 1,1 0,0 1,2 0,0 0,2 1,0 0,-2 19,8-36,-1 0,1 1,1-1,-1 0,1 0,0 0,0 0,0 0,1 0,0 0,0-1,0 1,0 0,1-1,0 0,0 1,0-1,0 0,1-1,0 1,-1-1,1 1,1-1,-1 0,0-1,1 1,-1-1,3 1,2 1,0 0,0-1,1 0,-1-1,1 0,-1-1,1 0,0 0,-1-1,1 0,0-1,0 0,-1 0,8-3,9-5,-1-1,0-1,0-1,-1-2,-1 0,0-1,-1-2,-1 0,0-1,-2-1,11-13,-13 15,2-1,0-1,-1 0,0-1,-2-1,-1-1,0 0,-2-1,0 0,-2-1,1-5,-11 27,1 0,-1 0,0-1,0 1,0 0,0-1,-1 1,1-1,-1 1,1 0,-1-1,0 1,0-1,0 1,0-1,0 1,-1-1,1 1,-1-1,1 1,-1-1,0 1,0 0,0 0,-1-1,1 1,0 0,-1 0,1 0,-1 0,0 1,0-1,1 0,-1 1,0-1,-1 1,1-1,0 1,0 0,0 0,-1 0,1 0,-1 1,1-1,0 1,-1-1,-1 1,-8 5,1 1,0 0,0 0,1 1,0 1,0-1,0 2,1-1,1 2,-1-1,1 1,1 0,0 0,1 1,0 0,0 1,-2 3,0 0,1 1,1 0,0 0,2 1,0-1,0 1,2 0,-1 11,3-21,-1 0,2-1,-1 1,1 0,0-1,0 1,1-1,0 1,0-1,0 0,1 0,0 0,0 0,1 0,0-1,0 0,0 1,0-1,1-1,0 1,0-1,0 0,0 0,1 0,5 2,-2-2,0 0,0-1,1 0,-1-1,0 0,1-1,0 0,-1 0,1-1,-1 0,1-1,0 0,-1-1,1 1,-1-2,0 0,0 0,1 0,11-6,-1 0,0-1,-1-1,0-1,-1 0,0-1,7-8,5-7,-2-2,0-1,-3-1,0-1,-2-1,10-22,-28 49,0-1,-1 0,0-1,0 1,-1-1,0 1,0-1,-1 0,0 0,-1 0,0 0,0-1,-1 1,0 0,-2-9,1 17,1-1,-1 1,1 0,-1-1,0 1,0 0,1 0,-1-1,0 1,0 0,0 0,-1 0,1 0,0 0,0 0,0 1,-1-1,1 0,0 1,-1-1,1 1,-1-1,1 1,-1-1,1 1,0 0,-1 0,1 0,-1 0,1 0,-1 0,1 0,-1 1,1-1,-1 0,1 1,-1-1,1 1,0 0,-1-1,1 1,0 0,-1 0,-54 40,44-30,0 1,0-1,1 2,1 0,0 0,0 1,2 0,0 1,0 0,2 0,-1 0,2 1,0 0,1 0,1 0,0 1,1-1,1 1,1 0,0-1,1 1,1 1,4-5,0 0,1 0,1-1,0 0,0-1,1 0,1 0,0-1,0 0,1-1,0 0,7 4,-1-2</inkml:trace>
  <inkml:trace contextRef="#ctx0" brushRef="#br0" timeOffset="2413.513">3066 509,'-54'54,"3"2,2 2,-8 18,44-53,31-30,158-164,-134 142,-41 31,0-1,0 0,0 0,0 1,-1-1,1 1,-1-1,1 0,-1 1,1-1,-1 1,0-1,0 1,0-1,0 1,0-1,0 1,0-1,0 1,0-1,-1 1,1-1,-1 1,1-1,-1 1,0-1,1 0,-2 2,1 3,-1-2,1-1,0 1,0-1,0 1,1 0,-1-1,1 1,0 0,0-1,0 1,0 0,1-1,-1 1,1 0,0-1,0 1,1-1,-1 0,1 1,-1-1,1 0,0 0,0 0,1 0,-1 0,1 0,-1-1,1 1,0-1,0 0,0 0,0 0,0 0,0 0,1-1,-1 1,1-1,-1 0,1 0,-1 0,1-1,1 1,4-3,1-1,-1 0,0 0,1 0,-2-2,1 1,0-1,-1 0,0-1,0 1,-1-2,1 1,-2-1,1 0,-1-1,0 1,0-1,-1-1,0 1,0-1,-1 1,2-6,7-9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6:5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1 649,'119'-83,"-77"57,-1-2,-1-2,-2-2,23-25,163-185,-104 125,-117 114,0 0,1 0,-1 0,1 0,-1 1,1-1,0 1,0 0,0 1,0-1,0 1,1-1,-1 1,0 0,1 1,-1-1,0 1,1 0,-1 0,1 0,-1 1,0-1,1 1,-1 0,0 0,1 1,-1-1,0 1,0 0,0 0,-1 1,1-1,0 1,-1-1,0 1,1 0,-1 1,0-1,-1 0,1 1,-1 0,1-1,-1 1,0 0,0 0,-1 0,1 3,3 11,-1 1,-1 0,0 0,-2 0,0 0,-1 0,-1 0,-1 0,0 0,-2 0,0 0,-1-1,-1 0,-1 0,0 0,-1-1,-1 0,-1-1,0 0,-9 10,6-8,0-1,-1-1,-1 0,-1-1,0-1,-1 0,0-1,-1-1,0-1,-1 0,-1-1,1-1,-1-1,-1-1,0-1,0-1,0 0,0-2,-1 0,1-2,-13 0,32-1,-1-1,1 1,0-1,-1 1,1-1,-1 0,1 0,0 0,-1 0,1 0,0 0,0-1,0 1,0-1,0 1,0-1,1 0,-1 0,1 0,-1 0,1 0,-1 0,1 0,-1-2,-4-14</inkml:trace>
  <inkml:trace contextRef="#ctx0" brushRef="#br0" timeOffset="384.635">1242 169,'-5'12,"-10"23,0 1,3 0,1 1,2 1,1-1,2 1,2 2,4-36,0 1,0 0,0-1,1 1,0-1,0 1,0-1,0 0,1 1,0-1,0 0,0 0,0 0,1 0,-1 0,1 0,0-1,0 0,0 1,1-1,-1 0,1 0,0-1,-1 1,1-1,1 0,-1 0,0 0,0-1,1 1,-1-1,1 0,1 0,10 2,0-1,0-1,0 0,0-1,0-1,0-1,0 0,-1-1,4-1,-5 0,0 0,0 0,0-2,-1 0,0 0,0-1,0-1,-1 0,-1-1,1 0,-1 0,-1-2,0 1,0-1,-1 0,0-1,-1 0,-1-1,0 0,0 0,-1 0,-1-1,0 0,-1 0,-1 0,1-6,-5 11,0-1,0 1,-1 0,-1 0,1 0,-1 0,-1 0,0 1,0-1,-1 1,0 0,0 0,0 1,-1 0,-1 0,1 0,-1 1,0-1,0 2,-1-1,0 1,0 0,0 1,-13-8,-1 1,0 2,0 0,-1 1,0 1,0 1,-1 1,-10 0,3 2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09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0,-4-1,-10-2,-9-1,-8 0,-7-2,-5 0,-7 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09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27,'38'0,"28"0,6-5,-3-2,-9 1,-10 1,-13 1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04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6 936,'-1'-1,"1"0,-1 0,1-1,-1 1,1 0,-1 0,1 0,-1-1,1 1,0 0,0-1,0 1,0 0,0-1,0 1,0 0,0 0,1-1,-1 1,0 0,1 0,-1-1,1 1,-1 0,1 0,0 0,-1 0,1 0,0 0,0 0,0 0,0-1,1-3,109-175,-90 146,3 2,0 0,2 2,2 1,16-13,2 11,-45 30,0 1,1 0,-1 0,0-1,0 1,0 0,1 0,-1 0,0 0,0 0,0 1,1-1,-1 0,0 1,0-1,0 0,0 1,0-1,0 1,0 0,0-1,0 1,0 0,0 0,0-1,0 1,0 0,-1 0,1 0,0 0,-1 0,1 0,0 0,-1 0,0 1,1-1,-1 0,0 0,1 0,-1 0,0 1,0-1,0 0,0 0,2 14,-1-1,-1 0,0 0,-1 0,-1 0,0 0,-1 0,0 0,-2 2,-12 101,17-116,0 0,-1 1,1-1,0 0,0 0,0 0,0 1,0-1,0 0,0 0,0 0,0 1,1-1,-1 0,0 0,1 0,-1 0,1 0,-1 0,1 0,0 0,-1 0,1 0,0 0,0 0,-1 0,1 0,0 0,0-1,0 1,0 0,0-1,0 1,0-1,1 1,-1-1,0 0,0 1,0-1,0 0,1 0,-1 0,0 0,0 0,0 0,1 0,-1 0,0 0,0-1,0 1,0 0,1-1,-1 1,105-94,-45 32,132-113,-192 173,0 0,0 1,0-1,1 1,-1-1,0 1,0-1,1 1,-1 0,1-1,-1 1,1 0,0 0,-1 0,1 1,0-1,0 0,0 0,0 1,0 0,-1-1,1 1,0 0,0 0,0 0,0 0,0 0,0 0,0 0,0 1,0-1,0 1,-1-1,1 1,0 0,0 0,-1 0,1 0,0 0,-1 0,1 0,-1 1,1-1,-1 0,0 1,0-1,1 1,-1 0,0-1,0 1,-1 0,1 0,0-1,-1 1,1 0,-21 112,-7 3,34-76,3-29</inkml:trace>
  <inkml:trace contextRef="#ctx0" brushRef="#br0" timeOffset="614.93">1388 457,'-34'25,"10"-11,2 1,0 1,1 2,0 0,2 1,0 1,1 0,1 2,-6 10,19-25,1 0,-1 0,2 1,-1-1,1 1,0-1,1 1,-1 0,2-1,-1 1,1 0,0 0,1 0,-1-1,2 1,-1 0,1-1,0 1,1-1,0 1,1 0,-3-6,0-1,0 1,0 0,0-1,1 0,-1 1,0-1,1 0,0 0,-1 1,1-1,0 0,-1-1,1 1,0 0,0 0,0-1,0 1,-1-1,1 0,0 1,0-1,0 0,0 0,0 0,0-1,0 1,0 0,0-1,0 1,0-1,-1 0,1 1,0-1,0 0,-1 0,1 0,0 0,-1-1,63-51,92-177,-105 173,-49 57,-1 1,0-1,1 0,-1 1,0-1,0 1,1-1,-1 1,0 0,0 0,0-1,0 1,0 0,0 0,0 0,0 0,0 0,0 0,0 0,-1 0,1 1,0-1,-1 0,1 0,-1 1,1-1,-1 0,0 1,0-1,1 0,-1 1,0-1,0 0,0 1,-1-1,1 0,0 1,0-1,-1 0,1 1,-1-1,1 1,0 0,9 173,2-63,-5 0,-6 60,-1-102,3-61,-1 0,0 1,-1-1,0 0,-1 0,0 1,0-1,-1 0,0 0,-1 0,0 0,0 0,-1-1,0 1,-1-1,0 0,0-1,0 1,-1-1,0 0,-1 0,1-1,-1 1,-1-2,1 1,-1-1,0 0,0 0,0-1,-1-1,-2 2,9-4,-1 0,0-1,1 1,-1 0,0-1,1 1,-1-1,0 0,0 0,0 0,1-1,-1 1,0 0,0-1,1 0,-1 0,1 0,-1 0,0 0,1 0,0 0,-1-1,1 0,0 1,0-1,0 0,0 0,0 0,0 0,0 0,1-1,-1 1,1 0,0-1,-1 1,1-1,0 0,1 1,-1-1,0 0,1-1,-2-20,2-1,1 0,1 0,1 1,1-1,1 1,2 0,0 0,1 1,2 0,0 0,1 1,1 1,2-1,0 2,1 0,15-15,-10 11</inkml:trace>
  <inkml:trace contextRef="#ctx0" brushRef="#br0" timeOffset="1563.986">2122 5,'2'1,"0"0,-1 1,0-1,1 1,-1 0,0-1,0 1,1 0,-1 0,-1-1,1 1,0 0,0 0,-1 0,1 0,-1 0,0 0,1 0,-1 0,0 0,0 0,0 0,-1 1,1-1,0 0,-1 0,1 0,-1 0,0-1,0 1,1 0,-1 0,-2 1,-6 24,-2-1,-1 0,-1-1,-1 0,-2-1,0-1,-4 3,-55 92,74-117,1 0,-1 0,1-1,-1 1,1 0,-1 0,1 0,0 0,-1 0,1 0,0 0,0 0,-1 0,1 0,0 0,0 0,0 0,1 0,-1 1,0-1,0 0,0 0,1 0,-1 0,0 0,1-1,-1 1,1 0,-1 0,1 0,0 0,-1 0,1-1,0 1,0 0,-1 0,1-1,0 1,0-1,0 1,0-1,0 1,0-1,0 0,0 1,0-1,0 0,0 0,0 1,0-1,0 0,0 0,0 0,0 0,0-1,0 1,62-6,200-68,-191 79,-54 1</inkml:trace>
  <inkml:trace contextRef="#ctx0" brushRef="#br0" timeOffset="1866.756">1784 654,'63'-9,"24"-9,4-1,-10 3,-14 4,-13 9,-16 10,-10 4,-9-1</inkml:trace>
  <inkml:trace contextRef="#ctx0" brushRef="#br0" timeOffset="2279.691">1953 823,'35'-5,"-20"2,-1 1,1 0,0 1,0 1,0 0,0 1,-1 0,1 2,4 0,-18-3,0 1,1-1,-1 0,0 1,0-1,0 0,1 1,-1-1,0 1,0 0,0-1,0 1,0 0,0 0,0 0,-1-1,1 1,0 0,0 0,-1 0,1 0,0 1,-1-1,1 0,-1 0,1 0,-1 0,0 1,0-1,1 0,-1 0,0 0,0 1,0-1,0 0,0 0,-1 1,1-1,0 0,0 0,-1 0,1 1,-1-1,1 0,-1 0,0 0,1 0,-1 0,0 0,0 0,1 0,-1 0,-1 0,-52 51,49-48,-47 33,-48 46,99-82,0 0,0 0,0 0,0 0,0 0,0 0,1 0,-1 0,0 1,1-1,-1 0,1 0,-1 0,1 1,0-1,0 0,-1 1,1-1,0 0,0 1,0-1,0 0,0 1,1-1,-1 0,0 1,1-1,-1 0,1 0,-1 1,1-1,-1 0,1 0,0 0,0 0,0 0,-1 0,1 0,0 0,0 0,0 0,0-1,1 1,-1 0,0 0,0-1,0 1,1-1,-1 0,0 1,1-1,73 9,101-56,-151 41</inkml:trace>
  <inkml:trace contextRef="#ctx0" brushRef="#br0" timeOffset="3049.47">2913 428,'-36'31,"2"2,1 1,1 1,3 2,0 1,3 2,1 0,2 1,-6 19,27-56,0 0,-1 1,2 0,-1-1,0 1,1 0,0 0,0 0,1 0,-1 0,1 0,0 0,0 0,1 0,-1 0,1 0,0 0,1 0,-1-1,1 1,0 0,0-1,1 1,-1-1,1 0,0 0,0 0,0 0,0 0,1-1,0 1,0-1,0 0,0 0,0 0,0-1,1 0,-1 0,1 0,3 1,14 0,1 0,0-2,0 0,-1-2,1-1,0 0,-1-2,1 0,-1-2,0 0,-1-2,0 0,0-1,0-1,-2-2,1 1,8-9,6 3,0-3,0 0,-2-3,-1 0,-1-2,-1-1,-1-2,-1 0,-2-2,-1-1,-1-1,4-11,-24 37,-1 0,0 0,0 0,-1 0,1 0,-1 0,-1 0,1 0,-1-1,0 1,-1 0,1 0,-1 0,0 0,-1 0,1 0,-1 0,-1 0,1 0,-1 1,0-1,0 1,0 0,-1 0,0 0,0 0,0 1,-1-1,0 1,-6-6,0 1,-1 0,0 1,-1 0,0 1,0 1,-1 0,1 1,-1 0,0 1,-13-2,6 3,1 1,0 2,-1 0,1 1,-1 1,1 1,0 0,0 2,1 0,-1 2,1 0,0 1,1 0,0 2,0 0,-1 3,-14 10</inkml:trace>
  <inkml:trace contextRef="#ctx0" brushRef="#br0" timeOffset="3513.065">2800 739,'26'-25,"2"1,1 1,1 2,0 1,2 2,5-2,-33 17,1 1,-1-1,1 1,0 0,-1 0,1 1,0 0,0-1,0 2,0-1,0 0,0 1,0 0,0 0,0 1,1-1,-1 1,-1 0,1 1,0-1,0 1,0 0,-1 0,1 0,-1 1,1 0,-1-1,0 2,3 2,0 2,0 0,1-1,0 0,0 0,0-1,1 0,0-1,0 0,1 0,-1-1,1 0,0 0,0-1,0-1,9 2,117-10,-117-1</inkml:trace>
  <inkml:trace contextRef="#ctx0" brushRef="#br0" timeOffset="4745.081">3703 739,'-93'197,"93"-197,1-1,-1 1,1 0,-1 0,1 0,-1 0,1 0,-1 0,0 0,1 0,-1 0,1 0,-1 0,1 1,-1-1,1 0,-1 0,0 0,1 1,-1-1,0 0,1 0,-1 1,1-1,-1 0,0 1,0-1,1 0,-1 1,0-1,1 0,-1 1,0-1,0 1,0-1,0 0,1 1,-1-1,0 1,0-1,0 1,0-1,0 1,0-1,0 0,0 1,0-1,0 1,-1-1,1 1,0-1,0 1,0-1,0 0,-1 1,1-1,0 1,0-1,-1 0,1 1,30-27,-29 25,31-33,-20 20,0 1,1 0,1 0,0 2,1-1,0 2,1 0,4-1,-19 10,0 0,0 1,0-1,0 0,0 1,0 0,1-1,-1 1,0 0,0-1,0 1,0 0,1 0,-1 0,0 0,0 0,1 0,-1 1,0-1,0 0,0 0,0 1,1-1,-1 1,0-1,0 1,0 0,0-1,0 1,0 0,0 0,-1-1,1 1,0 0,0 0,0 0,-1 0,1 0,-1 0,1 0,-1 1,1-1,-1 0,1 0,-1 0,0 0,0 1,0-1,0 0,0 0,0 0,0 1,0-1,0 0,0 0,-1 0,1 1,0-1,-1 0,-1 18,1-16,0 1,0-1,0 0,1 1,-1-1,1 1,0-1,0 1,0-1,0 1,0-1,1 0,0 1,0-1,0 0,0 1,0-1,1 0,-1 0,1 0,0 0,0 0,0-1,0 1,0 0,2 0,0-4,1 1,-1-1,1 0,-1 0,1-1,-1 1,1-1,-1 0,0 0,0 0,0-1,0 0,0 1,-1-1,1-1,-1 1,0 0,3-4,1 0,84-69,-90 76,0 0,0 0,0 1,0-1,0 0,0 1,0-1,0 1,0-1,0 1,0 0,0-1,0 1,0 0,-1-1,1 1,0 0,-1 0,1 0,0 0,-1 0,1 0,-1 0,0 0,1 0,-1 0,0 0,1 0,-1 0,0 0,0 0,0 0,0 0,0 0,0 0,0 0,-1 0,1 1,0-1,0 0,-1 0,1 0,-1 0,1 0,-1-1,1 1,-1 0,0 0,1 0,-1 0,0-1,0 2,0 1,0 66,10-55</inkml:trace>
  <inkml:trace contextRef="#ctx0" brushRef="#br0" timeOffset="5214.936">3731 34,'187'-33,"-185"33,-1 0,0 0,0-1,0 1,0 0,1 0,-1 0,0 0,0 0,0 0,1 1,-1-1,0 0,0 1,0-1,0 0,0 1,0 0,0-1,0 1,0-1,0 1,0 0,0 0,0 0,0 0,-1-1,1 1,0 0,-1 0,1 0,0 1,-1-1,1 0,-1 0,0 0,1 0,-1 0,0 0,0 1,0-1,0 0,0 0,0 0,0 1,0-1,0 0,-1 0,1 0,0 0,-1 0,1 1,-1-1,1 0,-1 0,1 0,-1 0,0 0,0 0,1-1,-1 1,0 0,0 0,0 0,0-1,0 1,0-1,0 1,0-1,-1 1,-137 109,137-109,0 0,0 0,0 0,1 1,-1-1,0 1,0-1,1 1,-1-1,1 1,-1 0,1 0,0 0,-1 0,1 0,0 0,1 0,-1 0,0 0,0 0,1 0,0 1,-1-1,1 0,0 1,0-1,0 0,0 0,0 1,1-1,-1 0,1 0,-1 0,1 1,0-1,0 0,0 0,0 0,0 0,1 0,-1-1,1 1,-1 0,1 0,-1-1,1 1,1-1,28 9,1-2,0-1,0-2,1-1,-1-2,1-1,25-2,-34 0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1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368 143,'0'24,"0"22,0 8,0 0,0-5,0-5,0-6,0-5,0-7</inkml:trace>
  <inkml:trace contextRef="#ctx0" brushRef="#br0" timeOffset="265.282">1 650,'43'-9,"33"-4,10 1,-7 2,-11 3,-12 3,-16 1</inkml:trace>
  <inkml:trace contextRef="#ctx0" brushRef="#br0" timeOffset="718.953">170 791,'233'1,"-231"-2,0 1,0-1,0 0,0 1,0 0,0-1,1 1,-1 0,0 0,0 0,0 1,0-1,0 0,0 1,0-1,0 1,0 0,0 0,0-1,0 1,0 1,-1-1,1 0,0 0,-1 1,1-1,-1 1,1-1,-1 1,0-1,0 1,0 0,0 0,0 0,0 0,0 0,0 0,-1 0,1 0,-1 0,1 0,-1 0,0 0,0 0,0 0,0 0,0 0,-1 0,1 0,-1 0,1 1,-92 85,51-55,28-23,0 0,0 1,0 1,1-1,1 2,0 0,1 0,0 1,1 0,-2 5,10-18,1 1,-1-1,1 0,-1 1,1-1,0 0,0 1,0-1,0 0,0 1,0-1,0 1,0-1,0 0,1 1,-1-1,0 0,1 1,-1-1,1 0,0 0,-1 1,1-1,0 0,0 0,0 0,0 0,0 0,0 0,0 0,0 0,0-1,0 1,0 0,1-1,-1 1,0-1,0 1,1-1,-1 1,0-1,1 0,-1 0,1 0,-1 0,66 0,-7-18,-34 6</inkml:trace>
  <inkml:trace contextRef="#ctx0" brushRef="#br0" timeOffset="1014.539">1215 283,'-15'34,"-4"25,0 8,5-4,3-6,4-10,-1-6,1-7,1-3,-4-8,1-2,2-1,1-3</inkml:trace>
  <inkml:trace contextRef="#ctx0" brushRef="#br0" timeOffset="1332.482">848 340,'24'-5,"36"-1,14-5,-2-1,-3 3,-9 2,-5 2,-7 3,-6-4,-7-1,-3 1,-3 1,-2 7,-4 8,-13 6,-6 1</inkml:trace>
  <inkml:trace contextRef="#ctx0" brushRef="#br0" timeOffset="1581.469">735 961,'38'-5,"27"-6,13-2,2 2,-8-2,-6 1,-10 3,-10-2,-7 0,-6 3,-4 2,-1 3,-7-4,-6 1</inkml:trace>
  <inkml:trace contextRef="#ctx0" brushRef="#br0" timeOffset="2248.924">1637 707,'-248'378,"220"-331,73-98,108-128,17 28,-107 120,-62 31,1-1,0 1,-1 0,1 0,0 1,0-1,-1 0,1 0,0 1,-1-1,1 1,-1 0,1-1,-1 1,1 0,-1 0,1 0,-1 0,0 0,0 0,1 0,-1 1,0-1,0 0,0 1,0-1,0 0,-1 1,1-1,0 1,-1 0,1-1,-1 1,1 0,-1-1,0 1,0 0,0-1,0 1,4 252,-4-252,0-1,0 1,0-1,0 1,0-1,-1 1,1-1,0 1,-1-1,1 1,-1-1,1 0,-1 1,1-1,-1 0,0 1,0-1,0 0,0 0,0 0,0 0,0 0,0 0,0 0,-1 0,1 0,0 0,-1 0,1-1,0 1,-1-1,1 1,-1-1,1 0,-1 1,1-1,-1 0,1 0,-1 0,1 0,-1 0,-1-1,-69-7,-126-47,180 45</inkml:trace>
  <inkml:trace contextRef="#ctx0" brushRef="#br0" timeOffset="3997.499">2033 877,'106'-51,"-56"29,-1-2,0-2,-2-2,36-30,-73 50,1-2,-1 1,-1-1,0-1,0 0,-1 0,-1 0,0-1,0-1,-1 1,-1-1,0 0,1-5,-5 17,-1 0,1 0,-1-1,1 1,-1 0,1 0,-1-1,0 1,0 0,0-1,0 1,0 0,0-1,0 1,0 0,0 0,0-1,-1 1,1 0,-1-1,1 1,-1 0,1 0,-1 0,0 0,1 0,-1-1,0 1,0 1,0-1,0 0,0 0,0 0,0 0,0 1,0-1,0 0,-1 1,1-1,0 1,0-1,-1 1,1 0,0-1,0 1,-1 0,1 0,0 0,-1 0,-63 22,50-10,1 0,0 1,0 0,2 1,0 0,0 1,1 1,1 0,1 0,0 1,1 0,1 0,-5 17,12-29,0 0,0 1,0-1,0 0,1 1,0-1,0 0,0 0,1 0,0 0,0 0,0 0,1 0,-1-1,1 1,0-1,0 0,1 0,-1 0,1 0,0 0,0-1,0 0,1 0,-1 0,1 0,0-1,-1 1,1-1,0 0,0-1,1 1,-1-1,0 0,0-1,1 1,-1-1,0 0,1 0,-1-1,0 1,5-2,16-5,-1-1,0 0,-1-2,0-1,0-1,-1-1,-1-1,0-1,-1-1,-1-1,-1 0,0-2,3-4,-12 13,0 2,0 0,-1-1,0-1,-1 1,0-1,0-1,-1 1,0-1,-1-1,-1 1,0-1,2-5,-7 16,0-1,-1 0,1 0,0 1,-1-1,1 0,-1 1,0-1,1 0,-1 1,0-1,0 1,0-1,0 1,0 0,0-1,0 1,-1 0,1 0,-1 0,1 0,0 0,-1 0,0 0,1 0,-1 0,1 1,-1-1,0 1,1-1,-1 1,0 0,0 0,1 0,-1 0,0 0,0 0,0 0,1 0,-1 1,0-1,1 1,-1-1,0 1,1 0,-1-1,1 1,-1 0,1 0,-1 0,1 0,0 1,-1-1,1 0,0 0,0 1,0-1,-1 2,-8 6,0-1,1 1,0 1,1 0,0 0,1 1,0 0,0 0,1 1,1-1,0 1,0 1,1-1,0 5,3-12,0 0,1 1,0-1,0 1,0-1,0 1,1-1,0 0,0 1,1-1,-1 0,1 0,0 0,1 0,-1 0,1 0,0 0,0-1,1 0,-1 0,1 0,0 0,0 0,0-1,0 1,1-1,2 1,-1 1,2-1,-1 0,0 0,1-1,0 0,-1 0,1-1,0 0,1 0,-1-1,0 0,0 0,1-1,-1 0,0 0,1-1,6-2,13-7,-1-2,0-1,-1-1,-1-2,0 0,-1-1,-1-2,0 0,5-9,-15 17,0-1,-1-1,0 0,-1 0,-1-1,0-1,-1 0,0 0,-1-1,-1 0,-1 0,0-1,-1 1,1-6,-7 20,1-1,0 1,0 0,-1 0,1 0,-1 0,0 0,1 0,-1 0,0 0,0 0,0 0,-1 1,1-1,0 0,-1 1,1-1,-1 0,1 1,-1 0,0-1,0 1,1 0,-1 0,0 0,0 0,0 1,0-1,0 0,0 1,-1-1,1 1,0 0,0 0,0 0,0 0,0 0,-1 0,1 1,0-1,0 0,0 1,0 0,0 0,0-1,0 1,0 1,0-1,1 0,-1 0,0 0,1 1,-1-1,0 1,1 0,0-1,-1 1,1 0,0 0,0 0,-18 17,2 0,0 1,1 0,2 2,0-1,1 2,1 0,-1 5,8-15,0 0,1 0,1 0,0 1,1-1,1 1,0-1,1 1,1 13,-1-23,0 1,1 0,0-1,0 1,1 0,-1-1,1 1,0-1,0 0,0 0,0 1,1-2,0 1,0 0,0 0,0-1,1 0,-1 1,1-1,0-1,0 1,0-1,0 1,0-1,1 0,-1 0,0-1,1 0,3 1,12 2</inkml:trace>
  <inkml:trace contextRef="#ctx0" brushRef="#br0" timeOffset="4687.736">3387 735,'-81'60,"61"-45,1 1,1 1,0 1,1 0,1 1,1 1,-12 22,26-42,0 1,1 0,-1-1,0 1,1 0,-1-1,0 1,1 0,-1 0,1-1,-1 1,1 0,0 0,-1 0,1 0,0 0,0 0,-1 0,1 0,0 0,0 0,0 0,0 0,0-1,0 1,0 0,1 0,-1 0,0 0,1 0,-1 0,0 0,1 0,-1 0,1-1,-1 1,1 0,-1 0,1-1,0 1,0 0,-1-1,1 1,0 0,0-1,-1 1,1-1,0 0,0 1,0-1,0 0,0 1,0-1,0 0,0 0,0 0,0 0,0 0,-1 0,1 0,0 0,0 0,0 0,0-1,0 1,0 0,0 0,0-1,0 1,0-1,15-7,-1-1,0 0,0-1,-1-1,0 0,-1-1,0 0,-1-1,7-10,25-24,36-39,-80 85,0 1,0-1,0 1,0-1,0 1,1-1,-1 1,0-1,0 1,0-1,1 1,-1-1,0 1,1 0,-1-1,0 1,1-1,-1 1,1 0,-1-1,0 1,1 0,-1 0,1-1,-1 1,1 0,-1 0,1 0,-1 0,1-1,-1 1,1 0,-1 0,1 0,-1 0,1 0,-1 0,1 0,-1 1,1-1,-1 0,1 0,-1 0,1 0,-1 1,1-1,-1 0,0 0,1 1,-1-1,1 0,-1 1,0-1,1 0,-1 1,0-1,1 1,-1-1,0 1,0-1,1 1,-1-1,0 1,3 35,-4-30,1 0,10 87,-10-90,1 0,1 0,-1 0,0-1,1 1,-1-1,1 1,0-1,0 1,0-1,0 0,0 0,1 0,-1 0,0-1,1 1,0 0,-1-1,1 0,0 0,0 0,-1 0,1 0,0 0,0-1,0 1,0-1,0 0,3 0,2 0,1-1,-1-1,0 1,1-1,-1-1,0 1,0-1,0-1,-1 0,1 0,-1 0,0-1,0 0,0 0,-1-1,1 0,1-2,-5 5,0-1,0 1,0 0,0-1,-1 0,1 1,-1-1,0 0,0 0,-1-1,1 1,-1 0,0 0,0-1,0 1,-1-1,1 1,-1 0,0-1,0 1,-1-1,1 1,-1-1,0 1,0 0,-1-1,1 1,-1 0,0 0,0 0,0 0,-1 1,0-1,-9-10</inkml:trace>
  <inkml:trace contextRef="#ctx0" brushRef="#br0" timeOffset="5133.863">3641 199,'5'-2,"-1"-1,1 1,0 0,0 0,0 1,0-1,0 1,0 0,0 0,0 1,0 0,1 0,-1 0,0 0,0 1,0 0,0 0,0 0,0 1,2 0,-6 1,0 0,0 0,0 0,0 0,0 0,-1 0,1 0,-1 0,0 0,0 1,0-1,-1 0,1 0,-1 0,1 0,-1 0,0 0,0 0,0 0,-1 0,1-1,-1 1,0 0,1-1,-1 1,0-1,0 0,-1 0,1 0,0 0,-2 1,-4 7,-25 65,32-73,1 0,0 0,0 0,0 0,0 0,0 1,1-1,-1 0,1 0,-1 0,1 0,0 0,0 0,0 0,0 0,0 0,0 0,0-1,1 1,-1 0,0-1,1 1,0-1,-1 0,1 1,0-1,0 0,0 0,0 0,0 0,0 0,0-1,0 1,0-1,0 1,1-1,77 6,-55-6</inkml:trace>
  <inkml:trace contextRef="#ctx0" brushRef="#br0" timeOffset="5787.018">4205 566,'-13'4,"-1"1,1 1,0 0,0 1,0 0,1 1,1 0,-1 1,1 0,0 1,1 0,0 1,1 0,0 0,1 1,0 0,1 1,1 0,0 0,0 0,1 1,1 0,0-1,-1 14,4-17,1 0,0-1,0 1,1 0,1-1,0 1,0-1,1 1,0-1,0 0,1 0,0 0,1-1,0 0,0 0,1 0,0 0,0-1,1 0,0 0,0 0,1-1,-1-1,2 1,-1-1,0 0,1-1,0 0,0-1,0 1,0-2,1 1,6 0,12-2,0-2,1-1,-1-1,0-1,0-1,0-2,-1-1,0-1,0-1,-1-2,-1 0,0-2,0 0,-1-2,-1-1,-1 0,-1-2,15-16,-21 22,-1-1,-1-1,0 0,0-1,-2 0,0-1,-1 0,5-12,-12 21,0 1,0 0,0-1,-1 1,-1-1,1 0,-1 0,0 0,-1 0,0 1,0-1,-1 0,0 0,0 0,-1 0,0 1,0-1,-1 1,0-1,0 1,-1 0,-3-6,-2 2,-1 1,0-1,0 1,-1 1,0 0,0 0,-1 1,0 1,-1 0,0 1,0 0,0 1,-1 0,1 1,-1 0,0 2,0-1,0 2,-1 0,1 0,0 2,-1 0,1 0,0 1,0 1,0 0,0 1,-10 5,-116 52,106-42</inkml:trace>
  <inkml:trace contextRef="#ctx0" brushRef="#br0" timeOffset="6184.5">4092 932,'53'-55,"82"-67,-126 118,0 0,1 0,0 1,0 1,-1 0,1 0,1 1,-1 0,0 1,0 0,0 0,0 1,0 0,0 1,0 1,0-1,0 1,-1 1,0 0,9 5,89 20,56-42,-128 6,-10 3</inkml:trace>
  <inkml:trace contextRef="#ctx0" brushRef="#br0" timeOffset="7466.744">5024 848,'-136'253,"126"-233,35-36,115-152,-139 167,-1-1,1 1,0-1,0 0,0 1,0-1,0 1,0-1,0 1,1-1,-1 1,0 0,1-1,-1 1,1 0,0 0,-1 0,1 0,0 1,-1-1,1 0,0 1,0-1,0 1,0 0,-1-1,1 1,0 0,0 0,0 0,0 0,0 1,0-1,0 0,-1 1,1 0,0-1,0 1,-5 34,2-33,0-1,0 0,1 1,-1-1,0 0,1 1,-1-1,1 1,-1-1,1 1,0-1,-1 1,1 0,0-1,0 1,0-1,0 1,1 0,-1-1,0 1,1-1,-1 1,1-1,-1 1,1-1,0 0,-1 1,1-1,0 0,0 1,0-1,0 0,0 0,1 0,-1 0,0 0,0 0,1 0,-1 0,0-1,1 1,-1 0,1-1,5-1,0-1,0 0,0 0,-1-1,1 0,-1 0,1 0,-1-1,0 0,-1 0,1-1,4-4,-2 2,9-6,-12 8,0 0,0 0,1 1,0-1,0 1,0 1,1-1,-1 1,1 0,-1 1,1-1,0 1,0 1,0-1,2 1,-7 2,1 0,-1 0,0 0,1 0,-1 1,0-1,0 1,0-1,0 1,0 0,0 0,0 0,0 0,-1 0,1 0,-1 1,0-1,0 0,1 1,-2-1,1 1,13 19,3-5,0-3</inkml:trace>
  <inkml:trace contextRef="#ctx0" brushRef="#br0" timeOffset="7937.899">5080 1,'199'6,"-198"-6,1 0,-1 0,1 0,-1 1,1-1,-1 0,1 1,-1-1,0 1,1 0,-1 0,0-1,0 1,1 0,-1 0,0 0,0 0,0 0,0 0,0 0,0 1,0-1,-1 0,1 1,0-1,-1 0,1 1,-1-1,1 1,-1-1,0 0,1 1,-1-1,0 1,0-1,0 1,0-1,-1 1,1-1,0 1,-1-1,1 1,0-1,-1 0,0 1,1-1,-1 0,0 1,0 0,-49 58,43-54,-52 59,58-63,-1 0,1 0,0 0,0 0,0 0,0 0,0 1,0-1,1 0,-1 0,1 1,-1-1,1 1,0-1,0 1,0-1,0 0,1 1,-1-1,1 0,-1 1,1-1,0 0,0 1,0-1,0 0,0 0,0 0,1 0,-1 0,1 0,-1 0,2 0,6 4,1 0,0 0,0-1,0 0,1-1,0 0,0-1,0 0,0-1,0 0,1 0,-1-2,1 1,-1-1,0-1,11-1,2-3,-5-2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31.1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1 718,'29'-43,"28"-38,15-16,-1 1,-2 10,-8 11,-10 13,-9 12,-12 6,-5 9,-8 7,-6 8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32.5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0 905,'39'-44,"31"-32,13-14,3-1,1 5,-5 9,-6 6,-3 7,-3 4,-9 8,-6 3,-6 4,-8 7,-5 3,-10 9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37.9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1640,'436'-392,"429"-289,-534 434,-268 199,8-3,-3-4,56-59,-100 86,-7 5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199,'-38'4,"-33"7,-8 1,4-1,11 2,10-1,16-2</inkml:trace>
  <inkml:trace contextRef="#ctx0" brushRef="#br0" timeOffset="43234.06">0 311,'10'9,"12"4,8-1,3-2,1-3,0-3,-2-1,-1-7,-1-2,-6-1</inkml:trace>
  <inkml:trace contextRef="#ctx0" brushRef="#br0" timeOffset="43611.452">791 0,'0'17,"0"-1,-1 1,-1-1,0 0,-1 1,-1-1,-1 0,0-1,-1 1,0-1,-2 0,0-1,0 0,-1 0,-213 250,205-246,2-5</inkml:trace>
  <inkml:trace contextRef="#ctx0" brushRef="#br0" timeOffset="43932.575">480 29,'24'44,"103"87,-6-26,-9 5,-94-93</inkml:trace>
  <inkml:trace contextRef="#ctx0" brushRef="#br0" timeOffset="47503.653">1072 424,'-2'-2,"0"0,0 0,-1 0,0 1,1-1,-1 1,0 0,1 0,-1 0,0 0,0 0,0 1,0-1,0 1,0 0,0-1,0 1,0 1,0-1,0 0,0 1,1 0,-1 0,0-1,0 2,0-1,1 0,-1 1,0-1,1 1,0-1,-1 1,1 0,0 0,0 0,0 1,0-1,0 0,0 1,1-1,-1 1,1 0,0 0,0 0,-5 67,7-70,1 0,0 0,-1 0,1-1,-1 1,1-1,-1 1,1-1,-1 1,1-1,-1 0,0 1,1-1,-1 0,0 0,1 0,-1 0,0-1,0 1,0 0,0 0,0 0,0-1,-1 1,1-1,0 1,-1-1,1 1,-1-1,1 1,-1-1,0 1,1-1,1-3,1-2,0 0,0 0,1 0,0 1,0-1,1 1,-1 0,2 1,-1-1,0 1,1 0,0 0,0 0,1 1,-1 0,1 0,0 1,1-1,-6 5,0-1,0 1,0 0,0 0,1 0,-1 0,-1 0,1 0,0 0,0 1,0-1,-1 1,1-1,-1 1,1 0,-1-1,0 1,1 0,-1 0,0 0,0 0,0 0,-1 0,1 0,0 0,-1 1,1-1,-1 0,0 0,0 0,0 1,0-1,0 0,0 0,-1 1,13 37,-11-40,0 1,0-1,1 1,-1-1,0 0,1 1,-1-1,0 0,1 0,-1 0,1 0,-1 0,0 0,1 0,-1-1,0 1,1 0,-1-1,0 1,0-1,1 0,-1 1,0-1,0 0,0 0,0 1,0-1,0 0,0 0,0 0,0 0,0 0,0-1,-1 1,1 0,0 0,-1 0,1-2,6-4,8-10,-11 12,0 0,0 0,0 0,1 1,-1 0,1 0,0 0,0 0,1 1,-1 0,1 0,-1 0,1 1,0 0,6-2,-10 6,1-1,-1 1,1 0,-1 0,0 0,0 0,0 1,0-1,0 1,0-1,-1 1,1-1,-1 1,1 0,-1 0,0 0,0 0,-1 0,1 0,-1 0,1 0,-1 0,0 0,0 0,0 0,0 0,-1 0,1 0,-1 1,1 11,4 9,2-3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39.0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1475,'619'-444,"427"-301,-736 514,-237 177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46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85 338,'136'-15,"1"5,108 8,-225 2,177-29,-173 28</inkml:trace>
  <inkml:trace contextRef="#ctx0" brushRef="#br0" timeOffset="285.128">1 564,'38'-5,"32"-1,14-5,-3 0,-10 1,-8 3,-9 3,-10 1,-7 2,-5 1,-4 0,-1 0,0 1,-1-1,-4 1</inkml:trace>
  <inkml:trace contextRef="#ctx0" brushRef="#br0" timeOffset="816.787">537 0,'24'21,"1"-1,0-2,2 0,0-2,1-1,0-1,1-1,143 85,-169-96,0 0,0 1,0 0,0-1,-1 1,1 0,-1 0,0 0,0 1,0-1,0 0,0 1,-1-1,0 1,0 0,0-1,0 1,0 0,-1 0,1 0,-1 0,0-1,0 1,-1 0,1 0,-1 0,0-1,0 1,0 0,-1 1,-2 4,0-1,-1 1,0-1,0 0,-1 0,0 0,0-1,-1 0,0 0,-1-1,-3 3,-267 155,238-142,18-11,1 0,0 2,1 1,0 0,1 1,1 1,-8 9,10-4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52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1,'-15'39,"-9"31,0 9,3-4,6-10,5-12,4-9,3-9,3-4,-4-7,-2-4,1 0,1-4</inkml:trace>
  <inkml:trace contextRef="#ctx0" brushRef="#br0" timeOffset="300.62">226 1,'43'5,"39"2,14-6,1-3,-7 0,-8-1,-14 1,-14 0,-6 1,-7 0,-5 1,-4 0,-3 0,-1 0,-6 0</inkml:trace>
  <inkml:trace contextRef="#ctx0" brushRef="#br0" timeOffset="572.098">0 622,'39'0,"31"0,14 0,2-5,-9-1,-12 0,-13 1,-10-3,-3-1,-3 2,-4 1,-1-2,-2 0,4-4,1 0,-5 3</inkml:trace>
  <inkml:trace contextRef="#ctx0" brushRef="#br0" timeOffset="1220.061">1130 368,'-269'253,"236"-211,34-42,0 0,0 1,0-1,0 0,0 1,0-1,0 0,0 0,0 0,0 0,0 0,0 0,0 0,0 0,0 0,0 0,0 0,0-1,-1 1,1 0,0-1,0 1,0-1,0 1,0-1,-1 1,1-1,0 0,0 1,-1-1,1 0,0 0,-1 0,1 1,-1-1,1 0,-1 0,1 0,-1 1,241-165,-222 153,-13 7,0 1,0 0,0 0,0 0,1 1,-1 0,1 1,0-1,0 1,0 1,0-1,4 1,-7 2,-1 1,1 0,-1 0,1 0,-1 0,0 1,0-1,0 1,-1 0,1 0,0 0,-1 0,0 0,0 1,0-1,0 1,-1-1,1 1,-1 0,0-1,0 1,0 0,0 4,7 14,9 7,8 33,-28-59,0 0,0-1,0 1,0 0,0-1,0 0,-1 0,1 0,-1 0,0 0,1-1,-1 0,0 1,0-1,0-1,0 1,0-1,0 1,0-1,0 0,0-1,0 1,0-1,0 1,0-2,-11-1,-1 0,2-2,-1 0,0 0,1-2,0 0,1 0,0-1,0-1,0 0,1-1,1 0,-1-1,2 0,0-1,-1-2,-8-4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51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57,'-43'154,"31"-102,-3-1,-1 0,-3-1,-2-1,-14 20,23-55,24-46,20-33,4 1,2 1,3 3,2 1,48-49,-83 98,43-32,-49 44,1 0,-1 0,1 1,-1-1,0 1,0-1,0 1,0 0,0 0,-1 0,1 0,-1 0,0 0,0 1,0-1,0 0,0 0,-1 1,1 0,0 1,15 201,-16-204,0 1,0-1,-1 0,1 0,1 1,-1-1,0 0,0 0,1 1,-1-1,1 0,0 0,0 0,0 0,0 0,0 0,0 0,0 0,1 0,-1 0,1-1,-1 1,1-1,0 1,-1-1,1 1,0-1,0 0,0 0,0 0,0 0,0 0,0-1,1 1,-1-1,0 1,0-1,0 0,1 0,-1 0,0 0,9-4,0-1,-1-1,0 1,0-2,0 1,-1-2,0 1,-1-1,1 0,-2-1,3-2,18-18,54-54,92-79,-173 161,-1 0,1 0,0-1,0 1,0 0,0 1,-1-1,1 0,1 0,-1 0,0 0,0 1,0-1,0 1,0-1,1 1,-1-1,0 1,0-1,1 1,-1 0,0 0,1 0,-1 0,0 0,1 0,-1 0,0 0,1 1,-1-1,0 0,0 1,1-1,-1 1,0-1,0 1,0 0,0-1,0 1,0 0,0 0,0 0,0 0,0 0,0 0,0 0,-1 0,1 0,0 0,-1 1,1-1,-1 0,1 0,-1 1,0-1,1 0,-1 10,1 0,-1-1,-1 1,0-1,-1 1,0-1,0 0,-1 1,0-1,-1 0,-5 8,4-7,1-1,0 1,1 0,0 1,0-1,1 0,1 1,0-1,0 10,1-18,1 0,-1 0,1-1,-1 1,1 0,0-1,0 1,0-1,0 1,0-1,1 0,-1 1,1-1,0 0,-1 0,1 0,0 0,0 0,0 0,1-1,0 1,13 6</inkml:trace>
  <inkml:trace contextRef="#ctx0" brushRef="#br0" timeOffset="649.954">1581 29,'-46'21,"1"2,1 2,2 2,0 1,-5 8,41-33,0 1,1 0,0 0,-1 1,1 0,1 0,-1 0,1 0,0 1,0-1,0 1,1 0,0 1,0-1,1 0,-1 1,2-1,-1 1,1 0,0 0,0-1,0 1,1 0,1 5,-1-10,1 0,0 0,0 0,1 0,-1-1,0 1,0 0,1-1,-1 1,1-1,0 1,-1-1,1 0,0 0,0 0,-1 0,1 0,0 0,0 0,0-1,0 1,0-1,0 1,1-1,-1 0,0 0,0 0,0 0,0 0,0-1,0 1,0 0,0-1,0 0,0 1,0-1,0 0,1-1,71-42,112-159,-185 200,0 0,1 1,-1-1,1 1,0-1,0 1,0 0,0-1,0 1,0 0,0 1,1-1,-1 0,1 1,-1-1,1 1,0 0,0 0,-1 0,1 0,0 0,0 0,0 1,0 0,0 0,0-1,0 2,0-1,0 0,0 1,0-1,0 1,0 0,-1 0,1 0,0 0,0 0,-1 1,1-1,-1 1,2 0,70 149,-36-99,-30-42,1-1,-2 2,1-1,-1 1,-1 0,0 1,-1-1,0 1,0 0,-1 1,-1-1,0 1,0 8,-3-16,-1 1,0 0,0-1,-1 1,1 0,-1-1,0 0,-1 1,1-1,-1 0,0 0,0-1,-1 1,1-1,-1 1,0-1,0 0,-1 0,1-1,-1 0,0 1,-1-1,-118 55,120-57,-7 4,-1-1,1 0,-1 0,1-1,-1-1,0 0,0 0,0-2,0 1,0-1,0-1,0 0,-2-1,12 1,0 0,0 0,0 0,0-1,0 1,0 0,0-1,1 1,-1-1,0 1,1-1,-1 0,1 0,0 0,0 0,-1 0,1 0,0 0,1 0,-1 0,0 0,1-1,-1 1,1 0,0-1,-1 1,1 0,0-1,1 1,-1 0,0 0,1-1,-1 1,1-1,35-72,-11 48,2 0,2 2,0 2,1 0,1 2,1 1,1 2,25-10,-31 16,0 1,1 1,1 1,-1 1,1 2,1 1,-1 1,1 2,-1 0,7 3,-12-1</inkml:trace>
  <inkml:trace contextRef="#ctx0" brushRef="#br0" timeOffset="1068.041">0 735,'657'-11,"255"-7,-647 19,-235-1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5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0,'34'0,"30"0,9 0,-4 0,-7 0,-11 0,-9 0,-6 0,-5 0,-3 0,-1 0,-1 5,0 1,1 0,-5-1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55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29,'44'0,"32"0,14 0,1 0,-10-4,-15-3,-8 1,-9 1,-9 2,-6 1,-9 1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57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34,'15'-7,"-1"2,1 0,1 0,-1 2,1-1,-1 2,1 0,0 1,0 1,-1 0,8 2,-22-2,1 0,-1 0,1 0,-1 0,1 0,-1 1,1-1,-1 0,0 1,1-1,-1 1,1-1,-1 1,0 0,0 0,1 0,-1-1,0 1,0 0,0 0,0 1,0-1,0 0,0 0,0 0,-1 1,1-1,0 0,-1 1,1-1,-1 0,1 1,-1-1,0 1,1-1,-1 1,0-1,0 1,0-1,0 1,-1-1,1 1,0-1,-1 1,1-1,-1 0,1 1,-1-1,1 0,-1 1,0-1,0 0,0 1,-55 61,54-62,0 0,-1 0,1-1,0 2,0-1,1 0,-1 0,0 1,0-1,1 1,-1-1,0 1,1 0,0 0,-1 0,1 0,0 0,0 0,0 0,0 0,1 0,-1 0,0 0,1 1,0-1,-1 0,1 0,0 1,0-1,0 0,0 0,1 1,-1-1,1 0,-1 0,1 0,0 1,0-1,0 0,0 0,0 0,0 0,1-1,-1 1,1 0,-1 0,1-1,-1 1,1-1,0 0,1 1,14 4,1-2,0 0,0-1,0 0,0-2,0 0,1-1,-1-1,0-1,0-1,0 0,6-2,118-14,-116 18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7:57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0 562,'33'-3,"0"-1,-1-1,1-2,-1-2,-1 0,8-6,4 1,-36 12,15-3,-1 0,-1-1,1-2,-1 0,0-1,-1-1,0-1,-1 0,0-2,-1 0,0-1,-1 0,-1-2,8-9,-20 21,0 0,-1 0,1-1,-1 1,0-1,0 1,-1-1,1 0,-1 1,0-1,-1 0,1 0,-1 0,0 0,0 0,0 0,-1 0,1 1,-1-1,-1 0,1 0,-1 0,1 1,-1-1,0 1,-1 0,1-1,-1 1,0 0,0 0,0 1,-1-1,1 1,-1-1,0 1,0 0,0 1,0-1,-1 1,1 0,-1 0,1 0,-1 0,-9-2,0 1,0 0,0 0,0 2,0 0,0 0,0 1,0 1,-1 0,1 1,0 1,1 0,-9 4,16-4,0 1,1 0,-1 1,1-1,-1 1,1 0,1 1,-1-1,1 1,0 0,0 0,1 0,-1 0,2 1,-1-1,1 1,-1 0,2 0,-1 0,1 0,0 0,1 0,0 0,0 0,0 0,1 0,0 1,0-2,1 1,0 0,0 0,0 0,1-1,0 1,1-1,-1 0,1 0,3 3,4 2,1 0,0-1,1 0,0-1,0-1,1 0,0 0,1-2,0 0,0 0,0-2,0 0,1 0,-1-1,1-1,0-1,1-1,9 1,0-2,-1-2,1 0,-1-1,0-2,0 0,0-2,-1-1,0 0,-1-2,0-1,16-11,-26 17,-1-1,1 0,-1-1,0 0,-1-1,0 0,-1-1,1 0,-2-1,0 0,0 0,-1-1,0 0,-1-1,0 0,-1 0,-1 0,0 0,-1-1,0 0,0-5,-4 17,0-1,0 0,0 1,0-1,0 0,0 1,-1-1,0 1,1-1,-1 1,0-1,0 1,0 0,0-1,-1 1,1 0,-1 0,1 0,-1 0,0 0,0 0,0 0,0 1,0-1,0 1,0-1,-1 1,1 0,0 0,-1 0,1 0,-1 0,1 1,-1-1,1 1,-1-1,0 1,1 0,-1 0,1 0,-1 1,0-1,1 0,-1 1,1 0,-2 0,-7 3,1 0,-1 1,1 0,0 1,1 0,-1 1,1 0,1 0,-1 1,1 0,0 0,1 1,0 0,0 0,1 1,1 0,-1 0,1 0,1 1,0-1,1 1,0 0,0 0,1 1,1-1,0 0,0 1,1 7,1-14,0-1,-1 1,2 0,-1-1,0 1,1-1,0 0,0 0,0 1,1-1,-1 0,1-1,0 1,0 0,0-1,1 0,-1 0,1 0,0 0,-1 0,1-1,1 1,-1-1,0 0,0-1,1 1,3 0,128 19,-110-21,0-1,0 0,1-3,-1 0,-1-1,1-2,-1 0,0-2,-1 0,0-2,0-1,-1-1,-1-1,2-2,-11 9,0-1,-1-1,1 0,-2 0,1-1,-1-1,-1 0,0-1,0 0,-2 0,1-1,-1 0,-1 0,0-1,-1 0,2-10,-2-75,-6 95,0 1,-1 0,1 0,-1 0,0 0,0 0,0 0,0 0,-1 0,1 1,-1-1,0 0,1 1,-1-1,0 1,-1 0,1 0,0 0,-1 0,1 0,-1 0,0 0,1 1,-1 0,0-1,0 1,0 0,0 0,-2 0,-1 2,1 0,-1 0,1 1,0-1,0 1,-1 1,1-1,0 1,1 0,-1 0,1 0,-1 0,1 1,0 0,0 0,0 0,1 0,-1 1,1 0,0-1,1 1,-1 0,1 1,-9 8,1 0,0 1,1 1,1-1,1 1,0 1,1-1,0 1,2 0,0 1,1-1,1 1,0-1,1 1,1 0,1 0,3 16,0-25,0 0,1 0,1 0,0 0,0-1,0 0,1 0,0-1,1 0,0 0,0-1,0 0,9 5,7 4</inkml:trace>
  <inkml:trace contextRef="#ctx0" brushRef="#br0" timeOffset="479.51">1750 450,'-181'134,"324"-259,37-8,-180 134,0 0,0-1,0 1,0 0,0 0,0 0,0 0,0 0,0 0,1 0,-1-1,0 1,0 0,1 0,-1 0,1-1,-1 1,1 0,-1 0,1-1,-1 1,1 0,0-1,-1 1,1-1,0 1,-1-1,1 1,0-1,0 1,-1-1,1 0,0 1,0-1,0 0,0 0,0 0,-1 0,1 0,0 0,0 0,0 0,0 0,0 0,0 0,-1 0,1-1,0 1,0 0,0-1,0 1,-1 0,1-1,0 1,0-1,-1 1,1-1,0 0,-1 1,1-1,-1 0,1 1,-1-1,1 0,-1 0,1 1,-1-1,0 0,1-1,-17 59,-8 52,23-105,1-1,1 1,-1-1,0 1,1-1,0 0,0 1,0-1,0 0,0 1,1-1,-1 0,1 0,0 0,0 0,0 0,0-1,1 1,-1-1,1 1,0-1,-1 0,1 0,0 0,0 0,0-1,0 1,3 0,4 0,0-1,-1 0,1-1,0 0,0-1,0 1,-1-2,1 0,0 0,-1 0,1-1,-1-1,0 0,0 0,0 0,-1-1,0-1,0 1,0-1,0-1,-1 1,0-1,-1-1,5-5,-7 8,0-1,-1 0,1-1,-1 1,0 0,-1-1,0 0,0 1,0-1,-1 0,0 0,0 0,-1 0,0 0,0 0,-1 0,0-4,-5-8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8:03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1 368,'547'0,"-335"-27,-139 7,-54 15</inkml:trace>
  <inkml:trace contextRef="#ctx0" brushRef="#br0" timeOffset="250.968">1 622,'48'0,"49"-5,19-6,-2-2,-6 2,-11-2,-13 1,-11 3,-13-2,-7 0,-8 3,-7 2,-9 3</inkml:trace>
  <inkml:trace contextRef="#ctx0" brushRef="#br0" timeOffset="599.05">594 1,'13'20,"0"-1,2 0,0-1,1 0,1-2,1 0,0 0,1-2,0-1,1 0,1-1,0-1,0-1,1-1,1-1,-1-1,1-1,0-1,1-1,6 0,-2 0,-18-4,1 1,-1 0,0 1,0 0,-1 1,1 0,0 0,-1 1,0 0,0 1,0 0,8 6,-15-6,0 0,-1 0,0 0,0 0,0 1,0-1,-1 0,0 1,0-1,0 0,-1 1,0-1,0 0,0 0,0 1,-1-1,0 0,0 0,-1-1,1 1,-1 0,0-1,0 0,-1 1,1-1,-1-1,0 1,-4 3,-43 43,-2-2,-2-3,-3-2,-19 9,24-15,53-37,-33 22,2 1,0 1,2 2,1 1,-1 3,9-6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8:0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1413,'43'2,"-1"-2,0-1,1-3,-1-1,0-2,-1-2,0-2,0-1,-1-2,5-5,-7 4,0-3,-1-1,0-2,-2-1,-1-2,-1-1,0-1,-3-2,0-2,10-14,-34 38,0-1,-1 0,0 0,-1 0,0 0,0-1,0 0,-1 0,0 0,-1 0,1 0,-2-1,1 1,-1-1,0 1,-1-1,0 1,-1-4,-1 9,0 0,-1 0,1 0,-1 1,0-1,0 1,0-1,0 1,0 0,0 1,-1-1,1 0,-1 1,1 0,-1 0,1 0,-1 0,0 0,0 1,1 0,-1-1,0 1,0 1,1-1,-1 1,0-1,1 1,-1 0,0 0,1 1,-1-1,1 1,0 0,0 0,-3 2,-10 7,1 2,0 0,1 0,1 1,0 1,1 0,0 1,1 0,1 1,1 0,0 1,2 0,0 0,0 1,2-1,-3 18,7-27,0-1,0 1,1-1,0 1,1-1,-1 1,2-1,-1 1,1-1,1 0,-1 0,1 0,1 0,-1 0,2-1,-1 1,1-1,0 0,0-1,1 1,-1-1,2 0,-1 0,1-1,-1 0,1 0,1-1,-1 1,1-2,0 1,0-1,0 0,0-1,0 0,2 0,20 4,1-2,1-2,-1 0,0-2,0-1,0-2,0-1,0-2,-1 0,1-2,-2-2,13-5,-23 6,0 1,-1-2,0-1,-1 0,0-1,-1-1,0 0,-1-2,-1 1,0-2,-10 11,0 0,0 0,-1 0,0 0,0-1,0 1,0-1,-1 0,0 0,-1 0,1 0,-1 0,0 0,0-1,-1 1,0 0,0 0,-1-1,1 1,-2-3,2 8,0 1,-1-1,1 0,-1 0,1 0,-1 1,1-1,-1 0,1 0,-1 1,1-1,-1 1,0-1,1 0,-1 1,0-1,0 1,0 0,1-1,-1 1,0 0,0-1,0 1,0 0,1 0,-1 0,0 0,0-1,0 1,0 1,0-1,0 0,0 0,1 0,-1 0,0 1,0-1,0 0,0 1,1-1,-1 0,0 1,0-1,1 1,-1 0,0-1,1 1,-1-1,0 1,1 0,-1 0,1-1,-1 1,1 0,0 0,-30 43,27-39,0 1,1-1,-1 1,1 0,0 0,1 0,0 0,0 0,0 0,0 0,1 0,0 0,1 0,-1 0,1 1,0-1,1 0,-1-1,1 1,0 0,1 0,-1-1,1 1,0-1,1 0,-1 0,1 0,0 0,0-1,1 0,-1 1,1-2,0 1,0 0,0-1,0 0,1 0,0-1,4 2,12-2,-1-1,0-1,1-1,-1-1,0 0,0-2,0-1,0 0,-1-1,0-2,0 0,0-1,-1-1,-1 0,18-14,-16 10,-1 0,0-1,-1-1,-1-1,0 0,-1-2,-1 0,-1 0,-1-1,0-1,-2 0,0-1,-2 0,3-10,-9 24,-1 1,-1-1,1 1,-2-1,1 0,-1 1,0-1,0 0,-1 1,0-1,0 0,-1 1,-2-7,3 11,0 0,-1 1,1-1,-1 0,1 1,-1-1,0 1,0 0,0-1,0 1,0 0,-1 0,1 0,-1 1,1-1,-1 1,0-1,1 1,-1 0,0 0,0 0,0 0,0 0,0 1,0 0,0-1,0 1,0 0,0 0,0 1,0-1,0 1,0-1,0 1,-3 1,-4 1,0 1,0 0,0 1,1 0,-1 0,1 1,0 0,1 1,0 0,0 0,0 1,1 0,0 0,0 1,1 0,0 0,1 0,0 1,1-1,0 1,-1 4,-5 14,2 0,1 0,2 0,0 1,2 0,1 0,2 11,-1-31,0 0,1-1,0 1,0 0,1-1,1 1,-1 0,1-1,0 1,1-1,0 0,1 0,-1 0,1-1,1 1,0-1,0 0,0 0,1 0,0-1,0 0,0 0,1 0,0-1,0 0,1-1,-1 1,7 1,9 1</inkml:trace>
  <inkml:trace contextRef="#ctx0" brushRef="#br0" timeOffset="483.198">2004 1356,'-68'63,"61"-54,14-13,15-12,119-109,-137 121,36-26,-39 30,0-1,0 1,0 0,0-1,-1 1,1 0,0 0,0 0,0-1,0 1,0 0,0 0,0 1,0-1,0 0,0 0,0 0,-1 0,1 1,0-1,0 0,0 1,0-1,-1 1,1-1,0 1,0 0,-1-1,1 1,0-1,-1 1,1 0,-1 0,1-1,-1 1,1 0,-1 0,1 0,-1 0,0 0,1-1,-1 1,0 0,0 0,0 0,0 0,0 0,0 0,0 0,6 36,-7-32,1 0,0 0,0 0,1 0,-1 0,1 0,0 0,0-1,1 1,0 0,-1-1,2 1,-1-1,0 1,1-1,0 0,0 0,0 0,0-1,1 1,-1-1,1 1,0-1,0 0,0-1,1 1,-1-1,4 1,-3-2,0 0,0-1,0 0,0 0,0 0,0-1,0 1,-1-1,1 0,0-1,0 1,0-1,-1 0,1 0,-1-1,0 1,1-1,-1 0,0 0,-1 0,3-2,72-84,-71 80,44-70,-39 55</inkml:trace>
  <inkml:trace contextRef="#ctx0" brushRef="#br0" timeOffset="745.508">2908 1046,'43'-5,"29"-1,7-1,-6 2,-10 2,-11 1,-9 0,-8 2,-4-5,-9-1</inkml:trace>
  <inkml:trace contextRef="#ctx0" brushRef="#br0" timeOffset="995.939">2963 1271,'39'-5,"31"-6,9-6,-4 0,-10 2,-12 5,-9-2,-13 2</inkml:trace>
  <inkml:trace contextRef="#ctx0" brushRef="#br0" timeOffset="2483.667">4177 1074,'136'-217,"-111"181,3 1,1 1,1 1,2 2,22-16,-53 47,0-2,0 0,0 0,1 0,-1 0,1 0,-1 1,1-1,0 1,0-1,0 1,0 0,0 0,0 0,0 0,0 0,0 0,0 0,0 1,1-1,-1 1,0-1,1 1,-1 0,0 0,1 0,-1 0,0 1,0-1,1 1,-1-1,0 1,0 0,0 0,1 0,-1 0,0 0,0 0,-1 0,1 1,2 1,-1 8,0 1,-1 0,0 0,0 0,-2 0,1 0,-1 0,-1 0,0 0,-1 0,0-1,-2 4,-13 74,17-88,1 0,0 0,-1 0,1 0,0 0,0-1,-1 1,1 0,0-1,0 1,0 0,0-1,0 1,0-1,0 1,0-1,0 0,1 1,-1-1,0 0,0 0,0 0,0 0,0 0,0 0,1 0,-1 0,0 0,0 0,0-1,0 1,0-1,0 1,0 0,0-1,0 0,0 1,0-1,0 0,0 1,0-1,-1 0,1 0,0 0,0 0,-1 1,1-1,0-1,3-1,265-204,-246 187,2 2,0 0,1 2,1 1,29-12,-55 25,1 1,0 0,0 0,0 0,0 0,0 0,0 0,0 1,0-1,0 1,0-1,0 1,0 0,0-1,0 1,0 1,1-1,-1 0,0 0,0 1,0-1,0 1,0 0,0-1,0 1,0 0,0 0,0 0,-1 1,1-1,0 0,-1 1,1-1,-1 1,1-1,-1 1,0 0,0-1,1 1,-1 0,0 1,-2 9,0 1,0 0,-2 0,1-1,-2 1,1-1,-2 0,0 0,0 0,-1-1,-7 11,-1 5,-52 107,65-133,1 1,0 0,0-1,0 1,0 0,0-1,0 1,1 0,-1-1,0 1,1 0,-1-1,1 1,0-1,-1 1,1-1,0 1,0-1,0 0,0 1,0-1,0 0,1 0,-1 0,0 0,1 0,-1 0,0 0,1 0,-1-1,1 1,0 0,16 5</inkml:trace>
  <inkml:trace contextRef="#ctx0" brushRef="#br0" timeOffset="3099.374">5673 566,'-39'25,"2"2,1 2,1 1,1 1,2 2,-13 19,-11 47,55-96,0 0,0-1,0 1,1 0,-1 0,0 0,1 0,0 0,0 0,0 0,0 0,0-1,1 1,-1 0,1 0,0 0,0 0,0-1,0 1,0 0,1-1,-1 1,1-1,-1 1,1-1,0 0,0 0,0 0,0 0,1 0,-1 0,0 0,1-1,-1 0,1 1,1-1,2 1,-1 0,1-1,0 0,0-1,-1 1,1-1,0 0,0 0,0-1,0 0,-1 0,1 0,0-1,-1 0,1 0,-1 0,0-1,1 1,-1-1,4-4,92-77,142-184,-243 268,0-1,0 0,1 0,-1 0,0 0,1 1,-1-1,1 0,-1 0,1 1,0-1,-1 0,1 1,0-1,-1 0,1 1,0-1,-1 1,1-1,0 1,0 0,0-1,0 1,-1 0,1 0,0-1,0 1,0 0,0 0,0 0,0 0,0 0,0 0,0 0,-1 0,1 1,0-1,0 0,0 1,0-1,0 0,-1 1,1-1,0 1,0-1,-1 1,1-1,0 1,-1 0,1-1,-1 1,1 0,0-1,-1 1,0 0,1 0,-1 0,1 0,-1-1,0 1,0 0,1 0,-1 0,0 0,0 0,0 0,0 0,0-1,0 2,1 28,0-1,-2 1,-2-1,0 1,-6 19,3-20,2 0,1 0,1 0,1 1,4 27,4-5,-1-25,-1 0,-2 0,-1 1,-1-1,-1 1,-2 0,-1-1,-1 0,-4 15,4-33,-1-1,0 1,0-1,-1 0,0 0,0-1,-1 0,0 0,-1 0,1-1,-1 0,0-1,-1 0,1 0,-1 0,0-1,0-1,0 1,-1-2,1 1,-1-1,-5 0,10-2,0 0,1 0,-1 0,0-1,1 1,-1-1,1 0,-1-1,1 1,0-1,-1 0,1 0,0 0,0 0,0-1,1 0,-1 0,1 0,-1 0,1 0,0-1,0 0,0 1,1-1,-1 0,1 0,0 0,0-1,1 1,-1 0,1-1,0 1,0-1,0 1,1-1,0 0,0 1,0-1,0 0,0 1,1-1,0 1,0-1,1 1,1-5,5-15,2 0,0 1,2 0,1 1,0 0,2 1,0 0,1 1,1 1,1 1,1 0,1 2,0 0,1 1,0 1,1 1,10-4,12-8,1 3,1 1,1 2,0 2,2 3,0 1,37-4,38-3,-106 23</inkml:trace>
  <inkml:trace contextRef="#ctx0" brushRef="#br0" timeOffset="3452.966">3952 1384,'354'-59,"239"-6,-124 44,64 23,-212 0,-82-2,-189 0</inkml:trace>
  <inkml:trace contextRef="#ctx0" brushRef="#br0" timeOffset="3933.928">5362 1554,'-14'43,"-5"24,-4 5,2-4,5-5,4-8,1-8,1-8,2-6,-1-3,0-2,2-6</inkml:trace>
  <inkml:trace contextRef="#ctx0" brushRef="#br0" timeOffset="4234.485">4798 1667,'39'-5,"40"-6,18-2,6 2,-5 3,-9 2,-10-2,-10 0,-5 1,-6 2,-7 2,-3 2,-4 0,-6 1,-8 0</inkml:trace>
  <inkml:trace contextRef="#ctx0" brushRef="#br0" timeOffset="4532.726">4657 2175,'43'-5,"34"-1,13-5,6-1,-5-2,-7 1,-8 2,-8-1,-11 0,-5 4,-2 2,-5-2,0 0,-3 1,-9 2</inkml:trace>
  <inkml:trace contextRef="#ctx0" brushRef="#br0" timeOffset="5129.246">5899 1977,'-299'278,"295"-266,34-31,-24 15,347-226,-250 180,-101 49,-1 0,1 1,-1-1,1 0,0 0,0 1,-1-1,1 1,0-1,0 1,-1 0,1 0,0 0,0 0,0 0,0 0,-1 0,1 1,0-1,0 1,0-1,-1 1,1 0,0-1,-1 1,1 0,-1 0,1 0,-1 1,1-1,-1 0,0 0,0 1,1-1,-1 1,0-1,0 1,0-1,-1 1,1 0,0-1,-1 1,1 0,-1 0,1-1,-1 1,0 0,0 0,0 0,0 1,4 30,26 84,19-37,-49-79,1 0,-1-1,0 1,0 0,0 0,0 0,0 0,0 0,0-1,0 1,-1 0,1 0,0 0,0-1,-1 1,1 0,-1 0,1 0,0-1,-1 1,1 0,-1-1,0 1,1-1,-1 1,1 0,-1-1,0 1,0-1,1 0,-1 1,0-1,0 1,1-1,-1 0,0 0,0 0,0 1,0-1,1 0,-1 0,0 0,0 0,0 0,0-1,0 1,1 0,-1 0,0 0,-1-1,-47-8,48 8,-233-76,120 43,90 27</inkml:trace>
  <inkml:trace contextRef="#ctx0" brushRef="#br0" timeOffset="6631.749">3162 227,'99'-56,"3"5,95-33,-186 79,-4 2,1-1,-1 1,1 0,0 0,0 1,0 0,1 1,-1 0,0 0,1 1,-1 0,0 0,1 1,-1 0,3 1,-8 1,1 0,-1 1,0-1,0 1,0 0,0 0,-1 0,1 0,-1 0,0 1,0-1,-1 1,1-1,-1 1,0 0,-1 0,1-1,-1 1,0 0,0 0,0 0,0-1,-1 1,0 0,0 0,-1-1,-56 327,18-87,10 2,3 246,59 265,-31-747,0-1,0 0,-1 0,-1 0,0 0,0 0,0 0,-1 0,-1 0,1 0,-2 0,1-1,-1 0,0 1,-1-2,0 1,0 0,-1-1,1 0,-2 0,1-1,-1 0,0 0,0 0,-1-1,-3 2,9-6,-1-1,1 0,-1 1,1-1,-1 0,1-1,0 1,-1 0,1-1,-1 1,1-1,0 0,0 0,-1 0,1 0,0 0,0 0,0-1,0 1,0-1,0 1,1-1,-1 0,0 1,1-1,-1 0,1 0,0 0,0 0,0-1,0 1,0 0,0 0,0-1,1 1,-1 0,1-1,0 1,0-1,0 1,0-1,0 1,0 0,0-1,1 1,-1-1,1 1,0 0,0 0,0-1,0 1,0 0,139-615,-135 586,163-870,-156 842,3-1,2 2,3 0,3 1,2 1,2 2,21-31,-37 71,0 1,1 0,1 1,-1 0,2 1,0 0,0 2,1-1,0 2,0 0,1 0,0 2,1 0,-1 1,16-3,23-3,0 3,0 2,0 3,20 2,328 0,591-23,-244-40,-500 47,125 11,-310 18,-91 14,-7-11,79 9,-43-18,-1 0,0 0,0 1,0-1,-1 1,0-1,0 1,-1 0,1-1,-2 1,1 0,-1-1,0 1,0-1,-1 1,1-1,-2 0,1 1,-1-1,0 0,-2 3,3-4,-61 194,56-173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03.13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367 2089,'0'145,"30"214,-30-183,-1-153</inkml:trace>
  <inkml:trace contextRef="#ctx0" brushRef="#br0" timeOffset="1783.346">9568 0,'-22'109,"-2"20,18-93,2 0,1 0,2 1,4 33,-7 106,3 75,7-124,23 278,-29-364,1-5,-1 1,-2 0,-1-1,-2 0,-2 1,-5 14,-56 259,59-258,1 19,4-1,2 2,5 28,-1 15,-2 361,0-477</inkml:trace>
  <inkml:trace contextRef="#ctx0" brushRef="#br0" timeOffset="7802.376">0 2625,'1'-2,"-1"-1,0 1,1-1,-1 1,1-1,0 1,0 0,0 0,0-1,0 1,0 0,1 0,-1 0,1 0,0 0,-1 0,1 1,0-1,0 0,0 1,0 0,0-1,0 1,1 0,-1 0,0 0,1 0,-1 1,0-1,1 1,-1-1,3 1,90-5,-77 5,37 2,149-13,-39-18,64 0,-176 22,1 1,-1 3,1 2,16 4,126-5,-16-25,-21 14,77-4,-43 7,-42-4,0 7,87 9,-59 0,56-13,-72-4,1 8,81 9,-59 0,901-2,-749 28,-206-27,-1-6,20-7,233-2,-63-11,184 24,-220-24,157-7,-252 33,243-12,-126-6,128 16,-207 2,55-29,-278 28,-1 0,1 0,-1 0,1 0,-1 0,1-1,-1 0,1 0,-1 0,0 0,0-1,1 0,-1 0,0 0,0 0,-1 0,1-1,0 0,-1 0,1 0,-3 0</inkml:trace>
  <inkml:trace contextRef="#ctx0" brushRef="#br0" timeOffset="8532.706">9737 1891,'0'0,"0"-1,1 0,-1 0,0 0,0 1,0-1,0 0,0 0,0 0,0 1,-1-1,1 0,0 0,0 1,-1-1,1 0,0 1,-1-1,1 0,-1 1,1-1,-1 0,1 1,-1-1,1 1,-1-1,1 1,-1-1,0 1,1-1,-1 1,0 0,0-1,1 1,-1 0,0 0,0-1,1 1,-1 0,0 0,0 0,1 0,-1 0,0 0,0 0,0 0,1 0,-1 1,0-1,0 0,1 0,-1 1,0-1,0 0,1 1,-1-1,1 1,-1-1,0 1,1-1,-1 1,1 0,-1-1,1 1,-1-1,1 1,-1 0,-165 126,-2-3,67-47,-130 124,137-128,79-41,17-19</inkml:trace>
  <inkml:trace contextRef="#ctx0" brushRef="#br0" timeOffset="10068.333">707 2343,'-152'105,"-35"66,-67 62,209-185,33-30</inkml:trace>
  <inkml:trace contextRef="#ctx0" brushRef="#br0" timeOffset="11151.132">3867 2737,'-34'60,"-15"25,13-27,3 2,3 0,2 2,1 6,26-64,-1 0,1 0,-1 0,1 1,1-1,-1 0,1 0,-1 1,1-1,0 0,1 1,-1-1,1 0,0 0,0 0,0 1,0-1,1 0,0 0,0-1,0 1,0 0,0 0,1-1,0 0,-1 1,1-1,0 0,1-1,-1 1,1 0,-1-1,1 0,0 0,0 0,0 0,0-1,0 1,0-1,1 0,7 2,0-1,1 0,-1-1,0-1,0 1,1-2,-1 0,0-1,0 0,0 0,0-1,0-1,-1 0,11-6,7-26,-22 16</inkml:trace>
  <inkml:trace contextRef="#ctx0" brushRef="#br0" timeOffset="11754.089">3359 2879,'6'-11,"-1"1,1 0,1 0,0 1,0-1,1 1,0 1,0 0,1 0,0 0,4-1,1 0,2 0,-1 1,1 0,1 1,-1 1,1 1,7-2,21-7,-41 12,0 1,0-1,0 1,1 0,-1 0,0 1,1-1,-1 1,0 0,1 0,-1 0,1 0,-1 1,0 0,1 0,-1 0,0 0,0 1,0 0,0 0,0 0,0 0,-1 0,1 1,-1 0,1 0,-1 0,0 0,0 0,-1 0,1 1,0 0,0 2,28 46,-28-42,1 0,0 0,1 0,0-1,1 0,0 0,0-1,1 1,0-1,0-1,1 1,0-1,0-1,0 1,1-1,0-1,1 0,-1 0,1-1,0 0,0-1,0 0,6 1,-2-6,-1-2,0 1,0-2,-1 1,0-2,1 0,-2 0,1-1,-1-1,0 0,0 0,-1-1,-1 0,1-1,-1 0,-1 0,0-1,0 0,3-9,0 3,-6 5</inkml:trace>
  <inkml:trace contextRef="#ctx0" brushRef="#br0" timeOffset="14899.648">4517 2963,'1'-2,"0"0,1 1,-1-1,1 0,0 1,-1-1,1 0,0 1,0 0,0 0,0-1,0 1,0 0,1 1,-1-1,0 0,0 1,1-1,-1 1,0-1,1 1,-1 0,0 0,1 0,-1 1,1-2,138-14,58-2,-198 17,0-1,0 1,0 0,0-1,0 1,0 0,0 0,0 0,0 0,0 0,0 0,-1 0,1 0,0 0,0 1,0-1,0 0,0 0,0 1,0-1,-1 1,1-1,0 1,0-1,0 1,-1-1,1 1,0 0,-1-1,1 1,-1 0,1 0,-1-1,1 1,-1 0,1 1,-5 4</inkml:trace>
  <inkml:trace contextRef="#ctx0" brushRef="#br0" timeOffset="15201.48">4573 3133,'15'5,"23"1,6-5,-1-2,-1-2,-5 0,-2 1,-4 0,-1-4,-2-1,0 1,-5 6,-7 3</inkml:trace>
  <inkml:trace contextRef="#ctx0" brushRef="#br0" timeOffset="15433.549">4544 3387,'34'-5,"25"-2,8 1,-3 6,-8 3,-8 1,-12 0</inkml:trace>
  <inkml:trace contextRef="#ctx0" brushRef="#br0" timeOffset="16653.166">5476 3104,'10'128,"-3"52,-12-138,4-26,0 1,-1 0,-1 0,-1-1,0 1,-1-1,-1 0,0-1,-9 15,14-28,0 0,0 0,-1 0,1 0,-1 0,1-1,-1 1,1 0,-1-1,0 0,0 1,0-1,0 0,0 0,0 0,0 0,0 0,0-1,-1 1,1-1,0 1,0-1,-1 0,1 0,0 0,-1 0,1 0,0 0,0-1,-1 1,1-1,0 1,0-1,0 0,0 0,0 0,0 0,0-1,0 1,0 0,0-1,1 1,-1-1,0 0,1 1,-1-1,1 0,0 0,0 0,0 0,0 0,0 0,0 0,0-1,1 1,-1-1,-1-14,1 0,0 0,2-1,-1 1,2 0,1 0,0 0,1 0,0 0,2 1,0 0,1 0,0 0,1 1,1 0,0 1,6-6,1-9,2 1,1 1,1 1,1 0,24-22,-18 23,-21 18,0-1,0 1,0 1,1-1,0 1,1 0,0 1,-1 0,2 0,-1 1,0 0,1 0,0 1,0 0,0 0,0 1,0 1,1-1,-1 2,0-1,1 1,-1 0,2 1,-5 0,0 1,-1-1,1 1,-1 0,1 0,-1 1,0 0,0 0,0 0,-1 0,1 1,-1 0,1 0,-1 0,-1 0,1 0,0 1,-1 0,0 0,0 0,-1 0,1 0,-1 1,0-1,0 1,-1-1,0 1,0 0,0-1,-1 1,0 0,0 0,0 0,-1-1,1 1,-1 0,-1-1,1 1,-1 0,0-1,0 0,-3 5,-8 8,0-1,0 0,-2-1,0 0,-1-1,-1-1,0-1,-1 0,0-1,-1-1,0-1,-1 0,0-2,-20 6,31-10,7-2,-1 0,0-1,0 1,0-1,0 0,0 0,-1 0,1 0,0-1,0 1,-1-1,1 0,0 0,-1 0,1 0,0 0,-1-1,1 0,0 1,0-1,0-1,0 1,0 0,-2-1,-5-10</inkml:trace>
  <inkml:trace contextRef="#ctx0" brushRef="#br0" timeOffset="17537.422">5983 3274,'26'-5,"-1"0,-1-2,1-1,-1 0,-1-2,0-1,0-1,-1-1,0 0,-1-2,9-9,-23 18,-1 0,0-1,0 0,0 0,-1 0,0-1,-1 0,1 1,-1-2,-1 1,0 0,0-1,0 0,-1 1,-1-1,1 0,-1-4,-2 11,1 0,0 0,-1 0,0 0,1 1,-1-1,0 0,0 1,0-1,0 1,0-1,0 1,-1-1,1 1,0 0,-1 0,1-1,-1 1,1 0,-1 0,1 0,-1 1,0-1,0 0,1 1,-1-1,0 1,0-1,0 1,0 0,1 0,-1 0,0 0,0 0,0 0,0 1,0-1,1 1,-2-1,-69 30,54-18,0 2,0 0,1 1,1 0,0 1,2 1,0 1,0 0,2 1,0 0,2 1,-4 9,12-26,0 1,0 0,1 0,-1 0,1 0,0 0,0 0,0 0,1 0,0 0,-1 0,2 0,-1 1,0-1,1 0,0 0,-1 0,2 0,-1 0,0 0,1 0,0-1,0 1,0 0,0-1,1 1,-1-1,1 0,0 0,0 0,0 0,0-1,0 1,1-1,-1 0,1 1,0-2,0 1,0 0,11 0,1 0,-1 0,1-2,0 0,-1-1,1 0,-1-1,1-1,-1-1,0 0,0-1,0 0,-1-1,0-1,0 0,12-9,-2 0,-1 0,-1-2,0-1,-2 0,0-1,-1-1,-1-1,-1-1,-1-1,63-117,-79 142,-1-1,0 1,1-1,-1 1,0-1,0 1,0-1,1 0,-1 1,0-1,0 0,0 0,0 1,0-1,0 0,1 0,-1 0,0 0,0 0,0 0,0-1,0 1,0 0,0 0,1-1,-1 1,0 0,0-1,0 1,1-1,-1 1,0-1,0 1,1-1,-1 0,0 1,1-1,-1 0,1 1,-1-1,1 0,-1 0,1 1,0-1,-1 0,1 0,0 0,0 0,0 0,-1 0,1 1,0-1,0 0,0 0,0 0,0 0,1 0,-1 0,0 0,0 1,1-1,-1 0,0 0,1 0,-3 2,-1-1,1 1,0 0,0 0,0 0,0 0,0 0,0 0,0 1,1-1,-1 1,0-1,1 1,-1 0,1-1,-1 1,1 0,0 0,0 0,0 0,0 0,0 0,0 0,1 0,-1 1,1-1,-1 0,1 0,0 1,0-1,0 0,0 0,0 1,1-1,-1 0,1 0,-1 1,1-1,0 0,0 0,0 0,0 0,0 0,0 0,1 0,-1-1,1 1,-1 0,1-1,0 1,-1-1,1 1,0-1,0 0,1 0,70 17,-68-18,0-1,1 1,-1 1,0-1,0 1,0 0,0 0,0 1,0-1,0 1,0 0,-1 0,1 1,-1-1,1 1,-1 0,0 0,0 1,0-1,-1 1,1 0,-1 0,0 0,0 0,0 1,-1-1,1 1,-1 0,0-1,0 4,-14 99,6-82</inkml:trace>
  <inkml:trace contextRef="#ctx0" brushRef="#br0" timeOffset="17787.25">7000 3161,'-14'24,"-1"8,3-2</inkml:trace>
  <inkml:trace contextRef="#ctx0" brushRef="#br0" timeOffset="18038.606">7028 2936,'-10'-25,"2"3,3 4</inkml:trace>
  <inkml:trace contextRef="#ctx0" brushRef="#br0" timeOffset="18284.684">7226 2963,'-5'10,"-1"1,2-1,0 1,0-1,1 1,0 0,0 1,2-1,-1 0,1 1,1-1,0 1,1-1,0 0,1 1,0-1,1 0,0 0,0 0,2 0,-1-1,6 10,-7-17,0-1,0 0,-1 0,1 0,1 0,-1 0,0 0,0-1,1 0,-1 0,1 0,-1 0,1 0,-1-1,1 1,0-1,-1 0,1 0,0 0,-1-1,1 1,-1-1,1 0,-1 0,1 0,-1 0,0-1,1 0,-1 1,0-1,1-1,6-3,0-1,-1 0,0 0,0-1,0 0,-1-1,0 0,-1 0,2-3,-2 2,-1 1,0 0,0-1,-1 0,0-1,-1 1,0-1,0 0,-1 0,-1 0,0 0,0 0,-1-1,-1 1,0-1,-1-5,1 15,-1 0,0 0,1-1,-1 1,0 1,0-1,0 0,0 0,-1 0,1 0,0 1,-1-1,1 0,-1 1,1 0,-1-1,0 1,0 0,0 0,0 0,0 0,0 0,0 0,0 1,0-1,0 0,0 1,0 0,0 0,-1-1,1 1,0 1,0-1,-2 0,-71 25,49-11</inkml:trace>
  <inkml:trace contextRef="#ctx0" brushRef="#br0" timeOffset="18772.774">7677 2963,'-22'44,"11"-26,1 0,1 0,0 1,2 0,0 1,1 0,1 0,1 0,1 0,0 5,3-21,0-1,0 1,1-1,-1 1,1-1,0 1,0-1,0 0,0 0,1 1,-1-1,1 0,0 0,0 0,0-1,0 1,1 0,-1-1,1 0,-1 1,1-1,0 0,0 0,0 0,0-1,0 1,0-1,1 0,-1 0,0 0,1 0,-1 0,1-1,-1 0,3 1,5-1,0 0,0 0,0-1,0-1,0 1,0-2,0 0,-1 0,0-1,1 0,-1 0,13-9,0 0,0-2,-2-1,0 0,0-1,-2-2,0 0,-1 0,-1-2,6-10,5-8,-12 22,-2-1,0 0,-1-1,-1 0,-1-1,0 0,-2-1,0 0,-1-1,-1 1,-2-2,0 1,-1 0,-1-1,0-19,-4 37,0 0,1 0,-2 1,1-1,0 1,-1-1,0 1,0-1,0 1,-1 0,0 0,1 0,-1 0,-1 1,1-1,0 1,-1 0,0 0,0 0,1 0,-2 1,1-1,0 1,0 0,-1 1,1-1,-1 1,0 0,1 0,-1 0,0 0,0 1,0 0,1 0,-1 0,0 1,0-1,1 1,-1 0,0 1,1-1,-1 1,1 0,0 0,-1 0,-2 3,-5 0,1 1,1 0,-1 1,1 0,0 1,1 0,0 0,0 1,0 0,1 1,1-1,0 2,0-1,1 1,0 0,1 0,0 1,1-1,0 1,1 0,1 0,-1 0,2 1,0-1,0 1,1-1,1 0,0 1,0-1,2 0,-1 0,2 0,-1 0,2 0,-1-1,2 0,-1 0,2 0,-1 0,1-1,1 0,0-1,8 8,6-2,0-1,2-1,0-1,0-1,1-1,0-1,1-1,0-2,0 0,0-2,1-1,23 0,20 7,-42-4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58:14.79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940 329,'-150'-221,"83"154,65 66,0 1,0 0,0 0,-1 0,1 0,0 0,0 0,0 0,0 1,0-1,0 1,0 0,0-1,1 1,-1 0,0 0,0 0,1 0,-1 1,0-1,1 0,-1 1,1-1,0 1,-1-1,1 1,0 0,0-1,0 1,0 0,0 0,0 0,1 0,-1 0,1 0,-1 0,1 0,0 0,0 0,0 0,0 0,0 0,0 0,1 0,-1 0,1 0,-2-1,-6 51,3 1,1-1,5 45,-1 21,-34 377,-67 321,84-706,-210 1295,204-1027,18-345,2-30,1-1,0 1,0 0,0-1,0 1,0 0,0 0,1 0,0-1,-1 1,1 0,0 0,0 0,1 0,-1 0,1-1,-1 1,1 0,0 0,0-1,0 1,0 0,1-1,-1 1,1-1,-1 0,1 1,0-1,0 0,0 0,0 0,0 0,0 0,1-1,-1 1,1-1,-1 0,1 1,0-1,0 0,193 1,506 36,1-30,562-72,111-84,-420 65,32 40,1315 45,-2281-2,70-12,-90 10,-1 0,0 0,0 0,0 0,0-1,0 1,-1 0,1-1,-1 1,1 0,-1-1,0 1,0 0,0-1,0 1,0-1,-1 1,1 0,-1-1,1 1,-1 0,0 0,0-1,0 1,0 0,0 0,-1 0,1 0,-1 0,1 1,-1-1,0 0,1 1,-1-1,0 1,-6-10,1-6,1 1,0-1,1-1,1 1,0-1,2 1,0-1,1 0,0 0,2 0,0 0,2-6,-1-35,10-633,89-420,3 367,-77 460,23 78,-49 205,1 0,-1 0,0 0,1 0,-1 0,0-1,0 1,-1 0,1 0,0-1,-1 1,1 0,-1-1,0 1,0 0,0-1,0 1,0-1,0 1,-1 0,1-1,-1 1,0 0,0-1,0 1,0 0,0 0,0 0,0 0,-1 0,1 0,-1 0,1 0,-1 1,0-1,0 1,1-1,-1 1,0 0,-1-1,-94 24,25 0,-175 0,-1-11,-52-11,-129 3,-1213 55,528 2,-1782 82,1386-124,982-47,492 28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81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81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3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27.3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593 2456,'0'733,"5"-703,1-24</inkml:trace>
  <inkml:trace contextRef="#ctx0" brushRef="#br0" timeOffset="2235.974">8806 0,'2'0,"1"0,-1 1,0-1,0 1,1-1,-1 1,0 0,0-1,0 1,0 0,0 1,0-1,0 0,0 0,0 1,-1-1,1 1,-1 0,1-1,-1 1,1 0,-1 0,0 0,0 0,0 0,0 0,0 0,-1 0,1 0,0 1,-1 0,7 78,-7-69,9 123,0-92,-3 0,-2 0,-1 0,-2 0,-5 30,2 17,2 163,-28-110,16-4,2-69,3 0,4 0,2 1,4 9,-1 40,-13 49,-18 57,15-32,10-77,-23 80,16 29,7-210,1 0,0 0,1 1,1-1,1 1,0-1,1 1,1-1,1 6,17 202,-10-194,-4-34</inkml:trace>
  <inkml:trace contextRef="#ctx0" brushRef="#br0" timeOffset="3716.235">1 2963,'377'0,"-143"-25,133 11,-176-1,2 8,41 10,-28-1,89 9,-190 1,1-5,-1-4,51-8,184-23,-57 16,151-22,-49 11,-94 8,102 15,73-1,-56-27,187 17,-273-7,137 17,-204 3,777-2,-660 28,-105-17,-203-2,1-2,-1-4,38-4,-65 1,-15 0</inkml:trace>
  <inkml:trace contextRef="#ctx0" brushRef="#br0" timeOffset="4014.111">9060 2399,'-43'24,"-48"41,-18 15,-1 4,10-4,12-5,11-6,9-10,2-6,3-1,2-6,1-1,3-2,5-5,7-4,11-7</inkml:trace>
  <inkml:trace contextRef="#ctx0" brushRef="#br0" timeOffset="4854.399">1157 2512,'-251'122,"5"11,-56 50,91-47,199-108,17-18</inkml:trace>
  <inkml:trace contextRef="#ctx0" brushRef="#br0" timeOffset="6482.882">2343 3471,'-73'109,"11"-32,42-56,1 2,2 0,0 1,1 1,1 1,2 0,-7 17,18-39,0 0,0 0,0 1,0-1,1 1,0 0,0-1,0 1,0 0,1-1,0 1,0 0,0 0,0 0,1-1,0 1,0 0,0-1,1 1,-1-1,1 1,0-1,1 0,-1 0,1 0,-1 0,1 0,0 0,1-1,-1 1,0-1,1 0,0 0,0-1,0 1,2 0,4 1,0-1,1 0,-1-1,1-1,0 1,-1-1,1-1,0 0,0-1,-1 0,1 0,-1-1,1-1,-1 0,1 0,-1-1,-1 0,1-1,0 0,-1-1,0 1,0-2,-1 1,0-1,7-8,-5 1</inkml:trace>
  <inkml:trace contextRef="#ctx0" brushRef="#br0" timeOffset="6981.052">1976 3528,'5'-14,"0"1,1 0,0 1,1-1,0 1,1 1,0-1,1 1,0 1,1 0,0 0,1 1,0 0,11-7,-16 12,-1 1,1 0,0 0,0 1,0-1,0 1,1 0,-1 1,0 0,1 0,-1 0,1 1,-1 0,1 0,0 0,-1 1,0 0,1 1,-1-1,0 1,1 0,-1 1,0-1,-1 1,1 0,0 1,-1 0,2 1,25 19,-19-12,1 0,0-1,1 0,0-1,1-1,0 0,0-2,1 0,0 0,0-2,0 0,1-1,0 0,7-1,-13-4,-1-1,0 0,0 0,0-2,-1 1,1-1,-1-1,0 0,0 0,6-5,64-27,-59 32</inkml:trace>
  <inkml:trace contextRef="#ctx0" brushRef="#br0" timeOffset="7347.175">3048 3557,'24'4,"13"3,5-2,-1 0,-1-1,-3-2,-4-1,-1-1,-8-4,-1-3,-2 1,2 1,1 1,-3-3,-1-1,-3 2</inkml:trace>
  <inkml:trace contextRef="#ctx0" brushRef="#br0" timeOffset="7604.692">3021 3838,'38'-5,"32"-1,9 0,-4 1,-11 2,-10 1,-11 1,-12 0</inkml:trace>
  <inkml:trace contextRef="#ctx0" brushRef="#br0" timeOffset="8336.743">3076 4064,'15'0,"18"-4,10-3,1 1,-2 1,-2 2,-5 1,-2 1,-3 0,-1 1,-1 1,-5-1</inkml:trace>
  <inkml:trace contextRef="#ctx0" brushRef="#br0" timeOffset="9017.916">3980 3782,'-1'368,"-21"-209,22-158,0 1,0-1,-1 1,1 0,-1-1,1 0,-1 1,0-1,1 1,-1-1,0 0,0 1,0-1,0 0,0 0,0 0,0 0,0 0,-1 0,1 0,0 0,-1 0,1-1,0 1,-1 0,1-1,-1 1,1-1,-1 0,1 1,-1-1,0 0,1 0,-1 0,1 0,-1 0,1-1,-1 1,1 0,-1-1,1 1,-1-1,1 1,-1-1,1 0,0 0,-1 1,1-1,0 0,0 0,-1 0,1 0,0-1,0 1,0 0,0 0,1-1,-1 1,0 0,1-1,-1 1,0-1,1 1,0-1,-3-11,2 1,0-1,0 1,1-1,1 0,0 1,1-1,0 1,1-1,0 1,1 0,0 0,7-11,13-33,4 1,1 0,3 3,2 0,2 3,3 0,1 3,3 1,3 1,-36 32,1 1,0 0,1 0,0 1,0 0,1 1,1 1,-1 0,1 1,1 0,-1 1,1 1,0 0,1 1,15-2,-29 6,1 1,0-1,-1 1,1-1,0 1,-1 0,1 0,-1 0,0 1,1-1,-1 1,0-1,0 1,1-1,-1 1,-1 0,1 0,0 0,0 0,-1 1,1-1,-1 0,0 1,0-1,0 1,0-1,0 1,0-1,-1 1,1 0,-1-1,0 1,1 0,-1 0,-5 97,0-82,0 1,-1-1,-1 0,-1-1,0 0,-1 0,-1 0,-1-1,0-1,-1 0,0 0,-1-1,-1-1,0 0,-1-1,-1-1,0 0,0-1,-1-1,-5 2,17-8,-1-1,0 0,0 0,0 0,0-1,-1 0,1 0,0-1,0 1,-1-1,1-1,0 1,0-1,0 0,-1-1,1 1,0-1,1 0,-1-1,0 0,1 1,-1-2,1 1,0-1,0 0,-2-1,-5-12</inkml:trace>
  <inkml:trace contextRef="#ctx0" brushRef="#br0" timeOffset="9823.862">4686 3754,'28'2,"0"-1,0-1,0-1,0-2,0-1,-1-1,1-1,-1-2,0 0,23-12,-42 17,0-1,1 0,-1 0,-1 0,1-1,-1 0,0-1,0 0,0 0,-1 0,0-1,0 0,-1 0,0 0,0-1,0 0,-1 0,0 0,-1 0,0-1,0 1,-1-1,-2 7,0 0,0-1,0 1,0 0,0 0,-1 0,1 0,-1 1,1-1,-1 0,0 0,0 0,0 0,0 0,0 1,0-1,0 1,0-1,-1 1,1-1,-1 1,1-1,-1 1,0 0,1 0,-1 0,0 0,0 0,1 0,-1 1,0-1,0 1,0-1,0 1,0 0,0-1,0 1,0 0,0 1,0-1,0 0,0 0,-1 1,-86 28,65-14,1 0,1 1,0 2,1 0,1 1,1 1,1 1,1 0,0 1,2 1,-5 11,12-20,5-12,1 0,0 1,0-1,0 1,1-1,-1 1,0 0,1 0,0-1,0 1,0 0,0 0,0 0,0 1,1-1,0 0,-1 0,1 0,0 0,1 0,-1 1,1-1,-1 0,1 0,0 0,0 0,0 0,0 0,1-1,-1 1,1 0,0 0,1 1,7 1,0 0,0 0,1-1,0 0,0-1,0-1,0 1,0-2,0 1,1-2,-1 0,0 0,1-1,-1 0,0 0,0-2,0 1,0-2,8-2,7 0,37-9,0-3,-2-2,0-4,-1-1,-1-4,-2-2,-1-2,37-31,-83 59,-1 0,1-1,-1-1,-1 1,1-1,-1-1,0 0,-1 0,1 0,-2-1,1 0,-1-1,-1 1,0-1,0 0,-1 0,0-1,0 1,-2-1,1 0,0-9,-3 17,-1 0,1 1,-1-1,0 0,0 1,0-1,0 1,0-1,0 1,-1 0,1 0,-1-1,0 1,1 0,-1 0,0 0,0 1,-1-1,1 0,0 1,0 0,-1-1,1 1,-1 0,1 0,-1 0,1 1,-1-1,0 0,1 1,-1 0,0 0,0 0,1 0,-1 0,0 0,-1 1,-99 29,96-26,0-1,0 2,0-1,0 1,1 0,0 0,0 0,0 1,1 0,0 1,0-1,1 1,-1 0,1 0,1 0,-1 0,1 1,4-6,0 1,1 0,-1-1,0 1,1-1,-1 0,1 1,0-1,0 0,0 0,0 0,0 0,0-1,1 1,-1-1,0 1,1-1,0 0,-1 0,1 0,0 0,-1 0,1 0,0-1,0 0,-1 1,1-1,0 0,0 0,0 0,-1-1,1 1,0-1,0 0,0 0,1 1,175-22,-175 20,0 1,0-1,0 1,0-1,0 1,0 0,1 1,-1-1,0 1,1 0,-1 0,0 0,1 0,-1 1,0 0,1 0,-1 0,0 0,0 1,0 0,0-1,0 1,-1 1,1-1,0 1,-1-1,0 1,1 0,-1 0,-1 0,1 1,0-1,-1 1,1 0,-1-1,1 3,-2 6,-1 0,0-1,0 1,-1-1,-1 1,0-1,0 1,-1-1,-1 0,0 0,0 0,-1-1,-2 2,-10 32,-7 17,18-43</inkml:trace>
  <inkml:trace contextRef="#ctx0" brushRef="#br0" timeOffset="10037.81">6097 3726,'-10'24,"-3"8</inkml:trace>
  <inkml:trace contextRef="#ctx0" brushRef="#br0" timeOffset="10188.446">6181 3528,'-5'-39,"-6"-16,-6 0,0 14,2 20,5 17,8 10,4 9,3 6,-1-1</inkml:trace>
  <inkml:trace contextRef="#ctx0" brushRef="#br0" timeOffset="10516.225">6548 3500,'-11'14,"1"0,1 1,0 0,1 1,1-1,0 1,1 1,1 0,0-1,1 2,1-1,1 0,0 1,2 1,0-16,0 0,1 0,0 1,0-1,0 0,0 0,0 0,0 0,1 0,-1 0,1 0,0-1,0 1,0-1,1 1,-1-1,0 0,1 1,-1-1,1-1,0 1,0 0,0-1,0 1,0-1,0 0,0 0,0 0,0 0,1-1,-1 1,0-1,0 0,1 0,-1 0,0 0,0-1,1 1,-1-1,0 0,0 0,0 0,0 0,0-1,0 1,0-1,0 0,0 0,-1 0,16-7,-1-2,0 0,0-1,-2 0,1-1,-2-1,9-10,-17 18,-1-1,0 1,0-1,0 0,-1 0,0 0,0 0,-1-1,0 0,-1 1,1-1,-1 0,-1 0,0 0,0-1,0 1,-1 0,0 0,-2-8,0 12,0-1,0 1,0 0,-1 0,0 1,0-1,0 1,0-1,0 1,-1 0,1 0,-1 0,0 1,0-1,0 1,0 0,-1 0,1 0,0 1,-1-1,1 1,-1 0,1 1,-1-1,0 1,1 0,-1 0,0 0,1 1,-1-1,0 1,1 0,-1 1,1-1,0 1,-1 0,1 0,0 0,0 0,0 1,-1 1,-20 8</inkml:trace>
  <inkml:trace contextRef="#ctx0" brushRef="#br0" timeOffset="11019.935">7085 3557,'-23'18,"5"-5,1 1,0 1,0 1,2 0,0 1,1 0,1 2,-8 13,19-29,1-1,0 1,0 0,0-1,0 1,0 0,1 0,-1-1,1 1,0 0,0 0,0 0,0 0,0 0,1-1,-1 1,1 0,0 0,-1-1,1 1,1 0,-1-1,0 1,1-1,-1 1,1-1,0 0,0 0,0 0,0 0,0 0,0 0,0 0,1-1,-1 1,1-1,-1 1,1-1,-1 0,1 0,0 0,0-1,-1 1,2-1,9 4,0-2,1 0,-1 0,1-1,-1-1,1 0,0-1,-1-1,0 0,1-1,-1 0,0-1,0 0,-1-1,12-6,171-115,-185 119,15-13,-1 0,0-1,-2-2,0 0,-2-1,17-26,-29 38,-1 1,0-1,-1-1,0 0,-1 1,-1-2,0 1,0 0,-2-1,1 0,-2 1,0-1,0 0,-2 0,1 0,-2 0,0 0,1 9,0 0,-1-1,0 1,0 0,0 0,-1 0,1 1,-1-1,0 1,-1-1,1 1,-1 0,0 0,0 0,0 1,0-1,0 1,-1 0,0 0,0 1,1 0,-2-1,1 1,0 1,0-1,0 1,-1 0,1 0,-1 1,-4 0,-4-1,0 1,0 1,1 1,-1 0,0 0,1 2,0-1,0 2,0 0,0 0,1 1,-1 1,-5 4,-1 2,2 0,-1 1,2 1,0 0,1 1,0 1,1 0,2 1,-1 1,2 0,0 0,2 1,-7 18,13-29,1 1,0-1,1 1,-1-1,2 1,-1 0,2-1,-1 1,1 0,1-1,-1 1,2-1,-1 1,1-1,1 0,0 0,0-1,1 1,0-1,0 0,1 0,0 0,0-1,1 0,6 5,7 8,2-2,0-1,2-1,-1 0,2-2,0-1,1-1,11 3,21 5,2-2,0-3,1-2,0-3,1-3,4-2,-24-3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81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3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81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47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1 561,'2'6,"0"1,1 0,0-1,0 1,0-1,1 0,0 0,0 0,1 0,0-1,0 0,0 0,0 0,1-1,0 0,-1 0,2 0,-1 0,0-1,1 0,0-1,-1 0,1 0,0 0,0 0,0-1,1-1,-1 1,0-1,0 0,0-1,0 0,0 0,0 0,0-1,0 0,0 0,3-2,29-25,-3-1,0-1,-2-2,-2-2,-1-1,-1-1,9-19,36-41,-20 33,2 2,55-43,-49 60,-61 44,-1 0,1 0,-1 1,1-1,0 0,-1 1,1-1,0 1,0-1,-1 1,1 0,0-1,0 1,-1 0,1 0,0 1,0-1,-1 0,1 0,0 1,0-1,-1 1,1 0,-1-1,1 1,0 0,-1 0,1 0,-1 0,0 0,1 0,-1 1,0-1,0 0,0 1,0-1,0 1,0-1,0 1,0 0,3 11,-1-1,-1 1,0 0,-1 0,0 0,-1-1,-1 1,-1 12,0 7,4 5,-2 0,-2-1,-2 1,-1-1,-1 0,-3 0,0 0,-3-1,0-1,-3 0,0-1,-15 20,19-35,-2 0,0-1,-1-1,-1-1,-1 0,0 0,0-2,-2 0,0-1,0 0,-1-2,0 0,-1-2,-9 4,26-11,-1 0,0 0,1 0,-1-1,1 1,-1-1,0 0,1 0,-1 0,0-1,1 1,-1-1,0 0,1 0,-1 0,1 0,0-1,-1 1,1-1,0 0,0 0,0 0,0 0,0-1,0 1,1-1,-1 0,1 1,0-1,0 0,0-1,0 1,0 0,1 0,0-1,-1 1,1-1,0 1,1-1,-1 0,1 1,-1-1,1-1,1-9,0 0,1 0,0 1,1-1,0 0,1 1,1 0,0 0,1 0,0 1,1 0,1 0,0 0,5-5,4-8</inkml:trace>
  <inkml:trace contextRef="#ctx0" brushRef="#br0" timeOffset="401.954">1412 362,'-10'21,"2"1,0 0,1 0,1 1,2 0,0-1,1 2,1-1,2 0,0 0,1 1,4 17,-4-37,1 1,0-1,0 0,0 0,1-1,-1 1,1 0,0-1,0 0,0 1,0-1,1 0,-1-1,1 1,0-1,0 1,0-1,0 0,0-1,0 1,0-1,1 0,-1 0,1 0,-1 0,1-1,-1 0,1 0,2 0,5 0,1-1,-1-1,1 1,-1-2,0 0,0 0,0-1,-1-1,1 0,2-2,-6 2,0-1,-1 0,1 0,-1-1,0 0,-1 0,0 0,0-1,-1 0,1 0,-2-1,1 1,-1-1,-1 0,0 0,0 0,0-1,-1 1,-1-1,0 1,0-1,-1 0,0 1,0-1,-1 1,-1-1,1 1,-2-1,1 1,-1 0,-1 0,1 0,-5-6,2 7,0-1,-1 1,0 0,-1 1,0 0,0 0,0 0,-1 1,0 0,0 1,-1 0,1 1,-1 0,0 0,0 1,-1 0,1 1,0 0,-1 1,0 0,1 0,-1 1,0 1,1 0,-1 0,1 1,-1 0,1 1,0 0,0 1,0 0,1 1,-1 0,1 0,0 1,0 0,1 0,0 1,0 0,-2 3,-10 14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3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-16506.369">3823 3698,'173'-17,"-50"-12,5 6,-114 20,-1 0,0 0,1 1,-1 1,1 0,0 1,-1 0,1 1,-1 1,12 2,154 33,-123-30,-1-2,1-3,49-4,-9 0,130-27,-137 30,104-12,-132 1,0 3,0 3,1 3,36 4,11-2,257-1,-342 0</inkml:trace>
  <inkml:trace contextRef="#ctx0" brushRef="#br0" timeOffset="-14642.317">973 311,'3081'0,"-2661"-28,22 28,-194 29,48-31,-96-25,110 27,-259 5,-33 1</inkml:trace>
  <inkml:trace contextRef="#ctx0" brushRef="#br0" timeOffset="-13389.244">5150 29,'1'0,"-1"0,1-1,-1 1,0-1,1 1,-1 0,1 0,-1-1,1 1,-1 0,1 0,-1 0,1 0,0-1,-1 1,1 0,-1 0,1 0,-1 0,1 0,-1 0,1 0,0 1,-1-1,1 0,-1 0,1 0,-1 1,1-1,-1 0,1 0,-1 1,1-1,-1 0,0 1,1-1,-1 1,1-1,-1 0,0 1,1-1,-1 1,0-1,0 1,1-1,-1 1,0-1,0 1,0-1,0 1,0 0,0-1,0 1,0-1,0 1,0-1,0 1,0-1,0 1,0 0,5 39,-5-39,31 230,-32-65,12 158,4-128,-9 0,-8 25,0-24,2 396,29-176,-30 231,-25-389,-5-4,31 24,-29-51,29-215,-1-9,0 1,1 0,-1 0,1 0,1-1,-1 1,1 0,-1 0,1-1,0 1,1 0,-1-1,1 1,0-1,2 2,16-30,1-42,-18 43</inkml:trace>
  <inkml:trace contextRef="#ctx0" brushRef="#br0" timeOffset="-13037.276">5488 3219,'-19'38,"-16"27,-7 13,0-3,1-5,3-8,3-7,-2-2,1-5,1-6,2-6,7 1,3-6,4-3,3-2,2-1,4-4</inkml:trace>
  <inkml:trace contextRef="#ctx0" brushRef="#br0" timeOffset="-12172.015">5488 1,'-19'23,"0"1,2 1,0 1,2 0,-3 10,-56 88,-137 147,174-228,30-36,0 0,1 0,-1 0,2 1,-1 0,1 0,0 1,0-1,1 1,0 0,1 0,0 1,1-1,-2 8,6 0</inkml:trace>
  <inkml:trace contextRef="#ctx0" brushRef="#br0" timeOffset="-5725.689">5941 1187,'-18'67,"15"-28,2 0,1 0,2 0,7 36,3 71,-13-93,12 89,-5-124</inkml:trace>
  <inkml:trace contextRef="#ctx0" brushRef="#br0" timeOffset="-5219.251">5771 1299,'14'-30,"2"2,0 0,2 1,1 0,1 2,1 0,1 1,2 2,0 0,14-9,-28 24,-1 0,1 1,0 0,1 0,-1 1,1 1,0 0,1 0,-1 1,1 1,-1-1,1 2,0 0,0 0,-1 1,1 1,0 0,0 0,-1 1,1 1,-1 0,0 0,1 1,-9-2,-1-1,0 1,0-1,0 1,0 0,0 0,0 0,0 0,0 0,-1 1,1-1,-1 0,0 1,0-1,0 1,0-1,0 1,0 0,-1-1,1 1,-1 0,1-1,-1 1,0 0,0 0,-1-1,1 1,-1 0,1-1,-1 1,0 1,-37 85,32-78,-12 20,-2-1,-2-2,0 0,-2-1,-23 20,-1 3,45-48,0-1,1 1,-1 0,1 0,-1 1,1-1,0 0,0 1,0-1,0 1,0 0,1 0,-1 0,1-1,-1 1,1 1,0-1,1 0,-1 0,0 0,1 0,0 1,0-1,0 0,0 0,0 1,1-1,-1 0,1 0,0 0,0 0,0 0,0 0,1 0,-1 0,1 0,0 1,160 90,1-5,-147-81</inkml:trace>
  <inkml:trace contextRef="#ctx0" brushRef="#br0" timeOffset="-4773.357">6815 1327,'-24'15,"-17"18,-2 10,6 1,10-2,9-3,8-3,10-8,5-4,7-6,6-2,5-2,3-5,-3-8,-1-5,-3-1</inkml:trace>
  <inkml:trace contextRef="#ctx0" brushRef="#br0" timeOffset="-4474.346">7097 1299,'-9'12,"0"1,1 0,0 0,1 1,0 0,2 0,-1 1,2-1,0 1,1 1,0-1,1 5,1-17,1-1,0 1,0-1,0 1,1-1,-1 1,0 0,1-1,0 1,0-1,0 0,0 1,0-1,0 0,0 1,1-1,-1 0,1 0,-1 0,1 0,0-1,0 1,0 0,0-1,0 1,0-1,1 0,-1 1,0-1,1 0,-1-1,1 1,-1 0,1-1,-1 1,1-1,-1 0,1 0,0 0,-1 0,1 0,-1-1,1 1,-1-1,1 1,-1-1,1 0,-1 0,0 0,1-1,-1 1,0 0,2-2,12-6,-1-2,0 1,0-2,-1 0,0-1,-1 0,-1-1,0 0,-1-1,3-6,-11 18,1-1,-1 0,0 0,-1 0,1 0,-1-1,0 1,0-1,0 0,-1 1,1-1,-1 0,-1 0,1 0,0 0,-1 1,0-1,0 0,-1 0,1 0,-1 0,0 0,-1 0,1 1,-1-1,0 0,0 1,0-1,0 1,-1 0,0 0,0 0,0 0,0 1,-1-1,1 1,-1-1,0 1,0 1,0-1,-1 0,0 0,-5 2,1 0,-1 1,1-1,-1 2,1-1,-1 1,1 1,0 0,-1 0,1 1,0 0,1 0,-1 1,0 1,1-1,0 1,-4 4,-13 6</inkml:trace>
  <inkml:trace contextRef="#ctx0" brushRef="#br0" timeOffset="-4088.376">7718 1074,'-9'3,"0"0,1 1,-1 0,1 1,0 0,0 0,0 1,1 0,0 0,0 0,1 1,0 0,0 1,0-1,1 1,0 0,1 1,0-1,-1 4,5-8,1 0,0 0,0 0,0 0,0 0,1-1,-1 1,1 0,0-1,0 1,1-1,-1 0,1 1,-1-1,1 0,0-1,0 1,0 0,1-1,-1 0,1 0,-1 0,1 0,0 0,-1-1,1 1,42 31,-43-30,-1 0,0 1,-1-1,1 1,0 0,-1-1,0 1,0 0,0 0,-1 0,1-1,-1 1,0 0,0 0,0 0,-1 0,1 0,-1 0,0 0,0-1,0 1,0 0,-1 0,0-1,0 1,0-1,0 0,0 0,-1 0,1 0,-1 0,0 0,0 0,0-1,0 0,0 1,0-1,-1 0,1-1,-1 1,0-1,1 1,-1-1,0 0,-5 4,3-1,-1 0,1 0,-1-1,1 1,-1-2,0 1,0-1,0 0,-1 0,1-1,0 0,-1 0,1-1,-4 0,-6-5</inkml:trace>
  <inkml:trace contextRef="#ctx0" brushRef="#br0" timeOffset="-3667.492">8311 847,'-33'14,"1"2,1 0,0 2,2 2,0 0,1 2,1 1,-3 5,23-22,0 1,1-1,0 1,0 1,0-1,1 1,0 0,0 1,1-1,0 1,0 0,1 0,0 0,1 0,0 0,1 1,0-1,0 1,1-1,0 1,0-1,1 0,1 1,0-1,0 0,0 1,1-1,1-1,0 1,0 0,1 1,0-3,1 0,0 0,0-1,0 0,1 0,-1-1,2 1,-1-2,0 1,1-1,0 0,0 0,0-1,0 0,1-1,-1 0,1 0,0 0,-1-1,5-1,6 2,1-2,-1 0,1-2,-1 0,1-1,-1-1,0 0,14-7,-15 4,0-2,-1 0,0-1,0-1,-1 0,-1-2,0 1,0-2,-2 0,1-1,-2 0,0-1,-1 0,-1-1,0 0,-1 0,-1-1,0-1,-2 1,0-1,-1 0,-1-1,-1 1,-1-1,0-9,-2 19,-2-1,1 1,-2 0,1 0,-1-1,-1 2,0-1,0 0,-1 1,0 0,-1 0,1 0,-2 1,1-1,-2 2,1-1,-1 1,0 0,0 1,0-1,-1 2,0-1,-1 1,1 1,-1 0,0 0,0 1,0 0,0 0,0 1,-1 1,1 0,-1 0,1 1,-1 1,1-1,-2 2,-10 0,1 2,0 0,0 2,0 0,1 1,-1 1,2 1,-3 2,-14 10</inkml:trace>
  <inkml:trace contextRef="#ctx0" brushRef="#br0" timeOffset="-3334.804">7916 1243,'21'-18,"43"-40,3 3,1 3,14-4,-79 54,0-1,0 1,0-1,0 1,0 0,0 0,1 0,-1 1,1-1,-1 1,1 0,0 0,-1 0,1 0,0 1,0 0,-1-1,1 1,0 1,0-1,-1 0,1 1,0 0,0 0,-1 0,1 0,-1 1,1-1,-1 1,0 0,3 2,13 30,30 26,-39-54,1 0,0-1,-1-1,2 0,-1 0,0-1,1-1,0 0,0 0,-1-1,1-1,0 0,0 0,0-1,0-1,-1 0,1 0,4-3,8-1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81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59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62 481,'-3'2,"0"-1,1 1,-1 0,0 0,1 0,-1 0,1 1,0-1,0 1,0-1,0 1,0 0,1 0,-1-1,1 1,0 0,0 1,0-1,0 1,-5 15,1 0,1 1,1-1,0 1,2 0,0-1,1 1,1 0,1 0,4 13,-6-27,1-1,0 1,0-1,0 1,1-1,0 0,0 0,0 0,1 0,0 0,-1 0,2-1,-1 1,1-1,-1 0,1 0,0 0,0-1,1 1,-1-1,1 0,0 0,0-1,0 1,0-1,0 0,0-1,1 1,-1-1,0 0,1 0,-1-1,1 1,0-1,0-1,9-3,-1-1,1-1,-1 0,0-1,0 0,-1-1,0-1,-1 0,0-1,0 0,-1-1,0 0,-1-1,0 0,-1 0,0-1,2-6,74-115,-83 133,-1 0,1 1,-1-1,1 1,0 0,0-1,-1 1,1 0,0 0,0 0,-1 0,1 0,0 1,-1-1,1 0,0 1,-1-1,1 1,0 0,-1 0,1-1,-1 1,1 0,-1 0,0 0,1 1,-1-1,0 0,0 0,0 1,0-1,0 1,0-1,0 1,0-1,0 1,-1-1,1 1,-1 0,1-1,-1 1,0 0,0 0,1-1,-1 1,0 0,-1 1,6 7,-1 0,0 0,1 0,1 0,-1 0,1-1,1 0,0 0,0-1,1 1,0-2,0 1,1-1,0 0,0-1,0 0,1-1,0 0,0 0,1-1,-1 0,1-1,0 0,6 0,-9-2,-1 0,1 0,-1-1,1 0,-1-1,1 1,-1-1,1-1,-1 1,0-1,1-1,-1 1,0-1,-1-1,1 1,0-1,-1 0,0-1,0 1,0-1,-1 0,1-1,-1 1,0-1,-1 0,0 0,0-1,0 1,0-1,-1 0,-1 0,1-2,3-100,-7 85</inkml:trace>
  <inkml:trace contextRef="#ctx0" brushRef="#br0" timeOffset="585.363">1134 1,'0'49,"0"113,17 124,1-129,-18-155,1 1,0-1,0 1,0-1,0 0,0 1,0-1,0 0,1 0,-1 0,1 0,0 0,0 0,-1 0,1-1,0 1,1-1,-1 1,0-1,0 0,0 0,1 0,-1 0,1 0,-1 0,1-1,-1 1,1-1,-1 0,1 0,-1 0,1 0,-1 0,1 0,-1-1,1 1,-1-1,1 0,-1 1,2-2,93-52,1-25,-96 80,1 0,-1 0,0 0,0 0,0 0,0 1,-1-1,1 1,0-1,-1 1,1 0,-1-1,1 1,-1 0,0 0,1 0,-1 0,0 0,-1 0,1 0,0 1,0-1,-1 0,0 0,1 1,-1-1,0 0,0 0,0 1,0-1,-1 0,1 1,-1 0,3 12,0-1,0-1,1 1,1-1,0 0,0 0,1-1,1 1,1-1,-1-1,8 11,-2-8,-5-4</inkml:trace>
  <inkml:trace contextRef="#ctx0" brushRef="#br0" timeOffset="1085.927">1727 707,'17'2,"0"-1,0-1,0-1,0 0,0-1,-1-1,1-1,-1 0,1-1,-1-1,-1 0,1-1,-1-1,0 0,-1-1,0-1,0 0,-1-1,6-6,-17 14,0 1,0 0,0-1,-1 1,1-1,-1 1,0-1,1 0,-1 0,0 0,-1 1,1-1,0 0,-1 0,0 0,0 0,0 0,0 0,0 0,0 0,-1 0,1 0,-1 0,0 0,0 0,0 1,0-1,-1 0,1 1,-1-1,1 1,-1-1,0 1,0 0,0-1,0 1,-1 0,1 1,0-1,-1 0,0 1,1-1,-1 1,0 0,1 0,-1 0,-3-1,-6 2,0 0,-1 1,1 0,0 1,0 0,0 1,0 0,0 1,1 0,-1 1,1 1,0-1,1 2,-1-1,1 2,1-1,-1 1,1 1,1-1,0 2,0-1,0 1,-4 9,3-9,1 0,0 1,1 0,0 0,1 1,0-1,1 2,1-1,-1 0,2 1,0 0,0 4,2-11,0-1,1 1,0-1,0 1,0 0,1-1,0 1,0-1,1 1,-1-1,1 0,0 1,0-1,1 0,0 0,0-1,0 1,0 0,1-1,0 0,0 0,0 0,0 0,0-1,1 0,0 0,-1 0,1 0,4 1,11 2,-1-2,1 0,0-1,0-1,0 0,1-2,-1 0,0-2,0 0,0-1,0-1,0-1,-1-1,0 0,1-2,14-2</inkml:trace>
  <inkml:trace contextRef="#ctx0" brushRef="#br0" timeOffset="1532.062">2264 763,'-1'1,"0"0,0 0,0 0,0 0,0 0,1 1,-1-1,1 0,-1 1,1-1,-1 0,1 1,0-1,-1 0,1 1,0-1,0 1,0-1,0 0,1 1,-1-1,0 1,0-1,1 0,-1 1,1-1,-1 0,1 1,0-1,0 0,-1 0,1 0,0 0,0 1,0-1,0 0,0-1,0 1,0 0,1 0,-1 0,0-1,0 1,1 0,0-1,11-6,-1-1,1 0,-1-1,-1-1,0 1,0-2,0 0,-1 0,-1-1,0 0,0 0,1-5,39-42,19-12,-68 70,1 0,0 1,0-1,0 0,-1 0,1 1,0-1,-1 1,1-1,0 1,-1-1,1 1,0-1,-1 1,1-1,-1 1,1 0,-1-1,1 1,-1 0,0 0,1-1,-1 1,0 0,1 0,-1-1,0 1,0 0,0 0,0 0,0-1,0 1,0 0,0 0,0 0,0 0,0-1,-1 1,1 0,0 0,0 1,-1 6,1 0,1 0,-1 0,1 0,1 0,0 0,0 0,0 0,1-1,0 1,1-1,-1 0,1 1,1-2,-1 1,1-1,1 1,-1-1,1-1,0 1,0-1,1 0,-1 0,1-1,0 0,3 1,-3-2,1-1,-1 0,0 0,0-1,1 0,-1 0,1 0,-1-1,1-1,-1 1,1-1,-1 0,0-1,1 0,-1 0,0 0,0-1,-1 0,1-1,0 1,-1-1,0 0,0-1,0 0,0 0,-1 0,0 0,1-3,6-3,0-2,-1 1,0-1,-1-1,-1 0,0 0,-1-1,0 0,-2-1,1 0,2-14,-5 7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3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-16506.369">3823 3698,'173'-17,"-50"-12,5 6,-114 20,-1 0,0 0,1 1,-1 1,1 0,0 1,-1 0,1 1,-1 1,12 2,154 33,-123-30,-1-2,1-3,49-4,-9 0,130-27,-137 30,104-12,-132 1,0 3,0 3,1 3,36 4,11-2,257-1,-342 0</inkml:trace>
  <inkml:trace contextRef="#ctx0" brushRef="#br0" timeOffset="-14642.317">973 311,'3081'0,"-2661"-28,22 28,-194 29,48-31,-96-25,110 27,-259 5,-33 1</inkml:trace>
  <inkml:trace contextRef="#ctx0" brushRef="#br0" timeOffset="-13389.244">5150 29,'1'0,"-1"0,1-1,-1 1,0-1,1 1,-1 0,1 0,-1-1,1 1,-1 0,1 0,-1 0,1 0,0-1,-1 1,1 0,-1 0,1 0,-1 0,1 0,-1 0,1 0,0 1,-1-1,1 0,-1 0,1 0,-1 1,1-1,-1 0,1 0,-1 1,1-1,-1 0,0 1,1-1,-1 1,1-1,-1 0,0 1,1-1,-1 1,0-1,0 1,1-1,-1 1,0-1,0 1,0-1,0 1,0 0,0-1,0 1,0-1,0 1,0-1,0 1,0-1,0 1,0 0,5 39,-5-39,31 230,-32-65,12 158,4-128,-9 0,-8 25,0-24,2 396,29-176,-30 231,-25-389,-5-4,31 24,-29-51,29-215,-1-9,0 1,1 0,-1 0,1 0,1-1,-1 1,1 0,-1 0,1-1,0 1,1 0,-1-1,1 1,0-1,2 2,16-30,1-42,-18 43</inkml:trace>
  <inkml:trace contextRef="#ctx0" brushRef="#br0" timeOffset="-13037.276">5488 3219,'-19'38,"-16"27,-7 13,0-3,1-5,3-8,3-7,-2-2,1-5,1-6,2-6,7 1,3-6,4-3,3-2,2-1,4-4</inkml:trace>
  <inkml:trace contextRef="#ctx0" brushRef="#br0" timeOffset="-12172.015">5488 1,'-19'23,"0"1,2 1,0 1,2 0,-3 10,-56 88,-137 147,174-228,30-36,0 0,1 0,-1 0,2 1,-1 0,1 0,0 1,0-1,1 1,0 0,1 0,0 1,1-1,-2 8,6 0</inkml:trace>
  <inkml:trace contextRef="#ctx0" brushRef="#br0" timeOffset="-5725.689">5941 1187,'-18'67,"15"-28,2 0,1 0,2 0,7 36,3 71,-13-93,12 89,-5-124</inkml:trace>
  <inkml:trace contextRef="#ctx0" brushRef="#br0" timeOffset="-5219.251">5771 1299,'14'-30,"2"2,0 0,2 1,1 0,1 2,1 0,1 1,2 2,0 0,14-9,-28 24,-1 0,1 1,0 0,1 0,-1 1,1 1,0 0,1 0,-1 1,1 1,-1-1,1 2,0 0,0 0,-1 1,1 1,0 0,0 0,-1 1,1 1,-1 0,0 0,1 1,-9-2,-1-1,0 1,0-1,0 1,0 0,0 0,0 0,0 0,0 0,-1 1,1-1,-1 0,0 1,0-1,0 1,0-1,0 1,0 0,-1-1,1 1,-1 0,1-1,-1 1,0 0,0 0,-1-1,1 1,-1 0,1-1,-1 1,0 1,-37 85,32-78,-12 20,-2-1,-2-2,0 0,-2-1,-23 20,-1 3,45-48,0-1,1 1,-1 0,1 0,-1 1,1-1,0 0,0 1,0-1,0 1,0 0,1 0,-1 0,1-1,-1 1,1 1,0-1,1 0,-1 0,0 0,1 0,0 1,0-1,0 0,0 0,0 1,1-1,-1 0,1 0,0 0,0 0,0 0,0 0,1 0,-1 0,1 0,0 1,160 90,1-5,-147-81</inkml:trace>
  <inkml:trace contextRef="#ctx0" brushRef="#br0" timeOffset="-4773.357">6815 1327,'-24'15,"-17"18,-2 10,6 1,10-2,9-3,8-3,10-8,5-4,7-6,6-2,5-2,3-5,-3-8,-1-5,-3-1</inkml:trace>
  <inkml:trace contextRef="#ctx0" brushRef="#br0" timeOffset="-4474.346">7097 1299,'-9'12,"0"1,1 0,0 0,1 1,0 0,2 0,-1 1,2-1,0 1,1 1,0-1,1 5,1-17,1-1,0 1,0-1,0 1,1-1,-1 1,0 0,1-1,0 1,0-1,0 0,0 1,0-1,0 0,0 1,1-1,-1 0,1 0,-1 0,1 0,0-1,0 1,0 0,0-1,0 1,0-1,1 0,-1 1,0-1,1 0,-1-1,1 1,-1 0,1-1,-1 1,1-1,-1 0,1 0,0 0,-1 0,1 0,-1-1,1 1,-1-1,1 1,-1-1,1 0,-1 0,0 0,1-1,-1 1,0 0,2-2,12-6,-1-2,0 1,0-2,-1 0,0-1,-1 0,-1-1,0 0,-1-1,3-6,-11 18,1-1,-1 0,0 0,-1 0,1 0,-1-1,0 1,0-1,0 0,-1 1,1-1,-1 0,-1 0,1 0,0 0,-1 1,0-1,0 0,-1 0,1 0,-1 0,0 0,-1 0,1 1,-1-1,0 0,0 1,0-1,0 1,-1 0,0 0,0 0,0 0,0 1,-1-1,1 1,-1-1,0 1,0 1,0-1,-1 0,0 0,-5 2,1 0,-1 1,1-1,-1 2,1-1,-1 1,1 1,0 0,-1 0,1 1,0 0,1 0,-1 1,0 1,1-1,0 1,-4 4,-13 6</inkml:trace>
  <inkml:trace contextRef="#ctx0" brushRef="#br0" timeOffset="-4088.376">7718 1074,'-9'3,"0"0,1 1,-1 0,1 1,0 0,0 0,0 1,1 0,0 0,0 0,1 1,0 0,0 1,0-1,1 1,0 0,1 1,0-1,-1 4,5-8,1 0,0 0,0 0,0 0,0 0,1-1,-1 1,1 0,0-1,0 1,1-1,-1 0,1 1,-1-1,1 0,0-1,0 1,0 0,1-1,-1 0,1 0,-1 0,1 0,0 0,-1-1,1 1,42 31,-43-30,-1 0,0 1,-1-1,1 1,0 0,-1-1,0 1,0 0,0 0,-1 0,1-1,-1 1,0 0,0 0,0 0,-1 0,1 0,-1 0,0 0,0-1,0 1,0 0,-1 0,0-1,0 1,0-1,0 0,0 0,-1 0,1 0,-1 0,0 0,0 0,0-1,0 0,0 1,0-1,-1 0,1-1,-1 1,0-1,1 1,-1-1,0 0,-5 4,3-1,-1 0,1 0,-1-1,1 1,-1-2,0 1,0-1,0 0,-1 0,1-1,0 0,-1 0,1-1,-4 0,-6-5</inkml:trace>
  <inkml:trace contextRef="#ctx0" brushRef="#br0" timeOffset="-3667.492">8311 847,'-33'14,"1"2,1 0,0 2,2 2,0 0,1 2,1 1,-3 5,23-22,0 1,1-1,0 1,0 1,0-1,1 1,0 0,0 1,1-1,0 1,0 0,1 0,0 0,1 0,0 0,1 1,0-1,0 1,1-1,0 1,0-1,1 0,1 1,0-1,0 0,0 1,1-1,1-1,0 1,0 0,1 1,0-3,1 0,0 0,0-1,0 0,1 0,-1-1,2 1,-1-2,0 1,1-1,0 0,0 0,0-1,0 0,1-1,-1 0,1 0,0 0,-1-1,5-1,6 2,1-2,-1 0,1-2,-1 0,1-1,-1-1,0 0,14-7,-15 4,0-2,-1 0,0-1,0-1,-1 0,-1-2,0 1,0-2,-2 0,1-1,-2 0,0-1,-1 0,-1-1,0 0,-1 0,-1-1,0-1,-2 1,0-1,-1 0,-1-1,-1 1,-1-1,0-9,-2 19,-2-1,1 1,-2 0,1 0,-1-1,-1 2,0-1,0 0,-1 1,0 0,-1 0,1 0,-2 1,1-1,-2 2,1-1,-1 1,0 0,0 1,0-1,-1 2,0-1,-1 1,1 1,-1 0,0 0,0 1,0 0,0 0,0 1,-1 1,1 0,-1 0,1 1,-1 1,1-1,-2 2,-10 0,1 2,0 0,0 2,0 0,1 1,-1 1,2 1,-3 2,-14 10</inkml:trace>
  <inkml:trace contextRef="#ctx0" brushRef="#br0" timeOffset="-3334.804">7916 1243,'21'-18,"43"-40,3 3,1 3,14-4,-79 54,0-1,0 1,0-1,0 1,0 0,0 0,1 0,-1 1,1-1,-1 1,1 0,0 0,-1 0,1 0,0 1,0 0,-1-1,1 1,0 1,0-1,-1 0,1 1,0 0,0 0,-1 0,1 0,-1 1,1-1,-1 1,0 0,3 2,13 30,30 26,-39-54,1 0,0-1,-1-1,2 0,-1 0,0-1,1-1,0 0,0 0,-1-1,1-1,0 0,0 0,0-1,0-1,-1 0,1 0,4-3,8-1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59.79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0 724,'594'0,"-423"29,280-29,113 0,-338 28,507-28,12 0,-501 29,461-29,-508-29,283 29,85 0,-340-29,311 30,-512-1</inkml:trace>
  <inkml:trace contextRef="#ctx0" brushRef="#br0" timeOffset="2464.958">4855 302,'0'622,"-28"-452,16-14,6-137</inkml:trace>
  <inkml:trace contextRef="#ctx0" brushRef="#br0" timeOffset="3201.163">5136 499,'-4'2,"-1"0,0 0,1 0,0 0,-1 1,1 0,0 0,0 0,0 0,1 0,-1 1,1 0,0 0,0 0,-1 1,-8 10,-171 152,-172 194,325-301,30-59,0-1,0 1,0-1,0 1,0-1,1 1,-1-1,0 1,0-1,1 1,-1-1,0 1,1-1,-1 1,1-1,-1 0,1 1,-1-1,0 1,1-1,-1 0,1 0,0 1,-1-1,1 0,-1 0,1 0,-1 0,1 0,-1 1,1-1,0 0,-1 0,1 0,-1-1,1 1,-1 0,1 0,0 0,-1 0,1 0,-1-1,1 1,-1 0,1 0,-1-1,1 1,-1 0,0-1,1 1,-1-1,1 1,-1-1,0 1,1 0,-1-1,0 0,30-21,-14 8,-1 2</inkml:trace>
  <inkml:trace contextRef="#ctx0" brushRef="#br0" timeOffset="6234.921">5899 47,'-4'1,"1"1,-1 0,1 0,0 0,0 0,-1 0,1 1,1 0,-1-1,0 1,1 0,-1 0,1 0,0 1,0-1,0 0,0 1,1 0,-2 2,2-3,-3 6,0 0,0 1,1 0,0-1,0 1,1 0,1 0,0 1,0-1,1 0,0 0,1 2,-1-8,1 1,0-1,0 0,0 0,0 0,1 0,-1 0,1 0,0 0,1 0,-1 0,0-1,1 1,0-1,0 0,0 0,0 0,0 0,1-1,0 1,-1-1,1 0,0 0,0 0,0 0,0-1,0 0,0 1,3-1,2-2,1 0,-1 0,0-1,1-1,-1 1,0-1,-1-1,1 0,-1 0,1 0,-1-1,0-1,-1 1,0-1,1 0,-2-1,1 0,-1 0,0 0,-1-1,1 0,-1 0,0-3,9-8,-1 0,-1-1,-1-1,-1 0,0 0,-2-1,-1 0,4-19,-10 40,-1 1,1 0,0 0,-1 0,1 0,-1-1,1 1,0 0,-1 0,1 0,0 0,-1 0,1 1,0-1,-1 0,1 0,-1 0,1 0,0 1,-1-1,1 0,-1 1,1-1,-1 0,1 1,-1-1,1 1,-1-1,1 0,-1 1,0 0,1-1,-1 1,0-1,1 1,-1-1,0 1,0 0,1-1,-1 1,0-1,0 1,0 0,0-1,0 1,0 0,0-1,0 1,0-1,0 1,0 0,0-1,-1 1,1 0,0-1,0 1,32 86,-5 1,-3 1,11 80,-23-97,-3 1,-3 0,-4 0,-2 1,-7 37,6-107,0 17,-1 0,-1 0,0 1,-2-2,-1 1,0-1,-2 0,0 0,-1-1,-1 0,-1 0,-1-1,0-1,-1 0,8-12,1-1,-1 0,0 0,0-1,0 1,0-1,-1 0,1 0,-1-1,0 0,0 0,0 0,0-1,0 0,0 0,0 0,-1-1,1 0,0 0,0-1,0 1,-1-1,1-1,0 1,0-1,1 0,-1 0,0-1,1 0,-1 0,1 0,0-1,0 1,0-1,0 0,1-1,0 1,0-1,0 0,0 0,1 0,0-1,0 1,0-1,-1-5,1 0,0 0,1 0,0-1,1 1,0 0,1-1,0 0,1 1,0 0,1-1,0 1,1 0,0 0,1 0,0 0,1 0,0 1,3-3,12-22,3 1,0 0,3 2,14-14,-26 31,1 0,0 1,1 1,0 1,1 0,1 1,0 1,0 0,1 2,0 0,1 1,3 0,2 2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81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0,'-23'67,"-16"25,-4-2,-50 75,-57 64,148-227,1 0,0 0,0 0,0 0,0 0,0 0,0 1,0-1,1 0,-1 1,1-1,0 0,0 1,-1-1,2 1,-1-1,0 1,0-1,1 0,-1 1,1-1,0 0,0 0,0 1,0-1,0 0,0 0,0 0,1 0,-1 0,1 0,0-1,-1 1,1 0,0-1,0 1,0-1,0 0,0 0,0 0,1 0,-1 0,0 0,0 0,1-1,-1 1,2-1,23 4,1-1,0-1,0-2,-1 0,1-2,3-2,15-12,-27 3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3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-16506.369">3823 3698,'173'-17,"-50"-12,5 6,-114 20,-1 0,0 0,1 1,-1 1,1 0,0 1,-1 0,1 1,-1 1,12 2,154 33,-123-30,-1-2,1-3,49-4,-9 0,130-27,-137 30,104-12,-132 1,0 3,0 3,1 3,36 4,11-2,257-1,-342 0</inkml:trace>
  <inkml:trace contextRef="#ctx0" brushRef="#br0" timeOffset="-14642.317">973 311,'3081'0,"-2661"-28,22 28,-194 29,48-31,-96-25,110 27,-259 5,-33 1</inkml:trace>
  <inkml:trace contextRef="#ctx0" brushRef="#br0" timeOffset="-13389.244">5150 29,'1'0,"-1"0,1-1,-1 1,0-1,1 1,-1 0,1 0,-1-1,1 1,-1 0,1 0,-1 0,1 0,0-1,-1 1,1 0,-1 0,1 0,-1 0,1 0,-1 0,1 0,0 1,-1-1,1 0,-1 0,1 0,-1 1,1-1,-1 0,1 0,-1 1,1-1,-1 0,0 1,1-1,-1 1,1-1,-1 0,0 1,1-1,-1 1,0-1,0 1,1-1,-1 1,0-1,0 1,0-1,0 1,0 0,0-1,0 1,0-1,0 1,0-1,0 1,0-1,0 1,0 0,5 39,-5-39,31 230,-32-65,12 158,4-128,-9 0,-8 25,0-24,2 396,29-176,-30 231,-25-389,-5-4,31 24,-29-51,29-215,-1-9,0 1,1 0,-1 0,1 0,1-1,-1 1,1 0,-1 0,1-1,0 1,1 0,-1-1,1 1,0-1,2 2,16-30,1-42,-18 43</inkml:trace>
  <inkml:trace contextRef="#ctx0" brushRef="#br0" timeOffset="-13037.276">5488 3219,'-19'38,"-16"27,-7 13,0-3,1-5,3-8,3-7,-2-2,1-5,1-6,2-6,7 1,3-6,4-3,3-2,2-1,4-4</inkml:trace>
  <inkml:trace contextRef="#ctx0" brushRef="#br0" timeOffset="-12172.015">5488 1,'-19'23,"0"1,2 1,0 1,2 0,-3 10,-56 88,-137 147,174-228,30-36,0 0,1 0,-1 0,2 1,-1 0,1 0,0 1,0-1,1 1,0 0,1 0,0 1,1-1,-2 8,6 0</inkml:trace>
  <inkml:trace contextRef="#ctx0" brushRef="#br0" timeOffset="-5725.689">5941 1187,'-18'67,"15"-28,2 0,1 0,2 0,7 36,3 71,-13-93,12 89,-5-124</inkml:trace>
  <inkml:trace contextRef="#ctx0" brushRef="#br0" timeOffset="-5219.251">5771 1299,'14'-30,"2"2,0 0,2 1,1 0,1 2,1 0,1 1,2 2,0 0,14-9,-28 24,-1 0,1 1,0 0,1 0,-1 1,1 1,0 0,1 0,-1 1,1 1,-1-1,1 2,0 0,0 0,-1 1,1 1,0 0,0 0,-1 1,1 1,-1 0,0 0,1 1,-9-2,-1-1,0 1,0-1,0 1,0 0,0 0,0 0,0 0,0 0,-1 1,1-1,-1 0,0 1,0-1,0 1,0-1,0 1,0 0,-1-1,1 1,-1 0,1-1,-1 1,0 0,0 0,-1-1,1 1,-1 0,1-1,-1 1,0 1,-37 85,32-78,-12 20,-2-1,-2-2,0 0,-2-1,-23 20,-1 3,45-48,0-1,1 1,-1 0,1 0,-1 1,1-1,0 0,0 1,0-1,0 1,0 0,1 0,-1 0,1-1,-1 1,1 1,0-1,1 0,-1 0,0 0,1 0,0 1,0-1,0 0,0 0,0 1,1-1,-1 0,1 0,0 0,0 0,0 0,0 0,1 0,-1 0,1 0,0 1,160 90,1-5,-147-81</inkml:trace>
  <inkml:trace contextRef="#ctx0" brushRef="#br0" timeOffset="-4773.357">6815 1327,'-24'15,"-17"18,-2 10,6 1,10-2,9-3,8-3,10-8,5-4,7-6,6-2,5-2,3-5,-3-8,-1-5,-3-1</inkml:trace>
  <inkml:trace contextRef="#ctx0" brushRef="#br0" timeOffset="-4474.346">7097 1299,'-9'12,"0"1,1 0,0 0,1 1,0 0,2 0,-1 1,2-1,0 1,1 1,0-1,1 5,1-17,1-1,0 1,0-1,0 1,1-1,-1 1,0 0,1-1,0 1,0-1,0 0,0 1,0-1,0 0,0 1,1-1,-1 0,1 0,-1 0,1 0,0-1,0 1,0 0,0-1,0 1,0-1,1 0,-1 1,0-1,1 0,-1-1,1 1,-1 0,1-1,-1 1,1-1,-1 0,1 0,0 0,-1 0,1 0,-1-1,1 1,-1-1,1 1,-1-1,1 0,-1 0,0 0,1-1,-1 1,0 0,2-2,12-6,-1-2,0 1,0-2,-1 0,0-1,-1 0,-1-1,0 0,-1-1,3-6,-11 18,1-1,-1 0,0 0,-1 0,1 0,-1-1,0 1,0-1,0 0,-1 1,1-1,-1 0,-1 0,1 0,0 0,-1 1,0-1,0 0,-1 0,1 0,-1 0,0 0,-1 0,1 1,-1-1,0 0,0 1,0-1,0 1,-1 0,0 0,0 0,0 0,0 1,-1-1,1 1,-1-1,0 1,0 1,0-1,-1 0,0 0,-5 2,1 0,-1 1,1-1,-1 2,1-1,-1 1,1 1,0 0,-1 0,1 1,0 0,1 0,-1 1,0 1,1-1,0 1,-4 4,-13 6</inkml:trace>
  <inkml:trace contextRef="#ctx0" brushRef="#br0" timeOffset="-4088.376">7718 1074,'-9'3,"0"0,1 1,-1 0,1 1,0 0,0 0,0 1,1 0,0 0,0 0,1 1,0 0,0 1,0-1,1 1,0 0,1 1,0-1,-1 4,5-8,1 0,0 0,0 0,0 0,0 0,1-1,-1 1,1 0,0-1,0 1,1-1,-1 0,1 1,-1-1,1 0,0-1,0 1,0 0,1-1,-1 0,1 0,-1 0,1 0,0 0,-1-1,1 1,42 31,-43-30,-1 0,0 1,-1-1,1 1,0 0,-1-1,0 1,0 0,0 0,-1 0,1-1,-1 1,0 0,0 0,0 0,-1 0,1 0,-1 0,0 0,0-1,0 1,0 0,-1 0,0-1,0 1,0-1,0 0,0 0,-1 0,1 0,-1 0,0 0,0 0,0-1,0 0,0 1,0-1,-1 0,1-1,-1 1,0-1,1 1,-1-1,0 0,-5 4,3-1,-1 0,1 0,-1-1,1 1,-1-2,0 1,0-1,0 0,-1 0,1-1,0 0,-1 0,1-1,-4 0,-6-5</inkml:trace>
  <inkml:trace contextRef="#ctx0" brushRef="#br0" timeOffset="-3667.492">8311 847,'-33'14,"1"2,1 0,0 2,2 2,0 0,1 2,1 1,-3 5,23-22,0 1,1-1,0 1,0 1,0-1,1 1,0 0,0 1,1-1,0 1,0 0,1 0,0 0,1 0,0 0,1 1,0-1,0 1,1-1,0 1,0-1,1 0,1 1,0-1,0 0,0 1,1-1,1-1,0 1,0 0,1 1,0-3,1 0,0 0,0-1,0 0,1 0,-1-1,2 1,-1-2,0 1,1-1,0 0,0 0,0-1,0 0,1-1,-1 0,1 0,0 0,-1-1,5-1,6 2,1-2,-1 0,1-2,-1 0,1-1,-1-1,0 0,14-7,-15 4,0-2,-1 0,0-1,0-1,-1 0,-1-2,0 1,0-2,-2 0,1-1,-2 0,0-1,-1 0,-1-1,0 0,-1 0,-1-1,0-1,-2 1,0-1,-1 0,-1-1,-1 1,-1-1,0-9,-2 19,-2-1,1 1,-2 0,1 0,-1-1,-1 2,0-1,0 0,-1 1,0 0,-1 0,1 0,-2 1,1-1,-2 2,1-1,-1 1,0 0,0 1,0-1,-1 2,0-1,-1 1,1 1,-1 0,0 0,0 1,0 0,0 0,0 1,-1 1,1 0,-1 0,1 1,-1 1,1-1,-2 2,-10 0,1 2,0 0,0 2,0 0,1 1,-1 1,2 1,-3 2,-14 10</inkml:trace>
  <inkml:trace contextRef="#ctx0" brushRef="#br0" timeOffset="-3334.804">7916 1243,'21'-18,"43"-40,3 3,1 3,14-4,-79 54,0-1,0 1,0-1,0 1,0 0,0 0,1 0,-1 1,1-1,-1 1,1 0,0 0,-1 0,1 0,0 1,0 0,-1-1,1 1,0 1,0-1,-1 0,1 1,0 0,0 0,-1 0,1 0,-1 1,1-1,-1 1,0 0,3 2,13 30,30 26,-39-54,1 0,0-1,-1-1,2 0,-1 0,0-1,1-1,0 0,0 0,-1-1,1-1,0 0,0 0,0-1,0-1,-1 0,1 0,4-3,8-1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59.79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0 724,'594'0,"-423"29,280-29,113 0,-338 28,507-28,12 0,-501 29,461-29,-508-29,283 29,85 0,-340-29,311 30,-512-1</inkml:trace>
  <inkml:trace contextRef="#ctx0" brushRef="#br0" timeOffset="2464.958">4855 302,'0'622,"-28"-452,16-14,6-137</inkml:trace>
  <inkml:trace contextRef="#ctx0" brushRef="#br0" timeOffset="3201.163">5136 499,'-4'2,"-1"0,0 0,1 0,0 0,-1 1,1 0,0 0,0 0,0 0,1 0,-1 1,1 0,0 0,0 0,-1 1,-8 10,-171 152,-172 194,325-301,30-59,0-1,0 1,0-1,0 1,0-1,1 1,-1-1,0 1,0-1,1 1,-1-1,0 1,1-1,-1 1,1-1,-1 0,1 1,-1-1,0 1,1-1,-1 0,1 0,0 1,-1-1,1 0,-1 0,1 0,-1 0,1 0,-1 1,1-1,0 0,-1 0,1 0,-1-1,1 1,-1 0,1 0,0 0,-1 0,1 0,-1-1,1 1,-1 0,1 0,-1-1,1 1,-1 0,0-1,1 1,-1-1,1 1,-1-1,0 1,1 0,-1-1,0 0,30-21,-14 8,-1 2</inkml:trace>
  <inkml:trace contextRef="#ctx0" brushRef="#br0" timeOffset="6234.921">5899 47,'-4'1,"1"1,-1 0,1 0,0 0,0 0,-1 0,1 1,1 0,-1-1,0 1,1 0,-1 0,1 0,0 1,0-1,0 0,0 1,1 0,-2 2,2-3,-3 6,0 0,0 1,1 0,0-1,0 1,1 0,1 0,0 1,0-1,1 0,0 0,1 2,-1-8,1 1,0-1,0 0,0 0,0 0,1 0,-1 0,1 0,0 0,1 0,-1 0,0-1,1 1,0-1,0 0,0 0,0 0,0 0,1-1,0 1,-1-1,1 0,0 0,0 0,0 0,0-1,0 0,0 1,3-1,2-2,1 0,-1 0,0-1,1-1,-1 1,0-1,-1-1,1 0,-1 0,1 0,-1-1,0-1,-1 1,0-1,1 0,-2-1,1 0,-1 0,0 0,-1-1,1 0,-1 0,0-3,9-8,-1 0,-1-1,-1-1,-1 0,0 0,-2-1,-1 0,4-19,-10 40,-1 1,1 0,0 0,-1 0,1 0,-1-1,1 1,0 0,-1 0,1 0,0 0,-1 0,1 1,0-1,-1 0,1 0,-1 0,1 0,0 1,-1-1,1 0,-1 1,1-1,-1 0,1 1,-1-1,1 1,-1-1,1 0,-1 1,0 0,1-1,-1 1,0-1,1 1,-1-1,0 1,0 0,1-1,-1 1,0-1,0 1,0 0,0-1,0 1,0 0,0-1,0 1,0-1,0 1,0 0,0-1,-1 1,1 0,0-1,0 1,32 86,-5 1,-3 1,11 80,-23-97,-3 1,-3 0,-4 0,-2 1,-7 37,6-107,0 17,-1 0,-1 0,0 1,-2-2,-1 1,0-1,-2 0,0 0,-1-1,-1 0,-1 0,-1-1,0-1,-1 0,8-12,1-1,-1 0,0 0,0-1,0 1,0-1,-1 0,1 0,-1-1,0 0,0 0,0 0,0-1,0 0,0 0,0 0,-1-1,1 0,0 0,0-1,0 1,-1-1,1-1,0 1,0-1,1 0,-1 0,0-1,1 0,-1 0,1 0,0-1,0 1,0-1,0 0,1-1,0 1,0-1,0 0,0 0,1 0,0-1,0 1,0-1,-1-5,1 0,0 0,1 0,0-1,1 1,0 0,1-1,0 0,1 1,0 0,1-1,0 1,1 0,0 0,1 0,0 0,1 0,0 1,3-3,12-22,3 1,0 0,3 2,14-14,-26 31,1 0,0 1,1 1,0 1,1 0,1 1,0 1,0 0,1 2,0 0,1 1,3 0,2 2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1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61,'93'-45,"-70"40,1 1,0 1,-1 1,1 1,0 1,12 2,5-1,-34-1,0 0,0 1,0 0,0 0,0 0,0 1,0 0,-1 1,1-1,-1 1,1 0,-1 1,0 0,0 0,-1 0,1 1,-1-1,0 1,0 1,0-1,-1 1,0-1,0 1,0 1,-1-1,0 0,0 1,-1-1,0 1,0 0,0 0,-1 0,0 2,3 32,-1-1,-2 1,-2-1,-4 21,-23 137,-1 27,30 538,-1-262,1-478,2-1,1 0,1 0,1 0,0-1,2 0,1 0,0-1,1 0,2-1,0 0,0 0,2-1,8 15,-15-18,1-1,1 1,1-2,0 1,0-2,1 1,1-2,0 1,1-1,0-1,0-1,1 0,5 2,-117 5,86-14,1 1,0 0,0 1,0 0,0 0,0 1,1 1,0-1,0 2,0 0,1 0,0 0,0 1,1 1,0-1,1 1,0 1,0-1,1 1,0 0,0 1,1-1,1 1,0 0,0 0,1 1,1-1,-1 6,-23 183,24 223,19-299,-12-107,-2 0,0 0,-1 0,-1 0,-1 0,0 1,-1-1,-1 0,-1 0,-4 15,-23 205,23-202,4-10,-2 0,0-1,-2 0,0 0,-2-1,0 0,-2 0,-1-1,0-1,-8 10,-179 170,186-190,-1-2,0 1,0-2,0 0,-1 0,-1-2,1 1,-1-2,0 0,0-1,-17 1,-101 1,109-7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1 339,'5'0,"11"0,8 0,4 0,2 0,2 0,-1 0,-1 0,0 0,-1 0,0 0,0 0,-1 0,0 0,0 0,0 0,0 0,-4 0</inkml:trace>
  <inkml:trace contextRef="#ctx0" brushRef="#br0" timeOffset="296.691">30 592,'33'0,"31"0,9 0,-3 0,-9 0,-10 0,-8 0,-8 0,-4 0,-3 0,-1 0,-6 0</inkml:trace>
  <inkml:trace contextRef="#ctx0" brushRef="#br0" timeOffset="912.535">340 0,'25'21,"1"-1,0-1,2-1,0-2,1-1,0-1,11 3,40 20,81 52,-158-87,1 1,-1 0,0 0,0 0,-1 0,1 0,-1 0,1 1,-1-1,0 1,0 0,-1 0,1-1,-1 1,0 0,0 0,0 0,0 1,-1-1,0 0,0 0,0 0,0 0,0 0,-1 0,0 0,-1 4,-45 103,30-79,-1-1,-2-1,0-1,-2-1,-8 7,-97 94,27-40,80-71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4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5,4 1,2 0,2-1,-1-1,-1-2,0-1,0-1,-2 0,1 0,-1 0,0 0,-4-1</inkml:trace>
  <inkml:trace contextRef="#ctx0" brushRef="#br0" timeOffset="231.258">28 225,'29'0,"19"0,6 0,-1 0,-5 0,-6 0,-5 0,-9-4,-4-3,-7 1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255 127,'-5'43,"-1"38,-5 11,0-2,2-5,-3-14,1-13,2-7,3-7,2-7,-3-5,0-3,1-1,2-1,1 0,-4-5,0-1,1-4</inkml:trace>
  <inkml:trace contextRef="#ctx0" brushRef="#br0" timeOffset="488.43">1 127,'42'-22,"1"3,1 1,1 2,0 3,1 1,1 2,36-2,-66 10,1 0,-1 2,1 0,-1 1,0 1,1 0,13 5,-27-6,1 0,-1 0,0 1,1 0,-1 0,0 0,0 0,-1 1,1-1,0 1,-1 0,1 0,-1 0,0 1,0-1,-1 1,1-1,-1 1,1 0,-1 0,0 0,-1 1,1-1,-1 0,0 1,0-1,0 1,0-1,-1 1,0-1,0 4,-3 8,-1 0,-1-1,0 0,-1 0,-1 0,0-1,-1 0,-1 0,0-1,-1 0,0 0,-1-1,0-1,-1 0,0 0,-1-1,0-1,0 0,-1-1,-1 0,-48 40,60-46,-1 0,1 1,0 0,-1 0,1 0,1 0,-1 0,0 1,1-1,0 1,0 0,0 0,0 0,0 0,1 0,0 0,0 0,0 0,0 0,0 1,1-1,0 0,0 0,0 1,1-1,-1 0,1 0,0 1,0-1,1 0,-1 0,1 0,0 0,0-1,0 1,0 0,1-1,-1 0,1 1,2 0,7 7,2 0,-1-1,1-1,1 0,0-1,0 0,1-2,12 5,-11-5,0 1,0 0,-1 2,0 0,0 1,-1 0,6 6,-7-3,-1-3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91,'0'14,"0"25,0 9,0 2,-5 2,-1-3,0 0,1-4,1-4,-3-1,0-1,0-3,2-2,2-3,1-2,-3 0,-2-1,1-6</inkml:trace>
  <inkml:trace contextRef="#ctx0" brushRef="#br0" timeOffset="428.409">1 175,'26'-21,"1"1,1 1,1 1,0 2,1 1,1 1,0 2,1 1,26-5,-54 14,0 0,0 0,0 1,1-1,-1 1,0 0,0 1,1-1,-1 1,0 0,1 0,-1 0,1 0,-1 1,0 0,0 0,1 0,-1 0,0 1,0-1,0 1,0 0,0 0,-1 1,1-1,-1 1,1 0,-1 0,0 0,0 0,0 1,-1-1,1 1,-1-1,0 1,1 2,-3 6,-1 1,0-1,-1 1,0-1,-1 0,0 0,-1 0,0 0,-1-1,0 0,-1 0,0 0,-1 0,0-1,-1 0,0-1,-1 0,1 0,-2 0,1-1,-10 5,-25 32,24-24,15-18,0 1,0 0,0 0,1 1,-1-1,1 1,0 0,1 0,-1 0,1 1,0-1,1 1,-1 0,1-1,0 1,0 0,1 1,0-1,0 0,0 0,1 0,0 1,0-1,1 0,0 0,0 1,5 7,1-2,0 1,1-1,1 0,0 0,0-1,1 0,1-1,0 0,0-1,2 1,41 40,-37-34,-2-3</inkml:trace>
  <inkml:trace contextRef="#ctx0" brushRef="#br0" timeOffset="751.287">961 373,'-24'4,"-17"13,-8 6,6 6,10 1,5-3,8-3,8 1,5 0,8-4,5-1,6-4,6-4,4-4,3-4,3-3,1-1,-4 0</inkml:trace>
  <inkml:trace contextRef="#ctx0" brushRef="#br0" timeOffset="1062.816">1244 345,'-8'10,"1"0,1 1,0 0,1 0,0 1,0-1,1 1,1 0,0 0,0 0,2 1,-1-1,2 0,-1 1,2-1,0 1,0-1,1 0,2 7,-3-16,1-1,-1 1,1 0,0-1,0 1,0-1,0 0,0 0,1 0,-1 0,1 0,-1 0,1-1,0 1,-1-1,1 0,0 1,0-1,0-1,0 1,0 0,0-1,0 1,0-1,0 0,1 0,-1 0,0-1,0 1,0-1,0 0,0 1,0-2,6 0,-1 0,0-1,0-1,0 1,0-1,-1 0,0-1,0 0,0 0,0 0,3-5,-6 6,0 1,-1-1,0 0,1 0,-2 0,1 0,0-1,-1 1,0-1,0 0,0 1,-1-1,1 0,-1 0,0 0,-1 0,1 0,-1 0,0 0,0-1,-1 1,1 0,-1 0,0 0,-1 0,1 1,-1-1,0 0,0 0,0 1,-1 0,0-1,1 1,-2 0,1 0,0 0,-1 1,0-1,1 1,-2 0,1 0,-2-1,-20-4,2 3</inkml:trace>
  <inkml:trace contextRef="#ctx0" brushRef="#br0" timeOffset="1430.066">1808 260,'-38'21,"16"-11,2 1,0 1,0 1,1 1,0 0,2 2,0 0,-7 9,22-24,1 0,0 0,0 0,0 0,0 0,0 1,0-1,0 0,0 1,0-1,1 0,-1 1,1-1,-1 1,1-1,-1 1,1-1,0 1,0-1,0 1,0 0,0-1,0 1,0-1,0 1,0-1,1 1,-1-1,1 1,-1-1,1 1,0-1,0 0,-1 1,1-1,0 0,0 1,0-1,0 0,0 0,1 0,-1 0,0 0,68 19,-47-16,51 36,-72-38,1 0,-1-1,0 1,0 0,0 0,0 0,0 0,0 0,0 0,-1 0,1 0,-1 0,1 0,-1 0,0 0,0 0,0 0,0 0,0 1,0-1,-1 0,1 0,-1 0,1 0,-1 0,0 0,0 0,0 0,0-1,0 1,0 0,-1 0,1-1,0 1,-1-1,0 1,0 0,-5 4,-1-1,1 1,-1-1,0-1,0 1,-1-2,1 1,-1-1,0 0,0-1,0 0,0 0,-1-1,1 0,0-1,-1 0,1 0,-3-2,-13 2</inkml:trace>
  <inkml:trace contextRef="#ctx0" brushRef="#br0" timeOffset="2147.547">2146 260,'-8'6,"1"0,0 1,0 0,1 0,0 1,0 0,1 0,-1 0,2 1,-1 0,2 0,-1 0,1 0,0 1,1-1,0 1,1-1,0 1,0 0,1 0,1 8,-1-7,1 0,1 0,0 0,0 0,1-1,0 1,1-1,0 0,1 0,0-1,1 1,0-1,6 7,-9-12,0 0,1 0,0-1,0 1,0-1,0 0,1 0,-1 0,1-1,0 0,-1 0,1 0,0 0,0-1,1 1,-1-2,0 1,0 0,0-1,1 0,-1 0,0-1,0 1,1-1,-1 0,0 0,0-1,0 0,1 0,10-5,0-1,0-1,-1 0,0-1,0 0,-1-1,-1-1,0 0,0-1,-1-1,-1 0,0 0,-1-1,-1 0,1-3,-7 12,0 0,0-1,0 0,-1 1,0-1,0 0,-1 0,0-1,0 1,-1 0,1 0,-2 0,1 0,-1-1,0 1,0 0,-1 0,0 0,0 1,-1-1,0 0,0 1,0-1,-1 1,0 0,0 1,-1-1,0 1,0-1,0 1,0 1,-1-1,0 1,0 0,0 0,0 1,-1-1,1 2,-6-3,-80 3,68 8</inkml:trace>
  <inkml:trace contextRef="#ctx0" brushRef="#br0" timeOffset="2482.076">2033 514,'29'-4,"19"-8,6 0,-1 1,-5 2,-11 9,-6 2,-5 8,-1 1,0-2,1-1,0-3,0-2,2-1,0-1,-5-2</inkml:trace>
  <inkml:trace contextRef="#ctx0" brushRef="#br0" timeOffset="2865.402">2823 429,'39'0,"26"-5,8-1,-4 0,-9 1,-10 2,-9 1,-6 1,-5 0,-2 1,-6 0</inkml:trace>
  <inkml:trace contextRef="#ctx0" brushRef="#br0" timeOffset="3079.946">3106 232,'-15'43,"-4"29,1 6,3-4,4-11,10-15,4-12,6-12,3-9</inkml:trace>
  <inkml:trace contextRef="#ctx0" brushRef="#br0" timeOffset="3629.794">3557 203,'-6'11,"1"1,0 0,1 0,1 1,0-1,0 1,1 0,1-1,0 1,0 0,2 0,-1 0,2 0,0-1,0 1,1-1,1 2,-3-12,1 0,-1 0,1 0,0 0,-1 0,1 0,0-1,0 1,0-1,0 1,1-1,-1 0,0 0,0 0,1 0,-1 0,1 0,-1-1,0 1,1-1,-1 0,1 0,0 0,-1 0,1 0,-1 0,1-1,-1 1,0-1,1 0,-1 1,1-1,-1 0,0-1,75-48,156-200,-225 243,-6 5,-1-1,1 0,-1 1,1-1,0 1,0-1,0 1,0 0,1 0,-1 0,0 0,1 1,-1-1,1 0,0 1,0 0,-1 0,1 0,0 0,0 0,0 0,0 1,0-1,0 1,0 0,0 0,0 0,1 1,-1-1,0 1,0-1,-1 1,1 0,0 0,0 0,0 1,0-1,-1 1,1-1,-1 1,1 0,0 1,2 11,0 0,-1 0,-1 0,-1 0,0 1,0-1,-2 1,0-1,0 1,-2-1,1 1,-2-1,0 0,-3 7,-1 21,-7 42,-4-1,-4-1,-3-1,-3-1,-35 67,5-57,57-90,0 1,0 0,0-1,0 1,0-1,0 1,0-1,0 0,0 1,0-1,0 0,0 0,0 1,0-1,0 0,0 0,0 0,0-1,0 1,0 0,0 0,0 0,0-1,0 1,0-1,0 1,0-1,0 1,0-1,0 1,0-1,0 0,1 1,-1-1,0 0,0 0,1 0,-1 0,1 1,-1-1,1 0,-1 0,1 0,-1 0,1 0,0-1,-14-49,18 23,1 2,2-1,0 1,2 0,1 0,1 1,1 0,1 1,13-19,-10 18,1 0,1 1,0 1,2 0,1 2,1 0,1 2,0 0,1 2,1 0,8-2,2 0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81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80,'38'0,"32"0,14-5,2-1,-9 0,-12 1,-8-3,-9-1,-8 2,-6 2,-3 1,-3-3,-1 0,-1 1,-4 1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3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-16506.369">3823 3698,'173'-17,"-50"-12,5 6,-114 20,-1 0,0 0,1 1,-1 1,1 0,0 1,-1 0,1 1,-1 1,12 2,154 33,-123-30,-1-2,1-3,49-4,-9 0,130-27,-137 30,104-12,-132 1,0 3,0 3,1 3,36 4,11-2,257-1,-342 0</inkml:trace>
  <inkml:trace contextRef="#ctx0" brushRef="#br0" timeOffset="-14642.317">973 311,'3081'0,"-2661"-28,22 28,-194 29,48-31,-96-25,110 27,-259 5,-33 1</inkml:trace>
  <inkml:trace contextRef="#ctx0" brushRef="#br0" timeOffset="-13389.244">5150 29,'1'0,"-1"0,1-1,-1 1,0-1,1 1,-1 0,1 0,-1-1,1 1,-1 0,1 0,-1 0,1 0,0-1,-1 1,1 0,-1 0,1 0,-1 0,1 0,-1 0,1 0,0 1,-1-1,1 0,-1 0,1 0,-1 1,1-1,-1 0,1 0,-1 1,1-1,-1 0,0 1,1-1,-1 1,1-1,-1 0,0 1,1-1,-1 1,0-1,0 1,1-1,-1 1,0-1,0 1,0-1,0 1,0 0,0-1,0 1,0-1,0 1,0-1,0 1,0-1,0 1,0 0,5 39,-5-39,31 230,-32-65,12 158,4-128,-9 0,-8 25,0-24,2 396,29-176,-30 231,-25-389,-5-4,31 24,-29-51,29-215,-1-9,0 1,1 0,-1 0,1 0,1-1,-1 1,1 0,-1 0,1-1,0 1,1 0,-1-1,1 1,0-1,2 2,16-30,1-42,-18 43</inkml:trace>
  <inkml:trace contextRef="#ctx0" brushRef="#br0" timeOffset="-13037.276">5488 3219,'-19'38,"-16"27,-7 13,0-3,1-5,3-8,3-7,-2-2,1-5,1-6,2-6,7 1,3-6,4-3,3-2,2-1,4-4</inkml:trace>
  <inkml:trace contextRef="#ctx0" brushRef="#br0" timeOffset="-12172.015">5488 1,'-19'23,"0"1,2 1,0 1,2 0,-3 10,-56 88,-137 147,174-228,30-36,0 0,1 0,-1 0,2 1,-1 0,1 0,0 1,0-1,1 1,0 0,1 0,0 1,1-1,-2 8,6 0</inkml:trace>
  <inkml:trace contextRef="#ctx0" brushRef="#br0" timeOffset="-5725.689">5941 1187,'-18'67,"15"-28,2 0,1 0,2 0,7 36,3 71,-13-93,12 89,-5-124</inkml:trace>
  <inkml:trace contextRef="#ctx0" brushRef="#br0" timeOffset="-5219.251">5771 1299,'14'-30,"2"2,0 0,2 1,1 0,1 2,1 0,1 1,2 2,0 0,14-9,-28 24,-1 0,1 1,0 0,1 0,-1 1,1 1,0 0,1 0,-1 1,1 1,-1-1,1 2,0 0,0 0,-1 1,1 1,0 0,0 0,-1 1,1 1,-1 0,0 0,1 1,-9-2,-1-1,0 1,0-1,0 1,0 0,0 0,0 0,0 0,0 0,-1 1,1-1,-1 0,0 1,0-1,0 1,0-1,0 1,0 0,-1-1,1 1,-1 0,1-1,-1 1,0 0,0 0,-1-1,1 1,-1 0,1-1,-1 1,0 1,-37 85,32-78,-12 20,-2-1,-2-2,0 0,-2-1,-23 20,-1 3,45-48,0-1,1 1,-1 0,1 0,-1 1,1-1,0 0,0 1,0-1,0 1,0 0,1 0,-1 0,1-1,-1 1,1 1,0-1,1 0,-1 0,0 0,1 0,0 1,0-1,0 0,0 0,0 1,1-1,-1 0,1 0,0 0,0 0,0 0,0 0,1 0,-1 0,1 0,0 1,160 90,1-5,-147-81</inkml:trace>
  <inkml:trace contextRef="#ctx0" brushRef="#br0" timeOffset="-4773.357">6815 1327,'-24'15,"-17"18,-2 10,6 1,10-2,9-3,8-3,10-8,5-4,7-6,6-2,5-2,3-5,-3-8,-1-5,-3-1</inkml:trace>
  <inkml:trace contextRef="#ctx0" brushRef="#br0" timeOffset="-4474.346">7097 1299,'-9'12,"0"1,1 0,0 0,1 1,0 0,2 0,-1 1,2-1,0 1,1 1,0-1,1 5,1-17,1-1,0 1,0-1,0 1,1-1,-1 1,0 0,1-1,0 1,0-1,0 0,0 1,0-1,0 0,0 1,1-1,-1 0,1 0,-1 0,1 0,0-1,0 1,0 0,0-1,0 1,0-1,1 0,-1 1,0-1,1 0,-1-1,1 1,-1 0,1-1,-1 1,1-1,-1 0,1 0,0 0,-1 0,1 0,-1-1,1 1,-1-1,1 1,-1-1,1 0,-1 0,0 0,1-1,-1 1,0 0,2-2,12-6,-1-2,0 1,0-2,-1 0,0-1,-1 0,-1-1,0 0,-1-1,3-6,-11 18,1-1,-1 0,0 0,-1 0,1 0,-1-1,0 1,0-1,0 0,-1 1,1-1,-1 0,-1 0,1 0,0 0,-1 1,0-1,0 0,-1 0,1 0,-1 0,0 0,-1 0,1 1,-1-1,0 0,0 1,0-1,0 1,-1 0,0 0,0 0,0 0,0 1,-1-1,1 1,-1-1,0 1,0 1,0-1,-1 0,0 0,-5 2,1 0,-1 1,1-1,-1 2,1-1,-1 1,1 1,0 0,-1 0,1 1,0 0,1 0,-1 1,0 1,1-1,0 1,-4 4,-13 6</inkml:trace>
  <inkml:trace contextRef="#ctx0" brushRef="#br0" timeOffset="-4088.376">7718 1074,'-9'3,"0"0,1 1,-1 0,1 1,0 0,0 0,0 1,1 0,0 0,0 0,1 1,0 0,0 1,0-1,1 1,0 0,1 1,0-1,-1 4,5-8,1 0,0 0,0 0,0 0,0 0,1-1,-1 1,1 0,0-1,0 1,1-1,-1 0,1 1,-1-1,1 0,0-1,0 1,0 0,1-1,-1 0,1 0,-1 0,1 0,0 0,-1-1,1 1,42 31,-43-30,-1 0,0 1,-1-1,1 1,0 0,-1-1,0 1,0 0,0 0,-1 0,1-1,-1 1,0 0,0 0,0 0,-1 0,1 0,-1 0,0 0,0-1,0 1,0 0,-1 0,0-1,0 1,0-1,0 0,0 0,-1 0,1 0,-1 0,0 0,0 0,0-1,0 0,0 1,0-1,-1 0,1-1,-1 1,0-1,1 1,-1-1,0 0,-5 4,3-1,-1 0,1 0,-1-1,1 1,-1-2,0 1,0-1,0 0,-1 0,1-1,0 0,-1 0,1-1,-4 0,-6-5</inkml:trace>
  <inkml:trace contextRef="#ctx0" brushRef="#br0" timeOffset="-3667.492">8311 847,'-33'14,"1"2,1 0,0 2,2 2,0 0,1 2,1 1,-3 5,23-22,0 1,1-1,0 1,0 1,0-1,1 1,0 0,0 1,1-1,0 1,0 0,1 0,0 0,1 0,0 0,1 1,0-1,0 1,1-1,0 1,0-1,1 0,1 1,0-1,0 0,0 1,1-1,1-1,0 1,0 0,1 1,0-3,1 0,0 0,0-1,0 0,1 0,-1-1,2 1,-1-2,0 1,1-1,0 0,0 0,0-1,0 0,1-1,-1 0,1 0,0 0,-1-1,5-1,6 2,1-2,-1 0,1-2,-1 0,1-1,-1-1,0 0,14-7,-15 4,0-2,-1 0,0-1,0-1,-1 0,-1-2,0 1,0-2,-2 0,1-1,-2 0,0-1,-1 0,-1-1,0 0,-1 0,-1-1,0-1,-2 1,0-1,-1 0,-1-1,-1 1,-1-1,0-9,-2 19,-2-1,1 1,-2 0,1 0,-1-1,-1 2,0-1,0 0,-1 1,0 0,-1 0,1 0,-2 1,1-1,-2 2,1-1,-1 1,0 0,0 1,0-1,-1 2,0-1,-1 1,1 1,-1 0,0 0,0 1,0 0,0 0,0 1,-1 1,1 0,-1 0,1 1,-1 1,1-1,-2 2,-10 0,1 2,0 0,0 2,0 0,1 1,-1 1,2 1,-3 2,-14 10</inkml:trace>
  <inkml:trace contextRef="#ctx0" brushRef="#br0" timeOffset="-3334.804">7916 1243,'21'-18,"43"-40,3 3,1 3,14-4,-79 54,0-1,0 1,0-1,0 1,0 0,0 0,1 0,-1 1,1-1,-1 1,1 0,0 0,-1 0,1 0,0 1,0 0,-1-1,1 1,0 1,0-1,-1 0,1 1,0 0,0 0,-1 0,1 0,-1 1,1-1,-1 1,0 0,3 2,13 30,30 26,-39-54,1 0,0-1,-1-1,2 0,-1 0,0-1,1-1,0 0,0 0,-1-1,1-1,0 0,0 0,0-1,0-1,-1 0,1 0,4-3,8-1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59.79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0 724,'594'0,"-423"29,280-29,113 0,-338 28,507-28,12 0,-501 29,461-29,-508-29,283 29,85 0,-340-29,311 30,-512-1</inkml:trace>
  <inkml:trace contextRef="#ctx0" brushRef="#br0" timeOffset="2464.958">4855 302,'0'622,"-28"-452,16-14,6-137</inkml:trace>
  <inkml:trace contextRef="#ctx0" brushRef="#br0" timeOffset="3201.163">5136 499,'-4'2,"-1"0,0 0,1 0,0 0,-1 1,1 0,0 0,0 0,0 0,1 0,-1 1,1 0,0 0,0 0,-1 1,-8 10,-171 152,-172 194,325-301,30-59,0-1,0 1,0-1,0 1,0-1,1 1,-1-1,0 1,0-1,1 1,-1-1,0 1,1-1,-1 1,1-1,-1 0,1 1,-1-1,0 1,1-1,-1 0,1 0,0 1,-1-1,1 0,-1 0,1 0,-1 0,1 0,-1 1,1-1,0 0,-1 0,1 0,-1-1,1 1,-1 0,1 0,0 0,-1 0,1 0,-1-1,1 1,-1 0,1 0,-1-1,1 1,-1 0,0-1,1 1,-1-1,1 1,-1-1,0 1,1 0,-1-1,0 0,30-21,-14 8,-1 2</inkml:trace>
  <inkml:trace contextRef="#ctx0" brushRef="#br0" timeOffset="6234.921">5899 47,'-4'1,"1"1,-1 0,1 0,0 0,0 0,-1 0,1 1,1 0,-1-1,0 1,1 0,-1 0,1 0,0 1,0-1,0 0,0 1,1 0,-2 2,2-3,-3 6,0 0,0 1,1 0,0-1,0 1,1 0,1 0,0 1,0-1,1 0,0 0,1 2,-1-8,1 1,0-1,0 0,0 0,0 0,1 0,-1 0,1 0,0 0,1 0,-1 0,0-1,1 1,0-1,0 0,0 0,0 0,0 0,1-1,0 1,-1-1,1 0,0 0,0 0,0 0,0-1,0 0,0 1,3-1,2-2,1 0,-1 0,0-1,1-1,-1 1,0-1,-1-1,1 0,-1 0,1 0,-1-1,0-1,-1 1,0-1,1 0,-2-1,1 0,-1 0,0 0,-1-1,1 0,-1 0,0-3,9-8,-1 0,-1-1,-1-1,-1 0,0 0,-2-1,-1 0,4-19,-10 40,-1 1,1 0,0 0,-1 0,1 0,-1-1,1 1,0 0,-1 0,1 0,0 0,-1 0,1 1,0-1,-1 0,1 0,-1 0,1 0,0 1,-1-1,1 0,-1 1,1-1,-1 0,1 1,-1-1,1 1,-1-1,1 0,-1 1,0 0,1-1,-1 1,0-1,1 1,-1-1,0 1,0 0,1-1,-1 1,0-1,0 1,0 0,0-1,0 1,0 0,0-1,0 1,0-1,0 1,0 0,0-1,-1 1,1 0,0-1,0 1,32 86,-5 1,-3 1,11 80,-23-97,-3 1,-3 0,-4 0,-2 1,-7 37,6-107,0 17,-1 0,-1 0,0 1,-2-2,-1 1,0-1,-2 0,0 0,-1-1,-1 0,-1 0,-1-1,0-1,-1 0,8-12,1-1,-1 0,0 0,0-1,0 1,0-1,-1 0,1 0,-1-1,0 0,0 0,0 0,0-1,0 0,0 0,0 0,-1-1,1 0,0 0,0-1,0 1,-1-1,1-1,0 1,0-1,1 0,-1 0,0-1,1 0,-1 0,1 0,0-1,0 1,0-1,0 0,1-1,0 1,0-1,0 0,0 0,1 0,0-1,0 1,0-1,-1-5,1 0,0 0,1 0,0-1,1 1,0 0,1-1,0 0,1 1,0 0,1-1,0 1,1 0,0 0,1 0,0 0,1 0,0 1,3-3,12-22,3 1,0 0,3 2,14-14,-26 31,1 0,0 1,1 1,0 1,1 0,1 1,0 1,0 0,1 2,0 0,1 1,3 0,2 2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1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61,'93'-45,"-70"40,1 1,0 1,-1 1,1 1,0 1,12 2,5-1,-34-1,0 0,0 1,0 0,0 0,0 0,0 1,0 0,-1 1,1-1,-1 1,1 0,-1 1,0 0,0 0,-1 0,1 1,-1-1,0 1,0 1,0-1,-1 1,0-1,0 1,0 1,-1-1,0 0,0 1,-1-1,0 1,0 0,0 0,-1 0,0 2,3 32,-1-1,-2 1,-2-1,-4 21,-23 137,-1 27,30 538,-1-262,1-478,2-1,1 0,1 0,1 0,0-1,2 0,1 0,0-1,1 0,2-1,0 0,0 0,2-1,8 15,-15-18,1-1,1 1,1-2,0 1,0-2,1 1,1-2,0 1,1-1,0-1,0-1,1 0,5 2,-117 5,86-14,1 1,0 0,0 1,0 0,0 0,0 1,1 1,0-1,0 2,0 0,1 0,0 0,0 1,1 1,0-1,1 1,0 1,0-1,1 1,0 0,0 1,1-1,1 1,0 0,0 0,1 1,1-1,-1 6,-23 183,24 223,19-299,-12-107,-2 0,0 0,-1 0,-1 0,-1 0,0 1,-1-1,-1 0,-1 0,-4 15,-23 205,23-202,4-10,-2 0,0-1,-2 0,0 0,-2-1,0 0,-2 0,-1-1,0-1,-8 10,-179 170,186-190,-1-2,0 1,0-2,0 0,-1 0,-1-2,1 1,-1-2,0 0,0-1,-17 1,-101 1,109-7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1 339,'5'0,"11"0,8 0,4 0,2 0,2 0,-1 0,-1 0,0 0,-1 0,0 0,0 0,-1 0,0 0,0 0,0 0,0 0,-4 0</inkml:trace>
  <inkml:trace contextRef="#ctx0" brushRef="#br0" timeOffset="296.691">30 592,'33'0,"31"0,9 0,-3 0,-9 0,-10 0,-8 0,-8 0,-4 0,-3 0,-1 0,-6 0</inkml:trace>
  <inkml:trace contextRef="#ctx0" brushRef="#br0" timeOffset="912.535">340 0,'25'21,"1"-1,0-1,2-1,0-2,1-1,0-1,11 3,40 20,81 52,-158-87,1 1,-1 0,0 0,0 0,-1 0,1 0,-1 0,1 1,-1-1,0 1,0 0,-1 0,1-1,-1 1,0 0,0 0,0 0,0 1,-1-1,0 0,0 0,0 0,0 0,0 0,-1 0,0 0,-1 4,-45 103,30-79,-1-1,-2-1,0-1,-2-1,-8 7,-97 94,27-40,80-71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0,'38'0,"27"0,8 0,-4 0,-9 0,-10 0,-9 0,-11 5,-11 2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4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5,4 1,2 0,2-1,-1-1,-1-2,0-1,0-1,-2 0,1 0,-1 0,0 0,-4-1</inkml:trace>
  <inkml:trace contextRef="#ctx0" brushRef="#br0" timeOffset="231.258">28 225,'29'0,"19"0,6 0,-1 0,-5 0,-6 0,-5 0,-9-4,-4-3,-7 1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255 127,'-5'43,"-1"38,-5 11,0-2,2-5,-3-14,1-13,2-7,3-7,2-7,-3-5,0-3,1-1,2-1,1 0,-4-5,0-1,1-4</inkml:trace>
  <inkml:trace contextRef="#ctx0" brushRef="#br0" timeOffset="488.43">1 127,'42'-22,"1"3,1 1,1 2,0 3,1 1,1 2,36-2,-66 10,1 0,-1 2,1 0,-1 1,0 1,1 0,13 5,-27-6,1 0,-1 0,0 1,1 0,-1 0,0 0,0 0,-1 1,1-1,0 1,-1 0,1 0,-1 0,0 1,0-1,-1 1,1-1,-1 1,1 0,-1 0,0 0,-1 1,1-1,-1 0,0 1,0-1,0 1,0-1,-1 1,0-1,0 4,-3 8,-1 0,-1-1,0 0,-1 0,-1 0,0-1,-1 0,-1 0,0-1,-1 0,0 0,-1-1,0-1,-1 0,0 0,-1-1,0-1,0 0,-1-1,-1 0,-48 40,60-46,-1 0,1 1,0 0,-1 0,1 0,1 0,-1 0,0 1,1-1,0 1,0 0,0 0,0 0,0 0,1 0,0 0,0 0,0 0,0 0,0 1,1-1,0 0,0 0,0 1,1-1,-1 0,1 0,0 1,0-1,1 0,-1 0,1 0,0 0,0-1,0 1,0 0,1-1,-1 0,1 1,2 0,7 7,2 0,-1-1,1-1,1 0,0-1,0 0,1-2,12 5,-11-5,0 1,0 0,-1 2,0 0,0 1,-1 0,6 6,-7-3,-1-3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91,'0'14,"0"25,0 9,0 2,-5 2,-1-3,0 0,1-4,1-4,-3-1,0-1,0-3,2-2,2-3,1-2,-3 0,-2-1,1-6</inkml:trace>
  <inkml:trace contextRef="#ctx0" brushRef="#br0" timeOffset="428.409">1 175,'26'-21,"1"1,1 1,1 1,0 2,1 1,1 1,0 2,1 1,26-5,-54 14,0 0,0 0,0 1,1-1,-1 1,0 0,0 1,1-1,-1 1,0 0,1 0,-1 0,1 0,-1 1,0 0,0 0,1 0,-1 0,0 1,0-1,0 1,0 0,0 0,-1 1,1-1,-1 1,1 0,-1 0,0 0,0 0,0 1,-1-1,1 1,-1-1,0 1,1 2,-3 6,-1 1,0-1,-1 1,0-1,-1 0,0 0,-1 0,0 0,-1-1,0 0,-1 0,0 0,-1 0,0-1,-1 0,0-1,-1 0,1 0,-2 0,1-1,-10 5,-25 32,24-24,15-18,0 1,0 0,0 0,1 1,-1-1,1 1,0 0,1 0,-1 0,1 1,0-1,1 1,-1 0,1-1,0 1,0 0,1 1,0-1,0 0,0 0,1 0,0 1,0-1,1 0,0 0,0 1,5 7,1-2,0 1,1-1,1 0,0 0,0-1,1 0,1-1,0 0,0-1,2 1,41 40,-37-34,-2-3</inkml:trace>
  <inkml:trace contextRef="#ctx0" brushRef="#br0" timeOffset="751.287">961 373,'-24'4,"-17"13,-8 6,6 6,10 1,5-3,8-3,8 1,5 0,8-4,5-1,6-4,6-4,4-4,3-4,3-3,1-1,-4 0</inkml:trace>
  <inkml:trace contextRef="#ctx0" brushRef="#br0" timeOffset="1062.816">1244 345,'-8'10,"1"0,1 1,0 0,1 0,0 1,0-1,1 1,1 0,0 0,0 0,2 1,-1-1,2 0,-1 1,2-1,0 1,0-1,1 0,2 7,-3-16,1-1,-1 1,1 0,0-1,0 1,0-1,0 0,0 0,1 0,-1 0,1 0,-1 0,1-1,0 1,-1-1,1 0,0 1,0-1,0-1,0 1,0 0,0-1,0 1,0-1,0 0,1 0,-1 0,0-1,0 1,0-1,0 0,0 1,0-2,6 0,-1 0,0-1,0-1,0 1,0-1,-1 0,0-1,0 0,0 0,0 0,3-5,-6 6,0 1,-1-1,0 0,1 0,-2 0,1 0,0-1,-1 1,0-1,0 0,0 1,-1-1,1 0,-1 0,0 0,-1 0,1 0,-1 0,0 0,0-1,-1 1,1 0,-1 0,0 0,-1 0,1 1,-1-1,0 0,0 0,0 1,-1 0,0-1,1 1,-2 0,1 0,0 0,-1 1,0-1,1 1,-2 0,1 0,-2-1,-20-4,2 3</inkml:trace>
  <inkml:trace contextRef="#ctx0" brushRef="#br0" timeOffset="1430.066">1808 260,'-38'21,"16"-11,2 1,0 1,0 1,1 1,0 0,2 2,0 0,-7 9,22-24,1 0,0 0,0 0,0 0,0 0,0 1,0-1,0 0,0 1,0-1,1 0,-1 1,1-1,-1 1,1-1,-1 1,1-1,0 1,0-1,0 1,0 0,0-1,0 1,0-1,0 1,0-1,1 1,-1-1,1 1,-1-1,1 1,0-1,0 0,-1 1,1-1,0 0,0 1,0-1,0 0,0 0,1 0,-1 0,0 0,68 19,-47-16,51 36,-72-38,1 0,-1-1,0 1,0 0,0 0,0 0,0 0,0 0,0 0,-1 0,1 0,-1 0,1 0,-1 0,0 0,0 0,0 0,0 0,0 1,0-1,-1 0,1 0,-1 0,1 0,-1 0,0 0,0 0,0 0,0-1,0 1,0 0,-1 0,1-1,0 1,-1-1,0 1,0 0,-5 4,-1-1,1 1,-1-1,0-1,0 1,-1-2,1 1,-1-1,0 0,0-1,0 0,0 0,-1-1,1 0,0-1,-1 0,1 0,-3-2,-13 2</inkml:trace>
  <inkml:trace contextRef="#ctx0" brushRef="#br0" timeOffset="2147.547">2146 260,'-8'6,"1"0,0 1,0 0,1 0,0 1,0 0,1 0,-1 0,2 1,-1 0,2 0,-1 0,1 0,0 1,1-1,0 1,1-1,0 1,0 0,1 0,1 8,-1-7,1 0,1 0,0 0,0 0,1-1,0 1,1-1,0 0,1 0,0-1,1 1,0-1,6 7,-9-12,0 0,1 0,0-1,0 1,0-1,0 0,1 0,-1 0,1-1,0 0,-1 0,1 0,0 0,0-1,1 1,-1-2,0 1,0 0,0-1,1 0,-1 0,0-1,0 1,1-1,-1 0,0 0,0-1,0 0,1 0,10-5,0-1,0-1,-1 0,0-1,0 0,-1-1,-1-1,0 0,0-1,-1-1,-1 0,0 0,-1-1,-1 0,1-3,-7 12,0 0,0-1,0 0,-1 1,0-1,0 0,-1 0,0-1,0 1,-1 0,1 0,-2 0,1 0,-1-1,0 1,0 0,-1 0,0 0,0 1,-1-1,0 0,0 1,0-1,-1 1,0 0,0 1,-1-1,0 1,0-1,0 1,0 1,-1-1,0 1,0 0,0 0,0 1,-1-1,1 2,-6-3,-80 3,68 8</inkml:trace>
  <inkml:trace contextRef="#ctx0" brushRef="#br0" timeOffset="2482.076">2033 514,'29'-4,"19"-8,6 0,-1 1,-5 2,-11 9,-6 2,-5 8,-1 1,0-2,1-1,0-3,0-2,2-1,0-1,-5-2</inkml:trace>
  <inkml:trace contextRef="#ctx0" brushRef="#br0" timeOffset="2865.402">2823 429,'39'0,"26"-5,8-1,-4 0,-9 1,-10 2,-9 1,-6 1,-5 0,-2 1,-6 0</inkml:trace>
  <inkml:trace contextRef="#ctx0" brushRef="#br0" timeOffset="3079.946">3106 232,'-15'43,"-4"29,1 6,3-4,4-11,10-15,4-12,6-12,3-9</inkml:trace>
  <inkml:trace contextRef="#ctx0" brushRef="#br0" timeOffset="3629.794">3557 203,'-6'11,"1"1,0 0,1 0,1 1,0-1,0 1,1 0,1-1,0 1,0 0,2 0,-1 0,2 0,0-1,0 1,1-1,1 2,-3-12,1 0,-1 0,1 0,0 0,-1 0,1 0,0-1,0 1,0-1,0 1,1-1,-1 0,0 0,0 0,1 0,-1 0,1 0,-1-1,0 1,1-1,-1 0,1 0,0 0,-1 0,1 0,-1 0,1-1,-1 1,0-1,1 0,-1 1,1-1,-1 0,0-1,75-48,156-200,-225 243,-6 5,-1-1,1 0,-1 1,1-1,0 1,0-1,0 1,0 0,1 0,-1 0,0 0,1 1,-1-1,1 0,0 1,0 0,-1 0,1 0,0 0,0 0,0 0,0 1,0-1,0 1,0 0,0 0,0 0,1 1,-1-1,0 1,0-1,-1 1,1 0,0 0,0 0,0 1,0-1,-1 1,1-1,-1 1,1 0,0 1,2 11,0 0,-1 0,-1 0,-1 0,0 1,0-1,-2 1,0-1,0 1,-2-1,1 1,-2-1,0 0,-3 7,-1 21,-7 42,-4-1,-4-1,-3-1,-3-1,-35 67,5-57,57-90,0 1,0 0,0-1,0 1,0-1,0 1,0-1,0 0,0 1,0-1,0 0,0 0,0 1,0-1,0 0,0 0,0 0,0-1,0 1,0 0,0 0,0 0,0-1,0 1,0-1,0 1,0-1,0 1,0-1,0 1,0-1,0 0,1 1,-1-1,0 0,0 0,1 0,-1 0,1 1,-1-1,1 0,-1 0,1 0,-1 0,1 0,0-1,-14-49,18 23,1 2,2-1,0 1,2 0,1 0,1 1,1 0,1 1,13-19,-10 18,1 0,1 1,0 1,2 0,1 2,1 0,1 2,0 0,1 2,1 0,8-2,2 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39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1 255,'424'0,"-373"5,-33 1</inkml:trace>
  <inkml:trace contextRef="#ctx0" brushRef="#br0" timeOffset="310.365">1 509,'38'-4,"22"-3,7 1,-5-4,-7 0,-8 2,-8 2,-5 2,-4 2,-3 1,0 1,-5 0</inkml:trace>
  <inkml:trace contextRef="#ctx0" brushRef="#br0" timeOffset="914.834">282 1,'136'87,"68"24,-68-54,-135-56,1-1,-1 1,1 0,-1 0,0 0,1 0,-1 0,0 1,0-1,0 0,0 0,0 1,0-1,0 1,0-1,-1 1,1-1,0 1,-1 0,1-1,-1 1,0-1,0 1,1 0,-1 0,0-1,0 1,-1 0,1-1,0 1,-1 0,1-1,-1 1,1-1,-1 1,1-1,-1 1,0-1,0 1,0-1,-1 1,-53 51,50-49,-303 252,264-200,33-37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2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0,'-2'1,"0"-1,-1 1,1-1,0 1,0 0,0 0,0 0,0 0,0 0,0 0,0 1,1-1,-1 1,0-1,1 1,-1-1,1 1,0 0,-1 0,1 0,0 0,0 0,0 0,0 0,1 0,-1 0,1 1,-1-1,1 0,0 0,-1 1,1 0,-24 158,18-133,2 0,0 1,2-1,2 1,0-1,2 0,1 1,1-1,5 13,-9-39,0 0,0 0,1 0,-1-1,0 1,1 0,0 0,-1-1,1 1,0 0,0-1,0 1,0-1,0 1,0-1,0 1,1-1,-1 0,1 0,-1 0,1 1,-1-1,1-1,-1 1,1 0,0 0,-1-1,1 1,0-1,0 1,0-1,-1 0,1 1,0-1,0 0,0 0,0-1,-1 1,1 0,0-1,0 1,0-1,-1 1,1-1,0 0,-1 0,1 1,-1-1,1-1,-1 1,1 0,-1 0,1 0,-1-1,1 0,8-11,0-1,-1 0,0 0,-1-1,-1 0,0-1,-1 1,4-15,-1 4,114-265,-123 291,1 0,-1 1,0-1,1 0,-1 0,0 0,1 0,-1 0,0 0,1 0,-1 0,0 0,1 0,-1 0,0 0,1 0,-1 0,0-1,1 1,-1 0,0 0,1 0,-1 0,0-1,0 1,1 0,-1 0,0 0,0-1,1 1,-1 0,0-1,0 1,0 0,0 0,1-1,-1 1,0 0,0-1,0 1,0 0,0-1,0 1,0 0,0-1,0 1,1 34,-2-28,-1 73,0-26,2 0,2 0,9 51,25 145,-30-202,-1 1,-3-1,-2 1,-3 29,1-67,0 1,0-1,-1 1,0-1,-1 0,0 0,0 0,-1 0,-1-1,-5 9,9-15,-1 0,1 1,-1-1,0 0,0 0,0-1,0 1,0-1,0 1,-1-1,1 0,-1 0,0 0,0-1,1 0,-1 1,0-1,0 0,0-1,0 1,-1-1,1 0,0 0,0 0,0 0,0-1,0 0,0 1,-3-3,1-1,0 0,1-1,-1 0,1 0,0 0,1 0,-1-1,1 0,0 0,1 0,-1-1,1 1,1-1,-1 0,1 0,0 1,1-1,-1-1,1 1,1 0,-1 0,1 0,1 0,0-7,2-14,2 0,0 1,2 0,1 0,1 1,2 0,5-10,46-58,-45 73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30,'19'-5,"16"-1,7 0,1 1,-2 2,-3 0,-3 2,-3 1,-2 0,-6 0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54,'38'-5,"28"-6,7-2,-5 2,-8 3,-14 2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4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67,'5'38,"1"37,1 11,-2-1,-2-9,-1-8,0-11,3-10,1-9,0-5,-2-4,0-2,-2-1,-6-5,-2-5</inkml:trace>
  <inkml:trace contextRef="#ctx0" brushRef="#br0" timeOffset="487.289">1 236,'9'-8,"31"-25,1 1,2 3,0 1,3 2,0 2,41-15,-84 37,1 0,0 0,0 0,0 0,0 1,0-1,0 1,0 0,0 0,1 1,-1-1,0 1,0 0,1 0,-1 1,0-1,0 1,1 0,-1 0,0 0,0 0,0 1,0 0,0 0,-1 0,1 0,0 1,-1-1,0 1,1 0,-1 0,0 0,-1 0,1 0,0 1,-1 0,0-1,0 1,0 0,0 0,-2 8,-1-1,0 0,0 1,-1-1,0 0,-1 0,0 0,-1-1,-1 1,1-1,-1 0,-1 0,0 0,-1-1,1 0,-2 0,1-1,-1 0,-1 0,-5 4,-21 19,27-25,0 0,1 0,-1 1,2 0,-1 1,1-1,0 1,0 0,1 1,-1 1,6-4,0-1,0 1,1 0,0 0,0-1,0 1,0 0,1-1,0 1,0-1,1 0,-1 0,1 0,0 0,1 0,-1 0,1-1,0 0,0 1,0-1,1-1,-1 1,3 0,2 6,164 154,-148-146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1,'-7'2,"0"0,0 1,0 0,0 1,0-1,1 1,0 1,0-1,0 1,0 0,1 0,-1 1,2-1,-1 1,0 0,1 1,0-1,1 1,0 0,-2 4,3-9,-19 35,2 0,1 2,2 0,2 1,1 0,2 1,2 0,2 1,2 0,1 0,2 0,2 0,3 5,-1-32,1 0,1 0,0-1,1 0,1 0,0 0,1-1,0 0,1 0,1 0,7 7,3 11,-18-20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0,'-17'278,"4"-17,-11-146,22-94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58,'38'-5,"27"-1,8 0,-4-4,-9 0,-10 2,-9 2,-6 2,-9 1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0,'34'5,"25"1,7 0,-2-1,-7-1,-9-2,-8-1,-6-1,-3 0,-3 0,-6 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0,'-10'2,"1"-1,-1 1,1 1,-1 0,1 0,0 1,0 0,1 1,-1-1,1 2,0-1,0 1,1 1,-1-1,2 1,-1 0,1 1,0-1,0 1,1 1,0-1,0 1,1 0,1 0,-1 0,1 0,1 1,0-1,0 1,1-1,0 1,0 8,-1-11,1 0,-1 0,1 0,1 0,-1 0,1 0,0 0,1 0,0 1,0-1,1 0,-1 0,1-1,1 1,-1 0,1-1,1 1,-1-1,1 0,0 0,0 0,1-1,0 0,0 1,0-2,0 1,1 0,0-1,0 0,0-1,7 4,-1-5,1 0,0-1,0 0,0-1,0 0,-1-1,1-1,0 0,-1-1,1 0,-1-1,0 0,0-1,7-3,5-4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1,'-21'22,"1"1,2 1,0 1,2 1,0 0,2 1,1 0,1 1,-6 25,16-50,1 1,1-1,-1 1,0 0,1-1,-1 1,1 0,0-1,1 1,-1 0,1 0,-1-1,1 1,0-1,0 1,1-1,-1 1,1-1,-1 0,1 1,0-1,1 0,-1 0,0-1,1 1,-1 0,1-1,0 1,0-1,0 0,0 0,1 0,-1-1,0 1,1-1,-1 0,1 0,-1 0,1 0,0 0,0-1,9-1,1 0,-1-1,1-1,-1 0,0 0,0-2,0 1,-1-2,1 0,-1 0,-1-1,1-1,-1 0,-1 0,1-1,-1 0,-1-1,0 0,0-1,-1 0,5-9,-7 14,-1 0,0 0,-1 0,0-1,0 0,0 0,0 0,-1-1,-1 1,1-1,-1 1,0-1,-1 0,0 0,0 0,-1 0,0 1,0-1,0 0,-1 0,-1 0,1 0,-4-6,1 10,-1 0,1 0,-1 1,0-1,-1 1,1 1,0-1,-1 1,0 0,1 0,-1 0,0 1,0 0,0 0,0 0,0 1,0 0,0 0,0 1,0 0,0 0,0 0,-5 2,-9 4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28,'-4'-3,"-1"0,1 0,-1 0,0 1,1-1,-1 1,-1 0,1 1,0-1,0 1,0 0,-1 1,1-1,-1 1,1 0,0 0,-1 1,1-1,0 1,0 1,-1-1,1 1,0 0,0 0,0 0,1 0,-1 1,0 0,1 0,0 0,0 1,0 0,0-1,0 1,1 0,0 1,-1-1,2 1,-1-1,0 1,1 0,0 0,0 2,3-2,0 1,1-1,0 0,0 0,0 0,0-1,1 1,0 0,0-1,0 1,0-1,1 0,0 0,0-1,0 1,0-1,1 0,-1 0,1 0,-1-1,1 1,0-1,0 0,0-1,1 1,0-1,14 9,65 48,-84-56,1-1,0 1,0 0,0 0,-1 0,1 0,-1 1,0-1,0 0,0 1,0-1,0 0,0 1,0-1,-1 1,1-1,-1 1,0 0,0-1,0 1,0-1,0 1,-1-1,1 1,-1 0,1-1,-1 0,0 1,0-1,0 1,-1-1,1 0,0 0,-1 0,1 0,-1 0,0 0,0 1,-12 8,-1 0,0 0,-1-2,1 0,-2 0,1-2,-1 0,-1-1,-7 2,15-5,-14 5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53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191 330,'-18'12,"1"2,0 0,1 1,1 1,0 0,1 1,1 0,1 1,0 1,1 0,1 0,-4 14,12-26,0 0,1 0,0 0,1 0,-1 0,1 1,0-1,1 0,0 0,0 0,1 0,0 0,0-1,0 1,1 0,0-1,0 0,1 1,-1-2,1 1,1 0,-1-1,1 1,0-1,0 0,5 2,0 2,0-1,0-1,1 0,0 0,0-1,0-1,1 0,0 0,0-1,0-1,1 0,-1 0,1-2,10 1,-4-5,1-1,-1-1,0-1,0-1,-1 0,0-1,0-1,-1-1,0-1,0 0,-1-1,-1 0,13-14,-27 25,15-10,-1 0,0-1,0-1,-1 0,-1-1,-1-1,0 0,0 0,-2-1,0-1,0 1,-2-2,0 1,4-17,-11 27,0 0,0 0,-1-1,0 1,0 0,-1 0,0-1,0 1,0 0,-1 0,0 0,-1 0,0 0,0 1,0-1,-1 1,0 0,0 0,0 0,-1 0,0 1,0 0,0 0,-1 0,0 1,0 0,-5-3,-2 0,0 0,0 1,-1 1,0 0,-1 0,1 2,-1 0,1 0,-1 2,0 0,0 0,0 2,-3 0,-7 1,1 2,-1 1,1 1,0 1,0 1,1 1,0 0,-13 10,9-2</inkml:trace>
  <inkml:trace contextRef="#ctx0" brushRef="#br0" timeOffset="533.186">21 555,'130'-77,"-119"72,17-9,-21 9,0 1,1 0,-1 0,1 1,0 0,0 0,0 1,0 0,0 1,1-1,-1 2,0-1,1 1,-1 0,4 1,-7 1,-1 1,0 0,0-1,0 1,0 1,0-1,0 0,-1 1,0 0,0 0,0 0,0 0,0 0,-1 1,2 3,30 38,-25-41,1 0,-1-2,1 1,0-1,0 0,1-1,-1 0,0-1,1 0,-1-1,1 0,-1-1,1 0,-1 0,0-1,1 0,-1-1,8-3,6-5,-6-1</inkml:trace>
  <inkml:trace contextRef="#ctx0" brushRef="#br0" timeOffset="1070.169">812 19,'0'-1,"0"1,0-1,0 0,0 0,0 1,0-1,0 0,0 1,1-1,-1 0,0 0,0 1,1-1,-1 1,1-1,-1 0,1 1,-1-1,1 1,-1-1,1 1,-1-1,1 1,-1-1,1 1,0-1,-1 1,1 0,0 0,-1-1,1 1,0 0,0 0,-1 0,1 0,0 0,0 0,-1 0,1 0,0 0,0 0,-1 0,1 0,0 0,-1 1,1-1,0 0,-1 0,1 1,0-1,-1 1,1-1,35 21,-24-7,0 1,-1 0,-1 0,-1 1,0 0,-1 1,0 0,-2 0,0 1,-1-1,0 1,-2 1,0-1,-1 0,-1 1,-1-1,0 1,-3 10,4-10,-1 1,-1-1,-1 1,-1-1,-1 1,0-1,-2-1,0 1,-1-1,-1 0,0 0,-6 8,-2-2,-1-1,-1 0,0-2,-2 0,-1-1,0-1,-1-1,-18 11,16-16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81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2:48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86 170,'-16'29,"2"28,3 1,3 0,3 0,1 4,-23 269,32-259,2-66,-1-7</inkml:trace>
  <inkml:trace contextRef="#ctx0" brushRef="#br0" timeOffset="569.618">764 57,'-30'4,"1"1,-1 2,1 1,1 1,0 1,0 2,1 1,1 1,-23 16,40-24,1 2,1-1,-1 1,1 0,1 1,-1 0,1 0,1 0,0 0,0 1,1 0,0 0,1 0,0 1,0-1,1 1,1-1,0 1,0 0,1 0,1 0,-1-1,2 1,-1 0,2-1,-3-7,1 0,0 0,0 0,0 0,0 0,0 0,1-1,-1 1,1 0,-1-1,1 0,0 1,0-1,0 0,1 0,-1 0,0 0,1 0,0-1,-1 1,1-1,0 1,-1-1,1 0,0 0,0-1,0 1,0 0,0-1,0 0,0 0,0 0,0 0,0 0,0 0,0-1,0 0,0 1,0-1,0 0,0 0,-1-1,1 1,1-1,11-9,-1-1,0 0,0-1,-1 0,-1-1,-1 0,0-1,2-4,-11 16,100-149,-80 134,-17 41,-25 195,-3 21,22-154,-1-72,1 0,0 0,1 0,1 1,0-1,1 0,0 0,1-1,0 1,1 0,3 6,4-1</inkml:trace>
  <inkml:trace contextRef="#ctx0" brushRef="#br0" timeOffset="834.962">1017 593,'0'33,"5"17,2-1</inkml:trace>
  <inkml:trace contextRef="#ctx0" brushRef="#br0" timeOffset="53384.592">1384 141,'0'-1,"-1"0,0 0,1 0,-1 0,0 0,1 0,0 0,-1 0,1 0,-1 0,1-1,0 1,0 0,0 0,0-1,0 1,0 0,0 0,0 0,0-1,1 1,-1 0,0 0,1 0,-1 0,1 0,-1-1,1 1,0 0,-1 0,1 0,0 1,0-1,0 0,0 0,-1 0,1 0,0 1,1-1,0 0,43-28,-21 18,0 0,0 1,1 2,0 0,0 2,1 1,-1 0,1 2,7 1,-29 2,0 1,0-1,0 1,0 0,0 0,-1 0,1 0,0 1,0 0,-1-1,1 1,-1 1,0-1,0 0,0 1,0 0,0-1,0 1,-1 0,1 1,-1-1,0 0,0 1,0-1,0 1,-1 0,1-1,-1 1,0 0,0 0,-1 0,1 0,-1 0,0 0,0 0,0 0,0 0,-1 0,0 1,3 7,-2 0,1 1,-2-1,0 0,0 1,-1-1,0 0,-1 0,-1 0,0 0,-1-1,0 0,0 0,-1 0,-1 0,0-1,0 0,-1 0,-3 2,-18 13,25-23,-1 0,1 1,0-1,0 1,0 0,0 0,1 0,-1 0,1 1,0-1,-1 1,2 0,-1 0,0 0,1 0,0 1,0-1,0 0,1 1,-1 0,1-1,0 1,0 0,1 0,0-1,0 1,0 0,0 0,0 0,1-1,0 1,0 0,1 0,4 4,1 0,0 0,1-1,-1 0,2-1,-1 0,1 0,0-1,8 5,42 33,6 52,-64-93,0-1,0 1,0 0,0-1,-1 1,1 0,-1 0,0-1,1 1,-1 0,-1 0,1-1,0 1,-1 0,1 0,-1-1,0 1,0-1,0 1,0 0,0-1,-1 0,1 1,-1-1,0 0,1 0,-1 0,0 0,0 0,0 0,-1 0,1-1,0 1,-1-1,1 0,-1 1,1-1,-1 0,-2 0,-11 3,-1-1,0 0,0-1,0-1,0-1,0 0,0-2,-3 0,-28-1,26 2,0-1,0-1,0-1,1-1,0 0,-13-7,16 4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8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123 486,'-11'228,"2"-156,0 1,-3 0,-3-1,-4 4,18-73,1 0,-1 0,1 0,-1 0,0-1,0 1,0 0,0-1,0 1,-1-1,1 1,-1-1,1 0,-1 0,0 1,0-1,0 0,0-1,-1 1,1 0,0-1,-1 1,1-1,-1 0,-1 1,0-60,12 17,3 0,1 0,2 1,1 0,21-36,155-249,-123 231,-65 91,0-1,0 1,1 0,-1 0,1 0,0 1,-1-1,1 1,1 0,-1 0,0 0,0 1,1 0,-1-1,1 1,-1 1,1-1,-1 1,1 0,0 0,-1 0,1 0,2 1,0 3,-1 1,0-1,0 1,0 0,-1 0,1 1,-1 0,-1 0,1 0,-1 0,0 1,0-1,-1 1,0 0,0 0,-1 1,0-1,0 0,0 1,-1 0,0-1,-1 1,0 1,1 15,-2-1,0 1,-2 0,0 0,-2-1,0 0,-2 0,0 0,-6 9,10-25,-1 1,0-1,0 1,-1-1,0-1,0 1,-1-1,1 0,-1 0,-1 0,1-1,-1 0,0 0,0-1,0 0,-1 0,0-1,1 0,-5 1,-11 4,0-2,0-1,0-1,-1-1,0-1,-7-1,28 0,0 0,0 0,0 0,0-1,0 0,-1 1,1-1,0 0,0-1,0 1,0-1,-1 1,1-1,0 0,0 0,0 0,0 0,1-1,-1 1,0-1,0 0,1 0,-1 0,1 0,0 0,0 0,-1-1,1 1,1-1,-1 1,0-1,1 0,-1 0,1 0,0 1,0-1,0-1,0 1,1 0,-1 0,1 0,0 0,0 0,0-1,0 0,9-14</inkml:trace>
  <inkml:trace contextRef="#ctx0" brushRef="#br0" timeOffset="802.858">687 740,'34'-7,"0"-2,-1-2,0 0,0-3,-2 0,0-2,13-10,-34 22,0 0,-1-1,0-1,0 1,0-1,-1-1,0 0,0 0,-1 0,0-1,0 0,0-1,-1 0,-1 0,1 0,-2 0,1-1,1-6,-7 12,0-1,0 1,-1 1,0-1,0 0,0 0,0 1,0-1,-1 1,0-1,1 1,-1 0,-1 0,1 1,0-1,-1 0,1 1,-1 0,0 0,1 0,-1 1,0-1,0 1,0 0,-1 0,1 0,0 0,0 1,0 0,-1 0,1 0,0 0,0 1,-1-1,1 1,0 0,0 0,-2 2,-8 2,-1 1,1 1,0 1,1 0,0 0,0 1,1 1,0 0,1 1,0 0,0 1,1 0,1 0,0 1,1 1,3-8,1 0,0 0,0 0,0 0,1 1,0 0,1-1,-1 1,1 0,0 1,1-1,0 0,0 0,1 0,-1 1,2-1,-1 0,1 1,0-1,0 0,1 0,0 0,0 0,1 0,0 0,0-1,1 1,0-1,0 0,0 0,0 0,1-1,0 0,4 4,3-2,1-1,0 1,0-2,0 0,0-1,1 0,0-1,-1 0,1-1,0-1,0 0,1-1,-1-1,0 0,0-1,13-3,2-2,0-1,0-1,-1-1,0-2,-1-1,0-1,11-9,-21 12,0 0,-1-2,0 0,-1 0,-1-1,0-1,-1-1,-1 0,0 0,-1-1,-1-1,0 0,-2 0,5-13,-11 25,0 3,0 0,0 0,0-1,0 1,-1-1,1 1,-1-1,0 0,0 1,0-1,-1 0,1 0,-1 1,0-1,0 0,0 0,-1 0,1 0,-1 1,0-1,0 0,0 1,-1-1,1 0,-1 1,0 0,0-1,0 1,0 0,0 0,-1 0,0 0,1 1,-1-1,0 1,0-1,-3 0,1 3,0-1,-1 1,1 1,0-1,-1 1,1 0,0 0,0 0,0 1,0 0,0 0,0 0,0 1,1-1,-1 1,1 0,0 1,-1-1,2 1,-1 0,0 0,1 0,0 0,0 0,0 1,0-1,1 1,-1 0,1 0,1 0,-1 0,1 0,0 1,1-4,0 1,1 0,-1 0,1 0,0-1,-1 1,2-1,-1 1,0 0,0-1,1 0,-1 1,1-1,0 0,0 0,0 0,0 0,0 0,0 0,0-1,1 1,-1-1,0 1,1-1,-1 0,1 0,0 0,-1 0,1 0,0-1,3 1,89 7,-87-8,-4-1,1-1,-1 1,1 0,-1 1,1-1,-1 1,1 0,-1 0,1 0,0 1,-1-1,1 1,-1 0,0 1,1-1,-1 1,0 0,0 0,0 0,0 0,0 1,0 0,-1 0,1 0,-1 0,0 0,0 1,0-1,-1 1,1 0,-1 0,1 0,-1 0,-1 0,1 0,-1 0,1 1,-1 0,-1 6,-1 0,0 0,-1 0,0-1,-1 1,0-1,0 0,-1 1,0-2,-1 1,-12 32,14 21,8-46</inkml:trace>
  <inkml:trace contextRef="#ctx0" brushRef="#br0" timeOffset="1058.596">1929 570,'0'0</inkml:trace>
  <inkml:trace contextRef="#ctx0" brushRef="#br0" timeOffset="1319.981">1929 204,'-15'-5,"-4"-1</inkml:trace>
  <inkml:trace contextRef="#ctx0" brushRef="#br0" timeOffset="1572.129">2155 486,'-1'8,"1"1,0-1,0 0,1 1,0-1,1 0,0 0,0 0,0 0,1 0,0-1,1 1,0-1,0 0,1 0,-1 0,1 0,1-1,-1 0,1 0,0-1,1 1,-1-1,1-1,0 1,4 0,-5-5,1-1,-1-1,1 1,-1-1,1-1,-1 1,0-1,0 0,0 0,0-1,-1 1,1-1,-1-1,0 1,0-1,0 0,-1 0,0 0,0-1,0 1,-1-1,0 0,0 0,0 0,-1-1,1 1,-1-5,1 8,-1-1,0 0,0 0,0 0,0 0,-1 0,1-1,-1 1,0 0,-1-1,1 1,-1-1,0 1,0-1,0 1,-1 0,1-1,-1 1,0-1,0 1,-1 0,1 0,-1 0,0 0,0 0,-1 0,1 0,-1 1,1-1,-1 1,0 0,-1 0,1 0,0 0,-1 0,0 1,0-1,1 1,-3-1,-4 2,1 0,0 0,-1 0,1 1,0 1,0 0,-1 0,1 1,0 0,0 0,0 1,0 0,1 1,-1 0,1 0,0 1,0 0,1 1,-1-1,1 1,-2 3,-5 2</inkml:trace>
  <inkml:trace contextRef="#ctx0" brushRef="#br0" timeOffset="1951.403">2691 486,'-9'12,"0"0,0 1,1-1,1 2,0-1,1 1,0 0,1 0,1 1,0-1,1 1,1 0,0 0,1 0,1 7,0-18,1-1,0 0,-1 0,1 0,1 0,-1 0,0 0,1 0,0-1,-1 1,1 0,0-1,0 1,1-1,-1 0,0 0,1 0,-1 0,1 0,0 0,0-1,-1 1,1-1,0 0,0 0,1 0,-1 0,0 0,0-1,0 1,0-1,1 0,1 0,111-13,-95 5,-1-1,0-1,-1 0,0-2,0 0,-2-1,1-1,-2 0,0-1,0-1,-2-1,0 0,-1-1,-1 0,8-15,-7 11,-1 1,-1-2,-1 0,-1 0,-1-1,-1 0,-1 0,-1-1,-1-8,-2 20,-1 1,-1-1,0 1,-1-1,0 1,-1-1,0 1,-1 0,0 0,-1 0,-1 0,0 0,0 1,-1 0,0 0,-1 0,-1 1,1 0,-4-2,6 7,-1 0,0 0,0 0,0 1,-1 0,0 0,1 1,-1 0,-1 0,1 0,0 1,-1 0,1 0,-1 1,1 0,-1 1,0-1,1 1,-1 1,1 0,-1 0,0 0,1 1,-6 2,0 0,-1 1,1 1,0 0,1 0,0 2,0-1,0 2,1-1,0 2,1-1,0 2,-8 9,10-11,0 0,1 0,0 0,0 1,1 1,1-1,0 1,0-1,1 1,0 1,1-1,0 1,1-1,0 1,1 0,0-1,1 1,1 0,-1 0,2 0,0-1,0 1,1-1,0 1,1-1,3 6,13 9,1 0,0-2,2 0,1-2,1 0,0-2,2-1,0-1,1-1,1-1,1-2,0-1,0-1,1-2,30 6,110 7,-146-23</inkml:trace>
  <inkml:trace contextRef="#ctx0" brushRef="#br0" timeOffset="2770.635">3566 401,'38'-10,"28"-3,7 1,-5 2,-8 3,-10 3,-13-3,-9 0,-3 1,-7 1</inkml:trace>
  <inkml:trace contextRef="#ctx0" brushRef="#br0" timeOffset="3018.982">3509 655,'39'-5,"31"-6,9-2,-4-2,-10 0,-12 3,-14 4</inkml:trace>
  <inkml:trace contextRef="#ctx0" brushRef="#br0" timeOffset="3786.877">4751 231,'-53'56,"3"1,2 3,3 2,3 2,-19 57,59-117,1-1,0 1,0 0,0-1,0 1,0 0,1 0,0-1,0 1,0 0,0 0,0 0,1-1,0 1,0 0,0-1,0 1,0 0,1-1,0 0,-1 1,1-1,1 0,-1 0,0 0,1 0,-1 0,1-1,0 1,0-1,0 1,2 0,4 2,0 0,0 0,1-1,0 0,0-1,0 0,0 0,0-1,0-1,1 0,3 0,2 0,-9 0,0 0,0-1,0 0,0 0,1 0,-1-1,0 0,0 0,0-1,0 0,0 0,0-1,-1 0,1 0,0-1,5-9</inkml:trace>
  <inkml:trace contextRef="#ctx0" brushRef="#br0" timeOffset="4221.688">4243 317,'281'-140,"-277"138,-1 0,1 0,0 1,-1-1,1 1,0 0,0 0,0 1,0-1,0 1,0 0,0 0,0 0,0 0,0 1,0 0,0-1,0 1,0 1,-1-1,1 1,0-1,-1 1,1 0,-1 1,0-1,0 0,0 1,0 0,0 0,0 0,-1 0,1 0,-1 0,0 1,0-1,1 3,2 1,-1 0,2 0,-1-1,1 1,0-1,0 0,1-1,-1 0,1 0,0 0,1-1,-1 0,1 0,0-1,0 0,0 0,0-1,1 0,-1 0,168 6,-140-9,41-12,-59 7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3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-16506.369">3823 3698,'173'-17,"-50"-12,5 6,-114 20,-1 0,0 0,1 1,-1 1,1 0,0 1,-1 0,1 1,-1 1,12 2,154 33,-123-30,-1-2,1-3,49-4,-9 0,130-27,-137 30,104-12,-132 1,0 3,0 3,1 3,36 4,11-2,257-1,-342 0</inkml:trace>
  <inkml:trace contextRef="#ctx0" brushRef="#br0" timeOffset="-14642.317">973 311,'3081'0,"-2661"-28,22 28,-194 29,48-31,-96-25,110 27,-259 5,-33 1</inkml:trace>
  <inkml:trace contextRef="#ctx0" brushRef="#br0" timeOffset="-13389.244">5150 29,'1'0,"-1"0,1-1,-1 1,0-1,1 1,-1 0,1 0,-1-1,1 1,-1 0,1 0,-1 0,1 0,0-1,-1 1,1 0,-1 0,1 0,-1 0,1 0,-1 0,1 0,0 1,-1-1,1 0,-1 0,1 0,-1 1,1-1,-1 0,1 0,-1 1,1-1,-1 0,0 1,1-1,-1 1,1-1,-1 0,0 1,1-1,-1 1,0-1,0 1,1-1,-1 1,0-1,0 1,0-1,0 1,0 0,0-1,0 1,0-1,0 1,0-1,0 1,0-1,0 1,0 0,5 39,-5-39,31 230,-32-65,12 158,4-128,-9 0,-8 25,0-24,2 396,29-176,-30 231,-25-389,-5-4,31 24,-29-51,29-215,-1-9,0 1,1 0,-1 0,1 0,1-1,-1 1,1 0,-1 0,1-1,0 1,1 0,-1-1,1 1,0-1,2 2,16-30,1-42,-18 43</inkml:trace>
  <inkml:trace contextRef="#ctx0" brushRef="#br0" timeOffset="-13037.276">5488 3219,'-19'38,"-16"27,-7 13,0-3,1-5,3-8,3-7,-2-2,1-5,1-6,2-6,7 1,3-6,4-3,3-2,2-1,4-4</inkml:trace>
  <inkml:trace contextRef="#ctx0" brushRef="#br0" timeOffset="-12172.015">5488 1,'-19'23,"0"1,2 1,0 1,2 0,-3 10,-56 88,-137 147,174-228,30-36,0 0,1 0,-1 0,2 1,-1 0,1 0,0 1,0-1,1 1,0 0,1 0,0 1,1-1,-2 8,6 0</inkml:trace>
  <inkml:trace contextRef="#ctx0" brushRef="#br0" timeOffset="-5725.689">5941 1187,'-18'67,"15"-28,2 0,1 0,2 0,7 36,3 71,-13-93,12 89,-5-124</inkml:trace>
  <inkml:trace contextRef="#ctx0" brushRef="#br0" timeOffset="-5219.251">5771 1299,'14'-30,"2"2,0 0,2 1,1 0,1 2,1 0,1 1,2 2,0 0,14-9,-28 24,-1 0,1 1,0 0,1 0,-1 1,1 1,0 0,1 0,-1 1,1 1,-1-1,1 2,0 0,0 0,-1 1,1 1,0 0,0 0,-1 1,1 1,-1 0,0 0,1 1,-9-2,-1-1,0 1,0-1,0 1,0 0,0 0,0 0,0 0,0 0,-1 1,1-1,-1 0,0 1,0-1,0 1,0-1,0 1,0 0,-1-1,1 1,-1 0,1-1,-1 1,0 0,0 0,-1-1,1 1,-1 0,1-1,-1 1,0 1,-37 85,32-78,-12 20,-2-1,-2-2,0 0,-2-1,-23 20,-1 3,45-48,0-1,1 1,-1 0,1 0,-1 1,1-1,0 0,0 1,0-1,0 1,0 0,1 0,-1 0,1-1,-1 1,1 1,0-1,1 0,-1 0,0 0,1 0,0 1,0-1,0 0,0 0,0 1,1-1,-1 0,1 0,0 0,0 0,0 0,0 0,1 0,-1 0,1 0,0 1,160 90,1-5,-147-81</inkml:trace>
  <inkml:trace contextRef="#ctx0" brushRef="#br0" timeOffset="-4773.357">6815 1327,'-24'15,"-17"18,-2 10,6 1,10-2,9-3,8-3,10-8,5-4,7-6,6-2,5-2,3-5,-3-8,-1-5,-3-1</inkml:trace>
  <inkml:trace contextRef="#ctx0" brushRef="#br0" timeOffset="-4474.346">7097 1299,'-9'12,"0"1,1 0,0 0,1 1,0 0,2 0,-1 1,2-1,0 1,1 1,0-1,1 5,1-17,1-1,0 1,0-1,0 1,1-1,-1 1,0 0,1-1,0 1,0-1,0 0,0 1,0-1,0 0,0 1,1-1,-1 0,1 0,-1 0,1 0,0-1,0 1,0 0,0-1,0 1,0-1,1 0,-1 1,0-1,1 0,-1-1,1 1,-1 0,1-1,-1 1,1-1,-1 0,1 0,0 0,-1 0,1 0,-1-1,1 1,-1-1,1 1,-1-1,1 0,-1 0,0 0,1-1,-1 1,0 0,2-2,12-6,-1-2,0 1,0-2,-1 0,0-1,-1 0,-1-1,0 0,-1-1,3-6,-11 18,1-1,-1 0,0 0,-1 0,1 0,-1-1,0 1,0-1,0 0,-1 1,1-1,-1 0,-1 0,1 0,0 0,-1 1,0-1,0 0,-1 0,1 0,-1 0,0 0,-1 0,1 1,-1-1,0 0,0 1,0-1,0 1,-1 0,0 0,0 0,0 0,0 1,-1-1,1 1,-1-1,0 1,0 1,0-1,-1 0,0 0,-5 2,1 0,-1 1,1-1,-1 2,1-1,-1 1,1 1,0 0,-1 0,1 1,0 0,1 0,-1 1,0 1,1-1,0 1,-4 4,-13 6</inkml:trace>
  <inkml:trace contextRef="#ctx0" brushRef="#br0" timeOffset="-4088.376">7718 1074,'-9'3,"0"0,1 1,-1 0,1 1,0 0,0 0,0 1,1 0,0 0,0 0,1 1,0 0,0 1,0-1,1 1,0 0,1 1,0-1,-1 4,5-8,1 0,0 0,0 0,0 0,0 0,1-1,-1 1,1 0,0-1,0 1,1-1,-1 0,1 1,-1-1,1 0,0-1,0 1,0 0,1-1,-1 0,1 0,-1 0,1 0,0 0,-1-1,1 1,42 31,-43-30,-1 0,0 1,-1-1,1 1,0 0,-1-1,0 1,0 0,0 0,-1 0,1-1,-1 1,0 0,0 0,0 0,-1 0,1 0,-1 0,0 0,0-1,0 1,0 0,-1 0,0-1,0 1,0-1,0 0,0 0,-1 0,1 0,-1 0,0 0,0 0,0-1,0 0,0 1,0-1,-1 0,1-1,-1 1,0-1,1 1,-1-1,0 0,-5 4,3-1,-1 0,1 0,-1-1,1 1,-1-2,0 1,0-1,0 0,-1 0,1-1,0 0,-1 0,1-1,-4 0,-6-5</inkml:trace>
  <inkml:trace contextRef="#ctx0" brushRef="#br0" timeOffset="-3667.492">8311 847,'-33'14,"1"2,1 0,0 2,2 2,0 0,1 2,1 1,-3 5,23-22,0 1,1-1,0 1,0 1,0-1,1 1,0 0,0 1,1-1,0 1,0 0,1 0,0 0,1 0,0 0,1 1,0-1,0 1,1-1,0 1,0-1,1 0,1 1,0-1,0 0,0 1,1-1,1-1,0 1,0 0,1 1,0-3,1 0,0 0,0-1,0 0,1 0,-1-1,2 1,-1-2,0 1,1-1,0 0,0 0,0-1,0 0,1-1,-1 0,1 0,0 0,-1-1,5-1,6 2,1-2,-1 0,1-2,-1 0,1-1,-1-1,0 0,14-7,-15 4,0-2,-1 0,0-1,0-1,-1 0,-1-2,0 1,0-2,-2 0,1-1,-2 0,0-1,-1 0,-1-1,0 0,-1 0,-1-1,0-1,-2 1,0-1,-1 0,-1-1,-1 1,-1-1,0-9,-2 19,-2-1,1 1,-2 0,1 0,-1-1,-1 2,0-1,0 0,-1 1,0 0,-1 0,1 0,-2 1,1-1,-2 2,1-1,-1 1,0 0,0 1,0-1,-1 2,0-1,-1 1,1 1,-1 0,0 0,0 1,0 0,0 0,0 1,-1 1,1 0,-1 0,1 1,-1 1,1-1,-2 2,-10 0,1 2,0 0,0 2,0 0,1 1,-1 1,2 1,-3 2,-14 10</inkml:trace>
  <inkml:trace contextRef="#ctx0" brushRef="#br0" timeOffset="-3334.804">7916 1243,'21'-18,"43"-40,3 3,1 3,14-4,-79 54,0-1,0 1,0-1,0 1,0 0,0 0,1 0,-1 1,1-1,-1 1,1 0,0 0,-1 0,1 0,0 1,0 0,-1-1,1 1,0 1,0-1,-1 0,1 1,0 0,0 0,-1 0,1 0,-1 1,1-1,-1 1,0 0,3 2,13 30,30 26,-39-54,1 0,0-1,-1-1,2 0,-1 0,0-1,1-1,0 0,0 0,-1-1,1-1,0 0,0 0,0-1,0-1,-1 0,1 0,4-3,8-1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59.79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0 724,'594'0,"-423"29,280-29,113 0,-338 28,507-28,12 0,-501 29,461-29,-508-29,283 29,85 0,-340-29,311 30,-512-1</inkml:trace>
  <inkml:trace contextRef="#ctx0" brushRef="#br0" timeOffset="2464.958">4855 302,'0'622,"-28"-452,16-14,6-137</inkml:trace>
  <inkml:trace contextRef="#ctx0" brushRef="#br0" timeOffset="3201.163">5136 499,'-4'2,"-1"0,0 0,1 0,0 0,-1 1,1 0,0 0,0 0,0 0,1 0,-1 1,1 0,0 0,0 0,-1 1,-8 10,-171 152,-172 194,325-301,30-59,0-1,0 1,0-1,0 1,0-1,1 1,-1-1,0 1,0-1,1 1,-1-1,0 1,1-1,-1 1,1-1,-1 0,1 1,-1-1,0 1,1-1,-1 0,1 0,0 1,-1-1,1 0,-1 0,1 0,-1 0,1 0,-1 1,1-1,0 0,-1 0,1 0,-1-1,1 1,-1 0,1 0,0 0,-1 0,1 0,-1-1,1 1,-1 0,1 0,-1-1,1 1,-1 0,0-1,1 1,-1-1,1 1,-1-1,0 1,1 0,-1-1,0 0,30-21,-14 8,-1 2</inkml:trace>
  <inkml:trace contextRef="#ctx0" brushRef="#br0" timeOffset="6234.921">5899 47,'-4'1,"1"1,-1 0,1 0,0 0,0 0,-1 0,1 1,1 0,-1-1,0 1,1 0,-1 0,1 0,0 1,0-1,0 0,0 1,1 0,-2 2,2-3,-3 6,0 0,0 1,1 0,0-1,0 1,1 0,1 0,0 1,0-1,1 0,0 0,1 2,-1-8,1 1,0-1,0 0,0 0,0 0,1 0,-1 0,1 0,0 0,1 0,-1 0,0-1,1 1,0-1,0 0,0 0,0 0,0 0,1-1,0 1,-1-1,1 0,0 0,0 0,0 0,0-1,0 0,0 1,3-1,2-2,1 0,-1 0,0-1,1-1,-1 1,0-1,-1-1,1 0,-1 0,1 0,-1-1,0-1,-1 1,0-1,1 0,-2-1,1 0,-1 0,0 0,-1-1,1 0,-1 0,0-3,9-8,-1 0,-1-1,-1-1,-1 0,0 0,-2-1,-1 0,4-19,-10 40,-1 1,1 0,0 0,-1 0,1 0,-1-1,1 1,0 0,-1 0,1 0,0 0,-1 0,1 1,0-1,-1 0,1 0,-1 0,1 0,0 1,-1-1,1 0,-1 1,1-1,-1 0,1 1,-1-1,1 1,-1-1,1 0,-1 1,0 0,1-1,-1 1,0-1,1 1,-1-1,0 1,0 0,1-1,-1 1,0-1,0 1,0 0,0-1,0 1,0 0,0-1,0 1,0-1,0 1,0 0,0-1,-1 1,1 0,0-1,0 1,32 86,-5 1,-3 1,11 80,-23-97,-3 1,-3 0,-4 0,-2 1,-7 37,6-107,0 17,-1 0,-1 0,0 1,-2-2,-1 1,0-1,-2 0,0 0,-1-1,-1 0,-1 0,-1-1,0-1,-1 0,8-12,1-1,-1 0,0 0,0-1,0 1,0-1,-1 0,1 0,-1-1,0 0,0 0,0 0,0-1,0 0,0 0,0 0,-1-1,1 0,0 0,0-1,0 1,-1-1,1-1,0 1,0-1,1 0,-1 0,0-1,1 0,-1 0,1 0,0-1,0 1,0-1,0 0,1-1,0 1,0-1,0 0,0 0,1 0,0-1,0 1,0-1,-1-5,1 0,0 0,1 0,0-1,1 1,0 0,1-1,0 0,1 1,0 0,1-1,0 1,1 0,0 0,1 0,0 0,1 0,0 1,3-3,12-22,3 1,0 0,3 2,14-14,-26 31,1 0,0 1,1 1,0 1,1 0,1 1,0 1,0 0,1 2,0 0,1 1,3 0,2 2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1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61,'93'-45,"-70"40,1 1,0 1,-1 1,1 1,0 1,12 2,5-1,-34-1,0 0,0 1,0 0,0 0,0 0,0 1,0 0,-1 1,1-1,-1 1,1 0,-1 1,0 0,0 0,-1 0,1 1,-1-1,0 1,0 1,0-1,-1 1,0-1,0 1,0 1,-1-1,0 0,0 1,-1-1,0 1,0 0,0 0,-1 0,0 2,3 32,-1-1,-2 1,-2-1,-4 21,-23 137,-1 27,30 538,-1-262,1-478,2-1,1 0,1 0,1 0,0-1,2 0,1 0,0-1,1 0,2-1,0 0,0 0,2-1,8 15,-15-18,1-1,1 1,1-2,0 1,0-2,1 1,1-2,0 1,1-1,0-1,0-1,1 0,5 2,-117 5,86-14,1 1,0 0,0 1,0 0,0 0,0 1,1 1,0-1,0 2,0 0,1 0,0 0,0 1,1 1,0-1,1 1,0 1,0-1,1 1,0 0,0 1,1-1,1 1,0 0,0 0,1 1,1-1,-1 6,-23 183,24 223,19-299,-12-107,-2 0,0 0,-1 0,-1 0,-1 0,0 1,-1-1,-1 0,-1 0,-4 15,-23 205,23-202,4-10,-2 0,0-1,-2 0,0 0,-2-1,0 0,-2 0,-1-1,0-1,-8 10,-179 170,186-190,-1-2,0 1,0-2,0 0,-1 0,-1-2,1 1,-1-2,0 0,0-1,-17 1,-101 1,109-7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1 339,'5'0,"11"0,8 0,4 0,2 0,2 0,-1 0,-1 0,0 0,-1 0,0 0,0 0,-1 0,0 0,0 0,0 0,0 0,-4 0</inkml:trace>
  <inkml:trace contextRef="#ctx0" brushRef="#br0" timeOffset="296.691">30 592,'33'0,"31"0,9 0,-3 0,-9 0,-10 0,-8 0,-8 0,-4 0,-3 0,-1 0,-6 0</inkml:trace>
  <inkml:trace contextRef="#ctx0" brushRef="#br0" timeOffset="912.535">340 0,'25'21,"1"-1,0-1,2-1,0-2,1-1,0-1,11 3,40 20,81 52,-158-87,1 1,-1 0,0 0,0 0,-1 0,1 0,-1 0,1 1,-1-1,0 1,0 0,-1 0,1-1,-1 1,0 0,0 0,0 0,0 1,-1-1,0 0,0 0,0 0,0 0,0 0,-1 0,0 0,-1 4,-45 103,30-79,-1-1,-2-1,0-1,-2-1,-8 7,-97 94,27-40,80-71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4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5,4 1,2 0,2-1,-1-1,-1-2,0-1,0-1,-2 0,1 0,-1 0,0 0,-4-1</inkml:trace>
  <inkml:trace contextRef="#ctx0" brushRef="#br0" timeOffset="231.258">28 225,'29'0,"19"0,6 0,-1 0,-5 0,-6 0,-5 0,-9-4,-4-3,-7 1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255 127,'-5'43,"-1"38,-5 11,0-2,2-5,-3-14,1-13,2-7,3-7,2-7,-3-5,0-3,1-1,2-1,1 0,-4-5,0-1,1-4</inkml:trace>
  <inkml:trace contextRef="#ctx0" brushRef="#br0" timeOffset="488.43">1 127,'42'-22,"1"3,1 1,1 2,0 3,1 1,1 2,36-2,-66 10,1 0,-1 2,1 0,-1 1,0 1,1 0,13 5,-27-6,1 0,-1 0,0 1,1 0,-1 0,0 0,0 0,-1 1,1-1,0 1,-1 0,1 0,-1 0,0 1,0-1,-1 1,1-1,-1 1,1 0,-1 0,0 0,-1 1,1-1,-1 0,0 1,0-1,0 1,0-1,-1 1,0-1,0 4,-3 8,-1 0,-1-1,0 0,-1 0,-1 0,0-1,-1 0,-1 0,0-1,-1 0,0 0,-1-1,0-1,-1 0,0 0,-1-1,0-1,0 0,-1-1,-1 0,-48 40,60-46,-1 0,1 1,0 0,-1 0,1 0,1 0,-1 0,0 1,1-1,0 1,0 0,0 0,0 0,0 0,1 0,0 0,0 0,0 0,0 0,0 1,1-1,0 0,0 0,0 1,1-1,-1 0,1 0,0 1,0-1,1 0,-1 0,1 0,0 0,0-1,0 1,0 0,1-1,-1 0,1 1,2 0,7 7,2 0,-1-1,1-1,1 0,0-1,0 0,1-2,12 5,-11-5,0 1,0 0,-1 2,0 0,0 1,-1 0,6 6,-7-3,-1-3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91,'0'14,"0"25,0 9,0 2,-5 2,-1-3,0 0,1-4,1-4,-3-1,0-1,0-3,2-2,2-3,1-2,-3 0,-2-1,1-6</inkml:trace>
  <inkml:trace contextRef="#ctx0" brushRef="#br0" timeOffset="428.409">1 175,'26'-21,"1"1,1 1,1 1,0 2,1 1,1 1,0 2,1 1,26-5,-54 14,0 0,0 0,0 1,1-1,-1 1,0 0,0 1,1-1,-1 1,0 0,1 0,-1 0,1 0,-1 1,0 0,0 0,1 0,-1 0,0 1,0-1,0 1,0 0,0 0,-1 1,1-1,-1 1,1 0,-1 0,0 0,0 0,0 1,-1-1,1 1,-1-1,0 1,1 2,-3 6,-1 1,0-1,-1 1,0-1,-1 0,0 0,-1 0,0 0,-1-1,0 0,-1 0,0 0,-1 0,0-1,-1 0,0-1,-1 0,1 0,-2 0,1-1,-10 5,-25 32,24-24,15-18,0 1,0 0,0 0,1 1,-1-1,1 1,0 0,1 0,-1 0,1 1,0-1,1 1,-1 0,1-1,0 1,0 0,1 1,0-1,0 0,0 0,1 0,0 1,0-1,1 0,0 0,0 1,5 7,1-2,0 1,1-1,1 0,0 0,0-1,1 0,1-1,0 0,0-1,2 1,41 40,-37-34,-2-3</inkml:trace>
  <inkml:trace contextRef="#ctx0" brushRef="#br0" timeOffset="751.287">961 373,'-24'4,"-17"13,-8 6,6 6,10 1,5-3,8-3,8 1,5 0,8-4,5-1,6-4,6-4,4-4,3-4,3-3,1-1,-4 0</inkml:trace>
  <inkml:trace contextRef="#ctx0" brushRef="#br0" timeOffset="1062.816">1244 345,'-8'10,"1"0,1 1,0 0,1 0,0 1,0-1,1 1,1 0,0 0,0 0,2 1,-1-1,2 0,-1 1,2-1,0 1,0-1,1 0,2 7,-3-16,1-1,-1 1,1 0,0-1,0 1,0-1,0 0,0 0,1 0,-1 0,1 0,-1 0,1-1,0 1,-1-1,1 0,0 1,0-1,0-1,0 1,0 0,0-1,0 1,0-1,0 0,1 0,-1 0,0-1,0 1,0-1,0 0,0 1,0-2,6 0,-1 0,0-1,0-1,0 1,0-1,-1 0,0-1,0 0,0 0,0 0,3-5,-6 6,0 1,-1-1,0 0,1 0,-2 0,1 0,0-1,-1 1,0-1,0 0,0 1,-1-1,1 0,-1 0,0 0,-1 0,1 0,-1 0,0 0,0-1,-1 1,1 0,-1 0,0 0,-1 0,1 1,-1-1,0 0,0 0,0 1,-1 0,0-1,1 1,-2 0,1 0,0 0,-1 1,0-1,1 1,-2 0,1 0,-2-1,-20-4,2 3</inkml:trace>
  <inkml:trace contextRef="#ctx0" brushRef="#br0" timeOffset="1430.066">1808 260,'-38'21,"16"-11,2 1,0 1,0 1,1 1,0 0,2 2,0 0,-7 9,22-24,1 0,0 0,0 0,0 0,0 0,0 1,0-1,0 0,0 1,0-1,1 0,-1 1,1-1,-1 1,1-1,-1 1,1-1,0 1,0-1,0 1,0 0,0-1,0 1,0-1,0 1,0-1,1 1,-1-1,1 1,-1-1,1 1,0-1,0 0,-1 1,1-1,0 0,0 1,0-1,0 0,0 0,1 0,-1 0,0 0,68 19,-47-16,51 36,-72-38,1 0,-1-1,0 1,0 0,0 0,0 0,0 0,0 0,0 0,-1 0,1 0,-1 0,1 0,-1 0,0 0,0 0,0 0,0 0,0 1,0-1,-1 0,1 0,-1 0,1 0,-1 0,0 0,0 0,0 0,0-1,0 1,0 0,-1 0,1-1,0 1,-1-1,0 1,0 0,-5 4,-1-1,1 1,-1-1,0-1,0 1,-1-2,1 1,-1-1,0 0,0-1,0 0,0 0,-1-1,1 0,0-1,-1 0,1 0,-3-2,-13 2</inkml:trace>
  <inkml:trace contextRef="#ctx0" brushRef="#br0" timeOffset="2147.547">2146 260,'-8'6,"1"0,0 1,0 0,1 0,0 1,0 0,1 0,-1 0,2 1,-1 0,2 0,-1 0,1 0,0 1,1-1,0 1,1-1,0 1,0 0,1 0,1 8,-1-7,1 0,1 0,0 0,0 0,1-1,0 1,1-1,0 0,1 0,0-1,1 1,0-1,6 7,-9-12,0 0,1 0,0-1,0 1,0-1,0 0,1 0,-1 0,1-1,0 0,-1 0,1 0,0 0,0-1,1 1,-1-2,0 1,0 0,0-1,1 0,-1 0,0-1,0 1,1-1,-1 0,0 0,0-1,0 0,1 0,10-5,0-1,0-1,-1 0,0-1,0 0,-1-1,-1-1,0 0,0-1,-1-1,-1 0,0 0,-1-1,-1 0,1-3,-7 12,0 0,0-1,0 0,-1 1,0-1,0 0,-1 0,0-1,0 1,-1 0,1 0,-2 0,1 0,-1-1,0 1,0 0,-1 0,0 0,0 1,-1-1,0 0,0 1,0-1,-1 1,0 0,0 1,-1-1,0 1,0-1,0 1,0 1,-1-1,0 1,0 0,0 0,0 1,-1-1,1 2,-6-3,-80 3,68 8</inkml:trace>
  <inkml:trace contextRef="#ctx0" brushRef="#br0" timeOffset="2482.076">2033 514,'29'-4,"19"-8,6 0,-1 1,-5 2,-11 9,-6 2,-5 8,-1 1,0-2,1-1,0-3,0-2,2-1,0-1,-5-2</inkml:trace>
  <inkml:trace contextRef="#ctx0" brushRef="#br0" timeOffset="2865.402">2823 429,'39'0,"26"-5,8-1,-4 0,-9 1,-10 2,-9 1,-6 1,-5 0,-2 1,-6 0</inkml:trace>
  <inkml:trace contextRef="#ctx0" brushRef="#br0" timeOffset="3079.946">3106 232,'-15'43,"-4"29,1 6,3-4,4-11,10-15,4-12,6-12,3-9</inkml:trace>
  <inkml:trace contextRef="#ctx0" brushRef="#br0" timeOffset="3629.794">3557 203,'-6'11,"1"1,0 0,1 0,1 1,0-1,0 1,1 0,1-1,0 1,0 0,2 0,-1 0,2 0,0-1,0 1,1-1,1 2,-3-12,1 0,-1 0,1 0,0 0,-1 0,1 0,0-1,0 1,0-1,0 1,1-1,-1 0,0 0,0 0,1 0,-1 0,1 0,-1-1,0 1,1-1,-1 0,1 0,0 0,-1 0,1 0,-1 0,1-1,-1 1,0-1,1 0,-1 1,1-1,-1 0,0-1,75-48,156-200,-225 243,-6 5,-1-1,1 0,-1 1,1-1,0 1,0-1,0 1,0 0,1 0,-1 0,0 0,1 1,-1-1,1 0,0 1,0 0,-1 0,1 0,0 0,0 0,0 0,0 1,0-1,0 1,0 0,0 0,0 0,1 1,-1-1,0 1,0-1,-1 1,1 0,0 0,0 0,0 1,0-1,-1 1,1-1,-1 1,1 0,0 1,2 11,0 0,-1 0,-1 0,-1 0,0 1,0-1,-2 1,0-1,0 1,-2-1,1 1,-2-1,0 0,-3 7,-1 21,-7 42,-4-1,-4-1,-3-1,-3-1,-35 67,5-57,57-90,0 1,0 0,0-1,0 1,0-1,0 1,0-1,0 0,0 1,0-1,0 0,0 0,0 1,0-1,0 0,0 0,0 0,0-1,0 1,0 0,0 0,0 0,0-1,0 1,0-1,0 1,0-1,0 1,0-1,0 1,0-1,0 0,1 1,-1-1,0 0,0 0,1 0,-1 0,1 1,-1-1,1 0,-1 0,1 0,-1 0,1 0,0-1,-14-49,18 23,1 2,2-1,0 1,2 0,1 0,1 1,1 0,1 1,13-19,-10 18,1 0,1 1,0 1,2 0,1 2,1 0,1 2,0 0,1 2,1 0,8-2,2 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39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1 255,'424'0,"-373"5,-33 1</inkml:trace>
  <inkml:trace contextRef="#ctx0" brushRef="#br0" timeOffset="310.365">1 509,'38'-4,"22"-3,7 1,-5-4,-7 0,-8 2,-8 2,-5 2,-4 2,-3 1,0 1,-5 0</inkml:trace>
  <inkml:trace contextRef="#ctx0" brushRef="#br0" timeOffset="914.834">282 1,'136'87,"68"24,-68-54,-135-56,1-1,-1 1,1 0,-1 0,0 0,1 0,-1 0,0 1,0-1,0 0,0 0,0 1,0-1,0 1,0-1,-1 1,1-1,0 1,-1 0,1-1,-1 1,0-1,0 1,1 0,-1 0,0-1,0 1,-1 0,1-1,0 1,-1 0,1-1,-1 1,1-1,-1 1,1-1,-1 1,0-1,0 1,0-1,-1 1,-53 51,50-49,-303 252,264-200,33-37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27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339 113,'4'282,"-9"-14,-23-36,28-221</inkml:trace>
  <inkml:trace contextRef="#ctx0" brushRef="#br0" timeOffset="248.434">0 621,'34'-10,"35"-7,15-2,3-2,-9 3,-7-1,-12 4,-10-2,-10 3,-1-1,-2-3,-3 2,-2-2,-1-2,-6-2,-3-3,-4 3</inkml:trace>
  <inkml:trace contextRef="#ctx0" brushRef="#br0" timeOffset="647.908">903 0,'-59'690,"59"-686,9 92,-8-94,-1 0,1 0,-1 0,1 0,0 0,0 0,-1 0,1-1,0 1,1 0,-1-1,0 1,0 0,1-1,-1 0,1 1,0-1,-1 0,1 0,0 0,-1 0,1 0,0 0,0 0,0-1,0 1,0-1,0 1,0-1,0 0,0 1,0-1,0-1,0 1,0 0,0 0,0-1,0 1,0-1,0 1,0-1,0 0,1-1,11-5,-1 0,1-2,-2 1,1-2,-1 0,-1 0,1-1,-2-1,3-3,76-66,-87 79,0 1,1-1,-1 0,0 1,1 0,-1 0,1-1,-1 1,1 1,-1-1,1 0,0 1,-1-1,1 1,0 0,-1 0,1 0,0 0,0 0,-1 1,1-1,0 1,-1 0,1-1,-1 1,1 1,-1-1,1 0,-1 0,0 1,1 0,-1-1,0 1,0 0,0 0,-1 0,1 0,0 0,-1 1,1-1,-1 0,0 1,0-1,0 1,0-1,1 4,5 29,-6-26,1 0,0 1,0-1,1 0,0-1,0 1,1 0,0-1,1 0,0 0,0 0,1 0,-3-6,-1 0,1-1,0 1,0-1,0 0,0 0,0 0,0 0,1 0,-1-1,0 1,0-1,1 0,-1 0,0 0,0 0,1-1,-1 1,0-1,0 0,0 0,0 0,0 0,0-1,0 1,0-1,0 1,0-2,21-8</inkml:trace>
  <inkml:trace contextRef="#ctx0" brushRef="#br0" timeOffset="961.176">1552 678,'13'4,"0"0,0-1,0 0,0-1,0-1,1 0,-1 0,0-2,1 1,-1-2,0 0,0 0,0-1,0-1,0 0,-1-1,0 0,0-1,9-6,-18 11,-1 0,0 0,0-1,0 1,0-1,0 1,0-1,0 0,0 0,-1 0,1 0,-1 0,1 0,-1 0,0-1,0 1,0 0,0-1,0 1,0-1,-1 1,1-1,-1 1,0-1,0 1,0-1,0 1,0-1,-1 1,1-1,-1 1,1-1,-1 1,0-1,0 1,0 0,0-1,0 1,-1 0,1 0,-1 0,1 0,-1 0,0 0,0 1,0-1,0 0,0 1,0 0,0-1,-1 1,1 0,-1 0,-5-1,-1 1,1 0,-1 1,1 0,-1 0,0 1,1 0,-1 0,1 1,0 0,-1 1,1-1,0 2,0-1,1 1,-1 0,1 1,0 0,0 0,0 0,1 1,0 0,0 1,0-1,1 1,0 0,0 0,1 1,0-1,0 1,1 0,0 0,0 0,1 0,-2 9,2-13,1 1,0-1,0 1,0 0,0 0,0-1,1 1,0 0,0 0,1 0,-1 0,1-1,0 1,0 0,1 0,-1-1,1 1,0-1,0 0,1 1,-1-1,1 0,0 0,0-1,0 1,0-1,1 1,0-1,-1 0,1 0,0-1,1 1,-1-1,1 1,75 18,-55-16</inkml:trace>
  <inkml:trace contextRef="#ctx0" brushRef="#br0" timeOffset="1381.875">2032 818,'36'-24,"-1"-2,-1-2,-2-1,9-11,26-23,9-6,-76 68,0 1,0-1,1 1,-1-1,0 1,0-1,1 1,-1-1,0 1,0 0,1-1,-1 1,1-1,-1 1,0 0,1-1,-1 1,1 0,-1 0,1-1,-1 1,0 0,1 0,-1 0,1 0,-1 0,1-1,-1 1,1 0,-1 0,1 0,0 0,-1 1,1-1,-1 0,1 0,-1 0,0 0,1 0,-1 1,1-1,-1 0,1 0,-1 1,1-1,-1 0,0 1,1-1,-1 0,0 1,1-1,-1 0,0 1,1-1,-1 1,0-1,0 1,0-1,1 1,-1-1,0 1,0-1,0 38,0-30,-1-4,1 1,-1-1,1 1,0-1,0 1,1-1,-1 0,1 1,0-1,0 0,1 1,-1-1,1 0,0 0,0 0,0 0,1-1,-1 1,1-1,0 1,0-1,0 0,0 0,1 0,-1 0,1-1,0 0,0 1,0-1,0-1,0 1,0 0,4 0,8 0,-1-1,1 0,-1-1,1-1,-1 0,1-2,-1 1,0-2,0 0,0-1,0 0,-1-1,0-1,0 0,-1-1,0 0,0-1,-1-1,0 0,-1 0,0-1,0-1,-1 0,-1 0,0-1,-1 0,6-11,-1-1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2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0,'-2'1,"0"-1,-1 1,1-1,0 1,0 0,0 0,0 0,0 0,0 0,0 0,0 1,1-1,-1 1,0-1,1 1,-1-1,1 1,0 0,-1 0,1 0,0 0,0 0,0 0,0 0,1 0,-1 0,1 1,-1-1,1 0,0 0,-1 1,1 0,-24 158,18-133,2 0,0 1,2-1,2 1,0-1,2 0,1 1,1-1,5 13,-9-39,0 0,0 0,1 0,-1-1,0 1,1 0,0 0,-1-1,1 1,0 0,0-1,0 1,0-1,0 1,0-1,0 1,1-1,-1 0,1 0,-1 0,1 1,-1-1,1-1,-1 1,1 0,0 0,-1-1,1 1,0-1,0 1,0-1,-1 0,1 1,0-1,0 0,0 0,0-1,-1 1,1 0,0-1,0 1,0-1,-1 1,1-1,0 0,-1 0,1 1,-1-1,1-1,-1 1,1 0,-1 0,1 0,-1-1,1 0,8-11,0-1,-1 0,0 0,-1-1,-1 0,0-1,-1 1,4-15,-1 4,114-265,-123 291,1 0,-1 1,0-1,1 0,-1 0,0 0,1 0,-1 0,0 0,1 0,-1 0,0 0,1 0,-1 0,0 0,1 0,-1 0,0-1,1 1,-1 0,0 0,1 0,-1 0,0-1,0 1,1 0,-1 0,0 0,0-1,1 1,-1 0,0-1,0 1,0 0,0 0,1-1,-1 1,0 0,0-1,0 1,0 0,0-1,0 1,0 0,0-1,0 1,1 34,-2-28,-1 73,0-26,2 0,2 0,9 51,25 145,-30-202,-1 1,-3-1,-2 1,-3 29,1-67,0 1,0-1,-1 1,0-1,-1 0,0 0,0 0,-1 0,-1-1,-5 9,9-15,-1 0,1 1,-1-1,0 0,0 0,0-1,0 1,0-1,0 1,-1-1,1 0,-1 0,0 0,0-1,1 0,-1 1,0-1,0 0,0-1,0 1,-1-1,1 0,0 0,0 0,0 0,0-1,0 0,0 1,-3-3,1-1,0 0,1-1,-1 0,1 0,0 0,1 0,-1-1,1 0,0 0,1 0,-1-1,1 1,1-1,-1 0,1 0,0 1,1-1,-1-1,1 1,1 0,-1 0,1 0,1 0,0-7,2-14,2 0,0 1,2 0,1 0,1 1,2 0,5-10,46-58,-45 73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30,'19'-5,"16"-1,7 0,1 1,-2 2,-3 0,-3 2,-3 1,-2 0,-6 0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54,'38'-5,"28"-6,7-2,-5 2,-8 3,-14 2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4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67,'5'38,"1"37,1 11,-2-1,-2-9,-1-8,0-11,3-10,1-9,0-5,-2-4,0-2,-2-1,-6-5,-2-5</inkml:trace>
  <inkml:trace contextRef="#ctx0" brushRef="#br0" timeOffset="487.289">1 236,'9'-8,"31"-25,1 1,2 3,0 1,3 2,0 2,41-15,-84 37,1 0,0 0,0 0,0 0,0 1,0-1,0 1,0 0,0 0,1 1,-1-1,0 1,0 0,1 0,-1 1,0-1,0 1,1 0,-1 0,0 0,0 0,0 1,0 0,0 0,-1 0,1 0,0 1,-1-1,0 1,1 0,-1 0,0 0,-1 0,1 0,0 1,-1 0,0-1,0 1,0 0,0 0,-2 8,-1-1,0 0,0 1,-1-1,0 0,-1 0,0 0,-1-1,-1 1,1-1,-1 0,-1 0,0 0,-1-1,1 0,-2 0,1-1,-1 0,-1 0,-5 4,-21 19,27-25,0 0,1 0,-1 1,2 0,-1 1,1-1,0 1,0 0,1 1,-1 1,6-4,0-1,0 1,1 0,0 0,0-1,0 1,0 0,1-1,0 1,0-1,1 0,-1 0,1 0,0 0,1 0,-1 0,1-1,0 0,0 1,0-1,1-1,-1 1,3 0,2 6,164 154,-148-146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1,'-7'2,"0"0,0 1,0 0,0 1,0-1,1 1,0 1,0-1,0 1,0 0,1 0,-1 1,2-1,-1 1,0 0,1 1,0-1,1 1,0 0,-2 4,3-9,-19 35,2 0,1 2,2 0,2 1,1 0,2 1,2 0,2 1,2 0,1 0,2 0,2 0,3 5,-1-32,1 0,1 0,0-1,1 0,1 0,0 0,1-1,0 0,1 0,1 0,7 7,3 11,-18-20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0,'-17'278,"4"-17,-11-146,22-94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0,'34'5,"25"1,7 0,-2-1,-7-1,-9-2,-8-1,-6-1,-3 0,-3 0,-6 0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0,'-10'2,"1"-1,-1 1,1 1,-1 0,1 0,0 1,0 0,1 1,-1-1,1 2,0-1,0 1,1 1,-1-1,2 1,-1 0,1 1,0-1,0 1,1 1,0-1,0 1,1 0,1 0,-1 0,1 0,1 1,0-1,0 1,1-1,0 1,0 8,-1-11,1 0,-1 0,1 0,1 0,-1 0,1 0,0 0,1 0,0 1,0-1,1 0,-1 0,1-1,1 1,-1 0,1-1,1 1,-1-1,1 0,0 0,0 0,1-1,0 0,0 1,0-2,0 1,1 0,0-1,0 0,0-1,7 4,-1-5,1 0,0-1,0 0,0-1,0 0,-1-1,1-1,0 0,-1-1,1 0,-1-1,0 0,0-1,7-3,5-4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1,'-21'22,"1"1,2 1,0 1,2 1,0 0,2 1,1 0,1 1,-6 25,16-50,1 1,1-1,-1 1,0 0,1-1,-1 1,1 0,0-1,1 1,-1 0,1 0,-1-1,1 1,0-1,0 1,1-1,-1 1,1-1,-1 0,1 1,0-1,1 0,-1 0,0-1,1 1,-1 0,1-1,0 1,0-1,0 0,0 0,1 0,-1-1,0 1,1-1,-1 0,1 0,-1 0,1 0,0 0,0-1,9-1,1 0,-1-1,1-1,-1 0,0 0,0-2,0 1,-1-2,1 0,-1 0,-1-1,1-1,-1 0,-1 0,1-1,-1 0,-1-1,0 0,0-1,-1 0,5-9,-7 14,-1 0,0 0,-1 0,0-1,0 0,0 0,0 0,-1-1,-1 1,1-1,-1 1,0-1,-1 0,0 0,0 0,-1 0,0 1,0-1,0 0,-1 0,-1 0,1 0,-4-6,1 10,-1 0,1 0,-1 1,0-1,-1 1,1 1,0-1,-1 1,0 0,1 0,-1 0,0 1,0 0,0 0,0 0,0 1,0 0,0 0,0 1,0 0,0 0,0 0,-5 2,-9 4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28,'-4'-3,"-1"0,1 0,-1 0,0 1,1-1,-1 1,-1 0,1 1,0-1,0 1,0 0,-1 1,1-1,-1 1,1 0,0 0,-1 1,1-1,0 1,0 1,-1-1,1 1,0 0,0 0,0 0,1 0,-1 1,0 0,1 0,0 0,0 1,0 0,0-1,0 1,1 0,0 1,-1-1,2 1,-1-1,0 1,1 0,0 0,0 2,3-2,0 1,1-1,0 0,0 0,0 0,0-1,1 1,0 0,0-1,0 1,0-1,1 0,0 0,0-1,0 1,0-1,1 0,-1 0,1 0,-1-1,1 1,0-1,0 0,0-1,1 1,0-1,14 9,65 48,-84-56,1-1,0 1,0 0,0 0,-1 0,1 0,-1 1,0-1,0 0,0 1,0-1,0 0,0 1,0-1,-1 1,1-1,-1 1,0 0,0-1,0 1,0-1,0 1,-1-1,1 1,-1 0,1-1,-1 0,0 1,0-1,0 1,-1-1,1 0,0 0,-1 0,1 0,-1 0,0 0,0 1,-12 8,-1 0,0 0,-1-2,1 0,-2 0,1-2,-1 0,-1-1,-7 2,15-5,-14 5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3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0 480,'13'10,"1"-1,0 0,0-1,1-1,0 0,0-1,0 0,1-1,0-1,0-1,0 0,0-1,1-1,-1 0,0-1,1-1,-1 0,0-2,1 1,-1-2,1-1,48-26,-2-2,-1-4,-1-1,-3-4,44-40,-94 75,2 0,0 0,0-1,-1 0,0-1,-1 0,0 0,0-1,-1 0,0 0,-1-1,0 1,-1-2,4-9,-8 18,-1 1,0-1,0 1,0 0,0-1,0 1,0 0,-1-1,1 1,-1 0,0-1,0 1,0 0,0 0,0 0,0 0,0 0,-1 0,1 0,-1 0,1 1,-1-1,0 0,0 1,0-1,0 1,0 0,0 0,0 0,0 0,0 0,0 0,-1 0,1 1,0-1,-1 1,-87 0,78 6,0-1,0 2,1 0,-1 0,2 1,-1 0,1 1,0 0,1 1,0 0,1 0,0 1,0 0,1 0,1 1,0 0,0 0,1 0,1 1,-2 7,1-9,1 1,1-1,0 1,0-1,2 1,-1 0,1 0,1 0,0 0,0 0,2 0,-1 0,2 0,-1 0,2-1,-1 1,1-1,1 0,0 0,1-1,0 1,1-1,0 0,0-1,1 0,0 0,1-1,0 0,7 6,1-4,-1-1,2 0,-1-2,1 0,0-1,0 0,1-2,-1 0,1-1,0-1,0 0,0-2,0 0,0-1,0-1,0-1,0-1,0 0,13-6,12-5,-1-2,0-2,-1-1,-1-2,-1-3,-1 0,19-19,-27 19,-1-1,-1-2,-1-1,-1-1,-2-1,8-16,-27 39,-1-1,-1-1,0 1,0 0,-1-1,0 0,-1 0,0 0,0 0,-1 0,0 0,-1 0,0-1,-1 1,0 0,0 0,-1 0,-3-8,2 13,0 1,0 0,0 0,-1 0,1 0,-1 1,0 0,0-1,0 1,0 1,-1-1,1 0,-1 1,0 0,0 0,1 1,-1-1,0 1,-1 0,1 0,0 1,0 0,0 0,0 0,0 0,0 1,-1 0,1 0,0 0,1 0,-1 1,0 0,0 0,1 0,-1 1,1 0,-1 0,1 0,0 0,0 0,1 1,-1 0,-7 7,1 0,0 0,0 1,2 1,-1 0,2 0,-1 0,2 1,0 0,1 1,0-1,1 1,0 0,2 0,0 0,0 0,1 0,1 1,1-1,0 0,1 0,1 0,0 0,1 0,0 0,1-1,1 0,0 0,1 0,1-1,0 0,9 11,-6-14,0 1,1-1,0-1,1 0,0-1,0-1,1 0,0 0,0-1,0-1,1-1,0 0,0 0,0-2,0 0,1-1,-1 0,0-1,1-1,-1 0,0-1,0-1,0 0,11-5,-3 1,0-2,-1 0,0-2,-1 0,0-1,-1-1,0-1,-1-1,-1-1,0 0,-1-1,-1-1,0-2,-1 2,-2-1,0 0,0-1,-2-1,-1 0,0 0,-2-1,0 0,-2 0,0-1,-1 0,-2 0,0 0,-1-9,-2 31,0 0,0-1,1 1,-1 0,0 0,0 0,0-1,0 1,-1 0,1 0,0 0,0 0,-1-1,1 1,-1 0,1 0,-1 0,1 0,-1 0,0 0,1 0,-1 0,0 0,0 0,0 0,1 1,-1-1,0 0,0 1,0-1,-1 0,1 1,0-1,0 1,0 0,0-1,0 1,-1 0,1 0,0 0,0 0,0 0,-1 0,1 0,0 0,0 0,0 0,0 1,-1-1,1 0,0 1,0-1,0 1,0-1,0 1,0 0,-1 0,-54 49,44-35,0 2,1-1,0 1,1 1,2 0,-1 0,2 1,1 0,-5 19,9-29,1 0,-1 0,1-1,1 1,0 0,0 0,0 0,1 0,1 0,0 0,0 0,0-1,1 1,1-1,-1 0,1 0,1 0,-1 0,1-1,1 0,-1 0,1 0,2 1,7 5,1 0,0-1,1 0,0-2,0 0,1-1,1 0,-1-2,2 0,-1-1,0-1,1-1,0-1,0-1,19 0,40-8,-61-1</inkml:trace>
  <inkml:trace contextRef="#ctx0" brushRef="#br0" timeOffset="1843.865">2907 27,'-36'141,"27"-115,-97 221,103-244,1 0,-1 1,1-1,0 1,0 0,0 0,1 0,-1 0,1 0,0 0,0 0,1 0,-1 0,1 0,0 1,0-1,0 0,0 0,1 1,0-1,0 0,0 0,0 0,1 0,-1 0,1-1,0 1,0 0,1-1,-1 1,1-1,0 0,0 0,0 0,0 0,0 0,0-1,1 1,-1-1,1 0,0 0,1 0,12 1,0-1,1-1,-1-1,1 0,-1-1,1-1,-1-1,9-2,-7-2</inkml:trace>
  <inkml:trace contextRef="#ctx0" brushRef="#br0" timeOffset="2295.892">2456 367,'75'-3,"0"-3,0-4,40-11,113-23,-157 52,-53-2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53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191 330,'-18'12,"1"2,0 0,1 1,1 1,0 0,1 1,1 0,1 1,0 1,1 0,1 0,-4 14,12-26,0 0,1 0,0 0,1 0,-1 0,1 1,0-1,1 0,0 0,0 0,1 0,0 0,0-1,0 1,1 0,0-1,0 0,1 1,-1-2,1 1,1 0,-1-1,1 1,0-1,0 0,5 2,0 2,0-1,0-1,1 0,0 0,0-1,0-1,1 0,0 0,0-1,0-1,1 0,-1 0,1-2,10 1,-4-5,1-1,-1-1,0-1,0-1,-1 0,0-1,0-1,-1-1,0-1,0 0,-1-1,-1 0,13-14,-27 25,15-10,-1 0,0-1,0-1,-1 0,-1-1,-1-1,0 0,0 0,-2-1,0-1,0 1,-2-2,0 1,4-17,-11 27,0 0,0 0,-1-1,0 1,0 0,-1 0,0-1,0 1,0 0,-1 0,0 0,-1 0,0 0,0 1,0-1,-1 1,0 0,0 0,0 0,-1 0,0 1,0 0,0 0,-1 0,0 1,0 0,-5-3,-2 0,0 0,0 1,-1 1,0 0,-1 0,1 2,-1 0,1 0,-1 2,0 0,0 0,0 2,-3 0,-7 1,1 2,-1 1,1 1,0 1,0 1,1 1,0 0,-13 10,9-2</inkml:trace>
  <inkml:trace contextRef="#ctx0" brushRef="#br0" timeOffset="533.186">21 555,'130'-77,"-119"72,17-9,-21 9,0 1,1 0,-1 0,1 1,0 0,0 0,0 1,0 0,0 1,1-1,-1 2,0-1,1 1,-1 0,4 1,-7 1,-1 1,0 0,0-1,0 1,0 1,0-1,0 0,-1 1,0 0,0 0,0 0,0 0,0 0,-1 1,2 3,30 38,-25-41,1 0,-1-2,1 1,0-1,0 0,1-1,-1 0,0-1,1 0,-1-1,1 0,-1-1,1 0,-1 0,0-1,1 0,-1-1,8-3,6-5,-6-1</inkml:trace>
  <inkml:trace contextRef="#ctx0" brushRef="#br0" timeOffset="1070.169">812 19,'0'-1,"0"1,0-1,0 0,0 0,0 1,0-1,0 0,0 1,1-1,-1 0,0 0,0 1,1-1,-1 1,1-1,-1 0,1 1,-1-1,1 1,-1-1,1 1,-1-1,1 1,-1-1,1 1,0-1,-1 1,1 0,0 0,-1-1,1 1,0 0,0 0,-1 0,1 0,0 0,0 0,-1 0,1 0,0 0,0 0,-1 0,1 0,0 0,-1 1,1-1,0 0,-1 0,1 1,0-1,-1 1,1-1,35 21,-24-7,0 1,-1 0,-1 0,-1 1,0 0,-1 1,0 0,-2 0,0 1,-1-1,0 1,-2 1,0-1,-1 0,-1 1,-1-1,0 1,-3 10,4-10,-1 1,-1-1,-1 1,-1-1,-1 1,0-1,-2-1,0 1,-1-1,-1 0,0 0,-6 8,-2-2,-1-1,-1 0,0-2,-2 0,-1-1,0-1,-1-1,-18 11,16-16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2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58 617,'-23'107,"13"-66,4-16,0 0,1 0,2 1,0-1,2 1,1 14,0-38,0 0,0 1,0-1,1 0,-1 1,1-1,0 0,-1 0,1 0,0 0,0 0,0 0,0 0,1 0,-1 0,1 0,-1 0,1-1,-1 1,1-1,0 1,0-1,0 0,0 1,0-1,0 0,0 0,0-1,0 1,0 0,1-1,-1 1,0-1,0 0,1 1,-1-1,0-1,82-27,-62 9,-1-2,0 0,-2 0,0-2,-2-1,0 0,-2-1,1-4,31-45,-22 37,161-266,-170 272,-2-1,-2 0,0-1,-3 0,-1-1,-1 0,-1 0,-3-1,0-7,-11 20,-9 52,3 12,2 2,2-1,2 1,-2 35,-1-3,-1 8,3 0,4 0,4 0,3 1,5 6,67 522,-72-408,-2-202,1 0,-1 1,0-1,0 0,-1 0,1 0,-1 0,1 1,-1-1,0 0,0 0,0 0,-1 0,1-1,-1 1,1 0,-1 0,0-1,0 1,0-1,-1 0,1 0,0 0,-1 0,0 0,1 0,-1 0,0-1,0 0,0 1,0-1,0 0,0-1,0 1,0 0,0-1,0 0,-1 1,1-1,0-1,0 1,0 0,-1-1,1 1,0-1,0 0,0 0,0-1,0 1,-2-2,-2-2,1 0,-1-1,1 1,1-1,-1-1,1 1,0-1,0 0,1 0,0 0,0-1,1 0,-1-3,-6-14</inkml:trace>
  <inkml:trace contextRef="#ctx0" brushRef="#br0" timeOffset="251.655">115 53,'-10'-10,"-2"2,-1 7,4 4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3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283 376,'-15'5,"0"1,0 0,1 1,-1 1,1 0,1 1,0 0,0 1,1 1,0 0,1 0,0 1,0 1,2 0,0 0,0 1,1 0,1 0,0 1,1 0,1 0,0 1,1-1,1 1,0 0,1 0,1 0,0 6,2-14,0 0,0 0,0-1,1 1,0-1,1 1,-1-1,1 0,1 0,0 0,0 0,0 0,1-1,-1 0,2 0,-1 0,1-1,-1 0,2 0,-1 0,0 0,1-1,0-1,0 1,5 1,0 0,0-1,1-1,-1 0,1 0,-1-1,1-1,0 0,0-1,0 0,0-1,-1 0,1-1,0-1,-1 0,5-2,4-2,-1-1,1 0,-2-2,0 0,0-1,-1-1,0-1,-1 0,0-2,-1 0,-1 0,-1-1,0-1,-1-1,0 0,-2 0,0-1,-1-1,-1 1,-1-2,5-19,-11 32,0 0,-1 0,0 0,-1 0,0-1,0 1,0 0,-1 0,0 0,-1 0,0 0,0 0,-1 0,0 1,0-1,-1 1,0 0,0 0,0 0,-1 1,0-1,-1 1,1 0,-1 0,0 1,-1 0,1 0,-1 1,0-1,0 1,0 1,-1 0,1 0,-1 0,-3 0,-5 0,1 1,-1 0,0 1,0 1,1 0,-1 1,0 1,0 0,1 2,0-1,-1 2,2 0,-1 1,0 0,0 2,-17 8</inkml:trace>
  <inkml:trace contextRef="#ctx0" brushRef="#br0" timeOffset="332.722">1 743,'18'-23,"0"1,2 1,1 1,0 0,2 2,0 0,1 2,1 0,1 2,-23 12,1 1,0 0,0 0,-1 0,1 0,0 1,0-1,0 1,0 0,0 0,0 1,0-1,0 1,-1 0,1 0,0 0,0 1,-1-1,1 1,-1 0,1 0,-1 0,0 0,0 1,0-1,0 1,0 0,0 0,-1 0,1 0,-1 0,0 0,0 1,0-1,-1 1,1 1,3 1,-1 1,2-1,-1 0,0 0,1-1,0 1,1-1,-1-1,1 1,0-1,0 0,0 0,1-1,-1 0,1-1,0 0,0 0,-1 0,1-1,0 0,1-1,-1 1,3-2,93-2,-92 2</inkml:trace>
  <inkml:trace contextRef="#ctx0" brushRef="#br0" timeOffset="879.964">1102 545,'19'-5,"16"-1,7 0,1 1,-2 2,-3 0,-4 2,-2 1,-6-5,-4-1,0 0,1 1,1 2,1 1,2 0,0 2,-4 0</inkml:trace>
  <inkml:trace contextRef="#ctx0" brushRef="#br0" timeOffset="1128.171">1045 799,'43'-5,"34"-6,8-1,0-4,-11 1,-12 3,-12 4,-15 3</inkml:trace>
  <inkml:trace contextRef="#ctx0" brushRef="#br0" timeOffset="1582.812">2372 404,'-51'2,"0"2,0 3,1 2,-28 9,15 7,62-25,-1 1,1 0,0 0,0 0,-1-1,1 1,0 0,0 1,0-1,0 0,0 0,0 0,1 1,-1-1,0 0,0 1,1-1,-1 1,1-1,0 0,-1 1,1-1,0 1,0-1,0 1,0-1,0 1,0-1,0 1,0-1,1 1,-1-1,1 1,-1-1,1 1,-1-1,1 0,0 1,0-1,0 1,7 6,-1 1,1-2,1 1,-1-1,1-1,0 1,1-2,0 1,-1-1,2-1,-1 1,5-1,73 42,-85-44,0-1,0 1,-1 0,1 0,0 0,-1 0,0 1,1-1,-1 0,0 1,0 0,0-1,0 1,-1 0,1 0,-1 0,0 0,0 0,0 1,0-1,0 0,-1 0,1 1,-1-1,0 0,0 1,0-1,-1 0,1 1,-1-1,0 0,0 0,0 0,0 1,0-1,-1 0,1-1,-1 1,0 0,0 0,0-1,0 1,-1-1,1 1,0-1,-1 0,-1 1,-15 8,0 0,0-2,-1 0,0-1,0-1,-1-1,0 0,0-2,-2-1,-46 16,50-14</inkml:trace>
  <inkml:trace contextRef="#ctx0" brushRef="#br0" timeOffset="2200.234">2372 884,'44'-87,"-33"69,0-1,1 2,2 0,-1 0,2 1,0 1,1 0,0 1,13-8,131-71,-159 93,0-1,0 0,0 1,0 0,0-1,0 1,0 0,0-1,0 1,0 0,0 0,0 0,0 0,0 0,1 0,-1 0,0 0,0 0,0 1,0-1,0 0,0 1,0-1,0 1,0-1,0 1,-1-1,1 1,0 0,0-1,0 1,-1 0,1 0,0 0,-1 0,1-1,-1 1,1 0,-1 0,1 0,-1 0,1 0,-1 0,0 0,0 0,0 0,1 1,-1-1,0 0,0 0,-7 56,6-56,0 1,0-1,0 1,0 0,0-1,1 1,-1 0,1 0,-1-1,1 1,-1 0,1 0,0 0,0 0,0 0,0-1,0 1,1 0,-1 0,0 0,1 0,-1-1,1 1,0 0,0 0,-1-1,1 1,0-1,1 1,-1-1,0 1,0-1,1 0,-1 1,0-1,1 0,-1 0,1 0,0 0,-1 0,1 0,0-1,0 1,-1 0,1-1,0 0,0 1,0-1,0 0,1 0,11-3,-1 0,1-1,0-1,-1 0,0-1,0 0,-1-1,12-8,-3 3,186-99,-206 111,-1-1,1 1,-1-1,0 1,1 0,-1-1,1 1,-1 0,1-1,-1 1,1 0,0-1,-1 1,1 0,-1 0,1 0,-1 0,1 0,0 0,-1 0,1 0,-1 0,1 0,0 0,-1 0,1 0,-1 0,1 0,0 0,-1 1,1-1,-1 0,1 1,-1-1,1 0,-1 1,1-1,-1 0,1 1,-1-1,0 1,1-1,-1 1,0-1,1 1,-1-1,0 1,1-1,-1 1,0 0,0-1,0 1,0-1,0 1,0 0,0-1,0 1,0-1,0 1,0 0,0-1,0 1,0-1,0 1,0-1,-1 1,1 0,-22 46,15-34,2-2,-20 62,24-71,1 0,0 0,0 0,0 0,0 0,1 0,-1 0,0-1,1 1,0 0,-1 0,1 0,0 0,0-1,0 1,0 0,0-1,0 1,0-1,1 1,-1-1,0 1,1-1,-1 0,1 0,0 0,-1 0,1 0,0 0,0 0,0-1,-1 1,1-1,0 1,0-1,2 1,17 2</inkml:trace>
  <inkml:trace contextRef="#ctx0" brushRef="#br0" timeOffset="3014.243">3670 488,'-26'9,"0"2,1 0,0 1,1 2,0 0,1 2,1 0,1 2,-16 15,35-32,0 0,1 1,-1-1,0 1,0-1,1 1,-1-1,1 1,-1 0,1-1,0 1,0 0,0 0,0 0,0 0,0 0,0 1,1-1,-1 0,1 0,0 0,-1 1,1-1,0 0,0 0,0 0,1 1,-1-1,1 0,-1 0,1 0,0 0,-1 1,1-1,0 0,0 0,1-1,-1 1,0 0,1 0,-1-1,1 1,-1 0,1-1,0 0,0 1,-1-1,1 0,0 0,0 0,0 0,1 0,-1-1,0 1,0 0,0-1,1 0,15-3,-1 0,1-2,-1 0,1-1,-1 0,-1-2,0 0,0-1,0 0,-1-2,2-2,-11 10,159-118,-164 121,-1-2,1 1,0 0,0 0,-1-1,1 1,0 0,0 0,0 0,0 0,0 0,0 0,1 0,-1 1,0-1,0 0,1 0,-1 1,0-1,1 1,-1 0,0-1,1 1,-1 0,1 0,-1-1,1 1,-1 0,0 1,1-1,-1 0,1 0,-1 1,1-1,-1 1,0-1,1 1,-1-1,0 1,0 0,1 0,-1-1,0 1,0 0,0 0,0 0,0 0,0 1,19 126,-18-124,0 0,-1 0,1-1,0 1,1 0,-1-1,1 0,-1 0,1 0,0 0,0 0,0 0,1-1,-1 1,1-1,-1 0,1 0,0-1,0 1,0-1,0 1,0-1,0-1,0 1,0 0,0-1,0 0,0 0,0 0,1-1,-1 1,0-1,0 0,3-1,19-7,0-2,0-1,-1 0,-1-2,0-1,-1-1,0-1,-2-1,0-1,-1-1,5-7,-3 8,-1-2,-1 0,-1-1,-1-1,-1-1,-2-1,2-3,-11 16,0 3,-1 0,-1 0,0 0,0 0,0-1,-1 0,-1 1,0-1,0 0,-1-1,0 1,-1 0,0-6,-2 13,1 1,-1-1,0 1,0 0,0 0,0 0,-1 0,1 0,0 0,-1 1,1-1,-1 1,0-1,0 1,1 0,-1 0,0 0,0 1,0-1,0 1,0 0,0-1,0 1,0 1,0-1,0 0,0 1,0-1,0 1,0 0,1 0,-1 0,0 0,1 1,-1-1,0 1,1 0,0-1,-1 1,1 0,0 0,0 1,0-1,0 0,0 1,-9 7,-1 0,1 1,1 0,0 1,1 0,0 0,1 1,0 1,1-1,1 1,0 0,1 0,0 1,1 0,1 0,0 0,1 0,1 0,0 0,1 0,1 1,0-1,4 13,-2-21,0-1,0 1,1-1,0 0,0 0,0-1,1 1,0-1,0 0,0 0,1 0,0-1,0 0,0 0,0-1,1 1,-1-1,1-1,0 1,0-1,0 0,1-1,159 13,-143-18,-1 0,0-2,0 0,-1-2,1 0,-2-2,1 0,-1-1,-1-2,0 0,-1-1,0-1,9-10,3 1,-13 13,0-2,0 0,-2-2,1 1,-2-2,0 0,-1-1,-1-1,0 0,-2 0,0-1,-1-1,0 1,-2-2,-1 1,0-1,-1 0,-2-1,0 0,-1-4,-3 23,0-1,0 1,-1-1,1 1,-1 0,0-1,0 1,0 0,-1-1,1 1,-1 0,1 0,-1 0,0 0,0 0,-1 1,1-1,-1 1,1-1,-1 1,0 0,1 0,-1 0,0 0,-1 1,1-1,0 1,0 0,-1 0,1 0,0 0,-1 0,1 1,-1 0,1-1,-1 1,1 1,-1-1,1 0,-1 1,1 0,-1 0,1 0,-2 1,-6 1,0 1,0 0,0 1,0 1,1-1,0 2,0-1,1 1,-1 1,2 0,-1 0,1 0,0 1,1 1,0-1,0 1,1 0,1 1,0 0,0-1,1 1,0 1,1-1,0 1,1-1,0 1,1 0,0 0,1-1,0 1,1 0,1 0,1 5,3 4,1 0,1 0,1-1,0 0,2 0,0-1,2-1,0 0,0 0,2-1,0-1,1-1,1 0,0-1,1-1,0-1,1 0,1-1,-1-1,2-1,20 6,12-5,-29-8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81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3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45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1 192,'452'0,"-422"12,-35-6</inkml:trace>
  <inkml:trace contextRef="#ctx0" brushRef="#br0" timeOffset="283.409">1 447,'29'0,"23"0,9 0,-2 0,-6 0,-8 0,-5 0,-6 0,-4 0,-2 0,-5 0</inkml:trace>
  <inkml:trace contextRef="#ctx0" brushRef="#br0" timeOffset="790.319">848 108,'56'-15,"2"2,-1 3,49-2,-101 11,0 0,0 1,-1-1,1 1,0 0,0 1,0-1,0 1,0 0,0 0,0 1,0-1,-1 1,1 0,-1 1,1-1,-1 1,0-1,0 1,0 1,3 2,-7-1,-1 0,1 0,-1-1,0 1,0 0,-1 0,1-1,-1 1,0-1,0 1,-1-1,1 0,-1 0,0 0,0 0,-1-1,1 1,0-1,-1 0,0 0,0 0,-162 153,166-155,-3 1,0 0,0 0,0 0,0 1,0-1,1 1,-1 0,1 0,0 0,-1 0,2 0,-1 0,0 1,1-1,-1 1,1-1,0 1,0-1,0 1,1 0,-1-1,1 1,0 0,0 0,0-1,1 1,-1 0,1-1,0 1,0-1,0 1,1-1,-1 1,1-1,0 0,-1 1,2-1,-1 0,0 0,2 1,8 4,1 0,0-1,0 0,1-1,0 0,0-2,0 1,0-2,1 0,14 1,-15-2,0 0,1-1,-1-1,0 0,1-1,-1-1,0 0,0-1,0-1,0 0,0 0,-1-2,1 0,0-4</inkml:trace>
  <inkml:trace contextRef="#ctx0" brushRef="#br0" timeOffset="1036.973">1863 80,'-19'39,"-6"26,-4 7,8-8,2-10,5-10,5-8,4-5,2-2,2-7</inkml:trace>
  <inkml:trace contextRef="#ctx0" brushRef="#br0" timeOffset="1283.517">2146 24,'-5'38,"-6"27,-1 8,1-4,2-10,3-8,3-10,1-6,2-5,-5-7,0-7</inkml:trace>
  <inkml:trace contextRef="#ctx0" brushRef="#br0" timeOffset="1606.035">1469 192,'47'-34,"1"1,2 3,2 2,0 2,8 0,-55 24,1-1,-1 1,1 0,-1 1,1 0,0-1,0 2,-1-1,1 1,0 0,0 0,0 0,0 1,-1 0,1 0,0 0,-1 1,1 0,-1 0,1 1,-1-1,0 1,0 0,0 1,0-1,-1 1,4 4,13 18,-13-14,1 0,1 0,-1-1,2 0,-1-1,2 0,-1-1,1 0,1-1,-1 0,10 4,-12-8,1 0,-1 0,1 0,-1-2,1 1,0-1,0-1,0 0,0 0,0-1,0-1,0 0,0 0,3-2,110-33,-104 30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-16506.369">3823 3698,'173'-17,"-50"-12,5 6,-114 20,-1 0,0 0,1 1,-1 1,1 0,0 1,-1 0,1 1,-1 1,12 2,154 33,-123-30,-1-2,1-3,49-4,-9 0,130-27,-137 30,104-12,-132 1,0 3,0 3,1 3,36 4,11-2,257-1,-342 0</inkml:trace>
  <inkml:trace contextRef="#ctx0" brushRef="#br0" timeOffset="-14642.317">973 311,'3081'0,"-2661"-28,22 28,-194 29,48-31,-96-25,110 27,-259 5,-33 1</inkml:trace>
  <inkml:trace contextRef="#ctx0" brushRef="#br0" timeOffset="-13389.244">5150 29,'1'0,"-1"0,1-1,-1 1,0-1,1 1,-1 0,1 0,-1-1,1 1,-1 0,1 0,-1 0,1 0,0-1,-1 1,1 0,-1 0,1 0,-1 0,1 0,-1 0,1 0,0 1,-1-1,1 0,-1 0,1 0,-1 1,1-1,-1 0,1 0,-1 1,1-1,-1 0,0 1,1-1,-1 1,1-1,-1 0,0 1,1-1,-1 1,0-1,0 1,1-1,-1 1,0-1,0 1,0-1,0 1,0 0,0-1,0 1,0-1,0 1,0-1,0 1,0-1,0 1,0 0,5 39,-5-39,31 230,-32-65,12 158,4-128,-9 0,-8 25,0-24,2 396,29-176,-30 231,-25-389,-5-4,31 24,-29-51,29-215,-1-9,0 1,1 0,-1 0,1 0,1-1,-1 1,1 0,-1 0,1-1,0 1,1 0,-1-1,1 1,0-1,2 2,16-30,1-42,-18 43</inkml:trace>
  <inkml:trace contextRef="#ctx0" brushRef="#br0" timeOffset="-13037.276">5488 3219,'-19'38,"-16"27,-7 13,0-3,1-5,3-8,3-7,-2-2,1-5,1-6,2-6,7 1,3-6,4-3,3-2,2-1,4-4</inkml:trace>
  <inkml:trace contextRef="#ctx0" brushRef="#br0" timeOffset="-12172.015">5488 1,'-19'23,"0"1,2 1,0 1,2 0,-3 10,-56 88,-137 147,174-228,30-36,0 0,1 0,-1 0,2 1,-1 0,1 0,0 1,0-1,1 1,0 0,1 0,0 1,1-1,-2 8,6 0</inkml:trace>
  <inkml:trace contextRef="#ctx0" brushRef="#br0" timeOffset="-5725.689">5941 1187,'-18'67,"15"-28,2 0,1 0,2 0,7 36,3 71,-13-93,12 89,-5-124</inkml:trace>
  <inkml:trace contextRef="#ctx0" brushRef="#br0" timeOffset="-5219.251">5771 1299,'14'-30,"2"2,0 0,2 1,1 0,1 2,1 0,1 1,2 2,0 0,14-9,-28 24,-1 0,1 1,0 0,1 0,-1 1,1 1,0 0,1 0,-1 1,1 1,-1-1,1 2,0 0,0 0,-1 1,1 1,0 0,0 0,-1 1,1 1,-1 0,0 0,1 1,-9-2,-1-1,0 1,0-1,0 1,0 0,0 0,0 0,0 0,0 0,-1 1,1-1,-1 0,0 1,0-1,0 1,0-1,0 1,0 0,-1-1,1 1,-1 0,1-1,-1 1,0 0,0 0,-1-1,1 1,-1 0,1-1,-1 1,0 1,-37 85,32-78,-12 20,-2-1,-2-2,0 0,-2-1,-23 20,-1 3,45-48,0-1,1 1,-1 0,1 0,-1 1,1-1,0 0,0 1,0-1,0 1,0 0,1 0,-1 0,1-1,-1 1,1 1,0-1,1 0,-1 0,0 0,1 0,0 1,0-1,0 0,0 0,0 1,1-1,-1 0,1 0,0 0,0 0,0 0,0 0,1 0,-1 0,1 0,0 1,160 90,1-5,-147-81</inkml:trace>
  <inkml:trace contextRef="#ctx0" brushRef="#br0" timeOffset="-4773.357">6815 1327,'-24'15,"-17"18,-2 10,6 1,10-2,9-3,8-3,10-8,5-4,7-6,6-2,5-2,3-5,-3-8,-1-5,-3-1</inkml:trace>
  <inkml:trace contextRef="#ctx0" brushRef="#br0" timeOffset="-4474.346">7097 1299,'-9'12,"0"1,1 0,0 0,1 1,0 0,2 0,-1 1,2-1,0 1,1 1,0-1,1 5,1-17,1-1,0 1,0-1,0 1,1-1,-1 1,0 0,1-1,0 1,0-1,0 0,0 1,0-1,0 0,0 1,1-1,-1 0,1 0,-1 0,1 0,0-1,0 1,0 0,0-1,0 1,0-1,1 0,-1 1,0-1,1 0,-1-1,1 1,-1 0,1-1,-1 1,1-1,-1 0,1 0,0 0,-1 0,1 0,-1-1,1 1,-1-1,1 1,-1-1,1 0,-1 0,0 0,1-1,-1 1,0 0,2-2,12-6,-1-2,0 1,0-2,-1 0,0-1,-1 0,-1-1,0 0,-1-1,3-6,-11 18,1-1,-1 0,0 0,-1 0,1 0,-1-1,0 1,0-1,0 0,-1 1,1-1,-1 0,-1 0,1 0,0 0,-1 1,0-1,0 0,-1 0,1 0,-1 0,0 0,-1 0,1 1,-1-1,0 0,0 1,0-1,0 1,-1 0,0 0,0 0,0 0,0 1,-1-1,1 1,-1-1,0 1,0 1,0-1,-1 0,0 0,-5 2,1 0,-1 1,1-1,-1 2,1-1,-1 1,1 1,0 0,-1 0,1 1,0 0,1 0,-1 1,0 1,1-1,0 1,-4 4,-13 6</inkml:trace>
  <inkml:trace contextRef="#ctx0" brushRef="#br0" timeOffset="-4088.376">7718 1074,'-9'3,"0"0,1 1,-1 0,1 1,0 0,0 0,0 1,1 0,0 0,0 0,1 1,0 0,0 1,0-1,1 1,0 0,1 1,0-1,-1 4,5-8,1 0,0 0,0 0,0 0,0 0,1-1,-1 1,1 0,0-1,0 1,1-1,-1 0,1 1,-1-1,1 0,0-1,0 1,0 0,1-1,-1 0,1 0,-1 0,1 0,0 0,-1-1,1 1,42 31,-43-30,-1 0,0 1,-1-1,1 1,0 0,-1-1,0 1,0 0,0 0,-1 0,1-1,-1 1,0 0,0 0,0 0,-1 0,1 0,-1 0,0 0,0-1,0 1,0 0,-1 0,0-1,0 1,0-1,0 0,0 0,-1 0,1 0,-1 0,0 0,0 0,0-1,0 0,0 1,0-1,-1 0,1-1,-1 1,0-1,1 1,-1-1,0 0,-5 4,3-1,-1 0,1 0,-1-1,1 1,-1-2,0 1,0-1,0 0,-1 0,1-1,0 0,-1 0,1-1,-4 0,-6-5</inkml:trace>
  <inkml:trace contextRef="#ctx0" brushRef="#br0" timeOffset="-3667.492">8311 847,'-33'14,"1"2,1 0,0 2,2 2,0 0,1 2,1 1,-3 5,23-22,0 1,1-1,0 1,0 1,0-1,1 1,0 0,0 1,1-1,0 1,0 0,1 0,0 0,1 0,0 0,1 1,0-1,0 1,1-1,0 1,0-1,1 0,1 1,0-1,0 0,0 1,1-1,1-1,0 1,0 0,1 1,0-3,1 0,0 0,0-1,0 0,1 0,-1-1,2 1,-1-2,0 1,1-1,0 0,0 0,0-1,0 0,1-1,-1 0,1 0,0 0,-1-1,5-1,6 2,1-2,-1 0,1-2,-1 0,1-1,-1-1,0 0,14-7,-15 4,0-2,-1 0,0-1,0-1,-1 0,-1-2,0 1,0-2,-2 0,1-1,-2 0,0-1,-1 0,-1-1,0 0,-1 0,-1-1,0-1,-2 1,0-1,-1 0,-1-1,-1 1,-1-1,0-9,-2 19,-2-1,1 1,-2 0,1 0,-1-1,-1 2,0-1,0 0,-1 1,0 0,-1 0,1 0,-2 1,1-1,-2 2,1-1,-1 1,0 0,0 1,0-1,-1 2,0-1,-1 1,1 1,-1 0,0 0,0 1,0 0,0 0,0 1,-1 1,1 0,-1 0,1 1,-1 1,1-1,-2 2,-10 0,1 2,0 0,0 2,0 0,1 1,-1 1,2 1,-3 2,-14 10</inkml:trace>
  <inkml:trace contextRef="#ctx0" brushRef="#br0" timeOffset="-3334.804">7916 1243,'21'-18,"43"-40,3 3,1 3,14-4,-79 54,0-1,0 1,0-1,0 1,0 0,0 0,1 0,-1 1,1-1,-1 1,1 0,0 0,-1 0,1 0,0 1,0 0,-1-1,1 1,0 1,0-1,-1 0,1 1,0 0,0 0,-1 0,1 0,-1 1,1-1,-1 1,0 0,3 2,13 30,30 26,-39-54,1 0,0-1,-1-1,2 0,-1 0,0-1,1-1,0 0,0 0,-1-1,1-1,0 0,0 0,0-1,0-1,-1 0,1 0,4-3,8-1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59.79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0 724,'594'0,"-423"29,280-29,113 0,-338 28,507-28,12 0,-501 29,461-29,-508-29,283 29,85 0,-340-29,311 30,-512-1</inkml:trace>
  <inkml:trace contextRef="#ctx0" brushRef="#br0" timeOffset="2464.958">4855 302,'0'622,"-28"-452,16-14,6-137</inkml:trace>
  <inkml:trace contextRef="#ctx0" brushRef="#br0" timeOffset="3201.163">5136 499,'-4'2,"-1"0,0 0,1 0,0 0,-1 1,1 0,0 0,0 0,0 0,1 0,-1 1,1 0,0 0,0 0,-1 1,-8 10,-171 152,-172 194,325-301,30-59,0-1,0 1,0-1,0 1,0-1,1 1,-1-1,0 1,0-1,1 1,-1-1,0 1,1-1,-1 1,1-1,-1 0,1 1,-1-1,0 1,1-1,-1 0,1 0,0 1,-1-1,1 0,-1 0,1 0,-1 0,1 0,-1 1,1-1,0 0,-1 0,1 0,-1-1,1 1,-1 0,1 0,0 0,-1 0,1 0,-1-1,1 1,-1 0,1 0,-1-1,1 1,-1 0,0-1,1 1,-1-1,1 1,-1-1,0 1,1 0,-1-1,0 0,30-21,-14 8,-1 2</inkml:trace>
  <inkml:trace contextRef="#ctx0" brushRef="#br0" timeOffset="6234.921">5899 47,'-4'1,"1"1,-1 0,1 0,0 0,0 0,-1 0,1 1,1 0,-1-1,0 1,1 0,-1 0,1 0,0 1,0-1,0 0,0 1,1 0,-2 2,2-3,-3 6,0 0,0 1,1 0,0-1,0 1,1 0,1 0,0 1,0-1,1 0,0 0,1 2,-1-8,1 1,0-1,0 0,0 0,0 0,1 0,-1 0,1 0,0 0,1 0,-1 0,0-1,1 1,0-1,0 0,0 0,0 0,0 0,1-1,0 1,-1-1,1 0,0 0,0 0,0 0,0-1,0 0,0 1,3-1,2-2,1 0,-1 0,0-1,1-1,-1 1,0-1,-1-1,1 0,-1 0,1 0,-1-1,0-1,-1 1,0-1,1 0,-2-1,1 0,-1 0,0 0,-1-1,1 0,-1 0,0-3,9-8,-1 0,-1-1,-1-1,-1 0,0 0,-2-1,-1 0,4-19,-10 40,-1 1,1 0,0 0,-1 0,1 0,-1-1,1 1,0 0,-1 0,1 0,0 0,-1 0,1 1,0-1,-1 0,1 0,-1 0,1 0,0 1,-1-1,1 0,-1 1,1-1,-1 0,1 1,-1-1,1 1,-1-1,1 0,-1 1,0 0,1-1,-1 1,0-1,1 1,-1-1,0 1,0 0,1-1,-1 1,0-1,0 1,0 0,0-1,0 1,0 0,0-1,0 1,0-1,0 1,0 0,0-1,-1 1,1 0,0-1,0 1,32 86,-5 1,-3 1,11 80,-23-97,-3 1,-3 0,-4 0,-2 1,-7 37,6-107,0 17,-1 0,-1 0,0 1,-2-2,-1 1,0-1,-2 0,0 0,-1-1,-1 0,-1 0,-1-1,0-1,-1 0,8-12,1-1,-1 0,0 0,0-1,0 1,0-1,-1 0,1 0,-1-1,0 0,0 0,0 0,0-1,0 0,0 0,0 0,-1-1,1 0,0 0,0-1,0 1,-1-1,1-1,0 1,0-1,1 0,-1 0,0-1,1 0,-1 0,1 0,0-1,0 1,0-1,0 0,1-1,0 1,0-1,0 0,0 0,1 0,0-1,0 1,0-1,-1-5,1 0,0 0,1 0,0-1,1 1,0 0,1-1,0 0,1 1,0 0,1-1,0 1,1 0,0 0,1 0,0 0,1 0,0 1,3-3,12-22,3 1,0 0,3 2,14-14,-26 31,1 0,0 1,1 1,0 1,1 0,1 1,0 1,0 0,1 2,0 0,1 1,3 0,2 2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1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61,'93'-45,"-70"40,1 1,0 1,-1 1,1 1,0 1,12 2,5-1,-34-1,0 0,0 1,0 0,0 0,0 0,0 1,0 0,-1 1,1-1,-1 1,1 0,-1 1,0 0,0 0,-1 0,1 1,-1-1,0 1,0 1,0-1,-1 1,0-1,0 1,0 1,-1-1,0 0,0 1,-1-1,0 1,0 0,0 0,-1 0,0 2,3 32,-1-1,-2 1,-2-1,-4 21,-23 137,-1 27,30 538,-1-262,1-478,2-1,1 0,1 0,1 0,0-1,2 0,1 0,0-1,1 0,2-1,0 0,0 0,2-1,8 15,-15-18,1-1,1 1,1-2,0 1,0-2,1 1,1-2,0 1,1-1,0-1,0-1,1 0,5 2,-117 5,86-14,1 1,0 0,0 1,0 0,0 0,0 1,1 1,0-1,0 2,0 0,1 0,0 0,0 1,1 1,0-1,1 1,0 1,0-1,1 1,0 0,0 1,1-1,1 1,0 0,0 0,1 1,1-1,-1 6,-23 183,24 223,19-299,-12-107,-2 0,0 0,-1 0,-1 0,-1 0,0 1,-1-1,-1 0,-1 0,-4 15,-23 205,23-202,4-10,-2 0,0-1,-2 0,0 0,-2-1,0 0,-2 0,-1-1,0-1,-8 10,-179 170,186-190,-1-2,0 1,0-2,0 0,-1 0,-1-2,1 1,-1-2,0 0,0-1,-17 1,-101 1,109-7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1 339,'5'0,"11"0,8 0,4 0,2 0,2 0,-1 0,-1 0,0 0,-1 0,0 0,0 0,-1 0,0 0,0 0,0 0,0 0,-4 0</inkml:trace>
  <inkml:trace contextRef="#ctx0" brushRef="#br0" timeOffset="296.691">30 592,'33'0,"31"0,9 0,-3 0,-9 0,-10 0,-8 0,-8 0,-4 0,-3 0,-1 0,-6 0</inkml:trace>
  <inkml:trace contextRef="#ctx0" brushRef="#br0" timeOffset="912.535">340 0,'25'21,"1"-1,0-1,2-1,0-2,1-1,0-1,11 3,40 20,81 52,-158-87,1 1,-1 0,0 0,0 0,-1 0,1 0,-1 0,1 1,-1-1,0 1,0 0,-1 0,1-1,-1 1,0 0,0 0,0 0,0 1,-1-1,0 0,0 0,0 0,0 0,0 0,-1 0,0 0,-1 4,-45 103,30-79,-1-1,-2-1,0-1,-2-1,-8 7,-97 94,27-40,80-71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4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5,4 1,2 0,2-1,-1-1,-1-2,0-1,0-1,-2 0,1 0,-1 0,0 0,-4-1</inkml:trace>
  <inkml:trace contextRef="#ctx0" brushRef="#br0" timeOffset="231.258">28 225,'29'0,"19"0,6 0,-1 0,-5 0,-6 0,-5 0,-9-4,-4-3,-7 1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255 127,'-5'43,"-1"38,-5 11,0-2,2-5,-3-14,1-13,2-7,3-7,2-7,-3-5,0-3,1-1,2-1,1 0,-4-5,0-1,1-4</inkml:trace>
  <inkml:trace contextRef="#ctx0" brushRef="#br0" timeOffset="488.43">1 127,'42'-22,"1"3,1 1,1 2,0 3,1 1,1 2,36-2,-66 10,1 0,-1 2,1 0,-1 1,0 1,1 0,13 5,-27-6,1 0,-1 0,0 1,1 0,-1 0,0 0,0 0,-1 1,1-1,0 1,-1 0,1 0,-1 0,0 1,0-1,-1 1,1-1,-1 1,1 0,-1 0,0 0,-1 1,1-1,-1 0,0 1,0-1,0 1,0-1,-1 1,0-1,0 4,-3 8,-1 0,-1-1,0 0,-1 0,-1 0,0-1,-1 0,-1 0,0-1,-1 0,0 0,-1-1,0-1,-1 0,0 0,-1-1,0-1,0 0,-1-1,-1 0,-48 40,60-46,-1 0,1 1,0 0,-1 0,1 0,1 0,-1 0,0 1,1-1,0 1,0 0,0 0,0 0,0 0,1 0,0 0,0 0,0 0,0 0,0 1,1-1,0 0,0 0,0 1,1-1,-1 0,1 0,0 1,0-1,1 0,-1 0,1 0,0 0,0-1,0 1,0 0,1-1,-1 0,1 1,2 0,7 7,2 0,-1-1,1-1,1 0,0-1,0 0,1-2,12 5,-11-5,0 1,0 0,-1 2,0 0,0 1,-1 0,6 6,-7-3,-1-3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91,'0'14,"0"25,0 9,0 2,-5 2,-1-3,0 0,1-4,1-4,-3-1,0-1,0-3,2-2,2-3,1-2,-3 0,-2-1,1-6</inkml:trace>
  <inkml:trace contextRef="#ctx0" brushRef="#br0" timeOffset="428.409">1 175,'26'-21,"1"1,1 1,1 1,0 2,1 1,1 1,0 2,1 1,26-5,-54 14,0 0,0 0,0 1,1-1,-1 1,0 0,0 1,1-1,-1 1,0 0,1 0,-1 0,1 0,-1 1,0 0,0 0,1 0,-1 0,0 1,0-1,0 1,0 0,0 0,-1 1,1-1,-1 1,1 0,-1 0,0 0,0 0,0 1,-1-1,1 1,-1-1,0 1,1 2,-3 6,-1 1,0-1,-1 1,0-1,-1 0,0 0,-1 0,0 0,-1-1,0 0,-1 0,0 0,-1 0,0-1,-1 0,0-1,-1 0,1 0,-2 0,1-1,-10 5,-25 32,24-24,15-18,0 1,0 0,0 0,1 1,-1-1,1 1,0 0,1 0,-1 0,1 1,0-1,1 1,-1 0,1-1,0 1,0 0,1 1,0-1,0 0,0 0,1 0,0 1,0-1,1 0,0 0,0 1,5 7,1-2,0 1,1-1,1 0,0 0,0-1,1 0,1-1,0 0,0-1,2 1,41 40,-37-34,-2-3</inkml:trace>
  <inkml:trace contextRef="#ctx0" brushRef="#br0" timeOffset="751.287">961 373,'-24'4,"-17"13,-8 6,6 6,10 1,5-3,8-3,8 1,5 0,8-4,5-1,6-4,6-4,4-4,3-4,3-3,1-1,-4 0</inkml:trace>
  <inkml:trace contextRef="#ctx0" brushRef="#br0" timeOffset="1062.816">1244 345,'-8'10,"1"0,1 1,0 0,1 0,0 1,0-1,1 1,1 0,0 0,0 0,2 1,-1-1,2 0,-1 1,2-1,0 1,0-1,1 0,2 7,-3-16,1-1,-1 1,1 0,0-1,0 1,0-1,0 0,0 0,1 0,-1 0,1 0,-1 0,1-1,0 1,-1-1,1 0,0 1,0-1,0-1,0 1,0 0,0-1,0 1,0-1,0 0,1 0,-1 0,0-1,0 1,0-1,0 0,0 1,0-2,6 0,-1 0,0-1,0-1,0 1,0-1,-1 0,0-1,0 0,0 0,0 0,3-5,-6 6,0 1,-1-1,0 0,1 0,-2 0,1 0,0-1,-1 1,0-1,0 0,0 1,-1-1,1 0,-1 0,0 0,-1 0,1 0,-1 0,0 0,0-1,-1 1,1 0,-1 0,0 0,-1 0,1 1,-1-1,0 0,0 0,0 1,-1 0,0-1,1 1,-2 0,1 0,0 0,-1 1,0-1,1 1,-2 0,1 0,-2-1,-20-4,2 3</inkml:trace>
  <inkml:trace contextRef="#ctx0" brushRef="#br0" timeOffset="1430.066">1808 260,'-38'21,"16"-11,2 1,0 1,0 1,1 1,0 0,2 2,0 0,-7 9,22-24,1 0,0 0,0 0,0 0,0 0,0 1,0-1,0 0,0 1,0-1,1 0,-1 1,1-1,-1 1,1-1,-1 1,1-1,0 1,0-1,0 1,0 0,0-1,0 1,0-1,0 1,0-1,1 1,-1-1,1 1,-1-1,1 1,0-1,0 0,-1 1,1-1,0 0,0 1,0-1,0 0,0 0,1 0,-1 0,0 0,68 19,-47-16,51 36,-72-38,1 0,-1-1,0 1,0 0,0 0,0 0,0 0,0 0,0 0,-1 0,1 0,-1 0,1 0,-1 0,0 0,0 0,0 0,0 0,0 1,0-1,-1 0,1 0,-1 0,1 0,-1 0,0 0,0 0,0 0,0-1,0 1,0 0,-1 0,1-1,0 1,-1-1,0 1,0 0,-5 4,-1-1,1 1,-1-1,0-1,0 1,-1-2,1 1,-1-1,0 0,0-1,0 0,0 0,-1-1,1 0,0-1,-1 0,1 0,-3-2,-13 2</inkml:trace>
  <inkml:trace contextRef="#ctx0" brushRef="#br0" timeOffset="2147.547">2146 260,'-8'6,"1"0,0 1,0 0,1 0,0 1,0 0,1 0,-1 0,2 1,-1 0,2 0,-1 0,1 0,0 1,1-1,0 1,1-1,0 1,0 0,1 0,1 8,-1-7,1 0,1 0,0 0,0 0,1-1,0 1,1-1,0 0,1 0,0-1,1 1,0-1,6 7,-9-12,0 0,1 0,0-1,0 1,0-1,0 0,1 0,-1 0,1-1,0 0,-1 0,1 0,0 0,0-1,1 1,-1-2,0 1,0 0,0-1,1 0,-1 0,0-1,0 1,1-1,-1 0,0 0,0-1,0 0,1 0,10-5,0-1,0-1,-1 0,0-1,0 0,-1-1,-1-1,0 0,0-1,-1-1,-1 0,0 0,-1-1,-1 0,1-3,-7 12,0 0,0-1,0 0,-1 1,0-1,0 0,-1 0,0-1,0 1,-1 0,1 0,-2 0,1 0,-1-1,0 1,0 0,-1 0,0 0,0 1,-1-1,0 0,0 1,0-1,-1 1,0 0,0 1,-1-1,0 1,0-1,0 1,0 1,-1-1,0 1,0 0,0 0,0 1,-1-1,1 2,-6-3,-80 3,68 8</inkml:trace>
  <inkml:trace contextRef="#ctx0" brushRef="#br0" timeOffset="2482.076">2033 514,'29'-4,"19"-8,6 0,-1 1,-5 2,-11 9,-6 2,-5 8,-1 1,0-2,1-1,0-3,0-2,2-1,0-1,-5-2</inkml:trace>
  <inkml:trace contextRef="#ctx0" brushRef="#br0" timeOffset="2865.402">2823 429,'39'0,"26"-5,8-1,-4 0,-9 1,-10 2,-9 1,-6 1,-5 0,-2 1,-6 0</inkml:trace>
  <inkml:trace contextRef="#ctx0" brushRef="#br0" timeOffset="3079.946">3106 232,'-15'43,"-4"29,1 6,3-4,4-11,10-15,4-12,6-12,3-9</inkml:trace>
  <inkml:trace contextRef="#ctx0" brushRef="#br0" timeOffset="3629.794">3557 203,'-6'11,"1"1,0 0,1 0,1 1,0-1,0 1,1 0,1-1,0 1,0 0,2 0,-1 0,2 0,0-1,0 1,1-1,1 2,-3-12,1 0,-1 0,1 0,0 0,-1 0,1 0,0-1,0 1,0-1,0 1,1-1,-1 0,0 0,0 0,1 0,-1 0,1 0,-1-1,0 1,1-1,-1 0,1 0,0 0,-1 0,1 0,-1 0,1-1,-1 1,0-1,1 0,-1 1,1-1,-1 0,0-1,75-48,156-200,-225 243,-6 5,-1-1,1 0,-1 1,1-1,0 1,0-1,0 1,0 0,1 0,-1 0,0 0,1 1,-1-1,1 0,0 1,0 0,-1 0,1 0,0 0,0 0,0 0,0 1,0-1,0 1,0 0,0 0,0 0,1 1,-1-1,0 1,0-1,-1 1,1 0,0 0,0 0,0 1,0-1,-1 1,1-1,-1 1,1 0,0 1,2 11,0 0,-1 0,-1 0,-1 0,0 1,0-1,-2 1,0-1,0 1,-2-1,1 1,-2-1,0 0,-3 7,-1 21,-7 42,-4-1,-4-1,-3-1,-3-1,-35 67,5-57,57-90,0 1,0 0,0-1,0 1,0-1,0 1,0-1,0 0,0 1,0-1,0 0,0 0,0 1,0-1,0 0,0 0,0 0,0-1,0 1,0 0,0 0,0 0,0-1,0 1,0-1,0 1,0-1,0 1,0-1,0 1,0-1,0 0,1 1,-1-1,0 0,0 0,1 0,-1 0,1 1,-1-1,1 0,-1 0,1 0,-1 0,1 0,0-1,-14-49,18 23,1 2,2-1,0 1,2 0,1 0,1 1,1 0,1 1,13-19,-10 18,1 0,1 1,0 1,2 0,1 2,1 0,1 2,0 0,1 2,1 0,8-2,2 0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39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1 255,'424'0,"-373"5,-33 1</inkml:trace>
  <inkml:trace contextRef="#ctx0" brushRef="#br0" timeOffset="310.365">1 509,'38'-4,"22"-3,7 1,-5-4,-7 0,-8 2,-8 2,-5 2,-4 2,-3 1,0 1,-5 0</inkml:trace>
  <inkml:trace contextRef="#ctx0" brushRef="#br0" timeOffset="914.834">282 1,'136'87,"68"24,-68-54,-135-56,1-1,-1 1,1 0,-1 0,0 0,1 0,-1 0,0 1,0-1,0 0,0 0,0 1,0-1,0 1,0-1,-1 1,1-1,0 1,-1 0,1-1,-1 1,0-1,0 1,1 0,-1 0,0-1,0 1,-1 0,1-1,0 1,-1 0,1-1,-1 1,1-1,-1 1,1-1,-1 1,0-1,0 1,0-1,-1 1,-53 51,50-49,-303 252,264-200,33-37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2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0,'-2'1,"0"-1,-1 1,1-1,0 1,0 0,0 0,0 0,0 0,0 0,0 0,0 1,1-1,-1 1,0-1,1 1,-1-1,1 1,0 0,-1 0,1 0,0 0,0 0,0 0,0 0,1 0,-1 0,1 1,-1-1,1 0,0 0,-1 1,1 0,-24 158,18-133,2 0,0 1,2-1,2 1,0-1,2 0,1 1,1-1,5 13,-9-39,0 0,0 0,1 0,-1-1,0 1,1 0,0 0,-1-1,1 1,0 0,0-1,0 1,0-1,0 1,0-1,0 1,1-1,-1 0,1 0,-1 0,1 1,-1-1,1-1,-1 1,1 0,0 0,-1-1,1 1,0-1,0 1,0-1,-1 0,1 1,0-1,0 0,0 0,0-1,-1 1,1 0,0-1,0 1,0-1,-1 1,1-1,0 0,-1 0,1 1,-1-1,1-1,-1 1,1 0,-1 0,1 0,-1-1,1 0,8-11,0-1,-1 0,0 0,-1-1,-1 0,0-1,-1 1,4-15,-1 4,114-265,-123 291,1 0,-1 1,0-1,1 0,-1 0,0 0,1 0,-1 0,0 0,1 0,-1 0,0 0,1 0,-1 0,0 0,1 0,-1 0,0-1,1 1,-1 0,0 0,1 0,-1 0,0-1,0 1,1 0,-1 0,0 0,0-1,1 1,-1 0,0-1,0 1,0 0,0 0,1-1,-1 1,0 0,0-1,0 1,0 0,0-1,0 1,0 0,0-1,0 1,1 34,-2-28,-1 73,0-26,2 0,2 0,9 51,25 145,-30-202,-1 1,-3-1,-2 1,-3 29,1-67,0 1,0-1,-1 1,0-1,-1 0,0 0,0 0,-1 0,-1-1,-5 9,9-15,-1 0,1 1,-1-1,0 0,0 0,0-1,0 1,0-1,0 1,-1-1,1 0,-1 0,0 0,0-1,1 0,-1 1,0-1,0 0,0-1,0 1,-1-1,1 0,0 0,0 0,0 0,0-1,0 0,0 1,-3-3,1-1,0 0,1-1,-1 0,1 0,0 0,1 0,-1-1,1 0,0 0,1 0,-1-1,1 1,1-1,-1 0,1 0,0 1,1-1,-1-1,1 1,1 0,-1 0,1 0,1 0,0-7,2-14,2 0,0 1,2 0,1 0,1 1,2 0,5-10,46-58,-45 73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30,'19'-5,"16"-1,7 0,1 1,-2 2,-3 0,-3 2,-3 1,-2 0,-6 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7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1,'20'4,"15"7,7 2,6-2,-1-3,-3-3,-5-6,-3-4,-4 0,-2 0,-2 1,0 1,-6-3,-5-1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54,'38'-5,"28"-6,7-2,-5 2,-8 3,-14 2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4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67,'5'38,"1"37,1 11,-2-1,-2-9,-1-8,0-11,3-10,1-9,0-5,-2-4,0-2,-2-1,-6-5,-2-5</inkml:trace>
  <inkml:trace contextRef="#ctx0" brushRef="#br0" timeOffset="487.289">1 236,'9'-8,"31"-25,1 1,2 3,0 1,3 2,0 2,41-15,-84 37,1 0,0 0,0 0,0 0,0 1,0-1,0 1,0 0,0 0,1 1,-1-1,0 1,0 0,1 0,-1 1,0-1,0 1,1 0,-1 0,0 0,0 0,0 1,0 0,0 0,-1 0,1 0,0 1,-1-1,0 1,1 0,-1 0,0 0,-1 0,1 0,0 1,-1 0,0-1,0 1,0 0,0 0,-2 8,-1-1,0 0,0 1,-1-1,0 0,-1 0,0 0,-1-1,-1 1,1-1,-1 0,-1 0,0 0,-1-1,1 0,-2 0,1-1,-1 0,-1 0,-5 4,-21 19,27-25,0 0,1 0,-1 1,2 0,-1 1,1-1,0 1,0 0,1 1,-1 1,6-4,0-1,0 1,1 0,0 0,0-1,0 1,0 0,1-1,0 1,0-1,1 0,-1 0,1 0,0 0,1 0,-1 0,1-1,0 0,0 1,0-1,1-1,-1 1,3 0,2 6,164 154,-148-146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1,'-7'2,"0"0,0 1,0 0,0 1,0-1,1 1,0 1,0-1,0 1,0 0,1 0,-1 1,2-1,-1 1,0 0,1 1,0-1,1 1,0 0,-2 4,3-9,-19 35,2 0,1 2,2 0,2 1,1 0,2 1,2 0,2 1,2 0,1 0,2 0,2 0,3 5,-1-32,1 0,1 0,0-1,1 0,1 0,0 0,1-1,0 0,1 0,1 0,7 7,3 11,-18-20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0,'-17'278,"4"-17,-11-146,22-94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0,'34'5,"25"1,7 0,-2-1,-7-1,-9-2,-8-1,-6-1,-3 0,-3 0,-6 0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0,'-10'2,"1"-1,-1 1,1 1,-1 0,1 0,0 1,0 0,1 1,-1-1,1 2,0-1,0 1,1 1,-1-1,2 1,-1 0,1 1,0-1,0 1,1 1,0-1,0 1,1 0,1 0,-1 0,1 0,1 1,0-1,0 1,1-1,0 1,0 8,-1-11,1 0,-1 0,1 0,1 0,-1 0,1 0,0 0,1 0,0 1,0-1,1 0,-1 0,1-1,1 1,-1 0,1-1,1 1,-1-1,1 0,0 0,0 0,1-1,0 0,0 1,0-2,0 1,1 0,0-1,0 0,0-1,7 4,-1-5,1 0,0-1,0 0,0-1,0 0,-1-1,1-1,0 0,-1-1,1 0,-1-1,0 0,0-1,7-3,5-4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1,'-21'22,"1"1,2 1,0 1,2 1,0 0,2 1,1 0,1 1,-6 25,16-50,1 1,1-1,-1 1,0 0,1-1,-1 1,1 0,0-1,1 1,-1 0,1 0,-1-1,1 1,0-1,0 1,1-1,-1 1,1-1,-1 0,1 1,0-1,1 0,-1 0,0-1,1 1,-1 0,1-1,0 1,0-1,0 0,0 0,1 0,-1-1,0 1,1-1,-1 0,1 0,-1 0,1 0,0 0,0-1,9-1,1 0,-1-1,1-1,-1 0,0 0,0-2,0 1,-1-2,1 0,-1 0,-1-1,1-1,-1 0,-1 0,1-1,-1 0,-1-1,0 0,0-1,-1 0,5-9,-7 14,-1 0,0 0,-1 0,0-1,0 0,0 0,0 0,-1-1,-1 1,1-1,-1 1,0-1,-1 0,0 0,0 0,-1 0,0 1,0-1,0 0,-1 0,-1 0,1 0,-4-6,1 10,-1 0,1 0,-1 1,0-1,-1 1,1 1,0-1,-1 1,0 0,1 0,-1 0,0 1,0 0,0 0,0 0,0 1,0 0,0 0,0 1,0 0,0 0,0 0,-5 2,-9 4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28,'-4'-3,"-1"0,1 0,-1 0,0 1,1-1,-1 1,-1 0,1 1,0-1,0 1,0 0,-1 1,1-1,-1 1,1 0,0 0,-1 1,1-1,0 1,0 1,-1-1,1 1,0 0,0 0,0 0,1 0,-1 1,0 0,1 0,0 0,0 1,0 0,0-1,0 1,1 0,0 1,-1-1,2 1,-1-1,0 1,1 0,0 0,0 2,3-2,0 1,1-1,0 0,0 0,0 0,0-1,1 1,0 0,0-1,0 1,0-1,1 0,0 0,0-1,0 1,0-1,1 0,-1 0,1 0,-1-1,1 1,0-1,0 0,0-1,1 1,0-1,14 9,65 48,-84-56,1-1,0 1,0 0,0 0,-1 0,1 0,-1 1,0-1,0 0,0 1,0-1,0 0,0 1,0-1,-1 1,1-1,-1 1,0 0,0-1,0 1,0-1,0 1,-1-1,1 1,-1 0,1-1,-1 0,0 1,0-1,0 1,-1-1,1 0,0 0,-1 0,1 0,-1 0,0 0,0 1,-12 8,-1 0,0 0,-1-2,1 0,-2 0,1-2,-1 0,-1-1,-7 2,15-5,-14 5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53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191 330,'-18'12,"1"2,0 0,1 1,1 1,0 0,1 1,1 0,1 1,0 1,1 0,1 0,-4 14,12-26,0 0,1 0,0 0,1 0,-1 0,1 1,0-1,1 0,0 0,0 0,1 0,0 0,0-1,0 1,1 0,0-1,0 0,1 1,-1-2,1 1,1 0,-1-1,1 1,0-1,0 0,5 2,0 2,0-1,0-1,1 0,0 0,0-1,0-1,1 0,0 0,0-1,0-1,1 0,-1 0,1-2,10 1,-4-5,1-1,-1-1,0-1,0-1,-1 0,0-1,0-1,-1-1,0-1,0 0,-1-1,-1 0,13-14,-27 25,15-10,-1 0,0-1,0-1,-1 0,-1-1,-1-1,0 0,0 0,-2-1,0-1,0 1,-2-2,0 1,4-17,-11 27,0 0,0 0,-1-1,0 1,0 0,-1 0,0-1,0 1,0 0,-1 0,0 0,-1 0,0 0,0 1,0-1,-1 1,0 0,0 0,0 0,-1 0,0 1,0 0,0 0,-1 0,0 1,0 0,-5-3,-2 0,0 0,0 1,-1 1,0 0,-1 0,1 2,-1 0,1 0,-1 2,0 0,0 0,0 2,-3 0,-7 1,1 2,-1 1,1 1,0 1,0 1,1 1,0 0,-13 10,9-2</inkml:trace>
  <inkml:trace contextRef="#ctx0" brushRef="#br0" timeOffset="533.186">21 555,'130'-77,"-119"72,17-9,-21 9,0 1,1 0,-1 0,1 1,0 0,0 0,0 1,0 0,0 1,1-1,-1 2,0-1,1 1,-1 0,4 1,-7 1,-1 1,0 0,0-1,0 1,0 1,0-1,0 0,-1 1,0 0,0 0,0 0,0 0,0 0,-1 1,2 3,30 38,-25-41,1 0,-1-2,1 1,0-1,0 0,1-1,-1 0,0-1,1 0,-1-1,1 0,-1-1,1 0,-1 0,0-1,1 0,-1-1,8-3,6-5,-6-1</inkml:trace>
  <inkml:trace contextRef="#ctx0" brushRef="#br0" timeOffset="1070.169">812 19,'0'-1,"0"1,0-1,0 0,0 0,0 1,0-1,0 0,0 1,1-1,-1 0,0 0,0 1,1-1,-1 1,1-1,-1 0,1 1,-1-1,1 1,-1-1,1 1,-1-1,1 1,-1-1,1 1,0-1,-1 1,1 0,0 0,-1-1,1 1,0 0,0 0,-1 0,1 0,0 0,0 0,-1 0,1 0,0 0,0 0,-1 0,1 0,0 0,-1 1,1-1,0 0,-1 0,1 1,0-1,-1 1,1-1,35 21,-24-7,0 1,-1 0,-1 0,-1 1,0 0,-1 1,0 0,-2 0,0 1,-1-1,0 1,-2 1,0-1,-1 0,-1 1,-1-1,0 1,-3 10,4-10,-1 1,-1-1,-1 1,-1-1,-1 1,0-1,-2-1,0 1,-1-1,-1 0,0 0,-6 8,-2-2,-1-1,-1 0,0-2,-2 0,-1-1,0-1,-1-1,-18 11,16-16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2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58 617,'-23'107,"13"-66,4-16,0 0,1 0,2 1,0-1,2 1,1 14,0-38,0 0,0 1,0-1,1 0,-1 1,1-1,0 0,-1 0,1 0,0 0,0 0,0 0,0 0,1 0,-1 0,1 0,-1 0,1-1,-1 1,1-1,0 1,0-1,0 0,0 1,0-1,0 0,0 0,0-1,0 1,0 0,1-1,-1 1,0-1,0 0,1 1,-1-1,0-1,82-27,-62 9,-1-2,0 0,-2 0,0-2,-2-1,0 0,-2-1,1-4,31-45,-22 37,161-266,-170 272,-2-1,-2 0,0-1,-3 0,-1-1,-1 0,-1 0,-3-1,0-7,-11 20,-9 52,3 12,2 2,2-1,2 1,-2 35,-1-3,-1 8,3 0,4 0,4 0,3 1,5 6,67 522,-72-408,-2-202,1 0,-1 1,0-1,0 0,-1 0,1 0,-1 0,1 1,-1-1,0 0,0 0,0 0,-1 0,1-1,-1 1,1 0,-1 0,0-1,0 1,0-1,-1 0,1 0,0 0,-1 0,0 0,1 0,-1 0,0-1,0 0,0 1,0-1,0 0,0-1,0 1,0 0,0-1,0 0,-1 1,1-1,0-1,0 1,0 0,-1-1,1 1,0-1,0 0,0 0,0-1,0 1,-2-2,-2-2,1 0,-1-1,1 1,1-1,-1-1,1 1,0-1,0 0,1 0,0 0,0-1,1 0,-1-3,-6-14</inkml:trace>
  <inkml:trace contextRef="#ctx0" brushRef="#br0" timeOffset="251.655">115 53,'-10'-10,"-2"2,-1 7,4 4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22,'38'5,"32"-3,9-2,-4-2,-10 1,-12-5,-9-1,-8 0,-10 2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3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283 376,'-15'5,"0"1,0 0,1 1,-1 1,1 0,1 1,0 0,0 1,1 1,0 0,1 0,0 1,0 1,2 0,0 0,0 1,1 0,1 0,0 1,1 0,1 0,0 1,1-1,1 1,0 0,1 0,1 0,0 6,2-14,0 0,0 0,0-1,1 1,0-1,1 1,-1-1,1 0,1 0,0 0,0 0,0 0,1-1,-1 0,2 0,-1 0,1-1,-1 0,2 0,-1 0,0 0,1-1,0-1,0 1,5 1,0 0,0-1,1-1,-1 0,1 0,-1-1,1-1,0 0,0-1,0 0,0-1,-1 0,1-1,0-1,-1 0,5-2,4-2,-1-1,1 0,-2-2,0 0,0-1,-1-1,0-1,-1 0,0-2,-1 0,-1 0,-1-1,0-1,-1-1,0 0,-2 0,0-1,-1-1,-1 1,-1-2,5-19,-11 32,0 0,-1 0,0 0,-1 0,0-1,0 1,0 0,-1 0,0 0,-1 0,0 0,0 0,-1 0,0 1,0-1,-1 1,0 0,0 0,0 0,-1 1,0-1,-1 1,1 0,-1 0,0 1,-1 0,1 0,-1 1,0-1,0 1,0 1,-1 0,1 0,-1 0,-3 0,-5 0,1 1,-1 0,0 1,0 1,1 0,-1 1,0 1,0 0,1 2,0-1,-1 2,2 0,-1 1,0 0,0 2,-17 8</inkml:trace>
  <inkml:trace contextRef="#ctx0" brushRef="#br0" timeOffset="332.722">1 743,'18'-23,"0"1,2 1,1 1,0 0,2 2,0 0,1 2,1 0,1 2,-23 12,1 1,0 0,0 0,-1 0,1 0,0 1,0-1,0 1,0 0,0 0,0 1,0-1,0 1,-1 0,1 0,0 0,0 1,-1-1,1 1,-1 0,1 0,-1 0,0 0,0 1,0-1,0 1,0 0,0 0,-1 0,1 0,-1 0,0 0,0 1,0-1,-1 1,1 1,3 1,-1 1,2-1,-1 0,0 0,1-1,0 1,1-1,-1-1,1 1,0-1,0 0,0 0,1-1,-1 0,1-1,0 0,0 0,-1 0,1-1,0 0,1-1,-1 1,3-2,93-2,-92 2</inkml:trace>
  <inkml:trace contextRef="#ctx0" brushRef="#br0" timeOffset="879.964">1102 545,'19'-5,"16"-1,7 0,1 1,-2 2,-3 0,-4 2,-2 1,-6-5,-4-1,0 0,1 1,1 2,1 1,2 0,0 2,-4 0</inkml:trace>
  <inkml:trace contextRef="#ctx0" brushRef="#br0" timeOffset="1128.171">1045 799,'43'-5,"34"-6,8-1,0-4,-11 1,-12 3,-12 4,-15 3</inkml:trace>
  <inkml:trace contextRef="#ctx0" brushRef="#br0" timeOffset="1582.812">2372 404,'-51'2,"0"2,0 3,1 2,-28 9,15 7,62-25,-1 1,1 0,0 0,0 0,-1-1,1 1,0 0,0 1,0-1,0 0,0 0,0 0,1 1,-1-1,0 0,0 1,1-1,-1 1,1-1,0 0,-1 1,1-1,0 1,0-1,0 1,0-1,0 1,0-1,0 1,0-1,1 1,-1-1,1 1,-1-1,1 1,-1-1,1 0,0 1,0-1,0 1,7 6,-1 1,1-2,1 1,-1-1,1-1,0 1,1-2,0 1,-1-1,2-1,-1 1,5-1,73 42,-85-44,0-1,0 1,-1 0,1 0,0 0,-1 0,0 1,1-1,-1 0,0 1,0 0,0-1,0 1,-1 0,1 0,-1 0,0 0,0 0,0 1,0-1,0 0,-1 0,1 1,-1-1,0 0,0 1,0-1,-1 0,1 1,-1-1,0 0,0 0,0 0,0 1,0-1,-1 0,1-1,-1 1,0 0,0 0,0-1,0 1,-1-1,1 1,0-1,-1 0,-1 1,-15 8,0 0,0-2,-1 0,0-1,0-1,-1-1,0 0,0-2,-2-1,-46 16,50-14</inkml:trace>
  <inkml:trace contextRef="#ctx0" brushRef="#br0" timeOffset="2200.234">2372 884,'44'-87,"-33"69,0-1,1 2,2 0,-1 0,2 1,0 1,1 0,0 1,13-8,131-71,-159 93,0-1,0 0,0 1,0 0,0-1,0 1,0 0,0-1,0 1,0 0,0 0,0 0,0 0,0 0,1 0,-1 0,0 0,0 0,0 1,0-1,0 0,0 1,0-1,0 1,0-1,0 1,-1-1,1 1,0 0,0-1,0 1,-1 0,1 0,0 0,-1 0,1-1,-1 1,1 0,-1 0,1 0,-1 0,1 0,-1 0,0 0,0 0,0 0,1 1,-1-1,0 0,0 0,-7 56,6-56,0 1,0-1,0 1,0 0,0-1,1 1,-1 0,1 0,-1-1,1 1,-1 0,1 0,0 0,0 0,0 0,0-1,0 1,1 0,-1 0,0 0,1 0,-1-1,1 1,0 0,0 0,-1-1,1 1,0-1,1 1,-1-1,0 1,0-1,1 0,-1 1,0-1,1 0,-1 0,1 0,0 0,-1 0,1 0,0-1,0 1,-1 0,1-1,0 0,0 1,0-1,0 0,1 0,11-3,-1 0,1-1,0-1,-1 0,0-1,0 0,-1-1,12-8,-3 3,186-99,-206 111,-1-1,1 1,-1-1,0 1,1 0,-1-1,1 1,-1 0,1-1,-1 1,1 0,0-1,-1 1,1 0,-1 0,1 0,-1 0,1 0,0 0,-1 0,1 0,-1 0,1 0,0 0,-1 0,1 0,-1 0,1 0,0 0,-1 1,1-1,-1 0,1 1,-1-1,1 0,-1 1,1-1,-1 0,1 1,-1-1,0 1,1-1,-1 1,0-1,1 1,-1-1,0 1,1-1,-1 1,0 0,0-1,0 1,0-1,0 1,0 0,0-1,0 1,0-1,0 1,0 0,0-1,0 1,0-1,0 1,0-1,-1 1,1 0,-22 46,15-34,2-2,-20 62,24-71,1 0,0 0,0 0,0 0,0 0,1 0,-1 0,0-1,1 1,0 0,-1 0,1 0,0 0,0-1,0 1,0 0,0-1,0 1,0-1,1 1,-1-1,0 1,1-1,-1 0,1 0,0 0,-1 0,1 0,0 0,0 0,0-1,-1 1,1-1,0 1,0-1,2 1,17 2</inkml:trace>
  <inkml:trace contextRef="#ctx0" brushRef="#br0" timeOffset="3014.243">3670 488,'-26'9,"0"2,1 0,0 1,1 2,0 0,1 2,1 0,1 2,-16 15,35-32,0 0,1 1,-1-1,0 1,0-1,1 1,-1-1,1 1,-1 0,1-1,0 1,0 0,0 0,0 0,0 0,0 0,0 1,1-1,-1 0,1 0,0 0,-1 1,1-1,0 0,0 0,0 0,1 1,-1-1,1 0,-1 0,1 0,0 0,-1 1,1-1,0 0,0 0,1-1,-1 1,0 0,1 0,-1-1,1 1,-1 0,1-1,0 0,0 1,-1-1,1 0,0 0,0 0,0 0,1 0,-1-1,0 1,0 0,0-1,1 0,15-3,-1 0,1-2,-1 0,1-1,-1 0,-1-2,0 0,0-1,0 0,-1-2,2-2,-11 10,159-118,-164 121,-1-2,1 1,0 0,0 0,-1-1,1 1,0 0,0 0,0 0,0 0,0 0,0 0,1 0,-1 1,0-1,0 0,1 0,-1 1,0-1,1 1,-1 0,0-1,1 1,-1 0,1 0,-1-1,1 1,-1 0,0 1,1-1,-1 0,1 0,-1 1,1-1,-1 1,0-1,1 1,-1-1,0 1,0 0,1 0,-1-1,0 1,0 0,0 0,0 0,0 0,0 1,19 126,-18-124,0 0,-1 0,1-1,0 1,1 0,-1-1,1 0,-1 0,1 0,0 0,0 0,0 0,1-1,-1 1,1-1,-1 0,1 0,0-1,0 1,0-1,0 1,0-1,0-1,0 1,0 0,0-1,0 0,0 0,0 0,1-1,-1 1,0-1,0 0,3-1,19-7,0-2,0-1,-1 0,-1-2,0-1,-1-1,0-1,-2-1,0-1,-1-1,5-7,-3 8,-1-2,-1 0,-1-1,-1-1,-1-1,-2-1,2-3,-11 16,0 3,-1 0,-1 0,0 0,0 0,0-1,-1 0,-1 1,0-1,0 0,-1-1,0 1,-1 0,0-6,-2 13,1 1,-1-1,0 1,0 0,0 0,0 0,-1 0,1 0,0 0,-1 1,1-1,-1 1,0-1,0 1,1 0,-1 0,0 0,0 1,0-1,0 1,0 0,0-1,0 1,0 1,0-1,0 0,0 1,0-1,0 1,0 0,1 0,-1 0,0 0,1 1,-1-1,0 1,1 0,0-1,-1 1,1 0,0 0,0 1,0-1,0 0,0 1,-9 7,-1 0,1 1,1 0,0 1,1 0,0 0,1 1,0 1,1-1,1 1,0 0,1 0,0 1,1 0,1 0,0 0,1 0,1 0,0 0,1 0,1 1,0-1,4 13,-2-21,0-1,0 1,1-1,0 0,0 0,0-1,1 1,0-1,0 0,0 0,1 0,0-1,0 0,0 0,0-1,1 1,-1-1,1-1,0 1,0-1,0 0,1-1,159 13,-143-18,-1 0,0-2,0 0,-1-2,1 0,-2-2,1 0,-1-1,-1-2,0 0,-1-1,0-1,9-10,3 1,-13 13,0-2,0 0,-2-2,1 1,-2-2,0 0,-1-1,-1-1,0 0,-2 0,0-1,-1-1,0 1,-2-2,-1 1,0-1,-1 0,-2-1,0 0,-1-4,-3 23,0-1,0 1,-1-1,1 1,-1 0,0-1,0 1,0 0,-1-1,1 1,-1 0,1 0,-1 0,0 0,0 0,-1 1,1-1,-1 1,1-1,-1 1,0 0,1 0,-1 0,0 0,-1 1,1-1,0 1,0 0,-1 0,1 0,0 0,-1 0,1 1,-1 0,1-1,-1 1,1 1,-1-1,1 0,-1 1,1 0,-1 0,1 0,-2 1,-6 1,0 1,0 0,0 1,0 1,1-1,0 2,0-1,1 1,-1 1,2 0,-1 0,1 0,0 1,1 1,0-1,0 1,1 0,1 1,0 0,0-1,1 1,0 1,1-1,0 1,1-1,0 1,1 0,0 0,1-1,0 1,1 0,1 0,1 5,3 4,1 0,1 0,1-1,0 0,2 0,0-1,2-1,0 0,0 0,2-1,0-1,1-1,1 0,0-1,1-1,0-1,1 0,1-1,-1-1,2-1,20 6,12-5,-29-8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12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57,'1'1,"1"0,-1 0,0 0,0 0,0 0,-1 0,1 1,0-1,0 0,-1 1,1-1,0 0,-1 1,1-1,-1 1,0-1,0 0,1 1,-1-1,0 1,0-1,0 1,0-1,-1 1,1-1,0 1,-1-1,1 1,-1-1,1 0,-1 1,0-1,1 0,-1 0,0 1,0-1,0 1,-1 7,-30 259,33-183,-12 124,1-145,-20 65,30-134,5-7</inkml:trace>
  <inkml:trace contextRef="#ctx0" brushRef="#br0" timeOffset="247.897">0 481,'39'-5,"41"-11,16-8,-2 1,-9-1,-13 3,-14 1,-13-1,-9 3,-5 0,-9 3</inkml:trace>
  <inkml:trace contextRef="#ctx0" brushRef="#br0" timeOffset="700.113">706 1,'-21'114,"4"1,5 0,6 1,5 52,0-165,1 1,-1-1,1 1,0-1,-1 1,2 0,-1-1,0 1,1-1,0 1,0-1,0 0,0 1,0-1,1 0,-1 0,1 0,0 0,0 0,0 0,0 0,0-1,1 1,0-1,-1 1,1-1,0 0,0 0,0 0,0-1,0 1,0-1,1 0,-1 1,1-2,-1 1,0 0,1-1,0 1,-1-1,1 0,-1 0,1 0,-1-1,1 1,1-2,94-64,-70 42,102-82,-130 105,0 0,0 0,1-1,-1 1,0 0,1 1,-1-1,1 0,-1 0,1 0,0 1,-1-1,1 1,-1 0,1-1,0 1,-1 0,1 0,0 0,0 0,-1 0,1 0,0 0,-1 1,1-1,-1 1,1-1,0 1,-1 0,1-1,-1 1,1 0,-1 0,0 0,1 0,-1 0,0 1,0-1,0 0,0 0,0 1,0-1,0 1,0-1,0 1,-1-1,1 1,-1-1,1 1,-1 0,1-1,-1 1,0 0,0-1,0 1,0 2,-11 70,9-69,0 0,1 0,-1 0,1 0,0 0,0 0,1 1,-1-1,1 0,0 0,1 1,-1-1,1 0,0 0,0 0,1 1,0-1,0-1,2 5,6 4</inkml:trace>
  <inkml:trace contextRef="#ctx0" brushRef="#br0" timeOffset="1100.463">1242 707,'16'-5,"0"-1,-1-1,1 0,-1 0,-1-2,1 0,-2-1,1 0,-1-1,-1 0,0-1,-1 0,0-1,0-1,4-7,-14 20,-1 0,1-1,0 1,0 0,-1 0,1 0,-1 0,1 0,-1-1,1 1,-1 0,1-1,-1 1,0 0,0 0,0-1,0 1,0 0,0-1,0 1,0 0,-1-1,1 1,0 0,-1 0,1-1,-1 1,0 0,1 0,-1 0,0 0,0 0,1 0,-1 0,0 0,0 0,0 0,0 0,0 0,0 1,-1-1,1 0,0 1,0-1,0 1,-1-1,1 1,0 0,-1 0,1-1,0 1,-2 0,-67 22,61-16,-1 1,1 0,0 1,0 0,1 0,0 1,0 0,1 0,0 1,1 0,0 0,1 0,0 1,0 0,1 0,1 0,0 1,0-1,1 1,1-1,-1 9,2-16,1 0,-1 0,1-1,0 1,0 0,1-1,-1 1,1-1,-1 1,1-1,0 0,0 0,1 0,-1 0,1 0,-1 0,1-1,0 1,0-1,0 0,0 0,0 0,1 0,-1 0,1-1,-1 1,1-1,-1 0,1 0,0-1,0 1,8 1,0-1,1 0,-1 0,0-2,0 1,0-1,0-1,0 0,2-2,11-3</inkml:trace>
  <inkml:trace contextRef="#ctx0" brushRef="#br0" timeOffset="1544.177">1638 763,'43'-29,"-1"-2,-2-1,-1-3,-1-1,-2-1,13-21,-29 39,-11 38,-10-13,1 0,0 0,0-1,0 1,1 0,0 0,0-1,1 1,-1-1,1 1,0-1,1 0,-1 1,1-1,0 0,0-1,1 1,0-1,-1 1,1-1,1 0,-1 0,1-1,-1 1,1-1,0 0,0-1,0 1,1-1,-1 0,1 0,4 1,2-3,0 0,0 0,-1-1,1-1,0 0,-1-1,1 0,-1-1,0 0,0 0,0-1,-1-1,1 0,-1 0,-1-1,1-1,-1 1,-1-1,1-1,-1 0,-1 0,0 0,0-1,-1 0,0 0,0-1,-1 0,-1 0,0 0,0 0,-1-1,-1 1,0-1,0-11,1-2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1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1,'-2'6,"-7"10,1 0,0 1,1 0,1 1,1 0,1 0,0 0,1 4,4 208,-2-228,0 0,1 0,0 0,-1 0,1 0,0 0,0 1,0-1,0 0,1 0,-1 0,0 0,1 0,0 0,-1 0,1 0,0 0,0 0,0 0,0 0,1-1,-1 1,0 0,1-1,-1 1,1-1,-1 0,1 1,0-1,0 0,-1 0,1 0,0 0,0 0,0 0,0-1,0 1,0-1,0 1,1-1,-1 0,0 0,0 0,0 0,0 0,0 0,0-1,0 1,0-1,0 0,0 1,0-1,0 0,0 0,0 0,0 0,0 0,-1-1,1 1,10-13,0-1,-1 0,0 0,-1-1,-1 0,-1-1,0 0,-2 0,1-1,-2 0,2-11,28-73,-1 45,-31 58,-1 0,0 0,1 0,-1 0,0 1,0-1,0 1,0-1,0 1,-1 0,1 0,0 0,-1 0,1 0,-1 0,0 0,0 0,0 1,0-1,0 0,0 1,-1-1,1 1,-1-1,1 3,-1-4,50 156,-6 2,18 144,-50-231,-5-44,-2 0,-1 1,-1-1,-1 1,-2 0,-1 0,-4 23,5-46,-1 0,0 0,0 0,-1 0,0 0,0 0,0-1,-1 1,0-1,0 1,0-1,-1 0,1 0,-1 0,-1-1,1 1,0-1,-1 0,0 0,0-1,0 1,-1-1,1-1,-1 1,1-1,-1 1,0-2,0 1,0-1,0 1,0-2,0 1,-1-1,1 0,0 0,0-1,0 1,0-1,0-1,0 1,-1-2,2 1,0-2,0 1,1 0,0-1,-1 0,1 0,1 0,-1 0,1-1,-1 1,1-1,1 0,-1 0,1 0,-1 0,2 0,-1-1,0 1,1-1,0 1,0-4,3-123,-2 130,1-15,0 0,2 0,0 0,0 1,2 0,0-1,0 1,2 1,0-1,1 1,0 1,2-1,-1 2,2-1,0 1,12-11,90-56,-92 69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26,'28'0,"25"0,8 0,-2 0,-11-5,-9-1,-6 0,-4 1,-2 1,-6 7,-6 2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89,'38'-10,"23"-3,5-4,-3 1,-8 3,-9 3,-7 4,-5 3,-9 2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1 169,'0'-2,"0"-1,0 1,0-1,1 0,-1 1,1-1,-1 1,1-1,0 1,0 0,0-1,0 1,1 0,-1 0,1-1,-1 1,1 0,0 1,0-1,0 0,0 0,0 1,1-1,-2 1,126-92,-124 90,0 1,0 0,0 0,0 0,0 0,1 1,-1-1,1 1,-1 0,1 0,0 0,-1 0,1 1,0-1,-1 1,1 0,0 0,-1 1,1-1,0 1,-1 0,1-1,0 2,-1-1,1 0,-1 1,0-1,1 1,-1 0,0 0,0 1,0-1,-1 1,1-1,1 3,14 27,-15-25,0 0,0 0,1-1,0 1,0-1,1 0,-1 0,1-1,1 1,-1-1,1 0,0 0,0-1,0 0,0 0,1 0,0-1,1 0,9 2,1-2,0 0,-1-1,1-1,0-1,0-1,0 0,0-1,0-1,3-1,3-3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6,'-12'-2,"-1"0,0 1,0 0,0 1,0 1,0 0,1 0,-1 1,0 1,1 0,0 1,-2 1,8-3,0 1,1 0,-1 0,1 0,-1 0,1 1,0 0,1 0,-1 0,1 1,-1-1,1 1,1 0,-1 0,1 1,0-1,0 1,0 0,1-1,0 1,0 0,0 1,1-1,0 0,0 2,9 223,-35-6,-4-81,30-143,1 1,-1 0,1 1,-1-1,1 0,0 0,0 0,0 0,0 0,0 0,0 0,0 0,1 0,-1 0,1 0,0 0,-1 0,1 0,0 0,0 0,0 0,1-1,-1 1,0 0,1-1,-1 1,1-1,-1 1,1-1,0 0,-1 0,1 0,0 0,0 0,0 0,0 0,0-1,0 1,0-1,0 1,0-1,0 0,0 0,94-4,50-31,-121 33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0,'-6'17,"1"0,0 0,1 0,0 1,2-1,0 1,1 4,-9 60,-8 90,-5-42,25-119,3-6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25,'48'-4,"21"-3,3 1,-6 2,-14 0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3,'-6'-1,"1"0,0 1,0 0,-1 0,1 0,0 0,-1 1,1 0,0 0,0 0,0 1,0 0,0 0,0 0,1 1,-5 2,-3 1,1 1,0 1,0 0,0 1,1 0,0 0,1 1,0 1,0-1,1 1,1 1,0-1,0 1,1 1,1-1,0 1,1 0,0 0,1 0,0 1,2-1,-2 14,1-8,1-1,1 1,0 0,1-1,1 1,1 0,1-1,0 0,1 0,1 0,1-1,0 0,3 3,-9-18,2 7,1 1,0 0,1-1,0 0,0 0,1 0,0-1,1 0,0 0,0-1,0 0,1 0,0 0,1-1,-1 0,1-1,0 0,0 0,1-1,0-1,-1 1,1-1,5 0,9-6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7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61,'63'-17,"1"3,0 3,0 3,1 2,61 3,-62 11,-62-8,-1 1,0-1,0 1,1-1,-1 1,0-1,0 1,0 0,0 0,0 0,0-1,0 1,0 0,0 0,0 0,0 0,-1 1,1-1,0 0,-1 0,1 0,-1 0,1 1,-1-1,0 0,1 1,-1-1,0 0,0 1,0-1,0 0,0 1,0-1,-1 0,1 0,0 1,-1-1,1 0,0 1,-1-1,0 0,1 0,-1 0,0 0,0 1,-94 89,36-45,46-40,1 1,0 1,1 0,0 1,0 0,0 0,1 1,1 0,0 1,0 0,1 1,1 0,0 0,0 0,1 1,1 0,0 0,1 1,0-1,1 1,0 0,1 8,3-17,0 1,0 0,0-1,1 0,0 1,0-1,0 0,1 0,0 0,0 0,0 0,1-1,-1 0,1 1,0-1,0 0,1-1,-1 1,1-1,-1 0,1 0,0-1,1 1,-1-1,0 0,1 0,-1-1,1 0,-1 0,1 0,-1 0,1-1,0 0,-1 0,2-1,96-12,-85 6</inkml:trace>
  <inkml:trace contextRef="#ctx0" brushRef="#br0" timeOffset="245.708">1017 89,'-24'43,"-13"29,0 7,6-6,9-9,8-12,6-9,4-8,4-5,1-2,5-7,2-6</inkml:trace>
  <inkml:trace contextRef="#ctx0" brushRef="#br0" timeOffset="445.003">1411 89,'-28'58,"-16"23,2 3,6-8,10-11,10-14,7-9,5-8,3-4,7-8,2-7</inkml:trace>
  <inkml:trace contextRef="#ctx0" brushRef="#br0" timeOffset="900.736">763 259,'27'-38,"3"2,0 1,3 2,0 1,20-13,-48 40,1 1,0 0,1 0,-1 1,1-1,-1 1,1 1,0-1,0 1,0 0,1 1,-1 0,0 0,0 1,1-1,-1 2,0-1,1 1,-1 0,0 0,0 1,0 0,0 0,0 1,0 0,0 0,-1 1,0 0,0 0,3 2,12 13,-13-10,0-1,1 1,1-2,-1 1,1-1,1 0,-1-1,1-1,0 0,0 0,1-1,0 0,10 2,147 9,-159-15,1-1,0-1,-1 0,1 0,-1-1,0 0,0-1,0 0,0 0,0-1,-1 0,0-1,0 0,-1-1,1 0,3-5,13-19,-13 19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170 153,'-5'28,"-1"30,0 9,1-3,2-6,1-9,0-7,2-7,0-4,0-3,0-1,1 0,-1-1,0 1,0 0,0 1,0-5</inkml:trace>
  <inkml:trace contextRef="#ctx0" brushRef="#br0" timeOffset="582.363">0 321,'36'-46,"2"2,1 2,3 1,1 2,12-7,-46 39,0 0,0 1,1 0,0 0,0 1,0 0,1 1,-1 0,1 1,0 0,0 1,0 0,1 0,-1 1,0 1,0 0,1 1,4 0,-13 0,0 0,0 0,0 0,0 0,-1 0,1 1,0-1,-1 1,1-1,-1 1,0 0,1 0,-1 0,0 0,0 1,0-1,-1 1,1-1,-1 1,1-1,-1 1,0 0,0 0,0 0,0-1,0 1,-1 0,1 0,-1 0,0 0,0 0,0 0,-1 3,-23 98,10-78,-1 0,-1-2,-2 0,0 0,-1-2,-2-1,0 0,-1-1,-1-2,-6 4,27-21,1 0,-1 0,1 0,0 0,-1 1,1-1,0 1,0-1,0 1,0-1,0 1,0-1,1 1,-1 0,0-1,1 1,0 0,-1 0,1 0,0-1,0 1,0 0,0 0,0 0,0-1,0 1,1 0,-1 0,1-1,-1 1,1 0,0-1,-1 1,1 0,0-1,0 1,0-1,0 1,1-1,-1 0,0 1,1-1,66 48,-19-23,-30-18,0 1,-1 1,0 1,0 0,-1 2,-1 0,0 0,-1 2,0 0,2 4,-7-1,-3-1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84 395,'-4'38,"-8"27,0 8,1-4,2-9,4-10,-3-9,0-6,1-5,3-2,1-1,6-6,2-5</inkml:trace>
  <inkml:trace contextRef="#ctx0" brushRef="#br0" timeOffset="251.038">282 677,'48'0,"20"0,4 0,-5 0,-10 0,-14 0</inkml:trace>
  <inkml:trace contextRef="#ctx0" brushRef="#br0" timeOffset="790.881">1044 451,'-9'15,"1"-1,0 2,1-1,0 1,1 0,1 1,1-1,0 1,1 0,1 0,1 0,0-13,1 0,1-1,-1 1,0-1,1 1,0 0,0-1,0 1,0-1,1 0,-1 1,1-1,0 0,0 0,0 0,0 0,0 0,1-1,-1 1,1-1,0 1,0-1,0 0,0 0,0 0,0-1,0 1,1-1,-1 0,1 1,-1-1,1-1,-1 1,3 0,5 0,0-1,0 1,-1-2,1 1,0-2,0 1,-1-1,1-1,-1 0,1-1,-1 0,2 0,0-1,-1-1,0 0,0-1,-1 0,0 0,0-1,-1 0,0-1,0 0,-1-1,0 0,0 0,-1 0,-1-1,5-11,-6 15,0-1,-1 0,0 0,-1 0,1 0,-2-1,1 1,-1-1,-1 0,1 1,-1-1,-1 0,0 0,0 0,-1 0,0 1,0-1,-1 0,0 0,-1 1,0 0,0-1,-1 1,0 0,-3-4,3 7,0 0,0 0,-1 0,1 1,-1 0,0 0,0 0,-1 0,1 1,-1 0,0 0,0 1,0-1,0 1,0 0,0 1,-1 0,1 0,0 0,-1 1,1 0,-1 0,1 0,0 1,-1 0,1 0,0 1,-5 1,-47 20,34-12</inkml:trace>
  <inkml:trace contextRef="#ctx0" brushRef="#br0" timeOffset="1105.458">959 621,'29'-24,"14"-8,5 1,-2 11,-7 14,-12 12,-5 6,-1 5,0 0,2-3,1-4,2-9,1-3,1-3,0-4,0-2,1 2,-5 2</inkml:trace>
  <inkml:trace contextRef="#ctx0" brushRef="#br0" timeOffset="2167.634">1467 254,'-1'-1,"0"0,1 1,-1-1,0 0,1 1,-1-1,1 0,-1 0,1 0,0 0,-1 0,1 0,0 1,-1-1,1 0,0 0,0 0,0 0,0 0,0 0,0 0,0 0,0 0,0 0,1 0,-1 0,0 0,1 0,-1 0,0 1,1-1,-1 0,1 0,-1 0,1 1,0-1,-1 0,1 1,0-1,0 0,-1 1,1-1,0 1,0-1,0 1,0-1,-1 1,2 0,45-17,40 14,-85 3,0 0,0 0,0 0,0 1,0-1,0 1,0-1,-1 1,1 0,0-1,0 1,0 0,-1 0,1 0,-1 1,1-1,-1 0,1 1,-1-1,0 1,1-1,-1 1,0-1,0 1,0 0,0 0,-1-1,1 1,0 0,-1 0,1 0,-1 0,0 0,1 0,-1 0,0 0,0 0,-1 0,1 0,0 0,-1 0,-12 34,12-34,-1-1,1 0,0 1,-1-1,1 1,0-1,0 1,0 0,0 0,0-1,0 1,1 0,-1 0,1 0,-1 0,1 0,0-1,0 1,-1 0,1 0,1 0,-1 0,0 0,0 0,1 0,-1 0,1 0,-1 0,1-1,0 1,0 0,0-1,0 1,0 0,0-1,1 1,-1-1,0 1,1-1,-1 0,1 0,-1 0,1 1,0-2,-1 1,1 0,0 0,0 0,0-1,-1 1,1-1,1 1,137 0,-114-2</inkml:trace>
  <inkml:trace contextRef="#ctx0" brushRef="#br0" timeOffset="2538.371">649 875,'105'1,"0"-4,0-4,-1-5,65-18,234-51,-323 66,-62 8</inkml:trace>
  <inkml:trace contextRef="#ctx0" brushRef="#br0" timeOffset="3037.298">1156 988,'191'-18,"-118"20,-73-1,0 1,1-1,-1 1,0 0,0-1,0 1,0 0,-1-1,1 1,0 0,-1-1,1 1,-1-1,0 1,1-1,-1 1,0-1,0 1,0-1,0 0,0 1,0-1,0 0,-1 0,1 0,0 0,-1 0,1 0,0 0,-1-1,1 1,-1 0,0-1,1 1,-1-1,-2 3,-119 74,122-75,-1 0,1 0,0 0,0 1,0-1,1 0,-1 1,0-1,1 0,0 1,-1-1,1 1,0-1,0 1,1-1,-1 1,0-1,1 0,-1 1,1-1,0 0,0 1,0-1,0 0,0 0,1 0,-1 0,0 0,1 0,0 0,-1 0,1-1,0 1,0 0,0-1,0 0,0 1,0-1,1 0,-1 0,0 0,0-1,1 1,-1 0,1-1,-1 0,0 1,1-1,-1 0,1 0,-1-1,2 1,15 1,1-1,-1-1,1 0,-1-2,0 0,1-1,-1-1,-1-1,1-1,-1 0,0-1,8-6,-19 11,17-8</inkml:trace>
  <inkml:trace contextRef="#ctx0" brushRef="#br0" timeOffset="3673.278">1975 197,'68'117,"-38"-71,-3 0,-1 2,-3 1,6 21,-23-53,-1 0,0 1,-2-1,0 1,-1 0,0 0,-2 0,0 0,-1 0,-1 0,0 0,-1 0,-2-1,1 0,-3 3,-1 1,-1-1,-1-1,0 0,-2 0,0-1,-1 0,-1-1,-1-1,0 0,-1-1,0-1,-2 0,-18 11,-10 4,27-19</inkml:trace>
  <inkml:trace contextRef="#ctx0" brushRef="#br0" timeOffset="6970.262">2116 28,'284'-27,"-282"27,-1 0,1 0,0 0,0 0,0 0,0 0,-1 1,1-1,0 1,0-1,-1 1,1 0,0 0,-1-1,1 1,0 0,-1 1,0-1,1 0,-1 0,0 0,1 1,-1-1,0 1,0-1,0 1,0 0,0-1,-1 1,1 0,0-1,-1 1,1 0,-1 0,0 0,-7 69,2-43,-5 286,12-200,-2 255,0-366,1 0,-1 0,0 0,0 0,0 0,0 0,0 0,0 0,-1 0,0 0,1 0,-1 0,0-1,-1 1,1 0,0-1,-1 1,0 0,1-1,-1 0,0 1,0-1,0 0,-1 0,1 0,0 0,-1-1,1 1,-1-1,0 1,1-1,-1 0,0 0,0 0,0 0,-1 0,-183 8,168-3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81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3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-16506.369">3823 3698,'173'-17,"-50"-12,5 6,-114 20,-1 0,0 0,1 1,-1 1,1 0,0 1,-1 0,1 1,-1 1,12 2,154 33,-123-30,-1-2,1-3,49-4,-9 0,130-27,-137 30,104-12,-132 1,0 3,0 3,1 3,36 4,11-2,257-1,-342 0</inkml:trace>
  <inkml:trace contextRef="#ctx0" brushRef="#br0" timeOffset="-14642.317">973 311,'3081'0,"-2661"-28,22 28,-194 29,48-31,-96-25,110 27,-259 5,-33 1</inkml:trace>
  <inkml:trace contextRef="#ctx0" brushRef="#br0" timeOffset="-13389.244">5150 29,'1'0,"-1"0,1-1,-1 1,0-1,1 1,-1 0,1 0,-1-1,1 1,-1 0,1 0,-1 0,1 0,0-1,-1 1,1 0,-1 0,1 0,-1 0,1 0,-1 0,1 0,0 1,-1-1,1 0,-1 0,1 0,-1 1,1-1,-1 0,1 0,-1 1,1-1,-1 0,0 1,1-1,-1 1,1-1,-1 0,0 1,1-1,-1 1,0-1,0 1,1-1,-1 1,0-1,0 1,0-1,0 1,0 0,0-1,0 1,0-1,0 1,0-1,0 1,0-1,0 1,0 0,5 39,-5-39,31 230,-32-65,12 158,4-128,-9 0,-8 25,0-24,2 396,29-176,-30 231,-25-389,-5-4,31 24,-29-51,29-215,-1-9,0 1,1 0,-1 0,1 0,1-1,-1 1,1 0,-1 0,1-1,0 1,1 0,-1-1,1 1,0-1,2 2,16-30,1-42,-18 43</inkml:trace>
  <inkml:trace contextRef="#ctx0" brushRef="#br0" timeOffset="-13037.276">5488 3219,'-19'38,"-16"27,-7 13,0-3,1-5,3-8,3-7,-2-2,1-5,1-6,2-6,7 1,3-6,4-3,3-2,2-1,4-4</inkml:trace>
  <inkml:trace contextRef="#ctx0" brushRef="#br0" timeOffset="-12172.015">5488 1,'-19'23,"0"1,2 1,0 1,2 0,-3 10,-56 88,-137 147,174-228,30-36,0 0,1 0,-1 0,2 1,-1 0,1 0,0 1,0-1,1 1,0 0,1 0,0 1,1-1,-2 8,6 0</inkml:trace>
  <inkml:trace contextRef="#ctx0" brushRef="#br0" timeOffset="-5725.689">5941 1187,'-18'67,"15"-28,2 0,1 0,2 0,7 36,3 71,-13-93,12 89,-5-124</inkml:trace>
  <inkml:trace contextRef="#ctx0" brushRef="#br0" timeOffset="-5219.251">5771 1299,'14'-30,"2"2,0 0,2 1,1 0,1 2,1 0,1 1,2 2,0 0,14-9,-28 24,-1 0,1 1,0 0,1 0,-1 1,1 1,0 0,1 0,-1 1,1 1,-1-1,1 2,0 0,0 0,-1 1,1 1,0 0,0 0,-1 1,1 1,-1 0,0 0,1 1,-9-2,-1-1,0 1,0-1,0 1,0 0,0 0,0 0,0 0,0 0,-1 1,1-1,-1 0,0 1,0-1,0 1,0-1,0 1,0 0,-1-1,1 1,-1 0,1-1,-1 1,0 0,0 0,-1-1,1 1,-1 0,1-1,-1 1,0 1,-37 85,32-78,-12 20,-2-1,-2-2,0 0,-2-1,-23 20,-1 3,45-48,0-1,1 1,-1 0,1 0,-1 1,1-1,0 0,0 1,0-1,0 1,0 0,1 0,-1 0,1-1,-1 1,1 1,0-1,1 0,-1 0,0 0,1 0,0 1,0-1,0 0,0 0,0 1,1-1,-1 0,1 0,0 0,0 0,0 0,0 0,1 0,-1 0,1 0,0 1,160 90,1-5,-147-81</inkml:trace>
  <inkml:trace contextRef="#ctx0" brushRef="#br0" timeOffset="-4773.357">6815 1327,'-24'15,"-17"18,-2 10,6 1,10-2,9-3,8-3,10-8,5-4,7-6,6-2,5-2,3-5,-3-8,-1-5,-3-1</inkml:trace>
  <inkml:trace contextRef="#ctx0" brushRef="#br0" timeOffset="-4474.346">7097 1299,'-9'12,"0"1,1 0,0 0,1 1,0 0,2 0,-1 1,2-1,0 1,1 1,0-1,1 5,1-17,1-1,0 1,0-1,0 1,1-1,-1 1,0 0,1-1,0 1,0-1,0 0,0 1,0-1,0 0,0 1,1-1,-1 0,1 0,-1 0,1 0,0-1,0 1,0 0,0-1,0 1,0-1,1 0,-1 1,0-1,1 0,-1-1,1 1,-1 0,1-1,-1 1,1-1,-1 0,1 0,0 0,-1 0,1 0,-1-1,1 1,-1-1,1 1,-1-1,1 0,-1 0,0 0,1-1,-1 1,0 0,2-2,12-6,-1-2,0 1,0-2,-1 0,0-1,-1 0,-1-1,0 0,-1-1,3-6,-11 18,1-1,-1 0,0 0,-1 0,1 0,-1-1,0 1,0-1,0 0,-1 1,1-1,-1 0,-1 0,1 0,0 0,-1 1,0-1,0 0,-1 0,1 0,-1 0,0 0,-1 0,1 1,-1-1,0 0,0 1,0-1,0 1,-1 0,0 0,0 0,0 0,0 1,-1-1,1 1,-1-1,0 1,0 1,0-1,-1 0,0 0,-5 2,1 0,-1 1,1-1,-1 2,1-1,-1 1,1 1,0 0,-1 0,1 1,0 0,1 0,-1 1,0 1,1-1,0 1,-4 4,-13 6</inkml:trace>
  <inkml:trace contextRef="#ctx0" brushRef="#br0" timeOffset="-4088.376">7718 1074,'-9'3,"0"0,1 1,-1 0,1 1,0 0,0 0,0 1,1 0,0 0,0 0,1 1,0 0,0 1,0-1,1 1,0 0,1 1,0-1,-1 4,5-8,1 0,0 0,0 0,0 0,0 0,1-1,-1 1,1 0,0-1,0 1,1-1,-1 0,1 1,-1-1,1 0,0-1,0 1,0 0,1-1,-1 0,1 0,-1 0,1 0,0 0,-1-1,1 1,42 31,-43-30,-1 0,0 1,-1-1,1 1,0 0,-1-1,0 1,0 0,0 0,-1 0,1-1,-1 1,0 0,0 0,0 0,-1 0,1 0,-1 0,0 0,0-1,0 1,0 0,-1 0,0-1,0 1,0-1,0 0,0 0,-1 0,1 0,-1 0,0 0,0 0,0-1,0 0,0 1,0-1,-1 0,1-1,-1 1,0-1,1 1,-1-1,0 0,-5 4,3-1,-1 0,1 0,-1-1,1 1,-1-2,0 1,0-1,0 0,-1 0,1-1,0 0,-1 0,1-1,-4 0,-6-5</inkml:trace>
  <inkml:trace contextRef="#ctx0" brushRef="#br0" timeOffset="-3667.492">8311 847,'-33'14,"1"2,1 0,0 2,2 2,0 0,1 2,1 1,-3 5,23-22,0 1,1-1,0 1,0 1,0-1,1 1,0 0,0 1,1-1,0 1,0 0,1 0,0 0,1 0,0 0,1 1,0-1,0 1,1-1,0 1,0-1,1 0,1 1,0-1,0 0,0 1,1-1,1-1,0 1,0 0,1 1,0-3,1 0,0 0,0-1,0 0,1 0,-1-1,2 1,-1-2,0 1,1-1,0 0,0 0,0-1,0 0,1-1,-1 0,1 0,0 0,-1-1,5-1,6 2,1-2,-1 0,1-2,-1 0,1-1,-1-1,0 0,14-7,-15 4,0-2,-1 0,0-1,0-1,-1 0,-1-2,0 1,0-2,-2 0,1-1,-2 0,0-1,-1 0,-1-1,0 0,-1 0,-1-1,0-1,-2 1,0-1,-1 0,-1-1,-1 1,-1-1,0-9,-2 19,-2-1,1 1,-2 0,1 0,-1-1,-1 2,0-1,0 0,-1 1,0 0,-1 0,1 0,-2 1,1-1,-2 2,1-1,-1 1,0 0,0 1,0-1,-1 2,0-1,-1 1,1 1,-1 0,0 0,0 1,0 0,0 0,0 1,-1 1,1 0,-1 0,1 1,-1 1,1-1,-2 2,-10 0,1 2,0 0,0 2,0 0,1 1,-1 1,2 1,-3 2,-14 10</inkml:trace>
  <inkml:trace contextRef="#ctx0" brushRef="#br0" timeOffset="-3334.804">7916 1243,'21'-18,"43"-40,3 3,1 3,14-4,-79 54,0-1,0 1,0-1,0 1,0 0,0 0,1 0,-1 1,1-1,-1 1,1 0,0 0,-1 0,1 0,0 1,0 0,-1-1,1 1,0 1,0-1,-1 0,1 1,0 0,0 0,-1 0,1 0,-1 1,1-1,-1 1,0 0,3 2,13 30,30 26,-39-54,1 0,0-1,-1-1,2 0,-1 0,0-1,1-1,0 0,0 0,-1-1,1-1,0 0,0 0,0-1,0-1,-1 0,1 0,4-3,8-1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1 707,'32'-18,"70"-36,-3-5,-2-5,61-53,-111 79,-29 25,-1-1,-1 0,0-1,-1-1,0 0,8-15,-22 31,0-1,-1 1,1-1,-1 1,1 0,-1-1,1 1,-1-1,0 1,1-1,-1 1,0-1,1 0,-1 1,0-1,1 1,-1-1,0 0,0 1,0-1,0 0,0 1,0-1,0 0,0 1,0-1,0 0,0 1,0-1,0 0,0 1,-1-1,1 1,0-1,0 0,-1 1,1-1,0 1,-1-1,1 1,-1-1,1 1,-1-1,1 1,-1-1,1 1,-1 0,1-1,-1 1,0 0,1-1,-1 1,0 0,-35 9,18 2,1 1,0 2,0-1,1 2,1 0,1 1,0 0,1 1,1 1,0 0,2 1,0 0,1 0,0 1,2 0,-1 8,6-24,0 0,1 0,-1 0,1 0,0 1,1-1,-1 0,1 1,0-1,0 0,0 1,0-1,1 1,0-1,0 0,0 1,0-1,1 0,-1 0,1 0,0 0,0 0,1-1,-1 1,1-1,0 1,0-1,0 0,0 0,1 0,-1 0,1-1,0 1,-1-1,1 0,0 0,1-1,21 3,1-2,-1-1,0-1,1-1,-1-1,0-2,0 0,0-2,-1-1,0-1,0-1,-1-1,0-1,21-14,18-8,-2-4,-1-2,-1-3,30-30,-47 25,-41 45,0 1,0 0,0 0,0-1,0 1,0-1,-1 1,1-1,0 1,-1-1,1 1,-1-1,0 1,1-1,-1 0,0 1,0-1,0 0,0 1,0-1,-1 1,1-1,0 0,-1 1,1-1,-1 1,0-1,1 1,-1-1,0 1,0 0,0-1,0 1,0 0,-1-1,-3 1,0 0,0 0,0 1,0-1,0 1,0 0,-1 1,1-1,0 1,0 0,0 0,0 1,1 0,-1-1,0 2,1-1,-1 0,1 1,0 0,0 0,0 0,0 1,0-1,1 1,-2 1,-2 0,0 1,0 0,1 0,0 0,0 1,0 0,1 0,0 1,0-1,1 1,0 0,1 0,-1 1,2-1,-1 1,1-1,0 1,1 0,0 0,0-1,1 1,0 0,1 3,3-7,1 1,-1-1,1 0,0-1,0 1,0-1,1 0,0 0,0-1,0 0,0 0,0 0,0-1,1 0,-1 0,1 0,0-1,0 0,-1 0,1-1,2 0,20 0,1-2,0 0,-1-2,0-2,0 0,0-2,-1-1,0-2,-1 0,0-2,-1-1,16-11,-19 13,0-1,-1-1,0-1,-1-1,-1-1,0-1,-2 0,0-1,-1-2,-1 1,14-24,-29 42,1 1,-1-1,1 0,-1 0,0 0,1 0,-1 0,0 0,-1 0,1 0,0-1,0 1,-1 0,0 0,1-1,-1 1,0 0,0-1,0 1,0 0,-1 0,1-1,-1 1,1 0,-1 0,0-1,0 1,0 0,0 0,0 0,0 0,0 0,-1 1,1-1,-1 0,1 0,-1 1,0-1,0 1,0 0,0-1,0 1,0 0,0 0,0 0,0 1,0-1,-1 0,1 1,0-1,-2 1,-6 4,-1 0,2 0,-1 1,0 1,1 0,0 0,1 1,-1-1,1 2,1 0,-1 0,1 0,1 0,-1 1,1 1,1-1,0 1,-3 6,4-8,-1 0,1 1,0-1,1 1,-1 0,2 0,0 0,0 0,0 0,1 1,0-1,1 0,0 1,1-1,0 0,0 1,1-1,0 0,1 0,0 0,0 0,1-1,0 1,0-1,1 0,0 0,1-1,0 1,0-1,0 0,1-1,0 0,0 0,1 0,0-1,0 0,6 2,-4-4,0 0,0-2,0 1,0-1,1-1,-1 1,0-2,1 0,-1 0,0 0,0-2,0 1,0-1,4-2,6-2</inkml:trace>
  <inkml:trace contextRef="#ctx0" brushRef="#br0" timeOffset="397.362">2568 59,'-20'23,"1"1,1 0,1 2,2 0,-10 20,-25 43,36-68,4-8,1 1,1 0,0 0,0 1,1 0,1 0,1 1,0-1,1 1,-1 12,5-24,0-1,0 1,0-1,1 1,-1-1,1 1,0-1,0 0,0 1,1-1,-1 0,1 0,0 0,0 0,0 0,0-1,0 1,1 0,-1-1,1 0,-1 1,1-1,0 0,0 0,0-1,0 1,0-1,1 1,-1-1,0 0,1 0,-1-1,1 1,-1-1,1 1,-1-1,4-1,9 2,0-1,0-1,0 0,-1-1,1-1,0-1,12-4,-23 7,1-1,-1 0,0 0,1-1,-1 1,0-1,0 0,-1-1,1 1,-1-1,1 0,-1 0,0 0,-1-1,2-1,3-10</inkml:trace>
  <inkml:trace contextRef="#ctx0" brushRef="#br0" timeOffset="817.593">2145 59,'24'-11,"-12"4,-1 1,1 0,1 0,-1 2,1-1,0 2,0-1,0 2,0 0,0 0,1 2,-1-1,0 2,1 0,-1 0,0 1,4 2,-12-1,0 0,0 0,0 1,-1 0,0 0,0 0,0 1,0-1,0 1,-1 0,0 0,0 0,0 1,-1-1,1 2,-1-1,1 0,0 0,0 0,1 0,-1-1,1 0,1 0,-1 0,1 0,-1-1,1 1,3 1,7-1,0 0,0-1,0-1,0 0,0-1,1 0,-1-1,1-1,-1-1,1 0,-1-1,0-1,0 0,0-1,0 0,0-2,2-1,94-44,-93 38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59.79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0 724,'594'0,"-423"29,280-29,113 0,-338 28,507-28,12 0,-501 29,461-29,-508-29,283 29,85 0,-340-29,311 30,-512-1</inkml:trace>
  <inkml:trace contextRef="#ctx0" brushRef="#br0" timeOffset="2464.958">4855 302,'0'622,"-28"-452,16-14,6-137</inkml:trace>
  <inkml:trace contextRef="#ctx0" brushRef="#br0" timeOffset="3201.163">5136 499,'-4'2,"-1"0,0 0,1 0,0 0,-1 1,1 0,0 0,0 0,0 0,1 0,-1 1,1 0,0 0,0 0,-1 1,-8 10,-171 152,-172 194,325-301,30-59,0-1,0 1,0-1,0 1,0-1,1 1,-1-1,0 1,0-1,1 1,-1-1,0 1,1-1,-1 1,1-1,-1 0,1 1,-1-1,0 1,1-1,-1 0,1 0,0 1,-1-1,1 0,-1 0,1 0,-1 0,1 0,-1 1,1-1,0 0,-1 0,1 0,-1-1,1 1,-1 0,1 0,0 0,-1 0,1 0,-1-1,1 1,-1 0,1 0,-1-1,1 1,-1 0,0-1,1 1,-1-1,1 1,-1-1,0 1,1 0,-1-1,0 0,30-21,-14 8,-1 2</inkml:trace>
  <inkml:trace contextRef="#ctx0" brushRef="#br0" timeOffset="6234.921">5899 47,'-4'1,"1"1,-1 0,1 0,0 0,0 0,-1 0,1 1,1 0,-1-1,0 1,1 0,-1 0,1 0,0 1,0-1,0 0,0 1,1 0,-2 2,2-3,-3 6,0 0,0 1,1 0,0-1,0 1,1 0,1 0,0 1,0-1,1 0,0 0,1 2,-1-8,1 1,0-1,0 0,0 0,0 0,1 0,-1 0,1 0,0 0,1 0,-1 0,0-1,1 1,0-1,0 0,0 0,0 0,0 0,1-1,0 1,-1-1,1 0,0 0,0 0,0 0,0-1,0 0,0 1,3-1,2-2,1 0,-1 0,0-1,1-1,-1 1,0-1,-1-1,1 0,-1 0,1 0,-1-1,0-1,-1 1,0-1,1 0,-2-1,1 0,-1 0,0 0,-1-1,1 0,-1 0,0-3,9-8,-1 0,-1-1,-1-1,-1 0,0 0,-2-1,-1 0,4-19,-10 40,-1 1,1 0,0 0,-1 0,1 0,-1-1,1 1,0 0,-1 0,1 0,0 0,-1 0,1 1,0-1,-1 0,1 0,-1 0,1 0,0 1,-1-1,1 0,-1 1,1-1,-1 0,1 1,-1-1,1 1,-1-1,1 0,-1 1,0 0,1-1,-1 1,0-1,1 1,-1-1,0 1,0 0,1-1,-1 1,0-1,0 1,0 0,0-1,0 1,0 0,0-1,0 1,0-1,0 1,0 0,0-1,-1 1,1 0,0-1,0 1,32 86,-5 1,-3 1,11 80,-23-97,-3 1,-3 0,-4 0,-2 1,-7 37,6-107,0 17,-1 0,-1 0,0 1,-2-2,-1 1,0-1,-2 0,0 0,-1-1,-1 0,-1 0,-1-1,0-1,-1 0,8-12,1-1,-1 0,0 0,0-1,0 1,0-1,-1 0,1 0,-1-1,0 0,0 0,0 0,0-1,0 0,0 0,0 0,-1-1,1 0,0 0,0-1,0 1,-1-1,1-1,0 1,0-1,1 0,-1 0,0-1,1 0,-1 0,1 0,0-1,0 1,0-1,0 0,1-1,0 1,0-1,0 0,0 0,1 0,0-1,0 1,0-1,-1-5,1 0,0 0,1 0,0-1,1 1,0 0,1-1,0 0,1 1,0 0,1-1,0 1,1 0,0 0,1 0,0 0,1 0,0 1,3-3,12-22,3 1,0 0,3 2,14-14,-26 31,1 0,0 1,1 1,0 1,1 0,1 1,0 1,0 0,1 2,0 0,1 1,3 0,2 2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1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61,'93'-45,"-70"40,1 1,0 1,-1 1,1 1,0 1,12 2,5-1,-34-1,0 0,0 1,0 0,0 0,0 0,0 1,0 0,-1 1,1-1,-1 1,1 0,-1 1,0 0,0 0,-1 0,1 1,-1-1,0 1,0 1,0-1,-1 1,0-1,0 1,0 1,-1-1,0 0,0 1,-1-1,0 1,0 0,0 0,-1 0,0 2,3 32,-1-1,-2 1,-2-1,-4 21,-23 137,-1 27,30 538,-1-262,1-478,2-1,1 0,1 0,1 0,0-1,2 0,1 0,0-1,1 0,2-1,0 0,0 0,2-1,8 15,-15-18,1-1,1 1,1-2,0 1,0-2,1 1,1-2,0 1,1-1,0-1,0-1,1 0,5 2,-117 5,86-14,1 1,0 0,0 1,0 0,0 0,0 1,1 1,0-1,0 2,0 0,1 0,0 0,0 1,1 1,0-1,1 1,0 1,0-1,1 1,0 0,0 1,1-1,1 1,0 0,0 0,1 1,1-1,-1 6,-23 183,24 223,19-299,-12-107,-2 0,0 0,-1 0,-1 0,-1 0,0 1,-1-1,-1 0,-1 0,-4 15,-23 205,23-202,4-10,-2 0,0-1,-2 0,0 0,-2-1,0 0,-2 0,-1-1,0-1,-8 10,-179 170,186-190,-1-2,0 1,0-2,0 0,-1 0,-1-2,1 1,-1-2,0 0,0-1,-17 1,-101 1,109-7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1 339,'5'0,"11"0,8 0,4 0,2 0,2 0,-1 0,-1 0,0 0,-1 0,0 0,0 0,-1 0,0 0,0 0,0 0,0 0,-4 0</inkml:trace>
  <inkml:trace contextRef="#ctx0" brushRef="#br0" timeOffset="296.691">30 592,'33'0,"31"0,9 0,-3 0,-9 0,-10 0,-8 0,-8 0,-4 0,-3 0,-1 0,-6 0</inkml:trace>
  <inkml:trace contextRef="#ctx0" brushRef="#br0" timeOffset="912.535">340 0,'25'21,"1"-1,0-1,2-1,0-2,1-1,0-1,11 3,40 20,81 52,-158-87,1 1,-1 0,0 0,0 0,-1 0,1 0,-1 0,1 1,-1-1,0 1,0 0,-1 0,1-1,-1 1,0 0,0 0,0 0,0 1,-1-1,0 0,0 0,0 0,0 0,0 0,-1 0,0 0,-1 4,-45 103,30-79,-1-1,-2-1,0-1,-2-1,-8 7,-97 94,27-40,80-71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4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5,4 1,2 0,2-1,-1-1,-1-2,0-1,0-1,-2 0,1 0,-1 0,0 0,-4-1</inkml:trace>
  <inkml:trace contextRef="#ctx0" brushRef="#br0" timeOffset="231.258">28 225,'29'0,"19"0,6 0,-1 0,-5 0,-6 0,-5 0,-9-4,-4-3,-7 1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255 127,'-5'43,"-1"38,-5 11,0-2,2-5,-3-14,1-13,2-7,3-7,2-7,-3-5,0-3,1-1,2-1,1 0,-4-5,0-1,1-4</inkml:trace>
  <inkml:trace contextRef="#ctx0" brushRef="#br0" timeOffset="488.43">1 127,'42'-22,"1"3,1 1,1 2,0 3,1 1,1 2,36-2,-66 10,1 0,-1 2,1 0,-1 1,0 1,1 0,13 5,-27-6,1 0,-1 0,0 1,1 0,-1 0,0 0,0 0,-1 1,1-1,0 1,-1 0,1 0,-1 0,0 1,0-1,-1 1,1-1,-1 1,1 0,-1 0,0 0,-1 1,1-1,-1 0,0 1,0-1,0 1,0-1,-1 1,0-1,0 4,-3 8,-1 0,-1-1,0 0,-1 0,-1 0,0-1,-1 0,-1 0,0-1,-1 0,0 0,-1-1,0-1,-1 0,0 0,-1-1,0-1,0 0,-1-1,-1 0,-48 40,60-46,-1 0,1 1,0 0,-1 0,1 0,1 0,-1 0,0 1,1-1,0 1,0 0,0 0,0 0,0 0,1 0,0 0,0 0,0 0,0 0,0 1,1-1,0 0,0 0,0 1,1-1,-1 0,1 0,0 1,0-1,1 0,-1 0,1 0,0 0,0-1,0 1,0 0,1-1,-1 0,1 1,2 0,7 7,2 0,-1-1,1-1,1 0,0-1,0 0,1-2,12 5,-11-5,0 1,0 0,-1 2,0 0,0 1,-1 0,6 6,-7-3,-1-3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91,'0'14,"0"25,0 9,0 2,-5 2,-1-3,0 0,1-4,1-4,-3-1,0-1,0-3,2-2,2-3,1-2,-3 0,-2-1,1-6</inkml:trace>
  <inkml:trace contextRef="#ctx0" brushRef="#br0" timeOffset="428.409">1 175,'26'-21,"1"1,1 1,1 1,0 2,1 1,1 1,0 2,1 1,26-5,-54 14,0 0,0 0,0 1,1-1,-1 1,0 0,0 1,1-1,-1 1,0 0,1 0,-1 0,1 0,-1 1,0 0,0 0,1 0,-1 0,0 1,0-1,0 1,0 0,0 0,-1 1,1-1,-1 1,1 0,-1 0,0 0,0 0,0 1,-1-1,1 1,-1-1,0 1,1 2,-3 6,-1 1,0-1,-1 1,0-1,-1 0,0 0,-1 0,0 0,-1-1,0 0,-1 0,0 0,-1 0,0-1,-1 0,0-1,-1 0,1 0,-2 0,1-1,-10 5,-25 32,24-24,15-18,0 1,0 0,0 0,1 1,-1-1,1 1,0 0,1 0,-1 0,1 1,0-1,1 1,-1 0,1-1,0 1,0 0,1 1,0-1,0 0,0 0,1 0,0 1,0-1,1 0,0 0,0 1,5 7,1-2,0 1,1-1,1 0,0 0,0-1,1 0,1-1,0 0,0-1,2 1,41 40,-37-34,-2-3</inkml:trace>
  <inkml:trace contextRef="#ctx0" brushRef="#br0" timeOffset="751.287">961 373,'-24'4,"-17"13,-8 6,6 6,10 1,5-3,8-3,8 1,5 0,8-4,5-1,6-4,6-4,4-4,3-4,3-3,1-1,-4 0</inkml:trace>
  <inkml:trace contextRef="#ctx0" brushRef="#br0" timeOffset="1062.816">1244 345,'-8'10,"1"0,1 1,0 0,1 0,0 1,0-1,1 1,1 0,0 0,0 0,2 1,-1-1,2 0,-1 1,2-1,0 1,0-1,1 0,2 7,-3-16,1-1,-1 1,1 0,0-1,0 1,0-1,0 0,0 0,1 0,-1 0,1 0,-1 0,1-1,0 1,-1-1,1 0,0 1,0-1,0-1,0 1,0 0,0-1,0 1,0-1,0 0,1 0,-1 0,0-1,0 1,0-1,0 0,0 1,0-2,6 0,-1 0,0-1,0-1,0 1,0-1,-1 0,0-1,0 0,0 0,0 0,3-5,-6 6,0 1,-1-1,0 0,1 0,-2 0,1 0,0-1,-1 1,0-1,0 0,0 1,-1-1,1 0,-1 0,0 0,-1 0,1 0,-1 0,0 0,0-1,-1 1,1 0,-1 0,0 0,-1 0,1 1,-1-1,0 0,0 0,0 1,-1 0,0-1,1 1,-2 0,1 0,0 0,-1 1,0-1,1 1,-2 0,1 0,-2-1,-20-4,2 3</inkml:trace>
  <inkml:trace contextRef="#ctx0" brushRef="#br0" timeOffset="1430.066">1808 260,'-38'21,"16"-11,2 1,0 1,0 1,1 1,0 0,2 2,0 0,-7 9,22-24,1 0,0 0,0 0,0 0,0 0,0 1,0-1,0 0,0 1,0-1,1 0,-1 1,1-1,-1 1,1-1,-1 1,1-1,0 1,0-1,0 1,0 0,0-1,0 1,0-1,0 1,0-1,1 1,-1-1,1 1,-1-1,1 1,0-1,0 0,-1 1,1-1,0 0,0 1,0-1,0 0,0 0,1 0,-1 0,0 0,68 19,-47-16,51 36,-72-38,1 0,-1-1,0 1,0 0,0 0,0 0,0 0,0 0,0 0,-1 0,1 0,-1 0,1 0,-1 0,0 0,0 0,0 0,0 0,0 1,0-1,-1 0,1 0,-1 0,1 0,-1 0,0 0,0 0,0 0,0-1,0 1,0 0,-1 0,1-1,0 1,-1-1,0 1,0 0,-5 4,-1-1,1 1,-1-1,0-1,0 1,-1-2,1 1,-1-1,0 0,0-1,0 0,0 0,-1-1,1 0,0-1,-1 0,1 0,-3-2,-13 2</inkml:trace>
  <inkml:trace contextRef="#ctx0" brushRef="#br0" timeOffset="2147.547">2146 260,'-8'6,"1"0,0 1,0 0,1 0,0 1,0 0,1 0,-1 0,2 1,-1 0,2 0,-1 0,1 0,0 1,1-1,0 1,1-1,0 1,0 0,1 0,1 8,-1-7,1 0,1 0,0 0,0 0,1-1,0 1,1-1,0 0,1 0,0-1,1 1,0-1,6 7,-9-12,0 0,1 0,0-1,0 1,0-1,0 0,1 0,-1 0,1-1,0 0,-1 0,1 0,0 0,0-1,1 1,-1-2,0 1,0 0,0-1,1 0,-1 0,0-1,0 1,1-1,-1 0,0 0,0-1,0 0,1 0,10-5,0-1,0-1,-1 0,0-1,0 0,-1-1,-1-1,0 0,0-1,-1-1,-1 0,0 0,-1-1,-1 0,1-3,-7 12,0 0,0-1,0 0,-1 1,0-1,0 0,-1 0,0-1,0 1,-1 0,1 0,-2 0,1 0,-1-1,0 1,0 0,-1 0,0 0,0 1,-1-1,0 0,0 1,0-1,-1 1,0 0,0 1,-1-1,0 1,0-1,0 1,0 1,-1-1,0 1,0 0,0 0,0 1,-1-1,1 2,-6-3,-80 3,68 8</inkml:trace>
  <inkml:trace contextRef="#ctx0" brushRef="#br0" timeOffset="2482.076">2033 514,'29'-4,"19"-8,6 0,-1 1,-5 2,-11 9,-6 2,-5 8,-1 1,0-2,1-1,0-3,0-2,2-1,0-1,-5-2</inkml:trace>
  <inkml:trace contextRef="#ctx0" brushRef="#br0" timeOffset="2865.402">2823 429,'39'0,"26"-5,8-1,-4 0,-9 1,-10 2,-9 1,-6 1,-5 0,-2 1,-6 0</inkml:trace>
  <inkml:trace contextRef="#ctx0" brushRef="#br0" timeOffset="3079.946">3106 232,'-15'43,"-4"29,1 6,3-4,4-11,10-15,4-12,6-12,3-9</inkml:trace>
  <inkml:trace contextRef="#ctx0" brushRef="#br0" timeOffset="3629.794">3557 203,'-6'11,"1"1,0 0,1 0,1 1,0-1,0 1,1 0,1-1,0 1,0 0,2 0,-1 0,2 0,0-1,0 1,1-1,1 2,-3-12,1 0,-1 0,1 0,0 0,-1 0,1 0,0-1,0 1,0-1,0 1,1-1,-1 0,0 0,0 0,1 0,-1 0,1 0,-1-1,0 1,1-1,-1 0,1 0,0 0,-1 0,1 0,-1 0,1-1,-1 1,0-1,1 0,-1 1,1-1,-1 0,0-1,75-48,156-200,-225 243,-6 5,-1-1,1 0,-1 1,1-1,0 1,0-1,0 1,0 0,1 0,-1 0,0 0,1 1,-1-1,1 0,0 1,0 0,-1 0,1 0,0 0,0 0,0 0,0 1,0-1,0 1,0 0,0 0,0 0,1 1,-1-1,0 1,0-1,-1 1,1 0,0 0,0 0,0 1,0-1,-1 1,1-1,-1 1,1 0,0 1,2 11,0 0,-1 0,-1 0,-1 0,0 1,0-1,-2 1,0-1,0 1,-2-1,1 1,-2-1,0 0,-3 7,-1 21,-7 42,-4-1,-4-1,-3-1,-3-1,-35 67,5-57,57-90,0 1,0 0,0-1,0 1,0-1,0 1,0-1,0 0,0 1,0-1,0 0,0 0,0 1,0-1,0 0,0 0,0 0,0-1,0 1,0 0,0 0,0 0,0-1,0 1,0-1,0 1,0-1,0 1,0-1,0 1,0-1,0 0,1 1,-1-1,0 0,0 0,1 0,-1 0,1 1,-1-1,1 0,-1 0,1 0,-1 0,1 0,0-1,-14-49,18 23,1 2,2-1,0 1,2 0,1 0,1 1,1 0,1 1,13-19,-10 18,1 0,1 1,0 1,2 0,1 2,1 0,1 2,0 0,1 2,1 0,8-2,2 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39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1 255,'424'0,"-373"5,-33 1</inkml:trace>
  <inkml:trace contextRef="#ctx0" brushRef="#br0" timeOffset="310.365">1 509,'38'-4,"22"-3,7 1,-5-4,-7 0,-8 2,-8 2,-5 2,-4 2,-3 1,0 1,-5 0</inkml:trace>
  <inkml:trace contextRef="#ctx0" brushRef="#br0" timeOffset="914.834">282 1,'136'87,"68"24,-68-54,-135-56,1-1,-1 1,1 0,-1 0,0 0,1 0,-1 0,0 1,0-1,0 0,0 0,0 1,0-1,0 1,0-1,-1 1,1-1,0 1,-1 0,1-1,-1 1,0-1,0 1,1 0,-1 0,0-1,0 1,-1 0,1-1,0 1,-1 0,1-1,-1 1,1-1,-1 1,1-1,-1 1,0-1,0 1,0-1,-1 1,-53 51,50-49,-303 252,264-200,33-37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2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0,'-2'1,"0"-1,-1 1,1-1,0 1,0 0,0 0,0 0,0 0,0 0,0 0,0 1,1-1,-1 1,0-1,1 1,-1-1,1 1,0 0,-1 0,1 0,0 0,0 0,0 0,0 0,1 0,-1 0,1 1,-1-1,1 0,0 0,-1 1,1 0,-24 158,18-133,2 0,0 1,2-1,2 1,0-1,2 0,1 1,1-1,5 13,-9-39,0 0,0 0,1 0,-1-1,0 1,1 0,0 0,-1-1,1 1,0 0,0-1,0 1,0-1,0 1,0-1,0 1,1-1,-1 0,1 0,-1 0,1 1,-1-1,1-1,-1 1,1 0,0 0,-1-1,1 1,0-1,0 1,0-1,-1 0,1 1,0-1,0 0,0 0,0-1,-1 1,1 0,0-1,0 1,0-1,-1 1,1-1,0 0,-1 0,1 1,-1-1,1-1,-1 1,1 0,-1 0,1 0,-1-1,1 0,8-11,0-1,-1 0,0 0,-1-1,-1 0,0-1,-1 1,4-15,-1 4,114-265,-123 291,1 0,-1 1,0-1,1 0,-1 0,0 0,1 0,-1 0,0 0,1 0,-1 0,0 0,1 0,-1 0,0 0,1 0,-1 0,0-1,1 1,-1 0,0 0,1 0,-1 0,0-1,0 1,1 0,-1 0,0 0,0-1,1 1,-1 0,0-1,0 1,0 0,0 0,1-1,-1 1,0 0,0-1,0 1,0 0,0-1,0 1,0 0,0-1,0 1,1 34,-2-28,-1 73,0-26,2 0,2 0,9 51,25 145,-30-202,-1 1,-3-1,-2 1,-3 29,1-67,0 1,0-1,-1 1,0-1,-1 0,0 0,0 0,-1 0,-1-1,-5 9,9-15,-1 0,1 1,-1-1,0 0,0 0,0-1,0 1,0-1,0 1,-1-1,1 0,-1 0,0 0,0-1,1 0,-1 1,0-1,0 0,0-1,0 1,-1-1,1 0,0 0,0 0,0 0,0-1,0 0,0 1,-3-3,1-1,0 0,1-1,-1 0,1 0,0 0,1 0,-1-1,1 0,0 0,1 0,-1-1,1 1,1-1,-1 0,1 0,0 1,1-1,-1-1,1 1,1 0,-1 0,1 0,1 0,0-7,2-14,2 0,0 1,2 0,1 0,1 1,2 0,5-10,46-58,-45 73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30,'19'-5,"16"-1,7 0,1 1,-2 2,-3 0,-3 2,-3 1,-2 0,-6 0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54,'38'-5,"28"-6,7-2,-5 2,-8 3,-14 2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3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1 254,'516'-30,"-298"3,-183 10,-40 12</inkml:trace>
  <inkml:trace contextRef="#ctx0" brushRef="#br0" timeOffset="244.836">28 451,'25'10,"31"-2,16-2,0-7,-2-3,-3-2,-9-3,-4-1,-7 1,-1 3,-5-3,-3 0,-4 1,-3 3,-2 2,-1 1,0 1,-6 1</inkml:trace>
  <inkml:trace contextRef="#ctx0" brushRef="#br0" timeOffset="696.975">452 0,'10'14,"1"-2,0 1,1-1,0-1,1 0,0-1,1 0,0-1,0-1,1 0,0-1,1 0,-1-1,1-1,0-1,1 0,-1-1,10 0,95 33,-82-21,-25-12,0 1,-1 0,1 0,-1 2,0-1,-1 2,1 0,-1 0,0 1,-1 1,0 0,-1 0,1 1,-2 0,0 1,0 0,0 1,-2 0,1 0,4 13,-12-19,-1-1,0 1,-1 0,1-1,-1 1,0-1,-1 0,1 1,-1-1,0 0,0-1,0 1,-1 0,0-1,0 0,0 0,0 0,-1 0,1-1,-1 0,0 0,0 0,0 0,-1-1,1 0,-1 0,-2 0,6-1,-119 53,92-44,0 2,1 1,0 1,1 1,1 2,1 1,-4 4,6 10,16-15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4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67,'5'38,"1"37,1 11,-2-1,-2-9,-1-8,0-11,3-10,1-9,0-5,-2-4,0-2,-2-1,-6-5,-2-5</inkml:trace>
  <inkml:trace contextRef="#ctx0" brushRef="#br0" timeOffset="487.289">1 236,'9'-8,"31"-25,1 1,2 3,0 1,3 2,0 2,41-15,-84 37,1 0,0 0,0 0,0 0,0 1,0-1,0 1,0 0,0 0,1 1,-1-1,0 1,0 0,1 0,-1 1,0-1,0 1,1 0,-1 0,0 0,0 0,0 1,0 0,0 0,-1 0,1 0,0 1,-1-1,0 1,1 0,-1 0,0 0,-1 0,1 0,0 1,-1 0,0-1,0 1,0 0,0 0,-2 8,-1-1,0 0,0 1,-1-1,0 0,-1 0,0 0,-1-1,-1 1,1-1,-1 0,-1 0,0 0,-1-1,1 0,-2 0,1-1,-1 0,-1 0,-5 4,-21 19,27-25,0 0,1 0,-1 1,2 0,-1 1,1-1,0 1,0 0,1 1,-1 1,6-4,0-1,0 1,1 0,0 0,0-1,0 1,0 0,1-1,0 1,0-1,1 0,-1 0,1 0,0 0,1 0,-1 0,1-1,0 0,0 1,0-1,1-1,-1 1,3 0,2 6,164 154,-148-146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1,'-7'2,"0"0,0 1,0 0,0 1,0-1,1 1,0 1,0-1,0 1,0 0,1 0,-1 1,2-1,-1 1,0 0,1 1,0-1,1 1,0 0,-2 4,3-9,-19 35,2 0,1 2,2 0,2 1,1 0,2 1,2 0,2 1,2 0,1 0,2 0,2 0,3 5,-1-32,1 0,1 0,0-1,1 0,1 0,0 0,1-1,0 0,1 0,1 0,7 7,3 11,-18-20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0,'-17'278,"4"-17,-11-146,22-94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0,'34'5,"25"1,7 0,-2-1,-7-1,-9-2,-8-1,-6-1,-3 0,-3 0,-6 0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0,'-10'2,"1"-1,-1 1,1 1,-1 0,1 0,0 1,0 0,1 1,-1-1,1 2,0-1,0 1,1 1,-1-1,2 1,-1 0,1 1,0-1,0 1,1 1,0-1,0 1,1 0,1 0,-1 0,1 0,1 1,0-1,0 1,1-1,0 1,0 8,-1-11,1 0,-1 0,1 0,1 0,-1 0,1 0,0 0,1 0,0 1,0-1,1 0,-1 0,1-1,1 1,-1 0,1-1,1 1,-1-1,1 0,0 0,0 0,1-1,0 0,0 1,0-2,0 1,1 0,0-1,0 0,0-1,7 4,-1-5,1 0,0-1,0 0,0-1,0 0,-1-1,1-1,0 0,-1-1,1 0,-1-1,0 0,0-1,7-3,5-4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1,'-21'22,"1"1,2 1,0 1,2 1,0 0,2 1,1 0,1 1,-6 25,16-50,1 1,1-1,-1 1,0 0,1-1,-1 1,1 0,0-1,1 1,-1 0,1 0,-1-1,1 1,0-1,0 1,1-1,-1 1,1-1,-1 0,1 1,0-1,1 0,-1 0,0-1,1 1,-1 0,1-1,0 1,0-1,0 0,0 0,1 0,-1-1,0 1,1-1,-1 0,1 0,-1 0,1 0,0 0,0-1,9-1,1 0,-1-1,1-1,-1 0,0 0,0-2,0 1,-1-2,1 0,-1 0,-1-1,1-1,-1 0,-1 0,1-1,-1 0,-1-1,0 0,0-1,-1 0,5-9,-7 14,-1 0,0 0,-1 0,0-1,0 0,0 0,0 0,-1-1,-1 1,1-1,-1 1,0-1,-1 0,0 0,0 0,-1 0,0 1,0-1,0 0,-1 0,-1 0,1 0,-4-6,1 10,-1 0,1 0,-1 1,0-1,-1 1,1 1,0-1,-1 1,0 0,1 0,-1 0,0 1,0 0,0 0,0 0,0 1,0 0,0 0,0 1,0 0,0 0,0 0,-5 2,-9 4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28,'-4'-3,"-1"0,1 0,-1 0,0 1,1-1,-1 1,-1 0,1 1,0-1,0 1,0 0,-1 1,1-1,-1 1,1 0,0 0,-1 1,1-1,0 1,0 1,-1-1,1 1,0 0,0 0,0 0,1 0,-1 1,0 0,1 0,0 0,0 1,0 0,0-1,0 1,1 0,0 1,-1-1,2 1,-1-1,0 1,1 0,0 0,0 2,3-2,0 1,1-1,0 0,0 0,0 0,0-1,1 1,0 0,0-1,0 1,0-1,1 0,0 0,0-1,0 1,0-1,1 0,-1 0,1 0,-1-1,1 1,0-1,0 0,0-1,1 1,0-1,14 9,65 48,-84-56,1-1,0 1,0 0,0 0,-1 0,1 0,-1 1,0-1,0 0,0 1,0-1,0 0,0 1,0-1,-1 1,1-1,-1 1,0 0,0-1,0 1,0-1,0 1,-1-1,1 1,-1 0,1-1,-1 0,0 1,0-1,0 1,-1-1,1 0,0 0,-1 0,1 0,-1 0,0 0,0 1,-12 8,-1 0,0 0,-1-2,1 0,-2 0,1-2,-1 0,-1-1,-7 2,15-5,-14 5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53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191 330,'-18'12,"1"2,0 0,1 1,1 1,0 0,1 1,1 0,1 1,0 1,1 0,1 0,-4 14,12-26,0 0,1 0,0 0,1 0,-1 0,1 1,0-1,1 0,0 0,0 0,1 0,0 0,0-1,0 1,1 0,0-1,0 0,1 1,-1-2,1 1,1 0,-1-1,1 1,0-1,0 0,5 2,0 2,0-1,0-1,1 0,0 0,0-1,0-1,1 0,0 0,0-1,0-1,1 0,-1 0,1-2,10 1,-4-5,1-1,-1-1,0-1,0-1,-1 0,0-1,0-1,-1-1,0-1,0 0,-1-1,-1 0,13-14,-27 25,15-10,-1 0,0-1,0-1,-1 0,-1-1,-1-1,0 0,0 0,-2-1,0-1,0 1,-2-2,0 1,4-17,-11 27,0 0,0 0,-1-1,0 1,0 0,-1 0,0-1,0 1,0 0,-1 0,0 0,-1 0,0 0,0 1,0-1,-1 1,0 0,0 0,0 0,-1 0,0 1,0 0,0 0,-1 0,0 1,0 0,-5-3,-2 0,0 0,0 1,-1 1,0 0,-1 0,1 2,-1 0,1 0,-1 2,0 0,0 0,0 2,-3 0,-7 1,1 2,-1 1,1 1,0 1,0 1,1 1,0 0,-13 10,9-2</inkml:trace>
  <inkml:trace contextRef="#ctx0" brushRef="#br0" timeOffset="533.186">21 555,'130'-77,"-119"72,17-9,-21 9,0 1,1 0,-1 0,1 1,0 0,0 0,0 1,0 0,0 1,1-1,-1 2,0-1,1 1,-1 0,4 1,-7 1,-1 1,0 0,0-1,0 1,0 1,0-1,0 0,-1 1,0 0,0 0,0 0,0 0,0 0,-1 1,2 3,30 38,-25-41,1 0,-1-2,1 1,0-1,0 0,1-1,-1 0,0-1,1 0,-1-1,1 0,-1-1,1 0,-1 0,0-1,1 0,-1-1,8-3,6-5,-6-1</inkml:trace>
  <inkml:trace contextRef="#ctx0" brushRef="#br0" timeOffset="1070.169">812 19,'0'-1,"0"1,0-1,0 0,0 0,0 1,0-1,0 0,0 1,1-1,-1 0,0 0,0 1,1-1,-1 1,1-1,-1 0,1 1,-1-1,1 1,-1-1,1 1,-1-1,1 1,-1-1,1 1,0-1,-1 1,1 0,0 0,-1-1,1 1,0 0,0 0,-1 0,1 0,0 0,0 0,-1 0,1 0,0 0,0 0,-1 0,1 0,0 0,-1 1,1-1,0 0,-1 0,1 1,0-1,-1 1,1-1,35 21,-24-7,0 1,-1 0,-1 0,-1 1,0 0,-1 1,0 0,-2 0,0 1,-1-1,0 1,-2 1,0-1,-1 0,-1 1,-1-1,0 1,-3 10,4-10,-1 1,-1-1,-1 1,-1-1,-1 1,0-1,-2-1,0 1,-1-1,-1 0,0 0,-6 8,-2-2,-1-1,-1 0,0-2,-2 0,-1-1,0-1,-1-1,-18 11,16-16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2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58 617,'-23'107,"13"-66,4-16,0 0,1 0,2 1,0-1,2 1,1 14,0-38,0 0,0 1,0-1,1 0,-1 1,1-1,0 0,-1 0,1 0,0 0,0 0,0 0,0 0,1 0,-1 0,1 0,-1 0,1-1,-1 1,1-1,0 1,0-1,0 0,0 1,0-1,0 0,0 0,0-1,0 1,0 0,1-1,-1 1,0-1,0 0,1 1,-1-1,0-1,82-27,-62 9,-1-2,0 0,-2 0,0-2,-2-1,0 0,-2-1,1-4,31-45,-22 37,161-266,-170 272,-2-1,-2 0,0-1,-3 0,-1-1,-1 0,-1 0,-3-1,0-7,-11 20,-9 52,3 12,2 2,2-1,2 1,-2 35,-1-3,-1 8,3 0,4 0,4 0,3 1,5 6,67 522,-72-408,-2-202,1 0,-1 1,0-1,0 0,-1 0,1 0,-1 0,1 1,-1-1,0 0,0 0,0 0,-1 0,1-1,-1 1,1 0,-1 0,0-1,0 1,0-1,-1 0,1 0,0 0,-1 0,0 0,1 0,-1 0,0-1,0 0,0 1,0-1,0 0,0-1,0 1,0 0,0-1,0 0,-1 1,1-1,0-1,0 1,0 0,-1-1,1 1,0-1,0 0,0 0,0-1,0 1,-2-2,-2-2,1 0,-1-1,1 1,1-1,-1-1,1 1,0-1,0 0,1 0,0 0,0-1,1 0,-1-3,-6-14</inkml:trace>
  <inkml:trace contextRef="#ctx0" brushRef="#br0" timeOffset="251.655">115 53,'-10'-10,"-2"2,-1 7,4 4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3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283 376,'-15'5,"0"1,0 0,1 1,-1 1,1 0,1 1,0 0,0 1,1 1,0 0,1 0,0 1,0 1,2 0,0 0,0 1,1 0,1 0,0 1,1 0,1 0,0 1,1-1,1 1,0 0,1 0,1 0,0 6,2-14,0 0,0 0,0-1,1 1,0-1,1 1,-1-1,1 0,1 0,0 0,0 0,0 0,1-1,-1 0,2 0,-1 0,1-1,-1 0,2 0,-1 0,0 0,1-1,0-1,0 1,5 1,0 0,0-1,1-1,-1 0,1 0,-1-1,1-1,0 0,0-1,0 0,0-1,-1 0,1-1,0-1,-1 0,5-2,4-2,-1-1,1 0,-2-2,0 0,0-1,-1-1,0-1,-1 0,0-2,-1 0,-1 0,-1-1,0-1,-1-1,0 0,-2 0,0-1,-1-1,-1 1,-1-2,5-19,-11 32,0 0,-1 0,0 0,-1 0,0-1,0 1,0 0,-1 0,0 0,-1 0,0 0,0 0,-1 0,0 1,0-1,-1 1,0 0,0 0,0 0,-1 1,0-1,-1 1,1 0,-1 0,0 1,-1 0,1 0,-1 1,0-1,0 1,0 1,-1 0,1 0,-1 0,-3 0,-5 0,1 1,-1 0,0 1,0 1,1 0,-1 1,0 1,0 0,1 2,0-1,-1 2,2 0,-1 1,0 0,0 2,-17 8</inkml:trace>
  <inkml:trace contextRef="#ctx0" brushRef="#br0" timeOffset="332.722">1 743,'18'-23,"0"1,2 1,1 1,0 0,2 2,0 0,1 2,1 0,1 2,-23 12,1 1,0 0,0 0,-1 0,1 0,0 1,0-1,0 1,0 0,0 0,0 1,0-1,0 1,-1 0,1 0,0 0,0 1,-1-1,1 1,-1 0,1 0,-1 0,0 0,0 1,0-1,0 1,0 0,0 0,-1 0,1 0,-1 0,0 0,0 1,0-1,-1 1,1 1,3 1,-1 1,2-1,-1 0,0 0,1-1,0 1,1-1,-1-1,1 1,0-1,0 0,0 0,1-1,-1 0,1-1,0 0,0 0,-1 0,1-1,0 0,1-1,-1 1,3-2,93-2,-92 2</inkml:trace>
  <inkml:trace contextRef="#ctx0" brushRef="#br0" timeOffset="879.964">1102 545,'19'-5,"16"-1,7 0,1 1,-2 2,-3 0,-4 2,-2 1,-6-5,-4-1,0 0,1 1,1 2,1 1,2 0,0 2,-4 0</inkml:trace>
  <inkml:trace contextRef="#ctx0" brushRef="#br0" timeOffset="1128.171">1045 799,'43'-5,"34"-6,8-1,0-4,-11 1,-12 3,-12 4,-15 3</inkml:trace>
  <inkml:trace contextRef="#ctx0" brushRef="#br0" timeOffset="1582.812">2372 404,'-51'2,"0"2,0 3,1 2,-28 9,15 7,62-25,-1 1,1 0,0 0,0 0,-1-1,1 1,0 0,0 1,0-1,0 0,0 0,0 0,1 1,-1-1,0 0,0 1,1-1,-1 1,1-1,0 0,-1 1,1-1,0 1,0-1,0 1,0-1,0 1,0-1,0 1,0-1,1 1,-1-1,1 1,-1-1,1 1,-1-1,1 0,0 1,0-1,0 1,7 6,-1 1,1-2,1 1,-1-1,1-1,0 1,1-2,0 1,-1-1,2-1,-1 1,5-1,73 42,-85-44,0-1,0 1,-1 0,1 0,0 0,-1 0,0 1,1-1,-1 0,0 1,0 0,0-1,0 1,-1 0,1 0,-1 0,0 0,0 0,0 1,0-1,0 0,-1 0,1 1,-1-1,0 0,0 1,0-1,-1 0,1 1,-1-1,0 0,0 0,0 0,0 1,0-1,-1 0,1-1,-1 1,0 0,0 0,0-1,0 1,-1-1,1 1,0-1,-1 0,-1 1,-15 8,0 0,0-2,-1 0,0-1,0-1,-1-1,0 0,0-2,-2-1,-46 16,50-14</inkml:trace>
  <inkml:trace contextRef="#ctx0" brushRef="#br0" timeOffset="2200.234">2372 884,'44'-87,"-33"69,0-1,1 2,2 0,-1 0,2 1,0 1,1 0,0 1,13-8,131-71,-159 93,0-1,0 0,0 1,0 0,0-1,0 1,0 0,0-1,0 1,0 0,0 0,0 0,0 0,0 0,1 0,-1 0,0 0,0 0,0 1,0-1,0 0,0 1,0-1,0 1,0-1,0 1,-1-1,1 1,0 0,0-1,0 1,-1 0,1 0,0 0,-1 0,1-1,-1 1,1 0,-1 0,1 0,-1 0,1 0,-1 0,0 0,0 0,0 0,1 1,-1-1,0 0,0 0,-7 56,6-56,0 1,0-1,0 1,0 0,0-1,1 1,-1 0,1 0,-1-1,1 1,-1 0,1 0,0 0,0 0,0 0,0-1,0 1,1 0,-1 0,0 0,1 0,-1-1,1 1,0 0,0 0,-1-1,1 1,0-1,1 1,-1-1,0 1,0-1,1 0,-1 1,0-1,1 0,-1 0,1 0,0 0,-1 0,1 0,0-1,0 1,-1 0,1-1,0 0,0 1,0-1,0 0,1 0,11-3,-1 0,1-1,0-1,-1 0,0-1,0 0,-1-1,12-8,-3 3,186-99,-206 111,-1-1,1 1,-1-1,0 1,1 0,-1-1,1 1,-1 0,1-1,-1 1,1 0,0-1,-1 1,1 0,-1 0,1 0,-1 0,1 0,0 0,-1 0,1 0,-1 0,1 0,0 0,-1 0,1 0,-1 0,1 0,0 0,-1 1,1-1,-1 0,1 1,-1-1,1 0,-1 1,1-1,-1 0,1 1,-1-1,0 1,1-1,-1 1,0-1,1 1,-1-1,0 1,1-1,-1 1,0 0,0-1,0 1,0-1,0 1,0 0,0-1,0 1,0-1,0 1,0 0,0-1,0 1,0-1,0 1,0-1,-1 1,1 0,-22 46,15-34,2-2,-20 62,24-71,1 0,0 0,0 0,0 0,0 0,1 0,-1 0,0-1,1 1,0 0,-1 0,1 0,0 0,0-1,0 1,0 0,0-1,0 1,0-1,1 1,-1-1,0 1,1-1,-1 0,1 0,0 0,-1 0,1 0,0 0,0 0,0-1,-1 1,1-1,0 1,0-1,2 1,17 2</inkml:trace>
  <inkml:trace contextRef="#ctx0" brushRef="#br0" timeOffset="3014.243">3670 488,'-26'9,"0"2,1 0,0 1,1 2,0 0,1 2,1 0,1 2,-16 15,35-32,0 0,1 1,-1-1,0 1,0-1,1 1,-1-1,1 1,-1 0,1-1,0 1,0 0,0 0,0 0,0 0,0 0,0 1,1-1,-1 0,1 0,0 0,-1 1,1-1,0 0,0 0,0 0,1 1,-1-1,1 0,-1 0,1 0,0 0,-1 1,1-1,0 0,0 0,1-1,-1 1,0 0,1 0,-1-1,1 1,-1 0,1-1,0 0,0 1,-1-1,1 0,0 0,0 0,0 0,1 0,-1-1,0 1,0 0,0-1,1 0,15-3,-1 0,1-2,-1 0,1-1,-1 0,-1-2,0 0,0-1,0 0,-1-2,2-2,-11 10,159-118,-164 121,-1-2,1 1,0 0,0 0,-1-1,1 1,0 0,0 0,0 0,0 0,0 0,0 0,1 0,-1 1,0-1,0 0,1 0,-1 1,0-1,1 1,-1 0,0-1,1 1,-1 0,1 0,-1-1,1 1,-1 0,0 1,1-1,-1 0,1 0,-1 1,1-1,-1 1,0-1,1 1,-1-1,0 1,0 0,1 0,-1-1,0 1,0 0,0 0,0 0,0 0,0 1,19 126,-18-124,0 0,-1 0,1-1,0 1,1 0,-1-1,1 0,-1 0,1 0,0 0,0 0,0 0,1-1,-1 1,1-1,-1 0,1 0,0-1,0 1,0-1,0 1,0-1,0-1,0 1,0 0,0-1,0 0,0 0,0 0,1-1,-1 1,0-1,0 0,3-1,19-7,0-2,0-1,-1 0,-1-2,0-1,-1-1,0-1,-2-1,0-1,-1-1,5-7,-3 8,-1-2,-1 0,-1-1,-1-1,-1-1,-2-1,2-3,-11 16,0 3,-1 0,-1 0,0 0,0 0,0-1,-1 0,-1 1,0-1,0 0,-1-1,0 1,-1 0,0-6,-2 13,1 1,-1-1,0 1,0 0,0 0,0 0,-1 0,1 0,0 0,-1 1,1-1,-1 1,0-1,0 1,1 0,-1 0,0 0,0 1,0-1,0 1,0 0,0-1,0 1,0 1,0-1,0 0,0 1,0-1,0 1,0 0,1 0,-1 0,0 0,1 1,-1-1,0 1,1 0,0-1,-1 1,1 0,0 0,0 1,0-1,0 0,0 1,-9 7,-1 0,1 1,1 0,0 1,1 0,0 0,1 1,0 1,1-1,1 1,0 0,1 0,0 1,1 0,1 0,0 0,1 0,1 0,0 0,1 0,1 1,0-1,4 13,-2-21,0-1,0 1,1-1,0 0,0 0,0-1,1 1,0-1,0 0,0 0,1 0,0-1,0 0,0 0,0-1,1 1,-1-1,1-1,0 1,0-1,0 0,1-1,159 13,-143-18,-1 0,0-2,0 0,-1-2,1 0,-2-2,1 0,-1-1,-1-2,0 0,-1-1,0-1,9-10,3 1,-13 13,0-2,0 0,-2-2,1 1,-2-2,0 0,-1-1,-1-1,0 0,-2 0,0-1,-1-1,0 1,-2-2,-1 1,0-1,-1 0,-2-1,0 0,-1-4,-3 23,0-1,0 1,-1-1,1 1,-1 0,0-1,0 1,0 0,-1-1,1 1,-1 0,1 0,-1 0,0 0,0 0,-1 1,1-1,-1 1,1-1,-1 1,0 0,1 0,-1 0,0 0,-1 1,1-1,0 1,0 0,-1 0,1 0,0 0,-1 0,1 1,-1 0,1-1,-1 1,1 1,-1-1,1 0,-1 1,1 0,-1 0,1 0,-2 1,-6 1,0 1,0 0,0 1,0 1,1-1,0 2,0-1,1 1,-1 1,2 0,-1 0,1 0,0 1,1 1,0-1,0 1,1 0,1 1,0 0,0-1,1 1,0 1,1-1,0 1,1-1,0 1,1 0,0 0,1-1,0 1,1 0,1 0,1 5,3 4,1 0,1 0,1-1,0 0,2 0,0-1,2-1,0 0,0 0,2-1,0-1,1-1,1 0,0-1,1-1,0-1,1 0,1-1,-1-1,2-1,20 6,12-5,-29-8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113 198,'6'3,"0"1,0-1,0 0,1 0,-1-1,1 0,-1 0,1 0,0-1,-1 0,1 0,0-1,0 1,0-2,0 1,26 2,170 26,-102-27,-90 8,-15-3</inkml:trace>
  <inkml:trace contextRef="#ctx0" brushRef="#br0" timeOffset="283.734">0 480,'39'5,"31"6,9 1,-5-1,-9-3,-11-2,-11-3,-7-1,-5-2,-3-5,-6-2</inkml:trace>
  <inkml:trace contextRef="#ctx0" brushRef="#br0" timeOffset="920.275">367 0,'299'232,"-296"-230,0 0,0 1,-1 0,1 0,0 0,-1 0,0 0,0 0,0 1,0-1,-1 1,1-1,-1 1,0 0,0-1,0 1,0 0,-1 0,0 0,0 0,0 0,0-1,0 1,-1 0,1 0,-1 0,0-1,-1 1,1 0,0-1,-3 4,-76 105,59-87,-116 137,-6-34,59-65,76-54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12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57,'1'1,"1"0,-1 0,0 0,0 0,0 0,-1 0,1 1,0-1,0 0,-1 1,1-1,0 0,-1 1,1-1,-1 1,0-1,0 0,1 1,-1-1,0 1,0-1,0 1,0-1,-1 1,1-1,0 1,-1-1,1 1,-1-1,1 0,-1 1,0-1,1 0,-1 0,0 1,0-1,0 1,-1 7,-30 259,33-183,-12 124,1-145,-20 65,30-134,5-7</inkml:trace>
  <inkml:trace contextRef="#ctx0" brushRef="#br0" timeOffset="247.897">0 481,'39'-5,"41"-11,16-8,-2 1,-9-1,-13 3,-14 1,-13-1,-9 3,-5 0,-9 3</inkml:trace>
  <inkml:trace contextRef="#ctx0" brushRef="#br0" timeOffset="700.113">706 1,'-21'114,"4"1,5 0,6 1,5 52,0-165,1 1,-1-1,1 1,0-1,-1 1,2 0,-1-1,0 1,1-1,0 1,0-1,0 0,0 1,0-1,1 0,-1 0,1 0,0 0,0 0,0 0,0 0,0-1,1 1,0-1,-1 1,1-1,0 0,0 0,0 0,0-1,0 1,0-1,1 0,-1 1,1-2,-1 1,0 0,1-1,0 1,-1-1,1 0,-1 0,1 0,-1-1,1 1,1-2,94-64,-70 42,102-82,-130 105,0 0,0 0,1-1,-1 1,0 0,1 1,-1-1,1 0,-1 0,1 0,0 1,-1-1,1 1,-1 0,1-1,0 1,-1 0,1 0,0 0,0 0,-1 0,1 0,0 0,-1 1,1-1,-1 1,1-1,0 1,-1 0,1-1,-1 1,1 0,-1 0,0 0,1 0,-1 0,0 1,0-1,0 0,0 0,0 1,0-1,0 1,0-1,0 1,-1-1,1 1,-1-1,1 1,-1 0,1-1,-1 1,0 0,0-1,0 1,0 2,-11 70,9-69,0 0,1 0,-1 0,1 0,0 0,0 0,1 1,-1-1,1 0,0 0,1 1,-1-1,1 0,0 0,0 0,1 1,0-1,0-1,2 5,6 4</inkml:trace>
  <inkml:trace contextRef="#ctx0" brushRef="#br0" timeOffset="1100.463">1242 707,'16'-5,"0"-1,-1-1,1 0,-1 0,-1-2,1 0,-2-1,1 0,-1-1,-1 0,0-1,-1 0,0-1,0-1,4-7,-14 20,-1 0,1-1,0 1,0 0,-1 0,1 0,-1 0,1 0,-1-1,1 1,-1 0,1-1,-1 1,0 0,0 0,0-1,0 1,0 0,0-1,0 1,0 0,-1-1,1 1,0 0,-1 0,1-1,-1 1,0 0,1 0,-1 0,0 0,0 0,1 0,-1 0,0 0,0 0,0 0,0 0,0 0,0 1,-1-1,1 0,0 1,0-1,0 1,-1-1,1 1,0 0,-1 0,1-1,0 1,-2 0,-67 22,61-16,-1 1,1 0,0 1,0 0,1 0,0 1,0 0,1 0,0 1,1 0,0 0,1 0,0 1,0 0,1 0,1 0,0 1,0-1,1 1,1-1,-1 9,2-16,1 0,-1 0,1-1,0 1,0 0,1-1,-1 1,1-1,-1 1,1-1,0 0,0 0,1 0,-1 0,1 0,-1 0,1-1,0 1,0-1,0 0,0 0,0 0,1 0,-1 0,1-1,-1 1,1-1,-1 0,1 0,0-1,0 1,8 1,0-1,1 0,-1 0,0-2,0 1,0-1,0-1,0 0,2-2,11-3</inkml:trace>
  <inkml:trace contextRef="#ctx0" brushRef="#br0" timeOffset="1544.177">1638 763,'43'-29,"-1"-2,-2-1,-1-3,-1-1,-2-1,13-21,-29 39,-11 38,-10-13,1 0,0 0,0-1,0 1,1 0,0 0,0-1,1 1,-1-1,1 1,0-1,1 0,-1 1,1-1,0 0,0-1,1 1,0-1,-1 1,1-1,1 0,-1 0,1-1,-1 1,1-1,0 0,0-1,0 1,1-1,-1 0,1 0,4 1,2-3,0 0,0 0,-1-1,1-1,0 0,-1-1,1 0,-1-1,0 0,0 0,0-1,-1-1,1 0,-1 0,-1-1,1-1,-1 1,-1-1,1-1,-1 0,-1 0,0 0,0-1,-1 0,0 0,0-1,-1 0,-1 0,0 0,0 0,-1-1,-1 1,0-1,0-11,1-2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1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1,'-2'6,"-7"10,1 0,0 1,1 0,1 1,1 0,1 0,0 0,1 4,4 208,-2-228,0 0,1 0,0 0,-1 0,1 0,0 0,0 1,0-1,0 0,1 0,-1 0,0 0,1 0,0 0,-1 0,1 0,0 0,0 0,0 0,0 0,1-1,-1 1,0 0,1-1,-1 1,1-1,-1 0,1 1,0-1,0 0,-1 0,1 0,0 0,0 0,0 0,0-1,0 1,0-1,0 1,1-1,-1 0,0 0,0 0,0 0,0 0,0 0,0-1,0 1,0-1,0 0,0 1,0-1,0 0,0 0,0 0,0 0,0 0,-1-1,1 1,10-13,0-1,-1 0,0 0,-1-1,-1 0,-1-1,0 0,-2 0,1-1,-2 0,2-11,28-73,-1 45,-31 58,-1 0,0 0,1 0,-1 0,0 1,0-1,0 1,0-1,0 1,-1 0,1 0,0 0,-1 0,1 0,-1 0,0 0,0 0,0 1,0-1,0 0,0 1,-1-1,1 1,-1-1,1 3,-1-4,50 156,-6 2,18 144,-50-231,-5-44,-2 0,-1 1,-1-1,-1 1,-2 0,-1 0,-4 23,5-46,-1 0,0 0,0 0,-1 0,0 0,0 0,0-1,-1 1,0-1,0 1,0-1,-1 0,1 0,-1 0,-1-1,1 1,0-1,-1 0,0 0,0-1,0 1,-1-1,1-1,-1 1,1-1,-1 1,0-2,0 1,0-1,0 1,0-2,0 1,-1-1,1 0,0 0,0-1,0 1,0-1,0-1,0 1,-1-2,2 1,0-2,0 1,1 0,0-1,-1 0,1 0,1 0,-1 0,1-1,-1 1,1-1,1 0,-1 0,1 0,-1 0,2 0,-1-1,0 1,1-1,0 1,0-4,3-123,-2 130,1-15,0 0,2 0,0 0,0 1,2 0,0-1,0 1,2 1,0-1,1 1,0 1,2-1,-1 2,2-1,0 1,12-11,90-56,-92 69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26,'28'0,"25"0,8 0,-2 0,-11-5,-9-1,-6 0,-4 1,-2 1,-6 7,-6 2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89,'38'-10,"23"-3,5-4,-3 1,-8 3,-9 3,-7 4,-5 3,-9 2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1 169,'0'-2,"0"-1,0 1,0-1,1 0,-1 1,1-1,-1 1,1-1,0 1,0 0,0-1,0 1,1 0,-1 0,1-1,-1 1,1 0,0 1,0-1,0 0,0 0,0 1,1-1,-2 1,126-92,-124 90,0 1,0 0,0 0,0 0,0 0,1 1,-1-1,1 1,-1 0,1 0,0 0,-1 0,1 1,0-1,-1 1,1 0,0 0,-1 1,1-1,0 1,-1 0,1-1,0 2,-1-1,1 0,-1 1,0-1,1 1,-1 0,0 0,0 1,0-1,-1 1,1-1,1 3,14 27,-15-25,0 0,0 0,1-1,0 1,0-1,1 0,-1 0,1-1,1 1,-1-1,1 0,0 0,0-1,0 0,0 0,1 0,0-1,1 0,9 2,1-2,0 0,-1-1,1-1,0-1,0-1,0 0,0-1,0-1,3-1,3-3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6,'-12'-2,"-1"0,0 1,0 0,0 1,0 1,0 0,1 0,-1 1,0 1,1 0,0 1,-2 1,8-3,0 1,1 0,-1 0,1 0,-1 0,1 1,0 0,1 0,-1 0,1 1,-1-1,1 1,1 0,-1 0,1 1,0-1,0 1,0 0,1-1,0 1,0 0,0 1,1-1,0 0,0 2,9 223,-35-6,-4-81,30-143,1 1,-1 0,1 1,-1-1,1 0,0 0,0 0,0 0,0 0,0 0,0 0,0 0,1 0,-1 0,1 0,0 0,-1 0,1 0,0 0,0 0,0 0,1-1,-1 1,0 0,1-1,-1 1,1-1,-1 1,1-1,0 0,-1 0,1 0,0 0,0 0,0 0,0 0,0-1,0 1,0-1,0 1,0-1,0 0,0 0,94-4,50-31,-121 33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0,'-6'17,"1"0,0 0,1 0,0 1,2-1,0 1,1 4,-9 60,-8 90,-5-42,25-119,3-6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25,'48'-4,"21"-3,3 1,-6 2,-14 0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3,'-6'-1,"1"0,0 1,0 0,-1 0,1 0,0 0,-1 1,1 0,0 0,0 0,0 1,0 0,0 0,0 0,1 1,-5 2,-3 1,1 1,0 1,0 0,0 1,1 0,0 0,1 1,0 1,0-1,1 1,1 1,0-1,0 1,1 1,1-1,0 1,1 0,0 0,1 0,0 1,2-1,-2 14,1-8,1-1,1 1,0 0,1-1,1 1,1 0,1-1,0 0,1 0,1 0,1-1,0 0,3 3,-9-18,2 7,1 1,0 0,1-1,0 0,0 0,1 0,0-1,1 0,0 0,0-1,0 0,1 0,0 0,1-1,-1 0,1-1,0 0,0 0,1-1,0-1,-1 1,1-1,5 0,9-6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170 153,'-5'28,"-1"30,0 9,1-3,2-6,1-9,0-7,2-7,0-4,0-3,0-1,1 0,-1-1,0 1,0 0,0 1,0-5</inkml:trace>
  <inkml:trace contextRef="#ctx0" brushRef="#br0" timeOffset="582.363">0 321,'36'-46,"2"2,1 2,3 1,1 2,12-7,-46 39,0 0,0 1,1 0,0 0,0 1,0 0,1 1,-1 0,1 1,0 0,0 1,0 0,1 0,-1 1,0 1,0 0,1 1,4 0,-13 0,0 0,0 0,0 0,0 0,-1 0,1 1,0-1,-1 1,1-1,-1 1,0 0,1 0,-1 0,0 0,0 1,0-1,-1 1,1-1,-1 1,1-1,-1 1,0 0,0 0,0 0,0-1,0 1,-1 0,1 0,-1 0,0 0,0 0,0 0,-1 3,-23 98,10-78,-1 0,-1-2,-2 0,0 0,-1-2,-2-1,0 0,-1-1,-1-2,-6 4,27-21,1 0,-1 0,1 0,0 0,-1 1,1-1,0 1,0-1,0 1,0-1,0 1,0-1,1 1,-1 0,0-1,1 1,0 0,-1 0,1 0,0-1,0 1,0 0,0 0,0 0,0-1,0 1,1 0,-1 0,1-1,-1 1,1 0,0-1,-1 1,1 0,0-1,0 1,0-1,0 1,1-1,-1 0,0 1,1-1,66 48,-19-23,-30-18,0 1,-1 1,0 1,0 0,-1 2,-1 0,0 0,-1 2,0 0,2 4,-7-1,-3-1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3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367 118,'303'-1,"-42"-48,-202 34,-58 14,0 1,0-1,0 0,-1 1,1-1,0 1,0-1,0 1,0-1,0 1,0 0,0-1,0 1,0 0,0 0,0 0,0 0,0 0,0 0,0 0,0 0,0 0,0 0,0 1,0-1,0 0,0 1,0-1,0 1,-1-1,1 1,0-1,0 1,0-1,0 1,-1 0,1 0,0-1,-1 1,1 0,-1 0,1 0,-1 0,1 0,-1 0,1-1,-1 1,0 0,0 0,0 0,1 0,-1 0,0 0,0 0,0 1,0-1,-72 175,61-142,0 1,3 0,0 1,3 0,0 0,3 0,1 0,2 0,2 18,35 195,-27-68,-11-180,1 1,-1-1,0 0,0 0,1 0,-1 0,0 0,0 0,0 1,-1-1,1 0,0 0,0 0,-1 0,1 0,0 0,-1 0,1 0,-1 0,0 0,1 0,-1 0,0 0,1 0,-1 0,0-1,0 1,0 0,0 0,0-1,0 1,0-1,0 1,0-1,0 1,0-1,0 0,0 1,0-1,0 0,0 0,0 0,-1 0,1 0,0 0,0 0,0 0,0 0,0-1,0 1,-1-1,-144-107,125 98,-1 0,0 1,0 1,-1 1,0 2,0 0,0 1,0 1,-1 1,0 2,1 0,-1 1,1 2,-1 0,-6 3,12-3,1 0,0 2,0 0,0 1,0 0,1 2,0 0,1 0,0 2,0 0,1 0,0 1,0 1,2 1,0 0,0 0,-5 9,16-20,0-1,0 1,0 0,0-1,1 1,-1 0,1 0,-1 0,1 0,0 0,-1-1,1 1,0 0,0 0,0 0,1 0,-1 0,0 0,1 0,-1 0,1-1,0 1,-1 0,1 0,0-1,1 2,8 8</inkml:trace>
  <inkml:trace contextRef="#ctx0" brushRef="#br0" timeOffset="415.81">594 598,'522'-146,"-388"113,-132 35,0-1,1 1,-1 0,0 0,0 0,0 0,0 1,-1-1,1 0,-1 1,1-1,-1 1,0-1,0 1,0 0,0 0,0-1,-1 1,1 0,-1 0,0 0,1 0,-2-1,1 1,0 0,0 0,-1 0,0 0,1-1,-1 1,0 0,-1 0,0 2,-5 22,2-13,0 1,1 0,1 1,0-1,1 1,1-1,0 1,1-1,1 1,1-1,0 1,0-1,2 1,1 2,8 7</inkml:trace>
  <inkml:trace contextRef="#ctx0" brushRef="#br0" timeOffset="762.326">1497 908,'0'201,"17"-247,-4-24,-3 9,2 0,3 2,3-1,2 2,8-14,-16 47,-9 16,1 0,0 0,0 0,1 1,0 0,0 0,1 0,0 1,1-1,3-2,1 5</inkml:trace>
  <inkml:trace contextRef="#ctx0" brushRef="#br0" timeOffset="1014.894">1976 739,'0'33,"0"22,0 5,0-7</inkml:trace>
  <inkml:trace contextRef="#ctx0" brushRef="#br0" timeOffset="1269.176">2032 428,'0'0</inkml:trace>
  <inkml:trace contextRef="#ctx0" brushRef="#br0" timeOffset="1541.972">2485 626,'-13'15,"0"0,1 2,1-1,1 2,0-1,1 1,1 0,1 1,1 0,0 0,1 1,1 0,1-1,1 7,2-21,0-1,1 0,0 1,-1-1,2 0,-1 0,0 0,1 0,0 0,0 0,0 0,0-1,0 1,1-1,0 1,0-1,0 0,0 0,0 0,1 0,-1-1,1 0,-1 1,1-1,0 0,0-1,0 1,0-1,1 0,-1 0,0 0,1 0,6 0,1 0,-1 0,1-1,-1-1,1 0,-1-1,0 0,0 0,0-1,0 0,10-5,17-12,0-1,-2-2,0-2,-1-1,-2-1,-1-2,-1-2,-2 0,16-23,-25 29,-2 1,0-2,-2 0,-1-2,-1 1,-1-1,-2-1,-1-1,-1 1,-1-1,-2-1,-1 1,-2-1,-1 0,-1-8,-1 29,0 0,-1 0,0 1,-1-1,0 0,-1 0,0 1,0 0,-1-1,0 1,-1 1,0-1,0 0,-1 1,0 0,0 1,-1-1,0 1,0 1,-1-1,0 1,0 1,0-1,-1 1,0 1,0-1,0 2,0-1,-9-1,5 3,-1 1,0 0,1 1,-1 1,1 0,-1 1,1 0,-1 1,1 1,0 0,0 1,1 0,-1 1,1 0,0 1,1 0,0 1,0 0,1 1,0 0,0 1,1 0,0 1,1-1,0 2,0 0,-5 6,1 1,1 1,1 0,1 0,0 1,2 0,0 0,1 1,1 0,2 0,-1 8,3-17,0 1,1-1,0 0,1 0,1 0,0 0,1 0,0-1,1 1,0-1,1 1,1-2,0 1,0 0,1-1,0 0,1-1,1 0,7 8,-1-6,0 0,0-1,1 0,1-2,0 0,0-1,0 0,1-2,0 0,1-1,-1-1,1 0,2-1,250 4,-208-9,-13 1</inkml:trace>
  <inkml:trace contextRef="#ctx0" brushRef="#br0" timeOffset="2412.111">3726 541,'-249'89,"204"-71,44-17,-148 74,142-70,0-1,0 1,1 1,-1-1,1 1,1 0,-1 0,1 1,0 0,0 0,1 0,0 0,0 1,1 0,0 0,0-1,1 2,-1 3,2-7,1 0,-1-1,1 1,1 0,-1-1,0 1,1-1,0 1,0-1,1 1,-1-1,1 0,0 1,0-1,0 0,1 0,-1 0,1-1,0 1,0-1,1 1,-1-1,1 0,-1 0,1-1,0 1,0-1,0 0,4 2,2 0,0-1,0 0,0 0,0-1,0 0,0-1,0 0,1-1,-1 0,1 0,-1-1,0-1,2 0,16-7,0-1,0-1,0-1,-2-2,22-14,-37 22,12-8,0-1,-1-1,0 0,-2-2,0-1,6-8,-2 6,-11 38,-15 31,0-43,1 1,-1-1,1 0,0 0,1 1,-1-1,1 0,0 1,1-1,-1 0,1 1,0-1,0 0,1 0,-1 0,1 0,0 0,1 0,-1 0,1-1,0 1,0-1,0 0,1 1,-1-2,1 1,0 0,0-1,1 0,-1 0,3 2,2-4,0 1,1-1,-1-1,0 0,1 0,-1-1,0 0,0 0,0-1,0 0,0-1,0 0,0-1,-1 1,1-2,-1 1,0-1,-1 0,1-1,1-1,132-136,-104 85,-31 80,-7-4,11 123,-8-136,-1 0,1 0,0 0,0 0,0-1,1 1,-1-1,1 1,0-1,0 0,1 0,0 0,-1-1,1 1,0-1,0 0,1 0,-1 0,1-1,-1 0,1 0,0 0,0 0,0-1,4 2,-3-4,0 0,0-1,0 1,-1-1,1 0,-1-1,1 1,-1-1,0 0,0 0,0-1,0 1,-1-1,1 0,-1-1,0 1,0-1,-1 0,1 1,-1-1,0-1,-1 1,1 0,-1-1,0 0,0 1,-1-1,1-4,6-7,4-11,2 1,1 0,1 1,1 1,1 0,2 1,0 2,1 0,2 0,0 2,10-6,-30 25,0 0,0 0,0-1,0 2,0-1,0 0,0 1,0-1,0 1,0 0,0 0,0 0,0 0,0 1,0-1,0 1,0 0,0 0,0 0,0 0,0 0,0 1,-1 0,1-1,0 1,-1 0,0 0,1 0,-1 0,0 1,0-1,0 0,0 1,-1 0,1-1,-1 1,0 0,1 0,-1 0,0 0,-1 0,1 0,-1 0,1 1,48 207,-3 116,-37-222,-5 0,-7 76,3-174,-1-1,1 1,-1 0,0-1,-1 1,0 0,0-1,0 0,-1 0,0 1,0-2,-1 1,1 0,-1-1,-1 1,1-1,-1 0,0-1,0 1,0-1,0 0,-1 0,0 0,0-1,0 0,0 0,0-1,0 0,-1 0,1 0,-1-1,-5 1,7-1,1 0,-1 0,0 0,0-1,0 1,0-1,0 0,0-1,1 1,-1-1,0 0,0 0,0-1,1 0,-1 1,1-1,-1-1,1 1,0-1,0 1,0-1,0 0,0-1,1 1,0-1,-1 0,1 1,0-1,1-1,-1 1,1 0,0-1,0 1,0-1,1 1,-1-1,1-1,0-17,0 0,2-1,0 1,2 0,1 0,0 0,2 0,1 1,0 0,2 0,0 1,1 0,2 0,0 1,1 1,1 0,3-2,53-63,-42 52</inkml:trace>
  <inkml:trace contextRef="#ctx0" brushRef="#br0" timeOffset="3462.979">0 1416,'123'-22,"0"4,1 6,0 6,13 5,346-24,47 24,289-9,29-10,-231-6,-27-4,-55 32,-511-2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6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1,'-37'87,"31"-76,-159 250,163-257,0 0,0 0,1 1,0-1,0 0,0 1,0-1,1 1,0-1,0 1,0-1,0 1,1-1,-1 1,1-1,1 1,-1-1,0 0,1 0,0 1,0-1,0 0,1-1,-1 1,1 0,0-1,0 1,0-1,0 0,1 0,-1 0,1-1,0 1,0-1,1 1,14 8,0 0,1-2,0 0,1-1,-1-1,14 3,-24-8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84 395,'-4'38,"-8"27,0 8,1-4,2-9,4-10,-3-9,0-6,1-5,3-2,1-1,6-6,2-5</inkml:trace>
  <inkml:trace contextRef="#ctx0" brushRef="#br0" timeOffset="251.038">282 677,'48'0,"20"0,4 0,-5 0,-10 0,-14 0</inkml:trace>
  <inkml:trace contextRef="#ctx0" brushRef="#br0" timeOffset="790.881">1044 451,'-9'15,"1"-1,0 2,1-1,0 1,1 0,1 1,1-1,0 1,1 0,1 0,1 0,0-13,1 0,1-1,-1 1,0-1,1 1,0 0,0-1,0 1,0-1,1 0,-1 1,1-1,0 0,0 0,0 0,0 0,0 0,1-1,-1 1,1-1,0 1,0-1,0 0,0 0,0 0,0-1,0 1,1-1,-1 0,1 1,-1-1,1-1,-1 1,3 0,5 0,0-1,0 1,-1-2,1 1,0-2,0 1,-1-1,1-1,-1 0,1-1,-1 0,2 0,0-1,-1-1,0 0,0-1,-1 0,0 0,0-1,-1 0,0-1,0 0,-1-1,0 0,0 0,-1 0,-1-1,5-11,-6 15,0-1,-1 0,0 0,-1 0,1 0,-2-1,1 1,-1-1,-1 0,1 1,-1-1,-1 0,0 0,0 0,-1 0,0 1,0-1,-1 0,0 0,-1 1,0 0,0-1,-1 1,0 0,-3-4,3 7,0 0,0 0,-1 0,1 1,-1 0,0 0,0 0,-1 0,1 1,-1 0,0 0,0 1,0-1,0 1,0 0,0 1,-1 0,1 0,0 0,-1 1,1 0,-1 0,1 0,0 1,-1 0,1 0,0 1,-5 1,-47 20,34-12</inkml:trace>
  <inkml:trace contextRef="#ctx0" brushRef="#br0" timeOffset="1105.458">959 621,'29'-24,"14"-8,5 1,-2 11,-7 14,-12 12,-5 6,-1 5,0 0,2-3,1-4,2-9,1-3,1-3,0-4,0-2,1 2,-5 2</inkml:trace>
  <inkml:trace contextRef="#ctx0" brushRef="#br0" timeOffset="2167.634">1467 254,'-1'-1,"0"0,1 1,-1-1,0 0,1 1,-1-1,1 0,-1 0,1 0,0 0,-1 0,1 0,0 1,-1-1,1 0,0 0,0 0,0 0,0 0,0 0,0 0,0 0,0 0,0 0,1 0,-1 0,0 0,1 0,-1 0,0 1,1-1,-1 0,1 0,-1 0,1 1,0-1,-1 0,1 1,0-1,0 0,-1 1,1-1,0 1,0-1,0 1,0-1,-1 1,2 0,45-17,40 14,-85 3,0 0,0 0,0 0,0 1,0-1,0 1,0-1,-1 1,1 0,0-1,0 1,0 0,-1 0,1 0,-1 1,1-1,-1 0,1 1,-1-1,0 1,1-1,-1 1,0-1,0 1,0 0,0 0,-1-1,1 1,0 0,-1 0,1 0,-1 0,0 0,1 0,-1 0,0 0,0 0,-1 0,1 0,0 0,-1 0,-12 34,12-34,-1-1,1 0,0 1,-1-1,1 1,0-1,0 1,0 0,0 0,0-1,0 1,1 0,-1 0,1 0,-1 0,1 0,0-1,0 1,-1 0,1 0,1 0,-1 0,0 0,0 0,1 0,-1 0,1 0,-1 0,1-1,0 1,0 0,0-1,0 1,0 0,0-1,1 1,-1-1,0 1,1-1,-1 0,1 0,-1 0,1 1,0-2,-1 1,1 0,0 0,0 0,0-1,-1 1,1-1,1 1,137 0,-114-2</inkml:trace>
  <inkml:trace contextRef="#ctx0" brushRef="#br0" timeOffset="2538.371">649 875,'105'1,"0"-4,0-4,-1-5,65-18,234-51,-323 66,-62 8</inkml:trace>
  <inkml:trace contextRef="#ctx0" brushRef="#br0" timeOffset="3037.298">1156 988,'191'-18,"-118"20,-73-1,0 1,1-1,-1 1,0 0,0-1,0 1,0 0,-1-1,1 1,0 0,-1-1,1 1,-1-1,0 1,1-1,-1 1,0-1,0 1,0-1,0 0,0 1,0-1,0 0,-1 0,1 0,0 0,-1 0,1 0,0 0,-1-1,1 1,-1 0,0-1,1 1,-1-1,-2 3,-119 74,122-75,-1 0,1 0,0 0,0 1,0-1,1 0,-1 1,0-1,1 0,0 1,-1-1,1 1,0-1,0 1,1-1,-1 1,0-1,1 0,-1 1,1-1,0 0,0 1,0-1,0 0,0 0,1 0,-1 0,0 0,1 0,0 0,-1 0,1-1,0 1,0 0,0-1,0 0,0 1,0-1,1 0,-1 0,0 0,0-1,1 1,-1 0,1-1,-1 0,0 1,1-1,-1 0,1 0,-1-1,2 1,15 1,1-1,-1-1,1 0,-1-2,0 0,1-1,-1-1,-1-1,1-1,-1 0,0-1,8-6,-19 11,17-8</inkml:trace>
  <inkml:trace contextRef="#ctx0" brushRef="#br0" timeOffset="3673.278">1975 197,'68'117,"-38"-71,-3 0,-1 2,-3 1,6 21,-23-53,-1 0,0 1,-2-1,0 1,-1 0,0 0,-2 0,0 0,-1 0,-1 0,0 0,-1 0,-2-1,1 0,-3 3,-1 1,-1-1,-1-1,0 0,-2 0,0-1,-1 0,-1-1,-1-1,0 0,-1-1,0-1,-2 0,-18 11,-10 4,27-19</inkml:trace>
  <inkml:trace contextRef="#ctx0" brushRef="#br0" timeOffset="6970.262">2116 28,'284'-27,"-282"27,-1 0,1 0,0 0,0 0,0 0,0 0,-1 1,1-1,0 1,0-1,-1 1,1 0,0 0,-1-1,1 1,0 0,-1 1,0-1,1 0,-1 0,0 0,1 1,-1-1,0 1,0-1,0 1,0 0,0-1,-1 1,1 0,0-1,-1 1,1 0,-1 0,0 0,-7 69,2-43,-5 286,12-200,-2 255,0-366,1 0,-1 0,0 0,0 0,0 0,0 0,0 0,0 0,-1 0,0 0,1 0,-1 0,0-1,-1 1,1 0,0-1,-1 1,0 0,1-1,-1 0,0 1,0-1,0 0,-1 0,1 0,0 0,-1-1,1 1,-1-1,0 1,1-1,-1 0,0 0,0 0,0 0,-1 0,-183 8,168-3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80,'-1'31,"2"-1,1 1,2-1,1 0,1 0,1-1,2 1,6 13,-14-40,0 0,-1 0,1 0,0 1,1-1,-1 0,1 0,-1 0,1-1,0 1,0 0,0-1,0 1,0-1,1 0,-1 1,1-1,0 0,0-1,-1 1,1 0,0-1,0 0,0 1,1-1,-1-1,0 1,0 0,1-1,-1 1,0-1,0 0,1 0,-1-1,0 1,1 0,-1-1,0 0,0 0,0 0,0 0,1-1,-2 1,1-1,0 0,0 1,0-1,0-2,112-159,-84 113,101-124,-131 173,-1 0,1-1,-1 1,1 0,-1 0,1 0,0 0,0 0,-1 0,1 0,0 0,0 0,0 0,0 0,0 0,0 1,0-1,1 0,-1 1,0-1,0 1,0-1,1 1,-1 0,0 0,1-1,-1 1,0 0,1 0,-1 0,0 0,0 1,1-1,-1 0,0 0,1 1,-1-1,0 1,0-1,0 1,1-1,-1 1,0 0,0 0,0-1,0 1,0 0,0 0,-1 0,1 0,0 0,0 0,-1 1,1-1,0 0,-1 0,1 0,-1 188,-2 236,3-409,-1 0,-1 0,-1-1,0 1,-1 0,0-1,-2 0,0 0,0 0,-1 0,-1-1,-1 0,0-1,0 1,-2-1,1-1,-2 0,0 0,0-1,-9 6,16-14,0 0,0-1,0 1,0-1,-1 0,1 0,-1-1,1 1,-1-1,1 0,-1-1,0 1,0-1,1 1,-1-1,0-1,0 1,1-1,-1 0,0 0,1 0,-1-1,1 1,0-1,-1 0,1 0,0-1,0 1,0-1,0 0,1 0,-1 0,1-1,0 1,0-1,0 0,0 0,1 0,0 0,-1 0,1-1,1 1,-1 0,1-1,-1-1,1-12,1 0,0 0,1 0,1-1,1 1,0 0,1 1,1-1,1 1,1 0,0 0,1 1,1 0,0 0,1 1,1 0,0 1,1 0,13-11,-3-3,-15 18,0 1,1 0,0 0,0 1,1 0,0 0,0 1,1 0,0 1,0 0,0 1,1 0,0 0,0 1,5-1,8 1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1,'44'4,"32"-2,10-2,-7-2,-10 1,-14 0,-10 0,-8 0,-16 1,-11-1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46,'43'0,"34"-5,8-1,-1 0,-9-4,-14 0,-16 2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1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1 198,'33'-10,"21"2,7 2,-4 2,-5 2,-8 1,-6 1,-5 0,-3 1,-2-1,-1 0,0 1,0-1,0 0,-4 0</inkml:trace>
  <inkml:trace contextRef="#ctx0" brushRef="#br0" timeOffset="248.474">1 395,'43'0,"29"-5,6-1,-4 0,-11 1,-11 2,-9 1,-8 0,-9 2</inkml:trace>
  <inkml:trace contextRef="#ctx0" brushRef="#br0" timeOffset="769.141">311 0,'112'33,"-105"-31,23 5,0 1,0 1,-1 1,0 2,-1 1,-1 1,0 2,10 8,-35-23,0 0,0 1,0-1,0 1,-1-1,1 1,-1 0,1 0,-1-1,1 1,-1 0,0 0,0 1,0-1,0 0,-1 0,1 0,0 1,-1-1,0 0,1 1,-1-1,0 0,0 1,0-1,-1 0,1 1,0-1,-1 0,0 0,1 1,-1-1,0 0,0 0,0 0,-1 0,1 0,0 0,-1 0,1 0,-1-1,0 1,0 0,-212 164,161-116,-54 68,97-97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4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169 288,'0'680,"0"-656</inkml:trace>
  <inkml:trace contextRef="#ctx0" brushRef="#br0" timeOffset="478.453">0 373,'43'-23,"0"1,2 3,0 2,1 1,1 3,0 1,1 3,9 1,60 5,-114 3,0 1,0 0,0 0,0 0,0 0,-1 0,1 1,0-1,0 1,-1 0,1 0,-1 0,1 0,-1 0,0 0,0 0,0 1,0 0,-1-1,1 1,-1 0,1-1,-1 1,0 0,0 0,0 0,0 0,-1 0,1 1,-1-1,0 0,0 0,0 0,0 2,-4 6,0 0,0 1,-1-1,0-1,-1 1,-1-1,1 0,-2-1,1 1,-1-1,0-1,-1 1,0-2,-1 1,1-1,-1-1,-1 1,-8 3,-138 112,154-119,0 0,0 1,1-1,-1 1,1 0,0 0,0-1,0 1,0 1,1-1,0 0,0 0,0 0,0 1,1-1,-1 0,1 1,0-1,1 1,-1-1,1 0,0 1,0-1,0 0,0 0,1 0,0 0,-1 0,2 0,-1 0,0-1,1 1,-1-1,1 1,0-1,1 0,-1 0,3 2,7 3,0 1,0-2,1 0,-1-1,1 0,1-1,-1-1,1 0,0-1,0 0,0-1,10 0,42 8,-46-7,-17-3,0 0,0 0,0 0,1 1,-1 0,0 0,0 0,0 1,0-1,-1 1,1 0,0 0,-1 0,1 0,-1 1,0 0,2 1,1 9</inkml:trace>
  <inkml:trace contextRef="#ctx0" brushRef="#br0" timeOffset="915.118">1242 118,'-39'25,"2"2,1 1,1 3,1 0,2 2,-14 19,42-48,-1 0,1 0,0 1,0-1,0 1,1 0,0 0,0 0,0 0,1 0,-1 1,1-1,0 1,1-1,-1 1,1 0,1 0,-1 0,1 0,0 0,0-1,0 1,1 0,0 0,0 0,1-1,-1 1,1 0,1-1,-1 1,1-1,0 0,0 0,0 0,1 0,4 2,1 0,1 0,-1-1,1 0,0-1,0 0,0-1,1 0,0 0,0-1,0-1,0 1,0-2,0 0,1 0,-1-1,0 0,1-1,-1-1,0 1,0-2,11-3,-6 1,1-1,-1-1,-1 0,1-2,-1 1,-1-2,0 0,0-1,-1 0,0-1,-1 0,0-1,-1-1,6-9,-7 7,0 0,-1-1,-1 0,0 0,-2-1,0 0,2-11,-6 24,-1-1,0 0,0 0,-1 0,1 0,-2-1,1 1,0 0,-1 0,0 0,-1 1,1-1,-1 0,0 0,0 1,-1-1,0 1,0 0,0-1,-1 2,1-1,-1 0,0 1,0-1,-2 0,-2 1,0 0,0 1,0 0,0 0,-1 1,1 0,-1 0,1 1,-1 0,0 1,0 0,1 0,-1 1,0 0,1 0,-1 1,1 0,-1 1,1 0,0 0,0 0,0 2,-16 7</inkml:trace>
  <inkml:trace contextRef="#ctx0" brushRef="#br0" timeOffset="1193.075">959 514,'39'-24,"21"-13,2-5,-6 5,-7 9,-12 14,-12 13,-6 8,-1 7,1 2,2-3,2-3,2-4,2-2,1-2,-5 3,-5 1</inkml:trace>
  <inkml:trace contextRef="#ctx0" brushRef="#br0" timeOffset="1647.015">1721 6,'38'-1,"-28"-1,-1 1,1 0,-1 0,1 1,-1 1,1 0,-1 0,1 1,-1 0,0 0,1 1,-1 0,-1 1,1 0,0 0,-1 1,3 2,-10-6,0 1,0-1,0 1,0-1,-1 1,1 0,0-1,-1 1,0 0,1-1,-1 1,0 0,1 0,-1-1,0 1,-1 0,1 0,0-1,0 1,-1 0,1 0,-1-1,1 1,-1 0,0-1,1 1,-1-1,0 1,0-1,0 1,-1-1,1 0,0 0,0 1,-1-1,1 0,-1 0,-55 42,35-31,15-9,0 0,1 1,-1 0,1 0,0 0,0 1,0 0,1 0,-1 1,1 0,1 0,-2 1,5-5,1-1,0 0,-1 0,1 0,0 1,-1-1,1 0,0 0,0 0,0 1,0-1,0 0,0 0,1 1,-1-1,0 0,1 0,-1 0,1 1,-1-1,1 0,-1 0,1 0,0 0,-1 0,1 0,0 0,0 0,0-1,0 1,0 0,0 0,0-1,0 1,0 0,0-1,0 1,0-1,1 0,-1 1,0-1,0 0,1 0,-1 0,0 0,0 0,64 7,-61-7,55-1,-33 1</inkml:trace>
  <inkml:trace contextRef="#ctx0" brushRef="#br0" timeOffset="1913.068">2455 147,'-647'458,"219"-150,203-161,175-112,38-19</inkml:trace>
  <inkml:trace contextRef="#ctx0" brushRef="#br0" timeOffset="2363.183">2088 740,'1'-2,"0"0,0 0,0 1,0-1,1 0,-1 1,1-1,-1 1,1-1,-1 1,1 0,0 0,0 0,0 0,-1 0,1 0,0 0,0 1,0-1,0 1,1-1,-1 1,0 0,0 0,0 0,0 0,0 0,0 0,1 1,7-2,-4-1,1 1,-1-1,1 2,-1-1,1 1,-1 0,1 0,-1 1,1 0,-1 0,1 0,-1 1,0 0,0 0,0 1,0 0,2 1,-7 0,0-1,0 1,-1-1,1 1,-1-1,0 1,0 0,0-1,-1 1,1-1,-1 1,0 0,0-1,0 0,-1 1,1-1,-1 0,0 0,0 1,0-2,0 1,0 0,0 0,-1-1,0 1,1-1,-4 2,-168 127,140-91,34-39,0 0,-1 0,1 0,0 0,0 0,0 0,0 0,0 0,0 0,0 0,0 0,0 0,1 0,-1 0,0 0,1 0,-1 0,1 0,-1 0,1 0,-1 0,1 0,-1 0,1-1,0 1,0 0,-1 0,1-1,0 1,0-1,0 1,0-1,0 1,0-1,0 1,0-1,0 0,0 1,0-1,0 0,0 0,0 0,0 0,0 0,0 0,1 0,21 1,0-1,0-1,0 0,0-2,-1-1,1-1,-1-1,0 0,4-4,-19 8,214-65,-195 61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81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6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0 116,'4'-3,"15"-12,1 0,1 2,0 0,0 1,2 2,-1 0,1 1,1 1,1 1,-21 7,1 0,-1 0,1 0,-1 1,1 0,-1 0,1 0,-1 0,0 1,0 0,1-1,-1 2,-1-1,1 0,0 1,0 0,-1 0,0 0,1 0,-1 0,-1 1,1-1,0 1,-1 0,0 0,1 0,0 3,47 49,-41-51,2-1,-1 0,0-1,1 0,0-1,-1 0,1 0,0-1,0-1,0 0,0 0,0-1,0 0,0-1,-1-1,1 1,0-2,-1 1,6-4,29-5,-27 11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3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-16506.369">3823 3698,'173'-17,"-50"-12,5 6,-114 20,-1 0,0 0,1 1,-1 1,1 0,0 1,-1 0,1 1,-1 1,12 2,154 33,-123-30,-1-2,1-3,49-4,-9 0,130-27,-137 30,104-12,-132 1,0 3,0 3,1 3,36 4,11-2,257-1,-342 0</inkml:trace>
  <inkml:trace contextRef="#ctx0" brushRef="#br0" timeOffset="-14642.317">973 311,'3081'0,"-2661"-28,22 28,-194 29,48-31,-96-25,110 27,-259 5,-33 1</inkml:trace>
  <inkml:trace contextRef="#ctx0" brushRef="#br0" timeOffset="-13389.244">5150 29,'1'0,"-1"0,1-1,-1 1,0-1,1 1,-1 0,1 0,-1-1,1 1,-1 0,1 0,-1 0,1 0,0-1,-1 1,1 0,-1 0,1 0,-1 0,1 0,-1 0,1 0,0 1,-1-1,1 0,-1 0,1 0,-1 1,1-1,-1 0,1 0,-1 1,1-1,-1 0,0 1,1-1,-1 1,1-1,-1 0,0 1,1-1,-1 1,0-1,0 1,1-1,-1 1,0-1,0 1,0-1,0 1,0 0,0-1,0 1,0-1,0 1,0-1,0 1,0-1,0 1,0 0,5 39,-5-39,31 230,-32-65,12 158,4-128,-9 0,-8 25,0-24,2 396,29-176,-30 231,-25-389,-5-4,31 24,-29-51,29-215,-1-9,0 1,1 0,-1 0,1 0,1-1,-1 1,1 0,-1 0,1-1,0 1,1 0,-1-1,1 1,0-1,2 2,16-30,1-42,-18 43</inkml:trace>
  <inkml:trace contextRef="#ctx0" brushRef="#br0" timeOffset="-13037.276">5488 3219,'-19'38,"-16"27,-7 13,0-3,1-5,3-8,3-7,-2-2,1-5,1-6,2-6,7 1,3-6,4-3,3-2,2-1,4-4</inkml:trace>
  <inkml:trace contextRef="#ctx0" brushRef="#br0" timeOffset="-12172.015">5488 1,'-19'23,"0"1,2 1,0 1,2 0,-3 10,-56 88,-137 147,174-228,30-36,0 0,1 0,-1 0,2 1,-1 0,1 0,0 1,0-1,1 1,0 0,1 0,0 1,1-1,-2 8,6 0</inkml:trace>
  <inkml:trace contextRef="#ctx0" brushRef="#br0" timeOffset="-5725.689">5941 1187,'-18'67,"15"-28,2 0,1 0,2 0,7 36,3 71,-13-93,12 89,-5-124</inkml:trace>
  <inkml:trace contextRef="#ctx0" brushRef="#br0" timeOffset="-5219.251">5771 1299,'14'-30,"2"2,0 0,2 1,1 0,1 2,1 0,1 1,2 2,0 0,14-9,-28 24,-1 0,1 1,0 0,1 0,-1 1,1 1,0 0,1 0,-1 1,1 1,-1-1,1 2,0 0,0 0,-1 1,1 1,0 0,0 0,-1 1,1 1,-1 0,0 0,1 1,-9-2,-1-1,0 1,0-1,0 1,0 0,0 0,0 0,0 0,0 0,-1 1,1-1,-1 0,0 1,0-1,0 1,0-1,0 1,0 0,-1-1,1 1,-1 0,1-1,-1 1,0 0,0 0,-1-1,1 1,-1 0,1-1,-1 1,0 1,-37 85,32-78,-12 20,-2-1,-2-2,0 0,-2-1,-23 20,-1 3,45-48,0-1,1 1,-1 0,1 0,-1 1,1-1,0 0,0 1,0-1,0 1,0 0,1 0,-1 0,1-1,-1 1,1 1,0-1,1 0,-1 0,0 0,1 0,0 1,0-1,0 0,0 0,0 1,1-1,-1 0,1 0,0 0,0 0,0 0,0 0,1 0,-1 0,1 0,0 1,160 90,1-5,-147-81</inkml:trace>
  <inkml:trace contextRef="#ctx0" brushRef="#br0" timeOffset="-4773.357">6815 1327,'-24'15,"-17"18,-2 10,6 1,10-2,9-3,8-3,10-8,5-4,7-6,6-2,5-2,3-5,-3-8,-1-5,-3-1</inkml:trace>
  <inkml:trace contextRef="#ctx0" brushRef="#br0" timeOffset="-4474.346">7097 1299,'-9'12,"0"1,1 0,0 0,1 1,0 0,2 0,-1 1,2-1,0 1,1 1,0-1,1 5,1-17,1-1,0 1,0-1,0 1,1-1,-1 1,0 0,1-1,0 1,0-1,0 0,0 1,0-1,0 0,0 1,1-1,-1 0,1 0,-1 0,1 0,0-1,0 1,0 0,0-1,0 1,0-1,1 0,-1 1,0-1,1 0,-1-1,1 1,-1 0,1-1,-1 1,1-1,-1 0,1 0,0 0,-1 0,1 0,-1-1,1 1,-1-1,1 1,-1-1,1 0,-1 0,0 0,1-1,-1 1,0 0,2-2,12-6,-1-2,0 1,0-2,-1 0,0-1,-1 0,-1-1,0 0,-1-1,3-6,-11 18,1-1,-1 0,0 0,-1 0,1 0,-1-1,0 1,0-1,0 0,-1 1,1-1,-1 0,-1 0,1 0,0 0,-1 1,0-1,0 0,-1 0,1 0,-1 0,0 0,-1 0,1 1,-1-1,0 0,0 1,0-1,0 1,-1 0,0 0,0 0,0 0,0 1,-1-1,1 1,-1-1,0 1,0 1,0-1,-1 0,0 0,-5 2,1 0,-1 1,1-1,-1 2,1-1,-1 1,1 1,0 0,-1 0,1 1,0 0,1 0,-1 1,0 1,1-1,0 1,-4 4,-13 6</inkml:trace>
  <inkml:trace contextRef="#ctx0" brushRef="#br0" timeOffset="-4088.376">7718 1074,'-9'3,"0"0,1 1,-1 0,1 1,0 0,0 0,0 1,1 0,0 0,0 0,1 1,0 0,0 1,0-1,1 1,0 0,1 1,0-1,-1 4,5-8,1 0,0 0,0 0,0 0,0 0,1-1,-1 1,1 0,0-1,0 1,1-1,-1 0,1 1,-1-1,1 0,0-1,0 1,0 0,1-1,-1 0,1 0,-1 0,1 0,0 0,-1-1,1 1,42 31,-43-30,-1 0,0 1,-1-1,1 1,0 0,-1-1,0 1,0 0,0 0,-1 0,1-1,-1 1,0 0,0 0,0 0,-1 0,1 0,-1 0,0 0,0-1,0 1,0 0,-1 0,0-1,0 1,0-1,0 0,0 0,-1 0,1 0,-1 0,0 0,0 0,0-1,0 0,0 1,0-1,-1 0,1-1,-1 1,0-1,1 1,-1-1,0 0,-5 4,3-1,-1 0,1 0,-1-1,1 1,-1-2,0 1,0-1,0 0,-1 0,1-1,0 0,-1 0,1-1,-4 0,-6-5</inkml:trace>
  <inkml:trace contextRef="#ctx0" brushRef="#br0" timeOffset="-3667.492">8311 847,'-33'14,"1"2,1 0,0 2,2 2,0 0,1 2,1 1,-3 5,23-22,0 1,1-1,0 1,0 1,0-1,1 1,0 0,0 1,1-1,0 1,0 0,1 0,0 0,1 0,0 0,1 1,0-1,0 1,1-1,0 1,0-1,1 0,1 1,0-1,0 0,0 1,1-1,1-1,0 1,0 0,1 1,0-3,1 0,0 0,0-1,0 0,1 0,-1-1,2 1,-1-2,0 1,1-1,0 0,0 0,0-1,0 0,1-1,-1 0,1 0,0 0,-1-1,5-1,6 2,1-2,-1 0,1-2,-1 0,1-1,-1-1,0 0,14-7,-15 4,0-2,-1 0,0-1,0-1,-1 0,-1-2,0 1,0-2,-2 0,1-1,-2 0,0-1,-1 0,-1-1,0 0,-1 0,-1-1,0-1,-2 1,0-1,-1 0,-1-1,-1 1,-1-1,0-9,-2 19,-2-1,1 1,-2 0,1 0,-1-1,-1 2,0-1,0 0,-1 1,0 0,-1 0,1 0,-2 1,1-1,-2 2,1-1,-1 1,0 0,0 1,0-1,-1 2,0-1,-1 1,1 1,-1 0,0 0,0 1,0 0,0 0,0 1,-1 1,1 0,-1 0,1 1,-1 1,1-1,-2 2,-10 0,1 2,0 0,0 2,0 0,1 1,-1 1,2 1,-3 2,-14 10</inkml:trace>
  <inkml:trace contextRef="#ctx0" brushRef="#br0" timeOffset="-3334.804">7916 1243,'21'-18,"43"-40,3 3,1 3,14-4,-79 54,0-1,0 1,0-1,0 1,0 0,0 0,1 0,-1 1,1-1,-1 1,1 0,0 0,-1 0,1 0,0 1,0 0,-1-1,1 1,0 1,0-1,-1 0,1 1,0 0,0 0,-1 0,1 0,-1 1,1-1,-1 1,0 0,3 2,13 30,30 26,-39-54,1 0,0-1,-1-1,2 0,-1 0,0-1,1-1,0 0,0 0,-1-1,1-1,0 0,0 0,0-1,0-1,-1 0,1 0,4-3,8-1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59.79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0 724,'594'0,"-423"29,280-29,113 0,-338 28,507-28,12 0,-501 29,461-29,-508-29,283 29,85 0,-340-29,311 30,-512-1</inkml:trace>
  <inkml:trace contextRef="#ctx0" brushRef="#br0" timeOffset="2464.958">4855 302,'0'622,"-28"-452,16-14,6-137</inkml:trace>
  <inkml:trace contextRef="#ctx0" brushRef="#br0" timeOffset="3201.163">5136 499,'-4'2,"-1"0,0 0,1 0,0 0,-1 1,1 0,0 0,0 0,0 0,1 0,-1 1,1 0,0 0,0 0,-1 1,-8 10,-171 152,-172 194,325-301,30-59,0-1,0 1,0-1,0 1,0-1,1 1,-1-1,0 1,0-1,1 1,-1-1,0 1,1-1,-1 1,1-1,-1 0,1 1,-1-1,0 1,1-1,-1 0,1 0,0 1,-1-1,1 0,-1 0,1 0,-1 0,1 0,-1 1,1-1,0 0,-1 0,1 0,-1-1,1 1,-1 0,1 0,0 0,-1 0,1 0,-1-1,1 1,-1 0,1 0,-1-1,1 1,-1 0,0-1,1 1,-1-1,1 1,-1-1,0 1,1 0,-1-1,0 0,30-21,-14 8,-1 2</inkml:trace>
  <inkml:trace contextRef="#ctx0" brushRef="#br0" timeOffset="6234.921">5899 47,'-4'1,"1"1,-1 0,1 0,0 0,0 0,-1 0,1 1,1 0,-1-1,0 1,1 0,-1 0,1 0,0 1,0-1,0 0,0 1,1 0,-2 2,2-3,-3 6,0 0,0 1,1 0,0-1,0 1,1 0,1 0,0 1,0-1,1 0,0 0,1 2,-1-8,1 1,0-1,0 0,0 0,0 0,1 0,-1 0,1 0,0 0,1 0,-1 0,0-1,1 1,0-1,0 0,0 0,0 0,0 0,1-1,0 1,-1-1,1 0,0 0,0 0,0 0,0-1,0 0,0 1,3-1,2-2,1 0,-1 0,0-1,1-1,-1 1,0-1,-1-1,1 0,-1 0,1 0,-1-1,0-1,-1 1,0-1,1 0,-2-1,1 0,-1 0,0 0,-1-1,1 0,-1 0,0-3,9-8,-1 0,-1-1,-1-1,-1 0,0 0,-2-1,-1 0,4-19,-10 40,-1 1,1 0,0 0,-1 0,1 0,-1-1,1 1,0 0,-1 0,1 0,0 0,-1 0,1 1,0-1,-1 0,1 0,-1 0,1 0,0 1,-1-1,1 0,-1 1,1-1,-1 0,1 1,-1-1,1 1,-1-1,1 0,-1 1,0 0,1-1,-1 1,0-1,1 1,-1-1,0 1,0 0,1-1,-1 1,0-1,0 1,0 0,0-1,0 1,0 0,0-1,0 1,0-1,0 1,0 0,0-1,-1 1,1 0,0-1,0 1,32 86,-5 1,-3 1,11 80,-23-97,-3 1,-3 0,-4 0,-2 1,-7 37,6-107,0 17,-1 0,-1 0,0 1,-2-2,-1 1,0-1,-2 0,0 0,-1-1,-1 0,-1 0,-1-1,0-1,-1 0,8-12,1-1,-1 0,0 0,0-1,0 1,0-1,-1 0,1 0,-1-1,0 0,0 0,0 0,0-1,0 0,0 0,0 0,-1-1,1 0,0 0,0-1,0 1,-1-1,1-1,0 1,0-1,1 0,-1 0,0-1,1 0,-1 0,1 0,0-1,0 1,0-1,0 0,1-1,0 1,0-1,0 0,0 0,1 0,0-1,0 1,0-1,-1-5,1 0,0 0,1 0,0-1,1 1,0 0,1-1,0 0,1 1,0 0,1-1,0 1,1 0,0 0,1 0,0 0,1 0,0 1,3-3,12-22,3 1,0 0,3 2,14-14,-26 31,1 0,0 1,1 1,0 1,1 0,1 1,0 1,0 0,1 2,0 0,1 1,3 0,2 2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1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61,'93'-45,"-70"40,1 1,0 1,-1 1,1 1,0 1,12 2,5-1,-34-1,0 0,0 1,0 0,0 0,0 0,0 1,0 0,-1 1,1-1,-1 1,1 0,-1 1,0 0,0 0,-1 0,1 1,-1-1,0 1,0 1,0-1,-1 1,0-1,0 1,0 1,-1-1,0 0,0 1,-1-1,0 1,0 0,0 0,-1 0,0 2,3 32,-1-1,-2 1,-2-1,-4 21,-23 137,-1 27,30 538,-1-262,1-478,2-1,1 0,1 0,1 0,0-1,2 0,1 0,0-1,1 0,2-1,0 0,0 0,2-1,8 15,-15-18,1-1,1 1,1-2,0 1,0-2,1 1,1-2,0 1,1-1,0-1,0-1,1 0,5 2,-117 5,86-14,1 1,0 0,0 1,0 0,0 0,0 1,1 1,0-1,0 2,0 0,1 0,0 0,0 1,1 1,0-1,1 1,0 1,0-1,1 1,0 0,0 1,1-1,1 1,0 0,0 0,1 1,1-1,-1 6,-23 183,24 223,19-299,-12-107,-2 0,0 0,-1 0,-1 0,-1 0,0 1,-1-1,-1 0,-1 0,-4 15,-23 205,23-202,4-10,-2 0,0-1,-2 0,0 0,-2-1,0 0,-2 0,-1-1,0-1,-8 10,-179 170,186-190,-1-2,0 1,0-2,0 0,-1 0,-1-2,1 1,-1-2,0 0,0-1,-17 1,-101 1,109-7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1 339,'5'0,"11"0,8 0,4 0,2 0,2 0,-1 0,-1 0,0 0,-1 0,0 0,0 0,-1 0,0 0,0 0,0 0,0 0,-4 0</inkml:trace>
  <inkml:trace contextRef="#ctx0" brushRef="#br0" timeOffset="296.691">30 592,'33'0,"31"0,9 0,-3 0,-9 0,-10 0,-8 0,-8 0,-4 0,-3 0,-1 0,-6 0</inkml:trace>
  <inkml:trace contextRef="#ctx0" brushRef="#br0" timeOffset="912.535">340 0,'25'21,"1"-1,0-1,2-1,0-2,1-1,0-1,11 3,40 20,81 52,-158-87,1 1,-1 0,0 0,0 0,-1 0,1 0,-1 0,1 1,-1-1,0 1,0 0,-1 0,1-1,-1 1,0 0,0 0,0 0,0 1,-1-1,0 0,0 0,0 0,0 0,0 0,-1 0,0 0,-1 4,-45 103,30-79,-1-1,-2-1,0-1,-2-1,-8 7,-97 94,27-40,80-71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4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5,4 1,2 0,2-1,-1-1,-1-2,0-1,0-1,-2 0,1 0,-1 0,0 0,-4-1</inkml:trace>
  <inkml:trace contextRef="#ctx0" brushRef="#br0" timeOffset="231.258">28 225,'29'0,"19"0,6 0,-1 0,-5 0,-6 0,-5 0,-9-4,-4-3,-7 1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255 127,'-5'43,"-1"38,-5 11,0-2,2-5,-3-14,1-13,2-7,3-7,2-7,-3-5,0-3,1-1,2-1,1 0,-4-5,0-1,1-4</inkml:trace>
  <inkml:trace contextRef="#ctx0" brushRef="#br0" timeOffset="488.43">1 127,'42'-22,"1"3,1 1,1 2,0 3,1 1,1 2,36-2,-66 10,1 0,-1 2,1 0,-1 1,0 1,1 0,13 5,-27-6,1 0,-1 0,0 1,1 0,-1 0,0 0,0 0,-1 1,1-1,0 1,-1 0,1 0,-1 0,0 1,0-1,-1 1,1-1,-1 1,1 0,-1 0,0 0,-1 1,1-1,-1 0,0 1,0-1,0 1,0-1,-1 1,0-1,0 4,-3 8,-1 0,-1-1,0 0,-1 0,-1 0,0-1,-1 0,-1 0,0-1,-1 0,0 0,-1-1,0-1,-1 0,0 0,-1-1,0-1,0 0,-1-1,-1 0,-48 40,60-46,-1 0,1 1,0 0,-1 0,1 0,1 0,-1 0,0 1,1-1,0 1,0 0,0 0,0 0,0 0,1 0,0 0,0 0,0 0,0 0,0 1,1-1,0 0,0 0,0 1,1-1,-1 0,1 0,0 1,0-1,1 0,-1 0,1 0,0 0,0-1,0 1,0 0,1-1,-1 0,1 1,2 0,7 7,2 0,-1-1,1-1,1 0,0-1,0 0,1-2,12 5,-11-5,0 1,0 0,-1 2,0 0,0 1,-1 0,6 6,-7-3,-1-3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91,'0'14,"0"25,0 9,0 2,-5 2,-1-3,0 0,1-4,1-4,-3-1,0-1,0-3,2-2,2-3,1-2,-3 0,-2-1,1-6</inkml:trace>
  <inkml:trace contextRef="#ctx0" brushRef="#br0" timeOffset="428.409">1 175,'26'-21,"1"1,1 1,1 1,0 2,1 1,1 1,0 2,1 1,26-5,-54 14,0 0,0 0,0 1,1-1,-1 1,0 0,0 1,1-1,-1 1,0 0,1 0,-1 0,1 0,-1 1,0 0,0 0,1 0,-1 0,0 1,0-1,0 1,0 0,0 0,-1 1,1-1,-1 1,1 0,-1 0,0 0,0 0,0 1,-1-1,1 1,-1-1,0 1,1 2,-3 6,-1 1,0-1,-1 1,0-1,-1 0,0 0,-1 0,0 0,-1-1,0 0,-1 0,0 0,-1 0,0-1,-1 0,0-1,-1 0,1 0,-2 0,1-1,-10 5,-25 32,24-24,15-18,0 1,0 0,0 0,1 1,-1-1,1 1,0 0,1 0,-1 0,1 1,0-1,1 1,-1 0,1-1,0 1,0 0,1 1,0-1,0 0,0 0,1 0,0 1,0-1,1 0,0 0,0 1,5 7,1-2,0 1,1-1,1 0,0 0,0-1,1 0,1-1,0 0,0-1,2 1,41 40,-37-34,-2-3</inkml:trace>
  <inkml:trace contextRef="#ctx0" brushRef="#br0" timeOffset="751.287">961 373,'-24'4,"-17"13,-8 6,6 6,10 1,5-3,8-3,8 1,5 0,8-4,5-1,6-4,6-4,4-4,3-4,3-3,1-1,-4 0</inkml:trace>
  <inkml:trace contextRef="#ctx0" brushRef="#br0" timeOffset="1062.816">1244 345,'-8'10,"1"0,1 1,0 0,1 0,0 1,0-1,1 1,1 0,0 0,0 0,2 1,-1-1,2 0,-1 1,2-1,0 1,0-1,1 0,2 7,-3-16,1-1,-1 1,1 0,0-1,0 1,0-1,0 0,0 0,1 0,-1 0,1 0,-1 0,1-1,0 1,-1-1,1 0,0 1,0-1,0-1,0 1,0 0,0-1,0 1,0-1,0 0,1 0,-1 0,0-1,0 1,0-1,0 0,0 1,0-2,6 0,-1 0,0-1,0-1,0 1,0-1,-1 0,0-1,0 0,0 0,0 0,3-5,-6 6,0 1,-1-1,0 0,1 0,-2 0,1 0,0-1,-1 1,0-1,0 0,0 1,-1-1,1 0,-1 0,0 0,-1 0,1 0,-1 0,0 0,0-1,-1 1,1 0,-1 0,0 0,-1 0,1 1,-1-1,0 0,0 0,0 1,-1 0,0-1,1 1,-2 0,1 0,0 0,-1 1,0-1,1 1,-2 0,1 0,-2-1,-20-4,2 3</inkml:trace>
  <inkml:trace contextRef="#ctx0" brushRef="#br0" timeOffset="1430.066">1808 260,'-38'21,"16"-11,2 1,0 1,0 1,1 1,0 0,2 2,0 0,-7 9,22-24,1 0,0 0,0 0,0 0,0 0,0 1,0-1,0 0,0 1,0-1,1 0,-1 1,1-1,-1 1,1-1,-1 1,1-1,0 1,0-1,0 1,0 0,0-1,0 1,0-1,0 1,0-1,1 1,-1-1,1 1,-1-1,1 1,0-1,0 0,-1 1,1-1,0 0,0 1,0-1,0 0,0 0,1 0,-1 0,0 0,68 19,-47-16,51 36,-72-38,1 0,-1-1,0 1,0 0,0 0,0 0,0 0,0 0,0 0,-1 0,1 0,-1 0,1 0,-1 0,0 0,0 0,0 0,0 0,0 1,0-1,-1 0,1 0,-1 0,1 0,-1 0,0 0,0 0,0 0,0-1,0 1,0 0,-1 0,1-1,0 1,-1-1,0 1,0 0,-5 4,-1-1,1 1,-1-1,0-1,0 1,-1-2,1 1,-1-1,0 0,0-1,0 0,0 0,-1-1,1 0,0-1,-1 0,1 0,-3-2,-13 2</inkml:trace>
  <inkml:trace contextRef="#ctx0" brushRef="#br0" timeOffset="2147.547">2146 260,'-8'6,"1"0,0 1,0 0,1 0,0 1,0 0,1 0,-1 0,2 1,-1 0,2 0,-1 0,1 0,0 1,1-1,0 1,1-1,0 1,0 0,1 0,1 8,-1-7,1 0,1 0,0 0,0 0,1-1,0 1,1-1,0 0,1 0,0-1,1 1,0-1,6 7,-9-12,0 0,1 0,0-1,0 1,0-1,0 0,1 0,-1 0,1-1,0 0,-1 0,1 0,0 0,0-1,1 1,-1-2,0 1,0 0,0-1,1 0,-1 0,0-1,0 1,1-1,-1 0,0 0,0-1,0 0,1 0,10-5,0-1,0-1,-1 0,0-1,0 0,-1-1,-1-1,0 0,0-1,-1-1,-1 0,0 0,-1-1,-1 0,1-3,-7 12,0 0,0-1,0 0,-1 1,0-1,0 0,-1 0,0-1,0 1,-1 0,1 0,-2 0,1 0,-1-1,0 1,0 0,-1 0,0 0,0 1,-1-1,0 0,0 1,0-1,-1 1,0 0,0 1,-1-1,0 1,0-1,0 1,0 1,-1-1,0 1,0 0,0 0,0 1,-1-1,1 2,-6-3,-80 3,68 8</inkml:trace>
  <inkml:trace contextRef="#ctx0" brushRef="#br0" timeOffset="2482.076">2033 514,'29'-4,"19"-8,6 0,-1 1,-5 2,-11 9,-6 2,-5 8,-1 1,0-2,1-1,0-3,0-2,2-1,0-1,-5-2</inkml:trace>
  <inkml:trace contextRef="#ctx0" brushRef="#br0" timeOffset="2865.402">2823 429,'39'0,"26"-5,8-1,-4 0,-9 1,-10 2,-9 1,-6 1,-5 0,-2 1,-6 0</inkml:trace>
  <inkml:trace contextRef="#ctx0" brushRef="#br0" timeOffset="3079.946">3106 232,'-15'43,"-4"29,1 6,3-4,4-11,10-15,4-12,6-12,3-9</inkml:trace>
  <inkml:trace contextRef="#ctx0" brushRef="#br0" timeOffset="3629.794">3557 203,'-6'11,"1"1,0 0,1 0,1 1,0-1,0 1,1 0,1-1,0 1,0 0,2 0,-1 0,2 0,0-1,0 1,1-1,1 2,-3-12,1 0,-1 0,1 0,0 0,-1 0,1 0,0-1,0 1,0-1,0 1,1-1,-1 0,0 0,0 0,1 0,-1 0,1 0,-1-1,0 1,1-1,-1 0,1 0,0 0,-1 0,1 0,-1 0,1-1,-1 1,0-1,1 0,-1 1,1-1,-1 0,0-1,75-48,156-200,-225 243,-6 5,-1-1,1 0,-1 1,1-1,0 1,0-1,0 1,0 0,1 0,-1 0,0 0,1 1,-1-1,1 0,0 1,0 0,-1 0,1 0,0 0,0 0,0 0,0 1,0-1,0 1,0 0,0 0,0 0,1 1,-1-1,0 1,0-1,-1 1,1 0,0 0,0 0,0 1,0-1,-1 1,1-1,-1 1,1 0,0 1,2 11,0 0,-1 0,-1 0,-1 0,0 1,0-1,-2 1,0-1,0 1,-2-1,1 1,-2-1,0 0,-3 7,-1 21,-7 42,-4-1,-4-1,-3-1,-3-1,-35 67,5-57,57-90,0 1,0 0,0-1,0 1,0-1,0 1,0-1,0 0,0 1,0-1,0 0,0 0,0 1,0-1,0 0,0 0,0 0,0-1,0 1,0 0,0 0,0 0,0-1,0 1,0-1,0 1,0-1,0 1,0-1,0 1,0-1,0 0,1 1,-1-1,0 0,0 0,1 0,-1 0,1 1,-1-1,1 0,-1 0,1 0,-1 0,1 0,0-1,-14-49,18 23,1 2,2-1,0 1,2 0,1 0,1 1,1 0,1 1,13-19,-10 18,1 0,1 1,0 1,2 0,1 2,1 0,1 2,0 0,1 2,1 0,8-2,2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0,'23'5,"24"2,7-1,0-1,-4-2,-7 0,-5-2,-4-1,-4 0,-6 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39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1 255,'424'0,"-373"5,-33 1</inkml:trace>
  <inkml:trace contextRef="#ctx0" brushRef="#br0" timeOffset="310.365">1 509,'38'-4,"22"-3,7 1,-5-4,-7 0,-8 2,-8 2,-5 2,-4 2,-3 1,0 1,-5 0</inkml:trace>
  <inkml:trace contextRef="#ctx0" brushRef="#br0" timeOffset="914.834">282 1,'136'87,"68"24,-68-54,-135-56,1-1,-1 1,1 0,-1 0,0 0,1 0,-1 0,0 1,0-1,0 0,0 0,0 1,0-1,0 1,0-1,-1 1,1-1,0 1,-1 0,1-1,-1 1,0-1,0 1,1 0,-1 0,0-1,0 1,-1 0,1-1,0 1,-1 0,1-1,-1 1,1-1,-1 1,1-1,-1 1,0-1,0 1,0-1,-1 1,-53 51,50-49,-303 252,264-200,33-37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2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0,'-2'1,"0"-1,-1 1,1-1,0 1,0 0,0 0,0 0,0 0,0 0,0 0,0 1,1-1,-1 1,0-1,1 1,-1-1,1 1,0 0,-1 0,1 0,0 0,0 0,0 0,0 0,1 0,-1 0,1 1,-1-1,1 0,0 0,-1 1,1 0,-24 158,18-133,2 0,0 1,2-1,2 1,0-1,2 0,1 1,1-1,5 13,-9-39,0 0,0 0,1 0,-1-1,0 1,1 0,0 0,-1-1,1 1,0 0,0-1,0 1,0-1,0 1,0-1,0 1,1-1,-1 0,1 0,-1 0,1 1,-1-1,1-1,-1 1,1 0,0 0,-1-1,1 1,0-1,0 1,0-1,-1 0,1 1,0-1,0 0,0 0,0-1,-1 1,1 0,0-1,0 1,0-1,-1 1,1-1,0 0,-1 0,1 1,-1-1,1-1,-1 1,1 0,-1 0,1 0,-1-1,1 0,8-11,0-1,-1 0,0 0,-1-1,-1 0,0-1,-1 1,4-15,-1 4,114-265,-123 291,1 0,-1 1,0-1,1 0,-1 0,0 0,1 0,-1 0,0 0,1 0,-1 0,0 0,1 0,-1 0,0 0,1 0,-1 0,0-1,1 1,-1 0,0 0,1 0,-1 0,0-1,0 1,1 0,-1 0,0 0,0-1,1 1,-1 0,0-1,0 1,0 0,0 0,1-1,-1 1,0 0,0-1,0 1,0 0,0-1,0 1,0 0,0-1,0 1,1 34,-2-28,-1 73,0-26,2 0,2 0,9 51,25 145,-30-202,-1 1,-3-1,-2 1,-3 29,1-67,0 1,0-1,-1 1,0-1,-1 0,0 0,0 0,-1 0,-1-1,-5 9,9-15,-1 0,1 1,-1-1,0 0,0 0,0-1,0 1,0-1,0 1,-1-1,1 0,-1 0,0 0,0-1,1 0,-1 1,0-1,0 0,0-1,0 1,-1-1,1 0,0 0,0 0,0 0,0-1,0 0,0 1,-3-3,1-1,0 0,1-1,-1 0,1 0,0 0,1 0,-1-1,1 0,0 0,1 0,-1-1,1 1,1-1,-1 0,1 0,0 1,1-1,-1-1,1 1,1 0,-1 0,1 0,1 0,0-7,2-14,2 0,0 1,2 0,1 0,1 1,2 0,5-10,46-58,-45 73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30,'19'-5,"16"-1,7 0,1 1,-2 2,-3 0,-3 2,-3 1,-2 0,-6 0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54,'38'-5,"28"-6,7-2,-5 2,-8 3,-14 2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4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67,'5'38,"1"37,1 11,-2-1,-2-9,-1-8,0-11,3-10,1-9,0-5,-2-4,0-2,-2-1,-6-5,-2-5</inkml:trace>
  <inkml:trace contextRef="#ctx0" brushRef="#br0" timeOffset="487.289">1 236,'9'-8,"31"-25,1 1,2 3,0 1,3 2,0 2,41-15,-84 37,1 0,0 0,0 0,0 0,0 1,0-1,0 1,0 0,0 0,1 1,-1-1,0 1,0 0,1 0,-1 1,0-1,0 1,1 0,-1 0,0 0,0 0,0 1,0 0,0 0,-1 0,1 0,0 1,-1-1,0 1,1 0,-1 0,0 0,-1 0,1 0,0 1,-1 0,0-1,0 1,0 0,0 0,-2 8,-1-1,0 0,0 1,-1-1,0 0,-1 0,0 0,-1-1,-1 1,1-1,-1 0,-1 0,0 0,-1-1,1 0,-2 0,1-1,-1 0,-1 0,-5 4,-21 19,27-25,0 0,1 0,-1 1,2 0,-1 1,1-1,0 1,0 0,1 1,-1 1,6-4,0-1,0 1,1 0,0 0,0-1,0 1,0 0,1-1,0 1,0-1,1 0,-1 0,1 0,0 0,1 0,-1 0,1-1,0 0,0 1,0-1,1-1,-1 1,3 0,2 6,164 154,-148-146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1,'-7'2,"0"0,0 1,0 0,0 1,0-1,1 1,0 1,0-1,0 1,0 0,1 0,-1 1,2-1,-1 1,0 0,1 1,0-1,1 1,0 0,-2 4,3-9,-19 35,2 0,1 2,2 0,2 1,1 0,2 1,2 0,2 1,2 0,1 0,2 0,2 0,3 5,-1-32,1 0,1 0,0-1,1 0,1 0,0 0,1-1,0 0,1 0,1 0,7 7,3 11,-18-20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0,'-17'278,"4"-17,-11-146,22-94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0,'34'5,"25"1,7 0,-2-1,-7-1,-9-2,-8-1,-6-1,-3 0,-3 0,-6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0,'-10'2,"1"-1,-1 1,1 1,-1 0,1 0,0 1,0 0,1 1,-1-1,1 2,0-1,0 1,1 1,-1-1,2 1,-1 0,1 1,0-1,0 1,1 1,0-1,0 1,1 0,1 0,-1 0,1 0,1 1,0-1,0 1,1-1,0 1,0 8,-1-11,1 0,-1 0,1 0,1 0,-1 0,1 0,0 0,1 0,0 1,0-1,1 0,-1 0,1-1,1 1,-1 0,1-1,1 1,-1-1,1 0,0 0,0 0,1-1,0 0,0 1,0-2,0 1,1 0,0-1,0 0,0-1,7 4,-1-5,1 0,0-1,0 0,0-1,0 0,-1-1,1-1,0 0,-1-1,1 0,-1-1,0 0,0-1,7-3,5-4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1,'-21'22,"1"1,2 1,0 1,2 1,0 0,2 1,1 0,1 1,-6 25,16-50,1 1,1-1,-1 1,0 0,1-1,-1 1,1 0,0-1,1 1,-1 0,1 0,-1-1,1 1,0-1,0 1,1-1,-1 1,1-1,-1 0,1 1,0-1,1 0,-1 0,0-1,1 1,-1 0,1-1,0 1,0-1,0 0,0 0,1 0,-1-1,0 1,1-1,-1 0,1 0,-1 0,1 0,0 0,0-1,9-1,1 0,-1-1,1-1,-1 0,0 0,0-2,0 1,-1-2,1 0,-1 0,-1-1,1-1,-1 0,-1 0,1-1,-1 0,-1-1,0 0,0-1,-1 0,5-9,-7 14,-1 0,0 0,-1 0,0-1,0 0,0 0,0 0,-1-1,-1 1,1-1,-1 1,0-1,-1 0,0 0,0 0,-1 0,0 1,0-1,0 0,-1 0,-1 0,1 0,-4-6,1 10,-1 0,1 0,-1 1,0-1,-1 1,1 1,0-1,-1 1,0 0,1 0,-1 0,0 1,0 0,0 0,0 0,0 1,0 0,0 0,0 1,0 0,0 0,0 0,-5 2,-9 4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7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18,'39'0,"26"0,8 0,-5 0,-8 0,-10 0,-13-4,-9-3,-8 1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28,'-4'-3,"-1"0,1 0,-1 0,0 1,1-1,-1 1,-1 0,1 1,0-1,0 1,0 0,-1 1,1-1,-1 1,1 0,0 0,-1 1,1-1,0 1,0 1,-1-1,1 1,0 0,0 0,0 0,1 0,-1 1,0 0,1 0,0 0,0 1,0 0,0-1,0 1,1 0,0 1,-1-1,2 1,-1-1,0 1,1 0,0 0,0 2,3-2,0 1,1-1,0 0,0 0,0 0,0-1,1 1,0 0,0-1,0 1,0-1,1 0,0 0,0-1,0 1,0-1,1 0,-1 0,1 0,-1-1,1 1,0-1,0 0,0-1,1 1,0-1,14 9,65 48,-84-56,1-1,0 1,0 0,0 0,-1 0,1 0,-1 1,0-1,0 0,0 1,0-1,0 0,0 1,0-1,-1 1,1-1,-1 1,0 0,0-1,0 1,0-1,0 1,-1-1,1 1,-1 0,1-1,-1 0,0 1,0-1,0 1,-1-1,1 0,0 0,-1 0,1 0,-1 0,0 0,0 1,-12 8,-1 0,0 0,-1-2,1 0,-2 0,1-2,-1 0,-1-1,-7 2,15-5,-14 5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53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191 330,'-18'12,"1"2,0 0,1 1,1 1,0 0,1 1,1 0,1 1,0 1,1 0,1 0,-4 14,12-26,0 0,1 0,0 0,1 0,-1 0,1 1,0-1,1 0,0 0,0 0,1 0,0 0,0-1,0 1,1 0,0-1,0 0,1 1,-1-2,1 1,1 0,-1-1,1 1,0-1,0 0,5 2,0 2,0-1,0-1,1 0,0 0,0-1,0-1,1 0,0 0,0-1,0-1,1 0,-1 0,1-2,10 1,-4-5,1-1,-1-1,0-1,0-1,-1 0,0-1,0-1,-1-1,0-1,0 0,-1-1,-1 0,13-14,-27 25,15-10,-1 0,0-1,0-1,-1 0,-1-1,-1-1,0 0,0 0,-2-1,0-1,0 1,-2-2,0 1,4-17,-11 27,0 0,0 0,-1-1,0 1,0 0,-1 0,0-1,0 1,0 0,-1 0,0 0,-1 0,0 0,0 1,0-1,-1 1,0 0,0 0,0 0,-1 0,0 1,0 0,0 0,-1 0,0 1,0 0,-5-3,-2 0,0 0,0 1,-1 1,0 0,-1 0,1 2,-1 0,1 0,-1 2,0 0,0 0,0 2,-3 0,-7 1,1 2,-1 1,1 1,0 1,0 1,1 1,0 0,-13 10,9-2</inkml:trace>
  <inkml:trace contextRef="#ctx0" brushRef="#br0" timeOffset="533.186">21 555,'130'-77,"-119"72,17-9,-21 9,0 1,1 0,-1 0,1 1,0 0,0 0,0 1,0 0,0 1,1-1,-1 2,0-1,1 1,-1 0,4 1,-7 1,-1 1,0 0,0-1,0 1,0 1,0-1,0 0,-1 1,0 0,0 0,0 0,0 0,0 0,-1 1,2 3,30 38,-25-41,1 0,-1-2,1 1,0-1,0 0,1-1,-1 0,0-1,1 0,-1-1,1 0,-1-1,1 0,-1 0,0-1,1 0,-1-1,8-3,6-5,-6-1</inkml:trace>
  <inkml:trace contextRef="#ctx0" brushRef="#br0" timeOffset="1070.169">812 19,'0'-1,"0"1,0-1,0 0,0 0,0 1,0-1,0 0,0 1,1-1,-1 0,0 0,0 1,1-1,-1 1,1-1,-1 0,1 1,-1-1,1 1,-1-1,1 1,-1-1,1 1,-1-1,1 1,0-1,-1 1,1 0,0 0,-1-1,1 1,0 0,0 0,-1 0,1 0,0 0,0 0,-1 0,1 0,0 0,0 0,-1 0,1 0,0 0,-1 1,1-1,0 0,-1 0,1 1,0-1,-1 1,1-1,35 21,-24-7,0 1,-1 0,-1 0,-1 1,0 0,-1 1,0 0,-2 0,0 1,-1-1,0 1,-2 1,0-1,-1 0,-1 1,-1-1,0 1,-3 10,4-10,-1 1,-1-1,-1 1,-1-1,-1 1,0-1,-2-1,0 1,-1-1,-1 0,0 0,-6 8,-2-2,-1-1,-1 0,0-2,-2 0,-1-1,0-1,-1-1,-18 11,16-16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2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58 617,'-23'107,"13"-66,4-16,0 0,1 0,2 1,0-1,2 1,1 14,0-38,0 0,0 1,0-1,1 0,-1 1,1-1,0 0,-1 0,1 0,0 0,0 0,0 0,0 0,1 0,-1 0,1 0,-1 0,1-1,-1 1,1-1,0 1,0-1,0 0,0 1,0-1,0 0,0 0,0-1,0 1,0 0,1-1,-1 1,0-1,0 0,1 1,-1-1,0-1,82-27,-62 9,-1-2,0 0,-2 0,0-2,-2-1,0 0,-2-1,1-4,31-45,-22 37,161-266,-170 272,-2-1,-2 0,0-1,-3 0,-1-1,-1 0,-1 0,-3-1,0-7,-11 20,-9 52,3 12,2 2,2-1,2 1,-2 35,-1-3,-1 8,3 0,4 0,4 0,3 1,5 6,67 522,-72-408,-2-202,1 0,-1 1,0-1,0 0,-1 0,1 0,-1 0,1 1,-1-1,0 0,0 0,0 0,-1 0,1-1,-1 1,1 0,-1 0,0-1,0 1,0-1,-1 0,1 0,0 0,-1 0,0 0,1 0,-1 0,0-1,0 0,0 1,0-1,0 0,0-1,0 1,0 0,0-1,0 0,-1 1,1-1,0-1,0 1,0 0,-1-1,1 1,0-1,0 0,0 0,0-1,0 1,-2-2,-2-2,1 0,-1-1,1 1,1-1,-1-1,1 1,0-1,0 0,1 0,0 0,0-1,1 0,-1-3,-6-14</inkml:trace>
  <inkml:trace contextRef="#ctx0" brushRef="#br0" timeOffset="251.655">115 53,'-10'-10,"-2"2,-1 7,4 4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3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283 376,'-15'5,"0"1,0 0,1 1,-1 1,1 0,1 1,0 0,0 1,1 1,0 0,1 0,0 1,0 1,2 0,0 0,0 1,1 0,1 0,0 1,1 0,1 0,0 1,1-1,1 1,0 0,1 0,1 0,0 6,2-14,0 0,0 0,0-1,1 1,0-1,1 1,-1-1,1 0,1 0,0 0,0 0,0 0,1-1,-1 0,2 0,-1 0,1-1,-1 0,2 0,-1 0,0 0,1-1,0-1,0 1,5 1,0 0,0-1,1-1,-1 0,1 0,-1-1,1-1,0 0,0-1,0 0,0-1,-1 0,1-1,0-1,-1 0,5-2,4-2,-1-1,1 0,-2-2,0 0,0-1,-1-1,0-1,-1 0,0-2,-1 0,-1 0,-1-1,0-1,-1-1,0 0,-2 0,0-1,-1-1,-1 1,-1-2,5-19,-11 32,0 0,-1 0,0 0,-1 0,0-1,0 1,0 0,-1 0,0 0,-1 0,0 0,0 0,-1 0,0 1,0-1,-1 1,0 0,0 0,0 0,-1 1,0-1,-1 1,1 0,-1 0,0 1,-1 0,1 0,-1 1,0-1,0 1,0 1,-1 0,1 0,-1 0,-3 0,-5 0,1 1,-1 0,0 1,0 1,1 0,-1 1,0 1,0 0,1 2,0-1,-1 2,2 0,-1 1,0 0,0 2,-17 8</inkml:trace>
  <inkml:trace contextRef="#ctx0" brushRef="#br0" timeOffset="332.722">1 743,'18'-23,"0"1,2 1,1 1,0 0,2 2,0 0,1 2,1 0,1 2,-23 12,1 1,0 0,0 0,-1 0,1 0,0 1,0-1,0 1,0 0,0 0,0 1,0-1,0 1,-1 0,1 0,0 0,0 1,-1-1,1 1,-1 0,1 0,-1 0,0 0,0 1,0-1,0 1,0 0,0 0,-1 0,1 0,-1 0,0 0,0 1,0-1,-1 1,1 1,3 1,-1 1,2-1,-1 0,0 0,1-1,0 1,1-1,-1-1,1 1,0-1,0 0,0 0,1-1,-1 0,1-1,0 0,0 0,-1 0,1-1,0 0,1-1,-1 1,3-2,93-2,-92 2</inkml:trace>
  <inkml:trace contextRef="#ctx0" brushRef="#br0" timeOffset="879.964">1102 545,'19'-5,"16"-1,7 0,1 1,-2 2,-3 0,-4 2,-2 1,-6-5,-4-1,0 0,1 1,1 2,1 1,2 0,0 2,-4 0</inkml:trace>
  <inkml:trace contextRef="#ctx0" brushRef="#br0" timeOffset="1128.171">1045 799,'43'-5,"34"-6,8-1,0-4,-11 1,-12 3,-12 4,-15 3</inkml:trace>
  <inkml:trace contextRef="#ctx0" brushRef="#br0" timeOffset="1582.812">2372 404,'-51'2,"0"2,0 3,1 2,-28 9,15 7,62-25,-1 1,1 0,0 0,0 0,-1-1,1 1,0 0,0 1,0-1,0 0,0 0,0 0,1 1,-1-1,0 0,0 1,1-1,-1 1,1-1,0 0,-1 1,1-1,0 1,0-1,0 1,0-1,0 1,0-1,0 1,0-1,1 1,-1-1,1 1,-1-1,1 1,-1-1,1 0,0 1,0-1,0 1,7 6,-1 1,1-2,1 1,-1-1,1-1,0 1,1-2,0 1,-1-1,2-1,-1 1,5-1,73 42,-85-44,0-1,0 1,-1 0,1 0,0 0,-1 0,0 1,1-1,-1 0,0 1,0 0,0-1,0 1,-1 0,1 0,-1 0,0 0,0 0,0 1,0-1,0 0,-1 0,1 1,-1-1,0 0,0 1,0-1,-1 0,1 1,-1-1,0 0,0 0,0 0,0 1,0-1,-1 0,1-1,-1 1,0 0,0 0,0-1,0 1,-1-1,1 1,0-1,-1 0,-1 1,-15 8,0 0,0-2,-1 0,0-1,0-1,-1-1,0 0,0-2,-2-1,-46 16,50-14</inkml:trace>
  <inkml:trace contextRef="#ctx0" brushRef="#br0" timeOffset="2200.234">2372 884,'44'-87,"-33"69,0-1,1 2,2 0,-1 0,2 1,0 1,1 0,0 1,13-8,131-71,-159 93,0-1,0 0,0 1,0 0,0-1,0 1,0 0,0-1,0 1,0 0,0 0,0 0,0 0,0 0,1 0,-1 0,0 0,0 0,0 1,0-1,0 0,0 1,0-1,0 1,0-1,0 1,-1-1,1 1,0 0,0-1,0 1,-1 0,1 0,0 0,-1 0,1-1,-1 1,1 0,-1 0,1 0,-1 0,1 0,-1 0,0 0,0 0,0 0,1 1,-1-1,0 0,0 0,-7 56,6-56,0 1,0-1,0 1,0 0,0-1,1 1,-1 0,1 0,-1-1,1 1,-1 0,1 0,0 0,0 0,0 0,0-1,0 1,1 0,-1 0,0 0,1 0,-1-1,1 1,0 0,0 0,-1-1,1 1,0-1,1 1,-1-1,0 1,0-1,1 0,-1 1,0-1,1 0,-1 0,1 0,0 0,-1 0,1 0,0-1,0 1,-1 0,1-1,0 0,0 1,0-1,0 0,1 0,11-3,-1 0,1-1,0-1,-1 0,0-1,0 0,-1-1,12-8,-3 3,186-99,-206 111,-1-1,1 1,-1-1,0 1,1 0,-1-1,1 1,-1 0,1-1,-1 1,1 0,0-1,-1 1,1 0,-1 0,1 0,-1 0,1 0,0 0,-1 0,1 0,-1 0,1 0,0 0,-1 0,1 0,-1 0,1 0,0 0,-1 1,1-1,-1 0,1 1,-1-1,1 0,-1 1,1-1,-1 0,1 1,-1-1,0 1,1-1,-1 1,0-1,1 1,-1-1,0 1,1-1,-1 1,0 0,0-1,0 1,0-1,0 1,0 0,0-1,0 1,0-1,0 1,0 0,0-1,0 1,0-1,0 1,0-1,-1 1,1 0,-22 46,15-34,2-2,-20 62,24-71,1 0,0 0,0 0,0 0,0 0,1 0,-1 0,0-1,1 1,0 0,-1 0,1 0,0 0,0-1,0 1,0 0,0-1,0 1,0-1,1 1,-1-1,0 1,1-1,-1 0,1 0,0 0,-1 0,1 0,0 0,0 0,0-1,-1 1,1-1,0 1,0-1,2 1,17 2</inkml:trace>
  <inkml:trace contextRef="#ctx0" brushRef="#br0" timeOffset="3014.243">3670 488,'-26'9,"0"2,1 0,0 1,1 2,0 0,1 2,1 0,1 2,-16 15,35-32,0 0,1 1,-1-1,0 1,0-1,1 1,-1-1,1 1,-1 0,1-1,0 1,0 0,0 0,0 0,0 0,0 0,0 1,1-1,-1 0,1 0,0 0,-1 1,1-1,0 0,0 0,0 0,1 1,-1-1,1 0,-1 0,1 0,0 0,-1 1,1-1,0 0,0 0,1-1,-1 1,0 0,1 0,-1-1,1 1,-1 0,1-1,0 0,0 1,-1-1,1 0,0 0,0 0,0 0,1 0,-1-1,0 1,0 0,0-1,1 0,15-3,-1 0,1-2,-1 0,1-1,-1 0,-1-2,0 0,0-1,0 0,-1-2,2-2,-11 10,159-118,-164 121,-1-2,1 1,0 0,0 0,-1-1,1 1,0 0,0 0,0 0,0 0,0 0,0 0,1 0,-1 1,0-1,0 0,1 0,-1 1,0-1,1 1,-1 0,0-1,1 1,-1 0,1 0,-1-1,1 1,-1 0,0 1,1-1,-1 0,1 0,-1 1,1-1,-1 1,0-1,1 1,-1-1,0 1,0 0,1 0,-1-1,0 1,0 0,0 0,0 0,0 0,0 1,19 126,-18-124,0 0,-1 0,1-1,0 1,1 0,-1-1,1 0,-1 0,1 0,0 0,0 0,0 0,1-1,-1 1,1-1,-1 0,1 0,0-1,0 1,0-1,0 1,0-1,0-1,0 1,0 0,0-1,0 0,0 0,0 0,1-1,-1 1,0-1,0 0,3-1,19-7,0-2,0-1,-1 0,-1-2,0-1,-1-1,0-1,-2-1,0-1,-1-1,5-7,-3 8,-1-2,-1 0,-1-1,-1-1,-1-1,-2-1,2-3,-11 16,0 3,-1 0,-1 0,0 0,0 0,0-1,-1 0,-1 1,0-1,0 0,-1-1,0 1,-1 0,0-6,-2 13,1 1,-1-1,0 1,0 0,0 0,0 0,-1 0,1 0,0 0,-1 1,1-1,-1 1,0-1,0 1,1 0,-1 0,0 0,0 1,0-1,0 1,0 0,0-1,0 1,0 1,0-1,0 0,0 1,0-1,0 1,0 0,1 0,-1 0,0 0,1 1,-1-1,0 1,1 0,0-1,-1 1,1 0,0 0,0 1,0-1,0 0,0 1,-9 7,-1 0,1 1,1 0,0 1,1 0,0 0,1 1,0 1,1-1,1 1,0 0,1 0,0 1,1 0,1 0,0 0,1 0,1 0,0 0,1 0,1 1,0-1,4 13,-2-21,0-1,0 1,1-1,0 0,0 0,0-1,1 1,0-1,0 0,0 0,1 0,0-1,0 0,0 0,0-1,1 1,-1-1,1-1,0 1,0-1,0 0,1-1,159 13,-143-18,-1 0,0-2,0 0,-1-2,1 0,-2-2,1 0,-1-1,-1-2,0 0,-1-1,0-1,9-10,3 1,-13 13,0-2,0 0,-2-2,1 1,-2-2,0 0,-1-1,-1-1,0 0,-2 0,0-1,-1-1,0 1,-2-2,-1 1,0-1,-1 0,-2-1,0 0,-1-4,-3 23,0-1,0 1,-1-1,1 1,-1 0,0-1,0 1,0 0,-1-1,1 1,-1 0,1 0,-1 0,0 0,0 0,-1 1,1-1,-1 1,1-1,-1 1,0 0,1 0,-1 0,0 0,-1 1,1-1,0 1,0 0,-1 0,1 0,0 0,-1 0,1 1,-1 0,1-1,-1 1,1 1,-1-1,1 0,-1 1,1 0,-1 0,1 0,-2 1,-6 1,0 1,0 0,0 1,0 1,1-1,0 2,0-1,1 1,-1 1,2 0,-1 0,1 0,0 1,1 1,0-1,0 1,1 0,1 1,0 0,0-1,1 1,0 1,1-1,0 1,1-1,0 1,1 0,0 0,1-1,0 1,1 0,1 0,1 5,3 4,1 0,1 0,1-1,0 0,2 0,0-1,2-1,0 0,0 0,2-1,0-1,1-1,1 0,0-1,1-1,0-1,1 0,1-1,-1-1,2-1,20 6,12-5,-29-8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12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57,'1'1,"1"0,-1 0,0 0,0 0,0 0,-1 0,1 1,0-1,0 0,-1 1,1-1,0 0,-1 1,1-1,-1 1,0-1,0 0,1 1,-1-1,0 1,0-1,0 1,0-1,-1 1,1-1,0 1,-1-1,1 1,-1-1,1 0,-1 1,0-1,1 0,-1 0,0 1,0-1,0 1,-1 7,-30 259,33-183,-12 124,1-145,-20 65,30-134,5-7</inkml:trace>
  <inkml:trace contextRef="#ctx0" brushRef="#br0" timeOffset="247.897">0 481,'39'-5,"41"-11,16-8,-2 1,-9-1,-13 3,-14 1,-13-1,-9 3,-5 0,-9 3</inkml:trace>
  <inkml:trace contextRef="#ctx0" brushRef="#br0" timeOffset="700.113">706 1,'-21'114,"4"1,5 0,6 1,5 52,0-165,1 1,-1-1,1 1,0-1,-1 1,2 0,-1-1,0 1,1-1,0 1,0-1,0 0,0 1,0-1,1 0,-1 0,1 0,0 0,0 0,0 0,0 0,0-1,1 1,0-1,-1 1,1-1,0 0,0 0,0 0,0-1,0 1,0-1,1 0,-1 1,1-2,-1 1,0 0,1-1,0 1,-1-1,1 0,-1 0,1 0,-1-1,1 1,1-2,94-64,-70 42,102-82,-130 105,0 0,0 0,1-1,-1 1,0 0,1 1,-1-1,1 0,-1 0,1 0,0 1,-1-1,1 1,-1 0,1-1,0 1,-1 0,1 0,0 0,0 0,-1 0,1 0,0 0,-1 1,1-1,-1 1,1-1,0 1,-1 0,1-1,-1 1,1 0,-1 0,0 0,1 0,-1 0,0 1,0-1,0 0,0 0,0 1,0-1,0 1,0-1,0 1,-1-1,1 1,-1-1,1 1,-1 0,1-1,-1 1,0 0,0-1,0 1,0 2,-11 70,9-69,0 0,1 0,-1 0,1 0,0 0,0 0,1 1,-1-1,1 0,0 0,1 1,-1-1,1 0,0 0,0 0,1 1,0-1,0-1,2 5,6 4</inkml:trace>
  <inkml:trace contextRef="#ctx0" brushRef="#br0" timeOffset="1100.463">1242 707,'16'-5,"0"-1,-1-1,1 0,-1 0,-1-2,1 0,-2-1,1 0,-1-1,-1 0,0-1,-1 0,0-1,0-1,4-7,-14 20,-1 0,1-1,0 1,0 0,-1 0,1 0,-1 0,1 0,-1-1,1 1,-1 0,1-1,-1 1,0 0,0 0,0-1,0 1,0 0,0-1,0 1,0 0,-1-1,1 1,0 0,-1 0,1-1,-1 1,0 0,1 0,-1 0,0 0,0 0,1 0,-1 0,0 0,0 0,0 0,0 0,0 0,0 1,-1-1,1 0,0 1,0-1,0 1,-1-1,1 1,0 0,-1 0,1-1,0 1,-2 0,-67 22,61-16,-1 1,1 0,0 1,0 0,1 0,0 1,0 0,1 0,0 1,1 0,0 0,1 0,0 1,0 0,1 0,1 0,0 1,0-1,1 1,1-1,-1 9,2-16,1 0,-1 0,1-1,0 1,0 0,1-1,-1 1,1-1,-1 1,1-1,0 0,0 0,1 0,-1 0,1 0,-1 0,1-1,0 1,0-1,0 0,0 0,0 0,1 0,-1 0,1-1,-1 1,1-1,-1 0,1 0,0-1,0 1,8 1,0-1,1 0,-1 0,0-2,0 1,0-1,0-1,0 0,2-2,11-3</inkml:trace>
  <inkml:trace contextRef="#ctx0" brushRef="#br0" timeOffset="1544.177">1638 763,'43'-29,"-1"-2,-2-1,-1-3,-1-1,-2-1,13-21,-29 39,-11 38,-10-13,1 0,0 0,0-1,0 1,1 0,0 0,0-1,1 1,-1-1,1 1,0-1,1 0,-1 1,1-1,0 0,0-1,1 1,0-1,-1 1,1-1,1 0,-1 0,1-1,-1 1,1-1,0 0,0-1,0 1,1-1,-1 0,1 0,4 1,2-3,0 0,0 0,-1-1,1-1,0 0,-1-1,1 0,-1-1,0 0,0 0,0-1,-1-1,1 0,-1 0,-1-1,1-1,-1 1,-1-1,1-1,-1 0,-1 0,0 0,0-1,-1 0,0 0,0-1,-1 0,-1 0,0 0,0 0,-1-1,-1 1,0-1,0-11,1-2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1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1,'-2'6,"-7"10,1 0,0 1,1 0,1 1,1 0,1 0,0 0,1 4,4 208,-2-228,0 0,1 0,0 0,-1 0,1 0,0 0,0 1,0-1,0 0,1 0,-1 0,0 0,1 0,0 0,-1 0,1 0,0 0,0 0,0 0,0 0,1-1,-1 1,0 0,1-1,-1 1,1-1,-1 0,1 1,0-1,0 0,-1 0,1 0,0 0,0 0,0 0,0-1,0 1,0-1,0 1,1-1,-1 0,0 0,0 0,0 0,0 0,0 0,0-1,0 1,0-1,0 0,0 1,0-1,0 0,0 0,0 0,0 0,0 0,-1-1,1 1,10-13,0-1,-1 0,0 0,-1-1,-1 0,-1-1,0 0,-2 0,1-1,-2 0,2-11,28-73,-1 45,-31 58,-1 0,0 0,1 0,-1 0,0 1,0-1,0 1,0-1,0 1,-1 0,1 0,0 0,-1 0,1 0,-1 0,0 0,0 0,0 1,0-1,0 0,0 1,-1-1,1 1,-1-1,1 3,-1-4,50 156,-6 2,18 144,-50-231,-5-44,-2 0,-1 1,-1-1,-1 1,-2 0,-1 0,-4 23,5-46,-1 0,0 0,0 0,-1 0,0 0,0 0,0-1,-1 1,0-1,0 1,0-1,-1 0,1 0,-1 0,-1-1,1 1,0-1,-1 0,0 0,0-1,0 1,-1-1,1-1,-1 1,1-1,-1 1,0-2,0 1,0-1,0 1,0-2,0 1,-1-1,1 0,0 0,0-1,0 1,0-1,0-1,0 1,-1-2,2 1,0-2,0 1,1 0,0-1,-1 0,1 0,1 0,-1 0,1-1,-1 1,1-1,1 0,-1 0,1 0,-1 0,2 0,-1-1,0 1,1-1,0 1,0-4,3-123,-2 130,1-15,0 0,2 0,0 0,0 1,2 0,0-1,0 1,2 1,0-1,1 1,0 1,2-1,-1 2,2-1,0 1,12-11,90-56,-92 69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26,'28'0,"25"0,8 0,-2 0,-11-5,-9-1,-6 0,-4 1,-2 1,-6 7,-6 2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89,'38'-10,"23"-3,5-4,-3 1,-8 3,-9 3,-7 4,-5 3,-9 2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1 169,'0'-2,"0"-1,0 1,0-1,1 0,-1 1,1-1,-1 1,1-1,0 1,0 0,0-1,0 1,1 0,-1 0,1-1,-1 1,1 0,0 1,0-1,0 0,0 0,0 1,1-1,-2 1,126-92,-124 90,0 1,0 0,0 0,0 0,0 0,1 1,-1-1,1 1,-1 0,1 0,0 0,-1 0,1 1,0-1,-1 1,1 0,0 0,-1 1,1-1,0 1,-1 0,1-1,0 2,-1-1,1 0,-1 1,0-1,1 1,-1 0,0 0,0 1,0-1,-1 1,1-1,1 3,14 27,-15-25,0 0,0 0,1-1,0 1,0-1,1 0,-1 0,1-1,1 1,-1-1,1 0,0 0,0-1,0 0,0 0,1 0,0-1,1 0,9 2,1-2,0 0,-1-1,1-1,0-1,0-1,0 0,0-1,0-1,3-1,3-3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6,'-12'-2,"-1"0,0 1,0 0,0 1,0 1,0 0,1 0,-1 1,0 1,1 0,0 1,-2 1,8-3,0 1,1 0,-1 0,1 0,-1 0,1 1,0 0,1 0,-1 0,1 1,-1-1,1 1,1 0,-1 0,1 1,0-1,0 1,0 0,1-1,0 1,0 0,0 1,1-1,0 0,0 2,9 223,-35-6,-4-81,30-143,1 1,-1 0,1 1,-1-1,1 0,0 0,0 0,0 0,0 0,0 0,0 0,0 0,1 0,-1 0,1 0,0 0,-1 0,1 0,0 0,0 0,0 0,1-1,-1 1,0 0,1-1,-1 1,1-1,-1 1,1-1,0 0,-1 0,1 0,0 0,0 0,0 0,0 0,0-1,0 1,0-1,0 1,0-1,0 0,0 0,94-4,50-31,-121 33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54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81,'45'-37,"-35"31,0 0,1 1,-1 0,1 1,1 0,-1 0,0 1,1 1,0 0,-1 0,1 1,0 1,0 0,5 1,-15 0,0-1,-1 1,1 0,-1-1,1 1,-1 0,0 0,1 0,-1 0,0 0,0 1,0-1,0 0,0 1,0-1,0 0,0 1,0-1,-1 1,1-1,0 1,-1-1,0 1,1 0,-1-1,0 1,0 0,0-1,0 1,0 0,0-1,0 1,0 0,-1-1,1 1,-1-1,1 1,-2 1,-30 59,-51 37,-31 49,109-138,2-8,1 0,-1 1,1-1,0 1,0 0,0 0,0 0,1 0,-1 0,1 0,0 0,-1 1,2-1,-1 0,0 1,1-1,-1 1,1-1,0 1,0-1,0 0,1 1,-1-1,1 1,0-1,0 0,0 1,0-1,1 0,-1 0,1 0,0 0,0 0,0 0,0-1,0 1,1-1,1 3,7-3,0 0,1 0,-1-1,1 0,-1-1,0 0,1-1,-1 0,1-1,-1 0,0-1,0 0,0-1,0 0,4-3,7-2,-3 1</inkml:trace>
  <inkml:trace contextRef="#ctx0" brushRef="#br0" timeOffset="328.567">726 81,'-14'19,"-5"12,1 4,-2 2,3-1,4-1,5-3,3-1,-2-6,0-3,2 0,1-9,6-6,3-5</inkml:trace>
  <inkml:trace contextRef="#ctx0" brushRef="#br0" timeOffset="582.58">952 24,'-24'44,"-8"18,2 4,6-4,6-9,12-12,7-10,2-4,2-7</inkml:trace>
  <inkml:trace contextRef="#ctx0" brushRef="#br0" timeOffset="994.353">585 166,'6'-12,"0"1,1-1,0 1,0 1,1-1,1 1,0 1,0 0,0 0,2 0,-1 1,1 1,3-2,-8 8,0-1,0 1,0 0,0 1,0 0,0 0,0 0,0 0,0 1,0 0,0 0,0 1,0 0,0 0,-1 0,1 1,-1 0,0 0,0 0,0 0,0 1,0 0,-1 0,1 0,2 5,42 25,-35-28,1-1,-1 0,1 0,0-2,1 0,-1-1,0 0,1-1,0-1,-1 0,1-1,-1-1,0 0,1-1,2-2,7-2</inkml:trace>
  <inkml:trace contextRef="#ctx0" brushRef="#br0" timeOffset="1430.95">246 617,'18'9,"-9"-2,1-2,0 0,1 0,-1-1,1 0,0-1,0 0,0 0,0-2,0 1,1-1,10-1,657-127,-368 117,-284 10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0,'-6'17,"1"0,0 0,1 0,0 1,2-1,0 1,1 4,-9 60,-8 90,-5-42,25-119,3-6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25,'48'-4,"21"-3,3 1,-6 2,-14 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3,'-6'-1,"1"0,0 1,0 0,-1 0,1 0,0 0,-1 1,1 0,0 0,0 0,0 1,0 0,0 0,0 0,1 1,-5 2,-3 1,1 1,0 1,0 0,0 1,1 0,0 0,1 1,0 1,0-1,1 1,1 1,0-1,0 1,1 1,1-1,0 1,1 0,0 0,1 0,0 1,2-1,-2 14,1-8,1-1,1 1,0 0,1-1,1 1,1 0,1-1,0 0,1 0,1 0,1-1,0 0,3 3,-9-18,2 7,1 1,0 0,1-1,0 0,0 0,1 0,0-1,1 0,0 0,0-1,0 0,1 0,0 0,1-1,-1 0,1-1,0 0,0 0,1-1,0-1,-1 1,1-1,5 0,9-6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170 153,'-5'28,"-1"30,0 9,1-3,2-6,1-9,0-7,2-7,0-4,0-3,0-1,1 0,-1-1,0 1,0 0,0 1,0-5</inkml:trace>
  <inkml:trace contextRef="#ctx0" brushRef="#br0" timeOffset="582.363">0 321,'36'-46,"2"2,1 2,3 1,1 2,12-7,-46 39,0 0,0 1,1 0,0 0,0 1,0 0,1 1,-1 0,1 1,0 0,0 1,0 0,1 0,-1 1,0 1,0 0,1 1,4 0,-13 0,0 0,0 0,0 0,0 0,-1 0,1 1,0-1,-1 1,1-1,-1 1,0 0,1 0,-1 0,0 0,0 1,0-1,-1 1,1-1,-1 1,1-1,-1 1,0 0,0 0,0 0,0-1,0 1,-1 0,1 0,-1 0,0 0,0 0,0 0,-1 3,-23 98,10-78,-1 0,-1-2,-2 0,0 0,-1-2,-2-1,0 0,-1-1,-1-2,-6 4,27-21,1 0,-1 0,1 0,0 0,-1 1,1-1,0 1,0-1,0 1,0-1,0 1,0-1,1 1,-1 0,0-1,1 1,0 0,-1 0,1 0,0-1,0 1,0 0,0 0,0 0,0-1,0 1,1 0,-1 0,1-1,-1 1,1 0,0-1,-1 1,1 0,0-1,0 1,0-1,0 1,1-1,-1 0,0 1,1-1,66 48,-19-23,-30-18,0 1,-1 1,0 1,0 0,-1 2,-1 0,0 0,-1 2,0 0,2 4,-7-1,-3-1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84 395,'-4'38,"-8"27,0 8,1-4,2-9,4-10,-3-9,0-6,1-5,3-2,1-1,6-6,2-5</inkml:trace>
  <inkml:trace contextRef="#ctx0" brushRef="#br0" timeOffset="251.038">282 677,'48'0,"20"0,4 0,-5 0,-10 0,-14 0</inkml:trace>
  <inkml:trace contextRef="#ctx0" brushRef="#br0" timeOffset="790.881">1044 451,'-9'15,"1"-1,0 2,1-1,0 1,1 0,1 1,1-1,0 1,1 0,1 0,1 0,0-13,1 0,1-1,-1 1,0-1,1 1,0 0,0-1,0 1,0-1,1 0,-1 1,1-1,0 0,0 0,0 0,0 0,0 0,1-1,-1 1,1-1,0 1,0-1,0 0,0 0,0 0,0-1,0 1,1-1,-1 0,1 1,-1-1,1-1,-1 1,3 0,5 0,0-1,0 1,-1-2,1 1,0-2,0 1,-1-1,1-1,-1 0,1-1,-1 0,2 0,0-1,-1-1,0 0,0-1,-1 0,0 0,0-1,-1 0,0-1,0 0,-1-1,0 0,0 0,-1 0,-1-1,5-11,-6 15,0-1,-1 0,0 0,-1 0,1 0,-2-1,1 1,-1-1,-1 0,1 1,-1-1,-1 0,0 0,0 0,-1 0,0 1,0-1,-1 0,0 0,-1 1,0 0,0-1,-1 1,0 0,-3-4,3 7,0 0,0 0,-1 0,1 1,-1 0,0 0,0 0,-1 0,1 1,-1 0,0 0,0 1,0-1,0 1,0 0,0 1,-1 0,1 0,0 0,-1 1,1 0,-1 0,1 0,0 1,-1 0,1 0,0 1,-5 1,-47 20,34-12</inkml:trace>
  <inkml:trace contextRef="#ctx0" brushRef="#br0" timeOffset="1105.458">959 621,'29'-24,"14"-8,5 1,-2 11,-7 14,-12 12,-5 6,-1 5,0 0,2-3,1-4,2-9,1-3,1-3,0-4,0-2,1 2,-5 2</inkml:trace>
  <inkml:trace contextRef="#ctx0" brushRef="#br0" timeOffset="2167.634">1467 254,'-1'-1,"0"0,1 1,-1-1,0 0,1 1,-1-1,1 0,-1 0,1 0,0 0,-1 0,1 0,0 1,-1-1,1 0,0 0,0 0,0 0,0 0,0 0,0 0,0 0,0 0,0 0,1 0,-1 0,0 0,1 0,-1 0,0 1,1-1,-1 0,1 0,-1 0,1 1,0-1,-1 0,1 1,0-1,0 0,-1 1,1-1,0 1,0-1,0 1,0-1,-1 1,2 0,45-17,40 14,-85 3,0 0,0 0,0 0,0 1,0-1,0 1,0-1,-1 1,1 0,0-1,0 1,0 0,-1 0,1 0,-1 1,1-1,-1 0,1 1,-1-1,0 1,1-1,-1 1,0-1,0 1,0 0,0 0,-1-1,1 1,0 0,-1 0,1 0,-1 0,0 0,1 0,-1 0,0 0,0 0,-1 0,1 0,0 0,-1 0,-12 34,12-34,-1-1,1 0,0 1,-1-1,1 1,0-1,0 1,0 0,0 0,0-1,0 1,1 0,-1 0,1 0,-1 0,1 0,0-1,0 1,-1 0,1 0,1 0,-1 0,0 0,0 0,1 0,-1 0,1 0,-1 0,1-1,0 1,0 0,0-1,0 1,0 0,0-1,1 1,-1-1,0 1,1-1,-1 0,1 0,-1 0,1 1,0-2,-1 1,1 0,0 0,0 0,0-1,-1 1,1-1,1 1,137 0,-114-2</inkml:trace>
  <inkml:trace contextRef="#ctx0" brushRef="#br0" timeOffset="2538.371">649 875,'105'1,"0"-4,0-4,-1-5,65-18,234-51,-323 66,-62 8</inkml:trace>
  <inkml:trace contextRef="#ctx0" brushRef="#br0" timeOffset="3037.298">1156 988,'191'-18,"-118"20,-73-1,0 1,1-1,-1 1,0 0,0-1,0 1,0 0,-1-1,1 1,0 0,-1-1,1 1,-1-1,0 1,1-1,-1 1,0-1,0 1,0-1,0 0,0 1,0-1,0 0,-1 0,1 0,0 0,-1 0,1 0,0 0,-1-1,1 1,-1 0,0-1,1 1,-1-1,-2 3,-119 74,122-75,-1 0,1 0,0 0,0 1,0-1,1 0,-1 1,0-1,1 0,0 1,-1-1,1 1,0-1,0 1,1-1,-1 1,0-1,1 0,-1 1,1-1,0 0,0 1,0-1,0 0,0 0,1 0,-1 0,0 0,1 0,0 0,-1 0,1-1,0 1,0 0,0-1,0 0,0 1,0-1,1 0,-1 0,0 0,0-1,1 1,-1 0,1-1,-1 0,0 1,1-1,-1 0,1 0,-1-1,2 1,15 1,1-1,-1-1,1 0,-1-2,0 0,1-1,-1-1,-1-1,1-1,-1 0,0-1,8-6,-19 11,17-8</inkml:trace>
  <inkml:trace contextRef="#ctx0" brushRef="#br0" timeOffset="3673.278">1975 197,'68'117,"-38"-71,-3 0,-1 2,-3 1,6 21,-23-53,-1 0,0 1,-2-1,0 1,-1 0,0 0,-2 0,0 0,-1 0,-1 0,0 0,-1 0,-2-1,1 0,-3 3,-1 1,-1-1,-1-1,0 0,-2 0,0-1,-1 0,-1-1,-1-1,0 0,-1-1,0-1,-2 0,-18 11,-10 4,27-19</inkml:trace>
  <inkml:trace contextRef="#ctx0" brushRef="#br0" timeOffset="6970.262">2116 28,'284'-27,"-282"27,-1 0,1 0,0 0,0 0,0 0,0 0,-1 1,1-1,0 1,0-1,-1 1,1 0,0 0,-1-1,1 1,0 0,-1 1,0-1,1 0,-1 0,0 0,1 1,-1-1,0 1,0-1,0 1,0 0,0-1,-1 1,1 0,0-1,-1 1,1 0,-1 0,0 0,-7 69,2-43,-5 286,12-200,-2 255,0-366,1 0,-1 0,0 0,0 0,0 0,0 0,0 0,0 0,-1 0,0 0,1 0,-1 0,0-1,-1 1,1 0,0-1,-1 1,0 0,1-1,-1 0,0 1,0-1,0 0,-1 0,1 0,0 0,-1-1,1 1,-1-1,0 1,1-1,-1 0,0 0,0 0,0 0,-1 0,-183 8,168-3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80,'-1'31,"2"-1,1 1,2-1,1 0,1 0,1-1,2 1,6 13,-14-40,0 0,-1 0,1 0,0 1,1-1,-1 0,1 0,-1 0,1-1,0 1,0 0,0-1,0 1,0-1,1 0,-1 1,1-1,0 0,0-1,-1 1,1 0,0-1,0 0,0 1,1-1,-1-1,0 1,0 0,1-1,-1 1,0-1,0 0,1 0,-1-1,0 1,1 0,-1-1,0 0,0 0,0 0,0 0,1-1,-2 1,1-1,0 0,0 1,0-1,0-2,112-159,-84 113,101-124,-131 173,-1 0,1-1,-1 1,1 0,-1 0,1 0,0 0,0 0,-1 0,1 0,0 0,0 0,0 0,0 0,0 0,0 1,0-1,1 0,-1 1,0-1,0 1,0-1,1 1,-1 0,0 0,1-1,-1 1,0 0,1 0,-1 0,0 0,0 1,1-1,-1 0,0 0,1 1,-1-1,0 1,0-1,0 1,1-1,-1 1,0 0,0 0,0-1,0 1,0 0,0 0,-1 0,1 0,0 0,0 0,-1 1,1-1,0 0,-1 0,1 0,-1 188,-2 236,3-409,-1 0,-1 0,-1-1,0 1,-1 0,0-1,-2 0,0 0,0 0,-1 0,-1-1,-1 0,0-1,0 1,-2-1,1-1,-2 0,0 0,0-1,-9 6,16-14,0 0,0-1,0 1,0-1,-1 0,1 0,-1-1,1 1,-1-1,1 0,-1-1,0 1,0-1,1 1,-1-1,0-1,0 1,1-1,-1 0,0 0,1 0,-1-1,1 1,0-1,-1 0,1 0,0-1,0 1,0-1,0 0,1 0,-1 0,1-1,0 1,0-1,0 0,0 0,1 0,0 0,-1 0,1-1,1 1,-1 0,1-1,-1-1,1-12,1 0,0 0,1 0,1-1,1 1,0 0,1 1,1-1,1 1,1 0,0 0,1 1,1 0,0 0,1 1,1 0,0 1,1 0,13-11,-3-3,-15 18,0 1,1 0,0 0,0 1,1 0,0 0,0 1,1 0,0 1,0 0,0 1,1 0,0 0,0 1,5-1,8 1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1,'44'4,"32"-2,10-2,-7-2,-10 1,-14 0,-10 0,-8 0,-16 1,-11-1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46,'43'0,"34"-5,8-1,-1 0,-9-4,-14 0,-16 2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1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1 198,'33'-10,"21"2,7 2,-4 2,-5 2,-8 1,-6 1,-5 0,-3 1,-2-1,-1 0,0 1,0-1,0 0,-4 0</inkml:trace>
  <inkml:trace contextRef="#ctx0" brushRef="#br0" timeOffset="248.474">1 395,'43'0,"29"-5,6-1,-4 0,-11 1,-11 2,-9 1,-8 0,-9 2</inkml:trace>
  <inkml:trace contextRef="#ctx0" brushRef="#br0" timeOffset="769.141">311 0,'112'33,"-105"-31,23 5,0 1,0 1,-1 1,0 2,-1 1,-1 1,0 2,10 8,-35-23,0 0,0 1,0-1,0 1,-1-1,1 1,-1 0,1 0,-1-1,1 1,-1 0,0 0,0 1,0-1,0 0,-1 0,1 0,0 1,-1-1,0 0,1 1,-1-1,0 0,0 1,0-1,-1 0,1 1,0-1,-1 0,0 0,1 1,-1-1,0 0,0 0,0 0,-1 0,1 0,0 0,-1 0,1 0,-1-1,0 1,0 0,-212 164,161-116,-54 68,97-97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4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169 288,'0'680,"0"-656</inkml:trace>
  <inkml:trace contextRef="#ctx0" brushRef="#br0" timeOffset="478.453">0 373,'43'-23,"0"1,2 3,0 2,1 1,1 3,0 1,1 3,9 1,60 5,-114 3,0 1,0 0,0 0,0 0,0 0,-1 0,1 1,0-1,0 1,-1 0,1 0,-1 0,1 0,-1 0,0 0,0 0,0 1,0 0,-1-1,1 1,-1 0,1-1,-1 1,0 0,0 0,0 0,0 0,-1 0,1 1,-1-1,0 0,0 0,0 0,0 2,-4 6,0 0,0 1,-1-1,0-1,-1 1,-1-1,1 0,-2-1,1 1,-1-1,0-1,-1 1,0-2,-1 1,1-1,-1-1,-1 1,-8 3,-138 112,154-119,0 0,0 1,1-1,-1 1,1 0,0 0,0-1,0 1,0 1,1-1,0 0,0 0,0 0,0 1,1-1,-1 0,1 1,0-1,1 1,-1-1,1 0,0 1,0-1,0 0,0 0,1 0,0 0,-1 0,2 0,-1 0,0-1,1 1,-1-1,1 1,0-1,1 0,-1 0,3 2,7 3,0 1,0-2,1 0,-1-1,1 0,1-1,-1-1,1 0,0-1,0 0,0-1,10 0,42 8,-46-7,-17-3,0 0,0 0,0 0,1 1,-1 0,0 0,0 0,0 1,0-1,-1 1,1 0,0 0,-1 0,1 0,-1 1,0 0,2 1,1 9</inkml:trace>
  <inkml:trace contextRef="#ctx0" brushRef="#br0" timeOffset="915.118">1242 118,'-39'25,"2"2,1 1,1 3,1 0,2 2,-14 19,42-48,-1 0,1 0,0 1,0-1,0 1,1 0,0 0,0 0,0 0,1 0,-1 1,1-1,0 1,1-1,-1 1,1 0,1 0,-1 0,1 0,0 0,0-1,0 1,1 0,0 0,0 0,1-1,-1 1,1 0,1-1,-1 1,1-1,0 0,0 0,0 0,1 0,4 2,1 0,1 0,-1-1,1 0,0-1,0 0,0-1,1 0,0 0,0-1,0-1,0 1,0-2,0 0,1 0,-1-1,0 0,1-1,-1-1,0 1,0-2,11-3,-6 1,1-1,-1-1,-1 0,1-2,-1 1,-1-2,0 0,0-1,-1 0,0-1,-1 0,0-1,-1-1,6-9,-7 7,0 0,-1-1,-1 0,0 0,-2-1,0 0,2-11,-6 24,-1-1,0 0,0 0,-1 0,1 0,-2-1,1 1,0 0,-1 0,0 0,-1 1,1-1,-1 0,0 0,0 1,-1-1,0 1,0 0,0-1,-1 2,1-1,-1 0,0 1,0-1,-2 0,-2 1,0 0,0 1,0 0,0 0,-1 1,1 0,-1 0,1 1,-1 0,0 1,0 0,1 0,-1 1,0 0,1 0,-1 1,1 0,-1 1,1 0,0 0,0 0,0 2,-16 7</inkml:trace>
  <inkml:trace contextRef="#ctx0" brushRef="#br0" timeOffset="1193.075">959 514,'39'-24,"21"-13,2-5,-6 5,-7 9,-12 14,-12 13,-6 8,-1 7,1 2,2-3,2-3,2-4,2-2,1-2,-5 3,-5 1</inkml:trace>
  <inkml:trace contextRef="#ctx0" brushRef="#br0" timeOffset="1647.015">1721 6,'38'-1,"-28"-1,-1 1,1 0,-1 0,1 1,-1 1,1 0,-1 0,1 1,-1 0,0 0,1 1,-1 0,-1 1,1 0,0 0,-1 1,3 2,-10-6,0 1,0-1,0 1,0-1,-1 1,1 0,0-1,-1 1,0 0,1-1,-1 1,0 0,1 0,-1-1,0 1,-1 0,1 0,0-1,0 1,-1 0,1 0,-1-1,1 1,-1 0,0-1,1 1,-1-1,0 1,0-1,0 1,-1-1,1 0,0 0,0 1,-1-1,1 0,-1 0,-55 42,35-31,15-9,0 0,1 1,-1 0,1 0,0 0,0 1,0 0,1 0,-1 1,1 0,1 0,-2 1,5-5,1-1,0 0,-1 0,1 0,0 1,-1-1,1 0,0 0,0 0,0 1,0-1,0 0,0 0,1 1,-1-1,0 0,1 0,-1 0,1 1,-1-1,1 0,-1 0,1 0,0 0,-1 0,1 0,0 0,0 0,0-1,0 1,0 0,0 0,0-1,0 1,0 0,0-1,0 1,0-1,1 0,-1 1,0-1,0 0,1 0,-1 0,0 0,0 0,64 7,-61-7,55-1,-33 1</inkml:trace>
  <inkml:trace contextRef="#ctx0" brushRef="#br0" timeOffset="1913.068">2455 147,'-647'458,"219"-150,203-161,175-112,38-19</inkml:trace>
  <inkml:trace contextRef="#ctx0" brushRef="#br0" timeOffset="2363.183">2088 740,'1'-2,"0"0,0 0,0 1,0-1,1 0,-1 1,1-1,-1 1,1-1,-1 1,1 0,0 0,0 0,0 0,-1 0,1 0,0 0,0 1,0-1,0 1,1-1,-1 1,0 0,0 0,0 0,0 0,0 0,0 0,1 1,7-2,-4-1,1 1,-1-1,1 2,-1-1,1 1,-1 0,1 0,-1 1,1 0,-1 0,1 0,-1 1,0 0,0 0,0 1,0 0,2 1,-7 0,0-1,0 1,-1-1,1 1,-1-1,0 1,0 0,0-1,-1 1,1-1,-1 1,0 0,0-1,0 0,-1 1,1-1,-1 0,0 0,0 1,0-2,0 1,0 0,0 0,-1-1,0 1,1-1,-4 2,-168 127,140-91,34-39,0 0,-1 0,1 0,0 0,0 0,0 0,0 0,0 0,0 0,0 0,0 0,0 0,1 0,-1 0,0 0,1 0,-1 0,1 0,-1 0,1 0,-1 0,1 0,-1 0,1-1,0 1,0 0,-1 0,1-1,0 1,0-1,0 1,0-1,0 1,0-1,0 1,0-1,0 0,0 1,0-1,0 0,0 0,0 0,0 0,0 0,0 0,1 0,21 1,0-1,0-1,0 0,0-2,-1-1,1-1,-1-1,0 0,4-4,-19 8,214-65,-195 61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59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1 424,'5'4,"0"-1,1 0,-1 0,1-1,0 0,-1 0,1 0,0-1,0 0,1 0,-1 0,0-1,0 0,0 0,0 0,1-1,-1 0,0 0,0-1,0 0,-1 0,1 0,0 0,3-3,7-5,-1 0,0-1,-1 0,0-1,-1-1,0 0,-1-1,-1 0,0 0,-1-2,0 1,-1-1,-1 0,0-3,3-43,-10 61,-1 0,0-1,0 1,0-1,0 0,0 1,0-1,0 1,-1 0,1-1,-1 1,1-1,-1 1,1-1,-1 1,0 0,1-1,-1 1,0 0,0 0,0 0,0 0,0 0,0 0,-1 0,1 0,0 0,0 0,-1 0,1 1,-1-1,1 1,0-1,-1 1,1-1,-1 1,1 0,-1 0,-1 1,-1 1,1 0,-1 0,1 0,0 0,0 1,0-1,0 1,0 0,0 0,1 0,-1 0,1 0,0 1,0-1,0 1,1-1,-1 1,1 0,0-1,0 1,0 0,1 0,-1 0,1 0,0 0,0 0,0 0,0 0,-1 12,0 0,1 1,1-1,0 0,2 0,-1 0,2 0,0-1,1 1,2 4,-5-15,1 0,-1 0,1 0,-1 0,2-1,-1 1,0-1,1 0,0 0,0 0,0 0,0-1,1 1,-1-1,1 0,0-1,0 1,0-1,0 0,0 0,1 0,-1-1,1 0,-1 0,1-1,-1 1,1-1,-1 0,1 0,-1-1,2 0,9-2,-2-1,1-1,0 0,-1-1,0 0,-1-1,1 0,-1-2,0 1,-1-2,0 1,3-5,26-19,-25 23,0-2,-1 0,0 0,-1-1,0-1,-1-1,-1 0,0 0,-1-1,-1-1,0 0,-1-1,-8 17,0-1,0 0,0 1,0-1,0 0,0 0,-1 0,1 1,-1-1,1 0,-1 0,0 0,1 0,-1 0,0 0,0 0,-1 0,1 0,0 0,-1 0,1 0,-1 0,1 0,-1 1,0-1,0 0,0 0,0 1,0-1,0 0,-1 1,1-1,0 1,-1 0,1-1,-1 1,1 0,-1 0,0 0,0 0,1 0,-1 1,0-1,0 0,0 1,0-1,0 1,0 0,0 0,0 0,0 0,0 0,-1 0,-7 4,1 0,0 1,1 0,-1 1,1 0,0 0,1 0,-1 1,1 0,1 1,-1 0,1 0,0 0,1 0,0 2,-2 0,0-1,1 1,0 0,1 0,0 0,0 1,1 0,1 0,0 0,-1 5,4-13,-1 1,1-1,0 1,-1-1,2 1,-1 0,0-1,1 0,-1 1,1-1,0 1,0-1,1 0,-1 1,1-1,-1 0,1 0,0 0,0 0,0-1,1 1,-1 0,1-1,-1 0,1 1,0-1,0 0,0-1,0 1,0 0,0-1,1 1,16 3,-1-1,0-1,1 0,0-2,-1 0,1-1,0-1,0-1,-1-1,1-1,13-4,7-3,-1-1,-1-2,0-2,-1-1,0-2,-2-2,-1-1,19-16,-52 38,8-6,1 0,-1 0,0 0,-1-1,1-1,-1 1,-1-1,1-1,-1 1,-1-1,0-1,0 1,-1-1,0 0,-1 0,0 0,0-1,-1 0,0 1,-1-6,-2 14,0-1,-1 0,0 1,1-1,-1 0,0 1,-1-1,1 1,0 0,-1-1,1 1,-1 0,0 0,1 0,-1 0,0 0,0 0,-1 0,1 1,0-1,0 1,-1 0,1-1,-1 1,1 0,-1 0,0 1,1-1,-1 1,0-1,1 1,-1 0,0 0,0 0,-1 0,-94 29,82-19,0 0,1 1,0 0,0 1,1 1,1 1,0 0,1 0,0 1,1 1,1 0,1 0,-4 9,11-19,0 1,1-1,-1 0,1 1,1-1,-1 1,1-1,0 1,1-1,0 1,0-1,0 0,0 1,1-1,0 0,1 0,-1 0,1 0,0 0,1-1,-1 1,1-1,0 0,1 0,-1 0,1-1,0 1,9 7,1 1,0-2,1 0,0-1,1 0,0-2,0 0,15 4,179 29,-154-34,-33-5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07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509 171,'0'1,"0"-1,0 0,0 1,-1-1,1 1,0-1,-1 0,1 1,0-1,-1 0,1 1,0-1,-1 0,1 1,-1-1,1 0,-1 0,1 1,0-1,-1 0,1 0,-1 0,1 0,-1 0,1 0,-1 0,1 0,-1 0,1 0,-1 0,1 0,-1 0,1 0,-1 0,1 0,-1-1,1 1,-1 0,1 0,0-1,-1 1,1 0,-1-1,1 1,0 0,-1-1,1 1,0 0,-1-1,1 1,0-1,0 1,-1 0,1-1,0 1,0-1,0 1,0-1,0 1,0-1,0 1,0-1,0 1,0-1,0 1,0-1,0 1,0-1,0 0,-7 40,-22 371,1-141,10-203,13-48</inkml:trace>
  <inkml:trace contextRef="#ctx0" brushRef="#br0" timeOffset="6983.697">5138 284,'0'5,"-5"6,-2 6,1 5,6-6,8-5,2-10,5-10,-1-8,-2-1</inkml:trace>
  <inkml:trace contextRef="#ctx0" brushRef="#br0" timeOffset="7262.295">5278 651,'-9'14,"-4"10,1 6,2-3</inkml:trace>
  <inkml:trace contextRef="#ctx0" brushRef="#br0" timeOffset="5517.09">2710 425,'-1'-1,"1"1,-1-1,0 0,0 1,1-1,-1 1,0 0,0-1,0 1,0-1,1 1,-1 0,0 0,0 0,0-1,0 1,0 0,0 0,0 0,0 0,0 1,0-1,1 0,-1 0,0 0,0 1,0-1,0 0,0 1,1-1,-1 1,0-1,0 1,1-1,-1 1,0 0,1-1,-1 1,0 0,1 0,-1-1,1 1,-1 0,1 0,0 0,-1 0,1 0,0-1,-17 45,13 214,4-253,-1 1,1-1,1 1,0 0,0-1,0 0,0 1,1-1,0 0,1 0,-1 0,1 0,0 0,1 0,-1-1,1 1,0-1,0 0,1-1,0 1,-1-1,2 0,-1 0,0 0,1-1,0 1,-1-2,1 1,1 0,-1-1,0 0,0-1,1 0,-1 0,3 0,4-5,0 0,0-1,-1-1,0 0,0-1,0 0,-1-1,0 0,0-1,-1 0,0-1,-1 0,0 0,-1-1,0 0,4-8,49-52,-61 70,0 1,1-1,-1 0,0 0,1 0,-1 1,1-1,-1 0,1 1,-1-1,1 1,-1-1,1 0,0 1,-1-1,1 1,0-1,-1 1,1 0,0-1,0 1,0 0,-1 0,1-1,0 1,0 0,0 0,0 0,-1 0,1 0,0 0,0 0,0 0,0 0,-1 1,1-1,0 0,0 0,0 1,-1-1,1 1,0-1,-1 0,1 1,0-1,-1 1,1 0,0-1,-1 1,1 0,-1-1,1 1,-1 0,0-1,1 1,-1 0,1 0,5 55,-5-42,-2-8,1 0,0 0,0-1,1 1,0 0,0 0,0-1,0 1,1-1,0 1,0-1,1 1,-1-1,1 0,0 0,1 0,-1-1,1 1,0-1,0 0,0 0,1 0,-1-1,1 1,0-1,0 0,0-1,1 1,-1-1,0 0,1 0,0-1,-1 1,1-1,0-1,-1 1,6-1,4-4,1-1,-1-1,0 0,0-1,-1 0,0-1,0-1,-1 0,0-1,-1 0,0-1,0-1,-1 0,-1 0,0-1,-1 0,0-1,-1 0,0 0,-2-1,1 0,-2 0,0-1,1-7,7-119,-14 117</inkml:trace>
  <inkml:trace contextRef="#ctx0" brushRef="#br0" timeOffset="6611.402">4037 368,'-46'19,"1"1,1 2,1 2,1 2,1 2,2 2,-14 14,44-38,1 1,0 1,0-1,1 2,0-1,1 1,-1 0,2 0,-1 0,1 1,1 0,0 0,0 0,1 1,0-1,1 1,0 0,1-1,0 1,0 0,1 0,1 0,0 0,1 1,-1-8,0-1,1 1,0-1,0 0,0 0,0 0,0 0,0 0,1 0,0 0,-1-1,1 0,0 1,0-1,0 0,0 0,1-1,-1 1,1-1,-1 1,1-1,-1 0,1 0,0-1,-1 1,1-1,0 0,-1 0,1 0,0 0,-1-1,1 0,2 0,4-1,-1 0,1-1,-1 0,0 0,0-1,0 0,-1-1,1 0,-1 0,0-1,0 0,2-3,114-163,-72 89,0 3,-46 103,-8 47,-1-48,2 1,1 0,0-1,2 1,1 0,0-1,3 7,-5-26,0 0,0 0,1-1,-1 1,1 0,-1-1,1 1,0-1,0 1,0-1,0 0,0 0,0 1,1-2,-1 1,1 0,-1 0,1-1,0 0,0 1,-1-1,1 0,0 0,0-1,0 1,0-1,0 1,0-1,1 0,-1 0,0 0,0-1,0 1,0-1,0 0,0 1,0-1,-1 0,1-1,0 1,0-1,-1 1,1-1,-1 0,1 0,-1 0,0 0,2-2,10-10,-2-1,1 0,-2-1,0-1,-1 0,-1 0,5-13,16-27,48-102,-83 198,0-23,0 0,2 0,0 1,0-1,2 1,0 0,1 0,0 0,2-1,0 1,1 0,0-1,2 1,0-1,0-1,2 1,0-1,0 0,9 12,-14-24,0-1,-1 1,1-1,0 0,0 1,0-1,0 0,1 0,-1-1,1 1,-1 0,1-1,-1 0,1 1,0-1,0 0,-1 0,1-1,0 1,0-1,0 1,0-1,0 0,0 0,0 0,0 0,0-1,0 1,0-1,-1 0,1 0,0 0,0 0,0 0,-1-1,1 1,-1-1,1 1,-1-1,0 0,0 0,0 0,0-1,1 1,12-20,0-1,-2-1,0 0,-1-1,-2 0,-1 0,-1-1,0-2,33-89,12-20,-43 103,-11 40,-1-1,-4 28,1 1,2-1,1 1,2-1,2 22,0 11,-2 628,0-649,-2 1,-2-1,-2-1,-2 1,-2-1,-1 0,-3-1,-8 15,13-41,0 0,-1-1,-1 0,0 0,-1-1,-1-1,-1 0,0-1,0 0,-1-1,-1-1,-1 1,14-10,0 0,0 0,0 0,0 0,-1 0,1 0,0-1,-1 0,1 1,-1-1,0-1,1 1,-1 0,0-1,1 0,-1 0,0 0,1 0,-1-1,0 1,1-1,-1 0,1 0,-1 0,1 0,-1-1,1 0,0 1,0-1,0-1,0 1,0 0,0-1,0 1,1-1,-1 0,1 0,0 0,0 0,0 0,0 0,1 0,-2-3,-3-17,1 0,1 0,0 0,2 0,1 0,1-1,1 1,2-14,-2 21,3-39,3 0,2 1,2 0,3 1,2 0,3 1,1 1,15-22,-20 44</inkml:trace>
  <inkml:trace contextRef="#ctx0" brushRef="#br0" timeOffset="360.127">1328 58,'-6'3,"-26"11,1 2,0 1,1 2,1 0,1 2,1 1,-1 4,26-25,0 0,1 0,-1 0,1 0,-1 0,1 0,0 1,0-1,-1 0,1 1,0-1,0 1,0-1,0 1,1 0,-1-1,0 1,1 0,-1-1,1 1,-1 0,1 0,0 0,0-1,0 1,0 0,0 0,0 0,1-1,-1 1,0 0,1 0,-1-1,1 1,0 0,0-1,0 1,0 0,0-1,0 1,0-1,0 0,0 1,1-1,-1 0,0 0,1 0,-1 0,1 0,0 0,-1 0,1 0,0-1,196 60,-195-59,0 0,0 1,0 0,-1 0,1 0,-1 0,1 0,-1 1,0-1,0 1,0-1,0 1,0 0,-1 0,1 0,-1 0,0 0,1 0,-2 0,1 0,0 0,-1 1,1-1,-1 0,0 0,0 1,0-1,0 0,-1 0,1 1,-1-1,0 0,0 0,0 0,-1 0,1 1,-70 96,67-97,1 1,-1-1,0 0,0 0,-1 0,1 0,-1-1,1 1,-1-1,0-1,1 1,-1-1,0 1,0-1,0-1,-1 1,1-1,-4 0,-8-4</inkml:trace>
  <inkml:trace contextRef="#ctx0" brushRef="#br0" timeOffset="3012.558">1864 30,'1'-12,"-1"-6,-6 28,-30 208,2-19,29-143,10-55,1-6</inkml:trace>
  <inkml:trace contextRef="#ctx0" brushRef="#br0" timeOffset="3264.003">1638 200,'43'-5,"38"-6,11-2,-6-3,-13 1,-14 4,-12 2,-9 4,-12 2</inkml:trace>
  <inkml:trace contextRef="#ctx0" brushRef="#br0" timeOffset="4399.008">1045 708,'48'0,"54"-5,20-7,3 0,-5-4,-14 1,-10-1,-16 1,-13 4,-8 3,-9 4,-9 2,-5 1,-6 2,-6-1</inkml:trace>
  <inkml:trace contextRef="#ctx0" brushRef="#br0" timeOffset="8128.411">1 1244,'502'-32,"-170"17,1500-114,-624 93,440 21,-1487 15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87,'0'484,"-21"-377,17-99</inkml:trace>
  <inkml:trace contextRef="#ctx0" brushRef="#br0" timeOffset="278.811">1 144,'38'-14,"28"-10,11-1,-2 4,-4 6,-9 0,-7 3,-6 4,-8 2,-6 3,-3 2,-4 1,-5 5,-3 2,1 0,1-2,2-1,-3-2</inkml:trace>
  <inkml:trace contextRef="#ctx0" brushRef="#br0" timeOffset="599.729">904 398,'39'-5,"26"-1,8 0,-4 1,-14 2</inkml:trace>
  <inkml:trace contextRef="#ctx0" brushRef="#br0" timeOffset="869.87">989 116,'5'39,"6"26,1 7,-1-3,2-9,0-10,-4-9,2-6,0-4,-3-3,-3-1,-1-1,-3-5</inkml:trace>
  <inkml:trace contextRef="#ctx0" brushRef="#br0" timeOffset="1270.317">1356 173,'108'401,"-79"-340,-28-60,0 1,0-1,0 0,0 0,0 0,1 0,-1 0,0 0,0 0,1 0,-1-1,0 1,1 0,-1-1,1 1,-1-1,1 1,-1-1,1 0,0 0,-1 0,1 0,-1 0,1 0,-1 0,1 0,-1-1,1 1,-1 0,1-1,-1 0,1 1,-1-1,0 0,1 1,-1-1,0 0,1 0,-1 0,0 0,8-10,0 0,-1 0,0 0,0-1,-2-1,1 1,-2-1,1 0,-2 0,1-5,4-5,129-401,-128 396,0 4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31,'20'0,"20"-5,8-2,1 1,-3 1,-5 2,-4 0,-4 2,-2 1,-3 0,0 0,-1 0,1 1,-1-1,-4 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39,'38'-4,"27"-3,8 1,-4 2,-10-5,-13 1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189 396,'-21'18,"1"2,1 1,1 0,1 2,1-1,0 2,2 0,1 1,1 1,1 1,9-23,0 0,1 0,-1 0,1 0,0 0,0 1,1-1,-1 0,1 0,0 1,0-1,0 0,1 0,-1 1,1-1,0 0,0 0,1 0,-1 0,1 0,0 0,0-1,0 1,0 0,1-1,0 0,-1 1,1-1,1 0,-1-1,0 1,1 0,-1-1,1 0,-1 0,1 0,0 0,1 0,13 2,2 0,-1-1,0-1,0-1,1 0,-1-2,1 0,-1-1,0-1,0-1,0-1,13-5,63-35,-74 34</inkml:trace>
  <inkml:trace contextRef="#ctx0" brushRef="#br0" timeOffset="332.388">696 396,'-19'23,"0"1,2 1,1 1,0 1,2 0,2 0,0 2,2-1,-1 9,9-34,1 1,-1-1,1 1,0 0,1-1,-1 1,1 0,-1 0,1 0,0-1,1 1,-1 0,1 0,-1-1,1 1,0 0,1-1,-1 1,1 0,-1-1,1 0,0 1,0-1,0 0,1 0,-1 0,1-1,0 1,0 0,0-1,0 0,0 0,0 0,1 0,-1 0,0-1,1 1,2 0,8 0,0-1,0 0,0-1,1 0,-1-1,0-1,0 0,0-1,-1 0,1-1,-1-1,0 0,0-1,0 0,-1-1,1-1,-2 0,1 0,-1-1,-1-1,0 1,0-2,-1 1,0-2,-1 1,0-1,0 0,-2 0,0-1,0 0,-1 0,0-1,-3 8,0 0,-1 0,0 0,1-1,-2 1,1 0,-1-1,0 1,0 0,-1-1,0 1,0 0,-1 0,1 0,-1 0,0 0,-1 0,0 0,0 1,0-1,0 1,-1 0,0 0,0 0,0 0,-1 1,0 0,1 0,-2 0,1 0,0 1,-1 0,1 0,-1 0,0 1,0 0,-3-1,-37 5,27 3</inkml:trace>
  <inkml:trace contextRef="#ctx0" brushRef="#br0" timeOffset="782.899">1063 706,'18'-70,"-12"42,1 1,1 0,1 1,2-1,0 2,8-12,-19 37,0-1,0 1,0-1,0 1,0-1,1 1,-1 0,0-1,0 1,0-1,0 1,1-1,-1 1,0-1,0 1,1 0,-1-1,0 1,1 0,-1-1,0 1,1 0,-1-1,1 1,-1 0,1 0,-1-1,0 1,1 0,-1 0,1 0,-1 0,1 0,-1 0,1 0,-1 0,1 0,-1 0,1 0,-1 0,1 0,-1 0,1 0,-1 0,1 0,-1 1,0-1,1 0,-1 0,1 1,-1-1,0 0,1 0,-1 1,1-1,-1 1,0-1,0 0,1 1,-1-1,0 1,0-1,1 0,-1 1,0-1,0 1,9 40,-7-27,-2-8,1 0,0 0,0 0,0 0,1-1,0 1,0 0,1-1,-1 1,1-1,0 0,1 0,-1 0,1 0,0 0,0-1,1 0,-1 0,1 0,0 0,0-1,0 0,0 0,1 0,-1-1,1 1,5 0,-4-1,0-1,0 0,-1 0,1-1,0 0,0 0,0 0,0-1,-1 0,1-1,0 1,-1-1,1-1,-1 1,0-1,1 0,-1-1,-1 1,1-1,0 0,-1 0,0-1,0 0,0 0,-1 0,0 0,0-1,0 0,0 0,1-3,39-107,-41 94</inkml:trace>
  <inkml:trace contextRef="#ctx0" brushRef="#br0" timeOffset="1169.558">1938 114,'-13'10,"-20"12,1 2,2 2,0 0,2 2,1 1,-22 31,47-59,1 1,-1-1,0 1,1-1,-1 1,1 0,0 0,0 0,-1 0,1 0,0 0,0 0,1 0,-1 0,0 0,1 0,-1 1,1-1,0 0,0 0,0 1,0-1,0 0,0 0,1 1,-1-1,1 0,-1 0,1 0,0 0,0 0,0 0,0 0,0 0,1 0,-1 0,0 0,1-1,-1 1,1-1,0 1,0-1,-1 1,1-1,0 0,1 0,102 4,-96-7,-1 1,1 0,0 1,-1 0,1 0,-1 1,1 0,-1 0,1 1,-1 0,1 0,-1 1,0 0,0 1,-1 0,1 0,3 3,-9-5,-1-1,1 1,-1-1,1 1,-1 0,0 0,0 0,0 0,0 0,0 0,0 0,-1 0,1 0,-1 0,1 1,-1-1,0 0,0 0,0 0,0 1,0-1,0 0,-1 0,1 0,-1 1,1-1,-1 0,0 0,0 0,0 0,0 0,0 0,0-1,-1 1,1 0,-1-1,1 1,-1 0,0-1,0 1,-74 57,76-58,-164 110,150-100</inkml:trace>
  <inkml:trace contextRef="#ctx0" brushRef="#br0" timeOffset="1411.35">2531 1,'-29'43,"-19"38,-1 11,3-6,9-13,11-9,9-11,9-9,5-8,8-10,2-4,2-6</inkml:trace>
  <inkml:trace contextRef="#ctx0" brushRef="#br0" timeOffset="1600.443">2080 368,'53'0,"22"0,3 0,-2 4,-9 3,-12-1,-9-1,-9 3,-5 1,-4-2,-6-2</inkml:trace>
  <inkml:trace contextRef="#ctx0" brushRef="#br0" timeOffset="1816.16">2814 622,'0'14,"0"5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81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1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1 619,'71'-11,"-1"-3,-1-4,0-2,-1-4,-3-4,-2-4,-2-2,-1-3,-1-3,-3-2,-1-2,29-32,-80 73,1 0,-1 0,-1-1,1 1,0-1,-1 0,0 1,0-2,0 1,0 0,0-1,-1 1,0-1,0 1,0-1,-1 0,0 0,1 0,-2 0,1 0,-1 0,1 0,-1 0,-1-1,1 1,-1 0,0 0,0 0,0 0,-1 1,0-1,0 0,-2-3,2 6,0 0,0 1,0 0,0 0,-1-1,1 1,0 0,-1 1,1-1,-1 0,1 1,0-1,-1 1,0 0,1 0,-1 0,1 0,-1 0,1 1,-1-1,1 1,0 0,-1-1,1 1,0 0,-1 0,1 1,0-1,0 0,0 1,-2 1,-58 56,61-58,-10 10,1 1,0 1,0-1,1 2,1-1,0 1,1 0,1 1,0 0,1 0,0 0,1 1,1-1,1 1,0 0,1 0,0 5,2-16,0 1,1 0,-1-1,1 1,0-1,0 1,1-1,0 0,0 0,0 0,0 0,1-1,0 1,0-1,0 0,0 0,1 0,0-1,0 1,-1-1,2 0,-1-1,0 1,1-1,-1 0,5 0,5 3,1-1,0-1,0 0,0-2,1 1,-1-2,0 0,1-1,0-1,31-6,1-2,-1-2,-1-2,-1-3,0-1,-1-2,-1-2,-1-2,-1-2,-1-2,18-16,-50 37,1-1,-1 1,-1-2,1 1,-1-1,-1 0,0-1,0 1,0-1,-2-1,1 1,-1-1,-1 0,0-1,0 1,-1 0,-1-1,2-12,-5 22,1-1,-1 0,0 1,0-1,0 1,0-1,0 1,0 0,-1-1,1 1,-1 0,0 0,1 0,-1 0,0 0,0 0,-1 1,1-1,0 1,0-1,-1 1,1 0,-1 0,1 0,-1 0,1 0,-1 1,0-1,1 1,-1 0,0-1,1 1,-1 1,0-1,1 0,-1 1,0-1,1 1,-1 0,1-1,-1 1,1 1,-1-1,1 0,0 1,-1-1,1 1,0-1,0 1,0 0,0 0,1 0,-2 2,-10 7,0 0,1 1,1 1,0 0,0 0,1 1,1 1,1 0,0 0,1 0,0 1,1 0,1 0,-2 11,6-21,-1 0,1-1,0 1,1 0,-1-1,1 1,1 0,-1 0,1-1,0 1,0 0,0-1,1 1,0-1,0 1,0-1,1 0,0 0,0 0,0 0,0-1,1 1,0-1,0 0,0 0,0 0,1 0,-1-1,1 0,0 0,0 0,5 1,7 4,2-1,-1 0,1-2,0 0,0-1,0-1,0 0,1-2,3 0,4-3,0-1,-1-1,1-1,-1-1,0-1,-1-2,1-1,-2 0,0-2,0-1,-1-1,0 0,-2-2,0-1,0-1,-2 0,4-5,-17 17,0 1,0-1,-1 0,0-1,0 1,0-1,-1 0,0-1,0 1,-1 0,0-1,0 0,-1 0,0 0,-1 0,1 0,-1 0,-1 0,0 0,0-1,0 1,-1 0,0 0,-1 0,0-2,0 8,1 0,0 0,-1 0,0 0,1 0,-1 0,0 0,0 1,0-1,0 0,0 1,-1 0,1-1,0 1,-1 0,1 0,-1 1,1-1,-1 0,1 1,-1 0,1-1,-1 1,0 0,1 0,-1 1,1-1,-1 0,1 1,-1 0,1-1,-1 1,1 0,-1 0,1 0,0 1,-1 0,-75 64,73-60,0 1,1 0,-1 0,1 0,1 0,-1 1,1-1,1 1,-1 0,1 0,1 0,-1 0,1 1,1-1,0 0,0 0,0 1,1-1,0 0,1 0,0 0,0 0,1 0,0-1,0 1,1-1,0 1,0-1,1-1,-1 1,2 0,-1-1,3 2,2 0,0-1,1 0,0-1,0 0,0-1,1 0,0-1,0 0,0-1,0 0,0-1,1 0,-1-1,1-1,-1 0,2 0,10-1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3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-16506.369">3823 3698,'173'-17,"-50"-12,5 6,-114 20,-1 0,0 0,1 1,-1 1,1 0,0 1,-1 0,1 1,-1 1,12 2,154 33,-123-30,-1-2,1-3,49-4,-9 0,130-27,-137 30,104-12,-132 1,0 3,0 3,1 3,36 4,11-2,257-1,-342 0</inkml:trace>
  <inkml:trace contextRef="#ctx0" brushRef="#br0" timeOffset="-14642.317">973 311,'3081'0,"-2661"-28,22 28,-194 29,48-31,-96-25,110 27,-259 5,-33 1</inkml:trace>
  <inkml:trace contextRef="#ctx0" brushRef="#br0" timeOffset="-13389.244">5150 29,'1'0,"-1"0,1-1,-1 1,0-1,1 1,-1 0,1 0,-1-1,1 1,-1 0,1 0,-1 0,1 0,0-1,-1 1,1 0,-1 0,1 0,-1 0,1 0,-1 0,1 0,0 1,-1-1,1 0,-1 0,1 0,-1 1,1-1,-1 0,1 0,-1 1,1-1,-1 0,0 1,1-1,-1 1,1-1,-1 0,0 1,1-1,-1 1,0-1,0 1,1-1,-1 1,0-1,0 1,0-1,0 1,0 0,0-1,0 1,0-1,0 1,0-1,0 1,0-1,0 1,0 0,5 39,-5-39,31 230,-32-65,12 158,4-128,-9 0,-8 25,0-24,2 396,29-176,-30 231,-25-389,-5-4,31 24,-29-51,29-215,-1-9,0 1,1 0,-1 0,1 0,1-1,-1 1,1 0,-1 0,1-1,0 1,1 0,-1-1,1 1,0-1,2 2,16-30,1-42,-18 43</inkml:trace>
  <inkml:trace contextRef="#ctx0" brushRef="#br0" timeOffset="-13037.276">5488 3219,'-19'38,"-16"27,-7 13,0-3,1-5,3-8,3-7,-2-2,1-5,1-6,2-6,7 1,3-6,4-3,3-2,2-1,4-4</inkml:trace>
  <inkml:trace contextRef="#ctx0" brushRef="#br0" timeOffset="-12172.015">5488 1,'-19'23,"0"1,2 1,0 1,2 0,-3 10,-56 88,-137 147,174-228,30-36,0 0,1 0,-1 0,2 1,-1 0,1 0,0 1,0-1,1 1,0 0,1 0,0 1,1-1,-2 8,6 0</inkml:trace>
  <inkml:trace contextRef="#ctx0" brushRef="#br0" timeOffset="-5725.689">5941 1187,'-18'67,"15"-28,2 0,1 0,2 0,7 36,3 71,-13-93,12 89,-5-124</inkml:trace>
  <inkml:trace contextRef="#ctx0" brushRef="#br0" timeOffset="-5219.251">5771 1299,'14'-30,"2"2,0 0,2 1,1 0,1 2,1 0,1 1,2 2,0 0,14-9,-28 24,-1 0,1 1,0 0,1 0,-1 1,1 1,0 0,1 0,-1 1,1 1,-1-1,1 2,0 0,0 0,-1 1,1 1,0 0,0 0,-1 1,1 1,-1 0,0 0,1 1,-9-2,-1-1,0 1,0-1,0 1,0 0,0 0,0 0,0 0,0 0,-1 1,1-1,-1 0,0 1,0-1,0 1,0-1,0 1,0 0,-1-1,1 1,-1 0,1-1,-1 1,0 0,0 0,-1-1,1 1,-1 0,1-1,-1 1,0 1,-37 85,32-78,-12 20,-2-1,-2-2,0 0,-2-1,-23 20,-1 3,45-48,0-1,1 1,-1 0,1 0,-1 1,1-1,0 0,0 1,0-1,0 1,0 0,1 0,-1 0,1-1,-1 1,1 1,0-1,1 0,-1 0,0 0,1 0,0 1,0-1,0 0,0 0,0 1,1-1,-1 0,1 0,0 0,0 0,0 0,0 0,1 0,-1 0,1 0,0 1,160 90,1-5,-147-81</inkml:trace>
  <inkml:trace contextRef="#ctx0" brushRef="#br0" timeOffset="-4773.357">6815 1327,'-24'15,"-17"18,-2 10,6 1,10-2,9-3,8-3,10-8,5-4,7-6,6-2,5-2,3-5,-3-8,-1-5,-3-1</inkml:trace>
  <inkml:trace contextRef="#ctx0" brushRef="#br0" timeOffset="-4474.346">7097 1299,'-9'12,"0"1,1 0,0 0,1 1,0 0,2 0,-1 1,2-1,0 1,1 1,0-1,1 5,1-17,1-1,0 1,0-1,0 1,1-1,-1 1,0 0,1-1,0 1,0-1,0 0,0 1,0-1,0 0,0 1,1-1,-1 0,1 0,-1 0,1 0,0-1,0 1,0 0,0-1,0 1,0-1,1 0,-1 1,0-1,1 0,-1-1,1 1,-1 0,1-1,-1 1,1-1,-1 0,1 0,0 0,-1 0,1 0,-1-1,1 1,-1-1,1 1,-1-1,1 0,-1 0,0 0,1-1,-1 1,0 0,2-2,12-6,-1-2,0 1,0-2,-1 0,0-1,-1 0,-1-1,0 0,-1-1,3-6,-11 18,1-1,-1 0,0 0,-1 0,1 0,-1-1,0 1,0-1,0 0,-1 1,1-1,-1 0,-1 0,1 0,0 0,-1 1,0-1,0 0,-1 0,1 0,-1 0,0 0,-1 0,1 1,-1-1,0 0,0 1,0-1,0 1,-1 0,0 0,0 0,0 0,0 1,-1-1,1 1,-1-1,0 1,0 1,0-1,-1 0,0 0,-5 2,1 0,-1 1,1-1,-1 2,1-1,-1 1,1 1,0 0,-1 0,1 1,0 0,1 0,-1 1,0 1,1-1,0 1,-4 4,-13 6</inkml:trace>
  <inkml:trace contextRef="#ctx0" brushRef="#br0" timeOffset="-4088.376">7718 1074,'-9'3,"0"0,1 1,-1 0,1 1,0 0,0 0,0 1,1 0,0 0,0 0,1 1,0 0,0 1,0-1,1 1,0 0,1 1,0-1,-1 4,5-8,1 0,0 0,0 0,0 0,0 0,1-1,-1 1,1 0,0-1,0 1,1-1,-1 0,1 1,-1-1,1 0,0-1,0 1,0 0,1-1,-1 0,1 0,-1 0,1 0,0 0,-1-1,1 1,42 31,-43-30,-1 0,0 1,-1-1,1 1,0 0,-1-1,0 1,0 0,0 0,-1 0,1-1,-1 1,0 0,0 0,0 0,-1 0,1 0,-1 0,0 0,0-1,0 1,0 0,-1 0,0-1,0 1,0-1,0 0,0 0,-1 0,1 0,-1 0,0 0,0 0,0-1,0 0,0 1,0-1,-1 0,1-1,-1 1,0-1,1 1,-1-1,0 0,-5 4,3-1,-1 0,1 0,-1-1,1 1,-1-2,0 1,0-1,0 0,-1 0,1-1,0 0,-1 0,1-1,-4 0,-6-5</inkml:trace>
  <inkml:trace contextRef="#ctx0" brushRef="#br0" timeOffset="-3667.492">8311 847,'-33'14,"1"2,1 0,0 2,2 2,0 0,1 2,1 1,-3 5,23-22,0 1,1-1,0 1,0 1,0-1,1 1,0 0,0 1,1-1,0 1,0 0,1 0,0 0,1 0,0 0,1 1,0-1,0 1,1-1,0 1,0-1,1 0,1 1,0-1,0 0,0 1,1-1,1-1,0 1,0 0,1 1,0-3,1 0,0 0,0-1,0 0,1 0,-1-1,2 1,-1-2,0 1,1-1,0 0,0 0,0-1,0 0,1-1,-1 0,1 0,0 0,-1-1,5-1,6 2,1-2,-1 0,1-2,-1 0,1-1,-1-1,0 0,14-7,-15 4,0-2,-1 0,0-1,0-1,-1 0,-1-2,0 1,0-2,-2 0,1-1,-2 0,0-1,-1 0,-1-1,0 0,-1 0,-1-1,0-1,-2 1,0-1,-1 0,-1-1,-1 1,-1-1,0-9,-2 19,-2-1,1 1,-2 0,1 0,-1-1,-1 2,0-1,0 0,-1 1,0 0,-1 0,1 0,-2 1,1-1,-2 2,1-1,-1 1,0 0,0 1,0-1,-1 2,0-1,-1 1,1 1,-1 0,0 0,0 1,0 0,0 0,0 1,-1 1,1 0,-1 0,1 1,-1 1,1-1,-2 2,-10 0,1 2,0 0,0 2,0 0,1 1,-1 1,2 1,-3 2,-14 10</inkml:trace>
  <inkml:trace contextRef="#ctx0" brushRef="#br0" timeOffset="-3334.804">7916 1243,'21'-18,"43"-40,3 3,1 3,14-4,-79 54,0-1,0 1,0-1,0 1,0 0,0 0,1 0,-1 1,1-1,-1 1,1 0,0 0,-1 0,1 0,0 1,0 0,-1-1,1 1,0 1,0-1,-1 0,1 1,0 0,0 0,-1 0,1 0,-1 1,1-1,-1 1,0 0,3 2,13 30,30 26,-39-54,1 0,0-1,-1-1,2 0,-1 0,0-1,1-1,0 0,0 0,-1-1,1-1,0 0,0 0,0-1,0-1,-1 0,1 0,4-3,8-1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59.79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0 724,'594'0,"-423"29,280-29,113 0,-338 28,507-28,12 0,-501 29,461-29,-508-29,283 29,85 0,-340-29,311 30,-512-1</inkml:trace>
  <inkml:trace contextRef="#ctx0" brushRef="#br0" timeOffset="2464.958">4855 302,'0'622,"-28"-452,16-14,6-137</inkml:trace>
  <inkml:trace contextRef="#ctx0" brushRef="#br0" timeOffset="3201.163">5136 499,'-4'2,"-1"0,0 0,1 0,0 0,-1 1,1 0,0 0,0 0,0 0,1 0,-1 1,1 0,0 0,0 0,-1 1,-8 10,-171 152,-172 194,325-301,30-59,0-1,0 1,0-1,0 1,0-1,1 1,-1-1,0 1,0-1,1 1,-1-1,0 1,1-1,-1 1,1-1,-1 0,1 1,-1-1,0 1,1-1,-1 0,1 0,0 1,-1-1,1 0,-1 0,1 0,-1 0,1 0,-1 1,1-1,0 0,-1 0,1 0,-1-1,1 1,-1 0,1 0,0 0,-1 0,1 0,-1-1,1 1,-1 0,1 0,-1-1,1 1,-1 0,0-1,1 1,-1-1,1 1,-1-1,0 1,1 0,-1-1,0 0,30-21,-14 8,-1 2</inkml:trace>
  <inkml:trace contextRef="#ctx0" brushRef="#br0" timeOffset="6234.921">5899 47,'-4'1,"1"1,-1 0,1 0,0 0,0 0,-1 0,1 1,1 0,-1-1,0 1,1 0,-1 0,1 0,0 1,0-1,0 0,0 1,1 0,-2 2,2-3,-3 6,0 0,0 1,1 0,0-1,0 1,1 0,1 0,0 1,0-1,1 0,0 0,1 2,-1-8,1 1,0-1,0 0,0 0,0 0,1 0,-1 0,1 0,0 0,1 0,-1 0,0-1,1 1,0-1,0 0,0 0,0 0,0 0,1-1,0 1,-1-1,1 0,0 0,0 0,0 0,0-1,0 0,0 1,3-1,2-2,1 0,-1 0,0-1,1-1,-1 1,0-1,-1-1,1 0,-1 0,1 0,-1-1,0-1,-1 1,0-1,1 0,-2-1,1 0,-1 0,0 0,-1-1,1 0,-1 0,0-3,9-8,-1 0,-1-1,-1-1,-1 0,0 0,-2-1,-1 0,4-19,-10 40,-1 1,1 0,0 0,-1 0,1 0,-1-1,1 1,0 0,-1 0,1 0,0 0,-1 0,1 1,0-1,-1 0,1 0,-1 0,1 0,0 1,-1-1,1 0,-1 1,1-1,-1 0,1 1,-1-1,1 1,-1-1,1 0,-1 1,0 0,1-1,-1 1,0-1,1 1,-1-1,0 1,0 0,1-1,-1 1,0-1,0 1,0 0,0-1,0 1,0 0,0-1,0 1,0-1,0 1,0 0,0-1,-1 1,1 0,0-1,0 1,32 86,-5 1,-3 1,11 80,-23-97,-3 1,-3 0,-4 0,-2 1,-7 37,6-107,0 17,-1 0,-1 0,0 1,-2-2,-1 1,0-1,-2 0,0 0,-1-1,-1 0,-1 0,-1-1,0-1,-1 0,8-12,1-1,-1 0,0 0,0-1,0 1,0-1,-1 0,1 0,-1-1,0 0,0 0,0 0,0-1,0 0,0 0,0 0,-1-1,1 0,0 0,0-1,0 1,-1-1,1-1,0 1,0-1,1 0,-1 0,0-1,1 0,-1 0,1 0,0-1,0 1,0-1,0 0,1-1,0 1,0-1,0 0,0 0,1 0,0-1,0 1,0-1,-1-5,1 0,0 0,1 0,0-1,1 1,0 0,1-1,0 0,1 1,0 0,1-1,0 1,1 0,0 0,1 0,0 0,1 0,0 1,3-3,12-22,3 1,0 0,3 2,14-14,-26 31,1 0,0 1,1 1,0 1,1 0,1 1,0 1,0 0,1 2,0 0,1 1,3 0,2 2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1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61,'93'-45,"-70"40,1 1,0 1,-1 1,1 1,0 1,12 2,5-1,-34-1,0 0,0 1,0 0,0 0,0 0,0 1,0 0,-1 1,1-1,-1 1,1 0,-1 1,0 0,0 0,-1 0,1 1,-1-1,0 1,0 1,0-1,-1 1,0-1,0 1,0 1,-1-1,0 0,0 1,-1-1,0 1,0 0,0 0,-1 0,0 2,3 32,-1-1,-2 1,-2-1,-4 21,-23 137,-1 27,30 538,-1-262,1-478,2-1,1 0,1 0,1 0,0-1,2 0,1 0,0-1,1 0,2-1,0 0,0 0,2-1,8 15,-15-18,1-1,1 1,1-2,0 1,0-2,1 1,1-2,0 1,1-1,0-1,0-1,1 0,5 2,-117 5,86-14,1 1,0 0,0 1,0 0,0 0,0 1,1 1,0-1,0 2,0 0,1 0,0 0,0 1,1 1,0-1,1 1,0 1,0-1,1 1,0 0,0 1,1-1,1 1,0 0,0 0,1 1,1-1,-1 6,-23 183,24 223,19-299,-12-107,-2 0,0 0,-1 0,-1 0,-1 0,0 1,-1-1,-1 0,-1 0,-4 15,-23 205,23-202,4-10,-2 0,0-1,-2 0,0 0,-2-1,0 0,-2 0,-1-1,0-1,-8 10,-179 170,186-190,-1-2,0 1,0-2,0 0,-1 0,-1-2,1 1,-1-2,0 0,0-1,-17 1,-101 1,109-7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1 339,'5'0,"11"0,8 0,4 0,2 0,2 0,-1 0,-1 0,0 0,-1 0,0 0,0 0,-1 0,0 0,0 0,0 0,0 0,-4 0</inkml:trace>
  <inkml:trace contextRef="#ctx0" brushRef="#br0" timeOffset="296.691">30 592,'33'0,"31"0,9 0,-3 0,-9 0,-10 0,-8 0,-8 0,-4 0,-3 0,-1 0,-6 0</inkml:trace>
  <inkml:trace contextRef="#ctx0" brushRef="#br0" timeOffset="912.535">340 0,'25'21,"1"-1,0-1,2-1,0-2,1-1,0-1,11 3,40 20,81 52,-158-87,1 1,-1 0,0 0,0 0,-1 0,1 0,-1 0,1 1,-1-1,0 1,0 0,-1 0,1-1,-1 1,0 0,0 0,0 0,0 1,-1-1,0 0,0 0,0 0,0 0,0 0,-1 0,0 0,-1 4,-45 103,30-79,-1-1,-2-1,0-1,-2-1,-8 7,-97 94,27-40,80-71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4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5,4 1,2 0,2-1,-1-1,-1-2,0-1,0-1,-2 0,1 0,-1 0,0 0,-4-1</inkml:trace>
  <inkml:trace contextRef="#ctx0" brushRef="#br0" timeOffset="231.258">28 225,'29'0,"19"0,6 0,-1 0,-5 0,-6 0,-5 0,-9-4,-4-3,-7 1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255 127,'-5'43,"-1"38,-5 11,0-2,2-5,-3-14,1-13,2-7,3-7,2-7,-3-5,0-3,1-1,2-1,1 0,-4-5,0-1,1-4</inkml:trace>
  <inkml:trace contextRef="#ctx0" brushRef="#br0" timeOffset="488.43">1 127,'42'-22,"1"3,1 1,1 2,0 3,1 1,1 2,36-2,-66 10,1 0,-1 2,1 0,-1 1,0 1,1 0,13 5,-27-6,1 0,-1 0,0 1,1 0,-1 0,0 0,0 0,-1 1,1-1,0 1,-1 0,1 0,-1 0,0 1,0-1,-1 1,1-1,-1 1,1 0,-1 0,0 0,-1 1,1-1,-1 0,0 1,0-1,0 1,0-1,-1 1,0-1,0 4,-3 8,-1 0,-1-1,0 0,-1 0,-1 0,0-1,-1 0,-1 0,0-1,-1 0,0 0,-1-1,0-1,-1 0,0 0,-1-1,0-1,0 0,-1-1,-1 0,-48 40,60-46,-1 0,1 1,0 0,-1 0,1 0,1 0,-1 0,0 1,1-1,0 1,0 0,0 0,0 0,0 0,1 0,0 0,0 0,0 0,0 0,0 1,1-1,0 0,0 0,0 1,1-1,-1 0,1 0,0 1,0-1,1 0,-1 0,1 0,0 0,0-1,0 1,0 0,1-1,-1 0,1 1,2 0,7 7,2 0,-1-1,1-1,1 0,0-1,0 0,1-2,12 5,-11-5,0 1,0 0,-1 2,0 0,0 1,-1 0,6 6,-7-3,-1-3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91,'0'14,"0"25,0 9,0 2,-5 2,-1-3,0 0,1-4,1-4,-3-1,0-1,0-3,2-2,2-3,1-2,-3 0,-2-1,1-6</inkml:trace>
  <inkml:trace contextRef="#ctx0" brushRef="#br0" timeOffset="428.409">1 175,'26'-21,"1"1,1 1,1 1,0 2,1 1,1 1,0 2,1 1,26-5,-54 14,0 0,0 0,0 1,1-1,-1 1,0 0,0 1,1-1,-1 1,0 0,1 0,-1 0,1 0,-1 1,0 0,0 0,1 0,-1 0,0 1,0-1,0 1,0 0,0 0,-1 1,1-1,-1 1,1 0,-1 0,0 0,0 0,0 1,-1-1,1 1,-1-1,0 1,1 2,-3 6,-1 1,0-1,-1 1,0-1,-1 0,0 0,-1 0,0 0,-1-1,0 0,-1 0,0 0,-1 0,0-1,-1 0,0-1,-1 0,1 0,-2 0,1-1,-10 5,-25 32,24-24,15-18,0 1,0 0,0 0,1 1,-1-1,1 1,0 0,1 0,-1 0,1 1,0-1,1 1,-1 0,1-1,0 1,0 0,1 1,0-1,0 0,0 0,1 0,0 1,0-1,1 0,0 0,0 1,5 7,1-2,0 1,1-1,1 0,0 0,0-1,1 0,1-1,0 0,0-1,2 1,41 40,-37-34,-2-3</inkml:trace>
  <inkml:trace contextRef="#ctx0" brushRef="#br0" timeOffset="751.287">961 373,'-24'4,"-17"13,-8 6,6 6,10 1,5-3,8-3,8 1,5 0,8-4,5-1,6-4,6-4,4-4,3-4,3-3,1-1,-4 0</inkml:trace>
  <inkml:trace contextRef="#ctx0" brushRef="#br0" timeOffset="1062.816">1244 345,'-8'10,"1"0,1 1,0 0,1 0,0 1,0-1,1 1,1 0,0 0,0 0,2 1,-1-1,2 0,-1 1,2-1,0 1,0-1,1 0,2 7,-3-16,1-1,-1 1,1 0,0-1,0 1,0-1,0 0,0 0,1 0,-1 0,1 0,-1 0,1-1,0 1,-1-1,1 0,0 1,0-1,0-1,0 1,0 0,0-1,0 1,0-1,0 0,1 0,-1 0,0-1,0 1,0-1,0 0,0 1,0-2,6 0,-1 0,0-1,0-1,0 1,0-1,-1 0,0-1,0 0,0 0,0 0,3-5,-6 6,0 1,-1-1,0 0,1 0,-2 0,1 0,0-1,-1 1,0-1,0 0,0 1,-1-1,1 0,-1 0,0 0,-1 0,1 0,-1 0,0 0,0-1,-1 1,1 0,-1 0,0 0,-1 0,1 1,-1-1,0 0,0 0,0 1,-1 0,0-1,1 1,-2 0,1 0,0 0,-1 1,0-1,1 1,-2 0,1 0,-2-1,-20-4,2 3</inkml:trace>
  <inkml:trace contextRef="#ctx0" brushRef="#br0" timeOffset="1430.066">1808 260,'-38'21,"16"-11,2 1,0 1,0 1,1 1,0 0,2 2,0 0,-7 9,22-24,1 0,0 0,0 0,0 0,0 0,0 1,0-1,0 0,0 1,0-1,1 0,-1 1,1-1,-1 1,1-1,-1 1,1-1,0 1,0-1,0 1,0 0,0-1,0 1,0-1,0 1,0-1,1 1,-1-1,1 1,-1-1,1 1,0-1,0 0,-1 1,1-1,0 0,0 1,0-1,0 0,0 0,1 0,-1 0,0 0,68 19,-47-16,51 36,-72-38,1 0,-1-1,0 1,0 0,0 0,0 0,0 0,0 0,0 0,-1 0,1 0,-1 0,1 0,-1 0,0 0,0 0,0 0,0 0,0 1,0-1,-1 0,1 0,-1 0,1 0,-1 0,0 0,0 0,0 0,0-1,0 1,0 0,-1 0,1-1,0 1,-1-1,0 1,0 0,-5 4,-1-1,1 1,-1-1,0-1,0 1,-1-2,1 1,-1-1,0 0,0-1,0 0,0 0,-1-1,1 0,0-1,-1 0,1 0,-3-2,-13 2</inkml:trace>
  <inkml:trace contextRef="#ctx0" brushRef="#br0" timeOffset="2147.547">2146 260,'-8'6,"1"0,0 1,0 0,1 0,0 1,0 0,1 0,-1 0,2 1,-1 0,2 0,-1 0,1 0,0 1,1-1,0 1,1-1,0 1,0 0,1 0,1 8,-1-7,1 0,1 0,0 0,0 0,1-1,0 1,1-1,0 0,1 0,0-1,1 1,0-1,6 7,-9-12,0 0,1 0,0-1,0 1,0-1,0 0,1 0,-1 0,1-1,0 0,-1 0,1 0,0 0,0-1,1 1,-1-2,0 1,0 0,0-1,1 0,-1 0,0-1,0 1,1-1,-1 0,0 0,0-1,0 0,1 0,10-5,0-1,0-1,-1 0,0-1,0 0,-1-1,-1-1,0 0,0-1,-1-1,-1 0,0 0,-1-1,-1 0,1-3,-7 12,0 0,0-1,0 0,-1 1,0-1,0 0,-1 0,0-1,0 1,-1 0,1 0,-2 0,1 0,-1-1,0 1,0 0,-1 0,0 0,0 1,-1-1,0 0,0 1,0-1,-1 1,0 0,0 1,-1-1,0 1,0-1,0 1,0 1,-1-1,0 1,0 0,0 0,0 1,-1-1,1 2,-6-3,-80 3,68 8</inkml:trace>
  <inkml:trace contextRef="#ctx0" brushRef="#br0" timeOffset="2482.076">2033 514,'29'-4,"19"-8,6 0,-1 1,-5 2,-11 9,-6 2,-5 8,-1 1,0-2,1-1,0-3,0-2,2-1,0-1,-5-2</inkml:trace>
  <inkml:trace contextRef="#ctx0" brushRef="#br0" timeOffset="2865.402">2823 429,'39'0,"26"-5,8-1,-4 0,-9 1,-10 2,-9 1,-6 1,-5 0,-2 1,-6 0</inkml:trace>
  <inkml:trace contextRef="#ctx0" brushRef="#br0" timeOffset="3079.946">3106 232,'-15'43,"-4"29,1 6,3-4,4-11,10-15,4-12,6-12,3-9</inkml:trace>
  <inkml:trace contextRef="#ctx0" brushRef="#br0" timeOffset="3629.794">3557 203,'-6'11,"1"1,0 0,1 0,1 1,0-1,0 1,1 0,1-1,0 1,0 0,2 0,-1 0,2 0,0-1,0 1,1-1,1 2,-3-12,1 0,-1 0,1 0,0 0,-1 0,1 0,0-1,0 1,0-1,0 1,1-1,-1 0,0 0,0 0,1 0,-1 0,1 0,-1-1,0 1,1-1,-1 0,1 0,0 0,-1 0,1 0,-1 0,1-1,-1 1,0-1,1 0,-1 1,1-1,-1 0,0-1,75-48,156-200,-225 243,-6 5,-1-1,1 0,-1 1,1-1,0 1,0-1,0 1,0 0,1 0,-1 0,0 0,1 1,-1-1,1 0,0 1,0 0,-1 0,1 0,0 0,0 0,0 0,0 1,0-1,0 1,0 0,0 0,0 0,1 1,-1-1,0 1,0-1,-1 1,1 0,0 0,0 0,0 1,0-1,-1 1,1-1,-1 1,1 0,0 1,2 11,0 0,-1 0,-1 0,-1 0,0 1,0-1,-2 1,0-1,0 1,-2-1,1 1,-2-1,0 0,-3 7,-1 21,-7 42,-4-1,-4-1,-3-1,-3-1,-35 67,5-57,57-90,0 1,0 0,0-1,0 1,0-1,0 1,0-1,0 0,0 1,0-1,0 0,0 0,0 1,0-1,0 0,0 0,0 0,0-1,0 1,0 0,0 0,0 0,0-1,0 1,0-1,0 1,0-1,0 1,0-1,0 1,0-1,0 0,1 1,-1-1,0 0,0 0,1 0,-1 0,1 1,-1-1,1 0,-1 0,1 0,-1 0,1 0,0-1,-14-49,18 23,1 2,2-1,0 1,2 0,1 0,1 1,1 0,1 1,13-19,-10 18,1 0,1 1,0 1,2 0,1 2,1 0,1 2,0 0,1 2,1 0,8-2,2 0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39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1 255,'424'0,"-373"5,-33 1</inkml:trace>
  <inkml:trace contextRef="#ctx0" brushRef="#br0" timeOffset="310.365">1 509,'38'-4,"22"-3,7 1,-5-4,-7 0,-8 2,-8 2,-5 2,-4 2,-3 1,0 1,-5 0</inkml:trace>
  <inkml:trace contextRef="#ctx0" brushRef="#br0" timeOffset="914.834">282 1,'136'87,"68"24,-68-54,-135-56,1-1,-1 1,1 0,-1 0,0 0,1 0,-1 0,0 1,0-1,0 0,0 0,0 1,0-1,0 1,0-1,-1 1,1-1,0 1,-1 0,1-1,-1 1,0-1,0 1,1 0,-1 0,0-1,0 1,-1 0,1-1,0 1,-1 0,1-1,-1 1,1-1,-1 1,1-1,-1 1,0-1,0 1,0-1,-1 1,-53 51,50-49,-303 252,264-200,33-37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11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1 509,'38'0,"37"0,11 0,-1 0,-9 0,-8 0,-11-5,-5-1,-7 0,-7 1,-4 1,-4 2,-1 1,-12 0,-7 1</inkml:trace>
  <inkml:trace contextRef="#ctx0" brushRef="#br0" timeOffset="251.212">255 734,'38'5,"28"2,6-1,-3-1,-10-2,-8 0,-10-2,-6-1,-5 0,-2-5,-1-2,-6 1</inkml:trace>
  <inkml:trace contextRef="#ctx0" brushRef="#br0" timeOffset="944.959">1383 57,'42'-10,"-1"2,1 1,1 2,-1 3,29 1,-69 1,1-1,-1 0,0 1,1 0,-1-1,1 1,-1 0,1 1,-1-1,0 0,1 1,-1-1,1 1,-1-1,0 1,0 0,1 0,-1 0,0 1,0-1,0 0,0 1,0-1,-1 1,1 0,0 0,-1-1,1 1,-1 0,0 0,1 1,-1-1,0 0,0 0,-1 0,1 1,0-1,-1 1,1-1,-1 0,0 1,0 1,-80 116,31-3,49-114,-1 1,1 0,-1 0,1-1,0 1,1 0,-1-1,1 1,-1 0,1-1,0 1,0-1,1 1,-1-1,1 1,0-1,-1 0,1 0,1 0,-1 0,0 0,1 0,0-1,-1 1,1-1,0 0,0 0,1 0,-1 0,0 0,0-1,3 1,-3-1,0 1,0-1,0-1,1 1,-1 0,0-1,1 1,-1-1,0 0,1 0,-1-1,0 1,1-1,-1 1,0-1,1 0,-1 0,0-1,0 1,0-1,0 1,0-1,-1 0,1 0,2-2,9-8</inkml:trace>
  <inkml:trace contextRef="#ctx0" brushRef="#br0" timeOffset="1182.992">2174 0,'-10'39,"-3"26,-4 3,1-5,3-10,4-7,8-8,4-15,2-11</inkml:trace>
  <inkml:trace contextRef="#ctx0" brushRef="#br0" timeOffset="1368.204">2456 0,'-24'39,"-8"22,-3 5,4-3,7-8,9-9,10-11,7-13</inkml:trace>
  <inkml:trace contextRef="#ctx0" brushRef="#br0" timeOffset="1701.711">1863 86,'43'-16,"0"3,1 1,1 3,0 1,0 2,0 2,1 2,-1 3,45 5,27 18,-2-1,9-6,-100-17</inkml:trace>
  <inkml:trace contextRef="#ctx0" brushRef="#br0" timeOffset="2045.649">1215 763,'57'-5,"68"-6,26-6,7-1,-4-1,-10 2,-14 4,-15 0,-13 1,-9 3,-6 4,-8 1,-9 8,-5 2,-6 0,-2 5,-6-1,-12-1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2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0,'-2'1,"0"-1,-1 1,1-1,0 1,0 0,0 0,0 0,0 0,0 0,0 0,0 1,1-1,-1 1,0-1,1 1,-1-1,1 1,0 0,-1 0,1 0,0 0,0 0,0 0,0 0,1 0,-1 0,1 1,-1-1,1 0,0 0,-1 1,1 0,-24 158,18-133,2 0,0 1,2-1,2 1,0-1,2 0,1 1,1-1,5 13,-9-39,0 0,0 0,1 0,-1-1,0 1,1 0,0 0,-1-1,1 1,0 0,0-1,0 1,0-1,0 1,0-1,0 1,1-1,-1 0,1 0,-1 0,1 1,-1-1,1-1,-1 1,1 0,0 0,-1-1,1 1,0-1,0 1,0-1,-1 0,1 1,0-1,0 0,0 0,0-1,-1 1,1 0,0-1,0 1,0-1,-1 1,1-1,0 0,-1 0,1 1,-1-1,1-1,-1 1,1 0,-1 0,1 0,-1-1,1 0,8-11,0-1,-1 0,0 0,-1-1,-1 0,0-1,-1 1,4-15,-1 4,114-265,-123 291,1 0,-1 1,0-1,1 0,-1 0,0 0,1 0,-1 0,0 0,1 0,-1 0,0 0,1 0,-1 0,0 0,1 0,-1 0,0-1,1 1,-1 0,0 0,1 0,-1 0,0-1,0 1,1 0,-1 0,0 0,0-1,1 1,-1 0,0-1,0 1,0 0,0 0,1-1,-1 1,0 0,0-1,0 1,0 0,0-1,0 1,0 0,0-1,0 1,1 34,-2-28,-1 73,0-26,2 0,2 0,9 51,25 145,-30-202,-1 1,-3-1,-2 1,-3 29,1-67,0 1,0-1,-1 1,0-1,-1 0,0 0,0 0,-1 0,-1-1,-5 9,9-15,-1 0,1 1,-1-1,0 0,0 0,0-1,0 1,0-1,0 1,-1-1,1 0,-1 0,0 0,0-1,1 0,-1 1,0-1,0 0,0-1,0 1,-1-1,1 0,0 0,0 0,0 0,0-1,0 0,0 1,-3-3,1-1,0 0,1-1,-1 0,1 0,0 0,1 0,-1-1,1 0,0 0,1 0,-1-1,1 1,1-1,-1 0,1 0,0 1,1-1,-1-1,1 1,1 0,-1 0,1 0,1 0,0-7,2-14,2 0,0 1,2 0,1 0,1 1,2 0,5-10,46-58,-45 73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30,'19'-5,"16"-1,7 0,1 1,-2 2,-3 0,-3 2,-3 1,-2 0,-6 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54,'38'-5,"28"-6,7-2,-5 2,-8 3,-14 2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4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67,'5'38,"1"37,1 11,-2-1,-2-9,-1-8,0-11,3-10,1-9,0-5,-2-4,0-2,-2-1,-6-5,-2-5</inkml:trace>
  <inkml:trace contextRef="#ctx0" brushRef="#br0" timeOffset="487.289">1 236,'9'-8,"31"-25,1 1,2 3,0 1,3 2,0 2,41-15,-84 37,1 0,0 0,0 0,0 0,0 1,0-1,0 1,0 0,0 0,1 1,-1-1,0 1,0 0,1 0,-1 1,0-1,0 1,1 0,-1 0,0 0,0 0,0 1,0 0,0 0,-1 0,1 0,0 1,-1-1,0 1,1 0,-1 0,0 0,-1 0,1 0,0 1,-1 0,0-1,0 1,0 0,0 0,-2 8,-1-1,0 0,0 1,-1-1,0 0,-1 0,0 0,-1-1,-1 1,1-1,-1 0,-1 0,0 0,-1-1,1 0,-2 0,1-1,-1 0,-1 0,-5 4,-21 19,27-25,0 0,1 0,-1 1,2 0,-1 1,1-1,0 1,0 0,1 1,-1 1,6-4,0-1,0 1,1 0,0 0,0-1,0 1,0 0,1-1,0 1,0-1,1 0,-1 0,1 0,0 0,1 0,-1 0,1-1,0 0,0 1,0-1,1-1,-1 1,3 0,2 6,164 154,-148-146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1,'-7'2,"0"0,0 1,0 0,0 1,0-1,1 1,0 1,0-1,0 1,0 0,1 0,-1 1,2-1,-1 1,0 0,1 1,0-1,1 1,0 0,-2 4,3-9,-19 35,2 0,1 2,2 0,2 1,1 0,2 1,2 0,2 1,2 0,1 0,2 0,2 0,3 5,-1-32,1 0,1 0,0-1,1 0,1 0,0 0,1-1,0 0,1 0,1 0,7 7,3 11,-18-20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0,'-17'278,"4"-17,-11-146,22-94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0,'34'5,"25"1,7 0,-2-1,-7-1,-9-2,-8-1,-6-1,-3 0,-3 0,-6 0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0,'-10'2,"1"-1,-1 1,1 1,-1 0,1 0,0 1,0 0,1 1,-1-1,1 2,0-1,0 1,1 1,-1-1,2 1,-1 0,1 1,0-1,0 1,1 1,0-1,0 1,1 0,1 0,-1 0,1 0,1 1,0-1,0 1,1-1,0 1,0 8,-1-11,1 0,-1 0,1 0,1 0,-1 0,1 0,0 0,1 0,0 1,0-1,1 0,-1 0,1-1,1 1,-1 0,1-1,1 1,-1-1,1 0,0 0,0 0,1-1,0 0,0 1,0-2,0 1,1 0,0-1,0 0,0-1,7 4,-1-5,1 0,0-1,0 0,0-1,0 0,-1-1,1-1,0 0,-1-1,1 0,-1-1,0 0,0-1,7-3,5-4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1,'-21'22,"1"1,2 1,0 1,2 1,0 0,2 1,1 0,1 1,-6 25,16-50,1 1,1-1,-1 1,0 0,1-1,-1 1,1 0,0-1,1 1,-1 0,1 0,-1-1,1 1,0-1,0 1,1-1,-1 1,1-1,-1 0,1 1,0-1,1 0,-1 0,0-1,1 1,-1 0,1-1,0 1,0-1,0 0,0 0,1 0,-1-1,0 1,1-1,-1 0,1 0,-1 0,1 0,0 0,0-1,9-1,1 0,-1-1,1-1,-1 0,0 0,0-2,0 1,-1-2,1 0,-1 0,-1-1,1-1,-1 0,-1 0,1-1,-1 0,-1-1,0 0,0-1,-1 0,5-9,-7 14,-1 0,0 0,-1 0,0-1,0 0,0 0,0 0,-1-1,-1 1,1-1,-1 1,0-1,-1 0,0 0,0 0,-1 0,0 1,0-1,0 0,-1 0,-1 0,1 0,-4-6,1 10,-1 0,1 0,-1 1,0-1,-1 1,1 1,0-1,-1 1,0 0,1 0,-1 0,0 1,0 0,0 0,0 0,0 1,0 0,0 0,0 1,0 0,0 0,0 0,-5 2,-9 4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28,'-4'-3,"-1"0,1 0,-1 0,0 1,1-1,-1 1,-1 0,1 1,0-1,0 1,0 0,-1 1,1-1,-1 1,1 0,0 0,-1 1,1-1,0 1,0 1,-1-1,1 1,0 0,0 0,0 0,1 0,-1 1,0 0,1 0,0 0,0 1,0 0,0-1,0 1,1 0,0 1,-1-1,2 1,-1-1,0 1,1 0,0 0,0 2,3-2,0 1,1-1,0 0,0 0,0 0,0-1,1 1,0 0,0-1,0 1,0-1,1 0,0 0,0-1,0 1,0-1,1 0,-1 0,1 0,-1-1,1 1,0-1,0 0,0-1,1 1,0-1,14 9,65 48,-84-56,1-1,0 1,0 0,0 0,-1 0,1 0,-1 1,0-1,0 0,0 1,0-1,0 0,0 1,0-1,-1 1,1-1,-1 1,0 0,0-1,0 1,0-1,0 1,-1-1,1 1,-1 0,1-1,-1 0,0 1,0-1,0 1,-1-1,1 0,0 0,-1 0,1 0,-1 0,0 0,0 1,-12 8,-1 0,0 0,-1-2,1 0,-2 0,1-2,-1 0,-1-1,-7 2,15-5,-14 5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09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788 452,'0'-3,"-1"1,1 0,0-1,-1 1,0-1,0 1,1 0,-1-1,-1 1,1 0,0 0,0 0,-1 0,1 0,-1 0,0 0,0 0,0 1,1-1,-1 1,-1-1,1 1,0 0,0 0,0 0,-1 0,1 0,0 0,-1 1,1-1,-1 1,-1 0,-91-5,77 5,-191 35,103-12,85-20,0 2,1 0,0 0,0 2,0 1,1 0,0 1,-6 6,23-14,-1 0,1 1,-1 0,1 0,0 0,0 0,0 0,0 0,0 0,1 1,-1-1,1 1,-1-1,1 1,0-1,0 1,0 0,0 0,1-1,-1 1,1 0,-1 0,1 0,0 0,0 0,1 0,-1-1,1 1,-1 0,1 0,0 0,0-1,0 1,0 0,0-1,1 1,-1-1,1 1,0-1,-1 0,1 0,0 0,1 0,-1 0,0 0,0 0,1-1,-1 1,1-1,-1 0,1 0,0 0,1 1,15 3,1 0,0-2,0 0,0-1,0-1,0-1,0 0,18-4,25 1,67 3,-129 1,-1-1,1 1,-1-1,1 1,-1 0,1 0,-1-1,1 1,-1 0,0 0,1-1,-1 1,0 0,0 0,0 0,0 0,0 0,0-1,0 1,0 0,0 0,0 0,0 0,0-1,-1 1,1 0,0 0,0 0,-1-1,1 1,-1 0,1 0,-1-1,1 1,-1 0,1-1,-1 1,0-1,1 1,-1-1,0 1,1-1,-1 1,0-1,0 0,0 1,1-1,-1 0,0 0,0 1,0-1,0 0,1 0,-1 0,0 0,0 0,0 0,0 0,0-1,-97 54,12-8,2 3,-48 39,123-82,0 2,1-1,-1 1,1 1,1-1,-1 2,1-1,1 1,-1-1,2 2,-1-1,1 1,0 0,1 0,0 1,4-7,0-1,0 0,1 1,-1-1,1 0,0 1,0-1,0 0,0 0,1 0,-1 0,1 0,0 0,-1 0,1-1,1 1,-1-1,0 1,1-1,-1 0,1 0,0 0,-1 0,1 0,0-1,2 2,83 28,-74-28,0-2,1 0,-1 0,1-1,-1-1,0 0,0-1,1-1,-1 0,-1-1,1 0,0-1,-1-1,0 0,-1-1,1 0,-1-1,0 0,-1-1,0-1,-1 1,0-2,0 1,-1-1,0-1,-1 0,5-9,0-4</inkml:trace>
  <inkml:trace contextRef="#ctx0" brushRef="#br0" timeOffset="417.519">477 1,'-21'87,"-14"226,31-231,-3-1,-4 1,-4-2,-3 0,-3-1,-4 1,3-19,-50 190,72-248,-2 5,0 0,0 0,1 1,0-1,1 1,-1-1,2 1,-1 0,1-1,1 0,0 1,0-1,0 0,1 0,0 0,3 4,6-1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53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191 330,'-18'12,"1"2,0 0,1 1,1 1,0 0,1 1,1 0,1 1,0 1,1 0,1 0,-4 14,12-26,0 0,1 0,0 0,1 0,-1 0,1 1,0-1,1 0,0 0,0 0,1 0,0 0,0-1,0 1,1 0,0-1,0 0,1 1,-1-2,1 1,1 0,-1-1,1 1,0-1,0 0,5 2,0 2,0-1,0-1,1 0,0 0,0-1,0-1,1 0,0 0,0-1,0-1,1 0,-1 0,1-2,10 1,-4-5,1-1,-1-1,0-1,0-1,-1 0,0-1,0-1,-1-1,0-1,0 0,-1-1,-1 0,13-14,-27 25,15-10,-1 0,0-1,0-1,-1 0,-1-1,-1-1,0 0,0 0,-2-1,0-1,0 1,-2-2,0 1,4-17,-11 27,0 0,0 0,-1-1,0 1,0 0,-1 0,0-1,0 1,0 0,-1 0,0 0,-1 0,0 0,0 1,0-1,-1 1,0 0,0 0,0 0,-1 0,0 1,0 0,0 0,-1 0,0 1,0 0,-5-3,-2 0,0 0,0 1,-1 1,0 0,-1 0,1 2,-1 0,1 0,-1 2,0 0,0 0,0 2,-3 0,-7 1,1 2,-1 1,1 1,0 1,0 1,1 1,0 0,-13 10,9-2</inkml:trace>
  <inkml:trace contextRef="#ctx0" brushRef="#br0" timeOffset="533.186">21 555,'130'-77,"-119"72,17-9,-21 9,0 1,1 0,-1 0,1 1,0 0,0 0,0 1,0 0,0 1,1-1,-1 2,0-1,1 1,-1 0,4 1,-7 1,-1 1,0 0,0-1,0 1,0 1,0-1,0 0,-1 1,0 0,0 0,0 0,0 0,0 0,-1 1,2 3,30 38,-25-41,1 0,-1-2,1 1,0-1,0 0,1-1,-1 0,0-1,1 0,-1-1,1 0,-1-1,1 0,-1 0,0-1,1 0,-1-1,8-3,6-5,-6-1</inkml:trace>
  <inkml:trace contextRef="#ctx0" brushRef="#br0" timeOffset="1070.169">812 19,'0'-1,"0"1,0-1,0 0,0 0,0 1,0-1,0 0,0 1,1-1,-1 0,0 0,0 1,1-1,-1 1,1-1,-1 0,1 1,-1-1,1 1,-1-1,1 1,-1-1,1 1,-1-1,1 1,0-1,-1 1,1 0,0 0,-1-1,1 1,0 0,0 0,-1 0,1 0,0 0,0 0,-1 0,1 0,0 0,0 0,-1 0,1 0,0 0,-1 1,1-1,0 0,-1 0,1 1,0-1,-1 1,1-1,35 21,-24-7,0 1,-1 0,-1 0,-1 1,0 0,-1 1,0 0,-2 0,0 1,-1-1,0 1,-2 1,0-1,-1 0,-1 1,-1-1,0 1,-3 10,4-10,-1 1,-1-1,-1 1,-1-1,-1 1,0-1,-2-1,0 1,-1-1,-1 0,0 0,-6 8,-2-2,-1-1,-1 0,0-2,-2 0,-1-1,0-1,-1-1,-18 11,16-16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2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58 617,'-23'107,"13"-66,4-16,0 0,1 0,2 1,0-1,2 1,1 14,0-38,0 0,0 1,0-1,1 0,-1 1,1-1,0 0,-1 0,1 0,0 0,0 0,0 0,0 0,1 0,-1 0,1 0,-1 0,1-1,-1 1,1-1,0 1,0-1,0 0,0 1,0-1,0 0,0 0,0-1,0 1,0 0,1-1,-1 1,0-1,0 0,1 1,-1-1,0-1,82-27,-62 9,-1-2,0 0,-2 0,0-2,-2-1,0 0,-2-1,1-4,31-45,-22 37,161-266,-170 272,-2-1,-2 0,0-1,-3 0,-1-1,-1 0,-1 0,-3-1,0-7,-11 20,-9 52,3 12,2 2,2-1,2 1,-2 35,-1-3,-1 8,3 0,4 0,4 0,3 1,5 6,67 522,-72-408,-2-202,1 0,-1 1,0-1,0 0,-1 0,1 0,-1 0,1 1,-1-1,0 0,0 0,0 0,-1 0,1-1,-1 1,1 0,-1 0,0-1,0 1,0-1,-1 0,1 0,0 0,-1 0,0 0,1 0,-1 0,0-1,0 0,0 1,0-1,0 0,0-1,0 1,0 0,0-1,0 0,-1 1,1-1,0-1,0 1,0 0,-1-1,1 1,0-1,0 0,0 0,0-1,0 1,-2-2,-2-2,1 0,-1-1,1 1,1-1,-1-1,1 1,0-1,0 0,1 0,0 0,0-1,1 0,-1-3,-6-14</inkml:trace>
  <inkml:trace contextRef="#ctx0" brushRef="#br0" timeOffset="251.655">115 53,'-10'-10,"-2"2,-1 7,4 4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3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283 376,'-15'5,"0"1,0 0,1 1,-1 1,1 0,1 1,0 0,0 1,1 1,0 0,1 0,0 1,0 1,2 0,0 0,0 1,1 0,1 0,0 1,1 0,1 0,0 1,1-1,1 1,0 0,1 0,1 0,0 6,2-14,0 0,0 0,0-1,1 1,0-1,1 1,-1-1,1 0,1 0,0 0,0 0,0 0,1-1,-1 0,2 0,-1 0,1-1,-1 0,2 0,-1 0,0 0,1-1,0-1,0 1,5 1,0 0,0-1,1-1,-1 0,1 0,-1-1,1-1,0 0,0-1,0 0,0-1,-1 0,1-1,0-1,-1 0,5-2,4-2,-1-1,1 0,-2-2,0 0,0-1,-1-1,0-1,-1 0,0-2,-1 0,-1 0,-1-1,0-1,-1-1,0 0,-2 0,0-1,-1-1,-1 1,-1-2,5-19,-11 32,0 0,-1 0,0 0,-1 0,0-1,0 1,0 0,-1 0,0 0,-1 0,0 0,0 0,-1 0,0 1,0-1,-1 1,0 0,0 0,0 0,-1 1,0-1,-1 1,1 0,-1 0,0 1,-1 0,1 0,-1 1,0-1,0 1,0 1,-1 0,1 0,-1 0,-3 0,-5 0,1 1,-1 0,0 1,0 1,1 0,-1 1,0 1,0 0,1 2,0-1,-1 2,2 0,-1 1,0 0,0 2,-17 8</inkml:trace>
  <inkml:trace contextRef="#ctx0" brushRef="#br0" timeOffset="332.722">1 743,'18'-23,"0"1,2 1,1 1,0 0,2 2,0 0,1 2,1 0,1 2,-23 12,1 1,0 0,0 0,-1 0,1 0,0 1,0-1,0 1,0 0,0 0,0 1,0-1,0 1,-1 0,1 0,0 0,0 1,-1-1,1 1,-1 0,1 0,-1 0,0 0,0 1,0-1,0 1,0 0,0 0,-1 0,1 0,-1 0,0 0,0 1,0-1,-1 1,1 1,3 1,-1 1,2-1,-1 0,0 0,1-1,0 1,1-1,-1-1,1 1,0-1,0 0,0 0,1-1,-1 0,1-1,0 0,0 0,-1 0,1-1,0 0,1-1,-1 1,3-2,93-2,-92 2</inkml:trace>
  <inkml:trace contextRef="#ctx0" brushRef="#br0" timeOffset="879.964">1102 545,'19'-5,"16"-1,7 0,1 1,-2 2,-3 0,-4 2,-2 1,-6-5,-4-1,0 0,1 1,1 2,1 1,2 0,0 2,-4 0</inkml:trace>
  <inkml:trace contextRef="#ctx0" brushRef="#br0" timeOffset="1128.171">1045 799,'43'-5,"34"-6,8-1,0-4,-11 1,-12 3,-12 4,-15 3</inkml:trace>
  <inkml:trace contextRef="#ctx0" brushRef="#br0" timeOffset="1582.812">2372 404,'-51'2,"0"2,0 3,1 2,-28 9,15 7,62-25,-1 1,1 0,0 0,0 0,-1-1,1 1,0 0,0 1,0-1,0 0,0 0,0 0,1 1,-1-1,0 0,0 1,1-1,-1 1,1-1,0 0,-1 1,1-1,0 1,0-1,0 1,0-1,0 1,0-1,0 1,0-1,1 1,-1-1,1 1,-1-1,1 1,-1-1,1 0,0 1,0-1,0 1,7 6,-1 1,1-2,1 1,-1-1,1-1,0 1,1-2,0 1,-1-1,2-1,-1 1,5-1,73 42,-85-44,0-1,0 1,-1 0,1 0,0 0,-1 0,0 1,1-1,-1 0,0 1,0 0,0-1,0 1,-1 0,1 0,-1 0,0 0,0 0,0 1,0-1,0 0,-1 0,1 1,-1-1,0 0,0 1,0-1,-1 0,1 1,-1-1,0 0,0 0,0 0,0 1,0-1,-1 0,1-1,-1 1,0 0,0 0,0-1,0 1,-1-1,1 1,0-1,-1 0,-1 1,-15 8,0 0,0-2,-1 0,0-1,0-1,-1-1,0 0,0-2,-2-1,-46 16,50-14</inkml:trace>
  <inkml:trace contextRef="#ctx0" brushRef="#br0" timeOffset="2200.234">2372 884,'44'-87,"-33"69,0-1,1 2,2 0,-1 0,2 1,0 1,1 0,0 1,13-8,131-71,-159 93,0-1,0 0,0 1,0 0,0-1,0 1,0 0,0-1,0 1,0 0,0 0,0 0,0 0,0 0,1 0,-1 0,0 0,0 0,0 1,0-1,0 0,0 1,0-1,0 1,0-1,0 1,-1-1,1 1,0 0,0-1,0 1,-1 0,1 0,0 0,-1 0,1-1,-1 1,1 0,-1 0,1 0,-1 0,1 0,-1 0,0 0,0 0,0 0,1 1,-1-1,0 0,0 0,-7 56,6-56,0 1,0-1,0 1,0 0,0-1,1 1,-1 0,1 0,-1-1,1 1,-1 0,1 0,0 0,0 0,0 0,0-1,0 1,1 0,-1 0,0 0,1 0,-1-1,1 1,0 0,0 0,-1-1,1 1,0-1,1 1,-1-1,0 1,0-1,1 0,-1 1,0-1,1 0,-1 0,1 0,0 0,-1 0,1 0,0-1,0 1,-1 0,1-1,0 0,0 1,0-1,0 0,1 0,11-3,-1 0,1-1,0-1,-1 0,0-1,0 0,-1-1,12-8,-3 3,186-99,-206 111,-1-1,1 1,-1-1,0 1,1 0,-1-1,1 1,-1 0,1-1,-1 1,1 0,0-1,-1 1,1 0,-1 0,1 0,-1 0,1 0,0 0,-1 0,1 0,-1 0,1 0,0 0,-1 0,1 0,-1 0,1 0,0 0,-1 1,1-1,-1 0,1 1,-1-1,1 0,-1 1,1-1,-1 0,1 1,-1-1,0 1,1-1,-1 1,0-1,1 1,-1-1,0 1,1-1,-1 1,0 0,0-1,0 1,0-1,0 1,0 0,0-1,0 1,0-1,0 1,0 0,0-1,0 1,0-1,0 1,0-1,-1 1,1 0,-22 46,15-34,2-2,-20 62,24-71,1 0,0 0,0 0,0 0,0 0,1 0,-1 0,0-1,1 1,0 0,-1 0,1 0,0 0,0-1,0 1,0 0,0-1,0 1,0-1,1 1,-1-1,0 1,1-1,-1 0,1 0,0 0,-1 0,1 0,0 0,0 0,0-1,-1 1,1-1,0 1,0-1,2 1,17 2</inkml:trace>
  <inkml:trace contextRef="#ctx0" brushRef="#br0" timeOffset="3014.243">3670 488,'-26'9,"0"2,1 0,0 1,1 2,0 0,1 2,1 0,1 2,-16 15,35-32,0 0,1 1,-1-1,0 1,0-1,1 1,-1-1,1 1,-1 0,1-1,0 1,0 0,0 0,0 0,0 0,0 0,0 1,1-1,-1 0,1 0,0 0,-1 1,1-1,0 0,0 0,0 0,1 1,-1-1,1 0,-1 0,1 0,0 0,-1 1,1-1,0 0,0 0,1-1,-1 1,0 0,1 0,-1-1,1 1,-1 0,1-1,0 0,0 1,-1-1,1 0,0 0,0 0,0 0,1 0,-1-1,0 1,0 0,0-1,1 0,15-3,-1 0,1-2,-1 0,1-1,-1 0,-1-2,0 0,0-1,0 0,-1-2,2-2,-11 10,159-118,-164 121,-1-2,1 1,0 0,0 0,-1-1,1 1,0 0,0 0,0 0,0 0,0 0,0 0,1 0,-1 1,0-1,0 0,1 0,-1 1,0-1,1 1,-1 0,0-1,1 1,-1 0,1 0,-1-1,1 1,-1 0,0 1,1-1,-1 0,1 0,-1 1,1-1,-1 1,0-1,1 1,-1-1,0 1,0 0,1 0,-1-1,0 1,0 0,0 0,0 0,0 0,0 1,19 126,-18-124,0 0,-1 0,1-1,0 1,1 0,-1-1,1 0,-1 0,1 0,0 0,0 0,0 0,1-1,-1 1,1-1,-1 0,1 0,0-1,0 1,0-1,0 1,0-1,0-1,0 1,0 0,0-1,0 0,0 0,0 0,1-1,-1 1,0-1,0 0,3-1,19-7,0-2,0-1,-1 0,-1-2,0-1,-1-1,0-1,-2-1,0-1,-1-1,5-7,-3 8,-1-2,-1 0,-1-1,-1-1,-1-1,-2-1,2-3,-11 16,0 3,-1 0,-1 0,0 0,0 0,0-1,-1 0,-1 1,0-1,0 0,-1-1,0 1,-1 0,0-6,-2 13,1 1,-1-1,0 1,0 0,0 0,0 0,-1 0,1 0,0 0,-1 1,1-1,-1 1,0-1,0 1,1 0,-1 0,0 0,0 1,0-1,0 1,0 0,0-1,0 1,0 1,0-1,0 0,0 1,0-1,0 1,0 0,1 0,-1 0,0 0,1 1,-1-1,0 1,1 0,0-1,-1 1,1 0,0 0,0 1,0-1,0 0,0 1,-9 7,-1 0,1 1,1 0,0 1,1 0,0 0,1 1,0 1,1-1,1 1,0 0,1 0,0 1,1 0,1 0,0 0,1 0,1 0,0 0,1 0,1 1,0-1,4 13,-2-21,0-1,0 1,1-1,0 0,0 0,0-1,1 1,0-1,0 0,0 0,1 0,0-1,0 0,0 0,0-1,1 1,-1-1,1-1,0 1,0-1,0 0,1-1,159 13,-143-18,-1 0,0-2,0 0,-1-2,1 0,-2-2,1 0,-1-1,-1-2,0 0,-1-1,0-1,9-10,3 1,-13 13,0-2,0 0,-2-2,1 1,-2-2,0 0,-1-1,-1-1,0 0,-2 0,0-1,-1-1,0 1,-2-2,-1 1,0-1,-1 0,-2-1,0 0,-1-4,-3 23,0-1,0 1,-1-1,1 1,-1 0,0-1,0 1,0 0,-1-1,1 1,-1 0,1 0,-1 0,0 0,0 0,-1 1,1-1,-1 1,1-1,-1 1,0 0,1 0,-1 0,0 0,-1 1,1-1,0 1,0 0,-1 0,1 0,0 0,-1 0,1 1,-1 0,1-1,-1 1,1 1,-1-1,1 0,-1 1,1 0,-1 0,1 0,-2 1,-6 1,0 1,0 0,0 1,0 1,1-1,0 2,0-1,1 1,-1 1,2 0,-1 0,1 0,0 1,1 1,0-1,0 1,1 0,1 1,0 0,0-1,1 1,0 1,1-1,0 1,1-1,0 1,1 0,0 0,1-1,0 1,1 0,1 0,1 5,3 4,1 0,1 0,1-1,0 0,2 0,0-1,2-1,0 0,0 0,2-1,0-1,1-1,1 0,0-1,1-1,0-1,1 0,1-1,-1-1,2-1,20 6,12-5,-29-8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12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57,'1'1,"1"0,-1 0,0 0,0 0,0 0,-1 0,1 1,0-1,0 0,-1 1,1-1,0 0,-1 1,1-1,-1 1,0-1,0 0,1 1,-1-1,0 1,0-1,0 1,0-1,-1 1,1-1,0 1,-1-1,1 1,-1-1,1 0,-1 1,0-1,1 0,-1 0,0 1,0-1,0 1,-1 7,-30 259,33-183,-12 124,1-145,-20 65,30-134,5-7</inkml:trace>
  <inkml:trace contextRef="#ctx0" brushRef="#br0" timeOffset="247.897">0 481,'39'-5,"41"-11,16-8,-2 1,-9-1,-13 3,-14 1,-13-1,-9 3,-5 0,-9 3</inkml:trace>
  <inkml:trace contextRef="#ctx0" brushRef="#br0" timeOffset="700.113">706 1,'-21'114,"4"1,5 0,6 1,5 52,0-165,1 1,-1-1,1 1,0-1,-1 1,2 0,-1-1,0 1,1-1,0 1,0-1,0 0,0 1,0-1,1 0,-1 0,1 0,0 0,0 0,0 0,0 0,0-1,1 1,0-1,-1 1,1-1,0 0,0 0,0 0,0-1,0 1,0-1,1 0,-1 1,1-2,-1 1,0 0,1-1,0 1,-1-1,1 0,-1 0,1 0,-1-1,1 1,1-2,94-64,-70 42,102-82,-130 105,0 0,0 0,1-1,-1 1,0 0,1 1,-1-1,1 0,-1 0,1 0,0 1,-1-1,1 1,-1 0,1-1,0 1,-1 0,1 0,0 0,0 0,-1 0,1 0,0 0,-1 1,1-1,-1 1,1-1,0 1,-1 0,1-1,-1 1,1 0,-1 0,0 0,1 0,-1 0,0 1,0-1,0 0,0 0,0 1,0-1,0 1,0-1,0 1,-1-1,1 1,-1-1,1 1,-1 0,1-1,-1 1,0 0,0-1,0 1,0 2,-11 70,9-69,0 0,1 0,-1 0,1 0,0 0,0 0,1 1,-1-1,1 0,0 0,1 1,-1-1,1 0,0 0,0 0,1 1,0-1,0-1,2 5,6 4</inkml:trace>
  <inkml:trace contextRef="#ctx0" brushRef="#br0" timeOffset="1100.463">1242 707,'16'-5,"0"-1,-1-1,1 0,-1 0,-1-2,1 0,-2-1,1 0,-1-1,-1 0,0-1,-1 0,0-1,0-1,4-7,-14 20,-1 0,1-1,0 1,0 0,-1 0,1 0,-1 0,1 0,-1-1,1 1,-1 0,1-1,-1 1,0 0,0 0,0-1,0 1,0 0,0-1,0 1,0 0,-1-1,1 1,0 0,-1 0,1-1,-1 1,0 0,1 0,-1 0,0 0,0 0,1 0,-1 0,0 0,0 0,0 0,0 0,0 0,0 1,-1-1,1 0,0 1,0-1,0 1,-1-1,1 1,0 0,-1 0,1-1,0 1,-2 0,-67 22,61-16,-1 1,1 0,0 1,0 0,1 0,0 1,0 0,1 0,0 1,1 0,0 0,1 0,0 1,0 0,1 0,1 0,0 1,0-1,1 1,1-1,-1 9,2-16,1 0,-1 0,1-1,0 1,0 0,1-1,-1 1,1-1,-1 1,1-1,0 0,0 0,1 0,-1 0,1 0,-1 0,1-1,0 1,0-1,0 0,0 0,0 0,1 0,-1 0,1-1,-1 1,1-1,-1 0,1 0,0-1,0 1,8 1,0-1,1 0,-1 0,0-2,0 1,0-1,0-1,0 0,2-2,11-3</inkml:trace>
  <inkml:trace contextRef="#ctx0" brushRef="#br0" timeOffset="1544.177">1638 763,'43'-29,"-1"-2,-2-1,-1-3,-1-1,-2-1,13-21,-29 39,-11 38,-10-13,1 0,0 0,0-1,0 1,1 0,0 0,0-1,1 1,-1-1,1 1,0-1,1 0,-1 1,1-1,0 0,0-1,1 1,0-1,-1 1,1-1,1 0,-1 0,1-1,-1 1,1-1,0 0,0-1,0 1,1-1,-1 0,1 0,4 1,2-3,0 0,0 0,-1-1,1-1,0 0,-1-1,1 0,-1-1,0 0,0 0,0-1,-1-1,1 0,-1 0,-1-1,1-1,-1 1,-1-1,1-1,-1 0,-1 0,0 0,0-1,-1 0,0 0,0-1,-1 0,-1 0,0 0,0 0,-1-1,-1 1,0-1,0-11,1-2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1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1,'-2'6,"-7"10,1 0,0 1,1 0,1 1,1 0,1 0,0 0,1 4,4 208,-2-228,0 0,1 0,0 0,-1 0,1 0,0 0,0 1,0-1,0 0,1 0,-1 0,0 0,1 0,0 0,-1 0,1 0,0 0,0 0,0 0,0 0,1-1,-1 1,0 0,1-1,-1 1,1-1,-1 0,1 1,0-1,0 0,-1 0,1 0,0 0,0 0,0 0,0-1,0 1,0-1,0 1,1-1,-1 0,0 0,0 0,0 0,0 0,0 0,0-1,0 1,0-1,0 0,0 1,0-1,0 0,0 0,0 0,0 0,0 0,-1-1,1 1,10-13,0-1,-1 0,0 0,-1-1,-1 0,-1-1,0 0,-2 0,1-1,-2 0,2-11,28-73,-1 45,-31 58,-1 0,0 0,1 0,-1 0,0 1,0-1,0 1,0-1,0 1,-1 0,1 0,0 0,-1 0,1 0,-1 0,0 0,0 0,0 1,0-1,0 0,0 1,-1-1,1 1,-1-1,1 3,-1-4,50 156,-6 2,18 144,-50-231,-5-44,-2 0,-1 1,-1-1,-1 1,-2 0,-1 0,-4 23,5-46,-1 0,0 0,0 0,-1 0,0 0,0 0,0-1,-1 1,0-1,0 1,0-1,-1 0,1 0,-1 0,-1-1,1 1,0-1,-1 0,0 0,0-1,0 1,-1-1,1-1,-1 1,1-1,-1 1,0-2,0 1,0-1,0 1,0-2,0 1,-1-1,1 0,0 0,0-1,0 1,0-1,0-1,0 1,-1-2,2 1,0-2,0 1,1 0,0-1,-1 0,1 0,1 0,-1 0,1-1,-1 1,1-1,1 0,-1 0,1 0,-1 0,2 0,-1-1,0 1,1-1,0 1,0-4,3-123,-2 130,1-15,0 0,2 0,0 0,0 1,2 0,0-1,0 1,2 1,0-1,1 1,0 1,2-1,-1 2,2-1,0 1,12-11,90-56,-92 69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26,'28'0,"25"0,8 0,-2 0,-11-5,-9-1,-6 0,-4 1,-2 1,-6 7,-6 2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89,'38'-10,"23"-3,5-4,-3 1,-8 3,-9 3,-7 4,-5 3,-9 2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1 169,'0'-2,"0"-1,0 1,0-1,1 0,-1 1,1-1,-1 1,1-1,0 1,0 0,0-1,0 1,1 0,-1 0,1-1,-1 1,1 0,0 1,0-1,0 0,0 0,0 1,1-1,-2 1,126-92,-124 90,0 1,0 0,0 0,0 0,0 0,1 1,-1-1,1 1,-1 0,1 0,0 0,-1 0,1 1,0-1,-1 1,1 0,0 0,-1 1,1-1,0 1,-1 0,1-1,0 2,-1-1,1 0,-1 1,0-1,1 1,-1 0,0 0,0 1,0-1,-1 1,1-1,1 3,14 27,-15-25,0 0,0 0,1-1,0 1,0-1,1 0,-1 0,1-1,1 1,-1-1,1 0,0 0,0-1,0 0,0 0,1 0,0-1,1 0,9 2,1-2,0 0,-1-1,1-1,0-1,0-1,0 0,0-1,0-1,3-1,3-3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6,'-12'-2,"-1"0,0 1,0 0,0 1,0 1,0 0,1 0,-1 1,0 1,1 0,0 1,-2 1,8-3,0 1,1 0,-1 0,1 0,-1 0,1 1,0 0,1 0,-1 0,1 1,-1-1,1 1,1 0,-1 0,1 1,0-1,0 1,0 0,1-1,0 1,0 0,0 1,1-1,0 0,0 2,9 223,-35-6,-4-81,30-143,1 1,-1 0,1 1,-1-1,1 0,0 0,0 0,0 0,0 0,0 0,0 0,0 0,1 0,-1 0,1 0,0 0,-1 0,1 0,0 0,0 0,0 0,1-1,-1 1,0 0,1-1,-1 1,1-1,-1 1,1-1,0 0,-1 0,1 0,0 0,0 0,0 0,0 0,0-1,0 1,0-1,0 1,0-1,0 0,0 0,94-4,50-31,-121 33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0,'-6'17,"1"0,0 0,1 0,0 1,2-1,0 1,1 4,-9 60,-8 90,-5-42,25-119,3-6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20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56,'0'1,"1"-1,-1 0,0 0,0 1,0-1,0 0,0 0,0 0,1 1,-1-1,0 0,0 0,0 0,1 1,-1-1,0 0,0 0,1 0,-1 0,0 0,0 0,1 1,-1-1,0 0,0 0,1 0,-1 0,0 0,0 0,1 0,-1 0,0 0,0 0,1 0,-1 0,0 0,-13 27,-129 185,101-105,41-103,1 1,0 0,-1 0,2-1,-1 1,0 0,1-1,0 1,0-1,0 0,1 0,-1 0,1 0,0 0,0 0,1-1,-1 0,1 1,-1-1,1 0,0-1,0 1,1-1,-1 0,0 0,1 0,-1 0,1-1,0 0,-1 0,1 0,0-1,0 1,-1-1,1 0,0 0,0-1,2 0,8 2,-7 0,0 0,-1-1,1 1,0-2,0 1,0-1,0 0,0-1,0 0,0 0,-1 0,1-1,-1-1,1 0,5-9</inkml:trace>
  <inkml:trace contextRef="#ctx0" brushRef="#br0" timeOffset="615.064">20 198,'-3'-5,"1"0,-1 0,1-1,0 1,0-1,1 1,-1-1,1 0,0 0,1 0,0 1,0-1,0 0,0 0,1 0,0 1,0-1,1 0,0 1,0-1,0 1,0-1,1 1,0 0,0 0,0 0,1 1,-1-1,1 1,1 0,-1 0,0 0,1 0,0 1,0 0,4-3,8 3,-1 1,0 0,0 2,1-1,-1 2,0 0,1 1,-1 1,0 0,0 1,0 1,-1 0,0 1,0 1,0 0,-1 1,0 1,-1 0,1 1,-2 1,4 3,-7-7,1 0,-1-1,1 0,0-1,1 0,-1 0,1-1,0-1,0 0,1 0,-1-1,0-1,1 1,-1-2,1 0,-1 0,1-1,-1-1,2 0,-7 0,0 0,-1-1,0 0,0 0,0-1,0 1,0-1,-1 0,1 0,-1-1,0 1,0-1,-1 0,1 0,-1 0,0 0,-1-1,1 1,-1-1,0 0,1-5,-5-4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25,'48'-4,"21"-3,3 1,-6 2,-14 0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3,'-6'-1,"1"0,0 1,0 0,-1 0,1 0,0 0,-1 1,1 0,0 0,0 0,0 1,0 0,0 0,0 0,1 1,-5 2,-3 1,1 1,0 1,0 0,0 1,1 0,0 0,1 1,0 1,0-1,1 1,1 1,0-1,0 1,1 1,1-1,0 1,1 0,0 0,1 0,0 1,2-1,-2 14,1-8,1-1,1 1,0 0,1-1,1 1,1 0,1-1,0 0,1 0,1 0,1-1,0 0,3 3,-9-18,2 7,1 1,0 0,1-1,0 0,0 0,1 0,0-1,1 0,0 0,0-1,0 0,1 0,0 0,1-1,-1 0,1-1,0 0,0 0,1-1,0-1,-1 1,1-1,5 0,9-6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170 153,'-5'28,"-1"30,0 9,1-3,2-6,1-9,0-7,2-7,0-4,0-3,0-1,1 0,-1-1,0 1,0 0,0 1,0-5</inkml:trace>
  <inkml:trace contextRef="#ctx0" brushRef="#br0" timeOffset="582.363">0 321,'36'-46,"2"2,1 2,3 1,1 2,12-7,-46 39,0 0,0 1,1 0,0 0,0 1,0 0,1 1,-1 0,1 1,0 0,0 1,0 0,1 0,-1 1,0 1,0 0,1 1,4 0,-13 0,0 0,0 0,0 0,0 0,-1 0,1 1,0-1,-1 1,1-1,-1 1,0 0,1 0,-1 0,0 0,0 1,0-1,-1 1,1-1,-1 1,1-1,-1 1,0 0,0 0,0 0,0-1,0 1,-1 0,1 0,-1 0,0 0,0 0,0 0,-1 3,-23 98,10-78,-1 0,-1-2,-2 0,0 0,-1-2,-2-1,0 0,-1-1,-1-2,-6 4,27-21,1 0,-1 0,1 0,0 0,-1 1,1-1,0 1,0-1,0 1,0-1,0 1,0-1,1 1,-1 0,0-1,1 1,0 0,-1 0,1 0,0-1,0 1,0 0,0 0,0 0,0-1,0 1,1 0,-1 0,1-1,-1 1,1 0,0-1,-1 1,1 0,0-1,0 1,0-1,0 1,1-1,-1 0,0 1,1-1,66 48,-19-23,-30-18,0 1,-1 1,0 1,0 0,-1 2,-1 0,0 0,-1 2,0 0,2 4,-7-1,-3-1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84 395,'-4'38,"-8"27,0 8,1-4,2-9,4-10,-3-9,0-6,1-5,3-2,1-1,6-6,2-5</inkml:trace>
  <inkml:trace contextRef="#ctx0" brushRef="#br0" timeOffset="251.038">282 677,'48'0,"20"0,4 0,-5 0,-10 0,-14 0</inkml:trace>
  <inkml:trace contextRef="#ctx0" brushRef="#br0" timeOffset="790.881">1044 451,'-9'15,"1"-1,0 2,1-1,0 1,1 0,1 1,1-1,0 1,1 0,1 0,1 0,0-13,1 0,1-1,-1 1,0-1,1 1,0 0,0-1,0 1,0-1,1 0,-1 1,1-1,0 0,0 0,0 0,0 0,0 0,1-1,-1 1,1-1,0 1,0-1,0 0,0 0,0 0,0-1,0 1,1-1,-1 0,1 1,-1-1,1-1,-1 1,3 0,5 0,0-1,0 1,-1-2,1 1,0-2,0 1,-1-1,1-1,-1 0,1-1,-1 0,2 0,0-1,-1-1,0 0,0-1,-1 0,0 0,0-1,-1 0,0-1,0 0,-1-1,0 0,0 0,-1 0,-1-1,5-11,-6 15,0-1,-1 0,0 0,-1 0,1 0,-2-1,1 1,-1-1,-1 0,1 1,-1-1,-1 0,0 0,0 0,-1 0,0 1,0-1,-1 0,0 0,-1 1,0 0,0-1,-1 1,0 0,-3-4,3 7,0 0,0 0,-1 0,1 1,-1 0,0 0,0 0,-1 0,1 1,-1 0,0 0,0 1,0-1,0 1,0 0,0 1,-1 0,1 0,0 0,-1 1,1 0,-1 0,1 0,0 1,-1 0,1 0,0 1,-5 1,-47 20,34-12</inkml:trace>
  <inkml:trace contextRef="#ctx0" brushRef="#br0" timeOffset="1105.458">959 621,'29'-24,"14"-8,5 1,-2 11,-7 14,-12 12,-5 6,-1 5,0 0,2-3,1-4,2-9,1-3,1-3,0-4,0-2,1 2,-5 2</inkml:trace>
  <inkml:trace contextRef="#ctx0" brushRef="#br0" timeOffset="2167.634">1467 254,'-1'-1,"0"0,1 1,-1-1,0 0,1 1,-1-1,1 0,-1 0,1 0,0 0,-1 0,1 0,0 1,-1-1,1 0,0 0,0 0,0 0,0 0,0 0,0 0,0 0,0 0,0 0,1 0,-1 0,0 0,1 0,-1 0,0 1,1-1,-1 0,1 0,-1 0,1 1,0-1,-1 0,1 1,0-1,0 0,-1 1,1-1,0 1,0-1,0 1,0-1,-1 1,2 0,45-17,40 14,-85 3,0 0,0 0,0 0,0 1,0-1,0 1,0-1,-1 1,1 0,0-1,0 1,0 0,-1 0,1 0,-1 1,1-1,-1 0,1 1,-1-1,0 1,1-1,-1 1,0-1,0 1,0 0,0 0,-1-1,1 1,0 0,-1 0,1 0,-1 0,0 0,1 0,-1 0,0 0,0 0,-1 0,1 0,0 0,-1 0,-12 34,12-34,-1-1,1 0,0 1,-1-1,1 1,0-1,0 1,0 0,0 0,0-1,0 1,1 0,-1 0,1 0,-1 0,1 0,0-1,0 1,-1 0,1 0,1 0,-1 0,0 0,0 0,1 0,-1 0,1 0,-1 0,1-1,0 1,0 0,0-1,0 1,0 0,0-1,1 1,-1-1,0 1,1-1,-1 0,1 0,-1 0,1 1,0-2,-1 1,1 0,0 0,0 0,0-1,-1 1,1-1,1 1,137 0,-114-2</inkml:trace>
  <inkml:trace contextRef="#ctx0" brushRef="#br0" timeOffset="2538.371">649 875,'105'1,"0"-4,0-4,-1-5,65-18,234-51,-323 66,-62 8</inkml:trace>
  <inkml:trace contextRef="#ctx0" brushRef="#br0" timeOffset="3037.298">1156 988,'191'-18,"-118"20,-73-1,0 1,1-1,-1 1,0 0,0-1,0 1,0 0,-1-1,1 1,0 0,-1-1,1 1,-1-1,0 1,1-1,-1 1,0-1,0 1,0-1,0 0,0 1,0-1,0 0,-1 0,1 0,0 0,-1 0,1 0,0 0,-1-1,1 1,-1 0,0-1,1 1,-1-1,-2 3,-119 74,122-75,-1 0,1 0,0 0,0 1,0-1,1 0,-1 1,0-1,1 0,0 1,-1-1,1 1,0-1,0 1,1-1,-1 1,0-1,1 0,-1 1,1-1,0 0,0 1,0-1,0 0,0 0,1 0,-1 0,0 0,1 0,0 0,-1 0,1-1,0 1,0 0,0-1,0 0,0 1,0-1,1 0,-1 0,0 0,0-1,1 1,-1 0,1-1,-1 0,0 1,1-1,-1 0,1 0,-1-1,2 1,15 1,1-1,-1-1,1 0,-1-2,0 0,1-1,-1-1,-1-1,1-1,-1 0,0-1,8-6,-19 11,17-8</inkml:trace>
  <inkml:trace contextRef="#ctx0" brushRef="#br0" timeOffset="3673.278">1975 197,'68'117,"-38"-71,-3 0,-1 2,-3 1,6 21,-23-53,-1 0,0 1,-2-1,0 1,-1 0,0 0,-2 0,0 0,-1 0,-1 0,0 0,-1 0,-2-1,1 0,-3 3,-1 1,-1-1,-1-1,0 0,-2 0,0-1,-1 0,-1-1,-1-1,0 0,-1-1,0-1,-2 0,-18 11,-10 4,27-19</inkml:trace>
  <inkml:trace contextRef="#ctx0" brushRef="#br0" timeOffset="6970.262">2116 28,'284'-27,"-282"27,-1 0,1 0,0 0,0 0,0 0,0 0,-1 1,1-1,0 1,0-1,-1 1,1 0,0 0,-1-1,1 1,0 0,-1 1,0-1,1 0,-1 0,0 0,1 1,-1-1,0 1,0-1,0 1,0 0,0-1,-1 1,1 0,0-1,-1 1,1 0,-1 0,0 0,-7 69,2-43,-5 286,12-200,-2 255,0-366,1 0,-1 0,0 0,0 0,0 0,0 0,0 0,0 0,-1 0,0 0,1 0,-1 0,0-1,-1 1,1 0,0-1,-1 1,0 0,1-1,-1 0,0 1,0-1,0 0,-1 0,1 0,0 0,-1-1,1 1,-1-1,0 1,1-1,-1 0,0 0,0 0,0 0,-1 0,-183 8,168-3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80,'-1'31,"2"-1,1 1,2-1,1 0,1 0,1-1,2 1,6 13,-14-40,0 0,-1 0,1 0,0 1,1-1,-1 0,1 0,-1 0,1-1,0 1,0 0,0-1,0 1,0-1,1 0,-1 1,1-1,0 0,0-1,-1 1,1 0,0-1,0 0,0 1,1-1,-1-1,0 1,0 0,1-1,-1 1,0-1,0 0,1 0,-1-1,0 1,1 0,-1-1,0 0,0 0,0 0,0 0,1-1,-2 1,1-1,0 0,0 1,0-1,0-2,112-159,-84 113,101-124,-131 173,-1 0,1-1,-1 1,1 0,-1 0,1 0,0 0,0 0,-1 0,1 0,0 0,0 0,0 0,0 0,0 0,0 1,0-1,1 0,-1 1,0-1,0 1,0-1,1 1,-1 0,0 0,1-1,-1 1,0 0,1 0,-1 0,0 0,0 1,1-1,-1 0,0 0,1 1,-1-1,0 1,0-1,0 1,1-1,-1 1,0 0,0 0,0-1,0 1,0 0,0 0,-1 0,1 0,0 0,0 0,-1 1,1-1,0 0,-1 0,1 0,-1 188,-2 236,3-409,-1 0,-1 0,-1-1,0 1,-1 0,0-1,-2 0,0 0,0 0,-1 0,-1-1,-1 0,0-1,0 1,-2-1,1-1,-2 0,0 0,0-1,-9 6,16-14,0 0,0-1,0 1,0-1,-1 0,1 0,-1-1,1 1,-1-1,1 0,-1-1,0 1,0-1,1 1,-1-1,0-1,0 1,1-1,-1 0,0 0,1 0,-1-1,1 1,0-1,-1 0,1 0,0-1,0 1,0-1,0 0,1 0,-1 0,1-1,0 1,0-1,0 0,0 0,1 0,0 0,-1 0,1-1,1 1,-1 0,1-1,-1-1,1-12,1 0,0 0,1 0,1-1,1 1,0 0,1 1,1-1,1 1,1 0,0 0,1 1,1 0,0 0,1 1,1 0,0 1,1 0,13-11,-3-3,-15 18,0 1,1 0,0 0,0 1,1 0,0 0,0 1,1 0,0 1,0 0,0 1,1 0,0 0,0 1,5-1,8 1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1,'44'4,"32"-2,10-2,-7-2,-10 1,-14 0,-10 0,-8 0,-16 1,-11-1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46,'43'0,"34"-5,8-1,-1 0,-9-4,-14 0,-16 2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1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1 198,'33'-10,"21"2,7 2,-4 2,-5 2,-8 1,-6 1,-5 0,-3 1,-2-1,-1 0,0 1,0-1,0 0,-4 0</inkml:trace>
  <inkml:trace contextRef="#ctx0" brushRef="#br0" timeOffset="248.474">1 395,'43'0,"29"-5,6-1,-4 0,-11 1,-11 2,-9 1,-8 0,-9 2</inkml:trace>
  <inkml:trace contextRef="#ctx0" brushRef="#br0" timeOffset="769.141">311 0,'112'33,"-105"-31,23 5,0 1,0 1,-1 1,0 2,-1 1,-1 1,0 2,10 8,-35-23,0 0,0 1,0-1,0 1,-1-1,1 1,-1 0,1 0,-1-1,1 1,-1 0,0 0,0 1,0-1,0 0,-1 0,1 0,0 1,-1-1,0 0,1 1,-1-1,0 0,0 1,0-1,-1 0,1 1,0-1,-1 0,0 0,1 1,-1-1,0 0,0 0,0 0,-1 0,1 0,0 0,-1 0,1 0,-1-1,0 1,0 0,-212 164,161-116,-54 68,97-97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4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169 288,'0'680,"0"-656</inkml:trace>
  <inkml:trace contextRef="#ctx0" brushRef="#br0" timeOffset="478.453">0 373,'43'-23,"0"1,2 3,0 2,1 1,1 3,0 1,1 3,9 1,60 5,-114 3,0 1,0 0,0 0,0 0,0 0,-1 0,1 1,0-1,0 1,-1 0,1 0,-1 0,1 0,-1 0,0 0,0 0,0 1,0 0,-1-1,1 1,-1 0,1-1,-1 1,0 0,0 0,0 0,0 0,-1 0,1 1,-1-1,0 0,0 0,0 0,0 2,-4 6,0 0,0 1,-1-1,0-1,-1 1,-1-1,1 0,-2-1,1 1,-1-1,0-1,-1 1,0-2,-1 1,1-1,-1-1,-1 1,-8 3,-138 112,154-119,0 0,0 1,1-1,-1 1,1 0,0 0,0-1,0 1,0 1,1-1,0 0,0 0,0 0,0 1,1-1,-1 0,1 1,0-1,1 1,-1-1,1 0,0 1,0-1,0 0,0 0,1 0,0 0,-1 0,2 0,-1 0,0-1,1 1,-1-1,1 1,0-1,1 0,-1 0,3 2,7 3,0 1,0-2,1 0,-1-1,1 0,1-1,-1-1,1 0,0-1,0 0,0-1,10 0,42 8,-46-7,-17-3,0 0,0 0,0 0,1 1,-1 0,0 0,0 0,0 1,0-1,-1 1,1 0,0 0,-1 0,1 0,-1 1,0 0,2 1,1 9</inkml:trace>
  <inkml:trace contextRef="#ctx0" brushRef="#br0" timeOffset="915.118">1242 118,'-39'25,"2"2,1 1,1 3,1 0,2 2,-14 19,42-48,-1 0,1 0,0 1,0-1,0 1,1 0,0 0,0 0,0 0,1 0,-1 1,1-1,0 1,1-1,-1 1,1 0,1 0,-1 0,1 0,0 0,0-1,0 1,1 0,0 0,0 0,1-1,-1 1,1 0,1-1,-1 1,1-1,0 0,0 0,0 0,1 0,4 2,1 0,1 0,-1-1,1 0,0-1,0 0,0-1,1 0,0 0,0-1,0-1,0 1,0-2,0 0,1 0,-1-1,0 0,1-1,-1-1,0 1,0-2,11-3,-6 1,1-1,-1-1,-1 0,1-2,-1 1,-1-2,0 0,0-1,-1 0,0-1,-1 0,0-1,-1-1,6-9,-7 7,0 0,-1-1,-1 0,0 0,-2-1,0 0,2-11,-6 24,-1-1,0 0,0 0,-1 0,1 0,-2-1,1 1,0 0,-1 0,0 0,-1 1,1-1,-1 0,0 0,0 1,-1-1,0 1,0 0,0-1,-1 2,1-1,-1 0,0 1,0-1,-2 0,-2 1,0 0,0 1,0 0,0 0,-1 1,1 0,-1 0,1 1,-1 0,0 1,0 0,1 0,-1 1,0 0,1 0,-1 1,1 0,-1 1,1 0,0 0,0 0,0 2,-16 7</inkml:trace>
  <inkml:trace contextRef="#ctx0" brushRef="#br0" timeOffset="1193.075">959 514,'39'-24,"21"-13,2-5,-6 5,-7 9,-12 14,-12 13,-6 8,-1 7,1 2,2-3,2-3,2-4,2-2,1-2,-5 3,-5 1</inkml:trace>
  <inkml:trace contextRef="#ctx0" brushRef="#br0" timeOffset="1647.015">1721 6,'38'-1,"-28"-1,-1 1,1 0,-1 0,1 1,-1 1,1 0,-1 0,1 1,-1 0,0 0,1 1,-1 0,-1 1,1 0,0 0,-1 1,3 2,-10-6,0 1,0-1,0 1,0-1,-1 1,1 0,0-1,-1 1,0 0,1-1,-1 1,0 0,1 0,-1-1,0 1,-1 0,1 0,0-1,0 1,-1 0,1 0,-1-1,1 1,-1 0,0-1,1 1,-1-1,0 1,0-1,0 1,-1-1,1 0,0 0,0 1,-1-1,1 0,-1 0,-55 42,35-31,15-9,0 0,1 1,-1 0,1 0,0 0,0 1,0 0,1 0,-1 1,1 0,1 0,-2 1,5-5,1-1,0 0,-1 0,1 0,0 1,-1-1,1 0,0 0,0 0,0 1,0-1,0 0,0 0,1 1,-1-1,0 0,1 0,-1 0,1 1,-1-1,1 0,-1 0,1 0,0 0,-1 0,1 0,0 0,0 0,0-1,0 1,0 0,0 0,0-1,0 1,0 0,0-1,0 1,0-1,1 0,-1 1,0-1,0 0,1 0,-1 0,0 0,0 0,64 7,-61-7,55-1,-33 1</inkml:trace>
  <inkml:trace contextRef="#ctx0" brushRef="#br0" timeOffset="1913.068">2455 147,'-647'458,"219"-150,203-161,175-112,38-19</inkml:trace>
  <inkml:trace contextRef="#ctx0" brushRef="#br0" timeOffset="2363.183">2088 740,'1'-2,"0"0,0 0,0 1,0-1,1 0,-1 1,1-1,-1 1,1-1,-1 1,1 0,0 0,0 0,0 0,-1 0,1 0,0 0,0 1,0-1,0 1,1-1,-1 1,0 0,0 0,0 0,0 0,0 0,0 0,1 1,7-2,-4-1,1 1,-1-1,1 2,-1-1,1 1,-1 0,1 0,-1 1,1 0,-1 0,1 0,-1 1,0 0,0 0,0 1,0 0,2 1,-7 0,0-1,0 1,-1-1,1 1,-1-1,0 1,0 0,0-1,-1 1,1-1,-1 1,0 0,0-1,0 0,-1 1,1-1,-1 0,0 0,0 1,0-2,0 1,0 0,0 0,-1-1,0 1,1-1,-4 2,-168 127,140-91,34-39,0 0,-1 0,1 0,0 0,0 0,0 0,0 0,0 0,0 0,0 0,0 0,0 0,1 0,-1 0,0 0,1 0,-1 0,1 0,-1 0,1 0,-1 0,1 0,-1 0,1-1,0 1,0 0,-1 0,1-1,0 1,0-1,0 1,0-1,0 1,0-1,0 1,0-1,0 0,0 1,0-1,0 0,0 0,0 0,0 0,0 0,0 0,1 0,21 1,0-1,0-1,0 0,0-2,-1-1,1-1,-1-1,0 0,4-4,-19 8,214-65,-195 61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07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509 171,'0'1,"0"-1,0 0,0 1,-1-1,1 1,0-1,-1 0,1 1,0-1,-1 0,1 1,0-1,-1 0,1 1,-1-1,1 0,-1 0,1 1,0-1,-1 0,1 0,-1 0,1 0,-1 0,1 0,-1 0,1 0,-1 0,1 0,-1 0,1 0,-1 0,1 0,-1 0,1 0,-1-1,1 1,-1 0,1 0,0-1,-1 1,1 0,-1-1,1 1,0 0,-1-1,1 1,0 0,-1-1,1 1,0-1,0 1,-1 0,1-1,0 1,0-1,0 1,0-1,0 1,0-1,0 1,0-1,0 1,0-1,0 1,0-1,0 1,0-1,0 0,-7 40,-22 371,1-141,10-203,13-48</inkml:trace>
  <inkml:trace contextRef="#ctx0" brushRef="#br0" timeOffset="6983.697">5138 284,'0'5,"-5"6,-2 6,1 5,6-6,8-5,2-10,5-10,-1-8,-2-1</inkml:trace>
  <inkml:trace contextRef="#ctx0" brushRef="#br0" timeOffset="7262.295">5278 651,'-9'14,"-4"10,1 6,2-3</inkml:trace>
  <inkml:trace contextRef="#ctx0" brushRef="#br0" timeOffset="5517.09">2710 425,'-1'-1,"1"1,-1-1,0 0,0 1,1-1,-1 1,0 0,0-1,0 1,0-1,1 1,-1 0,0 0,0 0,0-1,0 1,0 0,0 0,0 0,0 0,0 1,0-1,1 0,-1 0,0 0,0 1,0-1,0 0,0 1,1-1,-1 1,0-1,0 1,1-1,-1 1,0 0,1-1,-1 1,0 0,1 0,-1-1,1 1,-1 0,1 0,0 0,-1 0,1 0,0-1,-17 45,13 214,4-253,-1 1,1-1,1 1,0 0,0-1,0 0,0 1,1-1,0 0,1 0,-1 0,1 0,0 0,1 0,-1-1,1 1,0-1,0 0,1-1,0 1,-1-1,2 0,-1 0,0 0,1-1,0 1,-1-2,1 1,1 0,-1-1,0 0,0-1,1 0,-1 0,3 0,4-5,0 0,0-1,-1-1,0 0,0-1,0 0,-1-1,0 0,0-1,-1 0,0-1,-1 0,0 0,-1-1,0 0,4-8,49-52,-61 70,0 1,1-1,-1 0,0 0,1 0,-1 1,1-1,-1 0,1 1,-1-1,1 1,-1-1,1 0,0 1,-1-1,1 1,0-1,-1 1,1 0,0-1,0 1,0 0,-1 0,1-1,0 1,0 0,0 0,0 0,-1 0,1 0,0 0,0 0,0 0,0 0,-1 1,1-1,0 0,0 0,0 1,-1-1,1 1,0-1,-1 0,1 1,0-1,-1 1,1 0,0-1,-1 1,1 0,-1-1,1 1,-1 0,0-1,1 1,-1 0,1 0,5 55,-5-42,-2-8,1 0,0 0,0-1,1 1,0 0,0 0,0-1,0 1,1-1,0 1,0-1,1 1,-1-1,1 0,0 0,1 0,-1-1,1 1,0-1,0 0,0 0,1 0,-1-1,1 1,0-1,0 0,0-1,1 1,-1-1,0 0,1 0,0-1,-1 1,1-1,0-1,-1 1,6-1,4-4,1-1,-1-1,0 0,0-1,-1 0,0-1,0-1,-1 0,0-1,-1 0,0-1,0-1,-1 0,-1 0,0-1,-1 0,0-1,-1 0,0 0,-2-1,1 0,-2 0,0-1,1-7,7-119,-14 117</inkml:trace>
  <inkml:trace contextRef="#ctx0" brushRef="#br0" timeOffset="6611.402">4037 368,'-46'19,"1"1,1 2,1 2,1 2,1 2,2 2,-14 14,44-38,1 1,0 1,0-1,1 2,0-1,1 1,-1 0,2 0,-1 0,1 1,1 0,0 0,0 0,1 1,0-1,1 1,0 0,1-1,0 1,0 0,1 0,1 0,0 0,1 1,-1-8,0-1,1 1,0-1,0 0,0 0,0 0,0 0,0 0,1 0,0 0,-1-1,1 0,0 1,0-1,0 0,0 0,1-1,-1 1,1-1,-1 1,1-1,-1 0,1 0,0-1,-1 1,1-1,0 0,-1 0,1 0,0 0,-1-1,1 0,2 0,4-1,-1 0,1-1,-1 0,0 0,0-1,0 0,-1-1,1 0,-1 0,0-1,0 0,2-3,114-163,-72 89,0 3,-46 103,-8 47,-1-48,2 1,1 0,0-1,2 1,1 0,0-1,3 7,-5-26,0 0,0 0,1-1,-1 1,1 0,-1-1,1 1,0-1,0 1,0-1,0 0,0 0,0 1,1-2,-1 1,1 0,-1 0,1-1,0 0,0 1,-1-1,1 0,0 0,0-1,0 1,0-1,0 1,0-1,1 0,-1 0,0 0,0-1,0 1,0-1,0 0,0 1,0-1,-1 0,1-1,0 1,0-1,-1 1,1-1,-1 0,1 0,-1 0,0 0,2-2,10-10,-2-1,1 0,-2-1,0-1,-1 0,-1 0,5-13,16-27,48-102,-83 198,0-23,0 0,2 0,0 1,0-1,2 1,0 0,1 0,0 0,2-1,0 1,1 0,0-1,2 1,0-1,0-1,2 1,0-1,0 0,9 12,-14-24,0-1,-1 1,1-1,0 0,0 1,0-1,0 0,1 0,-1-1,1 1,-1 0,1-1,-1 0,1 1,0-1,0 0,-1 0,1-1,0 1,0-1,0 1,0-1,0 0,0 0,0 0,0 0,0-1,0 1,0-1,-1 0,1 0,0 0,0 0,0 0,-1-1,1 1,-1-1,1 1,-1-1,0 0,0 0,0 0,0-1,1 1,12-20,0-1,-2-1,0 0,-1-1,-2 0,-1 0,-1-1,0-2,33-89,12-20,-43 103,-11 40,-1-1,-4 28,1 1,2-1,1 1,2-1,2 22,0 11,-2 628,0-649,-2 1,-2-1,-2-1,-2 1,-2-1,-1 0,-3-1,-8 15,13-41,0 0,-1-1,-1 0,0 0,-1-1,-1-1,-1 0,0-1,0 0,-1-1,-1-1,-1 1,14-10,0 0,0 0,0 0,0 0,-1 0,1 0,0-1,-1 0,1 1,-1-1,0-1,1 1,-1 0,0-1,1 0,-1 0,0 0,1 0,-1-1,0 1,1-1,-1 0,1 0,-1 0,1 0,-1-1,1 0,0 1,0-1,0-1,0 1,0 0,0-1,0 1,1-1,-1 0,1 0,0 0,0 0,0 0,0 0,1 0,-2-3,-3-17,1 0,1 0,0 0,2 0,1 0,1-1,1 1,2-14,-2 21,3-39,3 0,2 1,2 0,3 1,2 0,3 1,1 1,15-22,-20 44</inkml:trace>
  <inkml:trace contextRef="#ctx0" brushRef="#br0" timeOffset="360.127">1328 58,'-6'3,"-26"11,1 2,0 1,1 2,1 0,1 2,1 1,-1 4,26-25,0 0,1 0,-1 0,1 0,-1 0,1 0,0 1,0-1,-1 0,1 1,0-1,0 1,0-1,0 1,1 0,-1-1,0 1,1 0,-1-1,1 1,-1 0,1 0,0 0,0-1,0 1,0 0,0 0,0 0,1-1,-1 1,0 0,1 0,-1-1,1 1,0 0,0-1,0 1,0 0,0-1,0 1,0-1,0 0,0 1,1-1,-1 0,0 0,1 0,-1 0,1 0,0 0,-1 0,1 0,0-1,196 60,-195-59,0 0,0 1,0 0,-1 0,1 0,-1 0,1 0,-1 1,0-1,0 1,0-1,0 1,0 0,-1 0,1 0,-1 0,0 0,1 0,-2 0,1 0,0 0,-1 1,1-1,-1 0,0 0,0 1,0-1,0 0,-1 0,1 1,-1-1,0 0,0 0,0 0,-1 0,1 1,-70 96,67-97,1 1,-1-1,0 0,0 0,-1 0,1 0,-1-1,1 1,-1-1,0-1,1 1,-1-1,0 1,0-1,0-1,-1 1,1-1,-4 0,-8-4</inkml:trace>
  <inkml:trace contextRef="#ctx0" brushRef="#br0" timeOffset="3012.558">1864 30,'1'-12,"-1"-6,-6 28,-30 208,2-19,29-143,10-55,1-6</inkml:trace>
  <inkml:trace contextRef="#ctx0" brushRef="#br0" timeOffset="3264.003">1638 200,'43'-5,"38"-6,11-2,-6-3,-13 1,-14 4,-12 2,-9 4,-12 2</inkml:trace>
  <inkml:trace contextRef="#ctx0" brushRef="#br0" timeOffset="4399.008">1045 708,'48'0,"54"-5,20-7,3 0,-5-4,-14 1,-10-1,-16 1,-13 4,-8 3,-9 4,-9 2,-5 1,-6 2,-6-1</inkml:trace>
  <inkml:trace contextRef="#ctx0" brushRef="#br0" timeOffset="8128.411">1 1244,'502'-32,"-170"17,1500-114,-624 93,440 21,-1487 15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3:56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71 142,'0'43,"-5"38,-1 15,0-4,1-7,2-15,1-13,-4-13,-1-8,0-5,3-4,0-1,-2-1,-2 1,7-10,7-11,4-7</inkml:trace>
  <inkml:trace contextRef="#ctx0" brushRef="#br0" timeOffset="513.473">748 255,'-276'52,"271"-52,-1 1,1 0,-1 0,1 1,0-1,0 1,-1 0,1 0,0 1,1 0,-1 0,0 0,1 0,0 1,0-1,0 1,0 0,0 0,1 1,0-1,0 1,0 0,0 0,1 0,0 0,0 0,0 0,1 1,-1-1,1 0,1 1,-1-1,1 1,0 0,0-1,1 4,2-2,0-1,1 0,-1 0,2 0,-1-1,0 0,1 0,0 0,0 0,1-1,-1 1,1-1,0-1,0 1,0-1,1 0,-1-1,1 1,-1-1,1-1,0 1,0-1,0 0,0-1,0 1,0-1,0-1,0 1,-1-1,1-1,0 1,0-1,0 0,-1-1,0 1,1-2,1 0,27-18,-2-1,0-2,-2-1,0-2,-2-1,-1-1,8-14,-29 36,-7 8,0 1,0-1,0 0,0 0,0 1,1-1,-1 0,0 0,0 0,0 1,0-1,0 0,1 0,-1 0,0 1,0-1,0 0,1 0,-1 0,0 0,0 0,0 0,1 0,-1 1,0-1,0 0,1 0,-1 0,0 0,0 0,1 0,-1 0,0 0,0 0,1 0,-16 36,11-27,-12 27,1 1,2 0,2 1,2 0,1 1,1 0,0 38,11 121,18-137,-11-48</inkml:trace>
  <inkml:trace contextRef="#ctx0" brushRef="#br0" timeOffset="778.726">1228 593,'0'33,"5"12,2-2</inkml:trace>
  <inkml:trace contextRef="#ctx0" brushRef="#br0" timeOffset="1063.214">1454 114,'-9'24,"-4"17,1 7,7-5,4-5,8-9,2-4,4-7,5-7,5-4,2-4,2-3,2-1,0 0,0 0,-4-5,-8-6,-5-1</inkml:trace>
  <inkml:trace contextRef="#ctx0" brushRef="#br0" timeOffset="1329.847">1878 1,'-24'43,"-18"38,-1 15,6 1,5-6,8-10,8-13,6-9,6-10,3-8,1-1,2-3,-1-3,1-3,-1-1,-1-1,1-1,-1-5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9:5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5588 843,'-11'-6,"-1"1,1 0,-1 1,-1 1,1-1,0 2,-1 0,0 0,1 1,-1 1,0 0,1 1,-1 0,0 1,1 0,0 1,-1 1,1 0,0 0,1 1,-1 1,1 0,0 0,1 1,-1 1,1 0,1 0,-1 1,1 0,1 0,0 1,0 0,1 1,1-1,-1 2,2-1,-1 0,2 1,-1 0,2 0,-1 6,1-12,1 1,1-1,-1 1,1 0,1-1,-1 1,1 0,0 0,0-1,1 1,0 0,0-1,1 1,0-1,0 1,0-1,1 0,0 0,0 0,1 0,0 0,0-1,0 1,0-1,1 0,0-1,0 1,0-1,0 0,1 0,0-1,0 1,0-1,3-1,0 0,0-1,1 0,-1-1,0 1,1-2,-1 1,0-2,0 1,1-1,-1 0,0-1,-1 0,1 0,0-1,-1 0,0-1,6-4,9-6,-1-1,-1-2,0 0,-1-1,12-16,90-137,-122 171,0 1,0-1,0 1,0-1,0 1,1 0,-1-1,0 1,0-1,0 1,1-1,-1 1,0-1,0 1,1 0,-1-1,0 1,1 0,-1-1,0 1,1 0,-1-1,1 1,-1 0,1 0,-1 0,0-1,1 1,-1 0,1 0,-1 0,1 0,-1 0,1 0,-1 0,1 0,-1 0,1 0,-1 0,1 0,-1 0,1 0,-1 0,1 1,-1-1,0 0,1 0,-1 0,1 1,-1-1,1 0,-1 1,0-1,1 0,-1 1,0-1,0 0,1 1,-1-1,0 1,10 33,-8-24,10 63,-11-57,1 0,0 0,1 0,1-1,1 1,0-1,1 0,1-1,0 1,4 4,-10-17,1 1,0-1,1 0,-1 0,0 1,0-1,1-1,-1 1,1 0,0-1,0 1,-1-1,1 0,0 0,0 0,0 0,0 0,0-1,0 0,1 1,-1-1,0 0,0 0,0-1,0 1,0-1,0 1,0-1,0 0,0 0,0 0,0-1,-1 1,1-1,0 1,-1-1,1 0,-1 0,0 0,1-1,-1 1,0 0,-1-1,1 1,0-1,1-2,136-196,-79 144,-59 56,0 0,1 1,-1-1,1 0,0 0,-1 1,1-1,-1 1,1-1,0 1,0 0,-1-1,1 1,0 0,-1 0,1 0,0 0,0 1,-1-1,1 1,0-1,-1 1,1-1,0 1,-1 0,1-1,-1 1,1 0,-1 0,0 0,1 1,-1-1,0 0,0 0,0 1,0-1,0 1,0-1,0 1,0-1,0 1,-1-1,1 1,-1 0,15 81,-15-76,0 0,1 1,-1-1,1 1,1-1,0 0,0 1,0-1,1 0,-1-1,2 1,3 6,-5-11,0-1,0 1,0-1,0 1,0-1,0 0,1 0,-1 0,0 0,1 0,-1-1,1 1,-1-1,0 1,1-1,-1 0,1 0,-1 0,1 0,-1-1,1 1,-1 0,1-1,-1 0,1 0,-1 0,0 0,0 0,0 0,1-1,67-42,57-58,10 3,-136 98,0 1,1-1,-1 0,0 1,0-1,0 1,1 0,-1-1,0 1,1 0,-1-1,0 1,1 0,-1 0,0 0,1 0,-1 1,0-1,1 0,-1 1,0-1,1 0,-1 1,0 0,0-1,0 1,1 0,-1-1,0 1,0 0,0 0,0 0,0 0,0 0,-1 0,1 0,0 0,0 0,-1 1,1-1,-1 0,1 0,-1 1,0-1,1 0,-1 1,0-1,0 0,0 1,4 76,-5-67,1 7,-1-14,0 0,0 0,0 0,1 0,0 0,0 0,0-1,0 1,1 0,0 0,0 0,0 0,0 0,0-1,1 1,-1 0,1-1,0 1,0-1,1 0,-1 0,1 0,-1 0,1 0,0 0,0-1,14 6</inkml:trace>
  <inkml:trace contextRef="#ctx0" brushRef="#br0" timeOffset="1336.285">7197 814,'-8'-2,"0"-1,0 1,0 0,0 1,0 0,0 1,-1-1,1 1,0 1,0 0,0 0,-1 0,1 1,1 0,-1 1,0 0,0 0,1 1,0 0,0 0,0 0,0 1,1 0,-1 1,-1 0,0 1,1 0,0 0,0 1,1 0,0 0,0 1,1-1,0 1,1 1,0-1,0 0,1 1,0 0,0 0,2 0,-1 0,1 0,0 0,1 3,0-11,0 0,0 0,0 0,0 1,0-1,1 0,-1 0,1 0,-1 0,1 0,0 0,0 0,0 0,0-1,0 1,0 0,0 0,1-1,-1 1,1-1,-1 1,1-1,-1 0,1 0,0 1,0-1,0 0,-1 0,1-1,0 1,0 0,0-1,0 1,1-1,-1 0,0 1,0-1,0 0,0 0,2-1,80-28,-55 12,-1-2,-1-1,-1-2,-1 0,-1-2,-1 0,3-7,-26 30,0 1,0-1,1 1,-1-1,0 1,0-1,0 1,0-1,0 1,1-1,-1 1,0-1,0 1,1-1,-1 1,0 0,1-1,-1 1,0-1,1 1,-1 0,0-1,1 1,-1 0,1 0,-1-1,1 1,-1 0,1 0,-1 0,1 0,-1-1,1 1,-1 0,1 0,-1 0,1 0,-1 0,1 0,-1 0,1 1,-1-1,1 0,-1 0,1 0,-1 0,1 1,-1-1,1 0,-1 0,0 1,1-1,-1 0,1 1,-1-1,0 0,1 1,-1-1,0 1,1-1,-1 1,0-1,0 1,3 35,-4-31,1 3,-1-1,1 1,0 0,1 0,0 0,0 0,1-1,0 1,0 0,1-1,0 0,0 0,0 1,1-2,0 1,1 0,0-1,0 0,0 0,0-1,1 1,0-1,0 0,1-1,-1 1,1-1,0-1,2 2,0-2,0 0,1 0,-1-1,1 0,0-1,0 0,-1 0,1-1,0 0,0-1,0 0,-1-1,1 0,0 0,-1-1,0 0,1-1,-1 0,-1 0,1-1,0-1,21-13,-1-1,-1-2,-1-1,-1-1,5-9,9-10,-3-1,-2-3,-2 0,-2-2,-2-2,-2-1,-2 0,-3-2,-3-1,-1 0,3-31,-6-73,-15 151,-1 0,0 0,0 1,0-1,-1 1,0-1,-1 1,1 0,-2 0,1 0,-1 0,0 0,0 1,-1 0,1 0,-1 0,-1 0,1 1,-5-3,7 6,0 1,1-1,-1 1,-1 0,1 0,0 0,0 0,0 0,0 1,-1-1,1 1,0 0,-1 0,1 0,0 1,0-1,-1 1,1 0,0 0,0 0,0 0,0 0,0 1,0-1,0 1,1 0,-1 0,0 0,1 0,-2 1,-61 83,53-53,1 2,2-1,1 1,2 1,2 0,0-1,3 1,1 0,2 0,1 0,1 0,3-1,0 0,3 0,1-1,1 0,2-1,4 6,105 158,-85-156,-47-78,-24-16,-2 1,-3 2,-1 2,-33-30,66 72,-10-12,0 2,-2 0,1 1,-2 0,0 2,-1 0,0 1,0 2,-1 0,-1 1,-8-2,7 10,43 13,61 5,0-3,0-4,1-4,0-3,1-3,-1-5,63 3,60 2,-169 0</inkml:trace>
  <inkml:trace contextRef="#ctx0" brushRef="#br0" timeOffset="1636.789">8692 617,'-18'21,"0"1,2 0,0 2,2 0,0 0,2 1,0 1,2 0,1 0,-2 15,9-36,1-1,0 1,0-1,0 1,0-1,1 1,0 0,0-1,0 1,0 0,1-1,0 1,0-1,0 1,0-1,1 1,0-1,0 0,0 0,0 0,1 0,0 0,-1 0,1-1,1 1,-1-1,0 0,1 0,0 0,-1 0,1-1,0 1,1-1,-1 0,0 0,1-1,-1 1,4-1,0 0,0-1,0 1,0-1,0-1,0 0,0 0,0 0,-1-1,1 0,0-1,-1 0,0 0,1 0,-1-1,0 0,-1 0,1-1,-1 0,0 0,0-1,4-4,2-3,-1 0,0-1,-1 0,0-1,-1 0,-1-1,0 0,-2 0,1 0,-2-2,-2 11,0 0,-1-1,0 1,-1-1,0 0,0 0,0 1,-1-1,0 0,-1 0,0 0,0 1,-1-1,1 0,-2 1,1-1,-1 1,0 0,-1 0,1 0,-2 0,1 1,-1 0,1 0,-2 0,1 0,-5-3,4 4,-1 0,1 1,-1 0,0 1,0-1,0 1,0 1,0-1,-1 1,1 0,-1 1,0 0,1 0,-1 1,0 0,0 0,1 0,-10 5</inkml:trace>
  <inkml:trace contextRef="#ctx0" brushRef="#br0" timeOffset="2754.01">9059 1068,'75'-221,"-68"202,1 1,0 0,1 1,1 0,1 0,0 1,1 0,1 1,0 1,3-2,-14 14,1 1,0-1,-1 1,1 0,0 0,0 0,0 0,0 0,0 0,0 1,0 0,0-1,0 1,0 0,0 0,0 1,0-1,0 1,0-1,-1 1,1 0,0 0,0 0,0 1,-1-1,1 1,0-1,-1 1,0 0,1 0,-1 0,0 0,0 1,0-1,0 0,-1 1,1-1,-1 1,1 0,-1 0,0-1,0 1,0 0,0 0,-1 0,1 0,-1 0,1 0,-1 0,0 1,10 190,-10-193,1-1,-1 1,1-1,-1 1,1 0,-1-1,1 1,0-1,-1 0,1 1,0-1,-1 1,1-1,0 0,0 0,-1 1,1-1,0 0,0 0,-1 0,1 0,0 0,0 0,0 0,-1 0,1 0,0 0,0 0,-1-1,1 1,0 0,0-1,-1 1,1 0,0-1,-1 1,1-1,0 1,-1-1,1 1,-1-1,1 1,-1-1,1 0,-1 1,1-1,-1 0,0 1,1-1,-1 0,0 1,0-1,1 0,-1 0,0 0,0 1,0-1,0 0,0 0,0 0,4-4,183-162,-181 162,-1 0,1 0,0 1,0-1,0 1,0 0,1 1,0 0,-1 0,1 0,0 1,1 0,-1 0,0 1,4-1,-8 4,0 0,0 0,0 0,0 0,-1 1,1-1,-1 1,0 0,0-1,0 1,0 0,0 0,0 0,-1 1,0-1,0 0,0 0,0 1,0-1,0 1,-1-1,0 1,0-1,0 1,0-1,0 1,-1-1,1 1,-2 2,2 0,-3 58,6 72,-3-132,1-1,0 0,0 0,0 0,0 0,1-1,-1 1,1 0,-1 0,1-1,0 1,0-1,0 1,1-1,-1 0,1 0,-1 0,1 0,-1-1,1 1,0-1,0 1,0-1,0 0,1 0,16 4</inkml:trace>
  <inkml:trace contextRef="#ctx0" brushRef="#br0" timeOffset="3354.39">10103 588,'-18'31,"1"1,1 1,2 0,1 1,2 1,-5 28,15-61,0 0,0 1,0-1,0 1,1-1,-1 1,1-1,0 1,0 0,0-1,0 1,0-1,0 1,1-1,-1 1,1-1,0 1,0-1,0 1,0-1,0 0,0 1,1-1,-1 0,1 0,-1 0,1 0,0 0,0 0,0-1,0 1,0-1,0 1,0-1,1 0,-1 0,0 0,1 0,-1 0,1 0,-1-1,1 1,-1-1,1 0,0 0,-1 0,1 0,-1 0,1 0,0-1,11-5,0-1,-1-1,0 0,0 0,-1-2,0 1,0-2,-1 1,-1-1,0-1,0 0,1-5,109-170,-120 185,1 0,-1 0,1 0,-1 0,1 0,-1 0,1 1,0-1,0 0,0 0,0 1,1-1,-1 0,0 1,1-1,-1 1,0 0,1 0,0-1,-1 1,1 0,0 0,0 0,-1 1,1-1,0 0,0 1,0-1,0 1,0-1,0 1,0 0,0 0,0 0,0 0,0 0,0 1,0-1,0 1,0-1,0 1,0 0,0-1,-1 1,1 0,0 0,0 0,-1 1,1-1,-1 0,1 1,-1-1,0 1,1-1,-1 1,0 0,1 1,61 173,-45-111,-4-18,-2 1,-2 0,-2 1,-3 1,-1-1,-3 0,-2 1,-2-1,-2 1,-2-1,-2-1,-4 4,8-35,0 1,-2-1,0-1,-1 1,0-1,-2 0,0-1,0 0,-1-1,-1 0,-1-1,0 0,0-1,-1 0,-1-1,0-1,0 0,-1-1,-1-1,1-1,-1 0,-4 0,17-5,1-1,-1-1,0 1,1 0,-1-1,0 0,0 0,1 0,-1 0,0-1,1 1,-1-1,0 0,1 0,-1-1,1 1,-1-1,1 1,0-1,0 0,0 0,0-1,0 1,0 0,0-1,1 0,-1 0,1 0,0 0,0 0,0 0,0 0,1-1,-1 1,1-1,-1-1,0-10,0 0,1-1,1 1,0-1,1 1,1-1,0 1,1 0,1 0,0 0,1 0,1 0,0 1,1 0,0 1,1-1,10-11,4-5,2 1,1 1,2 1,1 1,0 2,30-20,-14 14,2 2,0 2,2 2,1 2,0 3,32-8,-36 15</inkml:trace>
  <inkml:trace contextRef="#ctx0" brushRef="#br0" timeOffset="-2482.159">537 278,'21'34,"26"95,-5 1,10 75,-21-49,-24-107,2 0,3-1,1-1,2 0,3 0,5 6,-22-50,1 0,0 0,0 0,0 0,0-1,0 1,0-1,1 1,-1-1,1 0,0 1,0-1,0-1,0 1,0 0,0-1,0 0,1 1,-1-1,0-1,1 1,-1 0,0-1,1 0,-1 1,1-1,-1-1,1 1,-1 0,1-1,-1 0,0 0,1 0,-1 0,0 0,0-1,0 0,0 1,0-1,0 0,0 0,0-1,-1 1,1-1,17-18,-1-1,-1 0,-1-2,-1 0,-1-1,-1 0,-1-1,-2 0,0-1,-2 0,2-13,91-330,-102 369,0 0,0 0,0 1,0-1,0 0,0 0,0 0,0 0,0 1,0-1,1 0,-1 0,0 0,1 1,-1-1,0 0,1 0,-1 1,1-1,-1 0,1 1,0-1,-1 1,1-1,-1 1,1-1,0 1,0-1,-1 1,1 0,0-1,0 1,-1 0,1-1,0 1,0 0,0 0,0 0,-1 0,1 0,0 0,0 0,0 0,0 0,-1 0,1 1,0-1,0 0,0 0,-1 1,1-1,0 1,0-1,-1 1,1-1,0 1,-1-1,1 1,0 0,28 45,-27-44,178 389,-163-358,-13-24,-1 0,2 0,-1 0,1 0,1-1,-1 0,1 0,1 0,-1-1,1 0,1 0,-1-1,1 0,0 0,1-1,-1 0,1-1,-2-4,0-1,0-1,0 1,-1-1,1 0,-1 0,1-1,-1 0,0 0,0-1,0 0,-1 0,1 0,-1 0,0-1,0 0,0 0,-1 0,0-1,0 0,0 1,-1-1,0-1,1 0,0 1,32-55,-3-1,-3-1,-3-2,-2-1,-3 0,8-53,-12 56,45-164,-53 209</inkml:trace>
  <inkml:trace contextRef="#ctx0" brushRef="#br0" timeOffset="-1667.986">2484 871,'-33'6,"1"2,0 1,0 2,1 1,0 1,-2 4,13-8,1-1,0 1,1 1,0 1,0 1,1 0,-9 10,21-17,0 0,0 0,1 0,-1 1,1-1,1 1,-1 0,1 1,0-1,0 0,1 1,0-1,0 1,1 0,0 0,0 0,0 0,1 0,0 0,0-1,2 6,-2-8,0-1,1 0,0 0,0 0,0 1,0-1,1 0,-1 0,1 0,0-1,-1 1,1 0,1-1,-1 1,0-1,1 0,-1 1,1-1,-1 0,1-1,0 1,0 0,0-1,0 0,0 0,0 1,0-2,1 1,-1 0,0-1,1 1,5-1,0 1,0-1,0-1,0 1,0-2,0 1,0-1,0 0,0-1,6-3,6-6,-1 0,-1-1,0-1,-1-1,0-1,-1 0,-1-1,-1-1,0 0,-2-1,12-20,18-21,19-16,-61 77,1 0,-1 0,1 0,-1 0,1 0,-1 0,1 0,-1 0,0 1,0-1,0 1,0-1,0 1,0-1,0 1,0-1,-1 1,1 0,-1-1,1 1,-1 0,1 0,-1 0,0-1,0 1,0 0,0 0,0-1,-1 1,1 0,0 0,-1 0,2 6,1 11,0 1,2 0,0 0,2-1,0 0,1 0,1-1,0 0,4 5,-10-21,-1 0,1 0,0 0,0 0,0 0,0 0,0 0,0-1,0 1,0-1,1 1,-1-1,1 0,-1 0,1 0,-1 0,1-1,-1 1,1-1,0 1,0-1,-1 0,1 0,0 0,-1 0,1-1,0 1,-1-1,1 0,-1 0,1 1,-1-2,1 1,-1 0,1 0,-1-1,0 1,0-1,0 0,0 0,0 0,0 0,0 0,-1 0,1 0,-1 0,1-1,-1 1,0-1,1-1,57-91,55-66,-114 160,0 1,1-1,-1 0,1 0,-1 0,1 0,-1 0,1 1,-1-1,1 0,0 0,0 1,-1-1,1 0,0 1,0-1,0 1,0-1,0 1,0 0,0-1,0 1,-1 0,1 0,0 0,0-1,0 1,0 0,0 0,0 0,0 1,0-1,0 0,0 0,0 0,0 1,0-1,0 0,0 1,0-1,0 1,0-1,-1 1,1 0,0-1,0 1,-1 0,1 0,0-1,-1 1,1 0,-1 0,1 0,-1 0,1 0,-1-1,1 2,10 101,-10-95,0 5,1 0,0 0,1 0,1 0,0 0,0 0,2-1,-1 0,1 0,1 0,0-1,1 0,2 3,-8-13,0 0,-1 1,1-1,0 0,0 0,0 1,0-2,0 1,0 0,0 0,1-1,-1 1,0-1,0 1,0-1,1 0,-1 0,0 0,0 0,1-1,-1 1,0-1,0 1,0-1,0 0,0 1,0-1,0 0,0-1,0 1,0 0,0 0,0-1,-1 1,1-1,-1 0,1 1,0-2,49-76,36-117,-79 185,-2 5</inkml:trace>
  <inkml:trace contextRef="#ctx0" brushRef="#br0" timeOffset="-1329.873">3387 984,'21'0,"0"0,1-1,-1-1,0-2,0 0,0-1,-1 0,0-2,0-1,0 0,-1-2,11-7,-27 15,0 0,0 0,0-1,0 1,-1-1,1 0,-1 0,0 0,0 0,0 0,0 0,-1 0,1-1,-1 1,0-1,0 1,0-1,0 0,0 1,-1-1,0 0,0 1,0-1,0 0,-1 1,1-1,-1 0,0 1,0-1,0 1,0-1,-1 1,1 0,-1-1,0 1,0 0,0 0,-1 0,1 1,-1-1,1 0,-1 1,0 0,0 0,0 0,0 0,-1 0,1 0,0 1,-1-1,1 1,-1 0,1 0,-1 1,0-1,1 1,-4-1,-3 2,1 0,0 1,-1-1,1 2,0-1,0 1,0 1,1 0,-1 0,1 1,0-1,0 2,0-1,1 1,0 1,0-1,0 1,1 0,0 0,1 1,0 0,0 0,0 0,1 1,0 0,1-1,0 1,0 0,1 1,0-1,1 0,0 1,0-1,1 1,0 6,-1-5,0 0,1-1,0 1,1 0,0-1,1 1,0-1,0 1,1-1,0 0,1 0,0 0,1-1,0 1,0-1,1 0,0-1,1 1,0-1,0 0,1-1,1 1,3 0,0 0,0-1,1-1,0 0,0 0,0-2,1 1,0-2,0 0,0 0,0-2,0 0,0 0,0-1,0-1,1 0,-1-1,0-1,0 0,9-4</inkml:trace>
  <inkml:trace contextRef="#ctx0" brushRef="#br0" timeOffset="4616.546">0 1605,'958'0,"-562"27,737-27,-292 0,-247-27,688 26,-667-27,125 0,-67 1,169-3,-168 5,772-33,-933 31,242-5,60 34,-786-2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87,'0'484,"-21"-377,17-99</inkml:trace>
  <inkml:trace contextRef="#ctx0" brushRef="#br0" timeOffset="278.811">1 144,'38'-14,"28"-10,11-1,-2 4,-4 6,-9 0,-7 3,-6 4,-8 2,-6 3,-3 2,-4 1,-5 5,-3 2,1 0,1-2,2-1,-3-2</inkml:trace>
  <inkml:trace contextRef="#ctx0" brushRef="#br0" timeOffset="599.729">904 398,'39'-5,"26"-1,8 0,-4 1,-14 2</inkml:trace>
  <inkml:trace contextRef="#ctx0" brushRef="#br0" timeOffset="869.87">989 116,'5'39,"6"26,1 7,-1-3,2-9,0-10,-4-9,2-6,0-4,-3-3,-3-1,-1-1,-3-5</inkml:trace>
  <inkml:trace contextRef="#ctx0" brushRef="#br0" timeOffset="1270.317">1356 173,'108'401,"-79"-340,-28-60,0 1,0-1,0 0,0 0,0 0,1 0,-1 0,0 0,0 0,1 0,-1-1,0 1,1 0,-1-1,1 1,-1-1,1 1,-1-1,1 0,0 0,-1 0,1 0,-1 0,1 0,-1 0,1 0,-1-1,1 1,-1 0,1-1,-1 0,1 1,-1-1,0 0,1 1,-1-1,0 0,1 0,-1 0,0 0,8-10,0 0,-1 0,0 0,0-1,-2-1,1 1,-2-1,1 0,-2 0,1-5,4-5,129-401,-128 396,0 4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31,'20'0,"20"-5,8-2,1 1,-3 1,-5 2,-4 0,-4 2,-2 1,-3 0,0 0,-1 0,1 1,-1-1,-4 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39,'38'-4,"27"-3,8 1,-4 2,-10-5,-13 1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189 396,'-21'18,"1"2,1 1,1 0,1 2,1-1,0 2,2 0,1 1,1 1,1 1,9-23,0 0,1 0,-1 0,1 0,0 0,0 1,1-1,-1 0,1 0,0 1,0-1,0 0,1 0,-1 1,1-1,0 0,0 0,1 0,-1 0,1 0,0 0,0-1,0 1,0 0,1-1,0 0,-1 1,1-1,1 0,-1-1,0 1,1 0,-1-1,1 0,-1 0,1 0,0 0,1 0,13 2,2 0,-1-1,0-1,0-1,1 0,-1-2,1 0,-1-1,0-1,0-1,0-1,13-5,63-35,-74 34</inkml:trace>
  <inkml:trace contextRef="#ctx0" brushRef="#br0" timeOffset="332.388">696 396,'-19'23,"0"1,2 1,1 1,0 1,2 0,2 0,0 2,2-1,-1 9,9-34,1 1,-1-1,1 1,0 0,1-1,-1 1,1 0,-1 0,1 0,0-1,1 1,-1 0,1 0,-1-1,1 1,0 0,1-1,-1 1,1 0,-1-1,1 0,0 1,0-1,0 0,1 0,-1 0,1-1,0 1,0 0,0-1,0 0,0 0,0 0,1 0,-1 0,0-1,1 1,2 0,8 0,0-1,0 0,0-1,1 0,-1-1,0-1,0 0,0-1,-1 0,1-1,-1-1,0 0,0-1,0 0,-1-1,1-1,-2 0,1 0,-1-1,-1-1,0 1,0-2,-1 1,0-2,-1 1,0-1,0 0,-2 0,0-1,0 0,-1 0,0-1,-3 8,0 0,-1 0,0 0,1-1,-2 1,1 0,-1-1,0 1,0 0,-1-1,0 1,0 0,-1 0,1 0,-1 0,0 0,-1 0,0 0,0 1,0-1,0 1,-1 0,0 0,0 0,0 0,-1 1,0 0,1 0,-2 0,1 0,0 1,-1 0,1 0,-1 0,0 1,0 0,-3-1,-37 5,27 3</inkml:trace>
  <inkml:trace contextRef="#ctx0" brushRef="#br0" timeOffset="782.899">1063 706,'18'-70,"-12"42,1 1,1 0,1 1,2-1,0 2,8-12,-19 37,0-1,0 1,0-1,0 1,0-1,1 1,-1 0,0-1,0 1,0-1,0 1,1-1,-1 1,0-1,0 1,1 0,-1-1,0 1,1 0,-1-1,0 1,1 0,-1-1,1 1,-1 0,1 0,-1-1,0 1,1 0,-1 0,1 0,-1 0,1 0,-1 0,1 0,-1 0,1 0,-1 0,1 0,-1 0,1 0,-1 0,1 0,-1 0,1 0,-1 1,0-1,1 0,-1 0,1 1,-1-1,0 0,1 0,-1 1,1-1,-1 1,0-1,0 0,1 1,-1-1,0 1,0-1,1 0,-1 1,0-1,0 1,9 40,-7-27,-2-8,1 0,0 0,0 0,0 0,1-1,0 1,0 0,1-1,-1 1,1-1,0 0,1 0,-1 0,1 0,0 0,0-1,1 0,-1 0,1 0,0 0,0-1,0 0,0 0,1 0,-1-1,1 1,5 0,-4-1,0-1,0 0,-1 0,1-1,0 0,0 0,0 0,0-1,-1 0,1-1,0 1,-1-1,1-1,-1 1,0-1,1 0,-1-1,-1 1,1-1,0 0,-1 0,0-1,0 0,0 0,-1 0,0 0,0-1,0 0,0 0,1-3,39-107,-41 94</inkml:trace>
  <inkml:trace contextRef="#ctx0" brushRef="#br0" timeOffset="1169.558">1938 114,'-13'10,"-20"12,1 2,2 2,0 0,2 2,1 1,-22 31,47-59,1 1,-1-1,0 1,1-1,-1 1,1 0,0 0,0 0,-1 0,1 0,0 0,0 0,1 0,-1 0,0 0,1 0,-1 1,1-1,0 0,0 0,0 1,0-1,0 0,0 0,1 1,-1-1,1 0,-1 0,1 0,0 0,0 0,0 0,0 0,0 0,1 0,-1 0,0 0,1-1,-1 1,1-1,0 1,0-1,-1 1,1-1,0 0,1 0,102 4,-96-7,-1 1,1 0,0 1,-1 0,1 0,-1 1,1 0,-1 0,1 1,-1 0,1 0,-1 1,0 0,0 1,-1 0,1 0,3 3,-9-5,-1-1,1 1,-1-1,1 1,-1 0,0 0,0 0,0 0,0 0,0 0,0 0,-1 0,1 0,-1 0,1 1,-1-1,0 0,0 0,0 0,0 1,0-1,0 0,-1 0,1 0,-1 1,1-1,-1 0,0 0,0 0,0 0,0 0,0 0,0-1,-1 1,1 0,-1-1,1 1,-1 0,0-1,0 1,-74 57,76-58,-164 110,150-100</inkml:trace>
  <inkml:trace contextRef="#ctx0" brushRef="#br0" timeOffset="1411.35">2531 1,'-29'43,"-19"38,-1 11,3-6,9-13,11-9,9-11,9-9,5-8,8-10,2-4,2-6</inkml:trace>
  <inkml:trace contextRef="#ctx0" brushRef="#br0" timeOffset="1600.443">2080 368,'53'0,"22"0,3 0,-2 4,-9 3,-12-1,-9-1,-9 3,-5 1,-4-2,-6-2</inkml:trace>
  <inkml:trace contextRef="#ctx0" brushRef="#br0" timeOffset="1816.16">2814 622,'0'14,"0"5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3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0,'-4'5,"-12"16,-3 9,-3 4,-2 2,2-2,1 0,-2-8,4-2,0 0,-1-6,2 1,0-4,3 0,-1-2,2-3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3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0 110,'0'17,"1"0,0 0,1 0,1 0,0 0,1-1,7 16,-9-26,0-1,1 0,-1 0,1 0,0-1,1 1,-1-1,1 1,0-1,0-1,0 1,1 0,-1-1,1 0,0 0,0 0,0-1,0 1,0-1,1-1,-1 1,1-1,-1 0,1 0,2 0,7-2,-1-1,0-1,0 0,0-1,-1-1,1 0,-1 0,0-2,0 1,-1-2,0 0,0 0,-1-1,0 0,-1-1,1-1,3-1,72-69,-83 80,0 1,0 0,0 0,0 0,0 0,0 0,0 1,0-1,0 1,0 0,0 0,0 0,-1 0,1 1,0-1,-1 1,1-1,-1 1,1 0,-1 0,0 0,23 12,-13-12,0 0,0-1,0-1,0 0,0-1,0 0,0-1,0 0,-1 0,1-2,-1 1,1-2,-1 1,-1-2,1 1,-1-1,0-1,0 0,-1 0,1-1,-2 0,1-1,-1 0,0-1,30-50,-34 40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33 120,'0'-120,"-16"172,8 9,2-1,4 1,2 0,3 1,-1 43,-2 89,0-194,1-1,-1 1,1 0,-1-1,1 1,0 0,-1-1,1 1,-1 0,1 0,0 0,-1 0,1 0,0 0,-1 0,1 0,0 0,-1 0,1 0,0 0,-1 0,1 0,-1 1,1-1,0 0,-1 0,1 1,-1-1,1 0,-1 1,1-1,-1 1,1-1,-1 1,1-1,-1 1,0-1,1 1,-1-1,0 1,1-1,-1 1,0 0,0-1,1 1,-1-1,0 1,0 0,0-1,0 1,0 0,0-1,0 1,0 0,0-1,0 1,-1-1,1 1,0 0,0-1,0 1,-1-1,1 1,117-158,-109 148,-1 2,0-1,0 1,0 0,1 0,0 1,1 0,-1 1,1-1,0 2,0-1,1 1,5-1,-12 6,0 0,1 0,-1 0,0 1,0-1,0 1,0 0,0-1,0 2,-1-1,1 0,-1 0,1 1,-1-1,0 1,0 0,0 0,0 0,0 0,-1 0,1 0,-1 0,0 1,0-1,0 0,-1 1,1-1,-1 0,1 1,-1-1,0 1,-1-1,1 1,-1-1,1 0,-1 1,-1 2,4 25,0-17,-2-9,0 0,1 0,-1 0,1 0,0-1,0 1,1 0,-1 0,1-1,0 1,0-1,1 1,-1-1,1 0,0 0,0 0,0 0,1-1,0 1,-1-1,1 0,1 1,14 3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0 198,'21'4,"1"-1,0-1,-1-1,1-1,0-1,-1 0,1-2,-1 0,1-2,-1 0,-1-2,1 0,7-4,-25 9,1 0,-1 0,0 0,1 0,-1 0,0 0,0-1,-1 0,1 0,-1 1,1-1,-1-1,0 1,0 0,0-1,0 1,-1-1,1 1,-1-1,0 0,0 1,-1-1,1 0,-1 0,1 0,-1 1,-1-1,1 0,0 0,-1 0,0 0,0 1,0-1,0 0,-1 1,1-1,-1 1,0 0,0-1,0 1,0 0,-1 0,1 0,-1 0,0 1,0-1,0 1,0 0,0 0,0 0,-3-1,-1 1,0 1,-1 1,1-1,0 1,0 0,0 1,-1 0,1 0,0 1,0-1,0 2,1-1,-1 1,0 0,1 0,0 1,0-1,0 2,0-1,0 0,1 1,0 0,0 1,-3 3,-7 9,1 1,1 0,0 1,1 0,1 1,2 1,-1 0,8-19,0 1,0 0,0 0,0 0,1 0,-1 1,1-1,0 0,0 0,1 1,-1-1,1 1,0-1,0 0,1 1,-1-1,1 1,0-1,0 0,0 0,1 0,-1 1,1-1,0-1,0 1,1 0,-1 0,1-1,0 1,0-1,0 0,0 0,10 3,0-1,0-1,0 0,0-1,1 0,-1-1,1-1,0 0,-1-1,1 0,0-1,-1-1,1 0,-1-1,1 0,6-3,10-4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9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57,'-4'29,"-3"24,1 7,2-1,5-1,3-6,1-7,-1-6,0-5,-2-4,-1-1,0-2,-1 0,0 0,0-9,0-13,0-7</inkml:trace>
  <inkml:trace contextRef="#ctx0" brushRef="#br0" timeOffset="285.006">1 142,'37'-19,"1"1,0 2,1 2,1 1,12 0,15-3,1 4,0 2,0 3,0 4,29 3,15 0,-88 0</inkml:trace>
  <inkml:trace contextRef="#ctx0" brushRef="#br0" timeOffset="735.533">933 340,'29'-5,"19"-1,6 0,-2 1,-4 1,-5 2,-7 1,-3 1,-8 0</inkml:trace>
  <inkml:trace contextRef="#ctx0" brushRef="#br0" timeOffset="987.724">989 537,'52'-5,"24"-1,2 0,-7 1,-10 2,-17-4,-14-1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8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0 140,'17'38,"18"120,-54 13,19-171,1-1,-1 1,1 0,-1 0,0 0,1 0,-1 0,1 0,-1 0,1 0,-1 0,1 0,-1 0,0 0,1 1,-1-1,1 0,-1 0,0 0,1 1,-1-1,1 0,-1 0,0 1,1-1,-1 0,0 1,1-1,-1 0,0 1,0-1,1 0,-1 1,0-1,0 1,0-1,0 0,0 1,1-1,-1 1,0-1,0 1,0-1,0 1,0-1,0 0,0 1,0-1,-1 1,1-1,0 1,0-1,0 0,0 1,-1 0,20-36,26-173,16 67,-57 130,0 2,1-1,0 0,1 1,0 0,1 0,-1 1,2 0,-1 0,1 0,0 1,1 0,-1 1,1 0,7-3,-14 8,-1 1,0-1,1 1,-1-1,1 1,-1 0,1 0,0 0,-1 0,1 0,-1 0,1 0,-1 0,1 0,-1 1,1-1,-1 1,0-1,1 1,-1 0,1-1,-1 1,0 0,0 0,1 0,-1 0,0 0,0 0,0 0,0 1,0-1,-1 0,1 0,0 1,0-1,-1 1,1-1,-1 0,1 1,-1-1,0 1,1-1,-1 1,0-1,0 1,0 0,0-1,-1 1,-8 75,1-4,12-56</inkml:trace>
  <inkml:trace contextRef="#ctx0" brushRef="#br0" timeOffset="564.704">537 309,'50'-9,"-27"6,0-1,0-1,-1-1,1-1,-1-1,-1-1,0-1,14-8,-32 16,0 0,0 1,0-1,0 0,-1 0,1-1,-1 1,1 0,-1-1,0 0,0 1,0-1,0 0,-1 0,1 0,-1 0,0-1,0 1,0 0,0 0,0-1,-1 1,1 0,-1-1,0 1,0-1,-1 1,1 0,0-1,-1 1,0 0,0-1,0 1,0 0,-1 0,1 0,-1 0,0 0,0 0,0 0,0 1,0-1,0 1,-1 0,1-1,-1 1,0 0,-3 0,0 0,1 0,-1 0,0 1,0 0,0 0,0 1,-1-1,1 1,0 1,0-1,0 1,0 0,0 1,0-1,0 1,1 0,-1 0,0 1,1 0,0 0,-2 1,-5 4,-1 0,1 1,1 0,0 1,0 0,1 1,0 0,-6 10,-37 86,52-103,0 0,0 0,0 1,1-1,-1 0,1 0,0 0,0 1,1-1,-1 0,1 0,0 1,0-1,0 0,1 0,-1 0,1 0,0-1,0 1,0 0,1-1,-1 1,1-1,0 0,0 0,1 1,14 8,1-1,1-1,0-1,0 0,1-1,0-2,0 0,1-1,0-1,21 1,97 0,-115-6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1,'34'238,"-21"-145,-4 2,-4-1,-4 0,-4 2,1 40,30 236,1-27,-29 313,30-275,-20-217,7 87,10-56,0-28,1-28,3 90,-60 46,-1 7,30-282,-1 3,0 0,0 0,1 0,-1 0,1 0,0 0,1 0,-1 0,1 0,0 0,0 0,0 0,1-1,0 1,0 0,0-1,0 1,1-1,0 0,0 0,0 0,0 0,0 0,1-1,0 1,0-1,0 0,0 0,0-1,3 2,13 1</inkml:trace>
  <inkml:trace contextRef="#ctx0" brushRef="#br0" timeOffset="1213.286">0 2400,'169'-22,"309"5,-428 13,1195-66,752 71,-1379-27,-10-3,47-3,1010 34,-1573-19,-73 12</inkml:trace>
  <inkml:trace contextRef="#ctx0" brushRef="#br0" timeOffset="3984.74">395 2316,'3'-2,"0"0,-1 0,1 0,-1-1,1 1,-1-1,0 1,0-1,0 0,0 0,0 0,-1 0,0 0,1 0,-1 0,0 0,0-1,0 0,0 1,16-38,1 0,2 2,2 0,1 1,3 2,0 0,10-7,164-227,-137 186,4 3,3 2,4 4,2 4,64-45,-122 101,180-153,-112 92,3 4,83-50,-113 81,6-1,3 2,1 4,2 2,42-12,54 1,-133 39,0 2,1 1,-1 2,0 2,21 3,115 24,-136-27,0 2,0 2,0 1,0 1,-1 2,0 2,-1 0,10 7,239 142,2-6,-187-101,108 74,-105-53,-67-52,-2 1,0 1,-1 1,-2 2,-1 1,6 9,162 210,63 99,-89-163,-8 6,75 71,39 17,8-5,-230-226,2-3,2-2,54 30,-72-47,186 106,-23-34,146 65,-133-90,42-39,-242-28,0-2,1 0,-1 0,1-2,-1 1,1-2,-1 0,11-2,201-44,-29 20,-181 26,-1-1,1 0,-1-2,0 0,0 0,0-2,-1 0,0 0,0-1,0-1,-1 0,0-1,-1-1,0 0,9-9,90-67,-5-6,193-139,-124 80,-142 121,-2-2,-1-1,-1-2,10-17,-33 43,194-188,-14-15,-140 165,200-182,-137 131,-102 94</inkml:trace>
  <inkml:trace contextRef="#ctx0" brushRef="#br0" timeOffset="5703.001">7564 2146,'1300'0,"-1103"-27,85-4,622 33,-679-31,-99 21,-109 11</inkml:trace>
  <inkml:trace contextRef="#ctx0" brushRef="#br0" timeOffset="8119.861">11402 1525,'-32'101,"20"-76,-141 304,123-207,30-118,0 0,0 0,0 0,0 0,1 0,0 0,0 0,0-1,0 1,1 0,-1-1,1 1,0-1,0 1,0-1,0 0,1 0,-1 0,1 0,0 0,0-1,0 1,0-1,1 0,-1 0,0 0,1 0,-1-1,1 1,2-1,142 9,-105-12,26-15,-57 4</inkml:trace>
  <inkml:trace contextRef="#ctx0" brushRef="#br0" timeOffset="8482.206">11035 1779,'138'26,"-104"-25,1-2,-1-2,0-1,0-1,0-2,14-6,32-4,-47 9,-5-1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5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0,'0'5,"0"6,5 6,1 6,0 2,-1 3,-1 1,-2 1,-1-1,-1 0,0 0,-5 0,-1-1,0-4</inkml:trace>
  <inkml:trace contextRef="#ctx0" brushRef="#br0" timeOffset="247.242">0 480,'39'-5,"27"-6,6-1,-3 1,-9 2,-10 4,-9 1,-11 3</inkml:trace>
  <inkml:trace contextRef="#ctx0" brushRef="#br0" timeOffset="664.895">142 678,'17'-6,"0"2,-1 0,2 0,-1 2,0 0,0 1,1 1,9 1,-26-1,1 0,0 0,-1 0,1 0,0 1,-1-1,1 0,0 1,-1-1,1 1,-1 0,1-1,-1 1,1 0,-1 0,0 0,1 0,-1 0,0 0,0 0,0 0,1 1,-1-1,0 0,-1 1,1-1,0 1,0-1,-1 1,1-1,-1 1,1-1,-1 1,0 0,1-1,-1 1,0 0,0-1,0 1,0 0,-1-1,1 1,0 0,-1-1,1 1,-1-1,0 1,1-1,-1 1,0-1,0 1,0-1,0 1,-57 73,58-75,-100 121,99-119,0 1,0-1,-1 0,2 1,-1-1,0 1,0-1,1 1,-1-1,1 1,0-1,0 1,0-1,0 1,0 0,1-1,-1 1,1-1,-1 1,1-1,0 0,0 1,0-1,0 0,1 1,-1-1,1 0,-1 0,1 0,0 0,-1 0,1-1,0 1,0-1,1 1,-1-1,0 1,1-1,2 1,1 1,0-1,0-1,0 1,-1-1,2 0,-1 0,0-1,0 1,0-1,0-1,0 1,0-1,0 0,5-2,38-20,-30 12</inkml:trace>
  <inkml:trace contextRef="#ctx0" brushRef="#br0" timeOffset="1550.965">650 875,'131'-290,"-108"246,2 0,1 2,32-39,-21 41,-24 71,-10 193,-4-222,1 0,0 0,1 0,-1 0,0 0,0 0,1 0,0 0,-1 0,1 0,0-1,0 1,-1 0,2 0,-1-1,0 1,0-1,0 1,1-1,-1 1,1-1,-1 0,1 1,0-1,-1 0,1 0,0 0,0-1,-1 1,1 0,0-1,0 1,0-1,0 0,0 1,0-1,0 0,0 0,0 0,0-1,0 1,0 0,0-1,0 1,0-1,0 0,-1 1,1-1,0 0,0 0,-1 0,1-1,-1 1,1 0,-1-1,1 1,-1 0,0-1,1 0,136-222,-94 167,-43 57,-1 0,1 0,0 0,-1 0,1 0,0 1,-1-1,1 0,0 0,-1 0,1 1,-1-1,1 0,0 1,-1-1,1 1,-1-1,1 0,-1 1,1-1,-1 1,0-1,1 1,-1-1,0 1,1 0,-1-1,0 1,1-1,-1 1,0 0,0-1,0 1,0 0,0-1,0 1,0 0,0-1,0 1,0 0,0-1,0 1,0 0,0-1,-1 1,1 0,1 3,22 137,18-6,-34-118</inkml:trace>
  <inkml:trace contextRef="#ctx0" brushRef="#br0" timeOffset="4947.845">1553 254,'2'-2,"-1"0,1 0,0 0,0 0,-1 1,1-1,0 0,1 1,-1-1,0 1,0 0,0 0,1 0,-1 0,1 0,-1 0,1 1,-1-1,1 1,-1 0,1 0,-1 0,1 0,-1 0,1 0,0 1,-1-1,1 1,-1-1,0 1,1 0,-1 0,0 0,1 1,-1-1,0 1,0-1,0 1,0-1,0 1,-1 0,1 0,0 0,-1 0,1 0,-1 0,0 1,0-1,0 0,0 1,0-1,0 1,-1-1,1 2,38 216,-33-190,2-1,0-1,2 1,1-2,2 1,4 6,10 3,-26-37,-1 1,0 0,1-1,-1 1,1-1,-1 1,1-1,0 0,-1 1,1-1,-1 1,1-1,0 0,-1 0,1 1,0-1,-1 0,1 0,0 0,-1 0,1 0,0 1,0-1,-1-1,1 1,0 0,-1 0,1 0,0 0,0 0,-1-1,1 1,-1 0,1-1,0 1,-1 0,1-1,-1 1,1-1,0 1,-1-1,1 1,-1-1,0 1,1-1,-1 1,1-1,-1 0,0 1,0-1,1 0,-1 1,0-1,0 0,0 1,0-1,0 0,0 0,111-308,-40 139,-71 170,3-5,-1 0,0 0,0 0,-1 0,1 0,-1 0,0 0,0-1,-1 1,0 0,0-1,0 1,-1 0,1-1,-1 1,-1-2,-3 1</inkml:trace>
  <inkml:trace contextRef="#ctx0" brushRef="#br0" timeOffset="5433.565">2231 113,'63'-9,"-57"7,0 0,0 0,0 0,0 1,1 0,-1 0,0 1,0 0,1 0,-1 0,0 1,0 0,0 0,1 0,-1 1,0 0,-1 0,1 0,0 1,-1 0,1 0,2 2,-7-2,0-1,1 0,-1 0,0 0,0 1,0-1,-1 0,1 1,-1-1,1 1,-1-1,0 1,0-1,0 1,0-1,0 1,0-1,-1 1,1-1,-1 0,0 1,0-1,1 0,-2 1,1-1,0 0,0 0,-1 0,0 1,-49 58,-71 48,120-107,0-1,0 0,1 0,-1 1,1-1,-1 1,1 0,-1-1,1 1,0 0,0 0,0-1,0 1,0 0,0 0,1 0,-1 0,1 1,-1-1,1 0,0 0,0 0,0 0,0 0,0 0,0 1,1-1,-1 0,0 0,1 0,0 0,0 0,0 0,-1 0,2 0,-1-1,0 1,0 0,1 0,-1-1,0 1,1-1,0 0,-1 1,1-1,0 0,1 1,15 2,1-1,0-1,-1 0,1-1,0-1,0-1,0-1,-1-1,1 0,13-5,57-6,-59 11,-4 2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81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3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-16506.369">3823 3698,'173'-17,"-50"-12,5 6,-114 20,-1 0,0 0,1 1,-1 1,1 0,0 1,-1 0,1 1,-1 1,12 2,154 33,-123-30,-1-2,1-3,49-4,-9 0,130-27,-137 30,104-12,-132 1,0 3,0 3,1 3,36 4,11-2,257-1,-342 0</inkml:trace>
  <inkml:trace contextRef="#ctx0" brushRef="#br0" timeOffset="-14642.317">973 311,'3081'0,"-2661"-28,22 28,-194 29,48-31,-96-25,110 27,-259 5,-33 1</inkml:trace>
  <inkml:trace contextRef="#ctx0" brushRef="#br0" timeOffset="-13389.244">5150 29,'1'0,"-1"0,1-1,-1 1,0-1,1 1,-1 0,1 0,-1-1,1 1,-1 0,1 0,-1 0,1 0,0-1,-1 1,1 0,-1 0,1 0,-1 0,1 0,-1 0,1 0,0 1,-1-1,1 0,-1 0,1 0,-1 1,1-1,-1 0,1 0,-1 1,1-1,-1 0,0 1,1-1,-1 1,1-1,-1 0,0 1,1-1,-1 1,0-1,0 1,1-1,-1 1,0-1,0 1,0-1,0 1,0 0,0-1,0 1,0-1,0 1,0-1,0 1,0-1,0 1,0 0,5 39,-5-39,31 230,-32-65,12 158,4-128,-9 0,-8 25,0-24,2 396,29-176,-30 231,-25-389,-5-4,31 24,-29-51,29-215,-1-9,0 1,1 0,-1 0,1 0,1-1,-1 1,1 0,-1 0,1-1,0 1,1 0,-1-1,1 1,0-1,2 2,16-30,1-42,-18 43</inkml:trace>
  <inkml:trace contextRef="#ctx0" brushRef="#br0" timeOffset="-13037.276">5488 3219,'-19'38,"-16"27,-7 13,0-3,1-5,3-8,3-7,-2-2,1-5,1-6,2-6,7 1,3-6,4-3,3-2,2-1,4-4</inkml:trace>
  <inkml:trace contextRef="#ctx0" brushRef="#br0" timeOffset="-12172.015">5488 1,'-19'23,"0"1,2 1,0 1,2 0,-3 10,-56 88,-137 147,174-228,30-36,0 0,1 0,-1 0,2 1,-1 0,1 0,0 1,0-1,1 1,0 0,1 0,0 1,1-1,-2 8,6 0</inkml:trace>
  <inkml:trace contextRef="#ctx0" brushRef="#br0" timeOffset="-5725.689">5941 1187,'-18'67,"15"-28,2 0,1 0,2 0,7 36,3 71,-13-93,12 89,-5-124</inkml:trace>
  <inkml:trace contextRef="#ctx0" brushRef="#br0" timeOffset="-5219.251">5771 1299,'14'-30,"2"2,0 0,2 1,1 0,1 2,1 0,1 1,2 2,0 0,14-9,-28 24,-1 0,1 1,0 0,1 0,-1 1,1 1,0 0,1 0,-1 1,1 1,-1-1,1 2,0 0,0 0,-1 1,1 1,0 0,0 0,-1 1,1 1,-1 0,0 0,1 1,-9-2,-1-1,0 1,0-1,0 1,0 0,0 0,0 0,0 0,0 0,-1 1,1-1,-1 0,0 1,0-1,0 1,0-1,0 1,0 0,-1-1,1 1,-1 0,1-1,-1 1,0 0,0 0,-1-1,1 1,-1 0,1-1,-1 1,0 1,-37 85,32-78,-12 20,-2-1,-2-2,0 0,-2-1,-23 20,-1 3,45-48,0-1,1 1,-1 0,1 0,-1 1,1-1,0 0,0 1,0-1,0 1,0 0,1 0,-1 0,1-1,-1 1,1 1,0-1,1 0,-1 0,0 0,1 0,0 1,0-1,0 0,0 0,0 1,1-1,-1 0,1 0,0 0,0 0,0 0,0 0,1 0,-1 0,1 0,0 1,160 90,1-5,-147-81</inkml:trace>
  <inkml:trace contextRef="#ctx0" brushRef="#br0" timeOffset="-4773.357">6815 1327,'-24'15,"-17"18,-2 10,6 1,10-2,9-3,8-3,10-8,5-4,7-6,6-2,5-2,3-5,-3-8,-1-5,-3-1</inkml:trace>
  <inkml:trace contextRef="#ctx0" brushRef="#br0" timeOffset="-4474.346">7097 1299,'-9'12,"0"1,1 0,0 0,1 1,0 0,2 0,-1 1,2-1,0 1,1 1,0-1,1 5,1-17,1-1,0 1,0-1,0 1,1-1,-1 1,0 0,1-1,0 1,0-1,0 0,0 1,0-1,0 0,0 1,1-1,-1 0,1 0,-1 0,1 0,0-1,0 1,0 0,0-1,0 1,0-1,1 0,-1 1,0-1,1 0,-1-1,1 1,-1 0,1-1,-1 1,1-1,-1 0,1 0,0 0,-1 0,1 0,-1-1,1 1,-1-1,1 1,-1-1,1 0,-1 0,0 0,1-1,-1 1,0 0,2-2,12-6,-1-2,0 1,0-2,-1 0,0-1,-1 0,-1-1,0 0,-1-1,3-6,-11 18,1-1,-1 0,0 0,-1 0,1 0,-1-1,0 1,0-1,0 0,-1 1,1-1,-1 0,-1 0,1 0,0 0,-1 1,0-1,0 0,-1 0,1 0,-1 0,0 0,-1 0,1 1,-1-1,0 0,0 1,0-1,0 1,-1 0,0 0,0 0,0 0,0 1,-1-1,1 1,-1-1,0 1,0 1,0-1,-1 0,0 0,-5 2,1 0,-1 1,1-1,-1 2,1-1,-1 1,1 1,0 0,-1 0,1 1,0 0,1 0,-1 1,0 1,1-1,0 1,-4 4,-13 6</inkml:trace>
  <inkml:trace contextRef="#ctx0" brushRef="#br0" timeOffset="-4088.376">7718 1074,'-9'3,"0"0,1 1,-1 0,1 1,0 0,0 0,0 1,1 0,0 0,0 0,1 1,0 0,0 1,0-1,1 1,0 0,1 1,0-1,-1 4,5-8,1 0,0 0,0 0,0 0,0 0,1-1,-1 1,1 0,0-1,0 1,1-1,-1 0,1 1,-1-1,1 0,0-1,0 1,0 0,1-1,-1 0,1 0,-1 0,1 0,0 0,-1-1,1 1,42 31,-43-30,-1 0,0 1,-1-1,1 1,0 0,-1-1,0 1,0 0,0 0,-1 0,1-1,-1 1,0 0,0 0,0 0,-1 0,1 0,-1 0,0 0,0-1,0 1,0 0,-1 0,0-1,0 1,0-1,0 0,0 0,-1 0,1 0,-1 0,0 0,0 0,0-1,0 0,0 1,0-1,-1 0,1-1,-1 1,0-1,1 1,-1-1,0 0,-5 4,3-1,-1 0,1 0,-1-1,1 1,-1-2,0 1,0-1,0 0,-1 0,1-1,0 0,-1 0,1-1,-4 0,-6-5</inkml:trace>
  <inkml:trace contextRef="#ctx0" brushRef="#br0" timeOffset="-3667.492">8311 847,'-33'14,"1"2,1 0,0 2,2 2,0 0,1 2,1 1,-3 5,23-22,0 1,1-1,0 1,0 1,0-1,1 1,0 0,0 1,1-1,0 1,0 0,1 0,0 0,1 0,0 0,1 1,0-1,0 1,1-1,0 1,0-1,1 0,1 1,0-1,0 0,0 1,1-1,1-1,0 1,0 0,1 1,0-3,1 0,0 0,0-1,0 0,1 0,-1-1,2 1,-1-2,0 1,1-1,0 0,0 0,0-1,0 0,1-1,-1 0,1 0,0 0,-1-1,5-1,6 2,1-2,-1 0,1-2,-1 0,1-1,-1-1,0 0,14-7,-15 4,0-2,-1 0,0-1,0-1,-1 0,-1-2,0 1,0-2,-2 0,1-1,-2 0,0-1,-1 0,-1-1,0 0,-1 0,-1-1,0-1,-2 1,0-1,-1 0,-1-1,-1 1,-1-1,0-9,-2 19,-2-1,1 1,-2 0,1 0,-1-1,-1 2,0-1,0 0,-1 1,0 0,-1 0,1 0,-2 1,1-1,-2 2,1-1,-1 1,0 0,0 1,0-1,-1 2,0-1,-1 1,1 1,-1 0,0 0,0 1,0 0,0 0,0 1,-1 1,1 0,-1 0,1 1,-1 1,1-1,-2 2,-10 0,1 2,0 0,0 2,0 0,1 1,-1 1,2 1,-3 2,-14 10</inkml:trace>
  <inkml:trace contextRef="#ctx0" brushRef="#br0" timeOffset="-3334.804">7916 1243,'21'-18,"43"-40,3 3,1 3,14-4,-79 54,0-1,0 1,0-1,0 1,0 0,0 0,1 0,-1 1,1-1,-1 1,1 0,0 0,-1 0,1 0,0 1,0 0,-1-1,1 1,0 1,0-1,-1 0,1 1,0 0,0 0,-1 0,1 0,-1 1,1-1,-1 1,0 0,3 2,13 30,30 26,-39-54,1 0,0-1,-1-1,2 0,-1 0,0-1,1-1,0 0,0 0,-1-1,1-1,0 0,0 0,0-1,0-1,-1 0,1 0,4-3,8-1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59.79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0 724,'594'0,"-423"29,280-29,113 0,-338 28,507-28,12 0,-501 29,461-29,-508-29,283 29,85 0,-340-29,311 30,-512-1</inkml:trace>
  <inkml:trace contextRef="#ctx0" brushRef="#br0" timeOffset="2464.958">4855 302,'0'622,"-28"-452,16-14,6-137</inkml:trace>
  <inkml:trace contextRef="#ctx0" brushRef="#br0" timeOffset="3201.163">5136 499,'-4'2,"-1"0,0 0,1 0,0 0,-1 1,1 0,0 0,0 0,0 0,1 0,-1 1,1 0,0 0,0 0,-1 1,-8 10,-171 152,-172 194,325-301,30-59,0-1,0 1,0-1,0 1,0-1,1 1,-1-1,0 1,0-1,1 1,-1-1,0 1,1-1,-1 1,1-1,-1 0,1 1,-1-1,0 1,1-1,-1 0,1 0,0 1,-1-1,1 0,-1 0,1 0,-1 0,1 0,-1 1,1-1,0 0,-1 0,1 0,-1-1,1 1,-1 0,1 0,0 0,-1 0,1 0,-1-1,1 1,-1 0,1 0,-1-1,1 1,-1 0,0-1,1 1,-1-1,1 1,-1-1,0 1,1 0,-1-1,0 0,30-21,-14 8,-1 2</inkml:trace>
  <inkml:trace contextRef="#ctx0" brushRef="#br0" timeOffset="6234.921">5899 47,'-4'1,"1"1,-1 0,1 0,0 0,0 0,-1 0,1 1,1 0,-1-1,0 1,1 0,-1 0,1 0,0 1,0-1,0 0,0 1,1 0,-2 2,2-3,-3 6,0 0,0 1,1 0,0-1,0 1,1 0,1 0,0 1,0-1,1 0,0 0,1 2,-1-8,1 1,0-1,0 0,0 0,0 0,1 0,-1 0,1 0,0 0,1 0,-1 0,0-1,1 1,0-1,0 0,0 0,0 0,0 0,1-1,0 1,-1-1,1 0,0 0,0 0,0 0,0-1,0 0,0 1,3-1,2-2,1 0,-1 0,0-1,1-1,-1 1,0-1,-1-1,1 0,-1 0,1 0,-1-1,0-1,-1 1,0-1,1 0,-2-1,1 0,-1 0,0 0,-1-1,1 0,-1 0,0-3,9-8,-1 0,-1-1,-1-1,-1 0,0 0,-2-1,-1 0,4-19,-10 40,-1 1,1 0,0 0,-1 0,1 0,-1-1,1 1,0 0,-1 0,1 0,0 0,-1 0,1 1,0-1,-1 0,1 0,-1 0,1 0,0 1,-1-1,1 0,-1 1,1-1,-1 0,1 1,-1-1,1 1,-1-1,1 0,-1 1,0 0,1-1,-1 1,0-1,1 1,-1-1,0 1,0 0,1-1,-1 1,0-1,0 1,0 0,0-1,0 1,0 0,0-1,0 1,0-1,0 1,0 0,0-1,-1 1,1 0,0-1,0 1,32 86,-5 1,-3 1,11 80,-23-97,-3 1,-3 0,-4 0,-2 1,-7 37,6-107,0 17,-1 0,-1 0,0 1,-2-2,-1 1,0-1,-2 0,0 0,-1-1,-1 0,-1 0,-1-1,0-1,-1 0,8-12,1-1,-1 0,0 0,0-1,0 1,0-1,-1 0,1 0,-1-1,0 0,0 0,0 0,0-1,0 0,0 0,0 0,-1-1,1 0,0 0,0-1,0 1,-1-1,1-1,0 1,0-1,1 0,-1 0,0-1,1 0,-1 0,1 0,0-1,0 1,0-1,0 0,1-1,0 1,0-1,0 0,0 0,1 0,0-1,0 1,0-1,-1-5,1 0,0 0,1 0,0-1,1 1,0 0,1-1,0 0,1 1,0 0,1-1,0 1,1 0,0 0,1 0,0 0,1 0,0 1,3-3,12-22,3 1,0 0,3 2,14-14,-26 31,1 0,0 1,1 1,0 1,1 0,1 1,0 1,0 0,1 2,0 0,1 1,3 0,2 2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113 151,'0'-51,"0"44,0 32,25 161,7 124,-32 534,0 185,27-805,-26-183,-1 1,-2-1,-2 0,-7 31,-13 68,15-86,3 1,2 0,2-1,5 47,-1 3,9 38,-2-91,-3 1,-3 0,-1 0,-4 22,2-17,-29 113,28-92,1-78</inkml:trace>
  <inkml:trace contextRef="#ctx0" brushRef="#br0" timeOffset="1267.043">0 2070,'77'-11,"1"3,75 2,-22 1,191-31,473-51,-422 51,38-5,152 15,34 28,-142 28,165-31,-276-25,149-6,-65 4,188 29,-286-29,48-1,254 30,-388-29,39 27,-283 1</inkml:trace>
  <inkml:trace contextRef="#ctx0" brushRef="#br0" timeOffset="5054.269">57 151,'42'-10,"2"2,-1 2,1 2,0 2,0 2,8 2,115 50,89 19,-55-17,94 85,-87 7,-90-59,103 98,-152-127,77 82,-28-9,311 434,-147-243,-167-160,80 152,-24-56,31-6,-107-160,86 71,-28-32,-124-110,0-1,1-1,0-2,2-1,0-1,1-2,0-2,18 4,316 126,-252-110,136 26,-242-57,19 3,-1-2,1-1,-1-2,1 0,-1-2,15-4,-9-2,0-1,-1-2,0-1,-1-1,0-2,-2-1,0-1,-1-2,-1 0,-1-2,-1-1,5-8,86-121,109-126,-105 130,98-153,-41 44,-145 206,151-258,-21 27,-85 122,15-3,39-27,10-53,-136 234,33-55,2 0,3 3,4 0,234-222,-137 147,-22 25,-82 82,-30 21,1 1,0-1,1 2,-1 0,1 0,1 1,-1 1,1 0,12-3,113-24,68-43,-194 69,-11 5,1-1,-1 1,1 0,0 0,0 0,-1 0,1 0,0 0,0 0,0 1,0-1,0 0,0 1,0 0,0 0,0-1,0 1,0 0,0 1,0-1,0 0,0 1,0-1,0 1,0-1,0 1,0 0,0 0,0 0,0 0,-1 0,1 0,0 1,-1-1,1 0,-1 1,0-1,1 1,-1 0,0-1,0 2,7 11</inkml:trace>
  <inkml:trace contextRef="#ctx0" brushRef="#br0" timeOffset="6851.254">8241 1675,'5'0,"1"-4,5-3,5 1,5 2,3 0,3 2,1 1,1 0,1 1,-1 1,0-1,-5 5,-7 1</inkml:trace>
  <inkml:trace contextRef="#ctx0" brushRef="#br0" timeOffset="8952.3">8975 1281,'0'21,"-1"1,0 0,-2 0,-1-1,0 0,-2 0,0 0,-3 4,-117 286,120-295,1-6,0 0,1 0,0 0,0 1,1-1,1 1,0 0,0 0,1 0,1 0,-1 0,2 0,0 0,0 0,1-1,0 1,3 7,-1-14,0 1,0-1,1 0,-1-1,1 1,0-1,0 0,0 0,1 0,-1-1,1 0,-1 0,1 0,0-1,0 0,0 0,0 0,0-1,0 0,0 0,-1 0,1-1,0 0,6-1,5 1,-11 1,1 0,0 0,0-1,-1 0,1 0,0 0,-1-1,1 0,-1 0,1-1,-1 0,3-2,-3-4,-3-1</inkml:trace>
  <inkml:trace contextRef="#ctx0" brushRef="#br0" timeOffset="9272.464">8749 1535,'24'0,"22"0,8 0,1 0,-6 0,-5 0,-11 4,-6 2,-3 0,-5-1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1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61,'93'-45,"-70"40,1 1,0 1,-1 1,1 1,0 1,12 2,5-1,-34-1,0 0,0 1,0 0,0 0,0 0,0 1,0 0,-1 1,1-1,-1 1,1 0,-1 1,0 0,0 0,-1 0,1 1,-1-1,0 1,0 1,0-1,-1 1,0-1,0 1,0 1,-1-1,0 0,0 1,-1-1,0 1,0 0,0 0,-1 0,0 2,3 32,-1-1,-2 1,-2-1,-4 21,-23 137,-1 27,30 538,-1-262,1-478,2-1,1 0,1 0,1 0,0-1,2 0,1 0,0-1,1 0,2-1,0 0,0 0,2-1,8 15,-15-18,1-1,1 1,1-2,0 1,0-2,1 1,1-2,0 1,1-1,0-1,0-1,1 0,5 2,-117 5,86-14,1 1,0 0,0 1,0 0,0 0,0 1,1 1,0-1,0 2,0 0,1 0,0 0,0 1,1 1,0-1,1 1,0 1,0-1,1 1,0 0,0 1,1-1,1 1,0 0,0 0,1 1,1-1,-1 6,-23 183,24 223,19-299,-12-107,-2 0,0 0,-1 0,-1 0,-1 0,0 1,-1-1,-1 0,-1 0,-4 15,-23 205,23-202,4-10,-2 0,0-1,-2 0,0 0,-2-1,0 0,-2 0,-1-1,0-1,-8 10,-179 170,186-190,-1-2,0 1,0-2,0 0,-1 0,-1-2,1 1,-1-2,0 0,0-1,-17 1,-101 1,109-7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1 339,'5'0,"11"0,8 0,4 0,2 0,2 0,-1 0,-1 0,0 0,-1 0,0 0,0 0,-1 0,0 0,0 0,0 0,0 0,-4 0</inkml:trace>
  <inkml:trace contextRef="#ctx0" brushRef="#br0" timeOffset="296.691">30 592,'33'0,"31"0,9 0,-3 0,-9 0,-10 0,-8 0,-8 0,-4 0,-3 0,-1 0,-6 0</inkml:trace>
  <inkml:trace contextRef="#ctx0" brushRef="#br0" timeOffset="912.535">340 0,'25'21,"1"-1,0-1,2-1,0-2,1-1,0-1,11 3,40 20,81 52,-158-87,1 1,-1 0,0 0,0 0,-1 0,1 0,-1 0,1 1,-1-1,0 1,0 0,-1 0,1-1,-1 1,0 0,0 0,0 0,0 1,-1-1,0 0,0 0,0 0,0 0,0 0,-1 0,0 0,-1 4,-45 103,30-79,-1-1,-2-1,0-1,-2-1,-8 7,-97 94,27-40,80-71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4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5,4 1,2 0,2-1,-1-1,-1-2,0-1,0-1,-2 0,1 0,-1 0,0 0,-4-1</inkml:trace>
  <inkml:trace contextRef="#ctx0" brushRef="#br0" timeOffset="231.258">28 225,'29'0,"19"0,6 0,-1 0,-5 0,-6 0,-5 0,-9-4,-4-3,-7 1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255 127,'-5'43,"-1"38,-5 11,0-2,2-5,-3-14,1-13,2-7,3-7,2-7,-3-5,0-3,1-1,2-1,1 0,-4-5,0-1,1-4</inkml:trace>
  <inkml:trace contextRef="#ctx0" brushRef="#br0" timeOffset="488.43">1 127,'42'-22,"1"3,1 1,1 2,0 3,1 1,1 2,36-2,-66 10,1 0,-1 2,1 0,-1 1,0 1,1 0,13 5,-27-6,1 0,-1 0,0 1,1 0,-1 0,0 0,0 0,-1 1,1-1,0 1,-1 0,1 0,-1 0,0 1,0-1,-1 1,1-1,-1 1,1 0,-1 0,0 0,-1 1,1-1,-1 0,0 1,0-1,0 1,0-1,-1 1,0-1,0 4,-3 8,-1 0,-1-1,0 0,-1 0,-1 0,0-1,-1 0,-1 0,0-1,-1 0,0 0,-1-1,0-1,-1 0,0 0,-1-1,0-1,0 0,-1-1,-1 0,-48 40,60-46,-1 0,1 1,0 0,-1 0,1 0,1 0,-1 0,0 1,1-1,0 1,0 0,0 0,0 0,0 0,1 0,0 0,0 0,0 0,0 0,0 1,1-1,0 0,0 0,0 1,1-1,-1 0,1 0,0 1,0-1,1 0,-1 0,1 0,0 0,0-1,0 1,0 0,1-1,-1 0,1 1,2 0,7 7,2 0,-1-1,1-1,1 0,0-1,0 0,1-2,12 5,-11-5,0 1,0 0,-1 2,0 0,0 1,-1 0,6 6,-7-3,-1-3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91,'0'14,"0"25,0 9,0 2,-5 2,-1-3,0 0,1-4,1-4,-3-1,0-1,0-3,2-2,2-3,1-2,-3 0,-2-1,1-6</inkml:trace>
  <inkml:trace contextRef="#ctx0" brushRef="#br0" timeOffset="428.409">1 175,'26'-21,"1"1,1 1,1 1,0 2,1 1,1 1,0 2,1 1,26-5,-54 14,0 0,0 0,0 1,1-1,-1 1,0 0,0 1,1-1,-1 1,0 0,1 0,-1 0,1 0,-1 1,0 0,0 0,1 0,-1 0,0 1,0-1,0 1,0 0,0 0,-1 1,1-1,-1 1,1 0,-1 0,0 0,0 0,0 1,-1-1,1 1,-1-1,0 1,1 2,-3 6,-1 1,0-1,-1 1,0-1,-1 0,0 0,-1 0,0 0,-1-1,0 0,-1 0,0 0,-1 0,0-1,-1 0,0-1,-1 0,1 0,-2 0,1-1,-10 5,-25 32,24-24,15-18,0 1,0 0,0 0,1 1,-1-1,1 1,0 0,1 0,-1 0,1 1,0-1,1 1,-1 0,1-1,0 1,0 0,1 1,0-1,0 0,0 0,1 0,0 1,0-1,1 0,0 0,0 1,5 7,1-2,0 1,1-1,1 0,0 0,0-1,1 0,1-1,0 0,0-1,2 1,41 40,-37-34,-2-3</inkml:trace>
  <inkml:trace contextRef="#ctx0" brushRef="#br0" timeOffset="751.287">961 373,'-24'4,"-17"13,-8 6,6 6,10 1,5-3,8-3,8 1,5 0,8-4,5-1,6-4,6-4,4-4,3-4,3-3,1-1,-4 0</inkml:trace>
  <inkml:trace contextRef="#ctx0" brushRef="#br0" timeOffset="1062.816">1244 345,'-8'10,"1"0,1 1,0 0,1 0,0 1,0-1,1 1,1 0,0 0,0 0,2 1,-1-1,2 0,-1 1,2-1,0 1,0-1,1 0,2 7,-3-16,1-1,-1 1,1 0,0-1,0 1,0-1,0 0,0 0,1 0,-1 0,1 0,-1 0,1-1,0 1,-1-1,1 0,0 1,0-1,0-1,0 1,0 0,0-1,0 1,0-1,0 0,1 0,-1 0,0-1,0 1,0-1,0 0,0 1,0-2,6 0,-1 0,0-1,0-1,0 1,0-1,-1 0,0-1,0 0,0 0,0 0,3-5,-6 6,0 1,-1-1,0 0,1 0,-2 0,1 0,0-1,-1 1,0-1,0 0,0 1,-1-1,1 0,-1 0,0 0,-1 0,1 0,-1 0,0 0,0-1,-1 1,1 0,-1 0,0 0,-1 0,1 1,-1-1,0 0,0 0,0 1,-1 0,0-1,1 1,-2 0,1 0,0 0,-1 1,0-1,1 1,-2 0,1 0,-2-1,-20-4,2 3</inkml:trace>
  <inkml:trace contextRef="#ctx0" brushRef="#br0" timeOffset="1430.066">1808 260,'-38'21,"16"-11,2 1,0 1,0 1,1 1,0 0,2 2,0 0,-7 9,22-24,1 0,0 0,0 0,0 0,0 0,0 1,0-1,0 0,0 1,0-1,1 0,-1 1,1-1,-1 1,1-1,-1 1,1-1,0 1,0-1,0 1,0 0,0-1,0 1,0-1,0 1,0-1,1 1,-1-1,1 1,-1-1,1 1,0-1,0 0,-1 1,1-1,0 0,0 1,0-1,0 0,0 0,1 0,-1 0,0 0,68 19,-47-16,51 36,-72-38,1 0,-1-1,0 1,0 0,0 0,0 0,0 0,0 0,0 0,-1 0,1 0,-1 0,1 0,-1 0,0 0,0 0,0 0,0 0,0 1,0-1,-1 0,1 0,-1 0,1 0,-1 0,0 0,0 0,0 0,0-1,0 1,0 0,-1 0,1-1,0 1,-1-1,0 1,0 0,-5 4,-1-1,1 1,-1-1,0-1,0 1,-1-2,1 1,-1-1,0 0,0-1,0 0,0 0,-1-1,1 0,0-1,-1 0,1 0,-3-2,-13 2</inkml:trace>
  <inkml:trace contextRef="#ctx0" brushRef="#br0" timeOffset="2147.547">2146 260,'-8'6,"1"0,0 1,0 0,1 0,0 1,0 0,1 0,-1 0,2 1,-1 0,2 0,-1 0,1 0,0 1,1-1,0 1,1-1,0 1,0 0,1 0,1 8,-1-7,1 0,1 0,0 0,0 0,1-1,0 1,1-1,0 0,1 0,0-1,1 1,0-1,6 7,-9-12,0 0,1 0,0-1,0 1,0-1,0 0,1 0,-1 0,1-1,0 0,-1 0,1 0,0 0,0-1,1 1,-1-2,0 1,0 0,0-1,1 0,-1 0,0-1,0 1,1-1,-1 0,0 0,0-1,0 0,1 0,10-5,0-1,0-1,-1 0,0-1,0 0,-1-1,-1-1,0 0,0-1,-1-1,-1 0,0 0,-1-1,-1 0,1-3,-7 12,0 0,0-1,0 0,-1 1,0-1,0 0,-1 0,0-1,0 1,-1 0,1 0,-2 0,1 0,-1-1,0 1,0 0,-1 0,0 0,0 1,-1-1,0 0,0 1,0-1,-1 1,0 0,0 1,-1-1,0 1,0-1,0 1,0 1,-1-1,0 1,0 0,0 0,0 1,-1-1,1 2,-6-3,-80 3,68 8</inkml:trace>
  <inkml:trace contextRef="#ctx0" brushRef="#br0" timeOffset="2482.076">2033 514,'29'-4,"19"-8,6 0,-1 1,-5 2,-11 9,-6 2,-5 8,-1 1,0-2,1-1,0-3,0-2,2-1,0-1,-5-2</inkml:trace>
  <inkml:trace contextRef="#ctx0" brushRef="#br0" timeOffset="2865.402">2823 429,'39'0,"26"-5,8-1,-4 0,-9 1,-10 2,-9 1,-6 1,-5 0,-2 1,-6 0</inkml:trace>
  <inkml:trace contextRef="#ctx0" brushRef="#br0" timeOffset="3079.946">3106 232,'-15'43,"-4"29,1 6,3-4,4-11,10-15,4-12,6-12,3-9</inkml:trace>
  <inkml:trace contextRef="#ctx0" brushRef="#br0" timeOffset="3629.794">3557 203,'-6'11,"1"1,0 0,1 0,1 1,0-1,0 1,1 0,1-1,0 1,0 0,2 0,-1 0,2 0,0-1,0 1,1-1,1 2,-3-12,1 0,-1 0,1 0,0 0,-1 0,1 0,0-1,0 1,0-1,0 1,1-1,-1 0,0 0,0 0,1 0,-1 0,1 0,-1-1,0 1,1-1,-1 0,1 0,0 0,-1 0,1 0,-1 0,1-1,-1 1,0-1,1 0,-1 1,1-1,-1 0,0-1,75-48,156-200,-225 243,-6 5,-1-1,1 0,-1 1,1-1,0 1,0-1,0 1,0 0,1 0,-1 0,0 0,1 1,-1-1,1 0,0 1,0 0,-1 0,1 0,0 0,0 0,0 0,0 1,0-1,0 1,0 0,0 0,0 0,1 1,-1-1,0 1,0-1,-1 1,1 0,0 0,0 0,0 1,0-1,-1 1,1-1,-1 1,1 0,0 1,2 11,0 0,-1 0,-1 0,-1 0,0 1,0-1,-2 1,0-1,0 1,-2-1,1 1,-2-1,0 0,-3 7,-1 21,-7 42,-4-1,-4-1,-3-1,-3-1,-35 67,5-57,57-90,0 1,0 0,0-1,0 1,0-1,0 1,0-1,0 0,0 1,0-1,0 0,0 0,0 1,0-1,0 0,0 0,0 0,0-1,0 1,0 0,0 0,0 0,0-1,0 1,0-1,0 1,0-1,0 1,0-1,0 1,0-1,0 0,1 1,-1-1,0 0,0 0,1 0,-1 0,1 1,-1-1,1 0,-1 0,1 0,-1 0,1 0,0-1,-14-49,18 23,1 2,2-1,0 1,2 0,1 0,1 1,1 0,1 1,13-19,-10 18,1 0,1 1,0 1,2 0,1 2,1 0,1 2,0 0,1 2,1 0,8-2,2 0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39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1 255,'424'0,"-373"5,-33 1</inkml:trace>
  <inkml:trace contextRef="#ctx0" brushRef="#br0" timeOffset="310.365">1 509,'38'-4,"22"-3,7 1,-5-4,-7 0,-8 2,-8 2,-5 2,-4 2,-3 1,0 1,-5 0</inkml:trace>
  <inkml:trace contextRef="#ctx0" brushRef="#br0" timeOffset="914.834">282 1,'136'87,"68"24,-68-54,-135-56,1-1,-1 1,1 0,-1 0,0 0,1 0,-1 0,0 1,0-1,0 0,0 0,0 1,0-1,0 1,0-1,-1 1,1-1,0 1,-1 0,1-1,-1 1,0-1,0 1,1 0,-1 0,0-1,0 1,-1 0,1-1,0 1,-1 0,1-1,-1 1,1-1,-1 1,1-1,-1 1,0-1,0 1,0-1,-1 1,-53 51,50-49,-303 252,264-200,33-37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2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0,'-2'1,"0"-1,-1 1,1-1,0 1,0 0,0 0,0 0,0 0,0 0,0 0,0 1,1-1,-1 1,0-1,1 1,-1-1,1 1,0 0,-1 0,1 0,0 0,0 0,0 0,0 0,1 0,-1 0,1 1,-1-1,1 0,0 0,-1 1,1 0,-24 158,18-133,2 0,0 1,2-1,2 1,0-1,2 0,1 1,1-1,5 13,-9-39,0 0,0 0,1 0,-1-1,0 1,1 0,0 0,-1-1,1 1,0 0,0-1,0 1,0-1,0 1,0-1,0 1,1-1,-1 0,1 0,-1 0,1 1,-1-1,1-1,-1 1,1 0,0 0,-1-1,1 1,0-1,0 1,0-1,-1 0,1 1,0-1,0 0,0 0,0-1,-1 1,1 0,0-1,0 1,0-1,-1 1,1-1,0 0,-1 0,1 1,-1-1,1-1,-1 1,1 0,-1 0,1 0,-1-1,1 0,8-11,0-1,-1 0,0 0,-1-1,-1 0,0-1,-1 1,4-15,-1 4,114-265,-123 291,1 0,-1 1,0-1,1 0,-1 0,0 0,1 0,-1 0,0 0,1 0,-1 0,0 0,1 0,-1 0,0 0,1 0,-1 0,0-1,1 1,-1 0,0 0,1 0,-1 0,0-1,0 1,1 0,-1 0,0 0,0-1,1 1,-1 0,0-1,0 1,0 0,0 0,1-1,-1 1,0 0,0-1,0 1,0 0,0-1,0 1,0 0,0-1,0 1,1 34,-2-28,-1 73,0-26,2 0,2 0,9 51,25 145,-30-202,-1 1,-3-1,-2 1,-3 29,1-67,0 1,0-1,-1 1,0-1,-1 0,0 0,0 0,-1 0,-1-1,-5 9,9-15,-1 0,1 1,-1-1,0 0,0 0,0-1,0 1,0-1,0 1,-1-1,1 0,-1 0,0 0,0-1,1 0,-1 1,0-1,0 0,0-1,0 1,-1-1,1 0,0 0,0 0,0 0,0-1,0 0,0 1,-3-3,1-1,0 0,1-1,-1 0,1 0,0 0,1 0,-1-1,1 0,0 0,1 0,-1-1,1 1,1-1,-1 0,1 0,0 1,1-1,-1-1,1 1,1 0,-1 0,1 0,1 0,0-7,2-14,2 0,0 1,2 0,1 0,1 1,2 0,5-10,46-58,-45 73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30,'19'-5,"16"-1,7 0,1 1,-2 2,-3 0,-3 2,-3 1,-2 0,-6 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54,'38'-5,"28"-6,7-2,-5 2,-8 3,-14 2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4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67,'5'38,"1"37,1 11,-2-1,-2-9,-1-8,0-11,3-10,1-9,0-5,-2-4,0-2,-2-1,-6-5,-2-5</inkml:trace>
  <inkml:trace contextRef="#ctx0" brushRef="#br0" timeOffset="487.289">1 236,'9'-8,"31"-25,1 1,2 3,0 1,3 2,0 2,41-15,-84 37,1 0,0 0,0 0,0 0,0 1,0-1,0 1,0 0,0 0,1 1,-1-1,0 1,0 0,1 0,-1 1,0-1,0 1,1 0,-1 0,0 0,0 0,0 1,0 0,0 0,-1 0,1 0,0 1,-1-1,0 1,1 0,-1 0,0 0,-1 0,1 0,0 1,-1 0,0-1,0 1,0 0,0 0,-2 8,-1-1,0 0,0 1,-1-1,0 0,-1 0,0 0,-1-1,-1 1,1-1,-1 0,-1 0,0 0,-1-1,1 0,-2 0,1-1,-1 0,-1 0,-5 4,-21 19,27-25,0 0,1 0,-1 1,2 0,-1 1,1-1,0 1,0 0,1 1,-1 1,6-4,0-1,0 1,1 0,0 0,0-1,0 1,0 0,1-1,0 1,0-1,1 0,-1 0,1 0,0 0,1 0,-1 0,1-1,0 0,0 1,0-1,1-1,-1 1,3 0,2 6,164 154,-148-146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18,'-16'-4,"0"0,-1 1,1 0,-1 1,0 1,1 1,-1 0,0 1,1 1,-1 1,1 0,-1 1,1 1,0 0,1 1,0 1,0 0,0 1,1 1,-8 6,-14 3,34-18,0 1,0-1,1 1,-1 0,0 0,1 0,-1 0,0 0,1 0,-1 0,1 1,0-1,-1 0,1 1,0-1,0 1,0-1,0 1,0 0,0-1,1 1,-1 0,0 0,1 0,-1-1,1 1,0 0,0 0,0 0,0 0,0 0,0 0,0 0,0-1,1 1,-1 0,1 0,0 0,-1 0,1-1,0 1,0 0,0-1,0 1,0-1,0 1,1-1,-1 0,0 1,1-1,-1 0,1 0,0 0,1 1,207 78,-206-78,-1 0,0 1,-1-1,1 1,0-1,-1 1,0 0,1 0,-1 0,0 0,-1 1,1-1,0 0,-1 1,0-1,0 1,0 0,0-1,-1 1,1 0,-1-1,0 1,0 0,0 0,0-1,-1 1,0 0,0-1,0 1,0-1,0 1,-1-1,1 1,-3 2,-1 4,-1 0,0 0,-1 0,0 0,0-1,-1-1,-1 1,1-1,-1 0,-6 3,4-4,-1-1,0 0,0 0,0-1,-1-1,0 0,1-1,-1 0,-12 0,-5-10,25 2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1,'-7'2,"0"0,0 1,0 0,0 1,0-1,1 1,0 1,0-1,0 1,0 0,1 0,-1 1,2-1,-1 1,0 0,1 1,0-1,1 1,0 0,-2 4,3-9,-19 35,2 0,1 2,2 0,2 1,1 0,2 1,2 0,2 1,2 0,1 0,2 0,2 0,3 5,-1-32,1 0,1 0,0-1,1 0,1 0,0 0,1-1,0 0,1 0,1 0,7 7,3 11,-18-20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0,'-17'278,"4"-17,-11-146,22-94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0,'34'5,"25"1,7 0,-2-1,-7-1,-9-2,-8-1,-6-1,-3 0,-3 0,-6 0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0,'-10'2,"1"-1,-1 1,1 1,-1 0,1 0,0 1,0 0,1 1,-1-1,1 2,0-1,0 1,1 1,-1-1,2 1,-1 0,1 1,0-1,0 1,1 1,0-1,0 1,1 0,1 0,-1 0,1 0,1 1,0-1,0 1,1-1,0 1,0 8,-1-11,1 0,-1 0,1 0,1 0,-1 0,1 0,0 0,1 0,0 1,0-1,1 0,-1 0,1-1,1 1,-1 0,1-1,1 1,-1-1,1 0,0 0,0 0,1-1,0 0,0 1,0-2,0 1,1 0,0-1,0 0,0-1,7 4,-1-5,1 0,0-1,0 0,0-1,0 0,-1-1,1-1,0 0,-1-1,1 0,-1-1,0 0,0-1,7-3,5-4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1,'-21'22,"1"1,2 1,0 1,2 1,0 0,2 1,1 0,1 1,-6 25,16-50,1 1,1-1,-1 1,0 0,1-1,-1 1,1 0,0-1,1 1,-1 0,1 0,-1-1,1 1,0-1,0 1,1-1,-1 1,1-1,-1 0,1 1,0-1,1 0,-1 0,0-1,1 1,-1 0,1-1,0 1,0-1,0 0,0 0,1 0,-1-1,0 1,1-1,-1 0,1 0,-1 0,1 0,0 0,0-1,9-1,1 0,-1-1,1-1,-1 0,0 0,0-2,0 1,-1-2,1 0,-1 0,-1-1,1-1,-1 0,-1 0,1-1,-1 0,-1-1,0 0,0-1,-1 0,5-9,-7 14,-1 0,0 0,-1 0,0-1,0 0,0 0,0 0,-1-1,-1 1,1-1,-1 1,0-1,-1 0,0 0,0 0,-1 0,0 1,0-1,0 0,-1 0,-1 0,1 0,-4-6,1 10,-1 0,1 0,-1 1,0-1,-1 1,1 1,0-1,-1 1,0 0,1 0,-1 0,0 1,0 0,0 0,0 0,0 1,0 0,0 0,0 1,0 0,0 0,0 0,-5 2,-9 4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28,'-4'-3,"-1"0,1 0,-1 0,0 1,1-1,-1 1,-1 0,1 1,0-1,0 1,0 0,-1 1,1-1,-1 1,1 0,0 0,-1 1,1-1,0 1,0 1,-1-1,1 1,0 0,0 0,0 0,1 0,-1 1,0 0,1 0,0 0,0 1,0 0,0-1,0 1,1 0,0 1,-1-1,2 1,-1-1,0 1,1 0,0 0,0 2,3-2,0 1,1-1,0 0,0 0,0 0,0-1,1 1,0 0,0-1,0 1,0-1,1 0,0 0,0-1,0 1,0-1,1 0,-1 0,1 0,-1-1,1 1,0-1,0 0,0-1,1 1,0-1,14 9,65 48,-84-56,1-1,0 1,0 0,0 0,-1 0,1 0,-1 1,0-1,0 0,0 1,0-1,0 0,0 1,0-1,-1 1,1-1,-1 1,0 0,0-1,0 1,0-1,0 1,-1-1,1 1,-1 0,1-1,-1 0,0 1,0-1,0 1,-1-1,1 0,0 0,-1 0,1 0,-1 0,0 0,0 1,-12 8,-1 0,0 0,-1-2,1 0,-2 0,1-2,-1 0,-1-1,-7 2,15-5,-14 5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53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191 330,'-18'12,"1"2,0 0,1 1,1 1,0 0,1 1,1 0,1 1,0 1,1 0,1 0,-4 14,12-26,0 0,1 0,0 0,1 0,-1 0,1 1,0-1,1 0,0 0,0 0,1 0,0 0,0-1,0 1,1 0,0-1,0 0,1 1,-1-2,1 1,1 0,-1-1,1 1,0-1,0 0,5 2,0 2,0-1,0-1,1 0,0 0,0-1,0-1,1 0,0 0,0-1,0-1,1 0,-1 0,1-2,10 1,-4-5,1-1,-1-1,0-1,0-1,-1 0,0-1,0-1,-1-1,0-1,0 0,-1-1,-1 0,13-14,-27 25,15-10,-1 0,0-1,0-1,-1 0,-1-1,-1-1,0 0,0 0,-2-1,0-1,0 1,-2-2,0 1,4-17,-11 27,0 0,0 0,-1-1,0 1,0 0,-1 0,0-1,0 1,0 0,-1 0,0 0,-1 0,0 0,0 1,0-1,-1 1,0 0,0 0,0 0,-1 0,0 1,0 0,0 0,-1 0,0 1,0 0,-5-3,-2 0,0 0,0 1,-1 1,0 0,-1 0,1 2,-1 0,1 0,-1 2,0 0,0 0,0 2,-3 0,-7 1,1 2,-1 1,1 1,0 1,0 1,1 1,0 0,-13 10,9-2</inkml:trace>
  <inkml:trace contextRef="#ctx0" brushRef="#br0" timeOffset="533.186">21 555,'130'-77,"-119"72,17-9,-21 9,0 1,1 0,-1 0,1 1,0 0,0 0,0 1,0 0,0 1,1-1,-1 2,0-1,1 1,-1 0,4 1,-7 1,-1 1,0 0,0-1,0 1,0 1,0-1,0 0,-1 1,0 0,0 0,0 0,0 0,0 0,-1 1,2 3,30 38,-25-41,1 0,-1-2,1 1,0-1,0 0,1-1,-1 0,0-1,1 0,-1-1,1 0,-1-1,1 0,-1 0,0-1,1 0,-1-1,8-3,6-5,-6-1</inkml:trace>
  <inkml:trace contextRef="#ctx0" brushRef="#br0" timeOffset="1070.169">812 19,'0'-1,"0"1,0-1,0 0,0 0,0 1,0-1,0 0,0 1,1-1,-1 0,0 0,0 1,1-1,-1 1,1-1,-1 0,1 1,-1-1,1 1,-1-1,1 1,-1-1,1 1,-1-1,1 1,0-1,-1 1,1 0,0 0,-1-1,1 1,0 0,0 0,-1 0,1 0,0 0,0 0,-1 0,1 0,0 0,0 0,-1 0,1 0,0 0,-1 1,1-1,0 0,-1 0,1 1,0-1,-1 1,1-1,35 21,-24-7,0 1,-1 0,-1 0,-1 1,0 0,-1 1,0 0,-2 0,0 1,-1-1,0 1,-2 1,0-1,-1 0,-1 1,-1-1,0 1,-3 10,4-10,-1 1,-1-1,-1 1,-1-1,-1 1,0-1,-2-1,0 1,-1-1,-1 0,0 0,-6 8,-2-2,-1-1,-1 0,0-2,-2 0,-1-1,0-1,-1-1,-18 11,16-16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2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58 617,'-23'107,"13"-66,4-16,0 0,1 0,2 1,0-1,2 1,1 14,0-38,0 0,0 1,0-1,1 0,-1 1,1-1,0 0,-1 0,1 0,0 0,0 0,0 0,0 0,1 0,-1 0,1 0,-1 0,1-1,-1 1,1-1,0 1,0-1,0 0,0 1,0-1,0 0,0 0,0-1,0 1,0 0,1-1,-1 1,0-1,0 0,1 1,-1-1,0-1,82-27,-62 9,-1-2,0 0,-2 0,0-2,-2-1,0 0,-2-1,1-4,31-45,-22 37,161-266,-170 272,-2-1,-2 0,0-1,-3 0,-1-1,-1 0,-1 0,-3-1,0-7,-11 20,-9 52,3 12,2 2,2-1,2 1,-2 35,-1-3,-1 8,3 0,4 0,4 0,3 1,5 6,67 522,-72-408,-2-202,1 0,-1 1,0-1,0 0,-1 0,1 0,-1 0,1 1,-1-1,0 0,0 0,0 0,-1 0,1-1,-1 1,1 0,-1 0,0-1,0 1,0-1,-1 0,1 0,0 0,-1 0,0 0,1 0,-1 0,0-1,0 0,0 1,0-1,0 0,0-1,0 1,0 0,0-1,0 0,-1 1,1-1,0-1,0 1,0 0,-1-1,1 1,0-1,0 0,0 0,0-1,0 1,-2-2,-2-2,1 0,-1-1,1 1,1-1,-1-1,1 1,0-1,0 0,1 0,0 0,0-1,1 0,-1-3,-6-14</inkml:trace>
  <inkml:trace contextRef="#ctx0" brushRef="#br0" timeOffset="251.655">115 53,'-10'-10,"-2"2,-1 7,4 4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3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283 376,'-15'5,"0"1,0 0,1 1,-1 1,1 0,1 1,0 0,0 1,1 1,0 0,1 0,0 1,0 1,2 0,0 0,0 1,1 0,1 0,0 1,1 0,1 0,0 1,1-1,1 1,0 0,1 0,1 0,0 6,2-14,0 0,0 0,0-1,1 1,0-1,1 1,-1-1,1 0,1 0,0 0,0 0,0 0,1-1,-1 0,2 0,-1 0,1-1,-1 0,2 0,-1 0,0 0,1-1,0-1,0 1,5 1,0 0,0-1,1-1,-1 0,1 0,-1-1,1-1,0 0,0-1,0 0,0-1,-1 0,1-1,0-1,-1 0,5-2,4-2,-1-1,1 0,-2-2,0 0,0-1,-1-1,0-1,-1 0,0-2,-1 0,-1 0,-1-1,0-1,-1-1,0 0,-2 0,0-1,-1-1,-1 1,-1-2,5-19,-11 32,0 0,-1 0,0 0,-1 0,0-1,0 1,0 0,-1 0,0 0,-1 0,0 0,0 0,-1 0,0 1,0-1,-1 1,0 0,0 0,0 0,-1 1,0-1,-1 1,1 0,-1 0,0 1,-1 0,1 0,-1 1,0-1,0 1,0 1,-1 0,1 0,-1 0,-3 0,-5 0,1 1,-1 0,0 1,0 1,1 0,-1 1,0 1,0 0,1 2,0-1,-1 2,2 0,-1 1,0 0,0 2,-17 8</inkml:trace>
  <inkml:trace contextRef="#ctx0" brushRef="#br0" timeOffset="332.722">1 743,'18'-23,"0"1,2 1,1 1,0 0,2 2,0 0,1 2,1 0,1 2,-23 12,1 1,0 0,0 0,-1 0,1 0,0 1,0-1,0 1,0 0,0 0,0 1,0-1,0 1,-1 0,1 0,0 0,0 1,-1-1,1 1,-1 0,1 0,-1 0,0 0,0 1,0-1,0 1,0 0,0 0,-1 0,1 0,-1 0,0 0,0 1,0-1,-1 1,1 1,3 1,-1 1,2-1,-1 0,0 0,1-1,0 1,1-1,-1-1,1 1,0-1,0 0,0 0,1-1,-1 0,1-1,0 0,0 0,-1 0,1-1,0 0,1-1,-1 1,3-2,93-2,-92 2</inkml:trace>
  <inkml:trace contextRef="#ctx0" brushRef="#br0" timeOffset="879.964">1102 545,'19'-5,"16"-1,7 0,1 1,-2 2,-3 0,-4 2,-2 1,-6-5,-4-1,0 0,1 1,1 2,1 1,2 0,0 2,-4 0</inkml:trace>
  <inkml:trace contextRef="#ctx0" brushRef="#br0" timeOffset="1128.171">1045 799,'43'-5,"34"-6,8-1,0-4,-11 1,-12 3,-12 4,-15 3</inkml:trace>
  <inkml:trace contextRef="#ctx0" brushRef="#br0" timeOffset="1582.812">2372 404,'-51'2,"0"2,0 3,1 2,-28 9,15 7,62-25,-1 1,1 0,0 0,0 0,-1-1,1 1,0 0,0 1,0-1,0 0,0 0,0 0,1 1,-1-1,0 0,0 1,1-1,-1 1,1-1,0 0,-1 1,1-1,0 1,0-1,0 1,0-1,0 1,0-1,0 1,0-1,1 1,-1-1,1 1,-1-1,1 1,-1-1,1 0,0 1,0-1,0 1,7 6,-1 1,1-2,1 1,-1-1,1-1,0 1,1-2,0 1,-1-1,2-1,-1 1,5-1,73 42,-85-44,0-1,0 1,-1 0,1 0,0 0,-1 0,0 1,1-1,-1 0,0 1,0 0,0-1,0 1,-1 0,1 0,-1 0,0 0,0 0,0 1,0-1,0 0,-1 0,1 1,-1-1,0 0,0 1,0-1,-1 0,1 1,-1-1,0 0,0 0,0 0,0 1,0-1,-1 0,1-1,-1 1,0 0,0 0,0-1,0 1,-1-1,1 1,0-1,-1 0,-1 1,-15 8,0 0,0-2,-1 0,0-1,0-1,-1-1,0 0,0-2,-2-1,-46 16,50-14</inkml:trace>
  <inkml:trace contextRef="#ctx0" brushRef="#br0" timeOffset="2200.234">2372 884,'44'-87,"-33"69,0-1,1 2,2 0,-1 0,2 1,0 1,1 0,0 1,13-8,131-71,-159 93,0-1,0 0,0 1,0 0,0-1,0 1,0 0,0-1,0 1,0 0,0 0,0 0,0 0,0 0,1 0,-1 0,0 0,0 0,0 1,0-1,0 0,0 1,0-1,0 1,0-1,0 1,-1-1,1 1,0 0,0-1,0 1,-1 0,1 0,0 0,-1 0,1-1,-1 1,1 0,-1 0,1 0,-1 0,1 0,-1 0,0 0,0 0,0 0,1 1,-1-1,0 0,0 0,-7 56,6-56,0 1,0-1,0 1,0 0,0-1,1 1,-1 0,1 0,-1-1,1 1,-1 0,1 0,0 0,0 0,0 0,0-1,0 1,1 0,-1 0,0 0,1 0,-1-1,1 1,0 0,0 0,-1-1,1 1,0-1,1 1,-1-1,0 1,0-1,1 0,-1 1,0-1,1 0,-1 0,1 0,0 0,-1 0,1 0,0-1,0 1,-1 0,1-1,0 0,0 1,0-1,0 0,1 0,11-3,-1 0,1-1,0-1,-1 0,0-1,0 0,-1-1,12-8,-3 3,186-99,-206 111,-1-1,1 1,-1-1,0 1,1 0,-1-1,1 1,-1 0,1-1,-1 1,1 0,0-1,-1 1,1 0,-1 0,1 0,-1 0,1 0,0 0,-1 0,1 0,-1 0,1 0,0 0,-1 0,1 0,-1 0,1 0,0 0,-1 1,1-1,-1 0,1 1,-1-1,1 0,-1 1,1-1,-1 0,1 1,-1-1,0 1,1-1,-1 1,0-1,1 1,-1-1,0 1,1-1,-1 1,0 0,0-1,0 1,0-1,0 1,0 0,0-1,0 1,0-1,0 1,0 0,0-1,0 1,0-1,0 1,0-1,-1 1,1 0,-22 46,15-34,2-2,-20 62,24-71,1 0,0 0,0 0,0 0,0 0,1 0,-1 0,0-1,1 1,0 0,-1 0,1 0,0 0,0-1,0 1,0 0,0-1,0 1,0-1,1 1,-1-1,0 1,1-1,-1 0,1 0,0 0,-1 0,1 0,0 0,0 0,0-1,-1 1,1-1,0 1,0-1,2 1,17 2</inkml:trace>
  <inkml:trace contextRef="#ctx0" brushRef="#br0" timeOffset="3014.243">3670 488,'-26'9,"0"2,1 0,0 1,1 2,0 0,1 2,1 0,1 2,-16 15,35-32,0 0,1 1,-1-1,0 1,0-1,1 1,-1-1,1 1,-1 0,1-1,0 1,0 0,0 0,0 0,0 0,0 0,0 1,1-1,-1 0,1 0,0 0,-1 1,1-1,0 0,0 0,0 0,1 1,-1-1,1 0,-1 0,1 0,0 0,-1 1,1-1,0 0,0 0,1-1,-1 1,0 0,1 0,-1-1,1 1,-1 0,1-1,0 0,0 1,-1-1,1 0,0 0,0 0,0 0,1 0,-1-1,0 1,0 0,0-1,1 0,15-3,-1 0,1-2,-1 0,1-1,-1 0,-1-2,0 0,0-1,0 0,-1-2,2-2,-11 10,159-118,-164 121,-1-2,1 1,0 0,0 0,-1-1,1 1,0 0,0 0,0 0,0 0,0 0,0 0,1 0,-1 1,0-1,0 0,1 0,-1 1,0-1,1 1,-1 0,0-1,1 1,-1 0,1 0,-1-1,1 1,-1 0,0 1,1-1,-1 0,1 0,-1 1,1-1,-1 1,0-1,1 1,-1-1,0 1,0 0,1 0,-1-1,0 1,0 0,0 0,0 0,0 0,0 1,19 126,-18-124,0 0,-1 0,1-1,0 1,1 0,-1-1,1 0,-1 0,1 0,0 0,0 0,0 0,1-1,-1 1,1-1,-1 0,1 0,0-1,0 1,0-1,0 1,0-1,0-1,0 1,0 0,0-1,0 0,0 0,0 0,1-1,-1 1,0-1,0 0,3-1,19-7,0-2,0-1,-1 0,-1-2,0-1,-1-1,0-1,-2-1,0-1,-1-1,5-7,-3 8,-1-2,-1 0,-1-1,-1-1,-1-1,-2-1,2-3,-11 16,0 3,-1 0,-1 0,0 0,0 0,0-1,-1 0,-1 1,0-1,0 0,-1-1,0 1,-1 0,0-6,-2 13,1 1,-1-1,0 1,0 0,0 0,0 0,-1 0,1 0,0 0,-1 1,1-1,-1 1,0-1,0 1,1 0,-1 0,0 0,0 1,0-1,0 1,0 0,0-1,0 1,0 1,0-1,0 0,0 1,0-1,0 1,0 0,1 0,-1 0,0 0,1 1,-1-1,0 1,1 0,0-1,-1 1,1 0,0 0,0 1,0-1,0 0,0 1,-9 7,-1 0,1 1,1 0,0 1,1 0,0 0,1 1,0 1,1-1,1 1,0 0,1 0,0 1,1 0,1 0,0 0,1 0,1 0,0 0,1 0,1 1,0-1,4 13,-2-21,0-1,0 1,1-1,0 0,0 0,0-1,1 1,0-1,0 0,0 0,1 0,0-1,0 0,0 0,0-1,1 1,-1-1,1-1,0 1,0-1,0 0,1-1,159 13,-143-18,-1 0,0-2,0 0,-1-2,1 0,-2-2,1 0,-1-1,-1-2,0 0,-1-1,0-1,9-10,3 1,-13 13,0-2,0 0,-2-2,1 1,-2-2,0 0,-1-1,-1-1,0 0,-2 0,0-1,-1-1,0 1,-2-2,-1 1,0-1,-1 0,-2-1,0 0,-1-4,-3 23,0-1,0 1,-1-1,1 1,-1 0,0-1,0 1,0 0,-1-1,1 1,-1 0,1 0,-1 0,0 0,0 0,-1 1,1-1,-1 1,1-1,-1 1,0 0,1 0,-1 0,0 0,-1 1,1-1,0 1,0 0,-1 0,1 0,0 0,-1 0,1 1,-1 0,1-1,-1 1,1 1,-1-1,1 0,-1 1,1 0,-1 0,1 0,-2 1,-6 1,0 1,0 0,0 1,0 1,1-1,0 2,0-1,1 1,-1 1,2 0,-1 0,1 0,0 1,1 1,0-1,0 1,1 0,1 1,0 0,0-1,1 1,0 1,1-1,0 1,1-1,0 1,1 0,0 0,1-1,0 1,1 0,1 0,1 5,3 4,1 0,1 0,1-1,0 0,2 0,0-1,2-1,0 0,0 0,2-1,0-1,1-1,1 0,0-1,1-1,0-1,1 0,1-1,-1-1,2-1,20 6,12-5,-29-8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12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57,'1'1,"1"0,-1 0,0 0,0 0,0 0,-1 0,1 1,0-1,0 0,-1 1,1-1,0 0,-1 1,1-1,-1 1,0-1,0 0,1 1,-1-1,0 1,0-1,0 1,0-1,-1 1,1-1,0 1,-1-1,1 1,-1-1,1 0,-1 1,0-1,1 0,-1 0,0 1,0-1,0 1,-1 7,-30 259,33-183,-12 124,1-145,-20 65,30-134,5-7</inkml:trace>
  <inkml:trace contextRef="#ctx0" brushRef="#br0" timeOffset="247.897">0 481,'39'-5,"41"-11,16-8,-2 1,-9-1,-13 3,-14 1,-13-1,-9 3,-5 0,-9 3</inkml:trace>
  <inkml:trace contextRef="#ctx0" brushRef="#br0" timeOffset="700.113">706 1,'-21'114,"4"1,5 0,6 1,5 52,0-165,1 1,-1-1,1 1,0-1,-1 1,2 0,-1-1,0 1,1-1,0 1,0-1,0 0,0 1,0-1,1 0,-1 0,1 0,0 0,0 0,0 0,0 0,0-1,1 1,0-1,-1 1,1-1,0 0,0 0,0 0,0-1,0 1,0-1,1 0,-1 1,1-2,-1 1,0 0,1-1,0 1,-1-1,1 0,-1 0,1 0,-1-1,1 1,1-2,94-64,-70 42,102-82,-130 105,0 0,0 0,1-1,-1 1,0 0,1 1,-1-1,1 0,-1 0,1 0,0 1,-1-1,1 1,-1 0,1-1,0 1,-1 0,1 0,0 0,0 0,-1 0,1 0,0 0,-1 1,1-1,-1 1,1-1,0 1,-1 0,1-1,-1 1,1 0,-1 0,0 0,1 0,-1 0,0 1,0-1,0 0,0 0,0 1,0-1,0 1,0-1,0 1,-1-1,1 1,-1-1,1 1,-1 0,1-1,-1 1,0 0,0-1,0 1,0 2,-11 70,9-69,0 0,1 0,-1 0,1 0,0 0,0 0,1 1,-1-1,1 0,0 0,1 1,-1-1,1 0,0 0,0 0,1 1,0-1,0-1,2 5,6 4</inkml:trace>
  <inkml:trace contextRef="#ctx0" brushRef="#br0" timeOffset="1100.463">1242 707,'16'-5,"0"-1,-1-1,1 0,-1 0,-1-2,1 0,-2-1,1 0,-1-1,-1 0,0-1,-1 0,0-1,0-1,4-7,-14 20,-1 0,1-1,0 1,0 0,-1 0,1 0,-1 0,1 0,-1-1,1 1,-1 0,1-1,-1 1,0 0,0 0,0-1,0 1,0 0,0-1,0 1,0 0,-1-1,1 1,0 0,-1 0,1-1,-1 1,0 0,1 0,-1 0,0 0,0 0,1 0,-1 0,0 0,0 0,0 0,0 0,0 0,0 1,-1-1,1 0,0 1,0-1,0 1,-1-1,1 1,0 0,-1 0,1-1,0 1,-2 0,-67 22,61-16,-1 1,1 0,0 1,0 0,1 0,0 1,0 0,1 0,0 1,1 0,0 0,1 0,0 1,0 0,1 0,1 0,0 1,0-1,1 1,1-1,-1 9,2-16,1 0,-1 0,1-1,0 1,0 0,1-1,-1 1,1-1,-1 1,1-1,0 0,0 0,1 0,-1 0,1 0,-1 0,1-1,0 1,0-1,0 0,0 0,0 0,1 0,-1 0,1-1,-1 1,1-1,-1 0,1 0,0-1,0 1,8 1,0-1,1 0,-1 0,0-2,0 1,0-1,0-1,0 0,2-2,11-3</inkml:trace>
  <inkml:trace contextRef="#ctx0" brushRef="#br0" timeOffset="1544.177">1638 763,'43'-29,"-1"-2,-2-1,-1-3,-1-1,-2-1,13-21,-29 39,-11 38,-10-13,1 0,0 0,0-1,0 1,1 0,0 0,0-1,1 1,-1-1,1 1,0-1,1 0,-1 1,1-1,0 0,0-1,1 1,0-1,-1 1,1-1,1 0,-1 0,1-1,-1 1,1-1,0 0,0-1,0 1,1-1,-1 0,1 0,4 1,2-3,0 0,0 0,-1-1,1-1,0 0,-1-1,1 0,-1-1,0 0,0 0,0-1,-1-1,1 0,-1 0,-1-1,1-1,-1 1,-1-1,1-1,-1 0,-1 0,0 0,0-1,-1 0,0 0,0-1,-1 0,-1 0,0 0,0 0,-1-1,-1 1,0-1,0-11,1-2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109 481,'-14'29,"-10"19,-1 6,4-1,6-6,5-9</inkml:trace>
  <inkml:trace contextRef="#ctx0" brushRef="#br0" timeOffset="234.811">53 114,'0'0</inkml:trace>
  <inkml:trace contextRef="#ctx0" brushRef="#br0" timeOffset="627.853">307 678,'35'-75,"61"-99,-96 173,0 0,0 1,0-1,0 0,1 0,-1 0,0 1,0-1,1 0,-1 0,1 1,-1-1,1 0,-1 1,1-1,-1 0,1 1,-1-1,1 1,0-1,-1 1,1-1,0 1,0 0,-1-1,1 1,0 0,0-1,0 1,-1 0,1 0,0 0,0 0,0 0,-1 0,1 0,0 0,0 0,0 0,0 0,-1 1,1-1,0 0,0 1,-1-1,1 0,0 1,0-1,-1 1,1-1,0 1,-1-1,1 1,-1 0,1-1,-1 1,1 0,-1-1,1 1,-1 0,0-1,1 1,-1 0,0 0,0 0,0-1,1 1,-1 0,0 0,0 0,4 64,-4-61,0 2,0 0,0 0,0 0,1 0,0 0,0 0,0 0,1 0,0 0,0-1,0 1,1 0,0-1,0 0,0 0,1 0,0 0,0 0,0-1,0 1,1-1,0-1,-1 1,2 0,-1-1,0 0,1 0,2 0,1-1,0 0,-1-1,1-1,0 0,0 0,0 0,-1-1,1 0,0-1,-1 0,1-1,-1 1,0-1,0-1,0 0,0 0,-1 0,1-1,-1 0,0-1,-1 0,1 0,-1 0,0-1,-1 1,1-2,-2 1,1 0,-1-1,0 0,0 0,-1 0,0 0,0-1,-1 1,0-7,2-5</inkml:trace>
  <inkml:trace contextRef="#ctx0" brushRef="#br0" timeOffset="1230.74">1210 142,'-28'45,"2"1,1 1,3 1,2 1,-12 45,29-83,0 0,0 0,1 1,0-1,1 1,1 0,0-1,0 1,1-1,1 1,0-1,0 1,1-1,0 0,1 0,1 0,0-1,0 1,1-1,0 0,1-1,0 1,0-2,1 1,0-1,1 0,-1 0,10 5,32 15,-26-19</inkml:trace>
  <inkml:trace contextRef="#ctx0" brushRef="#br0" timeOffset="2066.916">1323 678,'14'-1,"14"0,0-1,0-1,0-2,0-1,-1-1,0-1,-1-1,0-1,0-2,-1-1,0 0,2-4,-21 11,0 0,-1-1,0 1,0-1,0-1,-1 1,0 0,0-1,-1 0,0 0,0 0,-1 0,0-1,0 1,-1 0,0-1,-1 1,0-5,1 12,-1 0,0 0,0 0,0-1,0 1,0 0,0 0,0 0,0 0,0 0,0 0,-1-1,1 1,0 0,-1 0,1 0,-1 0,0 0,1 0,-1 0,1 0,-1 1,0-1,0 0,0 0,1 0,-1 1,0-1,0 1,0-1,0 0,0 1,0 0,0-1,-1 1,1 0,0-1,0 1,0 0,0 0,0 0,0 0,0 0,-1 0,1 0,0 0,0 1,0-1,0 0,0 1,0-1,0 1,0-1,0 1,0-1,0 1,-1 0,-53 44,51-42,0 2,0-1,1 0,-1 1,1-1,1 1,-1 0,1 0,-1 0,2 1,-1-1,0 0,1 1,0-1,0 1,1-1,0 1,0-1,0 1,0-1,1 1,0-1,0 1,0-1,1 1,0-1,0 0,0 0,1 0,0 0,0 0,0-1,0 1,1-1,-1 0,1 0,0 0,1-1,-1 1,5 2,1-3,1 1,-1-2,1 1,0-2,0 1,0-2,0 1,0-1,0-1,0 0,0-1,0 0,-1 0,1-1,-1-1,1 1,-1-2,0 0,-1 0,4-2,1-4,1 0,-2-1,1 0,-2-2,0 1,0-1,-1-1,-1 0,0 0,6-16,3-49,-20 79,1 0,-1 0,0 1,0-1,0 0,0 0,0 1,0-1,0 1,0-1,-1 1,1 0,0-1,0 1,0 0,0 0,-1 0,1 0,0 0,0 0,0 0,0 0,-1 0,1 0,0 1,0-1,0 1,0-1,0 1,0-1,0 1,0-1,0 1,0 0,0 0,0-1,0 1,0 0,0 0,1 0,-1 0,0 0,1 0,-1 0,1 0,-1 0,1 0,0 0,-1 1,1-1,0 0,0 0,0 1,-4 3,0 0,0 0,1 0,0 1,0-1,1 1,0 0,0 0,0 0,0 0,1 0,0 0,1 1,-1-1,1 0,0 1,1-1,-1 0,1 0,0 0,1 1,0-1,0-1,0 1,1 0,-1 0,1-1,1 1,-1-1,2 1,3 1,0-2,0 1,1-1,0 0,-1-1,2 0,-1-1,0 1,1-2,0 1,-1-1,1-1,0 0,0 0,0-1,0-1,0 1,0-1,-1-1,1 0,0 0,-1-1,1 0,-1-1,7-4,1 0,0 0,0-2,-1 0,0 0,-1-2,0 0,-1-1,0 0,-1-1,-1 0,0-1,-1-1,1-3,-10 15,4-4,-1 0,-1 0,1-1,-2 0,1 0,-1 0,0 0,-1-1,0 1,0-7,-2 15,1 0,-1 1,0-1,0 0,0 0,0 1,1-1,-1 0,0 1,-1-1,1 0,0 0,0 1,0-1,0 0,0 1,-1-1,1 0,0 1,-1-1,1 1,0-1,-1 0,1 1,-1-1,1 1,-1-1,1 1,-1-1,1 1,-1-1,1 1,-1 0,0-1,1 1,-1 0,0 0,1-1,-1 1,0 0,1 0,-1 0,0 0,0 0,1 0,-1 0,0 0,1 0,-1 0,0 0,1 0,-1 1,0-1,1 0,-1 1,0-1,1 0,-1 1,1-1,-1 0,0 1,1-1,-1 1,1-1,-1 1,1 0,0-1,-1 1,1 0,-35 39,30-31,-1 1,1 0,0 1,1-1,1 1,-1-1,2 1,-1 0,2 0,-1 0,1 1,1-1,0 0,1 0,0 0,1 1,0-1,0 0,2-1,-1 1,1-1,0 1,1-1,6 8,-8-14,1-1,0 0,0 0,0 0,1 0,-1-1,0 0,1 0,0 0,-1 0,1-1,0 0,0 0,0 0,0 0,3-1,14 2</inkml:trace>
  <inkml:trace contextRef="#ctx0" brushRef="#br0" timeOffset="2396.732">3016 114,'-147'342,"144"-337,0-1,0 1,1 0,0 0,-1 0,2 0,-1 0,1 1,-1-1,1 0,1 1,-1-1,1 0,0 1,0-1,1 1,-1-1,1 1,0-1,1 0,-1 0,1 1,0-1,1 0,-1-1,1 1,0 0,0-1,0 1,1-1,-1 0,1 0,0-1,0 1,1-1,-1 0,1 0,3 2,1-2,1 0,-1-1,1 0,0-1,0 1,0-2,0 0,0 0,-1-1,1 0,0 0,0-1,0-1,-1 1,0-2,1 1,-1-1,0-1,-1 1,1-2,-1 1,6-6,-13 9,0 1,0-1,0 0,0 1,0-1,-1 0,1 0,-1 0,1 1,-1-1,0 0,0 0,1 0,-1 0,-1 0,1 0,0 0,0 0,-1 0,1 0,-1 1,0-1,1 0,-1 0,0 1,0-1,0 0,0 1,0-1,-1 1,1-1,-1 0,-8-12</inkml:trace>
  <inkml:trace contextRef="#ctx0" brushRef="#br0" timeOffset="2601.851">2649 340,'38'0,"28"0,7 0,0 0,-6 0,-11 0,-10 0,-7-5,-7-1,-8 0</inkml:trace>
  <inkml:trace contextRef="#ctx0" brushRef="#br0" timeOffset="2847.778">3439 1,'25'38,"7"37,-2 11,-10-1,-9-9,-6-13,-9-12,-4-10,-5-7,-5-10,0-4,-1 0,-3-4,-2-4,3 0,0-2,4-3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1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1,'-2'6,"-7"10,1 0,0 1,1 0,1 1,1 0,1 0,0 0,1 4,4 208,-2-228,0 0,1 0,0 0,-1 0,1 0,0 0,0 1,0-1,0 0,1 0,-1 0,0 0,1 0,0 0,-1 0,1 0,0 0,0 0,0 0,0 0,1-1,-1 1,0 0,1-1,-1 1,1-1,-1 0,1 1,0-1,0 0,-1 0,1 0,0 0,0 0,0 0,0-1,0 1,0-1,0 1,1-1,-1 0,0 0,0 0,0 0,0 0,0 0,0-1,0 1,0-1,0 0,0 1,0-1,0 0,0 0,0 0,0 0,0 0,-1-1,1 1,10-13,0-1,-1 0,0 0,-1-1,-1 0,-1-1,0 0,-2 0,1-1,-2 0,2-11,28-73,-1 45,-31 58,-1 0,0 0,1 0,-1 0,0 1,0-1,0 1,0-1,0 1,-1 0,1 0,0 0,-1 0,1 0,-1 0,0 0,0 0,0 1,0-1,0 0,0 1,-1-1,1 1,-1-1,1 3,-1-4,50 156,-6 2,18 144,-50-231,-5-44,-2 0,-1 1,-1-1,-1 1,-2 0,-1 0,-4 23,5-46,-1 0,0 0,0 0,-1 0,0 0,0 0,0-1,-1 1,0-1,0 1,0-1,-1 0,1 0,-1 0,-1-1,1 1,0-1,-1 0,0 0,0-1,0 1,-1-1,1-1,-1 1,1-1,-1 1,0-2,0 1,0-1,0 1,0-2,0 1,-1-1,1 0,0 0,0-1,0 1,0-1,0-1,0 1,-1-2,2 1,0-2,0 1,1 0,0-1,-1 0,1 0,1 0,-1 0,1-1,-1 1,1-1,1 0,-1 0,1 0,-1 0,2 0,-1-1,0 1,1-1,0 1,0-4,3-123,-2 130,1-15,0 0,2 0,0 0,0 1,2 0,0-1,0 1,2 1,0-1,1 1,0 1,2-1,-1 2,2-1,0 1,12-11,90-56,-92 69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26,'28'0,"25"0,8 0,-2 0,-11-5,-9-1,-6 0,-4 1,-2 1,-6 7,-6 2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89,'38'-10,"23"-3,5-4,-3 1,-8 3,-9 3,-7 4,-5 3,-9 2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1 169,'0'-2,"0"-1,0 1,0-1,1 0,-1 1,1-1,-1 1,1-1,0 1,0 0,0-1,0 1,1 0,-1 0,1-1,-1 1,1 0,0 1,0-1,0 0,0 0,0 1,1-1,-2 1,126-92,-124 90,0 1,0 0,0 0,0 0,0 0,1 1,-1-1,1 1,-1 0,1 0,0 0,-1 0,1 1,0-1,-1 1,1 0,0 0,-1 1,1-1,0 1,-1 0,1-1,0 2,-1-1,1 0,-1 1,0-1,1 1,-1 0,0 0,0 1,0-1,-1 1,1-1,1 3,14 27,-15-25,0 0,0 0,1-1,0 1,0-1,1 0,-1 0,1-1,1 1,-1-1,1 0,0 0,0-1,0 0,0 0,1 0,0-1,1 0,9 2,1-2,0 0,-1-1,1-1,0-1,0-1,0 0,0-1,0-1,3-1,3-3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6,'-12'-2,"-1"0,0 1,0 0,0 1,0 1,0 0,1 0,-1 1,0 1,1 0,0 1,-2 1,8-3,0 1,1 0,-1 0,1 0,-1 0,1 1,0 0,1 0,-1 0,1 1,-1-1,1 1,1 0,-1 0,1 1,0-1,0 1,0 0,1-1,0 1,0 0,0 1,1-1,0 0,0 2,9 223,-35-6,-4-81,30-143,1 1,-1 0,1 1,-1-1,1 0,0 0,0 0,0 0,0 0,0 0,0 0,0 0,1 0,-1 0,1 0,0 0,-1 0,1 0,0 0,0 0,0 0,1-1,-1 1,0 0,1-1,-1 1,1-1,-1 1,1-1,0 0,-1 0,1 0,0 0,0 0,0 0,0 0,0-1,0 1,0-1,0 1,0-1,0 0,0 0,94-4,50-31,-121 33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0,'-6'17,"1"0,0 0,1 0,0 1,2-1,0 1,1 4,-9 60,-8 90,-5-42,25-119,3-6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25,'48'-4,"21"-3,3 1,-6 2,-14 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3,'-6'-1,"1"0,0 1,0 0,-1 0,1 0,0 0,-1 1,1 0,0 0,0 0,0 1,0 0,0 0,0 0,1 1,-5 2,-3 1,1 1,0 1,0 0,0 1,1 0,0 0,1 1,0 1,0-1,1 1,1 1,0-1,0 1,1 1,1-1,0 1,1 0,0 0,1 0,0 1,2-1,-2 14,1-8,1-1,1 1,0 0,1-1,1 1,1 0,1-1,0 0,1 0,1 0,1-1,0 0,3 3,-9-18,2 7,1 1,0 0,1-1,0 0,0 0,1 0,0-1,1 0,0 0,0-1,0 0,1 0,0 0,1-1,-1 0,1-1,0 0,0 0,1-1,0-1,-1 1,1-1,5 0,9-6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170 153,'-5'28,"-1"30,0 9,1-3,2-6,1-9,0-7,2-7,0-4,0-3,0-1,1 0,-1-1,0 1,0 0,0 1,0-5</inkml:trace>
  <inkml:trace contextRef="#ctx0" brushRef="#br0" timeOffset="582.363">0 321,'36'-46,"2"2,1 2,3 1,1 2,12-7,-46 39,0 0,0 1,1 0,0 0,0 1,0 0,1 1,-1 0,1 1,0 0,0 1,0 0,1 0,-1 1,0 1,0 0,1 1,4 0,-13 0,0 0,0 0,0 0,0 0,-1 0,1 1,0-1,-1 1,1-1,-1 1,0 0,1 0,-1 0,0 0,0 1,0-1,-1 1,1-1,-1 1,1-1,-1 1,0 0,0 0,0 0,0-1,0 1,-1 0,1 0,-1 0,0 0,0 0,0 0,-1 3,-23 98,10-78,-1 0,-1-2,-2 0,0 0,-1-2,-2-1,0 0,-1-1,-1-2,-6 4,27-21,1 0,-1 0,1 0,0 0,-1 1,1-1,0 1,0-1,0 1,0-1,0 1,0-1,1 1,-1 0,0-1,1 1,0 0,-1 0,1 0,0-1,0 1,0 0,0 0,0 0,0-1,0 1,1 0,-1 0,1-1,-1 1,1 0,0-1,-1 1,1 0,0-1,0 1,0-1,0 1,1-1,-1 0,0 1,1-1,66 48,-19-23,-30-18,0 1,-1 1,0 1,0 0,-1 2,-1 0,0 0,-1 2,0 0,2 4,-7-1,-3-1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84 395,'-4'38,"-8"27,0 8,1-4,2-9,4-10,-3-9,0-6,1-5,3-2,1-1,6-6,2-5</inkml:trace>
  <inkml:trace contextRef="#ctx0" brushRef="#br0" timeOffset="251.038">282 677,'48'0,"20"0,4 0,-5 0,-10 0,-14 0</inkml:trace>
  <inkml:trace contextRef="#ctx0" brushRef="#br0" timeOffset="790.881">1044 451,'-9'15,"1"-1,0 2,1-1,0 1,1 0,1 1,1-1,0 1,1 0,1 0,1 0,0-13,1 0,1-1,-1 1,0-1,1 1,0 0,0-1,0 1,0-1,1 0,-1 1,1-1,0 0,0 0,0 0,0 0,0 0,1-1,-1 1,1-1,0 1,0-1,0 0,0 0,0 0,0-1,0 1,1-1,-1 0,1 1,-1-1,1-1,-1 1,3 0,5 0,0-1,0 1,-1-2,1 1,0-2,0 1,-1-1,1-1,-1 0,1-1,-1 0,2 0,0-1,-1-1,0 0,0-1,-1 0,0 0,0-1,-1 0,0-1,0 0,-1-1,0 0,0 0,-1 0,-1-1,5-11,-6 15,0-1,-1 0,0 0,-1 0,1 0,-2-1,1 1,-1-1,-1 0,1 1,-1-1,-1 0,0 0,0 0,-1 0,0 1,0-1,-1 0,0 0,-1 1,0 0,0-1,-1 1,0 0,-3-4,3 7,0 0,0 0,-1 0,1 1,-1 0,0 0,0 0,-1 0,1 1,-1 0,0 0,0 1,0-1,0 1,0 0,0 1,-1 0,1 0,0 0,-1 1,1 0,-1 0,1 0,0 1,-1 0,1 0,0 1,-5 1,-47 20,34-12</inkml:trace>
  <inkml:trace contextRef="#ctx0" brushRef="#br0" timeOffset="1105.458">959 621,'29'-24,"14"-8,5 1,-2 11,-7 14,-12 12,-5 6,-1 5,0 0,2-3,1-4,2-9,1-3,1-3,0-4,0-2,1 2,-5 2</inkml:trace>
  <inkml:trace contextRef="#ctx0" brushRef="#br0" timeOffset="2167.634">1467 254,'-1'-1,"0"0,1 1,-1-1,0 0,1 1,-1-1,1 0,-1 0,1 0,0 0,-1 0,1 0,0 1,-1-1,1 0,0 0,0 0,0 0,0 0,0 0,0 0,0 0,0 0,0 0,1 0,-1 0,0 0,1 0,-1 0,0 1,1-1,-1 0,1 0,-1 0,1 1,0-1,-1 0,1 1,0-1,0 0,-1 1,1-1,0 1,0-1,0 1,0-1,-1 1,2 0,45-17,40 14,-85 3,0 0,0 0,0 0,0 1,0-1,0 1,0-1,-1 1,1 0,0-1,0 1,0 0,-1 0,1 0,-1 1,1-1,-1 0,1 1,-1-1,0 1,1-1,-1 1,0-1,0 1,0 0,0 0,-1-1,1 1,0 0,-1 0,1 0,-1 0,0 0,1 0,-1 0,0 0,0 0,-1 0,1 0,0 0,-1 0,-12 34,12-34,-1-1,1 0,0 1,-1-1,1 1,0-1,0 1,0 0,0 0,0-1,0 1,1 0,-1 0,1 0,-1 0,1 0,0-1,0 1,-1 0,1 0,1 0,-1 0,0 0,0 0,1 0,-1 0,1 0,-1 0,1-1,0 1,0 0,0-1,0 1,0 0,0-1,1 1,-1-1,0 1,1-1,-1 0,1 0,-1 0,1 1,0-2,-1 1,1 0,0 0,0 0,0-1,-1 1,1-1,1 1,137 0,-114-2</inkml:trace>
  <inkml:trace contextRef="#ctx0" brushRef="#br0" timeOffset="2538.371">649 875,'105'1,"0"-4,0-4,-1-5,65-18,234-51,-323 66,-62 8</inkml:trace>
  <inkml:trace contextRef="#ctx0" brushRef="#br0" timeOffset="3037.298">1156 988,'191'-18,"-118"20,-73-1,0 1,1-1,-1 1,0 0,0-1,0 1,0 0,-1-1,1 1,0 0,-1-1,1 1,-1-1,0 1,1-1,-1 1,0-1,0 1,0-1,0 0,0 1,0-1,0 0,-1 0,1 0,0 0,-1 0,1 0,0 0,-1-1,1 1,-1 0,0-1,1 1,-1-1,-2 3,-119 74,122-75,-1 0,1 0,0 0,0 1,0-1,1 0,-1 1,0-1,1 0,0 1,-1-1,1 1,0-1,0 1,1-1,-1 1,0-1,1 0,-1 1,1-1,0 0,0 1,0-1,0 0,0 0,1 0,-1 0,0 0,1 0,0 0,-1 0,1-1,0 1,0 0,0-1,0 0,0 1,0-1,1 0,-1 0,0 0,0-1,1 1,-1 0,1-1,-1 0,0 1,1-1,-1 0,1 0,-1-1,2 1,15 1,1-1,-1-1,1 0,-1-2,0 0,1-1,-1-1,-1-1,1-1,-1 0,0-1,8-6,-19 11,17-8</inkml:trace>
  <inkml:trace contextRef="#ctx0" brushRef="#br0" timeOffset="3673.278">1975 197,'68'117,"-38"-71,-3 0,-1 2,-3 1,6 21,-23-53,-1 0,0 1,-2-1,0 1,-1 0,0 0,-2 0,0 0,-1 0,-1 0,0 0,-1 0,-2-1,1 0,-3 3,-1 1,-1-1,-1-1,0 0,-2 0,0-1,-1 0,-1-1,-1-1,0 0,-1-1,0-1,-2 0,-18 11,-10 4,27-19</inkml:trace>
  <inkml:trace contextRef="#ctx0" brushRef="#br0" timeOffset="6970.262">2116 28,'284'-27,"-282"27,-1 0,1 0,0 0,0 0,0 0,0 0,-1 1,1-1,0 1,0-1,-1 1,1 0,0 0,-1-1,1 1,0 0,-1 1,0-1,1 0,-1 0,0 0,1 1,-1-1,0 1,0-1,0 1,0 0,0-1,-1 1,1 0,0-1,-1 1,1 0,-1 0,0 0,-7 69,2-43,-5 286,12-200,-2 255,0-366,1 0,-1 0,0 0,0 0,0 0,0 0,0 0,0 0,-1 0,0 0,1 0,-1 0,0-1,-1 1,1 0,0-1,-1 1,0 0,1-1,-1 0,0 1,0-1,0 0,-1 0,1 0,0 0,-1-1,1 1,-1-1,0 1,1-1,-1 0,0 0,0 0,0 0,-1 0,-183 8,168-3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53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1,'-5'0,"-6"0,-6 0,-5 0,-4 0,-2 0,-1 0,0 5,-1 1,1 0,0 4,0 0,1-2,0 3,-1-1,6-2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80,'-1'31,"2"-1,1 1,2-1,1 0,1 0,1-1,2 1,6 13,-14-40,0 0,-1 0,1 0,0 1,1-1,-1 0,1 0,-1 0,1-1,0 1,0 0,0-1,0 1,0-1,1 0,-1 1,1-1,0 0,0-1,-1 1,1 0,0-1,0 0,0 1,1-1,-1-1,0 1,0 0,1-1,-1 1,0-1,0 0,1 0,-1-1,0 1,1 0,-1-1,0 0,0 0,0 0,0 0,1-1,-2 1,1-1,0 0,0 1,0-1,0-2,112-159,-84 113,101-124,-131 173,-1 0,1-1,-1 1,1 0,-1 0,1 0,0 0,0 0,-1 0,1 0,0 0,0 0,0 0,0 0,0 0,0 1,0-1,1 0,-1 1,0-1,0 1,0-1,1 1,-1 0,0 0,1-1,-1 1,0 0,1 0,-1 0,0 0,0 1,1-1,-1 0,0 0,1 1,-1-1,0 1,0-1,0 1,1-1,-1 1,0 0,0 0,0-1,0 1,0 0,0 0,-1 0,1 0,0 0,0 0,-1 1,1-1,0 0,-1 0,1 0,-1 188,-2 236,3-409,-1 0,-1 0,-1-1,0 1,-1 0,0-1,-2 0,0 0,0 0,-1 0,-1-1,-1 0,0-1,0 1,-2-1,1-1,-2 0,0 0,0-1,-9 6,16-14,0 0,0-1,0 1,0-1,-1 0,1 0,-1-1,1 1,-1-1,1 0,-1-1,0 1,0-1,1 1,-1-1,0-1,0 1,1-1,-1 0,0 0,1 0,-1-1,1 1,0-1,-1 0,1 0,0-1,0 1,0-1,0 0,1 0,-1 0,1-1,0 1,0-1,0 0,0 0,1 0,0 0,-1 0,1-1,1 1,-1 0,1-1,-1-1,1-12,1 0,0 0,1 0,1-1,1 1,0 0,1 1,1-1,1 1,1 0,0 0,1 1,1 0,0 0,1 1,1 0,0 1,1 0,13-11,-3-3,-15 18,0 1,1 0,0 0,0 1,1 0,0 0,0 1,1 0,0 1,0 0,0 1,1 0,0 0,0 1,5-1,8 1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1,'44'4,"32"-2,10-2,-7-2,-10 1,-14 0,-10 0,-8 0,-16 1,-11-1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46,'43'0,"34"-5,8-1,-1 0,-9-4,-14 0,-16 2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1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1 198,'33'-10,"21"2,7 2,-4 2,-5 2,-8 1,-6 1,-5 0,-3 1,-2-1,-1 0,0 1,0-1,0 0,-4 0</inkml:trace>
  <inkml:trace contextRef="#ctx0" brushRef="#br0" timeOffset="248.474">1 395,'43'0,"29"-5,6-1,-4 0,-11 1,-11 2,-9 1,-8 0,-9 2</inkml:trace>
  <inkml:trace contextRef="#ctx0" brushRef="#br0" timeOffset="769.141">311 0,'112'33,"-105"-31,23 5,0 1,0 1,-1 1,0 2,-1 1,-1 1,0 2,10 8,-35-23,0 0,0 1,0-1,0 1,-1-1,1 1,-1 0,1 0,-1-1,1 1,-1 0,0 0,0 1,0-1,0 0,-1 0,1 0,0 1,-1-1,0 0,1 1,-1-1,0 0,0 1,0-1,-1 0,1 1,0-1,-1 0,0 0,1 1,-1-1,0 0,0 0,0 0,-1 0,1 0,0 0,-1 0,1 0,-1-1,0 1,0 0,-212 164,161-116,-54 68,97-97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4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169 288,'0'680,"0"-656</inkml:trace>
  <inkml:trace contextRef="#ctx0" brushRef="#br0" timeOffset="478.453">0 373,'43'-23,"0"1,2 3,0 2,1 1,1 3,0 1,1 3,9 1,60 5,-114 3,0 1,0 0,0 0,0 0,0 0,-1 0,1 1,0-1,0 1,-1 0,1 0,-1 0,1 0,-1 0,0 0,0 0,0 1,0 0,-1-1,1 1,-1 0,1-1,-1 1,0 0,0 0,0 0,0 0,-1 0,1 1,-1-1,0 0,0 0,0 0,0 2,-4 6,0 0,0 1,-1-1,0-1,-1 1,-1-1,1 0,-2-1,1 1,-1-1,0-1,-1 1,0-2,-1 1,1-1,-1-1,-1 1,-8 3,-138 112,154-119,0 0,0 1,1-1,-1 1,1 0,0 0,0-1,0 1,0 1,1-1,0 0,0 0,0 0,0 1,1-1,-1 0,1 1,0-1,1 1,-1-1,1 0,0 1,0-1,0 0,0 0,1 0,0 0,-1 0,2 0,-1 0,0-1,1 1,-1-1,1 1,0-1,1 0,-1 0,3 2,7 3,0 1,0-2,1 0,-1-1,1 0,1-1,-1-1,1 0,0-1,0 0,0-1,10 0,42 8,-46-7,-17-3,0 0,0 0,0 0,1 1,-1 0,0 0,0 0,0 1,0-1,-1 1,1 0,0 0,-1 0,1 0,-1 1,0 0,2 1,1 9</inkml:trace>
  <inkml:trace contextRef="#ctx0" brushRef="#br0" timeOffset="915.118">1242 118,'-39'25,"2"2,1 1,1 3,1 0,2 2,-14 19,42-48,-1 0,1 0,0 1,0-1,0 1,1 0,0 0,0 0,0 0,1 0,-1 1,1-1,0 1,1-1,-1 1,1 0,1 0,-1 0,1 0,0 0,0-1,0 1,1 0,0 0,0 0,1-1,-1 1,1 0,1-1,-1 1,1-1,0 0,0 0,0 0,1 0,4 2,1 0,1 0,-1-1,1 0,0-1,0 0,0-1,1 0,0 0,0-1,0-1,0 1,0-2,0 0,1 0,-1-1,0 0,1-1,-1-1,0 1,0-2,11-3,-6 1,1-1,-1-1,-1 0,1-2,-1 1,-1-2,0 0,0-1,-1 0,0-1,-1 0,0-1,-1-1,6-9,-7 7,0 0,-1-1,-1 0,0 0,-2-1,0 0,2-11,-6 24,-1-1,0 0,0 0,-1 0,1 0,-2-1,1 1,0 0,-1 0,0 0,-1 1,1-1,-1 0,0 0,0 1,-1-1,0 1,0 0,0-1,-1 2,1-1,-1 0,0 1,0-1,-2 0,-2 1,0 0,0 1,0 0,0 0,-1 1,1 0,-1 0,1 1,-1 0,0 1,0 0,1 0,-1 1,0 0,1 0,-1 1,1 0,-1 1,1 0,0 0,0 0,0 2,-16 7</inkml:trace>
  <inkml:trace contextRef="#ctx0" brushRef="#br0" timeOffset="1193.075">959 514,'39'-24,"21"-13,2-5,-6 5,-7 9,-12 14,-12 13,-6 8,-1 7,1 2,2-3,2-3,2-4,2-2,1-2,-5 3,-5 1</inkml:trace>
  <inkml:trace contextRef="#ctx0" brushRef="#br0" timeOffset="1647.015">1721 6,'38'-1,"-28"-1,-1 1,1 0,-1 0,1 1,-1 1,1 0,-1 0,1 1,-1 0,0 0,1 1,-1 0,-1 1,1 0,0 0,-1 1,3 2,-10-6,0 1,0-1,0 1,0-1,-1 1,1 0,0-1,-1 1,0 0,1-1,-1 1,0 0,1 0,-1-1,0 1,-1 0,1 0,0-1,0 1,-1 0,1 0,-1-1,1 1,-1 0,0-1,1 1,-1-1,0 1,0-1,0 1,-1-1,1 0,0 0,0 1,-1-1,1 0,-1 0,-55 42,35-31,15-9,0 0,1 1,-1 0,1 0,0 0,0 1,0 0,1 0,-1 1,1 0,1 0,-2 1,5-5,1-1,0 0,-1 0,1 0,0 1,-1-1,1 0,0 0,0 0,0 1,0-1,0 0,0 0,1 1,-1-1,0 0,1 0,-1 0,1 1,-1-1,1 0,-1 0,1 0,0 0,-1 0,1 0,0 0,0 0,0-1,0 1,0 0,0 0,0-1,0 1,0 0,0-1,0 1,0-1,1 0,-1 1,0-1,0 0,1 0,-1 0,0 0,0 0,64 7,-61-7,55-1,-33 1</inkml:trace>
  <inkml:trace contextRef="#ctx0" brushRef="#br0" timeOffset="1913.068">2455 147,'-647'458,"219"-150,203-161,175-112,38-19</inkml:trace>
  <inkml:trace contextRef="#ctx0" brushRef="#br0" timeOffset="2363.183">2088 740,'1'-2,"0"0,0 0,0 1,0-1,1 0,-1 1,1-1,-1 1,1-1,-1 1,1 0,0 0,0 0,0 0,-1 0,1 0,0 0,0 1,0-1,0 1,1-1,-1 1,0 0,0 0,0 0,0 0,0 0,0 0,1 1,7-2,-4-1,1 1,-1-1,1 2,-1-1,1 1,-1 0,1 0,-1 1,1 0,-1 0,1 0,-1 1,0 0,0 0,0 1,0 0,2 1,-7 0,0-1,0 1,-1-1,1 1,-1-1,0 1,0 0,0-1,-1 1,1-1,-1 1,0 0,0-1,0 0,-1 1,1-1,-1 0,0 0,0 1,0-2,0 1,0 0,0 0,-1-1,0 1,1-1,-4 2,-168 127,140-91,34-39,0 0,-1 0,1 0,0 0,0 0,0 0,0 0,0 0,0 0,0 0,0 0,0 0,1 0,-1 0,0 0,1 0,-1 0,1 0,-1 0,1 0,-1 0,1 0,-1 0,1-1,0 1,0 0,-1 0,1-1,0 1,0-1,0 1,0-1,0 1,0-1,0 1,0-1,0 0,0 1,0-1,0 0,0 0,0 0,0 0,0 0,0 0,1 0,21 1,0-1,0-1,0 0,0-2,-1-1,1-1,-1-1,0 0,4-4,-19 8,214-65,-195 61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07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509 171,'0'1,"0"-1,0 0,0 1,-1-1,1 1,0-1,-1 0,1 1,0-1,-1 0,1 1,0-1,-1 0,1 1,-1-1,1 0,-1 0,1 1,0-1,-1 0,1 0,-1 0,1 0,-1 0,1 0,-1 0,1 0,-1 0,1 0,-1 0,1 0,-1 0,1 0,-1 0,1 0,-1-1,1 1,-1 0,1 0,0-1,-1 1,1 0,-1-1,1 1,0 0,-1-1,1 1,0 0,-1-1,1 1,0-1,0 1,-1 0,1-1,0 1,0-1,0 1,0-1,0 1,0-1,0 1,0-1,0 1,0-1,0 1,0-1,0 1,0-1,0 0,-7 40,-22 371,1-141,10-203,13-48</inkml:trace>
  <inkml:trace contextRef="#ctx0" brushRef="#br0" timeOffset="6983.697">5138 284,'0'5,"-5"6,-2 6,1 5,6-6,8-5,2-10,5-10,-1-8,-2-1</inkml:trace>
  <inkml:trace contextRef="#ctx0" brushRef="#br0" timeOffset="7262.295">5278 651,'-9'14,"-4"10,1 6,2-3</inkml:trace>
  <inkml:trace contextRef="#ctx0" brushRef="#br0" timeOffset="5517.09">2710 425,'-1'-1,"1"1,-1-1,0 0,0 1,1-1,-1 1,0 0,0-1,0 1,0-1,1 1,-1 0,0 0,0 0,0-1,0 1,0 0,0 0,0 0,0 0,0 1,0-1,1 0,-1 0,0 0,0 1,0-1,0 0,0 1,1-1,-1 1,0-1,0 1,1-1,-1 1,0 0,1-1,-1 1,0 0,1 0,-1-1,1 1,-1 0,1 0,0 0,-1 0,1 0,0-1,-17 45,13 214,4-253,-1 1,1-1,1 1,0 0,0-1,0 0,0 1,1-1,0 0,1 0,-1 0,1 0,0 0,1 0,-1-1,1 1,0-1,0 0,1-1,0 1,-1-1,2 0,-1 0,0 0,1-1,0 1,-1-2,1 1,1 0,-1-1,0 0,0-1,1 0,-1 0,3 0,4-5,0 0,0-1,-1-1,0 0,0-1,0 0,-1-1,0 0,0-1,-1 0,0-1,-1 0,0 0,-1-1,0 0,4-8,49-52,-61 70,0 1,1-1,-1 0,0 0,1 0,-1 1,1-1,-1 0,1 1,-1-1,1 1,-1-1,1 0,0 1,-1-1,1 1,0-1,-1 1,1 0,0-1,0 1,0 0,-1 0,1-1,0 1,0 0,0 0,0 0,-1 0,1 0,0 0,0 0,0 0,0 0,-1 1,1-1,0 0,0 0,0 1,-1-1,1 1,0-1,-1 0,1 1,0-1,-1 1,1 0,0-1,-1 1,1 0,-1-1,1 1,-1 0,0-1,1 1,-1 0,1 0,5 55,-5-42,-2-8,1 0,0 0,0-1,1 1,0 0,0 0,0-1,0 1,1-1,0 1,0-1,1 1,-1-1,1 0,0 0,1 0,-1-1,1 1,0-1,0 0,0 0,1 0,-1-1,1 1,0-1,0 0,0-1,1 1,-1-1,0 0,1 0,0-1,-1 1,1-1,0-1,-1 1,6-1,4-4,1-1,-1-1,0 0,0-1,-1 0,0-1,0-1,-1 0,0-1,-1 0,0-1,0-1,-1 0,-1 0,0-1,-1 0,0-1,-1 0,0 0,-2-1,1 0,-2 0,0-1,1-7,7-119,-14 117</inkml:trace>
  <inkml:trace contextRef="#ctx0" brushRef="#br0" timeOffset="6611.402">4037 368,'-46'19,"1"1,1 2,1 2,1 2,1 2,2 2,-14 14,44-38,1 1,0 1,0-1,1 2,0-1,1 1,-1 0,2 0,-1 0,1 1,1 0,0 0,0 0,1 1,0-1,1 1,0 0,1-1,0 1,0 0,1 0,1 0,0 0,1 1,-1-8,0-1,1 1,0-1,0 0,0 0,0 0,0 0,0 0,1 0,0 0,-1-1,1 0,0 1,0-1,0 0,0 0,1-1,-1 1,1-1,-1 1,1-1,-1 0,1 0,0-1,-1 1,1-1,0 0,-1 0,1 0,0 0,-1-1,1 0,2 0,4-1,-1 0,1-1,-1 0,0 0,0-1,0 0,-1-1,1 0,-1 0,0-1,0 0,2-3,114-163,-72 89,0 3,-46 103,-8 47,-1-48,2 1,1 0,0-1,2 1,1 0,0-1,3 7,-5-26,0 0,0 0,1-1,-1 1,1 0,-1-1,1 1,0-1,0 1,0-1,0 0,0 0,0 1,1-2,-1 1,1 0,-1 0,1-1,0 0,0 1,-1-1,1 0,0 0,0-1,0 1,0-1,0 1,0-1,1 0,-1 0,0 0,0-1,0 1,0-1,0 0,0 1,0-1,-1 0,1-1,0 1,0-1,-1 1,1-1,-1 0,1 0,-1 0,0 0,2-2,10-10,-2-1,1 0,-2-1,0-1,-1 0,-1 0,5-13,16-27,48-102,-83 198,0-23,0 0,2 0,0 1,0-1,2 1,0 0,1 0,0 0,2-1,0 1,1 0,0-1,2 1,0-1,0-1,2 1,0-1,0 0,9 12,-14-24,0-1,-1 1,1-1,0 0,0 1,0-1,0 0,1 0,-1-1,1 1,-1 0,1-1,-1 0,1 1,0-1,0 0,-1 0,1-1,0 1,0-1,0 1,0-1,0 0,0 0,0 0,0 0,0-1,0 1,0-1,-1 0,1 0,0 0,0 0,0 0,-1-1,1 1,-1-1,1 1,-1-1,0 0,0 0,0 0,0-1,1 1,12-20,0-1,-2-1,0 0,-1-1,-2 0,-1 0,-1-1,0-2,33-89,12-20,-43 103,-11 40,-1-1,-4 28,1 1,2-1,1 1,2-1,2 22,0 11,-2 628,0-649,-2 1,-2-1,-2-1,-2 1,-2-1,-1 0,-3-1,-8 15,13-41,0 0,-1-1,-1 0,0 0,-1-1,-1-1,-1 0,0-1,0 0,-1-1,-1-1,-1 1,14-10,0 0,0 0,0 0,0 0,-1 0,1 0,0-1,-1 0,1 1,-1-1,0-1,1 1,-1 0,0-1,1 0,-1 0,0 0,1 0,-1-1,0 1,1-1,-1 0,1 0,-1 0,1 0,-1-1,1 0,0 1,0-1,0-1,0 1,0 0,0-1,0 1,1-1,-1 0,1 0,0 0,0 0,0 0,0 0,1 0,-2-3,-3-17,1 0,1 0,0 0,2 0,1 0,1-1,1 1,2-14,-2 21,3-39,3 0,2 1,2 0,3 1,2 0,3 1,1 1,15-22,-20 44</inkml:trace>
  <inkml:trace contextRef="#ctx0" brushRef="#br0" timeOffset="360.127">1328 58,'-6'3,"-26"11,1 2,0 1,1 2,1 0,1 2,1 1,-1 4,26-25,0 0,1 0,-1 0,1 0,-1 0,1 0,0 1,0-1,-1 0,1 1,0-1,0 1,0-1,0 1,1 0,-1-1,0 1,1 0,-1-1,1 1,-1 0,1 0,0 0,0-1,0 1,0 0,0 0,0 0,1-1,-1 1,0 0,1 0,-1-1,1 1,0 0,0-1,0 1,0 0,0-1,0 1,0-1,0 0,0 1,1-1,-1 0,0 0,1 0,-1 0,1 0,0 0,-1 0,1 0,0-1,196 60,-195-59,0 0,0 1,0 0,-1 0,1 0,-1 0,1 0,-1 1,0-1,0 1,0-1,0 1,0 0,-1 0,1 0,-1 0,0 0,1 0,-2 0,1 0,0 0,-1 1,1-1,-1 0,0 0,0 1,0-1,0 0,-1 0,1 1,-1-1,0 0,0 0,0 0,-1 0,1 1,-70 96,67-97,1 1,-1-1,0 0,0 0,-1 0,1 0,-1-1,1 1,-1-1,0-1,1 1,-1-1,0 1,0-1,0-1,-1 1,1-1,-4 0,-8-4</inkml:trace>
  <inkml:trace contextRef="#ctx0" brushRef="#br0" timeOffset="3012.558">1864 30,'1'-12,"-1"-6,-6 28,-30 208,2-19,29-143,10-55,1-6</inkml:trace>
  <inkml:trace contextRef="#ctx0" brushRef="#br0" timeOffset="3264.003">1638 200,'43'-5,"38"-6,11-2,-6-3,-13 1,-14 4,-12 2,-9 4,-12 2</inkml:trace>
  <inkml:trace contextRef="#ctx0" brushRef="#br0" timeOffset="4399.008">1045 708,'48'0,"54"-5,20-7,3 0,-5-4,-14 1,-10-1,-16 1,-13 4,-8 3,-9 4,-9 2,-5 1,-6 2,-6-1</inkml:trace>
  <inkml:trace contextRef="#ctx0" brushRef="#br0" timeOffset="8128.411">1 1244,'502'-32,"-170"17,1500-114,-624 93,440 21,-1487 15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87,'0'484,"-21"-377,17-99</inkml:trace>
  <inkml:trace contextRef="#ctx0" brushRef="#br0" timeOffset="278.811">1 144,'38'-14,"28"-10,11-1,-2 4,-4 6,-9 0,-7 3,-6 4,-8 2,-6 3,-3 2,-4 1,-5 5,-3 2,1 0,1-2,2-1,-3-2</inkml:trace>
  <inkml:trace contextRef="#ctx0" brushRef="#br0" timeOffset="599.729">904 398,'39'-5,"26"-1,8 0,-4 1,-14 2</inkml:trace>
  <inkml:trace contextRef="#ctx0" brushRef="#br0" timeOffset="869.87">989 116,'5'39,"6"26,1 7,-1-3,2-9,0-10,-4-9,2-6,0-4,-3-3,-3-1,-1-1,-3-5</inkml:trace>
  <inkml:trace contextRef="#ctx0" brushRef="#br0" timeOffset="1270.317">1356 173,'108'401,"-79"-340,-28-60,0 1,0-1,0 0,0 0,0 0,1 0,-1 0,0 0,0 0,1 0,-1-1,0 1,1 0,-1-1,1 1,-1-1,1 1,-1-1,1 0,0 0,-1 0,1 0,-1 0,1 0,-1 0,1 0,-1-1,1 1,-1 0,1-1,-1 0,1 1,-1-1,0 0,1 1,-1-1,0 0,1 0,-1 0,0 0,8-10,0 0,-1 0,0 0,0-1,-2-1,1 1,-2-1,1 0,-2 0,1-5,4-5,129-401,-128 396,0 4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31,'20'0,"20"-5,8-2,1 1,-3 1,-5 2,-4 0,-4 2,-2 1,-3 0,0 0,-1 0,1 1,-1-1,-4 0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39,'38'-4,"27"-3,8 1,-4 2,-10-5,-13 1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189 396,'-21'18,"1"2,1 1,1 0,1 2,1-1,0 2,2 0,1 1,1 1,1 1,9-23,0 0,1 0,-1 0,1 0,0 0,0 1,1-1,-1 0,1 0,0 1,0-1,0 0,1 0,-1 1,1-1,0 0,0 0,1 0,-1 0,1 0,0 0,0-1,0 1,0 0,1-1,0 0,-1 1,1-1,1 0,-1-1,0 1,1 0,-1-1,1 0,-1 0,1 0,0 0,1 0,13 2,2 0,-1-1,0-1,0-1,1 0,-1-2,1 0,-1-1,0-1,0-1,0-1,13-5,63-35,-74 34</inkml:trace>
  <inkml:trace contextRef="#ctx0" brushRef="#br0" timeOffset="332.388">696 396,'-19'23,"0"1,2 1,1 1,0 1,2 0,2 0,0 2,2-1,-1 9,9-34,1 1,-1-1,1 1,0 0,1-1,-1 1,1 0,-1 0,1 0,0-1,1 1,-1 0,1 0,-1-1,1 1,0 0,1-1,-1 1,1 0,-1-1,1 0,0 1,0-1,0 0,1 0,-1 0,1-1,0 1,0 0,0-1,0 0,0 0,0 0,1 0,-1 0,0-1,1 1,2 0,8 0,0-1,0 0,0-1,1 0,-1-1,0-1,0 0,0-1,-1 0,1-1,-1-1,0 0,0-1,0 0,-1-1,1-1,-2 0,1 0,-1-1,-1-1,0 1,0-2,-1 1,0-2,-1 1,0-1,0 0,-2 0,0-1,0 0,-1 0,0-1,-3 8,0 0,-1 0,0 0,1-1,-2 1,1 0,-1-1,0 1,0 0,-1-1,0 1,0 0,-1 0,1 0,-1 0,0 0,-1 0,0 0,0 1,0-1,0 1,-1 0,0 0,0 0,0 0,-1 1,0 0,1 0,-2 0,1 0,0 1,-1 0,1 0,-1 0,0 1,0 0,-3-1,-37 5,27 3</inkml:trace>
  <inkml:trace contextRef="#ctx0" brushRef="#br0" timeOffset="782.899">1063 706,'18'-70,"-12"42,1 1,1 0,1 1,2-1,0 2,8-12,-19 37,0-1,0 1,0-1,0 1,0-1,1 1,-1 0,0-1,0 1,0-1,0 1,1-1,-1 1,0-1,0 1,1 0,-1-1,0 1,1 0,-1-1,0 1,1 0,-1-1,1 1,-1 0,1 0,-1-1,0 1,1 0,-1 0,1 0,-1 0,1 0,-1 0,1 0,-1 0,1 0,-1 0,1 0,-1 0,1 0,-1 0,1 0,-1 0,1 0,-1 1,0-1,1 0,-1 0,1 1,-1-1,0 0,1 0,-1 1,1-1,-1 1,0-1,0 0,1 1,-1-1,0 1,0-1,1 0,-1 1,0-1,0 1,9 40,-7-27,-2-8,1 0,0 0,0 0,0 0,1-1,0 1,0 0,1-1,-1 1,1-1,0 0,1 0,-1 0,1 0,0 0,0-1,1 0,-1 0,1 0,0 0,0-1,0 0,0 0,1 0,-1-1,1 1,5 0,-4-1,0-1,0 0,-1 0,1-1,0 0,0 0,0 0,0-1,-1 0,1-1,0 1,-1-1,1-1,-1 1,0-1,1 0,-1-1,-1 1,1-1,0 0,-1 0,0-1,0 0,0 0,-1 0,0 0,0-1,0 0,0 0,1-3,39-107,-41 94</inkml:trace>
  <inkml:trace contextRef="#ctx0" brushRef="#br0" timeOffset="1169.558">1938 114,'-13'10,"-20"12,1 2,2 2,0 0,2 2,1 1,-22 31,47-59,1 1,-1-1,0 1,1-1,-1 1,1 0,0 0,0 0,-1 0,1 0,0 0,0 0,1 0,-1 0,0 0,1 0,-1 1,1-1,0 0,0 0,0 1,0-1,0 0,0 0,1 1,-1-1,1 0,-1 0,1 0,0 0,0 0,0 0,0 0,0 0,1 0,-1 0,0 0,1-1,-1 1,1-1,0 1,0-1,-1 1,1-1,0 0,1 0,102 4,-96-7,-1 1,1 0,0 1,-1 0,1 0,-1 1,1 0,-1 0,1 1,-1 0,1 0,-1 1,0 0,0 1,-1 0,1 0,3 3,-9-5,-1-1,1 1,-1-1,1 1,-1 0,0 0,0 0,0 0,0 0,0 0,0 0,-1 0,1 0,-1 0,1 1,-1-1,0 0,0 0,0 0,0 1,0-1,0 0,-1 0,1 0,-1 1,1-1,-1 0,0 0,0 0,0 0,0 0,0 0,0-1,-1 1,1 0,-1-1,1 1,-1 0,0-1,0 1,-74 57,76-58,-164 110,150-100</inkml:trace>
  <inkml:trace contextRef="#ctx0" brushRef="#br0" timeOffset="1411.35">2531 1,'-29'43,"-19"38,-1 11,3-6,9-13,11-9,9-11,9-9,5-8,8-10,2-4,2-6</inkml:trace>
  <inkml:trace contextRef="#ctx0" brushRef="#br0" timeOffset="1600.443">2080 368,'53'0,"22"0,3 0,-2 4,-9 3,-12-1,-9-1,-9 3,-5 1,-4-2,-6-2</inkml:trace>
  <inkml:trace contextRef="#ctx0" brushRef="#br0" timeOffset="1816.16">2814 622,'0'14,"0"5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0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1,'0'4,"0"-2,-5-2,-6-1,-6-1,-5 1,-4 0,-2 0,0 1,-2 0,1 4,-1 3,1-1,1-2,-1 0,1-2,4-1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3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0,'-4'5,"-12"16,-3 9,-3 4,-2 2,2-2,1 0,-2-8,4-2,0 0,-1-6,2 1,0-4,3 0,-1-2,2-3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3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0 110,'0'17,"1"0,0 0,1 0,1 0,0 0,1-1,7 16,-9-26,0-1,1 0,-1 0,1 0,0-1,1 1,-1-1,1 1,0-1,0-1,0 1,1 0,-1-1,1 0,0 0,0 0,0-1,0 1,0-1,1-1,-1 1,1-1,-1 0,1 0,2 0,7-2,-1-1,0-1,0 0,0-1,-1-1,1 0,-1 0,0-2,0 1,-1-2,0 0,0 0,-1-1,0 0,-1-1,1-1,3-1,72-69,-83 80,0 1,0 0,0 0,0 0,0 0,0 0,0 1,0-1,0 1,0 0,0 0,0 0,-1 0,1 1,0-1,-1 1,1-1,-1 1,1 0,-1 0,0 0,23 12,-13-12,0 0,0-1,0-1,0 0,0-1,0 0,0-1,0 0,-1 0,1-2,-1 1,1-2,-1 1,-1-2,1 1,-1-1,0-1,0 0,-1 0,1-1,-2 0,1-1,-1 0,0-1,30-50,-34 40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33 120,'0'-120,"-16"172,8 9,2-1,4 1,2 0,3 1,-1 43,-2 89,0-194,1-1,-1 1,1 0,-1-1,1 1,0 0,-1-1,1 1,-1 0,1 0,0 0,-1 0,1 0,0 0,-1 0,1 0,0 0,-1 0,1 0,0 0,-1 0,1 0,-1 1,1-1,0 0,-1 0,1 1,-1-1,1 0,-1 1,1-1,-1 1,1-1,-1 1,1-1,-1 1,0-1,1 1,-1-1,0 1,1-1,-1 1,0 0,0-1,1 1,-1-1,0 1,0 0,0-1,0 1,0 0,0-1,0 1,0 0,0-1,0 1,-1-1,1 1,0 0,0-1,0 1,-1-1,1 1,117-158,-109 148,-1 2,0-1,0 1,0 0,1 0,0 1,1 0,-1 1,1-1,0 2,0-1,1 1,5-1,-12 6,0 0,1 0,-1 0,0 1,0-1,0 1,0 0,0-1,0 2,-1-1,1 0,-1 0,1 1,-1-1,0 1,0 0,0 0,0 0,0 0,-1 0,1 0,-1 0,0 1,0-1,0 0,-1 1,1-1,-1 0,1 1,-1-1,0 1,-1-1,1 1,-1-1,1 0,-1 1,-1 2,4 25,0-17,-2-9,0 0,1 0,-1 0,1 0,0-1,0 1,1 0,-1 0,1-1,0 1,0-1,1 1,-1-1,1 0,0 0,0 0,0 0,1-1,0 1,-1-1,1 0,1 1,14 3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0 198,'21'4,"1"-1,0-1,-1-1,1-1,0-1,-1 0,1-2,-1 0,1-2,-1 0,-1-2,1 0,7-4,-25 9,1 0,-1 0,0 0,1 0,-1 0,0 0,0-1,-1 0,1 0,-1 1,1-1,-1-1,0 1,0 0,0-1,0 1,-1-1,1 1,-1-1,0 0,0 1,-1-1,1 0,-1 0,1 0,-1 1,-1-1,1 0,0 0,-1 0,0 0,0 1,0-1,0 0,-1 1,1-1,-1 1,0 0,0-1,0 1,0 0,-1 0,1 0,-1 0,0 1,0-1,0 1,0 0,0 0,0 0,-3-1,-1 1,0 1,-1 1,1-1,0 1,0 0,0 1,-1 0,1 0,0 1,0-1,0 2,1-1,-1 1,0 0,1 0,0 1,0-1,0 2,0-1,0 0,1 1,0 0,0 1,-3 3,-7 9,1 1,1 0,0 1,1 0,1 1,2 1,-1 0,8-19,0 1,0 0,0 0,0 0,1 0,-1 1,1-1,0 0,0 0,1 1,-1-1,1 1,0-1,0 0,1 1,-1-1,1 1,0-1,0 0,0 0,1 0,-1 1,1-1,0-1,0 1,1 0,-1 0,1-1,0 1,0-1,0 0,0 0,10 3,0-1,0-1,0 0,0-1,1 0,-1-1,1-1,0 0,-1-1,1 0,0-1,-1-1,1 0,-1-1,1 0,6-3,10-4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9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57,'-4'29,"-3"24,1 7,2-1,5-1,3-6,1-7,-1-6,0-5,-2-4,-1-1,0-2,-1 0,0 0,0-9,0-13,0-7</inkml:trace>
  <inkml:trace contextRef="#ctx0" brushRef="#br0" timeOffset="285.006">1 142,'37'-19,"1"1,0 2,1 2,1 1,12 0,15-3,1 4,0 2,0 3,0 4,29 3,15 0,-88 0</inkml:trace>
  <inkml:trace contextRef="#ctx0" brushRef="#br0" timeOffset="735.533">933 340,'29'-5,"19"-1,6 0,-2 1,-4 1,-5 2,-7 1,-3 1,-8 0</inkml:trace>
  <inkml:trace contextRef="#ctx0" brushRef="#br0" timeOffset="987.724">989 537,'52'-5,"24"-1,2 0,-7 1,-10 2,-17-4,-14-1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8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0 140,'17'38,"18"120,-54 13,19-171,1-1,-1 1,1 0,-1 0,0 0,1 0,-1 0,1 0,-1 0,1 0,-1 0,1 0,-1 0,0 0,1 1,-1-1,1 0,-1 0,0 0,1 1,-1-1,1 0,-1 0,0 1,1-1,-1 0,0 1,1-1,-1 0,0 1,0-1,1 0,-1 1,0-1,0 1,0-1,0 0,0 1,1-1,-1 1,0-1,0 1,0-1,0 1,0-1,0 0,0 1,0-1,-1 1,1-1,0 1,0-1,0 0,0 1,-1 0,20-36,26-173,16 67,-57 130,0 2,1-1,0 0,1 1,0 0,1 0,-1 1,2 0,-1 0,1 0,0 1,1 0,-1 1,1 0,7-3,-14 8,-1 1,0-1,1 1,-1-1,1 1,-1 0,1 0,0 0,-1 0,1 0,-1 0,1 0,-1 0,1 0,-1 1,1-1,-1 1,0-1,1 1,-1 0,1-1,-1 1,0 0,0 0,1 0,-1 0,0 0,0 0,0 0,0 1,0-1,-1 0,1 0,0 1,0-1,-1 1,1-1,-1 0,1 1,-1-1,0 1,1-1,-1 1,0-1,0 1,0 0,0-1,-1 1,-8 75,1-4,12-56</inkml:trace>
  <inkml:trace contextRef="#ctx0" brushRef="#br0" timeOffset="564.704">537 309,'50'-9,"-27"6,0-1,0-1,-1-1,1-1,-1-1,-1-1,0-1,14-8,-32 16,0 0,0 1,0-1,0 0,-1 0,1-1,-1 1,1 0,-1-1,0 0,0 1,0-1,0 0,-1 0,1 0,-1 0,0-1,0 1,0 0,0 0,0-1,-1 1,1 0,-1-1,0 1,0-1,-1 1,1 0,0-1,-1 1,0 0,0-1,0 1,0 0,-1 0,1 0,-1 0,0 0,0 0,0 0,0 1,0-1,0 1,-1 0,1-1,-1 1,0 0,-3 0,0 0,1 0,-1 0,0 1,0 0,0 0,0 1,-1-1,1 1,0 1,0-1,0 1,0 0,0 1,0-1,0 1,1 0,-1 0,0 1,1 0,0 0,-2 1,-5 4,-1 0,1 1,1 0,0 1,0 0,1 1,0 0,-6 10,-37 86,52-103,0 0,0 0,0 1,1-1,-1 0,1 0,0 0,0 1,1-1,-1 0,1 0,0 1,0-1,0 0,1 0,-1 0,1 0,0-1,0 1,0 0,1-1,-1 1,1-1,0 0,0 0,1 1,14 8,1-1,1-1,0-1,0 0,1-1,0-2,0 0,1-1,0-1,21 1,97 0,-115-6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5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0,'0'5,"0"6,5 6,1 6,0 2,-1 3,-1 1,-2 1,-1-1,-1 0,0 0,-5 0,-1-1,0-4</inkml:trace>
  <inkml:trace contextRef="#ctx0" brushRef="#br0" timeOffset="247.242">0 480,'39'-5,"27"-6,6-1,-3 1,-9 2,-10 4,-9 1,-11 3</inkml:trace>
  <inkml:trace contextRef="#ctx0" brushRef="#br0" timeOffset="664.895">142 678,'17'-6,"0"2,-1 0,2 0,-1 2,0 0,0 1,1 1,9 1,-26-1,1 0,0 0,-1 0,1 0,0 1,-1-1,1 0,0 1,-1-1,1 1,-1 0,1-1,-1 1,1 0,-1 0,0 0,1 0,-1 0,0 0,0 0,0 0,1 1,-1-1,0 0,-1 1,1-1,0 1,0-1,-1 1,1-1,-1 1,1-1,-1 1,0 0,1-1,-1 1,0 0,0-1,0 1,0 0,-1-1,1 1,0 0,-1-1,1 1,-1-1,0 1,1-1,-1 1,0-1,0 1,0-1,0 1,-57 73,58-75,-100 121,99-119,0 1,0-1,-1 0,2 1,-1-1,0 1,0-1,1 1,-1-1,1 1,0-1,0 1,0-1,0 1,0 0,1-1,-1 1,1-1,-1 1,1-1,0 0,0 1,0-1,0 0,1 1,-1-1,1 0,-1 0,1 0,0 0,-1 0,1-1,0 1,0-1,1 1,-1-1,0 1,1-1,2 1,1 1,0-1,0-1,0 1,-1-1,2 0,-1 0,0-1,0 1,0-1,0-1,0 1,0-1,0 0,5-2,38-20,-30 12</inkml:trace>
  <inkml:trace contextRef="#ctx0" brushRef="#br0" timeOffset="1550.965">650 875,'131'-290,"-108"246,2 0,1 2,32-39,-21 41,-24 71,-10 193,-4-222,1 0,0 0,1 0,-1 0,0 0,0 0,1 0,0 0,-1 0,1 0,0-1,0 1,-1 0,2 0,-1-1,0 1,0-1,0 1,1-1,-1 1,1-1,-1 0,1 1,0-1,-1 0,1 0,0 0,0-1,-1 1,1 0,0-1,0 1,0-1,0 0,0 1,0-1,0 0,0 0,0 0,0-1,0 1,0 0,0-1,0 1,0-1,0 0,-1 1,1-1,0 0,0 0,-1 0,1-1,-1 1,1 0,-1-1,1 1,-1 0,0-1,1 0,136-222,-94 167,-43 57,-1 0,1 0,0 0,-1 0,1 0,0 1,-1-1,1 0,0 0,-1 0,1 1,-1-1,1 0,0 1,-1-1,1 1,-1-1,1 0,-1 1,1-1,-1 1,0-1,1 1,-1-1,0 1,1 0,-1-1,0 1,1-1,-1 1,0 0,0-1,0 1,0 0,0-1,0 1,0 0,0-1,0 1,0 0,0-1,0 1,0 0,0-1,-1 1,1 0,1 3,22 137,18-6,-34-118</inkml:trace>
  <inkml:trace contextRef="#ctx0" brushRef="#br0" timeOffset="4947.845">1553 254,'2'-2,"-1"0,1 0,0 0,0 0,-1 1,1-1,0 0,1 1,-1-1,0 1,0 0,0 0,1 0,-1 0,1 0,-1 0,1 1,-1-1,1 1,-1 0,1 0,-1 0,1 0,-1 0,1 0,0 1,-1-1,1 1,-1-1,0 1,1 0,-1 0,0 0,1 1,-1-1,0 1,0-1,0 1,0-1,0 1,-1 0,1 0,0 0,-1 0,1 0,-1 0,0 1,0-1,0 0,0 1,0-1,0 1,-1-1,1 2,38 216,-33-190,2-1,0-1,2 1,1-2,2 1,4 6,10 3,-26-37,-1 1,0 0,1-1,-1 1,1-1,-1 1,1-1,0 0,-1 1,1-1,-1 1,1-1,0 0,-1 0,1 1,0-1,-1 0,1 0,0 0,-1 0,1 0,0 1,0-1,-1-1,1 1,0 0,-1 0,1 0,0 0,0 0,-1-1,1 1,-1 0,1-1,0 1,-1 0,1-1,-1 1,1-1,0 1,-1-1,1 1,-1-1,0 1,1-1,-1 1,1-1,-1 0,0 1,0-1,1 0,-1 1,0-1,0 0,0 1,0-1,0 0,0 0,111-308,-40 139,-71 170,3-5,-1 0,0 0,0 0,-1 0,1 0,-1 0,0 0,0-1,-1 1,0 0,0-1,0 1,-1 0,1-1,-1 1,-1-2,-3 1</inkml:trace>
  <inkml:trace contextRef="#ctx0" brushRef="#br0" timeOffset="5433.565">2231 113,'63'-9,"-57"7,0 0,0 0,0 0,0 1,1 0,-1 0,0 1,0 0,1 0,-1 0,0 1,0 0,0 0,1 0,-1 1,0 0,-1 0,1 0,0 1,-1 0,1 0,2 2,-7-2,0-1,1 0,-1 0,0 0,0 1,0-1,-1 0,1 1,-1-1,1 1,-1-1,0 1,0-1,0 1,0-1,0 1,0-1,-1 1,1-1,-1 0,0 1,0-1,1 0,-2 1,1-1,0 0,0 0,-1 0,0 1,-49 58,-71 48,120-107,0-1,0 0,1 0,-1 1,1-1,-1 1,1 0,-1-1,1 1,0 0,0 0,0-1,0 1,0 0,0 0,1 0,-1 0,1 1,-1-1,1 0,0 0,0 0,0 0,0 0,0 0,0 1,1-1,-1 0,0 0,1 0,0 0,0 0,0 0,-1 0,2 0,-1-1,0 1,0 0,1 0,-1-1,0 1,1-1,0 0,-1 1,1-1,0 0,1 1,15 2,1-1,0-1,-1 0,1-1,0-1,0-1,0-1,-1-1,1 0,13-5,57-6,-59 11,-4 2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02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353 254,'-8'-4,"1"1,-1 0,0 1,1 0,-1 0,0 0,0 1,0 0,0 1,-1 0,1 0,0 0,0 1,0 1,0-1,0 1,0 1,1-1,-1 1,-6 4,-143 59,156-65,-1-1,1 1,-1 0,1 0,0 0,0 0,-1 0,1 0,0 0,0 0,0 0,0 0,0 1,0-1,0 0,1 1,-1-1,0 1,1-1,-1 1,1-1,-1 1,1-1,0 1,0-1,0 1,0-1,0 1,0 0,0-1,0 1,1-1,-1 1,0-1,1 1,0-1,-1 1,1-1,0 0,0 1,-1-1,1 0,0 1,0-1,1 0,-1 0,0 0,0 0,0 0,1 0,-1-1,0 1,1 0,-1 0,1-1,-1 1,1-1,-1 0,1 1,-1-1,1 0,0 0,-1 0,2 0,121 24,-108-22,45 15,-59-16,-1-1,0 1,0 0,0 0,0 0,0 0,0 0,0 0,0 0,0 0,-1 0,1 0,0 0,-1 0,1 1,0-1,-1 0,0 0,1 1,-1-1,0 0,0 1,1-1,-1 1,0-1,0 0,-1 1,1-1,0 0,0 1,-1-1,1 0,-1 1,1-1,-1 0,1 0,-1 0,0 1,0-1,1 0,-1 0,-1 0,-5 8,0 0,-1-1,0 0,-1 0,0-1,0 0,0 0,-1-1,-9 4,-35 26,-4 22,57-57,0 1,-1 0,1 0,0 0,0 0,0 0,0 0,0 0,1 0,-1 1,1-1,-1 0,1 0,0 1,0-1,0 0,0 0,0 1,1-1,-1 0,1 0,-1 0,1 1,0-1,0 0,0 0,0 0,0 0,0 0,0-1,1 1,-1 0,1 0,0 0,4 2,0 0,1 0,-1-1,1 1,-1-1,1-1,0 1,0-1,0-1,1 1,-1-1,0 0,1-1,-1 0,0 0,1 0,-1-1,0 0,0-1,1 0,-1 0,0 0,-1-1,1 0,0 0,-1-1,0 1,1-2,-2 1,3-2,8-9</inkml:trace>
  <inkml:trace contextRef="#ctx0" brushRef="#br0" timeOffset="316.264">211 0,'-16'37,"2"0,2 1,2 1,1 0,2 0,1 1,1 29,5-29,1 0,2 0,2 0,2 0,5 14,-3-9,11 198,-21-161,-1-58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0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46,'4'43,"2"1,1-1,3 0,2-1,1 0,17 35,-27-70,63 160,-66-166,0 0,0 0,-1 0,1-1,0 1,0 0,1 0,-1 0,0 0,0 0,0 0,1 0,-1 0,0 0,1 0,-1-1,1 1,-1 0,1 0,-1 0,1-1,0 1,-1 0,1-1,0 1,-1-1,1 1,0-1,0 1,0-1,0 1,-1-1,1 0,0 1,0-1,0 0,0 0,0 0,0 0,0 0,0 0,0 0,0 0,0 0,0 0,0 0,-1-1,1 1,0 0,0-1,0 1,0 0,0-1,-1 1,1-1,0 0,0 1,-1-1,1 0,76-174,-56 131,-1-1,-3-1,-2 0,-1-1,2-23,11-15,-18 71</inkml:trace>
  <inkml:trace contextRef="#ctx0" brushRef="#br0" timeOffset="416.27">678 328,'29'0,"19"0,6 0,-1 0,-5 0,-6 0,-5 0,-5 0,-7 0</inkml:trace>
  <inkml:trace contextRef="#ctx0" brushRef="#br0" timeOffset="667.591">706 526,'33'-5,"27"-1,6 0,-2 1,-8 1,-13 2</inkml:trace>
  <inkml:trace contextRef="#ctx0" brushRef="#br0" timeOffset="1244.601">1129 752,'44'-91,"-27"50,2 0,2 1,2 1,1 1,2 1,1 1,2 2,21-19,-49 51,-1 1,1 0,0 0,0 0,-1-1,1 1,0 0,0 0,0 0,0 0,0 1,0-1,1 0,-1 0,0 1,0-1,0 0,1 1,-1-1,0 1,1 0,-1-1,0 1,1 0,-1 0,1 0,-1 0,0 0,1 0,-1 0,0 1,1-1,-1 0,0 1,1-1,-1 1,0-1,0 1,1 0,-1 0,0-1,0 1,0 0,0 0,0 0,0 0,0 0,0 0,-1 0,1 1,0-1,0 0,-11 98,1-60,4 31,5-69,0 0,0 1,0-1,0 0,0 0,0 0,0 1,1-1,-1 0,0 0,1 0,-1 0,1 1,-1-1,1 0,0 0,-1 0,1 0,0 0,0-1,0 1,0 0,0 0,0 0,0-1,0 1,0 0,0-1,0 1,0-1,0 0,0 1,0-1,1 0,-1 1,0-1,0 0,1 0,-1 0,0 0,0 0,0-1,1 1,-1 0,0 0,0-1,0 1,0-1,0 1,1-1,-1 1,0-1,0 0,0 0,124-107,51-37,-176 144,1 0,0-1,0 1,0 0,0-1,1 1,-1 0,0 0,0 0,1 0,-1 0,0 1,1-1,-1 0,1 0,-1 1,1-1,-1 1,1 0,0-1,-1 1,1 0,-1 0,1 0,0 0,-1 0,1 0,0 1,-1-1,1 0,-1 1,1-1,-1 1,1 0,-1-1,1 1,-1 0,0 0,1 0,-1 0,0 0,0 0,0 1,1 0,-23 86,17-82,1 0,1 0,-1 0,1 0,0 0,1 0,-1 0,1 1,0-1,1 1,0-1,0 0,0 1,0-1,2 2,6 9,4-6</inkml:trace>
  <inkml:trace contextRef="#ctx0" brushRef="#br0" timeOffset="1912.599">2259 272,'-14'0,"-1"1,1 1,0 0,1 1,-1 1,0 0,1 0,0 2,0-1,0 2,1 0,0 0,0 1,1 1,0 0,0 0,0 2,8-8,0 0,0 0,1 0,-1 1,1-1,-1 1,1 0,0 0,1 0,-1 0,1 0,0 0,0 0,0 0,0 1,1-1,-1 0,1 1,0-1,1 0,-1 1,1-1,0 0,0 0,0 0,0 0,1 0,0 0,-1 0,1 0,1 0,-1-1,1 1,-1-1,1 0,0 1,0-1,3 1,1-2,0 0,0 0,1-1,-1 0,0-1,1 0,-1 0,0 0,1-1,-1 0,0 0,0-1,0 0,0 0,0-1,0 0,0 0,-1-1,0 1,1-1,0-2,120-101,2-13,-129 119,0 1,1-1,-1 0,1 1,-1-1,1 1,-1-1,1 1,-1-1,1 1,0 0,-1-1,1 1,0-1,-1 1,1 0,0 0,-1 0,1-1,0 1,0 0,-1 0,1 0,0 0,-1 0,1 0,0 0,0 0,-1 0,1 1,0-1,-1 0,1 0,0 1,-1-1,1 0,0 1,-1-1,1 1,0-1,-1 1,1-1,-1 1,1-1,-1 1,0-1,1 1,-1 0,1-1,-1 1,0 0,0-1,1 1,-1 0,0-1,0 1,0 0,0 0,0-1,0 1,0 0,0 0,0 0,-8 57,6-44,0 10,2 0,0 1,2-1,0 0,2 0,1 0,1 0,1-1,1 0,0 0,6 6,11 40,-18-48,-1 0,-1 1,-1 0,-1 0,-1 0,0 0,-2 0,-1 1,-1-1,0 0,-2 0,-4 13,5-26,-1-1,0 0,0 0,-1 0,0-1,0 0,0 0,-1 0,-1 0,1-1,-1 0,0 0,0-1,0 0,-1 0,0-1,0 0,0 0,-1-1,1 0,-1 0,1-1,-1 0,0-1,0 0,-2 0,6-1,1 0,0 0,-1 0,1-1,0 1,-1-1,1 0,0-1,0 1,-1-1,1 1,0-1,1 0,-1-1,0 1,1-1,-1 1,1-1,0 0,0-1,0 1,0 0,0-1,1 0,0 1,0-1,0 0,0 0,0 0,1 0,0-1,0 1,0 0,0-1,1 1,-1 0,1-1,0 1,1 0,-1-1,1 1,0-4,6-12,0 1,2 0,0 0,1 1,0 0,2 0,7-7,-2-1,0 2</inkml:trace>
  <inkml:trace contextRef="#ctx0" brushRef="#br0" timeOffset="2595.59">2738 215,'5'13,"-1"0,0 1,0-1,-1 1,-1 0,-1 0,0 0,0 0,-2 1,1-2,0 0,1 0,0 0,1 0,1 0,0-1,0 1,1-1,1 0,1 3,-4-12,0 1,0-1,0 0,1 0,-1 0,1 0,0 0,0 0,0-1,0 1,0-1,0 0,1 0,-1 0,1 0,-1-1,1 1,0-1,0 0,-1 0,1-1,0 1,0-1,0 0,0 0,0 0,0 0,0-1,0 1,-1-1,1 0,0 0,0-1,-1 1,1-1,-1 1,1-1,-1-1,0 1,2-1,10-10,0-1,-1 0,-1-2,0 1,-1-1,-1-1,0 0,-1-1,4-12,35-53,-49 81,0 1,0-1,1 1,-1 0,0-1,1 1,-1 0,1-1,0 1,-1 0,1 0,0 0,0 0,0-1,0 1,0 0,0 0,0 1,0-1,0 0,0 0,1 0,-1 1,0-1,0 1,1-1,-1 1,0-1,1 1,-1 0,1 0,-1 0,0-1,1 1,-1 1,1-1,-1 0,0 0,1 0,-1 1,1-1,-1 1,0-1,0 1,1 0,-1-1,1 2,6 110,-9-81,-1 46,5 1,2-1,4 1,54 252,-51-267,-7-46,-1 0,0 0,-1 0,-1 0,-1 0,0 1,-1-1,-1 1,0-1,-2 0,0 0,-1 0,-5 14,7-27,0 0,-1 0,1 0,-1-1,0 1,0-1,0 1,-1-1,1 0,-1 0,0-1,0 1,0-1,0 0,0 0,0 0,0 0,-1-1,1 0,-1 0,1 0,-1 0,0-1,1 0,-1 0,1 0,-1 0,0-1,1 0,-4-1,1 1,-1-1,1-1,-1 0,1 0,0 0,0-1,1 0,-1 0,1 0,0-1,0 0,0-1,1 1,0-1,0 0,0 0,-3-7,2 0,2 0,-1 0,2 0,-1-1,2 1,0-1,1 0,0 0,1 0,0 0,1 0,1 1,0-1,1 0,1 1,0 0,0-1,2 2,-1-1,2 1,0-1,0 2,7-10,14-6,1 1,2 2,0 0,1 2,1 2,1 1,1 1,1 2,0 2,1 1,0 1,7 1,2-2,-9 4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81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199 284,'-17'15,"-1"0,2 2,0 0,1 1,1 1,1 0,0 0,2 2,0-1,1 2,1-1,1 1,1 0,1 1,1 0,1 0,1 0,1 15,1-33,1 0,0-1,1 1,-1-1,1 1,0-1,0 1,0-1,1 1,0-1,0 0,0 0,0 0,0 0,1 0,0 0,0-1,0 1,0-1,0 0,1 0,-1 0,1 0,0-1,0 1,0-1,0 0,0 0,1-1,-1 1,1-1,1 0,20 2,-2-2</inkml:trace>
  <inkml:trace contextRef="#ctx0" brushRef="#br0" timeOffset="833.895">256 735,'36'-8,"-1"-1,0-2,-1-1,0-2,0-1,-2-1,0-2,-1-2,6-6,-29 22,0-1,-1 1,0-2,0 1,0-1,0 0,-1-1,0 1,0-1,-1-1,0 1,0-1,-1 1,0-1,0-1,-1 1,0 0,0-1,-1 0,0 1,0-6,-2 14,-1-1,1 0,0 0,0 0,-1 1,1-1,-1 0,1 0,-1 1,1-1,-1 0,1 1,-1-1,1 1,-1-1,0 0,1 1,-1 0,0-1,0 1,1-1,-1 1,0 0,0-1,0 1,1 0,-1 0,0 0,0 0,0 0,0 0,1 0,-1 0,0 0,0 0,0 0,0 0,1 1,-1-1,0 0,0 1,1-1,-1 0,0 1,0-1,1 1,-1-1,0 1,1 0,-1-1,1 1,-1 0,-34 30,-24 62,58-89,-1-1,1 0,0 1,0-1,1 0,-1 1,1-1,-1 1,1-1,0 1,0-1,1 1,-1-1,1 1,0-1,0 0,0 1,0-1,0 0,1 0,0 0,-1 0,1 0,0 0,1 0,-1-1,0 1,1-1,2 3,8 1,0 1,0-2,1 0,-1-1,1 0,0-1,0 0,1-2,-1 1,0-2,1 0,-1 0,0-2,1 1,-1-2,0 0,0-1,0 0,-1-1,0-1,0 0,0 0,0-1,-1-1,8-7,5-2,-2 0,0-2,-1 0,0-1,14-21,-35 41,0 0,0-1,0 0,0 1,0-1,0 1,0-1,0 0,0 0,-1 0,1 1,0-1,-1 0,1 0,0 0,-1 0,1 0,-1 0,0 0,1 0,-1 0,0 0,1-1,-1 1,0 0,0 0,0 0,0 0,0 0,0 0,-1 0,1-1,0 1,0 0,-1 0,1 0,-1 0,1 0,-1 0,1 0,-1 0,0 0,1 0,-1 1,0-1,0 0,0 0,1 1,-1-1,0 0,0 1,0-1,0 1,0-1,0 1,0 0,-1-1,1 1,0 0,0 0,0 0,0 0,-6 2,0 1,0 0,1 1,0 0,-1 0,1 0,1 1,-1 0,1 0,-1 0,2 1,-1 0,0 0,1 0,0 0,1 0,0 1,0 0,0 0,0 0,1 1,1-5,1 1,0-1,0 0,0 1,0-1,0 0,1 1,0-1,-1 0,1 0,0 0,1 0,-1 0,0 0,1 0,0 0,0 0,0-1,0 1,0 0,0-1,0 0,1 0,0 0,-1 0,1 0,0 0,0 0,0-1,0 0,1 1,4 2,0-1,0 0,0-1,1 0,-1 0,1-1,-1 0,1 0,-1-1,1 0,7-1,18-8,-1-2,0-1,-1-1,0-2,-1-1,0-2,12-10,-29 21,0-1,0-1,-1-1,0 0,0 0,-1-1,-1-1,0 0,-1 0,0-1,0-1,-2 0,0 0,0 0,-1-3,-6 16,0 0,-1-1,1 1,-1 0,0-1,1 1,-1-1,0 1,0 0,0-1,0 1,0-1,0 1,0-1,0 1,-1 0,1-1,-1 1,1 0,-1-1,1 1,-1 0,0 0,1-1,-1 1,0 0,0 0,0 0,0 0,0 0,0 0,0 0,0 0,-1 1,1-1,0 0,0 1,-1-1,1 1,0-1,-1 1,1 0,0-1,-1 1,1 0,-1 0,1 0,-1 0,1 0,0 0,-1 1,1-1,-1 0,1 1,0-1,-1 1,1-1,0 1,0 0,-1 0,1-1,0 1,0 0,0 0,-6 4,1 1,-1-1,1 1,0 0,1 0,-1 1,1 0,1 0,-1 0,1 0,0 1,1 0,0-1,0 1,1 0,0 1,0-1,1 0,0 1,0 0,0-4,1 1,0-1,0 1,0-1,0 1,1-1,0 1,0-1,1 1,0-1,0 0,0 0,0 0,1 0,-1 0,1 0,1-1,-1 1,1-1,-1 0,1 0,1 0,-1-1,0 1,1-1,0 0,-1 0,1-1,0 1,1-1,18 5</inkml:trace>
  <inkml:trace contextRef="#ctx0" brushRef="#br0" timeOffset="1170.678">2176 143,'-186'292,"183"-289,0 0,0 0,0 0,1 1,-1 0,1-1,0 1,0 0,0 0,1 0,0 0,-1 0,1 0,1 1,-1-1,1 0,-1 1,1-1,0 0,1 1,-1-1,1 0,0 0,0 1,0-1,1 0,-1 0,1 0,0 0,0-1,0 1,1 0,-1-1,1 0,0 1,0-1,0 0,6 0,-1 1,1-2,0 1,0-1,0 0,1-1,-1 0,0 0,0-1,1-1,-1 1,0-2,0 1,0-1,5-1,-13 2,1 0,-1 1,1-1,-1 0,0 0,1 1,-1-1,0 0,0 0,1-1,-1 1,0 0,0 0,0-1,0 1,-1 0,1-1,0 1,0-1,-1 1,1-1,-1 1,1-1,-1 1,0-1,0 0,0 1,0-1,0 1,0-1,0 0,-3-13</inkml:trace>
  <inkml:trace contextRef="#ctx0" brushRef="#br0" timeOffset="1382.06">1809 368,'38'0,"32"0,9 0,-4 0,-10 0,-12 0,-9 0,-8 0,-5 0,-3 0,-7 0</inkml:trace>
  <inkml:trace contextRef="#ctx0" brushRef="#br0" timeOffset="1586.967">2542 1,'5'43,"1"39,0 14,-1 1,-1-11,-2-16,-1-10,-5-11,-3-8,1-6,-4-10,-5-4,-4-1,0-3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3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-16506.369">3823 3698,'173'-17,"-50"-12,5 6,-114 20,-1 0,0 0,1 1,-1 1,1 0,0 1,-1 0,1 1,-1 1,12 2,154 33,-123-30,-1-2,1-3,49-4,-9 0,130-27,-137 30,104-12,-132 1,0 3,0 3,1 3,36 4,11-2,257-1,-342 0</inkml:trace>
  <inkml:trace contextRef="#ctx0" brushRef="#br0" timeOffset="-14642.317">973 311,'3081'0,"-2661"-28,22 28,-194 29,48-31,-96-25,110 27,-259 5,-33 1</inkml:trace>
  <inkml:trace contextRef="#ctx0" brushRef="#br0" timeOffset="-13389.244">5150 29,'1'0,"-1"0,1-1,-1 1,0-1,1 1,-1 0,1 0,-1-1,1 1,-1 0,1 0,-1 0,1 0,0-1,-1 1,1 0,-1 0,1 0,-1 0,1 0,-1 0,1 0,0 1,-1-1,1 0,-1 0,1 0,-1 1,1-1,-1 0,1 0,-1 1,1-1,-1 0,0 1,1-1,-1 1,1-1,-1 0,0 1,1-1,-1 1,0-1,0 1,1-1,-1 1,0-1,0 1,0-1,0 1,0 0,0-1,0 1,0-1,0 1,0-1,0 1,0-1,0 1,0 0,5 39,-5-39,31 230,-32-65,12 158,4-128,-9 0,-8 25,0-24,2 396,29-176,-30 231,-25-389,-5-4,31 24,-29-51,29-215,-1-9,0 1,1 0,-1 0,1 0,1-1,-1 1,1 0,-1 0,1-1,0 1,1 0,-1-1,1 1,0-1,2 2,16-30,1-42,-18 43</inkml:trace>
  <inkml:trace contextRef="#ctx0" brushRef="#br0" timeOffset="-13037.276">5488 3219,'-19'38,"-16"27,-7 13,0-3,1-5,3-8,3-7,-2-2,1-5,1-6,2-6,7 1,3-6,4-3,3-2,2-1,4-4</inkml:trace>
  <inkml:trace contextRef="#ctx0" brushRef="#br0" timeOffset="-12172.015">5488 1,'-19'23,"0"1,2 1,0 1,2 0,-3 10,-56 88,-137 147,174-228,30-36,0 0,1 0,-1 0,2 1,-1 0,1 0,0 1,0-1,1 1,0 0,1 0,0 1,1-1,-2 8,6 0</inkml:trace>
  <inkml:trace contextRef="#ctx0" brushRef="#br0" timeOffset="-5725.689">5941 1187,'-18'67,"15"-28,2 0,1 0,2 0,7 36,3 71,-13-93,12 89,-5-124</inkml:trace>
  <inkml:trace contextRef="#ctx0" brushRef="#br0" timeOffset="-5219.251">5771 1299,'14'-30,"2"2,0 0,2 1,1 0,1 2,1 0,1 1,2 2,0 0,14-9,-28 24,-1 0,1 1,0 0,1 0,-1 1,1 1,0 0,1 0,-1 1,1 1,-1-1,1 2,0 0,0 0,-1 1,1 1,0 0,0 0,-1 1,1 1,-1 0,0 0,1 1,-9-2,-1-1,0 1,0-1,0 1,0 0,0 0,0 0,0 0,0 0,-1 1,1-1,-1 0,0 1,0-1,0 1,0-1,0 1,0 0,-1-1,1 1,-1 0,1-1,-1 1,0 0,0 0,-1-1,1 1,-1 0,1-1,-1 1,0 1,-37 85,32-78,-12 20,-2-1,-2-2,0 0,-2-1,-23 20,-1 3,45-48,0-1,1 1,-1 0,1 0,-1 1,1-1,0 0,0 1,0-1,0 1,0 0,1 0,-1 0,1-1,-1 1,1 1,0-1,1 0,-1 0,0 0,1 0,0 1,0-1,0 0,0 0,0 1,1-1,-1 0,1 0,0 0,0 0,0 0,0 0,1 0,-1 0,1 0,0 1,160 90,1-5,-147-81</inkml:trace>
  <inkml:trace contextRef="#ctx0" brushRef="#br0" timeOffset="-4773.357">6815 1327,'-24'15,"-17"18,-2 10,6 1,10-2,9-3,8-3,10-8,5-4,7-6,6-2,5-2,3-5,-3-8,-1-5,-3-1</inkml:trace>
  <inkml:trace contextRef="#ctx0" brushRef="#br0" timeOffset="-4474.346">7097 1299,'-9'12,"0"1,1 0,0 0,1 1,0 0,2 0,-1 1,2-1,0 1,1 1,0-1,1 5,1-17,1-1,0 1,0-1,0 1,1-1,-1 1,0 0,1-1,0 1,0-1,0 0,0 1,0-1,0 0,0 1,1-1,-1 0,1 0,-1 0,1 0,0-1,0 1,0 0,0-1,0 1,0-1,1 0,-1 1,0-1,1 0,-1-1,1 1,-1 0,1-1,-1 1,1-1,-1 0,1 0,0 0,-1 0,1 0,-1-1,1 1,-1-1,1 1,-1-1,1 0,-1 0,0 0,1-1,-1 1,0 0,2-2,12-6,-1-2,0 1,0-2,-1 0,0-1,-1 0,-1-1,0 0,-1-1,3-6,-11 18,1-1,-1 0,0 0,-1 0,1 0,-1-1,0 1,0-1,0 0,-1 1,1-1,-1 0,-1 0,1 0,0 0,-1 1,0-1,0 0,-1 0,1 0,-1 0,0 0,-1 0,1 1,-1-1,0 0,0 1,0-1,0 1,-1 0,0 0,0 0,0 0,0 1,-1-1,1 1,-1-1,0 1,0 1,0-1,-1 0,0 0,-5 2,1 0,-1 1,1-1,-1 2,1-1,-1 1,1 1,0 0,-1 0,1 1,0 0,1 0,-1 1,0 1,1-1,0 1,-4 4,-13 6</inkml:trace>
  <inkml:trace contextRef="#ctx0" brushRef="#br0" timeOffset="-4088.376">7718 1074,'-9'3,"0"0,1 1,-1 0,1 1,0 0,0 0,0 1,1 0,0 0,0 0,1 1,0 0,0 1,0-1,1 1,0 0,1 1,0-1,-1 4,5-8,1 0,0 0,0 0,0 0,0 0,1-1,-1 1,1 0,0-1,0 1,1-1,-1 0,1 1,-1-1,1 0,0-1,0 1,0 0,1-1,-1 0,1 0,-1 0,1 0,0 0,-1-1,1 1,42 31,-43-30,-1 0,0 1,-1-1,1 1,0 0,-1-1,0 1,0 0,0 0,-1 0,1-1,-1 1,0 0,0 0,0 0,-1 0,1 0,-1 0,0 0,0-1,0 1,0 0,-1 0,0-1,0 1,0-1,0 0,0 0,-1 0,1 0,-1 0,0 0,0 0,0-1,0 0,0 1,0-1,-1 0,1-1,-1 1,0-1,1 1,-1-1,0 0,-5 4,3-1,-1 0,1 0,-1-1,1 1,-1-2,0 1,0-1,0 0,-1 0,1-1,0 0,-1 0,1-1,-4 0,-6-5</inkml:trace>
  <inkml:trace contextRef="#ctx0" brushRef="#br0" timeOffset="-3667.492">8311 847,'-33'14,"1"2,1 0,0 2,2 2,0 0,1 2,1 1,-3 5,23-22,0 1,1-1,0 1,0 1,0-1,1 1,0 0,0 1,1-1,0 1,0 0,1 0,0 0,1 0,0 0,1 1,0-1,0 1,1-1,0 1,0-1,1 0,1 1,0-1,0 0,0 1,1-1,1-1,0 1,0 0,1 1,0-3,1 0,0 0,0-1,0 0,1 0,-1-1,2 1,-1-2,0 1,1-1,0 0,0 0,0-1,0 0,1-1,-1 0,1 0,0 0,-1-1,5-1,6 2,1-2,-1 0,1-2,-1 0,1-1,-1-1,0 0,14-7,-15 4,0-2,-1 0,0-1,0-1,-1 0,-1-2,0 1,0-2,-2 0,1-1,-2 0,0-1,-1 0,-1-1,0 0,-1 0,-1-1,0-1,-2 1,0-1,-1 0,-1-1,-1 1,-1-1,0-9,-2 19,-2-1,1 1,-2 0,1 0,-1-1,-1 2,0-1,0 0,-1 1,0 0,-1 0,1 0,-2 1,1-1,-2 2,1-1,-1 1,0 0,0 1,0-1,-1 2,0-1,-1 1,1 1,-1 0,0 0,0 1,0 0,0 0,0 1,-1 1,1 0,-1 0,1 1,-1 1,1-1,-2 2,-10 0,1 2,0 0,0 2,0 0,1 1,-1 1,2 1,-3 2,-14 10</inkml:trace>
  <inkml:trace contextRef="#ctx0" brushRef="#br0" timeOffset="-3334.804">7916 1243,'21'-18,"43"-40,3 3,1 3,14-4,-79 54,0-1,0 1,0-1,0 1,0 0,0 0,1 0,-1 1,1-1,-1 1,1 0,0 0,-1 0,1 0,0 1,0 0,-1-1,1 1,0 1,0-1,-1 0,1 1,0 0,0 0,-1 0,1 0,-1 1,1-1,-1 1,0 0,3 2,13 30,30 26,-39-54,1 0,0-1,-1-1,2 0,-1 0,0-1,1-1,0 0,0 0,-1-1,1-1,0 0,0 0,0-1,0-1,-1 0,1 0,4-3,8-1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59.79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0 724,'594'0,"-423"29,280-29,113 0,-338 28,507-28,12 0,-501 29,461-29,-508-29,283 29,85 0,-340-29,311 30,-512-1</inkml:trace>
  <inkml:trace contextRef="#ctx0" brushRef="#br0" timeOffset="2464.958">4855 302,'0'622,"-28"-452,16-14,6-137</inkml:trace>
  <inkml:trace contextRef="#ctx0" brushRef="#br0" timeOffset="3201.163">5136 499,'-4'2,"-1"0,0 0,1 0,0 0,-1 1,1 0,0 0,0 0,0 0,1 0,-1 1,1 0,0 0,0 0,-1 1,-8 10,-171 152,-172 194,325-301,30-59,0-1,0 1,0-1,0 1,0-1,1 1,-1-1,0 1,0-1,1 1,-1-1,0 1,1-1,-1 1,1-1,-1 0,1 1,-1-1,0 1,1-1,-1 0,1 0,0 1,-1-1,1 0,-1 0,1 0,-1 0,1 0,-1 1,1-1,0 0,-1 0,1 0,-1-1,1 1,-1 0,1 0,0 0,-1 0,1 0,-1-1,1 1,-1 0,1 0,-1-1,1 1,-1 0,0-1,1 1,-1-1,1 1,-1-1,0 1,1 0,-1-1,0 0,30-21,-14 8,-1 2</inkml:trace>
  <inkml:trace contextRef="#ctx0" brushRef="#br0" timeOffset="6234.921">5899 47,'-4'1,"1"1,-1 0,1 0,0 0,0 0,-1 0,1 1,1 0,-1-1,0 1,1 0,-1 0,1 0,0 1,0-1,0 0,0 1,1 0,-2 2,2-3,-3 6,0 0,0 1,1 0,0-1,0 1,1 0,1 0,0 1,0-1,1 0,0 0,1 2,-1-8,1 1,0-1,0 0,0 0,0 0,1 0,-1 0,1 0,0 0,1 0,-1 0,0-1,1 1,0-1,0 0,0 0,0 0,0 0,1-1,0 1,-1-1,1 0,0 0,0 0,0 0,0-1,0 0,0 1,3-1,2-2,1 0,-1 0,0-1,1-1,-1 1,0-1,-1-1,1 0,-1 0,1 0,-1-1,0-1,-1 1,0-1,1 0,-2-1,1 0,-1 0,0 0,-1-1,1 0,-1 0,0-3,9-8,-1 0,-1-1,-1-1,-1 0,0 0,-2-1,-1 0,4-19,-10 40,-1 1,1 0,0 0,-1 0,1 0,-1-1,1 1,0 0,-1 0,1 0,0 0,-1 0,1 1,0-1,-1 0,1 0,-1 0,1 0,0 1,-1-1,1 0,-1 1,1-1,-1 0,1 1,-1-1,1 1,-1-1,1 0,-1 1,0 0,1-1,-1 1,0-1,1 1,-1-1,0 1,0 0,1-1,-1 1,0-1,0 1,0 0,0-1,0 1,0 0,0-1,0 1,0-1,0 1,0 0,0-1,-1 1,1 0,0-1,0 1,32 86,-5 1,-3 1,11 80,-23-97,-3 1,-3 0,-4 0,-2 1,-7 37,6-107,0 17,-1 0,-1 0,0 1,-2-2,-1 1,0-1,-2 0,0 0,-1-1,-1 0,-1 0,-1-1,0-1,-1 0,8-12,1-1,-1 0,0 0,0-1,0 1,0-1,-1 0,1 0,-1-1,0 0,0 0,0 0,0-1,0 0,0 0,0 0,-1-1,1 0,0 0,0-1,0 1,-1-1,1-1,0 1,0-1,1 0,-1 0,0-1,1 0,-1 0,1 0,0-1,0 1,0-1,0 0,1-1,0 1,0-1,0 0,0 0,1 0,0-1,0 1,0-1,-1-5,1 0,0 0,1 0,0-1,1 1,0 0,1-1,0 0,1 1,0 0,1-1,0 1,1 0,0 0,1 0,0 0,1 0,0 1,3-3,12-22,3 1,0 0,3 2,14-14,-26 31,1 0,0 1,1 1,0 1,1 0,1 1,0 1,0 0,1 2,0 0,1 1,3 0,2 2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1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61,'93'-45,"-70"40,1 1,0 1,-1 1,1 1,0 1,12 2,5-1,-34-1,0 0,0 1,0 0,0 0,0 0,0 1,0 0,-1 1,1-1,-1 1,1 0,-1 1,0 0,0 0,-1 0,1 1,-1-1,0 1,0 1,0-1,-1 1,0-1,0 1,0 1,-1-1,0 0,0 1,-1-1,0 1,0 0,0 0,-1 0,0 2,3 32,-1-1,-2 1,-2-1,-4 21,-23 137,-1 27,30 538,-1-262,1-478,2-1,1 0,1 0,1 0,0-1,2 0,1 0,0-1,1 0,2-1,0 0,0 0,2-1,8 15,-15-18,1-1,1 1,1-2,0 1,0-2,1 1,1-2,0 1,1-1,0-1,0-1,1 0,5 2,-117 5,86-14,1 1,0 0,0 1,0 0,0 0,0 1,1 1,0-1,0 2,0 0,1 0,0 0,0 1,1 1,0-1,1 1,0 1,0-1,1 1,0 0,0 1,1-1,1 1,0 0,0 0,1 1,1-1,-1 6,-23 183,24 223,19-299,-12-107,-2 0,0 0,-1 0,-1 0,-1 0,0 1,-1-1,-1 0,-1 0,-4 15,-23 205,23-202,4-10,-2 0,0-1,-2 0,0 0,-2-1,0 0,-2 0,-1-1,0-1,-8 10,-179 170,186-190,-1-2,0 1,0-2,0 0,-1 0,-1-2,1 1,-1-2,0 0,0-1,-17 1,-101 1,109-7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1 339,'5'0,"11"0,8 0,4 0,2 0,2 0,-1 0,-1 0,0 0,-1 0,0 0,0 0,-1 0,0 0,0 0,0 0,0 0,-4 0</inkml:trace>
  <inkml:trace contextRef="#ctx0" brushRef="#br0" timeOffset="296.691">30 592,'33'0,"31"0,9 0,-3 0,-9 0,-10 0,-8 0,-8 0,-4 0,-3 0,-1 0,-6 0</inkml:trace>
  <inkml:trace contextRef="#ctx0" brushRef="#br0" timeOffset="912.535">340 0,'25'21,"1"-1,0-1,2-1,0-2,1-1,0-1,11 3,40 20,81 52,-158-87,1 1,-1 0,0 0,0 0,-1 0,1 0,-1 0,1 1,-1-1,0 1,0 0,-1 0,1-1,-1 1,0 0,0 0,0 0,0 1,-1-1,0 0,0 0,0 0,0 0,0 0,-1 0,0 0,-1 4,-45 103,30-79,-1-1,-2-1,0-1,-2-1,-8 7,-97 94,27-40,80-71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242 141,'-27'21,"1"-4,0 2,2 1,1 1,0 0,2 2,0 1,-12 19,31-40,0 0,0 0,0 0,1 0,-1 0,1 0,0 0,0 0,0 1,0-1,1 0,-1 1,1-1,0 0,0 1,0-1,0 1,1-1,-1 0,1 1,0-1,0 0,0 0,0 0,1 1,-1-1,1-1,0 1,0 0,0 0,0-1,0 1,1-1,-1 1,1-1,0 0,-1 0,1 0,0-1,0 1,0-1,0 1,1-1,-1 0,1 0,11 1,1 0,0-1,0 0,0-1,0-1,-1-1,1 0,0-1,-1-1,0 0,0-1,0-1,0 0,-1-1,0-1,0 0,-1-1,0 0,-1-1,0 0,0-1,-1 0,-1-1,0-1,-6 10,0-1,0 1,-1-1,1 0,-1-1,0 1,0-1,0 1,-1-1,0 0,0 0,0 0,0 0,-1 0,0 0,0 0,0-1,-1 1,0 0,0-1,0 1,-1 0,1-1,-1 1,-1 0,1 0,-1 0,1 0,-2 0,1 0,0 0,-1 1,0-1,0 1,0 0,-1 0,1 0,-1 0,-2-1,-1 0,-1 0,1 1,-1 0,0 0,0 1,0 0,0 1,-1 0,1 0,-1 0,1 1,-1 1,0-1,1 1,-1 1,0 0,1 0,-1 0,1 1,-1 1,1-1,-6 4,-14 6</inkml:trace>
  <inkml:trace contextRef="#ctx0" brushRef="#br0" timeOffset="365.972">1061 0,'-63'33,"40"-23,1 2,1 0,0 0,0 2,1 1,1 1,-17 16,35-30,-1-1,1 1,-1 0,1 0,0-1,0 1,0 0,0 0,0 0,0 0,0 0,1 0,-1 0,1 0,-1 0,1 1,0-1,0 0,0 0,0 0,0 0,1 1,-1-1,1 0,-1 0,1 0,0 0,-1 0,1 0,0 0,1 0,-1-1,0 1,0 0,1 0,-1-1,1 1,-1-1,1 0,0 1,0-1,-1 0,1 0,0 0,0 0,0 0,0-1,0 1,0 0,2-1,13 9,50 31,-65-39,-1 0,1 1,-1-1,1 0,-1 1,0 0,0-1,0 1,0 0,0-1,0 1,0 0,-1 0,1 0,0-1,-1 1,0 0,1 0,-1 0,0 0,0 0,0 0,0 0,0 0,-1 0,1 0,-1 0,1 0,-1 0,0-1,0 1,1 0,-1 0,0-1,-1 2,-5 3,1 1,-2-1,1 0,-1-1,0 0,0 0,0 0,0-1,-1-1,0 1,0-1,0-1,0 0,-9 1,-91 2,84-5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4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5,4 1,2 0,2-1,-1-1,-1-2,0-1,0-1,-2 0,1 0,-1 0,0 0,-4-1</inkml:trace>
  <inkml:trace contextRef="#ctx0" brushRef="#br0" timeOffset="231.258">28 225,'29'0,"19"0,6 0,-1 0,-5 0,-6 0,-5 0,-9-4,-4-3,-7 1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255 127,'-5'43,"-1"38,-5 11,0-2,2-5,-3-14,1-13,2-7,3-7,2-7,-3-5,0-3,1-1,2-1,1 0,-4-5,0-1,1-4</inkml:trace>
  <inkml:trace contextRef="#ctx0" brushRef="#br0" timeOffset="488.43">1 127,'42'-22,"1"3,1 1,1 2,0 3,1 1,1 2,36-2,-66 10,1 0,-1 2,1 0,-1 1,0 1,1 0,13 5,-27-6,1 0,-1 0,0 1,1 0,-1 0,0 0,0 0,-1 1,1-1,0 1,-1 0,1 0,-1 0,0 1,0-1,-1 1,1-1,-1 1,1 0,-1 0,0 0,-1 1,1-1,-1 0,0 1,0-1,0 1,0-1,-1 1,0-1,0 4,-3 8,-1 0,-1-1,0 0,-1 0,-1 0,0-1,-1 0,-1 0,0-1,-1 0,0 0,-1-1,0-1,-1 0,0 0,-1-1,0-1,0 0,-1-1,-1 0,-48 40,60-46,-1 0,1 1,0 0,-1 0,1 0,1 0,-1 0,0 1,1-1,0 1,0 0,0 0,0 0,0 0,1 0,0 0,0 0,0 0,0 0,0 1,1-1,0 0,0 0,0 1,1-1,-1 0,1 0,0 1,0-1,1 0,-1 0,1 0,0 0,0-1,0 1,0 0,1-1,-1 0,1 1,2 0,7 7,2 0,-1-1,1-1,1 0,0-1,0 0,1-2,12 5,-11-5,0 1,0 0,-1 2,0 0,0 1,-1 0,6 6,-7-3,-1-3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91,'0'14,"0"25,0 9,0 2,-5 2,-1-3,0 0,1-4,1-4,-3-1,0-1,0-3,2-2,2-3,1-2,-3 0,-2-1,1-6</inkml:trace>
  <inkml:trace contextRef="#ctx0" brushRef="#br0" timeOffset="428.409">1 175,'26'-21,"1"1,1 1,1 1,0 2,1 1,1 1,0 2,1 1,26-5,-54 14,0 0,0 0,0 1,1-1,-1 1,0 0,0 1,1-1,-1 1,0 0,1 0,-1 0,1 0,-1 1,0 0,0 0,1 0,-1 0,0 1,0-1,0 1,0 0,0 0,-1 1,1-1,-1 1,1 0,-1 0,0 0,0 0,0 1,-1-1,1 1,-1-1,0 1,1 2,-3 6,-1 1,0-1,-1 1,0-1,-1 0,0 0,-1 0,0 0,-1-1,0 0,-1 0,0 0,-1 0,0-1,-1 0,0-1,-1 0,1 0,-2 0,1-1,-10 5,-25 32,24-24,15-18,0 1,0 0,0 0,1 1,-1-1,1 1,0 0,1 0,-1 0,1 1,0-1,1 1,-1 0,1-1,0 1,0 0,1 1,0-1,0 0,0 0,1 0,0 1,0-1,1 0,0 0,0 1,5 7,1-2,0 1,1-1,1 0,0 0,0-1,1 0,1-1,0 0,0-1,2 1,41 40,-37-34,-2-3</inkml:trace>
  <inkml:trace contextRef="#ctx0" brushRef="#br0" timeOffset="751.287">961 373,'-24'4,"-17"13,-8 6,6 6,10 1,5-3,8-3,8 1,5 0,8-4,5-1,6-4,6-4,4-4,3-4,3-3,1-1,-4 0</inkml:trace>
  <inkml:trace contextRef="#ctx0" brushRef="#br0" timeOffset="1062.816">1244 345,'-8'10,"1"0,1 1,0 0,1 0,0 1,0-1,1 1,1 0,0 0,0 0,2 1,-1-1,2 0,-1 1,2-1,0 1,0-1,1 0,2 7,-3-16,1-1,-1 1,1 0,0-1,0 1,0-1,0 0,0 0,1 0,-1 0,1 0,-1 0,1-1,0 1,-1-1,1 0,0 1,0-1,0-1,0 1,0 0,0-1,0 1,0-1,0 0,1 0,-1 0,0-1,0 1,0-1,0 0,0 1,0-2,6 0,-1 0,0-1,0-1,0 1,0-1,-1 0,0-1,0 0,0 0,0 0,3-5,-6 6,0 1,-1-1,0 0,1 0,-2 0,1 0,0-1,-1 1,0-1,0 0,0 1,-1-1,1 0,-1 0,0 0,-1 0,1 0,-1 0,0 0,0-1,-1 1,1 0,-1 0,0 0,-1 0,1 1,-1-1,0 0,0 0,0 1,-1 0,0-1,1 1,-2 0,1 0,0 0,-1 1,0-1,1 1,-2 0,1 0,-2-1,-20-4,2 3</inkml:trace>
  <inkml:trace contextRef="#ctx0" brushRef="#br0" timeOffset="1430.066">1808 260,'-38'21,"16"-11,2 1,0 1,0 1,1 1,0 0,2 2,0 0,-7 9,22-24,1 0,0 0,0 0,0 0,0 0,0 1,0-1,0 0,0 1,0-1,1 0,-1 1,1-1,-1 1,1-1,-1 1,1-1,0 1,0-1,0 1,0 0,0-1,0 1,0-1,0 1,0-1,1 1,-1-1,1 1,-1-1,1 1,0-1,0 0,-1 1,1-1,0 0,0 1,0-1,0 0,0 0,1 0,-1 0,0 0,68 19,-47-16,51 36,-72-38,1 0,-1-1,0 1,0 0,0 0,0 0,0 0,0 0,0 0,-1 0,1 0,-1 0,1 0,-1 0,0 0,0 0,0 0,0 0,0 1,0-1,-1 0,1 0,-1 0,1 0,-1 0,0 0,0 0,0 0,0-1,0 1,0 0,-1 0,1-1,0 1,-1-1,0 1,0 0,-5 4,-1-1,1 1,-1-1,0-1,0 1,-1-2,1 1,-1-1,0 0,0-1,0 0,0 0,-1-1,1 0,0-1,-1 0,1 0,-3-2,-13 2</inkml:trace>
  <inkml:trace contextRef="#ctx0" brushRef="#br0" timeOffset="2147.547">2146 260,'-8'6,"1"0,0 1,0 0,1 0,0 1,0 0,1 0,-1 0,2 1,-1 0,2 0,-1 0,1 0,0 1,1-1,0 1,1-1,0 1,0 0,1 0,1 8,-1-7,1 0,1 0,0 0,0 0,1-1,0 1,1-1,0 0,1 0,0-1,1 1,0-1,6 7,-9-12,0 0,1 0,0-1,0 1,0-1,0 0,1 0,-1 0,1-1,0 0,-1 0,1 0,0 0,0-1,1 1,-1-2,0 1,0 0,0-1,1 0,-1 0,0-1,0 1,1-1,-1 0,0 0,0-1,0 0,1 0,10-5,0-1,0-1,-1 0,0-1,0 0,-1-1,-1-1,0 0,0-1,-1-1,-1 0,0 0,-1-1,-1 0,1-3,-7 12,0 0,0-1,0 0,-1 1,0-1,0 0,-1 0,0-1,0 1,-1 0,1 0,-2 0,1 0,-1-1,0 1,0 0,-1 0,0 0,0 1,-1-1,0 0,0 1,0-1,-1 1,0 0,0 1,-1-1,0 1,0-1,0 1,0 1,-1-1,0 1,0 0,0 0,0 1,-1-1,1 2,-6-3,-80 3,68 8</inkml:trace>
  <inkml:trace contextRef="#ctx0" brushRef="#br0" timeOffset="2482.076">2033 514,'29'-4,"19"-8,6 0,-1 1,-5 2,-11 9,-6 2,-5 8,-1 1,0-2,1-1,0-3,0-2,2-1,0-1,-5-2</inkml:trace>
  <inkml:trace contextRef="#ctx0" brushRef="#br0" timeOffset="2865.402">2823 429,'39'0,"26"-5,8-1,-4 0,-9 1,-10 2,-9 1,-6 1,-5 0,-2 1,-6 0</inkml:trace>
  <inkml:trace contextRef="#ctx0" brushRef="#br0" timeOffset="3079.946">3106 232,'-15'43,"-4"29,1 6,3-4,4-11,10-15,4-12,6-12,3-9</inkml:trace>
  <inkml:trace contextRef="#ctx0" brushRef="#br0" timeOffset="3629.794">3557 203,'-6'11,"1"1,0 0,1 0,1 1,0-1,0 1,1 0,1-1,0 1,0 0,2 0,-1 0,2 0,0-1,0 1,1-1,1 2,-3-12,1 0,-1 0,1 0,0 0,-1 0,1 0,0-1,0 1,0-1,0 1,1-1,-1 0,0 0,0 0,1 0,-1 0,1 0,-1-1,0 1,1-1,-1 0,1 0,0 0,-1 0,1 0,-1 0,1-1,-1 1,0-1,1 0,-1 1,1-1,-1 0,0-1,75-48,156-200,-225 243,-6 5,-1-1,1 0,-1 1,1-1,0 1,0-1,0 1,0 0,1 0,-1 0,0 0,1 1,-1-1,1 0,0 1,0 0,-1 0,1 0,0 0,0 0,0 0,0 1,0-1,0 1,0 0,0 0,0 0,1 1,-1-1,0 1,0-1,-1 1,1 0,0 0,0 0,0 1,0-1,-1 1,1-1,-1 1,1 0,0 1,2 11,0 0,-1 0,-1 0,-1 0,0 1,0-1,-2 1,0-1,0 1,-2-1,1 1,-2-1,0 0,-3 7,-1 21,-7 42,-4-1,-4-1,-3-1,-3-1,-35 67,5-57,57-90,0 1,0 0,0-1,0 1,0-1,0 1,0-1,0 0,0 1,0-1,0 0,0 0,0 1,0-1,0 0,0 0,0 0,0-1,0 1,0 0,0 0,0 0,0-1,0 1,0-1,0 1,0-1,0 1,0-1,0 1,0-1,0 0,1 1,-1-1,0 0,0 0,1 0,-1 0,1 1,-1-1,1 0,-1 0,1 0,-1 0,1 0,0-1,-14-49,18 23,1 2,2-1,0 1,2 0,1 0,1 1,1 0,1 1,13-19,-10 18,1 0,1 1,0 1,2 0,1 2,1 0,1 2,0 0,1 2,1 0,8-2,2 0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39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1 255,'424'0,"-373"5,-33 1</inkml:trace>
  <inkml:trace contextRef="#ctx0" brushRef="#br0" timeOffset="310.365">1 509,'38'-4,"22"-3,7 1,-5-4,-7 0,-8 2,-8 2,-5 2,-4 2,-3 1,0 1,-5 0</inkml:trace>
  <inkml:trace contextRef="#ctx0" brushRef="#br0" timeOffset="914.834">282 1,'136'87,"68"24,-68-54,-135-56,1-1,-1 1,1 0,-1 0,0 0,1 0,-1 0,0 1,0-1,0 0,0 0,0 1,0-1,0 1,0-1,-1 1,1-1,0 1,-1 0,1-1,-1 1,0-1,0 1,1 0,-1 0,0-1,0 1,-1 0,1-1,0 1,-1 0,1-1,-1 1,1-1,-1 1,1-1,-1 1,0-1,0 1,0-1,-1 1,-53 51,50-49,-303 252,264-200,33-37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2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0,'-2'1,"0"-1,-1 1,1-1,0 1,0 0,0 0,0 0,0 0,0 0,0 0,0 1,1-1,-1 1,0-1,1 1,-1-1,1 1,0 0,-1 0,1 0,0 0,0 0,0 0,0 0,1 0,-1 0,1 1,-1-1,1 0,0 0,-1 1,1 0,-24 158,18-133,2 0,0 1,2-1,2 1,0-1,2 0,1 1,1-1,5 13,-9-39,0 0,0 0,1 0,-1-1,0 1,1 0,0 0,-1-1,1 1,0 0,0-1,0 1,0-1,0 1,0-1,0 1,1-1,-1 0,1 0,-1 0,1 1,-1-1,1-1,-1 1,1 0,0 0,-1-1,1 1,0-1,0 1,0-1,-1 0,1 1,0-1,0 0,0 0,0-1,-1 1,1 0,0-1,0 1,0-1,-1 1,1-1,0 0,-1 0,1 1,-1-1,1-1,-1 1,1 0,-1 0,1 0,-1-1,1 0,8-11,0-1,-1 0,0 0,-1-1,-1 0,0-1,-1 1,4-15,-1 4,114-265,-123 291,1 0,-1 1,0-1,1 0,-1 0,0 0,1 0,-1 0,0 0,1 0,-1 0,0 0,1 0,-1 0,0 0,1 0,-1 0,0-1,1 1,-1 0,0 0,1 0,-1 0,0-1,0 1,1 0,-1 0,0 0,0-1,1 1,-1 0,0-1,0 1,0 0,0 0,1-1,-1 1,0 0,0-1,0 1,0 0,0-1,0 1,0 0,0-1,0 1,1 34,-2-28,-1 73,0-26,2 0,2 0,9 51,25 145,-30-202,-1 1,-3-1,-2 1,-3 29,1-67,0 1,0-1,-1 1,0-1,-1 0,0 0,0 0,-1 0,-1-1,-5 9,9-15,-1 0,1 1,-1-1,0 0,0 0,0-1,0 1,0-1,0 1,-1-1,1 0,-1 0,0 0,0-1,1 0,-1 1,0-1,0 0,0-1,0 1,-1-1,1 0,0 0,0 0,0 0,0-1,0 0,0 1,-3-3,1-1,0 0,1-1,-1 0,1 0,0 0,1 0,-1-1,1 0,0 0,1 0,-1-1,1 1,1-1,-1 0,1 0,0 1,1-1,-1-1,1 1,1 0,-1 0,1 0,1 0,0-7,2-14,2 0,0 1,2 0,1 0,1 1,2 0,5-10,46-58,-45 73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30,'19'-5,"16"-1,7 0,1 1,-2 2,-3 0,-3 2,-3 1,-2 0,-6 0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54,'38'-5,"28"-6,7-2,-5 2,-8 3,-14 2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4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67,'5'38,"1"37,1 11,-2-1,-2-9,-1-8,0-11,3-10,1-9,0-5,-2-4,0-2,-2-1,-6-5,-2-5</inkml:trace>
  <inkml:trace contextRef="#ctx0" brushRef="#br0" timeOffset="487.289">1 236,'9'-8,"31"-25,1 1,2 3,0 1,3 2,0 2,41-15,-84 37,1 0,0 0,0 0,0 0,0 1,0-1,0 1,0 0,0 0,1 1,-1-1,0 1,0 0,1 0,-1 1,0-1,0 1,1 0,-1 0,0 0,0 0,0 1,0 0,0 0,-1 0,1 0,0 1,-1-1,0 1,1 0,-1 0,0 0,-1 0,1 0,0 1,-1 0,0-1,0 1,0 0,0 0,-2 8,-1-1,0 0,0 1,-1-1,0 0,-1 0,0 0,-1-1,-1 1,1-1,-1 0,-1 0,0 0,-1-1,1 0,-2 0,1-1,-1 0,-1 0,-5 4,-21 19,27-25,0 0,1 0,-1 1,2 0,-1 1,1-1,0 1,0 0,1 1,-1 1,6-4,0-1,0 1,1 0,0 0,0-1,0 1,0 0,1-1,0 1,0-1,1 0,-1 0,1 0,0 0,1 0,-1 0,1-1,0 0,0 1,0-1,1-1,-1 1,3 0,2 6,164 154,-148-146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1,'-7'2,"0"0,0 1,0 0,0 1,0-1,1 1,0 1,0-1,0 1,0 0,1 0,-1 1,2-1,-1 1,0 0,1 1,0-1,1 1,0 0,-2 4,3-9,-19 35,2 0,1 2,2 0,2 1,1 0,2 1,2 0,2 1,2 0,1 0,2 0,2 0,3 5,-1-32,1 0,1 0,0-1,1 0,1 0,0 0,1-1,0 0,1 0,1 0,7 7,3 11,-18-20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0,'-17'278,"4"-17,-11-146,22-94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519 86,'-33'31,"-188"245,23-43,140-167,52-60,4-5</inkml:trace>
  <inkml:trace contextRef="#ctx0" brushRef="#br0" timeOffset="321.315">152 1,'-3'28,"2"0,1 0,1 0,1 0,2 0,1 0,1-1,1 0,1 0,5 9,82 161,-63-81,-19-48,-7-50</inkml:trace>
  <inkml:trace contextRef="#ctx0" brushRef="#br0" timeOffset="915.775">378 764,'176'-273,"-176"273,0-1,0 1,0-1,0 1,0-1,0 1,0-1,0 1,0-1,0 1,0-1,1 1,-1-1,0 1,0-1,1 1,-1 0,0-1,1 1,-1-1,0 1,1 0,-1-1,1 1,-1 0,1 0,-1-1,0 1,1 0,-1 0,1 0,-1-1,1 1,-1 0,1 0,-1 0,1 0,-1 0,1 0,-1 0,1 0,-1 0,1 0,-1 0,1 1,-1-1,1 0,-1 0,1 0,-1 1,1-1,-1 0,1 1,-1-1,0 0,1 1,-1-1,0 0,1 1,-1-1,0 1,1-1,-1 0,0 1,0-1,0 1,1 0,1 37,-2-33,-1-3,1 1,-1 0,1 0,-1 0,1 0,0 0,0-1,0 1,0 0,1 0,-1 0,1 0,0 0,0 0,0-1,0 1,0 0,0-1,1 1,-1-1,1 0,0 1,0-1,0 0,0 0,0 0,0 0,1 0,-1-1,0 1,1-1,-1 1,1-1,0 0,0 0,-1 0,1 0,2 0,4-3,-1-1,1 1,-1-2,1 1,-1-1,0 0,0-1,-1 0,1 0,-1 0,0-1,-1 0,3-3,52-38,-60 47,0-1,0 0,1 0,-1 1,0-1,0 0,0 1,1-1,-1 1,0 0,1-1,-1 1,0 0,1 0,-1 0,0 0,1 0,-1 0,0 0,1 0,-1 1,0-1,1 0,-1 1,0-1,0 1,1-1,-1 1,0 0,0 0,0-1,0 1,0 0,0 0,0 0,0 0,0 0,0 0,-1 1,1-1,0 0,-1 0,1 0,-1 1,1-1,-1 0,0 1,1-1,-1 0,0 1,0-1,0 0,0 1,0-1,0 0,-1 1,1-1,0 0,-1 1,1-1,-1 0,1 0,-1 1,0 0,-3 12,2-9,0-1,0 1,1 0,-1 0,1 0,0 0,0 0,1 0,0 0,0 1,0-1,0 0,1 0,0 0,0 0,0 0,0 0,1 0,0 0,0-1,0 1,1-1,0 1,-1-1,2 0,-1 0,1 1,12 3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0,'34'5,"25"1,7 0,-2-1,-7-1,-9-2,-8-1,-6-1,-3 0,-3 0,-6 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0,'-10'2,"1"-1,-1 1,1 1,-1 0,1 0,0 1,0 0,1 1,-1-1,1 2,0-1,0 1,1 1,-1-1,2 1,-1 0,1 1,0-1,0 1,1 1,0-1,0 1,1 0,1 0,-1 0,1 0,1 1,0-1,0 1,1-1,0 1,0 8,-1-11,1 0,-1 0,1 0,1 0,-1 0,1 0,0 0,1 0,0 1,0-1,1 0,-1 0,1-1,1 1,-1 0,1-1,1 1,-1-1,1 0,0 0,0 0,1-1,0 0,0 1,0-2,0 1,1 0,0-1,0 0,0-1,7 4,-1-5,1 0,0-1,0 0,0-1,0 0,-1-1,1-1,0 0,-1-1,1 0,-1-1,0 0,0-1,7-3,5-4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1,'-21'22,"1"1,2 1,0 1,2 1,0 0,2 1,1 0,1 1,-6 25,16-50,1 1,1-1,-1 1,0 0,1-1,-1 1,1 0,0-1,1 1,-1 0,1 0,-1-1,1 1,0-1,0 1,1-1,-1 1,1-1,-1 0,1 1,0-1,1 0,-1 0,0-1,1 1,-1 0,1-1,0 1,0-1,0 0,0 0,1 0,-1-1,0 1,1-1,-1 0,1 0,-1 0,1 0,0 0,0-1,9-1,1 0,-1-1,1-1,-1 0,0 0,0-2,0 1,-1-2,1 0,-1 0,-1-1,1-1,-1 0,-1 0,1-1,-1 0,-1-1,0 0,0-1,-1 0,5-9,-7 14,-1 0,0 0,-1 0,0-1,0 0,0 0,0 0,-1-1,-1 1,1-1,-1 1,0-1,-1 0,0 0,0 0,-1 0,0 1,0-1,0 0,-1 0,-1 0,1 0,-4-6,1 10,-1 0,1 0,-1 1,0-1,-1 1,1 1,0-1,-1 1,0 0,1 0,-1 0,0 1,0 0,0 0,0 0,0 1,0 0,0 0,0 1,0 0,0 0,0 0,-5 2,-9 4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28,'-4'-3,"-1"0,1 0,-1 0,0 1,1-1,-1 1,-1 0,1 1,0-1,0 1,0 0,-1 1,1-1,-1 1,1 0,0 0,-1 1,1-1,0 1,0 1,-1-1,1 1,0 0,0 0,0 0,1 0,-1 1,0 0,1 0,0 0,0 1,0 0,0-1,0 1,1 0,0 1,-1-1,2 1,-1-1,0 1,1 0,0 0,0 2,3-2,0 1,1-1,0 0,0 0,0 0,0-1,1 1,0 0,0-1,0 1,0-1,1 0,0 0,0-1,0 1,0-1,1 0,-1 0,1 0,-1-1,1 1,0-1,0 0,0-1,1 1,0-1,14 9,65 48,-84-56,1-1,0 1,0 0,0 0,-1 0,1 0,-1 1,0-1,0 0,0 1,0-1,0 0,0 1,0-1,-1 1,1-1,-1 1,0 0,0-1,0 1,0-1,0 1,-1-1,1 1,-1 0,1-1,-1 0,0 1,0-1,0 1,-1-1,1 0,0 0,-1 0,1 0,-1 0,0 0,0 1,-12 8,-1 0,0 0,-1-2,1 0,-2 0,1-2,-1 0,-1-1,-7 2,15-5,-14 5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53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191 330,'-18'12,"1"2,0 0,1 1,1 1,0 0,1 1,1 0,1 1,0 1,1 0,1 0,-4 14,12-26,0 0,1 0,0 0,1 0,-1 0,1 1,0-1,1 0,0 0,0 0,1 0,0 0,0-1,0 1,1 0,0-1,0 0,1 1,-1-2,1 1,1 0,-1-1,1 1,0-1,0 0,5 2,0 2,0-1,0-1,1 0,0 0,0-1,0-1,1 0,0 0,0-1,0-1,1 0,-1 0,1-2,10 1,-4-5,1-1,-1-1,0-1,0-1,-1 0,0-1,0-1,-1-1,0-1,0 0,-1-1,-1 0,13-14,-27 25,15-10,-1 0,0-1,0-1,-1 0,-1-1,-1-1,0 0,0 0,-2-1,0-1,0 1,-2-2,0 1,4-17,-11 27,0 0,0 0,-1-1,0 1,0 0,-1 0,0-1,0 1,0 0,-1 0,0 0,-1 0,0 0,0 1,0-1,-1 1,0 0,0 0,0 0,-1 0,0 1,0 0,0 0,-1 0,0 1,0 0,-5-3,-2 0,0 0,0 1,-1 1,0 0,-1 0,1 2,-1 0,1 0,-1 2,0 0,0 0,0 2,-3 0,-7 1,1 2,-1 1,1 1,0 1,0 1,1 1,0 0,-13 10,9-2</inkml:trace>
  <inkml:trace contextRef="#ctx0" brushRef="#br0" timeOffset="533.186">21 555,'130'-77,"-119"72,17-9,-21 9,0 1,1 0,-1 0,1 1,0 0,0 0,0 1,0 0,0 1,1-1,-1 2,0-1,1 1,-1 0,4 1,-7 1,-1 1,0 0,0-1,0 1,0 1,0-1,0 0,-1 1,0 0,0 0,0 0,0 0,0 0,-1 1,2 3,30 38,-25-41,1 0,-1-2,1 1,0-1,0 0,1-1,-1 0,0-1,1 0,-1-1,1 0,-1-1,1 0,-1 0,0-1,1 0,-1-1,8-3,6-5,-6-1</inkml:trace>
  <inkml:trace contextRef="#ctx0" brushRef="#br0" timeOffset="1070.169">812 19,'0'-1,"0"1,0-1,0 0,0 0,0 1,0-1,0 0,0 1,1-1,-1 0,0 0,0 1,1-1,-1 1,1-1,-1 0,1 1,-1-1,1 1,-1-1,1 1,-1-1,1 1,-1-1,1 1,0-1,-1 1,1 0,0 0,-1-1,1 1,0 0,0 0,-1 0,1 0,0 0,0 0,-1 0,1 0,0 0,0 0,-1 0,1 0,0 0,-1 1,1-1,0 0,-1 0,1 1,0-1,-1 1,1-1,35 21,-24-7,0 1,-1 0,-1 0,-1 1,0 0,-1 1,0 0,-2 0,0 1,-1-1,0 1,-2 1,0-1,-1 0,-1 1,-1-1,0 1,-3 10,4-10,-1 1,-1-1,-1 1,-1-1,-1 1,0-1,-2-1,0 1,-1-1,-1 0,0 0,-6 8,-2-2,-1-1,-1 0,0-2,-2 0,-1-1,0-1,-1-1,-18 11,16-16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2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58 617,'-23'107,"13"-66,4-16,0 0,1 0,2 1,0-1,2 1,1 14,0-38,0 0,0 1,0-1,1 0,-1 1,1-1,0 0,-1 0,1 0,0 0,0 0,0 0,0 0,1 0,-1 0,1 0,-1 0,1-1,-1 1,1-1,0 1,0-1,0 0,0 1,0-1,0 0,0 0,0-1,0 1,0 0,1-1,-1 1,0-1,0 0,1 1,-1-1,0-1,82-27,-62 9,-1-2,0 0,-2 0,0-2,-2-1,0 0,-2-1,1-4,31-45,-22 37,161-266,-170 272,-2-1,-2 0,0-1,-3 0,-1-1,-1 0,-1 0,-3-1,0-7,-11 20,-9 52,3 12,2 2,2-1,2 1,-2 35,-1-3,-1 8,3 0,4 0,4 0,3 1,5 6,67 522,-72-408,-2-202,1 0,-1 1,0-1,0 0,-1 0,1 0,-1 0,1 1,-1-1,0 0,0 0,0 0,-1 0,1-1,-1 1,1 0,-1 0,0-1,0 1,0-1,-1 0,1 0,0 0,-1 0,0 0,1 0,-1 0,0-1,0 0,0 1,0-1,0 0,0-1,0 1,0 0,0-1,0 0,-1 1,1-1,0-1,0 1,0 0,-1-1,1 1,0-1,0 0,0 0,0-1,0 1,-2-2,-2-2,1 0,-1-1,1 1,1-1,-1-1,1 1,0-1,0 0,1 0,0 0,0-1,1 0,-1-3,-6-14</inkml:trace>
  <inkml:trace contextRef="#ctx0" brushRef="#br0" timeOffset="251.655">115 53,'-10'-10,"-2"2,-1 7,4 4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3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283 376,'-15'5,"0"1,0 0,1 1,-1 1,1 0,1 1,0 0,0 1,1 1,0 0,1 0,0 1,0 1,2 0,0 0,0 1,1 0,1 0,0 1,1 0,1 0,0 1,1-1,1 1,0 0,1 0,1 0,0 6,2-14,0 0,0 0,0-1,1 1,0-1,1 1,-1-1,1 0,1 0,0 0,0 0,0 0,1-1,-1 0,2 0,-1 0,1-1,-1 0,2 0,-1 0,0 0,1-1,0-1,0 1,5 1,0 0,0-1,1-1,-1 0,1 0,-1-1,1-1,0 0,0-1,0 0,0-1,-1 0,1-1,0-1,-1 0,5-2,4-2,-1-1,1 0,-2-2,0 0,0-1,-1-1,0-1,-1 0,0-2,-1 0,-1 0,-1-1,0-1,-1-1,0 0,-2 0,0-1,-1-1,-1 1,-1-2,5-19,-11 32,0 0,-1 0,0 0,-1 0,0-1,0 1,0 0,-1 0,0 0,-1 0,0 0,0 0,-1 0,0 1,0-1,-1 1,0 0,0 0,0 0,-1 1,0-1,-1 1,1 0,-1 0,0 1,-1 0,1 0,-1 1,0-1,0 1,0 1,-1 0,1 0,-1 0,-3 0,-5 0,1 1,-1 0,0 1,0 1,1 0,-1 1,0 1,0 0,1 2,0-1,-1 2,2 0,-1 1,0 0,0 2,-17 8</inkml:trace>
  <inkml:trace contextRef="#ctx0" brushRef="#br0" timeOffset="332.722">1 743,'18'-23,"0"1,2 1,1 1,0 0,2 2,0 0,1 2,1 0,1 2,-23 12,1 1,0 0,0 0,-1 0,1 0,0 1,0-1,0 1,0 0,0 0,0 1,0-1,0 1,-1 0,1 0,0 0,0 1,-1-1,1 1,-1 0,1 0,-1 0,0 0,0 1,0-1,0 1,0 0,0 0,-1 0,1 0,-1 0,0 0,0 1,0-1,-1 1,1 1,3 1,-1 1,2-1,-1 0,0 0,1-1,0 1,1-1,-1-1,1 1,0-1,0 0,0 0,1-1,-1 0,1-1,0 0,0 0,-1 0,1-1,0 0,1-1,-1 1,3-2,93-2,-92 2</inkml:trace>
  <inkml:trace contextRef="#ctx0" brushRef="#br0" timeOffset="879.964">1102 545,'19'-5,"16"-1,7 0,1 1,-2 2,-3 0,-4 2,-2 1,-6-5,-4-1,0 0,1 1,1 2,1 1,2 0,0 2,-4 0</inkml:trace>
  <inkml:trace contextRef="#ctx0" brushRef="#br0" timeOffset="1128.171">1045 799,'43'-5,"34"-6,8-1,0-4,-11 1,-12 3,-12 4,-15 3</inkml:trace>
  <inkml:trace contextRef="#ctx0" brushRef="#br0" timeOffset="1582.812">2372 404,'-51'2,"0"2,0 3,1 2,-28 9,15 7,62-25,-1 1,1 0,0 0,0 0,-1-1,1 1,0 0,0 1,0-1,0 0,0 0,0 0,1 1,-1-1,0 0,0 1,1-1,-1 1,1-1,0 0,-1 1,1-1,0 1,0-1,0 1,0-1,0 1,0-1,0 1,0-1,1 1,-1-1,1 1,-1-1,1 1,-1-1,1 0,0 1,0-1,0 1,7 6,-1 1,1-2,1 1,-1-1,1-1,0 1,1-2,0 1,-1-1,2-1,-1 1,5-1,73 42,-85-44,0-1,0 1,-1 0,1 0,0 0,-1 0,0 1,1-1,-1 0,0 1,0 0,0-1,0 1,-1 0,1 0,-1 0,0 0,0 0,0 1,0-1,0 0,-1 0,1 1,-1-1,0 0,0 1,0-1,-1 0,1 1,-1-1,0 0,0 0,0 0,0 1,0-1,-1 0,1-1,-1 1,0 0,0 0,0-1,0 1,-1-1,1 1,0-1,-1 0,-1 1,-15 8,0 0,0-2,-1 0,0-1,0-1,-1-1,0 0,0-2,-2-1,-46 16,50-14</inkml:trace>
  <inkml:trace contextRef="#ctx0" brushRef="#br0" timeOffset="2200.234">2372 884,'44'-87,"-33"69,0-1,1 2,2 0,-1 0,2 1,0 1,1 0,0 1,13-8,131-71,-159 93,0-1,0 0,0 1,0 0,0-1,0 1,0 0,0-1,0 1,0 0,0 0,0 0,0 0,0 0,1 0,-1 0,0 0,0 0,0 1,0-1,0 0,0 1,0-1,0 1,0-1,0 1,-1-1,1 1,0 0,0-1,0 1,-1 0,1 0,0 0,-1 0,1-1,-1 1,1 0,-1 0,1 0,-1 0,1 0,-1 0,0 0,0 0,0 0,1 1,-1-1,0 0,0 0,-7 56,6-56,0 1,0-1,0 1,0 0,0-1,1 1,-1 0,1 0,-1-1,1 1,-1 0,1 0,0 0,0 0,0 0,0-1,0 1,1 0,-1 0,0 0,1 0,-1-1,1 1,0 0,0 0,-1-1,1 1,0-1,1 1,-1-1,0 1,0-1,1 0,-1 1,0-1,1 0,-1 0,1 0,0 0,-1 0,1 0,0-1,0 1,-1 0,1-1,0 0,0 1,0-1,0 0,1 0,11-3,-1 0,1-1,0-1,-1 0,0-1,0 0,-1-1,12-8,-3 3,186-99,-206 111,-1-1,1 1,-1-1,0 1,1 0,-1-1,1 1,-1 0,1-1,-1 1,1 0,0-1,-1 1,1 0,-1 0,1 0,-1 0,1 0,0 0,-1 0,1 0,-1 0,1 0,0 0,-1 0,1 0,-1 0,1 0,0 0,-1 1,1-1,-1 0,1 1,-1-1,1 0,-1 1,1-1,-1 0,1 1,-1-1,0 1,1-1,-1 1,0-1,1 1,-1-1,0 1,1-1,-1 1,0 0,0-1,0 1,0-1,0 1,0 0,0-1,0 1,0-1,0 1,0 0,0-1,0 1,0-1,0 1,0-1,-1 1,1 0,-22 46,15-34,2-2,-20 62,24-71,1 0,0 0,0 0,0 0,0 0,1 0,-1 0,0-1,1 1,0 0,-1 0,1 0,0 0,0-1,0 1,0 0,0-1,0 1,0-1,1 1,-1-1,0 1,1-1,-1 0,1 0,0 0,-1 0,1 0,0 0,0 0,0-1,-1 1,1-1,0 1,0-1,2 1,17 2</inkml:trace>
  <inkml:trace contextRef="#ctx0" brushRef="#br0" timeOffset="3014.243">3670 488,'-26'9,"0"2,1 0,0 1,1 2,0 0,1 2,1 0,1 2,-16 15,35-32,0 0,1 1,-1-1,0 1,0-1,1 1,-1-1,1 1,-1 0,1-1,0 1,0 0,0 0,0 0,0 0,0 0,0 1,1-1,-1 0,1 0,0 0,-1 1,1-1,0 0,0 0,0 0,1 1,-1-1,1 0,-1 0,1 0,0 0,-1 1,1-1,0 0,0 0,1-1,-1 1,0 0,1 0,-1-1,1 1,-1 0,1-1,0 0,0 1,-1-1,1 0,0 0,0 0,0 0,1 0,-1-1,0 1,0 0,0-1,1 0,15-3,-1 0,1-2,-1 0,1-1,-1 0,-1-2,0 0,0-1,0 0,-1-2,2-2,-11 10,159-118,-164 121,-1-2,1 1,0 0,0 0,-1-1,1 1,0 0,0 0,0 0,0 0,0 0,0 0,1 0,-1 1,0-1,0 0,1 0,-1 1,0-1,1 1,-1 0,0-1,1 1,-1 0,1 0,-1-1,1 1,-1 0,0 1,1-1,-1 0,1 0,-1 1,1-1,-1 1,0-1,1 1,-1-1,0 1,0 0,1 0,-1-1,0 1,0 0,0 0,0 0,0 0,0 1,19 126,-18-124,0 0,-1 0,1-1,0 1,1 0,-1-1,1 0,-1 0,1 0,0 0,0 0,0 0,1-1,-1 1,1-1,-1 0,1 0,0-1,0 1,0-1,0 1,0-1,0-1,0 1,0 0,0-1,0 0,0 0,0 0,1-1,-1 1,0-1,0 0,3-1,19-7,0-2,0-1,-1 0,-1-2,0-1,-1-1,0-1,-2-1,0-1,-1-1,5-7,-3 8,-1-2,-1 0,-1-1,-1-1,-1-1,-2-1,2-3,-11 16,0 3,-1 0,-1 0,0 0,0 0,0-1,-1 0,-1 1,0-1,0 0,-1-1,0 1,-1 0,0-6,-2 13,1 1,-1-1,0 1,0 0,0 0,0 0,-1 0,1 0,0 0,-1 1,1-1,-1 1,0-1,0 1,1 0,-1 0,0 0,0 1,0-1,0 1,0 0,0-1,0 1,0 1,0-1,0 0,0 1,0-1,0 1,0 0,1 0,-1 0,0 0,1 1,-1-1,0 1,1 0,0-1,-1 1,1 0,0 0,0 1,0-1,0 0,0 1,-9 7,-1 0,1 1,1 0,0 1,1 0,0 0,1 1,0 1,1-1,1 1,0 0,1 0,0 1,1 0,1 0,0 0,1 0,1 0,0 0,1 0,1 1,0-1,4 13,-2-21,0-1,0 1,1-1,0 0,0 0,0-1,1 1,0-1,0 0,0 0,1 0,0-1,0 0,0 0,0-1,1 1,-1-1,1-1,0 1,0-1,0 0,1-1,159 13,-143-18,-1 0,0-2,0 0,-1-2,1 0,-2-2,1 0,-1-1,-1-2,0 0,-1-1,0-1,9-10,3 1,-13 13,0-2,0 0,-2-2,1 1,-2-2,0 0,-1-1,-1-1,0 0,-2 0,0-1,-1-1,0 1,-2-2,-1 1,0-1,-1 0,-2-1,0 0,-1-4,-3 23,0-1,0 1,-1-1,1 1,-1 0,0-1,0 1,0 0,-1-1,1 1,-1 0,1 0,-1 0,0 0,0 0,-1 1,1-1,-1 1,1-1,-1 1,0 0,1 0,-1 0,0 0,-1 1,1-1,0 1,0 0,-1 0,1 0,0 0,-1 0,1 1,-1 0,1-1,-1 1,1 1,-1-1,1 0,-1 1,1 0,-1 0,1 0,-2 1,-6 1,0 1,0 0,0 1,0 1,1-1,0 2,0-1,1 1,-1 1,2 0,-1 0,1 0,0 1,1 1,0-1,0 1,1 0,1 1,0 0,0-1,1 1,0 1,1-1,0 1,1-1,0 1,1 0,0 0,1-1,0 1,1 0,1 0,1 5,3 4,1 0,1 0,1-1,0 0,2 0,0-1,2-1,0 0,0 0,2-1,0-1,1-1,1 0,0-1,1-1,0-1,1 0,1-1,-1-1,2-1,20 6,12-5,-29-8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12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57,'1'1,"1"0,-1 0,0 0,0 0,0 0,-1 0,1 1,0-1,0 0,-1 1,1-1,0 0,-1 1,1-1,-1 1,0-1,0 0,1 1,-1-1,0 1,0-1,0 1,0-1,-1 1,1-1,0 1,-1-1,1 1,-1-1,1 0,-1 1,0-1,1 0,-1 0,0 1,0-1,0 1,-1 7,-30 259,33-183,-12 124,1-145,-20 65,30-134,5-7</inkml:trace>
  <inkml:trace contextRef="#ctx0" brushRef="#br0" timeOffset="247.897">0 481,'39'-5,"41"-11,16-8,-2 1,-9-1,-13 3,-14 1,-13-1,-9 3,-5 0,-9 3</inkml:trace>
  <inkml:trace contextRef="#ctx0" brushRef="#br0" timeOffset="700.113">706 1,'-21'114,"4"1,5 0,6 1,5 52,0-165,1 1,-1-1,1 1,0-1,-1 1,2 0,-1-1,0 1,1-1,0 1,0-1,0 0,0 1,0-1,1 0,-1 0,1 0,0 0,0 0,0 0,0 0,0-1,1 1,0-1,-1 1,1-1,0 0,0 0,0 0,0-1,0 1,0-1,1 0,-1 1,1-2,-1 1,0 0,1-1,0 1,-1-1,1 0,-1 0,1 0,-1-1,1 1,1-2,94-64,-70 42,102-82,-130 105,0 0,0 0,1-1,-1 1,0 0,1 1,-1-1,1 0,-1 0,1 0,0 1,-1-1,1 1,-1 0,1-1,0 1,-1 0,1 0,0 0,0 0,-1 0,1 0,0 0,-1 1,1-1,-1 1,1-1,0 1,-1 0,1-1,-1 1,1 0,-1 0,0 0,1 0,-1 0,0 1,0-1,0 0,0 0,0 1,0-1,0 1,0-1,0 1,-1-1,1 1,-1-1,1 1,-1 0,1-1,-1 1,0 0,0-1,0 1,0 2,-11 70,9-69,0 0,1 0,-1 0,1 0,0 0,0 0,1 1,-1-1,1 0,0 0,1 1,-1-1,1 0,0 0,0 0,1 1,0-1,0-1,2 5,6 4</inkml:trace>
  <inkml:trace contextRef="#ctx0" brushRef="#br0" timeOffset="1100.463">1242 707,'16'-5,"0"-1,-1-1,1 0,-1 0,-1-2,1 0,-2-1,1 0,-1-1,-1 0,0-1,-1 0,0-1,0-1,4-7,-14 20,-1 0,1-1,0 1,0 0,-1 0,1 0,-1 0,1 0,-1-1,1 1,-1 0,1-1,-1 1,0 0,0 0,0-1,0 1,0 0,0-1,0 1,0 0,-1-1,1 1,0 0,-1 0,1-1,-1 1,0 0,1 0,-1 0,0 0,0 0,1 0,-1 0,0 0,0 0,0 0,0 0,0 0,0 1,-1-1,1 0,0 1,0-1,0 1,-1-1,1 1,0 0,-1 0,1-1,0 1,-2 0,-67 22,61-16,-1 1,1 0,0 1,0 0,1 0,0 1,0 0,1 0,0 1,1 0,0 0,1 0,0 1,0 0,1 0,1 0,0 1,0-1,1 1,1-1,-1 9,2-16,1 0,-1 0,1-1,0 1,0 0,1-1,-1 1,1-1,-1 1,1-1,0 0,0 0,1 0,-1 0,1 0,-1 0,1-1,0 1,0-1,0 0,0 0,0 0,1 0,-1 0,1-1,-1 1,1-1,-1 0,1 0,0-1,0 1,8 1,0-1,1 0,-1 0,0-2,0 1,0-1,0-1,0 0,2-2,11-3</inkml:trace>
  <inkml:trace contextRef="#ctx0" brushRef="#br0" timeOffset="1544.177">1638 763,'43'-29,"-1"-2,-2-1,-1-3,-1-1,-2-1,13-21,-29 39,-11 38,-10-13,1 0,0 0,0-1,0 1,1 0,0 0,0-1,1 1,-1-1,1 1,0-1,1 0,-1 1,1-1,0 0,0-1,1 1,0-1,-1 1,1-1,1 0,-1 0,1-1,-1 1,1-1,0 0,0-1,0 1,1-1,-1 0,1 0,4 1,2-3,0 0,0 0,-1-1,1-1,0 0,-1-1,1 0,-1-1,0 0,0 0,0-1,-1-1,1 0,-1 0,-1-1,1-1,-1 1,-1-1,1-1,-1 0,-1 0,0 0,0-1,-1 0,0 0,0-1,-1 0,-1 0,0 0,0 0,-1-1,-1 1,0-1,0-11,1-2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1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1,'-2'6,"-7"10,1 0,0 1,1 0,1 1,1 0,1 0,0 0,1 4,4 208,-2-228,0 0,1 0,0 0,-1 0,1 0,0 0,0 1,0-1,0 0,1 0,-1 0,0 0,1 0,0 0,-1 0,1 0,0 0,0 0,0 0,0 0,1-1,-1 1,0 0,1-1,-1 1,1-1,-1 0,1 1,0-1,0 0,-1 0,1 0,0 0,0 0,0 0,0-1,0 1,0-1,0 1,1-1,-1 0,0 0,0 0,0 0,0 0,0 0,0-1,0 1,0-1,0 0,0 1,0-1,0 0,0 0,0 0,0 0,0 0,-1-1,1 1,10-13,0-1,-1 0,0 0,-1-1,-1 0,-1-1,0 0,-2 0,1-1,-2 0,2-11,28-73,-1 45,-31 58,-1 0,0 0,1 0,-1 0,0 1,0-1,0 1,0-1,0 1,-1 0,1 0,0 0,-1 0,1 0,-1 0,0 0,0 0,0 1,0-1,0 0,0 1,-1-1,1 1,-1-1,1 3,-1-4,50 156,-6 2,18 144,-50-231,-5-44,-2 0,-1 1,-1-1,-1 1,-2 0,-1 0,-4 23,5-46,-1 0,0 0,0 0,-1 0,0 0,0 0,0-1,-1 1,0-1,0 1,0-1,-1 0,1 0,-1 0,-1-1,1 1,0-1,-1 0,0 0,0-1,0 1,-1-1,1-1,-1 1,1-1,-1 1,0-2,0 1,0-1,0 1,0-2,0 1,-1-1,1 0,0 0,0-1,0 1,0-1,0-1,0 1,-1-2,2 1,0-2,0 1,1 0,0-1,-1 0,1 0,1 0,-1 0,1-1,-1 1,1-1,1 0,-1 0,1 0,-1 0,2 0,-1-1,0 1,1-1,0 1,0-4,3-123,-2 130,1-15,0 0,2 0,0 0,0 1,2 0,0-1,0 1,2 1,0-1,1 1,0 1,2-1,-1 2,2-1,0 1,12-11,90-56,-92 69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26,'28'0,"25"0,8 0,-2 0,-11-5,-9-1,-6 0,-4 1,-2 1,-6 7,-6 2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4:0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565 143,'-115'283,"58"-127,-71 136,33-133,88-157,12-18,135-234,153-319,-252 507,-30 91,-44 515,33-537,7 60,-6-65,-1-1,1 0,-1 0,1 0,0 0,-1 0,1 0,0 0,0 0,0-1,-1 1,1 0,0 0,0-1,0 1,0-1,1 1,-1 0,0-1,0 0,0 1,0-1,0 0,1 0,-1 0,0 1,0-1,0 0,1-1,-1 1,0 0,0 0,0 0,1-1,-1 1,0-1,0 1,0-1,0 1,0-1,0 0,0 1,0-1,0 0,0 0,0 0,-1 1,1-1,0 0,0 0,0-1,17-16,0-1,-2 0,0-1,-1-1,-1 0,-1-1,1-4,8-11,247-382,-264 411,-3 5,-1 0,1-1,0 1,1 0,-1 0,1 0,-1 0,1 0,0 1,0-1,0 1,0 0,0 0,1 0,-1 0,3-1,-3 28,-67 260,58-252,1 0,2 0,2 0,0 1,3-1,4 30,-5-57,0-1,0 1,1-1,-1 0,1 1,0-1,1 0,-1 0,1 0,0-1,0 1,1 0,-1-1,1 0,0 0,0 0,0-1,1 1,0 0,6-3</inkml:trace>
  <inkml:trace contextRef="#ctx0" brushRef="#br0" timeOffset="316.11">1553 539,'-2'5,"-9"20,1 1,1 0,2 0,0 1,2 0,1 0,1 0,1 22,1-47,1 0,0 1,0-1,-1 0,2 1,-1-1,0 1,0-1,1 0,-1 1,1-1,0 0,0 0,0 1,0-1,0 0,0 0,0 0,1 0,-1 0,1 0,-1-1,1 1,0 0,0-1,0 0,0 1,0-1,0 0,0 0,0 0,1 0,-1 0,0 0,0-1,1 1,-1-1,0 0,1 0,-1 0,1 0,-1 0,0 0,1 0,-1-1,0 1,1-1,-1 0,0 0,0 0,2 0,8-7,0 1,0-2,0 0,-1 0,0-1,-1 0,0-1,-1 0,0 0,-1-1,0 0,0-1,-2 0,0 0,0 0,-1-1,-1 0,0 0,-1 0,0 0,-1-1,-1 1,0-1,-1 1,-1-1,0 1,-2-7,1 16,0 0,0-1,-1 1,1 0,-1 0,0 0,-1 1,1-1,-1 1,0-1,0 1,0 1,-1-1,0 1,1-1,-1 1,0 0,0 1,-1-1,1 1,0 0,-1 1,1-1,-1 1,0 0,1 0,-1 1,0 0,0 0,1 0,-1 1,0 0,-3 0,-16 6</inkml:trace>
  <inkml:trace contextRef="#ctx0" brushRef="#br0" timeOffset="784.925">1920 764,'5'-14,"0"0,1 1,1-1,1 2,0-1,0 1,1 0,1 1,10-10,-18 19,0 1,0 0,1-1,-1 1,0 0,1 1,-1-1,1 0,-1 1,1-1,0 1,-1 0,1 0,-1 0,1 0,0 0,-1 1,1-1,-1 1,1-1,-1 1,1 0,-1 0,0 0,1 1,-1-1,0 0,0 1,0-1,0 1,0 0,0 0,0 0,-1 0,1 0,-1 0,1 0,-1 1,0-1,0 0,1 2,52 40,-49-44,-1 0,1-1,-1 0,0 0,1 0,-1-1,0 1,0-1,0 0,0 0,0-1,0 1,0-1,-1 1,1-1,-1 0,0-1,0 1,0-1,0 1,-1-1,0 0,1 0,-1 0,0 0,-1 0,1 0,-1-1,0 1,0 0,0-1,-1 1,1-5,4-15</inkml:trace>
  <inkml:trace contextRef="#ctx0" brushRef="#br0" timeOffset="1236.053">2682 539,'-13'7,"0"1,1 1,0 0,0 1,1 0,0 0,1 1,0 1,1 0,0 0,1 1,-6 13,13-24,-1 1,1-1,0 1,1-1,-1 1,0 0,1 0,-1-1,1 1,0 0,0 0,0-1,0 1,1 0,-1 0,1-1,0 1,0 0,0-1,0 1,0-1,0 1,0-1,1 1,0-1,-1 0,1 0,0 0,0 0,0 0,0 0,0-1,1 1,-1-1,0 1,1-1,1 1,4 1,-1 0,1 0,0-1,0 0,-1-1,2 0,-1 0,0 0,0-1,0 0,0-1,5-1,1-2,0-2,-1 0,1 0,-1-2,-1 1,1-2,-1 1,-1-2,0 0,0 0,-1-1,0 0,-1 0,0-1,-1-1,1-2,2 1,14-23,-1-1,-3-1,-1 0,-1-2,9-32,-21 52,-1 0,-1-1,0 0,-2 0,-1 0,0 0,-2-10,0 24,0 1,0-1,-1 1,0-1,-1 1,1 0,-1 0,-1-1,1 1,-1 1,-1-1,1 0,-1 1,0 0,-1 0,1 0,-1 0,-1 1,1-1,-1 1,1 1,-1-1,-5-1,6 3,0 1,-1 0,0 0,1 1,-1 0,0 0,0 0,0 0,0 1,0 0,0 0,0 1,1 0,-1 0,0 0,0 1,1 0,-1 0,1 0,-1 0,1 1,-5 3,-4 3,1 1,0-1,1 2,0 0,1 1,0 0,-9 13,8-8,1 0,0 1,2 0,0 1,1 0,1 0,0 1,2 0,0 0,2 0,0 1,1 6,1-15,1-1,0 1,1 0,0-1,1 1,0-1,1 0,0 1,1-1,0-1,1 1,0 0,0-1,2 0,-1-1,1 1,0-1,1 0,0-1,0 0,1 0,3 2,92 44,-75-45</inkml:trace>
  <inkml:trace contextRef="#ctx0" brushRef="#br0" timeOffset="2369.83">3500 453,'-31'11,"1"1,0 2,1 1,0 1,1 1,1 2,1 0,1 2,0 1,0 3,22-22,0 0,0 0,0 0,0 1,1-1,-1 1,1 0,0-1,0 1,0 0,0 0,1 1,0-1,0 0,0 0,0 1,1-1,0 1,-1-1,2 0,-1 1,0-1,1 0,0 1,0-1,0 0,1 0,-1 0,1 0,0 0,0 0,0 0,1 0,-1-1,1 1,0-1,0 0,0 0,4 3,0-4,1 1,0-1,-1 0,1-1,0 0,0 0,0-1,0 0,0 0,0-1,0 0,0 0,0-1,-1 0,1-1,-1 1,1-1,-1-1,0 1,0-1,0-1,1 0,6-2,15-9,-1 0,-1-2,0-1,-2-1,0-1,-1-1,-1-1,-1-1,-2-1,13-20,-73 170,38-122,1 1,-1 0,1-1,-1 1,1 0,0 0,1 0,-1 0,1 0,0 0,-1 0,2 0,-1 0,0 0,1 0,0 0,0 0,0 0,0 0,1-1,0 1,-1 0,1-1,1 0,-1 1,0-1,1 0,0 0,-1 0,1 0,0-1,1 1,-1-1,0 0,1 0,-1 0,1 0,0 0,-1-1,1 0,0 0,0 0,0 0,0 0,0-1,0 0,0 0,3 0,6-6,0 0,-1-1,1 0,-1-1,-1 0,1-1,-1-1,-1 1,0-2,0 1,-1-1,-1-1,0 0,0 0,-1 0,-1-1,0 0,0-1,-2 1,1-1,5-9,27-59,-34 65,-9 31,-7 42,9-47,1 1,1-1,-1 0,1 1,1 0,0-1,1 1,-1 0,2 0,-1-1,2 1,-1 0,1-1,1 1,-1-1,3 4,64 72,-67-83,1 0,-1 0,0 0,1-1,0 1,-1-1,1 0,0 0,0 0,-1 0,1 0,0 0,0-1,0 0,0 1,0-1,0 0,0-1,0 1,0 0,0-1,0 1,0-1,-1 0,1 0,0 0,0-1,-1 1,1-1,-1 1,1-1,-1 0,0 0,2-1,5-9,0 1,-1-1,-1-1,0 0,0 0,-1 0,-1 0,-1-1,1 0,0-11,5-7,16-44,0 108,-21-12,0-1,-1 1,-1 0,-1 1,0-1,-2 15,4 43,36 295,-36-341,-1 0,-2 0,-1 0,-1 0,-2 0,-1 0,-2 0,-1-1,-1 0,-2 0,-1-1,-1 0,-15 25,24-50,1 0,-1 0,0-1,-1 0,1 1,-1-1,1 0,-1-1,0 1,-1-1,1 0,-1 0,1 0,-1 0,0-1,0 0,0 0,0 0,-1-1,1 0,0 0,-1 0,1 0,0-1,-1 0,1 0,-1 0,1-1,0 0,-1 0,1 0,0-1,0 0,0 0,0 0,0 0,0-1,0 0,1 0,0 0,-1-1,1 1,0-1,1 0,-1 0,1 0,0-1,0 1,-2-4,-2-15,1 0,1 1,1-2,0 1,2 0,1-1,1 1,1-1,1 1,1 0,5-18,-2 16,0 1,2-1,1 1,1 1,1 0,1 0,1 1,1 1,1 0,0 1,2 0,0 1,11-7,-9 7</inkml:trace>
  <inkml:trace contextRef="#ctx0" brushRef="#br0" timeOffset="3695.132">1 1300,'245'-20,"223"12,-90-17,675 22,-900 3,377-11,27-25,-159 14,29 3,30 20,-156 1,-102 3,-175 1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0,'-34'68,"-193"310,148-256,-26 15,90-122</inkml:trace>
  <inkml:trace contextRef="#ctx0" brushRef="#br0" timeOffset="282.89">66 57,'14'33,"15"22,6 5,3-2,-5-7,-4-11,-6-8,-3-5,-4-2,-1-1,-2 1,-4 1,1 0,0 2,-2-1,-3-3</inkml:trace>
  <inkml:trace contextRef="#ctx0" brushRef="#br0" timeOffset="811.98">460 734,'187'-226,"-185"224,33-32,-35 33,1 1,-1-1,1 1,0-1,-1 1,1-1,-1 1,1-1,0 1,-1 0,1-1,0 1,0 0,-1-1,1 1,0 0,0 0,-1 0,1 0,0 0,0 0,-1 0,1 0,0 0,0 0,-1 0,1 0,0 1,0-1,-1 0,1 1,0-1,-1 0,1 1,0-1,-1 1,1-1,0 1,-1-1,1 1,-1-1,1 1,-1 0,0-1,1 1,-1 0,1-1,-1 1,0 0,0-1,1 2,5 23,-7-23,1 1,0 0,0 0,0 0,0 0,1 0,-1 0,1 0,0 0,-1 0,1 0,1-1,-1 1,0 0,1-1,-1 1,1-1,0 1,0-1,0 0,0 0,0 0,0 0,1 0,-1 0,1-1,-1 1,1-1,0 0,-1 0,1 0,0 0,0 0,0 0,0-1,0 1,-1-1,2 0,52-26,-51 22,0 1,1 0,-1 0,1 0,0 1,-1-1,1 2,0-1,1 0,-1 1,0 0,0 1,3-1,-7 2,1 1,0-1,-1 0,1 1,0-1,-1 1,0 0,1 0,-1 0,0 0,0 0,0 0,0 1,0-1,-1 0,1 1,-1 0,0-1,1 1,-1 0,0 0,-1 0,1 0,0 0,-1-1,0 1,1 0,-1 0,-1 0,1 0,0 2,14 49,-3-41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89,'38'-10,"23"-3,5-4,-3 1,-8 3,-9 3,-7 4,-5 3,-9 2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1 169,'0'-2,"0"-1,0 1,0-1,1 0,-1 1,1-1,-1 1,1-1,0 1,0 0,0-1,0 1,1 0,-1 0,1-1,-1 1,1 0,0 1,0-1,0 0,0 0,0 1,1-1,-2 1,126-92,-124 90,0 1,0 0,0 0,0 0,0 0,1 1,-1-1,1 1,-1 0,1 0,0 0,-1 0,1 1,0-1,-1 1,1 0,0 0,-1 1,1-1,0 1,-1 0,1-1,0 2,-1-1,1 0,-1 1,0-1,1 1,-1 0,0 0,0 1,0-1,-1 1,1-1,1 3,14 27,-15-25,0 0,0 0,1-1,0 1,0-1,1 0,-1 0,1-1,1 1,-1-1,1 0,0 0,0-1,0 0,0 0,1 0,0-1,1 0,9 2,1-2,0 0,-1-1,1-1,0-1,0-1,0 0,0-1,0-1,3-1,3-3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6,'-12'-2,"-1"0,0 1,0 0,0 1,0 1,0 0,1 0,-1 1,0 1,1 0,0 1,-2 1,8-3,0 1,1 0,-1 0,1 0,-1 0,1 1,0 0,1 0,-1 0,1 1,-1-1,1 1,1 0,-1 0,1 1,0-1,0 1,0 0,1-1,0 1,0 0,0 1,1-1,0 0,0 2,9 223,-35-6,-4-81,30-143,1 1,-1 0,1 1,-1-1,1 0,0 0,0 0,0 0,0 0,0 0,0 0,0 0,1 0,-1 0,1 0,0 0,-1 0,1 0,0 0,0 0,0 0,1-1,-1 1,0 0,1-1,-1 1,1-1,-1 1,1-1,0 0,-1 0,1 0,0 0,0 0,0 0,0 0,0-1,0 1,0-1,0 1,0-1,0 0,0 0,94-4,50-31,-121 33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0,'-6'17,"1"0,0 0,1 0,0 1,2-1,0 1,1 4,-9 60,-8 90,-5-42,25-119,3-6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25,'48'-4,"21"-3,3 1,-6 2,-14 0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3,'-6'-1,"1"0,0 1,0 0,-1 0,1 0,0 0,-1 1,1 0,0 0,0 0,0 1,0 0,0 0,0 0,1 1,-5 2,-3 1,1 1,0 1,0 0,0 1,1 0,0 0,1 1,0 1,0-1,1 1,1 1,0-1,0 1,1 1,1-1,0 1,1 0,0 0,1 0,0 1,2-1,-2 14,1-8,1-1,1 1,0 0,1-1,1 1,1 0,1-1,0 0,1 0,1 0,1-1,0 0,3 3,-9-18,2 7,1 1,0 0,1-1,0 0,0 0,1 0,0-1,1 0,0 0,0-1,0 0,1 0,0 0,1-1,-1 0,1-1,0 0,0 0,1-1,0-1,-1 1,1-1,5 0,9-6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170 153,'-5'28,"-1"30,0 9,1-3,2-6,1-9,0-7,2-7,0-4,0-3,0-1,1 0,-1-1,0 1,0 0,0 1,0-5</inkml:trace>
  <inkml:trace contextRef="#ctx0" brushRef="#br0" timeOffset="582.363">0 321,'36'-46,"2"2,1 2,3 1,1 2,12-7,-46 39,0 0,0 1,1 0,0 0,0 1,0 0,1 1,-1 0,1 1,0 0,0 1,0 0,1 0,-1 1,0 1,0 0,1 1,4 0,-13 0,0 0,0 0,0 0,0 0,-1 0,1 1,0-1,-1 1,1-1,-1 1,0 0,1 0,-1 0,0 0,0 1,0-1,-1 1,1-1,-1 1,1-1,-1 1,0 0,0 0,0 0,0-1,0 1,-1 0,1 0,-1 0,0 0,0 0,0 0,-1 3,-23 98,10-78,-1 0,-1-2,-2 0,0 0,-1-2,-2-1,0 0,-1-1,-1-2,-6 4,27-21,1 0,-1 0,1 0,0 0,-1 1,1-1,0 1,0-1,0 1,0-1,0 1,0-1,1 1,-1 0,0-1,1 1,0 0,-1 0,1 0,0-1,0 1,0 0,0 0,0 0,0-1,0 1,1 0,-1 0,1-1,-1 1,1 0,0-1,-1 1,1 0,0-1,0 1,0-1,0 1,1-1,-1 0,0 1,1-1,66 48,-19-23,-30-18,0 1,-1 1,0 1,0 0,-1 2,-1 0,0 0,-1 2,0 0,2 4,-7-1,-3-1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84 395,'-4'38,"-8"27,0 8,1-4,2-9,4-10,-3-9,0-6,1-5,3-2,1-1,6-6,2-5</inkml:trace>
  <inkml:trace contextRef="#ctx0" brushRef="#br0" timeOffset="251.038">282 677,'48'0,"20"0,4 0,-5 0,-10 0,-14 0</inkml:trace>
  <inkml:trace contextRef="#ctx0" brushRef="#br0" timeOffset="790.881">1044 451,'-9'15,"1"-1,0 2,1-1,0 1,1 0,1 1,1-1,0 1,1 0,1 0,1 0,0-13,1 0,1-1,-1 1,0-1,1 1,0 0,0-1,0 1,0-1,1 0,-1 1,1-1,0 0,0 0,0 0,0 0,0 0,1-1,-1 1,1-1,0 1,0-1,0 0,0 0,0 0,0-1,0 1,1-1,-1 0,1 1,-1-1,1-1,-1 1,3 0,5 0,0-1,0 1,-1-2,1 1,0-2,0 1,-1-1,1-1,-1 0,1-1,-1 0,2 0,0-1,-1-1,0 0,0-1,-1 0,0 0,0-1,-1 0,0-1,0 0,-1-1,0 0,0 0,-1 0,-1-1,5-11,-6 15,0-1,-1 0,0 0,-1 0,1 0,-2-1,1 1,-1-1,-1 0,1 1,-1-1,-1 0,0 0,0 0,-1 0,0 1,0-1,-1 0,0 0,-1 1,0 0,0-1,-1 1,0 0,-3-4,3 7,0 0,0 0,-1 0,1 1,-1 0,0 0,0 0,-1 0,1 1,-1 0,0 0,0 1,0-1,0 1,0 0,0 1,-1 0,1 0,0 0,-1 1,1 0,-1 0,1 0,0 1,-1 0,1 0,0 1,-5 1,-47 20,34-12</inkml:trace>
  <inkml:trace contextRef="#ctx0" brushRef="#br0" timeOffset="1105.458">959 621,'29'-24,"14"-8,5 1,-2 11,-7 14,-12 12,-5 6,-1 5,0 0,2-3,1-4,2-9,1-3,1-3,0-4,0-2,1 2,-5 2</inkml:trace>
  <inkml:trace contextRef="#ctx0" brushRef="#br0" timeOffset="2167.634">1467 254,'-1'-1,"0"0,1 1,-1-1,0 0,1 1,-1-1,1 0,-1 0,1 0,0 0,-1 0,1 0,0 1,-1-1,1 0,0 0,0 0,0 0,0 0,0 0,0 0,0 0,0 0,0 0,1 0,-1 0,0 0,1 0,-1 0,0 1,1-1,-1 0,1 0,-1 0,1 1,0-1,-1 0,1 1,0-1,0 0,-1 1,1-1,0 1,0-1,0 1,0-1,-1 1,2 0,45-17,40 14,-85 3,0 0,0 0,0 0,0 1,0-1,0 1,0-1,-1 1,1 0,0-1,0 1,0 0,-1 0,1 0,-1 1,1-1,-1 0,1 1,-1-1,0 1,1-1,-1 1,0-1,0 1,0 0,0 0,-1-1,1 1,0 0,-1 0,1 0,-1 0,0 0,1 0,-1 0,0 0,0 0,-1 0,1 0,0 0,-1 0,-12 34,12-34,-1-1,1 0,0 1,-1-1,1 1,0-1,0 1,0 0,0 0,0-1,0 1,1 0,-1 0,1 0,-1 0,1 0,0-1,0 1,-1 0,1 0,1 0,-1 0,0 0,0 0,1 0,-1 0,1 0,-1 0,1-1,0 1,0 0,0-1,0 1,0 0,0-1,1 1,-1-1,0 1,1-1,-1 0,1 0,-1 0,1 1,0-2,-1 1,1 0,0 0,0 0,0-1,-1 1,1-1,1 1,137 0,-114-2</inkml:trace>
  <inkml:trace contextRef="#ctx0" brushRef="#br0" timeOffset="2538.371">649 875,'105'1,"0"-4,0-4,-1-5,65-18,234-51,-323 66,-62 8</inkml:trace>
  <inkml:trace contextRef="#ctx0" brushRef="#br0" timeOffset="3037.298">1156 988,'191'-18,"-118"20,-73-1,0 1,1-1,-1 1,0 0,0-1,0 1,0 0,-1-1,1 1,0 0,-1-1,1 1,-1-1,0 1,1-1,-1 1,0-1,0 1,0-1,0 0,0 1,0-1,0 0,-1 0,1 0,0 0,-1 0,1 0,0 0,-1-1,1 1,-1 0,0-1,1 1,-1-1,-2 3,-119 74,122-75,-1 0,1 0,0 0,0 1,0-1,1 0,-1 1,0-1,1 0,0 1,-1-1,1 1,0-1,0 1,1-1,-1 1,0-1,1 0,-1 1,1-1,0 0,0 1,0-1,0 0,0 0,1 0,-1 0,0 0,1 0,0 0,-1 0,1-1,0 1,0 0,0-1,0 0,0 1,0-1,1 0,-1 0,0 0,0-1,1 1,-1 0,1-1,-1 0,0 1,1-1,-1 0,1 0,-1-1,2 1,15 1,1-1,-1-1,1 0,-1-2,0 0,1-1,-1-1,-1-1,1-1,-1 0,0-1,8-6,-19 11,17-8</inkml:trace>
  <inkml:trace contextRef="#ctx0" brushRef="#br0" timeOffset="3673.278">1975 197,'68'117,"-38"-71,-3 0,-1 2,-3 1,6 21,-23-53,-1 0,0 1,-2-1,0 1,-1 0,0 0,-2 0,0 0,-1 0,-1 0,0 0,-1 0,-2-1,1 0,-3 3,-1 1,-1-1,-1-1,0 0,-2 0,0-1,-1 0,-1-1,-1-1,0 0,-1-1,0-1,-2 0,-18 11,-10 4,27-19</inkml:trace>
  <inkml:trace contextRef="#ctx0" brushRef="#br0" timeOffset="6970.262">2116 28,'284'-27,"-282"27,-1 0,1 0,0 0,0 0,0 0,0 0,-1 1,1-1,0 1,0-1,-1 1,1 0,0 0,-1-1,1 1,0 0,-1 1,0-1,1 0,-1 0,0 0,1 1,-1-1,0 1,0-1,0 1,0 0,0-1,-1 1,1 0,0-1,-1 1,1 0,-1 0,0 0,-7 69,2-43,-5 286,12-200,-2 255,0-366,1 0,-1 0,0 0,0 0,0 0,0 0,0 0,0 0,-1 0,0 0,1 0,-1 0,0-1,-1 1,1 0,0-1,-1 1,0 0,1-1,-1 0,0 1,0-1,0 0,-1 0,1 0,0 0,-1-1,1 1,-1-1,0 1,1-1,-1 0,0 0,0 0,0 0,-1 0,-183 8,168-3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80,'-1'31,"2"-1,1 1,2-1,1 0,1 0,1-1,2 1,6 13,-14-40,0 0,-1 0,1 0,0 1,1-1,-1 0,1 0,-1 0,1-1,0 1,0 0,0-1,0 1,0-1,1 0,-1 1,1-1,0 0,0-1,-1 1,1 0,0-1,0 0,0 1,1-1,-1-1,0 1,0 0,1-1,-1 1,0-1,0 0,1 0,-1-1,0 1,1 0,-1-1,0 0,0 0,0 0,0 0,1-1,-2 1,1-1,0 0,0 1,0-1,0-2,112-159,-84 113,101-124,-131 173,-1 0,1-1,-1 1,1 0,-1 0,1 0,0 0,0 0,-1 0,1 0,0 0,0 0,0 0,0 0,0 0,0 1,0-1,1 0,-1 1,0-1,0 1,0-1,1 1,-1 0,0 0,1-1,-1 1,0 0,1 0,-1 0,0 0,0 1,1-1,-1 0,0 0,1 1,-1-1,0 1,0-1,0 1,1-1,-1 1,0 0,0 0,0-1,0 1,0 0,0 0,-1 0,1 0,0 0,0 0,-1 1,1-1,0 0,-1 0,1 0,-1 188,-2 236,3-409,-1 0,-1 0,-1-1,0 1,-1 0,0-1,-2 0,0 0,0 0,-1 0,-1-1,-1 0,0-1,0 1,-2-1,1-1,-2 0,0 0,0-1,-9 6,16-14,0 0,0-1,0 1,0-1,-1 0,1 0,-1-1,1 1,-1-1,1 0,-1-1,0 1,0-1,1 1,-1-1,0-1,0 1,1-1,-1 0,0 0,1 0,-1-1,1 1,0-1,-1 0,1 0,0-1,0 1,0-1,0 0,1 0,-1 0,1-1,0 1,0-1,0 0,0 0,1 0,0 0,-1 0,1-1,1 1,-1 0,1-1,-1-1,1-12,1 0,0 0,1 0,1-1,1 1,0 0,1 1,1-1,1 1,1 0,0 0,1 1,1 0,0 0,1 1,1 0,0 1,1 0,13-11,-3-3,-15 18,0 1,1 0,0 0,0 1,1 0,0 0,0 1,1 0,0 1,0 0,0 1,1 0,0 0,0 1,5-1,8 1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1,'44'4,"32"-2,10-2,-7-2,-10 1,-14 0,-10 0,-8 0,-16 1,-11-1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1045 57,'99'-33,"-99"33,0-1,1 1,-1 0,1 0,-1 0,0 0,1-1,-1 1,0 0,1 0,-1-1,0 1,1 0,-1 0,0-1,0 1,1 0,-1-1,0 1,0 0,0-1,1 1,-1-1,0 1,0 0,0-1,0 1,0-1,0 1,0 0,0-1,0 1,0-1,0 1,0-1,0 1,0 0,0-1,-1 1,1 0,0-1,0 1,0-1,0 1,-1 0,1-1,0 1,-1 0,1 0,0-1,0 1,-1 0,1-1,0 1,-1 0,1 0,-1 0,1 0,0-1,-1 1,1 0,-1 0,1 0,0 0,-1 0,1 0,-1 0,1 0,-32-4,16 6,0 1,0 1,1 1,-1 0,1 1,0 0,0 1,1 1,0 1,0 0,1 0,0 2,1-1,0 2,-2 3,4-5,0 1,1 0,1 0,0 1,1 0,0 1,0-1,-2 11,7-19,0 2,0-1,1 0,0 0,0 0,0 1,1-1,0 0,0 1,0-1,0 0,1 0,0 1,0-1,1 0,-1 0,1 0,0 0,0 0,1 0,-1-1,1 1,0-1,1 1,4 2,0 0,0-1,1 0,0-1,0 0,0 0,0-1,1-1,0 1,0-1,0-1,0 0,0 0,0-1,0 0,1-1,-1 0,0-1,0 0,1 0,-1-1,0-1,0 0,5-2,13-1</inkml:trace>
  <inkml:trace contextRef="#ctx0" brushRef="#br0" timeOffset="38977.753">311 0,'-48'109,"-63"145,95-221,-58 87,61-107</inkml:trace>
  <inkml:trace contextRef="#ctx0" brushRef="#br0" timeOffset="39282.941">0 0,'10'24,"12"27,8 5,-2-2,0-6,-5-6,-2-10,-5-6,1-2,1-1,-2 1,1-4,-2-1,1 2,2 2,-1-3</inkml:trace>
  <inkml:trace contextRef="#ctx0" brushRef="#br0" timeOffset="39779.374">395 565,'66'-154,"-65"153,-1 1,1-1,0 0,-1 1,1-1,0 1,-1-1,1 1,0-1,0 1,-1-1,1 1,0 0,0 0,0-1,-1 1,1 0,0 0,0 0,0 0,0 0,0 0,-1 0,1 0,0 0,0 0,0 0,0 1,-1-1,1 0,0 1,0-1,0 0,-1 1,1-1,0 1,-1-1,1 1,0-1,-1 1,1 0,-1-1,1 1,-1 0,1 0,-1-1,1 1,-1 0,0 0,0 0,1-1,-1 1,0 0,0 0,0 0,0 0,0 0,0-1,0 1,0 0,0 0,0 0,10 16,-7-15,1-1,0 1,0 0,0-1,-1 0,1 0,0 0,1-1,-1 1,0-1,0 0,0 0,0-1,0 1,0-1,0 1,0-1,0-1,0 1,0-1,-1 1,1-1,0 0,-1 0,0-1,1 1,-1-1,0 1,0-1,1-2,44-20,-46 26,1-1,-1 1,0 0,0 0,0 0,1 0,-1 0,0 0,0 0,0 1,-1-1,1 1,0 0,-1-1,1 1,-1 0,1 0,-1 0,0 0,1 0,-1 0,-1 0,1 1,0-1,0 0,-1 0,1 1,-1-1,0 1,0-1,0 0,0 1,0-1,0 0,0 1,-1-1,0 0,1 1,-1 0,3 22,3-6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46,'43'0,"34"-5,8-1,-1 0,-9-4,-14 0,-16 2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1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1 198,'33'-10,"21"2,7 2,-4 2,-5 2,-8 1,-6 1,-5 0,-3 1,-2-1,-1 0,0 1,0-1,0 0,-4 0</inkml:trace>
  <inkml:trace contextRef="#ctx0" brushRef="#br0" timeOffset="248.474">1 395,'43'0,"29"-5,6-1,-4 0,-11 1,-11 2,-9 1,-8 0,-9 2</inkml:trace>
  <inkml:trace contextRef="#ctx0" brushRef="#br0" timeOffset="769.141">311 0,'112'33,"-105"-31,23 5,0 1,0 1,-1 1,0 2,-1 1,-1 1,0 2,10 8,-35-23,0 0,0 1,0-1,0 1,-1-1,1 1,-1 0,1 0,-1-1,1 1,-1 0,0 0,0 1,0-1,0 0,-1 0,1 0,0 1,-1-1,0 0,1 1,-1-1,0 0,0 1,0-1,-1 0,1 1,0-1,-1 0,0 0,1 1,-1-1,0 0,0 0,0 0,-1 0,1 0,0 0,-1 0,1 0,-1-1,0 1,0 0,-212 164,161-116,-54 68,97-97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4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169 288,'0'680,"0"-656</inkml:trace>
  <inkml:trace contextRef="#ctx0" brushRef="#br0" timeOffset="478.453">0 373,'43'-23,"0"1,2 3,0 2,1 1,1 3,0 1,1 3,9 1,60 5,-114 3,0 1,0 0,0 0,0 0,0 0,-1 0,1 1,0-1,0 1,-1 0,1 0,-1 0,1 0,-1 0,0 0,0 0,0 1,0 0,-1-1,1 1,-1 0,1-1,-1 1,0 0,0 0,0 0,0 0,-1 0,1 1,-1-1,0 0,0 0,0 0,0 2,-4 6,0 0,0 1,-1-1,0-1,-1 1,-1-1,1 0,-2-1,1 1,-1-1,0-1,-1 1,0-2,-1 1,1-1,-1-1,-1 1,-8 3,-138 112,154-119,0 0,0 1,1-1,-1 1,1 0,0 0,0-1,0 1,0 1,1-1,0 0,0 0,0 0,0 1,1-1,-1 0,1 1,0-1,1 1,-1-1,1 0,0 1,0-1,0 0,0 0,1 0,0 0,-1 0,2 0,-1 0,0-1,1 1,-1-1,1 1,0-1,1 0,-1 0,3 2,7 3,0 1,0-2,1 0,-1-1,1 0,1-1,-1-1,1 0,0-1,0 0,0-1,10 0,42 8,-46-7,-17-3,0 0,0 0,0 0,1 1,-1 0,0 0,0 0,0 1,0-1,-1 1,1 0,0 0,-1 0,1 0,-1 1,0 0,2 1,1 9</inkml:trace>
  <inkml:trace contextRef="#ctx0" brushRef="#br0" timeOffset="915.118">1242 118,'-39'25,"2"2,1 1,1 3,1 0,2 2,-14 19,42-48,-1 0,1 0,0 1,0-1,0 1,1 0,0 0,0 0,0 0,1 0,-1 1,1-1,0 1,1-1,-1 1,1 0,1 0,-1 0,1 0,0 0,0-1,0 1,1 0,0 0,0 0,1-1,-1 1,1 0,1-1,-1 1,1-1,0 0,0 0,0 0,1 0,4 2,1 0,1 0,-1-1,1 0,0-1,0 0,0-1,1 0,0 0,0-1,0-1,0 1,0-2,0 0,1 0,-1-1,0 0,1-1,-1-1,0 1,0-2,11-3,-6 1,1-1,-1-1,-1 0,1-2,-1 1,-1-2,0 0,0-1,-1 0,0-1,-1 0,0-1,-1-1,6-9,-7 7,0 0,-1-1,-1 0,0 0,-2-1,0 0,2-11,-6 24,-1-1,0 0,0 0,-1 0,1 0,-2-1,1 1,0 0,-1 0,0 0,-1 1,1-1,-1 0,0 0,0 1,-1-1,0 1,0 0,0-1,-1 2,1-1,-1 0,0 1,0-1,-2 0,-2 1,0 0,0 1,0 0,0 0,-1 1,1 0,-1 0,1 1,-1 0,0 1,0 0,1 0,-1 1,0 0,1 0,-1 1,1 0,-1 1,1 0,0 0,0 0,0 2,-16 7</inkml:trace>
  <inkml:trace contextRef="#ctx0" brushRef="#br0" timeOffset="1193.075">959 514,'39'-24,"21"-13,2-5,-6 5,-7 9,-12 14,-12 13,-6 8,-1 7,1 2,2-3,2-3,2-4,2-2,1-2,-5 3,-5 1</inkml:trace>
  <inkml:trace contextRef="#ctx0" brushRef="#br0" timeOffset="1647.015">1721 6,'38'-1,"-28"-1,-1 1,1 0,-1 0,1 1,-1 1,1 0,-1 0,1 1,-1 0,0 0,1 1,-1 0,-1 1,1 0,0 0,-1 1,3 2,-10-6,0 1,0-1,0 1,0-1,-1 1,1 0,0-1,-1 1,0 0,1-1,-1 1,0 0,1 0,-1-1,0 1,-1 0,1 0,0-1,0 1,-1 0,1 0,-1-1,1 1,-1 0,0-1,1 1,-1-1,0 1,0-1,0 1,-1-1,1 0,0 0,0 1,-1-1,1 0,-1 0,-55 42,35-31,15-9,0 0,1 1,-1 0,1 0,0 0,0 1,0 0,1 0,-1 1,1 0,1 0,-2 1,5-5,1-1,0 0,-1 0,1 0,0 1,-1-1,1 0,0 0,0 0,0 1,0-1,0 0,0 0,1 1,-1-1,0 0,1 0,-1 0,1 1,-1-1,1 0,-1 0,1 0,0 0,-1 0,1 0,0 0,0 0,0-1,0 1,0 0,0 0,0-1,0 1,0 0,0-1,0 1,0-1,1 0,-1 1,0-1,0 0,1 0,-1 0,0 0,0 0,64 7,-61-7,55-1,-33 1</inkml:trace>
  <inkml:trace contextRef="#ctx0" brushRef="#br0" timeOffset="1913.068">2455 147,'-647'458,"219"-150,203-161,175-112,38-19</inkml:trace>
  <inkml:trace contextRef="#ctx0" brushRef="#br0" timeOffset="2363.183">2088 740,'1'-2,"0"0,0 0,0 1,0-1,1 0,-1 1,1-1,-1 1,1-1,-1 1,1 0,0 0,0 0,0 0,-1 0,1 0,0 0,0 1,0-1,0 1,1-1,-1 1,0 0,0 0,0 0,0 0,0 0,0 0,1 1,7-2,-4-1,1 1,-1-1,1 2,-1-1,1 1,-1 0,1 0,-1 1,1 0,-1 0,1 0,-1 1,0 0,0 0,0 1,0 0,2 1,-7 0,0-1,0 1,-1-1,1 1,-1-1,0 1,0 0,0-1,-1 1,1-1,-1 1,0 0,0-1,0 0,-1 1,1-1,-1 0,0 0,0 1,0-2,0 1,0 0,0 0,-1-1,0 1,1-1,-4 2,-168 127,140-91,34-39,0 0,-1 0,1 0,0 0,0 0,0 0,0 0,0 0,0 0,0 0,0 0,0 0,1 0,-1 0,0 0,1 0,-1 0,1 0,-1 0,1 0,-1 0,1 0,-1 0,1-1,0 1,0 0,-1 0,1-1,0 1,0-1,0 1,0-1,0 1,0-1,0 1,0-1,0 0,0 1,0-1,0 0,0 0,0 0,0 0,0 0,0 0,1 0,21 1,0-1,0-1,0 0,0-2,-1-1,1-1,-1-1,0 0,4-4,-19 8,214-65,-195 61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07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509 171,'0'1,"0"-1,0 0,0 1,-1-1,1 1,0-1,-1 0,1 1,0-1,-1 0,1 1,0-1,-1 0,1 1,-1-1,1 0,-1 0,1 1,0-1,-1 0,1 0,-1 0,1 0,-1 0,1 0,-1 0,1 0,-1 0,1 0,-1 0,1 0,-1 0,1 0,-1 0,1 0,-1-1,1 1,-1 0,1 0,0-1,-1 1,1 0,-1-1,1 1,0 0,-1-1,1 1,0 0,-1-1,1 1,0-1,0 1,-1 0,1-1,0 1,0-1,0 1,0-1,0 1,0-1,0 1,0-1,0 1,0-1,0 1,0-1,0 1,0-1,0 0,-7 40,-22 371,1-141,10-203,13-48</inkml:trace>
  <inkml:trace contextRef="#ctx0" brushRef="#br0" timeOffset="6983.697">5138 284,'0'5,"-5"6,-2 6,1 5,6-6,8-5,2-10,5-10,-1-8,-2-1</inkml:trace>
  <inkml:trace contextRef="#ctx0" brushRef="#br0" timeOffset="7262.295">5278 651,'-9'14,"-4"10,1 6,2-3</inkml:trace>
  <inkml:trace contextRef="#ctx0" brushRef="#br0" timeOffset="5517.09">2710 425,'-1'-1,"1"1,-1-1,0 0,0 1,1-1,-1 1,0 0,0-1,0 1,0-1,1 1,-1 0,0 0,0 0,0-1,0 1,0 0,0 0,0 0,0 0,0 1,0-1,1 0,-1 0,0 0,0 1,0-1,0 0,0 1,1-1,-1 1,0-1,0 1,1-1,-1 1,0 0,1-1,-1 1,0 0,1 0,-1-1,1 1,-1 0,1 0,0 0,-1 0,1 0,0-1,-17 45,13 214,4-253,-1 1,1-1,1 1,0 0,0-1,0 0,0 1,1-1,0 0,1 0,-1 0,1 0,0 0,1 0,-1-1,1 1,0-1,0 0,1-1,0 1,-1-1,2 0,-1 0,0 0,1-1,0 1,-1-2,1 1,1 0,-1-1,0 0,0-1,1 0,-1 0,3 0,4-5,0 0,0-1,-1-1,0 0,0-1,0 0,-1-1,0 0,0-1,-1 0,0-1,-1 0,0 0,-1-1,0 0,4-8,49-52,-61 70,0 1,1-1,-1 0,0 0,1 0,-1 1,1-1,-1 0,1 1,-1-1,1 1,-1-1,1 0,0 1,-1-1,1 1,0-1,-1 1,1 0,0-1,0 1,0 0,-1 0,1-1,0 1,0 0,0 0,0 0,-1 0,1 0,0 0,0 0,0 0,0 0,-1 1,1-1,0 0,0 0,0 1,-1-1,1 1,0-1,-1 0,1 1,0-1,-1 1,1 0,0-1,-1 1,1 0,-1-1,1 1,-1 0,0-1,1 1,-1 0,1 0,5 55,-5-42,-2-8,1 0,0 0,0-1,1 1,0 0,0 0,0-1,0 1,1-1,0 1,0-1,1 1,-1-1,1 0,0 0,1 0,-1-1,1 1,0-1,0 0,0 0,1 0,-1-1,1 1,0-1,0 0,0-1,1 1,-1-1,0 0,1 0,0-1,-1 1,1-1,0-1,-1 1,6-1,4-4,1-1,-1-1,0 0,0-1,-1 0,0-1,0-1,-1 0,0-1,-1 0,0-1,0-1,-1 0,-1 0,0-1,-1 0,0-1,-1 0,0 0,-2-1,1 0,-2 0,0-1,1-7,7-119,-14 117</inkml:trace>
  <inkml:trace contextRef="#ctx0" brushRef="#br0" timeOffset="6611.402">4037 368,'-46'19,"1"1,1 2,1 2,1 2,1 2,2 2,-14 14,44-38,1 1,0 1,0-1,1 2,0-1,1 1,-1 0,2 0,-1 0,1 1,1 0,0 0,0 0,1 1,0-1,1 1,0 0,1-1,0 1,0 0,1 0,1 0,0 0,1 1,-1-8,0-1,1 1,0-1,0 0,0 0,0 0,0 0,0 0,1 0,0 0,-1-1,1 0,0 1,0-1,0 0,0 0,1-1,-1 1,1-1,-1 1,1-1,-1 0,1 0,0-1,-1 1,1-1,0 0,-1 0,1 0,0 0,-1-1,1 0,2 0,4-1,-1 0,1-1,-1 0,0 0,0-1,0 0,-1-1,1 0,-1 0,0-1,0 0,2-3,114-163,-72 89,0 3,-46 103,-8 47,-1-48,2 1,1 0,0-1,2 1,1 0,0-1,3 7,-5-26,0 0,0 0,1-1,-1 1,1 0,-1-1,1 1,0-1,0 1,0-1,0 0,0 0,0 1,1-2,-1 1,1 0,-1 0,1-1,0 0,0 1,-1-1,1 0,0 0,0-1,0 1,0-1,0 1,0-1,1 0,-1 0,0 0,0-1,0 1,0-1,0 0,0 1,0-1,-1 0,1-1,0 1,0-1,-1 1,1-1,-1 0,1 0,-1 0,0 0,2-2,10-10,-2-1,1 0,-2-1,0-1,-1 0,-1 0,5-13,16-27,48-102,-83 198,0-23,0 0,2 0,0 1,0-1,2 1,0 0,1 0,0 0,2-1,0 1,1 0,0-1,2 1,0-1,0-1,2 1,0-1,0 0,9 12,-14-24,0-1,-1 1,1-1,0 0,0 1,0-1,0 0,1 0,-1-1,1 1,-1 0,1-1,-1 0,1 1,0-1,0 0,-1 0,1-1,0 1,0-1,0 1,0-1,0 0,0 0,0 0,0 0,0-1,0 1,0-1,-1 0,1 0,0 0,0 0,0 0,-1-1,1 1,-1-1,1 1,-1-1,0 0,0 0,0 0,0-1,1 1,12-20,0-1,-2-1,0 0,-1-1,-2 0,-1 0,-1-1,0-2,33-89,12-20,-43 103,-11 40,-1-1,-4 28,1 1,2-1,1 1,2-1,2 22,0 11,-2 628,0-649,-2 1,-2-1,-2-1,-2 1,-2-1,-1 0,-3-1,-8 15,13-41,0 0,-1-1,-1 0,0 0,-1-1,-1-1,-1 0,0-1,0 0,-1-1,-1-1,-1 1,14-10,0 0,0 0,0 0,0 0,-1 0,1 0,0-1,-1 0,1 1,-1-1,0-1,1 1,-1 0,0-1,1 0,-1 0,0 0,1 0,-1-1,0 1,1-1,-1 0,1 0,-1 0,1 0,-1-1,1 0,0 1,0-1,0-1,0 1,0 0,0-1,0 1,1-1,-1 0,1 0,0 0,0 0,0 0,0 0,1 0,-2-3,-3-17,1 0,1 0,0 0,2 0,1 0,1-1,1 1,2-14,-2 21,3-39,3 0,2 1,2 0,3 1,2 0,3 1,1 1,15-22,-20 44</inkml:trace>
  <inkml:trace contextRef="#ctx0" brushRef="#br0" timeOffset="360.127">1328 58,'-6'3,"-26"11,1 2,0 1,1 2,1 0,1 2,1 1,-1 4,26-25,0 0,1 0,-1 0,1 0,-1 0,1 0,0 1,0-1,-1 0,1 1,0-1,0 1,0-1,0 1,1 0,-1-1,0 1,1 0,-1-1,1 1,-1 0,1 0,0 0,0-1,0 1,0 0,0 0,0 0,1-1,-1 1,0 0,1 0,-1-1,1 1,0 0,0-1,0 1,0 0,0-1,0 1,0-1,0 0,0 1,1-1,-1 0,0 0,1 0,-1 0,1 0,0 0,-1 0,1 0,0-1,196 60,-195-59,0 0,0 1,0 0,-1 0,1 0,-1 0,1 0,-1 1,0-1,0 1,0-1,0 1,0 0,-1 0,1 0,-1 0,0 0,1 0,-2 0,1 0,0 0,-1 1,1-1,-1 0,0 0,0 1,0-1,0 0,-1 0,1 1,-1-1,0 0,0 0,0 0,-1 0,1 1,-70 96,67-97,1 1,-1-1,0 0,0 0,-1 0,1 0,-1-1,1 1,-1-1,0-1,1 1,-1-1,0 1,0-1,0-1,-1 1,1-1,-4 0,-8-4</inkml:trace>
  <inkml:trace contextRef="#ctx0" brushRef="#br0" timeOffset="3012.558">1864 30,'1'-12,"-1"-6,-6 28,-30 208,2-19,29-143,10-55,1-6</inkml:trace>
  <inkml:trace contextRef="#ctx0" brushRef="#br0" timeOffset="3264.003">1638 200,'43'-5,"38"-6,11-2,-6-3,-13 1,-14 4,-12 2,-9 4,-12 2</inkml:trace>
  <inkml:trace contextRef="#ctx0" brushRef="#br0" timeOffset="4399.008">1045 708,'48'0,"54"-5,20-7,3 0,-5-4,-14 1,-10-1,-16 1,-13 4,-8 3,-9 4,-9 2,-5 1,-6 2,-6-1</inkml:trace>
  <inkml:trace contextRef="#ctx0" brushRef="#br0" timeOffset="8128.411">1 1244,'502'-32,"-170"17,1500-114,-624 93,440 21,-1487 15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87,'0'484,"-21"-377,17-99</inkml:trace>
  <inkml:trace contextRef="#ctx0" brushRef="#br0" timeOffset="278.811">1 144,'38'-14,"28"-10,11-1,-2 4,-4 6,-9 0,-7 3,-6 4,-8 2,-6 3,-3 2,-4 1,-5 5,-3 2,1 0,1-2,2-1,-3-2</inkml:trace>
  <inkml:trace contextRef="#ctx0" brushRef="#br0" timeOffset="599.729">904 398,'39'-5,"26"-1,8 0,-4 1,-14 2</inkml:trace>
  <inkml:trace contextRef="#ctx0" brushRef="#br0" timeOffset="869.87">989 116,'5'39,"6"26,1 7,-1-3,2-9,0-10,-4-9,2-6,0-4,-3-3,-3-1,-1-1,-3-5</inkml:trace>
  <inkml:trace contextRef="#ctx0" brushRef="#br0" timeOffset="1270.317">1356 173,'108'401,"-79"-340,-28-60,0 1,0-1,0 0,0 0,0 0,1 0,-1 0,0 0,0 0,1 0,-1-1,0 1,1 0,-1-1,1 1,-1-1,1 1,-1-1,1 0,0 0,-1 0,1 0,-1 0,1 0,-1 0,1 0,-1-1,1 1,-1 0,1-1,-1 0,1 1,-1-1,0 0,1 1,-1-1,0 0,1 0,-1 0,0 0,8-10,0 0,-1 0,0 0,0-1,-2-1,1 1,-2-1,1 0,-2 0,1-5,4-5,129-401,-128 396,0 4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31,'20'0,"20"-5,8-2,1 1,-3 1,-5 2,-4 0,-4 2,-2 1,-3 0,0 0,-1 0,1 1,-1-1,-4 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39,'38'-4,"27"-3,8 1,-4 2,-10-5,-13 1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189 396,'-21'18,"1"2,1 1,1 0,1 2,1-1,0 2,2 0,1 1,1 1,1 1,9-23,0 0,1 0,-1 0,1 0,0 0,0 1,1-1,-1 0,1 0,0 1,0-1,0 0,1 0,-1 1,1-1,0 0,0 0,1 0,-1 0,1 0,0 0,0-1,0 1,0 0,1-1,0 0,-1 1,1-1,1 0,-1-1,0 1,1 0,-1-1,1 0,-1 0,1 0,0 0,1 0,13 2,2 0,-1-1,0-1,0-1,1 0,-1-2,1 0,-1-1,0-1,0-1,0-1,13-5,63-35,-74 34</inkml:trace>
  <inkml:trace contextRef="#ctx0" brushRef="#br0" timeOffset="332.388">696 396,'-19'23,"0"1,2 1,1 1,0 1,2 0,2 0,0 2,2-1,-1 9,9-34,1 1,-1-1,1 1,0 0,1-1,-1 1,1 0,-1 0,1 0,0-1,1 1,-1 0,1 0,-1-1,1 1,0 0,1-1,-1 1,1 0,-1-1,1 0,0 1,0-1,0 0,1 0,-1 0,1-1,0 1,0 0,0-1,0 0,0 0,0 0,1 0,-1 0,0-1,1 1,2 0,8 0,0-1,0 0,0-1,1 0,-1-1,0-1,0 0,0-1,-1 0,1-1,-1-1,0 0,0-1,0 0,-1-1,1-1,-2 0,1 0,-1-1,-1-1,0 1,0-2,-1 1,0-2,-1 1,0-1,0 0,-2 0,0-1,0 0,-1 0,0-1,-3 8,0 0,-1 0,0 0,1-1,-2 1,1 0,-1-1,0 1,0 0,-1-1,0 1,0 0,-1 0,1 0,-1 0,0 0,-1 0,0 0,0 1,0-1,0 1,-1 0,0 0,0 0,0 0,-1 1,0 0,1 0,-2 0,1 0,0 1,-1 0,1 0,-1 0,0 1,0 0,-3-1,-37 5,27 3</inkml:trace>
  <inkml:trace contextRef="#ctx0" brushRef="#br0" timeOffset="782.899">1063 706,'18'-70,"-12"42,1 1,1 0,1 1,2-1,0 2,8-12,-19 37,0-1,0 1,0-1,0 1,0-1,1 1,-1 0,0-1,0 1,0-1,0 1,1-1,-1 1,0-1,0 1,1 0,-1-1,0 1,1 0,-1-1,0 1,1 0,-1-1,1 1,-1 0,1 0,-1-1,0 1,1 0,-1 0,1 0,-1 0,1 0,-1 0,1 0,-1 0,1 0,-1 0,1 0,-1 0,1 0,-1 0,1 0,-1 0,1 0,-1 1,0-1,1 0,-1 0,1 1,-1-1,0 0,1 0,-1 1,1-1,-1 1,0-1,0 0,1 1,-1-1,0 1,0-1,1 0,-1 1,0-1,0 1,9 40,-7-27,-2-8,1 0,0 0,0 0,0 0,1-1,0 1,0 0,1-1,-1 1,1-1,0 0,1 0,-1 0,1 0,0 0,0-1,1 0,-1 0,1 0,0 0,0-1,0 0,0 0,1 0,-1-1,1 1,5 0,-4-1,0-1,0 0,-1 0,1-1,0 0,0 0,0 0,0-1,-1 0,1-1,0 1,-1-1,1-1,-1 1,0-1,1 0,-1-1,-1 1,1-1,0 0,-1 0,0-1,0 0,0 0,-1 0,0 0,0-1,0 0,0 0,1-3,39-107,-41 94</inkml:trace>
  <inkml:trace contextRef="#ctx0" brushRef="#br0" timeOffset="1169.558">1938 114,'-13'10,"-20"12,1 2,2 2,0 0,2 2,1 1,-22 31,47-59,1 1,-1-1,0 1,1-1,-1 1,1 0,0 0,0 0,-1 0,1 0,0 0,0 0,1 0,-1 0,0 0,1 0,-1 1,1-1,0 0,0 0,0 1,0-1,0 0,0 0,1 1,-1-1,1 0,-1 0,1 0,0 0,0 0,0 0,0 0,0 0,1 0,-1 0,0 0,1-1,-1 1,1-1,0 1,0-1,-1 1,1-1,0 0,1 0,102 4,-96-7,-1 1,1 0,0 1,-1 0,1 0,-1 1,1 0,-1 0,1 1,-1 0,1 0,-1 1,0 0,0 1,-1 0,1 0,3 3,-9-5,-1-1,1 1,-1-1,1 1,-1 0,0 0,0 0,0 0,0 0,0 0,0 0,-1 0,1 0,-1 0,1 1,-1-1,0 0,0 0,0 0,0 1,0-1,0 0,-1 0,1 0,-1 1,1-1,-1 0,0 0,0 0,0 0,0 0,0 0,0-1,-1 1,1 0,-1-1,1 1,-1 0,0-1,0 1,-74 57,76-58,-164 110,150-100</inkml:trace>
  <inkml:trace contextRef="#ctx0" brushRef="#br0" timeOffset="1411.35">2531 1,'-29'43,"-19"38,-1 11,3-6,9-13,11-9,9-11,9-9,5-8,8-10,2-4,2-6</inkml:trace>
  <inkml:trace contextRef="#ctx0" brushRef="#br0" timeOffset="1600.443">2080 368,'53'0,"22"0,3 0,-2 4,-9 3,-12-1,-9-1,-9 3,-5 1,-4-2,-6-2</inkml:trace>
  <inkml:trace contextRef="#ctx0" brushRef="#br0" timeOffset="1816.16">2814 622,'0'14,"0"5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3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0,'-4'5,"-12"16,-3 9,-3 4,-2 2,2-2,1 0,-2-8,4-2,0 0,-1-6,2 1,0-4,3 0,-1-2,2-3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3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0 110,'0'17,"1"0,0 0,1 0,1 0,0 0,1-1,7 16,-9-26,0-1,1 0,-1 0,1 0,0-1,1 1,-1-1,1 1,0-1,0-1,0 1,1 0,-1-1,1 0,0 0,0 0,0-1,0 1,0-1,1-1,-1 1,1-1,-1 0,1 0,2 0,7-2,-1-1,0-1,0 0,0-1,-1-1,1 0,-1 0,0-2,0 1,-1-2,0 0,0 0,-1-1,0 0,-1-1,1-1,3-1,72-69,-83 80,0 1,0 0,0 0,0 0,0 0,0 0,0 1,0-1,0 1,0 0,0 0,0 0,-1 0,1 1,0-1,-1 1,1-1,-1 1,1 0,-1 0,0 0,23 12,-13-12,0 0,0-1,0-1,0 0,0-1,0 0,0-1,0 0,-1 0,1-2,-1 1,1-2,-1 1,-1-2,1 1,-1-1,0-1,0 0,-1 0,1-1,-2 0,1-1,-1 0,0-1,30-50,-34 40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3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1,'-5'0,"-6"0,-6 0,-5 0,-4 0,3 4,0 3,0-1,-1-1,-2-1,-1-2,0-1,8 0,8-1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33 120,'0'-120,"-16"172,8 9,2-1,4 1,2 0,3 1,-1 43,-2 89,0-194,1-1,-1 1,1 0,-1-1,1 1,0 0,-1-1,1 1,-1 0,1 0,0 0,-1 0,1 0,0 0,-1 0,1 0,0 0,-1 0,1 0,0 0,-1 0,1 0,-1 1,1-1,0 0,-1 0,1 1,-1-1,1 0,-1 1,1-1,-1 1,1-1,-1 1,1-1,-1 1,0-1,1 1,-1-1,0 1,1-1,-1 1,0 0,0-1,1 1,-1-1,0 1,0 0,0-1,0 1,0 0,0-1,0 1,0 0,0-1,0 1,-1-1,1 1,0 0,0-1,0 1,-1-1,1 1,117-158,-109 148,-1 2,0-1,0 1,0 0,1 0,0 1,1 0,-1 1,1-1,0 2,0-1,1 1,5-1,-12 6,0 0,1 0,-1 0,0 1,0-1,0 1,0 0,0-1,0 2,-1-1,1 0,-1 0,1 1,-1-1,0 1,0 0,0 0,0 0,0 0,-1 0,1 0,-1 0,0 1,0-1,0 0,-1 1,1-1,-1 0,1 1,-1-1,0 1,-1-1,1 1,-1-1,1 0,-1 1,-1 2,4 25,0-17,-2-9,0 0,1 0,-1 0,1 0,0-1,0 1,1 0,-1 0,1-1,0 1,0-1,1 1,-1-1,1 0,0 0,0 0,0 0,1-1,0 1,-1-1,1 0,1 1,14 3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0 198,'21'4,"1"-1,0-1,-1-1,1-1,0-1,-1 0,1-2,-1 0,1-2,-1 0,-1-2,1 0,7-4,-25 9,1 0,-1 0,0 0,1 0,-1 0,0 0,0-1,-1 0,1 0,-1 1,1-1,-1-1,0 1,0 0,0-1,0 1,-1-1,1 1,-1-1,0 0,0 1,-1-1,1 0,-1 0,1 0,-1 1,-1-1,1 0,0 0,-1 0,0 0,0 1,0-1,0 0,-1 1,1-1,-1 1,0 0,0-1,0 1,0 0,-1 0,1 0,-1 0,0 1,0-1,0 1,0 0,0 0,0 0,-3-1,-1 1,0 1,-1 1,1-1,0 1,0 0,0 1,-1 0,1 0,0 1,0-1,0 2,1-1,-1 1,0 0,1 0,0 1,0-1,0 2,0-1,0 0,1 1,0 0,0 1,-3 3,-7 9,1 1,1 0,0 1,1 0,1 1,2 1,-1 0,8-19,0 1,0 0,0 0,0 0,1 0,-1 1,1-1,0 0,0 0,1 1,-1-1,1 1,0-1,0 0,1 1,-1-1,1 1,0-1,0 0,0 0,1 0,-1 1,1-1,0-1,0 1,1 0,-1 0,1-1,0 1,0-1,0 0,0 0,10 3,0-1,0-1,0 0,0-1,1 0,-1-1,1-1,0 0,-1-1,1 0,0-1,-1-1,1 0,-1-1,1 0,6-3,10-4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9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57,'-4'29,"-3"24,1 7,2-1,5-1,3-6,1-7,-1-6,0-5,-2-4,-1-1,0-2,-1 0,0 0,0-9,0-13,0-7</inkml:trace>
  <inkml:trace contextRef="#ctx0" brushRef="#br0" timeOffset="285.006">1 142,'37'-19,"1"1,0 2,1 2,1 1,12 0,15-3,1 4,0 2,0 3,0 4,29 3,15 0,-88 0</inkml:trace>
  <inkml:trace contextRef="#ctx0" brushRef="#br0" timeOffset="735.533">933 340,'29'-5,"19"-1,6 0,-2 1,-4 1,-5 2,-7 1,-3 1,-8 0</inkml:trace>
  <inkml:trace contextRef="#ctx0" brushRef="#br0" timeOffset="987.724">989 537,'52'-5,"24"-1,2 0,-7 1,-10 2,-17-4,-14-1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8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0 140,'17'38,"18"120,-54 13,19-171,1-1,-1 1,1 0,-1 0,0 0,1 0,-1 0,1 0,-1 0,1 0,-1 0,1 0,-1 0,0 0,1 1,-1-1,1 0,-1 0,0 0,1 1,-1-1,1 0,-1 0,0 1,1-1,-1 0,0 1,1-1,-1 0,0 1,0-1,1 0,-1 1,0-1,0 1,0-1,0 0,0 1,1-1,-1 1,0-1,0 1,0-1,0 1,0-1,0 0,0 1,0-1,-1 1,1-1,0 1,0-1,0 0,0 1,-1 0,20-36,26-173,16 67,-57 130,0 2,1-1,0 0,1 1,0 0,1 0,-1 1,2 0,-1 0,1 0,0 1,1 0,-1 1,1 0,7-3,-14 8,-1 1,0-1,1 1,-1-1,1 1,-1 0,1 0,0 0,-1 0,1 0,-1 0,1 0,-1 0,1 0,-1 1,1-1,-1 1,0-1,1 1,-1 0,1-1,-1 1,0 0,0 0,1 0,-1 0,0 0,0 0,0 0,0 1,0-1,-1 0,1 0,0 1,0-1,-1 1,1-1,-1 0,1 1,-1-1,0 1,1-1,-1 1,0-1,0 1,0 0,0-1,-1 1,-8 75,1-4,12-56</inkml:trace>
  <inkml:trace contextRef="#ctx0" brushRef="#br0" timeOffset="564.704">537 309,'50'-9,"-27"6,0-1,0-1,-1-1,1-1,-1-1,-1-1,0-1,14-8,-32 16,0 0,0 1,0-1,0 0,-1 0,1-1,-1 1,1 0,-1-1,0 0,0 1,0-1,0 0,-1 0,1 0,-1 0,0-1,0 1,0 0,0 0,0-1,-1 1,1 0,-1-1,0 1,0-1,-1 1,1 0,0-1,-1 1,0 0,0-1,0 1,0 0,-1 0,1 0,-1 0,0 0,0 0,0 0,0 1,0-1,0 1,-1 0,1-1,-1 1,0 0,-3 0,0 0,1 0,-1 0,0 1,0 0,0 0,0 1,-1-1,1 1,0 1,0-1,0 1,0 0,0 1,0-1,0 1,1 0,-1 0,0 1,1 0,0 0,-2 1,-5 4,-1 0,1 1,1 0,0 1,0 0,1 1,0 0,-6 10,-37 86,52-103,0 0,0 0,0 1,1-1,-1 0,1 0,0 0,0 1,1-1,-1 0,1 0,0 1,0-1,0 0,1 0,-1 0,1 0,0-1,0 1,0 0,1-1,-1 1,1-1,0 0,0 0,1 1,14 8,1-1,1-1,0-1,0 0,1-1,0-2,0 0,1-1,0-1,21 1,97 0,-115-6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5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0,'0'5,"0"6,5 6,1 6,0 2,-1 3,-1 1,-2 1,-1-1,-1 0,0 0,-5 0,-1-1,0-4</inkml:trace>
  <inkml:trace contextRef="#ctx0" brushRef="#br0" timeOffset="247.242">0 480,'39'-5,"27"-6,6-1,-3 1,-9 2,-10 4,-9 1,-11 3</inkml:trace>
  <inkml:trace contextRef="#ctx0" brushRef="#br0" timeOffset="664.895">142 678,'17'-6,"0"2,-1 0,2 0,-1 2,0 0,0 1,1 1,9 1,-26-1,1 0,0 0,-1 0,1 0,0 1,-1-1,1 0,0 1,-1-1,1 1,-1 0,1-1,-1 1,1 0,-1 0,0 0,1 0,-1 0,0 0,0 0,0 0,1 1,-1-1,0 0,-1 1,1-1,0 1,0-1,-1 1,1-1,-1 1,1-1,-1 1,0 0,1-1,-1 1,0 0,0-1,0 1,0 0,-1-1,1 1,0 0,-1-1,1 1,-1-1,0 1,1-1,-1 1,0-1,0 1,0-1,0 1,-57 73,58-75,-100 121,99-119,0 1,0-1,-1 0,2 1,-1-1,0 1,0-1,1 1,-1-1,1 1,0-1,0 1,0-1,0 1,0 0,1-1,-1 1,1-1,-1 1,1-1,0 0,0 1,0-1,0 0,1 1,-1-1,1 0,-1 0,1 0,0 0,-1 0,1-1,0 1,0-1,1 1,-1-1,0 1,1-1,2 1,1 1,0-1,0-1,0 1,-1-1,2 0,-1 0,0-1,0 1,0-1,0-1,0 1,0-1,0 0,5-2,38-20,-30 12</inkml:trace>
  <inkml:trace contextRef="#ctx0" brushRef="#br0" timeOffset="1550.965">650 875,'131'-290,"-108"246,2 0,1 2,32-39,-21 41,-24 71,-10 193,-4-222,1 0,0 0,1 0,-1 0,0 0,0 0,1 0,0 0,-1 0,1 0,0-1,0 1,-1 0,2 0,-1-1,0 1,0-1,0 1,1-1,-1 1,1-1,-1 0,1 1,0-1,-1 0,1 0,0 0,0-1,-1 1,1 0,0-1,0 1,0-1,0 0,0 1,0-1,0 0,0 0,0 0,0-1,0 1,0 0,0-1,0 1,0-1,0 0,-1 1,1-1,0 0,0 0,-1 0,1-1,-1 1,1 0,-1-1,1 1,-1 0,0-1,1 0,136-222,-94 167,-43 57,-1 0,1 0,0 0,-1 0,1 0,0 1,-1-1,1 0,0 0,-1 0,1 1,-1-1,1 0,0 1,-1-1,1 1,-1-1,1 0,-1 1,1-1,-1 1,0-1,1 1,-1-1,0 1,1 0,-1-1,0 1,1-1,-1 1,0 0,0-1,0 1,0 0,0-1,0 1,0 0,0-1,0 1,0 0,0-1,0 1,0 0,0-1,-1 1,1 0,1 3,22 137,18-6,-34-118</inkml:trace>
  <inkml:trace contextRef="#ctx0" brushRef="#br0" timeOffset="4947.845">1553 254,'2'-2,"-1"0,1 0,0 0,0 0,-1 1,1-1,0 0,1 1,-1-1,0 1,0 0,0 0,1 0,-1 0,1 0,-1 0,1 1,-1-1,1 1,-1 0,1 0,-1 0,1 0,-1 0,1 0,0 1,-1-1,1 1,-1-1,0 1,1 0,-1 0,0 0,1 1,-1-1,0 1,0-1,0 1,0-1,0 1,-1 0,1 0,0 0,-1 0,1 0,-1 0,0 1,0-1,0 0,0 1,0-1,0 1,-1-1,1 2,38 216,-33-190,2-1,0-1,2 1,1-2,2 1,4 6,10 3,-26-37,-1 1,0 0,1-1,-1 1,1-1,-1 1,1-1,0 0,-1 1,1-1,-1 1,1-1,0 0,-1 0,1 1,0-1,-1 0,1 0,0 0,-1 0,1 0,0 1,0-1,-1-1,1 1,0 0,-1 0,1 0,0 0,0 0,-1-1,1 1,-1 0,1-1,0 1,-1 0,1-1,-1 1,1-1,0 1,-1-1,1 1,-1-1,0 1,1-1,-1 1,1-1,-1 0,0 1,0-1,1 0,-1 1,0-1,0 0,0 1,0-1,0 0,0 0,111-308,-40 139,-71 170,3-5,-1 0,0 0,0 0,-1 0,1 0,-1 0,0 0,0-1,-1 1,0 0,0-1,0 1,-1 0,1-1,-1 1,-1-2,-3 1</inkml:trace>
  <inkml:trace contextRef="#ctx0" brushRef="#br0" timeOffset="5433.565">2231 113,'63'-9,"-57"7,0 0,0 0,0 0,0 1,1 0,-1 0,0 1,0 0,1 0,-1 0,0 1,0 0,0 0,1 0,-1 1,0 0,-1 0,1 0,0 1,-1 0,1 0,2 2,-7-2,0-1,1 0,-1 0,0 0,0 1,0-1,-1 0,1 1,-1-1,1 1,-1-1,0 1,0-1,0 1,0-1,0 1,0-1,-1 1,1-1,-1 0,0 1,0-1,1 0,-2 1,1-1,0 0,0 0,-1 0,0 1,-49 58,-71 48,120-107,0-1,0 0,1 0,-1 1,1-1,-1 1,1 0,-1-1,1 1,0 0,0 0,0-1,0 1,0 0,0 0,1 0,-1 0,1 1,-1-1,1 0,0 0,0 0,0 0,0 0,0 0,0 1,1-1,-1 0,0 0,1 0,0 0,0 0,0 0,-1 0,2 0,-1-1,0 1,0 0,1 0,-1-1,0 1,1-1,0 0,-1 1,1-1,0 0,1 1,15 2,1-1,0-1,-1 0,1-1,0-1,0-1,0-1,-1-1,1 0,13-5,57-6,-59 11,-4 2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02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353 254,'-8'-4,"1"1,-1 0,0 1,1 0,-1 0,0 0,0 1,0 0,0 1,-1 0,1 0,0 0,0 1,0 1,0-1,0 1,0 1,1-1,-1 1,-6 4,-143 59,156-65,-1-1,1 1,-1 0,1 0,0 0,0 0,-1 0,1 0,0 0,0 0,0 0,0 0,0 1,0-1,0 0,1 1,-1-1,0 1,1-1,-1 1,1-1,-1 1,1-1,0 1,0-1,0 1,0-1,0 1,0 0,0-1,0 1,1-1,-1 1,0-1,1 1,0-1,-1 1,1-1,0 0,0 1,-1-1,1 0,0 1,0-1,1 0,-1 0,0 0,0 0,0 0,1 0,-1-1,0 1,1 0,-1 0,1-1,-1 1,1-1,-1 0,1 1,-1-1,1 0,0 0,-1 0,2 0,121 24,-108-22,45 15,-59-16,-1-1,0 1,0 0,0 0,0 0,0 0,0 0,0 0,0 0,0 0,-1 0,1 0,0 0,-1 0,1 1,0-1,-1 0,0 0,1 1,-1-1,0 0,0 1,1-1,-1 1,0-1,0 0,-1 1,1-1,0 0,0 1,-1-1,1 0,-1 1,1-1,-1 0,1 0,-1 0,0 1,0-1,1 0,-1 0,-1 0,-5 8,0 0,-1-1,0 0,-1 0,0-1,0 0,0 0,-1-1,-9 4,-35 26,-4 22,57-57,0 1,-1 0,1 0,0 0,0 0,0 0,0 0,0 0,1 0,-1 1,1-1,-1 0,1 0,0 1,0-1,0 0,0 0,0 1,1-1,-1 0,1 0,-1 0,1 1,0-1,0 0,0 0,0 0,0 0,0 0,0-1,1 1,-1 0,1 0,0 0,4 2,0 0,1 0,-1-1,1 1,-1-1,1-1,0 1,0-1,0-1,1 1,-1-1,0 0,1-1,-1 0,0 0,1 0,-1-1,0 0,0-1,1 0,-1 0,0 0,-1-1,1 0,0 0,-1-1,0 1,1-2,-2 1,3-2,8-9</inkml:trace>
  <inkml:trace contextRef="#ctx0" brushRef="#br0" timeOffset="316.264">211 0,'-16'37,"2"0,2 1,2 1,1 0,2 0,1 1,1 29,5-29,1 0,2 0,2 0,2 0,5 14,-3-9,11 198,-21-161,-1-58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0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46,'4'43,"2"1,1-1,3 0,2-1,1 0,17 35,-27-70,63 160,-66-166,0 0,0 0,-1 0,1-1,0 1,0 0,1 0,-1 0,0 0,0 0,0 0,1 0,-1 0,0 0,1 0,-1-1,1 1,-1 0,1 0,-1 0,1-1,0 1,-1 0,1-1,0 1,-1-1,1 1,0-1,0 1,0-1,0 1,-1-1,1 0,0 1,0-1,0 0,0 0,0 0,0 0,0 0,0 0,0 0,0 0,0 0,0 0,0 0,-1-1,1 1,0 0,0-1,0 1,0 0,0-1,-1 1,1-1,0 0,0 1,-1-1,1 0,76-174,-56 131,-1-1,-3-1,-2 0,-1-1,2-23,11-15,-18 71</inkml:trace>
  <inkml:trace contextRef="#ctx0" brushRef="#br0" timeOffset="416.27">678 328,'29'0,"19"0,6 0,-1 0,-5 0,-6 0,-5 0,-5 0,-7 0</inkml:trace>
  <inkml:trace contextRef="#ctx0" brushRef="#br0" timeOffset="667.591">706 526,'33'-5,"27"-1,6 0,-2 1,-8 1,-13 2</inkml:trace>
  <inkml:trace contextRef="#ctx0" brushRef="#br0" timeOffset="1244.601">1129 752,'44'-91,"-27"50,2 0,2 1,2 1,1 1,2 1,1 1,2 2,21-19,-49 51,-1 1,1 0,0 0,0 0,-1-1,1 1,0 0,0 0,0 0,0 0,0 1,0-1,1 0,-1 0,0 1,0-1,0 0,1 1,-1-1,0 1,1 0,-1-1,0 1,1 0,-1 0,1 0,-1 0,0 0,1 0,-1 0,0 1,1-1,-1 0,0 1,1-1,-1 1,0-1,0 1,1 0,-1 0,0-1,0 1,0 0,0 0,0 0,0 0,0 0,0 0,-1 0,1 1,0-1,0 0,-11 98,1-60,4 31,5-69,0 0,0 1,0-1,0 0,0 0,0 0,0 1,1-1,-1 0,0 0,1 0,-1 0,1 1,-1-1,1 0,0 0,-1 0,1 0,0 0,0-1,0 1,0 0,0 0,0 0,0-1,0 1,0 0,0-1,0 1,0-1,0 0,0 1,0-1,1 0,-1 1,0-1,0 0,1 0,-1 0,0 0,0 0,0-1,1 1,-1 0,0 0,0-1,0 1,0-1,0 1,1-1,-1 1,0-1,0 0,0 0,124-107,51-37,-176 144,1 0,0-1,0 1,0 0,0-1,1 1,-1 0,0 0,0 0,1 0,-1 0,0 1,1-1,-1 0,1 0,-1 1,1-1,-1 1,1 0,0-1,-1 1,1 0,-1 0,1 0,0 0,-1 0,1 0,0 1,-1-1,1 0,-1 1,1-1,-1 1,1 0,-1-1,1 1,-1 0,0 0,1 0,-1 0,0 0,0 0,0 1,1 0,-23 86,17-82,1 0,1 0,-1 0,1 0,0 0,1 0,-1 0,1 1,0-1,1 1,0-1,0 0,0 1,0-1,2 2,6 9,4-6</inkml:trace>
  <inkml:trace contextRef="#ctx0" brushRef="#br0" timeOffset="1912.599">2259 272,'-14'0,"-1"1,1 1,0 0,1 1,-1 1,0 0,1 0,0 2,0-1,0 2,1 0,0 0,0 1,1 1,0 0,0 0,0 2,8-8,0 0,0 0,1 0,-1 1,1-1,-1 1,1 0,0 0,1 0,-1 0,1 0,0 0,0 0,0 0,0 1,1-1,-1 0,1 1,0-1,1 0,-1 1,1-1,0 0,0 0,0 0,0 0,1 0,0 0,-1 0,1 0,1 0,-1-1,1 1,-1-1,1 0,0 1,0-1,3 1,1-2,0 0,0 0,1-1,-1 0,0-1,1 0,-1 0,0 0,1-1,-1 0,0 0,0-1,0 0,0 0,0-1,0 0,0 0,-1-1,0 1,1-1,0-2,120-101,2-13,-129 119,0 1,1-1,-1 0,1 1,-1-1,1 1,-1-1,1 1,-1-1,1 1,0 0,-1-1,1 1,0-1,-1 1,1 0,0 0,-1 0,1-1,0 1,0 0,-1 0,1 0,0 0,-1 0,1 0,0 0,0 0,-1 0,1 1,0-1,-1 0,1 0,0 1,-1-1,1 0,0 1,-1-1,1 1,0-1,-1 1,1-1,-1 1,1-1,-1 1,0-1,1 1,-1 0,1-1,-1 1,0 0,0-1,1 1,-1 0,0-1,0 1,0 0,0 0,0-1,0 1,0 0,0 0,0 0,-8 57,6-44,0 10,2 0,0 1,2-1,0 0,2 0,1 0,1 0,1-1,1 0,0 0,6 6,11 40,-18-48,-1 0,-1 1,-1 0,-1 0,-1 0,0 0,-2 0,-1 1,-1-1,0 0,-2 0,-4 13,5-26,-1-1,0 0,0 0,-1 0,0-1,0 0,0 0,-1 0,-1 0,1-1,-1 0,0 0,0-1,0 0,-1 0,0-1,0 0,0 0,-1-1,1 0,-1 0,1-1,-1 0,0-1,0 0,-2 0,6-1,1 0,0 0,-1 0,1-1,0 1,-1-1,1 0,0-1,0 1,-1-1,1 1,0-1,1 0,-1-1,0 1,1-1,-1 1,1-1,0 0,0-1,0 1,0 0,0-1,1 0,0 1,0-1,0 0,0 0,0 0,1 0,0-1,0 1,0 0,0-1,1 1,-1 0,1-1,0 1,1 0,-1-1,1 1,0-4,6-12,0 1,2 0,0 0,1 1,0 0,2 0,7-7,-2-1,0 2</inkml:trace>
  <inkml:trace contextRef="#ctx0" brushRef="#br0" timeOffset="2595.59">2738 215,'5'13,"-1"0,0 1,0-1,-1 1,-1 0,-1 0,0 0,0 0,-2 1,1-2,0 0,1 0,0 0,1 0,1 0,0-1,0 1,1-1,1 0,1 3,-4-12,0 1,0-1,0 0,1 0,-1 0,1 0,0 0,0 0,0-1,0 1,0-1,0 0,1 0,-1 0,1 0,-1-1,1 1,0-1,0 0,-1 0,1-1,0 1,0-1,0 0,0 0,0 0,0 0,0-1,0 1,-1-1,1 0,0 0,0-1,-1 1,1-1,-1 1,1-1,-1-1,0 1,2-1,10-10,0-1,-1 0,-1-2,0 1,-1-1,-1-1,0 0,-1-1,4-12,35-53,-49 81,0 1,0-1,1 1,-1 0,0-1,1 1,-1 0,1-1,0 1,-1 0,1 0,0 0,0 0,0-1,0 1,0 0,0 0,0 1,0-1,0 0,0 0,1 0,-1 1,0-1,0 1,1-1,-1 1,0-1,1 1,-1 0,1 0,-1 0,0-1,1 1,-1 1,1-1,-1 0,0 0,1 0,-1 1,1-1,-1 1,0-1,0 1,1 0,-1-1,1 2,6 110,-9-81,-1 46,5 1,2-1,4 1,54 252,-51-267,-7-46,-1 0,0 0,-1 0,-1 0,-1 0,0 1,-1-1,-1 1,0-1,-2 0,0 0,-1 0,-5 14,7-27,0 0,-1 0,1 0,-1-1,0 1,0-1,0 1,-1-1,1 0,-1 0,0-1,0 1,0-1,0 0,0 0,0 0,0 0,-1-1,1 0,-1 0,1 0,-1 0,0-1,1 0,-1 0,1 0,-1 0,0-1,1 0,-4-1,1 1,-1-1,1-1,-1 0,1 0,0 0,0-1,1 0,-1 0,1 0,0-1,0 0,0-1,1 1,0-1,0 0,0 0,-3-7,2 0,2 0,-1 0,2 0,-1-1,2 1,0-1,1 0,0 0,1 0,0 0,1 0,1 1,0-1,1 0,1 1,0 0,0-1,2 2,-1-1,2 1,0-1,0 2,7-10,14-6,1 1,2 2,0 0,1 2,1 2,1 1,1 1,1 2,0 2,1 1,0 1,7 1,2-2,-9 4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25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227 150,'-17'56,"11"-12,1-1,2 1,2 1,4 28,-2 9,-18 148,4-54,4-142,11-42</inkml:trace>
  <inkml:trace contextRef="#ctx0" brushRef="#br0" timeOffset="564.92">1 292,'44'-30,"1"2,1 2,2 2,0 3,2 1,0 3,1 2,44-7,-93 20,1 1,0 0,0 0,0 1,-1-1,1 1,0-1,0 1,0 0,0 0,0 0,0 0,0 1,0-1,0 1,-1 0,1 0,0 0,0 0,-1 0,1 1,0-1,-1 1,0-1,1 1,-1 0,0 0,0 0,0 0,0 1,0-1,-1 1,1-1,-1 1,1-1,-1 1,0 0,0-1,0 1,0 0,-1 0,1 0,-1 0,0 0,-3 9,-1 1,0-1,-1 0,0-1,-1 1,0-1,-1 0,0 0,-1-1,0 0,-1-1,0 1,0-2,-1 1,-6 3,-90 76,105-87,0 0,0-1,0 1,0 0,0 0,0 0,0 0,0 0,0 0,1 1,-1-1,0 0,1 0,-1 0,1 1,-1-1,1 0,0 1,-1-1,1 0,0 1,0-1,0 0,0 1,0-1,0 1,1-1,-1 0,0 1,1-1,-1 0,1 0,-1 1,1-1,-1 0,1 0,0 0,0 0,0 0,0 0,0 0,0 0,0 0,0 0,0 0,0 0,1 0,68 27,-53-23,-6-3,0 1,0 1,0 0,0 1,-1 0,1 1,-1-1,-1 2,1 0,-1 0,0 1,-1 0,0 0,0 1,-1 0,0 0,0 1,-1 0,0 0,-1 0,0 1,-1 0,3 10,-8-12,0 0,0-1,0 1,-1-1,-1 1,1-1,-1 0,-1 0,0 0,0 0,0-1,-1 1,0-1,-1 0,1-1,-1 1,0-1,-1 0,0-1,0 1,0-1,-3 1,-7 9,4-2,0-1,0 0,-2-1,1 0,-2-1,1-1,-1 0,0-1,-1-1,0 0,0-1,-1-1,1-1,-1-1,-16 2,32-5,0 0,0 0,0 0,0 0,0-1,0 1,0 0,0-1,0 0,1 1,-1-1,0 0,0 0,0 0,1 0,-1 0,1 0,-1-1,1 1,-1 0,1-1,0 1,0-1,-1 0,1 1,0-1,0 0,0 0,1-10</inkml:trace>
  <inkml:trace contextRef="#ctx0" brushRef="#br0" timeOffset="1401.025">820 686,'-2'11,"1"0,0 0,1 1,0-1,0 0,1 0,1 0,0 0,0 0,4 7,-5-14,0 0,0 0,1-1,-1 1,1-1,0 1,0-1,0 0,1 1,-1-1,1-1,0 1,0 0,0 0,0-1,0 0,0 0,1 0,-1 0,1 0,0-1,-1 1,1-1,0 0,0 0,0 0,0-1,-1 0,1 1,0-1,1-1,7-2,-1 0,-1-1,1 0,0-1,-1 0,0-1,-1 0,1-1,-1 0,0 0,-1-1,1 0,4-7,2 1,101-133,-93 130,-16 37,-7-13,1 0,-1 0,1 0,1 0,-1 0,1-1,1 1,-1 0,1-1,0 1,0-1,1 0,0 0,0 0,1-1,-1 1,1-1,0 0,0-1,1 1,0-1,-1 0,2 0,-1-1,0 0,1 0,-1 0,1-1,0 0,-1 0,1-1,0 1,0-2,1 1,-1-1,0 0,0 0,0-1,0 0,0 0,0-1,0 0,-1 0,1-1,-1 0,1 0,-1 0,0-1,0 0,0 0,0-1,140-156,-124 135,-1 0,-1-1,-2-1,-1-1,-1-1,-1 0,-2-1,-1 0,-1-1,-2 0,-1-1,-2 0,-1 0,-2-1,-1 1,-1-8,-1 37,0 0,0 0,-1 0,1 0,-1 0,0 0,0 0,0 0,-1 1,1-1,-1 0,0 1,0-1,0 1,0-1,-1 1,0 0,-2-3,2 7,1 0,0-1,-1 1,1 0,0 0,-1 0,1 1,0-1,0 0,0 1,0 0,0-1,0 1,1 0,-1 0,1 0,-1 0,1 0,-1 0,1 0,0 1,0-1,0 0,1 1,-1-1,0 1,1-1,0 1,-1 1,-4 21,1 0,0 0,2 0,1 1,1-1,1 1,3 7,48 209,-37-169,-11-61,0-1,-1 1,0 0,-1 0,-1 0,0 0,0 0,-1 0,-1 0,0 0,-1 0,0 0,0 0,-2 1,4-12,-1 0,1 0,0 0,-1 0,0 0,1 0,-1 0,0 0,1 0,-1 0,0 0,0 0,0 0,0 0,0-1,0 1,0 0,0-1,0 1,0-1,0 1,0-1,0 1,-1-1,1 0,0 0,0 1,0-1,-1 0,1 0,0 0,0 0,-1-1,1 1,0 0,0 0,0-1,-1 1,1-1,0 1,0-1,0 1,0-1,0 0,0 0,0 1,0-1,0 0,1 0,-1 0,0 0,0 0,1 0,-1 0,1 0,-1 0,1 0,-1 0,1-1,-1 1,-8-14</inkml:trace>
  <inkml:trace contextRef="#ctx0" brushRef="#br0" timeOffset="1648.289">1384 347,'48'-5,"40"-1,10-5,-3 0,-12 2,-15 2,-11 2,-9 3,-8 1,-11 0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31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0 452,'3'1,"-1"0,1 1,-1-1,1 1,-1 0,0 0,0 0,0 0,0 0,0 0,0 0,-1 1,1-1,-1 1,1-1,-1 1,0 0,0-1,0 3,2 2,16 39,-2 1,-3 1,-1 0,5 47,0-8,25 46,-43-133,0 0,0-1,0 1,1 0,-1-1,0 1,0 0,1 0,-1 0,0-1,0 1,1 0,-1 0,0 0,1-1,-1 1,0 0,1 0,-1 0,0 0,0 0,1 0,-1 0,1 0,-1 0,0 0,1 0,-1 0,0 0,1 0,-1 0,0 0,0 0,1 0,-1 1,0-1,1 0,-1 0,0 0,1 0,-1 1,0-1,0 0,0 0,1 1,-1-1,0 0,0 0,0 1,1-1,-1 0,0 1,0-1,0 0,0 1,0-1,0 0,0 1,0-1,0 0,4-35,-3 27,9-57,3 0,3 2,3 0,2 0,3 2,3 1,2 1,13-15,-3 16,-38 66,-5 6</inkml:trace>
  <inkml:trace contextRef="#ctx0" brushRef="#br0" timeOffset="346.308">678 621,'33'-5,"27"-6,6-1,-2 1,-8 2,-8 4,-12 1</inkml:trace>
  <inkml:trace contextRef="#ctx0" brushRef="#br0" timeOffset="602.329">650 875,'38'0,"33"-5,7-1,-8-5,-11 0,-12 1,-8 3,-11 2</inkml:trace>
  <inkml:trace contextRef="#ctx0" brushRef="#br0" timeOffset="3000.579">1497 254,'0'653,"5"-603,1-32</inkml:trace>
  <inkml:trace contextRef="#ctx0" brushRef="#br0" timeOffset="3571.263">1298 367,'44'-34,"1"1,1 2,1 3,2 1,1 3,43-15,21 21,-110 18,-1 0,1 1,-1-1,0 1,1-1,-1 1,0 0,0 1,0-1,0 0,0 1,0 0,0-1,0 1,0 0,-1 1,1-1,-1 0,0 1,0-1,0 1,0 0,0 0,0 0,-1 0,1 0,-1 0,0 0,0 0,0 0,0 1,0 0,0 7,0 1,-1-1,0 1,-1-1,0 1,-1-1,0 1,0-1,-2 0,1 0,-1 0,-1 0,0-1,0 0,-1 0,-1 0,1-1,-5 4,-13 15,-1-1,-1-1,-1-1,-1-1,-6 1,32-24,0-1,1 1,-1-1,0 1,1 0,-1 0,1-1,-1 1,1 0,-1 1,1-1,0 0,-1 0,1 0,0 1,0-1,0 1,0-1,0 1,0-1,1 1,-1 0,0-1,1 1,-1 0,1-1,0 1,-1 0,1 0,0-1,0 1,0 0,0 0,1-1,-1 1,0 0,1 0,-1-1,1 1,0 0,-1-1,1 1,0-1,0 1,0-1,0 1,0-1,1 0,-1 1,0-1,185 145,-162-133,-13-8,-1 1,0 0,-1 0,1 1,-1 0,0 1,-1 0,0 0,0 1,6 8,-5 3</inkml:trace>
  <inkml:trace contextRef="#ctx0" brushRef="#br0" timeOffset="3986.1">2512 367,'-30'19,"0"1,2 2,0 0,1 2,1 1,2 1,1 1,0 1,2 1,-8 17,25-41,0 1,0 0,1 0,0 0,0 0,0 0,1 1,0-1,0 1,1 0,-1 0,1-1,1 1,0 0,0 0,0 0,0 0,1-1,0 1,1 0,0 0,0-1,0 1,1-1,0 0,0 0,0 0,1 0,0 0,0-1,0 0,1 0,0 0,0 0,0-1,1 1,2 0,9-1,0 0,1-2,-1 0,1-1,-1 0,1-2,-1 0,1-1,-1 0,0-2,1 0,-2-1,1-1,-1 0,1-1,-2-1,1-1,-1 0,13-10,-9 9,-1 0,0-1,-1 0,0-2,0 0,-2-1,0-1,0 0,-1-1,-1 0,-1-1,0 0,-1-1,-1-1,-1 0,0-1,-7 15,1-1,-1 1,0-1,0 0,-1 0,0 0,0 0,0 0,0 0,-1 0,0 0,-1 0,1 0,-1 0,0 0,-1 0,1 1,-1-1,0 0,-1 1,1-1,-1 1,0 0,-1 0,1 0,-1 0,0 0,0 1,-1-1,-9-4,1 1,-1 1,0 0,0 1,-1 1,0 0,0 1,0 0,-1 2,1-1,-1 2,1 0,-1 1,0 1,1 0,-1 1,1 0,-1 2,1 0,0 0,-3 3,-11 5</inkml:trace>
  <inkml:trace contextRef="#ctx0" brushRef="#br0" timeOffset="4402.315">2258 734,'14'-17,"0"0,1 2,0-1,2 2,-1 0,2 1,0 1,0 0,1 1,1 1,-15 9,1-1,0 0,0 1,0 0,-1 1,1 0,0-1,0 2,0-1,0 1,0 0,0 0,-1 0,1 1,0 0,-1 0,1 0,-1 1,0 0,0 0,0 0,0 1,-1 0,1-1,-1 2,3 2,68 38,-66-42,1 0,0-1,0 0,0-1,1 0,-1-1,0 0,0-1,0 0,0 0,1-1,-2 0,6-2,4-3</inkml:trace>
  <inkml:trace contextRef="#ctx0" brushRef="#br0" timeOffset="4917.65">2625 0,'-14'10,"-5"7,6-3,9-4,6-9,7-4,-2-2,-8 0,-3 5,3 4,3 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81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516 1,'-29'19,"-19"31,-6 11,1 0,5-6,11-2,6-5,5-7,0-4,6-5,2-2,-2-7,3-2,-1 0,-2-4,3 0,-1-2,3-4</inkml:trace>
  <inkml:trace contextRef="#ctx0" brushRef="#br0" timeOffset="265.252">93 57,'9'39,"14"26,6 3,0-6,-2-8,-5-9,-1-12,-4-6,0-4,-4-1,2-3,-3-1,-2 1,1-2,-1 0,-2-2</inkml:trace>
  <inkml:trace contextRef="#ctx0" brushRef="#br0" timeOffset="767.684">544 678,'10'-37,"-6"17,2 0,0 1,0 0,2 0,1 0,0 1,12-16,-21 33,0 0,0 1,1-1,-1 1,0-1,0 0,1 1,-1-1,0 0,1 1,-1-1,1 1,-1-1,1 1,-1-1,1 1,-1-1,1 1,-1 0,1-1,0 1,-1 0,1 0,-1-1,1 1,0 0,0 0,-1 0,1 0,0-1,-1 1,1 0,0 0,-1 1,1-1,0 0,-1 0,1 0,0 0,-1 1,1-1,0 0,-1 0,1 1,-1-1,1 1,0-1,-1 0,1 1,11 35,-8-18,-2-15,-1 0,1 0,0 0,0 0,0-1,0 1,1-1,-1 0,0 0,1 1,0-1,-1-1,1 1,0 0,0-1,0 0,0 1,0-1,1 0,-1-1,0 1,0 0,1-1,-1 0,0 0,1 0,-1 0,0 0,0-1,1 0,-1 1,0-1,0 0,3-2,5 2,-8 1,1 0,-1 0,1 0,-1 1,0-1,1 1,-1 0,0 0,1 0,-1 0,0 1,0-1,0 1,0 0,-1 0,1 0,0 0,-1 1,1-1,-1 1,0-1,0 1,0 0,0 0,0 0,-1 0,1 0,-1 0,0 0,0 1,0-1,0 0,-1 1,1-1,-1 0,0 1,0-1,0 1,-1-1,1 1,20 61,-10-51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3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-16506.369">3823 3698,'173'-17,"-50"-12,5 6,-114 20,-1 0,0 0,1 1,-1 1,1 0,0 1,-1 0,1 1,-1 1,12 2,154 33,-123-30,-1-2,1-3,49-4,-9 0,130-27,-137 30,104-12,-132 1,0 3,0 3,1 3,36 4,11-2,257-1,-342 0</inkml:trace>
  <inkml:trace contextRef="#ctx0" brushRef="#br0" timeOffset="-14642.317">973 311,'3081'0,"-2661"-28,22 28,-194 29,48-31,-96-25,110 27,-259 5,-33 1</inkml:trace>
  <inkml:trace contextRef="#ctx0" brushRef="#br0" timeOffset="-13389.244">5150 29,'1'0,"-1"0,1-1,-1 1,0-1,1 1,-1 0,1 0,-1-1,1 1,-1 0,1 0,-1 0,1 0,0-1,-1 1,1 0,-1 0,1 0,-1 0,1 0,-1 0,1 0,0 1,-1-1,1 0,-1 0,1 0,-1 1,1-1,-1 0,1 0,-1 1,1-1,-1 0,0 1,1-1,-1 1,1-1,-1 0,0 1,1-1,-1 1,0-1,0 1,1-1,-1 1,0-1,0 1,0-1,0 1,0 0,0-1,0 1,0-1,0 1,0-1,0 1,0-1,0 1,0 0,5 39,-5-39,31 230,-32-65,12 158,4-128,-9 0,-8 25,0-24,2 396,29-176,-30 231,-25-389,-5-4,31 24,-29-51,29-215,-1-9,0 1,1 0,-1 0,1 0,1-1,-1 1,1 0,-1 0,1-1,0 1,1 0,-1-1,1 1,0-1,2 2,16-30,1-42,-18 43</inkml:trace>
  <inkml:trace contextRef="#ctx0" brushRef="#br0" timeOffset="-13037.276">5488 3219,'-19'38,"-16"27,-7 13,0-3,1-5,3-8,3-7,-2-2,1-5,1-6,2-6,7 1,3-6,4-3,3-2,2-1,4-4</inkml:trace>
  <inkml:trace contextRef="#ctx0" brushRef="#br0" timeOffset="-12172.015">5488 1,'-19'23,"0"1,2 1,0 1,2 0,-3 10,-56 88,-137 147,174-228,30-36,0 0,1 0,-1 0,2 1,-1 0,1 0,0 1,0-1,1 1,0 0,1 0,0 1,1-1,-2 8,6 0</inkml:trace>
  <inkml:trace contextRef="#ctx0" brushRef="#br0" timeOffset="-5725.689">5941 1187,'-18'67,"15"-28,2 0,1 0,2 0,7 36,3 71,-13-93,12 89,-5-124</inkml:trace>
  <inkml:trace contextRef="#ctx0" brushRef="#br0" timeOffset="-5219.251">5771 1299,'14'-30,"2"2,0 0,2 1,1 0,1 2,1 0,1 1,2 2,0 0,14-9,-28 24,-1 0,1 1,0 0,1 0,-1 1,1 1,0 0,1 0,-1 1,1 1,-1-1,1 2,0 0,0 0,-1 1,1 1,0 0,0 0,-1 1,1 1,-1 0,0 0,1 1,-9-2,-1-1,0 1,0-1,0 1,0 0,0 0,0 0,0 0,0 0,-1 1,1-1,-1 0,0 1,0-1,0 1,0-1,0 1,0 0,-1-1,1 1,-1 0,1-1,-1 1,0 0,0 0,-1-1,1 1,-1 0,1-1,-1 1,0 1,-37 85,32-78,-12 20,-2-1,-2-2,0 0,-2-1,-23 20,-1 3,45-48,0-1,1 1,-1 0,1 0,-1 1,1-1,0 0,0 1,0-1,0 1,0 0,1 0,-1 0,1-1,-1 1,1 1,0-1,1 0,-1 0,0 0,1 0,0 1,0-1,0 0,0 0,0 1,1-1,-1 0,1 0,0 0,0 0,0 0,0 0,1 0,-1 0,1 0,0 1,160 90,1-5,-147-81</inkml:trace>
  <inkml:trace contextRef="#ctx0" brushRef="#br0" timeOffset="-4773.357">6815 1327,'-24'15,"-17"18,-2 10,6 1,10-2,9-3,8-3,10-8,5-4,7-6,6-2,5-2,3-5,-3-8,-1-5,-3-1</inkml:trace>
  <inkml:trace contextRef="#ctx0" brushRef="#br0" timeOffset="-4474.346">7097 1299,'-9'12,"0"1,1 0,0 0,1 1,0 0,2 0,-1 1,2-1,0 1,1 1,0-1,1 5,1-17,1-1,0 1,0-1,0 1,1-1,-1 1,0 0,1-1,0 1,0-1,0 0,0 1,0-1,0 0,0 1,1-1,-1 0,1 0,-1 0,1 0,0-1,0 1,0 0,0-1,0 1,0-1,1 0,-1 1,0-1,1 0,-1-1,1 1,-1 0,1-1,-1 1,1-1,-1 0,1 0,0 0,-1 0,1 0,-1-1,1 1,-1-1,1 1,-1-1,1 0,-1 0,0 0,1-1,-1 1,0 0,2-2,12-6,-1-2,0 1,0-2,-1 0,0-1,-1 0,-1-1,0 0,-1-1,3-6,-11 18,1-1,-1 0,0 0,-1 0,1 0,-1-1,0 1,0-1,0 0,-1 1,1-1,-1 0,-1 0,1 0,0 0,-1 1,0-1,0 0,-1 0,1 0,-1 0,0 0,-1 0,1 1,-1-1,0 0,0 1,0-1,0 1,-1 0,0 0,0 0,0 0,0 1,-1-1,1 1,-1-1,0 1,0 1,0-1,-1 0,0 0,-5 2,1 0,-1 1,1-1,-1 2,1-1,-1 1,1 1,0 0,-1 0,1 1,0 0,1 0,-1 1,0 1,1-1,0 1,-4 4,-13 6</inkml:trace>
  <inkml:trace contextRef="#ctx0" brushRef="#br0" timeOffset="-4088.376">7718 1074,'-9'3,"0"0,1 1,-1 0,1 1,0 0,0 0,0 1,1 0,0 0,0 0,1 1,0 0,0 1,0-1,1 1,0 0,1 1,0-1,-1 4,5-8,1 0,0 0,0 0,0 0,0 0,1-1,-1 1,1 0,0-1,0 1,1-1,-1 0,1 1,-1-1,1 0,0-1,0 1,0 0,1-1,-1 0,1 0,-1 0,1 0,0 0,-1-1,1 1,42 31,-43-30,-1 0,0 1,-1-1,1 1,0 0,-1-1,0 1,0 0,0 0,-1 0,1-1,-1 1,0 0,0 0,0 0,-1 0,1 0,-1 0,0 0,0-1,0 1,0 0,-1 0,0-1,0 1,0-1,0 0,0 0,-1 0,1 0,-1 0,0 0,0 0,0-1,0 0,0 1,0-1,-1 0,1-1,-1 1,0-1,1 1,-1-1,0 0,-5 4,3-1,-1 0,1 0,-1-1,1 1,-1-2,0 1,0-1,0 0,-1 0,1-1,0 0,-1 0,1-1,-4 0,-6-5</inkml:trace>
  <inkml:trace contextRef="#ctx0" brushRef="#br0" timeOffset="-3667.492">8311 847,'-33'14,"1"2,1 0,0 2,2 2,0 0,1 2,1 1,-3 5,23-22,0 1,1-1,0 1,0 1,0-1,1 1,0 0,0 1,1-1,0 1,0 0,1 0,0 0,1 0,0 0,1 1,0-1,0 1,1-1,0 1,0-1,1 0,1 1,0-1,0 0,0 1,1-1,1-1,0 1,0 0,1 1,0-3,1 0,0 0,0-1,0 0,1 0,-1-1,2 1,-1-2,0 1,1-1,0 0,0 0,0-1,0 0,1-1,-1 0,1 0,0 0,-1-1,5-1,6 2,1-2,-1 0,1-2,-1 0,1-1,-1-1,0 0,14-7,-15 4,0-2,-1 0,0-1,0-1,-1 0,-1-2,0 1,0-2,-2 0,1-1,-2 0,0-1,-1 0,-1-1,0 0,-1 0,-1-1,0-1,-2 1,0-1,-1 0,-1-1,-1 1,-1-1,0-9,-2 19,-2-1,1 1,-2 0,1 0,-1-1,-1 2,0-1,0 0,-1 1,0 0,-1 0,1 0,-2 1,1-1,-2 2,1-1,-1 1,0 0,0 1,0-1,-1 2,0-1,-1 1,1 1,-1 0,0 0,0 1,0 0,0 0,0 1,-1 1,1 0,-1 0,1 1,-1 1,1-1,-2 2,-10 0,1 2,0 0,0 2,0 0,1 1,-1 1,2 1,-3 2,-14 10</inkml:trace>
  <inkml:trace contextRef="#ctx0" brushRef="#br0" timeOffset="-3334.804">7916 1243,'21'-18,"43"-40,3 3,1 3,14-4,-79 54,0-1,0 1,0-1,0 1,0 0,0 0,1 0,-1 1,1-1,-1 1,1 0,0 0,-1 0,1 0,0 1,0 0,-1-1,1 1,0 1,0-1,-1 0,1 1,0 0,0 0,-1 0,1 0,-1 1,1-1,-1 1,0 0,3 2,13 30,30 26,-39-54,1 0,0-1,-1-1,2 0,-1 0,0-1,1-1,0 0,0 0,-1-1,1-1,0 0,0 0,0-1,0-1,-1 0,1 0,4-3,8-1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59.79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0 724,'594'0,"-423"29,280-29,113 0,-338 28,507-28,12 0,-501 29,461-29,-508-29,283 29,85 0,-340-29,311 30,-512-1</inkml:trace>
  <inkml:trace contextRef="#ctx0" brushRef="#br0" timeOffset="2464.958">4855 302,'0'622,"-28"-452,16-14,6-137</inkml:trace>
  <inkml:trace contextRef="#ctx0" brushRef="#br0" timeOffset="3201.163">5136 499,'-4'2,"-1"0,0 0,1 0,0 0,-1 1,1 0,0 0,0 0,0 0,1 0,-1 1,1 0,0 0,0 0,-1 1,-8 10,-171 152,-172 194,325-301,30-59,0-1,0 1,0-1,0 1,0-1,1 1,-1-1,0 1,0-1,1 1,-1-1,0 1,1-1,-1 1,1-1,-1 0,1 1,-1-1,0 1,1-1,-1 0,1 0,0 1,-1-1,1 0,-1 0,1 0,-1 0,1 0,-1 1,1-1,0 0,-1 0,1 0,-1-1,1 1,-1 0,1 0,0 0,-1 0,1 0,-1-1,1 1,-1 0,1 0,-1-1,1 1,-1 0,0-1,1 1,-1-1,1 1,-1-1,0 1,1 0,-1-1,0 0,30-21,-14 8,-1 2</inkml:trace>
  <inkml:trace contextRef="#ctx0" brushRef="#br0" timeOffset="6234.921">5899 47,'-4'1,"1"1,-1 0,1 0,0 0,0 0,-1 0,1 1,1 0,-1-1,0 1,1 0,-1 0,1 0,0 1,0-1,0 0,0 1,1 0,-2 2,2-3,-3 6,0 0,0 1,1 0,0-1,0 1,1 0,1 0,0 1,0-1,1 0,0 0,1 2,-1-8,1 1,0-1,0 0,0 0,0 0,1 0,-1 0,1 0,0 0,1 0,-1 0,0-1,1 1,0-1,0 0,0 0,0 0,0 0,1-1,0 1,-1-1,1 0,0 0,0 0,0 0,0-1,0 0,0 1,3-1,2-2,1 0,-1 0,0-1,1-1,-1 1,0-1,-1-1,1 0,-1 0,1 0,-1-1,0-1,-1 1,0-1,1 0,-2-1,1 0,-1 0,0 0,-1-1,1 0,-1 0,0-3,9-8,-1 0,-1-1,-1-1,-1 0,0 0,-2-1,-1 0,4-19,-10 40,-1 1,1 0,0 0,-1 0,1 0,-1-1,1 1,0 0,-1 0,1 0,0 0,-1 0,1 1,0-1,-1 0,1 0,-1 0,1 0,0 1,-1-1,1 0,-1 1,1-1,-1 0,1 1,-1-1,1 1,-1-1,1 0,-1 1,0 0,1-1,-1 1,0-1,1 1,-1-1,0 1,0 0,1-1,-1 1,0-1,0 1,0 0,0-1,0 1,0 0,0-1,0 1,0-1,0 1,0 0,0-1,-1 1,1 0,0-1,0 1,32 86,-5 1,-3 1,11 80,-23-97,-3 1,-3 0,-4 0,-2 1,-7 37,6-107,0 17,-1 0,-1 0,0 1,-2-2,-1 1,0-1,-2 0,0 0,-1-1,-1 0,-1 0,-1-1,0-1,-1 0,8-12,1-1,-1 0,0 0,0-1,0 1,0-1,-1 0,1 0,-1-1,0 0,0 0,0 0,0-1,0 0,0 0,0 0,-1-1,1 0,0 0,0-1,0 1,-1-1,1-1,0 1,0-1,1 0,-1 0,0-1,1 0,-1 0,1 0,0-1,0 1,0-1,0 0,1-1,0 1,0-1,0 0,0 0,1 0,0-1,0 1,0-1,-1-5,1 0,0 0,1 0,0-1,1 1,0 0,1-1,0 0,1 1,0 0,1-1,0 1,1 0,0 0,1 0,0 0,1 0,0 1,3-3,12-22,3 1,0 0,3 2,14-14,-26 31,1 0,0 1,1 1,0 1,1 0,1 1,0 1,0 0,1 2,0 0,1 1,3 0,2 2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1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61,'93'-45,"-70"40,1 1,0 1,-1 1,1 1,0 1,12 2,5-1,-34-1,0 0,0 1,0 0,0 0,0 0,0 1,0 0,-1 1,1-1,-1 1,1 0,-1 1,0 0,0 0,-1 0,1 1,-1-1,0 1,0 1,0-1,-1 1,0-1,0 1,0 1,-1-1,0 0,0 1,-1-1,0 1,0 0,0 0,-1 0,0 2,3 32,-1-1,-2 1,-2-1,-4 21,-23 137,-1 27,30 538,-1-262,1-478,2-1,1 0,1 0,1 0,0-1,2 0,1 0,0-1,1 0,2-1,0 0,0 0,2-1,8 15,-15-18,1-1,1 1,1-2,0 1,0-2,1 1,1-2,0 1,1-1,0-1,0-1,1 0,5 2,-117 5,86-14,1 1,0 0,0 1,0 0,0 0,0 1,1 1,0-1,0 2,0 0,1 0,0 0,0 1,1 1,0-1,1 1,0 1,0-1,1 1,0 0,0 1,1-1,1 1,0 0,0 0,1 1,1-1,-1 6,-23 183,24 223,19-299,-12-107,-2 0,0 0,-1 0,-1 0,-1 0,0 1,-1-1,-1 0,-1 0,-4 15,-23 205,23-202,4-10,-2 0,0-1,-2 0,0 0,-2-1,0 0,-2 0,-1-1,0-1,-8 10,-179 170,186-190,-1-2,0 1,0-2,0 0,-1 0,-1-2,1 1,-1-2,0 0,0-1,-17 1,-101 1,109-7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1 339,'5'0,"11"0,8 0,4 0,2 0,2 0,-1 0,-1 0,0 0,-1 0,0 0,0 0,-1 0,0 0,0 0,0 0,0 0,-4 0</inkml:trace>
  <inkml:trace contextRef="#ctx0" brushRef="#br0" timeOffset="296.691">30 592,'33'0,"31"0,9 0,-3 0,-9 0,-10 0,-8 0,-8 0,-4 0,-3 0,-1 0,-6 0</inkml:trace>
  <inkml:trace contextRef="#ctx0" brushRef="#br0" timeOffset="912.535">340 0,'25'21,"1"-1,0-1,2-1,0-2,1-1,0-1,11 3,40 20,81 52,-158-87,1 1,-1 0,0 0,0 0,-1 0,1 0,-1 0,1 1,-1-1,0 1,0 0,-1 0,1-1,-1 1,0 0,0 0,0 0,0 1,-1-1,0 0,0 0,0 0,0 0,0 0,-1 0,0 0,-1 4,-45 103,30-79,-1-1,-2-1,0-1,-2-1,-8 7,-97 94,27-40,80-71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6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0 283,'5'0,"11"0,8 5,4 1,3 0,0-1,1-2,-2-1,0-1,-1 0,0-1,-1 0,1-1,-1 1,-5-5,-1-1,-5 0</inkml:trace>
  <inkml:trace contextRef="#ctx0" brushRef="#br0" timeOffset="315.955">847 0,'-4'34,"-3"30,-4 9,0-3,1-9,-1-10,0-8,-3-8,-3-4,1-3,-2-6,2-2,5 0,-2-3,2-4</inkml:trace>
  <inkml:trace contextRef="#ctx0" brushRef="#br0" timeOffset="578.93">622 29,'15'29,"13"23,3 9,1-3,-1-9,-5-10,-2-11,-1-5,-4-2,0-5,-4 0,0-2,-1 0,-4 3,1-1,-1-4</inkml:trace>
  <inkml:trace contextRef="#ctx0" brushRef="#br0" timeOffset="4228.69">1017 424,'-11'125,"7"-73,26-73,48-110,-69 130,-1 0,1 0,0 0,-1 1,1-1,0 0,0 0,0 1,0-1,0 0,-1 1,1-1,0 1,0-1,0 1,1-1,-1 1,0 0,0-1,0 1,0 0,0 0,0 0,0 0,0 0,1 0,-1 0,0 1,0-1,0 0,0 0,0 1,0-1,0 1,0-1,0 1,0-1,0 1,0 0,0-1,-1 1,1 0,0 0,0 0,-1 0,1-1,0 2,20 54,-16-37,-5-18,0 0,1 0,-1 0,1 0,-1 0,0 0,1 0,-1 0,1 0,0-1,-1 1,1 0,0 0,0-1,-1 1,1-1,0 1,0 0,0-1,0 1,0-1,-1 0,1 1,0-1,0 0,0 0,0 1,0-1,0 0,0 0,0 0,0 0,0 0,0 0,0-1,0 1,0 0,0 0,0-1,0 1,0-1,0 1,0-1,0 1,0-1,-1 1,1-1,0 0,45-43,-31 29,41-24,-55 39,1-1,-1 0,1 0,0 1,-1-1,1 1,0-1,-1 1,1 0,0 0,-1 0,1 0,0 0,-1 0,1 0,0 0,-1 1,1-1,0 1,-1-1,1 1,-1-1,1 1,-1 0,1 0,-1 0,1 0,-1 0,0 0,0 0,0 0,1 1,-1-1,0 0,0 1,-1-1,1 1,0-1,15 68,-10-49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4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5,4 1,2 0,2-1,-1-1,-1-2,0-1,0-1,-2 0,1 0,-1 0,0 0,-4-1</inkml:trace>
  <inkml:trace contextRef="#ctx0" brushRef="#br0" timeOffset="231.258">28 225,'29'0,"19"0,6 0,-1 0,-5 0,-6 0,-5 0,-9-4,-4-3,-7 1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255 127,'-5'43,"-1"38,-5 11,0-2,2-5,-3-14,1-13,2-7,3-7,2-7,-3-5,0-3,1-1,2-1,1 0,-4-5,0-1,1-4</inkml:trace>
  <inkml:trace contextRef="#ctx0" brushRef="#br0" timeOffset="488.43">1 127,'42'-22,"1"3,1 1,1 2,0 3,1 1,1 2,36-2,-66 10,1 0,-1 2,1 0,-1 1,0 1,1 0,13 5,-27-6,1 0,-1 0,0 1,1 0,-1 0,0 0,0 0,-1 1,1-1,0 1,-1 0,1 0,-1 0,0 1,0-1,-1 1,1-1,-1 1,1 0,-1 0,0 0,-1 1,1-1,-1 0,0 1,0-1,0 1,0-1,-1 1,0-1,0 4,-3 8,-1 0,-1-1,0 0,-1 0,-1 0,0-1,-1 0,-1 0,0-1,-1 0,0 0,-1-1,0-1,-1 0,0 0,-1-1,0-1,0 0,-1-1,-1 0,-48 40,60-46,-1 0,1 1,0 0,-1 0,1 0,1 0,-1 0,0 1,1-1,0 1,0 0,0 0,0 0,0 0,1 0,0 0,0 0,0 0,0 0,0 1,1-1,0 0,0 0,0 1,1-1,-1 0,1 0,0 1,0-1,1 0,-1 0,1 0,0 0,0-1,0 1,0 0,1-1,-1 0,1 1,2 0,7 7,2 0,-1-1,1-1,1 0,0-1,0 0,1-2,12 5,-11-5,0 1,0 0,-1 2,0 0,0 1,-1 0,6 6,-7-3,-1-3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91,'0'14,"0"25,0 9,0 2,-5 2,-1-3,0 0,1-4,1-4,-3-1,0-1,0-3,2-2,2-3,1-2,-3 0,-2-1,1-6</inkml:trace>
  <inkml:trace contextRef="#ctx0" brushRef="#br0" timeOffset="428.409">1 175,'26'-21,"1"1,1 1,1 1,0 2,1 1,1 1,0 2,1 1,26-5,-54 14,0 0,0 0,0 1,1-1,-1 1,0 0,0 1,1-1,-1 1,0 0,1 0,-1 0,1 0,-1 1,0 0,0 0,1 0,-1 0,0 1,0-1,0 1,0 0,0 0,-1 1,1-1,-1 1,1 0,-1 0,0 0,0 0,0 1,-1-1,1 1,-1-1,0 1,1 2,-3 6,-1 1,0-1,-1 1,0-1,-1 0,0 0,-1 0,0 0,-1-1,0 0,-1 0,0 0,-1 0,0-1,-1 0,0-1,-1 0,1 0,-2 0,1-1,-10 5,-25 32,24-24,15-18,0 1,0 0,0 0,1 1,-1-1,1 1,0 0,1 0,-1 0,1 1,0-1,1 1,-1 0,1-1,0 1,0 0,1 1,0-1,0 0,0 0,1 0,0 1,0-1,1 0,0 0,0 1,5 7,1-2,0 1,1-1,1 0,0 0,0-1,1 0,1-1,0 0,0-1,2 1,41 40,-37-34,-2-3</inkml:trace>
  <inkml:trace contextRef="#ctx0" brushRef="#br0" timeOffset="751.287">961 373,'-24'4,"-17"13,-8 6,6 6,10 1,5-3,8-3,8 1,5 0,8-4,5-1,6-4,6-4,4-4,3-4,3-3,1-1,-4 0</inkml:trace>
  <inkml:trace contextRef="#ctx0" brushRef="#br0" timeOffset="1062.816">1244 345,'-8'10,"1"0,1 1,0 0,1 0,0 1,0-1,1 1,1 0,0 0,0 0,2 1,-1-1,2 0,-1 1,2-1,0 1,0-1,1 0,2 7,-3-16,1-1,-1 1,1 0,0-1,0 1,0-1,0 0,0 0,1 0,-1 0,1 0,-1 0,1-1,0 1,-1-1,1 0,0 1,0-1,0-1,0 1,0 0,0-1,0 1,0-1,0 0,1 0,-1 0,0-1,0 1,0-1,0 0,0 1,0-2,6 0,-1 0,0-1,0-1,0 1,0-1,-1 0,0-1,0 0,0 0,0 0,3-5,-6 6,0 1,-1-1,0 0,1 0,-2 0,1 0,0-1,-1 1,0-1,0 0,0 1,-1-1,1 0,-1 0,0 0,-1 0,1 0,-1 0,0 0,0-1,-1 1,1 0,-1 0,0 0,-1 0,1 1,-1-1,0 0,0 0,0 1,-1 0,0-1,1 1,-2 0,1 0,0 0,-1 1,0-1,1 1,-2 0,1 0,-2-1,-20-4,2 3</inkml:trace>
  <inkml:trace contextRef="#ctx0" brushRef="#br0" timeOffset="1430.066">1808 260,'-38'21,"16"-11,2 1,0 1,0 1,1 1,0 0,2 2,0 0,-7 9,22-24,1 0,0 0,0 0,0 0,0 0,0 1,0-1,0 0,0 1,0-1,1 0,-1 1,1-1,-1 1,1-1,-1 1,1-1,0 1,0-1,0 1,0 0,0-1,0 1,0-1,0 1,0-1,1 1,-1-1,1 1,-1-1,1 1,0-1,0 0,-1 1,1-1,0 0,0 1,0-1,0 0,0 0,1 0,-1 0,0 0,68 19,-47-16,51 36,-72-38,1 0,-1-1,0 1,0 0,0 0,0 0,0 0,0 0,0 0,-1 0,1 0,-1 0,1 0,-1 0,0 0,0 0,0 0,0 0,0 1,0-1,-1 0,1 0,-1 0,1 0,-1 0,0 0,0 0,0 0,0-1,0 1,0 0,-1 0,1-1,0 1,-1-1,0 1,0 0,-5 4,-1-1,1 1,-1-1,0-1,0 1,-1-2,1 1,-1-1,0 0,0-1,0 0,0 0,-1-1,1 0,0-1,-1 0,1 0,-3-2,-13 2</inkml:trace>
  <inkml:trace contextRef="#ctx0" brushRef="#br0" timeOffset="2147.547">2146 260,'-8'6,"1"0,0 1,0 0,1 0,0 1,0 0,1 0,-1 0,2 1,-1 0,2 0,-1 0,1 0,0 1,1-1,0 1,1-1,0 1,0 0,1 0,1 8,-1-7,1 0,1 0,0 0,0 0,1-1,0 1,1-1,0 0,1 0,0-1,1 1,0-1,6 7,-9-12,0 0,1 0,0-1,0 1,0-1,0 0,1 0,-1 0,1-1,0 0,-1 0,1 0,0 0,0-1,1 1,-1-2,0 1,0 0,0-1,1 0,-1 0,0-1,0 1,1-1,-1 0,0 0,0-1,0 0,1 0,10-5,0-1,0-1,-1 0,0-1,0 0,-1-1,-1-1,0 0,0-1,-1-1,-1 0,0 0,-1-1,-1 0,1-3,-7 12,0 0,0-1,0 0,-1 1,0-1,0 0,-1 0,0-1,0 1,-1 0,1 0,-2 0,1 0,-1-1,0 1,0 0,-1 0,0 0,0 1,-1-1,0 0,0 1,0-1,-1 1,0 0,0 1,-1-1,0 1,0-1,0 1,0 1,-1-1,0 1,0 0,0 0,0 1,-1-1,1 2,-6-3,-80 3,68 8</inkml:trace>
  <inkml:trace contextRef="#ctx0" brushRef="#br0" timeOffset="2482.076">2033 514,'29'-4,"19"-8,6 0,-1 1,-5 2,-11 9,-6 2,-5 8,-1 1,0-2,1-1,0-3,0-2,2-1,0-1,-5-2</inkml:trace>
  <inkml:trace contextRef="#ctx0" brushRef="#br0" timeOffset="2865.402">2823 429,'39'0,"26"-5,8-1,-4 0,-9 1,-10 2,-9 1,-6 1,-5 0,-2 1,-6 0</inkml:trace>
  <inkml:trace contextRef="#ctx0" brushRef="#br0" timeOffset="3079.946">3106 232,'-15'43,"-4"29,1 6,3-4,4-11,10-15,4-12,6-12,3-9</inkml:trace>
  <inkml:trace contextRef="#ctx0" brushRef="#br0" timeOffset="3629.794">3557 203,'-6'11,"1"1,0 0,1 0,1 1,0-1,0 1,1 0,1-1,0 1,0 0,2 0,-1 0,2 0,0-1,0 1,1-1,1 2,-3-12,1 0,-1 0,1 0,0 0,-1 0,1 0,0-1,0 1,0-1,0 1,1-1,-1 0,0 0,0 0,1 0,-1 0,1 0,-1-1,0 1,1-1,-1 0,1 0,0 0,-1 0,1 0,-1 0,1-1,-1 1,0-1,1 0,-1 1,1-1,-1 0,0-1,75-48,156-200,-225 243,-6 5,-1-1,1 0,-1 1,1-1,0 1,0-1,0 1,0 0,1 0,-1 0,0 0,1 1,-1-1,1 0,0 1,0 0,-1 0,1 0,0 0,0 0,0 0,0 1,0-1,0 1,0 0,0 0,0 0,1 1,-1-1,0 1,0-1,-1 1,1 0,0 0,0 0,0 1,0-1,-1 1,1-1,-1 1,1 0,0 1,2 11,0 0,-1 0,-1 0,-1 0,0 1,0-1,-2 1,0-1,0 1,-2-1,1 1,-2-1,0 0,-3 7,-1 21,-7 42,-4-1,-4-1,-3-1,-3-1,-35 67,5-57,57-90,0 1,0 0,0-1,0 1,0-1,0 1,0-1,0 0,0 1,0-1,0 0,0 0,0 1,0-1,0 0,0 0,0 0,0-1,0 1,0 0,0 0,0 0,0-1,0 1,0-1,0 1,0-1,0 1,0-1,0 1,0-1,0 0,1 1,-1-1,0 0,0 0,1 0,-1 0,1 1,-1-1,1 0,-1 0,1 0,-1 0,1 0,0-1,-14-49,18 23,1 2,2-1,0 1,2 0,1 0,1 1,1 0,1 1,13-19,-10 18,1 0,1 1,0 1,2 0,1 2,1 0,1 2,0 0,1 2,1 0,8-2,2 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39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1 255,'424'0,"-373"5,-33 1</inkml:trace>
  <inkml:trace contextRef="#ctx0" brushRef="#br0" timeOffset="310.365">1 509,'38'-4,"22"-3,7 1,-5-4,-7 0,-8 2,-8 2,-5 2,-4 2,-3 1,0 1,-5 0</inkml:trace>
  <inkml:trace contextRef="#ctx0" brushRef="#br0" timeOffset="914.834">282 1,'136'87,"68"24,-68-54,-135-56,1-1,-1 1,1 0,-1 0,0 0,1 0,-1 0,0 1,0-1,0 0,0 0,0 1,0-1,0 1,0-1,-1 1,1-1,0 1,-1 0,1-1,-1 1,0-1,0 1,1 0,-1 0,0-1,0 1,-1 0,1-1,0 1,-1 0,1-1,-1 1,1-1,-1 1,1-1,-1 1,0-1,0 1,0-1,-1 1,-53 51,50-49,-303 252,264-200,33-37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2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0,'-2'1,"0"-1,-1 1,1-1,0 1,0 0,0 0,0 0,0 0,0 0,0 0,0 1,1-1,-1 1,0-1,1 1,-1-1,1 1,0 0,-1 0,1 0,0 0,0 0,0 0,0 0,1 0,-1 0,1 1,-1-1,1 0,0 0,-1 1,1 0,-24 158,18-133,2 0,0 1,2-1,2 1,0-1,2 0,1 1,1-1,5 13,-9-39,0 0,0 0,1 0,-1-1,0 1,1 0,0 0,-1-1,1 1,0 0,0-1,0 1,0-1,0 1,0-1,0 1,1-1,-1 0,1 0,-1 0,1 1,-1-1,1-1,-1 1,1 0,0 0,-1-1,1 1,0-1,0 1,0-1,-1 0,1 1,0-1,0 0,0 0,0-1,-1 1,1 0,0-1,0 1,0-1,-1 1,1-1,0 0,-1 0,1 1,-1-1,1-1,-1 1,1 0,-1 0,1 0,-1-1,1 0,8-11,0-1,-1 0,0 0,-1-1,-1 0,0-1,-1 1,4-15,-1 4,114-265,-123 291,1 0,-1 1,0-1,1 0,-1 0,0 0,1 0,-1 0,0 0,1 0,-1 0,0 0,1 0,-1 0,0 0,1 0,-1 0,0-1,1 1,-1 0,0 0,1 0,-1 0,0-1,0 1,1 0,-1 0,0 0,0-1,1 1,-1 0,0-1,0 1,0 0,0 0,1-1,-1 1,0 0,0-1,0 1,0 0,0-1,0 1,0 0,0-1,0 1,1 34,-2-28,-1 73,0-26,2 0,2 0,9 51,25 145,-30-202,-1 1,-3-1,-2 1,-3 29,1-67,0 1,0-1,-1 1,0-1,-1 0,0 0,0 0,-1 0,-1-1,-5 9,9-15,-1 0,1 1,-1-1,0 0,0 0,0-1,0 1,0-1,0 1,-1-1,1 0,-1 0,0 0,0-1,1 0,-1 1,0-1,0 0,0-1,0 1,-1-1,1 0,0 0,0 0,0 0,0-1,0 0,0 1,-3-3,1-1,0 0,1-1,-1 0,1 0,0 0,1 0,-1-1,1 0,0 0,1 0,-1-1,1 1,1-1,-1 0,1 0,0 1,1-1,-1-1,1 1,1 0,-1 0,1 0,1 0,0-7,2-14,2 0,0 1,2 0,1 0,1 1,2 0,5-10,46-58,-45 73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30,'19'-5,"16"-1,7 0,1 1,-2 2,-3 0,-3 2,-3 1,-2 0,-6 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54,'38'-5,"28"-6,7-2,-5 2,-8 3,-14 2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4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67,'5'38,"1"37,1 11,-2-1,-2-9,-1-8,0-11,3-10,1-9,0-5,-2-4,0-2,-2-1,-6-5,-2-5</inkml:trace>
  <inkml:trace contextRef="#ctx0" brushRef="#br0" timeOffset="487.289">1 236,'9'-8,"31"-25,1 1,2 3,0 1,3 2,0 2,41-15,-84 37,1 0,0 0,0 0,0 0,0 1,0-1,0 1,0 0,0 0,1 1,-1-1,0 1,0 0,1 0,-1 1,0-1,0 1,1 0,-1 0,0 0,0 0,0 1,0 0,0 0,-1 0,1 0,0 1,-1-1,0 1,1 0,-1 0,0 0,-1 0,1 0,0 1,-1 0,0-1,0 1,0 0,0 0,-2 8,-1-1,0 0,0 1,-1-1,0 0,-1 0,0 0,-1-1,-1 1,1-1,-1 0,-1 0,0 0,-1-1,1 0,-2 0,1-1,-1 0,-1 0,-5 4,-21 19,27-25,0 0,1 0,-1 1,2 0,-1 1,1-1,0 1,0 0,1 1,-1 1,6-4,0-1,0 1,1 0,0 0,0-1,0 1,0 0,1-1,0 1,0-1,1 0,-1 0,1 0,0 0,1 0,-1 0,1-1,0 0,0 1,0-1,1-1,-1 1,3 0,2 6,164 154,-148-146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1,'-7'2,"0"0,0 1,0 0,0 1,0-1,1 1,0 1,0-1,0 1,0 0,1 0,-1 1,2-1,-1 1,0 0,1 1,0-1,1 1,0 0,-2 4,3-9,-19 35,2 0,1 2,2 0,2 1,1 0,2 1,2 0,2 1,2 0,1 0,2 0,2 0,3 5,-1-32,1 0,1 0,0-1,1 0,1 0,0 0,1-1,0 0,1 0,1 0,7 7,3 11,-18-20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0,'-17'278,"4"-17,-11-146,22-94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199,'-38'4,"-33"7,-8 1,4-1,11 2,10-1,16-2</inkml:trace>
  <inkml:trace contextRef="#ctx0" brushRef="#br0" timeOffset="43234.06">0 311,'10'9,"12"4,8-1,3-2,1-3,0-3,-2-1,-1-7,-1-2,-6-1</inkml:trace>
  <inkml:trace contextRef="#ctx0" brushRef="#br0" timeOffset="43611.452">791 0,'0'17,"0"-1,-1 1,-1-1,0 0,-1 1,-1-1,-1 0,0-1,-1 1,0-1,-2 0,0-1,0 0,-1 0,-213 250,205-246,2-5</inkml:trace>
  <inkml:trace contextRef="#ctx0" brushRef="#br0" timeOffset="43932.575">480 29,'24'44,"103"87,-6-26,-9 5,-94-93</inkml:trace>
  <inkml:trace contextRef="#ctx0" brushRef="#br0" timeOffset="47503.653">1072 424,'-2'-2,"0"0,0 0,-1 0,0 1,1-1,-1 1,0 0,1 0,-1 0,0 0,0 0,0 1,0-1,0 1,0 0,0-1,0 1,0 1,0-1,0 0,0 1,1 0,-1 0,0-1,0 2,0-1,1 0,-1 1,0-1,1 1,0-1,-1 1,1 0,0 0,0 0,0 1,0-1,0 0,0 1,1-1,-1 1,1 0,0 0,0 0,-5 67,7-70,1 0,0 0,-1 0,1-1,-1 1,1-1,-1 1,1-1,-1 1,1-1,-1 0,0 1,1-1,-1 0,0 0,1 0,-1 0,0-1,0 1,0 0,0 0,0 0,0-1,-1 1,1-1,0 1,-1-1,1 1,-1-1,1 1,-1-1,0 1,1-1,1-3,1-2,0 0,0 0,1 0,0 1,0-1,1 1,-1 0,2 1,-1-1,0 1,1 0,0 0,0 0,1 1,-1 0,1 0,0 1,1-1,-6 5,0-1,0 1,0 0,0 0,1 0,-1 0,-1 0,1 0,0 0,0 1,0-1,-1 1,1-1,-1 1,1 0,-1-1,0 1,1 0,-1 0,0 0,0 0,0 0,-1 0,1 0,0 0,-1 1,1-1,-1 0,0 0,0 0,0 1,0-1,0 0,0 0,-1 1,13 37,-11-40,0 1,0-1,1 1,-1-1,0 0,1 1,-1-1,0 0,1 0,-1 0,1 0,-1 0,0 0,1 0,-1-1,0 1,1 0,-1-1,0 1,0-1,1 0,-1 1,0-1,0 0,0 0,0 1,0-1,0 0,0 0,0 0,0 0,0 0,0-1,-1 1,1 0,0 0,-1 0,1-2,6-4,8-10,-11 12,0 0,0 0,0 0,1 1,-1 0,1 0,0 0,0 0,1 1,-1 0,1 0,-1 0,1 1,0 0,6-2,-10 6,1-1,-1 1,1 0,-1 0,0 0,0 0,0 1,0-1,0 1,0-1,-1 1,1-1,-1 1,1 0,-1 0,0 0,0 0,-1 0,1 0,-1 0,1 0,-1 0,0 0,0 0,0 0,0 0,-1 0,1 0,-1 1,1 11,4 9,2-3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0,'34'5,"25"1,7 0,-2-1,-7-1,-9-2,-8-1,-6-1,-3 0,-3 0,-6 0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0,'-10'2,"1"-1,-1 1,1 1,-1 0,1 0,0 1,0 0,1 1,-1-1,1 2,0-1,0 1,1 1,-1-1,2 1,-1 0,1 1,0-1,0 1,1 1,0-1,0 1,1 0,1 0,-1 0,1 0,1 1,0-1,0 1,1-1,0 1,0 8,-1-11,1 0,-1 0,1 0,1 0,-1 0,1 0,0 0,1 0,0 1,0-1,1 0,-1 0,1-1,1 1,-1 0,1-1,1 1,-1-1,1 0,0 0,0 0,1-1,0 0,0 1,0-2,0 1,1 0,0-1,0 0,0-1,7 4,-1-5,1 0,0-1,0 0,0-1,0 0,-1-1,1-1,0 0,-1-1,1 0,-1-1,0 0,0-1,7-3,5-4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1,'-21'22,"1"1,2 1,0 1,2 1,0 0,2 1,1 0,1 1,-6 25,16-50,1 1,1-1,-1 1,0 0,1-1,-1 1,1 0,0-1,1 1,-1 0,1 0,-1-1,1 1,0-1,0 1,1-1,-1 1,1-1,-1 0,1 1,0-1,1 0,-1 0,0-1,1 1,-1 0,1-1,0 1,0-1,0 0,0 0,1 0,-1-1,0 1,1-1,-1 0,1 0,-1 0,1 0,0 0,0-1,9-1,1 0,-1-1,1-1,-1 0,0 0,0-2,0 1,-1-2,1 0,-1 0,-1-1,1-1,-1 0,-1 0,1-1,-1 0,-1-1,0 0,0-1,-1 0,5-9,-7 14,-1 0,0 0,-1 0,0-1,0 0,0 0,0 0,-1-1,-1 1,1-1,-1 1,0-1,-1 0,0 0,0 0,-1 0,0 1,0-1,0 0,-1 0,-1 0,1 0,-4-6,1 10,-1 0,1 0,-1 1,0-1,-1 1,1 1,0-1,-1 1,0 0,1 0,-1 0,0 1,0 0,0 0,0 0,0 1,0 0,0 0,0 1,0 0,0 0,0 0,-5 2,-9 4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28,'-4'-3,"-1"0,1 0,-1 0,0 1,1-1,-1 1,-1 0,1 1,0-1,0 1,0 0,-1 1,1-1,-1 1,1 0,0 0,-1 1,1-1,0 1,0 1,-1-1,1 1,0 0,0 0,0 0,1 0,-1 1,0 0,1 0,0 0,0 1,0 0,0-1,0 1,1 0,0 1,-1-1,2 1,-1-1,0 1,1 0,0 0,0 2,3-2,0 1,1-1,0 0,0 0,0 0,0-1,1 1,0 0,0-1,0 1,0-1,1 0,0 0,0-1,0 1,0-1,1 0,-1 0,1 0,-1-1,1 1,0-1,0 0,0-1,1 1,0-1,14 9,65 48,-84-56,1-1,0 1,0 0,0 0,-1 0,1 0,-1 1,0-1,0 0,0 1,0-1,0 0,0 1,0-1,-1 1,1-1,-1 1,0 0,0-1,0 1,0-1,0 1,-1-1,1 1,-1 0,1-1,-1 0,0 1,0-1,0 1,-1-1,1 0,0 0,-1 0,1 0,-1 0,0 0,0 1,-12 8,-1 0,0 0,-1-2,1 0,-2 0,1-2,-1 0,-1-1,-7 2,15-5,-14 5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53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191 330,'-18'12,"1"2,0 0,1 1,1 1,0 0,1 1,1 0,1 1,0 1,1 0,1 0,-4 14,12-26,0 0,1 0,0 0,1 0,-1 0,1 1,0-1,1 0,0 0,0 0,1 0,0 0,0-1,0 1,1 0,0-1,0 0,1 1,-1-2,1 1,1 0,-1-1,1 1,0-1,0 0,5 2,0 2,0-1,0-1,1 0,0 0,0-1,0-1,1 0,0 0,0-1,0-1,1 0,-1 0,1-2,10 1,-4-5,1-1,-1-1,0-1,0-1,-1 0,0-1,0-1,-1-1,0-1,0 0,-1-1,-1 0,13-14,-27 25,15-10,-1 0,0-1,0-1,-1 0,-1-1,-1-1,0 0,0 0,-2-1,0-1,0 1,-2-2,0 1,4-17,-11 27,0 0,0 0,-1-1,0 1,0 0,-1 0,0-1,0 1,0 0,-1 0,0 0,-1 0,0 0,0 1,0-1,-1 1,0 0,0 0,0 0,-1 0,0 1,0 0,0 0,-1 0,0 1,0 0,-5-3,-2 0,0 0,0 1,-1 1,0 0,-1 0,1 2,-1 0,1 0,-1 2,0 0,0 0,0 2,-3 0,-7 1,1 2,-1 1,1 1,0 1,0 1,1 1,0 0,-13 10,9-2</inkml:trace>
  <inkml:trace contextRef="#ctx0" brushRef="#br0" timeOffset="533.186">21 555,'130'-77,"-119"72,17-9,-21 9,0 1,1 0,-1 0,1 1,0 0,0 0,0 1,0 0,0 1,1-1,-1 2,0-1,1 1,-1 0,4 1,-7 1,-1 1,0 0,0-1,0 1,0 1,0-1,0 0,-1 1,0 0,0 0,0 0,0 0,0 0,-1 1,2 3,30 38,-25-41,1 0,-1-2,1 1,0-1,0 0,1-1,-1 0,0-1,1 0,-1-1,1 0,-1-1,1 0,-1 0,0-1,1 0,-1-1,8-3,6-5,-6-1</inkml:trace>
  <inkml:trace contextRef="#ctx0" brushRef="#br0" timeOffset="1070.169">812 19,'0'-1,"0"1,0-1,0 0,0 0,0 1,0-1,0 0,0 1,1-1,-1 0,0 0,0 1,1-1,-1 1,1-1,-1 0,1 1,-1-1,1 1,-1-1,1 1,-1-1,1 1,-1-1,1 1,0-1,-1 1,1 0,0 0,-1-1,1 1,0 0,0 0,-1 0,1 0,0 0,0 0,-1 0,1 0,0 0,0 0,-1 0,1 0,0 0,-1 1,1-1,0 0,-1 0,1 1,0-1,-1 1,1-1,35 21,-24-7,0 1,-1 0,-1 0,-1 1,0 0,-1 1,0 0,-2 0,0 1,-1-1,0 1,-2 1,0-1,-1 0,-1 1,-1-1,0 1,-3 10,4-10,-1 1,-1-1,-1 1,-1-1,-1 1,0-1,-2-1,0 1,-1-1,-1 0,0 0,-6 8,-2-2,-1-1,-1 0,0-2,-2 0,-1-1,0-1,-1-1,-18 11,16-16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2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58 617,'-23'107,"13"-66,4-16,0 0,1 0,2 1,0-1,2 1,1 14,0-38,0 0,0 1,0-1,1 0,-1 1,1-1,0 0,-1 0,1 0,0 0,0 0,0 0,0 0,1 0,-1 0,1 0,-1 0,1-1,-1 1,1-1,0 1,0-1,0 0,0 1,0-1,0 0,0 0,0-1,0 1,0 0,1-1,-1 1,0-1,0 0,1 1,-1-1,0-1,82-27,-62 9,-1-2,0 0,-2 0,0-2,-2-1,0 0,-2-1,1-4,31-45,-22 37,161-266,-170 272,-2-1,-2 0,0-1,-3 0,-1-1,-1 0,-1 0,-3-1,0-7,-11 20,-9 52,3 12,2 2,2-1,2 1,-2 35,-1-3,-1 8,3 0,4 0,4 0,3 1,5 6,67 522,-72-408,-2-202,1 0,-1 1,0-1,0 0,-1 0,1 0,-1 0,1 1,-1-1,0 0,0 0,0 0,-1 0,1-1,-1 1,1 0,-1 0,0-1,0 1,0-1,-1 0,1 0,0 0,-1 0,0 0,1 0,-1 0,0-1,0 0,0 1,0-1,0 0,0-1,0 1,0 0,0-1,0 0,-1 1,1-1,0-1,0 1,0 0,-1-1,1 1,0-1,0 0,0 0,0-1,0 1,-2-2,-2-2,1 0,-1-1,1 1,1-1,-1-1,1 1,0-1,0 0,1 0,0 0,0-1,1 0,-1-3,-6-14</inkml:trace>
  <inkml:trace contextRef="#ctx0" brushRef="#br0" timeOffset="251.655">115 53,'-10'-10,"-2"2,-1 7,4 4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3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283 376,'-15'5,"0"1,0 0,1 1,-1 1,1 0,1 1,0 0,0 1,1 1,0 0,1 0,0 1,0 1,2 0,0 0,0 1,1 0,1 0,0 1,1 0,1 0,0 1,1-1,1 1,0 0,1 0,1 0,0 6,2-14,0 0,0 0,0-1,1 1,0-1,1 1,-1-1,1 0,1 0,0 0,0 0,0 0,1-1,-1 0,2 0,-1 0,1-1,-1 0,2 0,-1 0,0 0,1-1,0-1,0 1,5 1,0 0,0-1,1-1,-1 0,1 0,-1-1,1-1,0 0,0-1,0 0,0-1,-1 0,1-1,0-1,-1 0,5-2,4-2,-1-1,1 0,-2-2,0 0,0-1,-1-1,0-1,-1 0,0-2,-1 0,-1 0,-1-1,0-1,-1-1,0 0,-2 0,0-1,-1-1,-1 1,-1-2,5-19,-11 32,0 0,-1 0,0 0,-1 0,0-1,0 1,0 0,-1 0,0 0,-1 0,0 0,0 0,-1 0,0 1,0-1,-1 1,0 0,0 0,0 0,-1 1,0-1,-1 1,1 0,-1 0,0 1,-1 0,1 0,-1 1,0-1,0 1,0 1,-1 0,1 0,-1 0,-3 0,-5 0,1 1,-1 0,0 1,0 1,1 0,-1 1,0 1,0 0,1 2,0-1,-1 2,2 0,-1 1,0 0,0 2,-17 8</inkml:trace>
  <inkml:trace contextRef="#ctx0" brushRef="#br0" timeOffset="332.722">1 743,'18'-23,"0"1,2 1,1 1,0 0,2 2,0 0,1 2,1 0,1 2,-23 12,1 1,0 0,0 0,-1 0,1 0,0 1,0-1,0 1,0 0,0 0,0 1,0-1,0 1,-1 0,1 0,0 0,0 1,-1-1,1 1,-1 0,1 0,-1 0,0 0,0 1,0-1,0 1,0 0,0 0,-1 0,1 0,-1 0,0 0,0 1,0-1,-1 1,1 1,3 1,-1 1,2-1,-1 0,0 0,1-1,0 1,1-1,-1-1,1 1,0-1,0 0,0 0,1-1,-1 0,1-1,0 0,0 0,-1 0,1-1,0 0,1-1,-1 1,3-2,93-2,-92 2</inkml:trace>
  <inkml:trace contextRef="#ctx0" brushRef="#br0" timeOffset="879.964">1102 545,'19'-5,"16"-1,7 0,1 1,-2 2,-3 0,-4 2,-2 1,-6-5,-4-1,0 0,1 1,1 2,1 1,2 0,0 2,-4 0</inkml:trace>
  <inkml:trace contextRef="#ctx0" brushRef="#br0" timeOffset="1128.171">1045 799,'43'-5,"34"-6,8-1,0-4,-11 1,-12 3,-12 4,-15 3</inkml:trace>
  <inkml:trace contextRef="#ctx0" brushRef="#br0" timeOffset="1582.812">2372 404,'-51'2,"0"2,0 3,1 2,-28 9,15 7,62-25,-1 1,1 0,0 0,0 0,-1-1,1 1,0 0,0 1,0-1,0 0,0 0,0 0,1 1,-1-1,0 0,0 1,1-1,-1 1,1-1,0 0,-1 1,1-1,0 1,0-1,0 1,0-1,0 1,0-1,0 1,0-1,1 1,-1-1,1 1,-1-1,1 1,-1-1,1 0,0 1,0-1,0 1,7 6,-1 1,1-2,1 1,-1-1,1-1,0 1,1-2,0 1,-1-1,2-1,-1 1,5-1,73 42,-85-44,0-1,0 1,-1 0,1 0,0 0,-1 0,0 1,1-1,-1 0,0 1,0 0,0-1,0 1,-1 0,1 0,-1 0,0 0,0 0,0 1,0-1,0 0,-1 0,1 1,-1-1,0 0,0 1,0-1,-1 0,1 1,-1-1,0 0,0 0,0 0,0 1,0-1,-1 0,1-1,-1 1,0 0,0 0,0-1,0 1,-1-1,1 1,0-1,-1 0,-1 1,-15 8,0 0,0-2,-1 0,0-1,0-1,-1-1,0 0,0-2,-2-1,-46 16,50-14</inkml:trace>
  <inkml:trace contextRef="#ctx0" brushRef="#br0" timeOffset="2200.234">2372 884,'44'-87,"-33"69,0-1,1 2,2 0,-1 0,2 1,0 1,1 0,0 1,13-8,131-71,-159 93,0-1,0 0,0 1,0 0,0-1,0 1,0 0,0-1,0 1,0 0,0 0,0 0,0 0,0 0,1 0,-1 0,0 0,0 0,0 1,0-1,0 0,0 1,0-1,0 1,0-1,0 1,-1-1,1 1,0 0,0-1,0 1,-1 0,1 0,0 0,-1 0,1-1,-1 1,1 0,-1 0,1 0,-1 0,1 0,-1 0,0 0,0 0,0 0,1 1,-1-1,0 0,0 0,-7 56,6-56,0 1,0-1,0 1,0 0,0-1,1 1,-1 0,1 0,-1-1,1 1,-1 0,1 0,0 0,0 0,0 0,0-1,0 1,1 0,-1 0,0 0,1 0,-1-1,1 1,0 0,0 0,-1-1,1 1,0-1,1 1,-1-1,0 1,0-1,1 0,-1 1,0-1,1 0,-1 0,1 0,0 0,-1 0,1 0,0-1,0 1,-1 0,1-1,0 0,0 1,0-1,0 0,1 0,11-3,-1 0,1-1,0-1,-1 0,0-1,0 0,-1-1,12-8,-3 3,186-99,-206 111,-1-1,1 1,-1-1,0 1,1 0,-1-1,1 1,-1 0,1-1,-1 1,1 0,0-1,-1 1,1 0,-1 0,1 0,-1 0,1 0,0 0,-1 0,1 0,-1 0,1 0,0 0,-1 0,1 0,-1 0,1 0,0 0,-1 1,1-1,-1 0,1 1,-1-1,1 0,-1 1,1-1,-1 0,1 1,-1-1,0 1,1-1,-1 1,0-1,1 1,-1-1,0 1,1-1,-1 1,0 0,0-1,0 1,0-1,0 1,0 0,0-1,0 1,0-1,0 1,0 0,0-1,0 1,0-1,0 1,0-1,-1 1,1 0,-22 46,15-34,2-2,-20 62,24-71,1 0,0 0,0 0,0 0,0 0,1 0,-1 0,0-1,1 1,0 0,-1 0,1 0,0 0,0-1,0 1,0 0,0-1,0 1,0-1,1 1,-1-1,0 1,1-1,-1 0,1 0,0 0,-1 0,1 0,0 0,0 0,0-1,-1 1,1-1,0 1,0-1,2 1,17 2</inkml:trace>
  <inkml:trace contextRef="#ctx0" brushRef="#br0" timeOffset="3014.243">3670 488,'-26'9,"0"2,1 0,0 1,1 2,0 0,1 2,1 0,1 2,-16 15,35-32,0 0,1 1,-1-1,0 1,0-1,1 1,-1-1,1 1,-1 0,1-1,0 1,0 0,0 0,0 0,0 0,0 0,0 1,1-1,-1 0,1 0,0 0,-1 1,1-1,0 0,0 0,0 0,1 1,-1-1,1 0,-1 0,1 0,0 0,-1 1,1-1,0 0,0 0,1-1,-1 1,0 0,1 0,-1-1,1 1,-1 0,1-1,0 0,0 1,-1-1,1 0,0 0,0 0,0 0,1 0,-1-1,0 1,0 0,0-1,1 0,15-3,-1 0,1-2,-1 0,1-1,-1 0,-1-2,0 0,0-1,0 0,-1-2,2-2,-11 10,159-118,-164 121,-1-2,1 1,0 0,0 0,-1-1,1 1,0 0,0 0,0 0,0 0,0 0,0 0,1 0,-1 1,0-1,0 0,1 0,-1 1,0-1,1 1,-1 0,0-1,1 1,-1 0,1 0,-1-1,1 1,-1 0,0 1,1-1,-1 0,1 0,-1 1,1-1,-1 1,0-1,1 1,-1-1,0 1,0 0,1 0,-1-1,0 1,0 0,0 0,0 0,0 0,0 1,19 126,-18-124,0 0,-1 0,1-1,0 1,1 0,-1-1,1 0,-1 0,1 0,0 0,0 0,0 0,1-1,-1 1,1-1,-1 0,1 0,0-1,0 1,0-1,0 1,0-1,0-1,0 1,0 0,0-1,0 0,0 0,0 0,1-1,-1 1,0-1,0 0,3-1,19-7,0-2,0-1,-1 0,-1-2,0-1,-1-1,0-1,-2-1,0-1,-1-1,5-7,-3 8,-1-2,-1 0,-1-1,-1-1,-1-1,-2-1,2-3,-11 16,0 3,-1 0,-1 0,0 0,0 0,0-1,-1 0,-1 1,0-1,0 0,-1-1,0 1,-1 0,0-6,-2 13,1 1,-1-1,0 1,0 0,0 0,0 0,-1 0,1 0,0 0,-1 1,1-1,-1 1,0-1,0 1,1 0,-1 0,0 0,0 1,0-1,0 1,0 0,0-1,0 1,0 1,0-1,0 0,0 1,0-1,0 1,0 0,1 0,-1 0,0 0,1 1,-1-1,0 1,1 0,0-1,-1 1,1 0,0 0,0 1,0-1,0 0,0 1,-9 7,-1 0,1 1,1 0,0 1,1 0,0 0,1 1,0 1,1-1,1 1,0 0,1 0,0 1,1 0,1 0,0 0,1 0,1 0,0 0,1 0,1 1,0-1,4 13,-2-21,0-1,0 1,1-1,0 0,0 0,0-1,1 1,0-1,0 0,0 0,1 0,0-1,0 0,0 0,0-1,1 1,-1-1,1-1,0 1,0-1,0 0,1-1,159 13,-143-18,-1 0,0-2,0 0,-1-2,1 0,-2-2,1 0,-1-1,-1-2,0 0,-1-1,0-1,9-10,3 1,-13 13,0-2,0 0,-2-2,1 1,-2-2,0 0,-1-1,-1-1,0 0,-2 0,0-1,-1-1,0 1,-2-2,-1 1,0-1,-1 0,-2-1,0 0,-1-4,-3 23,0-1,0 1,-1-1,1 1,-1 0,0-1,0 1,0 0,-1-1,1 1,-1 0,1 0,-1 0,0 0,0 0,-1 1,1-1,-1 1,1-1,-1 1,0 0,1 0,-1 0,0 0,-1 1,1-1,0 1,0 0,-1 0,1 0,0 0,-1 0,1 1,-1 0,1-1,-1 1,1 1,-1-1,1 0,-1 1,1 0,-1 0,1 0,-2 1,-6 1,0 1,0 0,0 1,0 1,1-1,0 2,0-1,1 1,-1 1,2 0,-1 0,1 0,0 1,1 1,0-1,0 1,1 0,1 1,0 0,0-1,1 1,0 1,1-1,0 1,1-1,0 1,1 0,0 0,1-1,0 1,1 0,1 0,1 5,3 4,1 0,1 0,1-1,0 0,2 0,0-1,2-1,0 0,0 0,2-1,0-1,1-1,1 0,0-1,1-1,0-1,1 0,1-1,-1-1,2-1,20 6,12-5,-29-8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12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57,'1'1,"1"0,-1 0,0 0,0 0,0 0,-1 0,1 1,0-1,0 0,-1 1,1-1,0 0,-1 1,1-1,-1 1,0-1,0 0,1 1,-1-1,0 1,0-1,0 1,0-1,-1 1,1-1,0 1,-1-1,1 1,-1-1,1 0,-1 1,0-1,1 0,-1 0,0 1,0-1,0 1,-1 7,-30 259,33-183,-12 124,1-145,-20 65,30-134,5-7</inkml:trace>
  <inkml:trace contextRef="#ctx0" brushRef="#br0" timeOffset="247.897">0 481,'39'-5,"41"-11,16-8,-2 1,-9-1,-13 3,-14 1,-13-1,-9 3,-5 0,-9 3</inkml:trace>
  <inkml:trace contextRef="#ctx0" brushRef="#br0" timeOffset="700.113">706 1,'-21'114,"4"1,5 0,6 1,5 52,0-165,1 1,-1-1,1 1,0-1,-1 1,2 0,-1-1,0 1,1-1,0 1,0-1,0 0,0 1,0-1,1 0,-1 0,1 0,0 0,0 0,0 0,0 0,0-1,1 1,0-1,-1 1,1-1,0 0,0 0,0 0,0-1,0 1,0-1,1 0,-1 1,1-2,-1 1,0 0,1-1,0 1,-1-1,1 0,-1 0,1 0,-1-1,1 1,1-2,94-64,-70 42,102-82,-130 105,0 0,0 0,1-1,-1 1,0 0,1 1,-1-1,1 0,-1 0,1 0,0 1,-1-1,1 1,-1 0,1-1,0 1,-1 0,1 0,0 0,0 0,-1 0,1 0,0 0,-1 1,1-1,-1 1,1-1,0 1,-1 0,1-1,-1 1,1 0,-1 0,0 0,1 0,-1 0,0 1,0-1,0 0,0 0,0 1,0-1,0 1,0-1,0 1,-1-1,1 1,-1-1,1 1,-1 0,1-1,-1 1,0 0,0-1,0 1,0 2,-11 70,9-69,0 0,1 0,-1 0,1 0,0 0,0 0,1 1,-1-1,1 0,0 0,1 1,-1-1,1 0,0 0,0 0,1 1,0-1,0-1,2 5,6 4</inkml:trace>
  <inkml:trace contextRef="#ctx0" brushRef="#br0" timeOffset="1100.463">1242 707,'16'-5,"0"-1,-1-1,1 0,-1 0,-1-2,1 0,-2-1,1 0,-1-1,-1 0,0-1,-1 0,0-1,0-1,4-7,-14 20,-1 0,1-1,0 1,0 0,-1 0,1 0,-1 0,1 0,-1-1,1 1,-1 0,1-1,-1 1,0 0,0 0,0-1,0 1,0 0,0-1,0 1,0 0,-1-1,1 1,0 0,-1 0,1-1,-1 1,0 0,1 0,-1 0,0 0,0 0,1 0,-1 0,0 0,0 0,0 0,0 0,0 0,0 1,-1-1,1 0,0 1,0-1,0 1,-1-1,1 1,0 0,-1 0,1-1,0 1,-2 0,-67 22,61-16,-1 1,1 0,0 1,0 0,1 0,0 1,0 0,1 0,0 1,1 0,0 0,1 0,0 1,0 0,1 0,1 0,0 1,0-1,1 1,1-1,-1 9,2-16,1 0,-1 0,1-1,0 1,0 0,1-1,-1 1,1-1,-1 1,1-1,0 0,0 0,1 0,-1 0,1 0,-1 0,1-1,0 1,0-1,0 0,0 0,0 0,1 0,-1 0,1-1,-1 1,1-1,-1 0,1 0,0-1,0 1,8 1,0-1,1 0,-1 0,0-2,0 1,0-1,0-1,0 0,2-2,11-3</inkml:trace>
  <inkml:trace contextRef="#ctx0" brushRef="#br0" timeOffset="1544.177">1638 763,'43'-29,"-1"-2,-2-1,-1-3,-1-1,-2-1,13-21,-29 39,-11 38,-10-13,1 0,0 0,0-1,0 1,1 0,0 0,0-1,1 1,-1-1,1 1,0-1,1 0,-1 1,1-1,0 0,0-1,1 1,0-1,-1 1,1-1,1 0,-1 0,1-1,-1 1,1-1,0 0,0-1,0 1,1-1,-1 0,1 0,4 1,2-3,0 0,0 0,-1-1,1-1,0 0,-1-1,1 0,-1-1,0 0,0 0,0-1,-1-1,1 0,-1 0,-1-1,1-1,-1 1,-1-1,1-1,-1 0,-1 0,0 0,0-1,-1 0,0 0,0-1,-1 0,-1 0,0 0,0 0,-1-1,-1 1,0-1,0-11,1-2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1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1,'-2'6,"-7"10,1 0,0 1,1 0,1 1,1 0,1 0,0 0,1 4,4 208,-2-228,0 0,1 0,0 0,-1 0,1 0,0 0,0 1,0-1,0 0,1 0,-1 0,0 0,1 0,0 0,-1 0,1 0,0 0,0 0,0 0,0 0,1-1,-1 1,0 0,1-1,-1 1,1-1,-1 0,1 1,0-1,0 0,-1 0,1 0,0 0,0 0,0 0,0-1,0 1,0-1,0 1,1-1,-1 0,0 0,0 0,0 0,0 0,0 0,0-1,0 1,0-1,0 0,0 1,0-1,0 0,0 0,0 0,0 0,0 0,-1-1,1 1,10-13,0-1,-1 0,0 0,-1-1,-1 0,-1-1,0 0,-2 0,1-1,-2 0,2-11,28-73,-1 45,-31 58,-1 0,0 0,1 0,-1 0,0 1,0-1,0 1,0-1,0 1,-1 0,1 0,0 0,-1 0,1 0,-1 0,0 0,0 0,0 1,0-1,0 0,0 1,-1-1,1 1,-1-1,1 3,-1-4,50 156,-6 2,18 144,-50-231,-5-44,-2 0,-1 1,-1-1,-1 1,-2 0,-1 0,-4 23,5-46,-1 0,0 0,0 0,-1 0,0 0,0 0,0-1,-1 1,0-1,0 1,0-1,-1 0,1 0,-1 0,-1-1,1 1,0-1,-1 0,0 0,0-1,0 1,-1-1,1-1,-1 1,1-1,-1 1,0-2,0 1,0-1,0 1,0-2,0 1,-1-1,1 0,0 0,0-1,0 1,0-1,0-1,0 1,-1-2,2 1,0-2,0 1,1 0,0-1,-1 0,1 0,1 0,-1 0,1-1,-1 1,1-1,1 0,-1 0,1 0,-1 0,2 0,-1-1,0 1,1-1,0 1,0-4,3-123,-2 130,1-15,0 0,2 0,0 0,0 1,2 0,0-1,0 1,2 1,0-1,1 1,0 1,2-1,-1 2,2-1,0 1,12-11,90-56,-92 69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26,'28'0,"25"0,8 0,-2 0,-11-5,-9-1,-6 0,-4 1,-2 1,-6 7,-6 2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03.13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367 2089,'0'145,"30"214,-30-183,-1-153</inkml:trace>
  <inkml:trace contextRef="#ctx0" brushRef="#br0" timeOffset="1783.346">9568 0,'-22'109,"-2"20,18-93,2 0,1 0,2 1,4 33,-7 106,3 75,7-124,23 278,-29-364,1-5,-1 1,-2 0,-1-1,-2 0,-2 1,-5 14,-56 259,59-258,1 19,4-1,2 2,5 28,-1 15,-2 361,0-477</inkml:trace>
  <inkml:trace contextRef="#ctx0" brushRef="#br0" timeOffset="7802.376">0 2625,'1'-2,"-1"-1,0 1,1-1,-1 1,1-1,0 1,0 0,0 0,0-1,0 1,0 0,1 0,-1 0,1 0,0 0,-1 0,1 1,0-1,0 0,0 1,0 0,0-1,0 1,1 0,-1 0,0 0,1 0,-1 1,0-1,1 1,-1-1,3 1,90-5,-77 5,37 2,149-13,-39-18,64 0,-176 22,1 1,-1 3,1 2,16 4,126-5,-16-25,-21 14,77-4,-43 7,-42-4,0 7,87 9,-59 0,56-13,-72-4,1 8,81 9,-59 0,901-2,-749 28,-206-27,-1-6,20-7,233-2,-63-11,184 24,-220-24,157-7,-252 33,243-12,-126-6,128 16,-207 2,55-29,-278 28,-1 0,1 0,-1 0,1 0,-1 0,1-1,-1 0,1 0,-1 0,0 0,0-1,1 0,-1 0,0 0,0 0,-1 0,1-1,0 0,-1 0,1 0,-3 0</inkml:trace>
  <inkml:trace contextRef="#ctx0" brushRef="#br0" timeOffset="8532.706">9737 1891,'0'0,"0"-1,1 0,-1 0,0 0,0 1,0-1,0 0,0 0,0 0,0 1,-1-1,1 0,0 0,0 1,-1-1,1 0,0 1,-1-1,1 0,-1 1,1-1,-1 0,1 1,-1-1,1 1,-1-1,1 1,-1-1,0 1,1-1,-1 1,0 0,0-1,1 1,-1 0,0 0,0-1,1 1,-1 0,0 0,0 0,1 0,-1 0,0 0,0 0,0 0,1 0,-1 1,0-1,0 0,1 0,-1 1,0-1,0 0,1 1,-1-1,1 1,-1-1,0 1,1-1,-1 1,1 0,-1-1,1 1,-1-1,1 1,-1 0,-165 126,-2-3,67-47,-130 124,137-128,79-41,17-19</inkml:trace>
  <inkml:trace contextRef="#ctx0" brushRef="#br0" timeOffset="10068.333">707 2343,'-152'105,"-35"66,-67 62,209-185,33-30</inkml:trace>
  <inkml:trace contextRef="#ctx0" brushRef="#br0" timeOffset="11151.132">3867 2737,'-34'60,"-15"25,13-27,3 2,3 0,2 2,1 6,26-64,-1 0,1 0,-1 0,1 1,1-1,-1 0,1 0,-1 1,1-1,0 0,1 1,-1-1,1 0,0 0,0 0,0 1,0-1,1 0,0 0,0-1,0 1,0 0,0 0,1-1,0 0,-1 1,1-1,0 0,1-1,-1 1,1 0,-1-1,1 0,0 0,0 0,0 0,0-1,0 1,0-1,1 0,7 2,0-1,1 0,-1-1,0-1,0 1,1-2,-1 0,0-1,0 0,0 0,0-1,0-1,-1 0,11-6,7-26,-22 16</inkml:trace>
  <inkml:trace contextRef="#ctx0" brushRef="#br0" timeOffset="11754.089">3359 2879,'6'-11,"-1"1,1 0,1 0,0 1,0-1,1 1,0 1,0 0,1 0,0 0,4-1,1 0,2 0,-1 1,1 0,1 1,-1 1,1 1,7-2,21-7,-41 12,0 1,0-1,0 1,1 0,-1 0,0 1,1-1,-1 1,0 0,1 0,-1 0,1 0,-1 1,0 0,1 0,-1 0,0 0,0 1,0 0,0 0,0 0,0 0,-1 0,1 1,-1 0,1 0,-1 0,0 0,0 0,-1 0,1 1,0 0,0 2,28 46,-28-42,1 0,0 0,1 0,0-1,1 0,0 0,0-1,1 1,0-1,0-1,1 1,0-1,0-1,0 1,1-1,0-1,1 0,-1 0,1-1,0 0,0-1,0 0,6 1,-2-6,-1-2,0 1,0-2,-1 1,0-2,1 0,-2 0,1-1,-1-1,0 0,0 0,-1-1,-1 0,1-1,-1 0,-1 0,0-1,0 0,3-9,0 3,-6 5</inkml:trace>
  <inkml:trace contextRef="#ctx0" brushRef="#br0" timeOffset="14899.648">4517 2963,'1'-2,"0"0,1 1,-1-1,1 0,0 1,-1-1,1 0,0 1,0 0,0 0,0-1,0 1,0 0,1 1,-1-1,0 0,0 1,1-1,-1 1,0-1,1 1,-1 0,0 0,1 0,-1 1,1-2,138-14,58-2,-198 17,0-1,0 1,0 0,0-1,0 1,0 0,0 0,0 0,0 0,0 0,0 0,-1 0,1 0,0 0,0 1,0-1,0 0,0 0,0 1,0-1,-1 1,1-1,0 1,0-1,0 1,-1-1,1 1,0 0,-1-1,1 1,-1 0,1 0,-1-1,1 1,-1 0,1 1,-5 4</inkml:trace>
  <inkml:trace contextRef="#ctx0" brushRef="#br0" timeOffset="15201.48">4573 3133,'15'5,"23"1,6-5,-1-2,-1-2,-5 0,-2 1,-4 0,-1-4,-2-1,0 1,-5 6,-7 3</inkml:trace>
  <inkml:trace contextRef="#ctx0" brushRef="#br0" timeOffset="15433.549">4544 3387,'34'-5,"25"-2,8 1,-3 6,-8 3,-8 1,-12 0</inkml:trace>
  <inkml:trace contextRef="#ctx0" brushRef="#br0" timeOffset="16653.166">5476 3104,'10'128,"-3"52,-12-138,4-26,0 1,-1 0,-1 0,-1-1,0 1,-1-1,-1 0,0-1,-9 15,14-28,0 0,0 0,-1 0,1 0,-1 0,1-1,-1 1,1 0,-1-1,0 0,0 1,0-1,0 0,0 0,0 0,0 0,0 0,0-1,-1 1,1-1,0 1,0-1,-1 0,1 0,0 0,-1 0,1 0,0 0,0-1,-1 1,1-1,0 1,0-1,0 0,0 0,0 0,0 0,0-1,0 1,0 0,0-1,1 1,-1-1,0 0,1 1,-1-1,1 0,0 0,0 0,0 0,0 0,0 0,0 0,0-1,1 1,-1-1,-1-14,1 0,0 0,2-1,-1 1,2 0,1 0,0 0,1 0,0 0,2 1,0 0,1 0,0 0,1 1,1 0,0 1,6-6,1-9,2 1,1 1,1 1,1 0,24-22,-18 23,-21 18,0-1,0 1,0 1,1-1,0 1,1 0,0 1,-1 0,2 0,-1 1,0 0,1 0,0 1,0 0,0 0,0 1,0 1,1-1,-1 2,0-1,1 1,-1 0,2 1,-5 0,0 1,-1-1,1 1,-1 0,1 0,-1 1,0 0,0 0,0 0,-1 0,1 1,-1 0,1 0,-1 0,-1 0,1 0,0 1,-1 0,0 0,0 0,-1 0,1 0,-1 1,0-1,0 1,-1-1,0 1,0 0,0-1,-1 1,0 0,0 0,0 0,-1-1,1 1,-1 0,-1-1,1 1,-1 0,0-1,0 0,-3 5,-8 8,0-1,0 0,-2-1,0 0,-1-1,-1-1,0-1,-1 0,0-1,-1-1,0-1,-1 0,0-2,-20 6,31-10,7-2,-1 0,0-1,0 1,0-1,0 0,0 0,-1 0,1 0,0-1,0 1,-1-1,1 0,0 0,-1 0,1 0,0 0,-1-1,1 0,0 1,0-1,0-1,0 1,0 0,-2-1,-5-10</inkml:trace>
  <inkml:trace contextRef="#ctx0" brushRef="#br0" timeOffset="17537.422">5983 3274,'26'-5,"-1"0,-1-2,1-1,-1 0,-1-2,0-1,0-1,-1-1,0 0,-1-2,9-9,-23 18,-1 0,0-1,0 0,0 0,-1 0,0-1,-1 0,1 1,-1-2,-1 1,0 0,0-1,0 0,-1 1,-1-1,1 0,-1-4,-2 11,1 0,0 0,-1 0,0 0,1 1,-1-1,0 0,0 1,0-1,0 1,0-1,0 1,-1-1,1 1,0 0,-1 0,1-1,-1 1,1 0,-1 0,1 0,-1 1,0-1,0 0,1 1,-1-1,0 1,0-1,0 1,0 0,1 0,-1 0,0 0,0 0,0 0,0 1,0-1,1 1,-2-1,-69 30,54-18,0 2,0 0,1 1,1 0,0 1,2 1,0 1,0 0,2 1,0 0,2 1,-4 9,12-26,0 1,0 0,1 0,-1 0,1 0,0 0,0 0,0 0,1 0,0 0,-1 0,2 0,-1 1,0-1,1 0,0 0,-1 0,2 0,-1 0,0 0,1 0,0-1,0 1,0 0,0-1,1 1,-1-1,1 0,0 0,0 0,0 0,0-1,0 1,1-1,-1 0,1 1,0-2,0 1,0 0,11 0,1 0,-1 0,1-2,0 0,-1-1,1 0,-1-1,1-1,-1-1,0 0,0-1,0 0,-1-1,0-1,0 0,12-9,-2 0,-1 0,-1-2,0-1,-2 0,0-1,-1-1,-1-1,-1-1,-1-1,63-117,-79 142,-1-1,0 1,1-1,-1 1,0-1,0 1,0-1,1 0,-1 1,0-1,0 0,0 0,0 1,0-1,0 0,1 0,-1 0,0 0,0 0,0 0,0-1,0 1,0 0,0 0,1-1,-1 1,0 0,0-1,0 1,1-1,-1 1,0-1,0 1,1-1,-1 0,0 1,1-1,-1 0,1 1,-1-1,1 0,-1 0,1 1,0-1,-1 0,1 0,0 0,0 0,0 0,-1 0,1 1,0-1,0 0,0 0,0 0,0 0,1 0,-1 0,0 0,0 1,1-1,-1 0,0 0,1 0,-3 2,-1-1,1 1,0 0,0 0,0 0,0 0,0 0,0 0,0 1,1-1,-1 1,0-1,1 1,-1 0,1-1,-1 1,1 0,0 0,0 0,0 0,0 0,0 0,0 0,1 0,-1 1,1-1,-1 0,1 0,0 1,0-1,0 0,0 0,0 1,1-1,-1 0,1 0,-1 1,1-1,0 0,0 0,0 0,0 0,0 0,0 0,1 0,-1-1,1 1,-1 0,1-1,0 1,-1-1,1 1,0-1,0 0,1 0,70 17,-68-18,0-1,1 1,-1 1,0-1,0 1,0 0,0 0,0 1,0-1,0 1,0 0,-1 0,1 1,-1-1,1 1,-1 0,0 0,0 1,0-1,-1 1,1 0,-1 0,0 0,0 0,0 1,-1-1,1 1,-1 0,0-1,0 4,-14 99,6-82</inkml:trace>
  <inkml:trace contextRef="#ctx0" brushRef="#br0" timeOffset="17787.25">7000 3161,'-14'24,"-1"8,3-2</inkml:trace>
  <inkml:trace contextRef="#ctx0" brushRef="#br0" timeOffset="18038.606">7028 2936,'-10'-25,"2"3,3 4</inkml:trace>
  <inkml:trace contextRef="#ctx0" brushRef="#br0" timeOffset="18284.684">7226 2963,'-5'10,"-1"1,2-1,0 1,0-1,1 1,0 0,0 1,2-1,-1 0,1 1,1-1,0 1,1-1,0 0,1 1,0-1,1 0,0 0,0 0,2 0,-1-1,6 10,-7-17,0-1,0 0,-1 0,1 0,1 0,-1 0,0 0,0-1,1 0,-1 0,1 0,-1 0,1 0,-1-1,1 1,0-1,-1 0,1 0,0 0,-1-1,1 1,-1-1,1 0,-1 0,1 0,-1 0,0-1,1 0,-1 1,0-1,1-1,6-3,0-1,-1 0,0 0,0-1,0 0,-1-1,0 0,-1 0,2-3,-2 2,-1 1,0 0,0-1,-1 0,0-1,-1 1,0-1,0 0,-1 0,-1 0,0 0,0 0,-1-1,-1 1,0-1,-1-5,1 15,-1 0,0 0,1-1,-1 1,0 1,0-1,0 0,0 0,-1 0,1 0,0 1,-1-1,1 0,-1 1,1 0,-1-1,0 1,0 0,0 0,0 0,0 0,0 0,0 0,0 1,0-1,0 0,0 1,0 0,0 0,-1-1,1 1,0 1,0-1,-2 0,-71 25,49-11</inkml:trace>
  <inkml:trace contextRef="#ctx0" brushRef="#br0" timeOffset="18772.774">7677 2963,'-22'44,"11"-26,1 0,1 0,0 1,2 0,0 1,1 0,1 0,1 0,1 0,0 5,3-21,0-1,0 1,1-1,-1 1,1-1,0 1,0-1,0 0,0 0,1 1,-1-1,1 0,0 0,0 0,0-1,0 1,1 0,-1-1,1 0,-1 1,1-1,0 0,0 0,0 0,0-1,0 1,0-1,1 0,-1 0,0 0,1 0,-1 0,1-1,-1 0,3 1,5-1,0 0,0 0,0-1,0-1,0 1,0-2,0 0,-1 0,0-1,1 0,-1 0,13-9,0 0,0-2,-2-1,0 0,0-1,-2-2,0 0,-1 0,-1-2,6-10,5-8,-12 22,-2-1,0 0,-1-1,-1 0,-1-1,0 0,-2-1,0 0,-1-1,-1 1,-2-2,0 1,-1 0,-1-1,0-19,-4 37,0 0,1 0,-2 1,1-1,0 1,-1-1,0 1,0-1,0 1,-1 0,0 0,1 0,-1 0,-1 1,1-1,0 1,-1 0,0 0,0 0,1 0,-2 1,1-1,0 1,0 0,-1 1,1-1,-1 1,0 0,1 0,-1 0,0 0,0 1,0 0,1 0,-1 0,0 1,0-1,1 1,-1 0,0 1,1-1,-1 1,1 0,0 0,-1 0,-2 3,-5 0,1 1,1 0,-1 1,1 0,0 1,1 0,0 0,0 1,0 0,1 1,1-1,0 2,0-1,1 1,0 0,1 0,0 1,1-1,0 1,1 0,1 0,-1 0,2 1,0-1,0 1,1-1,1 0,0 1,0-1,2 0,-1 0,2 0,-1 0,2 0,-1-1,2 0,-1 0,2 0,-1 0,1-1,1 0,0-1,8 8,6-2,0-1,2-1,0-1,0-1,1-1,0-1,1-1,0-2,0 0,0-2,1-1,23 0,20 7,-42-4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89,'38'-10,"23"-3,5-4,-3 1,-8 3,-9 3,-7 4,-5 3,-9 2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1 169,'0'-2,"0"-1,0 1,0-1,1 0,-1 1,1-1,-1 1,1-1,0 1,0 0,0-1,0 1,1 0,-1 0,1-1,-1 1,1 0,0 1,0-1,0 0,0 0,0 1,1-1,-2 1,126-92,-124 90,0 1,0 0,0 0,0 0,0 0,1 1,-1-1,1 1,-1 0,1 0,0 0,-1 0,1 1,0-1,-1 1,1 0,0 0,-1 1,1-1,0 1,-1 0,1-1,0 2,-1-1,1 0,-1 1,0-1,1 1,-1 0,0 0,0 1,0-1,-1 1,1-1,1 3,14 27,-15-25,0 0,0 0,1-1,0 1,0-1,1 0,-1 0,1-1,1 1,-1-1,1 0,0 0,0-1,0 0,0 0,1 0,0-1,1 0,9 2,1-2,0 0,-1-1,1-1,0-1,0-1,0 0,0-1,0-1,3-1,3-3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6,'-12'-2,"-1"0,0 1,0 0,0 1,0 1,0 0,1 0,-1 1,0 1,1 0,0 1,-2 1,8-3,0 1,1 0,-1 0,1 0,-1 0,1 1,0 0,1 0,-1 0,1 1,-1-1,1 1,1 0,-1 0,1 1,0-1,0 1,0 0,1-1,0 1,0 0,0 1,1-1,0 0,0 2,9 223,-35-6,-4-81,30-143,1 1,-1 0,1 1,-1-1,1 0,0 0,0 0,0 0,0 0,0 0,0 0,0 0,1 0,-1 0,1 0,0 0,-1 0,1 0,0 0,0 0,0 0,1-1,-1 1,0 0,1-1,-1 1,1-1,-1 1,1-1,0 0,-1 0,1 0,0 0,0 0,0 0,0 0,0-1,0 1,0-1,0 1,0-1,0 0,0 0,94-4,50-31,-121 33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0,'-6'17,"1"0,0 0,1 0,0 1,2-1,0 1,1 4,-9 60,-8 90,-5-42,25-119,3-6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25,'48'-4,"21"-3,3 1,-6 2,-14 0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3,'-6'-1,"1"0,0 1,0 0,-1 0,1 0,0 0,-1 1,1 0,0 0,0 0,0 1,0 0,0 0,0 0,1 1,-5 2,-3 1,1 1,0 1,0 0,0 1,1 0,0 0,1 1,0 1,0-1,1 1,1 1,0-1,0 1,1 1,1-1,0 1,1 0,0 0,1 0,0 1,2-1,-2 14,1-8,1-1,1 1,0 0,1-1,1 1,1 0,1-1,0 0,1 0,1 0,1-1,0 0,3 3,-9-18,2 7,1 1,0 0,1-1,0 0,0 0,1 0,0-1,1 0,0 0,0-1,0 0,1 0,0 0,1-1,-1 0,1-1,0 0,0 0,1-1,0-1,-1 1,1-1,5 0,9-6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170 153,'-5'28,"-1"30,0 9,1-3,2-6,1-9,0-7,2-7,0-4,0-3,0-1,1 0,-1-1,0 1,0 0,0 1,0-5</inkml:trace>
  <inkml:trace contextRef="#ctx0" brushRef="#br0" timeOffset="582.363">0 321,'36'-46,"2"2,1 2,3 1,1 2,12-7,-46 39,0 0,0 1,1 0,0 0,0 1,0 0,1 1,-1 0,1 1,0 0,0 1,0 0,1 0,-1 1,0 1,0 0,1 1,4 0,-13 0,0 0,0 0,0 0,0 0,-1 0,1 1,0-1,-1 1,1-1,-1 1,0 0,1 0,-1 0,0 0,0 1,0-1,-1 1,1-1,-1 1,1-1,-1 1,0 0,0 0,0 0,0-1,0 1,-1 0,1 0,-1 0,0 0,0 0,0 0,-1 3,-23 98,10-78,-1 0,-1-2,-2 0,0 0,-1-2,-2-1,0 0,-1-1,-1-2,-6 4,27-21,1 0,-1 0,1 0,0 0,-1 1,1-1,0 1,0-1,0 1,0-1,0 1,0-1,1 1,-1 0,0-1,1 1,0 0,-1 0,1 0,0-1,0 1,0 0,0 0,0 0,0-1,0 1,1 0,-1 0,1-1,-1 1,1 0,0-1,-1 1,1 0,0-1,0 1,0-1,0 1,1-1,-1 0,0 1,1-1,66 48,-19-23,-30-18,0 1,-1 1,0 1,0 0,-1 2,-1 0,0 0,-1 2,0 0,2 4,-7-1,-3-1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84 395,'-4'38,"-8"27,0 8,1-4,2-9,4-10,-3-9,0-6,1-5,3-2,1-1,6-6,2-5</inkml:trace>
  <inkml:trace contextRef="#ctx0" brushRef="#br0" timeOffset="251.038">282 677,'48'0,"20"0,4 0,-5 0,-10 0,-14 0</inkml:trace>
  <inkml:trace contextRef="#ctx0" brushRef="#br0" timeOffset="790.881">1044 451,'-9'15,"1"-1,0 2,1-1,0 1,1 0,1 1,1-1,0 1,1 0,1 0,1 0,0-13,1 0,1-1,-1 1,0-1,1 1,0 0,0-1,0 1,0-1,1 0,-1 1,1-1,0 0,0 0,0 0,0 0,0 0,1-1,-1 1,1-1,0 1,0-1,0 0,0 0,0 0,0-1,0 1,1-1,-1 0,1 1,-1-1,1-1,-1 1,3 0,5 0,0-1,0 1,-1-2,1 1,0-2,0 1,-1-1,1-1,-1 0,1-1,-1 0,2 0,0-1,-1-1,0 0,0-1,-1 0,0 0,0-1,-1 0,0-1,0 0,-1-1,0 0,0 0,-1 0,-1-1,5-11,-6 15,0-1,-1 0,0 0,-1 0,1 0,-2-1,1 1,-1-1,-1 0,1 1,-1-1,-1 0,0 0,0 0,-1 0,0 1,0-1,-1 0,0 0,-1 1,0 0,0-1,-1 1,0 0,-3-4,3 7,0 0,0 0,-1 0,1 1,-1 0,0 0,0 0,-1 0,1 1,-1 0,0 0,0 1,0-1,0 1,0 0,0 1,-1 0,1 0,0 0,-1 1,1 0,-1 0,1 0,0 1,-1 0,1 0,0 1,-5 1,-47 20,34-12</inkml:trace>
  <inkml:trace contextRef="#ctx0" brushRef="#br0" timeOffset="1105.458">959 621,'29'-24,"14"-8,5 1,-2 11,-7 14,-12 12,-5 6,-1 5,0 0,2-3,1-4,2-9,1-3,1-3,0-4,0-2,1 2,-5 2</inkml:trace>
  <inkml:trace contextRef="#ctx0" brushRef="#br0" timeOffset="2167.634">1467 254,'-1'-1,"0"0,1 1,-1-1,0 0,1 1,-1-1,1 0,-1 0,1 0,0 0,-1 0,1 0,0 1,-1-1,1 0,0 0,0 0,0 0,0 0,0 0,0 0,0 0,0 0,0 0,1 0,-1 0,0 0,1 0,-1 0,0 1,1-1,-1 0,1 0,-1 0,1 1,0-1,-1 0,1 1,0-1,0 0,-1 1,1-1,0 1,0-1,0 1,0-1,-1 1,2 0,45-17,40 14,-85 3,0 0,0 0,0 0,0 1,0-1,0 1,0-1,-1 1,1 0,0-1,0 1,0 0,-1 0,1 0,-1 1,1-1,-1 0,1 1,-1-1,0 1,1-1,-1 1,0-1,0 1,0 0,0 0,-1-1,1 1,0 0,-1 0,1 0,-1 0,0 0,1 0,-1 0,0 0,0 0,-1 0,1 0,0 0,-1 0,-12 34,12-34,-1-1,1 0,0 1,-1-1,1 1,0-1,0 1,0 0,0 0,0-1,0 1,1 0,-1 0,1 0,-1 0,1 0,0-1,0 1,-1 0,1 0,1 0,-1 0,0 0,0 0,1 0,-1 0,1 0,-1 0,1-1,0 1,0 0,0-1,0 1,0 0,0-1,1 1,-1-1,0 1,1-1,-1 0,1 0,-1 0,1 1,0-2,-1 1,1 0,0 0,0 0,0-1,-1 1,1-1,1 1,137 0,-114-2</inkml:trace>
  <inkml:trace contextRef="#ctx0" brushRef="#br0" timeOffset="2538.371">649 875,'105'1,"0"-4,0-4,-1-5,65-18,234-51,-323 66,-62 8</inkml:trace>
  <inkml:trace contextRef="#ctx0" brushRef="#br0" timeOffset="3037.298">1156 988,'191'-18,"-118"20,-73-1,0 1,1-1,-1 1,0 0,0-1,0 1,0 0,-1-1,1 1,0 0,-1-1,1 1,-1-1,0 1,1-1,-1 1,0-1,0 1,0-1,0 0,0 1,0-1,0 0,-1 0,1 0,0 0,-1 0,1 0,0 0,-1-1,1 1,-1 0,0-1,1 1,-1-1,-2 3,-119 74,122-75,-1 0,1 0,0 0,0 1,0-1,1 0,-1 1,0-1,1 0,0 1,-1-1,1 1,0-1,0 1,1-1,-1 1,0-1,1 0,-1 1,1-1,0 0,0 1,0-1,0 0,0 0,1 0,-1 0,0 0,1 0,0 0,-1 0,1-1,0 1,0 0,0-1,0 0,0 1,0-1,1 0,-1 0,0 0,0-1,1 1,-1 0,1-1,-1 0,0 1,1-1,-1 0,1 0,-1-1,2 1,15 1,1-1,-1-1,1 0,-1-2,0 0,1-1,-1-1,-1-1,1-1,-1 0,0-1,8-6,-19 11,17-8</inkml:trace>
  <inkml:trace contextRef="#ctx0" brushRef="#br0" timeOffset="3673.278">1975 197,'68'117,"-38"-71,-3 0,-1 2,-3 1,6 21,-23-53,-1 0,0 1,-2-1,0 1,-1 0,0 0,-2 0,0 0,-1 0,-1 0,0 0,-1 0,-2-1,1 0,-3 3,-1 1,-1-1,-1-1,0 0,-2 0,0-1,-1 0,-1-1,-1-1,0 0,-1-1,0-1,-2 0,-18 11,-10 4,27-19</inkml:trace>
  <inkml:trace contextRef="#ctx0" brushRef="#br0" timeOffset="6970.262">2116 28,'284'-27,"-282"27,-1 0,1 0,0 0,0 0,0 0,0 0,-1 1,1-1,0 1,0-1,-1 1,1 0,0 0,-1-1,1 1,0 0,-1 1,0-1,1 0,-1 0,0 0,1 1,-1-1,0 1,0-1,0 1,0 0,0-1,-1 1,1 0,0-1,-1 1,1 0,-1 0,0 0,-7 69,2-43,-5 286,12-200,-2 255,0-366,1 0,-1 0,0 0,0 0,0 0,0 0,0 0,0 0,-1 0,0 0,1 0,-1 0,0-1,-1 1,1 0,0-1,-1 1,0 0,1-1,-1 0,0 1,0-1,0 0,-1 0,1 0,0 0,-1-1,1 1,-1-1,0 1,1-1,-1 0,0 0,0 0,0 0,-1 0,-183 8,168-3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80,'-1'31,"2"-1,1 1,2-1,1 0,1 0,1-1,2 1,6 13,-14-40,0 0,-1 0,1 0,0 1,1-1,-1 0,1 0,-1 0,1-1,0 1,0 0,0-1,0 1,0-1,1 0,-1 1,1-1,0 0,0-1,-1 1,1 0,0-1,0 0,0 1,1-1,-1-1,0 1,0 0,1-1,-1 1,0-1,0 0,1 0,-1-1,0 1,1 0,-1-1,0 0,0 0,0 0,0 0,1-1,-2 1,1-1,0 0,0 1,0-1,0-2,112-159,-84 113,101-124,-131 173,-1 0,1-1,-1 1,1 0,-1 0,1 0,0 0,0 0,-1 0,1 0,0 0,0 0,0 0,0 0,0 0,0 1,0-1,1 0,-1 1,0-1,0 1,0-1,1 1,-1 0,0 0,1-1,-1 1,0 0,1 0,-1 0,0 0,0 1,1-1,-1 0,0 0,1 1,-1-1,0 1,0-1,0 1,1-1,-1 1,0 0,0 0,0-1,0 1,0 0,0 0,-1 0,1 0,0 0,0 0,-1 1,1-1,0 0,-1 0,1 0,-1 188,-2 236,3-409,-1 0,-1 0,-1-1,0 1,-1 0,0-1,-2 0,0 0,0 0,-1 0,-1-1,-1 0,0-1,0 1,-2-1,1-1,-2 0,0 0,0-1,-9 6,16-14,0 0,0-1,0 1,0-1,-1 0,1 0,-1-1,1 1,-1-1,1 0,-1-1,0 1,0-1,1 1,-1-1,0-1,0 1,1-1,-1 0,0 0,1 0,-1-1,1 1,0-1,-1 0,1 0,0-1,0 1,0-1,0 0,1 0,-1 0,1-1,0 1,0-1,0 0,0 0,1 0,0 0,-1 0,1-1,1 1,-1 0,1-1,-1-1,1-12,1 0,0 0,1 0,1-1,1 1,0 0,1 1,1-1,1 1,1 0,0 0,1 1,1 0,0 0,1 1,1 0,0 1,1 0,13-11,-3-3,-15 18,0 1,1 0,0 0,0 1,1 0,0 0,0 1,1 0,0 1,0 0,0 1,1 0,0 0,0 1,5-1,8 1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1,'44'4,"32"-2,10-2,-7-2,-10 1,-14 0,-10 0,-8 0,-16 1,-11-1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27.3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593 2456,'0'733,"5"-703,1-24</inkml:trace>
  <inkml:trace contextRef="#ctx0" brushRef="#br0" timeOffset="2235.974">8806 0,'2'0,"1"0,-1 1,0-1,0 1,1-1,-1 1,0 0,0-1,0 1,0 0,0 1,0-1,0 0,0 0,0 1,-1-1,1 1,-1 0,1-1,-1 1,1 0,-1 0,0 0,0 0,0 0,0 0,0 0,-1 0,1 0,0 1,-1 0,7 78,-7-69,9 123,0-92,-3 0,-2 0,-1 0,-2 0,-5 30,2 17,2 163,-28-110,16-4,2-69,3 0,4 0,2 1,4 9,-1 40,-13 49,-18 57,15-32,10-77,-23 80,16 29,7-210,1 0,0 0,1 1,1-1,1 1,0-1,1 1,1-1,1 6,17 202,-10-194,-4-34</inkml:trace>
  <inkml:trace contextRef="#ctx0" brushRef="#br0" timeOffset="3716.235">1 2963,'377'0,"-143"-25,133 11,-176-1,2 8,41 10,-28-1,89 9,-190 1,1-5,-1-4,51-8,184-23,-57 16,151-22,-49 11,-94 8,102 15,73-1,-56-27,187 17,-273-7,137 17,-204 3,777-2,-660 28,-105-17,-203-2,1-2,-1-4,38-4,-65 1,-15 0</inkml:trace>
  <inkml:trace contextRef="#ctx0" brushRef="#br0" timeOffset="4014.111">9060 2399,'-43'24,"-48"41,-18 15,-1 4,10-4,12-5,11-6,9-10,2-6,3-1,2-6,1-1,3-2,5-5,7-4,11-7</inkml:trace>
  <inkml:trace contextRef="#ctx0" brushRef="#br0" timeOffset="4854.399">1157 2512,'-251'122,"5"11,-56 50,91-47,199-108,17-18</inkml:trace>
  <inkml:trace contextRef="#ctx0" brushRef="#br0" timeOffset="6482.882">2343 3471,'-73'109,"11"-32,42-56,1 2,2 0,0 1,1 1,1 1,2 0,-7 17,18-39,0 0,0 0,0 1,0-1,1 1,0 0,0-1,0 1,0 0,1-1,0 1,0 0,0 0,0 0,1-1,0 1,0 0,0-1,1 1,-1-1,1 1,0-1,1 0,-1 0,1 0,-1 0,1 0,0 0,1-1,-1 1,0-1,1 0,0 0,0-1,0 1,2 0,4 1,0-1,1 0,-1-1,1-1,0 1,-1-1,1-1,0 0,0-1,-1 0,1 0,-1-1,1-1,-1 0,1 0,-1-1,-1 0,1-1,0 0,-1-1,0 1,0-2,-1 1,0-1,7-8,-5 1</inkml:trace>
  <inkml:trace contextRef="#ctx0" brushRef="#br0" timeOffset="6981.052">1976 3528,'5'-14,"0"1,1 0,0 1,1-1,0 1,1 1,0-1,1 1,0 1,1 0,0 0,1 1,0 0,11-7,-16 12,-1 1,1 0,0 0,0 1,0-1,0 1,1 0,-1 1,0 0,1 0,-1 0,1 1,-1 0,1 0,0 0,-1 1,0 0,1 1,-1-1,0 1,1 0,-1 1,0-1,-1 1,1 0,0 1,-1 0,2 1,25 19,-19-12,1 0,0-1,1 0,0-1,1-1,0 0,0-2,1 0,0 0,0-2,0 0,1-1,0 0,7-1,-13-4,-1-1,0 0,0 0,0-2,-1 1,1-1,-1-1,0 0,0 0,6-5,64-27,-59 32</inkml:trace>
  <inkml:trace contextRef="#ctx0" brushRef="#br0" timeOffset="7347.175">3048 3557,'24'4,"13"3,5-2,-1 0,-1-1,-3-2,-4-1,-1-1,-8-4,-1-3,-2 1,2 1,1 1,-3-3,-1-1,-3 2</inkml:trace>
  <inkml:trace contextRef="#ctx0" brushRef="#br0" timeOffset="7604.692">3021 3838,'38'-5,"32"-1,9 0,-4 1,-11 2,-10 1,-11 1,-12 0</inkml:trace>
  <inkml:trace contextRef="#ctx0" brushRef="#br0" timeOffset="8336.743">3076 4064,'15'0,"18"-4,10-3,1 1,-2 1,-2 2,-5 1,-2 1,-3 0,-1 1,-1 1,-5-1</inkml:trace>
  <inkml:trace contextRef="#ctx0" brushRef="#br0" timeOffset="9017.916">3980 3782,'-1'368,"-21"-209,22-158,0 1,0-1,-1 1,1 0,-1-1,1 0,-1 1,0-1,1 1,-1-1,0 0,0 1,0-1,0 0,0 0,0 0,0 0,0 0,-1 0,1 0,0 0,-1 0,1-1,0 1,-1 0,1-1,-1 1,1-1,-1 0,1 1,-1-1,0 0,1 0,-1 0,1 0,-1 0,1-1,-1 1,1 0,-1-1,1 1,-1-1,1 1,-1-1,1 0,0 0,-1 1,1-1,0 0,0 0,-1 0,1 0,0-1,0 1,0 0,0 0,1-1,-1 1,0 0,1-1,-1 1,0-1,1 1,0-1,-3-11,2 1,0-1,0 1,1-1,1 0,0 1,1-1,0 1,1-1,0 1,1 0,0 0,7-11,13-33,4 1,1 0,3 3,2 0,2 3,3 0,1 3,3 1,3 1,-36 32,1 1,0 0,1 0,0 1,0 0,1 1,1 1,-1 0,1 1,1 0,-1 1,1 1,0 0,1 1,15-2,-29 6,1 1,0-1,-1 1,1-1,0 1,-1 0,1 0,-1 0,0 1,1-1,-1 1,0-1,0 1,1-1,-1 1,-1 0,1 0,0 0,0 0,-1 1,1-1,-1 0,0 1,0-1,0 1,0-1,0 1,0-1,-1 1,1 0,-1-1,0 1,1 0,-1 0,-5 97,0-82,0 1,-1-1,-1 0,-1-1,0 0,-1 0,-1 0,-1-1,0-1,-1 0,0 0,-1-1,-1-1,0 0,-1-1,-1-1,0 0,0-1,-1-1,-5 2,17-8,-1-1,0 0,0 0,0 0,0-1,-1 0,1 0,0-1,0 1,-1-1,1-1,0 1,0-1,0 0,-1-1,1 1,0-1,1 0,-1-1,0 0,1 1,-1-2,1 1,0-1,0 0,-2-1,-5-12</inkml:trace>
  <inkml:trace contextRef="#ctx0" brushRef="#br0" timeOffset="9823.862">4686 3754,'28'2,"0"-1,0-1,0-1,0-2,0-1,-1-1,1-1,-1-2,0 0,23-12,-42 17,0-1,1 0,-1 0,-1 0,1-1,-1 0,0-1,0 0,0 0,-1 0,0-1,0 0,-1 0,0 0,0-1,0 0,-1 0,0 0,-1 0,0-1,0 1,-1-1,-2 7,0 0,0-1,0 1,0 0,0 0,-1 0,1 0,-1 1,1-1,-1 0,0 0,0 0,0 0,0 0,0 1,0-1,0 1,0-1,-1 1,1-1,-1 1,1-1,-1 1,0 0,1 0,-1 0,0 0,0 0,1 0,-1 1,0-1,0 1,0-1,0 1,0 0,0-1,0 1,0 0,0 1,0-1,0 0,0 0,-1 1,-86 28,65-14,1 0,1 1,0 2,1 0,1 1,1 1,1 1,1 0,0 1,2 1,-5 11,12-20,5-12,1 0,0 1,0-1,0 1,1-1,-1 1,0 0,1 0,0-1,0 1,0 0,0 0,0 0,0 1,1-1,0 0,-1 0,1 0,0 0,1 0,-1 1,1-1,-1 0,1 0,0 0,0 0,0 0,0 0,1-1,-1 1,1 0,0 0,1 1,7 1,0 0,0 0,1-1,0 0,0-1,0-1,0 1,0-2,0 1,1-2,-1 0,0 0,1-1,-1 0,0 0,0-2,0 1,0-2,8-2,7 0,37-9,0-3,-2-2,0-4,-1-1,-1-4,-2-2,-1-2,37-31,-83 59,-1 0,1-1,-1-1,-1 1,1-1,-1-1,0 0,-1 0,1 0,-2-1,1 0,-1-1,-1 1,0-1,0 0,-1 0,0-1,0 1,-2-1,1 0,0-9,-3 17,-1 0,1 1,-1-1,0 0,0 1,0-1,0 1,0-1,0 1,-1 0,1 0,-1-1,0 1,1 0,-1 0,0 0,0 1,-1-1,1 0,0 1,0 0,-1-1,1 1,-1 0,1 0,-1 0,1 1,-1-1,0 0,1 1,-1 0,0 0,0 0,1 0,-1 0,0 0,-1 1,-99 29,96-26,0-1,0 2,0-1,0 1,1 0,0 0,0 0,0 1,1 0,0 1,0-1,1 1,-1 0,1 0,1 0,-1 0,1 1,4-6,0 1,1 0,-1-1,0 1,1-1,-1 0,1 1,0-1,0 0,0 0,0 0,0 0,0-1,1 1,-1-1,0 1,1-1,0 0,-1 0,1 0,0 0,-1 0,1 0,0-1,0 0,-1 1,1-1,0 0,0 0,0 0,-1-1,1 1,0-1,0 0,0 0,1 1,175-22,-175 20,0 1,0-1,0 1,0-1,0 1,0 0,1 1,-1-1,0 1,1 0,-1 0,0 0,1 0,-1 1,0 0,1 0,-1 0,0 0,0 1,0 0,0-1,0 1,-1 1,1-1,0 1,-1-1,0 1,1 0,-1 0,-1 0,1 1,0-1,-1 1,1 0,-1-1,1 3,-2 6,-1 0,0-1,0 1,-1-1,-1 1,0-1,0 1,-1-1,-1 0,0 0,0 0,-1-1,-2 2,-10 32,-7 17,18-43</inkml:trace>
  <inkml:trace contextRef="#ctx0" brushRef="#br0" timeOffset="10037.81">6097 3726,'-10'24,"-3"8</inkml:trace>
  <inkml:trace contextRef="#ctx0" brushRef="#br0" timeOffset="10188.446">6181 3528,'-5'-39,"-6"-16,-6 0,0 14,2 20,5 17,8 10,4 9,3 6,-1-1</inkml:trace>
  <inkml:trace contextRef="#ctx0" brushRef="#br0" timeOffset="10516.225">6548 3500,'-11'14,"1"0,1 1,0 0,1 1,1-1,0 1,1 1,1 0,0-1,1 2,1-1,1 0,0 1,2 1,0-16,0 0,1 0,0 1,0-1,0 0,0 0,0 0,0 0,1 0,-1 0,1 0,0-1,0 1,0-1,1 1,-1-1,0 0,1 1,-1-1,1-1,0 1,0 0,0-1,0 1,0-1,0 0,0 0,0 0,0 0,1-1,-1 1,0-1,0 0,1 0,-1 0,0 0,0-1,1 1,-1-1,0 0,0 0,0 0,0 0,0-1,0 1,0-1,0 0,0 0,-1 0,16-7,-1-2,0 0,0-1,-2 0,1-1,-2-1,9-10,-17 18,-1-1,0 1,0-1,0 0,-1 0,0 0,0 0,-1-1,0 0,-1 1,1-1,-1 0,-1 0,0 0,0-1,0 1,-1 0,0 0,-2-8,0 12,0-1,0 1,0 0,-1 0,0 1,0-1,0 1,0-1,0 1,-1 0,1 0,-1 0,0 1,0-1,0 1,0 0,-1 0,1 0,0 1,-1-1,1 1,-1 0,1 1,-1-1,0 1,1 0,-1 0,0 0,1 1,-1-1,0 1,1 0,-1 1,1-1,0 1,-1 0,1 0,0 0,0 0,0 1,-1 1,-20 8</inkml:trace>
  <inkml:trace contextRef="#ctx0" brushRef="#br0" timeOffset="11019.935">7085 3557,'-23'18,"5"-5,1 1,0 1,0 1,2 0,0 1,1 0,1 2,-8 13,19-29,1-1,0 1,0 0,0-1,0 1,0 0,1 0,-1-1,1 1,0 0,0 0,0 0,0 0,0 0,1-1,-1 1,1 0,0 0,-1-1,1 1,1 0,-1-1,0 1,1-1,-1 1,1-1,0 0,0 0,0 0,0 0,0 0,0 0,0 0,1-1,-1 1,1-1,-1 1,1-1,-1 0,1 0,0 0,0-1,-1 1,2-1,9 4,0-2,1 0,-1 0,1-1,-1-1,1 0,0-1,-1-1,0 0,1-1,-1 0,0-1,0 0,-1-1,12-6,171-115,-185 119,15-13,-1 0,0-1,-2-2,0 0,-2-1,17-26,-29 38,-1 1,0-1,-1-1,0 0,-1 1,-1-2,0 1,0 0,-2-1,1 0,-2 1,0-1,0 0,-2 0,1 0,-2 0,0 0,1 9,0 0,-1-1,0 1,0 0,0 0,-1 0,1 1,-1-1,0 1,-1-1,1 1,-1 0,0 0,0 0,0 1,0-1,0 1,-1 0,0 0,0 1,1 0,-2-1,1 1,0 1,0-1,0 1,-1 0,1 0,-1 1,-4 0,-4-1,0 1,0 1,1 1,-1 0,0 0,1 2,0-1,0 2,0 0,0 0,1 1,-1 1,-5 4,-1 2,2 0,-1 1,2 1,0 0,1 1,0 1,1 0,2 1,-1 1,2 0,0 0,2 1,-7 18,13-29,1 1,0-1,1 1,-1-1,2 1,-1 0,2-1,-1 1,1 0,1-1,-1 1,2-1,-1 1,1-1,1 0,0 0,0-1,1 1,0-1,0 0,1 0,0 0,0-1,1 0,6 5,7 8,2-2,0-1,2-1,-1 0,2-2,0-1,1-1,11 3,21 5,2-2,0-3,1-2,0-3,1-3,4-2,-24-3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46,'43'0,"34"-5,8-1,-1 0,-9-4,-14 0,-16 2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1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1 198,'33'-10,"21"2,7 2,-4 2,-5 2,-8 1,-6 1,-5 0,-3 1,-2-1,-1 0,0 1,0-1,0 0,-4 0</inkml:trace>
  <inkml:trace contextRef="#ctx0" brushRef="#br0" timeOffset="248.474">1 395,'43'0,"29"-5,6-1,-4 0,-11 1,-11 2,-9 1,-8 0,-9 2</inkml:trace>
  <inkml:trace contextRef="#ctx0" brushRef="#br0" timeOffset="769.141">311 0,'112'33,"-105"-31,23 5,0 1,0 1,-1 1,0 2,-1 1,-1 1,0 2,10 8,-35-23,0 0,0 1,0-1,0 1,-1-1,1 1,-1 0,1 0,-1-1,1 1,-1 0,0 0,0 1,0-1,0 0,-1 0,1 0,0 1,-1-1,0 0,1 1,-1-1,0 0,0 1,0-1,-1 0,1 1,0-1,-1 0,0 0,1 1,-1-1,0 0,0 0,0 0,-1 0,1 0,0 0,-1 0,1 0,-1-1,0 1,0 0,-212 164,161-116,-54 68,97-97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4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169 288,'0'680,"0"-656</inkml:trace>
  <inkml:trace contextRef="#ctx0" brushRef="#br0" timeOffset="478.453">0 373,'43'-23,"0"1,2 3,0 2,1 1,1 3,0 1,1 3,9 1,60 5,-114 3,0 1,0 0,0 0,0 0,0 0,-1 0,1 1,0-1,0 1,-1 0,1 0,-1 0,1 0,-1 0,0 0,0 0,0 1,0 0,-1-1,1 1,-1 0,1-1,-1 1,0 0,0 0,0 0,0 0,-1 0,1 1,-1-1,0 0,0 0,0 0,0 2,-4 6,0 0,0 1,-1-1,0-1,-1 1,-1-1,1 0,-2-1,1 1,-1-1,0-1,-1 1,0-2,-1 1,1-1,-1-1,-1 1,-8 3,-138 112,154-119,0 0,0 1,1-1,-1 1,1 0,0 0,0-1,0 1,0 1,1-1,0 0,0 0,0 0,0 1,1-1,-1 0,1 1,0-1,1 1,-1-1,1 0,0 1,0-1,0 0,0 0,1 0,0 0,-1 0,2 0,-1 0,0-1,1 1,-1-1,1 1,0-1,1 0,-1 0,3 2,7 3,0 1,0-2,1 0,-1-1,1 0,1-1,-1-1,1 0,0-1,0 0,0-1,10 0,42 8,-46-7,-17-3,0 0,0 0,0 0,1 1,-1 0,0 0,0 0,0 1,0-1,-1 1,1 0,0 0,-1 0,1 0,-1 1,0 0,2 1,1 9</inkml:trace>
  <inkml:trace contextRef="#ctx0" brushRef="#br0" timeOffset="915.118">1242 118,'-39'25,"2"2,1 1,1 3,1 0,2 2,-14 19,42-48,-1 0,1 0,0 1,0-1,0 1,1 0,0 0,0 0,0 0,1 0,-1 1,1-1,0 1,1-1,-1 1,1 0,1 0,-1 0,1 0,0 0,0-1,0 1,1 0,0 0,0 0,1-1,-1 1,1 0,1-1,-1 1,1-1,0 0,0 0,0 0,1 0,4 2,1 0,1 0,-1-1,1 0,0-1,0 0,0-1,1 0,0 0,0-1,0-1,0 1,0-2,0 0,1 0,-1-1,0 0,1-1,-1-1,0 1,0-2,11-3,-6 1,1-1,-1-1,-1 0,1-2,-1 1,-1-2,0 0,0-1,-1 0,0-1,-1 0,0-1,-1-1,6-9,-7 7,0 0,-1-1,-1 0,0 0,-2-1,0 0,2-11,-6 24,-1-1,0 0,0 0,-1 0,1 0,-2-1,1 1,0 0,-1 0,0 0,-1 1,1-1,-1 0,0 0,0 1,-1-1,0 1,0 0,0-1,-1 2,1-1,-1 0,0 1,0-1,-2 0,-2 1,0 0,0 1,0 0,0 0,-1 1,1 0,-1 0,1 1,-1 0,0 1,0 0,1 0,-1 1,0 0,1 0,-1 1,1 0,-1 1,1 0,0 0,0 0,0 2,-16 7</inkml:trace>
  <inkml:trace contextRef="#ctx0" brushRef="#br0" timeOffset="1193.075">959 514,'39'-24,"21"-13,2-5,-6 5,-7 9,-12 14,-12 13,-6 8,-1 7,1 2,2-3,2-3,2-4,2-2,1-2,-5 3,-5 1</inkml:trace>
  <inkml:trace contextRef="#ctx0" brushRef="#br0" timeOffset="1647.015">1721 6,'38'-1,"-28"-1,-1 1,1 0,-1 0,1 1,-1 1,1 0,-1 0,1 1,-1 0,0 0,1 1,-1 0,-1 1,1 0,0 0,-1 1,3 2,-10-6,0 1,0-1,0 1,0-1,-1 1,1 0,0-1,-1 1,0 0,1-1,-1 1,0 0,1 0,-1-1,0 1,-1 0,1 0,0-1,0 1,-1 0,1 0,-1-1,1 1,-1 0,0-1,1 1,-1-1,0 1,0-1,0 1,-1-1,1 0,0 0,0 1,-1-1,1 0,-1 0,-55 42,35-31,15-9,0 0,1 1,-1 0,1 0,0 0,0 1,0 0,1 0,-1 1,1 0,1 0,-2 1,5-5,1-1,0 0,-1 0,1 0,0 1,-1-1,1 0,0 0,0 0,0 1,0-1,0 0,0 0,1 1,-1-1,0 0,1 0,-1 0,1 1,-1-1,1 0,-1 0,1 0,0 0,-1 0,1 0,0 0,0 0,0-1,0 1,0 0,0 0,0-1,0 1,0 0,0-1,0 1,0-1,1 0,-1 1,0-1,0 0,1 0,-1 0,0 0,0 0,64 7,-61-7,55-1,-33 1</inkml:trace>
  <inkml:trace contextRef="#ctx0" brushRef="#br0" timeOffset="1913.068">2455 147,'-647'458,"219"-150,203-161,175-112,38-19</inkml:trace>
  <inkml:trace contextRef="#ctx0" brushRef="#br0" timeOffset="2363.183">2088 740,'1'-2,"0"0,0 0,0 1,0-1,1 0,-1 1,1-1,-1 1,1-1,-1 1,1 0,0 0,0 0,0 0,-1 0,1 0,0 0,0 1,0-1,0 1,1-1,-1 1,0 0,0 0,0 0,0 0,0 0,0 0,1 1,7-2,-4-1,1 1,-1-1,1 2,-1-1,1 1,-1 0,1 0,-1 1,1 0,-1 0,1 0,-1 1,0 0,0 0,0 1,0 0,2 1,-7 0,0-1,0 1,-1-1,1 1,-1-1,0 1,0 0,0-1,-1 1,1-1,-1 1,0 0,0-1,0 0,-1 1,1-1,-1 0,0 0,0 1,0-2,0 1,0 0,0 0,-1-1,0 1,1-1,-4 2,-168 127,140-91,34-39,0 0,-1 0,1 0,0 0,0 0,0 0,0 0,0 0,0 0,0 0,0 0,0 0,1 0,-1 0,0 0,1 0,-1 0,1 0,-1 0,1 0,-1 0,1 0,-1 0,1-1,0 1,0 0,-1 0,1-1,0 1,0-1,0 1,0-1,0 1,0-1,0 1,0-1,0 0,0 1,0-1,0 0,0 0,0 0,0 0,0 0,0 0,1 0,21 1,0-1,0-1,0 0,0-2,-1-1,1-1,-1-1,0 0,4-4,-19 8,214-65,-195 61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07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509 171,'0'1,"0"-1,0 0,0 1,-1-1,1 1,0-1,-1 0,1 1,0-1,-1 0,1 1,0-1,-1 0,1 1,-1-1,1 0,-1 0,1 1,0-1,-1 0,1 0,-1 0,1 0,-1 0,1 0,-1 0,1 0,-1 0,1 0,-1 0,1 0,-1 0,1 0,-1 0,1 0,-1-1,1 1,-1 0,1 0,0-1,-1 1,1 0,-1-1,1 1,0 0,-1-1,1 1,0 0,-1-1,1 1,0-1,0 1,-1 0,1-1,0 1,0-1,0 1,0-1,0 1,0-1,0 1,0-1,0 1,0-1,0 1,0-1,0 1,0-1,0 0,-7 40,-22 371,1-141,10-203,13-48</inkml:trace>
  <inkml:trace contextRef="#ctx0" brushRef="#br0" timeOffset="6983.697">5138 284,'0'5,"-5"6,-2 6,1 5,6-6,8-5,2-10,5-10,-1-8,-2-1</inkml:trace>
  <inkml:trace contextRef="#ctx0" brushRef="#br0" timeOffset="7262.295">5278 651,'-9'14,"-4"10,1 6,2-3</inkml:trace>
  <inkml:trace contextRef="#ctx0" brushRef="#br0" timeOffset="5517.09">2710 425,'-1'-1,"1"1,-1-1,0 0,0 1,1-1,-1 1,0 0,0-1,0 1,0-1,1 1,-1 0,0 0,0 0,0-1,0 1,0 0,0 0,0 0,0 0,0 1,0-1,1 0,-1 0,0 0,0 1,0-1,0 0,0 1,1-1,-1 1,0-1,0 1,1-1,-1 1,0 0,1-1,-1 1,0 0,1 0,-1-1,1 1,-1 0,1 0,0 0,-1 0,1 0,0-1,-17 45,13 214,4-253,-1 1,1-1,1 1,0 0,0-1,0 0,0 1,1-1,0 0,1 0,-1 0,1 0,0 0,1 0,-1-1,1 1,0-1,0 0,1-1,0 1,-1-1,2 0,-1 0,0 0,1-1,0 1,-1-2,1 1,1 0,-1-1,0 0,0-1,1 0,-1 0,3 0,4-5,0 0,0-1,-1-1,0 0,0-1,0 0,-1-1,0 0,0-1,-1 0,0-1,-1 0,0 0,-1-1,0 0,4-8,49-52,-61 70,0 1,1-1,-1 0,0 0,1 0,-1 1,1-1,-1 0,1 1,-1-1,1 1,-1-1,1 0,0 1,-1-1,1 1,0-1,-1 1,1 0,0-1,0 1,0 0,-1 0,1-1,0 1,0 0,0 0,0 0,-1 0,1 0,0 0,0 0,0 0,0 0,-1 1,1-1,0 0,0 0,0 1,-1-1,1 1,0-1,-1 0,1 1,0-1,-1 1,1 0,0-1,-1 1,1 0,-1-1,1 1,-1 0,0-1,1 1,-1 0,1 0,5 55,-5-42,-2-8,1 0,0 0,0-1,1 1,0 0,0 0,0-1,0 1,1-1,0 1,0-1,1 1,-1-1,1 0,0 0,1 0,-1-1,1 1,0-1,0 0,0 0,1 0,-1-1,1 1,0-1,0 0,0-1,1 1,-1-1,0 0,1 0,0-1,-1 1,1-1,0-1,-1 1,6-1,4-4,1-1,-1-1,0 0,0-1,-1 0,0-1,0-1,-1 0,0-1,-1 0,0-1,0-1,-1 0,-1 0,0-1,-1 0,0-1,-1 0,0 0,-2-1,1 0,-2 0,0-1,1-7,7-119,-14 117</inkml:trace>
  <inkml:trace contextRef="#ctx0" brushRef="#br0" timeOffset="6611.402">4037 368,'-46'19,"1"1,1 2,1 2,1 2,1 2,2 2,-14 14,44-38,1 1,0 1,0-1,1 2,0-1,1 1,-1 0,2 0,-1 0,1 1,1 0,0 0,0 0,1 1,0-1,1 1,0 0,1-1,0 1,0 0,1 0,1 0,0 0,1 1,-1-8,0-1,1 1,0-1,0 0,0 0,0 0,0 0,0 0,1 0,0 0,-1-1,1 0,0 1,0-1,0 0,0 0,1-1,-1 1,1-1,-1 1,1-1,-1 0,1 0,0-1,-1 1,1-1,0 0,-1 0,1 0,0 0,-1-1,1 0,2 0,4-1,-1 0,1-1,-1 0,0 0,0-1,0 0,-1-1,1 0,-1 0,0-1,0 0,2-3,114-163,-72 89,0 3,-46 103,-8 47,-1-48,2 1,1 0,0-1,2 1,1 0,0-1,3 7,-5-26,0 0,0 0,1-1,-1 1,1 0,-1-1,1 1,0-1,0 1,0-1,0 0,0 0,0 1,1-2,-1 1,1 0,-1 0,1-1,0 0,0 1,-1-1,1 0,0 0,0-1,0 1,0-1,0 1,0-1,1 0,-1 0,0 0,0-1,0 1,0-1,0 0,0 1,0-1,-1 0,1-1,0 1,0-1,-1 1,1-1,-1 0,1 0,-1 0,0 0,2-2,10-10,-2-1,1 0,-2-1,0-1,-1 0,-1 0,5-13,16-27,48-102,-83 198,0-23,0 0,2 0,0 1,0-1,2 1,0 0,1 0,0 0,2-1,0 1,1 0,0-1,2 1,0-1,0-1,2 1,0-1,0 0,9 12,-14-24,0-1,-1 1,1-1,0 0,0 1,0-1,0 0,1 0,-1-1,1 1,-1 0,1-1,-1 0,1 1,0-1,0 0,-1 0,1-1,0 1,0-1,0 1,0-1,0 0,0 0,0 0,0 0,0-1,0 1,0-1,-1 0,1 0,0 0,0 0,0 0,-1-1,1 1,-1-1,1 1,-1-1,0 0,0 0,0 0,0-1,1 1,12-20,0-1,-2-1,0 0,-1-1,-2 0,-1 0,-1-1,0-2,33-89,12-20,-43 103,-11 40,-1-1,-4 28,1 1,2-1,1 1,2-1,2 22,0 11,-2 628,0-649,-2 1,-2-1,-2-1,-2 1,-2-1,-1 0,-3-1,-8 15,13-41,0 0,-1-1,-1 0,0 0,-1-1,-1-1,-1 0,0-1,0 0,-1-1,-1-1,-1 1,14-10,0 0,0 0,0 0,0 0,-1 0,1 0,0-1,-1 0,1 1,-1-1,0-1,1 1,-1 0,0-1,1 0,-1 0,0 0,1 0,-1-1,0 1,1-1,-1 0,1 0,-1 0,1 0,-1-1,1 0,0 1,0-1,0-1,0 1,0 0,0-1,0 1,1-1,-1 0,1 0,0 0,0 0,0 0,0 0,1 0,-2-3,-3-17,1 0,1 0,0 0,2 0,1 0,1-1,1 1,2-14,-2 21,3-39,3 0,2 1,2 0,3 1,2 0,3 1,1 1,15-22,-20 44</inkml:trace>
  <inkml:trace contextRef="#ctx0" brushRef="#br0" timeOffset="360.127">1328 58,'-6'3,"-26"11,1 2,0 1,1 2,1 0,1 2,1 1,-1 4,26-25,0 0,1 0,-1 0,1 0,-1 0,1 0,0 1,0-1,-1 0,1 1,0-1,0 1,0-1,0 1,1 0,-1-1,0 1,1 0,-1-1,1 1,-1 0,1 0,0 0,0-1,0 1,0 0,0 0,0 0,1-1,-1 1,0 0,1 0,-1-1,1 1,0 0,0-1,0 1,0 0,0-1,0 1,0-1,0 0,0 1,1-1,-1 0,0 0,1 0,-1 0,1 0,0 0,-1 0,1 0,0-1,196 60,-195-59,0 0,0 1,0 0,-1 0,1 0,-1 0,1 0,-1 1,0-1,0 1,0-1,0 1,0 0,-1 0,1 0,-1 0,0 0,1 0,-2 0,1 0,0 0,-1 1,1-1,-1 0,0 0,0 1,0-1,0 0,-1 0,1 1,-1-1,0 0,0 0,0 0,-1 0,1 1,-70 96,67-97,1 1,-1-1,0 0,0 0,-1 0,1 0,-1-1,1 1,-1-1,0-1,1 1,-1-1,0 1,0-1,0-1,-1 1,1-1,-4 0,-8-4</inkml:trace>
  <inkml:trace contextRef="#ctx0" brushRef="#br0" timeOffset="3012.558">1864 30,'1'-12,"-1"-6,-6 28,-30 208,2-19,29-143,10-55,1-6</inkml:trace>
  <inkml:trace contextRef="#ctx0" brushRef="#br0" timeOffset="3264.003">1638 200,'43'-5,"38"-6,11-2,-6-3,-13 1,-14 4,-12 2,-9 4,-12 2</inkml:trace>
  <inkml:trace contextRef="#ctx0" brushRef="#br0" timeOffset="4399.008">1045 708,'48'0,"54"-5,20-7,3 0,-5-4,-14 1,-10-1,-16 1,-13 4,-8 3,-9 4,-9 2,-5 1,-6 2,-6-1</inkml:trace>
  <inkml:trace contextRef="#ctx0" brushRef="#br0" timeOffset="8128.411">1 1244,'502'-32,"-170"17,1500-114,-624 93,440 21,-1487 15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87,'0'484,"-21"-377,17-99</inkml:trace>
  <inkml:trace contextRef="#ctx0" brushRef="#br0" timeOffset="278.811">1 144,'38'-14,"28"-10,11-1,-2 4,-4 6,-9 0,-7 3,-6 4,-8 2,-6 3,-3 2,-4 1,-5 5,-3 2,1 0,1-2,2-1,-3-2</inkml:trace>
  <inkml:trace contextRef="#ctx0" brushRef="#br0" timeOffset="599.729">904 398,'39'-5,"26"-1,8 0,-4 1,-14 2</inkml:trace>
  <inkml:trace contextRef="#ctx0" brushRef="#br0" timeOffset="869.87">989 116,'5'39,"6"26,1 7,-1-3,2-9,0-10,-4-9,2-6,0-4,-3-3,-3-1,-1-1,-3-5</inkml:trace>
  <inkml:trace contextRef="#ctx0" brushRef="#br0" timeOffset="1270.317">1356 173,'108'401,"-79"-340,-28-60,0 1,0-1,0 0,0 0,0 0,1 0,-1 0,0 0,0 0,1 0,-1-1,0 1,1 0,-1-1,1 1,-1-1,1 1,-1-1,1 0,0 0,-1 0,1 0,-1 0,1 0,-1 0,1 0,-1-1,1 1,-1 0,1-1,-1 0,1 1,-1-1,0 0,1 1,-1-1,0 0,1 0,-1 0,0 0,8-10,0 0,-1 0,0 0,0-1,-2-1,1 1,-2-1,1 0,-2 0,1-5,4-5,129-401,-128 396,0 4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31,'20'0,"20"-5,8-2,1 1,-3 1,-5 2,-4 0,-4 2,-2 1,-3 0,0 0,-1 0,1 1,-1-1,-4 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39,'38'-4,"27"-3,8 1,-4 2,-10-5,-13 1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189 396,'-21'18,"1"2,1 1,1 0,1 2,1-1,0 2,2 0,1 1,1 1,1 1,9-23,0 0,1 0,-1 0,1 0,0 0,0 1,1-1,-1 0,1 0,0 1,0-1,0 0,1 0,-1 1,1-1,0 0,0 0,1 0,-1 0,1 0,0 0,0-1,0 1,0 0,1-1,0 0,-1 1,1-1,1 0,-1-1,0 1,1 0,-1-1,1 0,-1 0,1 0,0 0,1 0,13 2,2 0,-1-1,0-1,0-1,1 0,-1-2,1 0,-1-1,0-1,0-1,0-1,13-5,63-35,-74 34</inkml:trace>
  <inkml:trace contextRef="#ctx0" brushRef="#br0" timeOffset="332.388">696 396,'-19'23,"0"1,2 1,1 1,0 1,2 0,2 0,0 2,2-1,-1 9,9-34,1 1,-1-1,1 1,0 0,1-1,-1 1,1 0,-1 0,1 0,0-1,1 1,-1 0,1 0,-1-1,1 1,0 0,1-1,-1 1,1 0,-1-1,1 0,0 1,0-1,0 0,1 0,-1 0,1-1,0 1,0 0,0-1,0 0,0 0,0 0,1 0,-1 0,0-1,1 1,2 0,8 0,0-1,0 0,0-1,1 0,-1-1,0-1,0 0,0-1,-1 0,1-1,-1-1,0 0,0-1,0 0,-1-1,1-1,-2 0,1 0,-1-1,-1-1,0 1,0-2,-1 1,0-2,-1 1,0-1,0 0,-2 0,0-1,0 0,-1 0,0-1,-3 8,0 0,-1 0,0 0,1-1,-2 1,1 0,-1-1,0 1,0 0,-1-1,0 1,0 0,-1 0,1 0,-1 0,0 0,-1 0,0 0,0 1,0-1,0 1,-1 0,0 0,0 0,0 0,-1 1,0 0,1 0,-2 0,1 0,0 1,-1 0,1 0,-1 0,0 1,0 0,-3-1,-37 5,27 3</inkml:trace>
  <inkml:trace contextRef="#ctx0" brushRef="#br0" timeOffset="782.899">1063 706,'18'-70,"-12"42,1 1,1 0,1 1,2-1,0 2,8-12,-19 37,0-1,0 1,0-1,0 1,0-1,1 1,-1 0,0-1,0 1,0-1,0 1,1-1,-1 1,0-1,0 1,1 0,-1-1,0 1,1 0,-1-1,0 1,1 0,-1-1,1 1,-1 0,1 0,-1-1,0 1,1 0,-1 0,1 0,-1 0,1 0,-1 0,1 0,-1 0,1 0,-1 0,1 0,-1 0,1 0,-1 0,1 0,-1 0,1 0,-1 1,0-1,1 0,-1 0,1 1,-1-1,0 0,1 0,-1 1,1-1,-1 1,0-1,0 0,1 1,-1-1,0 1,0-1,1 0,-1 1,0-1,0 1,9 40,-7-27,-2-8,1 0,0 0,0 0,0 0,1-1,0 1,0 0,1-1,-1 1,1-1,0 0,1 0,-1 0,1 0,0 0,0-1,1 0,-1 0,1 0,0 0,0-1,0 0,0 0,1 0,-1-1,1 1,5 0,-4-1,0-1,0 0,-1 0,1-1,0 0,0 0,0 0,0-1,-1 0,1-1,0 1,-1-1,1-1,-1 1,0-1,1 0,-1-1,-1 1,1-1,0 0,-1 0,0-1,0 0,0 0,-1 0,0 0,0-1,0 0,0 0,1-3,39-107,-41 94</inkml:trace>
  <inkml:trace contextRef="#ctx0" brushRef="#br0" timeOffset="1169.558">1938 114,'-13'10,"-20"12,1 2,2 2,0 0,2 2,1 1,-22 31,47-59,1 1,-1-1,0 1,1-1,-1 1,1 0,0 0,0 0,-1 0,1 0,0 0,0 0,1 0,-1 0,0 0,1 0,-1 1,1-1,0 0,0 0,0 1,0-1,0 0,0 0,1 1,-1-1,1 0,-1 0,1 0,0 0,0 0,0 0,0 0,0 0,1 0,-1 0,0 0,1-1,-1 1,1-1,0 1,0-1,-1 1,1-1,0 0,1 0,102 4,-96-7,-1 1,1 0,0 1,-1 0,1 0,-1 1,1 0,-1 0,1 1,-1 0,1 0,-1 1,0 0,0 1,-1 0,1 0,3 3,-9-5,-1-1,1 1,-1-1,1 1,-1 0,0 0,0 0,0 0,0 0,0 0,0 0,-1 0,1 0,-1 0,1 1,-1-1,0 0,0 0,0 0,0 1,0-1,0 0,-1 0,1 0,-1 1,1-1,-1 0,0 0,0 0,0 0,0 0,0 0,0-1,-1 1,1 0,-1-1,1 1,-1 0,0-1,0 1,-74 57,76-58,-164 110,150-100</inkml:trace>
  <inkml:trace contextRef="#ctx0" brushRef="#br0" timeOffset="1411.35">2531 1,'-29'43,"-19"38,-1 11,3-6,9-13,11-9,9-11,9-9,5-8,8-10,2-4,2-6</inkml:trace>
  <inkml:trace contextRef="#ctx0" brushRef="#br0" timeOffset="1600.443">2080 368,'53'0,"22"0,3 0,-2 4,-9 3,-12-1,-9-1,-9 3,-5 1,-4-2,-6-2</inkml:trace>
  <inkml:trace contextRef="#ctx0" brushRef="#br0" timeOffset="1816.16">2814 622,'0'14,"0"5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3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0,'-4'5,"-12"16,-3 9,-3 4,-2 2,2-2,1 0,-2-8,4-2,0 0,-1-6,2 1,0-4,3 0,-1-2,2-3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3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0 110,'0'17,"1"0,0 0,1 0,1 0,0 0,1-1,7 16,-9-26,0-1,1 0,-1 0,1 0,0-1,1 1,-1-1,1 1,0-1,0-1,0 1,1 0,-1-1,1 0,0 0,0 0,0-1,0 1,0-1,1-1,-1 1,1-1,-1 0,1 0,2 0,7-2,-1-1,0-1,0 0,0-1,-1-1,1 0,-1 0,0-2,0 1,-1-2,0 0,0 0,-1-1,0 0,-1-1,1-1,3-1,72-69,-83 80,0 1,0 0,0 0,0 0,0 0,0 0,0 1,0-1,0 1,0 0,0 0,0 0,-1 0,1 1,0-1,-1 1,1-1,-1 1,1 0,-1 0,0 0,23 12,-13-12,0 0,0-1,0-1,0 0,0-1,0 0,0-1,0 0,-1 0,1-2,-1 1,1-2,-1 1,-1-2,1 1,-1-1,0-1,0 0,-1 0,1-1,-2 0,1-1,-1 0,0-1,30-50,-34 40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47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1 561,'2'6,"0"1,1 0,0-1,0 1,0-1,1 0,0 0,0 0,1 0,0-1,0 0,0 0,0 0,1-1,0 0,-1 0,2 0,-1 0,0-1,1 0,0-1,-1 0,1 0,0 0,0 0,0-1,1-1,-1 1,0-1,0 0,0-1,0 0,0 0,0 0,0-1,0 0,0 0,3-2,29-25,-3-1,0-1,-2-2,-2-2,-1-1,-1-1,9-19,36-41,-20 33,2 2,55-43,-49 60,-61 44,-1 0,1 0,-1 1,1-1,0 0,-1 1,1-1,0 1,0-1,-1 1,1 0,0-1,0 1,-1 0,1 0,0 1,0-1,-1 0,1 0,0 1,0-1,-1 1,1 0,-1-1,1 1,0 0,-1 0,1 0,-1 0,0 0,1 0,-1 1,0-1,0 0,0 1,0-1,0 1,0-1,0 1,0 0,3 11,-1-1,-1 1,0 0,-1 0,0 0,-1-1,-1 1,-1 12,0 7,4 5,-2 0,-2-1,-2 1,-1-1,-1 0,-3 0,0 0,-3-1,0-1,-3 0,0-1,-15 20,19-35,-2 0,0-1,-1-1,-1-1,-1 0,0 0,0-2,-2 0,0-1,0 0,-1-2,0 0,-1-2,-9 4,26-11,-1 0,0 0,1 0,-1-1,1 1,-1-1,0 0,1 0,-1 0,0-1,1 1,-1-1,0 0,1 0,-1 0,1 0,0-1,-1 1,1-1,0 0,0 0,0 0,0 0,0-1,0 1,1-1,-1 0,1 1,0-1,0 0,0-1,0 1,0 0,1 0,0-1,-1 1,1-1,0 1,1-1,-1 0,1 1,-1-1,1-1,1-9,0 0,1 0,0 1,1-1,0 0,1 1,1 0,0 0,1 0,0 1,1 0,1 0,0 0,5-5,4-8</inkml:trace>
  <inkml:trace contextRef="#ctx0" brushRef="#br0" timeOffset="401.954">1412 362,'-10'21,"2"1,0 0,1 0,1 1,2 0,0-1,1 2,1-1,2 0,0 0,1 1,4 17,-4-37,1 1,0-1,0 0,0 0,1-1,-1 1,1 0,0-1,0 0,0 1,0-1,1 0,-1-1,1 1,0-1,0 1,0-1,0 0,0-1,0 1,0-1,1 0,-1 0,1 0,-1 0,1-1,-1 0,1 0,2 0,5 0,1-1,-1-1,1 1,-1-2,0 0,0 0,0-1,-1-1,1 0,2-2,-6 2,0-1,-1 0,1 0,-1-1,0 0,-1 0,0 0,0-1,-1 0,1 0,-2-1,1 1,-1-1,-1 0,0 0,0 0,0-1,-1 1,-1-1,0 1,0-1,-1 0,0 1,0-1,-1 1,-1-1,1 1,-2-1,1 1,-1 0,-1 0,1 0,-5-6,2 7,0-1,-1 1,0 0,-1 1,0 0,0 0,0 0,-1 1,0 0,0 1,-1 0,1 1,-1 0,0 0,0 1,-1 0,1 1,0 0,-1 1,0 0,1 0,-1 1,0 1,1 0,-1 0,1 1,-1 0,1 1,0 0,0 1,0 0,1 1,-1 0,1 0,0 1,0 0,1 0,0 1,0 0,-2 3,-10 14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33 120,'0'-120,"-16"172,8 9,2-1,4 1,2 0,3 1,-1 43,-2 89,0-194,1-1,-1 1,1 0,-1-1,1 1,0 0,-1-1,1 1,-1 0,1 0,0 0,-1 0,1 0,0 0,-1 0,1 0,0 0,-1 0,1 0,0 0,-1 0,1 0,-1 1,1-1,0 0,-1 0,1 1,-1-1,1 0,-1 1,1-1,-1 1,1-1,-1 1,1-1,-1 1,0-1,1 1,-1-1,0 1,1-1,-1 1,0 0,0-1,1 1,-1-1,0 1,0 0,0-1,0 1,0 0,0-1,0 1,0 0,0-1,0 1,-1-1,1 1,0 0,0-1,0 1,-1-1,1 1,117-158,-109 148,-1 2,0-1,0 1,0 0,1 0,0 1,1 0,-1 1,1-1,0 2,0-1,1 1,5-1,-12 6,0 0,1 0,-1 0,0 1,0-1,0 1,0 0,0-1,0 2,-1-1,1 0,-1 0,1 1,-1-1,0 1,0 0,0 0,0 0,0 0,-1 0,1 0,-1 0,0 1,0-1,0 0,-1 1,1-1,-1 0,1 1,-1-1,0 1,-1-1,1 1,-1-1,1 0,-1 1,-1 2,4 25,0-17,-2-9,0 0,1 0,-1 0,1 0,0-1,0 1,1 0,-1 0,1-1,0 1,0-1,1 1,-1-1,1 0,0 0,0 0,0 0,1-1,0 1,-1-1,1 0,1 1,14 3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0 198,'21'4,"1"-1,0-1,-1-1,1-1,0-1,-1 0,1-2,-1 0,1-2,-1 0,-1-2,1 0,7-4,-25 9,1 0,-1 0,0 0,1 0,-1 0,0 0,0-1,-1 0,1 0,-1 1,1-1,-1-1,0 1,0 0,0-1,0 1,-1-1,1 1,-1-1,0 0,0 1,-1-1,1 0,-1 0,1 0,-1 1,-1-1,1 0,0 0,-1 0,0 0,0 1,0-1,0 0,-1 1,1-1,-1 1,0 0,0-1,0 1,0 0,-1 0,1 0,-1 0,0 1,0-1,0 1,0 0,0 0,0 0,-3-1,-1 1,0 1,-1 1,1-1,0 1,0 0,0 1,-1 0,1 0,0 1,0-1,0 2,1-1,-1 1,0 0,1 0,0 1,0-1,0 2,0-1,0 0,1 1,0 0,0 1,-3 3,-7 9,1 1,1 0,0 1,1 0,1 1,2 1,-1 0,8-19,0 1,0 0,0 0,0 0,1 0,-1 1,1-1,0 0,0 0,1 1,-1-1,1 1,0-1,0 0,1 1,-1-1,1 1,0-1,0 0,0 0,1 0,-1 1,1-1,0-1,0 1,1 0,-1 0,1-1,0 1,0-1,0 0,0 0,10 3,0-1,0-1,0 0,0-1,1 0,-1-1,1-1,0 0,-1-1,1 0,0-1,-1-1,1 0,-1-1,1 0,6-3,10-4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9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57,'-4'29,"-3"24,1 7,2-1,5-1,3-6,1-7,-1-6,0-5,-2-4,-1-1,0-2,-1 0,0 0,0-9,0-13,0-7</inkml:trace>
  <inkml:trace contextRef="#ctx0" brushRef="#br0" timeOffset="285.006">1 142,'37'-19,"1"1,0 2,1 2,1 1,12 0,15-3,1 4,0 2,0 3,0 4,29 3,15 0,-88 0</inkml:trace>
  <inkml:trace contextRef="#ctx0" brushRef="#br0" timeOffset="735.533">933 340,'29'-5,"19"-1,6 0,-2 1,-4 1,-5 2,-7 1,-3 1,-8 0</inkml:trace>
  <inkml:trace contextRef="#ctx0" brushRef="#br0" timeOffset="987.724">989 537,'52'-5,"24"-1,2 0,-7 1,-10 2,-17-4,-14-1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8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0 140,'17'38,"18"120,-54 13,19-171,1-1,-1 1,1 0,-1 0,0 0,1 0,-1 0,1 0,-1 0,1 0,-1 0,1 0,-1 0,0 0,1 1,-1-1,1 0,-1 0,0 0,1 1,-1-1,1 0,-1 0,0 1,1-1,-1 0,0 1,1-1,-1 0,0 1,0-1,1 0,-1 1,0-1,0 1,0-1,0 0,0 1,1-1,-1 1,0-1,0 1,0-1,0 1,0-1,0 0,0 1,0-1,-1 1,1-1,0 1,0-1,0 0,0 1,-1 0,20-36,26-173,16 67,-57 130,0 2,1-1,0 0,1 1,0 0,1 0,-1 1,2 0,-1 0,1 0,0 1,1 0,-1 1,1 0,7-3,-14 8,-1 1,0-1,1 1,-1-1,1 1,-1 0,1 0,0 0,-1 0,1 0,-1 0,1 0,-1 0,1 0,-1 1,1-1,-1 1,0-1,1 1,-1 0,1-1,-1 1,0 0,0 0,1 0,-1 0,0 0,0 0,0 0,0 1,0-1,-1 0,1 0,0 1,0-1,-1 1,1-1,-1 0,1 1,-1-1,0 1,1-1,-1 1,0-1,0 1,0 0,0-1,-1 1,-8 75,1-4,12-56</inkml:trace>
  <inkml:trace contextRef="#ctx0" brushRef="#br0" timeOffset="564.704">537 309,'50'-9,"-27"6,0-1,0-1,-1-1,1-1,-1-1,-1-1,0-1,14-8,-32 16,0 0,0 1,0-1,0 0,-1 0,1-1,-1 1,1 0,-1-1,0 0,0 1,0-1,0 0,-1 0,1 0,-1 0,0-1,0 1,0 0,0 0,0-1,-1 1,1 0,-1-1,0 1,0-1,-1 1,1 0,0-1,-1 1,0 0,0-1,0 1,0 0,-1 0,1 0,-1 0,0 0,0 0,0 0,0 1,0-1,0 1,-1 0,1-1,-1 1,0 0,-3 0,0 0,1 0,-1 0,0 1,0 0,0 0,0 1,-1-1,1 1,0 1,0-1,0 1,0 0,0 1,0-1,0 1,1 0,-1 0,0 1,1 0,0 0,-2 1,-5 4,-1 0,1 1,1 0,0 1,0 0,1 1,0 0,-6 10,-37 86,52-103,0 0,0 0,0 1,1-1,-1 0,1 0,0 0,0 1,1-1,-1 0,1 0,0 1,0-1,0 0,1 0,-1 0,1 0,0-1,0 1,0 0,1-1,-1 1,1-1,0 0,0 0,1 1,14 8,1-1,1-1,0-1,0 0,1-1,0-2,0 0,1-1,0-1,21 1,97 0,-115-6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5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0,'0'5,"0"6,5 6,1 6,0 2,-1 3,-1 1,-2 1,-1-1,-1 0,0 0,-5 0,-1-1,0-4</inkml:trace>
  <inkml:trace contextRef="#ctx0" brushRef="#br0" timeOffset="247.242">0 480,'39'-5,"27"-6,6-1,-3 1,-9 2,-10 4,-9 1,-11 3</inkml:trace>
  <inkml:trace contextRef="#ctx0" brushRef="#br0" timeOffset="664.895">142 678,'17'-6,"0"2,-1 0,2 0,-1 2,0 0,0 1,1 1,9 1,-26-1,1 0,0 0,-1 0,1 0,0 1,-1-1,1 0,0 1,-1-1,1 1,-1 0,1-1,-1 1,1 0,-1 0,0 0,1 0,-1 0,0 0,0 0,0 0,1 1,-1-1,0 0,-1 1,1-1,0 1,0-1,-1 1,1-1,-1 1,1-1,-1 1,0 0,1-1,-1 1,0 0,0-1,0 1,0 0,-1-1,1 1,0 0,-1-1,1 1,-1-1,0 1,1-1,-1 1,0-1,0 1,0-1,0 1,-57 73,58-75,-100 121,99-119,0 1,0-1,-1 0,2 1,-1-1,0 1,0-1,1 1,-1-1,1 1,0-1,0 1,0-1,0 1,0 0,1-1,-1 1,1-1,-1 1,1-1,0 0,0 1,0-1,0 0,1 1,-1-1,1 0,-1 0,1 0,0 0,-1 0,1-1,0 1,0-1,1 1,-1-1,0 1,1-1,2 1,1 1,0-1,0-1,0 1,-1-1,2 0,-1 0,0-1,0 1,0-1,0-1,0 1,0-1,0 0,5-2,38-20,-30 12</inkml:trace>
  <inkml:trace contextRef="#ctx0" brushRef="#br0" timeOffset="1550.965">650 875,'131'-290,"-108"246,2 0,1 2,32-39,-21 41,-24 71,-10 193,-4-222,1 0,0 0,1 0,-1 0,0 0,0 0,1 0,0 0,-1 0,1 0,0-1,0 1,-1 0,2 0,-1-1,0 1,0-1,0 1,1-1,-1 1,1-1,-1 0,1 1,0-1,-1 0,1 0,0 0,0-1,-1 1,1 0,0-1,0 1,0-1,0 0,0 1,0-1,0 0,0 0,0 0,0-1,0 1,0 0,0-1,0 1,0-1,0 0,-1 1,1-1,0 0,0 0,-1 0,1-1,-1 1,1 0,-1-1,1 1,-1 0,0-1,1 0,136-222,-94 167,-43 57,-1 0,1 0,0 0,-1 0,1 0,0 1,-1-1,1 0,0 0,-1 0,1 1,-1-1,1 0,0 1,-1-1,1 1,-1-1,1 0,-1 1,1-1,-1 1,0-1,1 1,-1-1,0 1,1 0,-1-1,0 1,1-1,-1 1,0 0,0-1,0 1,0 0,0-1,0 1,0 0,0-1,0 1,0 0,0-1,0 1,0 0,0-1,-1 1,1 0,1 3,22 137,18-6,-34-118</inkml:trace>
  <inkml:trace contextRef="#ctx0" brushRef="#br0" timeOffset="4947.845">1553 254,'2'-2,"-1"0,1 0,0 0,0 0,-1 1,1-1,0 0,1 1,-1-1,0 1,0 0,0 0,1 0,-1 0,1 0,-1 0,1 1,-1-1,1 1,-1 0,1 0,-1 0,1 0,-1 0,1 0,0 1,-1-1,1 1,-1-1,0 1,1 0,-1 0,0 0,1 1,-1-1,0 1,0-1,0 1,0-1,0 1,-1 0,1 0,0 0,-1 0,1 0,-1 0,0 1,0-1,0 0,0 1,0-1,0 1,-1-1,1 2,38 216,-33-190,2-1,0-1,2 1,1-2,2 1,4 6,10 3,-26-37,-1 1,0 0,1-1,-1 1,1-1,-1 1,1-1,0 0,-1 1,1-1,-1 1,1-1,0 0,-1 0,1 1,0-1,-1 0,1 0,0 0,-1 0,1 0,0 1,0-1,-1-1,1 1,0 0,-1 0,1 0,0 0,0 0,-1-1,1 1,-1 0,1-1,0 1,-1 0,1-1,-1 1,1-1,0 1,-1-1,1 1,-1-1,0 1,1-1,-1 1,1-1,-1 0,0 1,0-1,1 0,-1 1,0-1,0 0,0 1,0-1,0 0,0 0,111-308,-40 139,-71 170,3-5,-1 0,0 0,0 0,-1 0,1 0,-1 0,0 0,0-1,-1 1,0 0,0-1,0 1,-1 0,1-1,-1 1,-1-2,-3 1</inkml:trace>
  <inkml:trace contextRef="#ctx0" brushRef="#br0" timeOffset="5433.565">2231 113,'63'-9,"-57"7,0 0,0 0,0 0,0 1,1 0,-1 0,0 1,0 0,1 0,-1 0,0 1,0 0,0 0,1 0,-1 1,0 0,-1 0,1 0,0 1,-1 0,1 0,2 2,-7-2,0-1,1 0,-1 0,0 0,0 1,0-1,-1 0,1 1,-1-1,1 1,-1-1,0 1,0-1,0 1,0-1,0 1,0-1,-1 1,1-1,-1 0,0 1,0-1,1 0,-2 1,1-1,0 0,0 0,-1 0,0 1,-49 58,-71 48,120-107,0-1,0 0,1 0,-1 1,1-1,-1 1,1 0,-1-1,1 1,0 0,0 0,0-1,0 1,0 0,0 0,1 0,-1 0,1 1,-1-1,1 0,0 0,0 0,0 0,0 0,0 0,0 1,1-1,-1 0,0 0,1 0,0 0,0 0,0 0,-1 0,2 0,-1-1,0 1,0 0,1 0,-1-1,0 1,1-1,0 0,-1 1,1-1,0 0,1 1,15 2,1-1,0-1,-1 0,1-1,0-1,0-1,0-1,-1-1,1 0,13-5,57-6,-59 11,-4 2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02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353 254,'-8'-4,"1"1,-1 0,0 1,1 0,-1 0,0 0,0 1,0 0,0 1,-1 0,1 0,0 0,0 1,0 1,0-1,0 1,0 1,1-1,-1 1,-6 4,-143 59,156-65,-1-1,1 1,-1 0,1 0,0 0,0 0,-1 0,1 0,0 0,0 0,0 0,0 0,0 1,0-1,0 0,1 1,-1-1,0 1,1-1,-1 1,1-1,-1 1,1-1,0 1,0-1,0 1,0-1,0 1,0 0,0-1,0 1,1-1,-1 1,0-1,1 1,0-1,-1 1,1-1,0 0,0 1,-1-1,1 0,0 1,0-1,1 0,-1 0,0 0,0 0,0 0,1 0,-1-1,0 1,1 0,-1 0,1-1,-1 1,1-1,-1 0,1 1,-1-1,1 0,0 0,-1 0,2 0,121 24,-108-22,45 15,-59-16,-1-1,0 1,0 0,0 0,0 0,0 0,0 0,0 0,0 0,0 0,-1 0,1 0,0 0,-1 0,1 1,0-1,-1 0,0 0,1 1,-1-1,0 0,0 1,1-1,-1 1,0-1,0 0,-1 1,1-1,0 0,0 1,-1-1,1 0,-1 1,1-1,-1 0,1 0,-1 0,0 1,0-1,1 0,-1 0,-1 0,-5 8,0 0,-1-1,0 0,-1 0,0-1,0 0,0 0,-1-1,-9 4,-35 26,-4 22,57-57,0 1,-1 0,1 0,0 0,0 0,0 0,0 0,0 0,1 0,-1 1,1-1,-1 0,1 0,0 1,0-1,0 0,0 0,0 1,1-1,-1 0,1 0,-1 0,1 1,0-1,0 0,0 0,0 0,0 0,0 0,0-1,1 1,-1 0,1 0,0 0,4 2,0 0,1 0,-1-1,1 1,-1-1,1-1,0 1,0-1,0-1,1 1,-1-1,0 0,1-1,-1 0,0 0,1 0,-1-1,0 0,0-1,1 0,-1 0,0 0,-1-1,1 0,0 0,-1-1,0 1,1-2,-2 1,3-2,8-9</inkml:trace>
  <inkml:trace contextRef="#ctx0" brushRef="#br0" timeOffset="316.264">211 0,'-16'37,"2"0,2 1,2 1,1 0,2 0,1 1,1 29,5-29,1 0,2 0,2 0,2 0,5 14,-3-9,11 198,-21-161,-1-58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0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46,'4'43,"2"1,1-1,3 0,2-1,1 0,17 35,-27-70,63 160,-66-166,0 0,0 0,-1 0,1-1,0 1,0 0,1 0,-1 0,0 0,0 0,0 0,1 0,-1 0,0 0,1 0,-1-1,1 1,-1 0,1 0,-1 0,1-1,0 1,-1 0,1-1,0 1,-1-1,1 1,0-1,0 1,0-1,0 1,-1-1,1 0,0 1,0-1,0 0,0 0,0 0,0 0,0 0,0 0,0 0,0 0,0 0,0 0,0 0,-1-1,1 1,0 0,0-1,0 1,0 0,0-1,-1 1,1-1,0 0,0 1,-1-1,1 0,76-174,-56 131,-1-1,-3-1,-2 0,-1-1,2-23,11-15,-18 71</inkml:trace>
  <inkml:trace contextRef="#ctx0" brushRef="#br0" timeOffset="416.27">678 328,'29'0,"19"0,6 0,-1 0,-5 0,-6 0,-5 0,-5 0,-7 0</inkml:trace>
  <inkml:trace contextRef="#ctx0" brushRef="#br0" timeOffset="667.591">706 526,'33'-5,"27"-1,6 0,-2 1,-8 1,-13 2</inkml:trace>
  <inkml:trace contextRef="#ctx0" brushRef="#br0" timeOffset="1244.601">1129 752,'44'-91,"-27"50,2 0,2 1,2 1,1 1,2 1,1 1,2 2,21-19,-49 51,-1 1,1 0,0 0,0 0,-1-1,1 1,0 0,0 0,0 0,0 0,0 1,0-1,1 0,-1 0,0 1,0-1,0 0,1 1,-1-1,0 1,1 0,-1-1,0 1,1 0,-1 0,1 0,-1 0,0 0,1 0,-1 0,0 1,1-1,-1 0,0 1,1-1,-1 1,0-1,0 1,1 0,-1 0,0-1,0 1,0 0,0 0,0 0,0 0,0 0,0 0,-1 0,1 1,0-1,0 0,-11 98,1-60,4 31,5-69,0 0,0 1,0-1,0 0,0 0,0 0,0 1,1-1,-1 0,0 0,1 0,-1 0,1 1,-1-1,1 0,0 0,-1 0,1 0,0 0,0-1,0 1,0 0,0 0,0 0,0-1,0 1,0 0,0-1,0 1,0-1,0 0,0 1,0-1,1 0,-1 1,0-1,0 0,1 0,-1 0,0 0,0 0,0-1,1 1,-1 0,0 0,0-1,0 1,0-1,0 1,1-1,-1 1,0-1,0 0,0 0,124-107,51-37,-176 144,1 0,0-1,0 1,0 0,0-1,1 1,-1 0,0 0,0 0,1 0,-1 0,0 1,1-1,-1 0,1 0,-1 1,1-1,-1 1,1 0,0-1,-1 1,1 0,-1 0,1 0,0 0,-1 0,1 0,0 1,-1-1,1 0,-1 1,1-1,-1 1,1 0,-1-1,1 1,-1 0,0 0,1 0,-1 0,0 0,0 0,0 1,1 0,-23 86,17-82,1 0,1 0,-1 0,1 0,0 0,1 0,-1 0,1 1,0-1,1 1,0-1,0 0,0 1,0-1,2 2,6 9,4-6</inkml:trace>
  <inkml:trace contextRef="#ctx0" brushRef="#br0" timeOffset="1912.599">2259 272,'-14'0,"-1"1,1 1,0 0,1 1,-1 1,0 0,1 0,0 2,0-1,0 2,1 0,0 0,0 1,1 1,0 0,0 0,0 2,8-8,0 0,0 0,1 0,-1 1,1-1,-1 1,1 0,0 0,1 0,-1 0,1 0,0 0,0 0,0 0,0 1,1-1,-1 0,1 1,0-1,1 0,-1 1,1-1,0 0,0 0,0 0,0 0,1 0,0 0,-1 0,1 0,1 0,-1-1,1 1,-1-1,1 0,0 1,0-1,3 1,1-2,0 0,0 0,1-1,-1 0,0-1,1 0,-1 0,0 0,1-1,-1 0,0 0,0-1,0 0,0 0,0-1,0 0,0 0,-1-1,0 1,1-1,0-2,120-101,2-13,-129 119,0 1,1-1,-1 0,1 1,-1-1,1 1,-1-1,1 1,-1-1,1 1,0 0,-1-1,1 1,0-1,-1 1,1 0,0 0,-1 0,1-1,0 1,0 0,-1 0,1 0,0 0,-1 0,1 0,0 0,0 0,-1 0,1 1,0-1,-1 0,1 0,0 1,-1-1,1 0,0 1,-1-1,1 1,0-1,-1 1,1-1,-1 1,1-1,-1 1,0-1,1 1,-1 0,1-1,-1 1,0 0,0-1,1 1,-1 0,0-1,0 1,0 0,0 0,0-1,0 1,0 0,0 0,0 0,-8 57,6-44,0 10,2 0,0 1,2-1,0 0,2 0,1 0,1 0,1-1,1 0,0 0,6 6,11 40,-18-48,-1 0,-1 1,-1 0,-1 0,-1 0,0 0,-2 0,-1 1,-1-1,0 0,-2 0,-4 13,5-26,-1-1,0 0,0 0,-1 0,0-1,0 0,0 0,-1 0,-1 0,1-1,-1 0,0 0,0-1,0 0,-1 0,0-1,0 0,0 0,-1-1,1 0,-1 0,1-1,-1 0,0-1,0 0,-2 0,6-1,1 0,0 0,-1 0,1-1,0 1,-1-1,1 0,0-1,0 1,-1-1,1 1,0-1,1 0,-1-1,0 1,1-1,-1 1,1-1,0 0,0-1,0 1,0 0,0-1,1 0,0 1,0-1,0 0,0 0,0 0,1 0,0-1,0 1,0 0,0-1,1 1,-1 0,1-1,0 1,1 0,-1-1,1 1,0-4,6-12,0 1,2 0,0 0,1 1,0 0,2 0,7-7,-2-1,0 2</inkml:trace>
  <inkml:trace contextRef="#ctx0" brushRef="#br0" timeOffset="2595.59">2738 215,'5'13,"-1"0,0 1,0-1,-1 1,-1 0,-1 0,0 0,0 0,-2 1,1-2,0 0,1 0,0 0,1 0,1 0,0-1,0 1,1-1,1 0,1 3,-4-12,0 1,0-1,0 0,1 0,-1 0,1 0,0 0,0 0,0-1,0 1,0-1,0 0,1 0,-1 0,1 0,-1-1,1 1,0-1,0 0,-1 0,1-1,0 1,0-1,0 0,0 0,0 0,0 0,0-1,0 1,-1-1,1 0,0 0,0-1,-1 1,1-1,-1 1,1-1,-1-1,0 1,2-1,10-10,0-1,-1 0,-1-2,0 1,-1-1,-1-1,0 0,-1-1,4-12,35-53,-49 81,0 1,0-1,1 1,-1 0,0-1,1 1,-1 0,1-1,0 1,-1 0,1 0,0 0,0 0,0-1,0 1,0 0,0 0,0 1,0-1,0 0,0 0,1 0,-1 1,0-1,0 1,1-1,-1 1,0-1,1 1,-1 0,1 0,-1 0,0-1,1 1,-1 1,1-1,-1 0,0 0,1 0,-1 1,1-1,-1 1,0-1,0 1,1 0,-1-1,1 2,6 110,-9-81,-1 46,5 1,2-1,4 1,54 252,-51-267,-7-46,-1 0,0 0,-1 0,-1 0,-1 0,0 1,-1-1,-1 1,0-1,-2 0,0 0,-1 0,-5 14,7-27,0 0,-1 0,1 0,-1-1,0 1,0-1,0 1,-1-1,1 0,-1 0,0-1,0 1,0-1,0 0,0 0,0 0,0 0,-1-1,1 0,-1 0,1 0,-1 0,0-1,1 0,-1 0,1 0,-1 0,0-1,1 0,-4-1,1 1,-1-1,1-1,-1 0,1 0,0 0,0-1,1 0,-1 0,1 0,0-1,0 0,0-1,1 1,0-1,0 0,0 0,-3-7,2 0,2 0,-1 0,2 0,-1-1,2 1,0-1,1 0,0 0,1 0,0 0,1 0,1 1,0-1,1 0,1 1,0 0,0-1,2 2,-1-1,2 1,0-1,0 2,7-10,14-6,1 1,2 2,0 0,1 2,1 2,1 1,1 1,1 2,0 2,1 1,0 1,7 1,2-2,-9 4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25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227 150,'-17'56,"11"-12,1-1,2 1,2 1,4 28,-2 9,-18 148,4-54,4-142,11-42</inkml:trace>
  <inkml:trace contextRef="#ctx0" brushRef="#br0" timeOffset="564.92">1 292,'44'-30,"1"2,1 2,2 2,0 3,2 1,0 3,1 2,44-7,-93 20,1 1,0 0,0 0,0 1,-1-1,1 1,0-1,0 1,0 0,0 0,0 0,0 0,0 1,0-1,0 1,-1 0,1 0,0 0,0 0,-1 0,1 1,0-1,-1 1,0-1,1 1,-1 0,0 0,0 0,0 0,0 1,0-1,-1 1,1-1,-1 1,1-1,-1 1,0 0,0-1,0 1,0 0,-1 0,1 0,-1 0,0 0,-3 9,-1 1,0-1,-1 0,0-1,-1 1,0-1,-1 0,0 0,-1-1,0 0,-1-1,0 1,0-2,-1 1,-6 3,-90 76,105-87,0 0,0-1,0 1,0 0,0 0,0 0,0 0,0 0,0 0,1 1,-1-1,0 0,1 0,-1 0,1 1,-1-1,1 0,0 1,-1-1,1 0,0 1,0-1,0 0,0 1,0-1,0 1,1-1,-1 0,0 1,1-1,-1 0,1 0,-1 1,1-1,-1 0,1 0,0 0,0 0,0 0,0 0,0 0,0 0,0 0,0 0,0 0,0 0,1 0,68 27,-53-23,-6-3,0 1,0 1,0 0,0 1,-1 0,1 1,-1-1,-1 2,1 0,-1 0,0 1,-1 0,0 0,0 1,-1 0,0 0,0 1,-1 0,0 0,-1 0,0 1,-1 0,3 10,-8-12,0 0,0-1,0 1,-1-1,-1 1,1-1,-1 0,-1 0,0 0,0 0,0-1,-1 1,0-1,-1 0,1-1,-1 1,0-1,-1 0,0-1,0 1,0-1,-3 1,-7 9,4-2,0-1,0 0,-2-1,1 0,-2-1,1-1,-1 0,0-1,-1-1,0 0,0-1,-1-1,1-1,-1-1,-16 2,32-5,0 0,0 0,0 0,0 0,0-1,0 1,0 0,0-1,0 0,1 1,-1-1,0 0,0 0,0 0,1 0,-1 0,1 0,-1-1,1 1,-1 0,1-1,0 1,0-1,-1 0,1 1,0-1,0 0,0 0,1-10</inkml:trace>
  <inkml:trace contextRef="#ctx0" brushRef="#br0" timeOffset="1401.025">820 686,'-2'11,"1"0,0 0,1 1,0-1,0 0,1 0,1 0,0 0,0 0,4 7,-5-14,0 0,0 0,1-1,-1 1,1-1,0 1,0-1,0 0,1 1,-1-1,1-1,0 1,0 0,0 0,0-1,0 0,0 0,1 0,-1 0,1 0,0-1,-1 1,1-1,0 0,0 0,0 0,0-1,-1 0,1 1,0-1,1-1,7-2,-1 0,-1-1,1 0,0-1,-1 0,0-1,-1 0,1-1,-1 0,0 0,-1-1,1 0,4-7,2 1,101-133,-93 130,-16 37,-7-13,1 0,-1 0,1 0,1 0,-1 0,1-1,1 1,-1 0,1-1,0 1,0-1,1 0,0 0,0 0,1-1,-1 1,1-1,0 0,0-1,1 1,0-1,-1 0,2 0,-1-1,0 0,1 0,-1 0,1-1,0 0,-1 0,1-1,0 1,0-2,1 1,-1-1,0 0,0 0,0-1,0 0,0 0,0-1,0 0,-1 0,1-1,-1 0,1 0,-1 0,0-1,0 0,0 0,0-1,140-156,-124 135,-1 0,-1-1,-2-1,-1-1,-1-1,-1 0,-2-1,-1 0,-1-1,-2 0,-1-1,-2 0,-1 0,-2-1,-1 1,-1-8,-1 37,0 0,0 0,-1 0,1 0,-1 0,0 0,0 0,0 0,-1 1,1-1,-1 0,0 1,0-1,0 1,0-1,-1 1,0 0,-2-3,2 7,1 0,0-1,-1 1,1 0,0 0,-1 0,1 1,0-1,0 0,0 1,0 0,0-1,0 1,1 0,-1 0,1 0,-1 0,1 0,-1 0,1 0,0 1,0-1,0 0,1 1,-1-1,0 1,1-1,0 1,-1 1,-4 21,1 0,0 0,2 0,1 1,1-1,1 1,3 7,48 209,-37-169,-11-61,0-1,-1 1,0 0,-1 0,-1 0,0 0,0 0,-1 0,-1 0,0 0,-1 0,0 0,0 0,-2 1,4-12,-1 0,1 0,0 0,-1 0,0 0,1 0,-1 0,0 0,1 0,-1 0,0 0,0 0,0 0,0 0,0-1,0 1,0 0,0-1,0 1,0-1,0 1,0-1,0 1,-1-1,1 0,0 0,0 1,0-1,-1 0,1 0,0 0,0 0,-1-1,1 1,0 0,0 0,0-1,-1 1,1-1,0 1,0-1,0 1,0-1,0 0,0 0,0 1,0-1,0 0,1 0,-1 0,0 0,0 0,1 0,-1 0,1 0,-1 0,1 0,-1 0,1-1,-1 1,-8-14</inkml:trace>
  <inkml:trace contextRef="#ctx0" brushRef="#br0" timeOffset="1648.289">1384 347,'48'-5,"40"-1,10-5,-3 0,-12 2,-15 2,-11 2,-9 3,-8 1,-11 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31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0 452,'3'1,"-1"0,1 1,-1-1,1 1,-1 0,0 0,0 0,0 0,0 0,0 0,0 0,-1 1,1-1,-1 1,1-1,-1 1,0 0,0-1,0 3,2 2,16 39,-2 1,-3 1,-1 0,5 47,0-8,25 46,-43-133,0 0,0-1,0 1,1 0,-1-1,0 1,0 0,1 0,-1 0,0-1,0 1,1 0,-1 0,0 0,1-1,-1 1,0 0,1 0,-1 0,0 0,0 0,1 0,-1 0,1 0,-1 0,0 0,1 0,-1 0,0 0,1 0,-1 0,0 0,0 0,1 0,-1 1,0-1,1 0,-1 0,0 0,1 0,-1 1,0-1,0 0,0 0,1 1,-1-1,0 0,0 0,0 1,1-1,-1 0,0 1,0-1,0 0,0 1,0-1,0 0,0 1,0-1,0 0,4-35,-3 27,9-57,3 0,3 2,3 0,2 0,3 2,3 1,2 1,13-15,-3 16,-38 66,-5 6</inkml:trace>
  <inkml:trace contextRef="#ctx0" brushRef="#br0" timeOffset="346.308">678 621,'33'-5,"27"-6,6-1,-2 1,-8 2,-8 4,-12 1</inkml:trace>
  <inkml:trace contextRef="#ctx0" brushRef="#br0" timeOffset="602.329">650 875,'38'0,"33"-5,7-1,-8-5,-11 0,-12 1,-8 3,-11 2</inkml:trace>
  <inkml:trace contextRef="#ctx0" brushRef="#br0" timeOffset="3000.579">1497 254,'0'653,"5"-603,1-32</inkml:trace>
  <inkml:trace contextRef="#ctx0" brushRef="#br0" timeOffset="3571.263">1298 367,'44'-34,"1"1,1 2,1 3,2 1,1 3,43-15,21 21,-110 18,-1 0,1 1,-1-1,0 1,1-1,-1 1,0 0,0 1,0-1,0 0,0 1,0 0,0-1,0 1,0 0,-1 1,1-1,-1 0,0 1,0-1,0 1,0 0,0 0,0 0,-1 0,1 0,-1 0,0 0,0 0,0 0,0 1,0 0,0 7,0 1,-1-1,0 1,-1-1,0 1,-1-1,0 1,0-1,-2 0,1 0,-1 0,-1 0,0-1,0 0,-1 0,-1 0,1-1,-5 4,-13 15,-1-1,-1-1,-1-1,-1-1,-6 1,32-24,0-1,1 1,-1-1,0 1,1 0,-1 0,1-1,-1 1,1 0,-1 1,1-1,0 0,-1 0,1 0,0 1,0-1,0 1,0-1,0 1,0-1,1 1,-1 0,0-1,1 1,-1 0,1-1,0 1,-1 0,1 0,0-1,0 1,0 0,0 0,1-1,-1 1,0 0,1 0,-1-1,1 1,0 0,-1-1,1 1,0-1,0 1,0-1,0 1,0-1,1 0,-1 1,0-1,185 145,-162-133,-13-8,-1 1,0 0,-1 0,1 1,-1 0,0 1,-1 0,0 0,0 1,6 8,-5 3</inkml:trace>
  <inkml:trace contextRef="#ctx0" brushRef="#br0" timeOffset="3986.1">2512 367,'-30'19,"0"1,2 2,0 0,1 2,1 1,2 1,1 1,0 1,2 1,-8 17,25-41,0 1,0 0,1 0,0 0,0 0,0 0,1 1,0-1,0 1,1 0,-1 0,1-1,1 1,0 0,0 0,0 0,0 0,1-1,0 1,1 0,0 0,0-1,0 1,1-1,0 0,0 0,0 0,1 0,0 0,0-1,0 0,1 0,0 0,0 0,0-1,1 1,2 0,9-1,0 0,1-2,-1 0,1-1,-1 0,1-2,-1 0,1-1,-1 0,0-2,1 0,-2-1,1-1,-1 0,1-1,-2-1,1-1,-1 0,13-10,-9 9,-1 0,0-1,-1 0,0-2,0 0,-2-1,0-1,0 0,-1-1,-1 0,-1-1,0 0,-1-1,-1-1,-1 0,0-1,-7 15,1-1,-1 1,0-1,0 0,-1 0,0 0,0 0,0 0,0 0,-1 0,0 0,-1 0,1 0,-1 0,0 0,-1 0,1 1,-1-1,0 0,-1 1,1-1,-1 1,0 0,-1 0,1 0,-1 0,0 0,0 1,-1-1,-9-4,1 1,-1 1,0 0,0 1,-1 1,0 0,0 1,0 0,-1 2,1-1,-1 2,1 0,-1 1,0 1,1 0,-1 1,1 0,-1 2,1 0,0 0,-3 3,-11 5</inkml:trace>
  <inkml:trace contextRef="#ctx0" brushRef="#br0" timeOffset="4402.315">2258 734,'14'-17,"0"0,1 2,0-1,2 2,-1 0,2 1,0 1,0 0,1 1,1 1,-15 9,1-1,0 0,0 1,0 0,-1 1,1 0,0-1,0 2,0-1,0 1,0 0,0 0,-1 0,1 1,0 0,-1 0,1 0,-1 1,0 0,0 0,0 0,0 1,-1 0,1-1,-1 2,3 2,68 38,-66-42,1 0,0-1,0 0,0-1,1 0,-1-1,0 0,0-1,0 0,0 0,1-1,-2 0,6-2,4-3</inkml:trace>
  <inkml:trace contextRef="#ctx0" brushRef="#br0" timeOffset="4917.65">2625 0,'-14'10,"-5"7,6-3,9-4,6-9,7-4,-2-2,-8 0,-3 5,3 4,3 0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47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587 206,'1'-3,"0"1,0-1,-1 1,1-1,-1 1,1-1,-1 1,0-1,0 1,0-1,-1 1,1-1,0 1,-1-1,0 1,1 0,-1-1,0 1,0 0,-1-1,1 1,0 0,-1 0,1 0,-1 0,0 0,1 0,-1 1,0-1,0 1,0-1,0 1,-1 0,1-1,0 1,-1 0,1 1,0-1,-1 0,1 1,-1-1,1 1,-1 0,1 0,-1 0,0 0,-16-2,0 1,0 1,0 1,1 0,-1 2,0 0,1 1,0 1,0 0,0 2,-4 2,-164 72,184-79,-1-1,1 1,-1 0,1 0,0 0,0 0,0 0,0 0,1 0,-1 1,0-1,1 1,0-1,-1 1,1 0,0 0,0-1,1 1,-1 0,1 0,-1 0,1 0,0 0,0 0,0 0,0 0,1-1,-1 1,1 0,0 0,0 0,0-1,0 1,0 0,1-1,-1 1,1-1,-1 1,1-1,0 0,0 0,0 0,0 0,1 0,-1 0,0 0,1-1,0 1,-1-1,1 0,0 0,-1 0,1 0,0 0,2 0,26 8,-1 0,2-3,-1 0,1-2,-1-1,21-2,-75 4,1 1,0 0,0 2,1 0,0 2,0 0,1 1,0 1,1 1,1 1,0 1,0 0,2 1,0 1,-4 7,14-20,1 1,0 0,0 1,0-1,1 1,0 0,0 0,0 0,1 1,0-1,0 1,1 0,-1 0,2 0,-1 0,1 0,0 0,0 1,1-1,0 0,0 0,1 0,0 1,0-1,1 0,0 0,0 0,1-1,-1 1,1 0,1-1,0 0,-1 0,2 0,3 4,1-5,1 0,0-1,1 0,-1-1,1 0,-1 0,1-1,0-1,0 0,0 0,0-1,-1-1,1 0,0 0,10-3,132-43,-134 41</inkml:trace>
  <inkml:trace contextRef="#ctx0" brushRef="#br0" timeOffset="727.3">361 7,'0'0,"-1"0,1 0,0 0,-1 0,1 0,-1 0,1 0,0 0,-1 0,1 0,0 0,-1 0,1 0,0-1,-1 1,1 0,0 0,-1 0,1-1,0 1,0 0,-1 0,1-1,0 1,0 0,-1 0,1-1,0 1,0 0,0-1,-1 1,1 0,0-1,0 1,0 0,0-1,-12 38,-6 160,-11 11,-42 229,40-234,26-80,5-116,1-6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59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62 481,'-3'2,"0"-1,1 1,-1 0,0 0,1 0,-1 0,1 1,0-1,0 1,0-1,0 1,0 0,1 0,-1-1,1 1,0 0,0 1,0-1,0 1,-5 15,1 0,1 1,1-1,0 1,2 0,0-1,1 1,1 0,1 0,4 13,-6-27,1-1,0 1,0-1,0 1,1-1,0 0,0 0,0 0,1 0,0 0,-1 0,2-1,-1 1,1-1,-1 0,1 0,0 0,0-1,1 1,-1-1,1 0,0 0,0-1,0 1,0-1,0 0,0-1,1 1,-1-1,0 0,1 0,-1-1,1 1,0-1,0-1,9-3,-1-1,1-1,-1 0,0-1,0 0,-1-1,0-1,-1 0,0-1,0 0,-1-1,0 0,-1-1,0 0,-1 0,0-1,2-6,74-115,-83 133,-1 0,1 1,-1-1,1 1,0 0,0-1,-1 1,1 0,0 0,0 0,-1 0,1 0,0 1,-1-1,1 0,0 1,-1-1,1 1,0 0,-1 0,1-1,-1 1,1 0,-1 0,0 0,1 1,-1-1,0 0,0 0,0 1,0-1,0 1,0-1,0 1,0-1,0 1,-1-1,1 1,-1 0,1-1,-1 1,0 0,0 0,1-1,-1 1,0 0,-1 1,6 7,-1 0,0 0,1 0,1 0,-1 0,1-1,1 0,0 0,0-1,1 1,0-2,0 1,1-1,0 0,0-1,0 0,1-1,0 0,0 0,1-1,-1 0,1-1,0 0,6 0,-9-2,-1 0,1 0,-1-1,1 0,-1-1,1 1,-1-1,1-1,-1 1,0-1,1-1,-1 1,0-1,-1-1,1 1,0-1,-1 0,0-1,0 1,0-1,-1 0,1-1,-1 1,0-1,-1 0,0 0,0-1,0 1,0-1,-1 0,-1 0,1-2,3-100,-7 85</inkml:trace>
  <inkml:trace contextRef="#ctx0" brushRef="#br0" timeOffset="585.363">1134 1,'0'49,"0"113,17 124,1-129,-18-155,1 1,0-1,0 1,0-1,0 0,0 1,0-1,0 0,1 0,-1 0,1 0,0 0,0 0,-1 0,1-1,0 1,1-1,-1 1,0-1,0 0,0 0,1 0,-1 0,1 0,-1 0,1-1,-1 1,1-1,-1 0,1 0,-1 0,1 0,-1 0,1 0,-1-1,1 1,-1-1,1 0,-1 1,2-2,93-52,1-25,-96 80,1 0,-1 0,0 0,0 0,0 0,0 1,-1-1,1 1,0-1,-1 1,1 0,-1-1,1 1,-1 0,0 0,1 0,-1 0,0 0,-1 0,1 0,0 1,0-1,-1 0,0 0,1 1,-1-1,0 0,0 0,0 1,0-1,-1 0,1 1,-1 0,3 12,0-1,0-1,1 1,1-1,0 0,0 0,1-1,1 1,1-1,-1-1,8 11,-2-8,-5-4</inkml:trace>
  <inkml:trace contextRef="#ctx0" brushRef="#br0" timeOffset="1085.927">1727 707,'17'2,"0"-1,0-1,0-1,0 0,0-1,-1-1,1-1,-1 0,1-1,-1-1,-1 0,1-1,-1-1,0 0,-1-1,0-1,0 0,-1-1,6-6,-17 14,0 1,0 0,0-1,-1 1,1-1,-1 1,0-1,1 0,-1 0,0 0,-1 1,1-1,0 0,-1 0,0 0,0 0,0 0,0 0,0 0,0 0,-1 0,1 0,-1 0,0 0,0 0,0 1,0-1,-1 0,1 1,-1-1,1 1,-1-1,0 1,0 0,0-1,0 1,-1 0,1 1,0-1,-1 0,0 1,1-1,-1 1,0 0,1 0,-1 0,-3-1,-6 2,0 0,-1 1,1 0,0 1,0 0,0 1,0 0,0 1,1 0,-1 1,1 1,0-1,1 2,-1-1,1 2,1-1,-1 1,1 1,1-1,0 2,0-1,0 1,-4 9,3-9,1 0,0 1,1 0,0 0,1 1,0-1,1 2,1-1,-1 0,2 1,0 0,0 4,2-11,0-1,1 1,0-1,0 1,0 0,1-1,0 1,0-1,1 1,-1-1,1 0,0 1,0-1,1 0,0 0,0-1,0 1,0 0,1-1,0 0,0 0,0 0,0 0,0-1,1 0,0 0,-1 0,1 0,4 1,11 2,-1-2,1 0,0-1,0-1,0 0,1-2,-1 0,0-2,0 0,0-1,0-1,0-1,-1-1,0 0,1-2,14-2</inkml:trace>
  <inkml:trace contextRef="#ctx0" brushRef="#br0" timeOffset="1532.062">2264 763,'-1'1,"0"0,0 0,0 0,0 0,0 0,1 1,-1-1,1 0,-1 1,1-1,-1 0,1 1,0-1,-1 0,1 1,0-1,0 1,0-1,0 0,1 1,-1-1,0 1,0-1,1 0,-1 1,1-1,-1 0,1 1,0-1,0 0,-1 0,1 0,0 0,0 1,0-1,0 0,0-1,0 1,0 0,1 0,-1 0,0-1,0 1,1 0,0-1,11-6,-1-1,1 0,-1-1,-1-1,0 1,0-2,0 0,-1 0,-1-1,0 0,0 0,1-5,39-42,19-12,-68 70,1 0,0 1,0-1,0 0,-1 0,1 1,0-1,-1 1,1-1,0 1,-1-1,1 1,0-1,-1 1,1-1,-1 1,1 0,-1-1,1 1,-1 0,0 0,1-1,-1 1,0 0,1 0,-1-1,0 1,0 0,0 0,0 0,0-1,0 1,0 0,0 0,0 0,0 0,0-1,-1 1,1 0,0 0,0 1,-1 6,1 0,1 0,-1 0,1 0,1 0,0 0,0 0,0 0,1-1,0 1,1-1,-1 0,1 1,1-2,-1 1,1-1,1 1,-1-1,1-1,0 1,0-1,1 0,-1 0,1-1,0 0,3 1,-3-2,1-1,-1 0,0 0,0-1,1 0,-1 0,1 0,-1-1,1-1,-1 1,1-1,-1 0,0-1,1 0,-1 0,0 0,0-1,-1 0,1-1,0 1,-1-1,0 0,0-1,0 0,0 0,-1 0,0 0,1-3,6-3,0-2,-1 1,0-1,-1-1,-1 0,0 0,-1-1,0 0,-2-1,1 0,2-14,-5 7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50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121 499,'-11'9,"1"1,1 1,0 0,0 0,1 0,0 1,1 1,1-1,0 1,0 0,1 1,-1 8,0-2,2-1,0 1,1 0,1 0,1 0,1 0,1 1,0-1,1 0,2 0,0-1,2 5,-5-19,0 0,0-1,0 1,0 0,1-1,0 1,0-1,0 0,0 0,1 0,0 0,0 0,0 0,0-1,0 1,1-1,0 0,-1 0,1 0,0-1,1 1,-1-1,0 0,1 0,-1-1,1 1,-1-1,1 0,0 0,0 0,-1-1,1 0,0 0,0 0,0 0,-1-1,1 0,0 0,-1 0,1-1,-1 1,1-1,-1 0,0 0,1-1,1-1,7-11,0-1,-1 0,-1-1,-1 0,0-1,-2 0,0 0,0-1,-1-4,-2 10,98-301,-75 232,-23 106,-6 113,11 175,2-186,-5 1,-7 47,-1-159,2 2,-2 0,0 0,-1 0,-1 0,-1-1,0 0,-1 1,0-1,-2-1,0 1,0-1,-5 5,10-16,0-1,-1 1,1-1,-1 0,1 0,-1 0,0 0,0-1,0 1,-1-1,1 0,-1 0,1 0,-1 0,0 0,1-1,-1 0,0 0,0 0,0 0,0 0,0-1,0 0,0 0,0 0,0 0,0-1,-1 1,2-1,-1 0,0 0,0-1,0 1,0-1,1 0,-1 0,1 0,-1 0,1-1,0 1,0-1,0 0,0 0,1 0,-1 0,1 0,0-1,0 1,-2-4,0-16,2-1,0 0,1 0,1 0,2 0,2-12,-2 11,2 1,1 0,1 1,0-1,2 1,1 0,2 0,1-1</inkml:trace>
  <inkml:trace contextRef="#ctx0" brushRef="#br0" timeOffset="353.18">770 725,'34'-5,"25"-1,7 0,-2 1,-8 1,-8 2,-8 1,-5 1,-15 0,-9 0</inkml:trace>
  <inkml:trace contextRef="#ctx0" brushRef="#br0" timeOffset="598.995">714 951,'43'-5,"24"-6,5-2,-4 2,-10 3,-9 2,-9 3,-6 1,-4 2,-2 0,-7 0</inkml:trace>
  <inkml:trace contextRef="#ctx0" brushRef="#br0" timeOffset="1414.466">1673 387,'2'1,"0"0,-1 0,1 1,0-1,0 1,-1 0,1 0,-1-1,0 1,1 0,-1 0,0 0,0 0,0 0,0 1,-1-1,1 0,0 0,-1 1,0-1,1 0,-1 1,0-1,0 0,-1 2,2-1,1 242,-31-8,34-102,8-122,-8-19</inkml:trace>
  <inkml:trace contextRef="#ctx0" brushRef="#br0" timeOffset="2096.801">1475 471,'17'-22,"1"1,1 1,1 0,0 2,1 0,1 2,1 0,0 1,1 2,1 0,0 1,0 2,1 1,1 1,-1 1,1 1,1 1,-1 2,0 0,1 2,13 2,-38-2,1 0,-1 1,1-1,-1 1,1-1,-1 1,1 0,-1 1,1-1,0 1,-1-1,1 1,-1 0,0 0,1 1,-1-1,0 1,0-1,0 1,0 0,0 0,0 1,0-1,-1 1,1-1,-1 1,0 0,0 0,0 0,0 0,0 0,-1 0,1 0,-1 1,0-1,1 3,-7 9,-1-1,0 1,-2-1,1-1,-1 1,-1-1,-1-1,0 0,0 0,-1-1,0 0,-1-1,0 0,-1-1,0 0,-1-1,0-1,0 0,0-1,-30 17,30-16,0 0,1 0,0 1,0 1,1 0,0 1,-10 10,20-16,-1 0,1 0,0 0,0 0,1 1,-1-1,1 0,0 1,0 0,1-1,-1 1,1-1,0 1,0 0,0-1,1 1,0-1,0 1,0-1,0 1,1-1,-1 0,1 1,1-1,-1 0,0 0,1-1,0 1,0 0,0-1,0 0,0 1,1-1,-1-1,1 1,3 2,104 111,51 2,-149-98,-6-4</inkml:trace>
  <inkml:trace contextRef="#ctx0" brushRef="#br0" timeOffset="2655.765">2717 132,'-17'11,"0"2,0 0,2 2,0-1,0 2,1 0,1 0,1 1,0 1,2 0,0 1,1 0,0 0,1 2,7-12,1 0,0 0,0 0,1 0,0 0,1 0,-1 0,2 0,-1-1,1 1,1-1,0 0,0 0,0 0,1 0,0-1,0 0,1 0,0 0,0-1,1 0,0 0,0 0,0-1,1 0,0-1,0 1,0-1,0-1,0 0,1 0,0-1,-1 0,1 0,0-1,0 0,0 0,0-1,0-1,0 1,0-1,6-2,2-2,-1 0,-1-1,1-1,-1 0,0-1,0-1,-1 0,-1-1,1-1,-1 0,-1 0,0-1,-1-1,0 0,-1-1,-1 0,0 0,-1-1,0 0,-1 0,-1-1,0 0,-1 0,2-14,-7 25,1-1,-1 1,0 0,0-1,0 1,-1 0,0 0,0-1,0 1,0 0,-1 0,0 0,0 0,-1 1,1-1,-1 0,0 1,0 0,0 0,-1 0,0 0,0 0,0 1,0-1,0 1,0 0,-1 1,0-1,1 1,-1 0,0 0,0 0,-5 0,-87-4,68 7</inkml:trace>
  <inkml:trace contextRef="#ctx0" brushRef="#br0" timeOffset="2966.129">2435 414,'44'-14,"18"-10,4-1,-5 4,-8 6,-7 5,-13 9,-6 5,-9 7,-2 0,-3 5,0 3,3-1,4-3,-2-1,1-1,2-4,-3-3</inkml:trace>
  <inkml:trace contextRef="#ctx0" brushRef="#br0" timeOffset="3452.058">3140 47,'15'-9,"13"-4,8 1,2 2,-5 8,-13 9,-15 8,-8 6,-4 5,4-3,8-5,8-5,6-6,4 2,4-1,2-2,-4 3,-6-1</inkml:trace>
  <inkml:trace contextRef="#ctx0" brushRef="#br0" timeOffset="3802.071">2237 725,'84'10,"0"-4,0-3,0-4,0-4,0-3,1-4,-3-4,183-19,-241 34</inkml:trace>
  <inkml:trace contextRef="#ctx0" brushRef="#br0" timeOffset="4288.009">2547 951,'73'-17,"1"3,0 3,8 3,-15 14,-65-6,-1 0,0 0,0 0,0 0,0 1,0-1,0 0,0 1,0-1,0 0,0 1,0-1,0 1,0 0,-1-1,1 1,0 0,0 0,0-1,-1 1,1 0,0 0,-1 0,1 0,-1 0,1 0,-1 0,0 0,1 0,-1 0,0 0,0 0,0 0,1 0,-1 0,0 0,0 0,-1 0,1 1,0-1,0 0,0 0,-1 0,1 0,-1 0,1 0,-1 0,1 0,-1 0,1-1,-1 1,0 0,1 0,-1 0,0-1,0 1,-108 85,61-55,12-7,24-17,0 0,1 1,0 1,0-1,1 1,0 1,0 0,1 1,1-1,0 2,0 0,7-11,0 0,0 0,1 1,-1-1,1 0,-1 1,1-1,-1 1,1-1,0 1,-1-1,1 1,0-1,0 1,0-1,1 1,-1-1,0 1,0-1,1 0,-1 1,1-1,-1 1,1-1,0 0,-1 1,1-1,0 0,0 0,0 0,0 0,0 1,0-1,0-1,0 1,1 0,-1 0,0 0,1-1,-1 1,0 0,1-1,-1 1,1-1,0 0,70 8,-71-8,44-2,1-3,-1-2,0-1,-1-3,0-2,29-12,-49 16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81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3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-16506.369">3823 3698,'173'-17,"-50"-12,5 6,-114 20,-1 0,0 0,1 1,-1 1,1 0,0 1,-1 0,1 1,-1 1,12 2,154 33,-123-30,-1-2,1-3,49-4,-9 0,130-27,-137 30,104-12,-132 1,0 3,0 3,1 3,36 4,11-2,257-1,-342 0</inkml:trace>
  <inkml:trace contextRef="#ctx0" brushRef="#br0" timeOffset="-14642.317">973 311,'3081'0,"-2661"-28,22 28,-194 29,48-31,-96-25,110 27,-259 5,-33 1</inkml:trace>
  <inkml:trace contextRef="#ctx0" brushRef="#br0" timeOffset="-13389.244">5150 29,'1'0,"-1"0,1-1,-1 1,0-1,1 1,-1 0,1 0,-1-1,1 1,-1 0,1 0,-1 0,1 0,0-1,-1 1,1 0,-1 0,1 0,-1 0,1 0,-1 0,1 0,0 1,-1-1,1 0,-1 0,1 0,-1 1,1-1,-1 0,1 0,-1 1,1-1,-1 0,0 1,1-1,-1 1,1-1,-1 0,0 1,1-1,-1 1,0-1,0 1,1-1,-1 1,0-1,0 1,0-1,0 1,0 0,0-1,0 1,0-1,0 1,0-1,0 1,0-1,0 1,0 0,5 39,-5-39,31 230,-32-65,12 158,4-128,-9 0,-8 25,0-24,2 396,29-176,-30 231,-25-389,-5-4,31 24,-29-51,29-215,-1-9,0 1,1 0,-1 0,1 0,1-1,-1 1,1 0,-1 0,1-1,0 1,1 0,-1-1,1 1,0-1,2 2,16-30,1-42,-18 43</inkml:trace>
  <inkml:trace contextRef="#ctx0" brushRef="#br0" timeOffset="-13037.276">5488 3219,'-19'38,"-16"27,-7 13,0-3,1-5,3-8,3-7,-2-2,1-5,1-6,2-6,7 1,3-6,4-3,3-2,2-1,4-4</inkml:trace>
  <inkml:trace contextRef="#ctx0" brushRef="#br0" timeOffset="-12172.015">5488 1,'-19'23,"0"1,2 1,0 1,2 0,-3 10,-56 88,-137 147,174-228,30-36,0 0,1 0,-1 0,2 1,-1 0,1 0,0 1,0-1,1 1,0 0,1 0,0 1,1-1,-2 8,6 0</inkml:trace>
  <inkml:trace contextRef="#ctx0" brushRef="#br0" timeOffset="-5725.689">5941 1187,'-18'67,"15"-28,2 0,1 0,2 0,7 36,3 71,-13-93,12 89,-5-124</inkml:trace>
  <inkml:trace contextRef="#ctx0" brushRef="#br0" timeOffset="-5219.251">5771 1299,'14'-30,"2"2,0 0,2 1,1 0,1 2,1 0,1 1,2 2,0 0,14-9,-28 24,-1 0,1 1,0 0,1 0,-1 1,1 1,0 0,1 0,-1 1,1 1,-1-1,1 2,0 0,0 0,-1 1,1 1,0 0,0 0,-1 1,1 1,-1 0,0 0,1 1,-9-2,-1-1,0 1,0-1,0 1,0 0,0 0,0 0,0 0,0 0,-1 1,1-1,-1 0,0 1,0-1,0 1,0-1,0 1,0 0,-1-1,1 1,-1 0,1-1,-1 1,0 0,0 0,-1-1,1 1,-1 0,1-1,-1 1,0 1,-37 85,32-78,-12 20,-2-1,-2-2,0 0,-2-1,-23 20,-1 3,45-48,0-1,1 1,-1 0,1 0,-1 1,1-1,0 0,0 1,0-1,0 1,0 0,1 0,-1 0,1-1,-1 1,1 1,0-1,1 0,-1 0,0 0,1 0,0 1,0-1,0 0,0 0,0 1,1-1,-1 0,1 0,0 0,0 0,0 0,0 0,1 0,-1 0,1 0,0 1,160 90,1-5,-147-81</inkml:trace>
  <inkml:trace contextRef="#ctx0" brushRef="#br0" timeOffset="-4773.357">6815 1327,'-24'15,"-17"18,-2 10,6 1,10-2,9-3,8-3,10-8,5-4,7-6,6-2,5-2,3-5,-3-8,-1-5,-3-1</inkml:trace>
  <inkml:trace contextRef="#ctx0" brushRef="#br0" timeOffset="-4474.346">7097 1299,'-9'12,"0"1,1 0,0 0,1 1,0 0,2 0,-1 1,2-1,0 1,1 1,0-1,1 5,1-17,1-1,0 1,0-1,0 1,1-1,-1 1,0 0,1-1,0 1,0-1,0 0,0 1,0-1,0 0,0 1,1-1,-1 0,1 0,-1 0,1 0,0-1,0 1,0 0,0-1,0 1,0-1,1 0,-1 1,0-1,1 0,-1-1,1 1,-1 0,1-1,-1 1,1-1,-1 0,1 0,0 0,-1 0,1 0,-1-1,1 1,-1-1,1 1,-1-1,1 0,-1 0,0 0,1-1,-1 1,0 0,2-2,12-6,-1-2,0 1,0-2,-1 0,0-1,-1 0,-1-1,0 0,-1-1,3-6,-11 18,1-1,-1 0,0 0,-1 0,1 0,-1-1,0 1,0-1,0 0,-1 1,1-1,-1 0,-1 0,1 0,0 0,-1 1,0-1,0 0,-1 0,1 0,-1 0,0 0,-1 0,1 1,-1-1,0 0,0 1,0-1,0 1,-1 0,0 0,0 0,0 0,0 1,-1-1,1 1,-1-1,0 1,0 1,0-1,-1 0,0 0,-5 2,1 0,-1 1,1-1,-1 2,1-1,-1 1,1 1,0 0,-1 0,1 1,0 0,1 0,-1 1,0 1,1-1,0 1,-4 4,-13 6</inkml:trace>
  <inkml:trace contextRef="#ctx0" brushRef="#br0" timeOffset="-4088.376">7718 1074,'-9'3,"0"0,1 1,-1 0,1 1,0 0,0 0,0 1,1 0,0 0,0 0,1 1,0 0,0 1,0-1,1 1,0 0,1 1,0-1,-1 4,5-8,1 0,0 0,0 0,0 0,0 0,1-1,-1 1,1 0,0-1,0 1,1-1,-1 0,1 1,-1-1,1 0,0-1,0 1,0 0,1-1,-1 0,1 0,-1 0,1 0,0 0,-1-1,1 1,42 31,-43-30,-1 0,0 1,-1-1,1 1,0 0,-1-1,0 1,0 0,0 0,-1 0,1-1,-1 1,0 0,0 0,0 0,-1 0,1 0,-1 0,0 0,0-1,0 1,0 0,-1 0,0-1,0 1,0-1,0 0,0 0,-1 0,1 0,-1 0,0 0,0 0,0-1,0 0,0 1,0-1,-1 0,1-1,-1 1,0-1,1 1,-1-1,0 0,-5 4,3-1,-1 0,1 0,-1-1,1 1,-1-2,0 1,0-1,0 0,-1 0,1-1,0 0,-1 0,1-1,-4 0,-6-5</inkml:trace>
  <inkml:trace contextRef="#ctx0" brushRef="#br0" timeOffset="-3667.492">8311 847,'-33'14,"1"2,1 0,0 2,2 2,0 0,1 2,1 1,-3 5,23-22,0 1,1-1,0 1,0 1,0-1,1 1,0 0,0 1,1-1,0 1,0 0,1 0,0 0,1 0,0 0,1 1,0-1,0 1,1-1,0 1,0-1,1 0,1 1,0-1,0 0,0 1,1-1,1-1,0 1,0 0,1 1,0-3,1 0,0 0,0-1,0 0,1 0,-1-1,2 1,-1-2,0 1,1-1,0 0,0 0,0-1,0 0,1-1,-1 0,1 0,0 0,-1-1,5-1,6 2,1-2,-1 0,1-2,-1 0,1-1,-1-1,0 0,14-7,-15 4,0-2,-1 0,0-1,0-1,-1 0,-1-2,0 1,0-2,-2 0,1-1,-2 0,0-1,-1 0,-1-1,0 0,-1 0,-1-1,0-1,-2 1,0-1,-1 0,-1-1,-1 1,-1-1,0-9,-2 19,-2-1,1 1,-2 0,1 0,-1-1,-1 2,0-1,0 0,-1 1,0 0,-1 0,1 0,-2 1,1-1,-2 2,1-1,-1 1,0 0,0 1,0-1,-1 2,0-1,-1 1,1 1,-1 0,0 0,0 1,0 0,0 0,0 1,-1 1,1 0,-1 0,1 1,-1 1,1-1,-2 2,-10 0,1 2,0 0,0 2,0 0,1 1,-1 1,2 1,-3 2,-14 10</inkml:trace>
  <inkml:trace contextRef="#ctx0" brushRef="#br0" timeOffset="-3334.804">7916 1243,'21'-18,"43"-40,3 3,1 3,14-4,-79 54,0-1,0 1,0-1,0 1,0 0,0 0,1 0,-1 1,1-1,-1 1,1 0,0 0,-1 0,1 0,0 1,0 0,-1-1,1 1,0 1,0-1,-1 0,1 1,0 0,0 0,-1 0,1 0,-1 1,1-1,-1 1,0 0,3 2,13 30,30 26,-39-54,1 0,0-1,-1-1,2 0,-1 0,0-1,1-1,0 0,0 0,-1-1,1-1,0 0,0 0,0-1,0-1,-1 0,1 0,4-3,8-1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59.79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0 724,'594'0,"-423"29,280-29,113 0,-338 28,507-28,12 0,-501 29,461-29,-508-29,283 29,85 0,-340-29,311 30,-512-1</inkml:trace>
  <inkml:trace contextRef="#ctx0" brushRef="#br0" timeOffset="2464.958">4855 302,'0'622,"-28"-452,16-14,6-137</inkml:trace>
  <inkml:trace contextRef="#ctx0" brushRef="#br0" timeOffset="3201.163">5136 499,'-4'2,"-1"0,0 0,1 0,0 0,-1 1,1 0,0 0,0 0,0 0,1 0,-1 1,1 0,0 0,0 0,-1 1,-8 10,-171 152,-172 194,325-301,30-59,0-1,0 1,0-1,0 1,0-1,1 1,-1-1,0 1,0-1,1 1,-1-1,0 1,1-1,-1 1,1-1,-1 0,1 1,-1-1,0 1,1-1,-1 0,1 0,0 1,-1-1,1 0,-1 0,1 0,-1 0,1 0,-1 1,1-1,0 0,-1 0,1 0,-1-1,1 1,-1 0,1 0,0 0,-1 0,1 0,-1-1,1 1,-1 0,1 0,-1-1,1 1,-1 0,0-1,1 1,-1-1,1 1,-1-1,0 1,1 0,-1-1,0 0,30-21,-14 8,-1 2</inkml:trace>
  <inkml:trace contextRef="#ctx0" brushRef="#br0" timeOffset="6234.921">5899 47,'-4'1,"1"1,-1 0,1 0,0 0,0 0,-1 0,1 1,1 0,-1-1,0 1,1 0,-1 0,1 0,0 1,0-1,0 0,0 1,1 0,-2 2,2-3,-3 6,0 0,0 1,1 0,0-1,0 1,1 0,1 0,0 1,0-1,1 0,0 0,1 2,-1-8,1 1,0-1,0 0,0 0,0 0,1 0,-1 0,1 0,0 0,1 0,-1 0,0-1,1 1,0-1,0 0,0 0,0 0,0 0,1-1,0 1,-1-1,1 0,0 0,0 0,0 0,0-1,0 0,0 1,3-1,2-2,1 0,-1 0,0-1,1-1,-1 1,0-1,-1-1,1 0,-1 0,1 0,-1-1,0-1,-1 1,0-1,1 0,-2-1,1 0,-1 0,0 0,-1-1,1 0,-1 0,0-3,9-8,-1 0,-1-1,-1-1,-1 0,0 0,-2-1,-1 0,4-19,-10 40,-1 1,1 0,0 0,-1 0,1 0,-1-1,1 1,0 0,-1 0,1 0,0 0,-1 0,1 1,0-1,-1 0,1 0,-1 0,1 0,0 1,-1-1,1 0,-1 1,1-1,-1 0,1 1,-1-1,1 1,-1-1,1 0,-1 1,0 0,1-1,-1 1,0-1,1 1,-1-1,0 1,0 0,1-1,-1 1,0-1,0 1,0 0,0-1,0 1,0 0,0-1,0 1,0-1,0 1,0 0,0-1,-1 1,1 0,0-1,0 1,32 86,-5 1,-3 1,11 80,-23-97,-3 1,-3 0,-4 0,-2 1,-7 37,6-107,0 17,-1 0,-1 0,0 1,-2-2,-1 1,0-1,-2 0,0 0,-1-1,-1 0,-1 0,-1-1,0-1,-1 0,8-12,1-1,-1 0,0 0,0-1,0 1,0-1,-1 0,1 0,-1-1,0 0,0 0,0 0,0-1,0 0,0 0,0 0,-1-1,1 0,0 0,0-1,0 1,-1-1,1-1,0 1,0-1,1 0,-1 0,0-1,1 0,-1 0,1 0,0-1,0 1,0-1,0 0,1-1,0 1,0-1,0 0,0 0,1 0,0-1,0 1,0-1,-1-5,1 0,0 0,1 0,0-1,1 1,0 0,1-1,0 0,1 1,0 0,1-1,0 1,1 0,0 0,1 0,0 0,1 0,0 1,3-3,12-22,3 1,0 0,3 2,14-14,-26 31,1 0,0 1,1 1,0 1,1 0,1 1,0 1,0 0,1 2,0 0,1 1,3 0,2 2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4:23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115 170,'-5'33,"-7"41,0 11,-4 2,1-9,3-9,4-11,3-11,-2-8,-1-6,2-4,2-2,1-1,2 0,0 0,1-3</inkml:trace>
  <inkml:trace contextRef="#ctx0" brushRef="#br0" timeOffset="601.745">876 170,'-28'2,"0"1,1 1,-1 2,1 0,0 2,1 2,0 0,0 1,1 2,0 0,-15 13,33-20,1 1,0-1,0 1,0 0,1 1,0-1,1 1,0 0,0 1,1-1,0 0,0 1,1 0,0 0,0-1,1 1,0 0,1 0,0 0,0 0,1 0,0 0,1 0,0 0,0 0,1-1,0 1,1-1,0 0,0 0,0 0,1 0,1 0,-3-5,1 0,0 0,-1-1,1 1,0-1,0 1,1-1,-1 0,0-1,1 1,-1-1,1 0,-1 0,1 0,0-1,-1 0,1 1,0-2,-1 1,1 0,0-1,-1 0,1 0,-1-1,1 1,-1-1,0 0,2-1,113-78,-103 68,41-35,-1-2,-3-2,-3-2,6-13,-63 102,-69 170,42-7,19-19,10-160</inkml:trace>
  <inkml:trace contextRef="#ctx0" brushRef="#br0" timeOffset="864.827">1356 677,'-14'29,"-5"14,5 0,6-7</inkml:trace>
  <inkml:trace contextRef="#ctx0" brushRef="#br0" timeOffset="1272.485">1864 113,'-12'7,"-7"2,0 2,1 0,0 1,0 1,1 0,1 1,0 1,1 1,-11 16,24-30,1 0,-1-1,1 1,0 1,0-1,0 0,0 0,0 0,1 1,-1-1,1 0,-1 1,1-1,0 0,0 1,0-1,0 0,0 1,1-1,-1 0,1 1,-1-1,1 0,0 0,0 1,0-1,0 0,0 0,1 0,-1 0,1-1,-1 1,1 0,0 0,-1-1,1 1,0-1,0 0,0 1,0-1,0 0,221 80,-217-79,-1 0,1 1,-1 0,1-1,-1 2,0-1,-1 1,1-1,0 1,-1 1,0-1,0 1,0-1,-1 1,0 0,1 0,-2 1,1-1,-1 1,0-1,0 1,0 0,-1 0,0-1,0 1,0 0,-1 0,0 0,0 0,0 0,-2 5,-2-1,-1 0,-1-1,1 0,-2 0,1-1,-1 0,0 0,-1 0,0-1,0 0,-1 0,1-1,-1-1,-1 1,1-1,-1-1,-89 21,75-25</inkml:trace>
  <inkml:trace contextRef="#ctx0" brushRef="#br0" timeOffset="1515.969">1920 29,'44'-5,"32"-2,9 1,-5 1,-7 2,-6 0,-10 7,-4 2,-8 0,0 0,-5-3,-7 0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0,'-23'67,"-16"25,-4-2,-50 75,-57 64,148-227,1 0,0 0,0 0,0 0,0 0,0 0,0 1,0-1,1 0,-1 1,1-1,0 0,0 1,-1-1,2 1,-1-1,0 1,0-1,1 0,-1 1,1-1,0 0,0 0,0 1,0-1,0 0,0 0,0 0,1 0,-1 0,1 0,0-1,-1 1,1 0,0-1,0 1,0-1,0 0,0 0,0 0,1 0,-1 0,0 0,0 0,1-1,-1 1,2-1,23 4,1-1,0-1,0-2,-1 0,1-2,3-2,15-12,-27 3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1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61,'93'-45,"-70"40,1 1,0 1,-1 1,1 1,0 1,12 2,5-1,-34-1,0 0,0 1,0 0,0 0,0 0,0 1,0 0,-1 1,1-1,-1 1,1 0,-1 1,0 0,0 0,-1 0,1 1,-1-1,0 1,0 1,0-1,-1 1,0-1,0 1,0 1,-1-1,0 0,0 1,-1-1,0 1,0 0,0 0,-1 0,0 2,3 32,-1-1,-2 1,-2-1,-4 21,-23 137,-1 27,30 538,-1-262,1-478,2-1,1 0,1 0,1 0,0-1,2 0,1 0,0-1,1 0,2-1,0 0,0 0,2-1,8 15,-15-18,1-1,1 1,1-2,0 1,0-2,1 1,1-2,0 1,1-1,0-1,0-1,1 0,5 2,-117 5,86-14,1 1,0 0,0 1,0 0,0 0,0 1,1 1,0-1,0 2,0 0,1 0,0 0,0 1,1 1,0-1,1 1,0 1,0-1,1 1,0 0,0 1,1-1,1 1,0 0,0 0,1 1,1-1,-1 6,-23 183,24 223,19-299,-12-107,-2 0,0 0,-1 0,-1 0,-1 0,0 1,-1-1,-1 0,-1 0,-4 15,-23 205,23-202,4-10,-2 0,0-1,-2 0,0 0,-2-1,0 0,-2 0,-1-1,0-1,-8 10,-179 170,186-190,-1-2,0 1,0-2,0 0,-1 0,-1-2,1 1,-1-2,0 0,0-1,-17 1,-101 1,109-7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1 339,'5'0,"11"0,8 0,4 0,2 0,2 0,-1 0,-1 0,0 0,-1 0,0 0,0 0,-1 0,0 0,0 0,0 0,0 0,-4 0</inkml:trace>
  <inkml:trace contextRef="#ctx0" brushRef="#br0" timeOffset="296.691">30 592,'33'0,"31"0,9 0,-3 0,-9 0,-10 0,-8 0,-8 0,-4 0,-3 0,-1 0,-6 0</inkml:trace>
  <inkml:trace contextRef="#ctx0" brushRef="#br0" timeOffset="912.535">340 0,'25'21,"1"-1,0-1,2-1,0-2,1-1,0-1,11 3,40 20,81 52,-158-87,1 1,-1 0,0 0,0 0,-1 0,1 0,-1 0,1 1,-1-1,0 1,0 0,-1 0,1-1,-1 1,0 0,0 0,0 0,0 1,-1-1,0 0,0 0,0 0,0 0,0 0,-1 0,0 0,-1 4,-45 103,30-79,-1-1,-2-1,0-1,-2-1,-8 7,-97 94,27-40,80-71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4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5,4 1,2 0,2-1,-1-1,-1-2,0-1,0-1,-2 0,1 0,-1 0,0 0,-4-1</inkml:trace>
  <inkml:trace contextRef="#ctx0" brushRef="#br0" timeOffset="231.258">28 225,'29'0,"19"0,6 0,-1 0,-5 0,-6 0,-5 0,-9-4,-4-3,-7 1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255 127,'-5'43,"-1"38,-5 11,0-2,2-5,-3-14,1-13,2-7,3-7,2-7,-3-5,0-3,1-1,2-1,1 0,-4-5,0-1,1-4</inkml:trace>
  <inkml:trace contextRef="#ctx0" brushRef="#br0" timeOffset="488.43">1 127,'42'-22,"1"3,1 1,1 2,0 3,1 1,1 2,36-2,-66 10,1 0,-1 2,1 0,-1 1,0 1,1 0,13 5,-27-6,1 0,-1 0,0 1,1 0,-1 0,0 0,0 0,-1 1,1-1,0 1,-1 0,1 0,-1 0,0 1,0-1,-1 1,1-1,-1 1,1 0,-1 0,0 0,-1 1,1-1,-1 0,0 1,0-1,0 1,0-1,-1 1,0-1,0 4,-3 8,-1 0,-1-1,0 0,-1 0,-1 0,0-1,-1 0,-1 0,0-1,-1 0,0 0,-1-1,0-1,-1 0,0 0,-1-1,0-1,0 0,-1-1,-1 0,-48 40,60-46,-1 0,1 1,0 0,-1 0,1 0,1 0,-1 0,0 1,1-1,0 1,0 0,0 0,0 0,0 0,1 0,0 0,0 0,0 0,0 0,0 1,1-1,0 0,0 0,0 1,1-1,-1 0,1 0,0 1,0-1,1 0,-1 0,1 0,0 0,0-1,0 1,0 0,1-1,-1 0,1 1,2 0,7 7,2 0,-1-1,1-1,1 0,0-1,0 0,1-2,12 5,-11-5,0 1,0 0,-1 2,0 0,0 1,-1 0,6 6,-7-3,-1-3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91,'0'14,"0"25,0 9,0 2,-5 2,-1-3,0 0,1-4,1-4,-3-1,0-1,0-3,2-2,2-3,1-2,-3 0,-2-1,1-6</inkml:trace>
  <inkml:trace contextRef="#ctx0" brushRef="#br0" timeOffset="428.409">1 175,'26'-21,"1"1,1 1,1 1,0 2,1 1,1 1,0 2,1 1,26-5,-54 14,0 0,0 0,0 1,1-1,-1 1,0 0,0 1,1-1,-1 1,0 0,1 0,-1 0,1 0,-1 1,0 0,0 0,1 0,-1 0,0 1,0-1,0 1,0 0,0 0,-1 1,1-1,-1 1,1 0,-1 0,0 0,0 0,0 1,-1-1,1 1,-1-1,0 1,1 2,-3 6,-1 1,0-1,-1 1,0-1,-1 0,0 0,-1 0,0 0,-1-1,0 0,-1 0,0 0,-1 0,0-1,-1 0,0-1,-1 0,1 0,-2 0,1-1,-10 5,-25 32,24-24,15-18,0 1,0 0,0 0,1 1,-1-1,1 1,0 0,1 0,-1 0,1 1,0-1,1 1,-1 0,1-1,0 1,0 0,1 1,0-1,0 0,0 0,1 0,0 1,0-1,1 0,0 0,0 1,5 7,1-2,0 1,1-1,1 0,0 0,0-1,1 0,1-1,0 0,0-1,2 1,41 40,-37-34,-2-3</inkml:trace>
  <inkml:trace contextRef="#ctx0" brushRef="#br0" timeOffset="751.287">961 373,'-24'4,"-17"13,-8 6,6 6,10 1,5-3,8-3,8 1,5 0,8-4,5-1,6-4,6-4,4-4,3-4,3-3,1-1,-4 0</inkml:trace>
  <inkml:trace contextRef="#ctx0" brushRef="#br0" timeOffset="1062.816">1244 345,'-8'10,"1"0,1 1,0 0,1 0,0 1,0-1,1 1,1 0,0 0,0 0,2 1,-1-1,2 0,-1 1,2-1,0 1,0-1,1 0,2 7,-3-16,1-1,-1 1,1 0,0-1,0 1,0-1,0 0,0 0,1 0,-1 0,1 0,-1 0,1-1,0 1,-1-1,1 0,0 1,0-1,0-1,0 1,0 0,0-1,0 1,0-1,0 0,1 0,-1 0,0-1,0 1,0-1,0 0,0 1,0-2,6 0,-1 0,0-1,0-1,0 1,0-1,-1 0,0-1,0 0,0 0,0 0,3-5,-6 6,0 1,-1-1,0 0,1 0,-2 0,1 0,0-1,-1 1,0-1,0 0,0 1,-1-1,1 0,-1 0,0 0,-1 0,1 0,-1 0,0 0,0-1,-1 1,1 0,-1 0,0 0,-1 0,1 1,-1-1,0 0,0 0,0 1,-1 0,0-1,1 1,-2 0,1 0,0 0,-1 1,0-1,1 1,-2 0,1 0,-2-1,-20-4,2 3</inkml:trace>
  <inkml:trace contextRef="#ctx0" brushRef="#br0" timeOffset="1430.066">1808 260,'-38'21,"16"-11,2 1,0 1,0 1,1 1,0 0,2 2,0 0,-7 9,22-24,1 0,0 0,0 0,0 0,0 0,0 1,0-1,0 0,0 1,0-1,1 0,-1 1,1-1,-1 1,1-1,-1 1,1-1,0 1,0-1,0 1,0 0,0-1,0 1,0-1,0 1,0-1,1 1,-1-1,1 1,-1-1,1 1,0-1,0 0,-1 1,1-1,0 0,0 1,0-1,0 0,0 0,1 0,-1 0,0 0,68 19,-47-16,51 36,-72-38,1 0,-1-1,0 1,0 0,0 0,0 0,0 0,0 0,0 0,-1 0,1 0,-1 0,1 0,-1 0,0 0,0 0,0 0,0 0,0 1,0-1,-1 0,1 0,-1 0,1 0,-1 0,0 0,0 0,0 0,0-1,0 1,0 0,-1 0,1-1,0 1,-1-1,0 1,0 0,-5 4,-1-1,1 1,-1-1,0-1,0 1,-1-2,1 1,-1-1,0 0,0-1,0 0,0 0,-1-1,1 0,0-1,-1 0,1 0,-3-2,-13 2</inkml:trace>
  <inkml:trace contextRef="#ctx0" brushRef="#br0" timeOffset="2147.547">2146 260,'-8'6,"1"0,0 1,0 0,1 0,0 1,0 0,1 0,-1 0,2 1,-1 0,2 0,-1 0,1 0,0 1,1-1,0 1,1-1,0 1,0 0,1 0,1 8,-1-7,1 0,1 0,0 0,0 0,1-1,0 1,1-1,0 0,1 0,0-1,1 1,0-1,6 7,-9-12,0 0,1 0,0-1,0 1,0-1,0 0,1 0,-1 0,1-1,0 0,-1 0,1 0,0 0,0-1,1 1,-1-2,0 1,0 0,0-1,1 0,-1 0,0-1,0 1,1-1,-1 0,0 0,0-1,0 0,1 0,10-5,0-1,0-1,-1 0,0-1,0 0,-1-1,-1-1,0 0,0-1,-1-1,-1 0,0 0,-1-1,-1 0,1-3,-7 12,0 0,0-1,0 0,-1 1,0-1,0 0,-1 0,0-1,0 1,-1 0,1 0,-2 0,1 0,-1-1,0 1,0 0,-1 0,0 0,0 1,-1-1,0 0,0 1,0-1,-1 1,0 0,0 1,-1-1,0 1,0-1,0 1,0 1,-1-1,0 1,0 0,0 0,0 1,-1-1,1 2,-6-3,-80 3,68 8</inkml:trace>
  <inkml:trace contextRef="#ctx0" brushRef="#br0" timeOffset="2482.076">2033 514,'29'-4,"19"-8,6 0,-1 1,-5 2,-11 9,-6 2,-5 8,-1 1,0-2,1-1,0-3,0-2,2-1,0-1,-5-2</inkml:trace>
  <inkml:trace contextRef="#ctx0" brushRef="#br0" timeOffset="2865.402">2823 429,'39'0,"26"-5,8-1,-4 0,-9 1,-10 2,-9 1,-6 1,-5 0,-2 1,-6 0</inkml:trace>
  <inkml:trace contextRef="#ctx0" brushRef="#br0" timeOffset="3079.946">3106 232,'-15'43,"-4"29,1 6,3-4,4-11,10-15,4-12,6-12,3-9</inkml:trace>
  <inkml:trace contextRef="#ctx0" brushRef="#br0" timeOffset="3629.794">3557 203,'-6'11,"1"1,0 0,1 0,1 1,0-1,0 1,1 0,1-1,0 1,0 0,2 0,-1 0,2 0,0-1,0 1,1-1,1 2,-3-12,1 0,-1 0,1 0,0 0,-1 0,1 0,0-1,0 1,0-1,0 1,1-1,-1 0,0 0,0 0,1 0,-1 0,1 0,-1-1,0 1,1-1,-1 0,1 0,0 0,-1 0,1 0,-1 0,1-1,-1 1,0-1,1 0,-1 1,1-1,-1 0,0-1,75-48,156-200,-225 243,-6 5,-1-1,1 0,-1 1,1-1,0 1,0-1,0 1,0 0,1 0,-1 0,0 0,1 1,-1-1,1 0,0 1,0 0,-1 0,1 0,0 0,0 0,0 0,0 1,0-1,0 1,0 0,0 0,0 0,1 1,-1-1,0 1,0-1,-1 1,1 0,0 0,0 0,0 1,0-1,-1 1,1-1,-1 1,1 0,0 1,2 11,0 0,-1 0,-1 0,-1 0,0 1,0-1,-2 1,0-1,0 1,-2-1,1 1,-2-1,0 0,-3 7,-1 21,-7 42,-4-1,-4-1,-3-1,-3-1,-35 67,5-57,57-90,0 1,0 0,0-1,0 1,0-1,0 1,0-1,0 0,0 1,0-1,0 0,0 0,0 1,0-1,0 0,0 0,0 0,0-1,0 1,0 0,0 0,0 0,0-1,0 1,0-1,0 1,0-1,0 1,0-1,0 1,0-1,0 0,1 1,-1-1,0 0,0 0,1 0,-1 0,1 1,-1-1,1 0,-1 0,1 0,-1 0,1 0,0-1,-14-49,18 23,1 2,2-1,0 1,2 0,1 0,1 1,1 0,1 1,13-19,-10 18,1 0,1 1,0 1,2 0,1 2,1 0,1 2,0 0,1 2,1 0,8-2,2 0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39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1 255,'424'0,"-373"5,-33 1</inkml:trace>
  <inkml:trace contextRef="#ctx0" brushRef="#br0" timeOffset="310.365">1 509,'38'-4,"22"-3,7 1,-5-4,-7 0,-8 2,-8 2,-5 2,-4 2,-3 1,0 1,-5 0</inkml:trace>
  <inkml:trace contextRef="#ctx0" brushRef="#br0" timeOffset="914.834">282 1,'136'87,"68"24,-68-54,-135-56,1-1,-1 1,1 0,-1 0,0 0,1 0,-1 0,0 1,0-1,0 0,0 0,0 1,0-1,0 1,0-1,-1 1,1-1,0 1,-1 0,1-1,-1 1,0-1,0 1,1 0,-1 0,0-1,0 1,-1 0,1-1,0 1,-1 0,1-1,-1 1,1-1,-1 1,1-1,-1 1,0-1,0 1,0-1,-1 1,-53 51,50-49,-303 252,264-200,33-37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2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0,'-2'1,"0"-1,-1 1,1-1,0 1,0 0,0 0,0 0,0 0,0 0,0 0,0 1,1-1,-1 1,0-1,1 1,-1-1,1 1,0 0,-1 0,1 0,0 0,0 0,0 0,0 0,1 0,-1 0,1 1,-1-1,1 0,0 0,-1 1,1 0,-24 158,18-133,2 0,0 1,2-1,2 1,0-1,2 0,1 1,1-1,5 13,-9-39,0 0,0 0,1 0,-1-1,0 1,1 0,0 0,-1-1,1 1,0 0,0-1,0 1,0-1,0 1,0-1,0 1,1-1,-1 0,1 0,-1 0,1 1,-1-1,1-1,-1 1,1 0,0 0,-1-1,1 1,0-1,0 1,0-1,-1 0,1 1,0-1,0 0,0 0,0-1,-1 1,1 0,0-1,0 1,0-1,-1 1,1-1,0 0,-1 0,1 1,-1-1,1-1,-1 1,1 0,-1 0,1 0,-1-1,1 0,8-11,0-1,-1 0,0 0,-1-1,-1 0,0-1,-1 1,4-15,-1 4,114-265,-123 291,1 0,-1 1,0-1,1 0,-1 0,0 0,1 0,-1 0,0 0,1 0,-1 0,0 0,1 0,-1 0,0 0,1 0,-1 0,0-1,1 1,-1 0,0 0,1 0,-1 0,0-1,0 1,1 0,-1 0,0 0,0-1,1 1,-1 0,0-1,0 1,0 0,0 0,1-1,-1 1,0 0,0-1,0 1,0 0,0-1,0 1,0 0,0-1,0 1,1 34,-2-28,-1 73,0-26,2 0,2 0,9 51,25 145,-30-202,-1 1,-3-1,-2 1,-3 29,1-67,0 1,0-1,-1 1,0-1,-1 0,0 0,0 0,-1 0,-1-1,-5 9,9-15,-1 0,1 1,-1-1,0 0,0 0,0-1,0 1,0-1,0 1,-1-1,1 0,-1 0,0 0,0-1,1 0,-1 1,0-1,0 0,0-1,0 1,-1-1,1 0,0 0,0 0,0 0,0-1,0 0,0 1,-3-3,1-1,0 0,1-1,-1 0,1 0,0 0,1 0,-1-1,1 0,0 0,1 0,-1-1,1 1,1-1,-1 0,1 0,0 1,1-1,-1-1,1 1,1 0,-1 0,1 0,1 0,0-7,2-14,2 0,0 1,2 0,1 0,1 1,2 0,5-10,46-58,-45 73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30,'19'-5,"16"-1,7 0,1 1,-2 2,-3 0,-3 2,-3 1,-2 0,-6 0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54,'38'-5,"28"-6,7-2,-5 2,-8 3,-14 2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4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67,'5'38,"1"37,1 11,-2-1,-2-9,-1-8,0-11,3-10,1-9,0-5,-2-4,0-2,-2-1,-6-5,-2-5</inkml:trace>
  <inkml:trace contextRef="#ctx0" brushRef="#br0" timeOffset="487.289">1 236,'9'-8,"31"-25,1 1,2 3,0 1,3 2,0 2,41-15,-84 37,1 0,0 0,0 0,0 0,0 1,0-1,0 1,0 0,0 0,1 1,-1-1,0 1,0 0,1 0,-1 1,0-1,0 1,1 0,-1 0,0 0,0 0,0 1,0 0,0 0,-1 0,1 0,0 1,-1-1,0 1,1 0,-1 0,0 0,-1 0,1 0,0 1,-1 0,0-1,0 1,0 0,0 0,-2 8,-1-1,0 0,0 1,-1-1,0 0,-1 0,0 0,-1-1,-1 1,1-1,-1 0,-1 0,0 0,-1-1,1 0,-2 0,1-1,-1 0,-1 0,-5 4,-21 19,27-25,0 0,1 0,-1 1,2 0,-1 1,1-1,0 1,0 0,1 1,-1 1,6-4,0-1,0 1,1 0,0 0,0-1,0 1,0 0,1-1,0 1,0-1,1 0,-1 0,1 0,0 0,1 0,-1 0,1-1,0 0,0 1,0-1,1-1,-1 1,3 0,2 6,164 154,-148-146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80,'38'0,"32"0,14-5,2-1,-9 0,-12 1,-8-3,-9-1,-8 2,-6 2,-3 1,-3-3,-1 0,-1 1,-4 1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1,'-7'2,"0"0,0 1,0 0,0 1,0-1,1 1,0 1,0-1,0 1,0 0,1 0,-1 1,2-1,-1 1,0 0,1 1,0-1,1 1,0 0,-2 4,3-9,-19 35,2 0,1 2,2 0,2 1,1 0,2 1,2 0,2 1,2 0,1 0,2 0,2 0,3 5,-1-32,1 0,1 0,0-1,1 0,1 0,0 0,1-1,0 0,1 0,1 0,7 7,3 11,-18-20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0,'-17'278,"4"-17,-11-146,22-94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0,'34'5,"25"1,7 0,-2-1,-7-1,-9-2,-8-1,-6-1,-3 0,-3 0,-6 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0,'-10'2,"1"-1,-1 1,1 1,-1 0,1 0,0 1,0 0,1 1,-1-1,1 2,0-1,0 1,1 1,-1-1,2 1,-1 0,1 1,0-1,0 1,1 1,0-1,0 1,1 0,1 0,-1 0,1 0,1 1,0-1,0 1,1-1,0 1,0 8,-1-11,1 0,-1 0,1 0,1 0,-1 0,1 0,0 0,1 0,0 1,0-1,1 0,-1 0,1-1,1 1,-1 0,1-1,1 1,-1-1,1 0,0 0,0 0,1-1,0 0,0 1,0-2,0 1,1 0,0-1,0 0,0-1,7 4,-1-5,1 0,0-1,0 0,0-1,0 0,-1-1,1-1,0 0,-1-1,1 0,-1-1,0 0,0-1,7-3,5-4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1,'-21'22,"1"1,2 1,0 1,2 1,0 0,2 1,1 0,1 1,-6 25,16-50,1 1,1-1,-1 1,0 0,1-1,-1 1,1 0,0-1,1 1,-1 0,1 0,-1-1,1 1,0-1,0 1,1-1,-1 1,1-1,-1 0,1 1,0-1,1 0,-1 0,0-1,1 1,-1 0,1-1,0 1,0-1,0 0,0 0,1 0,-1-1,0 1,1-1,-1 0,1 0,-1 0,1 0,0 0,0-1,9-1,1 0,-1-1,1-1,-1 0,0 0,0-2,0 1,-1-2,1 0,-1 0,-1-1,1-1,-1 0,-1 0,1-1,-1 0,-1-1,0 0,0-1,-1 0,5-9,-7 14,-1 0,0 0,-1 0,0-1,0 0,0 0,0 0,-1-1,-1 1,1-1,-1 1,0-1,-1 0,0 0,0 0,-1 0,0 1,0-1,0 0,-1 0,-1 0,1 0,-4-6,1 10,-1 0,1 0,-1 1,0-1,-1 1,1 1,0-1,-1 1,0 0,1 0,-1 0,0 1,0 0,0 0,0 0,0 1,0 0,0 0,0 1,0 0,0 0,0 0,-5 2,-9 4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28,'-4'-3,"-1"0,1 0,-1 0,0 1,1-1,-1 1,-1 0,1 1,0-1,0 1,0 0,-1 1,1-1,-1 1,1 0,0 0,-1 1,1-1,0 1,0 1,-1-1,1 1,0 0,0 0,0 0,1 0,-1 1,0 0,1 0,0 0,0 1,0 0,0-1,0 1,1 0,0 1,-1-1,2 1,-1-1,0 1,1 0,0 0,0 2,3-2,0 1,1-1,0 0,0 0,0 0,0-1,1 1,0 0,0-1,0 1,0-1,1 0,0 0,0-1,0 1,0-1,1 0,-1 0,1 0,-1-1,1 1,0-1,0 0,0-1,1 1,0-1,14 9,65 48,-84-56,1-1,0 1,0 0,0 0,-1 0,1 0,-1 1,0-1,0 0,0 1,0-1,0 0,0 1,0-1,-1 1,1-1,-1 1,0 0,0-1,0 1,0-1,0 1,-1-1,1 1,-1 0,1-1,-1 0,0 1,0-1,0 1,-1-1,1 0,0 0,-1 0,1 0,-1 0,0 0,0 1,-12 8,-1 0,0 0,-1-2,1 0,-2 0,1-2,-1 0,-1-1,-7 2,15-5,-14 5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53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191 330,'-18'12,"1"2,0 0,1 1,1 1,0 0,1 1,1 0,1 1,0 1,1 0,1 0,-4 14,12-26,0 0,1 0,0 0,1 0,-1 0,1 1,0-1,1 0,0 0,0 0,1 0,0 0,0-1,0 1,1 0,0-1,0 0,1 1,-1-2,1 1,1 0,-1-1,1 1,0-1,0 0,5 2,0 2,0-1,0-1,1 0,0 0,0-1,0-1,1 0,0 0,0-1,0-1,1 0,-1 0,1-2,10 1,-4-5,1-1,-1-1,0-1,0-1,-1 0,0-1,0-1,-1-1,0-1,0 0,-1-1,-1 0,13-14,-27 25,15-10,-1 0,0-1,0-1,-1 0,-1-1,-1-1,0 0,0 0,-2-1,0-1,0 1,-2-2,0 1,4-17,-11 27,0 0,0 0,-1-1,0 1,0 0,-1 0,0-1,0 1,0 0,-1 0,0 0,-1 0,0 0,0 1,0-1,-1 1,0 0,0 0,0 0,-1 0,0 1,0 0,0 0,-1 0,0 1,0 0,-5-3,-2 0,0 0,0 1,-1 1,0 0,-1 0,1 2,-1 0,1 0,-1 2,0 0,0 0,0 2,-3 0,-7 1,1 2,-1 1,1 1,0 1,0 1,1 1,0 0,-13 10,9-2</inkml:trace>
  <inkml:trace contextRef="#ctx0" brushRef="#br0" timeOffset="533.186">21 555,'130'-77,"-119"72,17-9,-21 9,0 1,1 0,-1 0,1 1,0 0,0 0,0 1,0 0,0 1,1-1,-1 2,0-1,1 1,-1 0,4 1,-7 1,-1 1,0 0,0-1,0 1,0 1,0-1,0 0,-1 1,0 0,0 0,0 0,0 0,0 0,-1 1,2 3,30 38,-25-41,1 0,-1-2,1 1,0-1,0 0,1-1,-1 0,0-1,1 0,-1-1,1 0,-1-1,1 0,-1 0,0-1,1 0,-1-1,8-3,6-5,-6-1</inkml:trace>
  <inkml:trace contextRef="#ctx0" brushRef="#br0" timeOffset="1070.169">812 19,'0'-1,"0"1,0-1,0 0,0 0,0 1,0-1,0 0,0 1,1-1,-1 0,0 0,0 1,1-1,-1 1,1-1,-1 0,1 1,-1-1,1 1,-1-1,1 1,-1-1,1 1,-1-1,1 1,0-1,-1 1,1 0,0 0,-1-1,1 1,0 0,0 0,-1 0,1 0,0 0,0 0,-1 0,1 0,0 0,0 0,-1 0,1 0,0 0,-1 1,1-1,0 0,-1 0,1 1,0-1,-1 1,1-1,35 21,-24-7,0 1,-1 0,-1 0,-1 1,0 0,-1 1,0 0,-2 0,0 1,-1-1,0 1,-2 1,0-1,-1 0,-1 1,-1-1,0 1,-3 10,4-10,-1 1,-1-1,-1 1,-1-1,-1 1,0-1,-2-1,0 1,-1-1,-1 0,0 0,-6 8,-2-2,-1-1,-1 0,0-2,-2 0,-1-1,0-1,-1-1,-18 11,16-16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2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58 617,'-23'107,"13"-66,4-16,0 0,1 0,2 1,0-1,2 1,1 14,0-38,0 0,0 1,0-1,1 0,-1 1,1-1,0 0,-1 0,1 0,0 0,0 0,0 0,0 0,1 0,-1 0,1 0,-1 0,1-1,-1 1,1-1,0 1,0-1,0 0,0 1,0-1,0 0,0 0,0-1,0 1,0 0,1-1,-1 1,0-1,0 0,1 1,-1-1,0-1,82-27,-62 9,-1-2,0 0,-2 0,0-2,-2-1,0 0,-2-1,1-4,31-45,-22 37,161-266,-170 272,-2-1,-2 0,0-1,-3 0,-1-1,-1 0,-1 0,-3-1,0-7,-11 20,-9 52,3 12,2 2,2-1,2 1,-2 35,-1-3,-1 8,3 0,4 0,4 0,3 1,5 6,67 522,-72-408,-2-202,1 0,-1 1,0-1,0 0,-1 0,1 0,-1 0,1 1,-1-1,0 0,0 0,0 0,-1 0,1-1,-1 1,1 0,-1 0,0-1,0 1,0-1,-1 0,1 0,0 0,-1 0,0 0,1 0,-1 0,0-1,0 0,0 1,0-1,0 0,0-1,0 1,0 0,0-1,0 0,-1 1,1-1,0-1,0 1,0 0,-1-1,1 1,0-1,0 0,0 0,0-1,0 1,-2-2,-2-2,1 0,-1-1,1 1,1-1,-1-1,1 1,0-1,0 0,1 0,0 0,0-1,1 0,-1-3,-6-14</inkml:trace>
  <inkml:trace contextRef="#ctx0" brushRef="#br0" timeOffset="251.655">115 53,'-10'-10,"-2"2,-1 7,4 4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3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283 376,'-15'5,"0"1,0 0,1 1,-1 1,1 0,1 1,0 0,0 1,1 1,0 0,1 0,0 1,0 1,2 0,0 0,0 1,1 0,1 0,0 1,1 0,1 0,0 1,1-1,1 1,0 0,1 0,1 0,0 6,2-14,0 0,0 0,0-1,1 1,0-1,1 1,-1-1,1 0,1 0,0 0,0 0,0 0,1-1,-1 0,2 0,-1 0,1-1,-1 0,2 0,-1 0,0 0,1-1,0-1,0 1,5 1,0 0,0-1,1-1,-1 0,1 0,-1-1,1-1,0 0,0-1,0 0,0-1,-1 0,1-1,0-1,-1 0,5-2,4-2,-1-1,1 0,-2-2,0 0,0-1,-1-1,0-1,-1 0,0-2,-1 0,-1 0,-1-1,0-1,-1-1,0 0,-2 0,0-1,-1-1,-1 1,-1-2,5-19,-11 32,0 0,-1 0,0 0,-1 0,0-1,0 1,0 0,-1 0,0 0,-1 0,0 0,0 0,-1 0,0 1,0-1,-1 1,0 0,0 0,0 0,-1 1,0-1,-1 1,1 0,-1 0,0 1,-1 0,1 0,-1 1,0-1,0 1,0 1,-1 0,1 0,-1 0,-3 0,-5 0,1 1,-1 0,0 1,0 1,1 0,-1 1,0 1,0 0,1 2,0-1,-1 2,2 0,-1 1,0 0,0 2,-17 8</inkml:trace>
  <inkml:trace contextRef="#ctx0" brushRef="#br0" timeOffset="332.722">1 743,'18'-23,"0"1,2 1,1 1,0 0,2 2,0 0,1 2,1 0,1 2,-23 12,1 1,0 0,0 0,-1 0,1 0,0 1,0-1,0 1,0 0,0 0,0 1,0-1,0 1,-1 0,1 0,0 0,0 1,-1-1,1 1,-1 0,1 0,-1 0,0 0,0 1,0-1,0 1,0 0,0 0,-1 0,1 0,-1 0,0 0,0 1,0-1,-1 1,1 1,3 1,-1 1,2-1,-1 0,0 0,1-1,0 1,1-1,-1-1,1 1,0-1,0 0,0 0,1-1,-1 0,1-1,0 0,0 0,-1 0,1-1,0 0,1-1,-1 1,3-2,93-2,-92 2</inkml:trace>
  <inkml:trace contextRef="#ctx0" brushRef="#br0" timeOffset="879.964">1102 545,'19'-5,"16"-1,7 0,1 1,-2 2,-3 0,-4 2,-2 1,-6-5,-4-1,0 0,1 1,1 2,1 1,2 0,0 2,-4 0</inkml:trace>
  <inkml:trace contextRef="#ctx0" brushRef="#br0" timeOffset="1128.171">1045 799,'43'-5,"34"-6,8-1,0-4,-11 1,-12 3,-12 4,-15 3</inkml:trace>
  <inkml:trace contextRef="#ctx0" brushRef="#br0" timeOffset="1582.812">2372 404,'-51'2,"0"2,0 3,1 2,-28 9,15 7,62-25,-1 1,1 0,0 0,0 0,-1-1,1 1,0 0,0 1,0-1,0 0,0 0,0 0,1 1,-1-1,0 0,0 1,1-1,-1 1,1-1,0 0,-1 1,1-1,0 1,0-1,0 1,0-1,0 1,0-1,0 1,0-1,1 1,-1-1,1 1,-1-1,1 1,-1-1,1 0,0 1,0-1,0 1,7 6,-1 1,1-2,1 1,-1-1,1-1,0 1,1-2,0 1,-1-1,2-1,-1 1,5-1,73 42,-85-44,0-1,0 1,-1 0,1 0,0 0,-1 0,0 1,1-1,-1 0,0 1,0 0,0-1,0 1,-1 0,1 0,-1 0,0 0,0 0,0 1,0-1,0 0,-1 0,1 1,-1-1,0 0,0 1,0-1,-1 0,1 1,-1-1,0 0,0 0,0 0,0 1,0-1,-1 0,1-1,-1 1,0 0,0 0,0-1,0 1,-1-1,1 1,0-1,-1 0,-1 1,-15 8,0 0,0-2,-1 0,0-1,0-1,-1-1,0 0,0-2,-2-1,-46 16,50-14</inkml:trace>
  <inkml:trace contextRef="#ctx0" brushRef="#br0" timeOffset="2200.234">2372 884,'44'-87,"-33"69,0-1,1 2,2 0,-1 0,2 1,0 1,1 0,0 1,13-8,131-71,-159 93,0-1,0 0,0 1,0 0,0-1,0 1,0 0,0-1,0 1,0 0,0 0,0 0,0 0,0 0,1 0,-1 0,0 0,0 0,0 1,0-1,0 0,0 1,0-1,0 1,0-1,0 1,-1-1,1 1,0 0,0-1,0 1,-1 0,1 0,0 0,-1 0,1-1,-1 1,1 0,-1 0,1 0,-1 0,1 0,-1 0,0 0,0 0,0 0,1 1,-1-1,0 0,0 0,-7 56,6-56,0 1,0-1,0 1,0 0,0-1,1 1,-1 0,1 0,-1-1,1 1,-1 0,1 0,0 0,0 0,0 0,0-1,0 1,1 0,-1 0,0 0,1 0,-1-1,1 1,0 0,0 0,-1-1,1 1,0-1,1 1,-1-1,0 1,0-1,1 0,-1 1,0-1,1 0,-1 0,1 0,0 0,-1 0,1 0,0-1,0 1,-1 0,1-1,0 0,0 1,0-1,0 0,1 0,11-3,-1 0,1-1,0-1,-1 0,0-1,0 0,-1-1,12-8,-3 3,186-99,-206 111,-1-1,1 1,-1-1,0 1,1 0,-1-1,1 1,-1 0,1-1,-1 1,1 0,0-1,-1 1,1 0,-1 0,1 0,-1 0,1 0,0 0,-1 0,1 0,-1 0,1 0,0 0,-1 0,1 0,-1 0,1 0,0 0,-1 1,1-1,-1 0,1 1,-1-1,1 0,-1 1,1-1,-1 0,1 1,-1-1,0 1,1-1,-1 1,0-1,1 1,-1-1,0 1,1-1,-1 1,0 0,0-1,0 1,0-1,0 1,0 0,0-1,0 1,0-1,0 1,0 0,0-1,0 1,0-1,0 1,0-1,-1 1,1 0,-22 46,15-34,2-2,-20 62,24-71,1 0,0 0,0 0,0 0,0 0,1 0,-1 0,0-1,1 1,0 0,-1 0,1 0,0 0,0-1,0 1,0 0,0-1,0 1,0-1,1 1,-1-1,0 1,1-1,-1 0,1 0,0 0,-1 0,1 0,0 0,0 0,0-1,-1 1,1-1,0 1,0-1,2 1,17 2</inkml:trace>
  <inkml:trace contextRef="#ctx0" brushRef="#br0" timeOffset="3014.243">3670 488,'-26'9,"0"2,1 0,0 1,1 2,0 0,1 2,1 0,1 2,-16 15,35-32,0 0,1 1,-1-1,0 1,0-1,1 1,-1-1,1 1,-1 0,1-1,0 1,0 0,0 0,0 0,0 0,0 0,0 1,1-1,-1 0,1 0,0 0,-1 1,1-1,0 0,0 0,0 0,1 1,-1-1,1 0,-1 0,1 0,0 0,-1 1,1-1,0 0,0 0,1-1,-1 1,0 0,1 0,-1-1,1 1,-1 0,1-1,0 0,0 1,-1-1,1 0,0 0,0 0,0 0,1 0,-1-1,0 1,0 0,0-1,1 0,15-3,-1 0,1-2,-1 0,1-1,-1 0,-1-2,0 0,0-1,0 0,-1-2,2-2,-11 10,159-118,-164 121,-1-2,1 1,0 0,0 0,-1-1,1 1,0 0,0 0,0 0,0 0,0 0,0 0,1 0,-1 1,0-1,0 0,1 0,-1 1,0-1,1 1,-1 0,0-1,1 1,-1 0,1 0,-1-1,1 1,-1 0,0 1,1-1,-1 0,1 0,-1 1,1-1,-1 1,0-1,1 1,-1-1,0 1,0 0,1 0,-1-1,0 1,0 0,0 0,0 0,0 0,0 1,19 126,-18-124,0 0,-1 0,1-1,0 1,1 0,-1-1,1 0,-1 0,1 0,0 0,0 0,0 0,1-1,-1 1,1-1,-1 0,1 0,0-1,0 1,0-1,0 1,0-1,0-1,0 1,0 0,0-1,0 0,0 0,0 0,1-1,-1 1,0-1,0 0,3-1,19-7,0-2,0-1,-1 0,-1-2,0-1,-1-1,0-1,-2-1,0-1,-1-1,5-7,-3 8,-1-2,-1 0,-1-1,-1-1,-1-1,-2-1,2-3,-11 16,0 3,-1 0,-1 0,0 0,0 0,0-1,-1 0,-1 1,0-1,0 0,-1-1,0 1,-1 0,0-6,-2 13,1 1,-1-1,0 1,0 0,0 0,0 0,-1 0,1 0,0 0,-1 1,1-1,-1 1,0-1,0 1,1 0,-1 0,0 0,0 1,0-1,0 1,0 0,0-1,0 1,0 1,0-1,0 0,0 1,0-1,0 1,0 0,1 0,-1 0,0 0,1 1,-1-1,0 1,1 0,0-1,-1 1,1 0,0 0,0 1,0-1,0 0,0 1,-9 7,-1 0,1 1,1 0,0 1,1 0,0 0,1 1,0 1,1-1,1 1,0 0,1 0,0 1,1 0,1 0,0 0,1 0,1 0,0 0,1 0,1 1,0-1,4 13,-2-21,0-1,0 1,1-1,0 0,0 0,0-1,1 1,0-1,0 0,0 0,1 0,0-1,0 0,0 0,0-1,1 1,-1-1,1-1,0 1,0-1,0 0,1-1,159 13,-143-18,-1 0,0-2,0 0,-1-2,1 0,-2-2,1 0,-1-1,-1-2,0 0,-1-1,0-1,9-10,3 1,-13 13,0-2,0 0,-2-2,1 1,-2-2,0 0,-1-1,-1-1,0 0,-2 0,0-1,-1-1,0 1,-2-2,-1 1,0-1,-1 0,-2-1,0 0,-1-4,-3 23,0-1,0 1,-1-1,1 1,-1 0,0-1,0 1,0 0,-1-1,1 1,-1 0,1 0,-1 0,0 0,0 0,-1 1,1-1,-1 1,1-1,-1 1,0 0,1 0,-1 0,0 0,-1 1,1-1,0 1,0 0,-1 0,1 0,0 0,-1 0,1 1,-1 0,1-1,-1 1,1 1,-1-1,1 0,-1 1,1 0,-1 0,1 0,-2 1,-6 1,0 1,0 0,0 1,0 1,1-1,0 2,0-1,1 1,-1 1,2 0,-1 0,1 0,0 1,1 1,0-1,0 1,1 0,1 1,0 0,0-1,1 1,0 1,1-1,0 1,1-1,0 1,1 0,0 0,1-1,0 1,1 0,1 0,1 5,3 4,1 0,1 0,1-1,0 0,2 0,0-1,2-1,0 0,0 0,2-1,0-1,1-1,1 0,0-1,1-1,0-1,1 0,1-1,-1-1,2-1,20 6,12-5,-29-8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12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57,'1'1,"1"0,-1 0,0 0,0 0,0 0,-1 0,1 1,0-1,0 0,-1 1,1-1,0 0,-1 1,1-1,-1 1,0-1,0 0,1 1,-1-1,0 1,0-1,0 1,0-1,-1 1,1-1,0 1,-1-1,1 1,-1-1,1 0,-1 1,0-1,1 0,-1 0,0 1,0-1,0 1,-1 7,-30 259,33-183,-12 124,1-145,-20 65,30-134,5-7</inkml:trace>
  <inkml:trace contextRef="#ctx0" brushRef="#br0" timeOffset="247.897">0 481,'39'-5,"41"-11,16-8,-2 1,-9-1,-13 3,-14 1,-13-1,-9 3,-5 0,-9 3</inkml:trace>
  <inkml:trace contextRef="#ctx0" brushRef="#br0" timeOffset="700.113">706 1,'-21'114,"4"1,5 0,6 1,5 52,0-165,1 1,-1-1,1 1,0-1,-1 1,2 0,-1-1,0 1,1-1,0 1,0-1,0 0,0 1,0-1,1 0,-1 0,1 0,0 0,0 0,0 0,0 0,0-1,1 1,0-1,-1 1,1-1,0 0,0 0,0 0,0-1,0 1,0-1,1 0,-1 1,1-2,-1 1,0 0,1-1,0 1,-1-1,1 0,-1 0,1 0,-1-1,1 1,1-2,94-64,-70 42,102-82,-130 105,0 0,0 0,1-1,-1 1,0 0,1 1,-1-1,1 0,-1 0,1 0,0 1,-1-1,1 1,-1 0,1-1,0 1,-1 0,1 0,0 0,0 0,-1 0,1 0,0 0,-1 1,1-1,-1 1,1-1,0 1,-1 0,1-1,-1 1,1 0,-1 0,0 0,1 0,-1 0,0 1,0-1,0 0,0 0,0 1,0-1,0 1,0-1,0 1,-1-1,1 1,-1-1,1 1,-1 0,1-1,-1 1,0 0,0-1,0 1,0 2,-11 70,9-69,0 0,1 0,-1 0,1 0,0 0,0 0,1 1,-1-1,1 0,0 0,1 1,-1-1,1 0,0 0,0 0,1 1,0-1,0-1,2 5,6 4</inkml:trace>
  <inkml:trace contextRef="#ctx0" brushRef="#br0" timeOffset="1100.463">1242 707,'16'-5,"0"-1,-1-1,1 0,-1 0,-1-2,1 0,-2-1,1 0,-1-1,-1 0,0-1,-1 0,0-1,0-1,4-7,-14 20,-1 0,1-1,0 1,0 0,-1 0,1 0,-1 0,1 0,-1-1,1 1,-1 0,1-1,-1 1,0 0,0 0,0-1,0 1,0 0,0-1,0 1,0 0,-1-1,1 1,0 0,-1 0,1-1,-1 1,0 0,1 0,-1 0,0 0,0 0,1 0,-1 0,0 0,0 0,0 0,0 0,0 0,0 1,-1-1,1 0,0 1,0-1,0 1,-1-1,1 1,0 0,-1 0,1-1,0 1,-2 0,-67 22,61-16,-1 1,1 0,0 1,0 0,1 0,0 1,0 0,1 0,0 1,1 0,0 0,1 0,0 1,0 0,1 0,1 0,0 1,0-1,1 1,1-1,-1 9,2-16,1 0,-1 0,1-1,0 1,0 0,1-1,-1 1,1-1,-1 1,1-1,0 0,0 0,1 0,-1 0,1 0,-1 0,1-1,0 1,0-1,0 0,0 0,0 0,1 0,-1 0,1-1,-1 1,1-1,-1 0,1 0,0-1,0 1,8 1,0-1,1 0,-1 0,0-2,0 1,0-1,0-1,0 0,2-2,11-3</inkml:trace>
  <inkml:trace contextRef="#ctx0" brushRef="#br0" timeOffset="1544.177">1638 763,'43'-29,"-1"-2,-2-1,-1-3,-1-1,-2-1,13-21,-29 39,-11 38,-10-13,1 0,0 0,0-1,0 1,1 0,0 0,0-1,1 1,-1-1,1 1,0-1,1 0,-1 1,1-1,0 0,0-1,1 1,0-1,-1 1,1-1,1 0,-1 0,1-1,-1 1,1-1,0 0,0-1,0 1,1-1,-1 0,1 0,4 1,2-3,0 0,0 0,-1-1,1-1,0 0,-1-1,1 0,-1-1,0 0,0 0,0-1,-1-1,1 0,-1 0,-1-1,1-1,-1 1,-1-1,1-1,-1 0,-1 0,0 0,0-1,-1 0,0 0,0-1,-1 0,-1 0,0 0,0 0,-1-1,-1 1,0-1,0-11,1-2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0,'38'0,"27"0,8 0,-4 0,-9 0,-10 0,-9 0,-11 5,-11 2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1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1,'-2'6,"-7"10,1 0,0 1,1 0,1 1,1 0,1 0,0 0,1 4,4 208,-2-228,0 0,1 0,0 0,-1 0,1 0,0 0,0 1,0-1,0 0,1 0,-1 0,0 0,1 0,0 0,-1 0,1 0,0 0,0 0,0 0,0 0,1-1,-1 1,0 0,1-1,-1 1,1-1,-1 0,1 1,0-1,0 0,-1 0,1 0,0 0,0 0,0 0,0-1,0 1,0-1,0 1,1-1,-1 0,0 0,0 0,0 0,0 0,0 0,0-1,0 1,0-1,0 0,0 1,0-1,0 0,0 0,0 0,0 0,0 0,-1-1,1 1,10-13,0-1,-1 0,0 0,-1-1,-1 0,-1-1,0 0,-2 0,1-1,-2 0,2-11,28-73,-1 45,-31 58,-1 0,0 0,1 0,-1 0,0 1,0-1,0 1,0-1,0 1,-1 0,1 0,0 0,-1 0,1 0,-1 0,0 0,0 0,0 1,0-1,0 0,0 1,-1-1,1 1,-1-1,1 3,-1-4,50 156,-6 2,18 144,-50-231,-5-44,-2 0,-1 1,-1-1,-1 1,-2 0,-1 0,-4 23,5-46,-1 0,0 0,0 0,-1 0,0 0,0 0,0-1,-1 1,0-1,0 1,0-1,-1 0,1 0,-1 0,-1-1,1 1,0-1,-1 0,0 0,0-1,0 1,-1-1,1-1,-1 1,1-1,-1 1,0-2,0 1,0-1,0 1,0-2,0 1,-1-1,1 0,0 0,0-1,0 1,0-1,0-1,0 1,-1-2,2 1,0-2,0 1,1 0,0-1,-1 0,1 0,1 0,-1 0,1-1,-1 1,1-1,1 0,-1 0,1 0,-1 0,2 0,-1-1,0 1,1-1,0 1,0-4,3-123,-2 130,1-15,0 0,2 0,0 0,0 1,2 0,0-1,0 1,2 1,0-1,1 1,0 1,2-1,-1 2,2-1,0 1,12-11,90-56,-92 69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26,'28'0,"25"0,8 0,-2 0,-11-5,-9-1,-6 0,-4 1,-2 1,-6 7,-6 2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89,'38'-10,"23"-3,5-4,-3 1,-8 3,-9 3,-7 4,-5 3,-9 2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1 169,'0'-2,"0"-1,0 1,0-1,1 0,-1 1,1-1,-1 1,1-1,0 1,0 0,0-1,0 1,1 0,-1 0,1-1,-1 1,1 0,0 1,0-1,0 0,0 0,0 1,1-1,-2 1,126-92,-124 90,0 1,0 0,0 0,0 0,0 0,1 1,-1-1,1 1,-1 0,1 0,0 0,-1 0,1 1,0-1,-1 1,1 0,0 0,-1 1,1-1,0 1,-1 0,1-1,0 2,-1-1,1 0,-1 1,0-1,1 1,-1 0,0 0,0 1,0-1,-1 1,1-1,1 3,14 27,-15-25,0 0,0 0,1-1,0 1,0-1,1 0,-1 0,1-1,1 1,-1-1,1 0,0 0,0-1,0 0,0 0,1 0,0-1,1 0,9 2,1-2,0 0,-1-1,1-1,0-1,0-1,0 0,0-1,0-1,3-1,3-3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6,'-12'-2,"-1"0,0 1,0 0,0 1,0 1,0 0,1 0,-1 1,0 1,1 0,0 1,-2 1,8-3,0 1,1 0,-1 0,1 0,-1 0,1 1,0 0,1 0,-1 0,1 1,-1-1,1 1,1 0,-1 0,1 1,0-1,0 1,0 0,1-1,0 1,0 0,0 1,1-1,0 0,0 2,9 223,-35-6,-4-81,30-143,1 1,-1 0,1 1,-1-1,1 0,0 0,0 0,0 0,0 0,0 0,0 0,0 0,1 0,-1 0,1 0,0 0,-1 0,1 0,0 0,0 0,0 0,1-1,-1 1,0 0,1-1,-1 1,1-1,-1 1,1-1,0 0,-1 0,1 0,0 0,0 0,0 0,0 0,0-1,0 1,0-1,0 1,0-1,0 0,0 0,94-4,50-31,-121 33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0,'-6'17,"1"0,0 0,1 0,0 1,2-1,0 1,1 4,-9 60,-8 90,-5-42,25-119,3-6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25,'48'-4,"21"-3,3 1,-6 2,-14 0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3,'-6'-1,"1"0,0 1,0 0,-1 0,1 0,0 0,-1 1,1 0,0 0,0 0,0 1,0 0,0 0,0 0,1 1,-5 2,-3 1,1 1,0 1,0 0,0 1,1 0,0 0,1 1,0 1,0-1,1 1,1 1,0-1,0 1,1 1,1-1,0 1,1 0,0 0,1 0,0 1,2-1,-2 14,1-8,1-1,1 1,0 0,1-1,1 1,1 0,1-1,0 0,1 0,1 0,1-1,0 0,3 3,-9-18,2 7,1 1,0 0,1-1,0 0,0 0,1 0,0-1,1 0,0 0,0-1,0 0,1 0,0 0,1-1,-1 0,1-1,0 0,0 0,1-1,0-1,-1 1,1-1,5 0,9-6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170 153,'-5'28,"-1"30,0 9,1-3,2-6,1-9,0-7,2-7,0-4,0-3,0-1,1 0,-1-1,0 1,0 0,0 1,0-5</inkml:trace>
  <inkml:trace contextRef="#ctx0" brushRef="#br0" timeOffset="582.363">0 321,'36'-46,"2"2,1 2,3 1,1 2,12-7,-46 39,0 0,0 1,1 0,0 0,0 1,0 0,1 1,-1 0,1 1,0 0,0 1,0 0,1 0,-1 1,0 1,0 0,1 1,4 0,-13 0,0 0,0 0,0 0,0 0,-1 0,1 1,0-1,-1 1,1-1,-1 1,0 0,1 0,-1 0,0 0,0 1,0-1,-1 1,1-1,-1 1,1-1,-1 1,0 0,0 0,0 0,0-1,0 1,-1 0,1 0,-1 0,0 0,0 0,0 0,-1 3,-23 98,10-78,-1 0,-1-2,-2 0,0 0,-1-2,-2-1,0 0,-1-1,-1-2,-6 4,27-21,1 0,-1 0,1 0,0 0,-1 1,1-1,0 1,0-1,0 1,0-1,0 1,0-1,1 1,-1 0,0-1,1 1,0 0,-1 0,1 0,0-1,0 1,0 0,0 0,0 0,0-1,0 1,1 0,-1 0,1-1,-1 1,1 0,0-1,-1 1,1 0,0-1,0 1,0-1,0 1,1-1,-1 0,0 1,1-1,66 48,-19-23,-30-18,0 1,-1 1,0 1,0 0,-1 2,-1 0,0 0,-1 2,0 0,2 4,-7-1,-3-1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84 395,'-4'38,"-8"27,0 8,1-4,2-9,4-10,-3-9,0-6,1-5,3-2,1-1,6-6,2-5</inkml:trace>
  <inkml:trace contextRef="#ctx0" brushRef="#br0" timeOffset="251.038">282 677,'48'0,"20"0,4 0,-5 0,-10 0,-14 0</inkml:trace>
  <inkml:trace contextRef="#ctx0" brushRef="#br0" timeOffset="790.881">1044 451,'-9'15,"1"-1,0 2,1-1,0 1,1 0,1 1,1-1,0 1,1 0,1 0,1 0,0-13,1 0,1-1,-1 1,0-1,1 1,0 0,0-1,0 1,0-1,1 0,-1 1,1-1,0 0,0 0,0 0,0 0,0 0,1-1,-1 1,1-1,0 1,0-1,0 0,0 0,0 0,0-1,0 1,1-1,-1 0,1 1,-1-1,1-1,-1 1,3 0,5 0,0-1,0 1,-1-2,1 1,0-2,0 1,-1-1,1-1,-1 0,1-1,-1 0,2 0,0-1,-1-1,0 0,0-1,-1 0,0 0,0-1,-1 0,0-1,0 0,-1-1,0 0,0 0,-1 0,-1-1,5-11,-6 15,0-1,-1 0,0 0,-1 0,1 0,-2-1,1 1,-1-1,-1 0,1 1,-1-1,-1 0,0 0,0 0,-1 0,0 1,0-1,-1 0,0 0,-1 1,0 0,0-1,-1 1,0 0,-3-4,3 7,0 0,0 0,-1 0,1 1,-1 0,0 0,0 0,-1 0,1 1,-1 0,0 0,0 1,0-1,0 1,0 0,0 1,-1 0,1 0,0 0,-1 1,1 0,-1 0,1 0,0 1,-1 0,1 0,0 1,-5 1,-47 20,34-12</inkml:trace>
  <inkml:trace contextRef="#ctx0" brushRef="#br0" timeOffset="1105.458">959 621,'29'-24,"14"-8,5 1,-2 11,-7 14,-12 12,-5 6,-1 5,0 0,2-3,1-4,2-9,1-3,1-3,0-4,0-2,1 2,-5 2</inkml:trace>
  <inkml:trace contextRef="#ctx0" brushRef="#br0" timeOffset="2167.634">1467 254,'-1'-1,"0"0,1 1,-1-1,0 0,1 1,-1-1,1 0,-1 0,1 0,0 0,-1 0,1 0,0 1,-1-1,1 0,0 0,0 0,0 0,0 0,0 0,0 0,0 0,0 0,0 0,1 0,-1 0,0 0,1 0,-1 0,0 1,1-1,-1 0,1 0,-1 0,1 1,0-1,-1 0,1 1,0-1,0 0,-1 1,1-1,0 1,0-1,0 1,0-1,-1 1,2 0,45-17,40 14,-85 3,0 0,0 0,0 0,0 1,0-1,0 1,0-1,-1 1,1 0,0-1,0 1,0 0,-1 0,1 0,-1 1,1-1,-1 0,1 1,-1-1,0 1,1-1,-1 1,0-1,0 1,0 0,0 0,-1-1,1 1,0 0,-1 0,1 0,-1 0,0 0,1 0,-1 0,0 0,0 0,-1 0,1 0,0 0,-1 0,-12 34,12-34,-1-1,1 0,0 1,-1-1,1 1,0-1,0 1,0 0,0 0,0-1,0 1,1 0,-1 0,1 0,-1 0,1 0,0-1,0 1,-1 0,1 0,1 0,-1 0,0 0,0 0,1 0,-1 0,1 0,-1 0,1-1,0 1,0 0,0-1,0 1,0 0,0-1,1 1,-1-1,0 1,1-1,-1 0,1 0,-1 0,1 1,0-2,-1 1,1 0,0 0,0 0,0-1,-1 1,1-1,1 1,137 0,-114-2</inkml:trace>
  <inkml:trace contextRef="#ctx0" brushRef="#br0" timeOffset="2538.371">649 875,'105'1,"0"-4,0-4,-1-5,65-18,234-51,-323 66,-62 8</inkml:trace>
  <inkml:trace contextRef="#ctx0" brushRef="#br0" timeOffset="3037.298">1156 988,'191'-18,"-118"20,-73-1,0 1,1-1,-1 1,0 0,0-1,0 1,0 0,-1-1,1 1,0 0,-1-1,1 1,-1-1,0 1,1-1,-1 1,0-1,0 1,0-1,0 0,0 1,0-1,0 0,-1 0,1 0,0 0,-1 0,1 0,0 0,-1-1,1 1,-1 0,0-1,1 1,-1-1,-2 3,-119 74,122-75,-1 0,1 0,0 0,0 1,0-1,1 0,-1 1,0-1,1 0,0 1,-1-1,1 1,0-1,0 1,1-1,-1 1,0-1,1 0,-1 1,1-1,0 0,0 1,0-1,0 0,0 0,1 0,-1 0,0 0,1 0,0 0,-1 0,1-1,0 1,0 0,0-1,0 0,0 1,0-1,1 0,-1 0,0 0,0-1,1 1,-1 0,1-1,-1 0,0 1,1-1,-1 0,1 0,-1-1,2 1,15 1,1-1,-1-1,1 0,-1-2,0 0,1-1,-1-1,-1-1,1-1,-1 0,0-1,8-6,-19 11,17-8</inkml:trace>
  <inkml:trace contextRef="#ctx0" brushRef="#br0" timeOffset="3673.278">1975 197,'68'117,"-38"-71,-3 0,-1 2,-3 1,6 21,-23-53,-1 0,0 1,-2-1,0 1,-1 0,0 0,-2 0,0 0,-1 0,-1 0,0 0,-1 0,-2-1,1 0,-3 3,-1 1,-1-1,-1-1,0 0,-2 0,0-1,-1 0,-1-1,-1-1,0 0,-1-1,0-1,-2 0,-18 11,-10 4,27-19</inkml:trace>
  <inkml:trace contextRef="#ctx0" brushRef="#br0" timeOffset="6970.262">2116 28,'284'-27,"-282"27,-1 0,1 0,0 0,0 0,0 0,0 0,-1 1,1-1,0 1,0-1,-1 1,1 0,0 0,-1-1,1 1,0 0,-1 1,0-1,1 0,-1 0,0 0,1 1,-1-1,0 1,0-1,0 1,0 0,0-1,-1 1,1 0,0-1,-1 1,1 0,-1 0,0 0,-7 69,2-43,-5 286,12-200,-2 255,0-366,1 0,-1 0,0 0,0 0,0 0,0 0,0 0,0 0,-1 0,0 0,1 0,-1 0,0-1,-1 1,1 0,0-1,-1 1,0 0,1-1,-1 0,0 1,0-1,0 0,-1 0,1 0,0 0,-1-1,1 1,-1-1,0 1,1-1,-1 0,0 0,0 0,0 0,-1 0,-183 8,168-3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58,'38'-5,"27"-1,8 0,-4-4,-9 0,-10 2,-9 2,-6 2,-9 1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80,'-1'31,"2"-1,1 1,2-1,1 0,1 0,1-1,2 1,6 13,-14-40,0 0,-1 0,1 0,0 1,1-1,-1 0,1 0,-1 0,1-1,0 1,0 0,0-1,0 1,0-1,1 0,-1 1,1-1,0 0,0-1,-1 1,1 0,0-1,0 0,0 1,1-1,-1-1,0 1,0 0,1-1,-1 1,0-1,0 0,1 0,-1-1,0 1,1 0,-1-1,0 0,0 0,0 0,0 0,1-1,-2 1,1-1,0 0,0 1,0-1,0-2,112-159,-84 113,101-124,-131 173,-1 0,1-1,-1 1,1 0,-1 0,1 0,0 0,0 0,-1 0,1 0,0 0,0 0,0 0,0 0,0 0,0 1,0-1,1 0,-1 1,0-1,0 1,0-1,1 1,-1 0,0 0,1-1,-1 1,0 0,1 0,-1 0,0 0,0 1,1-1,-1 0,0 0,1 1,-1-1,0 1,0-1,0 1,1-1,-1 1,0 0,0 0,0-1,0 1,0 0,0 0,-1 0,1 0,0 0,0 0,-1 1,1-1,0 0,-1 0,1 0,-1 188,-2 236,3-409,-1 0,-1 0,-1-1,0 1,-1 0,0-1,-2 0,0 0,0 0,-1 0,-1-1,-1 0,0-1,0 1,-2-1,1-1,-2 0,0 0,0-1,-9 6,16-14,0 0,0-1,0 1,0-1,-1 0,1 0,-1-1,1 1,-1-1,1 0,-1-1,0 1,0-1,1 1,-1-1,0-1,0 1,1-1,-1 0,0 0,1 0,-1-1,1 1,0-1,-1 0,1 0,0-1,0 1,0-1,0 0,1 0,-1 0,1-1,0 1,0-1,0 0,0 0,1 0,0 0,-1 0,1-1,1 1,-1 0,1-1,-1-1,1-12,1 0,0 0,1 0,1-1,1 1,0 0,1 1,1-1,1 1,1 0,0 0,1 1,1 0,0 0,1 1,1 0,0 1,1 0,13-11,-3-3,-15 18,0 1,1 0,0 0,0 1,1 0,0 0,0 1,1 0,0 1,0 0,0 1,1 0,0 0,0 1,5-1,8 1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1,'44'4,"32"-2,10-2,-7-2,-10 1,-14 0,-10 0,-8 0,-16 1,-11-1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46,'43'0,"34"-5,8-1,-1 0,-9-4,-14 0,-16 2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1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1 198,'33'-10,"21"2,7 2,-4 2,-5 2,-8 1,-6 1,-5 0,-3 1,-2-1,-1 0,0 1,0-1,0 0,-4 0</inkml:trace>
  <inkml:trace contextRef="#ctx0" brushRef="#br0" timeOffset="248.474">1 395,'43'0,"29"-5,6-1,-4 0,-11 1,-11 2,-9 1,-8 0,-9 2</inkml:trace>
  <inkml:trace contextRef="#ctx0" brushRef="#br0" timeOffset="769.141">311 0,'112'33,"-105"-31,23 5,0 1,0 1,-1 1,0 2,-1 1,-1 1,0 2,10 8,-35-23,0 0,0 1,0-1,0 1,-1-1,1 1,-1 0,1 0,-1-1,1 1,-1 0,0 0,0 1,0-1,0 0,-1 0,1 0,0 1,-1-1,0 0,1 1,-1-1,0 0,0 1,0-1,-1 0,1 1,0-1,-1 0,0 0,1 1,-1-1,0 0,0 0,0 0,-1 0,1 0,0 0,-1 0,1 0,-1-1,0 1,0 0,-212 164,161-116,-54 68,97-97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4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169 288,'0'680,"0"-656</inkml:trace>
  <inkml:trace contextRef="#ctx0" brushRef="#br0" timeOffset="478.453">0 373,'43'-23,"0"1,2 3,0 2,1 1,1 3,0 1,1 3,9 1,60 5,-114 3,0 1,0 0,0 0,0 0,0 0,-1 0,1 1,0-1,0 1,-1 0,1 0,-1 0,1 0,-1 0,0 0,0 0,0 1,0 0,-1-1,1 1,-1 0,1-1,-1 1,0 0,0 0,0 0,0 0,-1 0,1 1,-1-1,0 0,0 0,0 0,0 2,-4 6,0 0,0 1,-1-1,0-1,-1 1,-1-1,1 0,-2-1,1 1,-1-1,0-1,-1 1,0-2,-1 1,1-1,-1-1,-1 1,-8 3,-138 112,154-119,0 0,0 1,1-1,-1 1,1 0,0 0,0-1,0 1,0 1,1-1,0 0,0 0,0 0,0 1,1-1,-1 0,1 1,0-1,1 1,-1-1,1 0,0 1,0-1,0 0,0 0,1 0,0 0,-1 0,2 0,-1 0,0-1,1 1,-1-1,1 1,0-1,1 0,-1 0,3 2,7 3,0 1,0-2,1 0,-1-1,1 0,1-1,-1-1,1 0,0-1,0 0,0-1,10 0,42 8,-46-7,-17-3,0 0,0 0,0 0,1 1,-1 0,0 0,0 0,0 1,0-1,-1 1,1 0,0 0,-1 0,1 0,-1 1,0 0,2 1,1 9</inkml:trace>
  <inkml:trace contextRef="#ctx0" brushRef="#br0" timeOffset="915.118">1242 118,'-39'25,"2"2,1 1,1 3,1 0,2 2,-14 19,42-48,-1 0,1 0,0 1,0-1,0 1,1 0,0 0,0 0,0 0,1 0,-1 1,1-1,0 1,1-1,-1 1,1 0,1 0,-1 0,1 0,0 0,0-1,0 1,1 0,0 0,0 0,1-1,-1 1,1 0,1-1,-1 1,1-1,0 0,0 0,0 0,1 0,4 2,1 0,1 0,-1-1,1 0,0-1,0 0,0-1,1 0,0 0,0-1,0-1,0 1,0-2,0 0,1 0,-1-1,0 0,1-1,-1-1,0 1,0-2,11-3,-6 1,1-1,-1-1,-1 0,1-2,-1 1,-1-2,0 0,0-1,-1 0,0-1,-1 0,0-1,-1-1,6-9,-7 7,0 0,-1-1,-1 0,0 0,-2-1,0 0,2-11,-6 24,-1-1,0 0,0 0,-1 0,1 0,-2-1,1 1,0 0,-1 0,0 0,-1 1,1-1,-1 0,0 0,0 1,-1-1,0 1,0 0,0-1,-1 2,1-1,-1 0,0 1,0-1,-2 0,-2 1,0 0,0 1,0 0,0 0,-1 1,1 0,-1 0,1 1,-1 0,0 1,0 0,1 0,-1 1,0 0,1 0,-1 1,1 0,-1 1,1 0,0 0,0 0,0 2,-16 7</inkml:trace>
  <inkml:trace contextRef="#ctx0" brushRef="#br0" timeOffset="1193.075">959 514,'39'-24,"21"-13,2-5,-6 5,-7 9,-12 14,-12 13,-6 8,-1 7,1 2,2-3,2-3,2-4,2-2,1-2,-5 3,-5 1</inkml:trace>
  <inkml:trace contextRef="#ctx0" brushRef="#br0" timeOffset="1647.015">1721 6,'38'-1,"-28"-1,-1 1,1 0,-1 0,1 1,-1 1,1 0,-1 0,1 1,-1 0,0 0,1 1,-1 0,-1 1,1 0,0 0,-1 1,3 2,-10-6,0 1,0-1,0 1,0-1,-1 1,1 0,0-1,-1 1,0 0,1-1,-1 1,0 0,1 0,-1-1,0 1,-1 0,1 0,0-1,0 1,-1 0,1 0,-1-1,1 1,-1 0,0-1,1 1,-1-1,0 1,0-1,0 1,-1-1,1 0,0 0,0 1,-1-1,1 0,-1 0,-55 42,35-31,15-9,0 0,1 1,-1 0,1 0,0 0,0 1,0 0,1 0,-1 1,1 0,1 0,-2 1,5-5,1-1,0 0,-1 0,1 0,0 1,-1-1,1 0,0 0,0 0,0 1,0-1,0 0,0 0,1 1,-1-1,0 0,1 0,-1 0,1 1,-1-1,1 0,-1 0,1 0,0 0,-1 0,1 0,0 0,0 0,0-1,0 1,0 0,0 0,0-1,0 1,0 0,0-1,0 1,0-1,1 0,-1 1,0-1,0 0,1 0,-1 0,0 0,0 0,64 7,-61-7,55-1,-33 1</inkml:trace>
  <inkml:trace contextRef="#ctx0" brushRef="#br0" timeOffset="1913.068">2455 147,'-647'458,"219"-150,203-161,175-112,38-19</inkml:trace>
  <inkml:trace contextRef="#ctx0" brushRef="#br0" timeOffset="2363.183">2088 740,'1'-2,"0"0,0 0,0 1,0-1,1 0,-1 1,1-1,-1 1,1-1,-1 1,1 0,0 0,0 0,0 0,-1 0,1 0,0 0,0 1,0-1,0 1,1-1,-1 1,0 0,0 0,0 0,0 0,0 0,0 0,1 1,7-2,-4-1,1 1,-1-1,1 2,-1-1,1 1,-1 0,1 0,-1 1,1 0,-1 0,1 0,-1 1,0 0,0 0,0 1,0 0,2 1,-7 0,0-1,0 1,-1-1,1 1,-1-1,0 1,0 0,0-1,-1 1,1-1,-1 1,0 0,0-1,0 0,-1 1,1-1,-1 0,0 0,0 1,0-2,0 1,0 0,0 0,-1-1,0 1,1-1,-4 2,-168 127,140-91,34-39,0 0,-1 0,1 0,0 0,0 0,0 0,0 0,0 0,0 0,0 0,0 0,0 0,1 0,-1 0,0 0,1 0,-1 0,1 0,-1 0,1 0,-1 0,1 0,-1 0,1-1,0 1,0 0,-1 0,1-1,0 1,0-1,0 1,0-1,0 1,0-1,0 1,0-1,0 0,0 1,0-1,0 0,0 0,0 0,0 0,0 0,0 0,1 0,21 1,0-1,0-1,0 0,0-2,-1-1,1-1,-1-1,0 0,4-4,-19 8,214-65,-195 61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07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509 171,'0'1,"0"-1,0 0,0 1,-1-1,1 1,0-1,-1 0,1 1,0-1,-1 0,1 1,0-1,-1 0,1 1,-1-1,1 0,-1 0,1 1,0-1,-1 0,1 0,-1 0,1 0,-1 0,1 0,-1 0,1 0,-1 0,1 0,-1 0,1 0,-1 0,1 0,-1 0,1 0,-1-1,1 1,-1 0,1 0,0-1,-1 1,1 0,-1-1,1 1,0 0,-1-1,1 1,0 0,-1-1,1 1,0-1,0 1,-1 0,1-1,0 1,0-1,0 1,0-1,0 1,0-1,0 1,0-1,0 1,0-1,0 1,0-1,0 1,0-1,0 0,-7 40,-22 371,1-141,10-203,13-48</inkml:trace>
  <inkml:trace contextRef="#ctx0" brushRef="#br0" timeOffset="6983.697">5138 284,'0'5,"-5"6,-2 6,1 5,6-6,8-5,2-10,5-10,-1-8,-2-1</inkml:trace>
  <inkml:trace contextRef="#ctx0" brushRef="#br0" timeOffset="7262.295">5278 651,'-9'14,"-4"10,1 6,2-3</inkml:trace>
  <inkml:trace contextRef="#ctx0" brushRef="#br0" timeOffset="5517.09">2710 425,'-1'-1,"1"1,-1-1,0 0,0 1,1-1,-1 1,0 0,0-1,0 1,0-1,1 1,-1 0,0 0,0 0,0-1,0 1,0 0,0 0,0 0,0 0,0 1,0-1,1 0,-1 0,0 0,0 1,0-1,0 0,0 1,1-1,-1 1,0-1,0 1,1-1,-1 1,0 0,1-1,-1 1,0 0,1 0,-1-1,1 1,-1 0,1 0,0 0,-1 0,1 0,0-1,-17 45,13 214,4-253,-1 1,1-1,1 1,0 0,0-1,0 0,0 1,1-1,0 0,1 0,-1 0,1 0,0 0,1 0,-1-1,1 1,0-1,0 0,1-1,0 1,-1-1,2 0,-1 0,0 0,1-1,0 1,-1-2,1 1,1 0,-1-1,0 0,0-1,1 0,-1 0,3 0,4-5,0 0,0-1,-1-1,0 0,0-1,0 0,-1-1,0 0,0-1,-1 0,0-1,-1 0,0 0,-1-1,0 0,4-8,49-52,-61 70,0 1,1-1,-1 0,0 0,1 0,-1 1,1-1,-1 0,1 1,-1-1,1 1,-1-1,1 0,0 1,-1-1,1 1,0-1,-1 1,1 0,0-1,0 1,0 0,-1 0,1-1,0 1,0 0,0 0,0 0,-1 0,1 0,0 0,0 0,0 0,0 0,-1 1,1-1,0 0,0 0,0 1,-1-1,1 1,0-1,-1 0,1 1,0-1,-1 1,1 0,0-1,-1 1,1 0,-1-1,1 1,-1 0,0-1,1 1,-1 0,1 0,5 55,-5-42,-2-8,1 0,0 0,0-1,1 1,0 0,0 0,0-1,0 1,1-1,0 1,0-1,1 1,-1-1,1 0,0 0,1 0,-1-1,1 1,0-1,0 0,0 0,1 0,-1-1,1 1,0-1,0 0,0-1,1 1,-1-1,0 0,1 0,0-1,-1 1,1-1,0-1,-1 1,6-1,4-4,1-1,-1-1,0 0,0-1,-1 0,0-1,0-1,-1 0,0-1,-1 0,0-1,0-1,-1 0,-1 0,0-1,-1 0,0-1,-1 0,0 0,-2-1,1 0,-2 0,0-1,1-7,7-119,-14 117</inkml:trace>
  <inkml:trace contextRef="#ctx0" brushRef="#br0" timeOffset="6611.402">4037 368,'-46'19,"1"1,1 2,1 2,1 2,1 2,2 2,-14 14,44-38,1 1,0 1,0-1,1 2,0-1,1 1,-1 0,2 0,-1 0,1 1,1 0,0 0,0 0,1 1,0-1,1 1,0 0,1-1,0 1,0 0,1 0,1 0,0 0,1 1,-1-8,0-1,1 1,0-1,0 0,0 0,0 0,0 0,0 0,1 0,0 0,-1-1,1 0,0 1,0-1,0 0,0 0,1-1,-1 1,1-1,-1 1,1-1,-1 0,1 0,0-1,-1 1,1-1,0 0,-1 0,1 0,0 0,-1-1,1 0,2 0,4-1,-1 0,1-1,-1 0,0 0,0-1,0 0,-1-1,1 0,-1 0,0-1,0 0,2-3,114-163,-72 89,0 3,-46 103,-8 47,-1-48,2 1,1 0,0-1,2 1,1 0,0-1,3 7,-5-26,0 0,0 0,1-1,-1 1,1 0,-1-1,1 1,0-1,0 1,0-1,0 0,0 0,0 1,1-2,-1 1,1 0,-1 0,1-1,0 0,0 1,-1-1,1 0,0 0,0-1,0 1,0-1,0 1,0-1,1 0,-1 0,0 0,0-1,0 1,0-1,0 0,0 1,0-1,-1 0,1-1,0 1,0-1,-1 1,1-1,-1 0,1 0,-1 0,0 0,2-2,10-10,-2-1,1 0,-2-1,0-1,-1 0,-1 0,5-13,16-27,48-102,-83 198,0-23,0 0,2 0,0 1,0-1,2 1,0 0,1 0,0 0,2-1,0 1,1 0,0-1,2 1,0-1,0-1,2 1,0-1,0 0,9 12,-14-24,0-1,-1 1,1-1,0 0,0 1,0-1,0 0,1 0,-1-1,1 1,-1 0,1-1,-1 0,1 1,0-1,0 0,-1 0,1-1,0 1,0-1,0 1,0-1,0 0,0 0,0 0,0 0,0-1,0 1,0-1,-1 0,1 0,0 0,0 0,0 0,-1-1,1 1,-1-1,1 1,-1-1,0 0,0 0,0 0,0-1,1 1,12-20,0-1,-2-1,0 0,-1-1,-2 0,-1 0,-1-1,0-2,33-89,12-20,-43 103,-11 40,-1-1,-4 28,1 1,2-1,1 1,2-1,2 22,0 11,-2 628,0-649,-2 1,-2-1,-2-1,-2 1,-2-1,-1 0,-3-1,-8 15,13-41,0 0,-1-1,-1 0,0 0,-1-1,-1-1,-1 0,0-1,0 0,-1-1,-1-1,-1 1,14-10,0 0,0 0,0 0,0 0,-1 0,1 0,0-1,-1 0,1 1,-1-1,0-1,1 1,-1 0,0-1,1 0,-1 0,0 0,1 0,-1-1,0 1,1-1,-1 0,1 0,-1 0,1 0,-1-1,1 0,0 1,0-1,0-1,0 1,0 0,0-1,0 1,1-1,-1 0,1 0,0 0,0 0,0 0,0 0,1 0,-2-3,-3-17,1 0,1 0,0 0,2 0,1 0,1-1,1 1,2-14,-2 21,3-39,3 0,2 1,2 0,3 1,2 0,3 1,1 1,15-22,-20 44</inkml:trace>
  <inkml:trace contextRef="#ctx0" brushRef="#br0" timeOffset="360.127">1328 58,'-6'3,"-26"11,1 2,0 1,1 2,1 0,1 2,1 1,-1 4,26-25,0 0,1 0,-1 0,1 0,-1 0,1 0,0 1,0-1,-1 0,1 1,0-1,0 1,0-1,0 1,1 0,-1-1,0 1,1 0,-1-1,1 1,-1 0,1 0,0 0,0-1,0 1,0 0,0 0,0 0,1-1,-1 1,0 0,1 0,-1-1,1 1,0 0,0-1,0 1,0 0,0-1,0 1,0-1,0 0,0 1,1-1,-1 0,0 0,1 0,-1 0,1 0,0 0,-1 0,1 0,0-1,196 60,-195-59,0 0,0 1,0 0,-1 0,1 0,-1 0,1 0,-1 1,0-1,0 1,0-1,0 1,0 0,-1 0,1 0,-1 0,0 0,1 0,-2 0,1 0,0 0,-1 1,1-1,-1 0,0 0,0 1,0-1,0 0,-1 0,1 1,-1-1,0 0,0 0,0 0,-1 0,1 1,-70 96,67-97,1 1,-1-1,0 0,0 0,-1 0,1 0,-1-1,1 1,-1-1,0-1,1 1,-1-1,0 1,0-1,0-1,-1 1,1-1,-4 0,-8-4</inkml:trace>
  <inkml:trace contextRef="#ctx0" brushRef="#br0" timeOffset="3012.558">1864 30,'1'-12,"-1"-6,-6 28,-30 208,2-19,29-143,10-55,1-6</inkml:trace>
  <inkml:trace contextRef="#ctx0" brushRef="#br0" timeOffset="3264.003">1638 200,'43'-5,"38"-6,11-2,-6-3,-13 1,-14 4,-12 2,-9 4,-12 2</inkml:trace>
  <inkml:trace contextRef="#ctx0" brushRef="#br0" timeOffset="4399.008">1045 708,'48'0,"54"-5,20-7,3 0,-5-4,-14 1,-10-1,-16 1,-13 4,-8 3,-9 4,-9 2,-5 1,-6 2,-6-1</inkml:trace>
  <inkml:trace contextRef="#ctx0" brushRef="#br0" timeOffset="8128.411">1 1244,'502'-32,"-170"17,1500-114,-624 93,440 21,-1487 15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87,'0'484,"-21"-377,17-99</inkml:trace>
  <inkml:trace contextRef="#ctx0" brushRef="#br0" timeOffset="278.811">1 144,'38'-14,"28"-10,11-1,-2 4,-4 6,-9 0,-7 3,-6 4,-8 2,-6 3,-3 2,-4 1,-5 5,-3 2,1 0,1-2,2-1,-3-2</inkml:trace>
  <inkml:trace contextRef="#ctx0" brushRef="#br0" timeOffset="599.729">904 398,'39'-5,"26"-1,8 0,-4 1,-14 2</inkml:trace>
  <inkml:trace contextRef="#ctx0" brushRef="#br0" timeOffset="869.87">989 116,'5'39,"6"26,1 7,-1-3,2-9,0-10,-4-9,2-6,0-4,-3-3,-3-1,-1-1,-3-5</inkml:trace>
  <inkml:trace contextRef="#ctx0" brushRef="#br0" timeOffset="1270.317">1356 173,'108'401,"-79"-340,-28-60,0 1,0-1,0 0,0 0,0 0,1 0,-1 0,0 0,0 0,1 0,-1-1,0 1,1 0,-1-1,1 1,-1-1,1 1,-1-1,1 0,0 0,-1 0,1 0,-1 0,1 0,-1 0,1 0,-1-1,1 1,-1 0,1-1,-1 0,1 1,-1-1,0 0,1 1,-1-1,0 0,1 0,-1 0,0 0,8-10,0 0,-1 0,0 0,0-1,-2-1,1 1,-2-1,1 0,-2 0,1-5,4-5,129-401,-128 396,0 4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31,'20'0,"20"-5,8-2,1 1,-3 1,-5 2,-4 0,-4 2,-2 1,-3 0,0 0,-1 0,1 1,-1-1,-4 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39,'38'-4,"27"-3,8 1,-4 2,-10-5,-13 1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189 396,'-21'18,"1"2,1 1,1 0,1 2,1-1,0 2,2 0,1 1,1 1,1 1,9-23,0 0,1 0,-1 0,1 0,0 0,0 1,1-1,-1 0,1 0,0 1,0-1,0 0,1 0,-1 1,1-1,0 0,0 0,1 0,-1 0,1 0,0 0,0-1,0 1,0 0,1-1,0 0,-1 1,1-1,1 0,-1-1,0 1,1 0,-1-1,1 0,-1 0,1 0,0 0,1 0,13 2,2 0,-1-1,0-1,0-1,1 0,-1-2,1 0,-1-1,0-1,0-1,0-1,13-5,63-35,-74 34</inkml:trace>
  <inkml:trace contextRef="#ctx0" brushRef="#br0" timeOffset="332.388">696 396,'-19'23,"0"1,2 1,1 1,0 1,2 0,2 0,0 2,2-1,-1 9,9-34,1 1,-1-1,1 1,0 0,1-1,-1 1,1 0,-1 0,1 0,0-1,1 1,-1 0,1 0,-1-1,1 1,0 0,1-1,-1 1,1 0,-1-1,1 0,0 1,0-1,0 0,1 0,-1 0,1-1,0 1,0 0,0-1,0 0,0 0,0 0,1 0,-1 0,0-1,1 1,2 0,8 0,0-1,0 0,0-1,1 0,-1-1,0-1,0 0,0-1,-1 0,1-1,-1-1,0 0,0-1,0 0,-1-1,1-1,-2 0,1 0,-1-1,-1-1,0 1,0-2,-1 1,0-2,-1 1,0-1,0 0,-2 0,0-1,0 0,-1 0,0-1,-3 8,0 0,-1 0,0 0,1-1,-2 1,1 0,-1-1,0 1,0 0,-1-1,0 1,0 0,-1 0,1 0,-1 0,0 0,-1 0,0 0,0 1,0-1,0 1,-1 0,0 0,0 0,0 0,-1 1,0 0,1 0,-2 0,1 0,0 1,-1 0,1 0,-1 0,0 1,0 0,-3-1,-37 5,27 3</inkml:trace>
  <inkml:trace contextRef="#ctx0" brushRef="#br0" timeOffset="782.899">1063 706,'18'-70,"-12"42,1 1,1 0,1 1,2-1,0 2,8-12,-19 37,0-1,0 1,0-1,0 1,0-1,1 1,-1 0,0-1,0 1,0-1,0 1,1-1,-1 1,0-1,0 1,1 0,-1-1,0 1,1 0,-1-1,0 1,1 0,-1-1,1 1,-1 0,1 0,-1-1,0 1,1 0,-1 0,1 0,-1 0,1 0,-1 0,1 0,-1 0,1 0,-1 0,1 0,-1 0,1 0,-1 0,1 0,-1 0,1 0,-1 1,0-1,1 0,-1 0,1 1,-1-1,0 0,1 0,-1 1,1-1,-1 1,0-1,0 0,1 1,-1-1,0 1,0-1,1 0,-1 1,0-1,0 1,9 40,-7-27,-2-8,1 0,0 0,0 0,0 0,1-1,0 1,0 0,1-1,-1 1,1-1,0 0,1 0,-1 0,1 0,0 0,0-1,1 0,-1 0,1 0,0 0,0-1,0 0,0 0,1 0,-1-1,1 1,5 0,-4-1,0-1,0 0,-1 0,1-1,0 0,0 0,0 0,0-1,-1 0,1-1,0 1,-1-1,1-1,-1 1,0-1,1 0,-1-1,-1 1,1-1,0 0,-1 0,0-1,0 0,0 0,-1 0,0 0,0-1,0 0,0 0,1-3,39-107,-41 94</inkml:trace>
  <inkml:trace contextRef="#ctx0" brushRef="#br0" timeOffset="1169.558">1938 114,'-13'10,"-20"12,1 2,2 2,0 0,2 2,1 1,-22 31,47-59,1 1,-1-1,0 1,1-1,-1 1,1 0,0 0,0 0,-1 0,1 0,0 0,0 0,1 0,-1 0,0 0,1 0,-1 1,1-1,0 0,0 0,0 1,0-1,0 0,0 0,1 1,-1-1,1 0,-1 0,1 0,0 0,0 0,0 0,0 0,0 0,1 0,-1 0,0 0,1-1,-1 1,1-1,0 1,0-1,-1 1,1-1,0 0,1 0,102 4,-96-7,-1 1,1 0,0 1,-1 0,1 0,-1 1,1 0,-1 0,1 1,-1 0,1 0,-1 1,0 0,0 1,-1 0,1 0,3 3,-9-5,-1-1,1 1,-1-1,1 1,-1 0,0 0,0 0,0 0,0 0,0 0,0 0,-1 0,1 0,-1 0,1 1,-1-1,0 0,0 0,0 0,0 1,0-1,0 0,-1 0,1 0,-1 1,1-1,-1 0,0 0,0 0,0 0,0 0,0 0,0-1,-1 1,1 0,-1-1,1 1,-1 0,0-1,0 1,-74 57,76-58,-164 110,150-100</inkml:trace>
  <inkml:trace contextRef="#ctx0" brushRef="#br0" timeOffset="1411.35">2531 1,'-29'43,"-19"38,-1 11,3-6,9-13,11-9,9-11,9-9,5-8,8-10,2-4,2-6</inkml:trace>
  <inkml:trace contextRef="#ctx0" brushRef="#br0" timeOffset="1600.443">2080 368,'53'0,"22"0,3 0,-2 4,-9 3,-12-1,-9-1,-9 3,-5 1,-4-2,-6-2</inkml:trace>
  <inkml:trace contextRef="#ctx0" brushRef="#br0" timeOffset="1816.16">2814 622,'0'14,"0"5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8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123 486,'-11'228,"2"-156,0 1,-3 0,-3-1,-4 4,18-73,1 0,-1 0,1 0,-1 0,0-1,0 1,0 0,0-1,0 1,-1-1,1 1,-1-1,1 0,-1 0,0 1,0-1,0 0,0-1,-1 1,1 0,0-1,-1 1,1-1,-1 0,-1 1,0-60,12 17,3 0,1 0,2 1,1 0,21-36,155-249,-123 231,-65 91,0-1,0 1,1 0,-1 0,1 0,0 1,-1-1,1 1,1 0,-1 0,0 0,0 1,1 0,-1-1,1 1,-1 1,1-1,-1 1,1 0,0 0,-1 0,1 0,2 1,0 3,-1 1,0-1,0 1,0 0,-1 0,1 1,-1 0,-1 0,1 0,-1 0,0 1,0-1,-1 1,0 0,0 0,-1 1,0-1,0 0,0 1,-1 0,0-1,-1 1,0 1,1 15,-2-1,0 1,-2 0,0 0,-2-1,0 0,-2 0,0 0,-6 9,10-25,-1 1,0-1,0 1,-1-1,0-1,0 1,-1-1,1 0,-1 0,-1 0,1-1,-1 0,0 0,0-1,0 0,-1 0,0-1,1 0,-5 1,-11 4,0-2,0-1,0-1,-1-1,0-1,-7-1,28 0,0 0,0 0,0 0,0-1,0 0,-1 1,1-1,0 0,0-1,0 1,0-1,-1 1,1-1,0 0,0 0,0 0,0 0,1-1,-1 1,0-1,0 0,1 0,-1 0,1 0,0 0,0 0,-1-1,1 1,1-1,-1 1,0-1,1 0,-1 0,1 0,0 1,0-1,0-1,0 1,1 0,-1 0,1 0,0 0,0 0,0-1,0 0,9-14</inkml:trace>
  <inkml:trace contextRef="#ctx0" brushRef="#br0" timeOffset="802.858">687 740,'34'-7,"0"-2,-1-2,0 0,0-3,-2 0,0-2,13-10,-34 22,0 0,-1-1,0-1,0 1,0-1,-1-1,0 0,0 0,-1 0,0-1,0 0,0-1,-1 0,-1 0,1 0,-2 0,1-1,1-6,-7 12,0-1,0 1,-1 1,0-1,0 0,0 0,0 1,0-1,-1 1,0-1,1 1,-1 0,-1 0,1 1,0-1,-1 0,1 1,-1 0,0 0,1 0,-1 1,0-1,0 1,0 0,-1 0,1 0,0 0,0 1,0 0,-1 0,1 0,0 0,0 1,-1-1,1 1,0 0,0 0,-2 2,-8 2,-1 1,1 1,0 1,1 0,0 0,0 1,1 1,0 0,1 1,0 0,0 1,1 0,1 0,0 1,1 1,3-8,1 0,0 0,0 0,0 0,1 1,0 0,1-1,-1 1,1 0,0 1,1-1,0 0,0 0,1 0,-1 1,2-1,-1 0,1 1,0-1,0 0,1 0,0 0,0 0,1 0,0 0,0-1,1 1,0-1,0 0,0 0,0 0,1-1,0 0,4 4,3-2,1-1,0 1,0-2,0 0,0-1,1 0,0-1,-1 0,1-1,0-1,0 0,1-1,-1-1,0 0,0-1,13-3,2-2,0-1,0-1,-1-1,0-2,-1-1,0-1,11-9,-21 12,0 0,-1-2,0 0,-1 0,-1-1,0-1,-1-1,-1 0,0 0,-1-1,-1-1,0 0,-2 0,5-13,-11 25,0 3,0 0,0 0,0-1,0 1,-1-1,1 1,-1-1,0 0,0 1,0-1,-1 0,1 0,-1 1,0-1,0 0,0 0,-1 0,1 0,-1 1,0-1,0 0,0 1,-1-1,1 0,-1 1,0 0,0-1,0 1,0 0,0 0,-1 0,0 0,1 1,-1-1,0 1,0-1,-3 0,1 3,0-1,-1 1,1 1,0-1,-1 1,1 0,0 0,0 0,0 1,0 0,0 0,0 0,0 1,1-1,-1 1,1 0,0 1,-1-1,2 1,-1 0,0 0,1 0,0 0,0 0,0 1,0-1,1 1,-1 0,1 0,1 0,-1 0,1 0,0 1,1-4,0 1,1 0,-1 0,1 0,0-1,-1 1,2-1,-1 1,0 0,0-1,1 0,-1 1,1-1,0 0,0 0,0 0,0 0,0 0,0 0,0-1,1 1,-1-1,0 1,1-1,-1 0,1 0,0 0,-1 0,1 0,0-1,3 1,89 7,-87-8,-4-1,1-1,-1 1,1 0,-1 1,1-1,-1 1,1 0,-1 0,1 0,0 1,-1-1,1 1,-1 0,0 1,1-1,-1 1,0 0,0 0,0 0,0 0,0 1,0 0,-1 0,1 0,-1 0,0 0,0 1,0-1,-1 1,1 0,-1 0,1 0,-1 0,-1 0,1 0,-1 0,1 1,-1 0,-1 6,-1 0,0 0,-1 0,0-1,-1 1,0-1,0 0,-1 1,0-2,-1 1,-12 32,14 21,8-46</inkml:trace>
  <inkml:trace contextRef="#ctx0" brushRef="#br0" timeOffset="1058.596">1929 570,'0'0</inkml:trace>
  <inkml:trace contextRef="#ctx0" brushRef="#br0" timeOffset="1319.981">1929 204,'-15'-5,"-4"-1</inkml:trace>
  <inkml:trace contextRef="#ctx0" brushRef="#br0" timeOffset="1572.129">2155 486,'-1'8,"1"1,0-1,0 0,1 1,0-1,1 0,0 0,0 0,0 0,1 0,0-1,1 1,0-1,0 0,1 0,-1 0,1 0,1-1,-1 0,1 0,0-1,1 1,-1-1,1-1,0 1,4 0,-5-5,1-1,-1-1,1 1,-1-1,1-1,-1 1,0-1,0 0,0 0,0-1,-1 1,1-1,-1-1,0 1,0-1,0 0,-1 0,0 0,0-1,0 1,-1-1,0 0,0 0,0 0,-1-1,1 1,-1-5,1 8,-1-1,0 0,0 0,0 0,0 0,-1 0,1-1,-1 1,0 0,-1-1,1 1,-1-1,0 1,0-1,0 1,-1 0,1-1,-1 1,0-1,0 1,-1 0,1 0,-1 0,0 0,0 0,-1 0,1 0,-1 1,1-1,-1 1,0 0,-1 0,1 0,0 0,-1 0,0 1,0-1,1 1,-3-1,-4 2,1 0,0 0,-1 0,1 1,0 1,0 0,-1 0,1 1,0 0,0 0,0 1,0 0,1 1,-1 0,1 0,0 1,0 0,1 1,-1-1,1 1,-2 3,-5 2</inkml:trace>
  <inkml:trace contextRef="#ctx0" brushRef="#br0" timeOffset="1951.403">2691 486,'-9'12,"0"0,0 1,1-1,1 2,0-1,1 1,0 0,1 0,1 1,0-1,1 1,1 0,0 0,1 0,1 7,0-18,1-1,0 0,-1 0,1 0,1 0,-1 0,0 0,1 0,0-1,-1 1,1 0,0-1,0 1,1-1,-1 0,0 0,1 0,-1 0,1 0,0 0,0-1,-1 1,1-1,0 0,0 0,1 0,-1 0,0 0,0-1,0 1,0-1,1 0,1 0,111-13,-95 5,-1-1,0-1,-1 0,0-2,0 0,-2-1,1-1,-2 0,0-1,0-1,-2-1,0 0,-1-1,-1 0,8-15,-7 11,-1 1,-1-2,-1 0,-1 0,-1-1,-1 0,-1 0,-1-1,-1-8,-2 20,-1 1,-1-1,0 1,-1-1,0 1,-1-1,0 1,-1 0,0 0,-1 0,-1 0,0 0,0 1,-1 0,0 0,-1 0,-1 1,1 0,-4-2,6 7,-1 0,0 0,0 0,0 1,-1 0,0 0,1 1,-1 0,-1 0,1 0,0 1,-1 0,1 0,-1 1,1 0,-1 1,0-1,1 1,-1 1,1 0,-1 0,0 0,1 1,-6 2,0 0,-1 1,1 1,0 0,1 0,0 2,0-1,0 2,1-1,0 2,1-1,0 2,-8 9,10-11,0 0,1 0,0 0,0 1,1 1,1-1,0 1,0-1,1 1,0 1,1-1,0 1,1-1,0 1,1 0,0-1,1 1,1 0,-1 0,2 0,0-1,0 1,1-1,0 1,1-1,3 6,13 9,1 0,0-2,2 0,1-2,1 0,0-2,2-1,0-1,1-1,1-1,1-2,0-1,0-1,1-2,30 6,110 7,-146-23</inkml:trace>
  <inkml:trace contextRef="#ctx0" brushRef="#br0" timeOffset="2770.635">3566 401,'38'-10,"28"-3,7 1,-5 2,-8 3,-10 3,-13-3,-9 0,-3 1,-7 1</inkml:trace>
  <inkml:trace contextRef="#ctx0" brushRef="#br0" timeOffset="3018.982">3509 655,'39'-5,"31"-6,9-2,-4-2,-10 0,-12 3,-14 4</inkml:trace>
  <inkml:trace contextRef="#ctx0" brushRef="#br0" timeOffset="3786.877">4751 231,'-53'56,"3"1,2 3,3 2,3 2,-19 57,59-117,1-1,0 1,0 0,0-1,0 1,0 0,1 0,0-1,0 1,0 0,0 0,0 0,1-1,0 1,0 0,0-1,0 1,0 0,1-1,0 0,-1 1,1-1,1 0,-1 0,0 0,1 0,-1 0,1-1,0 1,0-1,0 1,2 0,4 2,0 0,0 0,1-1,0 0,0-1,0 0,0 0,0-1,0-1,1 0,3 0,2 0,-9 0,0 0,0-1,0 0,0 0,1 0,-1-1,0 0,0 0,0-1,0 0,0 0,0-1,-1 0,1 0,0-1,5-9</inkml:trace>
  <inkml:trace contextRef="#ctx0" brushRef="#br0" timeOffset="4221.688">4243 317,'281'-140,"-277"138,-1 0,1 0,0 1,-1-1,1 1,0 0,0 0,0 1,0-1,0 1,0 0,0 0,0 0,0 0,0 1,0 0,0-1,0 1,0 1,-1-1,1 1,0-1,-1 1,1 0,-1 1,0-1,0 0,0 1,0 0,0 0,0 0,-1 0,1 0,-1 0,0 1,0-1,1 3,2 1,-1 0,2 0,-1-1,1 1,0-1,0 0,1-1,-1 0,1 0,0 0,1-1,-1 0,1 0,0-1,0 0,0 0,0-1,1 0,-1 0,168 6,-140-9,41-12,-59 7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3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0,'-4'5,"-12"16,-3 9,-3 4,-2 2,2-2,1 0,-2-8,4-2,0 0,-1-6,2 1,0-4,3 0,-1-2,2-3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3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0 110,'0'17,"1"0,0 0,1 0,1 0,0 0,1-1,7 16,-9-26,0-1,1 0,-1 0,1 0,0-1,1 1,-1-1,1 1,0-1,0-1,0 1,1 0,-1-1,1 0,0 0,0 0,0-1,0 1,0-1,1-1,-1 1,1-1,-1 0,1 0,2 0,7-2,-1-1,0-1,0 0,0-1,-1-1,1 0,-1 0,0-2,0 1,-1-2,0 0,0 0,-1-1,0 0,-1-1,1-1,3-1,72-69,-83 80,0 1,0 0,0 0,0 0,0 0,0 0,0 1,0-1,0 1,0 0,0 0,0 0,-1 0,1 1,0-1,-1 1,1-1,-1 1,1 0,-1 0,0 0,23 12,-13-12,0 0,0-1,0-1,0 0,0-1,0 0,0-1,0 0,-1 0,1-2,-1 1,1-2,-1 1,-1-2,1 1,-1-1,0-1,0 0,-1 0,1-1,-2 0,1-1,-1 0,0-1,30-50,-34 40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33 120,'0'-120,"-16"172,8 9,2-1,4 1,2 0,3 1,-1 43,-2 89,0-194,1-1,-1 1,1 0,-1-1,1 1,0 0,-1-1,1 1,-1 0,1 0,0 0,-1 0,1 0,0 0,-1 0,1 0,0 0,-1 0,1 0,0 0,-1 0,1 0,-1 1,1-1,0 0,-1 0,1 1,-1-1,1 0,-1 1,1-1,-1 1,1-1,-1 1,1-1,-1 1,0-1,1 1,-1-1,0 1,1-1,-1 1,0 0,0-1,1 1,-1-1,0 1,0 0,0-1,0 1,0 0,0-1,0 1,0 0,0-1,0 1,-1-1,1 1,0 0,0-1,0 1,-1-1,1 1,117-158,-109 148,-1 2,0-1,0 1,0 0,1 0,0 1,1 0,-1 1,1-1,0 2,0-1,1 1,5-1,-12 6,0 0,1 0,-1 0,0 1,0-1,0 1,0 0,0-1,0 2,-1-1,1 0,-1 0,1 1,-1-1,0 1,0 0,0 0,0 0,0 0,-1 0,1 0,-1 0,0 1,0-1,0 0,-1 1,1-1,-1 0,1 1,-1-1,0 1,-1-1,1 1,-1-1,1 0,-1 1,-1 2,4 25,0-17,-2-9,0 0,1 0,-1 0,1 0,0-1,0 1,1 0,-1 0,1-1,0 1,0-1,1 1,-1-1,1 0,0 0,0 0,0 0,1-1,0 1,-1-1,1 0,1 1,14 3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0 198,'21'4,"1"-1,0-1,-1-1,1-1,0-1,-1 0,1-2,-1 0,1-2,-1 0,-1-2,1 0,7-4,-25 9,1 0,-1 0,0 0,1 0,-1 0,0 0,0-1,-1 0,1 0,-1 1,1-1,-1-1,0 1,0 0,0-1,0 1,-1-1,1 1,-1-1,0 0,0 1,-1-1,1 0,-1 0,1 0,-1 1,-1-1,1 0,0 0,-1 0,0 0,0 1,0-1,0 0,-1 1,1-1,-1 1,0 0,0-1,0 1,0 0,-1 0,1 0,-1 0,0 1,0-1,0 1,0 0,0 0,0 0,-3-1,-1 1,0 1,-1 1,1-1,0 1,0 0,0 1,-1 0,1 0,0 1,0-1,0 2,1-1,-1 1,0 0,1 0,0 1,0-1,0 2,0-1,0 0,1 1,0 0,0 1,-3 3,-7 9,1 1,1 0,0 1,1 0,1 1,2 1,-1 0,8-19,0 1,0 0,0 0,0 0,1 0,-1 1,1-1,0 0,0 0,1 1,-1-1,1 1,0-1,0 0,1 1,-1-1,1 1,0-1,0 0,0 0,1 0,-1 1,1-1,0-1,0 1,1 0,-1 0,1-1,0 1,0-1,0 0,0 0,10 3,0-1,0-1,0 0,0-1,1 0,-1-1,1-1,0 0,-1-1,1 0,0-1,-1-1,1 0,-1-1,1 0,6-3,10-4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9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57,'-4'29,"-3"24,1 7,2-1,5-1,3-6,1-7,-1-6,0-5,-2-4,-1-1,0-2,-1 0,0 0,0-9,0-13,0-7</inkml:trace>
  <inkml:trace contextRef="#ctx0" brushRef="#br0" timeOffset="285.006">1 142,'37'-19,"1"1,0 2,1 2,1 1,12 0,15-3,1 4,0 2,0 3,0 4,29 3,15 0,-88 0</inkml:trace>
  <inkml:trace contextRef="#ctx0" brushRef="#br0" timeOffset="735.533">933 340,'29'-5,"19"-1,6 0,-2 1,-4 1,-5 2,-7 1,-3 1,-8 0</inkml:trace>
  <inkml:trace contextRef="#ctx0" brushRef="#br0" timeOffset="987.724">989 537,'52'-5,"24"-1,2 0,-7 1,-10 2,-17-4,-14-1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8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0 140,'17'38,"18"120,-54 13,19-171,1-1,-1 1,1 0,-1 0,0 0,1 0,-1 0,1 0,-1 0,1 0,-1 0,1 0,-1 0,0 0,1 1,-1-1,1 0,-1 0,0 0,1 1,-1-1,1 0,-1 0,0 1,1-1,-1 0,0 1,1-1,-1 0,0 1,0-1,1 0,-1 1,0-1,0 1,0-1,0 0,0 1,1-1,-1 1,0-1,0 1,0-1,0 1,0-1,0 0,0 1,0-1,-1 1,1-1,0 1,0-1,0 0,0 1,-1 0,20-36,26-173,16 67,-57 130,0 2,1-1,0 0,1 1,0 0,1 0,-1 1,2 0,-1 0,1 0,0 1,1 0,-1 1,1 0,7-3,-14 8,-1 1,0-1,1 1,-1-1,1 1,-1 0,1 0,0 0,-1 0,1 0,-1 0,1 0,-1 0,1 0,-1 1,1-1,-1 1,0-1,1 1,-1 0,1-1,-1 1,0 0,0 0,1 0,-1 0,0 0,0 0,0 0,0 1,0-1,-1 0,1 0,0 1,0-1,-1 1,1-1,-1 0,1 1,-1-1,0 1,1-1,-1 1,0-1,0 1,0 0,0-1,-1 1,-8 75,1-4,12-56</inkml:trace>
  <inkml:trace contextRef="#ctx0" brushRef="#br0" timeOffset="564.704">537 309,'50'-9,"-27"6,0-1,0-1,-1-1,1-1,-1-1,-1-1,0-1,14-8,-32 16,0 0,0 1,0-1,0 0,-1 0,1-1,-1 1,1 0,-1-1,0 0,0 1,0-1,0 0,-1 0,1 0,-1 0,0-1,0 1,0 0,0 0,0-1,-1 1,1 0,-1-1,0 1,0-1,-1 1,1 0,0-1,-1 1,0 0,0-1,0 1,0 0,-1 0,1 0,-1 0,0 0,0 0,0 0,0 1,0-1,0 1,-1 0,1-1,-1 1,0 0,-3 0,0 0,1 0,-1 0,0 1,0 0,0 0,0 1,-1-1,1 1,0 1,0-1,0 1,0 0,0 1,0-1,0 1,1 0,-1 0,0 1,1 0,0 0,-2 1,-5 4,-1 0,1 1,1 0,0 1,0 0,1 1,0 0,-6 10,-37 86,52-103,0 0,0 0,0 1,1-1,-1 0,1 0,0 0,0 1,1-1,-1 0,1 0,0 1,0-1,0 0,1 0,-1 0,1 0,0-1,0 1,0 0,1-1,-1 1,1-1,0 0,0 0,1 1,14 8,1-1,1-1,0-1,0 0,1-1,0-2,0 0,1-1,0-1,21 1,97 0,-115-6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5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0,'0'5,"0"6,5 6,1 6,0 2,-1 3,-1 1,-2 1,-1-1,-1 0,0 0,-5 0,-1-1,0-4</inkml:trace>
  <inkml:trace contextRef="#ctx0" brushRef="#br0" timeOffset="247.242">0 480,'39'-5,"27"-6,6-1,-3 1,-9 2,-10 4,-9 1,-11 3</inkml:trace>
  <inkml:trace contextRef="#ctx0" brushRef="#br0" timeOffset="664.895">142 678,'17'-6,"0"2,-1 0,2 0,-1 2,0 0,0 1,1 1,9 1,-26-1,1 0,0 0,-1 0,1 0,0 1,-1-1,1 0,0 1,-1-1,1 1,-1 0,1-1,-1 1,1 0,-1 0,0 0,1 0,-1 0,0 0,0 0,0 0,1 1,-1-1,0 0,-1 1,1-1,0 1,0-1,-1 1,1-1,-1 1,1-1,-1 1,0 0,1-1,-1 1,0 0,0-1,0 1,0 0,-1-1,1 1,0 0,-1-1,1 1,-1-1,0 1,1-1,-1 1,0-1,0 1,0-1,0 1,-57 73,58-75,-100 121,99-119,0 1,0-1,-1 0,2 1,-1-1,0 1,0-1,1 1,-1-1,1 1,0-1,0 1,0-1,0 1,0 0,1-1,-1 1,1-1,-1 1,1-1,0 0,0 1,0-1,0 0,1 1,-1-1,1 0,-1 0,1 0,0 0,-1 0,1-1,0 1,0-1,1 1,-1-1,0 1,1-1,2 1,1 1,0-1,0-1,0 1,-1-1,2 0,-1 0,0-1,0 1,0-1,0-1,0 1,0-1,0 0,5-2,38-20,-30 12</inkml:trace>
  <inkml:trace contextRef="#ctx0" brushRef="#br0" timeOffset="1550.965">650 875,'131'-290,"-108"246,2 0,1 2,32-39,-21 41,-24 71,-10 193,-4-222,1 0,0 0,1 0,-1 0,0 0,0 0,1 0,0 0,-1 0,1 0,0-1,0 1,-1 0,2 0,-1-1,0 1,0-1,0 1,1-1,-1 1,1-1,-1 0,1 1,0-1,-1 0,1 0,0 0,0-1,-1 1,1 0,0-1,0 1,0-1,0 0,0 1,0-1,0 0,0 0,0 0,0-1,0 1,0 0,0-1,0 1,0-1,0 0,-1 1,1-1,0 0,0 0,-1 0,1-1,-1 1,1 0,-1-1,1 1,-1 0,0-1,1 0,136-222,-94 167,-43 57,-1 0,1 0,0 0,-1 0,1 0,0 1,-1-1,1 0,0 0,-1 0,1 1,-1-1,1 0,0 1,-1-1,1 1,-1-1,1 0,-1 1,1-1,-1 1,0-1,1 1,-1-1,0 1,1 0,-1-1,0 1,1-1,-1 1,0 0,0-1,0 1,0 0,0-1,0 1,0 0,0-1,0 1,0 0,0-1,0 1,0 0,0-1,-1 1,1 0,1 3,22 137,18-6,-34-118</inkml:trace>
  <inkml:trace contextRef="#ctx0" brushRef="#br0" timeOffset="4947.845">1553 254,'2'-2,"-1"0,1 0,0 0,0 0,-1 1,1-1,0 0,1 1,-1-1,0 1,0 0,0 0,1 0,-1 0,1 0,-1 0,1 1,-1-1,1 1,-1 0,1 0,-1 0,1 0,-1 0,1 0,0 1,-1-1,1 1,-1-1,0 1,1 0,-1 0,0 0,1 1,-1-1,0 1,0-1,0 1,0-1,0 1,-1 0,1 0,0 0,-1 0,1 0,-1 0,0 1,0-1,0 0,0 1,0-1,0 1,-1-1,1 2,38 216,-33-190,2-1,0-1,2 1,1-2,2 1,4 6,10 3,-26-37,-1 1,0 0,1-1,-1 1,1-1,-1 1,1-1,0 0,-1 1,1-1,-1 1,1-1,0 0,-1 0,1 1,0-1,-1 0,1 0,0 0,-1 0,1 0,0 1,0-1,-1-1,1 1,0 0,-1 0,1 0,0 0,0 0,-1-1,1 1,-1 0,1-1,0 1,-1 0,1-1,-1 1,1-1,0 1,-1-1,1 1,-1-1,0 1,1-1,-1 1,1-1,-1 0,0 1,0-1,1 0,-1 1,0-1,0 0,0 1,0-1,0 0,0 0,111-308,-40 139,-71 170,3-5,-1 0,0 0,0 0,-1 0,1 0,-1 0,0 0,0-1,-1 1,0 0,0-1,0 1,-1 0,1-1,-1 1,-1-2,-3 1</inkml:trace>
  <inkml:trace contextRef="#ctx0" brushRef="#br0" timeOffset="5433.565">2231 113,'63'-9,"-57"7,0 0,0 0,0 0,0 1,1 0,-1 0,0 1,0 0,1 0,-1 0,0 1,0 0,0 0,1 0,-1 1,0 0,-1 0,1 0,0 1,-1 0,1 0,2 2,-7-2,0-1,1 0,-1 0,0 0,0 1,0-1,-1 0,1 1,-1-1,1 1,-1-1,0 1,0-1,0 1,0-1,0 1,0-1,-1 1,1-1,-1 0,0 1,0-1,1 0,-2 1,1-1,0 0,0 0,-1 0,0 1,-49 58,-71 48,120-107,0-1,0 0,1 0,-1 1,1-1,-1 1,1 0,-1-1,1 1,0 0,0 0,0-1,0 1,0 0,0 0,1 0,-1 0,1 1,-1-1,1 0,0 0,0 0,0 0,0 0,0 0,0 1,1-1,-1 0,0 0,1 0,0 0,0 0,0 0,-1 0,2 0,-1-1,0 1,0 0,1 0,-1-1,0 1,1-1,0 0,-1 1,1-1,0 0,1 1,15 2,1-1,0-1,-1 0,1-1,0-1,0-1,0-1,-1-1,1 0,13-5,57-6,-59 11,-4 2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02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353 254,'-8'-4,"1"1,-1 0,0 1,1 0,-1 0,0 0,0 1,0 0,0 1,-1 0,1 0,0 0,0 1,0 1,0-1,0 1,0 1,1-1,-1 1,-6 4,-143 59,156-65,-1-1,1 1,-1 0,1 0,0 0,0 0,-1 0,1 0,0 0,0 0,0 0,0 0,0 1,0-1,0 0,1 1,-1-1,0 1,1-1,-1 1,1-1,-1 1,1-1,0 1,0-1,0 1,0-1,0 1,0 0,0-1,0 1,1-1,-1 1,0-1,1 1,0-1,-1 1,1-1,0 0,0 1,-1-1,1 0,0 1,0-1,1 0,-1 0,0 0,0 0,0 0,1 0,-1-1,0 1,1 0,-1 0,1-1,-1 1,1-1,-1 0,1 1,-1-1,1 0,0 0,-1 0,2 0,121 24,-108-22,45 15,-59-16,-1-1,0 1,0 0,0 0,0 0,0 0,0 0,0 0,0 0,0 0,-1 0,1 0,0 0,-1 0,1 1,0-1,-1 0,0 0,1 1,-1-1,0 0,0 1,1-1,-1 1,0-1,0 0,-1 1,1-1,0 0,0 1,-1-1,1 0,-1 1,1-1,-1 0,1 0,-1 0,0 1,0-1,1 0,-1 0,-1 0,-5 8,0 0,-1-1,0 0,-1 0,0-1,0 0,0 0,-1-1,-9 4,-35 26,-4 22,57-57,0 1,-1 0,1 0,0 0,0 0,0 0,0 0,0 0,1 0,-1 1,1-1,-1 0,1 0,0 1,0-1,0 0,0 0,0 1,1-1,-1 0,1 0,-1 0,1 1,0-1,0 0,0 0,0 0,0 0,0 0,0-1,1 1,-1 0,1 0,0 0,4 2,0 0,1 0,-1-1,1 1,-1-1,1-1,0 1,0-1,0-1,1 1,-1-1,0 0,1-1,-1 0,0 0,1 0,-1-1,0 0,0-1,1 0,-1 0,0 0,-1-1,1 0,0 0,-1-1,0 1,1-2,-2 1,3-2,8-9</inkml:trace>
  <inkml:trace contextRef="#ctx0" brushRef="#br0" timeOffset="316.264">211 0,'-16'37,"2"0,2 1,2 1,1 0,2 0,1 1,1 29,5-29,1 0,2 0,2 0,2 0,5 14,-3-9,11 198,-21-161,-1-58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0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46,'4'43,"2"1,1-1,3 0,2-1,1 0,17 35,-27-70,63 160,-66-166,0 0,0 0,-1 0,1-1,0 1,0 0,1 0,-1 0,0 0,0 0,0 0,1 0,-1 0,0 0,1 0,-1-1,1 1,-1 0,1 0,-1 0,1-1,0 1,-1 0,1-1,0 1,-1-1,1 1,0-1,0 1,0-1,0 1,-1-1,1 0,0 1,0-1,0 0,0 0,0 0,0 0,0 0,0 0,0 0,0 0,0 0,0 0,0 0,-1-1,1 1,0 0,0-1,0 1,0 0,0-1,-1 1,1-1,0 0,0 1,-1-1,1 0,76-174,-56 131,-1-1,-3-1,-2 0,-1-1,2-23,11-15,-18 71</inkml:trace>
  <inkml:trace contextRef="#ctx0" brushRef="#br0" timeOffset="416.27">678 328,'29'0,"19"0,6 0,-1 0,-5 0,-6 0,-5 0,-5 0,-7 0</inkml:trace>
  <inkml:trace contextRef="#ctx0" brushRef="#br0" timeOffset="667.591">706 526,'33'-5,"27"-1,6 0,-2 1,-8 1,-13 2</inkml:trace>
  <inkml:trace contextRef="#ctx0" brushRef="#br0" timeOffset="1244.601">1129 752,'44'-91,"-27"50,2 0,2 1,2 1,1 1,2 1,1 1,2 2,21-19,-49 51,-1 1,1 0,0 0,0 0,-1-1,1 1,0 0,0 0,0 0,0 0,0 1,0-1,1 0,-1 0,0 1,0-1,0 0,1 1,-1-1,0 1,1 0,-1-1,0 1,1 0,-1 0,1 0,-1 0,0 0,1 0,-1 0,0 1,1-1,-1 0,0 1,1-1,-1 1,0-1,0 1,1 0,-1 0,0-1,0 1,0 0,0 0,0 0,0 0,0 0,0 0,-1 0,1 1,0-1,0 0,-11 98,1-60,4 31,5-69,0 0,0 1,0-1,0 0,0 0,0 0,0 1,1-1,-1 0,0 0,1 0,-1 0,1 1,-1-1,1 0,0 0,-1 0,1 0,0 0,0-1,0 1,0 0,0 0,0 0,0-1,0 1,0 0,0-1,0 1,0-1,0 0,0 1,0-1,1 0,-1 1,0-1,0 0,1 0,-1 0,0 0,0 0,0-1,1 1,-1 0,0 0,0-1,0 1,0-1,0 1,1-1,-1 1,0-1,0 0,0 0,124-107,51-37,-176 144,1 0,0-1,0 1,0 0,0-1,1 1,-1 0,0 0,0 0,1 0,-1 0,0 1,1-1,-1 0,1 0,-1 1,1-1,-1 1,1 0,0-1,-1 1,1 0,-1 0,1 0,0 0,-1 0,1 0,0 1,-1-1,1 0,-1 1,1-1,-1 1,1 0,-1-1,1 1,-1 0,0 0,1 0,-1 0,0 0,0 0,0 1,1 0,-23 86,17-82,1 0,1 0,-1 0,1 0,0 0,1 0,-1 0,1 1,0-1,1 1,0-1,0 0,0 1,0-1,2 2,6 9,4-6</inkml:trace>
  <inkml:trace contextRef="#ctx0" brushRef="#br0" timeOffset="1912.599">2259 272,'-14'0,"-1"1,1 1,0 0,1 1,-1 1,0 0,1 0,0 2,0-1,0 2,1 0,0 0,0 1,1 1,0 0,0 0,0 2,8-8,0 0,0 0,1 0,-1 1,1-1,-1 1,1 0,0 0,1 0,-1 0,1 0,0 0,0 0,0 0,0 1,1-1,-1 0,1 1,0-1,1 0,-1 1,1-1,0 0,0 0,0 0,0 0,1 0,0 0,-1 0,1 0,1 0,-1-1,1 1,-1-1,1 0,0 1,0-1,3 1,1-2,0 0,0 0,1-1,-1 0,0-1,1 0,-1 0,0 0,1-1,-1 0,0 0,0-1,0 0,0 0,0-1,0 0,0 0,-1-1,0 1,1-1,0-2,120-101,2-13,-129 119,0 1,1-1,-1 0,1 1,-1-1,1 1,-1-1,1 1,-1-1,1 1,0 0,-1-1,1 1,0-1,-1 1,1 0,0 0,-1 0,1-1,0 1,0 0,-1 0,1 0,0 0,-1 0,1 0,0 0,0 0,-1 0,1 1,0-1,-1 0,1 0,0 1,-1-1,1 0,0 1,-1-1,1 1,0-1,-1 1,1-1,-1 1,1-1,-1 1,0-1,1 1,-1 0,1-1,-1 1,0 0,0-1,1 1,-1 0,0-1,0 1,0 0,0 0,0-1,0 1,0 0,0 0,0 0,-8 57,6-44,0 10,2 0,0 1,2-1,0 0,2 0,1 0,1 0,1-1,1 0,0 0,6 6,11 40,-18-48,-1 0,-1 1,-1 0,-1 0,-1 0,0 0,-2 0,-1 1,-1-1,0 0,-2 0,-4 13,5-26,-1-1,0 0,0 0,-1 0,0-1,0 0,0 0,-1 0,-1 0,1-1,-1 0,0 0,0-1,0 0,-1 0,0-1,0 0,0 0,-1-1,1 0,-1 0,1-1,-1 0,0-1,0 0,-2 0,6-1,1 0,0 0,-1 0,1-1,0 1,-1-1,1 0,0-1,0 1,-1-1,1 1,0-1,1 0,-1-1,0 1,1-1,-1 1,1-1,0 0,0-1,0 1,0 0,0-1,1 0,0 1,0-1,0 0,0 0,0 0,1 0,0-1,0 1,0 0,0-1,1 1,-1 0,1-1,0 1,1 0,-1-1,1 1,0-4,6-12,0 1,2 0,0 0,1 1,0 0,2 0,7-7,-2-1,0 2</inkml:trace>
  <inkml:trace contextRef="#ctx0" brushRef="#br0" timeOffset="2595.59">2738 215,'5'13,"-1"0,0 1,0-1,-1 1,-1 0,-1 0,0 0,0 0,-2 1,1-2,0 0,1 0,0 0,1 0,1 0,0-1,0 1,1-1,1 0,1 3,-4-12,0 1,0-1,0 0,1 0,-1 0,1 0,0 0,0 0,0-1,0 1,0-1,0 0,1 0,-1 0,1 0,-1-1,1 1,0-1,0 0,-1 0,1-1,0 1,0-1,0 0,0 0,0 0,0 0,0-1,0 1,-1-1,1 0,0 0,0-1,-1 1,1-1,-1 1,1-1,-1-1,0 1,2-1,10-10,0-1,-1 0,-1-2,0 1,-1-1,-1-1,0 0,-1-1,4-12,35-53,-49 81,0 1,0-1,1 1,-1 0,0-1,1 1,-1 0,1-1,0 1,-1 0,1 0,0 0,0 0,0-1,0 1,0 0,0 0,0 1,0-1,0 0,0 0,1 0,-1 1,0-1,0 1,1-1,-1 1,0-1,1 1,-1 0,1 0,-1 0,0-1,1 1,-1 1,1-1,-1 0,0 0,1 0,-1 1,1-1,-1 1,0-1,0 1,1 0,-1-1,1 2,6 110,-9-81,-1 46,5 1,2-1,4 1,54 252,-51-267,-7-46,-1 0,0 0,-1 0,-1 0,-1 0,0 1,-1-1,-1 1,0-1,-2 0,0 0,-1 0,-5 14,7-27,0 0,-1 0,1 0,-1-1,0 1,0-1,0 1,-1-1,1 0,-1 0,0-1,0 1,0-1,0 0,0 0,0 0,0 0,-1-1,1 0,-1 0,1 0,-1 0,0-1,1 0,-1 0,1 0,-1 0,0-1,1 0,-4-1,1 1,-1-1,1-1,-1 0,1 0,0 0,0-1,1 0,-1 0,1 0,0-1,0 0,0-1,1 1,0-1,0 0,0 0,-3-7,2 0,2 0,-1 0,2 0,-1-1,2 1,0-1,1 0,0 0,1 0,0 0,1 0,1 1,0-1,1 0,1 1,0 0,0-1,2 2,-1-1,2 1,0-1,0 2,7-10,14-6,1 1,2 2,0 0,1 2,1 2,1 1,1 1,1 2,0 2,1 1,0 1,7 1,2-2,-9 4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25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227 150,'-17'56,"11"-12,1-1,2 1,2 1,4 28,-2 9,-18 148,4-54,4-142,11-42</inkml:trace>
  <inkml:trace contextRef="#ctx0" brushRef="#br0" timeOffset="564.92">1 292,'44'-30,"1"2,1 2,2 2,0 3,2 1,0 3,1 2,44-7,-93 20,1 1,0 0,0 0,0 1,-1-1,1 1,0-1,0 1,0 0,0 0,0 0,0 0,0 1,0-1,0 1,-1 0,1 0,0 0,0 0,-1 0,1 1,0-1,-1 1,0-1,1 1,-1 0,0 0,0 0,0 0,0 1,0-1,-1 1,1-1,-1 1,1-1,-1 1,0 0,0-1,0 1,0 0,-1 0,1 0,-1 0,0 0,-3 9,-1 1,0-1,-1 0,0-1,-1 1,0-1,-1 0,0 0,-1-1,0 0,-1-1,0 1,0-2,-1 1,-6 3,-90 76,105-87,0 0,0-1,0 1,0 0,0 0,0 0,0 0,0 0,0 0,1 1,-1-1,0 0,1 0,-1 0,1 1,-1-1,1 0,0 1,-1-1,1 0,0 1,0-1,0 0,0 1,0-1,0 1,1-1,-1 0,0 1,1-1,-1 0,1 0,-1 1,1-1,-1 0,1 0,0 0,0 0,0 0,0 0,0 0,0 0,0 0,0 0,0 0,0 0,1 0,68 27,-53-23,-6-3,0 1,0 1,0 0,0 1,-1 0,1 1,-1-1,-1 2,1 0,-1 0,0 1,-1 0,0 0,0 1,-1 0,0 0,0 1,-1 0,0 0,-1 0,0 1,-1 0,3 10,-8-12,0 0,0-1,0 1,-1-1,-1 1,1-1,-1 0,-1 0,0 0,0 0,0-1,-1 1,0-1,-1 0,1-1,-1 1,0-1,-1 0,0-1,0 1,0-1,-3 1,-7 9,4-2,0-1,0 0,-2-1,1 0,-2-1,1-1,-1 0,0-1,-1-1,0 0,0-1,-1-1,1-1,-1-1,-16 2,32-5,0 0,0 0,0 0,0 0,0-1,0 1,0 0,0-1,0 0,1 1,-1-1,0 0,0 0,0 0,1 0,-1 0,1 0,-1-1,1 1,-1 0,1-1,0 1,0-1,-1 0,1 1,0-1,0 0,0 0,1-10</inkml:trace>
  <inkml:trace contextRef="#ctx0" brushRef="#br0" timeOffset="1401.025">820 686,'-2'11,"1"0,0 0,1 1,0-1,0 0,1 0,1 0,0 0,0 0,4 7,-5-14,0 0,0 0,1-1,-1 1,1-1,0 1,0-1,0 0,1 1,-1-1,1-1,0 1,0 0,0 0,0-1,0 0,0 0,1 0,-1 0,1 0,0-1,-1 1,1-1,0 0,0 0,0 0,0-1,-1 0,1 1,0-1,1-1,7-2,-1 0,-1-1,1 0,0-1,-1 0,0-1,-1 0,1-1,-1 0,0 0,-1-1,1 0,4-7,2 1,101-133,-93 130,-16 37,-7-13,1 0,-1 0,1 0,1 0,-1 0,1-1,1 1,-1 0,1-1,0 1,0-1,1 0,0 0,0 0,1-1,-1 1,1-1,0 0,0-1,1 1,0-1,-1 0,2 0,-1-1,0 0,1 0,-1 0,1-1,0 0,-1 0,1-1,0 1,0-2,1 1,-1-1,0 0,0 0,0-1,0 0,0 0,0-1,0 0,-1 0,1-1,-1 0,1 0,-1 0,0-1,0 0,0 0,0-1,140-156,-124 135,-1 0,-1-1,-2-1,-1-1,-1-1,-1 0,-2-1,-1 0,-1-1,-2 0,-1-1,-2 0,-1 0,-2-1,-1 1,-1-8,-1 37,0 0,0 0,-1 0,1 0,-1 0,0 0,0 0,0 0,-1 1,1-1,-1 0,0 1,0-1,0 1,0-1,-1 1,0 0,-2-3,2 7,1 0,0-1,-1 1,1 0,0 0,-1 0,1 1,0-1,0 0,0 1,0 0,0-1,0 1,1 0,-1 0,1 0,-1 0,1 0,-1 0,1 0,0 1,0-1,0 0,1 1,-1-1,0 1,1-1,0 1,-1 1,-4 21,1 0,0 0,2 0,1 1,1-1,1 1,3 7,48 209,-37-169,-11-61,0-1,-1 1,0 0,-1 0,-1 0,0 0,0 0,-1 0,-1 0,0 0,-1 0,0 0,0 0,-2 1,4-12,-1 0,1 0,0 0,-1 0,0 0,1 0,-1 0,0 0,1 0,-1 0,0 0,0 0,0 0,0 0,0-1,0 1,0 0,0-1,0 1,0-1,0 1,0-1,0 1,-1-1,1 0,0 0,0 1,0-1,-1 0,1 0,0 0,0 0,-1-1,1 1,0 0,0 0,0-1,-1 1,1-1,0 1,0-1,0 1,0-1,0 0,0 0,0 1,0-1,0 0,1 0,-1 0,0 0,0 0,1 0,-1 0,1 0,-1 0,1 0,-1 0,1-1,-1 1,-8-14</inkml:trace>
  <inkml:trace contextRef="#ctx0" brushRef="#br0" timeOffset="1648.289">1384 347,'48'-5,"40"-1,10-5,-3 0,-12 2,-15 2,-11 2,-9 3,-8 1,-11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27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339 113,'4'282,"-9"-14,-23-36,28-221</inkml:trace>
  <inkml:trace contextRef="#ctx0" brushRef="#br0" timeOffset="248.434">0 621,'34'-10,"35"-7,15-2,3-2,-9 3,-7-1,-12 4,-10-2,-10 3,-1-1,-2-3,-3 2,-2-2,-1-2,-6-2,-3-3,-4 3</inkml:trace>
  <inkml:trace contextRef="#ctx0" brushRef="#br0" timeOffset="647.908">903 0,'-59'690,"59"-686,9 92,-8-94,-1 0,1 0,-1 0,1 0,0 0,0 0,-1 0,1-1,0 1,1 0,-1-1,0 1,0 0,1-1,-1 0,1 1,0-1,-1 0,1 0,0 0,-1 0,1 0,0 0,0 0,0-1,0 1,0-1,0 1,0-1,0 0,0 1,0-1,0-1,0 1,0 0,0 0,0-1,0 1,0-1,0 1,0-1,0 0,1-1,11-5,-1 0,1-2,-2 1,1-2,-1 0,-1 0,1-1,-2-1,3-3,76-66,-87 79,0 1,1-1,-1 0,0 1,1 0,-1 0,1-1,-1 1,1 1,-1-1,1 0,0 1,-1-1,1 1,0 0,-1 0,1 0,0 0,0 0,-1 1,1-1,0 1,-1 0,1-1,-1 1,1 1,-1-1,1 0,-1 0,0 1,1 0,-1-1,0 1,0 0,0 0,-1 0,1 0,0 0,-1 1,1-1,-1 0,0 1,0-1,0 1,0-1,1 4,5 29,-6-26,1 0,0 1,0-1,1 0,0-1,0 1,1 0,0-1,1 0,0 0,0 0,1 0,-3-6,-1 0,1-1,0 1,0-1,0 0,0 0,0 0,0 0,1 0,-1-1,0 1,0-1,1 0,-1 0,0 0,0 0,1-1,-1 1,0-1,0 0,0 0,0 0,0 0,0-1,0 1,0-1,0 1,0-2,21-8</inkml:trace>
  <inkml:trace contextRef="#ctx0" brushRef="#br0" timeOffset="961.176">1552 678,'13'4,"0"0,0-1,0 0,0-1,0-1,1 0,-1 0,0-2,1 1,-1-2,0 0,0 0,0-1,0-1,0 0,-1-1,0 0,0-1,9-6,-18 11,-1 0,0 0,0-1,0 1,0-1,0 1,0-1,0 0,0 0,-1 0,1 0,-1 0,1 0,-1 0,0-1,0 1,0 0,0-1,0 1,0-1,-1 1,1-1,-1 1,0-1,0 1,0-1,0 1,0-1,-1 1,1-1,-1 1,1-1,-1 1,0-1,0 1,0 0,0-1,0 1,-1 0,1 0,-1 0,1 0,-1 0,0 0,0 1,0-1,0 0,0 1,0 0,0-1,-1 1,1 0,-1 0,-5-1,-1 1,1 0,-1 1,1 0,-1 0,0 1,1 0,-1 0,1 1,0 0,-1 1,1-1,0 2,0-1,1 1,-1 0,1 1,0 0,0 0,0 0,1 1,0 0,0 1,0-1,1 1,0 0,0 0,1 1,0-1,0 1,1 0,0 0,0 0,1 0,-2 9,2-13,1 1,0-1,0 1,0 0,0 0,0-1,1 1,0 0,0 0,1 0,-1 0,1-1,0 1,0 0,1 0,-1-1,1 1,0-1,0 0,1 1,-1-1,1 0,0 0,0-1,0 1,0-1,1 1,0-1,-1 0,1 0,0-1,1 1,-1-1,1 1,75 18,-55-16</inkml:trace>
  <inkml:trace contextRef="#ctx0" brushRef="#br0" timeOffset="1381.875">2032 818,'36'-24,"-1"-2,-1-2,-2-1,9-11,26-23,9-6,-76 68,0 1,0-1,1 1,-1-1,0 1,0-1,1 1,-1-1,0 1,0 0,1-1,-1 1,1-1,-1 1,0 0,1-1,-1 1,1 0,-1 0,1-1,-1 1,0 0,1 0,-1 0,1 0,-1 0,1-1,-1 1,1 0,-1 0,1 0,0 0,-1 1,1-1,-1 0,1 0,-1 0,0 0,1 0,-1 1,1-1,-1 0,1 0,-1 1,1-1,-1 0,0 1,1-1,-1 0,0 1,1-1,-1 0,0 1,1-1,-1 1,0-1,0 1,0-1,1 1,-1-1,0 1,0-1,0 38,0-30,-1-4,1 1,-1-1,1 1,0-1,0 1,1-1,-1 0,1 1,0-1,0 0,1 1,-1-1,1 0,0 0,0 0,0 0,1-1,-1 1,1-1,0 1,0-1,0 0,0 0,1 0,-1 0,1-1,0 0,0 1,0-1,0-1,0 1,0 0,4 0,8 0,-1-1,1 0,-1-1,1-1,-1 0,1-2,-1 1,0-2,0 0,0-1,0 0,-1-1,0-1,0 0,-1-1,0 0,0-1,-1-1,0 0,-1 0,0-1,0-1,-1 0,-1 0,0-1,-1 0,6-11,-1-1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31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0 452,'3'1,"-1"0,1 1,-1-1,1 1,-1 0,0 0,0 0,0 0,0 0,0 0,0 0,-1 1,1-1,-1 1,1-1,-1 1,0 0,0-1,0 3,2 2,16 39,-2 1,-3 1,-1 0,5 47,0-8,25 46,-43-133,0 0,0-1,0 1,1 0,-1-1,0 1,0 0,1 0,-1 0,0-1,0 1,1 0,-1 0,0 0,1-1,-1 1,0 0,1 0,-1 0,0 0,0 0,1 0,-1 0,1 0,-1 0,0 0,1 0,-1 0,0 0,1 0,-1 0,0 0,0 0,1 0,-1 1,0-1,1 0,-1 0,0 0,1 0,-1 1,0-1,0 0,0 0,1 1,-1-1,0 0,0 0,0 1,1-1,-1 0,0 1,0-1,0 0,0 1,0-1,0 0,0 1,0-1,0 0,4-35,-3 27,9-57,3 0,3 2,3 0,2 0,3 2,3 1,2 1,13-15,-3 16,-38 66,-5 6</inkml:trace>
  <inkml:trace contextRef="#ctx0" brushRef="#br0" timeOffset="346.308">678 621,'33'-5,"27"-6,6-1,-2 1,-8 2,-8 4,-12 1</inkml:trace>
  <inkml:trace contextRef="#ctx0" brushRef="#br0" timeOffset="602.329">650 875,'38'0,"33"-5,7-1,-8-5,-11 0,-12 1,-8 3,-11 2</inkml:trace>
  <inkml:trace contextRef="#ctx0" brushRef="#br0" timeOffset="3000.579">1497 254,'0'653,"5"-603,1-32</inkml:trace>
  <inkml:trace contextRef="#ctx0" brushRef="#br0" timeOffset="3571.263">1298 367,'44'-34,"1"1,1 2,1 3,2 1,1 3,43-15,21 21,-110 18,-1 0,1 1,-1-1,0 1,1-1,-1 1,0 0,0 1,0-1,0 0,0 1,0 0,0-1,0 1,0 0,-1 1,1-1,-1 0,0 1,0-1,0 1,0 0,0 0,0 0,-1 0,1 0,-1 0,0 0,0 0,0 0,0 1,0 0,0 7,0 1,-1-1,0 1,-1-1,0 1,-1-1,0 1,0-1,-2 0,1 0,-1 0,-1 0,0-1,0 0,-1 0,-1 0,1-1,-5 4,-13 15,-1-1,-1-1,-1-1,-1-1,-6 1,32-24,0-1,1 1,-1-1,0 1,1 0,-1 0,1-1,-1 1,1 0,-1 1,1-1,0 0,-1 0,1 0,0 1,0-1,0 1,0-1,0 1,0-1,1 1,-1 0,0-1,1 1,-1 0,1-1,0 1,-1 0,1 0,0-1,0 1,0 0,0 0,1-1,-1 1,0 0,1 0,-1-1,1 1,0 0,-1-1,1 1,0-1,0 1,0-1,0 1,0-1,1 0,-1 1,0-1,185 145,-162-133,-13-8,-1 1,0 0,-1 0,1 1,-1 0,0 1,-1 0,0 0,0 1,6 8,-5 3</inkml:trace>
  <inkml:trace contextRef="#ctx0" brushRef="#br0" timeOffset="3986.1">2512 367,'-30'19,"0"1,2 2,0 0,1 2,1 1,2 1,1 1,0 1,2 1,-8 17,25-41,0 1,0 0,1 0,0 0,0 0,0 0,1 1,0-1,0 1,1 0,-1 0,1-1,1 1,0 0,0 0,0 0,0 0,1-1,0 1,1 0,0 0,0-1,0 1,1-1,0 0,0 0,0 0,1 0,0 0,0-1,0 0,1 0,0 0,0 0,0-1,1 1,2 0,9-1,0 0,1-2,-1 0,1-1,-1 0,1-2,-1 0,1-1,-1 0,0-2,1 0,-2-1,1-1,-1 0,1-1,-2-1,1-1,-1 0,13-10,-9 9,-1 0,0-1,-1 0,0-2,0 0,-2-1,0-1,0 0,-1-1,-1 0,-1-1,0 0,-1-1,-1-1,-1 0,0-1,-7 15,1-1,-1 1,0-1,0 0,-1 0,0 0,0 0,0 0,0 0,-1 0,0 0,-1 0,1 0,-1 0,0 0,-1 0,1 1,-1-1,0 0,-1 1,1-1,-1 1,0 0,-1 0,1 0,-1 0,0 0,0 1,-1-1,-9-4,1 1,-1 1,0 0,0 1,-1 1,0 0,0 1,0 0,-1 2,1-1,-1 2,1 0,-1 1,0 1,1 0,-1 1,1 0,-1 2,1 0,0 0,-3 3,-11 5</inkml:trace>
  <inkml:trace contextRef="#ctx0" brushRef="#br0" timeOffset="4402.315">2258 734,'14'-17,"0"0,1 2,0-1,2 2,-1 0,2 1,0 1,0 0,1 1,1 1,-15 9,1-1,0 0,0 1,0 0,-1 1,1 0,0-1,0 2,0-1,0 1,0 0,0 0,-1 0,1 1,0 0,-1 0,1 0,-1 1,0 0,0 0,0 0,0 1,-1 0,1-1,-1 2,3 2,68 38,-66-42,1 0,0-1,0 0,0-1,1 0,-1-1,0 0,0-1,0 0,0 0,1-1,-2 0,6-2,4-3</inkml:trace>
  <inkml:trace contextRef="#ctx0" brushRef="#br0" timeOffset="4917.65">2625 0,'-14'10,"-5"7,6-3,9-4,6-9,7-4,-2-2,-8 0,-3 5,3 4,3 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47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587 206,'1'-3,"0"1,0-1,-1 1,1-1,-1 1,1-1,-1 1,0-1,0 1,0-1,-1 1,1-1,0 1,-1-1,0 1,1 0,-1-1,0 1,0 0,-1-1,1 1,0 0,-1 0,1 0,-1 0,0 0,1 0,-1 1,0-1,0 1,0-1,0 1,-1 0,1-1,0 1,-1 0,1 1,0-1,-1 0,1 1,-1-1,1 1,-1 0,1 0,-1 0,0 0,-16-2,0 1,0 1,0 1,1 0,-1 2,0 0,1 1,0 1,0 0,0 2,-4 2,-164 72,184-79,-1-1,1 1,-1 0,1 0,0 0,0 0,0 0,0 0,1 0,-1 1,0-1,1 1,0-1,-1 1,1 0,0 0,0-1,1 1,-1 0,1 0,-1 0,1 0,0 0,0 0,0 0,0 0,1-1,-1 1,1 0,0 0,0 0,0-1,0 1,0 0,1-1,-1 1,1-1,-1 1,1-1,0 0,0 0,0 0,0 0,1 0,-1 0,0 0,1-1,0 1,-1-1,1 0,0 0,-1 0,1 0,0 0,2 0,26 8,-1 0,2-3,-1 0,1-2,-1-1,21-2,-75 4,1 1,0 0,0 2,1 0,0 2,0 0,1 1,0 1,1 1,1 1,0 1,0 0,2 1,0 1,-4 7,14-20,1 1,0 0,0 1,0-1,1 1,0 0,0 0,0 0,1 1,0-1,0 1,1 0,-1 0,2 0,-1 0,1 0,0 0,0 1,1-1,0 0,0 0,1 0,0 1,0-1,1 0,0 0,0 0,1-1,-1 1,1 0,1-1,0 0,-1 0,2 0,3 4,1-5,1 0,0-1,1 0,-1-1,1 0,-1 0,1-1,0-1,0 0,0 0,0-1,-1-1,1 0,0 0,10-3,132-43,-134 41</inkml:trace>
  <inkml:trace contextRef="#ctx0" brushRef="#br0" timeOffset="727.3">361 7,'0'0,"-1"0,1 0,0 0,-1 0,1 0,-1 0,1 0,0 0,-1 0,1 0,0 0,-1 0,1 0,0-1,-1 1,1 0,0 0,-1 0,1-1,0 1,0 0,-1 0,1-1,0 1,0 0,-1 0,1-1,0 1,0 0,0-1,-1 1,1 0,0-1,0 1,0 0,0-1,-12 38,-6 160,-11 11,-42 229,40-234,26-80,5-116,1-6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50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121 499,'-11'9,"1"1,1 1,0 0,0 0,1 0,0 1,1 1,1-1,0 1,0 0,1 1,-1 8,0-2,2-1,0 1,1 0,1 0,1 0,1 0,1 1,0-1,1 0,2 0,0-1,2 5,-5-19,0 0,0-1,0 1,0 0,1-1,0 1,0-1,0 0,0 0,1 0,0 0,0 0,0 0,0-1,0 1,1-1,0 0,-1 0,1 0,0-1,1 1,-1-1,0 0,1 0,-1-1,1 1,-1-1,1 0,0 0,0 0,-1-1,1 0,0 0,0 0,0 0,-1-1,1 0,0 0,-1 0,1-1,-1 1,1-1,-1 0,0 0,1-1,1-1,7-11,0-1,-1 0,-1-1,-1 0,0-1,-2 0,0 0,0-1,-1-4,-2 10,98-301,-75 232,-23 106,-6 113,11 175,2-186,-5 1,-7 47,-1-159,2 2,-2 0,0 0,-1 0,-1 0,-1-1,0 0,-1 1,0-1,-2-1,0 1,0-1,-5 5,10-16,0-1,-1 1,1-1,-1 0,1 0,-1 0,0 0,0-1,0 1,-1-1,1 0,-1 0,1 0,-1 0,0 0,1-1,-1 0,0 0,0 0,0 0,0 0,0-1,0 0,0 0,0 0,0 0,0-1,-1 1,2-1,-1 0,0 0,0-1,0 1,0-1,1 0,-1 0,1 0,-1 0,1-1,0 1,0-1,0 0,0 0,1 0,-1 0,1 0,0-1,0 1,-2-4,0-16,2-1,0 0,1 0,1 0,2 0,2-12,-2 11,2 1,1 0,1 1,0-1,2 1,1 0,2 0,1-1</inkml:trace>
  <inkml:trace contextRef="#ctx0" brushRef="#br0" timeOffset="353.18">770 725,'34'-5,"25"-1,7 0,-2 1,-8 1,-8 2,-8 1,-5 1,-15 0,-9 0</inkml:trace>
  <inkml:trace contextRef="#ctx0" brushRef="#br0" timeOffset="598.995">714 951,'43'-5,"24"-6,5-2,-4 2,-10 3,-9 2,-9 3,-6 1,-4 2,-2 0,-7 0</inkml:trace>
  <inkml:trace contextRef="#ctx0" brushRef="#br0" timeOffset="1414.466">1673 387,'2'1,"0"0,-1 0,1 1,0-1,0 1,-1 0,1 0,-1-1,0 1,1 0,-1 0,0 0,0 0,0 0,0 1,-1-1,1 0,0 0,-1 1,0-1,1 0,-1 1,0-1,0 0,-1 2,2-1,1 242,-31-8,34-102,8-122,-8-19</inkml:trace>
  <inkml:trace contextRef="#ctx0" brushRef="#br0" timeOffset="2096.801">1475 471,'17'-22,"1"1,1 1,1 0,0 2,1 0,1 2,1 0,0 1,1 2,1 0,0 1,0 2,1 1,1 1,-1 1,1 1,1 1,-1 2,0 0,1 2,13 2,-38-2,1 0,-1 1,1-1,-1 1,1-1,-1 1,1 0,-1 1,1-1,0 1,-1-1,1 1,-1 0,0 0,1 1,-1-1,0 1,0-1,0 1,0 0,0 0,0 1,0-1,-1 1,1-1,-1 1,0 0,0 0,0 0,0 0,0 0,-1 0,1 0,-1 1,0-1,1 3,-7 9,-1-1,0 1,-2-1,1-1,-1 1,-1-1,-1-1,0 0,0 0,-1-1,0 0,-1-1,0 0,-1-1,0 0,-1-1,0-1,0 0,0-1,-30 17,30-16,0 0,1 0,0 1,0 1,1 0,0 1,-10 10,20-16,-1 0,1 0,0 0,0 0,1 1,-1-1,1 0,0 1,0 0,1-1,-1 1,1-1,0 1,0 0,0-1,1 1,0-1,0 1,0-1,0 1,1-1,-1 0,1 1,1-1,-1 0,0 0,1-1,0 1,0 0,0-1,0 0,0 1,1-1,-1-1,1 1,3 2,104 111,51 2,-149-98,-6-4</inkml:trace>
  <inkml:trace contextRef="#ctx0" brushRef="#br0" timeOffset="2655.765">2717 132,'-17'11,"0"2,0 0,2 2,0-1,0 2,1 0,1 0,1 1,0 1,2 0,0 1,1 0,0 0,1 2,7-12,1 0,0 0,0 0,1 0,0 0,1 0,-1 0,2 0,-1-1,1 1,1-1,0 0,0 0,0 0,1 0,0-1,0 0,1 0,0 0,0-1,1 0,0 0,0 0,0-1,1 0,0-1,0 1,0-1,0-1,0 0,1 0,0-1,-1 0,1 0,0-1,0 0,0 0,0-1,0-1,0 1,0-1,6-2,2-2,-1 0,-1-1,1-1,-1 0,0-1,0-1,-1 0,-1-1,1-1,-1 0,-1 0,0-1,-1-1,0 0,-1-1,-1 0,0 0,-1-1,0 0,-1 0,-1-1,0 0,-1 0,2-14,-7 25,1-1,-1 1,0 0,0-1,0 1,-1 0,0 0,0-1,0 1,0 0,-1 0,0 0,0 0,-1 1,1-1,-1 0,0 1,0 0,0 0,-1 0,0 0,0 0,0 1,0-1,0 1,0 0,-1 1,0-1,1 1,-1 0,0 0,0 0,-5 0,-87-4,68 7</inkml:trace>
  <inkml:trace contextRef="#ctx0" brushRef="#br0" timeOffset="2966.129">2435 414,'44'-14,"18"-10,4-1,-5 4,-8 6,-7 5,-13 9,-6 5,-9 7,-2 0,-3 5,0 3,3-1,4-3,-2-1,1-1,2-4,-3-3</inkml:trace>
  <inkml:trace contextRef="#ctx0" brushRef="#br0" timeOffset="3452.058">3140 47,'15'-9,"13"-4,8 1,2 2,-5 8,-13 9,-15 8,-8 6,-4 5,4-3,8-5,8-5,6-6,4 2,4-1,2-2,-4 3,-6-1</inkml:trace>
  <inkml:trace contextRef="#ctx0" brushRef="#br0" timeOffset="3802.071">2237 725,'84'10,"0"-4,0-3,0-4,0-4,0-3,1-4,-3-4,183-19,-241 34</inkml:trace>
  <inkml:trace contextRef="#ctx0" brushRef="#br0" timeOffset="4288.009">2547 951,'73'-17,"1"3,0 3,8 3,-15 14,-65-6,-1 0,0 0,0 0,0 0,0 1,0-1,0 0,0 1,0-1,0 0,0 1,0-1,0 1,0 0,-1-1,1 1,0 0,0 0,0-1,-1 1,1 0,0 0,-1 0,1 0,-1 0,1 0,-1 0,0 0,1 0,-1 0,0 0,0 0,0 0,1 0,-1 0,0 0,0 0,-1 0,1 1,0-1,0 0,0 0,-1 0,1 0,-1 0,1 0,-1 0,1 0,-1 0,1-1,-1 1,0 0,1 0,-1 0,0-1,0 1,-108 85,61-55,12-7,24-17,0 0,1 1,0 1,0-1,1 1,0 1,0 0,1 1,1-1,0 2,0 0,7-11,0 0,0 0,1 1,-1-1,1 0,-1 1,1-1,-1 1,1-1,0 1,-1-1,1 1,0-1,0 1,0-1,1 1,-1-1,0 1,0-1,1 0,-1 1,1-1,-1 1,1-1,0 0,-1 1,1-1,0 0,0 0,0 0,0 0,0 1,0-1,0-1,0 1,1 0,-1 0,0 0,1-1,-1 1,0 0,1-1,-1 1,1-1,0 0,70 8,-71-8,44-2,1-3,-1-2,0-1,-1-3,0-2,29-12,-49 16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1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373 102,'2'-3,"-1"0,0 0,0 1,0-1,-1 0,1 0,-1 0,0-1,1 1,-1 0,-1 0,1 0,0 0,-1 0,1 0,-1 0,0 0,0 0,0 0,-1 1,1-1,0 0,-1 1,0-1,0 1,0-1,0 1,0 0,0 0,0 0,-1 0,1 0,-1 0,0 1,1-1,-1 1,0 0,0 0,0 0,0 0,0 0,0 1,0 0,0-1,0 1,0 0,-2 0,-15 7,1 1,0 0,0 1,1 1,1 1,-1 1,2 0,-6 6,22-18,-4 2,0 0,0 0,0 1,0-1,1 1,-1-1,1 1,0 0,0 1,0-1,0 0,0 1,1 0,-1-1,1 1,0 0,1 0,-1 0,0 1,1-1,0 0,0 1,1-1,-1 0,1 1,0-1,0 1,0-1,1 0,-1 1,1-1,0 1,0-1,1 0,-1 0,1 0,0 0,0 0,0 0,2 1,103 49,-97-51,0 0,1 1,-1 0,0 1,-1 0,1 0,-1 1,0 0,-1 1,1 0,-1 0,5 7,-11-12,-1 0,0 0,0 1,0-1,0 1,0-1,0 0,0 1,-1-1,0 1,1 0,-1-1,0 1,0-1,0 1,-1-1,1 1,0 0,-1-1,0 1,0-1,0 0,0 1,0-1,0 0,0 1,-1-1,1 0,-1 0,0 0,1 0,-1-1,0 1,0 0,-1 0,-80 47,57-40,0 0,0-2,-1-1,1-1,-1-2,-10 1,37-4,-1 1,0-1,0 0,1 1,-1-1,0 0,0 1,0-1,0 0,1 0,-1 0,0 0,0 0,0 0,0 0,0 0,1 0,-1 0,0 0,0-1,0 1,0 0,1 0,-1-1,0 1,0-1,1 1,-1-1,0 1,0-1,1 1,-1-1,1 0,-1 1,1-1,-1 0,1 0,-1 1,1-1,-1 0,1 0,0 1,0-1,-1 0,1 0,0 0,0 0,0 0,0 1,0-1,0 0,0 0,0 0,0 0,0 0,1 1,-1-1,0 0,1-1,7-8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62,'-17'29,"0"2,2 1,1 0,2 0,1 1,0 5,9-34,1 0,-1 0,1 0,0 0,0 1,1-1,-1 0,1 0,0 1,0-1,0 0,1 1,0-1,-1 0,1 0,1 0,-1 0,1 0,-1 0,1 0,0 0,1 0,-1-1,1 1,-1-1,1 0,0 0,0 0,1 0,-1 0,0-1,1 1,0-1,0 0,-1 0,1-1,0 1,0-1,5 2,6-6,0-1,-1 0,1-1,-1-1,0 0,0-1,-1 0,0-1,0-1,0 0,-2 0,1-1,-1-1,1-1,2-1,-1-1,-1 0,0 0,-1-1,0-1,-1 1,4-12,-11 21,0 1,0-1,-1 0,0 0,0 0,-1 0,0-1,0 1,0 0,-1-1,0 1,0 0,0-1,-1 1,0 0,0 0,-1-1,0 1,0 0,0 1,-1-1,0 0,0 1,0-1,-3 1,1 1,0 1,-1-1,0 1,1 0,-1 0,0 1,-1 0,1 0,0 0,-1 1,1 0,-1 0,1 0,-1 1,1 0,-1 0,0 1,1 0,-1 0,1 1,0-1,-1 1,1 1,0-1,0 1,0 0,1 1,-1-1,1 1,-1 1,-13 6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0,'0'397,"11"-325,-5-54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7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1 151,'43'-5,"29"-2,6 1,1 1,-10-3,-10-1,-12 2,-13 7,-12 3</inkml:trace>
  <inkml:trace contextRef="#ctx0" brushRef="#br0" timeOffset="1">141 348,'19'-6,"-1"1,1 1,0 1,0 0,1 2,-1 0,0 1,0 1,1 0,-1 2,14 3,-30-5,-1 0,0-1,0 1,1 0,-1 0,0 0,0 0,0 1,0-1,0 1,-1-1,1 1,0-1,-1 1,1 0,-1 0,1 0,-1 0,0 0,0 0,0 0,0 1,0-1,-1 0,1 0,0 1,-1-1,0 0,0 1,0-1,0 1,0-1,0 0,0 1,-1-1,1 0,-1 1,0-1,0 0,0 1,-60 75,40-61,7-7,0 1,0 0,1 1,1 0,0 1,1 1,0 0,1 0,0 3,9-15,1 1,-1 0,1 0,0 0,0 0,0 0,1-1,-1 1,1 0,-1 0,1 0,0-1,0 1,0 0,1-1,-1 1,1-1,-1 0,1 1,0-1,0 0,0 0,0 0,0 0,0 0,0-1,1 1,-1 0,1-1,-1 0,1 0,0 0,-1 0,1 0,0 0,0-1,0 1,-1-1,1 0,0 0,0 0,0 0,0 0,0-1,-1 0,1 1,1-2,138-43,-104 29,-16 7</inkml:trace>
  <inkml:trace contextRef="#ctx0" brushRef="#br0" timeOffset="2">932 9,'-127'391,"102"-343,24-64,70-112,-42 88,-6 6,2 0,2 2,1 0,16-14,11 15,-52 31,0-1,0 1,0 0,0 0,0 0,1 0,-1 0,0 0,0 0,0 0,0 0,0 1,1-1,-1 0,0 1,0-1,0 1,0-1,0 1,0 0,0-1,-1 1,1 0,0 0,0 0,0-1,-1 1,1 0,0 0,-1 0,1 0,-1 0,1 0,-1 0,0 0,1 1,-1-1,0 0,0 0,0 0,1 0,-1 0,0 0,-1 1,1-1,0 0,0 0,0 0,-1 0,1 0,-1 1,-20 170,21-171,0 1,-1 0,1-1,0 1,0 0,1 0,-1-1,0 1,0 0,1-1,-1 1,1 0,0-1,-1 1,1-1,0 1,0-1,0 0,0 1,0-1,0 0,0 1,1-1,-1 0,0 0,1 0,-1 0,0 0,1 0,0-1,-1 1,1 0,-1-1,1 0,0 1,-1-1,1 0,0 1,-1-1,1 0,0 0,0-1,-1 1,1 0,0 0,-1-1,1 1,-1-1,1 0,0 1,-1-1,1 0,-1 0,0 0,1 0,-1 0,0 0,2-1,13-11,0 0,-1 0,0-1,-2-1,1-1,-2 0,0 0,1-4,65-78,-7 35,-69 64,0 0,-1 1,1-1,0 0,-1 0,1 1,-1-1,1 1,-1-1,0 1,1 0,-1-1,0 1,0 0,0 0,0 0,-1 0,1 0,-1 0,1 0,-1 0,1 0,-1 0,0 0,0 0,0 0,0 0,0 0,-1 0,1 0,-1 2,-26 119,23 73,9-173,1-5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7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0,'-5'39,"-1"31,0 9,1 1,2-9,1-12,0-10,2-9,5-3,1-1,0-3,0-2,-3-2,-5-5,-3-3,-1-4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8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0 137,'59'-27,"1"1,1 3,1 3,1 3,48-6,0 22,-108 2,0-1,0 1,-1-1,1 1,-1 0,1 0,-1 0,1 0,-1 1,1-1,-1 1,0-1,0 1,0 0,0 0,0 0,0 0,0 0,-1 0,1 0,-1 1,0-1,1 1,-1-1,0 1,0-1,-1 1,1 0,-1-1,1 1,-1 0,0-1,0 1,0 0,0 0,0-1,-1 1,1 0,-4 6,0 0,0 0,-1-1,0 1,0-1,-1 0,0-1,0 1,-1-1,0-1,0 1,-1-1,-6 4,3-1,-220 153,228-161,1 0,0 0,-1 0,1 0,0 0,0 0,0 0,0 1,0-1,0 1,0 0,1-1,-1 1,0 0,1 0,0 0,-1 0,1 0,0 1,0-1,0 0,0 1,1-1,-1 0,1 1,-1-1,1 1,0-1,0 0,0 1,0-1,0 1,0-1,1 1,-1-1,1 0,0 1,0-1,0 0,0 0,0 1,0-1,1 0,-1 0,1 0,0 1,159 60,-154-58,1 1,-1 0,0 0,0 1,-1 0,0 0,0 1,0 0,-1 0,-1 0,1 0,-1 1,-1 0,1-1,-2 2,1-1,-1 0,0 0,-1 1,0-1,-1 9,0-17,0 1,0 0,0 0,0 0,0 0,1 0,-1 0,1 0,-1-1,1 1,-1 0,1 0,0 0,0-1,0 1,0-1,0 1,1-1,-1 1,0-1,1 0,-1 1,1-1,-1 0,1 0,-1 0,1 0,0 0,0-1,-1 1,1 0,0-1,0 1,0-1,0 0,2 0,10-2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8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15,'26'-4,"-15"1,0 0,1 1,-1 1,0 0,1 0,-1 1,1 1,-1 0,1 1,-1 0,0 0,0 1,11 5,-21-7,0 1,0 1,0-1,0 0,-1 0,1 0,-1 0,1 1,-1-1,0 0,0 0,0 1,0-1,0 0,0 0,-1 1,1-1,-1 0,1 0,-1 0,0 0,0 0,0 0,0 0,0 0,0 0,-1 0,1 0,-1-1,1 1,-1 0,0-1,0 0,1 1,-1-1,0 0,0 0,-2 1,-5 7,-84 111,93-118,-1 0,0-1,0 1,1 0,-1 0,1 0,-1 0,1 0,0 0,0 0,0 0,0 0,0 0,0 0,1 0,-1 0,1 0,-1 0,1 0,0 0,0 0,0 0,0 0,0-1,0 1,0-1,0 1,1 0,-1-1,1 0,-1 1,1-1,0 0,-1 0,1 0,0 0,0 0,0 0,0-1,-1 1,1 0,2-1,87 10,-62-11,-3 1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3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0 480,'13'10,"1"-1,0 0,0-1,1-1,0 0,0-1,0 0,1-1,0-1,0-1,0 0,0-1,1-1,-1 0,0-1,1-1,-1 0,0-2,1 1,-1-2,1-1,48-26,-2-2,-1-4,-1-1,-3-4,44-40,-94 75,2 0,0 0,0-1,-1 0,0-1,-1 0,0 0,0-1,-1 0,0 0,-1-1,0 1,-1-2,4-9,-8 18,-1 1,0-1,0 1,0 0,0-1,0 1,0 0,-1-1,1 1,-1 0,0-1,0 1,0 0,0 0,0 0,0 0,0 0,-1 0,1 0,-1 0,1 1,-1-1,0 0,0 1,0-1,0 1,0 0,0 0,0 0,0 0,0 0,0 0,-1 0,1 1,0-1,-1 1,-87 0,78 6,0-1,0 2,1 0,-1 0,2 1,-1 0,1 1,0 0,1 1,0 0,1 0,0 1,0 0,1 0,1 1,0 0,0 0,1 0,1 1,-2 7,1-9,1 1,1-1,0 1,0-1,2 1,-1 0,1 0,1 0,0 0,0 0,2 0,-1 0,2 0,-1 0,2-1,-1 1,1-1,1 0,0 0,1-1,0 1,1-1,0 0,0-1,1 0,0 0,1-1,0 0,7 6,1-4,-1-1,2 0,-1-2,1 0,0-1,0 0,1-2,-1 0,1-1,0-1,0 0,0-2,0 0,0-1,0-1,0-1,0-1,0 0,13-6,12-5,-1-2,0-2,-1-1,-1-2,-1-3,-1 0,19-19,-27 19,-1-1,-1-2,-1-1,-1-1,-2-1,8-16,-27 39,-1-1,-1-1,0 1,0 0,-1-1,0 0,-1 0,0 0,0 0,-1 0,0 0,-1 0,0-1,-1 1,0 0,0 0,-1 0,-3-8,2 13,0 1,0 0,0 0,-1 0,1 0,-1 1,0 0,0-1,0 1,0 1,-1-1,1 0,-1 1,0 0,0 0,1 1,-1-1,0 1,-1 0,1 0,0 1,0 0,0 0,0 0,0 0,0 1,-1 0,1 0,0 0,1 0,-1 1,0 0,0 0,1 0,-1 1,1 0,-1 0,1 0,0 0,0 0,1 1,-1 0,-7 7,1 0,0 0,0 1,2 1,-1 0,2 0,-1 0,2 1,0 0,1 1,0-1,1 1,0 0,2 0,0 0,0 0,1 0,1 1,1-1,0 0,1 0,1 0,0 0,1 0,0 0,1-1,1 0,0 0,1 0,1-1,0 0,9 11,-6-14,0 1,1-1,0-1,1 0,0-1,0-1,1 0,0 0,0-1,0-1,1-1,0 0,0 0,0-2,0 0,1-1,-1 0,0-1,1-1,-1 0,0-1,0-1,0 0,11-5,-3 1,0-2,-1 0,0-2,-1 0,0-1,-1-1,0-1,-1-1,-1-1,0 0,-1-1,-1-1,0-2,-1 2,-2-1,0 0,0-1,-2-1,-1 0,0 0,-2-1,0 0,-2 0,0-1,-1 0,-2 0,0 0,-1-9,-2 31,0 0,0-1,1 1,-1 0,0 0,0 0,0-1,0 1,-1 0,1 0,0 0,0 0,-1-1,1 1,-1 0,1 0,-1 0,1 0,-1 0,0 0,1 0,-1 0,0 0,0 0,0 0,1 1,-1-1,0 0,0 1,0-1,-1 0,1 1,0-1,0 1,0 0,0-1,0 1,-1 0,1 0,0 0,0 0,0 0,-1 0,1 0,0 0,0 0,0 0,0 1,-1-1,1 0,0 1,0-1,0 1,0-1,0 1,0 0,-1 0,-54 49,44-35,0 2,1-1,0 1,1 1,2 0,-1 0,2 1,1 0,-5 19,9-29,1 0,-1 0,1-1,1 1,0 0,0 0,0 0,1 0,1 0,0 0,0 0,0-1,1 1,1-1,-1 0,1 0,1 0,-1 0,1-1,1 0,-1 0,1 0,2 1,7 5,1 0,0-1,1 0,0-2,0 0,1-1,1 0,-1-2,2 0,-1-1,0-1,1-1,0-1,0-1,19 0,40-8,-61-1</inkml:trace>
  <inkml:trace contextRef="#ctx0" brushRef="#br0" timeOffset="1843.865">2907 27,'-36'141,"27"-115,-97 221,103-244,1 0,-1 1,1-1,0 1,0 0,0 0,1 0,-1 0,1 0,0 0,0 0,1 0,-1 0,1 0,0 1,0-1,0 0,0 0,1 1,0-1,0 0,0 0,0 0,1 0,-1 0,1-1,0 1,0 0,1-1,-1 1,1-1,0 0,0 0,0 0,0 0,0 0,0-1,1 1,-1-1,1 0,0 0,1 0,12 1,0-1,1-1,-1-1,1 0,-1-1,1-1,-1-1,9-2,-7-2</inkml:trace>
  <inkml:trace contextRef="#ctx0" brushRef="#br0" timeOffset="2295.892">2456 367,'75'-3,"0"-3,0-4,40-11,113-23,-157 52,-53-2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0,'-30'41,"2"0,2 2,1 0,3 2,1 1,-6 24,24-64,1 0,-1 0,1 0,0 0,0 0,1 1,0-1,0 1,0-1,1 0,0 1,0-1,1 1,0-1,0 1,0-1,1 0,0 1,0-1,1 0,-1 0,2-1,-1 1,0-1,1 1,0-1,0 0,1 0,-1-1,1 1,2 0,9 4,1-2,0 0,0-1,1 0,0-2,0 0,0-1,0 0,0-2,1 0,-1-1,0-1,1-1,-1-1,0 0,0-1,0-1,-1-1,0 0,0-1,0-1,7-5,-13 8,-1 0,0 0,0-1,0 0,-1-1,0 0,0 0,-1-1,0 0,0-1,0 1,-2-2,1 1,-1-1,0 0,-1 0,0 0,-1-1,0 0,0 0,-2 0,1 0,-1 0,-1-1,0 1,0-1,-1 1,-1-1,0 1,0-1,-2 1,1 0,-1 0,-1 0,0 0,-2-4,-2 6,0 0,0 0,0 1,-1 0,-1 1,1 0,-1 1,-1-1,1 2,-1 0,0 0,0 1,0 0,0 1,-1 0,0 1,1 0,-1 1,0 0,0 1,0 0,0 1,1 1,-1 0,-3 1,-21 4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9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1 170,'56'-28,"15"-9,2 3,1 3,5 3,-75 26,-1 0,1 1,-1-1,1 1,-1 0,1 0,0 1,-1-1,1 1,0-1,0 1,0 0,-1 1,1-1,0 0,0 1,-1 0,1 0,-1 0,1 1,0-1,-1 1,0 0,0 0,1 0,-1 0,0 0,-1 1,1-1,0 1,1 4,0-1,1 1,0-1,0 0,0-1,1 1,0-1,0 0,0-1,0 0,1 0,0 0,0 0,0-1,0 0,0-1,1 0,-1 0,1 0,0-1,0-1,1 1,-1-2,0 1,0-1,1 0,-1-1,0 0,0 0,0-1,-1 0,1-1,-1 1,4-3,4-5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9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38,'11'-6,"1"1,-1 0,1 0,0 1,1 1,-1 0,1 1,-1 0,1 1,-1 0,1 1,0 0,-1 1,2 1,-12-2,-1 1,1-1,0 1,-1-1,1 1,0 0,-1 0,1-1,-1 1,1 0,-1 0,0 1,1-1,-1 0,0 0,0 1,0-1,0 0,0 1,0-1,0 1,0 0,0-1,-1 1,1 0,-1-1,1 1,-1 0,0-1,0 1,0 0,0 0,0 0,0-1,0 1,0 0,-1 0,1-1,-1 1,1 0,-1-1,0 1,0-1,1 1,-2 0,-49 72,47-69,-47 62,51-65,1-1,0 1,0 0,-1-1,1 1,0-1,1 1,-1-1,0 1,0-1,1 0,-1 1,0-1,1 0,-1 0,1 0,0 0,-1-1,1 1,0 0,0-1,-1 1,1-1,0 1,0-1,0 0,-1 0,1 0,0 0,0 0,0 0,0 0,0-1,-1 1,1-1,1 0,115-23,-92 19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1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0 198,'284'-1,"-115"-25,-145 25</inkml:trace>
  <inkml:trace contextRef="#ctx0" brushRef="#br0" timeOffset="16474.348">197 1,'3'0,"-1"0,1 1,-1-1,1 1,-1-1,0 1,1 0,-1 0,0 0,0 0,1 1,-1-1,0 1,0-1,-1 1,1 0,0-1,0 1,-1 0,1 0,-1 0,0 0,1 1,-1-1,0 0,0 0,-1 1,1-1,0 1,-1-1,0 0,1 3,4 90,-6-77,0 296,17-279,-11-41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32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26,'0'-5,"-5"-1,-1 5,4 2,4-3,5-2,-2 1,-8-1,-3 2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01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75 106,'-33'73,"-9"99,42-172,1-1,-1 1,0 0,0 0,0 0,1 0,-1-1,0 1,0 0,1 0,-1 0,0 0,0 0,1 0,-1 0,0 0,0 0,1 0,-1 0,0 0,0 0,1 0,-1 0,0 0,1 0,-1 0,0 0,0 0,1 0,-1 1,0-1,0 0,0 0,1 0,-1 0,0 1,16-30,153-243,-169 270,0 1,0-1,1 1,-1-1,1 1,-1-1,1 1,0-1,-1 1,1 0,0-1,0 1,0 0,0 0,0 0,0 0,1 0,-1 0,0 0,0 0,1 0,-1 0,1 1,-1-1,0 0,1 1,-1-1,1 1,0 0,-1 0,1-1,-1 1,1 0,-1 0,1 1,-1-1,1 0,0 0,-1 1,1-1,-1 1,1-1,-1 1,0 0,1-1,-1 1,0 0,1 0,2 7,0 1,0-1,-1 0,-1 1,1 0,-1 0,-1-1,1 1,-2 0,1 0,-1 1,-1-1,0 3,4 55,-2-59,1-1,-1 0,1 0,1 0,-1 0,1 0,0-1,0 1,1-1,0 0,0 0,5 5,-6-10,0-1,0 1,-1-1,1 0,0 0,0 0,0 0,0-1,-1 1,1-1,0 1,0-1,-1 0,1 0,-1-1,1 1,-1 0,1-1,-1 1,0-1,1 0,-1 0,0 0,0 0,-1 0,1 0,0-1,-1 1,1-1,-1 1,0-1,0 1,1-2,3-3,127-170,-132 176,0 0,1 0,-1 0,1 0,-1 0,1 0,-1 0,1 1,-1-1,1 0,0 0,0 1,-1-1,1 1,0-1,0 0,0 1,0-1,0 1,-1 0,1-1,0 1,0 0,0 0,0-1,0 1,0 0,0 0,0 0,0 0,0 0,0 0,0 1,0-1,0 0,0 0,0 1,0-1,0 1,0-1,0 0,0 1,0 0,-1-1,1 1,0 0,0-1,-1 1,1 0,0 0,-1-1,1 1,-1 0,1 0,-1 0,0 0,1 0,9 157,-4-139</inkml:trace>
  <inkml:trace contextRef="#ctx0" brushRef="#br0" timeOffset="678.483">922 78,'-21'16,"1"2,1 0,0 1,2 1,0 1,-13 22,29-42,-1 0,1 0,0 0,-1 0,1 0,0 1,0-1,0 0,0 1,0-1,0 1,0-1,1 1,-1 0,1-1,-1 1,1 0,-1-1,1 1,0 0,0-1,0 1,0 0,0-1,0 1,0 0,1 0,-1-1,1 1,-1-1,1 1,0 0,-1-1,1 1,0-1,0 1,0-1,0 0,0 1,0-1,1 0,-1 0,0 0,1 0,-1 0,1 0,-1 0,1 0,-1-1,1 1,-1-1,1 1,0-1,-1 1,1-1,1 0,9-2,0-2,0 1,-1-1,0-1,1 0,-2-1,1 0,-1-1,0 0,0 0,0-1,-1 0,-1-1,1 0,-2-1,1 1,-1-1,0-1,2-6,47-53,-55 70,-1-1,0 0,1 0,-1 1,0-1,1 0,-1 1,1-1,-1 1,1-1,-1 0,1 1,0-1,-1 1,1-1,0 1,-1 0,1-1,0 1,-1 0,1-1,0 1,0 0,0 0,-1 0,1 0,0-1,0 1,0 0,-1 1,1-1,0 0,0 0,-1 0,1 0,0 1,0-1,0 0,-1 0,1 1,0-1,-1 1,1-1,0 1,-1-1,1 1,-1-1,1 1,-1 0,1-1,-1 1,1 0,-1-1,0 1,1 0,-1-1,0 1,1 0,-1 0,9 54,-8-45,40 151,-38-156,-1 1,0-1,-1 0,1 1,-1-1,0 1,-1-1,1 1,-1-1,0 1,0-1,-1 1,0 0,0-1,0 0,0 1,-1-1,0 0,0 1,-1-1,1 0,-1-1,0 1,0 0,-1-1,1 0,-3 3,-10 2,0-1,0 0,-1-1,0 0,0-2,0 0,-1-1,0 0,0-2,-1 0,-28-2,46 0,0 0,1 0,-1 1,0-1,0 0,1 0,-1 0,0-1,0 1,1 0,-1 0,0 0,0 0,1-1,-1 1,0 0,1-1,-1 1,0 0,1-1,-1 1,1-1,-1 1,1-1,-1 0,1 1,-1-1,1 1,-1-1,1 0,0 1,-1-1,1 0,0 1,0-1,-1 0,1 0,0 1,0-1,0 0,0 0,0 1,0-1,0 0,0 0,0 1,1-1,-1 0,0 0,0 1,1-1,-1 0,0 1,1-1,-1 0,1 1,-1-1,1 1,11-13,1 1,0 1,1 0,0 0,0 2,1 0,1 0,0 2,0 0,0 1,17-5,179-56,-150 78,-49-1</inkml:trace>
  <inkml:trace contextRef="#ctx0" brushRef="#br0" timeOffset="1000.354">131 529,'39'5,"36"1,15 1,2-2,-5-7,-8-2,-7-1,-7 0,-5 2,-3 0,-6 2,-2 0,-5 1,-5 0,-4 0,-4 5,-6 2</inkml:trace>
  <inkml:trace contextRef="#ctx0" brushRef="#br0" timeOffset="1469.091">414 755,'251'-24,"-201"29,-49-5,0 0,0 0,0 1,0-1,0 0,-1 0,1 1,0-1,0 0,0 1,0-1,-1 1,1-1,0 1,-1 0,1-1,0 1,-1-1,1 1,-1 0,1 0,-1-1,1 1,-1 0,1 0,-1 0,0 0,1 0,-1-1,0 1,0 0,0 0,0 0,0 0,0 0,0 0,0 0,0 0,0-1,0 1,-1 0,1 0,0 0,0 0,-1 0,1-1,-1 1,1 0,-1 0,-64 62,58-59,0 1,0 0,1 0,0 0,0 1,0 0,1 0,0 1,0 0,1 0,-3 3,7-8,-1-1,1 0,-1 1,1-1,0 0,0 1,-1-1,1 0,0 1,0-1,1 0,-1 1,0-1,0 0,1 1,-1-1,0 0,1 1,-1-1,1 0,0 0,-1 0,1 1,0-1,0 0,0 0,0 0,0 0,0 0,0-1,0 1,0 0,0 0,0-1,1 1,-1-1,0 1,0-1,1 1,-1-1,0 0,1 0,-1 1,1-1,64 5,-44-8,-1-1,1 0,-1-2,0 0,-1-2,0 0,10-6,-6 1</inkml:trace>
  <inkml:trace contextRef="#ctx0" brushRef="#br0" timeOffset="2080.476">1514 162,'0'29,"0"29,-5 8,-1-1,0-7,1-9,-3-7,-1-7,2-4,-3-3,0-1,2 0,2-1,2 1,2 1,2-6</inkml:trace>
  <inkml:trace contextRef="#ctx0" brushRef="#br0" timeOffset="2580.352">1402 275,'9'-13,"1"0,1 0,0 1,1 0,0 1,1 1,0 0,0 0,1 2,1-1,-1 2,1 0,1 1,-1 0,13-2,-26 7,1 0,0 1,0-1,0 1,0-1,0 1,0 0,0 0,0 1,0-1,0 0,0 1,-1 0,1 0,0 0,0 0,0 0,-1 0,1 1,-1-1,1 1,-1 0,0 0,1 0,-1 0,0 0,0 0,-1 1,1-1,0 1,-1-1,1 1,-1-1,0 1,0 0,0 0,0 0,0 0,-1-1,1 4,0 5,-1 0,0-1,-1 1,0 0,0-1,-1 1,0-1,-1 1,-1-1,-2 7,-116 184,119-198,1-1,0 1,0 0,0 0,0 0,0 0,1 1,-1-1,1 0,0 1,0-1,0 1,1-1,-1 1,1-1,0 1,0 0,0-1,0 1,1-1,-1 1,1-1,0 1,0-1,0 1,0-1,1 0,0 0,-1 1,1-1,0-1,1 1,-1 0,0 0,1-1,-1 1,1-1,2 1,40 19,-38-20,1 1,-1 0,0 0,0 1,-1 0,1 0,-1 1,0-1,0 1,0 1,-1-1,0 1,0 0,1 3,14 26,-10-20</inkml:trace>
  <inkml:trace contextRef="#ctx0" brushRef="#br0" timeOffset="3585.589">2023 219,'-17'20,"2"1,0 1,2 0,0 1,1 0,2 1,0 0,2 1,-4 16,7-26,1 1,1-1,0 1,1 0,0-1,1 1,2 13,-1-24,1-1,-1 0,1 1,0-1,1 0,-1 1,1-1,0 0,0 0,0 0,0 0,1-1,-1 1,1-1,0 1,0-1,0 0,1 0,-1 0,1-1,0 1,0-1,-1 0,1 0,1 0,-1 0,0-1,0 0,2 0,9 1,0 0,1-2,-1 0,0 0,1-2,-1 0,0 0,0-2,0 0,-1 0,1-1,-1-1,0-1,-1 0,1-1,-2 0,1-1,-1 0,0-1,-1 0,6-8,-7 8,76-99,-85 106,1 0,0-1,-1 1,1 0,-1-1,0 1,0-1,0 1,-1-1,1 0,-1 1,0-1,0 1,0-1,-1 0,1 1,-1-1,0 1,0-1,0 1,0-1,-1 1,1 0,-1-1,0 1,0 0,0 0,0 0,-1 1,1-1,-1 1,1-1,-1 1,0 0,-1-1,-5-1,0 0,0 0,0 1,-1 0,1 1,-1 0,0 1,1 0,-1 0,0 1,0 0,0 1,-1 0,-5 0,-8 0</inkml:trace>
  <inkml:trace contextRef="#ctx0" brushRef="#br0" timeOffset="3901.505">1909 529,'34'-14,"16"-5,3 0,-6 10,-7 4,-5 5,-9 6,-4 3,0-1,0-1,1-2,2-2,-4-2</inkml:trace>
  <inkml:trace contextRef="#ctx0" brushRef="#br0" timeOffset="4534.401">2248 361,'-10'-5,"-3"-7,-4 0,-3-4,-5 1,-1 3,-2 4,-1 3,0 2,0 7,0 3,5 4,7 6,6 0</inkml:trace>
  <inkml:trace contextRef="#ctx0" brushRef="#br0" timeOffset="5100.083">2389 50,'5'-4,"-1"-1,0 1,1 0,0 0,0 0,0 1,0 0,1 0,-1 0,1 1,0 0,-1 0,1 0,0 1,0 0,1 0,1 0,-6 2,-1 0,1 0,-1 0,0 0,1 0,-1 0,0 0,0 0,0 1,0-1,0 0,0 1,0-1,-1 1,1-1,0 1,-1-1,1 1,-1 0,0-1,1 1,-1 0,0-1,0 1,0 0,0-1,0 1,-1 0,1-1,0 1,-1-1,1 1,-1 0,0-1,1 1,-1-1,0 1,0-1,0 0,-1 2,-1 7,1-7,1 0,-1 1,1-1,0 1,0-1,0 1,0-1,1 1,-1 0,1-1,0 1,0 0,0-1,1 1,-1 0,1-1,0 1,0 0,0-1,0 1,1-1,0 0,-1 0,1 1,0-1,1 0,-1 0,0-1,1 1,0 0,-1-1,1 0,0 0,0 1,1-2,0 2,3-2,-1 1,1-1,-1 0,1-1,0 0,-1 0,1 0,0-1,-1 0,1 0,-1-1,1 0,4-1,8-5</inkml:trace>
  <inkml:trace contextRef="#ctx0" brushRef="#br0" timeOffset="10216.421">2868 445,'20'0,"15"0,7 0,1 0,-2 0,-3 0,1 0,0 0,-3-5,-3-2,-1 1,-3 1,0 2,-1 0,0 2,-10 1,-7 0</inkml:trace>
  <inkml:trace contextRef="#ctx0" brushRef="#br0" timeOffset="10449.337">2897 614,'29'5,"19"1,11 0,0-6,-5-2,-7-2,-7 0,-5 1,-3 1,-4-4,0-1,-1 0,0-3,-5 1</inkml:trace>
  <inkml:trace contextRef="#ctx0" brushRef="#br0" timeOffset="10865.568">4111 21,'-13'2,"0"0,0 1,0 1,1 0,-1 0,1 1,0 1,1 0,-4 2,13-7,-25 16,2 1,0 1,1 2,1 0,1 1,0 1,-16 25,24-31,1 1,0 0,2 0,0 1,1 0,1 1,1 0,1 1,0 0,2 0,0 0,1 1,2-1,0 1,1 0,2 15,0-30,1 0,-1 0,2 0,-1 0,1 0,-1-1,2 1,-1-1,1 0,0 0,0 0,1-1,0 1,0-1,0 0,0-1,1 1,0-1,0 0,0 0,0-1,1 0,-1 0,1 0,6 1,9 3,0-1,1-1,0-1,0-1,0-1,0-1,13-2,0-1,-1-1,0-2,0-2,0-1,-1-1,-1-2,0-2,0-1,-1-1,13-10,-27 14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81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45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1 192,'452'0,"-422"12,-35-6</inkml:trace>
  <inkml:trace contextRef="#ctx0" brushRef="#br0" timeOffset="283.409">1 447,'29'0,"23"0,9 0,-2 0,-6 0,-8 0,-5 0,-6 0,-4 0,-2 0,-5 0</inkml:trace>
  <inkml:trace contextRef="#ctx0" brushRef="#br0" timeOffset="790.319">848 108,'56'-15,"2"2,-1 3,49-2,-101 11,0 0,0 1,-1-1,1 1,0 0,0 1,0-1,0 1,0 0,0 0,0 1,0-1,-1 1,1 0,-1 1,1-1,-1 1,0-1,0 1,0 1,3 2,-7-1,-1 0,1 0,-1-1,0 1,0 0,-1 0,1-1,-1 1,0-1,0 1,-1-1,1 0,-1 0,0 0,0 0,-1-1,1 1,0-1,-1 0,0 0,0 0,-162 153,166-155,-3 1,0 0,0 0,0 0,0 1,0-1,1 1,-1 0,1 0,0 0,-1 0,2 0,-1 0,0 1,1-1,-1 1,1-1,0 1,0-1,0 1,1 0,-1-1,1 1,0 0,0 0,0-1,1 1,-1 0,1-1,0 1,0-1,0 1,1-1,-1 1,1-1,0 0,-1 1,2-1,-1 0,0 0,2 1,8 4,1 0,0-1,0 0,1-1,0 0,0-2,0 1,0-2,1 0,14 1,-15-2,0 0,1-1,-1-1,0 0,1-1,-1-1,0 0,0-1,0-1,0 0,0 0,-1-2,1 0,0-4</inkml:trace>
  <inkml:trace contextRef="#ctx0" brushRef="#br0" timeOffset="1036.973">1863 80,'-19'39,"-6"26,-4 7,8-8,2-10,5-10,5-8,4-5,2-2,2-7</inkml:trace>
  <inkml:trace contextRef="#ctx0" brushRef="#br0" timeOffset="1283.517">2146 24,'-5'38,"-6"27,-1 8,1-4,2-10,3-8,3-10,1-6,2-5,-5-7,0-7</inkml:trace>
  <inkml:trace contextRef="#ctx0" brushRef="#br0" timeOffset="1606.035">1469 192,'47'-34,"1"1,2 3,2 2,0 2,8 0,-55 24,1-1,-1 1,1 0,-1 1,1 0,0-1,0 2,-1-1,1 1,0 0,0 0,0 0,0 1,-1 0,1 0,0 0,-1 1,1 0,-1 0,1 1,-1-1,0 1,0 0,0 1,0-1,-1 1,4 4,13 18,-13-14,1 0,1 0,-1-1,2 0,-1-1,2 0,-1-1,1 0,1-1,-1 0,10 4,-12-8,1 0,-1 0,1 0,-1-2,1 1,0-1,0-1,0 0,0 0,0-1,0-1,0 0,0 0,3-2,110-33,-104 30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3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-16506.369">3823 3698,'173'-17,"-50"-12,5 6,-114 20,-1 0,0 0,1 1,-1 1,1 0,0 1,-1 0,1 1,-1 1,12 2,154 33,-123-30,-1-2,1-3,49-4,-9 0,130-27,-137 30,104-12,-132 1,0 3,0 3,1 3,36 4,11-2,257-1,-342 0</inkml:trace>
  <inkml:trace contextRef="#ctx0" brushRef="#br0" timeOffset="-14642.317">973 311,'3081'0,"-2661"-28,22 28,-194 29,48-31,-96-25,110 27,-259 5,-33 1</inkml:trace>
  <inkml:trace contextRef="#ctx0" brushRef="#br0" timeOffset="-13389.244">5150 29,'1'0,"-1"0,1-1,-1 1,0-1,1 1,-1 0,1 0,-1-1,1 1,-1 0,1 0,-1 0,1 0,0-1,-1 1,1 0,-1 0,1 0,-1 0,1 0,-1 0,1 0,0 1,-1-1,1 0,-1 0,1 0,-1 1,1-1,-1 0,1 0,-1 1,1-1,-1 0,0 1,1-1,-1 1,1-1,-1 0,0 1,1-1,-1 1,0-1,0 1,1-1,-1 1,0-1,0 1,0-1,0 1,0 0,0-1,0 1,0-1,0 1,0-1,0 1,0-1,0 1,0 0,5 39,-5-39,31 230,-32-65,12 158,4-128,-9 0,-8 25,0-24,2 396,29-176,-30 231,-25-389,-5-4,31 24,-29-51,29-215,-1-9,0 1,1 0,-1 0,1 0,1-1,-1 1,1 0,-1 0,1-1,0 1,1 0,-1-1,1 1,0-1,2 2,16-30,1-42,-18 43</inkml:trace>
  <inkml:trace contextRef="#ctx0" brushRef="#br0" timeOffset="-13037.276">5488 3219,'-19'38,"-16"27,-7 13,0-3,1-5,3-8,3-7,-2-2,1-5,1-6,2-6,7 1,3-6,4-3,3-2,2-1,4-4</inkml:trace>
  <inkml:trace contextRef="#ctx0" brushRef="#br0" timeOffset="-12172.015">5488 1,'-19'23,"0"1,2 1,0 1,2 0,-3 10,-56 88,-137 147,174-228,30-36,0 0,1 0,-1 0,2 1,-1 0,1 0,0 1,0-1,1 1,0 0,1 0,0 1,1-1,-2 8,6 0</inkml:trace>
  <inkml:trace contextRef="#ctx0" brushRef="#br0" timeOffset="-5725.689">5941 1187,'-18'67,"15"-28,2 0,1 0,2 0,7 36,3 71,-13-93,12 89,-5-124</inkml:trace>
  <inkml:trace contextRef="#ctx0" brushRef="#br0" timeOffset="-5219.251">5771 1299,'14'-30,"2"2,0 0,2 1,1 0,1 2,1 0,1 1,2 2,0 0,14-9,-28 24,-1 0,1 1,0 0,1 0,-1 1,1 1,0 0,1 0,-1 1,1 1,-1-1,1 2,0 0,0 0,-1 1,1 1,0 0,0 0,-1 1,1 1,-1 0,0 0,1 1,-9-2,-1-1,0 1,0-1,0 1,0 0,0 0,0 0,0 0,0 0,-1 1,1-1,-1 0,0 1,0-1,0 1,0-1,0 1,0 0,-1-1,1 1,-1 0,1-1,-1 1,0 0,0 0,-1-1,1 1,-1 0,1-1,-1 1,0 1,-37 85,32-78,-12 20,-2-1,-2-2,0 0,-2-1,-23 20,-1 3,45-48,0-1,1 1,-1 0,1 0,-1 1,1-1,0 0,0 1,0-1,0 1,0 0,1 0,-1 0,1-1,-1 1,1 1,0-1,1 0,-1 0,0 0,1 0,0 1,0-1,0 0,0 0,0 1,1-1,-1 0,1 0,0 0,0 0,0 0,0 0,1 0,-1 0,1 0,0 1,160 90,1-5,-147-81</inkml:trace>
  <inkml:trace contextRef="#ctx0" brushRef="#br0" timeOffset="-4773.357">6815 1327,'-24'15,"-17"18,-2 10,6 1,10-2,9-3,8-3,10-8,5-4,7-6,6-2,5-2,3-5,-3-8,-1-5,-3-1</inkml:trace>
  <inkml:trace contextRef="#ctx0" brushRef="#br0" timeOffset="-4474.346">7097 1299,'-9'12,"0"1,1 0,0 0,1 1,0 0,2 0,-1 1,2-1,0 1,1 1,0-1,1 5,1-17,1-1,0 1,0-1,0 1,1-1,-1 1,0 0,1-1,0 1,0-1,0 0,0 1,0-1,0 0,0 1,1-1,-1 0,1 0,-1 0,1 0,0-1,0 1,0 0,0-1,0 1,0-1,1 0,-1 1,0-1,1 0,-1-1,1 1,-1 0,1-1,-1 1,1-1,-1 0,1 0,0 0,-1 0,1 0,-1-1,1 1,-1-1,1 1,-1-1,1 0,-1 0,0 0,1-1,-1 1,0 0,2-2,12-6,-1-2,0 1,0-2,-1 0,0-1,-1 0,-1-1,0 0,-1-1,3-6,-11 18,1-1,-1 0,0 0,-1 0,1 0,-1-1,0 1,0-1,0 0,-1 1,1-1,-1 0,-1 0,1 0,0 0,-1 1,0-1,0 0,-1 0,1 0,-1 0,0 0,-1 0,1 1,-1-1,0 0,0 1,0-1,0 1,-1 0,0 0,0 0,0 0,0 1,-1-1,1 1,-1-1,0 1,0 1,0-1,-1 0,0 0,-5 2,1 0,-1 1,1-1,-1 2,1-1,-1 1,1 1,0 0,-1 0,1 1,0 0,1 0,-1 1,0 1,1-1,0 1,-4 4,-13 6</inkml:trace>
  <inkml:trace contextRef="#ctx0" brushRef="#br0" timeOffset="-4088.376">7718 1074,'-9'3,"0"0,1 1,-1 0,1 1,0 0,0 0,0 1,1 0,0 0,0 0,1 1,0 0,0 1,0-1,1 1,0 0,1 1,0-1,-1 4,5-8,1 0,0 0,0 0,0 0,0 0,1-1,-1 1,1 0,0-1,0 1,1-1,-1 0,1 1,-1-1,1 0,0-1,0 1,0 0,1-1,-1 0,1 0,-1 0,1 0,0 0,-1-1,1 1,42 31,-43-30,-1 0,0 1,-1-1,1 1,0 0,-1-1,0 1,0 0,0 0,-1 0,1-1,-1 1,0 0,0 0,0 0,-1 0,1 0,-1 0,0 0,0-1,0 1,0 0,-1 0,0-1,0 1,0-1,0 0,0 0,-1 0,1 0,-1 0,0 0,0 0,0-1,0 0,0 1,0-1,-1 0,1-1,-1 1,0-1,1 1,-1-1,0 0,-5 4,3-1,-1 0,1 0,-1-1,1 1,-1-2,0 1,0-1,0 0,-1 0,1-1,0 0,-1 0,1-1,-4 0,-6-5</inkml:trace>
  <inkml:trace contextRef="#ctx0" brushRef="#br0" timeOffset="-3667.492">8311 847,'-33'14,"1"2,1 0,0 2,2 2,0 0,1 2,1 1,-3 5,23-22,0 1,1-1,0 1,0 1,0-1,1 1,0 0,0 1,1-1,0 1,0 0,1 0,0 0,1 0,0 0,1 1,0-1,0 1,1-1,0 1,0-1,1 0,1 1,0-1,0 0,0 1,1-1,1-1,0 1,0 0,1 1,0-3,1 0,0 0,0-1,0 0,1 0,-1-1,2 1,-1-2,0 1,1-1,0 0,0 0,0-1,0 0,1-1,-1 0,1 0,0 0,-1-1,5-1,6 2,1-2,-1 0,1-2,-1 0,1-1,-1-1,0 0,14-7,-15 4,0-2,-1 0,0-1,0-1,-1 0,-1-2,0 1,0-2,-2 0,1-1,-2 0,0-1,-1 0,-1-1,0 0,-1 0,-1-1,0-1,-2 1,0-1,-1 0,-1-1,-1 1,-1-1,0-9,-2 19,-2-1,1 1,-2 0,1 0,-1-1,-1 2,0-1,0 0,-1 1,0 0,-1 0,1 0,-2 1,1-1,-2 2,1-1,-1 1,0 0,0 1,0-1,-1 2,0-1,-1 1,1 1,-1 0,0 0,0 1,0 0,0 0,0 1,-1 1,1 0,-1 0,1 1,-1 1,1-1,-2 2,-10 0,1 2,0 0,0 2,0 0,1 1,-1 1,2 1,-3 2,-14 10</inkml:trace>
  <inkml:trace contextRef="#ctx0" brushRef="#br0" timeOffset="-3334.804">7916 1243,'21'-18,"43"-40,3 3,1 3,14-4,-79 54,0-1,0 1,0-1,0 1,0 0,0 0,1 0,-1 1,1-1,-1 1,1 0,0 0,-1 0,1 0,0 1,0 0,-1-1,1 1,0 1,0-1,-1 0,1 1,0 0,0 0,-1 0,1 0,-1 1,1-1,-1 1,0 0,3 2,13 30,30 26,-39-54,1 0,0-1,-1-1,2 0,-1 0,0-1,1-1,0 0,0 0,-1-1,1-1,0 0,0 0,0-1,0-1,-1 0,1 0,4-3,8-1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59.79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0 724,'594'0,"-423"29,280-29,113 0,-338 28,507-28,12 0,-501 29,461-29,-508-29,283 29,85 0,-340-29,311 30,-512-1</inkml:trace>
  <inkml:trace contextRef="#ctx0" brushRef="#br0" timeOffset="2464.958">4855 302,'0'622,"-28"-452,16-14,6-137</inkml:trace>
  <inkml:trace contextRef="#ctx0" brushRef="#br0" timeOffset="3201.163">5136 499,'-4'2,"-1"0,0 0,1 0,0 0,-1 1,1 0,0 0,0 0,0 0,1 0,-1 1,1 0,0 0,0 0,-1 1,-8 10,-171 152,-172 194,325-301,30-59,0-1,0 1,0-1,0 1,0-1,1 1,-1-1,0 1,0-1,1 1,-1-1,0 1,1-1,-1 1,1-1,-1 0,1 1,-1-1,0 1,1-1,-1 0,1 0,0 1,-1-1,1 0,-1 0,1 0,-1 0,1 0,-1 1,1-1,0 0,-1 0,1 0,-1-1,1 1,-1 0,1 0,0 0,-1 0,1 0,-1-1,1 1,-1 0,1 0,-1-1,1 1,-1 0,0-1,1 1,-1-1,1 1,-1-1,0 1,1 0,-1-1,0 0,30-21,-14 8,-1 2</inkml:trace>
  <inkml:trace contextRef="#ctx0" brushRef="#br0" timeOffset="6234.921">5899 47,'-4'1,"1"1,-1 0,1 0,0 0,0 0,-1 0,1 1,1 0,-1-1,0 1,1 0,-1 0,1 0,0 1,0-1,0 0,0 1,1 0,-2 2,2-3,-3 6,0 0,0 1,1 0,0-1,0 1,1 0,1 0,0 1,0-1,1 0,0 0,1 2,-1-8,1 1,0-1,0 0,0 0,0 0,1 0,-1 0,1 0,0 0,1 0,-1 0,0-1,1 1,0-1,0 0,0 0,0 0,0 0,1-1,0 1,-1-1,1 0,0 0,0 0,0 0,0-1,0 0,0 1,3-1,2-2,1 0,-1 0,0-1,1-1,-1 1,0-1,-1-1,1 0,-1 0,1 0,-1-1,0-1,-1 1,0-1,1 0,-2-1,1 0,-1 0,0 0,-1-1,1 0,-1 0,0-3,9-8,-1 0,-1-1,-1-1,-1 0,0 0,-2-1,-1 0,4-19,-10 40,-1 1,1 0,0 0,-1 0,1 0,-1-1,1 1,0 0,-1 0,1 0,0 0,-1 0,1 1,0-1,-1 0,1 0,-1 0,1 0,0 1,-1-1,1 0,-1 1,1-1,-1 0,1 1,-1-1,1 1,-1-1,1 0,-1 1,0 0,1-1,-1 1,0-1,1 1,-1-1,0 1,0 0,1-1,-1 1,0-1,0 1,0 0,0-1,0 1,0 0,0-1,0 1,0-1,0 1,0 0,0-1,-1 1,1 0,0-1,0 1,32 86,-5 1,-3 1,11 80,-23-97,-3 1,-3 0,-4 0,-2 1,-7 37,6-107,0 17,-1 0,-1 0,0 1,-2-2,-1 1,0-1,-2 0,0 0,-1-1,-1 0,-1 0,-1-1,0-1,-1 0,8-12,1-1,-1 0,0 0,0-1,0 1,0-1,-1 0,1 0,-1-1,0 0,0 0,0 0,0-1,0 0,0 0,0 0,-1-1,1 0,0 0,0-1,0 1,-1-1,1-1,0 1,0-1,1 0,-1 0,0-1,1 0,-1 0,1 0,0-1,0 1,0-1,0 0,1-1,0 1,0-1,0 0,0 0,1 0,0-1,0 1,0-1,-1-5,1 0,0 0,1 0,0-1,1 1,0 0,1-1,0 0,1 1,0 0,1-1,0 1,1 0,0 0,1 0,0 0,1 0,0 1,3-3,12-22,3 1,0 0,3 2,14-14,-26 31,1 0,0 1,1 1,0 1,1 0,1 1,0 1,0 0,1 2,0 0,1 1,3 0,2 2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1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61,'93'-45,"-70"40,1 1,0 1,-1 1,1 1,0 1,12 2,5-1,-34-1,0 0,0 1,0 0,0 0,0 0,0 1,0 0,-1 1,1-1,-1 1,1 0,-1 1,0 0,0 0,-1 0,1 1,-1-1,0 1,0 1,0-1,-1 1,0-1,0 1,0 1,-1-1,0 0,0 1,-1-1,0 1,0 0,0 0,-1 0,0 2,3 32,-1-1,-2 1,-2-1,-4 21,-23 137,-1 27,30 538,-1-262,1-478,2-1,1 0,1 0,1 0,0-1,2 0,1 0,0-1,1 0,2-1,0 0,0 0,2-1,8 15,-15-18,1-1,1 1,1-2,0 1,0-2,1 1,1-2,0 1,1-1,0-1,0-1,1 0,5 2,-117 5,86-14,1 1,0 0,0 1,0 0,0 0,0 1,1 1,0-1,0 2,0 0,1 0,0 0,0 1,1 1,0-1,1 1,0 1,0-1,1 1,0 0,0 1,1-1,1 1,0 0,0 0,1 1,1-1,-1 6,-23 183,24 223,19-299,-12-107,-2 0,0 0,-1 0,-1 0,-1 0,0 1,-1-1,-1 0,-1 0,-4 15,-23 205,23-202,4-10,-2 0,0-1,-2 0,0 0,-2-1,0 0,-2 0,-1-1,0-1,-8 10,-179 170,186-190,-1-2,0 1,0-2,0 0,-1 0,-1-2,1 1,-1-2,0 0,0-1,-17 1,-101 1,109-7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1 339,'5'0,"11"0,8 0,4 0,2 0,2 0,-1 0,-1 0,0 0,-1 0,0 0,0 0,-1 0,0 0,0 0,0 0,0 0,-4 0</inkml:trace>
  <inkml:trace contextRef="#ctx0" brushRef="#br0" timeOffset="296.691">30 592,'33'0,"31"0,9 0,-3 0,-9 0,-10 0,-8 0,-8 0,-4 0,-3 0,-1 0,-6 0</inkml:trace>
  <inkml:trace contextRef="#ctx0" brushRef="#br0" timeOffset="912.535">340 0,'25'21,"1"-1,0-1,2-1,0-2,1-1,0-1,11 3,40 20,81 52,-158-87,1 1,-1 0,0 0,0 0,-1 0,1 0,-1 0,1 1,-1-1,0 1,0 0,-1 0,1-1,-1 1,0 0,0 0,0 0,0 1,-1-1,0 0,0 0,0 0,0 0,0 0,-1 0,0 0,-1 4,-45 103,30-79,-1-1,-2-1,0-1,-2-1,-8 7,-97 94,27-40,80-71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4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5,4 1,2 0,2-1,-1-1,-1-2,0-1,0-1,-2 0,1 0,-1 0,0 0,-4-1</inkml:trace>
  <inkml:trace contextRef="#ctx0" brushRef="#br0" timeOffset="231.258">28 225,'29'0,"19"0,6 0,-1 0,-5 0,-6 0,-5 0,-9-4,-4-3,-7 1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255 127,'-5'43,"-1"38,-5 11,0-2,2-5,-3-14,1-13,2-7,3-7,2-7,-3-5,0-3,1-1,2-1,1 0,-4-5,0-1,1-4</inkml:trace>
  <inkml:trace contextRef="#ctx0" brushRef="#br0" timeOffset="488.43">1 127,'42'-22,"1"3,1 1,1 2,0 3,1 1,1 2,36-2,-66 10,1 0,-1 2,1 0,-1 1,0 1,1 0,13 5,-27-6,1 0,-1 0,0 1,1 0,-1 0,0 0,0 0,-1 1,1-1,0 1,-1 0,1 0,-1 0,0 1,0-1,-1 1,1-1,-1 1,1 0,-1 0,0 0,-1 1,1-1,-1 0,0 1,0-1,0 1,0-1,-1 1,0-1,0 4,-3 8,-1 0,-1-1,0 0,-1 0,-1 0,0-1,-1 0,-1 0,0-1,-1 0,0 0,-1-1,0-1,-1 0,0 0,-1-1,0-1,0 0,-1-1,-1 0,-48 40,60-46,-1 0,1 1,0 0,-1 0,1 0,1 0,-1 0,0 1,1-1,0 1,0 0,0 0,0 0,0 0,1 0,0 0,0 0,0 0,0 0,0 1,1-1,0 0,0 0,0 1,1-1,-1 0,1 0,0 1,0-1,1 0,-1 0,1 0,0 0,0-1,0 1,0 0,1-1,-1 0,1 1,2 0,7 7,2 0,-1-1,1-1,1 0,0-1,0 0,1-2,12 5,-11-5,0 1,0 0,-1 2,0 0,0 1,-1 0,6 6,-7-3,-1-3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91,'0'14,"0"25,0 9,0 2,-5 2,-1-3,0 0,1-4,1-4,-3-1,0-1,0-3,2-2,2-3,1-2,-3 0,-2-1,1-6</inkml:trace>
  <inkml:trace contextRef="#ctx0" brushRef="#br0" timeOffset="428.409">1 175,'26'-21,"1"1,1 1,1 1,0 2,1 1,1 1,0 2,1 1,26-5,-54 14,0 0,0 0,0 1,1-1,-1 1,0 0,0 1,1-1,-1 1,0 0,1 0,-1 0,1 0,-1 1,0 0,0 0,1 0,-1 0,0 1,0-1,0 1,0 0,0 0,-1 1,1-1,-1 1,1 0,-1 0,0 0,0 0,0 1,-1-1,1 1,-1-1,0 1,1 2,-3 6,-1 1,0-1,-1 1,0-1,-1 0,0 0,-1 0,0 0,-1-1,0 0,-1 0,0 0,-1 0,0-1,-1 0,0-1,-1 0,1 0,-2 0,1-1,-10 5,-25 32,24-24,15-18,0 1,0 0,0 0,1 1,-1-1,1 1,0 0,1 0,-1 0,1 1,0-1,1 1,-1 0,1-1,0 1,0 0,1 1,0-1,0 0,0 0,1 0,0 1,0-1,1 0,0 0,0 1,5 7,1-2,0 1,1-1,1 0,0 0,0-1,1 0,1-1,0 0,0-1,2 1,41 40,-37-34,-2-3</inkml:trace>
  <inkml:trace contextRef="#ctx0" brushRef="#br0" timeOffset="751.287">961 373,'-24'4,"-17"13,-8 6,6 6,10 1,5-3,8-3,8 1,5 0,8-4,5-1,6-4,6-4,4-4,3-4,3-3,1-1,-4 0</inkml:trace>
  <inkml:trace contextRef="#ctx0" brushRef="#br0" timeOffset="1062.816">1244 345,'-8'10,"1"0,1 1,0 0,1 0,0 1,0-1,1 1,1 0,0 0,0 0,2 1,-1-1,2 0,-1 1,2-1,0 1,0-1,1 0,2 7,-3-16,1-1,-1 1,1 0,0-1,0 1,0-1,0 0,0 0,1 0,-1 0,1 0,-1 0,1-1,0 1,-1-1,1 0,0 1,0-1,0-1,0 1,0 0,0-1,0 1,0-1,0 0,1 0,-1 0,0-1,0 1,0-1,0 0,0 1,0-2,6 0,-1 0,0-1,0-1,0 1,0-1,-1 0,0-1,0 0,0 0,0 0,3-5,-6 6,0 1,-1-1,0 0,1 0,-2 0,1 0,0-1,-1 1,0-1,0 0,0 1,-1-1,1 0,-1 0,0 0,-1 0,1 0,-1 0,0 0,0-1,-1 1,1 0,-1 0,0 0,-1 0,1 1,-1-1,0 0,0 0,0 1,-1 0,0-1,1 1,-2 0,1 0,0 0,-1 1,0-1,1 1,-2 0,1 0,-2-1,-20-4,2 3</inkml:trace>
  <inkml:trace contextRef="#ctx0" brushRef="#br0" timeOffset="1430.066">1808 260,'-38'21,"16"-11,2 1,0 1,0 1,1 1,0 0,2 2,0 0,-7 9,22-24,1 0,0 0,0 0,0 0,0 0,0 1,0-1,0 0,0 1,0-1,1 0,-1 1,1-1,-1 1,1-1,-1 1,1-1,0 1,0-1,0 1,0 0,0-1,0 1,0-1,0 1,0-1,1 1,-1-1,1 1,-1-1,1 1,0-1,0 0,-1 1,1-1,0 0,0 1,0-1,0 0,0 0,1 0,-1 0,0 0,68 19,-47-16,51 36,-72-38,1 0,-1-1,0 1,0 0,0 0,0 0,0 0,0 0,0 0,-1 0,1 0,-1 0,1 0,-1 0,0 0,0 0,0 0,0 0,0 1,0-1,-1 0,1 0,-1 0,1 0,-1 0,0 0,0 0,0 0,0-1,0 1,0 0,-1 0,1-1,0 1,-1-1,0 1,0 0,-5 4,-1-1,1 1,-1-1,0-1,0 1,-1-2,1 1,-1-1,0 0,0-1,0 0,0 0,-1-1,1 0,0-1,-1 0,1 0,-3-2,-13 2</inkml:trace>
  <inkml:trace contextRef="#ctx0" brushRef="#br0" timeOffset="2147.547">2146 260,'-8'6,"1"0,0 1,0 0,1 0,0 1,0 0,1 0,-1 0,2 1,-1 0,2 0,-1 0,1 0,0 1,1-1,0 1,1-1,0 1,0 0,1 0,1 8,-1-7,1 0,1 0,0 0,0 0,1-1,0 1,1-1,0 0,1 0,0-1,1 1,0-1,6 7,-9-12,0 0,1 0,0-1,0 1,0-1,0 0,1 0,-1 0,1-1,0 0,-1 0,1 0,0 0,0-1,1 1,-1-2,0 1,0 0,0-1,1 0,-1 0,0-1,0 1,1-1,-1 0,0 0,0-1,0 0,1 0,10-5,0-1,0-1,-1 0,0-1,0 0,-1-1,-1-1,0 0,0-1,-1-1,-1 0,0 0,-1-1,-1 0,1-3,-7 12,0 0,0-1,0 0,-1 1,0-1,0 0,-1 0,0-1,0 1,-1 0,1 0,-2 0,1 0,-1-1,0 1,0 0,-1 0,0 0,0 1,-1-1,0 0,0 1,0-1,-1 1,0 0,0 1,-1-1,0 1,0-1,0 1,0 1,-1-1,0 1,0 0,0 0,0 1,-1-1,1 2,-6-3,-80 3,68 8</inkml:trace>
  <inkml:trace contextRef="#ctx0" brushRef="#br0" timeOffset="2482.076">2033 514,'29'-4,"19"-8,6 0,-1 1,-5 2,-11 9,-6 2,-5 8,-1 1,0-2,1-1,0-3,0-2,2-1,0-1,-5-2</inkml:trace>
  <inkml:trace contextRef="#ctx0" brushRef="#br0" timeOffset="2865.402">2823 429,'39'0,"26"-5,8-1,-4 0,-9 1,-10 2,-9 1,-6 1,-5 0,-2 1,-6 0</inkml:trace>
  <inkml:trace contextRef="#ctx0" brushRef="#br0" timeOffset="3079.946">3106 232,'-15'43,"-4"29,1 6,3-4,4-11,10-15,4-12,6-12,3-9</inkml:trace>
  <inkml:trace contextRef="#ctx0" brushRef="#br0" timeOffset="3629.794">3557 203,'-6'11,"1"1,0 0,1 0,1 1,0-1,0 1,1 0,1-1,0 1,0 0,2 0,-1 0,2 0,0-1,0 1,1-1,1 2,-3-12,1 0,-1 0,1 0,0 0,-1 0,1 0,0-1,0 1,0-1,0 1,1-1,-1 0,0 0,0 0,1 0,-1 0,1 0,-1-1,0 1,1-1,-1 0,1 0,0 0,-1 0,1 0,-1 0,1-1,-1 1,0-1,1 0,-1 1,1-1,-1 0,0-1,75-48,156-200,-225 243,-6 5,-1-1,1 0,-1 1,1-1,0 1,0-1,0 1,0 0,1 0,-1 0,0 0,1 1,-1-1,1 0,0 1,0 0,-1 0,1 0,0 0,0 0,0 0,0 1,0-1,0 1,0 0,0 0,0 0,1 1,-1-1,0 1,0-1,-1 1,1 0,0 0,0 0,0 1,0-1,-1 1,1-1,-1 1,1 0,0 1,2 11,0 0,-1 0,-1 0,-1 0,0 1,0-1,-2 1,0-1,0 1,-2-1,1 1,-2-1,0 0,-3 7,-1 21,-7 42,-4-1,-4-1,-3-1,-3-1,-35 67,5-57,57-90,0 1,0 0,0-1,0 1,0-1,0 1,0-1,0 0,0 1,0-1,0 0,0 0,0 1,0-1,0 0,0 0,0 0,0-1,0 1,0 0,0 0,0 0,0-1,0 1,0-1,0 1,0-1,0 1,0-1,0 1,0-1,0 0,1 1,-1-1,0 0,0 0,1 0,-1 0,1 1,-1-1,1 0,-1 0,1 0,-1 0,1 0,0-1,-14-49,18 23,1 2,2-1,0 1,2 0,1 0,1 1,1 0,1 1,13-19,-10 18,1 0,1 1,0 1,2 0,1 2,1 0,1 2,0 0,1 2,1 0,8-2,2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7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1,'20'4,"15"7,7 2,6-2,-1-3,-3-3,-5-6,-3-4,-4 0,-2 0,-2 1,0 1,-6-3,-5-1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39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1 255,'424'0,"-373"5,-33 1</inkml:trace>
  <inkml:trace contextRef="#ctx0" brushRef="#br0" timeOffset="310.365">1 509,'38'-4,"22"-3,7 1,-5-4,-7 0,-8 2,-8 2,-5 2,-4 2,-3 1,0 1,-5 0</inkml:trace>
  <inkml:trace contextRef="#ctx0" brushRef="#br0" timeOffset="914.834">282 1,'136'87,"68"24,-68-54,-135-56,1-1,-1 1,1 0,-1 0,0 0,1 0,-1 0,0 1,0-1,0 0,0 0,0 1,0-1,0 1,0-1,-1 1,1-1,0 1,-1 0,1-1,-1 1,0-1,0 1,1 0,-1 0,0-1,0 1,-1 0,1-1,0 1,-1 0,1-1,-1 1,1-1,-1 1,1-1,-1 1,0-1,0 1,0-1,-1 1,-53 51,50-49,-303 252,264-200,33-37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2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0,'-2'1,"0"-1,-1 1,1-1,0 1,0 0,0 0,0 0,0 0,0 0,0 0,0 1,1-1,-1 1,0-1,1 1,-1-1,1 1,0 0,-1 0,1 0,0 0,0 0,0 0,0 0,1 0,-1 0,1 1,-1-1,1 0,0 0,-1 1,1 0,-24 158,18-133,2 0,0 1,2-1,2 1,0-1,2 0,1 1,1-1,5 13,-9-39,0 0,0 0,1 0,-1-1,0 1,1 0,0 0,-1-1,1 1,0 0,0-1,0 1,0-1,0 1,0-1,0 1,1-1,-1 0,1 0,-1 0,1 1,-1-1,1-1,-1 1,1 0,0 0,-1-1,1 1,0-1,0 1,0-1,-1 0,1 1,0-1,0 0,0 0,0-1,-1 1,1 0,0-1,0 1,0-1,-1 1,1-1,0 0,-1 0,1 1,-1-1,1-1,-1 1,1 0,-1 0,1 0,-1-1,1 0,8-11,0-1,-1 0,0 0,-1-1,-1 0,0-1,-1 1,4-15,-1 4,114-265,-123 291,1 0,-1 1,0-1,1 0,-1 0,0 0,1 0,-1 0,0 0,1 0,-1 0,0 0,1 0,-1 0,0 0,1 0,-1 0,0-1,1 1,-1 0,0 0,1 0,-1 0,0-1,0 1,1 0,-1 0,0 0,0-1,1 1,-1 0,0-1,0 1,0 0,0 0,1-1,-1 1,0 0,0-1,0 1,0 0,0-1,0 1,0 0,0-1,0 1,1 34,-2-28,-1 73,0-26,2 0,2 0,9 51,25 145,-30-202,-1 1,-3-1,-2 1,-3 29,1-67,0 1,0-1,-1 1,0-1,-1 0,0 0,0 0,-1 0,-1-1,-5 9,9-15,-1 0,1 1,-1-1,0 0,0 0,0-1,0 1,0-1,0 1,-1-1,1 0,-1 0,0 0,0-1,1 0,-1 1,0-1,0 0,0-1,0 1,-1-1,1 0,0 0,0 0,0 0,0-1,0 0,0 1,-3-3,1-1,0 0,1-1,-1 0,1 0,0 0,1 0,-1-1,1 0,0 0,1 0,-1-1,1 1,1-1,-1 0,1 0,0 1,1-1,-1-1,1 1,1 0,-1 0,1 0,1 0,0-7,2-14,2 0,0 1,2 0,1 0,1 1,2 0,5-10,46-58,-45 73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30,'19'-5,"16"-1,7 0,1 1,-2 2,-3 0,-3 2,-3 1,-2 0,-6 0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54,'38'-5,"28"-6,7-2,-5 2,-8 3,-14 2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4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67,'5'38,"1"37,1 11,-2-1,-2-9,-1-8,0-11,3-10,1-9,0-5,-2-4,0-2,-2-1,-6-5,-2-5</inkml:trace>
  <inkml:trace contextRef="#ctx0" brushRef="#br0" timeOffset="487.289">1 236,'9'-8,"31"-25,1 1,2 3,0 1,3 2,0 2,41-15,-84 37,1 0,0 0,0 0,0 0,0 1,0-1,0 1,0 0,0 0,1 1,-1-1,0 1,0 0,1 0,-1 1,0-1,0 1,1 0,-1 0,0 0,0 0,0 1,0 0,0 0,-1 0,1 0,0 1,-1-1,0 1,1 0,-1 0,0 0,-1 0,1 0,0 1,-1 0,0-1,0 1,0 0,0 0,-2 8,-1-1,0 0,0 1,-1-1,0 0,-1 0,0 0,-1-1,-1 1,1-1,-1 0,-1 0,0 0,-1-1,1 0,-2 0,1-1,-1 0,-1 0,-5 4,-21 19,27-25,0 0,1 0,-1 1,2 0,-1 1,1-1,0 1,0 0,1 1,-1 1,6-4,0-1,0 1,1 0,0 0,0-1,0 1,0 0,1-1,0 1,0-1,1 0,-1 0,1 0,0 0,1 0,-1 0,1-1,0 0,0 1,0-1,1-1,-1 1,3 0,2 6,164 154,-148-146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1,'-7'2,"0"0,0 1,0 0,0 1,0-1,1 1,0 1,0-1,0 1,0 0,1 0,-1 1,2-1,-1 1,0 0,1 1,0-1,1 1,0 0,-2 4,3-9,-19 35,2 0,1 2,2 0,2 1,1 0,2 1,2 0,2 1,2 0,1 0,2 0,2 0,3 5,-1-32,1 0,1 0,0-1,1 0,1 0,0 0,1-1,0 0,1 0,1 0,7 7,3 11,-18-20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0,'-17'278,"4"-17,-11-146,22-94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0,'34'5,"25"1,7 0,-2-1,-7-1,-9-2,-8-1,-6-1,-3 0,-3 0,-6 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0,'-10'2,"1"-1,-1 1,1 1,-1 0,1 0,0 1,0 0,1 1,-1-1,1 2,0-1,0 1,1 1,-1-1,2 1,-1 0,1 1,0-1,0 1,1 1,0-1,0 1,1 0,1 0,-1 0,1 0,1 1,0-1,0 1,1-1,0 1,0 8,-1-11,1 0,-1 0,1 0,1 0,-1 0,1 0,0 0,1 0,0 1,0-1,1 0,-1 0,1-1,1 1,-1 0,1-1,1 1,-1-1,1 0,0 0,0 0,1-1,0 0,0 1,0-2,0 1,1 0,0-1,0 0,0-1,7 4,-1-5,1 0,0-1,0 0,0-1,0 0,-1-1,1-1,0 0,-1-1,1 0,-1-1,0 0,0-1,7-3,5-4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1,'-21'22,"1"1,2 1,0 1,2 1,0 0,2 1,1 0,1 1,-6 25,16-50,1 1,1-1,-1 1,0 0,1-1,-1 1,1 0,0-1,1 1,-1 0,1 0,-1-1,1 1,0-1,0 1,1-1,-1 1,1-1,-1 0,1 1,0-1,1 0,-1 0,0-1,1 1,-1 0,1-1,0 1,0-1,0 0,0 0,1 0,-1-1,0 1,1-1,-1 0,1 0,-1 0,1 0,0 0,0-1,9-1,1 0,-1-1,1-1,-1 0,0 0,0-2,0 1,-1-2,1 0,-1 0,-1-1,1-1,-1 0,-1 0,1-1,-1 0,-1-1,0 0,0-1,-1 0,5-9,-7 14,-1 0,0 0,-1 0,0-1,0 0,0 0,0 0,-1-1,-1 1,1-1,-1 1,0-1,-1 0,0 0,0 0,-1 0,0 1,0-1,0 0,-1 0,-1 0,1 0,-4-6,1 10,-1 0,1 0,-1 1,0-1,-1 1,1 1,0-1,-1 1,0 0,1 0,-1 0,0 1,0 0,0 0,0 0,0 1,0 0,0 0,0 1,0 0,0 0,0 0,-5 2,-9 4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22,'38'5,"32"-3,9-2,-4-2,-10 1,-12-5,-9-1,-8 0,-10 2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28,'-4'-3,"-1"0,1 0,-1 0,0 1,1-1,-1 1,-1 0,1 1,0-1,0 1,0 0,-1 1,1-1,-1 1,1 0,0 0,-1 1,1-1,0 1,0 1,-1-1,1 1,0 0,0 0,0 0,1 0,-1 1,0 0,1 0,0 0,0 1,0 0,0-1,0 1,1 0,0 1,-1-1,2 1,-1-1,0 1,1 0,0 0,0 2,3-2,0 1,1-1,0 0,0 0,0 0,0-1,1 1,0 0,0-1,0 1,0-1,1 0,0 0,0-1,0 1,0-1,1 0,-1 0,1 0,-1-1,1 1,0-1,0 0,0-1,1 1,0-1,14 9,65 48,-84-56,1-1,0 1,0 0,0 0,-1 0,1 0,-1 1,0-1,0 0,0 1,0-1,0 0,0 1,0-1,-1 1,1-1,-1 1,0 0,0-1,0 1,0-1,0 1,-1-1,1 1,-1 0,1-1,-1 0,0 1,0-1,0 1,-1-1,1 0,0 0,-1 0,1 0,-1 0,0 0,0 1,-12 8,-1 0,0 0,-1-2,1 0,-2 0,1-2,-1 0,-1-1,-7 2,15-5,-14 5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53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191 330,'-18'12,"1"2,0 0,1 1,1 1,0 0,1 1,1 0,1 1,0 1,1 0,1 0,-4 14,12-26,0 0,1 0,0 0,1 0,-1 0,1 1,0-1,1 0,0 0,0 0,1 0,0 0,0-1,0 1,1 0,0-1,0 0,1 1,-1-2,1 1,1 0,-1-1,1 1,0-1,0 0,5 2,0 2,0-1,0-1,1 0,0 0,0-1,0-1,1 0,0 0,0-1,0-1,1 0,-1 0,1-2,10 1,-4-5,1-1,-1-1,0-1,0-1,-1 0,0-1,0-1,-1-1,0-1,0 0,-1-1,-1 0,13-14,-27 25,15-10,-1 0,0-1,0-1,-1 0,-1-1,-1-1,0 0,0 0,-2-1,0-1,0 1,-2-2,0 1,4-17,-11 27,0 0,0 0,-1-1,0 1,0 0,-1 0,0-1,0 1,0 0,-1 0,0 0,-1 0,0 0,0 1,0-1,-1 1,0 0,0 0,0 0,-1 0,0 1,0 0,0 0,-1 0,0 1,0 0,-5-3,-2 0,0 0,0 1,-1 1,0 0,-1 0,1 2,-1 0,1 0,-1 2,0 0,0 0,0 2,-3 0,-7 1,1 2,-1 1,1 1,0 1,0 1,1 1,0 0,-13 10,9-2</inkml:trace>
  <inkml:trace contextRef="#ctx0" brushRef="#br0" timeOffset="533.186">21 555,'130'-77,"-119"72,17-9,-21 9,0 1,1 0,-1 0,1 1,0 0,0 0,0 1,0 0,0 1,1-1,-1 2,0-1,1 1,-1 0,4 1,-7 1,-1 1,0 0,0-1,0 1,0 1,0-1,0 0,-1 1,0 0,0 0,0 0,0 0,0 0,-1 1,2 3,30 38,-25-41,1 0,-1-2,1 1,0-1,0 0,1-1,-1 0,0-1,1 0,-1-1,1 0,-1-1,1 0,-1 0,0-1,1 0,-1-1,8-3,6-5,-6-1</inkml:trace>
  <inkml:trace contextRef="#ctx0" brushRef="#br0" timeOffset="1070.169">812 19,'0'-1,"0"1,0-1,0 0,0 0,0 1,0-1,0 0,0 1,1-1,-1 0,0 0,0 1,1-1,-1 1,1-1,-1 0,1 1,-1-1,1 1,-1-1,1 1,-1-1,1 1,-1-1,1 1,0-1,-1 1,1 0,0 0,-1-1,1 1,0 0,0 0,-1 0,1 0,0 0,0 0,-1 0,1 0,0 0,0 0,-1 0,1 0,0 0,-1 1,1-1,0 0,-1 0,1 1,0-1,-1 1,1-1,35 21,-24-7,0 1,-1 0,-1 0,-1 1,0 0,-1 1,0 0,-2 0,0 1,-1-1,0 1,-2 1,0-1,-1 0,-1 1,-1-1,0 1,-3 10,4-10,-1 1,-1-1,-1 1,-1-1,-1 1,0-1,-2-1,0 1,-1-1,-1 0,0 0,-6 8,-2-2,-1-1,-1 0,0-2,-2 0,-1-1,0-1,-1-1,-18 11,16-16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2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58 617,'-23'107,"13"-66,4-16,0 0,1 0,2 1,0-1,2 1,1 14,0-38,0 0,0 1,0-1,1 0,-1 1,1-1,0 0,-1 0,1 0,0 0,0 0,0 0,0 0,1 0,-1 0,1 0,-1 0,1-1,-1 1,1-1,0 1,0-1,0 0,0 1,0-1,0 0,0 0,0-1,0 1,0 0,1-1,-1 1,0-1,0 0,1 1,-1-1,0-1,82-27,-62 9,-1-2,0 0,-2 0,0-2,-2-1,0 0,-2-1,1-4,31-45,-22 37,161-266,-170 272,-2-1,-2 0,0-1,-3 0,-1-1,-1 0,-1 0,-3-1,0-7,-11 20,-9 52,3 12,2 2,2-1,2 1,-2 35,-1-3,-1 8,3 0,4 0,4 0,3 1,5 6,67 522,-72-408,-2-202,1 0,-1 1,0-1,0 0,-1 0,1 0,-1 0,1 1,-1-1,0 0,0 0,0 0,-1 0,1-1,-1 1,1 0,-1 0,0-1,0 1,0-1,-1 0,1 0,0 0,-1 0,0 0,1 0,-1 0,0-1,0 0,0 1,0-1,0 0,0-1,0 1,0 0,0-1,0 0,-1 1,1-1,0-1,0 1,0 0,-1-1,1 1,0-1,0 0,0 0,0-1,0 1,-2-2,-2-2,1 0,-1-1,1 1,1-1,-1-1,1 1,0-1,0 0,1 0,0 0,0-1,1 0,-1-3,-6-14</inkml:trace>
  <inkml:trace contextRef="#ctx0" brushRef="#br0" timeOffset="251.655">115 53,'-10'-10,"-2"2,-1 7,4 4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3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283 376,'-15'5,"0"1,0 0,1 1,-1 1,1 0,1 1,0 0,0 1,1 1,0 0,1 0,0 1,0 1,2 0,0 0,0 1,1 0,1 0,0 1,1 0,1 0,0 1,1-1,1 1,0 0,1 0,1 0,0 6,2-14,0 0,0 0,0-1,1 1,0-1,1 1,-1-1,1 0,1 0,0 0,0 0,0 0,1-1,-1 0,2 0,-1 0,1-1,-1 0,2 0,-1 0,0 0,1-1,0-1,0 1,5 1,0 0,0-1,1-1,-1 0,1 0,-1-1,1-1,0 0,0-1,0 0,0-1,-1 0,1-1,0-1,-1 0,5-2,4-2,-1-1,1 0,-2-2,0 0,0-1,-1-1,0-1,-1 0,0-2,-1 0,-1 0,-1-1,0-1,-1-1,0 0,-2 0,0-1,-1-1,-1 1,-1-2,5-19,-11 32,0 0,-1 0,0 0,-1 0,0-1,0 1,0 0,-1 0,0 0,-1 0,0 0,0 0,-1 0,0 1,0-1,-1 1,0 0,0 0,0 0,-1 1,0-1,-1 1,1 0,-1 0,0 1,-1 0,1 0,-1 1,0-1,0 1,0 1,-1 0,1 0,-1 0,-3 0,-5 0,1 1,-1 0,0 1,0 1,1 0,-1 1,0 1,0 0,1 2,0-1,-1 2,2 0,-1 1,0 0,0 2,-17 8</inkml:trace>
  <inkml:trace contextRef="#ctx0" brushRef="#br0" timeOffset="332.722">1 743,'18'-23,"0"1,2 1,1 1,0 0,2 2,0 0,1 2,1 0,1 2,-23 12,1 1,0 0,0 0,-1 0,1 0,0 1,0-1,0 1,0 0,0 0,0 1,0-1,0 1,-1 0,1 0,0 0,0 1,-1-1,1 1,-1 0,1 0,-1 0,0 0,0 1,0-1,0 1,0 0,0 0,-1 0,1 0,-1 0,0 0,0 1,0-1,-1 1,1 1,3 1,-1 1,2-1,-1 0,0 0,1-1,0 1,1-1,-1-1,1 1,0-1,0 0,0 0,1-1,-1 0,1-1,0 0,0 0,-1 0,1-1,0 0,1-1,-1 1,3-2,93-2,-92 2</inkml:trace>
  <inkml:trace contextRef="#ctx0" brushRef="#br0" timeOffset="879.964">1102 545,'19'-5,"16"-1,7 0,1 1,-2 2,-3 0,-4 2,-2 1,-6-5,-4-1,0 0,1 1,1 2,1 1,2 0,0 2,-4 0</inkml:trace>
  <inkml:trace contextRef="#ctx0" brushRef="#br0" timeOffset="1128.171">1045 799,'43'-5,"34"-6,8-1,0-4,-11 1,-12 3,-12 4,-15 3</inkml:trace>
  <inkml:trace contextRef="#ctx0" brushRef="#br0" timeOffset="1582.812">2372 404,'-51'2,"0"2,0 3,1 2,-28 9,15 7,62-25,-1 1,1 0,0 0,0 0,-1-1,1 1,0 0,0 1,0-1,0 0,0 0,0 0,1 1,-1-1,0 0,0 1,1-1,-1 1,1-1,0 0,-1 1,1-1,0 1,0-1,0 1,0-1,0 1,0-1,0 1,0-1,1 1,-1-1,1 1,-1-1,1 1,-1-1,1 0,0 1,0-1,0 1,7 6,-1 1,1-2,1 1,-1-1,1-1,0 1,1-2,0 1,-1-1,2-1,-1 1,5-1,73 42,-85-44,0-1,0 1,-1 0,1 0,0 0,-1 0,0 1,1-1,-1 0,0 1,0 0,0-1,0 1,-1 0,1 0,-1 0,0 0,0 0,0 1,0-1,0 0,-1 0,1 1,-1-1,0 0,0 1,0-1,-1 0,1 1,-1-1,0 0,0 0,0 0,0 1,0-1,-1 0,1-1,-1 1,0 0,0 0,0-1,0 1,-1-1,1 1,0-1,-1 0,-1 1,-15 8,0 0,0-2,-1 0,0-1,0-1,-1-1,0 0,0-2,-2-1,-46 16,50-14</inkml:trace>
  <inkml:trace contextRef="#ctx0" brushRef="#br0" timeOffset="2200.234">2372 884,'44'-87,"-33"69,0-1,1 2,2 0,-1 0,2 1,0 1,1 0,0 1,13-8,131-71,-159 93,0-1,0 0,0 1,0 0,0-1,0 1,0 0,0-1,0 1,0 0,0 0,0 0,0 0,0 0,1 0,-1 0,0 0,0 0,0 1,0-1,0 0,0 1,0-1,0 1,0-1,0 1,-1-1,1 1,0 0,0-1,0 1,-1 0,1 0,0 0,-1 0,1-1,-1 1,1 0,-1 0,1 0,-1 0,1 0,-1 0,0 0,0 0,0 0,1 1,-1-1,0 0,0 0,-7 56,6-56,0 1,0-1,0 1,0 0,0-1,1 1,-1 0,1 0,-1-1,1 1,-1 0,1 0,0 0,0 0,0 0,0-1,0 1,1 0,-1 0,0 0,1 0,-1-1,1 1,0 0,0 0,-1-1,1 1,0-1,1 1,-1-1,0 1,0-1,1 0,-1 1,0-1,1 0,-1 0,1 0,0 0,-1 0,1 0,0-1,0 1,-1 0,1-1,0 0,0 1,0-1,0 0,1 0,11-3,-1 0,1-1,0-1,-1 0,0-1,0 0,-1-1,12-8,-3 3,186-99,-206 111,-1-1,1 1,-1-1,0 1,1 0,-1-1,1 1,-1 0,1-1,-1 1,1 0,0-1,-1 1,1 0,-1 0,1 0,-1 0,1 0,0 0,-1 0,1 0,-1 0,1 0,0 0,-1 0,1 0,-1 0,1 0,0 0,-1 1,1-1,-1 0,1 1,-1-1,1 0,-1 1,1-1,-1 0,1 1,-1-1,0 1,1-1,-1 1,0-1,1 1,-1-1,0 1,1-1,-1 1,0 0,0-1,0 1,0-1,0 1,0 0,0-1,0 1,0-1,0 1,0 0,0-1,0 1,0-1,0 1,0-1,-1 1,1 0,-22 46,15-34,2-2,-20 62,24-71,1 0,0 0,0 0,0 0,0 0,1 0,-1 0,0-1,1 1,0 0,-1 0,1 0,0 0,0-1,0 1,0 0,0-1,0 1,0-1,1 1,-1-1,0 1,1-1,-1 0,1 0,0 0,-1 0,1 0,0 0,0 0,0-1,-1 1,1-1,0 1,0-1,2 1,17 2</inkml:trace>
  <inkml:trace contextRef="#ctx0" brushRef="#br0" timeOffset="3014.243">3670 488,'-26'9,"0"2,1 0,0 1,1 2,0 0,1 2,1 0,1 2,-16 15,35-32,0 0,1 1,-1-1,0 1,0-1,1 1,-1-1,1 1,-1 0,1-1,0 1,0 0,0 0,0 0,0 0,0 0,0 1,1-1,-1 0,1 0,0 0,-1 1,1-1,0 0,0 0,0 0,1 1,-1-1,1 0,-1 0,1 0,0 0,-1 1,1-1,0 0,0 0,1-1,-1 1,0 0,1 0,-1-1,1 1,-1 0,1-1,0 0,0 1,-1-1,1 0,0 0,0 0,0 0,1 0,-1-1,0 1,0 0,0-1,1 0,15-3,-1 0,1-2,-1 0,1-1,-1 0,-1-2,0 0,0-1,0 0,-1-2,2-2,-11 10,159-118,-164 121,-1-2,1 1,0 0,0 0,-1-1,1 1,0 0,0 0,0 0,0 0,0 0,0 0,1 0,-1 1,0-1,0 0,1 0,-1 1,0-1,1 1,-1 0,0-1,1 1,-1 0,1 0,-1-1,1 1,-1 0,0 1,1-1,-1 0,1 0,-1 1,1-1,-1 1,0-1,1 1,-1-1,0 1,0 0,1 0,-1-1,0 1,0 0,0 0,0 0,0 0,0 1,19 126,-18-124,0 0,-1 0,1-1,0 1,1 0,-1-1,1 0,-1 0,1 0,0 0,0 0,0 0,1-1,-1 1,1-1,-1 0,1 0,0-1,0 1,0-1,0 1,0-1,0-1,0 1,0 0,0-1,0 0,0 0,0 0,1-1,-1 1,0-1,0 0,3-1,19-7,0-2,0-1,-1 0,-1-2,0-1,-1-1,0-1,-2-1,0-1,-1-1,5-7,-3 8,-1-2,-1 0,-1-1,-1-1,-1-1,-2-1,2-3,-11 16,0 3,-1 0,-1 0,0 0,0 0,0-1,-1 0,-1 1,0-1,0 0,-1-1,0 1,-1 0,0-6,-2 13,1 1,-1-1,0 1,0 0,0 0,0 0,-1 0,1 0,0 0,-1 1,1-1,-1 1,0-1,0 1,1 0,-1 0,0 0,0 1,0-1,0 1,0 0,0-1,0 1,0 1,0-1,0 0,0 1,0-1,0 1,0 0,1 0,-1 0,0 0,1 1,-1-1,0 1,1 0,0-1,-1 1,1 0,0 0,0 1,0-1,0 0,0 1,-9 7,-1 0,1 1,1 0,0 1,1 0,0 0,1 1,0 1,1-1,1 1,0 0,1 0,0 1,1 0,1 0,0 0,1 0,1 0,0 0,1 0,1 1,0-1,4 13,-2-21,0-1,0 1,1-1,0 0,0 0,0-1,1 1,0-1,0 0,0 0,1 0,0-1,0 0,0 0,0-1,1 1,-1-1,1-1,0 1,0-1,0 0,1-1,159 13,-143-18,-1 0,0-2,0 0,-1-2,1 0,-2-2,1 0,-1-1,-1-2,0 0,-1-1,0-1,9-10,3 1,-13 13,0-2,0 0,-2-2,1 1,-2-2,0 0,-1-1,-1-1,0 0,-2 0,0-1,-1-1,0 1,-2-2,-1 1,0-1,-1 0,-2-1,0 0,-1-4,-3 23,0-1,0 1,-1-1,1 1,-1 0,0-1,0 1,0 0,-1-1,1 1,-1 0,1 0,-1 0,0 0,0 0,-1 1,1-1,-1 1,1-1,-1 1,0 0,1 0,-1 0,0 0,-1 1,1-1,0 1,0 0,-1 0,1 0,0 0,-1 0,1 1,-1 0,1-1,-1 1,1 1,-1-1,1 0,-1 1,1 0,-1 0,1 0,-2 1,-6 1,0 1,0 0,0 1,0 1,1-1,0 2,0-1,1 1,-1 1,2 0,-1 0,1 0,0 1,1 1,0-1,0 1,1 0,1 1,0 0,0-1,1 1,0 1,1-1,0 1,1-1,0 1,1 0,0 0,1-1,0 1,1 0,1 0,1 5,3 4,1 0,1 0,1-1,0 0,2 0,0-1,2-1,0 0,0 0,2-1,0-1,1-1,1 0,0-1,1-1,0-1,1 0,1-1,-1-1,2-1,20 6,12-5,-29-8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12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57,'1'1,"1"0,-1 0,0 0,0 0,0 0,-1 0,1 1,0-1,0 0,-1 1,1-1,0 0,-1 1,1-1,-1 1,0-1,0 0,1 1,-1-1,0 1,0-1,0 1,0-1,-1 1,1-1,0 1,-1-1,1 1,-1-1,1 0,-1 1,0-1,1 0,-1 0,0 1,0-1,0 1,-1 7,-30 259,33-183,-12 124,1-145,-20 65,30-134,5-7</inkml:trace>
  <inkml:trace contextRef="#ctx0" brushRef="#br0" timeOffset="247.897">0 481,'39'-5,"41"-11,16-8,-2 1,-9-1,-13 3,-14 1,-13-1,-9 3,-5 0,-9 3</inkml:trace>
  <inkml:trace contextRef="#ctx0" brushRef="#br0" timeOffset="700.113">706 1,'-21'114,"4"1,5 0,6 1,5 52,0-165,1 1,-1-1,1 1,0-1,-1 1,2 0,-1-1,0 1,1-1,0 1,0-1,0 0,0 1,0-1,1 0,-1 0,1 0,0 0,0 0,0 0,0 0,0-1,1 1,0-1,-1 1,1-1,0 0,0 0,0 0,0-1,0 1,0-1,1 0,-1 1,1-2,-1 1,0 0,1-1,0 1,-1-1,1 0,-1 0,1 0,-1-1,1 1,1-2,94-64,-70 42,102-82,-130 105,0 0,0 0,1-1,-1 1,0 0,1 1,-1-1,1 0,-1 0,1 0,0 1,-1-1,1 1,-1 0,1-1,0 1,-1 0,1 0,0 0,0 0,-1 0,1 0,0 0,-1 1,1-1,-1 1,1-1,0 1,-1 0,1-1,-1 1,1 0,-1 0,0 0,1 0,-1 0,0 1,0-1,0 0,0 0,0 1,0-1,0 1,0-1,0 1,-1-1,1 1,-1-1,1 1,-1 0,1-1,-1 1,0 0,0-1,0 1,0 2,-11 70,9-69,0 0,1 0,-1 0,1 0,0 0,0 0,1 1,-1-1,1 0,0 0,1 1,-1-1,1 0,0 0,0 0,1 1,0-1,0-1,2 5,6 4</inkml:trace>
  <inkml:trace contextRef="#ctx0" brushRef="#br0" timeOffset="1100.463">1242 707,'16'-5,"0"-1,-1-1,1 0,-1 0,-1-2,1 0,-2-1,1 0,-1-1,-1 0,0-1,-1 0,0-1,0-1,4-7,-14 20,-1 0,1-1,0 1,0 0,-1 0,1 0,-1 0,1 0,-1-1,1 1,-1 0,1-1,-1 1,0 0,0 0,0-1,0 1,0 0,0-1,0 1,0 0,-1-1,1 1,0 0,-1 0,1-1,-1 1,0 0,1 0,-1 0,0 0,0 0,1 0,-1 0,0 0,0 0,0 0,0 0,0 0,0 1,-1-1,1 0,0 1,0-1,0 1,-1-1,1 1,0 0,-1 0,1-1,0 1,-2 0,-67 22,61-16,-1 1,1 0,0 1,0 0,1 0,0 1,0 0,1 0,0 1,1 0,0 0,1 0,0 1,0 0,1 0,1 0,0 1,0-1,1 1,1-1,-1 9,2-16,1 0,-1 0,1-1,0 1,0 0,1-1,-1 1,1-1,-1 1,1-1,0 0,0 0,1 0,-1 0,1 0,-1 0,1-1,0 1,0-1,0 0,0 0,0 0,1 0,-1 0,1-1,-1 1,1-1,-1 0,1 0,0-1,0 1,8 1,0-1,1 0,-1 0,0-2,0 1,0-1,0-1,0 0,2-2,11-3</inkml:trace>
  <inkml:trace contextRef="#ctx0" brushRef="#br0" timeOffset="1544.177">1638 763,'43'-29,"-1"-2,-2-1,-1-3,-1-1,-2-1,13-21,-29 39,-11 38,-10-13,1 0,0 0,0-1,0 1,1 0,0 0,0-1,1 1,-1-1,1 1,0-1,1 0,-1 1,1-1,0 0,0-1,1 1,0-1,-1 1,1-1,1 0,-1 0,1-1,-1 1,1-1,0 0,0-1,0 1,1-1,-1 0,1 0,4 1,2-3,0 0,0 0,-1-1,1-1,0 0,-1-1,1 0,-1-1,0 0,0 0,0-1,-1-1,1 0,-1 0,-1-1,1-1,-1 1,-1-1,1-1,-1 0,-1 0,0 0,0-1,-1 0,0 0,0-1,-1 0,-1 0,0 0,0 0,-1-1,-1 1,0-1,0-11,1-2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1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1,'-2'6,"-7"10,1 0,0 1,1 0,1 1,1 0,1 0,0 0,1 4,4 208,-2-228,0 0,1 0,0 0,-1 0,1 0,0 0,0 1,0-1,0 0,1 0,-1 0,0 0,1 0,0 0,-1 0,1 0,0 0,0 0,0 0,0 0,1-1,-1 1,0 0,1-1,-1 1,1-1,-1 0,1 1,0-1,0 0,-1 0,1 0,0 0,0 0,0 0,0-1,0 1,0-1,0 1,1-1,-1 0,0 0,0 0,0 0,0 0,0 0,0-1,0 1,0-1,0 0,0 1,0-1,0 0,0 0,0 0,0 0,0 0,-1-1,1 1,10-13,0-1,-1 0,0 0,-1-1,-1 0,-1-1,0 0,-2 0,1-1,-2 0,2-11,28-73,-1 45,-31 58,-1 0,0 0,1 0,-1 0,0 1,0-1,0 1,0-1,0 1,-1 0,1 0,0 0,-1 0,1 0,-1 0,0 0,0 0,0 1,0-1,0 0,0 1,-1-1,1 1,-1-1,1 3,-1-4,50 156,-6 2,18 144,-50-231,-5-44,-2 0,-1 1,-1-1,-1 1,-2 0,-1 0,-4 23,5-46,-1 0,0 0,0 0,-1 0,0 0,0 0,0-1,-1 1,0-1,0 1,0-1,-1 0,1 0,-1 0,-1-1,1 1,0-1,-1 0,0 0,0-1,0 1,-1-1,1-1,-1 1,1-1,-1 1,0-2,0 1,0-1,0 1,0-2,0 1,-1-1,1 0,0 0,0-1,0 1,0-1,0-1,0 1,-1-2,2 1,0-2,0 1,1 0,0-1,-1 0,1 0,1 0,-1 0,1-1,-1 1,1-1,1 0,-1 0,1 0,-1 0,2 0,-1-1,0 1,1-1,0 1,0-4,3-123,-2 130,1-15,0 0,2 0,0 0,0 1,2 0,0-1,0 1,2 1,0-1,1 1,0 1,2-1,-1 2,2-1,0 1,12-11,90-56,-92 69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26,'28'0,"25"0,8 0,-2 0,-11-5,-9-1,-6 0,-4 1,-2 1,-6 7,-6 2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89,'38'-10,"23"-3,5-4,-3 1,-8 3,-9 3,-7 4,-5 3,-9 2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1 169,'0'-2,"0"-1,0 1,0-1,1 0,-1 1,1-1,-1 1,1-1,0 1,0 0,0-1,0 1,1 0,-1 0,1-1,-1 1,1 0,0 1,0-1,0 0,0 0,0 1,1-1,-2 1,126-92,-124 90,0 1,0 0,0 0,0 0,0 0,1 1,-1-1,1 1,-1 0,1 0,0 0,-1 0,1 1,0-1,-1 1,1 0,0 0,-1 1,1-1,0 1,-1 0,1-1,0 2,-1-1,1 0,-1 1,0-1,1 1,-1 0,0 0,0 1,0-1,-1 1,1-1,1 3,14 27,-15-25,0 0,0 0,1-1,0 1,0-1,1 0,-1 0,1-1,1 1,-1-1,1 0,0 0,0-1,0 0,0 0,1 0,0-1,1 0,9 2,1-2,0 0,-1-1,1-1,0-1,0-1,0 0,0-1,0-1,3-1,3-3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6,'-12'-2,"-1"0,0 1,0 0,0 1,0 1,0 0,1 0,-1 1,0 1,1 0,0 1,-2 1,8-3,0 1,1 0,-1 0,1 0,-1 0,1 1,0 0,1 0,-1 0,1 1,-1-1,1 1,1 0,-1 0,1 1,0-1,0 1,0 0,1-1,0 1,0 0,0 1,1-1,0 0,0 2,9 223,-35-6,-4-81,30-143,1 1,-1 0,1 1,-1-1,1 0,0 0,0 0,0 0,0 0,0 0,0 0,0 0,1 0,-1 0,1 0,0 0,-1 0,1 0,0 0,0 0,0 0,1-1,-1 1,0 0,1-1,-1 1,1-1,-1 1,1-1,0 0,-1 0,1 0,0 0,0 0,0 0,0 0,0-1,0 1,0-1,0 1,0-1,0 0,0 0,94-4,50-31,-121 33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4:11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54 169,'-29'652,"5"-508,31-114,-2-25</inkml:trace>
  <inkml:trace contextRef="#ctx0" brushRef="#br0" timeOffset="598.795">957 225,'-38'0,"0"1,0 2,0 2,0 1,1 2,0 2,-4 2,34-9,0-1,0 1,0 0,0 0,1 1,-1 0,1 0,0 0,0 1,1 0,-1 0,1 1,0-1,0 1,1 0,0 0,0 1,0-1,1 1,0 0,1 0,-1 0,1 0,0 1,1-1,0 0,0 1,-1-3,1 0,0 0,0-1,0 1,0 0,1 0,0 0,0 0,0 0,1 0,-1 0,1 0,1-1,-1 1,0 0,1-1,0 1,0-1,1 1,-1-1,1 0,0 0,0 0,0 0,0-1,1 1,0-1,-1 0,1 0,1 0,-1-1,0 1,0-1,3 1,5-2,0 0,0-1,1 0,-1-1,0 0,0-1,0 0,0-1,0-1,0 0,-1 0,0-1,0 0,0-1,0-1,6-5,148-133,-76 42,-74 90,-14 22,-16 33,11-31,-20 69,4 1,3 0,4 2,2 10,8 164,2-255,1-1,0 1,0 0,0-1,1 1,-1 0,0-1,1 1,-1 0,1-1,-1 1,1-1,0 1,0-1,-1 1,1-1,0 1,0-1,1 0,-1 1,0-1,0 0,1 0,-1 0,0 0,1 0,0 0,9 0</inkml:trace>
  <inkml:trace contextRef="#ctx0" brushRef="#br0" timeOffset="2434.751">1408 875,'5'5,"6"1,2 0</inkml:trace>
  <inkml:trace contextRef="#ctx0" brushRef="#br0" timeOffset="8367.085">1917 85,'0'-1,"-1"1,1 0,-1 0,1-1,-1 1,1 0,-1 0,1 0,-1 0,1 0,-1-1,1 1,-1 0,1 0,-1 0,1 0,-1 1,1-1,0 0,-1 0,1 0,-1 0,1 0,-1 1,1-1,-1 0,1 0,-1 1,1-1,0 0,-1 1,1-1,0 0,-1 1,1-1,0 1,-1-1,1 0,0 1,0-1,0 1,-1-1,1 1,0-1,0 1,0-1,0 1,0-1,0 1,0-1,0 1,0-1,0 1,0-1,0 1,0-1,1 1,-58 138,33-48,23-89,0 1,0 0,0 0,0 0,1 0,-1 0,1 0,0 0,0 0,0 0,0 0,0 0,1 0,-1 0,1 0,0-1,0 1,0 0,0 0,0-1,1 1,-1 0,1-1,0 1,0-1,0 0,0 0,0 0,0 0,1 0,-1 0,1 0,-1-1,1 1,0-1,-1 0,1 0,0 0,0 0,0 0,0-1,0 1,0-1,0 0,0 0,1 0,6 0,0 0,0 0,0-1,0-1,0 1,0-2,0 1,-1-1,0-1,1 0,-1 0,0-1,-1 0,1-1,2-2,9-6</inkml:trace>
  <inkml:trace contextRef="#ctx0" brushRef="#br0" timeOffset="8698.783">2142 0,'-38'133,"6"1,3 18,11-58,-8 106,0-10,25-171,1-7</inkml:trace>
  <inkml:trace contextRef="#ctx0" brushRef="#br0" timeOffset="11733.117">2594 705,'0'15,"-5"18,-1 9,-5 3,-5-3,0-3,-2-3,-3-3,2-3,0-1,3-1,-1 0,3-1,-1-4,6-6,6-7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7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61,'63'-17,"1"3,0 3,0 3,1 2,61 3,-62 11,-62-8,-1 1,0-1,0 1,1-1,-1 1,0-1,0 1,0 0,0 0,0 0,0-1,0 1,0 0,0 0,0 0,0 0,-1 1,1-1,0 0,-1 0,1 0,-1 0,1 1,-1-1,0 0,1 1,-1-1,0 0,0 1,0-1,0 0,0 1,0-1,-1 0,1 0,0 1,-1-1,1 0,0 1,-1-1,0 0,1 0,-1 0,0 0,0 1,-94 89,36-45,46-40,1 1,0 1,1 0,0 1,0 0,0 0,1 1,1 0,0 1,0 0,1 1,1 0,0 0,0 0,1 1,1 0,0 0,1 1,0-1,1 1,0 0,1 8,3-17,0 1,0 0,0-1,1 0,0 1,0-1,0 0,1 0,0 0,0 0,0 0,1-1,-1 0,1 1,0-1,0 0,1-1,-1 1,1-1,-1 0,1 0,0-1,1 1,-1-1,0 0,1 0,-1-1,1 0,-1 0,1 0,-1 0,1-1,0 0,-1 0,2-1,96-12,-85 6</inkml:trace>
  <inkml:trace contextRef="#ctx0" brushRef="#br0" timeOffset="245.708">1017 89,'-24'43,"-13"29,0 7,6-6,9-9,8-12,6-9,4-8,4-5,1-2,5-7,2-6</inkml:trace>
  <inkml:trace contextRef="#ctx0" brushRef="#br0" timeOffset="445.003">1411 89,'-28'58,"-16"23,2 3,6-8,10-11,10-14,7-9,5-8,3-4,7-8,2-7</inkml:trace>
  <inkml:trace contextRef="#ctx0" brushRef="#br0" timeOffset="900.736">763 259,'27'-38,"3"2,0 1,3 2,0 1,20-13,-48 40,1 1,0 0,1 0,-1 1,1-1,-1 1,1 1,0-1,0 1,0 0,1 1,-1 0,0 0,0 1,1-1,-1 2,0-1,1 1,-1 0,0 0,0 1,0 0,0 0,0 1,0 0,0 0,-1 1,0 0,0 0,3 2,12 13,-13-10,0-1,1 1,1-2,-1 1,1-1,1 0,-1-1,1-1,0 0,0 0,1-1,0 0,10 2,147 9,-159-15,1-1,0-1,-1 0,1 0,-1-1,0 0,0-1,0 0,0 0,0-1,-1 0,0-1,0 0,-1-1,1 0,3-5,13-19,-13 19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0,'-6'17,"1"0,0 0,1 0,0 1,2-1,0 1,1 4,-9 60,-8 90,-5-42,25-119,3-6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25,'48'-4,"21"-3,3 1,-6 2,-14 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3,'-6'-1,"1"0,0 1,0 0,-1 0,1 0,0 0,-1 1,1 0,0 0,0 0,0 1,0 0,0 0,0 0,1 1,-5 2,-3 1,1 1,0 1,0 0,0 1,1 0,0 0,1 1,0 1,0-1,1 1,1 1,0-1,0 1,1 1,1-1,0 1,1 0,0 0,1 0,0 1,2-1,-2 14,1-8,1-1,1 1,0 0,1-1,1 1,1 0,1-1,0 0,1 0,1 0,1-1,0 0,3 3,-9-18,2 7,1 1,0 0,1-1,0 0,0 0,1 0,0-1,1 0,0 0,0-1,0 0,1 0,0 0,1-1,-1 0,1-1,0 0,0 0,1-1,0-1,-1 1,1-1,5 0,9-6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170 153,'-5'28,"-1"30,0 9,1-3,2-6,1-9,0-7,2-7,0-4,0-3,0-1,1 0,-1-1,0 1,0 0,0 1,0-5</inkml:trace>
  <inkml:trace contextRef="#ctx0" brushRef="#br0" timeOffset="582.363">0 321,'36'-46,"2"2,1 2,3 1,1 2,12-7,-46 39,0 0,0 1,1 0,0 0,0 1,0 0,1 1,-1 0,1 1,0 0,0 1,0 0,1 0,-1 1,0 1,0 0,1 1,4 0,-13 0,0 0,0 0,0 0,0 0,-1 0,1 1,0-1,-1 1,1-1,-1 1,0 0,1 0,-1 0,0 0,0 1,0-1,-1 1,1-1,-1 1,1-1,-1 1,0 0,0 0,0 0,0-1,0 1,-1 0,1 0,-1 0,0 0,0 0,0 0,-1 3,-23 98,10-78,-1 0,-1-2,-2 0,0 0,-1-2,-2-1,0 0,-1-1,-1-2,-6 4,27-21,1 0,-1 0,1 0,0 0,-1 1,1-1,0 1,0-1,0 1,0-1,0 1,0-1,1 1,-1 0,0-1,1 1,0 0,-1 0,1 0,0-1,0 1,0 0,0 0,0 0,0-1,0 1,1 0,-1 0,1-1,-1 1,1 0,0-1,-1 1,1 0,0-1,0 1,0-1,0 1,1-1,-1 0,0 1,1-1,66 48,-19-23,-30-18,0 1,-1 1,0 1,0 0,-1 2,-1 0,0 0,-1 2,0 0,2 4,-7-1,-3-1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84 395,'-4'38,"-8"27,0 8,1-4,2-9,4-10,-3-9,0-6,1-5,3-2,1-1,6-6,2-5</inkml:trace>
  <inkml:trace contextRef="#ctx0" brushRef="#br0" timeOffset="251.038">282 677,'48'0,"20"0,4 0,-5 0,-10 0,-14 0</inkml:trace>
  <inkml:trace contextRef="#ctx0" brushRef="#br0" timeOffset="790.881">1044 451,'-9'15,"1"-1,0 2,1-1,0 1,1 0,1 1,1-1,0 1,1 0,1 0,1 0,0-13,1 0,1-1,-1 1,0-1,1 1,0 0,0-1,0 1,0-1,1 0,-1 1,1-1,0 0,0 0,0 0,0 0,0 0,1-1,-1 1,1-1,0 1,0-1,0 0,0 0,0 0,0-1,0 1,1-1,-1 0,1 1,-1-1,1-1,-1 1,3 0,5 0,0-1,0 1,-1-2,1 1,0-2,0 1,-1-1,1-1,-1 0,1-1,-1 0,2 0,0-1,-1-1,0 0,0-1,-1 0,0 0,0-1,-1 0,0-1,0 0,-1-1,0 0,0 0,-1 0,-1-1,5-11,-6 15,0-1,-1 0,0 0,-1 0,1 0,-2-1,1 1,-1-1,-1 0,1 1,-1-1,-1 0,0 0,0 0,-1 0,0 1,0-1,-1 0,0 0,-1 1,0 0,0-1,-1 1,0 0,-3-4,3 7,0 0,0 0,-1 0,1 1,-1 0,0 0,0 0,-1 0,1 1,-1 0,0 0,0 1,0-1,0 1,0 0,0 1,-1 0,1 0,0 0,-1 1,1 0,-1 0,1 0,0 1,-1 0,1 0,0 1,-5 1,-47 20,34-12</inkml:trace>
  <inkml:trace contextRef="#ctx0" brushRef="#br0" timeOffset="1105.458">959 621,'29'-24,"14"-8,5 1,-2 11,-7 14,-12 12,-5 6,-1 5,0 0,2-3,1-4,2-9,1-3,1-3,0-4,0-2,1 2,-5 2</inkml:trace>
  <inkml:trace contextRef="#ctx0" brushRef="#br0" timeOffset="2167.634">1467 254,'-1'-1,"0"0,1 1,-1-1,0 0,1 1,-1-1,1 0,-1 0,1 0,0 0,-1 0,1 0,0 1,-1-1,1 0,0 0,0 0,0 0,0 0,0 0,0 0,0 0,0 0,0 0,1 0,-1 0,0 0,1 0,-1 0,0 1,1-1,-1 0,1 0,-1 0,1 1,0-1,-1 0,1 1,0-1,0 0,-1 1,1-1,0 1,0-1,0 1,0-1,-1 1,2 0,45-17,40 14,-85 3,0 0,0 0,0 0,0 1,0-1,0 1,0-1,-1 1,1 0,0-1,0 1,0 0,-1 0,1 0,-1 1,1-1,-1 0,1 1,-1-1,0 1,1-1,-1 1,0-1,0 1,0 0,0 0,-1-1,1 1,0 0,-1 0,1 0,-1 0,0 0,1 0,-1 0,0 0,0 0,-1 0,1 0,0 0,-1 0,-12 34,12-34,-1-1,1 0,0 1,-1-1,1 1,0-1,0 1,0 0,0 0,0-1,0 1,1 0,-1 0,1 0,-1 0,1 0,0-1,0 1,-1 0,1 0,1 0,-1 0,0 0,0 0,1 0,-1 0,1 0,-1 0,1-1,0 1,0 0,0-1,0 1,0 0,0-1,1 1,-1-1,0 1,1-1,-1 0,1 0,-1 0,1 1,0-2,-1 1,1 0,0 0,0 0,0-1,-1 1,1-1,1 1,137 0,-114-2</inkml:trace>
  <inkml:trace contextRef="#ctx0" brushRef="#br0" timeOffset="2538.371">649 875,'105'1,"0"-4,0-4,-1-5,65-18,234-51,-323 66,-62 8</inkml:trace>
  <inkml:trace contextRef="#ctx0" brushRef="#br0" timeOffset="3037.298">1156 988,'191'-18,"-118"20,-73-1,0 1,1-1,-1 1,0 0,0-1,0 1,0 0,-1-1,1 1,0 0,-1-1,1 1,-1-1,0 1,1-1,-1 1,0-1,0 1,0-1,0 0,0 1,0-1,0 0,-1 0,1 0,0 0,-1 0,1 0,0 0,-1-1,1 1,-1 0,0-1,1 1,-1-1,-2 3,-119 74,122-75,-1 0,1 0,0 0,0 1,0-1,1 0,-1 1,0-1,1 0,0 1,-1-1,1 1,0-1,0 1,1-1,-1 1,0-1,1 0,-1 1,1-1,0 0,0 1,0-1,0 0,0 0,1 0,-1 0,0 0,1 0,0 0,-1 0,1-1,0 1,0 0,0-1,0 0,0 1,0-1,1 0,-1 0,0 0,0-1,1 1,-1 0,1-1,-1 0,0 1,1-1,-1 0,1 0,-1-1,2 1,15 1,1-1,-1-1,1 0,-1-2,0 0,1-1,-1-1,-1-1,1-1,-1 0,0-1,8-6,-19 11,17-8</inkml:trace>
  <inkml:trace contextRef="#ctx0" brushRef="#br0" timeOffset="3673.278">1975 197,'68'117,"-38"-71,-3 0,-1 2,-3 1,6 21,-23-53,-1 0,0 1,-2-1,0 1,-1 0,0 0,-2 0,0 0,-1 0,-1 0,0 0,-1 0,-2-1,1 0,-3 3,-1 1,-1-1,-1-1,0 0,-2 0,0-1,-1 0,-1-1,-1-1,0 0,-1-1,0-1,-2 0,-18 11,-10 4,27-19</inkml:trace>
  <inkml:trace contextRef="#ctx0" brushRef="#br0" timeOffset="6970.262">2116 28,'284'-27,"-282"27,-1 0,1 0,0 0,0 0,0 0,0 0,-1 1,1-1,0 1,0-1,-1 1,1 0,0 0,-1-1,1 1,0 0,-1 1,0-1,1 0,-1 0,0 0,1 1,-1-1,0 1,0-1,0 1,0 0,0-1,-1 1,1 0,0-1,-1 1,1 0,-1 0,0 0,-7 69,2-43,-5 286,12-200,-2 255,0-366,1 0,-1 0,0 0,0 0,0 0,0 0,0 0,0 0,-1 0,0 0,1 0,-1 0,0-1,-1 1,1 0,0-1,-1 1,0 0,1-1,-1 0,0 1,0-1,0 0,-1 0,1 0,0 0,-1-1,1 1,-1-1,0 1,1-1,-1 0,0 0,0 0,0 0,-1 0,-183 8,168-3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80,'-1'31,"2"-1,1 1,2-1,1 0,1 0,1-1,2 1,6 13,-14-40,0 0,-1 0,1 0,0 1,1-1,-1 0,1 0,-1 0,1-1,0 1,0 0,0-1,0 1,0-1,1 0,-1 1,1-1,0 0,0-1,-1 1,1 0,0-1,0 0,0 1,1-1,-1-1,0 1,0 0,1-1,-1 1,0-1,0 0,1 0,-1-1,0 1,1 0,-1-1,0 0,0 0,0 0,0 0,1-1,-2 1,1-1,0 0,0 1,0-1,0-2,112-159,-84 113,101-124,-131 173,-1 0,1-1,-1 1,1 0,-1 0,1 0,0 0,0 0,-1 0,1 0,0 0,0 0,0 0,0 0,0 0,0 1,0-1,1 0,-1 1,0-1,0 1,0-1,1 1,-1 0,0 0,1-1,-1 1,0 0,1 0,-1 0,0 0,0 1,1-1,-1 0,0 0,1 1,-1-1,0 1,0-1,0 1,1-1,-1 1,0 0,0 0,0-1,0 1,0 0,0 0,-1 0,1 0,0 0,0 0,-1 1,1-1,0 0,-1 0,1 0,-1 188,-2 236,3-409,-1 0,-1 0,-1-1,0 1,-1 0,0-1,-2 0,0 0,0 0,-1 0,-1-1,-1 0,0-1,0 1,-2-1,1-1,-2 0,0 0,0-1,-9 6,16-14,0 0,0-1,0 1,0-1,-1 0,1 0,-1-1,1 1,-1-1,1 0,-1-1,0 1,0-1,1 1,-1-1,0-1,0 1,1-1,-1 0,0 0,1 0,-1-1,1 1,0-1,-1 0,1 0,0-1,0 1,0-1,0 0,1 0,-1 0,1-1,0 1,0-1,0 0,0 0,1 0,0 0,-1 0,1-1,1 1,-1 0,1-1,-1-1,1-12,1 0,0 0,1 0,1-1,1 1,0 0,1 1,1-1,1 1,1 0,0 0,1 1,1 0,0 0,1 1,1 0,0 1,1 0,13-11,-3-3,-15 18,0 1,1 0,0 0,0 1,1 0,0 0,0 1,1 0,0 1,0 0,0 1,1 0,0 0,0 1,5-1,8 1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1,'44'4,"32"-2,10-2,-7-2,-10 1,-14 0,-10 0,-8 0,-16 1,-11-1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46,'43'0,"34"-5,8-1,-1 0,-9-4,-14 0,-16 2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1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1 198,'33'-10,"21"2,7 2,-4 2,-5 2,-8 1,-6 1,-5 0,-3 1,-2-1,-1 0,0 1,0-1,0 0,-4 0</inkml:trace>
  <inkml:trace contextRef="#ctx0" brushRef="#br0" timeOffset="248.474">1 395,'43'0,"29"-5,6-1,-4 0,-11 1,-11 2,-9 1,-8 0,-9 2</inkml:trace>
  <inkml:trace contextRef="#ctx0" brushRef="#br0" timeOffset="769.141">311 0,'112'33,"-105"-31,23 5,0 1,0 1,-1 1,0 2,-1 1,-1 1,0 2,10 8,-35-23,0 0,0 1,0-1,0 1,-1-1,1 1,-1 0,1 0,-1-1,1 1,-1 0,0 0,0 1,0-1,0 0,-1 0,1 0,0 1,-1-1,0 0,1 1,-1-1,0 0,0 1,0-1,-1 0,1 1,0-1,-1 0,0 0,1 1,-1-1,0 0,0 0,0 0,-1 0,1 0,0 0,-1 0,1 0,-1-1,0 1,0 0,-212 164,161-116,-54 68,97-97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4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169 288,'0'680,"0"-656</inkml:trace>
  <inkml:trace contextRef="#ctx0" brushRef="#br0" timeOffset="478.453">0 373,'43'-23,"0"1,2 3,0 2,1 1,1 3,0 1,1 3,9 1,60 5,-114 3,0 1,0 0,0 0,0 0,0 0,-1 0,1 1,0-1,0 1,-1 0,1 0,-1 0,1 0,-1 0,0 0,0 0,0 1,0 0,-1-1,1 1,-1 0,1-1,-1 1,0 0,0 0,0 0,0 0,-1 0,1 1,-1-1,0 0,0 0,0 0,0 2,-4 6,0 0,0 1,-1-1,0-1,-1 1,-1-1,1 0,-2-1,1 1,-1-1,0-1,-1 1,0-2,-1 1,1-1,-1-1,-1 1,-8 3,-138 112,154-119,0 0,0 1,1-1,-1 1,1 0,0 0,0-1,0 1,0 1,1-1,0 0,0 0,0 0,0 1,1-1,-1 0,1 1,0-1,1 1,-1-1,1 0,0 1,0-1,0 0,0 0,1 0,0 0,-1 0,2 0,-1 0,0-1,1 1,-1-1,1 1,0-1,1 0,-1 0,3 2,7 3,0 1,0-2,1 0,-1-1,1 0,1-1,-1-1,1 0,0-1,0 0,0-1,10 0,42 8,-46-7,-17-3,0 0,0 0,0 0,1 1,-1 0,0 0,0 0,0 1,0-1,-1 1,1 0,0 0,-1 0,1 0,-1 1,0 0,2 1,1 9</inkml:trace>
  <inkml:trace contextRef="#ctx0" brushRef="#br0" timeOffset="915.118">1242 118,'-39'25,"2"2,1 1,1 3,1 0,2 2,-14 19,42-48,-1 0,1 0,0 1,0-1,0 1,1 0,0 0,0 0,0 0,1 0,-1 1,1-1,0 1,1-1,-1 1,1 0,1 0,-1 0,1 0,0 0,0-1,0 1,1 0,0 0,0 0,1-1,-1 1,1 0,1-1,-1 1,1-1,0 0,0 0,0 0,1 0,4 2,1 0,1 0,-1-1,1 0,0-1,0 0,0-1,1 0,0 0,0-1,0-1,0 1,0-2,0 0,1 0,-1-1,0 0,1-1,-1-1,0 1,0-2,11-3,-6 1,1-1,-1-1,-1 0,1-2,-1 1,-1-2,0 0,0-1,-1 0,0-1,-1 0,0-1,-1-1,6-9,-7 7,0 0,-1-1,-1 0,0 0,-2-1,0 0,2-11,-6 24,-1-1,0 0,0 0,-1 0,1 0,-2-1,1 1,0 0,-1 0,0 0,-1 1,1-1,-1 0,0 0,0 1,-1-1,0 1,0 0,0-1,-1 2,1-1,-1 0,0 1,0-1,-2 0,-2 1,0 0,0 1,0 0,0 0,-1 1,1 0,-1 0,1 1,-1 0,0 1,0 0,1 0,-1 1,0 0,1 0,-1 1,1 0,-1 1,1 0,0 0,0 0,0 2,-16 7</inkml:trace>
  <inkml:trace contextRef="#ctx0" brushRef="#br0" timeOffset="1193.075">959 514,'39'-24,"21"-13,2-5,-6 5,-7 9,-12 14,-12 13,-6 8,-1 7,1 2,2-3,2-3,2-4,2-2,1-2,-5 3,-5 1</inkml:trace>
  <inkml:trace contextRef="#ctx0" brushRef="#br0" timeOffset="1647.015">1721 6,'38'-1,"-28"-1,-1 1,1 0,-1 0,1 1,-1 1,1 0,-1 0,1 1,-1 0,0 0,1 1,-1 0,-1 1,1 0,0 0,-1 1,3 2,-10-6,0 1,0-1,0 1,0-1,-1 1,1 0,0-1,-1 1,0 0,1-1,-1 1,0 0,1 0,-1-1,0 1,-1 0,1 0,0-1,0 1,-1 0,1 0,-1-1,1 1,-1 0,0-1,1 1,-1-1,0 1,0-1,0 1,-1-1,1 0,0 0,0 1,-1-1,1 0,-1 0,-55 42,35-31,15-9,0 0,1 1,-1 0,1 0,0 0,0 1,0 0,1 0,-1 1,1 0,1 0,-2 1,5-5,1-1,0 0,-1 0,1 0,0 1,-1-1,1 0,0 0,0 0,0 1,0-1,0 0,0 0,1 1,-1-1,0 0,1 0,-1 0,1 1,-1-1,1 0,-1 0,1 0,0 0,-1 0,1 0,0 0,0 0,0-1,0 1,0 0,0 0,0-1,0 1,0 0,0-1,0 1,0-1,1 0,-1 1,0-1,0 0,1 0,-1 0,0 0,0 0,64 7,-61-7,55-1,-33 1</inkml:trace>
  <inkml:trace contextRef="#ctx0" brushRef="#br0" timeOffset="1913.068">2455 147,'-647'458,"219"-150,203-161,175-112,38-19</inkml:trace>
  <inkml:trace contextRef="#ctx0" brushRef="#br0" timeOffset="2363.183">2088 740,'1'-2,"0"0,0 0,0 1,0-1,1 0,-1 1,1-1,-1 1,1-1,-1 1,1 0,0 0,0 0,0 0,-1 0,1 0,0 0,0 1,0-1,0 1,1-1,-1 1,0 0,0 0,0 0,0 0,0 0,0 0,1 1,7-2,-4-1,1 1,-1-1,1 2,-1-1,1 1,-1 0,1 0,-1 1,1 0,-1 0,1 0,-1 1,0 0,0 0,0 1,0 0,2 1,-7 0,0-1,0 1,-1-1,1 1,-1-1,0 1,0 0,0-1,-1 1,1-1,-1 1,0 0,0-1,0 0,-1 1,1-1,-1 0,0 0,0 1,0-2,0 1,0 0,0 0,-1-1,0 1,1-1,-4 2,-168 127,140-91,34-39,0 0,-1 0,1 0,0 0,0 0,0 0,0 0,0 0,0 0,0 0,0 0,0 0,1 0,-1 0,0 0,1 0,-1 0,1 0,-1 0,1 0,-1 0,1 0,-1 0,1-1,0 1,0 0,-1 0,1-1,0 1,0-1,0 1,0-1,0 1,0-1,0 1,0-1,0 0,0 1,0-1,0 0,0 0,0 0,0 0,0 0,0 0,1 0,21 1,0-1,0-1,0 0,0-2,-1-1,1-1,-1-1,0 0,4-4,-19 8,214-65,-195 61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1 707,'32'-18,"70"-36,-3-5,-2-5,61-53,-111 79,-29 25,-1-1,-1 0,0-1,-1-1,0 0,8-15,-22 31,0-1,-1 1,1-1,-1 1,1 0,-1-1,1 1,-1-1,0 1,1-1,-1 1,0-1,1 0,-1 1,0-1,1 1,-1-1,0 0,0 1,0-1,0 0,0 1,0-1,0 0,0 1,0-1,0 0,0 1,0-1,0 0,0 1,-1-1,1 1,0-1,0 0,-1 1,1-1,0 1,-1-1,1 1,-1-1,1 1,-1-1,1 1,-1-1,1 1,-1 0,1-1,-1 1,0 0,1-1,-1 1,0 0,-35 9,18 2,1 1,0 2,0-1,1 2,1 0,1 1,0 0,1 1,1 1,0 0,2 1,0 0,1 0,0 1,2 0,-1 8,6-24,0 0,1 0,-1 0,1 0,0 1,1-1,-1 0,1 1,0-1,0 0,0 1,0-1,1 1,0-1,0 0,0 1,0-1,1 0,-1 0,1 0,0 0,0 0,1-1,-1 1,1-1,0 1,0-1,0 0,0 0,1 0,-1 0,1-1,0 1,-1-1,1 0,0 0,1-1,21 3,1-2,-1-1,0-1,1-1,-1-1,0-2,0 0,0-2,-1-1,0-1,0-1,-1-1,0-1,21-14,18-8,-2-4,-1-2,-1-3,30-30,-47 25,-41 45,0 1,0 0,0 0,0-1,0 1,0-1,-1 1,1-1,0 1,-1-1,1 1,-1-1,0 1,1-1,-1 0,0 1,0-1,0 0,0 1,0-1,-1 1,1-1,0 0,-1 1,1-1,-1 1,0-1,1 1,-1-1,0 1,0 0,0-1,0 1,0 0,-1-1,-3 1,0 0,0 0,0 1,0-1,0 1,0 0,-1 1,1-1,0 1,0 0,0 0,0 1,1 0,-1-1,0 2,1-1,-1 0,1 1,0 0,0 0,0 0,0 1,0-1,1 1,-2 1,-2 0,0 1,0 0,1 0,0 0,0 1,0 0,1 0,0 1,0-1,1 1,0 0,1 0,-1 1,2-1,-1 1,1-1,0 1,1 0,0 0,0-1,1 1,0 0,1 3,3-7,1 1,-1-1,1 0,0-1,0 1,0-1,1 0,0 0,0-1,0 0,0 0,0 0,0-1,1 0,-1 0,1 0,0-1,0 0,-1 0,1-1,2 0,20 0,1-2,0 0,-1-2,0-2,0 0,0-2,-1-1,0-2,-1 0,0-2,-1-1,16-11,-19 13,0-1,-1-1,0-1,-1-1,-1-1,0-1,-2 0,0-1,-1-2,-1 1,14-24,-29 42,1 1,-1-1,1 0,-1 0,0 0,1 0,-1 0,0 0,-1 0,1 0,0-1,0 1,-1 0,0 0,1-1,-1 1,0 0,0-1,0 1,0 0,-1 0,1-1,-1 1,1 0,-1 0,0-1,0 1,0 0,0 0,0 0,0 0,0 0,-1 1,1-1,-1 0,1 0,-1 1,0-1,0 1,0 0,0-1,0 1,0 0,0 0,0 0,0 1,0-1,-1 0,1 1,0-1,-2 1,-6 4,-1 0,2 0,-1 1,0 1,1 0,0 0,1 1,-1-1,1 2,1 0,-1 0,1 0,1 0,-1 1,1 1,1-1,0 1,-3 6,4-8,-1 0,1 1,0-1,1 1,-1 0,2 0,0 0,0 0,0 0,1 1,0-1,1 0,0 1,1-1,0 0,0 1,1-1,0 0,1 0,0 0,0 0,1-1,0 1,0-1,1 0,0 0,1-1,0 1,0-1,0 0,1-1,0 0,0 0,1 0,0-1,0 0,6 2,-4-4,0 0,0-2,0 1,0-1,1-1,-1 1,0-2,1 0,-1 0,0 0,0-2,0 1,0-1,4-2,6-2</inkml:trace>
  <inkml:trace contextRef="#ctx0" brushRef="#br0" timeOffset="397.362">2568 59,'-20'23,"1"1,1 0,1 2,2 0,-10 20,-25 43,36-68,4-8,1 1,1 0,0 0,0 1,1 0,1 0,1 1,0-1,1 1,-1 12,5-24,0-1,0 1,0-1,1 1,-1-1,1 1,0-1,0 0,0 1,1-1,-1 0,1 0,0 0,0 0,0 0,0-1,0 1,1 0,-1-1,1 0,-1 1,1-1,0 0,0 0,0-1,0 1,0-1,1 1,-1-1,0 0,1 0,-1-1,1 1,-1-1,1 1,-1-1,4-1,9 2,0-1,0-1,0 0,-1-1,1-1,0-1,12-4,-23 7,1-1,-1 0,0 0,1-1,-1 1,0-1,0 0,-1-1,1 1,-1-1,1 0,-1 0,0 0,-1-1,2-1,3-10</inkml:trace>
  <inkml:trace contextRef="#ctx0" brushRef="#br0" timeOffset="817.593">2145 59,'24'-11,"-12"4,-1 1,1 0,1 0,-1 2,1-1,0 2,0-1,0 2,0 0,0 0,1 2,-1-1,0 2,1 0,-1 0,0 1,4 2,-12-1,0 0,0 0,0 1,-1 0,0 0,0 0,0 1,0-1,0 1,-1 0,0 0,0 0,0 1,-1-1,1 2,-1-1,1 0,0 0,0 0,1 0,-1-1,1 0,1 0,-1 0,1 0,-1-1,1 1,3 1,7-1,0 0,0-1,0-1,0 0,0-1,1 0,-1-1,1-1,-1-1,1 0,-1-1,0-1,0 0,0-1,0 0,0-2,2-1,94-44,-93 38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07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509 171,'0'1,"0"-1,0 0,0 1,-1-1,1 1,0-1,-1 0,1 1,0-1,-1 0,1 1,0-1,-1 0,1 1,-1-1,1 0,-1 0,1 1,0-1,-1 0,1 0,-1 0,1 0,-1 0,1 0,-1 0,1 0,-1 0,1 0,-1 0,1 0,-1 0,1 0,-1 0,1 0,-1-1,1 1,-1 0,1 0,0-1,-1 1,1 0,-1-1,1 1,0 0,-1-1,1 1,0 0,-1-1,1 1,0-1,0 1,-1 0,1-1,0 1,0-1,0 1,0-1,0 1,0-1,0 1,0-1,0 1,0-1,0 1,0-1,0 1,0-1,0 0,-7 40,-22 371,1-141,10-203,13-48</inkml:trace>
  <inkml:trace contextRef="#ctx0" brushRef="#br0" timeOffset="6983.697">5138 284,'0'5,"-5"6,-2 6,1 5,6-6,8-5,2-10,5-10,-1-8,-2-1</inkml:trace>
  <inkml:trace contextRef="#ctx0" brushRef="#br0" timeOffset="7262.295">5278 651,'-9'14,"-4"10,1 6,2-3</inkml:trace>
  <inkml:trace contextRef="#ctx0" brushRef="#br0" timeOffset="5517.09">2710 425,'-1'-1,"1"1,-1-1,0 0,0 1,1-1,-1 1,0 0,0-1,0 1,0-1,1 1,-1 0,0 0,0 0,0-1,0 1,0 0,0 0,0 0,0 0,0 1,0-1,1 0,-1 0,0 0,0 1,0-1,0 0,0 1,1-1,-1 1,0-1,0 1,1-1,-1 1,0 0,1-1,-1 1,0 0,1 0,-1-1,1 1,-1 0,1 0,0 0,-1 0,1 0,0-1,-17 45,13 214,4-253,-1 1,1-1,1 1,0 0,0-1,0 0,0 1,1-1,0 0,1 0,-1 0,1 0,0 0,1 0,-1-1,1 1,0-1,0 0,1-1,0 1,-1-1,2 0,-1 0,0 0,1-1,0 1,-1-2,1 1,1 0,-1-1,0 0,0-1,1 0,-1 0,3 0,4-5,0 0,0-1,-1-1,0 0,0-1,0 0,-1-1,0 0,0-1,-1 0,0-1,-1 0,0 0,-1-1,0 0,4-8,49-52,-61 70,0 1,1-1,-1 0,0 0,1 0,-1 1,1-1,-1 0,1 1,-1-1,1 1,-1-1,1 0,0 1,-1-1,1 1,0-1,-1 1,1 0,0-1,0 1,0 0,-1 0,1-1,0 1,0 0,0 0,0 0,-1 0,1 0,0 0,0 0,0 0,0 0,-1 1,1-1,0 0,0 0,0 1,-1-1,1 1,0-1,-1 0,1 1,0-1,-1 1,1 0,0-1,-1 1,1 0,-1-1,1 1,-1 0,0-1,1 1,-1 0,1 0,5 55,-5-42,-2-8,1 0,0 0,0-1,1 1,0 0,0 0,0-1,0 1,1-1,0 1,0-1,1 1,-1-1,1 0,0 0,1 0,-1-1,1 1,0-1,0 0,0 0,1 0,-1-1,1 1,0-1,0 0,0-1,1 1,-1-1,0 0,1 0,0-1,-1 1,1-1,0-1,-1 1,6-1,4-4,1-1,-1-1,0 0,0-1,-1 0,0-1,0-1,-1 0,0-1,-1 0,0-1,0-1,-1 0,-1 0,0-1,-1 0,0-1,-1 0,0 0,-2-1,1 0,-2 0,0-1,1-7,7-119,-14 117</inkml:trace>
  <inkml:trace contextRef="#ctx0" brushRef="#br0" timeOffset="6611.402">4037 368,'-46'19,"1"1,1 2,1 2,1 2,1 2,2 2,-14 14,44-38,1 1,0 1,0-1,1 2,0-1,1 1,-1 0,2 0,-1 0,1 1,1 0,0 0,0 0,1 1,0-1,1 1,0 0,1-1,0 1,0 0,1 0,1 0,0 0,1 1,-1-8,0-1,1 1,0-1,0 0,0 0,0 0,0 0,0 0,1 0,0 0,-1-1,1 0,0 1,0-1,0 0,0 0,1-1,-1 1,1-1,-1 1,1-1,-1 0,1 0,0-1,-1 1,1-1,0 0,-1 0,1 0,0 0,-1-1,1 0,2 0,4-1,-1 0,1-1,-1 0,0 0,0-1,0 0,-1-1,1 0,-1 0,0-1,0 0,2-3,114-163,-72 89,0 3,-46 103,-8 47,-1-48,2 1,1 0,0-1,2 1,1 0,0-1,3 7,-5-26,0 0,0 0,1-1,-1 1,1 0,-1-1,1 1,0-1,0 1,0-1,0 0,0 0,0 1,1-2,-1 1,1 0,-1 0,1-1,0 0,0 1,-1-1,1 0,0 0,0-1,0 1,0-1,0 1,0-1,1 0,-1 0,0 0,0-1,0 1,0-1,0 0,0 1,0-1,-1 0,1-1,0 1,0-1,-1 1,1-1,-1 0,1 0,-1 0,0 0,2-2,10-10,-2-1,1 0,-2-1,0-1,-1 0,-1 0,5-13,16-27,48-102,-83 198,0-23,0 0,2 0,0 1,0-1,2 1,0 0,1 0,0 0,2-1,0 1,1 0,0-1,2 1,0-1,0-1,2 1,0-1,0 0,9 12,-14-24,0-1,-1 1,1-1,0 0,0 1,0-1,0 0,1 0,-1-1,1 1,-1 0,1-1,-1 0,1 1,0-1,0 0,-1 0,1-1,0 1,0-1,0 1,0-1,0 0,0 0,0 0,0 0,0-1,0 1,0-1,-1 0,1 0,0 0,0 0,0 0,-1-1,1 1,-1-1,1 1,-1-1,0 0,0 0,0 0,0-1,1 1,12-20,0-1,-2-1,0 0,-1-1,-2 0,-1 0,-1-1,0-2,33-89,12-20,-43 103,-11 40,-1-1,-4 28,1 1,2-1,1 1,2-1,2 22,0 11,-2 628,0-649,-2 1,-2-1,-2-1,-2 1,-2-1,-1 0,-3-1,-8 15,13-41,0 0,-1-1,-1 0,0 0,-1-1,-1-1,-1 0,0-1,0 0,-1-1,-1-1,-1 1,14-10,0 0,0 0,0 0,0 0,-1 0,1 0,0-1,-1 0,1 1,-1-1,0-1,1 1,-1 0,0-1,1 0,-1 0,0 0,1 0,-1-1,0 1,1-1,-1 0,1 0,-1 0,1 0,-1-1,1 0,0 1,0-1,0-1,0 1,0 0,0-1,0 1,1-1,-1 0,1 0,0 0,0 0,0 0,0 0,1 0,-2-3,-3-17,1 0,1 0,0 0,2 0,1 0,1-1,1 1,2-14,-2 21,3-39,3 0,2 1,2 0,3 1,2 0,3 1,1 1,15-22,-20 44</inkml:trace>
  <inkml:trace contextRef="#ctx0" brushRef="#br0" timeOffset="360.127">1328 58,'-6'3,"-26"11,1 2,0 1,1 2,1 0,1 2,1 1,-1 4,26-25,0 0,1 0,-1 0,1 0,-1 0,1 0,0 1,0-1,-1 0,1 1,0-1,0 1,0-1,0 1,1 0,-1-1,0 1,1 0,-1-1,1 1,-1 0,1 0,0 0,0-1,0 1,0 0,0 0,0 0,1-1,-1 1,0 0,1 0,-1-1,1 1,0 0,0-1,0 1,0 0,0-1,0 1,0-1,0 0,0 1,1-1,-1 0,0 0,1 0,-1 0,1 0,0 0,-1 0,1 0,0-1,196 60,-195-59,0 0,0 1,0 0,-1 0,1 0,-1 0,1 0,-1 1,0-1,0 1,0-1,0 1,0 0,-1 0,1 0,-1 0,0 0,1 0,-2 0,1 0,0 0,-1 1,1-1,-1 0,0 0,0 1,0-1,0 0,-1 0,1 1,-1-1,0 0,0 0,0 0,-1 0,1 1,-70 96,67-97,1 1,-1-1,0 0,0 0,-1 0,1 0,-1-1,1 1,-1-1,0-1,1 1,-1-1,0 1,0-1,0-1,-1 1,1-1,-4 0,-8-4</inkml:trace>
  <inkml:trace contextRef="#ctx0" brushRef="#br0" timeOffset="3012.558">1864 30,'1'-12,"-1"-6,-6 28,-30 208,2-19,29-143,10-55,1-6</inkml:trace>
  <inkml:trace contextRef="#ctx0" brushRef="#br0" timeOffset="3264.003">1638 200,'43'-5,"38"-6,11-2,-6-3,-13 1,-14 4,-12 2,-9 4,-12 2</inkml:trace>
  <inkml:trace contextRef="#ctx0" brushRef="#br0" timeOffset="4399.008">1045 708,'48'0,"54"-5,20-7,3 0,-5-4,-14 1,-10-1,-16 1,-13 4,-8 3,-9 4,-9 2,-5 1,-6 2,-6-1</inkml:trace>
  <inkml:trace contextRef="#ctx0" brushRef="#br0" timeOffset="8128.411">1 1244,'502'-32,"-170"17,1500-114,-624 93,440 21,-1487 15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87,'0'484,"-21"-377,17-99</inkml:trace>
  <inkml:trace contextRef="#ctx0" brushRef="#br0" timeOffset="278.811">1 144,'38'-14,"28"-10,11-1,-2 4,-4 6,-9 0,-7 3,-6 4,-8 2,-6 3,-3 2,-4 1,-5 5,-3 2,1 0,1-2,2-1,-3-2</inkml:trace>
  <inkml:trace contextRef="#ctx0" brushRef="#br0" timeOffset="599.729">904 398,'39'-5,"26"-1,8 0,-4 1,-14 2</inkml:trace>
  <inkml:trace contextRef="#ctx0" brushRef="#br0" timeOffset="869.87">989 116,'5'39,"6"26,1 7,-1-3,2-9,0-10,-4-9,2-6,0-4,-3-3,-3-1,-1-1,-3-5</inkml:trace>
  <inkml:trace contextRef="#ctx0" brushRef="#br0" timeOffset="1270.317">1356 173,'108'401,"-79"-340,-28-60,0 1,0-1,0 0,0 0,0 0,1 0,-1 0,0 0,0 0,1 0,-1-1,0 1,1 0,-1-1,1 1,-1-1,1 1,-1-1,1 0,0 0,-1 0,1 0,-1 0,1 0,-1 0,1 0,-1-1,1 1,-1 0,1-1,-1 0,1 1,-1-1,0 0,1 1,-1-1,0 0,1 0,-1 0,0 0,8-10,0 0,-1 0,0 0,0-1,-2-1,1 1,-2-1,1 0,-2 0,1-5,4-5,129-401,-128 396,0 4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31,'20'0,"20"-5,8-2,1 1,-3 1,-5 2,-4 0,-4 2,-2 1,-3 0,0 0,-1 0,1 1,-1-1,-4 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39,'38'-4,"27"-3,8 1,-4 2,-10-5,-13 1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189 396,'-21'18,"1"2,1 1,1 0,1 2,1-1,0 2,2 0,1 1,1 1,1 1,9-23,0 0,1 0,-1 0,1 0,0 0,0 1,1-1,-1 0,1 0,0 1,0-1,0 0,1 0,-1 1,1-1,0 0,0 0,1 0,-1 0,1 0,0 0,0-1,0 1,0 0,1-1,0 0,-1 1,1-1,1 0,-1-1,0 1,1 0,-1-1,1 0,-1 0,1 0,0 0,1 0,13 2,2 0,-1-1,0-1,0-1,1 0,-1-2,1 0,-1-1,0-1,0-1,0-1,13-5,63-35,-74 34</inkml:trace>
  <inkml:trace contextRef="#ctx0" brushRef="#br0" timeOffset="332.388">696 396,'-19'23,"0"1,2 1,1 1,0 1,2 0,2 0,0 2,2-1,-1 9,9-34,1 1,-1-1,1 1,0 0,1-1,-1 1,1 0,-1 0,1 0,0-1,1 1,-1 0,1 0,-1-1,1 1,0 0,1-1,-1 1,1 0,-1-1,1 0,0 1,0-1,0 0,1 0,-1 0,1-1,0 1,0 0,0-1,0 0,0 0,0 0,1 0,-1 0,0-1,1 1,2 0,8 0,0-1,0 0,0-1,1 0,-1-1,0-1,0 0,0-1,-1 0,1-1,-1-1,0 0,0-1,0 0,-1-1,1-1,-2 0,1 0,-1-1,-1-1,0 1,0-2,-1 1,0-2,-1 1,0-1,0 0,-2 0,0-1,0 0,-1 0,0-1,-3 8,0 0,-1 0,0 0,1-1,-2 1,1 0,-1-1,0 1,0 0,-1-1,0 1,0 0,-1 0,1 0,-1 0,0 0,-1 0,0 0,0 1,0-1,0 1,-1 0,0 0,0 0,0 0,-1 1,0 0,1 0,-2 0,1 0,0 1,-1 0,1 0,-1 0,0 1,0 0,-3-1,-37 5,27 3</inkml:trace>
  <inkml:trace contextRef="#ctx0" brushRef="#br0" timeOffset="782.899">1063 706,'18'-70,"-12"42,1 1,1 0,1 1,2-1,0 2,8-12,-19 37,0-1,0 1,0-1,0 1,0-1,1 1,-1 0,0-1,0 1,0-1,0 1,1-1,-1 1,0-1,0 1,1 0,-1-1,0 1,1 0,-1-1,0 1,1 0,-1-1,1 1,-1 0,1 0,-1-1,0 1,1 0,-1 0,1 0,-1 0,1 0,-1 0,1 0,-1 0,1 0,-1 0,1 0,-1 0,1 0,-1 0,1 0,-1 0,1 0,-1 1,0-1,1 0,-1 0,1 1,-1-1,0 0,1 0,-1 1,1-1,-1 1,0-1,0 0,1 1,-1-1,0 1,0-1,1 0,-1 1,0-1,0 1,9 40,-7-27,-2-8,1 0,0 0,0 0,0 0,1-1,0 1,0 0,1-1,-1 1,1-1,0 0,1 0,-1 0,1 0,0 0,0-1,1 0,-1 0,1 0,0 0,0-1,0 0,0 0,1 0,-1-1,1 1,5 0,-4-1,0-1,0 0,-1 0,1-1,0 0,0 0,0 0,0-1,-1 0,1-1,0 1,-1-1,1-1,-1 1,0-1,1 0,-1-1,-1 1,1-1,0 0,-1 0,0-1,0 0,0 0,-1 0,0 0,0-1,0 0,0 0,1-3,39-107,-41 94</inkml:trace>
  <inkml:trace contextRef="#ctx0" brushRef="#br0" timeOffset="1169.558">1938 114,'-13'10,"-20"12,1 2,2 2,0 0,2 2,1 1,-22 31,47-59,1 1,-1-1,0 1,1-1,-1 1,1 0,0 0,0 0,-1 0,1 0,0 0,0 0,1 0,-1 0,0 0,1 0,-1 1,1-1,0 0,0 0,0 1,0-1,0 0,0 0,1 1,-1-1,1 0,-1 0,1 0,0 0,0 0,0 0,0 0,0 0,1 0,-1 0,0 0,1-1,-1 1,1-1,0 1,0-1,-1 1,1-1,0 0,1 0,102 4,-96-7,-1 1,1 0,0 1,-1 0,1 0,-1 1,1 0,-1 0,1 1,-1 0,1 0,-1 1,0 0,0 1,-1 0,1 0,3 3,-9-5,-1-1,1 1,-1-1,1 1,-1 0,0 0,0 0,0 0,0 0,0 0,0 0,-1 0,1 0,-1 0,1 1,-1-1,0 0,0 0,0 0,0 1,0-1,0 0,-1 0,1 0,-1 1,1-1,-1 0,0 0,0 0,0 0,0 0,0 0,0-1,-1 1,1 0,-1-1,1 1,-1 0,0-1,0 1,-74 57,76-58,-164 110,150-100</inkml:trace>
  <inkml:trace contextRef="#ctx0" brushRef="#br0" timeOffset="1411.35">2531 1,'-29'43,"-19"38,-1 11,3-6,9-13,11-9,9-11,9-9,5-8,8-10,2-4,2-6</inkml:trace>
  <inkml:trace contextRef="#ctx0" brushRef="#br0" timeOffset="1600.443">2080 368,'53'0,"22"0,3 0,-2 4,-9 3,-12-1,-9-1,-9 3,-5 1,-4-2,-6-2</inkml:trace>
  <inkml:trace contextRef="#ctx0" brushRef="#br0" timeOffset="1816.16">2814 622,'0'14,"0"5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3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0,'-4'5,"-12"16,-3 9,-3 4,-2 2,2-2,1 0,-2-8,4-2,0 0,-1-6,2 1,0-4,3 0,-1-2,2-3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3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0 110,'0'17,"1"0,0 0,1 0,1 0,0 0,1-1,7 16,-9-26,0-1,1 0,-1 0,1 0,0-1,1 1,-1-1,1 1,0-1,0-1,0 1,1 0,-1-1,1 0,0 0,0 0,0-1,0 1,0-1,1-1,-1 1,1-1,-1 0,1 0,2 0,7-2,-1-1,0-1,0 0,0-1,-1-1,1 0,-1 0,0-2,0 1,-1-2,0 0,0 0,-1-1,0 0,-1-1,1-1,3-1,72-69,-83 80,0 1,0 0,0 0,0 0,0 0,0 0,0 1,0-1,0 1,0 0,0 0,0 0,-1 0,1 1,0-1,-1 1,1-1,-1 1,1 0,-1 0,0 0,23 12,-13-12,0 0,0-1,0-1,0 0,0-1,0 0,0-1,0 0,-1 0,1-2,-1 1,1-2,-1 1,-1-2,1 1,-1-1,0-1,0 0,-1 0,1-1,-2 0,1-1,-1 0,0-1,30-50,-34 40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33 120,'0'-120,"-16"172,8 9,2-1,4 1,2 0,3 1,-1 43,-2 89,0-194,1-1,-1 1,1 0,-1-1,1 1,0 0,-1-1,1 1,-1 0,1 0,0 0,-1 0,1 0,0 0,-1 0,1 0,0 0,-1 0,1 0,0 0,-1 0,1 0,-1 1,1-1,0 0,-1 0,1 1,-1-1,1 0,-1 1,1-1,-1 1,1-1,-1 1,1-1,-1 1,0-1,1 1,-1-1,0 1,1-1,-1 1,0 0,0-1,1 1,-1-1,0 1,0 0,0-1,0 1,0 0,0-1,0 1,0 0,0-1,0 1,-1-1,1 1,0 0,0-1,0 1,-1-1,1 1,117-158,-109 148,-1 2,0-1,0 1,0 0,1 0,0 1,1 0,-1 1,1-1,0 2,0-1,1 1,5-1,-12 6,0 0,1 0,-1 0,0 1,0-1,0 1,0 0,0-1,0 2,-1-1,1 0,-1 0,1 1,-1-1,0 1,0 0,0 0,0 0,0 0,-1 0,1 0,-1 0,0 1,0-1,0 0,-1 1,1-1,-1 0,1 1,-1-1,0 1,-1-1,1 1,-1-1,1 0,-1 1,-1 2,4 25,0-17,-2-9,0 0,1 0,-1 0,1 0,0-1,0 1,1 0,-1 0,1-1,0 1,0-1,1 1,-1-1,1 0,0 0,0 0,0 0,1-1,0 1,-1-1,1 0,1 1,14 3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0 198,'21'4,"1"-1,0-1,-1-1,1-1,0-1,-1 0,1-2,-1 0,1-2,-1 0,-1-2,1 0,7-4,-25 9,1 0,-1 0,0 0,1 0,-1 0,0 0,0-1,-1 0,1 0,-1 1,1-1,-1-1,0 1,0 0,0-1,0 1,-1-1,1 1,-1-1,0 0,0 1,-1-1,1 0,-1 0,1 0,-1 1,-1-1,1 0,0 0,-1 0,0 0,0 1,0-1,0 0,-1 1,1-1,-1 1,0 0,0-1,0 1,0 0,-1 0,1 0,-1 0,0 1,0-1,0 1,0 0,0 0,0 0,-3-1,-1 1,0 1,-1 1,1-1,0 1,0 0,0 1,-1 0,1 0,0 1,0-1,0 2,1-1,-1 1,0 0,1 0,0 1,0-1,0 2,0-1,0 0,1 1,0 0,0 1,-3 3,-7 9,1 1,1 0,0 1,1 0,1 1,2 1,-1 0,8-19,0 1,0 0,0 0,0 0,1 0,-1 1,1-1,0 0,0 0,1 1,-1-1,1 1,0-1,0 0,1 1,-1-1,1 1,0-1,0 0,0 0,1 0,-1 1,1-1,0-1,0 1,1 0,-1 0,1-1,0 1,0-1,0 0,0 0,10 3,0-1,0-1,0 0,0-1,1 0,-1-1,1-1,0 0,-1-1,1 0,0-1,-1-1,1 0,-1-1,1 0,6-3,10-4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9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57,'-4'29,"-3"24,1 7,2-1,5-1,3-6,1-7,-1-6,0-5,-2-4,-1-1,0-2,-1 0,0 0,0-9,0-13,0-7</inkml:trace>
  <inkml:trace contextRef="#ctx0" brushRef="#br0" timeOffset="285.006">1 142,'37'-19,"1"1,0 2,1 2,1 1,12 0,15-3,1 4,0 2,0 3,0 4,29 3,15 0,-88 0</inkml:trace>
  <inkml:trace contextRef="#ctx0" brushRef="#br0" timeOffset="735.533">933 340,'29'-5,"19"-1,6 0,-2 1,-4 1,-5 2,-7 1,-3 1,-8 0</inkml:trace>
  <inkml:trace contextRef="#ctx0" brushRef="#br0" timeOffset="987.724">989 537,'52'-5,"24"-1,2 0,-7 1,-10 2,-17-4,-14-1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3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1 254,'516'-30,"-298"3,-183 10,-40 12</inkml:trace>
  <inkml:trace contextRef="#ctx0" brushRef="#br0" timeOffset="244.836">28 451,'25'10,"31"-2,16-2,0-7,-2-3,-3-2,-9-3,-4-1,-7 1,-1 3,-5-3,-3 0,-4 1,-3 3,-2 2,-1 1,0 1,-6 1</inkml:trace>
  <inkml:trace contextRef="#ctx0" brushRef="#br0" timeOffset="696.975">452 0,'10'14,"1"-2,0 1,1-1,0-1,1 0,0-1,1 0,0-1,0-1,1 0,0-1,1 0,-1-1,1-1,0-1,1 0,-1-1,10 0,95 33,-82-21,-25-12,0 1,-1 0,1 0,-1 2,0-1,-1 2,1 0,-1 0,0 1,-1 1,0 0,-1 0,1 1,-2 0,0 1,0 0,0 1,-2 0,1 0,4 13,-12-19,-1-1,0 1,-1 0,1-1,-1 1,0-1,-1 0,1 1,-1-1,0 0,0-1,0 1,-1 0,0-1,0 0,0 0,0 0,-1 0,1-1,-1 0,0 0,0 0,0 0,-1-1,1 0,-1 0,-2 0,6-1,-119 53,92-44,0 2,1 1,0 1,1 1,1 2,1 1,-4 4,6 10,16-15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8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0 140,'17'38,"18"120,-54 13,19-171,1-1,-1 1,1 0,-1 0,0 0,1 0,-1 0,1 0,-1 0,1 0,-1 0,1 0,-1 0,0 0,1 1,-1-1,1 0,-1 0,0 0,1 1,-1-1,1 0,-1 0,0 1,1-1,-1 0,0 1,1-1,-1 0,0 1,0-1,1 0,-1 1,0-1,0 1,0-1,0 0,0 1,1-1,-1 1,0-1,0 1,0-1,0 1,0-1,0 0,0 1,0-1,-1 1,1-1,0 1,0-1,0 0,0 1,-1 0,20-36,26-173,16 67,-57 130,0 2,1-1,0 0,1 1,0 0,1 0,-1 1,2 0,-1 0,1 0,0 1,1 0,-1 1,1 0,7-3,-14 8,-1 1,0-1,1 1,-1-1,1 1,-1 0,1 0,0 0,-1 0,1 0,-1 0,1 0,-1 0,1 0,-1 1,1-1,-1 1,0-1,1 1,-1 0,1-1,-1 1,0 0,0 0,1 0,-1 0,0 0,0 0,0 0,0 1,0-1,-1 0,1 0,0 1,0-1,-1 1,1-1,-1 0,1 1,-1-1,0 1,1-1,-1 1,0-1,0 1,0 0,0-1,-1 1,-8 75,1-4,12-56</inkml:trace>
  <inkml:trace contextRef="#ctx0" brushRef="#br0" timeOffset="564.704">537 309,'50'-9,"-27"6,0-1,0-1,-1-1,1-1,-1-1,-1-1,0-1,14-8,-32 16,0 0,0 1,0-1,0 0,-1 0,1-1,-1 1,1 0,-1-1,0 0,0 1,0-1,0 0,-1 0,1 0,-1 0,0-1,0 1,0 0,0 0,0-1,-1 1,1 0,-1-1,0 1,0-1,-1 1,1 0,0-1,-1 1,0 0,0-1,0 1,0 0,-1 0,1 0,-1 0,0 0,0 0,0 0,0 1,0-1,0 1,-1 0,1-1,-1 1,0 0,-3 0,0 0,1 0,-1 0,0 1,0 0,0 0,0 1,-1-1,1 1,0 1,0-1,0 1,0 0,0 1,0-1,0 1,1 0,-1 0,0 1,1 0,0 0,-2 1,-5 4,-1 0,1 1,1 0,0 1,0 0,1 1,0 0,-6 10,-37 86,52-103,0 0,0 0,0 1,1-1,-1 0,1 0,0 0,0 1,1-1,-1 0,1 0,0 1,0-1,0 0,1 0,-1 0,1 0,0-1,0 1,0 0,1-1,-1 1,1-1,0 0,0 0,1 1,14 8,1-1,1-1,0-1,0 0,1-1,0-2,0 0,1-1,0-1,21 1,97 0,-115-6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5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0,'0'5,"0"6,5 6,1 6,0 2,-1 3,-1 1,-2 1,-1-1,-1 0,0 0,-5 0,-1-1,0-4</inkml:trace>
  <inkml:trace contextRef="#ctx0" brushRef="#br0" timeOffset="247.242">0 480,'39'-5,"27"-6,6-1,-3 1,-9 2,-10 4,-9 1,-11 3</inkml:trace>
  <inkml:trace contextRef="#ctx0" brushRef="#br0" timeOffset="664.895">142 678,'17'-6,"0"2,-1 0,2 0,-1 2,0 0,0 1,1 1,9 1,-26-1,1 0,0 0,-1 0,1 0,0 1,-1-1,1 0,0 1,-1-1,1 1,-1 0,1-1,-1 1,1 0,-1 0,0 0,1 0,-1 0,0 0,0 0,0 0,1 1,-1-1,0 0,-1 1,1-1,0 1,0-1,-1 1,1-1,-1 1,1-1,-1 1,0 0,1-1,-1 1,0 0,0-1,0 1,0 0,-1-1,1 1,0 0,-1-1,1 1,-1-1,0 1,1-1,-1 1,0-1,0 1,0-1,0 1,-57 73,58-75,-100 121,99-119,0 1,0-1,-1 0,2 1,-1-1,0 1,0-1,1 1,-1-1,1 1,0-1,0 1,0-1,0 1,0 0,1-1,-1 1,1-1,-1 1,1-1,0 0,0 1,0-1,0 0,1 1,-1-1,1 0,-1 0,1 0,0 0,-1 0,1-1,0 1,0-1,1 1,-1-1,0 1,1-1,2 1,1 1,0-1,0-1,0 1,-1-1,2 0,-1 0,0-1,0 1,0-1,0-1,0 1,0-1,0 0,5-2,38-20,-30 12</inkml:trace>
  <inkml:trace contextRef="#ctx0" brushRef="#br0" timeOffset="1550.965">650 875,'131'-290,"-108"246,2 0,1 2,32-39,-21 41,-24 71,-10 193,-4-222,1 0,0 0,1 0,-1 0,0 0,0 0,1 0,0 0,-1 0,1 0,0-1,0 1,-1 0,2 0,-1-1,0 1,0-1,0 1,1-1,-1 1,1-1,-1 0,1 1,0-1,-1 0,1 0,0 0,0-1,-1 1,1 0,0-1,0 1,0-1,0 0,0 1,0-1,0 0,0 0,0 0,0-1,0 1,0 0,0-1,0 1,0-1,0 0,-1 1,1-1,0 0,0 0,-1 0,1-1,-1 1,1 0,-1-1,1 1,-1 0,0-1,1 0,136-222,-94 167,-43 57,-1 0,1 0,0 0,-1 0,1 0,0 1,-1-1,1 0,0 0,-1 0,1 1,-1-1,1 0,0 1,-1-1,1 1,-1-1,1 0,-1 1,1-1,-1 1,0-1,1 1,-1-1,0 1,1 0,-1-1,0 1,1-1,-1 1,0 0,0-1,0 1,0 0,0-1,0 1,0 0,0-1,0 1,0 0,0-1,0 1,0 0,0-1,-1 1,1 0,1 3,22 137,18-6,-34-118</inkml:trace>
  <inkml:trace contextRef="#ctx0" brushRef="#br0" timeOffset="4947.845">1553 254,'2'-2,"-1"0,1 0,0 0,0 0,-1 1,1-1,0 0,1 1,-1-1,0 1,0 0,0 0,1 0,-1 0,1 0,-1 0,1 1,-1-1,1 1,-1 0,1 0,-1 0,1 0,-1 0,1 0,0 1,-1-1,1 1,-1-1,0 1,1 0,-1 0,0 0,1 1,-1-1,0 1,0-1,0 1,0-1,0 1,-1 0,1 0,0 0,-1 0,1 0,-1 0,0 1,0-1,0 0,0 1,0-1,0 1,-1-1,1 2,38 216,-33-190,2-1,0-1,2 1,1-2,2 1,4 6,10 3,-26-37,-1 1,0 0,1-1,-1 1,1-1,-1 1,1-1,0 0,-1 1,1-1,-1 1,1-1,0 0,-1 0,1 1,0-1,-1 0,1 0,0 0,-1 0,1 0,0 1,0-1,-1-1,1 1,0 0,-1 0,1 0,0 0,0 0,-1-1,1 1,-1 0,1-1,0 1,-1 0,1-1,-1 1,1-1,0 1,-1-1,1 1,-1-1,0 1,1-1,-1 1,1-1,-1 0,0 1,0-1,1 0,-1 1,0-1,0 0,0 1,0-1,0 0,0 0,111-308,-40 139,-71 170,3-5,-1 0,0 0,0 0,-1 0,1 0,-1 0,0 0,0-1,-1 1,0 0,0-1,0 1,-1 0,1-1,-1 1,-1-2,-3 1</inkml:trace>
  <inkml:trace contextRef="#ctx0" brushRef="#br0" timeOffset="5433.565">2231 113,'63'-9,"-57"7,0 0,0 0,0 0,0 1,1 0,-1 0,0 1,0 0,1 0,-1 0,0 1,0 0,0 0,1 0,-1 1,0 0,-1 0,1 0,0 1,-1 0,1 0,2 2,-7-2,0-1,1 0,-1 0,0 0,0 1,0-1,-1 0,1 1,-1-1,1 1,-1-1,0 1,0-1,0 1,0-1,0 1,0-1,-1 1,1-1,-1 0,0 1,0-1,1 0,-2 1,1-1,0 0,0 0,-1 0,0 1,-49 58,-71 48,120-107,0-1,0 0,1 0,-1 1,1-1,-1 1,1 0,-1-1,1 1,0 0,0 0,0-1,0 1,0 0,0 0,1 0,-1 0,1 1,-1-1,1 0,0 0,0 0,0 0,0 0,0 0,0 1,1-1,-1 0,0 0,1 0,0 0,0 0,0 0,-1 0,2 0,-1-1,0 1,0 0,1 0,-1-1,0 1,1-1,0 0,-1 1,1-1,0 0,1 1,15 2,1-1,0-1,-1 0,1-1,0-1,0-1,0-1,-1-1,1 0,13-5,57-6,-59 11,-4 2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02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353 254,'-8'-4,"1"1,-1 0,0 1,1 0,-1 0,0 0,0 1,0 0,0 1,-1 0,1 0,0 0,0 1,0 1,0-1,0 1,0 1,1-1,-1 1,-6 4,-143 59,156-65,-1-1,1 1,-1 0,1 0,0 0,0 0,-1 0,1 0,0 0,0 0,0 0,0 0,0 1,0-1,0 0,1 1,-1-1,0 1,1-1,-1 1,1-1,-1 1,1-1,0 1,0-1,0 1,0-1,0 1,0 0,0-1,0 1,1-1,-1 1,0-1,1 1,0-1,-1 1,1-1,0 0,0 1,-1-1,1 0,0 1,0-1,1 0,-1 0,0 0,0 0,0 0,1 0,-1-1,0 1,1 0,-1 0,1-1,-1 1,1-1,-1 0,1 1,-1-1,1 0,0 0,-1 0,2 0,121 24,-108-22,45 15,-59-16,-1-1,0 1,0 0,0 0,0 0,0 0,0 0,0 0,0 0,0 0,-1 0,1 0,0 0,-1 0,1 1,0-1,-1 0,0 0,1 1,-1-1,0 0,0 1,1-1,-1 1,0-1,0 0,-1 1,1-1,0 0,0 1,-1-1,1 0,-1 1,1-1,-1 0,1 0,-1 0,0 1,0-1,1 0,-1 0,-1 0,-5 8,0 0,-1-1,0 0,-1 0,0-1,0 0,0 0,-1-1,-9 4,-35 26,-4 22,57-57,0 1,-1 0,1 0,0 0,0 0,0 0,0 0,0 0,1 0,-1 1,1-1,-1 0,1 0,0 1,0-1,0 0,0 0,0 1,1-1,-1 0,1 0,-1 0,1 1,0-1,0 0,0 0,0 0,0 0,0 0,0-1,1 1,-1 0,1 0,0 0,4 2,0 0,1 0,-1-1,1 1,-1-1,1-1,0 1,0-1,0-1,1 1,-1-1,0 0,1-1,-1 0,0 0,1 0,-1-1,0 0,0-1,1 0,-1 0,0 0,-1-1,1 0,0 0,-1-1,0 1,1-2,-2 1,3-2,8-9</inkml:trace>
  <inkml:trace contextRef="#ctx0" brushRef="#br0" timeOffset="316.264">211 0,'-16'37,"2"0,2 1,2 1,1 0,2 0,1 1,1 29,5-29,1 0,2 0,2 0,2 0,5 14,-3-9,11 198,-21-161,-1-58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0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46,'4'43,"2"1,1-1,3 0,2-1,1 0,17 35,-27-70,63 160,-66-166,0 0,0 0,-1 0,1-1,0 1,0 0,1 0,-1 0,0 0,0 0,0 0,1 0,-1 0,0 0,1 0,-1-1,1 1,-1 0,1 0,-1 0,1-1,0 1,-1 0,1-1,0 1,-1-1,1 1,0-1,0 1,0-1,0 1,-1-1,1 0,0 1,0-1,0 0,0 0,0 0,0 0,0 0,0 0,0 0,0 0,0 0,0 0,0 0,-1-1,1 1,0 0,0-1,0 1,0 0,0-1,-1 1,1-1,0 0,0 1,-1-1,1 0,76-174,-56 131,-1-1,-3-1,-2 0,-1-1,2-23,11-15,-18 71</inkml:trace>
  <inkml:trace contextRef="#ctx0" brushRef="#br0" timeOffset="416.27">678 328,'29'0,"19"0,6 0,-1 0,-5 0,-6 0,-5 0,-5 0,-7 0</inkml:trace>
  <inkml:trace contextRef="#ctx0" brushRef="#br0" timeOffset="667.591">706 526,'33'-5,"27"-1,6 0,-2 1,-8 1,-13 2</inkml:trace>
  <inkml:trace contextRef="#ctx0" brushRef="#br0" timeOffset="1244.601">1129 752,'44'-91,"-27"50,2 0,2 1,2 1,1 1,2 1,1 1,2 2,21-19,-49 51,-1 1,1 0,0 0,0 0,-1-1,1 1,0 0,0 0,0 0,0 0,0 1,0-1,1 0,-1 0,0 1,0-1,0 0,1 1,-1-1,0 1,1 0,-1-1,0 1,1 0,-1 0,1 0,-1 0,0 0,1 0,-1 0,0 1,1-1,-1 0,0 1,1-1,-1 1,0-1,0 1,1 0,-1 0,0-1,0 1,0 0,0 0,0 0,0 0,0 0,0 0,-1 0,1 1,0-1,0 0,-11 98,1-60,4 31,5-69,0 0,0 1,0-1,0 0,0 0,0 0,0 1,1-1,-1 0,0 0,1 0,-1 0,1 1,-1-1,1 0,0 0,-1 0,1 0,0 0,0-1,0 1,0 0,0 0,0 0,0-1,0 1,0 0,0-1,0 1,0-1,0 0,0 1,0-1,1 0,-1 1,0-1,0 0,1 0,-1 0,0 0,0 0,0-1,1 1,-1 0,0 0,0-1,0 1,0-1,0 1,1-1,-1 1,0-1,0 0,0 0,124-107,51-37,-176 144,1 0,0-1,0 1,0 0,0-1,1 1,-1 0,0 0,0 0,1 0,-1 0,0 1,1-1,-1 0,1 0,-1 1,1-1,-1 1,1 0,0-1,-1 1,1 0,-1 0,1 0,0 0,-1 0,1 0,0 1,-1-1,1 0,-1 1,1-1,-1 1,1 0,-1-1,1 1,-1 0,0 0,1 0,-1 0,0 0,0 0,0 1,1 0,-23 86,17-82,1 0,1 0,-1 0,1 0,0 0,1 0,-1 0,1 1,0-1,1 1,0-1,0 0,0 1,0-1,2 2,6 9,4-6</inkml:trace>
  <inkml:trace contextRef="#ctx0" brushRef="#br0" timeOffset="1912.599">2259 272,'-14'0,"-1"1,1 1,0 0,1 1,-1 1,0 0,1 0,0 2,0-1,0 2,1 0,0 0,0 1,1 1,0 0,0 0,0 2,8-8,0 0,0 0,1 0,-1 1,1-1,-1 1,1 0,0 0,1 0,-1 0,1 0,0 0,0 0,0 0,0 1,1-1,-1 0,1 1,0-1,1 0,-1 1,1-1,0 0,0 0,0 0,0 0,1 0,0 0,-1 0,1 0,1 0,-1-1,1 1,-1-1,1 0,0 1,0-1,3 1,1-2,0 0,0 0,1-1,-1 0,0-1,1 0,-1 0,0 0,1-1,-1 0,0 0,0-1,0 0,0 0,0-1,0 0,0 0,-1-1,0 1,1-1,0-2,120-101,2-13,-129 119,0 1,1-1,-1 0,1 1,-1-1,1 1,-1-1,1 1,-1-1,1 1,0 0,-1-1,1 1,0-1,-1 1,1 0,0 0,-1 0,1-1,0 1,0 0,-1 0,1 0,0 0,-1 0,1 0,0 0,0 0,-1 0,1 1,0-1,-1 0,1 0,0 1,-1-1,1 0,0 1,-1-1,1 1,0-1,-1 1,1-1,-1 1,1-1,-1 1,0-1,1 1,-1 0,1-1,-1 1,0 0,0-1,1 1,-1 0,0-1,0 1,0 0,0 0,0-1,0 1,0 0,0 0,0 0,-8 57,6-44,0 10,2 0,0 1,2-1,0 0,2 0,1 0,1 0,1-1,1 0,0 0,6 6,11 40,-18-48,-1 0,-1 1,-1 0,-1 0,-1 0,0 0,-2 0,-1 1,-1-1,0 0,-2 0,-4 13,5-26,-1-1,0 0,0 0,-1 0,0-1,0 0,0 0,-1 0,-1 0,1-1,-1 0,0 0,0-1,0 0,-1 0,0-1,0 0,0 0,-1-1,1 0,-1 0,1-1,-1 0,0-1,0 0,-2 0,6-1,1 0,0 0,-1 0,1-1,0 1,-1-1,1 0,0-1,0 1,-1-1,1 1,0-1,1 0,-1-1,0 1,1-1,-1 1,1-1,0 0,0-1,0 1,0 0,0-1,1 0,0 1,0-1,0 0,0 0,0 0,1 0,0-1,0 1,0 0,0-1,1 1,-1 0,1-1,0 1,1 0,-1-1,1 1,0-4,6-12,0 1,2 0,0 0,1 1,0 0,2 0,7-7,-2-1,0 2</inkml:trace>
  <inkml:trace contextRef="#ctx0" brushRef="#br0" timeOffset="2595.59">2738 215,'5'13,"-1"0,0 1,0-1,-1 1,-1 0,-1 0,0 0,0 0,-2 1,1-2,0 0,1 0,0 0,1 0,1 0,0-1,0 1,1-1,1 0,1 3,-4-12,0 1,0-1,0 0,1 0,-1 0,1 0,0 0,0 0,0-1,0 1,0-1,0 0,1 0,-1 0,1 0,-1-1,1 1,0-1,0 0,-1 0,1-1,0 1,0-1,0 0,0 0,0 0,0 0,0-1,0 1,-1-1,1 0,0 0,0-1,-1 1,1-1,-1 1,1-1,-1-1,0 1,2-1,10-10,0-1,-1 0,-1-2,0 1,-1-1,-1-1,0 0,-1-1,4-12,35-53,-49 81,0 1,0-1,1 1,-1 0,0-1,1 1,-1 0,1-1,0 1,-1 0,1 0,0 0,0 0,0-1,0 1,0 0,0 0,0 1,0-1,0 0,0 0,1 0,-1 1,0-1,0 1,1-1,-1 1,0-1,1 1,-1 0,1 0,-1 0,0-1,1 1,-1 1,1-1,-1 0,0 0,1 0,-1 1,1-1,-1 1,0-1,0 1,1 0,-1-1,1 2,6 110,-9-81,-1 46,5 1,2-1,4 1,54 252,-51-267,-7-46,-1 0,0 0,-1 0,-1 0,-1 0,0 1,-1-1,-1 1,0-1,-2 0,0 0,-1 0,-5 14,7-27,0 0,-1 0,1 0,-1-1,0 1,0-1,0 1,-1-1,1 0,-1 0,0-1,0 1,0-1,0 0,0 0,0 0,0 0,-1-1,1 0,-1 0,1 0,-1 0,0-1,1 0,-1 0,1 0,-1 0,0-1,1 0,-4-1,1 1,-1-1,1-1,-1 0,1 0,0 0,0-1,1 0,-1 0,1 0,0-1,0 0,0-1,1 1,0-1,0 0,0 0,-3-7,2 0,2 0,-1 0,2 0,-1-1,2 1,0-1,1 0,0 0,1 0,0 0,1 0,1 1,0-1,1 0,1 1,0 0,0-1,2 2,-1-1,2 1,0-1,0 2,7-10,14-6,1 1,2 2,0 0,1 2,1 2,1 1,1 1,1 2,0 2,1 1,0 1,7 1,2-2,-9 4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25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227 150,'-17'56,"11"-12,1-1,2 1,2 1,4 28,-2 9,-18 148,4-54,4-142,11-42</inkml:trace>
  <inkml:trace contextRef="#ctx0" brushRef="#br0" timeOffset="564.92">1 292,'44'-30,"1"2,1 2,2 2,0 3,2 1,0 3,1 2,44-7,-93 20,1 1,0 0,0 0,0 1,-1-1,1 1,0-1,0 1,0 0,0 0,0 0,0 0,0 1,0-1,0 1,-1 0,1 0,0 0,0 0,-1 0,1 1,0-1,-1 1,0-1,1 1,-1 0,0 0,0 0,0 0,0 1,0-1,-1 1,1-1,-1 1,1-1,-1 1,0 0,0-1,0 1,0 0,-1 0,1 0,-1 0,0 0,-3 9,-1 1,0-1,-1 0,0-1,-1 1,0-1,-1 0,0 0,-1-1,0 0,-1-1,0 1,0-2,-1 1,-6 3,-90 76,105-87,0 0,0-1,0 1,0 0,0 0,0 0,0 0,0 0,0 0,1 1,-1-1,0 0,1 0,-1 0,1 1,-1-1,1 0,0 1,-1-1,1 0,0 1,0-1,0 0,0 1,0-1,0 1,1-1,-1 0,0 1,1-1,-1 0,1 0,-1 1,1-1,-1 0,1 0,0 0,0 0,0 0,0 0,0 0,0 0,0 0,0 0,0 0,0 0,1 0,68 27,-53-23,-6-3,0 1,0 1,0 0,0 1,-1 0,1 1,-1-1,-1 2,1 0,-1 0,0 1,-1 0,0 0,0 1,-1 0,0 0,0 1,-1 0,0 0,-1 0,0 1,-1 0,3 10,-8-12,0 0,0-1,0 1,-1-1,-1 1,1-1,-1 0,-1 0,0 0,0 0,0-1,-1 1,0-1,-1 0,1-1,-1 1,0-1,-1 0,0-1,0 1,0-1,-3 1,-7 9,4-2,0-1,0 0,-2-1,1 0,-2-1,1-1,-1 0,0-1,-1-1,0 0,0-1,-1-1,1-1,-1-1,-16 2,32-5,0 0,0 0,0 0,0 0,0-1,0 1,0 0,0-1,0 0,1 1,-1-1,0 0,0 0,0 0,1 0,-1 0,1 0,-1-1,1 1,-1 0,1-1,0 1,0-1,-1 0,1 1,0-1,0 0,0 0,1-10</inkml:trace>
  <inkml:trace contextRef="#ctx0" brushRef="#br0" timeOffset="1401.025">820 686,'-2'11,"1"0,0 0,1 1,0-1,0 0,1 0,1 0,0 0,0 0,4 7,-5-14,0 0,0 0,1-1,-1 1,1-1,0 1,0-1,0 0,1 1,-1-1,1-1,0 1,0 0,0 0,0-1,0 0,0 0,1 0,-1 0,1 0,0-1,-1 1,1-1,0 0,0 0,0 0,0-1,-1 0,1 1,0-1,1-1,7-2,-1 0,-1-1,1 0,0-1,-1 0,0-1,-1 0,1-1,-1 0,0 0,-1-1,1 0,4-7,2 1,101-133,-93 130,-16 37,-7-13,1 0,-1 0,1 0,1 0,-1 0,1-1,1 1,-1 0,1-1,0 1,0-1,1 0,0 0,0 0,1-1,-1 1,1-1,0 0,0-1,1 1,0-1,-1 0,2 0,-1-1,0 0,1 0,-1 0,1-1,0 0,-1 0,1-1,0 1,0-2,1 1,-1-1,0 0,0 0,0-1,0 0,0 0,0-1,0 0,-1 0,1-1,-1 0,1 0,-1 0,0-1,0 0,0 0,0-1,140-156,-124 135,-1 0,-1-1,-2-1,-1-1,-1-1,-1 0,-2-1,-1 0,-1-1,-2 0,-1-1,-2 0,-1 0,-2-1,-1 1,-1-8,-1 37,0 0,0 0,-1 0,1 0,-1 0,0 0,0 0,0 0,-1 1,1-1,-1 0,0 1,0-1,0 1,0-1,-1 1,0 0,-2-3,2 7,1 0,0-1,-1 1,1 0,0 0,-1 0,1 1,0-1,0 0,0 1,0 0,0-1,0 1,1 0,-1 0,1 0,-1 0,1 0,-1 0,1 0,0 1,0-1,0 0,1 1,-1-1,0 1,1-1,0 1,-1 1,-4 21,1 0,0 0,2 0,1 1,1-1,1 1,3 7,48 209,-37-169,-11-61,0-1,-1 1,0 0,-1 0,-1 0,0 0,0 0,-1 0,-1 0,0 0,-1 0,0 0,0 0,-2 1,4-12,-1 0,1 0,0 0,-1 0,0 0,1 0,-1 0,0 0,1 0,-1 0,0 0,0 0,0 0,0 0,0-1,0 1,0 0,0-1,0 1,0-1,0 1,0-1,0 1,-1-1,1 0,0 0,0 1,0-1,-1 0,1 0,0 0,0 0,-1-1,1 1,0 0,0 0,0-1,-1 1,1-1,0 1,0-1,0 1,0-1,0 0,0 0,0 1,0-1,0 0,1 0,-1 0,0 0,0 0,1 0,-1 0,1 0,-1 0,1 0,-1 0,1-1,-1 1,-8-14</inkml:trace>
  <inkml:trace contextRef="#ctx0" brushRef="#br0" timeOffset="1648.289">1384 347,'48'-5,"40"-1,10-5,-3 0,-12 2,-15 2,-11 2,-9 3,-8 1,-11 0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31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0 452,'3'1,"-1"0,1 1,-1-1,1 1,-1 0,0 0,0 0,0 0,0 0,0 0,0 0,-1 1,1-1,-1 1,1-1,-1 1,0 0,0-1,0 3,2 2,16 39,-2 1,-3 1,-1 0,5 47,0-8,25 46,-43-133,0 0,0-1,0 1,1 0,-1-1,0 1,0 0,1 0,-1 0,0-1,0 1,1 0,-1 0,0 0,1-1,-1 1,0 0,1 0,-1 0,0 0,0 0,1 0,-1 0,1 0,-1 0,0 0,1 0,-1 0,0 0,1 0,-1 0,0 0,0 0,1 0,-1 1,0-1,1 0,-1 0,0 0,1 0,-1 1,0-1,0 0,0 0,1 1,-1-1,0 0,0 0,0 1,1-1,-1 0,0 1,0-1,0 0,0 1,0-1,0 0,0 1,0-1,0 0,4-35,-3 27,9-57,3 0,3 2,3 0,2 0,3 2,3 1,2 1,13-15,-3 16,-38 66,-5 6</inkml:trace>
  <inkml:trace contextRef="#ctx0" brushRef="#br0" timeOffset="346.308">678 621,'33'-5,"27"-6,6-1,-2 1,-8 2,-8 4,-12 1</inkml:trace>
  <inkml:trace contextRef="#ctx0" brushRef="#br0" timeOffset="602.329">650 875,'38'0,"33"-5,7-1,-8-5,-11 0,-12 1,-8 3,-11 2</inkml:trace>
  <inkml:trace contextRef="#ctx0" brushRef="#br0" timeOffset="3000.579">1497 254,'0'653,"5"-603,1-32</inkml:trace>
  <inkml:trace contextRef="#ctx0" brushRef="#br0" timeOffset="3571.263">1298 367,'44'-34,"1"1,1 2,1 3,2 1,1 3,43-15,21 21,-110 18,-1 0,1 1,-1-1,0 1,1-1,-1 1,0 0,0 1,0-1,0 0,0 1,0 0,0-1,0 1,0 0,-1 1,1-1,-1 0,0 1,0-1,0 1,0 0,0 0,0 0,-1 0,1 0,-1 0,0 0,0 0,0 0,0 1,0 0,0 7,0 1,-1-1,0 1,-1-1,0 1,-1-1,0 1,0-1,-2 0,1 0,-1 0,-1 0,0-1,0 0,-1 0,-1 0,1-1,-5 4,-13 15,-1-1,-1-1,-1-1,-1-1,-6 1,32-24,0-1,1 1,-1-1,0 1,1 0,-1 0,1-1,-1 1,1 0,-1 1,1-1,0 0,-1 0,1 0,0 1,0-1,0 1,0-1,0 1,0-1,1 1,-1 0,0-1,1 1,-1 0,1-1,0 1,-1 0,1 0,0-1,0 1,0 0,0 0,1-1,-1 1,0 0,1 0,-1-1,1 1,0 0,-1-1,1 1,0-1,0 1,0-1,0 1,0-1,1 0,-1 1,0-1,185 145,-162-133,-13-8,-1 1,0 0,-1 0,1 1,-1 0,0 1,-1 0,0 0,0 1,6 8,-5 3</inkml:trace>
  <inkml:trace contextRef="#ctx0" brushRef="#br0" timeOffset="3986.1">2512 367,'-30'19,"0"1,2 2,0 0,1 2,1 1,2 1,1 1,0 1,2 1,-8 17,25-41,0 1,0 0,1 0,0 0,0 0,0 0,1 1,0-1,0 1,1 0,-1 0,1-1,1 1,0 0,0 0,0 0,0 0,1-1,0 1,1 0,0 0,0-1,0 1,1-1,0 0,0 0,0 0,1 0,0 0,0-1,0 0,1 0,0 0,0 0,0-1,1 1,2 0,9-1,0 0,1-2,-1 0,1-1,-1 0,1-2,-1 0,1-1,-1 0,0-2,1 0,-2-1,1-1,-1 0,1-1,-2-1,1-1,-1 0,13-10,-9 9,-1 0,0-1,-1 0,0-2,0 0,-2-1,0-1,0 0,-1-1,-1 0,-1-1,0 0,-1-1,-1-1,-1 0,0-1,-7 15,1-1,-1 1,0-1,0 0,-1 0,0 0,0 0,0 0,0 0,-1 0,0 0,-1 0,1 0,-1 0,0 0,-1 0,1 1,-1-1,0 0,-1 1,1-1,-1 1,0 0,-1 0,1 0,-1 0,0 0,0 1,-1-1,-9-4,1 1,-1 1,0 0,0 1,-1 1,0 0,0 1,0 0,-1 2,1-1,-1 2,1 0,-1 1,0 1,1 0,-1 1,1 0,-1 2,1 0,0 0,-3 3,-11 5</inkml:trace>
  <inkml:trace contextRef="#ctx0" brushRef="#br0" timeOffset="4402.315">2258 734,'14'-17,"0"0,1 2,0-1,2 2,-1 0,2 1,0 1,0 0,1 1,1 1,-15 9,1-1,0 0,0 1,0 0,-1 1,1 0,0-1,0 2,0-1,0 1,0 0,0 0,-1 0,1 1,0 0,-1 0,1 0,-1 1,0 0,0 0,0 0,0 1,-1 0,1-1,-1 2,3 2,68 38,-66-42,1 0,0-1,0 0,0-1,1 0,-1-1,0 0,0-1,0 0,0 0,1-1,-2 0,6-2,4-3</inkml:trace>
  <inkml:trace contextRef="#ctx0" brushRef="#br0" timeOffset="4917.65">2625 0,'-14'10,"-5"7,6-3,9-4,6-9,7-4,-2-2,-8 0,-3 5,3 4,3 0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47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587 206,'1'-3,"0"1,0-1,-1 1,1-1,-1 1,1-1,-1 1,0-1,0 1,0-1,-1 1,1-1,0 1,-1-1,0 1,1 0,-1-1,0 1,0 0,-1-1,1 1,0 0,-1 0,1 0,-1 0,0 0,1 0,-1 1,0-1,0 1,0-1,0 1,-1 0,1-1,0 1,-1 0,1 1,0-1,-1 0,1 1,-1-1,1 1,-1 0,1 0,-1 0,0 0,-16-2,0 1,0 1,0 1,1 0,-1 2,0 0,1 1,0 1,0 0,0 2,-4 2,-164 72,184-79,-1-1,1 1,-1 0,1 0,0 0,0 0,0 0,0 0,1 0,-1 1,0-1,1 1,0-1,-1 1,1 0,0 0,0-1,1 1,-1 0,1 0,-1 0,1 0,0 0,0 0,0 0,0 0,1-1,-1 1,1 0,0 0,0 0,0-1,0 1,0 0,1-1,-1 1,1-1,-1 1,1-1,0 0,0 0,0 0,0 0,1 0,-1 0,0 0,1-1,0 1,-1-1,1 0,0 0,-1 0,1 0,0 0,2 0,26 8,-1 0,2-3,-1 0,1-2,-1-1,21-2,-75 4,1 1,0 0,0 2,1 0,0 2,0 0,1 1,0 1,1 1,1 1,0 1,0 0,2 1,0 1,-4 7,14-20,1 1,0 0,0 1,0-1,1 1,0 0,0 0,0 0,1 1,0-1,0 1,1 0,-1 0,2 0,-1 0,1 0,0 0,0 1,1-1,0 0,0 0,1 0,0 1,0-1,1 0,0 0,0 0,1-1,-1 1,1 0,1-1,0 0,-1 0,2 0,3 4,1-5,1 0,0-1,1 0,-1-1,1 0,-1 0,1-1,0-1,0 0,0 0,0-1,-1-1,1 0,0 0,10-3,132-43,-134 41</inkml:trace>
  <inkml:trace contextRef="#ctx0" brushRef="#br0" timeOffset="727.3">361 7,'0'0,"-1"0,1 0,0 0,-1 0,1 0,-1 0,1 0,0 0,-1 0,1 0,0 0,-1 0,1 0,0-1,-1 1,1 0,0 0,-1 0,1-1,0 1,0 0,-1 0,1-1,0 1,0 0,-1 0,1-1,0 1,0 0,0-1,-1 1,1 0,0-1,0 1,0 0,0-1,-12 38,-6 160,-11 11,-42 229,40-234,26-80,5-116,1-6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50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121 499,'-11'9,"1"1,1 1,0 0,0 0,1 0,0 1,1 1,1-1,0 1,0 0,1 1,-1 8,0-2,2-1,0 1,1 0,1 0,1 0,1 0,1 1,0-1,1 0,2 0,0-1,2 5,-5-19,0 0,0-1,0 1,0 0,1-1,0 1,0-1,0 0,0 0,1 0,0 0,0 0,0 0,0-1,0 1,1-1,0 0,-1 0,1 0,0-1,1 1,-1-1,0 0,1 0,-1-1,1 1,-1-1,1 0,0 0,0 0,-1-1,1 0,0 0,0 0,0 0,-1-1,1 0,0 0,-1 0,1-1,-1 1,1-1,-1 0,0 0,1-1,1-1,7-11,0-1,-1 0,-1-1,-1 0,0-1,-2 0,0 0,0-1,-1-4,-2 10,98-301,-75 232,-23 106,-6 113,11 175,2-186,-5 1,-7 47,-1-159,2 2,-2 0,0 0,-1 0,-1 0,-1-1,0 0,-1 1,0-1,-2-1,0 1,0-1,-5 5,10-16,0-1,-1 1,1-1,-1 0,1 0,-1 0,0 0,0-1,0 1,-1-1,1 0,-1 0,1 0,-1 0,0 0,1-1,-1 0,0 0,0 0,0 0,0 0,0-1,0 0,0 0,0 0,0 0,0-1,-1 1,2-1,-1 0,0 0,0-1,0 1,0-1,1 0,-1 0,1 0,-1 0,1-1,0 1,0-1,0 0,0 0,1 0,-1 0,1 0,0-1,0 1,-2-4,0-16,2-1,0 0,1 0,1 0,2 0,2-12,-2 11,2 1,1 0,1 1,0-1,2 1,1 0,2 0,1-1</inkml:trace>
  <inkml:trace contextRef="#ctx0" brushRef="#br0" timeOffset="353.18">770 725,'34'-5,"25"-1,7 0,-2 1,-8 1,-8 2,-8 1,-5 1,-15 0,-9 0</inkml:trace>
  <inkml:trace contextRef="#ctx0" brushRef="#br0" timeOffset="598.995">714 951,'43'-5,"24"-6,5-2,-4 2,-10 3,-9 2,-9 3,-6 1,-4 2,-2 0,-7 0</inkml:trace>
  <inkml:trace contextRef="#ctx0" brushRef="#br0" timeOffset="1414.466">1673 387,'2'1,"0"0,-1 0,1 1,0-1,0 1,-1 0,1 0,-1-1,0 1,1 0,-1 0,0 0,0 0,0 0,0 1,-1-1,1 0,0 0,-1 1,0-1,1 0,-1 1,0-1,0 0,-1 2,2-1,1 242,-31-8,34-102,8-122,-8-19</inkml:trace>
  <inkml:trace contextRef="#ctx0" brushRef="#br0" timeOffset="2096.801">1475 471,'17'-22,"1"1,1 1,1 0,0 2,1 0,1 2,1 0,0 1,1 2,1 0,0 1,0 2,1 1,1 1,-1 1,1 1,1 1,-1 2,0 0,1 2,13 2,-38-2,1 0,-1 1,1-1,-1 1,1-1,-1 1,1 0,-1 1,1-1,0 1,-1-1,1 1,-1 0,0 0,1 1,-1-1,0 1,0-1,0 1,0 0,0 0,0 1,0-1,-1 1,1-1,-1 1,0 0,0 0,0 0,0 0,0 0,-1 0,1 0,-1 1,0-1,1 3,-7 9,-1-1,0 1,-2-1,1-1,-1 1,-1-1,-1-1,0 0,0 0,-1-1,0 0,-1-1,0 0,-1-1,0 0,-1-1,0-1,0 0,0-1,-30 17,30-16,0 0,1 0,0 1,0 1,1 0,0 1,-10 10,20-16,-1 0,1 0,0 0,0 0,1 1,-1-1,1 0,0 1,0 0,1-1,-1 1,1-1,0 1,0 0,0-1,1 1,0-1,0 1,0-1,0 1,1-1,-1 0,1 1,1-1,-1 0,0 0,1-1,0 1,0 0,0-1,0 0,0 1,1-1,-1-1,1 1,3 2,104 111,51 2,-149-98,-6-4</inkml:trace>
  <inkml:trace contextRef="#ctx0" brushRef="#br0" timeOffset="2655.765">2717 132,'-17'11,"0"2,0 0,2 2,0-1,0 2,1 0,1 0,1 1,0 1,2 0,0 1,1 0,0 0,1 2,7-12,1 0,0 0,0 0,1 0,0 0,1 0,-1 0,2 0,-1-1,1 1,1-1,0 0,0 0,0 0,1 0,0-1,0 0,1 0,0 0,0-1,1 0,0 0,0 0,0-1,1 0,0-1,0 1,0-1,0-1,0 0,1 0,0-1,-1 0,1 0,0-1,0 0,0 0,0-1,0-1,0 1,0-1,6-2,2-2,-1 0,-1-1,1-1,-1 0,0-1,0-1,-1 0,-1-1,1-1,-1 0,-1 0,0-1,-1-1,0 0,-1-1,-1 0,0 0,-1-1,0 0,-1 0,-1-1,0 0,-1 0,2-14,-7 25,1-1,-1 1,0 0,0-1,0 1,-1 0,0 0,0-1,0 1,0 0,-1 0,0 0,0 0,-1 1,1-1,-1 0,0 1,0 0,0 0,-1 0,0 0,0 0,0 1,0-1,0 1,0 0,-1 1,0-1,1 1,-1 0,0 0,0 0,-5 0,-87-4,68 7</inkml:trace>
  <inkml:trace contextRef="#ctx0" brushRef="#br0" timeOffset="2966.129">2435 414,'44'-14,"18"-10,4-1,-5 4,-8 6,-7 5,-13 9,-6 5,-9 7,-2 0,-3 5,0 3,3-1,4-3,-2-1,1-1,2-4,-3-3</inkml:trace>
  <inkml:trace contextRef="#ctx0" brushRef="#br0" timeOffset="3452.058">3140 47,'15'-9,"13"-4,8 1,2 2,-5 8,-13 9,-15 8,-8 6,-4 5,4-3,8-5,8-5,6-6,4 2,4-1,2-2,-4 3,-6-1</inkml:trace>
  <inkml:trace contextRef="#ctx0" brushRef="#br0" timeOffset="3802.071">2237 725,'84'10,"0"-4,0-3,0-4,0-4,0-3,1-4,-3-4,183-19,-241 34</inkml:trace>
  <inkml:trace contextRef="#ctx0" brushRef="#br0" timeOffset="4288.009">2547 951,'73'-17,"1"3,0 3,8 3,-15 14,-65-6,-1 0,0 0,0 0,0 0,0 1,0-1,0 0,0 1,0-1,0 0,0 1,0-1,0 1,0 0,-1-1,1 1,0 0,0 0,0-1,-1 1,1 0,0 0,-1 0,1 0,-1 0,1 0,-1 0,0 0,1 0,-1 0,0 0,0 0,0 0,1 0,-1 0,0 0,0 0,-1 0,1 1,0-1,0 0,0 0,-1 0,1 0,-1 0,1 0,-1 0,1 0,-1 0,1-1,-1 1,0 0,1 0,-1 0,0-1,0 1,-108 85,61-55,12-7,24-17,0 0,1 1,0 1,0-1,1 1,0 1,0 0,1 1,1-1,0 2,0 0,7-11,0 0,0 0,1 1,-1-1,1 0,-1 1,1-1,-1 1,1-1,0 1,-1-1,1 1,0-1,0 1,0-1,1 1,-1-1,0 1,0-1,1 0,-1 1,1-1,-1 1,1-1,0 0,-1 1,1-1,0 0,0 0,0 0,0 0,0 1,0-1,0-1,0 1,1 0,-1 0,0 0,1-1,-1 1,0 0,1-1,-1 1,1-1,0 0,70 8,-71-8,44-2,1-3,-1-2,0-1,-1-3,0-2,29-12,-49 16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1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373 102,'2'-3,"-1"0,0 0,0 1,0-1,-1 0,1 0,-1 0,0-1,1 1,-1 0,-1 0,1 0,0 0,-1 0,1 0,-1 0,0 0,0 0,0 0,-1 1,1-1,0 0,-1 1,0-1,0 1,0-1,0 1,0 0,0 0,0 0,-1 0,1 0,-1 0,0 1,1-1,-1 1,0 0,0 0,0 0,0 0,0 0,0 1,0 0,0-1,0 1,0 0,-2 0,-15 7,1 1,0 0,0 1,1 1,1 1,-1 1,2 0,-6 6,22-18,-4 2,0 0,0 0,0 1,0-1,1 1,-1-1,1 1,0 0,0 1,0-1,0 0,0 1,1 0,-1-1,1 1,0 0,1 0,-1 0,0 1,1-1,0 0,0 1,1-1,-1 0,1 1,0-1,0 1,0-1,1 0,-1 1,1-1,0 1,0-1,1 0,-1 0,1 0,0 0,0 0,0 0,2 1,103 49,-97-51,0 0,1 1,-1 0,0 1,-1 0,1 0,-1 1,0 0,-1 1,1 0,-1 0,5 7,-11-12,-1 0,0 0,0 1,0-1,0 1,0-1,0 0,0 1,-1-1,0 1,1 0,-1-1,0 1,0-1,0 1,-1-1,1 1,0 0,-1-1,0 1,0-1,0 0,0 1,0-1,0 0,0 1,-1-1,1 0,-1 0,0 0,1 0,-1-1,0 1,0 0,-1 0,-80 47,57-40,0 0,0-2,-1-1,1-1,-1-2,-10 1,37-4,-1 1,0-1,0 0,1 1,-1-1,0 0,0 1,0-1,0 0,1 0,-1 0,0 0,0 0,0 0,0 0,0 0,1 0,-1 0,0 0,0-1,0 1,0 0,1 0,-1-1,0 1,0-1,1 1,-1-1,0 1,0-1,1 1,-1-1,1 0,-1 1,1-1,-1 0,1 0,-1 1,1-1,-1 0,1 0,0 1,0-1,-1 0,1 0,0 0,0 0,0 0,0 1,0-1,0 0,0 0,0 0,0 0,0 0,1 1,-1-1,0 0,1-1,7-8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62,'-17'29,"0"2,2 1,1 0,2 0,1 1,0 5,9-34,1 0,-1 0,1 0,0 0,0 1,1-1,-1 0,1 0,0 1,0-1,0 0,1 1,0-1,-1 0,1 0,1 0,-1 0,1 0,-1 0,1 0,0 0,1 0,-1-1,1 1,-1-1,1 0,0 0,0 0,1 0,-1 0,0-1,1 1,0-1,0 0,-1 0,1-1,0 1,0-1,5 2,6-6,0-1,-1 0,1-1,-1-1,0 0,0-1,-1 0,0-1,0-1,0 0,-2 0,1-1,-1-1,1-1,2-1,-1-1,-1 0,0 0,-1-1,0-1,-1 1,4-12,-11 21,0 1,0-1,-1 0,0 0,0 0,-1 0,0-1,0 1,0 0,-1-1,0 1,0 0,0-1,-1 1,0 0,0 0,-1-1,0 1,0 0,0 1,-1-1,0 0,0 1,0-1,-3 1,1 1,0 1,-1-1,0 1,1 0,-1 0,0 1,-1 0,1 0,0 0,-1 1,1 0,-1 0,1 0,-1 1,1 0,-1 0,0 1,1 0,-1 0,1 1,0-1,-1 1,1 1,0-1,0 1,0 0,1 1,-1-1,1 1,-1 1,-13 6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113 198,'6'3,"0"1,0-1,0 0,1 0,-1-1,1 0,-1 0,1 0,0-1,-1 0,1 0,0-1,0 1,0-2,0 1,26 2,170 26,-102-27,-90 8,-15-3</inkml:trace>
  <inkml:trace contextRef="#ctx0" brushRef="#br0" timeOffset="283.734">0 480,'39'5,"31"6,9 1,-5-1,-9-3,-11-2,-11-3,-7-1,-5-2,-3-5,-6-2</inkml:trace>
  <inkml:trace contextRef="#ctx0" brushRef="#br0" timeOffset="920.275">367 0,'299'232,"-296"-230,0 0,0 1,-1 0,1 0,0 0,-1 0,0 0,0 0,0 1,0-1,-1 1,1-1,-1 1,0 0,0-1,0 1,0 0,-1 0,0 0,0 0,0 0,0-1,0 1,-1 0,1 0,-1 0,0-1,-1 1,1 0,0-1,-3 4,-76 105,59-87,-116 137,-6-34,59-65,76-54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0,'0'397,"11"-325,-5-54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7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1 151,'43'-5,"29"-2,6 1,1 1,-10-3,-10-1,-12 2,-13 7,-12 3</inkml:trace>
  <inkml:trace contextRef="#ctx0" brushRef="#br0" timeOffset="1">141 348,'19'-6,"-1"1,1 1,0 1,0 0,1 2,-1 0,0 1,0 1,1 0,-1 2,14 3,-30-5,-1 0,0-1,0 1,1 0,-1 0,0 0,0 0,0 1,0-1,0 1,-1-1,1 1,0-1,-1 1,1 0,-1 0,1 0,-1 0,0 0,0 0,0 0,0 1,0-1,-1 0,1 0,0 1,-1-1,0 0,0 1,0-1,0 1,0-1,0 0,0 1,-1-1,1 0,-1 1,0-1,0 0,0 1,-60 75,40-61,7-7,0 1,0 0,1 1,1 0,0 1,1 1,0 0,1 0,0 3,9-15,1 1,-1 0,1 0,0 0,0 0,0 0,1-1,-1 1,1 0,-1 0,1 0,0-1,0 1,0 0,1-1,-1 1,1-1,-1 0,1 1,0-1,0 0,0 0,0 0,0 0,0 0,0-1,1 1,-1 0,1-1,-1 0,1 0,0 0,-1 0,1 0,0 0,0-1,0 1,-1-1,1 0,0 0,0 0,0 0,0 0,0-1,-1 0,1 1,1-2,138-43,-104 29,-16 7</inkml:trace>
  <inkml:trace contextRef="#ctx0" brushRef="#br0" timeOffset="2">932 9,'-127'391,"102"-343,24-64,70-112,-42 88,-6 6,2 0,2 2,1 0,16-14,11 15,-52 31,0-1,0 1,0 0,0 0,0 0,1 0,-1 0,0 0,0 0,0 0,0 0,0 1,1-1,-1 0,0 1,0-1,0 1,0-1,0 1,0 0,0-1,-1 1,1 0,0 0,0 0,0-1,-1 1,1 0,0 0,-1 0,1 0,-1 0,1 0,-1 0,0 0,1 1,-1-1,0 0,0 0,0 0,1 0,-1 0,0 0,-1 1,1-1,0 0,0 0,0 0,-1 0,1 0,-1 1,-20 170,21-171,0 1,-1 0,1-1,0 1,0 0,1 0,-1-1,0 1,0 0,1-1,-1 1,1 0,0-1,-1 1,1-1,0 1,0-1,0 0,0 1,0-1,0 0,0 1,1-1,-1 0,0 0,1 0,-1 0,0 0,1 0,0-1,-1 1,1 0,-1-1,1 0,0 1,-1-1,1 0,0 1,-1-1,1 0,0 0,0-1,-1 1,1 0,0 0,-1-1,1 1,-1-1,1 0,0 1,-1-1,1 0,-1 0,0 0,1 0,-1 0,0 0,2-1,13-11,0 0,-1 0,0-1,-2-1,1-1,-2 0,0 0,1-4,65-78,-7 35,-69 64,0 0,-1 1,1-1,0 0,-1 0,1 1,-1-1,1 1,-1-1,0 1,1 0,-1-1,0 1,0 0,0 0,0 0,-1 0,1 0,-1 0,1 0,-1 0,1 0,-1 0,0 0,0 0,0 0,0 0,0 0,-1 0,1 0,-1 2,-26 119,23 73,9-173,1-5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7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0,'-5'39,"-1"31,0 9,1 1,2-9,1-12,0-10,2-9,5-3,1-1,0-3,0-2,-3-2,-5-5,-3-3,-1-4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8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0 137,'59'-27,"1"1,1 3,1 3,1 3,48-6,0 22,-108 2,0-1,0 1,-1-1,1 1,-1 0,1 0,-1 0,1 0,-1 1,1-1,-1 1,0-1,0 1,0 0,0 0,0 0,0 0,0 0,-1 0,1 0,-1 1,0-1,1 1,-1-1,0 1,0-1,-1 1,1 0,-1-1,1 1,-1 0,0-1,0 1,0 0,0 0,0-1,-1 1,1 0,-4 6,0 0,0 0,-1-1,0 1,0-1,-1 0,0-1,0 1,-1-1,0-1,0 1,-1-1,-6 4,3-1,-220 153,228-161,1 0,0 0,-1 0,1 0,0 0,0 0,0 0,0 1,0-1,0 1,0 0,1-1,-1 1,0 0,1 0,0 0,-1 0,1 0,0 1,0-1,0 0,0 1,1-1,-1 0,1 1,-1-1,1 1,0-1,0 0,0 1,0-1,0 1,0-1,1 1,-1-1,1 0,0 1,0-1,0 0,0 0,0 1,0-1,1 0,-1 0,1 0,0 1,159 60,-154-58,1 1,-1 0,0 0,0 1,-1 0,0 0,0 1,0 0,-1 0,-1 0,1 0,-1 1,-1 0,1-1,-2 2,1-1,-1 0,0 0,-1 1,0-1,-1 9,0-17,0 1,0 0,0 0,0 0,0 0,1 0,-1 0,1 0,-1-1,1 1,-1 0,1 0,0 0,0-1,0 1,0-1,0 1,1-1,-1 1,0-1,1 0,-1 1,1-1,-1 0,1 0,-1 0,1 0,0 0,0-1,-1 1,1 0,0-1,0 1,0-1,0 0,2 0,10-2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8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15,'26'-4,"-15"1,0 0,1 1,-1 1,0 0,1 0,-1 1,1 1,-1 0,1 1,-1 0,0 0,0 1,11 5,-21-7,0 1,0 1,0-1,0 0,-1 0,1 0,-1 0,1 1,-1-1,0 0,0 0,0 1,0-1,0 0,0 0,-1 1,1-1,-1 0,1 0,-1 0,0 0,0 0,0 0,0 0,0 0,0 0,-1 0,1 0,-1-1,1 1,-1 0,0-1,0 0,1 1,-1-1,0 0,0 0,-2 1,-5 7,-84 111,93-118,-1 0,0-1,0 1,1 0,-1 0,1 0,-1 0,1 0,0 0,0 0,0 0,0 0,0 0,0 0,1 0,-1 0,1 0,-1 0,1 0,0 0,0 0,0 0,0 0,0-1,0 1,0-1,0 1,1 0,-1-1,1 0,-1 1,1-1,0 0,-1 0,1 0,0 0,0 0,0 0,0-1,-1 1,1 0,2-1,87 10,-62-11,-3 1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0,'-30'41,"2"0,2 2,1 0,3 2,1 1,-6 24,24-64,1 0,-1 0,1 0,0 0,0 0,1 1,0-1,0 1,0-1,1 0,0 1,0-1,1 1,0-1,0 1,0-1,1 0,0 1,0-1,1 0,-1 0,2-1,-1 1,0-1,1 1,0-1,0 0,1 0,-1-1,1 1,2 0,9 4,1-2,0 0,0-1,1 0,0-2,0 0,0-1,0 0,0-2,1 0,-1-1,0-1,1-1,-1-1,0 0,0-1,0-1,-1-1,0 0,0-1,0-1,7-5,-13 8,-1 0,0 0,0-1,0 0,-1-1,0 0,0 0,-1-1,0 0,0-1,0 1,-2-2,1 1,-1-1,0 0,-1 0,0 0,-1-1,0 0,0 0,-2 0,1 0,-1 0,-1-1,0 1,0-1,-1 1,-1-1,0 1,0-1,-2 1,1 0,-1 0,-1 0,0 0,-2-4,-2 6,0 0,0 0,0 1,-1 0,-1 1,1 0,-1 1,-1-1,1 2,-1 0,0 0,0 1,0 0,0 1,-1 0,0 1,1 0,-1 1,0 0,0 1,0 0,0 1,1 1,-1 0,-3 1,-21 4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9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1 170,'56'-28,"15"-9,2 3,1 3,5 3,-75 26,-1 0,1 1,-1-1,1 1,-1 0,1 0,0 1,-1-1,1 1,0-1,0 1,0 0,-1 1,1-1,0 0,0 1,-1 0,1 0,-1 0,1 1,0-1,-1 1,0 0,0 0,1 0,-1 0,0 0,-1 1,1-1,0 1,1 4,0-1,1 1,0-1,0 0,0-1,1 1,0-1,0 0,0-1,0 0,1 0,0 0,0 0,0-1,0 0,0-1,1 0,-1 0,1 0,0-1,0-1,1 1,-1-2,0 1,0-1,1 0,-1-1,0 0,0 0,0-1,-1 0,1-1,-1 1,4-3,4-5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9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38,'11'-6,"1"1,-1 0,1 0,0 1,1 1,-1 0,1 1,-1 0,1 1,-1 0,1 1,0 0,-1 1,2 1,-12-2,-1 1,1-1,0 1,-1-1,1 1,0 0,-1 0,1-1,-1 1,1 0,-1 0,0 1,1-1,-1 0,0 0,0 1,0-1,0 0,0 1,0-1,0 1,0 0,0-1,-1 1,1 0,-1-1,1 1,-1 0,0-1,0 1,0 0,0 0,0 0,0-1,0 1,0 0,-1 0,1-1,-1 1,1 0,-1-1,0 1,0-1,1 1,-2 0,-49 72,47-69,-47 62,51-65,1-1,0 1,0 0,-1-1,1 1,0-1,1 1,-1-1,0 1,0-1,1 0,-1 1,0-1,1 0,-1 0,1 0,0 0,-1-1,1 1,0 0,0-1,-1 1,1-1,0 1,0-1,0 0,-1 0,1 0,0 0,0 0,0 0,0 0,0-1,-1 1,1-1,1 0,115-23,-92 19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1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0 198,'284'-1,"-115"-25,-145 25</inkml:trace>
  <inkml:trace contextRef="#ctx0" brushRef="#br0" timeOffset="16474.348">197 1,'3'0,"-1"0,1 1,-1-1,1 1,-1-1,0 1,1 0,-1 0,0 0,0 0,1 1,-1-1,0 1,0-1,-1 1,1 0,0-1,0 1,-1 0,1 0,-1 0,0 0,1 1,-1-1,0 0,0 0,-1 1,1-1,0 1,-1-1,0 0,1 3,4 90,-6-77,0 296,17-279,-11-41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32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26,'0'-5,"-5"-1,-1 5,4 2,4-3,5-2,-2 1,-8-1,-3 2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6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1,'-37'87,"31"-76,-159 250,163-257,0 0,0 0,1 1,0-1,0 0,0 1,0-1,1 1,0-1,0 1,0-1,0 1,1-1,-1 1,1-1,1 1,-1-1,0 0,1 0,0 1,0-1,0 0,1-1,-1 1,1 0,0-1,0 1,0-1,0 0,1 0,-1 0,1-1,0 1,0-1,1 1,14 8,0 0,1-2,0 0,1-1,-1-1,14 3,-24-8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01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75 106,'-33'73,"-9"99,42-172,1-1,-1 1,0 0,0 0,0 0,1 0,-1-1,0 1,0 0,1 0,-1 0,0 0,0 0,1 0,-1 0,0 0,0 0,1 0,-1 0,0 0,0 0,1 0,-1 0,0 0,1 0,-1 0,0 0,0 0,1 0,-1 1,0-1,0 0,0 0,1 0,-1 0,0 1,16-30,153-243,-169 270,0 1,0-1,1 1,-1-1,1 1,-1-1,1 1,0-1,-1 1,1 0,0-1,0 1,0 0,0 0,0 0,0 0,1 0,-1 0,0 0,0 0,1 0,-1 0,1 1,-1-1,0 0,1 1,-1-1,1 1,0 0,-1 0,1-1,-1 1,1 0,-1 0,1 1,-1-1,1 0,0 0,-1 1,1-1,-1 1,1-1,-1 1,0 0,1-1,-1 1,0 0,1 0,2 7,0 1,0-1,-1 0,-1 1,1 0,-1 0,-1-1,1 1,-2 0,1 0,-1 1,-1-1,0 3,4 55,-2-59,1-1,-1 0,1 0,1 0,-1 0,1 0,0-1,0 1,1-1,0 0,0 0,5 5,-6-10,0-1,0 1,-1-1,1 0,0 0,0 0,0 0,0-1,-1 1,1-1,0 1,0-1,-1 0,1 0,-1-1,1 1,-1 0,1-1,-1 1,0-1,1 0,-1 0,0 0,0 0,-1 0,1 0,0-1,-1 1,1-1,-1 1,0-1,0 1,1-2,3-3,127-170,-132 176,0 0,1 0,-1 0,1 0,-1 0,1 0,-1 0,1 1,-1-1,1 0,0 0,0 1,-1-1,1 1,0-1,0 0,0 1,0-1,0 1,-1 0,1-1,0 1,0 0,0 0,0-1,0 1,0 0,0 0,0 0,0 0,0 0,0 0,0 1,0-1,0 0,0 0,0 1,0-1,0 1,0-1,0 0,0 1,0 0,-1-1,1 1,0 0,0-1,-1 1,1 0,0 0,-1-1,1 1,-1 0,1 0,-1 0,0 0,1 0,9 157,-4-139</inkml:trace>
  <inkml:trace contextRef="#ctx0" brushRef="#br0" timeOffset="678.483">922 78,'-21'16,"1"2,1 0,0 1,2 1,0 1,-13 22,29-42,-1 0,1 0,0 0,-1 0,1 0,0 1,0-1,0 0,0 1,0-1,0 1,0-1,1 1,-1 0,1-1,-1 1,1 0,-1-1,1 1,0 0,0-1,0 1,0 0,0-1,0 1,0 0,1 0,-1-1,1 1,-1-1,1 1,0 0,-1-1,1 1,0-1,0 1,0-1,0 0,0 1,0-1,1 0,-1 0,0 0,1 0,-1 0,1 0,-1 0,1 0,-1-1,1 1,-1-1,1 1,0-1,-1 1,1-1,1 0,9-2,0-2,0 1,-1-1,0-1,1 0,-2-1,1 0,-1-1,0 0,0 0,0-1,-1 0,-1-1,1 0,-2-1,1 1,-1-1,0-1,2-6,47-53,-55 70,-1-1,0 0,1 0,-1 1,0-1,1 0,-1 1,1-1,-1 1,1-1,-1 0,1 1,0-1,-1 1,1-1,0 1,-1 0,1-1,0 1,-1 0,1-1,0 1,0 0,0 0,-1 0,1 0,0-1,0 1,0 0,-1 1,1-1,0 0,0 0,-1 0,1 0,0 1,0-1,0 0,-1 0,1 1,0-1,-1 1,1-1,0 1,-1-1,1 1,-1-1,1 1,-1 0,1-1,-1 1,1 0,-1-1,0 1,1 0,-1-1,0 1,1 0,-1 0,9 54,-8-45,40 151,-38-156,-1 1,0-1,-1 0,1 1,-1-1,0 1,-1-1,1 1,-1-1,0 1,0-1,-1 1,0 0,0-1,0 0,0 1,-1-1,0 0,0 1,-1-1,1 0,-1-1,0 1,0 0,-1-1,1 0,-3 3,-10 2,0-1,0 0,-1-1,0 0,0-2,0 0,-1-1,0 0,0-2,-1 0,-28-2,46 0,0 0,1 0,-1 1,0-1,0 0,1 0,-1 0,0-1,0 1,1 0,-1 0,0 0,0 0,1-1,-1 1,0 0,1-1,-1 1,0 0,1-1,-1 1,1-1,-1 1,1-1,-1 0,1 1,-1-1,1 1,-1-1,1 0,0 1,-1-1,1 0,0 1,0-1,-1 0,1 0,0 1,0-1,0 0,0 0,0 1,0-1,0 0,0 0,0 1,1-1,-1 0,0 0,0 1,1-1,-1 0,0 1,1-1,-1 0,1 1,-1-1,1 1,11-13,1 1,0 1,1 0,0 0,0 2,1 0,1 0,0 2,0 0,0 1,17-5,179-56,-150 78,-49-1</inkml:trace>
  <inkml:trace contextRef="#ctx0" brushRef="#br0" timeOffset="1000.354">131 529,'39'5,"36"1,15 1,2-2,-5-7,-8-2,-7-1,-7 0,-5 2,-3 0,-6 2,-2 0,-5 1,-5 0,-4 0,-4 5,-6 2</inkml:trace>
  <inkml:trace contextRef="#ctx0" brushRef="#br0" timeOffset="1469.091">414 755,'251'-24,"-201"29,-49-5,0 0,0 0,0 1,0-1,0 0,-1 0,1 1,0-1,0 0,0 1,0-1,-1 1,1-1,0 1,-1 0,1-1,0 1,-1-1,1 1,-1 0,1 0,-1-1,1 1,-1 0,1 0,-1 0,0 0,1 0,-1-1,0 1,0 0,0 0,0 0,0 0,0 0,0 0,0 0,0 0,0-1,0 1,-1 0,1 0,0 0,0 0,-1 0,1-1,-1 1,1 0,-1 0,-64 62,58-59,0 1,0 0,1 0,0 0,0 1,0 0,1 0,0 1,0 0,1 0,-3 3,7-8,-1-1,1 0,-1 1,1-1,0 0,0 1,-1-1,1 0,0 1,0-1,1 0,-1 1,0-1,0 0,1 1,-1-1,0 0,1 1,-1-1,1 0,0 0,-1 0,1 1,0-1,0 0,0 0,0 0,0 0,0 0,0-1,0 1,0 0,0 0,0-1,1 1,-1-1,0 1,0-1,1 1,-1-1,0 0,1 0,-1 1,1-1,64 5,-44-8,-1-1,1 0,-1-2,0 0,-1-2,0 0,10-6,-6 1</inkml:trace>
  <inkml:trace contextRef="#ctx0" brushRef="#br0" timeOffset="2080.476">1514 162,'0'29,"0"29,-5 8,-1-1,0-7,1-9,-3-7,-1-7,2-4,-3-3,0-1,2 0,2-1,2 1,2 1,2-6</inkml:trace>
  <inkml:trace contextRef="#ctx0" brushRef="#br0" timeOffset="2580.352">1402 275,'9'-13,"1"0,1 0,0 1,1 0,0 1,1 1,0 0,0 0,1 2,1-1,-1 2,1 0,1 1,-1 0,13-2,-26 7,1 0,0 1,0-1,0 1,0-1,0 1,0 0,0 0,0 1,0-1,0 0,0 1,-1 0,1 0,0 0,0 0,0 0,-1 0,1 1,-1-1,1 1,-1 0,0 0,1 0,-1 0,0 0,0 0,-1 1,1-1,0 1,-1-1,1 1,-1-1,0 1,0 0,0 0,0 0,0 0,-1-1,1 4,0 5,-1 0,0-1,-1 1,0 0,0-1,-1 1,0-1,-1 1,-1-1,-2 7,-116 184,119-198,1-1,0 1,0 0,0 0,0 0,0 0,1 1,-1-1,1 0,0 1,0-1,0 1,1-1,-1 1,1-1,0 1,0 0,0-1,0 1,1-1,-1 1,1-1,0 1,0-1,0 1,0-1,1 0,0 0,-1 1,1-1,0-1,1 1,-1 0,0 0,1-1,-1 1,1-1,2 1,40 19,-38-20,1 1,-1 0,0 0,0 1,-1 0,1 0,-1 1,0-1,0 1,0 1,-1-1,0 1,0 0,1 3,14 26,-10-20</inkml:trace>
  <inkml:trace contextRef="#ctx0" brushRef="#br0" timeOffset="3585.589">2023 219,'-17'20,"2"1,0 1,2 0,0 1,1 0,2 1,0 0,2 1,-4 16,7-26,1 1,1-1,0 1,1 0,0-1,1 1,2 13,-1-24,1-1,-1 0,1 1,0-1,1 0,-1 1,1-1,0 0,0 0,0 0,0 0,1-1,-1 1,1-1,0 1,0-1,0 0,1 0,-1 0,1-1,0 1,0-1,-1 0,1 0,1 0,-1 0,0-1,0 0,2 0,9 1,0 0,1-2,-1 0,0 0,1-2,-1 0,0 0,0-2,0 0,-1 0,1-1,-1-1,0-1,-1 0,1-1,-2 0,1-1,-1 0,0-1,-1 0,6-8,-7 8,76-99,-85 106,1 0,0-1,-1 1,1 0,-1-1,0 1,0-1,0 1,-1-1,1 0,-1 1,0-1,0 1,0-1,-1 0,1 1,-1-1,0 1,0-1,0 1,0-1,-1 1,1 0,-1-1,0 1,0 0,0 0,0 0,-1 1,1-1,-1 1,1-1,-1 1,0 0,-1-1,-5-1,0 0,0 0,0 1,-1 0,1 1,-1 0,0 1,1 0,-1 0,0 1,0 0,0 1,-1 0,-5 0,-8 0</inkml:trace>
  <inkml:trace contextRef="#ctx0" brushRef="#br0" timeOffset="3901.505">1909 529,'34'-14,"16"-5,3 0,-6 10,-7 4,-5 5,-9 6,-4 3,0-1,0-1,1-2,2-2,-4-2</inkml:trace>
  <inkml:trace contextRef="#ctx0" brushRef="#br0" timeOffset="4534.401">2248 361,'-10'-5,"-3"-7,-4 0,-3-4,-5 1,-1 3,-2 4,-1 3,0 2,0 7,0 3,5 4,7 6,6 0</inkml:trace>
  <inkml:trace contextRef="#ctx0" brushRef="#br0" timeOffset="5100.083">2389 50,'5'-4,"-1"-1,0 1,1 0,0 0,0 0,0 1,0 0,1 0,-1 0,1 1,0 0,-1 0,1 0,0 1,0 0,1 0,1 0,-6 2,-1 0,1 0,-1 0,0 0,1 0,-1 0,0 0,0 0,0 1,0-1,0 0,0 1,0-1,-1 1,1-1,0 1,-1-1,1 1,-1 0,0-1,1 1,-1 0,0-1,0 1,0 0,0-1,0 1,-1 0,1-1,0 1,-1-1,1 1,-1 0,0-1,1 1,-1-1,0 1,0-1,0 0,-1 2,-1 7,1-7,1 0,-1 1,1-1,0 1,0-1,0 1,0-1,1 1,-1 0,1-1,0 1,0 0,0-1,1 1,-1 0,1-1,0 1,0 0,0-1,0 1,1-1,0 0,-1 0,1 1,0-1,1 0,-1 0,0-1,1 1,0 0,-1-1,1 0,0 0,0 1,1-2,0 2,3-2,-1 1,1-1,-1 0,1-1,0 0,-1 0,1 0,0-1,-1 0,1 0,-1-1,1 0,4-1,8-5</inkml:trace>
  <inkml:trace contextRef="#ctx0" brushRef="#br0" timeOffset="10216.421">2868 445,'20'0,"15"0,7 0,1 0,-2 0,-3 0,1 0,0 0,-3-5,-3-2,-1 1,-3 1,0 2,-1 0,0 2,-10 1,-7 0</inkml:trace>
  <inkml:trace contextRef="#ctx0" brushRef="#br0" timeOffset="10449.337">2897 614,'29'5,"19"1,11 0,0-6,-5-2,-7-2,-7 0,-5 1,-3 1,-4-4,0-1,-1 0,0-3,-5 1</inkml:trace>
  <inkml:trace contextRef="#ctx0" brushRef="#br0" timeOffset="10865.568">4111 21,'-13'2,"0"0,0 1,0 1,1 0,-1 0,1 1,0 1,1 0,-4 2,13-7,-25 16,2 1,0 1,1 2,1 0,1 1,0 1,-16 25,24-31,1 1,0 0,2 0,0 1,1 0,1 1,1 0,1 1,0 0,2 0,0 0,1 1,2-1,0 1,1 0,2 15,0-30,1 0,-1 0,2 0,-1 0,1 0,-1-1,2 1,-1-1,1 0,0 0,0 0,1-1,0 1,0-1,0 0,0-1,1 1,0-1,0 0,0 0,0-1,1 0,-1 0,1 0,6 1,9 3,0-1,1-1,0-1,0-1,0-1,0-1,13-2,0-1,-1-1,0-2,0-2,0-1,-1-1,-1-2,0-2,0-1,-1-1,13-10,-27 14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22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86 282,'226'23,"158"-72,-246 24,-108 21</inkml:trace>
  <inkml:trace contextRef="#ctx0" brushRef="#br0" timeOffset="267.44">1 593,'48'-10,"49"-12,18-3,-1 3,-10 6,-18 4,-15 1,-13 1,-13 3,-9 2,-5 8,-9 2</inkml:trace>
  <inkml:trace contextRef="#ctx0" brushRef="#br0" timeOffset="696.098">537 1,'7'13,"0"-1,1 0,0 0,1 0,0-1,1 0,0-1,1 0,0 0,0-2,1 1,0-1,3 0,65 35,-64-36,0 0,-1 1,0 1,0 0,-1 1,0 1,-1 0,0 0,3 6,-13-14,0 1,0 0,-1 1,1-1,-1 0,0 1,-1 0,1-1,-1 1,0 0,0 0,0-1,0 1,-1 0,0 0,0 0,0 0,-1 0,0 0,0 0,0-1,0 1,-1 0,0-1,0 1,0-1,-2 4,-3 3,-1-1,0 0,0 0,-1 0,0-1,-1-1,0 1,0-2,-1 1,-1-1,-280 185,260-156,24-19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26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311 226,'-10'2,"-1"0,1 1,1 0,-1 1,0 0,1 0,0 1,0 0,0 1,1 0,0 0,0 1,0 0,1 0,0 1,-1 1,-5 8,1 0,0 1,2 0,0 1,1 0,0 0,2 1,1 0,0 1,1 0,1-1,2 1,0 1,0-1,2 0,1 0,2 6,-3-15,1-1,0 0,1 0,0 0,1 0,0 0,1 0,0 0,0-1,2 0,-1 0,1 0,0-1,1 0,0 0,1 0,0-1,0 0,0-1,1 0,1 0,-1-1,1 0,0-1,0 0,0 0,1-1,0-1,0 0,4 1,11-3,0-1,0-1,0-2,0 0,-1-2,1 0,-1-2,0-1,-1-1,0-1,0-1,-1-2,0 0,-1-1,-1-1,9-8,-14 10,0 0,0-1,-2-1,0 0,0-1,-1-1,-2 0,9-16,-16 27,0 0,-1-1,-1 1,1-1,-1 0,0 0,0 0,-1 0,0-1,0 1,-1 0,0 0,0-1,-1 1,1 0,-2 0,1 0,-1 0,0 0,-1 0,1 0,-1 0,-1 1,1 0,-1-1,-3-3,-8-6,-1 0,0 2,-1 0,-1 0,0 2,-1 0,0 1,0 1,-1 1,-1 1,1 0,-1 2,-1 0,1 1,-12 0,-2 1</inkml:trace>
  <inkml:trace contextRef="#ctx0" brushRef="#br0" timeOffset="396.253">0 593,'24'5,"0"-1,1-1,-1-1,0-2,1 0,-1-1,0-2,0 0,0-2,21-6,184-70,-226 78,2 0,-1 1,0 0,0 0,1 0,-1 0,1 0,-1 1,1 0,0 0,0 0,-1 1,1 0,0 0,0 0,0 0,-1 1,1 0,0 0,0 0,-1 0,1 1,-1 0,1 0,-1 0,0 0,0 1,0-1,0 1,0 0,0 1,20 37,-22-35,1 1,0-2,0 1,1 0,0 0,0-1,0 0,0 0,1 0,0-1,0 1,0-1,1 0,-1-1,1 1,0-1,2 1,-1-1,-1-1,1 0,0 0,0-1,0 0,0 0,0 0,0-1,0 0,0-1,0 1,0-1,0-1,0 1,0-1,-1 0,1-1,-1 0,1 0,2-2,5-7</inkml:trace>
  <inkml:trace contextRef="#ctx0" brushRef="#br0" timeOffset="815.678">509 0,'-5'0,"4"0,1 0</inkml:trace>
  <inkml:trace contextRef="#ctx0" brushRef="#br0" timeOffset="1298.851">933 113,'190'-27,"-188"26,0 1,0-1,-1 1,1 0,0 0,0 0,-1 0,1 0,0 0,0 0,-1 1,1-1,0 1,0-1,-1 1,1 0,0-1,-1 1,1 0,-1 0,1 0,-1 0,0 0,1 1,-1-1,0 0,0 1,0-1,0 1,0-1,0 1,0-1,-1 1,1 0,0-1,-1 1,1 0,-1-1,0 1,0 0,1 0,-1 0,0-1,-1 1,1 0,0 0,0-1,-1 1,1 0,-1 0,0-1,1 1,-1-1,0 1,0 0,-91 95,90-96,1-1,0 1,0 0,0 0,0 0,0 0,0 0,1 0,-1 0,0 0,0 0,1 0,-1 0,1 1,-1-1,1 0,-1 0,1 1,0-1,0 0,-1 1,1-1,0 0,0 1,1-1,-1 0,0 1,0-1,0 0,1 0,-1 1,1-1,-1 0,1 0,-1 1,1-1,0 0,0 0,0 0,-1 0,1 0,0 0,0 0,0-1,0 1,1 0,-1 0,0-1,0 1,0-1,0 1,69 13,77-16,-122 2</inkml:trace>
  <inkml:trace contextRef="#ctx0" brushRef="#br0" timeOffset="2145.417">621 338,'-5'-5,"-6"-1,-6 0,-5-4,-3 1,-3 0,-1 3,-1-3,1 1,0 1,-1 2,2 2,4 6,2 2,0 1,4-1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3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57,'-31'6,"1"1,0 1,0 2,1 1,1 1,0 1,0 2,2 1,0 1,-5 5,22-17,-1 2,1-1,1 1,-1 1,1-1,0 1,1 1,0-1,0 1,1 1,0-1,1 1,0 0,0 0,1 1,1-1,-1 1,2 0,0 0,0 0,1 0,0 0,1 0,0 1,1-1,0 0,0 0,2 0,0 3,0-5,1-1,0 1,1-1,0 0,0-1,0 1,1-1,0 0,1 0,-1 0,1-1,1 0,-1-1,1 0,0 0,0 0,1-1,-1-1,1 1,0-1,0 0,0-1,0 0,0-1,0 0,1 0,-1-1,5-1,137-34,-119 25</inkml:trace>
  <inkml:trace contextRef="#ctx0" brushRef="#br0" timeOffset="286.177">785 255,'-8'12,"1"-1,0 2,1-1,0 1,1 0,1 0,0 0,0 0,2 1,-1 0,2-1,0 1,1 0,0 0,1 0,0 0,1-1,3 8,-4-17,1 0,0 0,0 0,1 0,-1 0,1-1,0 1,0-1,0 0,0 0,1 0,-1-1,1 1,0-1,-1 1,1-1,0 0,1-1,-1 1,0-1,0 0,1 0,-1 0,0 0,1-1,-1 0,1 0,-1 0,1 0,-1-1,2 0,10-2,1 0,-1-1,1 0,-2-1,1-1,0-1,10-6,-6 2,0-1,-1 0,-1-2,0 0,-1-1,0 0,-1-2,-11 12,0-1,-1 1,1-1,-1 0,0 0,-1-1,0 1,0-1,0 0,-1 0,0 0,0 0,0 0,-1 0,0 0,-1 0,0-1,0 1,0 0,-1 0,0 0,-1-1,-1-4,-2 4,0-1,-1 1,0 1,0-1,-1 1,0 0,-1 1,1-1,-1 1,0 1,0 0,-1 0,0 1,0 0,0 0,0 1,-1 0,1 0,-1 1,1 1,-1 0,0 0,0 1,-9 0,-18 3,2 3</inkml:trace>
  <inkml:trace contextRef="#ctx0" brushRef="#br0" timeOffset="765.688">1179 650,'67'-138,"-42"96,-21 35,5-12,2 0,0 1,0 0,2 0,0 2,1-1,1 2,0 0,1 1,9-6,-26 21,1-1,0 1,0-1,0 1,0-1,0 0,0 1,0-1,0 1,0-1,0 1,0-1,0 1,0-1,0 1,0-1,0 0,1 1,-1-1,0 1,0-1,0 0,1 1,-1-1,0 1,1-1,-1 0,0 0,1 1,-1-1,0 0,1 1,-1-1,1 0,-1 0,0 0,1 1,-1-1,1 0,-1 0,1 0,-1 0,0 0,1 0,-1 0,1 0,-1 0,1 0,-1 0,1 0,-1 0,1 0,-1-1,0 1,1 0,-1 0,1 0,-1-1,0 1,1 0,-1 0,0-1,1 1,-1 0,0-1,1 1,-1-1,0 1,-14 42,10-32,0 3,0 1,1 1,0-1,1 0,0 1,2-1,-1 1,2 6,-1-17,1 0,-1 0,1 0,-1 0,1 0,0 0,1 0,-1-1,1 1,-1 0,1-1,0 0,0 1,1-1,-1 0,1 0,0 0,-1 0,1-1,1 1,-1-1,0 1,0-1,1 0,-1-1,1 1,0 0,0-1,-1 0,1 0,0 0,0-1,1 1,5-3,-1 1,1-2,0 1,0-2,-1 1,0-1,0-1,0 1,0-1,-1-1,1 0,-1 0,-1-1,1 0,-1 0,-1 0,2-2,-1 1,0 1,-1-1,1 0,-2-1,1 1,-1-1,0-1,-1 1,0 0,-1-1,0 0,0 0,-1 0,0 0,-1 0,0 0,-1 0,0-1,0 1,-1 0,-1 0,0 0,0 0,-1 0,0 0,0 1,-5-8,-4-2</inkml:trace>
  <inkml:trace contextRef="#ctx0" brushRef="#br0" timeOffset="1184.507">2224 29,'-14'9,"-53"36,1 2,-55 54,115-96,2-2,0 0,0 0,0 1,0-1,0 1,1 0,0 0,0 1,0-1,0 0,1 1,0 0,-1 0,2 0,-1 0,1 0,-1 0,1 0,0 3,4-5,0-1,-1 0,1 1,0-1,0 0,0 0,0-1,1 1,-1-1,0 0,1 1,-1-1,1-1,-1 1,1 0,-1-1,1 0,-1 0,1 0,0 0,-1-1,1 1,-1-1,1 0,3 1,23-2,63 2,-90 0,-1 0,1 1,0-1,-1 1,1 0,-1 0,1 0,-1 0,1 0,-1 1,0-1,1 1,-1-1,0 1,0 0,0 0,-1 0,1 0,0 0,-1 1,1-1,-1 0,0 1,1-1,-1 1,0-1,-1 1,1-1,0 3,-2 1,-1 0,1 0,-1 0,0 0,-1 0,1 0,-1 0,-1-1,1 1,-1-1,0 0,0 0,0 0,0-1,-1 0,0 1,0-2,0 1,-1 0,-2 0,-17 15,-2-2,1-2,-2 0,0-1,-1-2,-12 3,16-8</inkml:trace>
  <inkml:trace contextRef="#ctx0" brushRef="#br0" timeOffset="1432.944">2704 0,'-10'44,"-12"32,-8 9,2 0,0-10,5-13,7-13,6-9,4-7,4-4,-3-7,-1-7</inkml:trace>
  <inkml:trace contextRef="#ctx0" brushRef="#br0" timeOffset="1683.205">2253 255,'38'5,"27"1,8 5,-5 0,-8-2,-10-2,-13-2</inkml:trace>
  <inkml:trace contextRef="#ctx0" brushRef="#br0" timeOffset="1851.567">2930 453,'5'23,"1"9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3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0 735,'38'16,"66"-29,66-19,-120 30,-50 3</inkml:trace>
  <inkml:trace contextRef="#ctx0" brushRef="#br0" timeOffset="409.546">226 452,'-1'284,"-3"-253,-2-1,-1 0,-2-1,-1 0,-9 19,9-24</inkml:trace>
  <inkml:trace contextRef="#ctx0" brushRef="#br0" timeOffset="1308.336">593 960,'99'-27,"-2"-5,-1-3,39-24,-120 51,0 0,0-2,-1 1,-1-2,1 0,-2 0,1-1,-2-1,0 0,0 0,-1-1,-1-1,0 1,-1-2,-6 13,0 0,0 1,-1-1,1 0,-1 0,1 0,-1 0,0 0,0 0,0 0,-1 0,1 0,-1-1,0 1,0 0,0 0,0-1,0 1,-1 0,0 0,1 0,-1 0,0-1,0 1,-1 1,1-1,-1 0,0 0,1 0,-1 1,0-1,0 1,-1-1,1 1,0 0,-1 0,0 0,1 0,-1 1,0-1,0 1,0-1,0 1,0 0,-3 0,-3 2,-1 1,0 0,1 0,-1 1,1 0,0 1,0 0,0 0,1 1,-1 0,1 1,0 0,1 0,-1 1,1 0,0 0,1 0,0 1,0 0,1 0,0 1,0-1,1 1,0 0,1 0,0 1,0-1,1 1,0 0,1-1,0 1,0 8,1-13,1-1,-1 1,1 0,0 0,1 0,-1-1,1 1,0 0,0-1,0 0,1 1,0-1,0 0,0 0,0-1,0 1,1-1,-1 1,1-1,0 0,0 0,0-1,1 1,-1-1,1 0,-1 0,1-1,0 1,-1-1,1 0,2 0,158 5,-139-10,0 0,0-2,0-1,0-2,-1 0,-1-1,0-2,0 0,-1-1,2-4,-14 11,0-2,-1 1,0-1,0-1,-1 0,0 0,-1-1,0 0,0 0,-1-1,-1 0,0 0,0-1,-1 0,0 0,-1 0,-1 0,0-1,0-3,-3 12,0 1,0-1,0 1,-1-1,0 1,1-1,-1 1,-1-1,1 1,0 0,-1 0,0 0,1-1,-1 2,-1-1,1 0,0 0,-1 1,1-1,-1 1,0 0,0-1,1 1,-2 1,1-1,0 0,0 1,0 0,-1-1,1 1,-1 1,1-1,-1 0,1 1,-1 0,1 0,-1 0,1 0,-1 0,0 1,1 0,0-1,-1 1,1 1,-1-1,1 0,0 1,0 0,0-1,0 1,-2 2,-3 1,1 0,0 0,0 0,0 1,0 0,1 0,0 1,1 0,-1 0,1 0,1 1,-1-1,1 1,1 0,-1 0,2 1,-1-1,1 1,0-1,1 1,-1 0,2 0,-1-1,2 1,-1 0,1 0,0 0,1-1,0 1,0-1,1 1,0-1,1 1,4 0,2 0,0-1,0 0,0 0,1-1,0 0,0-1,1 0,-1-1,1-1,1 0,-1 0,1-1,-1 0,1-1,0-1,0 0,0-1,-1 0,1-1,0-1,6-1,-5 1,0-1,-1 0,1-1,-1-1,0 0,0 0,-1-2,1 1,-1-2,-1 1,1-2,-2 0,1 0,-1 0,0-2,-1 1,0-1,-1 0,0-1,5-11,-9 17,0 1,0-1,0 0,-1 0,0 0,0 0,0 0,-1-1,0 0,0 1,-1-1,0 0,0 0,-1 1,1-1,-2 0,1 0,-1 0,0 0,0 1,-1-1,1 0,-2 1,1-1,-1 1,0 0,0 0,-1 0,0-1,2 6,1-1,-1 1,0 0,1-1,-1 1,0 0,0 0,0 0,0 1,0-1,0 0,0 1,0 0,0-1,0 1,-1 0,1 0,0 0,0 0,0 0,0 1,0-1,0 0,0 1,0 0,0-1,0 1,0 0,0 0,0 0,0 1,1-1,-1 0,0 1,1-1,-1 1,1-1,-1 1,1 0,0-1,0 1,0 0,0 0,0 0,0 0,1 0,-1 0,1 0,-1 0,1 0,0 0,-1 0,1 1,0-1,1 0,-1 0,0 2,-1 7,0 1,1-1,0 1,1 0,0-1,1 1,0-1,1 1,0-1,1 0,0 0,1 0,0-1,1 0,0 0,0 0,1 0,0-1,1 0,0-1,0 0,1 0,0-1,1 0,-1 0,1-1,1-1,-1 1,5 0,11 1</inkml:trace>
  <inkml:trace contextRef="#ctx0" brushRef="#br0" timeOffset="1707.879">2060 226,'5'-2,"8"-2,1 1,-1-1,1 2,0 0,0 1,0 0,0 1,-1 1,1 0,4 1,-18-2,1 0,0 1,0-1,0 0,0 1,0-1,0 1,-1-1,1 1,0-1,0 1,-1-1,1 1,0 0,-1-1,1 1,0 0,-1 0,1 0,-1-1,0 1,1 0,-1 0,0 0,1 0,-1 0,0 0,0 0,0 0,0-1,0 1,0 0,0 0,0 0,0 0,0 0,0 0,-1 0,1 0,0 0,-1 0,1-1,0 1,-1 0,1 0,-2 0,-30 46,22-34,8-11,0-1,1 1,-1-1,1 1,0 0,-1-1,1 1,0 0,0 0,0 0,0 0,0 0,0 0,1 0,-1 0,1 1,0-1,-1 0,1 0,0 0,0 1,0-1,1 0,-1 0,0 0,1 1,-1-1,1 0,0 0,0 0,0 0,0 0,0 0,0-1,1 1,-1 0,0 0,1-1,0 1,-1-1,1 1,0-1,0 0,0 0,-1 0,3 1,134 3,-112-6</inkml:trace>
  <inkml:trace contextRef="#ctx0" brushRef="#br0" timeOffset="2541.292">2907 282,'-28'18,"2"2,0 0,1 1,1 2,2 1,0 0,1 2,1 0,-8 18,20-31,1 1,1-1,0 2,1-1,0 1,1 0,1 0,0 0,1 0,1 6,0-14,1 0,1 0,-1 0,1 0,0 0,1 0,-1 0,1-1,1 1,-1-1,1 1,0-1,1 0,-1 0,1 0,1-1,-1 1,1-1,-1 0,2-1,-1 1,0-1,4 3,3-1,1 0,-1-1,1 0,0 0,0-2,0 0,0 0,1-1,-1-1,1 0,-1-1,1 0,0-1,-1-1,0 0,1 0,2-3,12-2,1-3,-1 0,-1-1,0-2,-1-1,0-1,8-8,-10 7,-1-1,-1-1,0-2,-2 0,0-1,7-11,-21 25,-1-1,1 0,-1 0,-1 0,0 0,0-1,-1 0,0 0,0 0,-1 0,0 0,0 0,-1-1,-1 1,0 0,0-1,0 1,-1 0,-1-1,0 1,-2-6,-2 5,0 0,-1 1,-1 0,1 0,-1 1,-1 0,0 0,0 1,0 0,-1 1,0 0,0 0,-1 1,1 0,-1 1,0 1,-1-1,1 2,0 0,-1 0,1 1,-7 0,-18-5</inkml:trace>
  <inkml:trace contextRef="#ctx0" brushRef="#br0" timeOffset="2862.344">2540 678,'460'-105,"-455"104,-1 0,1 0,0 0,0 1,0 0,-1 0,1 0,0 0,0 1,0 0,-1 0,1 0,0 1,-1-1,1 1,-1 0,0 0,1 1,-1-1,0 1,0 0,0 0,0 2,1-1,0 1,0-2,0 1,1 0,-1-1,1 0,0-1,0 1,0-1,0 0,0 0,1-1,-1 0,0 0,1-1,-1 1,1-1,-1-1,7 0,58-12,-49 10</inkml:trace>
  <inkml:trace contextRef="#ctx0" brushRef="#br0" timeOffset="3408.355">3303 1,'77'20,"-76"-19,1 0,0 0,-1 0,1 0,0 0,-1 1,0-1,1 1,-1-1,0 1,0-1,1 1,-1 0,-1 0,1 0,0-1,0 1,-1 0,1 0,-1 0,1 0,-1 0,0 0,0 0,0 0,0 0,0 0,0 0,-1 0,1 0,-1 0,1 0,-1 0,0 0,0-1,0 1,-1 2,-35 38,34-40,-1 0,1 0,0 1,0-1,0 1,0 0,1 0,-1 0,1 0,0 0,0 1,0-1,0 1,0-1,1 1,-1 0,1 0,0-1,1 1,-1 0,0 0,1 0,0 0,0 0,0 0,3 0,0 0,0-1,1 1,-1-1,1 0,-1 0,1 0,0 0,0 0,1-1,-1 0,0 0,1 0,-1-1,1 1,0-1,-1 0,1 0,0-1,0 0,0 1,18 4,45 12,-51-9</inkml:trace>
  <inkml:trace contextRef="#ctx0" brushRef="#br0" timeOffset="3879.388">3697 508,'34'-8,"-1"1,1 1,0 2,1 1,-1 2,1 1,2 2,112-4,-37-19,-87 17</inkml:trace>
  <inkml:trace contextRef="#ctx0" brushRef="#br0" timeOffset="4128.076">3668 762,'39'-4,"26"-3,8 1,1-3,-8-1,-10 1,-9 3,-9 2,-5 2,-9 1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81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6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0 116,'4'-3,"15"-12,1 0,1 2,0 0,0 1,2 2,-1 0,1 1,1 1,1 1,-21 7,1 0,-1 0,1 0,-1 1,1 0,-1 0,1 0,-1 0,0 1,0 0,1-1,-1 2,-1-1,1 0,0 1,0 0,-1 0,0 0,1 0,-1 0,-1 1,1-1,0 1,-1 0,0 0,1 0,0 3,47 49,-41-51,2-1,-1 0,0-1,1 0,0-1,-1 0,1 0,0-1,0-1,0 0,0 0,0-1,0 0,0-1,-1-1,1 1,0-2,-1 1,6-4,29-5,-27 11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3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-16506.369">3823 3698,'173'-17,"-50"-12,5 6,-114 20,-1 0,0 0,1 1,-1 1,1 0,0 1,-1 0,1 1,-1 1,12 2,154 33,-123-30,-1-2,1-3,49-4,-9 0,130-27,-137 30,104-12,-132 1,0 3,0 3,1 3,36 4,11-2,257-1,-342 0</inkml:trace>
  <inkml:trace contextRef="#ctx0" brushRef="#br0" timeOffset="-14642.317">973 311,'3081'0,"-2661"-28,22 28,-194 29,48-31,-96-25,110 27,-259 5,-33 1</inkml:trace>
  <inkml:trace contextRef="#ctx0" brushRef="#br0" timeOffset="-13389.244">5150 29,'1'0,"-1"0,1-1,-1 1,0-1,1 1,-1 0,1 0,-1-1,1 1,-1 0,1 0,-1 0,1 0,0-1,-1 1,1 0,-1 0,1 0,-1 0,1 0,-1 0,1 0,0 1,-1-1,1 0,-1 0,1 0,-1 1,1-1,-1 0,1 0,-1 1,1-1,-1 0,0 1,1-1,-1 1,1-1,-1 0,0 1,1-1,-1 1,0-1,0 1,1-1,-1 1,0-1,0 1,0-1,0 1,0 0,0-1,0 1,0-1,0 1,0-1,0 1,0-1,0 1,0 0,5 39,-5-39,31 230,-32-65,12 158,4-128,-9 0,-8 25,0-24,2 396,29-176,-30 231,-25-389,-5-4,31 24,-29-51,29-215,-1-9,0 1,1 0,-1 0,1 0,1-1,-1 1,1 0,-1 0,1-1,0 1,1 0,-1-1,1 1,0-1,2 2,16-30,1-42,-18 43</inkml:trace>
  <inkml:trace contextRef="#ctx0" brushRef="#br0" timeOffset="-13037.276">5488 3219,'-19'38,"-16"27,-7 13,0-3,1-5,3-8,3-7,-2-2,1-5,1-6,2-6,7 1,3-6,4-3,3-2,2-1,4-4</inkml:trace>
  <inkml:trace contextRef="#ctx0" brushRef="#br0" timeOffset="-12172.015">5488 1,'-19'23,"0"1,2 1,0 1,2 0,-3 10,-56 88,-137 147,174-228,30-36,0 0,1 0,-1 0,2 1,-1 0,1 0,0 1,0-1,1 1,0 0,1 0,0 1,1-1,-2 8,6 0</inkml:trace>
  <inkml:trace contextRef="#ctx0" brushRef="#br0" timeOffset="-5725.689">5941 1187,'-18'67,"15"-28,2 0,1 0,2 0,7 36,3 71,-13-93,12 89,-5-124</inkml:trace>
  <inkml:trace contextRef="#ctx0" brushRef="#br0" timeOffset="-5219.251">5771 1299,'14'-30,"2"2,0 0,2 1,1 0,1 2,1 0,1 1,2 2,0 0,14-9,-28 24,-1 0,1 1,0 0,1 0,-1 1,1 1,0 0,1 0,-1 1,1 1,-1-1,1 2,0 0,0 0,-1 1,1 1,0 0,0 0,-1 1,1 1,-1 0,0 0,1 1,-9-2,-1-1,0 1,0-1,0 1,0 0,0 0,0 0,0 0,0 0,-1 1,1-1,-1 0,0 1,0-1,0 1,0-1,0 1,0 0,-1-1,1 1,-1 0,1-1,-1 1,0 0,0 0,-1-1,1 1,-1 0,1-1,-1 1,0 1,-37 85,32-78,-12 20,-2-1,-2-2,0 0,-2-1,-23 20,-1 3,45-48,0-1,1 1,-1 0,1 0,-1 1,1-1,0 0,0 1,0-1,0 1,0 0,1 0,-1 0,1-1,-1 1,1 1,0-1,1 0,-1 0,0 0,1 0,0 1,0-1,0 0,0 0,0 1,1-1,-1 0,1 0,0 0,0 0,0 0,0 0,1 0,-1 0,1 0,0 1,160 90,1-5,-147-81</inkml:trace>
  <inkml:trace contextRef="#ctx0" brushRef="#br0" timeOffset="-4773.357">6815 1327,'-24'15,"-17"18,-2 10,6 1,10-2,9-3,8-3,10-8,5-4,7-6,6-2,5-2,3-5,-3-8,-1-5,-3-1</inkml:trace>
  <inkml:trace contextRef="#ctx0" brushRef="#br0" timeOffset="-4474.346">7097 1299,'-9'12,"0"1,1 0,0 0,1 1,0 0,2 0,-1 1,2-1,0 1,1 1,0-1,1 5,1-17,1-1,0 1,0-1,0 1,1-1,-1 1,0 0,1-1,0 1,0-1,0 0,0 1,0-1,0 0,0 1,1-1,-1 0,1 0,-1 0,1 0,0-1,0 1,0 0,0-1,0 1,0-1,1 0,-1 1,0-1,1 0,-1-1,1 1,-1 0,1-1,-1 1,1-1,-1 0,1 0,0 0,-1 0,1 0,-1-1,1 1,-1-1,1 1,-1-1,1 0,-1 0,0 0,1-1,-1 1,0 0,2-2,12-6,-1-2,0 1,0-2,-1 0,0-1,-1 0,-1-1,0 0,-1-1,3-6,-11 18,1-1,-1 0,0 0,-1 0,1 0,-1-1,0 1,0-1,0 0,-1 1,1-1,-1 0,-1 0,1 0,0 0,-1 1,0-1,0 0,-1 0,1 0,-1 0,0 0,-1 0,1 1,-1-1,0 0,0 1,0-1,0 1,-1 0,0 0,0 0,0 0,0 1,-1-1,1 1,-1-1,0 1,0 1,0-1,-1 0,0 0,-5 2,1 0,-1 1,1-1,-1 2,1-1,-1 1,1 1,0 0,-1 0,1 1,0 0,1 0,-1 1,0 1,1-1,0 1,-4 4,-13 6</inkml:trace>
  <inkml:trace contextRef="#ctx0" brushRef="#br0" timeOffset="-4088.376">7718 1074,'-9'3,"0"0,1 1,-1 0,1 1,0 0,0 0,0 1,1 0,0 0,0 0,1 1,0 0,0 1,0-1,1 1,0 0,1 1,0-1,-1 4,5-8,1 0,0 0,0 0,0 0,0 0,1-1,-1 1,1 0,0-1,0 1,1-1,-1 0,1 1,-1-1,1 0,0-1,0 1,0 0,1-1,-1 0,1 0,-1 0,1 0,0 0,-1-1,1 1,42 31,-43-30,-1 0,0 1,-1-1,1 1,0 0,-1-1,0 1,0 0,0 0,-1 0,1-1,-1 1,0 0,0 0,0 0,-1 0,1 0,-1 0,0 0,0-1,0 1,0 0,-1 0,0-1,0 1,0-1,0 0,0 0,-1 0,1 0,-1 0,0 0,0 0,0-1,0 0,0 1,0-1,-1 0,1-1,-1 1,0-1,1 1,-1-1,0 0,-5 4,3-1,-1 0,1 0,-1-1,1 1,-1-2,0 1,0-1,0 0,-1 0,1-1,0 0,-1 0,1-1,-4 0,-6-5</inkml:trace>
  <inkml:trace contextRef="#ctx0" brushRef="#br0" timeOffset="-3667.492">8311 847,'-33'14,"1"2,1 0,0 2,2 2,0 0,1 2,1 1,-3 5,23-22,0 1,1-1,0 1,0 1,0-1,1 1,0 0,0 1,1-1,0 1,0 0,1 0,0 0,1 0,0 0,1 1,0-1,0 1,1-1,0 1,0-1,1 0,1 1,0-1,0 0,0 1,1-1,1-1,0 1,0 0,1 1,0-3,1 0,0 0,0-1,0 0,1 0,-1-1,2 1,-1-2,0 1,1-1,0 0,0 0,0-1,0 0,1-1,-1 0,1 0,0 0,-1-1,5-1,6 2,1-2,-1 0,1-2,-1 0,1-1,-1-1,0 0,14-7,-15 4,0-2,-1 0,0-1,0-1,-1 0,-1-2,0 1,0-2,-2 0,1-1,-2 0,0-1,-1 0,-1-1,0 0,-1 0,-1-1,0-1,-2 1,0-1,-1 0,-1-1,-1 1,-1-1,0-9,-2 19,-2-1,1 1,-2 0,1 0,-1-1,-1 2,0-1,0 0,-1 1,0 0,-1 0,1 0,-2 1,1-1,-2 2,1-1,-1 1,0 0,0 1,0-1,-1 2,0-1,-1 1,1 1,-1 0,0 0,0 1,0 0,0 0,0 1,-1 1,1 0,-1 0,1 1,-1 1,1-1,-2 2,-10 0,1 2,0 0,0 2,0 0,1 1,-1 1,2 1,-3 2,-14 10</inkml:trace>
  <inkml:trace contextRef="#ctx0" brushRef="#br0" timeOffset="-3334.804">7916 1243,'21'-18,"43"-40,3 3,1 3,14-4,-79 54,0-1,0 1,0-1,0 1,0 0,0 0,1 0,-1 1,1-1,-1 1,1 0,0 0,-1 0,1 0,0 1,0 0,-1-1,1 1,0 1,0-1,-1 0,1 1,0 0,0 0,-1 0,1 0,-1 1,1-1,-1 1,0 0,3 2,13 30,30 26,-39-54,1 0,0-1,-1-1,2 0,-1 0,0-1,1-1,0 0,0 0,-1-1,1-1,0 0,0 0,0-1,0-1,-1 0,1 0,4-3,8-1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59.79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0 724,'594'0,"-423"29,280-29,113 0,-338 28,507-28,12 0,-501 29,461-29,-508-29,283 29,85 0,-340-29,311 30,-512-1</inkml:trace>
  <inkml:trace contextRef="#ctx0" brushRef="#br0" timeOffset="2464.958">4855 302,'0'622,"-28"-452,16-14,6-137</inkml:trace>
  <inkml:trace contextRef="#ctx0" brushRef="#br0" timeOffset="3201.163">5136 499,'-4'2,"-1"0,0 0,1 0,0 0,-1 1,1 0,0 0,0 0,0 0,1 0,-1 1,1 0,0 0,0 0,-1 1,-8 10,-171 152,-172 194,325-301,30-59,0-1,0 1,0-1,0 1,0-1,1 1,-1-1,0 1,0-1,1 1,-1-1,0 1,1-1,-1 1,1-1,-1 0,1 1,-1-1,0 1,1-1,-1 0,1 0,0 1,-1-1,1 0,-1 0,1 0,-1 0,1 0,-1 1,1-1,0 0,-1 0,1 0,-1-1,1 1,-1 0,1 0,0 0,-1 0,1 0,-1-1,1 1,-1 0,1 0,-1-1,1 1,-1 0,0-1,1 1,-1-1,1 1,-1-1,0 1,1 0,-1-1,0 0,30-21,-14 8,-1 2</inkml:trace>
  <inkml:trace contextRef="#ctx0" brushRef="#br0" timeOffset="6234.921">5899 47,'-4'1,"1"1,-1 0,1 0,0 0,0 0,-1 0,1 1,1 0,-1-1,0 1,1 0,-1 0,1 0,0 1,0-1,0 0,0 1,1 0,-2 2,2-3,-3 6,0 0,0 1,1 0,0-1,0 1,1 0,1 0,0 1,0-1,1 0,0 0,1 2,-1-8,1 1,0-1,0 0,0 0,0 0,1 0,-1 0,1 0,0 0,1 0,-1 0,0-1,1 1,0-1,0 0,0 0,0 0,0 0,1-1,0 1,-1-1,1 0,0 0,0 0,0 0,0-1,0 0,0 1,3-1,2-2,1 0,-1 0,0-1,1-1,-1 1,0-1,-1-1,1 0,-1 0,1 0,-1-1,0-1,-1 1,0-1,1 0,-2-1,1 0,-1 0,0 0,-1-1,1 0,-1 0,0-3,9-8,-1 0,-1-1,-1-1,-1 0,0 0,-2-1,-1 0,4-19,-10 40,-1 1,1 0,0 0,-1 0,1 0,-1-1,1 1,0 0,-1 0,1 0,0 0,-1 0,1 1,0-1,-1 0,1 0,-1 0,1 0,0 1,-1-1,1 0,-1 1,1-1,-1 0,1 1,-1-1,1 1,-1-1,1 0,-1 1,0 0,1-1,-1 1,0-1,1 1,-1-1,0 1,0 0,1-1,-1 1,0-1,0 1,0 0,0-1,0 1,0 0,0-1,0 1,0-1,0 1,0 0,0-1,-1 1,1 0,0-1,0 1,32 86,-5 1,-3 1,11 80,-23-97,-3 1,-3 0,-4 0,-2 1,-7 37,6-107,0 17,-1 0,-1 0,0 1,-2-2,-1 1,0-1,-2 0,0 0,-1-1,-1 0,-1 0,-1-1,0-1,-1 0,8-12,1-1,-1 0,0 0,0-1,0 1,0-1,-1 0,1 0,-1-1,0 0,0 0,0 0,0-1,0 0,0 0,0 0,-1-1,1 0,0 0,0-1,0 1,-1-1,1-1,0 1,0-1,1 0,-1 0,0-1,1 0,-1 0,1 0,0-1,0 1,0-1,0 0,1-1,0 1,0-1,0 0,0 0,1 0,0-1,0 1,0-1,-1-5,1 0,0 0,1 0,0-1,1 1,0 0,1-1,0 0,1 1,0 0,1-1,0 1,1 0,0 0,1 0,0 0,1 0,0 1,3-3,12-22,3 1,0 0,3 2,14-14,-26 31,1 0,0 1,1 1,0 1,1 0,1 1,0 1,0 0,1 2,0 0,1 1,3 0,2 2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1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61,'93'-45,"-70"40,1 1,0 1,-1 1,1 1,0 1,12 2,5-1,-34-1,0 0,0 1,0 0,0 0,0 0,0 1,0 0,-1 1,1-1,-1 1,1 0,-1 1,0 0,0 0,-1 0,1 1,-1-1,0 1,0 1,0-1,-1 1,0-1,0 1,0 1,-1-1,0 0,0 1,-1-1,0 1,0 0,0 0,-1 0,0 2,3 32,-1-1,-2 1,-2-1,-4 21,-23 137,-1 27,30 538,-1-262,1-478,2-1,1 0,1 0,1 0,0-1,2 0,1 0,0-1,1 0,2-1,0 0,0 0,2-1,8 15,-15-18,1-1,1 1,1-2,0 1,0-2,1 1,1-2,0 1,1-1,0-1,0-1,1 0,5 2,-117 5,86-14,1 1,0 0,0 1,0 0,0 0,0 1,1 1,0-1,0 2,0 0,1 0,0 0,0 1,1 1,0-1,1 1,0 1,0-1,1 1,0 0,0 1,1-1,1 1,0 0,0 0,1 1,1-1,-1 6,-23 183,24 223,19-299,-12-107,-2 0,0 0,-1 0,-1 0,-1 0,0 1,-1-1,-1 0,-1 0,-4 15,-23 205,23-202,4-10,-2 0,0-1,-2 0,0 0,-2-1,0 0,-2 0,-1-1,0-1,-8 10,-179 170,186-190,-1-2,0 1,0-2,0 0,-1 0,-1-2,1 1,-1-2,0 0,0-1,-17 1,-101 1,109-7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1 339,'5'0,"11"0,8 0,4 0,2 0,2 0,-1 0,-1 0,0 0,-1 0,0 0,0 0,-1 0,0 0,0 0,0 0,0 0,-4 0</inkml:trace>
  <inkml:trace contextRef="#ctx0" brushRef="#br0" timeOffset="296.691">30 592,'33'0,"31"0,9 0,-3 0,-9 0,-10 0,-8 0,-8 0,-4 0,-3 0,-1 0,-6 0</inkml:trace>
  <inkml:trace contextRef="#ctx0" brushRef="#br0" timeOffset="912.535">340 0,'25'21,"1"-1,0-1,2-1,0-2,1-1,0-1,11 3,40 20,81 52,-158-87,1 1,-1 0,0 0,0 0,-1 0,1 0,-1 0,1 1,-1-1,0 1,0 0,-1 0,1-1,-1 1,0 0,0 0,0 0,0 1,-1-1,0 0,0 0,0 0,0 0,0 0,-1 0,0 0,-1 4,-45 103,30-79,-1-1,-2-1,0-1,-2-1,-8 7,-97 94,27-40,80-71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4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5,4 1,2 0,2-1,-1-1,-1-2,0-1,0-1,-2 0,1 0,-1 0,0 0,-4-1</inkml:trace>
  <inkml:trace contextRef="#ctx0" brushRef="#br0" timeOffset="231.258">28 225,'29'0,"19"0,6 0,-1 0,-5 0,-6 0,-5 0,-9-4,-4-3,-7 1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255 127,'-5'43,"-1"38,-5 11,0-2,2-5,-3-14,1-13,2-7,3-7,2-7,-3-5,0-3,1-1,2-1,1 0,-4-5,0-1,1-4</inkml:trace>
  <inkml:trace contextRef="#ctx0" brushRef="#br0" timeOffset="488.43">1 127,'42'-22,"1"3,1 1,1 2,0 3,1 1,1 2,36-2,-66 10,1 0,-1 2,1 0,-1 1,0 1,1 0,13 5,-27-6,1 0,-1 0,0 1,1 0,-1 0,0 0,0 0,-1 1,1-1,0 1,-1 0,1 0,-1 0,0 1,0-1,-1 1,1-1,-1 1,1 0,-1 0,0 0,-1 1,1-1,-1 0,0 1,0-1,0 1,0-1,-1 1,0-1,0 4,-3 8,-1 0,-1-1,0 0,-1 0,-1 0,0-1,-1 0,-1 0,0-1,-1 0,0 0,-1-1,0-1,-1 0,0 0,-1-1,0-1,0 0,-1-1,-1 0,-48 40,60-46,-1 0,1 1,0 0,-1 0,1 0,1 0,-1 0,0 1,1-1,0 1,0 0,0 0,0 0,0 0,1 0,0 0,0 0,0 0,0 0,0 1,1-1,0 0,0 0,0 1,1-1,-1 0,1 0,0 1,0-1,1 0,-1 0,1 0,0 0,0-1,0 1,0 0,1-1,-1 0,1 1,2 0,7 7,2 0,-1-1,1-1,1 0,0-1,0 0,1-2,12 5,-11-5,0 1,0 0,-1 2,0 0,0 1,-1 0,6 6,-7-3,-1-3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91,'0'14,"0"25,0 9,0 2,-5 2,-1-3,0 0,1-4,1-4,-3-1,0-1,0-3,2-2,2-3,1-2,-3 0,-2-1,1-6</inkml:trace>
  <inkml:trace contextRef="#ctx0" brushRef="#br0" timeOffset="428.409">1 175,'26'-21,"1"1,1 1,1 1,0 2,1 1,1 1,0 2,1 1,26-5,-54 14,0 0,0 0,0 1,1-1,-1 1,0 0,0 1,1-1,-1 1,0 0,1 0,-1 0,1 0,-1 1,0 0,0 0,1 0,-1 0,0 1,0-1,0 1,0 0,0 0,-1 1,1-1,-1 1,1 0,-1 0,0 0,0 0,0 1,-1-1,1 1,-1-1,0 1,1 2,-3 6,-1 1,0-1,-1 1,0-1,-1 0,0 0,-1 0,0 0,-1-1,0 0,-1 0,0 0,-1 0,0-1,-1 0,0-1,-1 0,1 0,-2 0,1-1,-10 5,-25 32,24-24,15-18,0 1,0 0,0 0,1 1,-1-1,1 1,0 0,1 0,-1 0,1 1,0-1,1 1,-1 0,1-1,0 1,0 0,1 1,0-1,0 0,0 0,1 0,0 1,0-1,1 0,0 0,0 1,5 7,1-2,0 1,1-1,1 0,0 0,0-1,1 0,1-1,0 0,0-1,2 1,41 40,-37-34,-2-3</inkml:trace>
  <inkml:trace contextRef="#ctx0" brushRef="#br0" timeOffset="751.287">961 373,'-24'4,"-17"13,-8 6,6 6,10 1,5-3,8-3,8 1,5 0,8-4,5-1,6-4,6-4,4-4,3-4,3-3,1-1,-4 0</inkml:trace>
  <inkml:trace contextRef="#ctx0" brushRef="#br0" timeOffset="1062.816">1244 345,'-8'10,"1"0,1 1,0 0,1 0,0 1,0-1,1 1,1 0,0 0,0 0,2 1,-1-1,2 0,-1 1,2-1,0 1,0-1,1 0,2 7,-3-16,1-1,-1 1,1 0,0-1,0 1,0-1,0 0,0 0,1 0,-1 0,1 0,-1 0,1-1,0 1,-1-1,1 0,0 1,0-1,0-1,0 1,0 0,0-1,0 1,0-1,0 0,1 0,-1 0,0-1,0 1,0-1,0 0,0 1,0-2,6 0,-1 0,0-1,0-1,0 1,0-1,-1 0,0-1,0 0,0 0,0 0,3-5,-6 6,0 1,-1-1,0 0,1 0,-2 0,1 0,0-1,-1 1,0-1,0 0,0 1,-1-1,1 0,-1 0,0 0,-1 0,1 0,-1 0,0 0,0-1,-1 1,1 0,-1 0,0 0,-1 0,1 1,-1-1,0 0,0 0,0 1,-1 0,0-1,1 1,-2 0,1 0,0 0,-1 1,0-1,1 1,-2 0,1 0,-2-1,-20-4,2 3</inkml:trace>
  <inkml:trace contextRef="#ctx0" brushRef="#br0" timeOffset="1430.066">1808 260,'-38'21,"16"-11,2 1,0 1,0 1,1 1,0 0,2 2,0 0,-7 9,22-24,1 0,0 0,0 0,0 0,0 0,0 1,0-1,0 0,0 1,0-1,1 0,-1 1,1-1,-1 1,1-1,-1 1,1-1,0 1,0-1,0 1,0 0,0-1,0 1,0-1,0 1,0-1,1 1,-1-1,1 1,-1-1,1 1,0-1,0 0,-1 1,1-1,0 0,0 1,0-1,0 0,0 0,1 0,-1 0,0 0,68 19,-47-16,51 36,-72-38,1 0,-1-1,0 1,0 0,0 0,0 0,0 0,0 0,0 0,-1 0,1 0,-1 0,1 0,-1 0,0 0,0 0,0 0,0 0,0 1,0-1,-1 0,1 0,-1 0,1 0,-1 0,0 0,0 0,0 0,0-1,0 1,0 0,-1 0,1-1,0 1,-1-1,0 1,0 0,-5 4,-1-1,1 1,-1-1,0-1,0 1,-1-2,1 1,-1-1,0 0,0-1,0 0,0 0,-1-1,1 0,0-1,-1 0,1 0,-3-2,-13 2</inkml:trace>
  <inkml:trace contextRef="#ctx0" brushRef="#br0" timeOffset="2147.547">2146 260,'-8'6,"1"0,0 1,0 0,1 0,0 1,0 0,1 0,-1 0,2 1,-1 0,2 0,-1 0,1 0,0 1,1-1,0 1,1-1,0 1,0 0,1 0,1 8,-1-7,1 0,1 0,0 0,0 0,1-1,0 1,1-1,0 0,1 0,0-1,1 1,0-1,6 7,-9-12,0 0,1 0,0-1,0 1,0-1,0 0,1 0,-1 0,1-1,0 0,-1 0,1 0,0 0,0-1,1 1,-1-2,0 1,0 0,0-1,1 0,-1 0,0-1,0 1,1-1,-1 0,0 0,0-1,0 0,1 0,10-5,0-1,0-1,-1 0,0-1,0 0,-1-1,-1-1,0 0,0-1,-1-1,-1 0,0 0,-1-1,-1 0,1-3,-7 12,0 0,0-1,0 0,-1 1,0-1,0 0,-1 0,0-1,0 1,-1 0,1 0,-2 0,1 0,-1-1,0 1,0 0,-1 0,0 0,0 1,-1-1,0 0,0 1,0-1,-1 1,0 0,0 1,-1-1,0 1,0-1,0 1,0 1,-1-1,0 1,0 0,0 0,0 1,-1-1,1 2,-6-3,-80 3,68 8</inkml:trace>
  <inkml:trace contextRef="#ctx0" brushRef="#br0" timeOffset="2482.076">2033 514,'29'-4,"19"-8,6 0,-1 1,-5 2,-11 9,-6 2,-5 8,-1 1,0-2,1-1,0-3,0-2,2-1,0-1,-5-2</inkml:trace>
  <inkml:trace contextRef="#ctx0" brushRef="#br0" timeOffset="2865.402">2823 429,'39'0,"26"-5,8-1,-4 0,-9 1,-10 2,-9 1,-6 1,-5 0,-2 1,-6 0</inkml:trace>
  <inkml:trace contextRef="#ctx0" brushRef="#br0" timeOffset="3079.946">3106 232,'-15'43,"-4"29,1 6,3-4,4-11,10-15,4-12,6-12,3-9</inkml:trace>
  <inkml:trace contextRef="#ctx0" brushRef="#br0" timeOffset="3629.794">3557 203,'-6'11,"1"1,0 0,1 0,1 1,0-1,0 1,1 0,1-1,0 1,0 0,2 0,-1 0,2 0,0-1,0 1,1-1,1 2,-3-12,1 0,-1 0,1 0,0 0,-1 0,1 0,0-1,0 1,0-1,0 1,1-1,-1 0,0 0,0 0,1 0,-1 0,1 0,-1-1,0 1,1-1,-1 0,1 0,0 0,-1 0,1 0,-1 0,1-1,-1 1,0-1,1 0,-1 1,1-1,-1 0,0-1,75-48,156-200,-225 243,-6 5,-1-1,1 0,-1 1,1-1,0 1,0-1,0 1,0 0,1 0,-1 0,0 0,1 1,-1-1,1 0,0 1,0 0,-1 0,1 0,0 0,0 0,0 0,0 1,0-1,0 1,0 0,0 0,0 0,1 1,-1-1,0 1,0-1,-1 1,1 0,0 0,0 0,0 1,0-1,-1 1,1-1,-1 1,1 0,0 1,2 11,0 0,-1 0,-1 0,-1 0,0 1,0-1,-2 1,0-1,0 1,-2-1,1 1,-2-1,0 0,-3 7,-1 21,-7 42,-4-1,-4-1,-3-1,-3-1,-35 67,5-57,57-90,0 1,0 0,0-1,0 1,0-1,0 1,0-1,0 0,0 1,0-1,0 0,0 0,0 1,0-1,0 0,0 0,0 0,0-1,0 1,0 0,0 0,0 0,0-1,0 1,0-1,0 1,0-1,0 1,0-1,0 1,0-1,0 0,1 1,-1-1,0 0,0 0,1 0,-1 0,1 1,-1-1,1 0,-1 0,1 0,-1 0,1 0,0-1,-14-49,18 23,1 2,2-1,0 1,2 0,1 0,1 1,1 0,1 1,13-19,-10 18,1 0,1 1,0 1,2 0,1 2,1 0,1 2,0 0,1 2,1 0,8-2,2 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39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1 255,'424'0,"-373"5,-33 1</inkml:trace>
  <inkml:trace contextRef="#ctx0" brushRef="#br0" timeOffset="310.365">1 509,'38'-4,"22"-3,7 1,-5-4,-7 0,-8 2,-8 2,-5 2,-4 2,-3 1,0 1,-5 0</inkml:trace>
  <inkml:trace contextRef="#ctx0" brushRef="#br0" timeOffset="914.834">282 1,'136'87,"68"24,-68-54,-135-56,1-1,-1 1,1 0,-1 0,0 0,1 0,-1 0,0 1,0-1,0 0,0 0,0 1,0-1,0 1,0-1,-1 1,1-1,0 1,-1 0,1-1,-1 1,0-1,0 1,1 0,-1 0,0-1,0 1,-1 0,1-1,0 1,-1 0,1-1,-1 1,1-1,-1 1,1-1,-1 1,0-1,0 1,0-1,-1 1,-53 51,50-49,-303 252,264-200,33-37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0,'23'5,"24"2,7-1,0-1,-4-2,-7 0,-5-2,-4-1,-4 0,-6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2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0,'-2'1,"0"-1,-1 1,1-1,0 1,0 0,0 0,0 0,0 0,0 0,0 0,0 1,1-1,-1 1,0-1,1 1,-1-1,1 1,0 0,-1 0,1 0,0 0,0 0,0 0,0 0,1 0,-1 0,1 1,-1-1,1 0,0 0,-1 1,1 0,-24 158,18-133,2 0,0 1,2-1,2 1,0-1,2 0,1 1,1-1,5 13,-9-39,0 0,0 0,1 0,-1-1,0 1,1 0,0 0,-1-1,1 1,0 0,0-1,0 1,0-1,0 1,0-1,0 1,1-1,-1 0,1 0,-1 0,1 1,-1-1,1-1,-1 1,1 0,0 0,-1-1,1 1,0-1,0 1,0-1,-1 0,1 1,0-1,0 0,0 0,0-1,-1 1,1 0,0-1,0 1,0-1,-1 1,1-1,0 0,-1 0,1 1,-1-1,1-1,-1 1,1 0,-1 0,1 0,-1-1,1 0,8-11,0-1,-1 0,0 0,-1-1,-1 0,0-1,-1 1,4-15,-1 4,114-265,-123 291,1 0,-1 1,0-1,1 0,-1 0,0 0,1 0,-1 0,0 0,1 0,-1 0,0 0,1 0,-1 0,0 0,1 0,-1 0,0-1,1 1,-1 0,0 0,1 0,-1 0,0-1,0 1,1 0,-1 0,0 0,0-1,1 1,-1 0,0-1,0 1,0 0,0 0,1-1,-1 1,0 0,0-1,0 1,0 0,0-1,0 1,0 0,0-1,0 1,1 34,-2-28,-1 73,0-26,2 0,2 0,9 51,25 145,-30-202,-1 1,-3-1,-2 1,-3 29,1-67,0 1,0-1,-1 1,0-1,-1 0,0 0,0 0,-1 0,-1-1,-5 9,9-15,-1 0,1 1,-1-1,0 0,0 0,0-1,0 1,0-1,0 1,-1-1,1 0,-1 0,0 0,0-1,1 0,-1 1,0-1,0 0,0-1,0 1,-1-1,1 0,0 0,0 0,0 0,0-1,0 0,0 1,-3-3,1-1,0 0,1-1,-1 0,1 0,0 0,1 0,-1-1,1 0,0 0,1 0,-1-1,1 1,1-1,-1 0,1 0,0 1,1-1,-1-1,1 1,1 0,-1 0,1 0,1 0,0-7,2-14,2 0,0 1,2 0,1 0,1 1,2 0,5-10,46-58,-45 73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30,'19'-5,"16"-1,7 0,1 1,-2 2,-3 0,-3 2,-3 1,-2 0,-6 0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54,'38'-5,"28"-6,7-2,-5 2,-8 3,-14 2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4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67,'5'38,"1"37,1 11,-2-1,-2-9,-1-8,0-11,3-10,1-9,0-5,-2-4,0-2,-2-1,-6-5,-2-5</inkml:trace>
  <inkml:trace contextRef="#ctx0" brushRef="#br0" timeOffset="487.289">1 236,'9'-8,"31"-25,1 1,2 3,0 1,3 2,0 2,41-15,-84 37,1 0,0 0,0 0,0 0,0 1,0-1,0 1,0 0,0 0,1 1,-1-1,0 1,0 0,1 0,-1 1,0-1,0 1,1 0,-1 0,0 0,0 0,0 1,0 0,0 0,-1 0,1 0,0 1,-1-1,0 1,1 0,-1 0,0 0,-1 0,1 0,0 1,-1 0,0-1,0 1,0 0,0 0,-2 8,-1-1,0 0,0 1,-1-1,0 0,-1 0,0 0,-1-1,-1 1,1-1,-1 0,-1 0,0 0,-1-1,1 0,-2 0,1-1,-1 0,-1 0,-5 4,-21 19,27-25,0 0,1 0,-1 1,2 0,-1 1,1-1,0 1,0 0,1 1,-1 1,6-4,0-1,0 1,1 0,0 0,0-1,0 1,0 0,1-1,0 1,0-1,1 0,-1 0,1 0,0 0,1 0,-1 0,1-1,0 0,0 1,0-1,1-1,-1 1,3 0,2 6,164 154,-148-146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1,'-7'2,"0"0,0 1,0 0,0 1,0-1,1 1,0 1,0-1,0 1,0 0,1 0,-1 1,2-1,-1 1,0 0,1 1,0-1,1 1,0 0,-2 4,3-9,-19 35,2 0,1 2,2 0,2 1,1 0,2 1,2 0,2 1,2 0,1 0,2 0,2 0,3 5,-1-32,1 0,1 0,0-1,1 0,1 0,0 0,1-1,0 0,1 0,1 0,7 7,3 11,-18-20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0,'-17'278,"4"-17,-11-146,22-94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0,'34'5,"25"1,7 0,-2-1,-7-1,-9-2,-8-1,-6-1,-3 0,-3 0,-6 0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0,'-10'2,"1"-1,-1 1,1 1,-1 0,1 0,0 1,0 0,1 1,-1-1,1 2,0-1,0 1,1 1,-1-1,2 1,-1 0,1 1,0-1,0 1,1 1,0-1,0 1,1 0,1 0,-1 0,1 0,1 1,0-1,0 1,1-1,0 1,0 8,-1-11,1 0,-1 0,1 0,1 0,-1 0,1 0,0 0,1 0,0 1,0-1,1 0,-1 0,1-1,1 1,-1 0,1-1,1 1,-1-1,1 0,0 0,0 0,1-1,0 0,0 1,0-2,0 1,1 0,0-1,0 0,0-1,7 4,-1-5,1 0,0-1,0 0,0-1,0 0,-1-1,1-1,0 0,-1-1,1 0,-1-1,0 0,0-1,7-3,5-4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1,'-21'22,"1"1,2 1,0 1,2 1,0 0,2 1,1 0,1 1,-6 25,16-50,1 1,1-1,-1 1,0 0,1-1,-1 1,1 0,0-1,1 1,-1 0,1 0,-1-1,1 1,0-1,0 1,1-1,-1 1,1-1,-1 0,1 1,0-1,1 0,-1 0,0-1,1 1,-1 0,1-1,0 1,0-1,0 0,0 0,1 0,-1-1,0 1,1-1,-1 0,1 0,-1 0,1 0,0 0,0-1,9-1,1 0,-1-1,1-1,-1 0,0 0,0-2,0 1,-1-2,1 0,-1 0,-1-1,1-1,-1 0,-1 0,1-1,-1 0,-1-1,0 0,0-1,-1 0,5-9,-7 14,-1 0,0 0,-1 0,0-1,0 0,0 0,0 0,-1-1,-1 1,1-1,-1 1,0-1,-1 0,0 0,0 0,-1 0,0 1,0-1,0 0,-1 0,-1 0,1 0,-4-6,1 10,-1 0,1 0,-1 1,0-1,-1 1,1 1,0-1,-1 1,0 0,1 0,-1 0,0 1,0 0,0 0,0 0,0 1,0 0,0 0,0 1,0 0,0 0,0 0,-5 2,-9 4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28,'-4'-3,"-1"0,1 0,-1 0,0 1,1-1,-1 1,-1 0,1 1,0-1,0 1,0 0,-1 1,1-1,-1 1,1 0,0 0,-1 1,1-1,0 1,0 1,-1-1,1 1,0 0,0 0,0 0,1 0,-1 1,0 0,1 0,0 0,0 1,0 0,0-1,0 1,1 0,0 1,-1-1,2 1,-1-1,0 1,1 0,0 0,0 2,3-2,0 1,1-1,0 0,0 0,0 0,0-1,1 1,0 0,0-1,0 1,0-1,1 0,0 0,0-1,0 1,0-1,1 0,-1 0,1 0,-1-1,1 1,0-1,0 0,0-1,1 1,0-1,14 9,65 48,-84-56,1-1,0 1,0 0,0 0,-1 0,1 0,-1 1,0-1,0 0,0 1,0-1,0 0,0 1,0-1,-1 1,1-1,-1 1,0 0,0-1,0 1,0-1,0 1,-1-1,1 1,-1 0,1-1,-1 0,0 1,0-1,0 1,-1-1,1 0,0 0,-1 0,1 0,-1 0,0 0,0 1,-12 8,-1 0,0 0,-1-2,1 0,-2 0,1-2,-1 0,-1-1,-7 2,15-5,-14 5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7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18,'39'0,"26"0,8 0,-5 0,-8 0,-10 0,-13-4,-9-3,-8 1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53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191 330,'-18'12,"1"2,0 0,1 1,1 1,0 0,1 1,1 0,1 1,0 1,1 0,1 0,-4 14,12-26,0 0,1 0,0 0,1 0,-1 0,1 1,0-1,1 0,0 0,0 0,1 0,0 0,0-1,0 1,1 0,0-1,0 0,1 1,-1-2,1 1,1 0,-1-1,1 1,0-1,0 0,5 2,0 2,0-1,0-1,1 0,0 0,0-1,0-1,1 0,0 0,0-1,0-1,1 0,-1 0,1-2,10 1,-4-5,1-1,-1-1,0-1,0-1,-1 0,0-1,0-1,-1-1,0-1,0 0,-1-1,-1 0,13-14,-27 25,15-10,-1 0,0-1,0-1,-1 0,-1-1,-1-1,0 0,0 0,-2-1,0-1,0 1,-2-2,0 1,4-17,-11 27,0 0,0 0,-1-1,0 1,0 0,-1 0,0-1,0 1,0 0,-1 0,0 0,-1 0,0 0,0 1,0-1,-1 1,0 0,0 0,0 0,-1 0,0 1,0 0,0 0,-1 0,0 1,0 0,-5-3,-2 0,0 0,0 1,-1 1,0 0,-1 0,1 2,-1 0,1 0,-1 2,0 0,0 0,0 2,-3 0,-7 1,1 2,-1 1,1 1,0 1,0 1,1 1,0 0,-13 10,9-2</inkml:trace>
  <inkml:trace contextRef="#ctx0" brushRef="#br0" timeOffset="533.186">21 555,'130'-77,"-119"72,17-9,-21 9,0 1,1 0,-1 0,1 1,0 0,0 0,0 1,0 0,0 1,1-1,-1 2,0-1,1 1,-1 0,4 1,-7 1,-1 1,0 0,0-1,0 1,0 1,0-1,0 0,-1 1,0 0,0 0,0 0,0 0,0 0,-1 1,2 3,30 38,-25-41,1 0,-1-2,1 1,0-1,0 0,1-1,-1 0,0-1,1 0,-1-1,1 0,-1-1,1 0,-1 0,0-1,1 0,-1-1,8-3,6-5,-6-1</inkml:trace>
  <inkml:trace contextRef="#ctx0" brushRef="#br0" timeOffset="1070.169">812 19,'0'-1,"0"1,0-1,0 0,0 0,0 1,0-1,0 0,0 1,1-1,-1 0,0 0,0 1,1-1,-1 1,1-1,-1 0,1 1,-1-1,1 1,-1-1,1 1,-1-1,1 1,-1-1,1 1,0-1,-1 1,1 0,0 0,-1-1,1 1,0 0,0 0,-1 0,1 0,0 0,0 0,-1 0,1 0,0 0,0 0,-1 0,1 0,0 0,-1 1,1-1,0 0,-1 0,1 1,0-1,-1 1,1-1,35 21,-24-7,0 1,-1 0,-1 0,-1 1,0 0,-1 1,0 0,-2 0,0 1,-1-1,0 1,-2 1,0-1,-1 0,-1 1,-1-1,0 1,-3 10,4-10,-1 1,-1-1,-1 1,-1-1,-1 1,0-1,-2-1,0 1,-1-1,-1 0,0 0,-6 8,-2-2,-1-1,-1 0,0-2,-2 0,-1-1,0-1,-1-1,-18 11,16-16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2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58 617,'-23'107,"13"-66,4-16,0 0,1 0,2 1,0-1,2 1,1 14,0-38,0 0,0 1,0-1,1 0,-1 1,1-1,0 0,-1 0,1 0,0 0,0 0,0 0,0 0,1 0,-1 0,1 0,-1 0,1-1,-1 1,1-1,0 1,0-1,0 0,0 1,0-1,0 0,0 0,0-1,0 1,0 0,1-1,-1 1,0-1,0 0,1 1,-1-1,0-1,82-27,-62 9,-1-2,0 0,-2 0,0-2,-2-1,0 0,-2-1,1-4,31-45,-22 37,161-266,-170 272,-2-1,-2 0,0-1,-3 0,-1-1,-1 0,-1 0,-3-1,0-7,-11 20,-9 52,3 12,2 2,2-1,2 1,-2 35,-1-3,-1 8,3 0,4 0,4 0,3 1,5 6,67 522,-72-408,-2-202,1 0,-1 1,0-1,0 0,-1 0,1 0,-1 0,1 1,-1-1,0 0,0 0,0 0,-1 0,1-1,-1 1,1 0,-1 0,0-1,0 1,0-1,-1 0,1 0,0 0,-1 0,0 0,1 0,-1 0,0-1,0 0,0 1,0-1,0 0,0-1,0 1,0 0,0-1,0 0,-1 1,1-1,0-1,0 1,0 0,-1-1,1 1,0-1,0 0,0 0,0-1,0 1,-2-2,-2-2,1 0,-1-1,1 1,1-1,-1-1,1 1,0-1,0 0,1 0,0 0,0-1,1 0,-1-3,-6-14</inkml:trace>
  <inkml:trace contextRef="#ctx0" brushRef="#br0" timeOffset="251.655">115 53,'-10'-10,"-2"2,-1 7,4 4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3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283 376,'-15'5,"0"1,0 0,1 1,-1 1,1 0,1 1,0 0,0 1,1 1,0 0,1 0,0 1,0 1,2 0,0 0,0 1,1 0,1 0,0 1,1 0,1 0,0 1,1-1,1 1,0 0,1 0,1 0,0 6,2-14,0 0,0 0,0-1,1 1,0-1,1 1,-1-1,1 0,1 0,0 0,0 0,0 0,1-1,-1 0,2 0,-1 0,1-1,-1 0,2 0,-1 0,0 0,1-1,0-1,0 1,5 1,0 0,0-1,1-1,-1 0,1 0,-1-1,1-1,0 0,0-1,0 0,0-1,-1 0,1-1,0-1,-1 0,5-2,4-2,-1-1,1 0,-2-2,0 0,0-1,-1-1,0-1,-1 0,0-2,-1 0,-1 0,-1-1,0-1,-1-1,0 0,-2 0,0-1,-1-1,-1 1,-1-2,5-19,-11 32,0 0,-1 0,0 0,-1 0,0-1,0 1,0 0,-1 0,0 0,-1 0,0 0,0 0,-1 0,0 1,0-1,-1 1,0 0,0 0,0 0,-1 1,0-1,-1 1,1 0,-1 0,0 1,-1 0,1 0,-1 1,0-1,0 1,0 1,-1 0,1 0,-1 0,-3 0,-5 0,1 1,-1 0,0 1,0 1,1 0,-1 1,0 1,0 0,1 2,0-1,-1 2,2 0,-1 1,0 0,0 2,-17 8</inkml:trace>
  <inkml:trace contextRef="#ctx0" brushRef="#br0" timeOffset="332.722">1 743,'18'-23,"0"1,2 1,1 1,0 0,2 2,0 0,1 2,1 0,1 2,-23 12,1 1,0 0,0 0,-1 0,1 0,0 1,0-1,0 1,0 0,0 0,0 1,0-1,0 1,-1 0,1 0,0 0,0 1,-1-1,1 1,-1 0,1 0,-1 0,0 0,0 1,0-1,0 1,0 0,0 0,-1 0,1 0,-1 0,0 0,0 1,0-1,-1 1,1 1,3 1,-1 1,2-1,-1 0,0 0,1-1,0 1,1-1,-1-1,1 1,0-1,0 0,0 0,1-1,-1 0,1-1,0 0,0 0,-1 0,1-1,0 0,1-1,-1 1,3-2,93-2,-92 2</inkml:trace>
  <inkml:trace contextRef="#ctx0" brushRef="#br0" timeOffset="879.964">1102 545,'19'-5,"16"-1,7 0,1 1,-2 2,-3 0,-4 2,-2 1,-6-5,-4-1,0 0,1 1,1 2,1 1,2 0,0 2,-4 0</inkml:trace>
  <inkml:trace contextRef="#ctx0" brushRef="#br0" timeOffset="1128.171">1045 799,'43'-5,"34"-6,8-1,0-4,-11 1,-12 3,-12 4,-15 3</inkml:trace>
  <inkml:trace contextRef="#ctx0" brushRef="#br0" timeOffset="1582.812">2372 404,'-51'2,"0"2,0 3,1 2,-28 9,15 7,62-25,-1 1,1 0,0 0,0 0,-1-1,1 1,0 0,0 1,0-1,0 0,0 0,0 0,1 1,-1-1,0 0,0 1,1-1,-1 1,1-1,0 0,-1 1,1-1,0 1,0-1,0 1,0-1,0 1,0-1,0 1,0-1,1 1,-1-1,1 1,-1-1,1 1,-1-1,1 0,0 1,0-1,0 1,7 6,-1 1,1-2,1 1,-1-1,1-1,0 1,1-2,0 1,-1-1,2-1,-1 1,5-1,73 42,-85-44,0-1,0 1,-1 0,1 0,0 0,-1 0,0 1,1-1,-1 0,0 1,0 0,0-1,0 1,-1 0,1 0,-1 0,0 0,0 0,0 1,0-1,0 0,-1 0,1 1,-1-1,0 0,0 1,0-1,-1 0,1 1,-1-1,0 0,0 0,0 0,0 1,0-1,-1 0,1-1,-1 1,0 0,0 0,0-1,0 1,-1-1,1 1,0-1,-1 0,-1 1,-15 8,0 0,0-2,-1 0,0-1,0-1,-1-1,0 0,0-2,-2-1,-46 16,50-14</inkml:trace>
  <inkml:trace contextRef="#ctx0" brushRef="#br0" timeOffset="2200.234">2372 884,'44'-87,"-33"69,0-1,1 2,2 0,-1 0,2 1,0 1,1 0,0 1,13-8,131-71,-159 93,0-1,0 0,0 1,0 0,0-1,0 1,0 0,0-1,0 1,0 0,0 0,0 0,0 0,0 0,1 0,-1 0,0 0,0 0,0 1,0-1,0 0,0 1,0-1,0 1,0-1,0 1,-1-1,1 1,0 0,0-1,0 1,-1 0,1 0,0 0,-1 0,1-1,-1 1,1 0,-1 0,1 0,-1 0,1 0,-1 0,0 0,0 0,0 0,1 1,-1-1,0 0,0 0,-7 56,6-56,0 1,0-1,0 1,0 0,0-1,1 1,-1 0,1 0,-1-1,1 1,-1 0,1 0,0 0,0 0,0 0,0-1,0 1,1 0,-1 0,0 0,1 0,-1-1,1 1,0 0,0 0,-1-1,1 1,0-1,1 1,-1-1,0 1,0-1,1 0,-1 1,0-1,1 0,-1 0,1 0,0 0,-1 0,1 0,0-1,0 1,-1 0,1-1,0 0,0 1,0-1,0 0,1 0,11-3,-1 0,1-1,0-1,-1 0,0-1,0 0,-1-1,12-8,-3 3,186-99,-206 111,-1-1,1 1,-1-1,0 1,1 0,-1-1,1 1,-1 0,1-1,-1 1,1 0,0-1,-1 1,1 0,-1 0,1 0,-1 0,1 0,0 0,-1 0,1 0,-1 0,1 0,0 0,-1 0,1 0,-1 0,1 0,0 0,-1 1,1-1,-1 0,1 1,-1-1,1 0,-1 1,1-1,-1 0,1 1,-1-1,0 1,1-1,-1 1,0-1,1 1,-1-1,0 1,1-1,-1 1,0 0,0-1,0 1,0-1,0 1,0 0,0-1,0 1,0-1,0 1,0 0,0-1,0 1,0-1,0 1,0-1,-1 1,1 0,-22 46,15-34,2-2,-20 62,24-71,1 0,0 0,0 0,0 0,0 0,1 0,-1 0,0-1,1 1,0 0,-1 0,1 0,0 0,0-1,0 1,0 0,0-1,0 1,0-1,1 1,-1-1,0 1,1-1,-1 0,1 0,0 0,-1 0,1 0,0 0,0 0,0-1,-1 1,1-1,0 1,0-1,2 1,17 2</inkml:trace>
  <inkml:trace contextRef="#ctx0" brushRef="#br0" timeOffset="3014.243">3670 488,'-26'9,"0"2,1 0,0 1,1 2,0 0,1 2,1 0,1 2,-16 15,35-32,0 0,1 1,-1-1,0 1,0-1,1 1,-1-1,1 1,-1 0,1-1,0 1,0 0,0 0,0 0,0 0,0 0,0 1,1-1,-1 0,1 0,0 0,-1 1,1-1,0 0,0 0,0 0,1 1,-1-1,1 0,-1 0,1 0,0 0,-1 1,1-1,0 0,0 0,1-1,-1 1,0 0,1 0,-1-1,1 1,-1 0,1-1,0 0,0 1,-1-1,1 0,0 0,0 0,0 0,1 0,-1-1,0 1,0 0,0-1,1 0,15-3,-1 0,1-2,-1 0,1-1,-1 0,-1-2,0 0,0-1,0 0,-1-2,2-2,-11 10,159-118,-164 121,-1-2,1 1,0 0,0 0,-1-1,1 1,0 0,0 0,0 0,0 0,0 0,0 0,1 0,-1 1,0-1,0 0,1 0,-1 1,0-1,1 1,-1 0,0-1,1 1,-1 0,1 0,-1-1,1 1,-1 0,0 1,1-1,-1 0,1 0,-1 1,1-1,-1 1,0-1,1 1,-1-1,0 1,0 0,1 0,-1-1,0 1,0 0,0 0,0 0,0 0,0 1,19 126,-18-124,0 0,-1 0,1-1,0 1,1 0,-1-1,1 0,-1 0,1 0,0 0,0 0,0 0,1-1,-1 1,1-1,-1 0,1 0,0-1,0 1,0-1,0 1,0-1,0-1,0 1,0 0,0-1,0 0,0 0,0 0,1-1,-1 1,0-1,0 0,3-1,19-7,0-2,0-1,-1 0,-1-2,0-1,-1-1,0-1,-2-1,0-1,-1-1,5-7,-3 8,-1-2,-1 0,-1-1,-1-1,-1-1,-2-1,2-3,-11 16,0 3,-1 0,-1 0,0 0,0 0,0-1,-1 0,-1 1,0-1,0 0,-1-1,0 1,-1 0,0-6,-2 13,1 1,-1-1,0 1,0 0,0 0,0 0,-1 0,1 0,0 0,-1 1,1-1,-1 1,0-1,0 1,1 0,-1 0,0 0,0 1,0-1,0 1,0 0,0-1,0 1,0 1,0-1,0 0,0 1,0-1,0 1,0 0,1 0,-1 0,0 0,1 1,-1-1,0 1,1 0,0-1,-1 1,1 0,0 0,0 1,0-1,0 0,0 1,-9 7,-1 0,1 1,1 0,0 1,1 0,0 0,1 1,0 1,1-1,1 1,0 0,1 0,0 1,1 0,1 0,0 0,1 0,1 0,0 0,1 0,1 1,0-1,4 13,-2-21,0-1,0 1,1-1,0 0,0 0,0-1,1 1,0-1,0 0,0 0,1 0,0-1,0 0,0 0,0-1,1 1,-1-1,1-1,0 1,0-1,0 0,1-1,159 13,-143-18,-1 0,0-2,0 0,-1-2,1 0,-2-2,1 0,-1-1,-1-2,0 0,-1-1,0-1,9-10,3 1,-13 13,0-2,0 0,-2-2,1 1,-2-2,0 0,-1-1,-1-1,0 0,-2 0,0-1,-1-1,0 1,-2-2,-1 1,0-1,-1 0,-2-1,0 0,-1-4,-3 23,0-1,0 1,-1-1,1 1,-1 0,0-1,0 1,0 0,-1-1,1 1,-1 0,1 0,-1 0,0 0,0 0,-1 1,1-1,-1 1,1-1,-1 1,0 0,1 0,-1 0,0 0,-1 1,1-1,0 1,0 0,-1 0,1 0,0 0,-1 0,1 1,-1 0,1-1,-1 1,1 1,-1-1,1 0,-1 1,1 0,-1 0,1 0,-2 1,-6 1,0 1,0 0,0 1,0 1,1-1,0 2,0-1,1 1,-1 1,2 0,-1 0,1 0,0 1,1 1,0-1,0 1,1 0,1 1,0 0,0-1,1 1,0 1,1-1,0 1,1-1,0 1,1 0,0 0,1-1,0 1,1 0,1 0,1 5,3 4,1 0,1 0,1-1,0 0,2 0,0-1,2-1,0 0,0 0,2-1,0-1,1-1,1 0,0-1,1-1,0-1,1 0,1-1,-1-1,2-1,20 6,12-5,-29-8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12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57,'1'1,"1"0,-1 0,0 0,0 0,0 0,-1 0,1 1,0-1,0 0,-1 1,1-1,0 0,-1 1,1-1,-1 1,0-1,0 0,1 1,-1-1,0 1,0-1,0 1,0-1,-1 1,1-1,0 1,-1-1,1 1,-1-1,1 0,-1 1,0-1,1 0,-1 0,0 1,0-1,0 1,-1 7,-30 259,33-183,-12 124,1-145,-20 65,30-134,5-7</inkml:trace>
  <inkml:trace contextRef="#ctx0" brushRef="#br0" timeOffset="247.897">0 481,'39'-5,"41"-11,16-8,-2 1,-9-1,-13 3,-14 1,-13-1,-9 3,-5 0,-9 3</inkml:trace>
  <inkml:trace contextRef="#ctx0" brushRef="#br0" timeOffset="700.113">706 1,'-21'114,"4"1,5 0,6 1,5 52,0-165,1 1,-1-1,1 1,0-1,-1 1,2 0,-1-1,0 1,1-1,0 1,0-1,0 0,0 1,0-1,1 0,-1 0,1 0,0 0,0 0,0 0,0 0,0-1,1 1,0-1,-1 1,1-1,0 0,0 0,0 0,0-1,0 1,0-1,1 0,-1 1,1-2,-1 1,0 0,1-1,0 1,-1-1,1 0,-1 0,1 0,-1-1,1 1,1-2,94-64,-70 42,102-82,-130 105,0 0,0 0,1-1,-1 1,0 0,1 1,-1-1,1 0,-1 0,1 0,0 1,-1-1,1 1,-1 0,1-1,0 1,-1 0,1 0,0 0,0 0,-1 0,1 0,0 0,-1 1,1-1,-1 1,1-1,0 1,-1 0,1-1,-1 1,1 0,-1 0,0 0,1 0,-1 0,0 1,0-1,0 0,0 0,0 1,0-1,0 1,0-1,0 1,-1-1,1 1,-1-1,1 1,-1 0,1-1,-1 1,0 0,0-1,0 1,0 2,-11 70,9-69,0 0,1 0,-1 0,1 0,0 0,0 0,1 1,-1-1,1 0,0 0,1 1,-1-1,1 0,0 0,0 0,1 1,0-1,0-1,2 5,6 4</inkml:trace>
  <inkml:trace contextRef="#ctx0" brushRef="#br0" timeOffset="1100.463">1242 707,'16'-5,"0"-1,-1-1,1 0,-1 0,-1-2,1 0,-2-1,1 0,-1-1,-1 0,0-1,-1 0,0-1,0-1,4-7,-14 20,-1 0,1-1,0 1,0 0,-1 0,1 0,-1 0,1 0,-1-1,1 1,-1 0,1-1,-1 1,0 0,0 0,0-1,0 1,0 0,0-1,0 1,0 0,-1-1,1 1,0 0,-1 0,1-1,-1 1,0 0,1 0,-1 0,0 0,0 0,1 0,-1 0,0 0,0 0,0 0,0 0,0 0,0 1,-1-1,1 0,0 1,0-1,0 1,-1-1,1 1,0 0,-1 0,1-1,0 1,-2 0,-67 22,61-16,-1 1,1 0,0 1,0 0,1 0,0 1,0 0,1 0,0 1,1 0,0 0,1 0,0 1,0 0,1 0,1 0,0 1,0-1,1 1,1-1,-1 9,2-16,1 0,-1 0,1-1,0 1,0 0,1-1,-1 1,1-1,-1 1,1-1,0 0,0 0,1 0,-1 0,1 0,-1 0,1-1,0 1,0-1,0 0,0 0,0 0,1 0,-1 0,1-1,-1 1,1-1,-1 0,1 0,0-1,0 1,8 1,0-1,1 0,-1 0,0-2,0 1,0-1,0-1,0 0,2-2,11-3</inkml:trace>
  <inkml:trace contextRef="#ctx0" brushRef="#br0" timeOffset="1544.177">1638 763,'43'-29,"-1"-2,-2-1,-1-3,-1-1,-2-1,13-21,-29 39,-11 38,-10-13,1 0,0 0,0-1,0 1,1 0,0 0,0-1,1 1,-1-1,1 1,0-1,1 0,-1 1,1-1,0 0,0-1,1 1,0-1,-1 1,1-1,1 0,-1 0,1-1,-1 1,1-1,0 0,0-1,0 1,1-1,-1 0,1 0,4 1,2-3,0 0,0 0,-1-1,1-1,0 0,-1-1,1 0,-1-1,0 0,0 0,0-1,-1-1,1 0,-1 0,-1-1,1-1,-1 1,-1-1,1-1,-1 0,-1 0,0 0,0-1,-1 0,0 0,0-1,-1 0,-1 0,0 0,0 0,-1-1,-1 1,0-1,0-11,1-2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1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1,'-2'6,"-7"10,1 0,0 1,1 0,1 1,1 0,1 0,0 0,1 4,4 208,-2-228,0 0,1 0,0 0,-1 0,1 0,0 0,0 1,0-1,0 0,1 0,-1 0,0 0,1 0,0 0,-1 0,1 0,0 0,0 0,0 0,0 0,1-1,-1 1,0 0,1-1,-1 1,1-1,-1 0,1 1,0-1,0 0,-1 0,1 0,0 0,0 0,0 0,0-1,0 1,0-1,0 1,1-1,-1 0,0 0,0 0,0 0,0 0,0 0,0-1,0 1,0-1,0 0,0 1,0-1,0 0,0 0,0 0,0 0,0 0,-1-1,1 1,10-13,0-1,-1 0,0 0,-1-1,-1 0,-1-1,0 0,-2 0,1-1,-2 0,2-11,28-73,-1 45,-31 58,-1 0,0 0,1 0,-1 0,0 1,0-1,0 1,0-1,0 1,-1 0,1 0,0 0,-1 0,1 0,-1 0,0 0,0 0,0 1,0-1,0 0,0 1,-1-1,1 1,-1-1,1 3,-1-4,50 156,-6 2,18 144,-50-231,-5-44,-2 0,-1 1,-1-1,-1 1,-2 0,-1 0,-4 23,5-46,-1 0,0 0,0 0,-1 0,0 0,0 0,0-1,-1 1,0-1,0 1,0-1,-1 0,1 0,-1 0,-1-1,1 1,0-1,-1 0,0 0,0-1,0 1,-1-1,1-1,-1 1,1-1,-1 1,0-2,0 1,0-1,0 1,0-2,0 1,-1-1,1 0,0 0,0-1,0 1,0-1,0-1,0 1,-1-2,2 1,0-2,0 1,1 0,0-1,-1 0,1 0,1 0,-1 0,1-1,-1 1,1-1,1 0,-1 0,1 0,-1 0,2 0,-1-1,0 1,1-1,0 1,0-4,3-123,-2 130,1-15,0 0,2 0,0 0,0 1,2 0,0-1,0 1,2 1,0-1,1 1,0 1,2-1,-1 2,2-1,0 1,12-11,90-56,-92 69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26,'28'0,"25"0,8 0,-2 0,-11-5,-9-1,-6 0,-4 1,-2 1,-6 7,-6 2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89,'38'-10,"23"-3,5-4,-3 1,-8 3,-9 3,-7 4,-5 3,-9 2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1 169,'0'-2,"0"-1,0 1,0-1,1 0,-1 1,1-1,-1 1,1-1,0 1,0 0,0-1,0 1,1 0,-1 0,1-1,-1 1,1 0,0 1,0-1,0 0,0 0,0 1,1-1,-2 1,126-92,-124 90,0 1,0 0,0 0,0 0,0 0,1 1,-1-1,1 1,-1 0,1 0,0 0,-1 0,1 1,0-1,-1 1,1 0,0 0,-1 1,1-1,0 1,-1 0,1-1,0 2,-1-1,1 0,-1 1,0-1,1 1,-1 0,0 0,0 1,0-1,-1 1,1-1,1 3,14 27,-15-25,0 0,0 0,1-1,0 1,0-1,1 0,-1 0,1-1,1 1,-1-1,1 0,0 0,0-1,0 0,0 0,1 0,0-1,1 0,9 2,1-2,0 0,-1-1,1-1,0-1,0-1,0 0,0-1,0-1,3-1,3-3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6,'-12'-2,"-1"0,0 1,0 0,0 1,0 1,0 0,1 0,-1 1,0 1,1 0,0 1,-2 1,8-3,0 1,1 0,-1 0,1 0,-1 0,1 1,0 0,1 0,-1 0,1 1,-1-1,1 1,1 0,-1 0,1 1,0-1,0 1,0 0,1-1,0 1,0 0,0 1,1-1,0 0,0 2,9 223,-35-6,-4-81,30-143,1 1,-1 0,1 1,-1-1,1 0,0 0,0 0,0 0,0 0,0 0,0 0,0 0,1 0,-1 0,1 0,0 0,-1 0,1 0,0 0,0 0,0 0,1-1,-1 1,0 0,1-1,-1 1,1-1,-1 1,1-1,0 0,-1 0,1 0,0 0,0 0,0 0,0 0,0-1,0 1,0-1,0 1,0-1,0 0,0 0,94-4,50-31,-121 33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0,'-6'17,"1"0,0 0,1 0,0 1,2-1,0 1,1 4,-9 60,-8 90,-5-42,25-119,3-6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54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81,'45'-37,"-35"31,0 0,1 1,-1 0,1 1,1 0,-1 0,0 1,1 1,0 0,-1 0,1 1,0 1,0 0,5 1,-15 0,0-1,-1 1,1 0,-1-1,1 1,-1 0,0 0,1 0,-1 0,0 0,0 1,0-1,0 0,0 1,0-1,0 0,0 1,0-1,-1 1,1-1,0 1,-1-1,0 1,1 0,-1-1,0 1,0 0,0-1,0 1,0 0,0-1,0 1,0 0,-1-1,1 1,-1-1,1 1,-2 1,-30 59,-51 37,-31 49,109-138,2-8,1 0,-1 1,1-1,0 1,0 0,0 0,0 0,1 0,-1 0,1 0,0 0,-1 1,2-1,-1 0,0 1,1-1,-1 1,1-1,0 1,0-1,0 0,1 1,-1-1,1 1,0-1,0 0,0 1,0-1,1 0,-1 0,1 0,0 0,0 0,0 0,0-1,0 1,1-1,1 3,7-3,0 0,1 0,-1-1,1 0,-1-1,0 0,1-1,-1 0,1-1,-1 0,0-1,0 0,0-1,0 0,4-3,7-2,-3 1</inkml:trace>
  <inkml:trace contextRef="#ctx0" brushRef="#br0" timeOffset="328.567">726 81,'-14'19,"-5"12,1 4,-2 2,3-1,4-1,5-3,3-1,-2-6,0-3,2 0,1-9,6-6,3-5</inkml:trace>
  <inkml:trace contextRef="#ctx0" brushRef="#br0" timeOffset="582.58">952 24,'-24'44,"-8"18,2 4,6-4,6-9,12-12,7-10,2-4,2-7</inkml:trace>
  <inkml:trace contextRef="#ctx0" brushRef="#br0" timeOffset="994.353">585 166,'6'-12,"0"1,1-1,0 1,0 1,1-1,1 1,0 1,0 0,0 0,2 0,-1 1,1 1,3-2,-8 8,0-1,0 1,0 0,0 1,0 0,0 0,0 0,0 0,0 1,0 0,0 0,0 1,0 0,0 0,-1 0,1 1,-1 0,0 0,0 0,0 0,0 1,0 0,-1 0,1 0,2 5,42 25,-35-28,1-1,-1 0,1 0,0-2,1 0,-1-1,0 0,1-1,0-1,-1 0,1-1,-1-1,0 0,1-1,2-2,7-2</inkml:trace>
  <inkml:trace contextRef="#ctx0" brushRef="#br0" timeOffset="1430.95">246 617,'18'9,"-9"-2,1-2,0 0,1 0,-1-1,1 0,0-1,0 0,0 0,0-2,0 1,1-1,10-1,657-127,-368 117,-284 10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25,'48'-4,"21"-3,3 1,-6 2,-14 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3,'-6'-1,"1"0,0 1,0 0,-1 0,1 0,0 0,-1 1,1 0,0 0,0 0,0 1,0 0,0 0,0 0,1 1,-5 2,-3 1,1 1,0 1,0 0,0 1,1 0,0 0,1 1,0 1,0-1,1 1,1 1,0-1,0 1,1 1,1-1,0 1,1 0,0 0,1 0,0 1,2-1,-2 14,1-8,1-1,1 1,0 0,1-1,1 1,1 0,1-1,0 0,1 0,1 0,1-1,0 0,3 3,-9-18,2 7,1 1,0 0,1-1,0 0,0 0,1 0,0-1,1 0,0 0,0-1,0 0,1 0,0 0,1-1,-1 0,1-1,0 0,0 0,1-1,0-1,-1 1,1-1,5 0,9-6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170 153,'-5'28,"-1"30,0 9,1-3,2-6,1-9,0-7,2-7,0-4,0-3,0-1,1 0,-1-1,0 1,0 0,0 1,0-5</inkml:trace>
  <inkml:trace contextRef="#ctx0" brushRef="#br0" timeOffset="582.363">0 321,'36'-46,"2"2,1 2,3 1,1 2,12-7,-46 39,0 0,0 1,1 0,0 0,0 1,0 0,1 1,-1 0,1 1,0 0,0 1,0 0,1 0,-1 1,0 1,0 0,1 1,4 0,-13 0,0 0,0 0,0 0,0 0,-1 0,1 1,0-1,-1 1,1-1,-1 1,0 0,1 0,-1 0,0 0,0 1,0-1,-1 1,1-1,-1 1,1-1,-1 1,0 0,0 0,0 0,0-1,0 1,-1 0,1 0,-1 0,0 0,0 0,0 0,-1 3,-23 98,10-78,-1 0,-1-2,-2 0,0 0,-1-2,-2-1,0 0,-1-1,-1-2,-6 4,27-21,1 0,-1 0,1 0,0 0,-1 1,1-1,0 1,0-1,0 1,0-1,0 1,0-1,1 1,-1 0,0-1,1 1,0 0,-1 0,1 0,0-1,0 1,0 0,0 0,0 0,0-1,0 1,1 0,-1 0,1-1,-1 1,1 0,0-1,-1 1,1 0,0-1,0 1,0-1,0 1,1-1,-1 0,0 1,1-1,66 48,-19-23,-30-18,0 1,-1 1,0 1,0 0,-1 2,-1 0,0 0,-1 2,0 0,2 4,-7-1,-3-1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84 395,'-4'38,"-8"27,0 8,1-4,2-9,4-10,-3-9,0-6,1-5,3-2,1-1,6-6,2-5</inkml:trace>
  <inkml:trace contextRef="#ctx0" brushRef="#br0" timeOffset="251.038">282 677,'48'0,"20"0,4 0,-5 0,-10 0,-14 0</inkml:trace>
  <inkml:trace contextRef="#ctx0" brushRef="#br0" timeOffset="790.881">1044 451,'-9'15,"1"-1,0 2,1-1,0 1,1 0,1 1,1-1,0 1,1 0,1 0,1 0,0-13,1 0,1-1,-1 1,0-1,1 1,0 0,0-1,0 1,0-1,1 0,-1 1,1-1,0 0,0 0,0 0,0 0,0 0,1-1,-1 1,1-1,0 1,0-1,0 0,0 0,0 0,0-1,0 1,1-1,-1 0,1 1,-1-1,1-1,-1 1,3 0,5 0,0-1,0 1,-1-2,1 1,0-2,0 1,-1-1,1-1,-1 0,1-1,-1 0,2 0,0-1,-1-1,0 0,0-1,-1 0,0 0,0-1,-1 0,0-1,0 0,-1-1,0 0,0 0,-1 0,-1-1,5-11,-6 15,0-1,-1 0,0 0,-1 0,1 0,-2-1,1 1,-1-1,-1 0,1 1,-1-1,-1 0,0 0,0 0,-1 0,0 1,0-1,-1 0,0 0,-1 1,0 0,0-1,-1 1,0 0,-3-4,3 7,0 0,0 0,-1 0,1 1,-1 0,0 0,0 0,-1 0,1 1,-1 0,0 0,0 1,0-1,0 1,0 0,0 1,-1 0,1 0,0 0,-1 1,1 0,-1 0,1 0,0 1,-1 0,1 0,0 1,-5 1,-47 20,34-12</inkml:trace>
  <inkml:trace contextRef="#ctx0" brushRef="#br0" timeOffset="1105.458">959 621,'29'-24,"14"-8,5 1,-2 11,-7 14,-12 12,-5 6,-1 5,0 0,2-3,1-4,2-9,1-3,1-3,0-4,0-2,1 2,-5 2</inkml:trace>
  <inkml:trace contextRef="#ctx0" brushRef="#br0" timeOffset="2167.634">1467 254,'-1'-1,"0"0,1 1,-1-1,0 0,1 1,-1-1,1 0,-1 0,1 0,0 0,-1 0,1 0,0 1,-1-1,1 0,0 0,0 0,0 0,0 0,0 0,0 0,0 0,0 0,0 0,1 0,-1 0,0 0,1 0,-1 0,0 1,1-1,-1 0,1 0,-1 0,1 1,0-1,-1 0,1 1,0-1,0 0,-1 1,1-1,0 1,0-1,0 1,0-1,-1 1,2 0,45-17,40 14,-85 3,0 0,0 0,0 0,0 1,0-1,0 1,0-1,-1 1,1 0,0-1,0 1,0 0,-1 0,1 0,-1 1,1-1,-1 0,1 1,-1-1,0 1,1-1,-1 1,0-1,0 1,0 0,0 0,-1-1,1 1,0 0,-1 0,1 0,-1 0,0 0,1 0,-1 0,0 0,0 0,-1 0,1 0,0 0,-1 0,-12 34,12-34,-1-1,1 0,0 1,-1-1,1 1,0-1,0 1,0 0,0 0,0-1,0 1,1 0,-1 0,1 0,-1 0,1 0,0-1,0 1,-1 0,1 0,1 0,-1 0,0 0,0 0,1 0,-1 0,1 0,-1 0,1-1,0 1,0 0,0-1,0 1,0 0,0-1,1 1,-1-1,0 1,1-1,-1 0,1 0,-1 0,1 1,0-2,-1 1,1 0,0 0,0 0,0-1,-1 1,1-1,1 1,137 0,-114-2</inkml:trace>
  <inkml:trace contextRef="#ctx0" brushRef="#br0" timeOffset="2538.371">649 875,'105'1,"0"-4,0-4,-1-5,65-18,234-51,-323 66,-62 8</inkml:trace>
  <inkml:trace contextRef="#ctx0" brushRef="#br0" timeOffset="3037.298">1156 988,'191'-18,"-118"20,-73-1,0 1,1-1,-1 1,0 0,0-1,0 1,0 0,-1-1,1 1,0 0,-1-1,1 1,-1-1,0 1,1-1,-1 1,0-1,0 1,0-1,0 0,0 1,0-1,0 0,-1 0,1 0,0 0,-1 0,1 0,0 0,-1-1,1 1,-1 0,0-1,1 1,-1-1,-2 3,-119 74,122-75,-1 0,1 0,0 0,0 1,0-1,1 0,-1 1,0-1,1 0,0 1,-1-1,1 1,0-1,0 1,1-1,-1 1,0-1,1 0,-1 1,1-1,0 0,0 1,0-1,0 0,0 0,1 0,-1 0,0 0,1 0,0 0,-1 0,1-1,0 1,0 0,0-1,0 0,0 1,0-1,1 0,-1 0,0 0,0-1,1 1,-1 0,1-1,-1 0,0 1,1-1,-1 0,1 0,-1-1,2 1,15 1,1-1,-1-1,1 0,-1-2,0 0,1-1,-1-1,-1-1,1-1,-1 0,0-1,8-6,-19 11,17-8</inkml:trace>
  <inkml:trace contextRef="#ctx0" brushRef="#br0" timeOffset="3673.278">1975 197,'68'117,"-38"-71,-3 0,-1 2,-3 1,6 21,-23-53,-1 0,0 1,-2-1,0 1,-1 0,0 0,-2 0,0 0,-1 0,-1 0,0 0,-1 0,-2-1,1 0,-3 3,-1 1,-1-1,-1-1,0 0,-2 0,0-1,-1 0,-1-1,-1-1,0 0,-1-1,0-1,-2 0,-18 11,-10 4,27-19</inkml:trace>
  <inkml:trace contextRef="#ctx0" brushRef="#br0" timeOffset="6970.262">2116 28,'284'-27,"-282"27,-1 0,1 0,0 0,0 0,0 0,0 0,-1 1,1-1,0 1,0-1,-1 1,1 0,0 0,-1-1,1 1,0 0,-1 1,0-1,1 0,-1 0,0 0,1 1,-1-1,0 1,0-1,0 1,0 0,0-1,-1 1,1 0,0-1,-1 1,1 0,-1 0,0 0,-7 69,2-43,-5 286,12-200,-2 255,0-366,1 0,-1 0,0 0,0 0,0 0,0 0,0 0,0 0,-1 0,0 0,1 0,-1 0,0-1,-1 1,1 0,0-1,-1 1,0 0,1-1,-1 0,0 1,0-1,0 0,-1 0,1 0,0 0,-1-1,1 1,-1-1,0 1,1-1,-1 0,0 0,0 0,0 0,-1 0,-183 8,168-3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80,'-1'31,"2"-1,1 1,2-1,1 0,1 0,1-1,2 1,6 13,-14-40,0 0,-1 0,1 0,0 1,1-1,-1 0,1 0,-1 0,1-1,0 1,0 0,0-1,0 1,0-1,1 0,-1 1,1-1,0 0,0-1,-1 1,1 0,0-1,0 0,0 1,1-1,-1-1,0 1,0 0,1-1,-1 1,0-1,0 0,1 0,-1-1,0 1,1 0,-1-1,0 0,0 0,0 0,0 0,1-1,-2 1,1-1,0 0,0 1,0-1,0-2,112-159,-84 113,101-124,-131 173,-1 0,1-1,-1 1,1 0,-1 0,1 0,0 0,0 0,-1 0,1 0,0 0,0 0,0 0,0 0,0 0,0 1,0-1,1 0,-1 1,0-1,0 1,0-1,1 1,-1 0,0 0,1-1,-1 1,0 0,1 0,-1 0,0 0,0 1,1-1,-1 0,0 0,1 1,-1-1,0 1,0-1,0 1,1-1,-1 1,0 0,0 0,0-1,0 1,0 0,0 0,-1 0,1 0,0 0,0 0,-1 1,1-1,0 0,-1 0,1 0,-1 188,-2 236,3-409,-1 0,-1 0,-1-1,0 1,-1 0,0-1,-2 0,0 0,0 0,-1 0,-1-1,-1 0,0-1,0 1,-2-1,1-1,-2 0,0 0,0-1,-9 6,16-14,0 0,0-1,0 1,0-1,-1 0,1 0,-1-1,1 1,-1-1,1 0,-1-1,0 1,0-1,1 1,-1-1,0-1,0 1,1-1,-1 0,0 0,1 0,-1-1,1 1,0-1,-1 0,1 0,0-1,0 1,0-1,0 0,1 0,-1 0,1-1,0 1,0-1,0 0,0 0,1 0,0 0,-1 0,1-1,1 1,-1 0,1-1,-1-1,1-12,1 0,0 0,1 0,1-1,1 1,0 0,1 1,1-1,1 1,1 0,0 0,1 1,1 0,0 0,1 1,1 0,0 1,1 0,13-11,-3-3,-15 18,0 1,1 0,0 0,0 1,1 0,0 0,0 1,1 0,0 1,0 0,0 1,1 0,0 0,0 1,5-1,8 1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1,'44'4,"32"-2,10-2,-7-2,-10 1,-14 0,-10 0,-8 0,-16 1,-11-1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46,'43'0,"34"-5,8-1,-1 0,-9-4,-14 0,-16 2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1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1 198,'33'-10,"21"2,7 2,-4 2,-5 2,-8 1,-6 1,-5 0,-3 1,-2-1,-1 0,0 1,0-1,0 0,-4 0</inkml:trace>
  <inkml:trace contextRef="#ctx0" brushRef="#br0" timeOffset="248.474">1 395,'43'0,"29"-5,6-1,-4 0,-11 1,-11 2,-9 1,-8 0,-9 2</inkml:trace>
  <inkml:trace contextRef="#ctx0" brushRef="#br0" timeOffset="769.141">311 0,'112'33,"-105"-31,23 5,0 1,0 1,-1 1,0 2,-1 1,-1 1,0 2,10 8,-35-23,0 0,0 1,0-1,0 1,-1-1,1 1,-1 0,1 0,-1-1,1 1,-1 0,0 0,0 1,0-1,0 0,-1 0,1 0,0 1,-1-1,0 0,1 1,-1-1,0 0,0 1,0-1,-1 0,1 1,0-1,-1 0,0 0,1 1,-1-1,0 0,0 0,0 0,-1 0,1 0,0 0,-1 0,1 0,-1-1,0 1,0 0,-212 164,161-116,-54 68,97-97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4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169 288,'0'680,"0"-656</inkml:trace>
  <inkml:trace contextRef="#ctx0" brushRef="#br0" timeOffset="478.453">0 373,'43'-23,"0"1,2 3,0 2,1 1,1 3,0 1,1 3,9 1,60 5,-114 3,0 1,0 0,0 0,0 0,0 0,-1 0,1 1,0-1,0 1,-1 0,1 0,-1 0,1 0,-1 0,0 0,0 0,0 1,0 0,-1-1,1 1,-1 0,1-1,-1 1,0 0,0 0,0 0,0 0,-1 0,1 1,-1-1,0 0,0 0,0 0,0 2,-4 6,0 0,0 1,-1-1,0-1,-1 1,-1-1,1 0,-2-1,1 1,-1-1,0-1,-1 1,0-2,-1 1,1-1,-1-1,-1 1,-8 3,-138 112,154-119,0 0,0 1,1-1,-1 1,1 0,0 0,0-1,0 1,0 1,1-1,0 0,0 0,0 0,0 1,1-1,-1 0,1 1,0-1,1 1,-1-1,1 0,0 1,0-1,0 0,0 0,1 0,0 0,-1 0,2 0,-1 0,0-1,1 1,-1-1,1 1,0-1,1 0,-1 0,3 2,7 3,0 1,0-2,1 0,-1-1,1 0,1-1,-1-1,1 0,0-1,0 0,0-1,10 0,42 8,-46-7,-17-3,0 0,0 0,0 0,1 1,-1 0,0 0,0 0,0 1,0-1,-1 1,1 0,0 0,-1 0,1 0,-1 1,0 0,2 1,1 9</inkml:trace>
  <inkml:trace contextRef="#ctx0" brushRef="#br0" timeOffset="915.118">1242 118,'-39'25,"2"2,1 1,1 3,1 0,2 2,-14 19,42-48,-1 0,1 0,0 1,0-1,0 1,1 0,0 0,0 0,0 0,1 0,-1 1,1-1,0 1,1-1,-1 1,1 0,1 0,-1 0,1 0,0 0,0-1,0 1,1 0,0 0,0 0,1-1,-1 1,1 0,1-1,-1 1,1-1,0 0,0 0,0 0,1 0,4 2,1 0,1 0,-1-1,1 0,0-1,0 0,0-1,1 0,0 0,0-1,0-1,0 1,0-2,0 0,1 0,-1-1,0 0,1-1,-1-1,0 1,0-2,11-3,-6 1,1-1,-1-1,-1 0,1-2,-1 1,-1-2,0 0,0-1,-1 0,0-1,-1 0,0-1,-1-1,6-9,-7 7,0 0,-1-1,-1 0,0 0,-2-1,0 0,2-11,-6 24,-1-1,0 0,0 0,-1 0,1 0,-2-1,1 1,0 0,-1 0,0 0,-1 1,1-1,-1 0,0 0,0 1,-1-1,0 1,0 0,0-1,-1 2,1-1,-1 0,0 1,0-1,-2 0,-2 1,0 0,0 1,0 0,0 0,-1 1,1 0,-1 0,1 1,-1 0,0 1,0 0,1 0,-1 1,0 0,1 0,-1 1,1 0,-1 1,1 0,0 0,0 0,0 2,-16 7</inkml:trace>
  <inkml:trace contextRef="#ctx0" brushRef="#br0" timeOffset="1193.075">959 514,'39'-24,"21"-13,2-5,-6 5,-7 9,-12 14,-12 13,-6 8,-1 7,1 2,2-3,2-3,2-4,2-2,1-2,-5 3,-5 1</inkml:trace>
  <inkml:trace contextRef="#ctx0" brushRef="#br0" timeOffset="1647.015">1721 6,'38'-1,"-28"-1,-1 1,1 0,-1 0,1 1,-1 1,1 0,-1 0,1 1,-1 0,0 0,1 1,-1 0,-1 1,1 0,0 0,-1 1,3 2,-10-6,0 1,0-1,0 1,0-1,-1 1,1 0,0-1,-1 1,0 0,1-1,-1 1,0 0,1 0,-1-1,0 1,-1 0,1 0,0-1,0 1,-1 0,1 0,-1-1,1 1,-1 0,0-1,1 1,-1-1,0 1,0-1,0 1,-1-1,1 0,0 0,0 1,-1-1,1 0,-1 0,-55 42,35-31,15-9,0 0,1 1,-1 0,1 0,0 0,0 1,0 0,1 0,-1 1,1 0,1 0,-2 1,5-5,1-1,0 0,-1 0,1 0,0 1,-1-1,1 0,0 0,0 0,0 1,0-1,0 0,0 0,1 1,-1-1,0 0,1 0,-1 0,1 1,-1-1,1 0,-1 0,1 0,0 0,-1 0,1 0,0 0,0 0,0-1,0 1,0 0,0 0,0-1,0 1,0 0,0-1,0 1,0-1,1 0,-1 1,0-1,0 0,1 0,-1 0,0 0,0 0,64 7,-61-7,55-1,-33 1</inkml:trace>
  <inkml:trace contextRef="#ctx0" brushRef="#br0" timeOffset="1913.068">2455 147,'-647'458,"219"-150,203-161,175-112,38-19</inkml:trace>
  <inkml:trace contextRef="#ctx0" brushRef="#br0" timeOffset="2363.183">2088 740,'1'-2,"0"0,0 0,0 1,0-1,1 0,-1 1,1-1,-1 1,1-1,-1 1,1 0,0 0,0 0,0 0,-1 0,1 0,0 0,0 1,0-1,0 1,1-1,-1 1,0 0,0 0,0 0,0 0,0 0,0 0,1 1,7-2,-4-1,1 1,-1-1,1 2,-1-1,1 1,-1 0,1 0,-1 1,1 0,-1 0,1 0,-1 1,0 0,0 0,0 1,0 0,2 1,-7 0,0-1,0 1,-1-1,1 1,-1-1,0 1,0 0,0-1,-1 1,1-1,-1 1,0 0,0-1,0 0,-1 1,1-1,-1 0,0 0,0 1,0-2,0 1,0 0,0 0,-1-1,0 1,1-1,-4 2,-168 127,140-91,34-39,0 0,-1 0,1 0,0 0,0 0,0 0,0 0,0 0,0 0,0 0,0 0,0 0,1 0,-1 0,0 0,1 0,-1 0,1 0,-1 0,1 0,-1 0,1 0,-1 0,1-1,0 1,0 0,-1 0,1-1,0 1,0-1,0 1,0-1,0 1,0-1,0 1,0-1,0 0,0 1,0-1,0 0,0 0,0 0,0 0,0 0,0 0,1 0,21 1,0-1,0-1,0 0,0-2,-1-1,1-1,-1-1,0 0,4-4,-19 8,214-65,-195 61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07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509 171,'0'1,"0"-1,0 0,0 1,-1-1,1 1,0-1,-1 0,1 1,0-1,-1 0,1 1,0-1,-1 0,1 1,-1-1,1 0,-1 0,1 1,0-1,-1 0,1 0,-1 0,1 0,-1 0,1 0,-1 0,1 0,-1 0,1 0,-1 0,1 0,-1 0,1 0,-1 0,1 0,-1-1,1 1,-1 0,1 0,0-1,-1 1,1 0,-1-1,1 1,0 0,-1-1,1 1,0 0,-1-1,1 1,0-1,0 1,-1 0,1-1,0 1,0-1,0 1,0-1,0 1,0-1,0 1,0-1,0 1,0-1,0 1,0-1,0 1,0-1,0 0,-7 40,-22 371,1-141,10-203,13-48</inkml:trace>
  <inkml:trace contextRef="#ctx0" brushRef="#br0" timeOffset="6983.697">5138 284,'0'5,"-5"6,-2 6,1 5,6-6,8-5,2-10,5-10,-1-8,-2-1</inkml:trace>
  <inkml:trace contextRef="#ctx0" brushRef="#br0" timeOffset="7262.295">5278 651,'-9'14,"-4"10,1 6,2-3</inkml:trace>
  <inkml:trace contextRef="#ctx0" brushRef="#br0" timeOffset="5517.09">2710 425,'-1'-1,"1"1,-1-1,0 0,0 1,1-1,-1 1,0 0,0-1,0 1,0-1,1 1,-1 0,0 0,0 0,0-1,0 1,0 0,0 0,0 0,0 0,0 1,0-1,1 0,-1 0,0 0,0 1,0-1,0 0,0 1,1-1,-1 1,0-1,0 1,1-1,-1 1,0 0,1-1,-1 1,0 0,1 0,-1-1,1 1,-1 0,1 0,0 0,-1 0,1 0,0-1,-17 45,13 214,4-253,-1 1,1-1,1 1,0 0,0-1,0 0,0 1,1-1,0 0,1 0,-1 0,1 0,0 0,1 0,-1-1,1 1,0-1,0 0,1-1,0 1,-1-1,2 0,-1 0,0 0,1-1,0 1,-1-2,1 1,1 0,-1-1,0 0,0-1,1 0,-1 0,3 0,4-5,0 0,0-1,-1-1,0 0,0-1,0 0,-1-1,0 0,0-1,-1 0,0-1,-1 0,0 0,-1-1,0 0,4-8,49-52,-61 70,0 1,1-1,-1 0,0 0,1 0,-1 1,1-1,-1 0,1 1,-1-1,1 1,-1-1,1 0,0 1,-1-1,1 1,0-1,-1 1,1 0,0-1,0 1,0 0,-1 0,1-1,0 1,0 0,0 0,0 0,-1 0,1 0,0 0,0 0,0 0,0 0,-1 1,1-1,0 0,0 0,0 1,-1-1,1 1,0-1,-1 0,1 1,0-1,-1 1,1 0,0-1,-1 1,1 0,-1-1,1 1,-1 0,0-1,1 1,-1 0,1 0,5 55,-5-42,-2-8,1 0,0 0,0-1,1 1,0 0,0 0,0-1,0 1,1-1,0 1,0-1,1 1,-1-1,1 0,0 0,1 0,-1-1,1 1,0-1,0 0,0 0,1 0,-1-1,1 1,0-1,0 0,0-1,1 1,-1-1,0 0,1 0,0-1,-1 1,1-1,0-1,-1 1,6-1,4-4,1-1,-1-1,0 0,0-1,-1 0,0-1,0-1,-1 0,0-1,-1 0,0-1,0-1,-1 0,-1 0,0-1,-1 0,0-1,-1 0,0 0,-2-1,1 0,-2 0,0-1,1-7,7-119,-14 117</inkml:trace>
  <inkml:trace contextRef="#ctx0" brushRef="#br0" timeOffset="6611.402">4037 368,'-46'19,"1"1,1 2,1 2,1 2,1 2,2 2,-14 14,44-38,1 1,0 1,0-1,1 2,0-1,1 1,-1 0,2 0,-1 0,1 1,1 0,0 0,0 0,1 1,0-1,1 1,0 0,1-1,0 1,0 0,1 0,1 0,0 0,1 1,-1-8,0-1,1 1,0-1,0 0,0 0,0 0,0 0,0 0,1 0,0 0,-1-1,1 0,0 1,0-1,0 0,0 0,1-1,-1 1,1-1,-1 1,1-1,-1 0,1 0,0-1,-1 1,1-1,0 0,-1 0,1 0,0 0,-1-1,1 0,2 0,4-1,-1 0,1-1,-1 0,0 0,0-1,0 0,-1-1,1 0,-1 0,0-1,0 0,2-3,114-163,-72 89,0 3,-46 103,-8 47,-1-48,2 1,1 0,0-1,2 1,1 0,0-1,3 7,-5-26,0 0,0 0,1-1,-1 1,1 0,-1-1,1 1,0-1,0 1,0-1,0 0,0 0,0 1,1-2,-1 1,1 0,-1 0,1-1,0 0,0 1,-1-1,1 0,0 0,0-1,0 1,0-1,0 1,0-1,1 0,-1 0,0 0,0-1,0 1,0-1,0 0,0 1,0-1,-1 0,1-1,0 1,0-1,-1 1,1-1,-1 0,1 0,-1 0,0 0,2-2,10-10,-2-1,1 0,-2-1,0-1,-1 0,-1 0,5-13,16-27,48-102,-83 198,0-23,0 0,2 0,0 1,0-1,2 1,0 0,1 0,0 0,2-1,0 1,1 0,0-1,2 1,0-1,0-1,2 1,0-1,0 0,9 12,-14-24,0-1,-1 1,1-1,0 0,0 1,0-1,0 0,1 0,-1-1,1 1,-1 0,1-1,-1 0,1 1,0-1,0 0,-1 0,1-1,0 1,0-1,0 1,0-1,0 0,0 0,0 0,0 0,0-1,0 1,0-1,-1 0,1 0,0 0,0 0,0 0,-1-1,1 1,-1-1,1 1,-1-1,0 0,0 0,0 0,0-1,1 1,12-20,0-1,-2-1,0 0,-1-1,-2 0,-1 0,-1-1,0-2,33-89,12-20,-43 103,-11 40,-1-1,-4 28,1 1,2-1,1 1,2-1,2 22,0 11,-2 628,0-649,-2 1,-2-1,-2-1,-2 1,-2-1,-1 0,-3-1,-8 15,13-41,0 0,-1-1,-1 0,0 0,-1-1,-1-1,-1 0,0-1,0 0,-1-1,-1-1,-1 1,14-10,0 0,0 0,0 0,0 0,-1 0,1 0,0-1,-1 0,1 1,-1-1,0-1,1 1,-1 0,0-1,1 0,-1 0,0 0,1 0,-1-1,0 1,1-1,-1 0,1 0,-1 0,1 0,-1-1,1 0,0 1,0-1,0-1,0 1,0 0,0-1,0 1,1-1,-1 0,1 0,0 0,0 0,0 0,0 0,1 0,-2-3,-3-17,1 0,1 0,0 0,2 0,1 0,1-1,1 1,2-14,-2 21,3-39,3 0,2 1,2 0,3 1,2 0,3 1,1 1,15-22,-20 44</inkml:trace>
  <inkml:trace contextRef="#ctx0" brushRef="#br0" timeOffset="360.127">1328 58,'-6'3,"-26"11,1 2,0 1,1 2,1 0,1 2,1 1,-1 4,26-25,0 0,1 0,-1 0,1 0,-1 0,1 0,0 1,0-1,-1 0,1 1,0-1,0 1,0-1,0 1,1 0,-1-1,0 1,1 0,-1-1,1 1,-1 0,1 0,0 0,0-1,0 1,0 0,0 0,0 0,1-1,-1 1,0 0,1 0,-1-1,1 1,0 0,0-1,0 1,0 0,0-1,0 1,0-1,0 0,0 1,1-1,-1 0,0 0,1 0,-1 0,1 0,0 0,-1 0,1 0,0-1,196 60,-195-59,0 0,0 1,0 0,-1 0,1 0,-1 0,1 0,-1 1,0-1,0 1,0-1,0 1,0 0,-1 0,1 0,-1 0,0 0,1 0,-2 0,1 0,0 0,-1 1,1-1,-1 0,0 0,0 1,0-1,0 0,-1 0,1 1,-1-1,0 0,0 0,0 0,-1 0,1 1,-70 96,67-97,1 1,-1-1,0 0,0 0,-1 0,1 0,-1-1,1 1,-1-1,0-1,1 1,-1-1,0 1,0-1,0-1,-1 1,1-1,-4 0,-8-4</inkml:trace>
  <inkml:trace contextRef="#ctx0" brushRef="#br0" timeOffset="3012.558">1864 30,'1'-12,"-1"-6,-6 28,-30 208,2-19,29-143,10-55,1-6</inkml:trace>
  <inkml:trace contextRef="#ctx0" brushRef="#br0" timeOffset="3264.003">1638 200,'43'-5,"38"-6,11-2,-6-3,-13 1,-14 4,-12 2,-9 4,-12 2</inkml:trace>
  <inkml:trace contextRef="#ctx0" brushRef="#br0" timeOffset="4399.008">1045 708,'48'0,"54"-5,20-7,3 0,-5-4,-14 1,-10-1,-16 1,-13 4,-8 3,-9 4,-9 2,-5 1,-6 2,-6-1</inkml:trace>
  <inkml:trace contextRef="#ctx0" brushRef="#br0" timeOffset="8128.411">1 1244,'502'-32,"-170"17,1500-114,-624 93,440 21,-1487 15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59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1 424,'5'4,"0"-1,1 0,-1 0,1-1,0 0,-1 0,1 0,0-1,0 0,1 0,-1 0,0-1,0 0,0 0,0 0,1-1,-1 0,0 0,0-1,0 0,-1 0,1 0,0 0,3-3,7-5,-1 0,0-1,-1 0,0-1,-1-1,0 0,-1-1,-1 0,0 0,-1-2,0 1,-1-1,-1 0,0-3,3-43,-10 61,-1 0,0-1,0 1,0-1,0 0,0 1,0-1,0 1,-1 0,1-1,-1 1,1-1,-1 1,1-1,-1 1,0 0,1-1,-1 1,0 0,0 0,0 0,0 0,0 0,0 0,-1 0,1 0,0 0,0 0,-1 0,1 1,-1-1,1 1,0-1,-1 1,1-1,-1 1,1 0,-1 0,-1 1,-1 1,1 0,-1 0,1 0,0 0,0 1,0-1,0 1,0 0,0 0,1 0,-1 0,1 0,0 1,0-1,0 1,1-1,-1 1,1 0,0-1,0 1,0 0,1 0,-1 0,1 0,0 0,0 0,0 0,0 0,-1 12,0 0,1 1,1-1,0 0,2 0,-1 0,2 0,0-1,1 1,2 4,-5-15,1 0,-1 0,1 0,-1 0,2-1,-1 1,0-1,1 0,0 0,0 0,0 0,0-1,1 1,-1-1,1 0,0-1,0 1,0-1,0 0,0 0,1 0,-1-1,1 0,-1 0,1-1,-1 1,1-1,-1 0,1 0,-1-1,2 0,9-2,-2-1,1-1,0 0,-1-1,0 0,-1-1,1 0,-1-2,0 1,-1-2,0 1,3-5,26-19,-25 23,0-2,-1 0,0 0,-1-1,0-1,-1-1,-1 0,0 0,-1-1,-1-1,0 0,-1-1,-8 17,0-1,0 0,0 1,0-1,0 0,0 0,-1 0,1 1,-1-1,1 0,-1 0,0 0,1 0,-1 0,0 0,0 0,-1 0,1 0,0 0,-1 0,1 0,-1 0,1 0,-1 1,0-1,0 0,0 0,0 1,0-1,0 0,-1 1,1-1,0 1,-1 0,1-1,-1 1,1 0,-1 0,0 0,0 0,1 0,-1 1,0-1,0 0,0 1,0-1,0 1,0 0,0 0,0 0,0 0,0 0,-1 0,-7 4,1 0,0 1,1 0,-1 1,1 0,0 0,1 0,-1 1,1 0,1 1,-1 0,1 0,0 0,1 0,0 2,-2 0,0-1,1 1,0 0,1 0,0 0,0 1,1 0,1 0,0 0,-1 5,4-13,-1 1,1-1,0 1,-1-1,2 1,-1 0,0-1,1 0,-1 1,1-1,0 1,0-1,1 0,-1 1,1-1,-1 0,1 0,0 0,0 0,0-1,1 1,-1 0,1-1,-1 0,1 1,0-1,0 0,0-1,0 1,0 0,0-1,1 1,16 3,-1-1,0-1,1 0,0-2,-1 0,1-1,0-1,0-1,-1-1,1-1,13-4,7-3,-1-1,-1-2,0-2,-1-1,0-2,-2-2,-1-1,19-16,-52 38,8-6,1 0,-1 0,0 0,-1-1,1-1,-1 1,-1-1,1-1,-1 1,-1-1,0-1,0 1,-1-1,0 0,-1 0,0 0,0-1,-1 0,0 1,-1-6,-2 14,0-1,-1 0,0 1,1-1,-1 0,0 1,-1-1,1 1,0 0,-1-1,1 1,-1 0,0 0,1 0,-1 0,0 0,0 0,-1 0,1 1,0-1,0 1,-1 0,1-1,-1 1,1 0,-1 0,0 1,1-1,-1 1,0-1,1 1,-1 0,0 0,0 0,-1 0,-94 29,82-19,0 0,1 1,0 0,0 1,1 1,1 1,0 0,1 0,0 1,1 1,1 0,1 0,-4 9,11-19,0 1,1-1,-1 0,1 1,1-1,-1 1,1-1,0 1,1-1,0 1,0-1,0 0,0 1,1-1,0 0,1 0,-1 0,1 0,0 0,1-1,-1 1,1-1,0 0,1 0,-1 0,1-1,0 1,9 7,1 1,0-2,1 0,0-1,1 0,0-2,0 0,15 4,179 29,-154-34,-33-5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87,'0'484,"-21"-377,17-99</inkml:trace>
  <inkml:trace contextRef="#ctx0" brushRef="#br0" timeOffset="278.811">1 144,'38'-14,"28"-10,11-1,-2 4,-4 6,-9 0,-7 3,-6 4,-8 2,-6 3,-3 2,-4 1,-5 5,-3 2,1 0,1-2,2-1,-3-2</inkml:trace>
  <inkml:trace contextRef="#ctx0" brushRef="#br0" timeOffset="599.729">904 398,'39'-5,"26"-1,8 0,-4 1,-14 2</inkml:trace>
  <inkml:trace contextRef="#ctx0" brushRef="#br0" timeOffset="869.87">989 116,'5'39,"6"26,1 7,-1-3,2-9,0-10,-4-9,2-6,0-4,-3-3,-3-1,-1-1,-3-5</inkml:trace>
  <inkml:trace contextRef="#ctx0" brushRef="#br0" timeOffset="1270.317">1356 173,'108'401,"-79"-340,-28-60,0 1,0-1,0 0,0 0,0 0,1 0,-1 0,0 0,0 0,1 0,-1-1,0 1,1 0,-1-1,1 1,-1-1,1 1,-1-1,1 0,0 0,-1 0,1 0,-1 0,1 0,-1 0,1 0,-1-1,1 1,-1 0,1-1,-1 0,1 1,-1-1,0 0,1 1,-1-1,0 0,1 0,-1 0,0 0,8-10,0 0,-1 0,0 0,0-1,-2-1,1 1,-2-1,1 0,-2 0,1-5,4-5,129-401,-128 396,0 4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31,'20'0,"20"-5,8-2,1 1,-3 1,-5 2,-4 0,-4 2,-2 1,-3 0,0 0,-1 0,1 1,-1-1,-4 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39,'38'-4,"27"-3,8 1,-4 2,-10-5,-13 1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189 396,'-21'18,"1"2,1 1,1 0,1 2,1-1,0 2,2 0,1 1,1 1,1 1,9-23,0 0,1 0,-1 0,1 0,0 0,0 1,1-1,-1 0,1 0,0 1,0-1,0 0,1 0,-1 1,1-1,0 0,0 0,1 0,-1 0,1 0,0 0,0-1,0 1,0 0,1-1,0 0,-1 1,1-1,1 0,-1-1,0 1,1 0,-1-1,1 0,-1 0,1 0,0 0,1 0,13 2,2 0,-1-1,0-1,0-1,1 0,-1-2,1 0,-1-1,0-1,0-1,0-1,13-5,63-35,-74 34</inkml:trace>
  <inkml:trace contextRef="#ctx0" brushRef="#br0" timeOffset="332.388">696 396,'-19'23,"0"1,2 1,1 1,0 1,2 0,2 0,0 2,2-1,-1 9,9-34,1 1,-1-1,1 1,0 0,1-1,-1 1,1 0,-1 0,1 0,0-1,1 1,-1 0,1 0,-1-1,1 1,0 0,1-1,-1 1,1 0,-1-1,1 0,0 1,0-1,0 0,1 0,-1 0,1-1,0 1,0 0,0-1,0 0,0 0,0 0,1 0,-1 0,0-1,1 1,2 0,8 0,0-1,0 0,0-1,1 0,-1-1,0-1,0 0,0-1,-1 0,1-1,-1-1,0 0,0-1,0 0,-1-1,1-1,-2 0,1 0,-1-1,-1-1,0 1,0-2,-1 1,0-2,-1 1,0-1,0 0,-2 0,0-1,0 0,-1 0,0-1,-3 8,0 0,-1 0,0 0,1-1,-2 1,1 0,-1-1,0 1,0 0,-1-1,0 1,0 0,-1 0,1 0,-1 0,0 0,-1 0,0 0,0 1,0-1,0 1,-1 0,0 0,0 0,0 0,-1 1,0 0,1 0,-2 0,1 0,0 1,-1 0,1 0,-1 0,0 1,0 0,-3-1,-37 5,27 3</inkml:trace>
  <inkml:trace contextRef="#ctx0" brushRef="#br0" timeOffset="782.899">1063 706,'18'-70,"-12"42,1 1,1 0,1 1,2-1,0 2,8-12,-19 37,0-1,0 1,0-1,0 1,0-1,1 1,-1 0,0-1,0 1,0-1,0 1,1-1,-1 1,0-1,0 1,1 0,-1-1,0 1,1 0,-1-1,0 1,1 0,-1-1,1 1,-1 0,1 0,-1-1,0 1,1 0,-1 0,1 0,-1 0,1 0,-1 0,1 0,-1 0,1 0,-1 0,1 0,-1 0,1 0,-1 0,1 0,-1 0,1 0,-1 1,0-1,1 0,-1 0,1 1,-1-1,0 0,1 0,-1 1,1-1,-1 1,0-1,0 0,1 1,-1-1,0 1,0-1,1 0,-1 1,0-1,0 1,9 40,-7-27,-2-8,1 0,0 0,0 0,0 0,1-1,0 1,0 0,1-1,-1 1,1-1,0 0,1 0,-1 0,1 0,0 0,0-1,1 0,-1 0,1 0,0 0,0-1,0 0,0 0,1 0,-1-1,1 1,5 0,-4-1,0-1,0 0,-1 0,1-1,0 0,0 0,0 0,0-1,-1 0,1-1,0 1,-1-1,1-1,-1 1,0-1,1 0,-1-1,-1 1,1-1,0 0,-1 0,0-1,0 0,0 0,-1 0,0 0,0-1,0 0,0 0,1-3,39-107,-41 94</inkml:trace>
  <inkml:trace contextRef="#ctx0" brushRef="#br0" timeOffset="1169.558">1938 114,'-13'10,"-20"12,1 2,2 2,0 0,2 2,1 1,-22 31,47-59,1 1,-1-1,0 1,1-1,-1 1,1 0,0 0,0 0,-1 0,1 0,0 0,0 0,1 0,-1 0,0 0,1 0,-1 1,1-1,0 0,0 0,0 1,0-1,0 0,0 0,1 1,-1-1,1 0,-1 0,1 0,0 0,0 0,0 0,0 0,0 0,1 0,-1 0,0 0,1-1,-1 1,1-1,0 1,0-1,-1 1,1-1,0 0,1 0,102 4,-96-7,-1 1,1 0,0 1,-1 0,1 0,-1 1,1 0,-1 0,1 1,-1 0,1 0,-1 1,0 0,0 1,-1 0,1 0,3 3,-9-5,-1-1,1 1,-1-1,1 1,-1 0,0 0,0 0,0 0,0 0,0 0,0 0,-1 0,1 0,-1 0,1 1,-1-1,0 0,0 0,0 0,0 1,0-1,0 0,-1 0,1 0,-1 1,1-1,-1 0,0 0,0 0,0 0,0 0,0 0,0-1,-1 1,1 0,-1-1,1 1,-1 0,0-1,0 1,-74 57,76-58,-164 110,150-100</inkml:trace>
  <inkml:trace contextRef="#ctx0" brushRef="#br0" timeOffset="1411.35">2531 1,'-29'43,"-19"38,-1 11,3-6,9-13,11-9,9-11,9-9,5-8,8-10,2-4,2-6</inkml:trace>
  <inkml:trace contextRef="#ctx0" brushRef="#br0" timeOffset="1600.443">2080 368,'53'0,"22"0,3 0,-2 4,-9 3,-12-1,-9-1,-9 3,-5 1,-4-2,-6-2</inkml:trace>
  <inkml:trace contextRef="#ctx0" brushRef="#br0" timeOffset="1816.16">2814 622,'0'14,"0"5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3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0,'-4'5,"-12"16,-3 9,-3 4,-2 2,2-2,1 0,-2-8,4-2,0 0,-1-6,2 1,0-4,3 0,-1-2,2-3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3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0 110,'0'17,"1"0,0 0,1 0,1 0,0 0,1-1,7 16,-9-26,0-1,1 0,-1 0,1 0,0-1,1 1,-1-1,1 1,0-1,0-1,0 1,1 0,-1-1,1 0,0 0,0 0,0-1,0 1,0-1,1-1,-1 1,1-1,-1 0,1 0,2 0,7-2,-1-1,0-1,0 0,0-1,-1-1,1 0,-1 0,0-2,0 1,-1-2,0 0,0 0,-1-1,0 0,-1-1,1-1,3-1,72-69,-83 80,0 1,0 0,0 0,0 0,0 0,0 0,0 1,0-1,0 1,0 0,0 0,0 0,-1 0,1 1,0-1,-1 1,1-1,-1 1,1 0,-1 0,0 0,23 12,-13-12,0 0,0-1,0-1,0 0,0-1,0 0,0-1,0 0,-1 0,1-2,-1 1,1-2,-1 1,-1-2,1 1,-1-1,0-1,0 0,-1 0,1-1,-2 0,1-1,-1 0,0-1,30-50,-34 40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33 120,'0'-120,"-16"172,8 9,2-1,4 1,2 0,3 1,-1 43,-2 89,0-194,1-1,-1 1,1 0,-1-1,1 1,0 0,-1-1,1 1,-1 0,1 0,0 0,-1 0,1 0,0 0,-1 0,1 0,0 0,-1 0,1 0,0 0,-1 0,1 0,-1 1,1-1,0 0,-1 0,1 1,-1-1,1 0,-1 1,1-1,-1 1,1-1,-1 1,1-1,-1 1,0-1,1 1,-1-1,0 1,1-1,-1 1,0 0,0-1,1 1,-1-1,0 1,0 0,0-1,0 1,0 0,0-1,0 1,0 0,0-1,0 1,-1-1,1 1,0 0,0-1,0 1,-1-1,1 1,117-158,-109 148,-1 2,0-1,0 1,0 0,1 0,0 1,1 0,-1 1,1-1,0 2,0-1,1 1,5-1,-12 6,0 0,1 0,-1 0,0 1,0-1,0 1,0 0,0-1,0 2,-1-1,1 0,-1 0,1 1,-1-1,0 1,0 0,0 0,0 0,0 0,-1 0,1 0,-1 0,0 1,0-1,0 0,-1 1,1-1,-1 0,1 1,-1-1,0 1,-1-1,1 1,-1-1,1 0,-1 1,-1 2,4 25,0-17,-2-9,0 0,1 0,-1 0,1 0,0-1,0 1,1 0,-1 0,1-1,0 1,0-1,1 1,-1-1,1 0,0 0,0 0,0 0,1-1,0 1,-1-1,1 0,1 1,14 3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0 198,'21'4,"1"-1,0-1,-1-1,1-1,0-1,-1 0,1-2,-1 0,1-2,-1 0,-1-2,1 0,7-4,-25 9,1 0,-1 0,0 0,1 0,-1 0,0 0,0-1,-1 0,1 0,-1 1,1-1,-1-1,0 1,0 0,0-1,0 1,-1-1,1 1,-1-1,0 0,0 1,-1-1,1 0,-1 0,1 0,-1 1,-1-1,1 0,0 0,-1 0,0 0,0 1,0-1,0 0,-1 1,1-1,-1 1,0 0,0-1,0 1,0 0,-1 0,1 0,-1 0,0 1,0-1,0 1,0 0,0 0,0 0,-3-1,-1 1,0 1,-1 1,1-1,0 1,0 0,0 1,-1 0,1 0,0 1,0-1,0 2,1-1,-1 1,0 0,1 0,0 1,0-1,0 2,0-1,0 0,1 1,0 0,0 1,-3 3,-7 9,1 1,1 0,0 1,1 0,1 1,2 1,-1 0,8-19,0 1,0 0,0 0,0 0,1 0,-1 1,1-1,0 0,0 0,1 1,-1-1,1 1,0-1,0 0,1 1,-1-1,1 1,0-1,0 0,0 0,1 0,-1 1,1-1,0-1,0 1,1 0,-1 0,1-1,0 1,0-1,0 0,0 0,10 3,0-1,0-1,0 0,0-1,1 0,-1-1,1-1,0 0,-1-1,1 0,0-1,-1-1,1 0,-1-1,1 0,6-3,10-4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9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57,'-4'29,"-3"24,1 7,2-1,5-1,3-6,1-7,-1-6,0-5,-2-4,-1-1,0-2,-1 0,0 0,0-9,0-13,0-7</inkml:trace>
  <inkml:trace contextRef="#ctx0" brushRef="#br0" timeOffset="285.006">1 142,'37'-19,"1"1,0 2,1 2,1 1,12 0,15-3,1 4,0 2,0 3,0 4,29 3,15 0,-88 0</inkml:trace>
  <inkml:trace contextRef="#ctx0" brushRef="#br0" timeOffset="735.533">933 340,'29'-5,"19"-1,6 0,-2 1,-4 1,-5 2,-7 1,-3 1,-8 0</inkml:trace>
  <inkml:trace contextRef="#ctx0" brushRef="#br0" timeOffset="987.724">989 537,'52'-5,"24"-1,2 0,-7 1,-10 2,-17-4,-14-1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8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0 140,'17'38,"18"120,-54 13,19-171,1-1,-1 1,1 0,-1 0,0 0,1 0,-1 0,1 0,-1 0,1 0,-1 0,1 0,-1 0,0 0,1 1,-1-1,1 0,-1 0,0 0,1 1,-1-1,1 0,-1 0,0 1,1-1,-1 0,0 1,1-1,-1 0,0 1,0-1,1 0,-1 1,0-1,0 1,0-1,0 0,0 1,1-1,-1 1,0-1,0 1,0-1,0 1,0-1,0 0,0 1,0-1,-1 1,1-1,0 1,0-1,0 0,0 1,-1 0,20-36,26-173,16 67,-57 130,0 2,1-1,0 0,1 1,0 0,1 0,-1 1,2 0,-1 0,1 0,0 1,1 0,-1 1,1 0,7-3,-14 8,-1 1,0-1,1 1,-1-1,1 1,-1 0,1 0,0 0,-1 0,1 0,-1 0,1 0,-1 0,1 0,-1 1,1-1,-1 1,0-1,1 1,-1 0,1-1,-1 1,0 0,0 0,1 0,-1 0,0 0,0 0,0 0,0 1,0-1,-1 0,1 0,0 1,0-1,-1 1,1-1,-1 0,1 1,-1-1,0 1,1-1,-1 1,0-1,0 1,0 0,0-1,-1 1,-8 75,1-4,12-56</inkml:trace>
  <inkml:trace contextRef="#ctx0" brushRef="#br0" timeOffset="564.704">537 309,'50'-9,"-27"6,0-1,0-1,-1-1,1-1,-1-1,-1-1,0-1,14-8,-32 16,0 0,0 1,0-1,0 0,-1 0,1-1,-1 1,1 0,-1-1,0 0,0 1,0-1,0 0,-1 0,1 0,-1 0,0-1,0 1,0 0,0 0,0-1,-1 1,1 0,-1-1,0 1,0-1,-1 1,1 0,0-1,-1 1,0 0,0-1,0 1,0 0,-1 0,1 0,-1 0,0 0,0 0,0 0,0 1,0-1,0 1,-1 0,1-1,-1 1,0 0,-3 0,0 0,1 0,-1 0,0 1,0 0,0 0,0 1,-1-1,1 1,0 1,0-1,0 1,0 0,0 1,0-1,0 1,1 0,-1 0,0 1,1 0,0 0,-2 1,-5 4,-1 0,1 1,1 0,0 1,0 0,1 1,0 0,-6 10,-37 86,52-103,0 0,0 0,0 1,1-1,-1 0,1 0,0 0,0 1,1-1,-1 0,1 0,0 1,0-1,0 0,1 0,-1 0,1 0,0-1,0 1,0 0,1-1,-1 1,1-1,0 0,0 0,1 1,14 8,1-1,1-1,0-1,0 0,1-1,0-2,0 0,1-1,0-1,21 1,97 0,-115-6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31:56.6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0 213,'5'-5,"7"31,8 37,47 288,-61-307,-5-26,2 1,0-1,1 0,0 0,2 0,0 0,1-1,1 1,-2-13,-1-1,1 1,0-1,0 0,0 0,0-1,1 0,-1 0,1-1,0 1,0-1,0-1,0 1,0-1,0-1,1 1,-1-1,0-1,0 1,0-1,1 0,-1-1,0 0,24 1,58-7,0-3,0-5,25-9,-71 15,911-167,-20 44,-704 96,-119 25,-109 12,0 0,0 0,0 0,0-1,0 1,0-1,-1 0,1 0,0 1,0-1,0 0,-1-1,1 1,0 0,-1 0,1-1,-1 1,0-1,1 1,-1-1,0 1,0-1,0 0,0 0,0 0,0 1,-1-1,1 0,-1 0,1 0,-1 0,0 0,0 0,0 0,0 0,0 0,0 0,0 0,-1 0,1 0,-1 0,1 0,-1 0,0 0,0 0,0 1,0-1,0 0,0 0,0 1,0-1,-1 1,1-1,-11-24,1-1,1-1,2 0,1 0,1-1,1 1,1-1,2 0,1-1,2-3,5-17,0 32</inkml:trace>
  <inkml:trace contextRef="#ctx0" brushRef="#br0" timeOffset="746.161">1271 1624,'-23'15,"1"0,1 2,0 0,1 2,1 0,1 1,1 1,0 0,2 1,1 1,0 1,2 0,0 0,2 1,1 1,1-1,0 6,4-13,1 1,1-1,1 1,0-1,1 1,1 0,1-1,0 1,6 16,-7-29,1 0,0 1,1-1,-1 0,1 0,0 0,1 0,0-1,0 1,0-1,0 0,1 0,0 0,0-1,0 0,0 0,1 0,0 0,-1-1,1 0,1 0,-1-1,0 0,1 0,-1 0,1-1,-1 0,4 0,1-1,0 0,-1-1,1 0,-1-1,1 0,-1 0,0-1,1-1,-2 0,1 0,0-1,-1 0,0-1,0 0,0 0,-1-1,0 0,3-4,12-12,-1-2,-1-1,-1 0,-1-2,4-10,7-14,-2-2,-3 0,-2-1,-2-2,-3 0,-3-1,-2-1,3-38,-12 62,-1 0,-2 0,-1 0,-2-1,-2 1,0 0,-3 1,-1-1,-1 1,-2 1,-1 0,-2 0,-1 1,-2 1,-6-8,14 26,-1 0,-1 1,1 0,-2 0,0 1,0 1,-1 0,0 0,-6-2,14 9,-1 0,1 0,0 1,-1 0,0 0,0 0,1 0,-1 1,0 0,0 0,0 1,0 0,0 0,0 0,0 1,0 0,0 0,0 0,0 1,0 0,1 0,-1 0,1 1,-1 0,1 0,-2 1,-7 10,1 1,0 0,0 1,2 0,0 1,1 0,0 1,2 0,0 1,1-1,1 1,1 1,-3 16,-2 8,2 0,1 1,3 1,1-1,3 0,2 1,1-1,3 0,1 0,9 26,-10-48,1 0,1-1,1 0,1-1,1 0,1 0,1-1,0-1,2 0,0-1,1 0,0-2,2 1,0-2,1-1,0 0,1-1,0-1,1-1,1-1,2 0,7-1,0-1,1-1,0-2,1-1,-1-1,0-2,1-1,-1-2,1-1,-1-1,0-2,-1-1,23-9,-20 5</inkml:trace>
  <inkml:trace contextRef="#ctx0" brushRef="#br0" timeOffset="1150.401">2485 1398,'-111'97,"5"4,-37 50,75-42,66-105,0 0,1 0,-1 0,1 0,0 0,1 0,-1 1,1-1,0 0,0 0,0 0,0 1,1-1,-1 0,1 0,0 0,1 0,-1 0,1 0,-1 0,1 0,1-1,-1 1,0-1,1 1,-1-1,1 0,3 2,1-1,0-1,0 0,0 0,0-1,1 0,-1-1,1 1,-1-1,1-1,0 1,-1-1,1-1,0 0,-1 0,1 0,-1-1,1 0,-1 0,0-1,0 0,0 0,0 0,0-1,-1 0,0-1,0 0,0 0,3-3,56-42,-3-3,-1-3,-3-2,4-12,35-40,-97 110,0-1,0 1,0-1,0 1,0 0,0-1,1 1,-1 0,0-1,0 1,1 0,-1-1,0 1,0 0,1-1,-1 1,0 0,1 0,-1-1,0 1,1 0,-1 0,0 0,1 0,-1 0,1-1,-1 1,0 0,1 0,-1 0,1 0,-1 0,1 0,-1 0,0 0,1 0,-1 0,1 1,-1-1,0 0,1 0,-1 0,0 0,1 1,-1-1,0 0,1 0,-1 1,0-1,1 0,-1 0,0 1,0-1,1 0,-1 1,0-1,0 0,0 1,1-1,-1 1,0-1,0 0,0 1,0-1,0 1,3 33,-3-23,0-4,0 1,1-1,0 1,0-1,1 1,0-1,0 0,1 0,-1 0,2 0,-1 0,1 0,0-1,0 0,1 0,0 0,0 0,0-1,1 0,0 0,0 0,0-1,0 0,1 0,0 0,0-1,0 0,0-1,0 1,4-1,16 2,-3-2</inkml:trace>
  <inkml:trace contextRef="#ctx0" brushRef="#br0" timeOffset="1581.31">3077 1737,'12'-43,"1"0,3 0,1 2,2 0,2 1,10-12,29-18,-60 70,1-1,0 0,-1 1,1-1,0 1,0-1,-1 1,1-1,0 1,0-1,0 1,0 0,0-1,-1 1,1 0,0 0,0 0,0 0,0 0,0 0,0 0,0 0,0 0,0 0,0 1,-1-1,1 0,0 1,0-1,0 0,0 1,-1-1,1 1,0-1,0 1,-1 0,1-1,0 1,-1 0,1-1,-1 1,1 0,-1 0,1 0,-1-1,1 1,-1 0,0 0,0 0,1 0,-1 0,7 54,-7-45,0-9,0 6,0 0,0 1,1-1,0 0,0 0,1 0,-1 0,2 0,-1 0,1-1,0 1,0-1,1 1,0-1,3 4,-4-10,0 0,0 1,0-1,0-1,0 1,0 0,0-1,0 1,-1-1,1 0,0 0,0 0,0 0,-1 0,1-1,-1 1,1-1,-1 0,1 0,-1 0,0 0,0 0,0 0,0 0,0-1,-1 1,2-3,-2 4,144-202,-145 201,1 0,0 1,0-1,0 0,0 1,1-1,-1 1,0-1,1 1,-1-1,1 1,-1 0,1 0,0 0,-1 0,1 0,0 0,0 0,0 1,0-1,-1 1,1-1,0 1,0 0,0 0,0-1,0 1,0 1,0-1,0 0,0 0,0 1,0-1,0 1,0 0,0 0,-1-1,1 1,1 1,23 56,-25-53,0-1,0 1,0-1,0 1,1-1,-1 1,1-1,0 0,1 0,-1 0,1 0,0 0,0-1,0 1,0-1,1 0,-1 1,1-2,0 1,0 0,0-1,0 0,0 0,1 0,-1 0,0-1,1 1,-1-1,3 0,13-3,-2-2</inkml:trace>
  <inkml:trace contextRef="#ctx0" brushRef="#br0" timeOffset="4118.256">4037 1201,'24'90,"-3"1,-4 1,-4 1,-1 54,-11-139,-1 0,0 0,0-1,-1 1,0 0,0 0,-1 0,0-1,0 1,-1 0,0-1,0 0,-1 0,1 0,-2 0,1-1,-3 3,7-8,-1 0,1-1,-1 1,0 0,1 0,-1-1,0 1,0-1,1 1,-1-1,0 1,0-1,0 1,1-1,-1 0,0 1,0-1,0 0,0 0,0 0,0 0,0 1,0-1,0-1,0 1,0 0,1 0,-1 0,0 0,0-1,0 1,0 0,0-1,0 1,1-1,-1 1,0-1,0 1,1-1,-1 1,0-1,1 0,-1 1,0-1,1 0,-1 0,1 0,-1 1,1-1,0 0,-1 0,1 0,0 0,0 0,-1 0,1 0,0 0,0 0,-8-59,12 15,3 1,1 0,2 0,3 1,1 0,1 1,3 1,1 0,3 2,15-22,-11 15,3 2,2 0,1 2,2 2,3 0,0 3,2 1,24-15,-1 17,-60 34,-1 0,0-1,1 1,-1 0,0 0,1 0,-1 0,0 0,1 0,-1 0,0 0,1 0,-1 1,0-1,1 0,-1 1,0-1,0 1,0 0,1-1,-1 1,0 0,0 0,0 0,0 0,0 0,0 0,0 0,-1 0,1 0,0 0,0 0,-1 0,1 1,-1-1,1 0,-1 0,0 1,1-1,-1 0,0 1,0-1,0 0,0 1,0-1,0 0,0 1,-1-1,1 0,-2 17,-1-1,0 0,-1 0,-1-1,-1 1,0-1,-1 0,-1-1,0 1,-1-2,-2 2,0 4,-26 45,-2-2,-3-2,-2-2,-45 46,49-72,26-27</inkml:trace>
  <inkml:trace contextRef="#ctx0" brushRef="#br0" timeOffset="4484.158">4798 1144,'43'-15,"-1"-2,-1-1,-1-3,-1-1,-1-2,0-1,23-23,-54 41,0 0,-1 0,0-1,0 0,-1 0,0-1,0 0,-1 1,0-1,2-6,-5 12,0-1,0 1,-1 0,1 0,-1 0,1-1,-1 1,0 0,0-1,0 1,-1 0,1 0,-1-1,0 1,0 0,0 0,0 0,0 0,-1 0,1 0,-1 0,0 1,0-1,0 0,0 1,0 0,-1-1,1 1,-1 0,0 0,1 0,-3-1,-5 1,1 1,-1-1,1 2,-1-1,0 1,1 1,-1-1,1 2,-1-1,1 1,-1 1,1 0,0 0,0 1,0 0,1 0,-1 1,1 0,0 1,1-1,-1 2,1-1,-1 3,-6 1,1 1,0 1,1 0,0 0,1 1,1 1,0-1,1 2,0-1,1 2,1-1,0 1,-4 14,10-25,1 0,-1 0,1 0,-1 0,2 0,-1 0,0 0,1 0,0 0,0 0,1 0,-1 0,1-1,0 1,0 0,1-1,-1 0,1 1,0-1,0 0,1 0,-1-1,1 1,0-1,0 0,0 1,0-2,0 1,1-1,-1 1,1-1,-1 0,1-1,0 1,0-1,0 0,0 0,0-1,5 1,14 1,0-1,-1-1,1-1,0-1,-1-2,1 0,-1-1,0-1,-1-1,1-2,-2 0,17-9,-3-1</inkml:trace>
  <inkml:trace contextRef="#ctx0" brushRef="#br0" timeOffset="4832.91">5561 777,'-22'16,"2"1,0 1,0 1,2 0,0 2,2 0,0 1,1 0,1 1,2 1,-3 6,14-27,0-1,0 1,0 0,0-1,1 1,-1 0,1 0,-1 0,1 0,0 0,0-1,1 1,-1 0,0 0,1 0,0 0,-1-1,1 1,1 0,-1-1,0 1,0-1,1 1,0-1,-1 1,1-1,0 0,0 0,0 0,0 0,1 0,-1-1,0 1,1-1,-1 1,1-1,0 0,-1 0,1 0,0 0,0-1,1 1,12 0,0-1,0-1,-1 0,1-1,0-1,-1-1,1 0,-1-1,0 0,-1-1,1-1,-1 0,0-1,-1-1,9-7,5-3,-1-2,-1 0,-1-2,0-1,-2-1,-1-1,-1 0,-1-2,-2 0,0-1,-2-1,-1 0,-2-1,-1-1,-1 0,-2 0,-1-1,-2 1,-1-2,-2 1,0 0,-3 0,-1-6,0 22,0-1,-1 1,-1-1,0 1,-2 0,0 1,0-1,-2 1,0 1,-1-1,0 1,-2 1,1 0,-2 0,0 1,0 1,-1 0,-1 1,0 0,0 1,-1 0,-1 1,11 7,-1 0,1 0,0 0,-1 1,1 0,-1 0,1 1,-1-1,0 1,1 0,-1 1,1 0,-1-1,1 2,-1-1,1 1,-1-1,1 2,0-1,0 0,0 1,0 0,1 0,-1 1,1-1,0 1,0 0,0 0,0 0,1 1,-2 2,-5 7,1 1,0 0,1 0,1 1,1 0,0 0,1 0,1 1,-2 15,3-5,1 0,1-1,2 1,0 0,2-1,1 1,1-1,1 0,2 0,0-1,2 0,0 0,2-1,1-1,1 0,1 0,0-2,2 0,9 9,215 185,-207-190</inkml:trace>
  <inkml:trace contextRef="#ctx0" brushRef="#br0" timeOffset="5421.28">3641 2273,'28'118,"4"-1,6-1,15 23,-9-29,5-2,33 51,-73-142,-4-8,-1 0,2 0,-1 0,1 0,0-1,1 0,0 0,0-1,1 0,3 2,-9-8,-1 0,0-1,0 1,1-1,-1 0,0 1,1-1,-1 0,0 0,1 0,-1 0,0 0,1 0,-1 0,0 0,1 0,-1-1,0 1,0-1,1 1,-1-1,0 1,0-1,1 0,-1 1,0-1,0 0,0 0,0 0,0 0,0 0,-1 0,1 0,0 0,0 0,-1-1,1 1,-1 0,1-1,21-58,-19 50,52-245,7-103,-41 308,-9 33</inkml:trace>
  <inkml:trace contextRef="#ctx0" brushRef="#br0" timeOffset="5672.783">4657 2725,'5'38,"6"23,7 0,4-10,3-13,-2-14</inkml:trace>
  <inkml:trace contextRef="#ctx0" brushRef="#br0" timeOffset="5910.833">4544 2132</inkml:trace>
  <inkml:trace contextRef="#ctx0" brushRef="#br0" timeOffset="6182.793">4968 1850,'163'617,"-108"-330,-52-276,-1 0,-1-1,0 1,0 0,-1 0,-1 0,0 0,0 0,-1 0,-1 0,1-1,-2 1,1-1,-6 10,8-20,1 1,-1-1,0 0,0 1,1-1,-1 0,0 1,0-1,0 0,1 0,-1 0,0 0,0 0,0 0,0 0,1 0,-1 0,0 0,0 0,0-1,0 1,1 0,-1-1,0 1,0 0,1-1,-1 1,0-1,1 1,-1-1,0 1,1-1,-1 0,1 1,-1-1,1 0,-1 1,1-1,0 0,-1 1,1-1,0 0,-1 0,1 0,0 1,0-1,0 0,0 0,0 0,0 0,0 1,0-1,0 0,0 0,0 0,1 0,-1 1,0-1,0 0,1 0,-1 1,1-1,-1 0,1 0,-1 1,1-1,-1 1,1-1,0 0,5-17,1 0,0 0,2 1,0 0,1 0,0 1,2 1,-1 0,2 0,0 1,1 1,0 0,1 1,16-10,-19 11,1 1,0 0,1 1,0 1,0 0,0 1,1 0,0 1,1 1,0 1,-1 0,1 1,0 0,1 1,-1 1,0 1,0 0,1 1,-1 1,6 2,-19-4,-1 1,1 0,0 0,-1 0,1 1,-1-1,0 1,1-1,-1 1,0 0,0-1,0 1,0 1,0-1,0 0,0 0,-1 1,1-1,-1 0,0 1,0 0,0-1,0 1,0 0,0-1,-1 1,1 0,-1 0,0 0,0-1,0 1,0 0,-1 0,1 0,-1-1,1 1,-1 0,0 0,0-1,-1 1,-1 6,-2 0,1-1,-1 0,-1 0,1-1,-1 1,0-1,-1 0,0-1,0 0,-5 4,-32 21,0-3,-2-1,0-2,-2-2,-1-3,-32 9,34-22,39-9</inkml:trace>
  <inkml:trace contextRef="#ctx0" brushRef="#br0" timeOffset="6628.823">5786 2725,'59'-55,"-3"-2,-3-3,-2-2,7-15,-48 66,-1 0,0 0,0-1,-2 0,1-1,-1 0,-1 0,0 0,-1-1,-1 0,0 0,0 0,-2 0,0 0,0-1,-1 1,-1-1,-1 0,0 1,-1 0,0-1,-3-6,4 17,-1 1,0 0,0-1,-1 1,1 0,-1 0,1 0,-1 1,0-1,0 1,0-1,-1 1,1 0,0 0,-1 0,1 1,-1-1,0 1,1 0,-1 0,0 0,0 1,0-1,0 1,0 0,1 0,-1 0,0 1,0-1,0 1,0 0,0 0,1 0,-1 1,1-1,-1 1,1 0,-1 0,1 0,0 0,0 1,0-1,0 1,0 0,1 0,-2 1,1-2,1 1,-1-1,1 1,0 0,-1-1,1 1,0 0,1 0,-1 1,1-1,-1 0,1 1,0-1,0 0,0 1,1-1,-1 1,1-1,0 1,0 0,0-1,0 1,1-1,-1 1,1-1,0 1,0-1,0 0,1 1,-1-1,1 0,0 0,0 0,0 0,0 0,0 0,1-1,1 3,9 3,1-1,-1 0,1-1,1 0,-1-1,1-1,0 0,0-1,0 0,10-1,-8 0,-1 1,1 0,-1 1,0 0,0 2,0 0,0 0,7 6,-20-10,1 1,-1 0,0 0,-1 0,1 0,0 0,-1 1,0-1,0 1,0-1,0 1,0 0,-1 0,0 0,1 0,-2 0,1 0,0 0,-1 0,0 0,0 3,10 39,10-22,-9-22</inkml:trace>
  <inkml:trace contextRef="#ctx0" brushRef="#br0" timeOffset="7252.004">6916 1906,'-28'11,"0"1,2 2,-1 0,2 2,0 1,1 1,1 1,-5 6,19-18,-2 0,1 1,0 0,0 1,1-1,0 2,1-1,0 1,0 1,1-1,0 1,1 0,0 1,1 0,-3 11,7-21,1 0,0 0,0 0,0 1,1-1,-1 0,0 0,1 0,0 0,-1 0,1 0,0 0,0 0,0 0,0 0,0 0,1 0,-1-1,0 1,1 0,-1-1,1 1,0-1,0 0,-1 0,1 1,0-1,0 0,0-1,0 1,0 0,0 0,1-1,-1 0,0 1,0-1,1 0,81-11,-64-2,0 0,0-1,-1-1,-1-1,0-1,-1 0,0-3,40-37,22-31,-79 87,0 0,1 1,-1-1,1 1,-1-1,1 1,0-1,-1 1,1-1,-1 1,1-1,0 1,-1 0,1-1,0 1,0 0,-1 0,1 0,0 0,0-1,-1 1,1 0,0 0,0 0,-1 0,1 1,0-1,0 0,-1 0,1 0,0 1,-1-1,1 0,0 0,-1 1,1-1,0 1,-1-1,1 1,-1-1,1 1,-1-1,1 1,-1-1,1 1,-1 0,1 0,17 42,-8-17,-6-21,0 1,0-1,1 0,-1 0,1-1,1 1,-1-1,0 0,1-1,0 1,0-1,0 0,0 0,1-1,-1 0,1 0,-1-1,1 0,0 0,-1 0,1-1,0 0,0 0,-1 0,1-1,0 0,-1-1,1 1,-1-1,1-1,-1 1,0-1,0 0,0-1,0 1,0-1,2-3,10-4,-1 0,0-1,-1-1,0-1,-1 0,-1-1,0-1,-1 0,3-6,7-17,-1-2,-2-1,-2 0,-2-1,-2-1,-1 0,-3-1,-2 0,-1-1,-3 0,-1 0,-3 0,-2 0,-1 0,-3 1,-1-1,-3 1,-2 1,-1 0,-2 0,-3 2,-9-18,20 48,0 0,-1 1,0-1,-1 2,0-1,0 1,-1 1,-7-6,14 13,1 0,-1 0,0 0,0 0,0 1,1-1,-1 1,-1 0,1-1,0 1,0 1,0-1,-1 0,1 1,0 0,0 0,-1 0,1 0,0 0,-1 1,1-1,0 1,0 0,0 0,-1 0,1 1,0-1,1 1,-1-1,0 1,0 0,1 0,-1 0,1 0,-1 1,1-1,0 1,0 0,-5 10,1 0,0 1,1 0,1 0,0 1,0-1,2 1,0 0,1 0,0 0,1 0,1 0,0-1,3 13,3 13,1-1,2-1,2 1,2-2,1 0,2 0,1-2,2 0,1-1,2-1,1-1,2-2,15 14,119 105,-113-114,-26-25</inkml:trace>
  <inkml:trace contextRef="#ctx0" brushRef="#br0" timeOffset="7499.526">7197 1427,'43'0,"29"-5,7-2,-1 1,-8 1,-12 2,-10 0,-14 2</inkml:trace>
  <inkml:trace contextRef="#ctx0" brushRef="#br0" timeOffset="7749.896">8185 1341,'0'0</inkml:trace>
  <inkml:trace contextRef="#ctx0" brushRef="#br0" timeOffset="7750.896">8015 974,'0'0</inkml:trace>
  <inkml:trace contextRef="#ctx0" brushRef="#br0" timeOffset="7996.624">8468 947,'-4'25,"2"0,1 0,1 1,1-1,2 0,0 0,1 0,2 0,0 0,3 1,-8-22,0-1,-1 0,2 0,-1 0,0 0,1 0,-1-1,1 1,0 0,0-1,0 1,0-1,0 0,1 1,-1-1,1 0,-1 0,1-1,0 1,0-1,0 1,0-1,0 0,0 0,0 0,0 0,0-1,1 1,-1-1,0 0,0 0,0 0,1 0,-1-1,0 1,0-1,0 0,0 0,0 0,0 0,0-1,0 1,0-1,0 1,-1-1,1 0,-1 0,1-1,-1 1,0 0,1-1,1-2,0 0,0 0,0-1,0 1,-1-1,0 1,0-1,-1 0,0 0,0 0,0-1,-1 1,1 0,-2-1,1 1,-1-1,0 1,0-1,-1 1,1-1,-2 1,1 0,-1-1,0 1,0 0,0 0,-2-2,-3-7,-1 0,-1 1,0 0,0 0,-2 1,0 0,0 1,-1 0,0 1,-3-1,-2-1</inkml:trace>
  <inkml:trace contextRef="#ctx0" brushRef="#br0" timeOffset="8303.458">8975 890,'2'-3,"2"-8,1 1,1-1,0 1,0 0,1 1,0-1,0 1,1 1,0-1,1 1,0 1,-6 6,-1 0,1 0,0 0,0 0,-1 1,1 0,0-1,0 1,0 0,-1 0,1 1,0-1,0 0,0 1,-1 0,1 0,0-1,-1 2,1-1,-1 0,1 0,-1 1,0 0,1-1,-1 1,0 0,0 0,0 0,0 0,1 2,38 24,-33-26,0 1,0-1,0-1,0 1,0-2,1 1,-1-1,0 0,1-1,-1 1,0-2,0 1,0-1,0-1,0 1,0-1,-1-1,1 1,-1-1,0-1,0 1,0-1,-1 0,1-1,5-6,-1 0,0 0,-1-1,0-1,-1 1,0-1,-2-1,1 0,-2 0,0 0,3-12,7-20,-10 28</inkml:trace>
  <inkml:trace contextRef="#ctx0" brushRef="#br0" timeOffset="8588.417">10047 185,'-19'6,"-1"0,1 1,0 1,1 1,-1 0,2 2,0 0,0 1,1 0,0 1,1 1,1 1,-4 5,16-18,1 0,0 0,0 0,0 0,0 0,0 0,0 0,0 1,1-1,-1 0,1 0,0 1,-1-1,1 0,0 1,0-1,1 0,-1 0,0 1,1-1,0 0,-1 0,1 1,0-1,0 0,0 0,0 0,0 0,1 0,-1-1,1 1,-1 0,1 0,0-1,-1 1,1-1,0 0,0 1,0-1,1 0,92 37,-84-35,-3-1,-1-1,-1-1,1 1,-1 1,1-1,-1 1,0 0,0 0,0 1,0 0,0 0,0 0,-1 1,1 0,-1 0,0 0,0 0,-1 1,1 0,-1 0,0 0,0 1,-1-1,0 1,0 0,0 0,-1 0,1 0,-1 1,0 0,-5 5,1-1,-1 0,-1 0,0-1,0 1,-1-1,0 0,-1 0,0 0,-1-1,0 0,-1-1,1 1,-1-1,-1-1,0 1,0-1,0-1,-1 0,0 0,0-1,0 0,-1-1,0 0,-10 6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1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1 619,'71'-11,"-1"-3,-1-4,0-2,-1-4,-3-4,-2-4,-2-2,-1-3,-1-3,-3-2,-1-2,29-32,-80 73,1 0,-1 0,-1-1,1 1,0-1,-1 0,0 1,0-2,0 1,0 0,0-1,-1 1,0-1,0 1,0-1,-1 0,0 0,1 0,-2 0,1 0,-1 0,1 0,-1 0,-1-1,1 1,-1 0,0 0,0 0,0 0,-1 1,0-1,0 0,-2-3,2 6,0 0,0 1,0 0,0 0,-1-1,1 1,0 0,-1 1,1-1,-1 0,1 1,0-1,-1 1,0 0,1 0,-1 0,1 0,-1 0,1 1,-1-1,1 1,0 0,-1-1,1 1,0 0,-1 0,1 1,0-1,0 0,0 1,-2 1,-58 56,61-58,-10 10,1 1,0 1,0-1,1 2,1-1,0 1,1 0,1 1,0 0,1 0,0 0,1 1,1-1,1 1,0 0,1 0,0 5,2-16,0 1,1 0,-1-1,1 1,0-1,0 1,1-1,0 0,0 0,0 0,0 0,1-1,0 1,0-1,0 0,0 0,1 0,0-1,0 1,-1-1,2 0,-1-1,0 1,1-1,-1 0,5 0,5 3,1-1,0-1,0 0,0-2,1 1,-1-2,0 0,1-1,0-1,31-6,1-2,-1-2,-1-2,-1-3,0-1,-1-2,-1-2,-1-2,-1-2,-1-2,18-16,-50 37,1-1,-1 1,-1-2,1 1,-1-1,-1 0,0-1,0 1,0-1,-2-1,1 1,-1-1,-1 0,0-1,0 1,-1 0,-1-1,2-12,-5 22,1-1,-1 0,0 1,0-1,0 1,0-1,0 1,0 0,-1-1,1 1,-1 0,0 0,1 0,-1 0,0 0,0 0,-1 1,1-1,0 1,0-1,-1 1,1 0,-1 0,1 0,-1 0,1 0,-1 1,0-1,1 1,-1 0,0-1,1 1,-1 1,0-1,1 0,-1 1,0-1,1 1,-1 0,1-1,-1 1,1 1,-1-1,1 0,0 1,-1-1,1 1,0-1,0 1,0 0,0 0,1 0,-2 2,-10 7,0 0,1 1,1 1,0 0,0 0,1 1,1 1,1 0,0 0,1 0,0 1,1 0,1 0,-2 11,6-21,-1 0,1-1,0 1,1 0,-1-1,1 1,1 0,-1 0,1-1,0 1,0 0,0-1,1 1,0-1,0 1,0-1,1 0,0 0,0 0,0 0,0-1,1 1,0-1,0 0,0 0,0 0,1 0,-1-1,1 0,0 0,0 0,5 1,7 4,2-1,-1 0,1-2,0 0,0-1,0-1,0 0,1-2,3 0,4-3,0-1,-1-1,1-1,-1-1,0-1,-1-2,1-1,-2 0,0-2,0-1,-1-1,0 0,-2-2,0-1,0-1,-2 0,4-5,-17 17,0 1,0-1,-1 0,0-1,0 1,0-1,-1 0,0-1,0 1,-1 0,0-1,0 0,-1 0,0 0,-1 0,1 0,-1 0,-1 0,0 0,0-1,0 1,-1 0,0 0,-1 0,0-2,0 8,1 0,0 0,-1 0,0 0,1 0,-1 0,0 0,0 1,0-1,0 0,0 1,-1 0,1-1,0 1,-1 0,1 0,-1 1,1-1,-1 0,1 1,-1 0,1-1,-1 1,0 0,1 0,-1 1,1-1,-1 0,1 1,-1 0,1-1,-1 1,1 0,-1 0,1 0,0 1,-1 0,-75 64,73-60,0 1,1 0,-1 0,1 0,1 0,-1 1,1-1,1 1,-1 0,1 0,1 0,-1 0,1 1,1-1,0 0,0 0,0 1,1-1,0 0,1 0,0 0,0 0,1 0,0-1,0 1,1-1,0 1,0-1,1-1,-1 1,2 0,-1-1,3 2,2 0,0-1,1 0,0-1,0 0,0-1,1 0,0-1,0 0,0-1,0 0,0-1,1 0,-1-1,1-1,-1 0,2 0,10-1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5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0,'0'5,"0"6,5 6,1 6,0 2,-1 3,-1 1,-2 1,-1-1,-1 0,0 0,-5 0,-1-1,0-4</inkml:trace>
  <inkml:trace contextRef="#ctx0" brushRef="#br0" timeOffset="247.242">0 480,'39'-5,"27"-6,6-1,-3 1,-9 2,-10 4,-9 1,-11 3</inkml:trace>
  <inkml:trace contextRef="#ctx0" brushRef="#br0" timeOffset="664.895">142 678,'17'-6,"0"2,-1 0,2 0,-1 2,0 0,0 1,1 1,9 1,-26-1,1 0,0 0,-1 0,1 0,0 1,-1-1,1 0,0 1,-1-1,1 1,-1 0,1-1,-1 1,1 0,-1 0,0 0,1 0,-1 0,0 0,0 0,0 0,1 1,-1-1,0 0,-1 1,1-1,0 1,0-1,-1 1,1-1,-1 1,1-1,-1 1,0 0,1-1,-1 1,0 0,0-1,0 1,0 0,-1-1,1 1,0 0,-1-1,1 1,-1-1,0 1,1-1,-1 1,0-1,0 1,0-1,0 1,-57 73,58-75,-100 121,99-119,0 1,0-1,-1 0,2 1,-1-1,0 1,0-1,1 1,-1-1,1 1,0-1,0 1,0-1,0 1,0 0,1-1,-1 1,1-1,-1 1,1-1,0 0,0 1,0-1,0 0,1 1,-1-1,1 0,-1 0,1 0,0 0,-1 0,1-1,0 1,0-1,1 1,-1-1,0 1,1-1,2 1,1 1,0-1,0-1,0 1,-1-1,2 0,-1 0,0-1,0 1,0-1,0-1,0 1,0-1,0 0,5-2,38-20,-30 12</inkml:trace>
  <inkml:trace contextRef="#ctx0" brushRef="#br0" timeOffset="1550.965">650 875,'131'-290,"-108"246,2 0,1 2,32-39,-21 41,-24 71,-10 193,-4-222,1 0,0 0,1 0,-1 0,0 0,0 0,1 0,0 0,-1 0,1 0,0-1,0 1,-1 0,2 0,-1-1,0 1,0-1,0 1,1-1,-1 1,1-1,-1 0,1 1,0-1,-1 0,1 0,0 0,0-1,-1 1,1 0,0-1,0 1,0-1,0 0,0 1,0-1,0 0,0 0,0 0,0-1,0 1,0 0,0-1,0 1,0-1,0 0,-1 1,1-1,0 0,0 0,-1 0,1-1,-1 1,1 0,-1-1,1 1,-1 0,0-1,1 0,136-222,-94 167,-43 57,-1 0,1 0,0 0,-1 0,1 0,0 1,-1-1,1 0,0 0,-1 0,1 1,-1-1,1 0,0 1,-1-1,1 1,-1-1,1 0,-1 1,1-1,-1 1,0-1,1 1,-1-1,0 1,1 0,-1-1,0 1,1-1,-1 1,0 0,0-1,0 1,0 0,0-1,0 1,0 0,0-1,0 1,0 0,0-1,0 1,0 0,0-1,-1 1,1 0,1 3,22 137,18-6,-34-118</inkml:trace>
  <inkml:trace contextRef="#ctx0" brushRef="#br0" timeOffset="4947.845">1553 254,'2'-2,"-1"0,1 0,0 0,0 0,-1 1,1-1,0 0,1 1,-1-1,0 1,0 0,0 0,1 0,-1 0,1 0,-1 0,1 1,-1-1,1 1,-1 0,1 0,-1 0,1 0,-1 0,1 0,0 1,-1-1,1 1,-1-1,0 1,1 0,-1 0,0 0,1 1,-1-1,0 1,0-1,0 1,0-1,0 1,-1 0,1 0,0 0,-1 0,1 0,-1 0,0 1,0-1,0 0,0 1,0-1,0 1,-1-1,1 2,38 216,-33-190,2-1,0-1,2 1,1-2,2 1,4 6,10 3,-26-37,-1 1,0 0,1-1,-1 1,1-1,-1 1,1-1,0 0,-1 1,1-1,-1 1,1-1,0 0,-1 0,1 1,0-1,-1 0,1 0,0 0,-1 0,1 0,0 1,0-1,-1-1,1 1,0 0,-1 0,1 0,0 0,0 0,-1-1,1 1,-1 0,1-1,0 1,-1 0,1-1,-1 1,1-1,0 1,-1-1,1 1,-1-1,0 1,1-1,-1 1,1-1,-1 0,0 1,0-1,1 0,-1 1,0-1,0 0,0 1,0-1,0 0,0 0,111-308,-40 139,-71 170,3-5,-1 0,0 0,0 0,-1 0,1 0,-1 0,0 0,0-1,-1 1,0 0,0-1,0 1,-1 0,1-1,-1 1,-1-2,-3 1</inkml:trace>
  <inkml:trace contextRef="#ctx0" brushRef="#br0" timeOffset="5433.565">2231 113,'63'-9,"-57"7,0 0,0 0,0 0,0 1,1 0,-1 0,0 1,0 0,1 0,-1 0,0 1,0 0,0 0,1 0,-1 1,0 0,-1 0,1 0,0 1,-1 0,1 0,2 2,-7-2,0-1,1 0,-1 0,0 0,0 1,0-1,-1 0,1 1,-1-1,1 1,-1-1,0 1,0-1,0 1,0-1,0 1,0-1,-1 1,1-1,-1 0,0 1,0-1,1 0,-2 1,1-1,0 0,0 0,-1 0,0 1,-49 58,-71 48,120-107,0-1,0 0,1 0,-1 1,1-1,-1 1,1 0,-1-1,1 1,0 0,0 0,0-1,0 1,0 0,0 0,1 0,-1 0,1 1,-1-1,1 0,0 0,0 0,0 0,0 0,0 0,0 1,1-1,-1 0,0 0,1 0,0 0,0 0,0 0,-1 0,2 0,-1-1,0 1,0 0,1 0,-1-1,0 1,1-1,0 0,-1 1,1-1,0 0,1 1,15 2,1-1,0-1,-1 0,1-1,0-1,0-1,0-1,-1-1,1 0,13-5,57-6,-59 11,-4 2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02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353 254,'-8'-4,"1"1,-1 0,0 1,1 0,-1 0,0 0,0 1,0 0,0 1,-1 0,1 0,0 0,0 1,0 1,0-1,0 1,0 1,1-1,-1 1,-6 4,-143 59,156-65,-1-1,1 1,-1 0,1 0,0 0,0 0,-1 0,1 0,0 0,0 0,0 0,0 0,0 1,0-1,0 0,1 1,-1-1,0 1,1-1,-1 1,1-1,-1 1,1-1,0 1,0-1,0 1,0-1,0 1,0 0,0-1,0 1,1-1,-1 1,0-1,1 1,0-1,-1 1,1-1,0 0,0 1,-1-1,1 0,0 1,0-1,1 0,-1 0,0 0,0 0,0 0,1 0,-1-1,0 1,1 0,-1 0,1-1,-1 1,1-1,-1 0,1 1,-1-1,1 0,0 0,-1 0,2 0,121 24,-108-22,45 15,-59-16,-1-1,0 1,0 0,0 0,0 0,0 0,0 0,0 0,0 0,0 0,-1 0,1 0,0 0,-1 0,1 1,0-1,-1 0,0 0,1 1,-1-1,0 0,0 1,1-1,-1 1,0-1,0 0,-1 1,1-1,0 0,0 1,-1-1,1 0,-1 1,1-1,-1 0,1 0,-1 0,0 1,0-1,1 0,-1 0,-1 0,-5 8,0 0,-1-1,0 0,-1 0,0-1,0 0,0 0,-1-1,-9 4,-35 26,-4 22,57-57,0 1,-1 0,1 0,0 0,0 0,0 0,0 0,0 0,1 0,-1 1,1-1,-1 0,1 0,0 1,0-1,0 0,0 0,0 1,1-1,-1 0,1 0,-1 0,1 1,0-1,0 0,0 0,0 0,0 0,0 0,0-1,1 1,-1 0,1 0,0 0,4 2,0 0,1 0,-1-1,1 1,-1-1,1-1,0 1,0-1,0-1,1 1,-1-1,0 0,1-1,-1 0,0 0,1 0,-1-1,0 0,0-1,1 0,-1 0,0 0,-1-1,1 0,0 0,-1-1,0 1,1-2,-2 1,3-2,8-9</inkml:trace>
  <inkml:trace contextRef="#ctx0" brushRef="#br0" timeOffset="316.264">211 0,'-16'37,"2"0,2 1,2 1,1 0,2 0,1 1,1 29,5-29,1 0,2 0,2 0,2 0,5 14,-3-9,11 198,-21-161,-1-58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0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46,'4'43,"2"1,1-1,3 0,2-1,1 0,17 35,-27-70,63 160,-66-166,0 0,0 0,-1 0,1-1,0 1,0 0,1 0,-1 0,0 0,0 0,0 0,1 0,-1 0,0 0,1 0,-1-1,1 1,-1 0,1 0,-1 0,1-1,0 1,-1 0,1-1,0 1,-1-1,1 1,0-1,0 1,0-1,0 1,-1-1,1 0,0 1,0-1,0 0,0 0,0 0,0 0,0 0,0 0,0 0,0 0,0 0,0 0,0 0,-1-1,1 1,0 0,0-1,0 1,0 0,0-1,-1 1,1-1,0 0,0 1,-1-1,1 0,76-174,-56 131,-1-1,-3-1,-2 0,-1-1,2-23,11-15,-18 71</inkml:trace>
  <inkml:trace contextRef="#ctx0" brushRef="#br0" timeOffset="416.27">678 328,'29'0,"19"0,6 0,-1 0,-5 0,-6 0,-5 0,-5 0,-7 0</inkml:trace>
  <inkml:trace contextRef="#ctx0" brushRef="#br0" timeOffset="667.591">706 526,'33'-5,"27"-1,6 0,-2 1,-8 1,-13 2</inkml:trace>
  <inkml:trace contextRef="#ctx0" brushRef="#br0" timeOffset="1244.601">1129 752,'44'-91,"-27"50,2 0,2 1,2 1,1 1,2 1,1 1,2 2,21-19,-49 51,-1 1,1 0,0 0,0 0,-1-1,1 1,0 0,0 0,0 0,0 0,0 1,0-1,1 0,-1 0,0 1,0-1,0 0,1 1,-1-1,0 1,1 0,-1-1,0 1,1 0,-1 0,1 0,-1 0,0 0,1 0,-1 0,0 1,1-1,-1 0,0 1,1-1,-1 1,0-1,0 1,1 0,-1 0,0-1,0 1,0 0,0 0,0 0,0 0,0 0,0 0,-1 0,1 1,0-1,0 0,-11 98,1-60,4 31,5-69,0 0,0 1,0-1,0 0,0 0,0 0,0 1,1-1,-1 0,0 0,1 0,-1 0,1 1,-1-1,1 0,0 0,-1 0,1 0,0 0,0-1,0 1,0 0,0 0,0 0,0-1,0 1,0 0,0-1,0 1,0-1,0 0,0 1,0-1,1 0,-1 1,0-1,0 0,1 0,-1 0,0 0,0 0,0-1,1 1,-1 0,0 0,0-1,0 1,0-1,0 1,1-1,-1 1,0-1,0 0,0 0,124-107,51-37,-176 144,1 0,0-1,0 1,0 0,0-1,1 1,-1 0,0 0,0 0,1 0,-1 0,0 1,1-1,-1 0,1 0,-1 1,1-1,-1 1,1 0,0-1,-1 1,1 0,-1 0,1 0,0 0,-1 0,1 0,0 1,-1-1,1 0,-1 1,1-1,-1 1,1 0,-1-1,1 1,-1 0,0 0,1 0,-1 0,0 0,0 0,0 1,1 0,-23 86,17-82,1 0,1 0,-1 0,1 0,0 0,1 0,-1 0,1 1,0-1,1 1,0-1,0 0,0 1,0-1,2 2,6 9,4-6</inkml:trace>
  <inkml:trace contextRef="#ctx0" brushRef="#br0" timeOffset="1912.599">2259 272,'-14'0,"-1"1,1 1,0 0,1 1,-1 1,0 0,1 0,0 2,0-1,0 2,1 0,0 0,0 1,1 1,0 0,0 0,0 2,8-8,0 0,0 0,1 0,-1 1,1-1,-1 1,1 0,0 0,1 0,-1 0,1 0,0 0,0 0,0 0,0 1,1-1,-1 0,1 1,0-1,1 0,-1 1,1-1,0 0,0 0,0 0,0 0,1 0,0 0,-1 0,1 0,1 0,-1-1,1 1,-1-1,1 0,0 1,0-1,3 1,1-2,0 0,0 0,1-1,-1 0,0-1,1 0,-1 0,0 0,1-1,-1 0,0 0,0-1,0 0,0 0,0-1,0 0,0 0,-1-1,0 1,1-1,0-2,120-101,2-13,-129 119,0 1,1-1,-1 0,1 1,-1-1,1 1,-1-1,1 1,-1-1,1 1,0 0,-1-1,1 1,0-1,-1 1,1 0,0 0,-1 0,1-1,0 1,0 0,-1 0,1 0,0 0,-1 0,1 0,0 0,0 0,-1 0,1 1,0-1,-1 0,1 0,0 1,-1-1,1 0,0 1,-1-1,1 1,0-1,-1 1,1-1,-1 1,1-1,-1 1,0-1,1 1,-1 0,1-1,-1 1,0 0,0-1,1 1,-1 0,0-1,0 1,0 0,0 0,0-1,0 1,0 0,0 0,0 0,-8 57,6-44,0 10,2 0,0 1,2-1,0 0,2 0,1 0,1 0,1-1,1 0,0 0,6 6,11 40,-18-48,-1 0,-1 1,-1 0,-1 0,-1 0,0 0,-2 0,-1 1,-1-1,0 0,-2 0,-4 13,5-26,-1-1,0 0,0 0,-1 0,0-1,0 0,0 0,-1 0,-1 0,1-1,-1 0,0 0,0-1,0 0,-1 0,0-1,0 0,0 0,-1-1,1 0,-1 0,1-1,-1 0,0-1,0 0,-2 0,6-1,1 0,0 0,-1 0,1-1,0 1,-1-1,1 0,0-1,0 1,-1-1,1 1,0-1,1 0,-1-1,0 1,1-1,-1 1,1-1,0 0,0-1,0 1,0 0,0-1,1 0,0 1,0-1,0 0,0 0,0 0,1 0,0-1,0 1,0 0,0-1,1 1,-1 0,1-1,0 1,1 0,-1-1,1 1,0-4,6-12,0 1,2 0,0 0,1 1,0 0,2 0,7-7,-2-1,0 2</inkml:trace>
  <inkml:trace contextRef="#ctx0" brushRef="#br0" timeOffset="2595.59">2738 215,'5'13,"-1"0,0 1,0-1,-1 1,-1 0,-1 0,0 0,0 0,-2 1,1-2,0 0,1 0,0 0,1 0,1 0,0-1,0 1,1-1,1 0,1 3,-4-12,0 1,0-1,0 0,1 0,-1 0,1 0,0 0,0 0,0-1,0 1,0-1,0 0,1 0,-1 0,1 0,-1-1,1 1,0-1,0 0,-1 0,1-1,0 1,0-1,0 0,0 0,0 0,0 0,0-1,0 1,-1-1,1 0,0 0,0-1,-1 1,1-1,-1 1,1-1,-1-1,0 1,2-1,10-10,0-1,-1 0,-1-2,0 1,-1-1,-1-1,0 0,-1-1,4-12,35-53,-49 81,0 1,0-1,1 1,-1 0,0-1,1 1,-1 0,1-1,0 1,-1 0,1 0,0 0,0 0,0-1,0 1,0 0,0 0,0 1,0-1,0 0,0 0,1 0,-1 1,0-1,0 1,1-1,-1 1,0-1,1 1,-1 0,1 0,-1 0,0-1,1 1,-1 1,1-1,-1 0,0 0,1 0,-1 1,1-1,-1 1,0-1,0 1,1 0,-1-1,1 2,6 110,-9-81,-1 46,5 1,2-1,4 1,54 252,-51-267,-7-46,-1 0,0 0,-1 0,-1 0,-1 0,0 1,-1-1,-1 1,0-1,-2 0,0 0,-1 0,-5 14,7-27,0 0,-1 0,1 0,-1-1,0 1,0-1,0 1,-1-1,1 0,-1 0,0-1,0 1,0-1,0 0,0 0,0 0,0 0,-1-1,1 0,-1 0,1 0,-1 0,0-1,1 0,-1 0,1 0,-1 0,0-1,1 0,-4-1,1 1,-1-1,1-1,-1 0,1 0,0 0,0-1,1 0,-1 0,1 0,0-1,0 0,0-1,1 1,0-1,0 0,0 0,-3-7,2 0,2 0,-1 0,2 0,-1-1,2 1,0-1,1 0,0 0,1 0,0 0,1 0,1 1,0-1,1 0,1 1,0 0,0-1,2 2,-1-1,2 1,0-1,0 2,7-10,14-6,1 1,2 2,0 0,1 2,1 2,1 1,1 1,1 2,0 2,1 1,0 1,7 1,2-2,-9 4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25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227 150,'-17'56,"11"-12,1-1,2 1,2 1,4 28,-2 9,-18 148,4-54,4-142,11-42</inkml:trace>
  <inkml:trace contextRef="#ctx0" brushRef="#br0" timeOffset="564.92">1 292,'44'-30,"1"2,1 2,2 2,0 3,2 1,0 3,1 2,44-7,-93 20,1 1,0 0,0 0,0 1,-1-1,1 1,0-1,0 1,0 0,0 0,0 0,0 0,0 1,0-1,0 1,-1 0,1 0,0 0,0 0,-1 0,1 1,0-1,-1 1,0-1,1 1,-1 0,0 0,0 0,0 0,0 1,0-1,-1 1,1-1,-1 1,1-1,-1 1,0 0,0-1,0 1,0 0,-1 0,1 0,-1 0,0 0,-3 9,-1 1,0-1,-1 0,0-1,-1 1,0-1,-1 0,0 0,-1-1,0 0,-1-1,0 1,0-2,-1 1,-6 3,-90 76,105-87,0 0,0-1,0 1,0 0,0 0,0 0,0 0,0 0,0 0,1 1,-1-1,0 0,1 0,-1 0,1 1,-1-1,1 0,0 1,-1-1,1 0,0 1,0-1,0 0,0 1,0-1,0 1,1-1,-1 0,0 1,1-1,-1 0,1 0,-1 1,1-1,-1 0,1 0,0 0,0 0,0 0,0 0,0 0,0 0,0 0,0 0,0 0,0 0,1 0,68 27,-53-23,-6-3,0 1,0 1,0 0,0 1,-1 0,1 1,-1-1,-1 2,1 0,-1 0,0 1,-1 0,0 0,0 1,-1 0,0 0,0 1,-1 0,0 0,-1 0,0 1,-1 0,3 10,-8-12,0 0,0-1,0 1,-1-1,-1 1,1-1,-1 0,-1 0,0 0,0 0,0-1,-1 1,0-1,-1 0,1-1,-1 1,0-1,-1 0,0-1,0 1,0-1,-3 1,-7 9,4-2,0-1,0 0,-2-1,1 0,-2-1,1-1,-1 0,0-1,-1-1,0 0,0-1,-1-1,1-1,-1-1,-16 2,32-5,0 0,0 0,0 0,0 0,0-1,0 1,0 0,0-1,0 0,1 1,-1-1,0 0,0 0,0 0,1 0,-1 0,1 0,-1-1,1 1,-1 0,1-1,0 1,0-1,-1 0,1 1,0-1,0 0,0 0,1-10</inkml:trace>
  <inkml:trace contextRef="#ctx0" brushRef="#br0" timeOffset="1401.025">820 686,'-2'11,"1"0,0 0,1 1,0-1,0 0,1 0,1 0,0 0,0 0,4 7,-5-14,0 0,0 0,1-1,-1 1,1-1,0 1,0-1,0 0,1 1,-1-1,1-1,0 1,0 0,0 0,0-1,0 0,0 0,1 0,-1 0,1 0,0-1,-1 1,1-1,0 0,0 0,0 0,0-1,-1 0,1 1,0-1,1-1,7-2,-1 0,-1-1,1 0,0-1,-1 0,0-1,-1 0,1-1,-1 0,0 0,-1-1,1 0,4-7,2 1,101-133,-93 130,-16 37,-7-13,1 0,-1 0,1 0,1 0,-1 0,1-1,1 1,-1 0,1-1,0 1,0-1,1 0,0 0,0 0,1-1,-1 1,1-1,0 0,0-1,1 1,0-1,-1 0,2 0,-1-1,0 0,1 0,-1 0,1-1,0 0,-1 0,1-1,0 1,0-2,1 1,-1-1,0 0,0 0,0-1,0 0,0 0,0-1,0 0,-1 0,1-1,-1 0,1 0,-1 0,0-1,0 0,0 0,0-1,140-156,-124 135,-1 0,-1-1,-2-1,-1-1,-1-1,-1 0,-2-1,-1 0,-1-1,-2 0,-1-1,-2 0,-1 0,-2-1,-1 1,-1-8,-1 37,0 0,0 0,-1 0,1 0,-1 0,0 0,0 0,0 0,-1 1,1-1,-1 0,0 1,0-1,0 1,0-1,-1 1,0 0,-2-3,2 7,1 0,0-1,-1 1,1 0,0 0,-1 0,1 1,0-1,0 0,0 1,0 0,0-1,0 1,1 0,-1 0,1 0,-1 0,1 0,-1 0,1 0,0 1,0-1,0 0,1 1,-1-1,0 1,1-1,0 1,-1 1,-4 21,1 0,0 0,2 0,1 1,1-1,1 1,3 7,48 209,-37-169,-11-61,0-1,-1 1,0 0,-1 0,-1 0,0 0,0 0,-1 0,-1 0,0 0,-1 0,0 0,0 0,-2 1,4-12,-1 0,1 0,0 0,-1 0,0 0,1 0,-1 0,0 0,1 0,-1 0,0 0,0 0,0 0,0 0,0-1,0 1,0 0,0-1,0 1,0-1,0 1,0-1,0 1,-1-1,1 0,0 0,0 1,0-1,-1 0,1 0,0 0,0 0,-1-1,1 1,0 0,0 0,0-1,-1 1,1-1,0 1,0-1,0 1,0-1,0 0,0 0,0 1,0-1,0 0,1 0,-1 0,0 0,0 0,1 0,-1 0,1 0,-1 0,1 0,-1 0,1-1,-1 1,-8-14</inkml:trace>
  <inkml:trace contextRef="#ctx0" brushRef="#br0" timeOffset="1648.289">1384 347,'48'-5,"40"-1,10-5,-3 0,-12 2,-15 2,-11 2,-9 3,-8 1,-11 0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31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0 452,'3'1,"-1"0,1 1,-1-1,1 1,-1 0,0 0,0 0,0 0,0 0,0 0,0 0,-1 1,1-1,-1 1,1-1,-1 1,0 0,0-1,0 3,2 2,16 39,-2 1,-3 1,-1 0,5 47,0-8,25 46,-43-133,0 0,0-1,0 1,1 0,-1-1,0 1,0 0,1 0,-1 0,0-1,0 1,1 0,-1 0,0 0,1-1,-1 1,0 0,1 0,-1 0,0 0,0 0,1 0,-1 0,1 0,-1 0,0 0,1 0,-1 0,0 0,1 0,-1 0,0 0,0 0,1 0,-1 1,0-1,1 0,-1 0,0 0,1 0,-1 1,0-1,0 0,0 0,1 1,-1-1,0 0,0 0,0 1,1-1,-1 0,0 1,0-1,0 0,0 1,0-1,0 0,0 1,0-1,0 0,4-35,-3 27,9-57,3 0,3 2,3 0,2 0,3 2,3 1,2 1,13-15,-3 16,-38 66,-5 6</inkml:trace>
  <inkml:trace contextRef="#ctx0" brushRef="#br0" timeOffset="346.308">678 621,'33'-5,"27"-6,6-1,-2 1,-8 2,-8 4,-12 1</inkml:trace>
  <inkml:trace contextRef="#ctx0" brushRef="#br0" timeOffset="602.329">650 875,'38'0,"33"-5,7-1,-8-5,-11 0,-12 1,-8 3,-11 2</inkml:trace>
  <inkml:trace contextRef="#ctx0" brushRef="#br0" timeOffset="3000.579">1497 254,'0'653,"5"-603,1-32</inkml:trace>
  <inkml:trace contextRef="#ctx0" brushRef="#br0" timeOffset="3571.263">1298 367,'44'-34,"1"1,1 2,1 3,2 1,1 3,43-15,21 21,-110 18,-1 0,1 1,-1-1,0 1,1-1,-1 1,0 0,0 1,0-1,0 0,0 1,0 0,0-1,0 1,0 0,-1 1,1-1,-1 0,0 1,0-1,0 1,0 0,0 0,0 0,-1 0,1 0,-1 0,0 0,0 0,0 0,0 1,0 0,0 7,0 1,-1-1,0 1,-1-1,0 1,-1-1,0 1,0-1,-2 0,1 0,-1 0,-1 0,0-1,0 0,-1 0,-1 0,1-1,-5 4,-13 15,-1-1,-1-1,-1-1,-1-1,-6 1,32-24,0-1,1 1,-1-1,0 1,1 0,-1 0,1-1,-1 1,1 0,-1 1,1-1,0 0,-1 0,1 0,0 1,0-1,0 1,0-1,0 1,0-1,1 1,-1 0,0-1,1 1,-1 0,1-1,0 1,-1 0,1 0,0-1,0 1,0 0,0 0,1-1,-1 1,0 0,1 0,-1-1,1 1,0 0,-1-1,1 1,0-1,0 1,0-1,0 1,0-1,1 0,-1 1,0-1,185 145,-162-133,-13-8,-1 1,0 0,-1 0,1 1,-1 0,0 1,-1 0,0 0,0 1,6 8,-5 3</inkml:trace>
  <inkml:trace contextRef="#ctx0" brushRef="#br0" timeOffset="3986.1">2512 367,'-30'19,"0"1,2 2,0 0,1 2,1 1,2 1,1 1,0 1,2 1,-8 17,25-41,0 1,0 0,1 0,0 0,0 0,0 0,1 1,0-1,0 1,1 0,-1 0,1-1,1 1,0 0,0 0,0 0,0 0,1-1,0 1,1 0,0 0,0-1,0 1,1-1,0 0,0 0,0 0,1 0,0 0,0-1,0 0,1 0,0 0,0 0,0-1,1 1,2 0,9-1,0 0,1-2,-1 0,1-1,-1 0,1-2,-1 0,1-1,-1 0,0-2,1 0,-2-1,1-1,-1 0,1-1,-2-1,1-1,-1 0,13-10,-9 9,-1 0,0-1,-1 0,0-2,0 0,-2-1,0-1,0 0,-1-1,-1 0,-1-1,0 0,-1-1,-1-1,-1 0,0-1,-7 15,1-1,-1 1,0-1,0 0,-1 0,0 0,0 0,0 0,0 0,-1 0,0 0,-1 0,1 0,-1 0,0 0,-1 0,1 1,-1-1,0 0,-1 1,1-1,-1 1,0 0,-1 0,1 0,-1 0,0 0,0 1,-1-1,-9-4,1 1,-1 1,0 0,0 1,-1 1,0 0,0 1,0 0,-1 2,1-1,-1 2,1 0,-1 1,0 1,1 0,-1 1,1 0,-1 2,1 0,0 0,-3 3,-11 5</inkml:trace>
  <inkml:trace contextRef="#ctx0" brushRef="#br0" timeOffset="4402.315">2258 734,'14'-17,"0"0,1 2,0-1,2 2,-1 0,2 1,0 1,0 0,1 1,1 1,-15 9,1-1,0 0,0 1,0 0,-1 1,1 0,0-1,0 2,0-1,0 1,0 0,0 0,-1 0,1 1,0 0,-1 0,1 0,-1 1,0 0,0 0,0 0,0 1,-1 0,1-1,-1 2,3 2,68 38,-66-42,1 0,0-1,0 0,0-1,1 0,-1-1,0 0,0-1,0 0,0 0,1-1,-2 0,6-2,4-3</inkml:trace>
  <inkml:trace contextRef="#ctx0" brushRef="#br0" timeOffset="4917.65">2625 0,'-14'10,"-5"7,6-3,9-4,6-9,7-4,-2-2,-8 0,-3 5,3 4,3 0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47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587 206,'1'-3,"0"1,0-1,-1 1,1-1,-1 1,1-1,-1 1,0-1,0 1,0-1,-1 1,1-1,0 1,-1-1,0 1,1 0,-1-1,0 1,0 0,-1-1,1 1,0 0,-1 0,1 0,-1 0,0 0,1 0,-1 1,0-1,0 1,0-1,0 1,-1 0,1-1,0 1,-1 0,1 1,0-1,-1 0,1 1,-1-1,1 1,-1 0,1 0,-1 0,0 0,-16-2,0 1,0 1,0 1,1 0,-1 2,0 0,1 1,0 1,0 0,0 2,-4 2,-164 72,184-79,-1-1,1 1,-1 0,1 0,0 0,0 0,0 0,0 0,1 0,-1 1,0-1,1 1,0-1,-1 1,1 0,0 0,0-1,1 1,-1 0,1 0,-1 0,1 0,0 0,0 0,0 0,0 0,1-1,-1 1,1 0,0 0,0 0,0-1,0 1,0 0,1-1,-1 1,1-1,-1 1,1-1,0 0,0 0,0 0,0 0,1 0,-1 0,0 0,1-1,0 1,-1-1,1 0,0 0,-1 0,1 0,0 0,2 0,26 8,-1 0,2-3,-1 0,1-2,-1-1,21-2,-75 4,1 1,0 0,0 2,1 0,0 2,0 0,1 1,0 1,1 1,1 1,0 1,0 0,2 1,0 1,-4 7,14-20,1 1,0 0,0 1,0-1,1 1,0 0,0 0,0 0,1 1,0-1,0 1,1 0,-1 0,2 0,-1 0,1 0,0 0,0 1,1-1,0 0,0 0,1 0,0 1,0-1,1 0,0 0,0 0,1-1,-1 1,1 0,1-1,0 0,-1 0,2 0,3 4,1-5,1 0,0-1,1 0,-1-1,1 0,-1 0,1-1,0-1,0 0,0 0,0-1,-1-1,1 0,0 0,10-3,132-43,-134 41</inkml:trace>
  <inkml:trace contextRef="#ctx0" brushRef="#br0" timeOffset="727.3">361 7,'0'0,"-1"0,1 0,0 0,-1 0,1 0,-1 0,1 0,0 0,-1 0,1 0,0 0,-1 0,1 0,0-1,-1 1,1 0,0 0,-1 0,1-1,0 1,0 0,-1 0,1-1,0 1,0 0,-1 0,1-1,0 1,0 0,0-1,-1 1,1 0,0-1,0 1,0 0,0-1,-12 38,-6 160,-11 11,-42 229,40-234,26-80,5-116,1-6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50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121 499,'-11'9,"1"1,1 1,0 0,0 0,1 0,0 1,1 1,1-1,0 1,0 0,1 1,-1 8,0-2,2-1,0 1,1 0,1 0,1 0,1 0,1 1,0-1,1 0,2 0,0-1,2 5,-5-19,0 0,0-1,0 1,0 0,1-1,0 1,0-1,0 0,0 0,1 0,0 0,0 0,0 0,0-1,0 1,1-1,0 0,-1 0,1 0,0-1,1 1,-1-1,0 0,1 0,-1-1,1 1,-1-1,1 0,0 0,0 0,-1-1,1 0,0 0,0 0,0 0,-1-1,1 0,0 0,-1 0,1-1,-1 1,1-1,-1 0,0 0,1-1,1-1,7-11,0-1,-1 0,-1-1,-1 0,0-1,-2 0,0 0,0-1,-1-4,-2 10,98-301,-75 232,-23 106,-6 113,11 175,2-186,-5 1,-7 47,-1-159,2 2,-2 0,0 0,-1 0,-1 0,-1-1,0 0,-1 1,0-1,-2-1,0 1,0-1,-5 5,10-16,0-1,-1 1,1-1,-1 0,1 0,-1 0,0 0,0-1,0 1,-1-1,1 0,-1 0,1 0,-1 0,0 0,1-1,-1 0,0 0,0 0,0 0,0 0,0-1,0 0,0 0,0 0,0 0,0-1,-1 1,2-1,-1 0,0 0,0-1,0 1,0-1,1 0,-1 0,1 0,-1 0,1-1,0 1,0-1,0 0,0 0,1 0,-1 0,1 0,0-1,0 1,-2-4,0-16,2-1,0 0,1 0,1 0,2 0,2-12,-2 11,2 1,1 0,1 1,0-1,2 1,1 0,2 0,1-1</inkml:trace>
  <inkml:trace contextRef="#ctx0" brushRef="#br0" timeOffset="353.18">770 725,'34'-5,"25"-1,7 0,-2 1,-8 1,-8 2,-8 1,-5 1,-15 0,-9 0</inkml:trace>
  <inkml:trace contextRef="#ctx0" brushRef="#br0" timeOffset="598.995">714 951,'43'-5,"24"-6,5-2,-4 2,-10 3,-9 2,-9 3,-6 1,-4 2,-2 0,-7 0</inkml:trace>
  <inkml:trace contextRef="#ctx0" brushRef="#br0" timeOffset="1414.466">1673 387,'2'1,"0"0,-1 0,1 1,0-1,0 1,-1 0,1 0,-1-1,0 1,1 0,-1 0,0 0,0 0,0 0,0 1,-1-1,1 0,0 0,-1 1,0-1,1 0,-1 1,0-1,0 0,-1 2,2-1,1 242,-31-8,34-102,8-122,-8-19</inkml:trace>
  <inkml:trace contextRef="#ctx0" brushRef="#br0" timeOffset="2096.801">1475 471,'17'-22,"1"1,1 1,1 0,0 2,1 0,1 2,1 0,0 1,1 2,1 0,0 1,0 2,1 1,1 1,-1 1,1 1,1 1,-1 2,0 0,1 2,13 2,-38-2,1 0,-1 1,1-1,-1 1,1-1,-1 1,1 0,-1 1,1-1,0 1,-1-1,1 1,-1 0,0 0,1 1,-1-1,0 1,0-1,0 1,0 0,0 0,0 1,0-1,-1 1,1-1,-1 1,0 0,0 0,0 0,0 0,0 0,-1 0,1 0,-1 1,0-1,1 3,-7 9,-1-1,0 1,-2-1,1-1,-1 1,-1-1,-1-1,0 0,0 0,-1-1,0 0,-1-1,0 0,-1-1,0 0,-1-1,0-1,0 0,0-1,-30 17,30-16,0 0,1 0,0 1,0 1,1 0,0 1,-10 10,20-16,-1 0,1 0,0 0,0 0,1 1,-1-1,1 0,0 1,0 0,1-1,-1 1,1-1,0 1,0 0,0-1,1 1,0-1,0 1,0-1,0 1,1-1,-1 0,1 1,1-1,-1 0,0 0,1-1,0 1,0 0,0-1,0 0,0 1,1-1,-1-1,1 1,3 2,104 111,51 2,-149-98,-6-4</inkml:trace>
  <inkml:trace contextRef="#ctx0" brushRef="#br0" timeOffset="2655.765">2717 132,'-17'11,"0"2,0 0,2 2,0-1,0 2,1 0,1 0,1 1,0 1,2 0,0 1,1 0,0 0,1 2,7-12,1 0,0 0,0 0,1 0,0 0,1 0,-1 0,2 0,-1-1,1 1,1-1,0 0,0 0,0 0,1 0,0-1,0 0,1 0,0 0,0-1,1 0,0 0,0 0,0-1,1 0,0-1,0 1,0-1,0-1,0 0,1 0,0-1,-1 0,1 0,0-1,0 0,0 0,0-1,0-1,0 1,0-1,6-2,2-2,-1 0,-1-1,1-1,-1 0,0-1,0-1,-1 0,-1-1,1-1,-1 0,-1 0,0-1,-1-1,0 0,-1-1,-1 0,0 0,-1-1,0 0,-1 0,-1-1,0 0,-1 0,2-14,-7 25,1-1,-1 1,0 0,0-1,0 1,-1 0,0 0,0-1,0 1,0 0,-1 0,0 0,0 0,-1 1,1-1,-1 0,0 1,0 0,0 0,-1 0,0 0,0 0,0 1,0-1,0 1,0 0,-1 1,0-1,1 1,-1 0,0 0,0 0,-5 0,-87-4,68 7</inkml:trace>
  <inkml:trace contextRef="#ctx0" brushRef="#br0" timeOffset="2966.129">2435 414,'44'-14,"18"-10,4-1,-5 4,-8 6,-7 5,-13 9,-6 5,-9 7,-2 0,-3 5,0 3,3-1,4-3,-2-1,1-1,2-4,-3-3</inkml:trace>
  <inkml:trace contextRef="#ctx0" brushRef="#br0" timeOffset="3452.058">3140 47,'15'-9,"13"-4,8 1,2 2,-5 8,-13 9,-15 8,-8 6,-4 5,4-3,8-5,8-5,6-6,4 2,4-1,2-2,-4 3,-6-1</inkml:trace>
  <inkml:trace contextRef="#ctx0" brushRef="#br0" timeOffset="3802.071">2237 725,'84'10,"0"-4,0-3,0-4,0-4,0-3,1-4,-3-4,183-19,-241 34</inkml:trace>
  <inkml:trace contextRef="#ctx0" brushRef="#br0" timeOffset="4288.009">2547 951,'73'-17,"1"3,0 3,8 3,-15 14,-65-6,-1 0,0 0,0 0,0 0,0 1,0-1,0 0,0 1,0-1,0 0,0 1,0-1,0 1,0 0,-1-1,1 1,0 0,0 0,0-1,-1 1,1 0,0 0,-1 0,1 0,-1 0,1 0,-1 0,0 0,1 0,-1 0,0 0,0 0,0 0,1 0,-1 0,0 0,0 0,-1 0,1 1,0-1,0 0,0 0,-1 0,1 0,-1 0,1 0,-1 0,1 0,-1 0,1-1,-1 1,0 0,1 0,-1 0,0-1,0 1,-108 85,61-55,12-7,24-17,0 0,1 1,0 1,0-1,1 1,0 1,0 0,1 1,1-1,0 2,0 0,7-11,0 0,0 0,1 1,-1-1,1 0,-1 1,1-1,-1 1,1-1,0 1,-1-1,1 1,0-1,0 1,0-1,1 1,-1-1,0 1,0-1,1 0,-1 1,1-1,-1 1,1-1,0 0,-1 1,1-1,0 0,0 0,0 0,0 0,0 1,0-1,0-1,0 1,1 0,-1 0,0 0,1-1,-1 1,0 0,1-1,-1 1,1-1,0 0,70 8,-71-8,44-2,1-3,-1-2,0-1,-1-3,0-2,29-12,-49 16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1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373 102,'2'-3,"-1"0,0 0,0 1,0-1,-1 0,1 0,-1 0,0-1,1 1,-1 0,-1 0,1 0,0 0,-1 0,1 0,-1 0,0 0,0 0,0 0,-1 1,1-1,0 0,-1 1,0-1,0 1,0-1,0 1,0 0,0 0,0 0,-1 0,1 0,-1 0,0 1,1-1,-1 1,0 0,0 0,0 0,0 0,0 0,0 1,0 0,0-1,0 1,0 0,-2 0,-15 7,1 1,0 0,0 1,1 1,1 1,-1 1,2 0,-6 6,22-18,-4 2,0 0,0 0,0 1,0-1,1 1,-1-1,1 1,0 0,0 1,0-1,0 0,0 1,1 0,-1-1,1 1,0 0,1 0,-1 0,0 1,1-1,0 0,0 1,1-1,-1 0,1 1,0-1,0 1,0-1,1 0,-1 1,1-1,0 1,0-1,1 0,-1 0,1 0,0 0,0 0,0 0,2 1,103 49,-97-51,0 0,1 1,-1 0,0 1,-1 0,1 0,-1 1,0 0,-1 1,1 0,-1 0,5 7,-11-12,-1 0,0 0,0 1,0-1,0 1,0-1,0 0,0 1,-1-1,0 1,1 0,-1-1,0 1,0-1,0 1,-1-1,1 1,0 0,-1-1,0 1,0-1,0 0,0 1,0-1,0 0,0 1,-1-1,1 0,-1 0,0 0,1 0,-1-1,0 1,0 0,-1 0,-80 47,57-40,0 0,0-2,-1-1,1-1,-1-2,-10 1,37-4,-1 1,0-1,0 0,1 1,-1-1,0 0,0 1,0-1,0 0,1 0,-1 0,0 0,0 0,0 0,0 0,0 0,1 0,-1 0,0 0,0-1,0 1,0 0,1 0,-1-1,0 1,0-1,1 1,-1-1,0 1,0-1,1 1,-1-1,1 0,-1 1,1-1,-1 0,1 0,-1 1,1-1,-1 0,1 0,0 1,0-1,-1 0,1 0,0 0,0 0,0 0,0 1,0-1,0 0,0 0,0 0,0 0,0 0,1 1,-1-1,0 0,1-1,7-8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62,'-17'29,"0"2,2 1,1 0,2 0,1 1,0 5,9-34,1 0,-1 0,1 0,0 0,0 1,1-1,-1 0,1 0,0 1,0-1,0 0,1 1,0-1,-1 0,1 0,1 0,-1 0,1 0,-1 0,1 0,0 0,1 0,-1-1,1 1,-1-1,1 0,0 0,0 0,1 0,-1 0,0-1,1 1,0-1,0 0,-1 0,1-1,0 1,0-1,5 2,6-6,0-1,-1 0,1-1,-1-1,0 0,0-1,-1 0,0-1,0-1,0 0,-2 0,1-1,-1-1,1-1,2-1,-1-1,-1 0,0 0,-1-1,0-1,-1 1,4-12,-11 21,0 1,0-1,-1 0,0 0,0 0,-1 0,0-1,0 1,0 0,-1-1,0 1,0 0,0-1,-1 1,0 0,0 0,-1-1,0 1,0 0,0 1,-1-1,0 0,0 1,0-1,-3 1,1 1,0 1,-1-1,0 1,1 0,-1 0,0 1,-1 0,1 0,0 0,-1 1,1 0,-1 0,1 0,-1 1,1 0,-1 0,0 1,1 0,-1 0,1 1,0-1,-1 1,1 1,0-1,0 1,0 0,1 1,-1-1,1 1,-1 1,-13 6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0,'0'397,"11"-325,-5-54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11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1 509,'38'0,"37"0,11 0,-1 0,-9 0,-8 0,-11-5,-5-1,-7 0,-7 1,-4 1,-4 2,-1 1,-12 0,-7 1</inkml:trace>
  <inkml:trace contextRef="#ctx0" brushRef="#br0" timeOffset="251.212">255 734,'38'5,"28"2,6-1,-3-1,-10-2,-8 0,-10-2,-6-1,-5 0,-2-5,-1-2,-6 1</inkml:trace>
  <inkml:trace contextRef="#ctx0" brushRef="#br0" timeOffset="944.959">1383 57,'42'-10,"-1"2,1 1,1 2,-1 3,29 1,-69 1,1-1,-1 0,0 1,1 0,-1-1,1 1,-1 0,1 1,-1-1,0 0,1 1,-1-1,1 1,-1-1,0 1,0 0,1 0,-1 0,0 1,0-1,0 0,0 1,0-1,-1 1,1 0,0 0,-1-1,1 1,-1 0,0 0,1 1,-1-1,0 0,0 0,-1 0,1 1,0-1,-1 1,1-1,-1 0,0 1,0 1,-80 116,31-3,49-114,-1 1,1 0,-1 0,1-1,0 1,1 0,-1-1,1 1,-1 0,1-1,0 1,0-1,1 1,-1-1,1 1,0-1,-1 0,1 0,1 0,-1 0,0 0,1 0,0-1,-1 1,1-1,0 0,0 0,1 0,-1 0,0 0,0-1,3 1,-3-1,0 1,0-1,0-1,1 1,-1 0,0-1,1 1,-1-1,0 0,1 0,-1-1,0 1,1-1,-1 1,0-1,1 0,-1 0,0-1,0 1,0-1,0 1,0-1,-1 0,1 0,2-2,9-8</inkml:trace>
  <inkml:trace contextRef="#ctx0" brushRef="#br0" timeOffset="1182.992">2174 0,'-10'39,"-3"26,-4 3,1-5,3-10,4-7,8-8,4-15,2-11</inkml:trace>
  <inkml:trace contextRef="#ctx0" brushRef="#br0" timeOffset="1368.204">2456 0,'-24'39,"-8"22,-3 5,4-3,7-8,9-9,10-11,7-13</inkml:trace>
  <inkml:trace contextRef="#ctx0" brushRef="#br0" timeOffset="1701.711">1863 86,'43'-16,"0"3,1 1,1 3,0 1,0 2,0 2,1 2,-1 3,45 5,27 18,-2-1,9-6,-100-17</inkml:trace>
  <inkml:trace contextRef="#ctx0" brushRef="#br0" timeOffset="2045.649">1215 763,'57'-5,"68"-6,26-6,7-1,-4-1,-10 2,-14 4,-15 0,-13 1,-9 3,-6 4,-8 1,-9 8,-5 2,-6 0,-2 5,-6-1,-12-1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7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1 151,'43'-5,"29"-2,6 1,1 1,-10-3,-10-1,-12 2,-13 7,-12 3</inkml:trace>
  <inkml:trace contextRef="#ctx0" brushRef="#br0" timeOffset="1">141 348,'19'-6,"-1"1,1 1,0 1,0 0,1 2,-1 0,0 1,0 1,1 0,-1 2,14 3,-30-5,-1 0,0-1,0 1,1 0,-1 0,0 0,0 0,0 1,0-1,0 1,-1-1,1 1,0-1,-1 1,1 0,-1 0,1 0,-1 0,0 0,0 0,0 0,0 1,0-1,-1 0,1 0,0 1,-1-1,0 0,0 1,0-1,0 1,0-1,0 0,0 1,-1-1,1 0,-1 1,0-1,0 0,0 1,-60 75,40-61,7-7,0 1,0 0,1 1,1 0,0 1,1 1,0 0,1 0,0 3,9-15,1 1,-1 0,1 0,0 0,0 0,0 0,1-1,-1 1,1 0,-1 0,1 0,0-1,0 1,0 0,1-1,-1 1,1-1,-1 0,1 1,0-1,0 0,0 0,0 0,0 0,0 0,0-1,1 1,-1 0,1-1,-1 0,1 0,0 0,-1 0,1 0,0 0,0-1,0 1,-1-1,1 0,0 0,0 0,0 0,0 0,0-1,-1 0,1 1,1-2,138-43,-104 29,-16 7</inkml:trace>
  <inkml:trace contextRef="#ctx0" brushRef="#br0" timeOffset="2">932 9,'-127'391,"102"-343,24-64,70-112,-42 88,-6 6,2 0,2 2,1 0,16-14,11 15,-52 31,0-1,0 1,0 0,0 0,0 0,1 0,-1 0,0 0,0 0,0 0,0 0,0 1,1-1,-1 0,0 1,0-1,0 1,0-1,0 1,0 0,0-1,-1 1,1 0,0 0,0 0,0-1,-1 1,1 0,0 0,-1 0,1 0,-1 0,1 0,-1 0,0 0,1 1,-1-1,0 0,0 0,0 0,1 0,-1 0,0 0,-1 1,1-1,0 0,0 0,0 0,-1 0,1 0,-1 1,-20 170,21-171,0 1,-1 0,1-1,0 1,0 0,1 0,-1-1,0 1,0 0,1-1,-1 1,1 0,0-1,-1 1,1-1,0 1,0-1,0 0,0 1,0-1,0 0,0 1,1-1,-1 0,0 0,1 0,-1 0,0 0,1 0,0-1,-1 1,1 0,-1-1,1 0,0 1,-1-1,1 0,0 1,-1-1,1 0,0 0,0-1,-1 1,1 0,0 0,-1-1,1 1,-1-1,1 0,0 1,-1-1,1 0,-1 0,0 0,1 0,-1 0,0 0,2-1,13-11,0 0,-1 0,0-1,-2-1,1-1,-2 0,0 0,1-4,65-78,-7 35,-69 64,0 0,-1 1,1-1,0 0,-1 0,1 1,-1-1,1 1,-1-1,0 1,1 0,-1-1,0 1,0 0,0 0,0 0,-1 0,1 0,-1 0,1 0,-1 0,1 0,-1 0,0 0,0 0,0 0,0 0,0 0,-1 0,1 0,-1 2,-26 119,23 73,9-173,1-5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7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0,'-5'39,"-1"31,0 9,1 1,2-9,1-12,0-10,2-9,5-3,1-1,0-3,0-2,-3-2,-5-5,-3-3,-1-4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8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0 137,'59'-27,"1"1,1 3,1 3,1 3,48-6,0 22,-108 2,0-1,0 1,-1-1,1 1,-1 0,1 0,-1 0,1 0,-1 1,1-1,-1 1,0-1,0 1,0 0,0 0,0 0,0 0,0 0,-1 0,1 0,-1 1,0-1,1 1,-1-1,0 1,0-1,-1 1,1 0,-1-1,1 1,-1 0,0-1,0 1,0 0,0 0,0-1,-1 1,1 0,-4 6,0 0,0 0,-1-1,0 1,0-1,-1 0,0-1,0 1,-1-1,0-1,0 1,-1-1,-6 4,3-1,-220 153,228-161,1 0,0 0,-1 0,1 0,0 0,0 0,0 0,0 1,0-1,0 1,0 0,1-1,-1 1,0 0,1 0,0 0,-1 0,1 0,0 1,0-1,0 0,0 1,1-1,-1 0,1 1,-1-1,1 1,0-1,0 0,0 1,0-1,0 1,0-1,1 1,-1-1,1 0,0 1,0-1,0 0,0 0,0 1,0-1,1 0,-1 0,1 0,0 1,159 60,-154-58,1 1,-1 0,0 0,0 1,-1 0,0 0,0 1,0 0,-1 0,-1 0,1 0,-1 1,-1 0,1-1,-2 2,1-1,-1 0,0 0,-1 1,0-1,-1 9,0-17,0 1,0 0,0 0,0 0,0 0,1 0,-1 0,1 0,-1-1,1 1,-1 0,1 0,0 0,0-1,0 1,0-1,0 1,1-1,-1 1,0-1,1 0,-1 1,1-1,-1 0,1 0,-1 0,1 0,0 0,0-1,-1 1,1 0,0-1,0 1,0-1,0 0,2 0,10-2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8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15,'26'-4,"-15"1,0 0,1 1,-1 1,0 0,1 0,-1 1,1 1,-1 0,1 1,-1 0,0 0,0 1,11 5,-21-7,0 1,0 1,0-1,0 0,-1 0,1 0,-1 0,1 1,-1-1,0 0,0 0,0 1,0-1,0 0,0 0,-1 1,1-1,-1 0,1 0,-1 0,0 0,0 0,0 0,0 0,0 0,0 0,-1 0,1 0,-1-1,1 1,-1 0,0-1,0 0,1 1,-1-1,0 0,0 0,-2 1,-5 7,-84 111,93-118,-1 0,0-1,0 1,1 0,-1 0,1 0,-1 0,1 0,0 0,0 0,0 0,0 0,0 0,0 0,1 0,-1 0,1 0,-1 0,1 0,0 0,0 0,0 0,0 0,0-1,0 1,0-1,0 1,1 0,-1-1,1 0,-1 1,1-1,0 0,-1 0,1 0,0 0,0 0,0 0,0-1,-1 1,1 0,2-1,87 10,-62-11,-3 1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0,'-30'41,"2"0,2 2,1 0,3 2,1 1,-6 24,24-64,1 0,-1 0,1 0,0 0,0 0,1 1,0-1,0 1,0-1,1 0,0 1,0-1,1 1,0-1,0 1,0-1,1 0,0 1,0-1,1 0,-1 0,2-1,-1 1,0-1,1 1,0-1,0 0,1 0,-1-1,1 1,2 0,9 4,1-2,0 0,0-1,1 0,0-2,0 0,0-1,0 0,0-2,1 0,-1-1,0-1,1-1,-1-1,0 0,0-1,0-1,-1-1,0 0,0-1,0-1,7-5,-13 8,-1 0,0 0,0-1,0 0,-1-1,0 0,0 0,-1-1,0 0,0-1,0 1,-2-2,1 1,-1-1,0 0,-1 0,0 0,-1-1,0 0,0 0,-2 0,1 0,-1 0,-1-1,0 1,0-1,-1 1,-1-1,0 1,0-1,-2 1,1 0,-1 0,-1 0,0 0,-2-4,-2 6,0 0,0 0,0 1,-1 0,-1 1,1 0,-1 1,-1-1,1 2,-1 0,0 0,0 1,0 0,0 1,-1 0,0 1,1 0,-1 1,0 0,0 1,0 0,0 1,1 1,-1 0,-3 1,-21 4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9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1 170,'56'-28,"15"-9,2 3,1 3,5 3,-75 26,-1 0,1 1,-1-1,1 1,-1 0,1 0,0 1,-1-1,1 1,0-1,0 1,0 0,-1 1,1-1,0 0,0 1,-1 0,1 0,-1 0,1 1,0-1,-1 1,0 0,0 0,1 0,-1 0,0 0,-1 1,1-1,0 1,1 4,0-1,1 1,0-1,0 0,0-1,1 1,0-1,0 0,0-1,0 0,1 0,0 0,0 0,0-1,0 0,0-1,1 0,-1 0,1 0,0-1,0-1,1 1,-1-2,0 1,0-1,1 0,-1-1,0 0,0 0,0-1,-1 0,1-1,-1 1,4-3,4-5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9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38,'11'-6,"1"1,-1 0,1 0,0 1,1 1,-1 0,1 1,-1 0,1 1,-1 0,1 1,0 0,-1 1,2 1,-12-2,-1 1,1-1,0 1,-1-1,1 1,0 0,-1 0,1-1,-1 1,1 0,-1 0,0 1,1-1,-1 0,0 0,0 1,0-1,0 0,0 1,0-1,0 1,0 0,0-1,-1 1,1 0,-1-1,1 1,-1 0,0-1,0 1,0 0,0 0,0 0,0-1,0 1,0 0,-1 0,1-1,-1 1,1 0,-1-1,0 1,0-1,1 1,-2 0,-49 72,47-69,-47 62,51-65,1-1,0 1,0 0,-1-1,1 1,0-1,1 1,-1-1,0 1,0-1,1 0,-1 1,0-1,1 0,-1 0,1 0,0 0,-1-1,1 1,0 0,0-1,-1 1,1-1,0 1,0-1,0 0,-1 0,1 0,0 0,0 0,0 0,0 0,0-1,-1 1,1-1,1 0,115-23,-92 19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1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0 198,'284'-1,"-115"-25,-145 25</inkml:trace>
  <inkml:trace contextRef="#ctx0" brushRef="#br0" timeOffset="16474.348">197 1,'3'0,"-1"0,1 1,-1-1,1 1,-1-1,0 1,1 0,-1 0,0 0,0 0,1 1,-1-1,0 1,0-1,-1 1,1 0,0-1,0 1,-1 0,1 0,-1 0,0 0,1 1,-1-1,0 0,0 0,-1 1,1-1,0 1,-1-1,0 0,1 3,4 90,-6-77,0 296,17-279,-11-41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32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26,'0'-5,"-5"-1,-1 5,4 2,4-3,5-2,-2 1,-8-1,-3 2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01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75 106,'-33'73,"-9"99,42-172,1-1,-1 1,0 0,0 0,0 0,1 0,-1-1,0 1,0 0,1 0,-1 0,0 0,0 0,1 0,-1 0,0 0,0 0,1 0,-1 0,0 0,0 0,1 0,-1 0,0 0,1 0,-1 0,0 0,0 0,1 0,-1 1,0-1,0 0,0 0,1 0,-1 0,0 1,16-30,153-243,-169 270,0 1,0-1,1 1,-1-1,1 1,-1-1,1 1,0-1,-1 1,1 0,0-1,0 1,0 0,0 0,0 0,0 0,1 0,-1 0,0 0,0 0,1 0,-1 0,1 1,-1-1,0 0,1 1,-1-1,1 1,0 0,-1 0,1-1,-1 1,1 0,-1 0,1 1,-1-1,1 0,0 0,-1 1,1-1,-1 1,1-1,-1 1,0 0,1-1,-1 1,0 0,1 0,2 7,0 1,0-1,-1 0,-1 1,1 0,-1 0,-1-1,1 1,-2 0,1 0,-1 1,-1-1,0 3,4 55,-2-59,1-1,-1 0,1 0,1 0,-1 0,1 0,0-1,0 1,1-1,0 0,0 0,5 5,-6-10,0-1,0 1,-1-1,1 0,0 0,0 0,0 0,0-1,-1 1,1-1,0 1,0-1,-1 0,1 0,-1-1,1 1,-1 0,1-1,-1 1,0-1,1 0,-1 0,0 0,0 0,-1 0,1 0,0-1,-1 1,1-1,-1 1,0-1,0 1,1-2,3-3,127-170,-132 176,0 0,1 0,-1 0,1 0,-1 0,1 0,-1 0,1 1,-1-1,1 0,0 0,0 1,-1-1,1 1,0-1,0 0,0 1,0-1,0 1,-1 0,1-1,0 1,0 0,0 0,0-1,0 1,0 0,0 0,0 0,0 0,0 0,0 0,0 1,0-1,0 0,0 0,0 1,0-1,0 1,0-1,0 0,0 1,0 0,-1-1,1 1,0 0,0-1,-1 1,1 0,0 0,-1-1,1 1,-1 0,1 0,-1 0,0 0,1 0,9 157,-4-139</inkml:trace>
  <inkml:trace contextRef="#ctx0" brushRef="#br0" timeOffset="678.483">922 78,'-21'16,"1"2,1 0,0 1,2 1,0 1,-13 22,29-42,-1 0,1 0,0 0,-1 0,1 0,0 1,0-1,0 0,0 1,0-1,0 1,0-1,1 1,-1 0,1-1,-1 1,1 0,-1-1,1 1,0 0,0-1,0 1,0 0,0-1,0 1,0 0,1 0,-1-1,1 1,-1-1,1 1,0 0,-1-1,1 1,0-1,0 1,0-1,0 0,0 1,0-1,1 0,-1 0,0 0,1 0,-1 0,1 0,-1 0,1 0,-1-1,1 1,-1-1,1 1,0-1,-1 1,1-1,1 0,9-2,0-2,0 1,-1-1,0-1,1 0,-2-1,1 0,-1-1,0 0,0 0,0-1,-1 0,-1-1,1 0,-2-1,1 1,-1-1,0-1,2-6,47-53,-55 70,-1-1,0 0,1 0,-1 1,0-1,1 0,-1 1,1-1,-1 1,1-1,-1 0,1 1,0-1,-1 1,1-1,0 1,-1 0,1-1,0 1,-1 0,1-1,0 1,0 0,0 0,-1 0,1 0,0-1,0 1,0 0,-1 1,1-1,0 0,0 0,-1 0,1 0,0 1,0-1,0 0,-1 0,1 1,0-1,-1 1,1-1,0 1,-1-1,1 1,-1-1,1 1,-1 0,1-1,-1 1,1 0,-1-1,0 1,1 0,-1-1,0 1,1 0,-1 0,9 54,-8-45,40 151,-38-156,-1 1,0-1,-1 0,1 1,-1-1,0 1,-1-1,1 1,-1-1,0 1,0-1,-1 1,0 0,0-1,0 0,0 1,-1-1,0 0,0 1,-1-1,1 0,-1-1,0 1,0 0,-1-1,1 0,-3 3,-10 2,0-1,0 0,-1-1,0 0,0-2,0 0,-1-1,0 0,0-2,-1 0,-28-2,46 0,0 0,1 0,-1 1,0-1,0 0,1 0,-1 0,0-1,0 1,1 0,-1 0,0 0,0 0,1-1,-1 1,0 0,1-1,-1 1,0 0,1-1,-1 1,1-1,-1 1,1-1,-1 0,1 1,-1-1,1 1,-1-1,1 0,0 1,-1-1,1 0,0 1,0-1,-1 0,1 0,0 1,0-1,0 0,0 0,0 1,0-1,0 0,0 0,0 1,1-1,-1 0,0 0,0 1,1-1,-1 0,0 1,1-1,-1 0,1 1,-1-1,1 1,11-13,1 1,0 1,1 0,0 0,0 2,1 0,1 0,0 2,0 0,0 1,17-5,179-56,-150 78,-49-1</inkml:trace>
  <inkml:trace contextRef="#ctx0" brushRef="#br0" timeOffset="1000.354">131 529,'39'5,"36"1,15 1,2-2,-5-7,-8-2,-7-1,-7 0,-5 2,-3 0,-6 2,-2 0,-5 1,-5 0,-4 0,-4 5,-6 2</inkml:trace>
  <inkml:trace contextRef="#ctx0" brushRef="#br0" timeOffset="1469.091">414 755,'251'-24,"-201"29,-49-5,0 0,0 0,0 1,0-1,0 0,-1 0,1 1,0-1,0 0,0 1,0-1,-1 1,1-1,0 1,-1 0,1-1,0 1,-1-1,1 1,-1 0,1 0,-1-1,1 1,-1 0,1 0,-1 0,0 0,1 0,-1-1,0 1,0 0,0 0,0 0,0 0,0 0,0 0,0 0,0 0,0-1,0 1,-1 0,1 0,0 0,0 0,-1 0,1-1,-1 1,1 0,-1 0,-64 62,58-59,0 1,0 0,1 0,0 0,0 1,0 0,1 0,0 1,0 0,1 0,-3 3,7-8,-1-1,1 0,-1 1,1-1,0 0,0 1,-1-1,1 0,0 1,0-1,1 0,-1 1,0-1,0 0,1 1,-1-1,0 0,1 1,-1-1,1 0,0 0,-1 0,1 1,0-1,0 0,0 0,0 0,0 0,0 0,0-1,0 1,0 0,0 0,0-1,1 1,-1-1,0 1,0-1,1 1,-1-1,0 0,1 0,-1 1,1-1,64 5,-44-8,-1-1,1 0,-1-2,0 0,-1-2,0 0,10-6,-6 1</inkml:trace>
  <inkml:trace contextRef="#ctx0" brushRef="#br0" timeOffset="2080.476">1514 162,'0'29,"0"29,-5 8,-1-1,0-7,1-9,-3-7,-1-7,2-4,-3-3,0-1,2 0,2-1,2 1,2 1,2-6</inkml:trace>
  <inkml:trace contextRef="#ctx0" brushRef="#br0" timeOffset="2580.352">1402 275,'9'-13,"1"0,1 0,0 1,1 0,0 1,1 1,0 0,0 0,1 2,1-1,-1 2,1 0,1 1,-1 0,13-2,-26 7,1 0,0 1,0-1,0 1,0-1,0 1,0 0,0 0,0 1,0-1,0 0,0 1,-1 0,1 0,0 0,0 0,0 0,-1 0,1 1,-1-1,1 1,-1 0,0 0,1 0,-1 0,0 0,0 0,-1 1,1-1,0 1,-1-1,1 1,-1-1,0 1,0 0,0 0,0 0,0 0,-1-1,1 4,0 5,-1 0,0-1,-1 1,0 0,0-1,-1 1,0-1,-1 1,-1-1,-2 7,-116 184,119-198,1-1,0 1,0 0,0 0,0 0,0 0,1 1,-1-1,1 0,0 1,0-1,0 1,1-1,-1 1,1-1,0 1,0 0,0-1,0 1,1-1,-1 1,1-1,0 1,0-1,0 1,0-1,1 0,0 0,-1 1,1-1,0-1,1 1,-1 0,0 0,1-1,-1 1,1-1,2 1,40 19,-38-20,1 1,-1 0,0 0,0 1,-1 0,1 0,-1 1,0-1,0 1,0 1,-1-1,0 1,0 0,1 3,14 26,-10-20</inkml:trace>
  <inkml:trace contextRef="#ctx0" brushRef="#br0" timeOffset="3585.589">2023 219,'-17'20,"2"1,0 1,2 0,0 1,1 0,2 1,0 0,2 1,-4 16,7-26,1 1,1-1,0 1,1 0,0-1,1 1,2 13,-1-24,1-1,-1 0,1 1,0-1,1 0,-1 1,1-1,0 0,0 0,0 0,0 0,1-1,-1 1,1-1,0 1,0-1,0 0,1 0,-1 0,1-1,0 1,0-1,-1 0,1 0,1 0,-1 0,0-1,0 0,2 0,9 1,0 0,1-2,-1 0,0 0,1-2,-1 0,0 0,0-2,0 0,-1 0,1-1,-1-1,0-1,-1 0,1-1,-2 0,1-1,-1 0,0-1,-1 0,6-8,-7 8,76-99,-85 106,1 0,0-1,-1 1,1 0,-1-1,0 1,0-1,0 1,-1-1,1 0,-1 1,0-1,0 1,0-1,-1 0,1 1,-1-1,0 1,0-1,0 1,0-1,-1 1,1 0,-1-1,0 1,0 0,0 0,0 0,-1 1,1-1,-1 1,1-1,-1 1,0 0,-1-1,-5-1,0 0,0 0,0 1,-1 0,1 1,-1 0,0 1,1 0,-1 0,0 1,0 0,0 1,-1 0,-5 0,-8 0</inkml:trace>
  <inkml:trace contextRef="#ctx0" brushRef="#br0" timeOffset="3901.505">1909 529,'34'-14,"16"-5,3 0,-6 10,-7 4,-5 5,-9 6,-4 3,0-1,0-1,1-2,2-2,-4-2</inkml:trace>
  <inkml:trace contextRef="#ctx0" brushRef="#br0" timeOffset="4534.401">2248 361,'-10'-5,"-3"-7,-4 0,-3-4,-5 1,-1 3,-2 4,-1 3,0 2,0 7,0 3,5 4,7 6,6 0</inkml:trace>
  <inkml:trace contextRef="#ctx0" brushRef="#br0" timeOffset="5100.083">2389 50,'5'-4,"-1"-1,0 1,1 0,0 0,0 0,0 1,0 0,1 0,-1 0,1 1,0 0,-1 0,1 0,0 1,0 0,1 0,1 0,-6 2,-1 0,1 0,-1 0,0 0,1 0,-1 0,0 0,0 0,0 1,0-1,0 0,0 1,0-1,-1 1,1-1,0 1,-1-1,1 1,-1 0,0-1,1 1,-1 0,0-1,0 1,0 0,0-1,0 1,-1 0,1-1,0 1,-1-1,1 1,-1 0,0-1,1 1,-1-1,0 1,0-1,0 0,-1 2,-1 7,1-7,1 0,-1 1,1-1,0 1,0-1,0 1,0-1,1 1,-1 0,1-1,0 1,0 0,0-1,1 1,-1 0,1-1,0 1,0 0,0-1,0 1,1-1,0 0,-1 0,1 1,0-1,1 0,-1 0,0-1,1 1,0 0,-1-1,1 0,0 0,0 1,1-2,0 2,3-2,-1 1,1-1,-1 0,1-1,0 0,-1 0,1 0,0-1,-1 0,1 0,-1-1,1 0,4-1,8-5</inkml:trace>
  <inkml:trace contextRef="#ctx0" brushRef="#br0" timeOffset="10216.421">2868 445,'20'0,"15"0,7 0,1 0,-2 0,-3 0,1 0,0 0,-3-5,-3-2,-1 1,-3 1,0 2,-1 0,0 2,-10 1,-7 0</inkml:trace>
  <inkml:trace contextRef="#ctx0" brushRef="#br0" timeOffset="10449.337">2897 614,'29'5,"19"1,11 0,0-6,-5-2,-7-2,-7 0,-5 1,-3 1,-4-4,0-1,-1 0,0-3,-5 1</inkml:trace>
  <inkml:trace contextRef="#ctx0" brushRef="#br0" timeOffset="10865.568">4111 21,'-13'2,"0"0,0 1,0 1,1 0,-1 0,1 1,0 1,1 0,-4 2,13-7,-25 16,2 1,0 1,1 2,1 0,1 1,0 1,-16 25,24-31,1 1,0 0,2 0,0 1,1 0,1 1,1 0,1 1,0 0,2 0,0 0,1 1,2-1,0 1,1 0,2 15,0-30,1 0,-1 0,2 0,-1 0,1 0,-1-1,2 1,-1-1,1 0,0 0,0 0,1-1,0 1,0-1,0 0,0-1,1 1,0-1,0 0,0 0,0-1,1 0,-1 0,1 0,6 1,9 3,0-1,1-1,0-1,0-1,0-1,0-1,13-2,0-1,-1-1,0-2,0-2,0-1,-1-1,-1-2,0-2,0-1,-1-1,13-10,-27 14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09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788 452,'0'-3,"-1"1,1 0,0-1,-1 1,0-1,0 1,1 0,-1-1,-1 1,1 0,0 0,0 0,-1 0,1 0,-1 0,0 0,0 0,0 1,1-1,-1 1,-1-1,1 1,0 0,0 0,0 0,-1 0,1 0,0 0,-1 1,1-1,-1 1,-1 0,-91-5,77 5,-191 35,103-12,85-20,0 2,1 0,0 0,0 2,0 1,1 0,0 1,-6 6,23-14,-1 0,1 1,-1 0,1 0,0 0,0 0,0 0,0 0,0 0,1 1,-1-1,1 1,-1-1,1 1,0-1,0 1,0 0,0 0,1-1,-1 1,1 0,-1 0,1 0,0 0,0 0,1 0,-1-1,1 1,-1 0,1 0,0 0,0-1,0 1,0 0,0-1,1 1,-1-1,1 1,0-1,-1 0,1 0,0 0,1 0,-1 0,0 0,0 0,1-1,-1 1,1-1,-1 0,1 0,0 0,1 1,15 3,1 0,0-2,0 0,0-1,0-1,0-1,0 0,18-4,25 1,67 3,-129 1,-1-1,1 1,-1-1,1 1,-1 0,1 0,-1-1,1 1,-1 0,0 0,1-1,-1 1,0 0,0 0,0 0,0 0,0 0,0-1,0 1,0 0,0 0,0 0,0 0,0-1,-1 1,1 0,0 0,0 0,-1-1,1 1,-1 0,1 0,-1-1,1 1,-1 0,1-1,-1 1,0-1,1 1,-1-1,0 1,1-1,-1 1,0-1,0 0,0 1,1-1,-1 0,0 0,0 1,0-1,0 0,1 0,-1 0,0 0,0 0,0 0,0 0,0-1,-97 54,12-8,2 3,-48 39,123-82,0 2,1-1,-1 1,1 1,1-1,-1 2,1-1,1 1,-1-1,2 2,-1-1,1 1,0 0,1 0,0 1,4-7,0-1,0 0,1 1,-1-1,1 0,0 1,0-1,0 0,0 0,1 0,-1 0,1 0,0 0,-1 0,1-1,1 1,-1-1,0 1,1-1,-1 0,1 0,0 0,-1 0,1 0,0-1,2 2,83 28,-74-28,0-2,1 0,-1 0,1-1,-1-1,0 0,0-1,1-1,-1 0,-1-1,1 0,0-1,-1-1,0 0,-1-1,1 0,-1-1,0 0,-1-1,0-1,-1 1,0-2,0 1,-1-1,0-1,-1 0,5-9,0-4</inkml:trace>
  <inkml:trace contextRef="#ctx0" brushRef="#br0" timeOffset="417.519">477 1,'-21'87,"-14"226,31-231,-3-1,-4 1,-4-2,-3 0,-3-1,-4 1,3-19,-50 190,72-248,-2 5,0 0,0 0,1 1,0-1,1 1,-1-1,2 1,-1 0,1-1,1 0,0 1,0-1,0 0,1 0,0 0,3 4,6-1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22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86 282,'226'23,"158"-72,-246 24,-108 21</inkml:trace>
  <inkml:trace contextRef="#ctx0" brushRef="#br0" timeOffset="267.44">1 593,'48'-10,"49"-12,18-3,-1 3,-10 6,-18 4,-15 1,-13 1,-13 3,-9 2,-5 8,-9 2</inkml:trace>
  <inkml:trace contextRef="#ctx0" brushRef="#br0" timeOffset="696.098">537 1,'7'13,"0"-1,1 0,0 0,1 0,0-1,1 0,0-1,1 0,0 0,0-2,1 1,0-1,3 0,65 35,-64-36,0 0,-1 1,0 1,0 0,-1 1,0 1,-1 0,0 0,3 6,-13-14,0 1,0 0,-1 1,1-1,-1 0,0 1,-1 0,1-1,-1 1,0 0,0 0,0-1,0 1,-1 0,0 0,0 0,0 0,-1 0,0 0,0 0,0-1,0 1,-1 0,0-1,0 1,0-1,-2 4,-3 3,-1-1,0 0,0 0,-1 0,0-1,-1-1,0 1,0-2,-1 1,-1-1,-280 185,260-156,24-19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26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311 226,'-10'2,"-1"0,1 1,1 0,-1 1,0 0,1 0,0 1,0 0,0 1,1 0,0 0,0 1,0 0,1 0,0 1,-1 1,-5 8,1 0,0 1,2 0,0 1,1 0,0 0,2 1,1 0,0 1,1 0,1-1,2 1,0 1,0-1,2 0,1 0,2 6,-3-15,1-1,0 0,1 0,0 0,1 0,0 0,1 0,0 0,0-1,2 0,-1 0,1 0,0-1,1 0,0 0,1 0,0-1,0 0,0-1,1 0,1 0,-1-1,1 0,0-1,0 0,0 0,1-1,0-1,0 0,4 1,11-3,0-1,0-1,0-2,0 0,-1-2,1 0,-1-2,0-1,-1-1,0-1,0-1,-1-2,0 0,-1-1,-1-1,9-8,-14 10,0 0,0-1,-2-1,0 0,0-1,-1-1,-2 0,9-16,-16 27,0 0,-1-1,-1 1,1-1,-1 0,0 0,0 0,-1 0,0-1,0 1,-1 0,0 0,0-1,-1 1,1 0,-2 0,1 0,-1 0,0 0,-1 0,1 0,-1 0,-1 1,1 0,-1-1,-3-3,-8-6,-1 0,0 2,-1 0,-1 0,0 2,-1 0,0 1,0 1,-1 1,-1 1,1 0,-1 2,-1 0,1 1,-12 0,-2 1</inkml:trace>
  <inkml:trace contextRef="#ctx0" brushRef="#br0" timeOffset="396.253">0 593,'24'5,"0"-1,1-1,-1-1,0-2,1 0,-1-1,0-2,0 0,0-2,21-6,184-70,-226 78,2 0,-1 1,0 0,0 0,1 0,-1 0,1 0,-1 1,1 0,0 0,0 0,-1 1,1 0,0 0,0 0,0 0,-1 1,1 0,0 0,0 0,-1 0,1 1,-1 0,1 0,-1 0,0 0,0 1,0-1,0 1,0 0,0 1,20 37,-22-35,1 1,0-2,0 1,1 0,0 0,0-1,0 0,0 0,1 0,0-1,0 1,0-1,1 0,-1-1,1 1,0-1,2 1,-1-1,-1-1,1 0,0 0,0-1,0 0,0 0,0 0,0-1,0 0,0-1,0 1,0-1,0-1,0 1,0-1,-1 0,1-1,-1 0,1 0,2-2,5-7</inkml:trace>
  <inkml:trace contextRef="#ctx0" brushRef="#br0" timeOffset="815.678">509 0,'-5'0,"4"0,1 0</inkml:trace>
  <inkml:trace contextRef="#ctx0" brushRef="#br0" timeOffset="1298.851">933 113,'190'-27,"-188"26,0 1,0-1,-1 1,1 0,0 0,0 0,-1 0,1 0,0 0,0 0,-1 1,1-1,0 1,0-1,-1 1,1 0,0-1,-1 1,1 0,-1 0,1 0,-1 0,0 0,1 1,-1-1,0 0,0 1,0-1,0 1,0-1,0 1,0-1,-1 1,1 0,0-1,-1 1,1 0,-1-1,0 1,0 0,1 0,-1 0,0-1,-1 1,1 0,0 0,0-1,-1 1,1 0,-1 0,0-1,1 1,-1-1,0 1,0 0,-91 95,90-96,1-1,0 1,0 0,0 0,0 0,0 0,0 0,1 0,-1 0,0 0,0 0,1 0,-1 0,1 1,-1-1,1 0,-1 0,1 1,0-1,0 0,-1 1,1-1,0 0,0 1,1-1,-1 0,0 1,0-1,0 0,1 0,-1 1,1-1,-1 0,1 0,-1 1,1-1,0 0,0 0,0 0,-1 0,1 0,0 0,0 0,0-1,0 1,1 0,-1 0,0-1,0 1,0-1,0 1,69 13,77-16,-122 2</inkml:trace>
  <inkml:trace contextRef="#ctx0" brushRef="#br0" timeOffset="2145.417">621 338,'-5'-5,"-6"-1,-6 0,-5-4,-3 1,-3 0,-1 3,-1-3,1 1,0 1,-1 2,2 2,4 6,2 2,0 1,4-1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3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57,'-31'6,"1"1,0 1,0 2,1 1,1 1,0 1,0 2,2 1,0 1,-5 5,22-17,-1 2,1-1,1 1,-1 1,1-1,0 1,1 1,0-1,0 1,1 1,0-1,1 1,0 0,0 0,1 1,1-1,-1 1,2 0,0 0,0 0,1 0,0 0,1 0,0 1,1-1,0 0,0 0,2 0,0 3,0-5,1-1,0 1,1-1,0 0,0-1,0 1,1-1,0 0,1 0,-1 0,1-1,1 0,-1-1,1 0,0 0,0 0,1-1,-1-1,1 1,0-1,0 0,0-1,0 0,0-1,0 0,1 0,-1-1,5-1,137-34,-119 25</inkml:trace>
  <inkml:trace contextRef="#ctx0" brushRef="#br0" timeOffset="286.177">785 255,'-8'12,"1"-1,0 2,1-1,0 1,1 0,1 0,0 0,0 0,2 1,-1 0,2-1,0 1,1 0,0 0,1 0,0 0,1-1,3 8,-4-17,1 0,0 0,0 0,1 0,-1 0,1-1,0 1,0-1,0 0,0 0,1 0,-1-1,1 1,0-1,-1 1,1-1,0 0,1-1,-1 1,0-1,0 0,1 0,-1 0,0 0,1-1,-1 0,1 0,-1 0,1 0,-1-1,2 0,10-2,1 0,-1-1,1 0,-2-1,1-1,0-1,10-6,-6 2,0-1,-1 0,-1-2,0 0,-1-1,0 0,-1-2,-11 12,0-1,-1 1,1-1,-1 0,0 0,-1-1,0 1,0-1,0 0,-1 0,0 0,0 0,0 0,-1 0,0 0,-1 0,0-1,0 1,0 0,-1 0,0 0,-1-1,-1-4,-2 4,0-1,-1 1,0 1,0-1,-1 1,0 0,-1 1,1-1,-1 1,0 1,0 0,-1 0,0 1,0 0,0 0,0 1,-1 0,1 0,-1 1,1 1,-1 0,0 0,0 1,-9 0,-18 3,2 3</inkml:trace>
  <inkml:trace contextRef="#ctx0" brushRef="#br0" timeOffset="765.688">1179 650,'67'-138,"-42"96,-21 35,5-12,2 0,0 1,0 0,2 0,0 2,1-1,1 2,0 0,1 1,9-6,-26 21,1-1,0 1,0-1,0 1,0-1,0 0,0 1,0-1,0 1,0-1,0 1,0-1,0 1,0-1,0 1,0-1,0 0,1 1,-1-1,0 1,0-1,0 0,1 1,-1-1,0 1,1-1,-1 0,0 0,1 1,-1-1,0 0,1 1,-1-1,1 0,-1 0,0 0,1 1,-1-1,1 0,-1 0,1 0,-1 0,0 0,1 0,-1 0,1 0,-1 0,1 0,-1 0,1 0,-1 0,1 0,-1-1,0 1,1 0,-1 0,1 0,-1-1,0 1,1 0,-1 0,0-1,1 1,-1 0,0-1,1 1,-1-1,0 1,-14 42,10-32,0 3,0 1,1 1,0-1,1 0,0 1,2-1,-1 1,2 6,-1-17,1 0,-1 0,1 0,-1 0,1 0,0 0,1 0,-1-1,1 1,-1 0,1-1,0 0,0 1,1-1,-1 0,1 0,0 0,-1 0,1-1,1 1,-1-1,0 1,0-1,1 0,-1-1,1 1,0 0,0-1,-1 0,1 0,0 0,0-1,1 1,5-3,-1 1,1-2,0 1,0-2,-1 1,0-1,0-1,0 1,0-1,-1-1,1 0,-1 0,-1-1,1 0,-1 0,-1 0,2-2,-1 1,0 1,-1-1,1 0,-2-1,1 1,-1-1,0-1,-1 1,0 0,-1-1,0 0,0 0,-1 0,0 0,-1 0,0 0,-1 0,0-1,0 1,-1 0,-1 0,0 0,0 0,-1 0,0 0,0 1,-5-8,-4-2</inkml:trace>
  <inkml:trace contextRef="#ctx0" brushRef="#br0" timeOffset="1184.507">2224 29,'-14'9,"-53"36,1 2,-55 54,115-96,2-2,0 0,0 0,0 1,0-1,0 1,1 0,0 0,0 1,0-1,0 0,1 1,0 0,-1 0,2 0,-1 0,1 0,-1 0,1 0,0 3,4-5,0-1,-1 0,1 1,0-1,0 0,0 0,0-1,1 1,-1-1,0 0,1 1,-1-1,1-1,-1 1,1 0,-1-1,1 0,-1 0,1 0,0 0,-1-1,1 1,-1-1,1 0,3 1,23-2,63 2,-90 0,-1 0,1 1,0-1,-1 1,1 0,-1 0,1 0,-1 0,1 0,-1 1,0-1,1 1,-1-1,0 1,0 0,0 0,-1 0,1 0,0 0,-1 1,1-1,-1 0,0 1,1-1,-1 1,0-1,-1 1,1-1,0 3,-2 1,-1 0,1 0,-1 0,0 0,-1 0,1 0,-1 0,-1-1,1 1,-1-1,0 0,0 0,0 0,0-1,-1 0,0 1,0-2,0 1,-1 0,-2 0,-17 15,-2-2,1-2,-2 0,0-1,-1-2,-12 3,16-8</inkml:trace>
  <inkml:trace contextRef="#ctx0" brushRef="#br0" timeOffset="1432.944">2704 0,'-10'44,"-12"32,-8 9,2 0,0-10,5-13,7-13,6-9,4-7,4-4,-3-7,-1-7</inkml:trace>
  <inkml:trace contextRef="#ctx0" brushRef="#br0" timeOffset="1683.205">2253 255,'38'5,"27"1,8 5,-5 0,-8-2,-10-2,-13-2</inkml:trace>
  <inkml:trace contextRef="#ctx0" brushRef="#br0" timeOffset="1851.567">2930 453,'5'23,"1"9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3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0 735,'38'16,"66"-29,66-19,-120 30,-50 3</inkml:trace>
  <inkml:trace contextRef="#ctx0" brushRef="#br0" timeOffset="409.546">226 452,'-1'284,"-3"-253,-2-1,-1 0,-2-1,-1 0,-9 19,9-24</inkml:trace>
  <inkml:trace contextRef="#ctx0" brushRef="#br0" timeOffset="1308.336">593 960,'99'-27,"-2"-5,-1-3,39-24,-120 51,0 0,0-2,-1 1,-1-2,1 0,-2 0,1-1,-2-1,0 0,0 0,-1-1,-1-1,0 1,-1-2,-6 13,0 0,0 1,-1-1,1 0,-1 0,1 0,-1 0,0 0,0 0,0 0,-1 0,1 0,-1-1,0 1,0 0,0 0,0-1,0 1,-1 0,0 0,1 0,-1 0,0-1,0 1,-1 1,1-1,-1 0,0 0,1 0,-1 1,0-1,0 1,-1-1,1 1,0 0,-1 0,0 0,1 0,-1 1,0-1,0 1,0-1,0 1,0 0,-3 0,-3 2,-1 1,0 0,1 0,-1 1,1 0,0 1,0 0,0 0,1 1,-1 0,1 1,0 0,1 0,-1 1,1 0,0 0,1 0,0 1,0 0,1 0,0 1,0-1,1 1,0 0,1 0,0 1,0-1,1 1,0 0,1-1,0 1,0 8,1-13,1-1,-1 1,1 0,0 0,1 0,-1-1,1 1,0 0,0-1,0 0,1 1,0-1,0 0,0 0,0-1,0 1,1-1,-1 1,1-1,0 0,0 0,0-1,1 1,-1-1,1 0,-1 0,1-1,0 1,-1-1,1 0,2 0,158 5,-139-10,0 0,0-2,0-1,0-2,-1 0,-1-1,0-2,0 0,-1-1,2-4,-14 11,0-2,-1 1,0-1,0-1,-1 0,0 0,-1-1,0 0,0 0,-1-1,-1 0,0 0,0-1,-1 0,0 0,-1 0,-1 0,0-1,0-3,-3 12,0 1,0-1,0 1,-1-1,0 1,1-1,-1 1,-1-1,1 1,0 0,-1 0,0 0,1-1,-1 2,-1-1,1 0,0 0,-1 1,1-1,-1 1,0 0,0-1,1 1,-2 1,1-1,0 0,0 1,0 0,-1-1,1 1,-1 1,1-1,-1 0,1 1,-1 0,1 0,-1 0,1 0,-1 0,0 1,1 0,0-1,-1 1,1 1,-1-1,1 0,0 1,0 0,0-1,0 1,-2 2,-3 1,1 0,0 0,0 0,0 1,0 0,1 0,0 1,1 0,-1 0,1 0,1 1,-1-1,1 1,1 0,-1 0,2 1,-1-1,1 1,0-1,1 1,-1 0,2 0,-1-1,2 1,-1 0,1 0,0 0,1-1,0 1,0-1,1 1,0-1,1 1,4 0,2 0,0-1,0 0,0 0,1-1,0 0,0-1,1 0,-1-1,1-1,1 0,-1 0,1-1,-1 0,1-1,0-1,0 0,0-1,-1 0,1-1,0-1,6-1,-5 1,0-1,-1 0,1-1,-1-1,0 0,0 0,-1-2,1 1,-1-2,-1 1,1-2,-2 0,1 0,-1 0,0-2,-1 1,0-1,-1 0,0-1,5-11,-9 17,0 1,0-1,0 0,-1 0,0 0,0 0,0 0,-1-1,0 0,0 1,-1-1,0 0,0 0,-1 1,1-1,-2 0,1 0,-1 0,0 0,0 1,-1-1,1 0,-2 1,1-1,-1 1,0 0,0 0,-1 0,0-1,2 6,1-1,-1 1,0 0,1-1,-1 1,0 0,0 0,0 0,0 1,0-1,0 0,0 1,0 0,0-1,0 1,-1 0,1 0,0 0,0 0,0 0,0 1,0-1,0 0,0 1,0 0,0-1,0 1,0 0,0 0,0 0,0 1,1-1,-1 0,0 1,1-1,-1 1,1-1,-1 1,1 0,0-1,0 1,0 0,0 0,0 0,0 0,1 0,-1 0,1 0,-1 0,1 0,0 0,-1 0,1 1,0-1,1 0,-1 0,0 2,-1 7,0 1,1-1,0 1,1 0,0-1,1 1,0-1,1 1,0-1,1 0,0 0,1 0,0-1,1 0,0 0,0 0,1 0,0-1,1 0,0-1,0 0,1 0,0-1,1 0,-1 0,1-1,1-1,-1 1,5 0,11 1</inkml:trace>
  <inkml:trace contextRef="#ctx0" brushRef="#br0" timeOffset="1707.879">2060 226,'5'-2,"8"-2,1 1,-1-1,1 2,0 0,0 1,0 0,0 1,-1 1,1 0,4 1,-18-2,1 0,0 1,0-1,0 0,0 1,0-1,0 1,-1-1,1 1,0-1,0 1,-1-1,1 1,0 0,-1-1,1 1,0 0,-1 0,1 0,-1-1,0 1,1 0,-1 0,0 0,1 0,-1 0,0 0,0 0,0 0,0-1,0 1,0 0,0 0,0 0,0 0,0 0,0 0,-1 0,1 0,0 0,-1 0,1-1,0 1,-1 0,1 0,-2 0,-30 46,22-34,8-11,0-1,1 1,-1-1,1 1,0 0,-1-1,1 1,0 0,0 0,0 0,0 0,0 0,0 0,1 0,-1 0,1 1,0-1,-1 0,1 0,0 0,0 1,0-1,1 0,-1 0,0 0,1 1,-1-1,1 0,0 0,0 0,0 0,0 0,0 0,0-1,1 1,-1 0,0 0,1-1,0 1,-1-1,1 1,0-1,0 0,0 0,-1 0,3 1,134 3,-112-6</inkml:trace>
  <inkml:trace contextRef="#ctx0" brushRef="#br0" timeOffset="2541.292">2907 282,'-28'18,"2"2,0 0,1 1,1 2,2 1,0 0,1 2,1 0,-8 18,20-31,1 1,1-1,0 2,1-1,0 1,1 0,1 0,0 0,1 0,1 6,0-14,1 0,1 0,-1 0,1 0,0 0,1 0,-1 0,1-1,1 1,-1-1,1 1,0-1,1 0,-1 0,1 0,1-1,-1 1,1-1,-1 0,2-1,-1 1,0-1,4 3,3-1,1 0,-1-1,1 0,0 0,0-2,0 0,0 0,1-1,-1-1,1 0,-1-1,1 0,0-1,-1-1,0 0,1 0,2-3,12-2,1-3,-1 0,-1-1,0-2,-1-1,0-1,8-8,-10 7,-1-1,-1-1,0-2,-2 0,0-1,7-11,-21 25,-1-1,1 0,-1 0,-1 0,0 0,0-1,-1 0,0 0,0 0,-1 0,0 0,0 0,-1-1,-1 1,0 0,0-1,0 1,-1 0,-1-1,0 1,-2-6,-2 5,0 0,-1 1,-1 0,1 0,-1 1,-1 0,0 0,0 1,0 0,-1 1,0 0,0 0,-1 1,1 0,-1 1,0 1,-1-1,1 2,0 0,-1 0,1 1,-7 0,-18-5</inkml:trace>
  <inkml:trace contextRef="#ctx0" brushRef="#br0" timeOffset="2862.344">2540 678,'460'-105,"-455"104,-1 0,1 0,0 0,0 1,0 0,-1 0,1 0,0 0,0 1,0 0,-1 0,1 0,0 1,-1-1,1 1,-1 0,0 0,1 1,-1-1,0 1,0 0,0 0,0 2,1-1,0 1,0-2,0 1,1 0,-1-1,1 0,0-1,0 1,0-1,0 0,0 0,1-1,-1 0,0 0,1-1,-1 1,1-1,-1-1,7 0,58-12,-49 10</inkml:trace>
  <inkml:trace contextRef="#ctx0" brushRef="#br0" timeOffset="3408.355">3303 1,'77'20,"-76"-19,1 0,0 0,-1 0,1 0,0 0,-1 1,0-1,1 1,-1-1,0 1,0-1,1 1,-1 0,-1 0,1 0,0-1,0 1,-1 0,1 0,-1 0,1 0,-1 0,0 0,0 0,0 0,0 0,0 0,0 0,-1 0,1 0,-1 0,1 0,-1 0,0 0,0-1,0 1,-1 2,-35 38,34-40,-1 0,1 0,0 1,0-1,0 1,0 0,1 0,-1 0,1 0,0 0,0 1,0-1,0 1,0-1,1 1,-1 0,1 0,0-1,1 1,-1 0,0 0,1 0,0 0,0 0,0 0,3 0,0 0,0-1,1 1,-1-1,1 0,-1 0,1 0,0 0,0 0,1-1,-1 0,0 0,1 0,-1-1,1 1,0-1,-1 0,1 0,0-1,0 0,0 1,18 4,45 12,-51-9</inkml:trace>
  <inkml:trace contextRef="#ctx0" brushRef="#br0" timeOffset="3879.388">3697 508,'34'-8,"-1"1,1 1,0 2,1 1,-1 2,1 1,2 2,112-4,-37-19,-87 17</inkml:trace>
  <inkml:trace contextRef="#ctx0" brushRef="#br0" timeOffset="4128.076">3668 762,'39'-4,"26"-3,8 1,1-3,-8-1,-10 1,-9 3,-9 2,-5 2,-9 1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41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1,'-4'19,"-7"11,-2 6,-2 1,0-1,-2-2,-2-1,1-2,0-7,2-1,0-6,2-5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41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0,'-3'14,"1"-1,0 1,1 0,1-1,0 1,1 0,0 0,1-1,0 1,1-1,1 0,0 0,1 0,0 0,7 11,-8-21,0 1,0-1,0 0,0 0,0-1,1 1,-1-1,1 0,0 0,-1 0,1-1,0 0,0 0,0 0,0-1,0 1,0-1,0 0,0 0,0-1,0 0,0 0,0 0,0 0,0-1,0 0,-1 0,1 0,-1-1,1 1,-1-1,0 0,0 0,0-1,0 1,-1-1,3-3,112-84,-117 89,0 0,0 1,1-1,-1 1,1 0,-1 0,1-1,-1 1,1 0,0 0,-1 0,1 1,0-1,0 0,0 1,0-1,-1 1,1-1,0 1,0 0,0 0,0 0,0 0,0 0,0 1,0-1,0 0,0 1,-1-1,1 1,0 0,0 0,0 0,-1 0,1 0,-1 0,1 0,-1 0,2 1,-1 3,1 0,0 0,0-1,0 1,1-1,-1 0,1 0,0 0,1 0,-1-1,0 0,1 0,0 0,0 0,0-1,0 1,0-1,0-1,1 1,-1-1,1 0,-1 0,1 0,-1-1,1 0,-1 0,1-1,-1 1,1-1,-1 0,1-1,-1 1,7-5,-1 0,0 0,-1-1,1 0,-1-1,0 0,-1-1,0 1,-1-2,1 0,-2 0,2-3,6-6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46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28,'12'-28,"-12"29,0-1,0 0,0 1,0-1,0 0,0 1,0-1,0 0,0 1,0-1,0 0,0 1,0-1,0 0,1 1,-1-1,0 0,0 1,0-1,1 0,-1 0,0 1,0-1,0 0,1 0,-1 0,0 1,1-1,-1 0,0 0,1 0,-1 0,0 0,0 1,1-1,-1 0,0 0,1 0,-1 0,1 0,-1 0,0 0,1 0,-1 0,0 0,1 0,-1-1,0 1,0 0,1 0,-1 0,0 0,1 0,-1-1,0 1,1 0,-1 0,0-1,0 1,-17 129,-3 103,3-64,17-166,0 0,0 0,0-1,0 1,1 0,-1 0,0-1,1 1,-1 0,1 0,0-1,-1 1,1 0,0-1,0 1,0-1,0 1,0-1,1 0,-1 1,0-1,1 0,-1 0,0 0,1 0,0 0,-1 0,1 0,-1-1,1 1,0-1,0 1,-1-1,1 1,0-1,0 0,0 0,-1 0,1 0,0 0,0 0,0-1,-1 1,1-1,0 1,-1-1,1 1,0-1,-1 0,1 0,-1 0,1 0,-1 0,1 0,-1 0,0-1,1 1,-1 0,0-1,0 0,166-171,-166 172,-1 0,1 1,0-1,0 0,0 1,-1-1,1 1,0-1,0 1,0 0,0-1,0 1,0 0,0 0,0 0,0-1,0 1,0 0,0 0,0 0,0 1,0-1,0 0,0 0,0 0,0 1,-1-1,1 1,0-1,0 0,0 1,0 0,0-1,-1 1,1-1,0 1,-1 0,1 0,0-1,-1 1,1 0,-1 0,1 0,-1 0,1-1,-1 1,0 0,1 0,-1 0,0 0,0 0,0 0,0 1,5 59,-5-56,-1 1,1 0,-1-1,1 1,1 0,-1-1,1 1,0-1,0 1,0-1,1 1,0-1,0 0,0 0,1 0,0 0,0 0,0 0,0-1,1 1,1 0,10 4</inkml:trace>
  <inkml:trace contextRef="#ctx0" brushRef="#br0" timeOffset="432.311">537 620,'28'-9,"0"0,-1-2,-1-1,0-1,0-2,-2 0,0-2,0 0,-2-2,9-9,-29 27,0 0,-1-1,1 1,0-1,-1 1,1-1,-1 0,0 1,1-1,-1 0,0 0,0 0,0 0,0 0,-1 0,1-1,0 1,-1 0,0 0,1 0,-1-1,0 1,0 0,0 0,0-1,-1 1,1 0,-1 0,1 0,-1-1,0 1,0 0,0 0,0 0,0 0,0 0,-1 1,1-1,0 0,-1 1,0-1,1 1,-1-1,0 0,-9 1,0 0,0 0,0 1,0 0,0 1,1 0,-1 1,0 0,1 1,-1 0,1 1,0 0,0 0,0 1,0 1,1-1,0 1,0 1,1 0,0 0,0 1,1 0,-1 0,2 1,-3 3,1-3,1 0,0 1,1-1,0 1,1 1,0-1,0 1,1 0,-1 4,4-11,0 0,1 0,-1-1,1 1,0 0,0 0,0 0,1-1,-1 1,1 0,0-1,0 1,0 0,1-1,-1 1,1-1,0 1,0-1,0 0,0 0,0 0,1 0,-1 0,1-1,0 1,0-1,0 0,0 0,0 0,1 1,9 2,0 0,1-1,-1 0,1-1,0 0,0-1,0-1,0 0,0-1,0 0,1-1,-1-1,0 0,-1-1,1-1,2 0,8-4</inkml:trace>
  <inkml:trace contextRef="#ctx0" brushRef="#br0" timeOffset="732.189">932 649,'0'-5,"9"-11,4-8,4-5,0-1,0-2,4 1,-3 1,1 4,2 4,2-1,-3 9,-5 7</inkml:trace>
  <inkml:trace contextRef="#ctx0" brushRef="#br0" timeOffset="1098.218">1355 507,'16'-3,"-1"-1,1-1,-1 0,0-1,0 0,-1-1,0-1,0 0,-1-1,0 0,-1-1,0-1,0 0,-1 0,2-4,-12 14,0 0,0-1,0 1,0 0,0 0,0-1,0 1,-1-1,1 1,0-1,-1 1,1-1,-1 1,0-1,1 1,-1-1,0 0,0 1,0-1,0 1,0-1,-1 0,1 1,0-1,-1 1,1-1,-1 1,1-1,-1 1,0-1,0 1,0 0,0-1,0 1,0 0,0 0,0-1,0 1,0 0,-1 0,1 1,0-1,-1 0,1 0,-1 1,1-1,-1 0,0 1,-78-1,66 6,1 1,0 0,1 0,-1 2,1 0,0 0,1 1,0 0,1 1,0 0,0 1,1 0,0 0,1 1,1 0,0 0,0 1,-4 13,9-22,1 1,0-1,0 1,0-1,1 1,-1-1,1 1,0 0,1-1,-1 1,1-1,0 1,0-1,0 1,0-1,1 1,0-1,0 0,0 0,0 0,1 0,0 0,-1-1,1 1,1-1,-1 0,0 0,1 0,2 2,4 1,0 0,0 0,0-1,1-1,0 0,0 0,0-1,0 0,0-1,1-1,6 1,96-1,-83-2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48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0 474,'27'-14,"31"-13,-2-2,-1-3,-1-3,42-36,-90 67,0-1,0 0,0 0,-1-1,0 1,0-1,0-1,-1 1,0 0,0-1,-1 0,1 0,-2 0,1-1,-1 1,0 0,0-1,-1 1,0-1,-1 0,1 1,-2-5,1 11,0 0,-1 0,1-1,-1 1,1 0,-1 0,1-1,-1 1,0 0,0 0,1 0,-1 0,0 0,0 0,0 0,0 0,0 1,0-1,-1 0,1 1,0-1,0 1,0-1,-1 1,1-1,0 1,-1 0,1-1,0 1,-1 0,1 0,0 0,-1 0,1 0,0 1,-1-1,1 0,0 1,0-1,-1 1,1-1,0 1,0-1,0 1,0 0,-1 0,1-1,0 2,-52 44,42-35,1 1,1 0,0 1,0 0,1 1,1 0,0 0,1 0,-2 9,6-18,1 1,-1-1,1 1,0 0,1 0,-1 0,1 0,0-1,1 1,0 0,0 0,0 0,0-1,1 1,0-1,0 1,0-1,1 0,0 0,0 0,0 0,1 0,-1 0,1-1,0 0,4 3,5 0,0 0,1-1,-1 0,1-1,1-1,-1-1,1 1,-1-2,1 0,0-1,0-1,-1 0,1-1,0 0,0-1,-1-1,1-1,-1 0,0 0,0-1,0-1,-1-1,0 0,0 0,10-9,120-103,-135 112,-1 1,0-1,0 0,-1 0,0-1,0 0,-1 0,0-1,0 1,-1-1,0 0,0 0,-1-1,-1 1,1 0,-2-1,1 0,-1 0,-1 1,0-4,1 12,-1-1,0 0,0 1,0-1,0 0,0 1,0-1,-1 1,1-1,0 1,-1-1,1 1,-1-1,0 1,1-1,-1 1,0-1,0 1,0 0,0 0,0-1,0 1,0 0,-1 0,1 0,0 0,-1 0,1 1,0-1,-1 0,1 1,-1-1,1 0,-1 1,0 0,1-1,-1 1,1 0,-1 0,0 0,1 0,-1 0,-1 1,-61 36,53-24,0 0,1 1,1 0,0 1,1-1,1 2,0-1,1 1,-3 12,8-24,0 1,0-1,1 0,-1 1,1-1,0 0,0 1,1-1,-1 1,1-1,0 0,0 0,1 1,-1-1,1 0,0 0,0-1,0 1,1 0,-1 0,1-1,0 0,0 1,0-1,0 0,0-1,1 1,0-1,-1 1,5 2,1 0,-1-1,1 0,-1 0,1-1,0 0,0-1,1 0,-1 0,0-1,1 0,-1-1,2 0,12-2,1 0,-1-2,-1-1,1-1,-1-1,0-1,0-1,-1-1,0 0,-1-2,9-6,-20 12,0 0,-1-1,0 1,0-2,0 1,-1-1,-1 0,1-1,-1 1,0-1,-1 0,0-1,-1 1,0-1,0 0,-1 0,0-1,-1 1,0-1,-1 1,0-1,0 1,-1-1,-1 1,0-1,0 0,-1 1,0 0,-3-7,4 15,0 0,0 0,0 0,0 0,0 0,-1 0,1 1,0-1,-1 1,0-1,1 1,-1-1,0 1,0 0,1 0,-1 0,0 0,0 0,0 0,0 0,-1 1,1-1,0 1,0 0,0-1,0 1,-1 0,1 0,0 0,0 1,0-1,0 1,-1-1,1 1,0-1,0 1,0 0,0 0,0 0,-1 1,-68 61,62-51,1 1,1 0,0 0,0 1,2 0,0 0,0 0,1 1,1 0,0-1,0 10,3-18,-1 1,1 0,0-1,0 1,1 0,0-1,0 1,1-1,0 1,0-1,0 0,1 1,0-1,0-1,0 1,1 0,0-1,0 1,0-1,1-1,0 1,0 0,0-1,0 0,1 0,3 1,1-1,0 0,0-1,0 0,0-1,0 0,0 0,1-1,-1-1,1 0,1 0,13-1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49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1 541,'48'0,"20"0,5 0,-7 0,-9 0,-15 0</inkml:trace>
  <inkml:trace contextRef="#ctx0" brushRef="#br0" timeOffset="244.015">114 739,'38'0,"23"0,5 0,-8 0</inkml:trace>
  <inkml:trace contextRef="#ctx0" brushRef="#br0" timeOffset="18304.752">1384 372,'-5'-6,"0"1,-1 0,0 0,0 0,0 1,-1 0,0 0,1 0,-1 1,0 0,-1 0,1 1,0 0,-1 1,1-1,-1 1,0 1,1-1,-1 1,0 1,1-1,-1 1,1 1,-1 0,1 0,-1 0,0 1,-11 5,0 0,1 1,0 1,0 1,1 0,1 2,0-1,1 2,0 0,-3 5,-36 62,52-78,1-1,0 0,0 0,0 1,0-1,1 0,-1 1,1-1,-1 1,1-1,0 1,0-1,0 1,0-1,0 1,1-1,-1 1,1-1,0 1,-1-1,1 0,0 1,1-1,-1 0,0 0,0 0,1 0,0 0,-1 0,1 0,0-1,0 1,0 0,0-1,0 0,0 1,0-1,11 3,1-1,-1-1,1 0,0 0,-1-2,1 0,0 0,-1-1,1-1,0 0,-1-1,0 0,0-1,12-5,3-1,-1 0,0-2,-1-1,-1-1,0-1,-1-1,0-1,-1-2,-1 0,-1-1,18-22,-7-9,-60 97,22-32,1 1,1 0,0-1,1 2,0-1,1 0,1 0,1 1,0-1,1 0,0 1,2-1,-1 0,5 10,7 21,3-1,1-1,2-1,4 3,-18-34,0 0,-1 0,-1 0,0 1,0 0,-1 0,-1 0,1 11,-3-19,0-1,0 1,0-1,-1 1,1-1,-1 1,0-1,-1 0,1 1,-1-1,0 0,1 0,-2 0,1 0,0 0,-1-1,0 1,0-1,0 0,0 1,-1-1,1-1,-1 1,0 0,1-1,-1 0,-1 0,-4 2,0 0,0-1,0 0,0-1,-1 0,1 0,-1-1,1 0,-1-1,0 0,1 0,-1-1,1-1,-3 0,7 1,1 0,0 0,0-1,0 1,0-1,0 0,0-1,0 1,1 0,-1-1,1 0,0 0,0 0,0 0,0-1,0 1,1-1,-1 1,1-1,0 0,0 0,0 0,1 0,0 0,-1-1,1 1,1 0,-1-1,1 1,0 0,0-5,2-4,1 0,0 1,0 0,2-1,0 1,0 1,1-1,0 1,1 0,0 0,1 1,0 0,1 0,0 1,0 0,1 0,0 1,1 1,0 0,0 0,0 1,1 0,42-15,-29 16</inkml:trace>
  <inkml:trace contextRef="#ctx0" brushRef="#br0" timeOffset="18717.177">2315 231,'-169'197,"-104"127,256-305</inkml:trace>
  <inkml:trace contextRef="#ctx0" brushRef="#br0" timeOffset="18969.711">2569 288,'-19'43,"-6"24,0 5,5-5,2-8,2-10,6-9,3-6,3-4,3-2,-4-6,-1-7</inkml:trace>
  <inkml:trace contextRef="#ctx0" brushRef="#br0" timeOffset="23468.148">2569 315,'56'-17,"103"-6,-146 19,1 0,0 1,0 1,0 0,0 0,0 2,0 0,0 0,0 1,0 1,0 0,0 1,2 2,-14-5,0 1,0 0,0 0,0 0,0 1,0-1,-1 0,1 1,0-1,-1 1,1 0,-1-1,0 1,0 0,1 0,-1 0,0 0,-1 0,1 0,0 0,-1 0,1 0,-1 0,1 0,-1 0,0 1,0-1,0 0,0 0,0 0,-1 1,1-1,-1 0,1 0,-1 0,0 0,0 0,0 0,0 0,0 0,0 0,0-1,-60 77,-69 34,120-106,-1 0,1-1,-1 0,0-1,-1-1,1 1,-1-2,1 0,-1 0,0-1,0 0,0-1,1 0,-1-1,0-1,-5-1,-27 1,25 3,31 2,14 4,0 5,0 1,0 1,-2 1,0 2,-1 0,0 1,-2 2,0 0,-1 1,-1 1,12 10,-6 5,20 15,-35-50</inkml:trace>
  <inkml:trace contextRef="#ctx0" brushRef="#br0" timeOffset="25327.914">424 147,'16'-8,"13"-8,0 3,0 0,1 2,0 1,11-1,-39 9,1 1,-1 1,0-1,0 0,1 0,-1 1,1-1,-1 1,0 0,1 0,-1 0,1 0,-1 0,1 0,-1 1,0-1,1 1,-1 0,0 0,1 0,-1 0,0 0,0 0,0 0,0 1,0-1,0 1,0-1,0 1,-1 0,1 0,-1 0,1 0,-1 0,0 0,0 0,0 0,0 1,0-1,0 0,-1 1,1-1,-1 0,1 1,-1-1,-49 235,-10 260,54-431,-18 65,12-171,43-164,-9 99,4 1,6 1,30-64,-49 139,1 1,2 1,1 0,1 1,1 1,5-4,-13 17,1 0,0 1,1 0,0 1,1 1,-1 0,2 1,-1 1,1 0,0 1,0 1,0 0,1 1,-1 1,1 1,0 0,-1 1,1 1,11 2,560-1,-300-32,-35 32,-84 25,-132-25,0-3,-1 0,1-3,0-1,5-3,11 1,0 2,0 2,0 3,10 2,29 0,-89-3,0 1,0-1,0 1,0 0,0 0,0 0,0 1,0-1,0 1,0-1,0 1,0 0,0 0,0 0,-1 1,1-1,0 1,-1-1,1 1,-1 0,0 0,1 0,-1 0,0 1,0-1,-1 1,1-1,0 1,-1-1,1 1,-1 0,0 0,0 0,0 0,0-1,-1 2,2 7,-1 1,0-1,-1 0,0 0,-1 1,0-1,-1 0,0 0,-1 0,-2 6,-2 2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37.18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821 162,'1'-12,"-1"0,0 0,-1 0,0 0,-1 0,0 1,-1-1,0 1,-1-1,0 1,-5-8,8 18,1 0,-1 0,0 0,1 0,-1 1,0-1,0 0,0 0,0 1,0-1,1 0,-1 1,0-1,0 1,-1-1,1 1,0 0,0-1,0 1,0 0,0 0,0 0,0 0,-1 0,1 0,0 0,0 0,0 0,0 0,0 1,0-1,0 0,0 1,0-1,0 1,0-1,0 1,0 0,0-1,0 1,0 0,0 0,0-1,1 1,-1 0,0 0,-37 49,32-42,-37 54,-104 175,-11 148,74-182,9 3,10 3,-28 162,80-308,5-28,2 0,1 1,1 0,2 0,2 0,1 3,-1-37,1 0,-1 0,1 0,-1 0,1-1,0 1,0 0,0 0,0-1,0 1,0 0,0-1,1 1,-1-1,0 0,1 1,-1-1,1 0,0 0,-1 0,1 0,0 0,0 0,0-1,-1 1,1 0,0-1,0 0,0 1,0-1,0 0,0 0,0 0,0 0,0 0,0-1,0 1,0-1,0 1,-1-1,1 0,0 1,0-1,1-1,13 0,398-12,354-54,-71 38,1463-140,-1505 138,155 27,-722-5,-86 9,0 1,1-1,-1 0,0 0,0 0,1 0,-1 0,0 0,0-1,0 1,0-1,0 1,-1-1,1 0,0 0,-1 0,1 0,-1 0,0 0,0 0,0 0,0 0,0-1,0 1,0 0,-1-1,1 1,-1 0,0-1,1 1,-1-1,0 1,-1-2,-5-41,3 32,0-1,2 1,0-1,0 0,1 0,1 1,0-1,1 0,1-1,126-330,190-626,-314 954,0 0,-1 0,0 0,-2-1,0 1,-1-1,0 0,-2 1,1 15,0 1,0 0,0-1,0 1,0 0,0-1,-1 1,1 0,-1 0,1-1,-1 1,1 0,-1 0,0 0,0 0,1-1,-1 1,0 0,0 0,0 1,0-1,0 0,0 0,0 0,-1 1,1-1,0 1,0-1,0 1,-1-1,1 1,0 0,-1-1,1 1,0 0,-1 0,1 0,0 0,-1 0,1 0,0 1,-1-1,1 0,0 1,0-1,-1 1,-61 30,58-28,-8 5,3-1,0-1,0 0,-1 0,1-1,-1-1,-1 1,1-2,0 0,-1 0,0-1,-3 0,-400 48,-678 29,19-66,156-5,381 5,-793 48,864-31,428-30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20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56,'0'1,"1"-1,-1 0,0 0,0 1,0-1,0 0,0 0,0 0,1 1,-1-1,0 0,0 0,0 0,1 1,-1-1,0 0,0 0,1 0,-1 0,0 0,0 0,1 1,-1-1,0 0,0 0,1 0,-1 0,0 0,0 0,1 0,-1 0,0 0,0 0,1 0,-1 0,0 0,-13 27,-129 185,101-105,41-103,1 1,0 0,-1 0,2-1,-1 1,0 0,1-1,0 1,0-1,0 0,1 0,-1 0,1 0,0 0,0 0,1-1,-1 0,1 1,-1-1,1 0,0-1,0 1,1-1,-1 0,0 0,1 0,-1 0,1-1,0 0,-1 0,1 0,0-1,0 1,-1-1,1 0,0 0,0-1,2 0,8 2,-7 0,0 0,-1-1,1 1,0-2,0 1,0-1,0 0,0-1,0 0,0 0,-1 0,1-1,-1-1,1 0,5-9</inkml:trace>
  <inkml:trace contextRef="#ctx0" brushRef="#br0" timeOffset="615.064">20 198,'-3'-5,"1"0,-1 0,1-1,0 1,0-1,1 1,-1-1,1 0,0 0,1 0,0 1,0-1,0 0,0 0,1 0,0 1,0-1,1 0,0 1,0-1,0 1,0-1,1 1,0 0,0 0,0 0,1 1,-1-1,1 1,1 0,-1 0,0 0,1 0,0 1,0 0,4-3,8 3,-1 1,0 0,0 2,1-1,-1 2,0 0,1 1,-1 1,0 0,0 1,0 1,-1 0,0 1,0 1,0 0,-1 1,0 1,-1 0,1 1,-2 1,4 3,-7-7,1 0,-1-1,1 0,0-1,1 0,-1 0,1-1,0-1,0 0,1 0,-1-1,0-1,1 1,-1-2,1 0,-1 0,1-1,-1-1,2 0,-7 0,0 0,-1-1,0 0,0 0,0-1,0 1,0-1,-1 0,1 0,-1-1,0 1,0-1,-1 0,1 0,-1 0,0 0,-1-1,1 1,-1-1,0 0,1-5,-5-4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24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115 536,'14'8,"1"0,0-1,1-1,0 0,-1-2,2 1,-1-2,0 0,1-1,16 0,-25-2,-1 0,1-1,-1 0,1-1,-1 1,0-1,1-1,-1 1,0-1,-1-1,1 1,0-1,-1 0,0-1,0 0,0 1,-1-2,0 1,0-1,0 0,0 0,-1 0,0 0,0-1,-1 0,0 0,0 0,-1 0,1 0,-2 0,1-1,-1 1,0-1,0 1,-1-1,0 0,-1 1,1-1,-2 1,1-2,-5 2,1 1,-1 0,0 0,0 1,-1-1,0 2,0-1,0 1,0 0,-1 0,1 1,-1 0,0 0,0 1,0 0,-1 0,1 1,0 0,0 1,-1 0,1 0,-1 0,1 1,0 1,0-1,0 1,0 1,0-1,0 2,-3 1,-6 3,0 2,1 0,0 1,1 0,0 1,1 1,0 0,1 1,0 1,2 0,-1 1,2 0,0 0,1 1,1 0,0 1,-3 12,9-22,0 0,0 0,1 0,0 0,0 1,1-1,0 0,0 0,1 1,0-1,0 0,1 0,0 0,1 0,0-1,0 1,0-1,1 1,0-1,1 0,-1-1,1 1,1-1,-1 0,1 0,0 0,1-1,-1 0,1 0,0-1,0 0,6 3,0-2,0 0,1 0,-1-1,1-1,0 0,0-1,0-1,0 0,0 0,1-2,-1 0,0 0,0-2,0 1,-1-2,1 0,-1-1,13-5,23-13,-1-2,-1-3,-2-1,12-12,-40 29,107-81,-101 76</inkml:trace>
  <inkml:trace contextRef="#ctx0" brushRef="#br0" timeOffset="248">1046 451,'-19'39,"-11"26,-6 8,4-4,8-9,7-10,1-9,5-6,-2-9,2-10</inkml:trace>
  <inkml:trace contextRef="#ctx0" brushRef="#br0" timeOffset="433.905">679 395,'39'38,"31"23,9 5,-4-3,-10-13,-12-10,-14-6,-9-10,-5-4,-2-5,-5-1,-1-2,2-4,-2-2</inkml:trace>
  <inkml:trace contextRef="#ctx0" brushRef="#br0" timeOffset="1363.918">1611 395,'-19'-2,"-1"0,1 2,-1 1,1 0,0 1,-1 1,1 1,0 0,1 2,-1 0,-11 7,20-10,1 1,0 0,0 0,1 1,-1 0,1 1,0 0,1 0,-1 1,1-1,0 2,1-1,0 1,0 0,1 0,0 1,0-1,1 1,0 0,0 1,1-1,0 1,1-1,0 1,1 0,0-1,0 1,1 0,1 0,-1 0,1 0,0-7,0 0,1 0,-1 0,0 0,1 0,0-1,-1 1,1 0,0-1,0 0,1 1,-1-1,0 0,1 0,-1 0,1 0,0-1,0 1,0-1,-1 1,1-1,1 0,-1 0,0-1,0 1,0-1,0 1,0-1,1 0,-1 0,0 0,0-1,0 1,1-1,-1 0,8-1,0-1,-1-1,0 0,0 0,0-1,0 0,-1-1,0 0,8-6,93-120,-54 54,-56 77,1-1,-1 1,1 0,-1 0,1-1,0 1,-1 0,1 0,0 0,0 0,0 0,0 0,0 0,0 0,0 0,0 1,0-1,0 0,1 0,-1 1,0-1,0 1,1 0,-1-1,0 1,1 0,-1-1,0 1,1 0,-1 0,0 0,1 0,-1 1,0-1,1 0,-1 0,0 1,1-1,-1 1,0-1,0 1,0 0,1-1,-1 1,0 0,0 0,0 0,0 0,0 0,0 0,9 111,-9-31,0-74,1 0,-1-1,1 1,0 0,1 0,0-1,0 0,0 1,1-1,0 0,0-1,0 1,1-1,-1 0,1 0,1 0,-1 0,1-1,0 0,0-1,0 1,0-1,1 0,-1 0,1-1,0 0,-1 0,3 0,15 1</inkml:trace>
  <inkml:trace contextRef="#ctx0" brushRef="#br0" timeOffset="1901.381">1865 818,'120'-225,"-116"215,0 1,0 0,1 0,0 0,1 1,0 0,0 0,1 0,0 1,0 0,1 0,0 1,0 0,7-4,-13 10,0 1,1 0,-1 0,0 0,0 0,0 0,0 0,0 0,0 1,0-1,0 1,-1-1,1 1,0 0,-1 0,0-1,1 1,-1 0,0 0,0 0,0 1,0-1,0 0,-1 0,1 1,-1-1,1 0,-1 1,0-1,0 0,0 1,0-1,0 0,0 1,-1-1,1 0,-1 0,0 2,1 8,0-10,0 0,-1 0,1 0,0 1,0-1,0 0,0 0,1 0,-1 0,0 1,1-1,0 0,-1 0,1 0,0 0,0 0,0 0,1-1,-1 1,0 0,1 0,-1-1,1 1,-1-1,1 1,0-1,-1 0,1 0,0 1,0-1,0-1,0 1,0 0,0 0,0-1,1 1,-1-1,0 0,0 1,0-1,1 0,-1 0,0-1,0 1,0 0,0-1,0 1,1-1,-1 0,0 0,0 0,0 0,-1 0,1 0,0 0,1-2,180-154,-182 156,0 0,-1 0,1 1,0-1,0 1,0-1,0 1,0-1,0 1,0 0,0-1,0 1,0 0,0 0,0 0,0-1,0 1,1 1,-1-1,0 0,0 0,0 0,0 0,0 1,0-1,0 0,0 1,0-1,0 1,0-1,0 1,-1 0,1-1,0 1,0 0,0 0,-1-1,1 1,0 0,-1 0,1 0,-1 0,1 0,-1 0,0 0,1 0,-1 0,0 0,0 0,1 0,-1 0,0 0,0 1,2 61,-13-5,8-52,1 1,0-1,0 0,1 1,0-1,0 1,1 0,-1-1,1 1,1-1,-1 1,1 0,0-1,1 1,0-1,0 0,0 0,1 1,-1-1,1-1,2 4,12 9</inkml:trace>
  <inkml:trace contextRef="#ctx0" brushRef="#br0" timeOffset="2367.755">2740 508,'-19'84,"3"2,5 0,3 0,3 63,-5-91,-3-93,13 6,2-1,0 1,2-1,1 1,2 1,0-1,2 1,1 0,2 1,0 0,2 1,1 1,1 0,1 1,12-14,-14 19,2 1,-1 0,2 1,1 1,0 0,1 2,0 0,7-2,-24 13,2 1,-1 0,0-1,0 2,1-1,-1 0,1 1,0 0,-1 0,1 0,0 1,0-1,-1 1,1 0,0 1,0-1,-1 1,1 0,0 0,-1 0,1 1,-1-1,1 1,-1 1,0-1,0 0,0 1,0 0,0 0,-1 0,1 0,-1 1,0-1,0 1,0 0,0 0,-1 0,0 0,1 0,-1 1,-1-1,1 1,-1-1,0 1,0 0,0-1,0 2,-1 3,0 0,0-1,0 1,-1 0,-1-1,1 1,-1-1,-1 0,1 1,-1-1,-1 0,0 0,0-1,0 1,-1-1,0 0,-1 0,1-1,-1 1,-1-1,1-1,-1 1,0-1,-4 2,-4 3,-1-1,-1 0,0-1,0-1,-1 0,0-2,0 0,0-1,0-1,-18 1,-51-7,68-3</inkml:trace>
  <inkml:trace contextRef="#ctx0" brushRef="#br0" timeOffset="2647.735">3388 0,'-9'38,"-4"33,1 8,3-5,2-9,3-6,1-9,3-8,0-7,0-3,0-4,-4-1,-2 0,0 0,1 0,2-5</inkml:trace>
  <inkml:trace contextRef="#ctx0" brushRef="#br0" timeOffset="2998.882">3501 592,'24'2,"-1"0,0-2,0-1,1-1,-1 0,0-2,-1-1,1-1,-1 0,0-2,0-1,-1 0,0-2,12-9,25-50,-57 68,0 0,0 0,-1-1,1 1,-1 0,1 0,-1 0,0 0,0 0,0-1,0 1,0 0,0 0,-1 0,1 0,-1 0,1 0,-1 0,0-1,0 2,0-1,0 0,0 0,0 0,0 0,-1 1,1-1,-1 0,1 1,-1 0,0-1,1 1,-1 0,0 0,0 0,0 0,0 0,0 0,0 1,-1-1,-10-2,0 2,1-1,-1 2,0-1,0 2,0 0,1 0,-1 2,1-1,-1 1,1 1,0 0,0 1,0 1,1-1,0 2,0-1,0 2,1-1,0 1,1 1,-1 0,2 0,-4 5,6-9,-1 1,1-1,0 1,1 1,-1-1,1 1,0 0,1 0,0 0,0 1,1-1,-1 1,2 0,-1 0,1 0,0 1,1-1,0 0,0 1,1-1,0 0,1 1,-1-1,2 1,-1-1,1 0,0 0,1 0,0 0,0 0,1-1,0 1,0-1,1 0,0 0,0 0,3 2,7 2,0-1,1-1,0 0,0-1,1-1,0 0,1-2,-1 0,1 0,0-2,1 0,16 0,-5-2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17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607 227,'-76'111,"5"4,-16 43,-33 55,-126 197,240-398,9-18,14-20,277-550,-143 250,-97 212,-53 113,-1 0,1 0,-1 0,1 0,0 1,-1-1,1 0,0 0,0 1,0-1,-1 0,1 1,0-1,0 1,0-1,0 1,0-1,0 1,0 0,0-1,0 1,0 0,0 0,0 0,0 0,0 0,0 0,0 0,1 0,-1 0,0 1,0-1,0 0,0 1,0-1,0 0,-1 1,1-1,0 1,0 0,0-1,0 1,0 0,-1-1,1 1,0 0,-1 0,1 0,-1 0,1 0,-1 0,26 50,29 171,-42-176,-2 0,-2 0,-2 1,-2 1,-3-1,-1 0,-2 3,1-49,0 0,0 1,0-1,-1 0,1 0,0 0,0 0,-1 0,1 0,0 0,-1 0,1-1,-1 1,1 0,-1 0,0 0,1 0,-1-1,0 1,1 0,-1 0,0-1,0 1,0-1,0 1,0-1,1 1,-1-1,0 1,0-1,0 0,0 0,0 1,0-1,0 0,-1 0,1 0,0 0,0 0,0 0,0-1,0 1,0 0,0 0,0-1,0 1,0 0,0-1,1 1,-1-1,-1 0,-49-33,49 32,-19-15,0 0,-1 2,-1 0,0 1,-1 2,0 0,-1 1,0 2,-1 1,0 0,0 2,-1 1,1 2,-1 0,-25 1,11 18,30-3</inkml:trace>
  <inkml:trace contextRef="#ctx0" brushRef="#br0" timeOffset="521.481">748 1101,'56'-136,"5"3,21-23,-60 121,-14 66,-8 6,0-18,-1 0,2 1,1-1,0 0,1 0,2-1,-1 1,4 4,-8-20,1 1,1 0,-1 0,0 0,1-1,0 1,0-1,0 1,0-1,1 0,-1 0,1 0,-1 0,1 0,0-1,1 1,-1-1,0 0,1 0,-1 0,1 0,-1-1,1 1,0-1,0 0,0 0,-1 0,1-1,0 1,0-1,0 0,0 0,0 0,0-1,0 0,0 1,0-1,0-1,0 1,-1 0,1-1,6-5,0 0,-1 0,0-1,0 0,-1 0,0-1,-1 0,0-1,0 0,-1 0,0 0,-1 0,0-1,-1 0,0 0,0-1,-1 1,0-5,1-9</inkml:trace>
  <inkml:trace contextRef="#ctx0" brushRef="#br0" timeOffset="4617.688">1482 650,'-7'5,"0"1,0 0,1 0,0 0,0 1,1 0,0 0,0 0,1 1,0-1,0 1,0 0,1 0,1 1,-2 3,3-8,0 0,0 1,1-1,-1 1,1 0,0-1,0 1,0-1,1 1,-1-1,1 1,0-1,1 1,-1-1,1 0,0 1,0-1,0 0,0 0,1-1,0 1,0 0,0-1,0 0,0 1,1-1,-1 0,1-1,2 2,2-2,-1 0,1-1,0 1,-1-2,1 1,0-1,0 0,0-1,-1 0,1 0,0-1,-1 0,1 0,-1-1,0 1,0-2,0 1,0-1,0 0,-1 0,0-1,0 0,0 0,0-1,-1 1,0-1,0 0,0-1,-1 1,0-1,-1 0,1 0,-1 0,0 0,0-4,-1 7,0-1,0 1,-1 0,0 0,0-1,0 1,0-1,-1 1,0-1,1 1,-2-1,1 1,0-1,-1 1,0-1,0 1,0 0,-1-1,0 1,1 0,-1 0,-1 0,1 0,-1 0,1 1,-1-1,0 1,0 0,0 0,-1 0,1 0,-1 0,0 1,0-1,0 1,-3-1,0 1,0 1,0 0,0 0,0 1,0 0,0 0,0 1,0-1,1 2,-1-1,0 1,0 0,1 0,-1 1,1 0,-19 10</inkml:trace>
  <inkml:trace contextRef="#ctx0" brushRef="#br0" timeOffset="5080.784">2075 57,'30'82,"-19"-34,-3 0,-1 0,-3 1,-1 0,-3 0,-4 30,1 31,3 110,0-209</inkml:trace>
  <inkml:trace contextRef="#ctx0" brushRef="#br0" timeOffset="5346.152">1821 509,'38'-5,"37"-6,10-6,1-1,-10 4,-13-2,-12 3,-10 3,-8-1,-4 1,-2-3,-6-3,-7 0</inkml:trace>
  <inkml:trace contextRef="#ctx0" brushRef="#br0" timeOffset="5767.628">2469 0,'0'110,"-2"28,7 1,10 37,-12-139,-3-29,0 0,0 0,1 0,0 0,0 0,1 0,0 0,0-1,1 1,0 0,1-1,-1 0,1 0,2 2,-2-7,0-1,1 0,-1 0,0-1,0 1,1-1,-1 0,0 0,1 0,-1-1,0 0,1 1,-1-1,0-1,0 1,0-1,0 1,0-1,0 0,-1-1,1 1,-1-1,1 1,-1-1,0 0,0 0,0-1,0 1,-1-1,1 0,0 1,162-139,-154 134,-10 6,0 1,0-1,0 0,0 1,0-1,0 1,1 0,-1-1,1 1,-1 0,1 0,-1 0,1 0,-1 0,1 0,0 0,0 0,-1 1,1-1,0 1,0-1,0 1,0 0,0 0,-1 0,1 0,0 0,0 0,0 0,0 1,0-1,0 1,-1-1,1 1,0 0,0 0,-1 0,1 0,-1 0,1 0,0 0,-1 0,0 0,2 2,3 83,-7-78,0 0,1 1,0-1,0 0,1 1,0-1,0 0,1 0,0 0,1 0,1 3,8 8</inkml:trace>
  <inkml:trace contextRef="#ctx0" brushRef="#br0" timeOffset="6450.276">3176 707,'15'-3,"0"0,0 0,-1-1,1-1,-1 0,0-1,0-1,0 0,-1-1,0-1,-1 1,0-2,0 0,-1 0,-1-1,1-1,0-2,-9 11,0 1,0 0,0-1,0 0,-1 1,1-1,-1 0,0 0,0 1,0-1,0 0,0 0,-1 0,0 0,1 0,-1-1,0 1,0 0,-1 0,1 0,-1 0,1 0,-1 0,0 0,0 0,0 1,0-1,-1 0,1 0,-1 1,0-1,0 1,0 0,0-1,0 1,0 0,-1 0,1 0,0 0,-1 1,0-1,1 1,-1 0,0-1,0 1,0 0,-2 0,-2 1,0 0,0 0,0 1,1 0,-1 0,0 0,0 1,1 0,-1 1,1-1,0 1,0 1,0-1,0 1,0 0,1 0,-1 0,1 1,0 0,1 0,-3 3,-80 125,83-128,1 0,0 0,0 0,0 0,1 1,0-1,0 1,0 0,1 0,0 0,0 0,0-1,1 1,-1 0,2 0,-1 0,1 0,-1 0,2 0,-1 0,1 0,0-1,0 1,0-1,1 1,0-1,0 0,0 0,1 0,-1 0,1-1,1 1,3 2,0-1,1 0,-1-1,1-1,0 0,1 0,-1 0,1-1,-1-1,1 0,0 0,0 0,0-2,0 1,0-1,0-1,0 0,0 0,9-3,7-2,0-1,-1-1,0-1,0-2,-1 0,13-9,-1-3,-2-2,0-1,-2-1,-1-2,-1-1,-1-2,22-33,-45 59,0-1,-1 0,1-1,-2 1,1-1,-1 0,0 0,-1-1,0 1,0-1,-1 0,0 1,-1-1,0 0,0 0,-1 0,0 0,0 0,-1 0,-1-2,1 9,0 0,-1-1,1 1,-1 0,0 0,0-1,0 2,0-1,0 0,0 0,-1 1,1-1,0 1,-1-1,1 1,-1 0,0 0,1 0,-1 1,0-1,0 1,1-1,-1 1,0 0,0 0,0 0,1 0,-1 1,0-1,0 1,1-1,-1 1,-86 36,82-33,-1 0,1 1,-1 0,1 0,1 1,-1 0,1 0,0 0,0 1,1 0,0 0,0 0,1 1,0 0,0 0,1 0,0 0,0 0,1 1,0-1,-1 8,6-11,0 0,0-1,0 1,0-1,1 1,-1-1,1 0,0 0,0-1,1 1,-1-1,1 0,0 0,0-1,0 1,0-1,0 0,0 0,1-1,-1 0,0 0,1 0,-1 0,1-1,0 0,-1 0,1-1,-1 1,1-1,2-1,38 5,-40-2,1-1,0-1,0 1,0 1,0 0,0 0,0 0,0 1,0 0,0 0,0 0,-1 1,0 0,1 1,-1-1,0 1,0 0,-1 1,1-1,-1 1,0 0,-1 1,1-1,-1 1,0 0,0 0,-1 0,1 1,0 3,-16 127,19-98,1-25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7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15,'-2'-15,"-3"23,-5 25,4 10,1 0,2 0,2 0,3 32,0-2,-1 176,15-193,-11-55,-1-5</inkml:trace>
  <inkml:trace contextRef="#ctx0" brushRef="#br0" timeOffset="247.953">0 298,'24'0,"27"0,10 0,-1 0,-1 0,-5 0,-8 0,-7 0,-4 0,-4 0,-3 0,-1 0,0 0,0-5,0-2,-4 1</inkml:trace>
  <inkml:trace contextRef="#ctx0" brushRef="#br0" timeOffset="669.105">621 325,'-1'11,"0"0,1 0,0 0,1 0,0 0,1 0,0 0,1 0,0 0,0-1,1 0,1 1,-1-1,2-1,-1 1,2-1,5 7,-6-13,0-1,1-1,-1 1,0-1,1 0,-1-1,1 0,-1 0,1 0,-1 0,1-1,-1 0,0-1,1 0,-1 0,0 0,0 0,0-1,0 0,-1 0,1-1,-1 0,0 0,4-3,5-2,11-6,59-23,-81 39,-1-1,1 1,0 0,-1 0,1 0,-1 1,1-1,-1 1,0-1,1 1,-1 0,0 0,0 0,0 0,-1 0,1 0,0 0,-1 1,1-1,-1 1,0-1,0 1,24 28,-22-29,0 0,0 0,0-1,0 1,0-1,1 0,-1 0,1 0,-1 0,1-1,-1 1,1-1,-1 0,1 0,-1 0,1-1,-1 1,1-1,-1 0,1 0,-1 0,0 0,1-1,-1 1,0-1,0 0,0 0,0 0,0 0,1-2,74-84,-54 38,-17 27</inkml:trace>
  <inkml:trace contextRef="#ctx0" brushRef="#br0" timeOffset="1019.939">1552 298,'-5'10,"0"0,0 1,1 0,0-1,1 2,1-1,-1 0,2 1,-1 10,1-18,1 0,0 0,0 0,0 0,0 0,1 0,0 0,0 0,0 0,0 0,0 0,1 0,0-1,0 1,0-1,0 1,0-1,1 0,-1 0,1 0,0 0,0 0,0 0,0-1,1 0,-1 0,1 0,-1 0,3 1,3-2,0-1,0 0,1 0,-1 0,0-1,0-1,0 0,-1 0,1-1,0 1,-1-2,1 0,-1 0,0 0,-1-1,1 0,-1 0,0-1,0 0,0 0,-1-1,0 0,0 0,-2 3,1 1,-1-1,0 0,0 0,0-1,0 1,-1-1,0 0,0 1,0-2,0 1,-1 0,0 0,0-1,-1 1,1-1,-1 0,0 1,-1-1,1 0,-1 0,0 1,-1-1,1 0,-1 0,0 1,-1-1,1 1,-1-1,0 1,-1-1,1 1,-1 0,0 0,-1 0,0 1,-1 0,0 0,0 1,-1 0,1 0,-1 0,1 1,-1-1,0 1,0 1,0-1,0 1,0 0,0 0,0 1,0 0,0 0,-1 0,1 1,0 0,0 0,0 1,0-1,0 1,1 1,-6 2,-14 6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4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1 491,'0'17,"0"1,2 0,0-1,1 1,1-1,0 0,5 11,-7-23,0 0,0-1,0 1,0-1,1 0,0 0,0 0,0 0,0 0,1-1,-1 1,1-1,0 0,0 0,0 0,1-1,-1 1,0-1,1 0,0 0,-1-1,1 0,0 1,0-1,0-1,0 1,0-1,0 0,0 0,8-2,0-1,0 0,-1-1,0 0,1-1,-2 0,1-1,-1 0,1-1,-2 0,1-1,-1 0,0-1,8-10,52-36,-68 55,0-1,1 1,-1 0,1 0,-1 0,1 1,-1-1,0 1,1-1,-1 1,0 0,0 0,1 0,-1 0,0 0,0 0,0 0,0 1,0-1,0 1,-1 0,1 0,0-1,-1 1,0 0,1 0,-1 0,0 0,0 1,0-1,0 0,0 0,-1 1,1 0,11 14,-9-12,1-1,0 1,0-1,0-1,0 1,0 0,1-1,0 0,0 0,0-1,0 1,0-1,0 0,0 0,1-1,-1 1,1-1,-1-1,1 1,0-1,-1 0,1 0,0 0,-1-1,1 0,-1 0,1 0,-1-1,0 0,1 0,-1 0,0-1,0 0,-1 0,4-2,4-4,0-2,0 1,-1-2,0 1,-1-1,-1-1,0 0,-1 0,0-1,-1 0,0 0,-1-1,-1 0,0 0,-1 0,-1-1,0-4,-1 7</inkml:trace>
  <inkml:trace contextRef="#ctx0" brushRef="#br0" timeOffset="1077.809">1299 434,'-19'5,"0"0,1 2,-1 0,1 1,1 1,0 0,0 2,1 0,0 0,0 2,2 0,-14 15,26-26,0 0,0 0,0 1,1-1,-1 1,1-1,-1 1,1 0,0 0,0-1,0 1,0 0,1 0,-1 0,1 0,0 0,0 0,0 0,0 0,0 0,0 0,1 0,0 0,-1 0,1 0,0-1,1 1,-1 0,0-1,1 1,-1 0,1-1,0 0,0 1,0-1,0 0,0 0,1 0,-1 0,1-1,-1 1,1-1,-1 1,1-1,0 0,0 0,0 0,1 0,8-1,0 0,0-1,0 0,0-1,0-1,0 0,0 0,-1-1,0-1,0 0,0 0,0-1,-1 0,0-1,0 0,0-1,-1 0,2-3,7-3,89-72,-105 85,-1 1,1 0,-1 0,1 0,0 0,-1 0,1 0,-1 0,1 0,-1 1,1-1,-1 1,1-1,-1 1,0-1,1 1,-1 0,0 0,1 0,-1 0,0 0,0 0,0 0,0 0,0 0,0 0,0 1,0-1,0 0,-1 1,1-1,0 0,-1 1,0-1,1 1,-1-1,0 1,1-1,-1 1,0-1,0 1,0 0,0-1,-1 1,1-1,0 1,-1-1,1 1,-1-1,1 0,-1 1,0-1,0 1,2 9,-1-5,1-1,-1 0,1 1,1-1,-1 0,1 0,-1 0,1 0,1 0,-1-1,1 1,0-1,0 1,0-1,0 0,1 0,0 0,0-1,0 1,0-1,0 0,1 0,0-1,-1 1,1-1,0 0,0 0,0-1,0 1,0-1,1 0,-1-1,0 1,1-1,-1 0,0 0,0-1,1 1,3-2,11-6,-1-1,0 0,-1-2,0 0,0 0,-1-2,-1 0,0-1,-1-1,-1 0,0-1,-1-1,7-12,5 5,-32 51,5-22,1 1,0-1,1 0,-1 1,1-1,0 1,0-1,1 1,0-1,0 0,0 1,0-1,1 0,0 0,0 0,0 0,1 0,0 0,0-1,0 1,0-1,1 0,0 0,-1 0,1 0,1-1,-1 1,1-1,-1 0,1-1,0 1,0-1,0 0,0 0,0 0,1-1,-1 0,0 0,1 0,-1-1,1 0,-1 0,0 0,5-1,-4-3,0 0,-1 0,1 0,-1 0,0-1,-1 0,1 0,-1-1,0 1,0-1,-1 0,0 0,0 0,0 0,-1 0,0-1,1-3,12-25,43-78,-46 138,52 194,-58-196,6 18,-2 0,-2 1,-2 0,0 17,-6-57,3 15,-1 0,0-1,-1 1,-1 0,-1 0,0 0,-1 0,-1 0,-1-1,0 1,-1-1,-1 0,0-1,-2 1,1-1,-2 0,0-1,0 0,-2-1,-1 2,-80 29,90-44,-1 0,1 1,-1-1,0 0,1 0,-1-1,0 1,1 0,-1-1,1 0,-1 0,1 1,-1-1,1-1,0 1,-1 0,1-1,0 1,0-1,0 1,0-1,0 0,0 0,1 0,-1 0,0 0,1-1,0 1,0 0,-1-1,1 1,1-1,-1 1,0-1,1 1,-1-1,1-1,-4-21,2-1,1 0,1 1,2-1,0 0,1 1,2 0,1-1,7-17,1 2,2 2,2 0,2 1,1 1,19-23,58-46,-74 87</inkml:trace>
  <inkml:trace contextRef="#ctx0" brushRef="#br0" timeOffset="1466.256">2851 237,'-41'22,"20"-11,1 0,0 0,1 2,0 1,1 0,0 1,1 1,-6 8,22-23,0 0,0 0,0 0,0 0,1 0,-1 1,0-1,0 0,1 0,-1 1,1-1,-1 0,1 0,0 1,-1-1,1 1,0-1,0 0,0 1,0-1,0 0,0 1,1-1,-1 1,0-1,1 0,-1 0,1 1,-1-1,1 0,-1 0,1 1,0-1,0 0,0 0,0 0,-1 0,1 0,1 0,-1 0,0 0,0-1,0 1,0 0,1-1,-1 1,1 0,70 17,-62-16,-5-3,-1 1,1 0,0 0,-1 0,1 1,0-1,0 1,-1 0,1 0,-1 1,1 0,-1 0,0 0,0 0,1 0,-2 1,1 0,0 0,0 0,-1 0,0 0,1 1,-1-1,-1 1,1 0,0 0,-1 0,0 1,0-1,0 0,-1 1,1-1,-1 1,0 0,-1-1,1 1,0 3,-3-2,0-1,1 1,-2-1,1 1,-1-1,1 0,-1 0,-1 0,1 0,-1-1,0 1,0-1,0 0,-1 0,1 0,-1-1,0 0,0 0,0 0,0 0,-1-1,-2 1,-129 21,113-24</inkml:trace>
  <inkml:trace contextRef="#ctx0" brushRef="#br0" timeOffset="2327.247">3189 38,'96'-35,"-95"35,0-1,1 1,-1-1,1 1,-1 0,1 0,-1-1,1 1,-1 0,0 0,1 1,-1-1,1 0,-1 0,1 1,-1-1,1 1,-1-1,0 1,1 0,-1-1,0 1,0 0,1 0,-1 0,0 0,0 0,0 0,0 0,0 0,-1 1,1-1,0 0,0 0,-1 1,1-1,-1 1,1-1,-1 0,0 1,1-1,-1 2,4 71,-5-61,-3 642,25-536,-21-117,0 0,0 0,0 0,0-1,0 1,-1 0,1 0,-1 0,1 0,-1 0,0 0,0-1,0 1,0 0,0 0,0-1,0 1,0-1,-1 1,1-1,0 0,-1 1,0-1,1 0,-1 0,0 0,1 0,-1 0,0-1,0 1,0 0,0-1,1 0,-1 1,0-1,-76 4,66-4,-134 7,122-1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6:3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594 622,'-12'-5,"0"1,-1 0,0 1,1 1,-1 0,0 0,0 2,-1-1,1 2,0 0,0 0,0 1,1 1,-1 0,0 1,1 0,0 1,0 0,0 1,1 0,-1 1,2 1,-1-1,-2 4,10-8,1 0,-1 1,1-1,0 0,0 0,0 1,1 0,-1-1,1 1,0 0,0-1,0 1,1 0,-1 0,1 0,0 0,0 0,0-1,1 1,-1 0,1 0,0 0,0-1,0 1,1 0,-1-1,1 1,0-1,0 1,0-1,0 0,1 0,-1 0,1 0,0-1,0 1,0-1,0 1,0-1,1 0,-1 0,0 0,1-1,0 1,-1-1,1 0,0 0,2 0,5 0,0 0,0 0,1-1,-1-1,0 0,0-1,0 0,0 0,0-1,-1-1,1 0,-1 0,0-1,0 0,0-1,-1 0,0 0,0-1,7-7,15-17,0-1,-2-1,-2-1,9-16,-32 44,14-19,-1 0,-2-2,-1 1,-1-2,-1 0,-1 0,-2-1,-1 0,-1-1,1-19,-7 40,-1 0,0 0,0 0,-1 1,0-1,-1 0,0 1,0-1,-1 1,0 0,0 0,-1 0,-1-2,3 7,0 0,0 0,-1 0,1 0,-1 0,1 0,-1 1,0-1,0 1,0 0,0-1,0 2,-1-1,1 0,-1 1,1-1,-1 1,0 0,1 0,-1 1,0-1,0 1,1-1,-1 1,0 0,0 1,0-1,1 1,-1 0,0 0,0 0,-8 5,1 0,0 1,0 1,1 0,0 0,0 1,1 0,0 1,1 0,0 0,0 1,1 0,1 0,0 0,0 1,1 0,0 2,-1 5,0 0,2 1,0 0,1-1,1 1,1 0,0 0,2 1,0-1,2-1,0 1,1 0,1-1,0 1,2-1,4 7,-5-15,1 0,0-1,1 1,0-2,1 1,0-1,0 0,1-1,0 0,1-1,0 0,0-1,0 0,8 2,-3-3,1-2,-1 0,1-1,0 0,0-2,0 0,0-1,-1 0,1-1,0-1,15-5,-8 1</inkml:trace>
  <inkml:trace contextRef="#ctx0" brushRef="#br0" timeOffset="4564.336">1216 481,'-4'3,"1"0,-1 0,1 1,-1-1,1 1,0 0,0 0,1 0,-1 0,1 0,0 1,0-1,0 1,1-1,0 1,0 0,0-1,0 1,1 0,-1 0,1 0,1-1,-1 1,1 0,-1 0,1 0,1-1,-1 1,1-1,-1 1,2-1,-1 1,0-1,1 0,-1 0,1 0,0 0,1-1,-1 1,1-1,-1 0,1 0,0 0,0-1,0 1,1-1,-1 0,1 0,3 1,1-1,0-1,0 0,-1 0,1 0,0-1,0-1,0 1,-1-1,1-1,0 0,-1 0,1-1,-1 0,0 0,0-1,0 0,0 0,0-1,-1 0,0 0,0-1,-1 0,1 0,-1 0,-1-1,1 0,-1 0,0-1,-1 1,0-1,0 0,0 0,-1-1,-1 1,1-1,-1 1,-1-2,-1 4,-1 1,0-1,0 1,0-1,-1 1,0 0,0 0,0-1,-1 1,1 1,-1-1,0 0,-1 1,1-1,-1 1,0 0,0 0,0 1,-1-1,1 1,-1 0,0 0,0 0,0 1,0 0,0 0,-1 0,1 1,0-1,-1 1,0 1,1-1,-1 1,1 0,-1 0,1 0,-1 1,0 0,1 0,-6 2,-14 4</inkml:trace>
  <inkml:trace contextRef="#ctx0" brushRef="#br0" timeOffset="5286.861">1808 340,'-146'221,"147"-221,-1 0,1 0,-1 0,0 0,1 0,-1 0,1 0,-1 0,0 0,1 1,-1-1,1 0,-1 0,0 0,1 0,-1 1,0-1,1 0,-1 0,0 1,0-1,1 0,-1 1,0-1,0 0,1 0,-1 1,0-1,0 1,0-1,1 0,-1 1,0-1,0 0,0 1,0-1,0 1,0-1,0 0,0 1,0-1,0 1,0-1,0 0,0 1,0-1,-1 1,1-1,0 0,0 1,0-1,-1 0,1 1,0-1,0 0,-1 1,1-1,0 0,0 0,-1 1,1-1,0 0,-1 0,1 1,0-1,-1 0,1 0,-1 0,1 0,26-16,120-142,-133 143,43-32,-55 77,-2-22,0 0,1 1,0-1,0 1,1-1,0 1,1-1,-1 1,2-1,-1 0,1 0,1 0,-1-1,1 1,2 2,-4-6,0-1,0 0,1 0,-1 0,1 0,-1 0,1-1,0 1,0-1,0 1,0-1,1 0,-1 0,0-1,1 1,0-1,-1 0,1 1,0-2,-1 1,1 0,0-1,0 0,0 1,0-2,-1 1,1 0,0-1,0 0,-1 0,1 0,0 0,-1 0,4-2,3-4,-1 0,0-1,0 0,-1 0,0-1,0 0,-1 0,0-1,-1 1,0-2,-1 1,0-1,0 0,-1 0,2-10,-3-21,-7 26</inkml:trace>
  <inkml:trace contextRef="#ctx0" brushRef="#br0" timeOffset="5720.985">2401 481,'16'-6,"-1"0,-1 0,1-2,-1 0,0 0,-1-1,0-1,-1 0,0-1,0-1,-1 0,9-12,-18 22,-1 0,0 0,1 0,-1 1,0-1,0-1,0 1,0 0,-1 0,1 0,-1 0,1-1,-1 1,0 0,0 0,0-1,0 1,0 0,0 0,-1-1,1 1,-1 0,1 0,-1 0,0-1,0 1,0 0,0 0,0 0,0 1,-1-1,1 0,-1 0,1 1,-1-1,0 1,0-1,1 1,-1 0,-2-1,0 0,-1-1,0 2,0-1,0 0,0 1,0 0,0 0,0 1,0-1,0 1,0 0,0 1,-1-1,1 1,0 0,0 0,0 1,0-1,-5 4,0 1,0 0,0 0,0 1,1 0,1 0,-1 1,1 0,0 1,1 0,0 0,0 1,1-1,1 2,-1-1,2 0,-1 2,4-8,0 0,0 1,0-1,0 0,1 1,0-1,0 1,0-1,0 1,1-1,0 1,-1-1,2 0,-1 1,1-1,-1 0,1 0,0 0,0 0,1 0,-1-1,1 1,0-1,0 1,0-1,0 0,4 2,2 3,1-1,0 0,0-1,1 0,0 0,0-1,0-1,1 0,8 2,151 4,-142-11,-5 1</inkml:trace>
  <inkml:trace contextRef="#ctx0" brushRef="#br0" timeOffset="18691.644">426 1,'-196'1,"190"0,0 0,0 0,1 1,-1 0,1 0,0 0,-1 1,1 0,0 0,0 0,1 1,-1-1,1 1,0 0,0 0,0 1,0-1,1 1,0 0,0 0,0 0,0 0,1 1,0-1,0 1,0-1,1 1,0 0,0-1,1 1,-1 0,1 0,0 2,1 332,-61-115,54-203,-6 11,2 1,2 1,1-1,1 2,1 24,11 47,-3-105,-1 0,1 0,0 0,-1-1,1 1,0-1,0 1,0-1,0 0,1 0,-1 0,0-1,0 1,0-1,1 0,-1 0,0 0,0 0,1 0,-1-1,0 1,0-1,0 0,1 0,-1 0,0-1,0 1,-1-1,1 1,1-2,5 0,166-25,-91 12,-60 12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3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1 369,'339'-56,"-194"27,359 29,-299-11,-65-3,0 7,111 8,-75 2,234-3,-99 29,6-29,-92 26,456-25,-194-2,-205-25,431 25,-474-27,-55 16,172-6,-90-10,-77 18,-96 0,1 5,59 5,67-3,56-23,65 14,109-17,-20-5,-232 22,137 11,-145 3,125 25,91 4,-158-17,-151-5,-1-5,92-7,385-45,39 43,-161 32,715-26,438-1,-1172 28,255-28,-320-25,316-33,-174 29,117-1,-4 48,-552-13,-11-1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48:56.92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3697 1275,'5'19,"1"16,0 6,-1 2,-1-2,3-8,0-4,0-3,-2-1,-7 0,-2 1,-1 0,0 1,1 1,2 0,0-5</inkml:trace>
  <inkml:trace contextRef="#ctx0" brushRef="#br0" timeOffset="330.784">3754 2290,'-10'24,"-3"17,1 7,2 0,3-3,3-5,2-4,1-4,1-2,0-1,1-2,-1-4</inkml:trace>
  <inkml:trace contextRef="#ctx0" brushRef="#br0" timeOffset="-14724.923">1327 3871,'1'-1,"0"1,0-1,1 0,-1 1,0 0,0-1,0 1,0 0,1-1,-1 1,0 0,0 0,1 0,-1 0,0 0,0 0,0 1,1-1,-1 0,0 1,0-1,0 1,0-1,1 1,-1-1,0 1,0 0,0-1,0 1,0 0,-1 0,2 0,5 3,105 38,100 49,-71-36,62 2,-23 9,-137-49,0-3,2-1,0-3,0-1,27 1,87 4,-131-9,1 0,-1-2,1 0,0-2,16-3,60 4,65 24,0 4,-2-19,-99-1,0-3,1-3,-1-3,15-5,35 3,333 1,-227-29,-84 18,85-24,-57 13,-101 8,142-45,12-36,4 11,74-66,-29-8,-61 28,-96 48,-97 68</inkml:trace>
  <inkml:trace contextRef="#ctx0" brushRef="#br0" timeOffset="-12623.788">1383 3871,'-22'-3,"0"-1,1-1,-1-1,1-1,1-1,0 0,0-2,0 0,1-1,1-1,0-1,0-1,-9-10,-141-131,-6 28,132 85,29 31</inkml:trace>
  <inkml:trace contextRef="#ctx0" brushRef="#br0" timeOffset="660.698">3641 3221,'5'10,"1"8,0 5,-1 4,-6 2,-3 1,-1 0,0 0,2 0,0-1,2-1,0 1,1-6</inkml:trace>
  <inkml:trace contextRef="#ctx0" brushRef="#br0" timeOffset="999.139">3641 3984,'0'14,"0"10,0 5,0 3,0 1,0-1,-5-1,-1 0,5-7,2-6</inkml:trace>
  <inkml:trace contextRef="#ctx0" brushRef="#br0" timeOffset="3351.793">2173 1754,'0'586,"-28"-270,22-256,0-35</inkml:trace>
  <inkml:trace contextRef="#ctx0" brushRef="#br0" timeOffset="3911.685">1778 1980,'79'-73,"3"5,3 3,50-28,-116 82,1 0,1 1,0 1,0 1,0 0,1 2,0 1,1 0,-1 2,1 0,-1 2,1 1,0 0,0 2,2 1,-19-2,0 0,0 1,-1 0,1 0,0 0,-1 1,1 0,-1 0,0 0,0 1,0 0,0 0,-1 0,1 0,-1 1,0 0,-1 0,1 0,-1 0,0 0,0 1,-1-1,1 1,-1 0,0 0,-1 0,0 0,0 0,0 0,0 0,-1 0,0 0,0 1,-1-1,0 0,0 0,-1 0,-6 22,-2-2,-1 1,-1-1,-2-1,0 0,-1-1,-2-1,0-1,-2 0,-17 16,-95 92,128-128,0 0,0 0,0 0,0 0,0 1,1-1,-1 1,1 0,0 0,0 0,0 0,0 0,0 0,0 1,1-1,0 0,0 1,0-1,0 1,0-1,1 1,-1 0,1-1,0 1,0 0,1-1,-1 1,1 0,-1-1,1 1,0-1,1 1,-1-1,1 0,-1 1,1-1,0 0,1 1,119 94,-46-43,-18-2,59 40,-98-85</inkml:trace>
  <inkml:trace contextRef="#ctx0" brushRef="#br0" timeOffset="7345.35">6491 3307,'5'0,"1"4,5 3,1 3,-3 6,3 5,-1 3,3-2,-2 0,3-4,-2 0,2-3,-1 1,1-3,3-3,-2 1,-3-1</inkml:trace>
  <inkml:trace contextRef="#ctx0" brushRef="#br0" timeOffset="8569.715">6520 3278,'76'-44,"57"-47,-131 89,1 0,0 0,0 0,0 1,0-1,0 1,1 0,-1 0,0 0,0 0,1 0,-1 1,1 0,-1-1,0 1,1 1,-1-1,1 0,-1 1,0 0,1-1,-1 1,0 1,0-1,0 0,0 1,0 0,0-1,0 1,0 0,-1 1,1-1,-1 0,1 1,-1-1,0 1,0 0,0 0,-1 0,2 3,83 133,-84-137,-2 0,1 0,0-1,0 1,0 0,-1 0,1 0,-1 0,0 0,1 0,-1 0,0 0,0 0,0 0,-1 1,1-1,0 0,-1 0,1-1,-1 1,0 0,0 0,1 0,-1 0,0 0,-1-1,1 1,0 0,0-1,-1 1,1-1,-1 0,1 1,-1-1,-60 47,57-45,-152 114,141-108</inkml:trace>
  <inkml:trace contextRef="#ctx0" brushRef="#br0" timeOffset="9646.914">6604 3194,'-27'-55,"-94"-140,85 146,31 39,0 0,-1 1,-1 0,0 0,0 1,0-1,-1 2,-1-1,1 1,-1 0,0 1,-1 0,1 0,-1 1,-4-1,-7 1</inkml:trace>
  <inkml:trace contextRef="#ctx0" brushRef="#br0" timeOffset="10079.011">6040 2431,'-5'-10,"-6"-7,-2-6,2-4,-2 2,1 2,-2 4,1 0,-2 4,2-1,-2-2,-3 2,1-1,-1 2,-2-1,-3 2,-2 4,3 3</inkml:trace>
  <inkml:trace contextRef="#ctx0" brushRef="#br0" timeOffset="10534.078">5362 1528,'-9'-19,"-9"-11,0-6,-3 4,3 2,-1 7,3 2,0 4,-3 1,-2-2,-3 3,-3-2,0 2,-1 4,4-1,2 2,-1 2,4 2</inkml:trace>
  <inkml:trace contextRef="#ctx0" brushRef="#br0" timeOffset="12253.171">5927 654,'44'95,"-21"-21,-4 2,-3 0,-3 1,2 58,-12-107,24 228,0-138,-22-112</inkml:trace>
  <inkml:trace contextRef="#ctx0" brushRef="#br0" timeOffset="12848.769">5842 654,'42'-31,"1"1,1 3,2 2,0 1,2 3,0 1,1 3,40-8,-73 21,1 1,0 0,0 2,0 0,0 0,1 2,7 1,-20-2,1 1,-1 0,-1 1,1-1,0 1,0 0,0 0,-1 0,1 1,-1-1,0 1,0 0,0 0,0 1,0-1,-1 1,0 0,0 0,0 0,0 0,0 1,-1-1,0 1,0 0,0-1,1 5,-1 8,-2 0,1 0,-2 0,0 0,-1 0,-1-1,-1 1,0 0,-1-1,0 0,-2 0,0-1,-1 0,0 0,-1-1,0 0,-2 0,1-1,-2 0,0-1,0 0,-1-1,-11 7,8-5,-1-1,0-1,-1-1,0 0,-1-1,-17 6,35-16,1 1,-1 0,0-1,0 1,1 0,-1 0,0 0,0 0,0 0,1 0,-1 0,0 0,0 0,0 0,1 0,-1 0,0 0,0 1,1-1,-1 0,0 1,1-1,-1 0,0 1,1-1,-1 1,0-1,1 1,-1 0,1-1,-1 1,1-1,-1 1,1 0,0-1,-1 1,1 0,0 0,-1-1,1 1,0 0,0 0,0-1,0 1,0 0,0 0,0 0,0-1,0 1,0 0,0 0,0-1,1 1,-1 0,0 0,0-1,1 1,-1 0,1-1,-1 1,1 0,-1-1,1 1,-1-1,1 1,246 113,-219-99,11 4,-1 2,0 1,-2 2,-1 2,-1 1,27 28,19 32,-67-76</inkml:trace>
  <inkml:trace contextRef="#ctx0" brushRef="#br0" timeOffset="-3618.583">3754 88,'5'0,"1"5,0-3,4-2,-5-2,-4 6,-1 1</inkml:trace>
  <inkml:trace contextRef="#ctx0" brushRef="#br0" timeOffset="-506.223">3725 287,'0'5,"0"6,0 6,0 5,0 3,-5-2,-1 0,0 0,1 2,2 1,1 1,1 0,0 1,1 1,5-6,2-5</inkml:trace>
  <inkml:trace contextRef="#ctx0" brushRef="#br0" timeOffset="10966.57">4572 766,'-14'-24,"-10"-13,-6 1,3 0,1 8,5 2,1 7,4 1,0 4,3 4</inkml:trace>
  <inkml:trace contextRef="#ctx0" brushRef="#br0" timeOffset="11400.512">4064 202,'-19'-20,"-11"-10,-6-1,4 1,2 5,7 1,7 2,6 3</inkml:trace>
  <inkml:trace contextRef="#ctx0" brushRef="#br0" timeOffset="15115.67">988 3871,'-91'43,"-157"102,168-78,62-45</inkml:trace>
  <inkml:trace contextRef="#ctx0" brushRef="#br0" timeOffset="15430.772">1552 4152,'-43'10,"-19"8,-4 0,5-2,7 1,9-3,12 2,6-3,3 2,2-2,-2 2,5 3,4 3,6-2</inkml:trace>
  <inkml:trace contextRef="#ctx0" brushRef="#br0" timeOffset="15734.864">2060 4322,'-43'19,"-24"7,-5 3,9 2,11-5,9-1,8-6,4-1,4-3,0 0,1-2,5 1,5 4,6-2</inkml:trace>
  <inkml:trace contextRef="#ctx0" brushRef="#br0" timeOffset="16032.107">3020 4463,'-34'29,"-29"24,-15 7,2-1,8-11,12-9,10-6,8-8,11-5,5-5,6 0,1 2,3-2</inkml:trace>
  <inkml:trace contextRef="#ctx0" brushRef="#br0" timeOffset="16318.074">4064 4492,'-38'24,"-23"17,-5 7,3 0,8-8,13-7,10-8,9-4,4-5,6-6</inkml:trace>
  <inkml:trace contextRef="#ctx0" brushRef="#br0" timeOffset="16622.035">4742 4435,'-39'34,"-31"25,-9 3,4-5,6-7,9-7,10-11,9-6,7-3,4 0,7-5</inkml:trace>
  <inkml:trace contextRef="#ctx0" brushRef="#br0" timeOffset="16949.73">5842 4096,'-33'29,"-31"28,-9 10,3-2,9-7,9-9,10-7,11-7,7-9,7-9</inkml:trace>
  <inkml:trace contextRef="#ctx0" brushRef="#br0" timeOffset="17288.13">6576 3842,'-33'38,"-21"23,-7 6,4-5,5-12,8-9,5-8,11-4,4-3,2 0,0-5,-1-1,3 0,5-2</inkml:trace>
  <inkml:trace contextRef="#ctx0" brushRef="#br0" timeOffset="29057.208">2992 4915,'34'-38,"20"-23,6-5,-2 3,-2 8,-5 8,-7 8,-6 10,-9 6,-6 6,-5 1,-7 4</inkml:trace>
  <inkml:trace contextRef="#ctx0" brushRef="#br0" timeOffset="30373.466">1863 4773,'24'-14,"22"-15,9-6,-1 1,0 3,-4 2,-1 0,-5 1,1 5,-3 2,-4 4,-8 5</inkml:trace>
  <inkml:trace contextRef="#ctx0" brushRef="#br0" timeOffset="31269.801">226 3786,'5'-5,"11"-1,8-5,4-5,2 0,1-2,5 2,1-1,0-2,-3 1,-7 0,-7 3</inkml:trace>
  <inkml:trace contextRef="#ctx0" brushRef="#br0" timeOffset="33503.259">7000 3447,'-27'38,"23"-25,-94 219,10-23,82-190</inkml:trace>
  <inkml:trace contextRef="#ctx0" brushRef="#br1" timeOffset="42491.807">170 230,'-18'31,"-5"135,6 119,12-263,5 29,9-48,0-5</inkml:trace>
  <inkml:trace contextRef="#ctx0" brushRef="#br1" timeOffset="43143.818">678 287,'-2'-5,"1"1,-1 0,0 0,0 0,0 0,-1 0,1 0,-1 0,0 1,0-1,-1 1,1 0,0 0,-1 0,0 0,0 1,0 0,0-1,0 1,0 1,-1-1,1 1,0-1,-1 1,1 1,-1-1,0 1,1-1,-1 1,1 0,-1 1,0-1,1 1,-1 0,1 0,-3 2,-7 3,0 2,0 0,1 0,0 1,1 1,0 0,1 1,0 0,0 1,2 0,-1 0,1 1,1 0,0 1,1 0,1 0,-4 11,9-23,0 1,0-1,0 0,0 0,0 1,0-1,1 1,-1-1,1 0,0 1,0-1,0 1,0-1,0 1,0-1,1 1,-1-1,1 1,0-1,0 0,0 0,0 1,0-1,0 0,0 0,1 0,-1 0,1 0,-1 0,1 0,0-1,0 1,0-1,0 1,0-1,0 0,0 1,0-1,1 0,-1-1,0 1,1 0,-1-1,1 1,1-1,9-1,0-1,-1-1,1 0,0-1,-1 0,0 0,0-2,0 0,-1 0,1-1,-2 0,1-1,9-8,135-155,-155 171,0-1,0 1,0-1,0 1,0-1,0 0,1 1,-1-1,0 1,0 0,1-1,-1 1,0-1,0 1,1-1,-1 1,1 0,-1-1,0 1,1-1,-1 1,1 0,-1 0,1-1,-1 1,1 0,-1 0,1 0,-1-1,1 1,-1 0,1 0,-1 0,1 0,-1 0,1 0,-1 0,1 0,0 0,-1 0,1 1,-1-1,1 0,-1 0,1 0,-1 1,1-1,-1 0,0 1,1-1,-1 0,1 1,-1-1,0 0,1 1,-1-1,0 1,1-1,-1 1,0-1,1 1,-1-1,0 1,0-1,0 1,0-1,0 1,0-1,-4 42,-61 223,54-218,-1 69,17-98</inkml:trace>
  <inkml:trace contextRef="#ctx0" brushRef="#br1" timeOffset="43389.45">931 625,'-4'14,"-2"5</inkml:trace>
  <inkml:trace contextRef="#ctx0" brushRef="#br1" timeOffset="45495.451">1072 117,'0'0,"-1"-1,1 1,0-1,-1 1,1 0,0-1,0 0,-1 1,1-1,0 1,0-1,0 1,0-1,-1 1,1-1,0 0,0 1,0-1,0 1,0-1,1 1,-1-1,0 0,0 1,0-1,0 1,1-1,-1 1,0-1,0 1,1-1,-1 1,0-1,1 1,-1-1,1 1,-1 0,0-1,1 1,-1 0,1-1,-1 1,1 0,-1-1,1 1,0 0,-1 0,1 0,-1 0,1 0,-1 0,1-1,0 1,-1 0,1 0,-1 1,1-1,0 0,40-6,-41 6,230-28,-229 27,0 1,0 0,1 0,-1-1,0 1,0 0,1 0,-1 0,0 0,0 1,1-1,-1 0,0 0,0 1,0-1,0 1,1-1,-1 1,0-1,0 1,0 0,0-1,0 1,0 0,0 0,-1 0,1 0,0 0,0 0,-1 0,1 0,0 0,-1 0,1 0,-1 1,0-1,1 0,-1 0,0 0,0 1,0-1,1 0,-1 0,-1 1,1-1,0 0,0 0,0 1,-1-1,1 0,-1 1,-79 131,39 6,-15 32,36-129,16-36,0 0,0 1,1-1,0 1,0 0,1 0,0 0,0 0,1 0,0 1,0-1,0 6,10-3,-4-16</inkml:trace>
  <inkml:trace contextRef="#ctx0" brushRef="#br1" timeOffset="45745.787">1016 428,'19'-5,"21"-6,8-2,2-3,-4 1,-5 3,-4-1,-4 2,-3 2,-6 3</inkml:trace>
  <inkml:trace contextRef="#ctx0" brushRef="#br1" timeOffset="46176.309">1496 145,'153'-48,"-118"36,-30 9,-1 1,1-1,0 1,0 0,1 0,-1 1,0-1,1 1,-1 0,1 1,-1-1,1 1,-1 0,1 1,-1-1,1 1,-1 0,0 0,1 1,-1 0,0 0,0 0,4 3,-7-1,0 1,0 1,-1-1,1 0,-1 0,-1 0,1 1,-1-1,0 1,0-1,0 0,-1 1,0-1,0 0,0 0,-1 0,0 0,0 0,0 0,0 0,-1 0,0-1,0 1,0-1,0 0,-1 0,0 0,-1 4,-27 39,-2-2,-2-1,-25 22,55-61,5-4,0-1,0 1,1-1,-1 1,0-1,0 1,0-1,0 1,0 0,0 0,1-1,-1 1,0 0,1 0,-1 0,1 0,-1 0,1 0,-1 0,1 0,0 0,-1 0,1 0,0 0,0 0,0 0,-1 0,1 0,0 0,1 0,-1 0,0 0,0 1,0-1,1 0,-1 0,0 0,1 0,-1 0,1 0,-1-1,1 1,0 0,-1 0,1 0,0 0,0-1,0 1,-1 0,1-1,0 1,0-1,0 1,0-1,0 1,15 2,-1-1,0-1,1-1,-1 0,1-1,-1 0,0-1,0-1,0 0,4-3,31-4,-25 6</inkml:trace>
  <inkml:trace contextRef="#ctx0" brushRef="#br1" timeOffset="63100.316">0 1133,'2'-2,"-1"0,0 0,1 0,0 1,-1-1,1 0,0 1,0-1,0 1,0 0,0 0,0 0,0 0,0 0,0 0,1 0,-1 1,0-1,1 1,-1 0,0 0,1 0,-1 0,0 0,1 0,0 0,214-15,-9-20,-27 7,-24 6,14-12,83-22,-247 54,50-11,0 3,1 2,45 0,94-17,-58-7,-124 23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33.6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 5165,'0'5,"0"6,0 7,0 4,0 4,0 2,0 1,0 0,0 0,0 1,0-2,0 1,0-10,0-13,5-12,1-10,0-3</inkml:trace>
  <inkml:trace contextRef="#ctx0" brushRef="#br0" timeOffset="395.477">13 5928,'0'29,"-4"18,-3 7,6-6,7-11,3-12</inkml:trace>
  <inkml:trace contextRef="#ctx0" brushRef="#br0" timeOffset="1631.541">4388 5025,'9'14,"9"10,1 5,1-2,-1 0,-5-6</inkml:trace>
  <inkml:trace contextRef="#ctx0" brushRef="#br0" timeOffset="-16506.369">3823 3698,'173'-17,"-50"-12,5 6,-114 20,-1 0,0 0,1 1,-1 1,1 0,0 1,-1 0,1 1,-1 1,12 2,154 33,-123-30,-1-2,1-3,49-4,-9 0,130-27,-137 30,104-12,-132 1,0 3,0 3,1 3,36 4,11-2,257-1,-342 0</inkml:trace>
  <inkml:trace contextRef="#ctx0" brushRef="#br0" timeOffset="-14642.317">973 311,'3081'0,"-2661"-28,22 28,-194 29,48-31,-96-25,110 27,-259 5,-33 1</inkml:trace>
  <inkml:trace contextRef="#ctx0" brushRef="#br0" timeOffset="-13389.244">5150 29,'1'0,"-1"0,1-1,-1 1,0-1,1 1,-1 0,1 0,-1-1,1 1,-1 0,1 0,-1 0,1 0,0-1,-1 1,1 0,-1 0,1 0,-1 0,1 0,-1 0,1 0,0 1,-1-1,1 0,-1 0,1 0,-1 1,1-1,-1 0,1 0,-1 1,1-1,-1 0,0 1,1-1,-1 1,1-1,-1 0,0 1,1-1,-1 1,0-1,0 1,1-1,-1 1,0-1,0 1,0-1,0 1,0 0,0-1,0 1,0-1,0 1,0-1,0 1,0-1,0 1,0 0,5 39,-5-39,31 230,-32-65,12 158,4-128,-9 0,-8 25,0-24,2 396,29-176,-30 231,-25-389,-5-4,31 24,-29-51,29-215,-1-9,0 1,1 0,-1 0,1 0,1-1,-1 1,1 0,-1 0,1-1,0 1,1 0,-1-1,1 1,0-1,2 2,16-30,1-42,-18 43</inkml:trace>
  <inkml:trace contextRef="#ctx0" brushRef="#br0" timeOffset="-13037.276">5488 3219,'-19'38,"-16"27,-7 13,0-3,1-5,3-8,3-7,-2-2,1-5,1-6,2-6,7 1,3-6,4-3,3-2,2-1,4-4</inkml:trace>
  <inkml:trace contextRef="#ctx0" brushRef="#br0" timeOffset="-12172.015">5488 1,'-19'23,"0"1,2 1,0 1,2 0,-3 10,-56 88,-137 147,174-228,30-36,0 0,1 0,-1 0,2 1,-1 0,1 0,0 1,0-1,1 1,0 0,1 0,0 1,1-1,-2 8,6 0</inkml:trace>
  <inkml:trace contextRef="#ctx0" brushRef="#br0" timeOffset="-5725.689">5941 1187,'-18'67,"15"-28,2 0,1 0,2 0,7 36,3 71,-13-93,12 89,-5-124</inkml:trace>
  <inkml:trace contextRef="#ctx0" brushRef="#br0" timeOffset="-5219.251">5771 1299,'14'-30,"2"2,0 0,2 1,1 0,1 2,1 0,1 1,2 2,0 0,14-9,-28 24,-1 0,1 1,0 0,1 0,-1 1,1 1,0 0,1 0,-1 1,1 1,-1-1,1 2,0 0,0 0,-1 1,1 1,0 0,0 0,-1 1,1 1,-1 0,0 0,1 1,-9-2,-1-1,0 1,0-1,0 1,0 0,0 0,0 0,0 0,0 0,-1 1,1-1,-1 0,0 1,0-1,0 1,0-1,0 1,0 0,-1-1,1 1,-1 0,1-1,-1 1,0 0,0 0,-1-1,1 1,-1 0,1-1,-1 1,0 1,-37 85,32-78,-12 20,-2-1,-2-2,0 0,-2-1,-23 20,-1 3,45-48,0-1,1 1,-1 0,1 0,-1 1,1-1,0 0,0 1,0-1,0 1,0 0,1 0,-1 0,1-1,-1 1,1 1,0-1,1 0,-1 0,0 0,1 0,0 1,0-1,0 0,0 0,0 1,1-1,-1 0,1 0,0 0,0 0,0 0,0 0,1 0,-1 0,1 0,0 1,160 90,1-5,-147-81</inkml:trace>
  <inkml:trace contextRef="#ctx0" brushRef="#br0" timeOffset="-4773.357">6815 1327,'-24'15,"-17"18,-2 10,6 1,10-2,9-3,8-3,10-8,5-4,7-6,6-2,5-2,3-5,-3-8,-1-5,-3-1</inkml:trace>
  <inkml:trace contextRef="#ctx0" brushRef="#br0" timeOffset="-4474.346">7097 1299,'-9'12,"0"1,1 0,0 0,1 1,0 0,2 0,-1 1,2-1,0 1,1 1,0-1,1 5,1-17,1-1,0 1,0-1,0 1,1-1,-1 1,0 0,1-1,0 1,0-1,0 0,0 1,0-1,0 0,0 1,1-1,-1 0,1 0,-1 0,1 0,0-1,0 1,0 0,0-1,0 1,0-1,1 0,-1 1,0-1,1 0,-1-1,1 1,-1 0,1-1,-1 1,1-1,-1 0,1 0,0 0,-1 0,1 0,-1-1,1 1,-1-1,1 1,-1-1,1 0,-1 0,0 0,1-1,-1 1,0 0,2-2,12-6,-1-2,0 1,0-2,-1 0,0-1,-1 0,-1-1,0 0,-1-1,3-6,-11 18,1-1,-1 0,0 0,-1 0,1 0,-1-1,0 1,0-1,0 0,-1 1,1-1,-1 0,-1 0,1 0,0 0,-1 1,0-1,0 0,-1 0,1 0,-1 0,0 0,-1 0,1 1,-1-1,0 0,0 1,0-1,0 1,-1 0,0 0,0 0,0 0,0 1,-1-1,1 1,-1-1,0 1,0 1,0-1,-1 0,0 0,-5 2,1 0,-1 1,1-1,-1 2,1-1,-1 1,1 1,0 0,-1 0,1 1,0 0,1 0,-1 1,0 1,1-1,0 1,-4 4,-13 6</inkml:trace>
  <inkml:trace contextRef="#ctx0" brushRef="#br0" timeOffset="-4088.376">7718 1074,'-9'3,"0"0,1 1,-1 0,1 1,0 0,0 0,0 1,1 0,0 0,0 0,1 1,0 0,0 1,0-1,1 1,0 0,1 1,0-1,-1 4,5-8,1 0,0 0,0 0,0 0,0 0,1-1,-1 1,1 0,0-1,0 1,1-1,-1 0,1 1,-1-1,1 0,0-1,0 1,0 0,1-1,-1 0,1 0,-1 0,1 0,0 0,-1-1,1 1,42 31,-43-30,-1 0,0 1,-1-1,1 1,0 0,-1-1,0 1,0 0,0 0,-1 0,1-1,-1 1,0 0,0 0,0 0,-1 0,1 0,-1 0,0 0,0-1,0 1,0 0,-1 0,0-1,0 1,0-1,0 0,0 0,-1 0,1 0,-1 0,0 0,0 0,0-1,0 0,0 1,0-1,-1 0,1-1,-1 1,0-1,1 1,-1-1,0 0,-5 4,3-1,-1 0,1 0,-1-1,1 1,-1-2,0 1,0-1,0 0,-1 0,1-1,0 0,-1 0,1-1,-4 0,-6-5</inkml:trace>
  <inkml:trace contextRef="#ctx0" brushRef="#br0" timeOffset="-3667.492">8311 847,'-33'14,"1"2,1 0,0 2,2 2,0 0,1 2,1 1,-3 5,23-22,0 1,1-1,0 1,0 1,0-1,1 1,0 0,0 1,1-1,0 1,0 0,1 0,0 0,1 0,0 0,1 1,0-1,0 1,1-1,0 1,0-1,1 0,1 1,0-1,0 0,0 1,1-1,1-1,0 1,0 0,1 1,0-3,1 0,0 0,0-1,0 0,1 0,-1-1,2 1,-1-2,0 1,1-1,0 0,0 0,0-1,0 0,1-1,-1 0,1 0,0 0,-1-1,5-1,6 2,1-2,-1 0,1-2,-1 0,1-1,-1-1,0 0,14-7,-15 4,0-2,-1 0,0-1,0-1,-1 0,-1-2,0 1,0-2,-2 0,1-1,-2 0,0-1,-1 0,-1-1,0 0,-1 0,-1-1,0-1,-2 1,0-1,-1 0,-1-1,-1 1,-1-1,0-9,-2 19,-2-1,1 1,-2 0,1 0,-1-1,-1 2,0-1,0 0,-1 1,0 0,-1 0,1 0,-2 1,1-1,-2 2,1-1,-1 1,0 0,0 1,0-1,-1 2,0-1,-1 1,1 1,-1 0,0 0,0 1,0 0,0 0,0 1,-1 1,1 0,-1 0,1 1,-1 1,1-1,-2 2,-10 0,1 2,0 0,0 2,0 0,1 1,-1 1,2 1,-3 2,-14 10</inkml:trace>
  <inkml:trace contextRef="#ctx0" brushRef="#br0" timeOffset="-3334.804">7916 1243,'21'-18,"43"-40,3 3,1 3,14-4,-79 54,0-1,0 1,0-1,0 1,0 0,0 0,1 0,-1 1,1-1,-1 1,1 0,0 0,-1 0,1 0,0 1,0 0,-1-1,1 1,0 1,0-1,-1 0,1 1,0 0,0 0,-1 0,1 0,-1 1,1-1,-1 1,0 0,3 2,13 30,30 26,-39-54,1 0,0-1,-1-1,2 0,-1 0,0-1,1-1,0 0,0 0,-1-1,1-1,0 0,0 0,0-1,0-1,-1 0,1 0,4-3,8-1</inkml:trace>
  <inkml:trace contextRef="#ctx0" brushRef="#br0" timeOffset="1295.722">3936 4319,'0'5,"5"6,2 6,4 5,0 4,3-3,0 0,1 0,4 2,-2 0,1-3,-2 0,0 0,-2 1,2-3,-3-5</inkml:trace>
  <inkml:trace contextRef="#ctx0" brushRef="#br0" timeOffset="2710.691">2131 5448,'-8'1,"1"-1,0 2,0-1,0 1,1 0,-1 0,0 1,1 0,-1 0,1 1,0 0,0 0,0 0,1 0,0 1,-1 0,2 0,-1 1,1 0,-1-1,2 1,-1 0,1 1,-1-1,2 1,-3 5,1 0,-1 0,1 1,1 0,0 0,1 0,1 0,0 0,0 0,2 0,-1 0,2 0,-1 0,2 0,1 4,-2-8,1 1,0-1,1-1,0 1,0 0,1-1,0 0,1 0,-1-1,1 1,1-1,0 0,0-1,0 0,0 0,1 0,0-1,1 0,-1-1,1 0,-1 0,1-1,0 0,1 0,-1-1,0 0,1-1,-1 0,1-1,-1 0,1 0,0-1,-1 0,0-1,1 0,0 0,9-8,0-1,0-1,-1-1,-1 0,0-1,-1-1,0 0,-1-1,-1-1,-1 0,0-1,-2 0,8-15,-7 14,-1 1,-1-2,0 0,-1 0,-2 0,0-1,-1 0,-1 0,1-11,-5 23,0 0,-1 0,0 0,0 0,-1 0,0 0,-1 0,0 0,0 0,-1 1,0-1,-1 1,1-1,-2 1,1 1,-1-1,0 0,-1 1,1 0,-2 1,1-1,-1 1,-6-5,3 5,-1 1,0-1,0 2,0 0,-1 0,1 1,-1 0,0 1,0 0,0 1,0 1,0-1,0 2,0 0,0 0,0 1,1 1,-1 0,0 0,1 2,0-1,0 1,0 1,1 0,0 0,0 1,0 0,1 1,-8 8,-9 8</inkml:trace>
  <inkml:trace contextRef="#ctx0" brushRef="#br0" timeOffset="3095.82">1904 5730,'8'-14,"1"2,0-1,1 1,0 1,1 0,0 0,0 1,1 0,1 1,-1 1,2 0,-1 1,1 0,0 1,13-4,-18 8,0 1,0 0,1 1,-1 0,1 0,-1 1,0 0,1 0,-1 1,0 1,0-1,0 1,-1 1,6 3,73 18,-11-27,-58-4</inkml:trace>
  <inkml:trace contextRef="#ctx0" brushRef="#br0" timeOffset="3878.96">380 5815,'588'0,"-531"-3,-1-3,0-2,45-13,-37 7,144-37,-182 45</inkml:trace>
  <inkml:trace contextRef="#ctx0" brushRef="#br0" timeOffset="5295.286">2808 5363,'25'-1,"0"0,1-2,-1 0,-1-2,1-1,-1-1,0 0,0-2,-1-1,4-3,426-224,-135 37,-280 172,76-41,-262 76,138-7,-9 1,1 0,-1-2,0 0,1-1,0 0,-1-2,1 0,0-1,-9-5,27 10,0 1,0-1,0 1,0-1,1 0,-1 1,0-1,0 1,0-1,0 0,0 1,0-1,0 1,0-1,-1 0,1 1,0-1,0 1,0-1,0 0,0 1,-1-1,1 0,0 1,0-1,-1 0,1 1,0-1,0 0,-1 0,1 1,0-1,-1 0,1 0,0 1,-1-1,1 0,0 0,-1 0,1 0,-1 0,1 0,0 0,-1 1,1-1,-1 0,1 0,0-1,-1 1,1 0,-1 0,1 0,0 0,-1 0,1 0,-1 0,1-1,0 1,-1 0,1 0,0 0,-1-1,1 1,0 0,0-1,-1 1,1 0,16 35,-13-29,12 22,0-2,-1 0,-1 1,-1 0,-2 1,-1 0,-1 0,-1 1,-2 1,1 9,-1 17,16-84,8-34,2 2,3 1,3 2,29-34,-51 72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0:59.79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0 724,'594'0,"-423"29,280-29,113 0,-338 28,507-28,12 0,-501 29,461-29,-508-29,283 29,85 0,-340-29,311 30,-512-1</inkml:trace>
  <inkml:trace contextRef="#ctx0" brushRef="#br0" timeOffset="2464.958">4855 302,'0'622,"-28"-452,16-14,6-137</inkml:trace>
  <inkml:trace contextRef="#ctx0" brushRef="#br0" timeOffset="3201.163">5136 499,'-4'2,"-1"0,0 0,1 0,0 0,-1 1,1 0,0 0,0 0,0 0,1 0,-1 1,1 0,0 0,0 0,-1 1,-8 10,-171 152,-172 194,325-301,30-59,0-1,0 1,0-1,0 1,0-1,1 1,-1-1,0 1,0-1,1 1,-1-1,0 1,1-1,-1 1,1-1,-1 0,1 1,-1-1,0 1,1-1,-1 0,1 0,0 1,-1-1,1 0,-1 0,1 0,-1 0,1 0,-1 1,1-1,0 0,-1 0,1 0,-1-1,1 1,-1 0,1 0,0 0,-1 0,1 0,-1-1,1 1,-1 0,1 0,-1-1,1 1,-1 0,0-1,1 1,-1-1,1 1,-1-1,0 1,1 0,-1-1,0 0,30-21,-14 8,-1 2</inkml:trace>
  <inkml:trace contextRef="#ctx0" brushRef="#br0" timeOffset="6234.921">5899 47,'-4'1,"1"1,-1 0,1 0,0 0,0 0,-1 0,1 1,1 0,-1-1,0 1,1 0,-1 0,1 0,0 1,0-1,0 0,0 1,1 0,-2 2,2-3,-3 6,0 0,0 1,1 0,0-1,0 1,1 0,1 0,0 1,0-1,1 0,0 0,1 2,-1-8,1 1,0-1,0 0,0 0,0 0,1 0,-1 0,1 0,0 0,1 0,-1 0,0-1,1 1,0-1,0 0,0 0,0 0,0 0,1-1,0 1,-1-1,1 0,0 0,0 0,0 0,0-1,0 0,0 1,3-1,2-2,1 0,-1 0,0-1,1-1,-1 1,0-1,-1-1,1 0,-1 0,1 0,-1-1,0-1,-1 1,0-1,1 0,-2-1,1 0,-1 0,0 0,-1-1,1 0,-1 0,0-3,9-8,-1 0,-1-1,-1-1,-1 0,0 0,-2-1,-1 0,4-19,-10 40,-1 1,1 0,0 0,-1 0,1 0,-1-1,1 1,0 0,-1 0,1 0,0 0,-1 0,1 1,0-1,-1 0,1 0,-1 0,1 0,0 1,-1-1,1 0,-1 1,1-1,-1 0,1 1,-1-1,1 1,-1-1,1 0,-1 1,0 0,1-1,-1 1,0-1,1 1,-1-1,0 1,0 0,1-1,-1 1,0-1,0 1,0 0,0-1,0 1,0 0,0-1,0 1,0-1,0 1,0 0,0-1,-1 1,1 0,0-1,0 1,32 86,-5 1,-3 1,11 80,-23-97,-3 1,-3 0,-4 0,-2 1,-7 37,6-107,0 17,-1 0,-1 0,0 1,-2-2,-1 1,0-1,-2 0,0 0,-1-1,-1 0,-1 0,-1-1,0-1,-1 0,8-12,1-1,-1 0,0 0,0-1,0 1,0-1,-1 0,1 0,-1-1,0 0,0 0,0 0,0-1,0 0,0 0,0 0,-1-1,1 0,0 0,0-1,0 1,-1-1,1-1,0 1,0-1,1 0,-1 0,0-1,1 0,-1 0,1 0,0-1,0 1,0-1,0 0,1-1,0 1,0-1,0 0,0 0,1 0,0-1,0 1,0-1,-1-5,1 0,0 0,1 0,0-1,1 1,0 0,1-1,0 0,1 1,0 0,1-1,0 1,1 0,0 0,1 0,0 0,1 0,0 1,3-3,12-22,3 1,0 0,3 2,14-14,-26 31,1 0,0 1,1 1,0 1,1 0,1 1,0 1,0 0,1 2,0 0,1 1,3 0,2 2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1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61,'93'-45,"-70"40,1 1,0 1,-1 1,1 1,0 1,12 2,5-1,-34-1,0 0,0 1,0 0,0 0,0 0,0 1,0 0,-1 1,1-1,-1 1,1 0,-1 1,0 0,0 0,-1 0,1 1,-1-1,0 1,0 1,0-1,-1 1,0-1,0 1,0 1,-1-1,0 0,0 1,-1-1,0 1,0 0,0 0,-1 0,0 2,3 32,-1-1,-2 1,-2-1,-4 21,-23 137,-1 27,30 538,-1-262,1-478,2-1,1 0,1 0,1 0,0-1,2 0,1 0,0-1,1 0,2-1,0 0,0 0,2-1,8 15,-15-18,1-1,1 1,1-2,0 1,0-2,1 1,1-2,0 1,1-1,0-1,0-1,1 0,5 2,-117 5,86-14,1 1,0 0,0 1,0 0,0 0,0 1,1 1,0-1,0 2,0 0,1 0,0 0,0 1,1 1,0-1,1 1,0 1,0-1,1 1,0 0,0 1,1-1,1 1,0 0,0 0,1 1,1-1,-1 6,-23 183,24 223,19-299,-12-107,-2 0,0 0,-1 0,-1 0,-1 0,0 1,-1-1,-1 0,-1 0,-4 15,-23 205,23-202,4-10,-2 0,0-1,-2 0,0 0,-2-1,0 0,-2 0,-1-1,0-1,-8 10,-179 170,186-190,-1-2,0 1,0-2,0 0,-1 0,-1-2,1 1,-1-2,0 0,0-1,-17 1,-101 1,109-7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3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1125,'53'-76,"-3"-2,-4-2,-3-2,3-19,67-123,-17 66,81-96,-160 229,22-21,-38 46,0 1,0-1,0 1,0-1,-1 1,1-1,0 1,0 0,0 0,-1-1,1 1,0 0,-1 0,1 0,-1 0,1 0,-1 0,1 0,-1 0,0 0,1 0,-1 0,0 0,0 0,0 0,0 0,0 0,0 0,0 0,0 0,0 0,0 0,-1 0,1 0,0 0,-1 0,1 0,-1 0,1 0,-1 0,1-1,-1 1,0 0,1 0,-1 0,0 0,0 1,-36 259,35-212,2 1,3 0,1-1,3 0,1 0,3-1,2 0,2 0,2-2,2 0,2-1,2-1,2-1,17 21,-24-47,-18-17,0-1,0 1,0 0,-1 0,1 0,0-1,0 1,0 0,0 0,0-1,0 1,0 0,0 0,0-1,0 1,1 0,-1 0,0-1,0 1,0 0,0 0,0-1,0 1,0 0,1 0,-1 0,0 0,0-1,0 1,0 0,1 0,-1 0,0 0,0-1,0 1,1 0,-1 0,0 0,0 0,1 0,-1 0,-8-13,-1 1,0 0,-1 1,0 0,-1 1,0 0,-12-8,1-1,-7-7,-2 2,0 1,-2 2,0 1,-1 1,-1 2,-1 2,0 1,-1 2,0 1,-1 2,0 2,-22-2,55 9,1-1,0 1,0-1,0 1,-1 0,1 1,0-1,0 1,0 0,0 0,-1 0,2 1,-1-1,0 1,0 0,0 0,-1 1,-7 10</inkml:trace>
  <inkml:trace contextRef="#ctx0" brushRef="#br0" timeOffset="1327.177">988 1152,'60'-51,"21"-17,-3-4,-2-2,-5-4,23-35,-71 75,-2-1,-2-1,-1 0,-2-2,-2 1,-2-2,-2 0,3-24,-11 60,0 0,0 0,-1 0,0 0,0 0,-1 0,1 0,-2-1,1 1,-1 0,0 0,0 0,-1 0,0 0,0 0,-1 0,0 1,0-1,0 1,-1 0,-1-1,1 6,1 0,-1 1,0-1,0 1,0 0,0 0,1 0,-1 0,0 1,0 0,0 0,1 0,-1 0,0 0,1 1,-1 0,1-1,-1 1,1 1,0-1,0 0,0 1,0-1,1 1,-1 0,1 0,-1 0,1 0,0 1,0-1,1 1,-1-1,-31 43,3 1,1 1,3 2,1 0,3 2,0 7,16-46,0 1,0 0,1 0,1 0,1 0,0 1,0 0,2 0,0-1,0 1,1 0,1 0,1 0,0 0,1-1,0 1,2-1,-1 0,2 0,-1-7,0 0,1-1,0 1,0-1,1-1,-1 1,1-1,1-1,-1 1,1-1,-1 0,1-1,0 0,0 0,1 0,-1-1,1-1,5 1,9 1,1-1,0-1,-1-1,1-1,-1-1,7-3,12-5,-1-2,-1-2,0-1,-1-3,0-1,-2-1,0-2,-2-2,0-1,3-7,-9 7,-24 19,0 1,0 0,1 0,0 0,0 1,0-1,0 1,1 1,0 0,-1 0,1 0,5-1,-9 6,-1-1,1 1,-1 0,1 0,-1 0,0 0,0 0,0 0,0 1,0-1,-1 1,1 0,-1-1,1 1,-1 0,0 0,0 0,0 0,-1 0,1 0,-1 0,1 0,-1 0,0 0,0 0,-1 0,1 0,-1 0,1 0,-2 3,2 0,1 6,-1-1,0 1,-1 0,-1-1,0 1,0-1,-1 1,0-1,-1 0,0 0,-1 0,0-1,-1 0,0 0,-1 0,0-1,0 0,-1 0,0 0,-1-1,0-1,0 0,0 0,-1 0,0-1,-1-1,1 0,-10 3,-22 5,106-8,172-7,-206-4,0-2,-1 0,0-2,0-1,-2-2,1 0,-1-2,-1-1,0-2,-15 13,-1-1,-1 0,1-1,-1 0,0 0,-1-1,0 0,0-1,0 0,-1 0,-1 0,0-1,0 0,-1 0,0 0,0-1,-1 0,-1 0,-2 10,-1 0,1 0,-1 0,0 0,0 0,1 0,-1-1,0 1,0 0,0 0,0 0,0 0,0 0,0 0,-1 0,1 0,0 0,0 0,-1 0,1 0,-1 0,1 0,-1 0,1 0,-1 0,0 0,1 0,-1 1,0-1,0 0,0 1,0-1,1 0,-1 1,0-1,0 1,0-1,0 1,0 0,0-1,0 1,0 0,-1 0,1 0,0-1,0 1,0 0,0 1,0-1,0 0,0 0,0 0,0 1,0-1,0 0,0 1,0-1,0 1,-58 34,49-26,1 1,-1 0,2 1,-1 0,2 0,0 1,0 0,1 0,0 0,0 4,4-12,1 1,-1-1,1 1,1 0,-1 0,0 0,1 0,0-1,0 1,1 0,-1 0,1 0,0 0,0-1,1 1,-1 0,1-1,0 1,1-1,-1 0,1 0,-1 0,1 0,0 0,1 0,-1-1,1 0,-1 1,4 1,5 1,-1 1,1-2,0 0,1 0,-1-1,1-1,0 0,0-1,0 0,0-1,0 0,0-2,0 1,1-1,-1-1,-1 0,1-1,0 0,0-1,-1-1,0 0,0-1,0 0,-1 0,0-1,0-1,-1 0,0 0,0-1,-1 0,5-6,-5 3,0 1,0-2,-1 1,-1-1,0 0,-1-1,0 1,-1-1,0 0,0-7,-4 16,0 0,0-1,0 1,-1 0,0 0,0-1,-1 1,1 0,-1 0,0 0,0 0,-1 0,0 0,1 0,-2 0,1 0,0 1,-1-1,0 1,0 0,-1 0,1 0,-1 0,1 0,-1 1,-1 0,1 0,0 0,-1 0,-2-1,-27-5,60 17,5-5,0-2,0-2,1 0,-1-3,-1 0,1-2,17-6,3 1,-13 4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1 339,'5'0,"11"0,8 0,4 0,2 0,2 0,-1 0,-1 0,0 0,-1 0,0 0,0 0,-1 0,0 0,0 0,0 0,0 0,-4 0</inkml:trace>
  <inkml:trace contextRef="#ctx0" brushRef="#br0" timeOffset="296.691">30 592,'33'0,"31"0,9 0,-3 0,-9 0,-10 0,-8 0,-8 0,-4 0,-3 0,-1 0,-6 0</inkml:trace>
  <inkml:trace contextRef="#ctx0" brushRef="#br0" timeOffset="912.535">340 0,'25'21,"1"-1,0-1,2-1,0-2,1-1,0-1,11 3,40 20,81 52,-158-87,1 1,-1 0,0 0,0 0,-1 0,1 0,-1 0,1 1,-1-1,0 1,0 0,-1 0,1-1,-1 1,0 0,0 0,0 0,0 1,-1-1,0 0,0 0,0 0,0 0,0 0,-1 0,0 0,-1 4,-45 103,30-79,-1-1,-2-1,0-1,-2-1,-8 7,-97 94,27-40,80-71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4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5,4 1,2 0,2-1,-1-1,-1-2,0-1,0-1,-2 0,1 0,-1 0,0 0,-4-1</inkml:trace>
  <inkml:trace contextRef="#ctx0" brushRef="#br0" timeOffset="231.258">28 225,'29'0,"19"0,6 0,-1 0,-5 0,-6 0,-5 0,-9-4,-4-3,-7 1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255 127,'-5'43,"-1"38,-5 11,0-2,2-5,-3-14,1-13,2-7,3-7,2-7,-3-5,0-3,1-1,2-1,1 0,-4-5,0-1,1-4</inkml:trace>
  <inkml:trace contextRef="#ctx0" brushRef="#br0" timeOffset="488.43">1 127,'42'-22,"1"3,1 1,1 2,0 3,1 1,1 2,36-2,-66 10,1 0,-1 2,1 0,-1 1,0 1,1 0,13 5,-27-6,1 0,-1 0,0 1,1 0,-1 0,0 0,0 0,-1 1,1-1,0 1,-1 0,1 0,-1 0,0 1,0-1,-1 1,1-1,-1 1,1 0,-1 0,0 0,-1 1,1-1,-1 0,0 1,0-1,0 1,0-1,-1 1,0-1,0 4,-3 8,-1 0,-1-1,0 0,-1 0,-1 0,0-1,-1 0,-1 0,0-1,-1 0,0 0,-1-1,0-1,-1 0,0 0,-1-1,0-1,0 0,-1-1,-1 0,-48 40,60-46,-1 0,1 1,0 0,-1 0,1 0,1 0,-1 0,0 1,1-1,0 1,0 0,0 0,0 0,0 0,1 0,0 0,0 0,0 0,0 0,0 1,1-1,0 0,0 0,0 1,1-1,-1 0,1 0,0 1,0-1,1 0,-1 0,1 0,0 0,0-1,0 1,0 0,1-1,-1 0,1 1,2 0,7 7,2 0,-1-1,1-1,1 0,0-1,0 0,1-2,12 5,-11-5,0 1,0 0,-1 2,0 0,0 1,-1 0,6 6,-7-3,-1-3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2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91,'0'14,"0"25,0 9,0 2,-5 2,-1-3,0 0,1-4,1-4,-3-1,0-1,0-3,2-2,2-3,1-2,-3 0,-2-1,1-6</inkml:trace>
  <inkml:trace contextRef="#ctx0" brushRef="#br0" timeOffset="428.409">1 175,'26'-21,"1"1,1 1,1 1,0 2,1 1,1 1,0 2,1 1,26-5,-54 14,0 0,0 0,0 1,1-1,-1 1,0 0,0 1,1-1,-1 1,0 0,1 0,-1 0,1 0,-1 1,0 0,0 0,1 0,-1 0,0 1,0-1,0 1,0 0,0 0,-1 1,1-1,-1 1,1 0,-1 0,0 0,0 0,0 1,-1-1,1 1,-1-1,0 1,1 2,-3 6,-1 1,0-1,-1 1,0-1,-1 0,0 0,-1 0,0 0,-1-1,0 0,-1 0,0 0,-1 0,0-1,-1 0,0-1,-1 0,1 0,-2 0,1-1,-10 5,-25 32,24-24,15-18,0 1,0 0,0 0,1 1,-1-1,1 1,0 0,1 0,-1 0,1 1,0-1,1 1,-1 0,1-1,0 1,0 0,1 1,0-1,0 0,0 0,1 0,0 1,0-1,1 0,0 0,0 1,5 7,1-2,0 1,1-1,1 0,0 0,0-1,1 0,1-1,0 0,0-1,2 1,41 40,-37-34,-2-3</inkml:trace>
  <inkml:trace contextRef="#ctx0" brushRef="#br0" timeOffset="751.287">961 373,'-24'4,"-17"13,-8 6,6 6,10 1,5-3,8-3,8 1,5 0,8-4,5-1,6-4,6-4,4-4,3-4,3-3,1-1,-4 0</inkml:trace>
  <inkml:trace contextRef="#ctx0" brushRef="#br0" timeOffset="1062.816">1244 345,'-8'10,"1"0,1 1,0 0,1 0,0 1,0-1,1 1,1 0,0 0,0 0,2 1,-1-1,2 0,-1 1,2-1,0 1,0-1,1 0,2 7,-3-16,1-1,-1 1,1 0,0-1,0 1,0-1,0 0,0 0,1 0,-1 0,1 0,-1 0,1-1,0 1,-1-1,1 0,0 1,0-1,0-1,0 1,0 0,0-1,0 1,0-1,0 0,1 0,-1 0,0-1,0 1,0-1,0 0,0 1,0-2,6 0,-1 0,0-1,0-1,0 1,0-1,-1 0,0-1,0 0,0 0,0 0,3-5,-6 6,0 1,-1-1,0 0,1 0,-2 0,1 0,0-1,-1 1,0-1,0 0,0 1,-1-1,1 0,-1 0,0 0,-1 0,1 0,-1 0,0 0,0-1,-1 1,1 0,-1 0,0 0,-1 0,1 1,-1-1,0 0,0 0,0 1,-1 0,0-1,1 1,-2 0,1 0,0 0,-1 1,0-1,1 1,-2 0,1 0,-2-1,-20-4,2 3</inkml:trace>
  <inkml:trace contextRef="#ctx0" brushRef="#br0" timeOffset="1430.066">1808 260,'-38'21,"16"-11,2 1,0 1,0 1,1 1,0 0,2 2,0 0,-7 9,22-24,1 0,0 0,0 0,0 0,0 0,0 1,0-1,0 0,0 1,0-1,1 0,-1 1,1-1,-1 1,1-1,-1 1,1-1,0 1,0-1,0 1,0 0,0-1,0 1,0-1,0 1,0-1,1 1,-1-1,1 1,-1-1,1 1,0-1,0 0,-1 1,1-1,0 0,0 1,0-1,0 0,0 0,1 0,-1 0,0 0,68 19,-47-16,51 36,-72-38,1 0,-1-1,0 1,0 0,0 0,0 0,0 0,0 0,0 0,-1 0,1 0,-1 0,1 0,-1 0,0 0,0 0,0 0,0 0,0 1,0-1,-1 0,1 0,-1 0,1 0,-1 0,0 0,0 0,0 0,0-1,0 1,0 0,-1 0,1-1,0 1,-1-1,0 1,0 0,-5 4,-1-1,1 1,-1-1,0-1,0 1,-1-2,1 1,-1-1,0 0,0-1,0 0,0 0,-1-1,1 0,0-1,-1 0,1 0,-3-2,-13 2</inkml:trace>
  <inkml:trace contextRef="#ctx0" brushRef="#br0" timeOffset="2147.547">2146 260,'-8'6,"1"0,0 1,0 0,1 0,0 1,0 0,1 0,-1 0,2 1,-1 0,2 0,-1 0,1 0,0 1,1-1,0 1,1-1,0 1,0 0,1 0,1 8,-1-7,1 0,1 0,0 0,0 0,1-1,0 1,1-1,0 0,1 0,0-1,1 1,0-1,6 7,-9-12,0 0,1 0,0-1,0 1,0-1,0 0,1 0,-1 0,1-1,0 0,-1 0,1 0,0 0,0-1,1 1,-1-2,0 1,0 0,0-1,1 0,-1 0,0-1,0 1,1-1,-1 0,0 0,0-1,0 0,1 0,10-5,0-1,0-1,-1 0,0-1,0 0,-1-1,-1-1,0 0,0-1,-1-1,-1 0,0 0,-1-1,-1 0,1-3,-7 12,0 0,0-1,0 0,-1 1,0-1,0 0,-1 0,0-1,0 1,-1 0,1 0,-2 0,1 0,-1-1,0 1,0 0,-1 0,0 0,0 1,-1-1,0 0,0 1,0-1,-1 1,0 0,0 1,-1-1,0 1,0-1,0 1,0 1,-1-1,0 1,0 0,0 0,0 1,-1-1,1 2,-6-3,-80 3,68 8</inkml:trace>
  <inkml:trace contextRef="#ctx0" brushRef="#br0" timeOffset="2482.076">2033 514,'29'-4,"19"-8,6 0,-1 1,-5 2,-11 9,-6 2,-5 8,-1 1,0-2,1-1,0-3,0-2,2-1,0-1,-5-2</inkml:trace>
  <inkml:trace contextRef="#ctx0" brushRef="#br0" timeOffset="2865.402">2823 429,'39'0,"26"-5,8-1,-4 0,-9 1,-10 2,-9 1,-6 1,-5 0,-2 1,-6 0</inkml:trace>
  <inkml:trace contextRef="#ctx0" brushRef="#br0" timeOffset="3079.946">3106 232,'-15'43,"-4"29,1 6,3-4,4-11,10-15,4-12,6-12,3-9</inkml:trace>
  <inkml:trace contextRef="#ctx0" brushRef="#br0" timeOffset="3629.794">3557 203,'-6'11,"1"1,0 0,1 0,1 1,0-1,0 1,1 0,1-1,0 1,0 0,2 0,-1 0,2 0,0-1,0 1,1-1,1 2,-3-12,1 0,-1 0,1 0,0 0,-1 0,1 0,0-1,0 1,0-1,0 1,1-1,-1 0,0 0,0 0,1 0,-1 0,1 0,-1-1,0 1,1-1,-1 0,1 0,0 0,-1 0,1 0,-1 0,1-1,-1 1,0-1,1 0,-1 1,1-1,-1 0,0-1,75-48,156-200,-225 243,-6 5,-1-1,1 0,-1 1,1-1,0 1,0-1,0 1,0 0,1 0,-1 0,0 0,1 1,-1-1,1 0,0 1,0 0,-1 0,1 0,0 0,0 0,0 0,0 1,0-1,0 1,0 0,0 0,0 0,1 1,-1-1,0 1,0-1,-1 1,1 0,0 0,0 0,0 1,0-1,-1 1,1-1,-1 1,1 0,0 1,2 11,0 0,-1 0,-1 0,-1 0,0 1,0-1,-2 1,0-1,0 1,-2-1,1 1,-2-1,0 0,-3 7,-1 21,-7 42,-4-1,-4-1,-3-1,-3-1,-35 67,5-57,57-90,0 1,0 0,0-1,0 1,0-1,0 1,0-1,0 0,0 1,0-1,0 0,0 0,0 1,0-1,0 0,0 0,0 0,0-1,0 1,0 0,0 0,0 0,0-1,0 1,0-1,0 1,0-1,0 1,0-1,0 1,0-1,0 0,1 1,-1-1,0 0,0 0,1 0,-1 0,1 1,-1-1,1 0,-1 0,1 0,-1 0,1 0,0-1,-14-49,18 23,1 2,2-1,0 1,2 0,1 0,1 1,1 0,1 1,13-19,-10 18,1 0,1 1,0 1,2 0,1 2,1 0,1 2,0 0,1 2,1 0,8-2,2 0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39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1 255,'424'0,"-373"5,-33 1</inkml:trace>
  <inkml:trace contextRef="#ctx0" brushRef="#br0" timeOffset="310.365">1 509,'38'-4,"22"-3,7 1,-5-4,-7 0,-8 2,-8 2,-5 2,-4 2,-3 1,0 1,-5 0</inkml:trace>
  <inkml:trace contextRef="#ctx0" brushRef="#br0" timeOffset="914.834">282 1,'136'87,"68"24,-68-54,-135-56,1-1,-1 1,1 0,-1 0,0 0,1 0,-1 0,0 1,0-1,0 0,0 0,0 1,0-1,0 1,0-1,-1 1,1-1,0 1,-1 0,1-1,-1 1,0-1,0 1,1 0,-1 0,0-1,0 1,-1 0,1-1,0 1,-1 0,1-1,-1 1,1-1,-1 1,1-1,-1 1,0-1,0 1,0-1,-1 1,-53 51,50-49,-303 252,264-200,33-37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2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0,'-2'1,"0"-1,-1 1,1-1,0 1,0 0,0 0,0 0,0 0,0 0,0 0,0 1,1-1,-1 1,0-1,1 1,-1-1,1 1,0 0,-1 0,1 0,0 0,0 0,0 0,0 0,1 0,-1 0,1 1,-1-1,1 0,0 0,-1 1,1 0,-24 158,18-133,2 0,0 1,2-1,2 1,0-1,2 0,1 1,1-1,5 13,-9-39,0 0,0 0,1 0,-1-1,0 1,1 0,0 0,-1-1,1 1,0 0,0-1,0 1,0-1,0 1,0-1,0 1,1-1,-1 0,1 0,-1 0,1 1,-1-1,1-1,-1 1,1 0,0 0,-1-1,1 1,0-1,0 1,0-1,-1 0,1 1,0-1,0 0,0 0,0-1,-1 1,1 0,0-1,0 1,0-1,-1 1,1-1,0 0,-1 0,1 1,-1-1,1-1,-1 1,1 0,-1 0,1 0,-1-1,1 0,8-11,0-1,-1 0,0 0,-1-1,-1 0,0-1,-1 1,4-15,-1 4,114-265,-123 291,1 0,-1 1,0-1,1 0,-1 0,0 0,1 0,-1 0,0 0,1 0,-1 0,0 0,1 0,-1 0,0 0,1 0,-1 0,0-1,1 1,-1 0,0 0,1 0,-1 0,0-1,0 1,1 0,-1 0,0 0,0-1,1 1,-1 0,0-1,0 1,0 0,0 0,1-1,-1 1,0 0,0-1,0 1,0 0,0-1,0 1,0 0,0-1,0 1,1 34,-2-28,-1 73,0-26,2 0,2 0,9 51,25 145,-30-202,-1 1,-3-1,-2 1,-3 29,1-67,0 1,0-1,-1 1,0-1,-1 0,0 0,0 0,-1 0,-1-1,-5 9,9-15,-1 0,1 1,-1-1,0 0,0 0,0-1,0 1,0-1,0 1,-1-1,1 0,-1 0,0 0,0-1,1 0,-1 1,0-1,0 0,0-1,0 1,-1-1,1 0,0 0,0 0,0 0,0-1,0 0,0 1,-3-3,1-1,0 0,1-1,-1 0,1 0,0 0,1 0,-1-1,1 0,0 0,1 0,-1-1,1 1,1-1,-1 0,1 0,0 1,1-1,-1-1,1 1,1 0,-1 0,1 0,1 0,0-7,2-14,2 0,0 1,2 0,1 0,1 1,2 0,5-10,46-58,-45 73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30,'19'-5,"16"-1,7 0,1 1,-2 2,-3 0,-3 2,-3 1,-2 0,-6 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3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54,'38'-5,"28"-6,7-2,-5 2,-8 3,-14 2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4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67,'5'38,"1"37,1 11,-2-1,-2-9,-1-8,0-11,3-10,1-9,0-5,-2-4,0-2,-2-1,-6-5,-2-5</inkml:trace>
  <inkml:trace contextRef="#ctx0" brushRef="#br0" timeOffset="487.289">1 236,'9'-8,"31"-25,1 1,2 3,0 1,3 2,0 2,41-15,-84 37,1 0,0 0,0 0,0 0,0 1,0-1,0 1,0 0,0 0,1 1,-1-1,0 1,0 0,1 0,-1 1,0-1,0 1,1 0,-1 0,0 0,0 0,0 1,0 0,0 0,-1 0,1 0,0 1,-1-1,0 1,1 0,-1 0,0 0,-1 0,1 0,0 1,-1 0,0-1,0 1,0 0,0 0,-2 8,-1-1,0 0,0 1,-1-1,0 0,-1 0,0 0,-1-1,-1 1,1-1,-1 0,-1 0,0 0,-1-1,1 0,-2 0,1-1,-1 0,-1 0,-5 4,-21 19,27-25,0 0,1 0,-1 1,2 0,-1 1,1-1,0 1,0 0,1 1,-1 1,6-4,0-1,0 1,1 0,0 0,0-1,0 1,0 0,1-1,0 1,0-1,1 0,-1 0,1 0,0 0,1 0,-1 0,1-1,0 0,0 1,0-1,1-1,-1 1,3 0,2 6,164 154,-148-146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1,'-7'2,"0"0,0 1,0 0,0 1,0-1,1 1,0 1,0-1,0 1,0 0,1 0,-1 1,2-1,-1 1,0 0,1 1,0-1,1 1,0 0,-2 4,3-9,-19 35,2 0,1 2,2 0,2 1,1 0,2 1,2 0,2 1,2 0,1 0,2 0,2 0,3 5,-1-32,1 0,1 0,0-1,1 0,1 0,0 0,1-1,0 0,1 0,1 0,7 7,3 11,-18-20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39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1 106,'445'-1,"-415"-3,0-1,0-1,-1-2,0 0,0-3,-1 0,0-1,20-14,-43 23,22-7,-27 33,-56 161,9 1,0 39,38-177,-34 332,32-221,7-117,2 1,2-1,2 1,1-1,5 12,-9 14,-1-67,1 1,-1-1,1 0,-1 1,0-1,1 0,-1 0,0 0,1-1,-1 1,0 0,1 0,-1-1,1 1,-1-1,0 0,1 1,-1-1,1 0,0 0,-1 0,1 0,0 0,0 0,-1 0,1 0,0-1,-2 0,-17-14</inkml:trace>
  <inkml:trace contextRef="#ctx0" brushRef="#br0" timeOffset="467.765">57 924,'665'-257,"-531"211,-133 45,0 1,0-1,1 1,-1 0,0 0,0-1,1 1,-1 0,0 0,0 0,0 0,1 1,-1-1,0 0,0 0,0 1,1-1,-1 1,0-1,0 1,0-1,0 1,0 0,0-1,0 1,0 0,0 0,0 0,-1 0,1 0,0 0,-1 0,1 0,0 0,-1 0,1 0,-1 0,0 0,1 1,-1-1,0 0,0 0,-7 58,2-36,-32 234,37-253,-1-2,0 1,1-1,0 1,-1-1,1 1,0-1,0 1,1 0,-1-1,0 1,1-1,0 1,-1-1,1 0,0 1,0-1,1 0,-1 1,0-1,1 0,-1 0,1 0,0 0,-1-1,1 1,0 0,1 0,9-1</inkml:trace>
  <inkml:trace contextRef="#ctx0" brushRef="#br0" timeOffset="853.406">989 1460,'-2'-23,"2"0,1-1,1 1,1 0,1 0,1 0,1 1,8-20,2 8,2 1,0 0,3 1,0 1,2 1,2 2,22-22,-45 47,-1 0,1 0,0 1,0-1,0 1,0-1,1 1,-1 0,0 0,1 0,0 0,-1 0,1 0,0 1,0 0,0-1,0 1,0 0,0 0,0 1,1-1,-1 1,0-1,0 1,0 0,1 1,-1-1,0 0,0 1,0-1,1 1,-1 0,0 0,0 1,0-1,-1 1,1-1,5 14</inkml:trace>
  <inkml:trace contextRef="#ctx0" brushRef="#br0" timeOffset="1188.399">1412 1291,'29'-19,"-2"-1,0 0,-1-3,-1 0,-1-1,-1-1,17-26,-38 49,0 0,0 0,0-1,-1 1,1 0,-1-1,1 1,-1-1,0 0,0 1,0-1,0 0,-1 0,1 0,-1 1,0-1,0 0,0 0,0 0,0 0,0 1,-1-1,1 0,-1 0,0 0,0 1,0-1,0 0,0 1,-1-1,1 1,-1 0,0-1,0 1,0 0,0 0,0 0,0 0,0 0,0 1,-3-2,-1 1,-1 0,1 1,-1 0,1 0,-1 0,1 1,-1 0,0 0,1 1,-1 0,1 0,-1 0,1 1,-1 0,1 0,0 1,0-1,0 1,0 1,1-1,-1 1,1 0,0 0,0 1,0-1,1 1,-3 3,0 0,0 1,0 0,0 0,1 1,1 0,0 0,0 0,1 1,0-1,1 1,0 0,0 0,2 0,-1 0,1 1,1 0,2-4,0 1,1-1,0 0,1 0,0 0,0-1,1 1,0-1,0 0,0 0,1-1,0 1,0-1,1 0,0-1,0 0,0 0,1-1,-1 1,1-2,0 1,0-1,1 0,-1-1,0 0,1 0,0-1,-1 0,1 0,3-1,6 2,1-1,-1 0,1-2,-1 0,0-1,1-1,-1 0,0-2,0 0,6-3,-1 1,1 1</inkml:trace>
  <inkml:trace contextRef="#ctx0" brushRef="#br0" timeOffset="1888.964">2146 980,'-38'20,"0"1,2 1,1 2,1 2,1 1,-25 26,8 10,49-62,1 0,-1 1,0-1,1 0,-1 1,1-1,-1 1,1-1,0 1,-1-1,1 1,0-1,0 1,0 0,0-1,0 1,1-1,-1 1,0-1,1 1,-1-1,1 1,-1-1,1 0,0 1,0-1,0 0,0 1,0-1,0 0,0 0,0 0,0 0,0 0,0 0,1 0,-1 0,0-1,1 1,-1 0,1-1,-1 1,1-1,-1 1,1-1,-1 0,1 0,9 3,0-1,0-1,0 0,0 0,0-1,0 0,0-1,0 0,0-1,0 0,0-1,-1 0,1-1,-1 0,0-1,2-1,152-104,-104 64,29-13,-88 60,-1 0,1 0,0 0,-1 0,1 0,-1 0,0 0,1 0,-1 0,0 0,0 0,1 0,-1 0,0 0,0 0,0 0,0 1,-1-1,1 0,0 0,0 0,0 0,-1 0,1 0,-1 0,1 0,-1 0,1 0,-1 0,0-1,1 1,-1 0,0 0,0 0,0 0,1 0,-140 240,115-176,2 2,3 0,2 1,-2 38,14-67,2 1,1 0,2 0,2-1,1 2,17 15,-18-55,-1 0,1 0,-1-1,1 1,0 0,-1 0,1-1,0 1,0 0,-1-1,1 1,0-1,0 1,0-1,0 1,0-1,-1 1,1-1,0 0,0 0,0 1,0-1,0 0,0 0,0 0,0 0,0 0,0 0,0-1,0 1,0 0,0 0,0-1,0 1,0-1,0 1,0-1,-1 1,1-1,0 1,0-1,0 0,-1 1,1-1,0 0,-1 0,1 1,-1-1,1 0,-1 0,1 0,-1 0,0 0,1 0,-1 0,3-4,0 0,-1-1,1 0,-1 1,0-1,-1 0,1 0,-1 0,-1 0,1 0,-1 0,0 0,0 0,-1 0,1 0,-1 0,-1 0,1 0,-1 0,0 1,0-1,-1 0,0 1,-2-4,-1-2,-1 2,1-1,-1 1,-1 0,0 0,0 1,-1 0,0 0,0 1,-1 0,1 1,-8-4,4 5,0 0,0 1,-1 0,0 1,1 1,-1 0,0 1,0 0,0 1,0 0,0 2,0-1,0 2,1 0,-11 4,25-7,0 0,0 0,-1 0,1 0,0 0,0 1,0-1,0 0,0 1,-1-1,1 0,0 1,0-1,0 1,-1-1,1 1,0 0,-1-1,1 1,-1 0,1-1,-1 1,1 0,-1 0,1 0,-1-1,0 1,1 0,-1 0,0 0,0 0,1 0,-1 0,0-1,0 1,0 0,0 0,0 0,-1 0,1 0,0 0,0 0,-1 0,1-1,0 1,-1 0,1 0,-1 0,1-1,-1 1,1 0,-1 0,1-1,-1 1,0-1,1 1,-1 0,0-1,0 0,0 1,29 0,-1-2,0-1,0-1,0-1,0-1,23-8,244-87,-259 85,0-2,-1-2,0-1,-2-2,14-12,-32 23</inkml:trace>
  <inkml:trace contextRef="#ctx0" brushRef="#br0" timeOffset="2188.397">2654 1122,'7'12,"0"0,2-1,-1 0,1 0,1-1,0 0,0-1,1 0,0-1,3 2,-10-8,1 1,0-1,0 1,0-2,0 1,0 0,0-1,0 0,1 0,-1 0,0-1,1 0,-1 0,0 0,1-1,-1 0,0 0,0 0,1-1,-1 1,0-1,0 0,-1-1,1 1,0-1,-1 0,3-2,6-7,-1-1,0 0,-1-1,-1 0,0 0,-1-1,-1-1,6-13,-3 8,-3 7,0-1,-1 0,-1-1,0 1,-1-1,-1-1,2-13,-6 12</inkml:trace>
  <inkml:trace contextRef="#ctx0" brushRef="#br0" timeOffset="2670.375">3134 1263,'28'2,"0"-1,1-2,-1 0,0-2,0-1,0-2,0 0,-1-2,19-8,-36 13,0 0,-1-1,1-1,-1 0,0 0,0 0,-1-1,1-1,-1 1,0-2,-1 1,0-1,0 0,-1 0,0 0,0-1,-1 0,2-6,15-66,-22 79,1-1,-1 1,-1 0,1 0,0 0,-1 0,1-1,-1 1,1 0,-1 0,0 0,0 0,0 0,0 0,0 1,0-1,-1 0,1 0,-1 1,1-1,-1 1,0 0,1-1,-1 1,0 0,0 0,0 0,0 0,0 0,0 0,0 1,0-1,0 1,0-1,0 1,-1 0,1 0,-5-1,0 1,0 0,0 1,-1 0,1 0,0 0,0 1,1 0,-1 0,0 0,1 1,-1 0,1 1,0 0,0-1,0 2,0-1,1 1,0 0,0 0,-4 5,-3 5,1 0,0 1,1 0,0 0,2 1,0 0,-4 13,9-24,0 0,1 0,-1 0,1 0,0 1,1-1,0 1,0-1,0 1,1-1,-1 1,2 0,-1-1,1 1,0-1,0 1,1-1,0 0,0 1,0-1,1 0,0 0,0-1,1 1,-1 0,1-1,1 0,-1 0,0 0,2 0,10 4,-1 0,1-1,0-1,0-1,1 0,0-2,0 1,0-2,1 0,-1-1,1-1,-1-1,1 0,0-2,13-2,52-14,-59 13</inkml:trace>
  <inkml:trace contextRef="#ctx0" brushRef="#br0" timeOffset="3070.561">3782 1347,'10'-11,"184"-229,-198 249,1 0,-1 0,1 0,1 0,0 0,0 0,1 1,0-1,0 1,1-1,0 1,1 2,2-9,-1 1,1-1,-1 1,1-1,0 0,0 0,0 0,1 0,-1-1,1 1,-1-1,1 0,0 0,0 0,0-1,0 1,0-1,0 0,0 0,1-1,-1 1,0-1,0 0,1 0,-1 0,0 0,1-1,-1 0,0 0,0 0,0 0,0-1,0 0,0 0,0 0,-1 0,3-1,5-6,-1 0,0-1,0 0,-1 0,0-1,-1-1,0 1,-1-1,0 0,-1-1,0 0,-1 0,0 0,-1 0,-1-1,0 0,-1 0,1-10</inkml:trace>
  <inkml:trace contextRef="#ctx0" brushRef="#br0" timeOffset="3436.935">4713 924,'-26'14,"1"0,1 2,0 1,1 2,0 0,2 1,1 1,-15 18,33-37,0 1,0-1,0 1,0 0,0 0,1-1,-1 1,1 0,0 1,0-1,0 0,0 0,0 0,1 1,-1-1,1 0,0 1,0-1,0 0,1 0,-1 1,1-1,0 0,-1 0,2 0,-1 1,0-1,1 0,-1-1,1 1,0 0,0 0,0-1,0 1,0-1,1 1,-1-1,1 0,-1 0,1 0,2 1,13 7,0 0,0-1,1-1,0-1,0-1,1 0,0-2,0 0,0-1,0-1,0-1,1 0,18-3,40-33,-65 25</inkml:trace>
  <inkml:trace contextRef="#ctx0" brushRef="#br0" timeOffset="4206.469">5080 953,'-6'18,"1"1,1 0,1 0,1 1,0-1,1 1,1-1,1 1,1-1,1 7,-2-23,-1 0,0-1,1 1,-1 0,1 0,0 0,0-1,0 1,0-1,0 1,1-1,-1 1,1-1,0 0,0 1,0-1,0 0,0 0,0 0,0-1,0 1,1 0,-1-1,1 0,-1 0,1 1,0-1,-1-1,1 1,0 0,0-1,0 1,0-1,-1 0,1 0,0 0,0 0,0-1,0 1,-1-1,1 1,0-1,0 0,-1 0,1-1,1 0,19-12,-1-1,-1-1,0-1,-1-1,-1-1,-1-1,13-17,24-24,35-41,-90 101,1 0,-1 1,1-1,-1 0,0 0,1 0,0 1,-1-1,1 0,-1 1,1-1,0 1,-1-1,1 1,0-1,0 1,0-1,-1 1,1-1,0 1,0 0,0 0,0 0,0-1,0 1,-1 0,1 0,0 0,0 0,0 0,0 0,0 1,0-1,0 0,-1 0,1 1,0-1,0 0,0 1,-1-1,1 1,0-1,0 1,-1-1,1 1,0 0,-1-1,1 1,-1 0,1 0,-1-1,1 1,-1 0,1 0,-1 0,0-1,0 1,1 0,-1 0,0 0,0 0,0 0,11 58,-12 373,1-410,2 62,-5 0,-3 0,-4 0,-3 1,-27 8,38-91,1 0,0 0,-1 0,1 0,-1 0,0-1,0 1,0 0,0-1,0 1,0-1,0 0,0 0,0 1,-1-2,1 1,0 0,-1 0,1-1,-1 1,1-1,0 0,-1 0,1 0,-1 0,1 0,-1 0,1-1,-1 1,1-1,-1 0,1 1,0-1,0 0,-1 0,1-1,0 1,-1-1,-3-6,0 1,1-1,0 0,1 0,0-1,0 1,1-1,0 0,0 0,1 0,0 0,1-1,0 1,0 0,1-1,0 1,1-1,0 1,0 0,1 0,0 0,1 0,3-9,-2 3,1 1,0-1,1 1,0 0,1 0,0 1,2 0,-1 0,1 1,1 0,1 1,-1 0,1 0,1 1,0 1,1 0,0 0,0 2,0-1,3 1,48-4,-53 11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0,'-17'278,"4"-17,-11-146,22-94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7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0,'34'5,"25"1,7 0,-2-1,-7-1,-9-2,-8-1,-6-1,-3 0,-3 0,-6 0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0,'-10'2,"1"-1,-1 1,1 1,-1 0,1 0,0 1,0 0,1 1,-1-1,1 2,0-1,0 1,1 1,-1-1,2 1,-1 0,1 1,0-1,0 1,1 1,0-1,0 1,1 0,1 0,-1 0,1 0,1 1,0-1,0 1,1-1,0 1,0 8,-1-11,1 0,-1 0,1 0,1 0,-1 0,1 0,0 0,1 0,0 1,0-1,1 0,-1 0,1-1,1 1,-1 0,1-1,1 1,-1-1,1 0,0 0,0 0,1-1,0 0,0 1,0-2,0 1,1 0,0-1,0 0,0-1,7 4,-1-5,1 0,0-1,0 0,0-1,0 0,-1-1,1-1,0 0,-1-1,1 0,-1-1,0 0,0-1,7-3,5-4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1,'-21'22,"1"1,2 1,0 1,2 1,0 0,2 1,1 0,1 1,-6 25,16-50,1 1,1-1,-1 1,0 0,1-1,-1 1,1 0,0-1,1 1,-1 0,1 0,-1-1,1 1,0-1,0 1,1-1,-1 1,1-1,-1 0,1 1,0-1,1 0,-1 0,0-1,1 1,-1 0,1-1,0 1,0-1,0 0,0 0,1 0,-1-1,0 1,1-1,-1 0,1 0,-1 0,1 0,0 0,0-1,9-1,1 0,-1-1,1-1,-1 0,0 0,0-2,0 1,-1-2,1 0,-1 0,-1-1,1-1,-1 0,-1 0,1-1,-1 0,-1-1,0 0,0-1,-1 0,5-9,-7 14,-1 0,0 0,-1 0,0-1,0 0,0 0,0 0,-1-1,-1 1,1-1,-1 1,0-1,-1 0,0 0,0 0,-1 0,0 1,0-1,0 0,-1 0,-1 0,1 0,-4-6,1 10,-1 0,1 0,-1 1,0-1,-1 1,1 1,0-1,-1 1,0 0,1 0,-1 0,0 1,0 0,0 0,0 0,0 1,0 0,0 0,0 1,0 0,0 0,0 0,-5 2,-9 4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48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28,'-4'-3,"-1"0,1 0,-1 0,0 1,1-1,-1 1,-1 0,1 1,0-1,0 1,0 0,-1 1,1-1,-1 1,1 0,0 0,-1 1,1-1,0 1,0 1,-1-1,1 1,0 0,0 0,0 0,1 0,-1 1,0 0,1 0,0 0,0 1,0 0,0-1,0 1,1 0,0 1,-1-1,2 1,-1-1,0 1,1 0,0 0,0 2,3-2,0 1,1-1,0 0,0 0,0 0,0-1,1 1,0 0,0-1,0 1,0-1,1 0,0 0,0-1,0 1,0-1,1 0,-1 0,1 0,-1-1,1 1,0-1,0 0,0-1,1 1,0-1,14 9,65 48,-84-56,1-1,0 1,0 0,0 0,-1 0,1 0,-1 1,0-1,0 0,0 1,0-1,0 0,0 1,0-1,-1 1,1-1,-1 1,0 0,0-1,0 1,0-1,0 1,-1-1,1 1,-1 0,1-1,-1 0,0 1,0-1,0 1,-1-1,1 0,0 0,-1 0,1 0,-1 0,0 0,0 1,-12 8,-1 0,0 0,-1-2,1 0,-2 0,1-2,-1 0,-1-1,-7 2,15-5,-14 5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1:53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191 330,'-18'12,"1"2,0 0,1 1,1 1,0 0,1 1,1 0,1 1,0 1,1 0,1 0,-4 14,12-26,0 0,1 0,0 0,1 0,-1 0,1 1,0-1,1 0,0 0,0 0,1 0,0 0,0-1,0 1,1 0,0-1,0 0,1 1,-1-2,1 1,1 0,-1-1,1 1,0-1,0 0,5 2,0 2,0-1,0-1,1 0,0 0,0-1,0-1,1 0,0 0,0-1,0-1,1 0,-1 0,1-2,10 1,-4-5,1-1,-1-1,0-1,0-1,-1 0,0-1,0-1,-1-1,0-1,0 0,-1-1,-1 0,13-14,-27 25,15-10,-1 0,0-1,0-1,-1 0,-1-1,-1-1,0 0,0 0,-2-1,0-1,0 1,-2-2,0 1,4-17,-11 27,0 0,0 0,-1-1,0 1,0 0,-1 0,0-1,0 1,0 0,-1 0,0 0,-1 0,0 0,0 1,0-1,-1 1,0 0,0 0,0 0,-1 0,0 1,0 0,0 0,-1 0,0 1,0 0,-5-3,-2 0,0 0,0 1,-1 1,0 0,-1 0,1 2,-1 0,1 0,-1 2,0 0,0 0,0 2,-3 0,-7 1,1 2,-1 1,1 1,0 1,0 1,1 1,0 0,-13 10,9-2</inkml:trace>
  <inkml:trace contextRef="#ctx0" brushRef="#br0" timeOffset="533.186">21 555,'130'-77,"-119"72,17-9,-21 9,0 1,1 0,-1 0,1 1,0 0,0 0,0 1,0 0,0 1,1-1,-1 2,0-1,1 1,-1 0,4 1,-7 1,-1 1,0 0,0-1,0 1,0 1,0-1,0 0,-1 1,0 0,0 0,0 0,0 0,0 0,-1 1,2 3,30 38,-25-41,1 0,-1-2,1 1,0-1,0 0,1-1,-1 0,0-1,1 0,-1-1,1 0,-1-1,1 0,-1 0,0-1,1 0,-1-1,8-3,6-5,-6-1</inkml:trace>
  <inkml:trace contextRef="#ctx0" brushRef="#br0" timeOffset="1070.169">812 19,'0'-1,"0"1,0-1,0 0,0 0,0 1,0-1,0 0,0 1,1-1,-1 0,0 0,0 1,1-1,-1 1,1-1,-1 0,1 1,-1-1,1 1,-1-1,1 1,-1-1,1 1,-1-1,1 1,0-1,-1 1,1 0,0 0,-1-1,1 1,0 0,0 0,-1 0,1 0,0 0,0 0,-1 0,1 0,0 0,0 0,-1 0,1 0,0 0,-1 1,1-1,0 0,-1 0,1 1,0-1,-1 1,1-1,35 21,-24-7,0 1,-1 0,-1 0,-1 1,0 0,-1 1,0 0,-2 0,0 1,-1-1,0 1,-2 1,0-1,-1 0,-1 1,-1-1,0 1,-3 10,4-10,-1 1,-1-1,-1 1,-1-1,-1 1,0-1,-2-1,0 1,-1-1,-1 0,0 0,-6 8,-2-2,-1-1,-1 0,0-2,-2 0,-1-1,0-1,-1-1,-18 11,16-16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2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58 617,'-23'107,"13"-66,4-16,0 0,1 0,2 1,0-1,2 1,1 14,0-38,0 0,0 1,0-1,1 0,-1 1,1-1,0 0,-1 0,1 0,0 0,0 0,0 0,0 0,1 0,-1 0,1 0,-1 0,1-1,-1 1,1-1,0 1,0-1,0 0,0 1,0-1,0 0,0 0,0-1,0 1,0 0,1-1,-1 1,0-1,0 0,1 1,-1-1,0-1,82-27,-62 9,-1-2,0 0,-2 0,0-2,-2-1,0 0,-2-1,1-4,31-45,-22 37,161-266,-170 272,-2-1,-2 0,0-1,-3 0,-1-1,-1 0,-1 0,-3-1,0-7,-11 20,-9 52,3 12,2 2,2-1,2 1,-2 35,-1-3,-1 8,3 0,4 0,4 0,3 1,5 6,67 522,-72-408,-2-202,1 0,-1 1,0-1,0 0,-1 0,1 0,-1 0,1 1,-1-1,0 0,0 0,0 0,-1 0,1-1,-1 1,1 0,-1 0,0-1,0 1,0-1,-1 0,1 0,0 0,-1 0,0 0,1 0,-1 0,0-1,0 0,0 1,0-1,0 0,0-1,0 1,0 0,0-1,0 0,-1 1,1-1,0-1,0 1,0 0,-1-1,1 1,0-1,0 0,0 0,0-1,0 1,-2-2,-2-2,1 0,-1-1,1 1,1-1,-1-1,1 1,0-1,0 0,1 0,0 0,0-1,1 0,-1-3,-6-14</inkml:trace>
  <inkml:trace contextRef="#ctx0" brushRef="#br0" timeOffset="251.655">115 53,'-10'-10,"-2"2,-1 7,4 4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03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283 376,'-15'5,"0"1,0 0,1 1,-1 1,1 0,1 1,0 0,0 1,1 1,0 0,1 0,0 1,0 1,2 0,0 0,0 1,1 0,1 0,0 1,1 0,1 0,0 1,1-1,1 1,0 0,1 0,1 0,0 6,2-14,0 0,0 0,0-1,1 1,0-1,1 1,-1-1,1 0,1 0,0 0,0 0,0 0,1-1,-1 0,2 0,-1 0,1-1,-1 0,2 0,-1 0,0 0,1-1,0-1,0 1,5 1,0 0,0-1,1-1,-1 0,1 0,-1-1,1-1,0 0,0-1,0 0,0-1,-1 0,1-1,0-1,-1 0,5-2,4-2,-1-1,1 0,-2-2,0 0,0-1,-1-1,0-1,-1 0,0-2,-1 0,-1 0,-1-1,0-1,-1-1,0 0,-2 0,0-1,-1-1,-1 1,-1-2,5-19,-11 32,0 0,-1 0,0 0,-1 0,0-1,0 1,0 0,-1 0,0 0,-1 0,0 0,0 0,-1 0,0 1,0-1,-1 1,0 0,0 0,0 0,-1 1,0-1,-1 1,1 0,-1 0,0 1,-1 0,1 0,-1 1,0-1,0 1,0 1,-1 0,1 0,-1 0,-3 0,-5 0,1 1,-1 0,0 1,0 1,1 0,-1 1,0 1,0 0,1 2,0-1,-1 2,2 0,-1 1,0 0,0 2,-17 8</inkml:trace>
  <inkml:trace contextRef="#ctx0" brushRef="#br0" timeOffset="332.722">1 743,'18'-23,"0"1,2 1,1 1,0 0,2 2,0 0,1 2,1 0,1 2,-23 12,1 1,0 0,0 0,-1 0,1 0,0 1,0-1,0 1,0 0,0 0,0 1,0-1,0 1,-1 0,1 0,0 0,0 1,-1-1,1 1,-1 0,1 0,-1 0,0 0,0 1,0-1,0 1,0 0,0 0,-1 0,1 0,-1 0,0 0,0 1,0-1,-1 1,1 1,3 1,-1 1,2-1,-1 0,0 0,1-1,0 1,1-1,-1-1,1 1,0-1,0 0,0 0,1-1,-1 0,1-1,0 0,0 0,-1 0,1-1,0 0,1-1,-1 1,3-2,93-2,-92 2</inkml:trace>
  <inkml:trace contextRef="#ctx0" brushRef="#br0" timeOffset="879.964">1102 545,'19'-5,"16"-1,7 0,1 1,-2 2,-3 0,-4 2,-2 1,-6-5,-4-1,0 0,1 1,1 2,1 1,2 0,0 2,-4 0</inkml:trace>
  <inkml:trace contextRef="#ctx0" brushRef="#br0" timeOffset="1128.171">1045 799,'43'-5,"34"-6,8-1,0-4,-11 1,-12 3,-12 4,-15 3</inkml:trace>
  <inkml:trace contextRef="#ctx0" brushRef="#br0" timeOffset="1582.812">2372 404,'-51'2,"0"2,0 3,1 2,-28 9,15 7,62-25,-1 1,1 0,0 0,0 0,-1-1,1 1,0 0,0 1,0-1,0 0,0 0,0 0,1 1,-1-1,0 0,0 1,1-1,-1 1,1-1,0 0,-1 1,1-1,0 1,0-1,0 1,0-1,0 1,0-1,0 1,0-1,1 1,-1-1,1 1,-1-1,1 1,-1-1,1 0,0 1,0-1,0 1,7 6,-1 1,1-2,1 1,-1-1,1-1,0 1,1-2,0 1,-1-1,2-1,-1 1,5-1,73 42,-85-44,0-1,0 1,-1 0,1 0,0 0,-1 0,0 1,1-1,-1 0,0 1,0 0,0-1,0 1,-1 0,1 0,-1 0,0 0,0 0,0 1,0-1,0 0,-1 0,1 1,-1-1,0 0,0 1,0-1,-1 0,1 1,-1-1,0 0,0 0,0 0,0 1,0-1,-1 0,1-1,-1 1,0 0,0 0,0-1,0 1,-1-1,1 1,0-1,-1 0,-1 1,-15 8,0 0,0-2,-1 0,0-1,0-1,-1-1,0 0,0-2,-2-1,-46 16,50-14</inkml:trace>
  <inkml:trace contextRef="#ctx0" brushRef="#br0" timeOffset="2200.234">2372 884,'44'-87,"-33"69,0-1,1 2,2 0,-1 0,2 1,0 1,1 0,0 1,13-8,131-71,-159 93,0-1,0 0,0 1,0 0,0-1,0 1,0 0,0-1,0 1,0 0,0 0,0 0,0 0,0 0,1 0,-1 0,0 0,0 0,0 1,0-1,0 0,0 1,0-1,0 1,0-1,0 1,-1-1,1 1,0 0,0-1,0 1,-1 0,1 0,0 0,-1 0,1-1,-1 1,1 0,-1 0,1 0,-1 0,1 0,-1 0,0 0,0 0,0 0,1 1,-1-1,0 0,0 0,-7 56,6-56,0 1,0-1,0 1,0 0,0-1,1 1,-1 0,1 0,-1-1,1 1,-1 0,1 0,0 0,0 0,0 0,0-1,0 1,1 0,-1 0,0 0,1 0,-1-1,1 1,0 0,0 0,-1-1,1 1,0-1,1 1,-1-1,0 1,0-1,1 0,-1 1,0-1,1 0,-1 0,1 0,0 0,-1 0,1 0,0-1,0 1,-1 0,1-1,0 0,0 1,0-1,0 0,1 0,11-3,-1 0,1-1,0-1,-1 0,0-1,0 0,-1-1,12-8,-3 3,186-99,-206 111,-1-1,1 1,-1-1,0 1,1 0,-1-1,1 1,-1 0,1-1,-1 1,1 0,0-1,-1 1,1 0,-1 0,1 0,-1 0,1 0,0 0,-1 0,1 0,-1 0,1 0,0 0,-1 0,1 0,-1 0,1 0,0 0,-1 1,1-1,-1 0,1 1,-1-1,1 0,-1 1,1-1,-1 0,1 1,-1-1,0 1,1-1,-1 1,0-1,1 1,-1-1,0 1,1-1,-1 1,0 0,0-1,0 1,0-1,0 1,0 0,0-1,0 1,0-1,0 1,0 0,0-1,0 1,0-1,0 1,0-1,-1 1,1 0,-22 46,15-34,2-2,-20 62,24-71,1 0,0 0,0 0,0 0,0 0,1 0,-1 0,0-1,1 1,0 0,-1 0,1 0,0 0,0-1,0 1,0 0,0-1,0 1,0-1,1 1,-1-1,0 1,1-1,-1 0,1 0,0 0,-1 0,1 0,0 0,0 0,0-1,-1 1,1-1,0 1,0-1,2 1,17 2</inkml:trace>
  <inkml:trace contextRef="#ctx0" brushRef="#br0" timeOffset="3014.243">3670 488,'-26'9,"0"2,1 0,0 1,1 2,0 0,1 2,1 0,1 2,-16 15,35-32,0 0,1 1,-1-1,0 1,0-1,1 1,-1-1,1 1,-1 0,1-1,0 1,0 0,0 0,0 0,0 0,0 0,0 1,1-1,-1 0,1 0,0 0,-1 1,1-1,0 0,0 0,0 0,1 1,-1-1,1 0,-1 0,1 0,0 0,-1 1,1-1,0 0,0 0,1-1,-1 1,0 0,1 0,-1-1,1 1,-1 0,1-1,0 0,0 1,-1-1,1 0,0 0,0 0,0 0,1 0,-1-1,0 1,0 0,0-1,1 0,15-3,-1 0,1-2,-1 0,1-1,-1 0,-1-2,0 0,0-1,0 0,-1-2,2-2,-11 10,159-118,-164 121,-1-2,1 1,0 0,0 0,-1-1,1 1,0 0,0 0,0 0,0 0,0 0,0 0,1 0,-1 1,0-1,0 0,1 0,-1 1,0-1,1 1,-1 0,0-1,1 1,-1 0,1 0,-1-1,1 1,-1 0,0 1,1-1,-1 0,1 0,-1 1,1-1,-1 1,0-1,1 1,-1-1,0 1,0 0,1 0,-1-1,0 1,0 0,0 0,0 0,0 0,0 1,19 126,-18-124,0 0,-1 0,1-1,0 1,1 0,-1-1,1 0,-1 0,1 0,0 0,0 0,0 0,1-1,-1 1,1-1,-1 0,1 0,0-1,0 1,0-1,0 1,0-1,0-1,0 1,0 0,0-1,0 0,0 0,0 0,1-1,-1 1,0-1,0 0,3-1,19-7,0-2,0-1,-1 0,-1-2,0-1,-1-1,0-1,-2-1,0-1,-1-1,5-7,-3 8,-1-2,-1 0,-1-1,-1-1,-1-1,-2-1,2-3,-11 16,0 3,-1 0,-1 0,0 0,0 0,0-1,-1 0,-1 1,0-1,0 0,-1-1,0 1,-1 0,0-6,-2 13,1 1,-1-1,0 1,0 0,0 0,0 0,-1 0,1 0,0 0,-1 1,1-1,-1 1,0-1,0 1,1 0,-1 0,0 0,0 1,0-1,0 1,0 0,0-1,0 1,0 1,0-1,0 0,0 1,0-1,0 1,0 0,1 0,-1 0,0 0,1 1,-1-1,0 1,1 0,0-1,-1 1,1 0,0 0,0 1,0-1,0 0,0 1,-9 7,-1 0,1 1,1 0,0 1,1 0,0 0,1 1,0 1,1-1,1 1,0 0,1 0,0 1,1 0,1 0,0 0,1 0,1 0,0 0,1 0,1 1,0-1,4 13,-2-21,0-1,0 1,1-1,0 0,0 0,0-1,1 1,0-1,0 0,0 0,1 0,0-1,0 0,0 0,0-1,1 1,-1-1,1-1,0 1,0-1,0 0,1-1,159 13,-143-18,-1 0,0-2,0 0,-1-2,1 0,-2-2,1 0,-1-1,-1-2,0 0,-1-1,0-1,9-10,3 1,-13 13,0-2,0 0,-2-2,1 1,-2-2,0 0,-1-1,-1-1,0 0,-2 0,0-1,-1-1,0 1,-2-2,-1 1,0-1,-1 0,-2-1,0 0,-1-4,-3 23,0-1,0 1,-1-1,1 1,-1 0,0-1,0 1,0 0,-1-1,1 1,-1 0,1 0,-1 0,0 0,0 0,-1 1,1-1,-1 1,1-1,-1 1,0 0,1 0,-1 0,0 0,-1 1,1-1,0 1,0 0,-1 0,1 0,0 0,-1 0,1 1,-1 0,1-1,-1 1,1 1,-1-1,1 0,-1 1,1 0,-1 0,1 0,-2 1,-6 1,0 1,0 0,0 1,0 1,1-1,0 2,0-1,1 1,-1 1,2 0,-1 0,1 0,0 1,1 1,0-1,0 1,1 0,1 1,0 0,0-1,1 1,0 1,1-1,0 1,1-1,0 1,1 0,0 0,1-1,0 1,1 0,1 0,1 5,3 4,1 0,1 0,1-1,0 0,2 0,0-1,2-1,0 0,0 0,2-1,0-1,1-1,1 0,0-1,1-1,0-1,1 0,1-1,-1-1,2-1,20 6,12-5,-29-8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12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57,'1'1,"1"0,-1 0,0 0,0 0,0 0,-1 0,1 1,0-1,0 0,-1 1,1-1,0 0,-1 1,1-1,-1 1,0-1,0 0,1 1,-1-1,0 1,0-1,0 1,0-1,-1 1,1-1,0 1,-1-1,1 1,-1-1,1 0,-1 1,0-1,1 0,-1 0,0 1,0-1,0 1,-1 7,-30 259,33-183,-12 124,1-145,-20 65,30-134,5-7</inkml:trace>
  <inkml:trace contextRef="#ctx0" brushRef="#br0" timeOffset="247.897">0 481,'39'-5,"41"-11,16-8,-2 1,-9-1,-13 3,-14 1,-13-1,-9 3,-5 0,-9 3</inkml:trace>
  <inkml:trace contextRef="#ctx0" brushRef="#br0" timeOffset="700.113">706 1,'-21'114,"4"1,5 0,6 1,5 52,0-165,1 1,-1-1,1 1,0-1,-1 1,2 0,-1-1,0 1,1-1,0 1,0-1,0 0,0 1,0-1,1 0,-1 0,1 0,0 0,0 0,0 0,0 0,0-1,1 1,0-1,-1 1,1-1,0 0,0 0,0 0,0-1,0 1,0-1,1 0,-1 1,1-2,-1 1,0 0,1-1,0 1,-1-1,1 0,-1 0,1 0,-1-1,1 1,1-2,94-64,-70 42,102-82,-130 105,0 0,0 0,1-1,-1 1,0 0,1 1,-1-1,1 0,-1 0,1 0,0 1,-1-1,1 1,-1 0,1-1,0 1,-1 0,1 0,0 0,0 0,-1 0,1 0,0 0,-1 1,1-1,-1 1,1-1,0 1,-1 0,1-1,-1 1,1 0,-1 0,0 0,1 0,-1 0,0 1,0-1,0 0,0 0,0 1,0-1,0 1,0-1,0 1,-1-1,1 1,-1-1,1 1,-1 0,1-1,-1 1,0 0,0-1,0 1,0 2,-11 70,9-69,0 0,1 0,-1 0,1 0,0 0,0 0,1 1,-1-1,1 0,0 0,1 1,-1-1,1 0,0 0,0 0,1 1,0-1,0-1,2 5,6 4</inkml:trace>
  <inkml:trace contextRef="#ctx0" brushRef="#br0" timeOffset="1100.463">1242 707,'16'-5,"0"-1,-1-1,1 0,-1 0,-1-2,1 0,-2-1,1 0,-1-1,-1 0,0-1,-1 0,0-1,0-1,4-7,-14 20,-1 0,1-1,0 1,0 0,-1 0,1 0,-1 0,1 0,-1-1,1 1,-1 0,1-1,-1 1,0 0,0 0,0-1,0 1,0 0,0-1,0 1,0 0,-1-1,1 1,0 0,-1 0,1-1,-1 1,0 0,1 0,-1 0,0 0,0 0,1 0,-1 0,0 0,0 0,0 0,0 0,0 0,0 1,-1-1,1 0,0 1,0-1,0 1,-1-1,1 1,0 0,-1 0,1-1,0 1,-2 0,-67 22,61-16,-1 1,1 0,0 1,0 0,1 0,0 1,0 0,1 0,0 1,1 0,0 0,1 0,0 1,0 0,1 0,1 0,0 1,0-1,1 1,1-1,-1 9,2-16,1 0,-1 0,1-1,0 1,0 0,1-1,-1 1,1-1,-1 1,1-1,0 0,0 0,1 0,-1 0,1 0,-1 0,1-1,0 1,0-1,0 0,0 0,0 0,1 0,-1 0,1-1,-1 1,1-1,-1 0,1 0,0-1,0 1,8 1,0-1,1 0,-1 0,0-2,0 1,0-1,0-1,0 0,2-2,11-3</inkml:trace>
  <inkml:trace contextRef="#ctx0" brushRef="#br0" timeOffset="1544.177">1638 763,'43'-29,"-1"-2,-2-1,-1-3,-1-1,-2-1,13-21,-29 39,-11 38,-10-13,1 0,0 0,0-1,0 1,1 0,0 0,0-1,1 1,-1-1,1 1,0-1,1 0,-1 1,1-1,0 0,0-1,1 1,0-1,-1 1,1-1,1 0,-1 0,1-1,-1 1,1-1,0 0,0-1,0 1,1-1,-1 0,1 0,4 1,2-3,0 0,0 0,-1-1,1-1,0 0,-1-1,1 0,-1-1,0 0,0 0,0-1,-1-1,1 0,-1 0,-1-1,1-1,-1 1,-1-1,1-1,-1 0,-1 0,0 0,0-1,-1 0,0 0,0-1,-1 0,-1 0,0 0,0 0,-1-1,-1 1,0-1,0-11,1-2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1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1,'-2'6,"-7"10,1 0,0 1,1 0,1 1,1 0,1 0,0 0,1 4,4 208,-2-228,0 0,1 0,0 0,-1 0,1 0,0 0,0 1,0-1,0 0,1 0,-1 0,0 0,1 0,0 0,-1 0,1 0,0 0,0 0,0 0,0 0,1-1,-1 1,0 0,1-1,-1 1,1-1,-1 0,1 1,0-1,0 0,-1 0,1 0,0 0,0 0,0 0,0-1,0 1,0-1,0 1,1-1,-1 0,0 0,0 0,0 0,0 0,0 0,0-1,0 1,0-1,0 0,0 1,0-1,0 0,0 0,0 0,0 0,0 0,-1-1,1 1,10-13,0-1,-1 0,0 0,-1-1,-1 0,-1-1,0 0,-2 0,1-1,-2 0,2-11,28-73,-1 45,-31 58,-1 0,0 0,1 0,-1 0,0 1,0-1,0 1,0-1,0 1,-1 0,1 0,0 0,-1 0,1 0,-1 0,0 0,0 0,0 1,0-1,0 0,0 1,-1-1,1 1,-1-1,1 3,-1-4,50 156,-6 2,18 144,-50-231,-5-44,-2 0,-1 1,-1-1,-1 1,-2 0,-1 0,-4 23,5-46,-1 0,0 0,0 0,-1 0,0 0,0 0,0-1,-1 1,0-1,0 1,0-1,-1 0,1 0,-1 0,-1-1,1 1,0-1,-1 0,0 0,0-1,0 1,-1-1,1-1,-1 1,1-1,-1 1,0-2,0 1,0-1,0 1,0-2,0 1,-1-1,1 0,0 0,0-1,0 1,0-1,0-1,0 1,-1-2,2 1,0-2,0 1,1 0,0-1,-1 0,1 0,1 0,-1 0,1-1,-1 1,1-1,1 0,-1 0,1 0,-1 0,2 0,-1-1,0 1,1-1,0 1,0-4,3-123,-2 130,1-15,0 0,2 0,0 0,0 1,2 0,0-1,0 1,2 1,0-1,1 1,0 1,2-1,-1 2,2-1,0 1,12-11,90-56,-92 69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45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1 576,'38'-5,"32"-6,9-2,1 2,-9 3,-12 2,-10-2,-10 0,-6 2,-4 1,-2 2,-10 2,-9 0</inkml:trace>
  <inkml:trace contextRef="#ctx0" brushRef="#br0" timeOffset="245.453">85 943,'43'-10,"39"-7,9-2,-5-2,-8 3,-13 4,-12 5,-10 3,-8 3,-10 7,-9 3</inkml:trace>
  <inkml:trace contextRef="#ctx0" brushRef="#br0" timeOffset="499.834">85 1140,'43'0,"39"-5,14-1,-4 0,-13 1,-15 2,-13-4,-11 0,-8 0,-3 2,-8 2</inkml:trace>
  <inkml:trace contextRef="#ctx0" brushRef="#br0" timeOffset="1495.953">1102 238,'40'-8,"-1"-2,0-1,0-3,-1 0,-1-3,-1-1,0-1,-1-3,9-7,-41 27,0 0,0 0,-1-1,1 1,0 0,-1-1,0 0,1 0,-1 0,0 0,0 0,-1 0,1 0,-1 0,1-1,-1 1,0-1,-1 1,1-1,0 1,-1-1,0 3,0 1,-1-1,1 1,0-1,0 0,-1 1,1-1,0 1,-1-1,1 1,-1-1,1 1,-1 0,1-1,-1 1,1-1,-1 1,1 0,-1 0,1-1,-1 1,1 0,-1 0,0 0,1-1,-1 1,1 0,-1 0,0 0,1 0,-1 0,0 0,1 0,-1 0,1 1,-1-1,0 0,1 0,-1 0,1 1,-1-1,0 0,1 1,-1-1,1 0,-1 1,1-1,0 1,-1-1,1 1,-1-1,1 1,0-1,-1 1,-26 26,15-1,1 1,1-1,1 1,2 1,1 0,0 0,2 0,2 1,0-1,2 1,1-1,5 26,-4 19,-2 357,-4-368,-4 1,-2-1,-14 45,23-98,-1 0,0-1,-1 1,1-1,-2 0,1 1,-1-2,0 1,-1 0,0-1,0 0,-1 0,1 0,-2-1,1 0,-1 0,1 0,-2-1,1 0,-1 0,1-1,-1 0,0-1,-3 1,0-2,0 1,0-2,-1 1,1-1,0-1,0 0,-1-1,1 0,0-1,0 0,0-1,0 0,0 0,1-1,-1-1,1 0,0 0,1-1,-1 0,-6-6,12 9,1 0,0 1,0-1,0-1,0 1,0 0,1-1,-1 1,1-1,0 0,0 0,1 0,-1 0,1 0,0 0,0 0,0 0,0 0,1-1,0 1,0 0,0 0,0-1,1 1,-1 0,1 0,0-1,1 1,-1 0,2-2,71-113,-29 74,2 2,2 3,1 1,3 3,1 2,1 2,1 3,2 2,60-18,67-10,-184 55,1-1,-1 1,1 0,-1 0,1 0,-1 0,1 0,-1 0,1 0,-1 0,1 1,-1-1,0 0,1 1,-1 0,1-1,-1 1,0 0,0-1,1 1,-1 0,0 0,0 0,0 0,0 0,0 0,0 1,0-1,0 0,-1 0,1 1,0-1,-1 0,1 1,-1-1,1 1,-1-1,0 1,0-1,1 2,-9 68,3-45,3-15,1 119,7-112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26,'28'0,"25"0,8 0,-2 0,-11-5,-9-1,-6 0,-4 1,-2 1,-6 7,-6 2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89,'38'-10,"23"-3,5-4,-3 1,-8 3,-9 3,-7 4,-5 3,-9 2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4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1 169,'0'-2,"0"-1,0 1,0-1,1 0,-1 1,1-1,-1 1,1-1,0 1,0 0,0-1,0 1,1 0,-1 0,1-1,-1 1,1 0,0 1,0-1,0 0,0 0,0 1,1-1,-2 1,126-92,-124 90,0 1,0 0,0 0,0 0,0 0,1 1,-1-1,1 1,-1 0,1 0,0 0,-1 0,1 1,0-1,-1 1,1 0,0 0,-1 1,1-1,0 1,-1 0,1-1,0 2,-1-1,1 0,-1 1,0-1,1 1,-1 0,0 0,0 1,0-1,-1 1,1-1,1 3,14 27,-15-25,0 0,0 0,1-1,0 1,0-1,1 0,-1 0,1-1,1 1,-1-1,1 0,0 0,0-1,0 0,0 0,1 0,0-1,1 0,9 2,1-2,0 0,-1-1,1-1,0-1,0-1,0 0,0-1,0-1,3-1,3-3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6,'-12'-2,"-1"0,0 1,0 0,0 1,0 1,0 0,1 0,-1 1,0 1,1 0,0 1,-2 1,8-3,0 1,1 0,-1 0,1 0,-1 0,1 1,0 0,1 0,-1 0,1 1,-1-1,1 1,1 0,-1 0,1 1,0-1,0 1,0 0,1-1,0 1,0 0,0 1,1-1,0 0,0 2,9 223,-35-6,-4-81,30-143,1 1,-1 0,1 1,-1-1,1 0,0 0,0 0,0 0,0 0,0 0,0 0,0 0,1 0,-1 0,1 0,0 0,-1 0,1 0,0 0,0 0,0 0,1-1,-1 1,0 0,1-1,-1 1,1-1,-1 1,1-1,0 0,-1 0,1 0,0 0,0 0,0 0,0 0,0-1,0 1,0-1,0 1,0-1,0 0,0 0,94-4,50-31,-121 33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9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0,'-6'17,"1"0,0 0,1 0,0 1,2-1,0 1,1 4,-9 60,-8 90,-5-42,25-119,3-6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25,'48'-4,"21"-3,3 1,-6 2,-14 0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3,'-6'-1,"1"0,0 1,0 0,-1 0,1 0,0 0,-1 1,1 0,0 0,0 0,0 1,0 0,0 0,0 0,1 1,-5 2,-3 1,1 1,0 1,0 0,0 1,1 0,0 0,1 1,0 1,0-1,1 1,1 1,0-1,0 1,1 1,1-1,0 1,1 0,0 0,1 0,0 1,2-1,-2 14,1-8,1-1,1 1,0 0,1-1,1 1,1 0,1-1,0 0,1 0,1 0,1-1,0 0,3 3,-9-18,2 7,1 1,0 0,1-1,0 0,0 0,1 0,0-1,1 0,0 0,0-1,0 0,1 0,0 0,1-1,-1 0,1-1,0 0,0 0,1-1,0-1,-1 1,1-1,5 0,9-6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2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170 153,'-5'28,"-1"30,0 9,1-3,2-6,1-9,0-7,2-7,0-4,0-3,0-1,1 0,-1-1,0 1,0 0,0 1,0-5</inkml:trace>
  <inkml:trace contextRef="#ctx0" brushRef="#br0" timeOffset="582.363">0 321,'36'-46,"2"2,1 2,3 1,1 2,12-7,-46 39,0 0,0 1,1 0,0 0,0 1,0 0,1 1,-1 0,1 1,0 0,0 1,0 0,1 0,-1 1,0 1,0 0,1 1,4 0,-13 0,0 0,0 0,0 0,0 0,-1 0,1 1,0-1,-1 1,1-1,-1 1,0 0,1 0,-1 0,0 0,0 1,0-1,-1 1,1-1,-1 1,1-1,-1 1,0 0,0 0,0 0,0-1,0 1,-1 0,1 0,-1 0,0 0,0 0,0 0,-1 3,-23 98,10-78,-1 0,-1-2,-2 0,0 0,-1-2,-2-1,0 0,-1-1,-1-2,-6 4,27-21,1 0,-1 0,1 0,0 0,-1 1,1-1,0 1,0-1,0 1,0-1,0 1,0-1,1 1,-1 0,0-1,1 1,0 0,-1 0,1 0,0-1,0 1,0 0,0 0,0 0,0-1,0 1,1 0,-1 0,1-1,-1 1,1 0,0-1,-1 1,1 0,0-1,0 1,0-1,0 1,1-1,-1 0,0 1,1-1,66 48,-19-23,-30-18,0 1,-1 1,0 1,0 0,-1 2,-1 0,0 0,-1 2,0 0,2 4,-7-1,-3-1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3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84 395,'-4'38,"-8"27,0 8,1-4,2-9,4-10,-3-9,0-6,1-5,3-2,1-1,6-6,2-5</inkml:trace>
  <inkml:trace contextRef="#ctx0" brushRef="#br0" timeOffset="251.038">282 677,'48'0,"20"0,4 0,-5 0,-10 0,-14 0</inkml:trace>
  <inkml:trace contextRef="#ctx0" brushRef="#br0" timeOffset="790.881">1044 451,'-9'15,"1"-1,0 2,1-1,0 1,1 0,1 1,1-1,0 1,1 0,1 0,1 0,0-13,1 0,1-1,-1 1,0-1,1 1,0 0,0-1,0 1,0-1,1 0,-1 1,1-1,0 0,0 0,0 0,0 0,0 0,1-1,-1 1,1-1,0 1,0-1,0 0,0 0,0 0,0-1,0 1,1-1,-1 0,1 1,-1-1,1-1,-1 1,3 0,5 0,0-1,0 1,-1-2,1 1,0-2,0 1,-1-1,1-1,-1 0,1-1,-1 0,2 0,0-1,-1-1,0 0,0-1,-1 0,0 0,0-1,-1 0,0-1,0 0,-1-1,0 0,0 0,-1 0,-1-1,5-11,-6 15,0-1,-1 0,0 0,-1 0,1 0,-2-1,1 1,-1-1,-1 0,1 1,-1-1,-1 0,0 0,0 0,-1 0,0 1,0-1,-1 0,0 0,-1 1,0 0,0-1,-1 1,0 0,-3-4,3 7,0 0,0 0,-1 0,1 1,-1 0,0 0,0 0,-1 0,1 1,-1 0,0 0,0 1,0-1,0 1,0 0,0 1,-1 0,1 0,0 0,-1 1,1 0,-1 0,1 0,0 1,-1 0,1 0,0 1,-5 1,-47 20,34-12</inkml:trace>
  <inkml:trace contextRef="#ctx0" brushRef="#br0" timeOffset="1105.458">959 621,'29'-24,"14"-8,5 1,-2 11,-7 14,-12 12,-5 6,-1 5,0 0,2-3,1-4,2-9,1-3,1-3,0-4,0-2,1 2,-5 2</inkml:trace>
  <inkml:trace contextRef="#ctx0" brushRef="#br0" timeOffset="2167.634">1467 254,'-1'-1,"0"0,1 1,-1-1,0 0,1 1,-1-1,1 0,-1 0,1 0,0 0,-1 0,1 0,0 1,-1-1,1 0,0 0,0 0,0 0,0 0,0 0,0 0,0 0,0 0,0 0,1 0,-1 0,0 0,1 0,-1 0,0 1,1-1,-1 0,1 0,-1 0,1 1,0-1,-1 0,1 1,0-1,0 0,-1 1,1-1,0 1,0-1,0 1,0-1,-1 1,2 0,45-17,40 14,-85 3,0 0,0 0,0 0,0 1,0-1,0 1,0-1,-1 1,1 0,0-1,0 1,0 0,-1 0,1 0,-1 1,1-1,-1 0,1 1,-1-1,0 1,1-1,-1 1,0-1,0 1,0 0,0 0,-1-1,1 1,0 0,-1 0,1 0,-1 0,0 0,1 0,-1 0,0 0,0 0,-1 0,1 0,0 0,-1 0,-12 34,12-34,-1-1,1 0,0 1,-1-1,1 1,0-1,0 1,0 0,0 0,0-1,0 1,1 0,-1 0,1 0,-1 0,1 0,0-1,0 1,-1 0,1 0,1 0,-1 0,0 0,0 0,1 0,-1 0,1 0,-1 0,1-1,0 1,0 0,0-1,0 1,0 0,0-1,1 1,-1-1,0 1,1-1,-1 0,1 0,-1 0,1 1,0-2,-1 1,1 0,0 0,0 0,0-1,-1 1,1-1,1 1,137 0,-114-2</inkml:trace>
  <inkml:trace contextRef="#ctx0" brushRef="#br0" timeOffset="2538.371">649 875,'105'1,"0"-4,0-4,-1-5,65-18,234-51,-323 66,-62 8</inkml:trace>
  <inkml:trace contextRef="#ctx0" brushRef="#br0" timeOffset="3037.298">1156 988,'191'-18,"-118"20,-73-1,0 1,1-1,-1 1,0 0,0-1,0 1,0 0,-1-1,1 1,0 0,-1-1,1 1,-1-1,0 1,1-1,-1 1,0-1,0 1,0-1,0 0,0 1,0-1,0 0,-1 0,1 0,0 0,-1 0,1 0,0 0,-1-1,1 1,-1 0,0-1,1 1,-1-1,-2 3,-119 74,122-75,-1 0,1 0,0 0,0 1,0-1,1 0,-1 1,0-1,1 0,0 1,-1-1,1 1,0-1,0 1,1-1,-1 1,0-1,1 0,-1 1,1-1,0 0,0 1,0-1,0 0,0 0,1 0,-1 0,0 0,1 0,0 0,-1 0,1-1,0 1,0 0,0-1,0 0,0 1,0-1,1 0,-1 0,0 0,0-1,1 1,-1 0,1-1,-1 0,0 1,1-1,-1 0,1 0,-1-1,2 1,15 1,1-1,-1-1,1 0,-1-2,0 0,1-1,-1-1,-1-1,1-1,-1 0,0-1,8-6,-19 11,17-8</inkml:trace>
  <inkml:trace contextRef="#ctx0" brushRef="#br0" timeOffset="3673.278">1975 197,'68'117,"-38"-71,-3 0,-1 2,-3 1,6 21,-23-53,-1 0,0 1,-2-1,0 1,-1 0,0 0,-2 0,0 0,-1 0,-1 0,0 0,-1 0,-2-1,1 0,-3 3,-1 1,-1-1,-1-1,0 0,-2 0,0-1,-1 0,-1-1,-1-1,0 0,-1-1,0-1,-2 0,-18 11,-10 4,27-19</inkml:trace>
  <inkml:trace contextRef="#ctx0" brushRef="#br0" timeOffset="6970.262">2116 28,'284'-27,"-282"27,-1 0,1 0,0 0,0 0,0 0,0 0,-1 1,1-1,0 1,0-1,-1 1,1 0,0 0,-1-1,1 1,0 0,-1 1,0-1,1 0,-1 0,0 0,1 1,-1-1,0 1,0-1,0 1,0 0,0-1,-1 1,1 0,0-1,-1 1,1 0,-1 0,0 0,-7 69,2-43,-5 286,12-200,-2 255,0-366,1 0,-1 0,0 0,0 0,0 0,0 0,0 0,0 0,-1 0,0 0,1 0,-1 0,0-1,-1 1,1 0,0-1,-1 1,0 0,1-1,-1 0,0 1,0-1,0 0,-1 0,1 0,0 0,-1-1,1 1,-1-1,0 1,1-1,-1 0,0 0,0 0,0 0,-1 0,-183 8,168-3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80,'-1'31,"2"-1,1 1,2-1,1 0,1 0,1-1,2 1,6 13,-14-40,0 0,-1 0,1 0,0 1,1-1,-1 0,1 0,-1 0,1-1,0 1,0 0,0-1,0 1,0-1,1 0,-1 1,1-1,0 0,0-1,-1 1,1 0,0-1,0 0,0 1,1-1,-1-1,0 1,0 0,1-1,-1 1,0-1,0 0,1 0,-1-1,0 1,1 0,-1-1,0 0,0 0,0 0,0 0,1-1,-2 1,1-1,0 0,0 1,0-1,0-2,112-159,-84 113,101-124,-131 173,-1 0,1-1,-1 1,1 0,-1 0,1 0,0 0,0 0,-1 0,1 0,0 0,0 0,0 0,0 0,0 0,0 1,0-1,1 0,-1 1,0-1,0 1,0-1,1 1,-1 0,0 0,1-1,-1 1,0 0,1 0,-1 0,0 0,0 1,1-1,-1 0,0 0,1 1,-1-1,0 1,0-1,0 1,1-1,-1 1,0 0,0 0,0-1,0 1,0 0,0 0,-1 0,1 0,0 0,0 0,-1 1,1-1,0 0,-1 0,1 0,-1 188,-2 236,3-409,-1 0,-1 0,-1-1,0 1,-1 0,0-1,-2 0,0 0,0 0,-1 0,-1-1,-1 0,0-1,0 1,-2-1,1-1,-2 0,0 0,0-1,-9 6,16-14,0 0,0-1,0 1,0-1,-1 0,1 0,-1-1,1 1,-1-1,1 0,-1-1,0 1,0-1,1 1,-1-1,0-1,0 1,1-1,-1 0,0 0,1 0,-1-1,1 1,0-1,-1 0,1 0,0-1,0 1,0-1,0 0,1 0,-1 0,1-1,0 1,0-1,0 0,0 0,1 0,0 0,-1 0,1-1,1 1,-1 0,1-1,-1-1,1-12,1 0,0 0,1 0,1-1,1 1,0 0,1 1,1-1,1 1,1 0,0 0,1 1,1 0,0 0,1 1,1 0,0 1,1 0,13-11,-3-3,-15 18,0 1,1 0,0 0,0 1,1 0,0 0,0 1,1 0,0 1,0 0,0 1,1 0,0 0,0 1,5-1,8 1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9:5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5588 843,'-11'-6,"-1"1,1 0,-1 1,-1 1,1-1,0 2,-1 0,0 0,1 1,-1 1,0 0,1 1,-1 0,0 1,1 0,0 1,-1 1,1 0,0 0,1 1,-1 1,1 0,0 0,1 1,-1 1,1 0,1 0,-1 1,1 0,1 0,0 1,0 0,1 1,1-1,-1 2,2-1,-1 0,2 1,-1 0,2 0,-1 6,1-12,1 1,1-1,-1 1,1 0,1-1,-1 1,1 0,0 0,0-1,1 1,0 0,0-1,1 1,0-1,0 1,0-1,1 0,0 0,0 0,1 0,0 0,0-1,0 1,0-1,1 0,0-1,0 1,0-1,0 0,1 0,0-1,0 1,0-1,3-1,0 0,0-1,1 0,-1-1,0 1,1-2,-1 1,0-2,0 1,1-1,-1 0,0-1,-1 0,1 0,0-1,-1 0,0-1,6-4,9-6,-1-1,-1-2,0 0,-1-1,12-16,90-137,-122 171,0 1,0-1,0 1,0-1,0 1,1 0,-1-1,0 1,0-1,0 1,1-1,-1 1,0-1,0 1,1 0,-1-1,0 1,1 0,-1-1,0 1,1 0,-1-1,1 1,-1 0,1 0,-1 0,0-1,1 1,-1 0,1 0,-1 0,1 0,-1 0,1 0,-1 0,1 0,-1 0,1 0,-1 0,1 0,-1 0,1 0,-1 0,1 1,-1-1,0 0,1 0,-1 0,1 1,-1-1,1 0,-1 1,0-1,1 0,-1 1,0-1,0 0,1 1,-1-1,0 1,10 33,-8-24,10 63,-11-57,1 0,0 0,1 0,1-1,1 1,0-1,1 0,1-1,0 1,4 4,-10-17,1 1,0-1,1 0,-1 0,0 1,0-1,1-1,-1 1,1 0,0-1,0 1,-1-1,1 0,0 0,0 0,0 0,0 0,0-1,0 0,1 1,-1-1,0 0,0 0,0-1,0 1,0-1,0 1,0-1,0 0,0 0,0 0,0-1,-1 1,1-1,0 1,-1-1,1 0,-1 0,0 0,1-1,-1 1,0 0,-1-1,1 1,0-1,1-2,136-196,-79 144,-59 56,0 0,1 1,-1-1,1 0,0 0,-1 1,1-1,-1 1,1-1,0 1,0 0,-1-1,1 1,0 0,-1 0,1 0,0 0,0 1,-1-1,1 1,0-1,-1 1,1-1,0 1,-1 0,1-1,-1 1,1 0,-1 0,0 0,1 1,-1-1,0 0,0 0,0 1,0-1,0 1,0-1,0 1,0-1,0 1,-1-1,1 1,-1 0,15 81,-15-76,0 0,1 1,-1-1,1 1,1-1,0 0,0 1,0-1,1 0,-1-1,2 1,3 6,-5-11,0-1,0 1,0-1,0 1,0-1,0 0,1 0,-1 0,0 0,1 0,-1-1,1 1,-1-1,0 1,1-1,-1 0,1 0,-1 0,1 0,-1-1,1 1,-1 0,1-1,-1 0,1 0,-1 0,0 0,0 0,0 0,1-1,67-42,57-58,10 3,-136 98,0 1,1-1,-1 0,0 1,0-1,0 1,1 0,-1-1,0 1,1 0,-1-1,0 1,1 0,-1 0,0 0,1 0,-1 1,0-1,1 0,-1 1,0-1,1 0,-1 1,0 0,0-1,0 1,1 0,-1-1,0 1,0 0,0 0,0 0,0 0,0 0,-1 0,1 0,0 0,0 0,-1 1,1-1,-1 0,1 0,-1 1,0-1,1 0,-1 1,0-1,0 0,0 1,4 76,-5-67,1 7,-1-14,0 0,0 0,0 0,1 0,0 0,0 0,0-1,0 1,1 0,0 0,0 0,0 0,0 0,0-1,1 1,-1 0,1-1,0 1,0-1,1 0,-1 0,1 0,-1 0,1 0,0 0,0-1,14 6</inkml:trace>
  <inkml:trace contextRef="#ctx0" brushRef="#br0" timeOffset="1336.285">7197 814,'-8'-2,"0"-1,0 1,0 0,0 1,0 0,0 1,-1-1,1 1,0 1,0 0,0 0,-1 0,1 1,1 0,-1 1,0 0,0 0,1 1,0 0,0 0,0 0,0 1,1 0,-1 1,-1 0,0 1,1 0,0 0,0 1,1 0,0 0,0 1,1-1,0 1,1 1,0-1,0 0,1 1,0 0,0 0,2 0,-1 0,1 0,0 0,1 3,0-11,0 0,0 0,0 0,0 1,0-1,1 0,-1 0,1 0,-1 0,1 0,0 0,0 0,0 0,0-1,0 1,0 0,0 0,1-1,-1 1,1-1,-1 1,1-1,-1 0,1 0,0 1,0-1,0 0,-1 0,1-1,0 1,0 0,0-1,0 1,1-1,-1 0,0 1,0-1,0 0,0 0,2-1,80-28,-55 12,-1-2,-1-1,-1-2,-1 0,-1-2,-1 0,3-7,-26 30,0 1,0-1,1 1,-1-1,0 1,0-1,0 1,0-1,0 1,1-1,-1 1,0-1,0 1,1-1,-1 1,0 0,1-1,-1 1,0-1,1 1,-1 0,0-1,1 1,-1 0,1 0,-1-1,1 1,-1 0,1 0,-1 0,1 0,-1-1,1 1,-1 0,1 0,-1 0,1 0,-1 0,1 0,-1 0,1 1,-1-1,1 0,-1 0,1 0,-1 0,1 1,-1-1,1 0,-1 0,0 1,1-1,-1 0,1 1,-1-1,0 0,1 1,-1-1,0 1,1-1,-1 1,0-1,0 1,3 35,-4-31,1 3,-1-1,1 1,0 0,1 0,0 0,0 0,1-1,0 1,0 0,1-1,0 0,0 0,0 1,1-2,0 1,1 0,0-1,0 0,0 0,0-1,1 1,0-1,0 0,1-1,-1 1,1-1,0-1,2 2,0-2,0 0,1 0,-1-1,1 0,0-1,0 0,-1 0,1-1,0 0,0-1,0 0,-1-1,1 0,0 0,-1-1,0 0,1-1,-1 0,-1 0,1-1,0-1,21-13,-1-1,-1-2,-1-1,-1-1,5-9,9-10,-3-1,-2-3,-2 0,-2-2,-2-2,-2-1,-2 0,-3-2,-3-1,-1 0,3-31,-6-73,-15 151,-1 0,0 0,0 1,0-1,-1 1,0-1,-1 1,1 0,-2 0,1 0,-1 0,0 0,0 1,-1 0,1 0,-1 0,-1 0,1 1,-5-3,7 6,0 1,1-1,-1 1,-1 0,1 0,0 0,0 0,0 0,0 1,-1-1,1 1,0 0,-1 0,1 0,0 1,0-1,-1 1,1 0,0 0,0 0,0 0,0 0,0 1,0-1,0 1,1 0,-1 0,0 0,1 0,-2 1,-61 83,53-53,1 2,2-1,1 1,2 1,2 0,0-1,3 1,1 0,2 0,1 0,1 0,3-1,0 0,3 0,1-1,1 0,2-1,4 6,105 158,-85-156,-47-78,-24-16,-2 1,-3 2,-1 2,-33-30,66 72,-10-12,0 2,-2 0,1 1,-2 0,0 2,-1 0,0 1,0 2,-1 0,-1 1,-8-2,7 10,43 13,61 5,0-3,0-4,1-4,0-3,1-3,-1-5,63 3,60 2,-169 0</inkml:trace>
  <inkml:trace contextRef="#ctx0" brushRef="#br0" timeOffset="1636.789">8692 617,'-18'21,"0"1,2 0,0 2,2 0,0 0,2 1,0 1,2 0,1 0,-2 15,9-36,1-1,0 1,0-1,0 1,0-1,1 1,0 0,0-1,0 1,0 0,1-1,0 1,0-1,0 1,0-1,1 1,0-1,0 0,0 0,0 0,1 0,0 0,-1 0,1-1,1 1,-1-1,0 0,1 0,0 0,-1 0,1-1,0 1,1-1,-1 0,0 0,1-1,-1 1,4-1,0 0,0-1,0 1,0-1,0-1,0 0,0 0,0 0,-1-1,1 0,0-1,-1 0,0 0,1 0,-1-1,0 0,-1 0,1-1,-1 0,0 0,0-1,4-4,2-3,-1 0,0-1,-1 0,0-1,-1 0,-1-1,0 0,-2 0,1 0,-2-2,-2 11,0 0,-1-1,0 1,-1-1,0 0,0 0,0 1,-1-1,0 0,-1 0,0 0,0 1,-1-1,1 0,-2 1,1-1,-1 1,0 0,-1 0,1 0,-2 0,1 1,-1 0,1 0,-2 0,1 0,-5-3,4 4,-1 0,1 1,-1 0,0 1,0-1,0 1,0 1,0-1,-1 1,1 0,-1 1,0 0,1 0,-1 1,0 0,0 0,1 0,-10 5</inkml:trace>
  <inkml:trace contextRef="#ctx0" brushRef="#br0" timeOffset="2754.01">9059 1068,'75'-221,"-68"202,1 1,0 0,1 1,1 0,1 0,0 1,1 0,1 1,0 1,3-2,-14 14,1 1,0-1,-1 1,1 0,0 0,0 0,0 0,0 0,0 0,0 1,0 0,0-1,0 1,0 0,0 0,0 1,0-1,0 1,0-1,-1 1,1 0,0 0,0 0,0 1,-1-1,1 1,0-1,-1 1,0 0,1 0,-1 0,0 0,0 1,0-1,0 0,-1 1,1-1,-1 1,1 0,-1 0,0-1,0 1,0 0,0 0,-1 0,1 0,-1 0,1 0,-1 0,0 1,10 190,-10-193,1-1,-1 1,1-1,-1 1,1 0,-1-1,1 1,0-1,-1 0,1 1,0-1,-1 1,1-1,0 0,0 0,-1 1,1-1,0 0,0 0,-1 0,1 0,0 0,0 0,0 0,-1 0,1 0,0 0,0 0,-1-1,1 1,0 0,0-1,-1 1,1 0,0-1,-1 1,1-1,0 1,-1-1,1 1,-1-1,1 1,-1-1,1 0,-1 1,1-1,-1 0,0 1,1-1,-1 0,0 1,0-1,1 0,-1 0,0 0,0 1,0-1,0 0,0 0,0 0,4-4,183-162,-181 162,-1 0,1 0,0 1,0-1,0 1,0 0,1 1,0 0,-1 0,1 0,0 1,1 0,-1 0,0 1,4-1,-8 4,0 0,0 0,0 0,0 0,-1 1,1-1,-1 1,0 0,0-1,0 1,0 0,0 0,0 0,-1 1,0-1,0 0,0 0,0 1,0-1,0 1,-1-1,0 1,0-1,0 1,0-1,0 1,-1-1,1 1,-2 2,2 0,-3 58,6 72,-3-132,1-1,0 0,0 0,0 0,0 0,1-1,-1 1,1 0,-1 0,1-1,0 1,0-1,0 1,1-1,-1 0,1 0,-1 0,1 0,-1-1,1 1,0-1,0 1,0-1,0 0,1 0,16 4</inkml:trace>
  <inkml:trace contextRef="#ctx0" brushRef="#br0" timeOffset="3354.39">10103 588,'-18'31,"1"1,1 1,2 0,1 1,2 1,-5 28,15-61,0 0,0 1,0-1,0 1,1-1,-1 1,1-1,0 1,0 0,0-1,0 1,0-1,0 1,1-1,-1 1,1-1,0 1,0-1,0 1,0-1,0 0,0 1,1-1,-1 0,1 0,-1 0,1 0,0 0,0 0,0-1,0 1,0-1,0 1,0-1,1 0,-1 0,0 0,1 0,-1 0,1 0,-1-1,1 1,-1-1,1 0,0 0,-1 0,1 0,-1 0,1 0,0-1,11-5,0-1,-1-1,0 0,0 0,-1-2,0 1,0-2,-1 1,-1-1,0-1,0 0,1-5,109-170,-120 185,1 0,-1 0,1 0,-1 0,1 0,-1 0,1 1,0-1,0 0,0 0,0 1,1-1,-1 0,0 1,1-1,-1 1,0 0,1 0,0-1,-1 1,1 0,0 0,0 0,-1 1,1-1,0 0,0 1,0-1,0 1,0-1,0 1,0 0,0 0,0 0,0 0,0 0,0 1,0-1,0 1,0-1,0 1,0 0,0-1,-1 1,1 0,0 0,0 0,-1 1,1-1,-1 0,1 1,-1-1,0 1,1-1,-1 1,0 0,1 1,61 173,-45-111,-4-18,-2 1,-2 0,-2 1,-3 1,-1-1,-3 0,-2 1,-2-1,-2 1,-2-1,-2-1,-4 4,8-35,0 1,-2-1,0-1,-1 1,0-1,-2 0,0-1,0 0,-1-1,-1 0,-1-1,0 0,0-1,-1 0,-1-1,0-1,0 0,-1-1,-1-1,1-1,-1 0,-4 0,17-5,1-1,-1-1,0 1,1 0,-1-1,0 0,0 0,1 0,-1 0,0-1,1 1,-1-1,0 0,1 0,-1-1,1 1,-1-1,1 1,0-1,0 0,0 0,0-1,0 1,0 0,0-1,1 0,-1 0,1 0,0 0,0 0,0 0,0 0,1-1,-1 1,1-1,-1-1,0-10,0 0,1-1,1 1,0-1,1 1,1-1,0 1,1 0,1 0,0 0,1 0,1 0,0 1,1 0,0 1,1-1,10-11,4-5,2 1,1 1,2 1,1 1,0 2,30-20,-14 14,2 2,0 2,2 2,1 2,0 3,32-8,-36 15</inkml:trace>
  <inkml:trace contextRef="#ctx0" brushRef="#br0" timeOffset="-2482.159">537 278,'21'34,"26"95,-5 1,10 75,-21-49,-24-107,2 0,3-1,1-1,2 0,3 0,5 6,-22-50,1 0,0 0,0 0,0 0,0-1,0 1,0-1,1 1,-1-1,1 0,0 1,0-1,0-1,0 1,0 0,0-1,0 0,1 1,-1-1,0-1,1 1,-1 0,0-1,1 0,-1 1,1-1,-1-1,1 1,-1 0,1-1,-1 0,0 0,1 0,-1 0,0 0,0-1,0 0,0 1,0-1,0 0,0 0,0-1,-1 1,1-1,17-18,-1-1,-1 0,-1-2,-1 0,-1-1,-1 0,-1-1,-2 0,0-1,-2 0,2-13,91-330,-102 369,0 0,0 0,0 1,0-1,0 0,0 0,0 0,0 0,0 1,0-1,1 0,-1 0,0 0,1 1,-1-1,0 0,1 0,-1 1,1-1,-1 0,1 1,0-1,-1 1,1-1,-1 1,1-1,0 1,0-1,-1 1,1 0,0-1,0 1,-1 0,1-1,0 1,0 0,0 0,0 0,-1 0,1 0,0 0,0 0,0 0,0 0,-1 0,1 1,0-1,0 0,0 0,-1 1,1-1,0 1,0-1,-1 1,1-1,0 1,-1-1,1 1,0 0,28 45,-27-44,178 389,-163-358,-13-24,-1 0,2 0,-1 0,1 0,1-1,-1 0,1 0,1 0,-1-1,1 0,1 0,-1-1,1 0,0 0,1-1,-1 0,1-1,-2-4,0-1,0-1,0 1,-1-1,1 0,-1 0,1-1,-1 0,0 0,0-1,0 0,-1 0,1 0,-1 0,0-1,0 0,0 0,-1 0,0-1,0 0,0 1,-1-1,0-1,1 0,0 1,32-55,-3-1,-3-1,-3-2,-2-1,-3 0,8-53,-12 56,45-164,-53 209</inkml:trace>
  <inkml:trace contextRef="#ctx0" brushRef="#br0" timeOffset="-1667.986">2484 871,'-33'6,"1"2,0 1,0 2,1 1,0 1,-2 4,13-8,1-1,0 1,1 1,0 1,0 1,1 0,-9 10,21-17,0 0,0 0,1 0,-1 1,1-1,1 1,-1 0,1 1,0-1,0 0,1 1,0-1,0 1,1 0,0 0,0 0,0 0,1 0,0 0,0-1,2 6,-2-8,0-1,1 0,0 0,0 0,0 1,0-1,1 0,-1 0,1 0,0-1,-1 1,1 0,1-1,-1 1,0-1,1 0,-1 1,1-1,-1 0,1-1,0 1,0 0,0-1,0 0,0 0,0 1,0-2,1 1,-1 0,0-1,1 1,5-1,0 1,0-1,0-1,0 1,0-2,0 1,0-1,0 0,0-1,6-3,6-6,-1 0,-1-1,0-1,-1-1,0-1,-1 0,-1-1,-1-1,0 0,-2-1,12-20,18-21,19-16,-61 77,1 0,-1 0,1 0,-1 0,1 0,-1 0,1 0,-1 0,0 1,0-1,0 1,0-1,0 1,0-1,0 1,0-1,-1 1,1 0,-1-1,1 1,-1 0,1 0,-1 0,0-1,0 1,0 0,0 0,0-1,-1 1,1 0,0 0,-1 0,2 6,1 11,0 1,2 0,0 0,2-1,0 0,1 0,1-1,0 0,4 5,-10-21,-1 0,1 0,0 0,0 0,0 0,0 0,0 0,0-1,0 1,0-1,1 1,-1-1,1 0,-1 0,1 0,-1 0,1-1,-1 1,1-1,0 1,0-1,-1 0,1 0,0 0,-1 0,1-1,0 1,-1-1,1 0,-1 0,1 1,-1-2,1 1,-1 0,1 0,-1-1,0 1,0-1,0 0,0 0,0 0,0 0,0 0,-1 0,1 0,-1 0,1-1,-1 1,0-1,1-1,57-91,55-66,-114 160,0 1,1-1,-1 0,1 0,-1 0,1 0,-1 0,1 1,-1-1,1 0,0 0,0 1,-1-1,1 0,0 1,0-1,0 1,0-1,0 1,0 0,0-1,0 1,-1 0,1 0,0 0,0-1,0 1,0 0,0 0,0 0,0 1,0-1,0 0,0 0,0 0,0 1,0-1,0 0,0 1,0-1,0 1,0-1,-1 1,1 0,0-1,0 1,-1 0,1 0,0-1,-1 1,1 0,-1 0,1 0,-1 0,1 0,-1-1,1 2,10 101,-10-95,0 5,1 0,0 0,1 0,1 0,0 0,0 0,2-1,-1 0,1 0,1 0,0-1,1 0,2 3,-8-13,0 0,-1 1,1-1,0 0,0 0,0 1,0-2,0 1,0 0,0 0,1-1,-1 1,0-1,0 1,0-1,1 0,-1 0,0 0,0 0,1-1,-1 1,0-1,0 1,0-1,0 0,0 1,0-1,0 0,0-1,0 1,0 0,0 0,0-1,-1 1,1-1,-1 0,1 1,0-2,49-76,36-117,-79 185,-2 5</inkml:trace>
  <inkml:trace contextRef="#ctx0" brushRef="#br0" timeOffset="-1329.873">3387 984,'21'0,"0"0,1-1,-1-1,0-2,0 0,0-1,-1 0,0-2,0-1,0 0,-1-2,11-7,-27 15,0 0,0 0,0-1,0 1,-1-1,1 0,-1 0,0 0,0 0,0 0,0 0,-1 0,1-1,-1 1,0-1,0 1,0-1,0 0,0 1,-1-1,0 0,0 1,0-1,0 0,-1 1,1-1,-1 0,0 1,0-1,0 1,0-1,-1 1,1 0,-1-1,0 1,0 0,0 0,-1 0,1 1,-1-1,1 0,-1 1,0 0,0 0,0 0,0 0,-1 0,1 0,0 1,-1-1,1 1,-1 0,1 0,-1 1,0-1,1 1,-4-1,-3 2,1 0,0 1,-1-1,1 2,0-1,0 1,0 1,1 0,-1 0,1 1,0-1,0 2,0-1,1 1,0 1,0-1,0 1,1 0,0 0,1 1,0 0,0 0,0 0,1 1,0 0,1-1,0 1,0 0,1 1,0-1,1 0,0 1,0-1,1 1,0 6,-1-5,0 0,1-1,0 1,1 0,0-1,1 1,0-1,0 1,1-1,0 0,1 0,0 0,1-1,0 1,0-1,1 0,0-1,1 1,0-1,0 0,1-1,1 1,3 0,0 0,0-1,1-1,0 0,0 0,0-2,1 1,0-2,0 0,0 0,0-2,0 0,0 0,0-1,0-1,1 0,-1-1,0-1,0 0,9-4</inkml:trace>
  <inkml:trace contextRef="#ctx0" brushRef="#br0" timeOffset="4616.546">0 1605,'958'0,"-562"27,737-27,-292 0,-247-27,688 26,-667-27,125 0,-67 1,169-3,-168 5,772-33,-933 31,242-5,60 34,-786-2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1,'44'4,"32"-2,10-2,-7-2,-10 1,-14 0,-10 0,-8 0,-16 1,-11-1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46,'43'0,"34"-5,8-1,-1 0,-9-4,-14 0,-16 2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1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1 198,'33'-10,"21"2,7 2,-4 2,-5 2,-8 1,-6 1,-5 0,-3 1,-2-1,-1 0,0 1,0-1,0 0,-4 0</inkml:trace>
  <inkml:trace contextRef="#ctx0" brushRef="#br0" timeOffset="248.474">1 395,'43'0,"29"-5,6-1,-4 0,-11 1,-11 2,-9 1,-8 0,-9 2</inkml:trace>
  <inkml:trace contextRef="#ctx0" brushRef="#br0" timeOffset="769.141">311 0,'112'33,"-105"-31,23 5,0 1,0 1,-1 1,0 2,-1 1,-1 1,0 2,10 8,-35-23,0 0,0 1,0-1,0 1,-1-1,1 1,-1 0,1 0,-1-1,1 1,-1 0,0 0,0 1,0-1,0 0,-1 0,1 0,0 1,-1-1,0 0,1 1,-1-1,0 0,0 1,0-1,-1 0,1 1,0-1,-1 0,0 0,1 1,-1-1,0 0,0 0,0 0,-1 0,1 0,0 0,-1 0,1 0,-1-1,0 1,0 0,-212 164,161-116,-54 68,97-97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2:54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169 288,'0'680,"0"-656</inkml:trace>
  <inkml:trace contextRef="#ctx0" brushRef="#br0" timeOffset="478.453">0 373,'43'-23,"0"1,2 3,0 2,1 1,1 3,0 1,1 3,9 1,60 5,-114 3,0 1,0 0,0 0,0 0,0 0,-1 0,1 1,0-1,0 1,-1 0,1 0,-1 0,1 0,-1 0,0 0,0 0,0 1,0 0,-1-1,1 1,-1 0,1-1,-1 1,0 0,0 0,0 0,0 0,-1 0,1 1,-1-1,0 0,0 0,0 0,0 2,-4 6,0 0,0 1,-1-1,0-1,-1 1,-1-1,1 0,-2-1,1 1,-1-1,0-1,-1 1,0-2,-1 1,1-1,-1-1,-1 1,-8 3,-138 112,154-119,0 0,0 1,1-1,-1 1,1 0,0 0,0-1,0 1,0 1,1-1,0 0,0 0,0 0,0 1,1-1,-1 0,1 1,0-1,1 1,-1-1,1 0,0 1,0-1,0 0,0 0,1 0,0 0,-1 0,2 0,-1 0,0-1,1 1,-1-1,1 1,0-1,1 0,-1 0,3 2,7 3,0 1,0-2,1 0,-1-1,1 0,1-1,-1-1,1 0,0-1,0 0,0-1,10 0,42 8,-46-7,-17-3,0 0,0 0,0 0,1 1,-1 0,0 0,0 0,0 1,0-1,-1 1,1 0,0 0,-1 0,1 0,-1 1,0 0,2 1,1 9</inkml:trace>
  <inkml:trace contextRef="#ctx0" brushRef="#br0" timeOffset="915.118">1242 118,'-39'25,"2"2,1 1,1 3,1 0,2 2,-14 19,42-48,-1 0,1 0,0 1,0-1,0 1,1 0,0 0,0 0,0 0,1 0,-1 1,1-1,0 1,1-1,-1 1,1 0,1 0,-1 0,1 0,0 0,0-1,0 1,1 0,0 0,0 0,1-1,-1 1,1 0,1-1,-1 1,1-1,0 0,0 0,0 0,1 0,4 2,1 0,1 0,-1-1,1 0,0-1,0 0,0-1,1 0,0 0,0-1,0-1,0 1,0-2,0 0,1 0,-1-1,0 0,1-1,-1-1,0 1,0-2,11-3,-6 1,1-1,-1-1,-1 0,1-2,-1 1,-1-2,0 0,0-1,-1 0,0-1,-1 0,0-1,-1-1,6-9,-7 7,0 0,-1-1,-1 0,0 0,-2-1,0 0,2-11,-6 24,-1-1,0 0,0 0,-1 0,1 0,-2-1,1 1,0 0,-1 0,0 0,-1 1,1-1,-1 0,0 0,0 1,-1-1,0 1,0 0,0-1,-1 2,1-1,-1 0,0 1,0-1,-2 0,-2 1,0 0,0 1,0 0,0 0,-1 1,1 0,-1 0,1 1,-1 0,0 1,0 0,1 0,-1 1,0 0,1 0,-1 1,1 0,-1 1,1 0,0 0,0 0,0 2,-16 7</inkml:trace>
  <inkml:trace contextRef="#ctx0" brushRef="#br0" timeOffset="1193.075">959 514,'39'-24,"21"-13,2-5,-6 5,-7 9,-12 14,-12 13,-6 8,-1 7,1 2,2-3,2-3,2-4,2-2,1-2,-5 3,-5 1</inkml:trace>
  <inkml:trace contextRef="#ctx0" brushRef="#br0" timeOffset="1647.015">1721 6,'38'-1,"-28"-1,-1 1,1 0,-1 0,1 1,-1 1,1 0,-1 0,1 1,-1 0,0 0,1 1,-1 0,-1 1,1 0,0 0,-1 1,3 2,-10-6,0 1,0-1,0 1,0-1,-1 1,1 0,0-1,-1 1,0 0,1-1,-1 1,0 0,1 0,-1-1,0 1,-1 0,1 0,0-1,0 1,-1 0,1 0,-1-1,1 1,-1 0,0-1,1 1,-1-1,0 1,0-1,0 1,-1-1,1 0,0 0,0 1,-1-1,1 0,-1 0,-55 42,35-31,15-9,0 0,1 1,-1 0,1 0,0 0,0 1,0 0,1 0,-1 1,1 0,1 0,-2 1,5-5,1-1,0 0,-1 0,1 0,0 1,-1-1,1 0,0 0,0 0,0 1,0-1,0 0,0 0,1 1,-1-1,0 0,1 0,-1 0,1 1,-1-1,1 0,-1 0,1 0,0 0,-1 0,1 0,0 0,0 0,0-1,0 1,0 0,0 0,0-1,0 1,0 0,0-1,0 1,0-1,1 0,-1 1,0-1,0 0,1 0,-1 0,0 0,0 0,64 7,-61-7,55-1,-33 1</inkml:trace>
  <inkml:trace contextRef="#ctx0" brushRef="#br0" timeOffset="1913.068">2455 147,'-647'458,"219"-150,203-161,175-112,38-19</inkml:trace>
  <inkml:trace contextRef="#ctx0" brushRef="#br0" timeOffset="2363.183">2088 740,'1'-2,"0"0,0 0,0 1,0-1,1 0,-1 1,1-1,-1 1,1-1,-1 1,1 0,0 0,0 0,0 0,-1 0,1 0,0 0,0 1,0-1,0 1,1-1,-1 1,0 0,0 0,0 0,0 0,0 0,0 0,1 1,7-2,-4-1,1 1,-1-1,1 2,-1-1,1 1,-1 0,1 0,-1 1,1 0,-1 0,1 0,-1 1,0 0,0 0,0 1,0 0,2 1,-7 0,0-1,0 1,-1-1,1 1,-1-1,0 1,0 0,0-1,-1 1,1-1,-1 1,0 0,0-1,0 0,-1 1,1-1,-1 0,0 0,0 1,0-2,0 1,0 0,0 0,-1-1,0 1,1-1,-4 2,-168 127,140-91,34-39,0 0,-1 0,1 0,0 0,0 0,0 0,0 0,0 0,0 0,0 0,0 0,0 0,1 0,-1 0,0 0,1 0,-1 0,1 0,-1 0,1 0,-1 0,1 0,-1 0,1-1,0 1,0 0,-1 0,1-1,0 1,0-1,0 1,0-1,0 1,0-1,0 1,0-1,0 0,0 1,0-1,0 0,0 0,0 0,0 0,0 0,0 0,1 0,21 1,0-1,0-1,0 0,0-2,-1-1,1-1,-1-1,0 0,4-4,-19 8,214-65,-195 61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07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509 171,'0'1,"0"-1,0 0,0 1,-1-1,1 1,0-1,-1 0,1 1,0-1,-1 0,1 1,0-1,-1 0,1 1,-1-1,1 0,-1 0,1 1,0-1,-1 0,1 0,-1 0,1 0,-1 0,1 0,-1 0,1 0,-1 0,1 0,-1 0,1 0,-1 0,1 0,-1 0,1 0,-1-1,1 1,-1 0,1 0,0-1,-1 1,1 0,-1-1,1 1,0 0,-1-1,1 1,0 0,-1-1,1 1,0-1,0 1,-1 0,1-1,0 1,0-1,0 1,0-1,0 1,0-1,0 1,0-1,0 1,0-1,0 1,0-1,0 1,0-1,0 0,-7 40,-22 371,1-141,10-203,13-48</inkml:trace>
  <inkml:trace contextRef="#ctx0" brushRef="#br0" timeOffset="6983.697">5138 284,'0'5,"-5"6,-2 6,1 5,6-6,8-5,2-10,5-10,-1-8,-2-1</inkml:trace>
  <inkml:trace contextRef="#ctx0" brushRef="#br0" timeOffset="7262.295">5278 651,'-9'14,"-4"10,1 6,2-3</inkml:trace>
  <inkml:trace contextRef="#ctx0" brushRef="#br0" timeOffset="5517.09">2710 425,'-1'-1,"1"1,-1-1,0 0,0 1,1-1,-1 1,0 0,0-1,0 1,0-1,1 1,-1 0,0 0,0 0,0-1,0 1,0 0,0 0,0 0,0 0,0 1,0-1,1 0,-1 0,0 0,0 1,0-1,0 0,0 1,1-1,-1 1,0-1,0 1,1-1,-1 1,0 0,1-1,-1 1,0 0,1 0,-1-1,1 1,-1 0,1 0,0 0,-1 0,1 0,0-1,-17 45,13 214,4-253,-1 1,1-1,1 1,0 0,0-1,0 0,0 1,1-1,0 0,1 0,-1 0,1 0,0 0,1 0,-1-1,1 1,0-1,0 0,1-1,0 1,-1-1,2 0,-1 0,0 0,1-1,0 1,-1-2,1 1,1 0,-1-1,0 0,0-1,1 0,-1 0,3 0,4-5,0 0,0-1,-1-1,0 0,0-1,0 0,-1-1,0 0,0-1,-1 0,0-1,-1 0,0 0,-1-1,0 0,4-8,49-52,-61 70,0 1,1-1,-1 0,0 0,1 0,-1 1,1-1,-1 0,1 1,-1-1,1 1,-1-1,1 0,0 1,-1-1,1 1,0-1,-1 1,1 0,0-1,0 1,0 0,-1 0,1-1,0 1,0 0,0 0,0 0,-1 0,1 0,0 0,0 0,0 0,0 0,-1 1,1-1,0 0,0 0,0 1,-1-1,1 1,0-1,-1 0,1 1,0-1,-1 1,1 0,0-1,-1 1,1 0,-1-1,1 1,-1 0,0-1,1 1,-1 0,1 0,5 55,-5-42,-2-8,1 0,0 0,0-1,1 1,0 0,0 0,0-1,0 1,1-1,0 1,0-1,1 1,-1-1,1 0,0 0,1 0,-1-1,1 1,0-1,0 0,0 0,1 0,-1-1,1 1,0-1,0 0,0-1,1 1,-1-1,0 0,1 0,0-1,-1 1,1-1,0-1,-1 1,6-1,4-4,1-1,-1-1,0 0,0-1,-1 0,0-1,0-1,-1 0,0-1,-1 0,0-1,0-1,-1 0,-1 0,0-1,-1 0,0-1,-1 0,0 0,-2-1,1 0,-2 0,0-1,1-7,7-119,-14 117</inkml:trace>
  <inkml:trace contextRef="#ctx0" brushRef="#br0" timeOffset="6611.402">4037 368,'-46'19,"1"1,1 2,1 2,1 2,1 2,2 2,-14 14,44-38,1 1,0 1,0-1,1 2,0-1,1 1,-1 0,2 0,-1 0,1 1,1 0,0 0,0 0,1 1,0-1,1 1,0 0,1-1,0 1,0 0,1 0,1 0,0 0,1 1,-1-8,0-1,1 1,0-1,0 0,0 0,0 0,0 0,0 0,1 0,0 0,-1-1,1 0,0 1,0-1,0 0,0 0,1-1,-1 1,1-1,-1 1,1-1,-1 0,1 0,0-1,-1 1,1-1,0 0,-1 0,1 0,0 0,-1-1,1 0,2 0,4-1,-1 0,1-1,-1 0,0 0,0-1,0 0,-1-1,1 0,-1 0,0-1,0 0,2-3,114-163,-72 89,0 3,-46 103,-8 47,-1-48,2 1,1 0,0-1,2 1,1 0,0-1,3 7,-5-26,0 0,0 0,1-1,-1 1,1 0,-1-1,1 1,0-1,0 1,0-1,0 0,0 0,0 1,1-2,-1 1,1 0,-1 0,1-1,0 0,0 1,-1-1,1 0,0 0,0-1,0 1,0-1,0 1,0-1,1 0,-1 0,0 0,0-1,0 1,0-1,0 0,0 1,0-1,-1 0,1-1,0 1,0-1,-1 1,1-1,-1 0,1 0,-1 0,0 0,2-2,10-10,-2-1,1 0,-2-1,0-1,-1 0,-1 0,5-13,16-27,48-102,-83 198,0-23,0 0,2 0,0 1,0-1,2 1,0 0,1 0,0 0,2-1,0 1,1 0,0-1,2 1,0-1,0-1,2 1,0-1,0 0,9 12,-14-24,0-1,-1 1,1-1,0 0,0 1,0-1,0 0,1 0,-1-1,1 1,-1 0,1-1,-1 0,1 1,0-1,0 0,-1 0,1-1,0 1,0-1,0 1,0-1,0 0,0 0,0 0,0 0,0-1,0 1,0-1,-1 0,1 0,0 0,0 0,0 0,-1-1,1 1,-1-1,1 1,-1-1,0 0,0 0,0 0,0-1,1 1,12-20,0-1,-2-1,0 0,-1-1,-2 0,-1 0,-1-1,0-2,33-89,12-20,-43 103,-11 40,-1-1,-4 28,1 1,2-1,1 1,2-1,2 22,0 11,-2 628,0-649,-2 1,-2-1,-2-1,-2 1,-2-1,-1 0,-3-1,-8 15,13-41,0 0,-1-1,-1 0,0 0,-1-1,-1-1,-1 0,0-1,0 0,-1-1,-1-1,-1 1,14-10,0 0,0 0,0 0,0 0,-1 0,1 0,0-1,-1 0,1 1,-1-1,0-1,1 1,-1 0,0-1,1 0,-1 0,0 0,1 0,-1-1,0 1,1-1,-1 0,1 0,-1 0,1 0,-1-1,1 0,0 1,0-1,0-1,0 1,0 0,0-1,0 1,1-1,-1 0,1 0,0 0,0 0,0 0,0 0,1 0,-2-3,-3-17,1 0,1 0,0 0,2 0,1 0,1-1,1 1,2-14,-2 21,3-39,3 0,2 1,2 0,3 1,2 0,3 1,1 1,15-22,-20 44</inkml:trace>
  <inkml:trace contextRef="#ctx0" brushRef="#br0" timeOffset="360.127">1328 58,'-6'3,"-26"11,1 2,0 1,1 2,1 0,1 2,1 1,-1 4,26-25,0 0,1 0,-1 0,1 0,-1 0,1 0,0 1,0-1,-1 0,1 1,0-1,0 1,0-1,0 1,1 0,-1-1,0 1,1 0,-1-1,1 1,-1 0,1 0,0 0,0-1,0 1,0 0,0 0,0 0,1-1,-1 1,0 0,1 0,-1-1,1 1,0 0,0-1,0 1,0 0,0-1,0 1,0-1,0 0,0 1,1-1,-1 0,0 0,1 0,-1 0,1 0,0 0,-1 0,1 0,0-1,196 60,-195-59,0 0,0 1,0 0,-1 0,1 0,-1 0,1 0,-1 1,0-1,0 1,0-1,0 1,0 0,-1 0,1 0,-1 0,0 0,1 0,-2 0,1 0,0 0,-1 1,1-1,-1 0,0 0,0 1,0-1,0 0,-1 0,1 1,-1-1,0 0,0 0,0 0,-1 0,1 1,-70 96,67-97,1 1,-1-1,0 0,0 0,-1 0,1 0,-1-1,1 1,-1-1,0-1,1 1,-1-1,0 1,0-1,0-1,-1 1,1-1,-4 0,-8-4</inkml:trace>
  <inkml:trace contextRef="#ctx0" brushRef="#br0" timeOffset="3012.558">1864 30,'1'-12,"-1"-6,-6 28,-30 208,2-19,29-143,10-55,1-6</inkml:trace>
  <inkml:trace contextRef="#ctx0" brushRef="#br0" timeOffset="3264.003">1638 200,'43'-5,"38"-6,11-2,-6-3,-13 1,-14 4,-12 2,-9 4,-12 2</inkml:trace>
  <inkml:trace contextRef="#ctx0" brushRef="#br0" timeOffset="4399.008">1045 708,'48'0,"54"-5,20-7,3 0,-5-4,-14 1,-10-1,-16 1,-13 4,-8 3,-9 4,-9 2,-5 1,-6 2,-6-1</inkml:trace>
  <inkml:trace contextRef="#ctx0" brushRef="#br0" timeOffset="8128.411">1 1244,'502'-32,"-170"17,1500-114,-624 93,440 21,-1487 15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87,'0'484,"-21"-377,17-99</inkml:trace>
  <inkml:trace contextRef="#ctx0" brushRef="#br0" timeOffset="278.811">1 144,'38'-14,"28"-10,11-1,-2 4,-4 6,-9 0,-7 3,-6 4,-8 2,-6 3,-3 2,-4 1,-5 5,-3 2,1 0,1-2,2-1,-3-2</inkml:trace>
  <inkml:trace contextRef="#ctx0" brushRef="#br0" timeOffset="599.729">904 398,'39'-5,"26"-1,8 0,-4 1,-14 2</inkml:trace>
  <inkml:trace contextRef="#ctx0" brushRef="#br0" timeOffset="869.87">989 116,'5'39,"6"26,1 7,-1-3,2-9,0-10,-4-9,2-6,0-4,-3-3,-3-1,-1-1,-3-5</inkml:trace>
  <inkml:trace contextRef="#ctx0" brushRef="#br0" timeOffset="1270.317">1356 173,'108'401,"-79"-340,-28-60,0 1,0-1,0 0,0 0,0 0,1 0,-1 0,0 0,0 0,1 0,-1-1,0 1,1 0,-1-1,1 1,-1-1,1 1,-1-1,1 0,0 0,-1 0,1 0,-1 0,1 0,-1 0,1 0,-1-1,1 1,-1 0,1-1,-1 0,1 1,-1-1,0 0,1 1,-1-1,0 0,1 0,-1 0,0 0,8-10,0 0,-1 0,0 0,0-1,-2-1,1 1,-2-1,1 0,-2 0,1-5,4-5,129-401,-128 396,0 4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31,'20'0,"20"-5,8-2,1 1,-3 1,-5 2,-4 0,-4 2,-2 1,-3 0,0 0,-1 0,1 1,-1-1,-4 0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39,'38'-4,"27"-3,8 1,-4 2,-10-5,-13 1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22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189 396,'-21'18,"1"2,1 1,1 0,1 2,1-1,0 2,2 0,1 1,1 1,1 1,9-23,0 0,1 0,-1 0,1 0,0 0,0 1,1-1,-1 0,1 0,0 1,0-1,0 0,1 0,-1 1,1-1,0 0,0 0,1 0,-1 0,1 0,0 0,0-1,0 1,0 0,1-1,0 0,-1 1,1-1,1 0,-1-1,0 1,1 0,-1-1,1 0,-1 0,1 0,0 0,1 0,13 2,2 0,-1-1,0-1,0-1,1 0,-1-2,1 0,-1-1,0-1,0-1,0-1,13-5,63-35,-74 34</inkml:trace>
  <inkml:trace contextRef="#ctx0" brushRef="#br0" timeOffset="332.388">696 396,'-19'23,"0"1,2 1,1 1,0 1,2 0,2 0,0 2,2-1,-1 9,9-34,1 1,-1-1,1 1,0 0,1-1,-1 1,1 0,-1 0,1 0,0-1,1 1,-1 0,1 0,-1-1,1 1,0 0,1-1,-1 1,1 0,-1-1,1 0,0 1,0-1,0 0,1 0,-1 0,1-1,0 1,0 0,0-1,0 0,0 0,0 0,1 0,-1 0,0-1,1 1,2 0,8 0,0-1,0 0,0-1,1 0,-1-1,0-1,0 0,0-1,-1 0,1-1,-1-1,0 0,0-1,0 0,-1-1,1-1,-2 0,1 0,-1-1,-1-1,0 1,0-2,-1 1,0-2,-1 1,0-1,0 0,-2 0,0-1,0 0,-1 0,0-1,-3 8,0 0,-1 0,0 0,1-1,-2 1,1 0,-1-1,0 1,0 0,-1-1,0 1,0 0,-1 0,1 0,-1 0,0 0,-1 0,0 0,0 1,0-1,0 1,-1 0,0 0,0 0,0 0,-1 1,0 0,1 0,-2 0,1 0,0 1,-1 0,1 0,-1 0,0 1,0 0,-3-1,-37 5,27 3</inkml:trace>
  <inkml:trace contextRef="#ctx0" brushRef="#br0" timeOffset="782.899">1063 706,'18'-70,"-12"42,1 1,1 0,1 1,2-1,0 2,8-12,-19 37,0-1,0 1,0-1,0 1,0-1,1 1,-1 0,0-1,0 1,0-1,0 1,1-1,-1 1,0-1,0 1,1 0,-1-1,0 1,1 0,-1-1,0 1,1 0,-1-1,1 1,-1 0,1 0,-1-1,0 1,1 0,-1 0,1 0,-1 0,1 0,-1 0,1 0,-1 0,1 0,-1 0,1 0,-1 0,1 0,-1 0,1 0,-1 0,1 0,-1 1,0-1,1 0,-1 0,1 1,-1-1,0 0,1 0,-1 1,1-1,-1 1,0-1,0 0,1 1,-1-1,0 1,0-1,1 0,-1 1,0-1,0 1,9 40,-7-27,-2-8,1 0,0 0,0 0,0 0,1-1,0 1,0 0,1-1,-1 1,1-1,0 0,1 0,-1 0,1 0,0 0,0-1,1 0,-1 0,1 0,0 0,0-1,0 0,0 0,1 0,-1-1,1 1,5 0,-4-1,0-1,0 0,-1 0,1-1,0 0,0 0,0 0,0-1,-1 0,1-1,0 1,-1-1,1-1,-1 1,0-1,1 0,-1-1,-1 1,1-1,0 0,-1 0,0-1,0 0,0 0,-1 0,0 0,0-1,0 0,0 0,1-3,39-107,-41 94</inkml:trace>
  <inkml:trace contextRef="#ctx0" brushRef="#br0" timeOffset="1169.558">1938 114,'-13'10,"-20"12,1 2,2 2,0 0,2 2,1 1,-22 31,47-59,1 1,-1-1,0 1,1-1,-1 1,1 0,0 0,0 0,-1 0,1 0,0 0,0 0,1 0,-1 0,0 0,1 0,-1 1,1-1,0 0,0 0,0 1,0-1,0 0,0 0,1 1,-1-1,1 0,-1 0,1 0,0 0,0 0,0 0,0 0,0 0,1 0,-1 0,0 0,1-1,-1 1,1-1,0 1,0-1,-1 1,1-1,0 0,1 0,102 4,-96-7,-1 1,1 0,0 1,-1 0,1 0,-1 1,1 0,-1 0,1 1,-1 0,1 0,-1 1,0 0,0 1,-1 0,1 0,3 3,-9-5,-1-1,1 1,-1-1,1 1,-1 0,0 0,0 0,0 0,0 0,0 0,0 0,-1 0,1 0,-1 0,1 1,-1-1,0 0,0 0,0 0,0 1,0-1,0 0,-1 0,1 0,-1 1,1-1,-1 0,0 0,0 0,0 0,0 0,0 0,0-1,-1 1,1 0,-1-1,1 1,-1 0,0-1,0 1,-74 57,76-58,-164 110,150-100</inkml:trace>
  <inkml:trace contextRef="#ctx0" brushRef="#br0" timeOffset="1411.35">2531 1,'-29'43,"-19"38,-1 11,3-6,9-13,11-9,9-11,9-9,5-8,8-10,2-4,2-6</inkml:trace>
  <inkml:trace contextRef="#ctx0" brushRef="#br0" timeOffset="1600.443">2080 368,'53'0,"22"0,3 0,-2 4,-9 3,-12-1,-9-1,-9 3,-5 1,-4-2,-6-2</inkml:trace>
  <inkml:trace contextRef="#ctx0" brushRef="#br0" timeOffset="1816.16">2814 622,'0'14,"0"5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3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0,'-4'5,"-12"16,-3 9,-3 4,-2 2,2-2,1 0,-2-8,4-2,0 0,-1-6,2 1,0-4,3 0,-1-2,2-3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1,'34'238,"-21"-145,-4 2,-4-1,-4 0,-4 2,1 40,30 236,1-27,-29 313,30-275,-20-217,7 87,10-56,0-28,1-28,3 90,-60 46,-1 7,30-282,-1 3,0 0,0 0,1 0,-1 0,1 0,0 0,1 0,-1 0,1 0,0 0,0 0,0 0,1-1,0 1,0 0,0-1,0 1,1-1,0 0,0 0,0 0,0 0,0 0,1-1,0 1,0-1,0 0,0 0,0-1,3 2,13 1</inkml:trace>
  <inkml:trace contextRef="#ctx0" brushRef="#br0" timeOffset="1213.286">0 2400,'169'-22,"309"5,-428 13,1195-66,752 71,-1379-27,-10-3,47-3,1010 34,-1573-19,-73 12</inkml:trace>
  <inkml:trace contextRef="#ctx0" brushRef="#br0" timeOffset="3984.74">395 2316,'3'-2,"0"0,-1 0,1 0,-1-1,1 1,-1-1,0 1,0-1,0 0,0 0,0 0,-1 0,0 0,1 0,-1 0,0 0,0-1,0 0,0 1,16-38,1 0,2 2,2 0,1 1,3 2,0 0,10-7,164-227,-137 186,4 3,3 2,4 4,2 4,64-45,-122 101,180-153,-112 92,3 4,83-50,-113 81,6-1,3 2,1 4,2 2,42-12,54 1,-133 39,0 2,1 1,-1 2,0 2,21 3,115 24,-136-27,0 2,0 2,0 1,0 1,-1 2,0 2,-1 0,10 7,239 142,2-6,-187-101,108 74,-105-53,-67-52,-2 1,0 1,-1 1,-2 2,-1 1,6 9,162 210,63 99,-89-163,-8 6,75 71,39 17,8-5,-230-226,2-3,2-2,54 30,-72-47,186 106,-23-34,146 65,-133-90,42-39,-242-28,0-2,1 0,-1 0,1-2,-1 1,1-2,-1 0,11-2,201-44,-29 20,-181 26,-1-1,1 0,-1-2,0 0,0 0,0-2,-1 0,0 0,0-1,0-1,-1 0,0-1,-1-1,0 0,9-9,90-67,-5-6,193-139,-124 80,-142 121,-2-2,-1-1,-1-2,10-17,-33 43,194-188,-14-15,-140 165,200-182,-137 131,-102 94</inkml:trace>
  <inkml:trace contextRef="#ctx0" brushRef="#br0" timeOffset="5703.001">7564 2146,'1300'0,"-1103"-27,85-4,622 33,-679-31,-99 21,-109 11</inkml:trace>
  <inkml:trace contextRef="#ctx0" brushRef="#br0" timeOffset="8119.861">11402 1525,'-32'101,"20"-76,-141 304,123-207,30-118,0 0,0 0,0 0,0 0,1 0,0 0,0 0,0-1,0 1,1 0,-1-1,1 1,0-1,0 1,0-1,0 0,1 0,-1 0,1 0,0 0,0-1,0 1,0-1,1 0,-1 0,0 0,1 0,-1-1,1 1,2-1,142 9,-105-12,26-15,-57 4</inkml:trace>
  <inkml:trace contextRef="#ctx0" brushRef="#br0" timeOffset="8482.206">11035 1779,'138'26,"-104"-25,1-2,-1-2,0-1,0-1,0-2,14-6,32-4,-47 9,-5-1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3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0 110,'0'17,"1"0,0 0,1 0,1 0,0 0,1-1,7 16,-9-26,0-1,1 0,-1 0,1 0,0-1,1 1,-1-1,1 1,0-1,0-1,0 1,1 0,-1-1,1 0,0 0,0 0,0-1,0 1,0-1,1-1,-1 1,1-1,-1 0,1 0,2 0,7-2,-1-1,0-1,0 0,0-1,-1-1,1 0,-1 0,0-2,0 1,-1-2,0 0,0 0,-1-1,0 0,-1-1,1-1,3-1,72-69,-83 80,0 1,0 0,0 0,0 0,0 0,0 0,0 1,0-1,0 1,0 0,0 0,0 0,-1 0,1 1,0-1,-1 1,1-1,-1 1,1 0,-1 0,0 0,23 12,-13-12,0 0,0-1,0-1,0 0,0-1,0 0,0-1,0 0,-1 0,1-2,-1 1,1-2,-1 1,-1-2,1 1,-1-1,0-1,0 0,-1 0,1-1,-2 0,1-1,-1 0,0-1,30-50,-34 40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33 120,'0'-120,"-16"172,8 9,2-1,4 1,2 0,3 1,-1 43,-2 89,0-194,1-1,-1 1,1 0,-1-1,1 1,0 0,-1-1,1 1,-1 0,1 0,0 0,-1 0,1 0,0 0,-1 0,1 0,0 0,-1 0,1 0,0 0,-1 0,1 0,-1 1,1-1,0 0,-1 0,1 1,-1-1,1 0,-1 1,1-1,-1 1,1-1,-1 1,1-1,-1 1,0-1,1 1,-1-1,0 1,1-1,-1 1,0 0,0-1,1 1,-1-1,0 1,0 0,0-1,0 1,0 0,0-1,0 1,0 0,0-1,0 1,-1-1,1 1,0 0,0-1,0 1,-1-1,1 1,117-158,-109 148,-1 2,0-1,0 1,0 0,1 0,0 1,1 0,-1 1,1-1,0 2,0-1,1 1,5-1,-12 6,0 0,1 0,-1 0,0 1,0-1,0 1,0 0,0-1,0 2,-1-1,1 0,-1 0,1 1,-1-1,0 1,0 0,0 0,0 0,0 0,-1 0,1 0,-1 0,0 1,0-1,0 0,-1 1,1-1,-1 0,1 1,-1-1,0 1,-1-1,1 1,-1-1,1 0,-1 1,-1 2,4 25,0-17,-2-9,0 0,1 0,-1 0,1 0,0-1,0 1,1 0,-1 0,1-1,0 1,0-1,1 1,-1-1,1 0,0 0,0 0,0 0,1-1,0 1,-1-1,1 0,1 1,14 3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0 198,'21'4,"1"-1,0-1,-1-1,1-1,0-1,-1 0,1-2,-1 0,1-2,-1 0,-1-2,1 0,7-4,-25 9,1 0,-1 0,0 0,1 0,-1 0,0 0,0-1,-1 0,1 0,-1 1,1-1,-1-1,0 1,0 0,0-1,0 1,-1-1,1 1,-1-1,0 0,0 1,-1-1,1 0,-1 0,1 0,-1 1,-1-1,1 0,0 0,-1 0,0 0,0 1,0-1,0 0,-1 1,1-1,-1 1,0 0,0-1,0 1,0 0,-1 0,1 0,-1 0,0 1,0-1,0 1,0 0,0 0,0 0,-3-1,-1 1,0 1,-1 1,1-1,0 1,0 0,0 1,-1 0,1 0,0 1,0-1,0 2,1-1,-1 1,0 0,1 0,0 1,0-1,0 2,0-1,0 0,1 1,0 0,0 1,-3 3,-7 9,1 1,1 0,0 1,1 0,1 1,2 1,-1 0,8-19,0 1,0 0,0 0,0 0,1 0,-1 1,1-1,0 0,0 0,1 1,-1-1,1 1,0-1,0 0,1 1,-1-1,1 1,0-1,0 0,0 0,1 0,-1 1,1-1,0-1,0 1,1 0,-1 0,1-1,0 1,0-1,0 0,0 0,10 3,0-1,0-1,0 0,0-1,1 0,-1-1,1-1,0 0,-1-1,1 0,0-1,-1-1,1 0,-1-1,1 0,6-3,10-4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9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57,'-4'29,"-3"24,1 7,2-1,5-1,3-6,1-7,-1-6,0-5,-2-4,-1-1,0-2,-1 0,0 0,0-9,0-13,0-7</inkml:trace>
  <inkml:trace contextRef="#ctx0" brushRef="#br0" timeOffset="285.006">1 142,'37'-19,"1"1,0 2,1 2,1 1,12 0,15-3,1 4,0 2,0 3,0 4,29 3,15 0,-88 0</inkml:trace>
  <inkml:trace contextRef="#ctx0" brushRef="#br0" timeOffset="735.533">933 340,'29'-5,"19"-1,6 0,-2 1,-4 1,-5 2,-7 1,-3 1,-8 0</inkml:trace>
  <inkml:trace contextRef="#ctx0" brushRef="#br0" timeOffset="987.724">989 537,'52'-5,"24"-1,2 0,-7 1,-10 2,-17-4,-14-1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48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0 140,'17'38,"18"120,-54 13,19-171,1-1,-1 1,1 0,-1 0,0 0,1 0,-1 0,1 0,-1 0,1 0,-1 0,1 0,-1 0,0 0,1 1,-1-1,1 0,-1 0,0 0,1 1,-1-1,1 0,-1 0,0 1,1-1,-1 0,0 1,1-1,-1 0,0 1,0-1,1 0,-1 1,0-1,0 1,0-1,0 0,0 1,1-1,-1 1,0-1,0 1,0-1,0 1,0-1,0 0,0 1,0-1,-1 1,1-1,0 1,0-1,0 0,0 1,-1 0,20-36,26-173,16 67,-57 130,0 2,1-1,0 0,1 1,0 0,1 0,-1 1,2 0,-1 0,1 0,0 1,1 0,-1 1,1 0,7-3,-14 8,-1 1,0-1,1 1,-1-1,1 1,-1 0,1 0,0 0,-1 0,1 0,-1 0,1 0,-1 0,1 0,-1 1,1-1,-1 1,0-1,1 1,-1 0,1-1,-1 1,0 0,0 0,1 0,-1 0,0 0,0 0,0 0,0 1,0-1,-1 0,1 0,0 1,0-1,-1 1,1-1,-1 0,1 1,-1-1,0 1,1-1,-1 1,0-1,0 1,0 0,0-1,-1 1,-8 75,1-4,12-56</inkml:trace>
  <inkml:trace contextRef="#ctx0" brushRef="#br0" timeOffset="564.704">537 309,'50'-9,"-27"6,0-1,0-1,-1-1,1-1,-1-1,-1-1,0-1,14-8,-32 16,0 0,0 1,0-1,0 0,-1 0,1-1,-1 1,1 0,-1-1,0 0,0 1,0-1,0 0,-1 0,1 0,-1 0,0-1,0 1,0 0,0 0,0-1,-1 1,1 0,-1-1,0 1,0-1,-1 1,1 0,0-1,-1 1,0 0,0-1,0 1,0 0,-1 0,1 0,-1 0,0 0,0 0,0 0,0 1,0-1,0 1,-1 0,1-1,-1 1,0 0,-3 0,0 0,1 0,-1 0,0 1,0 0,0 0,0 1,-1-1,1 1,0 1,0-1,0 1,0 0,0 1,0-1,0 1,1 0,-1 0,0 1,1 0,0 0,-2 1,-5 4,-1 0,1 1,1 0,0 1,0 0,1 1,0 0,-6 10,-37 86,52-103,0 0,0 0,0 1,1-1,-1 0,1 0,0 0,0 1,1-1,-1 0,1 0,0 1,0-1,0 0,1 0,-1 0,1 0,0-1,0 1,0 0,1-1,-1 1,1-1,0 0,0 0,1 1,14 8,1-1,1-1,0-1,0 0,1-1,0-2,0 0,1-1,0-1,21 1,97 0,-115-6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3:5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0,'0'5,"0"6,5 6,1 6,0 2,-1 3,-1 1,-2 1,-1-1,-1 0,0 0,-5 0,-1-1,0-4</inkml:trace>
  <inkml:trace contextRef="#ctx0" brushRef="#br0" timeOffset="247.242">0 480,'39'-5,"27"-6,6-1,-3 1,-9 2,-10 4,-9 1,-11 3</inkml:trace>
  <inkml:trace contextRef="#ctx0" brushRef="#br0" timeOffset="664.895">142 678,'17'-6,"0"2,-1 0,2 0,-1 2,0 0,0 1,1 1,9 1,-26-1,1 0,0 0,-1 0,1 0,0 1,-1-1,1 0,0 1,-1-1,1 1,-1 0,1-1,-1 1,1 0,-1 0,0 0,1 0,-1 0,0 0,0 0,0 0,1 1,-1-1,0 0,-1 1,1-1,0 1,0-1,-1 1,1-1,-1 1,1-1,-1 1,0 0,1-1,-1 1,0 0,0-1,0 1,0 0,-1-1,1 1,0 0,-1-1,1 1,-1-1,0 1,1-1,-1 1,0-1,0 1,0-1,0 1,-57 73,58-75,-100 121,99-119,0 1,0-1,-1 0,2 1,-1-1,0 1,0-1,1 1,-1-1,1 1,0-1,0 1,0-1,0 1,0 0,1-1,-1 1,1-1,-1 1,1-1,0 0,0 1,0-1,0 0,1 1,-1-1,1 0,-1 0,1 0,0 0,-1 0,1-1,0 1,0-1,1 1,-1-1,0 1,1-1,2 1,1 1,0-1,0-1,0 1,-1-1,2 0,-1 0,0-1,0 1,0-1,0-1,0 1,0-1,0 0,5-2,38-20,-30 12</inkml:trace>
  <inkml:trace contextRef="#ctx0" brushRef="#br0" timeOffset="1550.965">650 875,'131'-290,"-108"246,2 0,1 2,32-39,-21 41,-24 71,-10 193,-4-222,1 0,0 0,1 0,-1 0,0 0,0 0,1 0,0 0,-1 0,1 0,0-1,0 1,-1 0,2 0,-1-1,0 1,0-1,0 1,1-1,-1 1,1-1,-1 0,1 1,0-1,-1 0,1 0,0 0,0-1,-1 1,1 0,0-1,0 1,0-1,0 0,0 1,0-1,0 0,0 0,0 0,0-1,0 1,0 0,0-1,0 1,0-1,0 0,-1 1,1-1,0 0,0 0,-1 0,1-1,-1 1,1 0,-1-1,1 1,-1 0,0-1,1 0,136-222,-94 167,-43 57,-1 0,1 0,0 0,-1 0,1 0,0 1,-1-1,1 0,0 0,-1 0,1 1,-1-1,1 0,0 1,-1-1,1 1,-1-1,1 0,-1 1,1-1,-1 1,0-1,1 1,-1-1,0 1,1 0,-1-1,0 1,1-1,-1 1,0 0,0-1,0 1,0 0,0-1,0 1,0 0,0-1,0 1,0 0,0-1,0 1,0 0,0-1,-1 1,1 0,1 3,22 137,18-6,-34-118</inkml:trace>
  <inkml:trace contextRef="#ctx0" brushRef="#br0" timeOffset="4947.845">1553 254,'2'-2,"-1"0,1 0,0 0,0 0,-1 1,1-1,0 0,1 1,-1-1,0 1,0 0,0 0,1 0,-1 0,1 0,-1 0,1 1,-1-1,1 1,-1 0,1 0,-1 0,1 0,-1 0,1 0,0 1,-1-1,1 1,-1-1,0 1,1 0,-1 0,0 0,1 1,-1-1,0 1,0-1,0 1,0-1,0 1,-1 0,1 0,0 0,-1 0,1 0,-1 0,0 1,0-1,0 0,0 1,0-1,0 1,-1-1,1 2,38 216,-33-190,2-1,0-1,2 1,1-2,2 1,4 6,10 3,-26-37,-1 1,0 0,1-1,-1 1,1-1,-1 1,1-1,0 0,-1 1,1-1,-1 1,1-1,0 0,-1 0,1 1,0-1,-1 0,1 0,0 0,-1 0,1 0,0 1,0-1,-1-1,1 1,0 0,-1 0,1 0,0 0,0 0,-1-1,1 1,-1 0,1-1,0 1,-1 0,1-1,-1 1,1-1,0 1,-1-1,1 1,-1-1,0 1,1-1,-1 1,1-1,-1 0,0 1,0-1,1 0,-1 1,0-1,0 0,0 1,0-1,0 0,0 0,111-308,-40 139,-71 170,3-5,-1 0,0 0,0 0,-1 0,1 0,-1 0,0 0,0-1,-1 1,0 0,0-1,0 1,-1 0,1-1,-1 1,-1-2,-3 1</inkml:trace>
  <inkml:trace contextRef="#ctx0" brushRef="#br0" timeOffset="5433.565">2231 113,'63'-9,"-57"7,0 0,0 0,0 0,0 1,1 0,-1 0,0 1,0 0,1 0,-1 0,0 1,0 0,0 0,1 0,-1 1,0 0,-1 0,1 0,0 1,-1 0,1 0,2 2,-7-2,0-1,1 0,-1 0,0 0,0 1,0-1,-1 0,1 1,-1-1,1 1,-1-1,0 1,0-1,0 1,0-1,0 1,0-1,-1 1,1-1,-1 0,0 1,0-1,1 0,-2 1,1-1,0 0,0 0,-1 0,0 1,-49 58,-71 48,120-107,0-1,0 0,1 0,-1 1,1-1,-1 1,1 0,-1-1,1 1,0 0,0 0,0-1,0 1,0 0,0 0,1 0,-1 0,1 1,-1-1,1 0,0 0,0 0,0 0,0 0,0 0,0 1,1-1,-1 0,0 0,1 0,0 0,0 0,0 0,-1 0,2 0,-1-1,0 1,0 0,1 0,-1-1,0 1,1-1,0 0,-1 1,1-1,0 0,1 1,15 2,1-1,0-1,-1 0,1-1,0-1,0-1,0-1,-1-1,1 0,13-5,57-6,-59 11,-4 2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02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353 254,'-8'-4,"1"1,-1 0,0 1,1 0,-1 0,0 0,0 1,0 0,0 1,-1 0,1 0,0 0,0 1,0 1,0-1,0 1,0 1,1-1,-1 1,-6 4,-143 59,156-65,-1-1,1 1,-1 0,1 0,0 0,0 0,-1 0,1 0,0 0,0 0,0 0,0 0,0 1,0-1,0 0,1 1,-1-1,0 1,1-1,-1 1,1-1,-1 1,1-1,0 1,0-1,0 1,0-1,0 1,0 0,0-1,0 1,1-1,-1 1,0-1,1 1,0-1,-1 1,1-1,0 0,0 1,-1-1,1 0,0 1,0-1,1 0,-1 0,0 0,0 0,0 0,1 0,-1-1,0 1,1 0,-1 0,1-1,-1 1,1-1,-1 0,1 1,-1-1,1 0,0 0,-1 0,2 0,121 24,-108-22,45 15,-59-16,-1-1,0 1,0 0,0 0,0 0,0 0,0 0,0 0,0 0,0 0,-1 0,1 0,0 0,-1 0,1 1,0-1,-1 0,0 0,1 1,-1-1,0 0,0 1,1-1,-1 1,0-1,0 0,-1 1,1-1,0 0,0 1,-1-1,1 0,-1 1,1-1,-1 0,1 0,-1 0,0 1,0-1,1 0,-1 0,-1 0,-5 8,0 0,-1-1,0 0,-1 0,0-1,0 0,0 0,-1-1,-9 4,-35 26,-4 22,57-57,0 1,-1 0,1 0,0 0,0 0,0 0,0 0,0 0,1 0,-1 1,1-1,-1 0,1 0,0 1,0-1,0 0,0 0,0 1,1-1,-1 0,1 0,-1 0,1 1,0-1,0 0,0 0,0 0,0 0,0 0,0-1,1 1,-1 0,1 0,0 0,4 2,0 0,1 0,-1-1,1 1,-1-1,1-1,0 1,0-1,0-1,1 1,-1-1,0 0,1-1,-1 0,0 0,1 0,-1-1,0 0,0-1,1 0,-1 0,0 0,-1-1,1 0,0 0,-1-1,0 1,1-2,-2 1,3-2,8-9</inkml:trace>
  <inkml:trace contextRef="#ctx0" brushRef="#br0" timeOffset="316.264">211 0,'-16'37,"2"0,2 1,2 1,1 0,2 0,1 1,1 29,5-29,1 0,2 0,2 0,2 0,5 14,-3-9,11 198,-21-161,-1-58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0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46,'4'43,"2"1,1-1,3 0,2-1,1 0,17 35,-27-70,63 160,-66-166,0 0,0 0,-1 0,1-1,0 1,0 0,1 0,-1 0,0 0,0 0,0 0,1 0,-1 0,0 0,1 0,-1-1,1 1,-1 0,1 0,-1 0,1-1,0 1,-1 0,1-1,0 1,-1-1,1 1,0-1,0 1,0-1,0 1,-1-1,1 0,0 1,0-1,0 0,0 0,0 0,0 0,0 0,0 0,0 0,0 0,0 0,0 0,0 0,-1-1,1 1,0 0,0-1,0 1,0 0,0-1,-1 1,1-1,0 0,0 1,-1-1,1 0,76-174,-56 131,-1-1,-3-1,-2 0,-1-1,2-23,11-15,-18 71</inkml:trace>
  <inkml:trace contextRef="#ctx0" brushRef="#br0" timeOffset="416.27">678 328,'29'0,"19"0,6 0,-1 0,-5 0,-6 0,-5 0,-5 0,-7 0</inkml:trace>
  <inkml:trace contextRef="#ctx0" brushRef="#br0" timeOffset="667.591">706 526,'33'-5,"27"-1,6 0,-2 1,-8 1,-13 2</inkml:trace>
  <inkml:trace contextRef="#ctx0" brushRef="#br0" timeOffset="1244.601">1129 752,'44'-91,"-27"50,2 0,2 1,2 1,1 1,2 1,1 1,2 2,21-19,-49 51,-1 1,1 0,0 0,0 0,-1-1,1 1,0 0,0 0,0 0,0 0,0 1,0-1,1 0,-1 0,0 1,0-1,0 0,1 1,-1-1,0 1,1 0,-1-1,0 1,1 0,-1 0,1 0,-1 0,0 0,1 0,-1 0,0 1,1-1,-1 0,0 1,1-1,-1 1,0-1,0 1,1 0,-1 0,0-1,0 1,0 0,0 0,0 0,0 0,0 0,0 0,-1 0,1 1,0-1,0 0,-11 98,1-60,4 31,5-69,0 0,0 1,0-1,0 0,0 0,0 0,0 1,1-1,-1 0,0 0,1 0,-1 0,1 1,-1-1,1 0,0 0,-1 0,1 0,0 0,0-1,0 1,0 0,0 0,0 0,0-1,0 1,0 0,0-1,0 1,0-1,0 0,0 1,0-1,1 0,-1 1,0-1,0 0,1 0,-1 0,0 0,0 0,0-1,1 1,-1 0,0 0,0-1,0 1,0-1,0 1,1-1,-1 1,0-1,0 0,0 0,124-107,51-37,-176 144,1 0,0-1,0 1,0 0,0-1,1 1,-1 0,0 0,0 0,1 0,-1 0,0 1,1-1,-1 0,1 0,-1 1,1-1,-1 1,1 0,0-1,-1 1,1 0,-1 0,1 0,0 0,-1 0,1 0,0 1,-1-1,1 0,-1 1,1-1,-1 1,1 0,-1-1,1 1,-1 0,0 0,1 0,-1 0,0 0,0 0,0 1,1 0,-23 86,17-82,1 0,1 0,-1 0,1 0,0 0,1 0,-1 0,1 1,0-1,1 1,0-1,0 0,0 1,0-1,2 2,6 9,4-6</inkml:trace>
  <inkml:trace contextRef="#ctx0" brushRef="#br0" timeOffset="1912.599">2259 272,'-14'0,"-1"1,1 1,0 0,1 1,-1 1,0 0,1 0,0 2,0-1,0 2,1 0,0 0,0 1,1 1,0 0,0 0,0 2,8-8,0 0,0 0,1 0,-1 1,1-1,-1 1,1 0,0 0,1 0,-1 0,1 0,0 0,0 0,0 0,0 1,1-1,-1 0,1 1,0-1,1 0,-1 1,1-1,0 0,0 0,0 0,0 0,1 0,0 0,-1 0,1 0,1 0,-1-1,1 1,-1-1,1 0,0 1,0-1,3 1,1-2,0 0,0 0,1-1,-1 0,0-1,1 0,-1 0,0 0,1-1,-1 0,0 0,0-1,0 0,0 0,0-1,0 0,0 0,-1-1,0 1,1-1,0-2,120-101,2-13,-129 119,0 1,1-1,-1 0,1 1,-1-1,1 1,-1-1,1 1,-1-1,1 1,0 0,-1-1,1 1,0-1,-1 1,1 0,0 0,-1 0,1-1,0 1,0 0,-1 0,1 0,0 0,-1 0,1 0,0 0,0 0,-1 0,1 1,0-1,-1 0,1 0,0 1,-1-1,1 0,0 1,-1-1,1 1,0-1,-1 1,1-1,-1 1,1-1,-1 1,0-1,1 1,-1 0,1-1,-1 1,0 0,0-1,1 1,-1 0,0-1,0 1,0 0,0 0,0-1,0 1,0 0,0 0,0 0,-8 57,6-44,0 10,2 0,0 1,2-1,0 0,2 0,1 0,1 0,1-1,1 0,0 0,6 6,11 40,-18-48,-1 0,-1 1,-1 0,-1 0,-1 0,0 0,-2 0,-1 1,-1-1,0 0,-2 0,-4 13,5-26,-1-1,0 0,0 0,-1 0,0-1,0 0,0 0,-1 0,-1 0,1-1,-1 0,0 0,0-1,0 0,-1 0,0-1,0 0,0 0,-1-1,1 0,-1 0,1-1,-1 0,0-1,0 0,-2 0,6-1,1 0,0 0,-1 0,1-1,0 1,-1-1,1 0,0-1,0 1,-1-1,1 1,0-1,1 0,-1-1,0 1,1-1,-1 1,1-1,0 0,0-1,0 1,0 0,0-1,1 0,0 1,0-1,0 0,0 0,0 0,1 0,0-1,0 1,0 0,0-1,1 1,-1 0,1-1,0 1,1 0,-1-1,1 1,0-4,6-12,0 1,2 0,0 0,1 1,0 0,2 0,7-7,-2-1,0 2</inkml:trace>
  <inkml:trace contextRef="#ctx0" brushRef="#br0" timeOffset="2595.59">2738 215,'5'13,"-1"0,0 1,0-1,-1 1,-1 0,-1 0,0 0,0 0,-2 1,1-2,0 0,1 0,0 0,1 0,1 0,0-1,0 1,1-1,1 0,1 3,-4-12,0 1,0-1,0 0,1 0,-1 0,1 0,0 0,0 0,0-1,0 1,0-1,0 0,1 0,-1 0,1 0,-1-1,1 1,0-1,0 0,-1 0,1-1,0 1,0-1,0 0,0 0,0 0,0 0,0-1,0 1,-1-1,1 0,0 0,0-1,-1 1,1-1,-1 1,1-1,-1-1,0 1,2-1,10-10,0-1,-1 0,-1-2,0 1,-1-1,-1-1,0 0,-1-1,4-12,35-53,-49 81,0 1,0-1,1 1,-1 0,0-1,1 1,-1 0,1-1,0 1,-1 0,1 0,0 0,0 0,0-1,0 1,0 0,0 0,0 1,0-1,0 0,0 0,1 0,-1 1,0-1,0 1,1-1,-1 1,0-1,1 1,-1 0,1 0,-1 0,0-1,1 1,-1 1,1-1,-1 0,0 0,1 0,-1 1,1-1,-1 1,0-1,0 1,1 0,-1-1,1 2,6 110,-9-81,-1 46,5 1,2-1,4 1,54 252,-51-267,-7-46,-1 0,0 0,-1 0,-1 0,-1 0,0 1,-1-1,-1 1,0-1,-2 0,0 0,-1 0,-5 14,7-27,0 0,-1 0,1 0,-1-1,0 1,0-1,0 1,-1-1,1 0,-1 0,0-1,0 1,0-1,0 0,0 0,0 0,0 0,-1-1,1 0,-1 0,1 0,-1 0,0-1,1 0,-1 0,1 0,-1 0,0-1,1 0,-4-1,1 1,-1-1,1-1,-1 0,1 0,0 0,0-1,1 0,-1 0,1 0,0-1,0 0,0-1,1 1,0-1,0 0,0 0,-3-7,2 0,2 0,-1 0,2 0,-1-1,2 1,0-1,1 0,0 0,1 0,0 0,1 0,1 1,0-1,1 0,1 1,0 0,0-1,2 2,-1-1,2 1,0-1,0 2,7-10,14-6,1 1,2 2,0 0,1 2,1 2,1 1,1 1,1 2,0 2,1 1,0 1,7 1,2-2,-9 4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25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227 150,'-17'56,"11"-12,1-1,2 1,2 1,4 28,-2 9,-18 148,4-54,4-142,11-42</inkml:trace>
  <inkml:trace contextRef="#ctx0" brushRef="#br0" timeOffset="564.92">1 292,'44'-30,"1"2,1 2,2 2,0 3,2 1,0 3,1 2,44-7,-93 20,1 1,0 0,0 0,0 1,-1-1,1 1,0-1,0 1,0 0,0 0,0 0,0 0,0 1,0-1,0 1,-1 0,1 0,0 0,0 0,-1 0,1 1,0-1,-1 1,0-1,1 1,-1 0,0 0,0 0,0 0,0 1,0-1,-1 1,1-1,-1 1,1-1,-1 1,0 0,0-1,0 1,0 0,-1 0,1 0,-1 0,0 0,-3 9,-1 1,0-1,-1 0,0-1,-1 1,0-1,-1 0,0 0,-1-1,0 0,-1-1,0 1,0-2,-1 1,-6 3,-90 76,105-87,0 0,0-1,0 1,0 0,0 0,0 0,0 0,0 0,0 0,1 1,-1-1,0 0,1 0,-1 0,1 1,-1-1,1 0,0 1,-1-1,1 0,0 1,0-1,0 0,0 1,0-1,0 1,1-1,-1 0,0 1,1-1,-1 0,1 0,-1 1,1-1,-1 0,1 0,0 0,0 0,0 0,0 0,0 0,0 0,0 0,0 0,0 0,0 0,1 0,68 27,-53-23,-6-3,0 1,0 1,0 0,0 1,-1 0,1 1,-1-1,-1 2,1 0,-1 0,0 1,-1 0,0 0,0 1,-1 0,0 0,0 1,-1 0,0 0,-1 0,0 1,-1 0,3 10,-8-12,0 0,0-1,0 1,-1-1,-1 1,1-1,-1 0,-1 0,0 0,0 0,0-1,-1 1,0-1,-1 0,1-1,-1 1,0-1,-1 0,0-1,0 1,0-1,-3 1,-7 9,4-2,0-1,0 0,-2-1,1 0,-2-1,1-1,-1 0,0-1,-1-1,0 0,0-1,-1-1,1-1,-1-1,-16 2,32-5,0 0,0 0,0 0,0 0,0-1,0 1,0 0,0-1,0 0,1 1,-1-1,0 0,0 0,0 0,1 0,-1 0,1 0,-1-1,1 1,-1 0,1-1,0 1,0-1,-1 0,1 1,0-1,0 0,0 0,1-10</inkml:trace>
  <inkml:trace contextRef="#ctx0" brushRef="#br0" timeOffset="1401.025">820 686,'-2'11,"1"0,0 0,1 1,0-1,0 0,1 0,1 0,0 0,0 0,4 7,-5-14,0 0,0 0,1-1,-1 1,1-1,0 1,0-1,0 0,1 1,-1-1,1-1,0 1,0 0,0 0,0-1,0 0,0 0,1 0,-1 0,1 0,0-1,-1 1,1-1,0 0,0 0,0 0,0-1,-1 0,1 1,0-1,1-1,7-2,-1 0,-1-1,1 0,0-1,-1 0,0-1,-1 0,1-1,-1 0,0 0,-1-1,1 0,4-7,2 1,101-133,-93 130,-16 37,-7-13,1 0,-1 0,1 0,1 0,-1 0,1-1,1 1,-1 0,1-1,0 1,0-1,1 0,0 0,0 0,1-1,-1 1,1-1,0 0,0-1,1 1,0-1,-1 0,2 0,-1-1,0 0,1 0,-1 0,1-1,0 0,-1 0,1-1,0 1,0-2,1 1,-1-1,0 0,0 0,0-1,0 0,0 0,0-1,0 0,-1 0,1-1,-1 0,1 0,-1 0,0-1,0 0,0 0,0-1,140-156,-124 135,-1 0,-1-1,-2-1,-1-1,-1-1,-1 0,-2-1,-1 0,-1-1,-2 0,-1-1,-2 0,-1 0,-2-1,-1 1,-1-8,-1 37,0 0,0 0,-1 0,1 0,-1 0,0 0,0 0,0 0,-1 1,1-1,-1 0,0 1,0-1,0 1,0-1,-1 1,0 0,-2-3,2 7,1 0,0-1,-1 1,1 0,0 0,-1 0,1 1,0-1,0 0,0 1,0 0,0-1,0 1,1 0,-1 0,1 0,-1 0,1 0,-1 0,1 0,0 1,0-1,0 0,1 1,-1-1,0 1,1-1,0 1,-1 1,-4 21,1 0,0 0,2 0,1 1,1-1,1 1,3 7,48 209,-37-169,-11-61,0-1,-1 1,0 0,-1 0,-1 0,0 0,0 0,-1 0,-1 0,0 0,-1 0,0 0,0 0,-2 1,4-12,-1 0,1 0,0 0,-1 0,0 0,1 0,-1 0,0 0,1 0,-1 0,0 0,0 0,0 0,0 0,0-1,0 1,0 0,0-1,0 1,0-1,0 1,0-1,0 1,-1-1,1 0,0 0,0 1,0-1,-1 0,1 0,0 0,0 0,-1-1,1 1,0 0,0 0,0-1,-1 1,1-1,0 1,0-1,0 1,0-1,0 0,0 0,0 1,0-1,0 0,1 0,-1 0,0 0,0 0,1 0,-1 0,1 0,-1 0,1 0,-1 0,1-1,-1 1,-8-14</inkml:trace>
  <inkml:trace contextRef="#ctx0" brushRef="#br0" timeOffset="1648.289">1384 347,'48'-5,"40"-1,10-5,-3 0,-12 2,-15 2,-11 2,-9 3,-8 1,-11 0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31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0 452,'3'1,"-1"0,1 1,-1-1,1 1,-1 0,0 0,0 0,0 0,0 0,0 0,0 0,-1 1,1-1,-1 1,1-1,-1 1,0 0,0-1,0 3,2 2,16 39,-2 1,-3 1,-1 0,5 47,0-8,25 46,-43-133,0 0,0-1,0 1,1 0,-1-1,0 1,0 0,1 0,-1 0,0-1,0 1,1 0,-1 0,0 0,1-1,-1 1,0 0,1 0,-1 0,0 0,0 0,1 0,-1 0,1 0,-1 0,0 0,1 0,-1 0,0 0,1 0,-1 0,0 0,0 0,1 0,-1 1,0-1,1 0,-1 0,0 0,1 0,-1 1,0-1,0 0,0 0,1 1,-1-1,0 0,0 0,0 1,1-1,-1 0,0 1,0-1,0 0,0 1,0-1,0 0,0 1,0-1,0 0,4-35,-3 27,9-57,3 0,3 2,3 0,2 0,3 2,3 1,2 1,13-15,-3 16,-38 66,-5 6</inkml:trace>
  <inkml:trace contextRef="#ctx0" brushRef="#br0" timeOffset="346.308">678 621,'33'-5,"27"-6,6-1,-2 1,-8 2,-8 4,-12 1</inkml:trace>
  <inkml:trace contextRef="#ctx0" brushRef="#br0" timeOffset="602.329">650 875,'38'0,"33"-5,7-1,-8-5,-11 0,-12 1,-8 3,-11 2</inkml:trace>
  <inkml:trace contextRef="#ctx0" brushRef="#br0" timeOffset="3000.579">1497 254,'0'653,"5"-603,1-32</inkml:trace>
  <inkml:trace contextRef="#ctx0" brushRef="#br0" timeOffset="3571.263">1298 367,'44'-34,"1"1,1 2,1 3,2 1,1 3,43-15,21 21,-110 18,-1 0,1 1,-1-1,0 1,1-1,-1 1,0 0,0 1,0-1,0 0,0 1,0 0,0-1,0 1,0 0,-1 1,1-1,-1 0,0 1,0-1,0 1,0 0,0 0,0 0,-1 0,1 0,-1 0,0 0,0 0,0 0,0 1,0 0,0 7,0 1,-1-1,0 1,-1-1,0 1,-1-1,0 1,0-1,-2 0,1 0,-1 0,-1 0,0-1,0 0,-1 0,-1 0,1-1,-5 4,-13 15,-1-1,-1-1,-1-1,-1-1,-6 1,32-24,0-1,1 1,-1-1,0 1,1 0,-1 0,1-1,-1 1,1 0,-1 1,1-1,0 0,-1 0,1 0,0 1,0-1,0 1,0-1,0 1,0-1,1 1,-1 0,0-1,1 1,-1 0,1-1,0 1,-1 0,1 0,0-1,0 1,0 0,0 0,1-1,-1 1,0 0,1 0,-1-1,1 1,0 0,-1-1,1 1,0-1,0 1,0-1,0 1,0-1,1 0,-1 1,0-1,185 145,-162-133,-13-8,-1 1,0 0,-1 0,1 1,-1 0,0 1,-1 0,0 0,0 1,6 8,-5 3</inkml:trace>
  <inkml:trace contextRef="#ctx0" brushRef="#br0" timeOffset="3986.1">2512 367,'-30'19,"0"1,2 2,0 0,1 2,1 1,2 1,1 1,0 1,2 1,-8 17,25-41,0 1,0 0,1 0,0 0,0 0,0 0,1 1,0-1,0 1,1 0,-1 0,1-1,1 1,0 0,0 0,0 0,0 0,1-1,0 1,1 0,0 0,0-1,0 1,1-1,0 0,0 0,0 0,1 0,0 0,0-1,0 0,1 0,0 0,0 0,0-1,1 1,2 0,9-1,0 0,1-2,-1 0,1-1,-1 0,1-2,-1 0,1-1,-1 0,0-2,1 0,-2-1,1-1,-1 0,1-1,-2-1,1-1,-1 0,13-10,-9 9,-1 0,0-1,-1 0,0-2,0 0,-2-1,0-1,0 0,-1-1,-1 0,-1-1,0 0,-1-1,-1-1,-1 0,0-1,-7 15,1-1,-1 1,0-1,0 0,-1 0,0 0,0 0,0 0,0 0,-1 0,0 0,-1 0,1 0,-1 0,0 0,-1 0,1 1,-1-1,0 0,-1 1,1-1,-1 1,0 0,-1 0,1 0,-1 0,0 0,0 1,-1-1,-9-4,1 1,-1 1,0 0,0 1,-1 1,0 0,0 1,0 0,-1 2,1-1,-1 2,1 0,-1 1,0 1,1 0,-1 1,1 0,-1 2,1 0,0 0,-3 3,-11 5</inkml:trace>
  <inkml:trace contextRef="#ctx0" brushRef="#br0" timeOffset="4402.315">2258 734,'14'-17,"0"0,1 2,0-1,2 2,-1 0,2 1,0 1,0 0,1 1,1 1,-15 9,1-1,0 0,0 1,0 0,-1 1,1 0,0-1,0 2,0-1,0 1,0 0,0 0,-1 0,1 1,0 0,-1 0,1 0,-1 1,0 0,0 0,0 0,0 1,-1 0,1-1,-1 2,3 2,68 38,-66-42,1 0,0-1,0 0,0-1,1 0,-1-1,0 0,0-1,0 0,0 0,1-1,-2 0,6-2,4-3</inkml:trace>
  <inkml:trace contextRef="#ctx0" brushRef="#br0" timeOffset="4917.65">2625 0,'-14'10,"-5"7,6-3,9-4,6-9,7-4,-2-2,-8 0,-3 5,3 4,3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113 151,'0'-51,"0"44,0 32,25 161,7 124,-32 534,0 185,27-805,-26-183,-1 1,-2-1,-2 0,-7 31,-13 68,15-86,3 1,2 0,2-1,5 47,-1 3,9 38,-2-91,-3 1,-3 0,-1 0,-4 22,2-17,-29 113,28-92,1-78</inkml:trace>
  <inkml:trace contextRef="#ctx0" brushRef="#br0" timeOffset="1267.043">0 2070,'77'-11,"1"3,75 2,-22 1,191-31,473-51,-422 51,38-5,152 15,34 28,-142 28,165-31,-276-25,149-6,-65 4,188 29,-286-29,48-1,254 30,-388-29,39 27,-283 1</inkml:trace>
  <inkml:trace contextRef="#ctx0" brushRef="#br0" timeOffset="5054.269">57 151,'42'-10,"2"2,-1 2,1 2,0 2,0 2,8 2,115 50,89 19,-55-17,94 85,-87 7,-90-59,103 98,-152-127,77 82,-28-9,311 434,-147-243,-167-160,80 152,-24-56,31-6,-107-160,86 71,-28-32,-124-110,0-1,1-1,0-2,2-1,0-1,1-2,0-2,18 4,316 126,-252-110,136 26,-242-57,19 3,-1-2,1-1,-1-2,1 0,-1-2,15-4,-9-2,0-1,-1-2,0-1,-1-1,0-2,-2-1,0-1,-1-2,-1 0,-1-2,-1-1,5-8,86-121,109-126,-105 130,98-153,-41 44,-145 206,151-258,-21 27,-85 122,15-3,39-27,10-53,-136 234,33-55,2 0,3 3,4 0,234-222,-137 147,-22 25,-82 82,-30 21,1 1,0-1,1 2,-1 0,1 0,1 1,-1 1,1 0,12-3,113-24,68-43,-194 69,-11 5,1-1,-1 1,1 0,0 0,0 0,-1 0,1 0,0 0,0 0,0 1,0-1,0 0,0 1,0 0,0 0,0-1,0 1,0 0,0 1,0-1,0 0,0 1,0-1,0 1,0-1,0 1,0 0,0 0,0 0,0 0,-1 0,1 0,0 1,-1-1,1 0,-1 1,0-1,1 1,-1 0,0-1,0 2,7 11</inkml:trace>
  <inkml:trace contextRef="#ctx0" brushRef="#br0" timeOffset="6851.254">8241 1675,'5'0,"1"-4,5-3,5 1,5 2,3 0,3 2,1 1,1 0,1 1,-1 1,0-1,-5 5,-7 1</inkml:trace>
  <inkml:trace contextRef="#ctx0" brushRef="#br0" timeOffset="8952.3">8975 1281,'0'21,"-1"1,0 0,-2 0,-1-1,0 0,-2 0,0 0,-3 4,-117 286,120-295,1-6,0 0,1 0,0 0,0 1,1-1,1 1,0 0,0 0,1 0,1 0,-1 0,2 0,0 0,0 0,1-1,0 1,3 7,-1-14,0 1,0-1,1 0,-1-1,1 1,0-1,0 0,0 0,1 0,-1-1,1 0,-1 0,1 0,0-1,0 0,0 0,0 0,0-1,0 0,0 0,-1 0,1-1,0 0,6-1,5 1,-11 1,1 0,0 0,0-1,-1 0,1 0,0 0,-1-1,1 0,-1 0,1-1,-1 0,3-2,-3-4,-3-1</inkml:trace>
  <inkml:trace contextRef="#ctx0" brushRef="#br0" timeOffset="9272.464">8749 1535,'24'0,"22"0,8 0,1 0,-6 0,-5 0,-11 4,-6 2,-3 0,-5-1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47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587 206,'1'-3,"0"1,0-1,-1 1,1-1,-1 1,1-1,-1 1,0-1,0 1,0-1,-1 1,1-1,0 1,-1-1,0 1,1 0,-1-1,0 1,0 0,-1-1,1 1,0 0,-1 0,1 0,-1 0,0 0,1 0,-1 1,0-1,0 1,0-1,0 1,-1 0,1-1,0 1,-1 0,1 1,0-1,-1 0,1 1,-1-1,1 1,-1 0,1 0,-1 0,0 0,-16-2,0 1,0 1,0 1,1 0,-1 2,0 0,1 1,0 1,0 0,0 2,-4 2,-164 72,184-79,-1-1,1 1,-1 0,1 0,0 0,0 0,0 0,0 0,1 0,-1 1,0-1,1 1,0-1,-1 1,1 0,0 0,0-1,1 1,-1 0,1 0,-1 0,1 0,0 0,0 0,0 0,0 0,1-1,-1 1,1 0,0 0,0 0,0-1,0 1,0 0,1-1,-1 1,1-1,-1 1,1-1,0 0,0 0,0 0,0 0,1 0,-1 0,0 0,1-1,0 1,-1-1,1 0,0 0,-1 0,1 0,0 0,2 0,26 8,-1 0,2-3,-1 0,1-2,-1-1,21-2,-75 4,1 1,0 0,0 2,1 0,0 2,0 0,1 1,0 1,1 1,1 1,0 1,0 0,2 1,0 1,-4 7,14-20,1 1,0 0,0 1,0-1,1 1,0 0,0 0,0 0,1 1,0-1,0 1,1 0,-1 0,2 0,-1 0,1 0,0 0,0 1,1-1,0 0,0 0,1 0,0 1,0-1,1 0,0 0,0 0,1-1,-1 1,1 0,1-1,0 0,-1 0,2 0,3 4,1-5,1 0,0-1,1 0,-1-1,1 0,-1 0,1-1,0-1,0 0,0 0,0-1,-1-1,1 0,0 0,10-3,132-43,-134 41</inkml:trace>
  <inkml:trace contextRef="#ctx0" brushRef="#br0" timeOffset="727.3">361 7,'0'0,"-1"0,1 0,0 0,-1 0,1 0,-1 0,1 0,0 0,-1 0,1 0,0 0,-1 0,1 0,0-1,-1 1,1 0,0 0,-1 0,1-1,0 1,0 0,-1 0,1-1,0 1,0 0,-1 0,1-1,0 1,0 0,0-1,-1 1,1 0,0-1,0 1,0 0,0-1,-12 38,-6 160,-11 11,-42 229,40-234,26-80,5-116,1-6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4:50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121 499,'-11'9,"1"1,1 1,0 0,0 0,1 0,0 1,1 1,1-1,0 1,0 0,1 1,-1 8,0-2,2-1,0 1,1 0,1 0,1 0,1 0,1 1,0-1,1 0,2 0,0-1,2 5,-5-19,0 0,0-1,0 1,0 0,1-1,0 1,0-1,0 0,0 0,1 0,0 0,0 0,0 0,0-1,0 1,1-1,0 0,-1 0,1 0,0-1,1 1,-1-1,0 0,1 0,-1-1,1 1,-1-1,1 0,0 0,0 0,-1-1,1 0,0 0,0 0,0 0,-1-1,1 0,0 0,-1 0,1-1,-1 1,1-1,-1 0,0 0,1-1,1-1,7-11,0-1,-1 0,-1-1,-1 0,0-1,-2 0,0 0,0-1,-1-4,-2 10,98-301,-75 232,-23 106,-6 113,11 175,2-186,-5 1,-7 47,-1-159,2 2,-2 0,0 0,-1 0,-1 0,-1-1,0 0,-1 1,0-1,-2-1,0 1,0-1,-5 5,10-16,0-1,-1 1,1-1,-1 0,1 0,-1 0,0 0,0-1,0 1,-1-1,1 0,-1 0,1 0,-1 0,0 0,1-1,-1 0,0 0,0 0,0 0,0 0,0-1,0 0,0 0,0 0,0 0,0-1,-1 1,2-1,-1 0,0 0,0-1,0 1,0-1,1 0,-1 0,1 0,-1 0,1-1,0 1,0-1,0 0,0 0,1 0,-1 0,1 0,0-1,0 1,-2-4,0-16,2-1,0 0,1 0,1 0,2 0,2-12,-2 11,2 1,1 0,1 1,0-1,2 1,1 0,2 0,1-1</inkml:trace>
  <inkml:trace contextRef="#ctx0" brushRef="#br0" timeOffset="353.18">770 725,'34'-5,"25"-1,7 0,-2 1,-8 1,-8 2,-8 1,-5 1,-15 0,-9 0</inkml:trace>
  <inkml:trace contextRef="#ctx0" brushRef="#br0" timeOffset="598.995">714 951,'43'-5,"24"-6,5-2,-4 2,-10 3,-9 2,-9 3,-6 1,-4 2,-2 0,-7 0</inkml:trace>
  <inkml:trace contextRef="#ctx0" brushRef="#br0" timeOffset="1414.466">1673 387,'2'1,"0"0,-1 0,1 1,0-1,0 1,-1 0,1 0,-1-1,0 1,1 0,-1 0,0 0,0 0,0 0,0 1,-1-1,1 0,0 0,-1 1,0-1,1 0,-1 1,0-1,0 0,-1 2,2-1,1 242,-31-8,34-102,8-122,-8-19</inkml:trace>
  <inkml:trace contextRef="#ctx0" brushRef="#br0" timeOffset="2096.801">1475 471,'17'-22,"1"1,1 1,1 0,0 2,1 0,1 2,1 0,0 1,1 2,1 0,0 1,0 2,1 1,1 1,-1 1,1 1,1 1,-1 2,0 0,1 2,13 2,-38-2,1 0,-1 1,1-1,-1 1,1-1,-1 1,1 0,-1 1,1-1,0 1,-1-1,1 1,-1 0,0 0,1 1,-1-1,0 1,0-1,0 1,0 0,0 0,0 1,0-1,-1 1,1-1,-1 1,0 0,0 0,0 0,0 0,0 0,-1 0,1 0,-1 1,0-1,1 3,-7 9,-1-1,0 1,-2-1,1-1,-1 1,-1-1,-1-1,0 0,0 0,-1-1,0 0,-1-1,0 0,-1-1,0 0,-1-1,0-1,0 0,0-1,-30 17,30-16,0 0,1 0,0 1,0 1,1 0,0 1,-10 10,20-16,-1 0,1 0,0 0,0 0,1 1,-1-1,1 0,0 1,0 0,1-1,-1 1,1-1,0 1,0 0,0-1,1 1,0-1,0 1,0-1,0 1,1-1,-1 0,1 1,1-1,-1 0,0 0,1-1,0 1,0 0,0-1,0 0,0 1,1-1,-1-1,1 1,3 2,104 111,51 2,-149-98,-6-4</inkml:trace>
  <inkml:trace contextRef="#ctx0" brushRef="#br0" timeOffset="2655.765">2717 132,'-17'11,"0"2,0 0,2 2,0-1,0 2,1 0,1 0,1 1,0 1,2 0,0 1,1 0,0 0,1 2,7-12,1 0,0 0,0 0,1 0,0 0,1 0,-1 0,2 0,-1-1,1 1,1-1,0 0,0 0,0 0,1 0,0-1,0 0,1 0,0 0,0-1,1 0,0 0,0 0,0-1,1 0,0-1,0 1,0-1,0-1,0 0,1 0,0-1,-1 0,1 0,0-1,0 0,0 0,0-1,0-1,0 1,0-1,6-2,2-2,-1 0,-1-1,1-1,-1 0,0-1,0-1,-1 0,-1-1,1-1,-1 0,-1 0,0-1,-1-1,0 0,-1-1,-1 0,0 0,-1-1,0 0,-1 0,-1-1,0 0,-1 0,2-14,-7 25,1-1,-1 1,0 0,0-1,0 1,-1 0,0 0,0-1,0 1,0 0,-1 0,0 0,0 0,-1 1,1-1,-1 0,0 1,0 0,0 0,-1 0,0 0,0 0,0 1,0-1,0 1,0 0,-1 1,0-1,1 1,-1 0,0 0,0 0,-5 0,-87-4,68 7</inkml:trace>
  <inkml:trace contextRef="#ctx0" brushRef="#br0" timeOffset="2966.129">2435 414,'44'-14,"18"-10,4-1,-5 4,-8 6,-7 5,-13 9,-6 5,-9 7,-2 0,-3 5,0 3,3-1,4-3,-2-1,1-1,2-4,-3-3</inkml:trace>
  <inkml:trace contextRef="#ctx0" brushRef="#br0" timeOffset="3452.058">3140 47,'15'-9,"13"-4,8 1,2 2,-5 8,-13 9,-15 8,-8 6,-4 5,4-3,8-5,8-5,6-6,4 2,4-1,2-2,-4 3,-6-1</inkml:trace>
  <inkml:trace contextRef="#ctx0" brushRef="#br0" timeOffset="3802.071">2237 725,'84'10,"0"-4,0-3,0-4,0-4,0-3,1-4,-3-4,183-19,-241 34</inkml:trace>
  <inkml:trace contextRef="#ctx0" brushRef="#br0" timeOffset="4288.009">2547 951,'73'-17,"1"3,0 3,8 3,-15 14,-65-6,-1 0,0 0,0 0,0 0,0 1,0-1,0 0,0 1,0-1,0 0,0 1,0-1,0 1,0 0,-1-1,1 1,0 0,0 0,0-1,-1 1,1 0,0 0,-1 0,1 0,-1 0,1 0,-1 0,0 0,1 0,-1 0,0 0,0 0,0 0,1 0,-1 0,0 0,0 0,-1 0,1 1,0-1,0 0,0 0,-1 0,1 0,-1 0,1 0,-1 0,1 0,-1 0,1-1,-1 1,0 0,1 0,-1 0,0-1,0 1,-108 85,61-55,12-7,24-17,0 0,1 1,0 1,0-1,1 1,0 1,0 0,1 1,1-1,0 2,0 0,7-11,0 0,0 0,1 1,-1-1,1 0,-1 1,1-1,-1 1,1-1,0 1,-1-1,1 1,0-1,0 1,0-1,1 1,-1-1,0 1,0-1,1 0,-1 1,1-1,-1 1,1-1,0 0,-1 1,1-1,0 0,0 0,0 0,0 0,0 1,0-1,0-1,0 1,1 0,-1 0,0 0,1-1,-1 1,0 0,1-1,-1 1,1-1,0 0,70 8,-71-8,44-2,1-3,-1-2,0-1,-1-3,0-2,29-12,-49 16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1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373 102,'2'-3,"-1"0,0 0,0 1,0-1,-1 0,1 0,-1 0,0-1,1 1,-1 0,-1 0,1 0,0 0,-1 0,1 0,-1 0,0 0,0 0,0 0,-1 1,1-1,0 0,-1 1,0-1,0 1,0-1,0 1,0 0,0 0,0 0,-1 0,1 0,-1 0,0 1,1-1,-1 1,0 0,0 0,0 0,0 0,0 0,0 1,0 0,0-1,0 1,0 0,-2 0,-15 7,1 1,0 0,0 1,1 1,1 1,-1 1,2 0,-6 6,22-18,-4 2,0 0,0 0,0 1,0-1,1 1,-1-1,1 1,0 0,0 1,0-1,0 0,0 1,1 0,-1-1,1 1,0 0,1 0,-1 0,0 1,1-1,0 0,0 1,1-1,-1 0,1 1,0-1,0 1,0-1,1 0,-1 1,1-1,0 1,0-1,1 0,-1 0,1 0,0 0,0 0,0 0,2 1,103 49,-97-51,0 0,1 1,-1 0,0 1,-1 0,1 0,-1 1,0 0,-1 1,1 0,-1 0,5 7,-11-12,-1 0,0 0,0 1,0-1,0 1,0-1,0 0,0 1,-1-1,0 1,1 0,-1-1,0 1,0-1,0 1,-1-1,1 1,0 0,-1-1,0 1,0-1,0 0,0 1,0-1,0 0,0 1,-1-1,1 0,-1 0,0 0,1 0,-1-1,0 1,0 0,-1 0,-80 47,57-40,0 0,0-2,-1-1,1-1,-1-2,-10 1,37-4,-1 1,0-1,0 0,1 1,-1-1,0 0,0 1,0-1,0 0,1 0,-1 0,0 0,0 0,0 0,0 0,0 0,1 0,-1 0,0 0,0-1,0 1,0 0,1 0,-1-1,0 1,0-1,1 1,-1-1,0 1,0-1,1 1,-1-1,1 0,-1 1,1-1,-1 0,1 0,-1 1,1-1,-1 0,1 0,0 1,0-1,-1 0,1 0,0 0,0 0,0 0,0 1,0-1,0 0,0 0,0 0,0 0,0 0,1 1,-1-1,0 0,1-1,7-8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62,'-17'29,"0"2,2 1,1 0,2 0,1 1,0 5,9-34,1 0,-1 0,1 0,0 0,0 1,1-1,-1 0,1 0,0 1,0-1,0 0,1 1,0-1,-1 0,1 0,1 0,-1 0,1 0,-1 0,1 0,0 0,1 0,-1-1,1 1,-1-1,1 0,0 0,0 0,1 0,-1 0,0-1,1 1,0-1,0 0,-1 0,1-1,0 1,0-1,5 2,6-6,0-1,-1 0,1-1,-1-1,0 0,0-1,-1 0,0-1,0-1,0 0,-2 0,1-1,-1-1,1-1,2-1,-1-1,-1 0,0 0,-1-1,0-1,-1 1,4-12,-11 21,0 1,0-1,-1 0,0 0,0 0,-1 0,0-1,0 1,0 0,-1-1,0 1,0 0,0-1,-1 1,0 0,0 0,-1-1,0 1,0 0,0 1,-1-1,0 0,0 1,0-1,-3 1,1 1,0 1,-1-1,0 1,1 0,-1 0,0 1,-1 0,1 0,0 0,-1 1,1 0,-1 0,1 0,-1 1,1 0,-1 0,0 1,1 0,-1 0,1 1,0-1,-1 1,1 1,0-1,0 1,0 0,1 1,-1-1,1 1,-1 1,-13 6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0,'0'397,"11"-325,-5-54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7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1 151,'43'-5,"29"-2,6 1,1 1,-10-3,-10-1,-12 2,-13 7,-12 3</inkml:trace>
  <inkml:trace contextRef="#ctx0" brushRef="#br0" timeOffset="1">141 348,'19'-6,"-1"1,1 1,0 1,0 0,1 2,-1 0,0 1,0 1,1 0,-1 2,14 3,-30-5,-1 0,0-1,0 1,1 0,-1 0,0 0,0 0,0 1,0-1,0 1,-1-1,1 1,0-1,-1 1,1 0,-1 0,1 0,-1 0,0 0,0 0,0 0,0 1,0-1,-1 0,1 0,0 1,-1-1,0 0,0 1,0-1,0 1,0-1,0 0,0 1,-1-1,1 0,-1 1,0-1,0 0,0 1,-60 75,40-61,7-7,0 1,0 0,1 1,1 0,0 1,1 1,0 0,1 0,0 3,9-15,1 1,-1 0,1 0,0 0,0 0,0 0,1-1,-1 1,1 0,-1 0,1 0,0-1,0 1,0 0,1-1,-1 1,1-1,-1 0,1 1,0-1,0 0,0 0,0 0,0 0,0 0,0-1,1 1,-1 0,1-1,-1 0,1 0,0 0,-1 0,1 0,0 0,0-1,0 1,-1-1,1 0,0 0,0 0,0 0,0 0,0-1,-1 0,1 1,1-2,138-43,-104 29,-16 7</inkml:trace>
  <inkml:trace contextRef="#ctx0" brushRef="#br0" timeOffset="2">932 9,'-127'391,"102"-343,24-64,70-112,-42 88,-6 6,2 0,2 2,1 0,16-14,11 15,-52 31,0-1,0 1,0 0,0 0,0 0,1 0,-1 0,0 0,0 0,0 0,0 0,0 1,1-1,-1 0,0 1,0-1,0 1,0-1,0 1,0 0,0-1,-1 1,1 0,0 0,0 0,0-1,-1 1,1 0,0 0,-1 0,1 0,-1 0,1 0,-1 0,0 0,1 1,-1-1,0 0,0 0,0 0,1 0,-1 0,0 0,-1 1,1-1,0 0,0 0,0 0,-1 0,1 0,-1 1,-20 170,21-171,0 1,-1 0,1-1,0 1,0 0,1 0,-1-1,0 1,0 0,1-1,-1 1,1 0,0-1,-1 1,1-1,0 1,0-1,0 0,0 1,0-1,0 0,0 1,1-1,-1 0,0 0,1 0,-1 0,0 0,1 0,0-1,-1 1,1 0,-1-1,1 0,0 1,-1-1,1 0,0 1,-1-1,1 0,0 0,0-1,-1 1,1 0,0 0,-1-1,1 1,-1-1,1 0,0 1,-1-1,1 0,-1 0,0 0,1 0,-1 0,0 0,2-1,13-11,0 0,-1 0,0-1,-2-1,1-1,-2 0,0 0,1-4,65-78,-7 35,-69 64,0 0,-1 1,1-1,0 0,-1 0,1 1,-1-1,1 1,-1-1,0 1,1 0,-1-1,0 1,0 0,0 0,0 0,-1 0,1 0,-1 0,1 0,-1 0,1 0,-1 0,0 0,0 0,0 0,0 0,0 0,-1 0,1 0,-1 2,-26 119,23 73,9-173,1-5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7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0,'-5'39,"-1"31,0 9,1 1,2-9,1-12,0-10,2-9,5-3,1-1,0-3,0-2,-3-2,-5-5,-3-3,-1-4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8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0 137,'59'-27,"1"1,1 3,1 3,1 3,48-6,0 22,-108 2,0-1,0 1,-1-1,1 1,-1 0,1 0,-1 0,1 0,-1 1,1-1,-1 1,0-1,0 1,0 0,0 0,0 0,0 0,0 0,-1 0,1 0,-1 1,0-1,1 1,-1-1,0 1,0-1,-1 1,1 0,-1-1,1 1,-1 0,0-1,0 1,0 0,0 0,0-1,-1 1,1 0,-4 6,0 0,0 0,-1-1,0 1,0-1,-1 0,0-1,0 1,-1-1,0-1,0 1,-1-1,-6 4,3-1,-220 153,228-161,1 0,0 0,-1 0,1 0,0 0,0 0,0 0,0 1,0-1,0 1,0 0,1-1,-1 1,0 0,1 0,0 0,-1 0,1 0,0 1,0-1,0 0,0 1,1-1,-1 0,1 1,-1-1,1 1,0-1,0 0,0 1,0-1,0 1,0-1,1 1,-1-1,1 0,0 1,0-1,0 0,0 0,0 1,0-1,1 0,-1 0,1 0,0 1,159 60,-154-58,1 1,-1 0,0 0,0 1,-1 0,0 0,0 1,0 0,-1 0,-1 0,1 0,-1 1,-1 0,1-1,-2 2,1-1,-1 0,0 0,-1 1,0-1,-1 9,0-17,0 1,0 0,0 0,0 0,0 0,1 0,-1 0,1 0,-1-1,1 1,-1 0,1 0,0 0,0-1,0 1,0-1,0 1,1-1,-1 1,0-1,1 0,-1 1,1-1,-1 0,1 0,-1 0,1 0,0 0,0-1,-1 1,1 0,0-1,0 1,0-1,0 0,2 0,10-2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8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15,'26'-4,"-15"1,0 0,1 1,-1 1,0 0,1 0,-1 1,1 1,-1 0,1 1,-1 0,0 0,0 1,11 5,-21-7,0 1,0 1,0-1,0 0,-1 0,1 0,-1 0,1 1,-1-1,0 0,0 0,0 1,0-1,0 0,0 0,-1 1,1-1,-1 0,1 0,-1 0,0 0,0 0,0 0,0 0,0 0,0 0,-1 0,1 0,-1-1,1 1,-1 0,0-1,0 0,1 1,-1-1,0 0,0 0,-2 1,-5 7,-84 111,93-118,-1 0,0-1,0 1,1 0,-1 0,1 0,-1 0,1 0,0 0,0 0,0 0,0 0,0 0,0 0,1 0,-1 0,1 0,-1 0,1 0,0 0,0 0,0 0,0 0,0-1,0 1,0-1,0 1,1 0,-1-1,1 0,-1 1,1-1,0 0,-1 0,1 0,0 0,0 0,0 0,0-1,-1 1,1 0,2-1,87 10,-62-11,-3 1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0,'-30'41,"2"0,2 2,1 0,3 2,1 1,-6 24,24-64,1 0,-1 0,1 0,0 0,0 0,1 1,0-1,0 1,0-1,1 0,0 1,0-1,1 1,0-1,0 1,0-1,1 0,0 1,0-1,1 0,-1 0,2-1,-1 1,0-1,1 1,0-1,0 0,1 0,-1-1,1 1,2 0,9 4,1-2,0 0,0-1,1 0,0-2,0 0,0-1,0 0,0-2,1 0,-1-1,0-1,1-1,-1-1,0 0,0-1,0-1,-1-1,0 0,0-1,0-1,7-5,-13 8,-1 0,0 0,0-1,0 0,-1-1,0 0,0 0,-1-1,0 0,0-1,0 1,-2-2,1 1,-1-1,0 0,-1 0,0 0,-1-1,0 0,0 0,-2 0,1 0,-1 0,-1-1,0 1,0-1,-1 1,-1-1,0 1,0-1,-2 1,1 0,-1 0,-1 0,0 0,-2-4,-2 6,0 0,0 0,0 1,-1 0,-1 1,1 0,-1 1,-1-1,1 2,-1 0,0 0,0 1,0 0,0 1,-1 0,0 1,1 0,-1 1,0 0,0 1,0 0,0 1,1 1,-1 0,-3 1,-21 4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2:26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563 497,'-3'35,"-1"-1,-2 1,-1-1,-1 0,-5 7,-2 13,-77 244,88-288,1-1,0 0,0 1,0 0,2 0,-1 0,1 0,0-1,1 2,0-1,1-1,0 1,1 1,1-8,0-1,0 1,0 0,1-1,-1 1,1-1,-1 0,1 0,0-1,0 1,0-1,0 0,0 0,0 0,0 0,0-1,1 0,-1 0,0 0,0 0,0-1,0 1,1-1,-1 0,0 0,0-1,0 1,-1-1,1 0,2-1,7-1,190-35,-80 46,-111-7</inkml:trace>
  <inkml:trace contextRef="#ctx0" brushRef="#br0" timeOffset="1823.815">1326 553,'-1'0,"0"-1,1 0,-1 0,0 0,1 0,-1 0,1 0,-1 0,1 0,0 0,0 0,-1 0,1 0,0 0,0-1,0 1,0 0,0 0,0 0,0 0,0 0,1 0,-1 0,0 0,1 0,-1 0,1 0,-1 0,1 0,-1 0,1 0,0 0,-1 0,1 0,0 1,0-1,0 0,0 1,-1-1,1 0,0 1,0-1,1 1,43-25,-11 11,-9 3,1 1,0 1,0 1,0 1,1 1,0 2,12-1,-38 5,1 0,0 0,-1 0,1 0,0 0,-1 0,1 0,0 0,-1 1,1-1,0 0,-1 1,1 0,-1-1,1 1,-1 0,1 0,-1 0,1 0,-1 0,0 0,0 0,1 0,-1 1,0-1,0 0,0 1,0-1,-1 1,1-1,0 1,-1-1,1 1,-1 0,1-1,-1 1,0 0,1-1,-1 1,0 0,0-1,0 1,-1 0,1-1,0 1,-1 0,1-1,-1 1,1 0,-1-1,0 1,0-1,1 0,-2 2,-5 10,-1 0,-1-1,1 0,-2 0,0-1,0 0,-1-1,-4 3,-53 60,66-72,1 1,-1 0,1 0,-1 0,1 1,0-1,0 0,0 0,0 1,0-1,1 0,-1 1,1-1,-1 1,1-1,0 1,0-1,0 1,0-1,1 1,-1-1,0 1,1-1,0 0,0 1,0-1,0 0,0 0,0 1,0-1,1 0,-1 0,1 0,0-1,-1 1,1 0,0 0,0-1,0 1,1 0,97 35,-76-33,-8-2,0 0,-1 1,1 1,-1 1,1 0,-1 1,-1 0,9 6,-20-10,0-1,-1 1,1 0,-1 0,0 1,0-1,0 0,0 1,0-1,0 1,-1 0,1 0,-1-1,0 1,1 0,-2 0,1 0,0 0,0 0,-1 1,0-1,1 0,-1 0,-1 0,1 0,0 0,-1 1,1-1,-1 0,0 0,0 0,0 0,-1-1,1 2,-67 83,55-76,1 0,-1-1,-1-1,0 0,0-1,0 0,-1-2,0 1,-1-2,0 0,1-1,-1 0,-1-1,1-1,0-1,-14 0,7-5,5-2</inkml:trace>
  <inkml:trace contextRef="#ctx0" brushRef="#br0" timeOffset="2229.922">2200 327,'4'12,"-1"1,-1-1,0 0,0 1,-2 0,1-1,-2 1,1-1,-2 1,0-1,0 1,-1-1,-1 0,-2 7,-3 15,8-31,-9 82,10-82,1-1,-1 1,1-1,-1 1,1-1,0 0,0 1,0-1,0 0,0 0,0 0,1 1,-1-1,1 0,-1-1,1 1,0 0,0 0,0-1,0 1,0-1,0 0,0 0,1 1,-1-1,0-1,1 1,-1 0,0 0,1-1,2 1,5-1,0 0,0 0,0-1,0 0,0-1,0 0,-1-1,1 0,-1 0,1-1,-1 0,0-1,-1 0,1 0,-1-1,0 0,3-4,14-10</inkml:trace>
  <inkml:trace contextRef="#ctx0" brushRef="#br0" timeOffset="2533.484">2538 243,'-25'67,"3"1,2 2,4 0,2 0,4 1,1 33,-16 116,-9-44,33-164</inkml:trace>
  <inkml:trace contextRef="#ctx0" brushRef="#br0" timeOffset="4383.619">2850 46,'1'80,"-2"911,1-661,-34-346,16 9,-1 0,1 1,-1 1,0 1,-1 0,1 2,-1 0,1 1,-1 1,1 1,-15 3,-24-3,-293 11,-225 7,118 9,177-3,105 4,36-1,-56 2,72-13,119-15,-1 0,1 0,0-1,-1 1,1-1,-1 0,0-1,1 1,-1-1,0-1,1 1,-1-1,1 1,-1-2,1 1,-1-1,1 1,0-1,-1-1,1 1,0-1,1 0,-1 0,0 0,1-1,0 0,0 0,0 0,0 0,1-1,-1 1,1-1,0 0,1 0,-1 0,-1-4,-1-15,1 0,1 0,1-1,0 1,3-1,0 0,1-2,1-37,-14-166,4 178,2-1,2 1,2 0,3-1,5-23,13-140,4 98,-24 115,0-1,0 0,1 0,-1 0,1 1,0-1,0 0,0 1,1-1,-1 1,1-1,0 1,0 0,0 0,0 0,1 0,-1 0,1 0,0 1,-1-1,1 1,1 0,-1 0,0 0,0 0,1 0,-1 1,2-1,16-5,-1 2,0 0,1 1,0 1,0 1,0 1,0 0,68-6,318-36,204-26,-230 55,-170 11,136-25,-294 24,-1-2,1-3,40-12,-68 16,113-19,-37 20,-83 9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18,'-16'-4,"0"0,-1 1,1 0,-1 1,0 1,1 1,-1 0,0 1,1 1,-1 1,1 0,-1 1,1 1,0 0,1 1,0 1,0 0,0 1,1 1,-8 6,-14 3,34-18,0 1,0-1,1 1,-1 0,0 0,1 0,-1 0,0 0,1 0,-1 0,1 1,0-1,-1 0,1 1,0-1,0 1,0-1,0 1,0 0,0-1,1 1,-1 0,0 0,1 0,-1-1,1 1,0 0,0 0,0 0,0 0,0 0,0 0,0 0,0-1,1 1,-1 0,1 0,0 0,-1 0,1-1,0 1,0 0,0-1,0 1,0-1,0 1,1-1,-1 0,0 1,1-1,-1 0,1 0,0 0,1 1,207 78,-206-78,-1 0,0 1,-1-1,1 1,0-1,-1 1,0 0,1 0,-1 0,0 0,-1 1,1-1,0 0,-1 1,0-1,0 1,0 0,0-1,-1 1,1 0,-1-1,0 1,0 0,0 0,0-1,-1 1,0 0,0-1,0 1,0-1,0 1,-1-1,1 1,-3 2,-1 4,-1 0,0 0,-1 0,0 0,0-1,-1-1,-1 1,1-1,-1 0,-6 3,4-4,-1-1,0 0,0 0,0-1,-1-1,0 0,1-1,-1 0,-12 0,-5-10,25 2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9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1 170,'56'-28,"15"-9,2 3,1 3,5 3,-75 26,-1 0,1 1,-1-1,1 1,-1 0,1 0,0 1,-1-1,1 1,0-1,0 1,0 0,-1 1,1-1,0 0,0 1,-1 0,1 0,-1 0,1 1,0-1,-1 1,0 0,0 0,1 0,-1 0,0 0,-1 1,1-1,0 1,1 4,0-1,1 1,0-1,0 0,0-1,1 1,0-1,0 0,0-1,0 0,1 0,0 0,0 0,0-1,0 0,0-1,1 0,-1 0,1 0,0-1,0-1,1 1,-1-2,0 1,0-1,1 0,-1-1,0 0,0 0,0-1,-1 0,1-1,-1 1,4-3,4-5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09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38,'11'-6,"1"1,-1 0,1 0,0 1,1 1,-1 0,1 1,-1 0,1 1,-1 0,1 1,0 0,-1 1,2 1,-12-2,-1 1,1-1,0 1,-1-1,1 1,0 0,-1 0,1-1,-1 1,1 0,-1 0,0 1,1-1,-1 0,0 0,0 1,0-1,0 0,0 1,0-1,0 1,0 0,0-1,-1 1,1 0,-1-1,1 1,-1 0,0-1,0 1,0 0,0 0,0 0,0-1,0 1,0 0,-1 0,1-1,-1 1,1 0,-1-1,0 1,0-1,1 1,-2 0,-49 72,47-69,-47 62,51-65,1-1,0 1,0 0,-1-1,1 1,0-1,1 1,-1-1,0 1,0-1,1 0,-1 1,0-1,1 0,-1 0,1 0,0 0,-1-1,1 1,0 0,0-1,-1 1,1-1,0 1,0-1,0 0,-1 0,1 0,0 0,0 0,0 0,0 0,0-1,-1 1,1-1,1 0,115-23,-92 19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1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0 198,'284'-1,"-115"-25,-145 25</inkml:trace>
  <inkml:trace contextRef="#ctx0" brushRef="#br0" timeOffset="16474.348">197 1,'3'0,"-1"0,1 1,-1-1,1 1,-1-1,0 1,1 0,-1 0,0 0,0 0,1 1,-1-1,0 1,0-1,-1 1,1 0,0-1,0 1,-1 0,1 0,-1 0,0 0,1 1,-1-1,0 0,0 0,-1 1,1-1,0 1,-1-1,0 0,1 3,4 90,-6-77,0 296,17-279,-11-41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5:32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26,'0'-5,"-5"-1,-1 5,4 2,4-3,5-2,-2 1,-8-1,-3 2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01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75 106,'-33'73,"-9"99,42-172,1-1,-1 1,0 0,0 0,0 0,1 0,-1-1,0 1,0 0,1 0,-1 0,0 0,0 0,1 0,-1 0,0 0,0 0,1 0,-1 0,0 0,0 0,1 0,-1 0,0 0,1 0,-1 0,0 0,0 0,1 0,-1 1,0-1,0 0,0 0,1 0,-1 0,0 1,16-30,153-243,-169 270,0 1,0-1,1 1,-1-1,1 1,-1-1,1 1,0-1,-1 1,1 0,0-1,0 1,0 0,0 0,0 0,0 0,1 0,-1 0,0 0,0 0,1 0,-1 0,1 1,-1-1,0 0,1 1,-1-1,1 1,0 0,-1 0,1-1,-1 1,1 0,-1 0,1 1,-1-1,1 0,0 0,-1 1,1-1,-1 1,1-1,-1 1,0 0,1-1,-1 1,0 0,1 0,2 7,0 1,0-1,-1 0,-1 1,1 0,-1 0,-1-1,1 1,-2 0,1 0,-1 1,-1-1,0 3,4 55,-2-59,1-1,-1 0,1 0,1 0,-1 0,1 0,0-1,0 1,1-1,0 0,0 0,5 5,-6-10,0-1,0 1,-1-1,1 0,0 0,0 0,0 0,0-1,-1 1,1-1,0 1,0-1,-1 0,1 0,-1-1,1 1,-1 0,1-1,-1 1,0-1,1 0,-1 0,0 0,0 0,-1 0,1 0,0-1,-1 1,1-1,-1 1,0-1,0 1,1-2,3-3,127-170,-132 176,0 0,1 0,-1 0,1 0,-1 0,1 0,-1 0,1 1,-1-1,1 0,0 0,0 1,-1-1,1 1,0-1,0 0,0 1,0-1,0 1,-1 0,1-1,0 1,0 0,0 0,0-1,0 1,0 0,0 0,0 0,0 0,0 0,0 0,0 1,0-1,0 0,0 0,0 1,0-1,0 1,0-1,0 0,0 1,0 0,-1-1,1 1,0 0,0-1,-1 1,1 0,0 0,-1-1,1 1,-1 0,1 0,-1 0,0 0,1 0,9 157,-4-139</inkml:trace>
  <inkml:trace contextRef="#ctx0" brushRef="#br0" timeOffset="678.483">922 78,'-21'16,"1"2,1 0,0 1,2 1,0 1,-13 22,29-42,-1 0,1 0,0 0,-1 0,1 0,0 1,0-1,0 0,0 1,0-1,0 1,0-1,1 1,-1 0,1-1,-1 1,1 0,-1-1,1 1,0 0,0-1,0 1,0 0,0-1,0 1,0 0,1 0,-1-1,1 1,-1-1,1 1,0 0,-1-1,1 1,0-1,0 1,0-1,0 0,0 1,0-1,1 0,-1 0,0 0,1 0,-1 0,1 0,-1 0,1 0,-1-1,1 1,-1-1,1 1,0-1,-1 1,1-1,1 0,9-2,0-2,0 1,-1-1,0-1,1 0,-2-1,1 0,-1-1,0 0,0 0,0-1,-1 0,-1-1,1 0,-2-1,1 1,-1-1,0-1,2-6,47-53,-55 70,-1-1,0 0,1 0,-1 1,0-1,1 0,-1 1,1-1,-1 1,1-1,-1 0,1 1,0-1,-1 1,1-1,0 1,-1 0,1-1,0 1,-1 0,1-1,0 1,0 0,0 0,-1 0,1 0,0-1,0 1,0 0,-1 1,1-1,0 0,0 0,-1 0,1 0,0 1,0-1,0 0,-1 0,1 1,0-1,-1 1,1-1,0 1,-1-1,1 1,-1-1,1 1,-1 0,1-1,-1 1,1 0,-1-1,0 1,1 0,-1-1,0 1,1 0,-1 0,9 54,-8-45,40 151,-38-156,-1 1,0-1,-1 0,1 1,-1-1,0 1,-1-1,1 1,-1-1,0 1,0-1,-1 1,0 0,0-1,0 0,0 1,-1-1,0 0,0 1,-1-1,1 0,-1-1,0 1,0 0,-1-1,1 0,-3 3,-10 2,0-1,0 0,-1-1,0 0,0-2,0 0,-1-1,0 0,0-2,-1 0,-28-2,46 0,0 0,1 0,-1 1,0-1,0 0,1 0,-1 0,0-1,0 1,1 0,-1 0,0 0,0 0,1-1,-1 1,0 0,1-1,-1 1,0 0,1-1,-1 1,1-1,-1 1,1-1,-1 0,1 1,-1-1,1 1,-1-1,1 0,0 1,-1-1,1 0,0 1,0-1,-1 0,1 0,0 1,0-1,0 0,0 0,0 1,0-1,0 0,0 0,0 1,1-1,-1 0,0 0,0 1,1-1,-1 0,0 1,1-1,-1 0,1 1,-1-1,1 1,11-13,1 1,0 1,1 0,0 0,0 2,1 0,1 0,0 2,0 0,0 1,17-5,179-56,-150 78,-49-1</inkml:trace>
  <inkml:trace contextRef="#ctx0" brushRef="#br0" timeOffset="1000.354">131 529,'39'5,"36"1,15 1,2-2,-5-7,-8-2,-7-1,-7 0,-5 2,-3 0,-6 2,-2 0,-5 1,-5 0,-4 0,-4 5,-6 2</inkml:trace>
  <inkml:trace contextRef="#ctx0" brushRef="#br0" timeOffset="1469.091">414 755,'251'-24,"-201"29,-49-5,0 0,0 0,0 1,0-1,0 0,-1 0,1 1,0-1,0 0,0 1,0-1,-1 1,1-1,0 1,-1 0,1-1,0 1,-1-1,1 1,-1 0,1 0,-1-1,1 1,-1 0,1 0,-1 0,0 0,1 0,-1-1,0 1,0 0,0 0,0 0,0 0,0 0,0 0,0 0,0 0,0-1,0 1,-1 0,1 0,0 0,0 0,-1 0,1-1,-1 1,1 0,-1 0,-64 62,58-59,0 1,0 0,1 0,0 0,0 1,0 0,1 0,0 1,0 0,1 0,-3 3,7-8,-1-1,1 0,-1 1,1-1,0 0,0 1,-1-1,1 0,0 1,0-1,1 0,-1 1,0-1,0 0,1 1,-1-1,0 0,1 1,-1-1,1 0,0 0,-1 0,1 1,0-1,0 0,0 0,0 0,0 0,0 0,0-1,0 1,0 0,0 0,0-1,1 1,-1-1,0 1,0-1,1 1,-1-1,0 0,1 0,-1 1,1-1,64 5,-44-8,-1-1,1 0,-1-2,0 0,-1-2,0 0,10-6,-6 1</inkml:trace>
  <inkml:trace contextRef="#ctx0" brushRef="#br0" timeOffset="2080.476">1514 162,'0'29,"0"29,-5 8,-1-1,0-7,1-9,-3-7,-1-7,2-4,-3-3,0-1,2 0,2-1,2 1,2 1,2-6</inkml:trace>
  <inkml:trace contextRef="#ctx0" brushRef="#br0" timeOffset="2580.352">1402 275,'9'-13,"1"0,1 0,0 1,1 0,0 1,1 1,0 0,0 0,1 2,1-1,-1 2,1 0,1 1,-1 0,13-2,-26 7,1 0,0 1,0-1,0 1,0-1,0 1,0 0,0 0,0 1,0-1,0 0,0 1,-1 0,1 0,0 0,0 0,0 0,-1 0,1 1,-1-1,1 1,-1 0,0 0,1 0,-1 0,0 0,0 0,-1 1,1-1,0 1,-1-1,1 1,-1-1,0 1,0 0,0 0,0 0,0 0,-1-1,1 4,0 5,-1 0,0-1,-1 1,0 0,0-1,-1 1,0-1,-1 1,-1-1,-2 7,-116 184,119-198,1-1,0 1,0 0,0 0,0 0,0 0,1 1,-1-1,1 0,0 1,0-1,0 1,1-1,-1 1,1-1,0 1,0 0,0-1,0 1,1-1,-1 1,1-1,0 1,0-1,0 1,0-1,1 0,0 0,-1 1,1-1,0-1,1 1,-1 0,0 0,1-1,-1 1,1-1,2 1,40 19,-38-20,1 1,-1 0,0 0,0 1,-1 0,1 0,-1 1,0-1,0 1,0 1,-1-1,0 1,0 0,1 3,14 26,-10-20</inkml:trace>
  <inkml:trace contextRef="#ctx0" brushRef="#br0" timeOffset="3585.589">2023 219,'-17'20,"2"1,0 1,2 0,0 1,1 0,2 1,0 0,2 1,-4 16,7-26,1 1,1-1,0 1,1 0,0-1,1 1,2 13,-1-24,1-1,-1 0,1 1,0-1,1 0,-1 1,1-1,0 0,0 0,0 0,0 0,1-1,-1 1,1-1,0 1,0-1,0 0,1 0,-1 0,1-1,0 1,0-1,-1 0,1 0,1 0,-1 0,0-1,0 0,2 0,9 1,0 0,1-2,-1 0,0 0,1-2,-1 0,0 0,0-2,0 0,-1 0,1-1,-1-1,0-1,-1 0,1-1,-2 0,1-1,-1 0,0-1,-1 0,6-8,-7 8,76-99,-85 106,1 0,0-1,-1 1,1 0,-1-1,0 1,0-1,0 1,-1-1,1 0,-1 1,0-1,0 1,0-1,-1 0,1 1,-1-1,0 1,0-1,0 1,0-1,-1 1,1 0,-1-1,0 1,0 0,0 0,0 0,-1 1,1-1,-1 1,1-1,-1 1,0 0,-1-1,-5-1,0 0,0 0,0 1,-1 0,1 1,-1 0,0 1,1 0,-1 0,0 1,0 0,0 1,-1 0,-5 0,-8 0</inkml:trace>
  <inkml:trace contextRef="#ctx0" brushRef="#br0" timeOffset="3901.505">1909 529,'34'-14,"16"-5,3 0,-6 10,-7 4,-5 5,-9 6,-4 3,0-1,0-1,1-2,2-2,-4-2</inkml:trace>
  <inkml:trace contextRef="#ctx0" brushRef="#br0" timeOffset="4534.401">2248 361,'-10'-5,"-3"-7,-4 0,-3-4,-5 1,-1 3,-2 4,-1 3,0 2,0 7,0 3,5 4,7 6,6 0</inkml:trace>
  <inkml:trace contextRef="#ctx0" brushRef="#br0" timeOffset="5100.083">2389 50,'5'-4,"-1"-1,0 1,1 0,0 0,0 0,0 1,0 0,1 0,-1 0,1 1,0 0,-1 0,1 0,0 1,0 0,1 0,1 0,-6 2,-1 0,1 0,-1 0,0 0,1 0,-1 0,0 0,0 0,0 1,0-1,0 0,0 1,0-1,-1 1,1-1,0 1,-1-1,1 1,-1 0,0-1,1 1,-1 0,0-1,0 1,0 0,0-1,0 1,-1 0,1-1,0 1,-1-1,1 1,-1 0,0-1,1 1,-1-1,0 1,0-1,0 0,-1 2,-1 7,1-7,1 0,-1 1,1-1,0 1,0-1,0 1,0-1,1 1,-1 0,1-1,0 1,0 0,0-1,1 1,-1 0,1-1,0 1,0 0,0-1,0 1,1-1,0 0,-1 0,1 1,0-1,1 0,-1 0,0-1,1 1,0 0,-1-1,1 0,0 0,0 1,1-2,0 2,3-2,-1 1,1-1,-1 0,1-1,0 0,-1 0,1 0,0-1,-1 0,1 0,-1-1,1 0,4-1,8-5</inkml:trace>
  <inkml:trace contextRef="#ctx0" brushRef="#br0" timeOffset="10216.421">2868 445,'20'0,"15"0,7 0,1 0,-2 0,-3 0,1 0,0 0,-3-5,-3-2,-1 1,-3 1,0 2,-1 0,0 2,-10 1,-7 0</inkml:trace>
  <inkml:trace contextRef="#ctx0" brushRef="#br0" timeOffset="10449.337">2897 614,'29'5,"19"1,11 0,0-6,-5-2,-7-2,-7 0,-5 1,-3 1,-4-4,0-1,-1 0,0-3,-5 1</inkml:trace>
  <inkml:trace contextRef="#ctx0" brushRef="#br0" timeOffset="10865.568">4111 21,'-13'2,"0"0,0 1,0 1,1 0,-1 0,1 1,0 1,1 0,-4 2,13-7,-25 16,2 1,0 1,1 2,1 0,1 1,0 1,-16 25,24-31,1 1,0 0,2 0,0 1,1 0,1 1,1 0,1 1,0 0,2 0,0 0,1 1,2-1,0 1,1 0,2 15,0-30,1 0,-1 0,2 0,-1 0,1 0,-1-1,2 1,-1-1,1 0,0 0,0 0,1-1,0 1,0-1,0 0,0-1,1 1,0-1,0 0,0 0,0-1,1 0,-1 0,1 0,6 1,9 3,0-1,1-1,0-1,0-1,0-1,0-1,13-2,0-1,-1-1,0-2,0-2,0-1,-1-1,-1-2,0-2,0-1,-1-1,13-10,-27 14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22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86 282,'226'23,"158"-72,-246 24,-108 21</inkml:trace>
  <inkml:trace contextRef="#ctx0" brushRef="#br0" timeOffset="267.44">1 593,'48'-10,"49"-12,18-3,-1 3,-10 6,-18 4,-15 1,-13 1,-13 3,-9 2,-5 8,-9 2</inkml:trace>
  <inkml:trace contextRef="#ctx0" brushRef="#br0" timeOffset="696.098">537 1,'7'13,"0"-1,1 0,0 0,1 0,0-1,1 0,0-1,1 0,0 0,0-2,1 1,0-1,3 0,65 35,-64-36,0 0,-1 1,0 1,0 0,-1 1,0 1,-1 0,0 0,3 6,-13-14,0 1,0 0,-1 1,1-1,-1 0,0 1,-1 0,1-1,-1 1,0 0,0 0,0-1,0 1,-1 0,0 0,0 0,0 0,-1 0,0 0,0 0,0-1,0 1,-1 0,0-1,0 1,0-1,-2 4,-3 3,-1-1,0 0,0 0,-1 0,0-1,-1-1,0 1,0-2,-1 1,-1-1,-280 185,260-156,24-19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26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311 226,'-10'2,"-1"0,1 1,1 0,-1 1,0 0,1 0,0 1,0 0,0 1,1 0,0 0,0 1,0 0,1 0,0 1,-1 1,-5 8,1 0,0 1,2 0,0 1,1 0,0 0,2 1,1 0,0 1,1 0,1-1,2 1,0 1,0-1,2 0,1 0,2 6,-3-15,1-1,0 0,1 0,0 0,1 0,0 0,1 0,0 0,0-1,2 0,-1 0,1 0,0-1,1 0,0 0,1 0,0-1,0 0,0-1,1 0,1 0,-1-1,1 0,0-1,0 0,0 0,1-1,0-1,0 0,4 1,11-3,0-1,0-1,0-2,0 0,-1-2,1 0,-1-2,0-1,-1-1,0-1,0-1,-1-2,0 0,-1-1,-1-1,9-8,-14 10,0 0,0-1,-2-1,0 0,0-1,-1-1,-2 0,9-16,-16 27,0 0,-1-1,-1 1,1-1,-1 0,0 0,0 0,-1 0,0-1,0 1,-1 0,0 0,0-1,-1 1,1 0,-2 0,1 0,-1 0,0 0,-1 0,1 0,-1 0,-1 1,1 0,-1-1,-3-3,-8-6,-1 0,0 2,-1 0,-1 0,0 2,-1 0,0 1,0 1,-1 1,-1 1,1 0,-1 2,-1 0,1 1,-12 0,-2 1</inkml:trace>
  <inkml:trace contextRef="#ctx0" brushRef="#br0" timeOffset="396.253">0 593,'24'5,"0"-1,1-1,-1-1,0-2,1 0,-1-1,0-2,0 0,0-2,21-6,184-70,-226 78,2 0,-1 1,0 0,0 0,1 0,-1 0,1 0,-1 1,1 0,0 0,0 0,-1 1,1 0,0 0,0 0,0 0,-1 1,1 0,0 0,0 0,-1 0,1 1,-1 0,1 0,-1 0,0 0,0 1,0-1,0 1,0 0,0 1,20 37,-22-35,1 1,0-2,0 1,1 0,0 0,0-1,0 0,0 0,1 0,0-1,0 1,0-1,1 0,-1-1,1 1,0-1,2 1,-1-1,-1-1,1 0,0 0,0-1,0 0,0 0,0 0,0-1,0 0,0-1,0 1,0-1,0-1,0 1,0-1,-1 0,1-1,-1 0,1 0,2-2,5-7</inkml:trace>
  <inkml:trace contextRef="#ctx0" brushRef="#br0" timeOffset="815.678">509 0,'-5'0,"4"0,1 0</inkml:trace>
  <inkml:trace contextRef="#ctx0" brushRef="#br0" timeOffset="1298.851">933 113,'190'-27,"-188"26,0 1,0-1,-1 1,1 0,0 0,0 0,-1 0,1 0,0 0,0 0,-1 1,1-1,0 1,0-1,-1 1,1 0,0-1,-1 1,1 0,-1 0,1 0,-1 0,0 0,1 1,-1-1,0 0,0 1,0-1,0 1,0-1,0 1,0-1,-1 1,1 0,0-1,-1 1,1 0,-1-1,0 1,0 0,1 0,-1 0,0-1,-1 1,1 0,0 0,0-1,-1 1,1 0,-1 0,0-1,1 1,-1-1,0 1,0 0,-91 95,90-96,1-1,0 1,0 0,0 0,0 0,0 0,0 0,1 0,-1 0,0 0,0 0,1 0,-1 0,1 1,-1-1,1 0,-1 0,1 1,0-1,0 0,-1 1,1-1,0 0,0 1,1-1,-1 0,0 1,0-1,0 0,1 0,-1 1,1-1,-1 0,1 0,-1 1,1-1,0 0,0 0,0 0,-1 0,1 0,0 0,0 0,0-1,0 1,1 0,-1 0,0-1,0 1,0-1,0 1,69 13,77-16,-122 2</inkml:trace>
  <inkml:trace contextRef="#ctx0" brushRef="#br0" timeOffset="2145.417">621 338,'-5'-5,"-6"-1,-6 0,-5-4,-3 1,-3 0,-1 3,-1-3,1 1,0 1,-1 2,2 2,4 6,2 2,0 1,4-1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3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57,'-31'6,"1"1,0 1,0 2,1 1,1 1,0 1,0 2,2 1,0 1,-5 5,22-17,-1 2,1-1,1 1,-1 1,1-1,0 1,1 1,0-1,0 1,1 1,0-1,1 1,0 0,0 0,1 1,1-1,-1 1,2 0,0 0,0 0,1 0,0 0,1 0,0 1,1-1,0 0,0 0,2 0,0 3,0-5,1-1,0 1,1-1,0 0,0-1,0 1,1-1,0 0,1 0,-1 0,1-1,1 0,-1-1,1 0,0 0,0 0,1-1,-1-1,1 1,0-1,0 0,0-1,0 0,0-1,0 0,1 0,-1-1,5-1,137-34,-119 25</inkml:trace>
  <inkml:trace contextRef="#ctx0" brushRef="#br0" timeOffset="286.177">785 255,'-8'12,"1"-1,0 2,1-1,0 1,1 0,1 0,0 0,0 0,2 1,-1 0,2-1,0 1,1 0,0 0,1 0,0 0,1-1,3 8,-4-17,1 0,0 0,0 0,1 0,-1 0,1-1,0 1,0-1,0 0,0 0,1 0,-1-1,1 1,0-1,-1 1,1-1,0 0,1-1,-1 1,0-1,0 0,1 0,-1 0,0 0,1-1,-1 0,1 0,-1 0,1 0,-1-1,2 0,10-2,1 0,-1-1,1 0,-2-1,1-1,0-1,10-6,-6 2,0-1,-1 0,-1-2,0 0,-1-1,0 0,-1-2,-11 12,0-1,-1 1,1-1,-1 0,0 0,-1-1,0 1,0-1,0 0,-1 0,0 0,0 0,0 0,-1 0,0 0,-1 0,0-1,0 1,0 0,-1 0,0 0,-1-1,-1-4,-2 4,0-1,-1 1,0 1,0-1,-1 1,0 0,-1 1,1-1,-1 1,0 1,0 0,-1 0,0 1,0 0,0 0,0 1,-1 0,1 0,-1 1,1 1,-1 0,0 0,0 1,-9 0,-18 3,2 3</inkml:trace>
  <inkml:trace contextRef="#ctx0" brushRef="#br0" timeOffset="765.688">1179 650,'67'-138,"-42"96,-21 35,5-12,2 0,0 1,0 0,2 0,0 2,1-1,1 2,0 0,1 1,9-6,-26 21,1-1,0 1,0-1,0 1,0-1,0 0,0 1,0-1,0 1,0-1,0 1,0-1,0 1,0-1,0 1,0-1,0 0,1 1,-1-1,0 1,0-1,0 0,1 1,-1-1,0 1,1-1,-1 0,0 0,1 1,-1-1,0 0,1 1,-1-1,1 0,-1 0,0 0,1 1,-1-1,1 0,-1 0,1 0,-1 0,0 0,1 0,-1 0,1 0,-1 0,1 0,-1 0,1 0,-1 0,1 0,-1-1,0 1,1 0,-1 0,1 0,-1-1,0 1,1 0,-1 0,0-1,1 1,-1 0,0-1,1 1,-1-1,0 1,-14 42,10-32,0 3,0 1,1 1,0-1,1 0,0 1,2-1,-1 1,2 6,-1-17,1 0,-1 0,1 0,-1 0,1 0,0 0,1 0,-1-1,1 1,-1 0,1-1,0 0,0 1,1-1,-1 0,1 0,0 0,-1 0,1-1,1 1,-1-1,0 1,0-1,1 0,-1-1,1 1,0 0,0-1,-1 0,1 0,0 0,0-1,1 1,5-3,-1 1,1-2,0 1,0-2,-1 1,0-1,0-1,0 1,0-1,-1-1,1 0,-1 0,-1-1,1 0,-1 0,-1 0,2-2,-1 1,0 1,-1-1,1 0,-2-1,1 1,-1-1,0-1,-1 1,0 0,-1-1,0 0,0 0,-1 0,0 0,-1 0,0 0,-1 0,0-1,0 1,-1 0,-1 0,0 0,0 0,-1 0,0 0,0 1,-5-8,-4-2</inkml:trace>
  <inkml:trace contextRef="#ctx0" brushRef="#br0" timeOffset="1184.507">2224 29,'-14'9,"-53"36,1 2,-55 54,115-96,2-2,0 0,0 0,0 1,0-1,0 1,1 0,0 0,0 1,0-1,0 0,1 1,0 0,-1 0,2 0,-1 0,1 0,-1 0,1 0,0 3,4-5,0-1,-1 0,1 1,0-1,0 0,0 0,0-1,1 1,-1-1,0 0,1 1,-1-1,1-1,-1 1,1 0,-1-1,1 0,-1 0,1 0,0 0,-1-1,1 1,-1-1,1 0,3 1,23-2,63 2,-90 0,-1 0,1 1,0-1,-1 1,1 0,-1 0,1 0,-1 0,1 0,-1 1,0-1,1 1,-1-1,0 1,0 0,0 0,-1 0,1 0,0 0,-1 1,1-1,-1 0,0 1,1-1,-1 1,0-1,-1 1,1-1,0 3,-2 1,-1 0,1 0,-1 0,0 0,-1 0,1 0,-1 0,-1-1,1 1,-1-1,0 0,0 0,0 0,0-1,-1 0,0 1,0-2,0 1,-1 0,-2 0,-17 15,-2-2,1-2,-2 0,0-1,-1-2,-12 3,16-8</inkml:trace>
  <inkml:trace contextRef="#ctx0" brushRef="#br0" timeOffset="1432.944">2704 0,'-10'44,"-12"32,-8 9,2 0,0-10,5-13,7-13,6-9,4-7,4-4,-3-7,-1-7</inkml:trace>
  <inkml:trace contextRef="#ctx0" brushRef="#br0" timeOffset="1683.205">2253 255,'38'5,"27"1,8 5,-5 0,-8-2,-10-2,-13-2</inkml:trace>
  <inkml:trace contextRef="#ctx0" brushRef="#br0" timeOffset="1851.567">2930 453,'5'23,"1"9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3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0 735,'38'16,"66"-29,66-19,-120 30,-50 3</inkml:trace>
  <inkml:trace contextRef="#ctx0" brushRef="#br0" timeOffset="409.546">226 452,'-1'284,"-3"-253,-2-1,-1 0,-2-1,-1 0,-9 19,9-24</inkml:trace>
  <inkml:trace contextRef="#ctx0" brushRef="#br0" timeOffset="1308.336">593 960,'99'-27,"-2"-5,-1-3,39-24,-120 51,0 0,0-2,-1 1,-1-2,1 0,-2 0,1-1,-2-1,0 0,0 0,-1-1,-1-1,0 1,-1-2,-6 13,0 0,0 1,-1-1,1 0,-1 0,1 0,-1 0,0 0,0 0,0 0,-1 0,1 0,-1-1,0 1,0 0,0 0,0-1,0 1,-1 0,0 0,1 0,-1 0,0-1,0 1,-1 1,1-1,-1 0,0 0,1 0,-1 1,0-1,0 1,-1-1,1 1,0 0,-1 0,0 0,1 0,-1 1,0-1,0 1,0-1,0 1,0 0,-3 0,-3 2,-1 1,0 0,1 0,-1 1,1 0,0 1,0 0,0 0,1 1,-1 0,1 1,0 0,1 0,-1 1,1 0,0 0,1 0,0 1,0 0,1 0,0 1,0-1,1 1,0 0,1 0,0 1,0-1,1 1,0 0,1-1,0 1,0 8,1-13,1-1,-1 1,1 0,0 0,1 0,-1-1,1 1,0 0,0-1,0 0,1 1,0-1,0 0,0 0,0-1,0 1,1-1,-1 1,1-1,0 0,0 0,0-1,1 1,-1-1,1 0,-1 0,1-1,0 1,-1-1,1 0,2 0,158 5,-139-10,0 0,0-2,0-1,0-2,-1 0,-1-1,0-2,0 0,-1-1,2-4,-14 11,0-2,-1 1,0-1,0-1,-1 0,0 0,-1-1,0 0,0 0,-1-1,-1 0,0 0,0-1,-1 0,0 0,-1 0,-1 0,0-1,0-3,-3 12,0 1,0-1,0 1,-1-1,0 1,1-1,-1 1,-1-1,1 1,0 0,-1 0,0 0,1-1,-1 2,-1-1,1 0,0 0,-1 1,1-1,-1 1,0 0,0-1,1 1,-2 1,1-1,0 0,0 1,0 0,-1-1,1 1,-1 1,1-1,-1 0,1 1,-1 0,1 0,-1 0,1 0,-1 0,0 1,1 0,0-1,-1 1,1 1,-1-1,1 0,0 1,0 0,0-1,0 1,-2 2,-3 1,1 0,0 0,0 0,0 1,0 0,1 0,0 1,1 0,-1 0,1 0,1 1,-1-1,1 1,1 0,-1 0,2 1,-1-1,1 1,0-1,1 1,-1 0,2 0,-1-1,2 1,-1 0,1 0,0 0,1-1,0 1,0-1,1 1,0-1,1 1,4 0,2 0,0-1,0 0,0 0,1-1,0 0,0-1,1 0,-1-1,1-1,1 0,-1 0,1-1,-1 0,1-1,0-1,0 0,0-1,-1 0,1-1,0-1,6-1,-5 1,0-1,-1 0,1-1,-1-1,0 0,0 0,-1-2,1 1,-1-2,-1 1,1-2,-2 0,1 0,-1 0,0-2,-1 1,0-1,-1 0,0-1,5-11,-9 17,0 1,0-1,0 0,-1 0,0 0,0 0,0 0,-1-1,0 0,0 1,-1-1,0 0,0 0,-1 1,1-1,-2 0,1 0,-1 0,0 0,0 1,-1-1,1 0,-2 1,1-1,-1 1,0 0,0 0,-1 0,0-1,2 6,1-1,-1 1,0 0,1-1,-1 1,0 0,0 0,0 0,0 1,0-1,0 0,0 1,0 0,0-1,0 1,-1 0,1 0,0 0,0 0,0 0,0 1,0-1,0 0,0 1,0 0,0-1,0 1,0 0,0 0,0 0,0 1,1-1,-1 0,0 1,1-1,-1 1,1-1,-1 1,1 0,0-1,0 1,0 0,0 0,0 0,0 0,1 0,-1 0,1 0,-1 0,1 0,0 0,-1 0,1 1,0-1,1 0,-1 0,0 2,-1 7,0 1,1-1,0 1,1 0,0-1,1 1,0-1,1 1,0-1,1 0,0 0,1 0,0-1,1 0,0 0,0 0,1 0,0-1,1 0,0-1,0 0,1 0,0-1,1 0,-1 0,1-1,1-1,-1 1,5 0,11 1</inkml:trace>
  <inkml:trace contextRef="#ctx0" brushRef="#br0" timeOffset="1707.879">2060 226,'5'-2,"8"-2,1 1,-1-1,1 2,0 0,0 1,0 0,0 1,-1 1,1 0,4 1,-18-2,1 0,0 1,0-1,0 0,0 1,0-1,0 1,-1-1,1 1,0-1,0 1,-1-1,1 1,0 0,-1-1,1 1,0 0,-1 0,1 0,-1-1,0 1,1 0,-1 0,0 0,1 0,-1 0,0 0,0 0,0 0,0-1,0 1,0 0,0 0,0 0,0 0,0 0,0 0,-1 0,1 0,0 0,-1 0,1-1,0 1,-1 0,1 0,-2 0,-30 46,22-34,8-11,0-1,1 1,-1-1,1 1,0 0,-1-1,1 1,0 0,0 0,0 0,0 0,0 0,0 0,1 0,-1 0,1 1,0-1,-1 0,1 0,0 0,0 1,0-1,1 0,-1 0,0 0,1 1,-1-1,1 0,0 0,0 0,0 0,0 0,0 0,0-1,1 1,-1 0,0 0,1-1,0 1,-1-1,1 1,0-1,0 0,0 0,-1 0,3 1,134 3,-112-6</inkml:trace>
  <inkml:trace contextRef="#ctx0" brushRef="#br0" timeOffset="2541.292">2907 282,'-28'18,"2"2,0 0,1 1,1 2,2 1,0 0,1 2,1 0,-8 18,20-31,1 1,1-1,0 2,1-1,0 1,1 0,1 0,0 0,1 0,1 6,0-14,1 0,1 0,-1 0,1 0,0 0,1 0,-1 0,1-1,1 1,-1-1,1 1,0-1,1 0,-1 0,1 0,1-1,-1 1,1-1,-1 0,2-1,-1 1,0-1,4 3,3-1,1 0,-1-1,1 0,0 0,0-2,0 0,0 0,1-1,-1-1,1 0,-1-1,1 0,0-1,-1-1,0 0,1 0,2-3,12-2,1-3,-1 0,-1-1,0-2,-1-1,0-1,8-8,-10 7,-1-1,-1-1,0-2,-2 0,0-1,7-11,-21 25,-1-1,1 0,-1 0,-1 0,0 0,0-1,-1 0,0 0,0 0,-1 0,0 0,0 0,-1-1,-1 1,0 0,0-1,0 1,-1 0,-1-1,0 1,-2-6,-2 5,0 0,-1 1,-1 0,1 0,-1 1,-1 0,0 0,0 1,0 0,-1 1,0 0,0 0,-1 1,1 0,-1 1,0 1,-1-1,1 2,0 0,-1 0,1 1,-7 0,-18-5</inkml:trace>
  <inkml:trace contextRef="#ctx0" brushRef="#br0" timeOffset="2862.344">2540 678,'460'-105,"-455"104,-1 0,1 0,0 0,0 1,0 0,-1 0,1 0,0 0,0 1,0 0,-1 0,1 0,0 1,-1-1,1 1,-1 0,0 0,1 1,-1-1,0 1,0 0,0 0,0 2,1-1,0 1,0-2,0 1,1 0,-1-1,1 0,0-1,0 1,0-1,0 0,0 0,1-1,-1 0,0 0,1-1,-1 1,1-1,-1-1,7 0,58-12,-49 10</inkml:trace>
  <inkml:trace contextRef="#ctx0" brushRef="#br0" timeOffset="3408.355">3303 1,'77'20,"-76"-19,1 0,0 0,-1 0,1 0,0 0,-1 1,0-1,1 1,-1-1,0 1,0-1,1 1,-1 0,-1 0,1 0,0-1,0 1,-1 0,1 0,-1 0,1 0,-1 0,0 0,0 0,0 0,0 0,0 0,0 0,-1 0,1 0,-1 0,1 0,-1 0,0 0,0-1,0 1,-1 2,-35 38,34-40,-1 0,1 0,0 1,0-1,0 1,0 0,1 0,-1 0,1 0,0 0,0 1,0-1,0 1,0-1,1 1,-1 0,1 0,0-1,1 1,-1 0,0 0,1 0,0 0,0 0,0 0,3 0,0 0,0-1,1 1,-1-1,1 0,-1 0,1 0,0 0,0 0,1-1,-1 0,0 0,1 0,-1-1,1 1,0-1,-1 0,1 0,0-1,0 0,0 1,18 4,45 12,-51-9</inkml:trace>
  <inkml:trace contextRef="#ctx0" brushRef="#br0" timeOffset="3879.388">3697 508,'34'-8,"-1"1,1 1,0 2,1 1,-1 2,1 1,2 2,112-4,-37-19,-87 17</inkml:trace>
  <inkml:trace contextRef="#ctx0" brushRef="#br0" timeOffset="4128.076">3668 762,'39'-4,"26"-3,8 1,1-3,-8-1,-10 1,-9 3,-9 2,-5 2,-9 1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41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1,'-4'19,"-7"11,-2 6,-2 1,0-1,-2-2,-2-1,1-2,0-7,2-1,0-6,2-5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109 481,'-14'29,"-10"19,-1 6,4-1,6-6,5-9</inkml:trace>
  <inkml:trace contextRef="#ctx0" brushRef="#br0" timeOffset="234.811">53 114,'0'0</inkml:trace>
  <inkml:trace contextRef="#ctx0" brushRef="#br0" timeOffset="627.853">307 678,'35'-75,"61"-99,-96 173,0 0,0 1,0-1,0 0,1 0,-1 0,0 1,0-1,1 0,-1 0,1 1,-1-1,1 0,-1 1,1-1,-1 0,1 1,-1-1,1 1,0-1,-1 1,1-1,0 1,0 0,-1-1,1 1,0 0,0-1,0 1,-1 0,1 0,0 0,0 0,0 0,-1 0,1 0,0 0,0 0,0 0,0 0,-1 1,1-1,0 0,0 1,-1-1,1 0,0 1,0-1,-1 1,1-1,0 1,-1-1,1 1,-1 0,1-1,-1 1,1 0,-1-1,1 1,-1 0,0-1,1 1,-1 0,0 0,0 0,0-1,1 1,-1 0,0 0,0 0,4 64,-4-61,0 2,0 0,0 0,0 0,1 0,0 0,0 0,0 0,1 0,0 0,0-1,0 1,1 0,0-1,0 0,0 0,1 0,0 0,0 0,0-1,0 1,1-1,0-1,-1 1,2 0,-1-1,0 0,1 0,2 0,1-1,0 0,-1-1,1-1,0 0,0 0,0 0,-1-1,1 0,0-1,-1 0,1-1,-1 1,0-1,0-1,0 0,0 0,-1 0,1-1,-1 0,0-1,-1 0,1 0,-1 0,0-1,-1 1,1-2,-2 1,1 0,-1-1,0 0,0 0,-1 0,0 0,0-1,-1 1,0-7,2-5</inkml:trace>
  <inkml:trace contextRef="#ctx0" brushRef="#br0" timeOffset="1230.74">1210 142,'-28'45,"2"1,1 1,3 1,2 1,-12 45,29-83,0 0,0 0,1 1,0-1,1 1,1 0,0-1,0 1,1-1,1 1,0-1,0 1,1-1,0 0,1 0,1 0,0-1,0 1,1-1,0 0,1-1,0 1,0-2,1 1,0-1,1 0,-1 0,10 5,32 15,-26-19</inkml:trace>
  <inkml:trace contextRef="#ctx0" brushRef="#br0" timeOffset="2066.916">1323 678,'14'-1,"14"0,0-1,0-1,0-2,0-1,-1-1,0-1,-1-1,0-1,0-2,-1-1,0 0,2-4,-21 11,0 0,-1-1,0 1,0-1,0-1,-1 1,0 0,0-1,-1 0,0 0,0 0,-1 0,0-1,0 1,-1 0,0-1,-1 1,0-5,1 12,-1 0,0 0,0 0,0-1,0 1,0 0,0 0,0 0,0 0,0 0,0 0,-1-1,1 1,0 0,-1 0,1 0,-1 0,0 0,1 0,-1 0,1 0,-1 1,0-1,0 0,0 0,1 0,-1 1,0-1,0 1,0-1,0 0,0 1,0 0,0-1,-1 1,1 0,0-1,0 1,0 0,0 0,0 0,0 0,0 0,-1 0,1 0,0 0,0 1,0-1,0 0,0 1,0-1,0 1,0-1,0 1,0-1,0 1,-1 0,-53 44,51-42,0 2,0-1,1 0,-1 1,1-1,1 1,-1 0,1 0,-1 0,2 1,-1-1,0 0,1 1,0-1,0 1,1-1,0 1,0-1,0 1,0-1,1 1,0-1,0 1,0-1,1 1,0-1,0 0,0 0,1 0,0 0,0 0,0-1,0 1,1-1,-1 0,1 0,0 0,1-1,-1 1,5 2,1-3,1 1,-1-2,1 1,0-2,0 1,0-2,0 1,0-1,0-1,0 0,0-1,0 0,-1 0,1-1,-1-1,1 1,-1-2,0 0,-1 0,4-2,1-4,1 0,-2-1,1 0,-2-2,0 1,0-1,-1-1,-1 0,0 0,6-16,3-49,-20 79,1 0,-1 0,0 1,0-1,0 0,0 0,0 1,0-1,0 1,0-1,-1 1,1 0,0-1,0 1,0 0,0 0,-1 0,1 0,0 0,0 0,0 0,0 0,-1 0,1 0,0 1,0-1,0 1,0-1,0 1,0-1,0 1,0-1,0 1,0 0,0 0,0-1,0 1,0 0,0 0,1 0,-1 0,0 0,1 0,-1 0,1 0,-1 0,1 0,0 0,-1 1,1-1,0 0,0 0,0 1,-4 3,0 0,0 0,1 0,0 1,0-1,1 1,0 0,0 0,0 0,0 0,1 0,0 0,1 1,-1-1,1 0,0 1,1-1,-1 0,1 0,0 0,1 1,0-1,0-1,0 1,1 0,-1 0,1-1,1 1,-1-1,2 1,3 1,0-2,0 1,1-1,0 0,-1-1,2 0,-1-1,0 1,1-2,0 1,-1-1,1-1,0 0,0 0,0-1,0-1,0 1,0-1,-1-1,1 0,0 0,-1-1,1 0,-1-1,7-4,1 0,0 0,0-2,-1 0,0 0,-1-2,0 0,-1-1,0 0,-1-1,-1 0,0-1,-1-1,1-3,-10 15,4-4,-1 0,-1 0,1-1,-2 0,1 0,-1 0,0 0,-1-1,0 1,0-7,-2 15,1 0,-1 1,0-1,0 0,0 0,0 1,1-1,-1 0,0 1,-1-1,1 0,0 0,0 1,0-1,0 0,0 1,-1-1,1 0,0 1,-1-1,1 1,0-1,-1 0,1 1,-1-1,1 1,-1-1,1 1,-1-1,1 1,-1-1,1 1,-1 0,0-1,1 1,-1 0,0 0,1-1,-1 1,0 0,1 0,-1 0,0 0,0 0,1 0,-1 0,0 0,1 0,-1 0,0 0,1 0,-1 1,0-1,1 0,-1 1,0-1,1 0,-1 1,1-1,-1 0,0 1,1-1,-1 1,1-1,-1 1,1 0,0-1,-1 1,1 0,-35 39,30-31,-1 1,1 0,0 1,1-1,1 1,-1-1,2 1,-1 0,2 0,-1 0,1 1,1-1,0 0,1 0,0 0,1 1,0-1,0 0,2-1,-1 1,1-1,0 1,1-1,6 8,-8-14,1-1,0 0,0 0,0 0,1 0,-1-1,0 0,1 0,0 0,-1 0,1-1,0 0,0 0,0 0,0 0,3-1,14 2</inkml:trace>
  <inkml:trace contextRef="#ctx0" brushRef="#br0" timeOffset="2396.732">3016 114,'-147'342,"144"-337,0-1,0 1,1 0,0 0,-1 0,2 0,-1 0,1 1,-1-1,1 0,1 1,-1-1,1 0,0 1,0-1,1 1,-1-1,1 1,0-1,1 0,-1 0,1 1,0-1,1 0,-1-1,1 1,0 0,0-1,0 1,1-1,-1 0,1 0,0-1,0 1,1-1,-1 0,1 0,3 2,1-2,1 0,-1-1,1 0,0-1,0 1,0-2,0 0,0 0,-1-1,1 0,0 0,0-1,0-1,-1 1,0-2,1 1,-1-1,0-1,-1 1,1-2,-1 1,6-6,-13 9,0 1,0-1,0 0,0 1,0-1,-1 0,1 0,-1 0,1 1,-1-1,0 0,0 0,1 0,-1 0,-1 0,1 0,0 0,0 0,-1 0,1 0,-1 1,0-1,1 0,-1 0,0 1,0-1,0 0,0 1,0-1,-1 1,1-1,-1 0,-8-12</inkml:trace>
  <inkml:trace contextRef="#ctx0" brushRef="#br0" timeOffset="2601.851">2649 340,'38'0,"28"0,7 0,0 0,-6 0,-11 0,-10 0,-7-5,-7-1,-8 0</inkml:trace>
  <inkml:trace contextRef="#ctx0" brushRef="#br0" timeOffset="2847.778">3439 1,'25'38,"7"37,-2 11,-10-1,-9-9,-6-13,-9-12,-4-10,-5-7,-5-10,0-4,-1 0,-3-4,-2-4,3 0,0-2,4-3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41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0,'-3'14,"1"-1,0 1,1 0,1-1,0 1,1 0,0 0,1-1,0 1,1-1,1 0,0 0,1 0,0 0,7 11,-8-21,0 1,0-1,0 0,0 0,0-1,1 1,-1-1,1 0,0 0,-1 0,1-1,0 0,0 0,0 0,0-1,0 1,0-1,0 0,0 0,0-1,0 0,0 0,0 0,0 0,0-1,0 0,-1 0,1 0,-1-1,1 1,-1-1,0 0,0 0,0-1,0 1,-1-1,3-3,112-84,-117 89,0 0,0 1,1-1,-1 1,1 0,-1 0,1-1,-1 1,1 0,0 0,-1 0,1 1,0-1,0 0,0 1,0-1,-1 1,1-1,0 1,0 0,0 0,0 0,0 0,0 0,0 1,0-1,0 0,0 1,-1-1,1 1,0 0,0 0,0 0,-1 0,1 0,-1 0,1 0,-1 0,2 1,-1 3,1 0,0 0,0-1,0 1,1-1,-1 0,1 0,0 0,1 0,-1-1,0 0,1 0,0 0,0 0,0-1,0 1,0-1,0-1,1 1,-1-1,1 0,-1 0,1 0,-1-1,1 0,-1 0,1-1,-1 1,1-1,-1 0,1-1,-1 1,7-5,-1 0,0 0,-1-1,1 0,-1-1,0 0,-1-1,0 1,-1-2,1 0,-2 0,2-3,6-6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46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28,'12'-28,"-12"29,0-1,0 0,0 1,0-1,0 0,0 1,0-1,0 0,0 1,0-1,0 0,0 1,0-1,0 0,1 1,-1-1,0 0,0 1,0-1,1 0,-1 0,0 1,0-1,0 0,1 0,-1 0,0 1,1-1,-1 0,0 0,1 0,-1 0,0 0,0 1,1-1,-1 0,0 0,1 0,-1 0,1 0,-1 0,0 0,1 0,-1 0,0 0,1 0,-1-1,0 1,0 0,1 0,-1 0,0 0,1 0,-1-1,0 1,1 0,-1 0,0-1,0 1,-17 129,-3 103,3-64,17-166,0 0,0 0,0-1,0 1,1 0,-1 0,0-1,1 1,-1 0,1 0,0-1,-1 1,1 0,0-1,0 1,0-1,0 1,0-1,1 0,-1 1,0-1,1 0,-1 0,0 0,1 0,0 0,-1 0,1 0,-1-1,1 1,0-1,0 1,-1-1,1 1,0-1,0 0,0 0,-1 0,1 0,0 0,0 0,0-1,-1 1,1-1,0 1,-1-1,1 1,0-1,-1 0,1 0,-1 0,1 0,-1 0,1 0,-1 0,0-1,1 1,-1 0,0-1,0 0,166-171,-166 172,-1 0,1 1,0-1,0 0,0 1,-1-1,1 1,0-1,0 1,0 0,0-1,0 1,0 0,0 0,0 0,0-1,0 1,0 0,0 0,0 0,0 1,0-1,0 0,0 0,0 0,0 1,-1-1,1 1,0-1,0 0,0 1,0 0,0-1,-1 1,1-1,0 1,-1 0,1 0,0-1,-1 1,1 0,-1 0,1 0,-1 0,1-1,-1 1,0 0,1 0,-1 0,0 0,0 0,0 0,0 1,5 59,-5-56,-1 1,1 0,-1-1,1 1,1 0,-1-1,1 1,0-1,0 1,0-1,1 1,0-1,0 0,0 0,1 0,0 0,0 0,0 0,0-1,1 1,1 0,10 4</inkml:trace>
  <inkml:trace contextRef="#ctx0" brushRef="#br0" timeOffset="432.311">537 620,'28'-9,"0"0,-1-2,-1-1,0-1,0-2,-2 0,0-2,0 0,-2-2,9-9,-29 27,0 0,-1-1,1 1,0-1,-1 1,1-1,-1 0,0 1,1-1,-1 0,0 0,0 0,0 0,0 0,-1 0,1-1,0 1,-1 0,0 0,1 0,-1-1,0 1,0 0,0 0,0-1,-1 1,1 0,-1 0,1 0,-1-1,0 1,0 0,0 0,0 0,0 0,0 0,-1 1,1-1,0 0,-1 1,0-1,1 1,-1-1,0 0,-9 1,0 0,0 0,0 1,0 0,0 1,1 0,-1 1,0 0,1 1,-1 0,1 1,0 0,0 0,0 1,0 1,1-1,0 1,0 1,1 0,0 0,0 1,1 0,-1 0,2 1,-3 3,1-3,1 0,0 1,1-1,0 1,1 1,0-1,0 1,1 0,-1 4,4-11,0 0,1 0,-1-1,1 1,0 0,0 0,0 0,1-1,-1 1,1 0,0-1,0 1,0 0,1-1,-1 1,1-1,0 1,0-1,0 0,0 0,0 0,1 0,-1 0,1-1,0 1,0-1,0 0,0 0,0 0,1 1,9 2,0 0,1-1,-1 0,1-1,0 0,0-1,0-1,0 0,0-1,0 0,1-1,-1-1,0 0,-1-1,1-1,2 0,8-4</inkml:trace>
  <inkml:trace contextRef="#ctx0" brushRef="#br0" timeOffset="732.189">932 649,'0'-5,"9"-11,4-8,4-5,0-1,0-2,4 1,-3 1,1 4,2 4,2-1,-3 9,-5 7</inkml:trace>
  <inkml:trace contextRef="#ctx0" brushRef="#br0" timeOffset="1098.218">1355 507,'16'-3,"-1"-1,1-1,-1 0,0-1,0 0,-1-1,0-1,0 0,-1-1,0 0,-1-1,0-1,0 0,-1 0,2-4,-12 14,0 0,0-1,0 1,0 0,0 0,0-1,0 1,-1-1,1 1,0-1,-1 1,1-1,-1 1,0-1,1 1,-1-1,0 0,0 1,0-1,0 1,0-1,-1 0,1 1,0-1,-1 1,1-1,-1 1,1-1,-1 1,0-1,0 1,0 0,0-1,0 1,0 0,0 0,0-1,0 1,0 0,-1 0,1 1,0-1,-1 0,1 0,-1 1,1-1,-1 0,0 1,-78-1,66 6,1 1,0 0,1 0,-1 2,1 0,0 0,1 1,0 0,1 1,0 0,0 1,1 0,0 0,1 1,1 0,0 0,0 1,-4 13,9-22,1 1,0-1,0 1,0-1,1 1,-1-1,1 1,0 0,1-1,-1 1,1-1,0 1,0-1,0 1,0-1,1 1,0-1,0 0,0 0,0 0,1 0,0 0,-1-1,1 1,1-1,-1 0,0 0,1 0,2 2,4 1,0 0,0 0,0-1,1-1,0 0,0 0,0-1,0 0,0-1,1-1,6 1,96-1,-83-2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48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0 474,'27'-14,"31"-13,-2-2,-1-3,-1-3,42-36,-90 67,0-1,0 0,0 0,-1-1,0 1,0-1,0-1,-1 1,0 0,0-1,-1 0,1 0,-2 0,1-1,-1 1,0 0,0-1,-1 1,0-1,-1 0,1 1,-2-5,1 11,0 0,-1 0,1-1,-1 1,1 0,-1 0,1-1,-1 1,0 0,0 0,1 0,-1 0,0 0,0 0,0 0,0 0,0 1,0-1,-1 0,1 1,0-1,0 1,0-1,-1 1,1-1,0 1,-1 0,1-1,0 1,-1 0,1 0,0 0,-1 0,1 0,0 1,-1-1,1 0,0 1,0-1,-1 1,1-1,0 1,0-1,0 1,0 0,-1 0,1-1,0 2,-52 44,42-35,1 1,1 0,0 1,0 0,1 1,1 0,0 0,1 0,-2 9,6-18,1 1,-1-1,1 1,0 0,1 0,-1 0,1 0,0-1,1 1,0 0,0 0,0 0,0-1,1 1,0-1,0 1,0-1,1 0,0 0,0 0,0 0,1 0,-1 0,1-1,0 0,4 3,5 0,0 0,1-1,-1 0,1-1,1-1,-1-1,1 1,-1-2,1 0,0-1,0-1,-1 0,1-1,0 0,0-1,-1-1,1-1,-1 0,0 0,0-1,0-1,-1-1,0 0,0 0,10-9,120-103,-135 112,-1 1,0-1,0 0,-1 0,0-1,0 0,-1 0,0-1,0 1,-1-1,0 0,0 0,-1-1,-1 1,1 0,-2-1,1 0,-1 0,-1 1,0-4,1 12,-1-1,0 0,0 1,0-1,0 0,0 1,0-1,-1 1,1-1,0 1,-1-1,1 1,-1-1,0 1,1-1,-1 1,0-1,0 1,0 0,0 0,0-1,0 1,0 0,-1 0,1 0,0 0,-1 0,1 1,0-1,-1 0,1 1,-1-1,1 0,-1 1,0 0,1-1,-1 1,1 0,-1 0,0 0,1 0,-1 0,-1 1,-61 36,53-24,0 0,1 1,1 0,0 1,1-1,1 2,0-1,1 1,-3 12,8-24,0 1,0-1,1 0,-1 1,1-1,0 0,0 1,1-1,-1 1,1-1,0 0,0 0,1 1,-1-1,1 0,0 0,0-1,0 1,1 0,-1 0,1-1,0 0,0 1,0-1,0 0,0-1,1 1,0-1,-1 1,5 2,1 0,-1-1,1 0,-1 0,1-1,0 0,0-1,1 0,-1 0,0-1,1 0,-1-1,2 0,12-2,1 0,-1-2,-1-1,1-1,-1-1,0-1,0-1,-1-1,0 0,-1-2,9-6,-20 12,0 0,-1-1,0 1,0-2,0 1,-1-1,-1 0,1-1,-1 1,0-1,-1 0,0-1,-1 1,0-1,0 0,-1 0,0-1,-1 1,0-1,-1 1,0-1,0 1,-1-1,-1 1,0-1,0 0,-1 1,0 0,-3-7,4 15,0 0,0 0,0 0,0 0,0 0,-1 0,1 1,0-1,-1 1,0-1,1 1,-1-1,0 1,0 0,1 0,-1 0,0 0,0 0,0 0,0 0,-1 1,1-1,0 1,0 0,0-1,0 1,-1 0,1 0,0 0,0 1,0-1,0 1,-1-1,1 1,0-1,0 1,0 0,0 0,0 0,-1 1,-68 61,62-51,1 1,1 0,0 0,0 1,2 0,0 0,0 0,1 1,1 0,0-1,0 10,3-18,-1 1,1 0,0-1,0 1,1 0,0-1,0 1,1-1,0 1,0-1,0 0,1 1,0-1,0-1,0 1,1 0,0-1,0 1,0-1,1-1,0 1,0 0,0-1,0 0,1 0,3 1,1-1,0 0,0-1,0 0,0-1,0 0,0 0,1-1,-1-1,1 0,1 0,13-1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6:49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1 541,'48'0,"20"0,5 0,-7 0,-9 0,-15 0</inkml:trace>
  <inkml:trace contextRef="#ctx0" brushRef="#br0" timeOffset="244.015">114 739,'38'0,"23"0,5 0,-8 0</inkml:trace>
  <inkml:trace contextRef="#ctx0" brushRef="#br0" timeOffset="18304.752">1384 372,'-5'-6,"0"1,-1 0,0 0,0 0,0 1,-1 0,0 0,1 0,-1 1,0 0,-1 0,1 1,0 0,-1 1,1-1,-1 1,0 1,1-1,-1 1,0 1,1-1,-1 1,1 1,-1 0,1 0,-1 0,0 1,-11 5,0 0,1 1,0 1,0 1,1 0,1 2,0-1,1 2,0 0,-3 5,-36 62,52-78,1-1,0 0,0 0,0 1,0-1,1 0,-1 1,1-1,-1 1,1-1,0 1,0-1,0 1,0-1,0 1,1-1,-1 1,1-1,0 1,-1-1,1 0,0 1,1-1,-1 0,0 0,0 0,1 0,0 0,-1 0,1 0,0-1,0 1,0 0,0-1,0 0,0 1,0-1,11 3,1-1,-1-1,1 0,0 0,-1-2,1 0,0 0,-1-1,1-1,0 0,-1-1,0 0,0-1,12-5,3-1,-1 0,0-2,-1-1,-1-1,0-1,-1-1,0-1,-1-2,-1 0,-1-1,18-22,-7-9,-60 97,22-32,1 1,1 0,0-1,1 2,0-1,1 0,1 0,1 1,0-1,1 0,0 1,2-1,-1 0,5 10,7 21,3-1,1-1,2-1,4 3,-18-34,0 0,-1 0,-1 0,0 1,0 0,-1 0,-1 0,1 11,-3-19,0-1,0 1,0-1,-1 1,1-1,-1 1,0-1,-1 0,1 1,-1-1,0 0,1 0,-2 0,1 0,0 0,-1-1,0 1,0-1,0 0,0 1,-1-1,1-1,-1 1,0 0,1-1,-1 0,-1 0,-4 2,0 0,0-1,0 0,0-1,-1 0,1 0,-1-1,1 0,-1-1,0 0,1 0,-1-1,1-1,-3 0,7 1,1 0,0 0,0-1,0 1,0-1,0 0,0-1,0 1,1 0,-1-1,1 0,0 0,0 0,0 0,0-1,0 1,1-1,-1 1,1-1,0 0,0 0,0 0,1 0,0 0,-1-1,1 1,1 0,-1-1,1 1,0 0,0-5,2-4,1 0,0 1,0 0,2-1,0 1,0 1,1-1,0 1,1 0,0 0,1 1,0 0,1 0,0 1,0 0,1 0,0 1,1 1,0 0,0 0,0 1,1 0,42-15,-29 16</inkml:trace>
  <inkml:trace contextRef="#ctx0" brushRef="#br0" timeOffset="18717.177">2315 231,'-169'197,"-104"127,256-305</inkml:trace>
  <inkml:trace contextRef="#ctx0" brushRef="#br0" timeOffset="18969.711">2569 288,'-19'43,"-6"24,0 5,5-5,2-8,2-10,6-9,3-6,3-4,3-2,-4-6,-1-7</inkml:trace>
  <inkml:trace contextRef="#ctx0" brushRef="#br0" timeOffset="23468.148">2569 315,'56'-17,"103"-6,-146 19,1 0,0 1,0 1,0 0,0 0,0 2,0 0,0 0,0 1,0 1,0 0,0 1,2 2,-14-5,0 1,0 0,0 0,0 0,0 1,0-1,-1 0,1 1,0-1,-1 1,1 0,-1-1,0 1,0 0,1 0,-1 0,0 0,-1 0,1 0,0 0,-1 0,1 0,-1 0,1 0,-1 0,0 1,0-1,0 0,0 0,0 0,-1 1,1-1,-1 0,1 0,-1 0,0 0,0 0,0 0,0 0,0 0,0 0,0-1,-60 77,-69 34,120-106,-1 0,1-1,-1 0,0-1,-1-1,1 1,-1-2,1 0,-1 0,0-1,0 0,0-1,1 0,-1-1,0-1,-5-1,-27 1,25 3,31 2,14 4,0 5,0 1,0 1,-2 1,0 2,-1 0,0 1,-2 2,0 0,-1 1,-1 1,12 10,-6 5,20 15,-35-50</inkml:trace>
  <inkml:trace contextRef="#ctx0" brushRef="#br0" timeOffset="25327.914">424 147,'16'-8,"13"-8,0 3,0 0,1 2,0 1,11-1,-39 9,1 1,-1 1,0-1,0 0,1 0,-1 1,1-1,-1 1,0 0,1 0,-1 0,1 0,-1 0,1 0,-1 1,0-1,1 1,-1 0,0 0,1 0,-1 0,0 0,0 0,0 0,0 1,0-1,0 1,0-1,0 1,-1 0,1 0,-1 0,1 0,-1 0,0 0,0 0,0 0,0 1,0-1,0 0,-1 1,1-1,-1 0,1 1,-1-1,-49 235,-10 260,54-431,-18 65,12-171,43-164,-9 99,4 1,6 1,30-64,-49 139,1 1,2 1,1 0,1 1,1 1,5-4,-13 17,1 0,0 1,1 0,0 1,1 1,-1 0,2 1,-1 1,1 0,0 1,0 1,0 0,1 1,-1 1,1 1,0 0,-1 1,1 1,11 2,560-1,-300-32,-35 32,-84 25,-132-25,0-3,-1 0,1-3,0-1,5-3,11 1,0 2,0 2,0 3,10 2,29 0,-89-3,0 1,0-1,0 1,0 0,0 0,0 0,0 1,0-1,0 1,0-1,0 1,0 0,0 0,0 0,-1 1,1-1,0 1,-1-1,1 1,-1 0,0 0,1 0,-1 0,0 1,0-1,-1 1,1-1,0 1,-1-1,1 1,-1 0,0 0,0 0,0 0,0-1,-1 2,2 7,-1 1,0-1,-1 0,0 0,-1 1,0-1,-1 0,0 0,-1 0,-2 6,-2 2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37.18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821 162,'1'-12,"-1"0,0 0,-1 0,0 0,-1 0,0 1,-1-1,0 1,-1-1,0 1,-5-8,8 18,1 0,-1 0,0 0,1 0,-1 1,0-1,0 0,0 0,0 1,0-1,1 0,-1 1,0-1,0 1,-1-1,1 1,0 0,0-1,0 1,0 0,0 0,0 0,0 0,-1 0,1 0,0 0,0 0,0 0,0 0,0 1,0-1,0 0,0 1,0-1,0 1,0-1,0 1,0 0,0-1,0 1,0 0,0 0,0-1,1 1,-1 0,0 0,-37 49,32-42,-37 54,-104 175,-11 148,74-182,9 3,10 3,-28 162,80-308,5-28,2 0,1 1,1 0,2 0,2 0,1 3,-1-37,1 0,-1 0,1 0,-1 0,1-1,0 1,0 0,0 0,0-1,0 1,0 0,0-1,1 1,-1-1,0 0,1 1,-1-1,1 0,0 0,-1 0,1 0,0 0,0 0,0-1,-1 1,1 0,0-1,0 0,0 1,0-1,0 0,0 0,0 0,0 0,0 0,0-1,0 1,0-1,0 1,-1-1,1 0,0 1,0-1,1-1,13 0,398-12,354-54,-71 38,1463-140,-1505 138,155 27,-722-5,-86 9,0 1,1-1,-1 0,0 0,0 0,1 0,-1 0,0 0,0-1,0 1,0-1,0 1,-1-1,1 0,0 0,-1 0,1 0,-1 0,0 0,0 0,0 0,0 0,0-1,0 1,0 0,-1-1,1 1,-1 0,0-1,1 1,-1-1,0 1,-1-2,-5-41,3 32,0-1,2 1,0-1,0 0,1 0,1 1,0-1,1 0,1-1,126-330,190-626,-314 954,0 0,-1 0,0 0,-2-1,0 1,-1-1,0 0,-2 1,1 15,0 1,0 0,0-1,0 1,0 0,0-1,-1 1,1 0,-1 0,1-1,-1 1,1 0,-1 0,0 0,0 0,1-1,-1 1,0 0,0 0,0 1,0-1,0 0,0 0,0 0,-1 1,1-1,0 1,0-1,0 1,-1-1,1 1,0 0,-1-1,1 1,0 0,-1 0,1 0,0 0,-1 0,1 0,0 1,-1-1,1 0,0 1,0-1,-1 1,-61 30,58-28,-8 5,3-1,0-1,0 0,-1 0,1-1,-1-1,-1 1,1-2,0 0,-1 0,0-1,-3 0,-400 48,-678 29,19-66,156-5,381 5,-793 48,864-31,428-30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43.8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127 1134,'0'-8,"1"0,0-1,0 1,1 0,0 0,0 1,1-1,0 0,1 1,-1 0,1-1,1 2,-1-1,1 0,0 1,1 0,0 0,0 0,0 1,0 0,1 0,0 1,0 0,0 0,0 0,1 1,42-29,2 2,0 3,2 2,1 2,1 3,0 2,2 2,0 3,0 3,11 1,-61 7,0 1,0-1,0 1,0 1,0-1,0 1,0 1,0-1,0 1,-1 1,1 0,0 0,0 0,-1 1,0 0,1 1,-1-1,0 1,-1 1,1-1,-1 1,0 0,0 1,2 2,-7 0,0 1,0-1,-1 1,0-1,-1 1,0-1,0 0,-1 1,0-1,0 0,-1 0,0 0,-1 0,1-1,-1 1,-1-1,-4 6,1 1,-59 97,-5-3,-5-3,-4-4,-21 14,27-27,-321 364,279-288,115-161,0-1,0 1,1-1,-1 1,1 0,0 0,0-1,0 1,0 0,0 0,1 0,-1 0,1 0,0 0,0 0,0 0,0 0,0 0,1 0,-1 0,1 0,0 0,0 0,0 0,0 0,1-1,-1 1,1 0,-1-1,1 0,0 1,0-1,0 0,0 0,1 0,-1 0,0 0,1 0,0-1,-1 1,1-1,2 1,11 1,1-1,0-1,-1 0,1-1,0-1,0 0,-1-2,1 0,-1-1,0 0,0-1,0-1,0 0,4-4,-3 3,60-22,-1-4,-2-4,-2-2,-2-3,31-27,-76 51</inkml:trace>
  <inkml:trace contextRef="#ctx0" brushRef="#br0" timeOffset="443.509">1312 1303,'14'-41,"1"0,3 0,1 2,2 0,14-18,-11 15,180-263,-190 289,-10 23,-11 33,-1 55,8-92,1 0,0 0,-1-1,1 1,1 0,-1-1,0 1,1 0,-1-1,1 1,0-1,-1 0,1 0,0 0,1 0,-1 0,0 0,1 0,-1-1,1 1,-1-1,1 0,0 0,-1 0,1 0,0 0,0 0,0-1,0 1,0-1,1 0,7-1,1 0,-1 0,0-2,0 1,0-1,0-1,0 0,0-1,-1 0,0 0,0-1,-1 0,1-1,-2 0,1 0,-1-1,0-1,0 1,-1-1,5-8,8-34,-15 27</inkml:trace>
  <inkml:trace contextRef="#ctx0" brushRef="#br0" timeOffset="828.371">2356 541,'-17'19,"0"1,1 1,1 1,1 0,1 0,1 2,1 0,1 0,-6 22,16-44,-1 0,0 1,1-1,0 0,-1 0,1 0,0 1,0-1,0 0,0 0,0 1,1-1,-1 0,1 0,0 0,-1 1,1-1,0 0,0 0,0 0,0 0,1-1,-1 1,1 0,-1 0,1-1,-1 1,1-1,0 1,0-1,0 0,-1 0,1 0,1 0,-1 0,0 0,0 0,0-1,0 1,0-1,1 0,1 1,97-14,-65-2,-2-2,0-1,-1-2,0-1,-2-2,-1-1,-1-1,-1-2,-1-1,-2 0,0-2,8-17,-23 36,-1 0,0-1,-1 0,0-1,-1 0,0 0,-1 0,-1-1,0 0,-1 0,0 0,-1 0,-1-1,0 0,-1 1,-1-1,0 0,-1 1,-1-1,0 1,0-1,-2 1,0 0,-1 0,0 0,-1 1,0-1,-1 1,-1 1,-5-8,4 11,0 0,-1 1,0 0,-1 1,0 0,0 0,0 1,-1 1,1 0,-1 1,-1 0,1 0,0 1,-1 1,0 0,0 1,1 0,-1 1,0 1,0 0,0 1,1 0,-1 0,1 2,0-1,-1 2,2 0,-1 0,-5 4,4 0,0 1,1 0,0 1,1 0,0 1,1 0,1 1,-1 0,2 0,0 1,-1 3,5-9,1 0,-1 0,2 0,-1 0,1 0,0 0,1 1,0-1,0 0,1 1,0-1,0 1,1-1,0 1,1-1,0 0,0 1,0-1,1 0,1-1,2 6,3 1,1-1,1 0,0-1,0 0,1 0,1-2,0 1,0-2,1 1,0-2,1 0,0-1,0 0,0-1,1-1,2 0,28 7,0-2,1-3,0-1,0-2,3-3,104 0,-118-2</inkml:trace>
  <inkml:trace contextRef="#ctx0" brushRef="#br0" timeOffset="1077.512">917 1529,'53'0,"84"-24,44-13,14-9,3-7,-8-4,-13-2,-12 5,-10 1,-12 6,-7 5,-7 1,-11 2,-11 7,-15 6,-22 6</inkml:trace>
  <inkml:trace contextRef="#ctx0" brushRef="#br0" timeOffset="2094.327">4162 1303,'-12'61,"3"0,2 0,3 0,3 0,7 62,-6-112,1 0,0 1,1-1,0 0,1 0,0 0,1 0,0-1,1 0,0 0,0 0,1 0,1-1,-1 0,2 0,-1 0,1-1,0 0,1-1,0 0,0 0,0-1,1 0,0-1,0 0,6 2,-2-4,-1 0,0-1,1 0,-1-1,1 0,0-2,-1 1,1-2,-1 0,1 0,-1-1,0-1,0 0,0-1,-1 0,1-1,-1 0,-1-1,1 0,-1-1,2-2,8-8,0 0,-2-1,0-1,0 0,-2-2,-1 0,-1-1,0 0,-2-1,0-3,-6 13,-1-1,0 1,-1-1,-1-1,0 1,-1 0,-1-1,0-1,-2 17,-1 1,1-1,0 0,0 1,-1-1,1 0,0 0,0 1,-1-1,1 0,0 0,-1 1,1-1,0 0,-1 0,1 0,-1 0,1 0,0 1,-1-1,1 0,0 0,-1 0,1 0,-1 0,1 0,0 0,-1 0,1-1,-1 1,1 0,0 0,-1 0,1 0,0 0,-1-1,1 1,0 0,-1 0,1 0,0-1,-1 1,1 0,0-1,-1 1,-4 25,0 0,2 0,1 0,1 1,1-1,2 11,-2-25,0 0,1 0,1 0,0-1,0 1,1-1,0 1,1-1,0 0,1 0,0 0,0-1,1 0,0 0,1 0,0-1,0 0,1 0,0-1,0 0,1 0,0-1,0 0,1-1,-1 0,1 0,0-1,1 0,9 2,6-3,-1-1,1-2,0 0,0-2,0 0,0-2,0-1,-1-1,0-1,0-1,-1-2,0 0,-1-1,0-2,-1 0,0-1,-1-2,0 0,-2-1,7-7,-13 10,-1-2,1 1,-2-1,-1-1,0 0,-1 0,0-1,-2 0,0 0,-1-1,-1 0,-1 0,1-6,-13-48,1 55</inkml:trace>
  <inkml:trace contextRef="#ctx0" brushRef="#br0" timeOffset="3417.627">6449 1247,'-68'34,"1"3,3 3,0 3,-6 10,20-16,3 2,1 2,1 2,3 2,2 2,-14 22,47-58,0 0,0 1,1 0,1 0,0 0,1 0,0 1,1-1,-2 13,4-21,1 1,0-1,0 1,0-1,0 1,1-1,0 1,0-1,0 0,0 1,1-1,0 0,0 0,0 0,0 0,0 0,1 0,0-1,0 1,0-1,0 0,0 0,1 0,-1 0,1-1,0 1,0-1,-1 0,2 0,-1 0,8 0,0 1,0-1,0-1,0 0,1-1,-1 0,0-1,0-1,0 1,1-2,-2 0,1 0,0-1,-1-1,1 0,-1 0,0-1,0 1,34-16,-1-2,-1-1,-1-3,-1-2,-2-1,-1-2,-1-1,-2-2,-2-2,-1-1,-1-1,6-16,-17 26,-2-1,-2-1,0 0,-3-1,0-1,-2 0,5-29,-17 67,-28 208,28-196,1 0,0 1,2-1,0 1,0-1,2 0,0 0,1-1,1 1,0-1,1 0,2 2,-1-9,0-1,1 0,-1 0,1-1,1 0,-1-1,1 0,1-1,-1 0,1 0,-1-1,1 0,1-1,-1 0,0-1,1 0,-1-1,1 0,-1-1,1 0,-1-1,1-1,-1 1,1-2,-1 0,0 0,0-1,0 0,-1-1,1 0,-1 0,0-1,-1-1,8-6,15-16,-2-2,-1-1,-1-1,-2-2,-2 0,5-12,-20 33,56-114,-85 173,14-26,-29 156,35-167,0-1,0 1,1 0,0-1,0 1,1-1,0 1,0-1,1 0,0 0,0 0,1 0,0-1,0 1,1-1,-1 0,1 0,0 0,1-1,0 0,0 0,0 0,2 1,0-1,1 0,-1 0,1-1,0 0,0 0,0-1,0 0,1-1,-1 0,1-1,0 0,-1 0,1-1,0 0,0-1,-1 0,1 0,0-1,-1 0,0-1,1 0,-1-1,0 0,-1 0,1-1,-1 0,0 0,0-1,6-6,6-8,-1-1,-1-1,-2-1,0 0,-1-2,-1 1,-2-2,7-19,12-18,-18 37,-2-1,0 0,-1-1,-2 0,-1-1,-2 1,0-1,-1-17,-3 47,-1-1,1 0,-1 0,1 0,-1 0,0 0,1 0,-1 0,1 0,-1 0,1 0,-1 0,1 0,-1 0,0 0,1 0,-1 0,1 0,-1-1,0 1,1 0,-1 0,1 0,-1-1,0 1,1 0,-1-1,0 1,1 0,-1-1,0 1,0 0,1-1,-1 1,0 0,0-1,0 1,1-1,-1 1,0-1,0 1,0 0,0-1,0 1,0-1,0 1,0-1,0 1,0-1,0 1,0 0,0-1,-1 1,1-1,0 1,0 0,0-1,-1 1,1-1,19 37,-19-34,33 83,-5 3,-3 0,-4 1,-4 2,-1 22,2 72,-9 1,-10 117,3-254,-2-1,-2 0,-3 1,-1-1,-3-1,-1 0,-3 0,-2-1,-1 0,-3-2,-1 0,-3-1,-21 30,30-53,-2 0,0-1,-1 0,-1-2,-1 0,0-1,-1-1,-1 0,-1-2,1 0,-2-2,-16 6,33-15,1 0,-1-1,0 0,0 0,0-1,0 1,0-1,0-1,0 1,0-1,0 0,0 0,0-1,1 1,-1-1,0-1,1 1,0-1,-1 0,1 0,0 0,1-1,-1 0,1 0,-1 0,1-1,0 1,1-1,-4-5,-2-5,0 0,1-1,0 0,2 0,0-1,1 0,0 0,1-1,0-13,-2-31,2 0,4-1,2 0,3 1,3 0,2 0,3 1,3 1,2 0,3 1,2 1,3 1,3 1,2 2,2 1,21-24,-34 51,2 1,1 0,0 2,2 1,0 1,2 0,19-9,-34 22,1 1,0 1,0 0,0 0,1 2,0-1,0 2,0 0,0 1,1 0,-1 1,1 0,-1 1,0 1,1 1,-1 0,0 1,10 2,97 41,-90-35</inkml:trace>
  <inkml:trace contextRef="#ctx0" brushRef="#br0" timeOffset="4565.298">9412 1642,'1108'-192,"-645"143,232 14,-441 32,0 10,-1 11,29 16,-227-25,0 3,0 2,-2 3,11 5,-59-21,1 1,-1-1,1 1,-1 0,0 0,0 1,0-1,0 1,0 0,-1 1,0-1,1 1,-1 0,0 0,-1 0,1 0,-1 1,0 0,0-1,0 1,0 0,-1 1,0-1,0 0,-1 0,1 1,-1-1,0 1,-1 0,1-1,-1 1,0-1,-1 1,1 0,-1-1,0 1,0-1,-1 0,0 1,0-1,-1 2,-14 16,-1 0,-2-2,0-1,-1 0,0-1,-2-2,0 0,-11 5,15-9,-361 233,-188 80,234-138,187-104,-88 72,227-150,2-3,0 1,0 0,0 0,0 1,1-1,0 1,0 0,0 1,1 0,-1-1,1 1,1 0,-1 1,1-1,0 1,1 0,-1 0,5-2,0-1,0 0,1 0,0 0,-1 0,1 0,0 0,1 0,-1-1,1 0,0 0,-1 0,1 0,1 0,-1-1,0 0,0 0,1 0,0 0,-1-1,1 0,0 0,-1 0,1 0,0-1,0 0,0 0,4 0,74 5,0-3,-1-4,1-4,-1-3,74-18,-90 16,259-41,1290-182,56 122,-1079 83,696-45,-903 63,-826 2,-199-75,485 65,151 20,0 1,1-1,-1 1,0-1,1 1,0 0,-1 0,1 1,0-1,0 1,1-1,-1 1,0 0,1 0,0 0,-1 1,1-1,1 0,-1 1,0-1,1 1,0 0,0 0,0-1,0 1,0 0,1 0,0 0,0 0,0 0,0-1,0 1,1 0,0 0,0 0,0-1,1 4,-2 41,-5-27,0 0,-2 0,0 0,-1-1,-1 0,-1 0,0-1,-2 0,0-1,-1-1,-1 0,0 0,-2-2,0 0,0 0,-17 9,32-23,-1-1,1 0,-1 0,1 1,-1-1,1 1,0-1,-1 1,1 0,0-1,-1 1,1 0,0 0,0 0,0 0,0 0,-1 0,2 1,-1-1,0 0,0 0,0 1,1-1,-1 0,0 1,1-1,-1 1,1-1,0 1,-1-1,1 1,0-1,0 1,0-1,0 1,0-1,1 1,-1-1,0 1,1-1,-1 1,1-1,-1 0,1 1,0-1,-1 0,1 1,0-1,0 0,0 0,0 0,0 0,0 0,0 0,1 0,-1 0,0 0,0 0,2 0,13 2,0-1,1 0,-1-1,1-1,0-1,-1 0,1-1,-1 0,0-2,0 0,0-1,0 0,3-3,-10 5,745-260,-701 245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53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1,'-5'0,"-6"0,-6 0,-5 0,-4 0,-2 0,-1 0,0 5,-1 1,1 0,0 4,0 0,1-2,0 3,-1-1,6-2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3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3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706 367,'0'0,"1"0,-1-1,0 1,0-1,1 1,-1-1,0 1,0-1,0 1,0-1,0 1,0-1,0 1,0-1,0 1,0-1,0 1,0 0,0-1,0 1,0-1,-1 1,1-1,0 1,0-1,0 1,-1-1,1 1,0 0,-1-1,1 1,0 0,-1-1,1 1,0 0,-1-1,1 1,-1 0,1 0,-1 0,1-1,-1 1,1 0,0 0,-1 0,1 0,-1 0,1 0,-1 0,1 0,-1 0,1 0,-1 0,1 0,-1 0,1 0,-1 0,1 1,-23-7,1 2,-1 1,0 1,0 1,0 0,0 2,-3 1,-31 0,-128 15,177-16,0 1,0 1,0-1,0 1,0 0,1 1,-1 0,1 0,0 1,0-1,1 2,-1-1,1 1,0 0,1 0,-1 0,1 1,1 0,-1 0,1 0,0 1,2-3,0 0,0 0,0 1,0-1,1 0,0 1,0-1,1 1,-1-1,1 1,0 0,1-1,-1 1,1-1,0 1,1-1,-1 0,1 1,0-1,1 0,-1 0,1 0,0-1,0 1,0 0,1-1,0 0,-1 0,1 0,1 0,-1-1,1 0,-1 0,1 0,0 0,0-1,0 0,2 1,16 2,1-1,-1-1,1 0,-1-2,1-1,-1-1,6-2,35 0,-43 2,3 0,-40 8,5-4,-55 14,1 4,1 2,1 3,0 3,50-22,0 2,0-1,1 1,0 1,1 0,0 1,1 0,0 1,-8 11,15-19,0 1,0-1,0 1,1 0,0 0,0 0,0 0,0 0,1 0,0 1,0-1,0 1,1-1,0 0,0 1,0-1,1 1,-1-1,1 0,1 1,-1-1,1 0,0 0,0 0,0 0,1 0,0 0,2 2,2-1,1 0,1-1,-1 0,1-1,0 1,0-2,0 1,0-1,1-1,-1 0,1 0,0-1,-1 0,1 0,0-1,0-1,-1 0,1 0,0 0,7-4,68-18,-60 11</inkml:trace>
  <inkml:trace contextRef="#ctx0" brushRef="#br0" timeOffset="507.78">451 0,'-20'49,"2"0,1 2,-8 50,-2 5,-72 245,-16 50,86-209,34-152,4-28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4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1,'-17'30,"-135"335,87-232,63-130,-1 0,1 1,0-1,0 1,0 0,1 0,-1-1,1 1,0 0,0 0,0 1,1-1,0 0,-1 0,1 0,1 0,-1 0,1 0,-1 0,1 0,0 0,0 0,1 0,-1 0,1 0,0-1,0 1,0-1,1 1,-1-1,1 0,0 0,0 0,0 0,0 0,0-1,1 1,-1-1,1 0,-1 0,3 0,15 2,1-1,-1-2,0 0,1-1,-1-1,18-3,73-18,-102 26,-5 1</inkml:trace>
  <inkml:trace contextRef="#ctx0" brushRef="#br0" timeOffset="283.909">0 282,'24'0,"18"0,6 0,0 0,-4 0,-4 0,-4 0,-4 0,-2 0,-1 0,-2 0,1 0,-1 0,0 0,1 0,0 0,-5 0</inkml:trace>
  <inkml:trace contextRef="#ctx0" brushRef="#br0" timeOffset="681.929">819 395,'14'0,"15"0,6 0,4 0,-2-4,-1-3,-3 1,-1 2,-2 0,-1 2,-1 1,0 0,-1 1,-4 5,-11 2,-7-1</inkml:trace>
  <inkml:trace contextRef="#ctx0" brushRef="#br0" timeOffset="930.629">875 593,'29'-5,"19"-1,6 0,-1 1,-5 1,-6 2,-10 1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1,'1'1,"0"0,1 1,-1-1,0 1,0-1,0 1,-1-1,1 1,0 0,-1-1,1 1,-1 0,1 0,-1-1,0 1,0 0,0 0,0 0,0-1,0 1,0 0,0 0,-1-1,1 1,-1 0,1 0,-1-1,0 1,0-1,0 1,0 0,-1 0,2-1,-16 40,-2-2,-1 0,-2-1,-2-1,-2-1,-26 30,37-50,1 0,0 1,1 1,1 0,1 0,0 1,2 0,0 1,-2 10,9-26,0 0,1-1,-1 1,1 0,0 0,0-1,0 1,1 0,-1 0,1-1,0 1,0-1,0 1,1-1,-1 1,1-1,0 0,0 1,0-1,0 0,1 0,-1-1,1 1,0 0,-1-1,1 0,0 1,1-1,-1-1,0 1,0 0,1-1,-1 1,1-1,0 0,-1 0,1-1,0 1,0-1,26 3,0-2,0-1,-1-1,1-2,0-1,0-1,19-7,-19 6,32-19,-49 14</inkml:trace>
  <inkml:trace contextRef="#ctx0" brushRef="#br0" timeOffset="269.984">0 311,'19'5,"31"-3,16-3,1 0,0 0,-7-1,-9 1,-4-4,-5-2,-4 1,-5 1,-2 2,-7 1</inkml:trace>
  <inkml:trace contextRef="#ctx0" brushRef="#br0" timeOffset="769.449">791 424,'14'-1,"0"1,1 0,-1 1,1 1,-1 0,0 1,0 0,0 2,0-1,-1 1,0 1,4 3,-15-8,0 0,-1 0,1 1,-1-1,1 1,-1-1,1 1,-1-1,0 1,0 0,0 0,0-1,0 1,0 0,0 0,-1 0,1 0,-1 0,1 0,-1 0,0 0,0 0,0 0,0 1,0-1,0 0,-1 0,1 0,-1 0,1 0,-1 0,0 0,0 0,1-1,-1 1,-1 0,1 0,0-1,0 1,-1 0,-65 65,56-59,1 1,-33 32,43-40,-1 0,1 0,-1 0,1 0,-1 0,1 0,-1 0,1 0,0 0,0 0,0 0,-1 0,1 0,0 0,0 0,0 0,1 0,-1 0,0 0,0 0,0 0,1 0,-1 0,1 0,-1 0,1 0,-1 0,1 0,-1 0,1 0,0 0,0-1,-1 1,1 0,0-1,0 1,0 0,0-1,0 1,-1-1,1 1,0-1,0 0,0 1,0-1,1 0,-1 0,0 0,0 0,13 4,1-2,-1 0,0-1,0 0,1-1,-1-1,0 0,1-1,-1 0,0-1,10-4,23-3,-23 6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0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1,'0'4,"0"-2,-5-2,-6-1,-6-1,-5 1,-4 0,-2 0,0 1,-2 0,1 4,-1 3,1-1,1-2,-1 0,1-2,4-1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1,'-12'108,"10"-96,0-1,0 1,1 0,0 0,1 0,1 0,0-1,0 1,4 11,-4-19,0 0,1 0,-1 0,1 0,0-1,0 1,0 0,0-1,1 0,0 1,-1-1,1 0,0 0,1 0,-1-1,0 1,1-1,0 0,-1 0,1 0,0 0,0-1,0 0,0 0,0 0,0 0,0 0,1-1,0 1,8-4,-1 0,0-1,0 0,0-1,-1 0,1-1,-1 0,0 0,-1-2,0 1,0-1,-1-1,1 1,-2-2,0 1,0-1,0 0,3-8,5-5,-13 18,0-1,0 1,0-1,1 1,0 0,0 1,0-1,1 1,0 0,-1 0,1 0,1 0,-1 1,0 0,1 0,0 1,0-1,4 0,-6 4,0 0,-1 0,1 1,0 0,0 0,-1 0,1 0,-1 0,0 0,0 1,0 0,0 0,0 0,0 0,-1 0,2 3,12 10,-11-10,0-1,0 0,1 0,0-1,0 0,0 0,0 0,0-1,1 0,0 0,-1-1,1 0,0 0,0 0,1-1,-1 0,0 0,0-1,0 0,1 0,-1-1,0 0,0 0,0-1,0 1,0-2,0 1,0-1,-1 0,5-3,1 0,0-1,0 0,-1-1,0 0,0-1,-1 0,0-1,-1 0,0-1,0 0,-1 0,3-7,-3 2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1,'0'13,"0"105,5-1,8 23,0 85,6-122,-18-101,0 0,0 1,0-1,0 0,0 1,0-1,0 0,1 0,-1 0,1 0,-1 0,1-1,0 1,0 0,0-1,0 1,0-1,0 0,0 1,1-1,-1 0,0 0,1-1,-1 1,0 0,1-1,-1 0,1 1,-1-1,1 0,-1 0,1 0,-1-1,1 1,-1-1,1 1,-1-1,3-1,160-119,-162 120,0 1,1 0,-1 0,0 0,1 0,-1 1,0-1,0 1,1 0,-1 0,0 0,0 0,0 0,0 1,0-1,0 1,-1 0,1 0,0 0,-1 0,0 1,1-1,-1 1,0-1,0 1,0 0,-1-1,1 1,-1 0,1 0,-1 1,0-1,0 0,0 0,-1 0,1 1,-1-1,0 0,0 3,11 23,20 43,-21-54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1 245,'21'-2,"0"-1,0-1,0 0,-1-2,0 0,0-1,0-1,-1-1,0-1,-1 0,0-2,0 0,4-5,-19 15,-1 0,1 0,0-1,-1 1,1-1,-1 0,0 0,0 0,0 0,0 0,-1 0,1 0,-1-1,0 1,0 0,0-1,0 1,-1-1,1 0,-1 1,0-1,0 1,0-1,0 1,-1-1,1 1,-1-1,0 1,0-1,-1 1,1 0,-1-1,1 1,-1 0,0 0,0 0,0 0,-1 1,1-1,-1 0,1 1,-1 0,0 0,-4 1,1 2,0-1,-1 1,1-1,0 2,0-1,0 1,0 0,0 0,0 1,0-1,0 1,1 1,0-1,0 1,0 0,0 0,0 0,1 1,0 0,-1-1,2 2,-2 0,-8 8,1 1,0 0,1 1,1 0,0 1,1 0,1 0,0 1,2 0,0 0,-1 7,7-20,0-1,0 1,0-1,0 1,1-1,0 0,0 1,0-1,0 0,1 1,-1-1,1 0,0 0,0 0,1-1,-1 1,1 0,0-1,0 0,0 1,1-1,-1 0,1-1,-1 1,1-1,0 0,0 1,0-2,0 1,0 0,0-1,1 0,-1 0,1 0,-1 0,0-1,4 0,16 2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1 287,'197'-266,"-172"246,-14 44,-11-11,-1-9,0 1,0 0,0-1,1 1,0 0,0 0,0-1,1 1,0 0,-1 0,2-1,-1 1,0-1,1 1,0-1,0 0,0 1,1-1,-1 0,1 0,0-1,0 1,0-1,1 1,-1-1,1 0,0 0,0-1,0 1,0-1,0 0,1 0,-1 0,3 0,5-2,0-1,0 0,0-1,0-1,-1 1,1-2,-1 0,0 0,0-1,0 0,-1-1,0-1,0 1,0-1,-1-1,0 0,0 0,-1-1,0 0,-1 0,2-4,4-4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5,'29'129,"113"272,-39-127,-102-274,-1-1,0 0,1 1,-1-1,0 0,1 1,-1-1,1 1,-1-1,1 1,-1-1,1 1,0-1,-1 1,1-1,0 1,-1 0,1-1,0 1,-1 0,1-1,0 1,-1 0,1 0,0 0,0 0,-1 0,1 0,0 0,0 0,-1 0,1 0,0 0,0 1,-1-1,1 0,0 0,-1 1,1-1,0 0,-1 1,1-1,0 1,-1-1,1 1,-1-1,1 1,-1-1,1 1,-1 0,0-1,1 1,-1-1,1 1,-1 0,0 0,0-1,0 1,1 0,-1 0,0-1,0 1,0 0,0 0,0-1,0 1,0 0,0-1,-1 1,1 1,71-197,-22 93,-4-1,25-93,-22-15,-45 197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41,'43'0,"34"-4,8-3,-5 1,-12 2,-12 0,-11 2,-9 1,-5 0,-3-3,-2-3,-5 6,-11 3,-7 1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58,'38'-4,"32"-3,9-3,1-2,-9 3,-11 2,-12 3,-3 1,-6 2,-4 1,-3 0,-7 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6,'-20'23,"0"0,1 1,2 1,0 0,2 1,0 1,2 1,2 0,-8 24,18-47,0 1,0-1,0 0,1 0,-1 0,1 0,0 1,1-1,0 0,-1 0,2 0,-1 0,0 0,1 0,0 0,0 0,1-1,-1 1,1-1,0 0,0 1,0-1,1-1,0 1,-1 0,1-1,1 0,-1 0,0 0,1 0,-1-1,1 0,0 0,0 0,4 1,9 2,1 0,-1-1,1-1,0-1,0 0,0-2,0 0,0-1,0-1,-1-1,1 0,-1-2,1 0,-1-1,0-1,-1 0,0-1,0-1,-1-1,8-6,-17 11,5-1,0-1,-1 0,1-1,-2 0,1 0,-1-1,-1-1,1 0,-2 0,1-1,-1 0,-1 0,0 0,-1-1,0-1,-1 1,0-1,1-5,-8 10,0 0,0 0,-1 0,0 0,0 0,0 1,-1 0,-1 0,1 0,-1 0,0 1,-1-1,1 1,-1 0,0 1,-1 0,1 0,-1 0,0 1,-1 0,1 0,0 1,-1 0,0 0,0 1,-3-1,-129-18,103 21</inkml:trace>
  <inkml:trace contextRef="#ctx0" brushRef="#br0" timeOffset="3630.884">565 35,'0'-5,"-5"-1,-6-1,-6 2,-6 2,-2 1,-3 1,4 5,1 2,-1 1,5 3,9 0,12-2,5-1</inkml:trace>
  <inkml:trace contextRef="#ctx0" brushRef="#br0" timeOffset="4180.932">1 289,'0'-1,"1"0,0 0,0 0,0 0,0 0,1 0,-1 0,0 0,0 0,0 1,1-1,-1 1,0-1,1 1,-1-1,1 1,-1 0,0-1,1 1,-1 0,1 0,-1 0,0 0,1 1,-1-1,1 0,-1 0,0 1,1-1,-1 1,0-1,1 1,0 0,13 2,140-22,-14 3,-1-7,28-12,-2 0,365-54,-431 73,-58 10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199 284,'-17'15,"-1"0,2 2,0 0,1 1,1 1,1 0,0 0,2 2,0-1,1 2,1-1,1 1,1 0,1 1,1 0,1 0,1 0,1 15,1-33,1 0,0-1,1 1,-1-1,1 1,0-1,0 1,0-1,1 1,0-1,0 0,0 0,0 0,0 0,1 0,0 0,0-1,0 1,0-1,0 0,1 0,-1 0,1 0,0-1,0 1,0-1,0 0,0 0,1-1,-1 1,1-1,1 0,20 2,-2-2</inkml:trace>
  <inkml:trace contextRef="#ctx0" brushRef="#br0" timeOffset="833.895">256 735,'36'-8,"-1"-1,0-2,-1-1,0-2,0-1,-2-1,0-2,-1-2,6-6,-29 22,0-1,-1 1,0-2,0 1,0-1,0 0,-1-1,0 1,0-1,-1-1,0 1,0-1,-1 1,0-1,0-1,-1 1,0 0,0-1,-1 0,0 1,0-6,-2 14,-1-1,1 0,0 0,0 0,-1 1,1-1,-1 0,1 0,-1 1,1-1,-1 0,1 1,-1-1,1 1,-1-1,0 0,1 1,-1 0,0-1,0 1,1-1,-1 1,0 0,0-1,0 1,1 0,-1 0,0 0,0 0,0 0,0 0,1 0,-1 0,0 0,0 0,0 0,0 0,1 1,-1-1,0 0,0 1,1-1,-1 0,0 1,0-1,1 1,-1-1,0 1,1 0,-1-1,1 1,-1 0,-34 30,-24 62,58-89,-1-1,1 0,0 1,0-1,1 0,-1 1,1-1,-1 1,1-1,0 1,0-1,1 1,-1-1,1 1,0-1,0 0,0 1,0-1,0 0,1 0,0 0,-1 0,1 0,0 0,1 0,-1-1,0 1,1-1,2 3,8 1,0 1,0-2,1 0,-1-1,1 0,0-1,0 0,1-2,-1 1,0-2,1 0,-1 0,0-2,1 1,-1-2,0 0,0-1,0 0,-1-1,0-1,0 0,0 0,0-1,-1-1,8-7,5-2,-2 0,0-2,-1 0,0-1,14-21,-35 41,0 0,0-1,0 0,0 1,0-1,0 1,0-1,0 0,0 0,-1 0,1 1,0-1,-1 0,1 0,0 0,-1 0,1 0,-1 0,0 0,1 0,-1 0,0 0,1-1,-1 1,0 0,0 0,0 0,0 0,0 0,0 0,-1 0,1-1,0 1,0 0,-1 0,1 0,-1 0,1 0,-1 0,1 0,-1 0,0 0,1 0,-1 1,0-1,0 0,0 0,1 1,-1-1,0 0,0 1,0-1,0 1,0-1,0 1,0 0,-1-1,1 1,0 0,0 0,0 0,0 0,-6 2,0 1,0 0,1 1,0 0,-1 0,1 0,1 1,-1 0,1 0,-1 0,2 1,-1 0,0 0,1 0,0 0,1 0,0 1,0 0,0 0,0 0,1 1,1-5,1 1,0-1,0 0,0 1,0-1,0 0,1 1,0-1,-1 0,1 0,0 0,1 0,-1 0,0 0,1 0,0 0,0 0,0-1,0 1,0 0,0-1,0 0,1 0,0 0,-1 0,1 0,0 0,0 0,0-1,0 0,1 1,4 2,0-1,0 0,0-1,1 0,-1 0,1-1,-1 0,1 0,-1-1,1 0,7-1,18-8,-1-2,0-1,-1-1,0-2,-1-1,0-2,12-10,-29 21,0-1,0-1,-1-1,0 0,0 0,-1-1,-1-1,0 0,-1 0,0-1,0-1,-2 0,0 0,0 0,-1-3,-6 16,0 0,-1-1,1 1,-1 0,0-1,1 1,-1-1,0 1,0 0,0-1,0 1,0-1,0 1,0-1,0 1,-1 0,1-1,-1 1,1 0,-1-1,1 1,-1 0,0 0,1-1,-1 1,0 0,0 0,0 0,0 0,0 0,0 0,0 0,0 0,-1 1,1-1,0 0,0 1,-1-1,1 1,0-1,-1 1,1 0,0-1,-1 1,1 0,-1 0,1 0,-1 0,1 0,0 0,-1 1,1-1,-1 0,1 1,0-1,-1 1,1-1,0 1,0 0,-1 0,1-1,0 1,0 0,0 0,-6 4,1 1,-1-1,1 1,0 0,1 0,-1 1,1 0,1 0,-1 0,1 0,0 1,1 0,0-1,0 1,1 0,0 1,0-1,1 0,0 1,0 0,0-4,1 1,0-1,0 1,0-1,0 1,1-1,0 1,0-1,1 1,0-1,0 0,0 0,0 0,1 0,-1 0,1 0,1-1,-1 1,1-1,-1 0,1 0,1 0,-1-1,0 1,1-1,0 0,-1 0,1-1,0 1,1-1,18 5</inkml:trace>
  <inkml:trace contextRef="#ctx0" brushRef="#br0" timeOffset="1170.678">2176 143,'-186'292,"183"-289,0 0,0 0,0 0,1 1,-1 0,1-1,0 1,0 0,0 0,1 0,0 0,-1 0,1 0,1 1,-1-1,1 0,-1 1,1-1,0 0,1 1,-1-1,1 0,0 0,0 1,0-1,1 0,-1 0,1 0,0 0,0-1,0 1,1 0,-1-1,1 0,0 1,0-1,0 0,6 0,-1 1,1-2,0 1,0-1,0 0,1-1,-1 0,0 0,0-1,1-1,-1 1,0-2,0 1,0-1,5-1,-13 2,1 0,-1 1,1-1,-1 0,0 0,1 1,-1-1,0 0,0 0,1-1,-1 1,0 0,0 0,0-1,0 1,-1 0,1-1,0 1,0-1,-1 1,1-1,-1 1,1-1,-1 1,0-1,0 0,0 1,0-1,0 1,0-1,0 0,-3-13</inkml:trace>
  <inkml:trace contextRef="#ctx0" brushRef="#br0" timeOffset="1382.06">1809 368,'38'0,"32"0,9 0,-4 0,-10 0,-12 0,-9 0,-8 0,-5 0,-3 0,-7 0</inkml:trace>
  <inkml:trace contextRef="#ctx0" brushRef="#br0" timeOffset="1586.967">2542 1,'5'43,"1"39,0 14,-1 1,-1-11,-2-16,-1-10,-5-11,-3-8,1-6,-4-10,-5-4,-4-1,0-3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3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706 367,'0'0,"1"0,-1-1,0 1,0-1,1 1,-1-1,0 1,0-1,0 1,0-1,0 1,0-1,0 1,0-1,0 1,0-1,0 1,0 0,0-1,0 1,0-1,-1 1,1-1,0 1,0-1,0 1,-1-1,1 1,0 0,-1-1,1 1,0 0,-1-1,1 1,0 0,-1-1,1 1,-1 0,1 0,-1 0,1-1,-1 1,1 0,0 0,-1 0,1 0,-1 0,1 0,-1 0,1 0,-1 0,1 0,-1 0,1 0,-1 0,1 0,-1 0,1 1,-23-7,1 2,-1 1,0 1,0 1,0 0,0 2,-3 1,-31 0,-128 15,177-16,0 1,0 1,0-1,0 1,0 0,1 1,-1 0,1 0,0 1,0-1,1 2,-1-1,1 1,0 0,1 0,-1 0,1 1,1 0,-1 0,1 0,0 1,2-3,0 0,0 0,0 1,0-1,1 0,0 1,0-1,1 1,-1-1,1 1,0 0,1-1,-1 1,1-1,0 1,1-1,-1 0,1 1,0-1,1 0,-1 0,1 0,0-1,0 1,0 0,1-1,0 0,-1 0,1 0,1 0,-1-1,1 0,-1 0,1 0,0 0,0-1,0 0,2 1,16 2,1-1,-1-1,1 0,-1-2,1-1,-1-1,6-2,35 0,-43 2,3 0,-40 8,5-4,-55 14,1 4,1 2,1 3,0 3,50-22,0 2,0-1,1 1,0 1,1 0,0 1,1 0,0 1,-8 11,15-19,0 1,0-1,0 1,1 0,0 0,0 0,0 0,0 0,1 0,0 1,0-1,0 1,1-1,0 0,0 1,0-1,1 1,-1-1,1 0,1 1,-1-1,1 0,0 0,0 0,0 0,1 0,0 0,2 2,2-1,1 0,1-1,-1 0,1-1,0 1,0-2,0 1,0-1,1-1,-1 0,1 0,0-1,-1 0,1 0,0-1,0-1,-1 0,1 0,0 0,7-4,68-18,-60 11</inkml:trace>
  <inkml:trace contextRef="#ctx0" brushRef="#br0" timeOffset="507.78">451 0,'-20'49,"2"0,1 2,-8 50,-2 5,-72 245,-16 50,86-209,34-152,4-28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4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1,'-17'30,"-135"335,87-232,63-130,-1 0,1 1,0-1,0 1,0 0,1 0,-1-1,1 1,0 0,0 0,0 1,1-1,0 0,-1 0,1 0,1 0,-1 0,1 0,-1 0,1 0,0 0,0 0,1 0,-1 0,1 0,0-1,0 1,0-1,1 1,-1-1,1 0,0 0,0 0,0 0,0 0,0-1,1 1,-1-1,1 0,-1 0,3 0,15 2,1-1,-1-2,0 0,1-1,-1-1,18-3,73-18,-102 26,-5 1</inkml:trace>
  <inkml:trace contextRef="#ctx0" brushRef="#br0" timeOffset="283.909">0 282,'24'0,"18"0,6 0,0 0,-4 0,-4 0,-4 0,-4 0,-2 0,-1 0,-2 0,1 0,-1 0,0 0,1 0,0 0,-5 0</inkml:trace>
  <inkml:trace contextRef="#ctx0" brushRef="#br0" timeOffset="681.929">819 395,'14'0,"15"0,6 0,4 0,-2-4,-1-3,-3 1,-1 2,-2 0,-1 2,-1 1,0 0,-1 1,-4 5,-11 2,-7-1</inkml:trace>
  <inkml:trace contextRef="#ctx0" brushRef="#br0" timeOffset="930.629">875 593,'29'-5,"19"-1,6 0,-1 1,-5 1,-6 2,-10 1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1,'1'1,"0"0,1 1,-1-1,0 1,0-1,0 1,-1-1,1 1,0 0,-1-1,1 1,-1 0,1 0,-1-1,0 1,0 0,0 0,0 0,0-1,0 1,0 0,0 0,-1-1,1 1,-1 0,1 0,-1-1,0 1,0-1,0 1,0 0,-1 0,2-1,-16 40,-2-2,-1 0,-2-1,-2-1,-2-1,-26 30,37-50,1 0,0 1,1 1,1 0,1 0,0 1,2 0,0 1,-2 10,9-26,0 0,1-1,-1 1,1 0,0 0,0-1,0 1,1 0,-1 0,1-1,0 1,0-1,0 1,1-1,-1 1,1-1,0 0,0 1,0-1,0 0,1 0,-1-1,1 1,0 0,-1-1,1 0,0 1,1-1,-1-1,0 1,0 0,1-1,-1 1,1-1,0 0,-1 0,1-1,0 1,0-1,26 3,0-2,0-1,-1-1,1-2,0-1,0-1,19-7,-19 6,32-19,-49 14</inkml:trace>
  <inkml:trace contextRef="#ctx0" brushRef="#br0" timeOffset="269.984">0 311,'19'5,"31"-3,16-3,1 0,0 0,-7-1,-9 1,-4-4,-5-2,-4 1,-5 1,-2 2,-7 1</inkml:trace>
  <inkml:trace contextRef="#ctx0" brushRef="#br0" timeOffset="769.449">791 424,'14'-1,"0"1,1 0,-1 1,1 1,-1 0,0 1,0 0,0 2,0-1,-1 1,0 1,4 3,-15-8,0 0,-1 0,1 1,-1-1,1 1,-1-1,1 1,-1-1,0 1,0 0,0 0,0-1,0 1,0 0,0 0,-1 0,1 0,-1 0,1 0,-1 0,0 0,0 0,0 0,0 1,0-1,0 0,-1 0,1 0,-1 0,1 0,-1 0,0 0,0 0,1-1,-1 1,-1 0,1 0,0-1,0 1,-1 0,-65 65,56-59,1 1,-33 32,43-40,-1 0,1 0,-1 0,1 0,-1 0,1 0,-1 0,1 0,0 0,0 0,0 0,-1 0,1 0,0 0,0 0,0 0,1 0,-1 0,0 0,0 0,0 0,1 0,-1 0,1 0,-1 0,1 0,-1 0,1 0,-1 0,1 0,0 0,0-1,-1 1,1 0,0-1,0 1,0 0,0-1,0 1,-1-1,1 1,0-1,0 0,0 1,0-1,1 0,-1 0,0 0,0 0,13 4,1-2,-1 0,0-1,0 0,1-1,-1-1,0 0,1-1,-1 0,0-1,10-4,23-3,-23 6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1,'-12'108,"10"-96,0-1,0 1,1 0,0 0,1 0,1 0,0-1,0 1,4 11,-4-19,0 0,1 0,-1 0,1 0,0-1,0 1,0 0,0-1,1 0,0 1,-1-1,1 0,0 0,1 0,-1-1,0 1,1-1,0 0,-1 0,1 0,0 0,0-1,0 0,0 0,0 0,0 0,0 0,1-1,0 1,8-4,-1 0,0-1,0 0,0-1,-1 0,1-1,-1 0,0 0,-1-2,0 1,0-1,-1-1,1 1,-2-2,0 1,0-1,0 0,3-8,5-5,-13 18,0-1,0 1,0-1,1 1,0 0,0 1,0-1,1 1,0 0,-1 0,1 0,1 0,-1 1,0 0,1 0,0 1,0-1,4 0,-6 4,0 0,-1 0,1 1,0 0,0 0,-1 0,1 0,-1 0,0 0,0 1,0 0,0 0,0 0,0 0,-1 0,2 3,12 10,-11-10,0-1,0 0,1 0,0-1,0 0,0 0,0 0,0-1,1 0,0 0,-1-1,1 0,0 0,0 0,1-1,-1 0,0 0,0-1,0 0,1 0,-1-1,0 0,0 0,0-1,0 1,0-2,0 1,0-1,-1 0,5-3,1 0,0-1,0 0,-1-1,0 0,0-1,-1 0,0-1,-1 0,0-1,0 0,-1 0,3-7,-3 2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1,'0'13,"0"105,5-1,8 23,0 85,6-122,-18-101,0 0,0 1,0-1,0 0,0 1,0-1,0 0,1 0,-1 0,1 0,-1 0,1-1,0 1,0 0,0-1,0 1,0-1,0 0,0 1,1-1,-1 0,0 0,1-1,-1 1,0 0,1-1,-1 0,1 1,-1-1,1 0,-1 0,1 0,-1-1,1 1,-1-1,1 1,-1-1,3-1,160-119,-162 120,0 1,1 0,-1 0,0 0,1 0,-1 1,0-1,0 1,1 0,-1 0,0 0,0 0,0 0,0 1,0-1,0 1,-1 0,1 0,0 0,-1 0,0 1,1-1,-1 1,0-1,0 1,0 0,-1-1,1 1,-1 0,1 0,-1 1,0-1,0 0,0 0,-1 0,1 1,-1-1,0 0,0 3,11 23,20 43,-21-54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1 245,'21'-2,"0"-1,0-1,0 0,-1-2,0 0,0-1,0-1,-1-1,0-1,-1 0,0-2,0 0,4-5,-19 15,-1 0,1 0,0-1,-1 1,1-1,-1 0,0 0,0 0,0 0,0 0,-1 0,1 0,-1-1,0 1,0 0,0-1,0 1,-1-1,1 0,-1 1,0-1,0 1,0-1,0 1,-1-1,1 1,-1-1,0 1,0-1,-1 1,1 0,-1-1,1 1,-1 0,0 0,0 0,0 0,-1 1,1-1,-1 0,1 1,-1 0,0 0,-4 1,1 2,0-1,-1 1,1-1,0 2,0-1,0 1,0 0,0 0,0 1,0-1,0 1,1 1,0-1,0 1,0 0,0 0,0 0,1 1,0 0,-1-1,2 2,-2 0,-8 8,1 1,0 0,1 1,1 0,0 1,1 0,1 0,0 1,2 0,0 0,-1 7,7-20,0-1,0 1,0-1,0 1,1-1,0 0,0 1,0-1,0 0,1 1,-1-1,1 0,0 0,0 0,1-1,-1 1,1 0,0-1,0 0,0 1,1-1,-1 0,1-1,-1 1,1-1,0 0,0 1,0-2,0 1,0 0,0-1,1 0,-1 0,1 0,-1 0,0-1,4 0,16 2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1 287,'197'-266,"-172"246,-14 44,-11-11,-1-9,0 1,0 0,0-1,1 1,0 0,0 0,0-1,1 1,0 0,-1 0,2-1,-1 1,0-1,1 1,0-1,0 0,0 1,1-1,-1 0,1 0,0-1,0 1,0-1,1 1,-1-1,1 0,0 0,0-1,0 1,0-1,0 0,1 0,-1 0,3 0,5-2,0-1,0 0,0-1,0-1,-1 1,1-2,-1 0,0 0,0-1,0 0,-1-1,0-1,0 1,0-1,-1-1,0 0,0 0,-1-1,0 0,-1 0,2-4,4-4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242 141,'-27'21,"1"-4,0 2,2 1,1 1,0 0,2 2,0 1,-12 19,31-40,0 0,0 0,0 0,1 0,-1 0,1 0,0 0,0 0,0 1,0-1,1 0,-1 1,1-1,0 0,0 1,0-1,0 1,1-1,-1 0,1 1,0-1,0 0,0 0,0 0,1 1,-1-1,1-1,0 1,0 0,0 0,0-1,0 1,1-1,-1 1,1-1,0 0,-1 0,1 0,0-1,0 1,0-1,0 1,1-1,-1 0,1 0,11 1,1 0,0-1,0 0,0-1,0-1,-1-1,1 0,0-1,-1-1,0 0,0-1,0-1,0 0,-1-1,0-1,0 0,-1-1,0 0,-1-1,0 0,0-1,-1 0,-1-1,0-1,-6 10,0-1,0 1,-1-1,1 0,-1-1,0 1,0-1,0 1,-1-1,0 0,0 0,0 0,0 0,-1 0,0 0,0 0,0-1,-1 1,0 0,0-1,0 1,-1 0,1-1,-1 1,-1 0,1 0,-1 0,1 0,-2 0,1 0,0 0,-1 1,0-1,0 1,0 0,-1 0,1 0,-1 0,-2-1,-1 0,-1 0,1 1,-1 0,0 0,0 1,0 0,0 1,-1 0,1 0,-1 0,1 1,-1 1,0-1,1 1,-1 1,0 0,1 0,-1 0,1 1,-1 1,1-1,-6 4,-14 6</inkml:trace>
  <inkml:trace contextRef="#ctx0" brushRef="#br0" timeOffset="365.972">1061 0,'-63'33,"40"-23,1 2,1 0,0 0,0 2,1 1,1 1,-17 16,35-30,-1-1,1 1,-1 0,1 0,0-1,0 1,0 0,0 0,0 0,0 0,0 0,1 0,-1 0,1 0,-1 0,1 1,0-1,0 0,0 0,0 0,0 0,1 1,-1-1,1 0,-1 0,1 0,0 0,-1 0,1 0,0 0,1 0,-1-1,0 1,0 0,1 0,-1-1,1 1,-1-1,1 0,0 1,0-1,-1 0,1 0,0 0,0 0,0 0,0-1,0 1,0 0,2-1,13 9,50 31,-65-39,-1 0,1 1,-1-1,1 0,-1 1,0 0,0-1,0 1,0 0,0-1,0 1,0 0,-1 0,1 0,0-1,-1 1,0 0,1 0,-1 0,0 0,0 0,0 0,0 0,0 0,-1 0,1 0,-1 0,1 0,-1 0,0-1,0 1,1 0,-1 0,0-1,-1 2,-5 3,1 1,-2-1,1 0,-1-1,0 0,0 0,0 0,0-1,-1-1,0 1,0-1,0-1,0 0,-9 1,-91 2,84-5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5,'29'129,"113"272,-39-127,-102-274,-1-1,0 0,1 1,-1-1,0 0,1 1,-1-1,1 1,-1-1,1 1,-1-1,1 1,0-1,-1 1,1-1,0 1,-1 0,1-1,0 1,-1 0,1-1,0 1,-1 0,1 0,0 0,0 0,-1 0,1 0,0 0,0 0,-1 0,1 0,0 0,0 1,-1-1,1 0,0 0,-1 1,1-1,0 0,-1 1,1-1,0 1,-1-1,1 1,-1-1,1 1,-1-1,1 1,-1 0,0-1,1 1,-1-1,1 1,-1 0,0 0,0-1,0 1,1 0,-1 0,0-1,0 1,0 0,0 0,0-1,0 1,0 0,0-1,-1 1,1 1,71-197,-22 93,-4-1,25-93,-22-15,-45 197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41,'43'0,"34"-4,8-3,-5 1,-12 2,-12 0,-11 2,-9 1,-5 0,-3-3,-2-3,-5 6,-11 3,-7 1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58,'38'-4,"32"-3,9-3,1-2,-9 3,-11 2,-12 3,-3 1,-6 2,-4 1,-3 0,-7 0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6,'-20'23,"0"0,1 1,2 1,0 0,2 1,0 1,2 1,2 0,-8 24,18-47,0 1,0-1,0 0,1 0,-1 0,1 0,0 1,1-1,0 0,-1 0,2 0,-1 0,0 0,1 0,0 0,0 0,1-1,-1 1,1-1,0 0,0 1,0-1,1-1,0 1,-1 0,1-1,1 0,-1 0,0 0,1 0,-1-1,1 0,0 0,0 0,4 1,9 2,1 0,-1-1,1-1,0-1,0 0,0-2,0 0,0-1,0-1,-1-1,1 0,-1-2,1 0,-1-1,0-1,-1 0,0-1,0-1,-1-1,8-6,-17 11,5-1,0-1,-1 0,1-1,-2 0,1 0,-1-1,-1-1,1 0,-2 0,1-1,-1 0,-1 0,0 0,-1-1,0-1,-1 1,0-1,1-5,-8 10,0 0,0 0,-1 0,0 0,0 0,0 1,-1 0,-1 0,1 0,-1 0,0 1,-1-1,1 1,-1 0,0 1,-1 0,1 0,-1 0,0 1,-1 0,1 0,0 1,-1 0,0 0,0 1,-3-1,-129-18,103 21</inkml:trace>
  <inkml:trace contextRef="#ctx0" brushRef="#br0" timeOffset="3630.884">565 35,'0'-5,"-5"-1,-6-1,-6 2,-6 2,-2 1,-3 1,4 5,1 2,-1 1,5 3,9 0,12-2,5-1</inkml:trace>
  <inkml:trace contextRef="#ctx0" brushRef="#br0" timeOffset="4180.932">1 289,'0'-1,"1"0,0 0,0 0,0 0,0 0,1 0,-1 0,0 0,0 0,0 1,1-1,-1 1,0-1,1 1,-1-1,1 1,-1 0,0-1,1 1,-1 0,1 0,-1 0,0 0,1 1,-1-1,1 0,-1 0,0 1,1-1,-1 1,0-1,1 1,0 0,13 2,140-22,-14 3,-1-7,28-12,-2 0,365-54,-431 73,-58 10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4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170 227,'116'13,"40"-3,82-34,-159 24,-79 1</inkml:trace>
  <inkml:trace contextRef="#ctx0" brushRef="#br0" timeOffset="265.38">1 537,'38'5,"37"-4,10-1,-4-1,-6-5,-12-2,-11 1,-10 1,-7 2,-5 2,-3-4,-6-1</inkml:trace>
  <inkml:trace contextRef="#ctx0" brushRef="#br0" timeOffset="797.033">282 1,'243'82,"-199"-68,-22-8,1 1,-1 1,0 0,-1 2,0 1,0 1,-1 0,-1 2,8 6,-22-14,0-1,0 1,-1 0,1 0,-1 1,-1-1,1 1,-1 0,-1 0,1 0,-1 0,0 1,-1-1,0 0,0 1,0-1,-1 1,0-1,-1 1,1-1,-1 1,-1-1,0 0,0 1,0-1,-1 0,0 0,-4 6,-12 16,-2-2,-1 0,-1-1,-1-1,-1-1,-1-2,-2 0,-6 2,-171 113,171-93,23-22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0,'5'101,"5"0,14 59,-7-50,13 98,-3-102,-27-105,0-1,1 1,-1 0,0-1,0 1,1-1,-1 1,0-1,1 1,-1-1,0 1,1-1,-1 1,1-1,-1 1,1-1,-1 0,1 1,-1-1,1 0,-1 0,1 1,0-1,-1 0,1 0,-1 0,1 0,0 0,-1 1,1-1,0 0,-1-1,1 1,-1 0,1 0,0 0,-1 0,1 0,-1-1,1 1,0 0,-1 0,1-1,-1 1,1 0,-1-1,1 1,-1-1,0 1,1-1,-1 1,1-1,-1 1,0-1,1 1,-1-1,0 0,21-38,-18 32,154-387,-85 183,-69 187</inkml:trace>
  <inkml:trace contextRef="#ctx0" brushRef="#br0" timeOffset="271.344">621 621,'-4'34,"-3"15,1 5,1-3,2-9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1 255,'29'0,"28"-5,10-1,-2 0,-2 1,-7 2,-9 0,-7-3,-6-1,-3 1,-3 1,-1 2,-5 1</inkml:trace>
  <inkml:trace contextRef="#ctx0" brushRef="#br0" timeOffset="245.001">199 1,'10'38,"3"28,-1 7,-2-5,-3-8,-8-10,-3-8,-1-7,5-10,2-3,2-7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452 143,'0'569,"0"-559,0-1,-1 1,-1 0,1 0,-1-1,-1 1,0-1,0 0,-1 1,-4 5,-2 0</inkml:trace>
  <inkml:trace contextRef="#ctx0" brushRef="#br0" timeOffset="302.827">1 200,'43'-14,"43"-10,17-6,0 3,-8 1,-11 5,-9 6,-8 0,-11 4,-10 3,-8 2,-6 4,-8 6,-8 7,-7 2</inkml:trace>
  <inkml:trace contextRef="#ctx0" brushRef="#br0" timeOffset="767.594">1016 623,'-4'10,"-3"17,1 9,1 4,-3-6,-1-4,2-1,2-2,1 0,2 0,1-10,1-7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34,'0'109,"5"-1,4 1,13 39,16 16,-22-99,-16-64,0-1,0 1,0-1,1 1,-1 0,0-1,1 1,-1-1,0 1,1-1,-1 0,1 1,-1-1,1 1,-1-1,1 0,-1 1,1-1,-1 0,1 1,-1-1,1 0,0 0,-1 0,1 0,-1 0,1 1,0-1,-1 0,1 0,0 0,-1-1,1 1,-1 0,1 0,0 0,-1 0,1 0,-1-1,1 1,-1 0,1-1,-1 1,1 0,-1-1,1 1,-1-1,1 1,-1 0,1-1,-1 1,0-1,1 0,-1 1,0-1,0 1,1-1,-1 1,0-1,0 0,0 1,0-1,0 1,21-42,-20 39,54-139,-30 74,2 1,3 1,3 1,24-33,46-65,-94 142</inkml:trace>
  <inkml:trace contextRef="#ctx0" brushRef="#br0" timeOffset="451.379">480 598,'165'-32,"-165"32,1 0,0 0,0 0,0 0,-1 0,1 0,0 0,0 0,-1 0,1 0,0 0,0 0,-1 1,1-1,0 0,-1 0,1 1,0-1,-1 1,1-1,0 1,-1-1,1 1,-1-1,1 1,-1-1,1 1,-1 0,1-1,-1 1,0 0,1-1,-1 1,0 0,0-1,1 1,-1 0,0 0,0-1,0 1,0 0,0 0,0-1,0 1,0 0,0 0,-1-1,1 1,0 0,0 0,-1-1,1 1,0 0,-1-1,1 1,-1 0,1-1,-1 1,1-1,-1 1,1 0,-32 39,31-39,-11 12,-49 65,59-75,1 0,-1 0,1 0,0 0,0 0,1 0,-1 0,1 1,0-1,-1 0,1 0,1 1,-1-1,0 0,1 0,-1 0,1 0,0 0,0 1,1-1,-1-1,0 1,1 0,0 0,0-1,0 1,0 0,2 1,5 2,1-1,0 0,1 0,-1-1,1 0,0-1,0 0,1-1,-1 0,0 0,1-1,-1-1,0 0,1-1,-1 0,1-1,-1 0,0 0,0-2,0 1,-1-1,2-1,72-24,-59 23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1 283,'53'0,"22"0,3 0,-7 0,-10 0,-12 0,-8 0,-7 0,-4 0,-8-5,-7-2</inkml:trace>
  <inkml:trace contextRef="#ctx0" brushRef="#br0" timeOffset="255.112">284 0,'-5'38,"-2"28,1 7,1-5,6-8,4-10,0-8,4-7,1-5,-2-2,3-6,0-2,-2 0,-3-3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519 86,'-33'31,"-188"245,23-43,140-167,52-60,4-5</inkml:trace>
  <inkml:trace contextRef="#ctx0" brushRef="#br0" timeOffset="321.315">152 1,'-3'28,"2"0,1 0,1 0,1 0,2 0,1 0,1-1,1 0,1 0,5 9,82 161,-63-81,-19-48,-7-50</inkml:trace>
  <inkml:trace contextRef="#ctx0" brushRef="#br0" timeOffset="915.775">378 764,'176'-273,"-176"273,0-1,0 1,0-1,0 1,0-1,0 1,0-1,0 1,0-1,0 1,0-1,1 1,-1-1,0 1,0-1,1 1,-1 0,0-1,1 1,-1-1,0 1,1 0,-1-1,1 1,-1 0,1 0,-1-1,0 1,1 0,-1 0,1 0,-1-1,1 1,-1 0,1 0,-1 0,1 0,-1 0,1 0,-1 0,1 0,-1 0,1 0,-1 0,1 1,-1-1,1 0,-1 0,1 0,-1 1,1-1,-1 0,1 1,-1-1,0 0,1 1,-1-1,0 0,1 1,-1-1,0 1,1-1,-1 0,0 1,0-1,0 1,1 0,1 37,-2-33,-1-3,1 1,-1 0,1 0,-1 0,1 0,0 0,0-1,0 1,0 0,1 0,-1 0,1 0,0 0,0 0,0-1,0 1,0 0,0-1,1 1,-1-1,1 0,0 1,0-1,0 0,0 0,0 0,0 0,1 0,-1-1,0 1,1-1,-1 1,1-1,0 0,0 0,-1 0,1 0,2 0,4-3,-1-1,1 1,-1-2,1 1,-1-1,0 0,0-1,-1 0,1 0,-1 0,0-1,-1 0,3-3,52-38,-60 47,0-1,0 0,1 0,-1 1,0-1,0 0,0 1,1-1,-1 1,0 0,1-1,-1 1,0 0,1 0,-1 0,0 0,1 0,-1 0,0 0,1 0,-1 1,0-1,1 0,-1 1,0-1,0 1,1-1,-1 1,0 0,0 0,0-1,0 1,0 0,0 0,0 0,0 0,0 0,0 0,-1 1,1-1,0 0,-1 0,1 0,-1 1,1-1,-1 0,0 1,1-1,-1 0,0 1,0-1,0 0,0 1,0-1,0 0,-1 1,1-1,0 0,-1 1,1-1,-1 0,1 0,-1 1,0 0,-3 12,2-9,0-1,0 1,1 0,-1 0,1 0,0 0,0 0,1 0,0 0,0 1,0-1,0 0,1 0,0 0,0 0,0 0,0 0,1 0,0 0,0-1,0 1,1-1,0 1,-1-1,2 0,-1 0,1 1,12 3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0 428,'24'0,"17"0,8 0,-2 0,-2 0,-5 0,-4 0,-4 0,-2 0,-1 0,-2-5,1-1,-1 0,0 1,1 2,0 1,-5 0</inkml:trace>
  <inkml:trace contextRef="#ctx0" brushRef="#br0" timeOffset="225.971">0 711,'39'0,"31"0,14 0,-3 0,-10 0,-13 0,-11 0,-14 0</inkml:trace>
  <inkml:trace contextRef="#ctx0" brushRef="#br0" timeOffset="1346.39">1242 33,'0'34,"0"25,0 12,0-1,0-7,0-11,0-8,0-7,0-6,0-2,0-2,0-1,0 1,0-1,-5-3,-1-7</inkml:trace>
  <inkml:trace contextRef="#ctx0" brushRef="#br0" timeOffset="1596.588">790 146,'48'-14,"40"-10,15-1,-1 4,-8 1,-16 4,-10 4,-13 4,-11 4,-8 3,-5 5,-8 3</inkml:trace>
  <inkml:trace contextRef="#ctx0" brushRef="#br0" timeOffset="2066.416">1552 428,'212'79,"-210"-78,1 0,-1 0,1 1,-1-1,0 1,0 0,1 0,-1-1,0 1,-1 1,1-1,0 0,-1 0,1 1,-1-1,0 1,1-1,-1 1,-1 0,1-1,0 1,-1 0,1 0,-1-1,0 1,0 0,0 0,0-1,0 1,-1 0,1 0,-1 0,0-1,1 1,-1-1,-1 1,1 0,0-1,-1 0,1 1,-1-1,0 0,1 0,-1 0,0 0,-1 0,1 0,-2 1,-196 139,199-142,0 1,0 0,0-1,0 1,0 0,0 0,0 0,0 0,1 0,-1 0,0 0,1 0,-1 0,0 0,1 1,-1-1,1 0,0 0,-1 0,1 1,0-1,0 0,0 0,0 1,0-1,0 0,0 1,0-1,0 0,1 0,-1 1,1-1,-1 0,1 0,-1 0,1 0,-1 0,1 1,0-1,0 0,0-1,-1 1,1 0,0 0,0 0,0 0,0-1,1 1,-1 0,0-1,0 1,0-1,0 1,1-1,0 0,74 11,-46-13,-1-2,1 0,-1-3,0 0,21-9,-42 13,16-4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3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706 367,'0'0,"1"0,-1-1,0 1,0-1,1 1,-1-1,0 1,0-1,0 1,0-1,0 1,0-1,0 1,0-1,0 1,0-1,0 1,0 0,0-1,0 1,0-1,-1 1,1-1,0 1,0-1,0 1,-1-1,1 1,0 0,-1-1,1 1,0 0,-1-1,1 1,0 0,-1-1,1 1,-1 0,1 0,-1 0,1-1,-1 1,1 0,0 0,-1 0,1 0,-1 0,1 0,-1 0,1 0,-1 0,1 0,-1 0,1 0,-1 0,1 0,-1 0,1 1,-23-7,1 2,-1 1,0 1,0 1,0 0,0 2,-3 1,-31 0,-128 15,177-16,0 1,0 1,0-1,0 1,0 0,1 1,-1 0,1 0,0 1,0-1,1 2,-1-1,1 1,0 0,1 0,-1 0,1 1,1 0,-1 0,1 0,0 1,2-3,0 0,0 0,0 1,0-1,1 0,0 1,0-1,1 1,-1-1,1 1,0 0,1-1,-1 1,1-1,0 1,1-1,-1 0,1 1,0-1,1 0,-1 0,1 0,0-1,0 1,0 0,1-1,0 0,-1 0,1 0,1 0,-1-1,1 0,-1 0,1 0,0 0,0-1,0 0,2 1,16 2,1-1,-1-1,1 0,-1-2,1-1,-1-1,6-2,35 0,-43 2,3 0,-40 8,5-4,-55 14,1 4,1 2,1 3,0 3,50-22,0 2,0-1,1 1,0 1,1 0,0 1,1 0,0 1,-8 11,15-19,0 1,0-1,0 1,1 0,0 0,0 0,0 0,0 0,1 0,0 1,0-1,0 1,1-1,0 0,0 1,0-1,1 1,-1-1,1 0,1 1,-1-1,1 0,0 0,0 0,0 0,1 0,0 0,2 2,2-1,1 0,1-1,-1 0,1-1,0 1,0-2,0 1,0-1,1-1,-1 0,1 0,0-1,-1 0,1 0,0-1,0-1,-1 0,1 0,0 0,7-4,68-18,-60 11</inkml:trace>
  <inkml:trace contextRef="#ctx0" brushRef="#br0" timeOffset="507.78">451 0,'-20'49,"2"0,1 2,-8 50,-2 5,-72 245,-16 50,86-209,34-152,4-28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4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1,'-17'30,"-135"335,87-232,63-130,-1 0,1 1,0-1,0 1,0 0,1 0,-1-1,1 1,0 0,0 0,0 1,1-1,0 0,-1 0,1 0,1 0,-1 0,1 0,-1 0,1 0,0 0,0 0,1 0,-1 0,1 0,0-1,0 1,0-1,1 1,-1-1,1 0,0 0,0 0,0 0,0 0,0-1,1 1,-1-1,1 0,-1 0,3 0,15 2,1-1,-1-2,0 0,1-1,-1-1,18-3,73-18,-102 26,-5 1</inkml:trace>
  <inkml:trace contextRef="#ctx0" brushRef="#br0" timeOffset="283.909">0 282,'24'0,"18"0,6 0,0 0,-4 0,-4 0,-4 0,-4 0,-2 0,-1 0,-2 0,1 0,-1 0,0 0,1 0,0 0,-5 0</inkml:trace>
  <inkml:trace contextRef="#ctx0" brushRef="#br0" timeOffset="681.929">819 395,'14'0,"15"0,6 0,4 0,-2-4,-1-3,-3 1,-1 2,-2 0,-1 2,-1 1,0 0,-1 1,-4 5,-11 2,-7-1</inkml:trace>
  <inkml:trace contextRef="#ctx0" brushRef="#br0" timeOffset="930.629">875 593,'29'-5,"19"-1,6 0,-1 1,-5 1,-6 2,-10 1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1,'1'1,"0"0,1 1,-1-1,0 1,0-1,0 1,-1-1,1 1,0 0,-1-1,1 1,-1 0,1 0,-1-1,0 1,0 0,0 0,0 0,0-1,0 1,0 0,0 0,-1-1,1 1,-1 0,1 0,-1-1,0 1,0-1,0 1,0 0,-1 0,2-1,-16 40,-2-2,-1 0,-2-1,-2-1,-2-1,-26 30,37-50,1 0,0 1,1 1,1 0,1 0,0 1,2 0,0 1,-2 10,9-26,0 0,1-1,-1 1,1 0,0 0,0-1,0 1,1 0,-1 0,1-1,0 1,0-1,0 1,1-1,-1 1,1-1,0 0,0 1,0-1,0 0,1 0,-1-1,1 1,0 0,-1-1,1 0,0 1,1-1,-1-1,0 1,0 0,1-1,-1 1,1-1,0 0,-1 0,1-1,0 1,0-1,26 3,0-2,0-1,-1-1,1-2,0-1,0-1,19-7,-19 6,32-19,-49 14</inkml:trace>
  <inkml:trace contextRef="#ctx0" brushRef="#br0" timeOffset="269.984">0 311,'19'5,"31"-3,16-3,1 0,0 0,-7-1,-9 1,-4-4,-5-2,-4 1,-5 1,-2 2,-7 1</inkml:trace>
  <inkml:trace contextRef="#ctx0" brushRef="#br0" timeOffset="769.449">791 424,'14'-1,"0"1,1 0,-1 1,1 1,-1 0,0 1,0 0,0 2,0-1,-1 1,0 1,4 3,-15-8,0 0,-1 0,1 1,-1-1,1 1,-1-1,1 1,-1-1,0 1,0 0,0 0,0-1,0 1,0 0,0 0,-1 0,1 0,-1 0,1 0,-1 0,0 0,0 0,0 0,0 1,0-1,0 0,-1 0,1 0,-1 0,1 0,-1 0,0 0,0 0,1-1,-1 1,-1 0,1 0,0-1,0 1,-1 0,-65 65,56-59,1 1,-33 32,43-40,-1 0,1 0,-1 0,1 0,-1 0,1 0,-1 0,1 0,0 0,0 0,0 0,-1 0,1 0,0 0,0 0,0 0,1 0,-1 0,0 0,0 0,0 0,1 0,-1 0,1 0,-1 0,1 0,-1 0,1 0,-1 0,1 0,0 0,0-1,-1 1,1 0,0-1,0 1,0 0,0-1,0 1,-1-1,1 1,0-1,0 0,0 1,0-1,1 0,-1 0,0 0,0 0,13 4,1-2,-1 0,0-1,0 0,1-1,-1-1,0 0,1-1,-1 0,0-1,10-4,23-3,-23 6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1,'-12'108,"10"-96,0-1,0 1,1 0,0 0,1 0,1 0,0-1,0 1,4 11,-4-19,0 0,1 0,-1 0,1 0,0-1,0 1,0 0,0-1,1 0,0 1,-1-1,1 0,0 0,1 0,-1-1,0 1,1-1,0 0,-1 0,1 0,0 0,0-1,0 0,0 0,0 0,0 0,0 0,1-1,0 1,8-4,-1 0,0-1,0 0,0-1,-1 0,1-1,-1 0,0 0,-1-2,0 1,0-1,-1-1,1 1,-2-2,0 1,0-1,0 0,3-8,5-5,-13 18,0-1,0 1,0-1,1 1,0 0,0 1,0-1,1 1,0 0,-1 0,1 0,1 0,-1 1,0 0,1 0,0 1,0-1,4 0,-6 4,0 0,-1 0,1 1,0 0,0 0,-1 0,1 0,-1 0,0 0,0 1,0 0,0 0,0 0,0 0,-1 0,2 3,12 10,-11-10,0-1,0 0,1 0,0-1,0 0,0 0,0 0,0-1,1 0,0 0,-1-1,1 0,0 0,0 0,1-1,-1 0,0 0,0-1,0 0,1 0,-1-1,0 0,0 0,0-1,0 1,0-2,0 1,0-1,-1 0,5-3,1 0,0-1,0 0,-1-1,0 0,0-1,-1 0,0-1,-1 0,0-1,0 0,-1 0,3-7,-3 2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0,'-34'68,"-193"310,148-256,-26 15,90-122</inkml:trace>
  <inkml:trace contextRef="#ctx0" brushRef="#br0" timeOffset="282.89">66 57,'14'33,"15"22,6 5,3-2,-5-7,-4-11,-6-8,-3-5,-4-2,-1-1,-2 1,-4 1,1 0,0 2,-2-1,-3-3</inkml:trace>
  <inkml:trace contextRef="#ctx0" brushRef="#br0" timeOffset="811.98">460 734,'187'-226,"-185"224,33-32,-35 33,1 1,-1-1,1 1,0-1,-1 1,1-1,-1 1,1-1,0 1,-1 0,1-1,0 1,0 0,-1-1,1 1,0 0,0 0,-1 0,1 0,0 0,0 0,-1 0,1 0,0 0,0 0,-1 0,1 0,0 1,0-1,-1 0,1 1,0-1,-1 0,1 1,0-1,-1 1,1-1,0 1,-1-1,1 1,-1-1,1 1,-1 0,0-1,1 1,-1 0,1-1,-1 1,0 0,0-1,1 2,5 23,-7-23,1 1,0 0,0 0,0 0,0 0,1 0,-1 0,1 0,0 0,-1 0,1 0,1-1,-1 1,0 0,1-1,-1 1,1-1,0 1,0-1,0 0,0 0,0 0,0 0,1 0,-1 0,1-1,-1 1,1-1,0 0,-1 0,1 0,0 0,0 0,0 0,0-1,0 1,-1-1,2 0,52-26,-51 22,0 1,1 0,-1 0,1 0,0 1,-1-1,1 2,0-1,1 0,-1 1,0 0,0 1,3-1,-7 2,1 1,0-1,-1 0,1 1,0-1,-1 1,0 0,1 0,-1 0,0 0,0 0,0 0,0 1,0-1,-1 0,1 1,-1 0,0-1,1 1,-1 0,0 0,-1 0,1 0,0 0,-1-1,0 1,1 0,-1 0,-1 0,1 0,0 2,14 49,-3-41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1,'0'13,"0"105,5-1,8 23,0 85,6-122,-18-101,0 0,0 1,0-1,0 0,0 1,0-1,0 0,1 0,-1 0,1 0,-1 0,1-1,0 1,0 0,0-1,0 1,0-1,0 0,0 1,1-1,-1 0,0 0,1-1,-1 1,0 0,1-1,-1 0,1 1,-1-1,1 0,-1 0,1 0,-1-1,1 1,-1-1,1 1,-1-1,3-1,160-119,-162 120,0 1,1 0,-1 0,0 0,1 0,-1 1,0-1,0 1,1 0,-1 0,0 0,0 0,0 0,0 1,0-1,0 1,-1 0,1 0,0 0,-1 0,0 1,1-1,-1 1,0-1,0 1,0 0,-1-1,1 1,-1 0,1 0,-1 1,0-1,0 0,0 0,-1 0,1 1,-1-1,0 0,0 3,11 23,20 43,-21-54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1 245,'21'-2,"0"-1,0-1,0 0,-1-2,0 0,0-1,0-1,-1-1,0-1,-1 0,0-2,0 0,4-5,-19 15,-1 0,1 0,0-1,-1 1,1-1,-1 0,0 0,0 0,0 0,0 0,-1 0,1 0,-1-1,0 1,0 0,0-1,0 1,-1-1,1 0,-1 1,0-1,0 1,0-1,0 1,-1-1,1 1,-1-1,0 1,0-1,-1 1,1 0,-1-1,1 1,-1 0,0 0,0 0,0 0,-1 1,1-1,-1 0,1 1,-1 0,0 0,-4 1,1 2,0-1,-1 1,1-1,0 2,0-1,0 1,0 0,0 0,0 1,0-1,0 1,1 1,0-1,0 1,0 0,0 0,0 0,1 1,0 0,-1-1,2 2,-2 0,-8 8,1 1,0 0,1 1,1 0,0 1,1 0,1 0,0 1,2 0,0 0,-1 7,7-20,0-1,0 1,0-1,0 1,1-1,0 0,0 1,0-1,0 0,1 1,-1-1,1 0,0 0,0 0,1-1,-1 1,1 0,0-1,0 0,0 1,1-1,-1 0,1-1,-1 1,1-1,0 0,0 1,0-2,0 1,0 0,0-1,1 0,-1 0,1 0,-1 0,0-1,4 0,16 2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1 287,'197'-266,"-172"246,-14 44,-11-11,-1-9,0 1,0 0,0-1,1 1,0 0,0 0,0-1,1 1,0 0,-1 0,2-1,-1 1,0-1,1 1,0-1,0 0,0 1,1-1,-1 0,1 0,0-1,0 1,0-1,1 1,-1-1,1 0,0 0,0-1,0 1,0-1,0 0,1 0,-1 0,3 0,5-2,0-1,0 0,0-1,0-1,-1 1,1-2,-1 0,0 0,0-1,0 0,-1-1,0-1,0 1,0-1,-1-1,0 0,0 0,-1-1,0 0,-1 0,2-4,4-4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5,'29'129,"113"272,-39-127,-102-274,-1-1,0 0,1 1,-1-1,0 0,1 1,-1-1,1 1,-1-1,1 1,-1-1,1 1,0-1,-1 1,1-1,0 1,-1 0,1-1,0 1,-1 0,1-1,0 1,-1 0,1 0,0 0,0 0,-1 0,1 0,0 0,0 0,-1 0,1 0,0 0,0 1,-1-1,1 0,0 0,-1 1,1-1,0 0,-1 1,1-1,0 1,-1-1,1 1,-1-1,1 1,-1-1,1 1,-1 0,0-1,1 1,-1-1,1 1,-1 0,0 0,0-1,0 1,1 0,-1 0,0-1,0 1,0 0,0 0,0-1,0 1,0 0,0-1,-1 1,1 1,71-197,-22 93,-4-1,25-93,-22-15,-45 197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41,'43'0,"34"-4,8-3,-5 1,-12 2,-12 0,-11 2,-9 1,-5 0,-3-3,-2-3,-5 6,-11 3,-7 1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58,'38'-4,"32"-3,9-3,1-2,-9 3,-11 2,-12 3,-3 1,-6 2,-4 1,-3 0,-7 0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6,'-20'23,"0"0,1 1,2 1,0 0,2 1,0 1,2 1,2 0,-8 24,18-47,0 1,0-1,0 0,1 0,-1 0,1 0,0 1,1-1,0 0,-1 0,2 0,-1 0,0 0,1 0,0 0,0 0,1-1,-1 1,1-1,0 0,0 1,0-1,1-1,0 1,-1 0,1-1,1 0,-1 0,0 0,1 0,-1-1,1 0,0 0,0 0,4 1,9 2,1 0,-1-1,1-1,0-1,0 0,0-2,0 0,0-1,0-1,-1-1,1 0,-1-2,1 0,-1-1,0-1,-1 0,0-1,0-1,-1-1,8-6,-17 11,5-1,0-1,-1 0,1-1,-2 0,1 0,-1-1,-1-1,1 0,-2 0,1-1,-1 0,-1 0,0 0,-1-1,0-1,-1 1,0-1,1-5,-8 10,0 0,0 0,-1 0,0 0,0 0,0 1,-1 0,-1 0,1 0,-1 0,0 1,-1-1,1 1,-1 0,0 1,-1 0,1 0,-1 0,0 1,-1 0,1 0,0 1,-1 0,0 0,0 1,-3-1,-129-18,103 21</inkml:trace>
  <inkml:trace contextRef="#ctx0" brushRef="#br0" timeOffset="3630.884">565 35,'0'-5,"-5"-1,-6-1,-6 2,-6 2,-2 1,-3 1,4 5,1 2,-1 1,5 3,9 0,12-2,5-1</inkml:trace>
  <inkml:trace contextRef="#ctx0" brushRef="#br0" timeOffset="4180.932">1 289,'0'-1,"1"0,0 0,0 0,0 0,0 0,1 0,-1 0,0 0,0 0,0 1,1-1,-1 1,0-1,1 1,-1-1,1 1,-1 0,0-1,1 1,-1 0,1 0,-1 0,0 0,1 1,-1-1,1 0,-1 0,0 1,1-1,-1 1,0-1,1 1,0 0,13 2,140-22,-14 3,-1-7,28-12,-2 0,365-54,-431 73,-58 10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4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170 227,'116'13,"40"-3,82-34,-159 24,-79 1</inkml:trace>
  <inkml:trace contextRef="#ctx0" brushRef="#br0" timeOffset="265.38">1 537,'38'5,"37"-4,10-1,-4-1,-6-5,-12-2,-11 1,-10 1,-7 2,-5 2,-3-4,-6-1</inkml:trace>
  <inkml:trace contextRef="#ctx0" brushRef="#br0" timeOffset="797.033">282 1,'243'82,"-199"-68,-22-8,1 1,-1 1,0 0,-1 2,0 1,0 1,-1 0,-1 2,8 6,-22-14,0-1,0 1,-1 0,1 0,-1 1,-1-1,1 1,-1 0,-1 0,1 0,-1 0,0 1,-1-1,0 0,0 1,0-1,-1 1,0-1,-1 1,1-1,-1 1,-1-1,0 0,0 1,0-1,-1 0,0 0,-4 6,-12 16,-2-2,-1 0,-1-1,-1-1,-1-1,-1-2,-2 0,-6 2,-171 113,171-93,23-22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0,'5'101,"5"0,14 59,-7-50,13 98,-3-102,-27-105,0-1,1 1,-1 0,0-1,0 1,1-1,-1 1,0-1,1 1,-1-1,0 1,1-1,-1 1,1-1,-1 1,1-1,-1 0,1 1,-1-1,1 0,-1 0,1 1,0-1,-1 0,1 0,-1 0,1 0,0 0,-1 1,1-1,0 0,-1-1,1 1,-1 0,1 0,0 0,-1 0,1 0,-1-1,1 1,0 0,-1 0,1-1,-1 1,1 0,-1-1,1 1,-1-1,0 1,1-1,-1 1,1-1,-1 1,0-1,1 1,-1-1,0 0,21-38,-18 32,154-387,-85 183,-69 187</inkml:trace>
  <inkml:trace contextRef="#ctx0" brushRef="#br0" timeOffset="271.344">621 621,'-4'34,"-3"15,1 5,1-3,2-9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1 255,'29'0,"28"-5,10-1,-2 0,-2 1,-7 2,-9 0,-7-3,-6-1,-3 1,-3 1,-1 2,-5 1</inkml:trace>
  <inkml:trace contextRef="#ctx0" brushRef="#br0" timeOffset="245.001">199 1,'10'38,"3"28,-1 7,-2-5,-3-8,-8-10,-3-8,-1-7,5-10,2-3,2-7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1045 57,'99'-33,"-99"33,0-1,1 1,-1 0,1 0,-1 0,0 0,1-1,-1 1,0 0,1 0,-1-1,0 1,1 0,-1 0,0-1,0 1,1 0,-1-1,0 1,0 0,0-1,1 1,-1-1,0 1,0 0,0-1,0 1,0-1,0 1,0 0,0-1,0 1,0-1,0 1,0-1,0 1,0 0,0-1,-1 1,1 0,0-1,0 1,0-1,0 1,-1 0,1-1,0 1,-1 0,1 0,0-1,0 1,-1 0,1-1,0 1,-1 0,1 0,-1 0,1 0,0-1,-1 1,1 0,-1 0,1 0,0 0,-1 0,1 0,-1 0,1 0,-32-4,16 6,0 1,0 1,1 1,-1 0,1 1,0 0,0 1,1 1,0 1,0 0,1 0,0 2,1-1,0 2,-2 3,4-5,0 1,1 0,1 0,0 1,1 0,0 1,0-1,-2 11,7-19,0 2,0-1,1 0,0 0,0 0,0 1,1-1,0 0,0 1,0-1,0 0,1 0,0 1,0-1,1 0,-1 0,1 0,0 0,0 0,1 0,-1-1,1 1,0-1,1 1,4 2,0 0,0-1,1 0,0-1,0 0,0 0,0-1,1-1,0 1,0-1,0-1,0 0,0 0,0-1,0 0,1-1,-1 0,0-1,0 0,1 0,-1-1,0-1,0 0,5-2,13-1</inkml:trace>
  <inkml:trace contextRef="#ctx0" brushRef="#br0" timeOffset="38977.753">311 0,'-48'109,"-63"145,95-221,-58 87,61-107</inkml:trace>
  <inkml:trace contextRef="#ctx0" brushRef="#br0" timeOffset="39282.941">0 0,'10'24,"12"27,8 5,-2-2,0-6,-5-6,-2-10,-5-6,1-2,1-1,-2 1,1-4,-2-1,1 2,2 2,-1-3</inkml:trace>
  <inkml:trace contextRef="#ctx0" brushRef="#br0" timeOffset="39779.374">395 565,'66'-154,"-65"153,-1 1,1-1,0 0,-1 1,1-1,0 1,-1-1,1 1,0-1,0 1,-1-1,1 1,0 0,0 0,0-1,-1 1,1 0,0 0,0 0,0 0,0 0,0 0,-1 0,1 0,0 0,0 0,0 0,0 1,-1-1,1 0,0 1,0-1,0 0,-1 1,1-1,0 1,-1-1,1 1,0-1,-1 1,1 0,-1-1,1 1,-1 0,1 0,-1-1,1 1,-1 0,0 0,0 0,1-1,-1 1,0 0,0 0,0 0,0 0,0 0,0-1,0 1,0 0,0 0,0 0,10 16,-7-15,1-1,0 1,0 0,0-1,-1 0,1 0,0 0,1-1,-1 1,0-1,0 0,0 0,0-1,0 1,0-1,0 1,0-1,0-1,0 1,0-1,-1 1,1-1,0 0,-1 0,0-1,1 1,-1-1,0 1,0-1,1-2,44-20,-46 26,1-1,-1 1,0 0,0 0,0 0,1 0,-1 0,0 0,0 0,0 1,-1-1,1 1,0 0,-1-1,1 1,-1 0,1 0,-1 0,0 0,1 0,-1 0,-1 0,1 1,0-1,0 0,-1 0,1 1,-1-1,0 1,0-1,0 0,0 1,0-1,0 0,0 1,-1-1,0 0,1 1,-1 0,3 22,3-6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452 143,'0'569,"0"-559,0-1,-1 1,-1 0,1 0,-1-1,-1 1,0-1,0 0,-1 1,-4 5,-2 0</inkml:trace>
  <inkml:trace contextRef="#ctx0" brushRef="#br0" timeOffset="302.827">1 200,'43'-14,"43"-10,17-6,0 3,-8 1,-11 5,-9 6,-8 0,-11 4,-10 3,-8 2,-6 4,-8 6,-8 7,-7 2</inkml:trace>
  <inkml:trace contextRef="#ctx0" brushRef="#br0" timeOffset="767.594">1016 623,'-4'10,"-3"17,1 9,1 4,-3-6,-1-4,2-1,2-2,1 0,2 0,1-10,1-7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34,'0'109,"5"-1,4 1,13 39,16 16,-22-99,-16-64,0-1,0 1,0-1,1 1,-1 0,0-1,1 1,-1-1,0 1,1-1,-1 0,1 1,-1-1,1 1,-1-1,1 0,-1 1,1-1,-1 0,1 1,-1-1,1 0,0 0,-1 0,1 0,-1 0,1 1,0-1,-1 0,1 0,0 0,-1-1,1 1,-1 0,1 0,0 0,-1 0,1 0,-1-1,1 1,-1 0,1-1,-1 1,1 0,-1-1,1 1,-1-1,1 1,-1 0,1-1,-1 1,0-1,1 0,-1 1,0-1,0 1,1-1,-1 1,0-1,0 0,0 1,0-1,0 1,21-42,-20 39,54-139,-30 74,2 1,3 1,3 1,24-33,46-65,-94 142</inkml:trace>
  <inkml:trace contextRef="#ctx0" brushRef="#br0" timeOffset="451.379">480 598,'165'-32,"-165"32,1 0,0 0,0 0,0 0,-1 0,1 0,0 0,0 0,-1 0,1 0,0 0,0 0,-1 1,1-1,0 0,-1 0,1 1,0-1,-1 1,1-1,0 1,-1-1,1 1,-1-1,1 1,-1-1,1 1,-1 0,1-1,-1 1,0 0,1-1,-1 1,0 0,0-1,1 1,-1 0,0 0,0-1,0 1,0 0,0 0,0-1,0 1,0 0,0 0,-1-1,1 1,0 0,0 0,-1-1,1 1,0 0,-1-1,1 1,-1 0,1-1,-1 1,1-1,-1 1,1 0,-32 39,31-39,-11 12,-49 65,59-75,1 0,-1 0,1 0,0 0,0 0,1 0,-1 0,1 1,0-1,-1 0,1 0,1 1,-1-1,0 0,1 0,-1 0,1 0,0 0,0 1,1-1,-1-1,0 1,1 0,0 0,0-1,0 1,0 0,2 1,5 2,1-1,0 0,1 0,-1-1,1 0,0-1,0 0,1-1,-1 0,0 0,1-1,-1-1,0 0,1-1,-1 0,1-1,-1 0,0 0,0-2,0 1,-1-1,2-1,72-24,-59 23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1 283,'53'0,"22"0,3 0,-7 0,-10 0,-12 0,-8 0,-7 0,-4 0,-8-5,-7-2</inkml:trace>
  <inkml:trace contextRef="#ctx0" brushRef="#br0" timeOffset="255.112">284 0,'-5'38,"-2"28,1 7,1-5,6-8,4-10,0-8,4-7,1-5,-2-2,3-6,0-2,-2 0,-3-3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0 428,'24'0,"17"0,8 0,-2 0,-2 0,-5 0,-4 0,-4 0,-2 0,-1 0,-2-5,1-1,-1 0,0 1,1 2,0 1,-5 0</inkml:trace>
  <inkml:trace contextRef="#ctx0" brushRef="#br0" timeOffset="225.971">0 711,'39'0,"31"0,14 0,-3 0,-10 0,-13 0,-11 0,-14 0</inkml:trace>
  <inkml:trace contextRef="#ctx0" brushRef="#br0" timeOffset="1346.39">1242 33,'0'34,"0"25,0 12,0-1,0-7,0-11,0-8,0-7,0-6,0-2,0-2,0-1,0 1,0-1,-5-3,-1-7</inkml:trace>
  <inkml:trace contextRef="#ctx0" brushRef="#br0" timeOffset="1596.588">790 146,'48'-14,"40"-10,15-1,-1 4,-8 1,-16 4,-10 4,-13 4,-11 4,-8 3,-5 5,-8 3</inkml:trace>
  <inkml:trace contextRef="#ctx0" brushRef="#br0" timeOffset="2066.416">1552 428,'212'79,"-210"-78,1 0,-1 0,1 1,-1-1,0 1,0 0,1 0,-1-1,0 1,-1 1,1-1,0 0,-1 0,1 1,-1-1,0 1,1-1,-1 1,-1 0,1-1,0 1,-1 0,1 0,-1-1,0 1,0 0,0 0,0-1,0 1,-1 0,1 0,-1 0,0-1,1 1,-1-1,-1 1,1 0,0-1,-1 0,1 1,-1-1,0 0,1 0,-1 0,0 0,-1 0,1 0,-2 1,-196 139,199-142,0 1,0 0,0-1,0 1,0 0,0 0,0 0,0 0,1 0,-1 0,0 0,1 0,-1 0,0 0,1 1,-1-1,1 0,0 0,-1 0,1 1,0-1,0 0,0 0,0 1,0-1,0 0,0 1,0-1,0 0,1 0,-1 1,1-1,-1 0,1 0,-1 0,1 0,-1 0,1 1,0-1,0 0,0-1,-1 1,1 0,0 0,0 0,0 0,0-1,1 1,-1 0,0-1,0 1,0-1,0 1,1-1,0 0,74 11,-46-13,-1-2,1 0,-1-3,0 0,21-9,-42 13,16-4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3.5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1835,'112'-191,"8"5,9 5,7 7,43-35,-8 34,-57 59,88-114,-196 221,-1 5,-1 0,-1-1,1 0,-1 0,0 0,0 0,0-1,-1 1,1-1,-1 1,-1-1,1 0,0-3,-3 8,0 0,-1 0,1 0,0 1,0-1,0 0,0 1,-1-1,1 1,0-1,0 1,-1 0,1 0,0-1,-1 1,1 0,-1 0,1 0,0 0,-1 1,1-1,0 0,-1 0,1 1,0-1,0 1,-1-1,1 1,0 0,0-1,0 1,0 0,0 0,0 0,0 0,0 0,0 0,0 0,0 0,1 0,-1 1,-33 22,0-2,-1-1,-1-1,-1-2,-4-1,-84 36,124-53,0 0,-1 0,1 0,0 1,0-1,0 1,0-1,0 1,0-1,0 1,0-1,0 1,0 0,0 0,0 0,0-1,0 1,1 0,-1 0,0 0,1 0,-1 0,1 0,-1 0,1 1,-1-1,1 0,0 0,-1 0,1 0,0 1,0-1,0 0,0 0,0 0,0 1,1-1,-1 0,0 0,0 0,1 0,-1 0,1 0,-1 1,1-1,-1 0,1 0,0 0,0-1,-1 1,1 0,0 0,0 0,1 0,58 42,-54-40,28 16,4 2,0 2,-2 1,0 2,13 13,-48-38,-1 0,0 0,1 1,0-1,-1 0,1 0,0 0,-1 0,1 0,0 0,0 0,0 0,0 0,0-1,0 1,0 0,0 0,0-1,1 1,-1-1,0 1,0-1,1 1,-1-1,0 0,0 0,1 0,-1 0,0 0,1 0,-1 0,0 0,1 0,-1 0,0-1,0 1,1 0,-1-1,0 0,0 1,0-1,0 1,0-1,0 0,0 0,0 0,0 0,0 0,0 0,2-13,-1 0,0-1,-1 1,-1-1,0 0,-1 1,-1-1,0 1,-1 0,0 0,-1 0,-3-4,2 2,0 1,-2 0,0 0,0 1,-2 0,1 0,-2 1,-4-5,11 13,-2 0,1 0,0 1,-1-1,0 1,0 0,0 0,-1 1,1-1,-1 1,0 1,0-1,0 1,0 0,0 0,-1 1,1 0,-1 0,1 0,0 1,-1 0,-1 0,-10 4</inkml:trace>
  <inkml:trace contextRef="#ctx0" brushRef="#br0" timeOffset="374.912">1694 1,'-16'4,"0"2,1 0,0 1,0 1,1 0,0 1,0 0,1 1,0 1,1 0,0 1,1 0,0 0,1 2,0-1,1 1,1 0,0 1,1 0,1 0,-1 4,5-10,1-1,0 1,1-1,-1 1,2 0,-1-1,1 1,1 0,0-1,0 1,0-1,1 0,0 0,1 0,0 0,0-1,0 1,1-1,1 0,-1 0,2 0,2 4,1-1,0 0,1 0,0-1,0-1,1 0,0-1,1 0,-1 0,1-2,1 1,9 1,-3-4,0-1,0-1,1 0,-1-2,0-1,0 0,1-1,-2-1,1-1,0-1,-1-1,0 0,-1-2,1 0,-2-1,1 0,-2-2,1 0,-2-1,1 0,-2-2,10-10,-18 19,0 1,-1-1,0 0,0 0,0 0,0-1,-1 0,0 1,-1-2,1 1,-2 0,1-1,-1 1,0-1,0 0,-1 0,0 1,0-1,-1 0,0 0,-1 0,1 0,-2 0,1 0,-1 1,0-1,-1 0,1 1,-2 0,1-1,-1 1,0 1,-2-4,-5 0,-1 1,0 0,-1 0,1 1,-1 1,-1 0,0 1,0 1,0 0,0 1,-1 0,1 1,-1 0,-13 1,-13-3</inkml:trace>
  <inkml:trace contextRef="#ctx0" brushRef="#br0" timeOffset="716.985">1185 227,'33'-8,"1"2,0 2,-1 1,1 1,0 2,0 2,0 1,2 1,-18-2,280 12,82-14,-141-2,-35 2,-163 16,-30-4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3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3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1,'-5'0,"-6"0,-6 0,-5 0,-4 0,3 4,0 3,0-1,-1-1,-2-1,-1-2,0-1,8 0,8-1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706 367,'0'0,"1"0,-1-1,0 1,0-1,1 1,-1-1,0 1,0-1,0 1,0-1,0 1,0-1,0 1,0-1,0 1,0-1,0 1,0 0,0-1,0 1,0-1,-1 1,1-1,0 1,0-1,0 1,-1-1,1 1,0 0,-1-1,1 1,0 0,-1-1,1 1,0 0,-1-1,1 1,-1 0,1 0,-1 0,1-1,-1 1,1 0,0 0,-1 0,1 0,-1 0,1 0,-1 0,1 0,-1 0,1 0,-1 0,1 0,-1 0,1 0,-1 0,1 1,-23-7,1 2,-1 1,0 1,0 1,0 0,0 2,-3 1,-31 0,-128 15,177-16,0 1,0 1,0-1,0 1,0 0,1 1,-1 0,1 0,0 1,0-1,1 2,-1-1,1 1,0 0,1 0,-1 0,1 1,1 0,-1 0,1 0,0 1,2-3,0 0,0 0,0 1,0-1,1 0,0 1,0-1,1 1,-1-1,1 1,0 0,1-1,-1 1,1-1,0 1,1-1,-1 0,1 1,0-1,1 0,-1 0,1 0,0-1,0 1,0 0,1-1,0 0,-1 0,1 0,1 0,-1-1,1 0,-1 0,1 0,0 0,0-1,0 0,2 1,16 2,1-1,-1-1,1 0,-1-2,1-1,-1-1,6-2,35 0,-43 2,3 0,-40 8,5-4,-55 14,1 4,1 2,1 3,0 3,50-22,0 2,0-1,1 1,0 1,1 0,0 1,1 0,0 1,-8 11,15-19,0 1,0-1,0 1,1 0,0 0,0 0,0 0,0 0,1 0,0 1,0-1,0 1,1-1,0 0,0 1,0-1,1 1,-1-1,1 0,1 1,-1-1,1 0,0 0,0 0,0 0,1 0,0 0,2 2,2-1,1 0,1-1,-1 0,1-1,0 1,0-2,0 1,0-1,1-1,-1 0,1 0,0-1,-1 0,1 0,0-1,0-1,-1 0,1 0,0 0,7-4,68-18,-60 11</inkml:trace>
  <inkml:trace contextRef="#ctx0" brushRef="#br0" timeOffset="507.78">451 0,'-20'49,"2"0,1 2,-8 50,-2 5,-72 245,-16 50,86-209,34-152,4-28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4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1,'-17'30,"-135"335,87-232,63-130,-1 0,1 1,0-1,0 1,0 0,1 0,-1-1,1 1,0 0,0 0,0 1,1-1,0 0,-1 0,1 0,1 0,-1 0,1 0,-1 0,1 0,0 0,0 0,1 0,-1 0,1 0,0-1,0 1,0-1,1 1,-1-1,1 0,0 0,0 0,0 0,0 0,0-1,1 1,-1-1,1 0,-1 0,3 0,15 2,1-1,-1-2,0 0,1-1,-1-1,18-3,73-18,-102 26,-5 1</inkml:trace>
  <inkml:trace contextRef="#ctx0" brushRef="#br0" timeOffset="283.909">0 282,'24'0,"18"0,6 0,0 0,-4 0,-4 0,-4 0,-4 0,-2 0,-1 0,-2 0,1 0,-1 0,0 0,1 0,0 0,-5 0</inkml:trace>
  <inkml:trace contextRef="#ctx0" brushRef="#br0" timeOffset="681.929">819 395,'14'0,"15"0,6 0,4 0,-2-4,-1-3,-3 1,-1 2,-2 0,-1 2,-1 1,0 0,-1 1,-4 5,-11 2,-7-1</inkml:trace>
  <inkml:trace contextRef="#ctx0" brushRef="#br0" timeOffset="930.629">875 593,'29'-5,"19"-1,6 0,-1 1,-5 1,-6 2,-10 1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1,'1'1,"0"0,1 1,-1-1,0 1,0-1,0 1,-1-1,1 1,0 0,-1-1,1 1,-1 0,1 0,-1-1,0 1,0 0,0 0,0 0,0-1,0 1,0 0,0 0,-1-1,1 1,-1 0,1 0,-1-1,0 1,0-1,0 1,0 0,-1 0,2-1,-16 40,-2-2,-1 0,-2-1,-2-1,-2-1,-26 30,37-50,1 0,0 1,1 1,1 0,1 0,0 1,2 0,0 1,-2 10,9-26,0 0,1-1,-1 1,1 0,0 0,0-1,0 1,1 0,-1 0,1-1,0 1,0-1,0 1,1-1,-1 1,1-1,0 0,0 1,0-1,0 0,1 0,-1-1,1 1,0 0,-1-1,1 0,0 1,1-1,-1-1,0 1,0 0,1-1,-1 1,1-1,0 0,-1 0,1-1,0 1,0-1,26 3,0-2,0-1,-1-1,1-2,0-1,0-1,19-7,-19 6,32-19,-49 14</inkml:trace>
  <inkml:trace contextRef="#ctx0" brushRef="#br0" timeOffset="269.984">0 311,'19'5,"31"-3,16-3,1 0,0 0,-7-1,-9 1,-4-4,-5-2,-4 1,-5 1,-2 2,-7 1</inkml:trace>
  <inkml:trace contextRef="#ctx0" brushRef="#br0" timeOffset="769.449">791 424,'14'-1,"0"1,1 0,-1 1,1 1,-1 0,0 1,0 0,0 2,0-1,-1 1,0 1,4 3,-15-8,0 0,-1 0,1 1,-1-1,1 1,-1-1,1 1,-1-1,0 1,0 0,0 0,0-1,0 1,0 0,0 0,-1 0,1 0,-1 0,1 0,-1 0,0 0,0 0,0 0,0 1,0-1,0 0,-1 0,1 0,-1 0,1 0,-1 0,0 0,0 0,1-1,-1 1,-1 0,1 0,0-1,0 1,-1 0,-65 65,56-59,1 1,-33 32,43-40,-1 0,1 0,-1 0,1 0,-1 0,1 0,-1 0,1 0,0 0,0 0,0 0,-1 0,1 0,0 0,0 0,0 0,1 0,-1 0,0 0,0 0,0 0,1 0,-1 0,1 0,-1 0,1 0,-1 0,1 0,-1 0,1 0,0 0,0-1,-1 1,1 0,0-1,0 1,0 0,0-1,0 1,-1-1,1 1,0-1,0 0,0 1,0-1,1 0,-1 0,0 0,0 0,13 4,1-2,-1 0,0-1,0 0,1-1,-1-1,0 0,1-1,-1 0,0-1,10-4,23-3,-23 6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1,'-12'108,"10"-96,0-1,0 1,1 0,0 0,1 0,1 0,0-1,0 1,4 11,-4-19,0 0,1 0,-1 0,1 0,0-1,0 1,0 0,0-1,1 0,0 1,-1-1,1 0,0 0,1 0,-1-1,0 1,1-1,0 0,-1 0,1 0,0 0,0-1,0 0,0 0,0 0,0 0,0 0,1-1,0 1,8-4,-1 0,0-1,0 0,0-1,-1 0,1-1,-1 0,0 0,-1-2,0 1,0-1,-1-1,1 1,-2-2,0 1,0-1,0 0,3-8,5-5,-13 18,0-1,0 1,0-1,1 1,0 0,0 1,0-1,1 1,0 0,-1 0,1 0,1 0,-1 1,0 0,1 0,0 1,0-1,4 0,-6 4,0 0,-1 0,1 1,0 0,0 0,-1 0,1 0,-1 0,0 0,0 1,0 0,0 0,0 0,0 0,-1 0,2 3,12 10,-11-10,0-1,0 0,1 0,0-1,0 0,0 0,0 0,0-1,1 0,0 0,-1-1,1 0,0 0,0 0,1-1,-1 0,0 0,0-1,0 0,1 0,-1-1,0 0,0 0,0-1,0 1,0-2,0 1,0-1,-1 0,5-3,1 0,0-1,0 0,-1-1,0 0,0-1,-1 0,0-1,-1 0,0-1,0 0,-1 0,3-7,-3 2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1,'0'13,"0"105,5-1,8 23,0 85,6-122,-18-101,0 0,0 1,0-1,0 0,0 1,0-1,0 0,1 0,-1 0,1 0,-1 0,1-1,0 1,0 0,0-1,0 1,0-1,0 0,0 1,1-1,-1 0,0 0,1-1,-1 1,0 0,1-1,-1 0,1 1,-1-1,1 0,-1 0,1 0,-1-1,1 1,-1-1,1 1,-1-1,3-1,160-119,-162 120,0 1,1 0,-1 0,0 0,1 0,-1 1,0-1,0 1,1 0,-1 0,0 0,0 0,0 0,0 1,0-1,0 1,-1 0,1 0,0 0,-1 0,0 1,1-1,-1 1,0-1,0 1,0 0,-1-1,1 1,-1 0,1 0,-1 1,0-1,0 0,0 0,-1 0,1 1,-1-1,0 0,0 3,11 23,20 43,-21-54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1 245,'21'-2,"0"-1,0-1,0 0,-1-2,0 0,0-1,0-1,-1-1,0-1,-1 0,0-2,0 0,4-5,-19 15,-1 0,1 0,0-1,-1 1,1-1,-1 0,0 0,0 0,0 0,0 0,-1 0,1 0,-1-1,0 1,0 0,0-1,0 1,-1-1,1 0,-1 1,0-1,0 1,0-1,0 1,-1-1,1 1,-1-1,0 1,0-1,-1 1,1 0,-1-1,1 1,-1 0,0 0,0 0,0 0,-1 1,1-1,-1 0,1 1,-1 0,0 0,-4 1,1 2,0-1,-1 1,1-1,0 2,0-1,0 1,0 0,0 0,0 1,0-1,0 1,1 1,0-1,0 1,0 0,0 0,0 0,1 1,0 0,-1-1,2 2,-2 0,-8 8,1 1,0 0,1 1,1 0,0 1,1 0,1 0,0 1,2 0,0 0,-1 7,7-20,0-1,0 1,0-1,0 1,1-1,0 0,0 1,0-1,0 0,1 1,-1-1,1 0,0 0,0 0,1-1,-1 1,1 0,0-1,0 0,0 1,1-1,-1 0,1-1,-1 1,1-1,0 0,0 1,0-2,0 1,0 0,0-1,1 0,-1 0,1 0,-1 0,0-1,4 0,16 2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1 287,'197'-266,"-172"246,-14 44,-11-11,-1-9,0 1,0 0,0-1,1 1,0 0,0 0,0-1,1 1,0 0,-1 0,2-1,-1 1,0-1,1 1,0-1,0 0,0 1,1-1,-1 0,1 0,0-1,0 1,0-1,1 1,-1-1,1 0,0 0,0-1,0 1,0-1,0 0,1 0,-1 0,3 0,5-2,0-1,0 0,0-1,0-1,-1 1,1-2,-1 0,0 0,0-1,0 0,-1-1,0-1,0 1,0-1,-1-1,0 0,0 0,-1-1,0 0,-1 0,2-4,4-4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5,'29'129,"113"272,-39-127,-102-274,-1-1,0 0,1 1,-1-1,0 0,1 1,-1-1,1 1,-1-1,1 1,-1-1,1 1,0-1,-1 1,1-1,0 1,-1 0,1-1,0 1,-1 0,1-1,0 1,-1 0,1 0,0 0,0 0,-1 0,1 0,0 0,0 0,-1 0,1 0,0 0,0 1,-1-1,1 0,0 0,-1 1,1-1,0 0,-1 1,1-1,0 1,-1-1,1 1,-1-1,1 1,-1-1,1 1,-1 0,0-1,1 1,-1-1,1 1,-1 0,0 0,0-1,0 1,1 0,-1 0,0-1,0 1,0 0,0 0,0-1,0 1,0 0,0-1,-1 1,1 1,71-197,-22 93,-4-1,25-93,-22-15,-45 197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41,'43'0,"34"-4,8-3,-5 1,-12 2,-12 0,-11 2,-9 1,-5 0,-3-3,-2-3,-5 6,-11 3,-7 1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58,'38'-4,"32"-3,9-3,1-2,-9 3,-11 2,-12 3,-3 1,-6 2,-4 1,-3 0,-7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2:3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508 205,'-4'2,"-1"0,1 1,-1-1,1 1,0 0,0 0,0 0,1 1,-1-1,1 1,-1 0,1 0,1 0,-1 0,0 1,1-1,0 1,0-1,0 1,1 0,0 0,0 0,0 0,0 4,-15 183,12-84,-63 445,55-385,13-169,-1-10</inkml:trace>
  <inkml:trace contextRef="#ctx0" brushRef="#br0" timeOffset="268.395">1 346,'38'-29,"47"-24,22-7,4 6,-8 8,-12 11,-12 7,-9 8,-13 8,-5 6,-8 4,-6 2,-4 1,-4 0,-7 6,-2 0,-5 5,-6 0</inkml:trace>
  <inkml:trace contextRef="#ctx0" brushRef="#br0" timeOffset="817.644">1045 713,'-30'37,"3"2,0 1,3 2,2 0,1 1,-5 20,24-59,0-1,1 1,-1 0,1 0,0 0,0 0,0 0,1 0,-1 0,1 0,0 0,0 0,1 0,-1 1,1-1,0 0,0 0,0-1,1 1,-1 0,1 0,0-1,0 1,0-1,0 1,1-1,0 0,-1 0,1 0,0 0,0 0,1-1,-1 0,1 1,-1-1,1 0,-1-1,1 1,2 0,4 0,1 1,0-2,0 0,0 0,0-1,1 0,-1-1,0 0,0-1,-1 0,1 0,0-2,-1 1,1-1,-1-1,0 1,-1-2,1 0,-1 0,0 0,0-1,-1-1,0 1,0-1,-1-1,0 1,-1-1,1 0,-2-1,1 0,-2 0,1 0,-1 0,-1-1,2-3,-1-4,-1 0,0 1,-1-1,-1 0,0 0,-2 0,0 0,-1 0,-2-5,3 16,-1-1,0 0,-1 0,1 1,-2 0,1-1,-1 1,0 0,0 1,-1-1,0 1,0 0,-1 0,1 0,-1 1,0 0,-1 0,1 1,-1-1,0 1,-6-2,9 4,-1 1,1-1,-1 1,1 0,-1 1,0-1,1 1,-1-1,0 1,1 1,-1-1,0 1,1 0,-1 0,0 0,-3 2,-11 7</inkml:trace>
  <inkml:trace contextRef="#ctx0" brushRef="#br0" timeOffset="1368.501">1693 742,'-13'16,"1"1,0 0,1 1,1 0,0 1,1 0,2 0,0 1,1 0,1 1,0-1,2 1,0 3,3-21,0 1,1-1,-1 1,1-1,0 0,0 1,0-1,0 0,0 0,1 0,-1 1,1-2,0 1,0 0,0 0,1 0,-1-1,0 0,1 1,0-1,-1 0,1 0,0 0,0 0,0-1,1 0,-1 1,0-1,0 0,1 0,-1-1,0 1,1-1,-1 1,1-1,0 0,128-18,-101 5,-2-1,0-2,-1-1,0-1,-2-2,0 0,-1-2,-1 0,-1-2,-2-1,0 0,10-18,-26 37,22-28,-1-1,-2 0,-1-2,-3-1,0 0,-3-2,2-9,-12 30,-1 0,-1-1,-1 1,0-1,-1 0,-2-1,0 1,-1 0,-1 0,-1 0,0 0,-2 0,0 0,-2 0,0 1,-4-7,6 18,0 1,-1-1,1 1,-2 0,1 0,-1 1,0 0,-1 0,1 0,-1 1,0 0,-1 0,1 1,-1 0,0 0,0 1,0-1,0 2,-1-1,1 2,-1-1,0 1,1 0,-1 1,0 0,1 0,-1 1,0 0,1 0,-1 1,1 0,-1 1,1 0,-4 2,-11 7,1 1,0 1,1 1,1 1,0 1,1 1,1 1,1 0,0 1,2 1,0 0,1 1,2 1,0 0,1 1,2 0,0 0,2 1,0 0,0 10,3-20,1 1,1 0,0 0,1-1,1 1,0 0,1 0,1 0,0 0,1-1,1 1,0-1,1 0,1 0,1-1,0 1,0-1,1-1,1 0,1 0,0 0,4 3,9 4,0-2,0-1,2-1,0-1,1-1,0-1,1-1,1-2,0-1,0 0,1-3,-1 0,2-2,-1-1,0-1,0-2,1 0,-1-3,7-1,15-2,-8 0</inkml:trace>
  <inkml:trace contextRef="#ctx0" brushRef="#br0" timeOffset="2250.985">2907 543,'-37'10,"1"2,0 1,1 2,0 2,1 1,1 1,1 2,1 1,1 2,-16 15,35-29,1 1,-1 0,2 0,0 1,0 0,1 1,0 0,1 0,-2 6,8-15,-1 0,1 0,0 0,0 0,0 0,1 0,-1 0,1 0,0 0,0 0,0 0,1 0,0 0,-1 0,1 0,1 0,-1 0,0 0,1-1,0 1,0 0,0-1,0 0,1 1,-1-1,1 0,0 0,0 0,0-1,0 1,1-1,-1 0,1 1,-1-2,2 2,4 1,0 0,0-1,0 0,1-1,-1 0,1 0,-1-1,1 0,0-1,-1 0,1-1,-1 0,1 0,-1-1,1 0,-1 0,0-1,8-4,152-88,26-66,-195 161,0 1,0-1,1 1,-1-1,0 0,0 1,1-1,-1 0,0 1,0-1,1 0,-1 1,0-1,1 0,-1 0,1 1,-1-1,0 0,1 0,-1 0,1 1,-1-1,0 0,1 0,-1 0,1 0,-1 0,1 0,-1 0,1 0,-1 0,0 0,1 0,-1 0,1 0,-1-1,1 1,-1 0,0 0,1 0,-1-1,1 1,-1 0,0 0,1-1,-1 1,0 0,1-1,-1 1,0 0,0-1,1 1,-1 0,0-1,0 0,-11 45,9-37,-1-1,1 0,0-1,0 1,0 0,1 0,0 0,0 0,0 0,1 0,0 0,0 0,0 0,1 0,0 0,0 0,1 0,0 0,0-1,0 1,0-1,1 1,0-1,0 0,1 0,-1 0,1 0,0-1,1 1,-1-1,1 0,-1 0,1-1,0 0,1 1,4 1,-1-4,0-1,0 0,0-1,0 1,0-2,0 1,0-1,-1-1,1 1,-1-1,1-1,-1 0,0 0,0-1,-1 1,1-2,-1 1,0-1,0 0,-1-1,0 1,2-5,8-2,110-131,-116 146,-16 25,4-19,-2 9,1 1,1 0,0 0,2 0,0 0,1-1,0 1,2 0,1 3,-3-15,0-1,1 1,0-1,0 1,0-1,0 0,1 0,0 0,0 0,1 0,-1-1,1 1,0-1,0 0,0 0,1-1,0 1,-1-1,1 0,0 0,0 0,1-1,-1 0,1 0,-1 0,1-1,-1 0,1 0,0 0,0-1,-1 1,1-2,-1 1,0-1,0 1,1-1,-1-1,0 1,0-1,0 0,0 0,-1 0,1-1,0 1,-1-1,0-1,0 1,0 0,0-1,0 0,-1 0,1 0,0-2,58-109,-48 85,62-137,-27 100,-47 66,-1 0,1 0,-1 0,1 0,0 0,-1 0,1 0,0 0,0 1,0-1,0 1,-1-1,1 1,0 0,0 0,0-1,0 2,0-1,0 0,0 0,0 1,0-1,0 1,0-1,-1 1,1 0,0 0,0-1,-1 1,1 1,0-1,-1 0,1 0,-1 1,0-1,1 0,-1 1,0 0,1 0,13 21,0 1,-2 0,-1 1,0 1,-2-1,-1 2,-1-1,0 9,34 251,-37-237,1 19,-4 0,-2 0,-3 0,-3 0,-3 0,-3 0,5-25,-3-1,-1 0,-2-1,-2 0,-1-1,-2-1,-2-1,-2-1,-23 31,38-57,-1 0,-1-1,1 0,-1-1,-1 0,0 0,0-1,-1 0,0-1,0 0,-1-1,0 0,0-1,0 0,0-1,-7 1,16-4,0-1,0 0,0 0,0-1,1 1,-1-1,0 1,0-1,0 0,1 0,-1 0,1 0,-1-1,1 1,-1-1,1 1,0-1,-1 0,1 0,0 0,0 0,1 0,-1-1,0 1,1-1,-1 1,1-1,0 1,0-1,0 0,0-1,-9-90,24 27,2 1,3 0,3 1,3 1,2 1,4 2,1 1,4 1,8-7,0 0,4 2,1 2,4 1,-17 23</inkml:trace>
  <inkml:trace contextRef="#ctx0" brushRef="#br0" timeOffset="12719.121">1 1531,'671'-34,"-421"17,1531-140,-906 93,-551 36,-304 23,1 1,0 2,0 0,1 1,-1 1,0 0,0 2,0 1,0 1,5 1,-13 2,-6-2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516 1,'-29'19,"-19"31,-6 11,1 0,5-6,11-2,6-5,5-7,0-4,6-5,2-2,-2-7,3-2,-1 0,-2-4,3 0,-1-2,3-4</inkml:trace>
  <inkml:trace contextRef="#ctx0" brushRef="#br0" timeOffset="265.252">93 57,'9'39,"14"26,6 3,0-6,-2-8,-5-9,-1-12,-4-6,0-4,-4-1,2-3,-3-1,-2 1,1-2,-1 0,-2-2</inkml:trace>
  <inkml:trace contextRef="#ctx0" brushRef="#br0" timeOffset="767.684">544 678,'10'-37,"-6"17,2 0,0 1,0 0,2 0,1 0,0 1,12-16,-21 33,0 0,0 1,1-1,-1 1,0-1,0 0,1 1,-1-1,0 0,1 1,-1-1,1 1,-1-1,1 1,-1-1,1 1,-1-1,1 1,-1 0,1-1,0 1,-1 0,1 0,-1-1,1 1,0 0,0 0,-1 0,1 0,0-1,-1 1,1 0,0 0,-1 1,1-1,0 0,-1 0,1 0,0 0,-1 1,1-1,0 0,-1 0,1 1,-1-1,1 1,0-1,-1 0,1 1,11 35,-8-18,-2-15,-1 0,1 0,0 0,0 0,0-1,0 1,1-1,-1 0,0 0,1 1,0-1,-1-1,1 1,0 0,0-1,0 0,0 1,0-1,1 0,-1-1,0 1,0 0,1-1,-1 0,0 0,1 0,-1 0,0 0,0-1,1 0,-1 1,0-1,0 0,3-2,5 2,-8 1,1 0,-1 0,1 0,-1 1,0-1,1 1,-1 0,0 0,1 0,-1 0,0 1,0-1,0 1,0 0,-1 0,1 0,0 0,-1 1,1-1,-1 1,0-1,0 1,0 0,0 0,0 0,-1 0,1 0,-1 0,0 0,0 1,0-1,0 0,-1 1,1-1,-1 0,0 1,0-1,0 1,-1-1,1 1,20 61,-10-51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6,'-20'23,"0"0,1 1,2 1,0 0,2 1,0 1,2 1,2 0,-8 24,18-47,0 1,0-1,0 0,1 0,-1 0,1 0,0 1,1-1,0 0,-1 0,2 0,-1 0,0 0,1 0,0 0,0 0,1-1,-1 1,1-1,0 0,0 1,0-1,1-1,0 1,-1 0,1-1,1 0,-1 0,0 0,1 0,-1-1,1 0,0 0,0 0,4 1,9 2,1 0,-1-1,1-1,0-1,0 0,0-2,0 0,0-1,0-1,-1-1,1 0,-1-2,1 0,-1-1,0-1,-1 0,0-1,0-1,-1-1,8-6,-17 11,5-1,0-1,-1 0,1-1,-2 0,1 0,-1-1,-1-1,1 0,-2 0,1-1,-1 0,-1 0,0 0,-1-1,0-1,-1 1,0-1,1-5,-8 10,0 0,0 0,-1 0,0 0,0 0,0 1,-1 0,-1 0,1 0,-1 0,0 1,-1-1,1 1,-1 0,0 1,-1 0,1 0,-1 0,0 1,-1 0,1 0,0 1,-1 0,0 0,0 1,-3-1,-129-18,103 21</inkml:trace>
  <inkml:trace contextRef="#ctx0" brushRef="#br0" timeOffset="3630.884">565 35,'0'-5,"-5"-1,-6-1,-6 2,-6 2,-2 1,-3 1,4 5,1 2,-1 1,5 3,9 0,12-2,5-1</inkml:trace>
  <inkml:trace contextRef="#ctx0" brushRef="#br0" timeOffset="4180.932">1 289,'0'-1,"1"0,0 0,0 0,0 0,0 0,1 0,-1 0,0 0,0 0,0 1,1-1,-1 1,0-1,1 1,-1-1,1 1,-1 0,0-1,1 1,-1 0,1 0,-1 0,0 0,1 1,-1-1,1 0,-1 0,0 1,1-1,-1 1,0-1,1 1,0 0,13 2,140-22,-14 3,-1-7,28-12,-2 0,365-54,-431 73,-58 10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4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170 227,'116'13,"40"-3,82-34,-159 24,-79 1</inkml:trace>
  <inkml:trace contextRef="#ctx0" brushRef="#br0" timeOffset="265.38">1 537,'38'5,"37"-4,10-1,-4-1,-6-5,-12-2,-11 1,-10 1,-7 2,-5 2,-3-4,-6-1</inkml:trace>
  <inkml:trace contextRef="#ctx0" brushRef="#br0" timeOffset="797.033">282 1,'243'82,"-199"-68,-22-8,1 1,-1 1,0 0,-1 2,0 1,0 1,-1 0,-1 2,8 6,-22-14,0-1,0 1,-1 0,1 0,-1 1,-1-1,1 1,-1 0,-1 0,1 0,-1 0,0 1,-1-1,0 0,0 1,0-1,-1 1,0-1,-1 1,1-1,-1 1,-1-1,0 0,0 1,0-1,-1 0,0 0,-4 6,-12 16,-2-2,-1 0,-1-1,-1-1,-1-1,-1-2,-2 0,-6 2,-171 113,171-93,23-22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0,'5'101,"5"0,14 59,-7-50,13 98,-3-102,-27-105,0-1,1 1,-1 0,0-1,0 1,1-1,-1 1,0-1,1 1,-1-1,0 1,1-1,-1 1,1-1,-1 1,1-1,-1 0,1 1,-1-1,1 0,-1 0,1 1,0-1,-1 0,1 0,-1 0,1 0,0 0,-1 1,1-1,0 0,-1-1,1 1,-1 0,1 0,0 0,-1 0,1 0,-1-1,1 1,0 0,-1 0,1-1,-1 1,1 0,-1-1,1 1,-1-1,0 1,1-1,-1 1,1-1,-1 1,0-1,1 1,-1-1,0 0,21-38,-18 32,154-387,-85 183,-69 187</inkml:trace>
  <inkml:trace contextRef="#ctx0" brushRef="#br0" timeOffset="271.344">621 621,'-4'34,"-3"15,1 5,1-3,2-9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1 255,'29'0,"28"-5,10-1,-2 0,-2 1,-7 2,-9 0,-7-3,-6-1,-3 1,-3 1,-1 2,-5 1</inkml:trace>
  <inkml:trace contextRef="#ctx0" brushRef="#br0" timeOffset="245.001">199 1,'10'38,"3"28,-1 7,-2-5,-3-8,-8-10,-3-8,-1-7,5-10,2-3,2-7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452 143,'0'569,"0"-559,0-1,-1 1,-1 0,1 0,-1-1,-1 1,0-1,0 0,-1 1,-4 5,-2 0</inkml:trace>
  <inkml:trace contextRef="#ctx0" brushRef="#br0" timeOffset="302.827">1 200,'43'-14,"43"-10,17-6,0 3,-8 1,-11 5,-9 6,-8 0,-11 4,-10 3,-8 2,-6 4,-8 6,-8 7,-7 2</inkml:trace>
  <inkml:trace contextRef="#ctx0" brushRef="#br0" timeOffset="767.594">1016 623,'-4'10,"-3"17,1 9,1 4,-3-6,-1-4,2-1,2-2,1 0,2 0,1-10,1-7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34,'0'109,"5"-1,4 1,13 39,16 16,-22-99,-16-64,0-1,0 1,0-1,1 1,-1 0,0-1,1 1,-1-1,0 1,1-1,-1 0,1 1,-1-1,1 1,-1-1,1 0,-1 1,1-1,-1 0,1 1,-1-1,1 0,0 0,-1 0,1 0,-1 0,1 1,0-1,-1 0,1 0,0 0,-1-1,1 1,-1 0,1 0,0 0,-1 0,1 0,-1-1,1 1,-1 0,1-1,-1 1,1 0,-1-1,1 1,-1-1,1 1,-1 0,1-1,-1 1,0-1,1 0,-1 1,0-1,0 1,1-1,-1 1,0-1,0 0,0 1,0-1,0 1,21-42,-20 39,54-139,-30 74,2 1,3 1,3 1,24-33,46-65,-94 142</inkml:trace>
  <inkml:trace contextRef="#ctx0" brushRef="#br0" timeOffset="451.379">480 598,'165'-32,"-165"32,1 0,0 0,0 0,0 0,-1 0,1 0,0 0,0 0,-1 0,1 0,0 0,0 0,-1 1,1-1,0 0,-1 0,1 1,0-1,-1 1,1-1,0 1,-1-1,1 1,-1-1,1 1,-1-1,1 1,-1 0,1-1,-1 1,0 0,1-1,-1 1,0 0,0-1,1 1,-1 0,0 0,0-1,0 1,0 0,0 0,0-1,0 1,0 0,0 0,-1-1,1 1,0 0,0 0,-1-1,1 1,0 0,-1-1,1 1,-1 0,1-1,-1 1,1-1,-1 1,1 0,-32 39,31-39,-11 12,-49 65,59-75,1 0,-1 0,1 0,0 0,0 0,1 0,-1 0,1 1,0-1,-1 0,1 0,1 1,-1-1,0 0,1 0,-1 0,1 0,0 0,0 1,1-1,-1-1,0 1,1 0,0 0,0-1,0 1,0 0,2 1,5 2,1-1,0 0,1 0,-1-1,1 0,0-1,0 0,1-1,-1 0,0 0,1-1,-1-1,0 0,1-1,-1 0,1-1,-1 0,0 0,0-2,0 1,-1-1,2-1,72-24,-59 23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1 283,'53'0,"22"0,3 0,-7 0,-10 0,-12 0,-8 0,-7 0,-4 0,-8-5,-7-2</inkml:trace>
  <inkml:trace contextRef="#ctx0" brushRef="#br0" timeOffset="255.112">284 0,'-5'38,"-2"28,1 7,1-5,6-8,4-10,0-8,4-7,1-5,-2-2,3-6,0-2,-2 0,-3-3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0 428,'24'0,"17"0,8 0,-2 0,-2 0,-5 0,-4 0,-4 0,-2 0,-1 0,-2-5,1-1,-1 0,0 1,1 2,0 1,-5 0</inkml:trace>
  <inkml:trace contextRef="#ctx0" brushRef="#br0" timeOffset="225.971">0 711,'39'0,"31"0,14 0,-3 0,-10 0,-13 0,-11 0,-14 0</inkml:trace>
  <inkml:trace contextRef="#ctx0" brushRef="#br0" timeOffset="1346.39">1242 33,'0'34,"0"25,0 12,0-1,0-7,0-11,0-8,0-7,0-6,0-2,0-2,0-1,0 1,0-1,-5-3,-1-7</inkml:trace>
  <inkml:trace contextRef="#ctx0" brushRef="#br0" timeOffset="1596.588">790 146,'48'-14,"40"-10,15-1,-1 4,-8 1,-16 4,-10 4,-13 4,-11 4,-8 3,-5 5,-8 3</inkml:trace>
  <inkml:trace contextRef="#ctx0" brushRef="#br0" timeOffset="2066.416">1552 428,'212'79,"-210"-78,1 0,-1 0,1 1,-1-1,0 1,0 0,1 0,-1-1,0 1,-1 1,1-1,0 0,-1 0,1 1,-1-1,0 1,1-1,-1 1,-1 0,1-1,0 1,-1 0,1 0,-1-1,0 1,0 0,0 0,0-1,0 1,-1 0,1 0,-1 0,0-1,1 1,-1-1,-1 1,1 0,0-1,-1 0,1 1,-1-1,0 0,1 0,-1 0,0 0,-1 0,1 0,-2 1,-196 139,199-142,0 1,0 0,0-1,0 1,0 0,0 0,0 0,0 0,1 0,-1 0,0 0,1 0,-1 0,0 0,1 1,-1-1,1 0,0 0,-1 0,1 1,0-1,0 0,0 0,0 1,0-1,0 0,0 1,0-1,0 0,1 0,-1 1,1-1,-1 0,1 0,-1 0,1 0,-1 0,1 1,0-1,0 0,0-1,-1 1,1 0,0 0,0 0,0 0,0-1,1 1,-1 0,0-1,0 1,0-1,0 1,1-1,0 0,74 11,-46-13,-1-2,1 0,-1-3,0 0,21-9,-42 13,16-4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3.5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1835,'112'-191,"8"5,9 5,7 7,43-35,-8 34,-57 59,88-114,-196 221,-1 5,-1 0,-1-1,1 0,-1 0,0 0,0 0,0-1,-1 1,1-1,-1 1,-1-1,1 0,0-3,-3 8,0 0,-1 0,1 0,0 1,0-1,0 0,0 1,-1-1,1 1,0-1,0 1,-1 0,1 0,0-1,-1 1,1 0,-1 0,1 0,0 0,-1 1,1-1,0 0,-1 0,1 1,0-1,0 1,-1-1,1 1,0 0,0-1,0 1,0 0,0 0,0 0,0 0,0 0,0 0,0 0,0 0,1 0,-1 1,-33 22,0-2,-1-1,-1-1,-1-2,-4-1,-84 36,124-53,0 0,-1 0,1 0,0 1,0-1,0 1,0-1,0 1,0-1,0 1,0-1,0 1,0 0,0 0,0 0,0-1,0 1,1 0,-1 0,0 0,1 0,-1 0,1 0,-1 0,1 1,-1-1,1 0,0 0,-1 0,1 0,0 1,0-1,0 0,0 0,0 0,0 1,1-1,-1 0,0 0,0 0,1 0,-1 0,1 0,-1 1,1-1,-1 0,1 0,0 0,0-1,-1 1,1 0,0 0,0 0,1 0,58 42,-54-40,28 16,4 2,0 2,-2 1,0 2,13 13,-48-38,-1 0,0 0,1 1,0-1,-1 0,1 0,0 0,-1 0,1 0,0 0,0 0,0 0,0 0,0-1,0 1,0 0,0 0,0-1,1 1,-1-1,0 1,0-1,1 1,-1-1,0 0,0 0,1 0,-1 0,0 0,1 0,-1 0,0 0,1 0,-1 0,0-1,0 1,1 0,-1-1,0 0,0 1,0-1,0 1,0-1,0 0,0 0,0 0,0 0,0 0,0 0,2-13,-1 0,0-1,-1 1,-1-1,0 0,-1 1,-1-1,0 1,-1 0,0 0,-1 0,-3-4,2 2,0 1,-2 0,0 0,0 1,-2 0,1 0,-2 1,-4-5,11 13,-2 0,1 0,0 1,-1-1,0 1,0 0,0 0,-1 1,1-1,-1 1,0 1,0-1,0 1,0 0,0 0,-1 1,1 0,-1 0,1 0,0 1,-1 0,-1 0,-10 4</inkml:trace>
  <inkml:trace contextRef="#ctx0" brushRef="#br0" timeOffset="374.912">1694 1,'-16'4,"0"2,1 0,0 1,0 1,1 0,0 1,0 0,1 1,0 1,1 0,0 1,1 0,0 0,1 2,0-1,1 1,1 0,0 1,1 0,1 0,-1 4,5-10,1-1,0 1,1-1,-1 1,2 0,-1-1,1 1,1 0,0-1,0 1,0-1,1 0,0 0,1 0,0 0,0-1,0 1,1-1,1 0,-1 0,2 0,2 4,1-1,0 0,1 0,0-1,0-1,1 0,0-1,1 0,-1 0,1-2,1 1,9 1,-3-4,0-1,0-1,1 0,-1-2,0-1,0 0,1-1,-2-1,1-1,0-1,-1-1,0 0,-1-2,1 0,-2-1,1 0,-2-2,1 0,-2-1,1 0,-2-2,10-10,-18 19,0 1,-1-1,0 0,0 0,0 0,0-1,-1 0,0 1,-1-2,1 1,-2 0,1-1,-1 1,0-1,0 0,-1 0,0 1,0-1,-1 0,0 0,-1 0,1 0,-2 0,1 0,-1 1,0-1,-1 0,1 1,-2 0,1-1,-1 1,0 1,-2-4,-5 0,-1 1,0 0,-1 0,1 1,-1 1,-1 0,0 1,0 1,0 0,0 1,-1 0,1 1,-1 0,-13 1,-13-3</inkml:trace>
  <inkml:trace contextRef="#ctx0" brushRef="#br0" timeOffset="716.985">1185 227,'33'-8,"1"2,0 2,-1 1,1 1,0 2,0 2,0 1,2 1,-18-2,280 12,82-14,-141-2,-35 2,-163 16,-30-4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9.9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1753,'88'-169,"-39"101,59-82,82-84,122-120,64-86,-333 370,-62 77,-301 155,235-142,85-20,1 0,-1 0,0 0,1 0,-1 0,0 0,1 0,-1 0,0 1,1-1,-1 0,0 0,1 0,-1 0,0 1,1-1,-1 0,0 0,0 1,1-1,-1 0,0 1,0-1,0 0,1 1,-1-1,0 0,0 1,0-1,0 0,0 1,0-1,0 0,0 1,0-1,0 0,0 1,0-1,0 1,0-1,0 0,0 1,0-1,0 0,0 1,0-1,-1 0,1 1,0-1,0 0,0 1,-1-1,1 0,0 0,0 1,-1-1,1 0,0 0,-1 0,1 1,0-1,-1 0,1 0,0 0,-1 0,1 0,35 17,-30-15,64 26,-36-16,0 1,-1 3,-1 0,27 19,38 28,-95-62,-1-1,1 1,-1-1,1 0,0 1,-1-1,1 0,0 0,0 1,-1-1,1 0,0 0,-1 0,1 0,0 0,0 0,-1 0,1 0,0 0,-1-1,1 1,0 0,-1 0,1-1,0 1,-1 0,1-1,0 1,-1 0,1-1,-1 1,1-1,-1 1,1-1,-1 0,1 1,-1-1,1 1,-1-1,0 0,1 1,-1-1,0 0,0 1,0-1,1 0,-1 1,0-1,0 0,0 0,0 1,0-1,0 0,0 0,-1 1,1-1,0 0,0 1,0-1,-1 0,1 0,-2-52,-1 26,-2 0,0 0,-2 0,-1 1,-1 0,-1 0,-13-22,-58-86,64 125,13 15</inkml:trace>
  <inkml:trace contextRef="#ctx0" brushRef="#br0" timeOffset="372.435">1835 31,'-39'5,"0"2,0 2,1 1,0 2,-12 7,41-17,0 2,1 0,-1 0,1 0,0 1,1 0,-1 0,1 1,0 0,0 1,1-1,0 1,0 0,1 1,-1 0,2-1,-1 2,1-1,0 0,1 1,0 0,0 0,1 0,0 0,1 0,0 0,0 0,1 0,0 1,1-1,0 0,0 0,1 0,0 0,1 0,2 5,-1-6,1 0,0-1,1 1,0-1,0-1,0 1,1-1,0 0,0 0,1-1,0 0,0 0,0-1,0 0,0-1,1 1,0-2,0 1,5 0,7 1,0-1,0-1,0-1,0-1,0-1,0-1,0 0,3-2,-10 0,0 0,0-1,0 0,-1-1,1 0,-1-1,-1-1,0 0,0-1,0 0,-1-1,0 0,-1-1,0 0,-1 0,-1-1,1 0,-2-1,0 0,0 0,-1-1,-1 1,0-1,-1-1,0 1,-2 0,1-1,-2 0,0 1,0-9,-2 17,0-1,-1 0,1 1,-1-1,0 1,-1-1,0 1,0 0,0 0,-1 0,1 1,-2-1,1 1,0 0,-1 0,0 0,0 1,0 0,-1 0,0 0,1 0,-1 1,-1 0,1 0,0 1,-3-1,-15-3</inkml:trace>
  <inkml:trace contextRef="#ctx0" brushRef="#br0" timeOffset="704.866">1214 172,'116'20,"-86"-19,192 9,107-14,108-24,-331 23,-89-1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6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0 283,'5'0,"11"0,8 5,4 1,3 0,0-1,1-2,-2-1,0-1,-1 0,0-1,-1 0,1-1,-1 1,-5-5,-1-1,-5 0</inkml:trace>
  <inkml:trace contextRef="#ctx0" brushRef="#br0" timeOffset="315.955">847 0,'-4'34,"-3"30,-4 9,0-3,1-9,-1-10,0-8,-3-8,-3-4,1-3,-2-6,2-2,5 0,-2-3,2-4</inkml:trace>
  <inkml:trace contextRef="#ctx0" brushRef="#br0" timeOffset="578.93">622 29,'15'29,"13"23,3 9,1-3,-1-9,-5-10,-2-11,-1-5,-4-2,0-5,-4 0,0-2,-1 0,-4 3,1-1,-1-4</inkml:trace>
  <inkml:trace contextRef="#ctx0" brushRef="#br0" timeOffset="4228.69">1017 424,'-11'125,"7"-73,26-73,48-110,-69 130,-1 0,1 0,0 0,-1 1,1-1,0 0,0 0,0 1,0-1,0 0,-1 1,1-1,0 1,0-1,0 1,1-1,-1 1,0 0,0-1,0 1,0 0,0 0,0 0,0 0,0 0,1 0,-1 0,0 1,0-1,0 0,0 0,0 1,0-1,0 1,0-1,0 1,0-1,0 1,0 0,0-1,-1 1,1 0,0 0,0 0,-1 0,1-1,0 2,20 54,-16-37,-5-18,0 0,1 0,-1 0,1 0,-1 0,0 0,1 0,-1 0,1 0,0-1,-1 1,1 0,0 0,0-1,-1 1,1-1,0 1,0 0,0-1,0 1,0-1,-1 0,1 1,0-1,0 0,0 0,0 1,0-1,0 0,0 0,0 0,0 0,0 0,0 0,0-1,0 1,0 0,0 0,0-1,0 1,0-1,0 1,0-1,0 1,0-1,-1 1,1-1,0 0,45-43,-31 29,41-24,-55 39,1-1,-1 0,1 0,0 1,-1-1,1 1,0-1,-1 1,1 0,0 0,-1 0,1 0,0 0,-1 0,1 0,0 0,-1 1,1-1,0 1,-1-1,1 1,-1-1,1 1,-1 0,1 0,-1 0,1 0,-1 0,0 0,0 0,0 0,1 1,-1-1,0 0,0 1,-1-1,1 1,0-1,15 68,-10-49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3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706 367,'0'0,"1"0,-1-1,0 1,0-1,1 1,-1-1,0 1,0-1,0 1,0-1,0 1,0-1,0 1,0-1,0 1,0-1,0 1,0 0,0-1,0 1,0-1,-1 1,1-1,0 1,0-1,0 1,-1-1,1 1,0 0,-1-1,1 1,0 0,-1-1,1 1,0 0,-1-1,1 1,-1 0,1 0,-1 0,1-1,-1 1,1 0,0 0,-1 0,1 0,-1 0,1 0,-1 0,1 0,-1 0,1 0,-1 0,1 0,-1 0,1 0,-1 0,1 1,-23-7,1 2,-1 1,0 1,0 1,0 0,0 2,-3 1,-31 0,-128 15,177-16,0 1,0 1,0-1,0 1,0 0,1 1,-1 0,1 0,0 1,0-1,1 2,-1-1,1 1,0 0,1 0,-1 0,1 1,1 0,-1 0,1 0,0 1,2-3,0 0,0 0,0 1,0-1,1 0,0 1,0-1,1 1,-1-1,1 1,0 0,1-1,-1 1,1-1,0 1,1-1,-1 0,1 1,0-1,1 0,-1 0,1 0,0-1,0 1,0 0,1-1,0 0,-1 0,1 0,1 0,-1-1,1 0,-1 0,1 0,0 0,0-1,0 0,2 1,16 2,1-1,-1-1,1 0,-1-2,1-1,-1-1,6-2,35 0,-43 2,3 0,-40 8,5-4,-55 14,1 4,1 2,1 3,0 3,50-22,0 2,0-1,1 1,0 1,1 0,0 1,1 0,0 1,-8 11,15-19,0 1,0-1,0 1,1 0,0 0,0 0,0 0,0 0,1 0,0 1,0-1,0 1,1-1,0 0,0 1,0-1,1 1,-1-1,1 0,1 1,-1-1,1 0,0 0,0 0,0 0,1 0,0 0,2 2,2-1,1 0,1-1,-1 0,1-1,0 1,0-2,0 1,0-1,1-1,-1 0,1 0,0-1,-1 0,1 0,0-1,0-1,-1 0,1 0,0 0,7-4,68-18,-60 11</inkml:trace>
  <inkml:trace contextRef="#ctx0" brushRef="#br0" timeOffset="507.78">451 0,'-20'49,"2"0,1 2,-8 50,-2 5,-72 245,-16 50,86-209,34-152,4-28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4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1,'-17'30,"-135"335,87-232,63-130,-1 0,1 1,0-1,0 1,0 0,1 0,-1-1,1 1,0 0,0 0,0 1,1-1,0 0,-1 0,1 0,1 0,-1 0,1 0,-1 0,1 0,0 0,0 0,1 0,-1 0,1 0,0-1,0 1,0-1,1 1,-1-1,1 0,0 0,0 0,0 0,0 0,0-1,1 1,-1-1,1 0,-1 0,3 0,15 2,1-1,-1-2,0 0,1-1,-1-1,18-3,73-18,-102 26,-5 1</inkml:trace>
  <inkml:trace contextRef="#ctx0" brushRef="#br0" timeOffset="283.909">0 282,'24'0,"18"0,6 0,0 0,-4 0,-4 0,-4 0,-4 0,-2 0,-1 0,-2 0,1 0,-1 0,0 0,1 0,0 0,-5 0</inkml:trace>
  <inkml:trace contextRef="#ctx0" brushRef="#br0" timeOffset="681.929">819 395,'14'0,"15"0,6 0,4 0,-2-4,-1-3,-3 1,-1 2,-2 0,-1 2,-1 1,0 0,-1 1,-4 5,-11 2,-7-1</inkml:trace>
  <inkml:trace contextRef="#ctx0" brushRef="#br0" timeOffset="930.629">875 593,'29'-5,"19"-1,6 0,-1 1,-5 1,-6 2,-10 1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1,'1'1,"0"0,1 1,-1-1,0 1,0-1,0 1,-1-1,1 1,0 0,-1-1,1 1,-1 0,1 0,-1-1,0 1,0 0,0 0,0 0,0-1,0 1,0 0,0 0,-1-1,1 1,-1 0,1 0,-1-1,0 1,0-1,0 1,0 0,-1 0,2-1,-16 40,-2-2,-1 0,-2-1,-2-1,-2-1,-26 30,37-50,1 0,0 1,1 1,1 0,1 0,0 1,2 0,0 1,-2 10,9-26,0 0,1-1,-1 1,1 0,0 0,0-1,0 1,1 0,-1 0,1-1,0 1,0-1,0 1,1-1,-1 1,1-1,0 0,0 1,0-1,0 0,1 0,-1-1,1 1,0 0,-1-1,1 0,0 1,1-1,-1-1,0 1,0 0,1-1,-1 1,1-1,0 0,-1 0,1-1,0 1,0-1,26 3,0-2,0-1,-1-1,1-2,0-1,0-1,19-7,-19 6,32-19,-49 14</inkml:trace>
  <inkml:trace contextRef="#ctx0" brushRef="#br0" timeOffset="269.984">0 311,'19'5,"31"-3,16-3,1 0,0 0,-7-1,-9 1,-4-4,-5-2,-4 1,-5 1,-2 2,-7 1</inkml:trace>
  <inkml:trace contextRef="#ctx0" brushRef="#br0" timeOffset="769.449">791 424,'14'-1,"0"1,1 0,-1 1,1 1,-1 0,0 1,0 0,0 2,0-1,-1 1,0 1,4 3,-15-8,0 0,-1 0,1 1,-1-1,1 1,-1-1,1 1,-1-1,0 1,0 0,0 0,0-1,0 1,0 0,0 0,-1 0,1 0,-1 0,1 0,-1 0,0 0,0 0,0 0,0 1,0-1,0 0,-1 0,1 0,-1 0,1 0,-1 0,0 0,0 0,1-1,-1 1,-1 0,1 0,0-1,0 1,-1 0,-65 65,56-59,1 1,-33 32,43-40,-1 0,1 0,-1 0,1 0,-1 0,1 0,-1 0,1 0,0 0,0 0,0 0,-1 0,1 0,0 0,0 0,0 0,1 0,-1 0,0 0,0 0,0 0,1 0,-1 0,1 0,-1 0,1 0,-1 0,1 0,-1 0,1 0,0 0,0-1,-1 1,1 0,0-1,0 1,0 0,0-1,0 1,-1-1,1 1,0-1,0 0,0 1,0-1,1 0,-1 0,0 0,0 0,13 4,1-2,-1 0,0-1,0 0,1-1,-1-1,0 0,1-1,-1 0,0-1,10-4,23-3,-23 6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1,'-12'108,"10"-96,0-1,0 1,1 0,0 0,1 0,1 0,0-1,0 1,4 11,-4-19,0 0,1 0,-1 0,1 0,0-1,0 1,0 0,0-1,1 0,0 1,-1-1,1 0,0 0,1 0,-1-1,0 1,1-1,0 0,-1 0,1 0,0 0,0-1,0 0,0 0,0 0,0 0,0 0,1-1,0 1,8-4,-1 0,0-1,0 0,0-1,-1 0,1-1,-1 0,0 0,-1-2,0 1,0-1,-1-1,1 1,-2-2,0 1,0-1,0 0,3-8,5-5,-13 18,0-1,0 1,0-1,1 1,0 0,0 1,0-1,1 1,0 0,-1 0,1 0,1 0,-1 1,0 0,1 0,0 1,0-1,4 0,-6 4,0 0,-1 0,1 1,0 0,0 0,-1 0,1 0,-1 0,0 0,0 1,0 0,0 0,0 0,0 0,-1 0,2 3,12 10,-11-10,0-1,0 0,1 0,0-1,0 0,0 0,0 0,0-1,1 0,0 0,-1-1,1 0,0 0,0 0,1-1,-1 0,0 0,0-1,0 0,1 0,-1-1,0 0,0 0,0-1,0 1,0-2,0 1,0-1,-1 0,5-3,1 0,0-1,0 0,-1-1,0 0,0-1,-1 0,0-1,-1 0,0-1,0 0,-1 0,3-7,-3 2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1,'0'13,"0"105,5-1,8 23,0 85,6-122,-18-101,0 0,0 1,0-1,0 0,0 1,0-1,0 0,1 0,-1 0,1 0,-1 0,1-1,0 1,0 0,0-1,0 1,0-1,0 0,0 1,1-1,-1 0,0 0,1-1,-1 1,0 0,1-1,-1 0,1 1,-1-1,1 0,-1 0,1 0,-1-1,1 1,-1-1,1 1,-1-1,3-1,160-119,-162 120,0 1,1 0,-1 0,0 0,1 0,-1 1,0-1,0 1,1 0,-1 0,0 0,0 0,0 0,0 1,0-1,0 1,-1 0,1 0,0 0,-1 0,0 1,1-1,-1 1,0-1,0 1,0 0,-1-1,1 1,-1 0,1 0,-1 1,0-1,0 0,0 0,-1 0,1 1,-1-1,0 0,0 3,11 23,20 43,-21-54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199,'-38'4,"-33"7,-8 1,4-1,11 2,10-1,16-2</inkml:trace>
  <inkml:trace contextRef="#ctx0" brushRef="#br0" timeOffset="43234.06">0 311,'10'9,"12"4,8-1,3-2,1-3,0-3,-2-1,-1-7,-1-2,-6-1</inkml:trace>
  <inkml:trace contextRef="#ctx0" brushRef="#br0" timeOffset="43611.452">791 0,'0'17,"0"-1,-1 1,-1-1,0 0,-1 1,-1-1,-1 0,0-1,-1 1,0-1,-2 0,0-1,0 0,-1 0,-213 250,205-246,2-5</inkml:trace>
  <inkml:trace contextRef="#ctx0" brushRef="#br0" timeOffset="43932.575">480 29,'24'44,"103"87,-6-26,-9 5,-94-93</inkml:trace>
  <inkml:trace contextRef="#ctx0" brushRef="#br0" timeOffset="47503.653">1072 424,'-2'-2,"0"0,0 0,-1 0,0 1,1-1,-1 1,0 0,1 0,-1 0,0 0,0 0,0 1,0-1,0 1,0 0,0-1,0 1,0 1,0-1,0 0,0 1,1 0,-1 0,0-1,0 2,0-1,1 0,-1 1,0-1,1 1,0-1,-1 1,1 0,0 0,0 0,0 1,0-1,0 0,0 1,1-1,-1 1,1 0,0 0,0 0,-5 67,7-70,1 0,0 0,-1 0,1-1,-1 1,1-1,-1 1,1-1,-1 1,1-1,-1 0,0 1,1-1,-1 0,0 0,1 0,-1 0,0-1,0 1,0 0,0 0,0 0,0-1,-1 1,1-1,0 1,-1-1,1 1,-1-1,1 1,-1-1,0 1,1-1,1-3,1-2,0 0,0 0,1 0,0 1,0-1,1 1,-1 0,2 1,-1-1,0 1,1 0,0 0,0 0,1 1,-1 0,1 0,0 1,1-1,-6 5,0-1,0 1,0 0,0 0,1 0,-1 0,-1 0,1 0,0 0,0 1,0-1,-1 1,1-1,-1 1,1 0,-1-1,0 1,1 0,-1 0,0 0,0 0,0 0,-1 0,1 0,0 0,-1 1,1-1,-1 0,0 0,0 0,0 1,0-1,0 0,0 0,-1 1,13 37,-11-40,0 1,0-1,1 1,-1-1,0 0,1 1,-1-1,0 0,1 0,-1 0,1 0,-1 0,0 0,1 0,-1-1,0 1,1 0,-1-1,0 1,0-1,1 0,-1 1,0-1,0 0,0 0,0 1,0-1,0 0,0 0,0 0,0 0,0 0,0-1,-1 1,1 0,0 0,-1 0,1-2,6-4,8-10,-11 12,0 0,0 0,0 0,1 1,-1 0,1 0,0 0,0 0,1 1,-1 0,1 0,-1 0,1 1,0 0,6-2,-10 6,1-1,-1 1,1 0,-1 0,0 0,0 0,0 1,0-1,0 1,0-1,-1 1,1-1,-1 1,1 0,-1 0,0 0,0 0,-1 0,1 0,-1 0,1 0,-1 0,0 0,0 0,0 0,0 0,-1 0,1 0,-1 1,1 11,4 9,2-3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1 245,'21'-2,"0"-1,0-1,0 0,-1-2,0 0,0-1,0-1,-1-1,0-1,-1 0,0-2,0 0,4-5,-19 15,-1 0,1 0,0-1,-1 1,1-1,-1 0,0 0,0 0,0 0,0 0,-1 0,1 0,-1-1,0 1,0 0,0-1,0 1,-1-1,1 0,-1 1,0-1,0 1,0-1,0 1,-1-1,1 1,-1-1,0 1,0-1,-1 1,1 0,-1-1,1 1,-1 0,0 0,0 0,0 0,-1 1,1-1,-1 0,1 1,-1 0,0 0,-4 1,1 2,0-1,-1 1,1-1,0 2,0-1,0 1,0 0,0 0,0 1,0-1,0 1,1 1,0-1,0 1,0 0,0 0,0 0,1 1,0 0,-1-1,2 2,-2 0,-8 8,1 1,0 0,1 1,1 0,0 1,1 0,1 0,0 1,2 0,0 0,-1 7,7-20,0-1,0 1,0-1,0 1,1-1,0 0,0 1,0-1,0 0,1 1,-1-1,1 0,0 0,0 0,1-1,-1 1,1 0,0-1,0 0,0 1,1-1,-1 0,1-1,-1 1,1-1,0 0,0 1,0-2,0 1,0 0,0-1,1 0,-1 0,1 0,-1 0,0-1,4 0,16 2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1 287,'197'-266,"-172"246,-14 44,-11-11,-1-9,0 1,0 0,0-1,1 1,0 0,0 0,0-1,1 1,0 0,-1 0,2-1,-1 1,0-1,1 1,0-1,0 0,0 1,1-1,-1 0,1 0,0-1,0 1,0-1,1 1,-1-1,1 0,0 0,0-1,0 1,0-1,0 0,1 0,-1 0,3 0,5-2,0-1,0 0,0-1,0-1,-1 1,1-2,-1 0,0 0,0-1,0 0,-1-1,0-1,0 1,0-1,-1-1,0 0,0 0,-1-1,0 0,-1 0,2-4,4-4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5,'29'129,"113"272,-39-127,-102-274,-1-1,0 0,1 1,-1-1,0 0,1 1,-1-1,1 1,-1-1,1 1,-1-1,1 1,0-1,-1 1,1-1,0 1,-1 0,1-1,0 1,-1 0,1-1,0 1,-1 0,1 0,0 0,0 0,-1 0,1 0,0 0,0 0,-1 0,1 0,0 0,0 1,-1-1,1 0,0 0,-1 1,1-1,0 0,-1 1,1-1,0 1,-1-1,1 1,-1-1,1 1,-1-1,1 1,-1 0,0-1,1 1,-1-1,1 1,-1 0,0 0,0-1,0 1,1 0,-1 0,0-1,0 1,0 0,0 0,0-1,0 1,0 0,0-1,-1 1,1 1,71-197,-22 93,-4-1,25-93,-22-15,-45 197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41,'43'0,"34"-4,8-3,-5 1,-12 2,-12 0,-11 2,-9 1,-5 0,-3-3,-2-3,-5 6,-11 3,-7 1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58,'38'-4,"32"-3,9-3,1-2,-9 3,-11 2,-12 3,-3 1,-6 2,-4 1,-3 0,-7 0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6,'-20'23,"0"0,1 1,2 1,0 0,2 1,0 1,2 1,2 0,-8 24,18-47,0 1,0-1,0 0,1 0,-1 0,1 0,0 1,1-1,0 0,-1 0,2 0,-1 0,0 0,1 0,0 0,0 0,1-1,-1 1,1-1,0 0,0 1,0-1,1-1,0 1,-1 0,1-1,1 0,-1 0,0 0,1 0,-1-1,1 0,0 0,0 0,4 1,9 2,1 0,-1-1,1-1,0-1,0 0,0-2,0 0,0-1,0-1,-1-1,1 0,-1-2,1 0,-1-1,0-1,-1 0,0-1,0-1,-1-1,8-6,-17 11,5-1,0-1,-1 0,1-1,-2 0,1 0,-1-1,-1-1,1 0,-2 0,1-1,-1 0,-1 0,0 0,-1-1,0-1,-1 1,0-1,1-5,-8 10,0 0,0 0,-1 0,0 0,0 0,0 1,-1 0,-1 0,1 0,-1 0,0 1,-1-1,1 1,-1 0,0 1,-1 0,1 0,-1 0,0 1,-1 0,1 0,0 1,-1 0,0 0,0 1,-3-1,-129-18,103 21</inkml:trace>
  <inkml:trace contextRef="#ctx0" brushRef="#br0" timeOffset="3630.884">565 35,'0'-5,"-5"-1,-6-1,-6 2,-6 2,-2 1,-3 1,4 5,1 2,-1 1,5 3,9 0,12-2,5-1</inkml:trace>
  <inkml:trace contextRef="#ctx0" brushRef="#br0" timeOffset="4180.932">1 289,'0'-1,"1"0,0 0,0 0,0 0,0 0,1 0,-1 0,0 0,0 0,0 1,1-1,-1 1,0-1,1 1,-1-1,1 1,-1 0,0-1,1 1,-1 0,1 0,-1 0,0 0,1 1,-1-1,1 0,-1 0,0 1,1-1,-1 1,0-1,1 1,0 0,13 2,140-22,-14 3,-1-7,28-12,-2 0,365-54,-431 73,-58 10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4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170 227,'116'13,"40"-3,82-34,-159 24,-79 1</inkml:trace>
  <inkml:trace contextRef="#ctx0" brushRef="#br0" timeOffset="265.38">1 537,'38'5,"37"-4,10-1,-4-1,-6-5,-12-2,-11 1,-10 1,-7 2,-5 2,-3-4,-6-1</inkml:trace>
  <inkml:trace contextRef="#ctx0" brushRef="#br0" timeOffset="797.033">282 1,'243'82,"-199"-68,-22-8,1 1,-1 1,0 0,-1 2,0 1,0 1,-1 0,-1 2,8 6,-22-14,0-1,0 1,-1 0,1 0,-1 1,-1-1,1 1,-1 0,-1 0,1 0,-1 0,0 1,-1-1,0 0,0 1,0-1,-1 1,0-1,-1 1,1-1,-1 1,-1-1,0 0,0 1,0-1,-1 0,0 0,-4 6,-12 16,-2-2,-1 0,-1-1,-1-1,-1-1,-1-2,-2 0,-6 2,-171 113,171-93,23-22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0,'5'101,"5"0,14 59,-7-50,13 98,-3-102,-27-105,0-1,1 1,-1 0,0-1,0 1,1-1,-1 1,0-1,1 1,-1-1,0 1,1-1,-1 1,1-1,-1 1,1-1,-1 0,1 1,-1-1,1 0,-1 0,1 1,0-1,-1 0,1 0,-1 0,1 0,0 0,-1 1,1-1,0 0,-1-1,1 1,-1 0,1 0,0 0,-1 0,1 0,-1-1,1 1,0 0,-1 0,1-1,-1 1,1 0,-1-1,1 1,-1-1,0 1,1-1,-1 1,1-1,-1 1,0-1,1 1,-1-1,0 0,21-38,-18 32,154-387,-85 183,-69 187</inkml:trace>
  <inkml:trace contextRef="#ctx0" brushRef="#br0" timeOffset="271.344">621 621,'-4'34,"-3"15,1 5,1-3,2-9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1 255,'29'0,"28"-5,10-1,-2 0,-2 1,-7 2,-9 0,-7-3,-6-1,-3 1,-3 1,-1 2,-5 1</inkml:trace>
  <inkml:trace contextRef="#ctx0" brushRef="#br0" timeOffset="245.001">199 1,'10'38,"3"28,-1 7,-2-5,-3-8,-8-10,-3-8,-1-7,5-10,2-3,2-7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452 143,'0'569,"0"-559,0-1,-1 1,-1 0,1 0,-1-1,-1 1,0-1,0 0,-1 1,-4 5,-2 0</inkml:trace>
  <inkml:trace contextRef="#ctx0" brushRef="#br0" timeOffset="302.827">1 200,'43'-14,"43"-10,17-6,0 3,-8 1,-11 5,-9 6,-8 0,-11 4,-10 3,-8 2,-6 4,-8 6,-8 7,-7 2</inkml:trace>
  <inkml:trace contextRef="#ctx0" brushRef="#br0" timeOffset="767.594">1016 623,'-4'10,"-3"17,1 9,1 4,-3-6,-1-4,2-1,2-2,1 0,2 0,1-10,1-7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03.13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367 2089,'0'145,"30"214,-30-183,-1-153</inkml:trace>
  <inkml:trace contextRef="#ctx0" brushRef="#br0" timeOffset="1783.346">9568 0,'-22'109,"-2"20,18-93,2 0,1 0,2 1,4 33,-7 106,3 75,7-124,23 278,-29-364,1-5,-1 1,-2 0,-1-1,-2 0,-2 1,-5 14,-56 259,59-258,1 19,4-1,2 2,5 28,-1 15,-2 361,0-477</inkml:trace>
  <inkml:trace contextRef="#ctx0" brushRef="#br0" timeOffset="7802.376">0 2625,'1'-2,"-1"-1,0 1,1-1,-1 1,1-1,0 1,0 0,0 0,0-1,0 1,0 0,1 0,-1 0,1 0,0 0,-1 0,1 1,0-1,0 0,0 1,0 0,0-1,0 1,1 0,-1 0,0 0,1 0,-1 1,0-1,1 1,-1-1,3 1,90-5,-77 5,37 2,149-13,-39-18,64 0,-176 22,1 1,-1 3,1 2,16 4,126-5,-16-25,-21 14,77-4,-43 7,-42-4,0 7,87 9,-59 0,56-13,-72-4,1 8,81 9,-59 0,901-2,-749 28,-206-27,-1-6,20-7,233-2,-63-11,184 24,-220-24,157-7,-252 33,243-12,-126-6,128 16,-207 2,55-29,-278 28,-1 0,1 0,-1 0,1 0,-1 0,1-1,-1 0,1 0,-1 0,0 0,0-1,1 0,-1 0,0 0,0 0,-1 0,1-1,0 0,-1 0,1 0,-3 0</inkml:trace>
  <inkml:trace contextRef="#ctx0" brushRef="#br0" timeOffset="8532.706">9737 1891,'0'0,"0"-1,1 0,-1 0,0 0,0 1,0-1,0 0,0 0,0 0,0 1,-1-1,1 0,0 0,0 1,-1-1,1 0,0 1,-1-1,1 0,-1 1,1-1,-1 0,1 1,-1-1,1 1,-1-1,1 1,-1-1,0 1,1-1,-1 1,0 0,0-1,1 1,-1 0,0 0,0-1,1 1,-1 0,0 0,0 0,1 0,-1 0,0 0,0 0,0 0,1 0,-1 1,0-1,0 0,1 0,-1 1,0-1,0 0,1 1,-1-1,1 1,-1-1,0 1,1-1,-1 1,1 0,-1-1,1 1,-1-1,1 1,-1 0,-165 126,-2-3,67-47,-130 124,137-128,79-41,17-19</inkml:trace>
  <inkml:trace contextRef="#ctx0" brushRef="#br0" timeOffset="10068.333">707 2343,'-152'105,"-35"66,-67 62,209-185,33-30</inkml:trace>
  <inkml:trace contextRef="#ctx0" brushRef="#br0" timeOffset="11151.132">3867 2737,'-34'60,"-15"25,13-27,3 2,3 0,2 2,1 6,26-64,-1 0,1 0,-1 0,1 1,1-1,-1 0,1 0,-1 1,1-1,0 0,1 1,-1-1,1 0,0 0,0 0,0 1,0-1,1 0,0 0,0-1,0 1,0 0,0 0,1-1,0 0,-1 1,1-1,0 0,1-1,-1 1,1 0,-1-1,1 0,0 0,0 0,0 0,0-1,0 1,0-1,1 0,7 2,0-1,1 0,-1-1,0-1,0 1,1-2,-1 0,0-1,0 0,0 0,0-1,0-1,-1 0,11-6,7-26,-22 16</inkml:trace>
  <inkml:trace contextRef="#ctx0" brushRef="#br0" timeOffset="11754.089">3359 2879,'6'-11,"-1"1,1 0,1 0,0 1,0-1,1 1,0 1,0 0,1 0,0 0,4-1,1 0,2 0,-1 1,1 0,1 1,-1 1,1 1,7-2,21-7,-41 12,0 1,0-1,0 1,1 0,-1 0,0 1,1-1,-1 1,0 0,1 0,-1 0,1 0,-1 1,0 0,1 0,-1 0,0 0,0 1,0 0,0 0,0 0,0 0,-1 0,1 1,-1 0,1 0,-1 0,0 0,0 0,-1 0,1 1,0 0,0 2,28 46,-28-42,1 0,0 0,1 0,0-1,1 0,0 0,0-1,1 1,0-1,0-1,1 1,0-1,0-1,0 1,1-1,0-1,1 0,-1 0,1-1,0 0,0-1,0 0,6 1,-2-6,-1-2,0 1,0-2,-1 1,0-2,1 0,-2 0,1-1,-1-1,0 0,0 0,-1-1,-1 0,1-1,-1 0,-1 0,0-1,0 0,3-9,0 3,-6 5</inkml:trace>
  <inkml:trace contextRef="#ctx0" brushRef="#br0" timeOffset="14899.648">4517 2963,'1'-2,"0"0,1 1,-1-1,1 0,0 1,-1-1,1 0,0 1,0 0,0 0,0-1,0 1,0 0,1 1,-1-1,0 0,0 1,1-1,-1 1,0-1,1 1,-1 0,0 0,1 0,-1 1,1-2,138-14,58-2,-198 17,0-1,0 1,0 0,0-1,0 1,0 0,0 0,0 0,0 0,0 0,0 0,-1 0,1 0,0 0,0 1,0-1,0 0,0 0,0 1,0-1,-1 1,1-1,0 1,0-1,0 1,-1-1,1 1,0 0,-1-1,1 1,-1 0,1 0,-1-1,1 1,-1 0,1 1,-5 4</inkml:trace>
  <inkml:trace contextRef="#ctx0" brushRef="#br0" timeOffset="15201.48">4573 3133,'15'5,"23"1,6-5,-1-2,-1-2,-5 0,-2 1,-4 0,-1-4,-2-1,0 1,-5 6,-7 3</inkml:trace>
  <inkml:trace contextRef="#ctx0" brushRef="#br0" timeOffset="15433.549">4544 3387,'34'-5,"25"-2,8 1,-3 6,-8 3,-8 1,-12 0</inkml:trace>
  <inkml:trace contextRef="#ctx0" brushRef="#br0" timeOffset="16653.166">5476 3104,'10'128,"-3"52,-12-138,4-26,0 1,-1 0,-1 0,-1-1,0 1,-1-1,-1 0,0-1,-9 15,14-28,0 0,0 0,-1 0,1 0,-1 0,1-1,-1 1,1 0,-1-1,0 0,0 1,0-1,0 0,0 0,0 0,0 0,0 0,0-1,-1 1,1-1,0 1,0-1,-1 0,1 0,0 0,-1 0,1 0,0 0,0-1,-1 1,1-1,0 1,0-1,0 0,0 0,0 0,0 0,0-1,0 1,0 0,0-1,1 1,-1-1,0 0,1 1,-1-1,1 0,0 0,0 0,0 0,0 0,0 0,0 0,0-1,1 1,-1-1,-1-14,1 0,0 0,2-1,-1 1,2 0,1 0,0 0,1 0,0 0,2 1,0 0,1 0,0 0,1 1,1 0,0 1,6-6,1-9,2 1,1 1,1 1,1 0,24-22,-18 23,-21 18,0-1,0 1,0 1,1-1,0 1,1 0,0 1,-1 0,2 0,-1 1,0 0,1 0,0 1,0 0,0 0,0 1,0 1,1-1,-1 2,0-1,1 1,-1 0,2 1,-5 0,0 1,-1-1,1 1,-1 0,1 0,-1 1,0 0,0 0,0 0,-1 0,1 1,-1 0,1 0,-1 0,-1 0,1 0,0 1,-1 0,0 0,0 0,-1 0,1 0,-1 1,0-1,0 1,-1-1,0 1,0 0,0-1,-1 1,0 0,0 0,0 0,-1-1,1 1,-1 0,-1-1,1 1,-1 0,0-1,0 0,-3 5,-8 8,0-1,0 0,-2-1,0 0,-1-1,-1-1,0-1,-1 0,0-1,-1-1,0-1,-1 0,0-2,-20 6,31-10,7-2,-1 0,0-1,0 1,0-1,0 0,0 0,-1 0,1 0,0-1,0 1,-1-1,1 0,0 0,-1 0,1 0,0 0,-1-1,1 0,0 1,0-1,0-1,0 1,0 0,-2-1,-5-10</inkml:trace>
  <inkml:trace contextRef="#ctx0" brushRef="#br0" timeOffset="17537.422">5983 3274,'26'-5,"-1"0,-1-2,1-1,-1 0,-1-2,0-1,0-1,-1-1,0 0,-1-2,9-9,-23 18,-1 0,0-1,0 0,0 0,-1 0,0-1,-1 0,1 1,-1-2,-1 1,0 0,0-1,0 0,-1 1,-1-1,1 0,-1-4,-2 11,1 0,0 0,-1 0,0 0,1 1,-1-1,0 0,0 1,0-1,0 1,0-1,0 1,-1-1,1 1,0 0,-1 0,1-1,-1 1,1 0,-1 0,1 0,-1 1,0-1,0 0,1 1,-1-1,0 1,0-1,0 1,0 0,1 0,-1 0,0 0,0 0,0 0,0 1,0-1,1 1,-2-1,-69 30,54-18,0 2,0 0,1 1,1 0,0 1,2 1,0 1,0 0,2 1,0 0,2 1,-4 9,12-26,0 1,0 0,1 0,-1 0,1 0,0 0,0 0,0 0,1 0,0 0,-1 0,2 0,-1 1,0-1,1 0,0 0,-1 0,2 0,-1 0,0 0,1 0,0-1,0 1,0 0,0-1,1 1,-1-1,1 0,0 0,0 0,0 0,0-1,0 1,1-1,-1 0,1 1,0-2,0 1,0 0,11 0,1 0,-1 0,1-2,0 0,-1-1,1 0,-1-1,1-1,-1-1,0 0,0-1,0 0,-1-1,0-1,0 0,12-9,-2 0,-1 0,-1-2,0-1,-2 0,0-1,-1-1,-1-1,-1-1,-1-1,63-117,-79 142,-1-1,0 1,1-1,-1 1,0-1,0 1,0-1,1 0,-1 1,0-1,0 0,0 0,0 1,0-1,0 0,1 0,-1 0,0 0,0 0,0 0,0-1,0 1,0 0,0 0,1-1,-1 1,0 0,0-1,0 1,1-1,-1 1,0-1,0 1,1-1,-1 0,0 1,1-1,-1 0,1 1,-1-1,1 0,-1 0,1 1,0-1,-1 0,1 0,0 0,0 0,0 0,-1 0,1 1,0-1,0 0,0 0,0 0,0 0,1 0,-1 0,0 0,0 1,1-1,-1 0,0 0,1 0,-3 2,-1-1,1 1,0 0,0 0,0 0,0 0,0 0,0 0,0 1,1-1,-1 1,0-1,1 1,-1 0,1-1,-1 1,1 0,0 0,0 0,0 0,0 0,0 0,0 0,1 0,-1 1,1-1,-1 0,1 0,0 1,0-1,0 0,0 0,0 1,1-1,-1 0,1 0,-1 1,1-1,0 0,0 0,0 0,0 0,0 0,0 0,1 0,-1-1,1 1,-1 0,1-1,0 1,-1-1,1 1,0-1,0 0,1 0,70 17,-68-18,0-1,1 1,-1 1,0-1,0 1,0 0,0 0,0 1,0-1,0 1,0 0,-1 0,1 1,-1-1,1 1,-1 0,0 0,0 1,0-1,-1 1,1 0,-1 0,0 0,0 0,0 1,-1-1,1 1,-1 0,0-1,0 4,-14 99,6-82</inkml:trace>
  <inkml:trace contextRef="#ctx0" brushRef="#br0" timeOffset="17787.25">7000 3161,'-14'24,"-1"8,3-2</inkml:trace>
  <inkml:trace contextRef="#ctx0" brushRef="#br0" timeOffset="18038.606">7028 2936,'-10'-25,"2"3,3 4</inkml:trace>
  <inkml:trace contextRef="#ctx0" brushRef="#br0" timeOffset="18284.684">7226 2963,'-5'10,"-1"1,2-1,0 1,0-1,1 1,0 0,0 1,2-1,-1 0,1 1,1-1,0 1,1-1,0 0,1 1,0-1,1 0,0 0,0 0,2 0,-1-1,6 10,-7-17,0-1,0 0,-1 0,1 0,1 0,-1 0,0 0,0-1,1 0,-1 0,1 0,-1 0,1 0,-1-1,1 1,0-1,-1 0,1 0,0 0,-1-1,1 1,-1-1,1 0,-1 0,1 0,-1 0,0-1,1 0,-1 1,0-1,1-1,6-3,0-1,-1 0,0 0,0-1,0 0,-1-1,0 0,-1 0,2-3,-2 2,-1 1,0 0,0-1,-1 0,0-1,-1 1,0-1,0 0,-1 0,-1 0,0 0,0 0,-1-1,-1 1,0-1,-1-5,1 15,-1 0,0 0,1-1,-1 1,0 1,0-1,0 0,0 0,-1 0,1 0,0 1,-1-1,1 0,-1 1,1 0,-1-1,0 1,0 0,0 0,0 0,0 0,0 0,0 0,0 1,0-1,0 0,0 1,0 0,0 0,-1-1,1 1,0 1,0-1,-2 0,-71 25,49-11</inkml:trace>
  <inkml:trace contextRef="#ctx0" brushRef="#br0" timeOffset="18772.774">7677 2963,'-22'44,"11"-26,1 0,1 0,0 1,2 0,0 1,1 0,1 0,1 0,1 0,0 5,3-21,0-1,0 1,1-1,-1 1,1-1,0 1,0-1,0 0,0 0,1 1,-1-1,1 0,0 0,0 0,0-1,0 1,1 0,-1-1,1 0,-1 1,1-1,0 0,0 0,0 0,0-1,0 1,0-1,1 0,-1 0,0 0,1 0,-1 0,1-1,-1 0,3 1,5-1,0 0,0 0,0-1,0-1,0 1,0-2,0 0,-1 0,0-1,1 0,-1 0,13-9,0 0,0-2,-2-1,0 0,0-1,-2-2,0 0,-1 0,-1-2,6-10,5-8,-12 22,-2-1,0 0,-1-1,-1 0,-1-1,0 0,-2-1,0 0,-1-1,-1 1,-2-2,0 1,-1 0,-1-1,0-19,-4 37,0 0,1 0,-2 1,1-1,0 1,-1-1,0 1,0-1,0 1,-1 0,0 0,1 0,-1 0,-1 1,1-1,0 1,-1 0,0 0,0 0,1 0,-2 1,1-1,0 1,0 0,-1 1,1-1,-1 1,0 0,1 0,-1 0,0 0,0 1,0 0,1 0,-1 0,0 1,0-1,1 1,-1 0,0 1,1-1,-1 1,1 0,0 0,-1 0,-2 3,-5 0,1 1,1 0,-1 1,1 0,0 1,1 0,0 0,0 1,0 0,1 1,1-1,0 2,0-1,1 1,0 0,1 0,0 1,1-1,0 1,1 0,1 0,-1 0,2 1,0-1,0 1,1-1,1 0,0 1,0-1,2 0,-1 0,2 0,-1 0,2 0,-1-1,2 0,-1 0,2 0,-1 0,1-1,1 0,0-1,8 8,6-2,0-1,2-1,0-1,0-1,1-1,0-1,1-1,0-2,0 0,0-2,1-1,23 0,20 7,-42-4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34,'0'109,"5"-1,4 1,13 39,16 16,-22-99,-16-64,0-1,0 1,0-1,1 1,-1 0,0-1,1 1,-1-1,0 1,1-1,-1 0,1 1,-1-1,1 1,-1-1,1 0,-1 1,1-1,-1 0,1 1,-1-1,1 0,0 0,-1 0,1 0,-1 0,1 1,0-1,-1 0,1 0,0 0,-1-1,1 1,-1 0,1 0,0 0,-1 0,1 0,-1-1,1 1,-1 0,1-1,-1 1,1 0,-1-1,1 1,-1-1,1 1,-1 0,1-1,-1 1,0-1,1 0,-1 1,0-1,0 1,1-1,-1 1,0-1,0 0,0 1,0-1,0 1,21-42,-20 39,54-139,-30 74,2 1,3 1,3 1,24-33,46-65,-94 142</inkml:trace>
  <inkml:trace contextRef="#ctx0" brushRef="#br0" timeOffset="451.379">480 598,'165'-32,"-165"32,1 0,0 0,0 0,0 0,-1 0,1 0,0 0,0 0,-1 0,1 0,0 0,0 0,-1 1,1-1,0 0,-1 0,1 1,0-1,-1 1,1-1,0 1,-1-1,1 1,-1-1,1 1,-1-1,1 1,-1 0,1-1,-1 1,0 0,1-1,-1 1,0 0,0-1,1 1,-1 0,0 0,0-1,0 1,0 0,0 0,0-1,0 1,0 0,0 0,-1-1,1 1,0 0,0 0,-1-1,1 1,0 0,-1-1,1 1,-1 0,1-1,-1 1,1-1,-1 1,1 0,-32 39,31-39,-11 12,-49 65,59-75,1 0,-1 0,1 0,0 0,0 0,1 0,-1 0,1 1,0-1,-1 0,1 0,1 1,-1-1,0 0,1 0,-1 0,1 0,0 0,0 1,1-1,-1-1,0 1,1 0,0 0,0-1,0 1,0 0,2 1,5 2,1-1,0 0,1 0,-1-1,1 0,0-1,0 0,1-1,-1 0,0 0,1-1,-1-1,0 0,1-1,-1 0,1-1,-1 0,0 0,0-2,0 1,-1-1,2-1,72-24,-59 23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1 283,'53'0,"22"0,3 0,-7 0,-10 0,-12 0,-8 0,-7 0,-4 0,-8-5,-7-2</inkml:trace>
  <inkml:trace contextRef="#ctx0" brushRef="#br0" timeOffset="255.112">284 0,'-5'38,"-2"28,1 7,1-5,6-8,4-10,0-8,4-7,1-5,-2-2,3-6,0-2,-2 0,-3-3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0 428,'24'0,"17"0,8 0,-2 0,-2 0,-5 0,-4 0,-4 0,-2 0,-1 0,-2-5,1-1,-1 0,0 1,1 2,0 1,-5 0</inkml:trace>
  <inkml:trace contextRef="#ctx0" brushRef="#br0" timeOffset="225.971">0 711,'39'0,"31"0,14 0,-3 0,-10 0,-13 0,-11 0,-14 0</inkml:trace>
  <inkml:trace contextRef="#ctx0" brushRef="#br0" timeOffset="1346.39">1242 33,'0'34,"0"25,0 12,0-1,0-7,0-11,0-8,0-7,0-6,0-2,0-2,0-1,0 1,0-1,-5-3,-1-7</inkml:trace>
  <inkml:trace contextRef="#ctx0" brushRef="#br0" timeOffset="1596.588">790 146,'48'-14,"40"-10,15-1,-1 4,-8 1,-16 4,-10 4,-13 4,-11 4,-8 3,-5 5,-8 3</inkml:trace>
  <inkml:trace contextRef="#ctx0" brushRef="#br0" timeOffset="2066.416">1552 428,'212'79,"-210"-78,1 0,-1 0,1 1,-1-1,0 1,0 0,1 0,-1-1,0 1,-1 1,1-1,0 0,-1 0,1 1,-1-1,0 1,1-1,-1 1,-1 0,1-1,0 1,-1 0,1 0,-1-1,0 1,0 0,0 0,0-1,0 1,-1 0,1 0,-1 0,0-1,1 1,-1-1,-1 1,1 0,0-1,-1 0,1 1,-1-1,0 0,1 0,-1 0,0 0,-1 0,1 0,-2 1,-196 139,199-142,0 1,0 0,0-1,0 1,0 0,0 0,0 0,0 0,1 0,-1 0,0 0,1 0,-1 0,0 0,1 1,-1-1,1 0,0 0,-1 0,1 1,0-1,0 0,0 0,0 1,0-1,0 0,0 1,0-1,0 0,1 0,-1 1,1-1,-1 0,1 0,-1 0,1 0,-1 0,1 1,0-1,0 0,0-1,-1 1,1 0,0 0,0 0,0 0,0-1,1 1,-1 0,0-1,0 1,0-1,0 1,1-1,0 0,74 11,-46-13,-1-2,1 0,-1-3,0 0,21-9,-42 13,16-4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3.5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1835,'112'-191,"8"5,9 5,7 7,43-35,-8 34,-57 59,88-114,-196 221,-1 5,-1 0,-1-1,1 0,-1 0,0 0,0 0,0-1,-1 1,1-1,-1 1,-1-1,1 0,0-3,-3 8,0 0,-1 0,1 0,0 1,0-1,0 0,0 1,-1-1,1 1,0-1,0 1,-1 0,1 0,0-1,-1 1,1 0,-1 0,1 0,0 0,-1 1,1-1,0 0,-1 0,1 1,0-1,0 1,-1-1,1 1,0 0,0-1,0 1,0 0,0 0,0 0,0 0,0 0,0 0,0 0,0 0,1 0,-1 1,-33 22,0-2,-1-1,-1-1,-1-2,-4-1,-84 36,124-53,0 0,-1 0,1 0,0 1,0-1,0 1,0-1,0 1,0-1,0 1,0-1,0 1,0 0,0 0,0 0,0-1,0 1,1 0,-1 0,0 0,1 0,-1 0,1 0,-1 0,1 1,-1-1,1 0,0 0,-1 0,1 0,0 1,0-1,0 0,0 0,0 0,0 1,1-1,-1 0,0 0,0 0,1 0,-1 0,1 0,-1 1,1-1,-1 0,1 0,0 0,0-1,-1 1,1 0,0 0,0 0,1 0,58 42,-54-40,28 16,4 2,0 2,-2 1,0 2,13 13,-48-38,-1 0,0 0,1 1,0-1,-1 0,1 0,0 0,-1 0,1 0,0 0,0 0,0 0,0 0,0-1,0 1,0 0,0 0,0-1,1 1,-1-1,0 1,0-1,1 1,-1-1,0 0,0 0,1 0,-1 0,0 0,1 0,-1 0,0 0,1 0,-1 0,0-1,0 1,1 0,-1-1,0 0,0 1,0-1,0 1,0-1,0 0,0 0,0 0,0 0,0 0,0 0,2-13,-1 0,0-1,-1 1,-1-1,0 0,-1 1,-1-1,0 1,-1 0,0 0,-1 0,-3-4,2 2,0 1,-2 0,0 0,0 1,-2 0,1 0,-2 1,-4-5,11 13,-2 0,1 0,0 1,-1-1,0 1,0 0,0 0,-1 1,1-1,-1 1,0 1,0-1,0 1,0 0,0 0,-1 1,1 0,-1 0,1 0,0 1,-1 0,-1 0,-10 4</inkml:trace>
  <inkml:trace contextRef="#ctx0" brushRef="#br0" timeOffset="374.912">1694 1,'-16'4,"0"2,1 0,0 1,0 1,1 0,0 1,0 0,1 1,0 1,1 0,0 1,1 0,0 0,1 2,0-1,1 1,1 0,0 1,1 0,1 0,-1 4,5-10,1-1,0 1,1-1,-1 1,2 0,-1-1,1 1,1 0,0-1,0 1,0-1,1 0,0 0,1 0,0 0,0-1,0 1,1-1,1 0,-1 0,2 0,2 4,1-1,0 0,1 0,0-1,0-1,1 0,0-1,1 0,-1 0,1-2,1 1,9 1,-3-4,0-1,0-1,1 0,-1-2,0-1,0 0,1-1,-2-1,1-1,0-1,-1-1,0 0,-1-2,1 0,-2-1,1 0,-2-2,1 0,-2-1,1 0,-2-2,10-10,-18 19,0 1,-1-1,0 0,0 0,0 0,0-1,-1 0,0 1,-1-2,1 1,-2 0,1-1,-1 1,0-1,0 0,-1 0,0 1,0-1,-1 0,0 0,-1 0,1 0,-2 0,1 0,-1 1,0-1,-1 0,1 1,-2 0,1-1,-1 1,0 1,-2-4,-5 0,-1 1,0 0,-1 0,1 1,-1 1,-1 0,0 1,0 1,0 0,0 1,-1 0,1 1,-1 0,-13 1,-13-3</inkml:trace>
  <inkml:trace contextRef="#ctx0" brushRef="#br0" timeOffset="716.985">1185 227,'33'-8,"1"2,0 2,-1 1,1 1,0 2,0 2,0 1,2 1,-18-2,280 12,82-14,-141-2,-35 2,-163 16,-30-4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9.9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1753,'88'-169,"-39"101,59-82,82-84,122-120,64-86,-333 370,-62 77,-301 155,235-142,85-20,1 0,-1 0,0 0,1 0,-1 0,0 0,1 0,-1 0,0 1,1-1,-1 0,0 0,1 0,-1 0,0 1,1-1,-1 0,0 0,0 1,1-1,-1 0,0 1,0-1,0 0,1 1,-1-1,0 0,0 1,0-1,0 0,0 1,0-1,0 0,0 1,0-1,0 0,0 1,0-1,0 1,0-1,0 0,0 1,0-1,0 0,0 1,0-1,-1 0,1 1,0-1,0 0,0 1,-1-1,1 0,0 0,0 1,-1-1,1 0,0 0,-1 0,1 1,0-1,-1 0,1 0,0 0,-1 0,1 0,35 17,-30-15,64 26,-36-16,0 1,-1 3,-1 0,27 19,38 28,-95-62,-1-1,1 1,-1-1,1 0,0 1,-1-1,1 0,0 0,0 1,-1-1,1 0,0 0,-1 0,1 0,0 0,0 0,-1 0,1 0,0 0,-1-1,1 1,0 0,-1 0,1-1,0 1,-1 0,1-1,0 1,-1 0,1-1,-1 1,1-1,-1 1,1-1,-1 0,1 1,-1-1,1 1,-1-1,0 0,1 1,-1-1,0 0,0 1,0-1,1 0,-1 1,0-1,0 0,0 0,0 1,0-1,0 0,0 0,-1 1,1-1,0 0,0 1,0-1,-1 0,1 0,-2-52,-1 26,-2 0,0 0,-2 0,-1 1,-1 0,-1 0,-13-22,-58-86,64 125,13 15</inkml:trace>
  <inkml:trace contextRef="#ctx0" brushRef="#br0" timeOffset="372.435">1835 31,'-39'5,"0"2,0 2,1 1,0 2,-12 7,41-17,0 2,1 0,-1 0,1 0,0 1,1 0,-1 0,1 1,0 0,0 1,1-1,0 1,0 0,1 1,-1 0,2-1,-1 2,1-1,0 0,1 1,0 0,0 0,1 0,0 0,1 0,0 0,0 0,1 0,0 1,1-1,0 0,0 0,1 0,0 0,1 0,2 5,-1-6,1 0,0-1,1 1,0-1,0-1,0 1,1-1,0 0,0 0,1-1,0 0,0 0,0-1,0 0,0-1,1 1,0-2,0 1,5 0,7 1,0-1,0-1,0-1,0-1,0-1,0-1,0 0,3-2,-10 0,0 0,0-1,0 0,-1-1,1 0,-1-1,-1-1,0 0,0-1,0 0,-1-1,0 0,-1-1,0 0,-1 0,-1-1,1 0,-2-1,0 0,0 0,-1-1,-1 1,0-1,-1-1,0 1,-2 0,1-1,-2 0,0 1,0-9,-2 17,0-1,-1 0,1 1,-1-1,0 1,-1-1,0 1,0 0,0 0,-1 0,1 1,-2-1,1 1,0 0,-1 0,0 0,0 1,0 0,-1 0,0 0,1 0,-1 1,-1 0,1 0,0 1,-3-1,-15-3</inkml:trace>
  <inkml:trace contextRef="#ctx0" brushRef="#br0" timeOffset="704.866">1214 172,'116'20,"-86"-19,192 9,107-14,108-24,-331 23,-89-1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113 227,'59'21,"176"-15,69-34,-171 33,-116 2</inkml:trace>
  <inkml:trace contextRef="#ctx0" brushRef="#br0" timeOffset="281.604">1 481,'43'0,"43"0,12 0,-6 0,-14 0,-16 0,-13 0,-10 0,-7 0,-4 0,-2 0,-1 0,0 0,1 0,1-5,-5-1</inkml:trace>
  <inkml:trace contextRef="#ctx0" brushRef="#br0" timeOffset="746.744">480 1,'51'44,"138"39,-88-45,-9 23,-90-59,0 1,0-1,0 1,0 0,0-1,0 1,-1 0,0 0,1 0,-1 1,0-1,-1 0,1 0,0 0,-1 1,0-1,0 0,0 1,0-1,0 0,-1 1,1-1,-1 0,0 0,0 0,0 0,-1 0,1 0,-1 0,1 0,-1 0,-1 0,-9 12,-2 0,1-1,-2-1,0 0,-1-1,0 0,0-2,-18 9,-24 18,3-3,39-26,0 1,0 1,1 0,0 0,1 2,0 0,1 1,1 0,0 0,0 2,1-1,1 2,1-1,0 2,2 5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0 368,'53'-5,"27"-2,5 1,-8 1,-12 2,-12 0,-10 2,-8 1,-5 5,-7 1</inkml:trace>
  <inkml:trace contextRef="#ctx0" brushRef="#br0" timeOffset="216.925">29 678,'43'-5,"34"-1,13 0,-4-4,-12 0,-13 2,-8 2,-8 2,-7 2,-5 1,-8 1</inkml:trace>
  <inkml:trace contextRef="#ctx0" brushRef="#br0" timeOffset="579.353">1270 1,'-28'359,"29"-68,-13-239,6-52</inkml:trace>
  <inkml:trace contextRef="#ctx0" brushRef="#br0" timeOffset="828.473">876 1,'38'0,"37"0,15 0,-2 0,-8 0,-7 0,-11 0,-7 0,-8 0,-2 0,-4 0,-4 0,-4 0,-2 0,-8 0</inkml:trace>
  <inkml:trace contextRef="#ctx0" brushRef="#br0" timeOffset="1435.196">1581 481,'31'0,"-8"-2,0 2,0 1,0 1,-1 0,1 2,-1 1,15 5,-36-10,0 0,1 0,-1 1,0-1,0 0,0 1,0-1,0 1,0 0,0-1,0 1,0 0,0 0,0-1,0 1,-1 0,1 0,0 0,0 0,-1 0,1 0,-1 0,1 0,-1 0,1 0,-1 1,0-1,0 0,1 0,-1 0,0 0,0 1,0-1,0 0,0 0,-1 0,1 1,0-1,0 0,-1 0,1 0,-1 0,1 0,-1 0,1 0,-1 0,0 0,0 0,1 0,-1 0,0 0,0 0,0-1,0 1,-56 43,54-42,-6 3,-1 0,2 1,-1 1,1-1,0 1,0 1,1 0,-1 0,2 0,0 1,0-1,0 2,1-1,0 0,1 1,-3 8,7-15,0 0,0 0,1-1,-1 1,1 0,-1-1,1 1,0 0,0-1,0 1,1-1,-1 0,0 1,1-1,0 0,-1 0,1 0,0 0,0 0,0 0,0 0,0-1,1 1,-1-1,1 1,-1-1,1 0,-1 0,1 0,0 0,83 16,10-38,-75 17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1 120,'0'0,"1"-1,-1 1,0 0,1 0,-1-1,1 1,-1 0,1 0,-1 0,1 0,-1 0,0 0,1 0,-1-1,1 1,-1 1,1-1,-1 0,1 0,-1 0,1 0,-1 0,1 0,-1 0,1 1,-1-1,0 0,1 0,-1 1,1-1,-1 0,0 1,1-1,-1 0,0 1,1-1,-1 0,0 1,0-1,1 1,-1-1,0 0,0 1,0-1,0 1,0-1,1 1,-1-1,0 1,0-1,0 1,0-1,0 1,0-1,-1 1,1-1,0 1,0-1,0 0,0 1,124 484,-76-320,-48-164,-1 0,1-1,0 1,1 0,-1 0,0 0,0 0,0-1,0 1,1 0,-1 0,0 0,0-1,1 1,-1 0,1-1,-1 1,1 0,-1-1,1 1,-1 0,1-1,0 1,-1-1,1 1,0-1,-1 1,1-1,0 0,0 1,0-1,-1 0,1 0,0 1,0-1,0 0,-1 0,1 0,0 0,0 0,0 0,0 0,-1-1,1 1,0 0,0 0,0 0,-1-1,1 1,0-1,0 1,-1 0,1-1,0 1,-1-1,1 0,-1 1,1-1,-1 1,1-1,-1 0,1 1,-1-1,1 0,-1 0,52-155,-17 55,12-34,-6-2,2-36,-33 93,-10 69</inkml:trace>
  <inkml:trace contextRef="#ctx0" brushRef="#br0" timeOffset="286.055">706 599,'-10'34,"-3"15,1 5,2-2,8-10,5-13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27.3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593 2456,'0'733,"5"-703,1-24</inkml:trace>
  <inkml:trace contextRef="#ctx0" brushRef="#br0" timeOffset="2235.974">8806 0,'2'0,"1"0,-1 1,0-1,0 1,1-1,-1 1,0 0,0-1,0 1,0 0,0 1,0-1,0 0,0 0,0 1,-1-1,1 1,-1 0,1-1,-1 1,1 0,-1 0,0 0,0 0,0 0,0 0,0 0,-1 0,1 0,0 1,-1 0,7 78,-7-69,9 123,0-92,-3 0,-2 0,-1 0,-2 0,-5 30,2 17,2 163,-28-110,16-4,2-69,3 0,4 0,2 1,4 9,-1 40,-13 49,-18 57,15-32,10-77,-23 80,16 29,7-210,1 0,0 0,1 1,1-1,1 1,0-1,1 1,1-1,1 6,17 202,-10-194,-4-34</inkml:trace>
  <inkml:trace contextRef="#ctx0" brushRef="#br0" timeOffset="3716.235">1 2963,'377'0,"-143"-25,133 11,-176-1,2 8,41 10,-28-1,89 9,-190 1,1-5,-1-4,51-8,184-23,-57 16,151-22,-49 11,-94 8,102 15,73-1,-56-27,187 17,-273-7,137 17,-204 3,777-2,-660 28,-105-17,-203-2,1-2,-1-4,38-4,-65 1,-15 0</inkml:trace>
  <inkml:trace contextRef="#ctx0" brushRef="#br0" timeOffset="4014.111">9060 2399,'-43'24,"-48"41,-18 15,-1 4,10-4,12-5,11-6,9-10,2-6,3-1,2-6,1-1,3-2,5-5,7-4,11-7</inkml:trace>
  <inkml:trace contextRef="#ctx0" brushRef="#br0" timeOffset="4854.399">1157 2512,'-251'122,"5"11,-56 50,91-47,199-108,17-18</inkml:trace>
  <inkml:trace contextRef="#ctx0" brushRef="#br0" timeOffset="6482.882">2343 3471,'-73'109,"11"-32,42-56,1 2,2 0,0 1,1 1,1 1,2 0,-7 17,18-39,0 0,0 0,0 1,0-1,1 1,0 0,0-1,0 1,0 0,1-1,0 1,0 0,0 0,0 0,1-1,0 1,0 0,0-1,1 1,-1-1,1 1,0-1,1 0,-1 0,1 0,-1 0,1 0,0 0,1-1,-1 1,0-1,1 0,0 0,0-1,0 1,2 0,4 1,0-1,1 0,-1-1,1-1,0 1,-1-1,1-1,0 0,0-1,-1 0,1 0,-1-1,1-1,-1 0,1 0,-1-1,-1 0,1-1,0 0,-1-1,0 1,0-2,-1 1,0-1,7-8,-5 1</inkml:trace>
  <inkml:trace contextRef="#ctx0" brushRef="#br0" timeOffset="6981.052">1976 3528,'5'-14,"0"1,1 0,0 1,1-1,0 1,1 1,0-1,1 1,0 1,1 0,0 0,1 1,0 0,11-7,-16 12,-1 1,1 0,0 0,0 1,0-1,0 1,1 0,-1 1,0 0,1 0,-1 0,1 1,-1 0,1 0,0 0,-1 1,0 0,1 1,-1-1,0 1,1 0,-1 1,0-1,-1 1,1 0,0 1,-1 0,2 1,25 19,-19-12,1 0,0-1,1 0,0-1,1-1,0 0,0-2,1 0,0 0,0-2,0 0,1-1,0 0,7-1,-13-4,-1-1,0 0,0 0,0-2,-1 1,1-1,-1-1,0 0,0 0,6-5,64-27,-59 32</inkml:trace>
  <inkml:trace contextRef="#ctx0" brushRef="#br0" timeOffset="7347.175">3048 3557,'24'4,"13"3,5-2,-1 0,-1-1,-3-2,-4-1,-1-1,-8-4,-1-3,-2 1,2 1,1 1,-3-3,-1-1,-3 2</inkml:trace>
  <inkml:trace contextRef="#ctx0" brushRef="#br0" timeOffset="7604.692">3021 3838,'38'-5,"32"-1,9 0,-4 1,-11 2,-10 1,-11 1,-12 0</inkml:trace>
  <inkml:trace contextRef="#ctx0" brushRef="#br0" timeOffset="8336.743">3076 4064,'15'0,"18"-4,10-3,1 1,-2 1,-2 2,-5 1,-2 1,-3 0,-1 1,-1 1,-5-1</inkml:trace>
  <inkml:trace contextRef="#ctx0" brushRef="#br0" timeOffset="9017.916">3980 3782,'-1'368,"-21"-209,22-158,0 1,0-1,-1 1,1 0,-1-1,1 0,-1 1,0-1,1 1,-1-1,0 0,0 1,0-1,0 0,0 0,0 0,0 0,0 0,-1 0,1 0,0 0,-1 0,1-1,0 1,-1 0,1-1,-1 1,1-1,-1 0,1 1,-1-1,0 0,1 0,-1 0,1 0,-1 0,1-1,-1 1,1 0,-1-1,1 1,-1-1,1 1,-1-1,1 0,0 0,-1 1,1-1,0 0,0 0,-1 0,1 0,0-1,0 1,0 0,0 0,1-1,-1 1,0 0,1-1,-1 1,0-1,1 1,0-1,-3-11,2 1,0-1,0 1,1-1,1 0,0 1,1-1,0 1,1-1,0 1,1 0,0 0,7-11,13-33,4 1,1 0,3 3,2 0,2 3,3 0,1 3,3 1,3 1,-36 32,1 1,0 0,1 0,0 1,0 0,1 1,1 1,-1 0,1 1,1 0,-1 1,1 1,0 0,1 1,15-2,-29 6,1 1,0-1,-1 1,1-1,0 1,-1 0,1 0,-1 0,0 1,1-1,-1 1,0-1,0 1,1-1,-1 1,-1 0,1 0,0 0,0 0,-1 1,1-1,-1 0,0 1,0-1,0 1,0-1,0 1,0-1,-1 1,1 0,-1-1,0 1,1 0,-1 0,-5 97,0-82,0 1,-1-1,-1 0,-1-1,0 0,-1 0,-1 0,-1-1,0-1,-1 0,0 0,-1-1,-1-1,0 0,-1-1,-1-1,0 0,0-1,-1-1,-5 2,17-8,-1-1,0 0,0 0,0 0,0-1,-1 0,1 0,0-1,0 1,-1-1,1-1,0 1,0-1,0 0,-1-1,1 1,0-1,1 0,-1-1,0 0,1 1,-1-2,1 1,0-1,0 0,-2-1,-5-12</inkml:trace>
  <inkml:trace contextRef="#ctx0" brushRef="#br0" timeOffset="9823.862">4686 3754,'28'2,"0"-1,0-1,0-1,0-2,0-1,-1-1,1-1,-1-2,0 0,23-12,-42 17,0-1,1 0,-1 0,-1 0,1-1,-1 0,0-1,0 0,0 0,-1 0,0-1,0 0,-1 0,0 0,0-1,0 0,-1 0,0 0,-1 0,0-1,0 1,-1-1,-2 7,0 0,0-1,0 1,0 0,0 0,-1 0,1 0,-1 1,1-1,-1 0,0 0,0 0,0 0,0 0,0 1,0-1,0 1,0-1,-1 1,1-1,-1 1,1-1,-1 1,0 0,1 0,-1 0,0 0,0 0,1 0,-1 1,0-1,0 1,0-1,0 1,0 0,0-1,0 1,0 0,0 1,0-1,0 0,0 0,-1 1,-86 28,65-14,1 0,1 1,0 2,1 0,1 1,1 1,1 1,1 0,0 1,2 1,-5 11,12-20,5-12,1 0,0 1,0-1,0 1,1-1,-1 1,0 0,1 0,0-1,0 1,0 0,0 0,0 0,0 1,1-1,0 0,-1 0,1 0,0 0,1 0,-1 1,1-1,-1 0,1 0,0 0,0 0,0 0,0 0,1-1,-1 1,1 0,0 0,1 1,7 1,0 0,0 0,1-1,0 0,0-1,0-1,0 1,0-2,0 1,1-2,-1 0,0 0,1-1,-1 0,0 0,0-2,0 1,0-2,8-2,7 0,37-9,0-3,-2-2,0-4,-1-1,-1-4,-2-2,-1-2,37-31,-83 59,-1 0,1-1,-1-1,-1 1,1-1,-1-1,0 0,-1 0,1 0,-2-1,1 0,-1-1,-1 1,0-1,0 0,-1 0,0-1,0 1,-2-1,1 0,0-9,-3 17,-1 0,1 1,-1-1,0 0,0 1,0-1,0 1,0-1,0 1,-1 0,1 0,-1-1,0 1,1 0,-1 0,0 0,0 1,-1-1,1 0,0 1,0 0,-1-1,1 1,-1 0,1 0,-1 0,1 1,-1-1,0 0,1 1,-1 0,0 0,0 0,1 0,-1 0,0 0,-1 1,-99 29,96-26,0-1,0 2,0-1,0 1,1 0,0 0,0 0,0 1,1 0,0 1,0-1,1 1,-1 0,1 0,1 0,-1 0,1 1,4-6,0 1,1 0,-1-1,0 1,1-1,-1 0,1 1,0-1,0 0,0 0,0 0,0 0,0-1,1 1,-1-1,0 1,1-1,0 0,-1 0,1 0,0 0,-1 0,1 0,0-1,0 0,-1 1,1-1,0 0,0 0,0 0,-1-1,1 1,0-1,0 0,0 0,1 1,175-22,-175 20,0 1,0-1,0 1,0-1,0 1,0 0,1 1,-1-1,0 1,1 0,-1 0,0 0,1 0,-1 1,0 0,1 0,-1 0,0 0,0 1,0 0,0-1,0 1,-1 1,1-1,0 1,-1-1,0 1,1 0,-1 0,-1 0,1 1,0-1,-1 1,1 0,-1-1,1 3,-2 6,-1 0,0-1,0 1,-1-1,-1 1,0-1,0 1,-1-1,-1 0,0 0,0 0,-1-1,-2 2,-10 32,-7 17,18-43</inkml:trace>
  <inkml:trace contextRef="#ctx0" brushRef="#br0" timeOffset="10037.81">6097 3726,'-10'24,"-3"8</inkml:trace>
  <inkml:trace contextRef="#ctx0" brushRef="#br0" timeOffset="10188.446">6181 3528,'-5'-39,"-6"-16,-6 0,0 14,2 20,5 17,8 10,4 9,3 6,-1-1</inkml:trace>
  <inkml:trace contextRef="#ctx0" brushRef="#br0" timeOffset="10516.225">6548 3500,'-11'14,"1"0,1 1,0 0,1 1,1-1,0 1,1 1,1 0,0-1,1 2,1-1,1 0,0 1,2 1,0-16,0 0,1 0,0 1,0-1,0 0,0 0,0 0,0 0,1 0,-1 0,1 0,0-1,0 1,0-1,1 1,-1-1,0 0,1 1,-1-1,1-1,0 1,0 0,0-1,0 1,0-1,0 0,0 0,0 0,0 0,1-1,-1 1,0-1,0 0,1 0,-1 0,0 0,0-1,1 1,-1-1,0 0,0 0,0 0,0 0,0-1,0 1,0-1,0 0,0 0,-1 0,16-7,-1-2,0 0,0-1,-2 0,1-1,-2-1,9-10,-17 18,-1-1,0 1,0-1,0 0,-1 0,0 0,0 0,-1-1,0 0,-1 1,1-1,-1 0,-1 0,0 0,0-1,0 1,-1 0,0 0,-2-8,0 12,0-1,0 1,0 0,-1 0,0 1,0-1,0 1,0-1,0 1,-1 0,1 0,-1 0,0 1,0-1,0 1,0 0,-1 0,1 0,0 1,-1-1,1 1,-1 0,1 1,-1-1,0 1,1 0,-1 0,0 0,1 1,-1-1,0 1,1 0,-1 1,1-1,0 1,-1 0,1 0,0 0,0 0,0 1,-1 1,-20 8</inkml:trace>
  <inkml:trace contextRef="#ctx0" brushRef="#br0" timeOffset="11019.935">7085 3557,'-23'18,"5"-5,1 1,0 1,0 1,2 0,0 1,1 0,1 2,-8 13,19-29,1-1,0 1,0 0,0-1,0 1,0 0,1 0,-1-1,1 1,0 0,0 0,0 0,0 0,0 0,1-1,-1 1,1 0,0 0,-1-1,1 1,1 0,-1-1,0 1,1-1,-1 1,1-1,0 0,0 0,0 0,0 0,0 0,0 0,0 0,1-1,-1 1,1-1,-1 1,1-1,-1 0,1 0,0 0,0-1,-1 1,2-1,9 4,0-2,1 0,-1 0,1-1,-1-1,1 0,0-1,-1-1,0 0,1-1,-1 0,0-1,0 0,-1-1,12-6,171-115,-185 119,15-13,-1 0,0-1,-2-2,0 0,-2-1,17-26,-29 38,-1 1,0-1,-1-1,0 0,-1 1,-1-2,0 1,0 0,-2-1,1 0,-2 1,0-1,0 0,-2 0,1 0,-2 0,0 0,1 9,0 0,-1-1,0 1,0 0,0 0,-1 0,1 1,-1-1,0 1,-1-1,1 1,-1 0,0 0,0 0,0 1,0-1,0 1,-1 0,0 0,0 1,1 0,-2-1,1 1,0 1,0-1,0 1,-1 0,1 0,-1 1,-4 0,-4-1,0 1,0 1,1 1,-1 0,0 0,1 2,0-1,0 2,0 0,0 0,1 1,-1 1,-5 4,-1 2,2 0,-1 1,2 1,0 0,1 1,0 1,1 0,2 1,-1 1,2 0,0 0,2 1,-7 18,13-29,1 1,0-1,1 1,-1-1,2 1,-1 0,2-1,-1 1,1 0,1-1,-1 1,2-1,-1 1,1-1,1 0,0 0,0-1,1 1,0-1,0 0,1 0,0 0,0-1,1 0,6 5,7 8,2-2,0-1,2-1,-1 0,2-2,0-1,1-1,11 3,21 5,2-2,0-3,1-2,0-3,1-3,4-2,-24-3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3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706 367,'0'0,"1"0,-1-1,0 1,0-1,1 1,-1-1,0 1,0-1,0 1,0-1,0 1,0-1,0 1,0-1,0 1,0-1,0 1,0 0,0-1,0 1,0-1,-1 1,1-1,0 1,0-1,0 1,-1-1,1 1,0 0,-1-1,1 1,0 0,-1-1,1 1,0 0,-1-1,1 1,-1 0,1 0,-1 0,1-1,-1 1,1 0,0 0,-1 0,1 0,-1 0,1 0,-1 0,1 0,-1 0,1 0,-1 0,1 0,-1 0,1 0,-1 0,1 1,-23-7,1 2,-1 1,0 1,0 1,0 0,0 2,-3 1,-31 0,-128 15,177-16,0 1,0 1,0-1,0 1,0 0,1 1,-1 0,1 0,0 1,0-1,1 2,-1-1,1 1,0 0,1 0,-1 0,1 1,1 0,-1 0,1 0,0 1,2-3,0 0,0 0,0 1,0-1,1 0,0 1,0-1,1 1,-1-1,1 1,0 0,1-1,-1 1,1-1,0 1,1-1,-1 0,1 1,0-1,1 0,-1 0,1 0,0-1,0 1,0 0,1-1,0 0,-1 0,1 0,1 0,-1-1,1 0,-1 0,1 0,0 0,0-1,0 0,2 1,16 2,1-1,-1-1,1 0,-1-2,1-1,-1-1,6-2,35 0,-43 2,3 0,-40 8,5-4,-55 14,1 4,1 2,1 3,0 3,50-22,0 2,0-1,1 1,0 1,1 0,0 1,1 0,0 1,-8 11,15-19,0 1,0-1,0 1,1 0,0 0,0 0,0 0,0 0,1 0,0 1,0-1,0 1,1-1,0 0,0 1,0-1,1 1,-1-1,1 0,1 1,-1-1,1 0,0 0,0 0,0 0,1 0,0 0,2 2,2-1,1 0,1-1,-1 0,1-1,0 1,0-2,0 1,0-1,1-1,-1 0,1 0,0-1,-1 0,1 0,0-1,0-1,-1 0,1 0,0 0,7-4,68-18,-60 11</inkml:trace>
  <inkml:trace contextRef="#ctx0" brushRef="#br0" timeOffset="507.78">451 0,'-20'49,"2"0,1 2,-8 50,-2 5,-72 245,-16 50,86-209,34-152,4-28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4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1,'-17'30,"-135"335,87-232,63-130,-1 0,1 1,0-1,0 1,0 0,1 0,-1-1,1 1,0 0,0 0,0 1,1-1,0 0,-1 0,1 0,1 0,-1 0,1 0,-1 0,1 0,0 0,0 0,1 0,-1 0,1 0,0-1,0 1,0-1,1 1,-1-1,1 0,0 0,0 0,0 0,0 0,0-1,1 1,-1-1,1 0,-1 0,3 0,15 2,1-1,-1-2,0 0,1-1,-1-1,18-3,73-18,-102 26,-5 1</inkml:trace>
  <inkml:trace contextRef="#ctx0" brushRef="#br0" timeOffset="283.909">0 282,'24'0,"18"0,6 0,0 0,-4 0,-4 0,-4 0,-4 0,-2 0,-1 0,-2 0,1 0,-1 0,0 0,1 0,0 0,-5 0</inkml:trace>
  <inkml:trace contextRef="#ctx0" brushRef="#br0" timeOffset="681.929">819 395,'14'0,"15"0,6 0,4 0,-2-4,-1-3,-3 1,-1 2,-2 0,-1 2,-1 1,0 0,-1 1,-4 5,-11 2,-7-1</inkml:trace>
  <inkml:trace contextRef="#ctx0" brushRef="#br0" timeOffset="930.629">875 593,'29'-5,"19"-1,6 0,-1 1,-5 1,-6 2,-10 1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1,'1'1,"0"0,1 1,-1-1,0 1,0-1,0 1,-1-1,1 1,0 0,-1-1,1 1,-1 0,1 0,-1-1,0 1,0 0,0 0,0 0,0-1,0 1,0 0,0 0,-1-1,1 1,-1 0,1 0,-1-1,0 1,0-1,0 1,0 0,-1 0,2-1,-16 40,-2-2,-1 0,-2-1,-2-1,-2-1,-26 30,37-50,1 0,0 1,1 1,1 0,1 0,0 1,2 0,0 1,-2 10,9-26,0 0,1-1,-1 1,1 0,0 0,0-1,0 1,1 0,-1 0,1-1,0 1,0-1,0 1,1-1,-1 1,1-1,0 0,0 1,0-1,0 0,1 0,-1-1,1 1,0 0,-1-1,1 0,0 1,1-1,-1-1,0 1,0 0,1-1,-1 1,1-1,0 0,-1 0,1-1,0 1,0-1,26 3,0-2,0-1,-1-1,1-2,0-1,0-1,19-7,-19 6,32-19,-49 14</inkml:trace>
  <inkml:trace contextRef="#ctx0" brushRef="#br0" timeOffset="269.984">0 311,'19'5,"31"-3,16-3,1 0,0 0,-7-1,-9 1,-4-4,-5-2,-4 1,-5 1,-2 2,-7 1</inkml:trace>
  <inkml:trace contextRef="#ctx0" brushRef="#br0" timeOffset="769.449">791 424,'14'-1,"0"1,1 0,-1 1,1 1,-1 0,0 1,0 0,0 2,0-1,-1 1,0 1,4 3,-15-8,0 0,-1 0,1 1,-1-1,1 1,-1-1,1 1,-1-1,0 1,0 0,0 0,0-1,0 1,0 0,0 0,-1 0,1 0,-1 0,1 0,-1 0,0 0,0 0,0 0,0 1,0-1,0 0,-1 0,1 0,-1 0,1 0,-1 0,0 0,0 0,1-1,-1 1,-1 0,1 0,0-1,0 1,-1 0,-65 65,56-59,1 1,-33 32,43-40,-1 0,1 0,-1 0,1 0,-1 0,1 0,-1 0,1 0,0 0,0 0,0 0,-1 0,1 0,0 0,0 0,0 0,1 0,-1 0,0 0,0 0,0 0,1 0,-1 0,1 0,-1 0,1 0,-1 0,1 0,-1 0,1 0,0 0,0-1,-1 1,1 0,0-1,0 1,0 0,0-1,0 1,-1-1,1 1,0-1,0 0,0 1,0-1,1 0,-1 0,0 0,0 0,13 4,1-2,-1 0,0-1,0 0,1-1,-1-1,0 0,1-1,-1 0,0-1,10-4,23-3,-23 6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1,'-12'108,"10"-96,0-1,0 1,1 0,0 0,1 0,1 0,0-1,0 1,4 11,-4-19,0 0,1 0,-1 0,1 0,0-1,0 1,0 0,0-1,1 0,0 1,-1-1,1 0,0 0,1 0,-1-1,0 1,1-1,0 0,-1 0,1 0,0 0,0-1,0 0,0 0,0 0,0 0,0 0,1-1,0 1,8-4,-1 0,0-1,0 0,0-1,-1 0,1-1,-1 0,0 0,-1-2,0 1,0-1,-1-1,1 1,-2-2,0 1,0-1,0 0,3-8,5-5,-13 18,0-1,0 1,0-1,1 1,0 0,0 1,0-1,1 1,0 0,-1 0,1 0,1 0,-1 1,0 0,1 0,0 1,0-1,4 0,-6 4,0 0,-1 0,1 1,0 0,0 0,-1 0,1 0,-1 0,0 0,0 1,0 0,0 0,0 0,0 0,-1 0,2 3,12 10,-11-10,0-1,0 0,1 0,0-1,0 0,0 0,0 0,0-1,1 0,0 0,-1-1,1 0,0 0,0 0,1-1,-1 0,0 0,0-1,0 0,1 0,-1-1,0 0,0 0,0-1,0 1,0-2,0 1,0-1,-1 0,5-3,1 0,0-1,0 0,-1-1,0 0,0-1,-1 0,0-1,-1 0,0-1,0 0,-1 0,3-7,-3 2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1,'0'13,"0"105,5-1,8 23,0 85,6-122,-18-101,0 0,0 1,0-1,0 0,0 1,0-1,0 0,1 0,-1 0,1 0,-1 0,1-1,0 1,0 0,0-1,0 1,0-1,0 0,0 1,1-1,-1 0,0 0,1-1,-1 1,0 0,1-1,-1 0,1 1,-1-1,1 0,-1 0,1 0,-1-1,1 1,-1-1,1 1,-1-1,3-1,160-119,-162 120,0 1,1 0,-1 0,0 0,1 0,-1 1,0-1,0 1,1 0,-1 0,0 0,0 0,0 0,0 1,0-1,0 1,-1 0,1 0,0 0,-1 0,0 1,1-1,-1 1,0-1,0 1,0 0,-1-1,1 1,-1 0,1 0,-1 1,0-1,0 0,0 0,-1 0,1 1,-1-1,0 0,0 3,11 23,20 43,-21-54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1 245,'21'-2,"0"-1,0-1,0 0,-1-2,0 0,0-1,0-1,-1-1,0-1,-1 0,0-2,0 0,4-5,-19 15,-1 0,1 0,0-1,-1 1,1-1,-1 0,0 0,0 0,0 0,0 0,-1 0,1 0,-1-1,0 1,0 0,0-1,0 1,-1-1,1 0,-1 1,0-1,0 1,0-1,0 1,-1-1,1 1,-1-1,0 1,0-1,-1 1,1 0,-1-1,1 1,-1 0,0 0,0 0,0 0,-1 1,1-1,-1 0,1 1,-1 0,0 0,-4 1,1 2,0-1,-1 1,1-1,0 2,0-1,0 1,0 0,0 0,0 1,0-1,0 1,1 1,0-1,0 1,0 0,0 0,0 0,1 1,0 0,-1-1,2 2,-2 0,-8 8,1 1,0 0,1 1,1 0,0 1,1 0,1 0,0 1,2 0,0 0,-1 7,7-20,0-1,0 1,0-1,0 1,1-1,0 0,0 1,0-1,0 0,1 1,-1-1,1 0,0 0,0 0,1-1,-1 1,1 0,0-1,0 0,0 1,1-1,-1 0,1-1,-1 1,1-1,0 0,0 1,0-2,0 1,0 0,0-1,1 0,-1 0,1 0,-1 0,0-1,4 0,16 2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1 287,'197'-266,"-172"246,-14 44,-11-11,-1-9,0 1,0 0,0-1,1 1,0 0,0 0,0-1,1 1,0 0,-1 0,2-1,-1 1,0-1,1 1,0-1,0 0,0 1,1-1,-1 0,1 0,0-1,0 1,0-1,1 1,-1-1,1 0,0 0,0-1,0 1,0-1,0 0,1 0,-1 0,3 0,5-2,0-1,0 0,0-1,0-1,-1 1,1-2,-1 0,0 0,0-1,0 0,-1-1,0-1,0 1,0-1,-1-1,0 0,0 0,-1-1,0 0,-1 0,2-4,4-4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47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1 561,'2'6,"0"1,1 0,0-1,0 1,0-1,1 0,0 0,0 0,1 0,0-1,0 0,0 0,0 0,1-1,0 0,-1 0,2 0,-1 0,0-1,1 0,0-1,-1 0,1 0,0 0,0 0,0-1,1-1,-1 1,0-1,0 0,0-1,0 0,0 0,0 0,0-1,0 0,0 0,3-2,29-25,-3-1,0-1,-2-2,-2-2,-1-1,-1-1,9-19,36-41,-20 33,2 2,55-43,-49 60,-61 44,-1 0,1 0,-1 1,1-1,0 0,-1 1,1-1,0 1,0-1,-1 1,1 0,0-1,0 1,-1 0,1 0,0 1,0-1,-1 0,1 0,0 1,0-1,-1 1,1 0,-1-1,1 1,0 0,-1 0,1 0,-1 0,0 0,1 0,-1 1,0-1,0 0,0 1,0-1,0 1,0-1,0 1,0 0,3 11,-1-1,-1 1,0 0,-1 0,0 0,-1-1,-1 1,-1 12,0 7,4 5,-2 0,-2-1,-2 1,-1-1,-1 0,-3 0,0 0,-3-1,0-1,-3 0,0-1,-15 20,19-35,-2 0,0-1,-1-1,-1-1,-1 0,0 0,0-2,-2 0,0-1,0 0,-1-2,0 0,-1-2,-9 4,26-11,-1 0,0 0,1 0,-1-1,1 1,-1-1,0 0,1 0,-1 0,0-1,1 1,-1-1,0 0,1 0,-1 0,1 0,0-1,-1 1,1-1,0 0,0 0,0 0,0 0,0-1,0 1,1-1,-1 0,1 1,0-1,0 0,0-1,0 1,0 0,1 0,0-1,-1 1,1-1,0 1,1-1,-1 0,1 1,-1-1,1-1,1-9,0 0,1 0,0 1,1-1,0 0,1 1,1 0,0 0,1 0,0 1,1 0,1 0,0 0,5-5,4-8</inkml:trace>
  <inkml:trace contextRef="#ctx0" brushRef="#br0" timeOffset="401.954">1412 362,'-10'21,"2"1,0 0,1 0,1 1,2 0,0-1,1 2,1-1,2 0,0 0,1 1,4 17,-4-37,1 1,0-1,0 0,0 0,1-1,-1 1,1 0,0-1,0 0,0 1,0-1,1 0,-1-1,1 1,0-1,0 1,0-1,0 0,0-1,0 1,0-1,1 0,-1 0,1 0,-1 0,1-1,-1 0,1 0,2 0,5 0,1-1,-1-1,1 1,-1-2,0 0,0 0,0-1,-1-1,1 0,2-2,-6 2,0-1,-1 0,1 0,-1-1,0 0,-1 0,0 0,0-1,-1 0,1 0,-2-1,1 1,-1-1,-1 0,0 0,0 0,0-1,-1 1,-1-1,0 1,0-1,-1 0,0 1,0-1,-1 1,-1-1,1 1,-2-1,1 1,-1 0,-1 0,1 0,-5-6,2 7,0-1,-1 1,0 0,-1 1,0 0,0 0,0 0,-1 1,0 0,0 1,-1 0,1 1,-1 0,0 0,0 1,-1 0,1 1,0 0,-1 1,0 0,1 0,-1 1,0 1,1 0,-1 0,1 1,-1 0,1 1,0 0,0 1,0 0,1 1,-1 0,1 0,0 1,0 0,1 0,0 1,0 0,-2 3,-10 14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5,'29'129,"113"272,-39-127,-102-274,-1-1,0 0,1 1,-1-1,0 0,1 1,-1-1,1 1,-1-1,1 1,-1-1,1 1,0-1,-1 1,1-1,0 1,-1 0,1-1,0 1,-1 0,1-1,0 1,-1 0,1 0,0 0,0 0,-1 0,1 0,0 0,0 0,-1 0,1 0,0 0,0 1,-1-1,1 0,0 0,-1 1,1-1,0 0,-1 1,1-1,0 1,-1-1,1 1,-1-1,1 1,-1-1,1 1,-1 0,0-1,1 1,-1-1,1 1,-1 0,0 0,0-1,0 1,1 0,-1 0,0-1,0 1,0 0,0 0,0-1,0 1,0 0,0-1,-1 1,1 1,71-197,-22 93,-4-1,25-93,-22-15,-45 197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41,'43'0,"34"-4,8-3,-5 1,-12 2,-12 0,-11 2,-9 1,-5 0,-3-3,-2-3,-5 6,-11 3,-7 1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58,'38'-4,"32"-3,9-3,1-2,-9 3,-11 2,-12 3,-3 1,-6 2,-4 1,-3 0,-7 0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6,'-20'23,"0"0,1 1,2 1,0 0,2 1,0 1,2 1,2 0,-8 24,18-47,0 1,0-1,0 0,1 0,-1 0,1 0,0 1,1-1,0 0,-1 0,2 0,-1 0,0 0,1 0,0 0,0 0,1-1,-1 1,1-1,0 0,0 1,0-1,1-1,0 1,-1 0,1-1,1 0,-1 0,0 0,1 0,-1-1,1 0,0 0,0 0,4 1,9 2,1 0,-1-1,1-1,0-1,0 0,0-2,0 0,0-1,0-1,-1-1,1 0,-1-2,1 0,-1-1,0-1,-1 0,0-1,0-1,-1-1,8-6,-17 11,5-1,0-1,-1 0,1-1,-2 0,1 0,-1-1,-1-1,1 0,-2 0,1-1,-1 0,-1 0,0 0,-1-1,0-1,-1 1,0-1,1-5,-8 10,0 0,0 0,-1 0,0 0,0 0,0 1,-1 0,-1 0,1 0,-1 0,0 1,-1-1,1 1,-1 0,0 1,-1 0,1 0,-1 0,0 1,-1 0,1 0,0 1,-1 0,0 0,0 1,-3-1,-129-18,103 21</inkml:trace>
  <inkml:trace contextRef="#ctx0" brushRef="#br0" timeOffset="3630.884">565 35,'0'-5,"-5"-1,-6-1,-6 2,-6 2,-2 1,-3 1,4 5,1 2,-1 1,5 3,9 0,12-2,5-1</inkml:trace>
  <inkml:trace contextRef="#ctx0" brushRef="#br0" timeOffset="4180.932">1 289,'0'-1,"1"0,0 0,0 0,0 0,0 0,1 0,-1 0,0 0,0 0,0 1,1-1,-1 1,0-1,1 1,-1-1,1 1,-1 0,0-1,1 1,-1 0,1 0,-1 0,0 0,1 1,-1-1,1 0,-1 0,0 1,1-1,-1 1,0-1,1 1,0 0,13 2,140-22,-14 3,-1-7,28-12,-2 0,365-54,-431 73,-58 10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4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170 227,'116'13,"40"-3,82-34,-159 24,-79 1</inkml:trace>
  <inkml:trace contextRef="#ctx0" brushRef="#br0" timeOffset="265.38">1 537,'38'5,"37"-4,10-1,-4-1,-6-5,-12-2,-11 1,-10 1,-7 2,-5 2,-3-4,-6-1</inkml:trace>
  <inkml:trace contextRef="#ctx0" brushRef="#br0" timeOffset="797.033">282 1,'243'82,"-199"-68,-22-8,1 1,-1 1,0 0,-1 2,0 1,0 1,-1 0,-1 2,8 6,-22-14,0-1,0 1,-1 0,1 0,-1 1,-1-1,1 1,-1 0,-1 0,1 0,-1 0,0 1,-1-1,0 0,0 1,0-1,-1 1,0-1,-1 1,1-1,-1 1,-1-1,0 0,0 1,0-1,-1 0,0 0,-4 6,-12 16,-2-2,-1 0,-1-1,-1-1,-1-1,-1-2,-2 0,-6 2,-171 113,171-93,23-22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0,'5'101,"5"0,14 59,-7-50,13 98,-3-102,-27-105,0-1,1 1,-1 0,0-1,0 1,1-1,-1 1,0-1,1 1,-1-1,0 1,1-1,-1 1,1-1,-1 1,1-1,-1 0,1 1,-1-1,1 0,-1 0,1 1,0-1,-1 0,1 0,-1 0,1 0,0 0,-1 1,1-1,0 0,-1-1,1 1,-1 0,1 0,0 0,-1 0,1 0,-1-1,1 1,0 0,-1 0,1-1,-1 1,1 0,-1-1,1 1,-1-1,0 1,1-1,-1 1,1-1,-1 1,0-1,1 1,-1-1,0 0,21-38,-18 32,154-387,-85 183,-69 187</inkml:trace>
  <inkml:trace contextRef="#ctx0" brushRef="#br0" timeOffset="271.344">621 621,'-4'34,"-3"15,1 5,1-3,2-9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1 255,'29'0,"28"-5,10-1,-2 0,-2 1,-7 2,-9 0,-7-3,-6-1,-3 1,-3 1,-1 2,-5 1</inkml:trace>
  <inkml:trace contextRef="#ctx0" brushRef="#br0" timeOffset="245.001">199 1,'10'38,"3"28,-1 7,-2-5,-3-8,-8-10,-3-8,-1-7,5-10,2-3,2-7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452 143,'0'569,"0"-559,0-1,-1 1,-1 0,1 0,-1-1,-1 1,0-1,0 0,-1 1,-4 5,-2 0</inkml:trace>
  <inkml:trace contextRef="#ctx0" brushRef="#br0" timeOffset="302.827">1 200,'43'-14,"43"-10,17-6,0 3,-8 1,-11 5,-9 6,-8 0,-11 4,-10 3,-8 2,-6 4,-8 6,-8 7,-7 2</inkml:trace>
  <inkml:trace contextRef="#ctx0" brushRef="#br0" timeOffset="767.594">1016 623,'-4'10,"-3"17,1 9,1 4,-3-6,-1-4,2-1,2-2,1 0,2 0,1-10,1-7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34,'0'109,"5"-1,4 1,13 39,16 16,-22-99,-16-64,0-1,0 1,0-1,1 1,-1 0,0-1,1 1,-1-1,0 1,1-1,-1 0,1 1,-1-1,1 1,-1-1,1 0,-1 1,1-1,-1 0,1 1,-1-1,1 0,0 0,-1 0,1 0,-1 0,1 1,0-1,-1 0,1 0,0 0,-1-1,1 1,-1 0,1 0,0 0,-1 0,1 0,-1-1,1 1,-1 0,1-1,-1 1,1 0,-1-1,1 1,-1-1,1 1,-1 0,1-1,-1 1,0-1,1 0,-1 1,0-1,0 1,1-1,-1 1,0-1,0 0,0 1,0-1,0 1,21-42,-20 39,54-139,-30 74,2 1,3 1,3 1,24-33,46-65,-94 142</inkml:trace>
  <inkml:trace contextRef="#ctx0" brushRef="#br0" timeOffset="451.379">480 598,'165'-32,"-165"32,1 0,0 0,0 0,0 0,-1 0,1 0,0 0,0 0,-1 0,1 0,0 0,0 0,-1 1,1-1,0 0,-1 0,1 1,0-1,-1 1,1-1,0 1,-1-1,1 1,-1-1,1 1,-1-1,1 1,-1 0,1-1,-1 1,0 0,1-1,-1 1,0 0,0-1,1 1,-1 0,0 0,0-1,0 1,0 0,0 0,0-1,0 1,0 0,0 0,-1-1,1 1,0 0,0 0,-1-1,1 1,0 0,-1-1,1 1,-1 0,1-1,-1 1,1-1,-1 1,1 0,-32 39,31-39,-11 12,-49 65,59-75,1 0,-1 0,1 0,0 0,0 0,1 0,-1 0,1 1,0-1,-1 0,1 0,1 1,-1-1,0 0,1 0,-1 0,1 0,0 0,0 1,1-1,-1-1,0 1,1 0,0 0,0-1,0 1,0 0,2 1,5 2,1-1,0 0,1 0,-1-1,1 0,0-1,0 0,1-1,-1 0,0 0,1-1,-1-1,0 0,1-1,-1 0,1-1,-1 0,0 0,0-2,0 1,-1-1,2-1,72-24,-59 23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1 283,'53'0,"22"0,3 0,-7 0,-10 0,-12 0,-8 0,-7 0,-4 0,-8-5,-7-2</inkml:trace>
  <inkml:trace contextRef="#ctx0" brushRef="#br0" timeOffset="255.112">284 0,'-5'38,"-2"28,1 7,1-5,6-8,4-10,0-8,4-7,1-5,-2-2,3-6,0-2,-2 0,-3-3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59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62 481,'-3'2,"0"-1,1 1,-1 0,0 0,1 0,-1 0,1 1,0-1,0 1,0-1,0 1,0 0,1 0,-1-1,1 1,0 0,0 1,0-1,0 1,-5 15,1 0,1 1,1-1,0 1,2 0,0-1,1 1,1 0,1 0,4 13,-6-27,1-1,0 1,0-1,0 1,1-1,0 0,0 0,0 0,1 0,0 0,-1 0,2-1,-1 1,1-1,-1 0,1 0,0 0,0-1,1 1,-1-1,1 0,0 0,0-1,0 1,0-1,0 0,0-1,1 1,-1-1,0 0,1 0,-1-1,1 1,0-1,0-1,9-3,-1-1,1-1,-1 0,0-1,0 0,-1-1,0-1,-1 0,0-1,0 0,-1-1,0 0,-1-1,0 0,-1 0,0-1,2-6,74-115,-83 133,-1 0,1 1,-1-1,1 1,0 0,0-1,-1 1,1 0,0 0,0 0,-1 0,1 0,0 1,-1-1,1 0,0 1,-1-1,1 1,0 0,-1 0,1-1,-1 1,1 0,-1 0,0 0,1 1,-1-1,0 0,0 0,0 1,0-1,0 1,0-1,0 1,0-1,0 1,-1-1,1 1,-1 0,1-1,-1 1,0 0,0 0,1-1,-1 1,0 0,-1 1,6 7,-1 0,0 0,1 0,1 0,-1 0,1-1,1 0,0 0,0-1,1 1,0-2,0 1,1-1,0 0,0-1,0 0,1-1,0 0,0 0,1-1,-1 0,1-1,0 0,6 0,-9-2,-1 0,1 0,-1-1,1 0,-1-1,1 1,-1-1,1-1,-1 1,0-1,1-1,-1 1,0-1,-1-1,1 1,0-1,-1 0,0-1,0 1,0-1,-1 0,1-1,-1 1,0-1,-1 0,0 0,0-1,0 1,0-1,-1 0,-1 0,1-2,3-100,-7 85</inkml:trace>
  <inkml:trace contextRef="#ctx0" brushRef="#br0" timeOffset="585.363">1134 1,'0'49,"0"113,17 124,1-129,-18-155,1 1,0-1,0 1,0-1,0 0,0 1,0-1,0 0,1 0,-1 0,1 0,0 0,0 0,-1 0,1-1,0 1,1-1,-1 1,0-1,0 0,0 0,1 0,-1 0,1 0,-1 0,1-1,-1 1,1-1,-1 0,1 0,-1 0,1 0,-1 0,1 0,-1-1,1 1,-1-1,1 0,-1 1,2-2,93-52,1-25,-96 80,1 0,-1 0,0 0,0 0,0 0,0 1,-1-1,1 1,0-1,-1 1,1 0,-1-1,1 1,-1 0,0 0,1 0,-1 0,0 0,-1 0,1 0,0 1,0-1,-1 0,0 0,1 1,-1-1,0 0,0 0,0 1,0-1,-1 0,1 1,-1 0,3 12,0-1,0-1,1 1,1-1,0 0,0 0,1-1,1 1,1-1,-1-1,8 11,-2-8,-5-4</inkml:trace>
  <inkml:trace contextRef="#ctx0" brushRef="#br0" timeOffset="1085.927">1727 707,'17'2,"0"-1,0-1,0-1,0 0,0-1,-1-1,1-1,-1 0,1-1,-1-1,-1 0,1-1,-1-1,0 0,-1-1,0-1,0 0,-1-1,6-6,-17 14,0 1,0 0,0-1,-1 1,1-1,-1 1,0-1,1 0,-1 0,0 0,-1 1,1-1,0 0,-1 0,0 0,0 0,0 0,0 0,0 0,0 0,-1 0,1 0,-1 0,0 0,0 0,0 1,0-1,-1 0,1 1,-1-1,1 1,-1-1,0 1,0 0,0-1,0 1,-1 0,1 1,0-1,-1 0,0 1,1-1,-1 1,0 0,1 0,-1 0,-3-1,-6 2,0 0,-1 1,1 0,0 1,0 0,0 1,0 0,0 1,1 0,-1 1,1 1,0-1,1 2,-1-1,1 2,1-1,-1 1,1 1,1-1,0 2,0-1,0 1,-4 9,3-9,1 0,0 1,1 0,0 0,1 1,0-1,1 2,1-1,-1 0,2 1,0 0,0 4,2-11,0-1,1 1,0-1,0 1,0 0,1-1,0 1,0-1,1 1,-1-1,1 0,0 1,0-1,1 0,0 0,0-1,0 1,0 0,1-1,0 0,0 0,0 0,0 0,0-1,1 0,0 0,-1 0,1 0,4 1,11 2,-1-2,1 0,0-1,0-1,0 0,1-2,-1 0,0-2,0 0,0-1,0-1,0-1,-1-1,0 0,1-2,14-2</inkml:trace>
  <inkml:trace contextRef="#ctx0" brushRef="#br0" timeOffset="1532.062">2264 763,'-1'1,"0"0,0 0,0 0,0 0,0 0,1 1,-1-1,1 0,-1 1,1-1,-1 0,1 1,0-1,-1 0,1 1,0-1,0 1,0-1,0 0,1 1,-1-1,0 1,0-1,1 0,-1 1,1-1,-1 0,1 1,0-1,0 0,-1 0,1 0,0 0,0 1,0-1,0 0,0-1,0 1,0 0,1 0,-1 0,0-1,0 1,1 0,0-1,11-6,-1-1,1 0,-1-1,-1-1,0 1,0-2,0 0,-1 0,-1-1,0 0,0 0,1-5,39-42,19-12,-68 70,1 0,0 1,0-1,0 0,-1 0,1 1,0-1,-1 1,1-1,0 1,-1-1,1 1,0-1,-1 1,1-1,-1 1,1 0,-1-1,1 1,-1 0,0 0,1-1,-1 1,0 0,1 0,-1-1,0 1,0 0,0 0,0 0,0-1,0 1,0 0,0 0,0 0,0 0,0-1,-1 1,1 0,0 0,0 1,-1 6,1 0,1 0,-1 0,1 0,1 0,0 0,0 0,0 0,1-1,0 1,1-1,-1 0,1 1,1-2,-1 1,1-1,1 1,-1-1,1-1,0 1,0-1,1 0,-1 0,1-1,0 0,3 1,-3-2,1-1,-1 0,0 0,0-1,1 0,-1 0,1 0,-1-1,1-1,-1 1,1-1,-1 0,0-1,1 0,-1 0,0 0,0-1,-1 0,1-1,0 1,-1-1,0 0,0-1,0 0,0 0,-1 0,0 0,1-3,6-3,0-2,-1 1,0-1,-1-1,-1 0,0 0,-1-1,0 0,-2-1,1 0,2-14,-5 7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0 428,'24'0,"17"0,8 0,-2 0,-2 0,-5 0,-4 0,-4 0,-2 0,-1 0,-2-5,1-1,-1 0,0 1,1 2,0 1,-5 0</inkml:trace>
  <inkml:trace contextRef="#ctx0" brushRef="#br0" timeOffset="225.971">0 711,'39'0,"31"0,14 0,-3 0,-10 0,-13 0,-11 0,-14 0</inkml:trace>
  <inkml:trace contextRef="#ctx0" brushRef="#br0" timeOffset="1346.39">1242 33,'0'34,"0"25,0 12,0-1,0-7,0-11,0-8,0-7,0-6,0-2,0-2,0-1,0 1,0-1,-5-3,-1-7</inkml:trace>
  <inkml:trace contextRef="#ctx0" brushRef="#br0" timeOffset="1596.588">790 146,'48'-14,"40"-10,15-1,-1 4,-8 1,-16 4,-10 4,-13 4,-11 4,-8 3,-5 5,-8 3</inkml:trace>
  <inkml:trace contextRef="#ctx0" brushRef="#br0" timeOffset="2066.416">1552 428,'212'79,"-210"-78,1 0,-1 0,1 1,-1-1,0 1,0 0,1 0,-1-1,0 1,-1 1,1-1,0 0,-1 0,1 1,-1-1,0 1,1-1,-1 1,-1 0,1-1,0 1,-1 0,1 0,-1-1,0 1,0 0,0 0,0-1,0 1,-1 0,1 0,-1 0,0-1,1 1,-1-1,-1 1,1 0,0-1,-1 0,1 1,-1-1,0 0,1 0,-1 0,0 0,-1 0,1 0,-2 1,-196 139,199-142,0 1,0 0,0-1,0 1,0 0,0 0,0 0,0 0,1 0,-1 0,0 0,1 0,-1 0,0 0,1 1,-1-1,1 0,0 0,-1 0,1 1,0-1,0 0,0 0,0 1,0-1,0 0,0 1,0-1,0 0,1 0,-1 1,1-1,-1 0,1 0,-1 0,1 0,-1 0,1 1,0-1,0 0,0-1,-1 1,1 0,0 0,0 0,0 0,0-1,1 1,-1 0,0-1,0 1,0-1,0 1,1-1,0 0,74 11,-46-13,-1-2,1 0,-1-3,0 0,21-9,-42 13,16-4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3.5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1835,'112'-191,"8"5,9 5,7 7,43-35,-8 34,-57 59,88-114,-196 221,-1 5,-1 0,-1-1,1 0,-1 0,0 0,0 0,0-1,-1 1,1-1,-1 1,-1-1,1 0,0-3,-3 8,0 0,-1 0,1 0,0 1,0-1,0 0,0 1,-1-1,1 1,0-1,0 1,-1 0,1 0,0-1,-1 1,1 0,-1 0,1 0,0 0,-1 1,1-1,0 0,-1 0,1 1,0-1,0 1,-1-1,1 1,0 0,0-1,0 1,0 0,0 0,0 0,0 0,0 0,0 0,0 0,0 0,1 0,-1 1,-33 22,0-2,-1-1,-1-1,-1-2,-4-1,-84 36,124-53,0 0,-1 0,1 0,0 1,0-1,0 1,0-1,0 1,0-1,0 1,0-1,0 1,0 0,0 0,0 0,0-1,0 1,1 0,-1 0,0 0,1 0,-1 0,1 0,-1 0,1 1,-1-1,1 0,0 0,-1 0,1 0,0 1,0-1,0 0,0 0,0 0,0 1,1-1,-1 0,0 0,0 0,1 0,-1 0,1 0,-1 1,1-1,-1 0,1 0,0 0,0-1,-1 1,1 0,0 0,0 0,1 0,58 42,-54-40,28 16,4 2,0 2,-2 1,0 2,13 13,-48-38,-1 0,0 0,1 1,0-1,-1 0,1 0,0 0,-1 0,1 0,0 0,0 0,0 0,0 0,0-1,0 1,0 0,0 0,0-1,1 1,-1-1,0 1,0-1,1 1,-1-1,0 0,0 0,1 0,-1 0,0 0,1 0,-1 0,0 0,1 0,-1 0,0-1,0 1,1 0,-1-1,0 0,0 1,0-1,0 1,0-1,0 0,0 0,0 0,0 0,0 0,0 0,2-13,-1 0,0-1,-1 1,-1-1,0 0,-1 1,-1-1,0 1,-1 0,0 0,-1 0,-3-4,2 2,0 1,-2 0,0 0,0 1,-2 0,1 0,-2 1,-4-5,11 13,-2 0,1 0,0 1,-1-1,0 1,0 0,0 0,-1 1,1-1,-1 1,0 1,0-1,0 1,0 0,0 0,-1 1,1 0,-1 0,1 0,0 1,-1 0,-1 0,-10 4</inkml:trace>
  <inkml:trace contextRef="#ctx0" brushRef="#br0" timeOffset="374.912">1694 1,'-16'4,"0"2,1 0,0 1,0 1,1 0,0 1,0 0,1 1,0 1,1 0,0 1,1 0,0 0,1 2,0-1,1 1,1 0,0 1,1 0,1 0,-1 4,5-10,1-1,0 1,1-1,-1 1,2 0,-1-1,1 1,1 0,0-1,0 1,0-1,1 0,0 0,1 0,0 0,0-1,0 1,1-1,1 0,-1 0,2 0,2 4,1-1,0 0,1 0,0-1,0-1,1 0,0-1,1 0,-1 0,1-2,1 1,9 1,-3-4,0-1,0-1,1 0,-1-2,0-1,0 0,1-1,-2-1,1-1,0-1,-1-1,0 0,-1-2,1 0,-2-1,1 0,-2-2,1 0,-2-1,1 0,-2-2,10-10,-18 19,0 1,-1-1,0 0,0 0,0 0,0-1,-1 0,0 1,-1-2,1 1,-2 0,1-1,-1 1,0-1,0 0,-1 0,0 1,0-1,-1 0,0 0,-1 0,1 0,-2 0,1 0,-1 1,0-1,-1 0,1 1,-2 0,1-1,-1 1,0 1,-2-4,-5 0,-1 1,0 0,-1 0,1 1,-1 1,-1 0,0 1,0 1,0 0,0 1,-1 0,1 1,-1 0,-13 1,-13-3</inkml:trace>
  <inkml:trace contextRef="#ctx0" brushRef="#br0" timeOffset="716.985">1185 227,'33'-8,"1"2,0 2,-1 1,1 1,0 2,0 2,0 1,2 1,-18-2,280 12,82-14,-141-2,-35 2,-163 16,-30-4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9.9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1753,'88'-169,"-39"101,59-82,82-84,122-120,64-86,-333 370,-62 77,-301 155,235-142,85-20,1 0,-1 0,0 0,1 0,-1 0,0 0,1 0,-1 0,0 1,1-1,-1 0,0 0,1 0,-1 0,0 1,1-1,-1 0,0 0,0 1,1-1,-1 0,0 1,0-1,0 0,1 1,-1-1,0 0,0 1,0-1,0 0,0 1,0-1,0 0,0 1,0-1,0 0,0 1,0-1,0 1,0-1,0 0,0 1,0-1,0 0,0 1,0-1,-1 0,1 1,0-1,0 0,0 1,-1-1,1 0,0 0,0 1,-1-1,1 0,0 0,-1 0,1 1,0-1,-1 0,1 0,0 0,-1 0,1 0,35 17,-30-15,64 26,-36-16,0 1,-1 3,-1 0,27 19,38 28,-95-62,-1-1,1 1,-1-1,1 0,0 1,-1-1,1 0,0 0,0 1,-1-1,1 0,0 0,-1 0,1 0,0 0,0 0,-1 0,1 0,0 0,-1-1,1 1,0 0,-1 0,1-1,0 1,-1 0,1-1,0 1,-1 0,1-1,-1 1,1-1,-1 1,1-1,-1 0,1 1,-1-1,1 1,-1-1,0 0,1 1,-1-1,0 0,0 1,0-1,1 0,-1 1,0-1,0 0,0 0,0 1,0-1,0 0,0 0,-1 1,1-1,0 0,0 1,0-1,-1 0,1 0,-2-52,-1 26,-2 0,0 0,-2 0,-1 1,-1 0,-1 0,-13-22,-58-86,64 125,13 15</inkml:trace>
  <inkml:trace contextRef="#ctx0" brushRef="#br0" timeOffset="372.435">1835 31,'-39'5,"0"2,0 2,1 1,0 2,-12 7,41-17,0 2,1 0,-1 0,1 0,0 1,1 0,-1 0,1 1,0 0,0 1,1-1,0 1,0 0,1 1,-1 0,2-1,-1 2,1-1,0 0,1 1,0 0,0 0,1 0,0 0,1 0,0 0,0 0,1 0,0 1,1-1,0 0,0 0,1 0,0 0,1 0,2 5,-1-6,1 0,0-1,1 1,0-1,0-1,0 1,1-1,0 0,0 0,1-1,0 0,0 0,0-1,0 0,0-1,1 1,0-2,0 1,5 0,7 1,0-1,0-1,0-1,0-1,0-1,0-1,0 0,3-2,-10 0,0 0,0-1,0 0,-1-1,1 0,-1-1,-1-1,0 0,0-1,0 0,-1-1,0 0,-1-1,0 0,-1 0,-1-1,1 0,-2-1,0 0,0 0,-1-1,-1 1,0-1,-1-1,0 1,-2 0,1-1,-2 0,0 1,0-9,-2 17,0-1,-1 0,1 1,-1-1,0 1,-1-1,0 1,0 0,0 0,-1 0,1 1,-2-1,1 1,0 0,-1 0,0 0,0 1,0 0,-1 0,0 0,1 0,-1 1,-1 0,1 0,0 1,-3-1,-15-3</inkml:trace>
  <inkml:trace contextRef="#ctx0" brushRef="#br0" timeOffset="704.866">1214 172,'116'20,"-86"-19,192 9,107-14,108-24,-331 23,-89-1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113 227,'59'21,"176"-15,69-34,-171 33,-116 2</inkml:trace>
  <inkml:trace contextRef="#ctx0" brushRef="#br0" timeOffset="281.604">1 481,'43'0,"43"0,12 0,-6 0,-14 0,-16 0,-13 0,-10 0,-7 0,-4 0,-2 0,-1 0,0 0,1 0,1-5,-5-1</inkml:trace>
  <inkml:trace contextRef="#ctx0" brushRef="#br0" timeOffset="746.744">480 1,'51'44,"138"39,-88-45,-9 23,-90-59,0 1,0-1,0 1,0 0,0-1,0 1,-1 0,0 0,1 0,-1 1,0-1,-1 0,1 0,0 0,-1 1,0-1,0 0,0 1,0-1,0 0,-1 1,1-1,-1 0,0 0,0 0,0 0,-1 0,1 0,-1 0,1 0,-1 0,-1 0,-9 12,-2 0,1-1,-2-1,0 0,-1-1,0 0,0-2,-18 9,-24 18,3-3,39-26,0 1,0 1,1 0,0 0,1 2,0 0,1 1,1 0,0 0,0 2,1-1,1 2,1-1,0 2,2 5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0 368,'53'-5,"27"-2,5 1,-8 1,-12 2,-12 0,-10 2,-8 1,-5 5,-7 1</inkml:trace>
  <inkml:trace contextRef="#ctx0" brushRef="#br0" timeOffset="216.925">29 678,'43'-5,"34"-1,13 0,-4-4,-12 0,-13 2,-8 2,-8 2,-7 2,-5 1,-8 1</inkml:trace>
  <inkml:trace contextRef="#ctx0" brushRef="#br0" timeOffset="579.353">1270 1,'-28'359,"29"-68,-13-239,6-52</inkml:trace>
  <inkml:trace contextRef="#ctx0" brushRef="#br0" timeOffset="828.473">876 1,'38'0,"37"0,15 0,-2 0,-8 0,-7 0,-11 0,-7 0,-8 0,-2 0,-4 0,-4 0,-4 0,-2 0,-8 0</inkml:trace>
  <inkml:trace contextRef="#ctx0" brushRef="#br0" timeOffset="1435.196">1581 481,'31'0,"-8"-2,0 2,0 1,0 1,-1 0,1 2,-1 1,15 5,-36-10,0 0,1 0,-1 1,0-1,0 0,0 1,0-1,0 1,0 0,0-1,0 1,0 0,0 0,0-1,0 1,-1 0,1 0,0 0,0 0,-1 0,1 0,-1 0,1 0,-1 0,1 0,-1 1,0-1,0 0,1 0,-1 0,0 0,0 1,0-1,0 0,0 0,-1 0,1 1,0-1,0 0,-1 0,1 0,-1 0,1 0,-1 0,1 0,-1 0,0 0,0 0,1 0,-1 0,0 0,0 0,0-1,0 1,-56 43,54-42,-6 3,-1 0,2 1,-1 1,1-1,0 1,0 1,1 0,-1 0,2 0,0 1,0-1,0 2,1-1,0 0,1 1,-3 8,7-15,0 0,0 0,1-1,-1 1,1 0,-1-1,1 1,0 0,0-1,0 1,1-1,-1 0,0 1,1-1,0 0,-1 0,1 0,0 0,0 0,0 0,0 0,0-1,1 1,-1-1,1 1,-1-1,1 0,-1 0,1 0,0 0,83 16,10-38,-75 17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1 120,'0'0,"1"-1,-1 1,0 0,1 0,-1-1,1 1,-1 0,1 0,-1 0,1 0,-1 0,0 0,1 0,-1-1,1 1,-1 1,1-1,-1 0,1 0,-1 0,1 0,-1 0,1 0,-1 0,1 1,-1-1,0 0,1 0,-1 1,1-1,-1 0,0 1,1-1,-1 0,0 1,1-1,-1 0,0 1,0-1,1 1,-1-1,0 0,0 1,0-1,0 1,0-1,1 1,-1-1,0 1,0-1,0 1,0-1,0 1,0-1,-1 1,1-1,0 1,0-1,0 0,0 1,124 484,-76-320,-48-164,-1 0,1-1,0 1,1 0,-1 0,0 0,0 0,0-1,0 1,1 0,-1 0,0 0,0-1,1 1,-1 0,1-1,-1 1,1 0,-1-1,1 1,-1 0,1-1,0 1,-1-1,1 1,0-1,-1 1,1-1,0 0,0 1,0-1,-1 0,1 0,0 1,0-1,0 0,-1 0,1 0,0 0,0 0,0 0,0 0,-1-1,1 1,0 0,0 0,0 0,-1-1,1 1,0-1,0 1,-1 0,1-1,0 1,-1-1,1 0,-1 1,1-1,-1 1,1-1,-1 0,1 1,-1-1,1 0,-1 0,52-155,-17 55,12-34,-6-2,2-36,-33 93,-10 69</inkml:trace>
  <inkml:trace contextRef="#ctx0" brushRef="#br0" timeOffset="286.055">706 599,'-10'34,"-3"15,1 5,2-2,8-10,5-13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0 122,'8'177,"29"166,-26-256,17 74,-28-157,0-1,1 1,-1-1,1 1,0-1,0 0,0 1,1-1,-1 0,1 0,0 0,0 0,0 0,0 0,0-1,0 1,1-1,-1 1,1-1,2 2,27-42,-11-3,30-58,-4-1,10-42,98-323,-137 409,-12 42</inkml:trace>
  <inkml:trace contextRef="#ctx0" brushRef="#br0" timeOffset="464.047">677 715,'5'4,"1"8,0 5,-1 5,-1 4,-7-3,-2-1,-1 2,2 0,0 2,2 1,0-5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6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23 215,'0'686,"-23"-521,24-165,-1 0,1-1,-1 1,0 0,1 0,-1 0,1 0,-1 0,1 0,-1 0,0 0,1 0,-1 1,1-1,-1 0,1 0,-1 0,0 0,1 0,-1 1,1-1,-1 0,0 0,1 1,-1-1,0 0,0 1,1-1,-1 0,0 1,1-1,-1 1,0-1,0 0,0 1,0-1,1 1,-1-1,0 0,0 1,0-1,0 1,0-1,0 1,0-1,0 0,0 1,0-1,0 1,0-1,-1 1,1-1,0 0,0 1,0-1,-1 1,1-1,0 0,0 1,-1-1,1 0,0 1,-1-1,31-31,-21 20,27-25,2 1,1 2,1 1,2 3,1 1,1 2,1 2,1 3,41-14,-83 32,2 1,-1-1,0 1,0 0,1 0,-1 1,1-1,-1 1,1 0,-1 1,1-1,0 1,-1 1,1-1,0 1,-1 0,1 0,-1 0,1 1,-1 0,1 0,-1 0,0 1,0-1,0 1,-1 1,1-1,-1 1,0-1,0 1,0 1,0-1,0 1,-2 0,1 1,-1-1,-1 1,1 0,-1 0,0-1,0 1,-1 0,1 0,-1 0,-1 0,1 0,-1 0,0 0,0-1,-1 1,0 0,0-1,0 1,-1-1,1 0,-1 1,-1-1,-2 3,-99 108,87-100,-1-1,0-1,-1-1,-1-1,0 0,0-2,-1 0,-1-2,0 0,0-1,0-2,-1 0,1-2,-1 0,0-2,0 0,-6-2,26 0,0 1,0-1,0 0,1 0,-1 0,0 0,0-1,1 0,-1 1,1-1,0-1,0 1,-1 0,1-1,1 1,-1-1,0 0,1 0,-1 0,1-1,0 1,0 0,0-1,1 1,-1-1,1 0,0 1,0-1,0 0,0 0,0-2,-1-18</inkml:trace>
  <inkml:trace contextRef="#ctx0" brushRef="#br0" timeOffset="786.996">1010 920,'-1'1,"0"0,0 0,0 1,-1-1,1 0,0 1,1-1,-1 1,0-1,0 1,1 0,-1-1,1 1,-1 0,1-1,0 1,0 0,-1-1,1 1,0 0,1-1,-1 1,0 0,0 0,1-1,-1 1,1-1,-1 1,1 0,0-1,0 1,0-1,0 1,0-1,0 0,0 1,0-1,0 0,0 0,1 0,-1 0,1 0,-1 0,1 0,-1 0,1-1,-1 1,1-1,0 1,-1-1,1 1,0-1,-1 0,1 0,0 0,0 0,16-4,-1-1,-1-1,1 0,-1-2,0 1,-1-2,0 0,0-1,4-5,15-7,-20 12,-14 8,1 1,0-1,1 1,-1-1,0 1,0-1,1 1,-1 0,1 0,-1 0,1-1,-1 1,1 1,0-1,-1 0,1 0,0 1,0-1,0 1,0-1,-1 1,1 0,0 0,0 0,0 0,0 0,0 0,0 0,0 1,-1-1,1 1,0-1,0 1,0 0,-1 0,1-1,0 1,-1 0,1 1,-1-1,1 0,0 2,1 6,1 0,0 0,0-1,1 1,0-1,0 0,1 0,0-1,1 0,-1 0,1 0,1-1,-1 0,1 0,0-1,0 0,8 4,-12-8,7 3,0 0,1 0,-1-1,1-1,0 0,0 0,0-2,0 1,0-1,0-1,0 0,0-1,0 0,0-1,2-1,18-14,-1-1,0-2,-2-1,0-1,-2-2,0-1,-2 0,-1-2,-1-1,-2-1,0-1,-3-1,11-24,-3 12,-2-1,-1-2,-4 0,-1-1,-2-1,-2 0,-3-1,-1-1,-1-25,-8 69,0 0,0 0,-1 0,0 0,-1 0,0 0,0 0,0 0,-1 0,0 0,0 1,0-1,-1 0,0 1,-4-5,7 11,-1-1,0 0,1 1,-1 0,0-1,1 1,-1-1,0 1,0 0,1-1,-1 1,0 0,0 0,0 0,0 0,1 0,-1 0,0 0,0 0,0 0,0 0,1 0,-1 0,0 1,0-1,1 0,-1 1,0-1,0 0,1 1,-1-1,0 1,1-1,-1 1,0-1,1 1,-1 0,1-1,-1 1,1 0,-1-1,1 1,0 0,-1 0,1-1,0 1,0 0,-1 0,1 0,0-1,0 1,0 0,-16 48,15-47,-7 46,2 0,2 0,2 0,4 46,0-28,29 175,-10-123,-16 79,-5-195,0-1,0 1,0 0,0 0,0-1,-1 1,1 0,0 0,-1-1,1 1,-1-1,0 1,0 0,0-1,1 1,-1-1,0 0,-1 1,1-1,0 0,0 1,-1-1,1 0,0 0,-1 0,1 0,-1-1,0 1,1 0,-1-1,1 1,-1-1,0 1,0-1,1 0,-1 1,0-1,1 0,-1 0,0-1,0 1,1 0,-1 0,0-1,1 1,-1-1,0 0,1 1,-1-1,1 0,-1 0,1 0,-1 0,1 0,0 0,-1 0,1-1,0 1,0 0,0-1,0 1,0-1,0 0,-48-72,39 49</inkml:trace>
  <inkml:trace contextRef="#ctx0" brushRef="#br0" timeOffset="1018.324">1688 525,'48'0,"39"0,11 0,-3 0,-7 0,-9 0,-9-5,-6-1,-5 0,-7 1,-4 1,-9 2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9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0 540,'509'0,"-485"0</inkml:trace>
  <inkml:trace contextRef="#ctx0" brushRef="#br0" timeOffset="246.58">57 822,'38'9,"27"0,8-4,1-1,-8-2,-10-1,-10-5,-7-3,-12 0</inkml:trace>
  <inkml:trace contextRef="#ctx0" brushRef="#br0" timeOffset="1550.149">875 964,'-13'27,"13"-28,0 1,0 0,0-1,0 1,0 0,0-1,0 1,0 0,0 0,-1-1,1 1,0 0,0-1,0 1,0 0,-1 0,1-1,0 1,0 0,0 0,-1-1,1 1,0 0,0 0,-1 0,1-1,0 1,0 0,-1 0,1 0,0 0,-1 0,1 0,0 0,-1 0,1 0,0 0,-1 0,1 0,0 0,-1 0,1 0,0 0,0 0,-1 0,1 0,0 0,-1 0,1 0,0 1,-1-1,3-18,1 1,0-1,1 1,0 0,2 0,0 1,1 0,0 0,1 0,5-6,4-6,1 1,1 0,1 2,1 0,1 1,1 1,1 1,2 1,12-7,-37 27,0-1,0 1,1 0,-1-1,0 1,1 0,-1 0,0 0,1 0,0 0,-1 0,1 1,-1-1,1 1,0-1,0 1,-1-1,1 1,0 0,0 0,-1 0,1 0,0 0,0 0,-1 0,1 1,0-1,0 1,-1-1,1 1,0 0,-1-1,1 1,-1 0,1 0,-1 0,1 0,-1 0,0 1,0-1,1 0,-1 1,0-1,0 1,0-1,-1 1,1-1,0 1,0 0,-1-1,1 1,-1 0,0 0,1-1,-1 2,2 18,-1 1,-1-1,-1 1,0-1,-2 0,-1 1,-6 19,8-30,3 46,-1-56,1 0,-1 1,1-1,-1 0,1 0,-1-1,1 1,0 0,0 0,-1 0,1 0,0 0,0-1,0 1,0 0,0-1,0 1,0-1,0 1,0-1,0 1,0-1,0 0,0 0,0 1,0-1,1 0,-1 0,0 0,0 0,0 0,0 0,0-1,1 1,-1 0,0 0,0-1,0 1,0-1,0 1,0-1,0 0,0 1,0-1,0 0,-1 1,1-1,0-1,150-120,-73 49,101-78,-179 150,1 0,0 1,-1-1,1 0,0 0,0 1,-1-1,1 1,0-1,0 1,0-1,0 1,0-1,-1 1,1 0,0-1,0 1,0 0,0 0,0 0,0 0,0 0,0 0,0 0,0 0,0 0,0 0,0 0,0 1,0-1,0 0,0 1,0-1,0 1,0-1,-1 1,1-1,0 1,0 0,-1-1,1 1,0 0,-1 0,1-1,0 1,-1 0,0 0,1 0,-1 0,1 0,-1 0,0 0,0 0,1 0,-1 0,0 0,0 0,0 0,-7 60,-17 3,-15 74,39-136,1 1,-1 0,0-1,1 1,0 0,-1-1,1 1,0-1,1 1,-1-1,0 1,1-1,-1 0,1 0,0 0,-1 0,1 0,0 0,0 0,1 0,-1-1,0 1,1-1,-1 0,0 0,1 0,-1 0,1 0,0 0,-1-1,1 1,0-1,-1 1,1-1,0 0,0 0,-1-1,1 1,0 0,-1-1,1 0,0 0,-1 0,1 0,-1 0,2-1,20-4</inkml:trace>
  <inkml:trace contextRef="#ctx0" brushRef="#br0" timeOffset="4863.167">2342 511,'-9'-3,"-1"0,0 1,0 0,1 0,-2 1,1 0,0 1,0 0,0 0,0 1,0 1,0 0,0 0,0 1,1 0,-1 1,1 0,0 0,0 1,0 0,1 0,0 1,0 1,0-1,1 1,0 0,0 1,1 0,-1 0,2 0,-1 1,1 0,1 0,0 0,0 0,1 1,0-1,0 1,1 0,1 0,-1 0,2 0,-1 0,1 2,0-9,1 0,-1 1,0-1,1 0,0 1,-1-1,1 0,1 0,-1 0,0 1,1-1,-1-1,1 1,0 0,0 0,0-1,1 1,-1-1,0 1,1-1,0 0,-1 0,1 0,0-1,0 1,0-1,0 1,0-1,1 0,-1 0,0-1,1 1,-1-1,1 1,5-1,-1 1,0-1,1-1,-1 0,0 0,1 0,-1-1,0 0,0-1,0 0,-1 0,1-1,2-1,16-13,-1-2,0 0,-2-2,0 0,3-7,8-6,57-59,-88 94,-1 0,0 0,0 0,1 1,-1-1,0 0,0 1,0-1,1 1,-1 0,0 0,0 0,0 0,0 0,0 0,-1 0,1 1,0-1,-1 1,1-1,0 1,-1 0,0 0,1-1,-1 1,0 0,0 0,0 0,0 0,-1 1,1-1,0 0,-1 0,0 0,1 1,-1-1,0 0,0 0,0 0,0 1,-1-1,1 0,-1 0,0 3,4 12,36 216,-33-176,-1-1,-3 1,-6 51,5-96,-2 1,0-1,0 0,-1 0,0-1,-1 1,-1 0,0-1,0 0,-1 0,-1 0,0 0,0-1,-1 0,0 0,-1-1,0 0,0 0,-1-1,0 0,-1-1,0 1,0-2,0 0,-1 0,0-1,0 0,0-1,-1 0,1-1,-1 0,0-1,-9 1,18-3,0 0,-1 0,1-1,0 1,0-1,0 0,0 0,0 0,0 0,0-1,0 1,0-1,1 0,-1 0,1 0,-1 0,1 0,0 0,-1-1,1 1,0-1,1 1,-1-1,0 0,1 0,0 1,-1-1,1 0,0-1,1 1,-1-2,-1-4,1 1,0-1,0 1,1-1,0 1,1 0,0-1,0 1,1-1,0 1,2-4,7-12,1 1,2 0,0 1,1 0,1 1,1 1,1 1,1 0,0 2,1 0,1 1,1 1,0 1,13-6,64-17,-82 38</inkml:trace>
  <inkml:trace contextRef="#ctx0" brushRef="#br0" timeOffset="7561.413">3105 258,'24'314,"-24"-267,-3 1,-2-1,-1-1,-3 1,-3 5,-6 25,15-56,-1-1,-1 1,-1-1,0-1,-2 1,0-1,-8 11,6-15</inkml:trace>
  <inkml:trace contextRef="#ctx0" brushRef="#br0" timeOffset="8096.58">2851 371,'49'-19,"0"3,1 2,0 2,1 3,1 1,4 3,-26 0,0 2,1 1,0 1,-1 2,1 1,-1 1,1 2,-1 1,-1 1,1 1,1 3,-28-10,0 1,0-1,-1 1,1 0,-1 0,0 0,1 0,-1 0,0 0,0 0,0 1,0-1,-1 1,1 0,-1-1,1 1,-1 0,0 0,0 0,0 0,-1 0,1 0,-1 0,1 0,-1 0,0 0,0 0,-1 0,1 1,-1-1,1 0,-1 0,0 0,0-1,0 1,0 0,-1 0,1 0,-1-1,0 1,0-1,0 0,0 1,0-1,0 0,-1 0,0 1,-32 29,-1-1,-2-2,-1-2,-1-1,-1-2,-2-2,-13 4,44-21,0 1,0 0,1 1,0 0,0 0,1 1,0 1,-6 5,15-10,1 0,-1 0,1 0,0 0,0 0,0 0,1 0,-1 0,1 0,0 0,0 0,0 0,1-1,-1 1,1 0,0-1,0 0,0 1,1-1,-1 0,1 0,0 0,0 0,0-1,0 1,0-1,0 1,1-1,-1 0,1-1,-1 1,3 0,1 3,242 183,-222-144,14 9,-24-47</inkml:trace>
  <inkml:trace contextRef="#ctx0" brushRef="#br0" timeOffset="8594.908">4261 314,'-19'9,"1"1,-1 1,2 0,-1 1,2 1,0 1,0 0,1 1,1 1,1 0,0 1,1 1,1-1,0 2,2 0,0 0,-3 11,11-25,0 0,1 0,-1 0,1 1,0-1,1 0,-1 0,1 0,0 0,0 0,1 0,-1-1,1 1,0 0,1-1,-1 1,1-1,-1 1,2-1,-1 0,0-1,1 1,-1 0,1-1,0 0,0 0,1 0,-1 0,0-1,1 0,0 0,-1 0,1 0,0-1,0 1,0-2,0 1,0 0,0-1,2 0,14 2,1-2,0 0,-1-1,1-1,0-1,-1-2,0 0,0-1,0 0,-1-2,0-1,-1 0,0-1,0-2,-1 1,0-2,-1-1,5-5,-7 9,-1-1,0 0,-1 0,0-2,-1 1,-1-2,0 1,-1-1,0-1,-1 0,0-1,-2 1,0-1,0-1,-2 1,0-1,-1 0,-1-1,0-1,-3 14,0-1,0 1,-1 0,0-1,0 1,0 0,-1 0,0 0,0 0,0 0,0 0,-1 1,0-1,0 1,0-1,-1 1,1 0,-1 1,0-1,0 0,0 1,0 0,-1 0,0 0,1 1,-1 0,0 0,0 0,0 0,0 1,-3-1,-9-1,1 0,-1 1,1 1,-1 0,0 1,0 1,1 1,-1 0,-7 3,-21 6,7 0</inkml:trace>
  <inkml:trace contextRef="#ctx0" brushRef="#br0" timeOffset="8917.252">3923 597,'311'-98,"-306"95,1 1,-1 0,0 0,1 1,-1 0,1 0,-1 0,1 0,0 1,-1 0,1 0,0 1,-1-1,1 1,-1 1,1-1,-1 1,1 0,-1 0,0 0,0 1,0 0,0 0,-1 0,2 1,14 11,0-1,1-1,0-2,1 0,0-1,1-1,0-1,14 3,-18-6</inkml:trace>
  <inkml:trace contextRef="#ctx0" brushRef="#br0" timeOffset="11581.884">4911 568,'-172'215,"355"-367,-182 151,0 0,0-1,0 1,0 0,0-1,1 1,-1 0,1 0,-1 0,1 0,-1 0,1 1,-1-1,1 0,0 1,-1-1,1 1,0-1,0 1,-1 0,1 0,0 0,0 0,0 0,-1 0,1 0,0 1,0-1,-1 1,1-1,0 1,-1 0,1 0,-1-1,1 1,-1 0,1 0,-1 0,1 1,-1-1,0 0,0 1,0-1,0 0,0 1,0-1,0 1,0 0,0-1,-1 1,1 0,-1-1,1 1,-1 0,0 1,2 3,-3-4,0 1,1-1,0 0,-1 0,1 0,0 0,0 0,0 0,1 0,-1 1,0-1,1 0,-1 0,1 0,0 0,0 0,-1 0,1-1,1 1,-1 0,0 0,0-1,1 1,-1 0,1-1,-1 1,1-1,0 0,-1 0,1 0,0 1,0-2,0 1,0 0,0 0,0-1,0 1,0-1,0 1,0-1,0 0,0 0,1 0,-1 0,0 0,0 0,0-1,0 1,112-101,-108 96,-4 3,-1 0,1 0,-1 0,1 1,-1-1,1 0,0 0,0 1,0-1,0 1,0 0,0 0,0 0,0 0,1 0,-1 0,0 0,1 1,-1-1,1 1,-1-1,0 1,1 0,-1 0,1 0,-1 1,1-1,-1 0,0 1,1 0,-1 0,0-1,1 1,-1 0,0 1,0-1,0 0,0 1,0-1,0 1,0-1,1 3,-1 1,-1-1,1 1,-1 0,0 0,0 0,0 0,-1 0,1 0,-1 0,-1 0,1 0,-1 0,0 0,0 0,0 0,-2 4,-4 11</inkml:trace>
  <inkml:trace contextRef="#ctx0" brushRef="#br0" timeOffset="12167.383">4967 60,'82'-36,"-68"31,1 0,-1 1,1 1,0 1,0 0,0 1,1 0,-1 1,0 1,0 0,0 1,0 1,9 3,-23-6,0 0,0 1,0-1,0 1,0-1,0 1,-1-1,1 1,0 0,0-1,0 1,0 0,-1 0,1-1,0 1,-1 0,1 0,-1 0,1 0,-1 0,1 0,-1 0,0 0,1 0,-1 0,0 0,0 0,0 0,0 0,0 0,0 0,0 0,0 0,0 1,-1-1,1 0,0 0,-1 0,1 0,-1 0,1-1,-1 1,1 0,-1 0,1 0,-1 0,0 0,0 0,-40 42,37-39,-4 3,5-7,1 1,0 0,-1 0,1 1,0-1,-1 0,1 1,0-1,0 1,0 0,0 0,1 0,-1 0,0 0,1 0,-1 0,1 0,0 1,0-1,0 0,0 1,0-1,0 1,1-1,-1 1,1 0,0-1,0 1,0-1,0 1,0 0,0-1,1 1,-1-1,1 1,0-1,0 1,0-1,0 1,0-1,0 0,1 0,-1 1,1-1,0 0,8 3,1 0,0-1,1 0,-1-1,1 0,-1-1,1 0,0-1,0 0,0-1,-1 0,1-1,6-2,10 2,81-6,-91 0</inkml:trace>
  <inkml:trace contextRef="#ctx0" brushRef="#br0" timeOffset="12584.913">3810 964,'153'0,"395"-12,269-6,-625 19,-155-1</inkml:trace>
  <inkml:trace contextRef="#ctx0" brushRef="#br0" timeOffset="14299.302">4601 1218,'148'-18,"-135"14,0 1,1 1,-1 0,0 0,1 2,0-1,-1 2,1 0,-1 0,10 4,-21-4,-1 0,1 0,-1 1,1-1,-1 1,0 0,1-1,-1 1,0 0,0 0,0 0,-1 0,1 0,0 0,-1 0,1 0,-1 0,1 0,-1 0,0 0,0 0,0 0,0 0,-1 0,1 0,0 0,-1 0,0 0,1 0,-1 0,0 0,0 0,0 0,0-1,0 1,0 0,-1-1,1 1,-1-1,1 1,-1-1,1 1,-1-1,0 0,0 0,1 0,-1 0,0 0,0-1,0 1,0 0,0-1,-1 1,-224 157,167-99,59-58,-1 1,1 0,0 0,0-1,1 1,-1 0,0 0,1 0,-1 0,1 0,0 0,-1 0,1 0,0 0,0 0,0 0,1 0,-1 0,0 0,1 0,-1 0,1 0,0 0,-1-1,1 1,0 0,0 0,0-1,1 1,-1 0,0-1,1 1,-1-1,1 0,-1 1,1-1,-1 0,1 0,1 1,5 1,0-1,1 1,-1-1,1 0,-1-1,1 0,0-1,-1 0,1 0,0 0,-1-1,1-1,0 1,-1-1,0-1,5-1,23-4,190-43,-201 46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0,'-23'67,"-16"25,-4-2,-50 75,-57 64,148-227,1 0,0 0,0 0,0 0,0 0,0 0,0 1,0-1,1 0,-1 1,1-1,0 0,0 1,-1-1,2 1,-1-1,0 1,0-1,1 0,-1 1,1-1,0 0,0 0,0 1,0-1,0 0,0 0,0 0,1 0,-1 0,1 0,0-1,-1 1,1 0,0-1,0 1,0-1,0 0,0 0,0 0,1 0,-1 0,0 0,0 0,1-1,-1 1,2-1,23 4,1-1,0-1,0-2,-1 0,1-2,3-2,15-12,-27 3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3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706 367,'0'0,"1"0,-1-1,0 1,0-1,1 1,-1-1,0 1,0-1,0 1,0-1,0 1,0-1,0 1,0-1,0 1,0-1,0 1,0 0,0-1,0 1,0-1,-1 1,1-1,0 1,0-1,0 1,-1-1,1 1,0 0,-1-1,1 1,0 0,-1-1,1 1,0 0,-1-1,1 1,-1 0,1 0,-1 0,1-1,-1 1,1 0,0 0,-1 0,1 0,-1 0,1 0,-1 0,1 0,-1 0,1 0,-1 0,1 0,-1 0,1 0,-1 0,1 1,-23-7,1 2,-1 1,0 1,0 1,0 0,0 2,-3 1,-31 0,-128 15,177-16,0 1,0 1,0-1,0 1,0 0,1 1,-1 0,1 0,0 1,0-1,1 2,-1-1,1 1,0 0,1 0,-1 0,1 1,1 0,-1 0,1 0,0 1,2-3,0 0,0 0,0 1,0-1,1 0,0 1,0-1,1 1,-1-1,1 1,0 0,1-1,-1 1,1-1,0 1,1-1,-1 0,1 1,0-1,1 0,-1 0,1 0,0-1,0 1,0 0,1-1,0 0,-1 0,1 0,1 0,-1-1,1 0,-1 0,1 0,0 0,0-1,0 0,2 1,16 2,1-1,-1-1,1 0,-1-2,1-1,-1-1,6-2,35 0,-43 2,3 0,-40 8,5-4,-55 14,1 4,1 2,1 3,0 3,50-22,0 2,0-1,1 1,0 1,1 0,0 1,1 0,0 1,-8 11,15-19,0 1,0-1,0 1,1 0,0 0,0 0,0 0,0 0,1 0,0 1,0-1,0 1,1-1,0 0,0 1,0-1,1 1,-1-1,1 0,1 1,-1-1,1 0,0 0,0 0,0 0,1 0,0 0,2 2,2-1,1 0,1-1,-1 0,1-1,0 1,0-2,0 1,0-1,1-1,-1 0,1 0,0-1,-1 0,1 0,0-1,0-1,-1 0,1 0,0 0,7-4,68-18,-60 11</inkml:trace>
  <inkml:trace contextRef="#ctx0" brushRef="#br0" timeOffset="507.78">451 0,'-20'49,"2"0,1 2,-8 50,-2 5,-72 245,-16 50,86-209,34-152,4-28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4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1,'-17'30,"-135"335,87-232,63-130,-1 0,1 1,0-1,0 1,0 0,1 0,-1-1,1 1,0 0,0 0,0 1,1-1,0 0,-1 0,1 0,1 0,-1 0,1 0,-1 0,1 0,0 0,0 0,1 0,-1 0,1 0,0-1,0 1,0-1,1 1,-1-1,1 0,0 0,0 0,0 0,0 0,0-1,1 1,-1-1,1 0,-1 0,3 0,15 2,1-1,-1-2,0 0,1-1,-1-1,18-3,73-18,-102 26,-5 1</inkml:trace>
  <inkml:trace contextRef="#ctx0" brushRef="#br0" timeOffset="283.909">0 282,'24'0,"18"0,6 0,0 0,-4 0,-4 0,-4 0,-4 0,-2 0,-1 0,-2 0,1 0,-1 0,0 0,1 0,0 0,-5 0</inkml:trace>
  <inkml:trace contextRef="#ctx0" brushRef="#br0" timeOffset="681.929">819 395,'14'0,"15"0,6 0,4 0,-2-4,-1-3,-3 1,-1 2,-2 0,-1 2,-1 1,0 0,-1 1,-4 5,-11 2,-7-1</inkml:trace>
  <inkml:trace contextRef="#ctx0" brushRef="#br0" timeOffset="930.629">875 593,'29'-5,"19"-1,6 0,-1 1,-5 1,-6 2,-10 1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1,'1'1,"0"0,1 1,-1-1,0 1,0-1,0 1,-1-1,1 1,0 0,-1-1,1 1,-1 0,1 0,-1-1,0 1,0 0,0 0,0 0,0-1,0 1,0 0,0 0,-1-1,1 1,-1 0,1 0,-1-1,0 1,0-1,0 1,0 0,-1 0,2-1,-16 40,-2-2,-1 0,-2-1,-2-1,-2-1,-26 30,37-50,1 0,0 1,1 1,1 0,1 0,0 1,2 0,0 1,-2 10,9-26,0 0,1-1,-1 1,1 0,0 0,0-1,0 1,1 0,-1 0,1-1,0 1,0-1,0 1,1-1,-1 1,1-1,0 0,0 1,0-1,0 0,1 0,-1-1,1 1,0 0,-1-1,1 0,0 1,1-1,-1-1,0 1,0 0,1-1,-1 1,1-1,0 0,-1 0,1-1,0 1,0-1,26 3,0-2,0-1,-1-1,1-2,0-1,0-1,19-7,-19 6,32-19,-49 14</inkml:trace>
  <inkml:trace contextRef="#ctx0" brushRef="#br0" timeOffset="269.984">0 311,'19'5,"31"-3,16-3,1 0,0 0,-7-1,-9 1,-4-4,-5-2,-4 1,-5 1,-2 2,-7 1</inkml:trace>
  <inkml:trace contextRef="#ctx0" brushRef="#br0" timeOffset="769.449">791 424,'14'-1,"0"1,1 0,-1 1,1 1,-1 0,0 1,0 0,0 2,0-1,-1 1,0 1,4 3,-15-8,0 0,-1 0,1 1,-1-1,1 1,-1-1,1 1,-1-1,0 1,0 0,0 0,0-1,0 1,0 0,0 0,-1 0,1 0,-1 0,1 0,-1 0,0 0,0 0,0 0,0 1,0-1,0 0,-1 0,1 0,-1 0,1 0,-1 0,0 0,0 0,1-1,-1 1,-1 0,1 0,0-1,0 1,-1 0,-65 65,56-59,1 1,-33 32,43-40,-1 0,1 0,-1 0,1 0,-1 0,1 0,-1 0,1 0,0 0,0 0,0 0,-1 0,1 0,0 0,0 0,0 0,1 0,-1 0,0 0,0 0,0 0,1 0,-1 0,1 0,-1 0,1 0,-1 0,1 0,-1 0,1 0,0 0,0-1,-1 1,1 0,0-1,0 1,0 0,0-1,0 1,-1-1,1 1,0-1,0 0,0 1,0-1,1 0,-1 0,0 0,0 0,13 4,1-2,-1 0,0-1,0 0,1-1,-1-1,0 0,1-1,-1 0,0-1,10-4,23-3,-23 6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1,'-12'108,"10"-96,0-1,0 1,1 0,0 0,1 0,1 0,0-1,0 1,4 11,-4-19,0 0,1 0,-1 0,1 0,0-1,0 1,0 0,0-1,1 0,0 1,-1-1,1 0,0 0,1 0,-1-1,0 1,1-1,0 0,-1 0,1 0,0 0,0-1,0 0,0 0,0 0,0 0,0 0,1-1,0 1,8-4,-1 0,0-1,0 0,0-1,-1 0,1-1,-1 0,0 0,-1-2,0 1,0-1,-1-1,1 1,-2-2,0 1,0-1,0 0,3-8,5-5,-13 18,0-1,0 1,0-1,1 1,0 0,0 1,0-1,1 1,0 0,-1 0,1 0,1 0,-1 1,0 0,1 0,0 1,0-1,4 0,-6 4,0 0,-1 0,1 1,0 0,0 0,-1 0,1 0,-1 0,0 0,0 1,0 0,0 0,0 0,0 0,-1 0,2 3,12 10,-11-10,0-1,0 0,1 0,0-1,0 0,0 0,0 0,0-1,1 0,0 0,-1-1,1 0,0 0,0 0,1-1,-1 0,0 0,0-1,0 0,1 0,-1-1,0 0,0 0,0-1,0 1,0-2,0 1,0-1,-1 0,5-3,1 0,0-1,0 0,-1-1,0 0,0-1,-1 0,0-1,-1 0,0-1,0 0,-1 0,3-7,-3 2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1,'0'13,"0"105,5-1,8 23,0 85,6-122,-18-101,0 0,0 1,0-1,0 0,0 1,0-1,0 0,1 0,-1 0,1 0,-1 0,1-1,0 1,0 0,0-1,0 1,0-1,0 0,0 1,1-1,-1 0,0 0,1-1,-1 1,0 0,1-1,-1 0,1 1,-1-1,1 0,-1 0,1 0,-1-1,1 1,-1-1,1 1,-1-1,3-1,160-119,-162 120,0 1,1 0,-1 0,0 0,1 0,-1 1,0-1,0 1,1 0,-1 0,0 0,0 0,0 0,0 1,0-1,0 1,-1 0,1 0,0 0,-1 0,0 1,1-1,-1 1,0-1,0 1,0 0,-1-1,1 1,-1 0,1 0,-1 1,0-1,0 0,0 0,-1 0,1 1,-1-1,0 0,0 3,11 23,20 43,-21-54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1 245,'21'-2,"0"-1,0-1,0 0,-1-2,0 0,0-1,0-1,-1-1,0-1,-1 0,0-2,0 0,4-5,-19 15,-1 0,1 0,0-1,-1 1,1-1,-1 0,0 0,0 0,0 0,0 0,-1 0,1 0,-1-1,0 1,0 0,0-1,0 1,-1-1,1 0,-1 1,0-1,0 1,0-1,0 1,-1-1,1 1,-1-1,0 1,0-1,-1 1,1 0,-1-1,1 1,-1 0,0 0,0 0,0 0,-1 1,1-1,-1 0,1 1,-1 0,0 0,-4 1,1 2,0-1,-1 1,1-1,0 2,0-1,0 1,0 0,0 0,0 1,0-1,0 1,1 1,0-1,0 1,0 0,0 0,0 0,1 1,0 0,-1-1,2 2,-2 0,-8 8,1 1,0 0,1 1,1 0,0 1,1 0,1 0,0 1,2 0,0 0,-1 7,7-20,0-1,0 1,0-1,0 1,1-1,0 0,0 1,0-1,0 0,1 1,-1-1,1 0,0 0,0 0,1-1,-1 1,1 0,0-1,0 0,0 1,1-1,-1 0,1-1,-1 1,1-1,0 0,0 1,0-2,0 1,0 0,0-1,1 0,-1 0,1 0,-1 0,0-1,4 0,16 2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80,'38'0,"32"0,14-5,2-1,-9 0,-12 1,-8-3,-9-1,-8 2,-6 2,-3 1,-3-3,-1 0,-1 1,-4 1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1 287,'197'-266,"-172"246,-14 44,-11-11,-1-9,0 1,0 0,0-1,1 1,0 0,0 0,0-1,1 1,0 0,-1 0,2-1,-1 1,0-1,1 1,0-1,0 0,0 1,1-1,-1 0,1 0,0-1,0 1,0-1,1 1,-1-1,1 0,0 0,0-1,0 1,0-1,0 0,1 0,-1 0,3 0,5-2,0-1,0 0,0-1,0-1,-1 1,1-2,-1 0,0 0,0-1,0 0,-1-1,0-1,0 1,0-1,-1-1,0 0,0 0,-1-1,0 0,-1 0,2-4,4-4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5,'29'129,"113"272,-39-127,-102-274,-1-1,0 0,1 1,-1-1,0 0,1 1,-1-1,1 1,-1-1,1 1,-1-1,1 1,0-1,-1 1,1-1,0 1,-1 0,1-1,0 1,-1 0,1-1,0 1,-1 0,1 0,0 0,0 0,-1 0,1 0,0 0,0 0,-1 0,1 0,0 0,0 1,-1-1,1 0,0 0,-1 1,1-1,0 0,-1 1,1-1,0 1,-1-1,1 1,-1-1,1 1,-1-1,1 1,-1 0,0-1,1 1,-1-1,1 1,-1 0,0 0,0-1,0 1,1 0,-1 0,0-1,0 1,0 0,0 0,0-1,0 1,0 0,0-1,-1 1,1 1,71-197,-22 93,-4-1,25-93,-22-15,-45 197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41,'43'0,"34"-4,8-3,-5 1,-12 2,-12 0,-11 2,-9 1,-5 0,-3-3,-2-3,-5 6,-11 3,-7 1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58,'38'-4,"32"-3,9-3,1-2,-9 3,-11 2,-12 3,-3 1,-6 2,-4 1,-3 0,-7 0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6,'-20'23,"0"0,1 1,2 1,0 0,2 1,0 1,2 1,2 0,-8 24,18-47,0 1,0-1,0 0,1 0,-1 0,1 0,0 1,1-1,0 0,-1 0,2 0,-1 0,0 0,1 0,0 0,0 0,1-1,-1 1,1-1,0 0,0 1,0-1,1-1,0 1,-1 0,1-1,1 0,-1 0,0 0,1 0,-1-1,1 0,0 0,0 0,4 1,9 2,1 0,-1-1,1-1,0-1,0 0,0-2,0 0,0-1,0-1,-1-1,1 0,-1-2,1 0,-1-1,0-1,-1 0,0-1,0-1,-1-1,8-6,-17 11,5-1,0-1,-1 0,1-1,-2 0,1 0,-1-1,-1-1,1 0,-2 0,1-1,-1 0,-1 0,0 0,-1-1,0-1,-1 1,0-1,1-5,-8 10,0 0,0 0,-1 0,0 0,0 0,0 1,-1 0,-1 0,1 0,-1 0,0 1,-1-1,1 1,-1 0,0 1,-1 0,1 0,-1 0,0 1,-1 0,1 0,0 1,-1 0,0 0,0 1,-3-1,-129-18,103 21</inkml:trace>
  <inkml:trace contextRef="#ctx0" brushRef="#br0" timeOffset="3630.884">565 35,'0'-5,"-5"-1,-6-1,-6 2,-6 2,-2 1,-3 1,4 5,1 2,-1 1,5 3,9 0,12-2,5-1</inkml:trace>
  <inkml:trace contextRef="#ctx0" brushRef="#br0" timeOffset="4180.932">1 289,'0'-1,"1"0,0 0,0 0,0 0,0 0,1 0,-1 0,0 0,0 0,0 1,1-1,-1 1,0-1,1 1,-1-1,1 1,-1 0,0-1,1 1,-1 0,1 0,-1 0,0 0,1 1,-1-1,1 0,-1 0,0 1,1-1,-1 1,0-1,1 1,0 0,13 2,140-22,-14 3,-1-7,28-12,-2 0,365-54,-431 73,-58 10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4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170 227,'116'13,"40"-3,82-34,-159 24,-79 1</inkml:trace>
  <inkml:trace contextRef="#ctx0" brushRef="#br0" timeOffset="265.38">1 537,'38'5,"37"-4,10-1,-4-1,-6-5,-12-2,-11 1,-10 1,-7 2,-5 2,-3-4,-6-1</inkml:trace>
  <inkml:trace contextRef="#ctx0" brushRef="#br0" timeOffset="797.033">282 1,'243'82,"-199"-68,-22-8,1 1,-1 1,0 0,-1 2,0 1,0 1,-1 0,-1 2,8 6,-22-14,0-1,0 1,-1 0,1 0,-1 1,-1-1,1 1,-1 0,-1 0,1 0,-1 0,0 1,-1-1,0 0,0 1,0-1,-1 1,0-1,-1 1,1-1,-1 1,-1-1,0 0,0 1,0-1,-1 0,0 0,-4 6,-12 16,-2-2,-1 0,-1-1,-1-1,-1-1,-1-2,-2 0,-6 2,-171 113,171-93,23-22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0,'5'101,"5"0,14 59,-7-50,13 98,-3-102,-27-105,0-1,1 1,-1 0,0-1,0 1,1-1,-1 1,0-1,1 1,-1-1,0 1,1-1,-1 1,1-1,-1 1,1-1,-1 0,1 1,-1-1,1 0,-1 0,1 1,0-1,-1 0,1 0,-1 0,1 0,0 0,-1 1,1-1,0 0,-1-1,1 1,-1 0,1 0,0 0,-1 0,1 0,-1-1,1 1,0 0,-1 0,1-1,-1 1,1 0,-1-1,1 1,-1-1,0 1,1-1,-1 1,1-1,-1 1,0-1,1 1,-1-1,0 0,21-38,-18 32,154-387,-85 183,-69 187</inkml:trace>
  <inkml:trace contextRef="#ctx0" brushRef="#br0" timeOffset="271.344">621 621,'-4'34,"-3"15,1 5,1-3,2-9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1 255,'29'0,"28"-5,10-1,-2 0,-2 1,-7 2,-9 0,-7-3,-6-1,-3 1,-3 1,-1 2,-5 1</inkml:trace>
  <inkml:trace contextRef="#ctx0" brushRef="#br0" timeOffset="245.001">199 1,'10'38,"3"28,-1 7,-2-5,-3-8,-8-10,-3-8,-1-7,5-10,2-3,2-7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452 143,'0'569,"0"-559,0-1,-1 1,-1 0,1 0,-1-1,-1 1,0-1,0 0,-1 1,-4 5,-2 0</inkml:trace>
  <inkml:trace contextRef="#ctx0" brushRef="#br0" timeOffset="302.827">1 200,'43'-14,"43"-10,17-6,0 3,-8 1,-11 5,-9 6,-8 0,-11 4,-10 3,-8 2,-6 4,-8 6,-8 7,-7 2</inkml:trace>
  <inkml:trace contextRef="#ctx0" brushRef="#br0" timeOffset="767.594">1016 623,'-4'10,"-3"17,1 9,1 4,-3-6,-1-4,2-1,2-2,1 0,2 0,1-10,1-7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34,'0'109,"5"-1,4 1,13 39,16 16,-22-99,-16-64,0-1,0 1,0-1,1 1,-1 0,0-1,1 1,-1-1,0 1,1-1,-1 0,1 1,-1-1,1 1,-1-1,1 0,-1 1,1-1,-1 0,1 1,-1-1,1 0,0 0,-1 0,1 0,-1 0,1 1,0-1,-1 0,1 0,0 0,-1-1,1 1,-1 0,1 0,0 0,-1 0,1 0,-1-1,1 1,-1 0,1-1,-1 1,1 0,-1-1,1 1,-1-1,1 1,-1 0,1-1,-1 1,0-1,1 0,-1 1,0-1,0 1,1-1,-1 1,0-1,0 0,0 1,0-1,0 1,21-42,-20 39,54-139,-30 74,2 1,3 1,3 1,24-33,46-65,-94 142</inkml:trace>
  <inkml:trace contextRef="#ctx0" brushRef="#br0" timeOffset="451.379">480 598,'165'-32,"-165"32,1 0,0 0,0 0,0 0,-1 0,1 0,0 0,0 0,-1 0,1 0,0 0,0 0,-1 1,1-1,0 0,-1 0,1 1,0-1,-1 1,1-1,0 1,-1-1,1 1,-1-1,1 1,-1-1,1 1,-1 0,1-1,-1 1,0 0,1-1,-1 1,0 0,0-1,1 1,-1 0,0 0,0-1,0 1,0 0,0 0,0-1,0 1,0 0,0 0,-1-1,1 1,0 0,0 0,-1-1,1 1,0 0,-1-1,1 1,-1 0,1-1,-1 1,1-1,-1 1,1 0,-32 39,31-39,-11 12,-49 65,59-75,1 0,-1 0,1 0,0 0,0 0,1 0,-1 0,1 1,0-1,-1 0,1 0,1 1,-1-1,0 0,1 0,-1 0,1 0,0 0,0 1,1-1,-1-1,0 1,1 0,0 0,0-1,0 1,0 0,2 1,5 2,1-1,0 0,1 0,-1-1,1 0,0-1,0 0,1-1,-1 0,0 0,1-1,-1-1,0 0,1-1,-1 0,1-1,-1 0,0 0,0-2,0 1,-1-1,2-1,72-24,-59 23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0,'38'0,"27"0,8 0,-4 0,-9 0,-10 0,-9 0,-11 5,-11 2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1 283,'53'0,"22"0,3 0,-7 0,-10 0,-12 0,-8 0,-7 0,-4 0,-8-5,-7-2</inkml:trace>
  <inkml:trace contextRef="#ctx0" brushRef="#br0" timeOffset="255.112">284 0,'-5'38,"-2"28,1 7,1-5,6-8,4-10,0-8,4-7,1-5,-2-2,3-6,0-2,-2 0,-3-3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0 428,'24'0,"17"0,8 0,-2 0,-2 0,-5 0,-4 0,-4 0,-2 0,-1 0,-2-5,1-1,-1 0,0 1,1 2,0 1,-5 0</inkml:trace>
  <inkml:trace contextRef="#ctx0" brushRef="#br0" timeOffset="225.971">0 711,'39'0,"31"0,14 0,-3 0,-10 0,-13 0,-11 0,-14 0</inkml:trace>
  <inkml:trace contextRef="#ctx0" brushRef="#br0" timeOffset="1346.39">1242 33,'0'34,"0"25,0 12,0-1,0-7,0-11,0-8,0-7,0-6,0-2,0-2,0-1,0 1,0-1,-5-3,-1-7</inkml:trace>
  <inkml:trace contextRef="#ctx0" brushRef="#br0" timeOffset="1596.588">790 146,'48'-14,"40"-10,15-1,-1 4,-8 1,-16 4,-10 4,-13 4,-11 4,-8 3,-5 5,-8 3</inkml:trace>
  <inkml:trace contextRef="#ctx0" brushRef="#br0" timeOffset="2066.416">1552 428,'212'79,"-210"-78,1 0,-1 0,1 1,-1-1,0 1,0 0,1 0,-1-1,0 1,-1 1,1-1,0 0,-1 0,1 1,-1-1,0 1,1-1,-1 1,-1 0,1-1,0 1,-1 0,1 0,-1-1,0 1,0 0,0 0,0-1,0 1,-1 0,1 0,-1 0,0-1,1 1,-1-1,-1 1,1 0,0-1,-1 0,1 1,-1-1,0 0,1 0,-1 0,0 0,-1 0,1 0,-2 1,-196 139,199-142,0 1,0 0,0-1,0 1,0 0,0 0,0 0,0 0,1 0,-1 0,0 0,1 0,-1 0,0 0,1 1,-1-1,1 0,0 0,-1 0,1 1,0-1,0 0,0 0,0 1,0-1,0 0,0 1,0-1,0 0,1 0,-1 1,1-1,-1 0,1 0,-1 0,1 0,-1 0,1 1,0-1,0 0,0-1,-1 1,1 0,0 0,0 0,0 0,0-1,1 1,-1 0,0-1,0 1,0-1,0 1,1-1,0 0,74 11,-46-13,-1-2,1 0,-1-3,0 0,21-9,-42 13,16-4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3.5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1835,'112'-191,"8"5,9 5,7 7,43-35,-8 34,-57 59,88-114,-196 221,-1 5,-1 0,-1-1,1 0,-1 0,0 0,0 0,0-1,-1 1,1-1,-1 1,-1-1,1 0,0-3,-3 8,0 0,-1 0,1 0,0 1,0-1,0 0,0 1,-1-1,1 1,0-1,0 1,-1 0,1 0,0-1,-1 1,1 0,-1 0,1 0,0 0,-1 1,1-1,0 0,-1 0,1 1,0-1,0 1,-1-1,1 1,0 0,0-1,0 1,0 0,0 0,0 0,0 0,0 0,0 0,0 0,0 0,1 0,-1 1,-33 22,0-2,-1-1,-1-1,-1-2,-4-1,-84 36,124-53,0 0,-1 0,1 0,0 1,0-1,0 1,0-1,0 1,0-1,0 1,0-1,0 1,0 0,0 0,0 0,0-1,0 1,1 0,-1 0,0 0,1 0,-1 0,1 0,-1 0,1 1,-1-1,1 0,0 0,-1 0,1 0,0 1,0-1,0 0,0 0,0 0,0 1,1-1,-1 0,0 0,0 0,1 0,-1 0,1 0,-1 1,1-1,-1 0,1 0,0 0,0-1,-1 1,1 0,0 0,0 0,1 0,58 42,-54-40,28 16,4 2,0 2,-2 1,0 2,13 13,-48-38,-1 0,0 0,1 1,0-1,-1 0,1 0,0 0,-1 0,1 0,0 0,0 0,0 0,0 0,0-1,0 1,0 0,0 0,0-1,1 1,-1-1,0 1,0-1,1 1,-1-1,0 0,0 0,1 0,-1 0,0 0,1 0,-1 0,0 0,1 0,-1 0,0-1,0 1,1 0,-1-1,0 0,0 1,0-1,0 1,0-1,0 0,0 0,0 0,0 0,0 0,0 0,2-13,-1 0,0-1,-1 1,-1-1,0 0,-1 1,-1-1,0 1,-1 0,0 0,-1 0,-3-4,2 2,0 1,-2 0,0 0,0 1,-2 0,1 0,-2 1,-4-5,11 13,-2 0,1 0,0 1,-1-1,0 1,0 0,0 0,-1 1,1-1,-1 1,0 1,0-1,0 1,0 0,0 0,-1 1,1 0,-1 0,1 0,0 1,-1 0,-1 0,-10 4</inkml:trace>
  <inkml:trace contextRef="#ctx0" brushRef="#br0" timeOffset="374.912">1694 1,'-16'4,"0"2,1 0,0 1,0 1,1 0,0 1,0 0,1 1,0 1,1 0,0 1,1 0,0 0,1 2,0-1,1 1,1 0,0 1,1 0,1 0,-1 4,5-10,1-1,0 1,1-1,-1 1,2 0,-1-1,1 1,1 0,0-1,0 1,0-1,1 0,0 0,1 0,0 0,0-1,0 1,1-1,1 0,-1 0,2 0,2 4,1-1,0 0,1 0,0-1,0-1,1 0,0-1,1 0,-1 0,1-2,1 1,9 1,-3-4,0-1,0-1,1 0,-1-2,0-1,0 0,1-1,-2-1,1-1,0-1,-1-1,0 0,-1-2,1 0,-2-1,1 0,-2-2,1 0,-2-1,1 0,-2-2,10-10,-18 19,0 1,-1-1,0 0,0 0,0 0,0-1,-1 0,0 1,-1-2,1 1,-2 0,1-1,-1 1,0-1,0 0,-1 0,0 1,0-1,-1 0,0 0,-1 0,1 0,-2 0,1 0,-1 1,0-1,-1 0,1 1,-2 0,1-1,-1 1,0 1,-2-4,-5 0,-1 1,0 0,-1 0,1 1,-1 1,-1 0,0 1,0 1,0 0,0 1,-1 0,1 1,-1 0,-13 1,-13-3</inkml:trace>
  <inkml:trace contextRef="#ctx0" brushRef="#br0" timeOffset="716.985">1185 227,'33'-8,"1"2,0 2,-1 1,1 1,0 2,0 2,0 1,2 1,-18-2,280 12,82-14,-141-2,-35 2,-163 16,-30-4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9.9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1753,'88'-169,"-39"101,59-82,82-84,122-120,64-86,-333 370,-62 77,-301 155,235-142,85-20,1 0,-1 0,0 0,1 0,-1 0,0 0,1 0,-1 0,0 1,1-1,-1 0,0 0,1 0,-1 0,0 1,1-1,-1 0,0 0,0 1,1-1,-1 0,0 1,0-1,0 0,1 1,-1-1,0 0,0 1,0-1,0 0,0 1,0-1,0 0,0 1,0-1,0 0,0 1,0-1,0 1,0-1,0 0,0 1,0-1,0 0,0 1,0-1,-1 0,1 1,0-1,0 0,0 1,-1-1,1 0,0 0,0 1,-1-1,1 0,0 0,-1 0,1 1,0-1,-1 0,1 0,0 0,-1 0,1 0,35 17,-30-15,64 26,-36-16,0 1,-1 3,-1 0,27 19,38 28,-95-62,-1-1,1 1,-1-1,1 0,0 1,-1-1,1 0,0 0,0 1,-1-1,1 0,0 0,-1 0,1 0,0 0,0 0,-1 0,1 0,0 0,-1-1,1 1,0 0,-1 0,1-1,0 1,-1 0,1-1,0 1,-1 0,1-1,-1 1,1-1,-1 1,1-1,-1 0,1 1,-1-1,1 1,-1-1,0 0,1 1,-1-1,0 0,0 1,0-1,1 0,-1 1,0-1,0 0,0 0,0 1,0-1,0 0,0 0,-1 1,1-1,0 0,0 1,0-1,-1 0,1 0,-2-52,-1 26,-2 0,0 0,-2 0,-1 1,-1 0,-1 0,-13-22,-58-86,64 125,13 15</inkml:trace>
  <inkml:trace contextRef="#ctx0" brushRef="#br0" timeOffset="372.435">1835 31,'-39'5,"0"2,0 2,1 1,0 2,-12 7,41-17,0 2,1 0,-1 0,1 0,0 1,1 0,-1 0,1 1,0 0,0 1,1-1,0 1,0 0,1 1,-1 0,2-1,-1 2,1-1,0 0,1 1,0 0,0 0,1 0,0 0,1 0,0 0,0 0,1 0,0 1,1-1,0 0,0 0,1 0,0 0,1 0,2 5,-1-6,1 0,0-1,1 1,0-1,0-1,0 1,1-1,0 0,0 0,1-1,0 0,0 0,0-1,0 0,0-1,1 1,0-2,0 1,5 0,7 1,0-1,0-1,0-1,0-1,0-1,0-1,0 0,3-2,-10 0,0 0,0-1,0 0,-1-1,1 0,-1-1,-1-1,0 0,0-1,0 0,-1-1,0 0,-1-1,0 0,-1 0,-1-1,1 0,-2-1,0 0,0 0,-1-1,-1 1,0-1,-1-1,0 1,-2 0,1-1,-2 0,0 1,0-9,-2 17,0-1,-1 0,1 1,-1-1,0 1,-1-1,0 1,0 0,0 0,-1 0,1 1,-2-1,1 1,0 0,-1 0,0 0,0 1,0 0,-1 0,0 0,1 0,-1 1,-1 0,1 0,0 1,-3-1,-15-3</inkml:trace>
  <inkml:trace contextRef="#ctx0" brushRef="#br0" timeOffset="704.866">1214 172,'116'20,"-86"-19,192 9,107-14,108-24,-331 23,-89-1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113 227,'59'21,"176"-15,69-34,-171 33,-116 2</inkml:trace>
  <inkml:trace contextRef="#ctx0" brushRef="#br0" timeOffset="281.604">1 481,'43'0,"43"0,12 0,-6 0,-14 0,-16 0,-13 0,-10 0,-7 0,-4 0,-2 0,-1 0,0 0,1 0,1-5,-5-1</inkml:trace>
  <inkml:trace contextRef="#ctx0" brushRef="#br0" timeOffset="746.744">480 1,'51'44,"138"39,-88-45,-9 23,-90-59,0 1,0-1,0 1,0 0,0-1,0 1,-1 0,0 0,1 0,-1 1,0-1,-1 0,1 0,0 0,-1 1,0-1,0 0,0 1,0-1,0 0,-1 1,1-1,-1 0,0 0,0 0,0 0,-1 0,1 0,-1 0,1 0,-1 0,-1 0,-9 12,-2 0,1-1,-2-1,0 0,-1-1,0 0,0-2,-18 9,-24 18,3-3,39-26,0 1,0 1,1 0,0 0,1 2,0 0,1 1,1 0,0 0,0 2,1-1,1 2,1-1,0 2,2 5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0 368,'53'-5,"27"-2,5 1,-8 1,-12 2,-12 0,-10 2,-8 1,-5 5,-7 1</inkml:trace>
  <inkml:trace contextRef="#ctx0" brushRef="#br0" timeOffset="216.925">29 678,'43'-5,"34"-1,13 0,-4-4,-12 0,-13 2,-8 2,-8 2,-7 2,-5 1,-8 1</inkml:trace>
  <inkml:trace contextRef="#ctx0" brushRef="#br0" timeOffset="579.353">1270 1,'-28'359,"29"-68,-13-239,6-52</inkml:trace>
  <inkml:trace contextRef="#ctx0" brushRef="#br0" timeOffset="828.473">876 1,'38'0,"37"0,15 0,-2 0,-8 0,-7 0,-11 0,-7 0,-8 0,-2 0,-4 0,-4 0,-4 0,-2 0,-8 0</inkml:trace>
  <inkml:trace contextRef="#ctx0" brushRef="#br0" timeOffset="1435.196">1581 481,'31'0,"-8"-2,0 2,0 1,0 1,-1 0,1 2,-1 1,15 5,-36-10,0 0,1 0,-1 1,0-1,0 0,0 1,0-1,0 1,0 0,0-1,0 1,0 0,0 0,0-1,0 1,-1 0,1 0,0 0,0 0,-1 0,1 0,-1 0,1 0,-1 0,1 0,-1 1,0-1,0 0,1 0,-1 0,0 0,0 1,0-1,0 0,0 0,-1 0,1 1,0-1,0 0,-1 0,1 0,-1 0,1 0,-1 0,1 0,-1 0,0 0,0 0,1 0,-1 0,0 0,0 0,0-1,0 1,-56 43,54-42,-6 3,-1 0,2 1,-1 1,1-1,0 1,0 1,1 0,-1 0,2 0,0 1,0-1,0 2,1-1,0 0,1 1,-3 8,7-15,0 0,0 0,1-1,-1 1,1 0,-1-1,1 1,0 0,0-1,0 1,1-1,-1 0,0 1,1-1,0 0,-1 0,1 0,0 0,0 0,0 0,0 0,0-1,1 1,-1-1,1 1,-1-1,1 0,-1 0,1 0,0 0,83 16,10-38,-75 17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1 120,'0'0,"1"-1,-1 1,0 0,1 0,-1-1,1 1,-1 0,1 0,-1 0,1 0,-1 0,0 0,1 0,-1-1,1 1,-1 1,1-1,-1 0,1 0,-1 0,1 0,-1 0,1 0,-1 0,1 1,-1-1,0 0,1 0,-1 1,1-1,-1 0,0 1,1-1,-1 0,0 1,1-1,-1 0,0 1,0-1,1 1,-1-1,0 0,0 1,0-1,0 1,0-1,1 1,-1-1,0 1,0-1,0 1,0-1,0 1,0-1,-1 1,1-1,0 1,0-1,0 0,0 1,124 484,-76-320,-48-164,-1 0,1-1,0 1,1 0,-1 0,0 0,0 0,0-1,0 1,1 0,-1 0,0 0,0-1,1 1,-1 0,1-1,-1 1,1 0,-1-1,1 1,-1 0,1-1,0 1,-1-1,1 1,0-1,-1 1,1-1,0 0,0 1,0-1,-1 0,1 0,0 1,0-1,0 0,-1 0,1 0,0 0,0 0,0 0,0 0,-1-1,1 1,0 0,0 0,0 0,-1-1,1 1,0-1,0 1,-1 0,1-1,0 1,-1-1,1 0,-1 1,1-1,-1 1,1-1,-1 0,1 1,-1-1,1 0,-1 0,52-155,-17 55,12-34,-6-2,2-36,-33 93,-10 69</inkml:trace>
  <inkml:trace contextRef="#ctx0" brushRef="#br0" timeOffset="286.055">706 599,'-10'34,"-3"15,1 5,2-2,8-10,5-13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0 122,'8'177,"29"166,-26-256,17 74,-28-157,0-1,1 1,-1-1,1 1,0-1,0 0,0 1,1-1,-1 0,1 0,0 0,0 0,0 0,0 0,0-1,0 1,1-1,-1 1,1-1,2 2,27-42,-11-3,30-58,-4-1,10-42,98-323,-137 409,-12 42</inkml:trace>
  <inkml:trace contextRef="#ctx0" brushRef="#br0" timeOffset="464.047">677 715,'5'4,"1"8,0 5,-1 5,-1 4,-7-3,-2-1,-1 2,2 0,0 2,2 1,0-5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6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23 215,'0'686,"-23"-521,24-165,-1 0,1-1,-1 1,0 0,1 0,-1 0,1 0,-1 0,1 0,-1 0,0 0,1 0,-1 1,1-1,-1 0,1 0,-1 0,0 0,1 0,-1 1,1-1,-1 0,0 0,1 1,-1-1,0 0,0 1,1-1,-1 0,0 1,1-1,-1 1,0-1,0 0,0 1,0-1,1 1,-1-1,0 0,0 1,0-1,0 1,0-1,0 1,0-1,0 0,0 1,0-1,0 1,0-1,-1 1,1-1,0 0,0 1,0-1,-1 1,1-1,0 0,0 1,-1-1,1 0,0 1,-1-1,31-31,-21 20,27-25,2 1,1 2,1 1,2 3,1 1,1 2,1 2,1 3,41-14,-83 32,2 1,-1-1,0 1,0 0,1 0,-1 1,1-1,-1 1,1 0,-1 1,1-1,0 1,-1 1,1-1,0 1,-1 0,1 0,-1 0,1 1,-1 0,1 0,-1 0,0 1,0-1,0 1,-1 1,1-1,-1 1,0-1,0 1,0 1,0-1,0 1,-2 0,1 1,-1-1,-1 1,1 0,-1 0,0-1,0 1,-1 0,1 0,-1 0,-1 0,1 0,-1 0,0 0,0-1,-1 1,0 0,0-1,0 1,-1-1,1 0,-1 1,-1-1,-2 3,-99 108,87-100,-1-1,0-1,-1-1,-1-1,0 0,0-2,-1 0,-1-2,0 0,0-1,0-2,-1 0,1-2,-1 0,0-2,0 0,-6-2,26 0,0 1,0-1,0 0,1 0,-1 0,0 0,0-1,1 0,-1 1,1-1,0-1,0 1,-1 0,1-1,1 1,-1-1,0 0,1 0,-1 0,1-1,0 1,0 0,0-1,1 1,-1-1,1 0,0 1,0-1,0 0,0 0,0-2,-1-18</inkml:trace>
  <inkml:trace contextRef="#ctx0" brushRef="#br0" timeOffset="786.996">1010 920,'-1'1,"0"0,0 0,0 1,-1-1,1 0,0 1,1-1,-1 1,0-1,0 1,1 0,-1-1,1 1,-1 0,1-1,0 1,0 0,-1-1,1 1,0 0,1-1,-1 1,0 0,0 0,1-1,-1 1,1-1,-1 1,1 0,0-1,0 1,0-1,0 1,0-1,0 0,0 1,0-1,0 0,0 0,1 0,-1 0,1 0,-1 0,1 0,-1 0,1-1,-1 1,1-1,0 1,-1-1,1 1,0-1,-1 0,1 0,0 0,0 0,16-4,-1-1,-1-1,1 0,-1-2,0 1,-1-2,0 0,0-1,4-5,15-7,-20 12,-14 8,1 1,0-1,1 1,-1-1,0 1,0-1,1 1,-1 0,1 0,-1 0,1-1,-1 1,1 1,0-1,-1 0,1 0,0 1,0-1,0 1,0-1,-1 1,1 0,0 0,0 0,0 0,0 0,0 0,0 0,0 1,-1-1,1 1,0-1,0 1,0 0,-1 0,1-1,0 1,-1 0,1 1,-1-1,1 0,0 2,1 6,1 0,0 0,0-1,1 1,0-1,0 0,1 0,0-1,1 0,-1 0,1 0,1-1,-1 0,1 0,0-1,0 0,8 4,-12-8,7 3,0 0,1 0,-1-1,1-1,0 0,0 0,0-2,0 1,0-1,0-1,0 0,0-1,0 0,0-1,2-1,18-14,-1-1,0-2,-2-1,0-1,-2-2,0-1,-2 0,-1-2,-1-1,-2-1,0-1,-3-1,11-24,-3 12,-2-1,-1-2,-4 0,-1-1,-2-1,-2 0,-3-1,-1-1,-1-25,-8 69,0 0,0 0,-1 0,0 0,-1 0,0 0,0 0,0 0,-1 0,0 0,0 1,0-1,-1 0,0 1,-4-5,7 11,-1-1,0 0,1 1,-1 0,0-1,1 1,-1-1,0 1,0 0,1-1,-1 1,0 0,0 0,0 0,0 0,1 0,-1 0,0 0,0 0,0 0,0 0,1 0,-1 0,0 1,0-1,1 0,-1 1,0-1,0 0,1 1,-1-1,0 1,1-1,-1 1,0-1,1 1,-1 0,1-1,-1 1,1 0,-1-1,1 1,0 0,-1 0,1-1,0 1,0 0,-1 0,1 0,0-1,0 1,0 0,-16 48,15-47,-7 46,2 0,2 0,2 0,4 46,0-28,29 175,-10-123,-16 79,-5-195,0-1,0 1,0 0,0 0,0-1,-1 1,1 0,0 0,-1-1,1 1,-1-1,0 1,0 0,0-1,1 1,-1-1,0 0,-1 1,1-1,0 0,0 1,-1-1,1 0,0 0,-1 0,1 0,-1-1,0 1,1 0,-1-1,1 1,-1-1,0 1,0-1,1 0,-1 1,0-1,1 0,-1 0,0-1,0 1,1 0,-1 0,0-1,1 1,-1-1,0 0,1 1,-1-1,1 0,-1 0,1 0,-1 0,1 0,0 0,-1 0,1-1,0 1,0 0,0-1,0 1,0-1,0 0,-48-72,39 49</inkml:trace>
  <inkml:trace contextRef="#ctx0" brushRef="#br0" timeOffset="1018.324">1688 525,'48'0,"39"0,11 0,-3 0,-7 0,-9 0,-9-5,-6-1,-5 0,-7 1,-4 1,-9 2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9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0 540,'509'0,"-485"0</inkml:trace>
  <inkml:trace contextRef="#ctx0" brushRef="#br0" timeOffset="246.58">57 822,'38'9,"27"0,8-4,1-1,-8-2,-10-1,-10-5,-7-3,-12 0</inkml:trace>
  <inkml:trace contextRef="#ctx0" brushRef="#br0" timeOffset="1550.149">875 964,'-13'27,"13"-28,0 1,0 0,0-1,0 1,0 0,0-1,0 1,0 0,0 0,-1-1,1 1,0 0,0-1,0 1,0 0,-1 0,1-1,0 1,0 0,0 0,-1-1,1 1,0 0,0 0,-1 0,1-1,0 1,0 0,-1 0,1 0,0 0,-1 0,1 0,0 0,-1 0,1 0,0 0,-1 0,1 0,0 0,-1 0,1 0,0 0,0 0,-1 0,1 0,0 0,-1 0,1 0,0 1,-1-1,3-18,1 1,0-1,1 1,0 0,2 0,0 1,1 0,0 0,1 0,5-6,4-6,1 1,1 0,1 2,1 0,1 1,1 1,1 1,2 1,12-7,-37 27,0-1,0 1,1 0,-1-1,0 1,1 0,-1 0,0 0,1 0,0 0,-1 0,1 1,-1-1,1 1,0-1,0 1,-1-1,1 1,0 0,0 0,-1 0,1 0,0 0,0 0,-1 0,1 1,0-1,0 1,-1-1,1 1,0 0,-1-1,1 1,-1 0,1 0,-1 0,1 0,-1 0,0 1,0-1,1 0,-1 1,0-1,0 1,0-1,-1 1,1-1,0 1,0 0,-1-1,1 1,-1 0,0 0,1-1,-1 2,2 18,-1 1,-1-1,-1 1,0-1,-2 0,-1 1,-6 19,8-30,3 46,-1-56,1 0,-1 1,1-1,-1 0,1 0,-1-1,1 1,0 0,0 0,-1 0,1 0,0 0,0-1,0 1,0 0,0-1,0 1,0-1,0 1,0-1,0 1,0-1,0 0,0 0,0 1,0-1,1 0,-1 0,0 0,0 0,0 0,0 0,0-1,1 1,-1 0,0 0,0-1,0 1,0-1,0 1,0-1,0 0,0 1,0-1,0 0,-1 1,1-1,0-1,150-120,-73 49,101-78,-179 150,1 0,0 1,-1-1,1 0,0 0,0 1,-1-1,1 1,0-1,0 1,0-1,0 1,0-1,-1 1,1 0,0-1,0 1,0 0,0 0,0 0,0 0,0 0,0 0,0 0,0 0,0 0,0 0,0 0,0 1,0-1,0 0,0 1,0-1,0 1,0-1,-1 1,1-1,0 1,0 0,-1-1,1 1,0 0,-1 0,1-1,0 1,-1 0,0 0,1 0,-1 0,1 0,-1 0,0 0,0 0,1 0,-1 0,0 0,0 0,0 0,-7 60,-17 3,-15 74,39-136,1 1,-1 0,0-1,1 1,0 0,-1-1,1 1,0-1,1 1,-1-1,0 1,1-1,-1 0,1 0,0 0,-1 0,1 0,0 0,0 0,1 0,-1-1,0 1,1-1,-1 0,0 0,1 0,-1 0,1 0,0 0,-1-1,1 1,0-1,-1 1,1-1,0 0,0 0,-1-1,1 1,0 0,-1-1,1 0,0 0,-1 0,1 0,-1 0,2-1,20-4</inkml:trace>
  <inkml:trace contextRef="#ctx0" brushRef="#br0" timeOffset="4863.167">2342 511,'-9'-3,"-1"0,0 1,0 0,1 0,-2 1,1 0,0 1,0 0,0 0,0 1,0 1,0 0,0 0,0 1,1 0,-1 1,1 0,0 0,0 1,0 0,1 0,0 1,0 1,0-1,1 1,0 0,0 1,1 0,-1 0,2 0,-1 1,1 0,1 0,0 0,0 0,1 1,0-1,0 1,1 0,1 0,-1 0,2 0,-1 0,1 2,0-9,1 0,-1 1,0-1,1 0,0 1,-1-1,1 0,1 0,-1 0,0 1,1-1,-1-1,1 1,0 0,0 0,0-1,1 1,-1-1,0 1,1-1,0 0,-1 0,1 0,0-1,0 1,0-1,0 1,0-1,1 0,-1 0,0-1,1 1,-1-1,1 1,5-1,-1 1,0-1,1-1,-1 0,0 0,1 0,-1-1,0 0,0-1,0 0,-1 0,1-1,2-1,16-13,-1-2,0 0,-2-2,0 0,3-7,8-6,57-59,-88 94,-1 0,0 0,0 0,1 1,-1-1,0 0,0 1,0-1,1 1,-1 0,0 0,0 0,0 0,0 0,0 0,-1 0,1 1,0-1,-1 1,1-1,0 1,-1 0,0 0,1-1,-1 1,0 0,0 0,0 0,0 0,-1 1,1-1,0 0,-1 0,0 0,1 1,-1-1,0 0,0 0,0 0,0 1,-1-1,1 0,-1 0,0 3,4 12,36 216,-33-176,-1-1,-3 1,-6 51,5-96,-2 1,0-1,0 0,-1 0,0-1,-1 1,-1 0,0-1,0 0,-1 0,-1 0,0 0,0-1,-1 0,0 0,-1-1,0 0,0 0,-1-1,0 0,-1-1,0 1,0-2,0 0,-1 0,0-1,0 0,0-1,-1 0,1-1,-1 0,0-1,-9 1,18-3,0 0,-1 0,1-1,0 1,0-1,0 0,0 0,0 0,0 0,0-1,0 1,0-1,1 0,-1 0,1 0,-1 0,1 0,0 0,-1-1,1 1,0-1,1 1,-1-1,0 0,1 0,0 1,-1-1,1 0,0-1,1 1,-1-2,-1-4,1 1,0-1,0 1,1-1,0 1,1 0,0-1,0 1,1-1,0 1,2-4,7-12,1 1,2 0,0 1,1 0,1 1,1 1,1 1,1 0,0 2,1 0,1 1,1 1,0 1,13-6,64-17,-82 38</inkml:trace>
  <inkml:trace contextRef="#ctx0" brushRef="#br0" timeOffset="7561.413">3105 258,'24'314,"-24"-267,-3 1,-2-1,-1-1,-3 1,-3 5,-6 25,15-56,-1-1,-1 1,-1-1,0-1,-2 1,0-1,-8 11,6-15</inkml:trace>
  <inkml:trace contextRef="#ctx0" brushRef="#br0" timeOffset="8096.58">2851 371,'49'-19,"0"3,1 2,0 2,1 3,1 1,4 3,-26 0,0 2,1 1,0 1,-1 2,1 1,-1 1,1 2,-1 1,-1 1,1 1,1 3,-28-10,0 1,0-1,-1 1,1 0,-1 0,0 0,1 0,-1 0,0 0,0 0,0 1,0-1,-1 1,1 0,-1-1,1 1,-1 0,0 0,0 0,0 0,-1 0,1 0,-1 0,1 0,-1 0,0 0,0 0,-1 0,1 1,-1-1,1 0,-1 0,0 0,0-1,0 1,0 0,-1 0,1 0,-1-1,0 1,0-1,0 0,0 1,0-1,0 0,-1 0,0 1,-32 29,-1-1,-2-2,-1-2,-1-1,-1-2,-2-2,-13 4,44-21,0 1,0 0,1 1,0 0,0 0,1 1,0 1,-6 5,15-10,1 0,-1 0,1 0,0 0,0 0,0 0,1 0,-1 0,1 0,0 0,0 0,0 0,1-1,-1 1,1 0,0-1,0 0,0 1,1-1,-1 0,1 0,0 0,0 0,0-1,0 1,0-1,0 1,1-1,-1 0,1-1,-1 1,3 0,1 3,242 183,-222-144,14 9,-24-47</inkml:trace>
  <inkml:trace contextRef="#ctx0" brushRef="#br0" timeOffset="8594.908">4261 314,'-19'9,"1"1,-1 1,2 0,-1 1,2 1,0 1,0 0,1 1,1 1,1 0,0 1,1 1,1-1,0 2,2 0,0 0,-3 11,11-25,0 0,1 0,-1 0,1 1,0-1,1 0,-1 0,1 0,0 0,0 0,1 0,-1-1,1 1,0 0,1-1,-1 1,1-1,-1 1,2-1,-1 0,0-1,1 1,-1 0,1-1,0 0,0 0,1 0,-1 0,0-1,1 0,0 0,-1 0,1 0,0-1,0 1,0-2,0 1,0 0,0-1,2 0,14 2,1-2,0 0,-1-1,1-1,0-1,-1-2,0 0,0-1,0 0,-1-2,0-1,-1 0,0-1,0-2,-1 1,0-2,-1-1,5-5,-7 9,-1-1,0 0,-1 0,0-2,-1 1,-1-2,0 1,-1-1,0-1,-1 0,0-1,-2 1,0-1,0-1,-2 1,0-1,-1 0,-1-1,0-1,-3 14,0-1,0 1,-1 0,0-1,0 1,0 0,-1 0,0 0,0 0,0 0,0 0,-1 1,0-1,0 1,0-1,-1 1,1 0,-1 1,0-1,0 0,0 1,0 0,-1 0,0 0,1 1,-1 0,0 0,0 0,0 0,0 1,-3-1,-9-1,1 0,-1 1,1 1,-1 0,0 1,0 1,1 1,-1 0,-7 3,-21 6,7 0</inkml:trace>
  <inkml:trace contextRef="#ctx0" brushRef="#br0" timeOffset="8917.252">3923 597,'311'-98,"-306"95,1 1,-1 0,0 0,1 1,-1 0,1 0,-1 0,1 0,0 1,-1 0,1 0,0 1,-1-1,1 1,-1 1,1-1,-1 1,1 0,-1 0,0 0,0 1,0 0,0 0,-1 0,2 1,14 11,0-1,1-1,0-2,1 0,0-1,1-1,0-1,14 3,-18-6</inkml:trace>
  <inkml:trace contextRef="#ctx0" brushRef="#br0" timeOffset="11581.884">4911 568,'-172'215,"355"-367,-182 151,0 0,0-1,0 1,0 0,0-1,1 1,-1 0,1 0,-1 0,1 0,-1 0,1 1,-1-1,1 0,0 1,-1-1,1 1,0-1,0 1,-1 0,1 0,0 0,0 0,0 0,-1 0,1 0,0 1,0-1,-1 1,1-1,0 1,-1 0,1 0,-1-1,1 1,-1 0,1 0,-1 0,1 1,-1-1,0 0,0 1,0-1,0 0,0 1,0-1,0 1,0 0,0-1,-1 1,1 0,-1-1,1 1,-1 0,0 1,2 3,-3-4,0 1,1-1,0 0,-1 0,1 0,0 0,0 0,0 0,1 0,-1 1,0-1,1 0,-1 0,1 0,0 0,0 0,-1 0,1-1,1 1,-1 0,0 0,0-1,1 1,-1 0,1-1,-1 1,1-1,0 0,-1 0,1 0,0 1,0-2,0 1,0 0,0 0,0-1,0 1,0-1,0 1,0-1,0 0,0 0,1 0,-1 0,0 0,0 0,0-1,0 1,112-101,-108 96,-4 3,-1 0,1 0,-1 0,1 1,-1-1,1 0,0 0,0 1,0-1,0 1,0 0,0 0,0 0,0 0,1 0,-1 0,0 0,1 1,-1-1,1 1,-1-1,0 1,1 0,-1 0,1 0,-1 1,1-1,-1 0,0 1,1 0,-1 0,0-1,1 1,-1 0,0 1,0-1,0 0,0 1,0-1,0 1,0-1,1 3,-1 1,-1-1,1 1,-1 0,0 0,0 0,0 0,-1 0,1 0,-1 0,-1 0,1 0,-1 0,0 0,0 0,0 0,-2 4,-4 11</inkml:trace>
  <inkml:trace contextRef="#ctx0" brushRef="#br0" timeOffset="12167.383">4967 60,'82'-36,"-68"31,1 0,-1 1,1 1,0 1,0 0,0 1,1 0,-1 1,0 1,0 0,0 1,0 1,9 3,-23-6,0 0,0 1,0-1,0 1,0-1,0 1,-1-1,1 1,0 0,0-1,0 1,0 0,-1 0,1-1,0 1,-1 0,1 0,-1 0,1 0,-1 0,1 0,-1 0,0 0,1 0,-1 0,0 0,0 0,0 0,0 0,0 0,0 0,0 0,0 0,0 1,-1-1,1 0,0 0,-1 0,1 0,-1 0,1-1,-1 1,1 0,-1 0,1 0,-1 0,0 0,0 0,-40 42,37-39,-4 3,5-7,1 1,0 0,-1 0,1 1,0-1,-1 0,1 1,0-1,0 1,0 0,0 0,1 0,-1 0,0 0,1 0,-1 0,1 0,0 1,0-1,0 0,0 1,0-1,0 1,1-1,-1 1,1 0,0-1,0 1,0-1,0 1,0 0,0-1,1 1,-1-1,1 1,0-1,0 1,0-1,0 1,0-1,0 0,1 0,-1 1,1-1,0 0,8 3,1 0,0-1,1 0,-1-1,1 0,-1-1,1 0,0-1,0 0,0-1,-1 0,1-1,6-2,10 2,81-6,-91 0</inkml:trace>
  <inkml:trace contextRef="#ctx0" brushRef="#br0" timeOffset="12584.913">3810 964,'153'0,"395"-12,269-6,-625 19,-155-1</inkml:trace>
  <inkml:trace contextRef="#ctx0" brushRef="#br0" timeOffset="14299.302">4601 1218,'148'-18,"-135"14,0 1,1 1,-1 0,0 0,1 2,0-1,-1 2,1 0,-1 0,10 4,-21-4,-1 0,1 0,-1 1,1-1,-1 1,0 0,1-1,-1 1,0 0,0 0,0 0,-1 0,1 0,0 0,-1 0,1 0,-1 0,1 0,-1 0,0 0,0 0,0 0,0 0,-1 0,1 0,0 0,-1 0,0 0,1 0,-1 0,0 0,0 0,0 0,0-1,0 1,0 0,-1-1,1 1,-1-1,1 1,-1-1,1 1,-1-1,0 0,0 0,1 0,-1 0,0 0,0-1,0 1,0 0,0-1,-1 1,-224 157,167-99,59-58,-1 1,1 0,0 0,0-1,1 1,-1 0,0 0,1 0,-1 0,1 0,0 0,-1 0,1 0,0 0,0 0,0 0,1 0,-1 0,0 0,1 0,-1 0,1 0,0 0,-1-1,1 1,0 0,0 0,0-1,1 1,-1 0,0-1,1 1,-1-1,1 0,-1 1,1-1,-1 0,1 0,1 1,5 1,0-1,1 1,-1-1,1 0,-1-1,1 0,0-1,-1 0,1 0,0 0,-1-1,1-1,0 1,-1-1,0-1,5-1,23-4,190-43,-201 46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2:26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563 497,'-3'35,"-1"-1,-2 1,-1-1,-1 0,-5 7,-2 13,-77 244,88-288,1-1,0 0,0 1,0 0,2 0,-1 0,1 0,0-1,1 2,0-1,1-1,0 1,1 1,1-8,0-1,0 1,0 0,1-1,-1 1,1-1,-1 0,1 0,0-1,0 1,0-1,0 0,0 0,0 0,0 0,0-1,1 0,-1 0,0 0,0 0,0-1,0 1,1-1,-1 0,0 0,0-1,0 1,-1-1,1 0,2-1,7-1,190-35,-80 46,-111-7</inkml:trace>
  <inkml:trace contextRef="#ctx0" brushRef="#br0" timeOffset="1823.815">1326 553,'-1'0,"0"-1,1 0,-1 0,0 0,1 0,-1 0,1 0,-1 0,1 0,0 0,0 0,-1 0,1 0,0 0,0-1,0 1,0 0,0 0,0 0,0 0,0 0,1 0,-1 0,0 0,1 0,-1 0,1 0,-1 0,1 0,-1 0,1 0,0 0,-1 0,1 0,0 1,0-1,0 0,0 1,-1-1,1 0,0 1,0-1,1 1,43-25,-11 11,-9 3,1 1,0 1,0 1,0 1,1 1,0 2,12-1,-38 5,1 0,0 0,-1 0,1 0,0 0,-1 0,1 0,0 0,-1 1,1-1,0 0,-1 1,1 0,-1-1,1 1,-1 0,1 0,-1 0,1 0,-1 0,0 0,0 0,1 0,-1 1,0-1,0 0,0 1,0-1,-1 1,1-1,0 1,-1-1,1 1,-1 0,1-1,-1 1,0 0,1-1,-1 1,0 0,0-1,0 1,-1 0,1-1,0 1,-1 0,1-1,-1 1,1 0,-1-1,0 1,0-1,1 0,-2 2,-5 10,-1 0,-1-1,1 0,-2 0,0-1,0 0,-1-1,-4 3,-53 60,66-72,1 1,-1 0,1 0,-1 0,1 1,0-1,0 0,0 0,0 1,0-1,1 0,-1 1,1-1,-1 1,1-1,0 1,0-1,0 1,0-1,1 1,-1-1,0 1,1-1,0 0,0 1,0-1,0 0,0 0,0 1,0-1,1 0,-1 0,1 0,0-1,-1 1,1 0,0 0,0-1,0 1,1 0,97 35,-76-33,-8-2,0 0,-1 1,1 1,-1 1,1 0,-1 1,-1 0,9 6,-20-10,0-1,-1 1,1 0,-1 0,0 1,0-1,0 0,0 1,0-1,0 1,-1 0,1 0,-1-1,0 1,1 0,-2 0,1 0,0 0,0 0,-1 1,0-1,1 0,-1 0,-1 0,1 0,0 0,-1 1,1-1,-1 0,0 0,0 0,0 0,-1-1,1 2,-67 83,55-76,1 0,-1-1,-1-1,0 0,0-1,0 0,-1-2,0 1,-1-2,0 0,1-1,-1 0,-1-1,1-1,0-1,-14 0,7-5,5-2</inkml:trace>
  <inkml:trace contextRef="#ctx0" brushRef="#br0" timeOffset="2229.922">2200 327,'4'12,"-1"1,-1-1,0 0,0 1,-2 0,1-1,-2 1,1-1,-2 1,0-1,0 1,-1-1,-1 0,-2 7,-3 15,8-31,-9 82,10-82,1-1,-1 1,1-1,-1 1,1-1,0 0,0 1,0-1,0 0,0 0,0 0,1 1,-1-1,1 0,-1-1,1 1,0 0,0 0,0-1,0 1,0-1,0 0,0 0,1 1,-1-1,0-1,1 1,-1 0,0 0,1-1,2 1,5-1,0 0,0 0,0-1,0 0,0-1,0 0,-1-1,1 0,-1 0,1-1,-1 0,0-1,-1 0,1 0,-1-1,0 0,3-4,14-10</inkml:trace>
  <inkml:trace contextRef="#ctx0" brushRef="#br0" timeOffset="2533.484">2538 243,'-25'67,"3"1,2 2,4 0,2 0,4 1,1 33,-16 116,-9-44,33-164</inkml:trace>
  <inkml:trace contextRef="#ctx0" brushRef="#br0" timeOffset="4383.619">2850 46,'1'80,"-2"911,1-661,-34-346,16 9,-1 0,1 1,-1 1,0 1,-1 0,1 2,-1 0,1 1,-1 1,1 1,-15 3,-24-3,-293 11,-225 7,118 9,177-3,105 4,36-1,-56 2,72-13,119-15,-1 0,1 0,0-1,-1 1,1-1,-1 0,0-1,1 1,-1-1,0-1,1 1,-1-1,1 1,-1-2,1 1,-1-1,1 1,0-1,-1-1,1 1,0-1,1 0,-1 0,0 0,1-1,0 0,0 0,0 0,0 0,1-1,-1 1,1-1,0 0,1 0,-1 0,-1-4,-1-15,1 0,1 0,1-1,0 1,3-1,0 0,1-2,1-37,-14-166,4 178,2-1,2 1,2 0,3-1,5-23,13-140,4 98,-24 115,0-1,0 0,1 0,-1 0,1 1,0-1,0 0,0 1,1-1,-1 1,1-1,0 1,0 0,0 0,0 0,1 0,-1 0,1 0,0 1,-1-1,1 1,1 0,-1 0,0 0,0 0,1 0,-1 1,2-1,16-5,-1 2,0 0,1 1,0 1,0 1,0 1,0 0,68-6,318-36,204-26,-230 55,-170 11,136-25,-294 24,-1-2,1-3,40-12,-68 16,113-19,-37 20,-83 9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2:48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86 170,'-16'29,"2"28,3 1,3 0,3 0,1 4,-23 269,32-259,2-66,-1-7</inkml:trace>
  <inkml:trace contextRef="#ctx0" brushRef="#br0" timeOffset="569.618">764 57,'-30'4,"1"1,-1 2,1 1,1 1,0 1,0 2,1 1,1 1,-23 16,40-24,1 2,1-1,-1 1,1 0,1 1,-1 0,1 0,1 0,0 0,0 1,1 0,0 0,1 0,0 1,0-1,1 1,1-1,0 1,0 0,1 0,1 0,-1-1,2 1,-1 0,2-1,-3-7,1 0,0 0,0 0,0 0,0 0,0 0,1-1,-1 1,1 0,-1-1,1 0,0 1,0-1,0 0,1 0,-1 0,0 0,1 0,0-1,-1 1,1-1,0 1,-1-1,1 0,0 0,0-1,0 1,0 0,0-1,0 0,0 0,0 0,0 0,0 0,0 0,0-1,0 0,0 1,0-1,0 0,0 0,-1-1,1 1,1-1,11-9,-1-1,0 0,0-1,-1 0,-1-1,-1 0,0-1,2-4,-11 16,100-149,-80 134,-17 41,-25 195,-3 21,22-154,-1-72,1 0,0 0,1 0,1 1,0-1,1 0,0 0,1-1,0 1,1 0,3 6,4-1</inkml:trace>
  <inkml:trace contextRef="#ctx0" brushRef="#br0" timeOffset="834.962">1017 593,'0'33,"5"17,2-1</inkml:trace>
  <inkml:trace contextRef="#ctx0" brushRef="#br0" timeOffset="53384.592">1384 141,'0'-1,"-1"0,0 0,1 0,-1 0,0 0,1 0,0 0,-1 0,1 0,-1 0,1-1,0 1,0 0,0 0,0-1,0 1,0 0,0 0,0 0,0-1,1 1,-1 0,0 0,1 0,-1 0,1 0,-1-1,1 1,0 0,-1 0,1 0,0 1,0-1,0 0,0 0,-1 0,1 0,0 1,1-1,0 0,43-28,-21 18,0 0,0 1,1 2,0 0,0 2,1 1,-1 0,1 2,7 1,-29 2,0 1,0-1,0 1,0 0,0 0,-1 0,1 0,0 1,0 0,-1-1,1 1,-1 1,0-1,0 0,0 1,0 0,0-1,0 1,-1 0,1 1,-1-1,0 0,0 1,0-1,0 1,-1 0,1-1,-1 1,0 0,0 0,-1 0,1 0,-1 0,0 0,0 0,0 0,0 0,-1 0,0 1,3 7,-2 0,1 1,-2-1,0 0,0 1,-1-1,0 0,-1 0,-1 0,0 0,-1-1,0 0,0 0,-1 0,-1 0,0-1,0 0,-1 0,-3 2,-18 13,25-23,-1 0,1 1,0-1,0 1,0 0,0 0,1 0,-1 0,1 1,0-1,-1 1,2 0,-1 0,0 0,1 0,0 1,0-1,0 0,1 1,-1 0,1-1,0 1,0 0,1 0,0-1,0 1,0 0,0 0,0 0,1-1,0 1,0 0,1 0,4 4,1 0,0 0,1-1,-1 0,2-1,-1 0,1 0,0-1,8 5,42 33,6 52,-64-93,0-1,0 1,0 0,0-1,-1 1,1 0,-1 0,0-1,1 1,-1 0,-1 0,1-1,0 1,-1 0,1 0,-1-1,0 1,0-1,0 1,0 0,0-1,-1 0,1 1,-1-1,0 0,1 0,-1 0,0 0,0 0,0 0,-1 0,1-1,0 1,-1-1,1 0,-1 1,1-1,-1 0,-2 0,-11 3,-1-1,0 0,0-1,0-1,0-1,0 0,0-2,-3 0,-28-1,26 2,0-1,0-1,0-1,1-1,0 0,-13-7,16 4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58,'38'-5,"27"-1,8 0,-4-4,-9 0,-10 2,-9 2,-6 2,-9 1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58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556 508,'42'-54,"-41"53,0 0,0 0,-1-1,1 1,0 0,-1-1,1 1,-1 0,1-1,-1 1,0-1,1 1,-1-1,0 1,0-1,0 1,0-1,-1 1,1-1,0 1,-1 0,1-1,-1 1,1-1,-1 1,1 0,-1 0,0-1,0 1,0 0,0 0,0 0,0 0,0 0,0 0,0 0,0 0,0 0,-1 0,1 1,0-1,-1 0,1 1,-13-3,0 2,1-1,-1 2,0 0,0 0,0 2,1 0,-1 0,1 1,-1 0,1 2,0-1,0 2,-9 5,-57 21,1 4,1 4,-10 10,84-49,0 0,1 0,-1 1,0-1,1 0,-1 1,1 0,-1 0,1 0,0 0,0 0,0 0,0 0,0 1,0-1,1 0,-1 1,1 0,0-1,0 1,-1 0,2 0,-1 0,0 0,1 0,-1-1,1 1,0 0,0 0,0 0,0 0,1 0,-1 0,1 0,0 0,0 0,0 0,0-1,0 1,0 0,1-1,-1 1,1-1,0 1,0-1,9 6,0 0,1-1,0 0,1-1,-1-1,1 0,0 0,0-1,1-1,-1 0,1-1,0 0,-1-2,13 1,49 7,-59-5,50 12,-65-14,0-1,0 1,0 0,0-1,0 1,0-1,0 1,0 0,0 0,0 0,0 0,-1-1,1 1,0 0,-1 0,1 0,-1 1,1-1,-1 0,1 0,-1 0,0 0,0 0,1 0,-1 1,0-1,0 0,0 0,0 0,0 0,-1 1,1-1,0 0,0 0,-1 0,1 0,-1 0,1 0,-1 0,1 0,-1 0,0 0,0 0,1 0,-1 0,0 0,0 0,0-1,0 1,0 0,-133 116,88-84,36-28,1 1,0 0,0 1,0 0,1 0,0 1,1 0,-1 0,1 1,1 0,0 0,0 0,0 3,5-9,0 0,0 0,0 0,1 0,0 0,-1 0,1 0,0 0,0 0,1 0,-1 0,1 0,-1 0,1 0,0 0,0 0,1 0,-1 0,0-1,1 1,0 0,-1-1,1 0,0 1,0-1,0 0,1 0,-1 0,1 0,-1 0,1-1,-1 1,1-1,2 1,103 23,-97-24,-1-1,1 0,0 0,-1-1,1-1,-1 1,0-2,1 1,-1-1,0-1,0 0,-1-1,1 1,-1-2,0 1,0-1,-1-1,0 0,0 0,0 0,-1-1,0 0,-1-1,6-8,18-49,-20 34</inkml:trace>
  <inkml:trace contextRef="#ctx0" brushRef="#br0" timeOffset="296.433">246 1,'29'446,"-13"-304,-7 0,-5 1,-9 39,-67 381,68-542,2-10,-1 0,1 1,1-1,0 0,1 0,0 1,0-1,1 0,1 0,0 0,0 0,1 0,5 10,4-3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0,-4 0,-2 0,-2 0,-1 0,-1 0,-1 0,1 0,0 0,-5 0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18,'34'5,"25"2,8-1,2-1,-7-2,-8-5,-8-4,-9 1,-4 0,-4 1,-6-3,-3-1,-4 1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2,'-43'168,"8"1,-1 73,7 19,30-255,-1-7</inkml:trace>
  <inkml:trace contextRef="#ctx0" brushRef="#br0" timeOffset="261.125">0 59,'44'4,"56"-2,22-2,-1-6,-6-2,-18 1,-16-4,-13 0,-12 3,-11 1,-9 3,-5 2,-8 6,-8 2</inkml:trace>
  <inkml:trace contextRef="#ctx0" brushRef="#br0" timeOffset="746.459">818 623,'219'1,"-217"-2,1 1,-1 0,0 0,0 0,0 0,0 0,0 1,0-1,0 1,0-1,0 1,0 0,0-1,0 1,0 0,0 0,-1 1,1-1,0 0,-1 1,1-1,-1 1,1-1,-1 1,0-1,0 1,1 0,-1 0,-1 0,1 0,0 0,0 0,-1 0,1 0,-1 0,1 0,-1 0,0 0,0 0,0 0,0 0,0 0,-1 0,1 1,-1-1,1 0,-1 0,0 0,0 0,1-1,-1 1,-1 0,1 1,-85 77,11-15,74-64,0 0,0 0,0 0,1 0,-1 0,0 0,1 0,-1 0,1 0,-1 1,1-1,0 0,-1 0,1 1,0-1,0 0,0 0,0 1,0-1,0 0,0 1,1-1,-1 0,0 0,1 1,-1-1,1 0,-1 0,1 0,-1 0,1 1,0-1,0 0,-1 0,1-1,0 1,0 0,0 0,0 0,0 0,0-1,0 1,1 0,-1-1,0 1,0-1,0 0,1 1,-1-1,0 0,1 0,67 13,-49-14,-1-1,0-1,1-1,-1 0,-1-2,1 0,3-2,-2 1,3-1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0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80,'-4'43,"-13"44,-2 15,-2 1,1-7,5-11,-1-10,4-14,3-6,3-9,2-7,3-5,1-4,0-2,1-1,-1-1,1-4</inkml:trace>
  <inkml:trace contextRef="#ctx0" brushRef="#br0" timeOffset="454.047">0 166,'49'-30,"0"3,2 2,1 3,1 1,24-4,-62 21,0 0,1 2,-1-1,1 2,0 0,-1 1,1 0,0 2,-1 0,1 0,-1 1,0 1,0 1,0 0,0 1,-1 1,0 0,4 3,-14-8,0 1,0-1,-1 1,1 0,-1 0,1 0,-1 1,0-1,0 1,-1-1,1 1,-1 0,0 0,0 1,0-1,0 0,-1 0,1 1,-1-1,0 1,-1 0,1-1,-1 1,0-1,0 1,0 0,-1-1,0 1,0-1,0 1,0-1,-1 0,1 1,-1-1,0 0,-1 0,1 0,-1 0,1 0,-1-1,-2 3,-18 23,-1-2,-1 0,-2-1,0-1,-2-2,-7 3,-54 48,-32 32,120-100,0 0,0 0,0 0,1 0,0 0,0 0,1 0,0 0,0 1,0-1,1 0,0 0,0 0,0 0,1 0,0 0,0 0,0-1,1 1,0-1,0 1,1-1,-1 0,1 0,0-1,0 1,1-1,-1 0,1 0,1 1,17 24,9 19,-27-38,1 1,-1-1,1-1,1 1,0-1,1 0,-1-1,1 0,1 0,0 0,0-1,0-1,1 1,0-2,0 1,1-1,-1-1,1 0,0 0,8 0,8-2,-2-2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28 931,'166'-24,"121"-6,-285 29,0 0,1 0,-1 1,1-1,-1 1,0 0,1 0,-1 0,1 0,-1 0,1 0,-1 1,1-1,-1 1,0 0,1 0,-1 0,0 0,1 0,-1 0,0 0,0 1,0-1,0 1,0 0,-1-1,1 1,0 0,-1 0,0 0,1 0,-1 0,0 1,0-1,0 0,0 0,0 1,-1-1,1 1,-1-1,1 1,-1-1,0 0,0 1,0-1,0 1,-1-1,1 1,-1 0,-105 107,84-91,-70 45,74-54,1 1,0 1,1 0,0 1,1 0,1 2,0-1,-5 9,18-22,1 0,-1 0,0 0,1 1,-1-1,0 0,1 1,-1-1,1 0,0 1,-1-1,1 0,0 1,0-1,0 1,0-1,0 0,0 1,1-1,-1 1,0-1,1 0,-1 1,1-1,-1 0,1 1,0-1,-1 0,1 0,0 0,0 0,0 0,0 0,0 0,0 0,0 0,0 0,0 0,1 0,-1-1,0 1,0-1,1 1,-1-1,1 1,65 15,-30-15,-1-1,1-2,-1-2,0-1,6-3,122-22,-146 25</inkml:trace>
  <inkml:trace contextRef="#ctx0" brushRef="#br0" timeOffset="-671.372">480 0,'-13'36,"1"0,1 1,3 0,0 0,3 1,1 0,2 0,1 0,2 0,4 20,-3 49,-2-83</inkml:trace>
  <inkml:trace contextRef="#ctx0" brushRef="#br0" timeOffset="-417.49">0 621,'44'0,"42"0,17-5,0-1,-13 0,-11 1,-16 2,-7 1,-10 0,-7 2,-6 0,-8 0</inkml:trace>
  <inkml:trace contextRef="#ctx0" brushRef="#br0" timeOffset="1462.307">1242 452,'-53'203,"19"-68,-6-1,-14 20,21-82,33-65,7-15,11-15,116-220,-84 153,4 2,4 2,57-64,-112 148,-3 0,0 1,0 0,0 0,1-1,-1 1,1 0,-1 0,1 0,-1 0,1 0,0-1,0 1,-1 0,1 1,0-1,0 0,0 0,0 0,0 0,0 1,0-1,0 0,0 1,1-1,-1 1,0-1,0 1,0 0,1 0,-1-1,0 1,0 0,1 0,-1 0,0 0,1 0,-1 1,0-1,0 0,0 1,1-1,-1 0,0 1,0 0,0-1,0 1,0 0,0-1,0 1,0 0,0 0,0 0,0 0,0 0,-1 0,1 0,0 1,1 9,-2-1,0 1,0 0,-1 0,0-1,0 1,-2 0,1-1,-1 0,-1 1,0-1,-2 4,-11 38,13-40,1 0,1 0,0 0,0 0,1 1,1-1,0 0,1 1,0-1,1 3,-2-14,1 0,-1 0,1 0,-1 0,0 0,1 0,-1-1,1 1,0 0,-1 0,1-1,0 1,-1 0,1-1,0 1,0 0,0-1,-1 1,1-1,0 0,0 1,0-1,0 0,0 1,0-1,0 0,0 0,0 0,0 0,0 0,0 0,0 0,0 0,0 0,0 0,0-1,0 1,0 0,0-1,-1 1,1-1,0 1,0-1,0 1,0-1,-1 0,1 1,0-1,-1 0,1 0,39-36,217-293,-235 302,46-41,-66 70,-1-1,1 1,-1 0,0-1,0 1,1 0,-1 0,0 0,0 0,0 0,0 0,0 0,0 0,0 0,-1 1,1-1,0 0,0 1,-1-1,1 0,-1 1,0-1,1 1,-1-1,0 1,0-1,0 1,0-1,0 0,0 1,0-1,0 1,-1-1,1 1,0-1,-1 1,0-1,1 0,-1 1,0-1,1 0,-1 0,-1 1,2 0,-40 218,29 51,12-247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86,'1'-3,"1"0,0 1,0-1,0 0,0 1,0-1,0 1,1 0,-1 0,1 0,0 0,-1 0,1 1,0-1,0 1,0 0,0 0,0 0,2 0,2-2,0 1,0-1,0 2,1-1,-1 1,0 0,1 1,-1-1,1 2,-1-1,1 1,-1 0,1 0,-1 1,0 0,0 1,0-1,0 1,0 1,-1-1,1 1,-1 0,0 1,0-1,0 2,-4-3,0 0,-1 0,1 0,-1 0,1 1,-1-1,0 0,-1 1,1-1,0 1,-1-1,0 1,0-1,0 1,0-1,-1 1,1 0,-1-1,0 0,0 1,0-1,-1 0,1 1,-1-1,0 1,-50 78,51-81,-2 2,0 0,0 0,0 0,1 1,-1 0,1-1,-1 1,1 0,1 0,-1 0,0 0,1 1,0-1,0 0,0 1,1-1,-1 0,1 1,0-1,0 1,1-1,-1 1,1-1,0 0,0 1,1-1,-1 0,1 0,0 0,0 0,0 0,0-1,1 1,0 0,0-1,0 0,2 3,104 38,-90-40</inkml:trace>
  <inkml:trace contextRef="#ctx0" brushRef="#br0" timeOffset="1919.79">1016 396,'-13'-2,"-1"1,1 0,-1 1,0 0,1 1,-1 1,1 0,0 1,0 0,0 1,0 0,0 1,1 1,0 0,0 1,0 0,1 0,0 1,1 1,-1 0,2 0,-1 1,-5 8,-1 4,0 1,2 1,0 0,2 0,1 2,1-1,0 1,3 1,0-1,1 1,2 1,1-1,1 1,1-1,1 1,5 26,-4-42,1-1,1 1,0-1,0 0,2 0,-1 0,1 0,1-1,0 1,0-1,1-1,0 1,1-1,0-1,0 1,1-2,0 1,0-1,1 0,0-1,0 0,1 0,-1-2,1 1,0-1,1-1,-1 0,1 0,-1-1,1-1,0 0,-1 0,1-1,0-1,4 0,19-5,0-2,-1-1,0-1,0-2,-1-1,-1-2,0-1,-2-2,1-1,-2-1,-1-1,-1-2,0 0,-2-2,-1-1,8-12,-23 29,-1-1,-1 1,1-1,-2-1,1 1,-1-1,-1-1,0 1,-1 0,0-1,-1 0,0 0,0 0,-2-1,1 1,-2 0,0-1,0 1,-1 0,0-1,-1 1,-1 0,-2-9,-1 8,-1 0,0 1,-1-1,0 2,0-1,-1 1,-1 0,0 1,-1 0,0 0,0 2,-1-1,0 1,0 1,-1 0,0 1,0 0,-1 1,0 0,1 2,-2-1,1 2,-1-1,-151-4,122 13</inkml:trace>
  <inkml:trace contextRef="#ctx0" brushRef="#br0" timeOffset="2234.985">481 876,'417'-167,"-407"163,-5 0,1 0,0 1,0-1,0 2,1-1,-1 1,1 0,0 0,-1 0,1 1,0 0,0 1,0 0,0 0,0 0,0 1,-1-1,1 2,0-1,0 1,-1 0,1 1,2 1,111 149,-109-145,0 0,0-1,1 0,0-1,0 0,0-1,1 0,0-1,0-1,0 0,0 0,1-1,-1-1,0-1,1 0,-1 0,1-1,12-3,14-13,-28 4</inkml:trace>
  <inkml:trace contextRef="#ctx0" brushRef="#br0" timeOffset="2518.358">1299 1,'-15'9,"-4"9,6 1,5-3</inkml:trace>
  <inkml:trace contextRef="#ctx0" brushRef="#br0" timeOffset="2961.243">1609 114,'23'-16,"-15"9,0 1,0 0,0 1,1-1,0 2,0-1,0 1,0 1,1-1,-1 2,1-1,0 1,10 0,-19 2,0 0,1 0,-1 0,0 1,1-1,-1 0,0 1,1-1,-1 1,0-1,0 1,0-1,1 1,-1 0,0 0,0 0,0-1,0 1,0 0,-1 0,1 0,0 1,0-1,0 0,-1 0,1 0,-1 1,1-1,-1 0,1 0,-1 1,0-1,0 0,0 1,0-1,0 0,0 1,0-1,0 0,0 1,0-1,-1 0,1 1,-1-1,1 0,-1 0,0 2,-29 59,30-61,-10 14,-42 91,51-103,0 0,0 0,0-1,1 1,0 0,-1 0,1 0,0 0,1 0,-1 0,0 0,1 0,0 0,0 0,0 0,0-1,0 1,0 0,1-1,-1 1,1-1,-1 1,1-1,0 0,0 0,1 0,-1 0,0 0,0 0,1 0,-1-1,1 1,0-1,-1 0,1 0,1 0,12 7,1-2,1 0,-1-2,1 1,0-2,0-1,0 0,0-1,0-1,1 0,-1-2,0 0,9-3,1-1,-4 0</inkml:trace>
  <inkml:trace contextRef="#ctx0" brushRef="#br0" timeOffset="3737.454">1693 1158,'-160'288,"222"-371,78-100,-139 181,0 1,-1 0,1-1,0 1,0 0,0 0,0-1,0 1,0 0,0 0,0 0,0 0,0 0,1 0,-1 1,0-1,1 0,-1 1,1-1,-1 0,1 1,-1 0,1-1,-1 1,1 0,-1 0,1 0,-1 0,1 0,-1 0,1 1,-1-1,1 0,-1 1,1-1,-1 1,1-1,-1 1,0 0,1 0,-1-1,0 1,0 0,0 0,1 0,-1 1,0-1,0 0,-1 0,1 0,0 1,0-1,0 1,-1-1,1 0,-1 1,1-1,-1 2,2 5,-2-6,0 0,-1 1,1-1,0 0,1 0,-1 0,0 1,0-1,1 0,0 0,-1 0,1 0,0 0,0 0,0 0,0 0,0 0,0 0,1-1,-1 1,1 0,-1-1,1 1,0-1,-1 1,1-1,0 0,0 0,0 0,0 0,0 0,0 0,0-1,0 1,0-1,0 1,1-1,-1 0,0 0,0 0,0 0,1 0,-1-1,0 1,0 0,0-1,2 0,178-135,-181 135,-1 1,0-1,1 0,-1 0,1 1,-1-1,1 0,-1 0,1 1,0-1,-1 1,1-1,0 0,-1 1,1-1,0 1,0 0,0-1,-1 1,1 0,0-1,0 1,0 0,0 0,0 0,-1 0,1 0,0 0,0 0,0 0,0 0,0 0,0 0,-1 1,1-1,0 0,0 0,0 1,0-1,-1 1,1-1,0 1,-1-1,1 1,0-1,-1 1,1 0,0-1,-1 1,1 0,-1 0,0-1,1 1,-1 0,1 0,-1 0,0 0,0-1,1 1,-1 0,0 0,0 0,0 0,0 0,0 0,0-1,0 1,-1 0,1 1,0 41,-1-35,1 0,0 0,0 0,0-1,1 1,0 0,1 0,0-1,0 1,0-1,1 0,3 6,5 1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8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123 486,'-11'228,"2"-156,0 1,-3 0,-3-1,-4 4,18-73,1 0,-1 0,1 0,-1 0,0-1,0 1,0 0,0-1,0 1,-1-1,1 1,-1-1,1 0,-1 0,0 1,0-1,0 0,0-1,-1 1,1 0,0-1,-1 1,1-1,-1 0,-1 1,0-60,12 17,3 0,1 0,2 1,1 0,21-36,155-249,-123 231,-65 91,0-1,0 1,1 0,-1 0,1 0,0 1,-1-1,1 1,1 0,-1 0,0 0,0 1,1 0,-1-1,1 1,-1 1,1-1,-1 1,1 0,0 0,-1 0,1 0,2 1,0 3,-1 1,0-1,0 1,0 0,-1 0,1 1,-1 0,-1 0,1 0,-1 0,0 1,0-1,-1 1,0 0,0 0,-1 1,0-1,0 0,0 1,-1 0,0-1,-1 1,0 1,1 15,-2-1,0 1,-2 0,0 0,-2-1,0 0,-2 0,0 0,-6 9,10-25,-1 1,0-1,0 1,-1-1,0-1,0 1,-1-1,1 0,-1 0,-1 0,1-1,-1 0,0 0,0-1,0 0,-1 0,0-1,1 0,-5 1,-11 4,0-2,0-1,0-1,-1-1,0-1,-7-1,28 0,0 0,0 0,0 0,0-1,0 0,-1 1,1-1,0 0,0-1,0 1,0-1,-1 1,1-1,0 0,0 0,0 0,0 0,1-1,-1 1,0-1,0 0,1 0,-1 0,1 0,0 0,0 0,-1-1,1 1,1-1,-1 1,0-1,1 0,-1 0,1 0,0 1,0-1,0-1,0 1,1 0,-1 0,1 0,0 0,0 0,0-1,0 0,9-14</inkml:trace>
  <inkml:trace contextRef="#ctx0" brushRef="#br0" timeOffset="802.858">687 740,'34'-7,"0"-2,-1-2,0 0,0-3,-2 0,0-2,13-10,-34 22,0 0,-1-1,0-1,0 1,0-1,-1-1,0 0,0 0,-1 0,0-1,0 0,0-1,-1 0,-1 0,1 0,-2 0,1-1,1-6,-7 12,0-1,0 1,-1 1,0-1,0 0,0 0,0 1,0-1,-1 1,0-1,1 1,-1 0,-1 0,1 1,0-1,-1 0,1 1,-1 0,0 0,1 0,-1 1,0-1,0 1,0 0,-1 0,1 0,0 0,0 1,0 0,-1 0,1 0,0 0,0 1,-1-1,1 1,0 0,0 0,-2 2,-8 2,-1 1,1 1,0 1,1 0,0 0,0 1,1 1,0 0,1 1,0 0,0 1,1 0,1 0,0 1,1 1,3-8,1 0,0 0,0 0,0 0,1 1,0 0,1-1,-1 1,1 0,0 1,1-1,0 0,0 0,1 0,-1 1,2-1,-1 0,1 1,0-1,0 0,1 0,0 0,0 0,1 0,0 0,0-1,1 1,0-1,0 0,0 0,0 0,1-1,0 0,4 4,3-2,1-1,0 1,0-2,0 0,0-1,1 0,0-1,-1 0,1-1,0-1,0 0,1-1,-1-1,0 0,0-1,13-3,2-2,0-1,0-1,-1-1,0-2,-1-1,0-1,11-9,-21 12,0 0,-1-2,0 0,-1 0,-1-1,0-1,-1-1,-1 0,0 0,-1-1,-1-1,0 0,-2 0,5-13,-11 25,0 3,0 0,0 0,0-1,0 1,-1-1,1 1,-1-1,0 0,0 1,0-1,-1 0,1 0,-1 1,0-1,0 0,0 0,-1 0,1 0,-1 1,0-1,0 0,0 1,-1-1,1 0,-1 1,0 0,0-1,0 1,0 0,0 0,-1 0,0 0,1 1,-1-1,0 1,0-1,-3 0,1 3,0-1,-1 1,1 1,0-1,-1 1,1 0,0 0,0 0,0 1,0 0,0 0,0 0,0 1,1-1,-1 1,1 0,0 1,-1-1,2 1,-1 0,0 0,1 0,0 0,0 0,0 1,0-1,1 1,-1 0,1 0,1 0,-1 0,1 0,0 1,1-4,0 1,1 0,-1 0,1 0,0-1,-1 1,2-1,-1 1,0 0,0-1,1 0,-1 1,1-1,0 0,0 0,0 0,0 0,0 0,0 0,0-1,1 1,-1-1,0 1,1-1,-1 0,1 0,0 0,-1 0,1 0,0-1,3 1,89 7,-87-8,-4-1,1-1,-1 1,1 0,-1 1,1-1,-1 1,1 0,-1 0,1 0,0 1,-1-1,1 1,-1 0,0 1,1-1,-1 1,0 0,0 0,0 0,0 0,0 1,0 0,-1 0,1 0,-1 0,0 0,0 1,0-1,-1 1,1 0,-1 0,1 0,-1 0,-1 0,1 0,-1 0,1 1,-1 0,-1 6,-1 0,0 0,-1 0,0-1,-1 1,0-1,0 0,-1 1,0-2,-1 1,-12 32,14 21,8-46</inkml:trace>
  <inkml:trace contextRef="#ctx0" brushRef="#br0" timeOffset="1058.596">1929 570,'0'0</inkml:trace>
  <inkml:trace contextRef="#ctx0" brushRef="#br0" timeOffset="1319.981">1929 204,'-15'-5,"-4"-1</inkml:trace>
  <inkml:trace contextRef="#ctx0" brushRef="#br0" timeOffset="1572.129">2155 486,'-1'8,"1"1,0-1,0 0,1 1,0-1,1 0,0 0,0 0,0 0,1 0,0-1,1 1,0-1,0 0,1 0,-1 0,1 0,1-1,-1 0,1 0,0-1,1 1,-1-1,1-1,0 1,4 0,-5-5,1-1,-1-1,1 1,-1-1,1-1,-1 1,0-1,0 0,0 0,0-1,-1 1,1-1,-1-1,0 1,0-1,0 0,-1 0,0 0,0-1,0 1,-1-1,0 0,0 0,0 0,-1-1,1 1,-1-5,1 8,-1-1,0 0,0 0,0 0,0 0,-1 0,1-1,-1 1,0 0,-1-1,1 1,-1-1,0 1,0-1,0 1,-1 0,1-1,-1 1,0-1,0 1,-1 0,1 0,-1 0,0 0,0 0,-1 0,1 0,-1 1,1-1,-1 1,0 0,-1 0,1 0,0 0,-1 0,0 1,0-1,1 1,-3-1,-4 2,1 0,0 0,-1 0,1 1,0 1,0 0,-1 0,1 1,0 0,0 0,0 1,0 0,1 1,-1 0,1 0,0 1,0 0,1 1,-1-1,1 1,-2 3,-5 2</inkml:trace>
  <inkml:trace contextRef="#ctx0" brushRef="#br0" timeOffset="1951.403">2691 486,'-9'12,"0"0,0 1,1-1,1 2,0-1,1 1,0 0,1 0,1 1,0-1,1 1,1 0,0 0,1 0,1 7,0-18,1-1,0 0,-1 0,1 0,1 0,-1 0,0 0,1 0,0-1,-1 1,1 0,0-1,0 1,1-1,-1 0,0 0,1 0,-1 0,1 0,0 0,0-1,-1 1,1-1,0 0,0 0,1 0,-1 0,0 0,0-1,0 1,0-1,1 0,1 0,111-13,-95 5,-1-1,0-1,-1 0,0-2,0 0,-2-1,1-1,-2 0,0-1,0-1,-2-1,0 0,-1-1,-1 0,8-15,-7 11,-1 1,-1-2,-1 0,-1 0,-1-1,-1 0,-1 0,-1-1,-1-8,-2 20,-1 1,-1-1,0 1,-1-1,0 1,-1-1,0 1,-1 0,0 0,-1 0,-1 0,0 0,0 1,-1 0,0 0,-1 0,-1 1,1 0,-4-2,6 7,-1 0,0 0,0 0,0 1,-1 0,0 0,1 1,-1 0,-1 0,1 0,0 1,-1 0,1 0,-1 1,1 0,-1 1,0-1,1 1,-1 1,1 0,-1 0,0 0,1 1,-6 2,0 0,-1 1,1 1,0 0,1 0,0 2,0-1,0 2,1-1,0 2,1-1,0 2,-8 9,10-11,0 0,1 0,0 0,0 1,1 1,1-1,0 1,0-1,1 1,0 1,1-1,0 1,1-1,0 1,1 0,0-1,1 1,1 0,-1 0,2 0,0-1,0 1,1-1,0 1,1-1,3 6,13 9,1 0,0-2,2 0,1-2,1 0,0-2,2-1,0-1,1-1,1-1,1-2,0-1,0-1,1-2,30 6,110 7,-146-23</inkml:trace>
  <inkml:trace contextRef="#ctx0" brushRef="#br0" timeOffset="2770.635">3566 401,'38'-10,"28"-3,7 1,-5 2,-8 3,-10 3,-13-3,-9 0,-3 1,-7 1</inkml:trace>
  <inkml:trace contextRef="#ctx0" brushRef="#br0" timeOffset="3018.982">3509 655,'39'-5,"31"-6,9-2,-4-2,-10 0,-12 3,-14 4</inkml:trace>
  <inkml:trace contextRef="#ctx0" brushRef="#br0" timeOffset="3786.877">4751 231,'-53'56,"3"1,2 3,3 2,3 2,-19 57,59-117,1-1,0 1,0 0,0-1,0 1,0 0,1 0,0-1,0 1,0 0,0 0,0 0,1-1,0 1,0 0,0-1,0 1,0 0,1-1,0 0,-1 1,1-1,1 0,-1 0,0 0,1 0,-1 0,1-1,0 1,0-1,0 1,2 0,4 2,0 0,0 0,1-1,0 0,0-1,0 0,0 0,0-1,0-1,1 0,3 0,2 0,-9 0,0 0,0-1,0 0,0 0,1 0,-1-1,0 0,0 0,0-1,0 0,0 0,0-1,-1 0,1 0,0-1,5-9</inkml:trace>
  <inkml:trace contextRef="#ctx0" brushRef="#br0" timeOffset="4221.688">4243 317,'281'-140,"-277"138,-1 0,1 0,0 1,-1-1,1 1,0 0,0 0,0 1,0-1,0 1,0 0,0 0,0 0,0 0,0 1,0 0,0-1,0 1,0 1,-1-1,1 1,0-1,-1 1,1 0,-1 1,0-1,0 0,0 1,0 0,0 0,0 0,-1 0,1 0,-1 0,0 1,0-1,1 3,2 1,-1 0,2 0,-1-1,1 1,0-1,0 0,1-1,-1 0,1 0,0 0,1-1,-1 0,1 0,0-1,0 0,0 0,0-1,1 0,-1 0,168 6,-140-9,41-12,-59 7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3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706 367,'0'0,"1"0,-1-1,0 1,0-1,1 1,-1-1,0 1,0-1,0 1,0-1,0 1,0-1,0 1,0-1,0 1,0-1,0 1,0 0,0-1,0 1,0-1,-1 1,1-1,0 1,0-1,0 1,-1-1,1 1,0 0,-1-1,1 1,0 0,-1-1,1 1,0 0,-1-1,1 1,-1 0,1 0,-1 0,1-1,-1 1,1 0,0 0,-1 0,1 0,-1 0,1 0,-1 0,1 0,-1 0,1 0,-1 0,1 0,-1 0,1 0,-1 0,1 1,-23-7,1 2,-1 1,0 1,0 1,0 0,0 2,-3 1,-31 0,-128 15,177-16,0 1,0 1,0-1,0 1,0 0,1 1,-1 0,1 0,0 1,0-1,1 2,-1-1,1 1,0 0,1 0,-1 0,1 1,1 0,-1 0,1 0,0 1,2-3,0 0,0 0,0 1,0-1,1 0,0 1,0-1,1 1,-1-1,1 1,0 0,1-1,-1 1,1-1,0 1,1-1,-1 0,1 1,0-1,1 0,-1 0,1 0,0-1,0 1,0 0,1-1,0 0,-1 0,1 0,1 0,-1-1,1 0,-1 0,1 0,0 0,0-1,0 0,2 1,16 2,1-1,-1-1,1 0,-1-2,1-1,-1-1,6-2,35 0,-43 2,3 0,-40 8,5-4,-55 14,1 4,1 2,1 3,0 3,50-22,0 2,0-1,1 1,0 1,1 0,0 1,1 0,0 1,-8 11,15-19,0 1,0-1,0 1,1 0,0 0,0 0,0 0,0 0,1 0,0 1,0-1,0 1,1-1,0 0,0 1,0-1,1 1,-1-1,1 0,1 1,-1-1,1 0,0 0,0 0,0 0,1 0,0 0,2 2,2-1,1 0,1-1,-1 0,1-1,0 1,0-2,0 1,0-1,1-1,-1 0,1 0,0-1,-1 0,1 0,0-1,0-1,-1 0,1 0,0 0,7-4,68-18,-60 11</inkml:trace>
  <inkml:trace contextRef="#ctx0" brushRef="#br0" timeOffset="507.78">451 0,'-20'49,"2"0,1 2,-8 50,-2 5,-72 245,-16 50,86-209,34-152,4-28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4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1,'-17'30,"-135"335,87-232,63-130,-1 0,1 1,0-1,0 1,0 0,1 0,-1-1,1 1,0 0,0 0,0 1,1-1,0 0,-1 0,1 0,1 0,-1 0,1 0,-1 0,1 0,0 0,0 0,1 0,-1 0,1 0,0-1,0 1,0-1,1 1,-1-1,1 0,0 0,0 0,0 0,0 0,0-1,1 1,-1-1,1 0,-1 0,3 0,15 2,1-1,-1-2,0 0,1-1,-1-1,18-3,73-18,-102 26,-5 1</inkml:trace>
  <inkml:trace contextRef="#ctx0" brushRef="#br0" timeOffset="283.909">0 282,'24'0,"18"0,6 0,0 0,-4 0,-4 0,-4 0,-4 0,-2 0,-1 0,-2 0,1 0,-1 0,0 0,1 0,0 0,-5 0</inkml:trace>
  <inkml:trace contextRef="#ctx0" brushRef="#br0" timeOffset="681.929">819 395,'14'0,"15"0,6 0,4 0,-2-4,-1-3,-3 1,-1 2,-2 0,-1 2,-1 1,0 0,-1 1,-4 5,-11 2,-7-1</inkml:trace>
  <inkml:trace contextRef="#ctx0" brushRef="#br0" timeOffset="930.629">875 593,'29'-5,"19"-1,6 0,-1 1,-5 1,-6 2,-10 1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1,'1'1,"0"0,1 1,-1-1,0 1,0-1,0 1,-1-1,1 1,0 0,-1-1,1 1,-1 0,1 0,-1-1,0 1,0 0,0 0,0 0,0-1,0 1,0 0,0 0,-1-1,1 1,-1 0,1 0,-1-1,0 1,0-1,0 1,0 0,-1 0,2-1,-16 40,-2-2,-1 0,-2-1,-2-1,-2-1,-26 30,37-50,1 0,0 1,1 1,1 0,1 0,0 1,2 0,0 1,-2 10,9-26,0 0,1-1,-1 1,1 0,0 0,0-1,0 1,1 0,-1 0,1-1,0 1,0-1,0 1,1-1,-1 1,1-1,0 0,0 1,0-1,0 0,1 0,-1-1,1 1,0 0,-1-1,1 0,0 1,1-1,-1-1,0 1,0 0,1-1,-1 1,1-1,0 0,-1 0,1-1,0 1,0-1,26 3,0-2,0-1,-1-1,1-2,0-1,0-1,19-7,-19 6,32-19,-49 14</inkml:trace>
  <inkml:trace contextRef="#ctx0" brushRef="#br0" timeOffset="269.984">0 311,'19'5,"31"-3,16-3,1 0,0 0,-7-1,-9 1,-4-4,-5-2,-4 1,-5 1,-2 2,-7 1</inkml:trace>
  <inkml:trace contextRef="#ctx0" brushRef="#br0" timeOffset="769.449">791 424,'14'-1,"0"1,1 0,-1 1,1 1,-1 0,0 1,0 0,0 2,0-1,-1 1,0 1,4 3,-15-8,0 0,-1 0,1 1,-1-1,1 1,-1-1,1 1,-1-1,0 1,0 0,0 0,0-1,0 1,0 0,0 0,-1 0,1 0,-1 0,1 0,-1 0,0 0,0 0,0 0,0 1,0-1,0 0,-1 0,1 0,-1 0,1 0,-1 0,0 0,0 0,1-1,-1 1,-1 0,1 0,0-1,0 1,-1 0,-65 65,56-59,1 1,-33 32,43-40,-1 0,1 0,-1 0,1 0,-1 0,1 0,-1 0,1 0,0 0,0 0,0 0,-1 0,1 0,0 0,0 0,0 0,1 0,-1 0,0 0,0 0,0 0,1 0,-1 0,1 0,-1 0,1 0,-1 0,1 0,-1 0,1 0,0 0,0-1,-1 1,1 0,0-1,0 1,0 0,0-1,0 1,-1-1,1 1,0-1,0 0,0 1,0-1,1 0,-1 0,0 0,0 0,13 4,1-2,-1 0,0-1,0 0,1-1,-1-1,0 0,1-1,-1 0,0-1,10-4,23-3,-23 6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1,'-12'108,"10"-96,0-1,0 1,1 0,0 0,1 0,1 0,0-1,0 1,4 11,-4-19,0 0,1 0,-1 0,1 0,0-1,0 1,0 0,0-1,1 0,0 1,-1-1,1 0,0 0,1 0,-1-1,0 1,1-1,0 0,-1 0,1 0,0 0,0-1,0 0,0 0,0 0,0 0,0 0,1-1,0 1,8-4,-1 0,0-1,0 0,0-1,-1 0,1-1,-1 0,0 0,-1-2,0 1,0-1,-1-1,1 1,-2-2,0 1,0-1,0 0,3-8,5-5,-13 18,0-1,0 1,0-1,1 1,0 0,0 1,0-1,1 1,0 0,-1 0,1 0,1 0,-1 1,0 0,1 0,0 1,0-1,4 0,-6 4,0 0,-1 0,1 1,0 0,0 0,-1 0,1 0,-1 0,0 0,0 1,0 0,0 0,0 0,0 0,-1 0,2 3,12 10,-11-10,0-1,0 0,1 0,0-1,0 0,0 0,0 0,0-1,1 0,0 0,-1-1,1 0,0 0,0 0,1-1,-1 0,0 0,0-1,0 0,1 0,-1-1,0 0,0 0,0-1,0 1,0-2,0 1,0-1,-1 0,5-3,1 0,0-1,0 0,-1-1,0 0,0-1,-1 0,0-1,-1 0,0-1,0 0,-1 0,3-7,-3 2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1,'0'13,"0"105,5-1,8 23,0 85,6-122,-18-101,0 0,0 1,0-1,0 0,0 1,0-1,0 0,1 0,-1 0,1 0,-1 0,1-1,0 1,0 0,0-1,0 1,0-1,0 0,0 1,1-1,-1 0,0 0,1-1,-1 1,0 0,1-1,-1 0,1 1,-1-1,1 0,-1 0,1 0,-1-1,1 1,-1-1,1 1,-1-1,3-1,160-119,-162 120,0 1,1 0,-1 0,0 0,1 0,-1 1,0-1,0 1,1 0,-1 0,0 0,0 0,0 0,0 1,0-1,0 1,-1 0,1 0,0 0,-1 0,0 1,1-1,-1 1,0-1,0 1,0 0,-1-1,1 1,-1 0,1 0,-1 1,0-1,0 0,0 0,-1 0,1 1,-1-1,0 0,0 3,11 23,20 43,-21-54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1 245,'21'-2,"0"-1,0-1,0 0,-1-2,0 0,0-1,0-1,-1-1,0-1,-1 0,0-2,0 0,4-5,-19 15,-1 0,1 0,0-1,-1 1,1-1,-1 0,0 0,0 0,0 0,0 0,-1 0,1 0,-1-1,0 1,0 0,0-1,0 1,-1-1,1 0,-1 1,0-1,0 1,0-1,0 1,-1-1,1 1,-1-1,0 1,0-1,-1 1,1 0,-1-1,1 1,-1 0,0 0,0 0,0 0,-1 1,1-1,-1 0,1 1,-1 0,0 0,-4 1,1 2,0-1,-1 1,1-1,0 2,0-1,0 1,0 0,0 0,0 1,0-1,0 1,1 1,0-1,0 1,0 0,0 0,0 0,1 1,0 0,-1-1,2 2,-2 0,-8 8,1 1,0 0,1 1,1 0,0 1,1 0,1 0,0 1,2 0,0 0,-1 7,7-20,0-1,0 1,0-1,0 1,1-1,0 0,0 1,0-1,0 0,1 1,-1-1,1 0,0 0,0 0,1-1,-1 1,1 0,0-1,0 0,0 1,1-1,-1 0,1-1,-1 1,1-1,0 0,0 1,0-2,0 1,0 0,0-1,1 0,-1 0,1 0,-1 0,0-1,4 0,16 2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1 287,'197'-266,"-172"246,-14 44,-11-11,-1-9,0 1,0 0,0-1,1 1,0 0,0 0,0-1,1 1,0 0,-1 0,2-1,-1 1,0-1,1 1,0-1,0 0,0 1,1-1,-1 0,1 0,0-1,0 1,0-1,1 1,-1-1,1 0,0 0,0-1,0 1,0-1,0 0,1 0,-1 0,3 0,5-2,0-1,0 0,0-1,0-1,-1 1,1-2,-1 0,0 0,0-1,0 0,-1-1,0-1,0 1,0-1,-1-1,0 0,0 0,-1-1,0 0,-1 0,2-4,4-4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5,'29'129,"113"272,-39-127,-102-274,-1-1,0 0,1 1,-1-1,0 0,1 1,-1-1,1 1,-1-1,1 1,-1-1,1 1,0-1,-1 1,1-1,0 1,-1 0,1-1,0 1,-1 0,1-1,0 1,-1 0,1 0,0 0,0 0,-1 0,1 0,0 0,0 0,-1 0,1 0,0 0,0 1,-1-1,1 0,0 0,-1 1,1-1,0 0,-1 1,1-1,0 1,-1-1,1 1,-1-1,1 1,-1-1,1 1,-1 0,0-1,1 1,-1-1,1 1,-1 0,0 0,0-1,0 1,1 0,-1 0,0-1,0 1,0 0,0 0,0-1,0 1,0 0,0-1,-1 1,1 1,71-197,-22 93,-4-1,25-93,-22-15,-45 197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27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339 113,'4'282,"-9"-14,-23-36,28-221</inkml:trace>
  <inkml:trace contextRef="#ctx0" brushRef="#br0" timeOffset="248.434">0 621,'34'-10,"35"-7,15-2,3-2,-9 3,-7-1,-12 4,-10-2,-10 3,-1-1,-2-3,-3 2,-2-2,-1-2,-6-2,-3-3,-4 3</inkml:trace>
  <inkml:trace contextRef="#ctx0" brushRef="#br0" timeOffset="647.908">903 0,'-59'690,"59"-686,9 92,-8-94,-1 0,1 0,-1 0,1 0,0 0,0 0,-1 0,1-1,0 1,1 0,-1-1,0 1,0 0,1-1,-1 0,1 1,0-1,-1 0,1 0,0 0,-1 0,1 0,0 0,0 0,0-1,0 1,0-1,0 1,0-1,0 0,0 1,0-1,0-1,0 1,0 0,0 0,0-1,0 1,0-1,0 1,0-1,0 0,1-1,11-5,-1 0,1-2,-2 1,1-2,-1 0,-1 0,1-1,-2-1,3-3,76-66,-87 79,0 1,1-1,-1 0,0 1,1 0,-1 0,1-1,-1 1,1 1,-1-1,1 0,0 1,-1-1,1 1,0 0,-1 0,1 0,0 0,0 0,-1 1,1-1,0 1,-1 0,1-1,-1 1,1 1,-1-1,1 0,-1 0,0 1,1 0,-1-1,0 1,0 0,0 0,-1 0,1 0,0 0,-1 1,1-1,-1 0,0 1,0-1,0 1,0-1,1 4,5 29,-6-26,1 0,0 1,0-1,1 0,0-1,0 1,1 0,0-1,1 0,0 0,0 0,1 0,-3-6,-1 0,1-1,0 1,0-1,0 0,0 0,0 0,0 0,1 0,-1-1,0 1,0-1,1 0,-1 0,0 0,0 0,1-1,-1 1,0-1,0 0,0 0,0 0,0 0,0-1,0 1,0-1,0 1,0-2,21-8</inkml:trace>
  <inkml:trace contextRef="#ctx0" brushRef="#br0" timeOffset="961.176">1552 678,'13'4,"0"0,0-1,0 0,0-1,0-1,1 0,-1 0,0-2,1 1,-1-2,0 0,0 0,0-1,0-1,0 0,-1-1,0 0,0-1,9-6,-18 11,-1 0,0 0,0-1,0 1,0-1,0 1,0-1,0 0,0 0,-1 0,1 0,-1 0,1 0,-1 0,0-1,0 1,0 0,0-1,0 1,0-1,-1 1,1-1,-1 1,0-1,0 1,0-1,0 1,0-1,-1 1,1-1,-1 1,1-1,-1 1,0-1,0 1,0 0,0-1,0 1,-1 0,1 0,-1 0,1 0,-1 0,0 0,0 1,0-1,0 0,0 1,0 0,0-1,-1 1,1 0,-1 0,-5-1,-1 1,1 0,-1 1,1 0,-1 0,0 1,1 0,-1 0,1 1,0 0,-1 1,1-1,0 2,0-1,1 1,-1 0,1 1,0 0,0 0,0 0,1 1,0 0,0 1,0-1,1 1,0 0,0 0,1 1,0-1,0 1,1 0,0 0,0 0,1 0,-2 9,2-13,1 1,0-1,0 1,0 0,0 0,0-1,1 1,0 0,0 0,1 0,-1 0,1-1,0 1,0 0,1 0,-1-1,1 1,0-1,0 0,1 1,-1-1,1 0,0 0,0-1,0 1,0-1,1 1,0-1,-1 0,1 0,0-1,1 1,-1-1,1 1,75 18,-55-16</inkml:trace>
  <inkml:trace contextRef="#ctx0" brushRef="#br0" timeOffset="1381.875">2032 818,'36'-24,"-1"-2,-1-2,-2-1,9-11,26-23,9-6,-76 68,0 1,0-1,1 1,-1-1,0 1,0-1,1 1,-1-1,0 1,0 0,1-1,-1 1,1-1,-1 1,0 0,1-1,-1 1,1 0,-1 0,1-1,-1 1,0 0,1 0,-1 0,1 0,-1 0,1-1,-1 1,1 0,-1 0,1 0,0 0,-1 1,1-1,-1 0,1 0,-1 0,0 0,1 0,-1 1,1-1,-1 0,1 0,-1 1,1-1,-1 0,0 1,1-1,-1 0,0 1,1-1,-1 0,0 1,1-1,-1 1,0-1,0 1,0-1,1 1,-1-1,0 1,0-1,0 38,0-30,-1-4,1 1,-1-1,1 1,0-1,0 1,1-1,-1 0,1 1,0-1,0 0,1 1,-1-1,1 0,0 0,0 0,0 0,1-1,-1 1,1-1,0 1,0-1,0 0,0 0,1 0,-1 0,1-1,0 0,0 1,0-1,0-1,0 1,0 0,4 0,8 0,-1-1,1 0,-1-1,1-1,-1 0,1-2,-1 1,0-2,0 0,0-1,0 0,-1-1,0-1,0 0,-1-1,0 0,0-1,-1-1,0 0,-1 0,0-1,0-1,-1 0,-1 0,0-1,-1 0,6-11,-1-1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41,'43'0,"34"-4,8-3,-5 1,-12 2,-12 0,-11 2,-9 1,-5 0,-3-3,-2-3,-5 6,-11 3,-7 1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58,'38'-4,"32"-3,9-3,1-2,-9 3,-11 2,-12 3,-3 1,-6 2,-4 1,-3 0,-7 0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6,'-20'23,"0"0,1 1,2 1,0 0,2 1,0 1,2 1,2 0,-8 24,18-47,0 1,0-1,0 0,1 0,-1 0,1 0,0 1,1-1,0 0,-1 0,2 0,-1 0,0 0,1 0,0 0,0 0,1-1,-1 1,1-1,0 0,0 1,0-1,1-1,0 1,-1 0,1-1,1 0,-1 0,0 0,1 0,-1-1,1 0,0 0,0 0,4 1,9 2,1 0,-1-1,1-1,0-1,0 0,0-2,0 0,0-1,0-1,-1-1,1 0,-1-2,1 0,-1-1,0-1,-1 0,0-1,0-1,-1-1,8-6,-17 11,5-1,0-1,-1 0,1-1,-2 0,1 0,-1-1,-1-1,1 0,-2 0,1-1,-1 0,-1 0,0 0,-1-1,0-1,-1 1,0-1,1-5,-8 10,0 0,0 0,-1 0,0 0,0 0,0 1,-1 0,-1 0,1 0,-1 0,0 1,-1-1,1 1,-1 0,0 1,-1 0,1 0,-1 0,0 1,-1 0,1 0,0 1,-1 0,0 0,0 1,-3-1,-129-18,103 21</inkml:trace>
  <inkml:trace contextRef="#ctx0" brushRef="#br0" timeOffset="3630.884">565 35,'0'-5,"-5"-1,-6-1,-6 2,-6 2,-2 1,-3 1,4 5,1 2,-1 1,5 3,9 0,12-2,5-1</inkml:trace>
  <inkml:trace contextRef="#ctx0" brushRef="#br0" timeOffset="4180.932">1 289,'0'-1,"1"0,0 0,0 0,0 0,0 0,1 0,-1 0,0 0,0 0,0 1,1-1,-1 1,0-1,1 1,-1-1,1 1,-1 0,0-1,1 1,-1 0,1 0,-1 0,0 0,1 1,-1-1,1 0,-1 0,0 1,1-1,-1 1,0-1,1 1,0 0,13 2,140-22,-14 3,-1-7,28-12,-2 0,365-54,-431 73,-58 10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4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170 227,'116'13,"40"-3,82-34,-159 24,-79 1</inkml:trace>
  <inkml:trace contextRef="#ctx0" brushRef="#br0" timeOffset="265.38">1 537,'38'5,"37"-4,10-1,-4-1,-6-5,-12-2,-11 1,-10 1,-7 2,-5 2,-3-4,-6-1</inkml:trace>
  <inkml:trace contextRef="#ctx0" brushRef="#br0" timeOffset="797.033">282 1,'243'82,"-199"-68,-22-8,1 1,-1 1,0 0,-1 2,0 1,0 1,-1 0,-1 2,8 6,-22-14,0-1,0 1,-1 0,1 0,-1 1,-1-1,1 1,-1 0,-1 0,1 0,-1 0,0 1,-1-1,0 0,0 1,0-1,-1 1,0-1,-1 1,1-1,-1 1,-1-1,0 0,0 1,0-1,-1 0,0 0,-4 6,-12 16,-2-2,-1 0,-1-1,-1-1,-1-1,-1-2,-2 0,-6 2,-171 113,171-93,23-22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0,'5'101,"5"0,14 59,-7-50,13 98,-3-102,-27-105,0-1,1 1,-1 0,0-1,0 1,1-1,-1 1,0-1,1 1,-1-1,0 1,1-1,-1 1,1-1,-1 1,1-1,-1 0,1 1,-1-1,1 0,-1 0,1 1,0-1,-1 0,1 0,-1 0,1 0,0 0,-1 1,1-1,0 0,-1-1,1 1,-1 0,1 0,0 0,-1 0,1 0,-1-1,1 1,0 0,-1 0,1-1,-1 1,1 0,-1-1,1 1,-1-1,0 1,1-1,-1 1,1-1,-1 1,0-1,1 1,-1-1,0 0,21-38,-18 32,154-387,-85 183,-69 187</inkml:trace>
  <inkml:trace contextRef="#ctx0" brushRef="#br0" timeOffset="271.344">621 621,'-4'34,"-3"15,1 5,1-3,2-9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1 255,'29'0,"28"-5,10-1,-2 0,-2 1,-7 2,-9 0,-7-3,-6-1,-3 1,-3 1,-1 2,-5 1</inkml:trace>
  <inkml:trace contextRef="#ctx0" brushRef="#br0" timeOffset="245.001">199 1,'10'38,"3"28,-1 7,-2-5,-3-8,-8-10,-3-8,-1-7,5-10,2-3,2-7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452 143,'0'569,"0"-559,0-1,-1 1,-1 0,1 0,-1-1,-1 1,0-1,0 0,-1 1,-4 5,-2 0</inkml:trace>
  <inkml:trace contextRef="#ctx0" brushRef="#br0" timeOffset="302.827">1 200,'43'-14,"43"-10,17-6,0 3,-8 1,-11 5,-9 6,-8 0,-11 4,-10 3,-8 2,-6 4,-8 6,-8 7,-7 2</inkml:trace>
  <inkml:trace contextRef="#ctx0" brushRef="#br0" timeOffset="767.594">1016 623,'-4'10,"-3"17,1 9,1 4,-3-6,-1-4,2-1,2-2,1 0,2 0,1-10,1-7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34,'0'109,"5"-1,4 1,13 39,16 16,-22-99,-16-64,0-1,0 1,0-1,1 1,-1 0,0-1,1 1,-1-1,0 1,1-1,-1 0,1 1,-1-1,1 1,-1-1,1 0,-1 1,1-1,-1 0,1 1,-1-1,1 0,0 0,-1 0,1 0,-1 0,1 1,0-1,-1 0,1 0,0 0,-1-1,1 1,-1 0,1 0,0 0,-1 0,1 0,-1-1,1 1,-1 0,1-1,-1 1,1 0,-1-1,1 1,-1-1,1 1,-1 0,1-1,-1 1,0-1,1 0,-1 1,0-1,0 1,1-1,-1 1,0-1,0 0,0 1,0-1,0 1,21-42,-20 39,54-139,-30 74,2 1,3 1,3 1,24-33,46-65,-94 142</inkml:trace>
  <inkml:trace contextRef="#ctx0" brushRef="#br0" timeOffset="451.379">480 598,'165'-32,"-165"32,1 0,0 0,0 0,0 0,-1 0,1 0,0 0,0 0,-1 0,1 0,0 0,0 0,-1 1,1-1,0 0,-1 0,1 1,0-1,-1 1,1-1,0 1,-1-1,1 1,-1-1,1 1,-1-1,1 1,-1 0,1-1,-1 1,0 0,1-1,-1 1,0 0,0-1,1 1,-1 0,0 0,0-1,0 1,0 0,0 0,0-1,0 1,0 0,0 0,-1-1,1 1,0 0,0 0,-1-1,1 1,0 0,-1-1,1 1,-1 0,1-1,-1 1,1-1,-1 1,1 0,-32 39,31-39,-11 12,-49 65,59-75,1 0,-1 0,1 0,0 0,0 0,1 0,-1 0,1 1,0-1,-1 0,1 0,1 1,-1-1,0 0,1 0,-1 0,1 0,0 0,0 1,1-1,-1-1,0 1,1 0,0 0,0-1,0 1,0 0,2 1,5 2,1-1,0 0,1 0,-1-1,1 0,0-1,0 0,1-1,-1 0,0 0,1-1,-1-1,0 0,1-1,-1 0,1-1,-1 0,0 0,0-2,0 1,-1-1,2-1,72-24,-59 23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1 283,'53'0,"22"0,3 0,-7 0,-10 0,-12 0,-8 0,-7 0,-4 0,-8-5,-7-2</inkml:trace>
  <inkml:trace contextRef="#ctx0" brushRef="#br0" timeOffset="255.112">284 0,'-5'38,"-2"28,1 7,1-5,6-8,4-10,0-8,4-7,1-5,-2-2,3-6,0-2,-2 0,-3-3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0 428,'24'0,"17"0,8 0,-2 0,-2 0,-5 0,-4 0,-4 0,-2 0,-1 0,-2-5,1-1,-1 0,0 1,1 2,0 1,-5 0</inkml:trace>
  <inkml:trace contextRef="#ctx0" brushRef="#br0" timeOffset="225.971">0 711,'39'0,"31"0,14 0,-3 0,-10 0,-13 0,-11 0,-14 0</inkml:trace>
  <inkml:trace contextRef="#ctx0" brushRef="#br0" timeOffset="1346.39">1242 33,'0'34,"0"25,0 12,0-1,0-7,0-11,0-8,0-7,0-6,0-2,0-2,0-1,0 1,0-1,-5-3,-1-7</inkml:trace>
  <inkml:trace contextRef="#ctx0" brushRef="#br0" timeOffset="1596.588">790 146,'48'-14,"40"-10,15-1,-1 4,-8 1,-16 4,-10 4,-13 4,-11 4,-8 3,-5 5,-8 3</inkml:trace>
  <inkml:trace contextRef="#ctx0" brushRef="#br0" timeOffset="2066.416">1552 428,'212'79,"-210"-78,1 0,-1 0,1 1,-1-1,0 1,0 0,1 0,-1-1,0 1,-1 1,1-1,0 0,-1 0,1 1,-1-1,0 1,1-1,-1 1,-1 0,1-1,0 1,-1 0,1 0,-1-1,0 1,0 0,0 0,0-1,0 1,-1 0,1 0,-1 0,0-1,1 1,-1-1,-1 1,1 0,0-1,-1 0,1 1,-1-1,0 0,1 0,-1 0,0 0,-1 0,1 0,-2 1,-196 139,199-142,0 1,0 0,0-1,0 1,0 0,0 0,0 0,0 0,1 0,-1 0,0 0,1 0,-1 0,0 0,1 1,-1-1,1 0,0 0,-1 0,1 1,0-1,0 0,0 0,0 1,0-1,0 0,0 1,0-1,0 0,1 0,-1 1,1-1,-1 0,1 0,-1 0,1 0,-1 0,1 1,0-1,0 0,0-1,-1 1,1 0,0 0,0 0,0 0,0-1,1 1,-1 0,0-1,0 1,0-1,0 1,1-1,0 0,74 11,-46-13,-1-2,1 0,-1-3,0 0,21-9,-42 13,16-4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3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0 480,'13'10,"1"-1,0 0,0-1,1-1,0 0,0-1,0 0,1-1,0-1,0-1,0 0,0-1,1-1,-1 0,0-1,1-1,-1 0,0-2,1 1,-1-2,1-1,48-26,-2-2,-1-4,-1-1,-3-4,44-40,-94 75,2 0,0 0,0-1,-1 0,0-1,-1 0,0 0,0-1,-1 0,0 0,-1-1,0 1,-1-2,4-9,-8 18,-1 1,0-1,0 1,0 0,0-1,0 1,0 0,-1-1,1 1,-1 0,0-1,0 1,0 0,0 0,0 0,0 0,0 0,-1 0,1 0,-1 0,1 1,-1-1,0 0,0 1,0-1,0 1,0 0,0 0,0 0,0 0,0 0,0 0,-1 0,1 1,0-1,-1 1,-87 0,78 6,0-1,0 2,1 0,-1 0,2 1,-1 0,1 1,0 0,1 1,0 0,1 0,0 1,0 0,1 0,1 1,0 0,0 0,1 0,1 1,-2 7,1-9,1 1,1-1,0 1,0-1,2 1,-1 0,1 0,1 0,0 0,0 0,2 0,-1 0,2 0,-1 0,2-1,-1 1,1-1,1 0,0 0,1-1,0 1,1-1,0 0,0-1,1 0,0 0,1-1,0 0,7 6,1-4,-1-1,2 0,-1-2,1 0,0-1,0 0,1-2,-1 0,1-1,0-1,0 0,0-2,0 0,0-1,0-1,0-1,0-1,0 0,13-6,12-5,-1-2,0-2,-1-1,-1-2,-1-3,-1 0,19-19,-27 19,-1-1,-1-2,-1-1,-1-1,-2-1,8-16,-27 39,-1-1,-1-1,0 1,0 0,-1-1,0 0,-1 0,0 0,0 0,-1 0,0 0,-1 0,0-1,-1 1,0 0,0 0,-1 0,-3-8,2 13,0 1,0 0,0 0,-1 0,1 0,-1 1,0 0,0-1,0 1,0 1,-1-1,1 0,-1 1,0 0,0 0,1 1,-1-1,0 1,-1 0,1 0,0 1,0 0,0 0,0 0,0 0,0 1,-1 0,1 0,0 0,1 0,-1 1,0 0,0 0,1 0,-1 1,1 0,-1 0,1 0,0 0,0 0,1 1,-1 0,-7 7,1 0,0 0,0 1,2 1,-1 0,2 0,-1 0,2 1,0 0,1 1,0-1,1 1,0 0,2 0,0 0,0 0,1 0,1 1,1-1,0 0,1 0,1 0,0 0,1 0,0 0,1-1,1 0,0 0,1 0,1-1,0 0,9 11,-6-14,0 1,1-1,0-1,1 0,0-1,0-1,1 0,0 0,0-1,0-1,1-1,0 0,0 0,0-2,0 0,1-1,-1 0,0-1,1-1,-1 0,0-1,0-1,0 0,11-5,-3 1,0-2,-1 0,0-2,-1 0,0-1,-1-1,0-1,-1-1,-1-1,0 0,-1-1,-1-1,0-2,-1 2,-2-1,0 0,0-1,-2-1,-1 0,0 0,-2-1,0 0,-2 0,0-1,-1 0,-2 0,0 0,-1-9,-2 31,0 0,0-1,1 1,-1 0,0 0,0 0,0-1,0 1,-1 0,1 0,0 0,0 0,-1-1,1 1,-1 0,1 0,-1 0,1 0,-1 0,0 0,1 0,-1 0,0 0,0 0,0 0,1 1,-1-1,0 0,0 1,0-1,-1 0,1 1,0-1,0 1,0 0,0-1,0 1,-1 0,1 0,0 0,0 0,0 0,-1 0,1 0,0 0,0 0,0 0,0 1,-1-1,1 0,0 1,0-1,0 1,0-1,0 1,0 0,-1 0,-54 49,44-35,0 2,1-1,0 1,1 1,2 0,-1 0,2 1,1 0,-5 19,9-29,1 0,-1 0,1-1,1 1,0 0,0 0,0 0,1 0,1 0,0 0,0 0,0-1,1 1,1-1,-1 0,1 0,1 0,-1 0,1-1,1 0,-1 0,1 0,2 1,7 5,1 0,0-1,1 0,0-2,0 0,1-1,1 0,-1-2,2 0,-1-1,0-1,1-1,0-1,0-1,19 0,40-8,-61-1</inkml:trace>
  <inkml:trace contextRef="#ctx0" brushRef="#br0" timeOffset="1843.865">2907 27,'-36'141,"27"-115,-97 221,103-244,1 0,-1 1,1-1,0 1,0 0,0 0,1 0,-1 0,1 0,0 0,0 0,1 0,-1 0,1 0,0 1,0-1,0 0,0 0,1 1,0-1,0 0,0 0,0 0,1 0,-1 0,1-1,0 1,0 0,1-1,-1 1,1-1,0 0,0 0,0 0,0 0,0 0,0-1,1 1,-1-1,1 0,0 0,1 0,12 1,0-1,1-1,-1-1,1 0,-1-1,1-1,-1-1,9-2,-7-2</inkml:trace>
  <inkml:trace contextRef="#ctx0" brushRef="#br0" timeOffset="2295.892">2456 367,'75'-3,"0"-3,0-4,40-11,113-23,-157 52,-53-2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3.5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1835,'112'-191,"8"5,9 5,7 7,43-35,-8 34,-57 59,88-114,-196 221,-1 5,-1 0,-1-1,1 0,-1 0,0 0,0 0,0-1,-1 1,1-1,-1 1,-1-1,1 0,0-3,-3 8,0 0,-1 0,1 0,0 1,0-1,0 0,0 1,-1-1,1 1,0-1,0 1,-1 0,1 0,0-1,-1 1,1 0,-1 0,1 0,0 0,-1 1,1-1,0 0,-1 0,1 1,0-1,0 1,-1-1,1 1,0 0,0-1,0 1,0 0,0 0,0 0,0 0,0 0,0 0,0 0,0 0,1 0,-1 1,-33 22,0-2,-1-1,-1-1,-1-2,-4-1,-84 36,124-53,0 0,-1 0,1 0,0 1,0-1,0 1,0-1,0 1,0-1,0 1,0-1,0 1,0 0,0 0,0 0,0-1,0 1,1 0,-1 0,0 0,1 0,-1 0,1 0,-1 0,1 1,-1-1,1 0,0 0,-1 0,1 0,0 1,0-1,0 0,0 0,0 0,0 1,1-1,-1 0,0 0,0 0,1 0,-1 0,1 0,-1 1,1-1,-1 0,1 0,0 0,0-1,-1 1,1 0,0 0,0 0,1 0,58 42,-54-40,28 16,4 2,0 2,-2 1,0 2,13 13,-48-38,-1 0,0 0,1 1,0-1,-1 0,1 0,0 0,-1 0,1 0,0 0,0 0,0 0,0 0,0-1,0 1,0 0,0 0,0-1,1 1,-1-1,0 1,0-1,1 1,-1-1,0 0,0 0,1 0,-1 0,0 0,1 0,-1 0,0 0,1 0,-1 0,0-1,0 1,1 0,-1-1,0 0,0 1,0-1,0 1,0-1,0 0,0 0,0 0,0 0,0 0,0 0,2-13,-1 0,0-1,-1 1,-1-1,0 0,-1 1,-1-1,0 1,-1 0,0 0,-1 0,-3-4,2 2,0 1,-2 0,0 0,0 1,-2 0,1 0,-2 1,-4-5,11 13,-2 0,1 0,0 1,-1-1,0 1,0 0,0 0,-1 1,1-1,-1 1,0 1,0-1,0 1,0 0,0 0,-1 1,1 0,-1 0,1 0,0 1,-1 0,-1 0,-10 4</inkml:trace>
  <inkml:trace contextRef="#ctx0" brushRef="#br0" timeOffset="374.912">1694 1,'-16'4,"0"2,1 0,0 1,0 1,1 0,0 1,0 0,1 1,0 1,1 0,0 1,1 0,0 0,1 2,0-1,1 1,1 0,0 1,1 0,1 0,-1 4,5-10,1-1,0 1,1-1,-1 1,2 0,-1-1,1 1,1 0,0-1,0 1,0-1,1 0,0 0,1 0,0 0,0-1,0 1,1-1,1 0,-1 0,2 0,2 4,1-1,0 0,1 0,0-1,0-1,1 0,0-1,1 0,-1 0,1-2,1 1,9 1,-3-4,0-1,0-1,1 0,-1-2,0-1,0 0,1-1,-2-1,1-1,0-1,-1-1,0 0,-1-2,1 0,-2-1,1 0,-2-2,1 0,-2-1,1 0,-2-2,10-10,-18 19,0 1,-1-1,0 0,0 0,0 0,0-1,-1 0,0 1,-1-2,1 1,-2 0,1-1,-1 1,0-1,0 0,-1 0,0 1,0-1,-1 0,0 0,-1 0,1 0,-2 0,1 0,-1 1,0-1,-1 0,1 1,-2 0,1-1,-1 1,0 1,-2-4,-5 0,-1 1,0 0,-1 0,1 1,-1 1,-1 0,0 1,0 1,0 0,0 1,-1 0,1 1,-1 0,-13 1,-13-3</inkml:trace>
  <inkml:trace contextRef="#ctx0" brushRef="#br0" timeOffset="716.985">1185 227,'33'-8,"1"2,0 2,-1 1,1 1,0 2,0 2,0 1,2 1,-18-2,280 12,82-14,-141-2,-35 2,-163 16,-30-4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9.9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1753,'88'-169,"-39"101,59-82,82-84,122-120,64-86,-333 370,-62 77,-301 155,235-142,85-20,1 0,-1 0,0 0,1 0,-1 0,0 0,1 0,-1 0,0 1,1-1,-1 0,0 0,1 0,-1 0,0 1,1-1,-1 0,0 0,0 1,1-1,-1 0,0 1,0-1,0 0,1 1,-1-1,0 0,0 1,0-1,0 0,0 1,0-1,0 0,0 1,0-1,0 0,0 1,0-1,0 1,0-1,0 0,0 1,0-1,0 0,0 1,0-1,-1 0,1 1,0-1,0 0,0 1,-1-1,1 0,0 0,0 1,-1-1,1 0,0 0,-1 0,1 1,0-1,-1 0,1 0,0 0,-1 0,1 0,35 17,-30-15,64 26,-36-16,0 1,-1 3,-1 0,27 19,38 28,-95-62,-1-1,1 1,-1-1,1 0,0 1,-1-1,1 0,0 0,0 1,-1-1,1 0,0 0,-1 0,1 0,0 0,0 0,-1 0,1 0,0 0,-1-1,1 1,0 0,-1 0,1-1,0 1,-1 0,1-1,0 1,-1 0,1-1,-1 1,1-1,-1 1,1-1,-1 0,1 1,-1-1,1 1,-1-1,0 0,1 1,-1-1,0 0,0 1,0-1,1 0,-1 1,0-1,0 0,0 0,0 1,0-1,0 0,0 0,-1 1,1-1,0 0,0 1,0-1,-1 0,1 0,-2-52,-1 26,-2 0,0 0,-2 0,-1 1,-1 0,-1 0,-13-22,-58-86,64 125,13 15</inkml:trace>
  <inkml:trace contextRef="#ctx0" brushRef="#br0" timeOffset="372.435">1835 31,'-39'5,"0"2,0 2,1 1,0 2,-12 7,41-17,0 2,1 0,-1 0,1 0,0 1,1 0,-1 0,1 1,0 0,0 1,1-1,0 1,0 0,1 1,-1 0,2-1,-1 2,1-1,0 0,1 1,0 0,0 0,1 0,0 0,1 0,0 0,0 0,1 0,0 1,1-1,0 0,0 0,1 0,0 0,1 0,2 5,-1-6,1 0,0-1,1 1,0-1,0-1,0 1,1-1,0 0,0 0,1-1,0 0,0 0,0-1,0 0,0-1,1 1,0-2,0 1,5 0,7 1,0-1,0-1,0-1,0-1,0-1,0-1,0 0,3-2,-10 0,0 0,0-1,0 0,-1-1,1 0,-1-1,-1-1,0 0,0-1,0 0,-1-1,0 0,-1-1,0 0,-1 0,-1-1,1 0,-2-1,0 0,0 0,-1-1,-1 1,0-1,-1-1,0 1,-2 0,1-1,-2 0,0 1,0-9,-2 17,0-1,-1 0,1 1,-1-1,0 1,-1-1,0 1,0 0,0 0,-1 0,1 1,-2-1,1 1,0 0,-1 0,0 0,0 1,0 0,-1 0,0 0,1 0,-1 1,-1 0,1 0,0 1,-3-1,-15-3</inkml:trace>
  <inkml:trace contextRef="#ctx0" brushRef="#br0" timeOffset="704.866">1214 172,'116'20,"-86"-19,192 9,107-14,108-24,-331 23,-89-1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113 227,'59'21,"176"-15,69-34,-171 33,-116 2</inkml:trace>
  <inkml:trace contextRef="#ctx0" brushRef="#br0" timeOffset="281.604">1 481,'43'0,"43"0,12 0,-6 0,-14 0,-16 0,-13 0,-10 0,-7 0,-4 0,-2 0,-1 0,0 0,1 0,1-5,-5-1</inkml:trace>
  <inkml:trace contextRef="#ctx0" brushRef="#br0" timeOffset="746.744">480 1,'51'44,"138"39,-88-45,-9 23,-90-59,0 1,0-1,0 1,0 0,0-1,0 1,-1 0,0 0,1 0,-1 1,0-1,-1 0,1 0,0 0,-1 1,0-1,0 0,0 1,0-1,0 0,-1 1,1-1,-1 0,0 0,0 0,0 0,-1 0,1 0,-1 0,1 0,-1 0,-1 0,-9 12,-2 0,1-1,-2-1,0 0,-1-1,0 0,0-2,-18 9,-24 18,3-3,39-26,0 1,0 1,1 0,0 0,1 2,0 0,1 1,1 0,0 0,0 2,1-1,1 2,1-1,0 2,2 5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0 368,'53'-5,"27"-2,5 1,-8 1,-12 2,-12 0,-10 2,-8 1,-5 5,-7 1</inkml:trace>
  <inkml:trace contextRef="#ctx0" brushRef="#br0" timeOffset="216.925">29 678,'43'-5,"34"-1,13 0,-4-4,-12 0,-13 2,-8 2,-8 2,-7 2,-5 1,-8 1</inkml:trace>
  <inkml:trace contextRef="#ctx0" brushRef="#br0" timeOffset="579.353">1270 1,'-28'359,"29"-68,-13-239,6-52</inkml:trace>
  <inkml:trace contextRef="#ctx0" brushRef="#br0" timeOffset="828.473">876 1,'38'0,"37"0,15 0,-2 0,-8 0,-7 0,-11 0,-7 0,-8 0,-2 0,-4 0,-4 0,-4 0,-2 0,-8 0</inkml:trace>
  <inkml:trace contextRef="#ctx0" brushRef="#br0" timeOffset="1435.196">1581 481,'31'0,"-8"-2,0 2,0 1,0 1,-1 0,1 2,-1 1,15 5,-36-10,0 0,1 0,-1 1,0-1,0 0,0 1,0-1,0 1,0 0,0-1,0 1,0 0,0 0,0-1,0 1,-1 0,1 0,0 0,0 0,-1 0,1 0,-1 0,1 0,-1 0,1 0,-1 1,0-1,0 0,1 0,-1 0,0 0,0 1,0-1,0 0,0 0,-1 0,1 1,0-1,0 0,-1 0,1 0,-1 0,1 0,-1 0,1 0,-1 0,0 0,0 0,1 0,-1 0,0 0,0 0,0-1,0 1,-56 43,54-42,-6 3,-1 0,2 1,-1 1,1-1,0 1,0 1,1 0,-1 0,2 0,0 1,0-1,0 2,1-1,0 0,1 1,-3 8,7-15,0 0,0 0,1-1,-1 1,1 0,-1-1,1 1,0 0,0-1,0 1,1-1,-1 0,0 1,1-1,0 0,-1 0,1 0,0 0,0 0,0 0,0 0,0-1,1 1,-1-1,1 1,-1-1,1 0,-1 0,1 0,0 0,83 16,10-38,-75 17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1 120,'0'0,"1"-1,-1 1,0 0,1 0,-1-1,1 1,-1 0,1 0,-1 0,1 0,-1 0,0 0,1 0,-1-1,1 1,-1 1,1-1,-1 0,1 0,-1 0,1 0,-1 0,1 0,-1 0,1 1,-1-1,0 0,1 0,-1 1,1-1,-1 0,0 1,1-1,-1 0,0 1,1-1,-1 0,0 1,0-1,1 1,-1-1,0 0,0 1,0-1,0 1,0-1,1 1,-1-1,0 1,0-1,0 1,0-1,0 1,0-1,-1 1,1-1,0 1,0-1,0 0,0 1,124 484,-76-320,-48-164,-1 0,1-1,0 1,1 0,-1 0,0 0,0 0,0-1,0 1,1 0,-1 0,0 0,0-1,1 1,-1 0,1-1,-1 1,1 0,-1-1,1 1,-1 0,1-1,0 1,-1-1,1 1,0-1,-1 1,1-1,0 0,0 1,0-1,-1 0,1 0,0 1,0-1,0 0,-1 0,1 0,0 0,0 0,0 0,0 0,-1-1,1 1,0 0,0 0,0 0,-1-1,1 1,0-1,0 1,-1 0,1-1,0 1,-1-1,1 0,-1 1,1-1,-1 1,1-1,-1 0,1 1,-1-1,1 0,-1 0,52-155,-17 55,12-34,-6-2,2-36,-33 93,-10 69</inkml:trace>
  <inkml:trace contextRef="#ctx0" brushRef="#br0" timeOffset="286.055">706 599,'-10'34,"-3"15,1 5,2-2,8-10,5-13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0 122,'8'177,"29"166,-26-256,17 74,-28-157,0-1,1 1,-1-1,1 1,0-1,0 0,0 1,1-1,-1 0,1 0,0 0,0 0,0 0,0 0,0-1,0 1,1-1,-1 1,1-1,2 2,27-42,-11-3,30-58,-4-1,10-42,98-323,-137 409,-12 42</inkml:trace>
  <inkml:trace contextRef="#ctx0" brushRef="#br0" timeOffset="464.047">677 715,'5'4,"1"8,0 5,-1 5,-1 4,-7-3,-2-1,-1 2,2 0,0 2,2 1,0-5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6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23 215,'0'686,"-23"-521,24-165,-1 0,1-1,-1 1,0 0,1 0,-1 0,1 0,-1 0,1 0,-1 0,0 0,1 0,-1 1,1-1,-1 0,1 0,-1 0,0 0,1 0,-1 1,1-1,-1 0,0 0,1 1,-1-1,0 0,0 1,1-1,-1 0,0 1,1-1,-1 1,0-1,0 0,0 1,0-1,1 1,-1-1,0 0,0 1,0-1,0 1,0-1,0 1,0-1,0 0,0 1,0-1,0 1,0-1,-1 1,1-1,0 0,0 1,0-1,-1 1,1-1,0 0,0 1,-1-1,1 0,0 1,-1-1,31-31,-21 20,27-25,2 1,1 2,1 1,2 3,1 1,1 2,1 2,1 3,41-14,-83 32,2 1,-1-1,0 1,0 0,1 0,-1 1,1-1,-1 1,1 0,-1 1,1-1,0 1,-1 1,1-1,0 1,-1 0,1 0,-1 0,1 1,-1 0,1 0,-1 0,0 1,0-1,0 1,-1 1,1-1,-1 1,0-1,0 1,0 1,0-1,0 1,-2 0,1 1,-1-1,-1 1,1 0,-1 0,0-1,0 1,-1 0,1 0,-1 0,-1 0,1 0,-1 0,0 0,0-1,-1 1,0 0,0-1,0 1,-1-1,1 0,-1 1,-1-1,-2 3,-99 108,87-100,-1-1,0-1,-1-1,-1-1,0 0,0-2,-1 0,-1-2,0 0,0-1,0-2,-1 0,1-2,-1 0,0-2,0 0,-6-2,26 0,0 1,0-1,0 0,1 0,-1 0,0 0,0-1,1 0,-1 1,1-1,0-1,0 1,-1 0,1-1,1 1,-1-1,0 0,1 0,-1 0,1-1,0 1,0 0,0-1,1 1,-1-1,1 0,0 1,0-1,0 0,0 0,0-2,-1-18</inkml:trace>
  <inkml:trace contextRef="#ctx0" brushRef="#br0" timeOffset="786.996">1010 920,'-1'1,"0"0,0 0,0 1,-1-1,1 0,0 1,1-1,-1 1,0-1,0 1,1 0,-1-1,1 1,-1 0,1-1,0 1,0 0,-1-1,1 1,0 0,1-1,-1 1,0 0,0 0,1-1,-1 1,1-1,-1 1,1 0,0-1,0 1,0-1,0 1,0-1,0 0,0 1,0-1,0 0,0 0,1 0,-1 0,1 0,-1 0,1 0,-1 0,1-1,-1 1,1-1,0 1,-1-1,1 1,0-1,-1 0,1 0,0 0,0 0,16-4,-1-1,-1-1,1 0,-1-2,0 1,-1-2,0 0,0-1,4-5,15-7,-20 12,-14 8,1 1,0-1,1 1,-1-1,0 1,0-1,1 1,-1 0,1 0,-1 0,1-1,-1 1,1 1,0-1,-1 0,1 0,0 1,0-1,0 1,0-1,-1 1,1 0,0 0,0 0,0 0,0 0,0 0,0 0,0 1,-1-1,1 1,0-1,0 1,0 0,-1 0,1-1,0 1,-1 0,1 1,-1-1,1 0,0 2,1 6,1 0,0 0,0-1,1 1,0-1,0 0,1 0,0-1,1 0,-1 0,1 0,1-1,-1 0,1 0,0-1,0 0,8 4,-12-8,7 3,0 0,1 0,-1-1,1-1,0 0,0 0,0-2,0 1,0-1,0-1,0 0,0-1,0 0,0-1,2-1,18-14,-1-1,0-2,-2-1,0-1,-2-2,0-1,-2 0,-1-2,-1-1,-2-1,0-1,-3-1,11-24,-3 12,-2-1,-1-2,-4 0,-1-1,-2-1,-2 0,-3-1,-1-1,-1-25,-8 69,0 0,0 0,-1 0,0 0,-1 0,0 0,0 0,0 0,-1 0,0 0,0 1,0-1,-1 0,0 1,-4-5,7 11,-1-1,0 0,1 1,-1 0,0-1,1 1,-1-1,0 1,0 0,1-1,-1 1,0 0,0 0,0 0,0 0,1 0,-1 0,0 0,0 0,0 0,0 0,1 0,-1 0,0 1,0-1,1 0,-1 1,0-1,0 0,1 1,-1-1,0 1,1-1,-1 1,0-1,1 1,-1 0,1-1,-1 1,1 0,-1-1,1 1,0 0,-1 0,1-1,0 1,0 0,-1 0,1 0,0-1,0 1,0 0,-16 48,15-47,-7 46,2 0,2 0,2 0,4 46,0-28,29 175,-10-123,-16 79,-5-195,0-1,0 1,0 0,0 0,0-1,-1 1,1 0,0 0,-1-1,1 1,-1-1,0 1,0 0,0-1,1 1,-1-1,0 0,-1 1,1-1,0 0,0 1,-1-1,1 0,0 0,-1 0,1 0,-1-1,0 1,1 0,-1-1,1 1,-1-1,0 1,0-1,1 0,-1 1,0-1,1 0,-1 0,0-1,0 1,1 0,-1 0,0-1,1 1,-1-1,0 0,1 1,-1-1,1 0,-1 0,1 0,-1 0,1 0,0 0,-1 0,1-1,0 1,0 0,0-1,0 1,0-1,0 0,-48-72,39 49</inkml:trace>
  <inkml:trace contextRef="#ctx0" brushRef="#br0" timeOffset="1018.324">1688 525,'48'0,"39"0,11 0,-3 0,-7 0,-9 0,-9-5,-6-1,-5 0,-7 1,-4 1,-9 2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9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0 540,'509'0,"-485"0</inkml:trace>
  <inkml:trace contextRef="#ctx0" brushRef="#br0" timeOffset="246.58">57 822,'38'9,"27"0,8-4,1-1,-8-2,-10-1,-10-5,-7-3,-12 0</inkml:trace>
  <inkml:trace contextRef="#ctx0" brushRef="#br0" timeOffset="1550.149">875 964,'-13'27,"13"-28,0 1,0 0,0-1,0 1,0 0,0-1,0 1,0 0,0 0,-1-1,1 1,0 0,0-1,0 1,0 0,-1 0,1-1,0 1,0 0,0 0,-1-1,1 1,0 0,0 0,-1 0,1-1,0 1,0 0,-1 0,1 0,0 0,-1 0,1 0,0 0,-1 0,1 0,0 0,-1 0,1 0,0 0,-1 0,1 0,0 0,0 0,-1 0,1 0,0 0,-1 0,1 0,0 1,-1-1,3-18,1 1,0-1,1 1,0 0,2 0,0 1,1 0,0 0,1 0,5-6,4-6,1 1,1 0,1 2,1 0,1 1,1 1,1 1,2 1,12-7,-37 27,0-1,0 1,1 0,-1-1,0 1,1 0,-1 0,0 0,1 0,0 0,-1 0,1 1,-1-1,1 1,0-1,0 1,-1-1,1 1,0 0,0 0,-1 0,1 0,0 0,0 0,-1 0,1 1,0-1,0 1,-1-1,1 1,0 0,-1-1,1 1,-1 0,1 0,-1 0,1 0,-1 0,0 1,0-1,1 0,-1 1,0-1,0 1,0-1,-1 1,1-1,0 1,0 0,-1-1,1 1,-1 0,0 0,1-1,-1 2,2 18,-1 1,-1-1,-1 1,0-1,-2 0,-1 1,-6 19,8-30,3 46,-1-56,1 0,-1 1,1-1,-1 0,1 0,-1-1,1 1,0 0,0 0,-1 0,1 0,0 0,0-1,0 1,0 0,0-1,0 1,0-1,0 1,0-1,0 1,0-1,0 0,0 0,0 1,0-1,1 0,-1 0,0 0,0 0,0 0,0 0,0-1,1 1,-1 0,0 0,0-1,0 1,0-1,0 1,0-1,0 0,0 1,0-1,0 0,-1 1,1-1,0-1,150-120,-73 49,101-78,-179 150,1 0,0 1,-1-1,1 0,0 0,0 1,-1-1,1 1,0-1,0 1,0-1,0 1,0-1,-1 1,1 0,0-1,0 1,0 0,0 0,0 0,0 0,0 0,0 0,0 0,0 0,0 0,0 0,0 0,0 1,0-1,0 0,0 1,0-1,0 1,0-1,-1 1,1-1,0 1,0 0,-1-1,1 1,0 0,-1 0,1-1,0 1,-1 0,0 0,1 0,-1 0,1 0,-1 0,0 0,0 0,1 0,-1 0,0 0,0 0,0 0,-7 60,-17 3,-15 74,39-136,1 1,-1 0,0-1,1 1,0 0,-1-1,1 1,0-1,1 1,-1-1,0 1,1-1,-1 0,1 0,0 0,-1 0,1 0,0 0,0 0,1 0,-1-1,0 1,1-1,-1 0,0 0,1 0,-1 0,1 0,0 0,-1-1,1 1,0-1,-1 1,1-1,0 0,0 0,-1-1,1 1,0 0,-1-1,1 0,0 0,-1 0,1 0,-1 0,2-1,20-4</inkml:trace>
  <inkml:trace contextRef="#ctx0" brushRef="#br0" timeOffset="4863.167">2342 511,'-9'-3,"-1"0,0 1,0 0,1 0,-2 1,1 0,0 1,0 0,0 0,0 1,0 1,0 0,0 0,0 1,1 0,-1 1,1 0,0 0,0 1,0 0,1 0,0 1,0 1,0-1,1 1,0 0,0 1,1 0,-1 0,2 0,-1 1,1 0,1 0,0 0,0 0,1 1,0-1,0 1,1 0,1 0,-1 0,2 0,-1 0,1 2,0-9,1 0,-1 1,0-1,1 0,0 1,-1-1,1 0,1 0,-1 0,0 1,1-1,-1-1,1 1,0 0,0 0,0-1,1 1,-1-1,0 1,1-1,0 0,-1 0,1 0,0-1,0 1,0-1,0 1,0-1,1 0,-1 0,0-1,1 1,-1-1,1 1,5-1,-1 1,0-1,1-1,-1 0,0 0,1 0,-1-1,0 0,0-1,0 0,-1 0,1-1,2-1,16-13,-1-2,0 0,-2-2,0 0,3-7,8-6,57-59,-88 94,-1 0,0 0,0 0,1 1,-1-1,0 0,0 1,0-1,1 1,-1 0,0 0,0 0,0 0,0 0,0 0,-1 0,1 1,0-1,-1 1,1-1,0 1,-1 0,0 0,1-1,-1 1,0 0,0 0,0 0,0 0,-1 1,1-1,0 0,-1 0,0 0,1 1,-1-1,0 0,0 0,0 0,0 1,-1-1,1 0,-1 0,0 3,4 12,36 216,-33-176,-1-1,-3 1,-6 51,5-96,-2 1,0-1,0 0,-1 0,0-1,-1 1,-1 0,0-1,0 0,-1 0,-1 0,0 0,0-1,-1 0,0 0,-1-1,0 0,0 0,-1-1,0 0,-1-1,0 1,0-2,0 0,-1 0,0-1,0 0,0-1,-1 0,1-1,-1 0,0-1,-9 1,18-3,0 0,-1 0,1-1,0 1,0-1,0 0,0 0,0 0,0 0,0-1,0 1,0-1,1 0,-1 0,1 0,-1 0,1 0,0 0,-1-1,1 1,0-1,1 1,-1-1,0 0,1 0,0 1,-1-1,1 0,0-1,1 1,-1-2,-1-4,1 1,0-1,0 1,1-1,0 1,1 0,0-1,0 1,1-1,0 1,2-4,7-12,1 1,2 0,0 1,1 0,1 1,1 1,1 1,1 0,0 2,1 0,1 1,1 1,0 1,13-6,64-17,-82 38</inkml:trace>
  <inkml:trace contextRef="#ctx0" brushRef="#br0" timeOffset="7561.413">3105 258,'24'314,"-24"-267,-3 1,-2-1,-1-1,-3 1,-3 5,-6 25,15-56,-1-1,-1 1,-1-1,0-1,-2 1,0-1,-8 11,6-15</inkml:trace>
  <inkml:trace contextRef="#ctx0" brushRef="#br0" timeOffset="8096.58">2851 371,'49'-19,"0"3,1 2,0 2,1 3,1 1,4 3,-26 0,0 2,1 1,0 1,-1 2,1 1,-1 1,1 2,-1 1,-1 1,1 1,1 3,-28-10,0 1,0-1,-1 1,1 0,-1 0,0 0,1 0,-1 0,0 0,0 0,0 1,0-1,-1 1,1 0,-1-1,1 1,-1 0,0 0,0 0,0 0,-1 0,1 0,-1 0,1 0,-1 0,0 0,0 0,-1 0,1 1,-1-1,1 0,-1 0,0 0,0-1,0 1,0 0,-1 0,1 0,-1-1,0 1,0-1,0 0,0 1,0-1,0 0,-1 0,0 1,-32 29,-1-1,-2-2,-1-2,-1-1,-1-2,-2-2,-13 4,44-21,0 1,0 0,1 1,0 0,0 0,1 1,0 1,-6 5,15-10,1 0,-1 0,1 0,0 0,0 0,0 0,1 0,-1 0,1 0,0 0,0 0,0 0,1-1,-1 1,1 0,0-1,0 0,0 1,1-1,-1 0,1 0,0 0,0 0,0-1,0 1,0-1,0 1,1-1,-1 0,1-1,-1 1,3 0,1 3,242 183,-222-144,14 9,-24-47</inkml:trace>
  <inkml:trace contextRef="#ctx0" brushRef="#br0" timeOffset="8594.908">4261 314,'-19'9,"1"1,-1 1,2 0,-1 1,2 1,0 1,0 0,1 1,1 1,1 0,0 1,1 1,1-1,0 2,2 0,0 0,-3 11,11-25,0 0,1 0,-1 0,1 1,0-1,1 0,-1 0,1 0,0 0,0 0,1 0,-1-1,1 1,0 0,1-1,-1 1,1-1,-1 1,2-1,-1 0,0-1,1 1,-1 0,1-1,0 0,0 0,1 0,-1 0,0-1,1 0,0 0,-1 0,1 0,0-1,0 1,0-2,0 1,0 0,0-1,2 0,14 2,1-2,0 0,-1-1,1-1,0-1,-1-2,0 0,0-1,0 0,-1-2,0-1,-1 0,0-1,0-2,-1 1,0-2,-1-1,5-5,-7 9,-1-1,0 0,-1 0,0-2,-1 1,-1-2,0 1,-1-1,0-1,-1 0,0-1,-2 1,0-1,0-1,-2 1,0-1,-1 0,-1-1,0-1,-3 14,0-1,0 1,-1 0,0-1,0 1,0 0,-1 0,0 0,0 0,0 0,0 0,-1 1,0-1,0 1,0-1,-1 1,1 0,-1 1,0-1,0 0,0 1,0 0,-1 0,0 0,1 1,-1 0,0 0,0 0,0 0,0 1,-3-1,-9-1,1 0,-1 1,1 1,-1 0,0 1,0 1,1 1,-1 0,-7 3,-21 6,7 0</inkml:trace>
  <inkml:trace contextRef="#ctx0" brushRef="#br0" timeOffset="8917.252">3923 597,'311'-98,"-306"95,1 1,-1 0,0 0,1 1,-1 0,1 0,-1 0,1 0,0 1,-1 0,1 0,0 1,-1-1,1 1,-1 1,1-1,-1 1,1 0,-1 0,0 0,0 1,0 0,0 0,-1 0,2 1,14 11,0-1,1-1,0-2,1 0,0-1,1-1,0-1,14 3,-18-6</inkml:trace>
  <inkml:trace contextRef="#ctx0" brushRef="#br0" timeOffset="11581.884">4911 568,'-172'215,"355"-367,-182 151,0 0,0-1,0 1,0 0,0-1,1 1,-1 0,1 0,-1 0,1 0,-1 0,1 1,-1-1,1 0,0 1,-1-1,1 1,0-1,0 1,-1 0,1 0,0 0,0 0,0 0,-1 0,1 0,0 1,0-1,-1 1,1-1,0 1,-1 0,1 0,-1-1,1 1,-1 0,1 0,-1 0,1 1,-1-1,0 0,0 1,0-1,0 0,0 1,0-1,0 1,0 0,0-1,-1 1,1 0,-1-1,1 1,-1 0,0 1,2 3,-3-4,0 1,1-1,0 0,-1 0,1 0,0 0,0 0,0 0,1 0,-1 1,0-1,1 0,-1 0,1 0,0 0,0 0,-1 0,1-1,1 1,-1 0,0 0,0-1,1 1,-1 0,1-1,-1 1,1-1,0 0,-1 0,1 0,0 1,0-2,0 1,0 0,0 0,0-1,0 1,0-1,0 1,0-1,0 0,0 0,1 0,-1 0,0 0,0 0,0-1,0 1,112-101,-108 96,-4 3,-1 0,1 0,-1 0,1 1,-1-1,1 0,0 0,0 1,0-1,0 1,0 0,0 0,0 0,0 0,1 0,-1 0,0 0,1 1,-1-1,1 1,-1-1,0 1,1 0,-1 0,1 0,-1 1,1-1,-1 0,0 1,1 0,-1 0,0-1,1 1,-1 0,0 1,0-1,0 0,0 1,0-1,0 1,0-1,1 3,-1 1,-1-1,1 1,-1 0,0 0,0 0,0 0,-1 0,1 0,-1 0,-1 0,1 0,-1 0,0 0,0 0,0 0,-2 4,-4 11</inkml:trace>
  <inkml:trace contextRef="#ctx0" brushRef="#br0" timeOffset="12167.383">4967 60,'82'-36,"-68"31,1 0,-1 1,1 1,0 1,0 0,0 1,1 0,-1 1,0 1,0 0,0 1,0 1,9 3,-23-6,0 0,0 1,0-1,0 1,0-1,0 1,-1-1,1 1,0 0,0-1,0 1,0 0,-1 0,1-1,0 1,-1 0,1 0,-1 0,1 0,-1 0,1 0,-1 0,0 0,1 0,-1 0,0 0,0 0,0 0,0 0,0 0,0 0,0 0,0 0,0 1,-1-1,1 0,0 0,-1 0,1 0,-1 0,1-1,-1 1,1 0,-1 0,1 0,-1 0,0 0,0 0,-40 42,37-39,-4 3,5-7,1 1,0 0,-1 0,1 1,0-1,-1 0,1 1,0-1,0 1,0 0,0 0,1 0,-1 0,0 0,1 0,-1 0,1 0,0 1,0-1,0 0,0 1,0-1,0 1,1-1,-1 1,1 0,0-1,0 1,0-1,0 1,0 0,0-1,1 1,-1-1,1 1,0-1,0 1,0-1,0 1,0-1,0 0,1 0,-1 1,1-1,0 0,8 3,1 0,0-1,1 0,-1-1,1 0,-1-1,1 0,0-1,0 0,0-1,-1 0,1-1,6-2,10 2,81-6,-91 0</inkml:trace>
  <inkml:trace contextRef="#ctx0" brushRef="#br0" timeOffset="12584.913">3810 964,'153'0,"395"-12,269-6,-625 19,-155-1</inkml:trace>
  <inkml:trace contextRef="#ctx0" brushRef="#br0" timeOffset="14299.302">4601 1218,'148'-18,"-135"14,0 1,1 1,-1 0,0 0,1 2,0-1,-1 2,1 0,-1 0,10 4,-21-4,-1 0,1 0,-1 1,1-1,-1 1,0 0,1-1,-1 1,0 0,0 0,0 0,-1 0,1 0,0 0,-1 0,1 0,-1 0,1 0,-1 0,0 0,0 0,0 0,0 0,-1 0,1 0,0 0,-1 0,0 0,1 0,-1 0,0 0,0 0,0 0,0-1,0 1,0 0,-1-1,1 1,-1-1,1 1,-1-1,1 1,-1-1,0 0,0 0,1 0,-1 0,0 0,0-1,0 1,0 0,0-1,-1 1,-224 157,167-99,59-58,-1 1,1 0,0 0,0-1,1 1,-1 0,0 0,1 0,-1 0,1 0,0 0,-1 0,1 0,0 0,0 0,0 0,1 0,-1 0,0 0,1 0,-1 0,1 0,0 0,-1-1,1 1,0 0,0 0,0-1,1 1,-1 0,0-1,1 1,-1-1,1 0,-1 1,1-1,-1 0,1 0,1 1,5 1,0-1,1 1,-1-1,1 0,-1-1,1 0,0-1,-1 0,1 0,0 0,-1-1,1-1,0 1,-1-1,0-1,5-1,23-4,190-43,-201 46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58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556 508,'42'-54,"-41"53,0 0,0 0,-1-1,1 1,0 0,-1-1,1 1,-1 0,1-1,-1 1,0-1,1 1,-1-1,0 1,0-1,0 1,0-1,-1 1,1-1,0 1,-1 0,1-1,-1 1,1-1,-1 1,1 0,-1 0,0-1,0 1,0 0,0 0,0 0,0 0,0 0,0 0,0 0,0 0,0 0,-1 0,1 1,0-1,-1 0,1 1,-13-3,0 2,1-1,-1 2,0 0,0 0,0 2,1 0,-1 0,1 1,-1 0,1 2,0-1,0 2,-9 5,-57 21,1 4,1 4,-10 10,84-49,0 0,1 0,-1 1,0-1,1 0,-1 1,1 0,-1 0,1 0,0 0,0 0,0 0,0 0,0 1,0-1,1 0,-1 1,1 0,0-1,0 1,-1 0,2 0,-1 0,0 0,1 0,-1-1,1 1,0 0,0 0,0 0,0 0,1 0,-1 0,1 0,0 0,0 0,0 0,0-1,0 1,0 0,1-1,-1 1,1-1,0 1,0-1,9 6,0 0,1-1,0 0,1-1,-1-1,1 0,0 0,0-1,1-1,-1 0,1-1,0 0,-1-2,13 1,49 7,-59-5,50 12,-65-14,0-1,0 1,0 0,0-1,0 1,0-1,0 1,0 0,0 0,0 0,0 0,-1-1,1 1,0 0,-1 0,1 0,-1 1,1-1,-1 0,1 0,-1 0,0 0,0 0,1 0,-1 1,0-1,0 0,0 0,0 0,0 0,-1 1,1-1,0 0,0 0,-1 0,1 0,-1 0,1 0,-1 0,1 0,-1 0,0 0,0 0,1 0,-1 0,0 0,0 0,0-1,0 1,0 0,-133 116,88-84,36-28,1 1,0 0,0 1,0 0,1 0,0 1,1 0,-1 0,1 1,1 0,0 0,0 0,0 3,5-9,0 0,0 0,0 0,1 0,0 0,-1 0,1 0,0 0,0 0,1 0,-1 0,1 0,-1 0,1 0,0 0,0 0,1 0,-1 0,0-1,1 1,0 0,-1-1,1 0,0 1,0-1,0 0,1 0,-1 0,1 0,-1 0,1-1,-1 1,1-1,2 1,103 23,-97-24,-1-1,1 0,0 0,-1-1,1-1,-1 1,0-2,1 1,-1-1,0-1,0 0,-1-1,1 1,-1-2,0 1,0-1,-1-1,0 0,0 0,0 0,-1-1,0 0,-1-1,6-8,18-49,-20 34</inkml:trace>
  <inkml:trace contextRef="#ctx0" brushRef="#br0" timeOffset="296.433">246 1,'29'446,"-13"-304,-7 0,-5 1,-9 39,-67 381,68-542,2-10,-1 0,1 1,1-1,0 0,1 0,0 1,0-1,1 0,1 0,0 0,0 0,1 0,5 10,4-3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0,-4 0,-2 0,-2 0,-1 0,-1 0,-1 0,1 0,0 0,-5 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45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1 192,'452'0,"-422"12,-35-6</inkml:trace>
  <inkml:trace contextRef="#ctx0" brushRef="#br0" timeOffset="283.409">1 447,'29'0,"23"0,9 0,-2 0,-6 0,-8 0,-5 0,-6 0,-4 0,-2 0,-5 0</inkml:trace>
  <inkml:trace contextRef="#ctx0" brushRef="#br0" timeOffset="790.319">848 108,'56'-15,"2"2,-1 3,49-2,-101 11,0 0,0 1,-1-1,1 1,0 0,0 1,0-1,0 1,0 0,0 0,0 1,0-1,-1 1,1 0,-1 1,1-1,-1 1,0-1,0 1,0 1,3 2,-7-1,-1 0,1 0,-1-1,0 1,0 0,-1 0,1-1,-1 1,0-1,0 1,-1-1,1 0,-1 0,0 0,0 0,-1-1,1 1,0-1,-1 0,0 0,0 0,-162 153,166-155,-3 1,0 0,0 0,0 0,0 1,0-1,1 1,-1 0,1 0,0 0,-1 0,2 0,-1 0,0 1,1-1,-1 1,1-1,0 1,0-1,0 1,1 0,-1-1,1 1,0 0,0 0,0-1,1 1,-1 0,1-1,0 1,0-1,0 1,1-1,-1 1,1-1,0 0,-1 1,2-1,-1 0,0 0,2 1,8 4,1 0,0-1,0 0,1-1,0 0,0-2,0 1,0-2,1 0,14 1,-15-2,0 0,1-1,-1-1,0 0,1-1,-1-1,0 0,0-1,0-1,0 0,0 0,-1-2,1 0,0-4</inkml:trace>
  <inkml:trace contextRef="#ctx0" brushRef="#br0" timeOffset="1036.973">1863 80,'-19'39,"-6"26,-4 7,8-8,2-10,5-10,5-8,4-5,2-2,2-7</inkml:trace>
  <inkml:trace contextRef="#ctx0" brushRef="#br0" timeOffset="1283.517">2146 24,'-5'38,"-6"27,-1 8,1-4,2-10,3-8,3-10,1-6,2-5,-5-7,0-7</inkml:trace>
  <inkml:trace contextRef="#ctx0" brushRef="#br0" timeOffset="1606.035">1469 192,'47'-34,"1"1,2 3,2 2,0 2,8 0,-55 24,1-1,-1 1,1 0,-1 1,1 0,0-1,0 2,-1-1,1 1,0 0,0 0,0 0,0 1,-1 0,1 0,0 0,-1 1,1 0,-1 0,1 1,-1-1,0 1,0 0,0 1,0-1,-1 1,4 4,13 18,-13-14,1 0,1 0,-1-1,2 0,-1-1,2 0,-1-1,1 0,1-1,-1 0,10 4,-12-8,1 0,-1 0,1 0,-1-2,1 1,0-1,0-1,0 0,0 0,0-1,0-1,0 0,0 0,3-2,110-33,-104 30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18,'34'5,"25"2,8-1,2-1,-7-2,-8-5,-8-4,-9 1,-4 0,-4 1,-6-3,-3-1,-4 1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2,'-43'168,"8"1,-1 73,7 19,30-255,-1-7</inkml:trace>
  <inkml:trace contextRef="#ctx0" brushRef="#br0" timeOffset="261.125">0 59,'44'4,"56"-2,22-2,-1-6,-6-2,-18 1,-16-4,-13 0,-12 3,-11 1,-9 3,-5 2,-8 6,-8 2</inkml:trace>
  <inkml:trace contextRef="#ctx0" brushRef="#br0" timeOffset="746.459">818 623,'219'1,"-217"-2,1 1,-1 0,0 0,0 0,0 0,0 0,0 1,0-1,0 1,0-1,0 1,0 0,0-1,0 1,0 0,0 0,-1 1,1-1,0 0,-1 1,1-1,-1 1,1-1,-1 1,0-1,0 1,1 0,-1 0,-1 0,1 0,0 0,0 0,-1 0,1 0,-1 0,1 0,-1 0,0 0,0 0,0 0,0 0,0 0,-1 0,1 1,-1-1,1 0,-1 0,0 0,0 0,1-1,-1 1,-1 0,1 1,-85 77,11-15,74-64,0 0,0 0,0 0,1 0,-1 0,0 0,1 0,-1 0,1 0,-1 1,1-1,0 0,-1 0,1 1,0-1,0 0,0 0,0 1,0-1,0 0,0 1,1-1,-1 0,0 0,1 1,-1-1,1 0,-1 0,1 0,-1 0,1 1,0-1,0 0,-1 0,1-1,0 1,0 0,0 0,0 0,0 0,0-1,0 1,1 0,-1-1,0 1,0-1,0 0,1 1,-1-1,0 0,1 0,67 13,-49-14,-1-1,0-1,1-1,-1 0,-1-2,1 0,3-2,-2 1,3-1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0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80,'-4'43,"-13"44,-2 15,-2 1,1-7,5-11,-1-10,4-14,3-6,3-9,2-7,3-5,1-4,0-2,1-1,-1-1,1-4</inkml:trace>
  <inkml:trace contextRef="#ctx0" brushRef="#br0" timeOffset="454.047">0 166,'49'-30,"0"3,2 2,1 3,1 1,24-4,-62 21,0 0,1 2,-1-1,1 2,0 0,-1 1,1 0,0 2,-1 0,1 0,-1 1,0 1,0 1,0 0,0 1,-1 1,0 0,4 3,-14-8,0 1,0-1,-1 1,1 0,-1 0,1 0,-1 1,0-1,0 1,-1-1,1 1,-1 0,0 0,0 1,0-1,0 0,-1 0,1 1,-1-1,0 1,-1 0,1-1,-1 1,0-1,0 1,0 0,-1-1,0 1,0-1,0 1,0-1,-1 0,1 1,-1-1,0 0,-1 0,1 0,-1 0,1 0,-1-1,-2 3,-18 23,-1-2,-1 0,-2-1,0-1,-2-2,-7 3,-54 48,-32 32,120-100,0 0,0 0,0 0,1 0,0 0,0 0,1 0,0 0,0 1,0-1,1 0,0 0,0 0,0 0,1 0,0 0,0 0,0-1,1 1,0-1,0 1,1-1,-1 0,1 0,0-1,0 1,1-1,-1 0,1 0,1 1,17 24,9 19,-27-38,1 1,-1-1,1-1,1 1,0-1,1 0,-1-1,1 0,1 0,0 0,0-1,0-1,1 1,0-2,0 1,1-1,-1-1,1 0,0 0,8 0,8-2,-2-2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28 931,'166'-24,"121"-6,-285 29,0 0,1 0,-1 1,1-1,-1 1,0 0,1 0,-1 0,1 0,-1 0,1 0,-1 1,1-1,-1 1,0 0,1 0,-1 0,0 0,1 0,-1 0,0 0,0 1,0-1,0 1,0 0,-1-1,1 1,0 0,-1 0,0 0,1 0,-1 0,0 1,0-1,0 0,0 0,0 1,-1-1,1 1,-1-1,1 1,-1-1,0 0,0 1,0-1,0 1,-1-1,1 1,-1 0,-105 107,84-91,-70 45,74-54,1 1,0 1,1 0,0 1,1 0,1 2,0-1,-5 9,18-22,1 0,-1 0,0 0,1 1,-1-1,0 0,1 1,-1-1,1 0,0 1,-1-1,1 0,0 1,0-1,0 1,0-1,0 0,0 1,1-1,-1 1,0-1,1 0,-1 1,1-1,-1 0,1 1,0-1,-1 0,1 0,0 0,0 0,0 0,0 0,0 0,0 0,0 0,0 0,0 0,1 0,-1-1,0 1,0-1,1 1,-1-1,1 1,65 15,-30-15,-1-1,1-2,-1-2,0-1,6-3,122-22,-146 25</inkml:trace>
  <inkml:trace contextRef="#ctx0" brushRef="#br0" timeOffset="-671.372">480 0,'-13'36,"1"0,1 1,3 0,0 0,3 1,1 0,2 0,1 0,2 0,4 20,-3 49,-2-83</inkml:trace>
  <inkml:trace contextRef="#ctx0" brushRef="#br0" timeOffset="-417.49">0 621,'44'0,"42"0,17-5,0-1,-13 0,-11 1,-16 2,-7 1,-10 0,-7 2,-6 0,-8 0</inkml:trace>
  <inkml:trace contextRef="#ctx0" brushRef="#br0" timeOffset="1462.307">1242 452,'-53'203,"19"-68,-6-1,-14 20,21-82,33-65,7-15,11-15,116-220,-84 153,4 2,4 2,57-64,-112 148,-3 0,0 1,0 0,0 0,1-1,-1 1,1 0,-1 0,1 0,-1 0,1 0,0-1,0 1,-1 0,1 1,0-1,0 0,0 0,0 0,0 0,0 1,0-1,0 0,0 1,1-1,-1 1,0-1,0 1,0 0,1 0,-1-1,0 1,0 0,1 0,-1 0,0 0,1 0,-1 1,0-1,0 0,0 1,1-1,-1 0,0 1,0 0,0-1,0 1,0 0,0-1,0 1,0 0,0 0,0 0,0 0,0 0,-1 0,1 0,0 1,1 9,-2-1,0 1,0 0,-1 0,0-1,0 1,-2 0,1-1,-1 0,-1 1,0-1,-2 4,-11 38,13-40,1 0,1 0,0 0,0 0,1 1,1-1,0 0,1 1,0-1,1 3,-2-14,1 0,-1 0,1 0,-1 0,0 0,1 0,-1-1,1 1,0 0,-1 0,1-1,0 1,-1 0,1-1,0 1,0 0,0-1,-1 1,1-1,0 0,0 1,0-1,0 0,0 1,0-1,0 0,0 0,0 0,0 0,0 0,0 0,0 0,0 0,0 0,0 0,0-1,0 1,0 0,0-1,-1 1,1-1,0 1,0-1,0 1,0-1,-1 0,1 1,0-1,-1 0,1 0,39-36,217-293,-235 302,46-41,-66 70,-1-1,1 1,-1 0,0-1,0 1,1 0,-1 0,0 0,0 0,0 0,0 0,0 0,0 0,0 0,-1 1,1-1,0 0,0 1,-1-1,1 0,-1 1,0-1,1 1,-1-1,0 1,0-1,0 1,0-1,0 0,0 1,0-1,0 1,-1-1,1 1,0-1,-1 1,0-1,1 0,-1 1,0-1,1 0,-1 0,-1 1,2 0,-40 218,29 51,12-247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86,'1'-3,"1"0,0 1,0-1,0 0,0 1,0-1,0 1,1 0,-1 0,1 0,0 0,-1 0,1 1,0-1,0 1,0 0,0 0,0 0,2 0,2-2,0 1,0-1,0 2,1-1,-1 1,0 0,1 1,-1-1,1 2,-1-1,1 1,-1 0,1 0,-1 1,0 0,0 1,0-1,0 1,0 1,-1-1,1 1,-1 0,0 1,0-1,0 2,-4-3,0 0,-1 0,1 0,-1 0,1 1,-1-1,0 0,-1 1,1-1,0 1,-1-1,0 1,0-1,0 1,0-1,-1 1,1 0,-1-1,0 0,0 1,0-1,-1 0,1 1,-1-1,0 1,-50 78,51-81,-2 2,0 0,0 0,0 0,1 1,-1 0,1-1,-1 1,1 0,1 0,-1 0,0 0,1 1,0-1,0 0,0 1,1-1,-1 0,1 1,0-1,0 1,1-1,-1 1,1-1,0 0,0 1,1-1,-1 0,1 0,0 0,0 0,0 0,0-1,1 1,0 0,0-1,0 0,2 3,104 38,-90-40</inkml:trace>
  <inkml:trace contextRef="#ctx0" brushRef="#br0" timeOffset="1919.79">1016 396,'-13'-2,"-1"1,1 0,-1 1,0 0,1 1,-1 1,1 0,0 1,0 0,0 1,0 0,0 1,1 1,0 0,0 1,0 0,1 0,0 1,1 1,-1 0,2 0,-1 1,-5 8,-1 4,0 1,2 1,0 0,2 0,1 2,1-1,0 1,3 1,0-1,1 1,2 1,1-1,1 1,1-1,1 1,5 26,-4-42,1-1,1 1,0-1,0 0,2 0,-1 0,1 0,1-1,0 1,0-1,1-1,0 1,1-1,0-1,0 1,1-2,0 1,0-1,1 0,0-1,0 0,1 0,-1-2,1 1,0-1,1-1,-1 0,1 0,-1-1,1-1,0 0,-1 0,1-1,0-1,4 0,19-5,0-2,-1-1,0-1,0-2,-1-1,-1-2,0-1,-2-2,1-1,-2-1,-1-1,-1-2,0 0,-2-2,-1-1,8-12,-23 29,-1-1,-1 1,1-1,-2-1,1 1,-1-1,-1-1,0 1,-1 0,0-1,-1 0,0 0,0 0,-2-1,1 1,-2 0,0-1,0 1,-1 0,0-1,-1 1,-1 0,-2-9,-1 8,-1 0,0 1,-1-1,0 2,0-1,-1 1,-1 0,0 1,-1 0,0 0,0 2,-1-1,0 1,0 1,-1 0,0 1,0 0,-1 1,0 0,1 2,-2-1,1 2,-1-1,-151-4,122 13</inkml:trace>
  <inkml:trace contextRef="#ctx0" brushRef="#br0" timeOffset="2234.985">481 876,'417'-167,"-407"163,-5 0,1 0,0 1,0-1,0 2,1-1,-1 1,1 0,0 0,-1 0,1 1,0 0,0 1,0 0,0 0,0 0,0 1,-1-1,1 2,0-1,0 1,-1 0,1 1,2 1,111 149,-109-145,0 0,0-1,1 0,0-1,0 0,0-1,1 0,0-1,0-1,0 0,0 0,1-1,-1-1,0-1,1 0,-1 0,1-1,12-3,14-13,-28 4</inkml:trace>
  <inkml:trace contextRef="#ctx0" brushRef="#br0" timeOffset="2518.358">1299 1,'-15'9,"-4"9,6 1,5-3</inkml:trace>
  <inkml:trace contextRef="#ctx0" brushRef="#br0" timeOffset="2961.243">1609 114,'23'-16,"-15"9,0 1,0 0,0 1,1-1,0 2,0-1,0 1,0 1,1-1,-1 2,1-1,0 1,10 0,-19 2,0 0,1 0,-1 0,0 1,1-1,-1 0,0 1,1-1,-1 1,0-1,0 1,0-1,1 1,-1 0,0 0,0 0,0-1,0 1,0 0,-1 0,1 0,0 1,0-1,0 0,-1 0,1 0,-1 1,1-1,-1 0,1 0,-1 1,0-1,0 0,0 1,0-1,0 0,0 1,0-1,0 0,0 1,0-1,-1 0,1 1,-1-1,1 0,-1 0,0 2,-29 59,30-61,-10 14,-42 91,51-103,0 0,0 0,0-1,1 1,0 0,-1 0,1 0,0 0,1 0,-1 0,0 0,1 0,0 0,0 0,0 0,0-1,0 1,0 0,1-1,-1 1,1-1,-1 1,1-1,0 0,0 0,1 0,-1 0,0 0,0 0,1 0,-1-1,1 1,0-1,-1 0,1 0,1 0,12 7,1-2,1 0,-1-2,1 1,0-2,0-1,0 0,0-1,0-1,1 0,-1-2,0 0,9-3,1-1,-4 0</inkml:trace>
  <inkml:trace contextRef="#ctx0" brushRef="#br0" timeOffset="3737.454">1693 1158,'-160'288,"222"-371,78-100,-139 181,0 1,-1 0,1-1,0 1,0 0,0 0,0-1,0 1,0 0,0 0,0 0,0 0,0 0,1 0,-1 1,0-1,1 0,-1 1,1-1,-1 0,1 1,-1 0,1-1,-1 1,1 0,-1 0,1 0,-1 0,1 0,-1 0,1 1,-1-1,1 0,-1 1,1-1,-1 1,1-1,-1 1,0 0,1 0,-1-1,0 1,0 0,0 0,1 0,-1 1,0-1,0 0,-1 0,1 0,0 1,0-1,0 1,-1-1,1 0,-1 1,1-1,-1 2,2 5,-2-6,0 0,-1 1,1-1,0 0,1 0,-1 0,0 1,0-1,1 0,0 0,-1 0,1 0,0 0,0 0,0 0,0 0,0 0,0 0,1-1,-1 1,1 0,-1-1,1 1,0-1,-1 1,1-1,0 0,0 0,0 0,0 0,0 0,0 0,0-1,0 1,0-1,0 1,1-1,-1 0,0 0,0 0,0 0,1 0,-1-1,0 1,0 0,0-1,2 0,178-135,-181 135,-1 1,0-1,1 0,-1 0,1 1,-1-1,1 0,-1 0,1 1,0-1,-1 1,1-1,0 0,-1 1,1-1,0 1,0 0,0-1,-1 1,1 0,0-1,0 1,0 0,0 0,0 0,-1 0,1 0,0 0,0 0,0 0,0 0,0 0,0 0,-1 1,1-1,0 0,0 0,0 1,0-1,-1 1,1-1,0 1,-1-1,1 1,0-1,-1 1,1 0,0-1,-1 1,1 0,-1 0,0-1,1 1,-1 0,1 0,-1 0,0 0,0-1,1 1,-1 0,0 0,0 0,0 0,0 0,0 0,0-1,0 1,-1 0,1 1,0 41,-1-35,1 0,0 0,0 0,0-1,1 1,0 0,1 0,0-1,0 1,0-1,1 0,3 6,5 1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0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51,'34'-51,"-32"52,-1-1,1 1,-1-1,1 1,-1 0,0 0,1-1,-1 1,0 0,0 0,0 0,1 1,-1-1,0 0,-1 0,1 1,0-1,0 0,0 1,-1-1,1 1,-1-1,1 1,-1-1,0 1,1-1,-1 1,0-1,0 1,0-1,0 1,0 0,-1-1,1 1,0-1,-1 1,1-1,-1 1,1 0,0 139,-7 0,-16 84,13-126,-61 426,40-326,32-178,7-23,15-34,-18 26,20-36,2 1,1 1,3 1,1 2,3 1,1 1,1 3,2 1,11-6,-34 28,0 2,1-1,1 2,0 0,0 1,1 1,0 1,0 0,1 2,-1 0,1 1,1 1,13 0,-31 3,1 0,-1 0,1 1,-1-1,1 1,-1 0,0 0,1 0,-1 0,0 1,0-1,1 1,-1 0,-1 0,1 0,0 0,0 1,-1-1,1 1,-1-1,0 1,0 0,0 0,0 0,0 0,-1 0,1 1,-1-1,0 0,0 1,0-1,-1 1,1-1,-1 1,0-1,1 1,-2 2,1 7,-1 0,-1-1,0 1,-1-1,0 1,-1-1,0 0,-1 0,0-1,-2 2,-6 11,0 0,-2-1,0-1,-2 0,0-1,-1-1,-1-1,-1 0,-1-2,0 0,-1-1,-1-2,-1 0,0-1,0-2,-1 0,-1-2,0-1,0 0,0-2,-1-1,-16 0,41-5,-1 1,0-1,0 1,0-1,0 0,0 0,1 0,-1-1,0 1,0-1,0 1,0-1,1 0,-1 0,0 0,1-1,-1 1,1-1,-1 1,1-1,0 0,0 0,0 0,0 0,0 0,0 0,0-1,1 1,-1 0,1-1,-1 0,1 1,0-1,0 0,1 1,-1-1,0 0,1 0,0 0,-1 0,1 0,0 1,1-1,-1 0,1-3,5-15,1 2</inkml:trace>
  <inkml:trace contextRef="#ctx0" brushRef="#br0" timeOffset="761.085">1100 870,'-17'37,"1"1,2 1,2 0,2 0,1 1,2 0,2 5,4-42,0 0,1 0,0 0,-1 0,1 0,0 1,0-1,1 0,-1 0,1 0,-1 0,1 0,0 0,0 0,0 0,1 0,-1-1,1 1,-1 0,1-1,0 1,0-1,0 0,0 1,1-1,-1 0,1-1,-1 1,1 0,-1-1,1 1,0-1,0 0,0 0,0 0,0 0,1 0,9 0,-1-1,1-1,0 1,-1-2,1 0,-1-1,1 0,-1 0,0-2,0 1,-1-2,1 1,-1-2,8-5,137-116,-15-14,-141 140,1 1,-1 0,1 0,-1 0,1-1,0 1,-1 0,1 0,0 0,0 0,0 0,0 0,0 0,0 1,0-1,0 0,0 0,0 1,0-1,0 1,0-1,1 1,-1-1,0 1,0 0,1 0,-1 0,0-1,1 1,-1 0,0 0,0 1,1-1,-1 0,0 0,0 1,1-1,-1 1,0-1,0 1,0-1,0 1,1 0,-1-1,0 1,0 0,0 0,-1 0,1 0,0 0,0 0,0 0,-1 0,1 0,0 0,-1 0,1 1,2 80,5 26,-7-104,0-1,1 1,-1 0,1-1,0 1,0-1,0 0,1 0,-1 0,1 0,0 0,0 0,0-1,0 1,0-1,1 0,-1 0,0 0,1 0,0-1,-1 1,1-1,0 0,0 0,2 0,8-1,0-1,0 0,0-1,0-1,0 0,0-1,-1 0,0-1,0-1,0 0,-1-1,1 0,-2-1,1 0,-1-1,0 0,-1 0,0-2,7-9,40-37,-3-3,-2-2,-4-3,-2-1,-3-2,-3-3,5-17,-28 51,-2 0,-1-1,-2-1,-2 0,-1-1,-2 0,-2 0,0-34,-15 15,10 58,0 0,-1 0,1 0,-1 0,1 0,-1 0,1 0,-1 0,0 0,1 0,-1 0,0 0,0 0,0 1,1-1,-1 0,0 1,0-1,0 0,0 1,0-1,0 1,-1 0,1-1,0 1,0 0,0-1,0 1,0 0,-1 0,1 0,0 0,0 0,0 0,0 1,0-1,-1 0,1 1,0-1,0 0,0 1,0-1,0 1,0 0,0-1,0 1,0 0,0 0,-6 7,1 0,-1 0,1 0,1 1,0 0,0 0,1 0,0 0,1 1,-1 0,2 0,0 0,0 0,1 0,0 0,0 0,2 10,-4 59,4 0,3-1,4 1,3-1,4 0,11 32,22 85,-48-149,0-46,-1 1,1 0,0 0,0-1,-1 1,1 0,0 0,-1-1,1 1,-1 0,1-1,-1 1,1-1,-1 1,0 0,1-1,-1 0,0 1,1-1,-1 1,0-1,0 0,1 1,-1-1,0 0,0 0,1 0,-1 1,0-1,0 0,0 0,1 0,-1 0,0 0,0-1,0 1,1 0,-1 0,0 0,0-1,1 1,-1 0,0-1,0 1,1-1,-1 1,1-1,-1 1,0-1,1 1,-1-1,1 0,-56-54,37 33</inkml:trace>
  <inkml:trace contextRef="#ctx0" brushRef="#br0" timeOffset="999.686">1777 588,'43'5,"39"1,14-5,1-2,-7-2,-8 0,-10 1,-6 0,-6 1,-3 0,-1 1,-6 0,-7 0,0 0,-4 0,-7 0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6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1,'-5'5,"0"0,0 0,0 1,1 0,0 0,0 0,1 0,-1 1,1-1,1 1,-1 0,1 0,0 0,1 0,0 0,0 1,0-1,1 0,0 1,1-1,-1 0,1 0,1 0,-1 0,1 0,1 0,-1 0,1 0,2 2,-4-7,0-1,1 0,-1 1,1-1,-1 0,1 0,-1 0,1 0,-1-1,1 1,0 0,0-1,-1 1,1-1,0 1,0-1,0 0,-1 0,1 0,0 0,0 0,0 0,0 0,-1-1,1 1,0-1,0 1,-1-1,1 0,0 1,-1-1,1 0,-1 0,1 0,-1-1,1 1,-1 0,0 0,1-1,-1 1,0-1,0 1,0-1,0 1,-1-1,1 0,0 0,-1 1,1-1,-1 0,1 0,-1 1,0-2,1 1,0 1,0 0,0-1,-1 1,1-1,-1 0,1 1,-1-1,1 1,-1-1,0 0,0 1,0-1,0 1,0-1,0 0,0 1,-1-1,1 0,0 1,-1-1,0 1,1-1,-1 1,0-1,1 1,-1 0,0-1,0 1,0 0,-1 0,1-1,0 1,0 0,-1 0,1 0,0 1,-1-1,1 0,-1 0,1 1,-1-1,1 1,-1-1,1 1,-1 0,0 0,1-1,-1 1,0 0,1 0,-1 1,0-1,1 0,-1 1,1-1,-1 0,1 1,-1 0,0 0,-1 0,1-1,0 1,0 0,0 0,0 0,0 1,0-1,0 0,0 1,1-1,-1 1,0 0,1-1,-1 1,1 0,0 0,0 0,-1 0,1 0,1 0,-1 1,0-1,0 0,1 0,-1 0,1 1,0-1,0 0,0 1,0-1,0 0,0 1,1-1,-1 0,1 1,-1-1,1 0,0 0,0 1,19-7,-19 3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3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429 116,'-11'-4,"-1"0,0 1,0 1,0 0,0 1,0 0,-1 1,1 0,0 1,0 0,0 1,0 0,0 1,0 1,0-1,1 2,0 0,0 0,0 1,1 0,0 1,0 0,0 1,1 0,0 0,1 1,0 0,0 1,1 0,-1 1,-6 12,2 0,0 1,1 0,2 0,0 1,1 1,2-1,1 1,1 1,1-1,1 0,2 1,0-1,2 0,1 1,0-1,3 2,-3-17,1 0,0-1,1 0,0 0,0 0,1-1,0 0,1 0,0 0,0-1,1 0,0 0,0-1,1 0,0 0,0-1,1-1,-1 1,1-2,1 1,-1-1,1-1,-1 0,1 0,0-1,0 0,0-1,0 0,8-1,25-3,-1-2,0-1,0-3,-1-1,0-2,-1-2,0-1,-2-3,1-1,8-7,-10 7,-1-2,0-1,-1-1,-2-3,0 0,-2-3,-1 0,-2-2,5-8,-27 31,0-1,-1-1,0 1,0-1,-1 0,-1 0,0-1,0 1,-1-1,0 0,-1 0,0 0,-1 0,0 0,0 0,-2-1,1 1,-1 0,-1 0,0 0,-1 0,0 0,0 1,-1-1,-1 1,0 0,0 0,-1 0,-2-2,-5-3,-1 1,-1 0,-1 1,0 1,0 0,-1 1,-1 1,0 1,0 0,-1 2,1 0,-2 0,1 2,-1 1,0 0,0 1,0 2,-14-1,-3 2,0 2,0 1,0 1,0 2,1 2,0 1,0 2,1 2,-24 12,10-1</inkml:trace>
  <inkml:trace contextRef="#ctx0" brushRef="#br0" timeOffset="410.604">33 709,'4'-18,"1"0,0 0,1 1,1 0,1 0,0 0,1 1,1 1,0 0,2 0,-1 1,2 0,0 1,0 0,1 1,1 1,0 0,0 1,1 1,0 0,1 1,0 1,0 0,1 2,-1 0,13-2,-22 7,0 0,0 0,0 1,1 0,-1 1,-1 0,1 0,0 1,0 0,-1 0,1 0,-1 1,0 0,0 1,-1 0,1 0,-1 0,0 1,-1-1,1 1,-1 1,0-1,1 4,18 16,-16-18,0-1,1 1,0-2,0 1,0-1,1-1,-1 0,1 0,1-1,-1 0,1 0,-1-1,1-1,0 0,0-1,0 0,0 0,0-1,0 0,0-1,0-1,0 0,0 0,0-1,-1 0,1-1,0-1,-4 4,0-2,0 1,0-1,-1 0,1 0,-1-1,0 1,0-1,0-1,0 1,-1-1,0 0,0-1,0 1,2-4,-5-2</inkml:trace>
  <inkml:trace contextRef="#ctx0" brushRef="#br0" timeOffset="1629.181">1304 680,'-161'253,"155"-234,17-23,21-24,206-190,-198 198,-40 21,1-1,-1 1,1-1,-1 1,1-1,-1 1,1-1,-1 1,1 0,-1-1,0 1,0 0,1-1,-1 1,0 0,0 0,0-1,1 1,-1 0,0 0,0-1,0 1,0 0,0-1,-1 1,1 0,0 0,0-1,0 1,-1 0,1-1,0 1,-1 0,1-1,0 1,-1 0,1-1,-1 1,1-1,-1 1,0-1,1 1,-1-1,0 2,-1 2,-2 3,0 0,1 0,0 0,0 0,1 0,0 1,0-1,1 1,0-1,0 1,0 7,1-14,1 0,-1 0,0 0,0 0,1 0,-1 0,1 0,-1 0,1 0,-1-1,1 1,-1 0,1 0,0 0,0-1,-1 1,1 0,0-1,0 1,0 0,0-1,0 1,0-1,0 0,0 1,0-1,0 0,0 0,0 1,0-1,0 0,0 0,0 0,0 0,0 0,0 0,0-1,0 1,0 0,0-1,0 1,0 0,0-1,0 1,43-23,101-97,-144 118,-1 1,1-1,0 1,0 0,0-1,0 1,0 0,0-1,1 1,-1 0,0 0,1 0,-1 0,0 0,1 1,-1-1,1 0,0 1,-1-1,1 1,-1-1,1 1,0 0,-1 0,1 0,0 0,-1 0,1 0,0 0,-1 0,1 1,0-1,-1 1,1-1,-1 1,1-1,-1 1,1 0,-1 0,1 0,-1 0,0 0,1 0,-1 0,0 1,0-1,0 0,0 1,0-1,0 2,12 57,-13-53,0-1,1 0,-1 0,1 1,1-1,-1 0,1 0,0 0,0 0,1 0,0-1,0 1,0-1,0 0,1 0,0 0,0 0,1-1,-1 1,1-1,3 2,8-2,-2-5</inkml:trace>
  <inkml:trace contextRef="#ctx0" brushRef="#br0" timeOffset="3167.901">2235 229,'151'-23,"113"0,-28 12,-213 11</inkml:trace>
  <inkml:trace contextRef="#ctx0" brushRef="#br0" timeOffset="3368.028">2178 510,'39'0,"36"0,15 0,-3 0,-6 0,-13 0,-8 0,-9 0,-4 0,-5 0,-10 0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8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0 809,'49'-17,"-2"-3,0-1,-1-3,15-11,-9 6,-20 11,-6 7,0-2,-1-1,0-1,-1-1,-1-1,-1-1,0-1,-1 0,-1-2,-1-1,-1 0,-1-1,2-6,-7 2,0-1,-2 0,-1-1,-2 0,0 0,-2-1,-4 28,0 1,-1-1,1 1,0-1,-1 0,1 1,-1-1,1 0,-1 0,0 1,0-1,1 0,-2 0,1 1,0-1,0 0,0 0,-1 0,1 1,-1-1,1 0,-1 1,0-1,0 1,0-1,1 1,-2-1,1 1,0-1,0 1,0 0,-1 0,1-1,0 1,-1 0,1 0,-1 0,1 1,-1-1,0 0,1 1,-1-1,0 1,0-1,1 1,-1 0,0 0,0 0,1 0,-1 0,0 0,0 0,0 0,1 1,-2-1,-9 9,0-1,0 2,1-1,0 2,1-1,0 1,1 1,-3 4,2-4,-4 4,1 0,0 1,2 1,0 0,0 0,2 1,0 0,2 1,0-1,1 1,1 1,1-1,0 1,2 0,0 0,2 0,0 6,1-22,1 0,-1 1,1-1,-1 0,1 0,1-1,-1 1,1 0,0-1,0 1,0-1,0 0,1 0,0 0,0-1,0 1,0-1,0 0,1 0,-1-1,1 1,0-1,0 0,0 0,0 0,0-1,3 1,145 11,-119-19,-1-1,1-2,-1-2,-1-1,0-1,-1-2,0-1,-2-1,0-2,0 0,-2-2,-1-2,0 0,-2-1,21-27,-34 39,-1 0,0 0,-1-1,0 0,-1-1,0 1,-1-2,-1 1,0-1,-1 0,0 0,-1 0,-1-1,1-15,-4 29,0 0,0-1,0 1,0 0,-1 0,1 0,-1 0,0 0,1 0,-1 0,0 0,0 0,0 0,0 0,0 0,-1 0,1 1,-1-1,1 1,-1-1,1 1,-1-1,0 1,0 0,0 0,0 0,1 0,-1 0,-1 0,1 1,0-1,0 1,0-1,0 1,0 0,0 0,-1 0,1 0,0 0,0 0,0 0,0 1,0-1,-1 1,1 0,0 0,0 0,0 0,1 0,-1 0,0 0,0 0,1 1,-1-1,0 1,1-1,0 1,-1 0,1 0,-1 1,-13 9,2 0,-1 1,1 1,1 0,1 1,0 0,1 1,0 0,1 0,1 1,1 0,0 1,2-1,0 1,0 1,2-1,0 0,1 1,1 0,1-1,1 1,1 8,0-21,-1 0,2 0,-1 0,1 0,0 0,0 0,0 0,1-1,0 0,0 0,0 0,1 0,-1-1,1 1,0-1,1 0,-1-1,1 1,-1-1,1 0,0-1,0 0,1 1,-1-2,0 1,1-1,-1 0,5 0,6 0,-1 0,1-1,0-1,0 0,0-2,-1 0,0-1,1 0,-1-1,11-6,20-11,-1-3,-1-2,-2-1,0-2,-2-3,-2-1,-1-1,12-17,-37 39,-1-1,0-1,-1 0,-1 0,0-1,-1-1,-1 1,0-2,-1 1,-1-1,-1 1,0-2,-2 1,0 0,0-9,-3 24,1 1,-1-1,0 0,0 0,0 1,-1-1,1 0,-1 1,1-1,-1 0,0 1,0-1,0 1,0-1,0 1,-1-1,1 1,-1 0,0 0,1 0,-1 0,0 0,0 0,0 0,-1 1,1-1,0 1,-1 0,1-1,-1 1,1 0,-1 0,1 1,-1-1,0 0,1 1,-1 0,0-1,0 1,1 0,-1 1,0-1,0 0,1 1,-1-1,1 1,-1 0,-12 8,0 1,0 0,1 1,1 1,0 0,0 0,1 2,1-1,0 1,1 1,1 0,0 1,1 0,1-4,-5 4,2 1,0 0,0 1,2 0,0 1,1 0,1 0,1 0,1 1,0-1,2 1,0 0,1 0,1 0,1 0,1 0,1 0,0 0,1-1,2 0,1 3,-2-14,0 0,0 0,1-1,1 0,-1 0,1 0,0-1,1 0,-1 0,1-1,0 0,1-1,-1 1,1-2,0 1,0-1,0-1,0 1,1-1,7 0,12 2</inkml:trace>
  <inkml:trace contextRef="#ctx0" brushRef="#br0" timeOffset="750.559">2682 47,'-30'11,"1"0,0 2,1 2,0 0,1 2,1 1,1 1,1 1,0 1,-1 4,9-9,1 0,0 1,2 1,0 0,1 1,1 0,1 1,0 0,2 1,0 0,1 0,1 1,2-1,0 1,1 0,0 15,3-28,1 0,0-1,0 1,1-1,0 1,1-1,0 1,0-1,0 0,1-1,1 1,-1-1,1 1,0-1,1-1,0 1,0-1,0 0,1 0,0-1,0 0,0 0,0 0,1-1,0 0,0-1,0 0,0 0,1-1,-1 0,1 0,4 0,10 1,1-1,-1-1,1-1,-1-1,1-2,-1 0,0-1,0-1,-1-1,1-1,-1-1,0-1,-1-1,0-1,14-11,-13 9,-2-1,1-1,-2 0,0-2,-1 0,-1-2,-1 1,0-2,-1 0,-1-1,-2-1,6-11,-11 21,0 0,-2-1,1 1,-1-1,-1-1,0 1,-1-1,-1 1,0-1,0 0,-2 0,0 0,0 0,-1 0,-1 1,0-1,-1 0,-1 1,0 0,0-1,-2 2,-4-11,0 12,0 0,-1 0,0 1,-1 0,0 1,0 1,-1 0,0 0,-1 1,1 1,-1 0,-1 1,1 1,-1 0,1 1,-1 0,0 1,0 1,0 0,0 2,0-1,-1 2,2 0,-1 0,0 2,0 0,-27 3</inkml:trace>
  <inkml:trace contextRef="#ctx0" brushRef="#br0" timeOffset="1087.801">2202 555,'259'-154,"-253"150,0-1,0 1,0 0,1 1,-1 0,1 0,0 0,0 1,0 0,0 0,0 1,1-1,-1 2,0-1,1 1,-1 0,0 1,0 0,1 0,-1 0,0 1,0 0,0 0,0 1,3 2,64 50,-61-49,0 0,0-1,1 0,-1-1,1 0,0-2,0 1,0-2,0 0,11 0,31 3,-32 2</inkml:trace>
  <inkml:trace contextRef="#ctx0" brushRef="#br0" timeOffset="1799.803">3133 725,'-15'25,"6"-12,1 0,1 1,0 0,1 0,0 0,1 1,1 0,0 1,4-16,0-1,1 1,-1 0,0-1,0 1,0 0,1-1,-1 1,0 0,0-1,1 1,-1 0,0-1,1 1,-1 0,0 0,1 0,-1-1,0 1,1 0,-1 0,0 0,1 0,-1 0,1-1,-1 1,1 0,-1 0,0 0,1 0,-1 0,1 0,-1 1,0-1,1 0,-1 0,1 0,-1 0,0 0,1 1,-1-1,0 0,1 0,-1 0,0 1,1-1,-1 0,0 1,0-1,1 0,-1 1,0-1,0 0,1 1,-1-1,0 0,0 1,0-1,0 1,0-1,0 0,26-29,117-143,-140 213,-3-39,0 1,0-1,0 0,0 0,1 0,-1 0,1 1,-1-1,1 0,0 0,0 0,0 0,0 0,0 0,0-1,0 1,1 0,-1 0,1-1,-1 1,1-1,-1 0,1 1,0-1,0 0,0 0,0 0,0 0,0 0,0-1,0 1,0 0,0-1,0 0,1 1,-1-1,0 0,0 0,0 0,0-1,1 1,1-1,89-35,46-53,-39 42,-99 47,0 1,0 0,0 0,-1-1,1 1,0 0,0 0,-1 0,1 0,0 0,-1 0,1 0,-1 0,0 0,1 0,-1 1,0-1,1 0,-1 0,0 0,0 0,0 1,0-1,0 0,0 0,0 0,-1 0,1 0,0 1,-1-1,1 0,-1 0,1 0,-1 1,1-2,-17 56,12-45,1 0,1 0,0 0,0 1,1-1,0 1,1 0,1 0,0-1,0 1,2 1,3 6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7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1,'20'4,"15"7,7 2,6-2,-1-3,-3-3,-5-6,-3-4,-4 0,-2 0,-2 1,0 1,-6-3,-5-1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3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706 367,'0'0,"1"0,-1-1,0 1,0-1,1 1,-1-1,0 1,0-1,0 1,0-1,0 1,0-1,0 1,0-1,0 1,0-1,0 1,0 0,0-1,0 1,0-1,-1 1,1-1,0 1,0-1,0 1,-1-1,1 1,0 0,-1-1,1 1,0 0,-1-1,1 1,0 0,-1-1,1 1,-1 0,1 0,-1 0,1-1,-1 1,1 0,0 0,-1 0,1 0,-1 0,1 0,-1 0,1 0,-1 0,1 0,-1 0,1 0,-1 0,1 0,-1 0,1 1,-23-7,1 2,-1 1,0 1,0 1,0 0,0 2,-3 1,-31 0,-128 15,177-16,0 1,0 1,0-1,0 1,0 0,1 1,-1 0,1 0,0 1,0-1,1 2,-1-1,1 1,0 0,1 0,-1 0,1 1,1 0,-1 0,1 0,0 1,2-3,0 0,0 0,0 1,0-1,1 0,0 1,0-1,1 1,-1-1,1 1,0 0,1-1,-1 1,1-1,0 1,1-1,-1 0,1 1,0-1,1 0,-1 0,1 0,0-1,0 1,0 0,1-1,0 0,-1 0,1 0,1 0,-1-1,1 0,-1 0,1 0,0 0,0-1,0 0,2 1,16 2,1-1,-1-1,1 0,-1-2,1-1,-1-1,6-2,35 0,-43 2,3 0,-40 8,5-4,-55 14,1 4,1 2,1 3,0 3,50-22,0 2,0-1,1 1,0 1,1 0,0 1,1 0,0 1,-8 11,15-19,0 1,0-1,0 1,1 0,0 0,0 0,0 0,0 0,1 0,0 1,0-1,0 1,1-1,0 0,0 1,0-1,1 1,-1-1,1 0,1 1,-1-1,1 0,0 0,0 0,0 0,1 0,0 0,2 2,2-1,1 0,1-1,-1 0,1-1,0 1,0-2,0 1,0-1,1-1,-1 0,1 0,0-1,-1 0,1 0,0-1,0-1,-1 0,1 0,0 0,7-4,68-18,-60 11</inkml:trace>
  <inkml:trace contextRef="#ctx0" brushRef="#br0" timeOffset="507.78">451 0,'-20'49,"2"0,1 2,-8 50,-2 5,-72 245,-16 50,86-209,34-152,4-28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4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1,'-17'30,"-135"335,87-232,63-130,-1 0,1 1,0-1,0 1,0 0,1 0,-1-1,1 1,0 0,0 0,0 1,1-1,0 0,-1 0,1 0,1 0,-1 0,1 0,-1 0,1 0,0 0,0 0,1 0,-1 0,1 0,0-1,0 1,0-1,1 1,-1-1,1 0,0 0,0 0,0 0,0 0,0-1,1 1,-1-1,1 0,-1 0,3 0,15 2,1-1,-1-2,0 0,1-1,-1-1,18-3,73-18,-102 26,-5 1</inkml:trace>
  <inkml:trace contextRef="#ctx0" brushRef="#br0" timeOffset="283.909">0 282,'24'0,"18"0,6 0,0 0,-4 0,-4 0,-4 0,-4 0,-2 0,-1 0,-2 0,1 0,-1 0,0 0,1 0,0 0,-5 0</inkml:trace>
  <inkml:trace contextRef="#ctx0" brushRef="#br0" timeOffset="681.929">819 395,'14'0,"15"0,6 0,4 0,-2-4,-1-3,-3 1,-1 2,-2 0,-1 2,-1 1,0 0,-1 1,-4 5,-11 2,-7-1</inkml:trace>
  <inkml:trace contextRef="#ctx0" brushRef="#br0" timeOffset="930.629">875 593,'29'-5,"19"-1,6 0,-1 1,-5 1,-6 2,-10 1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1,'1'1,"0"0,1 1,-1-1,0 1,0-1,0 1,-1-1,1 1,0 0,-1-1,1 1,-1 0,1 0,-1-1,0 1,0 0,0 0,0 0,0-1,0 1,0 0,0 0,-1-1,1 1,-1 0,1 0,-1-1,0 1,0-1,0 1,0 0,-1 0,2-1,-16 40,-2-2,-1 0,-2-1,-2-1,-2-1,-26 30,37-50,1 0,0 1,1 1,1 0,1 0,0 1,2 0,0 1,-2 10,9-26,0 0,1-1,-1 1,1 0,0 0,0-1,0 1,1 0,-1 0,1-1,0 1,0-1,0 1,1-1,-1 1,1-1,0 0,0 1,0-1,0 0,1 0,-1-1,1 1,0 0,-1-1,1 0,0 1,1-1,-1-1,0 1,0 0,1-1,-1 1,1-1,0 0,-1 0,1-1,0 1,0-1,26 3,0-2,0-1,-1-1,1-2,0-1,0-1,19-7,-19 6,32-19,-49 14</inkml:trace>
  <inkml:trace contextRef="#ctx0" brushRef="#br0" timeOffset="269.984">0 311,'19'5,"31"-3,16-3,1 0,0 0,-7-1,-9 1,-4-4,-5-2,-4 1,-5 1,-2 2,-7 1</inkml:trace>
  <inkml:trace contextRef="#ctx0" brushRef="#br0" timeOffset="769.449">791 424,'14'-1,"0"1,1 0,-1 1,1 1,-1 0,0 1,0 0,0 2,0-1,-1 1,0 1,4 3,-15-8,0 0,-1 0,1 1,-1-1,1 1,-1-1,1 1,-1-1,0 1,0 0,0 0,0-1,0 1,0 0,0 0,-1 0,1 0,-1 0,1 0,-1 0,0 0,0 0,0 0,0 1,0-1,0 0,-1 0,1 0,-1 0,1 0,-1 0,0 0,0 0,1-1,-1 1,-1 0,1 0,0-1,0 1,-1 0,-65 65,56-59,1 1,-33 32,43-40,-1 0,1 0,-1 0,1 0,-1 0,1 0,-1 0,1 0,0 0,0 0,0 0,-1 0,1 0,0 0,0 0,0 0,1 0,-1 0,0 0,0 0,0 0,1 0,-1 0,1 0,-1 0,1 0,-1 0,1 0,-1 0,1 0,0 0,0-1,-1 1,1 0,0-1,0 1,0 0,0-1,0 1,-1-1,1 1,0-1,0 0,0 1,0-1,1 0,-1 0,0 0,0 0,13 4,1-2,-1 0,0-1,0 0,1-1,-1-1,0 0,1-1,-1 0,0-1,10-4,23-3,-23 6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1,'-12'108,"10"-96,0-1,0 1,1 0,0 0,1 0,1 0,0-1,0 1,4 11,-4-19,0 0,1 0,-1 0,1 0,0-1,0 1,0 0,0-1,1 0,0 1,-1-1,1 0,0 0,1 0,-1-1,0 1,1-1,0 0,-1 0,1 0,0 0,0-1,0 0,0 0,0 0,0 0,0 0,1-1,0 1,8-4,-1 0,0-1,0 0,0-1,-1 0,1-1,-1 0,0 0,-1-2,0 1,0-1,-1-1,1 1,-2-2,0 1,0-1,0 0,3-8,5-5,-13 18,0-1,0 1,0-1,1 1,0 0,0 1,0-1,1 1,0 0,-1 0,1 0,1 0,-1 1,0 0,1 0,0 1,0-1,4 0,-6 4,0 0,-1 0,1 1,0 0,0 0,-1 0,1 0,-1 0,0 0,0 1,0 0,0 0,0 0,0 0,-1 0,2 3,12 10,-11-10,0-1,0 0,1 0,0-1,0 0,0 0,0 0,0-1,1 0,0 0,-1-1,1 0,0 0,0 0,1-1,-1 0,0 0,0-1,0 0,1 0,-1-1,0 0,0 0,0-1,0 1,0-2,0 1,0-1,-1 0,5-3,1 0,0-1,0 0,-1-1,0 0,0-1,-1 0,0-1,-1 0,0-1,0 0,-1 0,3-7,-3 2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1,'0'13,"0"105,5-1,8 23,0 85,6-122,-18-101,0 0,0 1,0-1,0 0,0 1,0-1,0 0,1 0,-1 0,1 0,-1 0,1-1,0 1,0 0,0-1,0 1,0-1,0 0,0 1,1-1,-1 0,0 0,1-1,-1 1,0 0,1-1,-1 0,1 1,-1-1,1 0,-1 0,1 0,-1-1,1 1,-1-1,1 1,-1-1,3-1,160-119,-162 120,0 1,1 0,-1 0,0 0,1 0,-1 1,0-1,0 1,1 0,-1 0,0 0,0 0,0 0,0 1,0-1,0 1,-1 0,1 0,0 0,-1 0,0 1,1-1,-1 1,0-1,0 1,0 0,-1-1,1 1,-1 0,1 0,-1 1,0-1,0 0,0 0,-1 0,1 1,-1-1,0 0,0 3,11 23,20 43,-21-54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1 245,'21'-2,"0"-1,0-1,0 0,-1-2,0 0,0-1,0-1,-1-1,0-1,-1 0,0-2,0 0,4-5,-19 15,-1 0,1 0,0-1,-1 1,1-1,-1 0,0 0,0 0,0 0,0 0,-1 0,1 0,-1-1,0 1,0 0,0-1,0 1,-1-1,1 0,-1 1,0-1,0 1,0-1,0 1,-1-1,1 1,-1-1,0 1,0-1,-1 1,1 0,-1-1,1 1,-1 0,0 0,0 0,0 0,-1 1,1-1,-1 0,1 1,-1 0,0 0,-4 1,1 2,0-1,-1 1,1-1,0 2,0-1,0 1,0 0,0 0,0 1,0-1,0 1,1 1,0-1,0 1,0 0,0 0,0 0,1 1,0 0,-1-1,2 2,-2 0,-8 8,1 1,0 0,1 1,1 0,0 1,1 0,1 0,0 1,2 0,0 0,-1 7,7-20,0-1,0 1,0-1,0 1,1-1,0 0,0 1,0-1,0 0,1 1,-1-1,1 0,0 0,0 0,1-1,-1 1,1 0,0-1,0 0,0 1,1-1,-1 0,1-1,-1 1,1-1,0 0,0 1,0-2,0 1,0 0,0-1,1 0,-1 0,1 0,-1 0,0-1,4 0,16 2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22,'38'5,"32"-3,9-2,-4-2,-10 1,-12-5,-9-1,-8 0,-10 2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1 287,'197'-266,"-172"246,-14 44,-11-11,-1-9,0 1,0 0,0-1,1 1,0 0,0 0,0-1,1 1,0 0,-1 0,2-1,-1 1,0-1,1 1,0-1,0 0,0 1,1-1,-1 0,1 0,0-1,0 1,0-1,1 1,-1-1,1 0,0 0,0-1,0 1,0-1,0 0,1 0,-1 0,3 0,5-2,0-1,0 0,0-1,0-1,-1 1,1-2,-1 0,0 0,0-1,0 0,-1-1,0-1,0 1,0-1,-1-1,0 0,0 0,-1-1,0 0,-1 0,2-4,4-4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5,'29'129,"113"272,-39-127,-102-274,-1-1,0 0,1 1,-1-1,0 0,1 1,-1-1,1 1,-1-1,1 1,-1-1,1 1,0-1,-1 1,1-1,0 1,-1 0,1-1,0 1,-1 0,1-1,0 1,-1 0,1 0,0 0,0 0,-1 0,1 0,0 0,0 0,-1 0,1 0,0 0,0 1,-1-1,1 0,0 0,-1 1,1-1,0 0,-1 1,1-1,0 1,-1-1,1 1,-1-1,1 1,-1-1,1 1,-1 0,0-1,1 1,-1-1,1 1,-1 0,0 0,0-1,0 1,1 0,-1 0,0-1,0 1,0 0,0 0,0-1,0 1,0 0,0-1,-1 1,1 1,71-197,-22 93,-4-1,25-93,-22-15,-45 197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41,'43'0,"34"-4,8-3,-5 1,-12 2,-12 0,-11 2,-9 1,-5 0,-3-3,-2-3,-5 6,-11 3,-7 1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58,'38'-4,"32"-3,9-3,1-2,-9 3,-11 2,-12 3,-3 1,-6 2,-4 1,-3 0,-7 0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6,'-20'23,"0"0,1 1,2 1,0 0,2 1,0 1,2 1,2 0,-8 24,18-47,0 1,0-1,0 0,1 0,-1 0,1 0,0 1,1-1,0 0,-1 0,2 0,-1 0,0 0,1 0,0 0,0 0,1-1,-1 1,1-1,0 0,0 1,0-1,1-1,0 1,-1 0,1-1,1 0,-1 0,0 0,1 0,-1-1,1 0,0 0,0 0,4 1,9 2,1 0,-1-1,1-1,0-1,0 0,0-2,0 0,0-1,0-1,-1-1,1 0,-1-2,1 0,-1-1,0-1,-1 0,0-1,0-1,-1-1,8-6,-17 11,5-1,0-1,-1 0,1-1,-2 0,1 0,-1-1,-1-1,1 0,-2 0,1-1,-1 0,-1 0,0 0,-1-1,0-1,-1 1,0-1,1-5,-8 10,0 0,0 0,-1 0,0 0,0 0,0 1,-1 0,-1 0,1 0,-1 0,0 1,-1-1,1 1,-1 0,0 1,-1 0,1 0,-1 0,0 1,-1 0,1 0,0 1,-1 0,0 0,0 1,-3-1,-129-18,103 21</inkml:trace>
  <inkml:trace contextRef="#ctx0" brushRef="#br0" timeOffset="3630.884">565 35,'0'-5,"-5"-1,-6-1,-6 2,-6 2,-2 1,-3 1,4 5,1 2,-1 1,5 3,9 0,12-2,5-1</inkml:trace>
  <inkml:trace contextRef="#ctx0" brushRef="#br0" timeOffset="4180.932">1 289,'0'-1,"1"0,0 0,0 0,0 0,0 0,1 0,-1 0,0 0,0 0,0 1,1-1,-1 1,0-1,1 1,-1-1,1 1,-1 0,0-1,1 1,-1 0,1 0,-1 0,0 0,1 1,-1-1,1 0,-1 0,0 1,1-1,-1 1,0-1,1 1,0 0,13 2,140-22,-14 3,-1-7,28-12,-2 0,365-54,-431 73,-58 10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4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170 227,'116'13,"40"-3,82-34,-159 24,-79 1</inkml:trace>
  <inkml:trace contextRef="#ctx0" brushRef="#br0" timeOffset="265.38">1 537,'38'5,"37"-4,10-1,-4-1,-6-5,-12-2,-11 1,-10 1,-7 2,-5 2,-3-4,-6-1</inkml:trace>
  <inkml:trace contextRef="#ctx0" brushRef="#br0" timeOffset="797.033">282 1,'243'82,"-199"-68,-22-8,1 1,-1 1,0 0,-1 2,0 1,0 1,-1 0,-1 2,8 6,-22-14,0-1,0 1,-1 0,1 0,-1 1,-1-1,1 1,-1 0,-1 0,1 0,-1 0,0 1,-1-1,0 0,0 1,0-1,-1 1,0-1,-1 1,1-1,-1 1,-1-1,0 0,0 1,0-1,-1 0,0 0,-4 6,-12 16,-2-2,-1 0,-1-1,-1-1,-1-1,-1-2,-2 0,-6 2,-171 113,171-93,23-22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0,'5'101,"5"0,14 59,-7-50,13 98,-3-102,-27-105,0-1,1 1,-1 0,0-1,0 1,1-1,-1 1,0-1,1 1,-1-1,0 1,1-1,-1 1,1-1,-1 1,1-1,-1 0,1 1,-1-1,1 0,-1 0,1 1,0-1,-1 0,1 0,-1 0,1 0,0 0,-1 1,1-1,0 0,-1-1,1 1,-1 0,1 0,0 0,-1 0,1 0,-1-1,1 1,0 0,-1 0,1-1,-1 1,1 0,-1-1,1 1,-1-1,0 1,1-1,-1 1,1-1,-1 1,0-1,1 1,-1-1,0 0,21-38,-18 32,154-387,-85 183,-69 187</inkml:trace>
  <inkml:trace contextRef="#ctx0" brushRef="#br0" timeOffset="271.344">621 621,'-4'34,"-3"15,1 5,1-3,2-9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1 255,'29'0,"28"-5,10-1,-2 0,-2 1,-7 2,-9 0,-7-3,-6-1,-3 1,-3 1,-1 2,-5 1</inkml:trace>
  <inkml:trace contextRef="#ctx0" brushRef="#br0" timeOffset="245.001">199 1,'10'38,"3"28,-1 7,-2-5,-3-8,-8-10,-3-8,-1-7,5-10,2-3,2-7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452 143,'0'569,"0"-559,0-1,-1 1,-1 0,1 0,-1-1,-1 1,0-1,0 0,-1 1,-4 5,-2 0</inkml:trace>
  <inkml:trace contextRef="#ctx0" brushRef="#br0" timeOffset="302.827">1 200,'43'-14,"43"-10,17-6,0 3,-8 1,-11 5,-9 6,-8 0,-11 4,-10 3,-8 2,-6 4,-8 6,-8 7,-7 2</inkml:trace>
  <inkml:trace contextRef="#ctx0" brushRef="#br0" timeOffset="767.594">1016 623,'-4'10,"-3"17,1 9,1 4,-3-6,-1-4,2-1,2-2,1 0,2 0,1-10,1-7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34,'0'109,"5"-1,4 1,13 39,16 16,-22-99,-16-64,0-1,0 1,0-1,1 1,-1 0,0-1,1 1,-1-1,0 1,1-1,-1 0,1 1,-1-1,1 1,-1-1,1 0,-1 1,1-1,-1 0,1 1,-1-1,1 0,0 0,-1 0,1 0,-1 0,1 1,0-1,-1 0,1 0,0 0,-1-1,1 1,-1 0,1 0,0 0,-1 0,1 0,-1-1,1 1,-1 0,1-1,-1 1,1 0,-1-1,1 1,-1-1,1 1,-1 0,1-1,-1 1,0-1,1 0,-1 1,0-1,0 1,1-1,-1 1,0-1,0 0,0 1,0-1,0 1,21-42,-20 39,54-139,-30 74,2 1,3 1,3 1,24-33,46-65,-94 142</inkml:trace>
  <inkml:trace contextRef="#ctx0" brushRef="#br0" timeOffset="451.379">480 598,'165'-32,"-165"32,1 0,0 0,0 0,0 0,-1 0,1 0,0 0,0 0,-1 0,1 0,0 0,0 0,-1 1,1-1,0 0,-1 0,1 1,0-1,-1 1,1-1,0 1,-1-1,1 1,-1-1,1 1,-1-1,1 1,-1 0,1-1,-1 1,0 0,1-1,-1 1,0 0,0-1,1 1,-1 0,0 0,0-1,0 1,0 0,0 0,0-1,0 1,0 0,0 0,-1-1,1 1,0 0,0 0,-1-1,1 1,0 0,-1-1,1 1,-1 0,1-1,-1 1,1-1,-1 1,1 0,-32 39,31-39,-11 12,-49 65,59-75,1 0,-1 0,1 0,0 0,0 0,1 0,-1 0,1 1,0-1,-1 0,1 0,1 1,-1-1,0 0,1 0,-1 0,1 0,0 0,0 1,1-1,-1-1,0 1,1 0,0 0,0-1,0 1,0 0,2 1,5 2,1-1,0 0,1 0,-1-1,1 0,0-1,0 0,1-1,-1 0,0 0,1-1,-1-1,0 0,1-1,-1 0,1-1,-1 0,0 0,0-2,0 1,-1-1,2-1,72-24,-59 23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7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61,'63'-17,"1"3,0 3,0 3,1 2,61 3,-62 11,-62-8,-1 1,0-1,0 1,1-1,-1 1,0-1,0 1,0 0,0 0,0 0,0-1,0 1,0 0,0 0,0 0,0 0,-1 1,1-1,0 0,-1 0,1 0,-1 0,1 1,-1-1,0 0,1 1,-1-1,0 0,0 1,0-1,0 0,0 1,0-1,-1 0,1 0,0 1,-1-1,1 0,0 1,-1-1,0 0,1 0,-1 0,0 0,0 1,-94 89,36-45,46-40,1 1,0 1,1 0,0 1,0 0,0 0,1 1,1 0,0 1,0 0,1 1,1 0,0 0,0 0,1 1,1 0,0 0,1 1,0-1,1 1,0 0,1 8,3-17,0 1,0 0,0-1,1 0,0 1,0-1,0 0,1 0,0 0,0 0,0 0,1-1,-1 0,1 1,0-1,0 0,1-1,-1 1,1-1,-1 0,1 0,0-1,1 1,-1-1,0 0,1 0,-1-1,1 0,-1 0,1 0,-1 0,1-1,0 0,-1 0,2-1,96-12,-85 6</inkml:trace>
  <inkml:trace contextRef="#ctx0" brushRef="#br0" timeOffset="245.708">1017 89,'-24'43,"-13"29,0 7,6-6,9-9,8-12,6-9,4-8,4-5,1-2,5-7,2-6</inkml:trace>
  <inkml:trace contextRef="#ctx0" brushRef="#br0" timeOffset="445.003">1411 89,'-28'58,"-16"23,2 3,6-8,10-11,10-14,7-9,5-8,3-4,7-8,2-7</inkml:trace>
  <inkml:trace contextRef="#ctx0" brushRef="#br0" timeOffset="900.736">763 259,'27'-38,"3"2,0 1,3 2,0 1,20-13,-48 40,1 1,0 0,1 0,-1 1,1-1,-1 1,1 1,0-1,0 1,0 0,1 1,-1 0,0 0,0 1,1-1,-1 2,0-1,1 1,-1 0,0 0,0 1,0 0,0 0,0 1,0 0,0 0,-1 1,0 0,0 0,3 2,12 13,-13-10,0-1,1 1,1-2,-1 1,1-1,1 0,-1-1,1-1,0 0,0 0,1-1,0 0,10 2,147 9,-159-15,1-1,0-1,-1 0,1 0,-1-1,0 0,0-1,0 0,0 0,0-1,-1 0,0-1,0 0,-1-1,1 0,3-5,13-19,-13 19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1 283,'53'0,"22"0,3 0,-7 0,-10 0,-12 0,-8 0,-7 0,-4 0,-8-5,-7-2</inkml:trace>
  <inkml:trace contextRef="#ctx0" brushRef="#br0" timeOffset="255.112">284 0,'-5'38,"-2"28,1 7,1-5,6-8,4-10,0-8,4-7,1-5,-2-2,3-6,0-2,-2 0,-3-3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0 428,'24'0,"17"0,8 0,-2 0,-2 0,-5 0,-4 0,-4 0,-2 0,-1 0,-2-5,1-1,-1 0,0 1,1 2,0 1,-5 0</inkml:trace>
  <inkml:trace contextRef="#ctx0" brushRef="#br0" timeOffset="225.971">0 711,'39'0,"31"0,14 0,-3 0,-10 0,-13 0,-11 0,-14 0</inkml:trace>
  <inkml:trace contextRef="#ctx0" brushRef="#br0" timeOffset="1346.39">1242 33,'0'34,"0"25,0 12,0-1,0-7,0-11,0-8,0-7,0-6,0-2,0-2,0-1,0 1,0-1,-5-3,-1-7</inkml:trace>
  <inkml:trace contextRef="#ctx0" brushRef="#br0" timeOffset="1596.588">790 146,'48'-14,"40"-10,15-1,-1 4,-8 1,-16 4,-10 4,-13 4,-11 4,-8 3,-5 5,-8 3</inkml:trace>
  <inkml:trace contextRef="#ctx0" brushRef="#br0" timeOffset="2066.416">1552 428,'212'79,"-210"-78,1 0,-1 0,1 1,-1-1,0 1,0 0,1 0,-1-1,0 1,-1 1,1-1,0 0,-1 0,1 1,-1-1,0 1,1-1,-1 1,-1 0,1-1,0 1,-1 0,1 0,-1-1,0 1,0 0,0 0,0-1,0 1,-1 0,1 0,-1 0,0-1,1 1,-1-1,-1 1,1 0,0-1,-1 0,1 1,-1-1,0 0,1 0,-1 0,0 0,-1 0,1 0,-2 1,-196 139,199-142,0 1,0 0,0-1,0 1,0 0,0 0,0 0,0 0,1 0,-1 0,0 0,1 0,-1 0,0 0,1 1,-1-1,1 0,0 0,-1 0,1 1,0-1,0 0,0 0,0 1,0-1,0 0,0 1,0-1,0 0,1 0,-1 1,1-1,-1 0,1 0,-1 0,1 0,-1 0,1 1,0-1,0 0,0-1,-1 1,1 0,0 0,0 0,0 0,0-1,1 1,-1 0,0-1,0 1,0-1,0 1,1-1,0 0,74 11,-46-13,-1-2,1 0,-1-3,0 0,21-9,-42 13,16-4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3.5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1835,'112'-191,"8"5,9 5,7 7,43-35,-8 34,-57 59,88-114,-196 221,-1 5,-1 0,-1-1,1 0,-1 0,0 0,0 0,0-1,-1 1,1-1,-1 1,-1-1,1 0,0-3,-3 8,0 0,-1 0,1 0,0 1,0-1,0 0,0 1,-1-1,1 1,0-1,0 1,-1 0,1 0,0-1,-1 1,1 0,-1 0,1 0,0 0,-1 1,1-1,0 0,-1 0,1 1,0-1,0 1,-1-1,1 1,0 0,0-1,0 1,0 0,0 0,0 0,0 0,0 0,0 0,0 0,0 0,1 0,-1 1,-33 22,0-2,-1-1,-1-1,-1-2,-4-1,-84 36,124-53,0 0,-1 0,1 0,0 1,0-1,0 1,0-1,0 1,0-1,0 1,0-1,0 1,0 0,0 0,0 0,0-1,0 1,1 0,-1 0,0 0,1 0,-1 0,1 0,-1 0,1 1,-1-1,1 0,0 0,-1 0,1 0,0 1,0-1,0 0,0 0,0 0,0 1,1-1,-1 0,0 0,0 0,1 0,-1 0,1 0,-1 1,1-1,-1 0,1 0,0 0,0-1,-1 1,1 0,0 0,0 0,1 0,58 42,-54-40,28 16,4 2,0 2,-2 1,0 2,13 13,-48-38,-1 0,0 0,1 1,0-1,-1 0,1 0,0 0,-1 0,1 0,0 0,0 0,0 0,0 0,0-1,0 1,0 0,0 0,0-1,1 1,-1-1,0 1,0-1,1 1,-1-1,0 0,0 0,1 0,-1 0,0 0,1 0,-1 0,0 0,1 0,-1 0,0-1,0 1,1 0,-1-1,0 0,0 1,0-1,0 1,0-1,0 0,0 0,0 0,0 0,0 0,0 0,2-13,-1 0,0-1,-1 1,-1-1,0 0,-1 1,-1-1,0 1,-1 0,0 0,-1 0,-3-4,2 2,0 1,-2 0,0 0,0 1,-2 0,1 0,-2 1,-4-5,11 13,-2 0,1 0,0 1,-1-1,0 1,0 0,0 0,-1 1,1-1,-1 1,0 1,0-1,0 1,0 0,0 0,-1 1,1 0,-1 0,1 0,0 1,-1 0,-1 0,-10 4</inkml:trace>
  <inkml:trace contextRef="#ctx0" brushRef="#br0" timeOffset="374.912">1694 1,'-16'4,"0"2,1 0,0 1,0 1,1 0,0 1,0 0,1 1,0 1,1 0,0 1,1 0,0 0,1 2,0-1,1 1,1 0,0 1,1 0,1 0,-1 4,5-10,1-1,0 1,1-1,-1 1,2 0,-1-1,1 1,1 0,0-1,0 1,0-1,1 0,0 0,1 0,0 0,0-1,0 1,1-1,1 0,-1 0,2 0,2 4,1-1,0 0,1 0,0-1,0-1,1 0,0-1,1 0,-1 0,1-2,1 1,9 1,-3-4,0-1,0-1,1 0,-1-2,0-1,0 0,1-1,-2-1,1-1,0-1,-1-1,0 0,-1-2,1 0,-2-1,1 0,-2-2,1 0,-2-1,1 0,-2-2,10-10,-18 19,0 1,-1-1,0 0,0 0,0 0,0-1,-1 0,0 1,-1-2,1 1,-2 0,1-1,-1 1,0-1,0 0,-1 0,0 1,0-1,-1 0,0 0,-1 0,1 0,-2 0,1 0,-1 1,0-1,-1 0,1 1,-2 0,1-1,-1 1,0 1,-2-4,-5 0,-1 1,0 0,-1 0,1 1,-1 1,-1 0,0 1,0 1,0 0,0 1,-1 0,1 1,-1 0,-13 1,-13-3</inkml:trace>
  <inkml:trace contextRef="#ctx0" brushRef="#br0" timeOffset="716.985">1185 227,'33'-8,"1"2,0 2,-1 1,1 1,0 2,0 2,0 1,2 1,-18-2,280 12,82-14,-141-2,-35 2,-163 16,-30-4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9.9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1753,'88'-169,"-39"101,59-82,82-84,122-120,64-86,-333 370,-62 77,-301 155,235-142,85-20,1 0,-1 0,0 0,1 0,-1 0,0 0,1 0,-1 0,0 1,1-1,-1 0,0 0,1 0,-1 0,0 1,1-1,-1 0,0 0,0 1,1-1,-1 0,0 1,0-1,0 0,1 1,-1-1,0 0,0 1,0-1,0 0,0 1,0-1,0 0,0 1,0-1,0 0,0 1,0-1,0 1,0-1,0 0,0 1,0-1,0 0,0 1,0-1,-1 0,1 1,0-1,0 0,0 1,-1-1,1 0,0 0,0 1,-1-1,1 0,0 0,-1 0,1 1,0-1,-1 0,1 0,0 0,-1 0,1 0,35 17,-30-15,64 26,-36-16,0 1,-1 3,-1 0,27 19,38 28,-95-62,-1-1,1 1,-1-1,1 0,0 1,-1-1,1 0,0 0,0 1,-1-1,1 0,0 0,-1 0,1 0,0 0,0 0,-1 0,1 0,0 0,-1-1,1 1,0 0,-1 0,1-1,0 1,-1 0,1-1,0 1,-1 0,1-1,-1 1,1-1,-1 1,1-1,-1 0,1 1,-1-1,1 1,-1-1,0 0,1 1,-1-1,0 0,0 1,0-1,1 0,-1 1,0-1,0 0,0 0,0 1,0-1,0 0,0 0,-1 1,1-1,0 0,0 1,0-1,-1 0,1 0,-2-52,-1 26,-2 0,0 0,-2 0,-1 1,-1 0,-1 0,-13-22,-58-86,64 125,13 15</inkml:trace>
  <inkml:trace contextRef="#ctx0" brushRef="#br0" timeOffset="372.435">1835 31,'-39'5,"0"2,0 2,1 1,0 2,-12 7,41-17,0 2,1 0,-1 0,1 0,0 1,1 0,-1 0,1 1,0 0,0 1,1-1,0 1,0 0,1 1,-1 0,2-1,-1 2,1-1,0 0,1 1,0 0,0 0,1 0,0 0,1 0,0 0,0 0,1 0,0 1,1-1,0 0,0 0,1 0,0 0,1 0,2 5,-1-6,1 0,0-1,1 1,0-1,0-1,0 1,1-1,0 0,0 0,1-1,0 0,0 0,0-1,0 0,0-1,1 1,0-2,0 1,5 0,7 1,0-1,0-1,0-1,0-1,0-1,0-1,0 0,3-2,-10 0,0 0,0-1,0 0,-1-1,1 0,-1-1,-1-1,0 0,0-1,0 0,-1-1,0 0,-1-1,0 0,-1 0,-1-1,1 0,-2-1,0 0,0 0,-1-1,-1 1,0-1,-1-1,0 1,-2 0,1-1,-2 0,0 1,0-9,-2 17,0-1,-1 0,1 1,-1-1,0 1,-1-1,0 1,0 0,0 0,-1 0,1 1,-2-1,1 1,0 0,-1 0,0 0,0 1,0 0,-1 0,0 0,1 0,-1 1,-1 0,1 0,0 1,-3-1,-15-3</inkml:trace>
  <inkml:trace contextRef="#ctx0" brushRef="#br0" timeOffset="704.866">1214 172,'116'20,"-86"-19,192 9,107-14,108-24,-331 23,-89-1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113 227,'59'21,"176"-15,69-34,-171 33,-116 2</inkml:trace>
  <inkml:trace contextRef="#ctx0" brushRef="#br0" timeOffset="281.604">1 481,'43'0,"43"0,12 0,-6 0,-14 0,-16 0,-13 0,-10 0,-7 0,-4 0,-2 0,-1 0,0 0,1 0,1-5,-5-1</inkml:trace>
  <inkml:trace contextRef="#ctx0" brushRef="#br0" timeOffset="746.744">480 1,'51'44,"138"39,-88-45,-9 23,-90-59,0 1,0-1,0 1,0 0,0-1,0 1,-1 0,0 0,1 0,-1 1,0-1,-1 0,1 0,0 0,-1 1,0-1,0 0,0 1,0-1,0 0,-1 1,1-1,-1 0,0 0,0 0,0 0,-1 0,1 0,-1 0,1 0,-1 0,-1 0,-9 12,-2 0,1-1,-2-1,0 0,-1-1,0 0,0-2,-18 9,-24 18,3-3,39-26,0 1,0 1,1 0,0 0,1 2,0 0,1 1,1 0,0 0,0 2,1-1,1 2,1-1,0 2,2 5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0 368,'53'-5,"27"-2,5 1,-8 1,-12 2,-12 0,-10 2,-8 1,-5 5,-7 1</inkml:trace>
  <inkml:trace contextRef="#ctx0" brushRef="#br0" timeOffset="216.925">29 678,'43'-5,"34"-1,13 0,-4-4,-12 0,-13 2,-8 2,-8 2,-7 2,-5 1,-8 1</inkml:trace>
  <inkml:trace contextRef="#ctx0" brushRef="#br0" timeOffset="579.353">1270 1,'-28'359,"29"-68,-13-239,6-52</inkml:trace>
  <inkml:trace contextRef="#ctx0" brushRef="#br0" timeOffset="828.473">876 1,'38'0,"37"0,15 0,-2 0,-8 0,-7 0,-11 0,-7 0,-8 0,-2 0,-4 0,-4 0,-4 0,-2 0,-8 0</inkml:trace>
  <inkml:trace contextRef="#ctx0" brushRef="#br0" timeOffset="1435.196">1581 481,'31'0,"-8"-2,0 2,0 1,0 1,-1 0,1 2,-1 1,15 5,-36-10,0 0,1 0,-1 1,0-1,0 0,0 1,0-1,0 1,0 0,0-1,0 1,0 0,0 0,0-1,0 1,-1 0,1 0,0 0,0 0,-1 0,1 0,-1 0,1 0,-1 0,1 0,-1 1,0-1,0 0,1 0,-1 0,0 0,0 1,0-1,0 0,0 0,-1 0,1 1,0-1,0 0,-1 0,1 0,-1 0,1 0,-1 0,1 0,-1 0,0 0,0 0,1 0,-1 0,0 0,0 0,0-1,0 1,-56 43,54-42,-6 3,-1 0,2 1,-1 1,1-1,0 1,0 1,1 0,-1 0,2 0,0 1,0-1,0 2,1-1,0 0,1 1,-3 8,7-15,0 0,0 0,1-1,-1 1,1 0,-1-1,1 1,0 0,0-1,0 1,1-1,-1 0,0 1,1-1,0 0,-1 0,1 0,0 0,0 0,0 0,0 0,0-1,1 1,-1-1,1 1,-1-1,1 0,-1 0,1 0,0 0,83 16,10-38,-75 17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1 120,'0'0,"1"-1,-1 1,0 0,1 0,-1-1,1 1,-1 0,1 0,-1 0,1 0,-1 0,0 0,1 0,-1-1,1 1,-1 1,1-1,-1 0,1 0,-1 0,1 0,-1 0,1 0,-1 0,1 1,-1-1,0 0,1 0,-1 1,1-1,-1 0,0 1,1-1,-1 0,0 1,1-1,-1 0,0 1,0-1,1 1,-1-1,0 0,0 1,0-1,0 1,0-1,1 1,-1-1,0 1,0-1,0 1,0-1,0 1,0-1,-1 1,1-1,0 1,0-1,0 0,0 1,124 484,-76-320,-48-164,-1 0,1-1,0 1,1 0,-1 0,0 0,0 0,0-1,0 1,1 0,-1 0,0 0,0-1,1 1,-1 0,1-1,-1 1,1 0,-1-1,1 1,-1 0,1-1,0 1,-1-1,1 1,0-1,-1 1,1-1,0 0,0 1,0-1,-1 0,1 0,0 1,0-1,0 0,-1 0,1 0,0 0,0 0,0 0,0 0,-1-1,1 1,0 0,0 0,0 0,-1-1,1 1,0-1,0 1,-1 0,1-1,0 1,-1-1,1 0,-1 1,1-1,-1 1,1-1,-1 0,1 1,-1-1,1 0,-1 0,52-155,-17 55,12-34,-6-2,2-36,-33 93,-10 69</inkml:trace>
  <inkml:trace contextRef="#ctx0" brushRef="#br0" timeOffset="286.055">706 599,'-10'34,"-3"15,1 5,2-2,8-10,5-13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0 122,'8'177,"29"166,-26-256,17 74,-28-157,0-1,1 1,-1-1,1 1,0-1,0 0,0 1,1-1,-1 0,1 0,0 0,0 0,0 0,0 0,0-1,0 1,1-1,-1 1,1-1,2 2,27-42,-11-3,30-58,-4-1,10-42,98-323,-137 409,-12 42</inkml:trace>
  <inkml:trace contextRef="#ctx0" brushRef="#br0" timeOffset="464.047">677 715,'5'4,"1"8,0 5,-1 5,-1 4,-7-3,-2-1,-1 2,2 0,0 2,2 1,0-5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6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23 215,'0'686,"-23"-521,24-165,-1 0,1-1,-1 1,0 0,1 0,-1 0,1 0,-1 0,1 0,-1 0,0 0,1 0,-1 1,1-1,-1 0,1 0,-1 0,0 0,1 0,-1 1,1-1,-1 0,0 0,1 1,-1-1,0 0,0 1,1-1,-1 0,0 1,1-1,-1 1,0-1,0 0,0 1,0-1,1 1,-1-1,0 0,0 1,0-1,0 1,0-1,0 1,0-1,0 0,0 1,0-1,0 1,0-1,-1 1,1-1,0 0,0 1,0-1,-1 1,1-1,0 0,0 1,-1-1,1 0,0 1,-1-1,31-31,-21 20,27-25,2 1,1 2,1 1,2 3,1 1,1 2,1 2,1 3,41-14,-83 32,2 1,-1-1,0 1,0 0,1 0,-1 1,1-1,-1 1,1 0,-1 1,1-1,0 1,-1 1,1-1,0 1,-1 0,1 0,-1 0,1 1,-1 0,1 0,-1 0,0 1,0-1,0 1,-1 1,1-1,-1 1,0-1,0 1,0 1,0-1,0 1,-2 0,1 1,-1-1,-1 1,1 0,-1 0,0-1,0 1,-1 0,1 0,-1 0,-1 0,1 0,-1 0,0 0,0-1,-1 1,0 0,0-1,0 1,-1-1,1 0,-1 1,-1-1,-2 3,-99 108,87-100,-1-1,0-1,-1-1,-1-1,0 0,0-2,-1 0,-1-2,0 0,0-1,0-2,-1 0,1-2,-1 0,0-2,0 0,-6-2,26 0,0 1,0-1,0 0,1 0,-1 0,0 0,0-1,1 0,-1 1,1-1,0-1,0 1,-1 0,1-1,1 1,-1-1,0 0,1 0,-1 0,1-1,0 1,0 0,0-1,1 1,-1-1,1 0,0 1,0-1,0 0,0 0,0-2,-1-18</inkml:trace>
  <inkml:trace contextRef="#ctx0" brushRef="#br0" timeOffset="786.996">1010 920,'-1'1,"0"0,0 0,0 1,-1-1,1 0,0 1,1-1,-1 1,0-1,0 1,1 0,-1-1,1 1,-1 0,1-1,0 1,0 0,-1-1,1 1,0 0,1-1,-1 1,0 0,0 0,1-1,-1 1,1-1,-1 1,1 0,0-1,0 1,0-1,0 1,0-1,0 0,0 1,0-1,0 0,0 0,1 0,-1 0,1 0,-1 0,1 0,-1 0,1-1,-1 1,1-1,0 1,-1-1,1 1,0-1,-1 0,1 0,0 0,0 0,16-4,-1-1,-1-1,1 0,-1-2,0 1,-1-2,0 0,0-1,4-5,15-7,-20 12,-14 8,1 1,0-1,1 1,-1-1,0 1,0-1,1 1,-1 0,1 0,-1 0,1-1,-1 1,1 1,0-1,-1 0,1 0,0 1,0-1,0 1,0-1,-1 1,1 0,0 0,0 0,0 0,0 0,0 0,0 0,0 1,-1-1,1 1,0-1,0 1,0 0,-1 0,1-1,0 1,-1 0,1 1,-1-1,1 0,0 2,1 6,1 0,0 0,0-1,1 1,0-1,0 0,1 0,0-1,1 0,-1 0,1 0,1-1,-1 0,1 0,0-1,0 0,8 4,-12-8,7 3,0 0,1 0,-1-1,1-1,0 0,0 0,0-2,0 1,0-1,0-1,0 0,0-1,0 0,0-1,2-1,18-14,-1-1,0-2,-2-1,0-1,-2-2,0-1,-2 0,-1-2,-1-1,-2-1,0-1,-3-1,11-24,-3 12,-2-1,-1-2,-4 0,-1-1,-2-1,-2 0,-3-1,-1-1,-1-25,-8 69,0 0,0 0,-1 0,0 0,-1 0,0 0,0 0,0 0,-1 0,0 0,0 1,0-1,-1 0,0 1,-4-5,7 11,-1-1,0 0,1 1,-1 0,0-1,1 1,-1-1,0 1,0 0,1-1,-1 1,0 0,0 0,0 0,0 0,1 0,-1 0,0 0,0 0,0 0,0 0,1 0,-1 0,0 1,0-1,1 0,-1 1,0-1,0 0,1 1,-1-1,0 1,1-1,-1 1,0-1,1 1,-1 0,1-1,-1 1,1 0,-1-1,1 1,0 0,-1 0,1-1,0 1,0 0,-1 0,1 0,0-1,0 1,0 0,-16 48,15-47,-7 46,2 0,2 0,2 0,4 46,0-28,29 175,-10-123,-16 79,-5-195,0-1,0 1,0 0,0 0,0-1,-1 1,1 0,0 0,-1-1,1 1,-1-1,0 1,0 0,0-1,1 1,-1-1,0 0,-1 1,1-1,0 0,0 1,-1-1,1 0,0 0,-1 0,1 0,-1-1,0 1,1 0,-1-1,1 1,-1-1,0 1,0-1,1 0,-1 1,0-1,1 0,-1 0,0-1,0 1,1 0,-1 0,0-1,1 1,-1-1,0 0,1 1,-1-1,1 0,-1 0,1 0,-1 0,1 0,0 0,-1 0,1-1,0 1,0 0,0-1,0 1,0-1,0 0,-48-72,39 49</inkml:trace>
  <inkml:trace contextRef="#ctx0" brushRef="#br0" timeOffset="1018.324">1688 525,'48'0,"39"0,11 0,-3 0,-7 0,-9 0,-9-5,-6-1,-5 0,-7 1,-4 1,-9 2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9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0 540,'509'0,"-485"0</inkml:trace>
  <inkml:trace contextRef="#ctx0" brushRef="#br0" timeOffset="246.58">57 822,'38'9,"27"0,8-4,1-1,-8-2,-10-1,-10-5,-7-3,-12 0</inkml:trace>
  <inkml:trace contextRef="#ctx0" brushRef="#br0" timeOffset="1550.149">875 964,'-13'27,"13"-28,0 1,0 0,0-1,0 1,0 0,0-1,0 1,0 0,0 0,-1-1,1 1,0 0,0-1,0 1,0 0,-1 0,1-1,0 1,0 0,0 0,-1-1,1 1,0 0,0 0,-1 0,1-1,0 1,0 0,-1 0,1 0,0 0,-1 0,1 0,0 0,-1 0,1 0,0 0,-1 0,1 0,0 0,-1 0,1 0,0 0,0 0,-1 0,1 0,0 0,-1 0,1 0,0 1,-1-1,3-18,1 1,0-1,1 1,0 0,2 0,0 1,1 0,0 0,1 0,5-6,4-6,1 1,1 0,1 2,1 0,1 1,1 1,1 1,2 1,12-7,-37 27,0-1,0 1,1 0,-1-1,0 1,1 0,-1 0,0 0,1 0,0 0,-1 0,1 1,-1-1,1 1,0-1,0 1,-1-1,1 1,0 0,0 0,-1 0,1 0,0 0,0 0,-1 0,1 1,0-1,0 1,-1-1,1 1,0 0,-1-1,1 1,-1 0,1 0,-1 0,1 0,-1 0,0 1,0-1,1 0,-1 1,0-1,0 1,0-1,-1 1,1-1,0 1,0 0,-1-1,1 1,-1 0,0 0,1-1,-1 2,2 18,-1 1,-1-1,-1 1,0-1,-2 0,-1 1,-6 19,8-30,3 46,-1-56,1 0,-1 1,1-1,-1 0,1 0,-1-1,1 1,0 0,0 0,-1 0,1 0,0 0,0-1,0 1,0 0,0-1,0 1,0-1,0 1,0-1,0 1,0-1,0 0,0 0,0 1,0-1,1 0,-1 0,0 0,0 0,0 0,0 0,0-1,1 1,-1 0,0 0,0-1,0 1,0-1,0 1,0-1,0 0,0 1,0-1,0 0,-1 1,1-1,0-1,150-120,-73 49,101-78,-179 150,1 0,0 1,-1-1,1 0,0 0,0 1,-1-1,1 1,0-1,0 1,0-1,0 1,0-1,-1 1,1 0,0-1,0 1,0 0,0 0,0 0,0 0,0 0,0 0,0 0,0 0,0 0,0 0,0 0,0 1,0-1,0 0,0 1,0-1,0 1,0-1,-1 1,1-1,0 1,0 0,-1-1,1 1,0 0,-1 0,1-1,0 1,-1 0,0 0,1 0,-1 0,1 0,-1 0,0 0,0 0,1 0,-1 0,0 0,0 0,0 0,-7 60,-17 3,-15 74,39-136,1 1,-1 0,0-1,1 1,0 0,-1-1,1 1,0-1,1 1,-1-1,0 1,1-1,-1 0,1 0,0 0,-1 0,1 0,0 0,0 0,1 0,-1-1,0 1,1-1,-1 0,0 0,1 0,-1 0,1 0,0 0,-1-1,1 1,0-1,-1 1,1-1,0 0,0 0,-1-1,1 1,0 0,-1-1,1 0,0 0,-1 0,1 0,-1 0,2-1,20-4</inkml:trace>
  <inkml:trace contextRef="#ctx0" brushRef="#br0" timeOffset="4863.167">2342 511,'-9'-3,"-1"0,0 1,0 0,1 0,-2 1,1 0,0 1,0 0,0 0,0 1,0 1,0 0,0 0,0 1,1 0,-1 1,1 0,0 0,0 1,0 0,1 0,0 1,0 1,0-1,1 1,0 0,0 1,1 0,-1 0,2 0,-1 1,1 0,1 0,0 0,0 0,1 1,0-1,0 1,1 0,1 0,-1 0,2 0,-1 0,1 2,0-9,1 0,-1 1,0-1,1 0,0 1,-1-1,1 0,1 0,-1 0,0 1,1-1,-1-1,1 1,0 0,0 0,0-1,1 1,-1-1,0 1,1-1,0 0,-1 0,1 0,0-1,0 1,0-1,0 1,0-1,1 0,-1 0,0-1,1 1,-1-1,1 1,5-1,-1 1,0-1,1-1,-1 0,0 0,1 0,-1-1,0 0,0-1,0 0,-1 0,1-1,2-1,16-13,-1-2,0 0,-2-2,0 0,3-7,8-6,57-59,-88 94,-1 0,0 0,0 0,1 1,-1-1,0 0,0 1,0-1,1 1,-1 0,0 0,0 0,0 0,0 0,0 0,-1 0,1 1,0-1,-1 1,1-1,0 1,-1 0,0 0,1-1,-1 1,0 0,0 0,0 0,0 0,-1 1,1-1,0 0,-1 0,0 0,1 1,-1-1,0 0,0 0,0 0,0 1,-1-1,1 0,-1 0,0 3,4 12,36 216,-33-176,-1-1,-3 1,-6 51,5-96,-2 1,0-1,0 0,-1 0,0-1,-1 1,-1 0,0-1,0 0,-1 0,-1 0,0 0,0-1,-1 0,0 0,-1-1,0 0,0 0,-1-1,0 0,-1-1,0 1,0-2,0 0,-1 0,0-1,0 0,0-1,-1 0,1-1,-1 0,0-1,-9 1,18-3,0 0,-1 0,1-1,0 1,0-1,0 0,0 0,0 0,0 0,0-1,0 1,0-1,1 0,-1 0,1 0,-1 0,1 0,0 0,-1-1,1 1,0-1,1 1,-1-1,0 0,1 0,0 1,-1-1,1 0,0-1,1 1,-1-2,-1-4,1 1,0-1,0 1,1-1,0 1,1 0,0-1,0 1,1-1,0 1,2-4,7-12,1 1,2 0,0 1,1 0,1 1,1 1,1 1,1 0,0 2,1 0,1 1,1 1,0 1,13-6,64-17,-82 38</inkml:trace>
  <inkml:trace contextRef="#ctx0" brushRef="#br0" timeOffset="7561.413">3105 258,'24'314,"-24"-267,-3 1,-2-1,-1-1,-3 1,-3 5,-6 25,15-56,-1-1,-1 1,-1-1,0-1,-2 1,0-1,-8 11,6-15</inkml:trace>
  <inkml:trace contextRef="#ctx0" brushRef="#br0" timeOffset="8096.58">2851 371,'49'-19,"0"3,1 2,0 2,1 3,1 1,4 3,-26 0,0 2,1 1,0 1,-1 2,1 1,-1 1,1 2,-1 1,-1 1,1 1,1 3,-28-10,0 1,0-1,-1 1,1 0,-1 0,0 0,1 0,-1 0,0 0,0 0,0 1,0-1,-1 1,1 0,-1-1,1 1,-1 0,0 0,0 0,0 0,-1 0,1 0,-1 0,1 0,-1 0,0 0,0 0,-1 0,1 1,-1-1,1 0,-1 0,0 0,0-1,0 1,0 0,-1 0,1 0,-1-1,0 1,0-1,0 0,0 1,0-1,0 0,-1 0,0 1,-32 29,-1-1,-2-2,-1-2,-1-1,-1-2,-2-2,-13 4,44-21,0 1,0 0,1 1,0 0,0 0,1 1,0 1,-6 5,15-10,1 0,-1 0,1 0,0 0,0 0,0 0,1 0,-1 0,1 0,0 0,0 0,0 0,1-1,-1 1,1 0,0-1,0 0,0 1,1-1,-1 0,1 0,0 0,0 0,0-1,0 1,0-1,0 1,1-1,-1 0,1-1,-1 1,3 0,1 3,242 183,-222-144,14 9,-24-47</inkml:trace>
  <inkml:trace contextRef="#ctx0" brushRef="#br0" timeOffset="8594.908">4261 314,'-19'9,"1"1,-1 1,2 0,-1 1,2 1,0 1,0 0,1 1,1 1,1 0,0 1,1 1,1-1,0 2,2 0,0 0,-3 11,11-25,0 0,1 0,-1 0,1 1,0-1,1 0,-1 0,1 0,0 0,0 0,1 0,-1-1,1 1,0 0,1-1,-1 1,1-1,-1 1,2-1,-1 0,0-1,1 1,-1 0,1-1,0 0,0 0,1 0,-1 0,0-1,1 0,0 0,-1 0,1 0,0-1,0 1,0-2,0 1,0 0,0-1,2 0,14 2,1-2,0 0,-1-1,1-1,0-1,-1-2,0 0,0-1,0 0,-1-2,0-1,-1 0,0-1,0-2,-1 1,0-2,-1-1,5-5,-7 9,-1-1,0 0,-1 0,0-2,-1 1,-1-2,0 1,-1-1,0-1,-1 0,0-1,-2 1,0-1,0-1,-2 1,0-1,-1 0,-1-1,0-1,-3 14,0-1,0 1,-1 0,0-1,0 1,0 0,-1 0,0 0,0 0,0 0,0 0,-1 1,0-1,0 1,0-1,-1 1,1 0,-1 1,0-1,0 0,0 1,0 0,-1 0,0 0,1 1,-1 0,0 0,0 0,0 0,0 1,-3-1,-9-1,1 0,-1 1,1 1,-1 0,0 1,0 1,1 1,-1 0,-7 3,-21 6,7 0</inkml:trace>
  <inkml:trace contextRef="#ctx0" brushRef="#br0" timeOffset="8917.252">3923 597,'311'-98,"-306"95,1 1,-1 0,0 0,1 1,-1 0,1 0,-1 0,1 0,0 1,-1 0,1 0,0 1,-1-1,1 1,-1 1,1-1,-1 1,1 0,-1 0,0 0,0 1,0 0,0 0,-1 0,2 1,14 11,0-1,1-1,0-2,1 0,0-1,1-1,0-1,14 3,-18-6</inkml:trace>
  <inkml:trace contextRef="#ctx0" brushRef="#br0" timeOffset="11581.884">4911 568,'-172'215,"355"-367,-182 151,0 0,0-1,0 1,0 0,0-1,1 1,-1 0,1 0,-1 0,1 0,-1 0,1 1,-1-1,1 0,0 1,-1-1,1 1,0-1,0 1,-1 0,1 0,0 0,0 0,0 0,-1 0,1 0,0 1,0-1,-1 1,1-1,0 1,-1 0,1 0,-1-1,1 1,-1 0,1 0,-1 0,1 1,-1-1,0 0,0 1,0-1,0 0,0 1,0-1,0 1,0 0,0-1,-1 1,1 0,-1-1,1 1,-1 0,0 1,2 3,-3-4,0 1,1-1,0 0,-1 0,1 0,0 0,0 0,0 0,1 0,-1 1,0-1,1 0,-1 0,1 0,0 0,0 0,-1 0,1-1,1 1,-1 0,0 0,0-1,1 1,-1 0,1-1,-1 1,1-1,0 0,-1 0,1 0,0 1,0-2,0 1,0 0,0 0,0-1,0 1,0-1,0 1,0-1,0 0,0 0,1 0,-1 0,0 0,0 0,0-1,0 1,112-101,-108 96,-4 3,-1 0,1 0,-1 0,1 1,-1-1,1 0,0 0,0 1,0-1,0 1,0 0,0 0,0 0,0 0,1 0,-1 0,0 0,1 1,-1-1,1 1,-1-1,0 1,1 0,-1 0,1 0,-1 1,1-1,-1 0,0 1,1 0,-1 0,0-1,1 1,-1 0,0 1,0-1,0 0,0 1,0-1,0 1,0-1,1 3,-1 1,-1-1,1 1,-1 0,0 0,0 0,0 0,-1 0,1 0,-1 0,-1 0,1 0,-1 0,0 0,0 0,0 0,-2 4,-4 11</inkml:trace>
  <inkml:trace contextRef="#ctx0" brushRef="#br0" timeOffset="12167.383">4967 60,'82'-36,"-68"31,1 0,-1 1,1 1,0 1,0 0,0 1,1 0,-1 1,0 1,0 0,0 1,0 1,9 3,-23-6,0 0,0 1,0-1,0 1,0-1,0 1,-1-1,1 1,0 0,0-1,0 1,0 0,-1 0,1-1,0 1,-1 0,1 0,-1 0,1 0,-1 0,1 0,-1 0,0 0,1 0,-1 0,0 0,0 0,0 0,0 0,0 0,0 0,0 0,0 0,0 1,-1-1,1 0,0 0,-1 0,1 0,-1 0,1-1,-1 1,1 0,-1 0,1 0,-1 0,0 0,0 0,-40 42,37-39,-4 3,5-7,1 1,0 0,-1 0,1 1,0-1,-1 0,1 1,0-1,0 1,0 0,0 0,1 0,-1 0,0 0,1 0,-1 0,1 0,0 1,0-1,0 0,0 1,0-1,0 1,1-1,-1 1,1 0,0-1,0 1,0-1,0 1,0 0,0-1,1 1,-1-1,1 1,0-1,0 1,0-1,0 1,0-1,0 0,1 0,-1 1,1-1,0 0,8 3,1 0,0-1,1 0,-1-1,1 0,-1-1,1 0,0-1,0 0,0-1,-1 0,1-1,6-2,10 2,81-6,-91 0</inkml:trace>
  <inkml:trace contextRef="#ctx0" brushRef="#br0" timeOffset="12584.913">3810 964,'153'0,"395"-12,269-6,-625 19,-155-1</inkml:trace>
  <inkml:trace contextRef="#ctx0" brushRef="#br0" timeOffset="14299.302">4601 1218,'148'-18,"-135"14,0 1,1 1,-1 0,0 0,1 2,0-1,-1 2,1 0,-1 0,10 4,-21-4,-1 0,1 0,-1 1,1-1,-1 1,0 0,1-1,-1 1,0 0,0 0,0 0,-1 0,1 0,0 0,-1 0,1 0,-1 0,1 0,-1 0,0 0,0 0,0 0,0 0,-1 0,1 0,0 0,-1 0,0 0,1 0,-1 0,0 0,0 0,0 0,0-1,0 1,0 0,-1-1,1 1,-1-1,1 1,-1-1,1 1,-1-1,0 0,0 0,1 0,-1 0,0 0,0-1,0 1,0 0,0-1,-1 1,-224 157,167-99,59-58,-1 1,1 0,0 0,0-1,1 1,-1 0,0 0,1 0,-1 0,1 0,0 0,-1 0,1 0,0 0,0 0,0 0,1 0,-1 0,0 0,1 0,-1 0,1 0,0 0,-1-1,1 1,0 0,0 0,0-1,1 1,-1 0,0-1,1 1,-1-1,1 0,-1 1,1-1,-1 0,1 0,1 1,5 1,0-1,1 1,-1-1,1 0,-1-1,1 0,0-1,-1 0,1 0,0 0,-1-1,1-1,0 1,-1-1,0-1,5-1,23-4,190-43,-201 46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1 707,'32'-18,"70"-36,-3-5,-2-5,61-53,-111 79,-29 25,-1-1,-1 0,0-1,-1-1,0 0,8-15,-22 31,0-1,-1 1,1-1,-1 1,1 0,-1-1,1 1,-1-1,0 1,1-1,-1 1,0-1,1 0,-1 1,0-1,1 1,-1-1,0 0,0 1,0-1,0 0,0 1,0-1,0 0,0 1,0-1,0 0,0 1,0-1,0 0,0 1,-1-1,1 1,0-1,0 0,-1 1,1-1,0 1,-1-1,1 1,-1-1,1 1,-1-1,1 1,-1-1,1 1,-1 0,1-1,-1 1,0 0,1-1,-1 1,0 0,-35 9,18 2,1 1,0 2,0-1,1 2,1 0,1 1,0 0,1 1,1 1,0 0,2 1,0 0,1 0,0 1,2 0,-1 8,6-24,0 0,1 0,-1 0,1 0,0 1,1-1,-1 0,1 1,0-1,0 0,0 1,0-1,1 1,0-1,0 0,0 1,0-1,1 0,-1 0,1 0,0 0,0 0,1-1,-1 1,1-1,0 1,0-1,0 0,0 0,1 0,-1 0,1-1,0 1,-1-1,1 0,0 0,1-1,21 3,1-2,-1-1,0-1,1-1,-1-1,0-2,0 0,0-2,-1-1,0-1,0-1,-1-1,0-1,21-14,18-8,-2-4,-1-2,-1-3,30-30,-47 25,-41 45,0 1,0 0,0 0,0-1,0 1,0-1,-1 1,1-1,0 1,-1-1,1 1,-1-1,0 1,1-1,-1 0,0 1,0-1,0 0,0 1,0-1,-1 1,1-1,0 0,-1 1,1-1,-1 1,0-1,1 1,-1-1,0 1,0 0,0-1,0 1,0 0,-1-1,-3 1,0 0,0 0,0 1,0-1,0 1,0 0,-1 1,1-1,0 1,0 0,0 0,0 1,1 0,-1-1,0 2,1-1,-1 0,1 1,0 0,0 0,0 0,0 1,0-1,1 1,-2 1,-2 0,0 1,0 0,1 0,0 0,0 1,0 0,1 0,0 1,0-1,1 1,0 0,1 0,-1 1,2-1,-1 1,1-1,0 1,1 0,0 0,0-1,1 1,0 0,1 3,3-7,1 1,-1-1,1 0,0-1,0 1,0-1,1 0,0 0,0-1,0 0,0 0,0 0,0-1,1 0,-1 0,1 0,0-1,0 0,-1 0,1-1,2 0,20 0,1-2,0 0,-1-2,0-2,0 0,0-2,-1-1,0-2,-1 0,0-2,-1-1,16-11,-19 13,0-1,-1-1,0-1,-1-1,-1-1,0-1,-2 0,0-1,-1-2,-1 1,14-24,-29 42,1 1,-1-1,1 0,-1 0,0 0,1 0,-1 0,0 0,-1 0,1 0,0-1,0 1,-1 0,0 0,1-1,-1 1,0 0,0-1,0 1,0 0,-1 0,1-1,-1 1,1 0,-1 0,0-1,0 1,0 0,0 0,0 0,0 0,0 0,-1 1,1-1,-1 0,1 0,-1 1,0-1,0 1,0 0,0-1,0 1,0 0,0 0,0 0,0 1,0-1,-1 0,1 1,0-1,-2 1,-6 4,-1 0,2 0,-1 1,0 1,1 0,0 0,1 1,-1-1,1 2,1 0,-1 0,1 0,1 0,-1 1,1 1,1-1,0 1,-3 6,4-8,-1 0,1 1,0-1,1 1,-1 0,2 0,0 0,0 0,0 0,1 1,0-1,1 0,0 1,1-1,0 0,0 1,1-1,0 0,1 0,0 0,0 0,1-1,0 1,0-1,1 0,0 0,1-1,0 1,0-1,0 0,1-1,0 0,0 0,1 0,0-1,0 0,6 2,-4-4,0 0,0-2,0 1,0-1,1-1,-1 1,0-2,1 0,-1 0,0 0,0-2,0 1,0-1,4-2,6-2</inkml:trace>
  <inkml:trace contextRef="#ctx0" brushRef="#br0" timeOffset="397.362">2568 59,'-20'23,"1"1,1 0,1 2,2 0,-10 20,-25 43,36-68,4-8,1 1,1 0,0 0,0 1,1 0,1 0,1 1,0-1,1 1,-1 12,5-24,0-1,0 1,0-1,1 1,-1-1,1 1,0-1,0 0,0 1,1-1,-1 0,1 0,0 0,0 0,0 0,0-1,0 1,1 0,-1-1,1 0,-1 1,1-1,0 0,0 0,0-1,0 1,0-1,1 1,-1-1,0 0,1 0,-1-1,1 1,-1-1,1 1,-1-1,4-1,9 2,0-1,0-1,0 0,-1-1,1-1,0-1,12-4,-23 7,1-1,-1 0,0 0,1-1,-1 1,0-1,0 0,-1-1,1 1,-1-1,1 0,-1 0,0 0,-1-1,2-1,3-10</inkml:trace>
  <inkml:trace contextRef="#ctx0" brushRef="#br0" timeOffset="817.593">2145 59,'24'-11,"-12"4,-1 1,1 0,1 0,-1 2,1-1,0 2,0-1,0 2,0 0,0 0,1 2,-1-1,0 2,1 0,-1 0,0 1,4 2,-12-1,0 0,0 0,0 1,-1 0,0 0,0 0,0 1,0-1,0 1,-1 0,0 0,0 0,0 1,-1-1,1 2,-1-1,1 0,0 0,0 0,1 0,-1-1,1 0,1 0,-1 0,1 0,-1-1,1 1,3 1,7-1,0 0,0-1,0-1,0 0,0-1,1 0,-1-1,1-1,-1-1,1 0,-1-1,0-1,0 0,0-1,0 0,0-2,2-1,94-44,-93 38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58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556 508,'42'-54,"-41"53,0 0,0 0,-1-1,1 1,0 0,-1-1,1 1,-1 0,1-1,-1 1,0-1,1 1,-1-1,0 1,0-1,0 1,0-1,-1 1,1-1,0 1,-1 0,1-1,-1 1,1-1,-1 1,1 0,-1 0,0-1,0 1,0 0,0 0,0 0,0 0,0 0,0 0,0 0,0 0,0 0,-1 0,1 1,0-1,-1 0,1 1,-13-3,0 2,1-1,-1 2,0 0,0 0,0 2,1 0,-1 0,1 1,-1 0,1 2,0-1,0 2,-9 5,-57 21,1 4,1 4,-10 10,84-49,0 0,1 0,-1 1,0-1,1 0,-1 1,1 0,-1 0,1 0,0 0,0 0,0 0,0 0,0 1,0-1,1 0,-1 1,1 0,0-1,0 1,-1 0,2 0,-1 0,0 0,1 0,-1-1,1 1,0 0,0 0,0 0,0 0,1 0,-1 0,1 0,0 0,0 0,0 0,0-1,0 1,0 0,1-1,-1 1,1-1,0 1,0-1,9 6,0 0,1-1,0 0,1-1,-1-1,1 0,0 0,0-1,1-1,-1 0,1-1,0 0,-1-2,13 1,49 7,-59-5,50 12,-65-14,0-1,0 1,0 0,0-1,0 1,0-1,0 1,0 0,0 0,0 0,0 0,-1-1,1 1,0 0,-1 0,1 0,-1 1,1-1,-1 0,1 0,-1 0,0 0,0 0,1 0,-1 1,0-1,0 0,0 0,0 0,0 0,-1 1,1-1,0 0,0 0,-1 0,1 0,-1 0,1 0,-1 0,1 0,-1 0,0 0,0 0,1 0,-1 0,0 0,0 0,0-1,0 1,0 0,-133 116,88-84,36-28,1 1,0 0,0 1,0 0,1 0,0 1,1 0,-1 0,1 1,1 0,0 0,0 0,0 3,5-9,0 0,0 0,0 0,1 0,0 0,-1 0,1 0,0 0,0 0,1 0,-1 0,1 0,-1 0,1 0,0 0,0 0,1 0,-1 0,0-1,1 1,0 0,-1-1,1 0,0 1,0-1,0 0,1 0,-1 0,1 0,-1 0,1-1,-1 1,1-1,2 1,103 23,-97-24,-1-1,1 0,0 0,-1-1,1-1,-1 1,0-2,1 1,-1-1,0-1,0 0,-1-1,1 1,-1-2,0 1,0-1,-1-1,0 0,0 0,0 0,-1-1,0 0,-1-1,6-8,18-49,-20 34</inkml:trace>
  <inkml:trace contextRef="#ctx0" brushRef="#br0" timeOffset="296.433">246 1,'29'446,"-13"-304,-7 0,-5 1,-9 39,-67 381,68-542,2-10,-1 0,1 1,1-1,0 0,1 0,0 1,0-1,1 0,1 0,0 0,0 0,1 0,5 10,4-3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0,-4 0,-2 0,-2 0,-1 0,-1 0,-1 0,1 0,0 0,-5 0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18,'34'5,"25"2,8-1,2-1,-7-2,-8-5,-8-4,-9 1,-4 0,-4 1,-6-3,-3-1,-4 1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2,'-43'168,"8"1,-1 73,7 19,30-255,-1-7</inkml:trace>
  <inkml:trace contextRef="#ctx0" brushRef="#br0" timeOffset="261.125">0 59,'44'4,"56"-2,22-2,-1-6,-6-2,-18 1,-16-4,-13 0,-12 3,-11 1,-9 3,-5 2,-8 6,-8 2</inkml:trace>
  <inkml:trace contextRef="#ctx0" brushRef="#br0" timeOffset="746.459">818 623,'219'1,"-217"-2,1 1,-1 0,0 0,0 0,0 0,0 0,0 1,0-1,0 1,0-1,0 1,0 0,0-1,0 1,0 0,0 0,-1 1,1-1,0 0,-1 1,1-1,-1 1,1-1,-1 1,0-1,0 1,1 0,-1 0,-1 0,1 0,0 0,0 0,-1 0,1 0,-1 0,1 0,-1 0,0 0,0 0,0 0,0 0,0 0,-1 0,1 1,-1-1,1 0,-1 0,0 0,0 0,1-1,-1 1,-1 0,1 1,-85 77,11-15,74-64,0 0,0 0,0 0,1 0,-1 0,0 0,1 0,-1 0,1 0,-1 1,1-1,0 0,-1 0,1 1,0-1,0 0,0 0,0 1,0-1,0 0,0 1,1-1,-1 0,0 0,1 1,-1-1,1 0,-1 0,1 0,-1 0,1 1,0-1,0 0,-1 0,1-1,0 1,0 0,0 0,0 0,0 0,0-1,0 1,1 0,-1-1,0 1,0-1,0 0,1 1,-1-1,0 0,1 0,67 13,-49-14,-1-1,0-1,1-1,-1 0,-1-2,1 0,3-2,-2 1,3-1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0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80,'-4'43,"-13"44,-2 15,-2 1,1-7,5-11,-1-10,4-14,3-6,3-9,2-7,3-5,1-4,0-2,1-1,-1-1,1-4</inkml:trace>
  <inkml:trace contextRef="#ctx0" brushRef="#br0" timeOffset="454.047">0 166,'49'-30,"0"3,2 2,1 3,1 1,24-4,-62 21,0 0,1 2,-1-1,1 2,0 0,-1 1,1 0,0 2,-1 0,1 0,-1 1,0 1,0 1,0 0,0 1,-1 1,0 0,4 3,-14-8,0 1,0-1,-1 1,1 0,-1 0,1 0,-1 1,0-1,0 1,-1-1,1 1,-1 0,0 0,0 1,0-1,0 0,-1 0,1 1,-1-1,0 1,-1 0,1-1,-1 1,0-1,0 1,0 0,-1-1,0 1,0-1,0 1,0-1,-1 0,1 1,-1-1,0 0,-1 0,1 0,-1 0,1 0,-1-1,-2 3,-18 23,-1-2,-1 0,-2-1,0-1,-2-2,-7 3,-54 48,-32 32,120-100,0 0,0 0,0 0,1 0,0 0,0 0,1 0,0 0,0 1,0-1,1 0,0 0,0 0,0 0,1 0,0 0,0 0,0-1,1 1,0-1,0 1,1-1,-1 0,1 0,0-1,0 1,1-1,-1 0,1 0,1 1,17 24,9 19,-27-38,1 1,-1-1,1-1,1 1,0-1,1 0,-1-1,1 0,1 0,0 0,0-1,0-1,1 1,0-2,0 1,1-1,-1-1,1 0,0 0,8 0,8-2,-2-2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28 931,'166'-24,"121"-6,-285 29,0 0,1 0,-1 1,1-1,-1 1,0 0,1 0,-1 0,1 0,-1 0,1 0,-1 1,1-1,-1 1,0 0,1 0,-1 0,0 0,1 0,-1 0,0 0,0 1,0-1,0 1,0 0,-1-1,1 1,0 0,-1 0,0 0,1 0,-1 0,0 1,0-1,0 0,0 0,0 1,-1-1,1 1,-1-1,1 1,-1-1,0 0,0 1,0-1,0 1,-1-1,1 1,-1 0,-105 107,84-91,-70 45,74-54,1 1,0 1,1 0,0 1,1 0,1 2,0-1,-5 9,18-22,1 0,-1 0,0 0,1 1,-1-1,0 0,1 1,-1-1,1 0,0 1,-1-1,1 0,0 1,0-1,0 1,0-1,0 0,0 1,1-1,-1 1,0-1,1 0,-1 1,1-1,-1 0,1 1,0-1,-1 0,1 0,0 0,0 0,0 0,0 0,0 0,0 0,0 0,0 0,0 0,1 0,-1-1,0 1,0-1,1 1,-1-1,1 1,65 15,-30-15,-1-1,1-2,-1-2,0-1,6-3,122-22,-146 25</inkml:trace>
  <inkml:trace contextRef="#ctx0" brushRef="#br0" timeOffset="-671.372">480 0,'-13'36,"1"0,1 1,3 0,0 0,3 1,1 0,2 0,1 0,2 0,4 20,-3 49,-2-83</inkml:trace>
  <inkml:trace contextRef="#ctx0" brushRef="#br0" timeOffset="-417.49">0 621,'44'0,"42"0,17-5,0-1,-13 0,-11 1,-16 2,-7 1,-10 0,-7 2,-6 0,-8 0</inkml:trace>
  <inkml:trace contextRef="#ctx0" brushRef="#br0" timeOffset="1462.307">1242 452,'-53'203,"19"-68,-6-1,-14 20,21-82,33-65,7-15,11-15,116-220,-84 153,4 2,4 2,57-64,-112 148,-3 0,0 1,0 0,0 0,1-1,-1 1,1 0,-1 0,1 0,-1 0,1 0,0-1,0 1,-1 0,1 1,0-1,0 0,0 0,0 0,0 0,0 1,0-1,0 0,0 1,1-1,-1 1,0-1,0 1,0 0,1 0,-1-1,0 1,0 0,1 0,-1 0,0 0,1 0,-1 1,0-1,0 0,0 1,1-1,-1 0,0 1,0 0,0-1,0 1,0 0,0-1,0 1,0 0,0 0,0 0,0 0,0 0,-1 0,1 0,0 1,1 9,-2-1,0 1,0 0,-1 0,0-1,0 1,-2 0,1-1,-1 0,-1 1,0-1,-2 4,-11 38,13-40,1 0,1 0,0 0,0 0,1 1,1-1,0 0,1 1,0-1,1 3,-2-14,1 0,-1 0,1 0,-1 0,0 0,1 0,-1-1,1 1,0 0,-1 0,1-1,0 1,-1 0,1-1,0 1,0 0,0-1,-1 1,1-1,0 0,0 1,0-1,0 0,0 1,0-1,0 0,0 0,0 0,0 0,0 0,0 0,0 0,0 0,0 0,0 0,0-1,0 1,0 0,0-1,-1 1,1-1,0 1,0-1,0 1,0-1,-1 0,1 1,0-1,-1 0,1 0,39-36,217-293,-235 302,46-41,-66 70,-1-1,1 1,-1 0,0-1,0 1,1 0,-1 0,0 0,0 0,0 0,0 0,0 0,0 0,0 0,-1 1,1-1,0 0,0 1,-1-1,1 0,-1 1,0-1,1 1,-1-1,0 1,0-1,0 1,0-1,0 0,0 1,0-1,0 1,-1-1,1 1,0-1,-1 1,0-1,1 0,-1 1,0-1,1 0,-1 0,-1 1,2 0,-40 218,29 51,12-247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86,'1'-3,"1"0,0 1,0-1,0 0,0 1,0-1,0 1,1 0,-1 0,1 0,0 0,-1 0,1 1,0-1,0 1,0 0,0 0,0 0,2 0,2-2,0 1,0-1,0 2,1-1,-1 1,0 0,1 1,-1-1,1 2,-1-1,1 1,-1 0,1 0,-1 1,0 0,0 1,0-1,0 1,0 1,-1-1,1 1,-1 0,0 1,0-1,0 2,-4-3,0 0,-1 0,1 0,-1 0,1 1,-1-1,0 0,-1 1,1-1,0 1,-1-1,0 1,0-1,0 1,0-1,-1 1,1 0,-1-1,0 0,0 1,0-1,-1 0,1 1,-1-1,0 1,-50 78,51-81,-2 2,0 0,0 0,0 0,1 1,-1 0,1-1,-1 1,1 0,1 0,-1 0,0 0,1 1,0-1,0 0,0 1,1-1,-1 0,1 1,0-1,0 1,1-1,-1 1,1-1,0 0,0 1,1-1,-1 0,1 0,0 0,0 0,0 0,0-1,1 1,0 0,0-1,0 0,2 3,104 38,-90-40</inkml:trace>
  <inkml:trace contextRef="#ctx0" brushRef="#br0" timeOffset="1919.79">1016 396,'-13'-2,"-1"1,1 0,-1 1,0 0,1 1,-1 1,1 0,0 1,0 0,0 1,0 0,0 1,1 1,0 0,0 1,0 0,1 0,0 1,1 1,-1 0,2 0,-1 1,-5 8,-1 4,0 1,2 1,0 0,2 0,1 2,1-1,0 1,3 1,0-1,1 1,2 1,1-1,1 1,1-1,1 1,5 26,-4-42,1-1,1 1,0-1,0 0,2 0,-1 0,1 0,1-1,0 1,0-1,1-1,0 1,1-1,0-1,0 1,1-2,0 1,0-1,1 0,0-1,0 0,1 0,-1-2,1 1,0-1,1-1,-1 0,1 0,-1-1,1-1,0 0,-1 0,1-1,0-1,4 0,19-5,0-2,-1-1,0-1,0-2,-1-1,-1-2,0-1,-2-2,1-1,-2-1,-1-1,-1-2,0 0,-2-2,-1-1,8-12,-23 29,-1-1,-1 1,1-1,-2-1,1 1,-1-1,-1-1,0 1,-1 0,0-1,-1 0,0 0,0 0,-2-1,1 1,-2 0,0-1,0 1,-1 0,0-1,-1 1,-1 0,-2-9,-1 8,-1 0,0 1,-1-1,0 2,0-1,-1 1,-1 0,0 1,-1 0,0 0,0 2,-1-1,0 1,0 1,-1 0,0 1,0 0,-1 1,0 0,1 2,-2-1,1 2,-1-1,-151-4,122 13</inkml:trace>
  <inkml:trace contextRef="#ctx0" brushRef="#br0" timeOffset="2234.985">481 876,'417'-167,"-407"163,-5 0,1 0,0 1,0-1,0 2,1-1,-1 1,1 0,0 0,-1 0,1 1,0 0,0 1,0 0,0 0,0 0,0 1,-1-1,1 2,0-1,0 1,-1 0,1 1,2 1,111 149,-109-145,0 0,0-1,1 0,0-1,0 0,0-1,1 0,0-1,0-1,0 0,0 0,1-1,-1-1,0-1,1 0,-1 0,1-1,12-3,14-13,-28 4</inkml:trace>
  <inkml:trace contextRef="#ctx0" brushRef="#br0" timeOffset="2518.358">1299 1,'-15'9,"-4"9,6 1,5-3</inkml:trace>
  <inkml:trace contextRef="#ctx0" brushRef="#br0" timeOffset="2961.243">1609 114,'23'-16,"-15"9,0 1,0 0,0 1,1-1,0 2,0-1,0 1,0 1,1-1,-1 2,1-1,0 1,10 0,-19 2,0 0,1 0,-1 0,0 1,1-1,-1 0,0 1,1-1,-1 1,0-1,0 1,0-1,1 1,-1 0,0 0,0 0,0-1,0 1,0 0,-1 0,1 0,0 1,0-1,0 0,-1 0,1 0,-1 1,1-1,-1 0,1 0,-1 1,0-1,0 0,0 1,0-1,0 0,0 1,0-1,0 0,0 1,0-1,-1 0,1 1,-1-1,1 0,-1 0,0 2,-29 59,30-61,-10 14,-42 91,51-103,0 0,0 0,0-1,1 1,0 0,-1 0,1 0,0 0,1 0,-1 0,0 0,1 0,0 0,0 0,0 0,0-1,0 1,0 0,1-1,-1 1,1-1,-1 1,1-1,0 0,0 0,1 0,-1 0,0 0,0 0,1 0,-1-1,1 1,0-1,-1 0,1 0,1 0,12 7,1-2,1 0,-1-2,1 1,0-2,0-1,0 0,0-1,0-1,1 0,-1-2,0 0,9-3,1-1,-4 0</inkml:trace>
  <inkml:trace contextRef="#ctx0" brushRef="#br0" timeOffset="3737.454">1693 1158,'-160'288,"222"-371,78-100,-139 181,0 1,-1 0,1-1,0 1,0 0,0 0,0-1,0 1,0 0,0 0,0 0,0 0,0 0,1 0,-1 1,0-1,1 0,-1 1,1-1,-1 0,1 1,-1 0,1-1,-1 1,1 0,-1 0,1 0,-1 0,1 0,-1 0,1 1,-1-1,1 0,-1 1,1-1,-1 1,1-1,-1 1,0 0,1 0,-1-1,0 1,0 0,0 0,1 0,-1 1,0-1,0 0,-1 0,1 0,0 1,0-1,0 1,-1-1,1 0,-1 1,1-1,-1 2,2 5,-2-6,0 0,-1 1,1-1,0 0,1 0,-1 0,0 1,0-1,1 0,0 0,-1 0,1 0,0 0,0 0,0 0,0 0,0 0,0 0,1-1,-1 1,1 0,-1-1,1 1,0-1,-1 1,1-1,0 0,0 0,0 0,0 0,0 0,0 0,0-1,0 1,0-1,0 1,1-1,-1 0,0 0,0 0,0 0,1 0,-1-1,0 1,0 0,0-1,2 0,178-135,-181 135,-1 1,0-1,1 0,-1 0,1 1,-1-1,1 0,-1 0,1 1,0-1,-1 1,1-1,0 0,-1 1,1-1,0 1,0 0,0-1,-1 1,1 0,0-1,0 1,0 0,0 0,0 0,-1 0,1 0,0 0,0 0,0 0,0 0,0 0,0 0,-1 1,1-1,0 0,0 0,0 1,0-1,-1 1,1-1,0 1,-1-1,1 1,0-1,-1 1,1 0,0-1,-1 1,1 0,-1 0,0-1,1 1,-1 0,1 0,-1 0,0 0,0-1,1 1,-1 0,0 0,0 0,0 0,0 0,0 0,0-1,0 1,-1 0,1 1,0 41,-1-35,1 0,0 0,0 0,0-1,1 1,0 0,1 0,0-1,0 1,0-1,1 0,3 6,5 1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0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51,'34'-51,"-32"52,-1-1,1 1,-1-1,1 1,-1 0,0 0,1-1,-1 1,0 0,0 0,0 0,1 1,-1-1,0 0,-1 0,1 1,0-1,0 0,0 1,-1-1,1 1,-1-1,1 1,-1-1,0 1,1-1,-1 1,0-1,0 1,0-1,0 1,0 0,-1-1,1 1,0-1,-1 1,1-1,-1 1,1 0,0 139,-7 0,-16 84,13-126,-61 426,40-326,32-178,7-23,15-34,-18 26,20-36,2 1,1 1,3 1,1 2,3 1,1 1,1 3,2 1,11-6,-34 28,0 2,1-1,1 2,0 0,0 1,1 1,0 1,0 0,1 2,-1 0,1 1,1 1,13 0,-31 3,1 0,-1 0,1 1,-1-1,1 1,-1 0,0 0,1 0,-1 0,0 1,0-1,1 1,-1 0,-1 0,1 0,0 0,0 1,-1-1,1 1,-1-1,0 1,0 0,0 0,0 0,0 0,-1 0,1 1,-1-1,0 0,0 1,0-1,-1 1,1-1,-1 1,0-1,1 1,-2 2,1 7,-1 0,-1-1,0 1,-1-1,0 1,-1-1,0 0,-1 0,0-1,-2 2,-6 11,0 0,-2-1,0-1,-2 0,0-1,-1-1,-1-1,-1 0,-1-2,0 0,-1-1,-1-2,-1 0,0-1,0-2,-1 0,-1-2,0-1,0 0,0-2,-1-1,-16 0,41-5,-1 1,0-1,0 1,0-1,0 0,0 0,1 0,-1-1,0 1,0-1,0 1,0-1,1 0,-1 0,0 0,1-1,-1 1,1-1,-1 1,1-1,0 0,0 0,0 0,0 0,0 0,0 0,0-1,1 1,-1 0,1-1,-1 0,1 1,0-1,0 0,1 1,-1-1,0 0,1 0,0 0,-1 0,1 0,0 1,1-1,-1 0,1-3,5-15,1 2</inkml:trace>
  <inkml:trace contextRef="#ctx0" brushRef="#br0" timeOffset="761.085">1100 870,'-17'37,"1"1,2 1,2 0,2 0,1 1,2 0,2 5,4-42,0 0,1 0,0 0,-1 0,1 0,0 1,0-1,1 0,-1 0,1 0,-1 0,1 0,0 0,0 0,0 0,1 0,-1-1,1 1,-1 0,1-1,0 1,0-1,0 0,0 1,1-1,-1 0,1-1,-1 1,1 0,-1-1,1 1,0-1,0 0,0 0,0 0,0 0,1 0,9 0,-1-1,1-1,0 1,-1-2,1 0,-1-1,1 0,-1 0,0-2,0 1,-1-2,1 1,-1-2,8-5,137-116,-15-14,-141 140,1 1,-1 0,1 0,-1 0,1-1,0 1,-1 0,1 0,0 0,0 0,0 0,0 0,0 0,0 1,0-1,0 0,0 0,0 1,0-1,0 1,0-1,1 1,-1-1,0 1,0 0,1 0,-1 0,0-1,1 1,-1 0,0 0,0 1,1-1,-1 0,0 0,0 1,1-1,-1 1,0-1,0 1,0-1,0 1,1 0,-1-1,0 1,0 0,0 0,-1 0,1 0,0 0,0 0,0 0,-1 0,1 0,0 0,-1 0,1 1,2 80,5 26,-7-104,0-1,1 1,-1 0,1-1,0 1,0-1,0 0,1 0,-1 0,1 0,0 0,0 0,0-1,0 1,0-1,1 0,-1 0,0 0,1 0,0-1,-1 1,1-1,0 0,0 0,2 0,8-1,0-1,0 0,0-1,0-1,0 0,0-1,-1 0,0-1,0-1,0 0,-1-1,1 0,-2-1,1 0,-1-1,0 0,-1 0,0-2,7-9,40-37,-3-3,-2-2,-4-3,-2-1,-3-2,-3-3,5-17,-28 51,-2 0,-1-1,-2-1,-2 0,-1-1,-2 0,-2 0,0-34,-15 15,10 58,0 0,-1 0,1 0,-1 0,1 0,-1 0,1 0,-1 0,0 0,1 0,-1 0,0 0,0 0,0 1,1-1,-1 0,0 1,0-1,0 0,0 1,0-1,0 1,-1 0,1-1,0 1,0 0,0-1,0 1,0 0,-1 0,1 0,0 0,0 0,0 0,0 1,0-1,-1 0,1 1,0-1,0 0,0 1,0-1,0 1,0 0,0-1,0 1,0 0,0 0,-6 7,1 0,-1 0,1 0,1 1,0 0,0 0,1 0,0 0,1 1,-1 0,2 0,0 0,0 0,1 0,0 0,0 0,2 10,-4 59,4 0,3-1,4 1,3-1,4 0,11 32,22 85,-48-149,0-46,-1 1,1 0,0 0,0-1,-1 1,1 0,0 0,-1-1,1 1,-1 0,1-1,-1 1,1-1,-1 1,0 0,1-1,-1 0,0 1,1-1,-1 1,0-1,0 0,1 1,-1-1,0 0,0 0,1 0,-1 1,0-1,0 0,0 0,1 0,-1 0,0 0,0-1,0 1,1 0,-1 0,0 0,0-1,1 1,-1 0,0-1,0 1,1-1,-1 1,1-1,-1 1,0-1,1 1,-1-1,1 0,-56-54,37 33</inkml:trace>
  <inkml:trace contextRef="#ctx0" brushRef="#br0" timeOffset="999.686">1777 588,'43'5,"39"1,14-5,1-2,-7-2,-8 0,-10 1,-6 0,-6 1,-3 0,-1 1,-6 0,-7 0,0 0,-4 0,-7 0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6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1,'-5'5,"0"0,0 0,0 1,1 0,0 0,0 0,1 0,-1 1,1-1,1 1,-1 0,1 0,0 0,1 0,0 0,0 1,0-1,1 0,0 1,1-1,-1 0,1 0,1 0,-1 0,1 0,1 0,-1 0,1 0,2 2,-4-7,0-1,1 0,-1 1,1-1,-1 0,1 0,-1 0,1 0,-1-1,1 1,0 0,0-1,-1 1,1-1,0 1,0-1,0 0,-1 0,1 0,0 0,0 0,0 0,0 0,-1-1,1 1,0-1,0 1,-1-1,1 0,0 1,-1-1,1 0,-1 0,1 0,-1-1,1 1,-1 0,0 0,1-1,-1 1,0-1,0 1,0-1,0 1,-1-1,1 0,0 0,-1 1,1-1,-1 0,1 0,-1 1,0-2,1 1,0 1,0 0,0-1,-1 1,1-1,-1 0,1 1,-1-1,1 1,-1-1,0 0,0 1,0-1,0 1,0-1,0 0,0 1,-1-1,1 0,0 1,-1-1,0 1,1-1,-1 1,0-1,1 1,-1 0,0-1,0 1,0 0,-1 0,1-1,0 1,0 0,-1 0,1 0,0 1,-1-1,1 0,-1 0,1 1,-1-1,1 1,-1-1,1 1,-1 0,0 0,1-1,-1 1,0 0,1 0,-1 1,0-1,1 0,-1 1,1-1,-1 0,1 1,-1 0,0 0,-1 0,1-1,0 1,0 0,0 0,0 0,0 1,0-1,0 0,0 1,1-1,-1 1,0 0,1-1,-1 1,1 0,0 0,0 0,-1 0,1 0,1 0,-1 1,0-1,0 0,1 0,-1 0,1 1,0-1,0 0,0 1,0-1,0 0,0 1,1-1,-1 0,1 1,-1-1,1 0,0 0,0 1,19-7,-19 3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3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429 116,'-11'-4,"-1"0,0 1,0 1,0 0,0 1,0 0,-1 1,1 0,0 1,0 0,0 1,0 0,0 1,0 1,0-1,1 2,0 0,0 0,0 1,1 0,0 1,0 0,0 1,1 0,0 0,1 1,0 0,0 1,1 0,-1 1,-6 12,2 0,0 1,1 0,2 0,0 1,1 1,2-1,1 1,1 1,1-1,1 0,2 1,0-1,2 0,1 1,0-1,3 2,-3-17,1 0,0-1,1 0,0 0,0 0,1-1,0 0,1 0,0 0,0-1,1 0,0 0,0-1,1 0,0 0,0-1,1-1,-1 1,1-2,1 1,-1-1,1-1,-1 0,1 0,0-1,0 0,0-1,0 0,8-1,25-3,-1-2,0-1,0-3,-1-1,0-2,-1-2,0-1,-2-3,1-1,8-7,-10 7,-1-2,0-1,-1-1,-2-3,0 0,-2-3,-1 0,-2-2,5-8,-27 31,0-1,-1-1,0 1,0-1,-1 0,-1 0,0-1,0 1,-1-1,0 0,-1 0,0 0,-1 0,0 0,0 0,-2-1,1 1,-1 0,-1 0,0 0,-1 0,0 0,0 1,-1-1,-1 1,0 0,0 0,-1 0,-2-2,-5-3,-1 1,-1 0,-1 1,0 1,0 0,-1 1,-1 1,0 1,0 0,-1 2,1 0,-2 0,1 2,-1 1,0 0,0 1,0 2,-14-1,-3 2,0 2,0 1,0 1,0 2,1 2,0 1,0 2,1 2,-24 12,10-1</inkml:trace>
  <inkml:trace contextRef="#ctx0" brushRef="#br0" timeOffset="410.604">33 709,'4'-18,"1"0,0 0,1 1,1 0,1 0,0 0,1 1,1 1,0 0,2 0,-1 1,2 0,0 1,0 0,1 1,1 1,0 0,0 1,1 1,0 0,1 1,0 1,0 0,1 2,-1 0,13-2,-22 7,0 0,0 0,0 1,1 0,-1 1,-1 0,1 0,0 1,0 0,-1 0,1 0,-1 1,0 0,0 1,-1 0,1 0,-1 0,0 1,-1-1,1 1,-1 1,0-1,1 4,18 16,-16-18,0-1,1 1,0-2,0 1,0-1,1-1,-1 0,1 0,1-1,-1 0,1 0,-1-1,1-1,0 0,0-1,0 0,0 0,0-1,0 0,0-1,0-1,0 0,0 0,0-1,-1 0,1-1,0-1,-4 4,0-2,0 1,0-1,-1 0,1 0,-1-1,0 1,0-1,0-1,0 1,-1-1,0 0,0-1,0 1,2-4,-5-2</inkml:trace>
  <inkml:trace contextRef="#ctx0" brushRef="#br0" timeOffset="1629.181">1304 680,'-161'253,"155"-234,17-23,21-24,206-190,-198 198,-40 21,1-1,-1 1,1-1,-1 1,1-1,-1 1,1-1,-1 1,1 0,-1-1,0 1,0 0,1-1,-1 1,0 0,0 0,0-1,1 1,-1 0,0 0,0-1,0 1,0 0,0-1,-1 1,1 0,0 0,0-1,0 1,-1 0,1-1,0 1,-1 0,1-1,0 1,-1 0,1-1,-1 1,1-1,-1 1,0-1,1 1,-1-1,0 2,-1 2,-2 3,0 0,1 0,0 0,0 0,1 0,0 1,0-1,1 1,0-1,0 1,0 7,1-14,1 0,-1 0,0 0,0 0,1 0,-1 0,1 0,-1 0,1 0,-1-1,1 1,-1 0,1 0,0 0,0-1,-1 1,1 0,0-1,0 1,0 0,0-1,0 1,0-1,0 0,0 1,0-1,0 0,0 0,0 1,0-1,0 0,0 0,0 0,0 0,0 0,0 0,0-1,0 1,0 0,0-1,0 1,0 0,0-1,0 1,43-23,101-97,-144 118,-1 1,1-1,0 1,0 0,0-1,0 1,0 0,0-1,1 1,-1 0,0 0,1 0,-1 0,0 0,1 1,-1-1,1 0,0 1,-1-1,1 1,-1-1,1 1,0 0,-1 0,1 0,0 0,-1 0,1 0,0 0,-1 0,1 1,0-1,-1 1,1-1,-1 1,1-1,-1 1,1 0,-1 0,1 0,-1 0,0 0,1 0,-1 0,0 1,0-1,0 0,0 1,0-1,0 2,12 57,-13-53,0-1,1 0,-1 0,1 1,1-1,-1 0,1 0,0 0,0 0,1 0,0-1,0 1,0-1,0 0,1 0,0 0,0 0,1-1,-1 1,1-1,3 2,8-2,-2-5</inkml:trace>
  <inkml:trace contextRef="#ctx0" brushRef="#br0" timeOffset="3167.901">2235 229,'151'-23,"113"0,-28 12,-213 11</inkml:trace>
  <inkml:trace contextRef="#ctx0" brushRef="#br0" timeOffset="3368.028">2178 510,'39'0,"36"0,15 0,-3 0,-6 0,-13 0,-8 0,-9 0,-4 0,-5 0,-10 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3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1 254,'516'-30,"-298"3,-183 10,-40 12</inkml:trace>
  <inkml:trace contextRef="#ctx0" brushRef="#br0" timeOffset="244.836">28 451,'25'10,"31"-2,16-2,0-7,-2-3,-3-2,-9-3,-4-1,-7 1,-1 3,-5-3,-3 0,-4 1,-3 3,-2 2,-1 1,0 1,-6 1</inkml:trace>
  <inkml:trace contextRef="#ctx0" brushRef="#br0" timeOffset="696.975">452 0,'10'14,"1"-2,0 1,1-1,0-1,1 0,0-1,1 0,0-1,0-1,1 0,0-1,1 0,-1-1,1-1,0-1,1 0,-1-1,10 0,95 33,-82-21,-25-12,0 1,-1 0,1 0,-1 2,0-1,-1 2,1 0,-1 0,0 1,-1 1,0 0,-1 0,1 1,-2 0,0 1,0 0,0 1,-2 0,1 0,4 13,-12-19,-1-1,0 1,-1 0,1-1,-1 1,0-1,-1 0,1 1,-1-1,0 0,0-1,0 1,-1 0,0-1,0 0,0 0,0 0,-1 0,1-1,-1 0,0 0,0 0,0 0,-1-1,1 0,-1 0,-2 0,6-1,-119 53,92-44,0 2,1 1,0 1,1 1,1 2,1 1,-4 4,6 10,16-15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8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0 809,'49'-17,"-2"-3,0-1,-1-3,15-11,-9 6,-20 11,-6 7,0-2,-1-1,0-1,-1-1,-1-1,-1-1,0-1,-1 0,-1-2,-1-1,-1 0,-1-1,2-6,-7 2,0-1,-2 0,-1-1,-2 0,0 0,-2-1,-4 28,0 1,-1-1,1 1,0-1,-1 0,1 1,-1-1,1 0,-1 0,0 1,0-1,1 0,-2 0,1 1,0-1,0 0,0 0,-1 0,1 1,-1-1,1 0,-1 1,0-1,0 1,0-1,1 1,-2-1,1 1,0-1,0 1,0 0,-1 0,1-1,0 1,-1 0,1 0,-1 0,1 1,-1-1,0 0,1 1,-1-1,0 1,0-1,1 1,-1 0,0 0,0 0,1 0,-1 0,0 0,0 0,0 0,1 1,-2-1,-9 9,0-1,0 2,1-1,0 2,1-1,0 1,1 1,-3 4,2-4,-4 4,1 0,0 1,2 1,0 0,0 0,2 1,0 0,2 1,0-1,1 1,1 1,1-1,0 1,2 0,0 0,2 0,0 6,1-22,1 0,-1 1,1-1,-1 0,1 0,1-1,-1 1,1 0,0-1,0 1,0-1,0 0,1 0,0 0,0-1,0 1,0-1,0 0,1 0,-1-1,1 1,0-1,0 0,0 0,0 0,0-1,3 1,145 11,-119-19,-1-1,1-2,-1-2,-1-1,0-1,-1-2,0-1,-2-1,0-2,0 0,-2-2,-1-2,0 0,-2-1,21-27,-34 39,-1 0,0 0,-1-1,0 0,-1-1,0 1,-1-2,-1 1,0-1,-1 0,0 0,-1 0,-1-1,1-15,-4 29,0 0,0-1,0 1,0 0,-1 0,1 0,-1 0,0 0,1 0,-1 0,0 0,0 0,0 0,0 0,0 0,-1 0,1 1,-1-1,1 1,-1-1,1 1,-1-1,0 1,0 0,0 0,0 0,1 0,-1 0,-1 0,1 1,0-1,0 1,0-1,0 1,0 0,0 0,-1 0,1 0,0 0,0 0,0 0,0 1,0-1,-1 1,1 0,0 0,0 0,0 0,1 0,-1 0,0 0,0 0,1 1,-1-1,0 1,1-1,0 1,-1 0,1 0,-1 1,-13 9,2 0,-1 1,1 1,1 0,1 1,0 0,1 1,0 0,1 0,1 1,1 0,0 1,2-1,0 1,0 1,2-1,0 0,1 1,1 0,1-1,1 1,1 8,0-21,-1 0,2 0,-1 0,1 0,0 0,0 0,0 0,1-1,0 0,0 0,0 0,1 0,-1-1,1 1,0-1,1 0,-1-1,1 1,-1-1,1 0,0-1,0 0,1 1,-1-2,0 1,1-1,-1 0,5 0,6 0,-1 0,1-1,0-1,0 0,0-2,-1 0,0-1,1 0,-1-1,11-6,20-11,-1-3,-1-2,-2-1,0-2,-2-3,-2-1,-1-1,12-17,-37 39,-1-1,0-1,-1 0,-1 0,0-1,-1-1,-1 1,0-2,-1 1,-1-1,-1 1,0-2,-2 1,0 0,0-9,-3 24,1 1,-1-1,0 0,0 0,0 1,-1-1,1 0,-1 1,1-1,-1 0,0 1,0-1,0 1,0-1,0 1,-1-1,1 1,-1 0,0 0,1 0,-1 0,0 0,0 0,0 0,-1 1,1-1,0 1,-1 0,1-1,-1 1,1 0,-1 0,1 1,-1-1,0 0,1 1,-1 0,0-1,0 1,1 0,-1 1,0-1,0 0,1 1,-1-1,1 1,-1 0,-12 8,0 1,0 0,1 1,1 1,0 0,0 0,1 2,1-1,0 1,1 1,1 0,0 1,1 0,1-4,-5 4,2 1,0 0,0 1,2 0,0 1,1 0,1 0,1 0,1 1,0-1,2 1,0 0,1 0,1 0,1 0,1 0,1 0,0 0,1-1,2 0,1 3,-2-14,0 0,0 0,1-1,1 0,-1 0,1 0,0-1,1 0,-1 0,1-1,0 0,1-1,-1 1,1-2,0 1,0-1,0-1,0 1,1-1,7 0,12 2</inkml:trace>
  <inkml:trace contextRef="#ctx0" brushRef="#br0" timeOffset="750.559">2682 47,'-30'11,"1"0,0 2,1 2,0 0,1 2,1 1,1 1,1 1,0 1,-1 4,9-9,1 0,0 1,2 1,0 0,1 1,1 0,1 1,0 0,2 1,0 0,1 0,1 1,2-1,0 1,1 0,0 15,3-28,1 0,0-1,0 1,1-1,0 1,1-1,0 1,0-1,0 0,1-1,1 1,-1-1,1 1,0-1,1-1,0 1,0-1,0 0,1 0,0-1,0 0,0 0,0 0,1-1,0 0,0-1,0 0,0 0,1-1,-1 0,1 0,4 0,10 1,1-1,-1-1,1-1,-1-1,1-2,-1 0,0-1,0-1,-1-1,1-1,-1-1,0-1,-1-1,0-1,14-11,-13 9,-2-1,1-1,-2 0,0-2,-1 0,-1-2,-1 1,0-2,-1 0,-1-1,-2-1,6-11,-11 21,0 0,-2-1,1 1,-1-1,-1-1,0 1,-1-1,-1 1,0-1,0 0,-2 0,0 0,0 0,-1 0,-1 1,0-1,-1 0,-1 1,0 0,0-1,-2 2,-4-11,0 12,0 0,-1 0,0 1,-1 0,0 1,0 1,-1 0,0 0,-1 1,1 1,-1 0,-1 1,1 1,-1 0,1 1,-1 0,0 1,0 1,0 0,0 2,0-1,-1 2,2 0,-1 0,0 2,0 0,-27 3</inkml:trace>
  <inkml:trace contextRef="#ctx0" brushRef="#br0" timeOffset="1087.801">2202 555,'259'-154,"-253"150,0-1,0 1,0 0,1 1,-1 0,1 0,0 0,0 1,0 0,0 0,0 1,1-1,-1 2,0-1,1 1,-1 0,0 1,0 0,1 0,-1 0,0 1,0 0,0 0,0 1,3 2,64 50,-61-49,0 0,0-1,1 0,-1-1,1 0,0-2,0 1,0-2,0 0,11 0,31 3,-32 2</inkml:trace>
  <inkml:trace contextRef="#ctx0" brushRef="#br0" timeOffset="1799.803">3133 725,'-15'25,"6"-12,1 0,1 1,0 0,1 0,0 0,1 1,1 0,0 1,4-16,0-1,1 1,-1 0,0-1,0 1,0 0,1-1,-1 1,0 0,0-1,1 1,-1 0,0-1,1 1,-1 0,0 0,1 0,-1-1,0 1,1 0,-1 0,0 0,1 0,-1 0,1-1,-1 1,1 0,-1 0,0 0,1 0,-1 0,1 0,-1 1,0-1,1 0,-1 0,1 0,-1 0,0 0,1 1,-1-1,0 0,1 0,-1 0,0 1,1-1,-1 0,0 1,0-1,1 0,-1 1,0-1,0 0,1 1,-1-1,0 0,0 1,0-1,0 1,0-1,0 0,26-29,117-143,-140 213,-3-39,0 1,0-1,0 0,0 0,1 0,-1 0,1 1,-1-1,1 0,0 0,0 0,0 0,0 0,0 0,0-1,0 1,1 0,-1 0,1-1,-1 1,1-1,-1 0,1 1,0-1,0 0,0 0,0 0,0 0,0 0,0-1,0 1,0 0,0-1,0 0,1 1,-1-1,0 0,0 0,0 0,0-1,1 1,1-1,89-35,46-53,-39 42,-99 47,0 1,0 0,0 0,-1-1,1 1,0 0,0 0,-1 0,1 0,0 0,-1 0,1 0,-1 0,0 0,1 0,-1 1,0-1,1 0,-1 0,0 0,0 0,0 1,0-1,0 0,0 0,0 0,-1 0,1 0,0 1,-1-1,1 0,-1 0,1 0,-1 1,1-2,-17 56,12-45,1 0,1 0,0 0,0 1,1-1,0 1,1 0,1 0,0-1,0 1,2 1,3 6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44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5 527,'-1'3,"0"0,0 0,1 0,-1 0,1 0,-1 0,1 0,0 0,0 0,1 0,-1 0,0 0,1 0,0 0,0 0,0-1,0 1,0 0,1 0,-1-1,1 1,0-1,-1 1,1-1,0 0,0 0,1 0,-1 0,0 0,1 0,1 0,87 42,-69-43,-1-1,1-1,0-2,0 0,-1-1,1-1,-1 0,-1-2,1-1,-1-1,0 0,-1-1,0-1,-1-1,0-1,14-14,33-30,-2-3,-4-2,-2-3,20-34,-63 82,22-33,-29 38,0 1,1 0,0 0,1 0,0 1,1 1,0 0,0 0,1 1,11-7,-20 14,-1 1,1-1,0 1,0-1,1 1,-1 0,0-1,0 1,0 0,0 1,0-1,0 0,0 0,0 1,0-1,0 1,0 0,0 0,0 0,0 0,-1 0,1 0,0 0,-1 0,1 1,-1-1,1 1,-1-1,1 1,-1-1,0 1,0 0,0 0,0 0,0-1,0 3,27 73,-28-74,9 22,-1 2,-1-1,-2 1,0 0,-2 1,-1-1,-1 0,-2 1,0-1,-2 0,-1 1,-1-2,-2 1,0 0,-2-1,-7 14,1-17,-2-1,0-1,-1 0,-1-1,-1-2,-1 0,0-1,-1 0,-1-2,-1-1,0-1,0-1,-2-1,1-1,-1-2,0 0,-1-2,0-1,0-1,0-1,-1-1,1-2,0 0,-9-3,35 3,0 0,-1 0,1 0,0 0,-1 0,1 0,0 0,0 0,-1-1,1 1,0 0,0-1,-1 1,1-1,0 0,0 1,0-1,0 0,0 0,0 1,0-1,0 0,0 0,1 0,-1 0,0 0,0 0,1-1,-1 1,1 0,-1 0,1 0,-1-1,1 1,0 0,0 0,0-1,0 1,-1 0,2-1,-1 1,0 0,0-1,6-16</inkml:trace>
  <inkml:trace contextRef="#ctx0" brushRef="#br0" timeOffset="311.825">1699 188,'-39'31,"2"2,1 1,2 2,1 1,2 2,1 1,-3 10,-8 43,40-90,0 0,1 0,-1 1,1-1,0 0,0 1,0-1,0 0,1 1,-1-1,1 0,0 0,0 1,0-1,0 0,0 0,1 0,0 0,-1-1,1 1,0 0,0-1,1 1,-1-1,0 1,1-1,0 0,0 0,10 4,1 0,0-1,0 0,0-1,0-1,1 0,0-1,-1 0,1-1,0-1,0-1,-1 0,1-1,7-1,9-5,1-1,-2-1,1-2,-2-1,1-2,-2 0,0-2,-1-1,-1-1,21-20,-36 32,0-2,0 1,0-1,-1-1,0 0,-1 0,0-1,-1 0,0-1,-1 0,0 0,-1 0,0-1,-1 0,-1 0,0 0,0-1,-1 1,-1-4,-3 11,0 1,0 0,0-1,-1 1,0 0,0 0,-1 0,1 0,-1 0,0 1,0-1,-1 1,0 0,1 0,-1 0,0 0,-1 1,1-1,-1 1,1 0,-1 1,0-1,0 1,0 0,-1 0,0 0,-7-2,-1 0,0 1,0 0,0 1,0 1,0 0,-1 1,1 0,-10 2,-97 39,91-26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52,'197'-12,"19"-17,-124 18,-77 27,-14-5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1,'24'9,"28"4,8-6,0-3,-5-4,-8 0,-7-1,-5-1,-9-4,-9-1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1,'9'43,"9"24,1 5,-3-4,0-10,-1-9,-5-9,-3-6,2-8,-1-5,-2-5</inkml:trace>
  <inkml:trace contextRef="#ctx0" brushRef="#br0" timeOffset="247.809">1 536,'38'0,"37"0,11-4,-6-3,-5 1,-12 1,-11 2,-10 1,-7 1,-9-4,-5-2,-6 2</inkml:trace>
  <inkml:trace contextRef="#ctx0" brushRef="#br0" timeOffset="653.531">114 762,'112'-6,"-85"2,0 2,0 1,1 1,-1 1,0 1,19 5,-44-7,-1 0,1 1,-1-1,0 0,1 0,-1 1,1-1,-1 1,0-1,1 1,-1 0,0-1,0 1,0 0,1 0,-1 0,0 0,0 0,0 0,0 0,0 0,-1 1,1-1,0 0,-1 0,1 1,0-1,-1 0,0 1,1-1,-1 1,0-1,1 0,-1 1,0-1,0 1,0-1,-1 1,1-1,0 1,0-1,-1 0,1 1,-1-1,1 0,-1 1,0-1,1 0,-1 0,0 1,0-1,0 0,0 0,0 0,0 0,0 0,0 0,-1 0,-89 76,78-68,0 0,1 1,-1 0,2 1,0 0,0 1,1 0,0 0,-5 11,13-21,1 0,0 0,-1 0,1 0,0 0,0 0,1 0,-1 0,0 0,1 1,-1-1,1 0,0 0,0 1,-1-1,2 0,-1 0,0 1,0-1,1 0,-1 0,1 1,0-1,-1 0,1 0,0 0,0 0,1 0,-1 0,0 0,1-1,-1 1,1 0,-1-1,1 1,0-1,0 1,-1-1,1 0,0 0,0 0,0 0,1 0,-1 0,0-1,0 1,0-1,1 1,-1-1,18 1,-1 0,1-1,0-1,-1-1,1-1,-1 0,0-2,0 0,0-1,-1-1,2-1,4-1</inkml:trace>
  <inkml:trace contextRef="#ctx0" brushRef="#br0" timeOffset="1387.165">819 819,'12'-14,"0"-1,-1 0,0-1,-2 0,0-1,0 0,2-10,30-54,-7 28,2 3,2 0,42-40,-20 35,-58 56,-1 0,1 0,0-1,-1 1,1 0,-1 0,1 1,-1-1,1 0,-1 0,0 1,0-1,0 1,1-1,-1 1,-1-1,1 1,0 0,0 0,-1-1,1 1,-1 0,1 0,-1 0,0-1,1 1,-1 0,0 0,-1 0,1 0,0 0,0-1,-1 1,1 0,-1 1,-30 175,30-162,-1-10,1 0,0 1,1-1,-1 0,1 1,0-1,1 0,0 1,0-1,0 0,1 0,0 0,0 0,0 0,1 0,2 4,-2-9,-1-1,1 0,-1 1,0-1,1 0,-1 0,1 0,-1-1,1 1,-1-1,1 1,-1-1,0 0,1 0,-1 0,0 0,0 0,0 0,0-1,0 1,0-1,0 0,0 1,-1-1,1 0,0 0,-1 0,0 0,1 0,-1 0,0-1,0 0,46-60,81-90,10 31,-137 121,0-1,0 1,0 0,0 0,0 1,0-1,0 0,0 0,0 0,1 1,-1-1,0 1,1-1,-1 1,0-1,1 1,-1 0,0-1,1 1,-1 0,1 0,-1 0,0 0,1 1,-1-1,1 0,-1 0,0 1,1-1,-1 1,0-1,0 1,1 0,-1-1,0 1,0 0,0 0,0 0,0 0,0 0,0 0,0 0,0 0,-1 0,1 1,0-1,-1 0,1 0,-1 1,1-1,-1 0,1 1,-1-1,0 1,0 0,-29 147,20-116,1 1,3 0,0 0,2 1,2-1,1 1,2 7,14-2,-3-28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48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48,'-1'272,"-27"-62,11-87,-12-23,24-98,2-6</inkml:trace>
  <inkml:trace contextRef="#ctx0" brushRef="#br0" timeOffset="3982.993">0 48,'76'15,"-19"-2,0-2,1-3,0-2,33-3,158-49,-52-3,-168 41</inkml:trace>
  <inkml:trace contextRef="#ctx0" brushRef="#br0" timeOffset="4487.495">706 669,'300'-53,"-299"52,1 1,-1-1,1 0,0 1,-1-1,1 1,0 0,-1-1,1 1,0 0,-1 0,1 0,0 0,-1 0,1 1,0-1,0 0,-1 1,1-1,-1 1,1 0,-1 0,1-1,-1 1,1 0,-1 0,0 0,1 0,-1 1,0-1,0 0,0 1,0-1,0 0,0 1,0-1,0 1,-1-1,1 1,0 0,-1-1,0 1,1 0,-1-1,0 1,0 0,0-1,0 1,0 1,-11 11,-1 0,0 0,0-2,-2 1,0-2,0 1,-1-2,0 0,-12 5,-32 24,57-39,1 0,-1 1,1-1,-1 1,1 0,-1-1,1 1,0 0,-1 0,1 0,0 0,-1 0,1 0,0 0,0 1,0-1,0 0,0 1,0-1,1 1,-1-1,0 0,1 1,-1 0,1-1,0 1,-1-1,1 1,0 0,0-1,0 1,0-1,0 1,0 0,0-1,1 1,-1-1,1 1,-1 0,1-1,0 1,-1-1,1 0,0 1,0-1,0 0,0 1,0-1,0 0,0 0,1 0,-1 0,0 0,1 0,0 0,16 3,0-1,0 0,0-2,1 0,-1-1,0-1,1 0,1-2,107-25,-97 18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5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198 710,'-15'43,"-4"34,1 8,3-5,5-12,3-12,4-12,6-7,4-6,-1-3,0-2,3-1,-5-4,-2-5</inkml:trace>
  <inkml:trace contextRef="#ctx0" brushRef="#br0" timeOffset="400.549">0 823,'12'-10,"17"-18,1 2,1 2,1 0,1 2,2 2,0 1,10-3,-41 20,1 0,-1 0,1 0,-1 0,1 1,0 0,-1 0,1 0,0 1,0-1,0 1,-1 0,1 1,0-1,0 1,0 0,-1 0,1 1,0-1,-1 1,1 0,-1 0,0 0,0 1,0 0,0-1,0 2,0-1,-1 0,1 1,-1-1,0 1,0 0,-1 0,1 0,-1 0,1 2,-1 1,0-1,0 1,-1 0,0 0,0 0,-1-1,1 1,-2 0,1 0,-1 0,0 0,0 0,-1-1,0 1,0 0,-1-1,1 0,-1 1,-1-1,1 0,-1-1,0 1,-1-1,1 1,-1-1,0-1,0 1,-1-1,1 0,-7 4,-137 94,146-100,0 0,0-1,0 1,0 1,0-1,1 0,-1 1,1-1,0 1,0 0,0-1,0 1,0 0,1 0,-1 1,1-1,0 0,0 0,0 1,0-1,0 1,1-1,0 0,-1 1,1-1,1 1,-1-1,0 1,1-1,0 1,0-1,0 0,0 1,0-1,1 0,-1 0,1 0,0 0,0 0,0 0,0-1,1 1,-1-1,2 1,157 144,-109-114,-37-33</inkml:trace>
  <inkml:trace contextRef="#ctx0" brushRef="#br0" timeOffset="868.514">650 484,'11'-5,"0"1,0 0,1 0,-1 1,1 1,0 0,0 1,0 0,0 0,0 2,0-1,8 3,-19-3,0 0,0 1,0-1,0 1,0-1,0 1,0-1,0 1,0 0,0-1,0 1,0 0,0 0,-1 0,1 0,0 0,-1 0,1 0,0 0,-1 0,0 0,1 0,-1 0,1 0,-1 0,0 0,0 1,0-1,0 0,0 0,0 0,0 0,0 1,0-1,0 0,-1 0,1 0,0 0,-1 0,1 0,-1 0,1 0,-1 0,0 0,1 0,-1 1,-32 47,-18 30,50-76,0 0,1 0,-1-1,0 1,1 0,-1 0,1 0,0-1,0 1,0 0,0 0,1 0,-1 0,1-1,0 1,-1 0,1 0,1-1,-1 1,0-1,1 1,-1-1,1 0,-1 1,1-1,0 0,0 0,0 0,1 0,-1-1,1 2,2 0,1 0,-1 0,1 0,0-1,-1 0,1 0,0 0,0-1,1 0,-1 0,0-1,0 0,0 0,0 0,1 0,-1-1,0 0,0-1,5-1,9-4</inkml:trace>
  <inkml:trace contextRef="#ctx0" brushRef="#br0" timeOffset="1861.812">847 1359,'70'-32,"-1"-2,-1-4,-3-2,-1-3,22-22,-58 40,-1-1,-2-2,-1 0,0-2,-3 0,1-3,-14 20,-1 1,0-1,0-1,-2 1,0-1,0 0,-1 0,-1 0,0-1,-1 1,-1-4,0 17,-1-1,0 1,0 0,0-1,0 1,0 0,0-1,0 1,0 0,-1-1,1 1,0 0,-1-1,1 1,-1 0,1 0,-1 0,0-1,1 1,-1 0,0 0,0 0,0 0,0 0,0 0,0 1,0-1,0 0,0 0,-1 1,1-1,0 1,0-1,-1 1,1-1,0 1,-1 0,1-1,0 1,-1 0,1 0,0 0,-1 0,1 1,0-1,-1 0,1 0,0 1,-1-1,1 1,0-1,0 1,0-1,-1 1,1 0,0 0,0 0,0 0,0-1,0 1,0 1,-17 11,2 1,0 1,0 0,2 1,0 0,1 1,0 1,1 0,1 1,1 0,1 0,1 1,0 1,2-1,0 1,1 0,1 0,1 1,1 5,1-19,0-1,1 0,0 0,0 0,1 1,0-1,0 0,0 0,1 0,0 0,1 0,-1-1,1 1,1-1,-1 1,1-1,0 0,1-1,-1 1,1-1,0 0,0 0,1 0,0-1,0 1,0-1,0-1,0 1,1-1,-1-1,1 1,0-1,0 0,0 0,5 0,9 1,1-1,-1-1,0-1,1 0,-1-2,0 0,0-2,0 0,0-1,0-2,-1 0,0-1,-1 0,10-7,9-8,-1-1,-1-2,-1-2,-1-1,-2-2,5-8,-33 37,-1-1,0 0,1 0,-2 0,1 0,0-1,-1 1,1-1,-1 0,0 0,0 0,0 0,-1 0,0 0,0 0,0 0,0 0,0-1,-1 1,0 0,0-1,0 1,0 0,-1-1,-1 4,-1 0,0 1,1 0,-1-1,1 1,-1 0,0 0,1 1,-1-1,1 1,-1-1,1 1,-1 0,1 0,-1 0,1 0,-1 0,1 0,0 1,0-1,0 1,0 0,0 0,0-1,0 1,1 0,-1 1,-3 0,1 1,-1 0,1-1,0 2,1-1,-1 0,1 1,-1-1,1 1,1 0,-1 0,1 0,0 1,0-1,0 1,1-1,0 1,0-1,0 1,1-1,0 1,0 0,0-1,1 1,0 0,0-1,0 1,1-1,-1 1,1-1,1 0,-1 0,1 0,0 0,0 0,5 2,1 0,-1 0,1-1,0 0,1-1,0 0,0-1,0 1,0-2,0 0,1 0,-1-1,1 0,0-1,0 0,0 0,0-2,-1 1,1-1,0-1,0 0,-1 0,1-1,-1 0,0-1,0-1,0 1,0-1,8-6,3-1,1-1,-2-1,0-1,0-1,-2 0,0-1,-1-1,0-1,-2-1,0 0,-1 0,6-15,-18 31,0 1,0-1,0 0,0-1,-1 1,1 0,-1 0,-1-1,1 1,0 0,-1-1,0 1,0-1,0 1,-1-1,1 1,-1 0,0-1,-1 1,1 0,-1 0,1 0,-1 0,-1-2,-1 6,0-1,1 1,-1 0,0 0,1 1,-1-1,0 1,1 0,-1 0,1 0,-1 0,1 0,0 1,-1 0,1-1,0 1,0 0,0 1,0-1,1 0,-1 1,1 0,-1 0,1-1,0 1,0 1,-1 0,-4 5,1 1,-1 0,1 0,1 1,0 0,1 0,0 0,0 1,1-1,1 1,0-1,1 1,0 0,0 0,1 2,1-7,-1-1,1 1,0 0,0 0,1-1,-1 1,2-1,-1 1,1-1,0 0,0 0,0 0,1 0,0-1,0 1,1-1,0 0,0-1,0 1,0-1,0 0,1 0,0 0,0-1,0 0,6 2,-5-2,1-1,0 0,0 0,0-1,0 0,0 0,1-1,-1 0,0 0,0-1,0 0,0-1,0 1,0-2,0 1,-1-1,1 0,-1-1,1 1,-1-2,0 1,-1-1,1 0,-1 0,0-1,0 1,2-6,3-6</inkml:trace>
  <inkml:trace contextRef="#ctx0" brushRef="#br0" timeOffset="2751.516">2710 427,'98'-30,"-29"15,-68 17,0 0,0 0,0 0,0 0,-1 0,1 0,-1 0,1 0,-1 0,0 0,0 0,0 0,0 0,0 1,0-1,-1 0,1 0,-1 0,1 0,-1 0,0 0,0 0,0-1,0 1,0 0,0 0,-1 0,1-1,0 1,-1-1,1 1,-1-1,0 0,0 1,0 0,-31 38,27-34,0 0,0 0,1 1,0 0,0 0,0 0,1 0,0 1,1-1,0 1,-1 2,4-8,0 0,0 0,0 0,0 0,0 0,0 0,1-1,-1 1,1 0,-1 0,1 0,0 0,0-1,-1 1,1 0,1-1,-1 1,0 0,0-1,0 0,1 1,-1-1,1 0,-1 1,1-1,0 0,-1 0,1-1,0 1,0 0,-1 0,1-1,0 1,0-1,0 0,0 1,0-1,0 0,0 0,79-2,-58-5,-3-1</inkml:trace>
  <inkml:trace contextRef="#ctx0" brushRef="#br0" timeOffset="15657.516">3641 654,'-27'3,"1"2,0 1,1 0,-1 3,2 0,-1 1,1 1,0 1,2 2,-1 0,1 1,1 2,1 0,1 1,0 0,1 2,1 0,1 2,1-1,0 2,2 0,1 0,1 1,1 1,5-16,1 0,0 1,0 0,1-1,1 1,-1 0,2 0,-1 1,1-1,1 0,0 0,0 0,1 1,1-1,0 0,0 0,0 0,2 0,-1-1,1 1,0-1,1 0,0 0,1 0,0-1,0 0,1 0,-1 0,4 1,3-1,1 0,0-1,0-1,1 0,0-1,0-1,0 0,0-1,0-1,1 0,0-1,-1 0,1-2,-1 0,7-1,19-4,-1-3,0-1,0-1,-2-3,11-5,5-6,-1-2,-2-2,0-3,-3-1,0-3,32-33,-65 56,-1-1,-1-1,0 0,-1-1,0 0,-1-1,-1 0,-1 0,7-18,-14 27,1 1,-1-1,0 1,0-1,-1 0,0 1,-1-1,0 0,0 0,0 0,-1 1,0-1,-1 0,1 1,-2-1,1 1,-1 0,0-1,0 1,-1 0,0 1,-1-1,1 1,-1 0,0 0,-3-2,-10-6,-1 0,0 2,-1 0,0 1,-1 1,0 1,-1 1,0 0,0 2,-1 1,0 1,0 0,0 2,0 1,0 0,0 2,0 1,0 1,0 0,1 2,-1 1,1 1,0 0,1 2,0 0,-3 3,-148 106,129-84</inkml:trace>
  <inkml:trace contextRef="#ctx0" brushRef="#br0" timeOffset="16069.577">3246 1105,'35'-31,"1"2,2 2,1 1,12-5,-48 30,8-7,1 1,0 0,1 1,-1 0,1 1,0 1,1 0,-1 1,1 0,-1 1,1 0,0 1,0 1,1 0,-9 2,0 0,-1 1,0-1,1 1,-1 0,0 0,-1 0,1 1,0 0,-1 0,0 0,0 1,0-1,-1 1,1 0,-1 0,0 0,-1 0,1 0,-1 1,0-1,0 1,-1 0,1 3,22 44,-21-48,0 1,0-1,1-1,-1 1,1-1,0 1,1-1,-1 0,1 0,0-1,0 0,0 1,0-2,0 1,1 0,-1-1,1 0,0-1,-1 1,1-1,0 0,0 0,0-1,0 0,3 0,22 1,-1-1,0-2,1-1,-1-1,29-9,-40 8</inkml:trace>
  <inkml:trace contextRef="#ctx0" brushRef="#br0" timeOffset="16735.795">4544 1021,'-238'342,"437"-554,-187 199,-8 8,-1 1,1 0,0 0,0 0,0 0,1 1,-1 0,1 0,-1 0,1 0,0 0,1 1,-1 0,0 0,0 1,1 0,0-1,-4 4,0 0,0 0,-1 0,0 0,1 0,-1 0,0 0,0 1,0-1,0 0,0 1,-1-1,1 0,-1 1,1-1,-1 1,0-1,0 1,0-1,0 1,-1-1,1 1,-1-1,1 0,-1 1,0-1,0 0,0 1,0-1,0 0,-1 0,1 0,-1 0,1 0,-1 0,0 0,0 0,-1 5,2-6,-1 0,1 1,0-1,0 0,1 1,-1-1,0 1,0-1,1 1,-1-1,1 1,-1-1,1 1,0 0,-1-1,1 1,0 0,0-1,0 1,0 0,1-1,-1 1,0 0,1-1,-1 1,1-1,0 1,-1-1,1 1,0-1,0 1,0-1,0 0,0 1,0-1,0 0,1 0,-1 0,0 0,1 0,-1 0,0 0,1 0,-1-1,1 1,0-1,-1 1,1-1,-1 1,1-1,0 0,-1 0,1 0,0 0,-1 0,1 0,0 0,-1 0,1-1,0 1,-1-1,1 1,-1-1,2 0,125-78,32-38,-159 116,0 1,-1-1,1 1,-1-1,1 1,-1-1,1 1,0-1,-1 1,1 0,0 0,0-1,-1 1,1 0,0 0,-1 0,1 0,0 0,0 0,-1 0,1 0,0 0,0 0,-1 0,1 0,0 0,0 1,-1-1,1 0,0 0,-1 1,1-1,0 1,-1-1,1 1,-1-1,1 1,-1-1,1 1,-1-1,1 1,-1 0,1-1,-1 1,0 0,1-1,-1 1,0 0,0-1,1 1,-1 0,0 0,0-1,0 1,0 0,0 0,0-1,0 1,0 0,-8 56,5-43,3-11,-4 69,4-70,0 0,0-1,0 1,0 0,1 0,-1-1,1 1,-1 0,1-1,0 1,-1-1,1 1,0-1,0 1,0-1,0 1,1-1,-1 0,0 0,0 0,1 1,-1-1,1 0,-1-1,1 1,-1 0,1 0,0-1,-1 1,1-1,0 1,0-1,-1 0,1 0,0 1,0-1,0-1,14-1</inkml:trace>
  <inkml:trace contextRef="#ctx0" brushRef="#br0" timeOffset="17236.555">4488 117,'14'-13,"2"1,0 0,0 1,1 1,0 1,1 0,0 1,0 1,1 1,0 0,0 2,0 0,7 0,-24 4,0-1,0 1,-1 0,1 0,0 0,-1 0,1 0,0 0,0 0,-1 1,1-1,0 0,-1 1,1 0,0-1,-1 1,1 0,-1 0,1 0,-1 0,0 0,1 0,-1 0,0 0,0 1,1-1,-1 0,0 1,-1-1,1 1,0-1,0 1,0-1,-1 1,1 0,-1-1,0 1,1 0,-1 0,0-1,0 1,0 0,0 0,0-1,0 1,-1 0,1-1,-1 1,1 0,-1-1,1 1,-1-1,0 1,0 0,0-1,0 0,0 1,-123 117,121-118,1 1,-1-1,0 1,1 0,-1 0,1 0,0 0,0 1,0-1,0 0,0 1,0 0,0-1,1 1,0 0,-1 0,1 0,0 0,0 0,1 0,-1 0,1 0,-1 0,1 1,0-1,0 0,0 0,1 0,-1 0,1 0,0 0,0 1,0-2,0 1,0 0,0 0,1 0,0 0,-1-1,1 1,2 1,6 1,0-1,0-1,1 1,0-2,-1 1,1-2,0 1,0-1,0-1,0 0,0-1,0 0,6-1,17 0,23 0,-32 2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3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367 118,'303'-1,"-42"-48,-202 34,-58 14,0 1,0-1,0 0,-1 1,1-1,0 1,0-1,0 1,0-1,0 1,0 0,0-1,0 1,0 0,0 0,0 0,0 0,0 0,0 0,0 0,0 0,0 0,0 0,0 1,0-1,0 0,0 1,0-1,0 1,-1-1,1 1,0-1,0 1,0-1,0 1,-1 0,1 0,0-1,-1 1,1 0,-1 0,1 0,-1 0,1 0,-1 0,1-1,-1 1,0 0,0 0,0 0,1 0,-1 0,0 0,0 0,0 1,0-1,-72 175,61-142,0 1,3 0,0 1,3 0,0 0,3 0,1 0,2 0,2 18,35 195,-27-68,-11-180,1 1,-1-1,0 0,0 0,1 0,-1 0,0 0,0 0,0 1,-1-1,1 0,0 0,0 0,-1 0,1 0,0 0,-1 0,1 0,-1 0,0 0,1 0,-1 0,0 0,1 0,-1 0,0-1,0 1,0 0,0 0,0-1,0 1,0-1,0 1,0-1,0 1,0-1,0 0,0 1,0-1,0 0,0 0,0 0,-1 0,1 0,0 0,0 0,0 0,0 0,0-1,0 1,-1-1,-144-107,125 98,-1 0,0 1,0 1,-1 1,0 2,0 0,0 1,0 1,-1 1,0 2,1 0,-1 1,1 2,-1 0,-6 3,12-3,1 0,0 2,0 0,0 1,0 0,1 2,0 0,1 0,0 2,0 0,1 0,0 1,0 1,2 1,0 0,0 0,-5 9,16-20,0-1,0 1,0 0,0-1,1 1,-1 0,1 0,-1 0,1 0,0 0,-1-1,1 1,0 0,0 0,0 0,1 0,-1 0,0 0,1 0,-1 0,1-1,0 1,-1 0,1 0,0-1,1 2,8 8</inkml:trace>
  <inkml:trace contextRef="#ctx0" brushRef="#br0" timeOffset="415.81">594 598,'522'-146,"-388"113,-132 35,0-1,1 1,-1 0,0 0,0 0,0 0,0 1,-1-1,1 0,-1 1,1-1,-1 1,0-1,0 1,0 0,0 0,0-1,-1 1,1 0,-1 0,0 0,1 0,-2-1,1 1,0 0,0 0,-1 0,0 0,1-1,-1 1,0 0,-1 0,0 2,-5 22,2-13,0 1,1 0,1 1,0-1,1 1,1-1,0 1,1-1,1 1,1-1,0 1,0-1,2 1,1 2,8 7</inkml:trace>
  <inkml:trace contextRef="#ctx0" brushRef="#br0" timeOffset="762.326">1497 908,'0'201,"17"-247,-4-24,-3 9,2 0,3 2,3-1,2 2,8-14,-16 47,-9 16,1 0,0 0,0 0,1 1,0 0,0 0,1 0,0 1,1-1,3-2,1 5</inkml:trace>
  <inkml:trace contextRef="#ctx0" brushRef="#br0" timeOffset="1014.894">1976 739,'0'33,"0"22,0 5,0-7</inkml:trace>
  <inkml:trace contextRef="#ctx0" brushRef="#br0" timeOffset="1269.176">2032 428,'0'0</inkml:trace>
  <inkml:trace contextRef="#ctx0" brushRef="#br0" timeOffset="1541.972">2485 626,'-13'15,"0"0,1 2,1-1,1 2,0-1,1 1,1 0,1 1,1 0,0 0,1 1,1 0,1-1,1 7,2-21,0-1,1 0,0 1,-1-1,2 0,-1 0,0 0,1 0,0 0,0 0,0 0,0-1,0 1,1-1,0 1,0-1,0 0,0 0,0 0,1 0,-1-1,1 0,-1 1,1-1,0 0,0-1,0 1,0-1,1 0,-1 0,0 0,1 0,6 0,1 0,-1 0,1-1,-1-1,1 0,-1-1,0 0,0 0,0-1,0 0,10-5,17-12,0-1,-2-2,0-2,-1-1,-2-1,-1-2,-1-2,-2 0,16-23,-25 29,-2 1,0-2,-2 0,-1-2,-1 1,-1-1,-2-1,-1-1,-1 1,-1-1,-2-1,-1 1,-2-1,-1 0,-1-8,-1 29,0 0,-1 0,0 1,-1-1,0 0,-1 0,0 1,0 0,-1-1,0 1,-1 1,0-1,0 0,-1 1,0 0,0 1,-1-1,0 1,0 1,-1-1,0 1,0 1,0-1,-1 1,0 1,0-1,0 2,0-1,-9-1,5 3,-1 1,0 0,1 1,-1 1,1 0,-1 1,1 0,-1 1,1 1,0 0,0 1,1 0,-1 1,1 0,0 1,1 0,0 1,0 0,1 1,0 0,0 1,1 0,0 1,1-1,0 2,0 0,-5 6,1 1,1 1,1 0,1 0,0 1,2 0,0 0,1 1,1 0,2 0,-1 8,3-17,0 1,1-1,0 0,1 0,1 0,0 0,1 0,0-1,1 1,0-1,1 1,1-2,0 1,0 0,1-1,0 0,1-1,1 0,7 8,-1-6,0 0,0-1,1 0,1-2,0 0,0-1,0 0,1-2,0 0,1-1,-1-1,1 0,2-1,250 4,-208-9,-13 1</inkml:trace>
  <inkml:trace contextRef="#ctx0" brushRef="#br0" timeOffset="2412.111">3726 541,'-249'89,"204"-71,44-17,-148 74,142-70,0-1,0 1,1 1,-1-1,1 1,1 0,-1 0,1 1,0 0,0 0,1 0,0 0,0 1,1 0,0 0,0-1,1 2,-1 3,2-7,1 0,-1-1,1 1,1 0,-1-1,0 1,1-1,0 1,0-1,1 1,-1-1,1 0,0 1,0-1,0 0,1 0,-1 0,1-1,0 1,0-1,1 1,-1-1,1 0,-1 0,1-1,0 1,0-1,0 0,4 2,2 0,0-1,0 0,0 0,0-1,0 0,0-1,0 0,1-1,-1 0,1 0,-1-1,0-1,2 0,16-7,0-1,0-1,0-1,-2-2,22-14,-37 22,12-8,0-1,-1-1,0 0,-2-2,0-1,6-8,-2 6,-11 38,-15 31,0-43,1 1,-1-1,1 0,0 0,1 1,-1-1,1 0,0 1,1-1,-1 0,1 1,0-1,0 0,1 0,-1 0,1 0,0 0,1 0,-1 0,1-1,0 1,0-1,0 0,1 1,-1-2,1 1,0 0,0-1,1 0,-1 0,3 2,2-4,0 1,1-1,-1-1,0 0,1 0,-1-1,0 0,0 0,0-1,0 0,0-1,0 0,0-1,-1 1,1-2,-1 1,0-1,-1 0,1-1,1-1,132-136,-104 85,-31 80,-7-4,11 123,-8-136,-1 0,1 0,0 0,0 0,0-1,1 1,-1-1,1 1,0-1,0 0,1 0,0 0,-1-1,1 1,0-1,0 0,1 0,-1 0,1-1,-1 0,1 0,0 0,0 0,0-1,4 2,-3-4,0 0,0-1,0 1,-1-1,1 0,-1-1,1 1,-1-1,0 0,0 0,0-1,0 1,-1-1,1 0,-1-1,0 1,0-1,-1 0,1 1,-1-1,0-1,-1 1,1 0,-1-1,0 0,0 1,-1-1,1-4,6-7,4-11,2 1,1 0,1 1,1 1,1 0,2 1,0 2,1 0,2 0,0 2,10-6,-30 25,0 0,0 0,0-1,0 2,0-1,0 0,0 1,0-1,0 1,0 0,0 0,0 0,0 0,0 1,0-1,0 1,0 0,0 0,0 0,0 0,0 0,0 1,-1 0,1-1,0 1,-1 0,0 0,1 0,-1 0,0 1,0-1,0 0,0 1,-1 0,1-1,-1 1,0 0,1 0,-1 0,0 0,-1 0,1 0,-1 0,1 1,48 207,-3 116,-37-222,-5 0,-7 76,3-174,-1-1,1 1,-1 0,0-1,-1 1,0 0,0-1,0 0,-1 0,0 1,0-2,-1 1,1 0,-1-1,-1 1,1-1,-1 0,0-1,0 1,0-1,0 0,-1 0,0 0,0-1,0 0,0 0,0-1,0 0,-1 0,1 0,-1-1,-5 1,7-1,1 0,-1 0,0 0,0-1,0 1,0-1,0 0,0-1,1 1,-1-1,0 0,0 0,0-1,1 0,-1 1,1-1,-1-1,1 1,0-1,0 1,0-1,0 0,0-1,1 1,0-1,-1 0,1 1,0-1,1-1,-1 1,1 0,0-1,0 1,0-1,1 1,-1-1,1-1,0-17,0 0,2-1,0 1,2 0,1 0,0 0,2 0,1 1,0 0,2 0,0 1,1 0,2 0,0 1,1 1,1 0,3-2,53-63,-42 52</inkml:trace>
  <inkml:trace contextRef="#ctx0" brushRef="#br0" timeOffset="3462.979">0 1416,'123'-22,"0"4,1 6,0 6,13 5,346-24,47 24,289-9,29-10,-231-6,-27-4,-55 32,-511-2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113 198,'6'3,"0"1,0-1,0 0,1 0,-1-1,1 0,-1 0,1 0,0-1,-1 0,1 0,0-1,0 1,0-2,0 1,26 2,170 26,-102-27,-90 8,-15-3</inkml:trace>
  <inkml:trace contextRef="#ctx0" brushRef="#br0" timeOffset="283.734">0 480,'39'5,"31"6,9 1,-5-1,-9-3,-11-2,-11-3,-7-1,-5-2,-3-5,-6-2</inkml:trace>
  <inkml:trace contextRef="#ctx0" brushRef="#br0" timeOffset="920.275">367 0,'299'232,"-296"-230,0 0,0 1,-1 0,1 0,0 0,-1 0,0 0,0 0,0 1,0-1,-1 1,1-1,-1 1,0 0,0-1,0 1,0 0,-1 0,0 0,0 0,0 0,0-1,0 1,-1 0,1 0,-1 0,0-1,-1 1,1 0,0-1,-3 4,-76 105,59-87,-116 137,-6-34,59-65,76-54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3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706 367,'0'0,"1"0,-1-1,0 1,0-1,1 1,-1-1,0 1,0-1,0 1,0-1,0 1,0-1,0 1,0-1,0 1,0-1,0 1,0 0,0-1,0 1,0-1,-1 1,1-1,0 1,0-1,0 1,-1-1,1 1,0 0,-1-1,1 1,0 0,-1-1,1 1,0 0,-1-1,1 1,-1 0,1 0,-1 0,1-1,-1 1,1 0,0 0,-1 0,1 0,-1 0,1 0,-1 0,1 0,-1 0,1 0,-1 0,1 0,-1 0,1 0,-1 0,1 1,-23-7,1 2,-1 1,0 1,0 1,0 0,0 2,-3 1,-31 0,-128 15,177-16,0 1,0 1,0-1,0 1,0 0,1 1,-1 0,1 0,0 1,0-1,1 2,-1-1,1 1,0 0,1 0,-1 0,1 1,1 0,-1 0,1 0,0 1,2-3,0 0,0 0,0 1,0-1,1 0,0 1,0-1,1 1,-1-1,1 1,0 0,1-1,-1 1,1-1,0 1,1-1,-1 0,1 1,0-1,1 0,-1 0,1 0,0-1,0 1,0 0,1-1,0 0,-1 0,1 0,1 0,-1-1,1 0,-1 0,1 0,0 0,0-1,0 0,2 1,16 2,1-1,-1-1,1 0,-1-2,1-1,-1-1,6-2,35 0,-43 2,3 0,-40 8,5-4,-55 14,1 4,1 2,1 3,0 3,50-22,0 2,0-1,1 1,0 1,1 0,0 1,1 0,0 1,-8 11,15-19,0 1,0-1,0 1,1 0,0 0,0 0,0 0,0 0,1 0,0 1,0-1,0 1,1-1,0 0,0 1,0-1,1 1,-1-1,1 0,1 1,-1-1,1 0,0 0,0 0,0 0,1 0,0 0,2 2,2-1,1 0,1-1,-1 0,1-1,0 1,0-2,0 1,0-1,1-1,-1 0,1 0,0-1,-1 0,1 0,0-1,0-1,-1 0,1 0,0 0,7-4,68-18,-60 11</inkml:trace>
  <inkml:trace contextRef="#ctx0" brushRef="#br0" timeOffset="507.78">451 0,'-20'49,"2"0,1 2,-8 50,-2 5,-72 245,-16 50,86-209,34-152,4-28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4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1,'-17'30,"-135"335,87-232,63-130,-1 0,1 1,0-1,0 1,0 0,1 0,-1-1,1 1,0 0,0 0,0 1,1-1,0 0,-1 0,1 0,1 0,-1 0,1 0,-1 0,1 0,0 0,0 0,1 0,-1 0,1 0,0-1,0 1,0-1,1 1,-1-1,1 0,0 0,0 0,0 0,0 0,0-1,1 1,-1-1,1 0,-1 0,3 0,15 2,1-1,-1-2,0 0,1-1,-1-1,18-3,73-18,-102 26,-5 1</inkml:trace>
  <inkml:trace contextRef="#ctx0" brushRef="#br0" timeOffset="283.909">0 282,'24'0,"18"0,6 0,0 0,-4 0,-4 0,-4 0,-4 0,-2 0,-1 0,-2 0,1 0,-1 0,0 0,1 0,0 0,-5 0</inkml:trace>
  <inkml:trace contextRef="#ctx0" brushRef="#br0" timeOffset="681.929">819 395,'14'0,"15"0,6 0,4 0,-2-4,-1-3,-3 1,-1 2,-2 0,-1 2,-1 1,0 0,-1 1,-4 5,-11 2,-7-1</inkml:trace>
  <inkml:trace contextRef="#ctx0" brushRef="#br0" timeOffset="930.629">875 593,'29'-5,"19"-1,6 0,-1 1,-5 1,-6 2,-10 1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1,'1'1,"0"0,1 1,-1-1,0 1,0-1,0 1,-1-1,1 1,0 0,-1-1,1 1,-1 0,1 0,-1-1,0 1,0 0,0 0,0 0,0-1,0 1,0 0,0 0,-1-1,1 1,-1 0,1 0,-1-1,0 1,0-1,0 1,0 0,-1 0,2-1,-16 40,-2-2,-1 0,-2-1,-2-1,-2-1,-26 30,37-50,1 0,0 1,1 1,1 0,1 0,0 1,2 0,0 1,-2 10,9-26,0 0,1-1,-1 1,1 0,0 0,0-1,0 1,1 0,-1 0,1-1,0 1,0-1,0 1,1-1,-1 1,1-1,0 0,0 1,0-1,0 0,1 0,-1-1,1 1,0 0,-1-1,1 0,0 1,1-1,-1-1,0 1,0 0,1-1,-1 1,1-1,0 0,-1 0,1-1,0 1,0-1,26 3,0-2,0-1,-1-1,1-2,0-1,0-1,19-7,-19 6,32-19,-49 14</inkml:trace>
  <inkml:trace contextRef="#ctx0" brushRef="#br0" timeOffset="269.984">0 311,'19'5,"31"-3,16-3,1 0,0 0,-7-1,-9 1,-4-4,-5-2,-4 1,-5 1,-2 2,-7 1</inkml:trace>
  <inkml:trace contextRef="#ctx0" brushRef="#br0" timeOffset="769.449">791 424,'14'-1,"0"1,1 0,-1 1,1 1,-1 0,0 1,0 0,0 2,0-1,-1 1,0 1,4 3,-15-8,0 0,-1 0,1 1,-1-1,1 1,-1-1,1 1,-1-1,0 1,0 0,0 0,0-1,0 1,0 0,0 0,-1 0,1 0,-1 0,1 0,-1 0,0 0,0 0,0 0,0 1,0-1,0 0,-1 0,1 0,-1 0,1 0,-1 0,0 0,0 0,1-1,-1 1,-1 0,1 0,0-1,0 1,-1 0,-65 65,56-59,1 1,-33 32,43-40,-1 0,1 0,-1 0,1 0,-1 0,1 0,-1 0,1 0,0 0,0 0,0 0,-1 0,1 0,0 0,0 0,0 0,1 0,-1 0,0 0,0 0,0 0,1 0,-1 0,1 0,-1 0,1 0,-1 0,1 0,-1 0,1 0,0 0,0-1,-1 1,1 0,0-1,0 1,0 0,0-1,0 1,-1-1,1 1,0-1,0 0,0 1,0-1,1 0,-1 0,0 0,0 0,13 4,1-2,-1 0,0-1,0 0,1-1,-1-1,0 0,1-1,-1 0,0-1,10-4,23-3,-23 6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1,'-12'108,"10"-96,0-1,0 1,1 0,0 0,1 0,1 0,0-1,0 1,4 11,-4-19,0 0,1 0,-1 0,1 0,0-1,0 1,0 0,0-1,1 0,0 1,-1-1,1 0,0 0,1 0,-1-1,0 1,1-1,0 0,-1 0,1 0,0 0,0-1,0 0,0 0,0 0,0 0,0 0,1-1,0 1,8-4,-1 0,0-1,0 0,0-1,-1 0,1-1,-1 0,0 0,-1-2,0 1,0-1,-1-1,1 1,-2-2,0 1,0-1,0 0,3-8,5-5,-13 18,0-1,0 1,0-1,1 1,0 0,0 1,0-1,1 1,0 0,-1 0,1 0,1 0,-1 1,0 0,1 0,0 1,0-1,4 0,-6 4,0 0,-1 0,1 1,0 0,0 0,-1 0,1 0,-1 0,0 0,0 1,0 0,0 0,0 0,0 0,-1 0,2 3,12 10,-11-10,0-1,0 0,1 0,0-1,0 0,0 0,0 0,0-1,1 0,0 0,-1-1,1 0,0 0,0 0,1-1,-1 0,0 0,0-1,0 0,1 0,-1-1,0 0,0 0,0-1,0 1,0-2,0 1,0-1,-1 0,5-3,1 0,0-1,0 0,-1-1,0 0,0-1,-1 0,0-1,-1 0,0-1,0 0,-1 0,3-7,-3 2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1,'0'13,"0"105,5-1,8 23,0 85,6-122,-18-101,0 0,0 1,0-1,0 0,0 1,0-1,0 0,1 0,-1 0,1 0,-1 0,1-1,0 1,0 0,0-1,0 1,0-1,0 0,0 1,1-1,-1 0,0 0,1-1,-1 1,0 0,1-1,-1 0,1 1,-1-1,1 0,-1 0,1 0,-1-1,1 1,-1-1,1 1,-1-1,3-1,160-119,-162 120,0 1,1 0,-1 0,0 0,1 0,-1 1,0-1,0 1,1 0,-1 0,0 0,0 0,0 0,0 1,0-1,0 1,-1 0,1 0,0 0,-1 0,0 1,1-1,-1 1,0-1,0 1,0 0,-1-1,1 1,-1 0,1 0,-1 1,0-1,0 0,0 0,-1 0,1 1,-1-1,0 0,0 3,11 23,20 43,-21-54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1 245,'21'-2,"0"-1,0-1,0 0,-1-2,0 0,0-1,0-1,-1-1,0-1,-1 0,0-2,0 0,4-5,-19 15,-1 0,1 0,0-1,-1 1,1-1,-1 0,0 0,0 0,0 0,0 0,-1 0,1 0,-1-1,0 1,0 0,0-1,0 1,-1-1,1 0,-1 1,0-1,0 1,0-1,0 1,-1-1,1 1,-1-1,0 1,0-1,-1 1,1 0,-1-1,1 1,-1 0,0 0,0 0,0 0,-1 1,1-1,-1 0,1 1,-1 0,0 0,-4 1,1 2,0-1,-1 1,1-1,0 2,0-1,0 1,0 0,0 0,0 1,0-1,0 1,1 1,0-1,0 1,0 0,0 0,0 0,1 1,0 0,-1-1,2 2,-2 0,-8 8,1 1,0 0,1 1,1 0,0 1,1 0,1 0,0 1,2 0,0 0,-1 7,7-20,0-1,0 1,0-1,0 1,1-1,0 0,0 1,0-1,0 0,1 1,-1-1,1 0,0 0,0 0,1-1,-1 1,1 0,0-1,0 0,0 1,1-1,-1 0,1-1,-1 1,1-1,0 0,0 1,0-2,0 1,0 0,0-1,1 0,-1 0,1 0,-1 0,0-1,4 0,16 2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1 287,'197'-266,"-172"246,-14 44,-11-11,-1-9,0 1,0 0,0-1,1 1,0 0,0 0,0-1,1 1,0 0,-1 0,2-1,-1 1,0-1,1 1,0-1,0 0,0 1,1-1,-1 0,1 0,0-1,0 1,0-1,1 1,-1-1,1 0,0 0,0-1,0 1,0-1,0 0,1 0,-1 0,3 0,5-2,0-1,0 0,0-1,0-1,-1 1,1-2,-1 0,0 0,0-1,0 0,-1-1,0-1,0 1,0-1,-1-1,0 0,0 0,-1-1,0 0,-1 0,2-4,4-4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5,'29'129,"113"272,-39-127,-102-274,-1-1,0 0,1 1,-1-1,0 0,1 1,-1-1,1 1,-1-1,1 1,-1-1,1 1,0-1,-1 1,1-1,0 1,-1 0,1-1,0 1,-1 0,1-1,0 1,-1 0,1 0,0 0,0 0,-1 0,1 0,0 0,0 0,-1 0,1 0,0 0,0 1,-1-1,1 0,0 0,-1 1,1-1,0 0,-1 1,1-1,0 1,-1-1,1 1,-1-1,1 1,-1-1,1 1,-1 0,0-1,1 1,-1-1,1 1,-1 0,0 0,0-1,0 1,1 0,-1 0,0-1,0 1,0 0,0 0,0-1,0 1,0 0,0-1,-1 1,1 1,71-197,-22 93,-4-1,25-93,-22-15,-45 197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6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1,'-37'87,"31"-76,-159 250,163-257,0 0,0 0,1 1,0-1,0 0,0 1,0-1,1 1,0-1,0 1,0-1,0 1,1-1,-1 1,1-1,1 1,-1-1,0 0,1 0,0 1,0-1,0 0,1-1,-1 1,1 0,0-1,0 1,0-1,0 0,1 0,-1 0,1-1,0 1,0-1,1 1,14 8,0 0,1-2,0 0,1-1,-1-1,14 3,-24-8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41,'43'0,"34"-4,8-3,-5 1,-12 2,-12 0,-11 2,-9 1,-5 0,-3-3,-2-3,-5 6,-11 3,-7 1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58,'38'-4,"32"-3,9-3,1-2,-9 3,-11 2,-12 3,-3 1,-6 2,-4 1,-3 0,-7 0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6,'-20'23,"0"0,1 1,2 1,0 0,2 1,0 1,2 1,2 0,-8 24,18-47,0 1,0-1,0 0,1 0,-1 0,1 0,0 1,1-1,0 0,-1 0,2 0,-1 0,0 0,1 0,0 0,0 0,1-1,-1 1,1-1,0 0,0 1,0-1,1-1,0 1,-1 0,1-1,1 0,-1 0,0 0,1 0,-1-1,1 0,0 0,0 0,4 1,9 2,1 0,-1-1,1-1,0-1,0 0,0-2,0 0,0-1,0-1,-1-1,1 0,-1-2,1 0,-1-1,0-1,-1 0,0-1,0-1,-1-1,8-6,-17 11,5-1,0-1,-1 0,1-1,-2 0,1 0,-1-1,-1-1,1 0,-2 0,1-1,-1 0,-1 0,0 0,-1-1,0-1,-1 1,0-1,1-5,-8 10,0 0,0 0,-1 0,0 0,0 0,0 1,-1 0,-1 0,1 0,-1 0,0 1,-1-1,1 1,-1 0,0 1,-1 0,1 0,-1 0,0 1,-1 0,1 0,0 1,-1 0,0 0,0 1,-3-1,-129-18,103 21</inkml:trace>
  <inkml:trace contextRef="#ctx0" brushRef="#br0" timeOffset="3630.884">565 35,'0'-5,"-5"-1,-6-1,-6 2,-6 2,-2 1,-3 1,4 5,1 2,-1 1,5 3,9 0,12-2,5-1</inkml:trace>
  <inkml:trace contextRef="#ctx0" brushRef="#br0" timeOffset="4180.932">1 289,'0'-1,"1"0,0 0,0 0,0 0,0 0,1 0,-1 0,0 0,0 0,0 1,1-1,-1 1,0-1,1 1,-1-1,1 1,-1 0,0-1,1 1,-1 0,1 0,-1 0,0 0,1 1,-1-1,1 0,-1 0,0 1,1-1,-1 1,0-1,1 1,0 0,13 2,140-22,-14 3,-1-7,28-12,-2 0,365-54,-431 73,-58 10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4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170 227,'116'13,"40"-3,82-34,-159 24,-79 1</inkml:trace>
  <inkml:trace contextRef="#ctx0" brushRef="#br0" timeOffset="265.38">1 537,'38'5,"37"-4,10-1,-4-1,-6-5,-12-2,-11 1,-10 1,-7 2,-5 2,-3-4,-6-1</inkml:trace>
  <inkml:trace contextRef="#ctx0" brushRef="#br0" timeOffset="797.033">282 1,'243'82,"-199"-68,-22-8,1 1,-1 1,0 0,-1 2,0 1,0 1,-1 0,-1 2,8 6,-22-14,0-1,0 1,-1 0,1 0,-1 1,-1-1,1 1,-1 0,-1 0,1 0,-1 0,0 1,-1-1,0 0,0 1,0-1,-1 1,0-1,-1 1,1-1,-1 1,-1-1,0 0,0 1,0-1,-1 0,0 0,-4 6,-12 16,-2-2,-1 0,-1-1,-1-1,-1-1,-1-2,-2 0,-6 2,-171 113,171-93,23-22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0,'5'101,"5"0,14 59,-7-50,13 98,-3-102,-27-105,0-1,1 1,-1 0,0-1,0 1,1-1,-1 1,0-1,1 1,-1-1,0 1,1-1,-1 1,1-1,-1 1,1-1,-1 0,1 1,-1-1,1 0,-1 0,1 1,0-1,-1 0,1 0,-1 0,1 0,0 0,-1 1,1-1,0 0,-1-1,1 1,-1 0,1 0,0 0,-1 0,1 0,-1-1,1 1,0 0,-1 0,1-1,-1 1,1 0,-1-1,1 1,-1-1,0 1,1-1,-1 1,1-1,-1 1,0-1,1 1,-1-1,0 0,21-38,-18 32,154-387,-85 183,-69 187</inkml:trace>
  <inkml:trace contextRef="#ctx0" brushRef="#br0" timeOffset="271.344">621 621,'-4'34,"-3"15,1 5,1-3,2-9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1 255,'29'0,"28"-5,10-1,-2 0,-2 1,-7 2,-9 0,-7-3,-6-1,-3 1,-3 1,-1 2,-5 1</inkml:trace>
  <inkml:trace contextRef="#ctx0" brushRef="#br0" timeOffset="245.001">199 1,'10'38,"3"28,-1 7,-2-5,-3-8,-8-10,-3-8,-1-7,5-10,2-3,2-7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452 143,'0'569,"0"-559,0-1,-1 1,-1 0,1 0,-1-1,-1 1,0-1,0 0,-1 1,-4 5,-2 0</inkml:trace>
  <inkml:trace contextRef="#ctx0" brushRef="#br0" timeOffset="302.827">1 200,'43'-14,"43"-10,17-6,0 3,-8 1,-11 5,-9 6,-8 0,-11 4,-10 3,-8 2,-6 4,-8 6,-8 7,-7 2</inkml:trace>
  <inkml:trace contextRef="#ctx0" brushRef="#br0" timeOffset="767.594">1016 623,'-4'10,"-3"17,1 9,1 4,-3-6,-1-4,2-1,2-2,1 0,2 0,1-10,1-7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34,'0'109,"5"-1,4 1,13 39,16 16,-22-99,-16-64,0-1,0 1,0-1,1 1,-1 0,0-1,1 1,-1-1,0 1,1-1,-1 0,1 1,-1-1,1 1,-1-1,1 0,-1 1,1-1,-1 0,1 1,-1-1,1 0,0 0,-1 0,1 0,-1 0,1 1,0-1,-1 0,1 0,0 0,-1-1,1 1,-1 0,1 0,0 0,-1 0,1 0,-1-1,1 1,-1 0,1-1,-1 1,1 0,-1-1,1 1,-1-1,1 1,-1 0,1-1,-1 1,0-1,1 0,-1 1,0-1,0 1,1-1,-1 1,0-1,0 0,0 1,0-1,0 1,21-42,-20 39,54-139,-30 74,2 1,3 1,3 1,24-33,46-65,-94 142</inkml:trace>
  <inkml:trace contextRef="#ctx0" brushRef="#br0" timeOffset="451.379">480 598,'165'-32,"-165"32,1 0,0 0,0 0,0 0,-1 0,1 0,0 0,0 0,-1 0,1 0,0 0,0 0,-1 1,1-1,0 0,-1 0,1 1,0-1,-1 1,1-1,0 1,-1-1,1 1,-1-1,1 1,-1-1,1 1,-1 0,1-1,-1 1,0 0,1-1,-1 1,0 0,0-1,1 1,-1 0,0 0,0-1,0 1,0 0,0 0,0-1,0 1,0 0,0 0,-1-1,1 1,0 0,0 0,-1-1,1 1,0 0,-1-1,1 1,-1 0,1-1,-1 1,1-1,-1 1,1 0,-32 39,31-39,-11 12,-49 65,59-75,1 0,-1 0,1 0,0 0,0 0,1 0,-1 0,1 1,0-1,-1 0,1 0,1 1,-1-1,0 0,1 0,-1 0,1 0,0 0,0 1,1-1,-1-1,0 1,1 0,0 0,0-1,0 1,0 0,2 1,5 2,1-1,0 0,1 0,-1-1,1 0,0-1,0 0,1-1,-1 0,0 0,1-1,-1-1,0 0,1-1,-1 0,1-1,-1 0,0 0,0-2,0 1,-1-1,2-1,72-24,-59 23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1 283,'53'0,"22"0,3 0,-7 0,-10 0,-12 0,-8 0,-7 0,-4 0,-8-5,-7-2</inkml:trace>
  <inkml:trace contextRef="#ctx0" brushRef="#br0" timeOffset="255.112">284 0,'-5'38,"-2"28,1 7,1-5,6-8,4-10,0-8,4-7,1-5,-2-2,3-6,0-2,-2 0,-3-3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0 428,'24'0,"17"0,8 0,-2 0,-2 0,-5 0,-4 0,-4 0,-2 0,-1 0,-2-5,1-1,-1 0,0 1,1 2,0 1,-5 0</inkml:trace>
  <inkml:trace contextRef="#ctx0" brushRef="#br0" timeOffset="225.971">0 711,'39'0,"31"0,14 0,-3 0,-10 0,-13 0,-11 0,-14 0</inkml:trace>
  <inkml:trace contextRef="#ctx0" brushRef="#br0" timeOffset="1346.39">1242 33,'0'34,"0"25,0 12,0-1,0-7,0-11,0-8,0-7,0-6,0-2,0-2,0-1,0 1,0-1,-5-3,-1-7</inkml:trace>
  <inkml:trace contextRef="#ctx0" brushRef="#br0" timeOffset="1596.588">790 146,'48'-14,"40"-10,15-1,-1 4,-8 1,-16 4,-10 4,-13 4,-11 4,-8 3,-5 5,-8 3</inkml:trace>
  <inkml:trace contextRef="#ctx0" brushRef="#br0" timeOffset="2066.416">1552 428,'212'79,"-210"-78,1 0,-1 0,1 1,-1-1,0 1,0 0,1 0,-1-1,0 1,-1 1,1-1,0 0,-1 0,1 1,-1-1,0 1,1-1,-1 1,-1 0,1-1,0 1,-1 0,1 0,-1-1,0 1,0 0,0 0,0-1,0 1,-1 0,1 0,-1 0,0-1,1 1,-1-1,-1 1,1 0,0-1,-1 0,1 1,-1-1,0 0,1 0,-1 0,0 0,-1 0,1 0,-2 1,-196 139,199-142,0 1,0 0,0-1,0 1,0 0,0 0,0 0,0 0,1 0,-1 0,0 0,1 0,-1 0,0 0,1 1,-1-1,1 0,0 0,-1 0,1 1,0-1,0 0,0 0,0 1,0-1,0 0,0 1,0-1,0 0,1 0,-1 1,1-1,-1 0,1 0,-1 0,1 0,-1 0,1 1,0-1,0 0,0-1,-1 1,1 0,0 0,0 0,0 0,0-1,1 1,-1 0,0-1,0 1,0-1,0 1,1-1,0 0,74 11,-46-13,-1-2,1 0,-1-3,0 0,21-9,-42 13,16-4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6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0 116,'4'-3,"15"-12,1 0,1 2,0 0,0 1,2 2,-1 0,1 1,1 1,1 1,-21 7,1 0,-1 0,1 0,-1 1,1 0,-1 0,1 0,-1 0,0 1,0 0,1-1,-1 2,-1-1,1 0,0 1,0 0,-1 0,0 0,1 0,-1 0,-1 1,1-1,0 1,-1 0,0 0,1 0,0 3,47 49,-41-51,2-1,-1 0,0-1,1 0,0-1,-1 0,1 0,0-1,0-1,0 0,0 0,0-1,0 0,0-1,-1-1,1 1,0-2,-1 1,6-4,29-5,-27 11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3.5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1835,'112'-191,"8"5,9 5,7 7,43-35,-8 34,-57 59,88-114,-196 221,-1 5,-1 0,-1-1,1 0,-1 0,0 0,0 0,0-1,-1 1,1-1,-1 1,-1-1,1 0,0-3,-3 8,0 0,-1 0,1 0,0 1,0-1,0 0,0 1,-1-1,1 1,0-1,0 1,-1 0,1 0,0-1,-1 1,1 0,-1 0,1 0,0 0,-1 1,1-1,0 0,-1 0,1 1,0-1,0 1,-1-1,1 1,0 0,0-1,0 1,0 0,0 0,0 0,0 0,0 0,0 0,0 0,0 0,1 0,-1 1,-33 22,0-2,-1-1,-1-1,-1-2,-4-1,-84 36,124-53,0 0,-1 0,1 0,0 1,0-1,0 1,0-1,0 1,0-1,0 1,0-1,0 1,0 0,0 0,0 0,0-1,0 1,1 0,-1 0,0 0,1 0,-1 0,1 0,-1 0,1 1,-1-1,1 0,0 0,-1 0,1 0,0 1,0-1,0 0,0 0,0 0,0 1,1-1,-1 0,0 0,0 0,1 0,-1 0,1 0,-1 1,1-1,-1 0,1 0,0 0,0-1,-1 1,1 0,0 0,0 0,1 0,58 42,-54-40,28 16,4 2,0 2,-2 1,0 2,13 13,-48-38,-1 0,0 0,1 1,0-1,-1 0,1 0,0 0,-1 0,1 0,0 0,0 0,0 0,0 0,0-1,0 1,0 0,0 0,0-1,1 1,-1-1,0 1,0-1,1 1,-1-1,0 0,0 0,1 0,-1 0,0 0,1 0,-1 0,0 0,1 0,-1 0,0-1,0 1,1 0,-1-1,0 0,0 1,0-1,0 1,0-1,0 0,0 0,0 0,0 0,0 0,0 0,2-13,-1 0,0-1,-1 1,-1-1,0 0,-1 1,-1-1,0 1,-1 0,0 0,-1 0,-3-4,2 2,0 1,-2 0,0 0,0 1,-2 0,1 0,-2 1,-4-5,11 13,-2 0,1 0,0 1,-1-1,0 1,0 0,0 0,-1 1,1-1,-1 1,0 1,0-1,0 1,0 0,0 0,-1 1,1 0,-1 0,1 0,0 1,-1 0,-1 0,-10 4</inkml:trace>
  <inkml:trace contextRef="#ctx0" brushRef="#br0" timeOffset="374.912">1694 1,'-16'4,"0"2,1 0,0 1,0 1,1 0,0 1,0 0,1 1,0 1,1 0,0 1,1 0,0 0,1 2,0-1,1 1,1 0,0 1,1 0,1 0,-1 4,5-10,1-1,0 1,1-1,-1 1,2 0,-1-1,1 1,1 0,0-1,0 1,0-1,1 0,0 0,1 0,0 0,0-1,0 1,1-1,1 0,-1 0,2 0,2 4,1-1,0 0,1 0,0-1,0-1,1 0,0-1,1 0,-1 0,1-2,1 1,9 1,-3-4,0-1,0-1,1 0,-1-2,0-1,0 0,1-1,-2-1,1-1,0-1,-1-1,0 0,-1-2,1 0,-2-1,1 0,-2-2,1 0,-2-1,1 0,-2-2,10-10,-18 19,0 1,-1-1,0 0,0 0,0 0,0-1,-1 0,0 1,-1-2,1 1,-2 0,1-1,-1 1,0-1,0 0,-1 0,0 1,0-1,-1 0,0 0,-1 0,1 0,-2 0,1 0,-1 1,0-1,-1 0,1 1,-2 0,1-1,-1 1,0 1,-2-4,-5 0,-1 1,0 0,-1 0,1 1,-1 1,-1 0,0 1,0 1,0 0,0 1,-1 0,1 1,-1 0,-13 1,-13-3</inkml:trace>
  <inkml:trace contextRef="#ctx0" brushRef="#br0" timeOffset="716.985">1185 227,'33'-8,"1"2,0 2,-1 1,1 1,0 2,0 2,0 1,2 1,-18-2,280 12,82-14,-141-2,-35 2,-163 16,-30-4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9.9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1753,'88'-169,"-39"101,59-82,82-84,122-120,64-86,-333 370,-62 77,-301 155,235-142,85-20,1 0,-1 0,0 0,1 0,-1 0,0 0,1 0,-1 0,0 1,1-1,-1 0,0 0,1 0,-1 0,0 1,1-1,-1 0,0 0,0 1,1-1,-1 0,0 1,0-1,0 0,1 1,-1-1,0 0,0 1,0-1,0 0,0 1,0-1,0 0,0 1,0-1,0 0,0 1,0-1,0 1,0-1,0 0,0 1,0-1,0 0,0 1,0-1,-1 0,1 1,0-1,0 0,0 1,-1-1,1 0,0 0,0 1,-1-1,1 0,0 0,-1 0,1 1,0-1,-1 0,1 0,0 0,-1 0,1 0,35 17,-30-15,64 26,-36-16,0 1,-1 3,-1 0,27 19,38 28,-95-62,-1-1,1 1,-1-1,1 0,0 1,-1-1,1 0,0 0,0 1,-1-1,1 0,0 0,-1 0,1 0,0 0,0 0,-1 0,1 0,0 0,-1-1,1 1,0 0,-1 0,1-1,0 1,-1 0,1-1,0 1,-1 0,1-1,-1 1,1-1,-1 1,1-1,-1 0,1 1,-1-1,1 1,-1-1,0 0,1 1,-1-1,0 0,0 1,0-1,1 0,-1 1,0-1,0 0,0 0,0 1,0-1,0 0,0 0,-1 1,1-1,0 0,0 1,0-1,-1 0,1 0,-2-52,-1 26,-2 0,0 0,-2 0,-1 1,-1 0,-1 0,-13-22,-58-86,64 125,13 15</inkml:trace>
  <inkml:trace contextRef="#ctx0" brushRef="#br0" timeOffset="372.435">1835 31,'-39'5,"0"2,0 2,1 1,0 2,-12 7,41-17,0 2,1 0,-1 0,1 0,0 1,1 0,-1 0,1 1,0 0,0 1,1-1,0 1,0 0,1 1,-1 0,2-1,-1 2,1-1,0 0,1 1,0 0,0 0,1 0,0 0,1 0,0 0,0 0,1 0,0 1,1-1,0 0,0 0,1 0,0 0,1 0,2 5,-1-6,1 0,0-1,1 1,0-1,0-1,0 1,1-1,0 0,0 0,1-1,0 0,0 0,0-1,0 0,0-1,1 1,0-2,0 1,5 0,7 1,0-1,0-1,0-1,0-1,0-1,0-1,0 0,3-2,-10 0,0 0,0-1,0 0,-1-1,1 0,-1-1,-1-1,0 0,0-1,0 0,-1-1,0 0,-1-1,0 0,-1 0,-1-1,1 0,-2-1,0 0,0 0,-1-1,-1 1,0-1,-1-1,0 1,-2 0,1-1,-2 0,0 1,0-9,-2 17,0-1,-1 0,1 1,-1-1,0 1,-1-1,0 1,0 0,0 0,-1 0,1 1,-2-1,1 1,0 0,-1 0,0 0,0 1,0 0,-1 0,0 0,1 0,-1 1,-1 0,1 0,0 1,-3-1,-15-3</inkml:trace>
  <inkml:trace contextRef="#ctx0" brushRef="#br0" timeOffset="704.866">1214 172,'116'20,"-86"-19,192 9,107-14,108-24,-331 23,-89-1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113 227,'59'21,"176"-15,69-34,-171 33,-116 2</inkml:trace>
  <inkml:trace contextRef="#ctx0" brushRef="#br0" timeOffset="281.604">1 481,'43'0,"43"0,12 0,-6 0,-14 0,-16 0,-13 0,-10 0,-7 0,-4 0,-2 0,-1 0,0 0,1 0,1-5,-5-1</inkml:trace>
  <inkml:trace contextRef="#ctx0" brushRef="#br0" timeOffset="746.744">480 1,'51'44,"138"39,-88-45,-9 23,-90-59,0 1,0-1,0 1,0 0,0-1,0 1,-1 0,0 0,1 0,-1 1,0-1,-1 0,1 0,0 0,-1 1,0-1,0 0,0 1,0-1,0 0,-1 1,1-1,-1 0,0 0,0 0,0 0,-1 0,1 0,-1 0,1 0,-1 0,-1 0,-9 12,-2 0,1-1,-2-1,0 0,-1-1,0 0,0-2,-18 9,-24 18,3-3,39-26,0 1,0 1,1 0,0 0,1 2,0 0,1 1,1 0,0 0,0 2,1-1,1 2,1-1,0 2,2 5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0 368,'53'-5,"27"-2,5 1,-8 1,-12 2,-12 0,-10 2,-8 1,-5 5,-7 1</inkml:trace>
  <inkml:trace contextRef="#ctx0" brushRef="#br0" timeOffset="216.925">29 678,'43'-5,"34"-1,13 0,-4-4,-12 0,-13 2,-8 2,-8 2,-7 2,-5 1,-8 1</inkml:trace>
  <inkml:trace contextRef="#ctx0" brushRef="#br0" timeOffset="579.353">1270 1,'-28'359,"29"-68,-13-239,6-52</inkml:trace>
  <inkml:trace contextRef="#ctx0" brushRef="#br0" timeOffset="828.473">876 1,'38'0,"37"0,15 0,-2 0,-8 0,-7 0,-11 0,-7 0,-8 0,-2 0,-4 0,-4 0,-4 0,-2 0,-8 0</inkml:trace>
  <inkml:trace contextRef="#ctx0" brushRef="#br0" timeOffset="1435.196">1581 481,'31'0,"-8"-2,0 2,0 1,0 1,-1 0,1 2,-1 1,15 5,-36-10,0 0,1 0,-1 1,0-1,0 0,0 1,0-1,0 1,0 0,0-1,0 1,0 0,0 0,0-1,0 1,-1 0,1 0,0 0,0 0,-1 0,1 0,-1 0,1 0,-1 0,1 0,-1 1,0-1,0 0,1 0,-1 0,0 0,0 1,0-1,0 0,0 0,-1 0,1 1,0-1,0 0,-1 0,1 0,-1 0,1 0,-1 0,1 0,-1 0,0 0,0 0,1 0,-1 0,0 0,0 0,0-1,0 1,-56 43,54-42,-6 3,-1 0,2 1,-1 1,1-1,0 1,0 1,1 0,-1 0,2 0,0 1,0-1,0 2,1-1,0 0,1 1,-3 8,7-15,0 0,0 0,1-1,-1 1,1 0,-1-1,1 1,0 0,0-1,0 1,1-1,-1 0,0 1,1-1,0 0,-1 0,1 0,0 0,0 0,0 0,0 0,0-1,1 1,-1-1,1 1,-1-1,1 0,-1 0,1 0,0 0,83 16,10-38,-75 17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1 120,'0'0,"1"-1,-1 1,0 0,1 0,-1-1,1 1,-1 0,1 0,-1 0,1 0,-1 0,0 0,1 0,-1-1,1 1,-1 1,1-1,-1 0,1 0,-1 0,1 0,-1 0,1 0,-1 0,1 1,-1-1,0 0,1 0,-1 1,1-1,-1 0,0 1,1-1,-1 0,0 1,1-1,-1 0,0 1,0-1,1 1,-1-1,0 0,0 1,0-1,0 1,0-1,1 1,-1-1,0 1,0-1,0 1,0-1,0 1,0-1,-1 1,1-1,0 1,0-1,0 0,0 1,124 484,-76-320,-48-164,-1 0,1-1,0 1,1 0,-1 0,0 0,0 0,0-1,0 1,1 0,-1 0,0 0,0-1,1 1,-1 0,1-1,-1 1,1 0,-1-1,1 1,-1 0,1-1,0 1,-1-1,1 1,0-1,-1 1,1-1,0 0,0 1,0-1,-1 0,1 0,0 1,0-1,0 0,-1 0,1 0,0 0,0 0,0 0,0 0,-1-1,1 1,0 0,0 0,0 0,-1-1,1 1,0-1,0 1,-1 0,1-1,0 1,-1-1,1 0,-1 1,1-1,-1 1,1-1,-1 0,1 1,-1-1,1 0,-1 0,52-155,-17 55,12-34,-6-2,2-36,-33 93,-10 69</inkml:trace>
  <inkml:trace contextRef="#ctx0" brushRef="#br0" timeOffset="286.055">706 599,'-10'34,"-3"15,1 5,2-2,8-10,5-13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0 122,'8'177,"29"166,-26-256,17 74,-28-157,0-1,1 1,-1-1,1 1,0-1,0 0,0 1,1-1,-1 0,1 0,0 0,0 0,0 0,0 0,0-1,0 1,1-1,-1 1,1-1,2 2,27-42,-11-3,30-58,-4-1,10-42,98-323,-137 409,-12 42</inkml:trace>
  <inkml:trace contextRef="#ctx0" brushRef="#br0" timeOffset="464.047">677 715,'5'4,"1"8,0 5,-1 5,-1 4,-7-3,-2-1,-1 2,2 0,0 2,2 1,0-5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6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23 215,'0'686,"-23"-521,24-165,-1 0,1-1,-1 1,0 0,1 0,-1 0,1 0,-1 0,1 0,-1 0,0 0,1 0,-1 1,1-1,-1 0,1 0,-1 0,0 0,1 0,-1 1,1-1,-1 0,0 0,1 1,-1-1,0 0,0 1,1-1,-1 0,0 1,1-1,-1 1,0-1,0 0,0 1,0-1,1 1,-1-1,0 0,0 1,0-1,0 1,0-1,0 1,0-1,0 0,0 1,0-1,0 1,0-1,-1 1,1-1,0 0,0 1,0-1,-1 1,1-1,0 0,0 1,-1-1,1 0,0 1,-1-1,31-31,-21 20,27-25,2 1,1 2,1 1,2 3,1 1,1 2,1 2,1 3,41-14,-83 32,2 1,-1-1,0 1,0 0,1 0,-1 1,1-1,-1 1,1 0,-1 1,1-1,0 1,-1 1,1-1,0 1,-1 0,1 0,-1 0,1 1,-1 0,1 0,-1 0,0 1,0-1,0 1,-1 1,1-1,-1 1,0-1,0 1,0 1,0-1,0 1,-2 0,1 1,-1-1,-1 1,1 0,-1 0,0-1,0 1,-1 0,1 0,-1 0,-1 0,1 0,-1 0,0 0,0-1,-1 1,0 0,0-1,0 1,-1-1,1 0,-1 1,-1-1,-2 3,-99 108,87-100,-1-1,0-1,-1-1,-1-1,0 0,0-2,-1 0,-1-2,0 0,0-1,0-2,-1 0,1-2,-1 0,0-2,0 0,-6-2,26 0,0 1,0-1,0 0,1 0,-1 0,0 0,0-1,1 0,-1 1,1-1,0-1,0 1,-1 0,1-1,1 1,-1-1,0 0,1 0,-1 0,1-1,0 1,0 0,0-1,1 1,-1-1,1 0,0 1,0-1,0 0,0 0,0-2,-1-18</inkml:trace>
  <inkml:trace contextRef="#ctx0" brushRef="#br0" timeOffset="786.996">1010 920,'-1'1,"0"0,0 0,0 1,-1-1,1 0,0 1,1-1,-1 1,0-1,0 1,1 0,-1-1,1 1,-1 0,1-1,0 1,0 0,-1-1,1 1,0 0,1-1,-1 1,0 0,0 0,1-1,-1 1,1-1,-1 1,1 0,0-1,0 1,0-1,0 1,0-1,0 0,0 1,0-1,0 0,0 0,1 0,-1 0,1 0,-1 0,1 0,-1 0,1-1,-1 1,1-1,0 1,-1-1,1 1,0-1,-1 0,1 0,0 0,0 0,16-4,-1-1,-1-1,1 0,-1-2,0 1,-1-2,0 0,0-1,4-5,15-7,-20 12,-14 8,1 1,0-1,1 1,-1-1,0 1,0-1,1 1,-1 0,1 0,-1 0,1-1,-1 1,1 1,0-1,-1 0,1 0,0 1,0-1,0 1,0-1,-1 1,1 0,0 0,0 0,0 0,0 0,0 0,0 0,0 1,-1-1,1 1,0-1,0 1,0 0,-1 0,1-1,0 1,-1 0,1 1,-1-1,1 0,0 2,1 6,1 0,0 0,0-1,1 1,0-1,0 0,1 0,0-1,1 0,-1 0,1 0,1-1,-1 0,1 0,0-1,0 0,8 4,-12-8,7 3,0 0,1 0,-1-1,1-1,0 0,0 0,0-2,0 1,0-1,0-1,0 0,0-1,0 0,0-1,2-1,18-14,-1-1,0-2,-2-1,0-1,-2-2,0-1,-2 0,-1-2,-1-1,-2-1,0-1,-3-1,11-24,-3 12,-2-1,-1-2,-4 0,-1-1,-2-1,-2 0,-3-1,-1-1,-1-25,-8 69,0 0,0 0,-1 0,0 0,-1 0,0 0,0 0,0 0,-1 0,0 0,0 1,0-1,-1 0,0 1,-4-5,7 11,-1-1,0 0,1 1,-1 0,0-1,1 1,-1-1,0 1,0 0,1-1,-1 1,0 0,0 0,0 0,0 0,1 0,-1 0,0 0,0 0,0 0,0 0,1 0,-1 0,0 1,0-1,1 0,-1 1,0-1,0 0,1 1,-1-1,0 1,1-1,-1 1,0-1,1 1,-1 0,1-1,-1 1,1 0,-1-1,1 1,0 0,-1 0,1-1,0 1,0 0,-1 0,1 0,0-1,0 1,0 0,-16 48,15-47,-7 46,2 0,2 0,2 0,4 46,0-28,29 175,-10-123,-16 79,-5-195,0-1,0 1,0 0,0 0,0-1,-1 1,1 0,0 0,-1-1,1 1,-1-1,0 1,0 0,0-1,1 1,-1-1,0 0,-1 1,1-1,0 0,0 1,-1-1,1 0,0 0,-1 0,1 0,-1-1,0 1,1 0,-1-1,1 1,-1-1,0 1,0-1,1 0,-1 1,0-1,1 0,-1 0,0-1,0 1,1 0,-1 0,0-1,1 1,-1-1,0 0,1 1,-1-1,1 0,-1 0,1 0,-1 0,1 0,0 0,-1 0,1-1,0 1,0 0,0-1,0 1,0-1,0 0,-48-72,39 49</inkml:trace>
  <inkml:trace contextRef="#ctx0" brushRef="#br0" timeOffset="1018.324">1688 525,'48'0,"39"0,11 0,-3 0,-7 0,-9 0,-9-5,-6-1,-5 0,-7 1,-4 1,-9 2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9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0 540,'509'0,"-485"0</inkml:trace>
  <inkml:trace contextRef="#ctx0" brushRef="#br0" timeOffset="246.58">57 822,'38'9,"27"0,8-4,1-1,-8-2,-10-1,-10-5,-7-3,-12 0</inkml:trace>
  <inkml:trace contextRef="#ctx0" brushRef="#br0" timeOffset="1550.149">875 964,'-13'27,"13"-28,0 1,0 0,0-1,0 1,0 0,0-1,0 1,0 0,0 0,-1-1,1 1,0 0,0-1,0 1,0 0,-1 0,1-1,0 1,0 0,0 0,-1-1,1 1,0 0,0 0,-1 0,1-1,0 1,0 0,-1 0,1 0,0 0,-1 0,1 0,0 0,-1 0,1 0,0 0,-1 0,1 0,0 0,-1 0,1 0,0 0,0 0,-1 0,1 0,0 0,-1 0,1 0,0 1,-1-1,3-18,1 1,0-1,1 1,0 0,2 0,0 1,1 0,0 0,1 0,5-6,4-6,1 1,1 0,1 2,1 0,1 1,1 1,1 1,2 1,12-7,-37 27,0-1,0 1,1 0,-1-1,0 1,1 0,-1 0,0 0,1 0,0 0,-1 0,1 1,-1-1,1 1,0-1,0 1,-1-1,1 1,0 0,0 0,-1 0,1 0,0 0,0 0,-1 0,1 1,0-1,0 1,-1-1,1 1,0 0,-1-1,1 1,-1 0,1 0,-1 0,1 0,-1 0,0 1,0-1,1 0,-1 1,0-1,0 1,0-1,-1 1,1-1,0 1,0 0,-1-1,1 1,-1 0,0 0,1-1,-1 2,2 18,-1 1,-1-1,-1 1,0-1,-2 0,-1 1,-6 19,8-30,3 46,-1-56,1 0,-1 1,1-1,-1 0,1 0,-1-1,1 1,0 0,0 0,-1 0,1 0,0 0,0-1,0 1,0 0,0-1,0 1,0-1,0 1,0-1,0 1,0-1,0 0,0 0,0 1,0-1,1 0,-1 0,0 0,0 0,0 0,0 0,0-1,1 1,-1 0,0 0,0-1,0 1,0-1,0 1,0-1,0 0,0 1,0-1,0 0,-1 1,1-1,0-1,150-120,-73 49,101-78,-179 150,1 0,0 1,-1-1,1 0,0 0,0 1,-1-1,1 1,0-1,0 1,0-1,0 1,0-1,-1 1,1 0,0-1,0 1,0 0,0 0,0 0,0 0,0 0,0 0,0 0,0 0,0 0,0 0,0 0,0 1,0-1,0 0,0 1,0-1,0 1,0-1,-1 1,1-1,0 1,0 0,-1-1,1 1,0 0,-1 0,1-1,0 1,-1 0,0 0,1 0,-1 0,1 0,-1 0,0 0,0 0,1 0,-1 0,0 0,0 0,0 0,-7 60,-17 3,-15 74,39-136,1 1,-1 0,0-1,1 1,0 0,-1-1,1 1,0-1,1 1,-1-1,0 1,1-1,-1 0,1 0,0 0,-1 0,1 0,0 0,0 0,1 0,-1-1,0 1,1-1,-1 0,0 0,1 0,-1 0,1 0,0 0,-1-1,1 1,0-1,-1 1,1-1,0 0,0 0,-1-1,1 1,0 0,-1-1,1 0,0 0,-1 0,1 0,-1 0,2-1,20-4</inkml:trace>
  <inkml:trace contextRef="#ctx0" brushRef="#br0" timeOffset="4863.167">2342 511,'-9'-3,"-1"0,0 1,0 0,1 0,-2 1,1 0,0 1,0 0,0 0,0 1,0 1,0 0,0 0,0 1,1 0,-1 1,1 0,0 0,0 1,0 0,1 0,0 1,0 1,0-1,1 1,0 0,0 1,1 0,-1 0,2 0,-1 1,1 0,1 0,0 0,0 0,1 1,0-1,0 1,1 0,1 0,-1 0,2 0,-1 0,1 2,0-9,1 0,-1 1,0-1,1 0,0 1,-1-1,1 0,1 0,-1 0,0 1,1-1,-1-1,1 1,0 0,0 0,0-1,1 1,-1-1,0 1,1-1,0 0,-1 0,1 0,0-1,0 1,0-1,0 1,0-1,1 0,-1 0,0-1,1 1,-1-1,1 1,5-1,-1 1,0-1,1-1,-1 0,0 0,1 0,-1-1,0 0,0-1,0 0,-1 0,1-1,2-1,16-13,-1-2,0 0,-2-2,0 0,3-7,8-6,57-59,-88 94,-1 0,0 0,0 0,1 1,-1-1,0 0,0 1,0-1,1 1,-1 0,0 0,0 0,0 0,0 0,0 0,-1 0,1 1,0-1,-1 1,1-1,0 1,-1 0,0 0,1-1,-1 1,0 0,0 0,0 0,0 0,-1 1,1-1,0 0,-1 0,0 0,1 1,-1-1,0 0,0 0,0 0,0 1,-1-1,1 0,-1 0,0 3,4 12,36 216,-33-176,-1-1,-3 1,-6 51,5-96,-2 1,0-1,0 0,-1 0,0-1,-1 1,-1 0,0-1,0 0,-1 0,-1 0,0 0,0-1,-1 0,0 0,-1-1,0 0,0 0,-1-1,0 0,-1-1,0 1,0-2,0 0,-1 0,0-1,0 0,0-1,-1 0,1-1,-1 0,0-1,-9 1,18-3,0 0,-1 0,1-1,0 1,0-1,0 0,0 0,0 0,0 0,0-1,0 1,0-1,1 0,-1 0,1 0,-1 0,1 0,0 0,-1-1,1 1,0-1,1 1,-1-1,0 0,1 0,0 1,-1-1,1 0,0-1,1 1,-1-2,-1-4,1 1,0-1,0 1,1-1,0 1,1 0,0-1,0 1,1-1,0 1,2-4,7-12,1 1,2 0,0 1,1 0,1 1,1 1,1 1,1 0,0 2,1 0,1 1,1 1,0 1,13-6,64-17,-82 38</inkml:trace>
  <inkml:trace contextRef="#ctx0" brushRef="#br0" timeOffset="7561.413">3105 258,'24'314,"-24"-267,-3 1,-2-1,-1-1,-3 1,-3 5,-6 25,15-56,-1-1,-1 1,-1-1,0-1,-2 1,0-1,-8 11,6-15</inkml:trace>
  <inkml:trace contextRef="#ctx0" brushRef="#br0" timeOffset="8096.58">2851 371,'49'-19,"0"3,1 2,0 2,1 3,1 1,4 3,-26 0,0 2,1 1,0 1,-1 2,1 1,-1 1,1 2,-1 1,-1 1,1 1,1 3,-28-10,0 1,0-1,-1 1,1 0,-1 0,0 0,1 0,-1 0,0 0,0 0,0 1,0-1,-1 1,1 0,-1-1,1 1,-1 0,0 0,0 0,0 0,-1 0,1 0,-1 0,1 0,-1 0,0 0,0 0,-1 0,1 1,-1-1,1 0,-1 0,0 0,0-1,0 1,0 0,-1 0,1 0,-1-1,0 1,0-1,0 0,0 1,0-1,0 0,-1 0,0 1,-32 29,-1-1,-2-2,-1-2,-1-1,-1-2,-2-2,-13 4,44-21,0 1,0 0,1 1,0 0,0 0,1 1,0 1,-6 5,15-10,1 0,-1 0,1 0,0 0,0 0,0 0,1 0,-1 0,1 0,0 0,0 0,0 0,1-1,-1 1,1 0,0-1,0 0,0 1,1-1,-1 0,1 0,0 0,0 0,0-1,0 1,0-1,0 1,1-1,-1 0,1-1,-1 1,3 0,1 3,242 183,-222-144,14 9,-24-47</inkml:trace>
  <inkml:trace contextRef="#ctx0" brushRef="#br0" timeOffset="8594.908">4261 314,'-19'9,"1"1,-1 1,2 0,-1 1,2 1,0 1,0 0,1 1,1 1,1 0,0 1,1 1,1-1,0 2,2 0,0 0,-3 11,11-25,0 0,1 0,-1 0,1 1,0-1,1 0,-1 0,1 0,0 0,0 0,1 0,-1-1,1 1,0 0,1-1,-1 1,1-1,-1 1,2-1,-1 0,0-1,1 1,-1 0,1-1,0 0,0 0,1 0,-1 0,0-1,1 0,0 0,-1 0,1 0,0-1,0 1,0-2,0 1,0 0,0-1,2 0,14 2,1-2,0 0,-1-1,1-1,0-1,-1-2,0 0,0-1,0 0,-1-2,0-1,-1 0,0-1,0-2,-1 1,0-2,-1-1,5-5,-7 9,-1-1,0 0,-1 0,0-2,-1 1,-1-2,0 1,-1-1,0-1,-1 0,0-1,-2 1,0-1,0-1,-2 1,0-1,-1 0,-1-1,0-1,-3 14,0-1,0 1,-1 0,0-1,0 1,0 0,-1 0,0 0,0 0,0 0,0 0,-1 1,0-1,0 1,0-1,-1 1,1 0,-1 1,0-1,0 0,0 1,0 0,-1 0,0 0,1 1,-1 0,0 0,0 0,0 0,0 1,-3-1,-9-1,1 0,-1 1,1 1,-1 0,0 1,0 1,1 1,-1 0,-7 3,-21 6,7 0</inkml:trace>
  <inkml:trace contextRef="#ctx0" brushRef="#br0" timeOffset="8917.252">3923 597,'311'-98,"-306"95,1 1,-1 0,0 0,1 1,-1 0,1 0,-1 0,1 0,0 1,-1 0,1 0,0 1,-1-1,1 1,-1 1,1-1,-1 1,1 0,-1 0,0 0,0 1,0 0,0 0,-1 0,2 1,14 11,0-1,1-1,0-2,1 0,0-1,1-1,0-1,14 3,-18-6</inkml:trace>
  <inkml:trace contextRef="#ctx0" brushRef="#br0" timeOffset="11581.884">4911 568,'-172'215,"355"-367,-182 151,0 0,0-1,0 1,0 0,0-1,1 1,-1 0,1 0,-1 0,1 0,-1 0,1 1,-1-1,1 0,0 1,-1-1,1 1,0-1,0 1,-1 0,1 0,0 0,0 0,0 0,-1 0,1 0,0 1,0-1,-1 1,1-1,0 1,-1 0,1 0,-1-1,1 1,-1 0,1 0,-1 0,1 1,-1-1,0 0,0 1,0-1,0 0,0 1,0-1,0 1,0 0,0-1,-1 1,1 0,-1-1,1 1,-1 0,0 1,2 3,-3-4,0 1,1-1,0 0,-1 0,1 0,0 0,0 0,0 0,1 0,-1 1,0-1,1 0,-1 0,1 0,0 0,0 0,-1 0,1-1,1 1,-1 0,0 0,0-1,1 1,-1 0,1-1,-1 1,1-1,0 0,-1 0,1 0,0 1,0-2,0 1,0 0,0 0,0-1,0 1,0-1,0 1,0-1,0 0,0 0,1 0,-1 0,0 0,0 0,0-1,0 1,112-101,-108 96,-4 3,-1 0,1 0,-1 0,1 1,-1-1,1 0,0 0,0 1,0-1,0 1,0 0,0 0,0 0,0 0,1 0,-1 0,0 0,1 1,-1-1,1 1,-1-1,0 1,1 0,-1 0,1 0,-1 1,1-1,-1 0,0 1,1 0,-1 0,0-1,1 1,-1 0,0 1,0-1,0 0,0 1,0-1,0 1,0-1,1 3,-1 1,-1-1,1 1,-1 0,0 0,0 0,0 0,-1 0,1 0,-1 0,-1 0,1 0,-1 0,0 0,0 0,0 0,-2 4,-4 11</inkml:trace>
  <inkml:trace contextRef="#ctx0" brushRef="#br0" timeOffset="12167.383">4967 60,'82'-36,"-68"31,1 0,-1 1,1 1,0 1,0 0,0 1,1 0,-1 1,0 1,0 0,0 1,0 1,9 3,-23-6,0 0,0 1,0-1,0 1,0-1,0 1,-1-1,1 1,0 0,0-1,0 1,0 0,-1 0,1-1,0 1,-1 0,1 0,-1 0,1 0,-1 0,1 0,-1 0,0 0,1 0,-1 0,0 0,0 0,0 0,0 0,0 0,0 0,0 0,0 0,0 1,-1-1,1 0,0 0,-1 0,1 0,-1 0,1-1,-1 1,1 0,-1 0,1 0,-1 0,0 0,0 0,-40 42,37-39,-4 3,5-7,1 1,0 0,-1 0,1 1,0-1,-1 0,1 1,0-1,0 1,0 0,0 0,1 0,-1 0,0 0,1 0,-1 0,1 0,0 1,0-1,0 0,0 1,0-1,0 1,1-1,-1 1,1 0,0-1,0 1,0-1,0 1,0 0,0-1,1 1,-1-1,1 1,0-1,0 1,0-1,0 1,0-1,0 0,1 0,-1 1,1-1,0 0,8 3,1 0,0-1,1 0,-1-1,1 0,-1-1,1 0,0-1,0 0,0-1,-1 0,1-1,6-2,10 2,81-6,-91 0</inkml:trace>
  <inkml:trace contextRef="#ctx0" brushRef="#br0" timeOffset="12584.913">3810 964,'153'0,"395"-12,269-6,-625 19,-155-1</inkml:trace>
  <inkml:trace contextRef="#ctx0" brushRef="#br0" timeOffset="14299.302">4601 1218,'148'-18,"-135"14,0 1,1 1,-1 0,0 0,1 2,0-1,-1 2,1 0,-1 0,10 4,-21-4,-1 0,1 0,-1 1,1-1,-1 1,0 0,1-1,-1 1,0 0,0 0,0 0,-1 0,1 0,0 0,-1 0,1 0,-1 0,1 0,-1 0,0 0,0 0,0 0,0 0,-1 0,1 0,0 0,-1 0,0 0,1 0,-1 0,0 0,0 0,0 0,0-1,0 1,0 0,-1-1,1 1,-1-1,1 1,-1-1,1 1,-1-1,0 0,0 0,1 0,-1 0,0 0,0-1,0 1,0 0,0-1,-1 1,-224 157,167-99,59-58,-1 1,1 0,0 0,0-1,1 1,-1 0,0 0,1 0,-1 0,1 0,0 0,-1 0,1 0,0 0,0 0,0 0,1 0,-1 0,0 0,1 0,-1 0,1 0,0 0,-1-1,1 1,0 0,0 0,0-1,1 1,-1 0,0-1,1 1,-1-1,1 0,-1 1,1-1,-1 0,1 0,1 1,5 1,0-1,1 1,-1-1,1 0,-1-1,1 0,0-1,-1 0,1 0,0 0,-1-1,1-1,0 1,-1-1,0-1,5-1,23-4,190-43,-201 46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58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556 508,'42'-54,"-41"53,0 0,0 0,-1-1,1 1,0 0,-1-1,1 1,-1 0,1-1,-1 1,0-1,1 1,-1-1,0 1,0-1,0 1,0-1,-1 1,1-1,0 1,-1 0,1-1,-1 1,1-1,-1 1,1 0,-1 0,0-1,0 1,0 0,0 0,0 0,0 0,0 0,0 0,0 0,0 0,0 0,-1 0,1 1,0-1,-1 0,1 1,-13-3,0 2,1-1,-1 2,0 0,0 0,0 2,1 0,-1 0,1 1,-1 0,1 2,0-1,0 2,-9 5,-57 21,1 4,1 4,-10 10,84-49,0 0,1 0,-1 1,0-1,1 0,-1 1,1 0,-1 0,1 0,0 0,0 0,0 0,0 0,0 1,0-1,1 0,-1 1,1 0,0-1,0 1,-1 0,2 0,-1 0,0 0,1 0,-1-1,1 1,0 0,0 0,0 0,0 0,1 0,-1 0,1 0,0 0,0 0,0 0,0-1,0 1,0 0,1-1,-1 1,1-1,0 1,0-1,9 6,0 0,1-1,0 0,1-1,-1-1,1 0,0 0,0-1,1-1,-1 0,1-1,0 0,-1-2,13 1,49 7,-59-5,50 12,-65-14,0-1,0 1,0 0,0-1,0 1,0-1,0 1,0 0,0 0,0 0,0 0,-1-1,1 1,0 0,-1 0,1 0,-1 1,1-1,-1 0,1 0,-1 0,0 0,0 0,1 0,-1 1,0-1,0 0,0 0,0 0,0 0,-1 1,1-1,0 0,0 0,-1 0,1 0,-1 0,1 0,-1 0,1 0,-1 0,0 0,0 0,1 0,-1 0,0 0,0 0,0-1,0 1,0 0,-133 116,88-84,36-28,1 1,0 0,0 1,0 0,1 0,0 1,1 0,-1 0,1 1,1 0,0 0,0 0,0 3,5-9,0 0,0 0,0 0,1 0,0 0,-1 0,1 0,0 0,0 0,1 0,-1 0,1 0,-1 0,1 0,0 0,0 0,1 0,-1 0,0-1,1 1,0 0,-1-1,1 0,0 1,0-1,0 0,1 0,-1 0,1 0,-1 0,1-1,-1 1,1-1,2 1,103 23,-97-24,-1-1,1 0,0 0,-1-1,1-1,-1 1,0-2,1 1,-1-1,0-1,0 0,-1-1,1 1,-1-2,0 1,0-1,-1-1,0 0,0 0,0 0,-1-1,0 0,-1-1,6-8,18-49,-20 34</inkml:trace>
  <inkml:trace contextRef="#ctx0" brushRef="#br0" timeOffset="296.433">246 1,'29'446,"-13"-304,-7 0,-5 1,-9 39,-67 381,68-542,2-10,-1 0,1 1,1-1,0 0,1 0,0 1,0-1,1 0,1 0,0 0,0 0,1 0,5 10,4-3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0,-4 0,-2 0,-2 0,-1 0,-1 0,-1 0,1 0,0 0,-5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0,'23'5,"24"2,7-1,0-1,-4-2,-7 0,-5-2,-4-1,-4 0,-6 0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18,'34'5,"25"2,8-1,2-1,-7-2,-8-5,-8-4,-9 1,-4 0,-4 1,-6-3,-3-1,-4 1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2,'-43'168,"8"1,-1 73,7 19,30-255,-1-7</inkml:trace>
  <inkml:trace contextRef="#ctx0" brushRef="#br0" timeOffset="261.125">0 59,'44'4,"56"-2,22-2,-1-6,-6-2,-18 1,-16-4,-13 0,-12 3,-11 1,-9 3,-5 2,-8 6,-8 2</inkml:trace>
  <inkml:trace contextRef="#ctx0" brushRef="#br0" timeOffset="746.459">818 623,'219'1,"-217"-2,1 1,-1 0,0 0,0 0,0 0,0 0,0 1,0-1,0 1,0-1,0 1,0 0,0-1,0 1,0 0,0 0,-1 1,1-1,0 0,-1 1,1-1,-1 1,1-1,-1 1,0-1,0 1,1 0,-1 0,-1 0,1 0,0 0,0 0,-1 0,1 0,-1 0,1 0,-1 0,0 0,0 0,0 0,0 0,0 0,-1 0,1 1,-1-1,1 0,-1 0,0 0,0 0,1-1,-1 1,-1 0,1 1,-85 77,11-15,74-64,0 0,0 0,0 0,1 0,-1 0,0 0,1 0,-1 0,1 0,-1 1,1-1,0 0,-1 0,1 1,0-1,0 0,0 0,0 1,0-1,0 0,0 1,1-1,-1 0,0 0,1 1,-1-1,1 0,-1 0,1 0,-1 0,1 1,0-1,0 0,-1 0,1-1,0 1,0 0,0 0,0 0,0 0,0-1,0 1,1 0,-1-1,0 1,0-1,0 0,1 1,-1-1,0 0,1 0,67 13,-49-14,-1-1,0-1,1-1,-1 0,-1-2,1 0,3-2,-2 1,3-1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0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80,'-4'43,"-13"44,-2 15,-2 1,1-7,5-11,-1-10,4-14,3-6,3-9,2-7,3-5,1-4,0-2,1-1,-1-1,1-4</inkml:trace>
  <inkml:trace contextRef="#ctx0" brushRef="#br0" timeOffset="454.047">0 166,'49'-30,"0"3,2 2,1 3,1 1,24-4,-62 21,0 0,1 2,-1-1,1 2,0 0,-1 1,1 0,0 2,-1 0,1 0,-1 1,0 1,0 1,0 0,0 1,-1 1,0 0,4 3,-14-8,0 1,0-1,-1 1,1 0,-1 0,1 0,-1 1,0-1,0 1,-1-1,1 1,-1 0,0 0,0 1,0-1,0 0,-1 0,1 1,-1-1,0 1,-1 0,1-1,-1 1,0-1,0 1,0 0,-1-1,0 1,0-1,0 1,0-1,-1 0,1 1,-1-1,0 0,-1 0,1 0,-1 0,1 0,-1-1,-2 3,-18 23,-1-2,-1 0,-2-1,0-1,-2-2,-7 3,-54 48,-32 32,120-100,0 0,0 0,0 0,1 0,0 0,0 0,1 0,0 0,0 1,0-1,1 0,0 0,0 0,0 0,1 0,0 0,0 0,0-1,1 1,0-1,0 1,1-1,-1 0,1 0,0-1,0 1,1-1,-1 0,1 0,1 1,17 24,9 19,-27-38,1 1,-1-1,1-1,1 1,0-1,1 0,-1-1,1 0,1 0,0 0,0-1,0-1,1 1,0-2,0 1,1-1,-1-1,1 0,0 0,8 0,8-2,-2-2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28 931,'166'-24,"121"-6,-285 29,0 0,1 0,-1 1,1-1,-1 1,0 0,1 0,-1 0,1 0,-1 0,1 0,-1 1,1-1,-1 1,0 0,1 0,-1 0,0 0,1 0,-1 0,0 0,0 1,0-1,0 1,0 0,-1-1,1 1,0 0,-1 0,0 0,1 0,-1 0,0 1,0-1,0 0,0 0,0 1,-1-1,1 1,-1-1,1 1,-1-1,0 0,0 1,0-1,0 1,-1-1,1 1,-1 0,-105 107,84-91,-70 45,74-54,1 1,0 1,1 0,0 1,1 0,1 2,0-1,-5 9,18-22,1 0,-1 0,0 0,1 1,-1-1,0 0,1 1,-1-1,1 0,0 1,-1-1,1 0,0 1,0-1,0 1,0-1,0 0,0 1,1-1,-1 1,0-1,1 0,-1 1,1-1,-1 0,1 1,0-1,-1 0,1 0,0 0,0 0,0 0,0 0,0 0,0 0,0 0,0 0,0 0,1 0,-1-1,0 1,0-1,1 1,-1-1,1 1,65 15,-30-15,-1-1,1-2,-1-2,0-1,6-3,122-22,-146 25</inkml:trace>
  <inkml:trace contextRef="#ctx0" brushRef="#br0" timeOffset="-671.372">480 0,'-13'36,"1"0,1 1,3 0,0 0,3 1,1 0,2 0,1 0,2 0,4 20,-3 49,-2-83</inkml:trace>
  <inkml:trace contextRef="#ctx0" brushRef="#br0" timeOffset="-417.49">0 621,'44'0,"42"0,17-5,0-1,-13 0,-11 1,-16 2,-7 1,-10 0,-7 2,-6 0,-8 0</inkml:trace>
  <inkml:trace contextRef="#ctx0" brushRef="#br0" timeOffset="1462.307">1242 452,'-53'203,"19"-68,-6-1,-14 20,21-82,33-65,7-15,11-15,116-220,-84 153,4 2,4 2,57-64,-112 148,-3 0,0 1,0 0,0 0,1-1,-1 1,1 0,-1 0,1 0,-1 0,1 0,0-1,0 1,-1 0,1 1,0-1,0 0,0 0,0 0,0 0,0 1,0-1,0 0,0 1,1-1,-1 1,0-1,0 1,0 0,1 0,-1-1,0 1,0 0,1 0,-1 0,0 0,1 0,-1 1,0-1,0 0,0 1,1-1,-1 0,0 1,0 0,0-1,0 1,0 0,0-1,0 1,0 0,0 0,0 0,0 0,0 0,-1 0,1 0,0 1,1 9,-2-1,0 1,0 0,-1 0,0-1,0 1,-2 0,1-1,-1 0,-1 1,0-1,-2 4,-11 38,13-40,1 0,1 0,0 0,0 0,1 1,1-1,0 0,1 1,0-1,1 3,-2-14,1 0,-1 0,1 0,-1 0,0 0,1 0,-1-1,1 1,0 0,-1 0,1-1,0 1,-1 0,1-1,0 1,0 0,0-1,-1 1,1-1,0 0,0 1,0-1,0 0,0 1,0-1,0 0,0 0,0 0,0 0,0 0,0 0,0 0,0 0,0 0,0 0,0-1,0 1,0 0,0-1,-1 1,1-1,0 1,0-1,0 1,0-1,-1 0,1 1,0-1,-1 0,1 0,39-36,217-293,-235 302,46-41,-66 70,-1-1,1 1,-1 0,0-1,0 1,1 0,-1 0,0 0,0 0,0 0,0 0,0 0,0 0,0 0,-1 1,1-1,0 0,0 1,-1-1,1 0,-1 1,0-1,1 1,-1-1,0 1,0-1,0 1,0-1,0 0,0 1,0-1,0 1,-1-1,1 1,0-1,-1 1,0-1,1 0,-1 1,0-1,1 0,-1 0,-1 1,2 0,-40 218,29 51,12-247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86,'1'-3,"1"0,0 1,0-1,0 0,0 1,0-1,0 1,1 0,-1 0,1 0,0 0,-1 0,1 1,0-1,0 1,0 0,0 0,0 0,2 0,2-2,0 1,0-1,0 2,1-1,-1 1,0 0,1 1,-1-1,1 2,-1-1,1 1,-1 0,1 0,-1 1,0 0,0 1,0-1,0 1,0 1,-1-1,1 1,-1 0,0 1,0-1,0 2,-4-3,0 0,-1 0,1 0,-1 0,1 1,-1-1,0 0,-1 1,1-1,0 1,-1-1,0 1,0-1,0 1,0-1,-1 1,1 0,-1-1,0 0,0 1,0-1,-1 0,1 1,-1-1,0 1,-50 78,51-81,-2 2,0 0,0 0,0 0,1 1,-1 0,1-1,-1 1,1 0,1 0,-1 0,0 0,1 1,0-1,0 0,0 1,1-1,-1 0,1 1,0-1,0 1,1-1,-1 1,1-1,0 0,0 1,1-1,-1 0,1 0,0 0,0 0,0 0,0-1,1 1,0 0,0-1,0 0,2 3,104 38,-90-40</inkml:trace>
  <inkml:trace contextRef="#ctx0" brushRef="#br0" timeOffset="1919.79">1016 396,'-13'-2,"-1"1,1 0,-1 1,0 0,1 1,-1 1,1 0,0 1,0 0,0 1,0 0,0 1,1 1,0 0,0 1,0 0,1 0,0 1,1 1,-1 0,2 0,-1 1,-5 8,-1 4,0 1,2 1,0 0,2 0,1 2,1-1,0 1,3 1,0-1,1 1,2 1,1-1,1 1,1-1,1 1,5 26,-4-42,1-1,1 1,0-1,0 0,2 0,-1 0,1 0,1-1,0 1,0-1,1-1,0 1,1-1,0-1,0 1,1-2,0 1,0-1,1 0,0-1,0 0,1 0,-1-2,1 1,0-1,1-1,-1 0,1 0,-1-1,1-1,0 0,-1 0,1-1,0-1,4 0,19-5,0-2,-1-1,0-1,0-2,-1-1,-1-2,0-1,-2-2,1-1,-2-1,-1-1,-1-2,0 0,-2-2,-1-1,8-12,-23 29,-1-1,-1 1,1-1,-2-1,1 1,-1-1,-1-1,0 1,-1 0,0-1,-1 0,0 0,0 0,-2-1,1 1,-2 0,0-1,0 1,-1 0,0-1,-1 1,-1 0,-2-9,-1 8,-1 0,0 1,-1-1,0 2,0-1,-1 1,-1 0,0 1,-1 0,0 0,0 2,-1-1,0 1,0 1,-1 0,0 1,0 0,-1 1,0 0,1 2,-2-1,1 2,-1-1,-151-4,122 13</inkml:trace>
  <inkml:trace contextRef="#ctx0" brushRef="#br0" timeOffset="2234.985">481 876,'417'-167,"-407"163,-5 0,1 0,0 1,0-1,0 2,1-1,-1 1,1 0,0 0,-1 0,1 1,0 0,0 1,0 0,0 0,0 0,0 1,-1-1,1 2,0-1,0 1,-1 0,1 1,2 1,111 149,-109-145,0 0,0-1,1 0,0-1,0 0,0-1,1 0,0-1,0-1,0 0,0 0,1-1,-1-1,0-1,1 0,-1 0,1-1,12-3,14-13,-28 4</inkml:trace>
  <inkml:trace contextRef="#ctx0" brushRef="#br0" timeOffset="2518.358">1299 1,'-15'9,"-4"9,6 1,5-3</inkml:trace>
  <inkml:trace contextRef="#ctx0" brushRef="#br0" timeOffset="2961.243">1609 114,'23'-16,"-15"9,0 1,0 0,0 1,1-1,0 2,0-1,0 1,0 1,1-1,-1 2,1-1,0 1,10 0,-19 2,0 0,1 0,-1 0,0 1,1-1,-1 0,0 1,1-1,-1 1,0-1,0 1,0-1,1 1,-1 0,0 0,0 0,0-1,0 1,0 0,-1 0,1 0,0 1,0-1,0 0,-1 0,1 0,-1 1,1-1,-1 0,1 0,-1 1,0-1,0 0,0 1,0-1,0 0,0 1,0-1,0 0,0 1,0-1,-1 0,1 1,-1-1,1 0,-1 0,0 2,-29 59,30-61,-10 14,-42 91,51-103,0 0,0 0,0-1,1 1,0 0,-1 0,1 0,0 0,1 0,-1 0,0 0,1 0,0 0,0 0,0 0,0-1,0 1,0 0,1-1,-1 1,1-1,-1 1,1-1,0 0,0 0,1 0,-1 0,0 0,0 0,1 0,-1-1,1 1,0-1,-1 0,1 0,1 0,12 7,1-2,1 0,-1-2,1 1,0-2,0-1,0 0,0-1,0-1,1 0,-1-2,0 0,9-3,1-1,-4 0</inkml:trace>
  <inkml:trace contextRef="#ctx0" brushRef="#br0" timeOffset="3737.454">1693 1158,'-160'288,"222"-371,78-100,-139 181,0 1,-1 0,1-1,0 1,0 0,0 0,0-1,0 1,0 0,0 0,0 0,0 0,0 0,1 0,-1 1,0-1,1 0,-1 1,1-1,-1 0,1 1,-1 0,1-1,-1 1,1 0,-1 0,1 0,-1 0,1 0,-1 0,1 1,-1-1,1 0,-1 1,1-1,-1 1,1-1,-1 1,0 0,1 0,-1-1,0 1,0 0,0 0,1 0,-1 1,0-1,0 0,-1 0,1 0,0 1,0-1,0 1,-1-1,1 0,-1 1,1-1,-1 2,2 5,-2-6,0 0,-1 1,1-1,0 0,1 0,-1 0,0 1,0-1,1 0,0 0,-1 0,1 0,0 0,0 0,0 0,0 0,0 0,0 0,1-1,-1 1,1 0,-1-1,1 1,0-1,-1 1,1-1,0 0,0 0,0 0,0 0,0 0,0 0,0-1,0 1,0-1,0 1,1-1,-1 0,0 0,0 0,0 0,1 0,-1-1,0 1,0 0,0-1,2 0,178-135,-181 135,-1 1,0-1,1 0,-1 0,1 1,-1-1,1 0,-1 0,1 1,0-1,-1 1,1-1,0 0,-1 1,1-1,0 1,0 0,0-1,-1 1,1 0,0-1,0 1,0 0,0 0,0 0,-1 0,1 0,0 0,0 0,0 0,0 0,0 0,0 0,-1 1,1-1,0 0,0 0,0 1,0-1,-1 1,1-1,0 1,-1-1,1 1,0-1,-1 1,1 0,0-1,-1 1,1 0,-1 0,0-1,1 1,-1 0,1 0,-1 0,0 0,0-1,1 1,-1 0,0 0,0 0,0 0,0 0,0 0,0-1,0 1,-1 0,1 1,0 41,-1-35,1 0,0 0,0 0,0-1,1 1,0 0,1 0,0-1,0 1,0-1,1 0,3 6,5 1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0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51,'34'-51,"-32"52,-1-1,1 1,-1-1,1 1,-1 0,0 0,1-1,-1 1,0 0,0 0,0 0,1 1,-1-1,0 0,-1 0,1 1,0-1,0 0,0 1,-1-1,1 1,-1-1,1 1,-1-1,0 1,1-1,-1 1,0-1,0 1,0-1,0 1,0 0,-1-1,1 1,0-1,-1 1,1-1,-1 1,1 0,0 139,-7 0,-16 84,13-126,-61 426,40-326,32-178,7-23,15-34,-18 26,20-36,2 1,1 1,3 1,1 2,3 1,1 1,1 3,2 1,11-6,-34 28,0 2,1-1,1 2,0 0,0 1,1 1,0 1,0 0,1 2,-1 0,1 1,1 1,13 0,-31 3,1 0,-1 0,1 1,-1-1,1 1,-1 0,0 0,1 0,-1 0,0 1,0-1,1 1,-1 0,-1 0,1 0,0 0,0 1,-1-1,1 1,-1-1,0 1,0 0,0 0,0 0,0 0,-1 0,1 1,-1-1,0 0,0 1,0-1,-1 1,1-1,-1 1,0-1,1 1,-2 2,1 7,-1 0,-1-1,0 1,-1-1,0 1,-1-1,0 0,-1 0,0-1,-2 2,-6 11,0 0,-2-1,0-1,-2 0,0-1,-1-1,-1-1,-1 0,-1-2,0 0,-1-1,-1-2,-1 0,0-1,0-2,-1 0,-1-2,0-1,0 0,0-2,-1-1,-16 0,41-5,-1 1,0-1,0 1,0-1,0 0,0 0,1 0,-1-1,0 1,0-1,0 1,0-1,1 0,-1 0,0 0,1-1,-1 1,1-1,-1 1,1-1,0 0,0 0,0 0,0 0,0 0,0 0,0-1,1 1,-1 0,1-1,-1 0,1 1,0-1,0 0,1 1,-1-1,0 0,1 0,0 0,-1 0,1 0,0 1,1-1,-1 0,1-3,5-15,1 2</inkml:trace>
  <inkml:trace contextRef="#ctx0" brushRef="#br0" timeOffset="761.085">1100 870,'-17'37,"1"1,2 1,2 0,2 0,1 1,2 0,2 5,4-42,0 0,1 0,0 0,-1 0,1 0,0 1,0-1,1 0,-1 0,1 0,-1 0,1 0,0 0,0 0,0 0,1 0,-1-1,1 1,-1 0,1-1,0 1,0-1,0 0,0 1,1-1,-1 0,1-1,-1 1,1 0,-1-1,1 1,0-1,0 0,0 0,0 0,0 0,1 0,9 0,-1-1,1-1,0 1,-1-2,1 0,-1-1,1 0,-1 0,0-2,0 1,-1-2,1 1,-1-2,8-5,137-116,-15-14,-141 140,1 1,-1 0,1 0,-1 0,1-1,0 1,-1 0,1 0,0 0,0 0,0 0,0 0,0 0,0 1,0-1,0 0,0 0,0 1,0-1,0 1,0-1,1 1,-1-1,0 1,0 0,1 0,-1 0,0-1,1 1,-1 0,0 0,0 1,1-1,-1 0,0 0,0 1,1-1,-1 1,0-1,0 1,0-1,0 1,1 0,-1-1,0 1,0 0,0 0,-1 0,1 0,0 0,0 0,0 0,-1 0,1 0,0 0,-1 0,1 1,2 80,5 26,-7-104,0-1,1 1,-1 0,1-1,0 1,0-1,0 0,1 0,-1 0,1 0,0 0,0 0,0-1,0 1,0-1,1 0,-1 0,0 0,1 0,0-1,-1 1,1-1,0 0,0 0,2 0,8-1,0-1,0 0,0-1,0-1,0 0,0-1,-1 0,0-1,0-1,0 0,-1-1,1 0,-2-1,1 0,-1-1,0 0,-1 0,0-2,7-9,40-37,-3-3,-2-2,-4-3,-2-1,-3-2,-3-3,5-17,-28 51,-2 0,-1-1,-2-1,-2 0,-1-1,-2 0,-2 0,0-34,-15 15,10 58,0 0,-1 0,1 0,-1 0,1 0,-1 0,1 0,-1 0,0 0,1 0,-1 0,0 0,0 0,0 1,1-1,-1 0,0 1,0-1,0 0,0 1,0-1,0 1,-1 0,1-1,0 1,0 0,0-1,0 1,0 0,-1 0,1 0,0 0,0 0,0 0,0 1,0-1,-1 0,1 1,0-1,0 0,0 1,0-1,0 1,0 0,0-1,0 1,0 0,0 0,-6 7,1 0,-1 0,1 0,1 1,0 0,0 0,1 0,0 0,1 1,-1 0,2 0,0 0,0 0,1 0,0 0,0 0,2 10,-4 59,4 0,3-1,4 1,3-1,4 0,11 32,22 85,-48-149,0-46,-1 1,1 0,0 0,0-1,-1 1,1 0,0 0,-1-1,1 1,-1 0,1-1,-1 1,1-1,-1 1,0 0,1-1,-1 0,0 1,1-1,-1 1,0-1,0 0,1 1,-1-1,0 0,0 0,1 0,-1 1,0-1,0 0,0 0,1 0,-1 0,0 0,0-1,0 1,1 0,-1 0,0 0,0-1,1 1,-1 0,0-1,0 1,1-1,-1 1,1-1,-1 1,0-1,1 1,-1-1,1 0,-56-54,37 33</inkml:trace>
  <inkml:trace contextRef="#ctx0" brushRef="#br0" timeOffset="999.686">1777 588,'43'5,"39"1,14-5,1-2,-7-2,-8 0,-10 1,-6 0,-6 1,-3 0,-1 1,-6 0,-7 0,0 0,-4 0,-7 0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6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1,'-5'5,"0"0,0 0,0 1,1 0,0 0,0 0,1 0,-1 1,1-1,1 1,-1 0,1 0,0 0,1 0,0 0,0 1,0-1,1 0,0 1,1-1,-1 0,1 0,1 0,-1 0,1 0,1 0,-1 0,1 0,2 2,-4-7,0-1,1 0,-1 1,1-1,-1 0,1 0,-1 0,1 0,-1-1,1 1,0 0,0-1,-1 1,1-1,0 1,0-1,0 0,-1 0,1 0,0 0,0 0,0 0,0 0,-1-1,1 1,0-1,0 1,-1-1,1 0,0 1,-1-1,1 0,-1 0,1 0,-1-1,1 1,-1 0,0 0,1-1,-1 1,0-1,0 1,0-1,0 1,-1-1,1 0,0 0,-1 1,1-1,-1 0,1 0,-1 1,0-2,1 1,0 1,0 0,0-1,-1 1,1-1,-1 0,1 1,-1-1,1 1,-1-1,0 0,0 1,0-1,0 1,0-1,0 0,0 1,-1-1,1 0,0 1,-1-1,0 1,1-1,-1 1,0-1,1 1,-1 0,0-1,0 1,0 0,-1 0,1-1,0 1,0 0,-1 0,1 0,0 1,-1-1,1 0,-1 0,1 1,-1-1,1 1,-1-1,1 1,-1 0,0 0,1-1,-1 1,0 0,1 0,-1 1,0-1,1 0,-1 1,1-1,-1 0,1 1,-1 0,0 0,-1 0,1-1,0 1,0 0,0 0,0 0,0 1,0-1,0 0,0 1,1-1,-1 1,0 0,1-1,-1 1,1 0,0 0,0 0,-1 0,1 0,1 0,-1 1,0-1,0 0,1 0,-1 0,1 1,0-1,0 0,0 1,0-1,0 0,0 1,1-1,-1 0,1 1,-1-1,1 0,0 0,0 1,19-7,-19 3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3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429 116,'-11'-4,"-1"0,0 1,0 1,0 0,0 1,0 0,-1 1,1 0,0 1,0 0,0 1,0 0,0 1,0 1,0-1,1 2,0 0,0 0,0 1,1 0,0 1,0 0,0 1,1 0,0 0,1 1,0 0,0 1,1 0,-1 1,-6 12,2 0,0 1,1 0,2 0,0 1,1 1,2-1,1 1,1 1,1-1,1 0,2 1,0-1,2 0,1 1,0-1,3 2,-3-17,1 0,0-1,1 0,0 0,0 0,1-1,0 0,1 0,0 0,0-1,1 0,0 0,0-1,1 0,0 0,0-1,1-1,-1 1,1-2,1 1,-1-1,1-1,-1 0,1 0,0-1,0 0,0-1,0 0,8-1,25-3,-1-2,0-1,0-3,-1-1,0-2,-1-2,0-1,-2-3,1-1,8-7,-10 7,-1-2,0-1,-1-1,-2-3,0 0,-2-3,-1 0,-2-2,5-8,-27 31,0-1,-1-1,0 1,0-1,-1 0,-1 0,0-1,0 1,-1-1,0 0,-1 0,0 0,-1 0,0 0,0 0,-2-1,1 1,-1 0,-1 0,0 0,-1 0,0 0,0 1,-1-1,-1 1,0 0,0 0,-1 0,-2-2,-5-3,-1 1,-1 0,-1 1,0 1,0 0,-1 1,-1 1,0 1,0 0,-1 2,1 0,-2 0,1 2,-1 1,0 0,0 1,0 2,-14-1,-3 2,0 2,0 1,0 1,0 2,1 2,0 1,0 2,1 2,-24 12,10-1</inkml:trace>
  <inkml:trace contextRef="#ctx0" brushRef="#br0" timeOffset="410.604">33 709,'4'-18,"1"0,0 0,1 1,1 0,1 0,0 0,1 1,1 1,0 0,2 0,-1 1,2 0,0 1,0 0,1 1,1 1,0 0,0 1,1 1,0 0,1 1,0 1,0 0,1 2,-1 0,13-2,-22 7,0 0,0 0,0 1,1 0,-1 1,-1 0,1 0,0 1,0 0,-1 0,1 0,-1 1,0 0,0 1,-1 0,1 0,-1 0,0 1,-1-1,1 1,-1 1,0-1,1 4,18 16,-16-18,0-1,1 1,0-2,0 1,0-1,1-1,-1 0,1 0,1-1,-1 0,1 0,-1-1,1-1,0 0,0-1,0 0,0 0,0-1,0 0,0-1,0-1,0 0,0 0,0-1,-1 0,1-1,0-1,-4 4,0-2,0 1,0-1,-1 0,1 0,-1-1,0 1,0-1,0-1,0 1,-1-1,0 0,0-1,0 1,2-4,-5-2</inkml:trace>
  <inkml:trace contextRef="#ctx0" brushRef="#br0" timeOffset="1629.181">1304 680,'-161'253,"155"-234,17-23,21-24,206-190,-198 198,-40 21,1-1,-1 1,1-1,-1 1,1-1,-1 1,1-1,-1 1,1 0,-1-1,0 1,0 0,1-1,-1 1,0 0,0 0,0-1,1 1,-1 0,0 0,0-1,0 1,0 0,0-1,-1 1,1 0,0 0,0-1,0 1,-1 0,1-1,0 1,-1 0,1-1,0 1,-1 0,1-1,-1 1,1-1,-1 1,0-1,1 1,-1-1,0 2,-1 2,-2 3,0 0,1 0,0 0,0 0,1 0,0 1,0-1,1 1,0-1,0 1,0 7,1-14,1 0,-1 0,0 0,0 0,1 0,-1 0,1 0,-1 0,1 0,-1-1,1 1,-1 0,1 0,0 0,0-1,-1 1,1 0,0-1,0 1,0 0,0-1,0 1,0-1,0 0,0 1,0-1,0 0,0 0,0 1,0-1,0 0,0 0,0 0,0 0,0 0,0 0,0-1,0 1,0 0,0-1,0 1,0 0,0-1,0 1,43-23,101-97,-144 118,-1 1,1-1,0 1,0 0,0-1,0 1,0 0,0-1,1 1,-1 0,0 0,1 0,-1 0,0 0,1 1,-1-1,1 0,0 1,-1-1,1 1,-1-1,1 1,0 0,-1 0,1 0,0 0,-1 0,1 0,0 0,-1 0,1 1,0-1,-1 1,1-1,-1 1,1-1,-1 1,1 0,-1 0,1 0,-1 0,0 0,1 0,-1 0,0 1,0-1,0 0,0 1,0-1,0 2,12 57,-13-53,0-1,1 0,-1 0,1 1,1-1,-1 0,1 0,0 0,0 0,1 0,0-1,0 1,0-1,0 0,1 0,0 0,0 0,1-1,-1 1,1-1,3 2,8-2,-2-5</inkml:trace>
  <inkml:trace contextRef="#ctx0" brushRef="#br0" timeOffset="3167.901">2235 229,'151'-23,"113"0,-28 12,-213 11</inkml:trace>
  <inkml:trace contextRef="#ctx0" brushRef="#br0" timeOffset="3368.028">2178 510,'39'0,"36"0,15 0,-3 0,-6 0,-13 0,-8 0,-9 0,-4 0,-5 0,-10 0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8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0 809,'49'-17,"-2"-3,0-1,-1-3,15-11,-9 6,-20 11,-6 7,0-2,-1-1,0-1,-1-1,-1-1,-1-1,0-1,-1 0,-1-2,-1-1,-1 0,-1-1,2-6,-7 2,0-1,-2 0,-1-1,-2 0,0 0,-2-1,-4 28,0 1,-1-1,1 1,0-1,-1 0,1 1,-1-1,1 0,-1 0,0 1,0-1,1 0,-2 0,1 1,0-1,0 0,0 0,-1 0,1 1,-1-1,1 0,-1 1,0-1,0 1,0-1,1 1,-2-1,1 1,0-1,0 1,0 0,-1 0,1-1,0 1,-1 0,1 0,-1 0,1 1,-1-1,0 0,1 1,-1-1,0 1,0-1,1 1,-1 0,0 0,0 0,1 0,-1 0,0 0,0 0,0 0,1 1,-2-1,-9 9,0-1,0 2,1-1,0 2,1-1,0 1,1 1,-3 4,2-4,-4 4,1 0,0 1,2 1,0 0,0 0,2 1,0 0,2 1,0-1,1 1,1 1,1-1,0 1,2 0,0 0,2 0,0 6,1-22,1 0,-1 1,1-1,-1 0,1 0,1-1,-1 1,1 0,0-1,0 1,0-1,0 0,1 0,0 0,0-1,0 1,0-1,0 0,1 0,-1-1,1 1,0-1,0 0,0 0,0 0,0-1,3 1,145 11,-119-19,-1-1,1-2,-1-2,-1-1,0-1,-1-2,0-1,-2-1,0-2,0 0,-2-2,-1-2,0 0,-2-1,21-27,-34 39,-1 0,0 0,-1-1,0 0,-1-1,0 1,-1-2,-1 1,0-1,-1 0,0 0,-1 0,-1-1,1-15,-4 29,0 0,0-1,0 1,0 0,-1 0,1 0,-1 0,0 0,1 0,-1 0,0 0,0 0,0 0,0 0,0 0,-1 0,1 1,-1-1,1 1,-1-1,1 1,-1-1,0 1,0 0,0 0,0 0,1 0,-1 0,-1 0,1 1,0-1,0 1,0-1,0 1,0 0,0 0,-1 0,1 0,0 0,0 0,0 0,0 1,0-1,-1 1,1 0,0 0,0 0,0 0,1 0,-1 0,0 0,0 0,1 1,-1-1,0 1,1-1,0 1,-1 0,1 0,-1 1,-13 9,2 0,-1 1,1 1,1 0,1 1,0 0,1 1,0 0,1 0,1 1,1 0,0 1,2-1,0 1,0 1,2-1,0 0,1 1,1 0,1-1,1 1,1 8,0-21,-1 0,2 0,-1 0,1 0,0 0,0 0,0 0,1-1,0 0,0 0,0 0,1 0,-1-1,1 1,0-1,1 0,-1-1,1 1,-1-1,1 0,0-1,0 0,1 1,-1-2,0 1,1-1,-1 0,5 0,6 0,-1 0,1-1,0-1,0 0,0-2,-1 0,0-1,1 0,-1-1,11-6,20-11,-1-3,-1-2,-2-1,0-2,-2-3,-2-1,-1-1,12-17,-37 39,-1-1,0-1,-1 0,-1 0,0-1,-1-1,-1 1,0-2,-1 1,-1-1,-1 1,0-2,-2 1,0 0,0-9,-3 24,1 1,-1-1,0 0,0 0,0 1,-1-1,1 0,-1 1,1-1,-1 0,0 1,0-1,0 1,0-1,0 1,-1-1,1 1,-1 0,0 0,1 0,-1 0,0 0,0 0,0 0,-1 1,1-1,0 1,-1 0,1-1,-1 1,1 0,-1 0,1 1,-1-1,0 0,1 1,-1 0,0-1,0 1,1 0,-1 1,0-1,0 0,1 1,-1-1,1 1,-1 0,-12 8,0 1,0 0,1 1,1 1,0 0,0 0,1 2,1-1,0 1,1 1,1 0,0 1,1 0,1-4,-5 4,2 1,0 0,0 1,2 0,0 1,1 0,1 0,1 0,1 1,0-1,2 1,0 0,1 0,1 0,1 0,1 0,1 0,0 0,1-1,2 0,1 3,-2-14,0 0,0 0,1-1,1 0,-1 0,1 0,0-1,1 0,-1 0,1-1,0 0,1-1,-1 1,1-2,0 1,0-1,0-1,0 1,1-1,7 0,12 2</inkml:trace>
  <inkml:trace contextRef="#ctx0" brushRef="#br0" timeOffset="750.559">2682 47,'-30'11,"1"0,0 2,1 2,0 0,1 2,1 1,1 1,1 1,0 1,-1 4,9-9,1 0,0 1,2 1,0 0,1 1,1 0,1 1,0 0,2 1,0 0,1 0,1 1,2-1,0 1,1 0,0 15,3-28,1 0,0-1,0 1,1-1,0 1,1-1,0 1,0-1,0 0,1-1,1 1,-1-1,1 1,0-1,1-1,0 1,0-1,0 0,1 0,0-1,0 0,0 0,0 0,1-1,0 0,0-1,0 0,0 0,1-1,-1 0,1 0,4 0,10 1,1-1,-1-1,1-1,-1-1,1-2,-1 0,0-1,0-1,-1-1,1-1,-1-1,0-1,-1-1,0-1,14-11,-13 9,-2-1,1-1,-2 0,0-2,-1 0,-1-2,-1 1,0-2,-1 0,-1-1,-2-1,6-11,-11 21,0 0,-2-1,1 1,-1-1,-1-1,0 1,-1-1,-1 1,0-1,0 0,-2 0,0 0,0 0,-1 0,-1 1,0-1,-1 0,-1 1,0 0,0-1,-2 2,-4-11,0 12,0 0,-1 0,0 1,-1 0,0 1,0 1,-1 0,0 0,-1 1,1 1,-1 0,-1 1,1 1,-1 0,1 1,-1 0,0 1,0 1,0 0,0 2,0-1,-1 2,2 0,-1 0,0 2,0 0,-27 3</inkml:trace>
  <inkml:trace contextRef="#ctx0" brushRef="#br0" timeOffset="1087.801">2202 555,'259'-154,"-253"150,0-1,0 1,0 0,1 1,-1 0,1 0,0 0,0 1,0 0,0 0,0 1,1-1,-1 2,0-1,1 1,-1 0,0 1,0 0,1 0,-1 0,0 1,0 0,0 0,0 1,3 2,64 50,-61-49,0 0,0-1,1 0,-1-1,1 0,0-2,0 1,0-2,0 0,11 0,31 3,-32 2</inkml:trace>
  <inkml:trace contextRef="#ctx0" brushRef="#br0" timeOffset="1799.803">3133 725,'-15'25,"6"-12,1 0,1 1,0 0,1 0,0 0,1 1,1 0,0 1,4-16,0-1,1 1,-1 0,0-1,0 1,0 0,1-1,-1 1,0 0,0-1,1 1,-1 0,0-1,1 1,-1 0,0 0,1 0,-1-1,0 1,1 0,-1 0,0 0,1 0,-1 0,1-1,-1 1,1 0,-1 0,0 0,1 0,-1 0,1 0,-1 1,0-1,1 0,-1 0,1 0,-1 0,0 0,1 1,-1-1,0 0,1 0,-1 0,0 1,1-1,-1 0,0 1,0-1,1 0,-1 1,0-1,0 0,1 1,-1-1,0 0,0 1,0-1,0 1,0-1,0 0,26-29,117-143,-140 213,-3-39,0 1,0-1,0 0,0 0,1 0,-1 0,1 1,-1-1,1 0,0 0,0 0,0 0,0 0,0 0,0-1,0 1,1 0,-1 0,1-1,-1 1,1-1,-1 0,1 1,0-1,0 0,0 0,0 0,0 0,0 0,0-1,0 1,0 0,0-1,0 0,1 1,-1-1,0 0,0 0,0 0,0-1,1 1,1-1,89-35,46-53,-39 42,-99 47,0 1,0 0,0 0,-1-1,1 1,0 0,0 0,-1 0,1 0,0 0,-1 0,1 0,-1 0,0 0,1 0,-1 1,0-1,1 0,-1 0,0 0,0 0,0 1,0-1,0 0,0 0,0 0,-1 0,1 0,0 1,-1-1,1 0,-1 0,1 0,-1 1,1-2,-17 56,12-45,1 0,1 0,0 0,0 1,1-1,0 1,1 0,1 0,0-1,0 1,2 1,3 6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44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5 527,'-1'3,"0"0,0 0,1 0,-1 0,1 0,-1 0,1 0,0 0,0 0,1 0,-1 0,0 0,1 0,0 0,0 0,0-1,0 1,0 0,1 0,-1-1,1 1,0-1,-1 1,1-1,0 0,0 0,1 0,-1 0,0 0,1 0,1 0,87 42,-69-43,-1-1,1-1,0-2,0 0,-1-1,1-1,-1 0,-1-2,1-1,-1-1,0 0,-1-1,0-1,-1-1,0-1,14-14,33-30,-2-3,-4-2,-2-3,20-34,-63 82,22-33,-29 38,0 1,1 0,0 0,1 0,0 1,1 1,0 0,0 0,1 1,11-7,-20 14,-1 1,1-1,0 1,0-1,1 1,-1 0,0-1,0 1,0 0,0 1,0-1,0 0,0 0,0 1,0-1,0 1,0 0,0 0,0 0,0 0,-1 0,1 0,0 0,-1 0,1 1,-1-1,1 1,-1-1,1 1,-1-1,0 1,0 0,0 0,0 0,0-1,0 3,27 73,-28-74,9 22,-1 2,-1-1,-2 1,0 0,-2 1,-1-1,-1 0,-2 1,0-1,-2 0,-1 1,-1-2,-2 1,0 0,-2-1,-7 14,1-17,-2-1,0-1,-1 0,-1-1,-1-2,-1 0,0-1,-1 0,-1-2,-1-1,0-1,0-1,-2-1,1-1,-1-2,0 0,-1-2,0-1,0-1,0-1,-1-1,1-2,0 0,-9-3,35 3,0 0,-1 0,1 0,0 0,-1 0,1 0,0 0,0 0,-1-1,1 1,0 0,0-1,-1 1,1-1,0 0,0 1,0-1,0 0,0 0,0 1,0-1,0 0,0 0,1 0,-1 0,0 0,0 0,1-1,-1 1,1 0,-1 0,1 0,-1-1,1 1,0 0,0 0,0-1,0 1,-1 0,2-1,-1 1,0 0,0-1,6-16</inkml:trace>
  <inkml:trace contextRef="#ctx0" brushRef="#br0" timeOffset="311.825">1699 188,'-39'31,"2"2,1 1,2 2,1 1,2 2,1 1,-3 10,-8 43,40-90,0 0,1 0,-1 1,1-1,0 0,0 1,0-1,0 0,1 1,-1-1,1 0,0 0,0 1,0-1,0 0,0 0,1 0,0 0,-1-1,1 1,0 0,0-1,1 1,-1-1,0 1,1-1,0 0,0 0,10 4,1 0,0-1,0 0,0-1,0-1,1 0,0-1,-1 0,1-1,0-1,0-1,-1 0,1-1,7-1,9-5,1-1,-2-1,1-2,-2-1,1-2,-2 0,0-2,-1-1,-1-1,21-20,-36 32,0-2,0 1,0-1,-1-1,0 0,-1 0,0-1,-1 0,0-1,-1 0,0 0,-1 0,0-1,-1 0,-1 0,0 0,0-1,-1 1,-1-4,-3 11,0 1,0 0,0-1,-1 1,0 0,0 0,-1 0,1 0,-1 0,0 1,0-1,-1 1,0 0,1 0,-1 0,0 0,-1 1,1-1,-1 1,1 0,-1 1,0-1,0 1,0 0,-1 0,0 0,-7-2,-1 0,0 1,0 0,0 1,0 1,0 0,-1 1,1 0,-10 2,-97 39,91-26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7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18,'39'0,"26"0,8 0,-5 0,-8 0,-10 0,-13-4,-9-3,-8 1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52,'197'-12,"19"-17,-124 18,-77 27,-14-5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1,'24'9,"28"4,8-6,0-3,-5-4,-8 0,-7-1,-5-1,-9-4,-9-1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1,'9'43,"9"24,1 5,-3-4,0-10,-1-9,-5-9,-3-6,2-8,-1-5,-2-5</inkml:trace>
  <inkml:trace contextRef="#ctx0" brushRef="#br0" timeOffset="247.809">1 536,'38'0,"37"0,11-4,-6-3,-5 1,-12 1,-11 2,-10 1,-7 1,-9-4,-5-2,-6 2</inkml:trace>
  <inkml:trace contextRef="#ctx0" brushRef="#br0" timeOffset="653.531">114 762,'112'-6,"-85"2,0 2,0 1,1 1,-1 1,0 1,19 5,-44-7,-1 0,1 1,-1-1,0 0,1 0,-1 1,1-1,-1 1,0-1,1 1,-1 0,0-1,0 1,0 0,1 0,-1 0,0 0,0 0,0 0,0 0,0 0,-1 1,1-1,0 0,-1 0,1 1,0-1,-1 0,0 1,1-1,-1 1,0-1,1 0,-1 1,0-1,0 1,0-1,-1 1,1-1,0 1,0-1,-1 0,1 1,-1-1,1 0,-1 1,0-1,1 0,-1 0,0 1,0-1,0 0,0 0,0 0,0 0,0 0,0 0,-1 0,-89 76,78-68,0 0,1 1,-1 0,2 1,0 0,0 1,1 0,0 0,-5 11,13-21,1 0,0 0,-1 0,1 0,0 0,0 0,1 0,-1 0,0 0,1 1,-1-1,1 0,0 0,0 1,-1-1,2 0,-1 0,0 1,0-1,1 0,-1 0,1 1,0-1,-1 0,1 0,0 0,0 0,1 0,-1 0,0 0,1-1,-1 1,1 0,-1-1,1 1,0-1,0 1,-1-1,1 0,0 0,0 0,0 0,1 0,-1 0,0-1,0 1,0-1,1 1,-1-1,18 1,-1 0,1-1,0-1,-1-1,1-1,-1 0,0-2,0 0,0-1,-1-1,2-1,4-1</inkml:trace>
  <inkml:trace contextRef="#ctx0" brushRef="#br0" timeOffset="1387.165">819 819,'12'-14,"0"-1,-1 0,0-1,-2 0,0-1,0 0,2-10,30-54,-7 28,2 3,2 0,42-40,-20 35,-58 56,-1 0,1 0,0-1,-1 1,1 0,-1 0,1 1,-1-1,1 0,-1 0,0 1,0-1,0 1,1-1,-1 1,-1-1,1 1,0 0,0 0,-1-1,1 1,-1 0,1 0,-1 0,0-1,1 1,-1 0,0 0,-1 0,1 0,0 0,0-1,-1 1,1 0,-1 1,-30 175,30-162,-1-10,1 0,0 1,1-1,-1 0,1 1,0-1,1 0,0 1,0-1,0 0,1 0,0 0,0 0,0 0,1 0,2 4,-2-9,-1-1,1 0,-1 1,0-1,1 0,-1 0,1 0,-1-1,1 1,-1-1,1 1,-1-1,0 0,1 0,-1 0,0 0,0 0,0 0,0-1,0 1,0-1,0 0,0 1,-1-1,1 0,0 0,-1 0,0 0,1 0,-1 0,0-1,0 0,46-60,81-90,10 31,-137 121,0-1,0 1,0 0,0 0,0 1,0-1,0 0,0 0,0 0,1 1,-1-1,0 1,1-1,-1 1,0-1,1 1,-1 0,0-1,1 1,-1 0,1 0,-1 0,0 0,1 1,-1-1,1 0,-1 0,0 1,1-1,-1 1,0-1,0 1,1 0,-1-1,0 1,0 0,0 0,0 0,0 0,0 0,0 0,0 0,0 0,-1 0,1 1,0-1,-1 0,1 0,-1 1,1-1,-1 0,1 1,-1-1,0 1,0 0,-29 147,20-116,1 1,3 0,0 0,2 1,2-1,1 1,2 7,14-2,-3-28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48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48,'-1'272,"-27"-62,11-87,-12-23,24-98,2-6</inkml:trace>
  <inkml:trace contextRef="#ctx0" brushRef="#br0" timeOffset="3982.993">0 48,'76'15,"-19"-2,0-2,1-3,0-2,33-3,158-49,-52-3,-168 41</inkml:trace>
  <inkml:trace contextRef="#ctx0" brushRef="#br0" timeOffset="4487.495">706 669,'300'-53,"-299"52,1 1,-1-1,1 0,0 1,-1-1,1 1,0 0,-1-1,1 1,0 0,-1 0,1 0,0 0,-1 0,1 1,0-1,0 0,-1 1,1-1,-1 1,1 0,-1 0,1-1,-1 1,1 0,-1 0,0 0,1 0,-1 1,0-1,0 0,0 1,0-1,0 0,0 1,0-1,0 1,-1-1,1 1,0 0,-1-1,0 1,1 0,-1-1,0 1,0 0,0-1,0 1,0 1,-11 11,-1 0,0 0,0-2,-2 1,0-2,0 1,-1-2,0 0,-12 5,-32 24,57-39,1 0,-1 1,1-1,-1 1,1 0,-1-1,1 1,0 0,-1 0,1 0,0 0,-1 0,1 0,0 0,0 1,0-1,0 0,0 1,0-1,1 1,-1-1,0 0,1 1,-1 0,1-1,0 1,-1-1,1 1,0 0,0-1,0 1,0-1,0 1,0 0,0-1,1 1,-1-1,1 1,-1 0,1-1,0 1,-1-1,1 0,0 1,0-1,0 0,0 1,0-1,0 0,0 0,1 0,-1 0,0 0,1 0,0 0,16 3,0-1,0 0,0-2,1 0,-1-1,0-1,1 0,1-2,107-25,-97 18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5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198 710,'-15'43,"-4"34,1 8,3-5,5-12,3-12,4-12,6-7,4-6,-1-3,0-2,3-1,-5-4,-2-5</inkml:trace>
  <inkml:trace contextRef="#ctx0" brushRef="#br0" timeOffset="400.549">0 823,'12'-10,"17"-18,1 2,1 2,1 0,1 2,2 2,0 1,10-3,-41 20,1 0,-1 0,1 0,-1 0,1 1,0 0,-1 0,1 0,0 1,0-1,0 1,-1 0,1 1,0-1,0 1,0 0,-1 0,1 1,0-1,-1 1,1 0,-1 0,0 0,0 1,0 0,0-1,0 2,0-1,-1 0,1 1,-1-1,0 1,0 0,-1 0,1 0,-1 0,1 2,-1 1,0-1,0 1,-1 0,0 0,0 0,-1-1,1 1,-2 0,1 0,-1 0,0 0,0 0,-1-1,0 1,0 0,-1-1,1 0,-1 1,-1-1,1 0,-1-1,0 1,-1-1,1 1,-1-1,0-1,0 1,-1-1,1 0,-7 4,-137 94,146-100,0 0,0-1,0 1,0 1,0-1,1 0,-1 1,1-1,0 1,0 0,0-1,0 1,0 0,1 0,-1 1,1-1,0 0,0 0,0 1,0-1,0 1,1-1,0 0,-1 1,1-1,1 1,-1-1,0 1,1-1,0 1,0-1,0 0,0 1,0-1,1 0,-1 0,1 0,0 0,0 0,0 0,0-1,1 1,-1-1,2 1,157 144,-109-114,-37-33</inkml:trace>
  <inkml:trace contextRef="#ctx0" brushRef="#br0" timeOffset="868.514">650 484,'11'-5,"0"1,0 0,1 0,-1 1,1 1,0 0,0 1,0 0,0 0,0 2,0-1,8 3,-19-3,0 0,0 1,0-1,0 1,0-1,0 1,0-1,0 1,0 0,0-1,0 1,0 0,0 0,-1 0,1 0,0 0,-1 0,1 0,0 0,-1 0,0 0,1 0,-1 0,1 0,-1 0,0 0,0 1,0-1,0 0,0 0,0 0,0 0,0 1,0-1,0 0,-1 0,1 0,0 0,-1 0,1 0,-1 0,1 0,-1 0,0 0,1 0,-1 1,-32 47,-18 30,50-76,0 0,1 0,-1-1,0 1,1 0,-1 0,1 0,0-1,0 1,0 0,0 0,1 0,-1 0,1-1,0 1,-1 0,1 0,1-1,-1 1,0-1,1 1,-1-1,1 0,-1 1,1-1,0 0,0 0,0 0,1 0,-1-1,1 2,2 0,1 0,-1 0,1 0,0-1,-1 0,1 0,0 0,0-1,1 0,-1 0,0-1,0 0,0 0,0 0,1 0,-1-1,0 0,0-1,5-1,9-4</inkml:trace>
  <inkml:trace contextRef="#ctx0" brushRef="#br0" timeOffset="1861.812">847 1359,'70'-32,"-1"-2,-1-4,-3-2,-1-3,22-22,-58 40,-1-1,-2-2,-1 0,0-2,-3 0,1-3,-14 20,-1 1,0-1,0-1,-2 1,0-1,0 0,-1 0,-1 0,0-1,-1 1,-1-4,0 17,-1-1,0 1,0 0,0-1,0 1,0 0,0-1,0 1,0 0,-1-1,1 1,0 0,-1-1,1 1,-1 0,1 0,-1 0,0-1,1 1,-1 0,0 0,0 0,0 0,0 0,0 0,0 1,0-1,0 0,0 0,-1 1,1-1,0 1,0-1,-1 1,1-1,0 1,-1 0,1-1,0 1,-1 0,1 0,0 0,-1 0,1 1,0-1,-1 0,1 0,0 1,-1-1,1 1,0-1,0 1,0-1,-1 1,1 0,0 0,0 0,0 0,0-1,0 1,0 1,-17 11,2 1,0 1,0 0,2 1,0 0,1 1,0 1,1 0,1 1,1 0,1 0,1 1,0 1,2-1,0 1,1 0,1 0,1 1,1 5,1-19,0-1,1 0,0 0,0 0,1 1,0-1,0 0,0 0,1 0,0 0,1 0,-1-1,1 1,1-1,-1 1,1-1,0 0,1-1,-1 1,1-1,0 0,0 0,1 0,0-1,0 1,0-1,0-1,0 1,1-1,-1-1,1 1,0-1,0 0,0 0,5 0,9 1,1-1,-1-1,0-1,1 0,-1-2,0 0,0-2,0 0,0-1,0-2,-1 0,0-1,-1 0,10-7,9-8,-1-1,-1-2,-1-2,-1-1,-2-2,5-8,-33 37,-1-1,0 0,1 0,-2 0,1 0,0-1,-1 1,1-1,-1 0,0 0,0 0,0 0,-1 0,0 0,0 0,0 0,0 0,0-1,-1 1,0 0,0-1,0 1,0 0,-1-1,-1 4,-1 0,0 1,1 0,-1-1,1 1,-1 0,0 0,1 1,-1-1,1 1,-1-1,1 1,-1 0,1 0,-1 0,1 0,-1 0,1 0,0 1,0-1,0 1,0 0,0 0,0-1,0 1,1 0,-1 1,-3 0,1 1,-1 0,1-1,0 2,1-1,-1 0,1 1,-1-1,1 1,1 0,-1 0,1 0,0 1,0-1,0 1,1-1,0 1,0-1,0 1,1-1,0 1,0 0,0-1,1 1,0 0,0-1,0 1,1-1,-1 1,1-1,1 0,-1 0,1 0,0 0,0 0,5 2,1 0,-1 0,1-1,0 0,1-1,0 0,0-1,0 1,0-2,0 0,1 0,-1-1,1 0,0-1,0 0,0 0,0-2,-1 1,1-1,0-1,0 0,-1 0,1-1,-1 0,0-1,0-1,0 1,0-1,8-6,3-1,1-1,-2-1,0-1,0-1,-2 0,0-1,-1-1,0-1,-2-1,0 0,-1 0,6-15,-18 31,0 1,0-1,0 0,0-1,-1 1,1 0,-1 0,-1-1,1 1,0 0,-1-1,0 1,0-1,0 1,-1-1,1 1,-1 0,0-1,-1 1,1 0,-1 0,1 0,-1 0,-1-2,-1 6,0-1,1 1,-1 0,0 0,1 1,-1-1,0 1,1 0,-1 0,1 0,-1 0,1 0,0 1,-1 0,1-1,0 1,0 0,0 1,0-1,1 0,-1 1,1 0,-1 0,1-1,0 1,0 1,-1 0,-4 5,1 1,-1 0,1 0,1 1,0 0,1 0,0 0,0 1,1-1,1 1,0-1,1 1,0 0,0 0,1 2,1-7,-1-1,1 1,0 0,0 0,1-1,-1 1,2-1,-1 1,1-1,0 0,0 0,0 0,1 0,0-1,0 1,1-1,0 0,0-1,0 1,0-1,0 0,1 0,0 0,0-1,0 0,6 2,-5-2,1-1,0 0,0 0,0-1,0 0,0 0,1-1,-1 0,0 0,0-1,0 0,0-1,0 1,0-2,0 1,-1-1,1 0,-1-1,1 1,-1-2,0 1,-1-1,1 0,-1 0,0-1,0 1,2-6,3-6</inkml:trace>
  <inkml:trace contextRef="#ctx0" brushRef="#br0" timeOffset="2751.516">2710 427,'98'-30,"-29"15,-68 17,0 0,0 0,0 0,0 0,-1 0,1 0,-1 0,1 0,-1 0,0 0,0 0,0 0,0 0,0 1,0-1,-1 0,1 0,-1 0,1 0,-1 0,0 0,0 0,0-1,0 1,0 0,0 0,-1 0,1-1,0 1,-1-1,1 1,-1-1,0 0,0 1,0 0,-31 38,27-34,0 0,0 0,1 1,0 0,0 0,0 0,1 0,0 1,1-1,0 1,-1 2,4-8,0 0,0 0,0 0,0 0,0 0,0 0,1-1,-1 1,1 0,-1 0,1 0,0 0,0-1,-1 1,1 0,1-1,-1 1,0 0,0-1,0 0,1 1,-1-1,1 0,-1 1,1-1,0 0,-1 0,1-1,0 1,0 0,-1 0,1-1,0 1,0-1,0 0,0 1,0-1,0 0,0 0,79-2,-58-5,-3-1</inkml:trace>
  <inkml:trace contextRef="#ctx0" brushRef="#br0" timeOffset="15657.516">3641 654,'-27'3,"1"2,0 1,1 0,-1 3,2 0,-1 1,1 1,0 1,2 2,-1 0,1 1,1 2,1 0,1 1,0 0,1 2,1 0,1 2,1-1,0 2,2 0,1 0,1 1,1 1,5-16,1 0,0 1,0 0,1-1,1 1,-1 0,2 0,-1 1,1-1,1 0,0 0,0 0,1 1,1-1,0 0,0 0,0 0,2 0,-1-1,1 1,0-1,1 0,0 0,1 0,0-1,0 0,1 0,-1 0,4 1,3-1,1 0,0-1,0-1,1 0,0-1,0-1,0 0,0-1,0-1,1 0,0-1,-1 0,1-2,-1 0,7-1,19-4,-1-3,0-1,0-1,-2-3,11-5,5-6,-1-2,-2-2,0-3,-3-1,0-3,32-33,-65 56,-1-1,-1-1,0 0,-1-1,0 0,-1-1,-1 0,-1 0,7-18,-14 27,1 1,-1-1,0 1,0-1,-1 0,0 1,-1-1,0 0,0 0,0 0,-1 1,0-1,-1 0,1 1,-2-1,1 1,-1 0,0-1,0 1,-1 0,0 1,-1-1,1 1,-1 0,0 0,-3-2,-10-6,-1 0,0 2,-1 0,0 1,-1 1,0 1,-1 1,0 0,0 2,-1 1,0 1,0 0,0 2,0 1,0 0,0 2,0 1,0 1,0 0,1 2,-1 1,1 1,0 0,1 2,0 0,-3 3,-148 106,129-84</inkml:trace>
  <inkml:trace contextRef="#ctx0" brushRef="#br0" timeOffset="16069.577">3246 1105,'35'-31,"1"2,2 2,1 1,12-5,-48 30,8-7,1 1,0 0,1 1,-1 0,1 1,0 1,1 0,-1 1,1 0,-1 1,1 0,0 1,0 1,1 0,-9 2,0 0,-1 1,0-1,1 1,-1 0,0 0,-1 0,1 1,0 0,-1 0,0 0,0 1,0-1,-1 1,1 0,-1 0,0 0,-1 0,1 0,-1 1,0-1,0 1,-1 0,1 3,22 44,-21-48,0 1,0-1,1-1,-1 1,1-1,0 1,1-1,-1 0,1 0,0-1,0 0,0 1,0-2,0 1,1 0,-1-1,1 0,0-1,-1 1,1-1,0 0,0 0,0-1,0 0,3 0,22 1,-1-1,0-2,1-1,-1-1,29-9,-40 8</inkml:trace>
  <inkml:trace contextRef="#ctx0" brushRef="#br0" timeOffset="16735.795">4544 1021,'-238'342,"437"-554,-187 199,-8 8,-1 1,1 0,0 0,0 0,0 0,1 1,-1 0,1 0,-1 0,1 0,0 0,1 1,-1 0,0 0,0 1,1 0,0-1,-4 4,0 0,0 0,-1 0,0 0,1 0,-1 0,0 0,0 1,0-1,0 0,0 1,-1-1,1 0,-1 1,1-1,-1 1,0-1,0 1,0-1,0 1,-1-1,1 1,-1-1,1 0,-1 1,0-1,0 0,0 1,0-1,0 0,-1 0,1 0,-1 0,1 0,-1 0,0 0,0 0,-1 5,2-6,-1 0,1 1,0-1,0 0,1 1,-1-1,0 1,0-1,1 1,-1-1,1 1,-1-1,1 1,0 0,-1-1,1 1,0 0,0-1,0 1,0 0,1-1,-1 1,0 0,1-1,-1 1,1-1,0 1,-1-1,1 1,0-1,0 1,0-1,0 0,0 1,0-1,0 0,1 0,-1 0,0 0,1 0,-1 0,0 0,1 0,-1-1,1 1,0-1,-1 1,1-1,-1 1,1-1,0 0,-1 0,1 0,0 0,-1 0,1 0,0 0,-1 0,1-1,0 1,-1-1,1 1,-1-1,2 0,125-78,32-38,-159 116,0 1,-1-1,1 1,-1-1,1 1,-1-1,1 1,0-1,-1 1,1 0,0 0,0-1,-1 1,1 0,0 0,-1 0,1 0,0 0,0 0,-1 0,1 0,0 0,0 0,-1 0,1 0,0 0,0 1,-1-1,1 0,0 0,-1 1,1-1,0 1,-1-1,1 1,-1-1,1 1,-1-1,1 1,-1-1,1 1,-1 0,1-1,-1 1,0 0,1-1,-1 1,0 0,0-1,1 1,-1 0,0 0,0-1,0 1,0 0,0 0,0-1,0 1,0 0,-8 56,5-43,3-11,-4 69,4-70,0 0,0-1,0 1,0 0,1 0,-1-1,1 1,-1 0,1-1,0 1,-1-1,1 1,0-1,0 1,0-1,0 1,1-1,-1 0,0 0,0 0,1 1,-1-1,1 0,-1-1,1 1,-1 0,1 0,0-1,-1 1,1-1,0 1,0-1,-1 0,1 0,0 1,0-1,0-1,14-1</inkml:trace>
  <inkml:trace contextRef="#ctx0" brushRef="#br0" timeOffset="17236.555">4488 117,'14'-13,"2"1,0 0,0 1,1 1,0 1,1 0,0 1,0 1,1 1,0 0,0 2,0 0,7 0,-24 4,0-1,0 1,-1 0,1 0,0 0,-1 0,1 0,0 0,0 0,-1 1,1-1,0 0,-1 1,1 0,0-1,-1 1,1 0,-1 0,1 0,-1 0,0 0,1 0,-1 0,0 0,0 1,1-1,-1 0,0 1,-1-1,1 1,0-1,0 1,0-1,-1 1,1 0,-1-1,0 1,1 0,-1 0,0-1,0 1,0 0,0 0,0-1,0 1,-1 0,1-1,-1 1,1 0,-1-1,1 1,-1-1,0 1,0 0,0-1,0 0,0 1,-123 117,121-118,1 1,-1-1,0 1,1 0,-1 0,1 0,0 0,0 1,0-1,0 0,0 1,0 0,0-1,1 1,0 0,-1 0,1 0,0 0,0 0,1 0,-1 0,1 0,-1 0,1 1,0-1,0 0,0 0,1 0,-1 0,1 0,0 0,0 1,0-2,0 1,0 0,0 0,1 0,0 0,-1-1,1 1,2 1,6 1,0-1,0-1,1 1,0-2,-1 1,1-2,0 1,0-1,0-1,0 0,0-1,0 0,6-1,17 0,23 0,-32 2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19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476 163,'-61'74,"3"4,4 1,-26 54,40-61,-3-1,-3-2,-5 0,17-31,33-39,0 1,0-1,0 0,1 0,-1 0,1 0,-1 0,0 0,1 0,0-1,-1 1,1 0,0 0,-1 0,1 0,0 0,0-1,0 1,0 0,0 0,0 0,1 0,-1-1,0 1,0 0,1 0,-1 0,1 0,-1 0,1 0,-1 0,1 0,0 0,0 0,-1 0,1 0,0 0,22-43,2 1,1 1,3 1,15-16,-28 36,108-133,140-132,-250 270,41-26,-54 43,0-1,0 1,0 0,0 0,0 0,0 0,0 0,0 0,0 0,-1 0,1 0,0 0,-1 0,1 0,-1 0,1 0,-1 1,1-1,-1 0,0 0,0 1,0-1,0 0,0 1,0-1,0 0,0 0,0 1,0-1,-1 0,1 0,-1 1,1-1,-1 0,1 0,-1 0,0 1,1-1,-29 107,17-67,1 0,2 0,2 1,2 0,0 37,4-75,0 1,1-1,0 1,0-1,0 1,1 0,-1-1,1 1,0-1,1 0,-1 1,1-1,0 0,0 0,0 0,0 0,1 0,-1 0,1-1,0 1,0-1,1 0,-1 0,1 0,-1 0,1 0,0-1,0 0,0 0,0 0,1 0,-1-1,0 1,4-1,7-2,0-1,0 0,0-2,-1 0,0 0,1-1,-2-1,1-1,-1 1,0-2,0 0,-1-1,0 0,0-1,-1 0,-1 0,0-1,0-1,-1 0,0 0,-1-1,2-5,6-7,-1 0,-1-2,-1 0,-1 0,-2-1,-1 0,-1-1,-1 0,-2 0,-1 0,1-26,-7-22,3 77,-1 1,0 0,1-1,-1 1,0-1,0 1,1-1,-1 1,0 0,0-1,0 1,0 0,0-1,0 1,0-1,0 1,0 0,0-1,0 1,0 0,0-1,-1 1,1-1,0 1,0 0,-1-1,1 1,0-1,-1 1,1-1,-1 1,1-1,-1 1,1-1,-1 0,1 1,-1-1,1 0,-1 1,1-1,-1 0,1 0,-1 1,0-1,1 0,-1 0,0 0,1 0,-1 0,0 0,1 0,-1 0,1 0,-1 0,0 0,1 0,-1 0,1-1,-1 1,0 0,1 0,-1-1,1 1,-1 0,1-1,-1 1,1-1,-1 1,1-1,-1 1,-3 19</inkml:trace>
  <inkml:trace contextRef="#ctx0" brushRef="#br0" timeOffset="316.042">1493 276,'-22'19,"1"0,1 1,1 2,1 0,1 1,1 0,1 1,1 1,1 1,1 0,1 2,9-25,1 0,0 0,-1 0,1 0,0 0,1 1,-1-1,1 0,-1 0,1 1,0-1,0 0,0 0,1 1,-1-1,1 0,0 0,0 0,0 0,0 1,0-2,1 1,-1 0,1 0,0 0,0-1,0 1,0-1,1 1,-1-1,0 0,1 0,0 0,-1 0,1-1,0 1,0-1,0 1,0-1,0 0,0 0,0 0,1-1,-1 1,0-1,0 0,1 0,-1 0,2 0,8-2,0-1,1-1,-1 1,0-2,-1 0,1 0,-1-2,0 1,-1-1,1-1,-1 0,-1-1,0 0,0 0,0-1,-2 0,1-1,-1 0,-1 0,0-1,0 0,-1 0,-1-1,0 0,-1 1,0-2,-1 1,0 0,-1-1,-1 1,0-1,-1 1,-1-11,1 19,0 1,-1-1,0 0,1 1,-2-1,1 1,-1 0,1-1,-1 1,0 0,-1 0,1 0,-1 0,1 1,-1-1,0 1,-1-1,1 1,-1 0,1 0,-1 0,0 1,0 0,0-1,0 1,0 1,-1-1,1 1,-1-1,1 1,-1 0,1 1,-1-1,1 1,-1 0,0 0,1 0,-1 1,1 0,-1 0,1 0,-3 1,-18 9</inkml:trace>
  <inkml:trace contextRef="#ctx0" brushRef="#br0" timeOffset="822.954">1831 333,'-14'21,"0"0,2 2,1-1,0 1,2 1,1 0,1 1,-3 17,9-39,0 0,0 0,0-1,1 1,-1 0,1 0,0 0,0 0,0 0,0 0,1 0,-1-1,1 1,0 0,-1 0,1 0,0-1,1 1,-1 0,0-1,1 1,0-1,-1 0,1 0,0 1,0-1,0 0,0 0,1-1,-1 1,1 0,-1-1,1 1,-1-1,1 0,0 0,-1 0,1 0,0-1,0 1,0-1,0 0,0 1,0-1,13-3,0-1,0 0,0-1,-1 0,1-1,-1-1,-1-1,1 0,-2-1,1 0,-1-1,0-1,-1 0,130-138,-142 149,0-1,0 1,0-1,1 0,-1 1,0-1,0 1,0-1,1 0,-1 1,0-1,1 1,-1-1,1 1,-1-1,0 1,1 0,-1-1,1 1,-1-1,1 1,-1 0,1-1,-1 1,1 0,0 0,-1 0,1-1,-1 1,1 0,0 0,-1 0,1 0,-1 0,1 0,0 0,-1 0,1 0,0 0,-1 0,1 1,-1-1,1 0,0 0,-1 1,1-1,-1 0,1 1,-1-1,1 0,-1 1,1-1,-1 1,0-1,1 1,-1-1,0 1,1-1,-1 1,0-1,1 1,-1-1,0 1,0 0,0-1,3 50,-3-34,0-10,0 0,1-1,0 1,0-1,1 0,-1 1,1-1,0 0,1 0,-1 0,1 0,0 0,0-1,1 1,-1-1,1 0,0 0,0 0,0 0,1-1,-1 0,1 0,0 0,0 0,0-1,0 0,0 0,1 0,-1-1,1 1,-1-1,1-1,-1 1,1-1,-1 0,1 0,0-1,-1 1,1-1,-1 0,0-1,1 0,-1 0,1 0,13-9,-1 0,0-1,-1-1,-1 0,0-1,-1-1,0-1,-1 0,-1 0,0-2,-2 0,0 0,4-10,-12 23,0-1,0 1,-1-1,0 0,0 1,0-1,0 0,-1 0,0 0,-1 0,1 0,-1-1,0 1,-1 0,0 0,0-2,-4-11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1 255,'38'-14,"32"-6,9 2,-4 3,-10 5,-12 3,-9 4,-8 1,-5 2,-3 1,-2 0,-4 4,-7 2</inkml:trace>
  <inkml:trace contextRef="#ctx0" brushRef="#br0" timeOffset="249.349">28 537,'39'0,"31"0,9-5,-4-1,-10 0,-12 1,-9 2,-8 0,-5 2,-3 1,-1 0,-1-5,-5-1</inkml:trace>
  <inkml:trace contextRef="#ctx0" brushRef="#br0" timeOffset="579.304">1242 0,'-4'48,"-3"26,1 4,1-5,2-11,1-11,1-10,0-6,1-5,0-2,1-2,-1 0,0 0,0-4</inkml:trace>
  <inkml:trace contextRef="#ctx0" brushRef="#br0" timeOffset="827.685">848 86,'43'0,"33"-5,14-2,-4 1,-11 1,-10 1,-11-2,-9-2,-8 2,-5 1,-4 2,-1 1,-1 1,-4 5,-7 3</inkml:trace>
  <inkml:trace contextRef="#ctx0" brushRef="#br0" timeOffset="1261.257">1440 537,'21'-9,"2"-2,0 1,1 0,1 2,0 1,0 2,0 0,12 0,-35 4,-1 1,1 0,-1 0,1 0,-1 0,1 0,-1 0,1 0,-1 0,1 0,-1 1,1-1,-1 1,1-1,-1 1,1 0,-1-1,0 1,0 0,1 0,-1 0,0 0,0 0,0 0,0 0,0 1,0-1,0 0,0 1,-1-1,1 0,0 1,-1-1,1 1,-1-1,0 1,1-1,-1 1,0-1,0 1,0-1,0 1,0-1,0 1,0-1,-1 1,1-1,-1 1,1-1,-1 1,1-1,-1 1,0-1,0 0,1 0,-1 1,0-1,0 0,0 0,0 0,-1 0,1 1,-127 138,128-138,0 0,0 1,0-1,0 1,1-1,-1 0,1 0,-1 1,1-1,0 0,0 0,0 0,0 0,0 1,1-2,-1 1,1 0,-1 0,1 0,0-1,-1 1,1-1,0 1,0-1,0 0,0 0,0 0,1 0,-1 0,0 0,0-1,1 1,-1-1,0 1,1-1,-1 0,0 0,1 0,-1 0,0 0,1-1,0 0,26-2,0-1,0-2,-1 0,0-2,0-2,-1 0,-2-1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97,'0'-15,"0"23,0 25,28 272,1-96,-6-104,-23-104,0-1,1 1,-1 0,0 0,1-1,-1 1,1 0,-1-1,1 1,-1-1,1 1,-1 0,1-1,0 1,-1-1,1 0,0 1,-1-1,1 1,0-1,0 0,-1 0,1 1,0-1,0 0,0 0,-1 0,1 0,0 0,0 0,0 0,-1 0,1 0,0 0,0-1,-1 1,1 0,0 0,0-1,-1 1,1-1,0 1,-1 0,1-1,0 1,-1-1,1 0,-1 1,1-1,-1 1,1-1,24-40,-21 33,85-183,51-162,-97 238,-22 78,-18 36,-3 7</inkml:trace>
  <inkml:trace contextRef="#ctx0" brushRef="#br0" timeOffset="298.457">565 633,'-5'29,"-1"18,0 8,1-3,1-9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54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81,'45'-37,"-35"31,0 0,1 1,-1 0,1 1,1 0,-1 0,0 1,1 1,0 0,-1 0,1 1,0 1,0 0,5 1,-15 0,0-1,-1 1,1 0,-1-1,1 1,-1 0,0 0,1 0,-1 0,0 0,0 1,0-1,0 0,0 1,0-1,0 0,0 1,0-1,-1 1,1-1,0 1,-1-1,0 1,1 0,-1-1,0 1,0 0,0-1,0 1,0 0,0-1,0 1,0 0,-1-1,1 1,-1-1,1 1,-2 1,-30 59,-51 37,-31 49,109-138,2-8,1 0,-1 1,1-1,0 1,0 0,0 0,0 0,1 0,-1 0,1 0,0 0,-1 1,2-1,-1 0,0 1,1-1,-1 1,1-1,0 1,0-1,0 0,1 1,-1-1,1 1,0-1,0 0,0 1,0-1,1 0,-1 0,1 0,0 0,0 0,0 0,0-1,0 1,1-1,1 3,7-3,0 0,1 0,-1-1,1 0,-1-1,0 0,1-1,-1 0,1-1,-1 0,0-1,0 0,0-1,0 0,4-3,7-2,-3 1</inkml:trace>
  <inkml:trace contextRef="#ctx0" brushRef="#br0" timeOffset="328.567">726 81,'-14'19,"-5"12,1 4,-2 2,3-1,4-1,5-3,3-1,-2-6,0-3,2 0,1-9,6-6,3-5</inkml:trace>
  <inkml:trace contextRef="#ctx0" brushRef="#br0" timeOffset="582.58">952 24,'-24'44,"-8"18,2 4,6-4,6-9,12-12,7-10,2-4,2-7</inkml:trace>
  <inkml:trace contextRef="#ctx0" brushRef="#br0" timeOffset="994.353">585 166,'6'-12,"0"1,1-1,0 1,0 1,1-1,1 1,0 1,0 0,0 0,2 0,-1 1,1 1,3-2,-8 8,0-1,0 1,0 0,0 1,0 0,0 0,0 0,0 0,0 1,0 0,0 0,0 1,0 0,0 0,-1 0,1 1,-1 0,0 0,0 0,0 0,0 1,0 0,-1 0,1 0,2 5,42 25,-35-28,1-1,-1 0,1 0,0-2,1 0,-1-1,0 0,1-1,0-1,-1 0,1-1,-1-1,0 0,1-1,2-2,7-2</inkml:trace>
  <inkml:trace contextRef="#ctx0" brushRef="#br0" timeOffset="1430.95">246 617,'18'9,"-9"-2,1-2,0 0,1 0,-1-1,1 0,0-1,0 0,0 0,0-2,0 1,1-1,10-1,657-127,-368 117,-284 10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3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706 367,'0'0,"1"0,-1-1,0 1,0-1,1 1,-1-1,0 1,0-1,0 1,0-1,0 1,0-1,0 1,0-1,0 1,0-1,0 1,0 0,0-1,0 1,0-1,-1 1,1-1,0 1,0-1,0 1,-1-1,1 1,0 0,-1-1,1 1,0 0,-1-1,1 1,0 0,-1-1,1 1,-1 0,1 0,-1 0,1-1,-1 1,1 0,0 0,-1 0,1 0,-1 0,1 0,-1 0,1 0,-1 0,1 0,-1 0,1 0,-1 0,1 0,-1 0,1 1,-23-7,1 2,-1 1,0 1,0 1,0 0,0 2,-3 1,-31 0,-128 15,177-16,0 1,0 1,0-1,0 1,0 0,1 1,-1 0,1 0,0 1,0-1,1 2,-1-1,1 1,0 0,1 0,-1 0,1 1,1 0,-1 0,1 0,0 1,2-3,0 0,0 0,0 1,0-1,1 0,0 1,0-1,1 1,-1-1,1 1,0 0,1-1,-1 1,1-1,0 1,1-1,-1 0,1 1,0-1,1 0,-1 0,1 0,0-1,0 1,0 0,1-1,0 0,-1 0,1 0,1 0,-1-1,1 0,-1 0,1 0,0 0,0-1,0 0,2 1,16 2,1-1,-1-1,1 0,-1-2,1-1,-1-1,6-2,35 0,-43 2,3 0,-40 8,5-4,-55 14,1 4,1 2,1 3,0 3,50-22,0 2,0-1,1 1,0 1,1 0,0 1,1 0,0 1,-8 11,15-19,0 1,0-1,0 1,1 0,0 0,0 0,0 0,0 0,1 0,0 1,0-1,0 1,1-1,0 0,0 1,0-1,1 1,-1-1,1 0,1 1,-1-1,1 0,0 0,0 0,0 0,1 0,0 0,2 2,2-1,1 0,1-1,-1 0,1-1,0 1,0-2,0 1,0-1,1-1,-1 0,1 0,0-1,-1 0,1 0,0-1,0-1,-1 0,1 0,0 0,7-4,68-18,-60 11</inkml:trace>
  <inkml:trace contextRef="#ctx0" brushRef="#br0" timeOffset="507.78">451 0,'-20'49,"2"0,1 2,-8 50,-2 5,-72 245,-16 50,86-209,34-152,4-28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4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1,'-17'30,"-135"335,87-232,63-130,-1 0,1 1,0-1,0 1,0 0,1 0,-1-1,1 1,0 0,0 0,0 1,1-1,0 0,-1 0,1 0,1 0,-1 0,1 0,-1 0,1 0,0 0,0 0,1 0,-1 0,1 0,0-1,0 1,0-1,1 1,-1-1,1 0,0 0,0 0,0 0,0 0,0-1,1 1,-1-1,1 0,-1 0,3 0,15 2,1-1,-1-2,0 0,1-1,-1-1,18-3,73-18,-102 26,-5 1</inkml:trace>
  <inkml:trace contextRef="#ctx0" brushRef="#br0" timeOffset="283.909">0 282,'24'0,"18"0,6 0,0 0,-4 0,-4 0,-4 0,-4 0,-2 0,-1 0,-2 0,1 0,-1 0,0 0,1 0,0 0,-5 0</inkml:trace>
  <inkml:trace contextRef="#ctx0" brushRef="#br0" timeOffset="681.929">819 395,'14'0,"15"0,6 0,4 0,-2-4,-1-3,-3 1,-1 2,-2 0,-1 2,-1 1,0 0,-1 1,-4 5,-11 2,-7-1</inkml:trace>
  <inkml:trace contextRef="#ctx0" brushRef="#br0" timeOffset="930.629">875 593,'29'-5,"19"-1,6 0,-1 1,-5 1,-6 2,-10 1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1,'1'1,"0"0,1 1,-1-1,0 1,0-1,0 1,-1-1,1 1,0 0,-1-1,1 1,-1 0,1 0,-1-1,0 1,0 0,0 0,0 0,0-1,0 1,0 0,0 0,-1-1,1 1,-1 0,1 0,-1-1,0 1,0-1,0 1,0 0,-1 0,2-1,-16 40,-2-2,-1 0,-2-1,-2-1,-2-1,-26 30,37-50,1 0,0 1,1 1,1 0,1 0,0 1,2 0,0 1,-2 10,9-26,0 0,1-1,-1 1,1 0,0 0,0-1,0 1,1 0,-1 0,1-1,0 1,0-1,0 1,1-1,-1 1,1-1,0 0,0 1,0-1,0 0,1 0,-1-1,1 1,0 0,-1-1,1 0,0 1,1-1,-1-1,0 1,0 0,1-1,-1 1,1-1,0 0,-1 0,1-1,0 1,0-1,26 3,0-2,0-1,-1-1,1-2,0-1,0-1,19-7,-19 6,32-19,-49 14</inkml:trace>
  <inkml:trace contextRef="#ctx0" brushRef="#br0" timeOffset="269.984">0 311,'19'5,"31"-3,16-3,1 0,0 0,-7-1,-9 1,-4-4,-5-2,-4 1,-5 1,-2 2,-7 1</inkml:trace>
  <inkml:trace contextRef="#ctx0" brushRef="#br0" timeOffset="769.449">791 424,'14'-1,"0"1,1 0,-1 1,1 1,-1 0,0 1,0 0,0 2,0-1,-1 1,0 1,4 3,-15-8,0 0,-1 0,1 1,-1-1,1 1,-1-1,1 1,-1-1,0 1,0 0,0 0,0-1,0 1,0 0,0 0,-1 0,1 0,-1 0,1 0,-1 0,0 0,0 0,0 0,0 1,0-1,0 0,-1 0,1 0,-1 0,1 0,-1 0,0 0,0 0,1-1,-1 1,-1 0,1 0,0-1,0 1,-1 0,-65 65,56-59,1 1,-33 32,43-40,-1 0,1 0,-1 0,1 0,-1 0,1 0,-1 0,1 0,0 0,0 0,0 0,-1 0,1 0,0 0,0 0,0 0,1 0,-1 0,0 0,0 0,0 0,1 0,-1 0,1 0,-1 0,1 0,-1 0,1 0,-1 0,1 0,0 0,0-1,-1 1,1 0,0-1,0 1,0 0,0-1,0 1,-1-1,1 1,0-1,0 0,0 1,0-1,1 0,-1 0,0 0,0 0,13 4,1-2,-1 0,0-1,0 0,1-1,-1-1,0 0,1-1,-1 0,0-1,10-4,23-3,-23 6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1,'-12'108,"10"-96,0-1,0 1,1 0,0 0,1 0,1 0,0-1,0 1,4 11,-4-19,0 0,1 0,-1 0,1 0,0-1,0 1,0 0,0-1,1 0,0 1,-1-1,1 0,0 0,1 0,-1-1,0 1,1-1,0 0,-1 0,1 0,0 0,0-1,0 0,0 0,0 0,0 0,0 0,1-1,0 1,8-4,-1 0,0-1,0 0,0-1,-1 0,1-1,-1 0,0 0,-1-2,0 1,0-1,-1-1,1 1,-2-2,0 1,0-1,0 0,3-8,5-5,-13 18,0-1,0 1,0-1,1 1,0 0,0 1,0-1,1 1,0 0,-1 0,1 0,1 0,-1 1,0 0,1 0,0 1,0-1,4 0,-6 4,0 0,-1 0,1 1,0 0,0 0,-1 0,1 0,-1 0,0 0,0 1,0 0,0 0,0 0,0 0,-1 0,2 3,12 10,-11-10,0-1,0 0,1 0,0-1,0 0,0 0,0 0,0-1,1 0,0 0,-1-1,1 0,0 0,0 0,1-1,-1 0,0 0,0-1,0 0,1 0,-1-1,0 0,0 0,0-1,0 1,0-2,0 1,0-1,-1 0,5-3,1 0,0-1,0 0,-1-1,0 0,0-1,-1 0,0-1,-1 0,0-1,0 0,-1 0,3-7,-3 2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1,'0'13,"0"105,5-1,8 23,0 85,6-122,-18-101,0 0,0 1,0-1,0 0,0 1,0-1,0 0,1 0,-1 0,1 0,-1 0,1-1,0 1,0 0,0-1,0 1,0-1,0 0,0 1,1-1,-1 0,0 0,1-1,-1 1,0 0,1-1,-1 0,1 1,-1-1,1 0,-1 0,1 0,-1-1,1 1,-1-1,1 1,-1-1,3-1,160-119,-162 120,0 1,1 0,-1 0,0 0,1 0,-1 1,0-1,0 1,1 0,-1 0,0 0,0 0,0 0,0 1,0-1,0 1,-1 0,1 0,0 0,-1 0,0 1,1-1,-1 1,0-1,0 1,0 0,-1-1,1 1,-1 0,1 0,-1 1,0-1,0 0,0 0,-1 0,1 1,-1-1,0 0,0 3,11 23,20 43,-21-54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1 245,'21'-2,"0"-1,0-1,0 0,-1-2,0 0,0-1,0-1,-1-1,0-1,-1 0,0-2,0 0,4-5,-19 15,-1 0,1 0,0-1,-1 1,1-1,-1 0,0 0,0 0,0 0,0 0,-1 0,1 0,-1-1,0 1,0 0,0-1,0 1,-1-1,1 0,-1 1,0-1,0 1,0-1,0 1,-1-1,1 1,-1-1,0 1,0-1,-1 1,1 0,-1-1,1 1,-1 0,0 0,0 0,0 0,-1 1,1-1,-1 0,1 1,-1 0,0 0,-4 1,1 2,0-1,-1 1,1-1,0 2,0-1,0 1,0 0,0 0,0 1,0-1,0 1,1 1,0-1,0 1,0 0,0 0,0 0,1 1,0 0,-1-1,2 2,-2 0,-8 8,1 1,0 0,1 1,1 0,0 1,1 0,1 0,0 1,2 0,0 0,-1 7,7-20,0-1,0 1,0-1,0 1,1-1,0 0,0 1,0-1,0 0,1 1,-1-1,1 0,0 0,0 0,1-1,-1 1,1 0,0-1,0 0,0 1,1-1,-1 0,1-1,-1 1,1-1,0 0,0 1,0-2,0 1,0 0,0-1,1 0,-1 0,1 0,-1 0,0-1,4 0,16 2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1 287,'197'-266,"-172"246,-14 44,-11-11,-1-9,0 1,0 0,0-1,1 1,0 0,0 0,0-1,1 1,0 0,-1 0,2-1,-1 1,0-1,1 1,0-1,0 0,0 1,1-1,-1 0,1 0,0-1,0 1,0-1,1 1,-1-1,1 0,0 0,0-1,0 1,0-1,0 0,1 0,-1 0,3 0,5-2,0-1,0 0,0-1,0-1,-1 1,1-2,-1 0,0 0,0-1,0 0,-1-1,0-1,0 1,0-1,-1-1,0 0,0 0,-1-1,0 0,-1 0,2-4,4-4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59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1 424,'5'4,"0"-1,1 0,-1 0,1-1,0 0,-1 0,1 0,0-1,0 0,1 0,-1 0,0-1,0 0,0 0,0 0,1-1,-1 0,0 0,0-1,0 0,-1 0,1 0,0 0,3-3,7-5,-1 0,0-1,-1 0,0-1,-1-1,0 0,-1-1,-1 0,0 0,-1-2,0 1,-1-1,-1 0,0-3,3-43,-10 61,-1 0,0-1,0 1,0-1,0 0,0 1,0-1,0 1,-1 0,1-1,-1 1,1-1,-1 1,1-1,-1 1,0 0,1-1,-1 1,0 0,0 0,0 0,0 0,0 0,0 0,-1 0,1 0,0 0,0 0,-1 0,1 1,-1-1,1 1,0-1,-1 1,1-1,-1 1,1 0,-1 0,-1 1,-1 1,1 0,-1 0,1 0,0 0,0 1,0-1,0 1,0 0,0 0,1 0,-1 0,1 0,0 1,0-1,0 1,1-1,-1 1,1 0,0-1,0 1,0 0,1 0,-1 0,1 0,0 0,0 0,0 0,0 0,-1 12,0 0,1 1,1-1,0 0,2 0,-1 0,2 0,0-1,1 1,2 4,-5-15,1 0,-1 0,1 0,-1 0,2-1,-1 1,0-1,1 0,0 0,0 0,0 0,0-1,1 1,-1-1,1 0,0-1,0 1,0-1,0 0,0 0,1 0,-1-1,1 0,-1 0,1-1,-1 1,1-1,-1 0,1 0,-1-1,2 0,9-2,-2-1,1-1,0 0,-1-1,0 0,-1-1,1 0,-1-2,0 1,-1-2,0 1,3-5,26-19,-25 23,0-2,-1 0,0 0,-1-1,0-1,-1-1,-1 0,0 0,-1-1,-1-1,0 0,-1-1,-8 17,0-1,0 0,0 1,0-1,0 0,0 0,-1 0,1 1,-1-1,1 0,-1 0,0 0,1 0,-1 0,0 0,0 0,-1 0,1 0,0 0,-1 0,1 0,-1 0,1 0,-1 1,0-1,0 0,0 0,0 1,0-1,0 0,-1 1,1-1,0 1,-1 0,1-1,-1 1,1 0,-1 0,0 0,0 0,1 0,-1 1,0-1,0 0,0 1,0-1,0 1,0 0,0 0,0 0,0 0,0 0,-1 0,-7 4,1 0,0 1,1 0,-1 1,1 0,0 0,1 0,-1 1,1 0,1 1,-1 0,1 0,0 0,1 0,0 2,-2 0,0-1,1 1,0 0,1 0,0 0,0 1,1 0,1 0,0 0,-1 5,4-13,-1 1,1-1,0 1,-1-1,2 1,-1 0,0-1,1 0,-1 1,1-1,0 1,0-1,1 0,-1 1,1-1,-1 0,1 0,0 0,0 0,0-1,1 1,-1 0,1-1,-1 0,1 1,0-1,0 0,0-1,0 1,0 0,0-1,1 1,16 3,-1-1,0-1,1 0,0-2,-1 0,1-1,0-1,0-1,-1-1,1-1,13-4,7-3,-1-1,-1-2,0-2,-1-1,0-2,-2-2,-1-1,19-16,-52 38,8-6,1 0,-1 0,0 0,-1-1,1-1,-1 1,-1-1,1-1,-1 1,-1-1,0-1,0 1,-1-1,0 0,-1 0,0 0,0-1,-1 0,0 1,-1-6,-2 14,0-1,-1 0,0 1,1-1,-1 0,0 1,-1-1,1 1,0 0,-1-1,1 1,-1 0,0 0,1 0,-1 0,0 0,0 0,-1 0,1 1,0-1,0 1,-1 0,1-1,-1 1,1 0,-1 0,0 1,1-1,-1 1,0-1,1 1,-1 0,0 0,0 0,-1 0,-94 29,82-19,0 0,1 1,0 0,0 1,1 1,1 1,0 0,1 0,0 1,1 1,1 0,1 0,-4 9,11-19,0 1,1-1,-1 0,1 1,1-1,-1 1,1-1,0 1,1-1,0 1,0-1,0 0,0 1,1-1,0 0,1 0,-1 0,1 0,0 0,1-1,-1 1,1-1,0 0,1 0,-1 0,1-1,0 1,9 7,1 1,0-2,1 0,0-1,1 0,0-2,0 0,15 4,179 29,-154-34,-33-5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5,'29'129,"113"272,-39-127,-102-274,-1-1,0 0,1 1,-1-1,0 0,1 1,-1-1,1 1,-1-1,1 1,-1-1,1 1,0-1,-1 1,1-1,0 1,-1 0,1-1,0 1,-1 0,1-1,0 1,-1 0,1 0,0 0,0 0,-1 0,1 0,0 0,0 0,-1 0,1 0,0 0,0 1,-1-1,1 0,0 0,-1 1,1-1,0 0,-1 1,1-1,0 1,-1-1,1 1,-1-1,1 1,-1-1,1 1,-1 0,0-1,1 1,-1-1,1 1,-1 0,0 0,0-1,0 1,1 0,-1 0,0-1,0 1,0 0,0 0,0-1,0 1,0 0,0-1,-1 1,1 1,71-197,-22 93,-4-1,25-93,-22-15,-45 197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41,'43'0,"34"-4,8-3,-5 1,-12 2,-12 0,-11 2,-9 1,-5 0,-3-3,-2-3,-5 6,-11 3,-7 1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58,'38'-4,"32"-3,9-3,1-2,-9 3,-11 2,-12 3,-3 1,-6 2,-4 1,-3 0,-7 0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6,'-20'23,"0"0,1 1,2 1,0 0,2 1,0 1,2 1,2 0,-8 24,18-47,0 1,0-1,0 0,1 0,-1 0,1 0,0 1,1-1,0 0,-1 0,2 0,-1 0,0 0,1 0,0 0,0 0,1-1,-1 1,1-1,0 0,0 1,0-1,1-1,0 1,-1 0,1-1,1 0,-1 0,0 0,1 0,-1-1,1 0,0 0,0 0,4 1,9 2,1 0,-1-1,1-1,0-1,0 0,0-2,0 0,0-1,0-1,-1-1,1 0,-1-2,1 0,-1-1,0-1,-1 0,0-1,0-1,-1-1,8-6,-17 11,5-1,0-1,-1 0,1-1,-2 0,1 0,-1-1,-1-1,1 0,-2 0,1-1,-1 0,-1 0,0 0,-1-1,0-1,-1 1,0-1,1-5,-8 10,0 0,0 0,-1 0,0 0,0 0,0 1,-1 0,-1 0,1 0,-1 0,0 1,-1-1,1 1,-1 0,0 1,-1 0,1 0,-1 0,0 1,-1 0,1 0,0 1,-1 0,0 0,0 1,-3-1,-129-18,103 21</inkml:trace>
  <inkml:trace contextRef="#ctx0" brushRef="#br0" timeOffset="3630.884">565 35,'0'-5,"-5"-1,-6-1,-6 2,-6 2,-2 1,-3 1,4 5,1 2,-1 1,5 3,9 0,12-2,5-1</inkml:trace>
  <inkml:trace contextRef="#ctx0" brushRef="#br0" timeOffset="4180.932">1 289,'0'-1,"1"0,0 0,0 0,0 0,0 0,1 0,-1 0,0 0,0 0,0 1,1-1,-1 1,0-1,1 1,-1-1,1 1,-1 0,0-1,1 1,-1 0,1 0,-1 0,0 0,1 1,-1-1,1 0,-1 0,0 1,1-1,-1 1,0-1,1 1,0 0,13 2,140-22,-14 3,-1-7,28-12,-2 0,365-54,-431 73,-58 10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4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170 227,'116'13,"40"-3,82-34,-159 24,-79 1</inkml:trace>
  <inkml:trace contextRef="#ctx0" brushRef="#br0" timeOffset="265.38">1 537,'38'5,"37"-4,10-1,-4-1,-6-5,-12-2,-11 1,-10 1,-7 2,-5 2,-3-4,-6-1</inkml:trace>
  <inkml:trace contextRef="#ctx0" brushRef="#br0" timeOffset="797.033">282 1,'243'82,"-199"-68,-22-8,1 1,-1 1,0 0,-1 2,0 1,0 1,-1 0,-1 2,8 6,-22-14,0-1,0 1,-1 0,1 0,-1 1,-1-1,1 1,-1 0,-1 0,1 0,-1 0,0 1,-1-1,0 0,0 1,0-1,-1 1,0-1,-1 1,1-1,-1 1,-1-1,0 0,0 1,0-1,-1 0,0 0,-4 6,-12 16,-2-2,-1 0,-1-1,-1-1,-1-1,-1-2,-2 0,-6 2,-171 113,171-93,23-22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0,'5'101,"5"0,14 59,-7-50,13 98,-3-102,-27-105,0-1,1 1,-1 0,0-1,0 1,1-1,-1 1,0-1,1 1,-1-1,0 1,1-1,-1 1,1-1,-1 1,1-1,-1 0,1 1,-1-1,1 0,-1 0,1 1,0-1,-1 0,1 0,-1 0,1 0,0 0,-1 1,1-1,0 0,-1-1,1 1,-1 0,1 0,0 0,-1 0,1 0,-1-1,1 1,0 0,-1 0,1-1,-1 1,1 0,-1-1,1 1,-1-1,0 1,1-1,-1 1,1-1,-1 1,0-1,1 1,-1-1,0 0,21-38,-18 32,154-387,-85 183,-69 187</inkml:trace>
  <inkml:trace contextRef="#ctx0" brushRef="#br0" timeOffset="271.344">621 621,'-4'34,"-3"15,1 5,1-3,2-9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1 255,'29'0,"28"-5,10-1,-2 0,-2 1,-7 2,-9 0,-7-3,-6-1,-3 1,-3 1,-1 2,-5 1</inkml:trace>
  <inkml:trace contextRef="#ctx0" brushRef="#br0" timeOffset="245.001">199 1,'10'38,"3"28,-1 7,-2-5,-3-8,-8-10,-3-8,-1-7,5-10,2-3,2-7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452 143,'0'569,"0"-559,0-1,-1 1,-1 0,1 0,-1-1,-1 1,0-1,0 0,-1 1,-4 5,-2 0</inkml:trace>
  <inkml:trace contextRef="#ctx0" brushRef="#br0" timeOffset="302.827">1 200,'43'-14,"43"-10,17-6,0 3,-8 1,-11 5,-9 6,-8 0,-11 4,-10 3,-8 2,-6 4,-8 6,-8 7,-7 2</inkml:trace>
  <inkml:trace contextRef="#ctx0" brushRef="#br0" timeOffset="767.594">1016 623,'-4'10,"-3"17,1 9,1 4,-3-6,-1-4,2-1,2-2,1 0,2 0,1-10,1-7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34,'0'109,"5"-1,4 1,13 39,16 16,-22-99,-16-64,0-1,0 1,0-1,1 1,-1 0,0-1,1 1,-1-1,0 1,1-1,-1 0,1 1,-1-1,1 1,-1-1,1 0,-1 1,1-1,-1 0,1 1,-1-1,1 0,0 0,-1 0,1 0,-1 0,1 1,0-1,-1 0,1 0,0 0,-1-1,1 1,-1 0,1 0,0 0,-1 0,1 0,-1-1,1 1,-1 0,1-1,-1 1,1 0,-1-1,1 1,-1-1,1 1,-1 0,1-1,-1 1,0-1,1 0,-1 1,0-1,0 1,1-1,-1 1,0-1,0 0,0 1,0-1,0 1,21-42,-20 39,54-139,-30 74,2 1,3 1,3 1,24-33,46-65,-94 142</inkml:trace>
  <inkml:trace contextRef="#ctx0" brushRef="#br0" timeOffset="451.379">480 598,'165'-32,"-165"32,1 0,0 0,0 0,0 0,-1 0,1 0,0 0,0 0,-1 0,1 0,0 0,0 0,-1 1,1-1,0 0,-1 0,1 1,0-1,-1 1,1-1,0 1,-1-1,1 1,-1-1,1 1,-1-1,1 1,-1 0,1-1,-1 1,0 0,1-1,-1 1,0 0,0-1,1 1,-1 0,0 0,0-1,0 1,0 0,0 0,0-1,0 1,0 0,0 0,-1-1,1 1,0 0,0 0,-1-1,1 1,0 0,-1-1,1 1,-1 0,1-1,-1 1,1-1,-1 1,1 0,-32 39,31-39,-11 12,-49 65,59-75,1 0,-1 0,1 0,0 0,0 0,1 0,-1 0,1 1,0-1,-1 0,1 0,1 1,-1-1,0 0,1 0,-1 0,1 0,0 0,0 1,1-1,-1-1,0 1,1 0,0 0,0-1,0 1,0 0,2 1,5 2,1-1,0 0,1 0,-1-1,1 0,0-1,0 0,1-1,-1 0,0 0,1-1,-1-1,0 0,1-1,-1 0,1-1,-1 0,0 0,0-2,0 1,-1-1,2-1,72-24,-59 23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1 283,'53'0,"22"0,3 0,-7 0,-10 0,-12 0,-8 0,-7 0,-4 0,-8-5,-7-2</inkml:trace>
  <inkml:trace contextRef="#ctx0" brushRef="#br0" timeOffset="255.112">284 0,'-5'38,"-2"28,1 7,1-5,6-8,4-10,0-8,4-7,1-5,-2-2,3-6,0-2,-2 0,-3-3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1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1 619,'71'-11,"-1"-3,-1-4,0-2,-1-4,-3-4,-2-4,-2-2,-1-3,-1-3,-3-2,-1-2,29-32,-80 73,1 0,-1 0,-1-1,1 1,0-1,-1 0,0 1,0-2,0 1,0 0,0-1,-1 1,0-1,0 1,0-1,-1 0,0 0,1 0,-2 0,1 0,-1 0,1 0,-1 0,-1-1,1 1,-1 0,0 0,0 0,0 0,-1 1,0-1,0 0,-2-3,2 6,0 0,0 1,0 0,0 0,-1-1,1 1,0 0,-1 1,1-1,-1 0,1 1,0-1,-1 1,0 0,1 0,-1 0,1 0,-1 0,1 1,-1-1,1 1,0 0,-1-1,1 1,0 0,-1 0,1 1,0-1,0 0,0 1,-2 1,-58 56,61-58,-10 10,1 1,0 1,0-1,1 2,1-1,0 1,1 0,1 1,0 0,1 0,0 0,1 1,1-1,1 1,0 0,1 0,0 5,2-16,0 1,1 0,-1-1,1 1,0-1,0 1,1-1,0 0,0 0,0 0,0 0,1-1,0 1,0-1,0 0,0 0,1 0,0-1,0 1,-1-1,2 0,-1-1,0 1,1-1,-1 0,5 0,5 3,1-1,0-1,0 0,0-2,1 1,-1-2,0 0,1-1,0-1,31-6,1-2,-1-2,-1-2,-1-3,0-1,-1-2,-1-2,-1-2,-1-2,-1-2,18-16,-50 37,1-1,-1 1,-1-2,1 1,-1-1,-1 0,0-1,0 1,0-1,-2-1,1 1,-1-1,-1 0,0-1,0 1,-1 0,-1-1,2-12,-5 22,1-1,-1 0,0 1,0-1,0 1,0-1,0 1,0 0,-1-1,1 1,-1 0,0 0,1 0,-1 0,0 0,0 0,-1 1,1-1,0 1,0-1,-1 1,1 0,-1 0,1 0,-1 0,1 0,-1 1,0-1,1 1,-1 0,0-1,1 1,-1 1,0-1,1 0,-1 1,0-1,1 1,-1 0,1-1,-1 1,1 1,-1-1,1 0,0 1,-1-1,1 1,0-1,0 1,0 0,0 0,1 0,-2 2,-10 7,0 0,1 1,1 1,0 0,0 0,1 1,1 1,1 0,0 0,1 0,0 1,1 0,1 0,-2 11,6-21,-1 0,1-1,0 1,1 0,-1-1,1 1,1 0,-1 0,1-1,0 1,0 0,0-1,1 1,0-1,0 1,0-1,1 0,0 0,0 0,0 0,0-1,1 1,0-1,0 0,0 0,0 0,1 0,-1-1,1 0,0 0,0 0,5 1,7 4,2-1,-1 0,1-2,0 0,0-1,0-1,0 0,1-2,3 0,4-3,0-1,-1-1,1-1,-1-1,0-1,-1-2,1-1,-2 0,0-2,0-1,-1-1,0 0,-2-2,0-1,0-1,-2 0,4-5,-17 17,0 1,0-1,-1 0,0-1,0 1,0-1,-1 0,0-1,0 1,-1 0,0-1,0 0,-1 0,0 0,-1 0,1 0,-1 0,-1 0,0 0,0-1,0 1,-1 0,0 0,-1 0,0-2,0 8,1 0,0 0,-1 0,0 0,1 0,-1 0,0 0,0 1,0-1,0 0,0 1,-1 0,1-1,0 1,-1 0,1 0,-1 1,1-1,-1 0,1 1,-1 0,1-1,-1 1,0 0,1 0,-1 1,1-1,-1 0,1 1,-1 0,1-1,-1 1,1 0,-1 0,1 0,0 1,-1 0,-75 64,73-60,0 1,1 0,-1 0,1 0,1 0,-1 1,1-1,1 1,-1 0,1 0,1 0,-1 0,1 1,1-1,0 0,0 0,0 1,1-1,0 0,1 0,0 0,0 0,1 0,0-1,0 1,1-1,0 1,0-1,1-1,-1 1,2 0,-1-1,3 2,2 0,0-1,1 0,0-1,0 0,0-1,1 0,0-1,0 0,0-1,0 0,0-1,1 0,-1-1,1-1,-1 0,2 0,10-1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0 428,'24'0,"17"0,8 0,-2 0,-2 0,-5 0,-4 0,-4 0,-2 0,-1 0,-2-5,1-1,-1 0,0 1,1 2,0 1,-5 0</inkml:trace>
  <inkml:trace contextRef="#ctx0" brushRef="#br0" timeOffset="225.971">0 711,'39'0,"31"0,14 0,-3 0,-10 0,-13 0,-11 0,-14 0</inkml:trace>
  <inkml:trace contextRef="#ctx0" brushRef="#br0" timeOffset="1346.39">1242 33,'0'34,"0"25,0 12,0-1,0-7,0-11,0-8,0-7,0-6,0-2,0-2,0-1,0 1,0-1,-5-3,-1-7</inkml:trace>
  <inkml:trace contextRef="#ctx0" brushRef="#br0" timeOffset="1596.588">790 146,'48'-14,"40"-10,15-1,-1 4,-8 1,-16 4,-10 4,-13 4,-11 4,-8 3,-5 5,-8 3</inkml:trace>
  <inkml:trace contextRef="#ctx0" brushRef="#br0" timeOffset="2066.416">1552 428,'212'79,"-210"-78,1 0,-1 0,1 1,-1-1,0 1,0 0,1 0,-1-1,0 1,-1 1,1-1,0 0,-1 0,1 1,-1-1,0 1,1-1,-1 1,-1 0,1-1,0 1,-1 0,1 0,-1-1,0 1,0 0,0 0,0-1,0 1,-1 0,1 0,-1 0,0-1,1 1,-1-1,-1 1,1 0,0-1,-1 0,1 1,-1-1,0 0,1 0,-1 0,0 0,-1 0,1 0,-2 1,-196 139,199-142,0 1,0 0,0-1,0 1,0 0,0 0,0 0,0 0,1 0,-1 0,0 0,1 0,-1 0,0 0,1 1,-1-1,1 0,0 0,-1 0,1 1,0-1,0 0,0 0,0 1,0-1,0 0,0 1,0-1,0 0,1 0,-1 1,1-1,-1 0,1 0,-1 0,1 0,-1 0,1 1,0-1,0 0,0-1,-1 1,1 0,0 0,0 0,0 0,0-1,1 1,-1 0,0-1,0 1,0-1,0 1,1-1,0 0,74 11,-46-13,-1-2,1 0,-1-3,0 0,21-9,-42 13,16-4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3.5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1835,'112'-191,"8"5,9 5,7 7,43-35,-8 34,-57 59,88-114,-196 221,-1 5,-1 0,-1-1,1 0,-1 0,0 0,0 0,0-1,-1 1,1-1,-1 1,-1-1,1 0,0-3,-3 8,0 0,-1 0,1 0,0 1,0-1,0 0,0 1,-1-1,1 1,0-1,0 1,-1 0,1 0,0-1,-1 1,1 0,-1 0,1 0,0 0,-1 1,1-1,0 0,-1 0,1 1,0-1,0 1,-1-1,1 1,0 0,0-1,0 1,0 0,0 0,0 0,0 0,0 0,0 0,0 0,0 0,1 0,-1 1,-33 22,0-2,-1-1,-1-1,-1-2,-4-1,-84 36,124-53,0 0,-1 0,1 0,0 1,0-1,0 1,0-1,0 1,0-1,0 1,0-1,0 1,0 0,0 0,0 0,0-1,0 1,1 0,-1 0,0 0,1 0,-1 0,1 0,-1 0,1 1,-1-1,1 0,0 0,-1 0,1 0,0 1,0-1,0 0,0 0,0 0,0 1,1-1,-1 0,0 0,0 0,1 0,-1 0,1 0,-1 1,1-1,-1 0,1 0,0 0,0-1,-1 1,1 0,0 0,0 0,1 0,58 42,-54-40,28 16,4 2,0 2,-2 1,0 2,13 13,-48-38,-1 0,0 0,1 1,0-1,-1 0,1 0,0 0,-1 0,1 0,0 0,0 0,0 0,0 0,0-1,0 1,0 0,0 0,0-1,1 1,-1-1,0 1,0-1,1 1,-1-1,0 0,0 0,1 0,-1 0,0 0,1 0,-1 0,0 0,1 0,-1 0,0-1,0 1,1 0,-1-1,0 0,0 1,0-1,0 1,0-1,0 0,0 0,0 0,0 0,0 0,0 0,2-13,-1 0,0-1,-1 1,-1-1,0 0,-1 1,-1-1,0 1,-1 0,0 0,-1 0,-3-4,2 2,0 1,-2 0,0 0,0 1,-2 0,1 0,-2 1,-4-5,11 13,-2 0,1 0,0 1,-1-1,0 1,0 0,0 0,-1 1,1-1,-1 1,0 1,0-1,0 1,0 0,0 0,-1 1,1 0,-1 0,1 0,0 1,-1 0,-1 0,-10 4</inkml:trace>
  <inkml:trace contextRef="#ctx0" brushRef="#br0" timeOffset="374.912">1694 1,'-16'4,"0"2,1 0,0 1,0 1,1 0,0 1,0 0,1 1,0 1,1 0,0 1,1 0,0 0,1 2,0-1,1 1,1 0,0 1,1 0,1 0,-1 4,5-10,1-1,0 1,1-1,-1 1,2 0,-1-1,1 1,1 0,0-1,0 1,0-1,1 0,0 0,1 0,0 0,0-1,0 1,1-1,1 0,-1 0,2 0,2 4,1-1,0 0,1 0,0-1,0-1,1 0,0-1,1 0,-1 0,1-2,1 1,9 1,-3-4,0-1,0-1,1 0,-1-2,0-1,0 0,1-1,-2-1,1-1,0-1,-1-1,0 0,-1-2,1 0,-2-1,1 0,-2-2,1 0,-2-1,1 0,-2-2,10-10,-18 19,0 1,-1-1,0 0,0 0,0 0,0-1,-1 0,0 1,-1-2,1 1,-2 0,1-1,-1 1,0-1,0 0,-1 0,0 1,0-1,-1 0,0 0,-1 0,1 0,-2 0,1 0,-1 1,0-1,-1 0,1 1,-2 0,1-1,-1 1,0 1,-2-4,-5 0,-1 1,0 0,-1 0,1 1,-1 1,-1 0,0 1,0 1,0 0,0 1,-1 0,1 1,-1 0,-13 1,-13-3</inkml:trace>
  <inkml:trace contextRef="#ctx0" brushRef="#br0" timeOffset="716.985">1185 227,'33'-8,"1"2,0 2,-1 1,1 1,0 2,0 2,0 1,2 1,-18-2,280 12,82-14,-141-2,-35 2,-163 16,-30-4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9.9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1753,'88'-169,"-39"101,59-82,82-84,122-120,64-86,-333 370,-62 77,-301 155,235-142,85-20,1 0,-1 0,0 0,1 0,-1 0,0 0,1 0,-1 0,0 1,1-1,-1 0,0 0,1 0,-1 0,0 1,1-1,-1 0,0 0,0 1,1-1,-1 0,0 1,0-1,0 0,1 1,-1-1,0 0,0 1,0-1,0 0,0 1,0-1,0 0,0 1,0-1,0 0,0 1,0-1,0 1,0-1,0 0,0 1,0-1,0 0,0 1,0-1,-1 0,1 1,0-1,0 0,0 1,-1-1,1 0,0 0,0 1,-1-1,1 0,0 0,-1 0,1 1,0-1,-1 0,1 0,0 0,-1 0,1 0,35 17,-30-15,64 26,-36-16,0 1,-1 3,-1 0,27 19,38 28,-95-62,-1-1,1 1,-1-1,1 0,0 1,-1-1,1 0,0 0,0 1,-1-1,1 0,0 0,-1 0,1 0,0 0,0 0,-1 0,1 0,0 0,-1-1,1 1,0 0,-1 0,1-1,0 1,-1 0,1-1,0 1,-1 0,1-1,-1 1,1-1,-1 1,1-1,-1 0,1 1,-1-1,1 1,-1-1,0 0,1 1,-1-1,0 0,0 1,0-1,1 0,-1 1,0-1,0 0,0 0,0 1,0-1,0 0,0 0,-1 1,1-1,0 0,0 1,0-1,-1 0,1 0,-2-52,-1 26,-2 0,0 0,-2 0,-1 1,-1 0,-1 0,-13-22,-58-86,64 125,13 15</inkml:trace>
  <inkml:trace contextRef="#ctx0" brushRef="#br0" timeOffset="372.435">1835 31,'-39'5,"0"2,0 2,1 1,0 2,-12 7,41-17,0 2,1 0,-1 0,1 0,0 1,1 0,-1 0,1 1,0 0,0 1,1-1,0 1,0 0,1 1,-1 0,2-1,-1 2,1-1,0 0,1 1,0 0,0 0,1 0,0 0,1 0,0 0,0 0,1 0,0 1,1-1,0 0,0 0,1 0,0 0,1 0,2 5,-1-6,1 0,0-1,1 1,0-1,0-1,0 1,1-1,0 0,0 0,1-1,0 0,0 0,0-1,0 0,0-1,1 1,0-2,0 1,5 0,7 1,0-1,0-1,0-1,0-1,0-1,0-1,0 0,3-2,-10 0,0 0,0-1,0 0,-1-1,1 0,-1-1,-1-1,0 0,0-1,0 0,-1-1,0 0,-1-1,0 0,-1 0,-1-1,1 0,-2-1,0 0,0 0,-1-1,-1 1,0-1,-1-1,0 1,-2 0,1-1,-2 0,0 1,0-9,-2 17,0-1,-1 0,1 1,-1-1,0 1,-1-1,0 1,0 0,0 0,-1 0,1 1,-2-1,1 1,0 0,-1 0,0 0,0 1,0 0,-1 0,0 0,1 0,-1 1,-1 0,1 0,0 1,-3-1,-15-3</inkml:trace>
  <inkml:trace contextRef="#ctx0" brushRef="#br0" timeOffset="704.866">1214 172,'116'20,"-86"-19,192 9,107-14,108-24,-331 23,-89-1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113 227,'59'21,"176"-15,69-34,-171 33,-116 2</inkml:trace>
  <inkml:trace contextRef="#ctx0" brushRef="#br0" timeOffset="281.604">1 481,'43'0,"43"0,12 0,-6 0,-14 0,-16 0,-13 0,-10 0,-7 0,-4 0,-2 0,-1 0,0 0,1 0,1-5,-5-1</inkml:trace>
  <inkml:trace contextRef="#ctx0" brushRef="#br0" timeOffset="746.744">480 1,'51'44,"138"39,-88-45,-9 23,-90-59,0 1,0-1,0 1,0 0,0-1,0 1,-1 0,0 0,1 0,-1 1,0-1,-1 0,1 0,0 0,-1 1,0-1,0 0,0 1,0-1,0 0,-1 1,1-1,-1 0,0 0,0 0,0 0,-1 0,1 0,-1 0,1 0,-1 0,-1 0,-9 12,-2 0,1-1,-2-1,0 0,-1-1,0 0,0-2,-18 9,-24 18,3-3,39-26,0 1,0 1,1 0,0 0,1 2,0 0,1 1,1 0,0 0,0 2,1-1,1 2,1-1,0 2,2 5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0 368,'53'-5,"27"-2,5 1,-8 1,-12 2,-12 0,-10 2,-8 1,-5 5,-7 1</inkml:trace>
  <inkml:trace contextRef="#ctx0" brushRef="#br0" timeOffset="216.925">29 678,'43'-5,"34"-1,13 0,-4-4,-12 0,-13 2,-8 2,-8 2,-7 2,-5 1,-8 1</inkml:trace>
  <inkml:trace contextRef="#ctx0" brushRef="#br0" timeOffset="579.353">1270 1,'-28'359,"29"-68,-13-239,6-52</inkml:trace>
  <inkml:trace contextRef="#ctx0" brushRef="#br0" timeOffset="828.473">876 1,'38'0,"37"0,15 0,-2 0,-8 0,-7 0,-11 0,-7 0,-8 0,-2 0,-4 0,-4 0,-4 0,-2 0,-8 0</inkml:trace>
  <inkml:trace contextRef="#ctx0" brushRef="#br0" timeOffset="1435.196">1581 481,'31'0,"-8"-2,0 2,0 1,0 1,-1 0,1 2,-1 1,15 5,-36-10,0 0,1 0,-1 1,0-1,0 0,0 1,0-1,0 1,0 0,0-1,0 1,0 0,0 0,0-1,0 1,-1 0,1 0,0 0,0 0,-1 0,1 0,-1 0,1 0,-1 0,1 0,-1 1,0-1,0 0,1 0,-1 0,0 0,0 1,0-1,0 0,0 0,-1 0,1 1,0-1,0 0,-1 0,1 0,-1 0,1 0,-1 0,1 0,-1 0,0 0,0 0,1 0,-1 0,0 0,0 0,0-1,0 1,-56 43,54-42,-6 3,-1 0,2 1,-1 1,1-1,0 1,0 1,1 0,-1 0,2 0,0 1,0-1,0 2,1-1,0 0,1 1,-3 8,7-15,0 0,0 0,1-1,-1 1,1 0,-1-1,1 1,0 0,0-1,0 1,1-1,-1 0,0 1,1-1,0 0,-1 0,1 0,0 0,0 0,0 0,0 0,0-1,1 1,-1-1,1 1,-1-1,1 0,-1 0,1 0,0 0,83 16,10-38,-75 17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1 120,'0'0,"1"-1,-1 1,0 0,1 0,-1-1,1 1,-1 0,1 0,-1 0,1 0,-1 0,0 0,1 0,-1-1,1 1,-1 1,1-1,-1 0,1 0,-1 0,1 0,-1 0,1 0,-1 0,1 1,-1-1,0 0,1 0,-1 1,1-1,-1 0,0 1,1-1,-1 0,0 1,1-1,-1 0,0 1,0-1,1 1,-1-1,0 0,0 1,0-1,0 1,0-1,1 1,-1-1,0 1,0-1,0 1,0-1,0 1,0-1,-1 1,1-1,0 1,0-1,0 0,0 1,124 484,-76-320,-48-164,-1 0,1-1,0 1,1 0,-1 0,0 0,0 0,0-1,0 1,1 0,-1 0,0 0,0-1,1 1,-1 0,1-1,-1 1,1 0,-1-1,1 1,-1 0,1-1,0 1,-1-1,1 1,0-1,-1 1,1-1,0 0,0 1,0-1,-1 0,1 0,0 1,0-1,0 0,-1 0,1 0,0 0,0 0,0 0,0 0,-1-1,1 1,0 0,0 0,0 0,-1-1,1 1,0-1,0 1,-1 0,1-1,0 1,-1-1,1 0,-1 1,1-1,-1 1,1-1,-1 0,1 1,-1-1,1 0,-1 0,52-155,-17 55,12-34,-6-2,2-36,-33 93,-10 69</inkml:trace>
  <inkml:trace contextRef="#ctx0" brushRef="#br0" timeOffset="286.055">706 599,'-10'34,"-3"15,1 5,2-2,8-10,5-13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0 122,'8'177,"29"166,-26-256,17 74,-28-157,0-1,1 1,-1-1,1 1,0-1,0 0,0 1,1-1,-1 0,1 0,0 0,0 0,0 0,0 0,0-1,0 1,1-1,-1 1,1-1,2 2,27-42,-11-3,30-58,-4-1,10-42,98-323,-137 409,-12 42</inkml:trace>
  <inkml:trace contextRef="#ctx0" brushRef="#br0" timeOffset="464.047">677 715,'5'4,"1"8,0 5,-1 5,-1 4,-7-3,-2-1,-1 2,2 0,0 2,2 1,0-5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6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23 215,'0'686,"-23"-521,24-165,-1 0,1-1,-1 1,0 0,1 0,-1 0,1 0,-1 0,1 0,-1 0,0 0,1 0,-1 1,1-1,-1 0,1 0,-1 0,0 0,1 0,-1 1,1-1,-1 0,0 0,1 1,-1-1,0 0,0 1,1-1,-1 0,0 1,1-1,-1 1,0-1,0 0,0 1,0-1,1 1,-1-1,0 0,0 1,0-1,0 1,0-1,0 1,0-1,0 0,0 1,0-1,0 1,0-1,-1 1,1-1,0 0,0 1,0-1,-1 1,1-1,0 0,0 1,-1-1,1 0,0 1,-1-1,31-31,-21 20,27-25,2 1,1 2,1 1,2 3,1 1,1 2,1 2,1 3,41-14,-83 32,2 1,-1-1,0 1,0 0,1 0,-1 1,1-1,-1 1,1 0,-1 1,1-1,0 1,-1 1,1-1,0 1,-1 0,1 0,-1 0,1 1,-1 0,1 0,-1 0,0 1,0-1,0 1,-1 1,1-1,-1 1,0-1,0 1,0 1,0-1,0 1,-2 0,1 1,-1-1,-1 1,1 0,-1 0,0-1,0 1,-1 0,1 0,-1 0,-1 0,1 0,-1 0,0 0,0-1,-1 1,0 0,0-1,0 1,-1-1,1 0,-1 1,-1-1,-2 3,-99 108,87-100,-1-1,0-1,-1-1,-1-1,0 0,0-2,-1 0,-1-2,0 0,0-1,0-2,-1 0,1-2,-1 0,0-2,0 0,-6-2,26 0,0 1,0-1,0 0,1 0,-1 0,0 0,0-1,1 0,-1 1,1-1,0-1,0 1,-1 0,1-1,1 1,-1-1,0 0,1 0,-1 0,1-1,0 1,0 0,0-1,1 1,-1-1,1 0,0 1,0-1,0 0,0 0,0-2,-1-18</inkml:trace>
  <inkml:trace contextRef="#ctx0" brushRef="#br0" timeOffset="786.996">1010 920,'-1'1,"0"0,0 0,0 1,-1-1,1 0,0 1,1-1,-1 1,0-1,0 1,1 0,-1-1,1 1,-1 0,1-1,0 1,0 0,-1-1,1 1,0 0,1-1,-1 1,0 0,0 0,1-1,-1 1,1-1,-1 1,1 0,0-1,0 1,0-1,0 1,0-1,0 0,0 1,0-1,0 0,0 0,1 0,-1 0,1 0,-1 0,1 0,-1 0,1-1,-1 1,1-1,0 1,-1-1,1 1,0-1,-1 0,1 0,0 0,0 0,16-4,-1-1,-1-1,1 0,-1-2,0 1,-1-2,0 0,0-1,4-5,15-7,-20 12,-14 8,1 1,0-1,1 1,-1-1,0 1,0-1,1 1,-1 0,1 0,-1 0,1-1,-1 1,1 1,0-1,-1 0,1 0,0 1,0-1,0 1,0-1,-1 1,1 0,0 0,0 0,0 0,0 0,0 0,0 0,0 1,-1-1,1 1,0-1,0 1,0 0,-1 0,1-1,0 1,-1 0,1 1,-1-1,1 0,0 2,1 6,1 0,0 0,0-1,1 1,0-1,0 0,1 0,0-1,1 0,-1 0,1 0,1-1,-1 0,1 0,0-1,0 0,8 4,-12-8,7 3,0 0,1 0,-1-1,1-1,0 0,0 0,0-2,0 1,0-1,0-1,0 0,0-1,0 0,0-1,2-1,18-14,-1-1,0-2,-2-1,0-1,-2-2,0-1,-2 0,-1-2,-1-1,-2-1,0-1,-3-1,11-24,-3 12,-2-1,-1-2,-4 0,-1-1,-2-1,-2 0,-3-1,-1-1,-1-25,-8 69,0 0,0 0,-1 0,0 0,-1 0,0 0,0 0,0 0,-1 0,0 0,0 1,0-1,-1 0,0 1,-4-5,7 11,-1-1,0 0,1 1,-1 0,0-1,1 1,-1-1,0 1,0 0,1-1,-1 1,0 0,0 0,0 0,0 0,1 0,-1 0,0 0,0 0,0 0,0 0,1 0,-1 0,0 1,0-1,1 0,-1 1,0-1,0 0,1 1,-1-1,0 1,1-1,-1 1,0-1,1 1,-1 0,1-1,-1 1,1 0,-1-1,1 1,0 0,-1 0,1-1,0 1,0 0,-1 0,1 0,0-1,0 1,0 0,-16 48,15-47,-7 46,2 0,2 0,2 0,4 46,0-28,29 175,-10-123,-16 79,-5-195,0-1,0 1,0 0,0 0,0-1,-1 1,1 0,0 0,-1-1,1 1,-1-1,0 1,0 0,0-1,1 1,-1-1,0 0,-1 1,1-1,0 0,0 1,-1-1,1 0,0 0,-1 0,1 0,-1-1,0 1,1 0,-1-1,1 1,-1-1,0 1,0-1,1 0,-1 1,0-1,1 0,-1 0,0-1,0 1,1 0,-1 0,0-1,1 1,-1-1,0 0,1 1,-1-1,1 0,-1 0,1 0,-1 0,1 0,0 0,-1 0,1-1,0 1,0 0,0-1,0 1,0-1,0 0,-48-72,39 49</inkml:trace>
  <inkml:trace contextRef="#ctx0" brushRef="#br0" timeOffset="1018.324">1688 525,'48'0,"39"0,11 0,-3 0,-7 0,-9 0,-9-5,-6-1,-5 0,-7 1,-4 1,-9 2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9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0 540,'509'0,"-485"0</inkml:trace>
  <inkml:trace contextRef="#ctx0" brushRef="#br0" timeOffset="246.58">57 822,'38'9,"27"0,8-4,1-1,-8-2,-10-1,-10-5,-7-3,-12 0</inkml:trace>
  <inkml:trace contextRef="#ctx0" brushRef="#br0" timeOffset="1550.149">875 964,'-13'27,"13"-28,0 1,0 0,0-1,0 1,0 0,0-1,0 1,0 0,0 0,-1-1,1 1,0 0,0-1,0 1,0 0,-1 0,1-1,0 1,0 0,0 0,-1-1,1 1,0 0,0 0,-1 0,1-1,0 1,0 0,-1 0,1 0,0 0,-1 0,1 0,0 0,-1 0,1 0,0 0,-1 0,1 0,0 0,-1 0,1 0,0 0,0 0,-1 0,1 0,0 0,-1 0,1 0,0 1,-1-1,3-18,1 1,0-1,1 1,0 0,2 0,0 1,1 0,0 0,1 0,5-6,4-6,1 1,1 0,1 2,1 0,1 1,1 1,1 1,2 1,12-7,-37 27,0-1,0 1,1 0,-1-1,0 1,1 0,-1 0,0 0,1 0,0 0,-1 0,1 1,-1-1,1 1,0-1,0 1,-1-1,1 1,0 0,0 0,-1 0,1 0,0 0,0 0,-1 0,1 1,0-1,0 1,-1-1,1 1,0 0,-1-1,1 1,-1 0,1 0,-1 0,1 0,-1 0,0 1,0-1,1 0,-1 1,0-1,0 1,0-1,-1 1,1-1,0 1,0 0,-1-1,1 1,-1 0,0 0,1-1,-1 2,2 18,-1 1,-1-1,-1 1,0-1,-2 0,-1 1,-6 19,8-30,3 46,-1-56,1 0,-1 1,1-1,-1 0,1 0,-1-1,1 1,0 0,0 0,-1 0,1 0,0 0,0-1,0 1,0 0,0-1,0 1,0-1,0 1,0-1,0 1,0-1,0 0,0 0,0 1,0-1,1 0,-1 0,0 0,0 0,0 0,0 0,0-1,1 1,-1 0,0 0,0-1,0 1,0-1,0 1,0-1,0 0,0 1,0-1,0 0,-1 1,1-1,0-1,150-120,-73 49,101-78,-179 150,1 0,0 1,-1-1,1 0,0 0,0 1,-1-1,1 1,0-1,0 1,0-1,0 1,0-1,-1 1,1 0,0-1,0 1,0 0,0 0,0 0,0 0,0 0,0 0,0 0,0 0,0 0,0 0,0 0,0 1,0-1,0 0,0 1,0-1,0 1,0-1,-1 1,1-1,0 1,0 0,-1-1,1 1,0 0,-1 0,1-1,0 1,-1 0,0 0,1 0,-1 0,1 0,-1 0,0 0,0 0,1 0,-1 0,0 0,0 0,0 0,-7 60,-17 3,-15 74,39-136,1 1,-1 0,0-1,1 1,0 0,-1-1,1 1,0-1,1 1,-1-1,0 1,1-1,-1 0,1 0,0 0,-1 0,1 0,0 0,0 0,1 0,-1-1,0 1,1-1,-1 0,0 0,1 0,-1 0,1 0,0 0,-1-1,1 1,0-1,-1 1,1-1,0 0,0 0,-1-1,1 1,0 0,-1-1,1 0,0 0,-1 0,1 0,-1 0,2-1,20-4</inkml:trace>
  <inkml:trace contextRef="#ctx0" brushRef="#br0" timeOffset="4863.167">2342 511,'-9'-3,"-1"0,0 1,0 0,1 0,-2 1,1 0,0 1,0 0,0 0,0 1,0 1,0 0,0 0,0 1,1 0,-1 1,1 0,0 0,0 1,0 0,1 0,0 1,0 1,0-1,1 1,0 0,0 1,1 0,-1 0,2 0,-1 1,1 0,1 0,0 0,0 0,1 1,0-1,0 1,1 0,1 0,-1 0,2 0,-1 0,1 2,0-9,1 0,-1 1,0-1,1 0,0 1,-1-1,1 0,1 0,-1 0,0 1,1-1,-1-1,1 1,0 0,0 0,0-1,1 1,-1-1,0 1,1-1,0 0,-1 0,1 0,0-1,0 1,0-1,0 1,0-1,1 0,-1 0,0-1,1 1,-1-1,1 1,5-1,-1 1,0-1,1-1,-1 0,0 0,1 0,-1-1,0 0,0-1,0 0,-1 0,1-1,2-1,16-13,-1-2,0 0,-2-2,0 0,3-7,8-6,57-59,-88 94,-1 0,0 0,0 0,1 1,-1-1,0 0,0 1,0-1,1 1,-1 0,0 0,0 0,0 0,0 0,0 0,-1 0,1 1,0-1,-1 1,1-1,0 1,-1 0,0 0,1-1,-1 1,0 0,0 0,0 0,0 0,-1 1,1-1,0 0,-1 0,0 0,1 1,-1-1,0 0,0 0,0 0,0 1,-1-1,1 0,-1 0,0 3,4 12,36 216,-33-176,-1-1,-3 1,-6 51,5-96,-2 1,0-1,0 0,-1 0,0-1,-1 1,-1 0,0-1,0 0,-1 0,-1 0,0 0,0-1,-1 0,0 0,-1-1,0 0,0 0,-1-1,0 0,-1-1,0 1,0-2,0 0,-1 0,0-1,0 0,0-1,-1 0,1-1,-1 0,0-1,-9 1,18-3,0 0,-1 0,1-1,0 1,0-1,0 0,0 0,0 0,0 0,0-1,0 1,0-1,1 0,-1 0,1 0,-1 0,1 0,0 0,-1-1,1 1,0-1,1 1,-1-1,0 0,1 0,0 1,-1-1,1 0,0-1,1 1,-1-2,-1-4,1 1,0-1,0 1,1-1,0 1,1 0,0-1,0 1,1-1,0 1,2-4,7-12,1 1,2 0,0 1,1 0,1 1,1 1,1 1,1 0,0 2,1 0,1 1,1 1,0 1,13-6,64-17,-82 38</inkml:trace>
  <inkml:trace contextRef="#ctx0" brushRef="#br0" timeOffset="7561.413">3105 258,'24'314,"-24"-267,-3 1,-2-1,-1-1,-3 1,-3 5,-6 25,15-56,-1-1,-1 1,-1-1,0-1,-2 1,0-1,-8 11,6-15</inkml:trace>
  <inkml:trace contextRef="#ctx0" brushRef="#br0" timeOffset="8096.58">2851 371,'49'-19,"0"3,1 2,0 2,1 3,1 1,4 3,-26 0,0 2,1 1,0 1,-1 2,1 1,-1 1,1 2,-1 1,-1 1,1 1,1 3,-28-10,0 1,0-1,-1 1,1 0,-1 0,0 0,1 0,-1 0,0 0,0 0,0 1,0-1,-1 1,1 0,-1-1,1 1,-1 0,0 0,0 0,0 0,-1 0,1 0,-1 0,1 0,-1 0,0 0,0 0,-1 0,1 1,-1-1,1 0,-1 0,0 0,0-1,0 1,0 0,-1 0,1 0,-1-1,0 1,0-1,0 0,0 1,0-1,0 0,-1 0,0 1,-32 29,-1-1,-2-2,-1-2,-1-1,-1-2,-2-2,-13 4,44-21,0 1,0 0,1 1,0 0,0 0,1 1,0 1,-6 5,15-10,1 0,-1 0,1 0,0 0,0 0,0 0,1 0,-1 0,1 0,0 0,0 0,0 0,1-1,-1 1,1 0,0-1,0 0,0 1,1-1,-1 0,1 0,0 0,0 0,0-1,0 1,0-1,0 1,1-1,-1 0,1-1,-1 1,3 0,1 3,242 183,-222-144,14 9,-24-47</inkml:trace>
  <inkml:trace contextRef="#ctx0" brushRef="#br0" timeOffset="8594.908">4261 314,'-19'9,"1"1,-1 1,2 0,-1 1,2 1,0 1,0 0,1 1,1 1,1 0,0 1,1 1,1-1,0 2,2 0,0 0,-3 11,11-25,0 0,1 0,-1 0,1 1,0-1,1 0,-1 0,1 0,0 0,0 0,1 0,-1-1,1 1,0 0,1-1,-1 1,1-1,-1 1,2-1,-1 0,0-1,1 1,-1 0,1-1,0 0,0 0,1 0,-1 0,0-1,1 0,0 0,-1 0,1 0,0-1,0 1,0-2,0 1,0 0,0-1,2 0,14 2,1-2,0 0,-1-1,1-1,0-1,-1-2,0 0,0-1,0 0,-1-2,0-1,-1 0,0-1,0-2,-1 1,0-2,-1-1,5-5,-7 9,-1-1,0 0,-1 0,0-2,-1 1,-1-2,0 1,-1-1,0-1,-1 0,0-1,-2 1,0-1,0-1,-2 1,0-1,-1 0,-1-1,0-1,-3 14,0-1,0 1,-1 0,0-1,0 1,0 0,-1 0,0 0,0 0,0 0,0 0,-1 1,0-1,0 1,0-1,-1 1,1 0,-1 1,0-1,0 0,0 1,0 0,-1 0,0 0,1 1,-1 0,0 0,0 0,0 0,0 1,-3-1,-9-1,1 0,-1 1,1 1,-1 0,0 1,0 1,1 1,-1 0,-7 3,-21 6,7 0</inkml:trace>
  <inkml:trace contextRef="#ctx0" brushRef="#br0" timeOffset="8917.252">3923 597,'311'-98,"-306"95,1 1,-1 0,0 0,1 1,-1 0,1 0,-1 0,1 0,0 1,-1 0,1 0,0 1,-1-1,1 1,-1 1,1-1,-1 1,1 0,-1 0,0 0,0 1,0 0,0 0,-1 0,2 1,14 11,0-1,1-1,0-2,1 0,0-1,1-1,0-1,14 3,-18-6</inkml:trace>
  <inkml:trace contextRef="#ctx0" brushRef="#br0" timeOffset="11581.884">4911 568,'-172'215,"355"-367,-182 151,0 0,0-1,0 1,0 0,0-1,1 1,-1 0,1 0,-1 0,1 0,-1 0,1 1,-1-1,1 0,0 1,-1-1,1 1,0-1,0 1,-1 0,1 0,0 0,0 0,0 0,-1 0,1 0,0 1,0-1,-1 1,1-1,0 1,-1 0,1 0,-1-1,1 1,-1 0,1 0,-1 0,1 1,-1-1,0 0,0 1,0-1,0 0,0 1,0-1,0 1,0 0,0-1,-1 1,1 0,-1-1,1 1,-1 0,0 1,2 3,-3-4,0 1,1-1,0 0,-1 0,1 0,0 0,0 0,0 0,1 0,-1 1,0-1,1 0,-1 0,1 0,0 0,0 0,-1 0,1-1,1 1,-1 0,0 0,0-1,1 1,-1 0,1-1,-1 1,1-1,0 0,-1 0,1 0,0 1,0-2,0 1,0 0,0 0,0-1,0 1,0-1,0 1,0-1,0 0,0 0,1 0,-1 0,0 0,0 0,0-1,0 1,112-101,-108 96,-4 3,-1 0,1 0,-1 0,1 1,-1-1,1 0,0 0,0 1,0-1,0 1,0 0,0 0,0 0,0 0,1 0,-1 0,0 0,1 1,-1-1,1 1,-1-1,0 1,1 0,-1 0,1 0,-1 1,1-1,-1 0,0 1,1 0,-1 0,0-1,1 1,-1 0,0 1,0-1,0 0,0 1,0-1,0 1,0-1,1 3,-1 1,-1-1,1 1,-1 0,0 0,0 0,0 0,-1 0,1 0,-1 0,-1 0,1 0,-1 0,0 0,0 0,0 0,-2 4,-4 11</inkml:trace>
  <inkml:trace contextRef="#ctx0" brushRef="#br0" timeOffset="12167.383">4967 60,'82'-36,"-68"31,1 0,-1 1,1 1,0 1,0 0,0 1,1 0,-1 1,0 1,0 0,0 1,0 1,9 3,-23-6,0 0,0 1,0-1,0 1,0-1,0 1,-1-1,1 1,0 0,0-1,0 1,0 0,-1 0,1-1,0 1,-1 0,1 0,-1 0,1 0,-1 0,1 0,-1 0,0 0,1 0,-1 0,0 0,0 0,0 0,0 0,0 0,0 0,0 0,0 0,0 1,-1-1,1 0,0 0,-1 0,1 0,-1 0,1-1,-1 1,1 0,-1 0,1 0,-1 0,0 0,0 0,-40 42,37-39,-4 3,5-7,1 1,0 0,-1 0,1 1,0-1,-1 0,1 1,0-1,0 1,0 0,0 0,1 0,-1 0,0 0,1 0,-1 0,1 0,0 1,0-1,0 0,0 1,0-1,0 1,1-1,-1 1,1 0,0-1,0 1,0-1,0 1,0 0,0-1,1 1,-1-1,1 1,0-1,0 1,0-1,0 1,0-1,0 0,1 0,-1 1,1-1,0 0,8 3,1 0,0-1,1 0,-1-1,1 0,-1-1,1 0,0-1,0 0,0-1,-1 0,1-1,6-2,10 2,81-6,-91 0</inkml:trace>
  <inkml:trace contextRef="#ctx0" brushRef="#br0" timeOffset="12584.913">3810 964,'153'0,"395"-12,269-6,-625 19,-155-1</inkml:trace>
  <inkml:trace contextRef="#ctx0" brushRef="#br0" timeOffset="14299.302">4601 1218,'148'-18,"-135"14,0 1,1 1,-1 0,0 0,1 2,0-1,-1 2,1 0,-1 0,10 4,-21-4,-1 0,1 0,-1 1,1-1,-1 1,0 0,1-1,-1 1,0 0,0 0,0 0,-1 0,1 0,0 0,-1 0,1 0,-1 0,1 0,-1 0,0 0,0 0,0 0,0 0,-1 0,1 0,0 0,-1 0,0 0,1 0,-1 0,0 0,0 0,0 0,0-1,0 1,0 0,-1-1,1 1,-1-1,1 1,-1-1,1 1,-1-1,0 0,0 0,1 0,-1 0,0 0,0-1,0 1,0 0,0-1,-1 1,-224 157,167-99,59-58,-1 1,1 0,0 0,0-1,1 1,-1 0,0 0,1 0,-1 0,1 0,0 0,-1 0,1 0,0 0,0 0,0 0,1 0,-1 0,0 0,1 0,-1 0,1 0,0 0,-1-1,1 1,0 0,0 0,0-1,1 1,-1 0,0-1,1 1,-1-1,1 0,-1 1,1-1,-1 0,1 0,1 1,5 1,0-1,1 1,-1-1,1 0,-1-1,1 0,0-1,-1 0,1 0,0 0,-1-1,1-1,0 1,-1-1,0-1,5-1,23-4,190-43,-201 46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58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556 508,'42'-54,"-41"53,0 0,0 0,-1-1,1 1,0 0,-1-1,1 1,-1 0,1-1,-1 1,0-1,1 1,-1-1,0 1,0-1,0 1,0-1,-1 1,1-1,0 1,-1 0,1-1,-1 1,1-1,-1 1,1 0,-1 0,0-1,0 1,0 0,0 0,0 0,0 0,0 0,0 0,0 0,0 0,0 0,-1 0,1 1,0-1,-1 0,1 1,-13-3,0 2,1-1,-1 2,0 0,0 0,0 2,1 0,-1 0,1 1,-1 0,1 2,0-1,0 2,-9 5,-57 21,1 4,1 4,-10 10,84-49,0 0,1 0,-1 1,0-1,1 0,-1 1,1 0,-1 0,1 0,0 0,0 0,0 0,0 0,0 1,0-1,1 0,-1 1,1 0,0-1,0 1,-1 0,2 0,-1 0,0 0,1 0,-1-1,1 1,0 0,0 0,0 0,0 0,1 0,-1 0,1 0,0 0,0 0,0 0,0-1,0 1,0 0,1-1,-1 1,1-1,0 1,0-1,9 6,0 0,1-1,0 0,1-1,-1-1,1 0,0 0,0-1,1-1,-1 0,1-1,0 0,-1-2,13 1,49 7,-59-5,50 12,-65-14,0-1,0 1,0 0,0-1,0 1,0-1,0 1,0 0,0 0,0 0,0 0,-1-1,1 1,0 0,-1 0,1 0,-1 1,1-1,-1 0,1 0,-1 0,0 0,0 0,1 0,-1 1,0-1,0 0,0 0,0 0,0 0,-1 1,1-1,0 0,0 0,-1 0,1 0,-1 0,1 0,-1 0,1 0,-1 0,0 0,0 0,1 0,-1 0,0 0,0 0,0-1,0 1,0 0,-133 116,88-84,36-28,1 1,0 0,0 1,0 0,1 0,0 1,1 0,-1 0,1 1,1 0,0 0,0 0,0 3,5-9,0 0,0 0,0 0,1 0,0 0,-1 0,1 0,0 0,0 0,1 0,-1 0,1 0,-1 0,1 0,0 0,0 0,1 0,-1 0,0-1,1 1,0 0,-1-1,1 0,0 1,0-1,0 0,1 0,-1 0,1 0,-1 0,1-1,-1 1,1-1,2 1,103 23,-97-24,-1-1,1 0,0 0,-1-1,1-1,-1 1,0-2,1 1,-1-1,0-1,0 0,-1-1,1 1,-1-2,0 1,0-1,-1-1,0 0,0 0,0 0,-1-1,0 0,-1-1,6-8,18-49,-20 34</inkml:trace>
  <inkml:trace contextRef="#ctx0" brushRef="#br0" timeOffset="296.433">246 1,'29'446,"-13"-304,-7 0,-5 1,-9 39,-67 381,68-542,2-10,-1 0,1 1,1-1,0 0,1 0,0 1,0-1,1 0,1 0,0 0,0 0,1 0,5 10,4-3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11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1 509,'38'0,"37"0,11 0,-1 0,-9 0,-8 0,-11-5,-5-1,-7 0,-7 1,-4 1,-4 2,-1 1,-12 0,-7 1</inkml:trace>
  <inkml:trace contextRef="#ctx0" brushRef="#br0" timeOffset="251.212">255 734,'38'5,"28"2,6-1,-3-1,-10-2,-8 0,-10-2,-6-1,-5 0,-2-5,-1-2,-6 1</inkml:trace>
  <inkml:trace contextRef="#ctx0" brushRef="#br0" timeOffset="944.959">1383 57,'42'-10,"-1"2,1 1,1 2,-1 3,29 1,-69 1,1-1,-1 0,0 1,1 0,-1-1,1 1,-1 0,1 1,-1-1,0 0,1 1,-1-1,1 1,-1-1,0 1,0 0,1 0,-1 0,0 1,0-1,0 0,0 1,0-1,-1 1,1 0,0 0,-1-1,1 1,-1 0,0 0,1 1,-1-1,0 0,0 0,-1 0,1 1,0-1,-1 1,1-1,-1 0,0 1,0 1,-80 116,31-3,49-114,-1 1,1 0,-1 0,1-1,0 1,1 0,-1-1,1 1,-1 0,1-1,0 1,0-1,1 1,-1-1,1 1,0-1,-1 0,1 0,1 0,-1 0,0 0,1 0,0-1,-1 1,1-1,0 0,0 0,1 0,-1 0,0 0,0-1,3 1,-3-1,0 1,0-1,0-1,1 1,-1 0,0-1,1 1,-1-1,0 0,1 0,-1-1,0 1,1-1,-1 1,0-1,1 0,-1 0,0-1,0 1,0-1,0 1,0-1,-1 0,1 0,2-2,9-8</inkml:trace>
  <inkml:trace contextRef="#ctx0" brushRef="#br0" timeOffset="1182.992">2174 0,'-10'39,"-3"26,-4 3,1-5,3-10,4-7,8-8,4-15,2-11</inkml:trace>
  <inkml:trace contextRef="#ctx0" brushRef="#br0" timeOffset="1368.204">2456 0,'-24'39,"-8"22,-3 5,4-3,7-8,9-9,10-11,7-13</inkml:trace>
  <inkml:trace contextRef="#ctx0" brushRef="#br0" timeOffset="1701.711">1863 86,'43'-16,"0"3,1 1,1 3,0 1,0 2,0 2,1 2,-1 3,45 5,27 18,-2-1,9-6,-100-17</inkml:trace>
  <inkml:trace contextRef="#ctx0" brushRef="#br0" timeOffset="2045.649">1215 763,'57'-5,"68"-6,26-6,7-1,-4-1,-10 2,-14 4,-15 0,-13 1,-9 3,-6 4,-8 1,-9 8,-5 2,-6 0,-2 5,-6-1,-12-1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0,-4 0,-2 0,-2 0,-1 0,-1 0,-1 0,1 0,0 0,-5 0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18,'34'5,"25"2,8-1,2-1,-7-2,-8-5,-8-4,-9 1,-4 0,-4 1,-6-3,-3-1,-4 1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2,'-43'168,"8"1,-1 73,7 19,30-255,-1-7</inkml:trace>
  <inkml:trace contextRef="#ctx0" brushRef="#br0" timeOffset="261.125">0 59,'44'4,"56"-2,22-2,-1-6,-6-2,-18 1,-16-4,-13 0,-12 3,-11 1,-9 3,-5 2,-8 6,-8 2</inkml:trace>
  <inkml:trace contextRef="#ctx0" brushRef="#br0" timeOffset="746.459">818 623,'219'1,"-217"-2,1 1,-1 0,0 0,0 0,0 0,0 0,0 1,0-1,0 1,0-1,0 1,0 0,0-1,0 1,0 0,0 0,-1 1,1-1,0 0,-1 1,1-1,-1 1,1-1,-1 1,0-1,0 1,1 0,-1 0,-1 0,1 0,0 0,0 0,-1 0,1 0,-1 0,1 0,-1 0,0 0,0 0,0 0,0 0,0 0,-1 0,1 1,-1-1,1 0,-1 0,0 0,0 0,1-1,-1 1,-1 0,1 1,-85 77,11-15,74-64,0 0,0 0,0 0,1 0,-1 0,0 0,1 0,-1 0,1 0,-1 1,1-1,0 0,-1 0,1 1,0-1,0 0,0 0,0 1,0-1,0 0,0 1,1-1,-1 0,0 0,1 1,-1-1,1 0,-1 0,1 0,-1 0,1 1,0-1,0 0,-1 0,1-1,0 1,0 0,0 0,0 0,0 0,0-1,0 1,1 0,-1-1,0 1,0-1,0 0,1 1,-1-1,0 0,1 0,67 13,-49-14,-1-1,0-1,1-1,-1 0,-1-2,1 0,3-2,-2 1,3-1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0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80,'-4'43,"-13"44,-2 15,-2 1,1-7,5-11,-1-10,4-14,3-6,3-9,2-7,3-5,1-4,0-2,1-1,-1-1,1-4</inkml:trace>
  <inkml:trace contextRef="#ctx0" brushRef="#br0" timeOffset="454.047">0 166,'49'-30,"0"3,2 2,1 3,1 1,24-4,-62 21,0 0,1 2,-1-1,1 2,0 0,-1 1,1 0,0 2,-1 0,1 0,-1 1,0 1,0 1,0 0,0 1,-1 1,0 0,4 3,-14-8,0 1,0-1,-1 1,1 0,-1 0,1 0,-1 1,0-1,0 1,-1-1,1 1,-1 0,0 0,0 1,0-1,0 0,-1 0,1 1,-1-1,0 1,-1 0,1-1,-1 1,0-1,0 1,0 0,-1-1,0 1,0-1,0 1,0-1,-1 0,1 1,-1-1,0 0,-1 0,1 0,-1 0,1 0,-1-1,-2 3,-18 23,-1-2,-1 0,-2-1,0-1,-2-2,-7 3,-54 48,-32 32,120-100,0 0,0 0,0 0,1 0,0 0,0 0,1 0,0 0,0 1,0-1,1 0,0 0,0 0,0 0,1 0,0 0,0 0,0-1,1 1,0-1,0 1,1-1,-1 0,1 0,0-1,0 1,1-1,-1 0,1 0,1 1,17 24,9 19,-27-38,1 1,-1-1,1-1,1 1,0-1,1 0,-1-1,1 0,1 0,0 0,0-1,0-1,1 1,0-2,0 1,1-1,-1-1,1 0,0 0,8 0,8-2,-2-2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28 931,'166'-24,"121"-6,-285 29,0 0,1 0,-1 1,1-1,-1 1,0 0,1 0,-1 0,1 0,-1 0,1 0,-1 1,1-1,-1 1,0 0,1 0,-1 0,0 0,1 0,-1 0,0 0,0 1,0-1,0 1,0 0,-1-1,1 1,0 0,-1 0,0 0,1 0,-1 0,0 1,0-1,0 0,0 0,0 1,-1-1,1 1,-1-1,1 1,-1-1,0 0,0 1,0-1,0 1,-1-1,1 1,-1 0,-105 107,84-91,-70 45,74-54,1 1,0 1,1 0,0 1,1 0,1 2,0-1,-5 9,18-22,1 0,-1 0,0 0,1 1,-1-1,0 0,1 1,-1-1,1 0,0 1,-1-1,1 0,0 1,0-1,0 1,0-1,0 0,0 1,1-1,-1 1,0-1,1 0,-1 1,1-1,-1 0,1 1,0-1,-1 0,1 0,0 0,0 0,0 0,0 0,0 0,0 0,0 0,0 0,0 0,1 0,-1-1,0 1,0-1,1 1,-1-1,1 1,65 15,-30-15,-1-1,1-2,-1-2,0-1,6-3,122-22,-146 25</inkml:trace>
  <inkml:trace contextRef="#ctx0" brushRef="#br0" timeOffset="-671.372">480 0,'-13'36,"1"0,1 1,3 0,0 0,3 1,1 0,2 0,1 0,2 0,4 20,-3 49,-2-83</inkml:trace>
  <inkml:trace contextRef="#ctx0" brushRef="#br0" timeOffset="-417.49">0 621,'44'0,"42"0,17-5,0-1,-13 0,-11 1,-16 2,-7 1,-10 0,-7 2,-6 0,-8 0</inkml:trace>
  <inkml:trace contextRef="#ctx0" brushRef="#br0" timeOffset="1462.307">1242 452,'-53'203,"19"-68,-6-1,-14 20,21-82,33-65,7-15,11-15,116-220,-84 153,4 2,4 2,57-64,-112 148,-3 0,0 1,0 0,0 0,1-1,-1 1,1 0,-1 0,1 0,-1 0,1 0,0-1,0 1,-1 0,1 1,0-1,0 0,0 0,0 0,0 0,0 1,0-1,0 0,0 1,1-1,-1 1,0-1,0 1,0 0,1 0,-1-1,0 1,0 0,1 0,-1 0,0 0,1 0,-1 1,0-1,0 0,0 1,1-1,-1 0,0 1,0 0,0-1,0 1,0 0,0-1,0 1,0 0,0 0,0 0,0 0,0 0,-1 0,1 0,0 1,1 9,-2-1,0 1,0 0,-1 0,0-1,0 1,-2 0,1-1,-1 0,-1 1,0-1,-2 4,-11 38,13-40,1 0,1 0,0 0,0 0,1 1,1-1,0 0,1 1,0-1,1 3,-2-14,1 0,-1 0,1 0,-1 0,0 0,1 0,-1-1,1 1,0 0,-1 0,1-1,0 1,-1 0,1-1,0 1,0 0,0-1,-1 1,1-1,0 0,0 1,0-1,0 0,0 1,0-1,0 0,0 0,0 0,0 0,0 0,0 0,0 0,0 0,0 0,0 0,0-1,0 1,0 0,0-1,-1 1,1-1,0 1,0-1,0 1,0-1,-1 0,1 1,0-1,-1 0,1 0,39-36,217-293,-235 302,46-41,-66 70,-1-1,1 1,-1 0,0-1,0 1,1 0,-1 0,0 0,0 0,0 0,0 0,0 0,0 0,0 0,-1 1,1-1,0 0,0 1,-1-1,1 0,-1 1,0-1,1 1,-1-1,0 1,0-1,0 1,0-1,0 0,0 1,0-1,0 1,-1-1,1 1,0-1,-1 1,0-1,1 0,-1 1,0-1,1 0,-1 0,-1 1,2 0,-40 218,29 51,12-247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86,'1'-3,"1"0,0 1,0-1,0 0,0 1,0-1,0 1,1 0,-1 0,1 0,0 0,-1 0,1 1,0-1,0 1,0 0,0 0,0 0,2 0,2-2,0 1,0-1,0 2,1-1,-1 1,0 0,1 1,-1-1,1 2,-1-1,1 1,-1 0,1 0,-1 1,0 0,0 1,0-1,0 1,0 1,-1-1,1 1,-1 0,0 1,0-1,0 2,-4-3,0 0,-1 0,1 0,-1 0,1 1,-1-1,0 0,-1 1,1-1,0 1,-1-1,0 1,0-1,0 1,0-1,-1 1,1 0,-1-1,0 0,0 1,0-1,-1 0,1 1,-1-1,0 1,-50 78,51-81,-2 2,0 0,0 0,0 0,1 1,-1 0,1-1,-1 1,1 0,1 0,-1 0,0 0,1 1,0-1,0 0,0 1,1-1,-1 0,1 1,0-1,0 1,1-1,-1 1,1-1,0 0,0 1,1-1,-1 0,1 0,0 0,0 0,0 0,0-1,1 1,0 0,0-1,0 0,2 3,104 38,-90-40</inkml:trace>
  <inkml:trace contextRef="#ctx0" brushRef="#br0" timeOffset="1919.79">1016 396,'-13'-2,"-1"1,1 0,-1 1,0 0,1 1,-1 1,1 0,0 1,0 0,0 1,0 0,0 1,1 1,0 0,0 1,0 0,1 0,0 1,1 1,-1 0,2 0,-1 1,-5 8,-1 4,0 1,2 1,0 0,2 0,1 2,1-1,0 1,3 1,0-1,1 1,2 1,1-1,1 1,1-1,1 1,5 26,-4-42,1-1,1 1,0-1,0 0,2 0,-1 0,1 0,1-1,0 1,0-1,1-1,0 1,1-1,0-1,0 1,1-2,0 1,0-1,1 0,0-1,0 0,1 0,-1-2,1 1,0-1,1-1,-1 0,1 0,-1-1,1-1,0 0,-1 0,1-1,0-1,4 0,19-5,0-2,-1-1,0-1,0-2,-1-1,-1-2,0-1,-2-2,1-1,-2-1,-1-1,-1-2,0 0,-2-2,-1-1,8-12,-23 29,-1-1,-1 1,1-1,-2-1,1 1,-1-1,-1-1,0 1,-1 0,0-1,-1 0,0 0,0 0,-2-1,1 1,-2 0,0-1,0 1,-1 0,0-1,-1 1,-1 0,-2-9,-1 8,-1 0,0 1,-1-1,0 2,0-1,-1 1,-1 0,0 1,-1 0,0 0,0 2,-1-1,0 1,0 1,-1 0,0 1,0 0,-1 1,0 0,1 2,-2-1,1 2,-1-1,-151-4,122 13</inkml:trace>
  <inkml:trace contextRef="#ctx0" brushRef="#br0" timeOffset="2234.985">481 876,'417'-167,"-407"163,-5 0,1 0,0 1,0-1,0 2,1-1,-1 1,1 0,0 0,-1 0,1 1,0 0,0 1,0 0,0 0,0 0,0 1,-1-1,1 2,0-1,0 1,-1 0,1 1,2 1,111 149,-109-145,0 0,0-1,1 0,0-1,0 0,0-1,1 0,0-1,0-1,0 0,0 0,1-1,-1-1,0-1,1 0,-1 0,1-1,12-3,14-13,-28 4</inkml:trace>
  <inkml:trace contextRef="#ctx0" brushRef="#br0" timeOffset="2518.358">1299 1,'-15'9,"-4"9,6 1,5-3</inkml:trace>
  <inkml:trace contextRef="#ctx0" brushRef="#br0" timeOffset="2961.243">1609 114,'23'-16,"-15"9,0 1,0 0,0 1,1-1,0 2,0-1,0 1,0 1,1-1,-1 2,1-1,0 1,10 0,-19 2,0 0,1 0,-1 0,0 1,1-1,-1 0,0 1,1-1,-1 1,0-1,0 1,0-1,1 1,-1 0,0 0,0 0,0-1,0 1,0 0,-1 0,1 0,0 1,0-1,0 0,-1 0,1 0,-1 1,1-1,-1 0,1 0,-1 1,0-1,0 0,0 1,0-1,0 0,0 1,0-1,0 0,0 1,0-1,-1 0,1 1,-1-1,1 0,-1 0,0 2,-29 59,30-61,-10 14,-42 91,51-103,0 0,0 0,0-1,1 1,0 0,-1 0,1 0,0 0,1 0,-1 0,0 0,1 0,0 0,0 0,0 0,0-1,0 1,0 0,1-1,-1 1,1-1,-1 1,1-1,0 0,0 0,1 0,-1 0,0 0,0 0,1 0,-1-1,1 1,0-1,-1 0,1 0,1 0,12 7,1-2,1 0,-1-2,1 1,0-2,0-1,0 0,0-1,0-1,1 0,-1-2,0 0,9-3,1-1,-4 0</inkml:trace>
  <inkml:trace contextRef="#ctx0" brushRef="#br0" timeOffset="3737.454">1693 1158,'-160'288,"222"-371,78-100,-139 181,0 1,-1 0,1-1,0 1,0 0,0 0,0-1,0 1,0 0,0 0,0 0,0 0,0 0,1 0,-1 1,0-1,1 0,-1 1,1-1,-1 0,1 1,-1 0,1-1,-1 1,1 0,-1 0,1 0,-1 0,1 0,-1 0,1 1,-1-1,1 0,-1 1,1-1,-1 1,1-1,-1 1,0 0,1 0,-1-1,0 1,0 0,0 0,1 0,-1 1,0-1,0 0,-1 0,1 0,0 1,0-1,0 1,-1-1,1 0,-1 1,1-1,-1 2,2 5,-2-6,0 0,-1 1,1-1,0 0,1 0,-1 0,0 1,0-1,1 0,0 0,-1 0,1 0,0 0,0 0,0 0,0 0,0 0,0 0,1-1,-1 1,1 0,-1-1,1 1,0-1,-1 1,1-1,0 0,0 0,0 0,0 0,0 0,0 0,0-1,0 1,0-1,0 1,1-1,-1 0,0 0,0 0,0 0,1 0,-1-1,0 1,0 0,0-1,2 0,178-135,-181 135,-1 1,0-1,1 0,-1 0,1 1,-1-1,1 0,-1 0,1 1,0-1,-1 1,1-1,0 0,-1 1,1-1,0 1,0 0,0-1,-1 1,1 0,0-1,0 1,0 0,0 0,0 0,-1 0,1 0,0 0,0 0,0 0,0 0,0 0,0 0,-1 1,1-1,0 0,0 0,0 1,0-1,-1 1,1-1,0 1,-1-1,1 1,0-1,-1 1,1 0,0-1,-1 1,1 0,-1 0,0-1,1 1,-1 0,1 0,-1 0,0 0,0-1,1 1,-1 0,0 0,0 0,0 0,0 0,0 0,0-1,0 1,-1 0,1 1,0 41,-1-35,1 0,0 0,0 0,0-1,1 1,0 0,1 0,0-1,0 1,0-1,1 0,3 6,5 1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0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51,'34'-51,"-32"52,-1-1,1 1,-1-1,1 1,-1 0,0 0,1-1,-1 1,0 0,0 0,0 0,1 1,-1-1,0 0,-1 0,1 1,0-1,0 0,0 1,-1-1,1 1,-1-1,1 1,-1-1,0 1,1-1,-1 1,0-1,0 1,0-1,0 1,0 0,-1-1,1 1,0-1,-1 1,1-1,-1 1,1 0,0 139,-7 0,-16 84,13-126,-61 426,40-326,32-178,7-23,15-34,-18 26,20-36,2 1,1 1,3 1,1 2,3 1,1 1,1 3,2 1,11-6,-34 28,0 2,1-1,1 2,0 0,0 1,1 1,0 1,0 0,1 2,-1 0,1 1,1 1,13 0,-31 3,1 0,-1 0,1 1,-1-1,1 1,-1 0,0 0,1 0,-1 0,0 1,0-1,1 1,-1 0,-1 0,1 0,0 0,0 1,-1-1,1 1,-1-1,0 1,0 0,0 0,0 0,0 0,-1 0,1 1,-1-1,0 0,0 1,0-1,-1 1,1-1,-1 1,0-1,1 1,-2 2,1 7,-1 0,-1-1,0 1,-1-1,0 1,-1-1,0 0,-1 0,0-1,-2 2,-6 11,0 0,-2-1,0-1,-2 0,0-1,-1-1,-1-1,-1 0,-1-2,0 0,-1-1,-1-2,-1 0,0-1,0-2,-1 0,-1-2,0-1,0 0,0-2,-1-1,-16 0,41-5,-1 1,0-1,0 1,0-1,0 0,0 0,1 0,-1-1,0 1,0-1,0 1,0-1,1 0,-1 0,0 0,1-1,-1 1,1-1,-1 1,1-1,0 0,0 0,0 0,0 0,0 0,0 0,0-1,1 1,-1 0,1-1,-1 0,1 1,0-1,0 0,1 1,-1-1,0 0,1 0,0 0,-1 0,1 0,0 1,1-1,-1 0,1-3,5-15,1 2</inkml:trace>
  <inkml:trace contextRef="#ctx0" brushRef="#br0" timeOffset="761.085">1100 870,'-17'37,"1"1,2 1,2 0,2 0,1 1,2 0,2 5,4-42,0 0,1 0,0 0,-1 0,1 0,0 1,0-1,1 0,-1 0,1 0,-1 0,1 0,0 0,0 0,0 0,1 0,-1-1,1 1,-1 0,1-1,0 1,0-1,0 0,0 1,1-1,-1 0,1-1,-1 1,1 0,-1-1,1 1,0-1,0 0,0 0,0 0,0 0,1 0,9 0,-1-1,1-1,0 1,-1-2,1 0,-1-1,1 0,-1 0,0-2,0 1,-1-2,1 1,-1-2,8-5,137-116,-15-14,-141 140,1 1,-1 0,1 0,-1 0,1-1,0 1,-1 0,1 0,0 0,0 0,0 0,0 0,0 0,0 1,0-1,0 0,0 0,0 1,0-1,0 1,0-1,1 1,-1-1,0 1,0 0,1 0,-1 0,0-1,1 1,-1 0,0 0,0 1,1-1,-1 0,0 0,0 1,1-1,-1 1,0-1,0 1,0-1,0 1,1 0,-1-1,0 1,0 0,0 0,-1 0,1 0,0 0,0 0,0 0,-1 0,1 0,0 0,-1 0,1 1,2 80,5 26,-7-104,0-1,1 1,-1 0,1-1,0 1,0-1,0 0,1 0,-1 0,1 0,0 0,0 0,0-1,0 1,0-1,1 0,-1 0,0 0,1 0,0-1,-1 1,1-1,0 0,0 0,2 0,8-1,0-1,0 0,0-1,0-1,0 0,0-1,-1 0,0-1,0-1,0 0,-1-1,1 0,-2-1,1 0,-1-1,0 0,-1 0,0-2,7-9,40-37,-3-3,-2-2,-4-3,-2-1,-3-2,-3-3,5-17,-28 51,-2 0,-1-1,-2-1,-2 0,-1-1,-2 0,-2 0,0-34,-15 15,10 58,0 0,-1 0,1 0,-1 0,1 0,-1 0,1 0,-1 0,0 0,1 0,-1 0,0 0,0 0,0 1,1-1,-1 0,0 1,0-1,0 0,0 1,0-1,0 1,-1 0,1-1,0 1,0 0,0-1,0 1,0 0,-1 0,1 0,0 0,0 0,0 0,0 1,0-1,-1 0,1 1,0-1,0 0,0 1,0-1,0 1,0 0,0-1,0 1,0 0,0 0,-6 7,1 0,-1 0,1 0,1 1,0 0,0 0,1 0,0 0,1 1,-1 0,2 0,0 0,0 0,1 0,0 0,0 0,2 10,-4 59,4 0,3-1,4 1,3-1,4 0,11 32,22 85,-48-149,0-46,-1 1,1 0,0 0,0-1,-1 1,1 0,0 0,-1-1,1 1,-1 0,1-1,-1 1,1-1,-1 1,0 0,1-1,-1 0,0 1,1-1,-1 1,0-1,0 0,1 1,-1-1,0 0,0 0,1 0,-1 1,0-1,0 0,0 0,1 0,-1 0,0 0,0-1,0 1,1 0,-1 0,0 0,0-1,1 1,-1 0,0-1,0 1,1-1,-1 1,1-1,-1 1,0-1,1 1,-1-1,1 0,-56-54,37 33</inkml:trace>
  <inkml:trace contextRef="#ctx0" brushRef="#br0" timeOffset="999.686">1777 588,'43'5,"39"1,14-5,1-2,-7-2,-8 0,-10 1,-6 0,-6 1,-3 0,-1 1,-6 0,-7 0,0 0,-4 0,-7 0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6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1,'-5'5,"0"0,0 0,0 1,1 0,0 0,0 0,1 0,-1 1,1-1,1 1,-1 0,1 0,0 0,1 0,0 0,0 1,0-1,1 0,0 1,1-1,-1 0,1 0,1 0,-1 0,1 0,1 0,-1 0,1 0,2 2,-4-7,0-1,1 0,-1 1,1-1,-1 0,1 0,-1 0,1 0,-1-1,1 1,0 0,0-1,-1 1,1-1,0 1,0-1,0 0,-1 0,1 0,0 0,0 0,0 0,0 0,-1-1,1 1,0-1,0 1,-1-1,1 0,0 1,-1-1,1 0,-1 0,1 0,-1-1,1 1,-1 0,0 0,1-1,-1 1,0-1,0 1,0-1,0 1,-1-1,1 0,0 0,-1 1,1-1,-1 0,1 0,-1 1,0-2,1 1,0 1,0 0,0-1,-1 1,1-1,-1 0,1 1,-1-1,1 1,-1-1,0 0,0 1,0-1,0 1,0-1,0 0,0 1,-1-1,1 0,0 1,-1-1,0 1,1-1,-1 1,0-1,1 1,-1 0,0-1,0 1,0 0,-1 0,1-1,0 1,0 0,-1 0,1 0,0 1,-1-1,1 0,-1 0,1 1,-1-1,1 1,-1-1,1 1,-1 0,0 0,1-1,-1 1,0 0,1 0,-1 1,0-1,1 0,-1 1,1-1,-1 0,1 1,-1 0,0 0,-1 0,1-1,0 1,0 0,0 0,0 0,0 1,0-1,0 0,0 1,1-1,-1 1,0 0,1-1,-1 1,1 0,0 0,0 0,-1 0,1 0,1 0,-1 1,0-1,0 0,1 0,-1 0,1 1,0-1,0 0,0 1,0-1,0 0,0 1,1-1,-1 0,1 1,-1-1,1 0,0 0,0 1,19-7,-19 3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3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429 116,'-11'-4,"-1"0,0 1,0 1,0 0,0 1,0 0,-1 1,1 0,0 1,0 0,0 1,0 0,0 1,0 1,0-1,1 2,0 0,0 0,0 1,1 0,0 1,0 0,0 1,1 0,0 0,1 1,0 0,0 1,1 0,-1 1,-6 12,2 0,0 1,1 0,2 0,0 1,1 1,2-1,1 1,1 1,1-1,1 0,2 1,0-1,2 0,1 1,0-1,3 2,-3-17,1 0,0-1,1 0,0 0,0 0,1-1,0 0,1 0,0 0,0-1,1 0,0 0,0-1,1 0,0 0,0-1,1-1,-1 1,1-2,1 1,-1-1,1-1,-1 0,1 0,0-1,0 0,0-1,0 0,8-1,25-3,-1-2,0-1,0-3,-1-1,0-2,-1-2,0-1,-2-3,1-1,8-7,-10 7,-1-2,0-1,-1-1,-2-3,0 0,-2-3,-1 0,-2-2,5-8,-27 31,0-1,-1-1,0 1,0-1,-1 0,-1 0,0-1,0 1,-1-1,0 0,-1 0,0 0,-1 0,0 0,0 0,-2-1,1 1,-1 0,-1 0,0 0,-1 0,0 0,0 1,-1-1,-1 1,0 0,0 0,-1 0,-2-2,-5-3,-1 1,-1 0,-1 1,0 1,0 0,-1 1,-1 1,0 1,0 0,-1 2,1 0,-2 0,1 2,-1 1,0 0,0 1,0 2,-14-1,-3 2,0 2,0 1,0 1,0 2,1 2,0 1,0 2,1 2,-24 12,10-1</inkml:trace>
  <inkml:trace contextRef="#ctx0" brushRef="#br0" timeOffset="410.604">33 709,'4'-18,"1"0,0 0,1 1,1 0,1 0,0 0,1 1,1 1,0 0,2 0,-1 1,2 0,0 1,0 0,1 1,1 1,0 0,0 1,1 1,0 0,1 1,0 1,0 0,1 2,-1 0,13-2,-22 7,0 0,0 0,0 1,1 0,-1 1,-1 0,1 0,0 1,0 0,-1 0,1 0,-1 1,0 0,0 1,-1 0,1 0,-1 0,0 1,-1-1,1 1,-1 1,0-1,1 4,18 16,-16-18,0-1,1 1,0-2,0 1,0-1,1-1,-1 0,1 0,1-1,-1 0,1 0,-1-1,1-1,0 0,0-1,0 0,0 0,0-1,0 0,0-1,0-1,0 0,0 0,0-1,-1 0,1-1,0-1,-4 4,0-2,0 1,0-1,-1 0,1 0,-1-1,0 1,0-1,0-1,0 1,-1-1,0 0,0-1,0 1,2-4,-5-2</inkml:trace>
  <inkml:trace contextRef="#ctx0" brushRef="#br0" timeOffset="1629.181">1304 680,'-161'253,"155"-234,17-23,21-24,206-190,-198 198,-40 21,1-1,-1 1,1-1,-1 1,1-1,-1 1,1-1,-1 1,1 0,-1-1,0 1,0 0,1-1,-1 1,0 0,0 0,0-1,1 1,-1 0,0 0,0-1,0 1,0 0,0-1,-1 1,1 0,0 0,0-1,0 1,-1 0,1-1,0 1,-1 0,1-1,0 1,-1 0,1-1,-1 1,1-1,-1 1,0-1,1 1,-1-1,0 2,-1 2,-2 3,0 0,1 0,0 0,0 0,1 0,0 1,0-1,1 1,0-1,0 1,0 7,1-14,1 0,-1 0,0 0,0 0,1 0,-1 0,1 0,-1 0,1 0,-1-1,1 1,-1 0,1 0,0 0,0-1,-1 1,1 0,0-1,0 1,0 0,0-1,0 1,0-1,0 0,0 1,0-1,0 0,0 0,0 1,0-1,0 0,0 0,0 0,0 0,0 0,0 0,0-1,0 1,0 0,0-1,0 1,0 0,0-1,0 1,43-23,101-97,-144 118,-1 1,1-1,0 1,0 0,0-1,0 1,0 0,0-1,1 1,-1 0,0 0,1 0,-1 0,0 0,1 1,-1-1,1 0,0 1,-1-1,1 1,-1-1,1 1,0 0,-1 0,1 0,0 0,-1 0,1 0,0 0,-1 0,1 1,0-1,-1 1,1-1,-1 1,1-1,-1 1,1 0,-1 0,1 0,-1 0,0 0,1 0,-1 0,0 1,0-1,0 0,0 1,0-1,0 2,12 57,-13-53,0-1,1 0,-1 0,1 1,1-1,-1 0,1 0,0 0,0 0,1 0,0-1,0 1,0-1,0 0,1 0,0 0,0 0,1-1,-1 1,1-1,3 2,8-2,-2-5</inkml:trace>
  <inkml:trace contextRef="#ctx0" brushRef="#br0" timeOffset="3167.901">2235 229,'151'-23,"113"0,-28 12,-213 11</inkml:trace>
  <inkml:trace contextRef="#ctx0" brushRef="#br0" timeOffset="3368.028">2178 510,'39'0,"36"0,15 0,-3 0,-6 0,-13 0,-8 0,-9 0,-4 0,-5 0,-10 0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8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0 809,'49'-17,"-2"-3,0-1,-1-3,15-11,-9 6,-20 11,-6 7,0-2,-1-1,0-1,-1-1,-1-1,-1-1,0-1,-1 0,-1-2,-1-1,-1 0,-1-1,2-6,-7 2,0-1,-2 0,-1-1,-2 0,0 0,-2-1,-4 28,0 1,-1-1,1 1,0-1,-1 0,1 1,-1-1,1 0,-1 0,0 1,0-1,1 0,-2 0,1 1,0-1,0 0,0 0,-1 0,1 1,-1-1,1 0,-1 1,0-1,0 1,0-1,1 1,-2-1,1 1,0-1,0 1,0 0,-1 0,1-1,0 1,-1 0,1 0,-1 0,1 1,-1-1,0 0,1 1,-1-1,0 1,0-1,1 1,-1 0,0 0,0 0,1 0,-1 0,0 0,0 0,0 0,1 1,-2-1,-9 9,0-1,0 2,1-1,0 2,1-1,0 1,1 1,-3 4,2-4,-4 4,1 0,0 1,2 1,0 0,0 0,2 1,0 0,2 1,0-1,1 1,1 1,1-1,0 1,2 0,0 0,2 0,0 6,1-22,1 0,-1 1,1-1,-1 0,1 0,1-1,-1 1,1 0,0-1,0 1,0-1,0 0,1 0,0 0,0-1,0 1,0-1,0 0,1 0,-1-1,1 1,0-1,0 0,0 0,0 0,0-1,3 1,145 11,-119-19,-1-1,1-2,-1-2,-1-1,0-1,-1-2,0-1,-2-1,0-2,0 0,-2-2,-1-2,0 0,-2-1,21-27,-34 39,-1 0,0 0,-1-1,0 0,-1-1,0 1,-1-2,-1 1,0-1,-1 0,0 0,-1 0,-1-1,1-15,-4 29,0 0,0-1,0 1,0 0,-1 0,1 0,-1 0,0 0,1 0,-1 0,0 0,0 0,0 0,0 0,0 0,-1 0,1 1,-1-1,1 1,-1-1,1 1,-1-1,0 1,0 0,0 0,0 0,1 0,-1 0,-1 0,1 1,0-1,0 1,0-1,0 1,0 0,0 0,-1 0,1 0,0 0,0 0,0 0,0 1,0-1,-1 1,1 0,0 0,0 0,0 0,1 0,-1 0,0 0,0 0,1 1,-1-1,0 1,1-1,0 1,-1 0,1 0,-1 1,-13 9,2 0,-1 1,1 1,1 0,1 1,0 0,1 1,0 0,1 0,1 1,1 0,0 1,2-1,0 1,0 1,2-1,0 0,1 1,1 0,1-1,1 1,1 8,0-21,-1 0,2 0,-1 0,1 0,0 0,0 0,0 0,1-1,0 0,0 0,0 0,1 0,-1-1,1 1,0-1,1 0,-1-1,1 1,-1-1,1 0,0-1,0 0,1 1,-1-2,0 1,1-1,-1 0,5 0,6 0,-1 0,1-1,0-1,0 0,0-2,-1 0,0-1,1 0,-1-1,11-6,20-11,-1-3,-1-2,-2-1,0-2,-2-3,-2-1,-1-1,12-17,-37 39,-1-1,0-1,-1 0,-1 0,0-1,-1-1,-1 1,0-2,-1 1,-1-1,-1 1,0-2,-2 1,0 0,0-9,-3 24,1 1,-1-1,0 0,0 0,0 1,-1-1,1 0,-1 1,1-1,-1 0,0 1,0-1,0 1,0-1,0 1,-1-1,1 1,-1 0,0 0,1 0,-1 0,0 0,0 0,0 0,-1 1,1-1,0 1,-1 0,1-1,-1 1,1 0,-1 0,1 1,-1-1,0 0,1 1,-1 0,0-1,0 1,1 0,-1 1,0-1,0 0,1 1,-1-1,1 1,-1 0,-12 8,0 1,0 0,1 1,1 1,0 0,0 0,1 2,1-1,0 1,1 1,1 0,0 1,1 0,1-4,-5 4,2 1,0 0,0 1,2 0,0 1,1 0,1 0,1 0,1 1,0-1,2 1,0 0,1 0,1 0,1 0,1 0,1 0,0 0,1-1,2 0,1 3,-2-14,0 0,0 0,1-1,1 0,-1 0,1 0,0-1,1 0,-1 0,1-1,0 0,1-1,-1 1,1-2,0 1,0-1,0-1,0 1,1-1,7 0,12 2</inkml:trace>
  <inkml:trace contextRef="#ctx0" brushRef="#br0" timeOffset="750.559">2682 47,'-30'11,"1"0,0 2,1 2,0 0,1 2,1 1,1 1,1 1,0 1,-1 4,9-9,1 0,0 1,2 1,0 0,1 1,1 0,1 1,0 0,2 1,0 0,1 0,1 1,2-1,0 1,1 0,0 15,3-28,1 0,0-1,0 1,1-1,0 1,1-1,0 1,0-1,0 0,1-1,1 1,-1-1,1 1,0-1,1-1,0 1,0-1,0 0,1 0,0-1,0 0,0 0,0 0,1-1,0 0,0-1,0 0,0 0,1-1,-1 0,1 0,4 0,10 1,1-1,-1-1,1-1,-1-1,1-2,-1 0,0-1,0-1,-1-1,1-1,-1-1,0-1,-1-1,0-1,14-11,-13 9,-2-1,1-1,-2 0,0-2,-1 0,-1-2,-1 1,0-2,-1 0,-1-1,-2-1,6-11,-11 21,0 0,-2-1,1 1,-1-1,-1-1,0 1,-1-1,-1 1,0-1,0 0,-2 0,0 0,0 0,-1 0,-1 1,0-1,-1 0,-1 1,0 0,0-1,-2 2,-4-11,0 12,0 0,-1 0,0 1,-1 0,0 1,0 1,-1 0,0 0,-1 1,1 1,-1 0,-1 1,1 1,-1 0,1 1,-1 0,0 1,0 1,0 0,0 2,0-1,-1 2,2 0,-1 0,0 2,0 0,-27 3</inkml:trace>
  <inkml:trace contextRef="#ctx0" brushRef="#br0" timeOffset="1087.801">2202 555,'259'-154,"-253"150,0-1,0 1,0 0,1 1,-1 0,1 0,0 0,0 1,0 0,0 0,0 1,1-1,-1 2,0-1,1 1,-1 0,0 1,0 0,1 0,-1 0,0 1,0 0,0 0,0 1,3 2,64 50,-61-49,0 0,0-1,1 0,-1-1,1 0,0-2,0 1,0-2,0 0,11 0,31 3,-32 2</inkml:trace>
  <inkml:trace contextRef="#ctx0" brushRef="#br0" timeOffset="1799.803">3133 725,'-15'25,"6"-12,1 0,1 1,0 0,1 0,0 0,1 1,1 0,0 1,4-16,0-1,1 1,-1 0,0-1,0 1,0 0,1-1,-1 1,0 0,0-1,1 1,-1 0,0-1,1 1,-1 0,0 0,1 0,-1-1,0 1,1 0,-1 0,0 0,1 0,-1 0,1-1,-1 1,1 0,-1 0,0 0,1 0,-1 0,1 0,-1 1,0-1,1 0,-1 0,1 0,-1 0,0 0,1 1,-1-1,0 0,1 0,-1 0,0 1,1-1,-1 0,0 1,0-1,1 0,-1 1,0-1,0 0,1 1,-1-1,0 0,0 1,0-1,0 1,0-1,0 0,26-29,117-143,-140 213,-3-39,0 1,0-1,0 0,0 0,1 0,-1 0,1 1,-1-1,1 0,0 0,0 0,0 0,0 0,0 0,0-1,0 1,1 0,-1 0,1-1,-1 1,1-1,-1 0,1 1,0-1,0 0,0 0,0 0,0 0,0 0,0-1,0 1,0 0,0-1,0 0,1 1,-1-1,0 0,0 0,0 0,0-1,1 1,1-1,89-35,46-53,-39 42,-99 47,0 1,0 0,0 0,-1-1,1 1,0 0,0 0,-1 0,1 0,0 0,-1 0,1 0,-1 0,0 0,1 0,-1 1,0-1,1 0,-1 0,0 0,0 0,0 1,0-1,0 0,0 0,0 0,-1 0,1 0,0 1,-1-1,1 0,-1 0,1 0,-1 1,1-2,-17 56,12-45,1 0,1 0,0 0,0 1,1-1,0 1,1 0,1 0,0-1,0 1,2 1,3 6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09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788 452,'0'-3,"-1"1,1 0,0-1,-1 1,0-1,0 1,1 0,-1-1,-1 1,1 0,0 0,0 0,-1 0,1 0,-1 0,0 0,0 0,0 1,1-1,-1 1,-1-1,1 1,0 0,0 0,0 0,-1 0,1 0,0 0,-1 1,1-1,-1 1,-1 0,-91-5,77 5,-191 35,103-12,85-20,0 2,1 0,0 0,0 2,0 1,1 0,0 1,-6 6,23-14,-1 0,1 1,-1 0,1 0,0 0,0 0,0 0,0 0,0 0,1 1,-1-1,1 1,-1-1,1 1,0-1,0 1,0 0,0 0,1-1,-1 1,1 0,-1 0,1 0,0 0,0 0,1 0,-1-1,1 1,-1 0,1 0,0 0,0-1,0 1,0 0,0-1,1 1,-1-1,1 1,0-1,-1 0,1 0,0 0,1 0,-1 0,0 0,0 0,1-1,-1 1,1-1,-1 0,1 0,0 0,1 1,15 3,1 0,0-2,0 0,0-1,0-1,0-1,0 0,18-4,25 1,67 3,-129 1,-1-1,1 1,-1-1,1 1,-1 0,1 0,-1-1,1 1,-1 0,0 0,1-1,-1 1,0 0,0 0,0 0,0 0,0 0,0-1,0 1,0 0,0 0,0 0,0 0,0-1,-1 1,1 0,0 0,0 0,-1-1,1 1,-1 0,1 0,-1-1,1 1,-1 0,1-1,-1 1,0-1,1 1,-1-1,0 1,1-1,-1 1,0-1,0 0,0 1,1-1,-1 0,0 0,0 1,0-1,0 0,1 0,-1 0,0 0,0 0,0 0,0 0,0-1,-97 54,12-8,2 3,-48 39,123-82,0 2,1-1,-1 1,1 1,1-1,-1 2,1-1,1 1,-1-1,2 2,-1-1,1 1,0 0,1 0,0 1,4-7,0-1,0 0,1 1,-1-1,1 0,0 1,0-1,0 0,0 0,1 0,-1 0,1 0,0 0,-1 0,1-1,1 1,-1-1,0 1,1-1,-1 0,1 0,0 0,-1 0,1 0,0-1,2 2,83 28,-74-28,0-2,1 0,-1 0,1-1,-1-1,0 0,0-1,1-1,-1 0,-1-1,1 0,0-1,-1-1,0 0,-1-1,1 0,-1-1,0 0,-1-1,0-1,-1 1,0-2,0 1,-1-1,0-1,-1 0,5-9,0-4</inkml:trace>
  <inkml:trace contextRef="#ctx0" brushRef="#br0" timeOffset="417.519">477 1,'-21'87,"-14"226,31-231,-3-1,-4 1,-4-2,-3 0,-3-1,-4 1,3-19,-50 190,72-248,-2 5,0 0,0 0,1 1,0-1,1 1,-1-1,2 1,-1 0,1-1,1 0,0 1,0-1,0 0,1 0,0 0,3 4,6-1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44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5 527,'-1'3,"0"0,0 0,1 0,-1 0,1 0,-1 0,1 0,0 0,0 0,1 0,-1 0,0 0,1 0,0 0,0 0,0-1,0 1,0 0,1 0,-1-1,1 1,0-1,-1 1,1-1,0 0,0 0,1 0,-1 0,0 0,1 0,1 0,87 42,-69-43,-1-1,1-1,0-2,0 0,-1-1,1-1,-1 0,-1-2,1-1,-1-1,0 0,-1-1,0-1,-1-1,0-1,14-14,33-30,-2-3,-4-2,-2-3,20-34,-63 82,22-33,-29 38,0 1,1 0,0 0,1 0,0 1,1 1,0 0,0 0,1 1,11-7,-20 14,-1 1,1-1,0 1,0-1,1 1,-1 0,0-1,0 1,0 0,0 1,0-1,0 0,0 0,0 1,0-1,0 1,0 0,0 0,0 0,0 0,-1 0,1 0,0 0,-1 0,1 1,-1-1,1 1,-1-1,1 1,-1-1,0 1,0 0,0 0,0 0,0-1,0 3,27 73,-28-74,9 22,-1 2,-1-1,-2 1,0 0,-2 1,-1-1,-1 0,-2 1,0-1,-2 0,-1 1,-1-2,-2 1,0 0,-2-1,-7 14,1-17,-2-1,0-1,-1 0,-1-1,-1-2,-1 0,0-1,-1 0,-1-2,-1-1,0-1,0-1,-2-1,1-1,-1-2,0 0,-1-2,0-1,0-1,0-1,-1-1,1-2,0 0,-9-3,35 3,0 0,-1 0,1 0,0 0,-1 0,1 0,0 0,0 0,-1-1,1 1,0 0,0-1,-1 1,1-1,0 0,0 1,0-1,0 0,0 0,0 1,0-1,0 0,0 0,1 0,-1 0,0 0,0 0,1-1,-1 1,1 0,-1 0,1 0,-1-1,1 1,0 0,0 0,0-1,0 1,-1 0,2-1,-1 1,0 0,0-1,6-16</inkml:trace>
  <inkml:trace contextRef="#ctx0" brushRef="#br0" timeOffset="311.825">1699 188,'-39'31,"2"2,1 1,2 2,1 1,2 2,1 1,-3 10,-8 43,40-90,0 0,1 0,-1 1,1-1,0 0,0 1,0-1,0 0,1 1,-1-1,1 0,0 0,0 1,0-1,0 0,0 0,1 0,0 0,-1-1,1 1,0 0,0-1,1 1,-1-1,0 1,1-1,0 0,0 0,10 4,1 0,0-1,0 0,0-1,0-1,1 0,0-1,-1 0,1-1,0-1,0-1,-1 0,1-1,7-1,9-5,1-1,-2-1,1-2,-2-1,1-2,-2 0,0-2,-1-1,-1-1,21-20,-36 32,0-2,0 1,0-1,-1-1,0 0,-1 0,0-1,-1 0,0-1,-1 0,0 0,-1 0,0-1,-1 0,-1 0,0 0,0-1,-1 1,-1-4,-3 11,0 1,0 0,0-1,-1 1,0 0,0 0,-1 0,1 0,-1 0,0 1,0-1,-1 1,0 0,1 0,-1 0,0 0,-1 1,1-1,-1 1,1 0,-1 1,0-1,0 1,0 0,-1 0,0 0,-7-2,-1 0,0 1,0 0,0 1,0 1,0 0,-1 1,1 0,-10 2,-97 39,91-26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52,'197'-12,"19"-17,-124 18,-77 27,-14-5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1,'24'9,"28"4,8-6,0-3,-5-4,-8 0,-7-1,-5-1,-9-4,-9-1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1,'9'43,"9"24,1 5,-3-4,0-10,-1-9,-5-9,-3-6,2-8,-1-5,-2-5</inkml:trace>
  <inkml:trace contextRef="#ctx0" brushRef="#br0" timeOffset="247.809">1 536,'38'0,"37"0,11-4,-6-3,-5 1,-12 1,-11 2,-10 1,-7 1,-9-4,-5-2,-6 2</inkml:trace>
  <inkml:trace contextRef="#ctx0" brushRef="#br0" timeOffset="653.531">114 762,'112'-6,"-85"2,0 2,0 1,1 1,-1 1,0 1,19 5,-44-7,-1 0,1 1,-1-1,0 0,1 0,-1 1,1-1,-1 1,0-1,1 1,-1 0,0-1,0 1,0 0,1 0,-1 0,0 0,0 0,0 0,0 0,0 0,-1 1,1-1,0 0,-1 0,1 1,0-1,-1 0,0 1,1-1,-1 1,0-1,1 0,-1 1,0-1,0 1,0-1,-1 1,1-1,0 1,0-1,-1 0,1 1,-1-1,1 0,-1 1,0-1,1 0,-1 0,0 1,0-1,0 0,0 0,0 0,0 0,0 0,0 0,-1 0,-89 76,78-68,0 0,1 1,-1 0,2 1,0 0,0 1,1 0,0 0,-5 11,13-21,1 0,0 0,-1 0,1 0,0 0,0 0,1 0,-1 0,0 0,1 1,-1-1,1 0,0 0,0 1,-1-1,2 0,-1 0,0 1,0-1,1 0,-1 0,1 1,0-1,-1 0,1 0,0 0,0 0,1 0,-1 0,0 0,1-1,-1 1,1 0,-1-1,1 1,0-1,0 1,-1-1,1 0,0 0,0 0,0 0,1 0,-1 0,0-1,0 1,0-1,1 1,-1-1,18 1,-1 0,1-1,0-1,-1-1,1-1,-1 0,0-2,0 0,0-1,-1-1,2-1,4-1</inkml:trace>
  <inkml:trace contextRef="#ctx0" brushRef="#br0" timeOffset="1387.165">819 819,'12'-14,"0"-1,-1 0,0-1,-2 0,0-1,0 0,2-10,30-54,-7 28,2 3,2 0,42-40,-20 35,-58 56,-1 0,1 0,0-1,-1 1,1 0,-1 0,1 1,-1-1,1 0,-1 0,0 1,0-1,0 1,1-1,-1 1,-1-1,1 1,0 0,0 0,-1-1,1 1,-1 0,1 0,-1 0,0-1,1 1,-1 0,0 0,-1 0,1 0,0 0,0-1,-1 1,1 0,-1 1,-30 175,30-162,-1-10,1 0,0 1,1-1,-1 0,1 1,0-1,1 0,0 1,0-1,0 0,1 0,0 0,0 0,0 0,1 0,2 4,-2-9,-1-1,1 0,-1 1,0-1,1 0,-1 0,1 0,-1-1,1 1,-1-1,1 1,-1-1,0 0,1 0,-1 0,0 0,0 0,0 0,0-1,0 1,0-1,0 0,0 1,-1-1,1 0,0 0,-1 0,0 0,1 0,-1 0,0-1,0 0,46-60,81-90,10 31,-137 121,0-1,0 1,0 0,0 0,0 1,0-1,0 0,0 0,0 0,1 1,-1-1,0 1,1-1,-1 1,0-1,1 1,-1 0,0-1,1 1,-1 0,1 0,-1 0,0 0,1 1,-1-1,1 0,-1 0,0 1,1-1,-1 1,0-1,0 1,1 0,-1-1,0 1,0 0,0 0,0 0,0 0,0 0,0 0,0 0,0 0,-1 0,1 1,0-1,-1 0,1 0,-1 1,1-1,-1 0,1 1,-1-1,0 1,0 0,-29 147,20-116,1 1,3 0,0 0,2 1,2-1,1 1,2 7,14-2,-3-28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48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48,'-1'272,"-27"-62,11-87,-12-23,24-98,2-6</inkml:trace>
  <inkml:trace contextRef="#ctx0" brushRef="#br0" timeOffset="3982.993">0 48,'76'15,"-19"-2,0-2,1-3,0-2,33-3,158-49,-52-3,-168 41</inkml:trace>
  <inkml:trace contextRef="#ctx0" brushRef="#br0" timeOffset="4487.495">706 669,'300'-53,"-299"52,1 1,-1-1,1 0,0 1,-1-1,1 1,0 0,-1-1,1 1,0 0,-1 0,1 0,0 0,-1 0,1 1,0-1,0 0,-1 1,1-1,-1 1,1 0,-1 0,1-1,-1 1,1 0,-1 0,0 0,1 0,-1 1,0-1,0 0,0 1,0-1,0 0,0 1,0-1,0 1,-1-1,1 1,0 0,-1-1,0 1,1 0,-1-1,0 1,0 0,0-1,0 1,0 1,-11 11,-1 0,0 0,0-2,-2 1,0-2,0 1,-1-2,0 0,-12 5,-32 24,57-39,1 0,-1 1,1-1,-1 1,1 0,-1-1,1 1,0 0,-1 0,1 0,0 0,-1 0,1 0,0 0,0 1,0-1,0 0,0 1,0-1,1 1,-1-1,0 0,1 1,-1 0,1-1,0 1,-1-1,1 1,0 0,0-1,0 1,0-1,0 1,0 0,0-1,1 1,-1-1,1 1,-1 0,1-1,0 1,-1-1,1 0,0 1,0-1,0 0,0 1,0-1,0 0,0 0,1 0,-1 0,0 0,1 0,0 0,16 3,0-1,0 0,0-2,1 0,-1-1,0-1,1 0,1-2,107-25,-97 18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5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198 710,'-15'43,"-4"34,1 8,3-5,5-12,3-12,4-12,6-7,4-6,-1-3,0-2,3-1,-5-4,-2-5</inkml:trace>
  <inkml:trace contextRef="#ctx0" brushRef="#br0" timeOffset="400.549">0 823,'12'-10,"17"-18,1 2,1 2,1 0,1 2,2 2,0 1,10-3,-41 20,1 0,-1 0,1 0,-1 0,1 1,0 0,-1 0,1 0,0 1,0-1,0 1,-1 0,1 1,0-1,0 1,0 0,-1 0,1 1,0-1,-1 1,1 0,-1 0,0 0,0 1,0 0,0-1,0 2,0-1,-1 0,1 1,-1-1,0 1,0 0,-1 0,1 0,-1 0,1 2,-1 1,0-1,0 1,-1 0,0 0,0 0,-1-1,1 1,-2 0,1 0,-1 0,0 0,0 0,-1-1,0 1,0 0,-1-1,1 0,-1 1,-1-1,1 0,-1-1,0 1,-1-1,1 1,-1-1,0-1,0 1,-1-1,1 0,-7 4,-137 94,146-100,0 0,0-1,0 1,0 1,0-1,1 0,-1 1,1-1,0 1,0 0,0-1,0 1,0 0,1 0,-1 1,1-1,0 0,0 0,0 1,0-1,0 1,1-1,0 0,-1 1,1-1,1 1,-1-1,0 1,1-1,0 1,0-1,0 0,0 1,0-1,1 0,-1 0,1 0,0 0,0 0,0 0,0-1,1 1,-1-1,2 1,157 144,-109-114,-37-33</inkml:trace>
  <inkml:trace contextRef="#ctx0" brushRef="#br0" timeOffset="868.514">650 484,'11'-5,"0"1,0 0,1 0,-1 1,1 1,0 0,0 1,0 0,0 0,0 2,0-1,8 3,-19-3,0 0,0 1,0-1,0 1,0-1,0 1,0-1,0 1,0 0,0-1,0 1,0 0,0 0,-1 0,1 0,0 0,-1 0,1 0,0 0,-1 0,0 0,1 0,-1 0,1 0,-1 0,0 0,0 1,0-1,0 0,0 0,0 0,0 0,0 1,0-1,0 0,-1 0,1 0,0 0,-1 0,1 0,-1 0,1 0,-1 0,0 0,1 0,-1 1,-32 47,-18 30,50-76,0 0,1 0,-1-1,0 1,1 0,-1 0,1 0,0-1,0 1,0 0,0 0,1 0,-1 0,1-1,0 1,-1 0,1 0,1-1,-1 1,0-1,1 1,-1-1,1 0,-1 1,1-1,0 0,0 0,0 0,1 0,-1-1,1 2,2 0,1 0,-1 0,1 0,0-1,-1 0,1 0,0 0,0-1,1 0,-1 0,0-1,0 0,0 0,0 0,1 0,-1-1,0 0,0-1,5-1,9-4</inkml:trace>
  <inkml:trace contextRef="#ctx0" brushRef="#br0" timeOffset="1861.812">847 1359,'70'-32,"-1"-2,-1-4,-3-2,-1-3,22-22,-58 40,-1-1,-2-2,-1 0,0-2,-3 0,1-3,-14 20,-1 1,0-1,0-1,-2 1,0-1,0 0,-1 0,-1 0,0-1,-1 1,-1-4,0 17,-1-1,0 1,0 0,0-1,0 1,0 0,0-1,0 1,0 0,-1-1,1 1,0 0,-1-1,1 1,-1 0,1 0,-1 0,0-1,1 1,-1 0,0 0,0 0,0 0,0 0,0 0,0 1,0-1,0 0,0 0,-1 1,1-1,0 1,0-1,-1 1,1-1,0 1,-1 0,1-1,0 1,-1 0,1 0,0 0,-1 0,1 1,0-1,-1 0,1 0,0 1,-1-1,1 1,0-1,0 1,0-1,-1 1,1 0,0 0,0 0,0 0,0-1,0 1,0 1,-17 11,2 1,0 1,0 0,2 1,0 0,1 1,0 1,1 0,1 1,1 0,1 0,1 1,0 1,2-1,0 1,1 0,1 0,1 1,1 5,1-19,0-1,1 0,0 0,0 0,1 1,0-1,0 0,0 0,1 0,0 0,1 0,-1-1,1 1,1-1,-1 1,1-1,0 0,1-1,-1 1,1-1,0 0,0 0,1 0,0-1,0 1,0-1,0-1,0 1,1-1,-1-1,1 1,0-1,0 0,0 0,5 0,9 1,1-1,-1-1,0-1,1 0,-1-2,0 0,0-2,0 0,0-1,0-2,-1 0,0-1,-1 0,10-7,9-8,-1-1,-1-2,-1-2,-1-1,-2-2,5-8,-33 37,-1-1,0 0,1 0,-2 0,1 0,0-1,-1 1,1-1,-1 0,0 0,0 0,0 0,-1 0,0 0,0 0,0 0,0 0,0-1,-1 1,0 0,0-1,0 1,0 0,-1-1,-1 4,-1 0,0 1,1 0,-1-1,1 1,-1 0,0 0,1 1,-1-1,1 1,-1-1,1 1,-1 0,1 0,-1 0,1 0,-1 0,1 0,0 1,0-1,0 1,0 0,0 0,0-1,0 1,1 0,-1 1,-3 0,1 1,-1 0,1-1,0 2,1-1,-1 0,1 1,-1-1,1 1,1 0,-1 0,1 0,0 1,0-1,0 1,1-1,0 1,0-1,0 1,1-1,0 1,0 0,0-1,1 1,0 0,0-1,0 1,1-1,-1 1,1-1,1 0,-1 0,1 0,0 0,0 0,5 2,1 0,-1 0,1-1,0 0,1-1,0 0,0-1,0 1,0-2,0 0,1 0,-1-1,1 0,0-1,0 0,0 0,0-2,-1 1,1-1,0-1,0 0,-1 0,1-1,-1 0,0-1,0-1,0 1,0-1,8-6,3-1,1-1,-2-1,0-1,0-1,-2 0,0-1,-1-1,0-1,-2-1,0 0,-1 0,6-15,-18 31,0 1,0-1,0 0,0-1,-1 1,1 0,-1 0,-1-1,1 1,0 0,-1-1,0 1,0-1,0 1,-1-1,1 1,-1 0,0-1,-1 1,1 0,-1 0,1 0,-1 0,-1-2,-1 6,0-1,1 1,-1 0,0 0,1 1,-1-1,0 1,1 0,-1 0,1 0,-1 0,1 0,0 1,-1 0,1-1,0 1,0 0,0 1,0-1,1 0,-1 1,1 0,-1 0,1-1,0 1,0 1,-1 0,-4 5,1 1,-1 0,1 0,1 1,0 0,1 0,0 0,0 1,1-1,1 1,0-1,1 1,0 0,0 0,1 2,1-7,-1-1,1 1,0 0,0 0,1-1,-1 1,2-1,-1 1,1-1,0 0,0 0,0 0,1 0,0-1,0 1,1-1,0 0,0-1,0 1,0-1,0 0,1 0,0 0,0-1,0 0,6 2,-5-2,1-1,0 0,0 0,0-1,0 0,0 0,1-1,-1 0,0 0,0-1,0 0,0-1,0 1,0-2,0 1,-1-1,1 0,-1-1,1 1,-1-2,0 1,-1-1,1 0,-1 0,0-1,0 1,2-6,3-6</inkml:trace>
  <inkml:trace contextRef="#ctx0" brushRef="#br0" timeOffset="2751.516">2710 427,'98'-30,"-29"15,-68 17,0 0,0 0,0 0,0 0,-1 0,1 0,-1 0,1 0,-1 0,0 0,0 0,0 0,0 0,0 1,0-1,-1 0,1 0,-1 0,1 0,-1 0,0 0,0 0,0-1,0 1,0 0,0 0,-1 0,1-1,0 1,-1-1,1 1,-1-1,0 0,0 1,0 0,-31 38,27-34,0 0,0 0,1 1,0 0,0 0,0 0,1 0,0 1,1-1,0 1,-1 2,4-8,0 0,0 0,0 0,0 0,0 0,0 0,1-1,-1 1,1 0,-1 0,1 0,0 0,0-1,-1 1,1 0,1-1,-1 1,0 0,0-1,0 0,1 1,-1-1,1 0,-1 1,1-1,0 0,-1 0,1-1,0 1,0 0,-1 0,1-1,0 1,0-1,0 0,0 1,0-1,0 0,0 0,79-2,-58-5,-3-1</inkml:trace>
  <inkml:trace contextRef="#ctx0" brushRef="#br0" timeOffset="15657.516">3641 654,'-27'3,"1"2,0 1,1 0,-1 3,2 0,-1 1,1 1,0 1,2 2,-1 0,1 1,1 2,1 0,1 1,0 0,1 2,1 0,1 2,1-1,0 2,2 0,1 0,1 1,1 1,5-16,1 0,0 1,0 0,1-1,1 1,-1 0,2 0,-1 1,1-1,1 0,0 0,0 0,1 1,1-1,0 0,0 0,0 0,2 0,-1-1,1 1,0-1,1 0,0 0,1 0,0-1,0 0,1 0,-1 0,4 1,3-1,1 0,0-1,0-1,1 0,0-1,0-1,0 0,0-1,0-1,1 0,0-1,-1 0,1-2,-1 0,7-1,19-4,-1-3,0-1,0-1,-2-3,11-5,5-6,-1-2,-2-2,0-3,-3-1,0-3,32-33,-65 56,-1-1,-1-1,0 0,-1-1,0 0,-1-1,-1 0,-1 0,7-18,-14 27,1 1,-1-1,0 1,0-1,-1 0,0 1,-1-1,0 0,0 0,0 0,-1 1,0-1,-1 0,1 1,-2-1,1 1,-1 0,0-1,0 1,-1 0,0 1,-1-1,1 1,-1 0,0 0,-3-2,-10-6,-1 0,0 2,-1 0,0 1,-1 1,0 1,-1 1,0 0,0 2,-1 1,0 1,0 0,0 2,0 1,0 0,0 2,0 1,0 1,0 0,1 2,-1 1,1 1,0 0,1 2,0 0,-3 3,-148 106,129-84</inkml:trace>
  <inkml:trace contextRef="#ctx0" brushRef="#br0" timeOffset="16069.577">3246 1105,'35'-31,"1"2,2 2,1 1,12-5,-48 30,8-7,1 1,0 0,1 1,-1 0,1 1,0 1,1 0,-1 1,1 0,-1 1,1 0,0 1,0 1,1 0,-9 2,0 0,-1 1,0-1,1 1,-1 0,0 0,-1 0,1 1,0 0,-1 0,0 0,0 1,0-1,-1 1,1 0,-1 0,0 0,-1 0,1 0,-1 1,0-1,0 1,-1 0,1 3,22 44,-21-48,0 1,0-1,1-1,-1 1,1-1,0 1,1-1,-1 0,1 0,0-1,0 0,0 1,0-2,0 1,1 0,-1-1,1 0,0-1,-1 1,1-1,0 0,0 0,0-1,0 0,3 0,22 1,-1-1,0-2,1-1,-1-1,29-9,-40 8</inkml:trace>
  <inkml:trace contextRef="#ctx0" brushRef="#br0" timeOffset="16735.795">4544 1021,'-238'342,"437"-554,-187 199,-8 8,-1 1,1 0,0 0,0 0,0 0,1 1,-1 0,1 0,-1 0,1 0,0 0,1 1,-1 0,0 0,0 1,1 0,0-1,-4 4,0 0,0 0,-1 0,0 0,1 0,-1 0,0 0,0 1,0-1,0 0,0 1,-1-1,1 0,-1 1,1-1,-1 1,0-1,0 1,0-1,0 1,-1-1,1 1,-1-1,1 0,-1 1,0-1,0 0,0 1,0-1,0 0,-1 0,1 0,-1 0,1 0,-1 0,0 0,0 0,-1 5,2-6,-1 0,1 1,0-1,0 0,1 1,-1-1,0 1,0-1,1 1,-1-1,1 1,-1-1,1 1,0 0,-1-1,1 1,0 0,0-1,0 1,0 0,1-1,-1 1,0 0,1-1,-1 1,1-1,0 1,-1-1,1 1,0-1,0 1,0-1,0 0,0 1,0-1,0 0,1 0,-1 0,0 0,1 0,-1 0,0 0,1 0,-1-1,1 1,0-1,-1 1,1-1,-1 1,1-1,0 0,-1 0,1 0,0 0,-1 0,1 0,0 0,-1 0,1-1,0 1,-1-1,1 1,-1-1,2 0,125-78,32-38,-159 116,0 1,-1-1,1 1,-1-1,1 1,-1-1,1 1,0-1,-1 1,1 0,0 0,0-1,-1 1,1 0,0 0,-1 0,1 0,0 0,0 0,-1 0,1 0,0 0,0 0,-1 0,1 0,0 0,0 1,-1-1,1 0,0 0,-1 1,1-1,0 1,-1-1,1 1,-1-1,1 1,-1-1,1 1,-1-1,1 1,-1 0,1-1,-1 1,0 0,1-1,-1 1,0 0,0-1,1 1,-1 0,0 0,0-1,0 1,0 0,0 0,0-1,0 1,0 0,-8 56,5-43,3-11,-4 69,4-70,0 0,0-1,0 1,0 0,1 0,-1-1,1 1,-1 0,1-1,0 1,-1-1,1 1,0-1,0 1,0-1,0 1,1-1,-1 0,0 0,0 0,1 1,-1-1,1 0,-1-1,1 1,-1 0,1 0,0-1,-1 1,1-1,0 1,0-1,-1 0,1 0,0 1,0-1,0-1,14-1</inkml:trace>
  <inkml:trace contextRef="#ctx0" brushRef="#br0" timeOffset="17236.555">4488 117,'14'-13,"2"1,0 0,0 1,1 1,0 1,1 0,0 1,0 1,1 1,0 0,0 2,0 0,7 0,-24 4,0-1,0 1,-1 0,1 0,0 0,-1 0,1 0,0 0,0 0,-1 1,1-1,0 0,-1 1,1 0,0-1,-1 1,1 0,-1 0,1 0,-1 0,0 0,1 0,-1 0,0 0,0 1,1-1,-1 0,0 1,-1-1,1 1,0-1,0 1,0-1,-1 1,1 0,-1-1,0 1,1 0,-1 0,0-1,0 1,0 0,0 0,0-1,0 1,-1 0,1-1,-1 1,1 0,-1-1,1 1,-1-1,0 1,0 0,0-1,0 0,0 1,-123 117,121-118,1 1,-1-1,0 1,1 0,-1 0,1 0,0 0,0 1,0-1,0 0,0 1,0 0,0-1,1 1,0 0,-1 0,1 0,0 0,0 0,1 0,-1 0,1 0,-1 0,1 1,0-1,0 0,0 0,1 0,-1 0,1 0,0 0,0 1,0-2,0 1,0 0,0 0,1 0,0 0,-1-1,1 1,2 1,6 1,0-1,0-1,1 1,0-2,-1 1,1-2,0 1,0-1,0-1,0 0,0-1,0 0,6-1,17 0,23 0,-32 2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19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476 163,'-61'74,"3"4,4 1,-26 54,40-61,-3-1,-3-2,-5 0,17-31,33-39,0 1,0-1,0 0,1 0,-1 0,1 0,-1 0,0 0,1 0,0-1,-1 1,1 0,0 0,-1 0,1 0,0 0,0-1,0 1,0 0,0 0,0 0,1 0,-1-1,0 1,0 0,1 0,-1 0,1 0,-1 0,1 0,-1 0,1 0,0 0,0 0,-1 0,1 0,0 0,22-43,2 1,1 1,3 1,15-16,-28 36,108-133,140-132,-250 270,41-26,-54 43,0-1,0 1,0 0,0 0,0 0,0 0,0 0,0 0,0 0,-1 0,1 0,0 0,-1 0,1 0,-1 0,1 0,-1 1,1-1,-1 0,0 0,0 1,0-1,0 0,0 1,0-1,0 0,0 0,0 1,0-1,-1 0,1 0,-1 1,1-1,-1 0,1 0,-1 0,0 1,1-1,-29 107,17-67,1 0,2 0,2 1,2 0,0 37,4-75,0 1,1-1,0 1,0-1,0 1,1 0,-1-1,1 1,0-1,1 0,-1 1,1-1,0 0,0 0,0 0,0 0,1 0,-1 0,1-1,0 1,0-1,1 0,-1 0,1 0,-1 0,1 0,0-1,0 0,0 0,0 0,1 0,-1-1,0 1,4-1,7-2,0-1,0 0,0-2,-1 0,0 0,1-1,-2-1,1-1,-1 1,0-2,0 0,-1-1,0 0,0-1,-1 0,-1 0,0-1,0-1,-1 0,0 0,-1-1,2-5,6-7,-1 0,-1-2,-1 0,-1 0,-2-1,-1 0,-1-1,-1 0,-2 0,-1 0,1-26,-7-22,3 77,-1 1,0 0,1-1,-1 1,0-1,0 1,1-1,-1 1,0 0,0-1,0 1,0 0,0-1,0 1,0-1,0 1,0 0,0-1,0 1,0 0,0-1,-1 1,1-1,0 1,0 0,-1-1,1 1,0-1,-1 1,1-1,-1 1,1-1,-1 1,1-1,-1 0,1 1,-1-1,1 0,-1 1,1-1,-1 0,1 0,-1 1,0-1,1 0,-1 0,0 0,1 0,-1 0,0 0,1 0,-1 0,1 0,-1 0,0 0,1 0,-1 0,1-1,-1 1,0 0,1 0,-1-1,1 1,-1 0,1-1,-1 1,1-1,-1 1,1-1,-1 1,-3 19</inkml:trace>
  <inkml:trace contextRef="#ctx0" brushRef="#br0" timeOffset="316.042">1493 276,'-22'19,"1"0,1 1,1 2,1 0,1 1,1 0,1 1,1 1,1 1,1 0,1 2,9-25,1 0,0 0,-1 0,1 0,0 0,1 1,-1-1,1 0,-1 0,1 1,0-1,0 0,0 0,1 1,-1-1,1 0,0 0,0 0,0 0,0 1,0-2,1 1,-1 0,1 0,0 0,0-1,0 1,0-1,1 1,-1-1,0 0,1 0,0 0,-1 0,1-1,0 1,0-1,0 1,0-1,0 0,0 0,0 0,1-1,-1 1,0-1,0 0,1 0,-1 0,2 0,8-2,0-1,1-1,-1 1,0-2,-1 0,1 0,-1-2,0 1,-1-1,1-1,-1 0,-1-1,0 0,0 0,0-1,-2 0,1-1,-1 0,-1 0,0-1,0 0,-1 0,-1-1,0 0,-1 1,0-2,-1 1,0 0,-1-1,-1 1,0-1,-1 1,-1-11,1 19,0 1,-1-1,0 0,1 1,-2-1,1 1,-1 0,1-1,-1 1,0 0,-1 0,1 0,-1 0,1 1,-1-1,0 1,-1-1,1 1,-1 0,1 0,-1 0,0 1,0 0,0-1,0 1,0 1,-1-1,1 1,-1-1,1 1,-1 0,1 1,-1-1,1 1,-1 0,0 0,1 0,-1 1,1 0,-1 0,1 0,-3 1,-18 9</inkml:trace>
  <inkml:trace contextRef="#ctx0" brushRef="#br0" timeOffset="822.954">1831 333,'-14'21,"0"0,2 2,1-1,0 1,2 1,1 0,1 1,-3 17,9-39,0 0,0 0,0-1,1 1,-1 0,1 0,0 0,0 0,0 0,0 0,1 0,-1-1,1 1,0 0,-1 0,1 0,0-1,1 1,-1 0,0-1,1 1,0-1,-1 0,1 0,0 1,0-1,0 0,0 0,1-1,-1 1,1 0,-1-1,1 1,-1-1,1 0,0 0,-1 0,1 0,0-1,0 1,0-1,0 0,0 1,0-1,13-3,0-1,0 0,0-1,-1 0,1-1,-1-1,-1-1,1 0,-2-1,1 0,-1-1,0-1,-1 0,130-138,-142 149,0-1,0 1,0-1,1 0,-1 1,0-1,0 1,0-1,1 0,-1 1,0-1,1 1,-1-1,1 1,-1-1,0 1,1 0,-1-1,1 1,-1-1,1 1,-1 0,1-1,-1 1,1 0,0 0,-1 0,1-1,-1 1,1 0,0 0,-1 0,1 0,-1 0,1 0,0 0,-1 0,1 0,0 0,-1 0,1 1,-1-1,1 0,0 0,-1 1,1-1,-1 0,1 1,-1-1,1 0,-1 1,1-1,-1 1,0-1,1 1,-1-1,0 1,1-1,-1 1,0-1,1 1,-1-1,0 1,0 0,0-1,3 50,-3-34,0-10,0 0,1-1,0 1,0-1,1 0,-1 1,1-1,0 0,1 0,-1 0,1 0,0 0,0-1,1 1,-1-1,1 0,0 0,0 0,0 0,1-1,-1 0,1 0,0 0,0 0,0-1,0 0,0 0,1 0,-1-1,1 1,-1-1,1-1,-1 1,1-1,-1 0,1 0,0-1,-1 1,1-1,-1 0,0-1,1 0,-1 0,1 0,13-9,-1 0,0-1,-1-1,-1 0,0-1,-1-1,0-1,-1 0,-1 0,0-2,-2 0,0 0,4-10,-12 23,0-1,0 1,-1-1,0 0,0 1,0-1,0 0,-1 0,0 0,-1 0,1 0,-1-1,0 1,-1 0,0 0,0-2,-4-11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1 255,'38'-14,"32"-6,9 2,-4 3,-10 5,-12 3,-9 4,-8 1,-5 2,-3 1,-2 0,-4 4,-7 2</inkml:trace>
  <inkml:trace contextRef="#ctx0" brushRef="#br0" timeOffset="249.349">28 537,'39'0,"31"0,9-5,-4-1,-10 0,-12 1,-9 2,-8 0,-5 2,-3 1,-1 0,-1-5,-5-1</inkml:trace>
  <inkml:trace contextRef="#ctx0" brushRef="#br0" timeOffset="579.304">1242 0,'-4'48,"-3"26,1 4,1-5,2-11,1-11,1-10,0-6,1-5,0-2,1-2,-1 0,0 0,0-4</inkml:trace>
  <inkml:trace contextRef="#ctx0" brushRef="#br0" timeOffset="827.685">848 86,'43'0,"33"-5,14-2,-4 1,-11 1,-10 1,-11-2,-9-2,-8 2,-5 1,-4 2,-1 1,-1 1,-4 5,-7 3</inkml:trace>
  <inkml:trace contextRef="#ctx0" brushRef="#br0" timeOffset="1261.257">1440 537,'21'-9,"2"-2,0 1,1 0,1 2,0 1,0 2,0 0,12 0,-35 4,-1 1,1 0,-1 0,1 0,-1 0,1 0,-1 0,1 0,-1 0,1 0,-1 1,1-1,-1 1,1-1,-1 1,1 0,-1-1,0 1,0 0,1 0,-1 0,0 0,0 0,0 0,0 0,0 1,0-1,0 0,0 1,-1-1,1 0,0 1,-1-1,1 1,-1-1,0 1,1-1,-1 1,0-1,0 1,0-1,0 1,0-1,0 1,0-1,-1 1,1-1,-1 1,1-1,-1 1,1-1,-1 1,0-1,0 0,1 0,-1 1,0-1,0 0,0 0,0 0,-1 0,1 1,-127 138,128-138,0 0,0 1,0-1,0 1,1-1,-1 0,1 0,-1 1,1-1,0 0,0 0,0 0,0 0,0 1,1-2,-1 1,1 0,-1 0,1 0,0-1,-1 1,1-1,0 1,0-1,0 0,0 0,0 0,1 0,-1 0,0 0,0-1,1 1,-1-1,0 1,1-1,-1 0,0 0,1 0,-1 0,0 0,1-1,0 0,26-2,0-1,0-2,-1 0,0-2,0-2,-1 0,-2-1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97,'0'-15,"0"23,0 25,28 272,1-96,-6-104,-23-104,0-1,1 1,-1 0,0 0,1-1,-1 1,1 0,-1-1,1 1,-1-1,1 1,-1 0,1-1,0 1,-1-1,1 0,0 1,-1-1,1 1,0-1,0 0,-1 0,1 1,0-1,0 0,0 0,-1 0,1 0,0 0,0 0,0 0,-1 0,1 0,0 0,0-1,-1 1,1 0,0 0,0-1,-1 1,1-1,0 1,-1 0,1-1,0 1,-1-1,1 0,-1 1,1-1,-1 1,1-1,24-40,-21 33,85-183,51-162,-97 238,-22 78,-18 36,-3 7</inkml:trace>
  <inkml:trace contextRef="#ctx0" brushRef="#br0" timeOffset="298.457">565 633,'-5'29,"-1"18,0 8,1-3,1-9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1 170,'137'22,"-52"-15,1-4,71-7,142-25,-297 29,-2-1,1 1,0 0,0 0,0-1,0 1,0 0,0 0,-1 0,1 0,0 0,0 0,0 0,0 0,0 0,0 0,0 1,-1-1,1 0,0 1,0-1,0 0,0 1,-1-1,1 1,0 0,-1-1,1 1,0-1,-1 1,1 0,-1 0,1-1,-1 1,1 0,-1 0,1 0,-1 0,-5 5</inkml:trace>
  <inkml:trace contextRef="#ctx0" brushRef="#br0" timeOffset="331.597">142 396,'2'4,"0"-1,-1 0,1 0,1 1,-1-1,0 0,1-1,-1 1,1 0,0-1,0 1,0-1,0 0,0 0,0 0,1-1,-1 1,1-1,-1 0,1 0,0 0,-1 0,1 0,0-1,0 0,1 0,218 6,-130-8,131 2,-200 0</inkml:trace>
  <inkml:trace contextRef="#ctx0" brushRef="#br0" timeOffset="1067.797">481 0,'1'4,"1"-1,0 1,0-1,0 1,0-1,0 0,1 0,-1 0,1-1,0 1,0-1,0 1,0-1,1 0,-1 0,0 0,1-1,0 1,-1-1,1 0,0 0,0 0,3 0,4 3,188 57,-189-58,-1 0,1 1,-1 0,0 0,0 1,-1 1,0-1,1 1,-2 0,1 1,-1 0,0 0,0 1,-1 0,0 0,-1 0,0 1,0-1,0 1,-1 1,-1-1,1 3,-5-6,0 0,-1 0,0-1,0 1,0 0,0 0,-1-1,0 0,0 1,-1-1,0 0,0-1,0 1,0-1,0 1,-1-1,0-1,0 1,0-1,0 0,-2 1,-19 16,-153 145,118-114,48-43,1 1,0 1,1 0,0 0,0 1,2 1,-1 0,1 0,-4 9,5 2,7-5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3:56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71 142,'0'43,"-5"38,-1 15,0-4,1-7,2-15,1-13,-4-13,-1-8,0-5,3-4,0-1,-2-1,-2 1,7-10,7-11,4-7</inkml:trace>
  <inkml:trace contextRef="#ctx0" brushRef="#br0" timeOffset="513.473">748 255,'-276'52,"271"-52,-1 1,1 0,-1 0,1 1,0-1,0 1,-1 0,1 0,0 1,1 0,-1 0,0 0,1 0,0 1,0-1,0 1,0 0,0 0,1 1,0-1,0 1,0 0,0 0,1 0,0 0,0 0,0 0,1 1,-1-1,1 0,1 1,-1-1,1 1,0 0,0-1,1 4,2-2,0-1,1 0,-1 0,2 0,-1-1,0 0,1 0,0 0,0 0,1-1,-1 1,1-1,0-1,0 1,0-1,1 0,-1-1,1 1,-1-1,1-1,0 1,0-1,0 0,0-1,0 1,0-1,0-1,0 1,-1-1,1-1,0 1,0-1,0 0,-1-1,0 1,1-2,1 0,27-18,-2-1,0-2,-2-1,0-2,-2-1,-1-1,8-14,-29 36,-7 8,0 1,0-1,0 0,0 0,0 1,1-1,-1 0,0 0,0 0,0 1,0-1,0 0,1 0,-1 0,0 1,0-1,0 0,1 0,-1 0,0 0,0 0,0 0,1 0,-1 1,0-1,0 0,1 0,-1 0,0 0,0 0,1 0,-1 0,0 0,0 0,1 0,-16 36,11-27,-12 27,1 1,2 0,2 1,2 0,1 1,1 0,0 38,11 121,18-137,-11-48</inkml:trace>
  <inkml:trace contextRef="#ctx0" brushRef="#br0" timeOffset="778.726">1228 593,'0'33,"5"12,2-2</inkml:trace>
  <inkml:trace contextRef="#ctx0" brushRef="#br0" timeOffset="1063.214">1454 114,'-9'24,"-4"17,1 7,7-5,4-5,8-9,2-4,4-7,5-7,5-4,2-4,2-3,2-1,0 0,0 0,-4-5,-8-6,-5-1</inkml:trace>
  <inkml:trace contextRef="#ctx0" brushRef="#br0" timeOffset="1329.847">1878 1,'-24'43,"-18"38,-1 15,6 1,5-6,8-10,8-13,6-9,6-10,3-8,1-1,2-3,-1-3,1-3,-1-1,-1-1,1-1,-1-5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20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56,'0'1,"1"-1,-1 0,0 0,0 1,0-1,0 0,0 0,0 0,1 1,-1-1,0 0,0 0,0 0,1 1,-1-1,0 0,0 0,1 0,-1 0,0 0,0 0,1 1,-1-1,0 0,0 0,1 0,-1 0,0 0,0 0,1 0,-1 0,0 0,0 0,1 0,-1 0,0 0,-13 27,-129 185,101-105,41-103,1 1,0 0,-1 0,2-1,-1 1,0 0,1-1,0 1,0-1,0 0,1 0,-1 0,1 0,0 0,0 0,1-1,-1 0,1 1,-1-1,1 0,0-1,0 1,1-1,-1 0,0 0,1 0,-1 0,1-1,0 0,-1 0,1 0,0-1,0 1,-1-1,1 0,0 0,0-1,2 0,8 2,-7 0,0 0,-1-1,1 1,0-2,0 1,0-1,0 0,0-1,0 0,0 0,-1 0,1-1,-1-1,1 0,5-9</inkml:trace>
  <inkml:trace contextRef="#ctx0" brushRef="#br0" timeOffset="615.064">20 198,'-3'-5,"1"0,-1 0,1-1,0 1,0-1,1 1,-1-1,1 0,0 0,1 0,0 1,0-1,0 0,0 0,1 0,0 1,0-1,1 0,0 1,0-1,0 1,0-1,1 1,0 0,0 0,0 0,1 1,-1-1,1 1,1 0,-1 0,0 0,1 0,0 1,0 0,4-3,8 3,-1 1,0 0,0 2,1-1,-1 2,0 0,1 1,-1 1,0 0,0 1,0 1,-1 0,0 1,0 1,0 0,-1 1,0 1,-1 0,1 1,-2 1,4 3,-7-7,1 0,-1-1,1 0,0-1,1 0,-1 0,1-1,0-1,0 0,1 0,-1-1,0-1,1 1,-1-2,1 0,-1 0,1-1,-1-1,2 0,-7 0,0 0,-1-1,0 0,0 0,0-1,0 1,0-1,-1 0,1 0,-1-1,0 1,0-1,-1 0,1 0,-1 0,0 0,-1-1,1 1,-1-1,0 0,1-5,-5-4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58,'15'0,"18"-5,9-1,2-1,3 2,-1 2,-4 1,-5 0,-3 2,-3 0,-2 0,-6-4,-1-2,-1 0,1 1,3 2,0 1,-3 1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2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10,'38'10,"37"-3,11-1,0-7,-10-3,-9-1,-9 0,-16-4,-15 1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33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647,'-62'220,"-36"110,95-318,10-24,11-27,92-184,-91 190,138-213,-156 245,0-1,-1 0,1 1,0-1,0 1,-1 0,1-1,0 1,1 0,-1-1,0 1,0 0,0 0,1 0,-1 0,1 0,-1 0,1 0,-1 1,1-1,-1 0,1 1,0 0,-1-1,1 1,-1 0,1 0,0-1,0 1,-1 1,1-1,0 0,-1 0,1 1,0-1,-1 1,1-1,-1 1,1-1,-1 1,1 0,-1 0,1 0,-1 0,0 0,0 0,1 0,-1 1,0-1,0 0,0 1,0-1,0 1,8 125,-7-28,23 8,-25-106,1-1,-1 1,1 0,-1 0,1 0,-1 0,1 0,-1 0,1 0,0-1,0 1,-1 0,1-1,0 1,0 0,0-1,0 1,-1-1,1 1,0-1,0 0,0 1,0-1,0 0,0 0,0 0,0 1,0-1,0 0,0 0,1-1,-1 1,0 0,0 0,0 0,0-1,0 1,-1 0,1-1,0 1,0-1,0 1,0-1,0 0,0 1,40-39,-29 26,177-211,-172 208,-11 9,1 0,0 1,0 0,1 0,0 0,0 1,0 0,0 1,1 0,5-2,-13 6,1-1,-1 1,0 0,0 0,0 0,1 0,-1 0,0 0,0 0,0 1,1-1,-1 0,0 1,0-1,0 1,0-1,0 1,0-1,0 1,0 0,0-1,0 1,0 0,0 0,0 0,-1 0,1 0,0 0,-1 0,1 0,-1 0,1 0,-1 0,1 0,-1 0,0 1,1-1,-1 0,0 0,0 0,0 1,0-1,0 0,-1 1,-4 59,4-57,-1 4,-5 27,0-1,3 1,0 0,3 0,0 0,3 0,3 23,-5-55,0-1,0 0,0 1,0-1,0 1,1-1,-1 0,1 1,-1-1,1 0,0 1,0-1,0 0,0 0,0 0,0 0,1 0,-1 0,1 0,0-1,-1 1,1 0,0-1,0 1,0-1,0 0,0 0,0 1,0-1,1-1,-1 1,0 0,1-1,-1 1,0-1,1 1,-1-1,0 0,1 0,-1 0,1-1,14-7</inkml:trace>
  <inkml:trace contextRef="#ctx0" brushRef="#br0" timeOffset="653.781">2371 676,'-39'18,"1"1,1 2,1 1,0 3,-7 7,37-28,0 0,0 1,0-1,0 1,1 0,0 1,0-1,0 1,0 0,1 1,0-1,1 1,0-1,0 1,0 0,0 0,1 0,1 1,-1-1,1 0,0 1,1-1,-1 1,2-1,-1 1,1-1,0 1,1-1,-1 0,1 0,1 1,0-1,0-1,0 1,1 0,-1-1,2 0,0 1,-2-4,0 0,1 0,-1 0,1-1,-1 1,1-1,0 0,0 0,0-1,1 1,-1-1,0 0,1 0,-1 0,0-1,1 1,-1-1,1 0,-1-1,0 1,1-1,-1 1,1-1,-1-1,0 1,3-2,102-59,-78 35,-2-2,-1-2,-2 0,0-1,14-28,-2 6,-5-2,-27 79,-9 459,3-456,-1 0,-1 0,-2-1,0 1,-2-1,0 0,-2 0,-1-1,-1 0,-1 0,-1-1,-6 8,14-26,-1 0,1 0,-1 0,0-1,0 1,0-1,-1-1,1 1,-1-1,0 0,0 0,0-1,-1 1,-3 0,7-3,1 1,-1-1,1 1,-1-1,1 0,-1 0,0 0,1 0,-1-1,1 1,-1-1,1 1,-1-1,1 0,-1 0,1 0,0 0,0 0,-1-1,1 1,0-1,0 1,0-1,1 0,-1 0,0 0,1 0,-1 0,1 0,-1 0,1-1,0 1,0 0,0-1,0 1,1-1,-1 1,1-1,-3-7,2 0,-1 1,1-1,1 0,0 0,0 0,1 0,0 1,0-1,1 0,1 1,0-1,0 1,1 0,0 0,0 0,5-6,110-130,-77 100,-30 32,0 1,1 0,0 0,1 2,1-1,0 2,11-6,-3 5</inkml:trace>
  <inkml:trace contextRef="#ctx0" brushRef="#br0" timeOffset="3122.761">3105 535,'-10'54,"2"0,2 1,3-1,3 35,-3 40,-23 89,-3-112,20-89</inkml:trace>
  <inkml:trace contextRef="#ctx0" brushRef="#br0" timeOffset="3634.366">2738 704,'24'-34,"1"1,1 1,1 2,2 1,1 1,2 1,29-19,-48 36,1 0,-1 1,2 0,-1 2,1-1,0 2,0 0,1 1,0 0,0 2,0 0,1 0,-1 2,0 0,1 0,-1 2,1 0,-1 1,1 1,14 4,-25-5,0 1,0-1,0 1,-1 1,1-1,-1 1,0 0,0 0,0 0,-1 1,1-1,-1 1,0 0,-1 0,1 1,-1-1,0 1,0 0,-1 0,0 0,0 0,0 0,-1 0,0 1,0-1,0 0,-1 1,0-1,0 1,-1-1,0 0,0 1,0-1,-1 0,0 0,0 0,0 0,-1 0,0 0,-3 4,-21 24,-2 0,-2-2,0 0,-2-3,-2-1,0-1,-2-2,25-16,9-8,0 0,1 0,-1 0,0 1,1-1,-1 1,1 0,0-1,-1 1,1 0,0 0,0 1,0-1,0 0,1 1,-1-1,1 1,-1-1,1 1,0 0,0 0,0-1,0 1,1 0,-1 0,1 0,0 0,0 0,0 0,0 0,0 0,0 0,1 0,0 0,-1 0,1-1,0 1,1 0,-1 0,0-1,1 1,-1-1,2 1,11 9,1-1,1 0,0-2,1 0,0 0,0-2,12 4,57 28,-73-33,0 1,0 0,-1 1,0 0,-1 1,0 0,0 1,-1 0,0 1,-1 0,0 1,0 0,2 5,-6 13,-5-28,-1 0,1 0,0-1,0 1,0 0,0 0,0 0,1-1,-1 1,1 0,-1 0,1-1,-1 1,1 0,0-1,0 1,0 0,0-1,0 1,0-1,0 0,0 1,1-1,-1 0,0 0,1 0,-1 0,1 0,1 1,10-2</inkml:trace>
  <inkml:trace contextRef="#ctx0" brushRef="#br0" timeOffset="4051.488">4150 563,'-36'41,"2"1,2 2,2 1,2 1,2 2,2 0,-15 46,37-90,0 1,0-1,0 1,1 0,0 0,0 0,0 0,1 0,0 0,0 0,0 0,0 0,1 0,0 0,0 0,0 0,0-1,1 1,0 0,0-1,0 1,1-1,-1 0,1 0,0 0,1 0,-1 0,0 0,1-1,0 0,0 0,0 0,2 1,4 1,0-1,1 0,0-1,-1 0,1-1,0 0,1-1,-1 0,0 0,0-2,1 1,-1-1,0-1,0 0,0 0,0-1,-1-1,7-2,16-8,0-1,-1-2,0-1,-2-2,6-5,-19 14,0 0,-1-2,0 0,-1-1,0 0,-1-1,-1-1,0 0,-1-1,-1 0,-1-1,0 0,-1 0,-1-1,-1-1,2-11,-9 20,-1 0,-1 0,1 0,-2 0,0 1,0 0,-1-1,0 1,-1 0,0 1,0-1,-1 1,0 0,-1 0,0 1,-1 0,1 0,-1 1,-1 0,1 0,-1 1,-1 0,1 1,-1 0,-3-1,-7-1,0 0,0 2,-1 0,1 1,-1 2,0 0,0 1,0 1,0 1,0 0,0 2,0 1,1 0,-1 2,1 0,0 1,-1 2,-22 7</inkml:trace>
  <inkml:trace contextRef="#ctx0" brushRef="#br0" timeOffset="4333.846">3783 958,'93'-22,"0"-3,-1-5,54-26,-142 54,-2 0,1 1,-1-1,1 0,0 1,-1-1,1 1,0 0,0 0,0 0,0 0,0 0,0 1,0 0,0-1,0 1,0 0,0 0,0 1,0-1,0 1,0-1,0 1,0 0,0 0,0 0,-1 0,1 1,0-1,-1 1,1 0,-1 0,1 0,-1 0,2 2,1 3,-2-2,0 0,0-1,0 1,1-1,-1 0,1 0,0 0,0-1,1 0,-1 1,1-1,-1-1,1 1,0-1,0 1,0-2,0 1,1 0,3 0,131 0,-116-3</inkml:trace>
  <inkml:trace contextRef="#ctx0" brushRef="#br0" timeOffset="5000.867">4827 817,'-42'48,"2"1,3 3,1 1,-4 15,28-43,12-24,0-1,1 1,-1-1,0 1,1-1,-1 0,1 1,-1-1,1 1,-1-1,1 0,-1 1,1-1,-1 0,1 0,0 0,-1 1,1-1,-1 0,1 0,0 0,-1 0,1 0,-1 0,1 0,0 0,-1 0,1 0,-1 0,1-1,0 1,-1 0,1 0,-1-1,1 1,-1 0,1 0,-1-1,1 1,-1-1,1 1,-1 0,1-1,-1 1,0-1,1 1,-1-1,0 1,1-1,-1 0,0 1,0-1,0 1,1-1,-1 0,0 1,0-1,0 1,0-1,0 0,0 0,172-196,-162 183,53-47,-62 103,-2-40,0 0,0 0,0 0,1-1,-1 1,1 0,-1 0,1 0,0 0,0 0,0 0,0 0,0 0,0 0,0 0,1 0,-1 0,1 0,-1 0,1-1,0 1,0 0,0 0,0-1,0 1,0 0,0-1,0 1,1-1,-1 0,1 1,-1-1,1 0,-1 0,1 0,0 0,0 0,-1 0,1 0,0-1,0 1,0-1,0 1,0-1,0 0,0 0,0 1,0-1,0-1,0 1,0 0,10-5,-1 0,1 0,-1-1,0 0,-1-1,0-1,0 0,0 0,6-7,58-42,-73 56,0 1,0-1,-1 0,1 1,0-1,0 1,0 0,0-1,0 1,0 0,0-1,0 1,0 0,0 0,0 0,0 0,0 0,0 0,0 0,0 0,0 0,0 1,0-1,0 0,0 1,-1-1,1 0,0 1,0-1,0 1,0 0,-1-1,1 1,0 0,0-1,-1 1,1 0,0 0,-1-1,1 1,-1 0,1 0,-1 0,0 0,1 0,-1 0,0 0,0 0,0 0,1 0,-1 0,0 0,0 0,0 0,-1 0,1 0,0 1,-6 59,5-56,0-3,-1 1,1 0,1 0,-1 0,0-1,1 1,-1 0,1 0,0 0,0 0,0 0,0 0,1 0,-1 0,1 0,-1 0,1-1,0 1,0 0,1 0,-1-1,0 1,1-1,0 1,0-1,0 1,7-1</inkml:trace>
  <inkml:trace contextRef="#ctx0" brushRef="#br0" timeOffset="6352.18">4685 83,'21'-13,"1"1,0 1,0 2,1 0,0 1,1 1,0 1,19-2,32 15,-73-7,-1 0,1 1,-1-1,1 1,-1 0,1 0,-1-1,0 1,0 0,1 0,-1 0,0 0,0 0,0 0,0 1,0-1,0 0,0 1,0-1,-1 0,1 1,-1-1,1 1,-1-1,1 1,-1-1,0 1,0-1,1 1,-1-1,0 1,-1 0,1-1,0 1,0-1,-1 1,1-1,-1 1,1-1,-1 1,1-1,-1 0,0 1,0-1,-1 1,-5 9,-1 0,0-1,-1-1,0 1,0-2,-1 1,0-1,-10 5,-59 60,78-72,0 0,0 0,0 0,1 0,-1 0,0 0,1 0,-1 0,0 0,1 0,-1 0,1 0,0 1,-1-1,1 0,0 0,0 1,0-1,0 0,0 0,0 1,0-1,0 0,1 0,-1 1,0-1,1 0,-1 0,1 0,-1 1,1-1,0 0,-1 0,1 0,0 0,0 0,0 0,-1-1,1 1,0 0,0 0,0-1,1 1,-1 0,0-1,0 1,0-1,0 1,1-1,-1 0,0 0,0 1,1-1,0 0,75 7,-74-7,173-4,-152 4</inkml:trace>
  <inkml:trace contextRef="#ctx0" brushRef="#br0" timeOffset="7124.341">621 196,'-19'24,"-6"17,1 7,4 0,11-3,7-5,3-4,2-4,5-2,2-1,3-6,0-2,-3-5</inkml:trace>
  <inkml:trace contextRef="#ctx0" brushRef="#br0" timeOffset="7391.863">0 846,'39'-5,"31"-6,14-2,-3 2,-5-2,-11 1,-7 2,-9 3,-7 3,-7 2,-4 2,-2 0,-7-4,-2-2,1 0,-4 2</inkml:trace>
  <inkml:trace contextRef="#ctx0" brushRef="#br0" timeOffset="7818.685">199 1014,'27'7,"2"-1,-1-2,0-1,1-1,0-1,-1-1,1-2,-1-1,1-1,1-2,-29 5,1 0,0 0,0 0,0 0,0 1,0-1,0 1,0-1,0 1,0 0,0 0,0 0,0 0,0 0,0 0,0 0,0 1,0-1,0 1,0 0,0-1,0 1,0 0,0 0,0 0,-1 1,1-1,0 0,-1 0,1 1,-1-1,0 1,1 0,-1-1,0 1,0 0,0 0,0-1,0 1,-1 0,1 0,0 0,-1 0,1 0,-1 0,0 0,0 1,0-1,0 0,0 2,-4 4,0 0,-1 0,1 0,-1 0,-1-1,0 1,0-1,0-1,-1 1,0-1,0 0,0-1,-1 0,-3 1,-7 8,-231 166,247-179,-47 49,48-49,0 0,0 0,1 0,-1 0,0 0,1 0,-1 0,1 0,-1 0,1 0,0 1,0-1,-1 0,1 0,0 0,0 1,0-1,0 0,0 0,0 0,0 1,1-1,-1 0,0 0,1 0,-1 0,1 0,-1 0,1 0,0 0,-1 0,1 0,0 0,-1 0,1 0,0 0,0 0,0-1,0 1,0 0,0-1,0 1,0-1,0 1,0-1,1 1,-1-1,0 0,0 0,0 1,0-1,1 0,-1 0,21 4,1-2,-1 0,0-1,0-1,1-1,16-4,156-50,-163 43,-8 3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50.43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81,'5'-7,"0"1,0 0,1 0,0 0,0 1,0 0,1 0,-1 0,1 1,0 0,1 1,-1-1,1 1,-1 1,1-1,0 1,0 1,0-1,0 1,0 1,0 0,1 0,-1 0,0 1,0 0,0 1,0 0,0 0,-1 1,4 1,248 60,-101-41,152 2,364-3,477 6,-169 6,666-13,-304-3,-564 11,-717-25,-44 2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55.669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2 455,'0'-2,"-1"-1,1 1,-1 0,1 0,0 0,0-1,0 1,1 0,-1 0,0 0,1 0,-1-1,1 1,0 0,0 0,0 0,0 0,0 0,0 1,0-1,1 0,-1 0,1 1,-1-1,1 1,-1-1,1 1,0 0,0 0,0 0,0 0,0 0,0 0,0 0,0 0,0 1,0-1,0 1,1 0,-1 0,0 0,0 0,0 0,2 0,313 7,-179-13,-1-6,24-9,42-5,503-40,320 26,121-5,99-39,-224 72,-607 3,-314 12,299-6,112-61,-478 58,0 3,0 0,0 2,0 2,0 1,0 1,17 5,14 9,94 12,13-84,137 54,30 1,-142 28,-96-17,-83-5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01.71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1 255,'226'-28,"-5"16,193-6,-49-27,-107 11,1 12,12 10,653 13,-352-27,215 13,147-4,-723 17,212-29,-454 33,1 2,0 0,0 2,1 2,0 0,0 2,-7 5,4-1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254 943,'325'5,"-249"12,-75-16,0-1,0 1,0 0,0-1,0 1,0 0,0 0,0 0,0 0,-1 0,1 0,0 0,-1 0,1 0,-1 0,1 0,-1 0,0 0,1 0,-1 1,0-1,0 0,1 0,-1 0,0 1,0-1,-1 0,1 0,0 0,0 0,-1 1,1-1,0 0,-1 0,1 0,-1 0,1 0,-1 0,0 0,1 0,-1 0,-1 1,-35 42,35-43,-193 142,189-137,-3 1,0 1,1 0,0 0,1 0,-1 1,2 1,-1-1,1 1,0 2,5-11,1 1,0-1,-1 0,1 1,0-1,-1 0,1 1,0-1,0 0,0 1,0-1,1 0,-1 1,0-1,1 0,-1 1,0-1,1 0,0 1,-1-1,1 0,0 0,-1 0,1 0,0 0,0 0,0 0,0 0,0 0,0 0,0 0,0 0,1-1,-1 1,0-1,0 1,1-1,-1 1,0-1,1 1,-1-1,0 0,1 0,64 6,-61-6,29-1,1-2,-1-1,-1-2,1-1,-1-2,0-1,22-11,-31 11</inkml:trace>
  <inkml:trace contextRef="#ctx0" brushRef="#br0" timeOffset="-602.884">367 266,'-4'28,"-3"25,6 8,3-3,0-5,1-7,4-7,1-5,0-3,-3-3,4-6,-1-1,-1-5</inkml:trace>
  <inkml:trace contextRef="#ctx0" brushRef="#br0" timeOffset="-355.013">0 802,'44'-10,"37"-7,16-2,0-1,-7 1,-13 5,-11 5,-12 3,-9 4,-9 1,-5 1,-8 1</inkml:trace>
  <inkml:trace contextRef="#ctx0" brushRef="#br0" timeOffset="24870.391">1327 576,'-66'213,"-72"168,121-323,32-68,111-217,34-79,-115 217,-44 89,1 1,-1 0,0-1,0 1,0 0,0 0,0 0,0 0,-1 0,1 0,0 0,0 0,-1 0,1 0,0 0,-1 0,1 1,-1-1,0 0,1 0,-1 1,0-1,0 0,0 1,0-1,0 0,0 0,0 1,0-1,0 0,-1 1,1-1,1 368,-1-366,1-1,-1 0,1 1,-1-1,1 1,0-1,0 0,0 0,0 0,0 1,1-1,-1 0,1 0,-1-1,1 1,0 0,0 0,-1-1,1 1,0-1,1 0,-1 0,0 1,0-1,0-1,1 1,-1 0,0 0,1-1,-1 0,1 1,-1-1,1 0,-1 0,1 0,-1 0,0-1,1 1,-1-1,1 1,-1-1,0 0,0 0,1 0,-1 0,0-1,0 1,0 0,0-1,0 1,0-1,-1 0,1 0,0 0,0-2,99-134,41-90,-127 208,-8 28,-6 42,-1-41,-2 257,24-155,-21-109,-1 1,1-1,-1 1,1-1,0 0,0 1,0-1,0 0,0 0,0 0,1 0,-1 0,1 0,0 0,-1 0,1-1,0 1,0 0,0-1,0 0,0 1,0-1,1 0,9 0</inkml:trace>
  <inkml:trace contextRef="#ctx0" brushRef="#br0" timeOffset="25119.246">2343 576,'-5'43,"-1"29,-5 7,0-6,1-4,3-11,2-9,3-9,0-6,7-4,2-3,-1 0,0-1,-2-4</inkml:trace>
  <inkml:trace contextRef="#ctx0" brushRef="#br0" timeOffset="25559.058">2146 632,'19'-20,"2"1,0 0,2 2,-1 0,2 1,0 2,1 0,1 2,0 1,0 1,1 1,0 1,3 1,-20 4,-1 1,0 0,1 1,-1 0,1 0,0 1,-1 0,1 0,-1 1,1 1,-1 0,1 0,-1 1,0 0,0 0,0 1,0 0,-1 1,0 0,0 0,0 1,0 0,-1 0,0 1,5 5,-10-8,-1 0,1-1,-1 1,0 0,0 0,0-1,0 1,-1 0,1 0,-1 0,0 0,0 0,0 0,-1 0,0 0,1 0,-2 0,1 0,0-1,-1 1,1 0,-1-1,0 1,-1 1,-61 80,62-83,-182 175,182-175,-1-1,1 1,0 0,0 0,0 1,0-1,0 0,1 1,-1-1,1 1,-1-1,1 1,0-1,0 1,0 0,1 0,-1 0,0 0,1-1,0 1,0 0,0 0,0 0,0 0,0 0,1 0,0 0,-1-1,1 1,0 0,0 0,1-1,-1 1,1-1,-1 1,1-1,0 1,-1-1,1 0,1 0,-1 0,0 0,0 0,1-1,132 124,-90-102,-31-24</inkml:trace>
  <inkml:trace contextRef="#ctx0" brushRef="#br0" timeOffset="26055.287">2936 322,'10'-5,"0"1,1 0,0 1,0 0,0 0,0 1,0 1,0 0,0 0,0 1,1 1,-1 0,8 1,-18-1,1-1,-1 0,0 1,1-1,-1 1,0-1,0 1,1 0,-1-1,0 1,0 0,0 0,0 0,0 0,0 0,0 0,0 0,0 0,-1 0,1 0,0 1,-1-1,1 0,-1 1,1-1,-1 0,0 1,1-1,-1 0,0 1,0-1,0 0,0 1,0-1,0 1,0-1,-1 0,1 1,-1-1,1 0,-1 1,0 0,-34 52,30-48,-2 2,-38 60,44-67,0 1,0 0,0-1,1 1,-1 0,0-1,1 1,0 0,-1 0,1-1,0 1,0 0,0 0,0 0,0-1,0 1,1 0,-1 0,1-1,-1 1,1 0,-1-1,1 1,0 0,0-1,0 1,0-1,0 1,0-1,0 0,1 1,-1-1,0 0,1 0,-1 0,1 0,-1 0,1 0,0 0,-1-1,12 3,-1-1,1-1,0 0,0-1,0 0,-1-1,1-1,0 0,-1 0,1-1,-1-1,0 0,0-1,7-3,3-1,-4 1</inkml:trace>
  <inkml:trace contextRef="#ctx0" brushRef="#br0" timeOffset="26927.574">3020 1169,'56'-28,"36"-16,-2-5,-2-3,47-38,-110 71,-1 2,0-1,-1 0,-1-2,0-1,-2 0,0-1,-2-2,0 0,10-19,-27 41,0 1,-1 0,1-1,0 1,0-1,-1 1,1-1,0 0,-1 1,0-1,1 0,-1 1,0-1,0 0,0 1,0-1,0 0,0 1,0-1,-1 0,1 1,-1-1,1 1,-1-1,0 1,1-1,-1 1,0-1,0 1,0-1,0 1,0 0,0 0,-1 0,1-1,0 1,-1 0,1 1,-1-1,1 0,-1 0,1 1,-1-1,1 0,-1 1,0 0,1-1,-1 1,0 0,1 0,-1 0,0 0,1 0,-1 0,0 0,1 1,-1-1,1 1,-1-1,0 1,1 0,-1 0,-14 6,1 1,0 0,0 1,1 1,1 0,-1 1,2 1,-1 0,2 0,0 1,0 1,0 2,4-9,0 2,0-1,1 1,0 0,0 0,1 0,1 1,-1 0,2 0,-1 0,1 0,1 1,0-1,0 1,1-1,1 1,-1 0,2-1,0 1,0 0,1-1,0 1,0-1,1 1,4-5,-1-1,0 1,1-1,0 0,0-1,1 0,-1 0,1-1,0 1,0-2,0 1,0-1,1 0,-1-1,1 0,3 0,-8-1,17 1,-1-1,1-1,0-1,-1-1,1 0,-1-2,0 0,0-2,-1 0,0-1,0 0,-1-2,0-1,9-6,-6 5,-1-1,0-1,-1 0,-1-1,0-1,-1-1,-1-1,0 0,5-9,-20 26,1-1,-1 1,0 0,0 0,0-1,0 1,0 0,0-1,0 1,0-1,-1 1,1-1,0 1,-1-1,1 0,-1 1,0-1,0 0,1 1,-1-1,0 0,0 0,-1 1,1-1,0 0,0 1,-1-1,1 1,-1-1,0 0,1 1,-1-1,0 1,0-1,0 1,0 0,0-1,0 1,0 0,-1 0,1 0,0 0,-1 0,1 0,-1 0,1 0,-1 0,1 1,-1-1,1 1,-1-1,0 1,1 0,-3-1,-4 5,0 1,-1 0,1 0,1 1,-1 0,1 0,0 1,1 0,-1 0,1 1,1-1,-1 1,2 1,-1-1,1 0,0 1,0 2,2-8,1 0,-1 0,1 1,0-1,0 0,0 1,0-1,1 0,-1 1,1-1,0 1,0-1,0 1,0-1,1 0,-1 1,1-1,0 1,0-1,0 0,1 0,-1 0,1 0,0 0,-1 0,2 0,-1 0,0 0,0-1,1 0,-1 1,1-1,0 0,0 0,0 0,0 0,0-1,0 1,0-1,0 0,1 0,-1 0,0 0,1-1,2 1,15 1,-1 0,1-2,0 0,-1-1,1-1,0-1,-1-1,0-1,0-1,0 0,-1-2,0 0,0-1,-1-1,1-1,21-15,-2-1,0-2,-2-1,-2-3,0 0,1-6,-32 36,0 1,1-1,-1 0,0 0,-1-1,1 1,-1-1,1 1,-1-1,0 0,0 0,-1 1,1-2,-1 1,0 0,0 0,0 0,-1 0,1-1,-1 1,0 0,0 0,0-1,-1-1,-3 5,1 1,-1-1,1 1,-1 0,1 0,0 0,-1 0,1 1,-1-1,1 1,-1 0,1 0,0 0,0 1,0-1,-1 1,1 0,0-1,1 1,-1 1,0-1,1 0,-1 1,1-1,0 1,0 0,-1 1,-4 2,1 1,-1 0,2 0,-1 0,1 1,0 0,0 0,1 0,0 1,1-1,0 1,0 0,1 0,0 0,0 0,1 0,1 1,-1-1,1 0,1 0,0 1,0-1,1 0,0 0,1 1,2-5,0-1,0 1,0-1,1-1,0 1,0-1,0 0,0 0,0-1,1 1,-1-1,1-1,-1 1,1-1,0 0,-1-1,1 0,0 0,0 0,-1-1,1 0,0 0,-1-1,1 0,-1 0,0 0,1-1,-1 0,2-1,20-9,-3 1</inkml:trace>
  <inkml:trace contextRef="#ctx0" brushRef="#br0" timeOffset="27305.986">4629 238,'176'-17,"-174"17,0 0,0-1,0 1,0 0,0 0,0 0,0 1,0-1,-1 0,1 1,0-1,0 1,0 0,0-1,-1 1,1 0,0 0,-1 0,1 0,-1 1,1-1,-1 0,0 1,1-1,-1 0,0 1,0 0,0-1,0 1,0 0,0-1,-1 1,1 0,0 0,-1 0,0 0,1 0,-1 0,0-1,0 1,0 0,0 0,0 0,0 0,-1 0,1 0,-1 0,-35 42,32-42,1 1,0-1,0 1,0 0,0 0,0 0,1 0,-1 0,1 1,0-1,0 1,0-1,0 1,1 0,0 0,-1 0,1 0,1 0,-1 0,1 0,-1 0,1 2,3-2,-1-1,1 0,0-1,0 1,0 0,0-1,0 1,0-1,1 0,-1 0,1-1,0 1,-1-1,1 1,0-1,0-1,0 1,0 0,0-1,0 0,0 0,0 0,0 0,0-1,3 0,-1 1,52-1,-32 0</inkml:trace>
  <inkml:trace contextRef="#ctx0" brushRef="#br0" timeOffset="27757.062">5448 406,'-26'23,"1"0,1 2,1 1,1 0,2 2,0 0,2 2,1 0,2 0,1 2,-9 27,20-50,1 0,0 0,0 1,1-1,0 0,1 1,0-1,0 0,1 0,0 1,1-1,0 0,0 0,1 0,0 0,0-1,1 1,1-1,-1 0,1 0,1 0,-1-1,1 0,1 0,-1 0,1-1,0 0,0 0,1-1,8 5,-3-2,0-1,1-1,-1 0,2-1,-1 0,0-1,1-1,0 0,-1-1,1-1,0 0,0-1,0 0,0-2,0 0,0 0,0-1,-1-1,0 0,1-1,-2-1,1 0,-1-1,0 0,0-1,9-8,-6 5,0 0,0-1,-1-1,-1 0,0-1,-1-1,0 0,-2-1,1 0,-2 0,0-1,-1-1,-1 0,-1 0,0-1,-1 1,-1-1,0-6,-6 15,1 0,-1 0,-1 0,0 0,-1 0,1 0,-2 1,1-1,-2 1,1 0,-1 0,0 1,-1-1,0 1,0 0,-1 1,0 0,0 0,-1 0,0 1,0 0,-1 0,1 1,-1 0,0 1,-1 0,1 0,-1 1,1 0,-1 1,0 0,0 0,0 1,0 1,0-1,-3 2,-8 0,0 1,0 1,1 1,-1 0,1 2,0 0,1 2,-18 8,-5 5</inkml:trace>
  <inkml:trace contextRef="#ctx0" brushRef="#br0" timeOffset="28038.628">5081 886,'407'-166,"-396"161,59-19,-68 23,0 1,0-1,-1 1,1 0,0 0,0 0,0 0,-1 0,1 0,0 0,0 1,-1-1,1 0,0 1,0 0,-1-1,1 1,-1 0,1 0,0 0,-1 0,0 0,1 0,-1 0,0 0,1 1,-1-1,0 1,0-1,0 1,0-1,0 1,-1-1,1 1,0 0,17 106,-16-102,1-1,0 1,0 0,0-1,1 0,0 0,0 0,0 0,1 0,-1-1,1 0,0 0,0 0,1-1,-1 1,1-1,0-1,-1 1,1-1,1 0,-1 0,0-1,0 0,1 0,-1 0,0-1,1 0,-1 0,0 0,1-1,-1 0,4-1,99-28,-91 21</inkml:trace>
  <inkml:trace contextRef="#ctx0" brushRef="#br0" timeOffset="28739.997">6210 886,'-125'154,"120"-141,11-15,17-19,13-23,-23 26,0 0,2 2,0-1,0 2,2 0,0 1,0 1,1 0,1 1,6-2,-25 14,1-1,0 0,0 1,0-1,0 1,0-1,0 1,0 0,0-1,0 1,0 0,0 0,0-1,0 1,0 0,0 0,0 0,0 0,0 1,0-1,0 0,0 0,0 1,0-1,0 0,0 1,0-1,0 1,0-1,0 1,0 0,0-1,-1 1,1 0,0 0,-1-1,1 1,0 0,-1 0,1 0,-1 0,1 0,-1 0,1 0,-1 0,0 0,0 0,1 0,-1 0,0 0,0 0,0 0,0 0,0 0,0 0,-1 0,1 1,-1-1,0 1,0-1,1 1,-1-1,1 1,0-1,-1 1,1 0,0-1,0 1,0 0,0-1,0 1,0-1,1 1,-1 0,0-1,1 1,-1-1,1 1,0-1,-1 1,1-1,0 1,0-1,0 0,0 1,0-1,0 0,0 0,1 0,-1 0,0 0,1 0,-1 0,1 0,-1-1,1 1,-1-1,1 1,-1-1,1 1,-1-1,1 0,0 0,-1 0,1 0,0 0,-1 0,1 0,-1 0,1-1,0 1,-1 0,1-1,143-83,-144 84,0-1,0 1,0-1,1 1,-1 0,0 0,0-1,1 1,-1 0,0 0,1 0,-1 0,0 0,1 1,-1-1,0 0,0 1,1-1,-1 1,0-1,0 1,0-1,0 1,0 0,0 0,1-1,-2 1,1 0,0 0,0 0,0 0,0 0,-1 0,1 0,0 1,-1-1,1 0,-1 0,1 1,8 60,-4-25,-5-36,1 0,-1 1,0-1,1 1,0-1,-1 0,1 1,0-1,0 0,-1 0,1 1,0-1,0 0,0 0,1 0,-1 0,0 0,0-1,1 1,-1 0,0 0,1-1,-1 1,0-1,1 1,-1-1,1 0,-1 0,1 1,-1-1,2 0,11-2</inkml:trace>
  <inkml:trace contextRef="#ctx0" brushRef="#br0" timeOffset="29226.025">6210 40,'8'-5,"0"0,0 0,1 1,0 0,0 1,0 0,1 0,-1 1,1 0,-1 0,1 1,0 1,-1-1,1 2,0-1,-1 1,1 1,8 2,-15-3,0 1,0 0,0 0,0 0,-1 0,1 0,0 1,-1-1,0 1,1 0,-1-1,0 1,-1 0,1 0,0 0,-1 1,0-1,1 0,-1 1,-1-1,1 0,0 1,-1-1,0 1,0-1,0 1,0-1,0 1,-1-1,0 1,1-1,-1 0,0 1,-1-1,1 0,-1 0,1 0,-1 0,-1 1,-7 74,13-75,0 1,0-1,1 1,-1-1,1 0,0-1,0 1,0 0,0-1,0 0,0 0,1 0,-1-1,0 0,1 1,0-1,-1-1,1 1,0-1,-1 0,1 0,0 0,-1 0,1-1,0 0,3-1,5 1,45-1,-33 1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19.59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0 339,'314'-1,"-118"-27,-27 17,-103 1,-1 3,1 3,0 3,32 4,20-1,192-3,-76-25,42 14,119-17,-287 15,126-16,1 10,9 10,140 11,-66-29,503 28,-467-28,58-1,63 29,-163-29,-89 19,-204 6,-1-1,1 2,0 1,1 0,-1 2,0 0,0 1,0 0,0 2,6 2,70 12,-72-16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3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1125,'53'-76,"-3"-2,-4-2,-3-2,3-19,67-123,-17 66,81-96,-160 229,22-21,-38 46,0 1,0-1,0 1,0-1,-1 1,1-1,0 1,0 0,0 0,-1-1,1 1,0 0,-1 0,1 0,-1 0,1 0,-1 0,1 0,-1 0,0 0,1 0,-1 0,0 0,0 0,0 0,0 0,0 0,0 0,0 0,0 0,0 0,0 0,-1 0,1 0,0 0,-1 0,1 0,-1 0,1 0,-1 0,1-1,-1 1,0 0,1 0,-1 0,0 0,0 1,-36 259,35-212,2 1,3 0,1-1,3 0,1 0,3-1,2 0,2 0,2-2,2 0,2-1,2-1,2-1,17 21,-24-47,-18-17,0-1,0 1,0 0,-1 0,1 0,0-1,0 1,0 0,0 0,0-1,0 1,0 0,0 0,0-1,0 1,1 0,-1 0,0-1,0 1,0 0,0 0,0-1,0 1,0 0,1 0,-1 0,0 0,0-1,0 1,0 0,1 0,-1 0,0 0,0-1,0 1,1 0,-1 0,0 0,0 0,1 0,-1 0,-8-13,-1 1,0 0,-1 1,0 0,-1 1,0 0,-12-8,1-1,-7-7,-2 2,0 1,-2 2,0 1,-1 1,-1 2,-1 2,0 1,-1 2,0 1,-1 2,0 2,-22-2,55 9,1-1,0 1,0-1,0 1,-1 0,1 1,0-1,0 1,0 0,0 0,-1 0,2 1,-1-1,0 1,0 0,0 0,-1 1,-7 10</inkml:trace>
  <inkml:trace contextRef="#ctx0" brushRef="#br0" timeOffset="1327.177">988 1152,'60'-51,"21"-17,-3-4,-2-2,-5-4,23-35,-71 75,-2-1,-2-1,-1 0,-2-2,-2 1,-2-2,-2 0,3-24,-11 60,0 0,0 0,-1 0,0 0,0 0,-1 0,1 0,-2-1,1 1,-1 0,0 0,0 0,-1 0,0 0,0 0,-1 0,0 1,0-1,0 1,-1 0,-1-1,1 6,1 0,-1 1,0-1,0 1,0 0,0 0,1 0,-1 0,0 1,0 0,0 0,1 0,-1 0,0 0,1 1,-1 0,1-1,-1 1,1 1,0-1,0 0,0 1,0-1,1 1,-1 0,1 0,-1 0,1 0,0 1,0-1,1 1,-1-1,-31 43,3 1,1 1,3 2,1 0,3 2,0 7,16-46,0 1,0 0,1 0,1 0,1 0,0 1,0 0,2 0,0-1,0 1,1 0,1 0,1 0,0 0,1-1,0 1,2-1,-1 0,2 0,-1-7,0 0,1-1,0 1,0-1,1-1,-1 1,1-1,1-1,-1 1,1-1,-1 0,1-1,0 0,0 0,1 0,-1-1,1-1,5 1,9 1,1-1,0-1,-1-1,1-1,-1-1,7-3,12-5,-1-2,-1-2,0-1,-1-3,0-1,-2-1,0-2,-2-2,0-1,3-7,-9 7,-24 19,0 1,0 0,1 0,0 0,0 1,0-1,0 1,1 1,0 0,-1 0,1 0,5-1,-9 6,-1-1,1 1,-1 0,1 0,-1 0,0 0,0 0,0 0,0 1,0-1,-1 1,1 0,-1-1,1 1,-1 0,0 0,0 0,0 0,-1 0,1 0,-1 0,1 0,-1 0,0 0,0 0,-1 0,1 0,-1 0,1 0,-2 3,2 0,1 6,-1-1,0 1,-1 0,-1-1,0 1,0-1,-1 1,0-1,-1 0,0 0,-1 0,0-1,-1 0,0 0,-1 0,0-1,0 0,-1 0,0 0,-1-1,0-1,0 0,0 0,-1 0,0-1,-1-1,1 0,-10 3,-22 5,106-8,172-7,-206-4,0-2,-1 0,0-2,0-1,-2-2,1 0,-1-2,-1-1,0-2,-15 13,-1-1,-1 0,1-1,-1 0,0 0,-1-1,0 0,0-1,0 0,-1 0,-1 0,0-1,0 0,-1 0,0 0,0-1,-1 0,-1 0,-2 10,-1 0,1 0,-1 0,0 0,0 0,1 0,-1-1,0 1,0 0,0 0,0 0,0 0,0 0,0 0,-1 0,1 0,0 0,0 0,-1 0,1 0,-1 0,1 0,-1 0,1 0,-1 0,0 0,1 0,-1 1,0-1,0 0,0 1,0-1,1 0,-1 1,0-1,0 1,0-1,0 1,0 0,0-1,0 1,0 0,-1 0,1 0,0-1,0 1,0 0,0 1,0-1,0 0,0 0,0 0,0 1,0-1,0 0,0 1,0-1,0 1,-58 34,49-26,1 1,-1 0,2 1,-1 0,2 0,0 1,0 0,1 0,0 0,0 4,4-12,1 1,-1-1,1 1,1 0,-1 0,0 0,1 0,0-1,0 1,1 0,-1 0,1 0,0 0,0-1,1 1,-1 0,1-1,0 1,1-1,-1 0,1 0,-1 0,1 0,0 0,1 0,-1-1,1 0,-1 1,4 1,5 1,-1 1,1-2,0 0,1 0,-1-1,1-1,0 0,0-1,0 0,0-1,0 0,0-2,0 1,1-1,-1-1,-1 0,1-1,0 0,0-1,-1-1,0 0,0-1,0 0,-1 0,0-1,0-1,-1 0,0 0,0-1,-1 0,5-6,-5 3,0 1,0-2,-1 1,-1-1,0 0,-1-1,0 1,-1-1,0 0,0-7,-4 16,0 0,0-1,0 1,-1 0,0 0,0-1,-1 1,1 0,-1 0,0 0,0 0,-1 0,0 0,1 0,-2 0,1 0,0 1,-1-1,0 1,0 0,-1 0,1 0,-1 0,1 0,-1 1,-1 0,1 0,0 0,-1 0,-2-1,-27-5,60 17,5-5,0-2,0-2,1 0,-1-3,-1 0,1-2,17-6,3 1,-13 4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3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706 367,'0'0,"1"0,-1-1,0 1,0-1,1 1,-1-1,0 1,0-1,0 1,0-1,0 1,0-1,0 1,0-1,0 1,0-1,0 1,0 0,0-1,0 1,0-1,-1 1,1-1,0 1,0-1,0 1,-1-1,1 1,0 0,-1-1,1 1,0 0,-1-1,1 1,0 0,-1-1,1 1,-1 0,1 0,-1 0,1-1,-1 1,1 0,0 0,-1 0,1 0,-1 0,1 0,-1 0,1 0,-1 0,1 0,-1 0,1 0,-1 0,1 0,-1 0,1 1,-23-7,1 2,-1 1,0 1,0 1,0 0,0 2,-3 1,-31 0,-128 15,177-16,0 1,0 1,0-1,0 1,0 0,1 1,-1 0,1 0,0 1,0-1,1 2,-1-1,1 1,0 0,1 0,-1 0,1 1,1 0,-1 0,1 0,0 1,2-3,0 0,0 0,0 1,0-1,1 0,0 1,0-1,1 1,-1-1,1 1,0 0,1-1,-1 1,1-1,0 1,1-1,-1 0,1 1,0-1,1 0,-1 0,1 0,0-1,0 1,0 0,1-1,0 0,-1 0,1 0,1 0,-1-1,1 0,-1 0,1 0,0 0,0-1,0 0,2 1,16 2,1-1,-1-1,1 0,-1-2,1-1,-1-1,6-2,35 0,-43 2,3 0,-40 8,5-4,-55 14,1 4,1 2,1 3,0 3,50-22,0 2,0-1,1 1,0 1,1 0,0 1,1 0,0 1,-8 11,15-19,0 1,0-1,0 1,1 0,0 0,0 0,0 0,0 0,1 0,0 1,0-1,0 1,1-1,0 0,0 1,0-1,1 1,-1-1,1 0,1 1,-1-1,1 0,0 0,0 0,0 0,1 0,0 0,2 2,2-1,1 0,1-1,-1 0,1-1,0 1,0-2,0 1,0-1,1-1,-1 0,1 0,0-1,-1 0,1 0,0-1,0-1,-1 0,1 0,0 0,7-4,68-18,-60 11</inkml:trace>
  <inkml:trace contextRef="#ctx0" brushRef="#br0" timeOffset="507.78">451 0,'-20'49,"2"0,1 2,-8 50,-2 5,-72 245,-16 50,86-209,34-152,4-28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4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1,'-17'30,"-135"335,87-232,63-130,-1 0,1 1,0-1,0 1,0 0,1 0,-1-1,1 1,0 0,0 0,0 1,1-1,0 0,-1 0,1 0,1 0,-1 0,1 0,-1 0,1 0,0 0,0 0,1 0,-1 0,1 0,0-1,0 1,0-1,1 1,-1-1,1 0,0 0,0 0,0 0,0 0,0-1,1 1,-1-1,1 0,-1 0,3 0,15 2,1-1,-1-2,0 0,1-1,-1-1,18-3,73-18,-102 26,-5 1</inkml:trace>
  <inkml:trace contextRef="#ctx0" brushRef="#br0" timeOffset="283.909">0 282,'24'0,"18"0,6 0,0 0,-4 0,-4 0,-4 0,-4 0,-2 0,-1 0,-2 0,1 0,-1 0,0 0,1 0,0 0,-5 0</inkml:trace>
  <inkml:trace contextRef="#ctx0" brushRef="#br0" timeOffset="681.929">819 395,'14'0,"15"0,6 0,4 0,-2-4,-1-3,-3 1,-1 2,-2 0,-1 2,-1 1,0 0,-1 1,-4 5,-11 2,-7-1</inkml:trace>
  <inkml:trace contextRef="#ctx0" brushRef="#br0" timeOffset="930.629">875 593,'29'-5,"19"-1,6 0,-1 1,-5 1,-6 2,-10 1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1,'1'1,"0"0,1 1,-1-1,0 1,0-1,0 1,-1-1,1 1,0 0,-1-1,1 1,-1 0,1 0,-1-1,0 1,0 0,0 0,0 0,0-1,0 1,0 0,0 0,-1-1,1 1,-1 0,1 0,-1-1,0 1,0-1,0 1,0 0,-1 0,2-1,-16 40,-2-2,-1 0,-2-1,-2-1,-2-1,-26 30,37-50,1 0,0 1,1 1,1 0,1 0,0 1,2 0,0 1,-2 10,9-26,0 0,1-1,-1 1,1 0,0 0,0-1,0 1,1 0,-1 0,1-1,0 1,0-1,0 1,1-1,-1 1,1-1,0 0,0 1,0-1,0 0,1 0,-1-1,1 1,0 0,-1-1,1 0,0 1,1-1,-1-1,0 1,0 0,1-1,-1 1,1-1,0 0,-1 0,1-1,0 1,0-1,26 3,0-2,0-1,-1-1,1-2,0-1,0-1,19-7,-19 6,32-19,-49 14</inkml:trace>
  <inkml:trace contextRef="#ctx0" brushRef="#br0" timeOffset="269.984">0 311,'19'5,"31"-3,16-3,1 0,0 0,-7-1,-9 1,-4-4,-5-2,-4 1,-5 1,-2 2,-7 1</inkml:trace>
  <inkml:trace contextRef="#ctx0" brushRef="#br0" timeOffset="769.449">791 424,'14'-1,"0"1,1 0,-1 1,1 1,-1 0,0 1,0 0,0 2,0-1,-1 1,0 1,4 3,-15-8,0 0,-1 0,1 1,-1-1,1 1,-1-1,1 1,-1-1,0 1,0 0,0 0,0-1,0 1,0 0,0 0,-1 0,1 0,-1 0,1 0,-1 0,0 0,0 0,0 0,0 1,0-1,0 0,-1 0,1 0,-1 0,1 0,-1 0,0 0,0 0,1-1,-1 1,-1 0,1 0,0-1,0 1,-1 0,-65 65,56-59,1 1,-33 32,43-40,-1 0,1 0,-1 0,1 0,-1 0,1 0,-1 0,1 0,0 0,0 0,0 0,-1 0,1 0,0 0,0 0,0 0,1 0,-1 0,0 0,0 0,0 0,1 0,-1 0,1 0,-1 0,1 0,-1 0,1 0,-1 0,1 0,0 0,0-1,-1 1,1 0,0-1,0 1,0 0,0-1,0 1,-1-1,1 1,0-1,0 0,0 1,0-1,1 0,-1 0,0 0,0 0,13 4,1-2,-1 0,0-1,0 0,1-1,-1-1,0 0,1-1,-1 0,0-1,10-4,23-3,-23 6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1,'-12'108,"10"-96,0-1,0 1,1 0,0 0,1 0,1 0,0-1,0 1,4 11,-4-19,0 0,1 0,-1 0,1 0,0-1,0 1,0 0,0-1,1 0,0 1,-1-1,1 0,0 0,1 0,-1-1,0 1,1-1,0 0,-1 0,1 0,0 0,0-1,0 0,0 0,0 0,0 0,0 0,1-1,0 1,8-4,-1 0,0-1,0 0,0-1,-1 0,1-1,-1 0,0 0,-1-2,0 1,0-1,-1-1,1 1,-2-2,0 1,0-1,0 0,3-8,5-5,-13 18,0-1,0 1,0-1,1 1,0 0,0 1,0-1,1 1,0 0,-1 0,1 0,1 0,-1 1,0 0,1 0,0 1,0-1,4 0,-6 4,0 0,-1 0,1 1,0 0,0 0,-1 0,1 0,-1 0,0 0,0 1,0 0,0 0,0 0,0 0,-1 0,2 3,12 10,-11-10,0-1,0 0,1 0,0-1,0 0,0 0,0 0,0-1,1 0,0 0,-1-1,1 0,0 0,0 0,1-1,-1 0,0 0,0-1,0 0,1 0,-1-1,0 0,0 0,0-1,0 1,0-2,0 1,0-1,-1 0,5-3,1 0,0-1,0 0,-1-1,0 0,0-1,-1 0,0-1,-1 0,0-1,0 0,-1 0,3-7,-3 2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1,'0'13,"0"105,5-1,8 23,0 85,6-122,-18-101,0 0,0 1,0-1,0 0,0 1,0-1,0 0,1 0,-1 0,1 0,-1 0,1-1,0 1,0 0,0-1,0 1,0-1,0 0,0 1,1-1,-1 0,0 0,1-1,-1 1,0 0,1-1,-1 0,1 1,-1-1,1 0,-1 0,1 0,-1-1,1 1,-1-1,1 1,-1-1,3-1,160-119,-162 120,0 1,1 0,-1 0,0 0,1 0,-1 1,0-1,0 1,1 0,-1 0,0 0,0 0,0 0,0 1,0-1,0 1,-1 0,1 0,0 0,-1 0,0 1,1-1,-1 1,0-1,0 1,0 0,-1-1,1 1,-1 0,1 0,-1 1,0-1,0 0,0 0,-1 0,1 1,-1-1,0 0,0 3,11 23,20 43,-21-54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1 245,'21'-2,"0"-1,0-1,0 0,-1-2,0 0,0-1,0-1,-1-1,0-1,-1 0,0-2,0 0,4-5,-19 15,-1 0,1 0,0-1,-1 1,1-1,-1 0,0 0,0 0,0 0,0 0,-1 0,1 0,-1-1,0 1,0 0,0-1,0 1,-1-1,1 0,-1 1,0-1,0 1,0-1,0 1,-1-1,1 1,-1-1,0 1,0-1,-1 1,1 0,-1-1,1 1,-1 0,0 0,0 0,0 0,-1 1,1-1,-1 0,1 1,-1 0,0 0,-4 1,1 2,0-1,-1 1,1-1,0 2,0-1,0 1,0 0,0 0,0 1,0-1,0 1,1 1,0-1,0 1,0 0,0 0,0 0,1 1,0 0,-1-1,2 2,-2 0,-8 8,1 1,0 0,1 1,1 0,0 1,1 0,1 0,0 1,2 0,0 0,-1 7,7-20,0-1,0 1,0-1,0 1,1-1,0 0,0 1,0-1,0 0,1 1,-1-1,1 0,0 0,0 0,1-1,-1 1,1 0,0-1,0 0,0 1,1-1,-1 0,1-1,-1 1,1-1,0 0,0 1,0-2,0 1,0 0,0-1,1 0,-1 0,1 0,-1 0,0-1,4 0,16 2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1 287,'197'-266,"-172"246,-14 44,-11-11,-1-9,0 1,0 0,0-1,1 1,0 0,0 0,0-1,1 1,0 0,-1 0,2-1,-1 1,0-1,1 1,0-1,0 0,0 1,1-1,-1 0,1 0,0-1,0 1,0-1,1 1,-1-1,1 0,0 0,0-1,0 1,0-1,0 0,1 0,-1 0,3 0,5-2,0-1,0 0,0-1,0-1,-1 1,1-2,-1 0,0 0,0-1,0 0,-1-1,0-1,0 1,0-1,-1-1,0 0,0 0,-1-1,0 0,-1 0,2-4,4-4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39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1 106,'445'-1,"-415"-3,0-1,0-1,-1-2,0 0,0-3,-1 0,0-1,20-14,-43 23,22-7,-27 33,-56 161,9 1,0 39,38-177,-34 332,32-221,7-117,2 1,2-1,2 1,1-1,5 12,-9 14,-1-67,1 1,-1-1,1 0,-1 1,0-1,1 0,-1 0,0 0,1-1,-1 1,0 0,1 0,-1-1,1 1,-1-1,0 0,1 1,-1-1,1 0,0 0,-1 0,1 0,0 0,0 0,-1 0,1 0,0-1,-2 0,-17-14</inkml:trace>
  <inkml:trace contextRef="#ctx0" brushRef="#br0" timeOffset="467.765">57 924,'665'-257,"-531"211,-133 45,0 1,0-1,1 1,-1 0,0 0,0-1,1 1,-1 0,0 0,0 0,0 0,1 1,-1-1,0 0,0 0,0 1,1-1,-1 1,0-1,0 1,0-1,0 1,0 0,0-1,0 1,0 0,0 0,0 0,-1 0,1 0,0 0,-1 0,1 0,0 0,-1 0,1 0,-1 0,0 0,1 1,-1-1,0 0,0 0,-7 58,2-36,-32 234,37-253,-1-2,0 1,1-1,0 1,-1-1,1 1,0-1,0 1,1 0,-1-1,0 1,1-1,0 1,-1-1,1 0,0 1,0-1,1 0,-1 1,0-1,1 0,-1 0,1 0,0 0,-1-1,1 1,0 0,1 0,9-1</inkml:trace>
  <inkml:trace contextRef="#ctx0" brushRef="#br0" timeOffset="853.406">989 1460,'-2'-23,"2"0,1-1,1 1,1 0,1 0,1 0,1 1,8-20,2 8,2 1,0 0,3 1,0 1,2 1,2 2,22-22,-45 47,-1 0,1 0,0 1,0-1,0 1,0-1,1 1,-1 0,0 0,1 0,0 0,-1 0,1 0,0 1,0 0,0-1,0 1,0 0,0 0,0 1,1-1,-1 1,0-1,0 1,0 0,1 1,-1-1,0 0,0 1,0-1,1 1,-1 0,0 0,0 1,0-1,-1 1,1-1,5 14</inkml:trace>
  <inkml:trace contextRef="#ctx0" brushRef="#br0" timeOffset="1188.399">1412 1291,'29'-19,"-2"-1,0 0,-1-3,-1 0,-1-1,-1-1,17-26,-38 49,0 0,0 0,0-1,-1 1,1 0,-1-1,1 1,-1-1,0 0,0 1,0-1,0 0,-1 0,1 0,-1 1,0-1,0 0,0 0,0 0,0 0,0 1,-1-1,1 0,-1 0,0 0,0 1,0-1,0 0,0 1,-1-1,1 1,-1 0,0-1,0 1,0 0,0 0,0 0,0 0,0 0,0 1,-3-2,-1 1,-1 0,1 1,-1 0,1 0,-1 0,1 1,-1 0,0 0,1 1,-1 0,1 0,-1 0,1 1,-1 0,1 0,0 1,0-1,0 1,0 1,1-1,-1 1,1 0,0 0,0 1,0-1,1 1,-3 3,0 0,0 1,0 0,0 0,1 1,1 0,0 0,0 0,1 1,0-1,1 1,0 0,0 0,2 0,-1 0,1 1,1 0,2-4,0 1,1-1,0 0,1 0,0 0,0-1,1 1,0-1,0 0,0 0,1-1,0 1,0-1,1 0,0-1,0 0,0 0,1-1,-1 1,1-2,0 1,0-1,1 0,-1-1,0 0,1 0,0-1,-1 0,1 0,3-1,6 2,1-1,-1 0,1-2,-1 0,0-1,1-1,-1 0,0-2,0 0,6-3,-1 1,1 1</inkml:trace>
  <inkml:trace contextRef="#ctx0" brushRef="#br0" timeOffset="1888.964">2146 980,'-38'20,"0"1,2 1,1 2,1 2,1 1,-25 26,8 10,49-62,1 0,-1 1,0-1,1 0,-1 1,1-1,-1 1,1-1,0 1,-1-1,1 1,0-1,0 1,0 0,0-1,0 1,1-1,-1 1,0-1,1 1,-1-1,1 1,-1-1,1 0,0 1,0-1,0 0,0 1,0-1,0 0,0 0,0 0,0 0,0 0,0 0,1 0,-1 0,0-1,1 1,-1 0,1-1,-1 1,1-1,-1 1,1-1,-1 0,1 0,9 3,0-1,0-1,0 0,0 0,0-1,0 0,0-1,0 0,0-1,0 0,0-1,-1 0,1-1,-1 0,0-1,2-1,152-104,-104 64,29-13,-88 60,-1 0,1 0,0 0,-1 0,1 0,-1 0,0 0,1 0,-1 0,0 0,0 0,1 0,-1 0,0 0,0 0,0 0,0 1,-1-1,1 0,0 0,0 0,0 0,-1 0,1 0,-1 0,1 0,-1 0,1 0,-1 0,0-1,1 1,-1 0,0 0,0 0,0 0,1 0,-140 240,115-176,2 2,3 0,2 1,-2 38,14-67,2 1,1 0,2 0,2-1,1 2,17 15,-18-55,-1 0,1 0,-1-1,1 1,0 0,-1 0,1-1,0 1,0 0,-1-1,1 1,0-1,0 1,0-1,0 1,0-1,-1 1,1-1,0 0,0 0,0 1,0-1,0 0,0 0,0 0,0 0,0 0,0 0,0-1,0 1,0 0,0 0,0-1,0 1,0-1,0 1,0-1,-1 1,1-1,0 1,0-1,0 0,-1 1,1-1,0 0,-1 0,1 1,-1-1,1 0,-1 0,1 0,-1 0,0 0,1 0,-1 0,3-4,0 0,-1-1,1 0,-1 1,0-1,-1 0,1 0,-1 0,-1 0,1 0,-1 0,0 0,0 0,-1 0,1 0,-1 0,-1 0,1 0,-1 0,0 1,0-1,-1 0,0 1,-2-4,-1-2,-1 2,1-1,-1 1,-1 0,0 0,0 1,-1 0,0 0,0 1,-1 0,1 1,-8-4,4 5,0 0,0 1,-1 0,0 1,1 1,-1 0,0 1,0 0,0 1,0 0,0 2,0-1,0 2,1 0,-11 4,25-7,0 0,0 0,-1 0,1 0,0 0,0 1,0-1,0 0,0 1,-1-1,1 0,0 1,0-1,0 1,-1-1,1 1,0 0,-1-1,1 1,-1 0,1-1,-1 1,1 0,-1 0,1 0,-1-1,0 1,1 0,-1 0,0 0,0 0,1 0,-1 0,0-1,0 1,0 0,0 0,0 0,-1 0,1 0,0 0,0 0,-1 0,1-1,0 1,-1 0,1 0,-1 0,1-1,-1 1,1 0,-1 0,1-1,-1 1,0-1,1 1,-1 0,0-1,0 0,0 1,29 0,-1-2,0-1,0-1,0-1,0-1,23-8,244-87,-259 85,0-2,-1-2,0-1,-2-2,14-12,-32 23</inkml:trace>
  <inkml:trace contextRef="#ctx0" brushRef="#br0" timeOffset="2188.397">2654 1122,'7'12,"0"0,2-1,-1 0,1 0,1-1,0 0,0-1,1 0,0-1,3 2,-10-8,1 1,0-1,0 1,0-2,0 1,0 0,0-1,0 0,1 0,-1 0,0-1,1 0,-1 0,0 0,1-1,-1 0,0 0,0 0,1-1,-1 1,0-1,0 0,-1-1,1 1,0-1,-1 0,3-2,6-7,-1-1,0 0,-1-1,-1 0,0 0,-1-1,-1-1,6-13,-3 8,-3 7,0-1,-1 0,-1-1,0 1,-1-1,-1-1,2-13,-6 12</inkml:trace>
  <inkml:trace contextRef="#ctx0" brushRef="#br0" timeOffset="2670.375">3134 1263,'28'2,"0"-1,1-2,-1 0,0-2,0-1,0-2,0 0,-1-2,19-8,-36 13,0 0,-1-1,1-1,-1 0,0 0,0 0,-1-1,1-1,-1 1,0-2,-1 1,0-1,0 0,-1 0,0 0,0-1,-1 0,2-6,15-66,-22 79,1-1,-1 1,-1 0,1 0,0 0,-1 0,1-1,-1 1,1 0,-1 0,0 0,0 0,0 0,0 0,0 1,0-1,-1 0,1 0,-1 1,1-1,-1 1,0 0,1-1,-1 1,0 0,0 0,0 0,0 0,0 0,0 0,0 1,0-1,0 1,0-1,0 1,-1 0,1 0,-5-1,0 1,0 0,0 1,-1 0,1 0,0 0,0 1,1 0,-1 0,0 0,1 1,-1 0,1 1,0 0,0-1,0 2,0-1,1 1,0 0,0 0,-4 5,-3 5,1 0,0 1,1 0,0 0,2 1,0 0,-4 13,9-24,0 0,1 0,-1 0,1 0,0 1,1-1,0 1,0-1,0 1,1-1,-1 1,2 0,-1-1,1 1,0-1,0 1,1-1,0 0,0 1,0-1,1 0,0 0,0-1,1 1,-1 0,1-1,1 0,-1 0,0 0,2 0,10 4,-1 0,1-1,0-1,0-1,1 0,0-2,0 1,0-2,1 0,-1-1,1-1,-1-1,1 0,0-2,13-2,52-14,-59 13</inkml:trace>
  <inkml:trace contextRef="#ctx0" brushRef="#br0" timeOffset="3070.561">3782 1347,'10'-11,"184"-229,-198 249,1 0,-1 0,1 0,1 0,0 0,0 0,1 1,0-1,0 1,1-1,0 1,1 2,2-9,-1 1,1-1,-1 1,1-1,0 0,0 0,0 0,1 0,-1-1,1 1,-1-1,1 0,0 0,0 0,0-1,0 1,0-1,0 0,0 0,1-1,-1 1,0-1,0 0,1 0,-1 0,0 0,1-1,-1 0,0 0,0 0,0 0,0-1,0 0,0 0,0 0,-1 0,3-1,5-6,-1 0,0-1,0 0,-1 0,0-1,-1-1,0 1,-1-1,0 0,-1-1,0 0,-1 0,0 0,-1 0,-1-1,0 0,-1 0,1-10</inkml:trace>
  <inkml:trace contextRef="#ctx0" brushRef="#br0" timeOffset="3436.935">4713 924,'-26'14,"1"0,1 2,0 1,1 2,0 0,2 1,1 1,-15 18,33-37,0 1,0-1,0 1,0 0,0 0,1-1,-1 1,1 0,0 1,0-1,0 0,0 0,0 0,1 1,-1-1,1 0,0 1,0-1,0 0,1 0,-1 1,1-1,0 0,-1 0,2 0,-1 1,0-1,1 0,-1-1,1 1,0 0,0 0,0-1,0 1,0-1,1 1,-1-1,1 0,-1 0,1 0,2 1,13 7,0 0,0-1,1-1,0-1,0-1,1 0,0-2,0 0,0-1,0-1,0-1,1 0,18-3,40-33,-65 25</inkml:trace>
  <inkml:trace contextRef="#ctx0" brushRef="#br0" timeOffset="4206.469">5080 953,'-6'18,"1"1,1 0,1 0,1 1,0-1,1 1,1-1,1 1,1-1,1 7,-2-23,-1 0,0-1,1 1,-1 0,1 0,0 0,0-1,0 1,0-1,0 1,1-1,-1 1,1-1,0 0,0 1,0-1,0 0,0 0,0 0,0-1,0 1,1 0,-1-1,1 0,-1 0,1 1,0-1,-1-1,1 1,0 0,0-1,0 1,0-1,-1 0,1 0,0 0,0 0,0-1,0 1,-1-1,1 1,0-1,0 0,-1 0,1-1,1 0,19-12,-1-1,-1-1,0-1,-1-1,-1-1,-1-1,13-17,24-24,35-41,-90 101,1 0,-1 1,1-1,-1 0,0 0,1 0,0 1,-1-1,1 0,-1 1,1-1,0 1,-1-1,1 1,0-1,0 1,0-1,-1 1,1-1,0 1,0 0,0 0,0 0,0-1,0 1,-1 0,1 0,0 0,0 0,0 0,0 0,0 1,0-1,0 0,-1 0,1 1,0-1,0 0,0 1,-1-1,1 1,0-1,0 1,-1-1,1 1,0 0,-1-1,1 1,-1 0,1 0,-1-1,1 1,-1 0,1 0,-1 0,0-1,0 1,1 0,-1 0,0 0,0 0,0 0,11 58,-12 373,1-410,2 62,-5 0,-3 0,-4 0,-3 1,-27 8,38-91,1 0,0 0,-1 0,1 0,-1 0,0-1,0 1,0 0,0-1,0 1,0-1,0 0,0 0,0 1,-1-2,1 1,0 0,-1 0,1-1,-1 1,1-1,0 0,-1 0,1 0,-1 0,1 0,-1 0,1-1,-1 1,1-1,-1 0,1 1,0-1,0 0,-1 0,1-1,0 1,-1-1,-3-6,0 1,1-1,0 0,1 0,0-1,0 1,1-1,0 0,0 0,1 0,0 0,1-1,0 1,0 0,1-1,0 1,1-1,0 1,0 0,1 0,0 0,1 0,3-9,-2 3,1 1,0-1,1 1,0 0,1 0,0 1,2 0,-1 0,1 1,1 0,1 1,-1 0,1 0,1 1,0 1,1 0,0 0,0 2,0-1,3 1,48-4,-53 11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5,'29'129,"113"272,-39-127,-102-274,-1-1,0 0,1 1,-1-1,0 0,1 1,-1-1,1 1,-1-1,1 1,-1-1,1 1,0-1,-1 1,1-1,0 1,-1 0,1-1,0 1,-1 0,1-1,0 1,-1 0,1 0,0 0,0 0,-1 0,1 0,0 0,0 0,-1 0,1 0,0 0,0 1,-1-1,1 0,0 0,-1 1,1-1,0 0,-1 1,1-1,0 1,-1-1,1 1,-1-1,1 1,-1-1,1 1,-1 0,0-1,1 1,-1-1,1 1,-1 0,0 0,0-1,0 1,1 0,-1 0,0-1,0 1,0 0,0 0,0-1,0 1,0 0,0-1,-1 1,1 1,71-197,-22 93,-4-1,25-93,-22-15,-45 197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41,'43'0,"34"-4,8-3,-5 1,-12 2,-12 0,-11 2,-9 1,-5 0,-3-3,-2-3,-5 6,-11 3,-7 1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58,'38'-4,"32"-3,9-3,1-2,-9 3,-11 2,-12 3,-3 1,-6 2,-4 1,-3 0,-7 0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6,'-20'23,"0"0,1 1,2 1,0 0,2 1,0 1,2 1,2 0,-8 24,18-47,0 1,0-1,0 0,1 0,-1 0,1 0,0 1,1-1,0 0,-1 0,2 0,-1 0,0 0,1 0,0 0,0 0,1-1,-1 1,1-1,0 0,0 1,0-1,1-1,0 1,-1 0,1-1,1 0,-1 0,0 0,1 0,-1-1,1 0,0 0,0 0,4 1,9 2,1 0,-1-1,1-1,0-1,0 0,0-2,0 0,0-1,0-1,-1-1,1 0,-1-2,1 0,-1-1,0-1,-1 0,0-1,0-1,-1-1,8-6,-17 11,5-1,0-1,-1 0,1-1,-2 0,1 0,-1-1,-1-1,1 0,-2 0,1-1,-1 0,-1 0,0 0,-1-1,0-1,-1 1,0-1,1-5,-8 10,0 0,0 0,-1 0,0 0,0 0,0 1,-1 0,-1 0,1 0,-1 0,0 1,-1-1,1 1,-1 0,0 1,-1 0,1 0,-1 0,0 1,-1 0,1 0,0 1,-1 0,0 0,0 1,-3-1,-129-18,103 21</inkml:trace>
  <inkml:trace contextRef="#ctx0" brushRef="#br0" timeOffset="3630.884">565 35,'0'-5,"-5"-1,-6-1,-6 2,-6 2,-2 1,-3 1,4 5,1 2,-1 1,5 3,9 0,12-2,5-1</inkml:trace>
  <inkml:trace contextRef="#ctx0" brushRef="#br0" timeOffset="4180.932">1 289,'0'-1,"1"0,0 0,0 0,0 0,0 0,1 0,-1 0,0 0,0 0,0 1,1-1,-1 1,0-1,1 1,-1-1,1 1,-1 0,0-1,1 1,-1 0,1 0,-1 0,0 0,1 1,-1-1,1 0,-1 0,0 1,1-1,-1 1,0-1,1 1,0 0,13 2,140-22,-14 3,-1-7,28-12,-2 0,365-54,-431 73,-58 10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4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170 227,'116'13,"40"-3,82-34,-159 24,-79 1</inkml:trace>
  <inkml:trace contextRef="#ctx0" brushRef="#br0" timeOffset="265.38">1 537,'38'5,"37"-4,10-1,-4-1,-6-5,-12-2,-11 1,-10 1,-7 2,-5 2,-3-4,-6-1</inkml:trace>
  <inkml:trace contextRef="#ctx0" brushRef="#br0" timeOffset="797.033">282 1,'243'82,"-199"-68,-22-8,1 1,-1 1,0 0,-1 2,0 1,0 1,-1 0,-1 2,8 6,-22-14,0-1,0 1,-1 0,1 0,-1 1,-1-1,1 1,-1 0,-1 0,1 0,-1 0,0 1,-1-1,0 0,0 1,0-1,-1 1,0-1,-1 1,1-1,-1 1,-1-1,0 0,0 1,0-1,-1 0,0 0,-4 6,-12 16,-2-2,-1 0,-1-1,-1-1,-1-1,-1-2,-2 0,-6 2,-171 113,171-93,23-22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0,'5'101,"5"0,14 59,-7-50,13 98,-3-102,-27-105,0-1,1 1,-1 0,0-1,0 1,1-1,-1 1,0-1,1 1,-1-1,0 1,1-1,-1 1,1-1,-1 1,1-1,-1 0,1 1,-1-1,1 0,-1 0,1 1,0-1,-1 0,1 0,-1 0,1 0,0 0,-1 1,1-1,0 0,-1-1,1 1,-1 0,1 0,0 0,-1 0,1 0,-1-1,1 1,0 0,-1 0,1-1,-1 1,1 0,-1-1,1 1,-1-1,0 1,1-1,-1 1,1-1,-1 1,0-1,1 1,-1-1,0 0,21-38,-18 32,154-387,-85 183,-69 187</inkml:trace>
  <inkml:trace contextRef="#ctx0" brushRef="#br0" timeOffset="271.344">621 621,'-4'34,"-3"15,1 5,1-3,2-9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1 255,'29'0,"28"-5,10-1,-2 0,-2 1,-7 2,-9 0,-7-3,-6-1,-3 1,-3 1,-1 2,-5 1</inkml:trace>
  <inkml:trace contextRef="#ctx0" brushRef="#br0" timeOffset="245.001">199 1,'10'38,"3"28,-1 7,-2-5,-3-8,-8-10,-3-8,-1-7,5-10,2-3,2-7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452 143,'0'569,"0"-559,0-1,-1 1,-1 0,1 0,-1-1,-1 1,0-1,0 0,-1 1,-4 5,-2 0</inkml:trace>
  <inkml:trace contextRef="#ctx0" brushRef="#br0" timeOffset="302.827">1 200,'43'-14,"43"-10,17-6,0 3,-8 1,-11 5,-9 6,-8 0,-11 4,-10 3,-8 2,-6 4,-8 6,-8 7,-7 2</inkml:trace>
  <inkml:trace contextRef="#ctx0" brushRef="#br0" timeOffset="767.594">1016 623,'-4'10,"-3"17,1 9,1 4,-3-6,-1-4,2-1,2-2,1 0,2 0,1-10,1-7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34,'0'109,"5"-1,4 1,13 39,16 16,-22-99,-16-64,0-1,0 1,0-1,1 1,-1 0,0-1,1 1,-1-1,0 1,1-1,-1 0,1 1,-1-1,1 1,-1-1,1 0,-1 1,1-1,-1 0,1 1,-1-1,1 0,0 0,-1 0,1 0,-1 0,1 1,0-1,-1 0,1 0,0 0,-1-1,1 1,-1 0,1 0,0 0,-1 0,1 0,-1-1,1 1,-1 0,1-1,-1 1,1 0,-1-1,1 1,-1-1,1 1,-1 0,1-1,-1 1,0-1,1 0,-1 1,0-1,0 1,1-1,-1 1,0-1,0 0,0 1,0-1,0 1,21-42,-20 39,54-139,-30 74,2 1,3 1,3 1,24-33,46-65,-94 142</inkml:trace>
  <inkml:trace contextRef="#ctx0" brushRef="#br0" timeOffset="451.379">480 598,'165'-32,"-165"32,1 0,0 0,0 0,0 0,-1 0,1 0,0 0,0 0,-1 0,1 0,0 0,0 0,-1 1,1-1,0 0,-1 0,1 1,0-1,-1 1,1-1,0 1,-1-1,1 1,-1-1,1 1,-1-1,1 1,-1 0,1-1,-1 1,0 0,1-1,-1 1,0 0,0-1,1 1,-1 0,0 0,0-1,0 1,0 0,0 0,0-1,0 1,0 0,0 0,-1-1,1 1,0 0,0 0,-1-1,1 1,0 0,-1-1,1 1,-1 0,1-1,-1 1,1-1,-1 1,1 0,-32 39,31-39,-11 12,-49 65,59-75,1 0,-1 0,1 0,0 0,0 0,1 0,-1 0,1 1,0-1,-1 0,1 0,1 1,-1-1,0 0,1 0,-1 0,1 0,0 0,0 1,1-1,-1-1,0 1,1 0,0 0,0-1,0 1,0 0,2 1,5 2,1-1,0 0,1 0,-1-1,1 0,0-1,0 0,1-1,-1 0,0 0,1-1,-1-1,0 0,1-1,-1 0,1-1,-1 0,0 0,0-2,0 1,-1-1,2-1,72-24,-59 23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1 283,'53'0,"22"0,3 0,-7 0,-10 0,-12 0,-8 0,-7 0,-4 0,-8-5,-7-2</inkml:trace>
  <inkml:trace contextRef="#ctx0" brushRef="#br0" timeOffset="255.112">284 0,'-5'38,"-2"28,1 7,1-5,6-8,4-10,0-8,4-7,1-5,-2-2,3-6,0-2,-2 0,-3-3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45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1 576,'38'-5,"32"-6,9-2,1 2,-9 3,-12 2,-10-2,-10 0,-6 2,-4 1,-2 2,-10 2,-9 0</inkml:trace>
  <inkml:trace contextRef="#ctx0" brushRef="#br0" timeOffset="245.453">85 943,'43'-10,"39"-7,9-2,-5-2,-8 3,-13 4,-12 5,-10 3,-8 3,-10 7,-9 3</inkml:trace>
  <inkml:trace contextRef="#ctx0" brushRef="#br0" timeOffset="499.834">85 1140,'43'0,"39"-5,14-1,-4 0,-13 1,-15 2,-13-4,-11 0,-8 0,-3 2,-8 2</inkml:trace>
  <inkml:trace contextRef="#ctx0" brushRef="#br0" timeOffset="1495.953">1102 238,'40'-8,"-1"-2,0-1,0-3,-1 0,-1-3,-1-1,0-1,-1-3,9-7,-41 27,0 0,0 0,-1-1,1 1,0 0,-1-1,0 0,1 0,-1 0,0 0,0 0,-1 0,1 0,-1 0,1-1,-1 1,0-1,-1 1,1-1,0 1,-1-1,0 3,0 1,-1-1,1 1,0-1,0 0,-1 1,1-1,0 1,-1-1,1 1,-1-1,1 1,-1 0,1-1,-1 1,1-1,-1 1,1 0,-1 0,1-1,-1 1,1 0,-1 0,0 0,1-1,-1 1,1 0,-1 0,0 0,1 0,-1 0,0 0,1 0,-1 0,1 1,-1-1,0 0,1 0,-1 0,1 1,-1-1,0 0,1 1,-1-1,1 0,-1 1,1-1,0 1,-1-1,1 1,-1-1,1 1,0-1,-1 1,-26 26,15-1,1 1,1-1,1 1,2 1,1 0,0 0,2 0,2 1,0-1,2 1,1-1,5 26,-4 19,-2 357,-4-368,-4 1,-2-1,-14 45,23-98,-1 0,0-1,-1 1,1-1,-2 0,1 1,-1-2,0 1,-1 0,0-1,0 0,-1 0,1 0,-2-1,1 0,-1 0,1 0,-2-1,1 0,-1 0,1-1,-1 0,0-1,-3 1,0-2,0 1,0-2,-1 1,1-1,0-1,0 0,-1-1,1 0,0-1,0 0,0-1,0 0,0 0,1-1,-1-1,1 0,0 0,1-1,-1 0,-6-6,12 9,1 0,0 1,0-1,0-1,0 1,0 0,1-1,-1 1,1-1,0 0,0 0,1 0,-1 0,1 0,0 0,0 0,0 0,0 0,1-1,0 1,0 0,0 0,0-1,1 1,-1 0,1 0,0-1,1 1,-1 0,2-2,71-113,-29 74,2 2,2 3,1 1,3 3,1 2,1 2,1 3,2 2,60-18,67-10,-184 55,1-1,-1 1,1 0,-1 0,1 0,-1 0,1 0,-1 0,1 0,-1 0,1 1,-1-1,0 0,1 1,-1 0,1-1,-1 1,0 0,0-1,1 1,-1 0,0 0,0 0,0 0,0 0,0 0,0 1,0-1,0 0,-1 0,1 1,0-1,-1 0,1 1,-1-1,1 1,-1-1,0 1,0-1,1 2,-9 68,3-45,3-15,1 119,7-112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0 428,'24'0,"17"0,8 0,-2 0,-2 0,-5 0,-4 0,-4 0,-2 0,-1 0,-2-5,1-1,-1 0,0 1,1 2,0 1,-5 0</inkml:trace>
  <inkml:trace contextRef="#ctx0" brushRef="#br0" timeOffset="225.971">0 711,'39'0,"31"0,14 0,-3 0,-10 0,-13 0,-11 0,-14 0</inkml:trace>
  <inkml:trace contextRef="#ctx0" brushRef="#br0" timeOffset="1346.39">1242 33,'0'34,"0"25,0 12,0-1,0-7,0-11,0-8,0-7,0-6,0-2,0-2,0-1,0 1,0-1,-5-3,-1-7</inkml:trace>
  <inkml:trace contextRef="#ctx0" brushRef="#br0" timeOffset="1596.588">790 146,'48'-14,"40"-10,15-1,-1 4,-8 1,-16 4,-10 4,-13 4,-11 4,-8 3,-5 5,-8 3</inkml:trace>
  <inkml:trace contextRef="#ctx0" brushRef="#br0" timeOffset="2066.416">1552 428,'212'79,"-210"-78,1 0,-1 0,1 1,-1-1,0 1,0 0,1 0,-1-1,0 1,-1 1,1-1,0 0,-1 0,1 1,-1-1,0 1,1-1,-1 1,-1 0,1-1,0 1,-1 0,1 0,-1-1,0 1,0 0,0 0,0-1,0 1,-1 0,1 0,-1 0,0-1,1 1,-1-1,-1 1,1 0,0-1,-1 0,1 1,-1-1,0 0,1 0,-1 0,0 0,-1 0,1 0,-2 1,-196 139,199-142,0 1,0 0,0-1,0 1,0 0,0 0,0 0,0 0,1 0,-1 0,0 0,1 0,-1 0,0 0,1 1,-1-1,1 0,0 0,-1 0,1 1,0-1,0 0,0 0,0 1,0-1,0 0,0 1,0-1,0 0,1 0,-1 1,1-1,-1 0,1 0,-1 0,1 0,-1 0,1 1,0-1,0 0,0-1,-1 1,1 0,0 0,0 0,0 0,0-1,1 1,-1 0,0-1,0 1,0-1,0 1,1-1,0 0,74 11,-46-13,-1-2,1 0,-1-3,0 0,21-9,-42 13,16-4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3.5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1835,'112'-191,"8"5,9 5,7 7,43-35,-8 34,-57 59,88-114,-196 221,-1 5,-1 0,-1-1,1 0,-1 0,0 0,0 0,0-1,-1 1,1-1,-1 1,-1-1,1 0,0-3,-3 8,0 0,-1 0,1 0,0 1,0-1,0 0,0 1,-1-1,1 1,0-1,0 1,-1 0,1 0,0-1,-1 1,1 0,-1 0,1 0,0 0,-1 1,1-1,0 0,-1 0,1 1,0-1,0 1,-1-1,1 1,0 0,0-1,0 1,0 0,0 0,0 0,0 0,0 0,0 0,0 0,0 0,1 0,-1 1,-33 22,0-2,-1-1,-1-1,-1-2,-4-1,-84 36,124-53,0 0,-1 0,1 0,0 1,0-1,0 1,0-1,0 1,0-1,0 1,0-1,0 1,0 0,0 0,0 0,0-1,0 1,1 0,-1 0,0 0,1 0,-1 0,1 0,-1 0,1 1,-1-1,1 0,0 0,-1 0,1 0,0 1,0-1,0 0,0 0,0 0,0 1,1-1,-1 0,0 0,0 0,1 0,-1 0,1 0,-1 1,1-1,-1 0,1 0,0 0,0-1,-1 1,1 0,0 0,0 0,1 0,58 42,-54-40,28 16,4 2,0 2,-2 1,0 2,13 13,-48-38,-1 0,0 0,1 1,0-1,-1 0,1 0,0 0,-1 0,1 0,0 0,0 0,0 0,0 0,0-1,0 1,0 0,0 0,0-1,1 1,-1-1,0 1,0-1,1 1,-1-1,0 0,0 0,1 0,-1 0,0 0,1 0,-1 0,0 0,1 0,-1 0,0-1,0 1,1 0,-1-1,0 0,0 1,0-1,0 1,0-1,0 0,0 0,0 0,0 0,0 0,0 0,2-13,-1 0,0-1,-1 1,-1-1,0 0,-1 1,-1-1,0 1,-1 0,0 0,-1 0,-3-4,2 2,0 1,-2 0,0 0,0 1,-2 0,1 0,-2 1,-4-5,11 13,-2 0,1 0,0 1,-1-1,0 1,0 0,0 0,-1 1,1-1,-1 1,0 1,0-1,0 1,0 0,0 0,-1 1,1 0,-1 0,1 0,0 1,-1 0,-1 0,-10 4</inkml:trace>
  <inkml:trace contextRef="#ctx0" brushRef="#br0" timeOffset="374.912">1694 1,'-16'4,"0"2,1 0,0 1,0 1,1 0,0 1,0 0,1 1,0 1,1 0,0 1,1 0,0 0,1 2,0-1,1 1,1 0,0 1,1 0,1 0,-1 4,5-10,1-1,0 1,1-1,-1 1,2 0,-1-1,1 1,1 0,0-1,0 1,0-1,1 0,0 0,1 0,0 0,0-1,0 1,1-1,1 0,-1 0,2 0,2 4,1-1,0 0,1 0,0-1,0-1,1 0,0-1,1 0,-1 0,1-2,1 1,9 1,-3-4,0-1,0-1,1 0,-1-2,0-1,0 0,1-1,-2-1,1-1,0-1,-1-1,0 0,-1-2,1 0,-2-1,1 0,-2-2,1 0,-2-1,1 0,-2-2,10-10,-18 19,0 1,-1-1,0 0,0 0,0 0,0-1,-1 0,0 1,-1-2,1 1,-2 0,1-1,-1 1,0-1,0 0,-1 0,0 1,0-1,-1 0,0 0,-1 0,1 0,-2 0,1 0,-1 1,0-1,-1 0,1 1,-2 0,1-1,-1 1,0 1,-2-4,-5 0,-1 1,0 0,-1 0,1 1,-1 1,-1 0,0 1,0 1,0 0,0 1,-1 0,1 1,-1 0,-13 1,-13-3</inkml:trace>
  <inkml:trace contextRef="#ctx0" brushRef="#br0" timeOffset="716.985">1185 227,'33'-8,"1"2,0 2,-1 1,1 1,0 2,0 2,0 1,2 1,-18-2,280 12,82-14,-141-2,-35 2,-163 16,-30-4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9.9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1753,'88'-169,"-39"101,59-82,82-84,122-120,64-86,-333 370,-62 77,-301 155,235-142,85-20,1 0,-1 0,0 0,1 0,-1 0,0 0,1 0,-1 0,0 1,1-1,-1 0,0 0,1 0,-1 0,0 1,1-1,-1 0,0 0,0 1,1-1,-1 0,0 1,0-1,0 0,1 1,-1-1,0 0,0 1,0-1,0 0,0 1,0-1,0 0,0 1,0-1,0 0,0 1,0-1,0 1,0-1,0 0,0 1,0-1,0 0,0 1,0-1,-1 0,1 1,0-1,0 0,0 1,-1-1,1 0,0 0,0 1,-1-1,1 0,0 0,-1 0,1 1,0-1,-1 0,1 0,0 0,-1 0,1 0,35 17,-30-15,64 26,-36-16,0 1,-1 3,-1 0,27 19,38 28,-95-62,-1-1,1 1,-1-1,1 0,0 1,-1-1,1 0,0 0,0 1,-1-1,1 0,0 0,-1 0,1 0,0 0,0 0,-1 0,1 0,0 0,-1-1,1 1,0 0,-1 0,1-1,0 1,-1 0,1-1,0 1,-1 0,1-1,-1 1,1-1,-1 1,1-1,-1 0,1 1,-1-1,1 1,-1-1,0 0,1 1,-1-1,0 0,0 1,0-1,1 0,-1 1,0-1,0 0,0 0,0 1,0-1,0 0,0 0,-1 1,1-1,0 0,0 1,0-1,-1 0,1 0,-2-52,-1 26,-2 0,0 0,-2 0,-1 1,-1 0,-1 0,-13-22,-58-86,64 125,13 15</inkml:trace>
  <inkml:trace contextRef="#ctx0" brushRef="#br0" timeOffset="372.435">1835 31,'-39'5,"0"2,0 2,1 1,0 2,-12 7,41-17,0 2,1 0,-1 0,1 0,0 1,1 0,-1 0,1 1,0 0,0 1,1-1,0 1,0 0,1 1,-1 0,2-1,-1 2,1-1,0 0,1 1,0 0,0 0,1 0,0 0,1 0,0 0,0 0,1 0,0 1,1-1,0 0,0 0,1 0,0 0,1 0,2 5,-1-6,1 0,0-1,1 1,0-1,0-1,0 1,1-1,0 0,0 0,1-1,0 0,0 0,0-1,0 0,0-1,1 1,0-2,0 1,5 0,7 1,0-1,0-1,0-1,0-1,0-1,0-1,0 0,3-2,-10 0,0 0,0-1,0 0,-1-1,1 0,-1-1,-1-1,0 0,0-1,0 0,-1-1,0 0,-1-1,0 0,-1 0,-1-1,1 0,-2-1,0 0,0 0,-1-1,-1 1,0-1,-1-1,0 1,-2 0,1-1,-2 0,0 1,0-9,-2 17,0-1,-1 0,1 1,-1-1,0 1,-1-1,0 1,0 0,0 0,-1 0,1 1,-2-1,1 1,0 0,-1 0,0 0,0 1,0 0,-1 0,0 0,1 0,-1 1,-1 0,1 0,0 1,-3-1,-15-3</inkml:trace>
  <inkml:trace contextRef="#ctx0" brushRef="#br0" timeOffset="704.866">1214 172,'116'20,"-86"-19,192 9,107-14,108-24,-331 23,-89-1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113 227,'59'21,"176"-15,69-34,-171 33,-116 2</inkml:trace>
  <inkml:trace contextRef="#ctx0" brushRef="#br0" timeOffset="281.604">1 481,'43'0,"43"0,12 0,-6 0,-14 0,-16 0,-13 0,-10 0,-7 0,-4 0,-2 0,-1 0,0 0,1 0,1-5,-5-1</inkml:trace>
  <inkml:trace contextRef="#ctx0" brushRef="#br0" timeOffset="746.744">480 1,'51'44,"138"39,-88-45,-9 23,-90-59,0 1,0-1,0 1,0 0,0-1,0 1,-1 0,0 0,1 0,-1 1,0-1,-1 0,1 0,0 0,-1 1,0-1,0 0,0 1,0-1,0 0,-1 1,1-1,-1 0,0 0,0 0,0 0,-1 0,1 0,-1 0,1 0,-1 0,-1 0,-9 12,-2 0,1-1,-2-1,0 0,-1-1,0 0,0-2,-18 9,-24 18,3-3,39-26,0 1,0 1,1 0,0 0,1 2,0 0,1 1,1 0,0 0,0 2,1-1,1 2,1-1,0 2,2 5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0 368,'53'-5,"27"-2,5 1,-8 1,-12 2,-12 0,-10 2,-8 1,-5 5,-7 1</inkml:trace>
  <inkml:trace contextRef="#ctx0" brushRef="#br0" timeOffset="216.925">29 678,'43'-5,"34"-1,13 0,-4-4,-12 0,-13 2,-8 2,-8 2,-7 2,-5 1,-8 1</inkml:trace>
  <inkml:trace contextRef="#ctx0" brushRef="#br0" timeOffset="579.353">1270 1,'-28'359,"29"-68,-13-239,6-52</inkml:trace>
  <inkml:trace contextRef="#ctx0" brushRef="#br0" timeOffset="828.473">876 1,'38'0,"37"0,15 0,-2 0,-8 0,-7 0,-11 0,-7 0,-8 0,-2 0,-4 0,-4 0,-4 0,-2 0,-8 0</inkml:trace>
  <inkml:trace contextRef="#ctx0" brushRef="#br0" timeOffset="1435.196">1581 481,'31'0,"-8"-2,0 2,0 1,0 1,-1 0,1 2,-1 1,15 5,-36-10,0 0,1 0,-1 1,0-1,0 0,0 1,0-1,0 1,0 0,0-1,0 1,0 0,0 0,0-1,0 1,-1 0,1 0,0 0,0 0,-1 0,1 0,-1 0,1 0,-1 0,1 0,-1 1,0-1,0 0,1 0,-1 0,0 0,0 1,0-1,0 0,0 0,-1 0,1 1,0-1,0 0,-1 0,1 0,-1 0,1 0,-1 0,1 0,-1 0,0 0,0 0,1 0,-1 0,0 0,0 0,0-1,0 1,-56 43,54-42,-6 3,-1 0,2 1,-1 1,1-1,0 1,0 1,1 0,-1 0,2 0,0 1,0-1,0 2,1-1,0 0,1 1,-3 8,7-15,0 0,0 0,1-1,-1 1,1 0,-1-1,1 1,0 0,0-1,0 1,1-1,-1 0,0 1,1-1,0 0,-1 0,1 0,0 0,0 0,0 0,0 0,0-1,1 1,-1-1,1 1,-1-1,1 0,-1 0,1 0,0 0,83 16,10-38,-75 17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1 120,'0'0,"1"-1,-1 1,0 0,1 0,-1-1,1 1,-1 0,1 0,-1 0,1 0,-1 0,0 0,1 0,-1-1,1 1,-1 1,1-1,-1 0,1 0,-1 0,1 0,-1 0,1 0,-1 0,1 1,-1-1,0 0,1 0,-1 1,1-1,-1 0,0 1,1-1,-1 0,0 1,1-1,-1 0,0 1,0-1,1 1,-1-1,0 0,0 1,0-1,0 1,0-1,1 1,-1-1,0 1,0-1,0 1,0-1,0 1,0-1,-1 1,1-1,0 1,0-1,0 0,0 1,124 484,-76-320,-48-164,-1 0,1-1,0 1,1 0,-1 0,0 0,0 0,0-1,0 1,1 0,-1 0,0 0,0-1,1 1,-1 0,1-1,-1 1,1 0,-1-1,1 1,-1 0,1-1,0 1,-1-1,1 1,0-1,-1 1,1-1,0 0,0 1,0-1,-1 0,1 0,0 1,0-1,0 0,-1 0,1 0,0 0,0 0,0 0,0 0,-1-1,1 1,0 0,0 0,0 0,-1-1,1 1,0-1,0 1,-1 0,1-1,0 1,-1-1,1 0,-1 1,1-1,-1 1,1-1,-1 0,1 1,-1-1,1 0,-1 0,52-155,-17 55,12-34,-6-2,2-36,-33 93,-10 69</inkml:trace>
  <inkml:trace contextRef="#ctx0" brushRef="#br0" timeOffset="286.055">706 599,'-10'34,"-3"15,1 5,2-2,8-10,5-13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0 122,'8'177,"29"166,-26-256,17 74,-28-157,0-1,1 1,-1-1,1 1,0-1,0 0,0 1,1-1,-1 0,1 0,0 0,0 0,0 0,0 0,0-1,0 1,1-1,-1 1,1-1,2 2,27-42,-11-3,30-58,-4-1,10-42,98-323,-137 409,-12 42</inkml:trace>
  <inkml:trace contextRef="#ctx0" brushRef="#br0" timeOffset="464.047">677 715,'5'4,"1"8,0 5,-1 5,-1 4,-7-3,-2-1,-1 2,2 0,0 2,2 1,0-5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6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23 215,'0'686,"-23"-521,24-165,-1 0,1-1,-1 1,0 0,1 0,-1 0,1 0,-1 0,1 0,-1 0,0 0,1 0,-1 1,1-1,-1 0,1 0,-1 0,0 0,1 0,-1 1,1-1,-1 0,0 0,1 1,-1-1,0 0,0 1,1-1,-1 0,0 1,1-1,-1 1,0-1,0 0,0 1,0-1,1 1,-1-1,0 0,0 1,0-1,0 1,0-1,0 1,0-1,0 0,0 1,0-1,0 1,0-1,-1 1,1-1,0 0,0 1,0-1,-1 1,1-1,0 0,0 1,-1-1,1 0,0 1,-1-1,31-31,-21 20,27-25,2 1,1 2,1 1,2 3,1 1,1 2,1 2,1 3,41-14,-83 32,2 1,-1-1,0 1,0 0,1 0,-1 1,1-1,-1 1,1 0,-1 1,1-1,0 1,-1 1,1-1,0 1,-1 0,1 0,-1 0,1 1,-1 0,1 0,-1 0,0 1,0-1,0 1,-1 1,1-1,-1 1,0-1,0 1,0 1,0-1,0 1,-2 0,1 1,-1-1,-1 1,1 0,-1 0,0-1,0 1,-1 0,1 0,-1 0,-1 0,1 0,-1 0,0 0,0-1,-1 1,0 0,0-1,0 1,-1-1,1 0,-1 1,-1-1,-2 3,-99 108,87-100,-1-1,0-1,-1-1,-1-1,0 0,0-2,-1 0,-1-2,0 0,0-1,0-2,-1 0,1-2,-1 0,0-2,0 0,-6-2,26 0,0 1,0-1,0 0,1 0,-1 0,0 0,0-1,1 0,-1 1,1-1,0-1,0 1,-1 0,1-1,1 1,-1-1,0 0,1 0,-1 0,1-1,0 1,0 0,0-1,1 1,-1-1,1 0,0 1,0-1,0 0,0 0,0-2,-1-18</inkml:trace>
  <inkml:trace contextRef="#ctx0" brushRef="#br0" timeOffset="786.996">1010 920,'-1'1,"0"0,0 0,0 1,-1-1,1 0,0 1,1-1,-1 1,0-1,0 1,1 0,-1-1,1 1,-1 0,1-1,0 1,0 0,-1-1,1 1,0 0,1-1,-1 1,0 0,0 0,1-1,-1 1,1-1,-1 1,1 0,0-1,0 1,0-1,0 1,0-1,0 0,0 1,0-1,0 0,0 0,1 0,-1 0,1 0,-1 0,1 0,-1 0,1-1,-1 1,1-1,0 1,-1-1,1 1,0-1,-1 0,1 0,0 0,0 0,16-4,-1-1,-1-1,1 0,-1-2,0 1,-1-2,0 0,0-1,4-5,15-7,-20 12,-14 8,1 1,0-1,1 1,-1-1,0 1,0-1,1 1,-1 0,1 0,-1 0,1-1,-1 1,1 1,0-1,-1 0,1 0,0 1,0-1,0 1,0-1,-1 1,1 0,0 0,0 0,0 0,0 0,0 0,0 0,0 1,-1-1,1 1,0-1,0 1,0 0,-1 0,1-1,0 1,-1 0,1 1,-1-1,1 0,0 2,1 6,1 0,0 0,0-1,1 1,0-1,0 0,1 0,0-1,1 0,-1 0,1 0,1-1,-1 0,1 0,0-1,0 0,8 4,-12-8,7 3,0 0,1 0,-1-1,1-1,0 0,0 0,0-2,0 1,0-1,0-1,0 0,0-1,0 0,0-1,2-1,18-14,-1-1,0-2,-2-1,0-1,-2-2,0-1,-2 0,-1-2,-1-1,-2-1,0-1,-3-1,11-24,-3 12,-2-1,-1-2,-4 0,-1-1,-2-1,-2 0,-3-1,-1-1,-1-25,-8 69,0 0,0 0,-1 0,0 0,-1 0,0 0,0 0,0 0,-1 0,0 0,0 1,0-1,-1 0,0 1,-4-5,7 11,-1-1,0 0,1 1,-1 0,0-1,1 1,-1-1,0 1,0 0,1-1,-1 1,0 0,0 0,0 0,0 0,1 0,-1 0,0 0,0 0,0 0,0 0,1 0,-1 0,0 1,0-1,1 0,-1 1,0-1,0 0,1 1,-1-1,0 1,1-1,-1 1,0-1,1 1,-1 0,1-1,-1 1,1 0,-1-1,1 1,0 0,-1 0,1-1,0 1,0 0,-1 0,1 0,0-1,0 1,0 0,-16 48,15-47,-7 46,2 0,2 0,2 0,4 46,0-28,29 175,-10-123,-16 79,-5-195,0-1,0 1,0 0,0 0,0-1,-1 1,1 0,0 0,-1-1,1 1,-1-1,0 1,0 0,0-1,1 1,-1-1,0 0,-1 1,1-1,0 0,0 1,-1-1,1 0,0 0,-1 0,1 0,-1-1,0 1,1 0,-1-1,1 1,-1-1,0 1,0-1,1 0,-1 1,0-1,1 0,-1 0,0-1,0 1,1 0,-1 0,0-1,1 1,-1-1,0 0,1 1,-1-1,1 0,-1 0,1 0,-1 0,1 0,0 0,-1 0,1-1,0 1,0 0,0-1,0 1,0-1,0 0,-48-72,39 49</inkml:trace>
  <inkml:trace contextRef="#ctx0" brushRef="#br0" timeOffset="1018.324">1688 525,'48'0,"39"0,11 0,-3 0,-7 0,-9 0,-9-5,-6-1,-5 0,-7 1,-4 1,-9 2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9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0 540,'509'0,"-485"0</inkml:trace>
  <inkml:trace contextRef="#ctx0" brushRef="#br0" timeOffset="246.58">57 822,'38'9,"27"0,8-4,1-1,-8-2,-10-1,-10-5,-7-3,-12 0</inkml:trace>
  <inkml:trace contextRef="#ctx0" brushRef="#br0" timeOffset="1550.149">875 964,'-13'27,"13"-28,0 1,0 0,0-1,0 1,0 0,0-1,0 1,0 0,0 0,-1-1,1 1,0 0,0-1,0 1,0 0,-1 0,1-1,0 1,0 0,0 0,-1-1,1 1,0 0,0 0,-1 0,1-1,0 1,0 0,-1 0,1 0,0 0,-1 0,1 0,0 0,-1 0,1 0,0 0,-1 0,1 0,0 0,-1 0,1 0,0 0,0 0,-1 0,1 0,0 0,-1 0,1 0,0 1,-1-1,3-18,1 1,0-1,1 1,0 0,2 0,0 1,1 0,0 0,1 0,5-6,4-6,1 1,1 0,1 2,1 0,1 1,1 1,1 1,2 1,12-7,-37 27,0-1,0 1,1 0,-1-1,0 1,1 0,-1 0,0 0,1 0,0 0,-1 0,1 1,-1-1,1 1,0-1,0 1,-1-1,1 1,0 0,0 0,-1 0,1 0,0 0,0 0,-1 0,1 1,0-1,0 1,-1-1,1 1,0 0,-1-1,1 1,-1 0,1 0,-1 0,1 0,-1 0,0 1,0-1,1 0,-1 1,0-1,0 1,0-1,-1 1,1-1,0 1,0 0,-1-1,1 1,-1 0,0 0,1-1,-1 2,2 18,-1 1,-1-1,-1 1,0-1,-2 0,-1 1,-6 19,8-30,3 46,-1-56,1 0,-1 1,1-1,-1 0,1 0,-1-1,1 1,0 0,0 0,-1 0,1 0,0 0,0-1,0 1,0 0,0-1,0 1,0-1,0 1,0-1,0 1,0-1,0 0,0 0,0 1,0-1,1 0,-1 0,0 0,0 0,0 0,0 0,0-1,1 1,-1 0,0 0,0-1,0 1,0-1,0 1,0-1,0 0,0 1,0-1,0 0,-1 1,1-1,0-1,150-120,-73 49,101-78,-179 150,1 0,0 1,-1-1,1 0,0 0,0 1,-1-1,1 1,0-1,0 1,0-1,0 1,0-1,-1 1,1 0,0-1,0 1,0 0,0 0,0 0,0 0,0 0,0 0,0 0,0 0,0 0,0 0,0 0,0 1,0-1,0 0,0 1,0-1,0 1,0-1,-1 1,1-1,0 1,0 0,-1-1,1 1,0 0,-1 0,1-1,0 1,-1 0,0 0,1 0,-1 0,1 0,-1 0,0 0,0 0,1 0,-1 0,0 0,0 0,0 0,-7 60,-17 3,-15 74,39-136,1 1,-1 0,0-1,1 1,0 0,-1-1,1 1,0-1,1 1,-1-1,0 1,1-1,-1 0,1 0,0 0,-1 0,1 0,0 0,0 0,1 0,-1-1,0 1,1-1,-1 0,0 0,1 0,-1 0,1 0,0 0,-1-1,1 1,0-1,-1 1,1-1,0 0,0 0,-1-1,1 1,0 0,-1-1,1 0,0 0,-1 0,1 0,-1 0,2-1,20-4</inkml:trace>
  <inkml:trace contextRef="#ctx0" brushRef="#br0" timeOffset="4863.167">2342 511,'-9'-3,"-1"0,0 1,0 0,1 0,-2 1,1 0,0 1,0 0,0 0,0 1,0 1,0 0,0 0,0 1,1 0,-1 1,1 0,0 0,0 1,0 0,1 0,0 1,0 1,0-1,1 1,0 0,0 1,1 0,-1 0,2 0,-1 1,1 0,1 0,0 0,0 0,1 1,0-1,0 1,1 0,1 0,-1 0,2 0,-1 0,1 2,0-9,1 0,-1 1,0-1,1 0,0 1,-1-1,1 0,1 0,-1 0,0 1,1-1,-1-1,1 1,0 0,0 0,0-1,1 1,-1-1,0 1,1-1,0 0,-1 0,1 0,0-1,0 1,0-1,0 1,0-1,1 0,-1 0,0-1,1 1,-1-1,1 1,5-1,-1 1,0-1,1-1,-1 0,0 0,1 0,-1-1,0 0,0-1,0 0,-1 0,1-1,2-1,16-13,-1-2,0 0,-2-2,0 0,3-7,8-6,57-59,-88 94,-1 0,0 0,0 0,1 1,-1-1,0 0,0 1,0-1,1 1,-1 0,0 0,0 0,0 0,0 0,0 0,-1 0,1 1,0-1,-1 1,1-1,0 1,-1 0,0 0,1-1,-1 1,0 0,0 0,0 0,0 0,-1 1,1-1,0 0,-1 0,0 0,1 1,-1-1,0 0,0 0,0 0,0 1,-1-1,1 0,-1 0,0 3,4 12,36 216,-33-176,-1-1,-3 1,-6 51,5-96,-2 1,0-1,0 0,-1 0,0-1,-1 1,-1 0,0-1,0 0,-1 0,-1 0,0 0,0-1,-1 0,0 0,-1-1,0 0,0 0,-1-1,0 0,-1-1,0 1,0-2,0 0,-1 0,0-1,0 0,0-1,-1 0,1-1,-1 0,0-1,-9 1,18-3,0 0,-1 0,1-1,0 1,0-1,0 0,0 0,0 0,0 0,0-1,0 1,0-1,1 0,-1 0,1 0,-1 0,1 0,0 0,-1-1,1 1,0-1,1 1,-1-1,0 0,1 0,0 1,-1-1,1 0,0-1,1 1,-1-2,-1-4,1 1,0-1,0 1,1-1,0 1,1 0,0-1,0 1,1-1,0 1,2-4,7-12,1 1,2 0,0 1,1 0,1 1,1 1,1 1,1 0,0 2,1 0,1 1,1 1,0 1,13-6,64-17,-82 38</inkml:trace>
  <inkml:trace contextRef="#ctx0" brushRef="#br0" timeOffset="7561.413">3105 258,'24'314,"-24"-267,-3 1,-2-1,-1-1,-3 1,-3 5,-6 25,15-56,-1-1,-1 1,-1-1,0-1,-2 1,0-1,-8 11,6-15</inkml:trace>
  <inkml:trace contextRef="#ctx0" brushRef="#br0" timeOffset="8096.58">2851 371,'49'-19,"0"3,1 2,0 2,1 3,1 1,4 3,-26 0,0 2,1 1,0 1,-1 2,1 1,-1 1,1 2,-1 1,-1 1,1 1,1 3,-28-10,0 1,0-1,-1 1,1 0,-1 0,0 0,1 0,-1 0,0 0,0 0,0 1,0-1,-1 1,1 0,-1-1,1 1,-1 0,0 0,0 0,0 0,-1 0,1 0,-1 0,1 0,-1 0,0 0,0 0,-1 0,1 1,-1-1,1 0,-1 0,0 0,0-1,0 1,0 0,-1 0,1 0,-1-1,0 1,0-1,0 0,0 1,0-1,0 0,-1 0,0 1,-32 29,-1-1,-2-2,-1-2,-1-1,-1-2,-2-2,-13 4,44-21,0 1,0 0,1 1,0 0,0 0,1 1,0 1,-6 5,15-10,1 0,-1 0,1 0,0 0,0 0,0 0,1 0,-1 0,1 0,0 0,0 0,0 0,1-1,-1 1,1 0,0-1,0 0,0 1,1-1,-1 0,1 0,0 0,0 0,0-1,0 1,0-1,0 1,1-1,-1 0,1-1,-1 1,3 0,1 3,242 183,-222-144,14 9,-24-47</inkml:trace>
  <inkml:trace contextRef="#ctx0" brushRef="#br0" timeOffset="8594.908">4261 314,'-19'9,"1"1,-1 1,2 0,-1 1,2 1,0 1,0 0,1 1,1 1,1 0,0 1,1 1,1-1,0 2,2 0,0 0,-3 11,11-25,0 0,1 0,-1 0,1 1,0-1,1 0,-1 0,1 0,0 0,0 0,1 0,-1-1,1 1,0 0,1-1,-1 1,1-1,-1 1,2-1,-1 0,0-1,1 1,-1 0,1-1,0 0,0 0,1 0,-1 0,0-1,1 0,0 0,-1 0,1 0,0-1,0 1,0-2,0 1,0 0,0-1,2 0,14 2,1-2,0 0,-1-1,1-1,0-1,-1-2,0 0,0-1,0 0,-1-2,0-1,-1 0,0-1,0-2,-1 1,0-2,-1-1,5-5,-7 9,-1-1,0 0,-1 0,0-2,-1 1,-1-2,0 1,-1-1,0-1,-1 0,0-1,-2 1,0-1,0-1,-2 1,0-1,-1 0,-1-1,0-1,-3 14,0-1,0 1,-1 0,0-1,0 1,0 0,-1 0,0 0,0 0,0 0,0 0,-1 1,0-1,0 1,0-1,-1 1,1 0,-1 1,0-1,0 0,0 1,0 0,-1 0,0 0,1 1,-1 0,0 0,0 0,0 0,0 1,-3-1,-9-1,1 0,-1 1,1 1,-1 0,0 1,0 1,1 1,-1 0,-7 3,-21 6,7 0</inkml:trace>
  <inkml:trace contextRef="#ctx0" brushRef="#br0" timeOffset="8917.252">3923 597,'311'-98,"-306"95,1 1,-1 0,0 0,1 1,-1 0,1 0,-1 0,1 0,0 1,-1 0,1 0,0 1,-1-1,1 1,-1 1,1-1,-1 1,1 0,-1 0,0 0,0 1,0 0,0 0,-1 0,2 1,14 11,0-1,1-1,0-2,1 0,0-1,1-1,0-1,14 3,-18-6</inkml:trace>
  <inkml:trace contextRef="#ctx0" brushRef="#br0" timeOffset="11581.884">4911 568,'-172'215,"355"-367,-182 151,0 0,0-1,0 1,0 0,0-1,1 1,-1 0,1 0,-1 0,1 0,-1 0,1 1,-1-1,1 0,0 1,-1-1,1 1,0-1,0 1,-1 0,1 0,0 0,0 0,0 0,-1 0,1 0,0 1,0-1,-1 1,1-1,0 1,-1 0,1 0,-1-1,1 1,-1 0,1 0,-1 0,1 1,-1-1,0 0,0 1,0-1,0 0,0 1,0-1,0 1,0 0,0-1,-1 1,1 0,-1-1,1 1,-1 0,0 1,2 3,-3-4,0 1,1-1,0 0,-1 0,1 0,0 0,0 0,0 0,1 0,-1 1,0-1,1 0,-1 0,1 0,0 0,0 0,-1 0,1-1,1 1,-1 0,0 0,0-1,1 1,-1 0,1-1,-1 1,1-1,0 0,-1 0,1 0,0 1,0-2,0 1,0 0,0 0,0-1,0 1,0-1,0 1,0-1,0 0,0 0,1 0,-1 0,0 0,0 0,0-1,0 1,112-101,-108 96,-4 3,-1 0,1 0,-1 0,1 1,-1-1,1 0,0 0,0 1,0-1,0 1,0 0,0 0,0 0,0 0,1 0,-1 0,0 0,1 1,-1-1,1 1,-1-1,0 1,1 0,-1 0,1 0,-1 1,1-1,-1 0,0 1,1 0,-1 0,0-1,1 1,-1 0,0 1,0-1,0 0,0 1,0-1,0 1,0-1,1 3,-1 1,-1-1,1 1,-1 0,0 0,0 0,0 0,-1 0,1 0,-1 0,-1 0,1 0,-1 0,0 0,0 0,0 0,-2 4,-4 11</inkml:trace>
  <inkml:trace contextRef="#ctx0" brushRef="#br0" timeOffset="12167.383">4967 60,'82'-36,"-68"31,1 0,-1 1,1 1,0 1,0 0,0 1,1 0,-1 1,0 1,0 0,0 1,0 1,9 3,-23-6,0 0,0 1,0-1,0 1,0-1,0 1,-1-1,1 1,0 0,0-1,0 1,0 0,-1 0,1-1,0 1,-1 0,1 0,-1 0,1 0,-1 0,1 0,-1 0,0 0,1 0,-1 0,0 0,0 0,0 0,0 0,0 0,0 0,0 0,0 0,0 1,-1-1,1 0,0 0,-1 0,1 0,-1 0,1-1,-1 1,1 0,-1 0,1 0,-1 0,0 0,0 0,-40 42,37-39,-4 3,5-7,1 1,0 0,-1 0,1 1,0-1,-1 0,1 1,0-1,0 1,0 0,0 0,1 0,-1 0,0 0,1 0,-1 0,1 0,0 1,0-1,0 0,0 1,0-1,0 1,1-1,-1 1,1 0,0-1,0 1,0-1,0 1,0 0,0-1,1 1,-1-1,1 1,0-1,0 1,0-1,0 1,0-1,0 0,1 0,-1 1,1-1,0 0,8 3,1 0,0-1,1 0,-1-1,1 0,-1-1,1 0,0-1,0 0,0-1,-1 0,1-1,6-2,10 2,81-6,-91 0</inkml:trace>
  <inkml:trace contextRef="#ctx0" brushRef="#br0" timeOffset="12584.913">3810 964,'153'0,"395"-12,269-6,-625 19,-155-1</inkml:trace>
  <inkml:trace contextRef="#ctx0" brushRef="#br0" timeOffset="14299.302">4601 1218,'148'-18,"-135"14,0 1,1 1,-1 0,0 0,1 2,0-1,-1 2,1 0,-1 0,10 4,-21-4,-1 0,1 0,-1 1,1-1,-1 1,0 0,1-1,-1 1,0 0,0 0,0 0,-1 0,1 0,0 0,-1 0,1 0,-1 0,1 0,-1 0,0 0,0 0,0 0,0 0,-1 0,1 0,0 0,-1 0,0 0,1 0,-1 0,0 0,0 0,0 0,0-1,0 1,0 0,-1-1,1 1,-1-1,1 1,-1-1,1 1,-1-1,0 0,0 0,1 0,-1 0,0 0,0-1,0 1,0 0,0-1,-1 1,-224 157,167-99,59-58,-1 1,1 0,0 0,0-1,1 1,-1 0,0 0,1 0,-1 0,1 0,0 0,-1 0,1 0,0 0,0 0,0 0,1 0,-1 0,0 0,1 0,-1 0,1 0,0 0,-1-1,1 1,0 0,0 0,0-1,1 1,-1 0,0-1,1 1,-1-1,1 0,-1 1,1-1,-1 0,1 0,1 1,5 1,0-1,1 1,-1-1,1 0,-1-1,1 0,0-1,-1 0,1 0,0 0,-1-1,1-1,0 1,-1-1,0-1,5-1,23-4,190-43,-201 46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58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556 508,'42'-54,"-41"53,0 0,0 0,-1-1,1 1,0 0,-1-1,1 1,-1 0,1-1,-1 1,0-1,1 1,-1-1,0 1,0-1,0 1,0-1,-1 1,1-1,0 1,-1 0,1-1,-1 1,1-1,-1 1,1 0,-1 0,0-1,0 1,0 0,0 0,0 0,0 0,0 0,0 0,0 0,0 0,0 0,-1 0,1 1,0-1,-1 0,1 1,-13-3,0 2,1-1,-1 2,0 0,0 0,0 2,1 0,-1 0,1 1,-1 0,1 2,0-1,0 2,-9 5,-57 21,1 4,1 4,-10 10,84-49,0 0,1 0,-1 1,0-1,1 0,-1 1,1 0,-1 0,1 0,0 0,0 0,0 0,0 0,0 1,0-1,1 0,-1 1,1 0,0-1,0 1,-1 0,2 0,-1 0,0 0,1 0,-1-1,1 1,0 0,0 0,0 0,0 0,1 0,-1 0,1 0,0 0,0 0,0 0,0-1,0 1,0 0,1-1,-1 1,1-1,0 1,0-1,9 6,0 0,1-1,0 0,1-1,-1-1,1 0,0 0,0-1,1-1,-1 0,1-1,0 0,-1-2,13 1,49 7,-59-5,50 12,-65-14,0-1,0 1,0 0,0-1,0 1,0-1,0 1,0 0,0 0,0 0,0 0,-1-1,1 1,0 0,-1 0,1 0,-1 1,1-1,-1 0,1 0,-1 0,0 0,0 0,1 0,-1 1,0-1,0 0,0 0,0 0,0 0,-1 1,1-1,0 0,0 0,-1 0,1 0,-1 0,1 0,-1 0,1 0,-1 0,0 0,0 0,1 0,-1 0,0 0,0 0,0-1,0 1,0 0,-133 116,88-84,36-28,1 1,0 0,0 1,0 0,1 0,0 1,1 0,-1 0,1 1,1 0,0 0,0 0,0 3,5-9,0 0,0 0,0 0,1 0,0 0,-1 0,1 0,0 0,0 0,1 0,-1 0,1 0,-1 0,1 0,0 0,0 0,1 0,-1 0,0-1,1 1,0 0,-1-1,1 0,0 1,0-1,0 0,1 0,-1 0,1 0,-1 0,1-1,-1 1,1-1,2 1,103 23,-97-24,-1-1,1 0,0 0,-1-1,1-1,-1 1,0-2,1 1,-1-1,0-1,0 0,-1-1,1 1,-1-2,0 1,0-1,-1-1,0 0,0 0,0 0,-1-1,0 0,-1-1,6-8,18-49,-20 34</inkml:trace>
  <inkml:trace contextRef="#ctx0" brushRef="#br0" timeOffset="296.433">246 1,'29'446,"-13"-304,-7 0,-5 1,-9 39,-67 381,68-542,2-10,-1 0,1 1,1-1,0 0,1 0,0 1,0-1,1 0,1 0,0 0,0 0,1 0,5 10,4-3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55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0,'39'0,"26"0,8 0,-5 0,-8 0,-10 0,-9 0,-6 0,-4 0,-4 0,-9 0,-10 0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0,-4 0,-2 0,-2 0,-1 0,-1 0,-1 0,1 0,0 0,-5 0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18,'34'5,"25"2,8-1,2-1,-7-2,-8-5,-8-4,-9 1,-4 0,-4 1,-6-3,-3-1,-4 1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2,'-43'168,"8"1,-1 73,7 19,30-255,-1-7</inkml:trace>
  <inkml:trace contextRef="#ctx0" brushRef="#br0" timeOffset="261.125">0 59,'44'4,"56"-2,22-2,-1-6,-6-2,-18 1,-16-4,-13 0,-12 3,-11 1,-9 3,-5 2,-8 6,-8 2</inkml:trace>
  <inkml:trace contextRef="#ctx0" brushRef="#br0" timeOffset="746.459">818 623,'219'1,"-217"-2,1 1,-1 0,0 0,0 0,0 0,0 0,0 1,0-1,0 1,0-1,0 1,0 0,0-1,0 1,0 0,0 0,-1 1,1-1,0 0,-1 1,1-1,-1 1,1-1,-1 1,0-1,0 1,1 0,-1 0,-1 0,1 0,0 0,0 0,-1 0,1 0,-1 0,1 0,-1 0,0 0,0 0,0 0,0 0,0 0,-1 0,1 1,-1-1,1 0,-1 0,0 0,0 0,1-1,-1 1,-1 0,1 1,-85 77,11-15,74-64,0 0,0 0,0 0,1 0,-1 0,0 0,1 0,-1 0,1 0,-1 1,1-1,0 0,-1 0,1 1,0-1,0 0,0 0,0 1,0-1,0 0,0 1,1-1,-1 0,0 0,1 1,-1-1,1 0,-1 0,1 0,-1 0,1 1,0-1,0 0,-1 0,1-1,0 1,0 0,0 0,0 0,0 0,0-1,0 1,1 0,-1-1,0 1,0-1,0 0,1 1,-1-1,0 0,1 0,67 13,-49-14,-1-1,0-1,1-1,-1 0,-1-2,1 0,3-2,-2 1,3-1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0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80,'-4'43,"-13"44,-2 15,-2 1,1-7,5-11,-1-10,4-14,3-6,3-9,2-7,3-5,1-4,0-2,1-1,-1-1,1-4</inkml:trace>
  <inkml:trace contextRef="#ctx0" brushRef="#br0" timeOffset="454.047">0 166,'49'-30,"0"3,2 2,1 3,1 1,24-4,-62 21,0 0,1 2,-1-1,1 2,0 0,-1 1,1 0,0 2,-1 0,1 0,-1 1,0 1,0 1,0 0,0 1,-1 1,0 0,4 3,-14-8,0 1,0-1,-1 1,1 0,-1 0,1 0,-1 1,0-1,0 1,-1-1,1 1,-1 0,0 0,0 1,0-1,0 0,-1 0,1 1,-1-1,0 1,-1 0,1-1,-1 1,0-1,0 1,0 0,-1-1,0 1,0-1,0 1,0-1,-1 0,1 1,-1-1,0 0,-1 0,1 0,-1 0,1 0,-1-1,-2 3,-18 23,-1-2,-1 0,-2-1,0-1,-2-2,-7 3,-54 48,-32 32,120-100,0 0,0 0,0 0,1 0,0 0,0 0,1 0,0 0,0 1,0-1,1 0,0 0,0 0,0 0,1 0,0 0,0 0,0-1,1 1,0-1,0 1,1-1,-1 0,1 0,0-1,0 1,1-1,-1 0,1 0,1 1,17 24,9 19,-27-38,1 1,-1-1,1-1,1 1,0-1,1 0,-1-1,1 0,1 0,0 0,0-1,0-1,1 1,0-2,0 1,1-1,-1-1,1 0,0 0,8 0,8-2,-2-2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28 931,'166'-24,"121"-6,-285 29,0 0,1 0,-1 1,1-1,-1 1,0 0,1 0,-1 0,1 0,-1 0,1 0,-1 1,1-1,-1 1,0 0,1 0,-1 0,0 0,1 0,-1 0,0 0,0 1,0-1,0 1,0 0,-1-1,1 1,0 0,-1 0,0 0,1 0,-1 0,0 1,0-1,0 0,0 0,0 1,-1-1,1 1,-1-1,1 1,-1-1,0 0,0 1,0-1,0 1,-1-1,1 1,-1 0,-105 107,84-91,-70 45,74-54,1 1,0 1,1 0,0 1,1 0,1 2,0-1,-5 9,18-22,1 0,-1 0,0 0,1 1,-1-1,0 0,1 1,-1-1,1 0,0 1,-1-1,1 0,0 1,0-1,0 1,0-1,0 0,0 1,1-1,-1 1,0-1,1 0,-1 1,1-1,-1 0,1 1,0-1,-1 0,1 0,0 0,0 0,0 0,0 0,0 0,0 0,0 0,0 0,0 0,1 0,-1-1,0 1,0-1,1 1,-1-1,1 1,65 15,-30-15,-1-1,1-2,-1-2,0-1,6-3,122-22,-146 25</inkml:trace>
  <inkml:trace contextRef="#ctx0" brushRef="#br0" timeOffset="-671.372">480 0,'-13'36,"1"0,1 1,3 0,0 0,3 1,1 0,2 0,1 0,2 0,4 20,-3 49,-2-83</inkml:trace>
  <inkml:trace contextRef="#ctx0" brushRef="#br0" timeOffset="-417.49">0 621,'44'0,"42"0,17-5,0-1,-13 0,-11 1,-16 2,-7 1,-10 0,-7 2,-6 0,-8 0</inkml:trace>
  <inkml:trace contextRef="#ctx0" brushRef="#br0" timeOffset="1462.307">1242 452,'-53'203,"19"-68,-6-1,-14 20,21-82,33-65,7-15,11-15,116-220,-84 153,4 2,4 2,57-64,-112 148,-3 0,0 1,0 0,0 0,1-1,-1 1,1 0,-1 0,1 0,-1 0,1 0,0-1,0 1,-1 0,1 1,0-1,0 0,0 0,0 0,0 0,0 1,0-1,0 0,0 1,1-1,-1 1,0-1,0 1,0 0,1 0,-1-1,0 1,0 0,1 0,-1 0,0 0,1 0,-1 1,0-1,0 0,0 1,1-1,-1 0,0 1,0 0,0-1,0 1,0 0,0-1,0 1,0 0,0 0,0 0,0 0,0 0,-1 0,1 0,0 1,1 9,-2-1,0 1,0 0,-1 0,0-1,0 1,-2 0,1-1,-1 0,-1 1,0-1,-2 4,-11 38,13-40,1 0,1 0,0 0,0 0,1 1,1-1,0 0,1 1,0-1,1 3,-2-14,1 0,-1 0,1 0,-1 0,0 0,1 0,-1-1,1 1,0 0,-1 0,1-1,0 1,-1 0,1-1,0 1,0 0,0-1,-1 1,1-1,0 0,0 1,0-1,0 0,0 1,0-1,0 0,0 0,0 0,0 0,0 0,0 0,0 0,0 0,0 0,0 0,0-1,0 1,0 0,0-1,-1 1,1-1,0 1,0-1,0 1,0-1,-1 0,1 1,0-1,-1 0,1 0,39-36,217-293,-235 302,46-41,-66 70,-1-1,1 1,-1 0,0-1,0 1,1 0,-1 0,0 0,0 0,0 0,0 0,0 0,0 0,0 0,-1 1,1-1,0 0,0 1,-1-1,1 0,-1 1,0-1,1 1,-1-1,0 1,0-1,0 1,0-1,0 0,0 1,0-1,0 1,-1-1,1 1,0-1,-1 1,0-1,1 0,-1 1,0-1,1 0,-1 0,-1 1,2 0,-40 218,29 51,12-247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86,'1'-3,"1"0,0 1,0-1,0 0,0 1,0-1,0 1,1 0,-1 0,1 0,0 0,-1 0,1 1,0-1,0 1,0 0,0 0,0 0,2 0,2-2,0 1,0-1,0 2,1-1,-1 1,0 0,1 1,-1-1,1 2,-1-1,1 1,-1 0,1 0,-1 1,0 0,0 1,0-1,0 1,0 1,-1-1,1 1,-1 0,0 1,0-1,0 2,-4-3,0 0,-1 0,1 0,-1 0,1 1,-1-1,0 0,-1 1,1-1,0 1,-1-1,0 1,0-1,0 1,0-1,-1 1,1 0,-1-1,0 0,0 1,0-1,-1 0,1 1,-1-1,0 1,-50 78,51-81,-2 2,0 0,0 0,0 0,1 1,-1 0,1-1,-1 1,1 0,1 0,-1 0,0 0,1 1,0-1,0 0,0 1,1-1,-1 0,1 1,0-1,0 1,1-1,-1 1,1-1,0 0,0 1,1-1,-1 0,1 0,0 0,0 0,0 0,0-1,1 1,0 0,0-1,0 0,2 3,104 38,-90-40</inkml:trace>
  <inkml:trace contextRef="#ctx0" brushRef="#br0" timeOffset="1919.79">1016 396,'-13'-2,"-1"1,1 0,-1 1,0 0,1 1,-1 1,1 0,0 1,0 0,0 1,0 0,0 1,1 1,0 0,0 1,0 0,1 0,0 1,1 1,-1 0,2 0,-1 1,-5 8,-1 4,0 1,2 1,0 0,2 0,1 2,1-1,0 1,3 1,0-1,1 1,2 1,1-1,1 1,1-1,1 1,5 26,-4-42,1-1,1 1,0-1,0 0,2 0,-1 0,1 0,1-1,0 1,0-1,1-1,0 1,1-1,0-1,0 1,1-2,0 1,0-1,1 0,0-1,0 0,1 0,-1-2,1 1,0-1,1-1,-1 0,1 0,-1-1,1-1,0 0,-1 0,1-1,0-1,4 0,19-5,0-2,-1-1,0-1,0-2,-1-1,-1-2,0-1,-2-2,1-1,-2-1,-1-1,-1-2,0 0,-2-2,-1-1,8-12,-23 29,-1-1,-1 1,1-1,-2-1,1 1,-1-1,-1-1,0 1,-1 0,0-1,-1 0,0 0,0 0,-2-1,1 1,-2 0,0-1,0 1,-1 0,0-1,-1 1,-1 0,-2-9,-1 8,-1 0,0 1,-1-1,0 2,0-1,-1 1,-1 0,0 1,-1 0,0 0,0 2,-1-1,0 1,0 1,-1 0,0 1,0 0,-1 1,0 0,1 2,-2-1,1 2,-1-1,-151-4,122 13</inkml:trace>
  <inkml:trace contextRef="#ctx0" brushRef="#br0" timeOffset="2234.985">481 876,'417'-167,"-407"163,-5 0,1 0,0 1,0-1,0 2,1-1,-1 1,1 0,0 0,-1 0,1 1,0 0,0 1,0 0,0 0,0 0,0 1,-1-1,1 2,0-1,0 1,-1 0,1 1,2 1,111 149,-109-145,0 0,0-1,1 0,0-1,0 0,0-1,1 0,0-1,0-1,0 0,0 0,1-1,-1-1,0-1,1 0,-1 0,1-1,12-3,14-13,-28 4</inkml:trace>
  <inkml:trace contextRef="#ctx0" brushRef="#br0" timeOffset="2518.358">1299 1,'-15'9,"-4"9,6 1,5-3</inkml:trace>
  <inkml:trace contextRef="#ctx0" brushRef="#br0" timeOffset="2961.243">1609 114,'23'-16,"-15"9,0 1,0 0,0 1,1-1,0 2,0-1,0 1,0 1,1-1,-1 2,1-1,0 1,10 0,-19 2,0 0,1 0,-1 0,0 1,1-1,-1 0,0 1,1-1,-1 1,0-1,0 1,0-1,1 1,-1 0,0 0,0 0,0-1,0 1,0 0,-1 0,1 0,0 1,0-1,0 0,-1 0,1 0,-1 1,1-1,-1 0,1 0,-1 1,0-1,0 0,0 1,0-1,0 0,0 1,0-1,0 0,0 1,0-1,-1 0,1 1,-1-1,1 0,-1 0,0 2,-29 59,30-61,-10 14,-42 91,51-103,0 0,0 0,0-1,1 1,0 0,-1 0,1 0,0 0,1 0,-1 0,0 0,1 0,0 0,0 0,0 0,0-1,0 1,0 0,1-1,-1 1,1-1,-1 1,1-1,0 0,0 0,1 0,-1 0,0 0,0 0,1 0,-1-1,1 1,0-1,-1 0,1 0,1 0,12 7,1-2,1 0,-1-2,1 1,0-2,0-1,0 0,0-1,0-1,1 0,-1-2,0 0,9-3,1-1,-4 0</inkml:trace>
  <inkml:trace contextRef="#ctx0" brushRef="#br0" timeOffset="3737.454">1693 1158,'-160'288,"222"-371,78-100,-139 181,0 1,-1 0,1-1,0 1,0 0,0 0,0-1,0 1,0 0,0 0,0 0,0 0,0 0,1 0,-1 1,0-1,1 0,-1 1,1-1,-1 0,1 1,-1 0,1-1,-1 1,1 0,-1 0,1 0,-1 0,1 0,-1 0,1 1,-1-1,1 0,-1 1,1-1,-1 1,1-1,-1 1,0 0,1 0,-1-1,0 1,0 0,0 0,1 0,-1 1,0-1,0 0,-1 0,1 0,0 1,0-1,0 1,-1-1,1 0,-1 1,1-1,-1 2,2 5,-2-6,0 0,-1 1,1-1,0 0,1 0,-1 0,0 1,0-1,1 0,0 0,-1 0,1 0,0 0,0 0,0 0,0 0,0 0,0 0,1-1,-1 1,1 0,-1-1,1 1,0-1,-1 1,1-1,0 0,0 0,0 0,0 0,0 0,0 0,0-1,0 1,0-1,0 1,1-1,-1 0,0 0,0 0,0 0,1 0,-1-1,0 1,0 0,0-1,2 0,178-135,-181 135,-1 1,0-1,1 0,-1 0,1 1,-1-1,1 0,-1 0,1 1,0-1,-1 1,1-1,0 0,-1 1,1-1,0 1,0 0,0-1,-1 1,1 0,0-1,0 1,0 0,0 0,0 0,-1 0,1 0,0 0,0 0,0 0,0 0,0 0,0 0,-1 1,1-1,0 0,0 0,0 1,0-1,-1 1,1-1,0 1,-1-1,1 1,0-1,-1 1,1 0,0-1,-1 1,1 0,-1 0,0-1,1 1,-1 0,1 0,-1 0,0 0,0-1,1 1,-1 0,0 0,0 0,0 0,0 0,0 0,0-1,0 1,-1 0,1 1,0 41,-1-35,1 0,0 0,0 0,0-1,1 1,0 0,1 0,0-1,0 1,0-1,1 0,3 6,5 1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0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51,'34'-51,"-32"52,-1-1,1 1,-1-1,1 1,-1 0,0 0,1-1,-1 1,0 0,0 0,0 0,1 1,-1-1,0 0,-1 0,1 1,0-1,0 0,0 1,-1-1,1 1,-1-1,1 1,-1-1,0 1,1-1,-1 1,0-1,0 1,0-1,0 1,0 0,-1-1,1 1,0-1,-1 1,1-1,-1 1,1 0,0 139,-7 0,-16 84,13-126,-61 426,40-326,32-178,7-23,15-34,-18 26,20-36,2 1,1 1,3 1,1 2,3 1,1 1,1 3,2 1,11-6,-34 28,0 2,1-1,1 2,0 0,0 1,1 1,0 1,0 0,1 2,-1 0,1 1,1 1,13 0,-31 3,1 0,-1 0,1 1,-1-1,1 1,-1 0,0 0,1 0,-1 0,0 1,0-1,1 1,-1 0,-1 0,1 0,0 0,0 1,-1-1,1 1,-1-1,0 1,0 0,0 0,0 0,0 0,-1 0,1 1,-1-1,0 0,0 1,0-1,-1 1,1-1,-1 1,0-1,1 1,-2 2,1 7,-1 0,-1-1,0 1,-1-1,0 1,-1-1,0 0,-1 0,0-1,-2 2,-6 11,0 0,-2-1,0-1,-2 0,0-1,-1-1,-1-1,-1 0,-1-2,0 0,-1-1,-1-2,-1 0,0-1,0-2,-1 0,-1-2,0-1,0 0,0-2,-1-1,-16 0,41-5,-1 1,0-1,0 1,0-1,0 0,0 0,1 0,-1-1,0 1,0-1,0 1,0-1,1 0,-1 0,0 0,1-1,-1 1,1-1,-1 1,1-1,0 0,0 0,0 0,0 0,0 0,0 0,0-1,1 1,-1 0,1-1,-1 0,1 1,0-1,0 0,1 1,-1-1,0 0,1 0,0 0,-1 0,1 0,0 1,1-1,-1 0,1-3,5-15,1 2</inkml:trace>
  <inkml:trace contextRef="#ctx0" brushRef="#br0" timeOffset="761.085">1100 870,'-17'37,"1"1,2 1,2 0,2 0,1 1,2 0,2 5,4-42,0 0,1 0,0 0,-1 0,1 0,0 1,0-1,1 0,-1 0,1 0,-1 0,1 0,0 0,0 0,0 0,1 0,-1-1,1 1,-1 0,1-1,0 1,0-1,0 0,0 1,1-1,-1 0,1-1,-1 1,1 0,-1-1,1 1,0-1,0 0,0 0,0 0,0 0,1 0,9 0,-1-1,1-1,0 1,-1-2,1 0,-1-1,1 0,-1 0,0-2,0 1,-1-2,1 1,-1-2,8-5,137-116,-15-14,-141 140,1 1,-1 0,1 0,-1 0,1-1,0 1,-1 0,1 0,0 0,0 0,0 0,0 0,0 0,0 1,0-1,0 0,0 0,0 1,0-1,0 1,0-1,1 1,-1-1,0 1,0 0,1 0,-1 0,0-1,1 1,-1 0,0 0,0 1,1-1,-1 0,0 0,0 1,1-1,-1 1,0-1,0 1,0-1,0 1,1 0,-1-1,0 1,0 0,0 0,-1 0,1 0,0 0,0 0,0 0,-1 0,1 0,0 0,-1 0,1 1,2 80,5 26,-7-104,0-1,1 1,-1 0,1-1,0 1,0-1,0 0,1 0,-1 0,1 0,0 0,0 0,0-1,0 1,0-1,1 0,-1 0,0 0,1 0,0-1,-1 1,1-1,0 0,0 0,2 0,8-1,0-1,0 0,0-1,0-1,0 0,0-1,-1 0,0-1,0-1,0 0,-1-1,1 0,-2-1,1 0,-1-1,0 0,-1 0,0-2,7-9,40-37,-3-3,-2-2,-4-3,-2-1,-3-2,-3-3,5-17,-28 51,-2 0,-1-1,-2-1,-2 0,-1-1,-2 0,-2 0,0-34,-15 15,10 58,0 0,-1 0,1 0,-1 0,1 0,-1 0,1 0,-1 0,0 0,1 0,-1 0,0 0,0 0,0 1,1-1,-1 0,0 1,0-1,0 0,0 1,0-1,0 1,-1 0,1-1,0 1,0 0,0-1,0 1,0 0,-1 0,1 0,0 0,0 0,0 0,0 1,0-1,-1 0,1 1,0-1,0 0,0 1,0-1,0 1,0 0,0-1,0 1,0 0,0 0,-6 7,1 0,-1 0,1 0,1 1,0 0,0 0,1 0,0 0,1 1,-1 0,2 0,0 0,0 0,1 0,0 0,0 0,2 10,-4 59,4 0,3-1,4 1,3-1,4 0,11 32,22 85,-48-149,0-46,-1 1,1 0,0 0,0-1,-1 1,1 0,0 0,-1-1,1 1,-1 0,1-1,-1 1,1-1,-1 1,0 0,1-1,-1 0,0 1,1-1,-1 1,0-1,0 0,1 1,-1-1,0 0,0 0,1 0,-1 1,0-1,0 0,0 0,1 0,-1 0,0 0,0-1,0 1,1 0,-1 0,0 0,0-1,1 1,-1 0,0-1,0 1,1-1,-1 1,1-1,-1 1,0-1,1 1,-1-1,1 0,-56-54,37 33</inkml:trace>
  <inkml:trace contextRef="#ctx0" brushRef="#br0" timeOffset="999.686">1777 588,'43'5,"39"1,14-5,1-2,-7-2,-8 0,-10 1,-6 0,-6 1,-3 0,-1 1,-6 0,-7 0,0 0,-4 0,-7 0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6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1,'-5'5,"0"0,0 0,0 1,1 0,0 0,0 0,1 0,-1 1,1-1,1 1,-1 0,1 0,0 0,1 0,0 0,0 1,0-1,1 0,0 1,1-1,-1 0,1 0,1 0,-1 0,1 0,1 0,-1 0,1 0,2 2,-4-7,0-1,1 0,-1 1,1-1,-1 0,1 0,-1 0,1 0,-1-1,1 1,0 0,0-1,-1 1,1-1,0 1,0-1,0 0,-1 0,1 0,0 0,0 0,0 0,0 0,-1-1,1 1,0-1,0 1,-1-1,1 0,0 1,-1-1,1 0,-1 0,1 0,-1-1,1 1,-1 0,0 0,1-1,-1 1,0-1,0 1,0-1,0 1,-1-1,1 0,0 0,-1 1,1-1,-1 0,1 0,-1 1,0-2,1 1,0 1,0 0,0-1,-1 1,1-1,-1 0,1 1,-1-1,1 1,-1-1,0 0,0 1,0-1,0 1,0-1,0 0,0 1,-1-1,1 0,0 1,-1-1,0 1,1-1,-1 1,0-1,1 1,-1 0,0-1,0 1,0 0,-1 0,1-1,0 1,0 0,-1 0,1 0,0 1,-1-1,1 0,-1 0,1 1,-1-1,1 1,-1-1,1 1,-1 0,0 0,1-1,-1 1,0 0,1 0,-1 1,0-1,1 0,-1 1,1-1,-1 0,1 1,-1 0,0 0,-1 0,1-1,0 1,0 0,0 0,0 0,0 1,0-1,0 0,0 1,1-1,-1 1,0 0,1-1,-1 1,1 0,0 0,0 0,-1 0,1 0,1 0,-1 1,0-1,0 0,1 0,-1 0,1 1,0-1,0 0,0 1,0-1,0 0,0 1,1-1,-1 0,1 1,-1-1,1 0,0 0,0 1,19-7,-19 3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3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429 116,'-11'-4,"-1"0,0 1,0 1,0 0,0 1,0 0,-1 1,1 0,0 1,0 0,0 1,0 0,0 1,0 1,0-1,1 2,0 0,0 0,0 1,1 0,0 1,0 0,0 1,1 0,0 0,1 1,0 0,0 1,1 0,-1 1,-6 12,2 0,0 1,1 0,2 0,0 1,1 1,2-1,1 1,1 1,1-1,1 0,2 1,0-1,2 0,1 1,0-1,3 2,-3-17,1 0,0-1,1 0,0 0,0 0,1-1,0 0,1 0,0 0,0-1,1 0,0 0,0-1,1 0,0 0,0-1,1-1,-1 1,1-2,1 1,-1-1,1-1,-1 0,1 0,0-1,0 0,0-1,0 0,8-1,25-3,-1-2,0-1,0-3,-1-1,0-2,-1-2,0-1,-2-3,1-1,8-7,-10 7,-1-2,0-1,-1-1,-2-3,0 0,-2-3,-1 0,-2-2,5-8,-27 31,0-1,-1-1,0 1,0-1,-1 0,-1 0,0-1,0 1,-1-1,0 0,-1 0,0 0,-1 0,0 0,0 0,-2-1,1 1,-1 0,-1 0,0 0,-1 0,0 0,0 1,-1-1,-1 1,0 0,0 0,-1 0,-2-2,-5-3,-1 1,-1 0,-1 1,0 1,0 0,-1 1,-1 1,0 1,0 0,-1 2,1 0,-2 0,1 2,-1 1,0 0,0 1,0 2,-14-1,-3 2,0 2,0 1,0 1,0 2,1 2,0 1,0 2,1 2,-24 12,10-1</inkml:trace>
  <inkml:trace contextRef="#ctx0" brushRef="#br0" timeOffset="410.604">33 709,'4'-18,"1"0,0 0,1 1,1 0,1 0,0 0,1 1,1 1,0 0,2 0,-1 1,2 0,0 1,0 0,1 1,1 1,0 0,0 1,1 1,0 0,1 1,0 1,0 0,1 2,-1 0,13-2,-22 7,0 0,0 0,0 1,1 0,-1 1,-1 0,1 0,0 1,0 0,-1 0,1 0,-1 1,0 0,0 1,-1 0,1 0,-1 0,0 1,-1-1,1 1,-1 1,0-1,1 4,18 16,-16-18,0-1,1 1,0-2,0 1,0-1,1-1,-1 0,1 0,1-1,-1 0,1 0,-1-1,1-1,0 0,0-1,0 0,0 0,0-1,0 0,0-1,0-1,0 0,0 0,0-1,-1 0,1-1,0-1,-4 4,0-2,0 1,0-1,-1 0,1 0,-1-1,0 1,0-1,0-1,0 1,-1-1,0 0,0-1,0 1,2-4,-5-2</inkml:trace>
  <inkml:trace contextRef="#ctx0" brushRef="#br0" timeOffset="1629.181">1304 680,'-161'253,"155"-234,17-23,21-24,206-190,-198 198,-40 21,1-1,-1 1,1-1,-1 1,1-1,-1 1,1-1,-1 1,1 0,-1-1,0 1,0 0,1-1,-1 1,0 0,0 0,0-1,1 1,-1 0,0 0,0-1,0 1,0 0,0-1,-1 1,1 0,0 0,0-1,0 1,-1 0,1-1,0 1,-1 0,1-1,0 1,-1 0,1-1,-1 1,1-1,-1 1,0-1,1 1,-1-1,0 2,-1 2,-2 3,0 0,1 0,0 0,0 0,1 0,0 1,0-1,1 1,0-1,0 1,0 7,1-14,1 0,-1 0,0 0,0 0,1 0,-1 0,1 0,-1 0,1 0,-1-1,1 1,-1 0,1 0,0 0,0-1,-1 1,1 0,0-1,0 1,0 0,0-1,0 1,0-1,0 0,0 1,0-1,0 0,0 0,0 1,0-1,0 0,0 0,0 0,0 0,0 0,0 0,0-1,0 1,0 0,0-1,0 1,0 0,0-1,0 1,43-23,101-97,-144 118,-1 1,1-1,0 1,0 0,0-1,0 1,0 0,0-1,1 1,-1 0,0 0,1 0,-1 0,0 0,1 1,-1-1,1 0,0 1,-1-1,1 1,-1-1,1 1,0 0,-1 0,1 0,0 0,-1 0,1 0,0 0,-1 0,1 1,0-1,-1 1,1-1,-1 1,1-1,-1 1,1 0,-1 0,1 0,-1 0,0 0,1 0,-1 0,0 1,0-1,0 0,0 1,0-1,0 2,12 57,-13-53,0-1,1 0,-1 0,1 1,1-1,-1 0,1 0,0 0,0 0,1 0,0-1,0 1,0-1,0 0,1 0,0 0,0 0,1-1,-1 1,1-1,3 2,8-2,-2-5</inkml:trace>
  <inkml:trace contextRef="#ctx0" brushRef="#br0" timeOffset="3167.901">2235 229,'151'-23,"113"0,-28 12,-213 11</inkml:trace>
  <inkml:trace contextRef="#ctx0" brushRef="#br0" timeOffset="3368.028">2178 510,'39'0,"36"0,15 0,-3 0,-6 0,-13 0,-8 0,-9 0,-4 0,-5 0,-10 0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8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0 809,'49'-17,"-2"-3,0-1,-1-3,15-11,-9 6,-20 11,-6 7,0-2,-1-1,0-1,-1-1,-1-1,-1-1,0-1,-1 0,-1-2,-1-1,-1 0,-1-1,2-6,-7 2,0-1,-2 0,-1-1,-2 0,0 0,-2-1,-4 28,0 1,-1-1,1 1,0-1,-1 0,1 1,-1-1,1 0,-1 0,0 1,0-1,1 0,-2 0,1 1,0-1,0 0,0 0,-1 0,1 1,-1-1,1 0,-1 1,0-1,0 1,0-1,1 1,-2-1,1 1,0-1,0 1,0 0,-1 0,1-1,0 1,-1 0,1 0,-1 0,1 1,-1-1,0 0,1 1,-1-1,0 1,0-1,1 1,-1 0,0 0,0 0,1 0,-1 0,0 0,0 0,0 0,1 1,-2-1,-9 9,0-1,0 2,1-1,0 2,1-1,0 1,1 1,-3 4,2-4,-4 4,1 0,0 1,2 1,0 0,0 0,2 1,0 0,2 1,0-1,1 1,1 1,1-1,0 1,2 0,0 0,2 0,0 6,1-22,1 0,-1 1,1-1,-1 0,1 0,1-1,-1 1,1 0,0-1,0 1,0-1,0 0,1 0,0 0,0-1,0 1,0-1,0 0,1 0,-1-1,1 1,0-1,0 0,0 0,0 0,0-1,3 1,145 11,-119-19,-1-1,1-2,-1-2,-1-1,0-1,-1-2,0-1,-2-1,0-2,0 0,-2-2,-1-2,0 0,-2-1,21-27,-34 39,-1 0,0 0,-1-1,0 0,-1-1,0 1,-1-2,-1 1,0-1,-1 0,0 0,-1 0,-1-1,1-15,-4 29,0 0,0-1,0 1,0 0,-1 0,1 0,-1 0,0 0,1 0,-1 0,0 0,0 0,0 0,0 0,0 0,-1 0,1 1,-1-1,1 1,-1-1,1 1,-1-1,0 1,0 0,0 0,0 0,1 0,-1 0,-1 0,1 1,0-1,0 1,0-1,0 1,0 0,0 0,-1 0,1 0,0 0,0 0,0 0,0 1,0-1,-1 1,1 0,0 0,0 0,0 0,1 0,-1 0,0 0,0 0,1 1,-1-1,0 1,1-1,0 1,-1 0,1 0,-1 1,-13 9,2 0,-1 1,1 1,1 0,1 1,0 0,1 1,0 0,1 0,1 1,1 0,0 1,2-1,0 1,0 1,2-1,0 0,1 1,1 0,1-1,1 1,1 8,0-21,-1 0,2 0,-1 0,1 0,0 0,0 0,0 0,1-1,0 0,0 0,0 0,1 0,-1-1,1 1,0-1,1 0,-1-1,1 1,-1-1,1 0,0-1,0 0,1 1,-1-2,0 1,1-1,-1 0,5 0,6 0,-1 0,1-1,0-1,0 0,0-2,-1 0,0-1,1 0,-1-1,11-6,20-11,-1-3,-1-2,-2-1,0-2,-2-3,-2-1,-1-1,12-17,-37 39,-1-1,0-1,-1 0,-1 0,0-1,-1-1,-1 1,0-2,-1 1,-1-1,-1 1,0-2,-2 1,0 0,0-9,-3 24,1 1,-1-1,0 0,0 0,0 1,-1-1,1 0,-1 1,1-1,-1 0,0 1,0-1,0 1,0-1,0 1,-1-1,1 1,-1 0,0 0,1 0,-1 0,0 0,0 0,0 0,-1 1,1-1,0 1,-1 0,1-1,-1 1,1 0,-1 0,1 1,-1-1,0 0,1 1,-1 0,0-1,0 1,1 0,-1 1,0-1,0 0,1 1,-1-1,1 1,-1 0,-12 8,0 1,0 0,1 1,1 1,0 0,0 0,1 2,1-1,0 1,1 1,1 0,0 1,1 0,1-4,-5 4,2 1,0 0,0 1,2 0,0 1,1 0,1 0,1 0,1 1,0-1,2 1,0 0,1 0,1 0,1 0,1 0,1 0,0 0,1-1,2 0,1 3,-2-14,0 0,0 0,1-1,1 0,-1 0,1 0,0-1,1 0,-1 0,1-1,0 0,1-1,-1 1,1-2,0 1,0-1,0-1,0 1,1-1,7 0,12 2</inkml:trace>
  <inkml:trace contextRef="#ctx0" brushRef="#br0" timeOffset="750.559">2682 47,'-30'11,"1"0,0 2,1 2,0 0,1 2,1 1,1 1,1 1,0 1,-1 4,9-9,1 0,0 1,2 1,0 0,1 1,1 0,1 1,0 0,2 1,0 0,1 0,1 1,2-1,0 1,1 0,0 15,3-28,1 0,0-1,0 1,1-1,0 1,1-1,0 1,0-1,0 0,1-1,1 1,-1-1,1 1,0-1,1-1,0 1,0-1,0 0,1 0,0-1,0 0,0 0,0 0,1-1,0 0,0-1,0 0,0 0,1-1,-1 0,1 0,4 0,10 1,1-1,-1-1,1-1,-1-1,1-2,-1 0,0-1,0-1,-1-1,1-1,-1-1,0-1,-1-1,0-1,14-11,-13 9,-2-1,1-1,-2 0,0-2,-1 0,-1-2,-1 1,0-2,-1 0,-1-1,-2-1,6-11,-11 21,0 0,-2-1,1 1,-1-1,-1-1,0 1,-1-1,-1 1,0-1,0 0,-2 0,0 0,0 0,-1 0,-1 1,0-1,-1 0,-1 1,0 0,0-1,-2 2,-4-11,0 12,0 0,-1 0,0 1,-1 0,0 1,0 1,-1 0,0 0,-1 1,1 1,-1 0,-1 1,1 1,-1 0,1 1,-1 0,0 1,0 1,0 0,0 2,0-1,-1 2,2 0,-1 0,0 2,0 0,-27 3</inkml:trace>
  <inkml:trace contextRef="#ctx0" brushRef="#br0" timeOffset="1087.801">2202 555,'259'-154,"-253"150,0-1,0 1,0 0,1 1,-1 0,1 0,0 0,0 1,0 0,0 0,0 1,1-1,-1 2,0-1,1 1,-1 0,0 1,0 0,1 0,-1 0,0 1,0 0,0 0,0 1,3 2,64 50,-61-49,0 0,0-1,1 0,-1-1,1 0,0-2,0 1,0-2,0 0,11 0,31 3,-32 2</inkml:trace>
  <inkml:trace contextRef="#ctx0" brushRef="#br0" timeOffset="1799.803">3133 725,'-15'25,"6"-12,1 0,1 1,0 0,1 0,0 0,1 1,1 0,0 1,4-16,0-1,1 1,-1 0,0-1,0 1,0 0,1-1,-1 1,0 0,0-1,1 1,-1 0,0-1,1 1,-1 0,0 0,1 0,-1-1,0 1,1 0,-1 0,0 0,1 0,-1 0,1-1,-1 1,1 0,-1 0,0 0,1 0,-1 0,1 0,-1 1,0-1,1 0,-1 0,1 0,-1 0,0 0,1 1,-1-1,0 0,1 0,-1 0,0 1,1-1,-1 0,0 1,0-1,1 0,-1 1,0-1,0 0,1 1,-1-1,0 0,0 1,0-1,0 1,0-1,0 0,26-29,117-143,-140 213,-3-39,0 1,0-1,0 0,0 0,1 0,-1 0,1 1,-1-1,1 0,0 0,0 0,0 0,0 0,0 0,0-1,0 1,1 0,-1 0,1-1,-1 1,1-1,-1 0,1 1,0-1,0 0,0 0,0 0,0 0,0 0,0-1,0 1,0 0,0-1,0 0,1 1,-1-1,0 0,0 0,0 0,0-1,1 1,1-1,89-35,46-53,-39 42,-99 47,0 1,0 0,0 0,-1-1,1 1,0 0,0 0,-1 0,1 0,0 0,-1 0,1 0,-1 0,0 0,1 0,-1 1,0-1,1 0,-1 0,0 0,0 0,0 1,0-1,0 0,0 0,0 0,-1 0,1 0,0 1,-1-1,1 0,-1 0,1 0,-1 1,1-2,-17 56,12-45,1 0,1 0,0 0,0 1,1-1,0 1,1 0,1 0,0-1,0 1,2 1,3 6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55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59,'43'-10,"34"-2,8 0,-6 2,-6 3,-11 3,-11 2,-10 1,-6 1,-5 0,-3 1,-6-1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44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5 527,'-1'3,"0"0,0 0,1 0,-1 0,1 0,-1 0,1 0,0 0,0 0,1 0,-1 0,0 0,1 0,0 0,0 0,0-1,0 1,0 0,1 0,-1-1,1 1,0-1,-1 1,1-1,0 0,0 0,1 0,-1 0,0 0,1 0,1 0,87 42,-69-43,-1-1,1-1,0-2,0 0,-1-1,1-1,-1 0,-1-2,1-1,-1-1,0 0,-1-1,0-1,-1-1,0-1,14-14,33-30,-2-3,-4-2,-2-3,20-34,-63 82,22-33,-29 38,0 1,1 0,0 0,1 0,0 1,1 1,0 0,0 0,1 1,11-7,-20 14,-1 1,1-1,0 1,0-1,1 1,-1 0,0-1,0 1,0 0,0 1,0-1,0 0,0 0,0 1,0-1,0 1,0 0,0 0,0 0,0 0,-1 0,1 0,0 0,-1 0,1 1,-1-1,1 1,-1-1,1 1,-1-1,0 1,0 0,0 0,0 0,0-1,0 3,27 73,-28-74,9 22,-1 2,-1-1,-2 1,0 0,-2 1,-1-1,-1 0,-2 1,0-1,-2 0,-1 1,-1-2,-2 1,0 0,-2-1,-7 14,1-17,-2-1,0-1,-1 0,-1-1,-1-2,-1 0,0-1,-1 0,-1-2,-1-1,0-1,0-1,-2-1,1-1,-1-2,0 0,-1-2,0-1,0-1,0-1,-1-1,1-2,0 0,-9-3,35 3,0 0,-1 0,1 0,0 0,-1 0,1 0,0 0,0 0,-1-1,1 1,0 0,0-1,-1 1,1-1,0 0,0 1,0-1,0 0,0 0,0 1,0-1,0 0,0 0,1 0,-1 0,0 0,0 0,1-1,-1 1,1 0,-1 0,1 0,-1-1,1 1,0 0,0 0,0-1,0 1,-1 0,2-1,-1 1,0 0,0-1,6-16</inkml:trace>
  <inkml:trace contextRef="#ctx0" brushRef="#br0" timeOffset="311.825">1699 188,'-39'31,"2"2,1 1,2 2,1 1,2 2,1 1,-3 10,-8 43,40-90,0 0,1 0,-1 1,1-1,0 0,0 1,0-1,0 0,1 1,-1-1,1 0,0 0,0 1,0-1,0 0,0 0,1 0,0 0,-1-1,1 1,0 0,0-1,1 1,-1-1,0 1,1-1,0 0,0 0,10 4,1 0,0-1,0 0,0-1,0-1,1 0,0-1,-1 0,1-1,0-1,0-1,-1 0,1-1,7-1,9-5,1-1,-2-1,1-2,-2-1,1-2,-2 0,0-2,-1-1,-1-1,21-20,-36 32,0-2,0 1,0-1,-1-1,0 0,-1 0,0-1,-1 0,0-1,-1 0,0 0,-1 0,0-1,-1 0,-1 0,0 0,0-1,-1 1,-1-4,-3 11,0 1,0 0,0-1,-1 1,0 0,0 0,-1 0,1 0,-1 0,0 1,0-1,-1 1,0 0,1 0,-1 0,0 0,-1 1,1-1,-1 1,1 0,-1 1,0-1,0 1,0 0,-1 0,0 0,-7-2,-1 0,0 1,0 0,0 1,0 1,0 0,-1 1,1 0,-10 2,-97 39,91-26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52,'197'-12,"19"-17,-124 18,-77 27,-14-5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1,'24'9,"28"4,8-6,0-3,-5-4,-8 0,-7-1,-5-1,-9-4,-9-1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1,'9'43,"9"24,1 5,-3-4,0-10,-1-9,-5-9,-3-6,2-8,-1-5,-2-5</inkml:trace>
  <inkml:trace contextRef="#ctx0" brushRef="#br0" timeOffset="247.809">1 536,'38'0,"37"0,11-4,-6-3,-5 1,-12 1,-11 2,-10 1,-7 1,-9-4,-5-2,-6 2</inkml:trace>
  <inkml:trace contextRef="#ctx0" brushRef="#br0" timeOffset="653.531">114 762,'112'-6,"-85"2,0 2,0 1,1 1,-1 1,0 1,19 5,-44-7,-1 0,1 1,-1-1,0 0,1 0,-1 1,1-1,-1 1,0-1,1 1,-1 0,0-1,0 1,0 0,1 0,-1 0,0 0,0 0,0 0,0 0,0 0,-1 1,1-1,0 0,-1 0,1 1,0-1,-1 0,0 1,1-1,-1 1,0-1,1 0,-1 1,0-1,0 1,0-1,-1 1,1-1,0 1,0-1,-1 0,1 1,-1-1,1 0,-1 1,0-1,1 0,-1 0,0 1,0-1,0 0,0 0,0 0,0 0,0 0,0 0,-1 0,-89 76,78-68,0 0,1 1,-1 0,2 1,0 0,0 1,1 0,0 0,-5 11,13-21,1 0,0 0,-1 0,1 0,0 0,0 0,1 0,-1 0,0 0,1 1,-1-1,1 0,0 0,0 1,-1-1,2 0,-1 0,0 1,0-1,1 0,-1 0,1 1,0-1,-1 0,1 0,0 0,0 0,1 0,-1 0,0 0,1-1,-1 1,1 0,-1-1,1 1,0-1,0 1,-1-1,1 0,0 0,0 0,0 0,1 0,-1 0,0-1,0 1,0-1,1 1,-1-1,18 1,-1 0,1-1,0-1,-1-1,1-1,-1 0,0-2,0 0,0-1,-1-1,2-1,4-1</inkml:trace>
  <inkml:trace contextRef="#ctx0" brushRef="#br0" timeOffset="1387.165">819 819,'12'-14,"0"-1,-1 0,0-1,-2 0,0-1,0 0,2-10,30-54,-7 28,2 3,2 0,42-40,-20 35,-58 56,-1 0,1 0,0-1,-1 1,1 0,-1 0,1 1,-1-1,1 0,-1 0,0 1,0-1,0 1,1-1,-1 1,-1-1,1 1,0 0,0 0,-1-1,1 1,-1 0,1 0,-1 0,0-1,1 1,-1 0,0 0,-1 0,1 0,0 0,0-1,-1 1,1 0,-1 1,-30 175,30-162,-1-10,1 0,0 1,1-1,-1 0,1 1,0-1,1 0,0 1,0-1,0 0,1 0,0 0,0 0,0 0,1 0,2 4,-2-9,-1-1,1 0,-1 1,0-1,1 0,-1 0,1 0,-1-1,1 1,-1-1,1 1,-1-1,0 0,1 0,-1 0,0 0,0 0,0 0,0-1,0 1,0-1,0 0,0 1,-1-1,1 0,0 0,-1 0,0 0,1 0,-1 0,0-1,0 0,46-60,81-90,10 31,-137 121,0-1,0 1,0 0,0 0,0 1,0-1,0 0,0 0,0 0,1 1,-1-1,0 1,1-1,-1 1,0-1,1 1,-1 0,0-1,1 1,-1 0,1 0,-1 0,0 0,1 1,-1-1,1 0,-1 0,0 1,1-1,-1 1,0-1,0 1,1 0,-1-1,0 1,0 0,0 0,0 0,0 0,0 0,0 0,0 0,0 0,-1 0,1 1,0-1,-1 0,1 0,-1 1,1-1,-1 0,1 1,-1-1,0 1,0 0,-29 147,20-116,1 1,3 0,0 0,2 1,2-1,1 1,2 7,14-2,-3-28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48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48,'-1'272,"-27"-62,11-87,-12-23,24-98,2-6</inkml:trace>
  <inkml:trace contextRef="#ctx0" brushRef="#br0" timeOffset="3982.993">0 48,'76'15,"-19"-2,0-2,1-3,0-2,33-3,158-49,-52-3,-168 41</inkml:trace>
  <inkml:trace contextRef="#ctx0" brushRef="#br0" timeOffset="4487.495">706 669,'300'-53,"-299"52,1 1,-1-1,1 0,0 1,-1-1,1 1,0 0,-1-1,1 1,0 0,-1 0,1 0,0 0,-1 0,1 1,0-1,0 0,-1 1,1-1,-1 1,1 0,-1 0,1-1,-1 1,1 0,-1 0,0 0,1 0,-1 1,0-1,0 0,0 1,0-1,0 0,0 1,0-1,0 1,-1-1,1 1,0 0,-1-1,0 1,1 0,-1-1,0 1,0 0,0-1,0 1,0 1,-11 11,-1 0,0 0,0-2,-2 1,0-2,0 1,-1-2,0 0,-12 5,-32 24,57-39,1 0,-1 1,1-1,-1 1,1 0,-1-1,1 1,0 0,-1 0,1 0,0 0,-1 0,1 0,0 0,0 1,0-1,0 0,0 1,0-1,1 1,-1-1,0 0,1 1,-1 0,1-1,0 1,-1-1,1 1,0 0,0-1,0 1,0-1,0 1,0 0,0-1,1 1,-1-1,1 1,-1 0,1-1,0 1,-1-1,1 0,0 1,0-1,0 0,0 1,0-1,0 0,0 0,1 0,-1 0,0 0,1 0,0 0,16 3,0-1,0 0,0-2,1 0,-1-1,0-1,1 0,1-2,107-25,-97 18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5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198 710,'-15'43,"-4"34,1 8,3-5,5-12,3-12,4-12,6-7,4-6,-1-3,0-2,3-1,-5-4,-2-5</inkml:trace>
  <inkml:trace contextRef="#ctx0" brushRef="#br0" timeOffset="400.549">0 823,'12'-10,"17"-18,1 2,1 2,1 0,1 2,2 2,0 1,10-3,-41 20,1 0,-1 0,1 0,-1 0,1 1,0 0,-1 0,1 0,0 1,0-1,0 1,-1 0,1 1,0-1,0 1,0 0,-1 0,1 1,0-1,-1 1,1 0,-1 0,0 0,0 1,0 0,0-1,0 2,0-1,-1 0,1 1,-1-1,0 1,0 0,-1 0,1 0,-1 0,1 2,-1 1,0-1,0 1,-1 0,0 0,0 0,-1-1,1 1,-2 0,1 0,-1 0,0 0,0 0,-1-1,0 1,0 0,-1-1,1 0,-1 1,-1-1,1 0,-1-1,0 1,-1-1,1 1,-1-1,0-1,0 1,-1-1,1 0,-7 4,-137 94,146-100,0 0,0-1,0 1,0 1,0-1,1 0,-1 1,1-1,0 1,0 0,0-1,0 1,0 0,1 0,-1 1,1-1,0 0,0 0,0 1,0-1,0 1,1-1,0 0,-1 1,1-1,1 1,-1-1,0 1,1-1,0 1,0-1,0 0,0 1,0-1,1 0,-1 0,1 0,0 0,0 0,0 0,0-1,1 1,-1-1,2 1,157 144,-109-114,-37-33</inkml:trace>
  <inkml:trace contextRef="#ctx0" brushRef="#br0" timeOffset="868.514">650 484,'11'-5,"0"1,0 0,1 0,-1 1,1 1,0 0,0 1,0 0,0 0,0 2,0-1,8 3,-19-3,0 0,0 1,0-1,0 1,0-1,0 1,0-1,0 1,0 0,0-1,0 1,0 0,0 0,-1 0,1 0,0 0,-1 0,1 0,0 0,-1 0,0 0,1 0,-1 0,1 0,-1 0,0 0,0 1,0-1,0 0,0 0,0 0,0 0,0 1,0-1,0 0,-1 0,1 0,0 0,-1 0,1 0,-1 0,1 0,-1 0,0 0,1 0,-1 1,-32 47,-18 30,50-76,0 0,1 0,-1-1,0 1,1 0,-1 0,1 0,0-1,0 1,0 0,0 0,1 0,-1 0,1-1,0 1,-1 0,1 0,1-1,-1 1,0-1,1 1,-1-1,1 0,-1 1,1-1,0 0,0 0,0 0,1 0,-1-1,1 2,2 0,1 0,-1 0,1 0,0-1,-1 0,1 0,0 0,0-1,1 0,-1 0,0-1,0 0,0 0,0 0,1 0,-1-1,0 0,0-1,5-1,9-4</inkml:trace>
  <inkml:trace contextRef="#ctx0" brushRef="#br0" timeOffset="1861.812">847 1359,'70'-32,"-1"-2,-1-4,-3-2,-1-3,22-22,-58 40,-1-1,-2-2,-1 0,0-2,-3 0,1-3,-14 20,-1 1,0-1,0-1,-2 1,0-1,0 0,-1 0,-1 0,0-1,-1 1,-1-4,0 17,-1-1,0 1,0 0,0-1,0 1,0 0,0-1,0 1,0 0,-1-1,1 1,0 0,-1-1,1 1,-1 0,1 0,-1 0,0-1,1 1,-1 0,0 0,0 0,0 0,0 0,0 0,0 1,0-1,0 0,0 0,-1 1,1-1,0 1,0-1,-1 1,1-1,0 1,-1 0,1-1,0 1,-1 0,1 0,0 0,-1 0,1 1,0-1,-1 0,1 0,0 1,-1-1,1 1,0-1,0 1,0-1,-1 1,1 0,0 0,0 0,0 0,0-1,0 1,0 1,-17 11,2 1,0 1,0 0,2 1,0 0,1 1,0 1,1 0,1 1,1 0,1 0,1 1,0 1,2-1,0 1,1 0,1 0,1 1,1 5,1-19,0-1,1 0,0 0,0 0,1 1,0-1,0 0,0 0,1 0,0 0,1 0,-1-1,1 1,1-1,-1 1,1-1,0 0,1-1,-1 1,1-1,0 0,0 0,1 0,0-1,0 1,0-1,0-1,0 1,1-1,-1-1,1 1,0-1,0 0,0 0,5 0,9 1,1-1,-1-1,0-1,1 0,-1-2,0 0,0-2,0 0,0-1,0-2,-1 0,0-1,-1 0,10-7,9-8,-1-1,-1-2,-1-2,-1-1,-2-2,5-8,-33 37,-1-1,0 0,1 0,-2 0,1 0,0-1,-1 1,1-1,-1 0,0 0,0 0,0 0,-1 0,0 0,0 0,0 0,0 0,0-1,-1 1,0 0,0-1,0 1,0 0,-1-1,-1 4,-1 0,0 1,1 0,-1-1,1 1,-1 0,0 0,1 1,-1-1,1 1,-1-1,1 1,-1 0,1 0,-1 0,1 0,-1 0,1 0,0 1,0-1,0 1,0 0,0 0,0-1,0 1,1 0,-1 1,-3 0,1 1,-1 0,1-1,0 2,1-1,-1 0,1 1,-1-1,1 1,1 0,-1 0,1 0,0 1,0-1,0 1,1-1,0 1,0-1,0 1,1-1,0 1,0 0,0-1,1 1,0 0,0-1,0 1,1-1,-1 1,1-1,1 0,-1 0,1 0,0 0,0 0,5 2,1 0,-1 0,1-1,0 0,1-1,0 0,0-1,0 1,0-2,0 0,1 0,-1-1,1 0,0-1,0 0,0 0,0-2,-1 1,1-1,0-1,0 0,-1 0,1-1,-1 0,0-1,0-1,0 1,0-1,8-6,3-1,1-1,-2-1,0-1,0-1,-2 0,0-1,-1-1,0-1,-2-1,0 0,-1 0,6-15,-18 31,0 1,0-1,0 0,0-1,-1 1,1 0,-1 0,-1-1,1 1,0 0,-1-1,0 1,0-1,0 1,-1-1,1 1,-1 0,0-1,-1 1,1 0,-1 0,1 0,-1 0,-1-2,-1 6,0-1,1 1,-1 0,0 0,1 1,-1-1,0 1,1 0,-1 0,1 0,-1 0,1 0,0 1,-1 0,1-1,0 1,0 0,0 1,0-1,1 0,-1 1,1 0,-1 0,1-1,0 1,0 1,-1 0,-4 5,1 1,-1 0,1 0,1 1,0 0,1 0,0 0,0 1,1-1,1 1,0-1,1 1,0 0,0 0,1 2,1-7,-1-1,1 1,0 0,0 0,1-1,-1 1,2-1,-1 1,1-1,0 0,0 0,0 0,1 0,0-1,0 1,1-1,0 0,0-1,0 1,0-1,0 0,1 0,0 0,0-1,0 0,6 2,-5-2,1-1,0 0,0 0,0-1,0 0,0 0,1-1,-1 0,0 0,0-1,0 0,0-1,0 1,0-2,0 1,-1-1,1 0,-1-1,1 1,-1-2,0 1,-1-1,1 0,-1 0,0-1,0 1,2-6,3-6</inkml:trace>
  <inkml:trace contextRef="#ctx0" brushRef="#br0" timeOffset="2751.516">2710 427,'98'-30,"-29"15,-68 17,0 0,0 0,0 0,0 0,-1 0,1 0,-1 0,1 0,-1 0,0 0,0 0,0 0,0 0,0 1,0-1,-1 0,1 0,-1 0,1 0,-1 0,0 0,0 0,0-1,0 1,0 0,0 0,-1 0,1-1,0 1,-1-1,1 1,-1-1,0 0,0 1,0 0,-31 38,27-34,0 0,0 0,1 1,0 0,0 0,0 0,1 0,0 1,1-1,0 1,-1 2,4-8,0 0,0 0,0 0,0 0,0 0,0 0,1-1,-1 1,1 0,-1 0,1 0,0 0,0-1,-1 1,1 0,1-1,-1 1,0 0,0-1,0 0,1 1,-1-1,1 0,-1 1,1-1,0 0,-1 0,1-1,0 1,0 0,-1 0,1-1,0 1,0-1,0 0,0 1,0-1,0 0,0 0,79-2,-58-5,-3-1</inkml:trace>
  <inkml:trace contextRef="#ctx0" brushRef="#br0" timeOffset="15657.516">3641 654,'-27'3,"1"2,0 1,1 0,-1 3,2 0,-1 1,1 1,0 1,2 2,-1 0,1 1,1 2,1 0,1 1,0 0,1 2,1 0,1 2,1-1,0 2,2 0,1 0,1 1,1 1,5-16,1 0,0 1,0 0,1-1,1 1,-1 0,2 0,-1 1,1-1,1 0,0 0,0 0,1 1,1-1,0 0,0 0,0 0,2 0,-1-1,1 1,0-1,1 0,0 0,1 0,0-1,0 0,1 0,-1 0,4 1,3-1,1 0,0-1,0-1,1 0,0-1,0-1,0 0,0-1,0-1,1 0,0-1,-1 0,1-2,-1 0,7-1,19-4,-1-3,0-1,0-1,-2-3,11-5,5-6,-1-2,-2-2,0-3,-3-1,0-3,32-33,-65 56,-1-1,-1-1,0 0,-1-1,0 0,-1-1,-1 0,-1 0,7-18,-14 27,1 1,-1-1,0 1,0-1,-1 0,0 1,-1-1,0 0,0 0,0 0,-1 1,0-1,-1 0,1 1,-2-1,1 1,-1 0,0-1,0 1,-1 0,0 1,-1-1,1 1,-1 0,0 0,-3-2,-10-6,-1 0,0 2,-1 0,0 1,-1 1,0 1,-1 1,0 0,0 2,-1 1,0 1,0 0,0 2,0 1,0 0,0 2,0 1,0 1,0 0,1 2,-1 1,1 1,0 0,1 2,0 0,-3 3,-148 106,129-84</inkml:trace>
  <inkml:trace contextRef="#ctx0" brushRef="#br0" timeOffset="16069.577">3246 1105,'35'-31,"1"2,2 2,1 1,12-5,-48 30,8-7,1 1,0 0,1 1,-1 0,1 1,0 1,1 0,-1 1,1 0,-1 1,1 0,0 1,0 1,1 0,-9 2,0 0,-1 1,0-1,1 1,-1 0,0 0,-1 0,1 1,0 0,-1 0,0 0,0 1,0-1,-1 1,1 0,-1 0,0 0,-1 0,1 0,-1 1,0-1,0 1,-1 0,1 3,22 44,-21-48,0 1,0-1,1-1,-1 1,1-1,0 1,1-1,-1 0,1 0,0-1,0 0,0 1,0-2,0 1,1 0,-1-1,1 0,0-1,-1 1,1-1,0 0,0 0,0-1,0 0,3 0,22 1,-1-1,0-2,1-1,-1-1,29-9,-40 8</inkml:trace>
  <inkml:trace contextRef="#ctx0" brushRef="#br0" timeOffset="16735.795">4544 1021,'-238'342,"437"-554,-187 199,-8 8,-1 1,1 0,0 0,0 0,0 0,1 1,-1 0,1 0,-1 0,1 0,0 0,1 1,-1 0,0 0,0 1,1 0,0-1,-4 4,0 0,0 0,-1 0,0 0,1 0,-1 0,0 0,0 1,0-1,0 0,0 1,-1-1,1 0,-1 1,1-1,-1 1,0-1,0 1,0-1,0 1,-1-1,1 1,-1-1,1 0,-1 1,0-1,0 0,0 1,0-1,0 0,-1 0,1 0,-1 0,1 0,-1 0,0 0,0 0,-1 5,2-6,-1 0,1 1,0-1,0 0,1 1,-1-1,0 1,0-1,1 1,-1-1,1 1,-1-1,1 1,0 0,-1-1,1 1,0 0,0-1,0 1,0 0,1-1,-1 1,0 0,1-1,-1 1,1-1,0 1,-1-1,1 1,0-1,0 1,0-1,0 0,0 1,0-1,0 0,1 0,-1 0,0 0,1 0,-1 0,0 0,1 0,-1-1,1 1,0-1,-1 1,1-1,-1 1,1-1,0 0,-1 0,1 0,0 0,-1 0,1 0,0 0,-1 0,1-1,0 1,-1-1,1 1,-1-1,2 0,125-78,32-38,-159 116,0 1,-1-1,1 1,-1-1,1 1,-1-1,1 1,0-1,-1 1,1 0,0 0,0-1,-1 1,1 0,0 0,-1 0,1 0,0 0,0 0,-1 0,1 0,0 0,0 0,-1 0,1 0,0 0,0 1,-1-1,1 0,0 0,-1 1,1-1,0 1,-1-1,1 1,-1-1,1 1,-1-1,1 1,-1-1,1 1,-1 0,1-1,-1 1,0 0,1-1,-1 1,0 0,0-1,1 1,-1 0,0 0,0-1,0 1,0 0,0 0,0-1,0 1,0 0,-8 56,5-43,3-11,-4 69,4-70,0 0,0-1,0 1,0 0,1 0,-1-1,1 1,-1 0,1-1,0 1,-1-1,1 1,0-1,0 1,0-1,0 1,1-1,-1 0,0 0,0 0,1 1,-1-1,1 0,-1-1,1 1,-1 0,1 0,0-1,-1 1,1-1,0 1,0-1,-1 0,1 0,0 1,0-1,0-1,14-1</inkml:trace>
  <inkml:trace contextRef="#ctx0" brushRef="#br0" timeOffset="17236.555">4488 117,'14'-13,"2"1,0 0,0 1,1 1,0 1,1 0,0 1,0 1,1 1,0 0,0 2,0 0,7 0,-24 4,0-1,0 1,-1 0,1 0,0 0,-1 0,1 0,0 0,0 0,-1 1,1-1,0 0,-1 1,1 0,0-1,-1 1,1 0,-1 0,1 0,-1 0,0 0,1 0,-1 0,0 0,0 1,1-1,-1 0,0 1,-1-1,1 1,0-1,0 1,0-1,-1 1,1 0,-1-1,0 1,1 0,-1 0,0-1,0 1,0 0,0 0,0-1,0 1,-1 0,1-1,-1 1,1 0,-1-1,1 1,-1-1,0 1,0 0,0-1,0 0,0 1,-123 117,121-118,1 1,-1-1,0 1,1 0,-1 0,1 0,0 0,0 1,0-1,0 0,0 1,0 0,0-1,1 1,0 0,-1 0,1 0,0 0,0 0,1 0,-1 0,1 0,-1 0,1 1,0-1,0 0,0 0,1 0,-1 0,1 0,0 0,0 1,0-2,0 1,0 0,0 0,1 0,0 0,-1-1,1 1,2 1,6 1,0-1,0-1,1 1,0-2,-1 1,1-2,0 1,0-1,0-1,0 0,0-1,0 0,6-1,17 0,23 0,-32 2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19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476 163,'-61'74,"3"4,4 1,-26 54,40-61,-3-1,-3-2,-5 0,17-31,33-39,0 1,0-1,0 0,1 0,-1 0,1 0,-1 0,0 0,1 0,0-1,-1 1,1 0,0 0,-1 0,1 0,0 0,0-1,0 1,0 0,0 0,0 0,1 0,-1-1,0 1,0 0,1 0,-1 0,1 0,-1 0,1 0,-1 0,1 0,0 0,0 0,-1 0,1 0,0 0,22-43,2 1,1 1,3 1,15-16,-28 36,108-133,140-132,-250 270,41-26,-54 43,0-1,0 1,0 0,0 0,0 0,0 0,0 0,0 0,0 0,-1 0,1 0,0 0,-1 0,1 0,-1 0,1 0,-1 1,1-1,-1 0,0 0,0 1,0-1,0 0,0 1,0-1,0 0,0 0,0 1,0-1,-1 0,1 0,-1 1,1-1,-1 0,1 0,-1 0,0 1,1-1,-29 107,17-67,1 0,2 0,2 1,2 0,0 37,4-75,0 1,1-1,0 1,0-1,0 1,1 0,-1-1,1 1,0-1,1 0,-1 1,1-1,0 0,0 0,0 0,0 0,1 0,-1 0,1-1,0 1,0-1,1 0,-1 0,1 0,-1 0,1 0,0-1,0 0,0 0,0 0,1 0,-1-1,0 1,4-1,7-2,0-1,0 0,0-2,-1 0,0 0,1-1,-2-1,1-1,-1 1,0-2,0 0,-1-1,0 0,0-1,-1 0,-1 0,0-1,0-1,-1 0,0 0,-1-1,2-5,6-7,-1 0,-1-2,-1 0,-1 0,-2-1,-1 0,-1-1,-1 0,-2 0,-1 0,1-26,-7-22,3 77,-1 1,0 0,1-1,-1 1,0-1,0 1,1-1,-1 1,0 0,0-1,0 1,0 0,0-1,0 1,0-1,0 1,0 0,0-1,0 1,0 0,0-1,-1 1,1-1,0 1,0 0,-1-1,1 1,0-1,-1 1,1-1,-1 1,1-1,-1 1,1-1,-1 0,1 1,-1-1,1 0,-1 1,1-1,-1 0,1 0,-1 1,0-1,1 0,-1 0,0 0,1 0,-1 0,0 0,1 0,-1 0,1 0,-1 0,0 0,1 0,-1 0,1-1,-1 1,0 0,1 0,-1-1,1 1,-1 0,1-1,-1 1,1-1,-1 1,1-1,-1 1,-3 19</inkml:trace>
  <inkml:trace contextRef="#ctx0" brushRef="#br0" timeOffset="316.042">1493 276,'-22'19,"1"0,1 1,1 2,1 0,1 1,1 0,1 1,1 1,1 1,1 0,1 2,9-25,1 0,0 0,-1 0,1 0,0 0,1 1,-1-1,1 0,-1 0,1 1,0-1,0 0,0 0,1 1,-1-1,1 0,0 0,0 0,0 0,0 1,0-2,1 1,-1 0,1 0,0 0,0-1,0 1,0-1,1 1,-1-1,0 0,1 0,0 0,-1 0,1-1,0 1,0-1,0 1,0-1,0 0,0 0,0 0,1-1,-1 1,0-1,0 0,1 0,-1 0,2 0,8-2,0-1,1-1,-1 1,0-2,-1 0,1 0,-1-2,0 1,-1-1,1-1,-1 0,-1-1,0 0,0 0,0-1,-2 0,1-1,-1 0,-1 0,0-1,0 0,-1 0,-1-1,0 0,-1 1,0-2,-1 1,0 0,-1-1,-1 1,0-1,-1 1,-1-11,1 19,0 1,-1-1,0 0,1 1,-2-1,1 1,-1 0,1-1,-1 1,0 0,-1 0,1 0,-1 0,1 1,-1-1,0 1,-1-1,1 1,-1 0,1 0,-1 0,0 1,0 0,0-1,0 1,0 1,-1-1,1 1,-1-1,1 1,-1 0,1 1,-1-1,1 1,-1 0,0 0,1 0,-1 1,1 0,-1 0,1 0,-3 1,-18 9</inkml:trace>
  <inkml:trace contextRef="#ctx0" brushRef="#br0" timeOffset="822.954">1831 333,'-14'21,"0"0,2 2,1-1,0 1,2 1,1 0,1 1,-3 17,9-39,0 0,0 0,0-1,1 1,-1 0,1 0,0 0,0 0,0 0,0 0,1 0,-1-1,1 1,0 0,-1 0,1 0,0-1,1 1,-1 0,0-1,1 1,0-1,-1 0,1 0,0 1,0-1,0 0,0 0,1-1,-1 1,1 0,-1-1,1 1,-1-1,1 0,0 0,-1 0,1 0,0-1,0 1,0-1,0 0,0 1,0-1,13-3,0-1,0 0,0-1,-1 0,1-1,-1-1,-1-1,1 0,-2-1,1 0,-1-1,0-1,-1 0,130-138,-142 149,0-1,0 1,0-1,1 0,-1 1,0-1,0 1,0-1,1 0,-1 1,0-1,1 1,-1-1,1 1,-1-1,0 1,1 0,-1-1,1 1,-1-1,1 1,-1 0,1-1,-1 1,1 0,0 0,-1 0,1-1,-1 1,1 0,0 0,-1 0,1 0,-1 0,1 0,0 0,-1 0,1 0,0 0,-1 0,1 1,-1-1,1 0,0 0,-1 1,1-1,-1 0,1 1,-1-1,1 0,-1 1,1-1,-1 1,0-1,1 1,-1-1,0 1,1-1,-1 1,0-1,1 1,-1-1,0 1,0 0,0-1,3 50,-3-34,0-10,0 0,1-1,0 1,0-1,1 0,-1 1,1-1,0 0,1 0,-1 0,1 0,0 0,0-1,1 1,-1-1,1 0,0 0,0 0,0 0,1-1,-1 0,1 0,0 0,0 0,0-1,0 0,0 0,1 0,-1-1,1 1,-1-1,1-1,-1 1,1-1,-1 0,1 0,0-1,-1 1,1-1,-1 0,0-1,1 0,-1 0,1 0,13-9,-1 0,0-1,-1-1,-1 0,0-1,-1-1,0-1,-1 0,-1 0,0-2,-2 0,0 0,4-10,-12 23,0-1,0 1,-1-1,0 0,0 1,0-1,0 0,-1 0,0 0,-1 0,1 0,-1-1,0 1,-1 0,0 0,0-2,-4-11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1 255,'38'-14,"32"-6,9 2,-4 3,-10 5,-12 3,-9 4,-8 1,-5 2,-3 1,-2 0,-4 4,-7 2</inkml:trace>
  <inkml:trace contextRef="#ctx0" brushRef="#br0" timeOffset="249.349">28 537,'39'0,"31"0,9-5,-4-1,-10 0,-12 1,-9 2,-8 0,-5 2,-3 1,-1 0,-1-5,-5-1</inkml:trace>
  <inkml:trace contextRef="#ctx0" brushRef="#br0" timeOffset="579.304">1242 0,'-4'48,"-3"26,1 4,1-5,2-11,1-11,1-10,0-6,1-5,0-2,1-2,-1 0,0 0,0-4</inkml:trace>
  <inkml:trace contextRef="#ctx0" brushRef="#br0" timeOffset="827.685">848 86,'43'0,"33"-5,14-2,-4 1,-11 1,-10 1,-11-2,-9-2,-8 2,-5 1,-4 2,-1 1,-1 1,-4 5,-7 3</inkml:trace>
  <inkml:trace contextRef="#ctx0" brushRef="#br0" timeOffset="1261.257">1440 537,'21'-9,"2"-2,0 1,1 0,1 2,0 1,0 2,0 0,12 0,-35 4,-1 1,1 0,-1 0,1 0,-1 0,1 0,-1 0,1 0,-1 0,1 0,-1 1,1-1,-1 1,1-1,-1 1,1 0,-1-1,0 1,0 0,1 0,-1 0,0 0,0 0,0 0,0 0,0 1,0-1,0 0,0 1,-1-1,1 0,0 1,-1-1,1 1,-1-1,0 1,1-1,-1 1,0-1,0 1,0-1,0 1,0-1,0 1,0-1,-1 1,1-1,-1 1,1-1,-1 1,1-1,-1 1,0-1,0 0,1 0,-1 1,0-1,0 0,0 0,0 0,-1 0,1 1,-127 138,128-138,0 0,0 1,0-1,0 1,1-1,-1 0,1 0,-1 1,1-1,0 0,0 0,0 0,0 0,0 1,1-2,-1 1,1 0,-1 0,1 0,0-1,-1 1,1-1,0 1,0-1,0 0,0 0,0 0,1 0,-1 0,0 0,0-1,1 1,-1-1,0 1,1-1,-1 0,0 0,1 0,-1 0,0 0,1-1,0 0,26-2,0-1,0-2,-1 0,0-2,0-2,-1 0,-2-1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97,'0'-15,"0"23,0 25,28 272,1-96,-6-104,-23-104,0-1,1 1,-1 0,0 0,1-1,-1 1,1 0,-1-1,1 1,-1-1,1 1,-1 0,1-1,0 1,-1-1,1 0,0 1,-1-1,1 1,0-1,0 0,-1 0,1 1,0-1,0 0,0 0,-1 0,1 0,0 0,0 0,0 0,-1 0,1 0,0 0,0-1,-1 1,1 0,0 0,0-1,-1 1,1-1,0 1,-1 0,1-1,0 1,-1-1,1 0,-1 1,1-1,-1 1,1-1,24-40,-21 33,85-183,51-162,-97 238,-22 78,-18 36,-3 7</inkml:trace>
  <inkml:trace contextRef="#ctx0" brushRef="#br0" timeOffset="298.457">565 633,'-5'29,"-1"18,0 8,1-3,1-9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1 170,'137'22,"-52"-15,1-4,71-7,142-25,-297 29,-2-1,1 1,0 0,0 0,0-1,0 1,0 0,0 0,-1 0,1 0,0 0,0 0,0 0,0 0,0 0,0 0,0 1,-1-1,1 0,0 1,0-1,0 0,0 1,-1-1,1 1,0 0,-1-1,1 1,0-1,-1 1,1 0,-1 0,1-1,-1 1,1 0,-1 0,1 0,-1 0,-5 5</inkml:trace>
  <inkml:trace contextRef="#ctx0" brushRef="#br0" timeOffset="331.597">142 396,'2'4,"0"-1,-1 0,1 0,1 1,-1-1,0 0,1-1,-1 1,1 0,0-1,0 1,0-1,0 0,0 0,0 0,1-1,-1 1,1-1,-1 0,1 0,0 0,-1 0,1 0,0-1,0 0,1 0,218 6,-130-8,131 2,-200 0</inkml:trace>
  <inkml:trace contextRef="#ctx0" brushRef="#br0" timeOffset="1067.797">481 0,'1'4,"1"-1,0 1,0-1,0 1,0-1,0 0,1 0,-1 0,1-1,0 1,0-1,0 1,0-1,1 0,-1 0,0 0,1-1,0 1,-1-1,1 0,0 0,0 0,3 0,4 3,188 57,-189-58,-1 0,1 1,-1 0,0 0,0 1,-1 1,0-1,1 1,-2 0,1 1,-1 0,0 0,0 1,-1 0,0 0,-1 0,0 1,0-1,0 1,-1 1,-1-1,1 3,-5-6,0 0,-1 0,0-1,0 1,0 0,0 0,-1-1,0 0,0 1,-1-1,0 0,0-1,0 1,0-1,0 1,-1-1,0-1,0 1,0-1,0 0,-2 1,-19 16,-153 145,118-114,48-43,1 1,0 1,1 0,0 0,0 1,2 1,-1 0,1 0,-4 9,5 2,7-5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54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1 445,'73'-27,"-1"-2,-1-4,-1-3,-3-3,25-20,-72 44,0 0,0-2,-2 0,0-1,-1-1,-1-1,-1 0,0-3,0-34,-44 89,2 45,3 2,4 0,3 1,3 1,0 46,11-103,-19 202,14-113,-5-1,-5-1,-15 43,32-148,1 0,-1 0,0 0,0 0,-1 0,0-1,0 1,0 0,-1-1,1 1,-1-1,-1 0,1 0,-1 0,0-1,0 1,0-1,-1 0,1 0,-1 0,0-1,0 0,0 0,-1 0,1 0,-1-1,1 0,-1 0,0 0,0-1,-5 1,-11-7</inkml:trace>
  <inkml:trace contextRef="#ctx0" brushRef="#br0" timeOffset="332.89">1 1009,'47'-31,"0"2,3 1,0 4,1 1,30-8,-57 22,417-152,-350 113,-124 91,22-30,1 0,1 0,0 1,1 1,0 0,1 0,1 0,0 1,1 0,-1 8,5-17,-1 0,2 0,-1 0,1 0,0 0,0 0,1 0,0 0,0 0,1 0,0 0,0 0,1-1,0 1,0-1,0 1,1-1,0 0,0-1,0 1,1-1,0 0,0 0,0 0,6 4,10 4,0-2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58,'15'0,"18"-5,9-1,2-1,3 2,-1 2,-4 1,-5 0,-3 2,-3 0,-2 0,-6-4,-1-2,-1 0,1 1,3 2,0 1,-3 1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2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10,'38'10,"37"-3,11-1,0-7,-10-3,-9-1,-9 0,-16-4,-15 1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33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647,'-62'220,"-36"110,95-318,10-24,11-27,92-184,-91 190,138-213,-156 245,0-1,-1 0,1 1,0-1,0 1,-1 0,1-1,0 1,1 0,-1-1,0 1,0 0,0 0,1 0,-1 0,1 0,-1 0,1 0,-1 1,1-1,-1 0,1 1,0 0,-1-1,1 1,-1 0,1 0,0-1,0 1,-1 1,1-1,0 0,-1 0,1 1,0-1,-1 1,1-1,-1 1,1-1,-1 1,1 0,-1 0,1 0,-1 0,0 0,0 0,1 0,-1 1,0-1,0 0,0 1,0-1,0 1,8 125,-7-28,23 8,-25-106,1-1,-1 1,1 0,-1 0,1 0,-1 0,1 0,-1 0,1 0,0-1,0 1,-1 0,1-1,0 1,0 0,0-1,0 1,-1-1,1 1,0-1,0 0,0 1,0-1,0 0,0 0,0 0,0 1,0-1,0 0,0 0,1-1,-1 1,0 0,0 0,0 0,0-1,0 1,-1 0,1-1,0 1,0-1,0 1,0-1,0 0,0 1,40-39,-29 26,177-211,-172 208,-11 9,1 0,0 1,0 0,1 0,0 0,0 1,0 0,0 1,1 0,5-2,-13 6,1-1,-1 1,0 0,0 0,0 0,1 0,-1 0,0 0,0 0,0 1,1-1,-1 0,0 1,0-1,0 1,0-1,0 1,0-1,0 1,0 0,0-1,0 1,0 0,0 0,0 0,-1 0,1 0,0 0,-1 0,1 0,-1 0,1 0,-1 0,1 0,-1 0,0 1,1-1,-1 0,0 0,0 0,0 1,0-1,0 0,-1 1,-4 59,4-57,-1 4,-5 27,0-1,3 1,0 0,3 0,0 0,3 0,3 23,-5-55,0-1,0 0,0 1,0-1,0 1,1-1,-1 0,1 1,-1-1,1 0,0 1,0-1,0 0,0 0,0 0,0 0,1 0,-1 0,1 0,0-1,-1 1,1 0,0-1,0 1,0-1,0 0,0 0,0 1,0-1,1-1,-1 1,0 0,1-1,-1 1,0-1,1 1,-1-1,0 0,1 0,-1 0,1-1,14-7</inkml:trace>
  <inkml:trace contextRef="#ctx0" brushRef="#br0" timeOffset="653.781">2371 676,'-39'18,"1"1,1 2,1 1,0 3,-7 7,37-28,0 0,0 1,0-1,0 1,1 0,0 1,0-1,0 1,0 0,1 1,0-1,1 1,0-1,0 1,0 0,0 0,1 0,1 1,-1-1,1 0,0 1,1-1,-1 1,2-1,-1 1,1-1,0 1,1-1,-1 0,1 0,1 1,0-1,0-1,0 1,1 0,-1-1,2 0,0 1,-2-4,0 0,1 0,-1 0,1-1,-1 1,1-1,0 0,0 0,0-1,1 1,-1-1,0 0,1 0,-1 0,0-1,1 1,-1-1,1 0,-1-1,0 1,1-1,-1 1,1-1,-1-1,0 1,3-2,102-59,-78 35,-2-2,-1-2,-2 0,0-1,14-28,-2 6,-5-2,-27 79,-9 459,3-456,-1 0,-1 0,-2-1,0 1,-2-1,0 0,-2 0,-1-1,-1 0,-1 0,-1-1,-6 8,14-26,-1 0,1 0,-1 0,0-1,0 1,0-1,-1-1,1 1,-1-1,0 0,0 0,0-1,-1 1,-3 0,7-3,1 1,-1-1,1 1,-1-1,1 0,-1 0,0 0,1 0,-1-1,1 1,-1-1,1 1,-1-1,1 0,-1 0,1 0,0 0,0 0,-1-1,1 1,0-1,0 1,0-1,1 0,-1 0,0 0,1 0,-1 0,1 0,-1 0,1-1,0 1,0 0,0-1,0 1,1-1,-1 1,1-1,-3-7,2 0,-1 1,1-1,1 0,0 0,0 0,1 0,0 1,0-1,1 0,1 1,0-1,0 1,1 0,0 0,0 0,5-6,110-130,-77 100,-30 32,0 1,1 0,0 0,1 2,1-1,0 2,11-6,-3 5</inkml:trace>
  <inkml:trace contextRef="#ctx0" brushRef="#br0" timeOffset="3122.761">3105 535,'-10'54,"2"0,2 1,3-1,3 35,-3 40,-23 89,-3-112,20-89</inkml:trace>
  <inkml:trace contextRef="#ctx0" brushRef="#br0" timeOffset="3634.366">2738 704,'24'-34,"1"1,1 1,1 2,2 1,1 1,2 1,29-19,-48 36,1 0,-1 1,2 0,-1 2,1-1,0 2,0 0,1 1,0 0,0 2,0 0,1 0,-1 2,0 0,1 0,-1 2,1 0,-1 1,1 1,14 4,-25-5,0 1,0-1,0 1,-1 1,1-1,-1 1,0 0,0 0,0 0,-1 1,1-1,-1 1,0 0,-1 0,1 1,-1-1,0 1,0 0,-1 0,0 0,0 0,0 0,-1 0,0 1,0-1,0 0,-1 1,0-1,0 1,-1-1,0 0,0 1,0-1,-1 0,0 0,0 0,0 0,-1 0,0 0,-3 4,-21 24,-2 0,-2-2,0 0,-2-3,-2-1,0-1,-2-2,25-16,9-8,0 0,1 0,-1 0,0 1,1-1,-1 1,1 0,0-1,-1 1,1 0,0 0,0 1,0-1,0 0,1 1,-1-1,1 1,-1-1,1 1,0 0,0 0,0-1,0 1,1 0,-1 0,1 0,0 0,0 0,0 0,0 0,0 0,0 0,1 0,0 0,-1 0,1-1,0 1,1 0,-1 0,0-1,1 1,-1-1,2 1,11 9,1-1,1 0,0-2,1 0,0 0,0-2,12 4,57 28,-73-33,0 1,0 0,-1 1,0 0,-1 1,0 0,0 1,-1 0,0 1,-1 0,0 1,0 0,2 5,-6 13,-5-28,-1 0,1 0,0-1,0 1,0 0,0 0,0 0,1-1,-1 1,1 0,-1 0,1-1,-1 1,1 0,0-1,0 1,0 0,0-1,0 1,0-1,0 0,0 1,1-1,-1 0,0 0,1 0,-1 0,1 0,1 1,10-2</inkml:trace>
  <inkml:trace contextRef="#ctx0" brushRef="#br0" timeOffset="4051.488">4150 563,'-36'41,"2"1,2 2,2 1,2 1,2 2,2 0,-15 46,37-90,0 1,0-1,0 1,1 0,0 0,0 0,0 0,1 0,0 0,0 0,0 0,0 0,1 0,0 0,0 0,0 0,0-1,1 1,0 0,0-1,0 1,1-1,-1 0,1 0,0 0,1 0,-1 0,0 0,1-1,0 0,0 0,0 0,2 1,4 1,0-1,1 0,0-1,-1 0,1-1,0 0,1-1,-1 0,0 0,0-2,1 1,-1-1,0-1,0 0,0 0,0-1,-1-1,7-2,16-8,0-1,-1-2,0-1,-2-2,6-5,-19 14,0 0,-1-2,0 0,-1-1,0 0,-1-1,-1-1,0 0,-1-1,-1 0,-1-1,0 0,-1 0,-1-1,-1-1,2-11,-9 20,-1 0,-1 0,1 0,-2 0,0 1,0 0,-1-1,0 1,-1 0,0 1,0-1,-1 1,0 0,-1 0,0 1,-1 0,1 0,-1 1,-1 0,1 0,-1 1,-1 0,1 1,-1 0,-3-1,-7-1,0 0,0 2,-1 0,1 1,-1 2,0 0,0 1,0 1,0 1,0 0,0 2,0 1,1 0,-1 2,1 0,0 1,-1 2,-22 7</inkml:trace>
  <inkml:trace contextRef="#ctx0" brushRef="#br0" timeOffset="4333.846">3783 958,'93'-22,"0"-3,-1-5,54-26,-142 54,-2 0,1 1,-1-1,1 0,0 1,-1-1,1 1,0 0,0 0,0 0,0 0,0 0,0 1,0 0,0-1,0 1,0 0,0 0,0 1,0-1,0 1,0-1,0 1,0 0,0 0,0 0,-1 0,1 1,0-1,-1 1,1 0,-1 0,1 0,-1 0,2 2,1 3,-2-2,0 0,0-1,0 1,1-1,-1 0,1 0,0 0,0-1,1 0,-1 1,1-1,-1-1,1 1,0-1,0 1,0-2,0 1,1 0,3 0,131 0,-116-3</inkml:trace>
  <inkml:trace contextRef="#ctx0" brushRef="#br0" timeOffset="5000.867">4827 817,'-42'48,"2"1,3 3,1 1,-4 15,28-43,12-24,0-1,1 1,-1-1,0 1,1-1,-1 0,1 1,-1-1,1 1,-1-1,1 0,-1 1,1-1,-1 0,1 0,0 0,-1 1,1-1,-1 0,1 0,0 0,-1 0,1 0,-1 0,1 0,0 0,-1 0,1 0,-1 0,1-1,0 1,-1 0,1 0,-1-1,1 1,-1 0,1 0,-1-1,1 1,-1-1,1 1,-1 0,1-1,-1 1,0-1,1 1,-1-1,0 1,1-1,-1 0,0 1,0-1,0 1,1-1,-1 0,0 1,0-1,0 1,0-1,0 0,0 0,172-196,-162 183,53-47,-62 103,-2-40,0 0,0 0,0 0,1-1,-1 1,1 0,-1 0,1 0,0 0,0 0,0 0,0 0,0 0,0 0,0 0,1 0,-1 0,1 0,-1 0,1-1,0 1,0 0,0 0,0-1,0 1,0 0,0-1,0 1,1-1,-1 0,1 1,-1-1,1 0,-1 0,1 0,0 0,0 0,-1 0,1 0,0-1,0 1,0-1,0 1,0-1,0 0,0 0,0 1,0-1,0-1,0 1,0 0,10-5,-1 0,1 0,-1-1,0 0,-1-1,0-1,0 0,0 0,6-7,58-42,-73 56,0 1,0-1,-1 0,1 1,0-1,0 1,0 0,0-1,0 1,0 0,0-1,0 1,0 0,0 0,0 0,0 0,0 0,0 0,0 0,0 0,0 0,0 1,0-1,0 0,0 1,-1-1,1 0,0 1,0-1,0 1,0 0,-1-1,1 1,0 0,0-1,-1 1,1 0,0 0,-1-1,1 1,-1 0,1 0,-1 0,0 0,1 0,-1 0,0 0,0 0,0 0,1 0,-1 0,0 0,0 0,0 0,-1 0,1 0,0 1,-6 59,5-56,0-3,-1 1,1 0,1 0,-1 0,0-1,1 1,-1 0,1 0,0 0,0 0,0 0,0 0,1 0,-1 0,1 0,-1 0,1-1,0 1,0 0,1 0,-1-1,0 1,1-1,0 1,0-1,0 1,7-1</inkml:trace>
  <inkml:trace contextRef="#ctx0" brushRef="#br0" timeOffset="6352.18">4685 83,'21'-13,"1"1,0 1,0 2,1 0,0 1,1 1,0 1,19-2,32 15,-73-7,-1 0,1 1,-1-1,1 1,-1 0,1 0,-1-1,0 1,0 0,1 0,-1 0,0 0,0 0,0 0,0 1,0-1,0 0,0 1,0-1,-1 0,1 1,-1-1,1 1,-1-1,1 1,-1-1,0 1,0-1,1 1,-1-1,0 1,-1 0,1-1,0 1,0-1,-1 1,1-1,-1 1,1-1,-1 1,1-1,-1 0,0 1,0-1,-1 1,-5 9,-1 0,0-1,-1-1,0 1,0-2,-1 1,0-1,-10 5,-59 60,78-72,0 0,0 0,0 0,1 0,-1 0,0 0,1 0,-1 0,0 0,1 0,-1 0,1 0,0 1,-1-1,1 0,0 0,0 1,0-1,0 0,0 0,0 1,0-1,0 0,1 0,-1 1,0-1,1 0,-1 0,1 0,-1 1,1-1,0 0,-1 0,1 0,0 0,0 0,0 0,-1-1,1 1,0 0,0 0,0-1,1 1,-1 0,0-1,0 1,0-1,0 1,1-1,-1 0,0 0,0 1,1-1,0 0,75 7,-74-7,173-4,-152 4</inkml:trace>
  <inkml:trace contextRef="#ctx0" brushRef="#br0" timeOffset="7124.341">621 196,'-19'24,"-6"17,1 7,4 0,11-3,7-5,3-4,2-4,5-2,2-1,3-6,0-2,-3-5</inkml:trace>
  <inkml:trace contextRef="#ctx0" brushRef="#br0" timeOffset="7391.863">0 846,'39'-5,"31"-6,14-2,-3 2,-5-2,-11 1,-7 2,-9 3,-7 3,-7 2,-4 2,-2 0,-7-4,-2-2,1 0,-4 2</inkml:trace>
  <inkml:trace contextRef="#ctx0" brushRef="#br0" timeOffset="7818.685">199 1014,'27'7,"2"-1,-1-2,0-1,1-1,0-1,-1-1,1-2,-1-1,1-1,1-2,-29 5,1 0,0 0,0 0,0 0,0 1,0-1,0 1,0-1,0 1,0 0,0 0,0 0,0 0,0 0,0 0,0 0,0 1,0-1,0 1,0 0,0-1,0 1,0 0,0 0,0 0,-1 1,1-1,0 0,-1 0,1 1,-1-1,0 1,1 0,-1-1,0 1,0 0,0 0,0-1,0 1,-1 0,1 0,0 0,-1 0,1 0,-1 0,0 0,0 1,0-1,0 0,0 2,-4 4,0 0,-1 0,1 0,-1 0,-1-1,0 1,0-1,0-1,-1 1,0-1,0 0,0-1,-1 0,-3 1,-7 8,-231 166,247-179,-47 49,48-49,0 0,0 0,1 0,-1 0,0 0,1 0,-1 0,1 0,-1 0,1 0,0 1,0-1,-1 0,1 0,0 0,0 1,0-1,0 0,0 0,0 0,0 1,1-1,-1 0,0 0,1 0,-1 0,1 0,-1 0,1 0,0 0,-1 0,1 0,0 0,-1 0,1 0,0 0,0 0,0-1,0 1,0 0,0-1,0 1,0-1,0 1,0-1,1 1,-1-1,0 0,0 0,0 1,0-1,1 0,-1 0,21 4,1-2,-1 0,0-1,0-1,1-1,16-4,156-50,-163 43,-8 3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50.43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81,'5'-7,"0"1,0 0,1 0,0 0,0 1,0 0,1 0,-1 0,1 1,0 0,1 1,-1-1,1 1,-1 1,1-1,0 1,0 1,0-1,0 1,0 1,0 0,1 0,-1 0,0 1,0 0,0 1,0 0,0 0,-1 1,4 1,248 60,-101-41,152 2,364-3,477 6,-169 6,666-13,-304-3,-564 11,-717-25,-44 2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55.669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2 455,'0'-2,"-1"-1,1 1,-1 0,1 0,0 0,0-1,0 1,1 0,-1 0,0 0,1 0,-1-1,1 1,0 0,0 0,0 0,0 0,0 0,0 1,0-1,1 0,-1 0,1 1,-1-1,1 1,-1-1,1 1,0 0,0 0,0 0,0 0,0 0,0 0,0 0,0 0,0 1,0-1,0 1,1 0,-1 0,0 0,0 0,0 0,2 0,313 7,-179-13,-1-6,24-9,42-5,503-40,320 26,121-5,99-39,-224 72,-607 3,-314 12,299-6,112-61,-478 58,0 3,0 0,0 2,0 2,0 1,0 1,17 5,14 9,94 12,13-84,137 54,30 1,-142 28,-96-17,-83-5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01.71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1 255,'226'-28,"-5"16,193-6,-49-27,-107 11,1 12,12 10,653 13,-352-27,215 13,147-4,-723 17,212-29,-454 33,1 2,0 0,0 2,1 2,0 0,0 2,-7 5,4-1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254 943,'325'5,"-249"12,-75-16,0-1,0 1,0 0,0-1,0 1,0 0,0 0,0 0,0 0,-1 0,1 0,0 0,-1 0,1 0,-1 0,1 0,-1 0,0 0,1 0,-1 1,0-1,0 0,1 0,-1 0,0 1,0-1,-1 0,1 0,0 0,0 0,-1 1,1-1,0 0,-1 0,1 0,-1 0,1 0,-1 0,0 0,1 0,-1 0,-1 1,-35 42,35-43,-193 142,189-137,-3 1,0 1,1 0,0 0,1 0,-1 1,2 1,-1-1,1 1,0 2,5-11,1 1,0-1,-1 0,1 1,0-1,-1 0,1 1,0-1,0 0,0 1,0-1,1 0,-1 1,0-1,1 0,-1 1,0-1,1 0,0 1,-1-1,1 0,0 0,-1 0,1 0,0 0,0 0,0 0,0 0,0 0,0 0,0 0,0 0,1-1,-1 1,0-1,0 1,1-1,-1 1,0-1,1 1,-1-1,0 0,1 0,64 6,-61-6,29-1,1-2,-1-1,-1-2,1-1,-1-2,0-1,22-11,-31 11</inkml:trace>
  <inkml:trace contextRef="#ctx0" brushRef="#br0" timeOffset="-602.884">367 266,'-4'28,"-3"25,6 8,3-3,0-5,1-7,4-7,1-5,0-3,-3-3,4-6,-1-1,-1-5</inkml:trace>
  <inkml:trace contextRef="#ctx0" brushRef="#br0" timeOffset="-355.013">0 802,'44'-10,"37"-7,16-2,0-1,-7 1,-13 5,-11 5,-12 3,-9 4,-9 1,-5 1,-8 1</inkml:trace>
  <inkml:trace contextRef="#ctx0" brushRef="#br0" timeOffset="24870.391">1327 576,'-66'213,"-72"168,121-323,32-68,111-217,34-79,-115 217,-44 89,1 1,-1 0,0-1,0 1,0 0,0 0,0 0,0 0,-1 0,1 0,0 0,0 0,-1 0,1 0,0 0,-1 0,1 1,-1-1,0 0,1 0,-1 1,0-1,0 0,0 1,0-1,0 0,0 0,0 1,0-1,0 0,-1 1,1-1,1 368,-1-366,1-1,-1 0,1 1,-1-1,1 1,0-1,0 0,0 0,0 0,0 1,1-1,-1 0,1 0,-1-1,1 1,0 0,0 0,-1-1,1 1,0-1,1 0,-1 0,0 1,0-1,0-1,1 1,-1 0,0 0,1-1,-1 0,1 1,-1-1,1 0,-1 0,1 0,-1 0,0-1,1 1,-1-1,1 1,-1-1,0 0,0 0,1 0,-1 0,0-1,0 1,0 0,0-1,0 1,0-1,-1 0,1 0,0 0,0-2,99-134,41-90,-127 208,-8 28,-6 42,-1-41,-2 257,24-155,-21-109,-1 1,1-1,-1 1,1-1,0 0,0 1,0-1,0 0,0 0,0 0,1 0,-1 0,1 0,0 0,-1 0,1-1,0 1,0 0,0-1,0 0,0 1,0-1,1 0,9 0</inkml:trace>
  <inkml:trace contextRef="#ctx0" brushRef="#br0" timeOffset="25119.246">2343 576,'-5'43,"-1"29,-5 7,0-6,1-4,3-11,2-9,3-9,0-6,7-4,2-3,-1 0,0-1,-2-4</inkml:trace>
  <inkml:trace contextRef="#ctx0" brushRef="#br0" timeOffset="25559.058">2146 632,'19'-20,"2"1,0 0,2 2,-1 0,2 1,0 2,1 0,1 2,0 1,0 1,1 1,0 1,3 1,-20 4,-1 1,0 0,1 1,-1 0,1 0,0 1,-1 0,1 0,-1 1,1 1,-1 0,1 0,-1 1,0 0,0 0,0 1,0 0,-1 1,0 0,0 0,0 1,0 0,-1 0,0 1,5 5,-10-8,-1 0,1-1,-1 1,0 0,0 0,0-1,0 1,-1 0,1 0,-1 0,0 0,0 0,0 0,-1 0,0 0,1 0,-2 0,1 0,0-1,-1 1,1 0,-1-1,0 1,-1 1,-61 80,62-83,-182 175,182-175,-1-1,1 1,0 0,0 0,0 1,0-1,0 0,1 1,-1-1,1 1,-1-1,1 1,0-1,0 1,0 0,1 0,-1 0,0 0,1-1,0 1,0 0,0 0,0 0,0 0,0 0,1 0,0 0,-1-1,1 1,0 0,0 0,1-1,-1 1,1-1,-1 1,1-1,0 1,-1-1,1 0,1 0,-1 0,0 0,0 0,1-1,132 124,-90-102,-31-24</inkml:trace>
  <inkml:trace contextRef="#ctx0" brushRef="#br0" timeOffset="26055.287">2936 322,'10'-5,"0"1,1 0,0 1,0 0,0 0,0 1,0 1,0 0,0 0,0 1,1 1,-1 0,8 1,-18-1,1-1,-1 0,0 1,1-1,-1 1,0-1,0 1,1 0,-1-1,0 1,0 0,0 0,0 0,0 0,0 0,0 0,0 0,0 0,-1 0,1 0,0 1,-1-1,1 0,-1 1,1-1,-1 0,0 1,1-1,-1 0,0 1,0-1,0 0,0 1,0-1,0 1,0-1,-1 0,1 1,-1-1,1 0,-1 1,0 0,-34 52,30-48,-2 2,-38 60,44-67,0 1,0 0,0-1,1 1,-1 0,0-1,1 1,0 0,-1 0,1-1,0 1,0 0,0 0,0 0,0-1,0 1,1 0,-1 0,1-1,-1 1,1 0,-1-1,1 1,0 0,0-1,0 1,0-1,0 1,0-1,0 0,1 1,-1-1,0 0,1 0,-1 0,1 0,-1 0,1 0,0 0,-1-1,12 3,-1-1,1-1,0 0,0-1,0 0,-1-1,1-1,0 0,-1 0,1-1,-1-1,0 0,0-1,7-3,3-1,-4 1</inkml:trace>
  <inkml:trace contextRef="#ctx0" brushRef="#br0" timeOffset="26927.574">3020 1169,'56'-28,"36"-16,-2-5,-2-3,47-38,-110 71,-1 2,0-1,-1 0,-1-2,0-1,-2 0,0-1,-2-2,0 0,10-19,-27 41,0 1,-1 0,1-1,0 1,0-1,-1 1,1-1,0 0,-1 1,0-1,1 0,-1 1,0-1,0 0,0 1,0-1,0 0,0 1,0-1,-1 0,1 1,-1-1,1 1,-1-1,0 1,1-1,-1 1,0-1,0 1,0-1,0 1,0 0,0 0,-1 0,1-1,0 1,-1 0,1 1,-1-1,1 0,-1 0,1 1,-1-1,1 0,-1 1,0 0,1-1,-1 1,0 0,1 0,-1 0,0 0,1 0,-1 0,0 0,1 1,-1-1,1 1,-1-1,0 1,1 0,-1 0,-14 6,1 1,0 0,0 1,1 1,1 0,-1 1,2 1,-1 0,2 0,0 1,0 1,0 2,4-9,0 2,0-1,1 1,0 0,0 0,1 0,1 1,-1 0,2 0,-1 0,1 0,1 1,0-1,0 1,1-1,1 1,-1 0,2-1,0 1,0 0,1-1,0 1,0-1,1 1,4-5,-1-1,0 1,1-1,0 0,0-1,1 0,-1 0,1-1,0 1,0-2,0 1,0-1,1 0,-1-1,1 0,3 0,-8-1,17 1,-1-1,1-1,0-1,-1-1,1 0,-1-2,0 0,0-2,-1 0,0-1,0 0,-1-2,0-1,9-6,-6 5,-1-1,0-1,-1 0,-1-1,0-1,-1-1,-1-1,0 0,5-9,-20 26,1-1,-1 1,0 0,0 0,0-1,0 1,0 0,0-1,0 1,0-1,-1 1,1-1,0 1,-1-1,1 0,-1 1,0-1,0 0,1 1,-1-1,0 0,0 0,-1 1,1-1,0 0,0 1,-1-1,1 1,-1-1,0 0,1 1,-1-1,0 1,0-1,0 1,0 0,0-1,0 1,0 0,-1 0,1 0,0 0,-1 0,1 0,-1 0,1 0,-1 0,1 1,-1-1,1 1,-1-1,0 1,1 0,-3-1,-4 5,0 1,-1 0,1 0,1 1,-1 0,1 0,0 1,1 0,-1 0,1 1,1-1,-1 1,2 1,-1-1,1 0,0 1,0 2,2-8,1 0,-1 0,1 1,0-1,0 0,0 1,0-1,1 0,-1 1,1-1,0 1,0-1,0 1,0-1,1 0,-1 1,1-1,0 1,0-1,0 0,1 0,-1 0,1 0,0 0,-1 0,2 0,-1 0,0 0,0-1,1 0,-1 1,1-1,0 0,0 0,0 0,0 0,0-1,0 1,0-1,0 0,1 0,-1 0,0 0,1-1,2 1,15 1,-1 0,1-2,0 0,-1-1,1-1,0-1,-1-1,0-1,0-1,0 0,-1-2,0 0,0-1,-1-1,1-1,21-15,-2-1,0-2,-2-1,-2-3,0 0,1-6,-32 36,0 1,1-1,-1 0,0 0,-1-1,1 1,-1-1,1 1,-1-1,0 0,0 0,-1 1,1-2,-1 1,0 0,0 0,0 0,-1 0,1-1,-1 1,0 0,0 0,0-1,-1-1,-3 5,1 1,-1-1,1 1,-1 0,1 0,0 0,-1 0,1 1,-1-1,1 1,-1 0,1 0,0 0,0 1,0-1,-1 1,1 0,0-1,1 1,-1 1,0-1,1 0,-1 1,1-1,0 1,0 0,-1 1,-4 2,1 1,-1 0,2 0,-1 0,1 1,0 0,0 0,1 0,0 1,1-1,0 1,0 0,1 0,0 0,0 0,1 0,1 1,-1-1,1 0,1 0,0 1,0-1,1 0,0 0,1 1,2-5,0-1,0 1,0-1,1-1,0 1,0-1,0 0,0 0,0-1,1 1,-1-1,1-1,-1 1,1-1,0 0,-1-1,1 0,0 0,0 0,-1-1,1 0,0 0,-1-1,1 0,-1 0,0 0,1-1,-1 0,2-1,20-9,-3 1</inkml:trace>
  <inkml:trace contextRef="#ctx0" brushRef="#br0" timeOffset="27305.986">4629 238,'176'-17,"-174"17,0 0,0-1,0 1,0 0,0 0,0 0,0 1,0-1,-1 0,1 1,0-1,0 1,0 0,0-1,-1 1,1 0,0 0,-1 0,1 0,-1 1,1-1,-1 0,0 1,1-1,-1 0,0 1,0 0,0-1,0 1,0 0,0-1,-1 1,1 0,0 0,-1 0,0 0,1 0,-1 0,0-1,0 1,0 0,0 0,0 0,0 0,-1 0,1 0,-1 0,-35 42,32-42,1 1,0-1,0 1,0 0,0 0,0 0,1 0,-1 0,1 1,0-1,0 1,0-1,0 1,1 0,0 0,-1 0,1 0,1 0,-1 0,1 0,-1 0,1 2,3-2,-1-1,1 0,0-1,0 1,0 0,0-1,0 1,0-1,1 0,-1 0,1-1,0 1,-1-1,1 1,0-1,0-1,0 1,0 0,0-1,0 0,0 0,0 0,0 0,0-1,3 0,-1 1,52-1,-32 0</inkml:trace>
  <inkml:trace contextRef="#ctx0" brushRef="#br0" timeOffset="27757.062">5448 406,'-26'23,"1"0,1 2,1 1,1 0,2 2,0 0,2 2,1 0,2 0,1 2,-9 27,20-50,1 0,0 0,0 1,1-1,0 0,1 1,0-1,0 0,1 0,0 1,1-1,0 0,0 0,1 0,0 0,0-1,1 1,1-1,-1 0,1 0,1 0,-1-1,1 0,1 0,-1 0,1-1,0 0,0 0,1-1,8 5,-3-2,0-1,1-1,-1 0,2-1,-1 0,0-1,1-1,0 0,-1-1,1-1,0 0,0-1,0 0,0-2,0 0,0 0,0-1,-1-1,0 0,1-1,-2-1,1 0,-1-1,0 0,0-1,9-8,-6 5,0 0,0-1,-1-1,-1 0,0-1,-1-1,0 0,-2-1,1 0,-2 0,0-1,-1-1,-1 0,-1 0,0-1,-1 1,-1-1,0-6,-6 15,1 0,-1 0,-1 0,0 0,-1 0,1 0,-2 1,1-1,-2 1,1 0,-1 0,0 1,-1-1,0 1,0 0,-1 1,0 0,0 0,-1 0,0 1,0 0,-1 0,1 1,-1 0,0 1,-1 0,1 0,-1 1,1 0,-1 1,0 0,0 0,0 1,0 1,0-1,-3 2,-8 0,0 1,0 1,1 1,-1 0,1 2,0 0,1 2,-18 8,-5 5</inkml:trace>
  <inkml:trace contextRef="#ctx0" brushRef="#br0" timeOffset="28038.628">5081 886,'407'-166,"-396"161,59-19,-68 23,0 1,0-1,-1 1,1 0,0 0,0 0,0 0,-1 0,1 0,0 0,0 1,-1-1,1 0,0 1,0 0,-1-1,1 1,-1 0,1 0,0 0,-1 0,0 0,1 0,-1 0,0 0,1 1,-1-1,0 1,0-1,0 1,0-1,0 1,-1-1,1 1,0 0,17 106,-16-102,1-1,0 1,0 0,0-1,1 0,0 0,0 0,0 0,1 0,-1-1,1 0,0 0,0 0,1-1,-1 1,1-1,0-1,-1 1,1-1,1 0,-1 0,0-1,0 0,1 0,-1 0,0-1,1 0,-1 0,0 0,1-1,-1 0,4-1,99-28,-91 21</inkml:trace>
  <inkml:trace contextRef="#ctx0" brushRef="#br0" timeOffset="28739.997">6210 886,'-125'154,"120"-141,11-15,17-19,13-23,-23 26,0 0,2 2,0-1,0 2,2 0,0 1,0 1,1 0,1 1,6-2,-25 14,1-1,0 0,0 1,0-1,0 1,0-1,0 1,0 0,0-1,0 1,0 0,0 0,0-1,0 1,0 0,0 0,0 0,0 0,0 1,0-1,0 0,0 0,0 1,0-1,0 0,0 1,0-1,0 1,0-1,0 1,0 0,0-1,-1 1,1 0,0 0,-1-1,1 1,0 0,-1 0,1 0,-1 0,1 0,-1 0,1 0,-1 0,0 0,0 0,1 0,-1 0,0 0,0 0,0 0,0 0,0 0,0 0,-1 0,1 1,-1-1,0 1,0-1,1 1,-1-1,1 1,0-1,-1 1,1 0,0-1,0 1,0 0,0-1,0 1,0-1,1 1,-1 0,0-1,1 1,-1-1,1 1,0-1,-1 1,1-1,0 1,0-1,0 0,0 1,0-1,0 0,0 0,1 0,-1 0,0 0,1 0,-1 0,1 0,-1-1,1 1,-1-1,1 1,-1-1,1 1,-1-1,1 0,0 0,-1 0,1 0,0 0,-1 0,1 0,-1 0,1-1,0 1,-1 0,1-1,143-83,-144 84,0-1,0 1,0-1,1 1,-1 0,0 0,0-1,1 1,-1 0,0 0,1 0,-1 0,0 0,1 1,-1-1,0 0,0 1,1-1,-1 1,0-1,0 1,0-1,0 1,0 0,0 0,1-1,-2 1,1 0,0 0,0 0,0 0,0 0,-1 0,1 0,0 1,-1-1,1 0,-1 0,1 1,8 60,-4-25,-5-36,1 0,-1 1,0-1,1 1,0-1,-1 0,1 1,0-1,0 0,-1 0,1 1,0-1,0 0,0 0,1 0,-1 0,0 0,0-1,1 1,-1 0,0 0,1-1,-1 1,0-1,1 1,-1-1,1 0,-1 0,1 1,-1-1,2 0,11-2</inkml:trace>
  <inkml:trace contextRef="#ctx0" brushRef="#br0" timeOffset="29226.025">6210 40,'8'-5,"0"0,0 0,1 1,0 0,0 1,0 0,1 0,-1 1,1 0,-1 0,1 1,0 1,-1-1,1 2,0-1,-1 1,1 1,8 2,-15-3,0 1,0 0,0 0,0 0,-1 0,1 0,0 1,-1-1,0 1,1 0,-1-1,0 1,-1 0,1 0,0 0,-1 1,0-1,1 0,-1 1,-1-1,1 0,0 1,-1-1,0 1,0-1,0 1,0-1,0 1,-1-1,0 1,1-1,-1 0,0 1,-1-1,1 0,-1 0,1 0,-1 0,-1 1,-7 74,13-75,0 1,0-1,1 1,-1-1,1 0,0-1,0 1,0 0,0-1,0 0,0 0,1 0,-1-1,0 0,1 1,0-1,-1-1,1 1,0-1,-1 0,1 0,0 0,-1 0,1-1,0 0,3-1,5 1,45-1,-33 1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19.59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0 339,'314'-1,"-118"-27,-27 17,-103 1,-1 3,1 3,0 3,32 4,20-1,192-3,-76-25,42 14,119-17,-287 15,126-16,1 10,9 10,140 11,-66-29,503 28,-467-28,58-1,63 29,-163-29,-89 19,-204 6,-1-1,1 2,0 1,1 0,-1 2,0 0,0 1,0 0,0 2,6 2,70 12,-72-16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25.6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2067,'14'-33,"20"-60,13-27,3-9,-1-1,-1 2,-2 4,0-1,2-3,2 0,2-1,2 2,2-2,-5 2,0 4,-5 8,-5 14,-10 24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26.6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1782,'10'-39,"17"-41,9-16,3-7,0 0,3 3,-1 4,2-1,3-2,9-5,4-3,2-3,4-6,2-4,3 1,-5 5,-9 13,-14 24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5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508 227,'0'-1,"0"0,0 1,0-1,0 0,1 0,-1 1,0-1,0 0,-1 1,1-1,0 0,0 0,0 1,0-1,-1 0,1 1,0-1,-1 0,1 1,0-1,-1 0,1 1,-1-1,1 1,-1-1,1 1,-1-1,0 1,1-1,-1 1,0 0,1-1,-1 1,0 0,1-1,-1 1,0 0,1 0,-1 0,0 0,0 0,1 0,-1 0,0 0,0 0,1 0,-1 0,0 0,0 0,1 1,-1-1,0 0,1 1,-1-1,0 0,1 1,-1-1,1 1,-1-1,1 1,-1-1,1 1,-1-1,1 1,-1 0,-39 13,1 1,0 3,2 0,-24 17,-48 24,-13-4,123-55,-1 0,1 0,-1 0,1 0,-1 1,0-1,1 0,-1 0,1 1,-1-1,0 0,1 1,-1-1,0 0,1 1,-1-1,0 0,0 1,1-1,-1 1,0-1,0 0,0 1,0-1,0 1,1-1,-1 1,0-1,0 1,0-1,0 1,0-1,0 1,0-1,-1 0,1 1,0-1,0 1,0-1,0 1,-1-1,1 0,0 1,0-1,-1 1,1-1,0 0,0 1,-1-1,1 0,-1 1,1-1,0 0,-1 0,1 0,-1 1,1-1,0 0,-1 0,1 0,-1 0,1 1,-1-1,1 0,-1 0,1 0,0 0,-1 0,41 6,-32-6,171 26,-177-26,0-1,0 0,0 1,0-1,0 1,0 0,0 0,0 0,0 0,0 0,0 0,0 0,0 0,0 1,0-1,0 1,0 0,0-1,0 1,0 0,-1 0,1 0,0 1,-1-1,1 0,-1 0,1 1,-1-1,0 1,1 0,-1-1,0 1,0 0,0-1,0 1,-1 0,1 0,0 0,-1 0,1 0,-1 0,0 0,1 0,-1 0,0 0,0 0,-1 0,1 0,0 0,-91 120,59-83,10-14,1 1,1 1,1 1,-14 29,30-49,1 0,0 0,0 0,1 0,0 0,0 0,1 0,0 0,1 0,-1 0,2 0,-1 0,1 0,0 0,1 0,0-1,0 1,0-1,1 0,0 0,1 0,0 0,0-1,0 0,1 0,-1 0,1-1,4 2,-8-5,0-1,0 0,1 1,-1-1,0 0,1-1,-1 1,1 0,-1-1,1 1,-1-1,1 0,0 0,-1 0,1 0,-1 0,1-1,-1 1,1-1,-1 0,1 0,-1 0,1 0,-1 0,0 0,0 0,0-1,1 1,-1-1,-1 0,1 1,0-1,0 0,-1 0,1 0,-1 0,1-1,0-1,39-93,-34 62,-3 5</inkml:trace>
  <inkml:trace contextRef="#ctx0" brushRef="#br0" timeOffset="312.127">0 1,'42'83,"-4"1,-4 2,8 37,-10 19,-6 2,-7 0,-4 22,3 16,51 192,-62-351,1-5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3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706 367,'0'0,"1"0,-1-1,0 1,0-1,1 1,-1-1,0 1,0-1,0 1,0-1,0 1,0-1,0 1,0-1,0 1,0-1,0 1,0 0,0-1,0 1,0-1,-1 1,1-1,0 1,0-1,0 1,-1-1,1 1,0 0,-1-1,1 1,0 0,-1-1,1 1,0 0,-1-1,1 1,-1 0,1 0,-1 0,1-1,-1 1,1 0,0 0,-1 0,1 0,-1 0,1 0,-1 0,1 0,-1 0,1 0,-1 0,1 0,-1 0,1 0,-1 0,1 1,-23-7,1 2,-1 1,0 1,0 1,0 0,0 2,-3 1,-31 0,-128 15,177-16,0 1,0 1,0-1,0 1,0 0,1 1,-1 0,1 0,0 1,0-1,1 2,-1-1,1 1,0 0,1 0,-1 0,1 1,1 0,-1 0,1 0,0 1,2-3,0 0,0 0,0 1,0-1,1 0,0 1,0-1,1 1,-1-1,1 1,0 0,1-1,-1 1,1-1,0 1,1-1,-1 0,1 1,0-1,1 0,-1 0,1 0,0-1,0 1,0 0,1-1,0 0,-1 0,1 0,1 0,-1-1,1 0,-1 0,1 0,0 0,0-1,0 0,2 1,16 2,1-1,-1-1,1 0,-1-2,1-1,-1-1,6-2,35 0,-43 2,3 0,-40 8,5-4,-55 14,1 4,1 2,1 3,0 3,50-22,0 2,0-1,1 1,0 1,1 0,0 1,1 0,0 1,-8 11,15-19,0 1,0-1,0 1,1 0,0 0,0 0,0 0,0 0,1 0,0 1,0-1,0 1,1-1,0 0,0 1,0-1,1 1,-1-1,1 0,1 1,-1-1,1 0,0 0,0 0,0 0,1 0,0 0,2 2,2-1,1 0,1-1,-1 0,1-1,0 1,0-2,0 1,0-1,1-1,-1 0,1 0,0-1,-1 0,1 0,0-1,0-1,-1 0,1 0,0 0,7-4,68-18,-60 11</inkml:trace>
  <inkml:trace contextRef="#ctx0" brushRef="#br0" timeOffset="507.78">451 0,'-20'49,"2"0,1 2,-8 50,-2 5,-72 245,-16 50,86-209,34-152,4-28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4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1,'-17'30,"-135"335,87-232,63-130,-1 0,1 1,0-1,0 1,0 0,1 0,-1-1,1 1,0 0,0 0,0 1,1-1,0 0,-1 0,1 0,1 0,-1 0,1 0,-1 0,1 0,0 0,0 0,1 0,-1 0,1 0,0-1,0 1,0-1,1 1,-1-1,1 0,0 0,0 0,0 0,0 0,0-1,1 1,-1-1,1 0,-1 0,3 0,15 2,1-1,-1-2,0 0,1-1,-1-1,18-3,73-18,-102 26,-5 1</inkml:trace>
  <inkml:trace contextRef="#ctx0" brushRef="#br0" timeOffset="283.909">0 282,'24'0,"18"0,6 0,0 0,-4 0,-4 0,-4 0,-4 0,-2 0,-1 0,-2 0,1 0,-1 0,0 0,1 0,0 0,-5 0</inkml:trace>
  <inkml:trace contextRef="#ctx0" brushRef="#br0" timeOffset="681.929">819 395,'14'0,"15"0,6 0,4 0,-2-4,-1-3,-3 1,-1 2,-2 0,-1 2,-1 1,0 0,-1 1,-4 5,-11 2,-7-1</inkml:trace>
  <inkml:trace contextRef="#ctx0" brushRef="#br0" timeOffset="930.629">875 593,'29'-5,"19"-1,6 0,-1 1,-5 1,-6 2,-10 1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1,'1'1,"0"0,1 1,-1-1,0 1,0-1,0 1,-1-1,1 1,0 0,-1-1,1 1,-1 0,1 0,-1-1,0 1,0 0,0 0,0 0,0-1,0 1,0 0,0 0,-1-1,1 1,-1 0,1 0,-1-1,0 1,0-1,0 1,0 0,-1 0,2-1,-16 40,-2-2,-1 0,-2-1,-2-1,-2-1,-26 30,37-50,1 0,0 1,1 1,1 0,1 0,0 1,2 0,0 1,-2 10,9-26,0 0,1-1,-1 1,1 0,0 0,0-1,0 1,1 0,-1 0,1-1,0 1,0-1,0 1,1-1,-1 1,1-1,0 0,0 1,0-1,0 0,1 0,-1-1,1 1,0 0,-1-1,1 0,0 1,1-1,-1-1,0 1,0 0,1-1,-1 1,1-1,0 0,-1 0,1-1,0 1,0-1,26 3,0-2,0-1,-1-1,1-2,0-1,0-1,19-7,-19 6,32-19,-49 14</inkml:trace>
  <inkml:trace contextRef="#ctx0" brushRef="#br0" timeOffset="269.984">0 311,'19'5,"31"-3,16-3,1 0,0 0,-7-1,-9 1,-4-4,-5-2,-4 1,-5 1,-2 2,-7 1</inkml:trace>
  <inkml:trace contextRef="#ctx0" brushRef="#br0" timeOffset="769.449">791 424,'14'-1,"0"1,1 0,-1 1,1 1,-1 0,0 1,0 0,0 2,0-1,-1 1,0 1,4 3,-15-8,0 0,-1 0,1 1,-1-1,1 1,-1-1,1 1,-1-1,0 1,0 0,0 0,0-1,0 1,0 0,0 0,-1 0,1 0,-1 0,1 0,-1 0,0 0,0 0,0 0,0 1,0-1,0 0,-1 0,1 0,-1 0,1 0,-1 0,0 0,0 0,1-1,-1 1,-1 0,1 0,0-1,0 1,-1 0,-65 65,56-59,1 1,-33 32,43-40,-1 0,1 0,-1 0,1 0,-1 0,1 0,-1 0,1 0,0 0,0 0,0 0,-1 0,1 0,0 0,0 0,0 0,1 0,-1 0,0 0,0 0,0 0,1 0,-1 0,1 0,-1 0,1 0,-1 0,1 0,-1 0,1 0,0 0,0-1,-1 1,1 0,0-1,0 1,0 0,0-1,0 1,-1-1,1 1,0-1,0 0,0 1,0-1,1 0,-1 0,0 0,0 0,13 4,1-2,-1 0,0-1,0 0,1-1,-1-1,0 0,1-1,-1 0,0-1,10-4,23-3,-23 6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1,'-12'108,"10"-96,0-1,0 1,1 0,0 0,1 0,1 0,0-1,0 1,4 11,-4-19,0 0,1 0,-1 0,1 0,0-1,0 1,0 0,0-1,1 0,0 1,-1-1,1 0,0 0,1 0,-1-1,0 1,1-1,0 0,-1 0,1 0,0 0,0-1,0 0,0 0,0 0,0 0,0 0,1-1,0 1,8-4,-1 0,0-1,0 0,0-1,-1 0,1-1,-1 0,0 0,-1-2,0 1,0-1,-1-1,1 1,-2-2,0 1,0-1,0 0,3-8,5-5,-13 18,0-1,0 1,0-1,1 1,0 0,0 1,0-1,1 1,0 0,-1 0,1 0,1 0,-1 1,0 0,1 0,0 1,0-1,4 0,-6 4,0 0,-1 0,1 1,0 0,0 0,-1 0,1 0,-1 0,0 0,0 1,0 0,0 0,0 0,0 0,-1 0,2 3,12 10,-11-10,0-1,0 0,1 0,0-1,0 0,0 0,0 0,0-1,1 0,0 0,-1-1,1 0,0 0,0 0,1-1,-1 0,0 0,0-1,0 0,1 0,-1-1,0 0,0 0,0-1,0 1,0-2,0 1,0-1,-1 0,5-3,1 0,0-1,0 0,-1-1,0 0,0-1,-1 0,0-1,-1 0,0-1,0 0,-1 0,3-7,-3 2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1,'0'13,"0"105,5-1,8 23,0 85,6-122,-18-101,0 0,0 1,0-1,0 0,0 1,0-1,0 0,1 0,-1 0,1 0,-1 0,1-1,0 1,0 0,0-1,0 1,0-1,0 0,0 1,1-1,-1 0,0 0,1-1,-1 1,0 0,1-1,-1 0,1 1,-1-1,1 0,-1 0,1 0,-1-1,1 1,-1-1,1 1,-1-1,3-1,160-119,-162 120,0 1,1 0,-1 0,0 0,1 0,-1 1,0-1,0 1,1 0,-1 0,0 0,0 0,0 0,0 1,0-1,0 1,-1 0,1 0,0 0,-1 0,0 1,1-1,-1 1,0-1,0 1,0 0,-1-1,1 1,-1 0,1 0,-1 1,0-1,0 0,0 0,-1 0,1 1,-1-1,0 0,0 3,11 23,20 43,-21-54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59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1,'537'0,"-474"11,-57-5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1 245,'21'-2,"0"-1,0-1,0 0,-1-2,0 0,0-1,0-1,-1-1,0-1,-1 0,0-2,0 0,4-5,-19 15,-1 0,1 0,0-1,-1 1,1-1,-1 0,0 0,0 0,0 0,0 0,-1 0,1 0,-1-1,0 1,0 0,0-1,0 1,-1-1,1 0,-1 1,0-1,0 1,0-1,0 1,-1-1,1 1,-1-1,0 1,0-1,-1 1,1 0,-1-1,1 1,-1 0,0 0,0 0,0 0,-1 1,1-1,-1 0,1 1,-1 0,0 0,-4 1,1 2,0-1,-1 1,1-1,0 2,0-1,0 1,0 0,0 0,0 1,0-1,0 1,1 1,0-1,0 1,0 0,0 0,0 0,1 1,0 0,-1-1,2 2,-2 0,-8 8,1 1,0 0,1 1,1 0,0 1,1 0,1 0,0 1,2 0,0 0,-1 7,7-20,0-1,0 1,0-1,0 1,1-1,0 0,0 1,0-1,0 0,1 1,-1-1,1 0,0 0,0 0,1-1,-1 1,1 0,0-1,0 0,0 1,1-1,-1 0,1-1,-1 1,1-1,0 0,0 1,0-2,0 1,0 0,0-1,1 0,-1 0,1 0,-1 0,0-1,4 0,16 2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1 287,'197'-266,"-172"246,-14 44,-11-11,-1-9,0 1,0 0,0-1,1 1,0 0,0 0,0-1,1 1,0 0,-1 0,2-1,-1 1,0-1,1 1,0-1,0 0,0 1,1-1,-1 0,1 0,0-1,0 1,0-1,1 1,-1-1,1 0,0 0,0-1,0 1,0-1,0 0,1 0,-1 0,3 0,5-2,0-1,0 0,0-1,0-1,-1 1,1-2,-1 0,0 0,0-1,0 0,-1-1,0-1,0 1,0-1,-1-1,0 0,0 0,-1-1,0 0,-1 0,2-4,4-4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5,'29'129,"113"272,-39-127,-102-274,-1-1,0 0,1 1,-1-1,0 0,1 1,-1-1,1 1,-1-1,1 1,-1-1,1 1,0-1,-1 1,1-1,0 1,-1 0,1-1,0 1,-1 0,1-1,0 1,-1 0,1 0,0 0,0 0,-1 0,1 0,0 0,0 0,-1 0,1 0,0 0,0 1,-1-1,1 0,0 0,-1 1,1-1,0 0,-1 1,1-1,0 1,-1-1,1 1,-1-1,1 1,-1-1,1 1,-1 0,0-1,1 1,-1-1,1 1,-1 0,0 0,0-1,0 1,1 0,-1 0,0-1,0 1,0 0,0 0,0-1,0 1,0 0,0-1,-1 1,1 1,71-197,-22 93,-4-1,25-93,-22-15,-45 197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41,'43'0,"34"-4,8-3,-5 1,-12 2,-12 0,-11 2,-9 1,-5 0,-3-3,-2-3,-5 6,-11 3,-7 1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58,'38'-4,"32"-3,9-3,1-2,-9 3,-11 2,-12 3,-3 1,-6 2,-4 1,-3 0,-7 0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6,'-20'23,"0"0,1 1,2 1,0 0,2 1,0 1,2 1,2 0,-8 24,18-47,0 1,0-1,0 0,1 0,-1 0,1 0,0 1,1-1,0 0,-1 0,2 0,-1 0,0 0,1 0,0 0,0 0,1-1,-1 1,1-1,0 0,0 1,0-1,1-1,0 1,-1 0,1-1,1 0,-1 0,0 0,1 0,-1-1,1 0,0 0,0 0,4 1,9 2,1 0,-1-1,1-1,0-1,0 0,0-2,0 0,0-1,0-1,-1-1,1 0,-1-2,1 0,-1-1,0-1,-1 0,0-1,0-1,-1-1,8-6,-17 11,5-1,0-1,-1 0,1-1,-2 0,1 0,-1-1,-1-1,1 0,-2 0,1-1,-1 0,-1 0,0 0,-1-1,0-1,-1 1,0-1,1-5,-8 10,0 0,0 0,-1 0,0 0,0 0,0 1,-1 0,-1 0,1 0,-1 0,0 1,-1-1,1 1,-1 0,0 1,-1 0,1 0,-1 0,0 1,-1 0,1 0,0 1,-1 0,0 0,0 1,-3-1,-129-18,103 21</inkml:trace>
  <inkml:trace contextRef="#ctx0" brushRef="#br0" timeOffset="3630.884">565 35,'0'-5,"-5"-1,-6-1,-6 2,-6 2,-2 1,-3 1,4 5,1 2,-1 1,5 3,9 0,12-2,5-1</inkml:trace>
  <inkml:trace contextRef="#ctx0" brushRef="#br0" timeOffset="4180.932">1 289,'0'-1,"1"0,0 0,0 0,0 0,0 0,1 0,-1 0,0 0,0 0,0 1,1-1,-1 1,0-1,1 1,-1-1,1 1,-1 0,0-1,1 1,-1 0,1 0,-1 0,0 0,1 1,-1-1,1 0,-1 0,0 1,1-1,-1 1,0-1,1 1,0 0,13 2,140-22,-14 3,-1-7,28-12,-2 0,365-54,-431 73,-58 10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4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170 227,'116'13,"40"-3,82-34,-159 24,-79 1</inkml:trace>
  <inkml:trace contextRef="#ctx0" brushRef="#br0" timeOffset="265.38">1 537,'38'5,"37"-4,10-1,-4-1,-6-5,-12-2,-11 1,-10 1,-7 2,-5 2,-3-4,-6-1</inkml:trace>
  <inkml:trace contextRef="#ctx0" brushRef="#br0" timeOffset="797.033">282 1,'243'82,"-199"-68,-22-8,1 1,-1 1,0 0,-1 2,0 1,0 1,-1 0,-1 2,8 6,-22-14,0-1,0 1,-1 0,1 0,-1 1,-1-1,1 1,-1 0,-1 0,1 0,-1 0,0 1,-1-1,0 0,0 1,0-1,-1 1,0-1,-1 1,1-1,-1 1,-1-1,0 0,0 1,0-1,-1 0,0 0,-4 6,-12 16,-2-2,-1 0,-1-1,-1-1,-1-1,-1-2,-2 0,-6 2,-171 113,171-93,23-22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0,'5'101,"5"0,14 59,-7-50,13 98,-3-102,-27-105,0-1,1 1,-1 0,0-1,0 1,1-1,-1 1,0-1,1 1,-1-1,0 1,1-1,-1 1,1-1,-1 1,1-1,-1 0,1 1,-1-1,1 0,-1 0,1 1,0-1,-1 0,1 0,-1 0,1 0,0 0,-1 1,1-1,0 0,-1-1,1 1,-1 0,1 0,0 0,-1 0,1 0,-1-1,1 1,0 0,-1 0,1-1,-1 1,1 0,-1-1,1 1,-1-1,0 1,1-1,-1 1,1-1,-1 1,0-1,1 1,-1-1,0 0,21-38,-18 32,154-387,-85 183,-69 187</inkml:trace>
  <inkml:trace contextRef="#ctx0" brushRef="#br0" timeOffset="271.344">621 621,'-4'34,"-3"15,1 5,1-3,2-9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1 255,'29'0,"28"-5,10-1,-2 0,-2 1,-7 2,-9 0,-7-3,-6-1,-3 1,-3 1,-1 2,-5 1</inkml:trace>
  <inkml:trace contextRef="#ctx0" brushRef="#br0" timeOffset="245.001">199 1,'10'38,"3"28,-1 7,-2-5,-3-8,-8-10,-3-8,-1-7,5-10,2-3,2-7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452 143,'0'569,"0"-559,0-1,-1 1,-1 0,1 0,-1-1,-1 1,0-1,0 0,-1 1,-4 5,-2 0</inkml:trace>
  <inkml:trace contextRef="#ctx0" brushRef="#br0" timeOffset="302.827">1 200,'43'-14,"43"-10,17-6,0 3,-8 1,-11 5,-9 6,-8 0,-11 4,-10 3,-8 2,-6 4,-8 6,-8 7,-7 2</inkml:trace>
  <inkml:trace contextRef="#ctx0" brushRef="#br0" timeOffset="767.594">1016 623,'-4'10,"-3"17,1 9,1 4,-3-6,-1-4,2-1,2-2,1 0,2 0,1-10,1-7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8:0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72,'-29'122,"18"-90,-69 183,61-130,19-83,0 0,1 1,-1-1,0 1,1-1,0 0,-1 0,1 1,0-1,0 0,0 0,1 0,-1 0,0 0,1 0,-1 0,1 0,0-1,-1 1,1 0,0-1,0 0,0 1,0-1,1 0,-1 0,0 0,0 0,1-1,-1 1,0-1,1 1,1-1,13 3,0-1,0-1,1-1,-1 0,0-1,0-1,1 0,9-4,-8-12,-18 6</inkml:trace>
  <inkml:trace contextRef="#ctx0" brushRef="#br0" timeOffset="586.353">2 241,'-1'-3,"1"-1,-1 1,1-1,0 0,0 1,1-1,-1 1,1-1,-1 1,1-1,0 1,1 0,-1-1,1 1,-1 0,1 0,0 0,0 0,0 0,0 0,1 1,-1-1,1 1,1-2,15-16,0 1,1 1,1 0,1 2,0 0,1 2,1 0,23-9,-43 22,1 1,-1-1,1 1,0 0,-1 0,1 1,-1-1,1 1,-1 0,1 0,-1 0,1 1,-1 0,0 0,0 0,0 0,0 0,0 1,0 0,-1 0,1 0,-1 0,0 0,0 1,0 0,0-1,-1 1,1 0,-1 0,0 0,0 1,-1-1,1 2,31 39,-25-38,0 0,1 0,1-1,-1 0,1-1,0 0,0 0,0-1,1 0,-1-1,1 0,0-1,0 0,0-1,0 0,0-1,0 0,0-1,0 0,2-1,11-2,-6-3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34,'0'109,"5"-1,4 1,13 39,16 16,-22-99,-16-64,0-1,0 1,0-1,1 1,-1 0,0-1,1 1,-1-1,0 1,1-1,-1 0,1 1,-1-1,1 1,-1-1,1 0,-1 1,1-1,-1 0,1 1,-1-1,1 0,0 0,-1 0,1 0,-1 0,1 1,0-1,-1 0,1 0,0 0,-1-1,1 1,-1 0,1 0,0 0,-1 0,1 0,-1-1,1 1,-1 0,1-1,-1 1,1 0,-1-1,1 1,-1-1,1 1,-1 0,1-1,-1 1,0-1,1 0,-1 1,0-1,0 1,1-1,-1 1,0-1,0 0,0 1,0-1,0 1,21-42,-20 39,54-139,-30 74,2 1,3 1,3 1,24-33,46-65,-94 142</inkml:trace>
  <inkml:trace contextRef="#ctx0" brushRef="#br0" timeOffset="451.379">480 598,'165'-32,"-165"32,1 0,0 0,0 0,0 0,-1 0,1 0,0 0,0 0,-1 0,1 0,0 0,0 0,-1 1,1-1,0 0,-1 0,1 1,0-1,-1 1,1-1,0 1,-1-1,1 1,-1-1,1 1,-1-1,1 1,-1 0,1-1,-1 1,0 0,1-1,-1 1,0 0,0-1,1 1,-1 0,0 0,0-1,0 1,0 0,0 0,0-1,0 1,0 0,0 0,-1-1,1 1,0 0,0 0,-1-1,1 1,0 0,-1-1,1 1,-1 0,1-1,-1 1,1-1,-1 1,1 0,-32 39,31-39,-11 12,-49 65,59-75,1 0,-1 0,1 0,0 0,0 0,1 0,-1 0,1 1,0-1,-1 0,1 0,1 1,-1-1,0 0,1 0,-1 0,1 0,0 0,0 1,1-1,-1-1,0 1,1 0,0 0,0-1,0 1,0 0,2 1,5 2,1-1,0 0,1 0,-1-1,1 0,0-1,0 0,1-1,-1 0,0 0,1-1,-1-1,0 0,1-1,-1 0,1-1,-1 0,0 0,0-2,0 1,-1-1,2-1,72-24,-59 23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1 283,'53'0,"22"0,3 0,-7 0,-10 0,-12 0,-8 0,-7 0,-4 0,-8-5,-7-2</inkml:trace>
  <inkml:trace contextRef="#ctx0" brushRef="#br0" timeOffset="255.112">284 0,'-5'38,"-2"28,1 7,1-5,6-8,4-10,0-8,4-7,1-5,-2-2,3-6,0-2,-2 0,-3-3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0 428,'24'0,"17"0,8 0,-2 0,-2 0,-5 0,-4 0,-4 0,-2 0,-1 0,-2-5,1-1,-1 0,0 1,1 2,0 1,-5 0</inkml:trace>
  <inkml:trace contextRef="#ctx0" brushRef="#br0" timeOffset="225.971">0 711,'39'0,"31"0,14 0,-3 0,-10 0,-13 0,-11 0,-14 0</inkml:trace>
  <inkml:trace contextRef="#ctx0" brushRef="#br0" timeOffset="1346.39">1242 33,'0'34,"0"25,0 12,0-1,0-7,0-11,0-8,0-7,0-6,0-2,0-2,0-1,0 1,0-1,-5-3,-1-7</inkml:trace>
  <inkml:trace contextRef="#ctx0" brushRef="#br0" timeOffset="1596.588">790 146,'48'-14,"40"-10,15-1,-1 4,-8 1,-16 4,-10 4,-13 4,-11 4,-8 3,-5 5,-8 3</inkml:trace>
  <inkml:trace contextRef="#ctx0" brushRef="#br0" timeOffset="2066.416">1552 428,'212'79,"-210"-78,1 0,-1 0,1 1,-1-1,0 1,0 0,1 0,-1-1,0 1,-1 1,1-1,0 0,-1 0,1 1,-1-1,0 1,1-1,-1 1,-1 0,1-1,0 1,-1 0,1 0,-1-1,0 1,0 0,0 0,0-1,0 1,-1 0,1 0,-1 0,0-1,1 1,-1-1,-1 1,1 0,0-1,-1 0,1 1,-1-1,0 0,1 0,-1 0,0 0,-1 0,1 0,-2 1,-196 139,199-142,0 1,0 0,0-1,0 1,0 0,0 0,0 0,0 0,1 0,-1 0,0 0,1 0,-1 0,0 0,1 1,-1-1,1 0,0 0,-1 0,1 1,0-1,0 0,0 0,0 1,0-1,0 0,0 1,0-1,0 0,1 0,-1 1,1-1,-1 0,1 0,-1 0,1 0,-1 0,1 1,0-1,0 0,0-1,-1 1,1 0,0 0,0 0,0 0,0-1,1 1,-1 0,0-1,0 1,0-1,0 1,1-1,0 0,74 11,-46-13,-1-2,1 0,-1-3,0 0,21-9,-42 13,16-4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3.5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1835,'112'-191,"8"5,9 5,7 7,43-35,-8 34,-57 59,88-114,-196 221,-1 5,-1 0,-1-1,1 0,-1 0,0 0,0 0,0-1,-1 1,1-1,-1 1,-1-1,1 0,0-3,-3 8,0 0,-1 0,1 0,0 1,0-1,0 0,0 1,-1-1,1 1,0-1,0 1,-1 0,1 0,0-1,-1 1,1 0,-1 0,1 0,0 0,-1 1,1-1,0 0,-1 0,1 1,0-1,0 1,-1-1,1 1,0 0,0-1,0 1,0 0,0 0,0 0,0 0,0 0,0 0,0 0,0 0,1 0,-1 1,-33 22,0-2,-1-1,-1-1,-1-2,-4-1,-84 36,124-53,0 0,-1 0,1 0,0 1,0-1,0 1,0-1,0 1,0-1,0 1,0-1,0 1,0 0,0 0,0 0,0-1,0 1,1 0,-1 0,0 0,1 0,-1 0,1 0,-1 0,1 1,-1-1,1 0,0 0,-1 0,1 0,0 1,0-1,0 0,0 0,0 0,0 1,1-1,-1 0,0 0,0 0,1 0,-1 0,1 0,-1 1,1-1,-1 0,1 0,0 0,0-1,-1 1,1 0,0 0,0 0,1 0,58 42,-54-40,28 16,4 2,0 2,-2 1,0 2,13 13,-48-38,-1 0,0 0,1 1,0-1,-1 0,1 0,0 0,-1 0,1 0,0 0,0 0,0 0,0 0,0-1,0 1,0 0,0 0,0-1,1 1,-1-1,0 1,0-1,1 1,-1-1,0 0,0 0,1 0,-1 0,0 0,1 0,-1 0,0 0,1 0,-1 0,0-1,0 1,1 0,-1-1,0 0,0 1,0-1,0 1,0-1,0 0,0 0,0 0,0 0,0 0,0 0,2-13,-1 0,0-1,-1 1,-1-1,0 0,-1 1,-1-1,0 1,-1 0,0 0,-1 0,-3-4,2 2,0 1,-2 0,0 0,0 1,-2 0,1 0,-2 1,-4-5,11 13,-2 0,1 0,0 1,-1-1,0 1,0 0,0 0,-1 1,1-1,-1 1,0 1,0-1,0 1,0 0,0 0,-1 1,1 0,-1 0,1 0,0 1,-1 0,-1 0,-10 4</inkml:trace>
  <inkml:trace contextRef="#ctx0" brushRef="#br0" timeOffset="374.912">1694 1,'-16'4,"0"2,1 0,0 1,0 1,1 0,0 1,0 0,1 1,0 1,1 0,0 1,1 0,0 0,1 2,0-1,1 1,1 0,0 1,1 0,1 0,-1 4,5-10,1-1,0 1,1-1,-1 1,2 0,-1-1,1 1,1 0,0-1,0 1,0-1,1 0,0 0,1 0,0 0,0-1,0 1,1-1,1 0,-1 0,2 0,2 4,1-1,0 0,1 0,0-1,0-1,1 0,0-1,1 0,-1 0,1-2,1 1,9 1,-3-4,0-1,0-1,1 0,-1-2,0-1,0 0,1-1,-2-1,1-1,0-1,-1-1,0 0,-1-2,1 0,-2-1,1 0,-2-2,1 0,-2-1,1 0,-2-2,10-10,-18 19,0 1,-1-1,0 0,0 0,0 0,0-1,-1 0,0 1,-1-2,1 1,-2 0,1-1,-1 1,0-1,0 0,-1 0,0 1,0-1,-1 0,0 0,-1 0,1 0,-2 0,1 0,-1 1,0-1,-1 0,1 1,-2 0,1-1,-1 1,0 1,-2-4,-5 0,-1 1,0 0,-1 0,1 1,-1 1,-1 0,0 1,0 1,0 0,0 1,-1 0,1 1,-1 0,-13 1,-13-3</inkml:trace>
  <inkml:trace contextRef="#ctx0" brushRef="#br0" timeOffset="716.985">1185 227,'33'-8,"1"2,0 2,-1 1,1 1,0 2,0 2,0 1,2 1,-18-2,280 12,82-14,-141-2,-35 2,-163 16,-30-4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9.9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1753,'88'-169,"-39"101,59-82,82-84,122-120,64-86,-333 370,-62 77,-301 155,235-142,85-20,1 0,-1 0,0 0,1 0,-1 0,0 0,1 0,-1 0,0 1,1-1,-1 0,0 0,1 0,-1 0,0 1,1-1,-1 0,0 0,0 1,1-1,-1 0,0 1,0-1,0 0,1 1,-1-1,0 0,0 1,0-1,0 0,0 1,0-1,0 0,0 1,0-1,0 0,0 1,0-1,0 1,0-1,0 0,0 1,0-1,0 0,0 1,0-1,-1 0,1 1,0-1,0 0,0 1,-1-1,1 0,0 0,0 1,-1-1,1 0,0 0,-1 0,1 1,0-1,-1 0,1 0,0 0,-1 0,1 0,35 17,-30-15,64 26,-36-16,0 1,-1 3,-1 0,27 19,38 28,-95-62,-1-1,1 1,-1-1,1 0,0 1,-1-1,1 0,0 0,0 1,-1-1,1 0,0 0,-1 0,1 0,0 0,0 0,-1 0,1 0,0 0,-1-1,1 1,0 0,-1 0,1-1,0 1,-1 0,1-1,0 1,-1 0,1-1,-1 1,1-1,-1 1,1-1,-1 0,1 1,-1-1,1 1,-1-1,0 0,1 1,-1-1,0 0,0 1,0-1,1 0,-1 1,0-1,0 0,0 0,0 1,0-1,0 0,0 0,-1 1,1-1,0 0,0 1,0-1,-1 0,1 0,-2-52,-1 26,-2 0,0 0,-2 0,-1 1,-1 0,-1 0,-13-22,-58-86,64 125,13 15</inkml:trace>
  <inkml:trace contextRef="#ctx0" brushRef="#br0" timeOffset="372.435">1835 31,'-39'5,"0"2,0 2,1 1,0 2,-12 7,41-17,0 2,1 0,-1 0,1 0,0 1,1 0,-1 0,1 1,0 0,0 1,1-1,0 1,0 0,1 1,-1 0,2-1,-1 2,1-1,0 0,1 1,0 0,0 0,1 0,0 0,1 0,0 0,0 0,1 0,0 1,1-1,0 0,0 0,1 0,0 0,1 0,2 5,-1-6,1 0,0-1,1 1,0-1,0-1,0 1,1-1,0 0,0 0,1-1,0 0,0 0,0-1,0 0,0-1,1 1,0-2,0 1,5 0,7 1,0-1,0-1,0-1,0-1,0-1,0-1,0 0,3-2,-10 0,0 0,0-1,0 0,-1-1,1 0,-1-1,-1-1,0 0,0-1,0 0,-1-1,0 0,-1-1,0 0,-1 0,-1-1,1 0,-2-1,0 0,0 0,-1-1,-1 1,0-1,-1-1,0 1,-2 0,1-1,-2 0,0 1,0-9,-2 17,0-1,-1 0,1 1,-1-1,0 1,-1-1,0 1,0 0,0 0,-1 0,1 1,-2-1,1 1,0 0,-1 0,0 0,0 1,0 0,-1 0,0 0,1 0,-1 1,-1 0,1 0,0 1,-3-1,-15-3</inkml:trace>
  <inkml:trace contextRef="#ctx0" brushRef="#br0" timeOffset="704.866">1214 172,'116'20,"-86"-19,192 9,107-14,108-24,-331 23,-89-1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113 227,'59'21,"176"-15,69-34,-171 33,-116 2</inkml:trace>
  <inkml:trace contextRef="#ctx0" brushRef="#br0" timeOffset="281.604">1 481,'43'0,"43"0,12 0,-6 0,-14 0,-16 0,-13 0,-10 0,-7 0,-4 0,-2 0,-1 0,0 0,1 0,1-5,-5-1</inkml:trace>
  <inkml:trace contextRef="#ctx0" brushRef="#br0" timeOffset="746.744">480 1,'51'44,"138"39,-88-45,-9 23,-90-59,0 1,0-1,0 1,0 0,0-1,0 1,-1 0,0 0,1 0,-1 1,0-1,-1 0,1 0,0 0,-1 1,0-1,0 0,0 1,0-1,0 0,-1 1,1-1,-1 0,0 0,0 0,0 0,-1 0,1 0,-1 0,1 0,-1 0,-1 0,-9 12,-2 0,1-1,-2-1,0 0,-1-1,0 0,0-2,-18 9,-24 18,3-3,39-26,0 1,0 1,1 0,0 0,1 2,0 0,1 1,1 0,0 0,0 2,1-1,1 2,1-1,0 2,2 5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0 368,'53'-5,"27"-2,5 1,-8 1,-12 2,-12 0,-10 2,-8 1,-5 5,-7 1</inkml:trace>
  <inkml:trace contextRef="#ctx0" brushRef="#br0" timeOffset="216.925">29 678,'43'-5,"34"-1,13 0,-4-4,-12 0,-13 2,-8 2,-8 2,-7 2,-5 1,-8 1</inkml:trace>
  <inkml:trace contextRef="#ctx0" brushRef="#br0" timeOffset="579.353">1270 1,'-28'359,"29"-68,-13-239,6-52</inkml:trace>
  <inkml:trace contextRef="#ctx0" brushRef="#br0" timeOffset="828.473">876 1,'38'0,"37"0,15 0,-2 0,-8 0,-7 0,-11 0,-7 0,-8 0,-2 0,-4 0,-4 0,-4 0,-2 0,-8 0</inkml:trace>
  <inkml:trace contextRef="#ctx0" brushRef="#br0" timeOffset="1435.196">1581 481,'31'0,"-8"-2,0 2,0 1,0 1,-1 0,1 2,-1 1,15 5,-36-10,0 0,1 0,-1 1,0-1,0 0,0 1,0-1,0 1,0 0,0-1,0 1,0 0,0 0,0-1,0 1,-1 0,1 0,0 0,0 0,-1 0,1 0,-1 0,1 0,-1 0,1 0,-1 1,0-1,0 0,1 0,-1 0,0 0,0 1,0-1,0 0,0 0,-1 0,1 1,0-1,0 0,-1 0,1 0,-1 0,1 0,-1 0,1 0,-1 0,0 0,0 0,1 0,-1 0,0 0,0 0,0-1,0 1,-56 43,54-42,-6 3,-1 0,2 1,-1 1,1-1,0 1,0 1,1 0,-1 0,2 0,0 1,0-1,0 2,1-1,0 0,1 1,-3 8,7-15,0 0,0 0,1-1,-1 1,1 0,-1-1,1 1,0 0,0-1,0 1,1-1,-1 0,0 1,1-1,0 0,-1 0,1 0,0 0,0 0,0 0,0 0,0-1,1 1,-1-1,1 1,-1-1,1 0,-1 0,1 0,0 0,83 16,10-38,-75 17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1 120,'0'0,"1"-1,-1 1,0 0,1 0,-1-1,1 1,-1 0,1 0,-1 0,1 0,-1 0,0 0,1 0,-1-1,1 1,-1 1,1-1,-1 0,1 0,-1 0,1 0,-1 0,1 0,-1 0,1 1,-1-1,0 0,1 0,-1 1,1-1,-1 0,0 1,1-1,-1 0,0 1,1-1,-1 0,0 1,0-1,1 1,-1-1,0 0,0 1,0-1,0 1,0-1,1 1,-1-1,0 1,0-1,0 1,0-1,0 1,0-1,-1 1,1-1,0 1,0-1,0 0,0 1,124 484,-76-320,-48-164,-1 0,1-1,0 1,1 0,-1 0,0 0,0 0,0-1,0 1,1 0,-1 0,0 0,0-1,1 1,-1 0,1-1,-1 1,1 0,-1-1,1 1,-1 0,1-1,0 1,-1-1,1 1,0-1,-1 1,1-1,0 0,0 1,0-1,-1 0,1 0,0 1,0-1,0 0,-1 0,1 0,0 0,0 0,0 0,0 0,-1-1,1 1,0 0,0 0,0 0,-1-1,1 1,0-1,0 1,-1 0,1-1,0 1,-1-1,1 0,-1 1,1-1,-1 1,1-1,-1 0,1 1,-1-1,1 0,-1 0,52-155,-17 55,12-34,-6-2,2-36,-33 93,-10 69</inkml:trace>
  <inkml:trace contextRef="#ctx0" brushRef="#br0" timeOffset="286.055">706 599,'-10'34,"-3"15,1 5,2-2,8-10,5-13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0 122,'8'177,"29"166,-26-256,17 74,-28-157,0-1,1 1,-1-1,1 1,0-1,0 0,0 1,1-1,-1 0,1 0,0 0,0 0,0 0,0 0,0-1,0 1,1-1,-1 1,1-1,2 2,27-42,-11-3,30-58,-4-1,10-42,98-323,-137 409,-12 42</inkml:trace>
  <inkml:trace contextRef="#ctx0" brushRef="#br0" timeOffset="464.047">677 715,'5'4,"1"8,0 5,-1 5,-1 4,-7-3,-2-1,-1 2,2 0,0 2,2 1,0-5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6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23 215,'0'686,"-23"-521,24-165,-1 0,1-1,-1 1,0 0,1 0,-1 0,1 0,-1 0,1 0,-1 0,0 0,1 0,-1 1,1-1,-1 0,1 0,-1 0,0 0,1 0,-1 1,1-1,-1 0,0 0,1 1,-1-1,0 0,0 1,1-1,-1 0,0 1,1-1,-1 1,0-1,0 0,0 1,0-1,1 1,-1-1,0 0,0 1,0-1,0 1,0-1,0 1,0-1,0 0,0 1,0-1,0 1,0-1,-1 1,1-1,0 0,0 1,0-1,-1 1,1-1,0 0,0 1,-1-1,1 0,0 1,-1-1,31-31,-21 20,27-25,2 1,1 2,1 1,2 3,1 1,1 2,1 2,1 3,41-14,-83 32,2 1,-1-1,0 1,0 0,1 0,-1 1,1-1,-1 1,1 0,-1 1,1-1,0 1,-1 1,1-1,0 1,-1 0,1 0,-1 0,1 1,-1 0,1 0,-1 0,0 1,0-1,0 1,-1 1,1-1,-1 1,0-1,0 1,0 1,0-1,0 1,-2 0,1 1,-1-1,-1 1,1 0,-1 0,0-1,0 1,-1 0,1 0,-1 0,-1 0,1 0,-1 0,0 0,0-1,-1 1,0 0,0-1,0 1,-1-1,1 0,-1 1,-1-1,-2 3,-99 108,87-100,-1-1,0-1,-1-1,-1-1,0 0,0-2,-1 0,-1-2,0 0,0-1,0-2,-1 0,1-2,-1 0,0-2,0 0,-6-2,26 0,0 1,0-1,0 0,1 0,-1 0,0 0,0-1,1 0,-1 1,1-1,0-1,0 1,-1 0,1-1,1 1,-1-1,0 0,1 0,-1 0,1-1,0 1,0 0,0-1,1 1,-1-1,1 0,0 1,0-1,0 0,0 0,0-2,-1-18</inkml:trace>
  <inkml:trace contextRef="#ctx0" brushRef="#br0" timeOffset="786.996">1010 920,'-1'1,"0"0,0 0,0 1,-1-1,1 0,0 1,1-1,-1 1,0-1,0 1,1 0,-1-1,1 1,-1 0,1-1,0 1,0 0,-1-1,1 1,0 0,1-1,-1 1,0 0,0 0,1-1,-1 1,1-1,-1 1,1 0,0-1,0 1,0-1,0 1,0-1,0 0,0 1,0-1,0 0,0 0,1 0,-1 0,1 0,-1 0,1 0,-1 0,1-1,-1 1,1-1,0 1,-1-1,1 1,0-1,-1 0,1 0,0 0,0 0,16-4,-1-1,-1-1,1 0,-1-2,0 1,-1-2,0 0,0-1,4-5,15-7,-20 12,-14 8,1 1,0-1,1 1,-1-1,0 1,0-1,1 1,-1 0,1 0,-1 0,1-1,-1 1,1 1,0-1,-1 0,1 0,0 1,0-1,0 1,0-1,-1 1,1 0,0 0,0 0,0 0,0 0,0 0,0 0,0 1,-1-1,1 1,0-1,0 1,0 0,-1 0,1-1,0 1,-1 0,1 1,-1-1,1 0,0 2,1 6,1 0,0 0,0-1,1 1,0-1,0 0,1 0,0-1,1 0,-1 0,1 0,1-1,-1 0,1 0,0-1,0 0,8 4,-12-8,7 3,0 0,1 0,-1-1,1-1,0 0,0 0,0-2,0 1,0-1,0-1,0 0,0-1,0 0,0-1,2-1,18-14,-1-1,0-2,-2-1,0-1,-2-2,0-1,-2 0,-1-2,-1-1,-2-1,0-1,-3-1,11-24,-3 12,-2-1,-1-2,-4 0,-1-1,-2-1,-2 0,-3-1,-1-1,-1-25,-8 69,0 0,0 0,-1 0,0 0,-1 0,0 0,0 0,0 0,-1 0,0 0,0 1,0-1,-1 0,0 1,-4-5,7 11,-1-1,0 0,1 1,-1 0,0-1,1 1,-1-1,0 1,0 0,1-1,-1 1,0 0,0 0,0 0,0 0,1 0,-1 0,0 0,0 0,0 0,0 0,1 0,-1 0,0 1,0-1,1 0,-1 1,0-1,0 0,1 1,-1-1,0 1,1-1,-1 1,0-1,1 1,-1 0,1-1,-1 1,1 0,-1-1,1 1,0 0,-1 0,1-1,0 1,0 0,-1 0,1 0,0-1,0 1,0 0,-16 48,15-47,-7 46,2 0,2 0,2 0,4 46,0-28,29 175,-10-123,-16 79,-5-195,0-1,0 1,0 0,0 0,0-1,-1 1,1 0,0 0,-1-1,1 1,-1-1,0 1,0 0,0-1,1 1,-1-1,0 0,-1 1,1-1,0 0,0 1,-1-1,1 0,0 0,-1 0,1 0,-1-1,0 1,1 0,-1-1,1 1,-1-1,0 1,0-1,1 0,-1 1,0-1,1 0,-1 0,0-1,0 1,1 0,-1 0,0-1,1 1,-1-1,0 0,1 1,-1-1,1 0,-1 0,1 0,-1 0,1 0,0 0,-1 0,1-1,0 1,0 0,0-1,0 1,0-1,0 0,-48-72,39 49</inkml:trace>
  <inkml:trace contextRef="#ctx0" brushRef="#br0" timeOffset="1018.324">1688 525,'48'0,"39"0,11 0,-3 0,-7 0,-9 0,-9-5,-6-1,-5 0,-7 1,-4 1,-9 2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4:0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565 143,'-115'283,"58"-127,-71 136,33-133,88-157,12-18,135-234,153-319,-252 507,-30 91,-44 515,33-537,7 60,-6-65,-1-1,1 0,-1 0,1 0,0 0,-1 0,1 0,0 0,0 0,0-1,-1 1,1 0,0 0,0-1,0 1,0-1,1 1,-1 0,0-1,0 0,0 1,0-1,0 0,1 0,-1 0,0 1,0-1,0 0,1-1,-1 1,0 0,0 0,0 0,1-1,-1 1,0-1,0 1,0-1,0 1,0-1,0 0,0 1,0-1,0 0,0 0,0 0,-1 1,1-1,0 0,0 0,0-1,17-16,0-1,-2 0,0-1,-1-1,-1 0,-1-1,1-4,8-11,247-382,-264 411,-3 5,-1 0,1-1,0 1,1 0,-1 0,1 0,-1 0,1 0,0 1,0-1,0 1,0 0,0 0,1 0,-1 0,3-1,-3 28,-67 260,58-252,1 0,2 0,2 0,0 1,3-1,4 30,-5-57,0-1,0 1,1-1,-1 0,1 1,0-1,1 0,-1 0,1 0,0-1,0 1,1 0,-1-1,1 0,0 0,0 0,0-1,1 1,0 0,6-3</inkml:trace>
  <inkml:trace contextRef="#ctx0" brushRef="#br0" timeOffset="316.11">1553 539,'-2'5,"-9"20,1 1,1 0,2 0,0 1,2 0,1 0,1 0,1 22,1-47,1 0,0 1,0-1,-1 0,2 1,-1-1,0 1,0-1,1 0,-1 1,1-1,0 0,0 0,0 1,0-1,0 0,0 0,0 0,1 0,-1 0,1 0,-1-1,1 1,0 0,0-1,0 0,0 1,0-1,0 0,0 0,0 0,1 0,-1 0,0 0,0-1,1 1,-1-1,0 0,1 0,-1 0,1 0,-1 0,0 0,1 0,-1-1,0 1,1-1,-1 0,0 0,0 0,2 0,8-7,0 1,0-2,0 0,-1 0,0-1,-1 0,0-1,-1 0,0 0,-1-1,0 0,0-1,-2 0,0 0,0 0,-1-1,-1 0,0 0,-1 0,0 0,-1-1,-1 1,0-1,-1 1,-1-1,0 1,-2-7,1 16,0 0,0-1,-1 1,1 0,-1 0,0 0,-1 1,1-1,-1 1,0-1,0 1,0 1,-1-1,0 1,1-1,-1 1,0 0,0 1,-1-1,1 1,0 0,-1 1,1-1,-1 1,0 0,1 0,-1 1,0 0,0 0,1 0,-1 1,0 0,-3 0,-16 6</inkml:trace>
  <inkml:trace contextRef="#ctx0" brushRef="#br0" timeOffset="784.925">1920 764,'5'-14,"0"0,1 1,1-1,1 2,0-1,0 1,1 0,1 1,10-10,-18 19,0 1,0 0,1-1,-1 1,0 0,1 1,-1-1,1 0,-1 1,1-1,0 1,-1 0,1 0,-1 0,1 0,0 0,-1 1,1-1,-1 1,1-1,-1 1,1 0,-1 0,0 0,1 1,-1-1,0 0,0 1,0-1,0 1,0 0,0 0,0 0,-1 0,1 0,-1 0,1 0,-1 1,0-1,0 0,1 2,52 40,-49-44,-1 0,1-1,-1 0,0 0,1 0,-1-1,0 1,0-1,0 0,0 0,0-1,0 1,0-1,-1 1,1-1,-1 0,0-1,0 1,0-1,0 1,-1-1,0 0,1 0,-1 0,0 0,-1 0,1 0,-1-1,0 1,0 0,0-1,-1 1,1-5,4-15</inkml:trace>
  <inkml:trace contextRef="#ctx0" brushRef="#br0" timeOffset="1236.053">2682 539,'-13'7,"0"1,1 1,0 0,0 1,1 0,0 0,1 1,0 1,1 0,0 0,1 1,-6 13,13-24,-1 1,1-1,0 1,1-1,-1 1,0 0,1 0,-1-1,1 1,0 0,0 0,0-1,0 1,1 0,-1 0,1-1,0 1,0 0,0-1,0 1,0-1,0 1,0-1,1 1,0-1,-1 0,1 0,0 0,0 0,0 0,0 0,0-1,1 1,-1-1,0 1,1-1,1 1,4 1,-1 0,1 0,0-1,0 0,-1-1,2 0,-1 0,0 0,0-1,0 0,0-1,5-1,1-2,0-2,-1 0,1 0,-1-2,-1 1,1-2,-1 1,-1-2,0 0,0 0,-1-1,0 0,-1 0,0-1,-1-1,1-2,2 1,14-23,-1-1,-3-1,-1 0,-1-2,9-32,-21 52,-1 0,-1-1,0 0,-2 0,-1 0,0 0,-2-10,0 24,0 1,0-1,-1 1,0-1,-1 1,1 0,-1 0,-1-1,1 1,-1 1,-1-1,1 0,-1 1,0 0,-1 0,1 0,-1 0,-1 1,1-1,-1 1,1 1,-1-1,-5-1,6 3,0 1,-1 0,0 0,1 1,-1 0,0 0,0 0,0 0,0 1,0 0,0 0,0 1,1 0,-1 0,0 0,0 1,1 0,-1 0,1 0,-1 0,1 1,-5 3,-4 3,1 1,0-1,1 2,0 0,1 1,0 0,-9 13,8-8,1 0,0 1,2 0,0 1,1 0,1 0,0 1,2 0,0 0,2 0,0 1,1 6,1-15,1-1,0 1,1 0,0-1,1 1,0-1,1 0,0 1,1-1,0-1,1 1,0 0,0-1,2 0,-1-1,1 1,0-1,1 0,0-1,0 0,1 0,3 2,92 44,-75-45</inkml:trace>
  <inkml:trace contextRef="#ctx0" brushRef="#br0" timeOffset="2369.83">3500 453,'-31'11,"1"1,0 2,1 1,0 1,1 1,1 2,1 0,1 2,0 1,0 3,22-22,0 0,0 0,0 0,0 1,1-1,-1 1,1 0,0-1,0 1,0 0,0 0,1 1,0-1,0 0,0 0,0 1,1-1,0 1,-1-1,2 0,-1 1,0-1,1 0,0 1,0-1,0 0,1 0,-1 0,1 0,0 0,0 0,0 0,1 0,-1-1,1 1,0-1,0 0,0 0,4 3,0-4,1 1,0-1,-1 0,1-1,0 0,0 0,0-1,0 0,0 0,0-1,0 0,0 0,0-1,-1 0,1-1,-1 1,1-1,-1-1,0 1,0-1,0-1,1 0,6-2,15-9,-1 0,-1-2,0-1,-2-1,0-1,-1-1,-1-1,-1-1,-2-1,13-20,-73 170,38-122,1 1,-1 0,1-1,-1 1,1 0,0 0,1 0,-1 0,1 0,0 0,-1 0,2 0,-1 0,0 0,1 0,0 0,0 0,0 0,0 0,1-1,0 1,-1 0,1-1,1 0,-1 1,0-1,1 0,0 0,-1 0,1 0,0-1,1 1,-1-1,0 0,1 0,-1 0,1 0,0 0,-1-1,1 0,0 0,0 0,0 0,0 0,0-1,0 0,0 0,3 0,6-6,0 0,-1-1,1 0,-1-1,-1 0,1-1,-1-1,-1 1,0-2,0 1,-1-1,-1-1,0 0,0 0,-1 0,-1-1,0 0,0-1,-2 1,1-1,5-9,27-59,-34 65,-9 31,-7 42,9-47,1 1,1-1,-1 0,1 1,1 0,0-1,1 1,-1 0,2 0,-1-1,2 1,-1 0,1-1,1 1,-1-1,3 4,64 72,-67-83,1 0,-1 0,0 0,1-1,0 1,-1-1,1 0,0 0,0 0,-1 0,1 0,0 0,0-1,0 0,0 1,0-1,0 0,0-1,0 1,0 0,0-1,0 1,0-1,-1 0,1 0,0 0,0-1,-1 1,1-1,-1 1,1-1,-1 0,0 0,2-1,5-9,0 1,-1-1,-1-1,0 0,0 0,-1 0,-1 0,-1-1,1 0,0-11,5-7,16-44,0 108,-21-12,0-1,-1 1,-1 0,-1 1,0-1,-2 15,4 43,36 295,-36-341,-1 0,-2 0,-1 0,-1 0,-2 0,-1 0,-2 0,-1-1,-1 0,-2 0,-1-1,-1 0,-15 25,24-50,1 0,-1 0,0-1,-1 0,1 1,-1-1,1 0,-1-1,0 1,-1-1,1 0,-1 0,1 0,-1 0,0-1,0 0,0 0,0 0,-1-1,1 0,0 0,-1 0,1 0,0-1,-1 0,1 0,-1 0,1-1,0 0,-1 0,1 0,0-1,0 0,0 0,0 0,0 0,0-1,0 0,1 0,0 0,-1-1,1 1,0-1,1 0,-1 0,1 0,0-1,0 1,-2-4,-2-15,1 0,1 1,1-2,0 1,2 0,1-1,1 1,1-1,1 1,1 0,5-18,-2 16,0 1,2-1,1 1,1 1,1 0,1 0,1 1,1 1,1 0,0 1,2 0,0 1,11-7,-9 7</inkml:trace>
  <inkml:trace contextRef="#ctx0" brushRef="#br0" timeOffset="3695.132">1 1300,'245'-20,"223"12,-90-17,675 22,-900 3,377-11,27-25,-159 14,29 3,30 20,-156 1,-102 3,-175 1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8:00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1,'0'4,"5"8,1 5,1 5,-2 4,-2 1,-1 2,0 1,-2-1,0 0,0 0,0 0,-1 0,-4-1,-1 0,-1 1,7-6,3-6</inkml:trace>
  <inkml:trace contextRef="#ctx0" brushRef="#br0" timeOffset="324.362">0 649,'39'-9,"45"-14,24-2,3 3,-8 6,-17 4,-13 5,-9 4,-12 2,-4 2,-6 0,-5 0,-4 0,-3-1,-1 1,-2-1,-5 0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9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0 540,'509'0,"-485"0</inkml:trace>
  <inkml:trace contextRef="#ctx0" brushRef="#br0" timeOffset="246.58">57 822,'38'9,"27"0,8-4,1-1,-8-2,-10-1,-10-5,-7-3,-12 0</inkml:trace>
  <inkml:trace contextRef="#ctx0" brushRef="#br0" timeOffset="1550.149">875 964,'-13'27,"13"-28,0 1,0 0,0-1,0 1,0 0,0-1,0 1,0 0,0 0,-1-1,1 1,0 0,0-1,0 1,0 0,-1 0,1-1,0 1,0 0,0 0,-1-1,1 1,0 0,0 0,-1 0,1-1,0 1,0 0,-1 0,1 0,0 0,-1 0,1 0,0 0,-1 0,1 0,0 0,-1 0,1 0,0 0,-1 0,1 0,0 0,0 0,-1 0,1 0,0 0,-1 0,1 0,0 1,-1-1,3-18,1 1,0-1,1 1,0 0,2 0,0 1,1 0,0 0,1 0,5-6,4-6,1 1,1 0,1 2,1 0,1 1,1 1,1 1,2 1,12-7,-37 27,0-1,0 1,1 0,-1-1,0 1,1 0,-1 0,0 0,1 0,0 0,-1 0,1 1,-1-1,1 1,0-1,0 1,-1-1,1 1,0 0,0 0,-1 0,1 0,0 0,0 0,-1 0,1 1,0-1,0 1,-1-1,1 1,0 0,-1-1,1 1,-1 0,1 0,-1 0,1 0,-1 0,0 1,0-1,1 0,-1 1,0-1,0 1,0-1,-1 1,1-1,0 1,0 0,-1-1,1 1,-1 0,0 0,1-1,-1 2,2 18,-1 1,-1-1,-1 1,0-1,-2 0,-1 1,-6 19,8-30,3 46,-1-56,1 0,-1 1,1-1,-1 0,1 0,-1-1,1 1,0 0,0 0,-1 0,1 0,0 0,0-1,0 1,0 0,0-1,0 1,0-1,0 1,0-1,0 1,0-1,0 0,0 0,0 1,0-1,1 0,-1 0,0 0,0 0,0 0,0 0,0-1,1 1,-1 0,0 0,0-1,0 1,0-1,0 1,0-1,0 0,0 1,0-1,0 0,-1 1,1-1,0-1,150-120,-73 49,101-78,-179 150,1 0,0 1,-1-1,1 0,0 0,0 1,-1-1,1 1,0-1,0 1,0-1,0 1,0-1,-1 1,1 0,0-1,0 1,0 0,0 0,0 0,0 0,0 0,0 0,0 0,0 0,0 0,0 0,0 0,0 1,0-1,0 0,0 1,0-1,0 1,0-1,-1 1,1-1,0 1,0 0,-1-1,1 1,0 0,-1 0,1-1,0 1,-1 0,0 0,1 0,-1 0,1 0,-1 0,0 0,0 0,1 0,-1 0,0 0,0 0,0 0,-7 60,-17 3,-15 74,39-136,1 1,-1 0,0-1,1 1,0 0,-1-1,1 1,0-1,1 1,-1-1,0 1,1-1,-1 0,1 0,0 0,-1 0,1 0,0 0,0 0,1 0,-1-1,0 1,1-1,-1 0,0 0,1 0,-1 0,1 0,0 0,-1-1,1 1,0-1,-1 1,1-1,0 0,0 0,-1-1,1 1,0 0,-1-1,1 0,0 0,-1 0,1 0,-1 0,2-1,20-4</inkml:trace>
  <inkml:trace contextRef="#ctx0" brushRef="#br0" timeOffset="4863.167">2342 511,'-9'-3,"-1"0,0 1,0 0,1 0,-2 1,1 0,0 1,0 0,0 0,0 1,0 1,0 0,0 0,0 1,1 0,-1 1,1 0,0 0,0 1,0 0,1 0,0 1,0 1,0-1,1 1,0 0,0 1,1 0,-1 0,2 0,-1 1,1 0,1 0,0 0,0 0,1 1,0-1,0 1,1 0,1 0,-1 0,2 0,-1 0,1 2,0-9,1 0,-1 1,0-1,1 0,0 1,-1-1,1 0,1 0,-1 0,0 1,1-1,-1-1,1 1,0 0,0 0,0-1,1 1,-1-1,0 1,1-1,0 0,-1 0,1 0,0-1,0 1,0-1,0 1,0-1,1 0,-1 0,0-1,1 1,-1-1,1 1,5-1,-1 1,0-1,1-1,-1 0,0 0,1 0,-1-1,0 0,0-1,0 0,-1 0,1-1,2-1,16-13,-1-2,0 0,-2-2,0 0,3-7,8-6,57-59,-88 94,-1 0,0 0,0 0,1 1,-1-1,0 0,0 1,0-1,1 1,-1 0,0 0,0 0,0 0,0 0,0 0,-1 0,1 1,0-1,-1 1,1-1,0 1,-1 0,0 0,1-1,-1 1,0 0,0 0,0 0,0 0,-1 1,1-1,0 0,-1 0,0 0,1 1,-1-1,0 0,0 0,0 0,0 1,-1-1,1 0,-1 0,0 3,4 12,36 216,-33-176,-1-1,-3 1,-6 51,5-96,-2 1,0-1,0 0,-1 0,0-1,-1 1,-1 0,0-1,0 0,-1 0,-1 0,0 0,0-1,-1 0,0 0,-1-1,0 0,0 0,-1-1,0 0,-1-1,0 1,0-2,0 0,-1 0,0-1,0 0,0-1,-1 0,1-1,-1 0,0-1,-9 1,18-3,0 0,-1 0,1-1,0 1,0-1,0 0,0 0,0 0,0 0,0-1,0 1,0-1,1 0,-1 0,1 0,-1 0,1 0,0 0,-1-1,1 1,0-1,1 1,-1-1,0 0,1 0,0 1,-1-1,1 0,0-1,1 1,-1-2,-1-4,1 1,0-1,0 1,1-1,0 1,1 0,0-1,0 1,1-1,0 1,2-4,7-12,1 1,2 0,0 1,1 0,1 1,1 1,1 1,1 0,0 2,1 0,1 1,1 1,0 1,13-6,64-17,-82 38</inkml:trace>
  <inkml:trace contextRef="#ctx0" brushRef="#br0" timeOffset="7561.413">3105 258,'24'314,"-24"-267,-3 1,-2-1,-1-1,-3 1,-3 5,-6 25,15-56,-1-1,-1 1,-1-1,0-1,-2 1,0-1,-8 11,6-15</inkml:trace>
  <inkml:trace contextRef="#ctx0" brushRef="#br0" timeOffset="8096.58">2851 371,'49'-19,"0"3,1 2,0 2,1 3,1 1,4 3,-26 0,0 2,1 1,0 1,-1 2,1 1,-1 1,1 2,-1 1,-1 1,1 1,1 3,-28-10,0 1,0-1,-1 1,1 0,-1 0,0 0,1 0,-1 0,0 0,0 0,0 1,0-1,-1 1,1 0,-1-1,1 1,-1 0,0 0,0 0,0 0,-1 0,1 0,-1 0,1 0,-1 0,0 0,0 0,-1 0,1 1,-1-1,1 0,-1 0,0 0,0-1,0 1,0 0,-1 0,1 0,-1-1,0 1,0-1,0 0,0 1,0-1,0 0,-1 0,0 1,-32 29,-1-1,-2-2,-1-2,-1-1,-1-2,-2-2,-13 4,44-21,0 1,0 0,1 1,0 0,0 0,1 1,0 1,-6 5,15-10,1 0,-1 0,1 0,0 0,0 0,0 0,1 0,-1 0,1 0,0 0,0 0,0 0,1-1,-1 1,1 0,0-1,0 0,0 1,1-1,-1 0,1 0,0 0,0 0,0-1,0 1,0-1,0 1,1-1,-1 0,1-1,-1 1,3 0,1 3,242 183,-222-144,14 9,-24-47</inkml:trace>
  <inkml:trace contextRef="#ctx0" brushRef="#br0" timeOffset="8594.908">4261 314,'-19'9,"1"1,-1 1,2 0,-1 1,2 1,0 1,0 0,1 1,1 1,1 0,0 1,1 1,1-1,0 2,2 0,0 0,-3 11,11-25,0 0,1 0,-1 0,1 1,0-1,1 0,-1 0,1 0,0 0,0 0,1 0,-1-1,1 1,0 0,1-1,-1 1,1-1,-1 1,2-1,-1 0,0-1,1 1,-1 0,1-1,0 0,0 0,1 0,-1 0,0-1,1 0,0 0,-1 0,1 0,0-1,0 1,0-2,0 1,0 0,0-1,2 0,14 2,1-2,0 0,-1-1,1-1,0-1,-1-2,0 0,0-1,0 0,-1-2,0-1,-1 0,0-1,0-2,-1 1,0-2,-1-1,5-5,-7 9,-1-1,0 0,-1 0,0-2,-1 1,-1-2,0 1,-1-1,0-1,-1 0,0-1,-2 1,0-1,0-1,-2 1,0-1,-1 0,-1-1,0-1,-3 14,0-1,0 1,-1 0,0-1,0 1,0 0,-1 0,0 0,0 0,0 0,0 0,-1 1,0-1,0 1,0-1,-1 1,1 0,-1 1,0-1,0 0,0 1,0 0,-1 0,0 0,1 1,-1 0,0 0,0 0,0 0,0 1,-3-1,-9-1,1 0,-1 1,1 1,-1 0,0 1,0 1,1 1,-1 0,-7 3,-21 6,7 0</inkml:trace>
  <inkml:trace contextRef="#ctx0" brushRef="#br0" timeOffset="8917.252">3923 597,'311'-98,"-306"95,1 1,-1 0,0 0,1 1,-1 0,1 0,-1 0,1 0,0 1,-1 0,1 0,0 1,-1-1,1 1,-1 1,1-1,-1 1,1 0,-1 0,0 0,0 1,0 0,0 0,-1 0,2 1,14 11,0-1,1-1,0-2,1 0,0-1,1-1,0-1,14 3,-18-6</inkml:trace>
  <inkml:trace contextRef="#ctx0" brushRef="#br0" timeOffset="11581.884">4911 568,'-172'215,"355"-367,-182 151,0 0,0-1,0 1,0 0,0-1,1 1,-1 0,1 0,-1 0,1 0,-1 0,1 1,-1-1,1 0,0 1,-1-1,1 1,0-1,0 1,-1 0,1 0,0 0,0 0,0 0,-1 0,1 0,0 1,0-1,-1 1,1-1,0 1,-1 0,1 0,-1-1,1 1,-1 0,1 0,-1 0,1 1,-1-1,0 0,0 1,0-1,0 0,0 1,0-1,0 1,0 0,0-1,-1 1,1 0,-1-1,1 1,-1 0,0 1,2 3,-3-4,0 1,1-1,0 0,-1 0,1 0,0 0,0 0,0 0,1 0,-1 1,0-1,1 0,-1 0,1 0,0 0,0 0,-1 0,1-1,1 1,-1 0,0 0,0-1,1 1,-1 0,1-1,-1 1,1-1,0 0,-1 0,1 0,0 1,0-2,0 1,0 0,0 0,0-1,0 1,0-1,0 1,0-1,0 0,0 0,1 0,-1 0,0 0,0 0,0-1,0 1,112-101,-108 96,-4 3,-1 0,1 0,-1 0,1 1,-1-1,1 0,0 0,0 1,0-1,0 1,0 0,0 0,0 0,0 0,1 0,-1 0,0 0,1 1,-1-1,1 1,-1-1,0 1,1 0,-1 0,1 0,-1 1,1-1,-1 0,0 1,1 0,-1 0,0-1,1 1,-1 0,0 1,0-1,0 0,0 1,0-1,0 1,0-1,1 3,-1 1,-1-1,1 1,-1 0,0 0,0 0,0 0,-1 0,1 0,-1 0,-1 0,1 0,-1 0,0 0,0 0,0 0,-2 4,-4 11</inkml:trace>
  <inkml:trace contextRef="#ctx0" brushRef="#br0" timeOffset="12167.383">4967 60,'82'-36,"-68"31,1 0,-1 1,1 1,0 1,0 0,0 1,1 0,-1 1,0 1,0 0,0 1,0 1,9 3,-23-6,0 0,0 1,0-1,0 1,0-1,0 1,-1-1,1 1,0 0,0-1,0 1,0 0,-1 0,1-1,0 1,-1 0,1 0,-1 0,1 0,-1 0,1 0,-1 0,0 0,1 0,-1 0,0 0,0 0,0 0,0 0,0 0,0 0,0 0,0 0,0 1,-1-1,1 0,0 0,-1 0,1 0,-1 0,1-1,-1 1,1 0,-1 0,1 0,-1 0,0 0,0 0,-40 42,37-39,-4 3,5-7,1 1,0 0,-1 0,1 1,0-1,-1 0,1 1,0-1,0 1,0 0,0 0,1 0,-1 0,0 0,1 0,-1 0,1 0,0 1,0-1,0 0,0 1,0-1,0 1,1-1,-1 1,1 0,0-1,0 1,0-1,0 1,0 0,0-1,1 1,-1-1,1 1,0-1,0 1,0-1,0 1,0-1,0 0,1 0,-1 1,1-1,0 0,8 3,1 0,0-1,1 0,-1-1,1 0,-1-1,1 0,0-1,0 0,0-1,-1 0,1-1,6-2,10 2,81-6,-91 0</inkml:trace>
  <inkml:trace contextRef="#ctx0" brushRef="#br0" timeOffset="12584.913">3810 964,'153'0,"395"-12,269-6,-625 19,-155-1</inkml:trace>
  <inkml:trace contextRef="#ctx0" brushRef="#br0" timeOffset="14299.302">4601 1218,'148'-18,"-135"14,0 1,1 1,-1 0,0 0,1 2,0-1,-1 2,1 0,-1 0,10 4,-21-4,-1 0,1 0,-1 1,1-1,-1 1,0 0,1-1,-1 1,0 0,0 0,0 0,-1 0,1 0,0 0,-1 0,1 0,-1 0,1 0,-1 0,0 0,0 0,0 0,0 0,-1 0,1 0,0 0,-1 0,0 0,1 0,-1 0,0 0,0 0,0 0,0-1,0 1,0 0,-1-1,1 1,-1-1,1 1,-1-1,1 1,-1-1,0 0,0 0,1 0,-1 0,0 0,0-1,0 1,0 0,0-1,-1 1,-224 157,167-99,59-58,-1 1,1 0,0 0,0-1,1 1,-1 0,0 0,1 0,-1 0,1 0,0 0,-1 0,1 0,0 0,0 0,0 0,1 0,-1 0,0 0,1 0,-1 0,1 0,0 0,-1-1,1 1,0 0,0 0,0-1,1 1,-1 0,0-1,1 1,-1-1,1 0,-1 1,1-1,-1 0,1 0,1 1,5 1,0-1,1 1,-1-1,1 0,-1-1,1 0,0-1,-1 0,1 0,0 0,-1-1,1-1,0 1,-1-1,0-1,5-1,23-4,190-43,-201 46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58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556 508,'42'-54,"-41"53,0 0,0 0,-1-1,1 1,0 0,-1-1,1 1,-1 0,1-1,-1 1,0-1,1 1,-1-1,0 1,0-1,0 1,0-1,-1 1,1-1,0 1,-1 0,1-1,-1 1,1-1,-1 1,1 0,-1 0,0-1,0 1,0 0,0 0,0 0,0 0,0 0,0 0,0 0,0 0,0 0,-1 0,1 1,0-1,-1 0,1 1,-13-3,0 2,1-1,-1 2,0 0,0 0,0 2,1 0,-1 0,1 1,-1 0,1 2,0-1,0 2,-9 5,-57 21,1 4,1 4,-10 10,84-49,0 0,1 0,-1 1,0-1,1 0,-1 1,1 0,-1 0,1 0,0 0,0 0,0 0,0 0,0 1,0-1,1 0,-1 1,1 0,0-1,0 1,-1 0,2 0,-1 0,0 0,1 0,-1-1,1 1,0 0,0 0,0 0,0 0,1 0,-1 0,1 0,0 0,0 0,0 0,0-1,0 1,0 0,1-1,-1 1,1-1,0 1,0-1,9 6,0 0,1-1,0 0,1-1,-1-1,1 0,0 0,0-1,1-1,-1 0,1-1,0 0,-1-2,13 1,49 7,-59-5,50 12,-65-14,0-1,0 1,0 0,0-1,0 1,0-1,0 1,0 0,0 0,0 0,0 0,-1-1,1 1,0 0,-1 0,1 0,-1 1,1-1,-1 0,1 0,-1 0,0 0,0 0,1 0,-1 1,0-1,0 0,0 0,0 0,0 0,-1 1,1-1,0 0,0 0,-1 0,1 0,-1 0,1 0,-1 0,1 0,-1 0,0 0,0 0,1 0,-1 0,0 0,0 0,0-1,0 1,0 0,-133 116,88-84,36-28,1 1,0 0,0 1,0 0,1 0,0 1,1 0,-1 0,1 1,1 0,0 0,0 0,0 3,5-9,0 0,0 0,0 0,1 0,0 0,-1 0,1 0,0 0,0 0,1 0,-1 0,1 0,-1 0,1 0,0 0,0 0,1 0,-1 0,0-1,1 1,0 0,-1-1,1 0,0 1,0-1,0 0,1 0,-1 0,1 0,-1 0,1-1,-1 1,1-1,2 1,103 23,-97-24,-1-1,1 0,0 0,-1-1,1-1,-1 1,0-2,1 1,-1-1,0-1,0 0,-1-1,1 1,-1-2,0 1,0-1,-1-1,0 0,0 0,0 0,-1-1,0 0,-1-1,6-8,18-49,-20 34</inkml:trace>
  <inkml:trace contextRef="#ctx0" brushRef="#br0" timeOffset="296.433">246 1,'29'446,"-13"-304,-7 0,-5 1,-9 39,-67 381,68-542,2-10,-1 0,1 1,1-1,0 0,1 0,0 1,0-1,1 0,1 0,0 0,0 0,1 0,5 10,4-3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0,-4 0,-2 0,-2 0,-1 0,-1 0,-1 0,1 0,0 0,-5 0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18,'34'5,"25"2,8-1,2-1,-7-2,-8-5,-8-4,-9 1,-4 0,-4 1,-6-3,-3-1,-4 1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2,'-43'168,"8"1,-1 73,7 19,30-255,-1-7</inkml:trace>
  <inkml:trace contextRef="#ctx0" brushRef="#br0" timeOffset="261.125">0 59,'44'4,"56"-2,22-2,-1-6,-6-2,-18 1,-16-4,-13 0,-12 3,-11 1,-9 3,-5 2,-8 6,-8 2</inkml:trace>
  <inkml:trace contextRef="#ctx0" brushRef="#br0" timeOffset="746.459">818 623,'219'1,"-217"-2,1 1,-1 0,0 0,0 0,0 0,0 0,0 1,0-1,0 1,0-1,0 1,0 0,0-1,0 1,0 0,0 0,-1 1,1-1,0 0,-1 1,1-1,-1 1,1-1,-1 1,0-1,0 1,1 0,-1 0,-1 0,1 0,0 0,0 0,-1 0,1 0,-1 0,1 0,-1 0,0 0,0 0,0 0,0 0,0 0,-1 0,1 1,-1-1,1 0,-1 0,0 0,0 0,1-1,-1 1,-1 0,1 1,-85 77,11-15,74-64,0 0,0 0,0 0,1 0,-1 0,0 0,1 0,-1 0,1 0,-1 1,1-1,0 0,-1 0,1 1,0-1,0 0,0 0,0 1,0-1,0 0,0 1,1-1,-1 0,0 0,1 1,-1-1,1 0,-1 0,1 0,-1 0,1 1,0-1,0 0,-1 0,1-1,0 1,0 0,0 0,0 0,0 0,0-1,0 1,1 0,-1-1,0 1,0-1,0 0,1 1,-1-1,0 0,1 0,67 13,-49-14,-1-1,0-1,1-1,-1 0,-1-2,1 0,3-2,-2 1,3-1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0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80,'-4'43,"-13"44,-2 15,-2 1,1-7,5-11,-1-10,4-14,3-6,3-9,2-7,3-5,1-4,0-2,1-1,-1-1,1-4</inkml:trace>
  <inkml:trace contextRef="#ctx0" brushRef="#br0" timeOffset="454.047">0 166,'49'-30,"0"3,2 2,1 3,1 1,24-4,-62 21,0 0,1 2,-1-1,1 2,0 0,-1 1,1 0,0 2,-1 0,1 0,-1 1,0 1,0 1,0 0,0 1,-1 1,0 0,4 3,-14-8,0 1,0-1,-1 1,1 0,-1 0,1 0,-1 1,0-1,0 1,-1-1,1 1,-1 0,0 0,0 1,0-1,0 0,-1 0,1 1,-1-1,0 1,-1 0,1-1,-1 1,0-1,0 1,0 0,-1-1,0 1,0-1,0 1,0-1,-1 0,1 1,-1-1,0 0,-1 0,1 0,-1 0,1 0,-1-1,-2 3,-18 23,-1-2,-1 0,-2-1,0-1,-2-2,-7 3,-54 48,-32 32,120-100,0 0,0 0,0 0,1 0,0 0,0 0,1 0,0 0,0 1,0-1,1 0,0 0,0 0,0 0,1 0,0 0,0 0,0-1,1 1,0-1,0 1,1-1,-1 0,1 0,0-1,0 1,1-1,-1 0,1 0,1 1,17 24,9 19,-27-38,1 1,-1-1,1-1,1 1,0-1,1 0,-1-1,1 0,1 0,0 0,0-1,0-1,1 1,0-2,0 1,1-1,-1-1,1 0,0 0,8 0,8-2,-2-2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28 931,'166'-24,"121"-6,-285 29,0 0,1 0,-1 1,1-1,-1 1,0 0,1 0,-1 0,1 0,-1 0,1 0,-1 1,1-1,-1 1,0 0,1 0,-1 0,0 0,1 0,-1 0,0 0,0 1,0-1,0 1,0 0,-1-1,1 1,0 0,-1 0,0 0,1 0,-1 0,0 1,0-1,0 0,0 0,0 1,-1-1,1 1,-1-1,1 1,-1-1,0 0,0 1,0-1,0 1,-1-1,1 1,-1 0,-105 107,84-91,-70 45,74-54,1 1,0 1,1 0,0 1,1 0,1 2,0-1,-5 9,18-22,1 0,-1 0,0 0,1 1,-1-1,0 0,1 1,-1-1,1 0,0 1,-1-1,1 0,0 1,0-1,0 1,0-1,0 0,0 1,1-1,-1 1,0-1,1 0,-1 1,1-1,-1 0,1 1,0-1,-1 0,1 0,0 0,0 0,0 0,0 0,0 0,0 0,0 0,0 0,0 0,1 0,-1-1,0 1,0-1,1 1,-1-1,1 1,65 15,-30-15,-1-1,1-2,-1-2,0-1,6-3,122-22,-146 25</inkml:trace>
  <inkml:trace contextRef="#ctx0" brushRef="#br0" timeOffset="-671.372">480 0,'-13'36,"1"0,1 1,3 0,0 0,3 1,1 0,2 0,1 0,2 0,4 20,-3 49,-2-83</inkml:trace>
  <inkml:trace contextRef="#ctx0" brushRef="#br0" timeOffset="-417.49">0 621,'44'0,"42"0,17-5,0-1,-13 0,-11 1,-16 2,-7 1,-10 0,-7 2,-6 0,-8 0</inkml:trace>
  <inkml:trace contextRef="#ctx0" brushRef="#br0" timeOffset="1462.307">1242 452,'-53'203,"19"-68,-6-1,-14 20,21-82,33-65,7-15,11-15,116-220,-84 153,4 2,4 2,57-64,-112 148,-3 0,0 1,0 0,0 0,1-1,-1 1,1 0,-1 0,1 0,-1 0,1 0,0-1,0 1,-1 0,1 1,0-1,0 0,0 0,0 0,0 0,0 1,0-1,0 0,0 1,1-1,-1 1,0-1,0 1,0 0,1 0,-1-1,0 1,0 0,1 0,-1 0,0 0,1 0,-1 1,0-1,0 0,0 1,1-1,-1 0,0 1,0 0,0-1,0 1,0 0,0-1,0 1,0 0,0 0,0 0,0 0,0 0,-1 0,1 0,0 1,1 9,-2-1,0 1,0 0,-1 0,0-1,0 1,-2 0,1-1,-1 0,-1 1,0-1,-2 4,-11 38,13-40,1 0,1 0,0 0,0 0,1 1,1-1,0 0,1 1,0-1,1 3,-2-14,1 0,-1 0,1 0,-1 0,0 0,1 0,-1-1,1 1,0 0,-1 0,1-1,0 1,-1 0,1-1,0 1,0 0,0-1,-1 1,1-1,0 0,0 1,0-1,0 0,0 1,0-1,0 0,0 0,0 0,0 0,0 0,0 0,0 0,0 0,0 0,0 0,0-1,0 1,0 0,0-1,-1 1,1-1,0 1,0-1,0 1,0-1,-1 0,1 1,0-1,-1 0,1 0,39-36,217-293,-235 302,46-41,-66 70,-1-1,1 1,-1 0,0-1,0 1,1 0,-1 0,0 0,0 0,0 0,0 0,0 0,0 0,0 0,-1 1,1-1,0 0,0 1,-1-1,1 0,-1 1,0-1,1 1,-1-1,0 1,0-1,0 1,0-1,0 0,0 1,0-1,0 1,-1-1,1 1,0-1,-1 1,0-1,1 0,-1 1,0-1,1 0,-1 0,-1 1,2 0,-40 218,29 51,12-247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86,'1'-3,"1"0,0 1,0-1,0 0,0 1,0-1,0 1,1 0,-1 0,1 0,0 0,-1 0,1 1,0-1,0 1,0 0,0 0,0 0,2 0,2-2,0 1,0-1,0 2,1-1,-1 1,0 0,1 1,-1-1,1 2,-1-1,1 1,-1 0,1 0,-1 1,0 0,0 1,0-1,0 1,0 1,-1-1,1 1,-1 0,0 1,0-1,0 2,-4-3,0 0,-1 0,1 0,-1 0,1 1,-1-1,0 0,-1 1,1-1,0 1,-1-1,0 1,0-1,0 1,0-1,-1 1,1 0,-1-1,0 0,0 1,0-1,-1 0,1 1,-1-1,0 1,-50 78,51-81,-2 2,0 0,0 0,0 0,1 1,-1 0,1-1,-1 1,1 0,1 0,-1 0,0 0,1 1,0-1,0 0,0 1,1-1,-1 0,1 1,0-1,0 1,1-1,-1 1,1-1,0 0,0 1,1-1,-1 0,1 0,0 0,0 0,0 0,0-1,1 1,0 0,0-1,0 0,2 3,104 38,-90-40</inkml:trace>
  <inkml:trace contextRef="#ctx0" brushRef="#br0" timeOffset="1919.79">1016 396,'-13'-2,"-1"1,1 0,-1 1,0 0,1 1,-1 1,1 0,0 1,0 0,0 1,0 0,0 1,1 1,0 0,0 1,0 0,1 0,0 1,1 1,-1 0,2 0,-1 1,-5 8,-1 4,0 1,2 1,0 0,2 0,1 2,1-1,0 1,3 1,0-1,1 1,2 1,1-1,1 1,1-1,1 1,5 26,-4-42,1-1,1 1,0-1,0 0,2 0,-1 0,1 0,1-1,0 1,0-1,1-1,0 1,1-1,0-1,0 1,1-2,0 1,0-1,1 0,0-1,0 0,1 0,-1-2,1 1,0-1,1-1,-1 0,1 0,-1-1,1-1,0 0,-1 0,1-1,0-1,4 0,19-5,0-2,-1-1,0-1,0-2,-1-1,-1-2,0-1,-2-2,1-1,-2-1,-1-1,-1-2,0 0,-2-2,-1-1,8-12,-23 29,-1-1,-1 1,1-1,-2-1,1 1,-1-1,-1-1,0 1,-1 0,0-1,-1 0,0 0,0 0,-2-1,1 1,-2 0,0-1,0 1,-1 0,0-1,-1 1,-1 0,-2-9,-1 8,-1 0,0 1,-1-1,0 2,0-1,-1 1,-1 0,0 1,-1 0,0 0,0 2,-1-1,0 1,0 1,-1 0,0 1,0 0,-1 1,0 0,1 2,-2-1,1 2,-1-1,-151-4,122 13</inkml:trace>
  <inkml:trace contextRef="#ctx0" brushRef="#br0" timeOffset="2234.985">481 876,'417'-167,"-407"163,-5 0,1 0,0 1,0-1,0 2,1-1,-1 1,1 0,0 0,-1 0,1 1,0 0,0 1,0 0,0 0,0 0,0 1,-1-1,1 2,0-1,0 1,-1 0,1 1,2 1,111 149,-109-145,0 0,0-1,1 0,0-1,0 0,0-1,1 0,0-1,0-1,0 0,0 0,1-1,-1-1,0-1,1 0,-1 0,1-1,12-3,14-13,-28 4</inkml:trace>
  <inkml:trace contextRef="#ctx0" brushRef="#br0" timeOffset="2518.358">1299 1,'-15'9,"-4"9,6 1,5-3</inkml:trace>
  <inkml:trace contextRef="#ctx0" brushRef="#br0" timeOffset="2961.243">1609 114,'23'-16,"-15"9,0 1,0 0,0 1,1-1,0 2,0-1,0 1,0 1,1-1,-1 2,1-1,0 1,10 0,-19 2,0 0,1 0,-1 0,0 1,1-1,-1 0,0 1,1-1,-1 1,0-1,0 1,0-1,1 1,-1 0,0 0,0 0,0-1,0 1,0 0,-1 0,1 0,0 1,0-1,0 0,-1 0,1 0,-1 1,1-1,-1 0,1 0,-1 1,0-1,0 0,0 1,0-1,0 0,0 1,0-1,0 0,0 1,0-1,-1 0,1 1,-1-1,1 0,-1 0,0 2,-29 59,30-61,-10 14,-42 91,51-103,0 0,0 0,0-1,1 1,0 0,-1 0,1 0,0 0,1 0,-1 0,0 0,1 0,0 0,0 0,0 0,0-1,0 1,0 0,1-1,-1 1,1-1,-1 1,1-1,0 0,0 0,1 0,-1 0,0 0,0 0,1 0,-1-1,1 1,0-1,-1 0,1 0,1 0,12 7,1-2,1 0,-1-2,1 1,0-2,0-1,0 0,0-1,0-1,1 0,-1-2,0 0,9-3,1-1,-4 0</inkml:trace>
  <inkml:trace contextRef="#ctx0" brushRef="#br0" timeOffset="3737.454">1693 1158,'-160'288,"222"-371,78-100,-139 181,0 1,-1 0,1-1,0 1,0 0,0 0,0-1,0 1,0 0,0 0,0 0,0 0,0 0,1 0,-1 1,0-1,1 0,-1 1,1-1,-1 0,1 1,-1 0,1-1,-1 1,1 0,-1 0,1 0,-1 0,1 0,-1 0,1 1,-1-1,1 0,-1 1,1-1,-1 1,1-1,-1 1,0 0,1 0,-1-1,0 1,0 0,0 0,1 0,-1 1,0-1,0 0,-1 0,1 0,0 1,0-1,0 1,-1-1,1 0,-1 1,1-1,-1 2,2 5,-2-6,0 0,-1 1,1-1,0 0,1 0,-1 0,0 1,0-1,1 0,0 0,-1 0,1 0,0 0,0 0,0 0,0 0,0 0,0 0,1-1,-1 1,1 0,-1-1,1 1,0-1,-1 1,1-1,0 0,0 0,0 0,0 0,0 0,0 0,0-1,0 1,0-1,0 1,1-1,-1 0,0 0,0 0,0 0,1 0,-1-1,0 1,0 0,0-1,2 0,178-135,-181 135,-1 1,0-1,1 0,-1 0,1 1,-1-1,1 0,-1 0,1 1,0-1,-1 1,1-1,0 0,-1 1,1-1,0 1,0 0,0-1,-1 1,1 0,0-1,0 1,0 0,0 0,0 0,-1 0,1 0,0 0,0 0,0 0,0 0,0 0,0 0,-1 1,1-1,0 0,0 0,0 1,0-1,-1 1,1-1,0 1,-1-1,1 1,0-1,-1 1,1 0,0-1,-1 1,1 0,-1 0,0-1,1 1,-1 0,1 0,-1 0,0 0,0-1,1 1,-1 0,0 0,0 0,0 0,0 0,0 0,0-1,0 1,-1 0,1 1,0 41,-1-35,1 0,0 0,0 0,0-1,1 1,0 0,1 0,0-1,0 1,0-1,1 0,3 6,5 1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0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51,'34'-51,"-32"52,-1-1,1 1,-1-1,1 1,-1 0,0 0,1-1,-1 1,0 0,0 0,0 0,1 1,-1-1,0 0,-1 0,1 1,0-1,0 0,0 1,-1-1,1 1,-1-1,1 1,-1-1,0 1,1-1,-1 1,0-1,0 1,0-1,0 1,0 0,-1-1,1 1,0-1,-1 1,1-1,-1 1,1 0,0 139,-7 0,-16 84,13-126,-61 426,40-326,32-178,7-23,15-34,-18 26,20-36,2 1,1 1,3 1,1 2,3 1,1 1,1 3,2 1,11-6,-34 28,0 2,1-1,1 2,0 0,0 1,1 1,0 1,0 0,1 2,-1 0,1 1,1 1,13 0,-31 3,1 0,-1 0,1 1,-1-1,1 1,-1 0,0 0,1 0,-1 0,0 1,0-1,1 1,-1 0,-1 0,1 0,0 0,0 1,-1-1,1 1,-1-1,0 1,0 0,0 0,0 0,0 0,-1 0,1 1,-1-1,0 0,0 1,0-1,-1 1,1-1,-1 1,0-1,1 1,-2 2,1 7,-1 0,-1-1,0 1,-1-1,0 1,-1-1,0 0,-1 0,0-1,-2 2,-6 11,0 0,-2-1,0-1,-2 0,0-1,-1-1,-1-1,-1 0,-1-2,0 0,-1-1,-1-2,-1 0,0-1,0-2,-1 0,-1-2,0-1,0 0,0-2,-1-1,-16 0,41-5,-1 1,0-1,0 1,0-1,0 0,0 0,1 0,-1-1,0 1,0-1,0 1,0-1,1 0,-1 0,0 0,1-1,-1 1,1-1,-1 1,1-1,0 0,0 0,0 0,0 0,0 0,0 0,0-1,1 1,-1 0,1-1,-1 0,1 1,0-1,0 0,1 1,-1-1,0 0,1 0,0 0,-1 0,1 0,0 1,1-1,-1 0,1-3,5-15,1 2</inkml:trace>
  <inkml:trace contextRef="#ctx0" brushRef="#br0" timeOffset="761.085">1100 870,'-17'37,"1"1,2 1,2 0,2 0,1 1,2 0,2 5,4-42,0 0,1 0,0 0,-1 0,1 0,0 1,0-1,1 0,-1 0,1 0,-1 0,1 0,0 0,0 0,0 0,1 0,-1-1,1 1,-1 0,1-1,0 1,0-1,0 0,0 1,1-1,-1 0,1-1,-1 1,1 0,-1-1,1 1,0-1,0 0,0 0,0 0,0 0,1 0,9 0,-1-1,1-1,0 1,-1-2,1 0,-1-1,1 0,-1 0,0-2,0 1,-1-2,1 1,-1-2,8-5,137-116,-15-14,-141 140,1 1,-1 0,1 0,-1 0,1-1,0 1,-1 0,1 0,0 0,0 0,0 0,0 0,0 0,0 1,0-1,0 0,0 0,0 1,0-1,0 1,0-1,1 1,-1-1,0 1,0 0,1 0,-1 0,0-1,1 1,-1 0,0 0,0 1,1-1,-1 0,0 0,0 1,1-1,-1 1,0-1,0 1,0-1,0 1,1 0,-1-1,0 1,0 0,0 0,-1 0,1 0,0 0,0 0,0 0,-1 0,1 0,0 0,-1 0,1 1,2 80,5 26,-7-104,0-1,1 1,-1 0,1-1,0 1,0-1,0 0,1 0,-1 0,1 0,0 0,0 0,0-1,0 1,0-1,1 0,-1 0,0 0,1 0,0-1,-1 1,1-1,0 0,0 0,2 0,8-1,0-1,0 0,0-1,0-1,0 0,0-1,-1 0,0-1,0-1,0 0,-1-1,1 0,-2-1,1 0,-1-1,0 0,-1 0,0-2,7-9,40-37,-3-3,-2-2,-4-3,-2-1,-3-2,-3-3,5-17,-28 51,-2 0,-1-1,-2-1,-2 0,-1-1,-2 0,-2 0,0-34,-15 15,10 58,0 0,-1 0,1 0,-1 0,1 0,-1 0,1 0,-1 0,0 0,1 0,-1 0,0 0,0 0,0 1,1-1,-1 0,0 1,0-1,0 0,0 1,0-1,0 1,-1 0,1-1,0 1,0 0,0-1,0 1,0 0,-1 0,1 0,0 0,0 0,0 0,0 1,0-1,-1 0,1 1,0-1,0 0,0 1,0-1,0 1,0 0,0-1,0 1,0 0,0 0,-6 7,1 0,-1 0,1 0,1 1,0 0,0 0,1 0,0 0,1 1,-1 0,2 0,0 0,0 0,1 0,0 0,0 0,2 10,-4 59,4 0,3-1,4 1,3-1,4 0,11 32,22 85,-48-149,0-46,-1 1,1 0,0 0,0-1,-1 1,1 0,0 0,-1-1,1 1,-1 0,1-1,-1 1,1-1,-1 1,0 0,1-1,-1 0,0 1,1-1,-1 1,0-1,0 0,1 1,-1-1,0 0,0 0,1 0,-1 1,0-1,0 0,0 0,1 0,-1 0,0 0,0-1,0 1,1 0,-1 0,0 0,0-1,1 1,-1 0,0-1,0 1,1-1,-1 1,1-1,-1 1,0-1,1 1,-1-1,1 0,-56-54,37 33</inkml:trace>
  <inkml:trace contextRef="#ctx0" brushRef="#br0" timeOffset="999.686">1777 588,'43'5,"39"1,14-5,1-2,-7-2,-8 0,-10 1,-6 0,-6 1,-3 0,-1 1,-6 0,-7 0,0 0,-4 0,-7 0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6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1,'-5'5,"0"0,0 0,0 1,1 0,0 0,0 0,1 0,-1 1,1-1,1 1,-1 0,1 0,0 0,1 0,0 0,0 1,0-1,1 0,0 1,1-1,-1 0,1 0,1 0,-1 0,1 0,1 0,-1 0,1 0,2 2,-4-7,0-1,1 0,-1 1,1-1,-1 0,1 0,-1 0,1 0,-1-1,1 1,0 0,0-1,-1 1,1-1,0 1,0-1,0 0,-1 0,1 0,0 0,0 0,0 0,0 0,-1-1,1 1,0-1,0 1,-1-1,1 0,0 1,-1-1,1 0,-1 0,1 0,-1-1,1 1,-1 0,0 0,1-1,-1 1,0-1,0 1,0-1,0 1,-1-1,1 0,0 0,-1 1,1-1,-1 0,1 0,-1 1,0-2,1 1,0 1,0 0,0-1,-1 1,1-1,-1 0,1 1,-1-1,1 1,-1-1,0 0,0 1,0-1,0 1,0-1,0 0,0 1,-1-1,1 0,0 1,-1-1,0 1,1-1,-1 1,0-1,1 1,-1 0,0-1,0 1,0 0,-1 0,1-1,0 1,0 0,-1 0,1 0,0 1,-1-1,1 0,-1 0,1 1,-1-1,1 1,-1-1,1 1,-1 0,0 0,1-1,-1 1,0 0,1 0,-1 1,0-1,1 0,-1 1,1-1,-1 0,1 1,-1 0,0 0,-1 0,1-1,0 1,0 0,0 0,0 0,0 1,0-1,0 0,0 1,1-1,-1 1,0 0,1-1,-1 1,1 0,0 0,0 0,-1 0,1 0,1 0,-1 1,0-1,0 0,1 0,-1 0,1 1,0-1,0 0,0 1,0-1,0 0,0 1,1-1,-1 0,1 1,-1-1,1 0,0 0,0 1,19-7,-19 3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35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16,'-22'121,"14"-16,5 1,8 73,-3-136,2 1,1-1,3 0,12 39,-19-78,0-1,0 1,0 0,0 0,0-1,1 1,-1-1,1 0,0 1,0-1,1 0,-1 0,1 0,-1 0,1-1,0 1,0-1,0 1,0-1,1 0,-1 0,0-1,1 1,-1-1,1 1,0-1,0 0,-1-1,1 1,0-1,0 1,0-1,-1 0,1-1,0 1,0-1,0 1,-1-1,1 0,0-1,-1 1,1-1,-1 1,3-2,5-9,-1 1,-1-1,1 0,-2-1,0 0,0 0,-2-1,6-13,-2 6,89-240,-86 231,-13 30,0 1,0-1,-1 1,1-1,0 0,0 1,0-1,0 0,0 1,0-1,-1 1,1-1,0 0,0 1,0-1,0 1,1-1,-1 1,0-1,0 0,0 1,0-1,0 0,0 1,1-1,-1 1,0-1,0 0,1 1,-1-1,0 0,0 0,1 1,-1-1,0 0,1 0,-1 1,0-1,1 0,-1 0,1 0,-1 0,0 1,1-1,-1 0,0 0,1 0,-1 0,1 0,-1 0,1 0,-1 0,0 0,1 0,-1 0,1 0,-1-1,0 1,1 0,-1 0,0 0,1 0,-1-1,0 1,1 0,-1 0,0-1,5 129,-8-113,2-1,-1 0,2 0,0 1,1-1,0 0,1 0,0 0,1 0,1 0,1 0,0-1,0 1,1-2,1 1,0 0,1-1,0-1,1 1,6 5,-10-13,0-1,0 1,0-1,1 0,-1-1,1 0,0 0,-1 0,1 0,0-1,0 0,0 0,0-1,0 1,0-1,0-1,0 1,0-1,0 0,0 0,0-1,0 0,0 0,-1 0,1-1,-1 0,0 0,1 0,-2 0,1-1,0 0,1-2,11-9,-1-1,0 0,-1-1,-1-1,-1-1,0 0,-2 0,2-4,8-24,-2-1,-2-1,-2 0,-2-1,-3-1,-2 0,-2 0,-2 0,-2-21,-1 61,-1 1,0 0,0 0,-1-1,0 1,-1 0,0 0,-1 0,0 1,0-1,-1 0,-2-2,5 11,1 0,-1 0,0 1,0-1,1 0,-1 1,0-1,0 1,0-1,0 1,0-1,0 1,0-1,0 1,0 0,0 0,0 0,0-1,0 1,0 0,0 0,0 0,0 1,0-1,0 0,0 0,0 0,0 1,1-1,-1 0,0 1,0-1,0 1,0-1,0 1,0 0,1-1,-1 1,0 0,1 0,-1-1,0 1,1 0,-1 0,1 0,-1 0,1 0,-12 15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3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429 116,'-11'-4,"-1"0,0 1,0 1,0 0,0 1,0 0,-1 1,1 0,0 1,0 0,0 1,0 0,0 1,0 1,0-1,1 2,0 0,0 0,0 1,1 0,0 1,0 0,0 1,1 0,0 0,1 1,0 0,0 1,1 0,-1 1,-6 12,2 0,0 1,1 0,2 0,0 1,1 1,2-1,1 1,1 1,1-1,1 0,2 1,0-1,2 0,1 1,0-1,3 2,-3-17,1 0,0-1,1 0,0 0,0 0,1-1,0 0,1 0,0 0,0-1,1 0,0 0,0-1,1 0,0 0,0-1,1-1,-1 1,1-2,1 1,-1-1,1-1,-1 0,1 0,0-1,0 0,0-1,0 0,8-1,25-3,-1-2,0-1,0-3,-1-1,0-2,-1-2,0-1,-2-3,1-1,8-7,-10 7,-1-2,0-1,-1-1,-2-3,0 0,-2-3,-1 0,-2-2,5-8,-27 31,0-1,-1-1,0 1,0-1,-1 0,-1 0,0-1,0 1,-1-1,0 0,-1 0,0 0,-1 0,0 0,0 0,-2-1,1 1,-1 0,-1 0,0 0,-1 0,0 0,0 1,-1-1,-1 1,0 0,0 0,-1 0,-2-2,-5-3,-1 1,-1 0,-1 1,0 1,0 0,-1 1,-1 1,0 1,0 0,-1 2,1 0,-2 0,1 2,-1 1,0 0,0 1,0 2,-14-1,-3 2,0 2,0 1,0 1,0 2,1 2,0 1,0 2,1 2,-24 12,10-1</inkml:trace>
  <inkml:trace contextRef="#ctx0" brushRef="#br0" timeOffset="410.604">33 709,'4'-18,"1"0,0 0,1 1,1 0,1 0,0 0,1 1,1 1,0 0,2 0,-1 1,2 0,0 1,0 0,1 1,1 1,0 0,0 1,1 1,0 0,1 1,0 1,0 0,1 2,-1 0,13-2,-22 7,0 0,0 0,0 1,1 0,-1 1,-1 0,1 0,0 1,0 0,-1 0,1 0,-1 1,0 0,0 1,-1 0,1 0,-1 0,0 1,-1-1,1 1,-1 1,0-1,1 4,18 16,-16-18,0-1,1 1,0-2,0 1,0-1,1-1,-1 0,1 0,1-1,-1 0,1 0,-1-1,1-1,0 0,0-1,0 0,0 0,0-1,0 0,0-1,0-1,0 0,0 0,0-1,-1 0,1-1,0-1,-4 4,0-2,0 1,0-1,-1 0,1 0,-1-1,0 1,0-1,0-1,0 1,-1-1,0 0,0-1,0 1,2-4,-5-2</inkml:trace>
  <inkml:trace contextRef="#ctx0" brushRef="#br0" timeOffset="1629.181">1304 680,'-161'253,"155"-234,17-23,21-24,206-190,-198 198,-40 21,1-1,-1 1,1-1,-1 1,1-1,-1 1,1-1,-1 1,1 0,-1-1,0 1,0 0,1-1,-1 1,0 0,0 0,0-1,1 1,-1 0,0 0,0-1,0 1,0 0,0-1,-1 1,1 0,0 0,0-1,0 1,-1 0,1-1,0 1,-1 0,1-1,0 1,-1 0,1-1,-1 1,1-1,-1 1,0-1,1 1,-1-1,0 2,-1 2,-2 3,0 0,1 0,0 0,0 0,1 0,0 1,0-1,1 1,0-1,0 1,0 7,1-14,1 0,-1 0,0 0,0 0,1 0,-1 0,1 0,-1 0,1 0,-1-1,1 1,-1 0,1 0,0 0,0-1,-1 1,1 0,0-1,0 1,0 0,0-1,0 1,0-1,0 0,0 1,0-1,0 0,0 0,0 1,0-1,0 0,0 0,0 0,0 0,0 0,0 0,0-1,0 1,0 0,0-1,0 1,0 0,0-1,0 1,43-23,101-97,-144 118,-1 1,1-1,0 1,0 0,0-1,0 1,0 0,0-1,1 1,-1 0,0 0,1 0,-1 0,0 0,1 1,-1-1,1 0,0 1,-1-1,1 1,-1-1,1 1,0 0,-1 0,1 0,0 0,-1 0,1 0,0 0,-1 0,1 1,0-1,-1 1,1-1,-1 1,1-1,-1 1,1 0,-1 0,1 0,-1 0,0 0,1 0,-1 0,0 1,0-1,0 0,0 1,0-1,0 2,12 57,-13-53,0-1,1 0,-1 0,1 1,1-1,-1 0,1 0,0 0,0 0,1 0,0-1,0 1,0-1,0 0,1 0,0 0,0 0,1-1,-1 1,1-1,3 2,8-2,-2-5</inkml:trace>
  <inkml:trace contextRef="#ctx0" brushRef="#br0" timeOffset="3167.901">2235 229,'151'-23,"113"0,-28 12,-213 11</inkml:trace>
  <inkml:trace contextRef="#ctx0" brushRef="#br0" timeOffset="3368.028">2178 510,'39'0,"36"0,15 0,-3 0,-6 0,-13 0,-8 0,-9 0,-4 0,-5 0,-10 0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8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0 809,'49'-17,"-2"-3,0-1,-1-3,15-11,-9 6,-20 11,-6 7,0-2,-1-1,0-1,-1-1,-1-1,-1-1,0-1,-1 0,-1-2,-1-1,-1 0,-1-1,2-6,-7 2,0-1,-2 0,-1-1,-2 0,0 0,-2-1,-4 28,0 1,-1-1,1 1,0-1,-1 0,1 1,-1-1,1 0,-1 0,0 1,0-1,1 0,-2 0,1 1,0-1,0 0,0 0,-1 0,1 1,-1-1,1 0,-1 1,0-1,0 1,0-1,1 1,-2-1,1 1,0-1,0 1,0 0,-1 0,1-1,0 1,-1 0,1 0,-1 0,1 1,-1-1,0 0,1 1,-1-1,0 1,0-1,1 1,-1 0,0 0,0 0,1 0,-1 0,0 0,0 0,0 0,1 1,-2-1,-9 9,0-1,0 2,1-1,0 2,1-1,0 1,1 1,-3 4,2-4,-4 4,1 0,0 1,2 1,0 0,0 0,2 1,0 0,2 1,0-1,1 1,1 1,1-1,0 1,2 0,0 0,2 0,0 6,1-22,1 0,-1 1,1-1,-1 0,1 0,1-1,-1 1,1 0,0-1,0 1,0-1,0 0,1 0,0 0,0-1,0 1,0-1,0 0,1 0,-1-1,1 1,0-1,0 0,0 0,0 0,0-1,3 1,145 11,-119-19,-1-1,1-2,-1-2,-1-1,0-1,-1-2,0-1,-2-1,0-2,0 0,-2-2,-1-2,0 0,-2-1,21-27,-34 39,-1 0,0 0,-1-1,0 0,-1-1,0 1,-1-2,-1 1,0-1,-1 0,0 0,-1 0,-1-1,1-15,-4 29,0 0,0-1,0 1,0 0,-1 0,1 0,-1 0,0 0,1 0,-1 0,0 0,0 0,0 0,0 0,0 0,-1 0,1 1,-1-1,1 1,-1-1,1 1,-1-1,0 1,0 0,0 0,0 0,1 0,-1 0,-1 0,1 1,0-1,0 1,0-1,0 1,0 0,0 0,-1 0,1 0,0 0,0 0,0 0,0 1,0-1,-1 1,1 0,0 0,0 0,0 0,1 0,-1 0,0 0,0 0,1 1,-1-1,0 1,1-1,0 1,-1 0,1 0,-1 1,-13 9,2 0,-1 1,1 1,1 0,1 1,0 0,1 1,0 0,1 0,1 1,1 0,0 1,2-1,0 1,0 1,2-1,0 0,1 1,1 0,1-1,1 1,1 8,0-21,-1 0,2 0,-1 0,1 0,0 0,0 0,0 0,1-1,0 0,0 0,0 0,1 0,-1-1,1 1,0-1,1 0,-1-1,1 1,-1-1,1 0,0-1,0 0,1 1,-1-2,0 1,1-1,-1 0,5 0,6 0,-1 0,1-1,0-1,0 0,0-2,-1 0,0-1,1 0,-1-1,11-6,20-11,-1-3,-1-2,-2-1,0-2,-2-3,-2-1,-1-1,12-17,-37 39,-1-1,0-1,-1 0,-1 0,0-1,-1-1,-1 1,0-2,-1 1,-1-1,-1 1,0-2,-2 1,0 0,0-9,-3 24,1 1,-1-1,0 0,0 0,0 1,-1-1,1 0,-1 1,1-1,-1 0,0 1,0-1,0 1,0-1,0 1,-1-1,1 1,-1 0,0 0,1 0,-1 0,0 0,0 0,0 0,-1 1,1-1,0 1,-1 0,1-1,-1 1,1 0,-1 0,1 1,-1-1,0 0,1 1,-1 0,0-1,0 1,1 0,-1 1,0-1,0 0,1 1,-1-1,1 1,-1 0,-12 8,0 1,0 0,1 1,1 1,0 0,0 0,1 2,1-1,0 1,1 1,1 0,0 1,1 0,1-4,-5 4,2 1,0 0,0 1,2 0,0 1,1 0,1 0,1 0,1 1,0-1,2 1,0 0,1 0,1 0,1 0,1 0,1 0,0 0,1-1,2 0,1 3,-2-14,0 0,0 0,1-1,1 0,-1 0,1 0,0-1,1 0,-1 0,1-1,0 0,1-1,-1 1,1-2,0 1,0-1,0-1,0 1,1-1,7 0,12 2</inkml:trace>
  <inkml:trace contextRef="#ctx0" brushRef="#br0" timeOffset="750.559">2682 47,'-30'11,"1"0,0 2,1 2,0 0,1 2,1 1,1 1,1 1,0 1,-1 4,9-9,1 0,0 1,2 1,0 0,1 1,1 0,1 1,0 0,2 1,0 0,1 0,1 1,2-1,0 1,1 0,0 15,3-28,1 0,0-1,0 1,1-1,0 1,1-1,0 1,0-1,0 0,1-1,1 1,-1-1,1 1,0-1,1-1,0 1,0-1,0 0,1 0,0-1,0 0,0 0,0 0,1-1,0 0,0-1,0 0,0 0,1-1,-1 0,1 0,4 0,10 1,1-1,-1-1,1-1,-1-1,1-2,-1 0,0-1,0-1,-1-1,1-1,-1-1,0-1,-1-1,0-1,14-11,-13 9,-2-1,1-1,-2 0,0-2,-1 0,-1-2,-1 1,0-2,-1 0,-1-1,-2-1,6-11,-11 21,0 0,-2-1,1 1,-1-1,-1-1,0 1,-1-1,-1 1,0-1,0 0,-2 0,0 0,0 0,-1 0,-1 1,0-1,-1 0,-1 1,0 0,0-1,-2 2,-4-11,0 12,0 0,-1 0,0 1,-1 0,0 1,0 1,-1 0,0 0,-1 1,1 1,-1 0,-1 1,1 1,-1 0,1 1,-1 0,0 1,0 1,0 0,0 2,0-1,-1 2,2 0,-1 0,0 2,0 0,-27 3</inkml:trace>
  <inkml:trace contextRef="#ctx0" brushRef="#br0" timeOffset="1087.801">2202 555,'259'-154,"-253"150,0-1,0 1,0 0,1 1,-1 0,1 0,0 0,0 1,0 0,0 0,0 1,1-1,-1 2,0-1,1 1,-1 0,0 1,0 0,1 0,-1 0,0 1,0 0,0 0,0 1,3 2,64 50,-61-49,0 0,0-1,1 0,-1-1,1 0,0-2,0 1,0-2,0 0,11 0,31 3,-32 2</inkml:trace>
  <inkml:trace contextRef="#ctx0" brushRef="#br0" timeOffset="1799.803">3133 725,'-15'25,"6"-12,1 0,1 1,0 0,1 0,0 0,1 1,1 0,0 1,4-16,0-1,1 1,-1 0,0-1,0 1,0 0,1-1,-1 1,0 0,0-1,1 1,-1 0,0-1,1 1,-1 0,0 0,1 0,-1-1,0 1,1 0,-1 0,0 0,1 0,-1 0,1-1,-1 1,1 0,-1 0,0 0,1 0,-1 0,1 0,-1 1,0-1,1 0,-1 0,1 0,-1 0,0 0,1 1,-1-1,0 0,1 0,-1 0,0 1,1-1,-1 0,0 1,0-1,1 0,-1 1,0-1,0 0,1 1,-1-1,0 0,0 1,0-1,0 1,0-1,0 0,26-29,117-143,-140 213,-3-39,0 1,0-1,0 0,0 0,1 0,-1 0,1 1,-1-1,1 0,0 0,0 0,0 0,0 0,0 0,0-1,0 1,1 0,-1 0,1-1,-1 1,1-1,-1 0,1 1,0-1,0 0,0 0,0 0,0 0,0 0,0-1,0 1,0 0,0-1,0 0,1 1,-1-1,0 0,0 0,0 0,0-1,1 1,1-1,89-35,46-53,-39 42,-99 47,0 1,0 0,0 0,-1-1,1 1,0 0,0 0,-1 0,1 0,0 0,-1 0,1 0,-1 0,0 0,1 0,-1 1,0-1,1 0,-1 0,0 0,0 0,0 1,0-1,0 0,0 0,0 0,-1 0,1 0,0 1,-1-1,1 0,-1 0,1 0,-1 1,1-2,-17 56,12-45,1 0,1 0,0 0,0 1,1-1,0 1,1 0,1 0,0-1,0 1,2 1,3 6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44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5 527,'-1'3,"0"0,0 0,1 0,-1 0,1 0,-1 0,1 0,0 0,0 0,1 0,-1 0,0 0,1 0,0 0,0 0,0-1,0 1,0 0,1 0,-1-1,1 1,0-1,-1 1,1-1,0 0,0 0,1 0,-1 0,0 0,1 0,1 0,87 42,-69-43,-1-1,1-1,0-2,0 0,-1-1,1-1,-1 0,-1-2,1-1,-1-1,0 0,-1-1,0-1,-1-1,0-1,14-14,33-30,-2-3,-4-2,-2-3,20-34,-63 82,22-33,-29 38,0 1,1 0,0 0,1 0,0 1,1 1,0 0,0 0,1 1,11-7,-20 14,-1 1,1-1,0 1,0-1,1 1,-1 0,0-1,0 1,0 0,0 1,0-1,0 0,0 0,0 1,0-1,0 1,0 0,0 0,0 0,0 0,-1 0,1 0,0 0,-1 0,1 1,-1-1,1 1,-1-1,1 1,-1-1,0 1,0 0,0 0,0 0,0-1,0 3,27 73,-28-74,9 22,-1 2,-1-1,-2 1,0 0,-2 1,-1-1,-1 0,-2 1,0-1,-2 0,-1 1,-1-2,-2 1,0 0,-2-1,-7 14,1-17,-2-1,0-1,-1 0,-1-1,-1-2,-1 0,0-1,-1 0,-1-2,-1-1,0-1,0-1,-2-1,1-1,-1-2,0 0,-1-2,0-1,0-1,0-1,-1-1,1-2,0 0,-9-3,35 3,0 0,-1 0,1 0,0 0,-1 0,1 0,0 0,0 0,-1-1,1 1,0 0,0-1,-1 1,1-1,0 0,0 1,0-1,0 0,0 0,0 1,0-1,0 0,0 0,1 0,-1 0,0 0,0 0,1-1,-1 1,1 0,-1 0,1 0,-1-1,1 1,0 0,0 0,0-1,0 1,-1 0,2-1,-1 1,0 0,0-1,6-16</inkml:trace>
  <inkml:trace contextRef="#ctx0" brushRef="#br0" timeOffset="311.825">1699 188,'-39'31,"2"2,1 1,2 2,1 1,2 2,1 1,-3 10,-8 43,40-90,0 0,1 0,-1 1,1-1,0 0,0 1,0-1,0 0,1 1,-1-1,1 0,0 0,0 1,0-1,0 0,0 0,1 0,0 0,-1-1,1 1,0 0,0-1,1 1,-1-1,0 1,1-1,0 0,0 0,10 4,1 0,0-1,0 0,0-1,0-1,1 0,0-1,-1 0,1-1,0-1,0-1,-1 0,1-1,7-1,9-5,1-1,-2-1,1-2,-2-1,1-2,-2 0,0-2,-1-1,-1-1,21-20,-36 32,0-2,0 1,0-1,-1-1,0 0,-1 0,0-1,-1 0,0-1,-1 0,0 0,-1 0,0-1,-1 0,-1 0,0 0,0-1,-1 1,-1-4,-3 11,0 1,0 0,0-1,-1 1,0 0,0 0,-1 0,1 0,-1 0,0 1,0-1,-1 1,0 0,1 0,-1 0,0 0,-1 1,1-1,-1 1,1 0,-1 1,0-1,0 1,0 0,-1 0,0 0,-7-2,-1 0,0 1,0 0,0 1,0 1,0 0,-1 1,1 0,-10 2,-97 39,91-26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52,'197'-12,"19"-17,-124 18,-77 27,-14-5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1,'24'9,"28"4,8-6,0-3,-5-4,-8 0,-7-1,-5-1,-9-4,-9-1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1,'9'43,"9"24,1 5,-3-4,0-10,-1-9,-5-9,-3-6,2-8,-1-5,-2-5</inkml:trace>
  <inkml:trace contextRef="#ctx0" brushRef="#br0" timeOffset="247.809">1 536,'38'0,"37"0,11-4,-6-3,-5 1,-12 1,-11 2,-10 1,-7 1,-9-4,-5-2,-6 2</inkml:trace>
  <inkml:trace contextRef="#ctx0" brushRef="#br0" timeOffset="653.531">114 762,'112'-6,"-85"2,0 2,0 1,1 1,-1 1,0 1,19 5,-44-7,-1 0,1 1,-1-1,0 0,1 0,-1 1,1-1,-1 1,0-1,1 1,-1 0,0-1,0 1,0 0,1 0,-1 0,0 0,0 0,0 0,0 0,0 0,-1 1,1-1,0 0,-1 0,1 1,0-1,-1 0,0 1,1-1,-1 1,0-1,1 0,-1 1,0-1,0 1,0-1,-1 1,1-1,0 1,0-1,-1 0,1 1,-1-1,1 0,-1 1,0-1,1 0,-1 0,0 1,0-1,0 0,0 0,0 0,0 0,0 0,0 0,-1 0,-89 76,78-68,0 0,1 1,-1 0,2 1,0 0,0 1,1 0,0 0,-5 11,13-21,1 0,0 0,-1 0,1 0,0 0,0 0,1 0,-1 0,0 0,1 1,-1-1,1 0,0 0,0 1,-1-1,2 0,-1 0,0 1,0-1,1 0,-1 0,1 1,0-1,-1 0,1 0,0 0,0 0,1 0,-1 0,0 0,1-1,-1 1,1 0,-1-1,1 1,0-1,0 1,-1-1,1 0,0 0,0 0,0 0,1 0,-1 0,0-1,0 1,0-1,1 1,-1-1,18 1,-1 0,1-1,0-1,-1-1,1-1,-1 0,0-2,0 0,0-1,-1-1,2-1,4-1</inkml:trace>
  <inkml:trace contextRef="#ctx0" brushRef="#br0" timeOffset="1387.165">819 819,'12'-14,"0"-1,-1 0,0-1,-2 0,0-1,0 0,2-10,30-54,-7 28,2 3,2 0,42-40,-20 35,-58 56,-1 0,1 0,0-1,-1 1,1 0,-1 0,1 1,-1-1,1 0,-1 0,0 1,0-1,0 1,1-1,-1 1,-1-1,1 1,0 0,0 0,-1-1,1 1,-1 0,1 0,-1 0,0-1,1 1,-1 0,0 0,-1 0,1 0,0 0,0-1,-1 1,1 0,-1 1,-30 175,30-162,-1-10,1 0,0 1,1-1,-1 0,1 1,0-1,1 0,0 1,0-1,0 0,1 0,0 0,0 0,0 0,1 0,2 4,-2-9,-1-1,1 0,-1 1,0-1,1 0,-1 0,1 0,-1-1,1 1,-1-1,1 1,-1-1,0 0,1 0,-1 0,0 0,0 0,0 0,0-1,0 1,0-1,0 0,0 1,-1-1,1 0,0 0,-1 0,0 0,1 0,-1 0,0-1,0 0,46-60,81-90,10 31,-137 121,0-1,0 1,0 0,0 0,0 1,0-1,0 0,0 0,0 0,1 1,-1-1,0 1,1-1,-1 1,0-1,1 1,-1 0,0-1,1 1,-1 0,1 0,-1 0,0 0,1 1,-1-1,1 0,-1 0,0 1,1-1,-1 1,0-1,0 1,1 0,-1-1,0 1,0 0,0 0,0 0,0 0,0 0,0 0,0 0,0 0,-1 0,1 1,0-1,-1 0,1 0,-1 1,1-1,-1 0,1 1,-1-1,0 1,0 0,-29 147,20-116,1 1,3 0,0 0,2 1,2-1,1 1,2 7,14-2,-3-28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48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48,'-1'272,"-27"-62,11-87,-12-23,24-98,2-6</inkml:trace>
  <inkml:trace contextRef="#ctx0" brushRef="#br0" timeOffset="3982.993">0 48,'76'15,"-19"-2,0-2,1-3,0-2,33-3,158-49,-52-3,-168 41</inkml:trace>
  <inkml:trace contextRef="#ctx0" brushRef="#br0" timeOffset="4487.495">706 669,'300'-53,"-299"52,1 1,-1-1,1 0,0 1,-1-1,1 1,0 0,-1-1,1 1,0 0,-1 0,1 0,0 0,-1 0,1 1,0-1,0 0,-1 1,1-1,-1 1,1 0,-1 0,1-1,-1 1,1 0,-1 0,0 0,1 0,-1 1,0-1,0 0,0 1,0-1,0 0,0 1,0-1,0 1,-1-1,1 1,0 0,-1-1,0 1,1 0,-1-1,0 1,0 0,0-1,0 1,0 1,-11 11,-1 0,0 0,0-2,-2 1,0-2,0 1,-1-2,0 0,-12 5,-32 24,57-39,1 0,-1 1,1-1,-1 1,1 0,-1-1,1 1,0 0,-1 0,1 0,0 0,-1 0,1 0,0 0,0 1,0-1,0 0,0 1,0-1,1 1,-1-1,0 0,1 1,-1 0,1-1,0 1,-1-1,1 1,0 0,0-1,0 1,0-1,0 1,0 0,0-1,1 1,-1-1,1 1,-1 0,1-1,0 1,-1-1,1 0,0 1,0-1,0 0,0 1,0-1,0 0,0 0,1 0,-1 0,0 0,1 0,0 0,16 3,0-1,0 0,0-2,1 0,-1-1,0-1,1 0,1-2,107-25,-97 18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5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198 710,'-15'43,"-4"34,1 8,3-5,5-12,3-12,4-12,6-7,4-6,-1-3,0-2,3-1,-5-4,-2-5</inkml:trace>
  <inkml:trace contextRef="#ctx0" brushRef="#br0" timeOffset="400.549">0 823,'12'-10,"17"-18,1 2,1 2,1 0,1 2,2 2,0 1,10-3,-41 20,1 0,-1 0,1 0,-1 0,1 1,0 0,-1 0,1 0,0 1,0-1,0 1,-1 0,1 1,0-1,0 1,0 0,-1 0,1 1,0-1,-1 1,1 0,-1 0,0 0,0 1,0 0,0-1,0 2,0-1,-1 0,1 1,-1-1,0 1,0 0,-1 0,1 0,-1 0,1 2,-1 1,0-1,0 1,-1 0,0 0,0 0,-1-1,1 1,-2 0,1 0,-1 0,0 0,0 0,-1-1,0 1,0 0,-1-1,1 0,-1 1,-1-1,1 0,-1-1,0 1,-1-1,1 1,-1-1,0-1,0 1,-1-1,1 0,-7 4,-137 94,146-100,0 0,0-1,0 1,0 1,0-1,1 0,-1 1,1-1,0 1,0 0,0-1,0 1,0 0,1 0,-1 1,1-1,0 0,0 0,0 1,0-1,0 1,1-1,0 0,-1 1,1-1,1 1,-1-1,0 1,1-1,0 1,0-1,0 0,0 1,0-1,1 0,-1 0,1 0,0 0,0 0,0 0,0-1,1 1,-1-1,2 1,157 144,-109-114,-37-33</inkml:trace>
  <inkml:trace contextRef="#ctx0" brushRef="#br0" timeOffset="868.514">650 484,'11'-5,"0"1,0 0,1 0,-1 1,1 1,0 0,0 1,0 0,0 0,0 2,0-1,8 3,-19-3,0 0,0 1,0-1,0 1,0-1,0 1,0-1,0 1,0 0,0-1,0 1,0 0,0 0,-1 0,1 0,0 0,-1 0,1 0,0 0,-1 0,0 0,1 0,-1 0,1 0,-1 0,0 0,0 1,0-1,0 0,0 0,0 0,0 0,0 1,0-1,0 0,-1 0,1 0,0 0,-1 0,1 0,-1 0,1 0,-1 0,0 0,1 0,-1 1,-32 47,-18 30,50-76,0 0,1 0,-1-1,0 1,1 0,-1 0,1 0,0-1,0 1,0 0,0 0,1 0,-1 0,1-1,0 1,-1 0,1 0,1-1,-1 1,0-1,1 1,-1-1,1 0,-1 1,1-1,0 0,0 0,0 0,1 0,-1-1,1 2,2 0,1 0,-1 0,1 0,0-1,-1 0,1 0,0 0,0-1,1 0,-1 0,0-1,0 0,0 0,0 0,1 0,-1-1,0 0,0-1,5-1,9-4</inkml:trace>
  <inkml:trace contextRef="#ctx0" brushRef="#br0" timeOffset="1861.812">847 1359,'70'-32,"-1"-2,-1-4,-3-2,-1-3,22-22,-58 40,-1-1,-2-2,-1 0,0-2,-3 0,1-3,-14 20,-1 1,0-1,0-1,-2 1,0-1,0 0,-1 0,-1 0,0-1,-1 1,-1-4,0 17,-1-1,0 1,0 0,0-1,0 1,0 0,0-1,0 1,0 0,-1-1,1 1,0 0,-1-1,1 1,-1 0,1 0,-1 0,0-1,1 1,-1 0,0 0,0 0,0 0,0 0,0 0,0 1,0-1,0 0,0 0,-1 1,1-1,0 1,0-1,-1 1,1-1,0 1,-1 0,1-1,0 1,-1 0,1 0,0 0,-1 0,1 1,0-1,-1 0,1 0,0 1,-1-1,1 1,0-1,0 1,0-1,-1 1,1 0,0 0,0 0,0 0,0-1,0 1,0 1,-17 11,2 1,0 1,0 0,2 1,0 0,1 1,0 1,1 0,1 1,1 0,1 0,1 1,0 1,2-1,0 1,1 0,1 0,1 1,1 5,1-19,0-1,1 0,0 0,0 0,1 1,0-1,0 0,0 0,1 0,0 0,1 0,-1-1,1 1,1-1,-1 1,1-1,0 0,1-1,-1 1,1-1,0 0,0 0,1 0,0-1,0 1,0-1,0-1,0 1,1-1,-1-1,1 1,0-1,0 0,0 0,5 0,9 1,1-1,-1-1,0-1,1 0,-1-2,0 0,0-2,0 0,0-1,0-2,-1 0,0-1,-1 0,10-7,9-8,-1-1,-1-2,-1-2,-1-1,-2-2,5-8,-33 37,-1-1,0 0,1 0,-2 0,1 0,0-1,-1 1,1-1,-1 0,0 0,0 0,0 0,-1 0,0 0,0 0,0 0,0 0,0-1,-1 1,0 0,0-1,0 1,0 0,-1-1,-1 4,-1 0,0 1,1 0,-1-1,1 1,-1 0,0 0,1 1,-1-1,1 1,-1-1,1 1,-1 0,1 0,-1 0,1 0,-1 0,1 0,0 1,0-1,0 1,0 0,0 0,0-1,0 1,1 0,-1 1,-3 0,1 1,-1 0,1-1,0 2,1-1,-1 0,1 1,-1-1,1 1,1 0,-1 0,1 0,0 1,0-1,0 1,1-1,0 1,0-1,0 1,1-1,0 1,0 0,0-1,1 1,0 0,0-1,0 1,1-1,-1 1,1-1,1 0,-1 0,1 0,0 0,0 0,5 2,1 0,-1 0,1-1,0 0,1-1,0 0,0-1,0 1,0-2,0 0,1 0,-1-1,1 0,0-1,0 0,0 0,0-2,-1 1,1-1,0-1,0 0,-1 0,1-1,-1 0,0-1,0-1,0 1,0-1,8-6,3-1,1-1,-2-1,0-1,0-1,-2 0,0-1,-1-1,0-1,-2-1,0 0,-1 0,6-15,-18 31,0 1,0-1,0 0,0-1,-1 1,1 0,-1 0,-1-1,1 1,0 0,-1-1,0 1,0-1,0 1,-1-1,1 1,-1 0,0-1,-1 1,1 0,-1 0,1 0,-1 0,-1-2,-1 6,0-1,1 1,-1 0,0 0,1 1,-1-1,0 1,1 0,-1 0,1 0,-1 0,1 0,0 1,-1 0,1-1,0 1,0 0,0 1,0-1,1 0,-1 1,1 0,-1 0,1-1,0 1,0 1,-1 0,-4 5,1 1,-1 0,1 0,1 1,0 0,1 0,0 0,0 1,1-1,1 1,0-1,1 1,0 0,0 0,1 2,1-7,-1-1,1 1,0 0,0 0,1-1,-1 1,2-1,-1 1,1-1,0 0,0 0,0 0,1 0,0-1,0 1,1-1,0 0,0-1,0 1,0-1,0 0,1 0,0 0,0-1,0 0,6 2,-5-2,1-1,0 0,0 0,0-1,0 0,0 0,1-1,-1 0,0 0,0-1,0 0,0-1,0 1,0-2,0 1,-1-1,1 0,-1-1,1 1,-1-2,0 1,-1-1,1 0,-1 0,0-1,0 1,2-6,3-6</inkml:trace>
  <inkml:trace contextRef="#ctx0" brushRef="#br0" timeOffset="2751.516">2710 427,'98'-30,"-29"15,-68 17,0 0,0 0,0 0,0 0,-1 0,1 0,-1 0,1 0,-1 0,0 0,0 0,0 0,0 0,0 1,0-1,-1 0,1 0,-1 0,1 0,-1 0,0 0,0 0,0-1,0 1,0 0,0 0,-1 0,1-1,0 1,-1-1,1 1,-1-1,0 0,0 1,0 0,-31 38,27-34,0 0,0 0,1 1,0 0,0 0,0 0,1 0,0 1,1-1,0 1,-1 2,4-8,0 0,0 0,0 0,0 0,0 0,0 0,1-1,-1 1,1 0,-1 0,1 0,0 0,0-1,-1 1,1 0,1-1,-1 1,0 0,0-1,0 0,1 1,-1-1,1 0,-1 1,1-1,0 0,-1 0,1-1,0 1,0 0,-1 0,1-1,0 1,0-1,0 0,0 1,0-1,0 0,0 0,79-2,-58-5,-3-1</inkml:trace>
  <inkml:trace contextRef="#ctx0" brushRef="#br0" timeOffset="15657.516">3641 654,'-27'3,"1"2,0 1,1 0,-1 3,2 0,-1 1,1 1,0 1,2 2,-1 0,1 1,1 2,1 0,1 1,0 0,1 2,1 0,1 2,1-1,0 2,2 0,1 0,1 1,1 1,5-16,1 0,0 1,0 0,1-1,1 1,-1 0,2 0,-1 1,1-1,1 0,0 0,0 0,1 1,1-1,0 0,0 0,0 0,2 0,-1-1,1 1,0-1,1 0,0 0,1 0,0-1,0 0,1 0,-1 0,4 1,3-1,1 0,0-1,0-1,1 0,0-1,0-1,0 0,0-1,0-1,1 0,0-1,-1 0,1-2,-1 0,7-1,19-4,-1-3,0-1,0-1,-2-3,11-5,5-6,-1-2,-2-2,0-3,-3-1,0-3,32-33,-65 56,-1-1,-1-1,0 0,-1-1,0 0,-1-1,-1 0,-1 0,7-18,-14 27,1 1,-1-1,0 1,0-1,-1 0,0 1,-1-1,0 0,0 0,0 0,-1 1,0-1,-1 0,1 1,-2-1,1 1,-1 0,0-1,0 1,-1 0,0 1,-1-1,1 1,-1 0,0 0,-3-2,-10-6,-1 0,0 2,-1 0,0 1,-1 1,0 1,-1 1,0 0,0 2,-1 1,0 1,0 0,0 2,0 1,0 0,0 2,0 1,0 1,0 0,1 2,-1 1,1 1,0 0,1 2,0 0,-3 3,-148 106,129-84</inkml:trace>
  <inkml:trace contextRef="#ctx0" brushRef="#br0" timeOffset="16069.577">3246 1105,'35'-31,"1"2,2 2,1 1,12-5,-48 30,8-7,1 1,0 0,1 1,-1 0,1 1,0 1,1 0,-1 1,1 0,-1 1,1 0,0 1,0 1,1 0,-9 2,0 0,-1 1,0-1,1 1,-1 0,0 0,-1 0,1 1,0 0,-1 0,0 0,0 1,0-1,-1 1,1 0,-1 0,0 0,-1 0,1 0,-1 1,0-1,0 1,-1 0,1 3,22 44,-21-48,0 1,0-1,1-1,-1 1,1-1,0 1,1-1,-1 0,1 0,0-1,0 0,0 1,0-2,0 1,1 0,-1-1,1 0,0-1,-1 1,1-1,0 0,0 0,0-1,0 0,3 0,22 1,-1-1,0-2,1-1,-1-1,29-9,-40 8</inkml:trace>
  <inkml:trace contextRef="#ctx0" brushRef="#br0" timeOffset="16735.795">4544 1021,'-238'342,"437"-554,-187 199,-8 8,-1 1,1 0,0 0,0 0,0 0,1 1,-1 0,1 0,-1 0,1 0,0 0,1 1,-1 0,0 0,0 1,1 0,0-1,-4 4,0 0,0 0,-1 0,0 0,1 0,-1 0,0 0,0 1,0-1,0 0,0 1,-1-1,1 0,-1 1,1-1,-1 1,0-1,0 1,0-1,0 1,-1-1,1 1,-1-1,1 0,-1 1,0-1,0 0,0 1,0-1,0 0,-1 0,1 0,-1 0,1 0,-1 0,0 0,0 0,-1 5,2-6,-1 0,1 1,0-1,0 0,1 1,-1-1,0 1,0-1,1 1,-1-1,1 1,-1-1,1 1,0 0,-1-1,1 1,0 0,0-1,0 1,0 0,1-1,-1 1,0 0,1-1,-1 1,1-1,0 1,-1-1,1 1,0-1,0 1,0-1,0 0,0 1,0-1,0 0,1 0,-1 0,0 0,1 0,-1 0,0 0,1 0,-1-1,1 1,0-1,-1 1,1-1,-1 1,1-1,0 0,-1 0,1 0,0 0,-1 0,1 0,0 0,-1 0,1-1,0 1,-1-1,1 1,-1-1,2 0,125-78,32-38,-159 116,0 1,-1-1,1 1,-1-1,1 1,-1-1,1 1,0-1,-1 1,1 0,0 0,0-1,-1 1,1 0,0 0,-1 0,1 0,0 0,0 0,-1 0,1 0,0 0,0 0,-1 0,1 0,0 0,0 1,-1-1,1 0,0 0,-1 1,1-1,0 1,-1-1,1 1,-1-1,1 1,-1-1,1 1,-1-1,1 1,-1 0,1-1,-1 1,0 0,1-1,-1 1,0 0,0-1,1 1,-1 0,0 0,0-1,0 1,0 0,0 0,0-1,0 1,0 0,-8 56,5-43,3-11,-4 69,4-70,0 0,0-1,0 1,0 0,1 0,-1-1,1 1,-1 0,1-1,0 1,-1-1,1 1,0-1,0 1,0-1,0 1,1-1,-1 0,0 0,0 0,1 1,-1-1,1 0,-1-1,1 1,-1 0,1 0,0-1,-1 1,1-1,0 1,0-1,-1 0,1 0,0 1,0-1,0-1,14-1</inkml:trace>
  <inkml:trace contextRef="#ctx0" brushRef="#br0" timeOffset="17236.555">4488 117,'14'-13,"2"1,0 0,0 1,1 1,0 1,1 0,0 1,0 1,1 1,0 0,0 2,0 0,7 0,-24 4,0-1,0 1,-1 0,1 0,0 0,-1 0,1 0,0 0,0 0,-1 1,1-1,0 0,-1 1,1 0,0-1,-1 1,1 0,-1 0,1 0,-1 0,0 0,1 0,-1 0,0 0,0 1,1-1,-1 0,0 1,-1-1,1 1,0-1,0 1,0-1,-1 1,1 0,-1-1,0 1,1 0,-1 0,0-1,0 1,0 0,0 0,0-1,0 1,-1 0,1-1,-1 1,1 0,-1-1,1 1,-1-1,0 1,0 0,0-1,0 0,0 1,-123 117,121-118,1 1,-1-1,0 1,1 0,-1 0,1 0,0 0,0 1,0-1,0 0,0 1,0 0,0-1,1 1,0 0,-1 0,1 0,0 0,0 0,1 0,-1 0,1 0,-1 0,1 1,0-1,0 0,0 0,1 0,-1 0,1 0,0 0,0 1,0-2,0 1,0 0,0 0,1 0,0 0,-1-1,1 1,2 1,6 1,0-1,0-1,1 1,0-2,-1 1,1-2,0 1,0-1,0-1,0 0,0-1,0 0,6-1,17 0,23 0,-32 2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19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476 163,'-61'74,"3"4,4 1,-26 54,40-61,-3-1,-3-2,-5 0,17-31,33-39,0 1,0-1,0 0,1 0,-1 0,1 0,-1 0,0 0,1 0,0-1,-1 1,1 0,0 0,-1 0,1 0,0 0,0-1,0 1,0 0,0 0,0 0,1 0,-1-1,0 1,0 0,1 0,-1 0,1 0,-1 0,1 0,-1 0,1 0,0 0,0 0,-1 0,1 0,0 0,22-43,2 1,1 1,3 1,15-16,-28 36,108-133,140-132,-250 270,41-26,-54 43,0-1,0 1,0 0,0 0,0 0,0 0,0 0,0 0,0 0,-1 0,1 0,0 0,-1 0,1 0,-1 0,1 0,-1 1,1-1,-1 0,0 0,0 1,0-1,0 0,0 1,0-1,0 0,0 0,0 1,0-1,-1 0,1 0,-1 1,1-1,-1 0,1 0,-1 0,0 1,1-1,-29 107,17-67,1 0,2 0,2 1,2 0,0 37,4-75,0 1,1-1,0 1,0-1,0 1,1 0,-1-1,1 1,0-1,1 0,-1 1,1-1,0 0,0 0,0 0,0 0,1 0,-1 0,1-1,0 1,0-1,1 0,-1 0,1 0,-1 0,1 0,0-1,0 0,0 0,0 0,1 0,-1-1,0 1,4-1,7-2,0-1,0 0,0-2,-1 0,0 0,1-1,-2-1,1-1,-1 1,0-2,0 0,-1-1,0 0,0-1,-1 0,-1 0,0-1,0-1,-1 0,0 0,-1-1,2-5,6-7,-1 0,-1-2,-1 0,-1 0,-2-1,-1 0,-1-1,-1 0,-2 0,-1 0,1-26,-7-22,3 77,-1 1,0 0,1-1,-1 1,0-1,0 1,1-1,-1 1,0 0,0-1,0 1,0 0,0-1,0 1,0-1,0 1,0 0,0-1,0 1,0 0,0-1,-1 1,1-1,0 1,0 0,-1-1,1 1,0-1,-1 1,1-1,-1 1,1-1,-1 1,1-1,-1 0,1 1,-1-1,1 0,-1 1,1-1,-1 0,1 0,-1 1,0-1,1 0,-1 0,0 0,1 0,-1 0,0 0,1 0,-1 0,1 0,-1 0,0 0,1 0,-1 0,1-1,-1 1,0 0,1 0,-1-1,1 1,-1 0,1-1,-1 1,1-1,-1 1,1-1,-1 1,-3 19</inkml:trace>
  <inkml:trace contextRef="#ctx0" brushRef="#br0" timeOffset="316.042">1493 276,'-22'19,"1"0,1 1,1 2,1 0,1 1,1 0,1 1,1 1,1 1,1 0,1 2,9-25,1 0,0 0,-1 0,1 0,0 0,1 1,-1-1,1 0,-1 0,1 1,0-1,0 0,0 0,1 1,-1-1,1 0,0 0,0 0,0 0,0 1,0-2,1 1,-1 0,1 0,0 0,0-1,0 1,0-1,1 1,-1-1,0 0,1 0,0 0,-1 0,1-1,0 1,0-1,0 1,0-1,0 0,0 0,0 0,1-1,-1 1,0-1,0 0,1 0,-1 0,2 0,8-2,0-1,1-1,-1 1,0-2,-1 0,1 0,-1-2,0 1,-1-1,1-1,-1 0,-1-1,0 0,0 0,0-1,-2 0,1-1,-1 0,-1 0,0-1,0 0,-1 0,-1-1,0 0,-1 1,0-2,-1 1,0 0,-1-1,-1 1,0-1,-1 1,-1-11,1 19,0 1,-1-1,0 0,1 1,-2-1,1 1,-1 0,1-1,-1 1,0 0,-1 0,1 0,-1 0,1 1,-1-1,0 1,-1-1,1 1,-1 0,1 0,-1 0,0 1,0 0,0-1,0 1,0 1,-1-1,1 1,-1-1,1 1,-1 0,1 1,-1-1,1 1,-1 0,0 0,1 0,-1 1,1 0,-1 0,1 0,-3 1,-18 9</inkml:trace>
  <inkml:trace contextRef="#ctx0" brushRef="#br0" timeOffset="822.954">1831 333,'-14'21,"0"0,2 2,1-1,0 1,2 1,1 0,1 1,-3 17,9-39,0 0,0 0,0-1,1 1,-1 0,1 0,0 0,0 0,0 0,0 0,1 0,-1-1,1 1,0 0,-1 0,1 0,0-1,1 1,-1 0,0-1,1 1,0-1,-1 0,1 0,0 1,0-1,0 0,0 0,1-1,-1 1,1 0,-1-1,1 1,-1-1,1 0,0 0,-1 0,1 0,0-1,0 1,0-1,0 0,0 1,0-1,13-3,0-1,0 0,0-1,-1 0,1-1,-1-1,-1-1,1 0,-2-1,1 0,-1-1,0-1,-1 0,130-138,-142 149,0-1,0 1,0-1,1 0,-1 1,0-1,0 1,0-1,1 0,-1 1,0-1,1 1,-1-1,1 1,-1-1,0 1,1 0,-1-1,1 1,-1-1,1 1,-1 0,1-1,-1 1,1 0,0 0,-1 0,1-1,-1 1,1 0,0 0,-1 0,1 0,-1 0,1 0,0 0,-1 0,1 0,0 0,-1 0,1 1,-1-1,1 0,0 0,-1 1,1-1,-1 0,1 1,-1-1,1 0,-1 1,1-1,-1 1,0-1,1 1,-1-1,0 1,1-1,-1 1,0-1,1 1,-1-1,0 1,0 0,0-1,3 50,-3-34,0-10,0 0,1-1,0 1,0-1,1 0,-1 1,1-1,0 0,1 0,-1 0,1 0,0 0,0-1,1 1,-1-1,1 0,0 0,0 0,0 0,1-1,-1 0,1 0,0 0,0 0,0-1,0 0,0 0,1 0,-1-1,1 1,-1-1,1-1,-1 1,1-1,-1 0,1 0,0-1,-1 1,1-1,-1 0,0-1,1 0,-1 0,1 0,13-9,-1 0,0-1,-1-1,-1 0,0-1,-1-1,0-1,-1 0,-1 0,0-2,-2 0,0 0,4-10,-12 23,0-1,0 1,-1-1,0 0,0 1,0-1,0 0,-1 0,0 0,-1 0,1 0,-1-1,0 1,-1 0,0 0,0-2,-4-11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1 255,'38'-14,"32"-6,9 2,-4 3,-10 5,-12 3,-9 4,-8 1,-5 2,-3 1,-2 0,-4 4,-7 2</inkml:trace>
  <inkml:trace contextRef="#ctx0" brushRef="#br0" timeOffset="249.349">28 537,'39'0,"31"0,9-5,-4-1,-10 0,-12 1,-9 2,-8 0,-5 2,-3 1,-1 0,-1-5,-5-1</inkml:trace>
  <inkml:trace contextRef="#ctx0" brushRef="#br0" timeOffset="579.304">1242 0,'-4'48,"-3"26,1 4,1-5,2-11,1-11,1-10,0-6,1-5,0-2,1-2,-1 0,0 0,0-4</inkml:trace>
  <inkml:trace contextRef="#ctx0" brushRef="#br0" timeOffset="827.685">848 86,'43'0,"33"-5,14-2,-4 1,-11 1,-10 1,-11-2,-9-2,-8 2,-5 1,-4 2,-1 1,-1 1,-4 5,-7 3</inkml:trace>
  <inkml:trace contextRef="#ctx0" brushRef="#br0" timeOffset="1261.257">1440 537,'21'-9,"2"-2,0 1,1 0,1 2,0 1,0 2,0 0,12 0,-35 4,-1 1,1 0,-1 0,1 0,-1 0,1 0,-1 0,1 0,-1 0,1 0,-1 1,1-1,-1 1,1-1,-1 1,1 0,-1-1,0 1,0 0,1 0,-1 0,0 0,0 0,0 0,0 0,0 1,0-1,0 0,0 1,-1-1,1 0,0 1,-1-1,1 1,-1-1,0 1,1-1,-1 1,0-1,0 1,0-1,0 1,0-1,0 1,0-1,-1 1,1-1,-1 1,1-1,-1 1,1-1,-1 1,0-1,0 0,1 0,-1 1,0-1,0 0,0 0,0 0,-1 0,1 1,-127 138,128-138,0 0,0 1,0-1,0 1,1-1,-1 0,1 0,-1 1,1-1,0 0,0 0,0 0,0 0,0 1,1-2,-1 1,1 0,-1 0,1 0,0-1,-1 1,1-1,0 1,0-1,0 0,0 0,0 0,1 0,-1 0,0 0,0-1,1 1,-1-1,0 1,1-1,-1 0,0 0,1 0,-1 0,0 0,1-1,0 0,26-2,0-1,0-2,-1 0,0-2,0-2,-1 0,-2-1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36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200 405,'26'-36,"-2"-1,-1-1,-2-1,-2-1,-2-1,1-6,-16 44,0 0,-1 0,1-1,-1 1,1 0,-1-1,0 1,-1-1,1 1,-1-1,1 1,-1-1,0 1,0-1,-1 1,1-1,-1 1,1-1,-1 1,0-1,-1 1,1 0,0-1,-1 1,0 0,0 0,0 0,0 0,0 1,-1-1,1 1,-1-1,0 1,1 0,-1 0,0 0,0 0,0 0,-1 1,1 0,0-1,-1 1,1 0,-4 0,-1 1,-1 1,1 0,0 1,0 0,0 0,0 0,0 1,0 1,1-1,-1 1,1 0,0 1,0 0,1 0,-1 0,1 1,0 0,-1 2,-88 124,86-117,1 0,1 1,1-1,0 2,1-1,0 0,2 1,0 0,-1 12,4-22,0-1,0 1,0 0,1 0,0-1,0 1,1-1,0 1,0-1,1 1,-1-1,1 0,1 0,-1 0,1-1,0 1,0-1,1 0,-1 0,1 0,0-1,1 0,-1 0,1 0,2 1,10 3,0-1,0-1,0-1,1 0,0-2,0 0,0-1,1-1,-1 0,0-2,0 0,1-1,-1-1,-1-1,1-1,0 0,-1-2,0 0,-1-1,1 0,-1-2,0 0,12-5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97,'0'-15,"0"23,0 25,28 272,1-96,-6-104,-23-104,0-1,1 1,-1 0,0 0,1-1,-1 1,1 0,-1-1,1 1,-1-1,1 1,-1 0,1-1,0 1,-1-1,1 0,0 1,-1-1,1 1,0-1,0 0,-1 0,1 1,0-1,0 0,0 0,-1 0,1 0,0 0,0 0,0 0,-1 0,1 0,0 0,0-1,-1 1,1 0,0 0,0-1,-1 1,1-1,0 1,-1 0,1-1,0 1,-1-1,1 0,-1 1,1-1,-1 1,1-1,24-40,-21 33,85-183,51-162,-97 238,-22 78,-18 36,-3 7</inkml:trace>
  <inkml:trace contextRef="#ctx0" brushRef="#br0" timeOffset="298.457">565 633,'-5'29,"-1"18,0 8,1-3,1-9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1 170,'137'22,"-52"-15,1-4,71-7,142-25,-297 29,-2-1,1 1,0 0,0 0,0-1,0 1,0 0,0 0,-1 0,1 0,0 0,0 0,0 0,0 0,0 0,0 0,0 1,-1-1,1 0,0 1,0-1,0 0,0 1,-1-1,1 1,0 0,-1-1,1 1,0-1,-1 1,1 0,-1 0,1-1,-1 1,1 0,-1 0,1 0,-1 0,-5 5</inkml:trace>
  <inkml:trace contextRef="#ctx0" brushRef="#br0" timeOffset="331.597">142 396,'2'4,"0"-1,-1 0,1 0,1 1,-1-1,0 0,1-1,-1 1,1 0,0-1,0 1,0-1,0 0,0 0,0 0,1-1,-1 1,1-1,-1 0,1 0,0 0,-1 0,1 0,0-1,0 0,1 0,218 6,-130-8,131 2,-200 0</inkml:trace>
  <inkml:trace contextRef="#ctx0" brushRef="#br0" timeOffset="1067.797">481 0,'1'4,"1"-1,0 1,0-1,0 1,0-1,0 0,1 0,-1 0,1-1,0 1,0-1,0 1,0-1,1 0,-1 0,0 0,1-1,0 1,-1-1,1 0,0 0,0 0,3 0,4 3,188 57,-189-58,-1 0,1 1,-1 0,0 0,0 1,-1 1,0-1,1 1,-2 0,1 1,-1 0,0 0,0 1,-1 0,0 0,-1 0,0 1,0-1,0 1,-1 1,-1-1,1 3,-5-6,0 0,-1 0,0-1,0 1,0 0,0 0,-1-1,0 0,0 1,-1-1,0 0,0-1,0 1,0-1,0 1,-1-1,0-1,0 1,0-1,0 0,-2 1,-19 16,-153 145,118-114,48-43,1 1,0 1,1 0,0 0,0 1,2 1,-1 0,1 0,-4 9,5 2,7-5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58,'15'0,"18"-5,9-1,2-1,3 2,-1 2,-4 1,-5 0,-3 2,-3 0,-2 0,-6-4,-1-2,-1 0,1 1,3 2,0 1,-3 1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2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10,'38'10,"37"-3,11-1,0-7,-10-3,-9-1,-9 0,-16-4,-15 1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33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647,'-62'220,"-36"110,95-318,10-24,11-27,92-184,-91 190,138-213,-156 245,0-1,-1 0,1 1,0-1,0 1,-1 0,1-1,0 1,1 0,-1-1,0 1,0 0,0 0,1 0,-1 0,1 0,-1 0,1 0,-1 1,1-1,-1 0,1 1,0 0,-1-1,1 1,-1 0,1 0,0-1,0 1,-1 1,1-1,0 0,-1 0,1 1,0-1,-1 1,1-1,-1 1,1-1,-1 1,1 0,-1 0,1 0,-1 0,0 0,0 0,1 0,-1 1,0-1,0 0,0 1,0-1,0 1,8 125,-7-28,23 8,-25-106,1-1,-1 1,1 0,-1 0,1 0,-1 0,1 0,-1 0,1 0,0-1,0 1,-1 0,1-1,0 1,0 0,0-1,0 1,-1-1,1 1,0-1,0 0,0 1,0-1,0 0,0 0,0 0,0 1,0-1,0 0,0 0,1-1,-1 1,0 0,0 0,0 0,0-1,0 1,-1 0,1-1,0 1,0-1,0 1,0-1,0 0,0 1,40-39,-29 26,177-211,-172 208,-11 9,1 0,0 1,0 0,1 0,0 0,0 1,0 0,0 1,1 0,5-2,-13 6,1-1,-1 1,0 0,0 0,0 0,1 0,-1 0,0 0,0 0,0 1,1-1,-1 0,0 1,0-1,0 1,0-1,0 1,0-1,0 1,0 0,0-1,0 1,0 0,0 0,0 0,-1 0,1 0,0 0,-1 0,1 0,-1 0,1 0,-1 0,1 0,-1 0,0 1,1-1,-1 0,0 0,0 0,0 1,0-1,0 0,-1 1,-4 59,4-57,-1 4,-5 27,0-1,3 1,0 0,3 0,0 0,3 0,3 23,-5-55,0-1,0 0,0 1,0-1,0 1,1-1,-1 0,1 1,-1-1,1 0,0 1,0-1,0 0,0 0,0 0,0 0,1 0,-1 0,1 0,0-1,-1 1,1 0,0-1,0 1,0-1,0 0,0 0,0 1,0-1,1-1,-1 1,0 0,1-1,-1 1,0-1,1 1,-1-1,0 0,1 0,-1 0,1-1,14-7</inkml:trace>
  <inkml:trace contextRef="#ctx0" brushRef="#br0" timeOffset="653.781">2371 676,'-39'18,"1"1,1 2,1 1,0 3,-7 7,37-28,0 0,0 1,0-1,0 1,1 0,0 1,0-1,0 1,0 0,1 1,0-1,1 1,0-1,0 1,0 0,0 0,1 0,1 1,-1-1,1 0,0 1,1-1,-1 1,2-1,-1 1,1-1,0 1,1-1,-1 0,1 0,1 1,0-1,0-1,0 1,1 0,-1-1,2 0,0 1,-2-4,0 0,1 0,-1 0,1-1,-1 1,1-1,0 0,0 0,0-1,1 1,-1-1,0 0,1 0,-1 0,0-1,1 1,-1-1,1 0,-1-1,0 1,1-1,-1 1,1-1,-1-1,0 1,3-2,102-59,-78 35,-2-2,-1-2,-2 0,0-1,14-28,-2 6,-5-2,-27 79,-9 459,3-456,-1 0,-1 0,-2-1,0 1,-2-1,0 0,-2 0,-1-1,-1 0,-1 0,-1-1,-6 8,14-26,-1 0,1 0,-1 0,0-1,0 1,0-1,-1-1,1 1,-1-1,0 0,0 0,0-1,-1 1,-3 0,7-3,1 1,-1-1,1 1,-1-1,1 0,-1 0,0 0,1 0,-1-1,1 1,-1-1,1 1,-1-1,1 0,-1 0,1 0,0 0,0 0,-1-1,1 1,0-1,0 1,0-1,1 0,-1 0,0 0,1 0,-1 0,1 0,-1 0,1-1,0 1,0 0,0-1,0 1,1-1,-1 1,1-1,-3-7,2 0,-1 1,1-1,1 0,0 0,0 0,1 0,0 1,0-1,1 0,1 1,0-1,0 1,1 0,0 0,0 0,5-6,110-130,-77 100,-30 32,0 1,1 0,0 0,1 2,1-1,0 2,11-6,-3 5</inkml:trace>
  <inkml:trace contextRef="#ctx0" brushRef="#br0" timeOffset="3122.761">3105 535,'-10'54,"2"0,2 1,3-1,3 35,-3 40,-23 89,-3-112,20-89</inkml:trace>
  <inkml:trace contextRef="#ctx0" brushRef="#br0" timeOffset="3634.366">2738 704,'24'-34,"1"1,1 1,1 2,2 1,1 1,2 1,29-19,-48 36,1 0,-1 1,2 0,-1 2,1-1,0 2,0 0,1 1,0 0,0 2,0 0,1 0,-1 2,0 0,1 0,-1 2,1 0,-1 1,1 1,14 4,-25-5,0 1,0-1,0 1,-1 1,1-1,-1 1,0 0,0 0,0 0,-1 1,1-1,-1 1,0 0,-1 0,1 1,-1-1,0 1,0 0,-1 0,0 0,0 0,0 0,-1 0,0 1,0-1,0 0,-1 1,0-1,0 1,-1-1,0 0,0 1,0-1,-1 0,0 0,0 0,0 0,-1 0,0 0,-3 4,-21 24,-2 0,-2-2,0 0,-2-3,-2-1,0-1,-2-2,25-16,9-8,0 0,1 0,-1 0,0 1,1-1,-1 1,1 0,0-1,-1 1,1 0,0 0,0 1,0-1,0 0,1 1,-1-1,1 1,-1-1,1 1,0 0,0 0,0-1,0 1,1 0,-1 0,1 0,0 0,0 0,0 0,0 0,0 0,0 0,1 0,0 0,-1 0,1-1,0 1,1 0,-1 0,0-1,1 1,-1-1,2 1,11 9,1-1,1 0,0-2,1 0,0 0,0-2,12 4,57 28,-73-33,0 1,0 0,-1 1,0 0,-1 1,0 0,0 1,-1 0,0 1,-1 0,0 1,0 0,2 5,-6 13,-5-28,-1 0,1 0,0-1,0 1,0 0,0 0,0 0,1-1,-1 1,1 0,-1 0,1-1,-1 1,1 0,0-1,0 1,0 0,0-1,0 1,0-1,0 0,0 1,1-1,-1 0,0 0,1 0,-1 0,1 0,1 1,10-2</inkml:trace>
  <inkml:trace contextRef="#ctx0" brushRef="#br0" timeOffset="4051.488">4150 563,'-36'41,"2"1,2 2,2 1,2 1,2 2,2 0,-15 46,37-90,0 1,0-1,0 1,1 0,0 0,0 0,0 0,1 0,0 0,0 0,0 0,0 0,1 0,0 0,0 0,0 0,0-1,1 1,0 0,0-1,0 1,1-1,-1 0,1 0,0 0,1 0,-1 0,0 0,1-1,0 0,0 0,0 0,2 1,4 1,0-1,1 0,0-1,-1 0,1-1,0 0,1-1,-1 0,0 0,0-2,1 1,-1-1,0-1,0 0,0 0,0-1,-1-1,7-2,16-8,0-1,-1-2,0-1,-2-2,6-5,-19 14,0 0,-1-2,0 0,-1-1,0 0,-1-1,-1-1,0 0,-1-1,-1 0,-1-1,0 0,-1 0,-1-1,-1-1,2-11,-9 20,-1 0,-1 0,1 0,-2 0,0 1,0 0,-1-1,0 1,-1 0,0 1,0-1,-1 1,0 0,-1 0,0 1,-1 0,1 0,-1 1,-1 0,1 0,-1 1,-1 0,1 1,-1 0,-3-1,-7-1,0 0,0 2,-1 0,1 1,-1 2,0 0,0 1,0 1,0 1,0 0,0 2,0 1,1 0,-1 2,1 0,0 1,-1 2,-22 7</inkml:trace>
  <inkml:trace contextRef="#ctx0" brushRef="#br0" timeOffset="4333.846">3783 958,'93'-22,"0"-3,-1-5,54-26,-142 54,-2 0,1 1,-1-1,1 0,0 1,-1-1,1 1,0 0,0 0,0 0,0 0,0 0,0 1,0 0,0-1,0 1,0 0,0 0,0 1,0-1,0 1,0-1,0 1,0 0,0 0,0 0,-1 0,1 1,0-1,-1 1,1 0,-1 0,1 0,-1 0,2 2,1 3,-2-2,0 0,0-1,0 1,1-1,-1 0,1 0,0 0,0-1,1 0,-1 1,1-1,-1-1,1 1,0-1,0 1,0-2,0 1,1 0,3 0,131 0,-116-3</inkml:trace>
  <inkml:trace contextRef="#ctx0" brushRef="#br0" timeOffset="5000.867">4827 817,'-42'48,"2"1,3 3,1 1,-4 15,28-43,12-24,0-1,1 1,-1-1,0 1,1-1,-1 0,1 1,-1-1,1 1,-1-1,1 0,-1 1,1-1,-1 0,1 0,0 0,-1 1,1-1,-1 0,1 0,0 0,-1 0,1 0,-1 0,1 0,0 0,-1 0,1 0,-1 0,1-1,0 1,-1 0,1 0,-1-1,1 1,-1 0,1 0,-1-1,1 1,-1-1,1 1,-1 0,1-1,-1 1,0-1,1 1,-1-1,0 1,1-1,-1 0,0 1,0-1,0 1,1-1,-1 0,0 1,0-1,0 1,0-1,0 0,0 0,172-196,-162 183,53-47,-62 103,-2-40,0 0,0 0,0 0,1-1,-1 1,1 0,-1 0,1 0,0 0,0 0,0 0,0 0,0 0,0 0,0 0,1 0,-1 0,1 0,-1 0,1-1,0 1,0 0,0 0,0-1,0 1,0 0,0-1,0 1,1-1,-1 0,1 1,-1-1,1 0,-1 0,1 0,0 0,0 0,-1 0,1 0,0-1,0 1,0-1,0 1,0-1,0 0,0 0,0 1,0-1,0-1,0 1,0 0,10-5,-1 0,1 0,-1-1,0 0,-1-1,0-1,0 0,0 0,6-7,58-42,-73 56,0 1,0-1,-1 0,1 1,0-1,0 1,0 0,0-1,0 1,0 0,0-1,0 1,0 0,0 0,0 0,0 0,0 0,0 0,0 0,0 0,0 0,0 1,0-1,0 0,0 1,-1-1,1 0,0 1,0-1,0 1,0 0,-1-1,1 1,0 0,0-1,-1 1,1 0,0 0,-1-1,1 1,-1 0,1 0,-1 0,0 0,1 0,-1 0,0 0,0 0,0 0,1 0,-1 0,0 0,0 0,0 0,-1 0,1 0,0 1,-6 59,5-56,0-3,-1 1,1 0,1 0,-1 0,0-1,1 1,-1 0,1 0,0 0,0 0,0 0,0 0,1 0,-1 0,1 0,-1 0,1-1,0 1,0 0,1 0,-1-1,0 1,1-1,0 1,0-1,0 1,7-1</inkml:trace>
  <inkml:trace contextRef="#ctx0" brushRef="#br0" timeOffset="6352.18">4685 83,'21'-13,"1"1,0 1,0 2,1 0,0 1,1 1,0 1,19-2,32 15,-73-7,-1 0,1 1,-1-1,1 1,-1 0,1 0,-1-1,0 1,0 0,1 0,-1 0,0 0,0 0,0 0,0 1,0-1,0 0,0 1,0-1,-1 0,1 1,-1-1,1 1,-1-1,1 1,-1-1,0 1,0-1,1 1,-1-1,0 1,-1 0,1-1,0 1,0-1,-1 1,1-1,-1 1,1-1,-1 1,1-1,-1 0,0 1,0-1,-1 1,-5 9,-1 0,0-1,-1-1,0 1,0-2,-1 1,0-1,-10 5,-59 60,78-72,0 0,0 0,0 0,1 0,-1 0,0 0,1 0,-1 0,0 0,1 0,-1 0,1 0,0 1,-1-1,1 0,0 0,0 1,0-1,0 0,0 0,0 1,0-1,0 0,1 0,-1 1,0-1,1 0,-1 0,1 0,-1 1,1-1,0 0,-1 0,1 0,0 0,0 0,0 0,-1-1,1 1,0 0,0 0,0-1,1 1,-1 0,0-1,0 1,0-1,0 1,1-1,-1 0,0 0,0 1,1-1,0 0,75 7,-74-7,173-4,-152 4</inkml:trace>
  <inkml:trace contextRef="#ctx0" brushRef="#br0" timeOffset="7124.341">621 196,'-19'24,"-6"17,1 7,4 0,11-3,7-5,3-4,2-4,5-2,2-1,3-6,0-2,-3-5</inkml:trace>
  <inkml:trace contextRef="#ctx0" brushRef="#br0" timeOffset="7391.863">0 846,'39'-5,"31"-6,14-2,-3 2,-5-2,-11 1,-7 2,-9 3,-7 3,-7 2,-4 2,-2 0,-7-4,-2-2,1 0,-4 2</inkml:trace>
  <inkml:trace contextRef="#ctx0" brushRef="#br0" timeOffset="7818.685">199 1014,'27'7,"2"-1,-1-2,0-1,1-1,0-1,-1-1,1-2,-1-1,1-1,1-2,-29 5,1 0,0 0,0 0,0 0,0 1,0-1,0 1,0-1,0 1,0 0,0 0,0 0,0 0,0 0,0 0,0 0,0 1,0-1,0 1,0 0,0-1,0 1,0 0,0 0,0 0,-1 1,1-1,0 0,-1 0,1 1,-1-1,0 1,1 0,-1-1,0 1,0 0,0 0,0-1,0 1,-1 0,1 0,0 0,-1 0,1 0,-1 0,0 0,0 1,0-1,0 0,0 2,-4 4,0 0,-1 0,1 0,-1 0,-1-1,0 1,0-1,0-1,-1 1,0-1,0 0,0-1,-1 0,-3 1,-7 8,-231 166,247-179,-47 49,48-49,0 0,0 0,1 0,-1 0,0 0,1 0,-1 0,1 0,-1 0,1 0,0 1,0-1,-1 0,1 0,0 0,0 1,0-1,0 0,0 0,0 0,0 1,1-1,-1 0,0 0,1 0,-1 0,1 0,-1 0,1 0,0 0,-1 0,1 0,0 0,-1 0,1 0,0 0,0 0,0-1,0 1,0 0,0-1,0 1,0-1,0 1,0-1,1 1,-1-1,0 0,0 0,0 1,0-1,1 0,-1 0,21 4,1-2,-1 0,0-1,0-1,1-1,16-4,156-50,-163 43,-8 3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50.43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81,'5'-7,"0"1,0 0,1 0,0 0,0 1,0 0,1 0,-1 0,1 1,0 0,1 1,-1-1,1 1,-1 1,1-1,0 1,0 1,0-1,0 1,0 1,0 0,1 0,-1 0,0 1,0 0,0 1,0 0,0 0,-1 1,4 1,248 60,-101-41,152 2,364-3,477 6,-169 6,666-13,-304-3,-564 11,-717-25,-44 2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55.669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2 455,'0'-2,"-1"-1,1 1,-1 0,1 0,0 0,0-1,0 1,1 0,-1 0,0 0,1 0,-1-1,1 1,0 0,0 0,0 0,0 0,0 0,0 1,0-1,1 0,-1 0,1 1,-1-1,1 1,-1-1,1 1,0 0,0 0,0 0,0 0,0 0,0 0,0 0,0 0,0 1,0-1,0 1,1 0,-1 0,0 0,0 0,0 0,2 0,313 7,-179-13,-1-6,24-9,42-5,503-40,320 26,121-5,99-39,-224 72,-607 3,-314 12,299-6,112-61,-478 58,0 3,0 0,0 2,0 2,0 1,0 1,17 5,14 9,94 12,13-84,137 54,30 1,-142 28,-96-17,-83-5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01.71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1 255,'226'-28,"-5"16,193-6,-49-27,-107 11,1 12,12 10,653 13,-352-27,215 13,147-4,-723 17,212-29,-454 33,1 2,0 0,0 2,1 2,0 0,0 2,-7 5,4-1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254 943,'325'5,"-249"12,-75-16,0-1,0 1,0 0,0-1,0 1,0 0,0 0,0 0,0 0,-1 0,1 0,0 0,-1 0,1 0,-1 0,1 0,-1 0,0 0,1 0,-1 1,0-1,0 0,1 0,-1 0,0 1,0-1,-1 0,1 0,0 0,0 0,-1 1,1-1,0 0,-1 0,1 0,-1 0,1 0,-1 0,0 0,1 0,-1 0,-1 1,-35 42,35-43,-193 142,189-137,-3 1,0 1,1 0,0 0,1 0,-1 1,2 1,-1-1,1 1,0 2,5-11,1 1,0-1,-1 0,1 1,0-1,-1 0,1 1,0-1,0 0,0 1,0-1,1 0,-1 1,0-1,1 0,-1 1,0-1,1 0,0 1,-1-1,1 0,0 0,-1 0,1 0,0 0,0 0,0 0,0 0,0 0,0 0,0 0,0 0,1-1,-1 1,0-1,0 1,1-1,-1 1,0-1,1 1,-1-1,0 0,1 0,64 6,-61-6,29-1,1-2,-1-1,-1-2,1-1,-1-2,0-1,22-11,-31 11</inkml:trace>
  <inkml:trace contextRef="#ctx0" brushRef="#br0" timeOffset="-602.884">367 266,'-4'28,"-3"25,6 8,3-3,0-5,1-7,4-7,1-5,0-3,-3-3,4-6,-1-1,-1-5</inkml:trace>
  <inkml:trace contextRef="#ctx0" brushRef="#br0" timeOffset="-355.013">0 802,'44'-10,"37"-7,16-2,0-1,-7 1,-13 5,-11 5,-12 3,-9 4,-9 1,-5 1,-8 1</inkml:trace>
  <inkml:trace contextRef="#ctx0" brushRef="#br0" timeOffset="24870.391">1327 576,'-66'213,"-72"168,121-323,32-68,111-217,34-79,-115 217,-44 89,1 1,-1 0,0-1,0 1,0 0,0 0,0 0,0 0,-1 0,1 0,0 0,0 0,-1 0,1 0,0 0,-1 0,1 1,-1-1,0 0,1 0,-1 1,0-1,0 0,0 1,0-1,0 0,0 0,0 1,0-1,0 0,-1 1,1-1,1 368,-1-366,1-1,-1 0,1 1,-1-1,1 1,0-1,0 0,0 0,0 0,0 1,1-1,-1 0,1 0,-1-1,1 1,0 0,0 0,-1-1,1 1,0-1,1 0,-1 0,0 1,0-1,0-1,1 1,-1 0,0 0,1-1,-1 0,1 1,-1-1,1 0,-1 0,1 0,-1 0,0-1,1 1,-1-1,1 1,-1-1,0 0,0 0,1 0,-1 0,0-1,0 1,0 0,0-1,0 1,0-1,-1 0,1 0,0 0,0-2,99-134,41-90,-127 208,-8 28,-6 42,-1-41,-2 257,24-155,-21-109,-1 1,1-1,-1 1,1-1,0 0,0 1,0-1,0 0,0 0,0 0,1 0,-1 0,1 0,0 0,-1 0,1-1,0 1,0 0,0-1,0 0,0 1,0-1,1 0,9 0</inkml:trace>
  <inkml:trace contextRef="#ctx0" brushRef="#br0" timeOffset="25119.246">2343 576,'-5'43,"-1"29,-5 7,0-6,1-4,3-11,2-9,3-9,0-6,7-4,2-3,-1 0,0-1,-2-4</inkml:trace>
  <inkml:trace contextRef="#ctx0" brushRef="#br0" timeOffset="25559.058">2146 632,'19'-20,"2"1,0 0,2 2,-1 0,2 1,0 2,1 0,1 2,0 1,0 1,1 1,0 1,3 1,-20 4,-1 1,0 0,1 1,-1 0,1 0,0 1,-1 0,1 0,-1 1,1 1,-1 0,1 0,-1 1,0 0,0 0,0 1,0 0,-1 1,0 0,0 0,0 1,0 0,-1 0,0 1,5 5,-10-8,-1 0,1-1,-1 1,0 0,0 0,0-1,0 1,-1 0,1 0,-1 0,0 0,0 0,0 0,-1 0,0 0,1 0,-2 0,1 0,0-1,-1 1,1 0,-1-1,0 1,-1 1,-61 80,62-83,-182 175,182-175,-1-1,1 1,0 0,0 0,0 1,0-1,0 0,1 1,-1-1,1 1,-1-1,1 1,0-1,0 1,0 0,1 0,-1 0,0 0,1-1,0 1,0 0,0 0,0 0,0 0,0 0,1 0,0 0,-1-1,1 1,0 0,0 0,1-1,-1 1,1-1,-1 1,1-1,0 1,-1-1,1 0,1 0,-1 0,0 0,0 0,1-1,132 124,-90-102,-31-24</inkml:trace>
  <inkml:trace contextRef="#ctx0" brushRef="#br0" timeOffset="26055.287">2936 322,'10'-5,"0"1,1 0,0 1,0 0,0 0,0 1,0 1,0 0,0 0,0 1,1 1,-1 0,8 1,-18-1,1-1,-1 0,0 1,1-1,-1 1,0-1,0 1,1 0,-1-1,0 1,0 0,0 0,0 0,0 0,0 0,0 0,0 0,0 0,-1 0,1 0,0 1,-1-1,1 0,-1 1,1-1,-1 0,0 1,1-1,-1 0,0 1,0-1,0 0,0 1,0-1,0 1,0-1,-1 0,1 1,-1-1,1 0,-1 1,0 0,-34 52,30-48,-2 2,-38 60,44-67,0 1,0 0,0-1,1 1,-1 0,0-1,1 1,0 0,-1 0,1-1,0 1,0 0,0 0,0 0,0-1,0 1,1 0,-1 0,1-1,-1 1,1 0,-1-1,1 1,0 0,0-1,0 1,0-1,0 1,0-1,0 0,1 1,-1-1,0 0,1 0,-1 0,1 0,-1 0,1 0,0 0,-1-1,12 3,-1-1,1-1,0 0,0-1,0 0,-1-1,1-1,0 0,-1 0,1-1,-1-1,0 0,0-1,7-3,3-1,-4 1</inkml:trace>
  <inkml:trace contextRef="#ctx0" brushRef="#br0" timeOffset="26927.574">3020 1169,'56'-28,"36"-16,-2-5,-2-3,47-38,-110 71,-1 2,0-1,-1 0,-1-2,0-1,-2 0,0-1,-2-2,0 0,10-19,-27 41,0 1,-1 0,1-1,0 1,0-1,-1 1,1-1,0 0,-1 1,0-1,1 0,-1 1,0-1,0 0,0 1,0-1,0 0,0 1,0-1,-1 0,1 1,-1-1,1 1,-1-1,0 1,1-1,-1 1,0-1,0 1,0-1,0 1,0 0,0 0,-1 0,1-1,0 1,-1 0,1 1,-1-1,1 0,-1 0,1 1,-1-1,1 0,-1 1,0 0,1-1,-1 1,0 0,1 0,-1 0,0 0,1 0,-1 0,0 0,1 1,-1-1,1 1,-1-1,0 1,1 0,-1 0,-14 6,1 1,0 0,0 1,1 1,1 0,-1 1,2 1,-1 0,2 0,0 1,0 1,0 2,4-9,0 2,0-1,1 1,0 0,0 0,1 0,1 1,-1 0,2 0,-1 0,1 0,1 1,0-1,0 1,1-1,1 1,-1 0,2-1,0 1,0 0,1-1,0 1,0-1,1 1,4-5,-1-1,0 1,1-1,0 0,0-1,1 0,-1 0,1-1,0 1,0-2,0 1,0-1,1 0,-1-1,1 0,3 0,-8-1,17 1,-1-1,1-1,0-1,-1-1,1 0,-1-2,0 0,0-2,-1 0,0-1,0 0,-1-2,0-1,9-6,-6 5,-1-1,0-1,-1 0,-1-1,0-1,-1-1,-1-1,0 0,5-9,-20 26,1-1,-1 1,0 0,0 0,0-1,0 1,0 0,0-1,0 1,0-1,-1 1,1-1,0 1,-1-1,1 0,-1 1,0-1,0 0,1 1,-1-1,0 0,0 0,-1 1,1-1,0 0,0 1,-1-1,1 1,-1-1,0 0,1 1,-1-1,0 1,0-1,0 1,0 0,0-1,0 1,0 0,-1 0,1 0,0 0,-1 0,1 0,-1 0,1 0,-1 0,1 1,-1-1,1 1,-1-1,0 1,1 0,-3-1,-4 5,0 1,-1 0,1 0,1 1,-1 0,1 0,0 1,1 0,-1 0,1 1,1-1,-1 1,2 1,-1-1,1 0,0 1,0 2,2-8,1 0,-1 0,1 1,0-1,0 0,0 1,0-1,1 0,-1 1,1-1,0 1,0-1,0 1,0-1,1 0,-1 1,1-1,0 1,0-1,0 0,1 0,-1 0,1 0,0 0,-1 0,2 0,-1 0,0 0,0-1,1 0,-1 1,1-1,0 0,0 0,0 0,0 0,0-1,0 1,0-1,0 0,1 0,-1 0,0 0,1-1,2 1,15 1,-1 0,1-2,0 0,-1-1,1-1,0-1,-1-1,0-1,0-1,0 0,-1-2,0 0,0-1,-1-1,1-1,21-15,-2-1,0-2,-2-1,-2-3,0 0,1-6,-32 36,0 1,1-1,-1 0,0 0,-1-1,1 1,-1-1,1 1,-1-1,0 0,0 0,-1 1,1-2,-1 1,0 0,0 0,0 0,-1 0,1-1,-1 1,0 0,0 0,0-1,-1-1,-3 5,1 1,-1-1,1 1,-1 0,1 0,0 0,-1 0,1 1,-1-1,1 1,-1 0,1 0,0 0,0 1,0-1,-1 1,1 0,0-1,1 1,-1 1,0-1,1 0,-1 1,1-1,0 1,0 0,-1 1,-4 2,1 1,-1 0,2 0,-1 0,1 1,0 0,0 0,1 0,0 1,1-1,0 1,0 0,1 0,0 0,0 0,1 0,1 1,-1-1,1 0,1 0,0 1,0-1,1 0,0 0,1 1,2-5,0-1,0 1,0-1,1-1,0 1,0-1,0 0,0 0,0-1,1 1,-1-1,1-1,-1 1,1-1,0 0,-1-1,1 0,0 0,0 0,-1-1,1 0,0 0,-1-1,1 0,-1 0,0 0,1-1,-1 0,2-1,20-9,-3 1</inkml:trace>
  <inkml:trace contextRef="#ctx0" brushRef="#br0" timeOffset="27305.986">4629 238,'176'-17,"-174"17,0 0,0-1,0 1,0 0,0 0,0 0,0 1,0-1,-1 0,1 1,0-1,0 1,0 0,0-1,-1 1,1 0,0 0,-1 0,1 0,-1 1,1-1,-1 0,0 1,1-1,-1 0,0 1,0 0,0-1,0 1,0 0,0-1,-1 1,1 0,0 0,-1 0,0 0,1 0,-1 0,0-1,0 1,0 0,0 0,0 0,0 0,-1 0,1 0,-1 0,-35 42,32-42,1 1,0-1,0 1,0 0,0 0,0 0,1 0,-1 0,1 1,0-1,0 1,0-1,0 1,1 0,0 0,-1 0,1 0,1 0,-1 0,1 0,-1 0,1 2,3-2,-1-1,1 0,0-1,0 1,0 0,0-1,0 1,0-1,1 0,-1 0,1-1,0 1,-1-1,1 1,0-1,0-1,0 1,0 0,0-1,0 0,0 0,0 0,0 0,0-1,3 0,-1 1,52-1,-32 0</inkml:trace>
  <inkml:trace contextRef="#ctx0" brushRef="#br0" timeOffset="27757.062">5448 406,'-26'23,"1"0,1 2,1 1,1 0,2 2,0 0,2 2,1 0,2 0,1 2,-9 27,20-50,1 0,0 0,0 1,1-1,0 0,1 1,0-1,0 0,1 0,0 1,1-1,0 0,0 0,1 0,0 0,0-1,1 1,1-1,-1 0,1 0,1 0,-1-1,1 0,1 0,-1 0,1-1,0 0,0 0,1-1,8 5,-3-2,0-1,1-1,-1 0,2-1,-1 0,0-1,1-1,0 0,-1-1,1-1,0 0,0-1,0 0,0-2,0 0,0 0,0-1,-1-1,0 0,1-1,-2-1,1 0,-1-1,0 0,0-1,9-8,-6 5,0 0,0-1,-1-1,-1 0,0-1,-1-1,0 0,-2-1,1 0,-2 0,0-1,-1-1,-1 0,-1 0,0-1,-1 1,-1-1,0-6,-6 15,1 0,-1 0,-1 0,0 0,-1 0,1 0,-2 1,1-1,-2 1,1 0,-1 0,0 1,-1-1,0 1,0 0,-1 1,0 0,0 0,-1 0,0 1,0 0,-1 0,1 1,-1 0,0 1,-1 0,1 0,-1 1,1 0,-1 1,0 0,0 0,0 1,0 1,0-1,-3 2,-8 0,0 1,0 1,1 1,-1 0,1 2,0 0,1 2,-18 8,-5 5</inkml:trace>
  <inkml:trace contextRef="#ctx0" brushRef="#br0" timeOffset="28038.628">5081 886,'407'-166,"-396"161,59-19,-68 23,0 1,0-1,-1 1,1 0,0 0,0 0,0 0,-1 0,1 0,0 0,0 1,-1-1,1 0,0 1,0 0,-1-1,1 1,-1 0,1 0,0 0,-1 0,0 0,1 0,-1 0,0 0,1 1,-1-1,0 1,0-1,0 1,0-1,0 1,-1-1,1 1,0 0,17 106,-16-102,1-1,0 1,0 0,0-1,1 0,0 0,0 0,0 0,1 0,-1-1,1 0,0 0,0 0,1-1,-1 1,1-1,0-1,-1 1,1-1,1 0,-1 0,0-1,0 0,1 0,-1 0,0-1,1 0,-1 0,0 0,1-1,-1 0,4-1,99-28,-91 21</inkml:trace>
  <inkml:trace contextRef="#ctx0" brushRef="#br0" timeOffset="28739.997">6210 886,'-125'154,"120"-141,11-15,17-19,13-23,-23 26,0 0,2 2,0-1,0 2,2 0,0 1,0 1,1 0,1 1,6-2,-25 14,1-1,0 0,0 1,0-1,0 1,0-1,0 1,0 0,0-1,0 1,0 0,0 0,0-1,0 1,0 0,0 0,0 0,0 0,0 1,0-1,0 0,0 0,0 1,0-1,0 0,0 1,0-1,0 1,0-1,0 1,0 0,0-1,-1 1,1 0,0 0,-1-1,1 1,0 0,-1 0,1 0,-1 0,1 0,-1 0,1 0,-1 0,0 0,0 0,1 0,-1 0,0 0,0 0,0 0,0 0,0 0,0 0,-1 0,1 1,-1-1,0 1,0-1,1 1,-1-1,1 1,0-1,-1 1,1 0,0-1,0 1,0 0,0-1,0 1,0-1,1 1,-1 0,0-1,1 1,-1-1,1 1,0-1,-1 1,1-1,0 1,0-1,0 0,0 1,0-1,0 0,0 0,1 0,-1 0,0 0,1 0,-1 0,1 0,-1-1,1 1,-1-1,1 1,-1-1,1 1,-1-1,1 0,0 0,-1 0,1 0,0 0,-1 0,1 0,-1 0,1-1,0 1,-1 0,1-1,143-83,-144 84,0-1,0 1,0-1,1 1,-1 0,0 0,0-1,1 1,-1 0,0 0,1 0,-1 0,0 0,1 1,-1-1,0 0,0 1,1-1,-1 1,0-1,0 1,0-1,0 1,0 0,0 0,1-1,-2 1,1 0,0 0,0 0,0 0,0 0,-1 0,1 0,0 1,-1-1,1 0,-1 0,1 1,8 60,-4-25,-5-36,1 0,-1 1,0-1,1 1,0-1,-1 0,1 1,0-1,0 0,-1 0,1 1,0-1,0 0,0 0,1 0,-1 0,0 0,0-1,1 1,-1 0,0 0,1-1,-1 1,0-1,1 1,-1-1,1 0,-1 0,1 1,-1-1,2 0,11-2</inkml:trace>
  <inkml:trace contextRef="#ctx0" brushRef="#br0" timeOffset="29226.025">6210 40,'8'-5,"0"0,0 0,1 1,0 0,0 1,0 0,1 0,-1 1,1 0,-1 0,1 1,0 1,-1-1,1 2,0-1,-1 1,1 1,8 2,-15-3,0 1,0 0,0 0,0 0,-1 0,1 0,0 1,-1-1,0 1,1 0,-1-1,0 1,-1 0,1 0,0 0,-1 1,0-1,1 0,-1 1,-1-1,1 0,0 1,-1-1,0 1,0-1,0 1,0-1,0 1,-1-1,0 1,1-1,-1 0,0 1,-1-1,1 0,-1 0,1 0,-1 0,-1 1,-7 74,13-75,0 1,0-1,1 1,-1-1,1 0,0-1,0 1,0 0,0-1,0 0,0 0,1 0,-1-1,0 0,1 1,0-1,-1-1,1 1,0-1,-1 0,1 0,0 0,-1 0,1-1,0 0,3-1,5 1,45-1,-33 1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19.59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0 339,'314'-1,"-118"-27,-27 17,-103 1,-1 3,1 3,0 3,32 4,20-1,192-3,-76-25,42 14,119-17,-287 15,126-16,1 10,9 10,140 11,-66-29,503 28,-467-28,58-1,63 29,-163-29,-89 19,-204 6,-1-1,1 2,0 1,1 0,-1 2,0 0,0 1,0 0,0 2,6 2,70 12,-72-16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44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1 518,'50'-37,"-1"-2,-2-3,-2-1,-1-2,-3-2,6-12,116-121,-162 178,0 1,0-1,-1 1,2-1,-1 1,0-1,0 1,0 0,1-1,-1 1,0 0,1 0,-1 0,1 0,0 0,-1 1,1-1,0 0,-1 1,1-1,0 1,0-1,-1 1,1 0,0 0,0 0,0 0,-1 0,1 0,0 1,0-1,-1 0,1 1,0 0,0-1,-1 1,1 0,-1 0,1 0,-1 0,1 0,-1 0,1 0,-1 0,0 1,0-1,0 1,0-1,0 1,0-1,0 1,0-1,0 1,-1 0,1-1,-1 1,1 1,2 26,0 1,-2 0,-2 1,-1-1,0-1,-3 1,-5 18,7-29,-1 0,-1 0,-1-1,-1 0,-1 0,0-1,-1 1,-1-2,0 0,-2 0,-12 14,21-27,0-1,0 1,0-1,0 0,-1 0,1 0,-1 0,1-1,-1 1,0-1,0 0,1 0,-1 0,0-1,0 0,0 1,0-1,0 0,0-1,0 1,0-1,1 0,-1 0,0 0,0 0,1-1,-1 1,1-1,-1 0,1 0,0 0,-1-1,1 1,0-1,1 1,-1-1,0 0,1 0,0-1,0 1,0 0,0-1,0 1,0-1,0-2,0 1,-1 0,1 0,0-1,0 1,0-1,1 0,0 1,0-1,1 0,-1 0,1 0,1 1,-1-1,1 0,0 0,0 1,0-1,1 0,0 1,0 0,1-2,10-12</inkml:trace>
  <inkml:trace contextRef="#ctx0" brushRef="#br0" timeOffset="416.668">791 433,'38'-5,"-1"-1,1-2,-2-2,1-2,5-3,-33 11,0 1,-1-2,1 1,-1-1,0 0,-1-1,1 1,-1-2,0 1,-1-1,1 0,-1 0,-1-1,1 0,-1 0,-1 0,1-1,-1 1,-1-1,0 0,0 0,-1 0,1-5,-2 11,0-1,-1 1,1-1,-1 0,0 0,0 1,0-1,0 0,-1 0,1 1,-1-1,0 0,0 1,0-1,-1 1,1-1,-1 1,0 0,0 0,0 0,0 0,-1 0,1 0,-1 0,0 1,0-1,1 1,-2 0,1 0,0 0,0 0,-1 1,1-1,-1 1,1 0,-1 0,1 0,-1 0,0 1,0-1,-3 1,-6 4,-1 0,1 1,0 0,0 1,0 0,1 1,0 0,0 1,1 1,0 0,1 0,-1 1,2 0,0 1,0 0,1 1,0 0,1 0,0 0,1 1,0 0,1 0,-3 14,5-21,1 0,-1 1,1-1,0 1,1 0,-1-1,1 1,1 0,-1 0,1 0,0 0,1 0,0 0,0-1,0 1,1 0,0-1,0 1,1-1,0 1,0-1,0 0,1 0,0-1,0 1,0-1,1 0,0 0,0 0,0 0,1-1,-1 0,1 0,4 1,13 0,0-2,1-1,-1 0,1-2,-1-1,0-1,1-1,6-1,0-2,0-1,0-2,-1-1,-1-1,0-1,0-1,5-6,-8 7</inkml:trace>
  <inkml:trace contextRef="#ctx0" brushRef="#br0" timeOffset="746.726">1412 405,'19'-6,"0"-1,0 0,0-2,-1 0,-1-1,1 0,-2-2,1 0,-2-1,1 0,-9 6,0-1,0 1,-1-1,0-1,0 1,-1-1,0 0,0 0,-1 0,-1-1,-1 7,-1 1,0-1,0 0,0 0,0 0,-1 0,1 0,-1 0,0-1,0 1,0 0,0 0,-1 0,1 0,-1 0,0 0,0 0,0 0,0 0,0 0,0 1,-1-1,0 0,1 1,-1-1,0 1,0 0,-1-1,1 1,0 0,-1 0,1 1,-1-1,1 0,-6 1,1 0,0 0,-1 1,1 0,0 0,0 1,-1 0,1 0,0 0,0 1,0 0,0 1,0-1,0 2,1-1,-1 0,1 1,0 0,0 1,1 0,-1-1,1 2,0-1,0 1,1 0,-101 109,101-110,0 2,0-1,0 0,1 1,0 0,0 0,1 0,0 0,0 0,1 0,0 1,0-1,0 1,1-1,0 0,1 1,0-1,0 0,1 5,0-7,0 0,1 0,-1-1,1 0,0 1,0-1,1 0,-1 0,1-1,0 1,0-1,0 1,0-1,1-1,-1 1,1-1,0 1,-1-1,1-1,0 1,0-1,4 1,116 5,-16-36,-80 18</inkml:trace>
  <inkml:trace contextRef="#ctx0" brushRef="#br0" timeOffset="1146.601">1863 461,'11'-7,"0"-1,-1 0,0 0,-1-1,0-1,0 1,-1-2,7-10,-5 9,126-174,-136 187,0 0,0 0,0-1,0 1,0 0,1 0,-1-1,0 1,1 0,-1-1,0 1,1 0,-1-1,1 1,-1-1,1 1,-1-1,1 1,-1-1,1 1,0-1,-1 1,1-1,0 0,-1 1,1-1,0 0,0 0,-1 1,1-1,0 0,0 0,-1 0,1 0,0 0,0 0,-1 0,1 0,0 0,0-1,-1 1,1 0,0 0,-1-1,1 1,0 0,-1-1,1 1,0 0,-1-1,1 1,-1-1,1 0,-1 1,1-1,-1 1,1-1,-1 0,1 1,-1-1,0 0,-1 13,-2-2,0 1,1-1,0 1,0-1,1 1,1-1,0 1,0 0,1-1,1 1,-1 0,2-1,-1 0,2 1,-1-1,1 0,1-1,0 1,0-1,1 0,0 0,0-1,1 0,0 0,7 5,-5-7,0-1,0 0,0-1,1 0,-1-1,1 0,0 0,0-1,0 0,1-1,-1 0,0-1,0 0,1 0,-1-1,0-1,0 0,0 0,0-1,0 0,0 0,-1-1,0-1,1 0,-2 0,1 0,-1-1,1-1,-2 1,1-1,-1-1,1 0,0 0,0 1,-1-1,0 0,0-1,0 1,-2-2,1 1,-1 0,0-1,-1 0,0 0,-1-1,0 1,0 0,-1-1,-1 0,1 0,-2 1,0-1,0 0,-2-11,-5 4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25.6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2067,'14'-33,"20"-60,13-27,3-9,-1-1,-1 2,-2 4,0-1,2-3,2 0,2-1,2 2,2-2,-5 2,0 4,-5 8,-5 14,-10 24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26.6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1782,'10'-39,"17"-41,9-16,3-7,0 0,3 3,-1 4,2-1,3-2,9-5,4-3,2-3,4-6,2-4,3 1,-5 5,-9 13,-14 24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33.7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1887,'0'-3,"37"-128,6 2,34-66,199-388,60-90,-272 545,-41 83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34.6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2306,'129'-282,"11"5,54-64,-134 237,-21 38,601-1096,-602 1088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3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706 367,'0'0,"1"0,-1-1,0 1,0-1,1 1,-1-1,0 1,0-1,0 1,0-1,0 1,0-1,0 1,0-1,0 1,0-1,0 1,0 0,0-1,0 1,0-1,-1 1,1-1,0 1,0-1,0 1,-1-1,1 1,0 0,-1-1,1 1,0 0,-1-1,1 1,0 0,-1-1,1 1,-1 0,1 0,-1 0,1-1,-1 1,1 0,0 0,-1 0,1 0,-1 0,1 0,-1 0,1 0,-1 0,1 0,-1 0,1 0,-1 0,1 0,-1 0,1 1,-23-7,1 2,-1 1,0 1,0 1,0 0,0 2,-3 1,-31 0,-128 15,177-16,0 1,0 1,0-1,0 1,0 0,1 1,-1 0,1 0,0 1,0-1,1 2,-1-1,1 1,0 0,1 0,-1 0,1 1,1 0,-1 0,1 0,0 1,2-3,0 0,0 0,0 1,0-1,1 0,0 1,0-1,1 1,-1-1,1 1,0 0,1-1,-1 1,1-1,0 1,1-1,-1 0,1 1,0-1,1 0,-1 0,1 0,0-1,0 1,0 0,1-1,0 0,-1 0,1 0,1 0,-1-1,1 0,-1 0,1 0,0 0,0-1,0 0,2 1,16 2,1-1,-1-1,1 0,-1-2,1-1,-1-1,6-2,35 0,-43 2,3 0,-40 8,5-4,-55 14,1 4,1 2,1 3,0 3,50-22,0 2,0-1,1 1,0 1,1 0,0 1,1 0,0 1,-8 11,15-19,0 1,0-1,0 1,1 0,0 0,0 0,0 0,0 0,1 0,0 1,0-1,0 1,1-1,0 0,0 1,0-1,1 1,-1-1,1 0,1 1,-1-1,1 0,0 0,0 0,0 0,1 0,0 0,2 2,2-1,1 0,1-1,-1 0,1-1,0 1,0-2,0 1,0-1,1-1,-1 0,1 0,0-1,-1 0,1 0,0-1,0-1,-1 0,1 0,0 0,7-4,68-18,-60 11</inkml:trace>
  <inkml:trace contextRef="#ctx0" brushRef="#br0" timeOffset="507.78">451 0,'-20'49,"2"0,1 2,-8 50,-2 5,-72 245,-16 50,86-209,34-152,4-28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7,'-6'-7,"6"7,3 16,0 478,14-231,-17-157,0-107,0 1,0 0,0 0,0-1,1 1,-1 0,0-1,0 1,0 0,0 0,0-1,1 1,-1 0,0 0,0 0,1-1,-1 1,0 0,0 0,1 0,-1-1,0 1,0 0,1 0,-1 0,0 0,1 0,-1 0,0 0,0 0,1 0,-1 0,0 0,1 0,-1 0,0 0,1 0,-1 0,0 0,0 0,1 0,-1 0,0 1,1-1,-1 0,0 0,0 0,0 1,1-1,-1 0,0 0,0 0,1 1,16-38,-15 32,13-27,1-8,2 1,2 0,2 2,1 1,1 0,15-14,-38 49,0-1,0 0,0 1,0-1,0 1,1 0,-1-1,0 1,1 0,-1 0,1 0,0 0,-1 0,1 0,0 0,-1 0,1 1,0-1,0 1,0-1,-1 1,1 0,0 0,0-1,0 1,0 1,0-1,0 0,-1 0,1 1,0-1,0 1,0 0,-1-1,1 1,0 0,-1 0,1 0,-1 0,1 0,-1 0,1 1,-1-1,0 0,0 1,1-1,-1 2,7 14,-1 0,-1 0,0 0,-2 1,0 0,-1 0,0 0,-2 1,0-1,-1 0,-1 1,-3 12,5 85,-2-114,1 0,0-1,0 1,0 0,0-1,1 1,-1 0,0-1,1 1,-1 0,1-1,0 1,0-1,-1 1,1-1,0 1,0-1,0 0,0 1,1-1,-1 0,0 0,0 0,1 0,-1 0,1 0,-1 0,1 0,-1 0,1-1,-1 1,1-1,0 1,-1-1,1 0,0 0,0 1,-1-1,1 0,0-1,-1 1,1 0,0 0,-1-1,1 1,0-1,0 0,19-8</inkml:trace>
  <inkml:trace contextRef="#ctx0" brushRef="#br0" timeOffset="852.379">910 516,'-44'25,"1"2,1 3,2 0,-24 26,-3 33,66-86,-1 0,1-1,-1 1,1 0,0-1,0 1,1 0,-1 0,0 0,1 0,0 0,0 0,0 0,0 0,0 0,0 0,1 0,0 0,-1 0,1-1,0 1,0 0,1 0,-1-1,1 1,-1 0,1-1,0 0,0 1,0-1,0 0,0 0,0 0,2 1,-1-1,1-1,-1 1,0 0,1-1,-1 0,1 0,-1 0,1 0,0-1,-1 0,1 1,0-1,-1 0,1-1,0 1,-1-1,1 0,-1 1,1-1,-1-1,1 1,-1-1,0 1,1-1,-1 0,0 0,0 0,0-1,0 0,75-82,89-175,-140 216,-26 88,-3-25,-3 18,2 1,1-1,2 1,2-1,4 17,-6-49,0-1,0 0,1 1,-1-1,1 1,0-1,1 0,-1 0,1 0,0 0,0 0,0 0,0 0,1 0,-1-1,1 1,0-1,0 0,0 0,1 0,-1 0,1-1,-1 1,1-1,0 0,0 0,0 0,0-1,0 1,1-1,-1 0,0 0,1-1,-1 1,1-1,-1 0,0 0,1-1,-1 1,4-1,-1-5,0-1,0 1,0-1,-1 0,0-1,-1 1,0-1,0 0,0 0,-1-1,0 0,-1 1,0-1,0 0,1-10,62-171,-47 164,-18 26,-1 0,1 0,-1-1,1 1,-1 0,1 0,-1 0,1 0,-1 0,1 0,-1 0,1 0,-1 0,1 0,-1 0,1 1,-1-1,1 0,-1 0,1 0,-1 1,1-1,-1 0,0 1,1-1,-1 0,1 1,-1-1,0 0,1 1,-1-1,0 1,0-1,1 0,-1 1,0-1,0 1,0-1,1 1,-1-1,0 1,0-1,0 1,0-1,0 1,0-1,0 1,0 0,0-1,0 1,0-1,-1 1,1-1,0 1,13 140,-9-121,0-1,2 1,0-1,1 0,1-1,0 0,2 0,0 0,5 4,-14-20,0-1,-1 1,1-1,0 1,0-1,0 0,0 0,0 1,0-1,0 0,1 0,-1 0,0 0,1 0,-1 0,0-1,1 1,-1 0,1-1,-1 1,1-1,0 0,-1 1,1-1,-1 0,1 0,0 0,-1 0,1 0,-1 0,1-1,0 1,-1 0,1-1,-1 1,1-1,-1 0,1 1,-1-1,0 0,1 0,-1 0,0 0,0 0,1 0,-1 0,0-1,0 1,0 0,-1-1,2 0,60-165,-47 113,5-54,-20 108</inkml:trace>
  <inkml:trace contextRef="#ctx0" brushRef="#br0" timeOffset="1198.351">1898 713,'18'-17,"0"-1,-2 0,1-2,-2 1,-1-2,-1 0,0-1,-2 0,0-1,6-21,-16 41,-1 0,0 0,1-1,-1 1,0-1,0 1,-1 0,1-1,-1 1,0 0,1 0,-1-1,-1 1,1 0,0 0,-1 0,0 0,0 0,0 1,0-1,0 0,0 1,0 0,-1-1,0 1,1 0,-1 0,0 1,0-1,0 0,0 1,0 0,0 0,0 0,-1 0,1 0,0 0,-1 1,1 0,0 0,-1 0,1 0,0 0,-1 1,1-1,0 1,-1 0,1 0,0 0,0 1,0-1,0 1,-1 0,-10 4,1 2,-1 0,1 0,0 1,1 1,0 0,1 1,0 0,1 1,0 0,0 0,1 1,1 0,1 1,0 0,0 0,1 0,1 1,1 0,0 0,0 1,1 4,2-13,1 1,-1 0,1-1,1 1,-1 0,1-1,0 1,1-1,0 0,0 1,1-1,0 0,0 0,1 0,-1-1,2 1,-1-1,1 0,-1 0,2 0,-1-1,1 0,-1 0,2 0,-1-1,0 0,1 0,0 0,0-1,0 0,0 0,0-1,0 0,3 0,16 3,0-1,0-1,0-2,0 0,0-2,0-1,0-1,-1-1,1-1,-1-2,0 0,12-6,6-2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4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1,'-17'30,"-135"335,87-232,63-130,-1 0,1 1,0-1,0 1,0 0,1 0,-1-1,1 1,0 0,0 0,0 1,1-1,0 0,-1 0,1 0,1 0,-1 0,1 0,-1 0,1 0,0 0,0 0,1 0,-1 0,1 0,0-1,0 1,0-1,1 1,-1-1,1 0,0 0,0 0,0 0,0 0,0-1,1 1,-1-1,1 0,-1 0,3 0,15 2,1-1,-1-2,0 0,1-1,-1-1,18-3,73-18,-102 26,-5 1</inkml:trace>
  <inkml:trace contextRef="#ctx0" brushRef="#br0" timeOffset="283.909">0 282,'24'0,"18"0,6 0,0 0,-4 0,-4 0,-4 0,-4 0,-2 0,-1 0,-2 0,1 0,-1 0,0 0,1 0,0 0,-5 0</inkml:trace>
  <inkml:trace contextRef="#ctx0" brushRef="#br0" timeOffset="681.929">819 395,'14'0,"15"0,6 0,4 0,-2-4,-1-3,-3 1,-1 2,-2 0,-1 2,-1 1,0 0,-1 1,-4 5,-11 2,-7-1</inkml:trace>
  <inkml:trace contextRef="#ctx0" brushRef="#br0" timeOffset="930.629">875 593,'29'-5,"19"-1,6 0,-1 1,-5 1,-6 2,-10 1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1,'1'1,"0"0,1 1,-1-1,0 1,0-1,0 1,-1-1,1 1,0 0,-1-1,1 1,-1 0,1 0,-1-1,0 1,0 0,0 0,0 0,0-1,0 1,0 0,0 0,-1-1,1 1,-1 0,1 0,-1-1,0 1,0-1,0 1,0 0,-1 0,2-1,-16 40,-2-2,-1 0,-2-1,-2-1,-2-1,-26 30,37-50,1 0,0 1,1 1,1 0,1 0,0 1,2 0,0 1,-2 10,9-26,0 0,1-1,-1 1,1 0,0 0,0-1,0 1,1 0,-1 0,1-1,0 1,0-1,0 1,1-1,-1 1,1-1,0 0,0 1,0-1,0 0,1 0,-1-1,1 1,0 0,-1-1,1 0,0 1,1-1,-1-1,0 1,0 0,1-1,-1 1,1-1,0 0,-1 0,1-1,0 1,0-1,26 3,0-2,0-1,-1-1,1-2,0-1,0-1,19-7,-19 6,32-19,-49 14</inkml:trace>
  <inkml:trace contextRef="#ctx0" brushRef="#br0" timeOffset="269.984">0 311,'19'5,"31"-3,16-3,1 0,0 0,-7-1,-9 1,-4-4,-5-2,-4 1,-5 1,-2 2,-7 1</inkml:trace>
  <inkml:trace contextRef="#ctx0" brushRef="#br0" timeOffset="769.449">791 424,'14'-1,"0"1,1 0,-1 1,1 1,-1 0,0 1,0 0,0 2,0-1,-1 1,0 1,4 3,-15-8,0 0,-1 0,1 1,-1-1,1 1,-1-1,1 1,-1-1,0 1,0 0,0 0,0-1,0 1,0 0,0 0,-1 0,1 0,-1 0,1 0,-1 0,0 0,0 0,0 0,0 1,0-1,0 0,-1 0,1 0,-1 0,1 0,-1 0,0 0,0 0,1-1,-1 1,-1 0,1 0,0-1,0 1,-1 0,-65 65,56-59,1 1,-33 32,43-40,-1 0,1 0,-1 0,1 0,-1 0,1 0,-1 0,1 0,0 0,0 0,0 0,-1 0,1 0,0 0,0 0,0 0,1 0,-1 0,0 0,0 0,0 0,1 0,-1 0,1 0,-1 0,1 0,-1 0,1 0,-1 0,1 0,0 0,0-1,-1 1,1 0,0-1,0 1,0 0,0-1,0 1,-1-1,1 1,0-1,0 0,0 1,0-1,1 0,-1 0,0 0,0 0,13 4,1-2,-1 0,0-1,0 0,1-1,-1-1,0 0,1-1,-1 0,0-1,10-4,23-3,-23 6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1,'-12'108,"10"-96,0-1,0 1,1 0,0 0,1 0,1 0,0-1,0 1,4 11,-4-19,0 0,1 0,-1 0,1 0,0-1,0 1,0 0,0-1,1 0,0 1,-1-1,1 0,0 0,1 0,-1-1,0 1,1-1,0 0,-1 0,1 0,0 0,0-1,0 0,0 0,0 0,0 0,0 0,1-1,0 1,8-4,-1 0,0-1,0 0,0-1,-1 0,1-1,-1 0,0 0,-1-2,0 1,0-1,-1-1,1 1,-2-2,0 1,0-1,0 0,3-8,5-5,-13 18,0-1,0 1,0-1,1 1,0 0,0 1,0-1,1 1,0 0,-1 0,1 0,1 0,-1 1,0 0,1 0,0 1,0-1,4 0,-6 4,0 0,-1 0,1 1,0 0,0 0,-1 0,1 0,-1 0,0 0,0 1,0 0,0 0,0 0,0 0,-1 0,2 3,12 10,-11-10,0-1,0 0,1 0,0-1,0 0,0 0,0 0,0-1,1 0,0 0,-1-1,1 0,0 0,0 0,1-1,-1 0,0 0,0-1,0 0,1 0,-1-1,0 0,0 0,0-1,0 1,0-2,0 1,0-1,-1 0,5-3,1 0,0-1,0 0,-1-1,0 0,0-1,-1 0,0-1,-1 0,0-1,0 0,-1 0,3-7,-3 2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1,'0'13,"0"105,5-1,8 23,0 85,6-122,-18-101,0 0,0 1,0-1,0 0,0 1,0-1,0 0,1 0,-1 0,1 0,-1 0,1-1,0 1,0 0,0-1,0 1,0-1,0 0,0 1,1-1,-1 0,0 0,1-1,-1 1,0 0,1-1,-1 0,1 1,-1-1,1 0,-1 0,1 0,-1-1,1 1,-1-1,1 1,-1-1,3-1,160-119,-162 120,0 1,1 0,-1 0,0 0,1 0,-1 1,0-1,0 1,1 0,-1 0,0 0,0 0,0 0,0 1,0-1,0 1,-1 0,1 0,0 0,-1 0,0 1,1-1,-1 1,0-1,0 1,0 0,-1-1,1 1,-1 0,1 0,-1 1,0-1,0 0,0 0,-1 0,1 1,-1-1,0 0,0 3,11 23,20 43,-21-54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1 245,'21'-2,"0"-1,0-1,0 0,-1-2,0 0,0-1,0-1,-1-1,0-1,-1 0,0-2,0 0,4-5,-19 15,-1 0,1 0,0-1,-1 1,1-1,-1 0,0 0,0 0,0 0,0 0,-1 0,1 0,-1-1,0 1,0 0,0-1,0 1,-1-1,1 0,-1 1,0-1,0 1,0-1,0 1,-1-1,1 1,-1-1,0 1,0-1,-1 1,1 0,-1-1,1 1,-1 0,0 0,0 0,0 0,-1 1,1-1,-1 0,1 1,-1 0,0 0,-4 1,1 2,0-1,-1 1,1-1,0 2,0-1,0 1,0 0,0 0,0 1,0-1,0 1,1 1,0-1,0 1,0 0,0 0,0 0,1 1,0 0,-1-1,2 2,-2 0,-8 8,1 1,0 0,1 1,1 0,0 1,1 0,1 0,0 1,2 0,0 0,-1 7,7-20,0-1,0 1,0-1,0 1,1-1,0 0,0 1,0-1,0 0,1 1,-1-1,1 0,0 0,0 0,1-1,-1 1,1 0,0-1,0 0,0 1,1-1,-1 0,1-1,-1 1,1-1,0 0,0 1,0-2,0 1,0 0,0-1,1 0,-1 0,1 0,-1 0,0-1,4 0,16 2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1 287,'197'-266,"-172"246,-14 44,-11-11,-1-9,0 1,0 0,0-1,1 1,0 0,0 0,0-1,1 1,0 0,-1 0,2-1,-1 1,0-1,1 1,0-1,0 0,0 1,1-1,-1 0,1 0,0-1,0 1,0-1,1 1,-1-1,1 0,0 0,0-1,0 1,0-1,0 0,1 0,-1 0,3 0,5-2,0-1,0 0,0-1,0-1,-1 1,1-2,-1 0,0 0,0-1,0 0,-1-1,0-1,0 1,0-1,-1-1,0 0,0 0,-1-1,0 0,-1 0,2-4,4-4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5,'29'129,"113"272,-39-127,-102-274,-1-1,0 0,1 1,-1-1,0 0,1 1,-1-1,1 1,-1-1,1 1,-1-1,1 1,0-1,-1 1,1-1,0 1,-1 0,1-1,0 1,-1 0,1-1,0 1,-1 0,1 0,0 0,0 0,-1 0,1 0,0 0,0 0,-1 0,1 0,0 0,0 1,-1-1,1 0,0 0,-1 1,1-1,0 0,-1 1,1-1,0 1,-1-1,1 1,-1-1,1 1,-1-1,1 1,-1 0,0-1,1 1,-1-1,1 1,-1 0,0 0,0-1,0 1,1 0,-1 0,0-1,0 1,0 0,0 0,0-1,0 1,0 0,0-1,-1 1,1 1,71-197,-22 93,-4-1,25-93,-22-15,-45 197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41,'43'0,"34"-4,8-3,-5 1,-12 2,-12 0,-11 2,-9 1,-5 0,-3-3,-2-3,-5 6,-11 3,-7 1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58,'38'-4,"32"-3,9-3,1-2,-9 3,-11 2,-12 3,-3 1,-6 2,-4 1,-3 0,-7 0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6,'-20'23,"0"0,1 1,2 1,0 0,2 1,0 1,2 1,2 0,-8 24,18-47,0 1,0-1,0 0,1 0,-1 0,1 0,0 1,1-1,0 0,-1 0,2 0,-1 0,0 0,1 0,0 0,0 0,1-1,-1 1,1-1,0 0,0 1,0-1,1-1,0 1,-1 0,1-1,1 0,-1 0,0 0,1 0,-1-1,1 0,0 0,0 0,4 1,9 2,1 0,-1-1,1-1,0-1,0 0,0-2,0 0,0-1,0-1,-1-1,1 0,-1-2,1 0,-1-1,0-1,-1 0,0-1,0-1,-1-1,8-6,-17 11,5-1,0-1,-1 0,1-1,-2 0,1 0,-1-1,-1-1,1 0,-2 0,1-1,-1 0,-1 0,0 0,-1-1,0-1,-1 1,0-1,1-5,-8 10,0 0,0 0,-1 0,0 0,0 0,0 1,-1 0,-1 0,1 0,-1 0,0 1,-1-1,1 1,-1 0,0 1,-1 0,1 0,-1 0,0 1,-1 0,1 0,0 1,-1 0,0 0,0 1,-3-1,-129-18,103 21</inkml:trace>
  <inkml:trace contextRef="#ctx0" brushRef="#br0" timeOffset="3630.884">565 35,'0'-5,"-5"-1,-6-1,-6 2,-6 2,-2 1,-3 1,4 5,1 2,-1 1,5 3,9 0,12-2,5-1</inkml:trace>
  <inkml:trace contextRef="#ctx0" brushRef="#br0" timeOffset="4180.932">1 289,'0'-1,"1"0,0 0,0 0,0 0,0 0,1 0,-1 0,0 0,0 0,0 1,1-1,-1 1,0-1,1 1,-1-1,1 1,-1 0,0-1,1 1,-1 0,1 0,-1 0,0 0,1 1,-1-1,1 0,-1 0,0 1,1-1,-1 1,0-1,1 1,0 0,13 2,140-22,-14 3,-1-7,28-12,-2 0,365-54,-431 73,-58 10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396 128,'-11'249,"-46"127,29-276,28-99,-1-1,1 1,-1-1,1 1,-1 0,1-1,0 1,-1 0,1-1,0 1,0 0,-1-1,1 1,0 0,0-1,0 1,0 0,0-1,0 1,0 0,0 0,0-1,0 1,1 0,-1-1,0 1,0 0,1-1,-1 1,0-1,1 1,-1 0,1-1,-1 1,1-1,-1 1,1-1,-1 1,1-1,-1 1,1-1,-1 0,1 1,0-1,-1 0,1 0,0 1,-1-1,1 0,0 0,-1 0,1 0,0 0,0 0,-1 0,1 0,0 0,-1 0,1 0,0 0,-1-1,1 1,0 0,-1 0,1-1,0 1,-1 0,1-1,-1 1,1-1,11-9,0-1</inkml:trace>
  <inkml:trace contextRef="#ctx0" brushRef="#br0" timeOffset="291.078">0 552,'34'-5,"30"-6,9-2,-4 2,-7 3,-11-3,-8 2,-8 1,-4 3,-3-3,-1 0,-1 1,-4-3,-2 1,1 1,-3-2,-4 0</inkml:trace>
  <inkml:trace contextRef="#ctx0" brushRef="#br0" timeOffset="712.68">734 44,'-16'72,"2"0,4 1,1 53,7-103,-1 0,2 0,0 0,2 0,0 0,1 0,2 0,0-1,2 1,0-1,1 0,2-1,0 0,4 6,-10-23,0-1,0 1,0 0,1-1,-1 0,1 1,0-1,0-1,0 1,0-1,1 1,-1-1,1-1,-1 1,1 0,0-1,-1 0,1 0,0-1,0 1,0-1,0 0,0 0,-1-1,1 0,0 0,0 0,0 0,-1 0,1-1,-1 0,1 0,-1 0,0-1,0 0,0 1,0-1,2-3,160-103,-165 108,-1 0,1 0,0 0,0 0,-1 0,1 0,0 1,0-1,0 0,0 0,0 1,0-1,0 1,0-1,1 1,-1-1,0 1,0 0,0-1,0 1,1 0,-1 0,0 0,0 0,0 0,1 0,-1 0,0 0,0 1,0-1,1 0,-1 1,0-1,0 1,0-1,0 1,0 0,0-1,0 1,0 0,0 0,0 0,0 0,-1-1,1 1,0 0,-1 0,1 1,0-1,-1 0,1 0,-9 60,7-56,-1-1,1 0,0 1,0-1,0 1,0 0,1-1,0 1,0-1,0 1,1 0,0-1,-1 1,2-1,-1 1,0-1,2 3,7 7</inkml:trace>
  <inkml:trace contextRef="#ctx0" brushRef="#br0" timeOffset="1359.588">1496 552,'-22'21,"1"1,2 1,0 1,2 0,0 2,2 0,-3 7,17-32,-1 1,1-1,-1 1,1 0,0-1,-1 1,1 0,0 0,0 0,0 0,1 0,-1 0,0 0,1 0,0 0,-1 0,1 1,0-1,0 0,0 0,0 0,0 0,1 0,-1 1,1-1,-1 0,1 0,0 0,0 0,0 0,0 0,0-1,0 1,0 0,1 0,-1-1,1 1,-1-1,1 1,0-1,-1 0,1 0,0 0,0 0,0 0,0 0,0 0,0 0,0-1,2 1,10-5,-1-1,1-1,-1 0,0 0,-1-1,0-1,0 0,0-1,-1 0,0-1,-1 0,1-2,15-12,-16 15,-9 6,1 0,0 0,1 0,-1 1,0-1,1 1,0-1,-1 1,1 0,0 0,0 0,0 0,1 0,-1 1,0 0,0 0,1-1,-1 2,1-1,-1 0,1 1,-1 0,1-1,0 1,-1 1,1-1,-1 1,1-1,-1 1,1 0,-1 0,0 0,2 1,22 40,-26-39,0 1,0-1,1 0,-1 0,1 0,-1 0,1 0,0 0,0 0,1 0,-1-1,0 1,1-1,0 0,-1 0,1 0,0 0,0 0,0-1,0 1,1-1,-1 0,0 0,1 0,-1 0,0 0,1-1,-1 0,1 1,1-1,12-6,-1-1,0-1,0 0,0 0,-1-2,-1 0,1-1,-2 0,1-1,-2-1,0 0,0 0,-1-1,-1-1,0 0,3-8,8-10,-2 0,-1-1,-1-1,-2-1,-2-1,-1 1,-2-2,4-31,-9 47,-2 10,1-1,-2-1,0 1,0 0,-1 0,-1-1,0 1,-1 0,0-1,-1 1,0 0,-4-8,6 19,0 1,0 0,-1 0,1 0,-1 0,1 0,-1 0,1-1,-1 1,0 0,0 0,1 1,-1-1,0 0,0 0,0 0,0 0,0 1,0-1,0 1,0-1,0 0,0 1,0 0,-1-1,1 1,0 0,0-1,0 1,-1 0,1 0,0 0,0 0,0 0,-1 0,1 1,0-1,0 0,0 1,-1-1,1 1,0-1,0 1,0-1,0 1,0 0,0-1,0 1,0 0,0 0,1 0,-1 0,0 0,-34 57,25-22,1 0,1 0,2 1,2 0,1 0,2 0,2 1,1-1,5 22,4 3,-7-33,0 1,3-1,0 0,2 0,1-1,1 0,10 18,-13-36,-1-4</inkml:trace>
  <inkml:trace contextRef="#ctx0" brushRef="#br0" timeOffset="1610.081">1835 411,'29'-5,"47"-6,21-1,4-4,-7 1,-13 3,-12 4,-7-2,-10 1,-9 2,-7 2,-5 2,-7 1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4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170 227,'116'13,"40"-3,82-34,-159 24,-79 1</inkml:trace>
  <inkml:trace contextRef="#ctx0" brushRef="#br0" timeOffset="265.38">1 537,'38'5,"37"-4,10-1,-4-1,-6-5,-12-2,-11 1,-10 1,-7 2,-5 2,-3-4,-6-1</inkml:trace>
  <inkml:trace contextRef="#ctx0" brushRef="#br0" timeOffset="797.033">282 1,'243'82,"-199"-68,-22-8,1 1,-1 1,0 0,-1 2,0 1,0 1,-1 0,-1 2,8 6,-22-14,0-1,0 1,-1 0,1 0,-1 1,-1-1,1 1,-1 0,-1 0,1 0,-1 0,0 1,-1-1,0 0,0 1,0-1,-1 1,0-1,-1 1,1-1,-1 1,-1-1,0 0,0 1,0-1,-1 0,0 0,-4 6,-12 16,-2-2,-1 0,-1-1,-1-1,-1-1,-1-2,-2 0,-6 2,-171 113,171-93,23-22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0,'5'101,"5"0,14 59,-7-50,13 98,-3-102,-27-105,0-1,1 1,-1 0,0-1,0 1,1-1,-1 1,0-1,1 1,-1-1,0 1,1-1,-1 1,1-1,-1 1,1-1,-1 0,1 1,-1-1,1 0,-1 0,1 1,0-1,-1 0,1 0,-1 0,1 0,0 0,-1 1,1-1,0 0,-1-1,1 1,-1 0,1 0,0 0,-1 0,1 0,-1-1,1 1,0 0,-1 0,1-1,-1 1,1 0,-1-1,1 1,-1-1,0 1,1-1,-1 1,1-1,-1 1,0-1,1 1,-1-1,0 0,21-38,-18 32,154-387,-85 183,-69 187</inkml:trace>
  <inkml:trace contextRef="#ctx0" brushRef="#br0" timeOffset="271.344">621 621,'-4'34,"-3"15,1 5,1-3,2-9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1 255,'29'0,"28"-5,10-1,-2 0,-2 1,-7 2,-9 0,-7-3,-6-1,-3 1,-3 1,-1 2,-5 1</inkml:trace>
  <inkml:trace contextRef="#ctx0" brushRef="#br0" timeOffset="245.001">199 1,'10'38,"3"28,-1 7,-2-5,-3-8,-8-10,-3-8,-1-7,5-10,2-3,2-7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452 143,'0'569,"0"-559,0-1,-1 1,-1 0,1 0,-1-1,-1 1,0-1,0 0,-1 1,-4 5,-2 0</inkml:trace>
  <inkml:trace contextRef="#ctx0" brushRef="#br0" timeOffset="302.827">1 200,'43'-14,"43"-10,17-6,0 3,-8 1,-11 5,-9 6,-8 0,-11 4,-10 3,-8 2,-6 4,-8 6,-8 7,-7 2</inkml:trace>
  <inkml:trace contextRef="#ctx0" brushRef="#br0" timeOffset="767.594">1016 623,'-4'10,"-3"17,1 9,1 4,-3-6,-1-4,2-1,2-2,1 0,2 0,1-10,1-7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34,'0'109,"5"-1,4 1,13 39,16 16,-22-99,-16-64,0-1,0 1,0-1,1 1,-1 0,0-1,1 1,-1-1,0 1,1-1,-1 0,1 1,-1-1,1 1,-1-1,1 0,-1 1,1-1,-1 0,1 1,-1-1,1 0,0 0,-1 0,1 0,-1 0,1 1,0-1,-1 0,1 0,0 0,-1-1,1 1,-1 0,1 0,0 0,-1 0,1 0,-1-1,1 1,-1 0,1-1,-1 1,1 0,-1-1,1 1,-1-1,1 1,-1 0,1-1,-1 1,0-1,1 0,-1 1,0-1,0 1,1-1,-1 1,0-1,0 0,0 1,0-1,0 1,21-42,-20 39,54-139,-30 74,2 1,3 1,3 1,24-33,46-65,-94 142</inkml:trace>
  <inkml:trace contextRef="#ctx0" brushRef="#br0" timeOffset="451.379">480 598,'165'-32,"-165"32,1 0,0 0,0 0,0 0,-1 0,1 0,0 0,0 0,-1 0,1 0,0 0,0 0,-1 1,1-1,0 0,-1 0,1 1,0-1,-1 1,1-1,0 1,-1-1,1 1,-1-1,1 1,-1-1,1 1,-1 0,1-1,-1 1,0 0,1-1,-1 1,0 0,0-1,1 1,-1 0,0 0,0-1,0 1,0 0,0 0,0-1,0 1,0 0,0 0,-1-1,1 1,0 0,0 0,-1-1,1 1,0 0,-1-1,1 1,-1 0,1-1,-1 1,1-1,-1 1,1 0,-32 39,31-39,-11 12,-49 65,59-75,1 0,-1 0,1 0,0 0,0 0,1 0,-1 0,1 1,0-1,-1 0,1 0,1 1,-1-1,0 0,1 0,-1 0,1 0,0 0,0 1,1-1,-1-1,0 1,1 0,0 0,0-1,0 1,0 0,2 1,5 2,1-1,0 0,1 0,-1-1,1 0,0-1,0 0,1-1,-1 0,0 0,1-1,-1-1,0 0,1-1,-1 0,1-1,-1 0,0 0,0-2,0 1,-1-1,2-1,72-24,-59 23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1 283,'53'0,"22"0,3 0,-7 0,-10 0,-12 0,-8 0,-7 0,-4 0,-8-5,-7-2</inkml:trace>
  <inkml:trace contextRef="#ctx0" brushRef="#br0" timeOffset="255.112">284 0,'-5'38,"-2"28,1 7,1-5,6-8,4-10,0-8,4-7,1-5,-2-2,3-6,0-2,-2 0,-3-3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0 428,'24'0,"17"0,8 0,-2 0,-2 0,-5 0,-4 0,-4 0,-2 0,-1 0,-2-5,1-1,-1 0,0 1,1 2,0 1,-5 0</inkml:trace>
  <inkml:trace contextRef="#ctx0" brushRef="#br0" timeOffset="225.971">0 711,'39'0,"31"0,14 0,-3 0,-10 0,-13 0,-11 0,-14 0</inkml:trace>
  <inkml:trace contextRef="#ctx0" brushRef="#br0" timeOffset="1346.39">1242 33,'0'34,"0"25,0 12,0-1,0-7,0-11,0-8,0-7,0-6,0-2,0-2,0-1,0 1,0-1,-5-3,-1-7</inkml:trace>
  <inkml:trace contextRef="#ctx0" brushRef="#br0" timeOffset="1596.588">790 146,'48'-14,"40"-10,15-1,-1 4,-8 1,-16 4,-10 4,-13 4,-11 4,-8 3,-5 5,-8 3</inkml:trace>
  <inkml:trace contextRef="#ctx0" brushRef="#br0" timeOffset="2066.416">1552 428,'212'79,"-210"-78,1 0,-1 0,1 1,-1-1,0 1,0 0,1 0,-1-1,0 1,-1 1,1-1,0 0,-1 0,1 1,-1-1,0 1,1-1,-1 1,-1 0,1-1,0 1,-1 0,1 0,-1-1,0 1,0 0,0 0,0-1,0 1,-1 0,1 0,-1 0,0-1,1 1,-1-1,-1 1,1 0,0-1,-1 0,1 1,-1-1,0 0,1 0,-1 0,0 0,-1 0,1 0,-2 1,-196 139,199-142,0 1,0 0,0-1,0 1,0 0,0 0,0 0,0 0,1 0,-1 0,0 0,1 0,-1 0,0 0,1 1,-1-1,1 0,0 0,-1 0,1 1,0-1,0 0,0 0,0 1,0-1,0 0,0 1,0-1,0 0,1 0,-1 1,1-1,-1 0,1 0,-1 0,1 0,-1 0,1 1,0-1,0 0,0-1,-1 1,1 0,0 0,0 0,0 0,0-1,1 1,-1 0,0-1,0 1,0-1,0 1,1-1,0 0,74 11,-46-13,-1-2,1 0,-1-3,0 0,21-9,-42 13,16-4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3.5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1835,'112'-191,"8"5,9 5,7 7,43-35,-8 34,-57 59,88-114,-196 221,-1 5,-1 0,-1-1,1 0,-1 0,0 0,0 0,0-1,-1 1,1-1,-1 1,-1-1,1 0,0-3,-3 8,0 0,-1 0,1 0,0 1,0-1,0 0,0 1,-1-1,1 1,0-1,0 1,-1 0,1 0,0-1,-1 1,1 0,-1 0,1 0,0 0,-1 1,1-1,0 0,-1 0,1 1,0-1,0 1,-1-1,1 1,0 0,0-1,0 1,0 0,0 0,0 0,0 0,0 0,0 0,0 0,0 0,1 0,-1 1,-33 22,0-2,-1-1,-1-1,-1-2,-4-1,-84 36,124-53,0 0,-1 0,1 0,0 1,0-1,0 1,0-1,0 1,0-1,0 1,0-1,0 1,0 0,0 0,0 0,0-1,0 1,1 0,-1 0,0 0,1 0,-1 0,1 0,-1 0,1 1,-1-1,1 0,0 0,-1 0,1 0,0 1,0-1,0 0,0 0,0 0,0 1,1-1,-1 0,0 0,0 0,1 0,-1 0,1 0,-1 1,1-1,-1 0,1 0,0 0,0-1,-1 1,1 0,0 0,0 0,1 0,58 42,-54-40,28 16,4 2,0 2,-2 1,0 2,13 13,-48-38,-1 0,0 0,1 1,0-1,-1 0,1 0,0 0,-1 0,1 0,0 0,0 0,0 0,0 0,0-1,0 1,0 0,0 0,0-1,1 1,-1-1,0 1,0-1,1 1,-1-1,0 0,0 0,1 0,-1 0,0 0,1 0,-1 0,0 0,1 0,-1 0,0-1,0 1,1 0,-1-1,0 0,0 1,0-1,0 1,0-1,0 0,0 0,0 0,0 0,0 0,0 0,2-13,-1 0,0-1,-1 1,-1-1,0 0,-1 1,-1-1,0 1,-1 0,0 0,-1 0,-3-4,2 2,0 1,-2 0,0 0,0 1,-2 0,1 0,-2 1,-4-5,11 13,-2 0,1 0,0 1,-1-1,0 1,0 0,0 0,-1 1,1-1,-1 1,0 1,0-1,0 1,0 0,0 0,-1 1,1 0,-1 0,1 0,0 1,-1 0,-1 0,-10 4</inkml:trace>
  <inkml:trace contextRef="#ctx0" brushRef="#br0" timeOffset="374.912">1694 1,'-16'4,"0"2,1 0,0 1,0 1,1 0,0 1,0 0,1 1,0 1,1 0,0 1,1 0,0 0,1 2,0-1,1 1,1 0,0 1,1 0,1 0,-1 4,5-10,1-1,0 1,1-1,-1 1,2 0,-1-1,1 1,1 0,0-1,0 1,0-1,1 0,0 0,1 0,0 0,0-1,0 1,1-1,1 0,-1 0,2 0,2 4,1-1,0 0,1 0,0-1,0-1,1 0,0-1,1 0,-1 0,1-2,1 1,9 1,-3-4,0-1,0-1,1 0,-1-2,0-1,0 0,1-1,-2-1,1-1,0-1,-1-1,0 0,-1-2,1 0,-2-1,1 0,-2-2,1 0,-2-1,1 0,-2-2,10-10,-18 19,0 1,-1-1,0 0,0 0,0 0,0-1,-1 0,0 1,-1-2,1 1,-2 0,1-1,-1 1,0-1,0 0,-1 0,0 1,0-1,-1 0,0 0,-1 0,1 0,-2 0,1 0,-1 1,0-1,-1 0,1 1,-2 0,1-1,-1 1,0 1,-2-4,-5 0,-1 1,0 0,-1 0,1 1,-1 1,-1 0,0 1,0 1,0 0,0 1,-1 0,1 1,-1 0,-13 1,-13-3</inkml:trace>
  <inkml:trace contextRef="#ctx0" brushRef="#br0" timeOffset="716.985">1185 227,'33'-8,"1"2,0 2,-1 1,1 1,0 2,0 2,0 1,2 1,-18-2,280 12,82-14,-141-2,-35 2,-163 16,-30-4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9.9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1753,'88'-169,"-39"101,59-82,82-84,122-120,64-86,-333 370,-62 77,-301 155,235-142,85-20,1 0,-1 0,0 0,1 0,-1 0,0 0,1 0,-1 0,0 1,1-1,-1 0,0 0,1 0,-1 0,0 1,1-1,-1 0,0 0,0 1,1-1,-1 0,0 1,0-1,0 0,1 1,-1-1,0 0,0 1,0-1,0 0,0 1,0-1,0 0,0 1,0-1,0 0,0 1,0-1,0 1,0-1,0 0,0 1,0-1,0 0,0 1,0-1,-1 0,1 1,0-1,0 0,0 1,-1-1,1 0,0 0,0 1,-1-1,1 0,0 0,-1 0,1 1,0-1,-1 0,1 0,0 0,-1 0,1 0,35 17,-30-15,64 26,-36-16,0 1,-1 3,-1 0,27 19,38 28,-95-62,-1-1,1 1,-1-1,1 0,0 1,-1-1,1 0,0 0,0 1,-1-1,1 0,0 0,-1 0,1 0,0 0,0 0,-1 0,1 0,0 0,-1-1,1 1,0 0,-1 0,1-1,0 1,-1 0,1-1,0 1,-1 0,1-1,-1 1,1-1,-1 1,1-1,-1 0,1 1,-1-1,1 1,-1-1,0 0,1 1,-1-1,0 0,0 1,0-1,1 0,-1 1,0-1,0 0,0 0,0 1,0-1,0 0,0 0,-1 1,1-1,0 0,0 1,0-1,-1 0,1 0,-2-52,-1 26,-2 0,0 0,-2 0,-1 1,-1 0,-1 0,-13-22,-58-86,64 125,13 15</inkml:trace>
  <inkml:trace contextRef="#ctx0" brushRef="#br0" timeOffset="372.435">1835 31,'-39'5,"0"2,0 2,1 1,0 2,-12 7,41-17,0 2,1 0,-1 0,1 0,0 1,1 0,-1 0,1 1,0 0,0 1,1-1,0 1,0 0,1 1,-1 0,2-1,-1 2,1-1,0 0,1 1,0 0,0 0,1 0,0 0,1 0,0 0,0 0,1 0,0 1,1-1,0 0,0 0,1 0,0 0,1 0,2 5,-1-6,1 0,0-1,1 1,0-1,0-1,0 1,1-1,0 0,0 0,1-1,0 0,0 0,0-1,0 0,0-1,1 1,0-2,0 1,5 0,7 1,0-1,0-1,0-1,0-1,0-1,0-1,0 0,3-2,-10 0,0 0,0-1,0 0,-1-1,1 0,-1-1,-1-1,0 0,0-1,0 0,-1-1,0 0,-1-1,0 0,-1 0,-1-1,1 0,-2-1,0 0,0 0,-1-1,-1 1,0-1,-1-1,0 1,-2 0,1-1,-2 0,0 1,0-9,-2 17,0-1,-1 0,1 1,-1-1,0 1,-1-1,0 1,0 0,0 0,-1 0,1 1,-2-1,1 1,0 0,-1 0,0 0,0 1,0 0,-1 0,0 0,1 0,-1 1,-1 0,1 0,0 1,-3-1,-15-3</inkml:trace>
  <inkml:trace contextRef="#ctx0" brushRef="#br0" timeOffset="704.866">1214 172,'116'20,"-86"-19,192 9,107-14,108-24,-331 23,-89-1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113 227,'59'21,"176"-15,69-34,-171 33,-116 2</inkml:trace>
  <inkml:trace contextRef="#ctx0" brushRef="#br0" timeOffset="281.604">1 481,'43'0,"43"0,12 0,-6 0,-14 0,-16 0,-13 0,-10 0,-7 0,-4 0,-2 0,-1 0,0 0,1 0,1-5,-5-1</inkml:trace>
  <inkml:trace contextRef="#ctx0" brushRef="#br0" timeOffset="746.744">480 1,'51'44,"138"39,-88-45,-9 23,-90-59,0 1,0-1,0 1,0 0,0-1,0 1,-1 0,0 0,1 0,-1 1,0-1,-1 0,1 0,0 0,-1 1,0-1,0 0,0 1,0-1,0 0,-1 1,1-1,-1 0,0 0,0 0,0 0,-1 0,1 0,-1 0,1 0,-1 0,-1 0,-9 12,-2 0,1-1,-2-1,0 0,-1-1,0 0,0-2,-18 9,-24 18,3-3,39-26,0 1,0 1,1 0,0 0,1 2,0 0,1 1,1 0,0 0,0 2,1-1,1 2,1-1,0 2,2 5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8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0,2 0,1 0,0 0,0 0,-1 0,0 0,0 0,-1 0,1 0,-1 0,0 0,-5 5,-10 1,-9 0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0 368,'53'-5,"27"-2,5 1,-8 1,-12 2,-12 0,-10 2,-8 1,-5 5,-7 1</inkml:trace>
  <inkml:trace contextRef="#ctx0" brushRef="#br0" timeOffset="216.925">29 678,'43'-5,"34"-1,13 0,-4-4,-12 0,-13 2,-8 2,-8 2,-7 2,-5 1,-8 1</inkml:trace>
  <inkml:trace contextRef="#ctx0" brushRef="#br0" timeOffset="579.353">1270 1,'-28'359,"29"-68,-13-239,6-52</inkml:trace>
  <inkml:trace contextRef="#ctx0" brushRef="#br0" timeOffset="828.473">876 1,'38'0,"37"0,15 0,-2 0,-8 0,-7 0,-11 0,-7 0,-8 0,-2 0,-4 0,-4 0,-4 0,-2 0,-8 0</inkml:trace>
  <inkml:trace contextRef="#ctx0" brushRef="#br0" timeOffset="1435.196">1581 481,'31'0,"-8"-2,0 2,0 1,0 1,-1 0,1 2,-1 1,15 5,-36-10,0 0,1 0,-1 1,0-1,0 0,0 1,0-1,0 1,0 0,0-1,0 1,0 0,0 0,0-1,0 1,-1 0,1 0,0 0,0 0,-1 0,1 0,-1 0,1 0,-1 0,1 0,-1 1,0-1,0 0,1 0,-1 0,0 0,0 1,0-1,0 0,0 0,-1 0,1 1,0-1,0 0,-1 0,1 0,-1 0,1 0,-1 0,1 0,-1 0,0 0,0 0,1 0,-1 0,0 0,0 0,0-1,0 1,-56 43,54-42,-6 3,-1 0,2 1,-1 1,1-1,0 1,0 1,1 0,-1 0,2 0,0 1,0-1,0 2,1-1,0 0,1 1,-3 8,7-15,0 0,0 0,1-1,-1 1,1 0,-1-1,1 1,0 0,0-1,0 1,1-1,-1 0,0 1,1-1,0 0,-1 0,1 0,0 0,0 0,0 0,0 0,0-1,1 1,-1-1,1 1,-1-1,1 0,-1 0,1 0,0 0,83 16,10-38,-75 17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1 120,'0'0,"1"-1,-1 1,0 0,1 0,-1-1,1 1,-1 0,1 0,-1 0,1 0,-1 0,0 0,1 0,-1-1,1 1,-1 1,1-1,-1 0,1 0,-1 0,1 0,-1 0,1 0,-1 0,1 1,-1-1,0 0,1 0,-1 1,1-1,-1 0,0 1,1-1,-1 0,0 1,1-1,-1 0,0 1,0-1,1 1,-1-1,0 0,0 1,0-1,0 1,0-1,1 1,-1-1,0 1,0-1,0 1,0-1,0 1,0-1,-1 1,1-1,0 1,0-1,0 0,0 1,124 484,-76-320,-48-164,-1 0,1-1,0 1,1 0,-1 0,0 0,0 0,0-1,0 1,1 0,-1 0,0 0,0-1,1 1,-1 0,1-1,-1 1,1 0,-1-1,1 1,-1 0,1-1,0 1,-1-1,1 1,0-1,-1 1,1-1,0 0,0 1,0-1,-1 0,1 0,0 1,0-1,0 0,-1 0,1 0,0 0,0 0,0 0,0 0,-1-1,1 1,0 0,0 0,0 0,-1-1,1 1,0-1,0 1,-1 0,1-1,0 1,-1-1,1 0,-1 1,1-1,-1 1,1-1,-1 0,1 1,-1-1,1 0,-1 0,52-155,-17 55,12-34,-6-2,2-36,-33 93,-10 69</inkml:trace>
  <inkml:trace contextRef="#ctx0" brushRef="#br0" timeOffset="286.055">706 599,'-10'34,"-3"15,1 5,2-2,8-10,5-13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0 122,'8'177,"29"166,-26-256,17 74,-28-157,0-1,1 1,-1-1,1 1,0-1,0 0,0 1,1-1,-1 0,1 0,0 0,0 0,0 0,0 0,0-1,0 1,1-1,-1 1,1-1,2 2,27-42,-11-3,30-58,-4-1,10-42,98-323,-137 409,-12 42</inkml:trace>
  <inkml:trace contextRef="#ctx0" brushRef="#br0" timeOffset="464.047">677 715,'5'4,"1"8,0 5,-1 5,-1 4,-7-3,-2-1,-1 2,2 0,0 2,2 1,0-5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6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23 215,'0'686,"-23"-521,24-165,-1 0,1-1,-1 1,0 0,1 0,-1 0,1 0,-1 0,1 0,-1 0,0 0,1 0,-1 1,1-1,-1 0,1 0,-1 0,0 0,1 0,-1 1,1-1,-1 0,0 0,1 1,-1-1,0 0,0 1,1-1,-1 0,0 1,1-1,-1 1,0-1,0 0,0 1,0-1,1 1,-1-1,0 0,0 1,0-1,0 1,0-1,0 1,0-1,0 0,0 1,0-1,0 1,0-1,-1 1,1-1,0 0,0 1,0-1,-1 1,1-1,0 0,0 1,-1-1,1 0,0 1,-1-1,31-31,-21 20,27-25,2 1,1 2,1 1,2 3,1 1,1 2,1 2,1 3,41-14,-83 32,2 1,-1-1,0 1,0 0,1 0,-1 1,1-1,-1 1,1 0,-1 1,1-1,0 1,-1 1,1-1,0 1,-1 0,1 0,-1 0,1 1,-1 0,1 0,-1 0,0 1,0-1,0 1,-1 1,1-1,-1 1,0-1,0 1,0 1,0-1,0 1,-2 0,1 1,-1-1,-1 1,1 0,-1 0,0-1,0 1,-1 0,1 0,-1 0,-1 0,1 0,-1 0,0 0,0-1,-1 1,0 0,0-1,0 1,-1-1,1 0,-1 1,-1-1,-2 3,-99 108,87-100,-1-1,0-1,-1-1,-1-1,0 0,0-2,-1 0,-1-2,0 0,0-1,0-2,-1 0,1-2,-1 0,0-2,0 0,-6-2,26 0,0 1,0-1,0 0,1 0,-1 0,0 0,0-1,1 0,-1 1,1-1,0-1,0 1,-1 0,1-1,1 1,-1-1,0 0,1 0,-1 0,1-1,0 1,0 0,0-1,1 1,-1-1,1 0,0 1,0-1,0 0,0 0,0-2,-1-18</inkml:trace>
  <inkml:trace contextRef="#ctx0" brushRef="#br0" timeOffset="786.996">1010 920,'-1'1,"0"0,0 0,0 1,-1-1,1 0,0 1,1-1,-1 1,0-1,0 1,1 0,-1-1,1 1,-1 0,1-1,0 1,0 0,-1-1,1 1,0 0,1-1,-1 1,0 0,0 0,1-1,-1 1,1-1,-1 1,1 0,0-1,0 1,0-1,0 1,0-1,0 0,0 1,0-1,0 0,0 0,1 0,-1 0,1 0,-1 0,1 0,-1 0,1-1,-1 1,1-1,0 1,-1-1,1 1,0-1,-1 0,1 0,0 0,0 0,16-4,-1-1,-1-1,1 0,-1-2,0 1,-1-2,0 0,0-1,4-5,15-7,-20 12,-14 8,1 1,0-1,1 1,-1-1,0 1,0-1,1 1,-1 0,1 0,-1 0,1-1,-1 1,1 1,0-1,-1 0,1 0,0 1,0-1,0 1,0-1,-1 1,1 0,0 0,0 0,0 0,0 0,0 0,0 0,0 1,-1-1,1 1,0-1,0 1,0 0,-1 0,1-1,0 1,-1 0,1 1,-1-1,1 0,0 2,1 6,1 0,0 0,0-1,1 1,0-1,0 0,1 0,0-1,1 0,-1 0,1 0,1-1,-1 0,1 0,0-1,0 0,8 4,-12-8,7 3,0 0,1 0,-1-1,1-1,0 0,0 0,0-2,0 1,0-1,0-1,0 0,0-1,0 0,0-1,2-1,18-14,-1-1,0-2,-2-1,0-1,-2-2,0-1,-2 0,-1-2,-1-1,-2-1,0-1,-3-1,11-24,-3 12,-2-1,-1-2,-4 0,-1-1,-2-1,-2 0,-3-1,-1-1,-1-25,-8 69,0 0,0 0,-1 0,0 0,-1 0,0 0,0 0,0 0,-1 0,0 0,0 1,0-1,-1 0,0 1,-4-5,7 11,-1-1,0 0,1 1,-1 0,0-1,1 1,-1-1,0 1,0 0,1-1,-1 1,0 0,0 0,0 0,0 0,1 0,-1 0,0 0,0 0,0 0,0 0,1 0,-1 0,0 1,0-1,1 0,-1 1,0-1,0 0,1 1,-1-1,0 1,1-1,-1 1,0-1,1 1,-1 0,1-1,-1 1,1 0,-1-1,1 1,0 0,-1 0,1-1,0 1,0 0,-1 0,1 0,0-1,0 1,0 0,-16 48,15-47,-7 46,2 0,2 0,2 0,4 46,0-28,29 175,-10-123,-16 79,-5-195,0-1,0 1,0 0,0 0,0-1,-1 1,1 0,0 0,-1-1,1 1,-1-1,0 1,0 0,0-1,1 1,-1-1,0 0,-1 1,1-1,0 0,0 1,-1-1,1 0,0 0,-1 0,1 0,-1-1,0 1,1 0,-1-1,1 1,-1-1,0 1,0-1,1 0,-1 1,0-1,1 0,-1 0,0-1,0 1,1 0,-1 0,0-1,1 1,-1-1,0 0,1 1,-1-1,1 0,-1 0,1 0,-1 0,1 0,0 0,-1 0,1-1,0 1,0 0,0-1,0 1,0-1,0 0,-48-72,39 49</inkml:trace>
  <inkml:trace contextRef="#ctx0" brushRef="#br0" timeOffset="1018.324">1688 525,'48'0,"39"0,11 0,-3 0,-7 0,-9 0,-9-5,-6-1,-5 0,-7 1,-4 1,-9 2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9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0 540,'509'0,"-485"0</inkml:trace>
  <inkml:trace contextRef="#ctx0" brushRef="#br0" timeOffset="246.58">57 822,'38'9,"27"0,8-4,1-1,-8-2,-10-1,-10-5,-7-3,-12 0</inkml:trace>
  <inkml:trace contextRef="#ctx0" brushRef="#br0" timeOffset="1550.149">875 964,'-13'27,"13"-28,0 1,0 0,0-1,0 1,0 0,0-1,0 1,0 0,0 0,-1-1,1 1,0 0,0-1,0 1,0 0,-1 0,1-1,0 1,0 0,0 0,-1-1,1 1,0 0,0 0,-1 0,1-1,0 1,0 0,-1 0,1 0,0 0,-1 0,1 0,0 0,-1 0,1 0,0 0,-1 0,1 0,0 0,-1 0,1 0,0 0,0 0,-1 0,1 0,0 0,-1 0,1 0,0 1,-1-1,3-18,1 1,0-1,1 1,0 0,2 0,0 1,1 0,0 0,1 0,5-6,4-6,1 1,1 0,1 2,1 0,1 1,1 1,1 1,2 1,12-7,-37 27,0-1,0 1,1 0,-1-1,0 1,1 0,-1 0,0 0,1 0,0 0,-1 0,1 1,-1-1,1 1,0-1,0 1,-1-1,1 1,0 0,0 0,-1 0,1 0,0 0,0 0,-1 0,1 1,0-1,0 1,-1-1,1 1,0 0,-1-1,1 1,-1 0,1 0,-1 0,1 0,-1 0,0 1,0-1,1 0,-1 1,0-1,0 1,0-1,-1 1,1-1,0 1,0 0,-1-1,1 1,-1 0,0 0,1-1,-1 2,2 18,-1 1,-1-1,-1 1,0-1,-2 0,-1 1,-6 19,8-30,3 46,-1-56,1 0,-1 1,1-1,-1 0,1 0,-1-1,1 1,0 0,0 0,-1 0,1 0,0 0,0-1,0 1,0 0,0-1,0 1,0-1,0 1,0-1,0 1,0-1,0 0,0 0,0 1,0-1,1 0,-1 0,0 0,0 0,0 0,0 0,0-1,1 1,-1 0,0 0,0-1,0 1,0-1,0 1,0-1,0 0,0 1,0-1,0 0,-1 1,1-1,0-1,150-120,-73 49,101-78,-179 150,1 0,0 1,-1-1,1 0,0 0,0 1,-1-1,1 1,0-1,0 1,0-1,0 1,0-1,-1 1,1 0,0-1,0 1,0 0,0 0,0 0,0 0,0 0,0 0,0 0,0 0,0 0,0 0,0 0,0 1,0-1,0 0,0 1,0-1,0 1,0-1,-1 1,1-1,0 1,0 0,-1-1,1 1,0 0,-1 0,1-1,0 1,-1 0,0 0,1 0,-1 0,1 0,-1 0,0 0,0 0,1 0,-1 0,0 0,0 0,0 0,-7 60,-17 3,-15 74,39-136,1 1,-1 0,0-1,1 1,0 0,-1-1,1 1,0-1,1 1,-1-1,0 1,1-1,-1 0,1 0,0 0,-1 0,1 0,0 0,0 0,1 0,-1-1,0 1,1-1,-1 0,0 0,1 0,-1 0,1 0,0 0,-1-1,1 1,0-1,-1 1,1-1,0 0,0 0,-1-1,1 1,0 0,-1-1,1 0,0 0,-1 0,1 0,-1 0,2-1,20-4</inkml:trace>
  <inkml:trace contextRef="#ctx0" brushRef="#br0" timeOffset="4863.167">2342 511,'-9'-3,"-1"0,0 1,0 0,1 0,-2 1,1 0,0 1,0 0,0 0,0 1,0 1,0 0,0 0,0 1,1 0,-1 1,1 0,0 0,0 1,0 0,1 0,0 1,0 1,0-1,1 1,0 0,0 1,1 0,-1 0,2 0,-1 1,1 0,1 0,0 0,0 0,1 1,0-1,0 1,1 0,1 0,-1 0,2 0,-1 0,1 2,0-9,1 0,-1 1,0-1,1 0,0 1,-1-1,1 0,1 0,-1 0,0 1,1-1,-1-1,1 1,0 0,0 0,0-1,1 1,-1-1,0 1,1-1,0 0,-1 0,1 0,0-1,0 1,0-1,0 1,0-1,1 0,-1 0,0-1,1 1,-1-1,1 1,5-1,-1 1,0-1,1-1,-1 0,0 0,1 0,-1-1,0 0,0-1,0 0,-1 0,1-1,2-1,16-13,-1-2,0 0,-2-2,0 0,3-7,8-6,57-59,-88 94,-1 0,0 0,0 0,1 1,-1-1,0 0,0 1,0-1,1 1,-1 0,0 0,0 0,0 0,0 0,0 0,-1 0,1 1,0-1,-1 1,1-1,0 1,-1 0,0 0,1-1,-1 1,0 0,0 0,0 0,0 0,-1 1,1-1,0 0,-1 0,0 0,1 1,-1-1,0 0,0 0,0 0,0 1,-1-1,1 0,-1 0,0 3,4 12,36 216,-33-176,-1-1,-3 1,-6 51,5-96,-2 1,0-1,0 0,-1 0,0-1,-1 1,-1 0,0-1,0 0,-1 0,-1 0,0 0,0-1,-1 0,0 0,-1-1,0 0,0 0,-1-1,0 0,-1-1,0 1,0-2,0 0,-1 0,0-1,0 0,0-1,-1 0,1-1,-1 0,0-1,-9 1,18-3,0 0,-1 0,1-1,0 1,0-1,0 0,0 0,0 0,0 0,0-1,0 1,0-1,1 0,-1 0,1 0,-1 0,1 0,0 0,-1-1,1 1,0-1,1 1,-1-1,0 0,1 0,0 1,-1-1,1 0,0-1,1 1,-1-2,-1-4,1 1,0-1,0 1,1-1,0 1,1 0,0-1,0 1,1-1,0 1,2-4,7-12,1 1,2 0,0 1,1 0,1 1,1 1,1 1,1 0,0 2,1 0,1 1,1 1,0 1,13-6,64-17,-82 38</inkml:trace>
  <inkml:trace contextRef="#ctx0" brushRef="#br0" timeOffset="7561.413">3105 258,'24'314,"-24"-267,-3 1,-2-1,-1-1,-3 1,-3 5,-6 25,15-56,-1-1,-1 1,-1-1,0-1,-2 1,0-1,-8 11,6-15</inkml:trace>
  <inkml:trace contextRef="#ctx0" brushRef="#br0" timeOffset="8096.58">2851 371,'49'-19,"0"3,1 2,0 2,1 3,1 1,4 3,-26 0,0 2,1 1,0 1,-1 2,1 1,-1 1,1 2,-1 1,-1 1,1 1,1 3,-28-10,0 1,0-1,-1 1,1 0,-1 0,0 0,1 0,-1 0,0 0,0 0,0 1,0-1,-1 1,1 0,-1-1,1 1,-1 0,0 0,0 0,0 0,-1 0,1 0,-1 0,1 0,-1 0,0 0,0 0,-1 0,1 1,-1-1,1 0,-1 0,0 0,0-1,0 1,0 0,-1 0,1 0,-1-1,0 1,0-1,0 0,0 1,0-1,0 0,-1 0,0 1,-32 29,-1-1,-2-2,-1-2,-1-1,-1-2,-2-2,-13 4,44-21,0 1,0 0,1 1,0 0,0 0,1 1,0 1,-6 5,15-10,1 0,-1 0,1 0,0 0,0 0,0 0,1 0,-1 0,1 0,0 0,0 0,0 0,1-1,-1 1,1 0,0-1,0 0,0 1,1-1,-1 0,1 0,0 0,0 0,0-1,0 1,0-1,0 1,1-1,-1 0,1-1,-1 1,3 0,1 3,242 183,-222-144,14 9,-24-47</inkml:trace>
  <inkml:trace contextRef="#ctx0" brushRef="#br0" timeOffset="8594.908">4261 314,'-19'9,"1"1,-1 1,2 0,-1 1,2 1,0 1,0 0,1 1,1 1,1 0,0 1,1 1,1-1,0 2,2 0,0 0,-3 11,11-25,0 0,1 0,-1 0,1 1,0-1,1 0,-1 0,1 0,0 0,0 0,1 0,-1-1,1 1,0 0,1-1,-1 1,1-1,-1 1,2-1,-1 0,0-1,1 1,-1 0,1-1,0 0,0 0,1 0,-1 0,0-1,1 0,0 0,-1 0,1 0,0-1,0 1,0-2,0 1,0 0,0-1,2 0,14 2,1-2,0 0,-1-1,1-1,0-1,-1-2,0 0,0-1,0 0,-1-2,0-1,-1 0,0-1,0-2,-1 1,0-2,-1-1,5-5,-7 9,-1-1,0 0,-1 0,0-2,-1 1,-1-2,0 1,-1-1,0-1,-1 0,0-1,-2 1,0-1,0-1,-2 1,0-1,-1 0,-1-1,0-1,-3 14,0-1,0 1,-1 0,0-1,0 1,0 0,-1 0,0 0,0 0,0 0,0 0,-1 1,0-1,0 1,0-1,-1 1,1 0,-1 1,0-1,0 0,0 1,0 0,-1 0,0 0,1 1,-1 0,0 0,0 0,0 0,0 1,-3-1,-9-1,1 0,-1 1,1 1,-1 0,0 1,0 1,1 1,-1 0,-7 3,-21 6,7 0</inkml:trace>
  <inkml:trace contextRef="#ctx0" brushRef="#br0" timeOffset="8917.252">3923 597,'311'-98,"-306"95,1 1,-1 0,0 0,1 1,-1 0,1 0,-1 0,1 0,0 1,-1 0,1 0,0 1,-1-1,1 1,-1 1,1-1,-1 1,1 0,-1 0,0 0,0 1,0 0,0 0,-1 0,2 1,14 11,0-1,1-1,0-2,1 0,0-1,1-1,0-1,14 3,-18-6</inkml:trace>
  <inkml:trace contextRef="#ctx0" brushRef="#br0" timeOffset="11581.884">4911 568,'-172'215,"355"-367,-182 151,0 0,0-1,0 1,0 0,0-1,1 1,-1 0,1 0,-1 0,1 0,-1 0,1 1,-1-1,1 0,0 1,-1-1,1 1,0-1,0 1,-1 0,1 0,0 0,0 0,0 0,-1 0,1 0,0 1,0-1,-1 1,1-1,0 1,-1 0,1 0,-1-1,1 1,-1 0,1 0,-1 0,1 1,-1-1,0 0,0 1,0-1,0 0,0 1,0-1,0 1,0 0,0-1,-1 1,1 0,-1-1,1 1,-1 0,0 1,2 3,-3-4,0 1,1-1,0 0,-1 0,1 0,0 0,0 0,0 0,1 0,-1 1,0-1,1 0,-1 0,1 0,0 0,0 0,-1 0,1-1,1 1,-1 0,0 0,0-1,1 1,-1 0,1-1,-1 1,1-1,0 0,-1 0,1 0,0 1,0-2,0 1,0 0,0 0,0-1,0 1,0-1,0 1,0-1,0 0,0 0,1 0,-1 0,0 0,0 0,0-1,0 1,112-101,-108 96,-4 3,-1 0,1 0,-1 0,1 1,-1-1,1 0,0 0,0 1,0-1,0 1,0 0,0 0,0 0,0 0,1 0,-1 0,0 0,1 1,-1-1,1 1,-1-1,0 1,1 0,-1 0,1 0,-1 1,1-1,-1 0,0 1,1 0,-1 0,0-1,1 1,-1 0,0 1,0-1,0 0,0 1,0-1,0 1,0-1,1 3,-1 1,-1-1,1 1,-1 0,0 0,0 0,0 0,-1 0,1 0,-1 0,-1 0,1 0,-1 0,0 0,0 0,0 0,-2 4,-4 11</inkml:trace>
  <inkml:trace contextRef="#ctx0" brushRef="#br0" timeOffset="12167.383">4967 60,'82'-36,"-68"31,1 0,-1 1,1 1,0 1,0 0,0 1,1 0,-1 1,0 1,0 0,0 1,0 1,9 3,-23-6,0 0,0 1,0-1,0 1,0-1,0 1,-1-1,1 1,0 0,0-1,0 1,0 0,-1 0,1-1,0 1,-1 0,1 0,-1 0,1 0,-1 0,1 0,-1 0,0 0,1 0,-1 0,0 0,0 0,0 0,0 0,0 0,0 0,0 0,0 0,0 1,-1-1,1 0,0 0,-1 0,1 0,-1 0,1-1,-1 1,1 0,-1 0,1 0,-1 0,0 0,0 0,-40 42,37-39,-4 3,5-7,1 1,0 0,-1 0,1 1,0-1,-1 0,1 1,0-1,0 1,0 0,0 0,1 0,-1 0,0 0,1 0,-1 0,1 0,0 1,0-1,0 0,0 1,0-1,0 1,1-1,-1 1,1 0,0-1,0 1,0-1,0 1,0 0,0-1,1 1,-1-1,1 1,0-1,0 1,0-1,0 1,0-1,0 0,1 0,-1 1,1-1,0 0,8 3,1 0,0-1,1 0,-1-1,1 0,-1-1,1 0,0-1,0 0,0-1,-1 0,1-1,6-2,10 2,81-6,-91 0</inkml:trace>
  <inkml:trace contextRef="#ctx0" brushRef="#br0" timeOffset="12584.913">3810 964,'153'0,"395"-12,269-6,-625 19,-155-1</inkml:trace>
  <inkml:trace contextRef="#ctx0" brushRef="#br0" timeOffset="14299.302">4601 1218,'148'-18,"-135"14,0 1,1 1,-1 0,0 0,1 2,0-1,-1 2,1 0,-1 0,10 4,-21-4,-1 0,1 0,-1 1,1-1,-1 1,0 0,1-1,-1 1,0 0,0 0,0 0,-1 0,1 0,0 0,-1 0,1 0,-1 0,1 0,-1 0,0 0,0 0,0 0,0 0,-1 0,1 0,0 0,-1 0,0 0,1 0,-1 0,0 0,0 0,0 0,0-1,0 1,0 0,-1-1,1 1,-1-1,1 1,-1-1,1 1,-1-1,0 0,0 0,1 0,-1 0,0 0,0-1,0 1,0 0,0-1,-1 1,-224 157,167-99,59-58,-1 1,1 0,0 0,0-1,1 1,-1 0,0 0,1 0,-1 0,1 0,0 0,-1 0,1 0,0 0,0 0,0 0,1 0,-1 0,0 0,1 0,-1 0,1 0,0 0,-1-1,1 1,0 0,0 0,0-1,1 1,-1 0,0-1,1 1,-1-1,1 0,-1 1,1-1,-1 0,1 0,1 1,5 1,0-1,1 1,-1-1,1 0,-1-1,1 0,0-1,-1 0,1 0,0 0,-1-1,1-1,0 1,-1-1,0-1,5-1,23-4,190-43,-201 46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58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556 508,'42'-54,"-41"53,0 0,0 0,-1-1,1 1,0 0,-1-1,1 1,-1 0,1-1,-1 1,0-1,1 1,-1-1,0 1,0-1,0 1,0-1,-1 1,1-1,0 1,-1 0,1-1,-1 1,1-1,-1 1,1 0,-1 0,0-1,0 1,0 0,0 0,0 0,0 0,0 0,0 0,0 0,0 0,0 0,-1 0,1 1,0-1,-1 0,1 1,-13-3,0 2,1-1,-1 2,0 0,0 0,0 2,1 0,-1 0,1 1,-1 0,1 2,0-1,0 2,-9 5,-57 21,1 4,1 4,-10 10,84-49,0 0,1 0,-1 1,0-1,1 0,-1 1,1 0,-1 0,1 0,0 0,0 0,0 0,0 0,0 1,0-1,1 0,-1 1,1 0,0-1,0 1,-1 0,2 0,-1 0,0 0,1 0,-1-1,1 1,0 0,0 0,0 0,0 0,1 0,-1 0,1 0,0 0,0 0,0 0,0-1,0 1,0 0,1-1,-1 1,1-1,0 1,0-1,9 6,0 0,1-1,0 0,1-1,-1-1,1 0,0 0,0-1,1-1,-1 0,1-1,0 0,-1-2,13 1,49 7,-59-5,50 12,-65-14,0-1,0 1,0 0,0-1,0 1,0-1,0 1,0 0,0 0,0 0,0 0,-1-1,1 1,0 0,-1 0,1 0,-1 1,1-1,-1 0,1 0,-1 0,0 0,0 0,1 0,-1 1,0-1,0 0,0 0,0 0,0 0,-1 1,1-1,0 0,0 0,-1 0,1 0,-1 0,1 0,-1 0,1 0,-1 0,0 0,0 0,1 0,-1 0,0 0,0 0,0-1,0 1,0 0,-133 116,88-84,36-28,1 1,0 0,0 1,0 0,1 0,0 1,1 0,-1 0,1 1,1 0,0 0,0 0,0 3,5-9,0 0,0 0,0 0,1 0,0 0,-1 0,1 0,0 0,0 0,1 0,-1 0,1 0,-1 0,1 0,0 0,0 0,1 0,-1 0,0-1,1 1,0 0,-1-1,1 0,0 1,0-1,0 0,1 0,-1 0,1 0,-1 0,1-1,-1 1,1-1,2 1,103 23,-97-24,-1-1,1 0,0 0,-1-1,1-1,-1 1,0-2,1 1,-1-1,0-1,0 0,-1-1,1 1,-1-2,0 1,0-1,-1-1,0 0,0 0,0 0,-1-1,0 0,-1-1,6-8,18-49,-20 34</inkml:trace>
  <inkml:trace contextRef="#ctx0" brushRef="#br0" timeOffset="296.433">246 1,'29'446,"-13"-304,-7 0,-5 1,-9 39,-67 381,68-542,2-10,-1 0,1 1,1-1,0 0,1 0,0 1,0-1,1 0,1 0,0 0,0 0,1 0,5 10,4-3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0,-4 0,-2 0,-2 0,-1 0,-1 0,-1 0,1 0,0 0,-5 0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18,'34'5,"25"2,8-1,2-1,-7-2,-8-5,-8-4,-9 1,-4 0,-4 1,-6-3,-3-1,-4 1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2,'-43'168,"8"1,-1 73,7 19,30-255,-1-7</inkml:trace>
  <inkml:trace contextRef="#ctx0" brushRef="#br0" timeOffset="261.125">0 59,'44'4,"56"-2,22-2,-1-6,-6-2,-18 1,-16-4,-13 0,-12 3,-11 1,-9 3,-5 2,-8 6,-8 2</inkml:trace>
  <inkml:trace contextRef="#ctx0" brushRef="#br0" timeOffset="746.459">818 623,'219'1,"-217"-2,1 1,-1 0,0 0,0 0,0 0,0 0,0 1,0-1,0 1,0-1,0 1,0 0,0-1,0 1,0 0,0 0,-1 1,1-1,0 0,-1 1,1-1,-1 1,1-1,-1 1,0-1,0 1,1 0,-1 0,-1 0,1 0,0 0,0 0,-1 0,1 0,-1 0,1 0,-1 0,0 0,0 0,0 0,0 0,0 0,-1 0,1 1,-1-1,1 0,-1 0,0 0,0 0,1-1,-1 1,-1 0,1 1,-85 77,11-15,74-64,0 0,0 0,0 0,1 0,-1 0,0 0,1 0,-1 0,1 0,-1 1,1-1,0 0,-1 0,1 1,0-1,0 0,0 0,0 1,0-1,0 0,0 1,1-1,-1 0,0 0,1 1,-1-1,1 0,-1 0,1 0,-1 0,1 1,0-1,0 0,-1 0,1-1,0 1,0 0,0 0,0 0,0 0,0-1,0 1,1 0,-1-1,0 1,0-1,0 0,1 1,-1-1,0 0,1 0,67 13,-49-14,-1-1,0-1,1-1,-1 0,-1-2,1 0,3-2,-2 1,3-1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0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80,'-4'43,"-13"44,-2 15,-2 1,1-7,5-11,-1-10,4-14,3-6,3-9,2-7,3-5,1-4,0-2,1-1,-1-1,1-4</inkml:trace>
  <inkml:trace contextRef="#ctx0" brushRef="#br0" timeOffset="454.047">0 166,'49'-30,"0"3,2 2,1 3,1 1,24-4,-62 21,0 0,1 2,-1-1,1 2,0 0,-1 1,1 0,0 2,-1 0,1 0,-1 1,0 1,0 1,0 0,0 1,-1 1,0 0,4 3,-14-8,0 1,0-1,-1 1,1 0,-1 0,1 0,-1 1,0-1,0 1,-1-1,1 1,-1 0,0 0,0 1,0-1,0 0,-1 0,1 1,-1-1,0 1,-1 0,1-1,-1 1,0-1,0 1,0 0,-1-1,0 1,0-1,0 1,0-1,-1 0,1 1,-1-1,0 0,-1 0,1 0,-1 0,1 0,-1-1,-2 3,-18 23,-1-2,-1 0,-2-1,0-1,-2-2,-7 3,-54 48,-32 32,120-100,0 0,0 0,0 0,1 0,0 0,0 0,1 0,0 0,0 1,0-1,1 0,0 0,0 0,0 0,1 0,0 0,0 0,0-1,1 1,0-1,0 1,1-1,-1 0,1 0,0-1,0 1,1-1,-1 0,1 0,1 1,17 24,9 19,-27-38,1 1,-1-1,1-1,1 1,0-1,1 0,-1-1,1 0,1 0,0 0,0-1,0-1,1 1,0-2,0 1,1-1,-1-1,1 0,0 0,8 0,8-2,-2-2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58,'29'-5,"23"-1,4-5,-3 0,-7 1,-5 3,-5 3,-9 1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28 931,'166'-24,"121"-6,-285 29,0 0,1 0,-1 1,1-1,-1 1,0 0,1 0,-1 0,1 0,-1 0,1 0,-1 1,1-1,-1 1,0 0,1 0,-1 0,0 0,1 0,-1 0,0 0,0 1,0-1,0 1,0 0,-1-1,1 1,0 0,-1 0,0 0,1 0,-1 0,0 1,0-1,0 0,0 0,0 1,-1-1,1 1,-1-1,1 1,-1-1,0 0,0 1,0-1,0 1,-1-1,1 1,-1 0,-105 107,84-91,-70 45,74-54,1 1,0 1,1 0,0 1,1 0,1 2,0-1,-5 9,18-22,1 0,-1 0,0 0,1 1,-1-1,0 0,1 1,-1-1,1 0,0 1,-1-1,1 0,0 1,0-1,0 1,0-1,0 0,0 1,1-1,-1 1,0-1,1 0,-1 1,1-1,-1 0,1 1,0-1,-1 0,1 0,0 0,0 0,0 0,0 0,0 0,0 0,0 0,0 0,0 0,1 0,-1-1,0 1,0-1,1 1,-1-1,1 1,65 15,-30-15,-1-1,1-2,-1-2,0-1,6-3,122-22,-146 25</inkml:trace>
  <inkml:trace contextRef="#ctx0" brushRef="#br0" timeOffset="-671.372">480 0,'-13'36,"1"0,1 1,3 0,0 0,3 1,1 0,2 0,1 0,2 0,4 20,-3 49,-2-83</inkml:trace>
  <inkml:trace contextRef="#ctx0" brushRef="#br0" timeOffset="-417.49">0 621,'44'0,"42"0,17-5,0-1,-13 0,-11 1,-16 2,-7 1,-10 0,-7 2,-6 0,-8 0</inkml:trace>
  <inkml:trace contextRef="#ctx0" brushRef="#br0" timeOffset="1462.307">1242 452,'-53'203,"19"-68,-6-1,-14 20,21-82,33-65,7-15,11-15,116-220,-84 153,4 2,4 2,57-64,-112 148,-3 0,0 1,0 0,0 0,1-1,-1 1,1 0,-1 0,1 0,-1 0,1 0,0-1,0 1,-1 0,1 1,0-1,0 0,0 0,0 0,0 0,0 1,0-1,0 0,0 1,1-1,-1 1,0-1,0 1,0 0,1 0,-1-1,0 1,0 0,1 0,-1 0,0 0,1 0,-1 1,0-1,0 0,0 1,1-1,-1 0,0 1,0 0,0-1,0 1,0 0,0-1,0 1,0 0,0 0,0 0,0 0,0 0,-1 0,1 0,0 1,1 9,-2-1,0 1,0 0,-1 0,0-1,0 1,-2 0,1-1,-1 0,-1 1,0-1,-2 4,-11 38,13-40,1 0,1 0,0 0,0 0,1 1,1-1,0 0,1 1,0-1,1 3,-2-14,1 0,-1 0,1 0,-1 0,0 0,1 0,-1-1,1 1,0 0,-1 0,1-1,0 1,-1 0,1-1,0 1,0 0,0-1,-1 1,1-1,0 0,0 1,0-1,0 0,0 1,0-1,0 0,0 0,0 0,0 0,0 0,0 0,0 0,0 0,0 0,0 0,0-1,0 1,0 0,0-1,-1 1,1-1,0 1,0-1,0 1,0-1,-1 0,1 1,0-1,-1 0,1 0,39-36,217-293,-235 302,46-41,-66 70,-1-1,1 1,-1 0,0-1,0 1,1 0,-1 0,0 0,0 0,0 0,0 0,0 0,0 0,0 0,-1 1,1-1,0 0,0 1,-1-1,1 0,-1 1,0-1,1 1,-1-1,0 1,0-1,0 1,0-1,0 0,0 1,0-1,0 1,-1-1,1 1,0-1,-1 1,0-1,1 0,-1 1,0-1,1 0,-1 0,-1 1,2 0,-40 218,29 51,12-247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86,'1'-3,"1"0,0 1,0-1,0 0,0 1,0-1,0 1,1 0,-1 0,1 0,0 0,-1 0,1 1,0-1,0 1,0 0,0 0,0 0,2 0,2-2,0 1,0-1,0 2,1-1,-1 1,0 0,1 1,-1-1,1 2,-1-1,1 1,-1 0,1 0,-1 1,0 0,0 1,0-1,0 1,0 1,-1-1,1 1,-1 0,0 1,0-1,0 2,-4-3,0 0,-1 0,1 0,-1 0,1 1,-1-1,0 0,-1 1,1-1,0 1,-1-1,0 1,0-1,0 1,0-1,-1 1,1 0,-1-1,0 0,0 1,0-1,-1 0,1 1,-1-1,0 1,-50 78,51-81,-2 2,0 0,0 0,0 0,1 1,-1 0,1-1,-1 1,1 0,1 0,-1 0,0 0,1 1,0-1,0 0,0 1,1-1,-1 0,1 1,0-1,0 1,1-1,-1 1,1-1,0 0,0 1,1-1,-1 0,1 0,0 0,0 0,0 0,0-1,1 1,0 0,0-1,0 0,2 3,104 38,-90-40</inkml:trace>
  <inkml:trace contextRef="#ctx0" brushRef="#br0" timeOffset="1919.79">1016 396,'-13'-2,"-1"1,1 0,-1 1,0 0,1 1,-1 1,1 0,0 1,0 0,0 1,0 0,0 1,1 1,0 0,0 1,0 0,1 0,0 1,1 1,-1 0,2 0,-1 1,-5 8,-1 4,0 1,2 1,0 0,2 0,1 2,1-1,0 1,3 1,0-1,1 1,2 1,1-1,1 1,1-1,1 1,5 26,-4-42,1-1,1 1,0-1,0 0,2 0,-1 0,1 0,1-1,0 1,0-1,1-1,0 1,1-1,0-1,0 1,1-2,0 1,0-1,1 0,0-1,0 0,1 0,-1-2,1 1,0-1,1-1,-1 0,1 0,-1-1,1-1,0 0,-1 0,1-1,0-1,4 0,19-5,0-2,-1-1,0-1,0-2,-1-1,-1-2,0-1,-2-2,1-1,-2-1,-1-1,-1-2,0 0,-2-2,-1-1,8-12,-23 29,-1-1,-1 1,1-1,-2-1,1 1,-1-1,-1-1,0 1,-1 0,0-1,-1 0,0 0,0 0,-2-1,1 1,-2 0,0-1,0 1,-1 0,0-1,-1 1,-1 0,-2-9,-1 8,-1 0,0 1,-1-1,0 2,0-1,-1 1,-1 0,0 1,-1 0,0 0,0 2,-1-1,0 1,0 1,-1 0,0 1,0 0,-1 1,0 0,1 2,-2-1,1 2,-1-1,-151-4,122 13</inkml:trace>
  <inkml:trace contextRef="#ctx0" brushRef="#br0" timeOffset="2234.985">481 876,'417'-167,"-407"163,-5 0,1 0,0 1,0-1,0 2,1-1,-1 1,1 0,0 0,-1 0,1 1,0 0,0 1,0 0,0 0,0 0,0 1,-1-1,1 2,0-1,0 1,-1 0,1 1,2 1,111 149,-109-145,0 0,0-1,1 0,0-1,0 0,0-1,1 0,0-1,0-1,0 0,0 0,1-1,-1-1,0-1,1 0,-1 0,1-1,12-3,14-13,-28 4</inkml:trace>
  <inkml:trace contextRef="#ctx0" brushRef="#br0" timeOffset="2518.358">1299 1,'-15'9,"-4"9,6 1,5-3</inkml:trace>
  <inkml:trace contextRef="#ctx0" brushRef="#br0" timeOffset="2961.243">1609 114,'23'-16,"-15"9,0 1,0 0,0 1,1-1,0 2,0-1,0 1,0 1,1-1,-1 2,1-1,0 1,10 0,-19 2,0 0,1 0,-1 0,0 1,1-1,-1 0,0 1,1-1,-1 1,0-1,0 1,0-1,1 1,-1 0,0 0,0 0,0-1,0 1,0 0,-1 0,1 0,0 1,0-1,0 0,-1 0,1 0,-1 1,1-1,-1 0,1 0,-1 1,0-1,0 0,0 1,0-1,0 0,0 1,0-1,0 0,0 1,0-1,-1 0,1 1,-1-1,1 0,-1 0,0 2,-29 59,30-61,-10 14,-42 91,51-103,0 0,0 0,0-1,1 1,0 0,-1 0,1 0,0 0,1 0,-1 0,0 0,1 0,0 0,0 0,0 0,0-1,0 1,0 0,1-1,-1 1,1-1,-1 1,1-1,0 0,0 0,1 0,-1 0,0 0,0 0,1 0,-1-1,1 1,0-1,-1 0,1 0,1 0,12 7,1-2,1 0,-1-2,1 1,0-2,0-1,0 0,0-1,0-1,1 0,-1-2,0 0,9-3,1-1,-4 0</inkml:trace>
  <inkml:trace contextRef="#ctx0" brushRef="#br0" timeOffset="3737.454">1693 1158,'-160'288,"222"-371,78-100,-139 181,0 1,-1 0,1-1,0 1,0 0,0 0,0-1,0 1,0 0,0 0,0 0,0 0,0 0,1 0,-1 1,0-1,1 0,-1 1,1-1,-1 0,1 1,-1 0,1-1,-1 1,1 0,-1 0,1 0,-1 0,1 0,-1 0,1 1,-1-1,1 0,-1 1,1-1,-1 1,1-1,-1 1,0 0,1 0,-1-1,0 1,0 0,0 0,1 0,-1 1,0-1,0 0,-1 0,1 0,0 1,0-1,0 1,-1-1,1 0,-1 1,1-1,-1 2,2 5,-2-6,0 0,-1 1,1-1,0 0,1 0,-1 0,0 1,0-1,1 0,0 0,-1 0,1 0,0 0,0 0,0 0,0 0,0 0,0 0,1-1,-1 1,1 0,-1-1,1 1,0-1,-1 1,1-1,0 0,0 0,0 0,0 0,0 0,0 0,0-1,0 1,0-1,0 1,1-1,-1 0,0 0,0 0,0 0,1 0,-1-1,0 1,0 0,0-1,2 0,178-135,-181 135,-1 1,0-1,1 0,-1 0,1 1,-1-1,1 0,-1 0,1 1,0-1,-1 1,1-1,0 0,-1 1,1-1,0 1,0 0,0-1,-1 1,1 0,0-1,0 1,0 0,0 0,0 0,-1 0,1 0,0 0,0 0,0 0,0 0,0 0,0 0,-1 1,1-1,0 0,0 0,0 1,0-1,-1 1,1-1,0 1,-1-1,1 1,0-1,-1 1,1 0,0-1,-1 1,1 0,-1 0,0-1,1 1,-1 0,1 0,-1 0,0 0,0-1,1 1,-1 0,0 0,0 0,0 0,0 0,0 0,0-1,0 1,-1 0,1 1,0 41,-1-35,1 0,0 0,0 0,0-1,1 1,0 0,1 0,0-1,0 1,0-1,1 0,3 6,5 1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0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51,'34'-51,"-32"52,-1-1,1 1,-1-1,1 1,-1 0,0 0,1-1,-1 1,0 0,0 0,0 0,1 1,-1-1,0 0,-1 0,1 1,0-1,0 0,0 1,-1-1,1 1,-1-1,1 1,-1-1,0 1,1-1,-1 1,0-1,0 1,0-1,0 1,0 0,-1-1,1 1,0-1,-1 1,1-1,-1 1,1 0,0 139,-7 0,-16 84,13-126,-61 426,40-326,32-178,7-23,15-34,-18 26,20-36,2 1,1 1,3 1,1 2,3 1,1 1,1 3,2 1,11-6,-34 28,0 2,1-1,1 2,0 0,0 1,1 1,0 1,0 0,1 2,-1 0,1 1,1 1,13 0,-31 3,1 0,-1 0,1 1,-1-1,1 1,-1 0,0 0,1 0,-1 0,0 1,0-1,1 1,-1 0,-1 0,1 0,0 0,0 1,-1-1,1 1,-1-1,0 1,0 0,0 0,0 0,0 0,-1 0,1 1,-1-1,0 0,0 1,0-1,-1 1,1-1,-1 1,0-1,1 1,-2 2,1 7,-1 0,-1-1,0 1,-1-1,0 1,-1-1,0 0,-1 0,0-1,-2 2,-6 11,0 0,-2-1,0-1,-2 0,0-1,-1-1,-1-1,-1 0,-1-2,0 0,-1-1,-1-2,-1 0,0-1,0-2,-1 0,-1-2,0-1,0 0,0-2,-1-1,-16 0,41-5,-1 1,0-1,0 1,0-1,0 0,0 0,1 0,-1-1,0 1,0-1,0 1,0-1,1 0,-1 0,0 0,1-1,-1 1,1-1,-1 1,1-1,0 0,0 0,0 0,0 0,0 0,0 0,0-1,1 1,-1 0,1-1,-1 0,1 1,0-1,0 0,1 1,-1-1,0 0,1 0,0 0,-1 0,1 0,0 1,1-1,-1 0,1-3,5-15,1 2</inkml:trace>
  <inkml:trace contextRef="#ctx0" brushRef="#br0" timeOffset="761.085">1100 870,'-17'37,"1"1,2 1,2 0,2 0,1 1,2 0,2 5,4-42,0 0,1 0,0 0,-1 0,1 0,0 1,0-1,1 0,-1 0,1 0,-1 0,1 0,0 0,0 0,0 0,1 0,-1-1,1 1,-1 0,1-1,0 1,0-1,0 0,0 1,1-1,-1 0,1-1,-1 1,1 0,-1-1,1 1,0-1,0 0,0 0,0 0,0 0,1 0,9 0,-1-1,1-1,0 1,-1-2,1 0,-1-1,1 0,-1 0,0-2,0 1,-1-2,1 1,-1-2,8-5,137-116,-15-14,-141 140,1 1,-1 0,1 0,-1 0,1-1,0 1,-1 0,1 0,0 0,0 0,0 0,0 0,0 0,0 1,0-1,0 0,0 0,0 1,0-1,0 1,0-1,1 1,-1-1,0 1,0 0,1 0,-1 0,0-1,1 1,-1 0,0 0,0 1,1-1,-1 0,0 0,0 1,1-1,-1 1,0-1,0 1,0-1,0 1,1 0,-1-1,0 1,0 0,0 0,-1 0,1 0,0 0,0 0,0 0,-1 0,1 0,0 0,-1 0,1 1,2 80,5 26,-7-104,0-1,1 1,-1 0,1-1,0 1,0-1,0 0,1 0,-1 0,1 0,0 0,0 0,0-1,0 1,0-1,1 0,-1 0,0 0,1 0,0-1,-1 1,1-1,0 0,0 0,2 0,8-1,0-1,0 0,0-1,0-1,0 0,0-1,-1 0,0-1,0-1,0 0,-1-1,1 0,-2-1,1 0,-1-1,0 0,-1 0,0-2,7-9,40-37,-3-3,-2-2,-4-3,-2-1,-3-2,-3-3,5-17,-28 51,-2 0,-1-1,-2-1,-2 0,-1-1,-2 0,-2 0,0-34,-15 15,10 58,0 0,-1 0,1 0,-1 0,1 0,-1 0,1 0,-1 0,0 0,1 0,-1 0,0 0,0 0,0 1,1-1,-1 0,0 1,0-1,0 0,0 1,0-1,0 1,-1 0,1-1,0 1,0 0,0-1,0 1,0 0,-1 0,1 0,0 0,0 0,0 0,0 1,0-1,-1 0,1 1,0-1,0 0,0 1,0-1,0 1,0 0,0-1,0 1,0 0,0 0,-6 7,1 0,-1 0,1 0,1 1,0 0,0 0,1 0,0 0,1 1,-1 0,2 0,0 0,0 0,1 0,0 0,0 0,2 10,-4 59,4 0,3-1,4 1,3-1,4 0,11 32,22 85,-48-149,0-46,-1 1,1 0,0 0,0-1,-1 1,1 0,0 0,-1-1,1 1,-1 0,1-1,-1 1,1-1,-1 1,0 0,1-1,-1 0,0 1,1-1,-1 1,0-1,0 0,1 1,-1-1,0 0,0 0,1 0,-1 1,0-1,0 0,0 0,1 0,-1 0,0 0,0-1,0 1,1 0,-1 0,0 0,0-1,1 1,-1 0,0-1,0 1,1-1,-1 1,1-1,-1 1,0-1,1 1,-1-1,1 0,-56-54,37 33</inkml:trace>
  <inkml:trace contextRef="#ctx0" brushRef="#br0" timeOffset="999.686">1777 588,'43'5,"39"1,14-5,1-2,-7-2,-8 0,-10 1,-6 0,-6 1,-3 0,-1 1,-6 0,-7 0,0 0,-4 0,-7 0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6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1,'-5'5,"0"0,0 0,0 1,1 0,0 0,0 0,1 0,-1 1,1-1,1 1,-1 0,1 0,0 0,1 0,0 0,0 1,0-1,1 0,0 1,1-1,-1 0,1 0,1 0,-1 0,1 0,1 0,-1 0,1 0,2 2,-4-7,0-1,1 0,-1 1,1-1,-1 0,1 0,-1 0,1 0,-1-1,1 1,0 0,0-1,-1 1,1-1,0 1,0-1,0 0,-1 0,1 0,0 0,0 0,0 0,0 0,-1-1,1 1,0-1,0 1,-1-1,1 0,0 1,-1-1,1 0,-1 0,1 0,-1-1,1 1,-1 0,0 0,1-1,-1 1,0-1,0 1,0-1,0 1,-1-1,1 0,0 0,-1 1,1-1,-1 0,1 0,-1 1,0-2,1 1,0 1,0 0,0-1,-1 1,1-1,-1 0,1 1,-1-1,1 1,-1-1,0 0,0 1,0-1,0 1,0-1,0 0,0 1,-1-1,1 0,0 1,-1-1,0 1,1-1,-1 1,0-1,1 1,-1 0,0-1,0 1,0 0,-1 0,1-1,0 1,0 0,-1 0,1 0,0 1,-1-1,1 0,-1 0,1 1,-1-1,1 1,-1-1,1 1,-1 0,0 0,1-1,-1 1,0 0,1 0,-1 1,0-1,1 0,-1 1,1-1,-1 0,1 1,-1 0,0 0,-1 0,1-1,0 1,0 0,0 0,0 0,0 1,0-1,0 0,0 1,1-1,-1 1,0 0,1-1,-1 1,1 0,0 0,0 0,-1 0,1 0,1 0,-1 1,0-1,0 0,1 0,-1 0,1 1,0-1,0 0,0 1,0-1,0 0,0 1,1-1,-1 0,1 1,-1-1,1 0,0 0,0 1,19-7,-19 3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3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429 116,'-11'-4,"-1"0,0 1,0 1,0 0,0 1,0 0,-1 1,1 0,0 1,0 0,0 1,0 0,0 1,0 1,0-1,1 2,0 0,0 0,0 1,1 0,0 1,0 0,0 1,1 0,0 0,1 1,0 0,0 1,1 0,-1 1,-6 12,2 0,0 1,1 0,2 0,0 1,1 1,2-1,1 1,1 1,1-1,1 0,2 1,0-1,2 0,1 1,0-1,3 2,-3-17,1 0,0-1,1 0,0 0,0 0,1-1,0 0,1 0,0 0,0-1,1 0,0 0,0-1,1 0,0 0,0-1,1-1,-1 1,1-2,1 1,-1-1,1-1,-1 0,1 0,0-1,0 0,0-1,0 0,8-1,25-3,-1-2,0-1,0-3,-1-1,0-2,-1-2,0-1,-2-3,1-1,8-7,-10 7,-1-2,0-1,-1-1,-2-3,0 0,-2-3,-1 0,-2-2,5-8,-27 31,0-1,-1-1,0 1,0-1,-1 0,-1 0,0-1,0 1,-1-1,0 0,-1 0,0 0,-1 0,0 0,0 0,-2-1,1 1,-1 0,-1 0,0 0,-1 0,0 0,0 1,-1-1,-1 1,0 0,0 0,-1 0,-2-2,-5-3,-1 1,-1 0,-1 1,0 1,0 0,-1 1,-1 1,0 1,0 0,-1 2,1 0,-2 0,1 2,-1 1,0 0,0 1,0 2,-14-1,-3 2,0 2,0 1,0 1,0 2,1 2,0 1,0 2,1 2,-24 12,10-1</inkml:trace>
  <inkml:trace contextRef="#ctx0" brushRef="#br0" timeOffset="410.604">33 709,'4'-18,"1"0,0 0,1 1,1 0,1 0,0 0,1 1,1 1,0 0,2 0,-1 1,2 0,0 1,0 0,1 1,1 1,0 0,0 1,1 1,0 0,1 1,0 1,0 0,1 2,-1 0,13-2,-22 7,0 0,0 0,0 1,1 0,-1 1,-1 0,1 0,0 1,0 0,-1 0,1 0,-1 1,0 0,0 1,-1 0,1 0,-1 0,0 1,-1-1,1 1,-1 1,0-1,1 4,18 16,-16-18,0-1,1 1,0-2,0 1,0-1,1-1,-1 0,1 0,1-1,-1 0,1 0,-1-1,1-1,0 0,0-1,0 0,0 0,0-1,0 0,0-1,0-1,0 0,0 0,0-1,-1 0,1-1,0-1,-4 4,0-2,0 1,0-1,-1 0,1 0,-1-1,0 1,0-1,0-1,0 1,-1-1,0 0,0-1,0 1,2-4,-5-2</inkml:trace>
  <inkml:trace contextRef="#ctx0" brushRef="#br0" timeOffset="1629.181">1304 680,'-161'253,"155"-234,17-23,21-24,206-190,-198 198,-40 21,1-1,-1 1,1-1,-1 1,1-1,-1 1,1-1,-1 1,1 0,-1-1,0 1,0 0,1-1,-1 1,0 0,0 0,0-1,1 1,-1 0,0 0,0-1,0 1,0 0,0-1,-1 1,1 0,0 0,0-1,0 1,-1 0,1-1,0 1,-1 0,1-1,0 1,-1 0,1-1,-1 1,1-1,-1 1,0-1,1 1,-1-1,0 2,-1 2,-2 3,0 0,1 0,0 0,0 0,1 0,0 1,0-1,1 1,0-1,0 1,0 7,1-14,1 0,-1 0,0 0,0 0,1 0,-1 0,1 0,-1 0,1 0,-1-1,1 1,-1 0,1 0,0 0,0-1,-1 1,1 0,0-1,0 1,0 0,0-1,0 1,0-1,0 0,0 1,0-1,0 0,0 0,0 1,0-1,0 0,0 0,0 0,0 0,0 0,0 0,0-1,0 1,0 0,0-1,0 1,0 0,0-1,0 1,43-23,101-97,-144 118,-1 1,1-1,0 1,0 0,0-1,0 1,0 0,0-1,1 1,-1 0,0 0,1 0,-1 0,0 0,1 1,-1-1,1 0,0 1,-1-1,1 1,-1-1,1 1,0 0,-1 0,1 0,0 0,-1 0,1 0,0 0,-1 0,1 1,0-1,-1 1,1-1,-1 1,1-1,-1 1,1 0,-1 0,1 0,-1 0,0 0,1 0,-1 0,0 1,0-1,0 0,0 1,0-1,0 2,12 57,-13-53,0-1,1 0,-1 0,1 1,1-1,-1 0,1 0,0 0,0 0,1 0,0-1,0 1,0-1,0 0,1 0,0 0,0 0,1-1,-1 1,1-1,3 2,8-2,-2-5</inkml:trace>
  <inkml:trace contextRef="#ctx0" brushRef="#br0" timeOffset="3167.901">2235 229,'151'-23,"113"0,-28 12,-213 11</inkml:trace>
  <inkml:trace contextRef="#ctx0" brushRef="#br0" timeOffset="3368.028">2178 510,'39'0,"36"0,15 0,-3 0,-6 0,-13 0,-8 0,-9 0,-4 0,-5 0,-10 0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8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0 809,'49'-17,"-2"-3,0-1,-1-3,15-11,-9 6,-20 11,-6 7,0-2,-1-1,0-1,-1-1,-1-1,-1-1,0-1,-1 0,-1-2,-1-1,-1 0,-1-1,2-6,-7 2,0-1,-2 0,-1-1,-2 0,0 0,-2-1,-4 28,0 1,-1-1,1 1,0-1,-1 0,1 1,-1-1,1 0,-1 0,0 1,0-1,1 0,-2 0,1 1,0-1,0 0,0 0,-1 0,1 1,-1-1,1 0,-1 1,0-1,0 1,0-1,1 1,-2-1,1 1,0-1,0 1,0 0,-1 0,1-1,0 1,-1 0,1 0,-1 0,1 1,-1-1,0 0,1 1,-1-1,0 1,0-1,1 1,-1 0,0 0,0 0,1 0,-1 0,0 0,0 0,0 0,1 1,-2-1,-9 9,0-1,0 2,1-1,0 2,1-1,0 1,1 1,-3 4,2-4,-4 4,1 0,0 1,2 1,0 0,0 0,2 1,0 0,2 1,0-1,1 1,1 1,1-1,0 1,2 0,0 0,2 0,0 6,1-22,1 0,-1 1,1-1,-1 0,1 0,1-1,-1 1,1 0,0-1,0 1,0-1,0 0,1 0,0 0,0-1,0 1,0-1,0 0,1 0,-1-1,1 1,0-1,0 0,0 0,0 0,0-1,3 1,145 11,-119-19,-1-1,1-2,-1-2,-1-1,0-1,-1-2,0-1,-2-1,0-2,0 0,-2-2,-1-2,0 0,-2-1,21-27,-34 39,-1 0,0 0,-1-1,0 0,-1-1,0 1,-1-2,-1 1,0-1,-1 0,0 0,-1 0,-1-1,1-15,-4 29,0 0,0-1,0 1,0 0,-1 0,1 0,-1 0,0 0,1 0,-1 0,0 0,0 0,0 0,0 0,0 0,-1 0,1 1,-1-1,1 1,-1-1,1 1,-1-1,0 1,0 0,0 0,0 0,1 0,-1 0,-1 0,1 1,0-1,0 1,0-1,0 1,0 0,0 0,-1 0,1 0,0 0,0 0,0 0,0 1,0-1,-1 1,1 0,0 0,0 0,0 0,1 0,-1 0,0 0,0 0,1 1,-1-1,0 1,1-1,0 1,-1 0,1 0,-1 1,-13 9,2 0,-1 1,1 1,1 0,1 1,0 0,1 1,0 0,1 0,1 1,1 0,0 1,2-1,0 1,0 1,2-1,0 0,1 1,1 0,1-1,1 1,1 8,0-21,-1 0,2 0,-1 0,1 0,0 0,0 0,0 0,1-1,0 0,0 0,0 0,1 0,-1-1,1 1,0-1,1 0,-1-1,1 1,-1-1,1 0,0-1,0 0,1 1,-1-2,0 1,1-1,-1 0,5 0,6 0,-1 0,1-1,0-1,0 0,0-2,-1 0,0-1,1 0,-1-1,11-6,20-11,-1-3,-1-2,-2-1,0-2,-2-3,-2-1,-1-1,12-17,-37 39,-1-1,0-1,-1 0,-1 0,0-1,-1-1,-1 1,0-2,-1 1,-1-1,-1 1,0-2,-2 1,0 0,0-9,-3 24,1 1,-1-1,0 0,0 0,0 1,-1-1,1 0,-1 1,1-1,-1 0,0 1,0-1,0 1,0-1,0 1,-1-1,1 1,-1 0,0 0,1 0,-1 0,0 0,0 0,0 0,-1 1,1-1,0 1,-1 0,1-1,-1 1,1 0,-1 0,1 1,-1-1,0 0,1 1,-1 0,0-1,0 1,1 0,-1 1,0-1,0 0,1 1,-1-1,1 1,-1 0,-12 8,0 1,0 0,1 1,1 1,0 0,0 0,1 2,1-1,0 1,1 1,1 0,0 1,1 0,1-4,-5 4,2 1,0 0,0 1,2 0,0 1,1 0,1 0,1 0,1 1,0-1,2 1,0 0,1 0,1 0,1 0,1 0,1 0,0 0,1-1,2 0,1 3,-2-14,0 0,0 0,1-1,1 0,-1 0,1 0,0-1,1 0,-1 0,1-1,0 0,1-1,-1 1,1-2,0 1,0-1,0-1,0 1,1-1,7 0,12 2</inkml:trace>
  <inkml:trace contextRef="#ctx0" brushRef="#br0" timeOffset="750.559">2682 47,'-30'11,"1"0,0 2,1 2,0 0,1 2,1 1,1 1,1 1,0 1,-1 4,9-9,1 0,0 1,2 1,0 0,1 1,1 0,1 1,0 0,2 1,0 0,1 0,1 1,2-1,0 1,1 0,0 15,3-28,1 0,0-1,0 1,1-1,0 1,1-1,0 1,0-1,0 0,1-1,1 1,-1-1,1 1,0-1,1-1,0 1,0-1,0 0,1 0,0-1,0 0,0 0,0 0,1-1,0 0,0-1,0 0,0 0,1-1,-1 0,1 0,4 0,10 1,1-1,-1-1,1-1,-1-1,1-2,-1 0,0-1,0-1,-1-1,1-1,-1-1,0-1,-1-1,0-1,14-11,-13 9,-2-1,1-1,-2 0,0-2,-1 0,-1-2,-1 1,0-2,-1 0,-1-1,-2-1,6-11,-11 21,0 0,-2-1,1 1,-1-1,-1-1,0 1,-1-1,-1 1,0-1,0 0,-2 0,0 0,0 0,-1 0,-1 1,0-1,-1 0,-1 1,0 0,0-1,-2 2,-4-11,0 12,0 0,-1 0,0 1,-1 0,0 1,0 1,-1 0,0 0,-1 1,1 1,-1 0,-1 1,1 1,-1 0,1 1,-1 0,0 1,0 1,0 0,0 2,0-1,-1 2,2 0,-1 0,0 2,0 0,-27 3</inkml:trace>
  <inkml:trace contextRef="#ctx0" brushRef="#br0" timeOffset="1087.801">2202 555,'259'-154,"-253"150,0-1,0 1,0 0,1 1,-1 0,1 0,0 0,0 1,0 0,0 0,0 1,1-1,-1 2,0-1,1 1,-1 0,0 1,0 0,1 0,-1 0,0 1,0 0,0 0,0 1,3 2,64 50,-61-49,0 0,0-1,1 0,-1-1,1 0,0-2,0 1,0-2,0 0,11 0,31 3,-32 2</inkml:trace>
  <inkml:trace contextRef="#ctx0" brushRef="#br0" timeOffset="1799.803">3133 725,'-15'25,"6"-12,1 0,1 1,0 0,1 0,0 0,1 1,1 0,0 1,4-16,0-1,1 1,-1 0,0-1,0 1,0 0,1-1,-1 1,0 0,0-1,1 1,-1 0,0-1,1 1,-1 0,0 0,1 0,-1-1,0 1,1 0,-1 0,0 0,1 0,-1 0,1-1,-1 1,1 0,-1 0,0 0,1 0,-1 0,1 0,-1 1,0-1,1 0,-1 0,1 0,-1 0,0 0,1 1,-1-1,0 0,1 0,-1 0,0 1,1-1,-1 0,0 1,0-1,1 0,-1 1,0-1,0 0,1 1,-1-1,0 0,0 1,0-1,0 1,0-1,0 0,26-29,117-143,-140 213,-3-39,0 1,0-1,0 0,0 0,1 0,-1 0,1 1,-1-1,1 0,0 0,0 0,0 0,0 0,0 0,0-1,0 1,1 0,-1 0,1-1,-1 1,1-1,-1 0,1 1,0-1,0 0,0 0,0 0,0 0,0 0,0-1,0 1,0 0,0-1,0 0,1 1,-1-1,0 0,0 0,0 0,0-1,1 1,1-1,89-35,46-53,-39 42,-99 47,0 1,0 0,0 0,-1-1,1 1,0 0,0 0,-1 0,1 0,0 0,-1 0,1 0,-1 0,0 0,1 0,-1 1,0-1,1 0,-1 0,0 0,0 0,0 1,0-1,0 0,0 0,0 0,-1 0,1 0,0 1,-1-1,1 0,-1 0,1 0,-1 1,1-2,-17 56,12-45,1 0,1 0,0 0,0 1,1-1,0 1,1 0,1 0,0-1,0 1,2 1,3 6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44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5 527,'-1'3,"0"0,0 0,1 0,-1 0,1 0,-1 0,1 0,0 0,0 0,1 0,-1 0,0 0,1 0,0 0,0 0,0-1,0 1,0 0,1 0,-1-1,1 1,0-1,-1 1,1-1,0 0,0 0,1 0,-1 0,0 0,1 0,1 0,87 42,-69-43,-1-1,1-1,0-2,0 0,-1-1,1-1,-1 0,-1-2,1-1,-1-1,0 0,-1-1,0-1,-1-1,0-1,14-14,33-30,-2-3,-4-2,-2-3,20-34,-63 82,22-33,-29 38,0 1,1 0,0 0,1 0,0 1,1 1,0 0,0 0,1 1,11-7,-20 14,-1 1,1-1,0 1,0-1,1 1,-1 0,0-1,0 1,0 0,0 1,0-1,0 0,0 0,0 1,0-1,0 1,0 0,0 0,0 0,0 0,-1 0,1 0,0 0,-1 0,1 1,-1-1,1 1,-1-1,1 1,-1-1,0 1,0 0,0 0,0 0,0-1,0 3,27 73,-28-74,9 22,-1 2,-1-1,-2 1,0 0,-2 1,-1-1,-1 0,-2 1,0-1,-2 0,-1 1,-1-2,-2 1,0 0,-2-1,-7 14,1-17,-2-1,0-1,-1 0,-1-1,-1-2,-1 0,0-1,-1 0,-1-2,-1-1,0-1,0-1,-2-1,1-1,-1-2,0 0,-1-2,0-1,0-1,0-1,-1-1,1-2,0 0,-9-3,35 3,0 0,-1 0,1 0,0 0,-1 0,1 0,0 0,0 0,-1-1,1 1,0 0,0-1,-1 1,1-1,0 0,0 1,0-1,0 0,0 0,0 1,0-1,0 0,0 0,1 0,-1 0,0 0,0 0,1-1,-1 1,1 0,-1 0,1 0,-1-1,1 1,0 0,0 0,0-1,0 1,-1 0,2-1,-1 1,0 0,0-1,6-16</inkml:trace>
  <inkml:trace contextRef="#ctx0" brushRef="#br0" timeOffset="311.825">1699 188,'-39'31,"2"2,1 1,2 2,1 1,2 2,1 1,-3 10,-8 43,40-90,0 0,1 0,-1 1,1-1,0 0,0 1,0-1,0 0,1 1,-1-1,1 0,0 0,0 1,0-1,0 0,0 0,1 0,0 0,-1-1,1 1,0 0,0-1,1 1,-1-1,0 1,1-1,0 0,0 0,10 4,1 0,0-1,0 0,0-1,0-1,1 0,0-1,-1 0,1-1,0-1,0-1,-1 0,1-1,7-1,9-5,1-1,-2-1,1-2,-2-1,1-2,-2 0,0-2,-1-1,-1-1,21-20,-36 32,0-2,0 1,0-1,-1-1,0 0,-1 0,0-1,-1 0,0-1,-1 0,0 0,-1 0,0-1,-1 0,-1 0,0 0,0-1,-1 1,-1-4,-3 11,0 1,0 0,0-1,-1 1,0 0,0 0,-1 0,1 0,-1 0,0 1,0-1,-1 1,0 0,1 0,-1 0,0 0,-1 1,1-1,-1 1,1 0,-1 1,0-1,0 1,0 0,-1 0,0 0,-7-2,-1 0,0 1,0 0,0 1,0 1,0 0,-1 1,1 0,-10 2,-97 39,91-26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52,'197'-12,"19"-17,-124 18,-77 27,-14-5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1,'24'9,"28"4,8-6,0-3,-5-4,-8 0,-7-1,-5-1,-9-4,-9-1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1,'9'43,"9"24,1 5,-3-4,0-10,-1-9,-5-9,-3-6,2-8,-1-5,-2-5</inkml:trace>
  <inkml:trace contextRef="#ctx0" brushRef="#br0" timeOffset="247.809">1 536,'38'0,"37"0,11-4,-6-3,-5 1,-12 1,-11 2,-10 1,-7 1,-9-4,-5-2,-6 2</inkml:trace>
  <inkml:trace contextRef="#ctx0" brushRef="#br0" timeOffset="653.531">114 762,'112'-6,"-85"2,0 2,0 1,1 1,-1 1,0 1,19 5,-44-7,-1 0,1 1,-1-1,0 0,1 0,-1 1,1-1,-1 1,0-1,1 1,-1 0,0-1,0 1,0 0,1 0,-1 0,0 0,0 0,0 0,0 0,0 0,-1 1,1-1,0 0,-1 0,1 1,0-1,-1 0,0 1,1-1,-1 1,0-1,1 0,-1 1,0-1,0 1,0-1,-1 1,1-1,0 1,0-1,-1 0,1 1,-1-1,1 0,-1 1,0-1,1 0,-1 0,0 1,0-1,0 0,0 0,0 0,0 0,0 0,0 0,-1 0,-89 76,78-68,0 0,1 1,-1 0,2 1,0 0,0 1,1 0,0 0,-5 11,13-21,1 0,0 0,-1 0,1 0,0 0,0 0,1 0,-1 0,0 0,1 1,-1-1,1 0,0 0,0 1,-1-1,2 0,-1 0,0 1,0-1,1 0,-1 0,1 1,0-1,-1 0,1 0,0 0,0 0,1 0,-1 0,0 0,1-1,-1 1,1 0,-1-1,1 1,0-1,0 1,-1-1,1 0,0 0,0 0,0 0,1 0,-1 0,0-1,0 1,0-1,1 1,-1-1,18 1,-1 0,1-1,0-1,-1-1,1-1,-1 0,0-2,0 0,0-1,-1-1,2-1,4-1</inkml:trace>
  <inkml:trace contextRef="#ctx0" brushRef="#br0" timeOffset="1387.165">819 819,'12'-14,"0"-1,-1 0,0-1,-2 0,0-1,0 0,2-10,30-54,-7 28,2 3,2 0,42-40,-20 35,-58 56,-1 0,1 0,0-1,-1 1,1 0,-1 0,1 1,-1-1,1 0,-1 0,0 1,0-1,0 1,1-1,-1 1,-1-1,1 1,0 0,0 0,-1-1,1 1,-1 0,1 0,-1 0,0-1,1 1,-1 0,0 0,-1 0,1 0,0 0,0-1,-1 1,1 0,-1 1,-30 175,30-162,-1-10,1 0,0 1,1-1,-1 0,1 1,0-1,1 0,0 1,0-1,0 0,1 0,0 0,0 0,0 0,1 0,2 4,-2-9,-1-1,1 0,-1 1,0-1,1 0,-1 0,1 0,-1-1,1 1,-1-1,1 1,-1-1,0 0,1 0,-1 0,0 0,0 0,0 0,0-1,0 1,0-1,0 0,0 1,-1-1,1 0,0 0,-1 0,0 0,1 0,-1 0,0-1,0 0,46-60,81-90,10 31,-137 121,0-1,0 1,0 0,0 0,0 1,0-1,0 0,0 0,0 0,1 1,-1-1,0 1,1-1,-1 1,0-1,1 1,-1 0,0-1,1 1,-1 0,1 0,-1 0,0 0,1 1,-1-1,1 0,-1 0,0 1,1-1,-1 1,0-1,0 1,1 0,-1-1,0 1,0 0,0 0,0 0,0 0,0 0,0 0,0 0,0 0,-1 0,1 1,0-1,-1 0,1 0,-1 1,1-1,-1 0,1 1,-1-1,0 1,0 0,-29 147,20-116,1 1,3 0,0 0,2 1,2-1,1 1,2 7,14-2,-3-28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2,'13'-1,"-1"0,1 1,-1 1,1 0,-1 1,1 0,-1 1,0 0,0 1,0 0,0 1,-1 1,0-1,0 2,4 2,-14-7,0 0,1 0,-1 0,0 0,0 0,0 0,0 1,0-1,-1 0,1 0,-1 1,1-1,-1 0,0 1,0-1,0 1,0-1,0 0,-1 1,1-1,-1 0,1 0,-1 1,0-1,0 0,0 0,0 0,-1 1,1-1,0 0,-1 0,1 0,0 0,1 0,-1 1,0-1,1 0,-1 0,1 0,0 1,-1-1,1 0,0 0,1 1,-1-1,0 0,1 0,-1 1,1-1,-1 0,1 0,0 0,0 0,0 0,0 0,1 0,-1 0,0 0,1-1,-1 1,1 0,0-1,0 1,123 41,-99-35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48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48,'-1'272,"-27"-62,11-87,-12-23,24-98,2-6</inkml:trace>
  <inkml:trace contextRef="#ctx0" brushRef="#br0" timeOffset="3982.993">0 48,'76'15,"-19"-2,0-2,1-3,0-2,33-3,158-49,-52-3,-168 41</inkml:trace>
  <inkml:trace contextRef="#ctx0" brushRef="#br0" timeOffset="4487.495">706 669,'300'-53,"-299"52,1 1,-1-1,1 0,0 1,-1-1,1 1,0 0,-1-1,1 1,0 0,-1 0,1 0,0 0,-1 0,1 1,0-1,0 0,-1 1,1-1,-1 1,1 0,-1 0,1-1,-1 1,1 0,-1 0,0 0,1 0,-1 1,0-1,0 0,0 1,0-1,0 0,0 1,0-1,0 1,-1-1,1 1,0 0,-1-1,0 1,1 0,-1-1,0 1,0 0,0-1,0 1,0 1,-11 11,-1 0,0 0,0-2,-2 1,0-2,0 1,-1-2,0 0,-12 5,-32 24,57-39,1 0,-1 1,1-1,-1 1,1 0,-1-1,1 1,0 0,-1 0,1 0,0 0,-1 0,1 0,0 0,0 1,0-1,0 0,0 1,0-1,1 1,-1-1,0 0,1 1,-1 0,1-1,0 1,-1-1,1 1,0 0,0-1,0 1,0-1,0 1,0 0,0-1,1 1,-1-1,1 1,-1 0,1-1,0 1,-1-1,1 0,0 1,0-1,0 0,0 1,0-1,0 0,0 0,1 0,-1 0,0 0,1 0,0 0,16 3,0-1,0 0,0-2,1 0,-1-1,0-1,1 0,1-2,107-25,-97 18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5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198 710,'-15'43,"-4"34,1 8,3-5,5-12,3-12,4-12,6-7,4-6,-1-3,0-2,3-1,-5-4,-2-5</inkml:trace>
  <inkml:trace contextRef="#ctx0" brushRef="#br0" timeOffset="400.549">0 823,'12'-10,"17"-18,1 2,1 2,1 0,1 2,2 2,0 1,10-3,-41 20,1 0,-1 0,1 0,-1 0,1 1,0 0,-1 0,1 0,0 1,0-1,0 1,-1 0,1 1,0-1,0 1,0 0,-1 0,1 1,0-1,-1 1,1 0,-1 0,0 0,0 1,0 0,0-1,0 2,0-1,-1 0,1 1,-1-1,0 1,0 0,-1 0,1 0,-1 0,1 2,-1 1,0-1,0 1,-1 0,0 0,0 0,-1-1,1 1,-2 0,1 0,-1 0,0 0,0 0,-1-1,0 1,0 0,-1-1,1 0,-1 1,-1-1,1 0,-1-1,0 1,-1-1,1 1,-1-1,0-1,0 1,-1-1,1 0,-7 4,-137 94,146-100,0 0,0-1,0 1,0 1,0-1,1 0,-1 1,1-1,0 1,0 0,0-1,0 1,0 0,1 0,-1 1,1-1,0 0,0 0,0 1,0-1,0 1,1-1,0 0,-1 1,1-1,1 1,-1-1,0 1,1-1,0 1,0-1,0 0,0 1,0-1,1 0,-1 0,1 0,0 0,0 0,0 0,0-1,1 1,-1-1,2 1,157 144,-109-114,-37-33</inkml:trace>
  <inkml:trace contextRef="#ctx0" brushRef="#br0" timeOffset="868.514">650 484,'11'-5,"0"1,0 0,1 0,-1 1,1 1,0 0,0 1,0 0,0 0,0 2,0-1,8 3,-19-3,0 0,0 1,0-1,0 1,0-1,0 1,0-1,0 1,0 0,0-1,0 1,0 0,0 0,-1 0,1 0,0 0,-1 0,1 0,0 0,-1 0,0 0,1 0,-1 0,1 0,-1 0,0 0,0 1,0-1,0 0,0 0,0 0,0 0,0 1,0-1,0 0,-1 0,1 0,0 0,-1 0,1 0,-1 0,1 0,-1 0,0 0,1 0,-1 1,-32 47,-18 30,50-76,0 0,1 0,-1-1,0 1,1 0,-1 0,1 0,0-1,0 1,0 0,0 0,1 0,-1 0,1-1,0 1,-1 0,1 0,1-1,-1 1,0-1,1 1,-1-1,1 0,-1 1,1-1,0 0,0 0,0 0,1 0,-1-1,1 2,2 0,1 0,-1 0,1 0,0-1,-1 0,1 0,0 0,0-1,1 0,-1 0,0-1,0 0,0 0,0 0,1 0,-1-1,0 0,0-1,5-1,9-4</inkml:trace>
  <inkml:trace contextRef="#ctx0" brushRef="#br0" timeOffset="1861.812">847 1359,'70'-32,"-1"-2,-1-4,-3-2,-1-3,22-22,-58 40,-1-1,-2-2,-1 0,0-2,-3 0,1-3,-14 20,-1 1,0-1,0-1,-2 1,0-1,0 0,-1 0,-1 0,0-1,-1 1,-1-4,0 17,-1-1,0 1,0 0,0-1,0 1,0 0,0-1,0 1,0 0,-1-1,1 1,0 0,-1-1,1 1,-1 0,1 0,-1 0,0-1,1 1,-1 0,0 0,0 0,0 0,0 0,0 0,0 1,0-1,0 0,0 0,-1 1,1-1,0 1,0-1,-1 1,1-1,0 1,-1 0,1-1,0 1,-1 0,1 0,0 0,-1 0,1 1,0-1,-1 0,1 0,0 1,-1-1,1 1,0-1,0 1,0-1,-1 1,1 0,0 0,0 0,0 0,0-1,0 1,0 1,-17 11,2 1,0 1,0 0,2 1,0 0,1 1,0 1,1 0,1 1,1 0,1 0,1 1,0 1,2-1,0 1,1 0,1 0,1 1,1 5,1-19,0-1,1 0,0 0,0 0,1 1,0-1,0 0,0 0,1 0,0 0,1 0,-1-1,1 1,1-1,-1 1,1-1,0 0,1-1,-1 1,1-1,0 0,0 0,1 0,0-1,0 1,0-1,0-1,0 1,1-1,-1-1,1 1,0-1,0 0,0 0,5 0,9 1,1-1,-1-1,0-1,1 0,-1-2,0 0,0-2,0 0,0-1,0-2,-1 0,0-1,-1 0,10-7,9-8,-1-1,-1-2,-1-2,-1-1,-2-2,5-8,-33 37,-1-1,0 0,1 0,-2 0,1 0,0-1,-1 1,1-1,-1 0,0 0,0 0,0 0,-1 0,0 0,0 0,0 0,0 0,0-1,-1 1,0 0,0-1,0 1,0 0,-1-1,-1 4,-1 0,0 1,1 0,-1-1,1 1,-1 0,0 0,1 1,-1-1,1 1,-1-1,1 1,-1 0,1 0,-1 0,1 0,-1 0,1 0,0 1,0-1,0 1,0 0,0 0,0-1,0 1,1 0,-1 1,-3 0,1 1,-1 0,1-1,0 2,1-1,-1 0,1 1,-1-1,1 1,1 0,-1 0,1 0,0 1,0-1,0 1,1-1,0 1,0-1,0 1,1-1,0 1,0 0,0-1,1 1,0 0,0-1,0 1,1-1,-1 1,1-1,1 0,-1 0,1 0,0 0,0 0,5 2,1 0,-1 0,1-1,0 0,1-1,0 0,0-1,0 1,0-2,0 0,1 0,-1-1,1 0,0-1,0 0,0 0,0-2,-1 1,1-1,0-1,0 0,-1 0,1-1,-1 0,0-1,0-1,0 1,0-1,8-6,3-1,1-1,-2-1,0-1,0-1,-2 0,0-1,-1-1,0-1,-2-1,0 0,-1 0,6-15,-18 31,0 1,0-1,0 0,0-1,-1 1,1 0,-1 0,-1-1,1 1,0 0,-1-1,0 1,0-1,0 1,-1-1,1 1,-1 0,0-1,-1 1,1 0,-1 0,1 0,-1 0,-1-2,-1 6,0-1,1 1,-1 0,0 0,1 1,-1-1,0 1,1 0,-1 0,1 0,-1 0,1 0,0 1,-1 0,1-1,0 1,0 0,0 1,0-1,1 0,-1 1,1 0,-1 0,1-1,0 1,0 1,-1 0,-4 5,1 1,-1 0,1 0,1 1,0 0,1 0,0 0,0 1,1-1,1 1,0-1,1 1,0 0,0 0,1 2,1-7,-1-1,1 1,0 0,0 0,1-1,-1 1,2-1,-1 1,1-1,0 0,0 0,0 0,1 0,0-1,0 1,1-1,0 0,0-1,0 1,0-1,0 0,1 0,0 0,0-1,0 0,6 2,-5-2,1-1,0 0,0 0,0-1,0 0,0 0,1-1,-1 0,0 0,0-1,0 0,0-1,0 1,0-2,0 1,-1-1,1 0,-1-1,1 1,-1-2,0 1,-1-1,1 0,-1 0,0-1,0 1,2-6,3-6</inkml:trace>
  <inkml:trace contextRef="#ctx0" brushRef="#br0" timeOffset="2751.516">2710 427,'98'-30,"-29"15,-68 17,0 0,0 0,0 0,0 0,-1 0,1 0,-1 0,1 0,-1 0,0 0,0 0,0 0,0 0,0 1,0-1,-1 0,1 0,-1 0,1 0,-1 0,0 0,0 0,0-1,0 1,0 0,0 0,-1 0,1-1,0 1,-1-1,1 1,-1-1,0 0,0 1,0 0,-31 38,27-34,0 0,0 0,1 1,0 0,0 0,0 0,1 0,0 1,1-1,0 1,-1 2,4-8,0 0,0 0,0 0,0 0,0 0,0 0,1-1,-1 1,1 0,-1 0,1 0,0 0,0-1,-1 1,1 0,1-1,-1 1,0 0,0-1,0 0,1 1,-1-1,1 0,-1 1,1-1,0 0,-1 0,1-1,0 1,0 0,-1 0,1-1,0 1,0-1,0 0,0 1,0-1,0 0,0 0,79-2,-58-5,-3-1</inkml:trace>
  <inkml:trace contextRef="#ctx0" brushRef="#br0" timeOffset="15657.516">3641 654,'-27'3,"1"2,0 1,1 0,-1 3,2 0,-1 1,1 1,0 1,2 2,-1 0,1 1,1 2,1 0,1 1,0 0,1 2,1 0,1 2,1-1,0 2,2 0,1 0,1 1,1 1,5-16,1 0,0 1,0 0,1-1,1 1,-1 0,2 0,-1 1,1-1,1 0,0 0,0 0,1 1,1-1,0 0,0 0,0 0,2 0,-1-1,1 1,0-1,1 0,0 0,1 0,0-1,0 0,1 0,-1 0,4 1,3-1,1 0,0-1,0-1,1 0,0-1,0-1,0 0,0-1,0-1,1 0,0-1,-1 0,1-2,-1 0,7-1,19-4,-1-3,0-1,0-1,-2-3,11-5,5-6,-1-2,-2-2,0-3,-3-1,0-3,32-33,-65 56,-1-1,-1-1,0 0,-1-1,0 0,-1-1,-1 0,-1 0,7-18,-14 27,1 1,-1-1,0 1,0-1,-1 0,0 1,-1-1,0 0,0 0,0 0,-1 1,0-1,-1 0,1 1,-2-1,1 1,-1 0,0-1,0 1,-1 0,0 1,-1-1,1 1,-1 0,0 0,-3-2,-10-6,-1 0,0 2,-1 0,0 1,-1 1,0 1,-1 1,0 0,0 2,-1 1,0 1,0 0,0 2,0 1,0 0,0 2,0 1,0 1,0 0,1 2,-1 1,1 1,0 0,1 2,0 0,-3 3,-148 106,129-84</inkml:trace>
  <inkml:trace contextRef="#ctx0" brushRef="#br0" timeOffset="16069.577">3246 1105,'35'-31,"1"2,2 2,1 1,12-5,-48 30,8-7,1 1,0 0,1 1,-1 0,1 1,0 1,1 0,-1 1,1 0,-1 1,1 0,0 1,0 1,1 0,-9 2,0 0,-1 1,0-1,1 1,-1 0,0 0,-1 0,1 1,0 0,-1 0,0 0,0 1,0-1,-1 1,1 0,-1 0,0 0,-1 0,1 0,-1 1,0-1,0 1,-1 0,1 3,22 44,-21-48,0 1,0-1,1-1,-1 1,1-1,0 1,1-1,-1 0,1 0,0-1,0 0,0 1,0-2,0 1,1 0,-1-1,1 0,0-1,-1 1,1-1,0 0,0 0,0-1,0 0,3 0,22 1,-1-1,0-2,1-1,-1-1,29-9,-40 8</inkml:trace>
  <inkml:trace contextRef="#ctx0" brushRef="#br0" timeOffset="16735.795">4544 1021,'-238'342,"437"-554,-187 199,-8 8,-1 1,1 0,0 0,0 0,0 0,1 1,-1 0,1 0,-1 0,1 0,0 0,1 1,-1 0,0 0,0 1,1 0,0-1,-4 4,0 0,0 0,-1 0,0 0,1 0,-1 0,0 0,0 1,0-1,0 0,0 1,-1-1,1 0,-1 1,1-1,-1 1,0-1,0 1,0-1,0 1,-1-1,1 1,-1-1,1 0,-1 1,0-1,0 0,0 1,0-1,0 0,-1 0,1 0,-1 0,1 0,-1 0,0 0,0 0,-1 5,2-6,-1 0,1 1,0-1,0 0,1 1,-1-1,0 1,0-1,1 1,-1-1,1 1,-1-1,1 1,0 0,-1-1,1 1,0 0,0-1,0 1,0 0,1-1,-1 1,0 0,1-1,-1 1,1-1,0 1,-1-1,1 1,0-1,0 1,0-1,0 0,0 1,0-1,0 0,1 0,-1 0,0 0,1 0,-1 0,0 0,1 0,-1-1,1 1,0-1,-1 1,1-1,-1 1,1-1,0 0,-1 0,1 0,0 0,-1 0,1 0,0 0,-1 0,1-1,0 1,-1-1,1 1,-1-1,2 0,125-78,32-38,-159 116,0 1,-1-1,1 1,-1-1,1 1,-1-1,1 1,0-1,-1 1,1 0,0 0,0-1,-1 1,1 0,0 0,-1 0,1 0,0 0,0 0,-1 0,1 0,0 0,0 0,-1 0,1 0,0 0,0 1,-1-1,1 0,0 0,-1 1,1-1,0 1,-1-1,1 1,-1-1,1 1,-1-1,1 1,-1-1,1 1,-1 0,1-1,-1 1,0 0,1-1,-1 1,0 0,0-1,1 1,-1 0,0 0,0-1,0 1,0 0,0 0,0-1,0 1,0 0,-8 56,5-43,3-11,-4 69,4-70,0 0,0-1,0 1,0 0,1 0,-1-1,1 1,-1 0,1-1,0 1,-1-1,1 1,0-1,0 1,0-1,0 1,1-1,-1 0,0 0,0 0,1 1,-1-1,1 0,-1-1,1 1,-1 0,1 0,0-1,-1 1,1-1,0 1,0-1,-1 0,1 0,0 1,0-1,0-1,14-1</inkml:trace>
  <inkml:trace contextRef="#ctx0" brushRef="#br0" timeOffset="17236.555">4488 117,'14'-13,"2"1,0 0,0 1,1 1,0 1,1 0,0 1,0 1,1 1,0 0,0 2,0 0,7 0,-24 4,0-1,0 1,-1 0,1 0,0 0,-1 0,1 0,0 0,0 0,-1 1,1-1,0 0,-1 1,1 0,0-1,-1 1,1 0,-1 0,1 0,-1 0,0 0,1 0,-1 0,0 0,0 1,1-1,-1 0,0 1,-1-1,1 1,0-1,0 1,0-1,-1 1,1 0,-1-1,0 1,1 0,-1 0,0-1,0 1,0 0,0 0,0-1,0 1,-1 0,1-1,-1 1,1 0,-1-1,1 1,-1-1,0 1,0 0,0-1,0 0,0 1,-123 117,121-118,1 1,-1-1,0 1,1 0,-1 0,1 0,0 0,0 1,0-1,0 0,0 1,0 0,0-1,1 1,0 0,-1 0,1 0,0 0,0 0,1 0,-1 0,1 0,-1 0,1 1,0-1,0 0,0 0,1 0,-1 0,1 0,0 0,0 1,0-2,0 1,0 0,0 0,1 0,0 0,-1-1,1 1,2 1,6 1,0-1,0-1,1 1,0-2,-1 1,1-2,0 1,0-1,0-1,0 0,0-1,0 0,6-1,17 0,23 0,-32 2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19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476 163,'-61'74,"3"4,4 1,-26 54,40-61,-3-1,-3-2,-5 0,17-31,33-39,0 1,0-1,0 0,1 0,-1 0,1 0,-1 0,0 0,1 0,0-1,-1 1,1 0,0 0,-1 0,1 0,0 0,0-1,0 1,0 0,0 0,0 0,1 0,-1-1,0 1,0 0,1 0,-1 0,1 0,-1 0,1 0,-1 0,1 0,0 0,0 0,-1 0,1 0,0 0,22-43,2 1,1 1,3 1,15-16,-28 36,108-133,140-132,-250 270,41-26,-54 43,0-1,0 1,0 0,0 0,0 0,0 0,0 0,0 0,0 0,-1 0,1 0,0 0,-1 0,1 0,-1 0,1 0,-1 1,1-1,-1 0,0 0,0 1,0-1,0 0,0 1,0-1,0 0,0 0,0 1,0-1,-1 0,1 0,-1 1,1-1,-1 0,1 0,-1 0,0 1,1-1,-29 107,17-67,1 0,2 0,2 1,2 0,0 37,4-75,0 1,1-1,0 1,0-1,0 1,1 0,-1-1,1 1,0-1,1 0,-1 1,1-1,0 0,0 0,0 0,0 0,1 0,-1 0,1-1,0 1,0-1,1 0,-1 0,1 0,-1 0,1 0,0-1,0 0,0 0,0 0,1 0,-1-1,0 1,4-1,7-2,0-1,0 0,0-2,-1 0,0 0,1-1,-2-1,1-1,-1 1,0-2,0 0,-1-1,0 0,0-1,-1 0,-1 0,0-1,0-1,-1 0,0 0,-1-1,2-5,6-7,-1 0,-1-2,-1 0,-1 0,-2-1,-1 0,-1-1,-1 0,-2 0,-1 0,1-26,-7-22,3 77,-1 1,0 0,1-1,-1 1,0-1,0 1,1-1,-1 1,0 0,0-1,0 1,0 0,0-1,0 1,0-1,0 1,0 0,0-1,0 1,0 0,0-1,-1 1,1-1,0 1,0 0,-1-1,1 1,0-1,-1 1,1-1,-1 1,1-1,-1 1,1-1,-1 0,1 1,-1-1,1 0,-1 1,1-1,-1 0,1 0,-1 1,0-1,1 0,-1 0,0 0,1 0,-1 0,0 0,1 0,-1 0,1 0,-1 0,0 0,1 0,-1 0,1-1,-1 1,0 0,1 0,-1-1,1 1,-1 0,1-1,-1 1,1-1,-1 1,1-1,-1 1,-3 19</inkml:trace>
  <inkml:trace contextRef="#ctx0" brushRef="#br0" timeOffset="316.042">1493 276,'-22'19,"1"0,1 1,1 2,1 0,1 1,1 0,1 1,1 1,1 1,1 0,1 2,9-25,1 0,0 0,-1 0,1 0,0 0,1 1,-1-1,1 0,-1 0,1 1,0-1,0 0,0 0,1 1,-1-1,1 0,0 0,0 0,0 0,0 1,0-2,1 1,-1 0,1 0,0 0,0-1,0 1,0-1,1 1,-1-1,0 0,1 0,0 0,-1 0,1-1,0 1,0-1,0 1,0-1,0 0,0 0,0 0,1-1,-1 1,0-1,0 0,1 0,-1 0,2 0,8-2,0-1,1-1,-1 1,0-2,-1 0,1 0,-1-2,0 1,-1-1,1-1,-1 0,-1-1,0 0,0 0,0-1,-2 0,1-1,-1 0,-1 0,0-1,0 0,-1 0,-1-1,0 0,-1 1,0-2,-1 1,0 0,-1-1,-1 1,0-1,-1 1,-1-11,1 19,0 1,-1-1,0 0,1 1,-2-1,1 1,-1 0,1-1,-1 1,0 0,-1 0,1 0,-1 0,1 1,-1-1,0 1,-1-1,1 1,-1 0,1 0,-1 0,0 1,0 0,0-1,0 1,0 1,-1-1,1 1,-1-1,1 1,-1 0,1 1,-1-1,1 1,-1 0,0 0,1 0,-1 1,1 0,-1 0,1 0,-3 1,-18 9</inkml:trace>
  <inkml:trace contextRef="#ctx0" brushRef="#br0" timeOffset="822.954">1831 333,'-14'21,"0"0,2 2,1-1,0 1,2 1,1 0,1 1,-3 17,9-39,0 0,0 0,0-1,1 1,-1 0,1 0,0 0,0 0,0 0,0 0,1 0,-1-1,1 1,0 0,-1 0,1 0,0-1,1 1,-1 0,0-1,1 1,0-1,-1 0,1 0,0 1,0-1,0 0,0 0,1-1,-1 1,1 0,-1-1,1 1,-1-1,1 0,0 0,-1 0,1 0,0-1,0 1,0-1,0 0,0 1,0-1,13-3,0-1,0 0,0-1,-1 0,1-1,-1-1,-1-1,1 0,-2-1,1 0,-1-1,0-1,-1 0,130-138,-142 149,0-1,0 1,0-1,1 0,-1 1,0-1,0 1,0-1,1 0,-1 1,0-1,1 1,-1-1,1 1,-1-1,0 1,1 0,-1-1,1 1,-1-1,1 1,-1 0,1-1,-1 1,1 0,0 0,-1 0,1-1,-1 1,1 0,0 0,-1 0,1 0,-1 0,1 0,0 0,-1 0,1 0,0 0,-1 0,1 1,-1-1,1 0,0 0,-1 1,1-1,-1 0,1 1,-1-1,1 0,-1 1,1-1,-1 1,0-1,1 1,-1-1,0 1,1-1,-1 1,0-1,1 1,-1-1,0 1,0 0,0-1,3 50,-3-34,0-10,0 0,1-1,0 1,0-1,1 0,-1 1,1-1,0 0,1 0,-1 0,1 0,0 0,0-1,1 1,-1-1,1 0,0 0,0 0,0 0,1-1,-1 0,1 0,0 0,0 0,0-1,0 0,0 0,1 0,-1-1,1 1,-1-1,1-1,-1 1,1-1,-1 0,1 0,0-1,-1 1,1-1,-1 0,0-1,1 0,-1 0,1 0,13-9,-1 0,0-1,-1-1,-1 0,0-1,-1-1,0-1,-1 0,-1 0,0-2,-2 0,0 0,4-10,-12 23,0-1,0 1,-1-1,0 0,0 1,0-1,0 0,-1 0,0 0,-1 0,1 0,-1-1,0 1,-1 0,0 0,0-2,-4-11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1 255,'38'-14,"32"-6,9 2,-4 3,-10 5,-12 3,-9 4,-8 1,-5 2,-3 1,-2 0,-4 4,-7 2</inkml:trace>
  <inkml:trace contextRef="#ctx0" brushRef="#br0" timeOffset="249.349">28 537,'39'0,"31"0,9-5,-4-1,-10 0,-12 1,-9 2,-8 0,-5 2,-3 1,-1 0,-1-5,-5-1</inkml:trace>
  <inkml:trace contextRef="#ctx0" brushRef="#br0" timeOffset="579.304">1242 0,'-4'48,"-3"26,1 4,1-5,2-11,1-11,1-10,0-6,1-5,0-2,1-2,-1 0,0 0,0-4</inkml:trace>
  <inkml:trace contextRef="#ctx0" brushRef="#br0" timeOffset="827.685">848 86,'43'0,"33"-5,14-2,-4 1,-11 1,-10 1,-11-2,-9-2,-8 2,-5 1,-4 2,-1 1,-1 1,-4 5,-7 3</inkml:trace>
  <inkml:trace contextRef="#ctx0" brushRef="#br0" timeOffset="1261.257">1440 537,'21'-9,"2"-2,0 1,1 0,1 2,0 1,0 2,0 0,12 0,-35 4,-1 1,1 0,-1 0,1 0,-1 0,1 0,-1 0,1 0,-1 0,1 0,-1 1,1-1,-1 1,1-1,-1 1,1 0,-1-1,0 1,0 0,1 0,-1 0,0 0,0 0,0 0,0 0,0 1,0-1,0 0,0 1,-1-1,1 0,0 1,-1-1,1 1,-1-1,0 1,1-1,-1 1,0-1,0 1,0-1,0 1,0-1,0 1,0-1,-1 1,1-1,-1 1,1-1,-1 1,1-1,-1 1,0-1,0 0,1 0,-1 1,0-1,0 0,0 0,0 0,-1 0,1 1,-127 138,128-138,0 0,0 1,0-1,0 1,1-1,-1 0,1 0,-1 1,1-1,0 0,0 0,0 0,0 0,0 1,1-2,-1 1,1 0,-1 0,1 0,0-1,-1 1,1-1,0 1,0-1,0 0,0 0,0 0,1 0,-1 0,0 0,0-1,1 1,-1-1,0 1,1-1,-1 0,0 0,1 0,-1 0,0 0,1-1,0 0,26-2,0-1,0-2,-1 0,0-2,0-2,-1 0,-2-1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97,'0'-15,"0"23,0 25,28 272,1-96,-6-104,-23-104,0-1,1 1,-1 0,0 0,1-1,-1 1,1 0,-1-1,1 1,-1-1,1 1,-1 0,1-1,0 1,-1-1,1 0,0 1,-1-1,1 1,0-1,0 0,-1 0,1 1,0-1,0 0,0 0,-1 0,1 0,0 0,0 0,0 0,-1 0,1 0,0 0,0-1,-1 1,1 0,0 0,0-1,-1 1,1-1,0 1,-1 0,1-1,0 1,-1-1,1 0,-1 1,1-1,-1 1,1-1,24-40,-21 33,85-183,51-162,-97 238,-22 78,-18 36,-3 7</inkml:trace>
  <inkml:trace contextRef="#ctx0" brushRef="#br0" timeOffset="298.457">565 633,'-5'29,"-1"18,0 8,1-3,1-9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1 170,'137'22,"-52"-15,1-4,71-7,142-25,-297 29,-2-1,1 1,0 0,0 0,0-1,0 1,0 0,0 0,-1 0,1 0,0 0,0 0,0 0,0 0,0 0,0 0,0 1,-1-1,1 0,0 1,0-1,0 0,0 1,-1-1,1 1,0 0,-1-1,1 1,0-1,-1 1,1 0,-1 0,1-1,-1 1,1 0,-1 0,1 0,-1 0,-5 5</inkml:trace>
  <inkml:trace contextRef="#ctx0" brushRef="#br0" timeOffset="331.597">142 396,'2'4,"0"-1,-1 0,1 0,1 1,-1-1,0 0,1-1,-1 1,1 0,0-1,0 1,0-1,0 0,0 0,0 0,1-1,-1 1,1-1,-1 0,1 0,0 0,-1 0,1 0,0-1,0 0,1 0,218 6,-130-8,131 2,-200 0</inkml:trace>
  <inkml:trace contextRef="#ctx0" brushRef="#br0" timeOffset="1067.797">481 0,'1'4,"1"-1,0 1,0-1,0 1,0-1,0 0,1 0,-1 0,1-1,0 1,0-1,0 1,0-1,1 0,-1 0,0 0,1-1,0 1,-1-1,1 0,0 0,0 0,3 0,4 3,188 57,-189-58,-1 0,1 1,-1 0,0 0,0 1,-1 1,0-1,1 1,-2 0,1 1,-1 0,0 0,0 1,-1 0,0 0,-1 0,0 1,0-1,0 1,-1 1,-1-1,1 3,-5-6,0 0,-1 0,0-1,0 1,0 0,0 0,-1-1,0 0,0 1,-1-1,0 0,0-1,0 1,0-1,0 1,-1-1,0-1,0 1,0-1,0 0,-2 1,-19 16,-153 145,118-114,48-43,1 1,0 1,1 0,0 0,0 1,2 1,-1 0,1 0,-4 9,5 2,7-5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58,'15'0,"18"-5,9-1,2-1,3 2,-1 2,-4 1,-5 0,-3 2,-3 0,-2 0,-6-4,-1-2,-1 0,1 1,3 2,0 1,-3 1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2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10,'38'10,"37"-3,11-1,0-7,-10-3,-9-1,-9 0,-16-4,-15 1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33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647,'-62'220,"-36"110,95-318,10-24,11-27,92-184,-91 190,138-213,-156 245,0-1,-1 0,1 1,0-1,0 1,-1 0,1-1,0 1,1 0,-1-1,0 1,0 0,0 0,1 0,-1 0,1 0,-1 0,1 0,-1 1,1-1,-1 0,1 1,0 0,-1-1,1 1,-1 0,1 0,0-1,0 1,-1 1,1-1,0 0,-1 0,1 1,0-1,-1 1,1-1,-1 1,1-1,-1 1,1 0,-1 0,1 0,-1 0,0 0,0 0,1 0,-1 1,0-1,0 0,0 1,0-1,0 1,8 125,-7-28,23 8,-25-106,1-1,-1 1,1 0,-1 0,1 0,-1 0,1 0,-1 0,1 0,0-1,0 1,-1 0,1-1,0 1,0 0,0-1,0 1,-1-1,1 1,0-1,0 0,0 1,0-1,0 0,0 0,0 0,0 1,0-1,0 0,0 0,1-1,-1 1,0 0,0 0,0 0,0-1,0 1,-1 0,1-1,0 1,0-1,0 1,0-1,0 0,0 1,40-39,-29 26,177-211,-172 208,-11 9,1 0,0 1,0 0,1 0,0 0,0 1,0 0,0 1,1 0,5-2,-13 6,1-1,-1 1,0 0,0 0,0 0,1 0,-1 0,0 0,0 0,0 1,1-1,-1 0,0 1,0-1,0 1,0-1,0 1,0-1,0 1,0 0,0-1,0 1,0 0,0 0,0 0,-1 0,1 0,0 0,-1 0,1 0,-1 0,1 0,-1 0,1 0,-1 0,0 1,1-1,-1 0,0 0,0 0,0 1,0-1,0 0,-1 1,-4 59,4-57,-1 4,-5 27,0-1,3 1,0 0,3 0,0 0,3 0,3 23,-5-55,0-1,0 0,0 1,0-1,0 1,1-1,-1 0,1 1,-1-1,1 0,0 1,0-1,0 0,0 0,0 0,0 0,1 0,-1 0,1 0,0-1,-1 1,1 0,0-1,0 1,0-1,0 0,0 0,0 1,0-1,1-1,-1 1,0 0,1-1,-1 1,0-1,1 1,-1-1,0 0,1 0,-1 0,1-1,14-7</inkml:trace>
  <inkml:trace contextRef="#ctx0" brushRef="#br0" timeOffset="653.781">2371 676,'-39'18,"1"1,1 2,1 1,0 3,-7 7,37-28,0 0,0 1,0-1,0 1,1 0,0 1,0-1,0 1,0 0,1 1,0-1,1 1,0-1,0 1,0 0,0 0,1 0,1 1,-1-1,1 0,0 1,1-1,-1 1,2-1,-1 1,1-1,0 1,1-1,-1 0,1 0,1 1,0-1,0-1,0 1,1 0,-1-1,2 0,0 1,-2-4,0 0,1 0,-1 0,1-1,-1 1,1-1,0 0,0 0,0-1,1 1,-1-1,0 0,1 0,-1 0,0-1,1 1,-1-1,1 0,-1-1,0 1,1-1,-1 1,1-1,-1-1,0 1,3-2,102-59,-78 35,-2-2,-1-2,-2 0,0-1,14-28,-2 6,-5-2,-27 79,-9 459,3-456,-1 0,-1 0,-2-1,0 1,-2-1,0 0,-2 0,-1-1,-1 0,-1 0,-1-1,-6 8,14-26,-1 0,1 0,-1 0,0-1,0 1,0-1,-1-1,1 1,-1-1,0 0,0 0,0-1,-1 1,-3 0,7-3,1 1,-1-1,1 1,-1-1,1 0,-1 0,0 0,1 0,-1-1,1 1,-1-1,1 1,-1-1,1 0,-1 0,1 0,0 0,0 0,-1-1,1 1,0-1,0 1,0-1,1 0,-1 0,0 0,1 0,-1 0,1 0,-1 0,1-1,0 1,0 0,0-1,0 1,1-1,-1 1,1-1,-3-7,2 0,-1 1,1-1,1 0,0 0,0 0,1 0,0 1,0-1,1 0,1 1,0-1,0 1,1 0,0 0,0 0,5-6,110-130,-77 100,-30 32,0 1,1 0,0 0,1 2,1-1,0 2,11-6,-3 5</inkml:trace>
  <inkml:trace contextRef="#ctx0" brushRef="#br0" timeOffset="3122.761">3105 535,'-10'54,"2"0,2 1,3-1,3 35,-3 40,-23 89,-3-112,20-89</inkml:trace>
  <inkml:trace contextRef="#ctx0" brushRef="#br0" timeOffset="3634.366">2738 704,'24'-34,"1"1,1 1,1 2,2 1,1 1,2 1,29-19,-48 36,1 0,-1 1,2 0,-1 2,1-1,0 2,0 0,1 1,0 0,0 2,0 0,1 0,-1 2,0 0,1 0,-1 2,1 0,-1 1,1 1,14 4,-25-5,0 1,0-1,0 1,-1 1,1-1,-1 1,0 0,0 0,0 0,-1 1,1-1,-1 1,0 0,-1 0,1 1,-1-1,0 1,0 0,-1 0,0 0,0 0,0 0,-1 0,0 1,0-1,0 0,-1 1,0-1,0 1,-1-1,0 0,0 1,0-1,-1 0,0 0,0 0,0 0,-1 0,0 0,-3 4,-21 24,-2 0,-2-2,0 0,-2-3,-2-1,0-1,-2-2,25-16,9-8,0 0,1 0,-1 0,0 1,1-1,-1 1,1 0,0-1,-1 1,1 0,0 0,0 1,0-1,0 0,1 1,-1-1,1 1,-1-1,1 1,0 0,0 0,0-1,0 1,1 0,-1 0,1 0,0 0,0 0,0 0,0 0,0 0,0 0,1 0,0 0,-1 0,1-1,0 1,1 0,-1 0,0-1,1 1,-1-1,2 1,11 9,1-1,1 0,0-2,1 0,0 0,0-2,12 4,57 28,-73-33,0 1,0 0,-1 1,0 0,-1 1,0 0,0 1,-1 0,0 1,-1 0,0 1,0 0,2 5,-6 13,-5-28,-1 0,1 0,0-1,0 1,0 0,0 0,0 0,1-1,-1 1,1 0,-1 0,1-1,-1 1,1 0,0-1,0 1,0 0,0-1,0 1,0-1,0 0,0 1,1-1,-1 0,0 0,1 0,-1 0,1 0,1 1,10-2</inkml:trace>
  <inkml:trace contextRef="#ctx0" brushRef="#br0" timeOffset="4051.488">4150 563,'-36'41,"2"1,2 2,2 1,2 1,2 2,2 0,-15 46,37-90,0 1,0-1,0 1,1 0,0 0,0 0,0 0,1 0,0 0,0 0,0 0,0 0,1 0,0 0,0 0,0 0,0-1,1 1,0 0,0-1,0 1,1-1,-1 0,1 0,0 0,1 0,-1 0,0 0,1-1,0 0,0 0,0 0,2 1,4 1,0-1,1 0,0-1,-1 0,1-1,0 0,1-1,-1 0,0 0,0-2,1 1,-1-1,0-1,0 0,0 0,0-1,-1-1,7-2,16-8,0-1,-1-2,0-1,-2-2,6-5,-19 14,0 0,-1-2,0 0,-1-1,0 0,-1-1,-1-1,0 0,-1-1,-1 0,-1-1,0 0,-1 0,-1-1,-1-1,2-11,-9 20,-1 0,-1 0,1 0,-2 0,0 1,0 0,-1-1,0 1,-1 0,0 1,0-1,-1 1,0 0,-1 0,0 1,-1 0,1 0,-1 1,-1 0,1 0,-1 1,-1 0,1 1,-1 0,-3-1,-7-1,0 0,0 2,-1 0,1 1,-1 2,0 0,0 1,0 1,0 1,0 0,0 2,0 1,1 0,-1 2,1 0,0 1,-1 2,-22 7</inkml:trace>
  <inkml:trace contextRef="#ctx0" brushRef="#br0" timeOffset="4333.846">3783 958,'93'-22,"0"-3,-1-5,54-26,-142 54,-2 0,1 1,-1-1,1 0,0 1,-1-1,1 1,0 0,0 0,0 0,0 0,0 0,0 1,0 0,0-1,0 1,0 0,0 0,0 1,0-1,0 1,0-1,0 1,0 0,0 0,0 0,-1 0,1 1,0-1,-1 1,1 0,-1 0,1 0,-1 0,2 2,1 3,-2-2,0 0,0-1,0 1,1-1,-1 0,1 0,0 0,0-1,1 0,-1 1,1-1,-1-1,1 1,0-1,0 1,0-2,0 1,1 0,3 0,131 0,-116-3</inkml:trace>
  <inkml:trace contextRef="#ctx0" brushRef="#br0" timeOffset="5000.867">4827 817,'-42'48,"2"1,3 3,1 1,-4 15,28-43,12-24,0-1,1 1,-1-1,0 1,1-1,-1 0,1 1,-1-1,1 1,-1-1,1 0,-1 1,1-1,-1 0,1 0,0 0,-1 1,1-1,-1 0,1 0,0 0,-1 0,1 0,-1 0,1 0,0 0,-1 0,1 0,-1 0,1-1,0 1,-1 0,1 0,-1-1,1 1,-1 0,1 0,-1-1,1 1,-1-1,1 1,-1 0,1-1,-1 1,0-1,1 1,-1-1,0 1,1-1,-1 0,0 1,0-1,0 1,1-1,-1 0,0 1,0-1,0 1,0-1,0 0,0 0,172-196,-162 183,53-47,-62 103,-2-40,0 0,0 0,0 0,1-1,-1 1,1 0,-1 0,1 0,0 0,0 0,0 0,0 0,0 0,0 0,0 0,1 0,-1 0,1 0,-1 0,1-1,0 1,0 0,0 0,0-1,0 1,0 0,0-1,0 1,1-1,-1 0,1 1,-1-1,1 0,-1 0,1 0,0 0,0 0,-1 0,1 0,0-1,0 1,0-1,0 1,0-1,0 0,0 0,0 1,0-1,0-1,0 1,0 0,10-5,-1 0,1 0,-1-1,0 0,-1-1,0-1,0 0,0 0,6-7,58-42,-73 56,0 1,0-1,-1 0,1 1,0-1,0 1,0 0,0-1,0 1,0 0,0-1,0 1,0 0,0 0,0 0,0 0,0 0,0 0,0 0,0 0,0 0,0 1,0-1,0 0,0 1,-1-1,1 0,0 1,0-1,0 1,0 0,-1-1,1 1,0 0,0-1,-1 1,1 0,0 0,-1-1,1 1,-1 0,1 0,-1 0,0 0,1 0,-1 0,0 0,0 0,0 0,1 0,-1 0,0 0,0 0,0 0,-1 0,1 0,0 1,-6 59,5-56,0-3,-1 1,1 0,1 0,-1 0,0-1,1 1,-1 0,1 0,0 0,0 0,0 0,0 0,1 0,-1 0,1 0,-1 0,1-1,0 1,0 0,1 0,-1-1,0 1,1-1,0 1,0-1,0 1,7-1</inkml:trace>
  <inkml:trace contextRef="#ctx0" brushRef="#br0" timeOffset="6352.18">4685 83,'21'-13,"1"1,0 1,0 2,1 0,0 1,1 1,0 1,19-2,32 15,-73-7,-1 0,1 1,-1-1,1 1,-1 0,1 0,-1-1,0 1,0 0,1 0,-1 0,0 0,0 0,0 0,0 1,0-1,0 0,0 1,0-1,-1 0,1 1,-1-1,1 1,-1-1,1 1,-1-1,0 1,0-1,1 1,-1-1,0 1,-1 0,1-1,0 1,0-1,-1 1,1-1,-1 1,1-1,-1 1,1-1,-1 0,0 1,0-1,-1 1,-5 9,-1 0,0-1,-1-1,0 1,0-2,-1 1,0-1,-10 5,-59 60,78-72,0 0,0 0,0 0,1 0,-1 0,0 0,1 0,-1 0,0 0,1 0,-1 0,1 0,0 1,-1-1,1 0,0 0,0 1,0-1,0 0,0 0,0 1,0-1,0 0,1 0,-1 1,0-1,1 0,-1 0,1 0,-1 1,1-1,0 0,-1 0,1 0,0 0,0 0,0 0,-1-1,1 1,0 0,0 0,0-1,1 1,-1 0,0-1,0 1,0-1,0 1,1-1,-1 0,0 0,0 1,1-1,0 0,75 7,-74-7,173-4,-152 4</inkml:trace>
  <inkml:trace contextRef="#ctx0" brushRef="#br0" timeOffset="7124.341">621 196,'-19'24,"-6"17,1 7,4 0,11-3,7-5,3-4,2-4,5-2,2-1,3-6,0-2,-3-5</inkml:trace>
  <inkml:trace contextRef="#ctx0" brushRef="#br0" timeOffset="7391.863">0 846,'39'-5,"31"-6,14-2,-3 2,-5-2,-11 1,-7 2,-9 3,-7 3,-7 2,-4 2,-2 0,-7-4,-2-2,1 0,-4 2</inkml:trace>
  <inkml:trace contextRef="#ctx0" brushRef="#br0" timeOffset="7818.685">199 1014,'27'7,"2"-1,-1-2,0-1,1-1,0-1,-1-1,1-2,-1-1,1-1,1-2,-29 5,1 0,0 0,0 0,0 0,0 1,0-1,0 1,0-1,0 1,0 0,0 0,0 0,0 0,0 0,0 0,0 0,0 1,0-1,0 1,0 0,0-1,0 1,0 0,0 0,0 0,-1 1,1-1,0 0,-1 0,1 1,-1-1,0 1,1 0,-1-1,0 1,0 0,0 0,0-1,0 1,-1 0,1 0,0 0,-1 0,1 0,-1 0,0 0,0 1,0-1,0 0,0 2,-4 4,0 0,-1 0,1 0,-1 0,-1-1,0 1,0-1,0-1,-1 1,0-1,0 0,0-1,-1 0,-3 1,-7 8,-231 166,247-179,-47 49,48-49,0 0,0 0,1 0,-1 0,0 0,1 0,-1 0,1 0,-1 0,1 0,0 1,0-1,-1 0,1 0,0 0,0 1,0-1,0 0,0 0,0 0,0 1,1-1,-1 0,0 0,1 0,-1 0,1 0,-1 0,1 0,0 0,-1 0,1 0,0 0,-1 0,1 0,0 0,0 0,0-1,0 1,0 0,0-1,0 1,0-1,0 1,0-1,1 1,-1-1,0 0,0 0,0 1,0-1,1 0,-1 0,21 4,1-2,-1 0,0-1,0-1,1-1,16-4,156-50,-163 43,-8 3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50.43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81,'5'-7,"0"1,0 0,1 0,0 0,0 1,0 0,1 0,-1 0,1 1,0 0,1 1,-1-1,1 1,-1 1,1-1,0 1,0 1,0-1,0 1,0 1,0 0,1 0,-1 0,0 1,0 0,0 1,0 0,0 0,-1 1,4 1,248 60,-101-41,152 2,364-3,477 6,-169 6,666-13,-304-3,-564 11,-717-25,-44 2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9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0 329,'34'0,"20"0,6 0,-7-5,-8-1,-6-1,-11 2</inkml:trace>
  <inkml:trace contextRef="#ctx0" brushRef="#br0" timeOffset="796.075">226 583,'61'-11,"0"-4,-1-1,47-21,-76 26,0 0,-1-2,0-1,-2-2,0-1,0-1,21-19,-38 27,-1-1,0 0,-1-1,0 1,-1-2,-1 1,0-1,0-1,-1 1,-1-1,2-6,-7 17,1 1,-1-1,0 0,1 0,-1 0,-1 1,1-1,0 0,-1 0,1 0,-1 1,0-1,0 0,0 1,0-1,0 1,-1-1,1 1,-1-1,1 1,-1 0,0 0,0 0,0 0,0 0,-1 0,1 1,0-1,-1 1,1-1,-1 1,1 0,-1 0,0 0,1 0,-1 1,0-1,0 1,0-1,1 1,-1 0,0 0,0 1,0-1,0 0,1 1,-1 0,0 0,1 0,-1 0,0 0,1 0,-1 0,0 1,-8 4,-1 0,1 0,0 1,1 1,0 0,0 0,0 1,1 0,0 0,1 1,0 0,1 1,0 0,1 0,0 1,0-1,1 1,1 0,0 1,1-1,0 1,1-1,0 1,1 0,1 6,1-11,0-1,1 0,0 0,1 0,-1 0,2 0,-1-1,0 1,1-1,1 0,-1 0,1 0,0-1,0 0,0 1,1-2,0 1,0-1,0 0,0 0,1-1,-1 1,1-1,0-1,0 0,0 0,0 0,1 0,-1-1,0-1,1 1,-1-1,0 0,5-2,16 2,0-3,0 0,0-1,-1-2,0-1,0-1,-1-1,0-2,-1 0,0-2,0-1,-2 0,0-2,0-1,-2-1,1-1,69-83,-66 26,-25 74,0 1,0-1,0 0,-1 1,1-1,0 1,-1-1,1 1,-1-1,1 0,-1 1,0 0,1-1,-1 1,0-1,0 1,0 0,0 0,-1 0,1-1,0 1,0 0,-1 0,1 1,0-1,-1 0,1 0,-1 1,1-1,-1 1,0-1,1 1,-1 0,1-1,-1 1,0 0,1 0,-1 0,1 0,-1 1,0-1,1 0,-1 1,1-1,-1 1,0-1,-6 4,-1 0,1 1,0-1,0 2,0-1,0 1,1 0,0 1,1 0,-1 0,1 0,0 1,1 0,0 0,0 0,1 1,0-1,1 1,-23 106,26-112,0 1,0 0,1-1,-1 1,1-1,-1 1,1-1,0 1,0-1,1 0,-1 1,1-1,0 0,-1 0,1 0,1 0,-1 0,0-1,1 1,-1-1,1 1,0-1,0 0,0 0,0 0,0-1,0 1,1-1,-1 0,0 1,1-1,9 1,0-1,0 0,0 0,0-1,1-1,-1 0,0-1,0 0,-1-1,1-1,0 0,-1 0,0-1,0-1,7-4,159-120,-150 103,-2-2,-1-1,-1-1,-2-1,-1-1,13-29,-32 61,-1-1,0 1,1-1,-1 0,0 0,0 0,0 0,0 0,0 0,0 0,-1 0,1 0,-1 0,1 0,-1-1,0 1,0 0,0 0,0 0,0-1,-1 1,1 0,0 0,-1 0,0 0,0 0,1 0,-1 0,0 0,-1 0,1 0,0 0,0 1,-1-1,1 0,-1 1,0-1,1 1,-1 0,0-1,0 1,0 0,0 0,0 0,0 0,0 1,0-1,0 0,0 1,0 0,0-1,-1 1,1 0,0 0,0 0,0 1,-1-1,1 0,0 1,0-1,0 1,0 0,-1 0,-4 3,-1 0,1 0,0 0,0 1,1 0,-1 1,1 0,0 0,1 0,-1 0,1 1,1 0,-1 0,1 0,0 1,1-1,0 1,0 0,1 0,-2 8,-1 6,1-1,1 1,1 0,1 0,1 0,1 0,2 11,-3-28,1 0,0 0,0 0,1 0,-1 0,1 0,0 0,1-1,-1 1,1-1,0 0,0 1,0-1,0 0,1-1,-1 1,1-1,0 0,0 1,1-2,1 2,13 6</inkml:trace>
  <inkml:trace contextRef="#ctx0" brushRef="#br0" timeOffset="1299.05">1976 385,'-82'159,"83"-159,-1-1,1 1,-1 0,1 0,-1 0,1 0,-1 0,1 0,-1 0,0 0,1 0,-1 0,1 0,-1 0,1 0,-1 1,1-1,-1 0,1 0,-1 0,0 1,1-1,-1 0,1 0,-1 1,0-1,1 0,-1 1,0-1,1 0,-1 1,0-1,0 1,0-1,1 1,-1-1,0 0,0 1,0-1,0 1,0-1,1 1,-1-1,0 1,0-1,0 1,-1-1,1 1,0-1,0 1,0-1,0 0,0 1,0-1,-1 1,1-1,0 1,0-1,-1 0,1 1,0-1,32-25,124-154,-132 159,-14 38,-12 3,5 76,-3-95,1 1,0 0,0-1,0 1,0-1,0 1,0-1,1 0,-1 1,1-1,0 0,-1 0,1 0,0 0,0-1,1 1,-1 0,0-1,0 0,1 1,-1-1,1 0,-1 0,1 0,-1-1,1 1,0 0,0-1,-1 0,1 0,0 0,-1 0,2 0,5-2,0 0,-1 0,1-1,-1 0,0 0,0-1,0 0,0-1,0 1,-1-2,0 1,0-1,-1 0,0 0,0-1,0 0,0 0,-1 0,-1-1,1 1,-1-1,0 0,-1-1,0 1,0-3,3-7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55.669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2 455,'0'-2,"-1"-1,1 1,-1 0,1 0,0 0,0-1,0 1,1 0,-1 0,0 0,1 0,-1-1,1 1,0 0,0 0,0 0,0 0,0 0,0 1,0-1,1 0,-1 0,1 1,-1-1,1 1,-1-1,1 1,0 0,0 0,0 0,0 0,0 0,0 0,0 0,0 0,0 1,0-1,0 1,1 0,-1 0,0 0,0 0,0 0,2 0,313 7,-179-13,-1-6,24-9,42-5,503-40,320 26,121-5,99-39,-224 72,-607 3,-314 12,299-6,112-61,-478 58,0 3,0 0,0 2,0 2,0 1,0 1,17 5,14 9,94 12,13-84,137 54,30 1,-142 28,-96-17,-83-5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01.71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1 255,'226'-28,"-5"16,193-6,-49-27,-107 11,1 12,12 10,653 13,-352-27,215 13,147-4,-723 17,212-29,-454 33,1 2,0 0,0 2,1 2,0 0,0 2,-7 5,4-1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254 943,'325'5,"-249"12,-75-16,0-1,0 1,0 0,0-1,0 1,0 0,0 0,0 0,0 0,-1 0,1 0,0 0,-1 0,1 0,-1 0,1 0,-1 0,0 0,1 0,-1 1,0-1,0 0,1 0,-1 0,0 1,0-1,-1 0,1 0,0 0,0 0,-1 1,1-1,0 0,-1 0,1 0,-1 0,1 0,-1 0,0 0,1 0,-1 0,-1 1,-35 42,35-43,-193 142,189-137,-3 1,0 1,1 0,0 0,1 0,-1 1,2 1,-1-1,1 1,0 2,5-11,1 1,0-1,-1 0,1 1,0-1,-1 0,1 1,0-1,0 0,0 1,0-1,1 0,-1 1,0-1,1 0,-1 1,0-1,1 0,0 1,-1-1,1 0,0 0,-1 0,1 0,0 0,0 0,0 0,0 0,0 0,0 0,0 0,0 0,1-1,-1 1,0-1,0 1,1-1,-1 1,0-1,1 1,-1-1,0 0,1 0,64 6,-61-6,29-1,1-2,-1-1,-1-2,1-1,-1-2,0-1,22-11,-31 11</inkml:trace>
  <inkml:trace contextRef="#ctx0" brushRef="#br0" timeOffset="-602.884">367 266,'-4'28,"-3"25,6 8,3-3,0-5,1-7,4-7,1-5,0-3,-3-3,4-6,-1-1,-1-5</inkml:trace>
  <inkml:trace contextRef="#ctx0" brushRef="#br0" timeOffset="-355.013">0 802,'44'-10,"37"-7,16-2,0-1,-7 1,-13 5,-11 5,-12 3,-9 4,-9 1,-5 1,-8 1</inkml:trace>
  <inkml:trace contextRef="#ctx0" brushRef="#br0" timeOffset="24870.391">1327 576,'-66'213,"-72"168,121-323,32-68,111-217,34-79,-115 217,-44 89,1 1,-1 0,0-1,0 1,0 0,0 0,0 0,0 0,-1 0,1 0,0 0,0 0,-1 0,1 0,0 0,-1 0,1 1,-1-1,0 0,1 0,-1 1,0-1,0 0,0 1,0-1,0 0,0 0,0 1,0-1,0 0,-1 1,1-1,1 368,-1-366,1-1,-1 0,1 1,-1-1,1 1,0-1,0 0,0 0,0 0,0 1,1-1,-1 0,1 0,-1-1,1 1,0 0,0 0,-1-1,1 1,0-1,1 0,-1 0,0 1,0-1,0-1,1 1,-1 0,0 0,1-1,-1 0,1 1,-1-1,1 0,-1 0,1 0,-1 0,0-1,1 1,-1-1,1 1,-1-1,0 0,0 0,1 0,-1 0,0-1,0 1,0 0,0-1,0 1,0-1,-1 0,1 0,0 0,0-2,99-134,41-90,-127 208,-8 28,-6 42,-1-41,-2 257,24-155,-21-109,-1 1,1-1,-1 1,1-1,0 0,0 1,0-1,0 0,0 0,0 0,1 0,-1 0,1 0,0 0,-1 0,1-1,0 1,0 0,0-1,0 0,0 1,0-1,1 0,9 0</inkml:trace>
  <inkml:trace contextRef="#ctx0" brushRef="#br0" timeOffset="25119.246">2343 576,'-5'43,"-1"29,-5 7,0-6,1-4,3-11,2-9,3-9,0-6,7-4,2-3,-1 0,0-1,-2-4</inkml:trace>
  <inkml:trace contextRef="#ctx0" brushRef="#br0" timeOffset="25559.058">2146 632,'19'-20,"2"1,0 0,2 2,-1 0,2 1,0 2,1 0,1 2,0 1,0 1,1 1,0 1,3 1,-20 4,-1 1,0 0,1 1,-1 0,1 0,0 1,-1 0,1 0,-1 1,1 1,-1 0,1 0,-1 1,0 0,0 0,0 1,0 0,-1 1,0 0,0 0,0 1,0 0,-1 0,0 1,5 5,-10-8,-1 0,1-1,-1 1,0 0,0 0,0-1,0 1,-1 0,1 0,-1 0,0 0,0 0,0 0,-1 0,0 0,1 0,-2 0,1 0,0-1,-1 1,1 0,-1-1,0 1,-1 1,-61 80,62-83,-182 175,182-175,-1-1,1 1,0 0,0 0,0 1,0-1,0 0,1 1,-1-1,1 1,-1-1,1 1,0-1,0 1,0 0,1 0,-1 0,0 0,1-1,0 1,0 0,0 0,0 0,0 0,0 0,1 0,0 0,-1-1,1 1,0 0,0 0,1-1,-1 1,1-1,-1 1,1-1,0 1,-1-1,1 0,1 0,-1 0,0 0,0 0,1-1,132 124,-90-102,-31-24</inkml:trace>
  <inkml:trace contextRef="#ctx0" brushRef="#br0" timeOffset="26055.287">2936 322,'10'-5,"0"1,1 0,0 1,0 0,0 0,0 1,0 1,0 0,0 0,0 1,1 1,-1 0,8 1,-18-1,1-1,-1 0,0 1,1-1,-1 1,0-1,0 1,1 0,-1-1,0 1,0 0,0 0,0 0,0 0,0 0,0 0,0 0,0 0,-1 0,1 0,0 1,-1-1,1 0,-1 1,1-1,-1 0,0 1,1-1,-1 0,0 1,0-1,0 0,0 1,0-1,0 1,0-1,-1 0,1 1,-1-1,1 0,-1 1,0 0,-34 52,30-48,-2 2,-38 60,44-67,0 1,0 0,0-1,1 1,-1 0,0-1,1 1,0 0,-1 0,1-1,0 1,0 0,0 0,0 0,0-1,0 1,1 0,-1 0,1-1,-1 1,1 0,-1-1,1 1,0 0,0-1,0 1,0-1,0 1,0-1,0 0,1 1,-1-1,0 0,1 0,-1 0,1 0,-1 0,1 0,0 0,-1-1,12 3,-1-1,1-1,0 0,0-1,0 0,-1-1,1-1,0 0,-1 0,1-1,-1-1,0 0,0-1,7-3,3-1,-4 1</inkml:trace>
  <inkml:trace contextRef="#ctx0" brushRef="#br0" timeOffset="26927.574">3020 1169,'56'-28,"36"-16,-2-5,-2-3,47-38,-110 71,-1 2,0-1,-1 0,-1-2,0-1,-2 0,0-1,-2-2,0 0,10-19,-27 41,0 1,-1 0,1-1,0 1,0-1,-1 1,1-1,0 0,-1 1,0-1,1 0,-1 1,0-1,0 0,0 1,0-1,0 0,0 1,0-1,-1 0,1 1,-1-1,1 1,-1-1,0 1,1-1,-1 1,0-1,0 1,0-1,0 1,0 0,0 0,-1 0,1-1,0 1,-1 0,1 1,-1-1,1 0,-1 0,1 1,-1-1,1 0,-1 1,0 0,1-1,-1 1,0 0,1 0,-1 0,0 0,1 0,-1 0,0 0,1 1,-1-1,1 1,-1-1,0 1,1 0,-1 0,-14 6,1 1,0 0,0 1,1 1,1 0,-1 1,2 1,-1 0,2 0,0 1,0 1,0 2,4-9,0 2,0-1,1 1,0 0,0 0,1 0,1 1,-1 0,2 0,-1 0,1 0,1 1,0-1,0 1,1-1,1 1,-1 0,2-1,0 1,0 0,1-1,0 1,0-1,1 1,4-5,-1-1,0 1,1-1,0 0,0-1,1 0,-1 0,1-1,0 1,0-2,0 1,0-1,1 0,-1-1,1 0,3 0,-8-1,17 1,-1-1,1-1,0-1,-1-1,1 0,-1-2,0 0,0-2,-1 0,0-1,0 0,-1-2,0-1,9-6,-6 5,-1-1,0-1,-1 0,-1-1,0-1,-1-1,-1-1,0 0,5-9,-20 26,1-1,-1 1,0 0,0 0,0-1,0 1,0 0,0-1,0 1,0-1,-1 1,1-1,0 1,-1-1,1 0,-1 1,0-1,0 0,1 1,-1-1,0 0,0 0,-1 1,1-1,0 0,0 1,-1-1,1 1,-1-1,0 0,1 1,-1-1,0 1,0-1,0 1,0 0,0-1,0 1,0 0,-1 0,1 0,0 0,-1 0,1 0,-1 0,1 0,-1 0,1 1,-1-1,1 1,-1-1,0 1,1 0,-3-1,-4 5,0 1,-1 0,1 0,1 1,-1 0,1 0,0 1,1 0,-1 0,1 1,1-1,-1 1,2 1,-1-1,1 0,0 1,0 2,2-8,1 0,-1 0,1 1,0-1,0 0,0 1,0-1,1 0,-1 1,1-1,0 1,0-1,0 1,0-1,1 0,-1 1,1-1,0 1,0-1,0 0,1 0,-1 0,1 0,0 0,-1 0,2 0,-1 0,0 0,0-1,1 0,-1 1,1-1,0 0,0 0,0 0,0 0,0-1,0 1,0-1,0 0,1 0,-1 0,0 0,1-1,2 1,15 1,-1 0,1-2,0 0,-1-1,1-1,0-1,-1-1,0-1,0-1,0 0,-1-2,0 0,0-1,-1-1,1-1,21-15,-2-1,0-2,-2-1,-2-3,0 0,1-6,-32 36,0 1,1-1,-1 0,0 0,-1-1,1 1,-1-1,1 1,-1-1,0 0,0 0,-1 1,1-2,-1 1,0 0,0 0,0 0,-1 0,1-1,-1 1,0 0,0 0,0-1,-1-1,-3 5,1 1,-1-1,1 1,-1 0,1 0,0 0,-1 0,1 1,-1-1,1 1,-1 0,1 0,0 0,0 1,0-1,-1 1,1 0,0-1,1 1,-1 1,0-1,1 0,-1 1,1-1,0 1,0 0,-1 1,-4 2,1 1,-1 0,2 0,-1 0,1 1,0 0,0 0,1 0,0 1,1-1,0 1,0 0,1 0,0 0,0 0,1 0,1 1,-1-1,1 0,1 0,0 1,0-1,1 0,0 0,1 1,2-5,0-1,0 1,0-1,1-1,0 1,0-1,0 0,0 0,0-1,1 1,-1-1,1-1,-1 1,1-1,0 0,-1-1,1 0,0 0,0 0,-1-1,1 0,0 0,-1-1,1 0,-1 0,0 0,1-1,-1 0,2-1,20-9,-3 1</inkml:trace>
  <inkml:trace contextRef="#ctx0" brushRef="#br0" timeOffset="27305.986">4629 238,'176'-17,"-174"17,0 0,0-1,0 1,0 0,0 0,0 0,0 1,0-1,-1 0,1 1,0-1,0 1,0 0,0-1,-1 1,1 0,0 0,-1 0,1 0,-1 1,1-1,-1 0,0 1,1-1,-1 0,0 1,0 0,0-1,0 1,0 0,0-1,-1 1,1 0,0 0,-1 0,0 0,1 0,-1 0,0-1,0 1,0 0,0 0,0 0,0 0,-1 0,1 0,-1 0,-35 42,32-42,1 1,0-1,0 1,0 0,0 0,0 0,1 0,-1 0,1 1,0-1,0 1,0-1,0 1,1 0,0 0,-1 0,1 0,1 0,-1 0,1 0,-1 0,1 2,3-2,-1-1,1 0,0-1,0 1,0 0,0-1,0 1,0-1,1 0,-1 0,1-1,0 1,-1-1,1 1,0-1,0-1,0 1,0 0,0-1,0 0,0 0,0 0,0 0,0-1,3 0,-1 1,52-1,-32 0</inkml:trace>
  <inkml:trace contextRef="#ctx0" brushRef="#br0" timeOffset="27757.062">5448 406,'-26'23,"1"0,1 2,1 1,1 0,2 2,0 0,2 2,1 0,2 0,1 2,-9 27,20-50,1 0,0 0,0 1,1-1,0 0,1 1,0-1,0 0,1 0,0 1,1-1,0 0,0 0,1 0,0 0,0-1,1 1,1-1,-1 0,1 0,1 0,-1-1,1 0,1 0,-1 0,1-1,0 0,0 0,1-1,8 5,-3-2,0-1,1-1,-1 0,2-1,-1 0,0-1,1-1,0 0,-1-1,1-1,0 0,0-1,0 0,0-2,0 0,0 0,0-1,-1-1,0 0,1-1,-2-1,1 0,-1-1,0 0,0-1,9-8,-6 5,0 0,0-1,-1-1,-1 0,0-1,-1-1,0 0,-2-1,1 0,-2 0,0-1,-1-1,-1 0,-1 0,0-1,-1 1,-1-1,0-6,-6 15,1 0,-1 0,-1 0,0 0,-1 0,1 0,-2 1,1-1,-2 1,1 0,-1 0,0 1,-1-1,0 1,0 0,-1 1,0 0,0 0,-1 0,0 1,0 0,-1 0,1 1,-1 0,0 1,-1 0,1 0,-1 1,1 0,-1 1,0 0,0 0,0 1,0 1,0-1,-3 2,-8 0,0 1,0 1,1 1,-1 0,1 2,0 0,1 2,-18 8,-5 5</inkml:trace>
  <inkml:trace contextRef="#ctx0" brushRef="#br0" timeOffset="28038.628">5081 886,'407'-166,"-396"161,59-19,-68 23,0 1,0-1,-1 1,1 0,0 0,0 0,0 0,-1 0,1 0,0 0,0 1,-1-1,1 0,0 1,0 0,-1-1,1 1,-1 0,1 0,0 0,-1 0,0 0,1 0,-1 0,0 0,1 1,-1-1,0 1,0-1,0 1,0-1,0 1,-1-1,1 1,0 0,17 106,-16-102,1-1,0 1,0 0,0-1,1 0,0 0,0 0,0 0,1 0,-1-1,1 0,0 0,0 0,1-1,-1 1,1-1,0-1,-1 1,1-1,1 0,-1 0,0-1,0 0,1 0,-1 0,0-1,1 0,-1 0,0 0,1-1,-1 0,4-1,99-28,-91 21</inkml:trace>
  <inkml:trace contextRef="#ctx0" brushRef="#br0" timeOffset="28739.997">6210 886,'-125'154,"120"-141,11-15,17-19,13-23,-23 26,0 0,2 2,0-1,0 2,2 0,0 1,0 1,1 0,1 1,6-2,-25 14,1-1,0 0,0 1,0-1,0 1,0-1,0 1,0 0,0-1,0 1,0 0,0 0,0-1,0 1,0 0,0 0,0 0,0 0,0 1,0-1,0 0,0 0,0 1,0-1,0 0,0 1,0-1,0 1,0-1,0 1,0 0,0-1,-1 1,1 0,0 0,-1-1,1 1,0 0,-1 0,1 0,-1 0,1 0,-1 0,1 0,-1 0,0 0,0 0,1 0,-1 0,0 0,0 0,0 0,0 0,0 0,0 0,-1 0,1 1,-1-1,0 1,0-1,1 1,-1-1,1 1,0-1,-1 1,1 0,0-1,0 1,0 0,0-1,0 1,0-1,1 1,-1 0,0-1,1 1,-1-1,1 1,0-1,-1 1,1-1,0 1,0-1,0 0,0 1,0-1,0 0,0 0,1 0,-1 0,0 0,1 0,-1 0,1 0,-1-1,1 1,-1-1,1 1,-1-1,1 1,-1-1,1 0,0 0,-1 0,1 0,0 0,-1 0,1 0,-1 0,1-1,0 1,-1 0,1-1,143-83,-144 84,0-1,0 1,0-1,1 1,-1 0,0 0,0-1,1 1,-1 0,0 0,1 0,-1 0,0 0,1 1,-1-1,0 0,0 1,1-1,-1 1,0-1,0 1,0-1,0 1,0 0,0 0,1-1,-2 1,1 0,0 0,0 0,0 0,0 0,-1 0,1 0,0 1,-1-1,1 0,-1 0,1 1,8 60,-4-25,-5-36,1 0,-1 1,0-1,1 1,0-1,-1 0,1 1,0-1,0 0,-1 0,1 1,0-1,0 0,0 0,1 0,-1 0,0 0,0-1,1 1,-1 0,0 0,1-1,-1 1,0-1,1 1,-1-1,1 0,-1 0,1 1,-1-1,2 0,11-2</inkml:trace>
  <inkml:trace contextRef="#ctx0" brushRef="#br0" timeOffset="29226.025">6210 40,'8'-5,"0"0,0 0,1 1,0 0,0 1,0 0,1 0,-1 1,1 0,-1 0,1 1,0 1,-1-1,1 2,0-1,-1 1,1 1,8 2,-15-3,0 1,0 0,0 0,0 0,-1 0,1 0,0 1,-1-1,0 1,1 0,-1-1,0 1,-1 0,1 0,0 0,-1 1,0-1,1 0,-1 1,-1-1,1 0,0 1,-1-1,0 1,0-1,0 1,0-1,0 1,-1-1,0 1,1-1,-1 0,0 1,-1-1,1 0,-1 0,1 0,-1 0,-1 1,-7 74,13-75,0 1,0-1,1 1,-1-1,1 0,0-1,0 1,0 0,0-1,0 0,0 0,1 0,-1-1,0 0,1 1,0-1,-1-1,1 1,0-1,-1 0,1 0,0 0,-1 0,1-1,0 0,3-1,5 1,45-1,-33 1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19.59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0 339,'314'-1,"-118"-27,-27 17,-103 1,-1 3,1 3,0 3,32 4,20-1,192-3,-76-25,42 14,119-17,-287 15,126-16,1 10,9 10,140 11,-66-29,503 28,-467-28,58-1,63 29,-163-29,-89 19,-204 6,-1-1,1 2,0 1,1 0,-1 2,0 0,0 1,0 0,0 2,6 2,70 12,-72-16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25.6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2067,'14'-33,"20"-60,13-27,3-9,-1-1,-1 2,-2 4,0-1,2-3,2 0,2-1,2 2,2-2,-5 2,0 4,-5 8,-5 14,-10 24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26.6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1782,'10'-39,"17"-41,9-16,3-7,0 0,3 3,-1 4,2-1,3-2,9-5,4-3,2-3,4-6,2-4,3 1,-5 5,-9 13,-14 24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33.7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1887,'0'-3,"37"-128,6 2,34-66,199-388,60-90,-272 545,-41 83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34.6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2306,'129'-282,"11"5,54-64,-134 237,-21 38,601-1096,-602 1088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42.7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2131,'82'-252,"25"-32,-96 257,247-572,93-243,-321 771,-8 16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43.8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0 716,'0'-20,"5"-15,6-7,2-1,3 2,3-1,4 1,3-2,1-3,2-3,4-4,2-1,0-2,4-1,-5 5,-9 11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4:23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115 170,'-5'33,"-7"41,0 11,-4 2,1-9,3-9,4-11,3-11,-2-8,-1-6,2-4,2-2,1-1,2 0,0 0,1-3</inkml:trace>
  <inkml:trace contextRef="#ctx0" brushRef="#br0" timeOffset="601.745">876 170,'-28'2,"0"1,1 1,-1 2,1 0,0 2,1 2,0 0,0 1,1 2,0 0,-15 13,33-20,1 1,0-1,0 1,0 0,1 1,0-1,1 1,0 0,0 1,1-1,0 0,0 1,1 0,0 0,0-1,1 1,0 0,1 0,0 0,0 0,1 0,0 0,1 0,0 0,0 0,1-1,0 1,1-1,0 0,0 0,0 0,1 0,1 0,-3-5,1 0,0 0,-1-1,1 1,0-1,0 1,1-1,-1 0,0-1,1 1,-1-1,1 0,-1 0,1 0,0-1,-1 0,1 1,0-2,-1 1,1 0,0-1,-1 0,1 0,-1-1,1 1,-1-1,0 0,2-1,113-78,-103 68,41-35,-1-2,-3-2,-3-2,6-13,-63 102,-69 170,42-7,19-19,10-160</inkml:trace>
  <inkml:trace contextRef="#ctx0" brushRef="#br0" timeOffset="864.827">1356 677,'-14'29,"-5"14,5 0,6-7</inkml:trace>
  <inkml:trace contextRef="#ctx0" brushRef="#br0" timeOffset="1272.485">1864 113,'-12'7,"-7"2,0 2,1 0,0 1,0 1,1 0,1 1,0 1,1 1,-11 16,24-30,1 0,-1-1,1 1,0 1,0-1,0 0,0 0,0 0,1 1,-1-1,1 0,-1 1,1-1,0 0,0 1,0-1,0 0,0 1,1-1,-1 0,1 1,-1-1,1 0,0 0,0 1,0-1,0 0,0 0,1 0,-1 0,1-1,-1 1,1 0,0 0,-1-1,1 1,0-1,0 0,0 1,0-1,0 0,221 80,-217-79,-1 0,1 1,-1 0,1-1,-1 2,0-1,-1 1,1-1,0 1,-1 1,0-1,0 1,0-1,-1 1,0 0,1 0,-2 1,1-1,-1 1,0-1,0 1,0 0,-1 0,0-1,0 1,0 0,-1 0,0 0,0 0,0 0,-2 5,-2-1,-1 0,-1-1,1 0,-2 0,1-1,-1 0,0 0,-1 0,0-1,0 0,-1 0,1-1,-1-1,-1 1,1-1,-1-1,-89 21,75-25</inkml:trace>
  <inkml:trace contextRef="#ctx0" brushRef="#br0" timeOffset="1515.969">1920 29,'44'-5,"32"-2,9 1,-5 1,-7 2,-6 0,-10 7,-4 2,-8 0,0 0,-5-3,-7 0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28,'5'0,"1"5,-5 2,3-1,-1-1</inkml:trace>
  <inkml:trace contextRef="#ctx0" brushRef="#br0" timeOffset="262.089">310 1,'0'4,"0"7,0 7,0-1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3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706 367,'0'0,"1"0,-1-1,0 1,0-1,1 1,-1-1,0 1,0-1,0 1,0-1,0 1,0-1,0 1,0-1,0 1,0-1,0 1,0 0,0-1,0 1,0-1,-1 1,1-1,0 1,0-1,0 1,-1-1,1 1,0 0,-1-1,1 1,0 0,-1-1,1 1,0 0,-1-1,1 1,-1 0,1 0,-1 0,1-1,-1 1,1 0,0 0,-1 0,1 0,-1 0,1 0,-1 0,1 0,-1 0,1 0,-1 0,1 0,-1 0,1 0,-1 0,1 1,-23-7,1 2,-1 1,0 1,0 1,0 0,0 2,-3 1,-31 0,-128 15,177-16,0 1,0 1,0-1,0 1,0 0,1 1,-1 0,1 0,0 1,0-1,1 2,-1-1,1 1,0 0,1 0,-1 0,1 1,1 0,-1 0,1 0,0 1,2-3,0 0,0 0,0 1,0-1,1 0,0 1,0-1,1 1,-1-1,1 1,0 0,1-1,-1 1,1-1,0 1,1-1,-1 0,1 1,0-1,1 0,-1 0,1 0,0-1,0 1,0 0,1-1,0 0,-1 0,1 0,1 0,-1-1,1 0,-1 0,1 0,0 0,0-1,0 0,2 1,16 2,1-1,-1-1,1 0,-1-2,1-1,-1-1,6-2,35 0,-43 2,3 0,-40 8,5-4,-55 14,1 4,1 2,1 3,0 3,50-22,0 2,0-1,1 1,0 1,1 0,0 1,1 0,0 1,-8 11,15-19,0 1,0-1,0 1,1 0,0 0,0 0,0 0,0 0,1 0,0 1,0-1,0 1,1-1,0 0,0 1,0-1,1 1,-1-1,1 0,1 1,-1-1,1 0,0 0,0 0,0 0,1 0,0 0,2 2,2-1,1 0,1-1,-1 0,1-1,0 1,0-2,0 1,0-1,1-1,-1 0,1 0,0-1,-1 0,1 0,0-1,0-1,-1 0,1 0,0 0,7-4,68-18,-60 11</inkml:trace>
  <inkml:trace contextRef="#ctx0" brushRef="#br0" timeOffset="507.78">451 0,'-20'49,"2"0,1 2,-8 50,-2 5,-72 245,-16 50,86-209,34-152,4-28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4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1,'-17'30,"-135"335,87-232,63-130,-1 0,1 1,0-1,0 1,0 0,1 0,-1-1,1 1,0 0,0 0,0 1,1-1,0 0,-1 0,1 0,1 0,-1 0,1 0,-1 0,1 0,0 0,0 0,1 0,-1 0,1 0,0-1,0 1,0-1,1 1,-1-1,1 0,0 0,0 0,0 0,0 0,0-1,1 1,-1-1,1 0,-1 0,3 0,15 2,1-1,-1-2,0 0,1-1,-1-1,18-3,73-18,-102 26,-5 1</inkml:trace>
  <inkml:trace contextRef="#ctx0" brushRef="#br0" timeOffset="283.909">0 282,'24'0,"18"0,6 0,0 0,-4 0,-4 0,-4 0,-4 0,-2 0,-1 0,-2 0,1 0,-1 0,0 0,1 0,0 0,-5 0</inkml:trace>
  <inkml:trace contextRef="#ctx0" brushRef="#br0" timeOffset="681.929">819 395,'14'0,"15"0,6 0,4 0,-2-4,-1-3,-3 1,-1 2,-2 0,-1 2,-1 1,0 0,-1 1,-4 5,-11 2,-7-1</inkml:trace>
  <inkml:trace contextRef="#ctx0" brushRef="#br0" timeOffset="930.629">875 593,'29'-5,"19"-1,6 0,-1 1,-5 1,-6 2,-10 1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1,'1'1,"0"0,1 1,-1-1,0 1,0-1,0 1,-1-1,1 1,0 0,-1-1,1 1,-1 0,1 0,-1-1,0 1,0 0,0 0,0 0,0-1,0 1,0 0,0 0,-1-1,1 1,-1 0,1 0,-1-1,0 1,0-1,0 1,0 0,-1 0,2-1,-16 40,-2-2,-1 0,-2-1,-2-1,-2-1,-26 30,37-50,1 0,0 1,1 1,1 0,1 0,0 1,2 0,0 1,-2 10,9-26,0 0,1-1,-1 1,1 0,0 0,0-1,0 1,1 0,-1 0,1-1,0 1,0-1,0 1,1-1,-1 1,1-1,0 0,0 1,0-1,0 0,1 0,-1-1,1 1,0 0,-1-1,1 0,0 1,1-1,-1-1,0 1,0 0,1-1,-1 1,1-1,0 0,-1 0,1-1,0 1,0-1,26 3,0-2,0-1,-1-1,1-2,0-1,0-1,19-7,-19 6,32-19,-49 14</inkml:trace>
  <inkml:trace contextRef="#ctx0" brushRef="#br0" timeOffset="269.984">0 311,'19'5,"31"-3,16-3,1 0,0 0,-7-1,-9 1,-4-4,-5-2,-4 1,-5 1,-2 2,-7 1</inkml:trace>
  <inkml:trace contextRef="#ctx0" brushRef="#br0" timeOffset="769.449">791 424,'14'-1,"0"1,1 0,-1 1,1 1,-1 0,0 1,0 0,0 2,0-1,-1 1,0 1,4 3,-15-8,0 0,-1 0,1 1,-1-1,1 1,-1-1,1 1,-1-1,0 1,0 0,0 0,0-1,0 1,0 0,0 0,-1 0,1 0,-1 0,1 0,-1 0,0 0,0 0,0 0,0 1,0-1,0 0,-1 0,1 0,-1 0,1 0,-1 0,0 0,0 0,1-1,-1 1,-1 0,1 0,0-1,0 1,-1 0,-65 65,56-59,1 1,-33 32,43-40,-1 0,1 0,-1 0,1 0,-1 0,1 0,-1 0,1 0,0 0,0 0,0 0,-1 0,1 0,0 0,0 0,0 0,1 0,-1 0,0 0,0 0,0 0,1 0,-1 0,1 0,-1 0,1 0,-1 0,1 0,-1 0,1 0,0 0,0-1,-1 1,1 0,0-1,0 1,0 0,0-1,0 1,-1-1,1 1,0-1,0 0,0 1,0-1,1 0,-1 0,0 0,0 0,13 4,1-2,-1 0,0-1,0 0,1-1,-1-1,0 0,1-1,-1 0,0-1,10-4,23-3,-23 6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1,'-12'108,"10"-96,0-1,0 1,1 0,0 0,1 0,1 0,0-1,0 1,4 11,-4-19,0 0,1 0,-1 0,1 0,0-1,0 1,0 0,0-1,1 0,0 1,-1-1,1 0,0 0,1 0,-1-1,0 1,1-1,0 0,-1 0,1 0,0 0,0-1,0 0,0 0,0 0,0 0,0 0,1-1,0 1,8-4,-1 0,0-1,0 0,0-1,-1 0,1-1,-1 0,0 0,-1-2,0 1,0-1,-1-1,1 1,-2-2,0 1,0-1,0 0,3-8,5-5,-13 18,0-1,0 1,0-1,1 1,0 0,0 1,0-1,1 1,0 0,-1 0,1 0,1 0,-1 1,0 0,1 0,0 1,0-1,4 0,-6 4,0 0,-1 0,1 1,0 0,0 0,-1 0,1 0,-1 0,0 0,0 1,0 0,0 0,0 0,0 0,-1 0,2 3,12 10,-11-10,0-1,0 0,1 0,0-1,0 0,0 0,0 0,0-1,1 0,0 0,-1-1,1 0,0 0,0 0,1-1,-1 0,0 0,0-1,0 0,1 0,-1-1,0 0,0 0,0-1,0 1,0-2,0 1,0-1,-1 0,5-3,1 0,0-1,0 0,-1-1,0 0,0-1,-1 0,0-1,-1 0,0-1,0 0,-1 0,3-7,-3 2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1,'0'13,"0"105,5-1,8 23,0 85,6-122,-18-101,0 0,0 1,0-1,0 0,0 1,0-1,0 0,1 0,-1 0,1 0,-1 0,1-1,0 1,0 0,0-1,0 1,0-1,0 0,0 1,1-1,-1 0,0 0,1-1,-1 1,0 0,1-1,-1 0,1 1,-1-1,1 0,-1 0,1 0,-1-1,1 1,-1-1,1 1,-1-1,3-1,160-119,-162 120,0 1,1 0,-1 0,0 0,1 0,-1 1,0-1,0 1,1 0,-1 0,0 0,0 0,0 0,0 1,0-1,0 1,-1 0,1 0,0 0,-1 0,0 1,1-1,-1 1,0-1,0 1,0 0,-1-1,1 1,-1 0,1 0,-1 1,0-1,0 0,0 0,-1 0,1 1,-1-1,0 0,0 3,11 23,20 43,-21-54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6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29,'-35'20,"2"2,0 1,2 1,0 2,-7 10,-214 234,110-153,142-117,0-1,0 1,0 0,0-1,0 1,0-1,0 1,0 0,0-1,0 1,0 0,0-1,0 1,0 0,-1-1,1 1,0 0,0-1,0 1,-1 0,1 0,0-1,0 1,-1 0,1 0,0-1,0 1,-1 0,1 0,0 0,-1 0,1-1,0 1,-1 0,1 0,0 0,-1 0,1 0,-1 0,1 0,0 0,-1 0,1 0,0 0,-1 0,1 0,0 0,-1 1,10-16</inkml:trace>
  <inkml:trace contextRef="#ctx0" brushRef="#br0" timeOffset="314.801">183 0,'-1'0,"0"0,-1 0,1 1,-1-1,1 0,0 0,-1 1,1-1,0 1,-1 0,1-1,0 1,0 0,0 0,-1-1,1 1,0 0,0 0,0 0,0 0,1 1,-1-1,0 0,0 0,1 0,-1 1,0-1,1 0,0 1,-1-1,1 0,0 1,-1-1,1 1,0-1,0 1,0-1,1 0,-1 1,0-1,0 1,1-1,-1 1,21 61,114 107,-33-50,-89-103,-3-6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1 245,'21'-2,"0"-1,0-1,0 0,-1-2,0 0,0-1,0-1,-1-1,0-1,-1 0,0-2,0 0,4-5,-19 15,-1 0,1 0,0-1,-1 1,1-1,-1 0,0 0,0 0,0 0,0 0,-1 0,1 0,-1-1,0 1,0 0,0-1,0 1,-1-1,1 0,-1 1,0-1,0 1,0-1,0 1,-1-1,1 1,-1-1,0 1,0-1,-1 1,1 0,-1-1,1 1,-1 0,0 0,0 0,0 0,-1 1,1-1,-1 0,1 1,-1 0,0 0,-4 1,1 2,0-1,-1 1,1-1,0 2,0-1,0 1,0 0,0 0,0 1,0-1,0 1,1 1,0-1,0 1,0 0,0 0,0 0,1 1,0 0,-1-1,2 2,-2 0,-8 8,1 1,0 0,1 1,1 0,0 1,1 0,1 0,0 1,2 0,0 0,-1 7,7-20,0-1,0 1,0-1,0 1,1-1,0 0,0 1,0-1,0 0,1 1,-1-1,1 0,0 0,0 0,1-1,-1 1,1 0,0-1,0 0,0 1,1-1,-1 0,1-1,-1 1,1-1,0 0,0 1,0-2,0 1,0 0,0-1,1 0,-1 0,1 0,-1 0,0-1,4 0,16 2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1 287,'197'-266,"-172"246,-14 44,-11-11,-1-9,0 1,0 0,0-1,1 1,0 0,0 0,0-1,1 1,0 0,-1 0,2-1,-1 1,0-1,1 1,0-1,0 0,0 1,1-1,-1 0,1 0,0-1,0 1,0-1,1 1,-1-1,1 0,0 0,0-1,0 1,0-1,0 0,1 0,-1 0,3 0,5-2,0-1,0 0,0-1,0-1,-1 1,1-2,-1 0,0 0,0-1,0 0,-1-1,0-1,0 1,0-1,-1-1,0 0,0 0,-1-1,0 0,-1 0,2-4,4-4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5,'29'129,"113"272,-39-127,-102-274,-1-1,0 0,1 1,-1-1,0 0,1 1,-1-1,1 1,-1-1,1 1,-1-1,1 1,0-1,-1 1,1-1,0 1,-1 0,1-1,0 1,-1 0,1-1,0 1,-1 0,1 0,0 0,0 0,-1 0,1 0,0 0,0 0,-1 0,1 0,0 0,0 1,-1-1,1 0,0 0,-1 1,1-1,0 0,-1 1,1-1,0 1,-1-1,1 1,-1-1,1 1,-1-1,1 1,-1 0,0-1,1 1,-1-1,1 1,-1 0,0 0,0-1,0 1,1 0,-1 0,0-1,0 1,0 0,0 0,0-1,0 1,0 0,0-1,-1 1,1 1,71-197,-22 93,-4-1,25-93,-22-15,-45 197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41,'43'0,"34"-4,8-3,-5 1,-12 2,-12 0,-11 2,-9 1,-5 0,-3-3,-2-3,-5 6,-11 3,-7 1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58,'38'-4,"32"-3,9-3,1-2,-9 3,-11 2,-12 3,-3 1,-6 2,-4 1,-3 0,-7 0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6,'-20'23,"0"0,1 1,2 1,0 0,2 1,0 1,2 1,2 0,-8 24,18-47,0 1,0-1,0 0,1 0,-1 0,1 0,0 1,1-1,0 0,-1 0,2 0,-1 0,0 0,1 0,0 0,0 0,1-1,-1 1,1-1,0 0,0 1,0-1,1-1,0 1,-1 0,1-1,1 0,-1 0,0 0,1 0,-1-1,1 0,0 0,0 0,4 1,9 2,1 0,-1-1,1-1,0-1,0 0,0-2,0 0,0-1,0-1,-1-1,1 0,-1-2,1 0,-1-1,0-1,-1 0,0-1,0-1,-1-1,8-6,-17 11,5-1,0-1,-1 0,1-1,-2 0,1 0,-1-1,-1-1,1 0,-2 0,1-1,-1 0,-1 0,0 0,-1-1,0-1,-1 1,0-1,1-5,-8 10,0 0,0 0,-1 0,0 0,0 0,0 1,-1 0,-1 0,1 0,-1 0,0 1,-1-1,1 1,-1 0,0 1,-1 0,1 0,-1 0,0 1,-1 0,1 0,0 1,-1 0,0 0,0 1,-3-1,-129-18,103 21</inkml:trace>
  <inkml:trace contextRef="#ctx0" brushRef="#br0" timeOffset="3630.884">565 35,'0'-5,"-5"-1,-6-1,-6 2,-6 2,-2 1,-3 1,4 5,1 2,-1 1,5 3,9 0,12-2,5-1</inkml:trace>
  <inkml:trace contextRef="#ctx0" brushRef="#br0" timeOffset="4180.932">1 289,'0'-1,"1"0,0 0,0 0,0 0,0 0,1 0,-1 0,0 0,0 0,0 1,1-1,-1 1,0-1,1 1,-1-1,1 1,-1 0,0-1,1 1,-1 0,1 0,-1 0,0 0,1 1,-1-1,1 0,-1 0,0 1,1-1,-1 1,0-1,1 1,0 0,13 2,140-22,-14 3,-1-7,28-12,-2 0,365-54,-431 73,-58 10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4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170 227,'116'13,"40"-3,82-34,-159 24,-79 1</inkml:trace>
  <inkml:trace contextRef="#ctx0" brushRef="#br0" timeOffset="265.38">1 537,'38'5,"37"-4,10-1,-4-1,-6-5,-12-2,-11 1,-10 1,-7 2,-5 2,-3-4,-6-1</inkml:trace>
  <inkml:trace contextRef="#ctx0" brushRef="#br0" timeOffset="797.033">282 1,'243'82,"-199"-68,-22-8,1 1,-1 1,0 0,-1 2,0 1,0 1,-1 0,-1 2,8 6,-22-14,0-1,0 1,-1 0,1 0,-1 1,-1-1,1 1,-1 0,-1 0,1 0,-1 0,0 1,-1-1,0 0,0 1,0-1,-1 1,0-1,-1 1,1-1,-1 1,-1-1,0 0,0 1,0-1,-1 0,0 0,-4 6,-12 16,-2-2,-1 0,-1-1,-1-1,-1-1,-1-2,-2 0,-6 2,-171 113,171-93,23-22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0,'5'101,"5"0,14 59,-7-50,13 98,-3-102,-27-105,0-1,1 1,-1 0,0-1,0 1,1-1,-1 1,0-1,1 1,-1-1,0 1,1-1,-1 1,1-1,-1 1,1-1,-1 0,1 1,-1-1,1 0,-1 0,1 1,0-1,-1 0,1 0,-1 0,1 0,0 0,-1 1,1-1,0 0,-1-1,1 1,-1 0,1 0,0 0,-1 0,1 0,-1-1,1 1,0 0,-1 0,1-1,-1 1,1 0,-1-1,1 1,-1-1,0 1,1-1,-1 1,1-1,-1 1,0-1,1 1,-1-1,0 0,21-38,-18 32,154-387,-85 183,-69 187</inkml:trace>
  <inkml:trace contextRef="#ctx0" brushRef="#br0" timeOffset="271.344">621 621,'-4'34,"-3"15,1 5,1-3,2-9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1 255,'29'0,"28"-5,10-1,-2 0,-2 1,-7 2,-9 0,-7-3,-6-1,-3 1,-3 1,-1 2,-5 1</inkml:trace>
  <inkml:trace contextRef="#ctx0" brushRef="#br0" timeOffset="245.001">199 1,'10'38,"3"28,-1 7,-2-5,-3-8,-8-10,-3-8,-1-7,5-10,2-3,2-7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452 143,'0'569,"0"-559,0-1,-1 1,-1 0,1 0,-1-1,-1 1,0-1,0 0,-1 1,-4 5,-2 0</inkml:trace>
  <inkml:trace contextRef="#ctx0" brushRef="#br0" timeOffset="302.827">1 200,'43'-14,"43"-10,17-6,0 3,-8 1,-11 5,-9 6,-8 0,-11 4,-10 3,-8 2,-6 4,-8 6,-8 7,-7 2</inkml:trace>
  <inkml:trace contextRef="#ctx0" brushRef="#br0" timeOffset="767.594">1016 623,'-4'10,"-3"17,1 9,1 4,-3-6,-1-4,2-1,2-2,1 0,2 0,1-10,1-7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2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1,'-24'33,"-27"36,-10 15,6-1,7-11,7-12,6-12,8-9,5-7,1-3,-1-3,3 0,1-5,2-1,0-4,3-5</inkml:trace>
  <inkml:trace contextRef="#ctx0" brushRef="#br0" timeOffset="260.014">0 57,'20'34,"20"30,8 9,1-3,-3-9,-4-10,-6-8,-3-13,-2-5,-3-3,0-5,-5-1,-2-2,0-4,-3-4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34,'0'109,"5"-1,4 1,13 39,16 16,-22-99,-16-64,0-1,0 1,0-1,1 1,-1 0,0-1,1 1,-1-1,0 1,1-1,-1 0,1 1,-1-1,1 1,-1-1,1 0,-1 1,1-1,-1 0,1 1,-1-1,1 0,0 0,-1 0,1 0,-1 0,1 1,0-1,-1 0,1 0,0 0,-1-1,1 1,-1 0,1 0,0 0,-1 0,1 0,-1-1,1 1,-1 0,1-1,-1 1,1 0,-1-1,1 1,-1-1,1 1,-1 0,1-1,-1 1,0-1,1 0,-1 1,0-1,0 1,1-1,-1 1,0-1,0 0,0 1,0-1,0 1,21-42,-20 39,54-139,-30 74,2 1,3 1,3 1,24-33,46-65,-94 142</inkml:trace>
  <inkml:trace contextRef="#ctx0" brushRef="#br0" timeOffset="451.379">480 598,'165'-32,"-165"32,1 0,0 0,0 0,0 0,-1 0,1 0,0 0,0 0,-1 0,1 0,0 0,0 0,-1 1,1-1,0 0,-1 0,1 1,0-1,-1 1,1-1,0 1,-1-1,1 1,-1-1,1 1,-1-1,1 1,-1 0,1-1,-1 1,0 0,1-1,-1 1,0 0,0-1,1 1,-1 0,0 0,0-1,0 1,0 0,0 0,0-1,0 1,0 0,0 0,-1-1,1 1,0 0,0 0,-1-1,1 1,0 0,-1-1,1 1,-1 0,1-1,-1 1,1-1,-1 1,1 0,-32 39,31-39,-11 12,-49 65,59-75,1 0,-1 0,1 0,0 0,0 0,1 0,-1 0,1 1,0-1,-1 0,1 0,1 1,-1-1,0 0,1 0,-1 0,1 0,0 0,0 1,1-1,-1-1,0 1,1 0,0 0,0-1,0 1,0 0,2 1,5 2,1-1,0 0,1 0,-1-1,1 0,0-1,0 0,1-1,-1 0,0 0,1-1,-1-1,0 0,1-1,-1 0,1-1,-1 0,0 0,0-2,0 1,-1-1,2-1,72-24,-59 23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1 283,'53'0,"22"0,3 0,-7 0,-10 0,-12 0,-8 0,-7 0,-4 0,-8-5,-7-2</inkml:trace>
  <inkml:trace contextRef="#ctx0" brushRef="#br0" timeOffset="255.112">284 0,'-5'38,"-2"28,1 7,1-5,6-8,4-10,0-8,4-7,1-5,-2-2,3-6,0-2,-2 0,-3-3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0 428,'24'0,"17"0,8 0,-2 0,-2 0,-5 0,-4 0,-4 0,-2 0,-1 0,-2-5,1-1,-1 0,0 1,1 2,0 1,-5 0</inkml:trace>
  <inkml:trace contextRef="#ctx0" brushRef="#br0" timeOffset="225.971">0 711,'39'0,"31"0,14 0,-3 0,-10 0,-13 0,-11 0,-14 0</inkml:trace>
  <inkml:trace contextRef="#ctx0" brushRef="#br0" timeOffset="1346.39">1242 33,'0'34,"0"25,0 12,0-1,0-7,0-11,0-8,0-7,0-6,0-2,0-2,0-1,0 1,0-1,-5-3,-1-7</inkml:trace>
  <inkml:trace contextRef="#ctx0" brushRef="#br0" timeOffset="1596.588">790 146,'48'-14,"40"-10,15-1,-1 4,-8 1,-16 4,-10 4,-13 4,-11 4,-8 3,-5 5,-8 3</inkml:trace>
  <inkml:trace contextRef="#ctx0" brushRef="#br0" timeOffset="2066.416">1552 428,'212'79,"-210"-78,1 0,-1 0,1 1,-1-1,0 1,0 0,1 0,-1-1,0 1,-1 1,1-1,0 0,-1 0,1 1,-1-1,0 1,1-1,-1 1,-1 0,1-1,0 1,-1 0,1 0,-1-1,0 1,0 0,0 0,0-1,0 1,-1 0,1 0,-1 0,0-1,1 1,-1-1,-1 1,1 0,0-1,-1 0,1 1,-1-1,0 0,1 0,-1 0,0 0,-1 0,1 0,-2 1,-196 139,199-142,0 1,0 0,0-1,0 1,0 0,0 0,0 0,0 0,1 0,-1 0,0 0,1 0,-1 0,0 0,1 1,-1-1,1 0,0 0,-1 0,1 1,0-1,0 0,0 0,0 1,0-1,0 0,0 1,0-1,0 0,1 0,-1 1,1-1,-1 0,1 0,-1 0,1 0,-1 0,1 1,0-1,0 0,0-1,-1 1,1 0,0 0,0 0,0 0,0-1,1 1,-1 0,0-1,0 1,0-1,0 1,1-1,0 0,74 11,-46-13,-1-2,1 0,-1-3,0 0,21-9,-42 13,16-4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3.5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1835,'112'-191,"8"5,9 5,7 7,43-35,-8 34,-57 59,88-114,-196 221,-1 5,-1 0,-1-1,1 0,-1 0,0 0,0 0,0-1,-1 1,1-1,-1 1,-1-1,1 0,0-3,-3 8,0 0,-1 0,1 0,0 1,0-1,0 0,0 1,-1-1,1 1,0-1,0 1,-1 0,1 0,0-1,-1 1,1 0,-1 0,1 0,0 0,-1 1,1-1,0 0,-1 0,1 1,0-1,0 1,-1-1,1 1,0 0,0-1,0 1,0 0,0 0,0 0,0 0,0 0,0 0,0 0,0 0,1 0,-1 1,-33 22,0-2,-1-1,-1-1,-1-2,-4-1,-84 36,124-53,0 0,-1 0,1 0,0 1,0-1,0 1,0-1,0 1,0-1,0 1,0-1,0 1,0 0,0 0,0 0,0-1,0 1,1 0,-1 0,0 0,1 0,-1 0,1 0,-1 0,1 1,-1-1,1 0,0 0,-1 0,1 0,0 1,0-1,0 0,0 0,0 0,0 1,1-1,-1 0,0 0,0 0,1 0,-1 0,1 0,-1 1,1-1,-1 0,1 0,0 0,0-1,-1 1,1 0,0 0,0 0,1 0,58 42,-54-40,28 16,4 2,0 2,-2 1,0 2,13 13,-48-38,-1 0,0 0,1 1,0-1,-1 0,1 0,0 0,-1 0,1 0,0 0,0 0,0 0,0 0,0-1,0 1,0 0,0 0,0-1,1 1,-1-1,0 1,0-1,1 1,-1-1,0 0,0 0,1 0,-1 0,0 0,1 0,-1 0,0 0,1 0,-1 0,0-1,0 1,1 0,-1-1,0 0,0 1,0-1,0 1,0-1,0 0,0 0,0 0,0 0,0 0,0 0,2-13,-1 0,0-1,-1 1,-1-1,0 0,-1 1,-1-1,0 1,-1 0,0 0,-1 0,-3-4,2 2,0 1,-2 0,0 0,0 1,-2 0,1 0,-2 1,-4-5,11 13,-2 0,1 0,0 1,-1-1,0 1,0 0,0 0,-1 1,1-1,-1 1,0 1,0-1,0 1,0 0,0 0,-1 1,1 0,-1 0,1 0,0 1,-1 0,-1 0,-10 4</inkml:trace>
  <inkml:trace contextRef="#ctx0" brushRef="#br0" timeOffset="374.912">1694 1,'-16'4,"0"2,1 0,0 1,0 1,1 0,0 1,0 0,1 1,0 1,1 0,0 1,1 0,0 0,1 2,0-1,1 1,1 0,0 1,1 0,1 0,-1 4,5-10,1-1,0 1,1-1,-1 1,2 0,-1-1,1 1,1 0,0-1,0 1,0-1,1 0,0 0,1 0,0 0,0-1,0 1,1-1,1 0,-1 0,2 0,2 4,1-1,0 0,1 0,0-1,0-1,1 0,0-1,1 0,-1 0,1-2,1 1,9 1,-3-4,0-1,0-1,1 0,-1-2,0-1,0 0,1-1,-2-1,1-1,0-1,-1-1,0 0,-1-2,1 0,-2-1,1 0,-2-2,1 0,-2-1,1 0,-2-2,10-10,-18 19,0 1,-1-1,0 0,0 0,0 0,0-1,-1 0,0 1,-1-2,1 1,-2 0,1-1,-1 1,0-1,0 0,-1 0,0 1,0-1,-1 0,0 0,-1 0,1 0,-2 0,1 0,-1 1,0-1,-1 0,1 1,-2 0,1-1,-1 1,0 1,-2-4,-5 0,-1 1,0 0,-1 0,1 1,-1 1,-1 0,0 1,0 1,0 0,0 1,-1 0,1 1,-1 0,-13 1,-13-3</inkml:trace>
  <inkml:trace contextRef="#ctx0" brushRef="#br0" timeOffset="716.985">1185 227,'33'-8,"1"2,0 2,-1 1,1 1,0 2,0 2,0 1,2 1,-18-2,280 12,82-14,-141-2,-35 2,-163 16,-30-4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9.9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1753,'88'-169,"-39"101,59-82,82-84,122-120,64-86,-333 370,-62 77,-301 155,235-142,85-20,1 0,-1 0,0 0,1 0,-1 0,0 0,1 0,-1 0,0 1,1-1,-1 0,0 0,1 0,-1 0,0 1,1-1,-1 0,0 0,0 1,1-1,-1 0,0 1,0-1,0 0,1 1,-1-1,0 0,0 1,0-1,0 0,0 1,0-1,0 0,0 1,0-1,0 0,0 1,0-1,0 1,0-1,0 0,0 1,0-1,0 0,0 1,0-1,-1 0,1 1,0-1,0 0,0 1,-1-1,1 0,0 0,0 1,-1-1,1 0,0 0,-1 0,1 1,0-1,-1 0,1 0,0 0,-1 0,1 0,35 17,-30-15,64 26,-36-16,0 1,-1 3,-1 0,27 19,38 28,-95-62,-1-1,1 1,-1-1,1 0,0 1,-1-1,1 0,0 0,0 1,-1-1,1 0,0 0,-1 0,1 0,0 0,0 0,-1 0,1 0,0 0,-1-1,1 1,0 0,-1 0,1-1,0 1,-1 0,1-1,0 1,-1 0,1-1,-1 1,1-1,-1 1,1-1,-1 0,1 1,-1-1,1 1,-1-1,0 0,1 1,-1-1,0 0,0 1,0-1,1 0,-1 1,0-1,0 0,0 0,0 1,0-1,0 0,0 0,-1 1,1-1,0 0,0 1,0-1,-1 0,1 0,-2-52,-1 26,-2 0,0 0,-2 0,-1 1,-1 0,-1 0,-13-22,-58-86,64 125,13 15</inkml:trace>
  <inkml:trace contextRef="#ctx0" brushRef="#br0" timeOffset="372.435">1835 31,'-39'5,"0"2,0 2,1 1,0 2,-12 7,41-17,0 2,1 0,-1 0,1 0,0 1,1 0,-1 0,1 1,0 0,0 1,1-1,0 1,0 0,1 1,-1 0,2-1,-1 2,1-1,0 0,1 1,0 0,0 0,1 0,0 0,1 0,0 0,0 0,1 0,0 1,1-1,0 0,0 0,1 0,0 0,1 0,2 5,-1-6,1 0,0-1,1 1,0-1,0-1,0 1,1-1,0 0,0 0,1-1,0 0,0 0,0-1,0 0,0-1,1 1,0-2,0 1,5 0,7 1,0-1,0-1,0-1,0-1,0-1,0-1,0 0,3-2,-10 0,0 0,0-1,0 0,-1-1,1 0,-1-1,-1-1,0 0,0-1,0 0,-1-1,0 0,-1-1,0 0,-1 0,-1-1,1 0,-2-1,0 0,0 0,-1-1,-1 1,0-1,-1-1,0 1,-2 0,1-1,-2 0,0 1,0-9,-2 17,0-1,-1 0,1 1,-1-1,0 1,-1-1,0 1,0 0,0 0,-1 0,1 1,-2-1,1 1,0 0,-1 0,0 0,0 1,0 0,-1 0,0 0,1 0,-1 1,-1 0,1 0,0 1,-3-1,-15-3</inkml:trace>
  <inkml:trace contextRef="#ctx0" brushRef="#br0" timeOffset="704.866">1214 172,'116'20,"-86"-19,192 9,107-14,108-24,-331 23,-89-1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113 227,'59'21,"176"-15,69-34,-171 33,-116 2</inkml:trace>
  <inkml:trace contextRef="#ctx0" brushRef="#br0" timeOffset="281.604">1 481,'43'0,"43"0,12 0,-6 0,-14 0,-16 0,-13 0,-10 0,-7 0,-4 0,-2 0,-1 0,0 0,1 0,1-5,-5-1</inkml:trace>
  <inkml:trace contextRef="#ctx0" brushRef="#br0" timeOffset="746.744">480 1,'51'44,"138"39,-88-45,-9 23,-90-59,0 1,0-1,0 1,0 0,0-1,0 1,-1 0,0 0,1 0,-1 1,0-1,-1 0,1 0,0 0,-1 1,0-1,0 0,0 1,0-1,0 0,-1 1,1-1,-1 0,0 0,0 0,0 0,-1 0,1 0,-1 0,1 0,-1 0,-1 0,-9 12,-2 0,1-1,-2-1,0 0,-1-1,0 0,0-2,-18 9,-24 18,3-3,39-26,0 1,0 1,1 0,0 0,1 2,0 0,1 1,1 0,0 0,0 2,1-1,1 2,1-1,0 2,2 5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0 368,'53'-5,"27"-2,5 1,-8 1,-12 2,-12 0,-10 2,-8 1,-5 5,-7 1</inkml:trace>
  <inkml:trace contextRef="#ctx0" brushRef="#br0" timeOffset="216.925">29 678,'43'-5,"34"-1,13 0,-4-4,-12 0,-13 2,-8 2,-8 2,-7 2,-5 1,-8 1</inkml:trace>
  <inkml:trace contextRef="#ctx0" brushRef="#br0" timeOffset="579.353">1270 1,'-28'359,"29"-68,-13-239,6-52</inkml:trace>
  <inkml:trace contextRef="#ctx0" brushRef="#br0" timeOffset="828.473">876 1,'38'0,"37"0,15 0,-2 0,-8 0,-7 0,-11 0,-7 0,-8 0,-2 0,-4 0,-4 0,-4 0,-2 0,-8 0</inkml:trace>
  <inkml:trace contextRef="#ctx0" brushRef="#br0" timeOffset="1435.196">1581 481,'31'0,"-8"-2,0 2,0 1,0 1,-1 0,1 2,-1 1,15 5,-36-10,0 0,1 0,-1 1,0-1,0 0,0 1,0-1,0 1,0 0,0-1,0 1,0 0,0 0,0-1,0 1,-1 0,1 0,0 0,0 0,-1 0,1 0,-1 0,1 0,-1 0,1 0,-1 1,0-1,0 0,1 0,-1 0,0 0,0 1,0-1,0 0,0 0,-1 0,1 1,0-1,0 0,-1 0,1 0,-1 0,1 0,-1 0,1 0,-1 0,0 0,0 0,1 0,-1 0,0 0,0 0,0-1,0 1,-56 43,54-42,-6 3,-1 0,2 1,-1 1,1-1,0 1,0 1,1 0,-1 0,2 0,0 1,0-1,0 2,1-1,0 0,1 1,-3 8,7-15,0 0,0 0,1-1,-1 1,1 0,-1-1,1 1,0 0,0-1,0 1,1-1,-1 0,0 1,1-1,0 0,-1 0,1 0,0 0,0 0,0 0,0 0,0-1,1 1,-1-1,1 1,-1-1,1 0,-1 0,1 0,0 0,83 16,10-38,-75 17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1 120,'0'0,"1"-1,-1 1,0 0,1 0,-1-1,1 1,-1 0,1 0,-1 0,1 0,-1 0,0 0,1 0,-1-1,1 1,-1 1,1-1,-1 0,1 0,-1 0,1 0,-1 0,1 0,-1 0,1 1,-1-1,0 0,1 0,-1 1,1-1,-1 0,0 1,1-1,-1 0,0 1,1-1,-1 0,0 1,0-1,1 1,-1-1,0 0,0 1,0-1,0 1,0-1,1 1,-1-1,0 1,0-1,0 1,0-1,0 1,0-1,-1 1,1-1,0 1,0-1,0 0,0 1,124 484,-76-320,-48-164,-1 0,1-1,0 1,1 0,-1 0,0 0,0 0,0-1,0 1,1 0,-1 0,0 0,0-1,1 1,-1 0,1-1,-1 1,1 0,-1-1,1 1,-1 0,1-1,0 1,-1-1,1 1,0-1,-1 1,1-1,0 0,0 1,0-1,-1 0,1 0,0 1,0-1,0 0,-1 0,1 0,0 0,0 0,0 0,0 0,-1-1,1 1,0 0,0 0,0 0,-1-1,1 1,0-1,0 1,-1 0,1-1,0 1,-1-1,1 0,-1 1,1-1,-1 1,1-1,-1 0,1 1,-1-1,1 0,-1 0,52-155,-17 55,12-34,-6-2,2-36,-33 93,-10 69</inkml:trace>
  <inkml:trace contextRef="#ctx0" brushRef="#br0" timeOffset="286.055">706 599,'-10'34,"-3"15,1 5,2-2,8-10,5-13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0 122,'8'177,"29"166,-26-256,17 74,-28-157,0-1,1 1,-1-1,1 1,0-1,0 0,0 1,1-1,-1 0,1 0,0 0,0 0,0 0,0 0,0-1,0 1,1-1,-1 1,1-1,2 2,27-42,-11-3,30-58,-4-1,10-42,98-323,-137 409,-12 42</inkml:trace>
  <inkml:trace contextRef="#ctx0" brushRef="#br0" timeOffset="464.047">677 715,'5'4,"1"8,0 5,-1 5,-1 4,-7-3,-2-1,-1 2,2 0,0 2,2 1,0-5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6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23 215,'0'686,"-23"-521,24-165,-1 0,1-1,-1 1,0 0,1 0,-1 0,1 0,-1 0,1 0,-1 0,0 0,1 0,-1 1,1-1,-1 0,1 0,-1 0,0 0,1 0,-1 1,1-1,-1 0,0 0,1 1,-1-1,0 0,0 1,1-1,-1 0,0 1,1-1,-1 1,0-1,0 0,0 1,0-1,1 1,-1-1,0 0,0 1,0-1,0 1,0-1,0 1,0-1,0 0,0 1,0-1,0 1,0-1,-1 1,1-1,0 0,0 1,0-1,-1 1,1-1,0 0,0 1,-1-1,1 0,0 1,-1-1,31-31,-21 20,27-25,2 1,1 2,1 1,2 3,1 1,1 2,1 2,1 3,41-14,-83 32,2 1,-1-1,0 1,0 0,1 0,-1 1,1-1,-1 1,1 0,-1 1,1-1,0 1,-1 1,1-1,0 1,-1 0,1 0,-1 0,1 1,-1 0,1 0,-1 0,0 1,0-1,0 1,-1 1,1-1,-1 1,0-1,0 1,0 1,0-1,0 1,-2 0,1 1,-1-1,-1 1,1 0,-1 0,0-1,0 1,-1 0,1 0,-1 0,-1 0,1 0,-1 0,0 0,0-1,-1 1,0 0,0-1,0 1,-1-1,1 0,-1 1,-1-1,-2 3,-99 108,87-100,-1-1,0-1,-1-1,-1-1,0 0,0-2,-1 0,-1-2,0 0,0-1,0-2,-1 0,1-2,-1 0,0-2,0 0,-6-2,26 0,0 1,0-1,0 0,1 0,-1 0,0 0,0-1,1 0,-1 1,1-1,0-1,0 1,-1 0,1-1,1 1,-1-1,0 0,1 0,-1 0,1-1,0 1,0 0,0-1,1 1,-1-1,1 0,0 1,0-1,0 0,0 0,0-2,-1-18</inkml:trace>
  <inkml:trace contextRef="#ctx0" brushRef="#br0" timeOffset="786.996">1010 920,'-1'1,"0"0,0 0,0 1,-1-1,1 0,0 1,1-1,-1 1,0-1,0 1,1 0,-1-1,1 1,-1 0,1-1,0 1,0 0,-1-1,1 1,0 0,1-1,-1 1,0 0,0 0,1-1,-1 1,1-1,-1 1,1 0,0-1,0 1,0-1,0 1,0-1,0 0,0 1,0-1,0 0,0 0,1 0,-1 0,1 0,-1 0,1 0,-1 0,1-1,-1 1,1-1,0 1,-1-1,1 1,0-1,-1 0,1 0,0 0,0 0,16-4,-1-1,-1-1,1 0,-1-2,0 1,-1-2,0 0,0-1,4-5,15-7,-20 12,-14 8,1 1,0-1,1 1,-1-1,0 1,0-1,1 1,-1 0,1 0,-1 0,1-1,-1 1,1 1,0-1,-1 0,1 0,0 1,0-1,0 1,0-1,-1 1,1 0,0 0,0 0,0 0,0 0,0 0,0 0,0 1,-1-1,1 1,0-1,0 1,0 0,-1 0,1-1,0 1,-1 0,1 1,-1-1,1 0,0 2,1 6,1 0,0 0,0-1,1 1,0-1,0 0,1 0,0-1,1 0,-1 0,1 0,1-1,-1 0,1 0,0-1,0 0,8 4,-12-8,7 3,0 0,1 0,-1-1,1-1,0 0,0 0,0-2,0 1,0-1,0-1,0 0,0-1,0 0,0-1,2-1,18-14,-1-1,0-2,-2-1,0-1,-2-2,0-1,-2 0,-1-2,-1-1,-2-1,0-1,-3-1,11-24,-3 12,-2-1,-1-2,-4 0,-1-1,-2-1,-2 0,-3-1,-1-1,-1-25,-8 69,0 0,0 0,-1 0,0 0,-1 0,0 0,0 0,0 0,-1 0,0 0,0 1,0-1,-1 0,0 1,-4-5,7 11,-1-1,0 0,1 1,-1 0,0-1,1 1,-1-1,0 1,0 0,1-1,-1 1,0 0,0 0,0 0,0 0,1 0,-1 0,0 0,0 0,0 0,0 0,1 0,-1 0,0 1,0-1,1 0,-1 1,0-1,0 0,1 1,-1-1,0 1,1-1,-1 1,0-1,1 1,-1 0,1-1,-1 1,1 0,-1-1,1 1,0 0,-1 0,1-1,0 1,0 0,-1 0,1 0,0-1,0 1,0 0,-16 48,15-47,-7 46,2 0,2 0,2 0,4 46,0-28,29 175,-10-123,-16 79,-5-195,0-1,0 1,0 0,0 0,0-1,-1 1,1 0,0 0,-1-1,1 1,-1-1,0 1,0 0,0-1,1 1,-1-1,0 0,-1 1,1-1,0 0,0 1,-1-1,1 0,0 0,-1 0,1 0,-1-1,0 1,1 0,-1-1,1 1,-1-1,0 1,0-1,1 0,-1 1,0-1,1 0,-1 0,0-1,0 1,1 0,-1 0,0-1,1 1,-1-1,0 0,1 1,-1-1,1 0,-1 0,1 0,-1 0,1 0,0 0,-1 0,1-1,0 1,0 0,0-1,0 1,0-1,0 0,-48-72,39 49</inkml:trace>
  <inkml:trace contextRef="#ctx0" brushRef="#br0" timeOffset="1018.324">1688 525,'48'0,"39"0,11 0,-3 0,-7 0,-9 0,-9-5,-6-1,-5 0,-7 1,-4 1,-9 2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35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16,'-22'121,"14"-16,5 1,8 73,-3-136,2 1,1-1,3 0,12 39,-19-78,0-1,0 1,0 0,0 0,0-1,1 1,-1-1,1 0,0 1,0-1,1 0,-1 0,1 0,-1 0,1-1,0 1,0-1,0 1,0-1,1 0,-1 0,0-1,1 1,-1-1,1 1,0-1,0 0,-1-1,1 1,0-1,0 1,0-1,-1 0,1-1,0 1,0-1,0 1,-1-1,1 0,0-1,-1 1,1-1,-1 1,3-2,5-9,-1 1,-1-1,1 0,-2-1,0 0,0 0,-2-1,6-13,-2 6,89-240,-86 231,-13 30,0 1,0-1,-1 1,1-1,0 0,0 1,0-1,0 0,0 1,0-1,-1 1,1-1,0 0,0 1,0-1,0 1,1-1,-1 1,0-1,0 0,0 1,0-1,0 0,0 1,1-1,-1 1,0-1,0 0,1 1,-1-1,0 0,0 0,1 1,-1-1,0 0,1 0,-1 1,0-1,1 0,-1 0,1 0,-1 0,0 1,1-1,-1 0,0 0,1 0,-1 0,1 0,-1 0,1 0,-1 0,0 0,1 0,-1 0,1 0,-1-1,0 1,1 0,-1 0,0 0,1 0,-1-1,0 1,1 0,-1 0,0-1,5 129,-8-113,2-1,-1 0,2 0,0 1,1-1,0 0,1 0,0 0,1 0,1 0,1 0,0-1,0 1,1-2,1 1,0 0,1-1,0-1,1 1,6 5,-10-13,0-1,0 1,0-1,1 0,-1-1,1 0,0 0,-1 0,1 0,0-1,0 0,0 0,0-1,0 1,0-1,0-1,0 1,0-1,0 0,0 0,0-1,0 0,0 0,-1 0,1-1,-1 0,0 0,1 0,-2 0,1-1,0 0,1-2,11-9,-1-1,0 0,-1-1,-1-1,-1-1,0 0,-2 0,2-4,8-24,-2-1,-2-1,-2 0,-2-1,-3-1,-2 0,-2 0,-2 0,-2-21,-1 61,-1 1,0 0,0 0,-1-1,0 1,-1 0,0 0,-1 0,0 1,0-1,-1 0,-2-2,5 11,1 0,-1 0,0 1,0-1,1 0,-1 1,0-1,0 1,0-1,0 1,0-1,0 1,0-1,0 1,0 0,0 0,0 0,0-1,0 1,0 0,0 0,0 0,0 1,0-1,0 0,0 0,0 0,0 1,1-1,-1 0,0 1,0-1,0 1,0-1,0 1,0 0,1-1,-1 1,0 0,1 0,-1-1,0 1,1 0,-1 0,1 0,-1 0,1 0,-12 15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9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0 540,'509'0,"-485"0</inkml:trace>
  <inkml:trace contextRef="#ctx0" brushRef="#br0" timeOffset="246.58">57 822,'38'9,"27"0,8-4,1-1,-8-2,-10-1,-10-5,-7-3,-12 0</inkml:trace>
  <inkml:trace contextRef="#ctx0" brushRef="#br0" timeOffset="1550.149">875 964,'-13'27,"13"-28,0 1,0 0,0-1,0 1,0 0,0-1,0 1,0 0,0 0,-1-1,1 1,0 0,0-1,0 1,0 0,-1 0,1-1,0 1,0 0,0 0,-1-1,1 1,0 0,0 0,-1 0,1-1,0 1,0 0,-1 0,1 0,0 0,-1 0,1 0,0 0,-1 0,1 0,0 0,-1 0,1 0,0 0,-1 0,1 0,0 0,0 0,-1 0,1 0,0 0,-1 0,1 0,0 1,-1-1,3-18,1 1,0-1,1 1,0 0,2 0,0 1,1 0,0 0,1 0,5-6,4-6,1 1,1 0,1 2,1 0,1 1,1 1,1 1,2 1,12-7,-37 27,0-1,0 1,1 0,-1-1,0 1,1 0,-1 0,0 0,1 0,0 0,-1 0,1 1,-1-1,1 1,0-1,0 1,-1-1,1 1,0 0,0 0,-1 0,1 0,0 0,0 0,-1 0,1 1,0-1,0 1,-1-1,1 1,0 0,-1-1,1 1,-1 0,1 0,-1 0,1 0,-1 0,0 1,0-1,1 0,-1 1,0-1,0 1,0-1,-1 1,1-1,0 1,0 0,-1-1,1 1,-1 0,0 0,1-1,-1 2,2 18,-1 1,-1-1,-1 1,0-1,-2 0,-1 1,-6 19,8-30,3 46,-1-56,1 0,-1 1,1-1,-1 0,1 0,-1-1,1 1,0 0,0 0,-1 0,1 0,0 0,0-1,0 1,0 0,0-1,0 1,0-1,0 1,0-1,0 1,0-1,0 0,0 0,0 1,0-1,1 0,-1 0,0 0,0 0,0 0,0 0,0-1,1 1,-1 0,0 0,0-1,0 1,0-1,0 1,0-1,0 0,0 1,0-1,0 0,-1 1,1-1,0-1,150-120,-73 49,101-78,-179 150,1 0,0 1,-1-1,1 0,0 0,0 1,-1-1,1 1,0-1,0 1,0-1,0 1,0-1,-1 1,1 0,0-1,0 1,0 0,0 0,0 0,0 0,0 0,0 0,0 0,0 0,0 0,0 0,0 0,0 1,0-1,0 0,0 1,0-1,0 1,0-1,-1 1,1-1,0 1,0 0,-1-1,1 1,0 0,-1 0,1-1,0 1,-1 0,0 0,1 0,-1 0,1 0,-1 0,0 0,0 0,1 0,-1 0,0 0,0 0,0 0,-7 60,-17 3,-15 74,39-136,1 1,-1 0,0-1,1 1,0 0,-1-1,1 1,0-1,1 1,-1-1,0 1,1-1,-1 0,1 0,0 0,-1 0,1 0,0 0,0 0,1 0,-1-1,0 1,1-1,-1 0,0 0,1 0,-1 0,1 0,0 0,-1-1,1 1,0-1,-1 1,1-1,0 0,0 0,-1-1,1 1,0 0,-1-1,1 0,0 0,-1 0,1 0,-1 0,2-1,20-4</inkml:trace>
  <inkml:trace contextRef="#ctx0" brushRef="#br0" timeOffset="4863.167">2342 511,'-9'-3,"-1"0,0 1,0 0,1 0,-2 1,1 0,0 1,0 0,0 0,0 1,0 1,0 0,0 0,0 1,1 0,-1 1,1 0,0 0,0 1,0 0,1 0,0 1,0 1,0-1,1 1,0 0,0 1,1 0,-1 0,2 0,-1 1,1 0,1 0,0 0,0 0,1 1,0-1,0 1,1 0,1 0,-1 0,2 0,-1 0,1 2,0-9,1 0,-1 1,0-1,1 0,0 1,-1-1,1 0,1 0,-1 0,0 1,1-1,-1-1,1 1,0 0,0 0,0-1,1 1,-1-1,0 1,1-1,0 0,-1 0,1 0,0-1,0 1,0-1,0 1,0-1,1 0,-1 0,0-1,1 1,-1-1,1 1,5-1,-1 1,0-1,1-1,-1 0,0 0,1 0,-1-1,0 0,0-1,0 0,-1 0,1-1,2-1,16-13,-1-2,0 0,-2-2,0 0,3-7,8-6,57-59,-88 94,-1 0,0 0,0 0,1 1,-1-1,0 0,0 1,0-1,1 1,-1 0,0 0,0 0,0 0,0 0,0 0,-1 0,1 1,0-1,-1 1,1-1,0 1,-1 0,0 0,1-1,-1 1,0 0,0 0,0 0,0 0,-1 1,1-1,0 0,-1 0,0 0,1 1,-1-1,0 0,0 0,0 0,0 1,-1-1,1 0,-1 0,0 3,4 12,36 216,-33-176,-1-1,-3 1,-6 51,5-96,-2 1,0-1,0 0,-1 0,0-1,-1 1,-1 0,0-1,0 0,-1 0,-1 0,0 0,0-1,-1 0,0 0,-1-1,0 0,0 0,-1-1,0 0,-1-1,0 1,0-2,0 0,-1 0,0-1,0 0,0-1,-1 0,1-1,-1 0,0-1,-9 1,18-3,0 0,-1 0,1-1,0 1,0-1,0 0,0 0,0 0,0 0,0-1,0 1,0-1,1 0,-1 0,1 0,-1 0,1 0,0 0,-1-1,1 1,0-1,1 1,-1-1,0 0,1 0,0 1,-1-1,1 0,0-1,1 1,-1-2,-1-4,1 1,0-1,0 1,1-1,0 1,1 0,0-1,0 1,1-1,0 1,2-4,7-12,1 1,2 0,0 1,1 0,1 1,1 1,1 1,1 0,0 2,1 0,1 1,1 1,0 1,13-6,64-17,-82 38</inkml:trace>
  <inkml:trace contextRef="#ctx0" brushRef="#br0" timeOffset="7561.413">3105 258,'24'314,"-24"-267,-3 1,-2-1,-1-1,-3 1,-3 5,-6 25,15-56,-1-1,-1 1,-1-1,0-1,-2 1,0-1,-8 11,6-15</inkml:trace>
  <inkml:trace contextRef="#ctx0" brushRef="#br0" timeOffset="8096.58">2851 371,'49'-19,"0"3,1 2,0 2,1 3,1 1,4 3,-26 0,0 2,1 1,0 1,-1 2,1 1,-1 1,1 2,-1 1,-1 1,1 1,1 3,-28-10,0 1,0-1,-1 1,1 0,-1 0,0 0,1 0,-1 0,0 0,0 0,0 1,0-1,-1 1,1 0,-1-1,1 1,-1 0,0 0,0 0,0 0,-1 0,1 0,-1 0,1 0,-1 0,0 0,0 0,-1 0,1 1,-1-1,1 0,-1 0,0 0,0-1,0 1,0 0,-1 0,1 0,-1-1,0 1,0-1,0 0,0 1,0-1,0 0,-1 0,0 1,-32 29,-1-1,-2-2,-1-2,-1-1,-1-2,-2-2,-13 4,44-21,0 1,0 0,1 1,0 0,0 0,1 1,0 1,-6 5,15-10,1 0,-1 0,1 0,0 0,0 0,0 0,1 0,-1 0,1 0,0 0,0 0,0 0,1-1,-1 1,1 0,0-1,0 0,0 1,1-1,-1 0,1 0,0 0,0 0,0-1,0 1,0-1,0 1,1-1,-1 0,1-1,-1 1,3 0,1 3,242 183,-222-144,14 9,-24-47</inkml:trace>
  <inkml:trace contextRef="#ctx0" brushRef="#br0" timeOffset="8594.908">4261 314,'-19'9,"1"1,-1 1,2 0,-1 1,2 1,0 1,0 0,1 1,1 1,1 0,0 1,1 1,1-1,0 2,2 0,0 0,-3 11,11-25,0 0,1 0,-1 0,1 1,0-1,1 0,-1 0,1 0,0 0,0 0,1 0,-1-1,1 1,0 0,1-1,-1 1,1-1,-1 1,2-1,-1 0,0-1,1 1,-1 0,1-1,0 0,0 0,1 0,-1 0,0-1,1 0,0 0,-1 0,1 0,0-1,0 1,0-2,0 1,0 0,0-1,2 0,14 2,1-2,0 0,-1-1,1-1,0-1,-1-2,0 0,0-1,0 0,-1-2,0-1,-1 0,0-1,0-2,-1 1,0-2,-1-1,5-5,-7 9,-1-1,0 0,-1 0,0-2,-1 1,-1-2,0 1,-1-1,0-1,-1 0,0-1,-2 1,0-1,0-1,-2 1,0-1,-1 0,-1-1,0-1,-3 14,0-1,0 1,-1 0,0-1,0 1,0 0,-1 0,0 0,0 0,0 0,0 0,-1 1,0-1,0 1,0-1,-1 1,1 0,-1 1,0-1,0 0,0 1,0 0,-1 0,0 0,1 1,-1 0,0 0,0 0,0 0,0 1,-3-1,-9-1,1 0,-1 1,1 1,-1 0,0 1,0 1,1 1,-1 0,-7 3,-21 6,7 0</inkml:trace>
  <inkml:trace contextRef="#ctx0" brushRef="#br0" timeOffset="8917.252">3923 597,'311'-98,"-306"95,1 1,-1 0,0 0,1 1,-1 0,1 0,-1 0,1 0,0 1,-1 0,1 0,0 1,-1-1,1 1,-1 1,1-1,-1 1,1 0,-1 0,0 0,0 1,0 0,0 0,-1 0,2 1,14 11,0-1,1-1,0-2,1 0,0-1,1-1,0-1,14 3,-18-6</inkml:trace>
  <inkml:trace contextRef="#ctx0" brushRef="#br0" timeOffset="11581.884">4911 568,'-172'215,"355"-367,-182 151,0 0,0-1,0 1,0 0,0-1,1 1,-1 0,1 0,-1 0,1 0,-1 0,1 1,-1-1,1 0,0 1,-1-1,1 1,0-1,0 1,-1 0,1 0,0 0,0 0,0 0,-1 0,1 0,0 1,0-1,-1 1,1-1,0 1,-1 0,1 0,-1-1,1 1,-1 0,1 0,-1 0,1 1,-1-1,0 0,0 1,0-1,0 0,0 1,0-1,0 1,0 0,0-1,-1 1,1 0,-1-1,1 1,-1 0,0 1,2 3,-3-4,0 1,1-1,0 0,-1 0,1 0,0 0,0 0,0 0,1 0,-1 1,0-1,1 0,-1 0,1 0,0 0,0 0,-1 0,1-1,1 1,-1 0,0 0,0-1,1 1,-1 0,1-1,-1 1,1-1,0 0,-1 0,1 0,0 1,0-2,0 1,0 0,0 0,0-1,0 1,0-1,0 1,0-1,0 0,0 0,1 0,-1 0,0 0,0 0,0-1,0 1,112-101,-108 96,-4 3,-1 0,1 0,-1 0,1 1,-1-1,1 0,0 0,0 1,0-1,0 1,0 0,0 0,0 0,0 0,1 0,-1 0,0 0,1 1,-1-1,1 1,-1-1,0 1,1 0,-1 0,1 0,-1 1,1-1,-1 0,0 1,1 0,-1 0,0-1,1 1,-1 0,0 1,0-1,0 0,0 1,0-1,0 1,0-1,1 3,-1 1,-1-1,1 1,-1 0,0 0,0 0,0 0,-1 0,1 0,-1 0,-1 0,1 0,-1 0,0 0,0 0,0 0,-2 4,-4 11</inkml:trace>
  <inkml:trace contextRef="#ctx0" brushRef="#br0" timeOffset="12167.383">4967 60,'82'-36,"-68"31,1 0,-1 1,1 1,0 1,0 0,0 1,1 0,-1 1,0 1,0 0,0 1,0 1,9 3,-23-6,0 0,0 1,0-1,0 1,0-1,0 1,-1-1,1 1,0 0,0-1,0 1,0 0,-1 0,1-1,0 1,-1 0,1 0,-1 0,1 0,-1 0,1 0,-1 0,0 0,1 0,-1 0,0 0,0 0,0 0,0 0,0 0,0 0,0 0,0 0,0 1,-1-1,1 0,0 0,-1 0,1 0,-1 0,1-1,-1 1,1 0,-1 0,1 0,-1 0,0 0,0 0,-40 42,37-39,-4 3,5-7,1 1,0 0,-1 0,1 1,0-1,-1 0,1 1,0-1,0 1,0 0,0 0,1 0,-1 0,0 0,1 0,-1 0,1 0,0 1,0-1,0 0,0 1,0-1,0 1,1-1,-1 1,1 0,0-1,0 1,0-1,0 1,0 0,0-1,1 1,-1-1,1 1,0-1,0 1,0-1,0 1,0-1,0 0,1 0,-1 1,1-1,0 0,8 3,1 0,0-1,1 0,-1-1,1 0,-1-1,1 0,0-1,0 0,0-1,-1 0,1-1,6-2,10 2,81-6,-91 0</inkml:trace>
  <inkml:trace contextRef="#ctx0" brushRef="#br0" timeOffset="12584.913">3810 964,'153'0,"395"-12,269-6,-625 19,-155-1</inkml:trace>
  <inkml:trace contextRef="#ctx0" brushRef="#br0" timeOffset="14299.302">4601 1218,'148'-18,"-135"14,0 1,1 1,-1 0,0 0,1 2,0-1,-1 2,1 0,-1 0,10 4,-21-4,-1 0,1 0,-1 1,1-1,-1 1,0 0,1-1,-1 1,0 0,0 0,0 0,-1 0,1 0,0 0,-1 0,1 0,-1 0,1 0,-1 0,0 0,0 0,0 0,0 0,-1 0,1 0,0 0,-1 0,0 0,1 0,-1 0,0 0,0 0,0 0,0-1,0 1,0 0,-1-1,1 1,-1-1,1 1,-1-1,1 1,-1-1,0 0,0 0,1 0,-1 0,0 0,0-1,0 1,0 0,0-1,-1 1,-224 157,167-99,59-58,-1 1,1 0,0 0,0-1,1 1,-1 0,0 0,1 0,-1 0,1 0,0 0,-1 0,1 0,0 0,0 0,0 0,1 0,-1 0,0 0,1 0,-1 0,1 0,0 0,-1-1,1 1,0 0,0 0,0-1,1 1,-1 0,0-1,1 1,-1-1,1 0,-1 1,1-1,-1 0,1 0,1 1,5 1,0-1,1 1,-1-1,1 0,-1-1,1 0,0-1,-1 0,1 0,0 0,-1-1,1-1,0 1,-1-1,0-1,5-1,23-4,190-43,-201 46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58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556 508,'42'-54,"-41"53,0 0,0 0,-1-1,1 1,0 0,-1-1,1 1,-1 0,1-1,-1 1,0-1,1 1,-1-1,0 1,0-1,0 1,0-1,-1 1,1-1,0 1,-1 0,1-1,-1 1,1-1,-1 1,1 0,-1 0,0-1,0 1,0 0,0 0,0 0,0 0,0 0,0 0,0 0,0 0,0 0,-1 0,1 1,0-1,-1 0,1 1,-13-3,0 2,1-1,-1 2,0 0,0 0,0 2,1 0,-1 0,1 1,-1 0,1 2,0-1,0 2,-9 5,-57 21,1 4,1 4,-10 10,84-49,0 0,1 0,-1 1,0-1,1 0,-1 1,1 0,-1 0,1 0,0 0,0 0,0 0,0 0,0 1,0-1,1 0,-1 1,1 0,0-1,0 1,-1 0,2 0,-1 0,0 0,1 0,-1-1,1 1,0 0,0 0,0 0,0 0,1 0,-1 0,1 0,0 0,0 0,0 0,0-1,0 1,0 0,1-1,-1 1,1-1,0 1,0-1,9 6,0 0,1-1,0 0,1-1,-1-1,1 0,0 0,0-1,1-1,-1 0,1-1,0 0,-1-2,13 1,49 7,-59-5,50 12,-65-14,0-1,0 1,0 0,0-1,0 1,0-1,0 1,0 0,0 0,0 0,0 0,-1-1,1 1,0 0,-1 0,1 0,-1 1,1-1,-1 0,1 0,-1 0,0 0,0 0,1 0,-1 1,0-1,0 0,0 0,0 0,0 0,-1 1,1-1,0 0,0 0,-1 0,1 0,-1 0,1 0,-1 0,1 0,-1 0,0 0,0 0,1 0,-1 0,0 0,0 0,0-1,0 1,0 0,-133 116,88-84,36-28,1 1,0 0,0 1,0 0,1 0,0 1,1 0,-1 0,1 1,1 0,0 0,0 0,0 3,5-9,0 0,0 0,0 0,1 0,0 0,-1 0,1 0,0 0,0 0,1 0,-1 0,1 0,-1 0,1 0,0 0,0 0,1 0,-1 0,0-1,1 1,0 0,-1-1,1 0,0 1,0-1,0 0,1 0,-1 0,1 0,-1 0,1-1,-1 1,1-1,2 1,103 23,-97-24,-1-1,1 0,0 0,-1-1,1-1,-1 1,0-2,1 1,-1-1,0-1,0 0,-1-1,1 1,-1-2,0 1,0-1,-1-1,0 0,0 0,0 0,-1-1,0 0,-1-1,6-8,18-49,-20 34</inkml:trace>
  <inkml:trace contextRef="#ctx0" brushRef="#br0" timeOffset="296.433">246 1,'29'446,"-13"-304,-7 0,-5 1,-9 39,-67 381,68-542,2-10,-1 0,1 1,1-1,0 0,1 0,0 1,0-1,1 0,1 0,0 0,0 0,1 0,5 10,4-3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0,-4 0,-2 0,-2 0,-1 0,-1 0,-1 0,1 0,0 0,-5 0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18,'34'5,"25"2,8-1,2-1,-7-2,-8-5,-8-4,-9 1,-4 0,-4 1,-6-3,-3-1,-4 1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2,'-43'168,"8"1,-1 73,7 19,30-255,-1-7</inkml:trace>
  <inkml:trace contextRef="#ctx0" brushRef="#br0" timeOffset="261.125">0 59,'44'4,"56"-2,22-2,-1-6,-6-2,-18 1,-16-4,-13 0,-12 3,-11 1,-9 3,-5 2,-8 6,-8 2</inkml:trace>
  <inkml:trace contextRef="#ctx0" brushRef="#br0" timeOffset="746.459">818 623,'219'1,"-217"-2,1 1,-1 0,0 0,0 0,0 0,0 0,0 1,0-1,0 1,0-1,0 1,0 0,0-1,0 1,0 0,0 0,-1 1,1-1,0 0,-1 1,1-1,-1 1,1-1,-1 1,0-1,0 1,1 0,-1 0,-1 0,1 0,0 0,0 0,-1 0,1 0,-1 0,1 0,-1 0,0 0,0 0,0 0,0 0,0 0,-1 0,1 1,-1-1,1 0,-1 0,0 0,0 0,1-1,-1 1,-1 0,1 1,-85 77,11-15,74-64,0 0,0 0,0 0,1 0,-1 0,0 0,1 0,-1 0,1 0,-1 1,1-1,0 0,-1 0,1 1,0-1,0 0,0 0,0 1,0-1,0 0,0 1,1-1,-1 0,0 0,1 1,-1-1,1 0,-1 0,1 0,-1 0,1 1,0-1,0 0,-1 0,1-1,0 1,0 0,0 0,0 0,0 0,0-1,0 1,1 0,-1-1,0 1,0-1,0 0,1 1,-1-1,0 0,1 0,67 13,-49-14,-1-1,0-1,1-1,-1 0,-1-2,1 0,3-2,-2 1,3-1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0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80,'-4'43,"-13"44,-2 15,-2 1,1-7,5-11,-1-10,4-14,3-6,3-9,2-7,3-5,1-4,0-2,1-1,-1-1,1-4</inkml:trace>
  <inkml:trace contextRef="#ctx0" brushRef="#br0" timeOffset="454.047">0 166,'49'-30,"0"3,2 2,1 3,1 1,24-4,-62 21,0 0,1 2,-1-1,1 2,0 0,-1 1,1 0,0 2,-1 0,1 0,-1 1,0 1,0 1,0 0,0 1,-1 1,0 0,4 3,-14-8,0 1,0-1,-1 1,1 0,-1 0,1 0,-1 1,0-1,0 1,-1-1,1 1,-1 0,0 0,0 1,0-1,0 0,-1 0,1 1,-1-1,0 1,-1 0,1-1,-1 1,0-1,0 1,0 0,-1-1,0 1,0-1,0 1,0-1,-1 0,1 1,-1-1,0 0,-1 0,1 0,-1 0,1 0,-1-1,-2 3,-18 23,-1-2,-1 0,-2-1,0-1,-2-2,-7 3,-54 48,-32 32,120-100,0 0,0 0,0 0,1 0,0 0,0 0,1 0,0 0,0 1,0-1,1 0,0 0,0 0,0 0,1 0,0 0,0 0,0-1,1 1,0-1,0 1,1-1,-1 0,1 0,0-1,0 1,1-1,-1 0,1 0,1 1,17 24,9 19,-27-38,1 1,-1-1,1-1,1 1,0-1,1 0,-1-1,1 0,1 0,0 0,0-1,0-1,1 1,0-2,0 1,1-1,-1-1,1 0,0 0,8 0,8-2,-2-2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28 931,'166'-24,"121"-6,-285 29,0 0,1 0,-1 1,1-1,-1 1,0 0,1 0,-1 0,1 0,-1 0,1 0,-1 1,1-1,-1 1,0 0,1 0,-1 0,0 0,1 0,-1 0,0 0,0 1,0-1,0 1,0 0,-1-1,1 1,0 0,-1 0,0 0,1 0,-1 0,0 1,0-1,0 0,0 0,0 1,-1-1,1 1,-1-1,1 1,-1-1,0 0,0 1,0-1,0 1,-1-1,1 1,-1 0,-105 107,84-91,-70 45,74-54,1 1,0 1,1 0,0 1,1 0,1 2,0-1,-5 9,18-22,1 0,-1 0,0 0,1 1,-1-1,0 0,1 1,-1-1,1 0,0 1,-1-1,1 0,0 1,0-1,0 1,0-1,0 0,0 1,1-1,-1 1,0-1,1 0,-1 1,1-1,-1 0,1 1,0-1,-1 0,1 0,0 0,0 0,0 0,0 0,0 0,0 0,0 0,0 0,0 0,1 0,-1-1,0 1,0-1,1 1,-1-1,1 1,65 15,-30-15,-1-1,1-2,-1-2,0-1,6-3,122-22,-146 25</inkml:trace>
  <inkml:trace contextRef="#ctx0" brushRef="#br0" timeOffset="-671.372">480 0,'-13'36,"1"0,1 1,3 0,0 0,3 1,1 0,2 0,1 0,2 0,4 20,-3 49,-2-83</inkml:trace>
  <inkml:trace contextRef="#ctx0" brushRef="#br0" timeOffset="-417.49">0 621,'44'0,"42"0,17-5,0-1,-13 0,-11 1,-16 2,-7 1,-10 0,-7 2,-6 0,-8 0</inkml:trace>
  <inkml:trace contextRef="#ctx0" brushRef="#br0" timeOffset="1462.307">1242 452,'-53'203,"19"-68,-6-1,-14 20,21-82,33-65,7-15,11-15,116-220,-84 153,4 2,4 2,57-64,-112 148,-3 0,0 1,0 0,0 0,1-1,-1 1,1 0,-1 0,1 0,-1 0,1 0,0-1,0 1,-1 0,1 1,0-1,0 0,0 0,0 0,0 0,0 1,0-1,0 0,0 1,1-1,-1 1,0-1,0 1,0 0,1 0,-1-1,0 1,0 0,1 0,-1 0,0 0,1 0,-1 1,0-1,0 0,0 1,1-1,-1 0,0 1,0 0,0-1,0 1,0 0,0-1,0 1,0 0,0 0,0 0,0 0,0 0,-1 0,1 0,0 1,1 9,-2-1,0 1,0 0,-1 0,0-1,0 1,-2 0,1-1,-1 0,-1 1,0-1,-2 4,-11 38,13-40,1 0,1 0,0 0,0 0,1 1,1-1,0 0,1 1,0-1,1 3,-2-14,1 0,-1 0,1 0,-1 0,0 0,1 0,-1-1,1 1,0 0,-1 0,1-1,0 1,-1 0,1-1,0 1,0 0,0-1,-1 1,1-1,0 0,0 1,0-1,0 0,0 1,0-1,0 0,0 0,0 0,0 0,0 0,0 0,0 0,0 0,0 0,0 0,0-1,0 1,0 0,0-1,-1 1,1-1,0 1,0-1,0 1,0-1,-1 0,1 1,0-1,-1 0,1 0,39-36,217-293,-235 302,46-41,-66 70,-1-1,1 1,-1 0,0-1,0 1,1 0,-1 0,0 0,0 0,0 0,0 0,0 0,0 0,0 0,-1 1,1-1,0 0,0 1,-1-1,1 0,-1 1,0-1,1 1,-1-1,0 1,0-1,0 1,0-1,0 0,0 1,0-1,0 1,-1-1,1 1,0-1,-1 1,0-1,1 0,-1 1,0-1,1 0,-1 0,-1 1,2 0,-40 218,29 51,12-247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86,'1'-3,"1"0,0 1,0-1,0 0,0 1,0-1,0 1,1 0,-1 0,1 0,0 0,-1 0,1 1,0-1,0 1,0 0,0 0,0 0,2 0,2-2,0 1,0-1,0 2,1-1,-1 1,0 0,1 1,-1-1,1 2,-1-1,1 1,-1 0,1 0,-1 1,0 0,0 1,0-1,0 1,0 1,-1-1,1 1,-1 0,0 1,0-1,0 2,-4-3,0 0,-1 0,1 0,-1 0,1 1,-1-1,0 0,-1 1,1-1,0 1,-1-1,0 1,0-1,0 1,0-1,-1 1,1 0,-1-1,0 0,0 1,0-1,-1 0,1 1,-1-1,0 1,-50 78,51-81,-2 2,0 0,0 0,0 0,1 1,-1 0,1-1,-1 1,1 0,1 0,-1 0,0 0,1 1,0-1,0 0,0 1,1-1,-1 0,1 1,0-1,0 1,1-1,-1 1,1-1,0 0,0 1,1-1,-1 0,1 0,0 0,0 0,0 0,0-1,1 1,0 0,0-1,0 0,2 3,104 38,-90-40</inkml:trace>
  <inkml:trace contextRef="#ctx0" brushRef="#br0" timeOffset="1919.79">1016 396,'-13'-2,"-1"1,1 0,-1 1,0 0,1 1,-1 1,1 0,0 1,0 0,0 1,0 0,0 1,1 1,0 0,0 1,0 0,1 0,0 1,1 1,-1 0,2 0,-1 1,-5 8,-1 4,0 1,2 1,0 0,2 0,1 2,1-1,0 1,3 1,0-1,1 1,2 1,1-1,1 1,1-1,1 1,5 26,-4-42,1-1,1 1,0-1,0 0,2 0,-1 0,1 0,1-1,0 1,0-1,1-1,0 1,1-1,0-1,0 1,1-2,0 1,0-1,1 0,0-1,0 0,1 0,-1-2,1 1,0-1,1-1,-1 0,1 0,-1-1,1-1,0 0,-1 0,1-1,0-1,4 0,19-5,0-2,-1-1,0-1,0-2,-1-1,-1-2,0-1,-2-2,1-1,-2-1,-1-1,-1-2,0 0,-2-2,-1-1,8-12,-23 29,-1-1,-1 1,1-1,-2-1,1 1,-1-1,-1-1,0 1,-1 0,0-1,-1 0,0 0,0 0,-2-1,1 1,-2 0,0-1,0 1,-1 0,0-1,-1 1,-1 0,-2-9,-1 8,-1 0,0 1,-1-1,0 2,0-1,-1 1,-1 0,0 1,-1 0,0 0,0 2,-1-1,0 1,0 1,-1 0,0 1,0 0,-1 1,0 0,1 2,-2-1,1 2,-1-1,-151-4,122 13</inkml:trace>
  <inkml:trace contextRef="#ctx0" brushRef="#br0" timeOffset="2234.985">481 876,'417'-167,"-407"163,-5 0,1 0,0 1,0-1,0 2,1-1,-1 1,1 0,0 0,-1 0,1 1,0 0,0 1,0 0,0 0,0 0,0 1,-1-1,1 2,0-1,0 1,-1 0,1 1,2 1,111 149,-109-145,0 0,0-1,1 0,0-1,0 0,0-1,1 0,0-1,0-1,0 0,0 0,1-1,-1-1,0-1,1 0,-1 0,1-1,12-3,14-13,-28 4</inkml:trace>
  <inkml:trace contextRef="#ctx0" brushRef="#br0" timeOffset="2518.358">1299 1,'-15'9,"-4"9,6 1,5-3</inkml:trace>
  <inkml:trace contextRef="#ctx0" brushRef="#br0" timeOffset="2961.243">1609 114,'23'-16,"-15"9,0 1,0 0,0 1,1-1,0 2,0-1,0 1,0 1,1-1,-1 2,1-1,0 1,10 0,-19 2,0 0,1 0,-1 0,0 1,1-1,-1 0,0 1,1-1,-1 1,0-1,0 1,0-1,1 1,-1 0,0 0,0 0,0-1,0 1,0 0,-1 0,1 0,0 1,0-1,0 0,-1 0,1 0,-1 1,1-1,-1 0,1 0,-1 1,0-1,0 0,0 1,0-1,0 0,0 1,0-1,0 0,0 1,0-1,-1 0,1 1,-1-1,1 0,-1 0,0 2,-29 59,30-61,-10 14,-42 91,51-103,0 0,0 0,0-1,1 1,0 0,-1 0,1 0,0 0,1 0,-1 0,0 0,1 0,0 0,0 0,0 0,0-1,0 1,0 0,1-1,-1 1,1-1,-1 1,1-1,0 0,0 0,1 0,-1 0,0 0,0 0,1 0,-1-1,1 1,0-1,-1 0,1 0,1 0,12 7,1-2,1 0,-1-2,1 1,0-2,0-1,0 0,0-1,0-1,1 0,-1-2,0 0,9-3,1-1,-4 0</inkml:trace>
  <inkml:trace contextRef="#ctx0" brushRef="#br0" timeOffset="3737.454">1693 1158,'-160'288,"222"-371,78-100,-139 181,0 1,-1 0,1-1,0 1,0 0,0 0,0-1,0 1,0 0,0 0,0 0,0 0,0 0,1 0,-1 1,0-1,1 0,-1 1,1-1,-1 0,1 1,-1 0,1-1,-1 1,1 0,-1 0,1 0,-1 0,1 0,-1 0,1 1,-1-1,1 0,-1 1,1-1,-1 1,1-1,-1 1,0 0,1 0,-1-1,0 1,0 0,0 0,1 0,-1 1,0-1,0 0,-1 0,1 0,0 1,0-1,0 1,-1-1,1 0,-1 1,1-1,-1 2,2 5,-2-6,0 0,-1 1,1-1,0 0,1 0,-1 0,0 1,0-1,1 0,0 0,-1 0,1 0,0 0,0 0,0 0,0 0,0 0,0 0,1-1,-1 1,1 0,-1-1,1 1,0-1,-1 1,1-1,0 0,0 0,0 0,0 0,0 0,0 0,0-1,0 1,0-1,0 1,1-1,-1 0,0 0,0 0,0 0,1 0,-1-1,0 1,0 0,0-1,2 0,178-135,-181 135,-1 1,0-1,1 0,-1 0,1 1,-1-1,1 0,-1 0,1 1,0-1,-1 1,1-1,0 0,-1 1,1-1,0 1,0 0,0-1,-1 1,1 0,0-1,0 1,0 0,0 0,0 0,-1 0,1 0,0 0,0 0,0 0,0 0,0 0,0 0,-1 1,1-1,0 0,0 0,0 1,0-1,-1 1,1-1,0 1,-1-1,1 1,0-1,-1 1,1 0,0-1,-1 1,1 0,-1 0,0-1,1 1,-1 0,1 0,-1 0,0 0,0-1,1 1,-1 0,0 0,0 0,0 0,0 0,0 0,0-1,0 1,-1 0,1 1,0 41,-1-35,1 0,0 0,0 0,0-1,1 1,0 0,1 0,0-1,0 1,0-1,1 0,3 6,5 1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0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51,'34'-51,"-32"52,-1-1,1 1,-1-1,1 1,-1 0,0 0,1-1,-1 1,0 0,0 0,0 0,1 1,-1-1,0 0,-1 0,1 1,0-1,0 0,0 1,-1-1,1 1,-1-1,1 1,-1-1,0 1,1-1,-1 1,0-1,0 1,0-1,0 1,0 0,-1-1,1 1,0-1,-1 1,1-1,-1 1,1 0,0 139,-7 0,-16 84,13-126,-61 426,40-326,32-178,7-23,15-34,-18 26,20-36,2 1,1 1,3 1,1 2,3 1,1 1,1 3,2 1,11-6,-34 28,0 2,1-1,1 2,0 0,0 1,1 1,0 1,0 0,1 2,-1 0,1 1,1 1,13 0,-31 3,1 0,-1 0,1 1,-1-1,1 1,-1 0,0 0,1 0,-1 0,0 1,0-1,1 1,-1 0,-1 0,1 0,0 0,0 1,-1-1,1 1,-1-1,0 1,0 0,0 0,0 0,0 0,-1 0,1 1,-1-1,0 0,0 1,0-1,-1 1,1-1,-1 1,0-1,1 1,-2 2,1 7,-1 0,-1-1,0 1,-1-1,0 1,-1-1,0 0,-1 0,0-1,-2 2,-6 11,0 0,-2-1,0-1,-2 0,0-1,-1-1,-1-1,-1 0,-1-2,0 0,-1-1,-1-2,-1 0,0-1,0-2,-1 0,-1-2,0-1,0 0,0-2,-1-1,-16 0,41-5,-1 1,0-1,0 1,0-1,0 0,0 0,1 0,-1-1,0 1,0-1,0 1,0-1,1 0,-1 0,0 0,1-1,-1 1,1-1,-1 1,1-1,0 0,0 0,0 0,0 0,0 0,0 0,0-1,1 1,-1 0,1-1,-1 0,1 1,0-1,0 0,1 1,-1-1,0 0,1 0,0 0,-1 0,1 0,0 1,1-1,-1 0,1-3,5-15,1 2</inkml:trace>
  <inkml:trace contextRef="#ctx0" brushRef="#br0" timeOffset="761.085">1100 870,'-17'37,"1"1,2 1,2 0,2 0,1 1,2 0,2 5,4-42,0 0,1 0,0 0,-1 0,1 0,0 1,0-1,1 0,-1 0,1 0,-1 0,1 0,0 0,0 0,0 0,1 0,-1-1,1 1,-1 0,1-1,0 1,0-1,0 0,0 1,1-1,-1 0,1-1,-1 1,1 0,-1-1,1 1,0-1,0 0,0 0,0 0,0 0,1 0,9 0,-1-1,1-1,0 1,-1-2,1 0,-1-1,1 0,-1 0,0-2,0 1,-1-2,1 1,-1-2,8-5,137-116,-15-14,-141 140,1 1,-1 0,1 0,-1 0,1-1,0 1,-1 0,1 0,0 0,0 0,0 0,0 0,0 0,0 1,0-1,0 0,0 0,0 1,0-1,0 1,0-1,1 1,-1-1,0 1,0 0,1 0,-1 0,0-1,1 1,-1 0,0 0,0 1,1-1,-1 0,0 0,0 1,1-1,-1 1,0-1,0 1,0-1,0 1,1 0,-1-1,0 1,0 0,0 0,-1 0,1 0,0 0,0 0,0 0,-1 0,1 0,0 0,-1 0,1 1,2 80,5 26,-7-104,0-1,1 1,-1 0,1-1,0 1,0-1,0 0,1 0,-1 0,1 0,0 0,0 0,0-1,0 1,0-1,1 0,-1 0,0 0,1 0,0-1,-1 1,1-1,0 0,0 0,2 0,8-1,0-1,0 0,0-1,0-1,0 0,0-1,-1 0,0-1,0-1,0 0,-1-1,1 0,-2-1,1 0,-1-1,0 0,-1 0,0-2,7-9,40-37,-3-3,-2-2,-4-3,-2-1,-3-2,-3-3,5-17,-28 51,-2 0,-1-1,-2-1,-2 0,-1-1,-2 0,-2 0,0-34,-15 15,10 58,0 0,-1 0,1 0,-1 0,1 0,-1 0,1 0,-1 0,0 0,1 0,-1 0,0 0,0 0,0 1,1-1,-1 0,0 1,0-1,0 0,0 1,0-1,0 1,-1 0,1-1,0 1,0 0,0-1,0 1,0 0,-1 0,1 0,0 0,0 0,0 0,0 1,0-1,-1 0,1 1,0-1,0 0,0 1,0-1,0 1,0 0,0-1,0 1,0 0,0 0,-6 7,1 0,-1 0,1 0,1 1,0 0,0 0,1 0,0 0,1 1,-1 0,2 0,0 0,0 0,1 0,0 0,0 0,2 10,-4 59,4 0,3-1,4 1,3-1,4 0,11 32,22 85,-48-149,0-46,-1 1,1 0,0 0,0-1,-1 1,1 0,0 0,-1-1,1 1,-1 0,1-1,-1 1,1-1,-1 1,0 0,1-1,-1 0,0 1,1-1,-1 1,0-1,0 0,1 1,-1-1,0 0,0 0,1 0,-1 1,0-1,0 0,0 0,1 0,-1 0,0 0,0-1,0 1,1 0,-1 0,0 0,0-1,1 1,-1 0,0-1,0 1,1-1,-1 1,1-1,-1 1,0-1,1 1,-1-1,1 0,-56-54,37 33</inkml:trace>
  <inkml:trace contextRef="#ctx0" brushRef="#br0" timeOffset="999.686">1777 588,'43'5,"39"1,14-5,1-2,-7-2,-8 0,-10 1,-6 0,-6 1,-3 0,-1 1,-6 0,-7 0,0 0,-4 0,-7 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6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1,'-5'5,"0"0,0 0,0 1,1 0,0 0,0 0,1 0,-1 1,1-1,1 1,-1 0,1 0,0 0,1 0,0 0,0 1,0-1,1 0,0 1,1-1,-1 0,1 0,1 0,-1 0,1 0,1 0,-1 0,1 0,2 2,-4-7,0-1,1 0,-1 1,1-1,-1 0,1 0,-1 0,1 0,-1-1,1 1,0 0,0-1,-1 1,1-1,0 1,0-1,0 0,-1 0,1 0,0 0,0 0,0 0,0 0,-1-1,1 1,0-1,0 1,-1-1,1 0,0 1,-1-1,1 0,-1 0,1 0,-1-1,1 1,-1 0,0 0,1-1,-1 1,0-1,0 1,0-1,0 1,-1-1,1 0,0 0,-1 1,1-1,-1 0,1 0,-1 1,0-2,1 1,0 1,0 0,0-1,-1 1,1-1,-1 0,1 1,-1-1,1 1,-1-1,0 0,0 1,0-1,0 1,0-1,0 0,0 1,-1-1,1 0,0 1,-1-1,0 1,1-1,-1 1,0-1,1 1,-1 0,0-1,0 1,0 0,-1 0,1-1,0 1,0 0,-1 0,1 0,0 1,-1-1,1 0,-1 0,1 1,-1-1,1 1,-1-1,1 1,-1 0,0 0,1-1,-1 1,0 0,1 0,-1 1,0-1,1 0,-1 1,1-1,-1 0,1 1,-1 0,0 0,-1 0,1-1,0 1,0 0,0 0,0 0,0 1,0-1,0 0,0 1,1-1,-1 1,0 0,1-1,-1 1,1 0,0 0,0 0,-1 0,1 0,1 0,-1 1,0-1,0 0,1 0,-1 0,1 1,0-1,0 0,0 1,0-1,0 0,0 1,1-1,-1 0,1 1,-1-1,1 0,0 0,0 1,19-7,-19 3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36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200 405,'26'-36,"-2"-1,-1-1,-2-1,-2-1,-2-1,1-6,-16 44,0 0,-1 0,1-1,-1 1,1 0,-1-1,0 1,-1-1,1 1,-1-1,1 1,-1-1,0 1,0-1,-1 1,1-1,-1 1,1-1,-1 1,0-1,-1 1,1 0,0-1,-1 1,0 0,0 0,0 0,0 0,0 1,-1-1,1 1,-1-1,0 1,1 0,-1 0,0 0,0 0,0 0,-1 1,1 0,0-1,-1 1,1 0,-4 0,-1 1,-1 1,1 0,0 1,0 0,0 0,0 0,0 1,0 1,1-1,-1 1,1 0,0 1,0 0,1 0,-1 0,1 1,0 0,-1 2,-88 124,86-117,1 0,1 1,1-1,0 2,1-1,0 0,2 1,0 0,-1 12,4-22,0-1,0 1,0 0,1 0,0-1,0 1,1-1,0 1,0-1,1 1,-1-1,1 0,1 0,-1 0,1-1,0 1,0-1,1 0,-1 0,1 0,0-1,1 0,-1 0,1 0,2 1,10 3,0-1,0-1,0-1,1 0,0-2,0 0,0-1,1-1,-1 0,0-2,0 0,1-1,-1-1,-1-1,1-1,0 0,-1-2,0 0,-1-1,1 0,-1-2,0 0,12-5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3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429 116,'-11'-4,"-1"0,0 1,0 1,0 0,0 1,0 0,-1 1,1 0,0 1,0 0,0 1,0 0,0 1,0 1,0-1,1 2,0 0,0 0,0 1,1 0,0 1,0 0,0 1,1 0,0 0,1 1,0 0,0 1,1 0,-1 1,-6 12,2 0,0 1,1 0,2 0,0 1,1 1,2-1,1 1,1 1,1-1,1 0,2 1,0-1,2 0,1 1,0-1,3 2,-3-17,1 0,0-1,1 0,0 0,0 0,1-1,0 0,1 0,0 0,0-1,1 0,0 0,0-1,1 0,0 0,0-1,1-1,-1 1,1-2,1 1,-1-1,1-1,-1 0,1 0,0-1,0 0,0-1,0 0,8-1,25-3,-1-2,0-1,0-3,-1-1,0-2,-1-2,0-1,-2-3,1-1,8-7,-10 7,-1-2,0-1,-1-1,-2-3,0 0,-2-3,-1 0,-2-2,5-8,-27 31,0-1,-1-1,0 1,0-1,-1 0,-1 0,0-1,0 1,-1-1,0 0,-1 0,0 0,-1 0,0 0,0 0,-2-1,1 1,-1 0,-1 0,0 0,-1 0,0 0,0 1,-1-1,-1 1,0 0,0 0,-1 0,-2-2,-5-3,-1 1,-1 0,-1 1,0 1,0 0,-1 1,-1 1,0 1,0 0,-1 2,1 0,-2 0,1 2,-1 1,0 0,0 1,0 2,-14-1,-3 2,0 2,0 1,0 1,0 2,1 2,0 1,0 2,1 2,-24 12,10-1</inkml:trace>
  <inkml:trace contextRef="#ctx0" brushRef="#br0" timeOffset="410.604">33 709,'4'-18,"1"0,0 0,1 1,1 0,1 0,0 0,1 1,1 1,0 0,2 0,-1 1,2 0,0 1,0 0,1 1,1 1,0 0,0 1,1 1,0 0,1 1,0 1,0 0,1 2,-1 0,13-2,-22 7,0 0,0 0,0 1,1 0,-1 1,-1 0,1 0,0 1,0 0,-1 0,1 0,-1 1,0 0,0 1,-1 0,1 0,-1 0,0 1,-1-1,1 1,-1 1,0-1,1 4,18 16,-16-18,0-1,1 1,0-2,0 1,0-1,1-1,-1 0,1 0,1-1,-1 0,1 0,-1-1,1-1,0 0,0-1,0 0,0 0,0-1,0 0,0-1,0-1,0 0,0 0,0-1,-1 0,1-1,0-1,-4 4,0-2,0 1,0-1,-1 0,1 0,-1-1,0 1,0-1,0-1,0 1,-1-1,0 0,0-1,0 1,2-4,-5-2</inkml:trace>
  <inkml:trace contextRef="#ctx0" brushRef="#br0" timeOffset="1629.181">1304 680,'-161'253,"155"-234,17-23,21-24,206-190,-198 198,-40 21,1-1,-1 1,1-1,-1 1,1-1,-1 1,1-1,-1 1,1 0,-1-1,0 1,0 0,1-1,-1 1,0 0,0 0,0-1,1 1,-1 0,0 0,0-1,0 1,0 0,0-1,-1 1,1 0,0 0,0-1,0 1,-1 0,1-1,0 1,-1 0,1-1,0 1,-1 0,1-1,-1 1,1-1,-1 1,0-1,1 1,-1-1,0 2,-1 2,-2 3,0 0,1 0,0 0,0 0,1 0,0 1,0-1,1 1,0-1,0 1,0 7,1-14,1 0,-1 0,0 0,0 0,1 0,-1 0,1 0,-1 0,1 0,-1-1,1 1,-1 0,1 0,0 0,0-1,-1 1,1 0,0-1,0 1,0 0,0-1,0 1,0-1,0 0,0 1,0-1,0 0,0 0,0 1,0-1,0 0,0 0,0 0,0 0,0 0,0 0,0-1,0 1,0 0,0-1,0 1,0 0,0-1,0 1,43-23,101-97,-144 118,-1 1,1-1,0 1,0 0,0-1,0 1,0 0,0-1,1 1,-1 0,0 0,1 0,-1 0,0 0,1 1,-1-1,1 0,0 1,-1-1,1 1,-1-1,1 1,0 0,-1 0,1 0,0 0,-1 0,1 0,0 0,-1 0,1 1,0-1,-1 1,1-1,-1 1,1-1,-1 1,1 0,-1 0,1 0,-1 0,0 0,1 0,-1 0,0 1,0-1,0 0,0 1,0-1,0 2,12 57,-13-53,0-1,1 0,-1 0,1 1,1-1,-1 0,1 0,0 0,0 0,1 0,0-1,0 1,0-1,0 0,1 0,0 0,0 0,1-1,-1 1,1-1,3 2,8-2,-2-5</inkml:trace>
  <inkml:trace contextRef="#ctx0" brushRef="#br0" timeOffset="3167.901">2235 229,'151'-23,"113"0,-28 12,-213 11</inkml:trace>
  <inkml:trace contextRef="#ctx0" brushRef="#br0" timeOffset="3368.028">2178 510,'39'0,"36"0,15 0,-3 0,-6 0,-13 0,-8 0,-9 0,-4 0,-5 0,-10 0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8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0 809,'49'-17,"-2"-3,0-1,-1-3,15-11,-9 6,-20 11,-6 7,0-2,-1-1,0-1,-1-1,-1-1,-1-1,0-1,-1 0,-1-2,-1-1,-1 0,-1-1,2-6,-7 2,0-1,-2 0,-1-1,-2 0,0 0,-2-1,-4 28,0 1,-1-1,1 1,0-1,-1 0,1 1,-1-1,1 0,-1 0,0 1,0-1,1 0,-2 0,1 1,0-1,0 0,0 0,-1 0,1 1,-1-1,1 0,-1 1,0-1,0 1,0-1,1 1,-2-1,1 1,0-1,0 1,0 0,-1 0,1-1,0 1,-1 0,1 0,-1 0,1 1,-1-1,0 0,1 1,-1-1,0 1,0-1,1 1,-1 0,0 0,0 0,1 0,-1 0,0 0,0 0,0 0,1 1,-2-1,-9 9,0-1,0 2,1-1,0 2,1-1,0 1,1 1,-3 4,2-4,-4 4,1 0,0 1,2 1,0 0,0 0,2 1,0 0,2 1,0-1,1 1,1 1,1-1,0 1,2 0,0 0,2 0,0 6,1-22,1 0,-1 1,1-1,-1 0,1 0,1-1,-1 1,1 0,0-1,0 1,0-1,0 0,1 0,0 0,0-1,0 1,0-1,0 0,1 0,-1-1,1 1,0-1,0 0,0 0,0 0,0-1,3 1,145 11,-119-19,-1-1,1-2,-1-2,-1-1,0-1,-1-2,0-1,-2-1,0-2,0 0,-2-2,-1-2,0 0,-2-1,21-27,-34 39,-1 0,0 0,-1-1,0 0,-1-1,0 1,-1-2,-1 1,0-1,-1 0,0 0,-1 0,-1-1,1-15,-4 29,0 0,0-1,0 1,0 0,-1 0,1 0,-1 0,0 0,1 0,-1 0,0 0,0 0,0 0,0 0,0 0,-1 0,1 1,-1-1,1 1,-1-1,1 1,-1-1,0 1,0 0,0 0,0 0,1 0,-1 0,-1 0,1 1,0-1,0 1,0-1,0 1,0 0,0 0,-1 0,1 0,0 0,0 0,0 0,0 1,0-1,-1 1,1 0,0 0,0 0,0 0,1 0,-1 0,0 0,0 0,1 1,-1-1,0 1,1-1,0 1,-1 0,1 0,-1 1,-13 9,2 0,-1 1,1 1,1 0,1 1,0 0,1 1,0 0,1 0,1 1,1 0,0 1,2-1,0 1,0 1,2-1,0 0,1 1,1 0,1-1,1 1,1 8,0-21,-1 0,2 0,-1 0,1 0,0 0,0 0,0 0,1-1,0 0,0 0,0 0,1 0,-1-1,1 1,0-1,1 0,-1-1,1 1,-1-1,1 0,0-1,0 0,1 1,-1-2,0 1,1-1,-1 0,5 0,6 0,-1 0,1-1,0-1,0 0,0-2,-1 0,0-1,1 0,-1-1,11-6,20-11,-1-3,-1-2,-2-1,0-2,-2-3,-2-1,-1-1,12-17,-37 39,-1-1,0-1,-1 0,-1 0,0-1,-1-1,-1 1,0-2,-1 1,-1-1,-1 1,0-2,-2 1,0 0,0-9,-3 24,1 1,-1-1,0 0,0 0,0 1,-1-1,1 0,-1 1,1-1,-1 0,0 1,0-1,0 1,0-1,0 1,-1-1,1 1,-1 0,0 0,1 0,-1 0,0 0,0 0,0 0,-1 1,1-1,0 1,-1 0,1-1,-1 1,1 0,-1 0,1 1,-1-1,0 0,1 1,-1 0,0-1,0 1,1 0,-1 1,0-1,0 0,1 1,-1-1,1 1,-1 0,-12 8,0 1,0 0,1 1,1 1,0 0,0 0,1 2,1-1,0 1,1 1,1 0,0 1,1 0,1-4,-5 4,2 1,0 0,0 1,2 0,0 1,1 0,1 0,1 0,1 1,0-1,2 1,0 0,1 0,1 0,1 0,1 0,1 0,0 0,1-1,2 0,1 3,-2-14,0 0,0 0,1-1,1 0,-1 0,1 0,0-1,1 0,-1 0,1-1,0 0,1-1,-1 1,1-2,0 1,0-1,0-1,0 1,1-1,7 0,12 2</inkml:trace>
  <inkml:trace contextRef="#ctx0" brushRef="#br0" timeOffset="750.559">2682 47,'-30'11,"1"0,0 2,1 2,0 0,1 2,1 1,1 1,1 1,0 1,-1 4,9-9,1 0,0 1,2 1,0 0,1 1,1 0,1 1,0 0,2 1,0 0,1 0,1 1,2-1,0 1,1 0,0 15,3-28,1 0,0-1,0 1,1-1,0 1,1-1,0 1,0-1,0 0,1-1,1 1,-1-1,1 1,0-1,1-1,0 1,0-1,0 0,1 0,0-1,0 0,0 0,0 0,1-1,0 0,0-1,0 0,0 0,1-1,-1 0,1 0,4 0,10 1,1-1,-1-1,1-1,-1-1,1-2,-1 0,0-1,0-1,-1-1,1-1,-1-1,0-1,-1-1,0-1,14-11,-13 9,-2-1,1-1,-2 0,0-2,-1 0,-1-2,-1 1,0-2,-1 0,-1-1,-2-1,6-11,-11 21,0 0,-2-1,1 1,-1-1,-1-1,0 1,-1-1,-1 1,0-1,0 0,-2 0,0 0,0 0,-1 0,-1 1,0-1,-1 0,-1 1,0 0,0-1,-2 2,-4-11,0 12,0 0,-1 0,0 1,-1 0,0 1,0 1,-1 0,0 0,-1 1,1 1,-1 0,-1 1,1 1,-1 0,1 1,-1 0,0 1,0 1,0 0,0 2,0-1,-1 2,2 0,-1 0,0 2,0 0,-27 3</inkml:trace>
  <inkml:trace contextRef="#ctx0" brushRef="#br0" timeOffset="1087.801">2202 555,'259'-154,"-253"150,0-1,0 1,0 0,1 1,-1 0,1 0,0 0,0 1,0 0,0 0,0 1,1-1,-1 2,0-1,1 1,-1 0,0 1,0 0,1 0,-1 0,0 1,0 0,0 0,0 1,3 2,64 50,-61-49,0 0,0-1,1 0,-1-1,1 0,0-2,0 1,0-2,0 0,11 0,31 3,-32 2</inkml:trace>
  <inkml:trace contextRef="#ctx0" brushRef="#br0" timeOffset="1799.803">3133 725,'-15'25,"6"-12,1 0,1 1,0 0,1 0,0 0,1 1,1 0,0 1,4-16,0-1,1 1,-1 0,0-1,0 1,0 0,1-1,-1 1,0 0,0-1,1 1,-1 0,0-1,1 1,-1 0,0 0,1 0,-1-1,0 1,1 0,-1 0,0 0,1 0,-1 0,1-1,-1 1,1 0,-1 0,0 0,1 0,-1 0,1 0,-1 1,0-1,1 0,-1 0,1 0,-1 0,0 0,1 1,-1-1,0 0,1 0,-1 0,0 1,1-1,-1 0,0 1,0-1,1 0,-1 1,0-1,0 0,1 1,-1-1,0 0,0 1,0-1,0 1,0-1,0 0,26-29,117-143,-140 213,-3-39,0 1,0-1,0 0,0 0,1 0,-1 0,1 1,-1-1,1 0,0 0,0 0,0 0,0 0,0 0,0-1,0 1,1 0,-1 0,1-1,-1 1,1-1,-1 0,1 1,0-1,0 0,0 0,0 0,0 0,0 0,0-1,0 1,0 0,0-1,0 0,1 1,-1-1,0 0,0 0,0 0,0-1,1 1,1-1,89-35,46-53,-39 42,-99 47,0 1,0 0,0 0,-1-1,1 1,0 0,0 0,-1 0,1 0,0 0,-1 0,1 0,-1 0,0 0,1 0,-1 1,0-1,1 0,-1 0,0 0,0 0,0 1,0-1,0 0,0 0,0 0,-1 0,1 0,0 1,-1-1,1 0,-1 0,1 0,-1 1,1-2,-17 56,12-45,1 0,1 0,0 0,0 1,1-1,0 1,1 0,1 0,0-1,0 1,2 1,3 6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44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5 527,'-1'3,"0"0,0 0,1 0,-1 0,1 0,-1 0,1 0,0 0,0 0,1 0,-1 0,0 0,1 0,0 0,0 0,0-1,0 1,0 0,1 0,-1-1,1 1,0-1,-1 1,1-1,0 0,0 0,1 0,-1 0,0 0,1 0,1 0,87 42,-69-43,-1-1,1-1,0-2,0 0,-1-1,1-1,-1 0,-1-2,1-1,-1-1,0 0,-1-1,0-1,-1-1,0-1,14-14,33-30,-2-3,-4-2,-2-3,20-34,-63 82,22-33,-29 38,0 1,1 0,0 0,1 0,0 1,1 1,0 0,0 0,1 1,11-7,-20 14,-1 1,1-1,0 1,0-1,1 1,-1 0,0-1,0 1,0 0,0 1,0-1,0 0,0 0,0 1,0-1,0 1,0 0,0 0,0 0,0 0,-1 0,1 0,0 0,-1 0,1 1,-1-1,1 1,-1-1,1 1,-1-1,0 1,0 0,0 0,0 0,0-1,0 3,27 73,-28-74,9 22,-1 2,-1-1,-2 1,0 0,-2 1,-1-1,-1 0,-2 1,0-1,-2 0,-1 1,-1-2,-2 1,0 0,-2-1,-7 14,1-17,-2-1,0-1,-1 0,-1-1,-1-2,-1 0,0-1,-1 0,-1-2,-1-1,0-1,0-1,-2-1,1-1,-1-2,0 0,-1-2,0-1,0-1,0-1,-1-1,1-2,0 0,-9-3,35 3,0 0,-1 0,1 0,0 0,-1 0,1 0,0 0,0 0,-1-1,1 1,0 0,0-1,-1 1,1-1,0 0,0 1,0-1,0 0,0 0,0 1,0-1,0 0,0 0,1 0,-1 0,0 0,0 0,1-1,-1 1,1 0,-1 0,1 0,-1-1,1 1,0 0,0 0,0-1,0 1,-1 0,2-1,-1 1,0 0,0-1,6-16</inkml:trace>
  <inkml:trace contextRef="#ctx0" brushRef="#br0" timeOffset="311.825">1699 188,'-39'31,"2"2,1 1,2 2,1 1,2 2,1 1,-3 10,-8 43,40-90,0 0,1 0,-1 1,1-1,0 0,0 1,0-1,0 0,1 1,-1-1,1 0,0 0,0 1,0-1,0 0,0 0,1 0,0 0,-1-1,1 1,0 0,0-1,1 1,-1-1,0 1,1-1,0 0,0 0,10 4,1 0,0-1,0 0,0-1,0-1,1 0,0-1,-1 0,1-1,0-1,0-1,-1 0,1-1,7-1,9-5,1-1,-2-1,1-2,-2-1,1-2,-2 0,0-2,-1-1,-1-1,21-20,-36 32,0-2,0 1,0-1,-1-1,0 0,-1 0,0-1,-1 0,0-1,-1 0,0 0,-1 0,0-1,-1 0,-1 0,0 0,0-1,-1 1,-1-4,-3 11,0 1,0 0,0-1,-1 1,0 0,0 0,-1 0,1 0,-1 0,0 1,0-1,-1 1,0 0,1 0,-1 0,0 0,-1 1,1-1,-1 1,1 0,-1 1,0-1,0 1,0 0,-1 0,0 0,-7-2,-1 0,0 1,0 0,0 1,0 1,0 0,-1 1,1 0,-10 2,-97 39,91-26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52,'197'-12,"19"-17,-124 18,-77 27,-14-5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1,'24'9,"28"4,8-6,0-3,-5-4,-8 0,-7-1,-5-1,-9-4,-9-1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1,'9'43,"9"24,1 5,-3-4,0-10,-1-9,-5-9,-3-6,2-8,-1-5,-2-5</inkml:trace>
  <inkml:trace contextRef="#ctx0" brushRef="#br0" timeOffset="247.809">1 536,'38'0,"37"0,11-4,-6-3,-5 1,-12 1,-11 2,-10 1,-7 1,-9-4,-5-2,-6 2</inkml:trace>
  <inkml:trace contextRef="#ctx0" brushRef="#br0" timeOffset="653.531">114 762,'112'-6,"-85"2,0 2,0 1,1 1,-1 1,0 1,19 5,-44-7,-1 0,1 1,-1-1,0 0,1 0,-1 1,1-1,-1 1,0-1,1 1,-1 0,0-1,0 1,0 0,1 0,-1 0,0 0,0 0,0 0,0 0,0 0,-1 1,1-1,0 0,-1 0,1 1,0-1,-1 0,0 1,1-1,-1 1,0-1,1 0,-1 1,0-1,0 1,0-1,-1 1,1-1,0 1,0-1,-1 0,1 1,-1-1,1 0,-1 1,0-1,1 0,-1 0,0 1,0-1,0 0,0 0,0 0,0 0,0 0,0 0,-1 0,-89 76,78-68,0 0,1 1,-1 0,2 1,0 0,0 1,1 0,0 0,-5 11,13-21,1 0,0 0,-1 0,1 0,0 0,0 0,1 0,-1 0,0 0,1 1,-1-1,1 0,0 0,0 1,-1-1,2 0,-1 0,0 1,0-1,1 0,-1 0,1 1,0-1,-1 0,1 0,0 0,0 0,1 0,-1 0,0 0,1-1,-1 1,1 0,-1-1,1 1,0-1,0 1,-1-1,1 0,0 0,0 0,0 0,1 0,-1 0,0-1,0 1,0-1,1 1,-1-1,18 1,-1 0,1-1,0-1,-1-1,1-1,-1 0,0-2,0 0,0-1,-1-1,2-1,4-1</inkml:trace>
  <inkml:trace contextRef="#ctx0" brushRef="#br0" timeOffset="1387.165">819 819,'12'-14,"0"-1,-1 0,0-1,-2 0,0-1,0 0,2-10,30-54,-7 28,2 3,2 0,42-40,-20 35,-58 56,-1 0,1 0,0-1,-1 1,1 0,-1 0,1 1,-1-1,1 0,-1 0,0 1,0-1,0 1,1-1,-1 1,-1-1,1 1,0 0,0 0,-1-1,1 1,-1 0,1 0,-1 0,0-1,1 1,-1 0,0 0,-1 0,1 0,0 0,0-1,-1 1,1 0,-1 1,-30 175,30-162,-1-10,1 0,0 1,1-1,-1 0,1 1,0-1,1 0,0 1,0-1,0 0,1 0,0 0,0 0,0 0,1 0,2 4,-2-9,-1-1,1 0,-1 1,0-1,1 0,-1 0,1 0,-1-1,1 1,-1-1,1 1,-1-1,0 0,1 0,-1 0,0 0,0 0,0 0,0-1,0 1,0-1,0 0,0 1,-1-1,1 0,0 0,-1 0,0 0,1 0,-1 0,0-1,0 0,46-60,81-90,10 31,-137 121,0-1,0 1,0 0,0 0,0 1,0-1,0 0,0 0,0 0,1 1,-1-1,0 1,1-1,-1 1,0-1,1 1,-1 0,0-1,1 1,-1 0,1 0,-1 0,0 0,1 1,-1-1,1 0,-1 0,0 1,1-1,-1 1,0-1,0 1,1 0,-1-1,0 1,0 0,0 0,0 0,0 0,0 0,0 0,0 0,0 0,-1 0,1 1,0-1,-1 0,1 0,-1 1,1-1,-1 0,1 1,-1-1,0 1,0 0,-29 147,20-116,1 1,3 0,0 0,2 1,2-1,1 1,2 7,14-2,-3-28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48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48,'-1'272,"-27"-62,11-87,-12-23,24-98,2-6</inkml:trace>
  <inkml:trace contextRef="#ctx0" brushRef="#br0" timeOffset="3982.993">0 48,'76'15,"-19"-2,0-2,1-3,0-2,33-3,158-49,-52-3,-168 41</inkml:trace>
  <inkml:trace contextRef="#ctx0" brushRef="#br0" timeOffset="4487.495">706 669,'300'-53,"-299"52,1 1,-1-1,1 0,0 1,-1-1,1 1,0 0,-1-1,1 1,0 0,-1 0,1 0,0 0,-1 0,1 1,0-1,0 0,-1 1,1-1,-1 1,1 0,-1 0,1-1,-1 1,1 0,-1 0,0 0,1 0,-1 1,0-1,0 0,0 1,0-1,0 0,0 1,0-1,0 1,-1-1,1 1,0 0,-1-1,0 1,1 0,-1-1,0 1,0 0,0-1,0 1,0 1,-11 11,-1 0,0 0,0-2,-2 1,0-2,0 1,-1-2,0 0,-12 5,-32 24,57-39,1 0,-1 1,1-1,-1 1,1 0,-1-1,1 1,0 0,-1 0,1 0,0 0,-1 0,1 0,0 0,0 1,0-1,0 0,0 1,0-1,1 1,-1-1,0 0,1 1,-1 0,1-1,0 1,-1-1,1 1,0 0,0-1,0 1,0-1,0 1,0 0,0-1,1 1,-1-1,1 1,-1 0,1-1,0 1,-1-1,1 0,0 1,0-1,0 0,0 1,0-1,0 0,0 0,1 0,-1 0,0 0,1 0,0 0,16 3,0-1,0 0,0-2,1 0,-1-1,0-1,1 0,1-2,107-25,-97 18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5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198 710,'-15'43,"-4"34,1 8,3-5,5-12,3-12,4-12,6-7,4-6,-1-3,0-2,3-1,-5-4,-2-5</inkml:trace>
  <inkml:trace contextRef="#ctx0" brushRef="#br0" timeOffset="400.549">0 823,'12'-10,"17"-18,1 2,1 2,1 0,1 2,2 2,0 1,10-3,-41 20,1 0,-1 0,1 0,-1 0,1 1,0 0,-1 0,1 0,0 1,0-1,0 1,-1 0,1 1,0-1,0 1,0 0,-1 0,1 1,0-1,-1 1,1 0,-1 0,0 0,0 1,0 0,0-1,0 2,0-1,-1 0,1 1,-1-1,0 1,0 0,-1 0,1 0,-1 0,1 2,-1 1,0-1,0 1,-1 0,0 0,0 0,-1-1,1 1,-2 0,1 0,-1 0,0 0,0 0,-1-1,0 1,0 0,-1-1,1 0,-1 1,-1-1,1 0,-1-1,0 1,-1-1,1 1,-1-1,0-1,0 1,-1-1,1 0,-7 4,-137 94,146-100,0 0,0-1,0 1,0 1,0-1,1 0,-1 1,1-1,0 1,0 0,0-1,0 1,0 0,1 0,-1 1,1-1,0 0,0 0,0 1,0-1,0 1,1-1,0 0,-1 1,1-1,1 1,-1-1,0 1,1-1,0 1,0-1,0 0,0 1,0-1,1 0,-1 0,1 0,0 0,0 0,0 0,0-1,1 1,-1-1,2 1,157 144,-109-114,-37-33</inkml:trace>
  <inkml:trace contextRef="#ctx0" brushRef="#br0" timeOffset="868.514">650 484,'11'-5,"0"1,0 0,1 0,-1 1,1 1,0 0,0 1,0 0,0 0,0 2,0-1,8 3,-19-3,0 0,0 1,0-1,0 1,0-1,0 1,0-1,0 1,0 0,0-1,0 1,0 0,0 0,-1 0,1 0,0 0,-1 0,1 0,0 0,-1 0,0 0,1 0,-1 0,1 0,-1 0,0 0,0 1,0-1,0 0,0 0,0 0,0 0,0 1,0-1,0 0,-1 0,1 0,0 0,-1 0,1 0,-1 0,1 0,-1 0,0 0,1 0,-1 1,-32 47,-18 30,50-76,0 0,1 0,-1-1,0 1,1 0,-1 0,1 0,0-1,0 1,0 0,0 0,1 0,-1 0,1-1,0 1,-1 0,1 0,1-1,-1 1,0-1,1 1,-1-1,1 0,-1 1,1-1,0 0,0 0,0 0,1 0,-1-1,1 2,2 0,1 0,-1 0,1 0,0-1,-1 0,1 0,0 0,0-1,1 0,-1 0,0-1,0 0,0 0,0 0,1 0,-1-1,0 0,0-1,5-1,9-4</inkml:trace>
  <inkml:trace contextRef="#ctx0" brushRef="#br0" timeOffset="1861.812">847 1359,'70'-32,"-1"-2,-1-4,-3-2,-1-3,22-22,-58 40,-1-1,-2-2,-1 0,0-2,-3 0,1-3,-14 20,-1 1,0-1,0-1,-2 1,0-1,0 0,-1 0,-1 0,0-1,-1 1,-1-4,0 17,-1-1,0 1,0 0,0-1,0 1,0 0,0-1,0 1,0 0,-1-1,1 1,0 0,-1-1,1 1,-1 0,1 0,-1 0,0-1,1 1,-1 0,0 0,0 0,0 0,0 0,0 0,0 1,0-1,0 0,0 0,-1 1,1-1,0 1,0-1,-1 1,1-1,0 1,-1 0,1-1,0 1,-1 0,1 0,0 0,-1 0,1 1,0-1,-1 0,1 0,0 1,-1-1,1 1,0-1,0 1,0-1,-1 1,1 0,0 0,0 0,0 0,0-1,0 1,0 1,-17 11,2 1,0 1,0 0,2 1,0 0,1 1,0 1,1 0,1 1,1 0,1 0,1 1,0 1,2-1,0 1,1 0,1 0,1 1,1 5,1-19,0-1,1 0,0 0,0 0,1 1,0-1,0 0,0 0,1 0,0 0,1 0,-1-1,1 1,1-1,-1 1,1-1,0 0,1-1,-1 1,1-1,0 0,0 0,1 0,0-1,0 1,0-1,0-1,0 1,1-1,-1-1,1 1,0-1,0 0,0 0,5 0,9 1,1-1,-1-1,0-1,1 0,-1-2,0 0,0-2,0 0,0-1,0-2,-1 0,0-1,-1 0,10-7,9-8,-1-1,-1-2,-1-2,-1-1,-2-2,5-8,-33 37,-1-1,0 0,1 0,-2 0,1 0,0-1,-1 1,1-1,-1 0,0 0,0 0,0 0,-1 0,0 0,0 0,0 0,0 0,0-1,-1 1,0 0,0-1,0 1,0 0,-1-1,-1 4,-1 0,0 1,1 0,-1-1,1 1,-1 0,0 0,1 1,-1-1,1 1,-1-1,1 1,-1 0,1 0,-1 0,1 0,-1 0,1 0,0 1,0-1,0 1,0 0,0 0,0-1,0 1,1 0,-1 1,-3 0,1 1,-1 0,1-1,0 2,1-1,-1 0,1 1,-1-1,1 1,1 0,-1 0,1 0,0 1,0-1,0 1,1-1,0 1,0-1,0 1,1-1,0 1,0 0,0-1,1 1,0 0,0-1,0 1,1-1,-1 1,1-1,1 0,-1 0,1 0,0 0,0 0,5 2,1 0,-1 0,1-1,0 0,1-1,0 0,0-1,0 1,0-2,0 0,1 0,-1-1,1 0,0-1,0 0,0 0,0-2,-1 1,1-1,0-1,0 0,-1 0,1-1,-1 0,0-1,0-1,0 1,0-1,8-6,3-1,1-1,-2-1,0-1,0-1,-2 0,0-1,-1-1,0-1,-2-1,0 0,-1 0,6-15,-18 31,0 1,0-1,0 0,0-1,-1 1,1 0,-1 0,-1-1,1 1,0 0,-1-1,0 1,0-1,0 1,-1-1,1 1,-1 0,0-1,-1 1,1 0,-1 0,1 0,-1 0,-1-2,-1 6,0-1,1 1,-1 0,0 0,1 1,-1-1,0 1,1 0,-1 0,1 0,-1 0,1 0,0 1,-1 0,1-1,0 1,0 0,0 1,0-1,1 0,-1 1,1 0,-1 0,1-1,0 1,0 1,-1 0,-4 5,1 1,-1 0,1 0,1 1,0 0,1 0,0 0,0 1,1-1,1 1,0-1,1 1,0 0,0 0,1 2,1-7,-1-1,1 1,0 0,0 0,1-1,-1 1,2-1,-1 1,1-1,0 0,0 0,0 0,1 0,0-1,0 1,1-1,0 0,0-1,0 1,0-1,0 0,1 0,0 0,0-1,0 0,6 2,-5-2,1-1,0 0,0 0,0-1,0 0,0 0,1-1,-1 0,0 0,0-1,0 0,0-1,0 1,0-2,0 1,-1-1,1 0,-1-1,1 1,-1-2,0 1,-1-1,1 0,-1 0,0-1,0 1,2-6,3-6</inkml:trace>
  <inkml:trace contextRef="#ctx0" brushRef="#br0" timeOffset="2751.516">2710 427,'98'-30,"-29"15,-68 17,0 0,0 0,0 0,0 0,-1 0,1 0,-1 0,1 0,-1 0,0 0,0 0,0 0,0 0,0 1,0-1,-1 0,1 0,-1 0,1 0,-1 0,0 0,0 0,0-1,0 1,0 0,0 0,-1 0,1-1,0 1,-1-1,1 1,-1-1,0 0,0 1,0 0,-31 38,27-34,0 0,0 0,1 1,0 0,0 0,0 0,1 0,0 1,1-1,0 1,-1 2,4-8,0 0,0 0,0 0,0 0,0 0,0 0,1-1,-1 1,1 0,-1 0,1 0,0 0,0-1,-1 1,1 0,1-1,-1 1,0 0,0-1,0 0,1 1,-1-1,1 0,-1 1,1-1,0 0,-1 0,1-1,0 1,0 0,-1 0,1-1,0 1,0-1,0 0,0 1,0-1,0 0,0 0,79-2,-58-5,-3-1</inkml:trace>
  <inkml:trace contextRef="#ctx0" brushRef="#br0" timeOffset="15657.516">3641 654,'-27'3,"1"2,0 1,1 0,-1 3,2 0,-1 1,1 1,0 1,2 2,-1 0,1 1,1 2,1 0,1 1,0 0,1 2,1 0,1 2,1-1,0 2,2 0,1 0,1 1,1 1,5-16,1 0,0 1,0 0,1-1,1 1,-1 0,2 0,-1 1,1-1,1 0,0 0,0 0,1 1,1-1,0 0,0 0,0 0,2 0,-1-1,1 1,0-1,1 0,0 0,1 0,0-1,0 0,1 0,-1 0,4 1,3-1,1 0,0-1,0-1,1 0,0-1,0-1,0 0,0-1,0-1,1 0,0-1,-1 0,1-2,-1 0,7-1,19-4,-1-3,0-1,0-1,-2-3,11-5,5-6,-1-2,-2-2,0-3,-3-1,0-3,32-33,-65 56,-1-1,-1-1,0 0,-1-1,0 0,-1-1,-1 0,-1 0,7-18,-14 27,1 1,-1-1,0 1,0-1,-1 0,0 1,-1-1,0 0,0 0,0 0,-1 1,0-1,-1 0,1 1,-2-1,1 1,-1 0,0-1,0 1,-1 0,0 1,-1-1,1 1,-1 0,0 0,-3-2,-10-6,-1 0,0 2,-1 0,0 1,-1 1,0 1,-1 1,0 0,0 2,-1 1,0 1,0 0,0 2,0 1,0 0,0 2,0 1,0 1,0 0,1 2,-1 1,1 1,0 0,1 2,0 0,-3 3,-148 106,129-84</inkml:trace>
  <inkml:trace contextRef="#ctx0" brushRef="#br0" timeOffset="16069.577">3246 1105,'35'-31,"1"2,2 2,1 1,12-5,-48 30,8-7,1 1,0 0,1 1,-1 0,1 1,0 1,1 0,-1 1,1 0,-1 1,1 0,0 1,0 1,1 0,-9 2,0 0,-1 1,0-1,1 1,-1 0,0 0,-1 0,1 1,0 0,-1 0,0 0,0 1,0-1,-1 1,1 0,-1 0,0 0,-1 0,1 0,-1 1,0-1,0 1,-1 0,1 3,22 44,-21-48,0 1,0-1,1-1,-1 1,1-1,0 1,1-1,-1 0,1 0,0-1,0 0,0 1,0-2,0 1,1 0,-1-1,1 0,0-1,-1 1,1-1,0 0,0 0,0-1,0 0,3 0,22 1,-1-1,0-2,1-1,-1-1,29-9,-40 8</inkml:trace>
  <inkml:trace contextRef="#ctx0" brushRef="#br0" timeOffset="16735.795">4544 1021,'-238'342,"437"-554,-187 199,-8 8,-1 1,1 0,0 0,0 0,0 0,1 1,-1 0,1 0,-1 0,1 0,0 0,1 1,-1 0,0 0,0 1,1 0,0-1,-4 4,0 0,0 0,-1 0,0 0,1 0,-1 0,0 0,0 1,0-1,0 0,0 1,-1-1,1 0,-1 1,1-1,-1 1,0-1,0 1,0-1,0 1,-1-1,1 1,-1-1,1 0,-1 1,0-1,0 0,0 1,0-1,0 0,-1 0,1 0,-1 0,1 0,-1 0,0 0,0 0,-1 5,2-6,-1 0,1 1,0-1,0 0,1 1,-1-1,0 1,0-1,1 1,-1-1,1 1,-1-1,1 1,0 0,-1-1,1 1,0 0,0-1,0 1,0 0,1-1,-1 1,0 0,1-1,-1 1,1-1,0 1,-1-1,1 1,0-1,0 1,0-1,0 0,0 1,0-1,0 0,1 0,-1 0,0 0,1 0,-1 0,0 0,1 0,-1-1,1 1,0-1,-1 1,1-1,-1 1,1-1,0 0,-1 0,1 0,0 0,-1 0,1 0,0 0,-1 0,1-1,0 1,-1-1,1 1,-1-1,2 0,125-78,32-38,-159 116,0 1,-1-1,1 1,-1-1,1 1,-1-1,1 1,0-1,-1 1,1 0,0 0,0-1,-1 1,1 0,0 0,-1 0,1 0,0 0,0 0,-1 0,1 0,0 0,0 0,-1 0,1 0,0 0,0 1,-1-1,1 0,0 0,-1 1,1-1,0 1,-1-1,1 1,-1-1,1 1,-1-1,1 1,-1-1,1 1,-1 0,1-1,-1 1,0 0,1-1,-1 1,0 0,0-1,1 1,-1 0,0 0,0-1,0 1,0 0,0 0,0-1,0 1,0 0,-8 56,5-43,3-11,-4 69,4-70,0 0,0-1,0 1,0 0,1 0,-1-1,1 1,-1 0,1-1,0 1,-1-1,1 1,0-1,0 1,0-1,0 1,1-1,-1 0,0 0,0 0,1 1,-1-1,1 0,-1-1,1 1,-1 0,1 0,0-1,-1 1,1-1,0 1,0-1,-1 0,1 0,0 1,0-1,0-1,14-1</inkml:trace>
  <inkml:trace contextRef="#ctx0" brushRef="#br0" timeOffset="17236.555">4488 117,'14'-13,"2"1,0 0,0 1,1 1,0 1,1 0,0 1,0 1,1 1,0 0,0 2,0 0,7 0,-24 4,0-1,0 1,-1 0,1 0,0 0,-1 0,1 0,0 0,0 0,-1 1,1-1,0 0,-1 1,1 0,0-1,-1 1,1 0,-1 0,1 0,-1 0,0 0,1 0,-1 0,0 0,0 1,1-1,-1 0,0 1,-1-1,1 1,0-1,0 1,0-1,-1 1,1 0,-1-1,0 1,1 0,-1 0,0-1,0 1,0 0,0 0,0-1,0 1,-1 0,1-1,-1 1,1 0,-1-1,1 1,-1-1,0 1,0 0,0-1,0 0,0 1,-123 117,121-118,1 1,-1-1,0 1,1 0,-1 0,1 0,0 0,0 1,0-1,0 0,0 1,0 0,0-1,1 1,0 0,-1 0,1 0,0 0,0 0,1 0,-1 0,1 0,-1 0,1 1,0-1,0 0,0 0,1 0,-1 0,1 0,0 0,0 1,0-2,0 1,0 0,0 0,1 0,0 0,-1-1,1 1,2 1,6 1,0-1,0-1,1 1,0-2,-1 1,1-2,0 1,0-1,0-1,0 0,0-1,0 0,6-1,17 0,23 0,-32 2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19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476 163,'-61'74,"3"4,4 1,-26 54,40-61,-3-1,-3-2,-5 0,17-31,33-39,0 1,0-1,0 0,1 0,-1 0,1 0,-1 0,0 0,1 0,0-1,-1 1,1 0,0 0,-1 0,1 0,0 0,0-1,0 1,0 0,0 0,0 0,1 0,-1-1,0 1,0 0,1 0,-1 0,1 0,-1 0,1 0,-1 0,1 0,0 0,0 0,-1 0,1 0,0 0,22-43,2 1,1 1,3 1,15-16,-28 36,108-133,140-132,-250 270,41-26,-54 43,0-1,0 1,0 0,0 0,0 0,0 0,0 0,0 0,0 0,-1 0,1 0,0 0,-1 0,1 0,-1 0,1 0,-1 1,1-1,-1 0,0 0,0 1,0-1,0 0,0 1,0-1,0 0,0 0,0 1,0-1,-1 0,1 0,-1 1,1-1,-1 0,1 0,-1 0,0 1,1-1,-29 107,17-67,1 0,2 0,2 1,2 0,0 37,4-75,0 1,1-1,0 1,0-1,0 1,1 0,-1-1,1 1,0-1,1 0,-1 1,1-1,0 0,0 0,0 0,0 0,1 0,-1 0,1-1,0 1,0-1,1 0,-1 0,1 0,-1 0,1 0,0-1,0 0,0 0,0 0,1 0,-1-1,0 1,4-1,7-2,0-1,0 0,0-2,-1 0,0 0,1-1,-2-1,1-1,-1 1,0-2,0 0,-1-1,0 0,0-1,-1 0,-1 0,0-1,0-1,-1 0,0 0,-1-1,2-5,6-7,-1 0,-1-2,-1 0,-1 0,-2-1,-1 0,-1-1,-1 0,-2 0,-1 0,1-26,-7-22,3 77,-1 1,0 0,1-1,-1 1,0-1,0 1,1-1,-1 1,0 0,0-1,0 1,0 0,0-1,0 1,0-1,0 1,0 0,0-1,0 1,0 0,0-1,-1 1,1-1,0 1,0 0,-1-1,1 1,0-1,-1 1,1-1,-1 1,1-1,-1 1,1-1,-1 0,1 1,-1-1,1 0,-1 1,1-1,-1 0,1 0,-1 1,0-1,1 0,-1 0,0 0,1 0,-1 0,0 0,1 0,-1 0,1 0,-1 0,0 0,1 0,-1 0,1-1,-1 1,0 0,1 0,-1-1,1 1,-1 0,1-1,-1 1,1-1,-1 1,1-1,-1 1,-3 19</inkml:trace>
  <inkml:trace contextRef="#ctx0" brushRef="#br0" timeOffset="316.042">1493 276,'-22'19,"1"0,1 1,1 2,1 0,1 1,1 0,1 1,1 1,1 1,1 0,1 2,9-25,1 0,0 0,-1 0,1 0,0 0,1 1,-1-1,1 0,-1 0,1 1,0-1,0 0,0 0,1 1,-1-1,1 0,0 0,0 0,0 0,0 1,0-2,1 1,-1 0,1 0,0 0,0-1,0 1,0-1,1 1,-1-1,0 0,1 0,0 0,-1 0,1-1,0 1,0-1,0 1,0-1,0 0,0 0,0 0,1-1,-1 1,0-1,0 0,1 0,-1 0,2 0,8-2,0-1,1-1,-1 1,0-2,-1 0,1 0,-1-2,0 1,-1-1,1-1,-1 0,-1-1,0 0,0 0,0-1,-2 0,1-1,-1 0,-1 0,0-1,0 0,-1 0,-1-1,0 0,-1 1,0-2,-1 1,0 0,-1-1,-1 1,0-1,-1 1,-1-11,1 19,0 1,-1-1,0 0,1 1,-2-1,1 1,-1 0,1-1,-1 1,0 0,-1 0,1 0,-1 0,1 1,-1-1,0 1,-1-1,1 1,-1 0,1 0,-1 0,0 1,0 0,0-1,0 1,0 1,-1-1,1 1,-1-1,1 1,-1 0,1 1,-1-1,1 1,-1 0,0 0,1 0,-1 1,1 0,-1 0,1 0,-3 1,-18 9</inkml:trace>
  <inkml:trace contextRef="#ctx0" brushRef="#br0" timeOffset="822.954">1831 333,'-14'21,"0"0,2 2,1-1,0 1,2 1,1 0,1 1,-3 17,9-39,0 0,0 0,0-1,1 1,-1 0,1 0,0 0,0 0,0 0,0 0,1 0,-1-1,1 1,0 0,-1 0,1 0,0-1,1 1,-1 0,0-1,1 1,0-1,-1 0,1 0,0 1,0-1,0 0,0 0,1-1,-1 1,1 0,-1-1,1 1,-1-1,1 0,0 0,-1 0,1 0,0-1,0 1,0-1,0 0,0 1,0-1,13-3,0-1,0 0,0-1,-1 0,1-1,-1-1,-1-1,1 0,-2-1,1 0,-1-1,0-1,-1 0,130-138,-142 149,0-1,0 1,0-1,1 0,-1 1,0-1,0 1,0-1,1 0,-1 1,0-1,1 1,-1-1,1 1,-1-1,0 1,1 0,-1-1,1 1,-1-1,1 1,-1 0,1-1,-1 1,1 0,0 0,-1 0,1-1,-1 1,1 0,0 0,-1 0,1 0,-1 0,1 0,0 0,-1 0,1 0,0 0,-1 0,1 1,-1-1,1 0,0 0,-1 1,1-1,-1 0,1 1,-1-1,1 0,-1 1,1-1,-1 1,0-1,1 1,-1-1,0 1,1-1,-1 1,0-1,1 1,-1-1,0 1,0 0,0-1,3 50,-3-34,0-10,0 0,1-1,0 1,0-1,1 0,-1 1,1-1,0 0,1 0,-1 0,1 0,0 0,0-1,1 1,-1-1,1 0,0 0,0 0,0 0,1-1,-1 0,1 0,0 0,0 0,0-1,0 0,0 0,1 0,-1-1,1 1,-1-1,1-1,-1 1,1-1,-1 0,1 0,0-1,-1 1,1-1,-1 0,0-1,1 0,-1 0,1 0,13-9,-1 0,0-1,-1-1,-1 0,0-1,-1-1,0-1,-1 0,-1 0,0-2,-2 0,0 0,4-10,-12 23,0-1,0 1,-1-1,0 0,0 1,0-1,0 0,-1 0,0 0,-1 0,1 0,-1-1,0 1,-1 0,0 0,0-2,-4-11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1 255,'38'-14,"32"-6,9 2,-4 3,-10 5,-12 3,-9 4,-8 1,-5 2,-3 1,-2 0,-4 4,-7 2</inkml:trace>
  <inkml:trace contextRef="#ctx0" brushRef="#br0" timeOffset="249.349">28 537,'39'0,"31"0,9-5,-4-1,-10 0,-12 1,-9 2,-8 0,-5 2,-3 1,-1 0,-1-5,-5-1</inkml:trace>
  <inkml:trace contextRef="#ctx0" brushRef="#br0" timeOffset="579.304">1242 0,'-4'48,"-3"26,1 4,1-5,2-11,1-11,1-10,0-6,1-5,0-2,1-2,-1 0,0 0,0-4</inkml:trace>
  <inkml:trace contextRef="#ctx0" brushRef="#br0" timeOffset="827.685">848 86,'43'0,"33"-5,14-2,-4 1,-11 1,-10 1,-11-2,-9-2,-8 2,-5 1,-4 2,-1 1,-1 1,-4 5,-7 3</inkml:trace>
  <inkml:trace contextRef="#ctx0" brushRef="#br0" timeOffset="1261.257">1440 537,'21'-9,"2"-2,0 1,1 0,1 2,0 1,0 2,0 0,12 0,-35 4,-1 1,1 0,-1 0,1 0,-1 0,1 0,-1 0,1 0,-1 0,1 0,-1 1,1-1,-1 1,1-1,-1 1,1 0,-1-1,0 1,0 0,1 0,-1 0,0 0,0 0,0 0,0 0,0 1,0-1,0 0,0 1,-1-1,1 0,0 1,-1-1,1 1,-1-1,0 1,1-1,-1 1,0-1,0 1,0-1,0 1,0-1,0 1,0-1,-1 1,1-1,-1 1,1-1,-1 1,1-1,-1 1,0-1,0 0,1 0,-1 1,0-1,0 0,0 0,0 0,-1 0,1 1,-127 138,128-138,0 0,0 1,0-1,0 1,1-1,-1 0,1 0,-1 1,1-1,0 0,0 0,0 0,0 0,0 1,1-2,-1 1,1 0,-1 0,1 0,0-1,-1 1,1-1,0 1,0-1,0 0,0 0,0 0,1 0,-1 0,0 0,0-1,1 1,-1-1,0 1,1-1,-1 0,0 0,1 0,-1 0,0 0,1-1,0 0,26-2,0-1,0-2,-1 0,0-2,0-2,-1 0,-2-1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44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1 518,'50'-37,"-1"-2,-2-3,-2-1,-1-2,-3-2,6-12,116-121,-162 178,0 1,0-1,-1 1,2-1,-1 1,0-1,0 1,0 0,1-1,-1 1,0 0,1 0,-1 0,1 0,0 0,-1 1,1-1,0 0,-1 1,1-1,0 1,0-1,-1 1,1 0,0 0,0 0,0 0,-1 0,1 0,0 1,0-1,-1 0,1 1,0 0,0-1,-1 1,1 0,-1 0,1 0,-1 0,1 0,-1 0,1 0,-1 0,0 1,0-1,0 1,0-1,0 1,0-1,0 1,0-1,0 1,-1 0,1-1,-1 1,1 1,2 26,0 1,-2 0,-2 1,-1-1,0-1,-3 1,-5 18,7-29,-1 0,-1 0,-1-1,-1 0,-1 0,0-1,-1 1,-1-2,0 0,-2 0,-12 14,21-27,0-1,0 1,0-1,0 0,-1 0,1 0,-1 0,1-1,-1 1,0-1,0 0,1 0,-1 0,0-1,0 0,0 1,0-1,0 0,0-1,0 1,0-1,1 0,-1 0,0 0,0 0,1-1,-1 1,1-1,-1 0,1 0,0 0,-1-1,1 1,0-1,1 1,-1-1,0 0,1 0,0-1,0 1,0 0,0-1,0 1,0-1,0-2,0 1,-1 0,1 0,0-1,0 1,0-1,1 0,0 1,0-1,1 0,-1 0,1 0,1 1,-1-1,1 0,0 0,0 1,0-1,1 0,0 1,0 0,1-2,10-12</inkml:trace>
  <inkml:trace contextRef="#ctx0" brushRef="#br0" timeOffset="416.668">791 433,'38'-5,"-1"-1,1-2,-2-2,1-2,5-3,-33 11,0 1,-1-2,1 1,-1-1,0 0,-1-1,1 1,-1-2,0 1,-1-1,1 0,-1 0,-1-1,1 0,-1 0,-1 0,1-1,-1 1,-1-1,0 0,0 0,-1 0,1-5,-2 11,0-1,-1 1,1-1,-1 0,0 0,0 1,0-1,0 0,-1 0,1 1,-1-1,0 0,0 1,0-1,-1 1,1-1,-1 1,0 0,0 0,0 0,0 0,-1 0,1 0,-1 0,0 1,0-1,1 1,-2 0,1 0,0 0,0 0,-1 1,1-1,-1 1,1 0,-1 0,1 0,-1 0,0 1,0-1,-3 1,-6 4,-1 0,1 1,0 0,0 1,0 0,1 1,0 0,0 1,1 1,0 0,1 0,-1 1,2 0,0 1,0 0,1 1,0 0,1 0,0 0,1 1,0 0,1 0,-3 14,5-21,1 0,-1 1,1-1,0 1,1 0,-1-1,1 1,1 0,-1 0,1 0,0 0,1 0,0 0,0-1,0 1,1 0,0-1,0 1,1-1,0 1,0-1,0 0,1 0,0-1,0 1,0-1,1 0,0 0,0 0,0 0,1-1,-1 0,1 0,4 1,13 0,0-2,1-1,-1 0,1-2,-1-1,0-1,1-1,6-1,0-2,0-1,0-2,-1-1,-1-1,0-1,0-1,5-6,-8 7</inkml:trace>
  <inkml:trace contextRef="#ctx0" brushRef="#br0" timeOffset="746.726">1412 405,'19'-6,"0"-1,0 0,0-2,-1 0,-1-1,1 0,-2-2,1 0,-2-1,1 0,-9 6,0-1,0 1,-1-1,0-1,0 1,-1-1,0 0,0 0,-1 0,-1-1,-1 7,-1 1,0-1,0 0,0 0,0 0,-1 0,1 0,-1 0,0-1,0 1,0 0,0 0,-1 0,1 0,-1 0,0 0,0 0,0 0,0 0,0 0,0 1,-1-1,0 0,1 1,-1-1,0 1,0 0,-1-1,1 1,0 0,-1 0,1 1,-1-1,1 0,-6 1,1 0,0 0,-1 1,1 0,0 0,0 1,-1 0,1 0,0 0,0 1,0 0,0 1,0-1,0 2,1-1,-1 0,1 1,0 0,0 1,1 0,-1-1,1 2,0-1,0 1,1 0,-101 109,101-110,0 2,0-1,0 0,1 1,0 0,0 0,1 0,0 0,0 0,1 0,0 1,0-1,0 1,1-1,0 0,1 1,0-1,0 0,1 5,0-7,0 0,1 0,-1-1,1 0,0 1,0-1,1 0,-1 0,1-1,0 1,0-1,0 1,0-1,1-1,-1 1,1-1,0 1,-1-1,1-1,0 1,0-1,4 1,116 5,-16-36,-80 18</inkml:trace>
  <inkml:trace contextRef="#ctx0" brushRef="#br0" timeOffset="1146.601">1863 461,'11'-7,"0"-1,-1 0,0 0,-1-1,0-1,0 1,-1-2,7-10,-5 9,126-174,-136 187,0 0,0 0,0-1,0 1,0 0,1 0,-1-1,0 1,1 0,-1-1,0 1,1 0,-1-1,1 1,-1-1,1 1,-1-1,1 1,-1-1,1 1,0-1,-1 1,1-1,0 0,-1 1,1-1,0 0,0 0,-1 1,1-1,0 0,0 0,-1 0,1 0,0 0,0 0,-1 0,1 0,0 0,0-1,-1 1,1 0,0 0,-1-1,1 1,0 0,-1-1,1 1,0 0,-1-1,1 1,-1-1,1 0,-1 1,1-1,-1 1,1-1,-1 0,1 1,-1-1,0 0,-1 13,-2-2,0 1,1-1,0 1,0-1,1 1,1-1,0 1,0 0,1-1,1 1,-1 0,2-1,-1 0,2 1,-1-1,1 0,1-1,0 1,0-1,1 0,0 0,0-1,1 0,0 0,7 5,-5-7,0-1,0 0,0-1,1 0,-1-1,1 0,0 0,0-1,0 0,1-1,-1 0,0-1,0 0,1 0,-1-1,0-1,0 0,0 0,0-1,0 0,0 0,-1-1,0-1,1 0,-2 0,1 0,-1-1,1-1,-2 1,1-1,-1-1,1 0,0 0,0 1,-1-1,0 0,0-1,0 1,-2-2,1 1,-1 0,0-1,-1 0,0 0,-1-1,0 1,0 0,-1-1,-1 0,1 0,-2 1,0-1,0 0,-2-11,-5 4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97,'0'-15,"0"23,0 25,28 272,1-96,-6-104,-23-104,0-1,1 1,-1 0,0 0,1-1,-1 1,1 0,-1-1,1 1,-1-1,1 1,-1 0,1-1,0 1,-1-1,1 0,0 1,-1-1,1 1,0-1,0 0,-1 0,1 1,0-1,0 0,0 0,-1 0,1 0,0 0,0 0,0 0,-1 0,1 0,0 0,0-1,-1 1,1 0,0 0,0-1,-1 1,1-1,0 1,-1 0,1-1,0 1,-1-1,1 0,-1 1,1-1,-1 1,1-1,24-40,-21 33,85-183,51-162,-97 238,-22 78,-18 36,-3 7</inkml:trace>
  <inkml:trace contextRef="#ctx0" brushRef="#br0" timeOffset="298.457">565 633,'-5'29,"-1"18,0 8,1-3,1-9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1 170,'137'22,"-52"-15,1-4,71-7,142-25,-297 29,-2-1,1 1,0 0,0 0,0-1,0 1,0 0,0 0,-1 0,1 0,0 0,0 0,0 0,0 0,0 0,0 0,0 1,-1-1,1 0,0 1,0-1,0 0,0 1,-1-1,1 1,0 0,-1-1,1 1,0-1,-1 1,1 0,-1 0,1-1,-1 1,1 0,-1 0,1 0,-1 0,-5 5</inkml:trace>
  <inkml:trace contextRef="#ctx0" brushRef="#br0" timeOffset="331.597">142 396,'2'4,"0"-1,-1 0,1 0,1 1,-1-1,0 0,1-1,-1 1,1 0,0-1,0 1,0-1,0 0,0 0,0 0,1-1,-1 1,1-1,-1 0,1 0,0 0,-1 0,1 0,0-1,0 0,1 0,218 6,-130-8,131 2,-200 0</inkml:trace>
  <inkml:trace contextRef="#ctx0" brushRef="#br0" timeOffset="1067.797">481 0,'1'4,"1"-1,0 1,0-1,0 1,0-1,0 0,1 0,-1 0,1-1,0 1,0-1,0 1,0-1,1 0,-1 0,0 0,1-1,0 1,-1-1,1 0,0 0,0 0,3 0,4 3,188 57,-189-58,-1 0,1 1,-1 0,0 0,0 1,-1 1,0-1,1 1,-2 0,1 1,-1 0,0 0,0 1,-1 0,0 0,-1 0,0 1,0-1,0 1,-1 1,-1-1,1 3,-5-6,0 0,-1 0,0-1,0 1,0 0,0 0,-1-1,0 0,0 1,-1-1,0 0,0-1,0 1,0-1,0 1,-1-1,0-1,0 1,0-1,0 0,-2 1,-19 16,-153 145,118-114,48-43,1 1,0 1,1 0,0 0,0 1,2 1,-1 0,1 0,-4 9,5 2,7-5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58,'15'0,"18"-5,9-1,2-1,3 2,-1 2,-4 1,-5 0,-3 2,-3 0,-2 0,-6-4,-1-2,-1 0,1 1,3 2,0 1,-3 1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2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10,'38'10,"37"-3,11-1,0-7,-10-3,-9-1,-9 0,-16-4,-15 1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33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647,'-62'220,"-36"110,95-318,10-24,11-27,92-184,-91 190,138-213,-156 245,0-1,-1 0,1 1,0-1,0 1,-1 0,1-1,0 1,1 0,-1-1,0 1,0 0,0 0,1 0,-1 0,1 0,-1 0,1 0,-1 1,1-1,-1 0,1 1,0 0,-1-1,1 1,-1 0,1 0,0-1,0 1,-1 1,1-1,0 0,-1 0,1 1,0-1,-1 1,1-1,-1 1,1-1,-1 1,1 0,-1 0,1 0,-1 0,0 0,0 0,1 0,-1 1,0-1,0 0,0 1,0-1,0 1,8 125,-7-28,23 8,-25-106,1-1,-1 1,1 0,-1 0,1 0,-1 0,1 0,-1 0,1 0,0-1,0 1,-1 0,1-1,0 1,0 0,0-1,0 1,-1-1,1 1,0-1,0 0,0 1,0-1,0 0,0 0,0 0,0 1,0-1,0 0,0 0,1-1,-1 1,0 0,0 0,0 0,0-1,0 1,-1 0,1-1,0 1,0-1,0 1,0-1,0 0,0 1,40-39,-29 26,177-211,-172 208,-11 9,1 0,0 1,0 0,1 0,0 0,0 1,0 0,0 1,1 0,5-2,-13 6,1-1,-1 1,0 0,0 0,0 0,1 0,-1 0,0 0,0 0,0 1,1-1,-1 0,0 1,0-1,0 1,0-1,0 1,0-1,0 1,0 0,0-1,0 1,0 0,0 0,0 0,-1 0,1 0,0 0,-1 0,1 0,-1 0,1 0,-1 0,1 0,-1 0,0 1,1-1,-1 0,0 0,0 0,0 1,0-1,0 0,-1 1,-4 59,4-57,-1 4,-5 27,0-1,3 1,0 0,3 0,0 0,3 0,3 23,-5-55,0-1,0 0,0 1,0-1,0 1,1-1,-1 0,1 1,-1-1,1 0,0 1,0-1,0 0,0 0,0 0,0 0,1 0,-1 0,1 0,0-1,-1 1,1 0,0-1,0 1,0-1,0 0,0 0,0 1,0-1,1-1,-1 1,0 0,1-1,-1 1,0-1,1 1,-1-1,0 0,1 0,-1 0,1-1,14-7</inkml:trace>
  <inkml:trace contextRef="#ctx0" brushRef="#br0" timeOffset="653.781">2371 676,'-39'18,"1"1,1 2,1 1,0 3,-7 7,37-28,0 0,0 1,0-1,0 1,1 0,0 1,0-1,0 1,0 0,1 1,0-1,1 1,0-1,0 1,0 0,0 0,1 0,1 1,-1-1,1 0,0 1,1-1,-1 1,2-1,-1 1,1-1,0 1,1-1,-1 0,1 0,1 1,0-1,0-1,0 1,1 0,-1-1,2 0,0 1,-2-4,0 0,1 0,-1 0,1-1,-1 1,1-1,0 0,0 0,0-1,1 1,-1-1,0 0,1 0,-1 0,0-1,1 1,-1-1,1 0,-1-1,0 1,1-1,-1 1,1-1,-1-1,0 1,3-2,102-59,-78 35,-2-2,-1-2,-2 0,0-1,14-28,-2 6,-5-2,-27 79,-9 459,3-456,-1 0,-1 0,-2-1,0 1,-2-1,0 0,-2 0,-1-1,-1 0,-1 0,-1-1,-6 8,14-26,-1 0,1 0,-1 0,0-1,0 1,0-1,-1-1,1 1,-1-1,0 0,0 0,0-1,-1 1,-3 0,7-3,1 1,-1-1,1 1,-1-1,1 0,-1 0,0 0,1 0,-1-1,1 1,-1-1,1 1,-1-1,1 0,-1 0,1 0,0 0,0 0,-1-1,1 1,0-1,0 1,0-1,1 0,-1 0,0 0,1 0,-1 0,1 0,-1 0,1-1,0 1,0 0,0-1,0 1,1-1,-1 1,1-1,-3-7,2 0,-1 1,1-1,1 0,0 0,0 0,1 0,0 1,0-1,1 0,1 1,0-1,0 1,1 0,0 0,0 0,5-6,110-130,-77 100,-30 32,0 1,1 0,0 0,1 2,1-1,0 2,11-6,-3 5</inkml:trace>
  <inkml:trace contextRef="#ctx0" brushRef="#br0" timeOffset="3122.761">3105 535,'-10'54,"2"0,2 1,3-1,3 35,-3 40,-23 89,-3-112,20-89</inkml:trace>
  <inkml:trace contextRef="#ctx0" brushRef="#br0" timeOffset="3634.366">2738 704,'24'-34,"1"1,1 1,1 2,2 1,1 1,2 1,29-19,-48 36,1 0,-1 1,2 0,-1 2,1-1,0 2,0 0,1 1,0 0,0 2,0 0,1 0,-1 2,0 0,1 0,-1 2,1 0,-1 1,1 1,14 4,-25-5,0 1,0-1,0 1,-1 1,1-1,-1 1,0 0,0 0,0 0,-1 1,1-1,-1 1,0 0,-1 0,1 1,-1-1,0 1,0 0,-1 0,0 0,0 0,0 0,-1 0,0 1,0-1,0 0,-1 1,0-1,0 1,-1-1,0 0,0 1,0-1,-1 0,0 0,0 0,0 0,-1 0,0 0,-3 4,-21 24,-2 0,-2-2,0 0,-2-3,-2-1,0-1,-2-2,25-16,9-8,0 0,1 0,-1 0,0 1,1-1,-1 1,1 0,0-1,-1 1,1 0,0 0,0 1,0-1,0 0,1 1,-1-1,1 1,-1-1,1 1,0 0,0 0,0-1,0 1,1 0,-1 0,1 0,0 0,0 0,0 0,0 0,0 0,0 0,1 0,0 0,-1 0,1-1,0 1,1 0,-1 0,0-1,1 1,-1-1,2 1,11 9,1-1,1 0,0-2,1 0,0 0,0-2,12 4,57 28,-73-33,0 1,0 0,-1 1,0 0,-1 1,0 0,0 1,-1 0,0 1,-1 0,0 1,0 0,2 5,-6 13,-5-28,-1 0,1 0,0-1,0 1,0 0,0 0,0 0,1-1,-1 1,1 0,-1 0,1-1,-1 1,1 0,0-1,0 1,0 0,0-1,0 1,0-1,0 0,0 1,1-1,-1 0,0 0,1 0,-1 0,1 0,1 1,10-2</inkml:trace>
  <inkml:trace contextRef="#ctx0" brushRef="#br0" timeOffset="4051.488">4150 563,'-36'41,"2"1,2 2,2 1,2 1,2 2,2 0,-15 46,37-90,0 1,0-1,0 1,1 0,0 0,0 0,0 0,1 0,0 0,0 0,0 0,0 0,1 0,0 0,0 0,0 0,0-1,1 1,0 0,0-1,0 1,1-1,-1 0,1 0,0 0,1 0,-1 0,0 0,1-1,0 0,0 0,0 0,2 1,4 1,0-1,1 0,0-1,-1 0,1-1,0 0,1-1,-1 0,0 0,0-2,1 1,-1-1,0-1,0 0,0 0,0-1,-1-1,7-2,16-8,0-1,-1-2,0-1,-2-2,6-5,-19 14,0 0,-1-2,0 0,-1-1,0 0,-1-1,-1-1,0 0,-1-1,-1 0,-1-1,0 0,-1 0,-1-1,-1-1,2-11,-9 20,-1 0,-1 0,1 0,-2 0,0 1,0 0,-1-1,0 1,-1 0,0 1,0-1,-1 1,0 0,-1 0,0 1,-1 0,1 0,-1 1,-1 0,1 0,-1 1,-1 0,1 1,-1 0,-3-1,-7-1,0 0,0 2,-1 0,1 1,-1 2,0 0,0 1,0 1,0 1,0 0,0 2,0 1,1 0,-1 2,1 0,0 1,-1 2,-22 7</inkml:trace>
  <inkml:trace contextRef="#ctx0" brushRef="#br0" timeOffset="4333.846">3783 958,'93'-22,"0"-3,-1-5,54-26,-142 54,-2 0,1 1,-1-1,1 0,0 1,-1-1,1 1,0 0,0 0,0 0,0 0,0 0,0 1,0 0,0-1,0 1,0 0,0 0,0 1,0-1,0 1,0-1,0 1,0 0,0 0,0 0,-1 0,1 1,0-1,-1 1,1 0,-1 0,1 0,-1 0,2 2,1 3,-2-2,0 0,0-1,0 1,1-1,-1 0,1 0,0 0,0-1,1 0,-1 1,1-1,-1-1,1 1,0-1,0 1,0-2,0 1,1 0,3 0,131 0,-116-3</inkml:trace>
  <inkml:trace contextRef="#ctx0" brushRef="#br0" timeOffset="5000.867">4827 817,'-42'48,"2"1,3 3,1 1,-4 15,28-43,12-24,0-1,1 1,-1-1,0 1,1-1,-1 0,1 1,-1-1,1 1,-1-1,1 0,-1 1,1-1,-1 0,1 0,0 0,-1 1,1-1,-1 0,1 0,0 0,-1 0,1 0,-1 0,1 0,0 0,-1 0,1 0,-1 0,1-1,0 1,-1 0,1 0,-1-1,1 1,-1 0,1 0,-1-1,1 1,-1-1,1 1,-1 0,1-1,-1 1,0-1,1 1,-1-1,0 1,1-1,-1 0,0 1,0-1,0 1,1-1,-1 0,0 1,0-1,0 1,0-1,0 0,0 0,172-196,-162 183,53-47,-62 103,-2-40,0 0,0 0,0 0,1-1,-1 1,1 0,-1 0,1 0,0 0,0 0,0 0,0 0,0 0,0 0,0 0,1 0,-1 0,1 0,-1 0,1-1,0 1,0 0,0 0,0-1,0 1,0 0,0-1,0 1,1-1,-1 0,1 1,-1-1,1 0,-1 0,1 0,0 0,0 0,-1 0,1 0,0-1,0 1,0-1,0 1,0-1,0 0,0 0,0 1,0-1,0-1,0 1,0 0,10-5,-1 0,1 0,-1-1,0 0,-1-1,0-1,0 0,0 0,6-7,58-42,-73 56,0 1,0-1,-1 0,1 1,0-1,0 1,0 0,0-1,0 1,0 0,0-1,0 1,0 0,0 0,0 0,0 0,0 0,0 0,0 0,0 0,0 0,0 1,0-1,0 0,0 1,-1-1,1 0,0 1,0-1,0 1,0 0,-1-1,1 1,0 0,0-1,-1 1,1 0,0 0,-1-1,1 1,-1 0,1 0,-1 0,0 0,1 0,-1 0,0 0,0 0,0 0,1 0,-1 0,0 0,0 0,0 0,-1 0,1 0,0 1,-6 59,5-56,0-3,-1 1,1 0,1 0,-1 0,0-1,1 1,-1 0,1 0,0 0,0 0,0 0,0 0,1 0,-1 0,1 0,-1 0,1-1,0 1,0 0,1 0,-1-1,0 1,1-1,0 1,0-1,0 1,7-1</inkml:trace>
  <inkml:trace contextRef="#ctx0" brushRef="#br0" timeOffset="6352.18">4685 83,'21'-13,"1"1,0 1,0 2,1 0,0 1,1 1,0 1,19-2,32 15,-73-7,-1 0,1 1,-1-1,1 1,-1 0,1 0,-1-1,0 1,0 0,1 0,-1 0,0 0,0 0,0 0,0 1,0-1,0 0,0 1,0-1,-1 0,1 1,-1-1,1 1,-1-1,1 1,-1-1,0 1,0-1,1 1,-1-1,0 1,-1 0,1-1,0 1,0-1,-1 1,1-1,-1 1,1-1,-1 1,1-1,-1 0,0 1,0-1,-1 1,-5 9,-1 0,0-1,-1-1,0 1,0-2,-1 1,0-1,-10 5,-59 60,78-72,0 0,0 0,0 0,1 0,-1 0,0 0,1 0,-1 0,0 0,1 0,-1 0,1 0,0 1,-1-1,1 0,0 0,0 1,0-1,0 0,0 0,0 1,0-1,0 0,1 0,-1 1,0-1,1 0,-1 0,1 0,-1 1,1-1,0 0,-1 0,1 0,0 0,0 0,0 0,-1-1,1 1,0 0,0 0,0-1,1 1,-1 0,0-1,0 1,0-1,0 1,1-1,-1 0,0 0,0 1,1-1,0 0,75 7,-74-7,173-4,-152 4</inkml:trace>
  <inkml:trace contextRef="#ctx0" brushRef="#br0" timeOffset="7124.341">621 196,'-19'24,"-6"17,1 7,4 0,11-3,7-5,3-4,2-4,5-2,2-1,3-6,0-2,-3-5</inkml:trace>
  <inkml:trace contextRef="#ctx0" brushRef="#br0" timeOffset="7391.863">0 846,'39'-5,"31"-6,14-2,-3 2,-5-2,-11 1,-7 2,-9 3,-7 3,-7 2,-4 2,-2 0,-7-4,-2-2,1 0,-4 2</inkml:trace>
  <inkml:trace contextRef="#ctx0" brushRef="#br0" timeOffset="7818.685">199 1014,'27'7,"2"-1,-1-2,0-1,1-1,0-1,-1-1,1-2,-1-1,1-1,1-2,-29 5,1 0,0 0,0 0,0 0,0 1,0-1,0 1,0-1,0 1,0 0,0 0,0 0,0 0,0 0,0 0,0 0,0 1,0-1,0 1,0 0,0-1,0 1,0 0,0 0,0 0,-1 1,1-1,0 0,-1 0,1 1,-1-1,0 1,1 0,-1-1,0 1,0 0,0 0,0-1,0 1,-1 0,1 0,0 0,-1 0,1 0,-1 0,0 0,0 1,0-1,0 0,0 2,-4 4,0 0,-1 0,1 0,-1 0,-1-1,0 1,0-1,0-1,-1 1,0-1,0 0,0-1,-1 0,-3 1,-7 8,-231 166,247-179,-47 49,48-49,0 0,0 0,1 0,-1 0,0 0,1 0,-1 0,1 0,-1 0,1 0,0 1,0-1,-1 0,1 0,0 0,0 1,0-1,0 0,0 0,0 0,0 1,1-1,-1 0,0 0,1 0,-1 0,1 0,-1 0,1 0,0 0,-1 0,1 0,0 0,-1 0,1 0,0 0,0 0,0-1,0 1,0 0,0-1,0 1,0-1,0 1,0-1,1 1,-1-1,0 0,0 0,0 1,0-1,1 0,-1 0,21 4,1-2,-1 0,0-1,0-1,1-1,16-4,156-50,-163 43,-8 3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50.43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81,'5'-7,"0"1,0 0,1 0,0 0,0 1,0 0,1 0,-1 0,1 1,0 0,1 1,-1-1,1 1,-1 1,1-1,0 1,0 1,0-1,0 1,0 1,0 0,1 0,-1 0,0 1,0 0,0 1,0 0,0 0,-1 1,4 1,248 60,-101-41,152 2,364-3,477 6,-169 6,666-13,-304-3,-564 11,-717-25,-44 2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55.669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2 455,'0'-2,"-1"-1,1 1,-1 0,1 0,0 0,0-1,0 1,1 0,-1 0,0 0,1 0,-1-1,1 1,0 0,0 0,0 0,0 0,0 0,0 1,0-1,1 0,-1 0,1 1,-1-1,1 1,-1-1,1 1,0 0,0 0,0 0,0 0,0 0,0 0,0 0,0 0,0 1,0-1,0 1,1 0,-1 0,0 0,0 0,0 0,2 0,313 7,-179-13,-1-6,24-9,42-5,503-40,320 26,121-5,99-39,-224 72,-607 3,-314 12,299-6,112-61,-478 58,0 3,0 0,0 2,0 2,0 1,0 1,17 5,14 9,94 12,13-84,137 54,30 1,-142 28,-96-17,-83-5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01.71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1 255,'226'-28,"-5"16,193-6,-49-27,-107 11,1 12,12 10,653 13,-352-27,215 13,147-4,-723 17,212-29,-454 33,1 2,0 0,0 2,1 2,0 0,0 2,-7 5,4-1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254 943,'325'5,"-249"12,-75-16,0-1,0 1,0 0,0-1,0 1,0 0,0 0,0 0,0 0,-1 0,1 0,0 0,-1 0,1 0,-1 0,1 0,-1 0,0 0,1 0,-1 1,0-1,0 0,1 0,-1 0,0 1,0-1,-1 0,1 0,0 0,0 0,-1 1,1-1,0 0,-1 0,1 0,-1 0,1 0,-1 0,0 0,1 0,-1 0,-1 1,-35 42,35-43,-193 142,189-137,-3 1,0 1,1 0,0 0,1 0,-1 1,2 1,-1-1,1 1,0 2,5-11,1 1,0-1,-1 0,1 1,0-1,-1 0,1 1,0-1,0 0,0 1,0-1,1 0,-1 1,0-1,1 0,-1 1,0-1,1 0,0 1,-1-1,1 0,0 0,-1 0,1 0,0 0,0 0,0 0,0 0,0 0,0 0,0 0,0 0,1-1,-1 1,0-1,0 1,1-1,-1 1,0-1,1 1,-1-1,0 0,1 0,64 6,-61-6,29-1,1-2,-1-1,-1-2,1-1,-1-2,0-1,22-11,-31 11</inkml:trace>
  <inkml:trace contextRef="#ctx0" brushRef="#br0" timeOffset="-602.884">367 266,'-4'28,"-3"25,6 8,3-3,0-5,1-7,4-7,1-5,0-3,-3-3,4-6,-1-1,-1-5</inkml:trace>
  <inkml:trace contextRef="#ctx0" brushRef="#br0" timeOffset="-355.013">0 802,'44'-10,"37"-7,16-2,0-1,-7 1,-13 5,-11 5,-12 3,-9 4,-9 1,-5 1,-8 1</inkml:trace>
  <inkml:trace contextRef="#ctx0" brushRef="#br0" timeOffset="24870.391">1327 576,'-66'213,"-72"168,121-323,32-68,111-217,34-79,-115 217,-44 89,1 1,-1 0,0-1,0 1,0 0,0 0,0 0,0 0,-1 0,1 0,0 0,0 0,-1 0,1 0,0 0,-1 0,1 1,-1-1,0 0,1 0,-1 1,0-1,0 0,0 1,0-1,0 0,0 0,0 1,0-1,0 0,-1 1,1-1,1 368,-1-366,1-1,-1 0,1 1,-1-1,1 1,0-1,0 0,0 0,0 0,0 1,1-1,-1 0,1 0,-1-1,1 1,0 0,0 0,-1-1,1 1,0-1,1 0,-1 0,0 1,0-1,0-1,1 1,-1 0,0 0,1-1,-1 0,1 1,-1-1,1 0,-1 0,1 0,-1 0,0-1,1 1,-1-1,1 1,-1-1,0 0,0 0,1 0,-1 0,0-1,0 1,0 0,0-1,0 1,0-1,-1 0,1 0,0 0,0-2,99-134,41-90,-127 208,-8 28,-6 42,-1-41,-2 257,24-155,-21-109,-1 1,1-1,-1 1,1-1,0 0,0 1,0-1,0 0,0 0,0 0,1 0,-1 0,1 0,0 0,-1 0,1-1,0 1,0 0,0-1,0 0,0 1,0-1,1 0,9 0</inkml:trace>
  <inkml:trace contextRef="#ctx0" brushRef="#br0" timeOffset="25119.246">2343 576,'-5'43,"-1"29,-5 7,0-6,1-4,3-11,2-9,3-9,0-6,7-4,2-3,-1 0,0-1,-2-4</inkml:trace>
  <inkml:trace contextRef="#ctx0" brushRef="#br0" timeOffset="25559.058">2146 632,'19'-20,"2"1,0 0,2 2,-1 0,2 1,0 2,1 0,1 2,0 1,0 1,1 1,0 1,3 1,-20 4,-1 1,0 0,1 1,-1 0,1 0,0 1,-1 0,1 0,-1 1,1 1,-1 0,1 0,-1 1,0 0,0 0,0 1,0 0,-1 1,0 0,0 0,0 1,0 0,-1 0,0 1,5 5,-10-8,-1 0,1-1,-1 1,0 0,0 0,0-1,0 1,-1 0,1 0,-1 0,0 0,0 0,0 0,-1 0,0 0,1 0,-2 0,1 0,0-1,-1 1,1 0,-1-1,0 1,-1 1,-61 80,62-83,-182 175,182-175,-1-1,1 1,0 0,0 0,0 1,0-1,0 0,1 1,-1-1,1 1,-1-1,1 1,0-1,0 1,0 0,1 0,-1 0,0 0,1-1,0 1,0 0,0 0,0 0,0 0,0 0,1 0,0 0,-1-1,1 1,0 0,0 0,1-1,-1 1,1-1,-1 1,1-1,0 1,-1-1,1 0,1 0,-1 0,0 0,0 0,1-1,132 124,-90-102,-31-24</inkml:trace>
  <inkml:trace contextRef="#ctx0" brushRef="#br0" timeOffset="26055.287">2936 322,'10'-5,"0"1,1 0,0 1,0 0,0 0,0 1,0 1,0 0,0 0,0 1,1 1,-1 0,8 1,-18-1,1-1,-1 0,0 1,1-1,-1 1,0-1,0 1,1 0,-1-1,0 1,0 0,0 0,0 0,0 0,0 0,0 0,0 0,0 0,-1 0,1 0,0 1,-1-1,1 0,-1 1,1-1,-1 0,0 1,1-1,-1 0,0 1,0-1,0 0,0 1,0-1,0 1,0-1,-1 0,1 1,-1-1,1 0,-1 1,0 0,-34 52,30-48,-2 2,-38 60,44-67,0 1,0 0,0-1,1 1,-1 0,0-1,1 1,0 0,-1 0,1-1,0 1,0 0,0 0,0 0,0-1,0 1,1 0,-1 0,1-1,-1 1,1 0,-1-1,1 1,0 0,0-1,0 1,0-1,0 1,0-1,0 0,1 1,-1-1,0 0,1 0,-1 0,1 0,-1 0,1 0,0 0,-1-1,12 3,-1-1,1-1,0 0,0-1,0 0,-1-1,1-1,0 0,-1 0,1-1,-1-1,0 0,0-1,7-3,3-1,-4 1</inkml:trace>
  <inkml:trace contextRef="#ctx0" brushRef="#br0" timeOffset="26927.574">3020 1169,'56'-28,"36"-16,-2-5,-2-3,47-38,-110 71,-1 2,0-1,-1 0,-1-2,0-1,-2 0,0-1,-2-2,0 0,10-19,-27 41,0 1,-1 0,1-1,0 1,0-1,-1 1,1-1,0 0,-1 1,0-1,1 0,-1 1,0-1,0 0,0 1,0-1,0 0,0 1,0-1,-1 0,1 1,-1-1,1 1,-1-1,0 1,1-1,-1 1,0-1,0 1,0-1,0 1,0 0,0 0,-1 0,1-1,0 1,-1 0,1 1,-1-1,1 0,-1 0,1 1,-1-1,1 0,-1 1,0 0,1-1,-1 1,0 0,1 0,-1 0,0 0,1 0,-1 0,0 0,1 1,-1-1,1 1,-1-1,0 1,1 0,-1 0,-14 6,1 1,0 0,0 1,1 1,1 0,-1 1,2 1,-1 0,2 0,0 1,0 1,0 2,4-9,0 2,0-1,1 1,0 0,0 0,1 0,1 1,-1 0,2 0,-1 0,1 0,1 1,0-1,0 1,1-1,1 1,-1 0,2-1,0 1,0 0,1-1,0 1,0-1,1 1,4-5,-1-1,0 1,1-1,0 0,0-1,1 0,-1 0,1-1,0 1,0-2,0 1,0-1,1 0,-1-1,1 0,3 0,-8-1,17 1,-1-1,1-1,0-1,-1-1,1 0,-1-2,0 0,0-2,-1 0,0-1,0 0,-1-2,0-1,9-6,-6 5,-1-1,0-1,-1 0,-1-1,0-1,-1-1,-1-1,0 0,5-9,-20 26,1-1,-1 1,0 0,0 0,0-1,0 1,0 0,0-1,0 1,0-1,-1 1,1-1,0 1,-1-1,1 0,-1 1,0-1,0 0,1 1,-1-1,0 0,0 0,-1 1,1-1,0 0,0 1,-1-1,1 1,-1-1,0 0,1 1,-1-1,0 1,0-1,0 1,0 0,0-1,0 1,0 0,-1 0,1 0,0 0,-1 0,1 0,-1 0,1 0,-1 0,1 1,-1-1,1 1,-1-1,0 1,1 0,-3-1,-4 5,0 1,-1 0,1 0,1 1,-1 0,1 0,0 1,1 0,-1 0,1 1,1-1,-1 1,2 1,-1-1,1 0,0 1,0 2,2-8,1 0,-1 0,1 1,0-1,0 0,0 1,0-1,1 0,-1 1,1-1,0 1,0-1,0 1,0-1,1 0,-1 1,1-1,0 1,0-1,0 0,1 0,-1 0,1 0,0 0,-1 0,2 0,-1 0,0 0,0-1,1 0,-1 1,1-1,0 0,0 0,0 0,0 0,0-1,0 1,0-1,0 0,1 0,-1 0,0 0,1-1,2 1,15 1,-1 0,1-2,0 0,-1-1,1-1,0-1,-1-1,0-1,0-1,0 0,-1-2,0 0,0-1,-1-1,1-1,21-15,-2-1,0-2,-2-1,-2-3,0 0,1-6,-32 36,0 1,1-1,-1 0,0 0,-1-1,1 1,-1-1,1 1,-1-1,0 0,0 0,-1 1,1-2,-1 1,0 0,0 0,0 0,-1 0,1-1,-1 1,0 0,0 0,0-1,-1-1,-3 5,1 1,-1-1,1 1,-1 0,1 0,0 0,-1 0,1 1,-1-1,1 1,-1 0,1 0,0 0,0 1,0-1,-1 1,1 0,0-1,1 1,-1 1,0-1,1 0,-1 1,1-1,0 1,0 0,-1 1,-4 2,1 1,-1 0,2 0,-1 0,1 1,0 0,0 0,1 0,0 1,1-1,0 1,0 0,1 0,0 0,0 0,1 0,1 1,-1-1,1 0,1 0,0 1,0-1,1 0,0 0,1 1,2-5,0-1,0 1,0-1,1-1,0 1,0-1,0 0,0 0,0-1,1 1,-1-1,1-1,-1 1,1-1,0 0,-1-1,1 0,0 0,0 0,-1-1,1 0,0 0,-1-1,1 0,-1 0,0 0,1-1,-1 0,2-1,20-9,-3 1</inkml:trace>
  <inkml:trace contextRef="#ctx0" brushRef="#br0" timeOffset="27305.986">4629 238,'176'-17,"-174"17,0 0,0-1,0 1,0 0,0 0,0 0,0 1,0-1,-1 0,1 1,0-1,0 1,0 0,0-1,-1 1,1 0,0 0,-1 0,1 0,-1 1,1-1,-1 0,0 1,1-1,-1 0,0 1,0 0,0-1,0 1,0 0,0-1,-1 1,1 0,0 0,-1 0,0 0,1 0,-1 0,0-1,0 1,0 0,0 0,0 0,0 0,-1 0,1 0,-1 0,-35 42,32-42,1 1,0-1,0 1,0 0,0 0,0 0,1 0,-1 0,1 1,0-1,0 1,0-1,0 1,1 0,0 0,-1 0,1 0,1 0,-1 0,1 0,-1 0,1 2,3-2,-1-1,1 0,0-1,0 1,0 0,0-1,0 1,0-1,1 0,-1 0,1-1,0 1,-1-1,1 1,0-1,0-1,0 1,0 0,0-1,0 0,0 0,0 0,0 0,0-1,3 0,-1 1,52-1,-32 0</inkml:trace>
  <inkml:trace contextRef="#ctx0" brushRef="#br0" timeOffset="27757.062">5448 406,'-26'23,"1"0,1 2,1 1,1 0,2 2,0 0,2 2,1 0,2 0,1 2,-9 27,20-50,1 0,0 0,0 1,1-1,0 0,1 1,0-1,0 0,1 0,0 1,1-1,0 0,0 0,1 0,0 0,0-1,1 1,1-1,-1 0,1 0,1 0,-1-1,1 0,1 0,-1 0,1-1,0 0,0 0,1-1,8 5,-3-2,0-1,1-1,-1 0,2-1,-1 0,0-1,1-1,0 0,-1-1,1-1,0 0,0-1,0 0,0-2,0 0,0 0,0-1,-1-1,0 0,1-1,-2-1,1 0,-1-1,0 0,0-1,9-8,-6 5,0 0,0-1,-1-1,-1 0,0-1,-1-1,0 0,-2-1,1 0,-2 0,0-1,-1-1,-1 0,-1 0,0-1,-1 1,-1-1,0-6,-6 15,1 0,-1 0,-1 0,0 0,-1 0,1 0,-2 1,1-1,-2 1,1 0,-1 0,0 1,-1-1,0 1,0 0,-1 1,0 0,0 0,-1 0,0 1,0 0,-1 0,1 1,-1 0,0 1,-1 0,1 0,-1 1,1 0,-1 1,0 0,0 0,0 1,0 1,0-1,-3 2,-8 0,0 1,0 1,1 1,-1 0,1 2,0 0,1 2,-18 8,-5 5</inkml:trace>
  <inkml:trace contextRef="#ctx0" brushRef="#br0" timeOffset="28038.628">5081 886,'407'-166,"-396"161,59-19,-68 23,0 1,0-1,-1 1,1 0,0 0,0 0,0 0,-1 0,1 0,0 0,0 1,-1-1,1 0,0 1,0 0,-1-1,1 1,-1 0,1 0,0 0,-1 0,0 0,1 0,-1 0,0 0,1 1,-1-1,0 1,0-1,0 1,0-1,0 1,-1-1,1 1,0 0,17 106,-16-102,1-1,0 1,0 0,0-1,1 0,0 0,0 0,0 0,1 0,-1-1,1 0,0 0,0 0,1-1,-1 1,1-1,0-1,-1 1,1-1,1 0,-1 0,0-1,0 0,1 0,-1 0,0-1,1 0,-1 0,0 0,1-1,-1 0,4-1,99-28,-91 21</inkml:trace>
  <inkml:trace contextRef="#ctx0" brushRef="#br0" timeOffset="28739.997">6210 886,'-125'154,"120"-141,11-15,17-19,13-23,-23 26,0 0,2 2,0-1,0 2,2 0,0 1,0 1,1 0,1 1,6-2,-25 14,1-1,0 0,0 1,0-1,0 1,0-1,0 1,0 0,0-1,0 1,0 0,0 0,0-1,0 1,0 0,0 0,0 0,0 0,0 1,0-1,0 0,0 0,0 1,0-1,0 0,0 1,0-1,0 1,0-1,0 1,0 0,0-1,-1 1,1 0,0 0,-1-1,1 1,0 0,-1 0,1 0,-1 0,1 0,-1 0,1 0,-1 0,0 0,0 0,1 0,-1 0,0 0,0 0,0 0,0 0,0 0,0 0,-1 0,1 1,-1-1,0 1,0-1,1 1,-1-1,1 1,0-1,-1 1,1 0,0-1,0 1,0 0,0-1,0 1,0-1,1 1,-1 0,0-1,1 1,-1-1,1 1,0-1,-1 1,1-1,0 1,0-1,0 0,0 1,0-1,0 0,0 0,1 0,-1 0,0 0,1 0,-1 0,1 0,-1-1,1 1,-1-1,1 1,-1-1,1 1,-1-1,1 0,0 0,-1 0,1 0,0 0,-1 0,1 0,-1 0,1-1,0 1,-1 0,1-1,143-83,-144 84,0-1,0 1,0-1,1 1,-1 0,0 0,0-1,1 1,-1 0,0 0,1 0,-1 0,0 0,1 1,-1-1,0 0,0 1,1-1,-1 1,0-1,0 1,0-1,0 1,0 0,0 0,1-1,-2 1,1 0,0 0,0 0,0 0,0 0,-1 0,1 0,0 1,-1-1,1 0,-1 0,1 1,8 60,-4-25,-5-36,1 0,-1 1,0-1,1 1,0-1,-1 0,1 1,0-1,0 0,-1 0,1 1,0-1,0 0,0 0,1 0,-1 0,0 0,0-1,1 1,-1 0,0 0,1-1,-1 1,0-1,1 1,-1-1,1 0,-1 0,1 1,-1-1,2 0,11-2</inkml:trace>
  <inkml:trace contextRef="#ctx0" brushRef="#br0" timeOffset="29226.025">6210 40,'8'-5,"0"0,0 0,1 1,0 0,0 1,0 0,1 0,-1 1,1 0,-1 0,1 1,0 1,-1-1,1 2,0-1,-1 1,1 1,8 2,-15-3,0 1,0 0,0 0,0 0,-1 0,1 0,0 1,-1-1,0 1,1 0,-1-1,0 1,-1 0,1 0,0 0,-1 1,0-1,1 0,-1 1,-1-1,1 0,0 1,-1-1,0 1,0-1,0 1,0-1,0 1,-1-1,0 1,1-1,-1 0,0 1,-1-1,1 0,-1 0,1 0,-1 0,-1 1,-7 74,13-75,0 1,0-1,1 1,-1-1,1 0,0-1,0 1,0 0,0-1,0 0,0 0,1 0,-1-1,0 0,1 1,0-1,-1-1,1 1,0-1,-1 0,1 0,0 0,-1 0,1-1,0 0,3-1,5 1,45-1,-33 1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19.59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0 339,'314'-1,"-118"-27,-27 17,-103 1,-1 3,1 3,0 3,32 4,20-1,192-3,-76-25,42 14,119-17,-287 15,126-16,1 10,9 10,140 11,-66-29,503 28,-467-28,58-1,63 29,-163-29,-89 19,-204 6,-1-1,1 2,0 1,1 0,-1 2,0 0,0 1,0 0,0 2,6 2,70 12,-72-16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7,'-6'-7,"6"7,3 16,0 478,14-231,-17-157,0-107,0 1,0 0,0 0,0-1,1 1,-1 0,0-1,0 1,0 0,0 0,0-1,1 1,-1 0,0 0,0 0,1-1,-1 1,0 0,0 0,1 0,-1-1,0 1,0 0,1 0,-1 0,0 0,1 0,-1 0,0 0,0 0,1 0,-1 0,0 0,1 0,-1 0,0 0,1 0,-1 0,0 0,0 0,1 0,-1 0,0 1,1-1,-1 0,0 0,0 0,0 1,1-1,-1 0,0 0,0 0,1 1,16-38,-15 32,13-27,1-8,2 1,2 0,2 2,1 1,1 0,15-14,-38 49,0-1,0 0,0 1,0-1,0 1,1 0,-1-1,0 1,1 0,-1 0,1 0,0 0,-1 0,1 0,0 0,-1 0,1 1,0-1,0 1,0-1,-1 1,1 0,0 0,0-1,0 1,0 1,0-1,0 0,-1 0,1 1,0-1,0 1,0 0,-1-1,1 1,0 0,-1 0,1 0,-1 0,1 0,-1 0,1 1,-1-1,0 0,0 1,1-1,-1 2,7 14,-1 0,-1 0,0 0,-2 1,0 0,-1 0,0 0,-2 1,0-1,-1 0,-1 1,-3 12,5 85,-2-114,1 0,0-1,0 1,0 0,0-1,1 1,-1 0,0-1,1 1,-1 0,1-1,0 1,0-1,-1 1,1-1,0 1,0-1,0 0,0 1,1-1,-1 0,0 0,0 0,1 0,-1 0,1 0,-1 0,1 0,-1 0,1-1,-1 1,1-1,0 1,-1-1,1 0,0 0,0 1,-1-1,1 0,0-1,-1 1,1 0,0 0,-1-1,1 1,0-1,0 0,19-8</inkml:trace>
  <inkml:trace contextRef="#ctx0" brushRef="#br0" timeOffset="852.379">910 516,'-44'25,"1"2,1 3,2 0,-24 26,-3 33,66-86,-1 0,1-1,-1 1,1 0,0-1,0 1,1 0,-1 0,0 0,1 0,0 0,0 0,0 0,0 0,0 0,0 0,1 0,0 0,-1 0,1-1,0 1,0 0,1 0,-1-1,1 1,-1 0,1-1,0 0,0 1,0-1,0 0,0 0,0 0,2 1,-1-1,1-1,-1 1,0 0,1-1,-1 0,1 0,-1 0,1 0,0-1,-1 0,1 1,0-1,-1 0,1-1,0 1,-1-1,1 0,-1 1,1-1,-1-1,1 1,-1-1,0 1,1-1,-1 0,0 0,0 0,0-1,0 0,75-82,89-175,-140 216,-26 88,-3-25,-3 18,2 1,1-1,2 1,2-1,4 17,-6-49,0-1,0 0,1 1,-1-1,1 1,0-1,1 0,-1 0,1 0,0 0,0 0,0 0,0 0,1 0,-1-1,1 1,0-1,0 0,0 0,1 0,-1 0,1-1,-1 1,1-1,0 0,0 0,0 0,0-1,0 1,1-1,-1 0,0 0,1-1,-1 1,1-1,-1 0,0 0,1-1,-1 1,4-1,-1-5,0-1,0 1,0-1,-1 0,0-1,-1 1,0-1,0 0,0 0,-1-1,0 0,-1 1,0-1,0 0,1-10,62-171,-47 164,-18 26,-1 0,1 0,-1-1,1 1,-1 0,1 0,-1 0,1 0,-1 0,1 0,-1 0,1 0,-1 0,1 0,-1 0,1 1,-1-1,1 0,-1 0,1 0,-1 1,1-1,-1 0,0 1,1-1,-1 0,1 1,-1-1,0 0,1 1,-1-1,0 1,0-1,1 0,-1 1,0-1,0 1,0-1,1 1,-1-1,0 1,0-1,0 1,0-1,0 1,0-1,0 1,0 0,0-1,0 1,0-1,-1 1,1-1,0 1,13 140,-9-121,0-1,2 1,0-1,1 0,1-1,0 0,2 0,0 0,5 4,-14-20,0-1,-1 1,1-1,0 1,0-1,0 0,0 0,0 1,0-1,0 0,1 0,-1 0,0 0,1 0,-1 0,0-1,1 1,-1 0,1-1,-1 1,1-1,0 0,-1 1,1-1,-1 0,1 0,0 0,-1 0,1 0,-1 0,1-1,0 1,-1 0,1-1,-1 1,1-1,-1 0,1 1,-1-1,0 0,1 0,-1 0,0 0,0 0,1 0,-1 0,0-1,0 1,0 0,-1-1,2 0,60-165,-47 113,5-54,-20 108</inkml:trace>
  <inkml:trace contextRef="#ctx0" brushRef="#br0" timeOffset="1198.351">1898 713,'18'-17,"0"-1,-2 0,1-2,-2 1,-1-2,-1 0,0-1,-2 0,0-1,6-21,-16 41,-1 0,0 0,1-1,-1 1,0-1,0 1,-1 0,1-1,-1 1,0 0,1 0,-1-1,-1 1,1 0,0 0,-1 0,0 0,0 0,0 1,0-1,0 0,0 1,0 0,-1-1,0 1,1 0,-1 0,0 1,0-1,0 0,0 1,0 0,0 0,0 0,-1 0,1 0,0 0,-1 1,1 0,0 0,-1 0,1 0,0 0,-1 1,1-1,0 1,-1 0,1 0,0 0,0 1,0-1,0 1,-1 0,-10 4,1 2,-1 0,1 0,0 1,1 1,0 0,1 1,0 0,1 1,0 0,0 0,1 1,1 0,1 1,0 0,0 0,1 0,1 1,1 0,0 0,0 1,1 4,2-13,1 1,-1 0,1-1,1 1,-1 0,1-1,0 1,1-1,0 0,0 1,1-1,0 0,0 0,1 0,-1-1,2 1,-1-1,1 0,-1 0,2 0,-1-1,1 0,-1 0,2 0,-1-1,0 0,1 0,0 0,0-1,0 0,0 0,0-1,0 0,3 0,16 3,0-1,0-1,0-2,0 0,0-2,0-1,0-1,-1-1,1-1,-1-2,0 0,12-6,6-2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25.6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2067,'14'-33,"20"-60,13-27,3-9,-1-1,-1 2,-2 4,0-1,2-3,2 0,2-1,2 2,2-2,-5 2,0 4,-5 8,-5 14,-10 24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26.6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1782,'10'-39,"17"-41,9-16,3-7,0 0,3 3,-1 4,2-1,3-2,9-5,4-3,2-3,4-6,2-4,3 1,-5 5,-9 13,-14 24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33.7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1887,'0'-3,"37"-128,6 2,34-66,199-388,60-90,-272 545,-41 83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34.6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2306,'129'-282,"11"5,54-64,-134 237,-21 38,601-1096,-602 1088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42.7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2131,'82'-252,"25"-32,-96 257,247-572,93-243,-321 771,-8 16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43.8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0 716,'0'-20,"5"-15,6-7,2-1,3 2,3-1,4 1,3-2,1-3,2-3,4-4,2-1,0-2,4-1,-5 5,-9 11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5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2134,'135'-160,"6"6,103-81,540-429,-340 301,143-146,-534 460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54.1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2533,'158'-261,"-59"118,7 4,19-9,225-235,218-172,-514 504,309-288,36-1,-236 212,-106 82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7:5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311 342,'-1'-2,"1"1,0 0,0-1,0 1,0 0,0-1,1 1,-1 0,0 0,1-1,-1 1,0 0,1 0,0 0,-1-1,1 1,0 0,-1 0,1 0,0 0,0 0,0 0,0 0,0 1,0-1,0 0,0 0,0 1,1-1,0 0,23-13,2 0,0 2,0 1,1 1,0 1,6 0,4-2,-31 8,0 0,1 1,-1 0,0 0,1 1,0 0,-1 0,1 0,0 1,0 1,-1-1,1 1,-1 0,1 1,-1 0,1 0,2 2,-9-3,1 0,-1 1,0-1,1 1,-1 0,0-1,0 1,0 0,0 0,0 0,0-1,-1 1,1 0,0 0,-1 0,0 0,1 0,-1 1,0-1,0 0,0 0,0 0,-1 0,1 0,-1 0,1 0,-1 0,0 0,1 0,-1-1,0 1,-1 2,-38 58,-262 253,298-312,-1 1,1 0,0 0,0 0,1 1,-1-1,1 1,0 0,0 0,1 0,0 0,-1 0,2 1,-1-1,0 1,1-1,0 1,1 0,-1-1,1 1,0 0,1-1,-1 1,1 0,0-1,0 1,1-1,0 1,0-1,0 0,0 0,1 0,0 0,0 0,9 3,0-1,0-1,1 0,0 0,0-1,0-1,1 0,0-1,-1-1,1 0,0-1,0 0,0-1,0 0,0-2,0 1,13-5,-11 4,0-1,0 0,0-1,-1-1,0-1,0 0,0-1,13-8,-9 2</inkml:trace>
  <inkml:trace contextRef="#ctx0" brushRef="#br0" timeOffset="4916.26">1101 652,'43'0,"43"-5,17-6,0-2,-13 2,-16 3,-22 2</inkml:trace>
  <inkml:trace contextRef="#ctx0" brushRef="#br0" timeOffset="598.08">1072 455,'18'-24,"69"-63,-86 87,0-1,1 1,-1 0,0-1,1 1,-1 0,0 0,1-1,-1 1,0 0,1 1,-1-1,1 0,-1 0,0 0,1 1,-1-1,0 1,0-1,1 1,-1-1,0 1,0 0,0 0,0 0,0-1,0 1,0 0,0 0,0 0,0 1,0-1,-1 0,1 0,0 0,-1 0,1 1,-1-1,1 0,-1 1,0-1,0 0,1 1,-1-1,0 1,14 24,-12-25,0 1,0 0,0-1,0 1,0-1,0 0,0 0,1 0,-1 0,1 0,-1 0,0-1,1 1,-1-1,1 0,-1 1,1-1,-1 0,1-1,-1 1,1 0,-1-1,1 1,-1-1,1 0,-1 0,0 0,1 0,-1 0,0 0,0-1,0 1,0-1,0 0,66-63,8-70,-71 128</inkml:trace>
  <inkml:trace contextRef="#ctx0" brushRef="#br0" timeOffset="4520.985">1778 285,'-4'1,"0"-1,0 1,0 0,-1 0,1 1,0 0,0-1,1 1,-1 0,0 1,1-1,-1 1,1-1,0 1,0 0,0 0,0 1,0-1,1 1,0-1,-1 1,1 0,0-1,1 1,-1 0,1 1,0-1,0 0,0 0,0 0,1 1,0-1,0 0,0 0,0 1,1-1,0 0,-1 0,1 1,2 3,-2-6,0 1,1-1,-1 1,1-1,-1 1,1-1,0 0,0 0,0 0,0 0,0 0,1 0,-1-1,0 1,1-1,-1 1,1-1,0 0,-1 0,1 0,0-1,0 1,-1 0,1-1,0 0,0 0,0 0,0 0,0 0,-1-1,3 1,84-34,-77 25,-1 0,0-1,0 0,0-1,-2 0,1-1,-1 0,-1 0,0-1,-1 0,0 0,-1-1,-1 0,0 0,-1-1,0 1,-2-1,1 1,-2-1,0 0,0-2,0 13,0-1,0 0,0 1,0-1,-1 0,0 0,0 1,0-1,-1 0,1 0,-1 1,0-1,-1 1,1-1,-1 1,0-1,0 1,0 0,0 0,-1 0,0 0,0 0,0 1,0-1,0 1,-1 0,0 0,1 0,-1 0,0 0,0 1,-1 0,1 0,0 0,-1 1,1-1,-1 1,-3 0,2 1,0 0,0 1,0 0,0 0,0 1,0-1,0 1,1 1,-1-1,1 1,0 0,-1 0,1 1,1-1,-1 1,0 0,1 0,0 1,0-1,0 1,1 0,-1 0,1 0,0 1,1-1,-1 1,1 0,0-1,0 2,0 1,0 0,0 0,0 0,1 0,1 0,-1 0,1 1,0-1,1 0,0 0,1 0,-1 0,1 0,1 0,-1 0,2-1,-1 1,1-1,0 0,0 0,3 3,10 6,1-2,0 0,1-1,1-1,0-1,0-1,1 0,0-2,1 0,0-2,8 1,139 11,-145-19</inkml:trace>
  <inkml:trace contextRef="#ctx0" brushRef="#br0" timeOffset="6102.554">2878 369,'-7'29,"1"0,1 0,2 0,1 1,1 23,-1-44,1 1,1 0,0 0,0-1,1 1,0 0,0 0,1-1,1 1,-1-1,2 0,-1 1,1-1,1-1,-1 1,2-1,-1 0,1 0,0 0,1-1,-1 0,1 0,1-1,0 1,0-2,0 1,0-1,1-1,7 4,-6-8,1-1,-1 0,0 0,0-1,1-1,-1 0,0 0,-1-1,1 0,-1 0,1-1,-2-1,1 1,0-2,-1 1,0-1,-1 0,1-1,3-5,3 1,-11 9,-2 1,0 0,1 0,-1 0,1 0,-1 0,1 1,0-1,0 0,0 1,0 0,0-1,0 1,0 0,0 0,0 0,1 0,-1 0,0 1,1-1,-1 1,0-1,1 1,-1 0,1 0,-1 0,1 0,-1 0,0 1,1-1,-1 1,0 0,1-1,-1 1,0 0,1 1,20 61,-22-56,1 1,0-1,1 0,-1 0,1 0,1 0,-1 0,1-1,0 0,1 0,-1 0,3 2,-3-4,1 0,0 0,1-1,-1 1,1-1,-1 0,1-1,0 1,0-1,0 0,0-1,0 1,1-1,-1-1,0 1,1-1,-1 0,0 0,1-1,-1 0,0 0,0 0,0-1,0 0,4-2,13-5,-1-2,0-1,-1 0,0-1,18-16,-23 15,-1-1,-1 0,0 0,-1-2,-1 1,-1-2,0 0,-1 0,-1 0,-1-2,0 0,-6 16,15-30,-11 27</inkml:trace>
  <inkml:trace contextRef="#ctx0" brushRef="#br0" timeOffset="7203.804">4402 398,'-46'19,"1"2,1 2,1 1,1 3,1 1,2 2,-14 15,-8 50,59-92,1 0,0 0,0 1,0-1,0 0,1 1,-1-1,1 0,0 1,0-1,0 0,0 1,1-1,-1 1,1-1,0 0,0 0,0 0,0 1,1-1,-1 0,1 0,0-1,0 1,0 0,0-1,0 1,1-1,-1 1,1-1,0 1,8 0,-1 0,0-1,1 0,-1 0,1-1,0 0,-1-1,1 0,0-1,-1 0,1-1,-1 0,1-1,-1 0,0 0,0-1,0-1,-1 1,0-1,0-1,0 0,0 0,-1-1,2-2,42-34,-2-3,-2-1,-1-3,9-18,-49 61,7-6,-11 20,-15 31,9-27,-3 9,-22 106,28-122,0 1,0-1,0 0,1 1,-1-1,1 0,0 1,0-1,1 0,-1 0,1 0,0 0,0 0,0 0,0-1,1 1,0-1,-1 0,1 1,1-1,-1 0,0-1,1 1,-1-1,1 1,0-1,3 1,-2-1,0-1,0 0,0 0,0 0,0-1,0 1,0-1,1 0,-1-1,0 0,0 1,0-2,0 1,0 0,0-1,0 0,0 0,-1-1,1 1,-1-1,0 0,1 0,0-1,89-86,-1-31,-36 46,-54 107,-13 15,7-40,0 1,0-1,1 0,0 1,1 0,-1-1,2 1,-1 0,1 0,0 0,0-1,1 1,0 0,1-1,0 1,0 0,0-1,1 0,0 0,1 0,-1 0,1 0,1 0,3 4,-2-8,-1 0,1 0,0 0,0-1,0 0,1 0,-1 0,0-1,1 0,-1 0,1-1,-1 1,1-2,-1 1,1-1,-1 0,1 0,-1 0,0-1,1 0,-1-1,0 1,0-1,-1 0,1-1,-1 1,1-1,-1 0,0 0,-1-1,1 0,-1 1,0-2,1 1,26-34,-2-1,-2-1,-1-1,-2-1,8-25,-23 51,34-86,-33 130,-3-2,1 0,1 0,1-1,2 0,0 0,1-2,1 1,1-2,6 5,-1 1,-2 1,0 0,-2 1,-1 1,6 18,-13-31,-2 0,0 0,0 1,-2 0,0 0,-1 0,-1 0,-1 0,0 1,-1-1,-1 1,-1-1,-1 0,0 0,-2 0,0 0,0-1,-2 1,0-1,-1-1,-1 0,0 0,-2 0,1-2,-4 4,1-7,0-1,0 0,-1-1,0-1,0 0,-1 0,0-2,0 0,-1 0,0-2,0 0,-6 0,18-3,0 0,-1-1,1 1,0-1,-1 0,1 0,0-1,-1 1,1-1,0 0,0 0,0-1,0 1,0-1,0 0,0 0,0 0,1 0,-1-1,1 1,0-1,-1 0,1 0,1 0,-1-1,0 1,1-1,-1 1,1-1,0 0,1 0,-1 0,1 0,-1 0,1 0,0 0,1-1,-1 1,1 0,0 0,0-1,0 1,0 0,1-1,0 1,1-4,7-23,1 1,2 0,2 0,0 2,2 0,0 0,3 2,0 0,1 1,1 1,2 1,0 1,2 1,0 1,24-15,-19 16,0 1,0 1,2 2,0 1,0 1,2 2,-1 1,1 2,1 2,-1 0,1 3,0 1,10 1,-16 1</inkml:trace>
  <inkml:trace contextRef="#ctx0" brushRef="#br0" timeOffset="13702.984">0 1301,'252'-28,"-39"-1,378 29,-187 29,29-30,-93-26,591 26,-405 1,-156 29,250-29,-331-28,473 27,-678 1,-60 0</inkml:trace>
  <inkml:trace contextRef="#ctx0" brushRef="#br0" timeOffset="26624.875">6745 426,'-10'0,"2"0,7 0,9 0,2-5,1-6,-8-2,-8 2,-9 8,-6 4,0 6,-1 3,2 4,10 0,11-3,10-3,3-3</inkml:trace>
  <inkml:trace contextRef="#ctx0" brushRef="#br0" timeOffset="27258.108">6688 765,'5'0,"-3"0,-3 5,0-4,5-1,-4-1,-6-1,-7 6,3 1,-1 0,1 5,3-1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247 312,'55'5,"1"-3,0-1,-1-4,0-1,16-6,-54 9,-1-2,1 0,-1-1,0-1,0 0,0-1,-1-1,0 0,0-1,-1-1,0 0,0-1,-1 0,0-1,-1-1,-1 0,0 0,0-1,2-6,-10 17,-1-1,0 0,0 0,0 0,0-1,0 1,-1 0,0-1,1 1,-1 0,-1-1,1 0,0 1,-1-1,0 1,1-1,-2 0,1 1,0-1,-1 0,1 1,-1-1,0 1,0-1,-1 1,1-1,-1 1,1 0,-1 0,0 0,-1 0,1 0,0 0,-1 1,1-1,-1 1,0-1,0 1,0 0,0 0,0 0,0 1,-1-1,1 1,-1 0,-6 2,0 1,1 1,0 0,-1 0,1 1,0 0,1 0,-1 1,1 0,0 1,0 0,1 0,-1 0,1 1,1 0,-1 1,1-1,1 1,-1 1,2-1,-1 1,1-1,0 1,0 3,-104 246,-31 59,126-294,-5 12,-1 0,-3-1,0 0,-2-2,-2-1,-12 11,-111 77,93-102,55-17,-1 0,1 0,0 0,0 0,0 0,0 0,0 0,0-1,-1 1,1 0,0-1,0 1,0-1,0 1,0-1,0 0,0 1,1-1,-1 0,0 0,0 1,0-1,1 0,-1 0,0 0,1 0,-1 0,1 0,-1 0,1 0,-1 0,1 0,0 0,0-1,-1 1,1 0,0 0,0 0,0 0,0 0,1 0,-1-1,0 1,0 0,1 0,-1 0,0 0,1 0,0-1,5-9,1 0,0 0,0 0,1 1,1 1,0-1,0 1,1 1,0 0,0 0,1 1,0 0,0 1,1 0,0 1,0 0,1 0,18-8,0 1,1 1,1 2,0 1,20-2,-43 10,1 0,0 1,-1 0,1 0,0 1,-1 0,0 1,0 1,1-1,-2 1,1 1,-1 0,1 0,-1 1,5 5,100 41,-78-43,-27-6,1 0,-1-1,0 0,1 0,-1-1,1 0,-1 0,1-1,-1-1,1 1,-1-2,1 1,-1-1,0-1,1 0,2-1,3-6</inkml:trace>
  <inkml:trace contextRef="#ctx0" brushRef="#br0" timeOffset="881.597">1122 877,'15'-6,"1"0,-1-2,-1 0,1 0,-1-1,-1-1,0 0,0-1,-1 0,-1-1,1-1,-2 0,0 0,1-3,-10 14,0 1,0-1,0 0,0 0,-1 0,1 0,0 1,-1-1,1 0,-1 0,0 0,0 0,0 0,0 0,0 0,0 0,-1 0,1 0,-1 0,1 0,-1 0,1 0,-1 0,0 1,0-1,0 0,0 0,-1 1,1-1,0 1,-1-1,1 1,0 0,-1 0,0-1,1 1,-1 0,0 0,0 0,1 1,-1-1,0 0,0 1,0-1,0 1,0 0,0-1,0 1,0 0,0 0,0 0,0 1,0-1,0 0,0 1,0-1,0 1,1 0,-2 0,-14 5,1 2,0 0,0 1,0 0,1 1,1 1,0 0,0 1,1 1,-11 13,20-23,0 1,0-1,1 1,0-1,0 1,0 0,0 0,0 1,1-1,0 1,0-1,0 1,0-1,1 1,0 0,0 0,0 0,1 0,-1 0,1 0,0 0,1 0,-1 0,1 0,0-1,0 1,1 0,-1 0,1-1,0 1,0-1,1 1,-1-1,1 0,0 0,3 3,3-1,0 0,0-1,1 0,0-1,0 0,0 0,1-1,-1 0,1-1,-1 0,1-1,0 0,0-1,0 0,0 0,7-2,170-46,-137 28,-2-3,0-2,-2-3,0-1,-3-2,0-2,-2-2,-2-2,12-16,-36 36,-1 0,-1-1,0 0,-1-1,-2 0,0-1,-1-1,-1 0,0 0,-2-1,-1 1,0-2,-2 1,0 0,-2-1,0 0,-2 0,0 1,-4-16,4 33,-1-1,0 1,0 0,0 1,-1-1,0 0,0 0,0 1,0-1,-1 1,0-1,0 1,0 0,0 0,-1 1,0-1,1 1,-1-1,0 1,-1 1,1-1,-1 0,1 1,-1 0,0 0,1 0,-1 1,0 0,0 0,0 0,0 0,0 1,-1 0,1 0,0 0,0 1,0-1,0 1,0 0,0 1,0-1,0 1,1 0,-4 2,-1 5,1 0,0 0,1 1,-1-1,2 2,0-1,0 1,1 0,0 0,1 1,0-1,1 1,0 0,1 0,0 0,1 0,1 0,-1 0,2 0,0 1,0-1,3 9,25 150,-27-130,2-1,2 1,1-1,7 18,0-24,-9-27</inkml:trace>
  <inkml:trace contextRef="#ctx0" brushRef="#br0" timeOffset="1151.478">1602 397,'29'0,"33"-5,11-1,3-1,-7 2,-5 2,-10 1,-8 0,-7 2,-6 0,-4 0,-1 0,-7 1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396 128,'-11'249,"-46"127,29-276,28-99,-1-1,1 1,-1-1,1 1,-1 0,1-1,0 1,-1 0,1-1,0 1,0 0,-1-1,1 1,0 0,0-1,0 1,0 0,0-1,0 1,0 0,0 0,0-1,0 1,1 0,-1-1,0 1,0 0,1-1,-1 1,0-1,1 1,-1 0,1-1,-1 1,1-1,-1 1,1-1,-1 1,1-1,-1 1,1-1,-1 0,1 1,0-1,-1 0,1 0,0 1,-1-1,1 0,0 0,-1 0,1 0,0 0,0 0,-1 0,1 0,0 0,-1 0,1 0,0 0,-1-1,1 1,0 0,-1 0,1-1,0 1,-1 0,1-1,-1 1,1-1,11-9,0-1</inkml:trace>
  <inkml:trace contextRef="#ctx0" brushRef="#br0" timeOffset="291.078">0 552,'34'-5,"30"-6,9-2,-4 2,-7 3,-11-3,-8 2,-8 1,-4 3,-3-3,-1 0,-1 1,-4-3,-2 1,1 1,-3-2,-4 0</inkml:trace>
  <inkml:trace contextRef="#ctx0" brushRef="#br0" timeOffset="712.68">734 44,'-16'72,"2"0,4 1,1 53,7-103,-1 0,2 0,0 0,2 0,0 0,1 0,2 0,0-1,2 1,0-1,1 0,2-1,0 0,4 6,-10-23,0-1,0 1,0 0,1-1,-1 0,1 1,0-1,0-1,0 1,0-1,1 1,-1-1,1-1,-1 1,1 0,0-1,-1 0,1 0,0-1,0 1,0-1,0 0,0 0,-1-1,1 0,0 0,0 0,0 0,-1 0,1-1,-1 0,1 0,-1 0,0-1,0 0,0 1,0-1,2-3,160-103,-165 108,-1 0,1 0,0 0,0 0,-1 0,1 0,0 1,0-1,0 0,0 0,0 1,0-1,0 1,0-1,1 1,-1-1,0 1,0 0,0-1,0 1,1 0,-1 0,0 0,0 0,0 0,1 0,-1 0,0 0,0 1,0-1,1 0,-1 1,0-1,0 1,0-1,0 1,0 0,0-1,0 1,0 0,0 0,0 0,0 0,-1-1,1 1,0 0,-1 0,1 1,0-1,-1 0,1 0,-9 60,7-56,-1-1,1 0,0 1,0-1,0 1,0 0,1-1,0 1,0-1,0 1,1 0,0-1,-1 1,2-1,-1 1,0-1,2 3,7 7</inkml:trace>
  <inkml:trace contextRef="#ctx0" brushRef="#br0" timeOffset="1359.588">1496 552,'-22'21,"1"1,2 1,0 1,2 0,0 2,2 0,-3 7,17-32,-1 1,1-1,-1 1,1 0,0-1,-1 1,1 0,0 0,0 0,0 0,1 0,-1 0,0 0,1 0,0 0,-1 0,1 1,0-1,0 0,0 0,0 0,0 0,1 0,-1 1,1-1,-1 0,1 0,0 0,0 0,0 0,0 0,0-1,0 1,0 0,1 0,-1-1,1 1,-1-1,1 1,0-1,-1 0,1 0,0 0,0 0,0 0,0 0,0 0,0 0,0-1,2 1,10-5,-1-1,1-1,-1 0,0 0,-1-1,0-1,0 0,0-1,-1 0,0-1,-1 0,1-2,15-12,-16 15,-9 6,1 0,0 0,1 0,-1 1,0-1,1 1,0-1,-1 1,1 0,0 0,0 0,0 0,1 0,-1 1,0 0,0 0,1-1,-1 2,1-1,-1 0,1 1,-1 0,1-1,0 1,-1 1,1-1,-1 1,1-1,-1 1,1 0,-1 0,0 0,2 1,22 40,-26-39,0 1,0-1,1 0,-1 0,1 0,-1 0,1 0,0 0,0 0,1 0,-1-1,0 1,1-1,0 0,-1 0,1 0,0 0,0 0,0-1,0 1,1-1,-1 0,0 0,1 0,-1 0,0 0,1-1,-1 0,1 1,1-1,12-6,-1-1,0-1,0 0,0 0,-1-2,-1 0,1-1,-2 0,1-1,-2-1,0 0,0 0,-1-1,-1-1,0 0,3-8,8-10,-2 0,-1-1,-1-1,-2-1,-2-1,-1 1,-2-2,4-31,-9 47,-2 10,1-1,-2-1,0 1,0 0,-1 0,-1-1,0 1,-1 0,0-1,-1 1,0 0,-4-8,6 19,0 1,0 0,-1 0,1 0,-1 0,1 0,-1 0,1-1,-1 1,0 0,0 0,1 1,-1-1,0 0,0 0,0 0,0 0,0 1,0-1,0 1,0-1,0 0,0 1,0 0,-1-1,1 1,0 0,0-1,0 1,-1 0,1 0,0 0,0 0,0 0,-1 0,1 1,0-1,0 0,0 1,-1-1,1 1,0-1,0 1,0-1,0 1,0 0,0-1,0 1,0 0,0 0,1 0,-1 0,0 0,-34 57,25-22,1 0,1 0,2 1,2 0,1 0,2 0,2 1,1-1,5 22,4 3,-7-33,0 1,3-1,0 0,2 0,1-1,1 0,10 18,-13-36,-1-4</inkml:trace>
  <inkml:trace contextRef="#ctx0" brushRef="#br0" timeOffset="1610.081">1835 411,'29'-5,"47"-6,21-1,4-4,-7 1,-13 3,-12 4,-7-2,-10 1,-9 2,-7 2,-5 2,-7 1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57,'-38'71,"-103"192,15-29,120-223,1 0,0 1,0 0,2 0,-1 0,1 0,1 1,1-1,-1 2,2-10,0 0,0 0,0 0,1 0,-1 0,1-1,0 1,0 0,0 0,0-1,1 1,-1-1,1 1,0-1,0 0,1 1,-1-1,0 0,1-1,0 1,0 0,0-1,0 1,0-1,0 0,1 0,-1-1,1 1,-1 0,1-1,0 0,13 2,1-1,-1-1,0 0,1-2,-1 0,1-1,-1 0,0-1,0-2,0 1,0-2,6-3,22-5,-26 9,-7 1</inkml:trace>
  <inkml:trace contextRef="#ctx0" brushRef="#br0" timeOffset="299.912">0 396,'39'-5,"36"-1,10-1,-4-2,-12-1,-12 2,-11 2,-9 2,-5 2,-4 1,-2 0,-1 2,1-1,-4 1</inkml:trace>
  <inkml:trace contextRef="#ctx0" brushRef="#br0" timeOffset="652.883">1044 396,'39'-5,"21"-1,6-1,-3 2,-8 2,-9 1,-11 0</inkml:trace>
  <inkml:trace contextRef="#ctx0" brushRef="#br0" timeOffset="898.745">959 622,'43'0,"29"-5,7-1,-5-1,-11 2,-11 2,-9-4,-13 0</inkml:trace>
  <inkml:trace contextRef="#ctx0" brushRef="#br0" timeOffset="1514.75">2202 0,'-44'43,"3"1,1 3,2 1,3 1,2 2,-23 46,-42 121,96-216,0 1,1 0,-1 0,1 0,0 0,0 0,0 0,0 0,1 0,-1 0,1 0,0 0,0 0,0 0,0 1,0-1,1 0,-1 0,1 0,0 0,0 0,0 0,1 0,-1 0,0-1,1 1,0 0,0-1,0 1,0-1,0 0,0 0,1 0,-1 0,1 0,-1 0,1 0,0-1,0 0,-1 1,1-1,0 0,3 0,19 1,1-2,-1-1,0 0,0-2,0-1,0-2,0 0,-1-1,0-1,6-5,-24 11,56-30,-48 20</inkml:trace>
  <inkml:trace contextRef="#ctx0" brushRef="#br0" timeOffset="1776.946">1665 283,'58'5,"28"1,4 0,-7-1,-10-2,-11-1,-12-1,-10 0,-11-1</inkml:trace>
  <inkml:trace contextRef="#ctx0" brushRef="#br0" timeOffset="2016.933">2624 424,'-19'43,"-6"19,1-1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2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56 592,'-8'15,"0"1,1 0,1 0,1 1,0-1,2 1,-1 0,2 0,0 13,0-26,1 1,0 0,0-1,1 1,-1 0,1 0,0-1,1 1,-1 0,1-1,0 1,0 0,0-1,0 1,1-1,0 1,0-1,0 0,1 0,-1 0,1 0,0 0,0-1,0 1,1-1,-1 0,1 0,0 0,0 0,0-1,0 0,0 1,0-1,1-1,-1 1,2 0,8-2,0-1,1 0,-1-1,0 0,-1-1,1-1,0 0,-1-1,0-1,0 1,-1-2,1 0,-1-1,-1 0,0 0,0-1,0-1,2-4,87-56,-99 69,1 0,0 1,-1-1,1 0,0 1,-1 0,1-1,0 1,0 0,0 0,-1 0,1 0,0 0,0 0,0 0,-1 1,1-1,0 1,0-1,-1 1,1 0,-1 0,1 0,0 0,-1 0,0 0,1 0,-1 0,0 0,1 1,-1-1,0 0,0 1,0-1,0 1,0 0,-1-1,1 1,0 0,-1-1,1 1,-1 0,1 0,-1-1,0 1,0 0,0 0,0 0,0-1,0 1,-1 0,1 0,-1-1,0 3,7 22,-5-21,1 0,-1 0,1 0,1 0,-1 0,1 0,0-1,0 1,0-1,0 0,1 1,0-2,0 1,0 0,0-1,0 0,1 0,0 0,-1 0,1-1,0 0,0 0,1 0,-1-1,0 1,0-1,1-1,-1 1,1-1,-1 0,1 0,-1 0,0-1,1 0,-1 0,3-1,5-2,1 0,-1-1,0-1,0 0,-1-1,1-1,-1 0,-1 0,0-1,0 0,-1-1,0 0,0-1,-1 0,-1-1,0 0,-1 0,1-2,5-11</inkml:trace>
  <inkml:trace contextRef="#ctx0" brushRef="#br0" timeOffset="574.994">1297 0,'-104'481,"98"-447,2 1,2-1,1 1,2 0,2 18,-3-51,0 0,0-1,0 1,1 0,-1 0,0-1,1 1,-1 0,1 0,-1-1,1 1,0 0,0-1,0 1,-1-1,2 1,-1-1,0 0,0 1,0-1,1 0,-1 0,1 0,-1 0,1 0,-1 0,1 0,-1 0,1-1,0 1,-1-1,1 1,0-1,0 1,0-1,-1 0,1 0,0 0,0 0,-1 0,1-1,0 1,0 0,-1-1,1 1,0-1,0 0,-1 0,1 1,-1-1,1-1,71-50,18-7,-89 58,1 0,0 1,0-1,0 1,0 0,0 0,0 0,0 0,1 1,-1-1,-1 1,1-1,0 1,0 0,0 0,0 1,-1-1,1 1,0-1,-1 1,1 0,-1 0,0 0,0 0,0 0,0 0,0 1,0-1,0 1,-1-1,1 1,-1 0,0-1,1 4,23 103,-29-27,3-64</inkml:trace>
  <inkml:trace contextRef="#ctx0" brushRef="#br0" timeOffset="1172.403">1834 791,'23'-7,"-1"0,1-2,-2 0,1-1,-1-1,-1-1,0-1,-1-1,7-6,-24 18,0 1,0-1,0 1,0-1,0 0,0 1,0-1,0 0,-1 0,1 0,-1-1,0 1,1 0,-1-1,0 1,0 0,-1-1,1 1,0-1,-1 1,0-1,1 0,-1 1,0-1,0 1,0-1,-1 1,1-1,-1 0,1 1,-1-1,0 1,0 0,0-1,0 1,-1 0,1-1,0 1,-1 0,0 0,1 0,-1 1,0-1,0 0,0 0,0 1,0 0,-1-1,1 1,0 0,-1 0,0 0,-7 1,0 0,0 1,0 0,1 1,-1 0,0 1,1 0,-1 0,1 1,0 0,0 0,1 1,-1 1,1-1,0 1,1 1,-1 0,1 0,1 0,-1 0,1 1,0 0,1 1,0-1,0 1,1 0,-2 8,4-13,0 0,0 1,1-1,-1 0,1 0,0 1,1-1,-1 1,1-1,0 1,0-1,0 1,0-1,1 0,0 1,0-1,0 1,1-1,-1 0,1 0,0 0,0 0,0 0,1 0,-1-1,1 1,0-1,0 0,0 0,1 0,-1 0,1 0,0-1,-1 1,1-1,0 0,0 0,1-1,-1 1,1-1,141 8,-121-10</inkml:trace>
  <inkml:trace contextRef="#ctx0" brushRef="#br0" timeOffset="1654.265">2115 959,'35'-28,"-2"-2,-1-2,-1-1,-2-1,-2-1,17-30,-7 1,-45 126,7-57,1 1,0-1,1 0,-1 1,1-1,0 0,0 1,1-1,-1 0,1 0,0 0,1-1,-1 1,1 0,0-1,0 1,0-1,1 0,0 0,-1-1,1 1,1-1,-1 0,0 0,1 0,-1 0,1-1,0 0,0 0,0 0,0 0,0-1,1 0,-1 0,0-1,1 1,-1-1,0 0,1 0,-1-1,0 0,0 0,1 0,0-1,2-4,1 0,-1-1,0 0,0 0,-1-1,0 0,-1 0,1-1,-2 0,1 0,-1 0,-1-1,0 0,0 1,2-10,-6 19,15-68,-13 46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8:4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311 133,'-17'56,"-21"124,8 38,-1-110,22-98,12-19</inkml:trace>
  <inkml:trace contextRef="#ctx0" brushRef="#br0" timeOffset="267.43">1 104,'29'0,"28"-4,15-3,-1 1,-2 1,-9-3,-4 0,-7 1,-3 2,-4 1,-4 2,-4 1,-3 1,-2 0,-1 1,-1-1,-4 5,-7 2</inkml:trace>
  <inkml:trace contextRef="#ctx0" brushRef="#br0" timeOffset="616.145">735 359,'38'-5,"27"-1,8 0,-4 1,-9 1,-10 2,-9 1,-11 0</inkml:trace>
  <inkml:trace contextRef="#ctx0" brushRef="#br0" timeOffset="864.578">791 528,'43'-5,"34"-1,8 0,-5-4,-12 0,-12 2,-12 2,-7 2,-11 1</inkml:trace>
  <inkml:trace contextRef="#ctx0" brushRef="#br0" timeOffset="9483.862">2230 77,'-6'-4,"0"1,0 0,0 0,0 0,-1 1,1 0,-1 0,0 1,1 0,-1 0,0 1,0-1,0 2,1-1,-1 1,0 0,0 0,1 1,-1-1,1 2,-6 1,-5 5,1 1,0 0,0 1,1 1,0 0,1 1,1 1,0 0,0 0,-3 9,11-18,-5 9,1 0,0 0,1 1,0 0,1 0,1 1,1 0,0 0,1 0,0 1,2-1,0 1,1 0,0 0,1 0,1-1,1 3,3-6,0 0,0 0,1-1,1 0,0 0,0-1,1 0,1 0,0-1,0 0,1 0,1-1,-1 0,1-1,1-1,-1 1,1-2,1 0,-1 0,1-1,0-1,0 0,0 0,11 0,-14-1,1-1,0-1,0 1,0-2,0 1,-1-1,1-1,0 0,0-1,0 0,-1 0,1-1,-1-1,0 0,0 0,0-1,0 0,-1-1,0 0,0 0,-1-1,1 0,-2-1,3-2,1 0,0 0,-1-1,0 0,0-1,-1 0,-1 0,0-1,-1 0,-1 0,0-1,0 0,-1 0,-1-1,2-11,-4 10,-1 0,0 0,-1 0,-1-1,-1 1,0 0,-1 0,0 0,-1 1,-1-1,-1 1,0 0,-5-6,3 6,-2 0,0 1,0 0,-2 0,1 1,-2 1,0 0,0 1,-1 0,0 1,-1 1,0 0,-1 1,0 0,0 2,0 0,-6-1,-87-15,91 25</inkml:trace>
  <inkml:trace contextRef="#ctx0" brushRef="#br0" timeOffset="10020.847">1609 330,'6'4,"0"-1,0 0,0 0,1 0,-1-1,1 0,0 0,-1-1,1 0,0 0,0-1,0 1,0-2,6 2,72 2,0-4,0-3,14-6,27-1,363-21,-119 34,-344-2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0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706 367,'0'0,"1"0,-1-1,0 1,0-1,1 1,-1-1,0 1,0-1,0 1,0-1,0 1,0-1,0 1,0-1,0 1,0-1,0 1,0 0,0-1,0 1,0-1,-1 1,1-1,0 1,0-1,0 1,-1-1,1 1,0 0,-1-1,1 1,0 0,-1-1,1 1,0 0,-1-1,1 1,-1 0,1 0,-1 0,1-1,-1 1,1 0,0 0,-1 0,1 0,-1 0,1 0,-1 0,1 0,-1 0,1 0,-1 0,1 0,-1 0,1 0,-1 0,1 1,-23-7,1 2,-1 1,0 1,0 1,0 0,0 2,-3 1,-31 0,-128 15,177-16,0 1,0 1,0-1,0 1,0 0,1 1,-1 0,1 0,0 1,0-1,1 2,-1-1,1 1,0 0,1 0,-1 0,1 1,1 0,-1 0,1 0,0 1,2-3,0 0,0 0,0 1,0-1,1 0,0 1,0-1,1 1,-1-1,1 1,0 0,1-1,-1 1,1-1,0 1,1-1,-1 0,1 1,0-1,1 0,-1 0,1 0,0-1,0 1,0 0,1-1,0 0,-1 0,1 0,1 0,-1-1,1 0,-1 0,1 0,0 0,0-1,0 0,2 1,16 2,1-1,-1-1,1 0,-1-2,1-1,-1-1,6-2,35 0,-43 2,3 0,-40 8,5-4,-55 14,1 4,1 2,1 3,0 3,50-22,0 2,0-1,1 1,0 1,1 0,0 1,1 0,0 1,-8 11,15-19,0 1,0-1,0 1,1 0,0 0,0 0,0 0,0 0,1 0,0 1,0-1,0 1,1-1,0 0,0 1,0-1,1 1,-1-1,1 0,1 1,-1-1,1 0,0 0,0 0,0 0,1 0,0 0,2 2,2-1,1 0,1-1,-1 0,1-1,0 1,0-2,0 1,0-1,1-1,-1 0,1 0,0-1,-1 0,1 0,0-1,0-1,-1 0,1 0,0 0,7-4,68-18,-60 11</inkml:trace>
  <inkml:trace contextRef="#ctx0" brushRef="#br0" timeOffset="507.78">451 0,'-20'49,"2"0,1 2,-8 50,-2 5,-72 245,-16 50,86-209,34-152,4-28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4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1,'-17'30,"-135"335,87-232,63-130,-1 0,1 1,0-1,0 1,0 0,1 0,-1-1,1 1,0 0,0 0,0 1,1-1,0 0,-1 0,1 0,1 0,-1 0,1 0,-1 0,1 0,0 0,0 0,1 0,-1 0,1 0,0-1,0 1,0-1,1 1,-1-1,1 0,0 0,0 0,0 0,0 0,0-1,1 1,-1-1,1 0,-1 0,3 0,15 2,1-1,-1-2,0 0,1-1,-1-1,18-3,73-18,-102 26,-5 1</inkml:trace>
  <inkml:trace contextRef="#ctx0" brushRef="#br0" timeOffset="283.909">0 282,'24'0,"18"0,6 0,0 0,-4 0,-4 0,-4 0,-4 0,-2 0,-1 0,-2 0,1 0,-1 0,0 0,1 0,0 0,-5 0</inkml:trace>
  <inkml:trace contextRef="#ctx0" brushRef="#br0" timeOffset="681.929">819 395,'14'0,"15"0,6 0,4 0,-2-4,-1-3,-3 1,-1 2,-2 0,-1 2,-1 1,0 0,-1 1,-4 5,-11 2,-7-1</inkml:trace>
  <inkml:trace contextRef="#ctx0" brushRef="#br0" timeOffset="930.629">875 593,'29'-5,"19"-1,6 0,-1 1,-5 1,-6 2,-10 1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1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1,'1'1,"0"0,1 1,-1-1,0 1,0-1,0 1,-1-1,1 1,0 0,-1-1,1 1,-1 0,1 0,-1-1,0 1,0 0,0 0,0 0,0-1,0 1,0 0,0 0,-1-1,1 1,-1 0,1 0,-1-1,0 1,0-1,0 1,0 0,-1 0,2-1,-16 40,-2-2,-1 0,-2-1,-2-1,-2-1,-26 30,37-50,1 0,0 1,1 1,1 0,1 0,0 1,2 0,0 1,-2 10,9-26,0 0,1-1,-1 1,1 0,0 0,0-1,0 1,1 0,-1 0,1-1,0 1,0-1,0 1,1-1,-1 1,1-1,0 0,0 1,0-1,0 0,1 0,-1-1,1 1,0 0,-1-1,1 0,0 1,1-1,-1-1,0 1,0 0,1-1,-1 1,1-1,0 0,-1 0,1-1,0 1,0-1,26 3,0-2,0-1,-1-1,1-2,0-1,0-1,19-7,-19 6,32-19,-49 14</inkml:trace>
  <inkml:trace contextRef="#ctx0" brushRef="#br0" timeOffset="269.984">0 311,'19'5,"31"-3,16-3,1 0,0 0,-7-1,-9 1,-4-4,-5-2,-4 1,-5 1,-2 2,-7 1</inkml:trace>
  <inkml:trace contextRef="#ctx0" brushRef="#br0" timeOffset="769.449">791 424,'14'-1,"0"1,1 0,-1 1,1 1,-1 0,0 1,0 0,0 2,0-1,-1 1,0 1,4 3,-15-8,0 0,-1 0,1 1,-1-1,1 1,-1-1,1 1,-1-1,0 1,0 0,0 0,0-1,0 1,0 0,0 0,-1 0,1 0,-1 0,1 0,-1 0,0 0,0 0,0 0,0 1,0-1,0 0,-1 0,1 0,-1 0,1 0,-1 0,0 0,0 0,1-1,-1 1,-1 0,1 0,0-1,0 1,-1 0,-65 65,56-59,1 1,-33 32,43-40,-1 0,1 0,-1 0,1 0,-1 0,1 0,-1 0,1 0,0 0,0 0,0 0,-1 0,1 0,0 0,0 0,0 0,1 0,-1 0,0 0,0 0,0 0,1 0,-1 0,1 0,-1 0,1 0,-1 0,1 0,-1 0,1 0,0 0,0-1,-1 1,1 0,0-1,0 1,0 0,0-1,0 1,-1-1,1 1,0-1,0 0,0 1,0-1,1 0,-1 0,0 0,0 0,13 4,1-2,-1 0,0-1,0 0,1-1,-1-1,0 0,1-1,-1 0,0-1,10-4,23-3,-23 6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1,'-12'108,"10"-96,0-1,0 1,1 0,0 0,1 0,1 0,0-1,0 1,4 11,-4-19,0 0,1 0,-1 0,1 0,0-1,0 1,0 0,0-1,1 0,0 1,-1-1,1 0,0 0,1 0,-1-1,0 1,1-1,0 0,-1 0,1 0,0 0,0-1,0 0,0 0,0 0,0 0,0 0,1-1,0 1,8-4,-1 0,0-1,0 0,0-1,-1 0,1-1,-1 0,0 0,-1-2,0 1,0-1,-1-1,1 1,-2-2,0 1,0-1,0 0,3-8,5-5,-13 18,0-1,0 1,0-1,1 1,0 0,0 1,0-1,1 1,0 0,-1 0,1 0,1 0,-1 1,0 0,1 0,0 1,0-1,4 0,-6 4,0 0,-1 0,1 1,0 0,0 0,-1 0,1 0,-1 0,0 0,0 1,0 0,0 0,0 0,0 0,-1 0,2 3,12 10,-11-10,0-1,0 0,1 0,0-1,0 0,0 0,0 0,0-1,1 0,0 0,-1-1,1 0,0 0,0 0,1-1,-1 0,0 0,0-1,0 0,1 0,-1-1,0 0,0 0,0-1,0 1,0-2,0 1,0-1,-1 0,5-3,1 0,0-1,0 0,-1-1,0 0,0-1,-1 0,0-1,-1 0,0-1,0 0,-1 0,3-7,-3 2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1,'0'13,"0"105,5-1,8 23,0 85,6-122,-18-101,0 0,0 1,0-1,0 0,0 1,0-1,0 0,1 0,-1 0,1 0,-1 0,1-1,0 1,0 0,0-1,0 1,0-1,0 0,0 1,1-1,-1 0,0 0,1-1,-1 1,0 0,1-1,-1 0,1 1,-1-1,1 0,-1 0,1 0,-1-1,1 1,-1-1,1 1,-1-1,3-1,160-119,-162 120,0 1,1 0,-1 0,0 0,1 0,-1 1,0-1,0 1,1 0,-1 0,0 0,0 0,0 0,0 1,0-1,0 1,-1 0,1 0,0 0,-1 0,0 1,1-1,-1 1,0-1,0 1,0 0,-1-1,1 1,-1 0,1 0,-1 1,0-1,0 0,0 0,-1 0,1 1,-1-1,0 0,0 3,11 23,20 43,-21-54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1 245,'21'-2,"0"-1,0-1,0 0,-1-2,0 0,0-1,0-1,-1-1,0-1,-1 0,0-2,0 0,4-5,-19 15,-1 0,1 0,0-1,-1 1,1-1,-1 0,0 0,0 0,0 0,0 0,-1 0,1 0,-1-1,0 1,0 0,0-1,0 1,-1-1,1 0,-1 1,0-1,0 1,0-1,0 1,-1-1,1 1,-1-1,0 1,0-1,-1 1,1 0,-1-1,1 1,-1 0,0 0,0 0,0 0,-1 1,1-1,-1 0,1 1,-1 0,0 0,-4 1,1 2,0-1,-1 1,1-1,0 2,0-1,0 1,0 0,0 0,0 1,0-1,0 1,1 1,0-1,0 1,0 0,0 0,0 0,1 1,0 0,-1-1,2 2,-2 0,-8 8,1 1,0 0,1 1,1 0,0 1,1 0,1 0,0 1,2 0,0 0,-1 7,7-20,0-1,0 1,0-1,0 1,1-1,0 0,0 1,0-1,0 0,1 1,-1-1,1 0,0 0,0 0,1-1,-1 1,1 0,0-1,0 0,0 1,1-1,-1 0,1-1,-1 1,1-1,0 0,0 1,0-2,0 1,0 0,0-1,1 0,-1 0,1 0,-1 0,0-1,4 0,16 2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1 287,'197'-266,"-172"246,-14 44,-11-11,-1-9,0 1,0 0,0-1,1 1,0 0,0 0,0-1,1 1,0 0,-1 0,2-1,-1 1,0-1,1 1,0-1,0 0,0 1,1-1,-1 0,1 0,0-1,0 1,0-1,1 1,-1-1,1 0,0 0,0-1,0 1,0-1,0 0,1 0,-1 0,3 0,5-2,0-1,0 0,0-1,0-1,-1 1,1-2,-1 0,0 0,0-1,0 0,-1-1,0-1,0 1,0-1,-1-1,0 0,0 0,-1-1,0 0,-1 0,2-4,4-4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8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0,2 0,1 0,0 0,0 0,-1 0,0 0,0 0,-1 0,1 0,-1 0,0 0,-5 5,-10 1,-9 0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5,'29'129,"113"272,-39-127,-102-274,-1-1,0 0,1 1,-1-1,0 0,1 1,-1-1,1 1,-1-1,1 1,-1-1,1 1,0-1,-1 1,1-1,0 1,-1 0,1-1,0 1,-1 0,1-1,0 1,-1 0,1 0,0 0,0 0,-1 0,1 0,0 0,0 0,-1 0,1 0,0 0,0 1,-1-1,1 0,0 0,-1 1,1-1,0 0,-1 1,1-1,0 1,-1-1,1 1,-1-1,1 1,-1-1,1 1,-1 0,0-1,1 1,-1-1,1 1,-1 0,0 0,0-1,0 1,1 0,-1 0,0-1,0 1,0 0,0 0,0-1,0 1,0 0,0-1,-1 1,1 1,71-197,-22 93,-4-1,25-93,-22-15,-45 197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41,'43'0,"34"-4,8-3,-5 1,-12 2,-12 0,-11 2,-9 1,-5 0,-3-3,-2-3,-5 6,-11 3,-7 1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58,'38'-4,"32"-3,9-3,1-2,-9 3,-11 2,-12 3,-3 1,-6 2,-4 1,-3 0,-7 0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27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6,'-20'23,"0"0,1 1,2 1,0 0,2 1,0 1,2 1,2 0,-8 24,18-47,0 1,0-1,0 0,1 0,-1 0,1 0,0 1,1-1,0 0,-1 0,2 0,-1 0,0 0,1 0,0 0,0 0,1-1,-1 1,1-1,0 0,0 1,0-1,1-1,0 1,-1 0,1-1,1 0,-1 0,0 0,1 0,-1-1,1 0,0 0,0 0,4 1,9 2,1 0,-1-1,1-1,0-1,0 0,0-2,0 0,0-1,0-1,-1-1,1 0,-1-2,1 0,-1-1,0-1,-1 0,0-1,0-1,-1-1,8-6,-17 11,5-1,0-1,-1 0,1-1,-2 0,1 0,-1-1,-1-1,1 0,-2 0,1-1,-1 0,-1 0,0 0,-1-1,0-1,-1 1,0-1,1-5,-8 10,0 0,0 0,-1 0,0 0,0 0,0 1,-1 0,-1 0,1 0,-1 0,0 1,-1-1,1 1,-1 0,0 1,-1 0,1 0,-1 0,0 1,-1 0,1 0,0 1,-1 0,0 0,0 1,-3-1,-129-18,103 21</inkml:trace>
  <inkml:trace contextRef="#ctx0" brushRef="#br0" timeOffset="3630.884">565 35,'0'-5,"-5"-1,-6-1,-6 2,-6 2,-2 1,-3 1,4 5,1 2,-1 1,5 3,9 0,12-2,5-1</inkml:trace>
  <inkml:trace contextRef="#ctx0" brushRef="#br0" timeOffset="4180.932">1 289,'0'-1,"1"0,0 0,0 0,0 0,0 0,1 0,-1 0,0 0,0 0,0 1,1-1,-1 1,0-1,1 1,-1-1,1 1,-1 0,0-1,1 1,-1 0,1 0,-1 0,0 0,1 1,-1-1,1 0,-1 0,0 1,1-1,-1 1,0-1,1 1,0 0,13 2,140-22,-14 3,-1-7,28-12,-2 0,365-54,-431 73,-58 10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4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170 227,'116'13,"40"-3,82-34,-159 24,-79 1</inkml:trace>
  <inkml:trace contextRef="#ctx0" brushRef="#br0" timeOffset="265.38">1 537,'38'5,"37"-4,10-1,-4-1,-6-5,-12-2,-11 1,-10 1,-7 2,-5 2,-3-4,-6-1</inkml:trace>
  <inkml:trace contextRef="#ctx0" brushRef="#br0" timeOffset="797.033">282 1,'243'82,"-199"-68,-22-8,1 1,-1 1,0 0,-1 2,0 1,0 1,-1 0,-1 2,8 6,-22-14,0-1,0 1,-1 0,1 0,-1 1,-1-1,1 1,-1 0,-1 0,1 0,-1 0,0 1,-1-1,0 0,0 1,0-1,-1 1,0-1,-1 1,1-1,-1 1,-1-1,0 0,0 1,0-1,-1 0,0 0,-4 6,-12 16,-2-2,-1 0,-1-1,-1-1,-1-1,-1-2,-2 0,-6 2,-171 113,171-93,23-22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0,'5'101,"5"0,14 59,-7-50,13 98,-3-102,-27-105,0-1,1 1,-1 0,0-1,0 1,1-1,-1 1,0-1,1 1,-1-1,0 1,1-1,-1 1,1-1,-1 1,1-1,-1 0,1 1,-1-1,1 0,-1 0,1 1,0-1,-1 0,1 0,-1 0,1 0,0 0,-1 1,1-1,0 0,-1-1,1 1,-1 0,1 0,0 0,-1 0,1 0,-1-1,1 1,0 0,-1 0,1-1,-1 1,1 0,-1-1,1 1,-1-1,0 1,1-1,-1 1,1-1,-1 1,0-1,1 1,-1-1,0 0,21-38,-18 32,154-387,-85 183,-69 187</inkml:trace>
  <inkml:trace contextRef="#ctx0" brushRef="#br0" timeOffset="271.344">621 621,'-4'34,"-3"15,1 5,1-3,2-9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1 255,'29'0,"28"-5,10-1,-2 0,-2 1,-7 2,-9 0,-7-3,-6-1,-3 1,-3 1,-1 2,-5 1</inkml:trace>
  <inkml:trace contextRef="#ctx0" brushRef="#br0" timeOffset="245.001">199 1,'10'38,"3"28,-1 7,-2-5,-3-8,-8-10,-3-8,-1-7,5-10,2-3,2-7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452 143,'0'569,"0"-559,0-1,-1 1,-1 0,1 0,-1-1,-1 1,0-1,0 0,-1 1,-4 5,-2 0</inkml:trace>
  <inkml:trace contextRef="#ctx0" brushRef="#br0" timeOffset="302.827">1 200,'43'-14,"43"-10,17-6,0 3,-8 1,-11 5,-9 6,-8 0,-11 4,-10 3,-8 2,-6 4,-8 6,-8 7,-7 2</inkml:trace>
  <inkml:trace contextRef="#ctx0" brushRef="#br0" timeOffset="767.594">1016 623,'-4'10,"-3"17,1 9,1 4,-3-6,-1-4,2-1,2-2,1 0,2 0,1-10,1-7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34,'0'109,"5"-1,4 1,13 39,16 16,-22-99,-16-64,0-1,0 1,0-1,1 1,-1 0,0-1,1 1,-1-1,0 1,1-1,-1 0,1 1,-1-1,1 1,-1-1,1 0,-1 1,1-1,-1 0,1 1,-1-1,1 0,0 0,-1 0,1 0,-1 0,1 1,0-1,-1 0,1 0,0 0,-1-1,1 1,-1 0,1 0,0 0,-1 0,1 0,-1-1,1 1,-1 0,1-1,-1 1,1 0,-1-1,1 1,-1-1,1 1,-1 0,1-1,-1 1,0-1,1 0,-1 1,0-1,0 1,1-1,-1 1,0-1,0 0,0 1,0-1,0 1,21-42,-20 39,54-139,-30 74,2 1,3 1,3 1,24-33,46-65,-94 142</inkml:trace>
  <inkml:trace contextRef="#ctx0" brushRef="#br0" timeOffset="451.379">480 598,'165'-32,"-165"32,1 0,0 0,0 0,0 0,-1 0,1 0,0 0,0 0,-1 0,1 0,0 0,0 0,-1 1,1-1,0 0,-1 0,1 1,0-1,-1 1,1-1,0 1,-1-1,1 1,-1-1,1 1,-1-1,1 1,-1 0,1-1,-1 1,0 0,1-1,-1 1,0 0,0-1,1 1,-1 0,0 0,0-1,0 1,0 0,0 0,0-1,0 1,0 0,0 0,-1-1,1 1,0 0,0 0,-1-1,1 1,0 0,-1-1,1 1,-1 0,1-1,-1 1,1-1,-1 1,1 0,-32 39,31-39,-11 12,-49 65,59-75,1 0,-1 0,1 0,0 0,0 0,1 0,-1 0,1 1,0-1,-1 0,1 0,1 1,-1-1,0 0,1 0,-1 0,1 0,0 0,0 1,1-1,-1-1,0 1,1 0,0 0,0-1,0 1,0 0,2 1,5 2,1-1,0 0,1 0,-1-1,1 0,0-1,0 0,1-1,-1 0,0 0,1-1,-1-1,0 0,1-1,-1 0,1-1,-1 0,0 0,0-2,0 1,-1-1,2-1,72-24,-59 23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1 283,'53'0,"22"0,3 0,-7 0,-10 0,-12 0,-8 0,-7 0,-4 0,-8-5,-7-2</inkml:trace>
  <inkml:trace contextRef="#ctx0" brushRef="#br0" timeOffset="255.112">284 0,'-5'38,"-2"28,1 7,1-5,6-8,4-10,0-8,4-7,1-5,-2-2,3-6,0-2,-2 0,-3-3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58,'29'-5,"23"-1,4-5,-3 0,-7 1,-5 3,-5 3,-9 1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2:59:53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0 428,'24'0,"17"0,8 0,-2 0,-2 0,-5 0,-4 0,-4 0,-2 0,-1 0,-2-5,1-1,-1 0,0 1,1 2,0 1,-5 0</inkml:trace>
  <inkml:trace contextRef="#ctx0" brushRef="#br0" timeOffset="225.971">0 711,'39'0,"31"0,14 0,-3 0,-10 0,-13 0,-11 0,-14 0</inkml:trace>
  <inkml:trace contextRef="#ctx0" brushRef="#br0" timeOffset="1346.39">1242 33,'0'34,"0"25,0 12,0-1,0-7,0-11,0-8,0-7,0-6,0-2,0-2,0-1,0 1,0-1,-5-3,-1-7</inkml:trace>
  <inkml:trace contextRef="#ctx0" brushRef="#br0" timeOffset="1596.588">790 146,'48'-14,"40"-10,15-1,-1 4,-8 1,-16 4,-10 4,-13 4,-11 4,-8 3,-5 5,-8 3</inkml:trace>
  <inkml:trace contextRef="#ctx0" brushRef="#br0" timeOffset="2066.416">1552 428,'212'79,"-210"-78,1 0,-1 0,1 1,-1-1,0 1,0 0,1 0,-1-1,0 1,-1 1,1-1,0 0,-1 0,1 1,-1-1,0 1,1-1,-1 1,-1 0,1-1,0 1,-1 0,1 0,-1-1,0 1,0 0,0 0,0-1,0 1,-1 0,1 0,-1 0,0-1,1 1,-1-1,-1 1,1 0,0-1,-1 0,1 1,-1-1,0 0,1 0,-1 0,0 0,-1 0,1 0,-2 1,-196 139,199-142,0 1,0 0,0-1,0 1,0 0,0 0,0 0,0 0,1 0,-1 0,0 0,1 0,-1 0,0 0,1 1,-1-1,1 0,0 0,-1 0,1 1,0-1,0 0,0 0,0 1,0-1,0 0,0 1,0-1,0 0,1 0,-1 1,1-1,-1 0,1 0,-1 0,1 0,-1 0,1 1,0-1,0 0,0-1,-1 1,1 0,0 0,0 0,0 0,0-1,1 1,-1 0,0-1,0 1,0-1,0 1,1-1,0 0,74 11,-46-13,-1-2,1 0,-1-3,0 0,21-9,-42 13,16-4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3.5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1835,'112'-191,"8"5,9 5,7 7,43-35,-8 34,-57 59,88-114,-196 221,-1 5,-1 0,-1-1,1 0,-1 0,0 0,0 0,0-1,-1 1,1-1,-1 1,-1-1,1 0,0-3,-3 8,0 0,-1 0,1 0,0 1,0-1,0 0,0 1,-1-1,1 1,0-1,0 1,-1 0,1 0,0-1,-1 1,1 0,-1 0,1 0,0 0,-1 1,1-1,0 0,-1 0,1 1,0-1,0 1,-1-1,1 1,0 0,0-1,0 1,0 0,0 0,0 0,0 0,0 0,0 0,0 0,0 0,1 0,-1 1,-33 22,0-2,-1-1,-1-1,-1-2,-4-1,-84 36,124-53,0 0,-1 0,1 0,0 1,0-1,0 1,0-1,0 1,0-1,0 1,0-1,0 1,0 0,0 0,0 0,0-1,0 1,1 0,-1 0,0 0,1 0,-1 0,1 0,-1 0,1 1,-1-1,1 0,0 0,-1 0,1 0,0 1,0-1,0 0,0 0,0 0,0 1,1-1,-1 0,0 0,0 0,1 0,-1 0,1 0,-1 1,1-1,-1 0,1 0,0 0,0-1,-1 1,1 0,0 0,0 0,1 0,58 42,-54-40,28 16,4 2,0 2,-2 1,0 2,13 13,-48-38,-1 0,0 0,1 1,0-1,-1 0,1 0,0 0,-1 0,1 0,0 0,0 0,0 0,0 0,0-1,0 1,0 0,0 0,0-1,1 1,-1-1,0 1,0-1,1 1,-1-1,0 0,0 0,1 0,-1 0,0 0,1 0,-1 0,0 0,1 0,-1 0,0-1,0 1,1 0,-1-1,0 0,0 1,0-1,0 1,0-1,0 0,0 0,0 0,0 0,0 0,0 0,2-13,-1 0,0-1,-1 1,-1-1,0 0,-1 1,-1-1,0 1,-1 0,0 0,-1 0,-3-4,2 2,0 1,-2 0,0 0,0 1,-2 0,1 0,-2 1,-4-5,11 13,-2 0,1 0,0 1,-1-1,0 1,0 0,0 0,-1 1,1-1,-1 1,0 1,0-1,0 1,0 0,0 0,-1 1,1 0,-1 0,1 0,0 1,-1 0,-1 0,-10 4</inkml:trace>
  <inkml:trace contextRef="#ctx0" brushRef="#br0" timeOffset="374.912">1694 1,'-16'4,"0"2,1 0,0 1,0 1,1 0,0 1,0 0,1 1,0 1,1 0,0 1,1 0,0 0,1 2,0-1,1 1,1 0,0 1,1 0,1 0,-1 4,5-10,1-1,0 1,1-1,-1 1,2 0,-1-1,1 1,1 0,0-1,0 1,0-1,1 0,0 0,1 0,0 0,0-1,0 1,1-1,1 0,-1 0,2 0,2 4,1-1,0 0,1 0,0-1,0-1,1 0,0-1,1 0,-1 0,1-2,1 1,9 1,-3-4,0-1,0-1,1 0,-1-2,0-1,0 0,1-1,-2-1,1-1,0-1,-1-1,0 0,-1-2,1 0,-2-1,1 0,-2-2,1 0,-2-1,1 0,-2-2,10-10,-18 19,0 1,-1-1,0 0,0 0,0 0,0-1,-1 0,0 1,-1-2,1 1,-2 0,1-1,-1 1,0-1,0 0,-1 0,0 1,0-1,-1 0,0 0,-1 0,1 0,-2 0,1 0,-1 1,0-1,-1 0,1 1,-2 0,1-1,-1 1,0 1,-2-4,-5 0,-1 1,0 0,-1 0,1 1,-1 1,-1 0,0 1,0 1,0 0,0 1,-1 0,1 1,-1 0,-13 1,-13-3</inkml:trace>
  <inkml:trace contextRef="#ctx0" brushRef="#br0" timeOffset="716.985">1185 227,'33'-8,"1"2,0 2,-1 1,1 1,0 2,0 2,0 1,2 1,-18-2,280 12,82-14,-141-2,-35 2,-163 16,-30-4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09.9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1753,'88'-169,"-39"101,59-82,82-84,122-120,64-86,-333 370,-62 77,-301 155,235-142,85-20,1 0,-1 0,0 0,1 0,-1 0,0 0,1 0,-1 0,0 1,1-1,-1 0,0 0,1 0,-1 0,0 1,1-1,-1 0,0 0,0 1,1-1,-1 0,0 1,0-1,0 0,1 1,-1-1,0 0,0 1,0-1,0 0,0 1,0-1,0 0,0 1,0-1,0 0,0 1,0-1,0 1,0-1,0 0,0 1,0-1,0 0,0 1,0-1,-1 0,1 1,0-1,0 0,0 1,-1-1,1 0,0 0,0 1,-1-1,1 0,0 0,-1 0,1 1,0-1,-1 0,1 0,0 0,-1 0,1 0,35 17,-30-15,64 26,-36-16,0 1,-1 3,-1 0,27 19,38 28,-95-62,-1-1,1 1,-1-1,1 0,0 1,-1-1,1 0,0 0,0 1,-1-1,1 0,0 0,-1 0,1 0,0 0,0 0,-1 0,1 0,0 0,-1-1,1 1,0 0,-1 0,1-1,0 1,-1 0,1-1,0 1,-1 0,1-1,-1 1,1-1,-1 1,1-1,-1 0,1 1,-1-1,1 1,-1-1,0 0,1 1,-1-1,0 0,0 1,0-1,1 0,-1 1,0-1,0 0,0 0,0 1,0-1,0 0,0 0,-1 1,1-1,0 0,0 1,0-1,-1 0,1 0,-2-52,-1 26,-2 0,0 0,-2 0,-1 1,-1 0,-1 0,-13-22,-58-86,64 125,13 15</inkml:trace>
  <inkml:trace contextRef="#ctx0" brushRef="#br0" timeOffset="372.435">1835 31,'-39'5,"0"2,0 2,1 1,0 2,-12 7,41-17,0 2,1 0,-1 0,1 0,0 1,1 0,-1 0,1 1,0 0,0 1,1-1,0 1,0 0,1 1,-1 0,2-1,-1 2,1-1,0 0,1 1,0 0,0 0,1 0,0 0,1 0,0 0,0 0,1 0,0 1,1-1,0 0,0 0,1 0,0 0,1 0,2 5,-1-6,1 0,0-1,1 1,0-1,0-1,0 1,1-1,0 0,0 0,1-1,0 0,0 0,0-1,0 0,0-1,1 1,0-2,0 1,5 0,7 1,0-1,0-1,0-1,0-1,0-1,0-1,0 0,3-2,-10 0,0 0,0-1,0 0,-1-1,1 0,-1-1,-1-1,0 0,0-1,0 0,-1-1,0 0,-1-1,0 0,-1 0,-1-1,1 0,-2-1,0 0,0 0,-1-1,-1 1,0-1,-1-1,0 1,-2 0,1-1,-2 0,0 1,0-9,-2 17,0-1,-1 0,1 1,-1-1,0 1,-1-1,0 1,0 0,0 0,-1 0,1 1,-2-1,1 1,0 0,-1 0,0 0,0 1,0 0,-1 0,0 0,1 0,-1 1,-1 0,1 0,0 1,-3-1,-15-3</inkml:trace>
  <inkml:trace contextRef="#ctx0" brushRef="#br0" timeOffset="704.866">1214 172,'116'20,"-86"-19,192 9,107-14,108-24,-331 23,-89-1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113 227,'59'21,"176"-15,69-34,-171 33,-116 2</inkml:trace>
  <inkml:trace contextRef="#ctx0" brushRef="#br0" timeOffset="281.604">1 481,'43'0,"43"0,12 0,-6 0,-14 0,-16 0,-13 0,-10 0,-7 0,-4 0,-2 0,-1 0,0 0,1 0,1-5,-5-1</inkml:trace>
  <inkml:trace contextRef="#ctx0" brushRef="#br0" timeOffset="746.744">480 1,'51'44,"138"39,-88-45,-9 23,-90-59,0 1,0-1,0 1,0 0,0-1,0 1,-1 0,0 0,1 0,-1 1,0-1,-1 0,1 0,0 0,-1 1,0-1,0 0,0 1,0-1,0 0,-1 1,1-1,-1 0,0 0,0 0,0 0,-1 0,1 0,-1 0,1 0,-1 0,-1 0,-9 12,-2 0,1-1,-2-1,0 0,-1-1,0 0,0-2,-18 9,-24 18,3-3,39-26,0 1,0 1,1 0,0 0,1 2,0 0,1 1,1 0,0 0,0 2,1-1,1 2,1-1,0 2,2 5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0 368,'53'-5,"27"-2,5 1,-8 1,-12 2,-12 0,-10 2,-8 1,-5 5,-7 1</inkml:trace>
  <inkml:trace contextRef="#ctx0" brushRef="#br0" timeOffset="216.925">29 678,'43'-5,"34"-1,13 0,-4-4,-12 0,-13 2,-8 2,-8 2,-7 2,-5 1,-8 1</inkml:trace>
  <inkml:trace contextRef="#ctx0" brushRef="#br0" timeOffset="579.353">1270 1,'-28'359,"29"-68,-13-239,6-52</inkml:trace>
  <inkml:trace contextRef="#ctx0" brushRef="#br0" timeOffset="828.473">876 1,'38'0,"37"0,15 0,-2 0,-8 0,-7 0,-11 0,-7 0,-8 0,-2 0,-4 0,-4 0,-4 0,-2 0,-8 0</inkml:trace>
  <inkml:trace contextRef="#ctx0" brushRef="#br0" timeOffset="1435.196">1581 481,'31'0,"-8"-2,0 2,0 1,0 1,-1 0,1 2,-1 1,15 5,-36-10,0 0,1 0,-1 1,0-1,0 0,0 1,0-1,0 1,0 0,0-1,0 1,0 0,0 0,0-1,0 1,-1 0,1 0,0 0,0 0,-1 0,1 0,-1 0,1 0,-1 0,1 0,-1 1,0-1,0 0,1 0,-1 0,0 0,0 1,0-1,0 0,0 0,-1 0,1 1,0-1,0 0,-1 0,1 0,-1 0,1 0,-1 0,1 0,-1 0,0 0,0 0,1 0,-1 0,0 0,0 0,0-1,0 1,-56 43,54-42,-6 3,-1 0,2 1,-1 1,1-1,0 1,0 1,1 0,-1 0,2 0,0 1,0-1,0 2,1-1,0 0,1 1,-3 8,7-15,0 0,0 0,1-1,-1 1,1 0,-1-1,1 1,0 0,0-1,0 1,1-1,-1 0,0 1,1-1,0 0,-1 0,1 0,0 0,0 0,0 0,0 0,0-1,1 1,-1-1,1 1,-1-1,1 0,-1 0,1 0,0 0,83 16,10-38,-75 17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2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1 120,'0'0,"1"-1,-1 1,0 0,1 0,-1-1,1 1,-1 0,1 0,-1 0,1 0,-1 0,0 0,1 0,-1-1,1 1,-1 1,1-1,-1 0,1 0,-1 0,1 0,-1 0,1 0,-1 0,1 1,-1-1,0 0,1 0,-1 1,1-1,-1 0,0 1,1-1,-1 0,0 1,1-1,-1 0,0 1,0-1,1 1,-1-1,0 0,0 1,0-1,0 1,0-1,1 1,-1-1,0 1,0-1,0 1,0-1,0 1,0-1,-1 1,1-1,0 1,0-1,0 0,0 1,124 484,-76-320,-48-164,-1 0,1-1,0 1,1 0,-1 0,0 0,0 0,0-1,0 1,1 0,-1 0,0 0,0-1,1 1,-1 0,1-1,-1 1,1 0,-1-1,1 1,-1 0,1-1,0 1,-1-1,1 1,0-1,-1 1,1-1,0 0,0 1,0-1,-1 0,1 0,0 1,0-1,0 0,-1 0,1 0,0 0,0 0,0 0,0 0,-1-1,1 1,0 0,0 0,0 0,-1-1,1 1,0-1,0 1,-1 0,1-1,0 1,-1-1,1 0,-1 1,1-1,-1 1,1-1,-1 0,1 1,-1-1,1 0,-1 0,52-155,-17 55,12-34,-6-2,2-36,-33 93,-10 69</inkml:trace>
  <inkml:trace contextRef="#ctx0" brushRef="#br0" timeOffset="286.055">706 599,'-10'34,"-3"15,1 5,2-2,8-10,5-13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8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0 122,'8'177,"29"166,-26-256,17 74,-28-157,0-1,1 1,-1-1,1 1,0-1,0 0,0 1,1-1,-1 0,1 0,0 0,0 0,0 0,0 0,0-1,0 1,1-1,-1 1,1-1,2 2,27-42,-11-3,30-58,-4-1,10-42,98-323,-137 409,-12 42</inkml:trace>
  <inkml:trace contextRef="#ctx0" brushRef="#br0" timeOffset="464.047">677 715,'5'4,"1"8,0 5,-1 5,-1 4,-7-3,-2-1,-1 2,2 0,0 2,2 1,0-5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6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23 215,'0'686,"-23"-521,24-165,-1 0,1-1,-1 1,0 0,1 0,-1 0,1 0,-1 0,1 0,-1 0,0 0,1 0,-1 1,1-1,-1 0,1 0,-1 0,0 0,1 0,-1 1,1-1,-1 0,0 0,1 1,-1-1,0 0,0 1,1-1,-1 0,0 1,1-1,-1 1,0-1,0 0,0 1,0-1,1 1,-1-1,0 0,0 1,0-1,0 1,0-1,0 1,0-1,0 0,0 1,0-1,0 1,0-1,-1 1,1-1,0 0,0 1,0-1,-1 1,1-1,0 0,0 1,-1-1,1 0,0 1,-1-1,31-31,-21 20,27-25,2 1,1 2,1 1,2 3,1 1,1 2,1 2,1 3,41-14,-83 32,2 1,-1-1,0 1,0 0,1 0,-1 1,1-1,-1 1,1 0,-1 1,1-1,0 1,-1 1,1-1,0 1,-1 0,1 0,-1 0,1 1,-1 0,1 0,-1 0,0 1,0-1,0 1,-1 1,1-1,-1 1,0-1,0 1,0 1,0-1,0 1,-2 0,1 1,-1-1,-1 1,1 0,-1 0,0-1,0 1,-1 0,1 0,-1 0,-1 0,1 0,-1 0,0 0,0-1,-1 1,0 0,0-1,0 1,-1-1,1 0,-1 1,-1-1,-2 3,-99 108,87-100,-1-1,0-1,-1-1,-1-1,0 0,0-2,-1 0,-1-2,0 0,0-1,0-2,-1 0,1-2,-1 0,0-2,0 0,-6-2,26 0,0 1,0-1,0 0,1 0,-1 0,0 0,0-1,1 0,-1 1,1-1,0-1,0 1,-1 0,1-1,1 1,-1-1,0 0,1 0,-1 0,1-1,0 1,0 0,0-1,1 1,-1-1,1 0,0 1,0-1,0 0,0 0,0-2,-1-18</inkml:trace>
  <inkml:trace contextRef="#ctx0" brushRef="#br0" timeOffset="786.996">1010 920,'-1'1,"0"0,0 0,0 1,-1-1,1 0,0 1,1-1,-1 1,0-1,0 1,1 0,-1-1,1 1,-1 0,1-1,0 1,0 0,-1-1,1 1,0 0,1-1,-1 1,0 0,0 0,1-1,-1 1,1-1,-1 1,1 0,0-1,0 1,0-1,0 1,0-1,0 0,0 1,0-1,0 0,0 0,1 0,-1 0,1 0,-1 0,1 0,-1 0,1-1,-1 1,1-1,0 1,-1-1,1 1,0-1,-1 0,1 0,0 0,0 0,16-4,-1-1,-1-1,1 0,-1-2,0 1,-1-2,0 0,0-1,4-5,15-7,-20 12,-14 8,1 1,0-1,1 1,-1-1,0 1,0-1,1 1,-1 0,1 0,-1 0,1-1,-1 1,1 1,0-1,-1 0,1 0,0 1,0-1,0 1,0-1,-1 1,1 0,0 0,0 0,0 0,0 0,0 0,0 0,0 1,-1-1,1 1,0-1,0 1,0 0,-1 0,1-1,0 1,-1 0,1 1,-1-1,1 0,0 2,1 6,1 0,0 0,0-1,1 1,0-1,0 0,1 0,0-1,1 0,-1 0,1 0,1-1,-1 0,1 0,0-1,0 0,8 4,-12-8,7 3,0 0,1 0,-1-1,1-1,0 0,0 0,0-2,0 1,0-1,0-1,0 0,0-1,0 0,0-1,2-1,18-14,-1-1,0-2,-2-1,0-1,-2-2,0-1,-2 0,-1-2,-1-1,-2-1,0-1,-3-1,11-24,-3 12,-2-1,-1-2,-4 0,-1-1,-2-1,-2 0,-3-1,-1-1,-1-25,-8 69,0 0,0 0,-1 0,0 0,-1 0,0 0,0 0,0 0,-1 0,0 0,0 1,0-1,-1 0,0 1,-4-5,7 11,-1-1,0 0,1 1,-1 0,0-1,1 1,-1-1,0 1,0 0,1-1,-1 1,0 0,0 0,0 0,0 0,1 0,-1 0,0 0,0 0,0 0,0 0,1 0,-1 0,0 1,0-1,1 0,-1 1,0-1,0 0,1 1,-1-1,0 1,1-1,-1 1,0-1,1 1,-1 0,1-1,-1 1,1 0,-1-1,1 1,0 0,-1 0,1-1,0 1,0 0,-1 0,1 0,0-1,0 1,0 0,-16 48,15-47,-7 46,2 0,2 0,2 0,4 46,0-28,29 175,-10-123,-16 79,-5-195,0-1,0 1,0 0,0 0,0-1,-1 1,1 0,0 0,-1-1,1 1,-1-1,0 1,0 0,0-1,1 1,-1-1,0 0,-1 1,1-1,0 0,0 1,-1-1,1 0,0 0,-1 0,1 0,-1-1,0 1,1 0,-1-1,1 1,-1-1,0 1,0-1,1 0,-1 1,0-1,1 0,-1 0,0-1,0 1,1 0,-1 0,0-1,1 1,-1-1,0 0,1 1,-1-1,1 0,-1 0,1 0,-1 0,1 0,0 0,-1 0,1-1,0 1,0 0,0-1,0 1,0-1,0 0,-48-72,39 49</inkml:trace>
  <inkml:trace contextRef="#ctx0" brushRef="#br0" timeOffset="1018.324">1688 525,'48'0,"39"0,11 0,-3 0,-7 0,-9 0,-9-5,-6-1,-5 0,-7 1,-4 1,-9 2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39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0 540,'509'0,"-485"0</inkml:trace>
  <inkml:trace contextRef="#ctx0" brushRef="#br0" timeOffset="246.58">57 822,'38'9,"27"0,8-4,1-1,-8-2,-10-1,-10-5,-7-3,-12 0</inkml:trace>
  <inkml:trace contextRef="#ctx0" brushRef="#br0" timeOffset="1550.149">875 964,'-13'27,"13"-28,0 1,0 0,0-1,0 1,0 0,0-1,0 1,0 0,0 0,-1-1,1 1,0 0,0-1,0 1,0 0,-1 0,1-1,0 1,0 0,0 0,-1-1,1 1,0 0,0 0,-1 0,1-1,0 1,0 0,-1 0,1 0,0 0,-1 0,1 0,0 0,-1 0,1 0,0 0,-1 0,1 0,0 0,-1 0,1 0,0 0,0 0,-1 0,1 0,0 0,-1 0,1 0,0 1,-1-1,3-18,1 1,0-1,1 1,0 0,2 0,0 1,1 0,0 0,1 0,5-6,4-6,1 1,1 0,1 2,1 0,1 1,1 1,1 1,2 1,12-7,-37 27,0-1,0 1,1 0,-1-1,0 1,1 0,-1 0,0 0,1 0,0 0,-1 0,1 1,-1-1,1 1,0-1,0 1,-1-1,1 1,0 0,0 0,-1 0,1 0,0 0,0 0,-1 0,1 1,0-1,0 1,-1-1,1 1,0 0,-1-1,1 1,-1 0,1 0,-1 0,1 0,-1 0,0 1,0-1,1 0,-1 1,0-1,0 1,0-1,-1 1,1-1,0 1,0 0,-1-1,1 1,-1 0,0 0,1-1,-1 2,2 18,-1 1,-1-1,-1 1,0-1,-2 0,-1 1,-6 19,8-30,3 46,-1-56,1 0,-1 1,1-1,-1 0,1 0,-1-1,1 1,0 0,0 0,-1 0,1 0,0 0,0-1,0 1,0 0,0-1,0 1,0-1,0 1,0-1,0 1,0-1,0 0,0 0,0 1,0-1,1 0,-1 0,0 0,0 0,0 0,0 0,0-1,1 1,-1 0,0 0,0-1,0 1,0-1,0 1,0-1,0 0,0 1,0-1,0 0,-1 1,1-1,0-1,150-120,-73 49,101-78,-179 150,1 0,0 1,-1-1,1 0,0 0,0 1,-1-1,1 1,0-1,0 1,0-1,0 1,0-1,-1 1,1 0,0-1,0 1,0 0,0 0,0 0,0 0,0 0,0 0,0 0,0 0,0 0,0 0,0 0,0 1,0-1,0 0,0 1,0-1,0 1,0-1,-1 1,1-1,0 1,0 0,-1-1,1 1,0 0,-1 0,1-1,0 1,-1 0,0 0,1 0,-1 0,1 0,-1 0,0 0,0 0,1 0,-1 0,0 0,0 0,0 0,-7 60,-17 3,-15 74,39-136,1 1,-1 0,0-1,1 1,0 0,-1-1,1 1,0-1,1 1,-1-1,0 1,1-1,-1 0,1 0,0 0,-1 0,1 0,0 0,0 0,1 0,-1-1,0 1,1-1,-1 0,0 0,1 0,-1 0,1 0,0 0,-1-1,1 1,0-1,-1 1,1-1,0 0,0 0,-1-1,1 1,0 0,-1-1,1 0,0 0,-1 0,1 0,-1 0,2-1,20-4</inkml:trace>
  <inkml:trace contextRef="#ctx0" brushRef="#br0" timeOffset="4863.167">2342 511,'-9'-3,"-1"0,0 1,0 0,1 0,-2 1,1 0,0 1,0 0,0 0,0 1,0 1,0 0,0 0,0 1,1 0,-1 1,1 0,0 0,0 1,0 0,1 0,0 1,0 1,0-1,1 1,0 0,0 1,1 0,-1 0,2 0,-1 1,1 0,1 0,0 0,0 0,1 1,0-1,0 1,1 0,1 0,-1 0,2 0,-1 0,1 2,0-9,1 0,-1 1,0-1,1 0,0 1,-1-1,1 0,1 0,-1 0,0 1,1-1,-1-1,1 1,0 0,0 0,0-1,1 1,-1-1,0 1,1-1,0 0,-1 0,1 0,0-1,0 1,0-1,0 1,0-1,1 0,-1 0,0-1,1 1,-1-1,1 1,5-1,-1 1,0-1,1-1,-1 0,0 0,1 0,-1-1,0 0,0-1,0 0,-1 0,1-1,2-1,16-13,-1-2,0 0,-2-2,0 0,3-7,8-6,57-59,-88 94,-1 0,0 0,0 0,1 1,-1-1,0 0,0 1,0-1,1 1,-1 0,0 0,0 0,0 0,0 0,0 0,-1 0,1 1,0-1,-1 1,1-1,0 1,-1 0,0 0,1-1,-1 1,0 0,0 0,0 0,0 0,-1 1,1-1,0 0,-1 0,0 0,1 1,-1-1,0 0,0 0,0 0,0 1,-1-1,1 0,-1 0,0 3,4 12,36 216,-33-176,-1-1,-3 1,-6 51,5-96,-2 1,0-1,0 0,-1 0,0-1,-1 1,-1 0,0-1,0 0,-1 0,-1 0,0 0,0-1,-1 0,0 0,-1-1,0 0,0 0,-1-1,0 0,-1-1,0 1,0-2,0 0,-1 0,0-1,0 0,0-1,-1 0,1-1,-1 0,0-1,-9 1,18-3,0 0,-1 0,1-1,0 1,0-1,0 0,0 0,0 0,0 0,0-1,0 1,0-1,1 0,-1 0,1 0,-1 0,1 0,0 0,-1-1,1 1,0-1,1 1,-1-1,0 0,1 0,0 1,-1-1,1 0,0-1,1 1,-1-2,-1-4,1 1,0-1,0 1,1-1,0 1,1 0,0-1,0 1,1-1,0 1,2-4,7-12,1 1,2 0,0 1,1 0,1 1,1 1,1 1,1 0,0 2,1 0,1 1,1 1,0 1,13-6,64-17,-82 38</inkml:trace>
  <inkml:trace contextRef="#ctx0" brushRef="#br0" timeOffset="7561.413">3105 258,'24'314,"-24"-267,-3 1,-2-1,-1-1,-3 1,-3 5,-6 25,15-56,-1-1,-1 1,-1-1,0-1,-2 1,0-1,-8 11,6-15</inkml:trace>
  <inkml:trace contextRef="#ctx0" brushRef="#br0" timeOffset="8096.58">2851 371,'49'-19,"0"3,1 2,0 2,1 3,1 1,4 3,-26 0,0 2,1 1,0 1,-1 2,1 1,-1 1,1 2,-1 1,-1 1,1 1,1 3,-28-10,0 1,0-1,-1 1,1 0,-1 0,0 0,1 0,-1 0,0 0,0 0,0 1,0-1,-1 1,1 0,-1-1,1 1,-1 0,0 0,0 0,0 0,-1 0,1 0,-1 0,1 0,-1 0,0 0,0 0,-1 0,1 1,-1-1,1 0,-1 0,0 0,0-1,0 1,0 0,-1 0,1 0,-1-1,0 1,0-1,0 0,0 1,0-1,0 0,-1 0,0 1,-32 29,-1-1,-2-2,-1-2,-1-1,-1-2,-2-2,-13 4,44-21,0 1,0 0,1 1,0 0,0 0,1 1,0 1,-6 5,15-10,1 0,-1 0,1 0,0 0,0 0,0 0,1 0,-1 0,1 0,0 0,0 0,0 0,1-1,-1 1,1 0,0-1,0 0,0 1,1-1,-1 0,1 0,0 0,0 0,0-1,0 1,0-1,0 1,1-1,-1 0,1-1,-1 1,3 0,1 3,242 183,-222-144,14 9,-24-47</inkml:trace>
  <inkml:trace contextRef="#ctx0" brushRef="#br0" timeOffset="8594.908">4261 314,'-19'9,"1"1,-1 1,2 0,-1 1,2 1,0 1,0 0,1 1,1 1,1 0,0 1,1 1,1-1,0 2,2 0,0 0,-3 11,11-25,0 0,1 0,-1 0,1 1,0-1,1 0,-1 0,1 0,0 0,0 0,1 0,-1-1,1 1,0 0,1-1,-1 1,1-1,-1 1,2-1,-1 0,0-1,1 1,-1 0,1-1,0 0,0 0,1 0,-1 0,0-1,1 0,0 0,-1 0,1 0,0-1,0 1,0-2,0 1,0 0,0-1,2 0,14 2,1-2,0 0,-1-1,1-1,0-1,-1-2,0 0,0-1,0 0,-1-2,0-1,-1 0,0-1,0-2,-1 1,0-2,-1-1,5-5,-7 9,-1-1,0 0,-1 0,0-2,-1 1,-1-2,0 1,-1-1,0-1,-1 0,0-1,-2 1,0-1,0-1,-2 1,0-1,-1 0,-1-1,0-1,-3 14,0-1,0 1,-1 0,0-1,0 1,0 0,-1 0,0 0,0 0,0 0,0 0,-1 1,0-1,0 1,0-1,-1 1,1 0,-1 1,0-1,0 0,0 1,0 0,-1 0,0 0,1 1,-1 0,0 0,0 0,0 0,0 1,-3-1,-9-1,1 0,-1 1,1 1,-1 0,0 1,0 1,1 1,-1 0,-7 3,-21 6,7 0</inkml:trace>
  <inkml:trace contextRef="#ctx0" brushRef="#br0" timeOffset="8917.252">3923 597,'311'-98,"-306"95,1 1,-1 0,0 0,1 1,-1 0,1 0,-1 0,1 0,0 1,-1 0,1 0,0 1,-1-1,1 1,-1 1,1-1,-1 1,1 0,-1 0,0 0,0 1,0 0,0 0,-1 0,2 1,14 11,0-1,1-1,0-2,1 0,0-1,1-1,0-1,14 3,-18-6</inkml:trace>
  <inkml:trace contextRef="#ctx0" brushRef="#br0" timeOffset="11581.884">4911 568,'-172'215,"355"-367,-182 151,0 0,0-1,0 1,0 0,0-1,1 1,-1 0,1 0,-1 0,1 0,-1 0,1 1,-1-1,1 0,0 1,-1-1,1 1,0-1,0 1,-1 0,1 0,0 0,0 0,0 0,-1 0,1 0,0 1,0-1,-1 1,1-1,0 1,-1 0,1 0,-1-1,1 1,-1 0,1 0,-1 0,1 1,-1-1,0 0,0 1,0-1,0 0,0 1,0-1,0 1,0 0,0-1,-1 1,1 0,-1-1,1 1,-1 0,0 1,2 3,-3-4,0 1,1-1,0 0,-1 0,1 0,0 0,0 0,0 0,1 0,-1 1,0-1,1 0,-1 0,1 0,0 0,0 0,-1 0,1-1,1 1,-1 0,0 0,0-1,1 1,-1 0,1-1,-1 1,1-1,0 0,-1 0,1 0,0 1,0-2,0 1,0 0,0 0,0-1,0 1,0-1,0 1,0-1,0 0,0 0,1 0,-1 0,0 0,0 0,0-1,0 1,112-101,-108 96,-4 3,-1 0,1 0,-1 0,1 1,-1-1,1 0,0 0,0 1,0-1,0 1,0 0,0 0,0 0,0 0,1 0,-1 0,0 0,1 1,-1-1,1 1,-1-1,0 1,1 0,-1 0,1 0,-1 1,1-1,-1 0,0 1,1 0,-1 0,0-1,1 1,-1 0,0 1,0-1,0 0,0 1,0-1,0 1,0-1,1 3,-1 1,-1-1,1 1,-1 0,0 0,0 0,0 0,-1 0,1 0,-1 0,-1 0,1 0,-1 0,0 0,0 0,0 0,-2 4,-4 11</inkml:trace>
  <inkml:trace contextRef="#ctx0" brushRef="#br0" timeOffset="12167.383">4967 60,'82'-36,"-68"31,1 0,-1 1,1 1,0 1,0 0,0 1,1 0,-1 1,0 1,0 0,0 1,0 1,9 3,-23-6,0 0,0 1,0-1,0 1,0-1,0 1,-1-1,1 1,0 0,0-1,0 1,0 0,-1 0,1-1,0 1,-1 0,1 0,-1 0,1 0,-1 0,1 0,-1 0,0 0,1 0,-1 0,0 0,0 0,0 0,0 0,0 0,0 0,0 0,0 0,0 1,-1-1,1 0,0 0,-1 0,1 0,-1 0,1-1,-1 1,1 0,-1 0,1 0,-1 0,0 0,0 0,-40 42,37-39,-4 3,5-7,1 1,0 0,-1 0,1 1,0-1,-1 0,1 1,0-1,0 1,0 0,0 0,1 0,-1 0,0 0,1 0,-1 0,1 0,0 1,0-1,0 0,0 1,0-1,0 1,1-1,-1 1,1 0,0-1,0 1,0-1,0 1,0 0,0-1,1 1,-1-1,1 1,0-1,0 1,0-1,0 1,0-1,0 0,1 0,-1 1,1-1,0 0,8 3,1 0,0-1,1 0,-1-1,1 0,-1-1,1 0,0-1,0 0,0-1,-1 0,1-1,6-2,10 2,81-6,-91 0</inkml:trace>
  <inkml:trace contextRef="#ctx0" brushRef="#br0" timeOffset="12584.913">3810 964,'153'0,"395"-12,269-6,-625 19,-155-1</inkml:trace>
  <inkml:trace contextRef="#ctx0" brushRef="#br0" timeOffset="14299.302">4601 1218,'148'-18,"-135"14,0 1,1 1,-1 0,0 0,1 2,0-1,-1 2,1 0,-1 0,10 4,-21-4,-1 0,1 0,-1 1,1-1,-1 1,0 0,1-1,-1 1,0 0,0 0,0 0,-1 0,1 0,0 0,-1 0,1 0,-1 0,1 0,-1 0,0 0,0 0,0 0,0 0,-1 0,1 0,0 0,-1 0,0 0,1 0,-1 0,0 0,0 0,0 0,0-1,0 1,0 0,-1-1,1 1,-1-1,1 1,-1-1,1 1,-1-1,0 0,0 0,1 0,-1 0,0 0,0-1,0 1,0 0,0-1,-1 1,-224 157,167-99,59-58,-1 1,1 0,0 0,0-1,1 1,-1 0,0 0,1 0,-1 0,1 0,0 0,-1 0,1 0,0 0,0 0,0 0,1 0,-1 0,0 0,1 0,-1 0,1 0,0 0,-1-1,1 1,0 0,0 0,0-1,1 1,-1 0,0-1,1 1,-1-1,1 0,-1 1,1-1,-1 0,1 0,1 1,5 1,0-1,1 1,-1-1,1 0,-1-1,1 0,0-1,-1 0,1 0,0 0,-1-1,1-1,0 1,-1-1,0-1,5-1,23-4,190-43,-201 46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0:58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556 508,'42'-54,"-41"53,0 0,0 0,-1-1,1 1,0 0,-1-1,1 1,-1 0,1-1,-1 1,0-1,1 1,-1-1,0 1,0-1,0 1,0-1,-1 1,1-1,0 1,-1 0,1-1,-1 1,1-1,-1 1,1 0,-1 0,0-1,0 1,0 0,0 0,0 0,0 0,0 0,0 0,0 0,0 0,0 0,-1 0,1 1,0-1,-1 0,1 1,-13-3,0 2,1-1,-1 2,0 0,0 0,0 2,1 0,-1 0,1 1,-1 0,1 2,0-1,0 2,-9 5,-57 21,1 4,1 4,-10 10,84-49,0 0,1 0,-1 1,0-1,1 0,-1 1,1 0,-1 0,1 0,0 0,0 0,0 0,0 0,0 1,0-1,1 0,-1 1,1 0,0-1,0 1,-1 0,2 0,-1 0,0 0,1 0,-1-1,1 1,0 0,0 0,0 0,0 0,1 0,-1 0,1 0,0 0,0 0,0 0,0-1,0 1,0 0,1-1,-1 1,1-1,0 1,0-1,9 6,0 0,1-1,0 0,1-1,-1-1,1 0,0 0,0-1,1-1,-1 0,1-1,0 0,-1-2,13 1,49 7,-59-5,50 12,-65-14,0-1,0 1,0 0,0-1,0 1,0-1,0 1,0 0,0 0,0 0,0 0,-1-1,1 1,0 0,-1 0,1 0,-1 1,1-1,-1 0,1 0,-1 0,0 0,0 0,1 0,-1 1,0-1,0 0,0 0,0 0,0 0,-1 1,1-1,0 0,0 0,-1 0,1 0,-1 0,1 0,-1 0,1 0,-1 0,0 0,0 0,1 0,-1 0,0 0,0 0,0-1,0 1,0 0,-133 116,88-84,36-28,1 1,0 0,0 1,0 0,1 0,0 1,1 0,-1 0,1 1,1 0,0 0,0 0,0 3,5-9,0 0,0 0,0 0,1 0,0 0,-1 0,1 0,0 0,0 0,1 0,-1 0,1 0,-1 0,1 0,0 0,0 0,1 0,-1 0,0-1,1 1,0 0,-1-1,1 0,0 1,0-1,0 0,1 0,-1 0,1 0,-1 0,1-1,-1 1,1-1,2 1,103 23,-97-24,-1-1,1 0,0 0,-1-1,1-1,-1 1,0-2,1 1,-1-1,0-1,0 0,-1-1,1 1,-1-2,0 1,0-1,-1-1,0 0,0 0,0 0,-1-1,0 0,-1-1,6-8,18-49,-20 34</inkml:trace>
  <inkml:trace contextRef="#ctx0" brushRef="#br0" timeOffset="296.433">246 1,'29'446,"-13"-304,-7 0,-5 1,-9 39,-67 381,68-542,2-10,-1 0,1 1,1-1,0 0,1 0,0 1,0-1,1 0,1 0,0 0,0 0,1 0,5 10,4-3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4:11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54 169,'-29'652,"5"-508,31-114,-2-25</inkml:trace>
  <inkml:trace contextRef="#ctx0" brushRef="#br0" timeOffset="598.795">957 225,'-38'0,"0"1,0 2,0 2,0 1,1 2,0 2,-4 2,34-9,0-1,0 1,0 0,0 0,1 1,-1 0,1 0,0 0,0 1,1 0,-1 0,1 1,0-1,0 1,1 0,0 0,0 1,0-1,1 1,0 0,1 0,-1 0,1 0,0 1,1-1,0 0,0 1,-1-3,1 0,0 0,0-1,0 1,0 0,1 0,0 0,0 0,0 0,1 0,-1 0,1 0,1-1,-1 1,0 0,1-1,0 1,0-1,1 1,-1-1,1 0,0 0,0 0,0 0,0-1,1 1,0-1,-1 0,1 0,1 0,-1-1,0 1,0-1,3 1,5-2,0 0,0-1,1 0,-1-1,0 0,0-1,0 0,0-1,0-1,0 0,-1 0,0-1,0 0,0-1,0-1,6-5,148-133,-76 42,-74 90,-14 22,-16 33,11-31,-20 69,4 1,3 0,4 2,2 10,8 164,2-255,1-1,0 1,0 0,0-1,1 1,-1 0,0-1,1 1,-1 0,1-1,-1 1,1-1,0 1,0-1,-1 1,1-1,0 1,0-1,1 0,-1 1,0-1,0 0,1 0,-1 0,0 0,1 0,0 0,9 0</inkml:trace>
  <inkml:trace contextRef="#ctx0" brushRef="#br0" timeOffset="2434.751">1408 875,'5'5,"6"1,2 0</inkml:trace>
  <inkml:trace contextRef="#ctx0" brushRef="#br0" timeOffset="8367.085">1917 85,'0'-1,"-1"1,1 0,-1 0,1-1,-1 1,1 0,-1 0,1 0,-1 0,1 0,-1-1,1 1,-1 0,1 0,-1 0,1 0,-1 1,1-1,0 0,-1 0,1 0,-1 0,1 0,-1 1,1-1,-1 0,1 0,-1 1,1-1,0 0,-1 1,1-1,0 0,-1 1,1-1,0 1,-1-1,1 0,0 1,0-1,0 1,-1-1,1 1,0-1,0 1,0-1,0 1,0-1,0 1,0-1,0 1,0-1,0 1,0-1,0 1,0-1,1 1,-58 138,33-48,23-89,0 1,0 0,0 0,0 0,1 0,-1 0,1 0,0 0,0 0,0 0,0 0,0 0,1 0,-1 0,1 0,0-1,0 1,0 0,0 0,0-1,1 1,-1 0,1-1,0 1,0-1,0 0,0 0,0 0,0 0,1 0,-1 0,1 0,-1-1,1 1,0-1,-1 0,1 0,0 0,0 0,0 0,0-1,0 1,0-1,0 0,0 0,1 0,6 0,0 0,0 0,0-1,0-1,0 1,0-2,0 1,-1-1,0-1,1 0,-1 0,0-1,-1 0,1-1,2-2,9-6</inkml:trace>
  <inkml:trace contextRef="#ctx0" brushRef="#br0" timeOffset="8698.783">2142 0,'-38'133,"6"1,3 18,11-58,-8 106,0-10,25-171,1-7</inkml:trace>
  <inkml:trace contextRef="#ctx0" brushRef="#br0" timeOffset="11733.117">2594 705,'0'15,"-5"18,-1 9,-5 3,-5-3,0-3,-2-3,-3-3,2-3,0-1,3-1,-1 0,3-1,-1-4,6-6,6-7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2,'13'-1,"-1"0,1 1,-1 1,1 0,-1 1,1 0,-1 1,0 0,0 1,0 0,0 1,-1 1,0-1,0 2,4 2,-14-7,0 0,1 0,-1 0,0 0,0 0,0 0,0 1,0-1,-1 0,1 0,-1 1,1-1,-1 0,0 1,0-1,0 1,0-1,0 0,-1 1,1-1,-1 0,1 0,-1 1,0-1,0 0,0 0,0 0,-1 1,1-1,0 0,-1 0,1 0,0 0,1 0,-1 1,0-1,1 0,-1 0,1 0,0 1,-1-1,1 0,0 0,1 1,-1-1,0 0,1 0,-1 1,1-1,-1 0,1 0,0 0,0 0,0 0,0 0,1 0,-1 0,0 0,1-1,-1 1,1 0,0-1,0 1,123 41,-99-35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1,'19'0,"16"0,7 0,1 0,-2 0,-3 0,-4 0,-2 0,-2 0,-1 0,-1 0,-1 0,1 0,0 0,-5 0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18,'34'5,"25"2,8-1,2-1,-7-2,-8-5,-8-4,-9 1,-4 0,-4 1,-6-3,-3-1,-4 1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2,'-43'168,"8"1,-1 73,7 19,30-255,-1-7</inkml:trace>
  <inkml:trace contextRef="#ctx0" brushRef="#br0" timeOffset="261.125">0 59,'44'4,"56"-2,22-2,-1-6,-6-2,-18 1,-16-4,-13 0,-12 3,-11 1,-9 3,-5 2,-8 6,-8 2</inkml:trace>
  <inkml:trace contextRef="#ctx0" brushRef="#br0" timeOffset="746.459">818 623,'219'1,"-217"-2,1 1,-1 0,0 0,0 0,0 0,0 0,0 1,0-1,0 1,0-1,0 1,0 0,0-1,0 1,0 0,0 0,-1 1,1-1,0 0,-1 1,1-1,-1 1,1-1,-1 1,0-1,0 1,1 0,-1 0,-1 0,1 0,0 0,0 0,-1 0,1 0,-1 0,1 0,-1 0,0 0,0 0,0 0,0 0,0 0,-1 0,1 1,-1-1,1 0,-1 0,0 0,0 0,1-1,-1 1,-1 0,1 1,-85 77,11-15,74-64,0 0,0 0,0 0,1 0,-1 0,0 0,1 0,-1 0,1 0,-1 1,1-1,0 0,-1 0,1 1,0-1,0 0,0 0,0 1,0-1,0 0,0 1,1-1,-1 0,0 0,1 1,-1-1,1 0,-1 0,1 0,-1 0,1 1,0-1,0 0,-1 0,1-1,0 1,0 0,0 0,0 0,0 0,0-1,0 1,1 0,-1-1,0 1,0-1,0 0,1 1,-1-1,0 0,1 0,67 13,-49-14,-1-1,0-1,1-1,-1 0,-1-2,1 0,3-2,-2 1,3-1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0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80,'-4'43,"-13"44,-2 15,-2 1,1-7,5-11,-1-10,4-14,3-6,3-9,2-7,3-5,1-4,0-2,1-1,-1-1,1-4</inkml:trace>
  <inkml:trace contextRef="#ctx0" brushRef="#br0" timeOffset="454.047">0 166,'49'-30,"0"3,2 2,1 3,1 1,24-4,-62 21,0 0,1 2,-1-1,1 2,0 0,-1 1,1 0,0 2,-1 0,1 0,-1 1,0 1,0 1,0 0,0 1,-1 1,0 0,4 3,-14-8,0 1,0-1,-1 1,1 0,-1 0,1 0,-1 1,0-1,0 1,-1-1,1 1,-1 0,0 0,0 1,0-1,0 0,-1 0,1 1,-1-1,0 1,-1 0,1-1,-1 1,0-1,0 1,0 0,-1-1,0 1,0-1,0 1,0-1,-1 0,1 1,-1-1,0 0,-1 0,1 0,-1 0,1 0,-1-1,-2 3,-18 23,-1-2,-1 0,-2-1,0-1,-2-2,-7 3,-54 48,-32 32,120-100,0 0,0 0,0 0,1 0,0 0,0 0,1 0,0 0,0 1,0-1,1 0,0 0,0 0,0 0,1 0,0 0,0 0,0-1,1 1,0-1,0 1,1-1,-1 0,1 0,0-1,0 1,1-1,-1 0,1 0,1 1,17 24,9 19,-27-38,1 1,-1-1,1-1,1 1,0-1,1 0,-1-1,1 0,1 0,0 0,0-1,0-1,1 1,0-2,0 1,1-1,-1-1,1 0,0 0,8 0,8-2,-2-2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0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28 931,'166'-24,"121"-6,-285 29,0 0,1 0,-1 1,1-1,-1 1,0 0,1 0,-1 0,1 0,-1 0,1 0,-1 1,1-1,-1 1,0 0,1 0,-1 0,0 0,1 0,-1 0,0 0,0 1,0-1,0 1,0 0,-1-1,1 1,0 0,-1 0,0 0,1 0,-1 0,0 1,0-1,0 0,0 0,0 1,-1-1,1 1,-1-1,1 1,-1-1,0 0,0 1,0-1,0 1,-1-1,1 1,-1 0,-105 107,84-91,-70 45,74-54,1 1,0 1,1 0,0 1,1 0,1 2,0-1,-5 9,18-22,1 0,-1 0,0 0,1 1,-1-1,0 0,1 1,-1-1,1 0,0 1,-1-1,1 0,0 1,0-1,0 1,0-1,0 0,0 1,1-1,-1 1,0-1,1 0,-1 1,1-1,-1 0,1 1,0-1,-1 0,1 0,0 0,0 0,0 0,0 0,0 0,0 0,0 0,0 0,0 0,1 0,-1-1,0 1,0-1,1 1,-1-1,1 1,65 15,-30-15,-1-1,1-2,-1-2,0-1,6-3,122-22,-146 25</inkml:trace>
  <inkml:trace contextRef="#ctx0" brushRef="#br0" timeOffset="-671.372">480 0,'-13'36,"1"0,1 1,3 0,0 0,3 1,1 0,2 0,1 0,2 0,4 20,-3 49,-2-83</inkml:trace>
  <inkml:trace contextRef="#ctx0" brushRef="#br0" timeOffset="-417.49">0 621,'44'0,"42"0,17-5,0-1,-13 0,-11 1,-16 2,-7 1,-10 0,-7 2,-6 0,-8 0</inkml:trace>
  <inkml:trace contextRef="#ctx0" brushRef="#br0" timeOffset="1462.307">1242 452,'-53'203,"19"-68,-6-1,-14 20,21-82,33-65,7-15,11-15,116-220,-84 153,4 2,4 2,57-64,-112 148,-3 0,0 1,0 0,0 0,1-1,-1 1,1 0,-1 0,1 0,-1 0,1 0,0-1,0 1,-1 0,1 1,0-1,0 0,0 0,0 0,0 0,0 1,0-1,0 0,0 1,1-1,-1 1,0-1,0 1,0 0,1 0,-1-1,0 1,0 0,1 0,-1 0,0 0,1 0,-1 1,0-1,0 0,0 1,1-1,-1 0,0 1,0 0,0-1,0 1,0 0,0-1,0 1,0 0,0 0,0 0,0 0,0 0,-1 0,1 0,0 1,1 9,-2-1,0 1,0 0,-1 0,0-1,0 1,-2 0,1-1,-1 0,-1 1,0-1,-2 4,-11 38,13-40,1 0,1 0,0 0,0 0,1 1,1-1,0 0,1 1,0-1,1 3,-2-14,1 0,-1 0,1 0,-1 0,0 0,1 0,-1-1,1 1,0 0,-1 0,1-1,0 1,-1 0,1-1,0 1,0 0,0-1,-1 1,1-1,0 0,0 1,0-1,0 0,0 1,0-1,0 0,0 0,0 0,0 0,0 0,0 0,0 0,0 0,0 0,0 0,0-1,0 1,0 0,0-1,-1 1,1-1,0 1,0-1,0 1,0-1,-1 0,1 1,0-1,-1 0,1 0,39-36,217-293,-235 302,46-41,-66 70,-1-1,1 1,-1 0,0-1,0 1,1 0,-1 0,0 0,0 0,0 0,0 0,0 0,0 0,0 0,-1 1,1-1,0 0,0 1,-1-1,1 0,-1 1,0-1,1 1,-1-1,0 1,0-1,0 1,0-1,0 0,0 1,0-1,0 1,-1-1,1 1,0-1,-1 1,0-1,1 0,-1 1,0-1,1 0,-1 0,-1 1,2 0,-40 218,29 51,12-247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1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86,'1'-3,"1"0,0 1,0-1,0 0,0 1,0-1,0 1,1 0,-1 0,1 0,0 0,-1 0,1 1,0-1,0 1,0 0,0 0,0 0,2 0,2-2,0 1,0-1,0 2,1-1,-1 1,0 0,1 1,-1-1,1 2,-1-1,1 1,-1 0,1 0,-1 1,0 0,0 1,0-1,0 1,0 1,-1-1,1 1,-1 0,0 1,0-1,0 2,-4-3,0 0,-1 0,1 0,-1 0,1 1,-1-1,0 0,-1 1,1-1,0 1,-1-1,0 1,0-1,0 1,0-1,-1 1,1 0,-1-1,0 0,0 1,0-1,-1 0,1 1,-1-1,0 1,-50 78,51-81,-2 2,0 0,0 0,0 0,1 1,-1 0,1-1,-1 1,1 0,1 0,-1 0,0 0,1 1,0-1,0 0,0 1,1-1,-1 0,1 1,0-1,0 1,1-1,-1 1,1-1,0 0,0 1,1-1,-1 0,1 0,0 0,0 0,0 0,0-1,1 1,0 0,0-1,0 0,2 3,104 38,-90-40</inkml:trace>
  <inkml:trace contextRef="#ctx0" brushRef="#br0" timeOffset="1919.79">1016 396,'-13'-2,"-1"1,1 0,-1 1,0 0,1 1,-1 1,1 0,0 1,0 0,0 1,0 0,0 1,1 1,0 0,0 1,0 0,1 0,0 1,1 1,-1 0,2 0,-1 1,-5 8,-1 4,0 1,2 1,0 0,2 0,1 2,1-1,0 1,3 1,0-1,1 1,2 1,1-1,1 1,1-1,1 1,5 26,-4-42,1-1,1 1,0-1,0 0,2 0,-1 0,1 0,1-1,0 1,0-1,1-1,0 1,1-1,0-1,0 1,1-2,0 1,0-1,1 0,0-1,0 0,1 0,-1-2,1 1,0-1,1-1,-1 0,1 0,-1-1,1-1,0 0,-1 0,1-1,0-1,4 0,19-5,0-2,-1-1,0-1,0-2,-1-1,-1-2,0-1,-2-2,1-1,-2-1,-1-1,-1-2,0 0,-2-2,-1-1,8-12,-23 29,-1-1,-1 1,1-1,-2-1,1 1,-1-1,-1-1,0 1,-1 0,0-1,-1 0,0 0,0 0,-2-1,1 1,-2 0,0-1,0 1,-1 0,0-1,-1 1,-1 0,-2-9,-1 8,-1 0,0 1,-1-1,0 2,0-1,-1 1,-1 0,0 1,-1 0,0 0,0 2,-1-1,0 1,0 1,-1 0,0 1,0 0,-1 1,0 0,1 2,-2-1,1 2,-1-1,-151-4,122 13</inkml:trace>
  <inkml:trace contextRef="#ctx0" brushRef="#br0" timeOffset="2234.985">481 876,'417'-167,"-407"163,-5 0,1 0,0 1,0-1,0 2,1-1,-1 1,1 0,0 0,-1 0,1 1,0 0,0 1,0 0,0 0,0 0,0 1,-1-1,1 2,0-1,0 1,-1 0,1 1,2 1,111 149,-109-145,0 0,0-1,1 0,0-1,0 0,0-1,1 0,0-1,0-1,0 0,0 0,1-1,-1-1,0-1,1 0,-1 0,1-1,12-3,14-13,-28 4</inkml:trace>
  <inkml:trace contextRef="#ctx0" brushRef="#br0" timeOffset="2518.358">1299 1,'-15'9,"-4"9,6 1,5-3</inkml:trace>
  <inkml:trace contextRef="#ctx0" brushRef="#br0" timeOffset="2961.243">1609 114,'23'-16,"-15"9,0 1,0 0,0 1,1-1,0 2,0-1,0 1,0 1,1-1,-1 2,1-1,0 1,10 0,-19 2,0 0,1 0,-1 0,0 1,1-1,-1 0,0 1,1-1,-1 1,0-1,0 1,0-1,1 1,-1 0,0 0,0 0,0-1,0 1,0 0,-1 0,1 0,0 1,0-1,0 0,-1 0,1 0,-1 1,1-1,-1 0,1 0,-1 1,0-1,0 0,0 1,0-1,0 0,0 1,0-1,0 0,0 1,0-1,-1 0,1 1,-1-1,1 0,-1 0,0 2,-29 59,30-61,-10 14,-42 91,51-103,0 0,0 0,0-1,1 1,0 0,-1 0,1 0,0 0,1 0,-1 0,0 0,1 0,0 0,0 0,0 0,0-1,0 1,0 0,1-1,-1 1,1-1,-1 1,1-1,0 0,0 0,1 0,-1 0,0 0,0 0,1 0,-1-1,1 1,0-1,-1 0,1 0,1 0,12 7,1-2,1 0,-1-2,1 1,0-2,0-1,0 0,0-1,0-1,1 0,-1-2,0 0,9-3,1-1,-4 0</inkml:trace>
  <inkml:trace contextRef="#ctx0" brushRef="#br0" timeOffset="3737.454">1693 1158,'-160'288,"222"-371,78-100,-139 181,0 1,-1 0,1-1,0 1,0 0,0 0,0-1,0 1,0 0,0 0,0 0,0 0,0 0,1 0,-1 1,0-1,1 0,-1 1,1-1,-1 0,1 1,-1 0,1-1,-1 1,1 0,-1 0,1 0,-1 0,1 0,-1 0,1 1,-1-1,1 0,-1 1,1-1,-1 1,1-1,-1 1,0 0,1 0,-1-1,0 1,0 0,0 0,1 0,-1 1,0-1,0 0,-1 0,1 0,0 1,0-1,0 1,-1-1,1 0,-1 1,1-1,-1 2,2 5,-2-6,0 0,-1 1,1-1,0 0,1 0,-1 0,0 1,0-1,1 0,0 0,-1 0,1 0,0 0,0 0,0 0,0 0,0 0,0 0,1-1,-1 1,1 0,-1-1,1 1,0-1,-1 1,1-1,0 0,0 0,0 0,0 0,0 0,0 0,0-1,0 1,0-1,0 1,1-1,-1 0,0 0,0 0,0 0,1 0,-1-1,0 1,0 0,0-1,2 0,178-135,-181 135,-1 1,0-1,1 0,-1 0,1 1,-1-1,1 0,-1 0,1 1,0-1,-1 1,1-1,0 0,-1 1,1-1,0 1,0 0,0-1,-1 1,1 0,0-1,0 1,0 0,0 0,0 0,-1 0,1 0,0 0,0 0,0 0,0 0,0 0,0 0,-1 1,1-1,0 0,0 0,0 1,0-1,-1 1,1-1,0 1,-1-1,1 1,0-1,-1 1,1 0,0-1,-1 1,1 0,-1 0,0-1,1 1,-1 0,1 0,-1 0,0 0,0-1,1 1,-1 0,0 0,0 0,0 0,0 0,0 0,0-1,0 1,-1 0,1 1,0 41,-1-35,1 0,0 0,0 0,0-1,1 1,0 0,1 0,0-1,0 1,0-1,1 0,3 6,5 1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0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51,'34'-51,"-32"52,-1-1,1 1,-1-1,1 1,-1 0,0 0,1-1,-1 1,0 0,0 0,0 0,1 1,-1-1,0 0,-1 0,1 1,0-1,0 0,0 1,-1-1,1 1,-1-1,1 1,-1-1,0 1,1-1,-1 1,0-1,0 1,0-1,0 1,0 0,-1-1,1 1,0-1,-1 1,1-1,-1 1,1 0,0 139,-7 0,-16 84,13-126,-61 426,40-326,32-178,7-23,15-34,-18 26,20-36,2 1,1 1,3 1,1 2,3 1,1 1,1 3,2 1,11-6,-34 28,0 2,1-1,1 2,0 0,0 1,1 1,0 1,0 0,1 2,-1 0,1 1,1 1,13 0,-31 3,1 0,-1 0,1 1,-1-1,1 1,-1 0,0 0,1 0,-1 0,0 1,0-1,1 1,-1 0,-1 0,1 0,0 0,0 1,-1-1,1 1,-1-1,0 1,0 0,0 0,0 0,0 0,-1 0,1 1,-1-1,0 0,0 1,0-1,-1 1,1-1,-1 1,0-1,1 1,-2 2,1 7,-1 0,-1-1,0 1,-1-1,0 1,-1-1,0 0,-1 0,0-1,-2 2,-6 11,0 0,-2-1,0-1,-2 0,0-1,-1-1,-1-1,-1 0,-1-2,0 0,-1-1,-1-2,-1 0,0-1,0-2,-1 0,-1-2,0-1,0 0,0-2,-1-1,-16 0,41-5,-1 1,0-1,0 1,0-1,0 0,0 0,1 0,-1-1,0 1,0-1,0 1,0-1,1 0,-1 0,0 0,1-1,-1 1,1-1,-1 1,1-1,0 0,0 0,0 0,0 0,0 0,0 0,0-1,1 1,-1 0,1-1,-1 0,1 1,0-1,0 0,1 1,-1-1,0 0,1 0,0 0,-1 0,1 0,0 1,1-1,-1 0,1-3,5-15,1 2</inkml:trace>
  <inkml:trace contextRef="#ctx0" brushRef="#br0" timeOffset="761.085">1100 870,'-17'37,"1"1,2 1,2 0,2 0,1 1,2 0,2 5,4-42,0 0,1 0,0 0,-1 0,1 0,0 1,0-1,1 0,-1 0,1 0,-1 0,1 0,0 0,0 0,0 0,1 0,-1-1,1 1,-1 0,1-1,0 1,0-1,0 0,0 1,1-1,-1 0,1-1,-1 1,1 0,-1-1,1 1,0-1,0 0,0 0,0 0,0 0,1 0,9 0,-1-1,1-1,0 1,-1-2,1 0,-1-1,1 0,-1 0,0-2,0 1,-1-2,1 1,-1-2,8-5,137-116,-15-14,-141 140,1 1,-1 0,1 0,-1 0,1-1,0 1,-1 0,1 0,0 0,0 0,0 0,0 0,0 0,0 1,0-1,0 0,0 0,0 1,0-1,0 1,0-1,1 1,-1-1,0 1,0 0,1 0,-1 0,0-1,1 1,-1 0,0 0,0 1,1-1,-1 0,0 0,0 1,1-1,-1 1,0-1,0 1,0-1,0 1,1 0,-1-1,0 1,0 0,0 0,-1 0,1 0,0 0,0 0,0 0,-1 0,1 0,0 0,-1 0,1 1,2 80,5 26,-7-104,0-1,1 1,-1 0,1-1,0 1,0-1,0 0,1 0,-1 0,1 0,0 0,0 0,0-1,0 1,0-1,1 0,-1 0,0 0,1 0,0-1,-1 1,1-1,0 0,0 0,2 0,8-1,0-1,0 0,0-1,0-1,0 0,0-1,-1 0,0-1,0-1,0 0,-1-1,1 0,-2-1,1 0,-1-1,0 0,-1 0,0-2,7-9,40-37,-3-3,-2-2,-4-3,-2-1,-3-2,-3-3,5-17,-28 51,-2 0,-1-1,-2-1,-2 0,-1-1,-2 0,-2 0,0-34,-15 15,10 58,0 0,-1 0,1 0,-1 0,1 0,-1 0,1 0,-1 0,0 0,1 0,-1 0,0 0,0 0,0 1,1-1,-1 0,0 1,0-1,0 0,0 1,0-1,0 1,-1 0,1-1,0 1,0 0,0-1,0 1,0 0,-1 0,1 0,0 0,0 0,0 0,0 1,0-1,-1 0,1 1,0-1,0 0,0 1,0-1,0 1,0 0,0-1,0 1,0 0,0 0,-6 7,1 0,-1 0,1 0,1 1,0 0,0 0,1 0,0 0,1 1,-1 0,2 0,0 0,0 0,1 0,0 0,0 0,2 10,-4 59,4 0,3-1,4 1,3-1,4 0,11 32,22 85,-48-149,0-46,-1 1,1 0,0 0,0-1,-1 1,1 0,0 0,-1-1,1 1,-1 0,1-1,-1 1,1-1,-1 1,0 0,1-1,-1 0,0 1,1-1,-1 1,0-1,0 0,1 1,-1-1,0 0,0 0,1 0,-1 1,0-1,0 0,0 0,1 0,-1 0,0 0,0-1,0 1,1 0,-1 0,0 0,0-1,1 1,-1 0,0-1,0 1,1-1,-1 1,1-1,-1 1,0-1,1 1,-1-1,1 0,-56-54,37 33</inkml:trace>
  <inkml:trace contextRef="#ctx0" brushRef="#br0" timeOffset="999.686">1777 588,'43'5,"39"1,14-5,1-2,-7-2,-8 0,-10 1,-6 0,-6 1,-3 0,-1 1,-6 0,-7 0,0 0,-4 0,-7 0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6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1,'-5'5,"0"0,0 0,0 1,1 0,0 0,0 0,1 0,-1 1,1-1,1 1,-1 0,1 0,0 0,1 0,0 0,0 1,0-1,1 0,0 1,1-1,-1 0,1 0,1 0,-1 0,1 0,1 0,-1 0,1 0,2 2,-4-7,0-1,1 0,-1 1,1-1,-1 0,1 0,-1 0,1 0,-1-1,1 1,0 0,0-1,-1 1,1-1,0 1,0-1,0 0,-1 0,1 0,0 0,0 0,0 0,0 0,-1-1,1 1,0-1,0 1,-1-1,1 0,0 1,-1-1,1 0,-1 0,1 0,-1-1,1 1,-1 0,0 0,1-1,-1 1,0-1,0 1,0-1,0 1,-1-1,1 0,0 0,-1 1,1-1,-1 0,1 0,-1 1,0-2,1 1,0 1,0 0,0-1,-1 1,1-1,-1 0,1 1,-1-1,1 1,-1-1,0 0,0 1,0-1,0 1,0-1,0 0,0 1,-1-1,1 0,0 1,-1-1,0 1,1-1,-1 1,0-1,1 1,-1 0,0-1,0 1,0 0,-1 0,1-1,0 1,0 0,-1 0,1 0,0 1,-1-1,1 0,-1 0,1 1,-1-1,1 1,-1-1,1 1,-1 0,0 0,1-1,-1 1,0 0,1 0,-1 1,0-1,1 0,-1 1,1-1,-1 0,1 1,-1 0,0 0,-1 0,1-1,0 1,0 0,0 0,0 0,0 1,0-1,0 0,0 1,1-1,-1 1,0 0,1-1,-1 1,1 0,0 0,0 0,-1 0,1 0,1 0,-1 1,0-1,0 0,1 0,-1 0,1 1,0-1,0 0,0 1,0-1,0 0,0 1,1-1,-1 0,1 1,-1-1,1 0,0 0,0 1,19-7,-19 3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3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429 116,'-11'-4,"-1"0,0 1,0 1,0 0,0 1,0 0,-1 1,1 0,0 1,0 0,0 1,0 0,0 1,0 1,0-1,1 2,0 0,0 0,0 1,1 0,0 1,0 0,0 1,1 0,0 0,1 1,0 0,0 1,1 0,-1 1,-6 12,2 0,0 1,1 0,2 0,0 1,1 1,2-1,1 1,1 1,1-1,1 0,2 1,0-1,2 0,1 1,0-1,3 2,-3-17,1 0,0-1,1 0,0 0,0 0,1-1,0 0,1 0,0 0,0-1,1 0,0 0,0-1,1 0,0 0,0-1,1-1,-1 1,1-2,1 1,-1-1,1-1,-1 0,1 0,0-1,0 0,0-1,0 0,8-1,25-3,-1-2,0-1,0-3,-1-1,0-2,-1-2,0-1,-2-3,1-1,8-7,-10 7,-1-2,0-1,-1-1,-2-3,0 0,-2-3,-1 0,-2-2,5-8,-27 31,0-1,-1-1,0 1,0-1,-1 0,-1 0,0-1,0 1,-1-1,0 0,-1 0,0 0,-1 0,0 0,0 0,-2-1,1 1,-1 0,-1 0,0 0,-1 0,0 0,0 1,-1-1,-1 1,0 0,0 0,-1 0,-2-2,-5-3,-1 1,-1 0,-1 1,0 1,0 0,-1 1,-1 1,0 1,0 0,-1 2,1 0,-2 0,1 2,-1 1,0 0,0 1,0 2,-14-1,-3 2,0 2,0 1,0 1,0 2,1 2,0 1,0 2,1 2,-24 12,10-1</inkml:trace>
  <inkml:trace contextRef="#ctx0" brushRef="#br0" timeOffset="410.604">33 709,'4'-18,"1"0,0 0,1 1,1 0,1 0,0 0,1 1,1 1,0 0,2 0,-1 1,2 0,0 1,0 0,1 1,1 1,0 0,0 1,1 1,0 0,1 1,0 1,0 0,1 2,-1 0,13-2,-22 7,0 0,0 0,0 1,1 0,-1 1,-1 0,1 0,0 1,0 0,-1 0,1 0,-1 1,0 0,0 1,-1 0,1 0,-1 0,0 1,-1-1,1 1,-1 1,0-1,1 4,18 16,-16-18,0-1,1 1,0-2,0 1,0-1,1-1,-1 0,1 0,1-1,-1 0,1 0,-1-1,1-1,0 0,0-1,0 0,0 0,0-1,0 0,0-1,0-1,0 0,0 0,0-1,-1 0,1-1,0-1,-4 4,0-2,0 1,0-1,-1 0,1 0,-1-1,0 1,0-1,0-1,0 1,-1-1,0 0,0-1,0 1,2-4,-5-2</inkml:trace>
  <inkml:trace contextRef="#ctx0" brushRef="#br0" timeOffset="1629.181">1304 680,'-161'253,"155"-234,17-23,21-24,206-190,-198 198,-40 21,1-1,-1 1,1-1,-1 1,1-1,-1 1,1-1,-1 1,1 0,-1-1,0 1,0 0,1-1,-1 1,0 0,0 0,0-1,1 1,-1 0,0 0,0-1,0 1,0 0,0-1,-1 1,1 0,0 0,0-1,0 1,-1 0,1-1,0 1,-1 0,1-1,0 1,-1 0,1-1,-1 1,1-1,-1 1,0-1,1 1,-1-1,0 2,-1 2,-2 3,0 0,1 0,0 0,0 0,1 0,0 1,0-1,1 1,0-1,0 1,0 7,1-14,1 0,-1 0,0 0,0 0,1 0,-1 0,1 0,-1 0,1 0,-1-1,1 1,-1 0,1 0,0 0,0-1,-1 1,1 0,0-1,0 1,0 0,0-1,0 1,0-1,0 0,0 1,0-1,0 0,0 0,0 1,0-1,0 0,0 0,0 0,0 0,0 0,0 0,0-1,0 1,0 0,0-1,0 1,0 0,0-1,0 1,43-23,101-97,-144 118,-1 1,1-1,0 1,0 0,0-1,0 1,0 0,0-1,1 1,-1 0,0 0,1 0,-1 0,0 0,1 1,-1-1,1 0,0 1,-1-1,1 1,-1-1,1 1,0 0,-1 0,1 0,0 0,-1 0,1 0,0 0,-1 0,1 1,0-1,-1 1,1-1,-1 1,1-1,-1 1,1 0,-1 0,1 0,-1 0,0 0,1 0,-1 0,0 1,0-1,0 0,0 1,0-1,0 2,12 57,-13-53,0-1,1 0,-1 0,1 1,1-1,-1 0,1 0,0 0,0 0,1 0,0-1,0 1,0-1,0 0,1 0,0 0,0 0,1-1,-1 1,1-1,3 2,8-2,-2-5</inkml:trace>
  <inkml:trace contextRef="#ctx0" brushRef="#br0" timeOffset="3167.901">2235 229,'151'-23,"113"0,-28 12,-213 11</inkml:trace>
  <inkml:trace contextRef="#ctx0" brushRef="#br0" timeOffset="3368.028">2178 510,'39'0,"36"0,15 0,-3 0,-6 0,-13 0,-8 0,-9 0,-4 0,-5 0,-10 0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38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0 809,'49'-17,"-2"-3,0-1,-1-3,15-11,-9 6,-20 11,-6 7,0-2,-1-1,0-1,-1-1,-1-1,-1-1,0-1,-1 0,-1-2,-1-1,-1 0,-1-1,2-6,-7 2,0-1,-2 0,-1-1,-2 0,0 0,-2-1,-4 28,0 1,-1-1,1 1,0-1,-1 0,1 1,-1-1,1 0,-1 0,0 1,0-1,1 0,-2 0,1 1,0-1,0 0,0 0,-1 0,1 1,-1-1,1 0,-1 1,0-1,0 1,0-1,1 1,-2-1,1 1,0-1,0 1,0 0,-1 0,1-1,0 1,-1 0,1 0,-1 0,1 1,-1-1,0 0,1 1,-1-1,0 1,0-1,1 1,-1 0,0 0,0 0,1 0,-1 0,0 0,0 0,0 0,1 1,-2-1,-9 9,0-1,0 2,1-1,0 2,1-1,0 1,1 1,-3 4,2-4,-4 4,1 0,0 1,2 1,0 0,0 0,2 1,0 0,2 1,0-1,1 1,1 1,1-1,0 1,2 0,0 0,2 0,0 6,1-22,1 0,-1 1,1-1,-1 0,1 0,1-1,-1 1,1 0,0-1,0 1,0-1,0 0,1 0,0 0,0-1,0 1,0-1,0 0,1 0,-1-1,1 1,0-1,0 0,0 0,0 0,0-1,3 1,145 11,-119-19,-1-1,1-2,-1-2,-1-1,0-1,-1-2,0-1,-2-1,0-2,0 0,-2-2,-1-2,0 0,-2-1,21-27,-34 39,-1 0,0 0,-1-1,0 0,-1-1,0 1,-1-2,-1 1,0-1,-1 0,0 0,-1 0,-1-1,1-15,-4 29,0 0,0-1,0 1,0 0,-1 0,1 0,-1 0,0 0,1 0,-1 0,0 0,0 0,0 0,0 0,0 0,-1 0,1 1,-1-1,1 1,-1-1,1 1,-1-1,0 1,0 0,0 0,0 0,1 0,-1 0,-1 0,1 1,0-1,0 1,0-1,0 1,0 0,0 0,-1 0,1 0,0 0,0 0,0 0,0 1,0-1,-1 1,1 0,0 0,0 0,0 0,1 0,-1 0,0 0,0 0,1 1,-1-1,0 1,1-1,0 1,-1 0,1 0,-1 1,-13 9,2 0,-1 1,1 1,1 0,1 1,0 0,1 1,0 0,1 0,1 1,1 0,0 1,2-1,0 1,0 1,2-1,0 0,1 1,1 0,1-1,1 1,1 8,0-21,-1 0,2 0,-1 0,1 0,0 0,0 0,0 0,1-1,0 0,0 0,0 0,1 0,-1-1,1 1,0-1,1 0,-1-1,1 1,-1-1,1 0,0-1,0 0,1 1,-1-2,0 1,1-1,-1 0,5 0,6 0,-1 0,1-1,0-1,0 0,0-2,-1 0,0-1,1 0,-1-1,11-6,20-11,-1-3,-1-2,-2-1,0-2,-2-3,-2-1,-1-1,12-17,-37 39,-1-1,0-1,-1 0,-1 0,0-1,-1-1,-1 1,0-2,-1 1,-1-1,-1 1,0-2,-2 1,0 0,0-9,-3 24,1 1,-1-1,0 0,0 0,0 1,-1-1,1 0,-1 1,1-1,-1 0,0 1,0-1,0 1,0-1,0 1,-1-1,1 1,-1 0,0 0,1 0,-1 0,0 0,0 0,0 0,-1 1,1-1,0 1,-1 0,1-1,-1 1,1 0,-1 0,1 1,-1-1,0 0,1 1,-1 0,0-1,0 1,1 0,-1 1,0-1,0 0,1 1,-1-1,1 1,-1 0,-12 8,0 1,0 0,1 1,1 1,0 0,0 0,1 2,1-1,0 1,1 1,1 0,0 1,1 0,1-4,-5 4,2 1,0 0,0 1,2 0,0 1,1 0,1 0,1 0,1 1,0-1,2 1,0 0,1 0,1 0,1 0,1 0,1 0,0 0,1-1,2 0,1 3,-2-14,0 0,0 0,1-1,1 0,-1 0,1 0,0-1,1 0,-1 0,1-1,0 0,1-1,-1 1,1-2,0 1,0-1,0-1,0 1,1-1,7 0,12 2</inkml:trace>
  <inkml:trace contextRef="#ctx0" brushRef="#br0" timeOffset="750.559">2682 47,'-30'11,"1"0,0 2,1 2,0 0,1 2,1 1,1 1,1 1,0 1,-1 4,9-9,1 0,0 1,2 1,0 0,1 1,1 0,1 1,0 0,2 1,0 0,1 0,1 1,2-1,0 1,1 0,0 15,3-28,1 0,0-1,0 1,1-1,0 1,1-1,0 1,0-1,0 0,1-1,1 1,-1-1,1 1,0-1,1-1,0 1,0-1,0 0,1 0,0-1,0 0,0 0,0 0,1-1,0 0,0-1,0 0,0 0,1-1,-1 0,1 0,4 0,10 1,1-1,-1-1,1-1,-1-1,1-2,-1 0,0-1,0-1,-1-1,1-1,-1-1,0-1,-1-1,0-1,14-11,-13 9,-2-1,1-1,-2 0,0-2,-1 0,-1-2,-1 1,0-2,-1 0,-1-1,-2-1,6-11,-11 21,0 0,-2-1,1 1,-1-1,-1-1,0 1,-1-1,-1 1,0-1,0 0,-2 0,0 0,0 0,-1 0,-1 1,0-1,-1 0,-1 1,0 0,0-1,-2 2,-4-11,0 12,0 0,-1 0,0 1,-1 0,0 1,0 1,-1 0,0 0,-1 1,1 1,-1 0,-1 1,1 1,-1 0,1 1,-1 0,0 1,0 1,0 0,0 2,0-1,-1 2,2 0,-1 0,0 2,0 0,-27 3</inkml:trace>
  <inkml:trace contextRef="#ctx0" brushRef="#br0" timeOffset="1087.801">2202 555,'259'-154,"-253"150,0-1,0 1,0 0,1 1,-1 0,1 0,0 0,0 1,0 0,0 0,0 1,1-1,-1 2,0-1,1 1,-1 0,0 1,0 0,1 0,-1 0,0 1,0 0,0 0,0 1,3 2,64 50,-61-49,0 0,0-1,1 0,-1-1,1 0,0-2,0 1,0-2,0 0,11 0,31 3,-32 2</inkml:trace>
  <inkml:trace contextRef="#ctx0" brushRef="#br0" timeOffset="1799.803">3133 725,'-15'25,"6"-12,1 0,1 1,0 0,1 0,0 0,1 1,1 0,0 1,4-16,0-1,1 1,-1 0,0-1,0 1,0 0,1-1,-1 1,0 0,0-1,1 1,-1 0,0-1,1 1,-1 0,0 0,1 0,-1-1,0 1,1 0,-1 0,0 0,1 0,-1 0,1-1,-1 1,1 0,-1 0,0 0,1 0,-1 0,1 0,-1 1,0-1,1 0,-1 0,1 0,-1 0,0 0,1 1,-1-1,0 0,1 0,-1 0,0 1,1-1,-1 0,0 1,0-1,1 0,-1 1,0-1,0 0,1 1,-1-1,0 0,0 1,0-1,0 1,0-1,0 0,26-29,117-143,-140 213,-3-39,0 1,0-1,0 0,0 0,1 0,-1 0,1 1,-1-1,1 0,0 0,0 0,0 0,0 0,0 0,0-1,0 1,1 0,-1 0,1-1,-1 1,1-1,-1 0,1 1,0-1,0 0,0 0,0 0,0 0,0 0,0-1,0 1,0 0,0-1,0 0,1 1,-1-1,0 0,0 0,0 0,0-1,1 1,1-1,89-35,46-53,-39 42,-99 47,0 1,0 0,0 0,-1-1,1 1,0 0,0 0,-1 0,1 0,0 0,-1 0,1 0,-1 0,0 0,1 0,-1 1,0-1,1 0,-1 0,0 0,0 0,0 1,0-1,0 0,0 0,0 0,-1 0,1 0,0 1,-1-1,1 0,-1 0,1 0,-1 1,1-2,-17 56,12-45,1 0,1 0,0 0,0 1,1-1,0 1,1 0,1 0,0-1,0 1,2 1,3 6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9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0 329,'34'0,"20"0,6 0,-7-5,-8-1,-6-1,-11 2</inkml:trace>
  <inkml:trace contextRef="#ctx0" brushRef="#br0" timeOffset="796.075">226 583,'61'-11,"0"-4,-1-1,47-21,-76 26,0 0,-1-2,0-1,-2-2,0-1,0-1,21-19,-38 27,-1-1,0 0,-1-1,0 1,-1-2,-1 1,0-1,0-1,-1 1,-1-1,2-6,-7 17,1 1,-1-1,0 0,1 0,-1 0,-1 1,1-1,0 0,-1 0,1 0,-1 1,0-1,0 0,0 1,0-1,0 1,-1-1,1 1,-1-1,1 1,-1 0,0 0,0 0,0 0,0 0,-1 0,1 1,0-1,-1 1,1-1,-1 1,1 0,-1 0,0 0,1 0,-1 1,0-1,0 1,0-1,1 1,-1 0,0 0,0 1,0-1,0 0,1 1,-1 0,0 0,1 0,-1 0,0 0,1 0,-1 0,0 1,-8 4,-1 0,1 0,0 1,1 1,0 0,0 0,0 1,1 0,0 0,1 1,0 0,1 1,0 0,1 0,0 1,0-1,1 1,1 0,0 1,1-1,0 1,1-1,0 1,1 0,1 6,1-11,0-1,1 0,0 0,1 0,-1 0,2 0,-1-1,0 1,1-1,1 0,-1 0,1 0,0-1,0 0,0 1,1-2,0 1,0-1,0 0,0 0,1-1,-1 1,1-1,0-1,0 0,0 0,0 0,1 0,-1-1,0-1,1 1,-1-1,0 0,5-2,16 2,0-3,0 0,0-1,-1-2,0-1,0-1,-1-1,0-2,-1 0,0-2,0-1,-2 0,0-2,0-1,-2-1,1-1,69-83,-66 26,-25 74,0 1,0-1,0 0,-1 1,1-1,0 1,-1-1,1 1,-1-1,1 0,-1 1,0 0,1-1,-1 1,0-1,0 1,0 0,0 0,-1 0,1-1,0 1,0 0,-1 0,1 1,0-1,-1 0,1 0,-1 1,1-1,-1 1,0-1,1 1,-1 0,1-1,-1 1,0 0,1 0,-1 0,1 0,-1 1,0-1,1 0,-1 1,1-1,-1 1,0-1,-6 4,-1 0,1 1,0-1,0 2,0-1,0 1,1 0,0 1,1 0,-1 0,1 0,0 1,1 0,0 0,0 0,1 1,0-1,1 1,-23 106,26-112,0 1,0 0,1-1,-1 1,1-1,-1 1,1-1,0 1,0-1,1 0,-1 1,1-1,0 0,-1 0,1 0,1 0,-1 0,0-1,1 1,-1-1,1 1,0-1,0 0,0 0,0 0,0-1,0 1,1-1,-1 0,0 1,1-1,9 1,0-1,0 0,0 0,0-1,1-1,-1 0,0-1,0 0,-1-1,1-1,0 0,-1 0,0-1,0-1,7-4,159-120,-150 103,-2-2,-1-1,-1-1,-2-1,-1-1,13-29,-32 61,-1-1,0 1,1-1,-1 0,0 0,0 0,0 0,0 0,0 0,0 0,-1 0,1 0,-1 0,1 0,-1-1,0 1,0 0,0 0,0 0,0-1,-1 1,1 0,0 0,-1 0,0 0,0 0,1 0,-1 0,0 0,-1 0,1 0,0 0,0 1,-1-1,1 0,-1 1,0-1,1 1,-1 0,0-1,0 1,0 0,0 0,0 0,0 0,0 1,0-1,0 0,0 1,0 0,0-1,-1 1,1 0,0 0,0 0,0 1,-1-1,1 0,0 1,0-1,0 1,0 0,-1 0,-4 3,-1 0,1 0,0 0,0 1,1 0,-1 1,1 0,0 0,1 0,-1 0,1 1,1 0,-1 0,1 0,0 1,1-1,0 1,0 0,1 0,-2 8,-1 6,1-1,1 1,1 0,1 0,1 0,1 0,2 11,-3-28,1 0,0 0,0 0,1 0,-1 0,1 0,0 0,1-1,-1 1,1-1,0 0,0 1,0-1,0 0,1-1,-1 1,1-1,0 0,0 1,1-2,1 2,13 6</inkml:trace>
  <inkml:trace contextRef="#ctx0" brushRef="#br0" timeOffset="1299.05">1976 385,'-82'159,"83"-159,-1-1,1 1,-1 0,1 0,-1 0,1 0,-1 0,1 0,-1 0,0 0,1 0,-1 0,1 0,-1 0,1 0,-1 1,1-1,-1 0,1 0,-1 0,0 1,1-1,-1 0,1 0,-1 1,0-1,1 0,-1 1,0-1,1 0,-1 1,0-1,0 1,0-1,1 1,-1-1,0 0,0 1,0-1,0 1,0-1,1 1,-1-1,0 1,0-1,0 1,-1-1,1 1,0-1,0 1,0-1,0 0,0 1,0-1,-1 1,1-1,0 1,0-1,-1 0,1 1,0-1,32-25,124-154,-132 159,-14 38,-12 3,5 76,-3-95,1 1,0 0,0-1,0 1,0-1,0 1,0-1,1 0,-1 1,1-1,0 0,-1 0,1 0,0 0,0-1,1 1,-1 0,0-1,0 0,1 1,-1-1,1 0,-1 0,1 0,-1-1,1 1,0 0,0-1,-1 0,1 0,0 0,-1 0,2 0,5-2,0 0,-1 0,1-1,-1 0,0 0,0-1,0 0,0-1,0 1,-1-2,0 1,0-1,-1 0,0 0,0-1,0 0,0 0,-1 0,-1-1,1 1,-1-1,0 0,-1-1,0 1,0-3,3-7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44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5 527,'-1'3,"0"0,0 0,1 0,-1 0,1 0,-1 0,1 0,0 0,0 0,1 0,-1 0,0 0,1 0,0 0,0 0,0-1,0 1,0 0,1 0,-1-1,1 1,0-1,-1 1,1-1,0 0,0 0,1 0,-1 0,0 0,1 0,1 0,87 42,-69-43,-1-1,1-1,0-2,0 0,-1-1,1-1,-1 0,-1-2,1-1,-1-1,0 0,-1-1,0-1,-1-1,0-1,14-14,33-30,-2-3,-4-2,-2-3,20-34,-63 82,22-33,-29 38,0 1,1 0,0 0,1 0,0 1,1 1,0 0,0 0,1 1,11-7,-20 14,-1 1,1-1,0 1,0-1,1 1,-1 0,0-1,0 1,0 0,0 1,0-1,0 0,0 0,0 1,0-1,0 1,0 0,0 0,0 0,0 0,-1 0,1 0,0 0,-1 0,1 1,-1-1,1 1,-1-1,1 1,-1-1,0 1,0 0,0 0,0 0,0-1,0 3,27 73,-28-74,9 22,-1 2,-1-1,-2 1,0 0,-2 1,-1-1,-1 0,-2 1,0-1,-2 0,-1 1,-1-2,-2 1,0 0,-2-1,-7 14,1-17,-2-1,0-1,-1 0,-1-1,-1-2,-1 0,0-1,-1 0,-1-2,-1-1,0-1,0-1,-2-1,1-1,-1-2,0 0,-1-2,0-1,0-1,0-1,-1-1,1-2,0 0,-9-3,35 3,0 0,-1 0,1 0,0 0,-1 0,1 0,0 0,0 0,-1-1,1 1,0 0,0-1,-1 1,1-1,0 0,0 1,0-1,0 0,0 0,0 1,0-1,0 0,0 0,1 0,-1 0,0 0,0 0,1-1,-1 1,1 0,-1 0,1 0,-1-1,1 1,0 0,0 0,0-1,0 1,-1 0,2-1,-1 1,0 0,0-1,6-16</inkml:trace>
  <inkml:trace contextRef="#ctx0" brushRef="#br0" timeOffset="311.825">1699 188,'-39'31,"2"2,1 1,2 2,1 1,2 2,1 1,-3 10,-8 43,40-90,0 0,1 0,-1 1,1-1,0 0,0 1,0-1,0 0,1 1,-1-1,1 0,0 0,0 1,0-1,0 0,0 0,1 0,0 0,-1-1,1 1,0 0,0-1,1 1,-1-1,0 1,1-1,0 0,0 0,10 4,1 0,0-1,0 0,0-1,0-1,1 0,0-1,-1 0,1-1,0-1,0-1,-1 0,1-1,7-1,9-5,1-1,-2-1,1-2,-2-1,1-2,-2 0,0-2,-1-1,-1-1,21-20,-36 32,0-2,0 1,0-1,-1-1,0 0,-1 0,0-1,-1 0,0-1,-1 0,0 0,-1 0,0-1,-1 0,-1 0,0 0,0-1,-1 1,-1-4,-3 11,0 1,0 0,0-1,-1 1,0 0,0 0,-1 0,1 0,-1 0,0 1,0-1,-1 1,0 0,1 0,-1 0,0 0,-1 1,1-1,-1 1,1 0,-1 1,0-1,0 1,0 0,-1 0,0 0,-7-2,-1 0,0 1,0 0,0 1,0 1,0 0,-1 1,1 0,-10 2,-97 39,91-26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52,'197'-12,"19"-17,-124 18,-77 27,-14-5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1,'24'9,"28"4,8-6,0-3,-5-4,-8 0,-7-1,-5-1,-9-4,-9-1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3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1,'9'43,"9"24,1 5,-3-4,0-10,-1-9,-5-9,-3-6,2-8,-1-5,-2-5</inkml:trace>
  <inkml:trace contextRef="#ctx0" brushRef="#br0" timeOffset="247.809">1 536,'38'0,"37"0,11-4,-6-3,-5 1,-12 1,-11 2,-10 1,-7 1,-9-4,-5-2,-6 2</inkml:trace>
  <inkml:trace contextRef="#ctx0" brushRef="#br0" timeOffset="653.531">114 762,'112'-6,"-85"2,0 2,0 1,1 1,-1 1,0 1,19 5,-44-7,-1 0,1 1,-1-1,0 0,1 0,-1 1,1-1,-1 1,0-1,1 1,-1 0,0-1,0 1,0 0,1 0,-1 0,0 0,0 0,0 0,0 0,0 0,-1 1,1-1,0 0,-1 0,1 1,0-1,-1 0,0 1,1-1,-1 1,0-1,1 0,-1 1,0-1,0 1,0-1,-1 1,1-1,0 1,0-1,-1 0,1 1,-1-1,1 0,-1 1,0-1,1 0,-1 0,0 1,0-1,0 0,0 0,0 0,0 0,0 0,0 0,-1 0,-89 76,78-68,0 0,1 1,-1 0,2 1,0 0,0 1,1 0,0 0,-5 11,13-21,1 0,0 0,-1 0,1 0,0 0,0 0,1 0,-1 0,0 0,1 1,-1-1,1 0,0 0,0 1,-1-1,2 0,-1 0,0 1,0-1,1 0,-1 0,1 1,0-1,-1 0,1 0,0 0,0 0,1 0,-1 0,0 0,1-1,-1 1,1 0,-1-1,1 1,0-1,0 1,-1-1,1 0,0 0,0 0,0 0,1 0,-1 0,0-1,0 1,0-1,1 1,-1-1,18 1,-1 0,1-1,0-1,-1-1,1-1,-1 0,0-2,0 0,0-1,-1-1,2-1,4-1</inkml:trace>
  <inkml:trace contextRef="#ctx0" brushRef="#br0" timeOffset="1387.165">819 819,'12'-14,"0"-1,-1 0,0-1,-2 0,0-1,0 0,2-10,30-54,-7 28,2 3,2 0,42-40,-20 35,-58 56,-1 0,1 0,0-1,-1 1,1 0,-1 0,1 1,-1-1,1 0,-1 0,0 1,0-1,0 1,1-1,-1 1,-1-1,1 1,0 0,0 0,-1-1,1 1,-1 0,1 0,-1 0,0-1,1 1,-1 0,0 0,-1 0,1 0,0 0,0-1,-1 1,1 0,-1 1,-30 175,30-162,-1-10,1 0,0 1,1-1,-1 0,1 1,0-1,1 0,0 1,0-1,0 0,1 0,0 0,0 0,0 0,1 0,2 4,-2-9,-1-1,1 0,-1 1,0-1,1 0,-1 0,1 0,-1-1,1 1,-1-1,1 1,-1-1,0 0,1 0,-1 0,0 0,0 0,0 0,0-1,0 1,0-1,0 0,0 1,-1-1,1 0,0 0,-1 0,0 0,1 0,-1 0,0-1,0 0,46-60,81-90,10 31,-137 121,0-1,0 1,0 0,0 0,0 1,0-1,0 0,0 0,0 0,1 1,-1-1,0 1,1-1,-1 1,0-1,1 1,-1 0,0-1,1 1,-1 0,1 0,-1 0,0 0,1 1,-1-1,1 0,-1 0,0 1,1-1,-1 1,0-1,0 1,1 0,-1-1,0 1,0 0,0 0,0 0,0 0,0 0,0 0,0 0,0 0,-1 0,1 1,0-1,-1 0,1 0,-1 1,1-1,-1 0,1 1,-1-1,0 1,0 0,-29 147,20-116,1 1,3 0,0 0,2 1,2-1,1 1,2 7,14-2,-3-28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48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48,'-1'272,"-27"-62,11-87,-12-23,24-98,2-6</inkml:trace>
  <inkml:trace contextRef="#ctx0" brushRef="#br0" timeOffset="3982.993">0 48,'76'15,"-19"-2,0-2,1-3,0-2,33-3,158-49,-52-3,-168 41</inkml:trace>
  <inkml:trace contextRef="#ctx0" brushRef="#br0" timeOffset="4487.495">706 669,'300'-53,"-299"52,1 1,-1-1,1 0,0 1,-1-1,1 1,0 0,-1-1,1 1,0 0,-1 0,1 0,0 0,-1 0,1 1,0-1,0 0,-1 1,1-1,-1 1,1 0,-1 0,1-1,-1 1,1 0,-1 0,0 0,1 0,-1 1,0-1,0 0,0 1,0-1,0 0,0 1,0-1,0 1,-1-1,1 1,0 0,-1-1,0 1,1 0,-1-1,0 1,0 0,0-1,0 1,0 1,-11 11,-1 0,0 0,0-2,-2 1,0-2,0 1,-1-2,0 0,-12 5,-32 24,57-39,1 0,-1 1,1-1,-1 1,1 0,-1-1,1 1,0 0,-1 0,1 0,0 0,-1 0,1 0,0 0,0 1,0-1,0 0,0 1,0-1,1 1,-1-1,0 0,1 1,-1 0,1-1,0 1,-1-1,1 1,0 0,0-1,0 1,0-1,0 1,0 0,0-1,1 1,-1-1,1 1,-1 0,1-1,0 1,-1-1,1 0,0 1,0-1,0 0,0 1,0-1,0 0,0 0,1 0,-1 0,0 0,1 0,0 0,16 3,0-1,0 0,0-2,1 0,-1-1,0-1,1 0,1-2,107-25,-97 18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1:55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198 710,'-15'43,"-4"34,1 8,3-5,5-12,3-12,4-12,6-7,4-6,-1-3,0-2,3-1,-5-4,-2-5</inkml:trace>
  <inkml:trace contextRef="#ctx0" brushRef="#br0" timeOffset="400.549">0 823,'12'-10,"17"-18,1 2,1 2,1 0,1 2,2 2,0 1,10-3,-41 20,1 0,-1 0,1 0,-1 0,1 1,0 0,-1 0,1 0,0 1,0-1,0 1,-1 0,1 1,0-1,0 1,0 0,-1 0,1 1,0-1,-1 1,1 0,-1 0,0 0,0 1,0 0,0-1,0 2,0-1,-1 0,1 1,-1-1,0 1,0 0,-1 0,1 0,-1 0,1 2,-1 1,0-1,0 1,-1 0,0 0,0 0,-1-1,1 1,-2 0,1 0,-1 0,0 0,0 0,-1-1,0 1,0 0,-1-1,1 0,-1 1,-1-1,1 0,-1-1,0 1,-1-1,1 1,-1-1,0-1,0 1,-1-1,1 0,-7 4,-137 94,146-100,0 0,0-1,0 1,0 1,0-1,1 0,-1 1,1-1,0 1,0 0,0-1,0 1,0 0,1 0,-1 1,1-1,0 0,0 0,0 1,0-1,0 1,1-1,0 0,-1 1,1-1,1 1,-1-1,0 1,1-1,0 1,0-1,0 0,0 1,0-1,1 0,-1 0,1 0,0 0,0 0,0 0,0-1,1 1,-1-1,2 1,157 144,-109-114,-37-33</inkml:trace>
  <inkml:trace contextRef="#ctx0" brushRef="#br0" timeOffset="868.514">650 484,'11'-5,"0"1,0 0,1 0,-1 1,1 1,0 0,0 1,0 0,0 0,0 2,0-1,8 3,-19-3,0 0,0 1,0-1,0 1,0-1,0 1,0-1,0 1,0 0,0-1,0 1,0 0,0 0,-1 0,1 0,0 0,-1 0,1 0,0 0,-1 0,0 0,1 0,-1 0,1 0,-1 0,0 0,0 1,0-1,0 0,0 0,0 0,0 0,0 1,0-1,0 0,-1 0,1 0,0 0,-1 0,1 0,-1 0,1 0,-1 0,0 0,1 0,-1 1,-32 47,-18 30,50-76,0 0,1 0,-1-1,0 1,1 0,-1 0,1 0,0-1,0 1,0 0,0 0,1 0,-1 0,1-1,0 1,-1 0,1 0,1-1,-1 1,0-1,1 1,-1-1,1 0,-1 1,1-1,0 0,0 0,0 0,1 0,-1-1,1 2,2 0,1 0,-1 0,1 0,0-1,-1 0,1 0,0 0,0-1,1 0,-1 0,0-1,0 0,0 0,0 0,1 0,-1-1,0 0,0-1,5-1,9-4</inkml:trace>
  <inkml:trace contextRef="#ctx0" brushRef="#br0" timeOffset="1861.812">847 1359,'70'-32,"-1"-2,-1-4,-3-2,-1-3,22-22,-58 40,-1-1,-2-2,-1 0,0-2,-3 0,1-3,-14 20,-1 1,0-1,0-1,-2 1,0-1,0 0,-1 0,-1 0,0-1,-1 1,-1-4,0 17,-1-1,0 1,0 0,0-1,0 1,0 0,0-1,0 1,0 0,-1-1,1 1,0 0,-1-1,1 1,-1 0,1 0,-1 0,0-1,1 1,-1 0,0 0,0 0,0 0,0 0,0 0,0 1,0-1,0 0,0 0,-1 1,1-1,0 1,0-1,-1 1,1-1,0 1,-1 0,1-1,0 1,-1 0,1 0,0 0,-1 0,1 1,0-1,-1 0,1 0,0 1,-1-1,1 1,0-1,0 1,0-1,-1 1,1 0,0 0,0 0,0 0,0-1,0 1,0 1,-17 11,2 1,0 1,0 0,2 1,0 0,1 1,0 1,1 0,1 1,1 0,1 0,1 1,0 1,2-1,0 1,1 0,1 0,1 1,1 5,1-19,0-1,1 0,0 0,0 0,1 1,0-1,0 0,0 0,1 0,0 0,1 0,-1-1,1 1,1-1,-1 1,1-1,0 0,1-1,-1 1,1-1,0 0,0 0,1 0,0-1,0 1,0-1,0-1,0 1,1-1,-1-1,1 1,0-1,0 0,0 0,5 0,9 1,1-1,-1-1,0-1,1 0,-1-2,0 0,0-2,0 0,0-1,0-2,-1 0,0-1,-1 0,10-7,9-8,-1-1,-1-2,-1-2,-1-1,-2-2,5-8,-33 37,-1-1,0 0,1 0,-2 0,1 0,0-1,-1 1,1-1,-1 0,0 0,0 0,0 0,-1 0,0 0,0 0,0 0,0 0,0-1,-1 1,0 0,0-1,0 1,0 0,-1-1,-1 4,-1 0,0 1,1 0,-1-1,1 1,-1 0,0 0,1 1,-1-1,1 1,-1-1,1 1,-1 0,1 0,-1 0,1 0,-1 0,1 0,0 1,0-1,0 1,0 0,0 0,0-1,0 1,1 0,-1 1,-3 0,1 1,-1 0,1-1,0 2,1-1,-1 0,1 1,-1-1,1 1,1 0,-1 0,1 0,0 1,0-1,0 1,1-1,0 1,0-1,0 1,1-1,0 1,0 0,0-1,1 1,0 0,0-1,0 1,1-1,-1 1,1-1,1 0,-1 0,1 0,0 0,0 0,5 2,1 0,-1 0,1-1,0 0,1-1,0 0,0-1,0 1,0-2,0 0,1 0,-1-1,1 0,0-1,0 0,0 0,0-2,-1 1,1-1,0-1,0 0,-1 0,1-1,-1 0,0-1,0-1,0 1,0-1,8-6,3-1,1-1,-2-1,0-1,0-1,-2 0,0-1,-1-1,0-1,-2-1,0 0,-1 0,6-15,-18 31,0 1,0-1,0 0,0-1,-1 1,1 0,-1 0,-1-1,1 1,0 0,-1-1,0 1,0-1,0 1,-1-1,1 1,-1 0,0-1,-1 1,1 0,-1 0,1 0,-1 0,-1-2,-1 6,0-1,1 1,-1 0,0 0,1 1,-1-1,0 1,1 0,-1 0,1 0,-1 0,1 0,0 1,-1 0,1-1,0 1,0 0,0 1,0-1,1 0,-1 1,1 0,-1 0,1-1,0 1,0 1,-1 0,-4 5,1 1,-1 0,1 0,1 1,0 0,1 0,0 0,0 1,1-1,1 1,0-1,1 1,0 0,0 0,1 2,1-7,-1-1,1 1,0 0,0 0,1-1,-1 1,2-1,-1 1,1-1,0 0,0 0,0 0,1 0,0-1,0 1,1-1,0 0,0-1,0 1,0-1,0 0,1 0,0 0,0-1,0 0,6 2,-5-2,1-1,0 0,0 0,0-1,0 0,0 0,1-1,-1 0,0 0,0-1,0 0,0-1,0 1,0-2,0 1,-1-1,1 0,-1-1,1 1,-1-2,0 1,-1-1,1 0,-1 0,0-1,0 1,2-6,3-6</inkml:trace>
  <inkml:trace contextRef="#ctx0" brushRef="#br0" timeOffset="2751.516">2710 427,'98'-30,"-29"15,-68 17,0 0,0 0,0 0,0 0,-1 0,1 0,-1 0,1 0,-1 0,0 0,0 0,0 0,0 0,0 1,0-1,-1 0,1 0,-1 0,1 0,-1 0,0 0,0 0,0-1,0 1,0 0,0 0,-1 0,1-1,0 1,-1-1,1 1,-1-1,0 0,0 1,0 0,-31 38,27-34,0 0,0 0,1 1,0 0,0 0,0 0,1 0,0 1,1-1,0 1,-1 2,4-8,0 0,0 0,0 0,0 0,0 0,0 0,1-1,-1 1,1 0,-1 0,1 0,0 0,0-1,-1 1,1 0,1-1,-1 1,0 0,0-1,0 0,1 1,-1-1,1 0,-1 1,1-1,0 0,-1 0,1-1,0 1,0 0,-1 0,1-1,0 1,0-1,0 0,0 1,0-1,0 0,0 0,79-2,-58-5,-3-1</inkml:trace>
  <inkml:trace contextRef="#ctx0" brushRef="#br0" timeOffset="15657.516">3641 654,'-27'3,"1"2,0 1,1 0,-1 3,2 0,-1 1,1 1,0 1,2 2,-1 0,1 1,1 2,1 0,1 1,0 0,1 2,1 0,1 2,1-1,0 2,2 0,1 0,1 1,1 1,5-16,1 0,0 1,0 0,1-1,1 1,-1 0,2 0,-1 1,1-1,1 0,0 0,0 0,1 1,1-1,0 0,0 0,0 0,2 0,-1-1,1 1,0-1,1 0,0 0,1 0,0-1,0 0,1 0,-1 0,4 1,3-1,1 0,0-1,0-1,1 0,0-1,0-1,0 0,0-1,0-1,1 0,0-1,-1 0,1-2,-1 0,7-1,19-4,-1-3,0-1,0-1,-2-3,11-5,5-6,-1-2,-2-2,0-3,-3-1,0-3,32-33,-65 56,-1-1,-1-1,0 0,-1-1,0 0,-1-1,-1 0,-1 0,7-18,-14 27,1 1,-1-1,0 1,0-1,-1 0,0 1,-1-1,0 0,0 0,0 0,-1 1,0-1,-1 0,1 1,-2-1,1 1,-1 0,0-1,0 1,-1 0,0 1,-1-1,1 1,-1 0,0 0,-3-2,-10-6,-1 0,0 2,-1 0,0 1,-1 1,0 1,-1 1,0 0,0 2,-1 1,0 1,0 0,0 2,0 1,0 0,0 2,0 1,0 1,0 0,1 2,-1 1,1 1,0 0,1 2,0 0,-3 3,-148 106,129-84</inkml:trace>
  <inkml:trace contextRef="#ctx0" brushRef="#br0" timeOffset="16069.577">3246 1105,'35'-31,"1"2,2 2,1 1,12-5,-48 30,8-7,1 1,0 0,1 1,-1 0,1 1,0 1,1 0,-1 1,1 0,-1 1,1 0,0 1,0 1,1 0,-9 2,0 0,-1 1,0-1,1 1,-1 0,0 0,-1 0,1 1,0 0,-1 0,0 0,0 1,0-1,-1 1,1 0,-1 0,0 0,-1 0,1 0,-1 1,0-1,0 1,-1 0,1 3,22 44,-21-48,0 1,0-1,1-1,-1 1,1-1,0 1,1-1,-1 0,1 0,0-1,0 0,0 1,0-2,0 1,1 0,-1-1,1 0,0-1,-1 1,1-1,0 0,0 0,0-1,0 0,3 0,22 1,-1-1,0-2,1-1,-1-1,29-9,-40 8</inkml:trace>
  <inkml:trace contextRef="#ctx0" brushRef="#br0" timeOffset="16735.795">4544 1021,'-238'342,"437"-554,-187 199,-8 8,-1 1,1 0,0 0,0 0,0 0,1 1,-1 0,1 0,-1 0,1 0,0 0,1 1,-1 0,0 0,0 1,1 0,0-1,-4 4,0 0,0 0,-1 0,0 0,1 0,-1 0,0 0,0 1,0-1,0 0,0 1,-1-1,1 0,-1 1,1-1,-1 1,0-1,0 1,0-1,0 1,-1-1,1 1,-1-1,1 0,-1 1,0-1,0 0,0 1,0-1,0 0,-1 0,1 0,-1 0,1 0,-1 0,0 0,0 0,-1 5,2-6,-1 0,1 1,0-1,0 0,1 1,-1-1,0 1,0-1,1 1,-1-1,1 1,-1-1,1 1,0 0,-1-1,1 1,0 0,0-1,0 1,0 0,1-1,-1 1,0 0,1-1,-1 1,1-1,0 1,-1-1,1 1,0-1,0 1,0-1,0 0,0 1,0-1,0 0,1 0,-1 0,0 0,1 0,-1 0,0 0,1 0,-1-1,1 1,0-1,-1 1,1-1,-1 1,1-1,0 0,-1 0,1 0,0 0,-1 0,1 0,0 0,-1 0,1-1,0 1,-1-1,1 1,-1-1,2 0,125-78,32-38,-159 116,0 1,-1-1,1 1,-1-1,1 1,-1-1,1 1,0-1,-1 1,1 0,0 0,0-1,-1 1,1 0,0 0,-1 0,1 0,0 0,0 0,-1 0,1 0,0 0,0 0,-1 0,1 0,0 0,0 1,-1-1,1 0,0 0,-1 1,1-1,0 1,-1-1,1 1,-1-1,1 1,-1-1,1 1,-1-1,1 1,-1 0,1-1,-1 1,0 0,1-1,-1 1,0 0,0-1,1 1,-1 0,0 0,0-1,0 1,0 0,0 0,0-1,0 1,0 0,-8 56,5-43,3-11,-4 69,4-70,0 0,0-1,0 1,0 0,1 0,-1-1,1 1,-1 0,1-1,0 1,-1-1,1 1,0-1,0 1,0-1,0 1,1-1,-1 0,0 0,0 0,1 1,-1-1,1 0,-1-1,1 1,-1 0,1 0,0-1,-1 1,1-1,0 1,0-1,-1 0,1 0,0 1,0-1,0-1,14-1</inkml:trace>
  <inkml:trace contextRef="#ctx0" brushRef="#br0" timeOffset="17236.555">4488 117,'14'-13,"2"1,0 0,0 1,1 1,0 1,1 0,0 1,0 1,1 1,0 0,0 2,0 0,7 0,-24 4,0-1,0 1,-1 0,1 0,0 0,-1 0,1 0,0 0,0 0,-1 1,1-1,0 0,-1 1,1 0,0-1,-1 1,1 0,-1 0,1 0,-1 0,0 0,1 0,-1 0,0 0,0 1,1-1,-1 0,0 1,-1-1,1 1,0-1,0 1,0-1,-1 1,1 0,-1-1,0 1,1 0,-1 0,0-1,0 1,0 0,0 0,0-1,0 1,-1 0,1-1,-1 1,1 0,-1-1,1 1,-1-1,0 1,0 0,0-1,0 0,0 1,-123 117,121-118,1 1,-1-1,0 1,1 0,-1 0,1 0,0 0,0 1,0-1,0 0,0 1,0 0,0-1,1 1,0 0,-1 0,1 0,0 0,0 0,1 0,-1 0,1 0,-1 0,1 1,0-1,0 0,0 0,1 0,-1 0,1 0,0 0,0 1,0-2,0 1,0 0,0 0,1 0,0 0,-1-1,1 1,2 1,6 1,0-1,0-1,1 1,0-2,-1 1,1-2,0 1,0-1,0-1,0 0,0-1,0 0,6-1,17 0,23 0,-32 2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19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476 163,'-61'74,"3"4,4 1,-26 54,40-61,-3-1,-3-2,-5 0,17-31,33-39,0 1,0-1,0 0,1 0,-1 0,1 0,-1 0,0 0,1 0,0-1,-1 1,1 0,0 0,-1 0,1 0,0 0,0-1,0 1,0 0,0 0,0 0,1 0,-1-1,0 1,0 0,1 0,-1 0,1 0,-1 0,1 0,-1 0,1 0,0 0,0 0,-1 0,1 0,0 0,22-43,2 1,1 1,3 1,15-16,-28 36,108-133,140-132,-250 270,41-26,-54 43,0-1,0 1,0 0,0 0,0 0,0 0,0 0,0 0,0 0,-1 0,1 0,0 0,-1 0,1 0,-1 0,1 0,-1 1,1-1,-1 0,0 0,0 1,0-1,0 0,0 1,0-1,0 0,0 0,0 1,0-1,-1 0,1 0,-1 1,1-1,-1 0,1 0,-1 0,0 1,1-1,-29 107,17-67,1 0,2 0,2 1,2 0,0 37,4-75,0 1,1-1,0 1,0-1,0 1,1 0,-1-1,1 1,0-1,1 0,-1 1,1-1,0 0,0 0,0 0,0 0,1 0,-1 0,1-1,0 1,0-1,1 0,-1 0,1 0,-1 0,1 0,0-1,0 0,0 0,0 0,1 0,-1-1,0 1,4-1,7-2,0-1,0 0,0-2,-1 0,0 0,1-1,-2-1,1-1,-1 1,0-2,0 0,-1-1,0 0,0-1,-1 0,-1 0,0-1,0-1,-1 0,0 0,-1-1,2-5,6-7,-1 0,-1-2,-1 0,-1 0,-2-1,-1 0,-1-1,-1 0,-2 0,-1 0,1-26,-7-22,3 77,-1 1,0 0,1-1,-1 1,0-1,0 1,1-1,-1 1,0 0,0-1,0 1,0 0,0-1,0 1,0-1,0 1,0 0,0-1,0 1,0 0,0-1,-1 1,1-1,0 1,0 0,-1-1,1 1,0-1,-1 1,1-1,-1 1,1-1,-1 1,1-1,-1 0,1 1,-1-1,1 0,-1 1,1-1,-1 0,1 0,-1 1,0-1,1 0,-1 0,0 0,1 0,-1 0,0 0,1 0,-1 0,1 0,-1 0,0 0,1 0,-1 0,1-1,-1 1,0 0,1 0,-1-1,1 1,-1 0,1-1,-1 1,1-1,-1 1,1-1,-1 1,-3 19</inkml:trace>
  <inkml:trace contextRef="#ctx0" brushRef="#br0" timeOffset="316.042">1493 276,'-22'19,"1"0,1 1,1 2,1 0,1 1,1 0,1 1,1 1,1 1,1 0,1 2,9-25,1 0,0 0,-1 0,1 0,0 0,1 1,-1-1,1 0,-1 0,1 1,0-1,0 0,0 0,1 1,-1-1,1 0,0 0,0 0,0 0,0 1,0-2,1 1,-1 0,1 0,0 0,0-1,0 1,0-1,1 1,-1-1,0 0,1 0,0 0,-1 0,1-1,0 1,0-1,0 1,0-1,0 0,0 0,0 0,1-1,-1 1,0-1,0 0,1 0,-1 0,2 0,8-2,0-1,1-1,-1 1,0-2,-1 0,1 0,-1-2,0 1,-1-1,1-1,-1 0,-1-1,0 0,0 0,0-1,-2 0,1-1,-1 0,-1 0,0-1,0 0,-1 0,-1-1,0 0,-1 1,0-2,-1 1,0 0,-1-1,-1 1,0-1,-1 1,-1-11,1 19,0 1,-1-1,0 0,1 1,-2-1,1 1,-1 0,1-1,-1 1,0 0,-1 0,1 0,-1 0,1 1,-1-1,0 1,-1-1,1 1,-1 0,1 0,-1 0,0 1,0 0,0-1,0 1,0 1,-1-1,1 1,-1-1,1 1,-1 0,1 1,-1-1,1 1,-1 0,0 0,1 0,-1 1,1 0,-1 0,1 0,-3 1,-18 9</inkml:trace>
  <inkml:trace contextRef="#ctx0" brushRef="#br0" timeOffset="822.954">1831 333,'-14'21,"0"0,2 2,1-1,0 1,2 1,1 0,1 1,-3 17,9-39,0 0,0 0,0-1,1 1,-1 0,1 0,0 0,0 0,0 0,0 0,1 0,-1-1,1 1,0 0,-1 0,1 0,0-1,1 1,-1 0,0-1,1 1,0-1,-1 0,1 0,0 1,0-1,0 0,0 0,1-1,-1 1,1 0,-1-1,1 1,-1-1,1 0,0 0,-1 0,1 0,0-1,0 1,0-1,0 0,0 1,0-1,13-3,0-1,0 0,0-1,-1 0,1-1,-1-1,-1-1,1 0,-2-1,1 0,-1-1,0-1,-1 0,130-138,-142 149,0-1,0 1,0-1,1 0,-1 1,0-1,0 1,0-1,1 0,-1 1,0-1,1 1,-1-1,1 1,-1-1,0 1,1 0,-1-1,1 1,-1-1,1 1,-1 0,1-1,-1 1,1 0,0 0,-1 0,1-1,-1 1,1 0,0 0,-1 0,1 0,-1 0,1 0,0 0,-1 0,1 0,0 0,-1 0,1 1,-1-1,1 0,0 0,-1 1,1-1,-1 0,1 1,-1-1,1 0,-1 1,1-1,-1 1,0-1,1 1,-1-1,0 1,1-1,-1 1,0-1,1 1,-1-1,0 1,0 0,0-1,3 50,-3-34,0-10,0 0,1-1,0 1,0-1,1 0,-1 1,1-1,0 0,1 0,-1 0,1 0,0 0,0-1,1 1,-1-1,1 0,0 0,0 0,0 0,1-1,-1 0,1 0,0 0,0 0,0-1,0 0,0 0,1 0,-1-1,1 1,-1-1,1-1,-1 1,1-1,-1 0,1 0,0-1,-1 1,1-1,-1 0,0-1,1 0,-1 0,1 0,13-9,-1 0,0-1,-1-1,-1 0,0-1,-1-1,0-1,-1 0,-1 0,0-2,-2 0,0 0,4-10,-12 23,0-1,0 1,-1-1,0 0,0 1,0-1,0 0,-1 0,0 0,-1 0,1 0,-1-1,0 1,-1 0,0 0,0-2,-4-11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1 255,'38'-14,"32"-6,9 2,-4 3,-10 5,-12 3,-9 4,-8 1,-5 2,-3 1,-2 0,-4 4,-7 2</inkml:trace>
  <inkml:trace contextRef="#ctx0" brushRef="#br0" timeOffset="249.349">28 537,'39'0,"31"0,9-5,-4-1,-10 0,-12 1,-9 2,-8 0,-5 2,-3 1,-1 0,-1-5,-5-1</inkml:trace>
  <inkml:trace contextRef="#ctx0" brushRef="#br0" timeOffset="579.304">1242 0,'-4'48,"-3"26,1 4,1-5,2-11,1-11,1-10,0-6,1-5,0-2,1-2,-1 0,0 0,0-4</inkml:trace>
  <inkml:trace contextRef="#ctx0" brushRef="#br0" timeOffset="827.685">848 86,'43'0,"33"-5,14-2,-4 1,-11 1,-10 1,-11-2,-9-2,-8 2,-5 1,-4 2,-1 1,-1 1,-4 5,-7 3</inkml:trace>
  <inkml:trace contextRef="#ctx0" brushRef="#br0" timeOffset="1261.257">1440 537,'21'-9,"2"-2,0 1,1 0,1 2,0 1,0 2,0 0,12 0,-35 4,-1 1,1 0,-1 0,1 0,-1 0,1 0,-1 0,1 0,-1 0,1 0,-1 1,1-1,-1 1,1-1,-1 1,1 0,-1-1,0 1,0 0,1 0,-1 0,0 0,0 0,0 0,0 0,0 1,0-1,0 0,0 1,-1-1,1 0,0 1,-1-1,1 1,-1-1,0 1,1-1,-1 1,0-1,0 1,0-1,0 1,0-1,0 1,0-1,-1 1,1-1,-1 1,1-1,-1 1,1-1,-1 1,0-1,0 0,1 0,-1 1,0-1,0 0,0 0,0 0,-1 0,1 1,-127 138,128-138,0 0,0 1,0-1,0 1,1-1,-1 0,1 0,-1 1,1-1,0 0,0 0,0 0,0 0,0 1,1-2,-1 1,1 0,-1 0,1 0,0-1,-1 1,1-1,0 1,0-1,0 0,0 0,0 0,1 0,-1 0,0 0,0-1,1 1,-1-1,0 1,1-1,-1 0,0 0,1 0,-1 0,0 0,1-1,0 0,26-2,0-1,0-2,-1 0,0-2,0-2,-1 0,-2-1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97,'0'-15,"0"23,0 25,28 272,1-96,-6-104,-23-104,0-1,1 1,-1 0,0 0,1-1,-1 1,1 0,-1-1,1 1,-1-1,1 1,-1 0,1-1,0 1,-1-1,1 0,0 1,-1-1,1 1,0-1,0 0,-1 0,1 1,0-1,0 0,0 0,-1 0,1 0,0 0,0 0,0 0,-1 0,1 0,0 0,0-1,-1 1,1 0,0 0,0-1,-1 1,1-1,0 1,-1 0,1-1,0 1,-1-1,1 0,-1 1,1-1,-1 1,1-1,24-40,-21 33,85-183,51-162,-97 238,-22 78,-18 36,-3 7</inkml:trace>
  <inkml:trace contextRef="#ctx0" brushRef="#br0" timeOffset="298.457">565 633,'-5'29,"-1"18,0 8,1-3,1-9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2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1 170,'137'22,"-52"-15,1-4,71-7,142-25,-297 29,-2-1,1 1,0 0,0 0,0-1,0 1,0 0,0 0,-1 0,1 0,0 0,0 0,0 0,0 0,0 0,0 0,0 1,-1-1,1 0,0 1,0-1,0 0,0 1,-1-1,1 1,0 0,-1-1,1 1,0-1,-1 1,1 0,-1 0,1-1,-1 1,1 0,-1 0,1 0,-1 0,-5 5</inkml:trace>
  <inkml:trace contextRef="#ctx0" brushRef="#br0" timeOffset="331.597">142 396,'2'4,"0"-1,-1 0,1 0,1 1,-1-1,0 0,1-1,-1 1,1 0,0-1,0 1,0-1,0 0,0 0,0 0,1-1,-1 1,1-1,-1 0,1 0,0 0,-1 0,1 0,0-1,0 0,1 0,218 6,-130-8,131 2,-200 0</inkml:trace>
  <inkml:trace contextRef="#ctx0" brushRef="#br0" timeOffset="1067.797">481 0,'1'4,"1"-1,0 1,0-1,0 1,0-1,0 0,1 0,-1 0,1-1,0 1,0-1,0 1,0-1,1 0,-1 0,0 0,1-1,0 1,-1-1,1 0,0 0,0 0,3 0,4 3,188 57,-189-58,-1 0,1 1,-1 0,0 0,0 1,-1 1,0-1,1 1,-2 0,1 1,-1 0,0 0,0 1,-1 0,0 0,-1 0,0 1,0-1,0 1,-1 1,-1-1,1 3,-5-6,0 0,-1 0,0-1,0 1,0 0,0 0,-1-1,0 0,0 1,-1-1,0 0,0-1,0 1,0-1,0 1,-1-1,0-1,0 1,0-1,0 0,-2 1,-19 16,-153 145,118-114,48-43,1 1,0 1,1 0,0 0,0 1,2 1,-1 0,1 0,-4 9,5 2,7-5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28,'5'0,"1"5,-5 2,3-1,-1-1</inkml:trace>
  <inkml:trace contextRef="#ctx0" brushRef="#br0" timeOffset="262.089">310 1,'0'4,"0"7,0 7,0-1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58,'15'0,"18"-5,9-1,2-1,3 2,-1 2,-4 1,-5 0,-3 2,-3 0,-2 0,-6-4,-1-2,-1 0,1 1,3 2,0 1,-3 1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2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10,'38'10,"37"-3,11-1,0-7,-10-3,-9-1,-9 0,-16-4,-15 1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33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647,'-62'220,"-36"110,95-318,10-24,11-27,92-184,-91 190,138-213,-156 245,0-1,-1 0,1 1,0-1,0 1,-1 0,1-1,0 1,1 0,-1-1,0 1,0 0,0 0,1 0,-1 0,1 0,-1 0,1 0,-1 1,1-1,-1 0,1 1,0 0,-1-1,1 1,-1 0,1 0,0-1,0 1,-1 1,1-1,0 0,-1 0,1 1,0-1,-1 1,1-1,-1 1,1-1,-1 1,1 0,-1 0,1 0,-1 0,0 0,0 0,1 0,-1 1,0-1,0 0,0 1,0-1,0 1,8 125,-7-28,23 8,-25-106,1-1,-1 1,1 0,-1 0,1 0,-1 0,1 0,-1 0,1 0,0-1,0 1,-1 0,1-1,0 1,0 0,0-1,0 1,-1-1,1 1,0-1,0 0,0 1,0-1,0 0,0 0,0 0,0 1,0-1,0 0,0 0,1-1,-1 1,0 0,0 0,0 0,0-1,0 1,-1 0,1-1,0 1,0-1,0 1,0-1,0 0,0 1,40-39,-29 26,177-211,-172 208,-11 9,1 0,0 1,0 0,1 0,0 0,0 1,0 0,0 1,1 0,5-2,-13 6,1-1,-1 1,0 0,0 0,0 0,1 0,-1 0,0 0,0 0,0 1,1-1,-1 0,0 1,0-1,0 1,0-1,0 1,0-1,0 1,0 0,0-1,0 1,0 0,0 0,0 0,-1 0,1 0,0 0,-1 0,1 0,-1 0,1 0,-1 0,1 0,-1 0,0 1,1-1,-1 0,0 0,0 0,0 1,0-1,0 0,-1 1,-4 59,4-57,-1 4,-5 27,0-1,3 1,0 0,3 0,0 0,3 0,3 23,-5-55,0-1,0 0,0 1,0-1,0 1,1-1,-1 0,1 1,-1-1,1 0,0 1,0-1,0 0,0 0,0 0,0 0,1 0,-1 0,1 0,0-1,-1 1,1 0,0-1,0 1,0-1,0 0,0 0,0 1,0-1,1-1,-1 1,0 0,1-1,-1 1,0-1,1 1,-1-1,0 0,1 0,-1 0,1-1,14-7</inkml:trace>
  <inkml:trace contextRef="#ctx0" brushRef="#br0" timeOffset="653.781">2371 676,'-39'18,"1"1,1 2,1 1,0 3,-7 7,37-28,0 0,0 1,0-1,0 1,1 0,0 1,0-1,0 1,0 0,1 1,0-1,1 1,0-1,0 1,0 0,0 0,1 0,1 1,-1-1,1 0,0 1,1-1,-1 1,2-1,-1 1,1-1,0 1,1-1,-1 0,1 0,1 1,0-1,0-1,0 1,1 0,-1-1,2 0,0 1,-2-4,0 0,1 0,-1 0,1-1,-1 1,1-1,0 0,0 0,0-1,1 1,-1-1,0 0,1 0,-1 0,0-1,1 1,-1-1,1 0,-1-1,0 1,1-1,-1 1,1-1,-1-1,0 1,3-2,102-59,-78 35,-2-2,-1-2,-2 0,0-1,14-28,-2 6,-5-2,-27 79,-9 459,3-456,-1 0,-1 0,-2-1,0 1,-2-1,0 0,-2 0,-1-1,-1 0,-1 0,-1-1,-6 8,14-26,-1 0,1 0,-1 0,0-1,0 1,0-1,-1-1,1 1,-1-1,0 0,0 0,0-1,-1 1,-3 0,7-3,1 1,-1-1,1 1,-1-1,1 0,-1 0,0 0,1 0,-1-1,1 1,-1-1,1 1,-1-1,1 0,-1 0,1 0,0 0,0 0,-1-1,1 1,0-1,0 1,0-1,1 0,-1 0,0 0,1 0,-1 0,1 0,-1 0,1-1,0 1,0 0,0-1,0 1,1-1,-1 1,1-1,-3-7,2 0,-1 1,1-1,1 0,0 0,0 0,1 0,0 1,0-1,1 0,1 1,0-1,0 1,1 0,0 0,0 0,5-6,110-130,-77 100,-30 32,0 1,1 0,0 0,1 2,1-1,0 2,11-6,-3 5</inkml:trace>
  <inkml:trace contextRef="#ctx0" brushRef="#br0" timeOffset="3122.761">3105 535,'-10'54,"2"0,2 1,3-1,3 35,-3 40,-23 89,-3-112,20-89</inkml:trace>
  <inkml:trace contextRef="#ctx0" brushRef="#br0" timeOffset="3634.366">2738 704,'24'-34,"1"1,1 1,1 2,2 1,1 1,2 1,29-19,-48 36,1 0,-1 1,2 0,-1 2,1-1,0 2,0 0,1 1,0 0,0 2,0 0,1 0,-1 2,0 0,1 0,-1 2,1 0,-1 1,1 1,14 4,-25-5,0 1,0-1,0 1,-1 1,1-1,-1 1,0 0,0 0,0 0,-1 1,1-1,-1 1,0 0,-1 0,1 1,-1-1,0 1,0 0,-1 0,0 0,0 0,0 0,-1 0,0 1,0-1,0 0,-1 1,0-1,0 1,-1-1,0 0,0 1,0-1,-1 0,0 0,0 0,0 0,-1 0,0 0,-3 4,-21 24,-2 0,-2-2,0 0,-2-3,-2-1,0-1,-2-2,25-16,9-8,0 0,1 0,-1 0,0 1,1-1,-1 1,1 0,0-1,-1 1,1 0,0 0,0 1,0-1,0 0,1 1,-1-1,1 1,-1-1,1 1,0 0,0 0,0-1,0 1,1 0,-1 0,1 0,0 0,0 0,0 0,0 0,0 0,0 0,1 0,0 0,-1 0,1-1,0 1,1 0,-1 0,0-1,1 1,-1-1,2 1,11 9,1-1,1 0,0-2,1 0,0 0,0-2,12 4,57 28,-73-33,0 1,0 0,-1 1,0 0,-1 1,0 0,0 1,-1 0,0 1,-1 0,0 1,0 0,2 5,-6 13,-5-28,-1 0,1 0,0-1,0 1,0 0,0 0,0 0,1-1,-1 1,1 0,-1 0,1-1,-1 1,1 0,0-1,0 1,0 0,0-1,0 1,0-1,0 0,0 1,1-1,-1 0,0 0,1 0,-1 0,1 0,1 1,10-2</inkml:trace>
  <inkml:trace contextRef="#ctx0" brushRef="#br0" timeOffset="4051.488">4150 563,'-36'41,"2"1,2 2,2 1,2 1,2 2,2 0,-15 46,37-90,0 1,0-1,0 1,1 0,0 0,0 0,0 0,1 0,0 0,0 0,0 0,0 0,1 0,0 0,0 0,0 0,0-1,1 1,0 0,0-1,0 1,1-1,-1 0,1 0,0 0,1 0,-1 0,0 0,1-1,0 0,0 0,0 0,2 1,4 1,0-1,1 0,0-1,-1 0,1-1,0 0,1-1,-1 0,0 0,0-2,1 1,-1-1,0-1,0 0,0 0,0-1,-1-1,7-2,16-8,0-1,-1-2,0-1,-2-2,6-5,-19 14,0 0,-1-2,0 0,-1-1,0 0,-1-1,-1-1,0 0,-1-1,-1 0,-1-1,0 0,-1 0,-1-1,-1-1,2-11,-9 20,-1 0,-1 0,1 0,-2 0,0 1,0 0,-1-1,0 1,-1 0,0 1,0-1,-1 1,0 0,-1 0,0 1,-1 0,1 0,-1 1,-1 0,1 0,-1 1,-1 0,1 1,-1 0,-3-1,-7-1,0 0,0 2,-1 0,1 1,-1 2,0 0,0 1,0 1,0 1,0 0,0 2,0 1,1 0,-1 2,1 0,0 1,-1 2,-22 7</inkml:trace>
  <inkml:trace contextRef="#ctx0" brushRef="#br0" timeOffset="4333.846">3783 958,'93'-22,"0"-3,-1-5,54-26,-142 54,-2 0,1 1,-1-1,1 0,0 1,-1-1,1 1,0 0,0 0,0 0,0 0,0 0,0 1,0 0,0-1,0 1,0 0,0 0,0 1,0-1,0 1,0-1,0 1,0 0,0 0,0 0,-1 0,1 1,0-1,-1 1,1 0,-1 0,1 0,-1 0,2 2,1 3,-2-2,0 0,0-1,0 1,1-1,-1 0,1 0,0 0,0-1,1 0,-1 1,1-1,-1-1,1 1,0-1,0 1,0-2,0 1,1 0,3 0,131 0,-116-3</inkml:trace>
  <inkml:trace contextRef="#ctx0" brushRef="#br0" timeOffset="5000.867">4827 817,'-42'48,"2"1,3 3,1 1,-4 15,28-43,12-24,0-1,1 1,-1-1,0 1,1-1,-1 0,1 1,-1-1,1 1,-1-1,1 0,-1 1,1-1,-1 0,1 0,0 0,-1 1,1-1,-1 0,1 0,0 0,-1 0,1 0,-1 0,1 0,0 0,-1 0,1 0,-1 0,1-1,0 1,-1 0,1 0,-1-1,1 1,-1 0,1 0,-1-1,1 1,-1-1,1 1,-1 0,1-1,-1 1,0-1,1 1,-1-1,0 1,1-1,-1 0,0 1,0-1,0 1,1-1,-1 0,0 1,0-1,0 1,0-1,0 0,0 0,172-196,-162 183,53-47,-62 103,-2-40,0 0,0 0,0 0,1-1,-1 1,1 0,-1 0,1 0,0 0,0 0,0 0,0 0,0 0,0 0,0 0,1 0,-1 0,1 0,-1 0,1-1,0 1,0 0,0 0,0-1,0 1,0 0,0-1,0 1,1-1,-1 0,1 1,-1-1,1 0,-1 0,1 0,0 0,0 0,-1 0,1 0,0-1,0 1,0-1,0 1,0-1,0 0,0 0,0 1,0-1,0-1,0 1,0 0,10-5,-1 0,1 0,-1-1,0 0,-1-1,0-1,0 0,0 0,6-7,58-42,-73 56,0 1,0-1,-1 0,1 1,0-1,0 1,0 0,0-1,0 1,0 0,0-1,0 1,0 0,0 0,0 0,0 0,0 0,0 0,0 0,0 0,0 0,0 1,0-1,0 0,0 1,-1-1,1 0,0 1,0-1,0 1,0 0,-1-1,1 1,0 0,0-1,-1 1,1 0,0 0,-1-1,1 1,-1 0,1 0,-1 0,0 0,1 0,-1 0,0 0,0 0,0 0,1 0,-1 0,0 0,0 0,0 0,-1 0,1 0,0 1,-6 59,5-56,0-3,-1 1,1 0,1 0,-1 0,0-1,1 1,-1 0,1 0,0 0,0 0,0 0,0 0,1 0,-1 0,1 0,-1 0,1-1,0 1,0 0,1 0,-1-1,0 1,1-1,0 1,0-1,0 1,7-1</inkml:trace>
  <inkml:trace contextRef="#ctx0" brushRef="#br0" timeOffset="6352.18">4685 83,'21'-13,"1"1,0 1,0 2,1 0,0 1,1 1,0 1,19-2,32 15,-73-7,-1 0,1 1,-1-1,1 1,-1 0,1 0,-1-1,0 1,0 0,1 0,-1 0,0 0,0 0,0 0,0 1,0-1,0 0,0 1,0-1,-1 0,1 1,-1-1,1 1,-1-1,1 1,-1-1,0 1,0-1,1 1,-1-1,0 1,-1 0,1-1,0 1,0-1,-1 1,1-1,-1 1,1-1,-1 1,1-1,-1 0,0 1,0-1,-1 1,-5 9,-1 0,0-1,-1-1,0 1,0-2,-1 1,0-1,-10 5,-59 60,78-72,0 0,0 0,0 0,1 0,-1 0,0 0,1 0,-1 0,0 0,1 0,-1 0,1 0,0 1,-1-1,1 0,0 0,0 1,0-1,0 0,0 0,0 1,0-1,0 0,1 0,-1 1,0-1,1 0,-1 0,1 0,-1 1,1-1,0 0,-1 0,1 0,0 0,0 0,0 0,-1-1,1 1,0 0,0 0,0-1,1 1,-1 0,0-1,0 1,0-1,0 1,1-1,-1 0,0 0,0 1,1-1,0 0,75 7,-74-7,173-4,-152 4</inkml:trace>
  <inkml:trace contextRef="#ctx0" brushRef="#br0" timeOffset="7124.341">621 196,'-19'24,"-6"17,1 7,4 0,11-3,7-5,3-4,2-4,5-2,2-1,3-6,0-2,-3-5</inkml:trace>
  <inkml:trace contextRef="#ctx0" brushRef="#br0" timeOffset="7391.863">0 846,'39'-5,"31"-6,14-2,-3 2,-5-2,-11 1,-7 2,-9 3,-7 3,-7 2,-4 2,-2 0,-7-4,-2-2,1 0,-4 2</inkml:trace>
  <inkml:trace contextRef="#ctx0" brushRef="#br0" timeOffset="7818.685">199 1014,'27'7,"2"-1,-1-2,0-1,1-1,0-1,-1-1,1-2,-1-1,1-1,1-2,-29 5,1 0,0 0,0 0,0 0,0 1,0-1,0 1,0-1,0 1,0 0,0 0,0 0,0 0,0 0,0 0,0 0,0 1,0-1,0 1,0 0,0-1,0 1,0 0,0 0,0 0,-1 1,1-1,0 0,-1 0,1 1,-1-1,0 1,1 0,-1-1,0 1,0 0,0 0,0-1,0 1,-1 0,1 0,0 0,-1 0,1 0,-1 0,0 0,0 1,0-1,0 0,0 2,-4 4,0 0,-1 0,1 0,-1 0,-1-1,0 1,0-1,0-1,-1 1,0-1,0 0,0-1,-1 0,-3 1,-7 8,-231 166,247-179,-47 49,48-49,0 0,0 0,1 0,-1 0,0 0,1 0,-1 0,1 0,-1 0,1 0,0 1,0-1,-1 0,1 0,0 0,0 1,0-1,0 0,0 0,0 0,0 1,1-1,-1 0,0 0,1 0,-1 0,1 0,-1 0,1 0,0 0,-1 0,1 0,0 0,-1 0,1 0,0 0,0 0,0-1,0 1,0 0,0-1,0 1,0-1,0 1,0-1,1 1,-1-1,0 0,0 0,0 1,0-1,1 0,-1 0,21 4,1-2,-1 0,0-1,0-1,1-1,16-4,156-50,-163 43,-8 3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50.43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81,'5'-7,"0"1,0 0,1 0,0 0,0 1,0 0,1 0,-1 0,1 1,0 0,1 1,-1-1,1 1,-1 1,1-1,0 1,0 1,0-1,0 1,0 1,0 0,1 0,-1 0,0 1,0 0,0 1,0 0,0 0,-1 1,4 1,248 60,-101-41,152 2,364-3,477 6,-169 6,666-13,-304-3,-564 11,-717-25,-44 2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55.669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2 455,'0'-2,"-1"-1,1 1,-1 0,1 0,0 0,0-1,0 1,1 0,-1 0,0 0,1 0,-1-1,1 1,0 0,0 0,0 0,0 0,0 0,0 1,0-1,1 0,-1 0,1 1,-1-1,1 1,-1-1,1 1,0 0,0 0,0 0,0 0,0 0,0 0,0 0,0 0,0 1,0-1,0 1,1 0,-1 0,0 0,0 0,0 0,2 0,313 7,-179-13,-1-6,24-9,42-5,503-40,320 26,121-5,99-39,-224 72,-607 3,-314 12,299-6,112-61,-478 58,0 3,0 0,0 2,0 2,0 1,0 1,17 5,14 9,94 12,13-84,137 54,30 1,-142 28,-96-17,-83-5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01.71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1 255,'226'-28,"-5"16,193-6,-49-27,-107 11,1 12,12 10,653 13,-352-27,215 13,147-4,-723 17,212-29,-454 33,1 2,0 0,0 2,1 2,0 0,0 2,-7 5,4-1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2:4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254 943,'325'5,"-249"12,-75-16,0-1,0 1,0 0,0-1,0 1,0 0,0 0,0 0,0 0,-1 0,1 0,0 0,-1 0,1 0,-1 0,1 0,-1 0,0 0,1 0,-1 1,0-1,0 0,1 0,-1 0,0 1,0-1,-1 0,1 0,0 0,0 0,-1 1,1-1,0 0,-1 0,1 0,-1 0,1 0,-1 0,0 0,1 0,-1 0,-1 1,-35 42,35-43,-193 142,189-137,-3 1,0 1,1 0,0 0,1 0,-1 1,2 1,-1-1,1 1,0 2,5-11,1 1,0-1,-1 0,1 1,0-1,-1 0,1 1,0-1,0 0,0 1,0-1,1 0,-1 1,0-1,1 0,-1 1,0-1,1 0,0 1,-1-1,1 0,0 0,-1 0,1 0,0 0,0 0,0 0,0 0,0 0,0 0,0 0,0 0,1-1,-1 1,0-1,0 1,1-1,-1 1,0-1,1 1,-1-1,0 0,1 0,64 6,-61-6,29-1,1-2,-1-1,-1-2,1-1,-1-2,0-1,22-11,-31 11</inkml:trace>
  <inkml:trace contextRef="#ctx0" brushRef="#br0" timeOffset="-602.884">367 266,'-4'28,"-3"25,6 8,3-3,0-5,1-7,4-7,1-5,0-3,-3-3,4-6,-1-1,-1-5</inkml:trace>
  <inkml:trace contextRef="#ctx0" brushRef="#br0" timeOffset="-355.013">0 802,'44'-10,"37"-7,16-2,0-1,-7 1,-13 5,-11 5,-12 3,-9 4,-9 1,-5 1,-8 1</inkml:trace>
  <inkml:trace contextRef="#ctx0" brushRef="#br0" timeOffset="24870.391">1327 576,'-66'213,"-72"168,121-323,32-68,111-217,34-79,-115 217,-44 89,1 1,-1 0,0-1,0 1,0 0,0 0,0 0,0 0,-1 0,1 0,0 0,0 0,-1 0,1 0,0 0,-1 0,1 1,-1-1,0 0,1 0,-1 1,0-1,0 0,0 1,0-1,0 0,0 0,0 1,0-1,0 0,-1 1,1-1,1 368,-1-366,1-1,-1 0,1 1,-1-1,1 1,0-1,0 0,0 0,0 0,0 1,1-1,-1 0,1 0,-1-1,1 1,0 0,0 0,-1-1,1 1,0-1,1 0,-1 0,0 1,0-1,0-1,1 1,-1 0,0 0,1-1,-1 0,1 1,-1-1,1 0,-1 0,1 0,-1 0,0-1,1 1,-1-1,1 1,-1-1,0 0,0 0,1 0,-1 0,0-1,0 1,0 0,0-1,0 1,0-1,-1 0,1 0,0 0,0-2,99-134,41-90,-127 208,-8 28,-6 42,-1-41,-2 257,24-155,-21-109,-1 1,1-1,-1 1,1-1,0 0,0 1,0-1,0 0,0 0,0 0,1 0,-1 0,1 0,0 0,-1 0,1-1,0 1,0 0,0-1,0 0,0 1,0-1,1 0,9 0</inkml:trace>
  <inkml:trace contextRef="#ctx0" brushRef="#br0" timeOffset="25119.246">2343 576,'-5'43,"-1"29,-5 7,0-6,1-4,3-11,2-9,3-9,0-6,7-4,2-3,-1 0,0-1,-2-4</inkml:trace>
  <inkml:trace contextRef="#ctx0" brushRef="#br0" timeOffset="25559.058">2146 632,'19'-20,"2"1,0 0,2 2,-1 0,2 1,0 2,1 0,1 2,0 1,0 1,1 1,0 1,3 1,-20 4,-1 1,0 0,1 1,-1 0,1 0,0 1,-1 0,1 0,-1 1,1 1,-1 0,1 0,-1 1,0 0,0 0,0 1,0 0,-1 1,0 0,0 0,0 1,0 0,-1 0,0 1,5 5,-10-8,-1 0,1-1,-1 1,0 0,0 0,0-1,0 1,-1 0,1 0,-1 0,0 0,0 0,0 0,-1 0,0 0,1 0,-2 0,1 0,0-1,-1 1,1 0,-1-1,0 1,-1 1,-61 80,62-83,-182 175,182-175,-1-1,1 1,0 0,0 0,0 1,0-1,0 0,1 1,-1-1,1 1,-1-1,1 1,0-1,0 1,0 0,1 0,-1 0,0 0,1-1,0 1,0 0,0 0,0 0,0 0,0 0,1 0,0 0,-1-1,1 1,0 0,0 0,1-1,-1 1,1-1,-1 1,1-1,0 1,-1-1,1 0,1 0,-1 0,0 0,0 0,1-1,132 124,-90-102,-31-24</inkml:trace>
  <inkml:trace contextRef="#ctx0" brushRef="#br0" timeOffset="26055.287">2936 322,'10'-5,"0"1,1 0,0 1,0 0,0 0,0 1,0 1,0 0,0 0,0 1,1 1,-1 0,8 1,-18-1,1-1,-1 0,0 1,1-1,-1 1,0-1,0 1,1 0,-1-1,0 1,0 0,0 0,0 0,0 0,0 0,0 0,0 0,0 0,-1 0,1 0,0 1,-1-1,1 0,-1 1,1-1,-1 0,0 1,1-1,-1 0,0 1,0-1,0 0,0 1,0-1,0 1,0-1,-1 0,1 1,-1-1,1 0,-1 1,0 0,-34 52,30-48,-2 2,-38 60,44-67,0 1,0 0,0-1,1 1,-1 0,0-1,1 1,0 0,-1 0,1-1,0 1,0 0,0 0,0 0,0-1,0 1,1 0,-1 0,1-1,-1 1,1 0,-1-1,1 1,0 0,0-1,0 1,0-1,0 1,0-1,0 0,1 1,-1-1,0 0,1 0,-1 0,1 0,-1 0,1 0,0 0,-1-1,12 3,-1-1,1-1,0 0,0-1,0 0,-1-1,1-1,0 0,-1 0,1-1,-1-1,0 0,0-1,7-3,3-1,-4 1</inkml:trace>
  <inkml:trace contextRef="#ctx0" brushRef="#br0" timeOffset="26927.574">3020 1169,'56'-28,"36"-16,-2-5,-2-3,47-38,-110 71,-1 2,0-1,-1 0,-1-2,0-1,-2 0,0-1,-2-2,0 0,10-19,-27 41,0 1,-1 0,1-1,0 1,0-1,-1 1,1-1,0 0,-1 1,0-1,1 0,-1 1,0-1,0 0,0 1,0-1,0 0,0 1,0-1,-1 0,1 1,-1-1,1 1,-1-1,0 1,1-1,-1 1,0-1,0 1,0-1,0 1,0 0,0 0,-1 0,1-1,0 1,-1 0,1 1,-1-1,1 0,-1 0,1 1,-1-1,1 0,-1 1,0 0,1-1,-1 1,0 0,1 0,-1 0,0 0,1 0,-1 0,0 0,1 1,-1-1,1 1,-1-1,0 1,1 0,-1 0,-14 6,1 1,0 0,0 1,1 1,1 0,-1 1,2 1,-1 0,2 0,0 1,0 1,0 2,4-9,0 2,0-1,1 1,0 0,0 0,1 0,1 1,-1 0,2 0,-1 0,1 0,1 1,0-1,0 1,1-1,1 1,-1 0,2-1,0 1,0 0,1-1,0 1,0-1,1 1,4-5,-1-1,0 1,1-1,0 0,0-1,1 0,-1 0,1-1,0 1,0-2,0 1,0-1,1 0,-1-1,1 0,3 0,-8-1,17 1,-1-1,1-1,0-1,-1-1,1 0,-1-2,0 0,0-2,-1 0,0-1,0 0,-1-2,0-1,9-6,-6 5,-1-1,0-1,-1 0,-1-1,0-1,-1-1,-1-1,0 0,5-9,-20 26,1-1,-1 1,0 0,0 0,0-1,0 1,0 0,0-1,0 1,0-1,-1 1,1-1,0 1,-1-1,1 0,-1 1,0-1,0 0,1 1,-1-1,0 0,0 0,-1 1,1-1,0 0,0 1,-1-1,1 1,-1-1,0 0,1 1,-1-1,0 1,0-1,0 1,0 0,0-1,0 1,0 0,-1 0,1 0,0 0,-1 0,1 0,-1 0,1 0,-1 0,1 1,-1-1,1 1,-1-1,0 1,1 0,-3-1,-4 5,0 1,-1 0,1 0,1 1,-1 0,1 0,0 1,1 0,-1 0,1 1,1-1,-1 1,2 1,-1-1,1 0,0 1,0 2,2-8,1 0,-1 0,1 1,0-1,0 0,0 1,0-1,1 0,-1 1,1-1,0 1,0-1,0 1,0-1,1 0,-1 1,1-1,0 1,0-1,0 0,1 0,-1 0,1 0,0 0,-1 0,2 0,-1 0,0 0,0-1,1 0,-1 1,1-1,0 0,0 0,0 0,0 0,0-1,0 1,0-1,0 0,1 0,-1 0,0 0,1-1,2 1,15 1,-1 0,1-2,0 0,-1-1,1-1,0-1,-1-1,0-1,0-1,0 0,-1-2,0 0,0-1,-1-1,1-1,21-15,-2-1,0-2,-2-1,-2-3,0 0,1-6,-32 36,0 1,1-1,-1 0,0 0,-1-1,1 1,-1-1,1 1,-1-1,0 0,0 0,-1 1,1-2,-1 1,0 0,0 0,0 0,-1 0,1-1,-1 1,0 0,0 0,0-1,-1-1,-3 5,1 1,-1-1,1 1,-1 0,1 0,0 0,-1 0,1 1,-1-1,1 1,-1 0,1 0,0 0,0 1,0-1,-1 1,1 0,0-1,1 1,-1 1,0-1,1 0,-1 1,1-1,0 1,0 0,-1 1,-4 2,1 1,-1 0,2 0,-1 0,1 1,0 0,0 0,1 0,0 1,1-1,0 1,0 0,1 0,0 0,0 0,1 0,1 1,-1-1,1 0,1 0,0 1,0-1,1 0,0 0,1 1,2-5,0-1,0 1,0-1,1-1,0 1,0-1,0 0,0 0,0-1,1 1,-1-1,1-1,-1 1,1-1,0 0,-1-1,1 0,0 0,0 0,-1-1,1 0,0 0,-1-1,1 0,-1 0,0 0,1-1,-1 0,2-1,20-9,-3 1</inkml:trace>
  <inkml:trace contextRef="#ctx0" brushRef="#br0" timeOffset="27305.986">4629 238,'176'-17,"-174"17,0 0,0-1,0 1,0 0,0 0,0 0,0 1,0-1,-1 0,1 1,0-1,0 1,0 0,0-1,-1 1,1 0,0 0,-1 0,1 0,-1 1,1-1,-1 0,0 1,1-1,-1 0,0 1,0 0,0-1,0 1,0 0,0-1,-1 1,1 0,0 0,-1 0,0 0,1 0,-1 0,0-1,0 1,0 0,0 0,0 0,0 0,-1 0,1 0,-1 0,-35 42,32-42,1 1,0-1,0 1,0 0,0 0,0 0,1 0,-1 0,1 1,0-1,0 1,0-1,0 1,1 0,0 0,-1 0,1 0,1 0,-1 0,1 0,-1 0,1 2,3-2,-1-1,1 0,0-1,0 1,0 0,0-1,0 1,0-1,1 0,-1 0,1-1,0 1,-1-1,1 1,0-1,0-1,0 1,0 0,0-1,0 0,0 0,0 0,0 0,0-1,3 0,-1 1,52-1,-32 0</inkml:trace>
  <inkml:trace contextRef="#ctx0" brushRef="#br0" timeOffset="27757.062">5448 406,'-26'23,"1"0,1 2,1 1,1 0,2 2,0 0,2 2,1 0,2 0,1 2,-9 27,20-50,1 0,0 0,0 1,1-1,0 0,1 1,0-1,0 0,1 0,0 1,1-1,0 0,0 0,1 0,0 0,0-1,1 1,1-1,-1 0,1 0,1 0,-1-1,1 0,1 0,-1 0,1-1,0 0,0 0,1-1,8 5,-3-2,0-1,1-1,-1 0,2-1,-1 0,0-1,1-1,0 0,-1-1,1-1,0 0,0-1,0 0,0-2,0 0,0 0,0-1,-1-1,0 0,1-1,-2-1,1 0,-1-1,0 0,0-1,9-8,-6 5,0 0,0-1,-1-1,-1 0,0-1,-1-1,0 0,-2-1,1 0,-2 0,0-1,-1-1,-1 0,-1 0,0-1,-1 1,-1-1,0-6,-6 15,1 0,-1 0,-1 0,0 0,-1 0,1 0,-2 1,1-1,-2 1,1 0,-1 0,0 1,-1-1,0 1,0 0,-1 1,0 0,0 0,-1 0,0 1,0 0,-1 0,1 1,-1 0,0 1,-1 0,1 0,-1 1,1 0,-1 1,0 0,0 0,0 1,0 1,0-1,-3 2,-8 0,0 1,0 1,1 1,-1 0,1 2,0 0,1 2,-18 8,-5 5</inkml:trace>
  <inkml:trace contextRef="#ctx0" brushRef="#br0" timeOffset="28038.628">5081 886,'407'-166,"-396"161,59-19,-68 23,0 1,0-1,-1 1,1 0,0 0,0 0,0 0,-1 0,1 0,0 0,0 1,-1-1,1 0,0 1,0 0,-1-1,1 1,-1 0,1 0,0 0,-1 0,0 0,1 0,-1 0,0 0,1 1,-1-1,0 1,0-1,0 1,0-1,0 1,-1-1,1 1,0 0,17 106,-16-102,1-1,0 1,0 0,0-1,1 0,0 0,0 0,0 0,1 0,-1-1,1 0,0 0,0 0,1-1,-1 1,1-1,0-1,-1 1,1-1,1 0,-1 0,0-1,0 0,1 0,-1 0,0-1,1 0,-1 0,0 0,1-1,-1 0,4-1,99-28,-91 21</inkml:trace>
  <inkml:trace contextRef="#ctx0" brushRef="#br0" timeOffset="28739.997">6210 886,'-125'154,"120"-141,11-15,17-19,13-23,-23 26,0 0,2 2,0-1,0 2,2 0,0 1,0 1,1 0,1 1,6-2,-25 14,1-1,0 0,0 1,0-1,0 1,0-1,0 1,0 0,0-1,0 1,0 0,0 0,0-1,0 1,0 0,0 0,0 0,0 0,0 1,0-1,0 0,0 0,0 1,0-1,0 0,0 1,0-1,0 1,0-1,0 1,0 0,0-1,-1 1,1 0,0 0,-1-1,1 1,0 0,-1 0,1 0,-1 0,1 0,-1 0,1 0,-1 0,0 0,0 0,1 0,-1 0,0 0,0 0,0 0,0 0,0 0,0 0,-1 0,1 1,-1-1,0 1,0-1,1 1,-1-1,1 1,0-1,-1 1,1 0,0-1,0 1,0 0,0-1,0 1,0-1,1 1,-1 0,0-1,1 1,-1-1,1 1,0-1,-1 1,1-1,0 1,0-1,0 0,0 1,0-1,0 0,0 0,1 0,-1 0,0 0,1 0,-1 0,1 0,-1-1,1 1,-1-1,1 1,-1-1,1 1,-1-1,1 0,0 0,-1 0,1 0,0 0,-1 0,1 0,-1 0,1-1,0 1,-1 0,1-1,143-83,-144 84,0-1,0 1,0-1,1 1,-1 0,0 0,0-1,1 1,-1 0,0 0,1 0,-1 0,0 0,1 1,-1-1,0 0,0 1,1-1,-1 1,0-1,0 1,0-1,0 1,0 0,0 0,1-1,-2 1,1 0,0 0,0 0,0 0,0 0,-1 0,1 0,0 1,-1-1,1 0,-1 0,1 1,8 60,-4-25,-5-36,1 0,-1 1,0-1,1 1,0-1,-1 0,1 1,0-1,0 0,-1 0,1 1,0-1,0 0,0 0,1 0,-1 0,0 0,0-1,1 1,-1 0,0 0,1-1,-1 1,0-1,1 1,-1-1,1 0,-1 0,1 1,-1-1,2 0,11-2</inkml:trace>
  <inkml:trace contextRef="#ctx0" brushRef="#br0" timeOffset="29226.025">6210 40,'8'-5,"0"0,0 0,1 1,0 0,0 1,0 0,1 0,-1 1,1 0,-1 0,1 1,0 1,-1-1,1 2,0-1,-1 1,1 1,8 2,-15-3,0 1,0 0,0 0,0 0,-1 0,1 0,0 1,-1-1,0 1,1 0,-1-1,0 1,-1 0,1 0,0 0,-1 1,0-1,1 0,-1 1,-1-1,1 0,0 1,-1-1,0 1,0-1,0 1,0-1,0 1,-1-1,0 1,1-1,-1 0,0 1,-1-1,1 0,-1 0,1 0,-1 0,-1 1,-7 74,13-75,0 1,0-1,1 1,-1-1,1 0,0-1,0 1,0 0,0-1,0 0,0 0,1 0,-1-1,0 0,1 1,0-1,-1-1,1 1,0-1,-1 0,1 0,0 0,-1 0,1-1,0 0,3-1,5 1,45-1,-33 1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19.59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0 339,'314'-1,"-118"-27,-27 17,-103 1,-1 3,1 3,0 3,32 4,20-1,192-3,-76-25,42 14,119-17,-287 15,126-16,1 10,9 10,140 11,-66-29,503 28,-467-28,58-1,63 29,-163-29,-89 19,-204 6,-1-1,1 2,0 1,1 0,-1 2,0 0,0 1,0 0,0 2,6 2,70 12,-72-16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25.6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2067,'14'-33,"20"-60,13-27,3-9,-1-1,-1 2,-2 4,0-1,2-3,2 0,2-1,2 2,2-2,-5 2,0 4,-5 8,-5 14,-10 24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26.6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1782,'10'-39,"17"-41,9-16,3-7,0 0,3 3,-1 4,2-1,3-2,9-5,4-3,2-3,4-6,2-4,3 1,-5 5,-9 13,-14 24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6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29,'-35'20,"2"2,0 1,2 1,0 2,-7 10,-214 234,110-153,142-117,0-1,0 1,0 0,0-1,0 1,0-1,0 1,0 0,0-1,0 1,0 0,0-1,0 1,0 0,-1-1,1 1,0 0,0-1,0 1,-1 0,1 0,0-1,0 1,-1 0,1 0,0-1,0 1,-1 0,1 0,0 0,-1 0,1-1,0 1,-1 0,1 0,0 0,-1 0,1 0,-1 0,1 0,0 0,-1 0,1 0,0 0,-1 0,1 0,0 0,-1 1,10-16</inkml:trace>
  <inkml:trace contextRef="#ctx0" brushRef="#br0" timeOffset="314.801">183 0,'-1'0,"0"0,-1 0,1 1,-1-1,1 0,0 0,-1 1,1-1,0 1,-1 0,1-1,0 1,0 0,0 0,-1-1,1 1,0 0,0 0,0 0,0 0,1 1,-1-1,0 0,0 0,1 0,-1 1,0-1,1 0,0 1,-1-1,1 0,0 1,-1-1,1 1,0-1,0 1,0-1,1 0,-1 1,0-1,0 1,1-1,-1 1,21 61,114 107,-33-50,-89-103,-3-6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33.7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1887,'0'-3,"37"-128,6 2,34-66,199-388,60-90,-272 545,-41 83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34.6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2306,'129'-282,"11"5,54-64,-134 237,-21 38,601-1096,-602 1088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42.7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2131,'82'-252,"25"-32,-96 257,247-572,93-243,-321 771,-8 16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43.8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0 716,'0'-20,"5"-15,6-7,2-1,3 2,3-1,4 1,3-2,1-3,2-3,4-4,2-1,0-2,4-1,-5 5,-9 11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5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2134,'135'-160,"6"6,103-81,540-429,-340 301,143-146,-534 460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3:54.1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2533,'158'-261,"-59"118,7 4,19-9,225-235,218-172,-514 504,309-288,36-1,-236 212,-106 82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4:06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1 231,'707'0,"-656"-5,-33-1</inkml:trace>
  <inkml:trace contextRef="#ctx0" brushRef="#br0" timeOffset="362.115">1 541,'96'9,"1"-4,0-5,77-10,37-12,-93 0,-94 15</inkml:trace>
  <inkml:trace contextRef="#ctx0" brushRef="#br0" timeOffset="927.939">537 5,'-27'-5,"27"6,0-1,1 0,-1 0,0 1,0-1,0 0,1 0,-1 1,0-1,0 0,0 0,0 1,0-1,0 0,0 0,1 1,-1-1,0 0,0 1,0-1,0 0,0 1,0-1,0 0,-1 0,1 1,0-1,0 0,0 1,0-1,0 0,0 0,0 1,-1-1,1 0,0 0,0 1,0-1,-1 0,1 0,0 0,0 1,-1-1,1 0,0 0,0 0,-1 0,1 0,0 0,-1 0,1 1,0-1,0 0,-1 0,1 0,0 0,12 7,0 1,1-2,0 0,0 0,1-1,0-1,0 0,0-1,2 0,20 6,44 9,-52-13,1 1,-2 2,1 0,-1 2,12 7,-35-15,0 0,0 1,0-1,-1 1,1 0,-1 0,0 0,0 1,0-1,0 1,-1-1,1 1,-1 0,0 0,0 0,0 0,-1 0,0 1,1-1,-1 0,-1 1,1-1,-1 1,0-1,0 1,0-1,0 1,-1-1,0 1,0 0,-1 7,-2-1,0 1,0-1,-1 0,0 0,-1 0,0 0,-1-1,0 0,-6 6,-34 32,-2-2,-2-2,-2-3,-37 22,-154 130,216-168,22-21,0 0,0 0,1 0,-1 1,1 0,1 0,-1 0,1 1,-1 0,1-1,1 2,0-1,-1 0,2 1,-1-1,1 1,0 0,0 0,1 0,4 9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4:10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1497 753,'0'-2,"0"-1,-1 1,0-1,1 1,-1-1,0 1,0 0,-1-1,1 1,0 0,-1 0,1 0,-1 0,0 0,1 0,-1 1,0-1,0 0,0 1,-1 0,1-1,0 1,0 0,-1 0,1 0,-1 0,1 1,-1-1,1 1,-3-1,-79-5,66 10,0 0,0 1,0 1,1 1,0 1,0 0,1 1,0 0,0 2,1 0,1 0,0 1,-1 3,6-7,1 1,-1 0,2 1,-1 0,2 0,-1 0,1 1,1 0,0 0,-2 6,6-13,0 0,0 0,0-1,0 1,1 0,0 0,-1 0,1 0,1 0,-1-1,1 1,-1 0,1 0,0 0,0-1,1 1,-1-1,1 1,0-1,0 1,0-1,0 0,0 0,1 0,0 0,-1 0,1-1,0 1,0-1,1 0,-1 0,0 0,1 0,0 0,3 1,-1-1,0 0,1-1,-1 1,1-1,-1 0,1-1,0 0,-1 0,1 0,0-1,-1 0,1 0,-1-1,1 1,-1-1,0-1,0 1,0-1,3-2,109-79,-87 54,0-1,-2-2,-1 0,-2-2,-1-1,8-20,36-54,-69 109,0 0,1 1,-1-1,0 0,1 1,-1-1,1 0,-1 1,1-1,-1 1,1-1,0 1,-1-1,1 1,-1-1,1 1,0-1,-1 1,1 0,0-1,0 1,-1 0,1 0,0 0,0-1,0 1,-1 0,1 0,0 0,0 0,-1 0,1 1,0-1,0 0,0 0,-1 0,1 1,0-1,-1 0,1 1,0-1,-1 1,1-1,0 1,-1-1,1 1,-1-1,1 1,-1-1,1 1,-1 0,1-1,-1 1,0 0,1-1,-1 1,0 0,1 0,-1-1,0 1,0 0,0 0,0 0,0-1,0 1,0 0,0 0,0 0,4 63,-4-60,8 340,-1-313,-2-1,0 1,-3 0,0 0,-2 0,-1 0,-2 0,-1 0,-1 0,-2-1,-1 0,-1 0,-2-1,-12 24,17-41,0-1,-1 1,0-1,-1-1,-1 1,1-1,-2-1,1 0,-1 0,-1-1,0 0,0-1,0 0,-1-1,0 0,0 0,0-2,-1 1,0-2,-4 1,12-2,-1 0,0-1,0 0,0 0,0 0,0 0,0-1,0 0,0-1,0 1,0-1,1 0,-1-1,0 1,0-1,1 0,-1-1,1 1,-1-1,1 0,0-1,0 1,1-1,-1 0,1 0,-1 0,1-1,1 1,-1-1,1 0,-1-2,2-8,1 0,0 0,2 0,0-1,0 1,1 0,1 0,1 0,0 1,1-1,0 1,1 0,1 0,0 1,1 0,0 0,1 1,0 0,1 0,1 1,0 1,0 0,1 0,0 1,1 0,0 1,11-4,-3-1,0 1,2 1,-1 0,2 2,-1 1,1 1,0 1,0 1,1 2,0 0,0 1,-1 2,15 1,28 17,-49-13</inkml:trace>
  <inkml:trace contextRef="#ctx0" brushRef="#br0" timeOffset="399.052">650 1657,'224'-10,"148"-27,-121 10,136-8,-348 34,-1 2,0 1,0 2,0 2,8 3,22 17,-49-14</inkml:trace>
  <inkml:trace contextRef="#ctx0" brushRef="#br0" timeOffset="713.838">1582 1797,'-10'48,"-12"40,-3 15,3-1,0-8,5-16,4-15,0-10,2-8,3-8,3-4,2-4,2-7</inkml:trace>
  <inkml:trace contextRef="#ctx0" brushRef="#br0" timeOffset="1168.461">1299 2080,'17'-30,"1"0,1 2,1 0,2 1,0 1,2 2,1 0,1 1,1 2,1 0,1 2,-5 6,-1 2,1 1,1 0,0 2,0 1,1 1,0 1,0 2,0 0,0 2,0 1,1 0,-1 2,11 3,-27-4,0 1,0 0,-1 0,1 1,-1 0,1 1,-1 0,0 0,-1 1,8 5,-13-8,0 0,0 1,-1-1,1 0,-1 1,0 0,0-1,0 1,0 0,0 0,-1 0,1 0,-1 1,0-1,0 0,0 1,0-1,0 0,-1 1,0-1,1 1,-1-1,-1 1,1-1,0 1,-1-1,0 0,0 1,0-1,0 0,0 1,-1 0,-10 15,-1-1,0 0,-1 0,-1-1,0-1,-2-1,0 0,0-1,-1-1,-9 5,22-16,-47 32,-3-3,0-2,-2-2,-14 1,-32 12,102-40,1 0,-1 0,1 0,-1 0,1 0,-1 0,1 0,-1 0,1 0,-1 0,1 0,0 0,-1 0,1 1,-1-1,1 0,-1 0,1 0,-1 1,1-1,0 0,-1 1,1-1,0 0,-1 1,1-1,0 0,-1 1,1-1,0 1,0-1,-1 1,1-1,0 0,0 1,0-1,0 1,0-1,0 1,0-1,0 1,0-1,0 1,0-1,0 1,0-1,0 1,0-1,0 1,0-1,0 1,1-1,-1 0,0 1,0-1,1 1,-1-1,0 0,1 1,-1-1,0 0,1 1,-1-1,1 0,-1 1,0-1,1 0,38 10,-28-8,60 12,124 41,-53 33,-87-62,-31-19</inkml:trace>
  <inkml:trace contextRef="#ctx0" brushRef="#br0" timeOffset="1565.053">3134 1487,'33'5,"31"1,14 1,-2-2,-3-2,-11-1,-5 0,-8-7,-7-1,-7-1,-3 2,-4 1,0 2,-6 0</inkml:trace>
  <inkml:trace contextRef="#ctx0" brushRef="#br0" timeOffset="1818.575">3021 1826,'38'0,"32"0,14 0,2 0,-3 0,-8 0,-10-5,-8-1,-3 0,-6 1,-7 1,-5 2,-5 1,-1 0,-3 1,-4 0</inkml:trace>
  <inkml:trace contextRef="#ctx0" brushRef="#br0" timeOffset="2634.68">4150 1883,'52'-13,"-2"-3,0-1,0-3,-2-1,-1-3,0-2,-2-2,-1-2,-2-1,27-27,-22 15,-36 36,-1-1,0-1,-1 0,0 0,0-1,-1 0,0 0,-1-1,0 0,-1 0,5-11,-11 21,1 0,-1 0,1 0,-1 0,1 0,-1 0,1-1,-1 1,0 0,0 0,0-1,0 1,1 0,-2 0,1 0,0-1,0 1,0 0,-1 0,1 0,0-1,-1 1,1 0,-1 0,1 0,-1 0,0 0,1 0,-1 0,0 0,0 0,0 0,0 0,0 1,0-1,0 0,0 1,0-1,0 1,0-1,0 1,0-1,-1 1,1 0,0-1,0 1,-1 0,1 0,0 0,0 0,0 0,-1 0,-62 23,53-14,1 0,0 0,0 1,1 0,0 1,1 0,0 1,1-1,0 1,1 1,0-1,1 1,0 0,1 0,1 1,0-1,-1 13,6-16,0 0,0-1,1 1,0-1,0 1,1-1,1 0,-1-1,2 1,-1-1,1 0,0 0,1-1,-1 1,2-2,-1 1,1-1,0 0,0 0,0-1,1 0,0-1,0 0,0 0,3 0,6 2,0 0,0-1,0 0,0-2,1 0,0-1,-1-1,1-1,0-1,-1 0,1-1,-1-1,16-5,-7 1,-1-2,1-1,-2 0,1-2,-1-2,-1 0,-1-1,0-1,-1-2,9-8,0-2,-21 21,0-1,-1 0,0 0,-1-1,0 0,0-1,-1 0,0 0,0 0,-1-1,0-3,-5 13,0-1,-1 1,0 0,1-1,-1 1,0 0,0 0,1-1,-1 1,0 0,0-1,-1 1,1-1,0 1,0 0,-1 0,1-1,0 1,-1 0,1 0,-1-1,0 1,1 0,-1 0,0 0,0 0,0 0,0 0,0 0,0 0,0 0,0 1,0-1,0 0,0 0,-1 1,1-1,0 1,0 0,-1-1,1 1,0 0,-1-1,1 1,0 0,-1 0,1 0,0 0,-1 1,1-1,0 0,-1 0,1 1,0-1,0 1,-1-1,1 1,0 0,0-1,0 1,0 0,0 0,0 0,-1 0,-5 5,0-1,1 1,-1 1,1-1,1 1,-1 0,1 0,0 1,1-1,0 1,0 0,1 1,-1-1,2 0,-1 1,2 0,-1-1,1 1,0 0,1 0,0 8,0-13,1 1,0 0,0 0,1-1,-1 1,1-1,0 1,0-1,0 0,1 0,0 0,-1 0,1 0,1-1,-1 1,0-1,1 0,0 0,0 0,0 0,0-1,0 1,0-1,1 0,-1-1,3 2,7 1,-1 1,1-2,1 0,-1 0,0-2,1 1,-1-2,5 0,28-6,-1-2,0-1,-1-3,0-2,-1-1,0-3,-1-1,34-22,-46 23,-1-1,0-1,-1-1,-2-2,0-1,-1-1,21-28,-40 46,-1 0,0-1,0 0,-1 0,0 0,-1-1,0 1,0-1,0 0,-1-1,-1 1,0 0,0-1,0-7,-2 15,0 0,-1 0,1 0,0 0,-1 0,0 1,0-1,1 0,-1 0,0 1,0-1,0 0,-1 1,1 0,0-1,-1 1,1-1,-1 1,1 0,-1 0,1 0,-1 0,0 0,1 0,-1 1,0-1,0 0,0 1,0 0,0-1,1 1,-1 0,0 0,0 0,0 0,0 0,0 0,0 1,0-1,-78 22,56-9,1 0,0 1,1 1,1 1,0 1,2 1,0 1,-7 9,20-21,0-1,1 1,0 0,0 0,0 1,1 0,0-1,1 1,0 1,0-1,1 0,0 1,0-1,1 1,0 0,0-1,1 1,0 0,1 0,0-1,0 1,1-1,0 1,1-1,0 1,0-1,0 0,1-1,2 4,4 2,-1 0,2-1,-1 0,2-1,0 0,0-1,1 0,0-1,0 0,1-1,0-1,1 0,0-1,0 0,0-1,9 1,24 4,0-1,0-3,1-1,40-3,-66-1,0-1,-1-1,1-1,-1-1,1-1,-1-1,0-1,0-1,-1-1,0-1,17-9,-7-1,-5 2</inkml:trace>
  <inkml:trace contextRef="#ctx0" brushRef="#br0" timeOffset="3921.326">1 358,'21'-16,"-4"2,1 1,0 0,0 1,1 2,1-1,0 2,0 1,2 0,-19 7,0 0,0 0,0 0,0 1,0 0,-1-1,1 1,0 0,0 0,0 1,0-1,0 1,0-1,0 1,0 0,0 0,-1 0,1 0,0 1,-1-1,1 1,-1-1,1 1,-1 0,0 0,0 0,0 0,0 1,0-1,0 1,-1-1,1 1,-1-1,0 1,0 0,0-1,0 1,0 0,0 0,-1 0,1 0,-1 0,0 0,0 0,4 254,-7-160,5 312,30 133,-15-179,-15 14,-4-324,-3 1,-1-1,-3 0,-3-1,-1 0,-16 37,29-88,0 0,1 0,-1 0,0 0,0 0,0 0,0-1,0 1,0 0,0 0,0 0,0 0,0 0,0 0,0 0,-1-1,1 1,0 0,-1 0,1 0,0-1,-1 1,1 0,-1 0,0-1,1 1,-1 0,1-1,-1 1,0-1,0 1,1-1,-1 1,0-1,0 1,0-1,1 0,-1 1,0-1,0 0,0 0,0 0,0 1,0-1,1 0,-1 0,0-1,0 1,0 0,0 0,0 0,0 0,1-1,-1 1,0 0,0-1,0 1,1-1,-1 1,0-1,0 1,1-1,-2 0,-6-25,0 0,2 0,1-1,1 0,1 0,1-16,-5-42,-6-56,6 0,7 0,15-116,-9 174,3 1,4-1,4 2,3 0,4 2,3 0,4 2,2 1,5 1,2 3,3 1,4 2,16-15,-12 24,2 3,3 2,3 3,1 2,3 3,2 3,40-20,-46 35,2 2,0 3,1 2,2 3,0 3,0 3,9 2,258-19,-192 21,0-5,0-7,41-15,-149 27,-26 6,-1 1,1 0,0 0,0 1,1-1,-1 1,0 1,0-1,1 0,-1 1,0 0,1 1,-1-1,0 1,0 0,1 0,-1 1,0-1,1 1,-5 1,1 0,-1 0,0 0,0 0,0 0,0 0,-1 0,1 0,-1 0,0 0,0 0,0 0,0 0,0 0,-1 0,1 0,-1 0,0 0,0 0,0 0,0 0,-1 0,1 0,-2 0,-4 19,-43 225,4-76,38-136,6-28,-1-1,2 1,-1 0,1-1,0 1,0 0,1 0,0 0,0 0,1-1,0 1,0 0,1 0,1 5,7 6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3:04:17.61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719 264,'-26'91,"5"2,3 0,0 48,-8 175,13 231,-2 57,-11-266,-14-1,-15-3,-14-2,-57 142,101-396,-4-1,-3-1,-3-2,-4-2,-22 30,16-18,46-83,-1 1,1 0,0 0,0-1,0 1,0-1,0 1,1-1,-1 1,0-1,1 0,-1 1,1-1,-1 0,1 0,-1 0,1 0,0 0,0-1,-1 1,1 0,0-1,0 1,0-1,0 0,0 0,0 0,-1 0,1 0,0 0,0 0,0 0,0-1,0 1,0-1,-1 0,1 1,0-1,0 0,-1 0,1 0,0-1,173-69,-54 16,-15 26,1 4,1 6,0 4,1 5,1 4,-1 6,45 7,-9-5,1059-5,-10-76,-883 58,1115-46,-58 86,262-8,-1033-41,120-42,-482 42,-233 30,0 0,0-1,0 0,-1 1,1-1,0 0,0 0,0 0,-1 0,1 0,0-1,-1 1,0 0,1-1,-1 1,0-1,1 0,-1 1,0-1,0 0,0 0,0 1,-1-1,1 0,-1 0,1 0,-1 0,1 0,-1 0,0 0,0 0,0 0,0 0,0 0,-1 0,1 0,0 0,-1 0,0 0,1 0,-2-1,-46-77,41 71,-15-21,2-1,1 0,1-2,2 0,1-1,2-1,-5-19,-13-75,5-1,5-1,7 0,5-2,6-38,14-38,9 1,45-201,-24 173,74-543,-112 757,28-220,-6-78,-23 297,-1 0,-2 1,0-1,-1 0,-2 1,0-1,-1 1,-1 1,-2-1,0 1,-7-14,8 27,0 0,-1 1,0 0,0 0,-1 1,1 0,-1 1,-1 0,1 0,-1 1,1 0,-1 0,-1 1,1 1,0 0,-1 0,1 1,-1 0,1 1,-1 0,1 1,-1 0,1 0,0 1,-1 1,1 0,0 0,-1 1,-209 34,203-34,-1146 200,117-102,-1051-65,1252-36,-111 30,-62 48,942-72,-1800 149,1713-149,34-3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8:10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7673.437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10687.077">593 2597,'12'-14,"-1"-1,0 0,-1-1,0 0,-1-1,-1 0,-1 0,5-18,12-23,59-175,9 20,33-7,-64 85,28 26,-39 47,-36 51</inkml:trace>
  <inkml:trace contextRef="#ctx0" brushRef="#br0" timeOffset="13436.918">1044 1440,'-74'18,"-305"88,275-76,71-23,56-30,-4 13</inkml:trace>
  <inkml:trace contextRef="#ctx0" brushRef="#br0" timeOffset="13777.478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14076.562">706 1807,'-432'106,"269"-33,102-43,70-17,6-9</inkml:trace>
  <inkml:trace contextRef="#ctx0" brushRef="#br0" timeOffset="14342.498">706 2033,'-39'5,"-41"6,-11 1,4-1,7 3,14-2,11-3,12-3,13 3,6 0,3-3,9-1,8 3,8 0,9-1,7-2,-1-2</inkml:trace>
  <inkml:trace contextRef="#ctx0" brushRef="#br0" timeOffset="14593">593 2343,'-44'10,"-27"8,-13 0,4-2,11-4,12 0,11-1,8-2,6-4,4-2,7 3,11 1,8-1</inkml:trace>
  <inkml:trace contextRef="#ctx0" brushRef="#br0" timeOffset="14841.867">536 2513,'-43'14,"-29"15,-7 7,6 2,10-6,15-7</inkml:trace>
  <inkml:trace contextRef="#ctx0" brushRef="#br0" timeOffset="22843.776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24494.32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29329.928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37462.836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37833.484">1580 4235,'-4'4,"-3"8,-4 0,0 4,-3 3,-5 4,2 2,-1-2,2-1,-1 0,3 2,-2-3,3-1,3 2,3-4</inkml:trace>
  <inkml:trace contextRef="#ctx0" brushRef="#br0" timeOffset="56573.722">1411 4770</inkml:trace>
  <inkml:trace contextRef="#ctx0" brushRef="#br0" timeOffset="57719.526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59358.47">1693 3726,'2'-13,"1"0,0 0,1 0,1 0,-1 1,2 0,0 0,0 0,6-6,-7 9,116-197,-21 75,-59 78,-30 39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2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1,'-24'33,"-27"36,-10 15,6-1,7-11,7-12,6-12,8-9,5-7,1-3,-1-3,3 0,1-5,2-1,0-4,3-5</inkml:trace>
  <inkml:trace contextRef="#ctx0" brushRef="#br0" timeOffset="260.014">0 57,'20'34,"20"30,8 9,1-3,-3-9,-4-10,-6-8,-3-13,-2-5,-3-3,0-5,-5-1,-2-2,0-4,-3-4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7:45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1130,'19'-22,"0"-1,-2-1,-1-1,-1 0,10-22,9-15,217-406,-131 237,-99 196,-20 35,-1-1,0 1,0-1,0 1,1-1,-1 1,0-1,0 1,1-1,-1 1,0-1,1 1,-1 0,1-1,-1 1,0 0,1-1,-1 1,1 0,-1-1,1 1,-1 0,1 0,-1 0,1 0,-1-1,1 1,-1 0,1 0,0 0,-1 0,1 0,-1 0,1 0,-1 1,1-1,-1 0,1 0,-1 0,1 0,-1 1,1-1,-1 0,1 0,-1 1,1-1,-1 0,0 1,1-1,-1 1,0-1,1 0,-1 1,0-1,1 1,-1-1,0 1,0-1,1 1,-1-1,0 1,0-1,0 1,0 0,0-1,9 137,5-79,1-1,3-1,3-1,2 0,3 0,59 153,-58-136,-27-73,0 1,0-1,0 1,-1 0,1-1,0 1,0-1,0 1,-1 0,1-1,0 1,-1 0,1-1,0 1,-1 0,1 0,0-1,-1 1,1 0,0 0,-1 0,1 0,-1-1,1 1,0 0,-1 0,1 0,-1 0,1 0,-1 0,1 0,0 0,-1 0,1 0,-1 0,1 0,0 1,-1-1,1 0,-1 0,1 0,0 0,-1 1,1-1,0 0,-1 0,1 1,0-1,-1 0,1 1,0-1,0 0,-1 1,1-1,0 0,0 1,0-1,-1 1,1-1,0 0,0 1,0-1,0 1,0-1,0 1,-39-29,36 26,-96-76,59 44,-1 1,-2 2,-1 1,-1 3,-1 2,-1 2,-2 2,-2 1,42 17,-161-30,168 33,-1 0,1 0,-1 1,1-1,0 0,-1 1,1-1,0 1,0 0,-1 0,1 0,0 0,0 0,0 0,0 1,0-1,0 1,1-1,-1 1,0 0,1-1,-1 1,1 0,0 0,0 0,-1 2,-5 13</inkml:trace>
  <inkml:trace contextRef="#ctx0" brushRef="#br0" timeOffset="528.571">1073 1074,'135'-253,"-74"81,-66 186,0 0,0 1,2-1,0 1,0 0,1 0,1 0,1 0,0 0,1 0,0 0,1 0,1 0,1 0,0-1,3 7,-5-16,1 0,-1 0,1 0,1 0,-1 0,1-1,-1 1,1-1,0 0,1 0,-1-1,1 1,0-1,0 0,0 0,0-1,0 1,0-1,1 0,-1-1,1 1,0-1,-1 0,1-1,0 1,-1-1,1 0,0-1,0 1,-1-1,1 0,0-1,-1 1,1-1,-1 0,0 0,0-1,1 0,-2 0,1 0,1-1,5-6,0 1,-2-2,1 1,-1-1,0-1,-1 0,-1 0,0 0,-1-1,0 0,0 0,-2-1,1-3,28-99,-31 94</inkml:trace>
  <inkml:trace contextRef="#ctx0" brushRef="#br0" timeOffset="847.444">1864 622,'-26'46,"2"1,3 1,1 2,3 0,-2 15,17-62,1-1,0 0,-1 1,1-1,0 1,1-1,-1 1,0-1,1 1,-1 0,1-1,0 1,0 0,0 0,0-1,1 1,-1 0,1-1,-1 1,1-1,0 1,0-1,0 1,1-1,-1 1,0-1,1 0,-1 0,1 0,0 0,0 0,0 0,0 0,0-1,0 1,1-1,-1 1,0-1,1 0,-1 0,1 0,1 1,2-3,0 0,0 0,-1-1,1 0,0 1,-1-2,1 1,-1-1,0 0,0 0,0 0,0-1,0 0,-1 0,0 0,0 0,0-1,0 1,0-1,-1 0,0 0,0 0,-1-1,1 1,3-10,0 1,0-1,-2 0,0 0,0 0,-1 0,-1-1,0-11,-2 16,1 6,1-1,-1 0,0 0,-1 0,1 0,-1 0,-1 0,1 0,-1 0,0 1,0-1,0 0,-1 0,0 1,0-1,-1 1,0-1,1 1,-2 0,1 0,-1 1,1-1,-1 1,0-1,-1 1,1 0,-1 1,0-1,-3-1,-12 1</inkml:trace>
  <inkml:trace contextRef="#ctx0" brushRef="#br0" timeOffset="1199.029">2174 114,'-10'38,"1"1,2 1,1-1,3 1,1 0,2 0,2-1,1 1,2 0,2-1,10 34,-5-36,-1-8,-2 1,-1 0,-1 0,-2 0,0 1,-3-1,0 1,-2 5,-12-2,6-28</inkml:trace>
  <inkml:trace contextRef="#ctx0" brushRef="#br0" timeOffset="1453.112">1864 566,'43'-5,"33"-6,14-6,-4-6,-12-2,-8 2,-12 0,-9 0,-8-2,-10 4</inkml:trace>
  <inkml:trace contextRef="#ctx0" brushRef="#br0" timeOffset="2247.494">2596 1,'-47'144,"5"3,1 28,35-142,1 0,2 0,1 0,1 0,4 24,-3-53,1 1,-1-1,1 0,0 1,0-1,1 0,-1 0,1 1,0-1,0-1,1 1,-1 0,1 0,0-1,-1 1,2-1,-1 0,0 0,1 0,-1-1,1 1,0-1,0 0,0 0,0 0,0 0,0-1,0 1,1-1,-1 0,1-1,-1 1,0-1,1 0,-1 0,1 0,-1-1,1 1,-1-1,0 0,1 0,-1-1,1 0,171-126,-175 127,0 0,0 0,0 0,0 1,0-1,0 0,0 1,0-1,1 1,-1-1,0 1,0-1,0 1,1 0,-1 0,0-1,0 1,1 0,-1 0,0 0,1 1,-1-1,0 0,0 0,1 1,-1-1,0 0,0 1,0 0,0-1,1 1,-1 0,0-1,0 1,0 0,0 0,-1 0,1 0,0 0,0 0,0 0,-1 0,1 0,-1 0,1 0,-1 1,1-1,-1 1,7 70,-6-52,-2-16,1 0,0 0,1 0,-1 0,1 0,0 0,0-1,0 1,0 0,0-1,1 1,0-1,0 1,0-1,0 0,0 1,1-1,-1-1,1 1,0 0,0-1,0 1,0-1,0 0,0 0,1 0,-1 0,1-1,0 1,-1-1,1 0,0 0,0 0,0-1,-1 1,1-1,0 0,0 0,0 0,0-1,0 1,6-2,0 0,0 0,0-1,-1-1,1 1,-1-2,1 1,-2-1,1 0,0-1,-1 0,0-1,0 1,-1-2,0 1,0-1,-1 0,0 0,0-1,-1 1,0-1,-1-1,1 1,-2 0,0-1,0 0,0 0,-1 0,-1 0,0 0,0-6,-1 13,-1 1,1-1,-1 0,0 1,0-1,0 1,0-1,0 1,-1 0,1-1,0 1,-1 0,0 0,0 0,0 0,1 1,-2-1,1 0,0 1,0-1,0 1,-1 0,1 0,-1 0,1 0,-1 0,1 0,-1 1,0-1,1 1,-1 0,1-1,-1 1,0 1,1-1,-1 0,0 1,1-1,-1 1,1 0,-1 0,1 0,-1 0,1 0,-1 0,1 1,0-1,0 1,0 0,0-1,0 1,0 0,1 0,-2 1,-9 8,-1 0,1 1,1 1,0 0,1 0,0 1,1 0,1 1,0 0,1 0,1 0,0 1,0 5,5-17,1 1,-1-1,1 1,0-1,1 0,-1 1,1-1,0 1,0-1,0 0,1 0,-1 1,1-1,0 0,0 0,0-1,1 1,0 0,-1-1,1 0,0 1,1-1,-1 0,1-1,-1 1,1-1,0 1,0-1,0 0,0 0,0-1,0 1,0-1,1 0,-1 0,1-1,-1 1,0-1,1 0,-1 0,1 0,-1-1,1 0,8 2,1-2,-1 0,0 0,0-1,0-1,-1 0,1-1,-1 0,1-1,-1 0,-1-1,1 0,-1-1,0 0,8-8,-1 2,6-5,-1 0,0-1,-2-1,0-1,-1-1,5-9,-18 21,54-104,-61 112,0 1,0-1,0 1,0 0,-1-1,1 1,-1-1,1 1,0 0,-1-1,0 1,1 0,-1 0,0-1,0 1,0 0,0 0,0 0,0 0,0 0,0 0,0 0,0 1,-1-1,1 0,0 0,0 1,-1-1,1 1,0 0,-1-1,1 1,-1 0,1 0,-1-1,1 1,0 0,-1 1,1-1,-1 0,1 0,-1 1,1-1,0 0,-1 1,1 0,0-1,0 1,-1 0,1-1,0 1,0 0,0 0,0 0,0 0,0 0,0 0,0 1,0-1,1 0,-1 0,0 1,1-1,-1 0,1 1,-1 0,-1 0,0 1,1-1,-1 1,0 0,1 0,0 0,0 0,0 0,0 0,0 0,1 0,-1 0,1 0,0 1,0-1,0 0,0 0,0 0,1 0,0 1,-1-1,1 0,0 0,1 0,-1 0,0-1,1 1,0 0,-1 0,1-1,0 1,0-1,1 0,-1 0,0 1,1-2,0 1,-1 0,1 0,0-1,0 1,5 4,-1 1,-1 0,1 1,-1 0,0 0,-1 0,0 0,0 1,-1 0,0 0,-1 0,0 0,0 1,-1-1,0 1,-1 0,0 0,0-1,-1 1,-1 7,0 11,0-23,0-1,0 0,0 1,1-1,0 1,-1-1,2 1,-1-1,0 0,1 1,0-1,0 1,0-1,1 0,-1 0,1 0,0 0,0 0,1 0,-1 0,1-1,0 1,0-1,0 0,3 3,11 0</inkml:trace>
  <inkml:trace contextRef="#ctx0" brushRef="#br0" timeOffset="3267.454">4263 791,'28'-11,"-1"-2,0-1,-1-2,0 0,-1-1,-1-2,-1 0,-1-2,8-9,-25 26,0-1,0 0,0-1,-1 1,0-1,0 0,0 0,-1 0,0-1,0 1,0-1,-1 0,0 1,0-1,-1 0,0 0,0 0,-1 0,0-1,0 1,-3 4,0-1,0 1,-1 0,1 0,-1 0,0 1,0-1,0 1,0 0,-1 0,1 1,0-1,-1 1,1 0,-1 0,1 0,-1 1,0-1,1 1,-1 0,0 1,1-1,-1 1,1 0,-1 0,1 0,-1 1,1-1,0 1,0 0,0 0,0 1,-1 0,-10 8,0 0,0 1,1 1,0 1,1 0,1 0,1 1,0 1,0 0,2 0,0 1,1 1,0-1,2 1,0 0,1 1,1-1,0 1,2 3,-1-12,0 0,1 0,1 1,0-1,0 0,1 1,0-1,1 0,0 1,0-1,1 0,1 0,0 0,0 0,1 0,0-1,1 1,0-1,0 0,1-1,0 1,1-1,0 0,0-1,6 5,-8-7,1-1,0-1,0 1,0-1,0 0,0 0,1-1,0 0,-1 0,1 0,0-1,0 0,-1-1,1 1,0-1,0 0,0-1,0 0,0 0,-1 0,1-1,0 0,-1-1,1 1,-1-1,0 0,0-1,4-2,125-85,106-92,-214 165</inkml:trace>
  <inkml:trace contextRef="#ctx0" brushRef="#br0" timeOffset="3518.949">5194 594,'-24'38,"-23"33,-7 12,5-1,6-12,10-11,11-12,5-9,4-6,5-3,4-8</inkml:trace>
  <inkml:trace contextRef="#ctx0" brushRef="#br0" timeOffset="3796.625">4911 594,'14'24,"15"27,7 5,2-2,0-6,-3-11,-1-6,-3-10,-1-7,-1-7,-1-4,0-2,-5-3</inkml:trace>
  <inkml:trace contextRef="#ctx0" brushRef="#br0" timeOffset="4047.505">5758 650,'-34'18,"1"0,1 2,1 2,1 0,0 2,2 2,-20 23,38-41,1 1,0 0,0 1,1 0,0 0,1 1,0 0,0 0,1 1,1-1,0 1,1 1,0-1,1 0,0 1,1 0,0 1,3-10,-1-1,0 0,1 1,0-1,0 0,0 1,0-1,0 0,1 0,0 0,-1 0,1 0,0 0,0 0,1-1,-1 1,0-1,1 0,0 1,-1-1,1 0,0-1,0 1,0 0,0-1,1 0,-1 0,0 0,0 0,1 0,-1 0,1-1,2 0,1 1,0-1,0 0,1 0,-1-1,0 0,0 0,0-1,-1 1,1-2,0 1,-1-1,1 0,-1 0,0-1,0 0,1 0,118-128,23-97,-126 199,-22 30,0-1,1 1,-1-1,0 1,1-1,-1 1,0 0,1-1,-1 1,1 0,-1-1,1 1,-1 0,1-1,-1 1,1 0,-1 0,1 0,-1-1,1 1,-1 0,1 0,-1 0,1 0,-1 0,1 0,0 0,-1 0,1 0,-1 0,1 0,-1 1,1-1,-1 0,1 0,-1 0,1 1,-1-1,1 0,-1 1,1-1,-1 0,1 1,-1-1,0 1,1-1,-1 1,0-1,1 1,-1-1,0 1,0-1,0 1,1-1,-1 1,0-1,0 1,0-1,0 1,6 43,-6-19</inkml:trace>
  <inkml:trace contextRef="#ctx0" brushRef="#br0" timeOffset="4481.468">6096 1074,'11'-71,"3"0,3 1,4 0,3 0,-3 25,-13 64,-21 118,12-136,0 0,0 0,0 0,1 1,-1-1,0 0,0 0,1 1,-1-1,0 1,1-1,0 0,-1 1,1-1,0 1,0-1,-1 1,1-1,0 1,1-1,-1 1,0-1,0 1,1-1,-1 1,1-1,-1 0,1 1,-1-1,1 0,0 1,0-1,0 0,0 0,0 0,0 1,0-1,0 0,0-1,0 1,1 0,-1 0,0 0,0-1,1 1,-1-1,1 1,-1-1,1 1,-1-1,1 0,-1 0,1 0,-1 0,1 0,-1 0,1 0,-1 0,0 0,1-1,-1 1,1-1,0 1,14-10,0-1,0 0,-1 0,0-2,-1 0,-1-1,0 0,9-13,49-49,-68 73,49-34,-51 36,0 1,1-1,-1 1,0 0,0-1,1 1,-1 0,0 0,0 0,1 0,-1 0,0 0,1 0,-1 0,0 0,0 1,1-1,-1 0,0 1,0-1,0 1,0 0,0-1,1 1,-1 0,0 0,0 0,-1-1,1 1,0 0,0 0,0 0,-1 0,1 1,0-1,-1 0,1 0,-1 0,1 1,-1-1,0 0,0 0,1 1,-1-1,0 1,15 158,3-93,-10-51</inkml:trace>
  <inkml:trace contextRef="#ctx0" brushRef="#br0" timeOffset="5249.516">6717 848,'0'397,"-11"-336,-3-90,11-4,1 0,1 1,2-1,2 0,0 1,3-1,0 1,2 1,2-1,0 1,2 1,2 0,0 1,2 0,11-13,-4 7,3 1,0 1,2 1,2 1,1 2,1 1,34-23,-64 49,1-1,-1 1,1 0,-1 0,1 0,-1 0,1 0,0 0,0 1,0 0,0-1,0 1,1 0,-1 1,0-1,0 0,1 1,-1 0,0 0,0 0,1 0,-1 0,0 1,1-1,-1 1,0 0,0 0,0 0,0 1,0-1,0 1,0-1,0 1,-1 0,1 0,-1 0,2 2,0 7,-2 1,1-1,-2 1,1 0,-1-1,-1 1,0 0,-1 0,0-1,-1 1,0-1,-1 1,-1-1,1 0,-2 2,-4 10,0-1,-1 0,-1-1,-1 0,-1-1,0-1,-2 0,0 0,-1-1,-1-2,-1 1,0-2,-6 3,19-15,0 0,-1 0,1-1,0 0,-1 0,1 0,-1-1,0 0,1 0,-1 0,0-1,0 1,0-2,1 1,-1 0,-2-2,-16-4</inkml:trace>
  <inkml:trace contextRef="#ctx0" brushRef="#br0" timeOffset="5514.553">7451 227,'-14'38,"-6"33,2 13,4-3,3-11,5-6,2-11,3-9,1-7,0-5,1-3,0-2,4-5,2-2,-1-9,-1-7</inkml:trace>
  <inkml:trace contextRef="#ctx0" brushRef="#br0" timeOffset="5838.942">7507 791,'21'2,"1"-1,-1-1,0-1,0 0,0-2,0-1,-1 0,1-2,-1 0,0-1,0-1,-1-1,0-1,11-8,-25 15,0-1,0 0,-1 0,0 0,1-1,-1 0,-1 1,1-1,-1-1,0 1,0 0,0-1,-1 0,0 1,0-1,0 0,-1 0,0 0,0 0,-1 0,1 0,-1-1,0 1,-1 0,0 0,0 0,0 0,-1 0,0 0,0 1,0-2,0 4,0 1,0-1,0 0,0 1,0 0,0 0,-1-1,1 1,-1 1,1-1,-1 0,0 1,0-1,0 1,0 0,0 0,0 0,0 0,0 0,0 1,0 0,-1-1,1 1,0 0,0 1,0-1,-1 0,1 1,-1 0,-90 29,64-15,0 1,1 2,0 1,2 1,0 1,2 2,0 0,2 2,-3 5,19-24,1 1,0 0,1 0,0 0,0 1,0 0,1 0,0 0,1 0,0 1,0 0,0-1,1 1,1 0,0 0,0 0,0 0,1 0,1 0,-1 0,2 0,-1 0,1 0,0 0,1 0,2 5,81 38,-67-44</inkml:trace>
  <inkml:trace contextRef="#ctx0" brushRef="#br0" timeOffset="6536.038">5899 707,'-5'5,"-1"11,0 7,1 5,2 3,0 0,7 1,7-2,6-5,0-2,-2-5</inkml:trace>
  <inkml:trace contextRef="#ctx0" brushRef="#br0" timeOffset="15469.208">0 1469,'202'-62,"-149"47,-23 5,1 2,0 1,0 1,0 2,16 0,174-21,172 24,-163-28,137 29,-169-27,-182 26,27-1,0 2,1 2,-1 1,22 6,-17 0,1-3,-1-2,1-2,0-2,21-4,164-23,48 15,-73-3,207 12,-210 5,88-3,-57-27,394 28,690 0,-1004-27,220 25,-220-26,184 28,-344-25,-145 23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0,'5'5,"6"6,2 2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8:10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7673.437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10687.077">593 2597,'12'-14,"-1"-1,0 0,-1-1,0 0,-1-1,-1 0,-1 0,5-18,12-23,59-175,9 20,33-7,-64 85,28 26,-39 47,-36 51</inkml:trace>
  <inkml:trace contextRef="#ctx0" brushRef="#br0" timeOffset="13436.918">1044 1440,'-74'18,"-305"88,275-76,71-23,56-30,-4 13</inkml:trace>
  <inkml:trace contextRef="#ctx0" brushRef="#br0" timeOffset="13777.478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14076.562">706 1807,'-432'106,"269"-33,102-43,70-17,6-9</inkml:trace>
  <inkml:trace contextRef="#ctx0" brushRef="#br0" timeOffset="14342.498">706 2033,'-39'5,"-41"6,-11 1,4-1,7 3,14-2,11-3,12-3,13 3,6 0,3-3,9-1,8 3,8 0,9-1,7-2,-1-2</inkml:trace>
  <inkml:trace contextRef="#ctx0" brushRef="#br0" timeOffset="14593">593 2343,'-44'10,"-27"8,-13 0,4-2,11-4,12 0,11-1,8-2,6-4,4-2,7 3,11 1,8-1</inkml:trace>
  <inkml:trace contextRef="#ctx0" brushRef="#br0" timeOffset="14841.867">536 2513,'-43'14,"-29"15,-7 7,6 2,10-6,15-7</inkml:trace>
  <inkml:trace contextRef="#ctx0" brushRef="#br0" timeOffset="22843.776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24494.32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29329.928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37462.836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37833.484">1580 4235,'-4'4,"-3"8,-4 0,0 4,-3 3,-5 4,2 2,-1-2,2-1,-1 0,3 2,-2-3,3-1,3 2,3-4</inkml:trace>
  <inkml:trace contextRef="#ctx0" brushRef="#br0" timeOffset="56573.722">1411 4770</inkml:trace>
  <inkml:trace contextRef="#ctx0" brushRef="#br0" timeOffset="57719.526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59358.47">1693 3726,'2'-13,"1"0,0 0,1 0,1 0,-1 1,2 0,0 0,0 0,6-6,-7 9,116-197,-21 75,-59 78,-30 39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7:45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1130,'19'-22,"0"-1,-2-1,-1-1,-1 0,10-22,9-15,217-406,-131 237,-99 196,-20 35,-1-1,0 1,0-1,0 1,1-1,-1 1,0-1,0 1,1-1,-1 1,0-1,1 1,-1 0,1-1,-1 1,0 0,1-1,-1 1,1 0,-1-1,1 1,-1 0,1 0,-1 0,1 0,-1-1,1 1,-1 0,1 0,0 0,-1 0,1 0,-1 0,1 0,-1 1,1-1,-1 0,1 0,-1 0,1 0,-1 1,1-1,-1 0,1 0,-1 1,1-1,-1 0,0 1,1-1,-1 1,0-1,1 0,-1 1,0-1,1 1,-1-1,0 1,0-1,1 1,-1-1,0 1,0-1,0 1,0 0,0-1,9 137,5-79,1-1,3-1,3-1,2 0,3 0,59 153,-58-136,-27-73,0 1,0-1,0 1,-1 0,1-1,0 1,0-1,0 1,-1 0,1-1,0 1,-1 0,1-1,0 1,-1 0,1 0,0-1,-1 1,1 0,0 0,-1 0,1 0,-1-1,1 1,0 0,-1 0,1 0,-1 0,1 0,-1 0,1 0,0 0,-1 0,1 0,-1 0,1 0,0 1,-1-1,1 0,-1 0,1 0,0 0,-1 1,1-1,0 0,-1 0,1 1,0-1,-1 0,1 1,0-1,0 0,-1 1,1-1,0 0,0 1,0-1,-1 1,1-1,0 0,0 1,0-1,0 1,0-1,0 1,-39-29,36 26,-96-76,59 44,-1 1,-2 2,-1 1,-1 3,-1 2,-1 2,-2 2,-2 1,42 17,-161-30,168 33,-1 0,1 0,-1 1,1-1,0 0,-1 1,1-1,0 1,0 0,-1 0,1 0,0 0,0 0,0 0,0 1,0-1,0 1,1-1,-1 1,0 0,1-1,-1 1,1 0,0 0,0 0,-1 2,-5 13</inkml:trace>
  <inkml:trace contextRef="#ctx0" brushRef="#br0" timeOffset="528.571">1073 1074,'135'-253,"-74"81,-66 186,0 0,0 1,2-1,0 1,0 0,1 0,1 0,1 0,0 0,1 0,0 0,1 0,1 0,1 0,0-1,3 7,-5-16,1 0,-1 0,1 0,1 0,-1 0,1-1,-1 1,1-1,0 0,1 0,-1-1,1 1,0-1,0 0,0 0,0-1,0 1,0-1,1 0,-1-1,1 1,0-1,-1 0,1-1,0 1,-1-1,1 0,0-1,0 1,-1-1,1 0,0-1,-1 1,1-1,-1 0,0 0,0-1,1 0,-2 0,1 0,1-1,5-6,0 1,-2-2,1 1,-1-1,0-1,-1 0,-1 0,0 0,-1-1,0 0,0 0,-2-1,1-3,28-99,-31 94</inkml:trace>
  <inkml:trace contextRef="#ctx0" brushRef="#br0" timeOffset="847.444">1864 622,'-26'46,"2"1,3 1,1 2,3 0,-2 15,17-62,1-1,0 0,-1 1,1-1,0 1,1-1,-1 1,0-1,1 1,-1 0,1-1,0 1,0 0,0 0,0-1,1 1,-1 0,1-1,-1 1,1-1,0 1,0-1,0 1,1-1,-1 1,0-1,1 0,-1 0,1 0,0 0,0 0,0 0,0 0,0-1,0 1,1-1,-1 1,0-1,1 0,-1 0,1 0,1 1,2-3,0 0,0 0,-1-1,1 0,0 1,-1-2,1 1,-1-1,0 0,0 0,0 0,0-1,0 0,-1 0,0 0,0 0,0-1,0 1,0-1,-1 0,0 0,0 0,-1-1,1 1,3-10,0 1,0-1,-2 0,0 0,0 0,-1 0,-1-1,0-11,-2 16,1 6,1-1,-1 0,0 0,-1 0,1 0,-1 0,-1 0,1 0,-1 0,0 1,0-1,0 0,-1 0,0 1,0-1,-1 1,0-1,1 1,-2 0,1 0,-1 1,1-1,-1 1,0-1,-1 1,1 0,-1 1,0-1,-3-1,-12 1</inkml:trace>
  <inkml:trace contextRef="#ctx0" brushRef="#br0" timeOffset="1199.029">2174 114,'-10'38,"1"1,2 1,1-1,3 1,1 0,2 0,2-1,1 1,2 0,2-1,10 34,-5-36,-1-8,-2 1,-1 0,-1 0,-2 0,0 1,-3-1,0 1,-2 5,-12-2,6-28</inkml:trace>
  <inkml:trace contextRef="#ctx0" brushRef="#br0" timeOffset="1453.112">1864 566,'43'-5,"33"-6,14-6,-4-6,-12-2,-8 2,-12 0,-9 0,-8-2,-10 4</inkml:trace>
  <inkml:trace contextRef="#ctx0" brushRef="#br0" timeOffset="2247.494">2596 1,'-47'144,"5"3,1 28,35-142,1 0,2 0,1 0,1 0,4 24,-3-53,1 1,-1-1,1 0,0 1,0-1,1 0,-1 0,1 1,0-1,0-1,1 1,-1 0,1 0,0-1,-1 1,2-1,-1 0,0 0,1 0,-1-1,1 1,0-1,0 0,0 0,0 0,0 0,0-1,0 1,1-1,-1 0,1-1,-1 1,0-1,1 0,-1 0,1 0,-1-1,1 1,-1-1,0 0,1 0,-1-1,1 0,171-126,-175 127,0 0,0 0,0 0,0 1,0-1,0 0,0 1,0-1,1 1,-1-1,0 1,0-1,0 1,1 0,-1 0,0-1,0 1,1 0,-1 0,0 0,1 1,-1-1,0 0,0 0,1 1,-1-1,0 0,0 1,0 0,0-1,1 1,-1 0,0-1,0 1,0 0,0 0,-1 0,1 0,0 0,0 0,0 0,-1 0,1 0,-1 0,1 0,-1 1,1-1,-1 1,7 70,-6-52,-2-16,1 0,0 0,1 0,-1 0,1 0,0 0,0-1,0 1,0 0,0-1,1 1,0-1,0 1,0-1,0 0,0 1,1-1,-1-1,1 1,0 0,0-1,0 1,0-1,0 0,0 0,1 0,-1 0,1-1,0 1,-1-1,1 0,0 0,0 0,0-1,-1 1,1-1,0 0,0 0,0 0,0-1,0 1,6-2,0 0,0 0,0-1,-1-1,1 1,-1-2,1 1,-2-1,1 0,0-1,-1 0,0-1,0 1,-1-2,0 1,0-1,-1 0,0 0,0-1,-1 1,0-1,-1-1,1 1,-2 0,0-1,0 0,0 0,-1 0,-1 0,0 0,0-6,-1 13,-1 1,1-1,-1 0,0 1,0-1,0 1,0-1,0 1,-1 0,1-1,0 1,-1 0,0 0,0 0,0 0,1 1,-2-1,1 0,0 1,0-1,0 1,-1 0,1 0,-1 0,1 0,-1 0,1 0,-1 1,0-1,1 1,-1 0,1-1,-1 1,0 1,1-1,-1 0,0 1,1-1,-1 1,1 0,-1 0,1 0,-1 0,1 0,-1 0,1 1,0-1,0 1,0 0,0-1,0 1,0 0,1 0,-2 1,-9 8,-1 0,1 1,1 1,0 0,1 0,0 1,1 0,1 1,0 0,1 0,1 0,0 1,0 5,5-17,1 1,-1-1,1 1,0-1,1 0,-1 1,1-1,0 1,0-1,0 0,1 0,-1 1,1-1,0 0,0 0,0-1,1 1,0 0,-1-1,1 0,0 1,1-1,-1 0,1-1,-1 1,1-1,0 1,0-1,0 0,0 0,0-1,0 1,0-1,1 0,-1 0,1-1,-1 1,0-1,1 0,-1 0,1 0,-1-1,1 0,8 2,1-2,-1 0,0 0,0-1,0-1,-1 0,1-1,-1 0,1-1,-1 0,-1-1,1 0,-1-1,0 0,8-8,-1 2,6-5,-1 0,0-1,-2-1,0-1,-1-1,5-9,-18 21,54-104,-61 112,0 1,0-1,0 1,0 0,-1-1,1 1,-1-1,1 1,0 0,-1-1,0 1,1 0,-1 0,0-1,0 1,0 0,0 0,0 0,0 0,0 0,0 0,0 0,0 1,-1-1,1 0,0 0,0 1,-1-1,1 1,0 0,-1-1,1 1,-1 0,1 0,-1-1,1 1,0 0,-1 1,1-1,-1 0,1 0,-1 1,1-1,0 0,-1 1,1 0,0-1,0 1,-1 0,1-1,0 1,0 0,0 0,0 0,0 0,0 0,0 0,0 1,0-1,1 0,-1 0,0 1,1-1,-1 0,1 1,-1 0,-1 0,0 1,1-1,-1 1,0 0,1 0,0 0,0 0,0 0,0 0,0 0,1 0,-1 0,1 0,0 1,0-1,0 0,0 0,0 0,1 0,0 1,-1-1,1 0,0 0,1 0,-1 0,0-1,1 1,0 0,-1 0,1-1,0 1,0-1,1 0,-1 0,0 1,1-2,0 1,-1 0,1 0,0-1,0 1,5 4,-1 1,-1 0,1 1,-1 0,0 0,-1 0,0 0,0 1,-1 0,0 0,-1 0,0 0,0 1,-1-1,0 1,-1 0,0 0,0-1,-1 1,-1 7,0 11,0-23,0-1,0 0,0 1,1-1,0 1,-1-1,2 1,-1-1,0 0,1 1,0-1,0 1,0-1,1 0,-1 0,1 0,0 0,0 0,1 0,-1 0,1-1,0 1,0-1,0 0,3 3,11 0</inkml:trace>
  <inkml:trace contextRef="#ctx0" brushRef="#br0" timeOffset="3267.454">4263 791,'28'-11,"-1"-2,0-1,-1-2,0 0,-1-1,-1-2,-1 0,-1-2,8-9,-25 26,0-1,0 0,0-1,-1 1,0-1,0 0,0 0,-1 0,0-1,0 1,0-1,-1 0,0 1,0-1,-1 0,0 0,0 0,-1 0,0-1,0 1,-3 4,0-1,0 1,-1 0,1 0,-1 0,0 1,0-1,0 1,0 0,-1 0,1 1,0-1,-1 1,1 0,-1 0,1 0,-1 1,0-1,1 1,-1 0,0 1,1-1,-1 1,1 0,-1 0,1 0,-1 1,1-1,0 1,0 0,0 0,0 1,-1 0,-10 8,0 0,0 1,1 1,0 1,1 0,1 0,1 1,0 1,0 0,2 0,0 1,1 1,0-1,2 1,0 0,1 1,1-1,0 1,2 3,-1-12,0 0,1 0,1 1,0-1,0 0,1 1,0-1,1 0,0 1,0-1,1 0,1 0,0 0,0 0,1 0,0-1,1 1,0-1,0 0,1-1,0 1,1-1,0 0,0-1,6 5,-8-7,1-1,0-1,0 1,0-1,0 0,0 0,1-1,0 0,-1 0,1 0,0-1,0 0,-1-1,1 1,0-1,0 0,0-1,0 0,0 0,-1 0,1-1,0 0,-1-1,1 1,-1-1,0 0,0-1,4-2,125-85,106-92,-214 165</inkml:trace>
  <inkml:trace contextRef="#ctx0" brushRef="#br0" timeOffset="3518.949">5194 594,'-24'38,"-23"33,-7 12,5-1,6-12,10-11,11-12,5-9,4-6,5-3,4-8</inkml:trace>
  <inkml:trace contextRef="#ctx0" brushRef="#br0" timeOffset="3796.625">4911 594,'14'24,"15"27,7 5,2-2,0-6,-3-11,-1-6,-3-10,-1-7,-1-7,-1-4,0-2,-5-3</inkml:trace>
  <inkml:trace contextRef="#ctx0" brushRef="#br0" timeOffset="4047.505">5758 650,'-34'18,"1"0,1 2,1 2,1 0,0 2,2 2,-20 23,38-41,1 1,0 0,0 1,1 0,0 0,1 1,0 0,0 0,1 1,1-1,0 1,1 1,0-1,1 0,0 1,1 0,0 1,3-10,-1-1,0 0,1 1,0-1,0 0,0 1,0-1,0 0,1 0,0 0,-1 0,1 0,0 0,0 0,1-1,-1 1,0-1,1 0,0 1,-1-1,1 0,0-1,0 1,0 0,0-1,1 0,-1 0,0 0,0 0,1 0,-1 0,1-1,2 0,1 1,0-1,0 0,1 0,-1-1,0 0,0 0,0-1,-1 1,1-2,0 1,-1-1,1 0,-1 0,0-1,0 0,1 0,118-128,23-97,-126 199,-22 30,0-1,1 1,-1-1,0 1,1-1,-1 1,0 0,1-1,-1 1,1 0,-1-1,1 1,-1 0,1-1,-1 1,1 0,-1 0,1 0,-1-1,1 1,-1 0,1 0,-1 0,1 0,-1 0,1 0,0 0,-1 0,1 0,-1 0,1 0,-1 1,1-1,-1 0,1 0,-1 0,1 1,-1-1,1 0,-1 1,1-1,-1 0,1 1,-1-1,0 1,1-1,-1 1,0-1,1 1,-1-1,0 1,0-1,0 1,1-1,-1 1,0-1,0 1,0-1,0 1,6 43,-6-19</inkml:trace>
  <inkml:trace contextRef="#ctx0" brushRef="#br0" timeOffset="4481.468">6096 1074,'11'-71,"3"0,3 1,4 0,3 0,-3 25,-13 64,-21 118,12-136,0 0,0 0,0 0,1 1,-1-1,0 0,0 0,1 1,-1-1,0 1,1-1,0 0,-1 1,1-1,0 1,0-1,-1 1,1-1,0 1,1-1,-1 1,0-1,0 1,1-1,-1 1,1-1,-1 0,1 1,-1-1,1 0,0 1,0-1,0 0,0 0,0 0,0 1,0-1,0 0,0-1,0 1,1 0,-1 0,0 0,0-1,1 1,-1-1,1 1,-1-1,1 1,-1-1,1 0,-1 0,1 0,-1 0,1 0,-1 0,1 0,-1 0,0 0,1-1,-1 1,1-1,0 1,14-10,0-1,0 0,-1 0,0-2,-1 0,-1-1,0 0,9-13,49-49,-68 73,49-34,-51 36,0 1,1-1,-1 1,0 0,0-1,1 1,-1 0,0 0,0 0,1 0,-1 0,0 0,1 0,-1 0,0 0,0 1,1-1,-1 0,0 1,0-1,0 1,0 0,0-1,1 1,-1 0,0 0,0 0,-1-1,1 1,0 0,0 0,0 0,-1 0,1 1,0-1,-1 0,1 0,-1 0,1 1,-1-1,0 0,0 0,1 1,-1-1,0 1,15 158,3-93,-10-51</inkml:trace>
  <inkml:trace contextRef="#ctx0" brushRef="#br0" timeOffset="5249.516">6717 848,'0'397,"-11"-336,-3-90,11-4,1 0,1 1,2-1,2 0,0 1,3-1,0 1,2 1,2-1,0 1,2 1,2 0,0 1,2 0,11-13,-4 7,3 1,0 1,2 1,2 1,1 2,1 1,34-23,-64 49,1-1,-1 1,1 0,-1 0,1 0,-1 0,1 0,0 0,0 1,0 0,0-1,0 1,1 0,-1 1,0-1,0 0,1 1,-1 0,0 0,0 0,1 0,-1 0,0 1,1-1,-1 1,0 0,0 0,0 0,0 1,0-1,0 1,0-1,0 1,-1 0,1 0,-1 0,2 2,0 7,-2 1,1-1,-2 1,1 0,-1-1,-1 1,0 0,-1 0,0-1,-1 1,0-1,-1 1,-1-1,1 0,-2 2,-4 10,0-1,-1 0,-1-1,-1 0,-1-1,0-1,-2 0,0 0,-1-1,-1-2,-1 1,0-2,-6 3,19-15,0 0,-1 0,1-1,0 0,-1 0,1 0,-1-1,0 0,1 0,-1 0,0-1,0 1,0-2,1 1,-1 0,-2-2,-16-4</inkml:trace>
  <inkml:trace contextRef="#ctx0" brushRef="#br0" timeOffset="5514.553">7451 227,'-14'38,"-6"33,2 13,4-3,3-11,5-6,2-11,3-9,1-7,0-5,1-3,0-2,4-5,2-2,-1-9,-1-7</inkml:trace>
  <inkml:trace contextRef="#ctx0" brushRef="#br0" timeOffset="5838.942">7507 791,'21'2,"1"-1,-1-1,0-1,0 0,0-2,0-1,-1 0,1-2,-1 0,0-1,0-1,-1-1,0-1,11-8,-25 15,0-1,0 0,-1 0,0 0,1-1,-1 0,-1 1,1-1,-1-1,0 1,0 0,0-1,-1 0,0 1,0-1,0 0,-1 0,0 0,0 0,-1 0,1 0,-1-1,0 1,-1 0,0 0,0 0,0 0,-1 0,0 0,0 1,0-2,0 4,0 1,0-1,0 0,0 1,0 0,0 0,-1-1,1 1,-1 1,1-1,-1 0,0 1,0-1,0 1,0 0,0 0,0 0,0 0,0 0,0 1,0 0,-1-1,1 1,0 0,0 1,0-1,-1 0,1 1,-1 0,-90 29,64-15,0 1,1 2,0 1,2 1,0 1,2 2,0 0,2 2,-3 5,19-24,1 1,0 0,1 0,0 0,0 1,0 0,1 0,0 0,1 0,0 1,0 0,0-1,1 1,1 0,0 0,0 0,0 0,1 0,1 0,-1 0,2 0,-1 0,1 0,0 0,1 0,2 5,81 38,-67-44</inkml:trace>
  <inkml:trace contextRef="#ctx0" brushRef="#br0" timeOffset="6536.038">5899 707,'-5'5,"-1"11,0 7,1 5,2 3,0 0,7 1,7-2,6-5,0-2,-2-5</inkml:trace>
  <inkml:trace contextRef="#ctx0" brushRef="#br0" timeOffset="15469.208">0 1469,'202'-62,"-149"47,-23 5,1 2,0 1,0 1,0 2,16 0,174-21,172 24,-163-28,137 29,-169-27,-182 26,27-1,0 2,1 2,-1 1,22 6,-17 0,1-3,-1-2,1-2,0-2,21-4,164-23,48 15,-73-3,207 12,-210 5,88-3,-57-27,394 28,690 0,-1004-27,220 25,-220-26,184 28,-344-25,-145 23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0,'5'5,"6"6,2 2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0 254,'28'0,"-1"-2,0-1,-1-1,1-1,-1-2,0 0,0-2,-1-1,0 0,-1-2,0-1,14-11,-29 17,0 1,0-1,-1-1,0 1,-1-2,0 1,0-1,0 0,-1 0,-1 0,0-1,0 0,-1 0,0-1,1-4,-20 39,-2 52,4 1,4 0,-1 73,-4 42,8-125,-3 0,-3 0,-2-2,-21 55,21-87,0-1,-2-1,-2 0,-1-1,-12 14,24-36,0 0,0 0,-1-1,0-1,-1 1,1-1,-1 0,-1-1,1 0,-1-1,9-3,-1-1,0 1,1-1,-1 1,0-1,0 0,0 0,1 0,-1 0,0 0,0 0,1-1,-1 1,0-1,0 1,1-1,-1 1,1-1,-1 0,0 0,1 0,-1 0,1 0,0 0,-1 0,1-1,0 1,0 0,0-1,0 1,0-1,0 1,0-1,0 1,1-1,-1 0,0 1,1-1,-1-1,-11-70,13 53,0-1,2 1,0 0,2 0,0 0,1 1,1 0,1 0,0 0,2 1,0 1,7-10,162-187,-135 168,-38 39,0 0,1 0,-1 1,1 0,0 0,1 1,-1 0,1 1,0-1,0 1,7-1,6-1</inkml:trace>
  <inkml:trace contextRef="#ctx0" brushRef="#br0" timeOffset="298.123">847 537,'-16'4,"-1"1,1 0,0 1,0 1,0 1,1 0,0 1,1 0,0 1,0 1,1 0,1 1,-7 8,16-18,0 1,1-1,-1 1,1 0,-1-1,1 1,0 0,0 0,1 1,-1-1,0 0,1 0,0 1,0-1,0 1,0-1,1 1,-1 0,1-1,0 1,0-1,0 1,1 0,-1-1,1 1,0-1,0 1,0-1,0 1,0-1,1 0,0 0,0 0,0 0,0 0,0 0,0 0,1 0,-1-1,1 1,0-1,0 0,1 1,3 0,0 1,0-1,1-1,-1 1,1-1,0-1,-1 1,1-1,0 0,0-1,0 0,0 0,-1-1,1 0,0-1,0 1,-1-1,1-1,-1 1,1-1,4-3,140-96,-143 95,0 0,0-1,0-1,-1 1,-1-1,1 0,-1-1,-1 0,0 0,0-1,-1 1,-1-1,1 0,-2 0,1-1,-2 1,0-1,0-2,-2 12,0 0,0 0,0 0,0-1,0 1,-1 0,1 0,-1 0,0 0,0 0,0 0,0 0,0 0,0 0,0 0,-1 0,1 1,0-1,-1 0,0 1,1-1,-1 1,0 0,0 0,0 0,0 0,0 0,0 0,0 0,0 0,0 1,0-1,0 1,0 0,-1-1,1 1,0 0,0 0,0 0,-1 1,1-1,0 1,0-1,0 1,-2 0,-14 5</inkml:trace>
  <inkml:trace contextRef="#ctx0" brushRef="#br0" timeOffset="565.299">1242 791,'-5'0,"-1"-10,0-7,1-7,2-3,1-2,5-1,3 0,5 5,1 2,2 0,5 4,3 0,-2 4</inkml:trace>
  <inkml:trace contextRef="#ctx0" brushRef="#br0" timeOffset="1078.995">1496 452,'-6'6,"0"2,1-1,0 1,0-1,1 1,-1 0,2 1,-1-1,1 1,1 0,0 0,0 0,1 0,-1 7,1-12,1 1,0-1,0 1,0-1,1 1,0-1,0 0,0 1,0-1,0 0,1 1,0-1,0 0,0 0,0-1,1 1,-1 0,1-1,0 1,0-1,1 0,-1 0,0 0,1 0,0-1,0 0,0 0,0 0,0 0,3 1,1-3,0 0,0-1,0 0,0 0,1 0,-1-1,-1-1,1 1,0-1,-1-1,1 1,-1-1,0-1,0 1,0-1,-1 0,0-1,0 1,0-1,-1 0,0-1,0 0,0 1,2-7,11-7,37-28,-53 49,0 0,-1 0,1 1,0-1,-1 1,1-1,-1 1,0 0,0-1,1 1,-1 0,0 0,0 0,-1 0,1 0,0 0,-1 0,1 0,-1 0,0 0,1 1,-1-1,0 0,0 0,-1 0,1 0,0 1,0 7,0-6,0 1,0-1,1 0,-1 1,1-1,0 0,0 0,0 0,1 0,-1 0,1 0,0 0,0 0,1 0,-1-1,1 1,0-1,-1 0,1 0,1 0,-1 0,0 0,1-1,0 1,-1-1,1 0,0 0,0-1,0 1,0-1,0 0,1 0,-1 0,0-1,0 1,1-1,-1 0,0 0,1 0,-1-1,0 0,0 0,5-1,6-9,1-1,-2 0,0-1,0-1,-1 0,-1 0,0-2,-1 1,-1-2,3-6,28-42,-30 48</inkml:trace>
  <inkml:trace contextRef="#ctx0" brushRef="#br0" timeOffset="1727.835">2484 424,'-18'-1,"0"1,1 0,-1 1,0 1,1 1,-1 1,1 0,0 1,0 1,1 0,0 1,0 1,0 1,1 0,-4 4,17-10,0 0,-1 0,2 0,-1 1,0-1,0 0,1 1,0-1,0 1,0 0,0-1,0 1,1 0,0-1,0 1,0 0,0 0,0-1,1 1,-1 0,1-1,0 1,0-1,1 1,-1-1,1 1,0-1,-1 0,1 0,1 0,-1 0,0 0,1 0,0 0,-1-1,1 0,0 1,0-1,1 0,-1 0,0-1,1 1,-1-1,1 1,-1-1,1 0,-1-1,1 1,0-1,0 1,-1-1,4 0,6 0,0 0,1-1,-1 0,1-1,-1-1,0 0,0-1,0 0,-1-1,1 0,-1-1,0 0,-1-1,0-1,0 0,0 0,-1-1,0 0,7-10,-9 11,-3 2,0 1,0 0,0 0,1 0,0 0,0 1,0 0,0 0,1 1,-1-1,1 2,6-3,24 31,-22-8,-11-16,0 0,-1 1,1-1,0 0,0-1,1 1,-1-1,0 0,0 0,1 0,-1 0,1-1,-1 0,0 0,1 0,-1 0,1-1,-1 0,0 0,0 0,1 0,-1-1,0 1,0-1,0 0,0-1,-1 1,1 0,-1-1,3-2,8-6,-2 0,0 0,0-1,-1-1,0 0,-1-1,4-8,-12 21,0-1,-1 1,1-1,-1 1,1-1,-1 0,0 1,1-1,-1 0,0 0,0 0,-1 0,1 0,0 0,-1 0,1 0,-1 0,1 0,-1-1,0 1,0 0,0 0,0 0,0 0,-1 0,1-1,-1 1,1 0,-1 0,0 0,0 0,0 0,0 1,0-1,0 0,-1 0,1 1,0-1,-1 0,1 1,-1 0,0-1,1 1,-1 0,0 0,0 0,0 0,0 0,0 0,-1 0,0 1,0-1,1 1,-1 0,0 0,1 0,-1 0,0 0,0 0,1 1,-1 0,0-1,1 1,-1 0,1 0,-1 0,1 1,0-1,-1 1,1-1,0 1,0 0,0-1,0 1,0 0,1 1,-1-1,0 0,1 0,0 1,-1-1,1 1,0-1,0 1,1-1,-1 1,0 0,1-1,0 1,-1 0,1-1,0 1,0 0,1 0,-1-1,1 1,-1 0,1-1,0 1,0-1,0 1,0-1,0 1,1-1,-1 0,1 1,96 82,-47-48,46 55,-90-87</inkml:trace>
  <inkml:trace contextRef="#ctx0" brushRef="#br0" timeOffset="2178.892">3331 367,'-7'7,"-9"7,0 1,1 1,0 0,2 1,0 1,0 0,2 1,0 0,2 0,-4 11,12-28,1 0,0-1,-1 1,1 0,0 0,0 0,0-1,0 1,0 0,0 0,1-1,-1 1,0 0,1 0,0-1,-1 1,1 0,0-1,0 1,0-1,0 1,0-1,0 1,0-1,1 0,-1 0,0 1,1-1,-1 0,1 0,-1 0,1-1,0 1,-1 0,1 0,0-1,-1 1,1-1,0 0,0 0,-1 1,1-1,0 0,0 0,83-6,-59-3,0-1,-1-2,0 0,-1-1,0-2,-1 0,-1-2,0 0,-2-2,0 0,-1-1,-1-1,-1-1,0 0,-2-1,7-14,-15 25,1 0,-2 0,1-1,-2 0,0 0,0 0,-1 0,-1-1,0 1,-1-1,0-9,-2 17,1-1,-2 1,1 0,-1 0,0 0,0-1,-1 1,1 0,-1 0,-1 1,1-1,-1 0,0 1,0 0,-1-1,0 1,0 1,0-1,0 0,-1 1,1 0,-1 0,0 0,-1 1,1 0,-5-2,3 2,-1 0,1 1,-1 0,0 0,0 1,1 0,-1 1,0-1,0 1,0 1,0 0,0 0,1 0,-1 1,0 0,1 1,0-1,-1 2,1-1,0 1,0 0,1 0,-6 5,0 0,1 0,0 1,0 0,1 0,1 1,-1 0,2 1,0 0,0 0,1 1,1 0,-4 11,9-12,0 1,1-1,0 0,1 0,1 0,0 0,0 0,1 0,1 0,0-1,0 1,1-1,1 0,0-1,0 1,1-1,1-1,-1 1,2-1,-1 0,10 7,1 0,0 0,2-1,-1-1,2-1,0-1,0-1,1-1,1 0,-1-2,1-1,1-1,-1-1,1-1,0-1,0-2,0 0,0-2,3 0,3 0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5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1 777,'25'-19,"0"-1,-2-1,0-2,-2 0,0-1,-2-1,0-1,-2 0,-1-1,-1-1,8-22,4-6,-17 83,-12 559,4-524,-3 0,-3 0,-3-1,-2 0,-11 37,-6-46,25-51,1 0,-1 0,1 0,-1 0,1 0,-1 0,0 0,0-1,1 1,-1 0,0-1,0 1,0 0,0-1,1 1,-1-1,0 1,0-1,0 0,0 1,0-1,0 0,0 0,0 0,-1 0,1 0,0 0,0 0,0 0,0 0,0 0,0 0,0-1,0 1,0 0,0-1,0 1,0-1,0 1,1-1,-1 0,0 1,0-1,0 0,1 1,-1-1,0 0,1 0,-1 0,0 0,1 1,-1-2,-5-12,1-1,0 0,1 0,1 0,0 0,1 0,1-1,0 1,1 0,1-1,0 1,1-1,3-9,6-43,3 0,3 1,3 1,3 0,2 2,3 1,3 1,34-49,-52 88,1 1,1 1,1 0,1 0,1 2,1 0,0 1,1 2,1-1,1 2,0 1,1 1,20-9,-39 20,0 1,0-1,1 1,-1 0,0 0,1 0,-1 1,1-1,-1 1,1 0,-1 1,0-1,1 1,-1-1,1 1,-1 1,0-1,0 1,0-1,0 1,0 0,0 1,0-1,0 1,-1-1,1 1,-1 0,0 1,0-1,0 0,-1 1,1 0,-1-1,0 1,1 0,-2 0,1 0,-1 1,1-1,-1 0,0 2,1 7,0 0,-1 0,0 1,-1-1,-1 0,0 1,-1-1,0 0,-1 0,-1 0,0 0,0-1,-2 1,1-1,-8 10,0 2,-2-1,-1 0,0-2,-2 0,-1 0,0-2,-9 6,0-2,-1-1,0-1,-2-2,-1-1,0-1,-1-2,-24 8,54-22,1 0,-1 1,1-1,-1 0,0 0,1 0,-1-1,0 1,0-1,0 1,1-1,-1 0,0 0,0 0,0-1,0 1,1 0,-1-1,0 0,0 0,1 0,-1 0,1 0,-1-1,1 1,-1-1,1 1,0-1,0 0,0 0,0 0,0 0,0 0,0-1,0-1,0-12</inkml:trace>
  <inkml:trace contextRef="#ctx0" brushRef="#br0" timeOffset="1135.499">1074 552,'-10'20,"1"0,1 0,0 1,2 0,0 0,2 1,0-1,1 1,2 0,0 18,2-37,-1 0,1 1,0-1,0 0,0 0,0 0,0 0,1 0,-1 0,1 0,0 0,0-1,0 1,0-1,1 1,-1-1,0 0,1 0,0 0,-1 0,1-1,0 1,0-1,0 1,0-1,0 0,1 0,-1-1,0 1,0-1,1 1,-1-1,0 0,1 0,-1 0,0-1,0 1,1-1,-1 0,0 0,0 0,0 0,2-1,28-12,-1-1,-1-1,0-1,-1-2,-1-1,-1-2,-1 0,-1-2,-1-1,-1-1,-1-1,-2-1,4-7,-8 17,-22 36,-1 2,-5 94,11-111,0 0,0-1,1 1,-1 0,1-1,0 1,0 0,0-1,0 1,0-1,0 1,1-1,-1 0,1 0,0 0,0 1,-1-1,1-1,1 1,-1 0,0 0,0-1,1 0,-1 1,1-1,-1 0,1 0,-1 0,1 0,0-1,-1 1,1-1,0 0,0 1,-1-1,1 0,0-1,0 1,1-1,11-3,-1 0,0-1,1-1,-2-1,1 0,-1 0,0-2,0 1,-1-2,-1 1,1-2,5-7,19-13,34-31,-2-2,44-57,-112 119,1 1,0 0,-1-1,1 1,0 0,0-1,0 1,0 0,0 0,0 0,1 0,-1 0,0 0,0 0,1 0,-1 0,1 1,-1-1,0 0,1 1,0-1,-1 1,1 0,-1-1,1 1,-1 0,1 0,0 0,-1 0,1 1,-1-1,1 0,-1 0,1 1,-1-1,1 1,-1 0,1-1,-1 1,0 0,1 0,-1 0,0 0,0 0,1 0,-1 0,0 0,0 1,0-1,0 0,-1 1,1-1,4 14,-2-1,0 1,-1 0,0-1,-1 1,0 0,-2 0,0 0,-1 3,1 23,1-8,1-26,1 0,-1 0,0 0,-1 0,0 0,0 0,0 0,-1 0,0 0,0 0,-1 0,0 0,0 0,-1-1,1 1,-1-1,-1 0,1 1,-1-2,0 1,-1 0,0-1,1 0,-1 0,-1 0,1-1,-1 1,0-2,0 1,-3 1,-36 3,45-8,0 0,-1-1,1 1,0-1,0 1,-1 0,1-1,0 1,0-1,0 1,0-1,-1 1,1 0,0-1,0 1,0-1,0 1,0-1,0 1,0-1,0 1,0-1,0 1,1-1,-1 1,0 0,0-1,0 1,0-1,1 1,-1 0,0-1,1 1,-1-1,0 1,0 0,1-1,-1 1,1 0,-1 0,0-1,1 1,-1 0,1 0,-1 0,0-1,1 1,-1 0,1 0,-1 0,1 0,-1 0,1 0,-1 0,1 0,-1 0,1 0,-1 0,0 0,1 0,-1 0,1 1,-1-1,1 0,24-10,0 2,1 0,0 2,0 1,0 1,19 0,-29 5,0 0,0-1,0-1,0 0,0-1,0-1,-1-1,1 0,-1 0,0-2,0 0,-1-1,1 0,-1-1,-1-1,0 0,8-8,97-120,-90 97,-2-2,-1 0,-3-2,-1 0,-2-1,7-32,-25 76,2-7,1-1,0 0,-1 0,1 0,-2-1,0 1,0-1,0 0,-1 1,-1-1,0 0,0 0,-1 0,0-1,-1 9,1 1,0-1,-1 1,0-1,1 1,-1 0,0 0,1 0,-1 0,0 0,0 0,0 1,0-1,0 1,0-1,0 1,0 0,0 0,0 0,0 0,0 0,0 0,0 0,0 1,0-1,0 1,0-1,0 1,0 0,0 0,0 0,1 0,-1 0,0 0,1 0,-1 1,1-1,-1 0,1 1,0 0,-1-1,1 1,0 0,0-1,0 1,0 0,1 0,-1 0,0 0,1 1,-14 20,1 0,1 1,1 1,2 0,0 0,-4 24,9-30,-5 12,2 1,2 0,1 0,1 1,2-1,1 22,1-50,0 1,-1 0,1 0,1 0,-1-1,1 1,0-1,0 1,0-1,1 0,-1 1,1-1,0-1,0 1,0 0,1-1,0 1,-1-1,1 0,0-1,0 1,1 0,-1-1,0 0,1 0,-1-1,1 1,0-1,0 0,-1 0,1 0,0-1,0 0,0 0,0 0,0 0,0-1,-1 0,2 0,25-8,-1-2,0 0,-1-2,-1-2,17-11,44-20,-88 45,-1 1,1-1,-1 1,1-1,-1 1,1-1,-1 1,1 0,0-1,-1 1,1 0,0-1,-1 1,1 0,0 0,-1 0,1 0,0 0,0 0,-1 0,1 0,0 0,0 0,-1 0,1 0,0 0,-1 0,1 1,0-1,-1 0,1 1,0-1,-1 0,1 1,-1-1,1 1,0-1,-1 1,1-1,-1 1,0-1,1 1,-1 0,1-1,-1 1,0 0,1-1,-1 1,0 0,0-1,0 1,0 0,1-1,-1 1,0 0,0 0,0-1,0 1,-1 0,1 0,0 0,-13 52,10-43,-9 23,10-30,0 0,-1 1,2-1,-1 0,0 1,1-1,-1 1,1 0,0-1,0 1,1 0,-1 0,1 0,-1-1,1 1,1 0,-1 0,0 0,1 0,0-1,0 1,0 0,0-1,1 1,-1-1,1 1,0-1,0 0,0 1,1-1,-1 0,1-1,-1 1,1 0,0-1,1 1,15 6,-1-3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140 138,'-14'12,"1"0,0 0,1 1,1 0,0 1,0 1,2 0,0 0,1 1,0 0,1 0,-1 5,6-10,1-1,0 0,0 1,1-1,0 0,1 1,0-1,0 0,1 1,1-1,0 0,0 0,1-1,0 1,1-1,0 0,0 0,1 0,0-1,0 0,1 0,0 0,1-1,0 0,0-1,0 1,1-2,0 1,0-1,0-1,1 1,0-2,-1 1,1-1,0-1,1 0,-1 0,0-1,1 0,-1-1,1 0,3-1,10-6,0-1,0-1,-1-1,0-1,-1 0,0-2,-1-1,0-1,-1 0,-1-2,-1 0,0-1,-1-1,-1 0,1-4,-7 11,-1 0,0-1,-1 0,0 0,-1-1,-1 0,0 0,-1-1,0 0,-1 0,-1 0,1-11,-3 18,0 1,-1 0,0-1,0 1,-1 0,0 0,0-1,-1 1,1 0,-2 0,1 0,-1 0,0 1,0-1,-1 1,0 0,0 0,-1 0,1 0,-1 1,0 0,-1 0,1 0,-1 0,0 1,0 0,-4-1,-1 0,1 1,-1 0,1 1,-1 0,0 1,-1 0,1 0,0 2,0-1,-1 1,1 1,0 0,0 1,0 0,0 0,-9 4,-7 3,0 2,1 1,0 0,1 2,0 1,1 2,-13 8</inkml:trace>
  <inkml:trace contextRef="#ctx0" brushRef="#br0" timeOffset="398.143">140 364,'-1'-2,"0"0,0-1,1 1,0-1,-1 1,1-1,0 1,0-1,0 1,1-1,-1 1,0-1,1 1,0-1,0 1,-1-1,1 1,1 0,-1 0,0 0,1-1,-1 1,1 0,-1 0,1 1,0-1,0 0,0 1,0-1,0 1,0-1,0 1,2 0,80-36,-79 35,0 1,1 0,-1 0,0 0,1 1,-1 0,0 0,1 0,-1 1,1 0,-1 0,0 0,0 0,0 1,0 0,0 0,0 1,0-1,0 1,-1 0,1 0,-1 0,0 1,0 0,0-1,-1 2,0-1,3 4,-3-4,0 1,-1 1,2-1,-1 1,1-1,-1 0,2 0,-1-1,0 1,1-1,0 0,0 0,0 0,0-1,1 0,-1 0,1 0,0-1,0 0,0 0,0 0,4 0,100 0,-85-3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5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0,'-12'7,"-1"0,1 1,0 0,1 1,0 0,0 1,1 0,0 0,1 2,0-1,-1 4,8-13,1 0,0-1,0 1,0 0,0 0,0 0,0 0,1 0,-1-1,1 1,-1 0,1 1,0-1,0 0,0 0,0 0,0 0,0 0,1 0,-1 0,0 0,1 0,0 0,-1 0,1-1,0 1,0 0,0 0,0-1,1 1,-1 0,0-1,1 1,-1-1,1 0,-1 1,1-1,77 30,-38-18,-37-11,0 0,1 1,-1 0,-1 0,1 0,0 0,-1 0,1 1,-1 0,0-1,0 1,-1 0,1 1,-1-1,0 0,0 1,0-1,-1 1,0 0,0-1,0 1,0 0,-1 0,1 0,-1-1,0 1,-1 0,1 0,-1 0,0-1,0 1,-1 0,1-1,-1 1,0-1,-1 1,-2 3,0 0,-1-1,-1 0,1 0,-1 0,0-1,0 0,-1-1,0 1,0-1,0-1,0 0,-1 0,0 0,0-1,0-1,0 1,0-1,-1-1,1 0,0 0,-7-1,-9 1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33,'10'-1,"1"1,-1 1,1 0,-1 0,0 1,1 0,-1 1,0 0,0 1,0 0,-1 0,7 5,10 9,-1 2,-1 1,0 1,-2 0,0 2,-2 1,-1 0,10 19,-18-27,-1 1,-1 0,0 0,-1 1,-1 1,-1-1,-1 1,-1 0,0 0,-2 0,0 0,-1 1,-1-1,-2 10,-34-62,26 22,1 1,-2 0,1 0,-2 1,1 0,-1 1,0 0,0 1,-1 0,1 1,-1 1,-1 0,1 1,-14-2,27 5,-1 1,0-1,1 0,-1 1,0-1,0 0,0 1,1-1,-1 0,0 0,0 0,0 0,0 0,1 0,-1 0,0 0,0 0,0 0,0 0,1-1,-1 1,0 0,0-1,1 1,-1 0,0-1,0 1,1-1,-1 1,0-1,1 1,-1-1,1 0,-1 1,1-1,-1 0,1 1,-1-1,1 0,0 0,-1 1,1-1,0 0,0 0,-1 0,1 1,0-1,0 0,0 0,0 0,0 0,0 1,0-1,1 0,-1 0,0 0,0 0,1 1,-1-1,0 0,1 0,-1 1,1-1,-1 0,1 0,168-67,-58 29,87-18,-141 64,-56-7,0 1,0 0,1-1,-1 1,0 0,0 0,-1 0,1 0,0 0,0 0,0 0,-1 0,1 0,0 0,-1 0,1 0,-1 0,1 1,-1-1,0 0,1 0,-1 1,0-1,0 0,0 1,0-1,0 0,0 0,0 1,-1-1,1 0,0 0,-1 1,1-1,-1 0,1 0,-1 0,0 0,1 0,-1 0,0 0,0 0,0 1,-8 9,0-1,-1 0,0 0,0 0,-1-2,-1 1,1-1,-1-1,-9 4,3 0,-20 11,15-9,1 0,0 1,1 1,1 1,0 1,-12 14,21-17</inkml:trace>
  <inkml:trace contextRef="#ctx0" brushRef="#br0" timeOffset="566.499">1158 5,'-19'9,"1"2,1 0,-1 1,2 0,0 2,0 0,1 0,1 2,1 0,0 0,1 1,0 1,2 0,0 0,1 1,1 1,1-1,1 1,0 0,-1 12,7-20,1 0,-1 0,2 0,0 0,0 0,1 0,1-1,0 1,0-1,1 0,1 0,0-1,0 1,1-1,0-1,1 1,0-1,0 0,1-1,1 0,-1-1,1 0,0 0,0-1,1 0,0-1,0 0,0-1,1 0,1-1,-1-2,0 0,0-1,0-1,0 0,0 0,-1-1,1-1,0 0,-1-1,1 0,-1 0,0-1,-1-1,1 0,-1 0,0-1,-1-1,1 1,-2-1,7-8,1 1,-1-1,-1-1,0 0,-1-1,-1 0,-1-1,-1 0,0-1,-2 0,0-1,-1 0,-1 0,-1 0,-1-1,-1 0,-1 1,-1-1,-1-7,-1 22,0-1,0 1,-1-1,0 1,0 0,-1 0,0 0,0 0,-1 0,0 1,0-1,-1 1,1 0,-1 1,-1-1,1 1,-1 0,0 0,0 0,0 1,-1 0,1 0,-1 1,0 0,0 0,0 1,0-1,-1 2,1-1,-1 1,1 0,-1 1,0-1,1 1,-1 1,1 0,-1 0,1 0,-1 1,1 0,0 0,0 1,-2 1,-28 13,2 1</inkml:trace>
  <inkml:trace contextRef="#ctx0" brushRef="#br0" timeOffset="883.839">1016 399,'5'-7,"0"-1,1 1,0 0,0 1,1-1,-1 1,1 0,1 1,-1 0,1 0,0 0,0 1,0 0,1 1,-1 0,1 0,0 1,0 0,0 1,0 0,0 0,0 1,0 0,0 0,0 1,0 0,7 3,1 3,0-1,0 0,1-1,0-1,0 0,0-1,0-2,10 1,137-9,-147 1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8:10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7673.437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10687.077">593 2597,'12'-14,"-1"-1,0 0,-1-1,0 0,-1-1,-1 0,-1 0,5-18,12-23,59-175,9 20,33-7,-64 85,28 26,-39 47,-36 51</inkml:trace>
  <inkml:trace contextRef="#ctx0" brushRef="#br0" timeOffset="13436.918">1044 1440,'-74'18,"-305"88,275-76,71-23,56-30,-4 13</inkml:trace>
  <inkml:trace contextRef="#ctx0" brushRef="#br0" timeOffset="13777.478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14076.562">706 1807,'-432'106,"269"-33,102-43,70-17,6-9</inkml:trace>
  <inkml:trace contextRef="#ctx0" brushRef="#br0" timeOffset="14342.498">706 2033,'-39'5,"-41"6,-11 1,4-1,7 3,14-2,11-3,12-3,13 3,6 0,3-3,9-1,8 3,8 0,9-1,7-2,-1-2</inkml:trace>
  <inkml:trace contextRef="#ctx0" brushRef="#br0" timeOffset="14593">593 2343,'-44'10,"-27"8,-13 0,4-2,11-4,12 0,11-1,8-2,6-4,4-2,7 3,11 1,8-1</inkml:trace>
  <inkml:trace contextRef="#ctx0" brushRef="#br0" timeOffset="14841.867">536 2513,'-43'14,"-29"15,-7 7,6 2,10-6,15-7</inkml:trace>
  <inkml:trace contextRef="#ctx0" brushRef="#br0" timeOffset="22843.776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24494.32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29329.928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37462.836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37833.484">1580 4235,'-4'4,"-3"8,-4 0,0 4,-3 3,-5 4,2 2,-1-2,2-1,-1 0,3 2,-2-3,3-1,3 2,3-4</inkml:trace>
  <inkml:trace contextRef="#ctx0" brushRef="#br0" timeOffset="56573.722">1411 4770</inkml:trace>
  <inkml:trace contextRef="#ctx0" brushRef="#br0" timeOffset="57719.526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59358.47">1693 3726,'2'-13,"1"0,0 0,1 0,1 0,-1 1,2 0,0 0,0 0,6-6,-7 9,116-197,-21 75,-59 78,-30 39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7:45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1130,'19'-22,"0"-1,-2-1,-1-1,-1 0,10-22,9-15,217-406,-131 237,-99 196,-20 35,-1-1,0 1,0-1,0 1,1-1,-1 1,0-1,0 1,1-1,-1 1,0-1,1 1,-1 0,1-1,-1 1,0 0,1-1,-1 1,1 0,-1-1,1 1,-1 0,1 0,-1 0,1 0,-1-1,1 1,-1 0,1 0,0 0,-1 0,1 0,-1 0,1 0,-1 1,1-1,-1 0,1 0,-1 0,1 0,-1 1,1-1,-1 0,1 0,-1 1,1-1,-1 0,0 1,1-1,-1 1,0-1,1 0,-1 1,0-1,1 1,-1-1,0 1,0-1,1 1,-1-1,0 1,0-1,0 1,0 0,0-1,9 137,5-79,1-1,3-1,3-1,2 0,3 0,59 153,-58-136,-27-73,0 1,0-1,0 1,-1 0,1-1,0 1,0-1,0 1,-1 0,1-1,0 1,-1 0,1-1,0 1,-1 0,1 0,0-1,-1 1,1 0,0 0,-1 0,1 0,-1-1,1 1,0 0,-1 0,1 0,-1 0,1 0,-1 0,1 0,0 0,-1 0,1 0,-1 0,1 0,0 1,-1-1,1 0,-1 0,1 0,0 0,-1 1,1-1,0 0,-1 0,1 1,0-1,-1 0,1 1,0-1,0 0,-1 1,1-1,0 0,0 1,0-1,-1 1,1-1,0 0,0 1,0-1,0 1,0-1,0 1,-39-29,36 26,-96-76,59 44,-1 1,-2 2,-1 1,-1 3,-1 2,-1 2,-2 2,-2 1,42 17,-161-30,168 33,-1 0,1 0,-1 1,1-1,0 0,-1 1,1-1,0 1,0 0,-1 0,1 0,0 0,0 0,0 0,0 1,0-1,0 1,1-1,-1 1,0 0,1-1,-1 1,1 0,0 0,0 0,-1 2,-5 13</inkml:trace>
  <inkml:trace contextRef="#ctx0" brushRef="#br0" timeOffset="528.571">1073 1074,'135'-253,"-74"81,-66 186,0 0,0 1,2-1,0 1,0 0,1 0,1 0,1 0,0 0,1 0,0 0,1 0,1 0,1 0,0-1,3 7,-5-16,1 0,-1 0,1 0,1 0,-1 0,1-1,-1 1,1-1,0 0,1 0,-1-1,1 1,0-1,0 0,0 0,0-1,0 1,0-1,1 0,-1-1,1 1,0-1,-1 0,1-1,0 1,-1-1,1 0,0-1,0 1,-1-1,1 0,0-1,-1 1,1-1,-1 0,0 0,0-1,1 0,-2 0,1 0,1-1,5-6,0 1,-2-2,1 1,-1-1,0-1,-1 0,-1 0,0 0,-1-1,0 0,0 0,-2-1,1-3,28-99,-31 94</inkml:trace>
  <inkml:trace contextRef="#ctx0" brushRef="#br0" timeOffset="847.444">1864 622,'-26'46,"2"1,3 1,1 2,3 0,-2 15,17-62,1-1,0 0,-1 1,1-1,0 1,1-1,-1 1,0-1,1 1,-1 0,1-1,0 1,0 0,0 0,0-1,1 1,-1 0,1-1,-1 1,1-1,0 1,0-1,0 1,1-1,-1 1,0-1,1 0,-1 0,1 0,0 0,0 0,0 0,0 0,0-1,0 1,1-1,-1 1,0-1,1 0,-1 0,1 0,1 1,2-3,0 0,0 0,-1-1,1 0,0 1,-1-2,1 1,-1-1,0 0,0 0,0 0,0-1,0 0,-1 0,0 0,0 0,0-1,0 1,0-1,-1 0,0 0,0 0,-1-1,1 1,3-10,0 1,0-1,-2 0,0 0,0 0,-1 0,-1-1,0-11,-2 16,1 6,1-1,-1 0,0 0,-1 0,1 0,-1 0,-1 0,1 0,-1 0,0 1,0-1,0 0,-1 0,0 1,0-1,-1 1,0-1,1 1,-2 0,1 0,-1 1,1-1,-1 1,0-1,-1 1,1 0,-1 1,0-1,-3-1,-12 1</inkml:trace>
  <inkml:trace contextRef="#ctx0" brushRef="#br0" timeOffset="1199.029">2174 114,'-10'38,"1"1,2 1,1-1,3 1,1 0,2 0,2-1,1 1,2 0,2-1,10 34,-5-36,-1-8,-2 1,-1 0,-1 0,-2 0,0 1,-3-1,0 1,-2 5,-12-2,6-28</inkml:trace>
  <inkml:trace contextRef="#ctx0" brushRef="#br0" timeOffset="1453.112">1864 566,'43'-5,"33"-6,14-6,-4-6,-12-2,-8 2,-12 0,-9 0,-8-2,-10 4</inkml:trace>
  <inkml:trace contextRef="#ctx0" brushRef="#br0" timeOffset="2247.494">2596 1,'-47'144,"5"3,1 28,35-142,1 0,2 0,1 0,1 0,4 24,-3-53,1 1,-1-1,1 0,0 1,0-1,1 0,-1 0,1 1,0-1,0-1,1 1,-1 0,1 0,0-1,-1 1,2-1,-1 0,0 0,1 0,-1-1,1 1,0-1,0 0,0 0,0 0,0 0,0-1,0 1,1-1,-1 0,1-1,-1 1,0-1,1 0,-1 0,1 0,-1-1,1 1,-1-1,0 0,1 0,-1-1,1 0,171-126,-175 127,0 0,0 0,0 0,0 1,0-1,0 0,0 1,0-1,1 1,-1-1,0 1,0-1,0 1,1 0,-1 0,0-1,0 1,1 0,-1 0,0 0,1 1,-1-1,0 0,0 0,1 1,-1-1,0 0,0 1,0 0,0-1,1 1,-1 0,0-1,0 1,0 0,0 0,-1 0,1 0,0 0,0 0,0 0,-1 0,1 0,-1 0,1 0,-1 1,1-1,-1 1,7 70,-6-52,-2-16,1 0,0 0,1 0,-1 0,1 0,0 0,0-1,0 1,0 0,0-1,1 1,0-1,0 1,0-1,0 0,0 1,1-1,-1-1,1 1,0 0,0-1,0 1,0-1,0 0,0 0,1 0,-1 0,1-1,0 1,-1-1,1 0,0 0,0 0,0-1,-1 1,1-1,0 0,0 0,0 0,0-1,0 1,6-2,0 0,0 0,0-1,-1-1,1 1,-1-2,1 1,-2-1,1 0,0-1,-1 0,0-1,0 1,-1-2,0 1,0-1,-1 0,0 0,0-1,-1 1,0-1,-1-1,1 1,-2 0,0-1,0 0,0 0,-1 0,-1 0,0 0,0-6,-1 13,-1 1,1-1,-1 0,0 1,0-1,0 1,0-1,0 1,-1 0,1-1,0 1,-1 0,0 0,0 0,0 0,1 1,-2-1,1 0,0 1,0-1,0 1,-1 0,1 0,-1 0,1 0,-1 0,1 0,-1 1,0-1,1 1,-1 0,1-1,-1 1,0 1,1-1,-1 0,0 1,1-1,-1 1,1 0,-1 0,1 0,-1 0,1 0,-1 0,1 1,0-1,0 1,0 0,0-1,0 1,0 0,1 0,-2 1,-9 8,-1 0,1 1,1 1,0 0,1 0,0 1,1 0,1 1,0 0,1 0,1 0,0 1,0 5,5-17,1 1,-1-1,1 1,0-1,1 0,-1 1,1-1,0 1,0-1,0 0,1 0,-1 1,1-1,0 0,0 0,0-1,1 1,0 0,-1-1,1 0,0 1,1-1,-1 0,1-1,-1 1,1-1,0 1,0-1,0 0,0 0,0-1,0 1,0-1,1 0,-1 0,1-1,-1 1,0-1,1 0,-1 0,1 0,-1-1,1 0,8 2,1-2,-1 0,0 0,0-1,0-1,-1 0,1-1,-1 0,1-1,-1 0,-1-1,1 0,-1-1,0 0,8-8,-1 2,6-5,-1 0,0-1,-2-1,0-1,-1-1,5-9,-18 21,54-104,-61 112,0 1,0-1,0 1,0 0,-1-1,1 1,-1-1,1 1,0 0,-1-1,0 1,1 0,-1 0,0-1,0 1,0 0,0 0,0 0,0 0,0 0,0 0,0 0,0 1,-1-1,1 0,0 0,0 1,-1-1,1 1,0 0,-1-1,1 1,-1 0,1 0,-1-1,1 1,0 0,-1 1,1-1,-1 0,1 0,-1 1,1-1,0 0,-1 1,1 0,0-1,0 1,-1 0,1-1,0 1,0 0,0 0,0 0,0 0,0 0,0 0,0 1,0-1,1 0,-1 0,0 1,1-1,-1 0,1 1,-1 0,-1 0,0 1,1-1,-1 1,0 0,1 0,0 0,0 0,0 0,0 0,0 0,1 0,-1 0,1 0,0 1,0-1,0 0,0 0,0 0,1 0,0 1,-1-1,1 0,0 0,1 0,-1 0,0-1,1 1,0 0,-1 0,1-1,0 1,0-1,1 0,-1 0,0 1,1-2,0 1,-1 0,1 0,0-1,0 1,5 4,-1 1,-1 0,1 1,-1 0,0 0,-1 0,0 0,0 1,-1 0,0 0,-1 0,0 0,0 1,-1-1,0 1,-1 0,0 0,0-1,-1 1,-1 7,0 11,0-23,0-1,0 0,0 1,1-1,0 1,-1-1,2 1,-1-1,0 0,1 1,0-1,0 1,0-1,1 0,-1 0,1 0,0 0,0 0,1 0,-1 0,1-1,0 1,0-1,0 0,3 3,11 0</inkml:trace>
  <inkml:trace contextRef="#ctx0" brushRef="#br0" timeOffset="3267.454">4263 791,'28'-11,"-1"-2,0-1,-1-2,0 0,-1-1,-1-2,-1 0,-1-2,8-9,-25 26,0-1,0 0,0-1,-1 1,0-1,0 0,0 0,-1 0,0-1,0 1,0-1,-1 0,0 1,0-1,-1 0,0 0,0 0,-1 0,0-1,0 1,-3 4,0-1,0 1,-1 0,1 0,-1 0,0 1,0-1,0 1,0 0,-1 0,1 1,0-1,-1 1,1 0,-1 0,1 0,-1 1,0-1,1 1,-1 0,0 1,1-1,-1 1,1 0,-1 0,1 0,-1 1,1-1,0 1,0 0,0 0,0 1,-1 0,-10 8,0 0,0 1,1 1,0 1,1 0,1 0,1 1,0 1,0 0,2 0,0 1,1 1,0-1,2 1,0 0,1 1,1-1,0 1,2 3,-1-12,0 0,1 0,1 1,0-1,0 0,1 1,0-1,1 0,0 1,0-1,1 0,1 0,0 0,0 0,1 0,0-1,1 1,0-1,0 0,1-1,0 1,1-1,0 0,0-1,6 5,-8-7,1-1,0-1,0 1,0-1,0 0,0 0,1-1,0 0,-1 0,1 0,0-1,0 0,-1-1,1 1,0-1,0 0,0-1,0 0,0 0,-1 0,1-1,0 0,-1-1,1 1,-1-1,0 0,0-1,4-2,125-85,106-92,-214 165</inkml:trace>
  <inkml:trace contextRef="#ctx0" brushRef="#br0" timeOffset="3518.949">5194 594,'-24'38,"-23"33,-7 12,5-1,6-12,10-11,11-12,5-9,4-6,5-3,4-8</inkml:trace>
  <inkml:trace contextRef="#ctx0" brushRef="#br0" timeOffset="3796.625">4911 594,'14'24,"15"27,7 5,2-2,0-6,-3-11,-1-6,-3-10,-1-7,-1-7,-1-4,0-2,-5-3</inkml:trace>
  <inkml:trace contextRef="#ctx0" brushRef="#br0" timeOffset="4047.505">5758 650,'-34'18,"1"0,1 2,1 2,1 0,0 2,2 2,-20 23,38-41,1 1,0 0,0 1,1 0,0 0,1 1,0 0,0 0,1 1,1-1,0 1,1 1,0-1,1 0,0 1,1 0,0 1,3-10,-1-1,0 0,1 1,0-1,0 0,0 1,0-1,0 0,1 0,0 0,-1 0,1 0,0 0,0 0,1-1,-1 1,0-1,1 0,0 1,-1-1,1 0,0-1,0 1,0 0,0-1,1 0,-1 0,0 0,0 0,1 0,-1 0,1-1,2 0,1 1,0-1,0 0,1 0,-1-1,0 0,0 0,0-1,-1 1,1-2,0 1,-1-1,1 0,-1 0,0-1,0 0,1 0,118-128,23-97,-126 199,-22 30,0-1,1 1,-1-1,0 1,1-1,-1 1,0 0,1-1,-1 1,1 0,-1-1,1 1,-1 0,1-1,-1 1,1 0,-1 0,1 0,-1-1,1 1,-1 0,1 0,-1 0,1 0,-1 0,1 0,0 0,-1 0,1 0,-1 0,1 0,-1 1,1-1,-1 0,1 0,-1 0,1 1,-1-1,1 0,-1 1,1-1,-1 0,1 1,-1-1,0 1,1-1,-1 1,0-1,1 1,-1-1,0 1,0-1,0 1,1-1,-1 1,0-1,0 1,0-1,0 1,6 43,-6-19</inkml:trace>
  <inkml:trace contextRef="#ctx0" brushRef="#br0" timeOffset="4481.468">6096 1074,'11'-71,"3"0,3 1,4 0,3 0,-3 25,-13 64,-21 118,12-136,0 0,0 0,0 0,1 1,-1-1,0 0,0 0,1 1,-1-1,0 1,1-1,0 0,-1 1,1-1,0 1,0-1,-1 1,1-1,0 1,1-1,-1 1,0-1,0 1,1-1,-1 1,1-1,-1 0,1 1,-1-1,1 0,0 1,0-1,0 0,0 0,0 0,0 1,0-1,0 0,0-1,0 1,1 0,-1 0,0 0,0-1,1 1,-1-1,1 1,-1-1,1 1,-1-1,1 0,-1 0,1 0,-1 0,1 0,-1 0,1 0,-1 0,0 0,1-1,-1 1,1-1,0 1,14-10,0-1,0 0,-1 0,0-2,-1 0,-1-1,0 0,9-13,49-49,-68 73,49-34,-51 36,0 1,1-1,-1 1,0 0,0-1,1 1,-1 0,0 0,0 0,1 0,-1 0,0 0,1 0,-1 0,0 0,0 1,1-1,-1 0,0 1,0-1,0 1,0 0,0-1,1 1,-1 0,0 0,0 0,-1-1,1 1,0 0,0 0,0 0,-1 0,1 1,0-1,-1 0,1 0,-1 0,1 1,-1-1,0 0,0 0,1 1,-1-1,0 1,15 158,3-93,-10-51</inkml:trace>
  <inkml:trace contextRef="#ctx0" brushRef="#br0" timeOffset="5249.516">6717 848,'0'397,"-11"-336,-3-90,11-4,1 0,1 1,2-1,2 0,0 1,3-1,0 1,2 1,2-1,0 1,2 1,2 0,0 1,2 0,11-13,-4 7,3 1,0 1,2 1,2 1,1 2,1 1,34-23,-64 49,1-1,-1 1,1 0,-1 0,1 0,-1 0,1 0,0 0,0 1,0 0,0-1,0 1,1 0,-1 1,0-1,0 0,1 1,-1 0,0 0,0 0,1 0,-1 0,0 1,1-1,-1 1,0 0,0 0,0 0,0 1,0-1,0 1,0-1,0 1,-1 0,1 0,-1 0,2 2,0 7,-2 1,1-1,-2 1,1 0,-1-1,-1 1,0 0,-1 0,0-1,-1 1,0-1,-1 1,-1-1,1 0,-2 2,-4 10,0-1,-1 0,-1-1,-1 0,-1-1,0-1,-2 0,0 0,-1-1,-1-2,-1 1,0-2,-6 3,19-15,0 0,-1 0,1-1,0 0,-1 0,1 0,-1-1,0 0,1 0,-1 0,0-1,0 1,0-2,1 1,-1 0,-2-2,-16-4</inkml:trace>
  <inkml:trace contextRef="#ctx0" brushRef="#br0" timeOffset="5514.553">7451 227,'-14'38,"-6"33,2 13,4-3,3-11,5-6,2-11,3-9,1-7,0-5,1-3,0-2,4-5,2-2,-1-9,-1-7</inkml:trace>
  <inkml:trace contextRef="#ctx0" brushRef="#br0" timeOffset="5838.942">7507 791,'21'2,"1"-1,-1-1,0-1,0 0,0-2,0-1,-1 0,1-2,-1 0,0-1,0-1,-1-1,0-1,11-8,-25 15,0-1,0 0,-1 0,0 0,1-1,-1 0,-1 1,1-1,-1-1,0 1,0 0,0-1,-1 0,0 1,0-1,0 0,-1 0,0 0,0 0,-1 0,1 0,-1-1,0 1,-1 0,0 0,0 0,0 0,-1 0,0 0,0 1,0-2,0 4,0 1,0-1,0 0,0 1,0 0,0 0,-1-1,1 1,-1 1,1-1,-1 0,0 1,0-1,0 1,0 0,0 0,0 0,0 0,0 0,0 1,0 0,-1-1,1 1,0 0,0 1,0-1,-1 0,1 1,-1 0,-90 29,64-15,0 1,1 2,0 1,2 1,0 1,2 2,0 0,2 2,-3 5,19-24,1 1,0 0,1 0,0 0,0 1,0 0,1 0,0 0,1 0,0 1,0 0,0-1,1 1,1 0,0 0,0 0,0 0,1 0,1 0,-1 0,2 0,-1 0,1 0,0 0,1 0,2 5,81 38,-67-44</inkml:trace>
  <inkml:trace contextRef="#ctx0" brushRef="#br0" timeOffset="6536.038">5899 707,'-5'5,"-1"11,0 7,1 5,2 3,0 0,7 1,7-2,6-5,0-2,-2-5</inkml:trace>
  <inkml:trace contextRef="#ctx0" brushRef="#br0" timeOffset="15469.208">0 1469,'202'-62,"-149"47,-23 5,1 2,0 1,0 1,0 2,16 0,174-21,172 24,-163-28,137 29,-169-27,-182 26,27-1,0 2,1 2,-1 1,22 6,-17 0,1-3,-1-2,1-2,0-2,21-4,164-23,48 15,-73-3,207 12,-210 5,88-3,-57-27,394 28,690 0,-1004-27,220 25,-220-26,184 28,-344-25,-145 23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0,'5'5,"6"6,2 2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0 254,'28'0,"-1"-2,0-1,-1-1,1-1,-1-2,0 0,0-2,-1-1,0 0,-1-2,0-1,14-11,-29 17,0 1,0-1,-1-1,0 1,-1-2,0 1,0-1,0 0,-1 0,-1 0,0-1,0 0,-1 0,0-1,1-4,-20 39,-2 52,4 1,4 0,-1 73,-4 42,8-125,-3 0,-3 0,-2-2,-21 55,21-87,0-1,-2-1,-2 0,-1-1,-12 14,24-36,0 0,0 0,-1-1,0-1,-1 1,1-1,-1 0,-1-1,1 0,-1-1,9-3,-1-1,0 1,1-1,-1 1,0-1,0 0,0 0,1 0,-1 0,0 0,0 0,1-1,-1 1,0-1,0 1,1-1,-1 1,1-1,-1 0,0 0,1 0,-1 0,1 0,0 0,-1 0,1-1,0 1,0 0,0-1,0 1,0-1,0 1,0-1,0 1,1-1,-1 0,0 1,1-1,-1-1,-11-70,13 53,0-1,2 1,0 0,2 0,0 0,1 1,1 0,1 0,0 0,2 1,0 1,7-10,162-187,-135 168,-38 39,0 0,1 0,-1 1,1 0,0 0,1 1,-1 0,1 1,0-1,0 1,7-1,6-1</inkml:trace>
  <inkml:trace contextRef="#ctx0" brushRef="#br0" timeOffset="298.123">847 537,'-16'4,"-1"1,1 0,0 1,0 1,0 1,1 0,0 1,1 0,0 1,0 1,1 0,1 1,-7 8,16-18,0 1,1-1,-1 1,1 0,-1-1,1 1,0 0,0 0,1 1,-1-1,0 0,1 0,0 1,0-1,0 1,0-1,1 1,-1 0,1-1,0 1,0-1,0 1,1 0,-1-1,1 1,0-1,0 1,0-1,0 1,0-1,1 0,0 0,0 0,0 0,0 0,0 0,0 0,1 0,-1-1,1 1,0-1,0 0,1 1,3 0,0 1,0-1,1-1,-1 1,1-1,0-1,-1 1,1-1,0 0,0-1,0 0,0 0,-1-1,1 0,0-1,0 1,-1-1,1-1,-1 1,1-1,4-3,140-96,-143 95,0 0,0-1,0-1,-1 1,-1-1,1 0,-1-1,-1 0,0 0,0-1,-1 1,-1-1,1 0,-2 0,1-1,-2 1,0-1,0-2,-2 12,0 0,0 0,0 0,0-1,0 1,-1 0,1 0,-1 0,0 0,0 0,0 0,0 0,0 0,0 0,0 0,-1 0,1 1,0-1,-1 0,0 1,1-1,-1 1,0 0,0 0,0 0,0 0,0 0,0 0,0 0,0 0,0 1,0-1,0 1,0 0,-1-1,1 1,0 0,0 0,0 0,-1 1,1-1,0 1,0-1,0 1,-2 0,-14 5</inkml:trace>
  <inkml:trace contextRef="#ctx0" brushRef="#br0" timeOffset="565.299">1242 791,'-5'0,"-1"-10,0-7,1-7,2-3,1-2,5-1,3 0,5 5,1 2,2 0,5 4,3 0,-2 4</inkml:trace>
  <inkml:trace contextRef="#ctx0" brushRef="#br0" timeOffset="1078.995">1496 452,'-6'6,"0"2,1-1,0 1,0-1,1 1,-1 0,2 1,-1-1,1 1,1 0,0 0,0 0,1 0,-1 7,1-12,1 1,0-1,0 1,0-1,1 1,0-1,0 0,0 1,0-1,0 0,1 1,0-1,0 0,0 0,0-1,1 1,-1 0,1-1,0 1,0-1,1 0,-1 0,0 0,1 0,0-1,0 0,0 0,0 0,0 0,3 1,1-3,0 0,0-1,0 0,0 0,1 0,-1-1,-1-1,1 1,0-1,-1-1,1 1,-1-1,0-1,0 1,0-1,-1 0,0-1,0 1,0-1,-1 0,0-1,0 0,0 1,2-7,11-7,37-28,-53 49,0 0,-1 0,1 1,0-1,-1 1,1-1,-1 1,0 0,0-1,1 1,-1 0,0 0,0 0,-1 0,1 0,0 0,-1 0,1 0,-1 0,0 0,1 1,-1-1,0 0,0 0,-1 0,1 0,0 1,0 7,0-6,0 1,0-1,1 0,-1 1,1-1,0 0,0 0,0 0,1 0,-1 0,1 0,0 0,0 0,1 0,-1-1,1 1,0-1,-1 0,1 0,1 0,-1 0,0 0,1-1,0 1,-1-1,1 0,0 0,0-1,0 1,0-1,0 0,1 0,-1 0,0-1,0 1,1-1,-1 0,0 0,1 0,-1-1,0 0,0 0,5-1,6-9,1-1,-2 0,0-1,0-1,-1 0,-1 0,0-2,-1 1,-1-2,3-6,28-42,-30 48</inkml:trace>
  <inkml:trace contextRef="#ctx0" brushRef="#br0" timeOffset="1727.835">2484 424,'-18'-1,"0"1,1 0,-1 1,0 1,1 1,-1 1,1 0,0 1,0 1,1 0,0 1,0 1,0 1,1 0,-4 4,17-10,0 0,-1 0,2 0,-1 1,0-1,0 0,1 1,0-1,0 1,0 0,0-1,0 1,1 0,0-1,0 1,0 0,0 0,0-1,1 1,-1 0,1-1,0 1,0-1,1 1,-1-1,1 1,0-1,-1 0,1 0,1 0,-1 0,0 0,1 0,0 0,-1-1,1 0,0 1,0-1,1 0,-1 0,0-1,1 1,-1-1,1 1,-1-1,1 0,-1-1,1 1,0-1,0 1,-1-1,4 0,6 0,0 0,1-1,-1 0,1-1,-1-1,0 0,0-1,0 0,-1-1,1 0,-1-1,0 0,-1-1,0-1,0 0,0 0,-1-1,0 0,7-10,-9 11,-3 2,0 1,0 0,0 0,1 0,0 0,0 1,0 0,0 0,1 1,-1-1,1 2,6-3,24 31,-22-8,-11-16,0 0,-1 1,1-1,0 0,0-1,1 1,-1-1,0 0,0 0,1 0,-1 0,1-1,-1 0,0 0,1 0,-1 0,1-1,-1 0,0 0,0 0,1 0,-1-1,0 1,0-1,0 0,0-1,-1 1,1 0,-1-1,3-2,8-6,-2 0,0 0,0-1,-1-1,0 0,-1-1,4-8,-12 21,0-1,-1 1,1-1,-1 1,1-1,-1 0,0 1,1-1,-1 0,0 0,0 0,-1 0,1 0,0 0,-1 0,1 0,-1 0,1 0,-1-1,0 1,0 0,0 0,0 0,0 0,-1 0,1-1,-1 1,1 0,-1 0,0 0,0 0,0 0,0 1,0-1,0 0,-1 0,1 1,0-1,-1 0,1 1,-1 0,0-1,1 1,-1 0,0 0,0 0,0 0,0 0,0 0,-1 0,0 1,0-1,1 1,-1 0,0 0,1 0,-1 0,0 0,0 0,1 1,-1 0,0-1,1 1,-1 0,1 0,-1 0,1 1,0-1,-1 1,1-1,0 1,0 0,0-1,0 1,0 0,1 1,-1-1,0 0,1 0,0 1,-1-1,1 1,0-1,0 1,1-1,-1 1,0 0,1-1,0 1,-1 0,1-1,0 1,0 0,1 0,-1-1,1 1,-1 0,1-1,0 1,0-1,0 1,0-1,0 1,1-1,-1 0,1 1,96 82,-47-48,46 55,-90-87</inkml:trace>
  <inkml:trace contextRef="#ctx0" brushRef="#br0" timeOffset="2178.892">3331 367,'-7'7,"-9"7,0 1,1 1,0 0,2 1,0 1,0 0,2 1,0 0,2 0,-4 11,12-28,1 0,0-1,-1 1,1 0,0 0,0 0,0-1,0 1,0 0,0 0,1-1,-1 1,0 0,1 0,0-1,-1 1,1 0,0-1,0 1,0-1,0 1,0-1,0 1,0-1,1 0,-1 0,0 1,1-1,-1 0,1 0,-1 0,1-1,0 1,-1 0,1 0,0-1,-1 1,1-1,0 0,0 0,-1 1,1-1,0 0,0 0,83-6,-59-3,0-1,-1-2,0 0,-1-1,0-2,-1 0,-1-2,0 0,-2-2,0 0,-1-1,-1-1,-1-1,0 0,-2-1,7-14,-15 25,1 0,-2 0,1-1,-2 0,0 0,0 0,-1 0,-1-1,0 1,-1-1,0-9,-2 17,1-1,-2 1,1 0,-1 0,0 0,0-1,-1 1,1 0,-1 0,-1 1,1-1,-1 0,0 1,0 0,-1-1,0 1,0 1,0-1,0 0,-1 1,1 0,-1 0,0 0,-1 1,1 0,-5-2,3 2,-1 0,1 1,-1 0,0 0,0 1,1 0,-1 1,0-1,0 1,0 1,0 0,0 0,1 0,-1 1,0 0,1 1,0-1,-1 2,1-1,0 1,0 0,1 0,-6 5,0 0,1 0,0 1,0 0,1 0,1 1,-1 0,2 1,0 0,0 0,1 1,1 0,-4 11,9-12,0 1,1-1,0 0,1 0,1 0,0 0,0 0,1 0,1 0,0-1,0 1,1-1,1 0,0-1,0 1,1-1,1-1,-1 1,2-1,-1 0,10 7,1 0,0 0,2-1,-1-1,2-1,0-1,0-1,1-1,1 0,-1-2,1-1,1-1,-1-1,1-1,0-1,0-2,0 0,0-2,3 0,3 0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5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1 777,'25'-19,"0"-1,-2-1,0-2,-2 0,0-1,-2-1,0-1,-2 0,-1-1,-1-1,8-22,4-6,-17 83,-12 559,4-524,-3 0,-3 0,-3-1,-2 0,-11 37,-6-46,25-51,1 0,-1 0,1 0,-1 0,1 0,-1 0,0 0,0-1,1 1,-1 0,0-1,0 1,0 0,0-1,1 1,-1-1,0 1,0-1,0 0,0 1,0-1,0 0,0 0,0 0,-1 0,1 0,0 0,0 0,0 0,0 0,0 0,0 0,0-1,0 1,0 0,0-1,0 1,0-1,0 1,1-1,-1 0,0 1,0-1,0 0,1 1,-1-1,0 0,1 0,-1 0,0 0,1 1,-1-2,-5-12,1-1,0 0,1 0,1 0,0 0,1 0,1-1,0 1,1 0,1-1,0 1,1-1,3-9,6-43,3 0,3 1,3 1,3 0,2 2,3 1,3 1,34-49,-52 88,1 1,1 1,1 0,1 0,1 2,1 0,0 1,1 2,1-1,1 2,0 1,1 1,20-9,-39 20,0 1,0-1,1 1,-1 0,0 0,1 0,-1 1,1-1,-1 1,1 0,-1 1,0-1,1 1,-1-1,1 1,-1 1,0-1,0 1,0-1,0 1,0 0,0 1,0-1,0 1,-1-1,1 1,-1 0,0 1,0-1,0 0,-1 1,1 0,-1-1,0 1,1 0,-2 0,1 0,-1 1,1-1,-1 0,0 2,1 7,0 0,-1 0,0 1,-1-1,-1 0,0 1,-1-1,0 0,-1 0,-1 0,0 0,0-1,-2 1,1-1,-8 10,0 2,-2-1,-1 0,0-2,-2 0,-1 0,0-2,-9 6,0-2,-1-1,0-1,-2-2,-1-1,0-1,-1-2,-24 8,54-22,1 0,-1 1,1-1,-1 0,0 0,1 0,-1-1,0 1,0-1,0 1,1-1,-1 0,0 0,0 0,0-1,0 1,1 0,-1-1,0 0,0 0,1 0,-1 0,1 0,-1-1,1 1,-1-1,1 1,0-1,0 0,0 0,0 0,0 0,0 0,0-1,0-1,0-12</inkml:trace>
  <inkml:trace contextRef="#ctx0" brushRef="#br0" timeOffset="1135.499">1074 552,'-10'20,"1"0,1 0,0 1,2 0,0 0,2 1,0-1,1 1,2 0,0 18,2-37,-1 0,1 1,0-1,0 0,0 0,0 0,0 0,1 0,-1 0,1 0,0 0,0-1,0 1,0-1,1 1,-1-1,0 0,1 0,0 0,-1 0,1-1,0 1,0-1,0 1,0-1,0 0,1 0,-1-1,0 1,0-1,1 1,-1-1,0 0,1 0,-1 0,0-1,0 1,1-1,-1 0,0 0,0 0,0 0,2-1,28-12,-1-1,-1-1,0-1,-1-2,-1-1,-1-2,-1 0,-1-2,-1-1,-1-1,-1-1,-2-1,4-7,-8 17,-22 36,-1 2,-5 94,11-111,0 0,0-1,1 1,-1 0,1-1,0 1,0 0,0-1,0 1,0-1,0 1,1-1,-1 0,1 0,0 0,0 1,-1-1,1-1,1 1,-1 0,0 0,0-1,1 0,-1 1,1-1,-1 0,1 0,-1 0,1 0,0-1,-1 1,1-1,0 0,0 1,-1-1,1 0,0-1,0 1,1-1,11-3,-1 0,0-1,1-1,-2-1,1 0,-1 0,0-2,0 1,-1-2,-1 1,1-2,5-7,19-13,34-31,-2-2,44-57,-112 119,1 1,0 0,-1-1,1 1,0 0,0-1,0 1,0 0,0 0,0 0,1 0,-1 0,0 0,0 0,1 0,-1 0,1 1,-1-1,0 0,1 1,0-1,-1 1,1 0,-1-1,1 1,-1 0,1 0,0 0,-1 0,1 1,-1-1,1 0,-1 0,1 1,-1-1,1 1,-1 0,1-1,-1 1,0 0,1 0,-1 0,0 0,0 0,1 0,-1 0,0 0,0 1,0-1,0 0,-1 1,1-1,4 14,-2-1,0 1,-1 0,0-1,-1 1,0 0,-2 0,0 0,-1 3,1 23,1-8,1-26,1 0,-1 0,0 0,-1 0,0 0,0 0,0 0,-1 0,0 0,0 0,-1 0,0 0,0 0,-1-1,1 1,-1-1,-1 0,1 1,-1-2,0 1,-1 0,0-1,1 0,-1 0,-1 0,1-1,-1 1,0-2,0 1,-3 1,-36 3,45-8,0 0,-1-1,1 1,0-1,0 1,-1 0,1-1,0 1,0-1,0 1,0-1,-1 1,1 0,0-1,0 1,0-1,0 1,0-1,0 1,0-1,0 1,0-1,0 1,1-1,-1 1,0 0,0-1,0 1,0-1,1 1,-1 0,0-1,1 1,-1-1,0 1,0 0,1-1,-1 1,1 0,-1 0,0-1,1 1,-1 0,1 0,-1 0,0-1,1 1,-1 0,1 0,-1 0,1 0,-1 0,1 0,-1 0,1 0,-1 0,1 0,-1 0,0 0,1 0,-1 0,1 1,-1-1,1 0,24-10,0 2,1 0,0 2,0 1,0 1,19 0,-29 5,0 0,0-1,0-1,0 0,0-1,0-1,-1-1,1 0,-1 0,0-2,0 0,-1-1,1 0,-1-1,-1-1,0 0,8-8,97-120,-90 97,-2-2,-1 0,-3-2,-1 0,-2-1,7-32,-25 76,2-7,1-1,0 0,-1 0,1 0,-2-1,0 1,0-1,0 0,-1 1,-1-1,0 0,0 0,-1 0,0-1,-1 9,1 1,0-1,-1 1,0-1,1 1,-1 0,0 0,1 0,-1 0,0 0,0 0,0 1,0-1,0 1,0-1,0 1,0 0,0 0,0 0,0 0,0 0,0 0,0 0,0 1,0-1,0 1,0-1,0 1,0 0,0 0,0 0,1 0,-1 0,0 0,1 0,-1 1,1-1,-1 0,1 1,0 0,-1-1,1 1,0 0,0-1,0 1,0 0,1 0,-1 0,0 0,1 1,-14 20,1 0,1 1,1 1,2 0,0 0,-4 24,9-30,-5 12,2 1,2 0,1 0,1 1,2-1,1 22,1-50,0 1,-1 0,1 0,1 0,-1-1,1 1,0-1,0 1,0-1,1 0,-1 1,1-1,0-1,0 1,0 0,1-1,0 1,-1-1,1 0,0-1,0 1,1 0,-1-1,0 0,1 0,-1-1,1 1,0-1,0 0,-1 0,1 0,0-1,0 0,0 0,0 0,0 0,0-1,-1 0,2 0,25-8,-1-2,0 0,-1-2,-1-2,17-11,44-20,-88 45,-1 1,1-1,-1 1,1-1,-1 1,1-1,-1 1,1 0,0-1,-1 1,1 0,0-1,-1 1,1 0,0 0,-1 0,1 0,0 0,0 0,-1 0,1 0,0 0,0 0,-1 0,1 0,0 0,-1 0,1 1,0-1,-1 0,1 1,0-1,-1 0,1 1,-1-1,1 1,0-1,-1 1,1-1,-1 1,0-1,1 1,-1 0,1-1,-1 1,0 0,1-1,-1 1,0 0,0-1,0 1,0 0,1-1,-1 1,0 0,0 0,0-1,0 1,-1 0,1 0,0 0,-13 52,10-43,-9 23,10-30,0 0,-1 1,2-1,-1 0,0 1,1-1,-1 1,1 0,0-1,0 1,1 0,-1 0,1 0,-1-1,1 1,1 0,-1 0,0 0,1 0,0-1,0 1,0 0,0-1,1 1,-1-1,1 1,0-1,0 0,0 1,1-1,-1 0,1-1,-1 1,1 0,0-1,1 1,15 6,-1-3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140 138,'-14'12,"1"0,0 0,1 1,1 0,0 1,0 1,2 0,0 0,1 1,0 0,1 0,-1 5,6-10,1-1,0 0,0 1,1-1,0 0,1 1,0-1,0 0,1 1,1-1,0 0,0 0,1-1,0 1,1-1,0 0,0 0,1 0,0-1,0 0,1 0,0 0,1-1,0 0,0-1,0 1,1-2,0 1,0-1,0-1,1 1,0-2,-1 1,1-1,0-1,1 0,-1 0,0-1,1 0,-1-1,1 0,3-1,10-6,0-1,0-1,-1-1,0-1,-1 0,0-2,-1-1,0-1,-1 0,-1-2,-1 0,0-1,-1-1,-1 0,1-4,-7 11,-1 0,0-1,-1 0,0 0,-1-1,-1 0,0 0,-1-1,0 0,-1 0,-1 0,1-11,-3 18,0 1,-1 0,0-1,0 1,-1 0,0 0,0-1,-1 1,1 0,-2 0,1 0,-1 0,0 1,0-1,-1 1,0 0,0 0,-1 0,1 0,-1 1,0 0,-1 0,1 0,-1 0,0 1,0 0,-4-1,-1 0,1 1,-1 0,1 1,-1 0,0 1,-1 0,1 0,0 2,0-1,-1 1,1 1,0 0,0 1,0 0,0 0,-9 4,-7 3,0 2,1 1,0 0,1 2,0 1,1 2,-13 8</inkml:trace>
  <inkml:trace contextRef="#ctx0" brushRef="#br0" timeOffset="398.143">140 364,'-1'-2,"0"0,0-1,1 1,0-1,-1 1,1-1,0 1,0-1,0 1,1-1,-1 1,0-1,1 1,0-1,0 1,-1-1,1 1,1 0,-1 0,0 0,1-1,-1 1,1 0,-1 0,1 1,0-1,0 0,0 1,0-1,0 1,0-1,0 1,2 0,80-36,-79 35,0 1,1 0,-1 0,0 0,1 1,-1 0,0 0,1 0,-1 1,1 0,-1 0,0 0,0 0,0 1,0 0,0 0,0 1,0-1,0 1,-1 0,1 0,-1 0,0 1,0 0,0-1,-1 2,0-1,3 4,-3-4,0 1,-1 1,2-1,-1 1,1-1,-1 0,2 0,-1-1,0 1,1-1,0 0,0 0,0 0,0-1,1 0,-1 0,1 0,0-1,0 0,0 0,0 0,4 0,100 0,-85-3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33,'10'-1,"1"1,-1 1,1 0,-1 0,0 1,1 0,-1 1,0 0,0 1,0 0,-1 0,7 5,10 9,-1 2,-1 1,0 1,-2 0,0 2,-2 1,-1 0,10 19,-18-27,-1 1,-1 0,0 0,-1 1,-1 1,-1-1,-1 1,-1 0,0 0,-2 0,0 0,-1 1,-1-1,-2 10,-34-62,26 22,1 1,-2 0,1 0,-2 1,1 0,-1 1,0 0,0 1,-1 0,1 1,-1 1,-1 0,1 1,-14-2,27 5,-1 1,0-1,1 0,-1 1,0-1,0 0,0 1,1-1,-1 0,0 0,0 0,0 0,0 0,1 0,-1 0,0 0,0 0,0 0,0 0,1-1,-1 1,0 0,0-1,1 1,-1 0,0-1,0 1,1-1,-1 1,0-1,1 1,-1-1,1 0,-1 1,1-1,-1 0,1 1,-1-1,1 0,0 0,-1 1,1-1,0 0,0 0,-1 0,1 1,0-1,0 0,0 0,0 0,0 0,0 1,0-1,1 0,-1 0,0 0,0 0,1 1,-1-1,0 0,1 0,-1 1,1-1,-1 0,1 0,168-67,-58 29,87-18,-141 64,-56-7,0 1,0 0,1-1,-1 1,0 0,0 0,-1 0,1 0,0 0,0 0,0 0,-1 0,1 0,0 0,-1 0,1 0,-1 0,1 1,-1-1,0 0,1 0,-1 1,0-1,0 0,0 1,0-1,0 0,0 0,0 1,-1-1,1 0,0 0,-1 1,1-1,-1 0,1 0,-1 0,0 0,1 0,-1 0,0 0,0 0,0 1,-8 9,0-1,-1 0,0 0,0 0,-1-2,-1 1,1-1,-1-1,-9 4,3 0,-20 11,15-9,1 0,0 1,1 1,1 1,0 1,-12 14,21-17</inkml:trace>
  <inkml:trace contextRef="#ctx0" brushRef="#br0" timeOffset="566.499">1158 5,'-19'9,"1"2,1 0,-1 1,2 0,0 2,0 0,1 0,1 2,1 0,0 0,1 1,0 1,2 0,0 0,1 1,1 1,1-1,1 1,0 0,-1 12,7-20,1 0,-1 0,2 0,0 0,0 0,1 0,1-1,0 1,0-1,1 0,1 0,0-1,0 1,1-1,0-1,1 1,0-1,0 0,1-1,1 0,-1-1,1 0,0 0,0-1,1 0,0-1,0 0,0-1,1 0,1-1,-1-2,0 0,0-1,0-1,0 0,0 0,-1-1,1-1,0 0,-1-1,1 0,-1 0,0-1,-1-1,1 0,-1 0,0-1,-1-1,1 1,-2-1,7-8,1 1,-1-1,-1-1,0 0,-1-1,-1 0,-1-1,-1 0,0-1,-2 0,0-1,-1 0,-1 0,-1 0,-1-1,-1 0,-1 1,-1-1,-1-7,-1 22,0-1,0 1,-1-1,0 1,0 0,-1 0,0 0,0 0,-1 0,0 1,0-1,-1 1,1 0,-1 1,-1-1,1 1,-1 0,0 0,0 0,0 1,-1 0,1 0,-1 1,0 0,0 0,0 1,0-1,-1 2,1-1,-1 1,1 0,-1 1,0-1,1 1,-1 1,1 0,-1 0,1 0,-1 1,1 0,0 0,0 1,-2 1,-28 13,2 1</inkml:trace>
  <inkml:trace contextRef="#ctx0" brushRef="#br0" timeOffset="883.839">1016 399,'5'-7,"0"-1,1 1,0 0,0 1,1-1,-1 1,1 0,1 1,-1 0,1 0,0 0,0 1,0 0,1 1,-1 0,1 0,0 1,0 0,0 1,0 0,0 0,0 1,0 0,0 0,0 1,0 0,7 3,1 3,0-1,0 0,1-1,0-1,0 0,0-1,0-2,10 1,137-9,-147 1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31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0,'17'180,"-4"32,-4-20,-1-141,-3 0,-2 0,-2 1,-6 47,8-120,1 1,0 0,2 0,0 0,1 0,1 1,1 1,1-1,0 1,1 1,1 0,6-5,-7 7,1 0,1 1,0 1,0 0,2 1,0 0,0 1,1 1,0 0,0 1,11-3,-25 11,0 1,-1-1,1 1,0 0,0-1,-1 1,1 0,0 0,0 1,0-1,-1 0,1 1,0-1,-1 1,1-1,0 1,-1 0,1 0,-1-1,1 1,-1 0,1 0,-1 1,1-1,-1 0,0 0,0 1,0-1,0 1,0-1,0 1,0-1,0 1,-1 0,1-1,-1 1,1 0,-1-1,1 1,-1 1,5 78,-6-71,-2 193,3-201,0 0,0-1,0 1,0-1,0 1,0 0,1-1,-1 1,1-1,-1 1,1-1,0 1,0-1,0 0,-1 1,1-1,0 0,1 1,-1-1,0 0,0 0,0 0,1 0,-1 0,0 0,1-1,-1 1,1 0,-1-1,1 1,-1-1,1 1,0-1,-1 0,17 1</inkml:trace>
  <inkml:trace contextRef="#ctx0" brushRef="#br0" timeOffset="400.042">1016 453,'-31'18,"1"1,1 2,1 1,1 1,1 1,1 1,-18 24,1 22,41-69,1 0,-1 0,0-1,0 1,1 0,-1 0,1 0,0 0,-1 0,1 0,0 0,0 0,0 0,0 0,1 0,-1 0,1 0,-1 0,1-1,-1 1,1 0,0 0,0 0,0-1,0 1,0 0,0-1,1 1,-1-1,0 1,1-1,-1 0,1 0,0 0,-1 0,1 0,0 0,1 1,3 0,1-1,0 1,0-1,0-1,0 1,0-1,0 0,0-1,0 1,0-1,0-1,0 0,-1 1,1-2,0 1,-1-1,0 0,1-1,4-3,108-86,-118 92,120-132,-121 133,0-1,0 1,0 0,0-1,1 1,-1-1,0 1,0 0,0-1,1 1,-1-1,0 1,1 0,-1-1,0 1,1 0,-1 0,0-1,1 1,-1 0,0 0,1-1,-1 1,1 0,-1 0,0 0,1 0,-1 0,1 0,-1 0,1-1,-1 1,1 1,-1-1,0 0,1 0,-1 0,1 0,-1 0,1 0,-1 0,0 0,1 1,-1-1,1 0,-1 0,0 1,1-1,-1 0,0 1,1-1,-1 0,0 1,1-1,-1 0,0 1,0-1,0 0,1 1,-1-1,0 1,0-1,0 1,0-1,0 0,0 1,0 0,2 36,-2-31,0 5,9 94,-9-102,1 0,0-1,0 1,0 0,0 0,0-1,0 1,1 0,0-1,-1 1,1-1,0 0,0 0,0 0,0 0,1 0,-1 0,0 0,1-1,-1 1,1-1,0 0,-1 1,1-1,0-1,0 1,0 0,0-1,0 1,0-1,0 0,2 0,21-3,-3-3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14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340 144,'0'-1,"1"1,0-1,-1 0,1 1,0-1,0 1,-1-1,1 1,0-1,0 1,0-1,0 1,0 0,-1 0,1-1,0 1,0 0,0 0,0 0,0 0,0 0,0 0,0 0,0 0,0 0,0 1,-1-1,1 0,0 1,0-1,0 0,0 1,0-1,-1 1,1 0,0-1,-1 1,1-1,0 1,-1 0,1 0,0-1,-1 1,1 0,-1 0,0 0,1-1,-1 1,1 1,15 45,-13 210,-21-172,13-78</inkml:trace>
  <inkml:trace contextRef="#ctx0" brushRef="#br0" timeOffset="281.577">1 88,'43'-5,"43"-7,17 0,0 1,-8 3,-10-3,-15 1,-14 2,-8 3,-7 2,-5 1,-9 6,-4 3,-7 4,-10 1,-6 3,-3-2</inkml:trace>
  <inkml:trace contextRef="#ctx0" brushRef="#br0" timeOffset="514.971">57 568,'39'-5,"36"-2,10-4,1 0,-10 1,-8-2,-11 1,-10 3,-9 1,-10-1,-6 0,-1 1,-4 2</inkml:trace>
  <inkml:trace contextRef="#ctx0" brushRef="#br0" timeOffset="958.683">904 568,'197'-237,"-159"212,-37 25,0-1,0 1,0 0,0 0,0 0,0 0,0 1,0-1,0 0,-1 0,1 0,0 1,0-1,0 1,0-1,-1 0,1 1,0-1,0 1,-1 0,1-1,0 1,-1 0,1-1,0 1,-1 0,1 0,-1-1,0 1,1 0,-1 0,1 0,-1 0,0 0,0 0,0-1,1 1,-1 0,0 0,0 0,0 0,-1 0,1 1,1 44,-2-43,0 1,0-1,0 1,1 0,-1-1,1 1,0 0,0-1,0 1,1 0,-1-1,1 1,0-1,0 1,0-1,1 1,-1-1,1 0,0 0,-1 1,2-1,-1 0,0-1,0 1,1 0,0-1,-1 1,1-1,0 0,0 0,1 0,-1 0,0-1,2 2,5-2,-1 0,0 0,1 0,-1-1,1-1,-1 0,1 0,-1 0,0-1,0-1,0 0,0 0,0-1,-1 0,1 0,-1-1,6-4,125-112,-103 86,-25 23,0 0,-1 0,0-1,0 0,-2-1,0 0,0 0,-1-2,4-7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2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1 130,'36'-19,"1"1,1 2,0 2,1 1,1 3,0 0,14 1,-43 7,-6 0,0 1,1-1,0 1,-1 0,1 1,0-1,-1 1,1 0,0 1,-1-1,1 1,0 0,-1 1,1-1,-1 1,1 0,-1 0,0 1,0 0,-4 0,-1-1,0 1,1 0,-1 0,0 1,-1-1,1-1,0 1,-1 0,0 0,1 0,-1 0,0 0,-1 0,1-1,0 1,-1 0,0-1,1 1,-1-1,0 0,0 0,-1 0,-1 2,0 1,-132 141,134-143,0 0,0 1,1-1,0 0,0 0,0 1,0-1,0 1,0-1,1 1,0-1,0 1,0-1,0 1,0 0,1-1,-1 1,1-1,0 0,0 1,1-1,-1 0,1 1,-1-1,1 0,0 0,0-1,0 1,1 0,-1 0,1-1,-1 0,1 1,0-1,0 0,0 0,0-1,0 1,0-1,1 1,-1-1,1 0,-1 0,1 0,70 19,-54-16,0 1,-1 1,0 0,-1 2,1 0,-1 1,1 2,-16-10,-1 1,0-1,1 1,-1 0,0 0,0 0,0 0,0 1,0-1,0 0,-1 1,1-1,-1 1,0-1,0 1,0 0,0 0,0-1,0 1,-1 0,0 0,1 0,-1 0,0 0,0 0,-1 0,1 0,0-1,-1 1,0 0,0 0,0 0,0-1,0 1,0 0,-1-1,1 1,-1-1,0 0,-1 1,-87 82,74-74,-1 0,0-1,-1-1,0-1,0 0,-1-2,0 0,0-1,-1-1,1 0,-13-1,7-2</inkml:trace>
  <inkml:trace contextRef="#ctx0" brushRef="#br0" timeOffset="394.883">988 73,'35'-14,"1"1,0 1,1 2,0 2,0 1,21 0,-55 7,-1-1,1 1,-1 0,1 0,-1 0,0 0,1 0,-1 0,1 1,-1-1,1 1,-1 0,0-1,1 1,-1 0,0 1,0-1,0 0,0 1,0-1,0 1,0-1,0 1,-1 0,1 0,-1 0,1 0,-1 0,0 0,1 0,-1 0,0 1,-1-1,1 0,0 1,-1-1,1 1,-1-1,0 0,0 1,0-1,0 1,0-1,0 2,-7 14,0 0,-1 0,0-1,-2 0,0-1,-1 0,0-1,-1 0,-14 12,12-10,-152 166,115-96,51-84,-1-1,1 1,0-1,-1 1,1 0,0-1,0 1,1-1,-1 1,0-1,1 1,0-1,-1 1,1-1,0 1,0-1,1 0,-1 0,0 1,1-1,-1 0,1 0,0 0,0-1,-1 1,1 0,1-1,-1 1,0-1,0 1,0-1,1 0,-1 0,1 0,-1-1,0 1,2 0,11 2,0-1,1 0,0-1,-1 0,1-1,0-1,-1-1,1 0,-1-1,0-1,0 0,0-1,9-4,99-21,-40 15,-59 9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24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4 667,'0'11,"-1"2,-1 1,2-1,0 0,0 0,1 1,1-1,0 0,1 0,0 0,1 0,0-1,1 1,1-1,0-1,1 1,0-1,0 0,1 0,3 2,-7-10,0-1,0 1,0-1,0 0,1 0,-1-1,0 1,1-1,-1 0,1 0,0-1,-1 1,1-1,-1 0,1 0,0-1,-1 1,1-1,-1 0,1 0,-1 0,1-1,-1 0,0 0,0 0,0 0,3-3,97-83,-19-25,-84 112,0 0,0 0,0 0,0 0,0 0,0 1,1-1,-1 0,0 1,0-1,1 1,-1-1,0 1,1-1,-1 1,0 0,1 0,-1 0,1 0,-1 0,0 0,1 0,-1 0,1 1,-1-1,0 0,1 1,-1-1,0 1,0-1,1 1,-1 0,0 0,0-1,0 1,0 0,0 0,0 0,0 1,41 52,-26-31,-11-17,0-1,1 0,0 0,0-1,0 0,0 0,1 0,-1-1,1 0,0 0,0 0,0-1,1 0,-1-1,0 0,1 0,-1 0,1-1,-1 0,1 0,-1-1,1 0,-1-1,0 1,1-1,-1-1,0 1,0-1,-1 0,1-1,-1 0,1 0,-1 0,0-1,-1 0,1 0,-1 0,0-1,0 0,-1 0,1 0,0-2,35-73,-33 56</inkml:trace>
  <inkml:trace contextRef="#ctx0" brushRef="#br0" timeOffset="321.556">964 780,'35'-19,"-2"-2,0-2,-2 0,0-2,-2-2,12-14,-8-18,-32 57,-1 1,0-1,1 1,-1-1,0 0,0 1,-1-1,1 1,0-1,0 1,-1-1,1 0,-1 1,1 0,-1-1,0 1,1-1,-1 1,0 0,0-1,0 1,0 0,0 0,0 0,0 0,-1 0,1 0,0 0,-1 0,1 0,0 1,-1-1,1 0,-1 1,1-1,-1 1,0 0,1-1,-2 1,-6-1,-1 0,0 0,1 1,-1 0,0 1,1 0,-1 0,0 1,1 0,0 1,-1 0,1 1,0 0,1 0,-1 0,1 1,0 1,0 0,0 0,-4 5,6-6,0 0,1 0,0 0,1 1,-1 0,1 0,0 0,0 0,1 1,0-1,0 1,0 0,1 0,0 0,0 0,1 0,0 1,0-1,1 0,0 1,0-1,1 0,0 1,0-1,1 0,-1 0,3 4,4 2,0-1,1-1,0 1,1-2,0 1,1-1,0-1,0 0,1 0,0-1,1-1,0 0,0-1,0 0,1-1,0 0,0-2,0 1,0-2,0 0,1 0,-1-1,2-1,148-4,-132 0</inkml:trace>
  <inkml:trace contextRef="#ctx0" brushRef="#br0" timeOffset="1048.662">1896 328,'64'-21,"-1"-2,-1-4,34-20,-76 36,-1-1,0 0,-1-2,0 0,-1-1,-1-1,0 0,-1-1,-1-1,-1 0,0-1,3-9,-43 179,-26 231,46-309,-4 0,-3-1,-3-1,-3 0,-4-2,-25 53,35-96,-1 0,-2-1,0 0,-2-2,0 0,-2-1,-1-1,0-1,-1-1,-9 4,-53 11,83-34,1 1,-1-1,0 1,1-1,-1 0,0 0,1 0,-1 0,1 0,-1-1,0 1,1 0,-1-1,1 1,-1-1,0 1,1-1,0 0,-1 0,1 0,-1 0,1 0,0 0,0 0,-1 0,1 0,0 0,0-1,0 1,1 0,-1-1,0 1,0-1,1 1,-1-1,1 1,-1-1,1 0,0 1,-1-1,1 0,0 1,0-1,0 0,0 1,1-1,-1 1,0-1,1 0,-1 1,1-1,0 0,4-14,2 0,0 1,0 0,2 0,0 0,0 1,2 0,0 1,0 0,1 1,8-6,-6 3,293-289,-125 122,-172 169</inkml:trace>
  <inkml:trace contextRef="#ctx0" brushRef="#br0" timeOffset="1348.577">2629 554,'-13'18,"1"1,0 1,1 0,1 0,1 1,1 0,1 1,1 0,0 0,2 0,1 0,0 1,3-19,0-1,0 0,1 1,-1-1,1 0,-1 1,1-1,0 0,1 0,-1 0,0 1,1-1,0-1,-1 1,1 0,0 0,1-1,-1 1,0-1,1 0,-1 1,1-1,0-1,0 1,0 0,0-1,0 1,0-1,0 0,0 0,0 0,1 0,-1-1,0 1,1-1,-1 0,1 0,-1 0,0 0,1-1,-1 1,1-1,8 0,1-1,-1 0,0 0,0-2,0 1,0-1,-1-1,0 0,0-1,0 0,0 0,-1-1,0-1,-1 0,0 0,0-1,0 0,-1 0,-1-1,1 0,-2-1,1 1,-2-1,1 0,-1-1,-1 1,0-1,-1 0,0 0,-1-1,-1 7,-1 1,0-1,0 0,0 1,-1-1,0 1,0-1,0 1,-1-1,1 1,-1 0,-1 0,1 0,-1 0,0 0,0 0,0 1,-1-1,1 1,-1 0,0 0,-1 1,1-1,0 1,-1 0,0 0,0 0,0 1,0-1,0 1,-1 0,1 1,0-1,-1 1,1 1,-1-1,0 1,1-1,-1 2,-1-1,-3 1,0 0,1 1,-1 0,1 1,-1 0,1 0,0 1,1 0,-1 0,-4 4,-5 3</inkml:trace>
  <inkml:trace contextRef="#ctx0" brushRef="#br0" timeOffset="1634.483">3025 667,'0'29,"5"9,6-1,6-8,5-13,4-9,-3-11,-1-5,2-5,0-5,2-5,1-2,-4-3,-2 0,-3 0,-6 0,-4 5</inkml:trace>
  <inkml:trace contextRef="#ctx0" brushRef="#br0" timeOffset="1999.589">3420 893,'235'-241,"-211"217,-23 25,0-1,0 0,0 0,0 1,0-1,0 1,0-1,0 1,0-1,-1 1,1-1,0 1,0 0,-1-1,1 1,0 0,-1 0,1-1,0 1,-1 0,1 0,-1 0,0 0,1 0,-1 0,0 0,1 0,-1 0,0 0,0 0,0 0,0 0,0 0,0 0,0 0,0 0,-1 0,1 0,0 0,0-1,-1 1,1 0,-1 0,1 0,-1 0,1 0,-1 0,0-1,1 1,-1 0,0 0,1-1,-1 1,-1 8,2-6,0-1,-1 1,1-1,0 1,0 0,1-1,-1 1,1-1,-1 1,1 0,0-1,0 0,0 1,0-1,0 1,0-1,1 0,-1 0,1 0,0 0,0 0,-1 0,1 0,0-1,1 1,-1-1,0 1,0-1,1 0,-1 0,0 0,1 0,-1 0,1-1,-1 1,1-1,0 1,-1-1,1 0,0 0,-1 0,1-1,-1 1,1 0,-1-1,1 0,-1 0,1 1,-1-1,1-1,-1 1,2-2,12-7,-2-1,1-1,-2 0,1-1,-2 0,0-1,0 0,-1-1,3-7,18-21,-16 21,-4 3</inkml:trace>
  <inkml:trace contextRef="#ctx0" brushRef="#br0" timeOffset="2418.586">4181 526,'-10'17,"0"0,1 0,1 1,0 1,1-1,1 1,1 0,1 0,1 1,0-1,1 6,1-22,1 1,0-1,-1 0,1 1,1-1,-1 1,0-1,1 1,0-1,0 0,0 0,0 1,0-1,1 0,-1 0,1 0,0 0,0 0,0-1,0 1,0 0,1-1,-1 0,1 1,-1-1,1 0,0-1,0 1,0 0,0-1,0 0,1 1,-1-1,0 0,1-1,-1 1,0-1,1 1,-1-1,1 0,-1 0,1-1,-1 1,0-1,1 1,17-8,0-1,0 0,-1-1,0-1,-1-1,-1-1,1-1,-2 0,0-1,-1-1,-1-1,0 0,7-12,-5 8,-2-1,0 0,-2-1,0 0,-1-1,-2 0,0-1,-2 0,-1-1,4-23,-8 34,-1 0,-1-1,0 1,-1-1,0 1,-1-1,-1 1,-1 0,0 0,-1 0,0 0,-1 0,-1 1,-1 0,0 0,0 1,-1-1,-1 2,-2-3,8 11,-1 0,1 0,0 1,-1-1,0 1,1 0,-1 0,-1 0,1 1,0 0,-1-1,1 1,-1 1,1-1,-1 1,0 0,0 0,0 0,0 1,1-1,-1 1,0 0,0 1,0-1,0 1,0 0,0 0,1 1,-1-1,0 1,1 0,-1 0,1 1,-2 0,-8 7,-1 0,2 0,-1 2,2 0,-1 0,2 1,-1 0,2 1,0 0,1 1,0 0,1 1,1-1,0 2,1-1,1 1,1-1,0 1,1 1,1-1,0 0,2 1,0-1,0 0,2 1,0-1,1 0,1 0,1 0,0 0,1-1,2 3,6 3,1-1,1 0,1-1,0-1,2 0,0-2,1 0,1-1,0-1,1-1,1-1,0-1,0-1,1-1,1-1,0-1,0-1,0-2,1 0,0-2,0 0,0-2,5-1,48 1,-48-1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30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367 395,'0'811,"0"-822</inkml:trace>
  <inkml:trace contextRef="#ctx0" brushRef="#br0" timeOffset="578.058">0 846,'176'-35,"-2"-8,52-25,-203 60,-1-2,0 0,0-2,-2 0,1-1,-1-1,-1-1,-1-1,0 0,-1-1,-1-1,0-1,-2 0,0-1,-1-1,-1 0,-1-1,0 0,9-35,-33 84,-6 44,3 1,3 1,3 0,4 1,3-1,4 33,-2-102,0 0,1 0,0 0,0 0,0 0,0 0,1 0,-1 0,1 0,0 0,0 0,1-1,-1 1,1 0,0 0,0-1,0 0,0 1,1-1,-1 0,1 0,0 0,0 0,0 0,0-1,0 0,1 1,-1-1,1 0,-1-1,1 1,0-1,0 1,0-1,0 0,0-1,3 1,6-2,0-2,0 1,-1-2,1 0,-1 0,0-1,0-1,0 0,-1 0,1-2,-2 1,2-2,13-7,195-111,-219 126,0 1,0-1,0 1,0-1,0 1,0-1,0 1,0 0,0-1,0 1,0 0,0 0,0 0,0 0,1 0,-1 0,0 0,0 0,0 0,0 0,0 1,0-1,0 0,0 1,0-1,0 1,0-1,0 1,0 0,0-1,0 1,0 0,0 0,-1-1,1 1,0 0,-1 0,1 0,0 0,-1 0,1 0,-1 0,0 0,1 0,-1 0,0 0,1 1,-1-1,0 0,0 0,0 0,0 0,0 0,-1 0,1 1,0-1,0 0,-1 0,1 0,0 0,-1 0,1 0,-4 25,2-23,1 1,-1-1,1 0,0 1,0-1,0 1,1 0,-1-1,1 1,0-1,0 1,0 0,0-1,0 1,1 0,0-1,0 1,0-1,0 1,0-1,1 0,0 1,-1-1,1 0,0 0,1 0,-1 0,0-1,1 1,0-1,-1 1,1-1,0 0,0 0,0 0,1 0,-1-1,3 2,8-5,1 1,-1-2,0 0,1 0,-1-2,-1 0,1 0,-1-1,0-1,0 0,-1-1,5-4,0 2,8-5</inkml:trace>
  <inkml:trace contextRef="#ctx0" brushRef="#br0" timeOffset="1177.568">1807 706,'-21'11,"1"1,0 1,1 1,1 1,0 1,1 0,1 1,0 1,2 0,-6 10,18-26,1-1,-1 1,1-1,0 1,0-1,-1 1,1 0,0-1,1 1,-1 0,0 0,1 0,-1 0,1 0,-1 0,1 0,0 0,0 0,0 0,0 0,0 0,0 0,0 0,1-1,-1 1,1 0,-1 0,1 0,0 0,0 0,0-1,0 1,0 0,0-1,0 1,1-1,-1 1,1-1,-1 0,1 1,-1-1,1 0,0 0,-1 0,1 0,0 0,0-1,0 1,1 0,9-1,-1-1,0 1,1-2,-1 0,0 0,0-1,0 0,0-1,-1 0,0-1,1 0,-2-1,1 0,-1 0,0-1,8-7,6-2,113-72,-134 89,0-1,0 0,0 1,0 0,0-1,0 1,0 0,0 0,0 0,-1 0,1 0,0 0,-1 0,1 1,-1-1,1 1,-1-1,0 1,1-1,-1 1,0 0,0 0,0 0,0-1,-1 1,1 0,-1 0,1 0,-1 0,1 0,-1 0,0 0,0 0,0 0,0 1,0-1,-1 0,1 0,-1 0,1 0,2 14,-2-12,0 0,1 0,0 0,-1 1,1-1,1 0,-1 0,1 0,0 0,0-1,0 1,0 0,0-1,1 0,0 1,0-1,0 0,0 0,0-1,0 1,1 0,-1-1,1 0,0 0,0 0,-1-1,1 1,1-1,-1 0,0 0,0 0,0 0,0-1,1 0,0 0,13-2,0-1,1-1,-1-1,-1 0,1-2,-1 0,0 0,0-2,-1 0,0-1,-1 0,8-8,6-8,-1-1,-1-2,-2 0,0-2,-2-1,-2 0,0-3,2-1,-1-2,-2 0,-1-2,-3 0,0 0,-3-2,-2 0,-1 0,-2-1,-3 0,-1 0,-1-26,-3 67,1 0,-1-1,1 1,-1 0,0-1,0 1,0 0,0-1,0 1,-1 0,1-1,-1 1,0 0,1-1,-1 1,0 0,0 0,-1 0,1 0,0 0,-1 0,1 0,-1 1,1-1,-1 0,0 1,0-1,0 1,0 0,0-1,0 1,0 0,0 0,0 1,-1-1,1 0,0 1,-1-1,1 1,0 0,-1 0,1 0,0 0,-1 0,1 0,-1 0,1 1,0 0,0-1,-1 1,1 0,0 0,0 0,-8 9,1 0,1 0,0 0,0 1,1 1,0-1,1 1,0 0,1 1,1-1,0 1,0 0,2 0,-1 0,1 2,-2 3,-4 17,2 1,0 0,3 0,1 0,2 0,1 0,2 0,1 0,2-1,2 1,1-1,2-1,1 0,1 0,10 15,-11-29,16 60,-29-79,0 0,0 1,0-1,0 0,-1 0,1 0,-1 0,1 0,-1-1,1 1,-1 0,1-1,-1 1,0-1,1 1,-1-1,0 0,1 0,-1 1,0-1,1-1,-1 1,0 0,1 0,-1-1,0 1,1 0,-1-1,1 0,-1 1,0-1,1 0,0 0,-1 0,1 0,-1 0,2 1,-18-8</inkml:trace>
  <inkml:trace contextRef="#ctx0" brushRef="#br0" timeOffset="1435.492">1977 480,'57'-14,"48"-10,21-1,3 0,-1 3,-9 1,-4 4,-3 0,-6 3,-7 4,-10-2,-21 2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1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915,'328'-327,"-298"295,-2-1,-1-2,-2-1,-1-1,0-5,-15 25,-2-1,0 0,-1 0,-1 0,0-1,-2 0,2-19,-5 36,1 0,0-1,-1 1,0-1,0 1,1 0,-2-1,1 1,0-1,0 1,-1-1,1 1,-1 0,0-1,0 1,1 0,-2 0,1 0,0-1,0 1,-1 0,1 1,-1-1,1 0,-1 0,0 1,0-1,0 1,0-1,0 1,0 0,0 0,0 0,-1 0,1 0,0 0,-1 1,1-1,-1 1,1-1,0 1,-1 0,1 0,-1 0,1 0,-1 1,1-1,0 1,-1 0,1-1,0 1,-13 10,1 1,0 0,1 1,1 1,0-1,1 2,0 0,-3 7,10-16,-11 15,1 0,1 1,1 1,1 0,2 0,0 1,1 0,1 1,1 0,2 0,0 0,2 0,0 1,2 6,1-23,0 0,1 0,0 0,1 0,-1 0,2 0,-1-1,1 1,0-1,1 0,0 0,0-1,1 1,0-1,0 0,1-1,0 1,0-2,0 1,1-1,0 0,0 0,0-1,1 0,-1 0,1-1,0 0,0-1,0 0,0-1,6 1,13-1,-1-1,1-1,-1-1,1-2,-1-1,0 0,0-3,-1 0,0-1,0-2,-1-1,-1 0,3-4,-19 12,0-1,0 0,-1-1,1 0,-1 0,-1-1,1 0,-1 0,0 0,-1-1,0 0,0 0,0 0,-1-1,-1 1,1-1,-1 0,-1 0,0 0,0 0,0-1,-1 1,-1-10,-1 16,1 0,-1 0,-1 0,1 0,0 0,-1 0,0 0,1 0,-1 0,0 1,-1-1,1 1,0 0,-1-1,1 1,-1 0,0 0,1 1,-1-1,0 1,0-1,0 1,0 0,-1 0,1 0,0 0,0 1,-1-1,1 1,0 0,-1 0,1 0,0 1,0-1,-1 1,1 0,0-1,0 1,0 1,0-1,0 0,0 1,0 0,0-1,0 1,1 0,-1 1,1-1,0 0,-1 1,-1 2,-2 1,0 1,0 0,1 0,0 0,0 0,0 1,1 0,0 0,1 1,0-1,0 0,1 1,0 0,0 0,1 0,0-1,1 1,0 9,0-13,0 0,1 0,0 0,-1 0,2 0,-1 0,1 0,-1 0,1 0,1-1,-1 1,1-1,0 0,0 1,0-1,0-1,1 1,-1 0,1-1,0 0,0 1,0-2,1 1,-1 0,1-1,-1 0,1 0,0 0,0-1,0 0,0 0,0 0,3 0,8-1,1-1,-1-1,1-1,-1 0,0-1,0 0,0-2,0 0,13-7,-2 2,226-95,-168 69,-84 36,-1 1,1-1,0 0,-1 1,1-1,-1 1,1-1,-1 0,0 1,1-1,-1 0,1 0,-1 1,0-1,0 0,1 0,-1 1,0-1,0 0,0 0,0 0,0 0,0 1,0-1,0 0,0 0,-1 0,1 1,0-1,0 0,-1 0,1 1,-1-1,1 0,0 1,-1-1,1 0,-1 1,0-1,1 1,-1-1,1 1,-1-1,0 1,1-1,-1 1,0 0,0-1,1 1,-1 0,0-1,0 1,1 0,-1 0,0 0,-45-17,38 17,1 0,-1 1,0 0,1 0,0 0,-1 1,1 0,0 1,0-1,0 1,0 1,0-1,1 1,0 0,0 1,0-1,0 1,1 1,-1-1,1 1,0 0,2-3,1 1,-1-1,0 1,1 0,0 0,0 0,0 0,0 1,1-1,0 0,0 1,0-1,0 1,1-1,-1 1,1 0,0-1,1 1,-1-1,1 1,0-1,0 1,0-1,1 0,-1 1,1-1,0 0,0 0,1 0,-1 0,1-1,0 1,0-1,1 2,4 0,1 1,-1-2,1 1,0-1,0-1,0 1,0-1,1-1,-1 0,1 0,0-1,-1 0,1-1,0 0,0-1,-1 0,1 0,0-1,-1 0,0-1,1 0,-1 0,0-1,0 0,-1-1,1 0,0-1,34-21,-1-3,-1-1,-2-2,-2-1,0-3,-3 0,-1-3,23-36,-42 53,-2-1,-1 0,-1 0,-1-1,-1 0,-1-1,-1 0,-1 0,-2 0,0 0,-2-1,-1 1,-1-1,-2-5,3 31,1 0,-1 0,0 0,0-1,0 1,1 0,-1 0,0 0,0 0,-1-1,1 1,0 0,0 0,-1 0,1 0,0 0,-1 0,1-1,-1 1,1 0,-1 0,0 1,1-1,-1 0,0 0,0 0,0 0,0 0,0 1,0-1,1 0,-2 1,1-1,0 1,0-1,0 1,0 0,0-1,0 1,0 0,-1 0,1 0,0 0,0 0,0 0,0 0,-1 0,1 0,0 1,0-1,0 0,0 1,0-1,0 1,0-1,0 1,0-1,0 1,0 0,0 0,0-1,0 1,0 0,1 0,-1 0,0 0,1 0,-1 0,0 1,-10 15,1 2,0-1,1 1,1 1,1 0,1 0,1 0,-2 12,4-18,-5 27,1-1,3 1,1 0,2 0,2 0,3 15,25 141,-7-51,-23-147,1 1,0-1,-1 1,1-1,-1 1,1-1,-1 1,1 0,-1-1,1 1,-1 0,1-1,-1 1,1 0,-1 0,1-1,-1 1,0 0,1 0,-1 0,1 0,-1 0,0 0,1 0,-1 0,0 0,1 0,-1 0,1 0,-1 1,0-1,1 0,-1 0,1 0,-1 1,1-1,-1 0,1 1,-1-1,1 1,-1-1,1 1,-1-1,1 0,0 1,-1 0,1-1,0 1,-1-1,1 1,-10-19</inkml:trace>
  <inkml:trace contextRef="#ctx0" brushRef="#br0" timeOffset="249.816">2540 407,'15'5,"19"1,13 0,3-1,3-2,-2 0,-6-7,0-2,-4 0,-3 1,-4 1,-3 2,-1-4,-2-1,0 0,-6 3</inkml:trace>
  <inkml:trace contextRef="#ctx0" brushRef="#br0" timeOffset="1070.539">3133 464,'5'8,"-1"-1,1 1,1-1,-1 0,1 0,0 0,1-1,0 0,0 0,0-1,0 0,1 0,0-1,0 0,0 0,1-1,-1 0,1 0,-1-1,1 0,0-1,0 1,0-2,0 0,0 0,0 0,0-1,0 0,0-1,0 0,0-1,-1 0,1 0,1-1,9-9,0-1,-1 0,-1-2,-1 0,0 0,-1-1,7-12,-1 5,-30 61,-22 82,31-115,-1 0,1 0,0 0,0 0,1 0,-1 0,1 0,0 0,0-1,0 1,0 0,1 0,-1-1,1 1,0-1,0 1,0-1,1 0,-1 0,1 0,0 0,0 0,0-1,0 1,0-1,1 0,-1 0,1 0,0 0,11 2,1-1,-1-1,1 0,-1-1,1-1,0-1,-1 0,1 0,-1-2,0 0,1-1,-1 0,-1-1,1-1,-1 0,0-1,0-1,-1 0,0-1,2-2,101-107,-106 110,-1-1,-1 0,1-1,-1 0,-1 0,0-1,0 0,-1 0,-1 0,0-1,0 0,-1 0,-1 0,0 0,-1-1,0 1,0-2,-2 12,0 0,0 0,-1 0,1-1,0 1,-1 0,1 0,-1 0,0 0,1 0,-1 0,0 0,0 0,-1 0,1 1,0-1,0 0,-1 1,1-1,-1 1,0-1,1 1,-1 0,0-1,0 1,0 0,0 0,0 1,0-1,0 0,0 1,0-1,0 1,0 0,-1-1,1 1,0 0,0 0,0 0,0 1,0-1,-1 1,1-1,0 1,0 0,0-1,0 1,-1 1,-4 1,1-1,-1 2,1-1,0 1,0 0,0 0,1 1,-1-1,1 1,0 0,0 1,1-1,-1 1,1 0,1 0,-1 1,1-1,0 1,0-1,1 1,0 0,0 0,1 0,0 0,0 0,1 1,-1-1,2 0,-1 1,4-4,-1 1,1-1,0 0,1-1,-1 1,1-1,0 1,-1-1,1-1,1 1,-1-1,0 0,1 0,-1 0,1-1,-1 0,1 0,0 0,-1-1,1 0,0 0,0 0,-1-1,1 0,0 0,4-1,7 1,8-1,-21 1,0-1,1 1,-1 1,1-1,-1 1,1-1,-1 1,1 0,0 1,-1-1,1 1,-1 0,0 0,1 1,-1-1,0 1,0 0,1 0,-1 0,-1 1,1-1,0 1,-1 0,1 0,-1 0,2 3,12 43,-16-43,0 0,0 0,0-1,1 1,0-1,1 0,-1 1,1-1,0 0,0 0,0 0,1-1,0 1,0-1,0 0,0 0,1 0,-1-1,1 0,0 0,3 2,1-2,-1-1,1 0,-1 0,1 0,0-1,0-1,-1 0,1 0,0 0,0-1,0-1,-1 1,1-1,-1-1,1 0,-1 0,0 0,0-1,139-86,-140 84,10-5,-1-1,-1 0,0-1,0-1,-2 0,0-1,0-1,-1 0,-1-1,4-8,-13 22,1 0,-1 1,0-1,0 0,0-1,0 1,0 0,-1 0,1-1,-1 1,0-1,0 1,0-1,-1 1,1-1,-1 0,0 1,0-1,0 0,0 1,-1-1,1 0,-1 1,0-1,0 1,-1-1,1 1,-1 0,1-1,-1 1,0 0,0 0,-1 0,1 1,-1-1,1 0,-1 1,0 0,0-1,0 1,0 0,-2-1,-4 3,0 1,0 0,0 0,1 1,-1 0,1 1,-1 0,1 0,0 0,0 1,0 1,0-1,1 1,0 0,0 1,-2 1,-6 6,-1 0,2 1,0 1,0 0,2 1,0 0,0 1,-4 10,11-18,0 0,1 0,0 0,1 0,0 1,0 0,1-1,0 1,1 0,0 0,0 0,1 0,1 0,-1 0,2 0,-1 0,1-1,2 3,-1-5,1 1,0-2,0 1,1 0,0-1,0 0,0 0,1 0,0-1,0 0,0 0,1 0,0-1,0 0,0 0,0-1,1 0,3 1,143 33,-36-40,-85-2</inkml:trace>
  <inkml:trace contextRef="#ctx0" brushRef="#br0" timeOffset="15522.678">1 2297,'49'-16,"0"-2,-1-2,-1-3,-2-1,0-3,-1-1,-2-2,-1-2,21-23,-55 48,-1 0,1-1,-2 1,1-1,-1 0,-1-1,1 1,-1-1,-1 0,0 0,0 0,-1 0,0-1,0 1,-1-1,0-3,-1 11,0 0,0 1,0-1,0 1,0-1,-1 1,1-1,0 0,-1 1,1-1,-1 1,1-1,-1 1,0 0,0-1,1 1,-1 0,0-1,0 1,0 0,-1 0,1 0,0 0,0 0,-1 0,1 0,0 1,-1-1,1 0,-1 1,1-1,-1 1,1-1,-1 1,1 0,-1 0,1-1,-1 1,1 0,-1 0,0 1,1-1,-1 0,1 1,-1-1,1 0,-1 1,1 0,-1-1,1 1,-74 41,68-35,0 0,0 1,1 0,0 0,0 0,1 1,0 0,0 0,1 0,0 0,1 1,0 0,0 0,1-1,1 1,0 1,0-1,1 0,0 0,0 0,1 0,1 0,0 0,0 0,1 0,0-1,1 1,0-1,0 0,1 0,4 5,-2-7,1-1,0 0,0-1,1 0,0 0,0-1,0 0,0-1,1 0,-1 0,1-1,0 0,0-1,-1 0,1 0,0-1,0-1,7 0,11-4,-1 0,1-2,-1-1,0-1,-1-1,0-1,0-2,-2 0,1-2,-2-1,0 0,-1-2,-1-1,8-8,-5 4,-15 16,1-1,-1 0,-1 0,0-1,0 0,0 0,-1-1,-1 0,1 0,-2-1,1 0,-2 0,1 0,-2-1,1 1,0-10,-4 19,0-1,0 1,0 0,-1 0,1-1,-1 1,0 0,0 0,1 0,-1 0,-1 0,1 0,0 0,0 0,-1 0,1 0,-1 1,1-1,-1 0,0 1,0 0,0-1,0 1,0 0,0 0,0 0,0 0,0 0,0 1,0-1,-1 1,1-1,0 1,-1 0,1 0,0 0,0 0,-1 0,1 0,0 1,0-1,-1 1,1 0,0-1,0 1,0 0,0 0,0 1,0-1,0 0,0 1,0-1,1 1,-1-1,1 1,-1 1,-5 1,0 1,0-1,1 2,0-1,0 1,0 0,1 0,0 0,0 1,0 0,1 0,0 0,1 1,-1-1,1 1,1 0,0 0,0 0,0 0,1 0,0 0,1 0,0 0,0 1,0-1,1 0,1 0,-1 0,1 0,1 0,-1 0,1-1,1 1,-1-1,3 4,1-5,0 0,0 0,0-1,1 0,0 0,0 0,0-1,1-1,-1 1,1-1,0-1,0 1,0-2,0 1,0-1,0-1,0 1,1-1,-1-1,6-1,4 0,0-1,0-1,0-1,-1-1,0 0,0-2,0 0,-1 0,8-7,-2-1,-1-1,0-1,-1-1,-1-1,-1-1,-1 0,-1-2,0 0,-2-1,-1 0,-1-1,-1 0,6-20,-2-30,-16 73,1-1,-1 1,0 0,0 0,0-1,0 1,0 0,0-1,-1 1,1 0,-1-1,1 1,-1 0,0 0,0 0,0 0,0 0,-1 0,1 0,-1 0,1 0,-1 0,1 1,-1-1,0 1,0-1,0 1,0 0,0-1,0 1,-4 2,1-1,0 1,-1 0,1 1,-1-1,1 1,0 0,0 0,0 1,0-1,0 1,1 0,-1 1,1-1,0 1,0 0,0 0,0 0,1 0,0 1,0-1,-2 3,-6 11,0-1,1 2,1-1,1 1,0 0,2 1,0 0,1 0,1 0,-1 19,3-29,0 0,1 0,0 0,1 0,0 0,0 1,1-1,1 0,-1 0,2 0,-1-1,1 1,1 0,0-1,0 0,1 0,0 0,1-1,-1 1,2-1,-1-1,1 1,0-1,1 0,7 5,2-6</inkml:trace>
  <inkml:trace contextRef="#ctx0" brushRef="#br0" timeOffset="15989.938">1722 2016,'-108'92,"127"-122,138-136,-156 165,1-1,-1 1,1 0,-1 0,1 0,0 0,-1 0,1 0,0 0,0 1,0-1,-1 1,1-1,0 1,0 0,0-1,0 1,0 0,0 0,0 1,0-1,0 0,-1 1,1-1,0 1,0-1,0 1,-1 0,1 0,0 0,-1 0,1 0,0 0,-1 0,0 1,1-1,-1 0,0 1,1-1,-1 1,0-1,0 1,0 0,-1 0,1-1,0 1,-1 0,1 0,-1 0,1 0,-1 0,0-1,0 1,0 0,0 0,0 0,0 0,-1 0,0 1,1 3,0 0,0 0,0 0,1 0,-1 0,2-1,-1 1,0 0,1 0,0-1,1 1,-1-1,1 0,0 0,0 0,1 0,-1 0,1-1,0 0,0 1,1-1,-1-1,1 1,0-1,0 0,0 0,0 0,1-1,-1 1,1-1,-1-1,6 2,-2-5,0 0,-1 0,1-1,-1 0,0-1,0 0,0 0,0-1,-1 1,1-2,-1 1,-1-1,1 0,-1-1,0 1,0-1,-1 0,0-1,0 0,-1 1,0-1,0 0,2-9,1 4,6-10,-3 2</inkml:trace>
  <inkml:trace contextRef="#ctx0" brushRef="#br0" timeOffset="16236.382">2513 1733,'38'-5,"22"-1,7 0,-5 1,-7 2,-8 1,-13-4,-6-1,-4 0,-6 3</inkml:trace>
  <inkml:trace contextRef="#ctx0" brushRef="#br0" timeOffset="16436.664">2513 1959,'33'0,"26"0,8 0,-4-5,-6-1,-14 0</inkml:trace>
  <inkml:trace contextRef="#ctx0" brushRef="#br0" timeOffset="19344.453">3528 1395,'227'-68,"-220"66,-1 0,-1 0,0 1,0 0,0 0,1 0,-1 0,0 1,1 0,-1 0,1 0,-1 1,0 0,1 0,-1 0,0 1,1 0,-5 0,1 0,-1 0,-1 0,1 0,0 1,0-1,-1 0,1 0,-1 1,0-1,0 0,0 1,0-1,0 0,0 0,0 1,-1-1,1 0,-1 0,0 1,0-1,0 0,0 0,0 0,0 0,0 0,-1 0,1-1,-1 1,1 0,-2 0,2 0,-132 180,132-178,0 1,1 0,-1-1,1 1,0 0,0 0,1-1,-1 1,1 0,0 0,0-1,1 1,-1-1,1 1,0-1,0 0,1 0,-1 0,1 0,0 0,0 0,0-1,0 1,1-1,-1 0,1 0,0 0,0-1,0 1,0-1,1 0,-1 0,0-1,1 1,0-1,-1 0,1 0,0 0,-1-1,1 0,0 0,0 0,-1 0,1-1,1 0,97-12,-84 6</inkml:trace>
  <inkml:trace contextRef="#ctx0" brushRef="#br0" timeOffset="19638.808">4178 1225,'0'29,"0"19,0 6,0-1,0-5,0-6,0-5,0-4,4-8,3-3,-1-1,3-4,1-9,-1-6</inkml:trace>
  <inkml:trace contextRef="#ctx0" brushRef="#br0" timeOffset="19954.192">4375 1310,'-31'22,"15"-13,1 2,1 0,-1 0,2 1,0 1,0 1,1-1,0 3,11-15,0 0,0 1,0-1,0 1,0-1,0 1,0-1,0 1,1-1,-1 1,1 0,-1-1,1 1,-1 0,1 0,0-1,0 1,0 0,0 0,0-1,0 1,1 0,-1 0,1-1,-1 1,1 0,-1-1,1 1,0 0,0-1,0 1,0-1,0 0,0 1,0-1,1 0,-1 0,0 1,1-1,-1 0,1 0,-1 0,1-1,-1 1,1 0,0-1,-1 1,1-1,0 1,-1-1,1 0,0 0,1 1,86 1,-81-4,1 1,0 0,0 1,0 0,-1 1,1-1,0 2,-1-1,1 1,-1 0,1 1,-1 0,0 1,0-1,0 2,-1-1,2 2,9 9,-2-1</inkml:trace>
  <inkml:trace contextRef="#ctx0" brushRef="#br0" timeOffset="20303.221">3585 1931,'43'-4,"29"-8,7 0,-1 1,-4 2,-4 4,-5-3,-9 0,-4 1,-2 2,-3 2,-7 1,1 2,-2-1,-3 2,-3-1,-2 0,-7 1</inkml:trace>
  <inkml:trace contextRef="#ctx0" brushRef="#br0" timeOffset="21122.23">3585 2185,'206'-120,"-205"119,1 0,-1-1,0 1,1 0,-1 0,1 0,-1 0,1 0,0 0,-1 0,1 0,0 1,-1-1,1 1,0-1,0 1,0 0,-1 0,1 0,0 0,0 0,0 0,0 0,-1 1,1-1,0 0,0 1,0 0,-1-1,1 1,0 0,-1 0,1 0,-1 0,1 0,-1 0,0 1,1-1,-1 0,0 1,0-1,0 1,0-1,0 1,0-1,0 1,-1 0,1 0,0-1,-1 1,0 0,1 0,-1 0,0 1,-2 4,0 0,-1 0,0-1,0 1,-1 0,1-1,-2 0,1 0,-1 0,1-1,-2 0,1 1,0-2,-1 1,0-1,-3 2,-42 42,50-47,0 0,0 0,0 0,0 0,0 0,1 0,-1 0,0 0,0 1,1-1,-1 0,1 0,-1 1,1-1,0 0,-1 1,1-1,0 1,0-1,0 0,0 1,0-1,0 1,0-1,1 0,-1 1,0-1,1 0,-1 1,1-1,-1 0,1 0,0 0,0 1,-1-1,1 0,0 0,0 0,0 0,0 0,0 0,0-1,0 1,1 0,-1 0,0-1,0 1,1-1,-1 1,0-1,1 1,53 16,-49-16,1-1,-1 1,1 0,-1 0,0 1,1 0,-1 0,0 1,0-1,-1 1,1 0,0 1,-1 0,0 0,0 0,0 0,0 1,-1-1,0 1,0 1,0-1,0 0,-1 1,0 0,0 0,-1 0,0 0,0 0,0 0,1 7,-5-7,0 0,0 0,0-1,-1 1,0 0,0-1,0 0,0 0,-1 0,0 0,0 0,-1-1,1 0,-1 0,0 0,0 0,0-1,-1 0,1 0,-1 0,1-1,-1 0,0 0,0 0,-4 0,-10 7,16-7,1 0,-1 0,0 0,0 0,0-1,-1 0,1 0,0 0,0 0,-1-1,1 1,0-1,-1 0,1 0,0-1,-1 1,1-1,0 0,-1 0,-2-2,-9-7</inkml:trace>
  <inkml:trace contextRef="#ctx0" brushRef="#br0" timeOffset="21826.946">4092 2580,'1'-34,"1"1,1-1,2 1,1 0,2 0,1 0,2 1,6-12,-6 24,1 1,1 0,0 1,1 0,1 1,9-6,-13 10,39-28,-49 41,1-1,-1 0,0 0,0 1,1-1,-1 0,1 1,-1 0,0-1,1 1,-1 0,1-1,-1 1,1 0,-1 0,0 0,1 1,-1-1,1 0,-1 0,1 1,-1-1,0 1,1-1,-1 1,0 0,1-1,-1 1,0 0,0 0,0 0,0 0,0 0,0 0,0 0,0 0,0 1,0-1,-1 0,1 0,0 1,-1 0,15 161,-15-161,0 0,1 0,0-1,-1 1,1 0,0-1,0 1,0-1,0 1,0-1,0 1,1-1,-1 0,0 1,1-1,-1 0,1 0,-1 0,1 0,-1 0,1-1,0 1,-1 0,1-1,0 1,0-1,-1 0,1 1,0-1,0 0,0 0,0 0,-1-1,1 1,0 0,0-1,0 1,-1-1,1 1,0-1,-1 0,1 0,0 0,68-46,53-54,-122 100,1 1,-1-1,0 1,0 0,0-1,1 1,-1 0,0 0,1-1,-1 1,0 0,0 0,1 0,-1 1,0-1,1 0,-1 0,0 1,0-1,0 1,1-1,-1 1,0 0,0-1,0 1,0 0,0 0,0-1,0 1,0 0,0 0,-1 0,1 0,0 0,0 1,-1-1,1 0,-1 0,1 0,-1 1,0-1,1 0,-1 0,0 2,6 62,-6-60,-2 37,0-32,1-1,0 1,1-1,0 1,0-1,1 1,1-1,-1 0,1 1,1-1,0 0,0 0,1 0,1 1,6 3</inkml:trace>
  <inkml:trace contextRef="#ctx0" brushRef="#br0" timeOffset="23156.257">2823 1169,'12'-5,"-1"-2,0 2,1-1,0 1,1 1,-1 0,1 1,-1 0,1 1,0 0,0 1,0 1,0 0,0 1,0 0,5 2,-12 1,-1 0,0 1,0 0,-1 0,1 0,-1 1,0-1,-1 1,1 0,-1 0,0 0,-1 0,1 1,-1-1,-1 1,1 0,-1-1,0 1,-1 0,1 0,-1 0,-1 2,1-9,15 241,1 23,-14 176,-5-202,-14-47,16-185,-1-1,0 1,1 0,0 0,0 1,1-1,-1 0,1 0,1 0,-1 0,1 0,0 0,0 0,1 0,0 0,0 0,2 4,7-38,-35-171,21-233,14 274,6 0,11-20,-24 157,1-17,2 0,1 1,1 0,3 1,1 0,1 1,2 0,20-31,-29 57,1 0,0 0,0 0,1 1,0 0,1 1,0 0,0 0,0 1,1 1,0 0,0 0,0 1,1 0,-1 1,1 1,0-1,0 2,0 0,0 0,0 1,5 1,125-8,216-49,-96 26,-235 27,148-19,1 9,12 6,-53 14,-131-3,0-1,-1 1,1-1,-1 1,0 0,-1 0,1 1,-1-1,1 1,-1-1,-1 1,1-1,-1 1,1 0,-1 0,-1 0,1 0,-1 0,0 0,0 0,0 0,-1 0,1 0,-1 0,-1 1,1 7,-30 135,11-84,15-45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8:10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7673.437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10687.077">593 2597,'12'-14,"-1"-1,0 0,-1-1,0 0,-1-1,-1 0,-1 0,5-18,12-23,59-175,9 20,33-7,-64 85,28 26,-39 47,-36 51</inkml:trace>
  <inkml:trace contextRef="#ctx0" brushRef="#br0" timeOffset="13436.918">1044 1440,'-74'18,"-305"88,275-76,71-23,56-30,-4 13</inkml:trace>
  <inkml:trace contextRef="#ctx0" brushRef="#br0" timeOffset="13777.478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14076.562">706 1807,'-432'106,"269"-33,102-43,70-17,6-9</inkml:trace>
  <inkml:trace contextRef="#ctx0" brushRef="#br0" timeOffset="14342.498">706 2033,'-39'5,"-41"6,-11 1,4-1,7 3,14-2,11-3,12-3,13 3,6 0,3-3,9-1,8 3,8 0,9-1,7-2,-1-2</inkml:trace>
  <inkml:trace contextRef="#ctx0" brushRef="#br0" timeOffset="14593">593 2343,'-44'10,"-27"8,-13 0,4-2,11-4,12 0,11-1,8-2,6-4,4-2,7 3,11 1,8-1</inkml:trace>
  <inkml:trace contextRef="#ctx0" brushRef="#br0" timeOffset="14841.867">536 2513,'-43'14,"-29"15,-7 7,6 2,10-6,15-7</inkml:trace>
  <inkml:trace contextRef="#ctx0" brushRef="#br0" timeOffset="22843.776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24494.32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29329.928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37462.836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37833.484">1580 4235,'-4'4,"-3"8,-4 0,0 4,-3 3,-5 4,2 2,-1-2,2-1,-1 0,3 2,-2-3,3-1,3 2,3-4</inkml:trace>
  <inkml:trace contextRef="#ctx0" brushRef="#br0" timeOffset="56573.722">1411 4770</inkml:trace>
  <inkml:trace contextRef="#ctx0" brushRef="#br0" timeOffset="57719.526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59358.47">1693 3726,'2'-13,"1"0,0 0,1 0,1 0,-1 1,2 0,0 0,0 0,6-6,-7 9,116-197,-21 75,-59 78,-30 39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7:45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1130,'19'-22,"0"-1,-2-1,-1-1,-1 0,10-22,9-15,217-406,-131 237,-99 196,-20 35,-1-1,0 1,0-1,0 1,1-1,-1 1,0-1,0 1,1-1,-1 1,0-1,1 1,-1 0,1-1,-1 1,0 0,1-1,-1 1,1 0,-1-1,1 1,-1 0,1 0,-1 0,1 0,-1-1,1 1,-1 0,1 0,0 0,-1 0,1 0,-1 0,1 0,-1 1,1-1,-1 0,1 0,-1 0,1 0,-1 1,1-1,-1 0,1 0,-1 1,1-1,-1 0,0 1,1-1,-1 1,0-1,1 0,-1 1,0-1,1 1,-1-1,0 1,0-1,1 1,-1-1,0 1,0-1,0 1,0 0,0-1,9 137,5-79,1-1,3-1,3-1,2 0,3 0,59 153,-58-136,-27-73,0 1,0-1,0 1,-1 0,1-1,0 1,0-1,0 1,-1 0,1-1,0 1,-1 0,1-1,0 1,-1 0,1 0,0-1,-1 1,1 0,0 0,-1 0,1 0,-1-1,1 1,0 0,-1 0,1 0,-1 0,1 0,-1 0,1 0,0 0,-1 0,1 0,-1 0,1 0,0 1,-1-1,1 0,-1 0,1 0,0 0,-1 1,1-1,0 0,-1 0,1 1,0-1,-1 0,1 1,0-1,0 0,-1 1,1-1,0 0,0 1,0-1,-1 1,1-1,0 0,0 1,0-1,0 1,0-1,0 1,-39-29,36 26,-96-76,59 44,-1 1,-2 2,-1 1,-1 3,-1 2,-1 2,-2 2,-2 1,42 17,-161-30,168 33,-1 0,1 0,-1 1,1-1,0 0,-1 1,1-1,0 1,0 0,-1 0,1 0,0 0,0 0,0 0,0 1,0-1,0 1,1-1,-1 1,0 0,1-1,-1 1,1 0,0 0,0 0,-1 2,-5 13</inkml:trace>
  <inkml:trace contextRef="#ctx0" brushRef="#br0" timeOffset="528.571">1073 1074,'135'-253,"-74"81,-66 186,0 0,0 1,2-1,0 1,0 0,1 0,1 0,1 0,0 0,1 0,0 0,1 0,1 0,1 0,0-1,3 7,-5-16,1 0,-1 0,1 0,1 0,-1 0,1-1,-1 1,1-1,0 0,1 0,-1-1,1 1,0-1,0 0,0 0,0-1,0 1,0-1,1 0,-1-1,1 1,0-1,-1 0,1-1,0 1,-1-1,1 0,0-1,0 1,-1-1,1 0,0-1,-1 1,1-1,-1 0,0 0,0-1,1 0,-2 0,1 0,1-1,5-6,0 1,-2-2,1 1,-1-1,0-1,-1 0,-1 0,0 0,-1-1,0 0,0 0,-2-1,1-3,28-99,-31 94</inkml:trace>
  <inkml:trace contextRef="#ctx0" brushRef="#br0" timeOffset="847.444">1864 622,'-26'46,"2"1,3 1,1 2,3 0,-2 15,17-62,1-1,0 0,-1 1,1-1,0 1,1-1,-1 1,0-1,1 1,-1 0,1-1,0 1,0 0,0 0,0-1,1 1,-1 0,1-1,-1 1,1-1,0 1,0-1,0 1,1-1,-1 1,0-1,1 0,-1 0,1 0,0 0,0 0,0 0,0 0,0-1,0 1,1-1,-1 1,0-1,1 0,-1 0,1 0,1 1,2-3,0 0,0 0,-1-1,1 0,0 1,-1-2,1 1,-1-1,0 0,0 0,0 0,0-1,0 0,-1 0,0 0,0 0,0-1,0 1,0-1,-1 0,0 0,0 0,-1-1,1 1,3-10,0 1,0-1,-2 0,0 0,0 0,-1 0,-1-1,0-11,-2 16,1 6,1-1,-1 0,0 0,-1 0,1 0,-1 0,-1 0,1 0,-1 0,0 1,0-1,0 0,-1 0,0 1,0-1,-1 1,0-1,1 1,-2 0,1 0,-1 1,1-1,-1 1,0-1,-1 1,1 0,-1 1,0-1,-3-1,-12 1</inkml:trace>
  <inkml:trace contextRef="#ctx0" brushRef="#br0" timeOffset="1199.029">2174 114,'-10'38,"1"1,2 1,1-1,3 1,1 0,2 0,2-1,1 1,2 0,2-1,10 34,-5-36,-1-8,-2 1,-1 0,-1 0,-2 0,0 1,-3-1,0 1,-2 5,-12-2,6-28</inkml:trace>
  <inkml:trace contextRef="#ctx0" brushRef="#br0" timeOffset="1453.112">1864 566,'43'-5,"33"-6,14-6,-4-6,-12-2,-8 2,-12 0,-9 0,-8-2,-10 4</inkml:trace>
  <inkml:trace contextRef="#ctx0" brushRef="#br0" timeOffset="2247.494">2596 1,'-47'144,"5"3,1 28,35-142,1 0,2 0,1 0,1 0,4 24,-3-53,1 1,-1-1,1 0,0 1,0-1,1 0,-1 0,1 1,0-1,0-1,1 1,-1 0,1 0,0-1,-1 1,2-1,-1 0,0 0,1 0,-1-1,1 1,0-1,0 0,0 0,0 0,0 0,0-1,0 1,1-1,-1 0,1-1,-1 1,0-1,1 0,-1 0,1 0,-1-1,1 1,-1-1,0 0,1 0,-1-1,1 0,171-126,-175 127,0 0,0 0,0 0,0 1,0-1,0 0,0 1,0-1,1 1,-1-1,0 1,0-1,0 1,1 0,-1 0,0-1,0 1,1 0,-1 0,0 0,1 1,-1-1,0 0,0 0,1 1,-1-1,0 0,0 1,0 0,0-1,1 1,-1 0,0-1,0 1,0 0,0 0,-1 0,1 0,0 0,0 0,0 0,-1 0,1 0,-1 0,1 0,-1 1,1-1,-1 1,7 70,-6-52,-2-16,1 0,0 0,1 0,-1 0,1 0,0 0,0-1,0 1,0 0,0-1,1 1,0-1,0 1,0-1,0 0,0 1,1-1,-1-1,1 1,0 0,0-1,0 1,0-1,0 0,0 0,1 0,-1 0,1-1,0 1,-1-1,1 0,0 0,0 0,0-1,-1 1,1-1,0 0,0 0,0 0,0-1,0 1,6-2,0 0,0 0,0-1,-1-1,1 1,-1-2,1 1,-2-1,1 0,0-1,-1 0,0-1,0 1,-1-2,0 1,0-1,-1 0,0 0,0-1,-1 1,0-1,-1-1,1 1,-2 0,0-1,0 0,0 0,-1 0,-1 0,0 0,0-6,-1 13,-1 1,1-1,-1 0,0 1,0-1,0 1,0-1,0 1,-1 0,1-1,0 1,-1 0,0 0,0 0,0 0,1 1,-2-1,1 0,0 1,0-1,0 1,-1 0,1 0,-1 0,1 0,-1 0,1 0,-1 1,0-1,1 1,-1 0,1-1,-1 1,0 1,1-1,-1 0,0 1,1-1,-1 1,1 0,-1 0,1 0,-1 0,1 0,-1 0,1 1,0-1,0 1,0 0,0-1,0 1,0 0,1 0,-2 1,-9 8,-1 0,1 1,1 1,0 0,1 0,0 1,1 0,1 1,0 0,1 0,1 0,0 1,0 5,5-17,1 1,-1-1,1 1,0-1,1 0,-1 1,1-1,0 1,0-1,0 0,1 0,-1 1,1-1,0 0,0 0,0-1,1 1,0 0,-1-1,1 0,0 1,1-1,-1 0,1-1,-1 1,1-1,0 1,0-1,0 0,0 0,0-1,0 1,0-1,1 0,-1 0,1-1,-1 1,0-1,1 0,-1 0,1 0,-1-1,1 0,8 2,1-2,-1 0,0 0,0-1,0-1,-1 0,1-1,-1 0,1-1,-1 0,-1-1,1 0,-1-1,0 0,8-8,-1 2,6-5,-1 0,0-1,-2-1,0-1,-1-1,5-9,-18 21,54-104,-61 112,0 1,0-1,0 1,0 0,-1-1,1 1,-1-1,1 1,0 0,-1-1,0 1,1 0,-1 0,0-1,0 1,0 0,0 0,0 0,0 0,0 0,0 0,0 0,0 1,-1-1,1 0,0 0,0 1,-1-1,1 1,0 0,-1-1,1 1,-1 0,1 0,-1-1,1 1,0 0,-1 1,1-1,-1 0,1 0,-1 1,1-1,0 0,-1 1,1 0,0-1,0 1,-1 0,1-1,0 1,0 0,0 0,0 0,0 0,0 0,0 0,0 1,0-1,1 0,-1 0,0 1,1-1,-1 0,1 1,-1 0,-1 0,0 1,1-1,-1 1,0 0,1 0,0 0,0 0,0 0,0 0,0 0,1 0,-1 0,1 0,0 1,0-1,0 0,0 0,0 0,1 0,0 1,-1-1,1 0,0 0,1 0,-1 0,0-1,1 1,0 0,-1 0,1-1,0 1,0-1,1 0,-1 0,0 1,1-2,0 1,-1 0,1 0,0-1,0 1,5 4,-1 1,-1 0,1 1,-1 0,0 0,-1 0,0 0,0 1,-1 0,0 0,-1 0,0 0,0 1,-1-1,0 1,-1 0,0 0,0-1,-1 1,-1 7,0 11,0-23,0-1,0 0,0 1,1-1,0 1,-1-1,2 1,-1-1,0 0,1 1,0-1,0 1,0-1,1 0,-1 0,1 0,0 0,0 0,1 0,-1 0,1-1,0 1,0-1,0 0,3 3,11 0</inkml:trace>
  <inkml:trace contextRef="#ctx0" brushRef="#br0" timeOffset="3267.454">4263 791,'28'-11,"-1"-2,0-1,-1-2,0 0,-1-1,-1-2,-1 0,-1-2,8-9,-25 26,0-1,0 0,0-1,-1 1,0-1,0 0,0 0,-1 0,0-1,0 1,0-1,-1 0,0 1,0-1,-1 0,0 0,0 0,-1 0,0-1,0 1,-3 4,0-1,0 1,-1 0,1 0,-1 0,0 1,0-1,0 1,0 0,-1 0,1 1,0-1,-1 1,1 0,-1 0,1 0,-1 1,0-1,1 1,-1 0,0 1,1-1,-1 1,1 0,-1 0,1 0,-1 1,1-1,0 1,0 0,0 0,0 1,-1 0,-10 8,0 0,0 1,1 1,0 1,1 0,1 0,1 1,0 1,0 0,2 0,0 1,1 1,0-1,2 1,0 0,1 1,1-1,0 1,2 3,-1-12,0 0,1 0,1 1,0-1,0 0,1 1,0-1,1 0,0 1,0-1,1 0,1 0,0 0,0 0,1 0,0-1,1 1,0-1,0 0,1-1,0 1,1-1,0 0,0-1,6 5,-8-7,1-1,0-1,0 1,0-1,0 0,0 0,1-1,0 0,-1 0,1 0,0-1,0 0,-1-1,1 1,0-1,0 0,0-1,0 0,0 0,-1 0,1-1,0 0,-1-1,1 1,-1-1,0 0,0-1,4-2,125-85,106-92,-214 165</inkml:trace>
  <inkml:trace contextRef="#ctx0" brushRef="#br0" timeOffset="3518.949">5194 594,'-24'38,"-23"33,-7 12,5-1,6-12,10-11,11-12,5-9,4-6,5-3,4-8</inkml:trace>
  <inkml:trace contextRef="#ctx0" brushRef="#br0" timeOffset="3796.625">4911 594,'14'24,"15"27,7 5,2-2,0-6,-3-11,-1-6,-3-10,-1-7,-1-7,-1-4,0-2,-5-3</inkml:trace>
  <inkml:trace contextRef="#ctx0" brushRef="#br0" timeOffset="4047.505">5758 650,'-34'18,"1"0,1 2,1 2,1 0,0 2,2 2,-20 23,38-41,1 1,0 0,0 1,1 0,0 0,1 1,0 0,0 0,1 1,1-1,0 1,1 1,0-1,1 0,0 1,1 0,0 1,3-10,-1-1,0 0,1 1,0-1,0 0,0 1,0-1,0 0,1 0,0 0,-1 0,1 0,0 0,0 0,1-1,-1 1,0-1,1 0,0 1,-1-1,1 0,0-1,0 1,0 0,0-1,1 0,-1 0,0 0,0 0,1 0,-1 0,1-1,2 0,1 1,0-1,0 0,1 0,-1-1,0 0,0 0,0-1,-1 1,1-2,0 1,-1-1,1 0,-1 0,0-1,0 0,1 0,118-128,23-97,-126 199,-22 30,0-1,1 1,-1-1,0 1,1-1,-1 1,0 0,1-1,-1 1,1 0,-1-1,1 1,-1 0,1-1,-1 1,1 0,-1 0,1 0,-1-1,1 1,-1 0,1 0,-1 0,1 0,-1 0,1 0,0 0,-1 0,1 0,-1 0,1 0,-1 1,1-1,-1 0,1 0,-1 0,1 1,-1-1,1 0,-1 1,1-1,-1 0,1 1,-1-1,0 1,1-1,-1 1,0-1,1 1,-1-1,0 1,0-1,0 1,1-1,-1 1,0-1,0 1,0-1,0 1,6 43,-6-19</inkml:trace>
  <inkml:trace contextRef="#ctx0" brushRef="#br0" timeOffset="4481.468">6096 1074,'11'-71,"3"0,3 1,4 0,3 0,-3 25,-13 64,-21 118,12-136,0 0,0 0,0 0,1 1,-1-1,0 0,0 0,1 1,-1-1,0 1,1-1,0 0,-1 1,1-1,0 1,0-1,-1 1,1-1,0 1,1-1,-1 1,0-1,0 1,1-1,-1 1,1-1,-1 0,1 1,-1-1,1 0,0 1,0-1,0 0,0 0,0 0,0 1,0-1,0 0,0-1,0 1,1 0,-1 0,0 0,0-1,1 1,-1-1,1 1,-1-1,1 1,-1-1,1 0,-1 0,1 0,-1 0,1 0,-1 0,1 0,-1 0,0 0,1-1,-1 1,1-1,0 1,14-10,0-1,0 0,-1 0,0-2,-1 0,-1-1,0 0,9-13,49-49,-68 73,49-34,-51 36,0 1,1-1,-1 1,0 0,0-1,1 1,-1 0,0 0,0 0,1 0,-1 0,0 0,1 0,-1 0,0 0,0 1,1-1,-1 0,0 1,0-1,0 1,0 0,0-1,1 1,-1 0,0 0,0 0,-1-1,1 1,0 0,0 0,0 0,-1 0,1 1,0-1,-1 0,1 0,-1 0,1 1,-1-1,0 0,0 0,1 1,-1-1,0 1,15 158,3-93,-10-51</inkml:trace>
  <inkml:trace contextRef="#ctx0" brushRef="#br0" timeOffset="5249.516">6717 848,'0'397,"-11"-336,-3-90,11-4,1 0,1 1,2-1,2 0,0 1,3-1,0 1,2 1,2-1,0 1,2 1,2 0,0 1,2 0,11-13,-4 7,3 1,0 1,2 1,2 1,1 2,1 1,34-23,-64 49,1-1,-1 1,1 0,-1 0,1 0,-1 0,1 0,0 0,0 1,0 0,0-1,0 1,1 0,-1 1,0-1,0 0,1 1,-1 0,0 0,0 0,1 0,-1 0,0 1,1-1,-1 1,0 0,0 0,0 0,0 1,0-1,0 1,0-1,0 1,-1 0,1 0,-1 0,2 2,0 7,-2 1,1-1,-2 1,1 0,-1-1,-1 1,0 0,-1 0,0-1,-1 1,0-1,-1 1,-1-1,1 0,-2 2,-4 10,0-1,-1 0,-1-1,-1 0,-1-1,0-1,-2 0,0 0,-1-1,-1-2,-1 1,0-2,-6 3,19-15,0 0,-1 0,1-1,0 0,-1 0,1 0,-1-1,0 0,1 0,-1 0,0-1,0 1,0-2,1 1,-1 0,-2-2,-16-4</inkml:trace>
  <inkml:trace contextRef="#ctx0" brushRef="#br0" timeOffset="5514.553">7451 227,'-14'38,"-6"33,2 13,4-3,3-11,5-6,2-11,3-9,1-7,0-5,1-3,0-2,4-5,2-2,-1-9,-1-7</inkml:trace>
  <inkml:trace contextRef="#ctx0" brushRef="#br0" timeOffset="5838.942">7507 791,'21'2,"1"-1,-1-1,0-1,0 0,0-2,0-1,-1 0,1-2,-1 0,0-1,0-1,-1-1,0-1,11-8,-25 15,0-1,0 0,-1 0,0 0,1-1,-1 0,-1 1,1-1,-1-1,0 1,0 0,0-1,-1 0,0 1,0-1,0 0,-1 0,0 0,0 0,-1 0,1 0,-1-1,0 1,-1 0,0 0,0 0,0 0,-1 0,0 0,0 1,0-2,0 4,0 1,0-1,0 0,0 1,0 0,0 0,-1-1,1 1,-1 1,1-1,-1 0,0 1,0-1,0 1,0 0,0 0,0 0,0 0,0 0,0 1,0 0,-1-1,1 1,0 0,0 1,0-1,-1 0,1 1,-1 0,-90 29,64-15,0 1,1 2,0 1,2 1,0 1,2 2,0 0,2 2,-3 5,19-24,1 1,0 0,1 0,0 0,0 1,0 0,1 0,0 0,1 0,0 1,0 0,0-1,1 1,1 0,0 0,0 0,0 0,1 0,1 0,-1 0,2 0,-1 0,1 0,0 0,1 0,2 5,81 38,-67-44</inkml:trace>
  <inkml:trace contextRef="#ctx0" brushRef="#br0" timeOffset="6536.038">5899 707,'-5'5,"-1"11,0 7,1 5,2 3,0 0,7 1,7-2,6-5,0-2,-2-5</inkml:trace>
  <inkml:trace contextRef="#ctx0" brushRef="#br0" timeOffset="15469.208">0 1469,'202'-62,"-149"47,-23 5,1 2,0 1,0 1,0 2,16 0,174-21,172 24,-163-28,137 29,-169-27,-182 26,27-1,0 2,1 2,-1 1,22 6,-17 0,1-3,-1-2,1-2,0-2,21-4,164-23,48 15,-73-3,207 12,-210 5,88-3,-57-27,394 28,690 0,-1004-27,220 25,-220-26,184 28,-344-25,-145 23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0,'5'5,"6"6,2 2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0 254,'28'0,"-1"-2,0-1,-1-1,1-1,-1-2,0 0,0-2,-1-1,0 0,-1-2,0-1,14-11,-29 17,0 1,0-1,-1-1,0 1,-1-2,0 1,0-1,0 0,-1 0,-1 0,0-1,0 0,-1 0,0-1,1-4,-20 39,-2 52,4 1,4 0,-1 73,-4 42,8-125,-3 0,-3 0,-2-2,-21 55,21-87,0-1,-2-1,-2 0,-1-1,-12 14,24-36,0 0,0 0,-1-1,0-1,-1 1,1-1,-1 0,-1-1,1 0,-1-1,9-3,-1-1,0 1,1-1,-1 1,0-1,0 0,0 0,1 0,-1 0,0 0,0 0,1-1,-1 1,0-1,0 1,1-1,-1 1,1-1,-1 0,0 0,1 0,-1 0,1 0,0 0,-1 0,1-1,0 1,0 0,0-1,0 1,0-1,0 1,0-1,0 1,1-1,-1 0,0 1,1-1,-1-1,-11-70,13 53,0-1,2 1,0 0,2 0,0 0,1 1,1 0,1 0,0 0,2 1,0 1,7-10,162-187,-135 168,-38 39,0 0,1 0,-1 1,1 0,0 0,1 1,-1 0,1 1,0-1,0 1,7-1,6-1</inkml:trace>
  <inkml:trace contextRef="#ctx0" brushRef="#br0" timeOffset="298.123">847 537,'-16'4,"-1"1,1 0,0 1,0 1,0 1,1 0,0 1,1 0,0 1,0 1,1 0,1 1,-7 8,16-18,0 1,1-1,-1 1,1 0,-1-1,1 1,0 0,0 0,1 1,-1-1,0 0,1 0,0 1,0-1,0 1,0-1,1 1,-1 0,1-1,0 1,0-1,0 1,1 0,-1-1,1 1,0-1,0 1,0-1,0 1,0-1,1 0,0 0,0 0,0 0,0 0,0 0,0 0,1 0,-1-1,1 1,0-1,0 0,1 1,3 0,0 1,0-1,1-1,-1 1,1-1,0-1,-1 1,1-1,0 0,0-1,0 0,0 0,-1-1,1 0,0-1,0 1,-1-1,1-1,-1 1,1-1,4-3,140-96,-143 95,0 0,0-1,0-1,-1 1,-1-1,1 0,-1-1,-1 0,0 0,0-1,-1 1,-1-1,1 0,-2 0,1-1,-2 1,0-1,0-2,-2 12,0 0,0 0,0 0,0-1,0 1,-1 0,1 0,-1 0,0 0,0 0,0 0,0 0,0 0,0 0,0 0,-1 0,1 1,0-1,-1 0,0 1,1-1,-1 1,0 0,0 0,0 0,0 0,0 0,0 0,0 0,0 0,0 1,0-1,0 1,0 0,-1-1,1 1,0 0,0 0,0 0,-1 1,1-1,0 1,0-1,0 1,-2 0,-14 5</inkml:trace>
  <inkml:trace contextRef="#ctx0" brushRef="#br0" timeOffset="565.299">1242 791,'-5'0,"-1"-10,0-7,1-7,2-3,1-2,5-1,3 0,5 5,1 2,2 0,5 4,3 0,-2 4</inkml:trace>
  <inkml:trace contextRef="#ctx0" brushRef="#br0" timeOffset="1078.995">1496 452,'-6'6,"0"2,1-1,0 1,0-1,1 1,-1 0,2 1,-1-1,1 1,1 0,0 0,0 0,1 0,-1 7,1-12,1 1,0-1,0 1,0-1,1 1,0-1,0 0,0 1,0-1,0 0,1 1,0-1,0 0,0 0,0-1,1 1,-1 0,1-1,0 1,0-1,1 0,-1 0,0 0,1 0,0-1,0 0,0 0,0 0,0 0,3 1,1-3,0 0,0-1,0 0,0 0,1 0,-1-1,-1-1,1 1,0-1,-1-1,1 1,-1-1,0-1,0 1,0-1,-1 0,0-1,0 1,0-1,-1 0,0-1,0 0,0 1,2-7,11-7,37-28,-53 49,0 0,-1 0,1 1,0-1,-1 1,1-1,-1 1,0 0,0-1,1 1,-1 0,0 0,0 0,-1 0,1 0,0 0,-1 0,1 0,-1 0,0 0,1 1,-1-1,0 0,0 0,-1 0,1 0,0 1,0 7,0-6,0 1,0-1,1 0,-1 1,1-1,0 0,0 0,0 0,1 0,-1 0,1 0,0 0,0 0,1 0,-1-1,1 1,0-1,-1 0,1 0,1 0,-1 0,0 0,1-1,0 1,-1-1,1 0,0 0,0-1,0 1,0-1,0 0,1 0,-1 0,0-1,0 1,1-1,-1 0,0 0,1 0,-1-1,0 0,0 0,5-1,6-9,1-1,-2 0,0-1,0-1,-1 0,-1 0,0-2,-1 1,-1-2,3-6,28-42,-30 48</inkml:trace>
  <inkml:trace contextRef="#ctx0" brushRef="#br0" timeOffset="1727.835">2484 424,'-18'-1,"0"1,1 0,-1 1,0 1,1 1,-1 1,1 0,0 1,0 1,1 0,0 1,0 1,0 1,1 0,-4 4,17-10,0 0,-1 0,2 0,-1 1,0-1,0 0,1 1,0-1,0 1,0 0,0-1,0 1,1 0,0-1,0 1,0 0,0 0,0-1,1 1,-1 0,1-1,0 1,0-1,1 1,-1-1,1 1,0-1,-1 0,1 0,1 0,-1 0,0 0,1 0,0 0,-1-1,1 0,0 1,0-1,1 0,-1 0,0-1,1 1,-1-1,1 1,-1-1,1 0,-1-1,1 1,0-1,0 1,-1-1,4 0,6 0,0 0,1-1,-1 0,1-1,-1-1,0 0,0-1,0 0,-1-1,1 0,-1-1,0 0,-1-1,0-1,0 0,0 0,-1-1,0 0,7-10,-9 11,-3 2,0 1,0 0,0 0,1 0,0 0,0 1,0 0,0 0,1 1,-1-1,1 2,6-3,24 31,-22-8,-11-16,0 0,-1 1,1-1,0 0,0-1,1 1,-1-1,0 0,0 0,1 0,-1 0,1-1,-1 0,0 0,1 0,-1 0,1-1,-1 0,0 0,0 0,1 0,-1-1,0 1,0-1,0 0,0-1,-1 1,1 0,-1-1,3-2,8-6,-2 0,0 0,0-1,-1-1,0 0,-1-1,4-8,-12 21,0-1,-1 1,1-1,-1 1,1-1,-1 0,0 1,1-1,-1 0,0 0,0 0,-1 0,1 0,0 0,-1 0,1 0,-1 0,1 0,-1-1,0 1,0 0,0 0,0 0,0 0,-1 0,1-1,-1 1,1 0,-1 0,0 0,0 0,0 0,0 1,0-1,0 0,-1 0,1 1,0-1,-1 0,1 1,-1 0,0-1,1 1,-1 0,0 0,0 0,0 0,0 0,0 0,-1 0,0 1,0-1,1 1,-1 0,0 0,1 0,-1 0,0 0,0 0,1 1,-1 0,0-1,1 1,-1 0,1 0,-1 0,1 1,0-1,-1 1,1-1,0 1,0 0,0-1,0 1,0 0,1 1,-1-1,0 0,1 0,0 1,-1-1,1 1,0-1,0 1,1-1,-1 1,0 0,1-1,0 1,-1 0,1-1,0 1,0 0,1 0,-1-1,1 1,-1 0,1-1,0 1,0-1,0 1,0-1,0 1,1-1,-1 0,1 1,96 82,-47-48,46 55,-90-87</inkml:trace>
  <inkml:trace contextRef="#ctx0" brushRef="#br0" timeOffset="2178.892">3331 367,'-7'7,"-9"7,0 1,1 1,0 0,2 1,0 1,0 0,2 1,0 0,2 0,-4 11,12-28,1 0,0-1,-1 1,1 0,0 0,0 0,0-1,0 1,0 0,0 0,1-1,-1 1,0 0,1 0,0-1,-1 1,1 0,0-1,0 1,0-1,0 1,0-1,0 1,0-1,1 0,-1 0,0 1,1-1,-1 0,1 0,-1 0,1-1,0 1,-1 0,1 0,0-1,-1 1,1-1,0 0,0 0,-1 1,1-1,0 0,0 0,83-6,-59-3,0-1,-1-2,0 0,-1-1,0-2,-1 0,-1-2,0 0,-2-2,0 0,-1-1,-1-1,-1-1,0 0,-2-1,7-14,-15 25,1 0,-2 0,1-1,-2 0,0 0,0 0,-1 0,-1-1,0 1,-1-1,0-9,-2 17,1-1,-2 1,1 0,-1 0,0 0,0-1,-1 1,1 0,-1 0,-1 1,1-1,-1 0,0 1,0 0,-1-1,0 1,0 1,0-1,0 0,-1 1,1 0,-1 0,0 0,-1 1,1 0,-5-2,3 2,-1 0,1 1,-1 0,0 0,0 1,1 0,-1 1,0-1,0 1,0 1,0 0,0 0,1 0,-1 1,0 0,1 1,0-1,-1 2,1-1,0 1,0 0,1 0,-6 5,0 0,1 0,0 1,0 0,1 0,1 1,-1 0,2 1,0 0,0 0,1 1,1 0,-4 11,9-12,0 1,1-1,0 0,1 0,1 0,0 0,0 0,1 0,1 0,0-1,0 1,1-1,1 0,0-1,0 1,1-1,1-1,-1 1,2-1,-1 0,10 7,1 0,0 0,2-1,-1-1,2-1,0-1,0-1,1-1,1 0,-1-2,1-1,1-1,-1-1,1-1,0-1,0-2,0 0,0-2,3 0,3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6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600 254,'-59'3,"1"3,0 2,1 2,0 4,1 1,0 3,-110 40,165-58,-1 1,1-1,-1 0,1 1,-1-1,1 1,-1-1,1 1,-1 0,1 0,0-1,-1 1,1 0,0 0,0 1,0-1,0 0,0 0,0 0,0 1,0-1,0 0,1 1,-1-1,1 1,-1-1,1 1,-1-1,1 1,0-1,-1 1,1-1,0 1,0 0,0-1,1 1,-1-1,0 1,1-1,-1 1,0-1,1 1,0-1,-1 1,1-1,0 0,0 1,0-1,0 0,0 0,0 1,133 92,-77-61,-42-27,-1 1,0 1,0 0,-1 0,0 2,0-1,-1 2,0-1,-1 2,0 0,-1 0,0 1,-1 0,-1 0,0 1,3 7,-10-16,0-1,0 1,-1-1,1 1,-1 0,0-1,0 1,-1 0,1-1,-1 1,0-1,-1 1,1-1,-1 0,1 1,-1-1,0 0,-1 0,1 0,-1 0,0-1,0 1,0-1,0 1,-1-1,1 0,-1-1,0 1,0 0,0-1,0 0,0 0,0 0,-1-1,1 1,-3-1,-3 5,-1-1,0 0,-1-1,1 0,-1-1,0 0,0-1,0 0,0-1,0 0,0-1,0-1,0 0,0 0,0-1,0-1,1 0,-1 0,-5-3,-5-21,19 14</inkml:trace>
  <inkml:trace contextRef="#ctx0" brushRef="#br0" timeOffset="703.498">882 621,'-12'19,"0"1,1 0,1 1,1 0,1 1,1-1,1 2,1-1,1 0,-1 19,4-37,0 0,1 0,-1 0,1 0,1 0,-1 0,0 0,1 0,0 0,0 0,0 0,0 0,1 0,-1 0,1-1,0 1,0 0,1-1,-1 0,1 0,-1 1,1-1,0-1,0 1,0 0,1-1,-1 0,1 0,-1 0,1 0,0 0,0-1,0 1,-1-1,1 0,0 0,1-1,-1 1,2-1,6-3,0 0,0-1,-1 0,1-1,-1 0,0-1,0-1,-1 1,0-1,0-1,-1 0,0-1,0 1,-1-2,0 1,0-1,-1 0,-1-1,0 1,0-2,2-7,-6 16,0-1,-1 0,1 0,-1 0,0 0,0 0,-1 0,1 0,-1 0,0 0,0 0,0 0,-1 0,1 0,-1 0,0 0,0 0,0 0,-1 0,0 0,1 1,-1-1,0 1,-1-1,1 1,-1 0,1-1,-1 2,0-1,0 0,0 0,-1 1,1 0,-2-1,-5-3,-1 0,0 0,0 2,0-1,0 1,-1 1,1 0,-1 1,0 0,0 1,-4 0,-49 13,66-10,-1 0,0 0,1 0,0-1,-1 1,1 0,0-1,0 1,0 0,0-1,0 1,0-1,0 0,1 1,-1-1,0 0,1 0,-1 1,1-1,0-1,-1 1,1 0,0 0,-1 0,1-1,0 1,0-1,-1 0,2 1,18 4,0-1,1-1,0 0,0-2,-1-1,1 0,0-2,0 0,-4 1,0-1,0 0,0-2,-1 0,0-1,0 0,0-2,0 0,-1 0,0-2,-1 0,0-1,0 0,-1-1,-1-1,0 0,0-1,2-4,3-10,-1-1,-1-1,-1 0,-2-1,-1 0,-1-1,-1-3,-6 20,-1 0,0 0,-1 0,-1 0,0-1,-1 1,-1 0,0-1,0 1,-2 0,0 0,0 0,-1 1,-1-1,-1 1,1 0,-5-5,10 17,-1-1,0 1,0 0,1-1,-1 1,0 0,-1 0,1-1,0 1,0 0,0 0,-1 0,1 0,0 0,-1 1,1-1,-1 0,1 1,-1-1,1 1,-1-1,0 1,1 0,-1 0,1 0,-1 0,0 0,1 0,-1 0,1 0,-1 0,0 1,1-1,-1 1,1-1,-1 1,1 0,-1 0,1-1,0 1,-1 0,1 0,0 0,0 1,0-1,0 0,0 0,0 0,0 1,0-1,0 1,0-1,1 1,-1-1,1 1,-1-1,1 1,-1-1,1 1,0 0,0-1,0 1,0 1,-17 167,6-90,5 0,2 0,7 63,-1-17,-2-119,-1 0,1 0,0 1,1-1,-1 0,2 0,-1 0,1-1,0 1,0 0,0-1,1 1,0-1,1 0,-1 0,1 0,1 1,5-2</inkml:trace>
  <inkml:trace contextRef="#ctx0" brushRef="#br0" timeOffset="1032.012">1673 592,'-6'20,"1"1,2-1,0 1,1 0,0 0,2 0,1 0,1-1,0 1,1 0,4 6,-6-22,1-2,0 1,0 0,0 0,0-1,1 1,0-1,-1 0,1 1,0-1,1-1,-1 1,0 0,1-1,0 0,-1 0,1 0,0 0,0 0,0-1,0 0,1 0,-1 0,0 0,0-1,1 1,-1-1,0 0,1 0,-1-1,0 0,0 1,0-1,1-1,-1 1,0 0,0-1,0 0,-1 0,1 0,0-1,-1 1,0-1,1 0,-1 0,0 0,1-1,9-7,-1 0,0-1,-1 0,0 0,-1-1,0-1,-1 0,-1 0,0-1,-1 0,0 0,-1-1,-1 0,-1 0,1-6,-7-14,-3 30</inkml:trace>
  <inkml:trace contextRef="#ctx0" brushRef="#br0" timeOffset="1479.013">2491 0,'-11'227,"-1"-109,4 0,9 115,1-81,-2-128</inkml:trace>
  <inkml:trace contextRef="#ctx0" brushRef="#br0" timeOffset="1731.158">2153 537,'33'-5,"31"-2,9 1,-3 1,-4 2,-8 0,-10 2,-8 6,-5 1,-5 1,-2 3,-1 0,-1 3,1-1,-5 3,-1-1,-4 1,-6-2</inkml:trace>
  <inkml:trace contextRef="#ctx0" brushRef="#br0" timeOffset="1896.013">2942 818,'0'0</inkml:trace>
  <inkml:trace contextRef="#ctx0" brushRef="#br0" timeOffset="2105.672">2914 282,'5'24,"1"13,0 0</inkml:trace>
  <inkml:trace contextRef="#ctx0" brushRef="#br0" timeOffset="2364.346">3254 678,'-3'11,"0"0,1 0,1 0,0 0,0 1,1-1,0 0,1 1,1-1,0 0,0 0,1 0,1 0,-1 0,2-1,0 1,0-1,0 0,1-1,1 1,7 7,-11-15,0 0,0-1,1 1,-1-1,1 1,-1-1,1 0,0-1,-1 1,1-1,0 1,-1-1,1 0,0 0,0-1,-1 1,1-1,-1 0,1 0,0 0,-1 0,1-1,-1 1,0-1,0 0,0 0,1 0,-2 0,1-1,0 1,0-1,-1 0,2-1,73-105,-72 99,1 0,-1-1,-1 1,0-1,-1 0,0-1,-1 1,0-1,0 1,-1-1,-1-7,0 14,-1 0,1 0,-1 0,0 0,0 0,-1 1,0-1,0 0,0 1,0-1,0 1,-1 0,0 0,0 0,0 0,-1 0,1 1,-1-1,0 1,0 0,0 0,0 0,0 1,-1-1,1 1,-1 0,-3-1,0 1,1-1,-1 1,1 1,-1-1,0 1,0 0,0 1,1 0,-1 0,0 1,0 0,0 0,1 1,-1 0,1 0,-1 1,1 0,0 0,0 1,0 0,0 0,1 0,0 1,0 0,0 0,-2 3,-10 13</inkml:trace>
  <inkml:trace contextRef="#ctx0" brushRef="#br0" timeOffset="2786.901">3789 762,'3'-15,"0"1,1 0,1 0,0 0,1 1,0 0,1 0,1 0,0 1,0 0,2 1,-1 0,1 0,1 0,-10 10,0 0,0-1,0 1,0 0,0 0,0 0,0 0,0 0,0 0,1 0,-1 0,0 0,1 0,-1 1,1-1,-1 1,1-1,-1 1,1-1,-1 1,1 0,-1 0,1 0,0 0,-1 0,1 0,-1 0,1 0,-1 1,1-1,-1 1,1-1,-1 1,1-1,-1 1,0 0,1 0,-1 0,0 0,1 0,-1 0,0 0,0 0,0 0,0 0,0 1,0-1,-1 0,1 1,0-1,-1 1,1-1,-1 1,1-1,-1 2,6 44,-6-42,0 1,1 0,-1-1,1 1,0-1,0 1,1-1,0 1,-1-1,2 0,-1 0,1 0,0 0,0 0,0 0,1-1,-1 1,3-2,-1 1,0-1,1 0,0 0,0-1,0 1,0-1,0-1,0 1,1-1,-1 0,0-1,1 1,-1-1,1 0,-1-1,0 0,1 0,-1 0,0-1,0 1,0-2,0 1,0-1,0 0,0 0,-1 0,0-1,0 0,2-1,6-2,-1 0,0-1,0 0,0-1,-1 0,-1-1,0 0,0-1,-1 0,0 0,-1-1,0 0,-1-1,0 1,-1-1,-1-1,0 1,1-4,-3-8</inkml:trace>
  <inkml:trace contextRef="#ctx0" brushRef="#br0" timeOffset="3678.982">2942 734,'0'5,"0"6,0 6,0 5,0 4,0 2,0 1,0 0,0 0,0 1,5-6,1-11,1-8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5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1 777,'25'-19,"0"-1,-2-1,0-2,-2 0,0-1,-2-1,0-1,-2 0,-1-1,-1-1,8-22,4-6,-17 83,-12 559,4-524,-3 0,-3 0,-3-1,-2 0,-11 37,-6-46,25-51,1 0,-1 0,1 0,-1 0,1 0,-1 0,0 0,0-1,1 1,-1 0,0-1,0 1,0 0,0-1,1 1,-1-1,0 1,0-1,0 0,0 1,0-1,0 0,0 0,0 0,-1 0,1 0,0 0,0 0,0 0,0 0,0 0,0 0,0-1,0 1,0 0,0-1,0 1,0-1,0 1,1-1,-1 0,0 1,0-1,0 0,1 1,-1-1,0 0,1 0,-1 0,0 0,1 1,-1-2,-5-12,1-1,0 0,1 0,1 0,0 0,1 0,1-1,0 1,1 0,1-1,0 1,1-1,3-9,6-43,3 0,3 1,3 1,3 0,2 2,3 1,3 1,34-49,-52 88,1 1,1 1,1 0,1 0,1 2,1 0,0 1,1 2,1-1,1 2,0 1,1 1,20-9,-39 20,0 1,0-1,1 1,-1 0,0 0,1 0,-1 1,1-1,-1 1,1 0,-1 1,0-1,1 1,-1-1,1 1,-1 1,0-1,0 1,0-1,0 1,0 0,0 1,0-1,0 1,-1-1,1 1,-1 0,0 1,0-1,0 0,-1 1,1 0,-1-1,0 1,1 0,-2 0,1 0,-1 1,1-1,-1 0,0 2,1 7,0 0,-1 0,0 1,-1-1,-1 0,0 1,-1-1,0 0,-1 0,-1 0,0 0,0-1,-2 1,1-1,-8 10,0 2,-2-1,-1 0,0-2,-2 0,-1 0,0-2,-9 6,0-2,-1-1,0-1,-2-2,-1-1,0-1,-1-2,-24 8,54-22,1 0,-1 1,1-1,-1 0,0 0,1 0,-1-1,0 1,0-1,0 1,1-1,-1 0,0 0,0 0,0-1,0 1,1 0,-1-1,0 0,0 0,1 0,-1 0,1 0,-1-1,1 1,-1-1,1 1,0-1,0 0,0 0,0 0,0 0,0 0,0-1,0-1,0-12</inkml:trace>
  <inkml:trace contextRef="#ctx0" brushRef="#br0" timeOffset="1135.499">1074 552,'-10'20,"1"0,1 0,0 1,2 0,0 0,2 1,0-1,1 1,2 0,0 18,2-37,-1 0,1 1,0-1,0 0,0 0,0 0,0 0,1 0,-1 0,1 0,0 0,0-1,0 1,0-1,1 1,-1-1,0 0,1 0,0 0,-1 0,1-1,0 1,0-1,0 1,0-1,0 0,1 0,-1-1,0 1,0-1,1 1,-1-1,0 0,1 0,-1 0,0-1,0 1,1-1,-1 0,0 0,0 0,0 0,2-1,28-12,-1-1,-1-1,0-1,-1-2,-1-1,-1-2,-1 0,-1-2,-1-1,-1-1,-1-1,-2-1,4-7,-8 17,-22 36,-1 2,-5 94,11-111,0 0,0-1,1 1,-1 0,1-1,0 1,0 0,0-1,0 1,0-1,0 1,1-1,-1 0,1 0,0 0,0 1,-1-1,1-1,1 1,-1 0,0 0,0-1,1 0,-1 1,1-1,-1 0,1 0,-1 0,1 0,0-1,-1 1,1-1,0 0,0 1,-1-1,1 0,0-1,0 1,1-1,11-3,-1 0,0-1,1-1,-2-1,1 0,-1 0,0-2,0 1,-1-2,-1 1,1-2,5-7,19-13,34-31,-2-2,44-57,-112 119,1 1,0 0,-1-1,1 1,0 0,0-1,0 1,0 0,0 0,0 0,1 0,-1 0,0 0,0 0,1 0,-1 0,1 1,-1-1,0 0,1 1,0-1,-1 1,1 0,-1-1,1 1,-1 0,1 0,0 0,-1 0,1 1,-1-1,1 0,-1 0,1 1,-1-1,1 1,-1 0,1-1,-1 1,0 0,1 0,-1 0,0 0,0 0,1 0,-1 0,0 0,0 1,0-1,0 0,-1 1,1-1,4 14,-2-1,0 1,-1 0,0-1,-1 1,0 0,-2 0,0 0,-1 3,1 23,1-8,1-26,1 0,-1 0,0 0,-1 0,0 0,0 0,0 0,-1 0,0 0,0 0,-1 0,0 0,0 0,-1-1,1 1,-1-1,-1 0,1 1,-1-2,0 1,-1 0,0-1,1 0,-1 0,-1 0,1-1,-1 1,0-2,0 1,-3 1,-36 3,45-8,0 0,-1-1,1 1,0-1,0 1,-1 0,1-1,0 1,0-1,0 1,0-1,-1 1,1 0,0-1,0 1,0-1,0 1,0-1,0 1,0-1,0 1,0-1,0 1,1-1,-1 1,0 0,0-1,0 1,0-1,1 1,-1 0,0-1,1 1,-1-1,0 1,0 0,1-1,-1 1,1 0,-1 0,0-1,1 1,-1 0,1 0,-1 0,0-1,1 1,-1 0,1 0,-1 0,1 0,-1 0,1 0,-1 0,1 0,-1 0,1 0,-1 0,0 0,1 0,-1 0,1 1,-1-1,1 0,24-10,0 2,1 0,0 2,0 1,0 1,19 0,-29 5,0 0,0-1,0-1,0 0,0-1,0-1,-1-1,1 0,-1 0,0-2,0 0,-1-1,1 0,-1-1,-1-1,0 0,8-8,97-120,-90 97,-2-2,-1 0,-3-2,-1 0,-2-1,7-32,-25 76,2-7,1-1,0 0,-1 0,1 0,-2-1,0 1,0-1,0 0,-1 1,-1-1,0 0,0 0,-1 0,0-1,-1 9,1 1,0-1,-1 1,0-1,1 1,-1 0,0 0,1 0,-1 0,0 0,0 0,0 1,0-1,0 1,0-1,0 1,0 0,0 0,0 0,0 0,0 0,0 0,0 0,0 1,0-1,0 1,0-1,0 1,0 0,0 0,0 0,1 0,-1 0,0 0,1 0,-1 1,1-1,-1 0,1 1,0 0,-1-1,1 1,0 0,0-1,0 1,0 0,1 0,-1 0,0 0,1 1,-14 20,1 0,1 1,1 1,2 0,0 0,-4 24,9-30,-5 12,2 1,2 0,1 0,1 1,2-1,1 22,1-50,0 1,-1 0,1 0,1 0,-1-1,1 1,0-1,0 1,0-1,1 0,-1 1,1-1,0-1,0 1,0 0,1-1,0 1,-1-1,1 0,0-1,0 1,1 0,-1-1,0 0,1 0,-1-1,1 1,0-1,0 0,-1 0,1 0,0-1,0 0,0 0,0 0,0 0,0-1,-1 0,2 0,25-8,-1-2,0 0,-1-2,-1-2,17-11,44-20,-88 45,-1 1,1-1,-1 1,1-1,-1 1,1-1,-1 1,1 0,0-1,-1 1,1 0,0-1,-1 1,1 0,0 0,-1 0,1 0,0 0,0 0,-1 0,1 0,0 0,0 0,-1 0,1 0,0 0,-1 0,1 1,0-1,-1 0,1 1,0-1,-1 0,1 1,-1-1,1 1,0-1,-1 1,1-1,-1 1,0-1,1 1,-1 0,1-1,-1 1,0 0,1-1,-1 1,0 0,0-1,0 1,0 0,1-1,-1 1,0 0,0 0,0-1,0 1,-1 0,1 0,0 0,-13 52,10-43,-9 23,10-30,0 0,-1 1,2-1,-1 0,0 1,1-1,-1 1,1 0,0-1,0 1,1 0,-1 0,1 0,-1-1,1 1,1 0,-1 0,0 0,1 0,0-1,0 1,0 0,0-1,1 1,-1-1,1 1,0-1,0 0,0 1,1-1,-1 0,1-1,-1 1,1 0,0-1,1 1,15 6,-1-3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140 138,'-14'12,"1"0,0 0,1 1,1 0,0 1,0 1,2 0,0 0,1 1,0 0,1 0,-1 5,6-10,1-1,0 0,0 1,1-1,0 0,1 1,0-1,0 0,1 1,1-1,0 0,0 0,1-1,0 1,1-1,0 0,0 0,1 0,0-1,0 0,1 0,0 0,1-1,0 0,0-1,0 1,1-2,0 1,0-1,0-1,1 1,0-2,-1 1,1-1,0-1,1 0,-1 0,0-1,1 0,-1-1,1 0,3-1,10-6,0-1,0-1,-1-1,0-1,-1 0,0-2,-1-1,0-1,-1 0,-1-2,-1 0,0-1,-1-1,-1 0,1-4,-7 11,-1 0,0-1,-1 0,0 0,-1-1,-1 0,0 0,-1-1,0 0,-1 0,-1 0,1-11,-3 18,0 1,-1 0,0-1,0 1,-1 0,0 0,0-1,-1 1,1 0,-2 0,1 0,-1 0,0 1,0-1,-1 1,0 0,0 0,-1 0,1 0,-1 1,0 0,-1 0,1 0,-1 0,0 1,0 0,-4-1,-1 0,1 1,-1 0,1 1,-1 0,0 1,-1 0,1 0,0 2,0-1,-1 1,1 1,0 0,0 1,0 0,0 0,-9 4,-7 3,0 2,1 1,0 0,1 2,0 1,1 2,-13 8</inkml:trace>
  <inkml:trace contextRef="#ctx0" brushRef="#br0" timeOffset="398.143">140 364,'-1'-2,"0"0,0-1,1 1,0-1,-1 1,1-1,0 1,0-1,0 1,1-1,-1 1,0-1,1 1,0-1,0 1,-1-1,1 1,1 0,-1 0,0 0,1-1,-1 1,1 0,-1 0,1 1,0-1,0 0,0 1,0-1,0 1,0-1,0 1,2 0,80-36,-79 35,0 1,1 0,-1 0,0 0,1 1,-1 0,0 0,1 0,-1 1,1 0,-1 0,0 0,0 0,0 1,0 0,0 0,0 1,0-1,0 1,-1 0,1 0,-1 0,0 1,0 0,0-1,-1 2,0-1,3 4,-3-4,0 1,-1 1,2-1,-1 1,1-1,-1 0,2 0,-1-1,0 1,1-1,0 0,0 0,0 0,0-1,1 0,-1 0,1 0,0-1,0 0,0 0,0 0,4 0,100 0,-85-3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33,'10'-1,"1"1,-1 1,1 0,-1 0,0 1,1 0,-1 1,0 0,0 1,0 0,-1 0,7 5,10 9,-1 2,-1 1,0 1,-2 0,0 2,-2 1,-1 0,10 19,-18-27,-1 1,-1 0,0 0,-1 1,-1 1,-1-1,-1 1,-1 0,0 0,-2 0,0 0,-1 1,-1-1,-2 10,-34-62,26 22,1 1,-2 0,1 0,-2 1,1 0,-1 1,0 0,0 1,-1 0,1 1,-1 1,-1 0,1 1,-14-2,27 5,-1 1,0-1,1 0,-1 1,0-1,0 0,0 1,1-1,-1 0,0 0,0 0,0 0,0 0,1 0,-1 0,0 0,0 0,0 0,0 0,1-1,-1 1,0 0,0-1,1 1,-1 0,0-1,0 1,1-1,-1 1,0-1,1 1,-1-1,1 0,-1 1,1-1,-1 0,1 1,-1-1,1 0,0 0,-1 1,1-1,0 0,0 0,-1 0,1 1,0-1,0 0,0 0,0 0,0 0,0 1,0-1,1 0,-1 0,0 0,0 0,1 1,-1-1,0 0,1 0,-1 1,1-1,-1 0,1 0,168-67,-58 29,87-18,-141 64,-56-7,0 1,0 0,1-1,-1 1,0 0,0 0,-1 0,1 0,0 0,0 0,0 0,-1 0,1 0,0 0,-1 0,1 0,-1 0,1 1,-1-1,0 0,1 0,-1 1,0-1,0 0,0 1,0-1,0 0,0 0,0 1,-1-1,1 0,0 0,-1 1,1-1,-1 0,1 0,-1 0,0 0,1 0,-1 0,0 0,0 0,0 1,-8 9,0-1,-1 0,0 0,0 0,-1-2,-1 1,1-1,-1-1,-9 4,3 0,-20 11,15-9,1 0,0 1,1 1,1 1,0 1,-12 14,21-17</inkml:trace>
  <inkml:trace contextRef="#ctx0" brushRef="#br0" timeOffset="566.499">1158 5,'-19'9,"1"2,1 0,-1 1,2 0,0 2,0 0,1 0,1 2,1 0,0 0,1 1,0 1,2 0,0 0,1 1,1 1,1-1,1 1,0 0,-1 12,7-20,1 0,-1 0,2 0,0 0,0 0,1 0,1-1,0 1,0-1,1 0,1 0,0-1,0 1,1-1,0-1,1 1,0-1,0 0,1-1,1 0,-1-1,1 0,0 0,0-1,1 0,0-1,0 0,0-1,1 0,1-1,-1-2,0 0,0-1,0-1,0 0,0 0,-1-1,1-1,0 0,-1-1,1 0,-1 0,0-1,-1-1,1 0,-1 0,0-1,-1-1,1 1,-2-1,7-8,1 1,-1-1,-1-1,0 0,-1-1,-1 0,-1-1,-1 0,0-1,-2 0,0-1,-1 0,-1 0,-1 0,-1-1,-1 0,-1 1,-1-1,-1-7,-1 22,0-1,0 1,-1-1,0 1,0 0,-1 0,0 0,0 0,-1 0,0 1,0-1,-1 1,1 0,-1 1,-1-1,1 1,-1 0,0 0,0 0,0 1,-1 0,1 0,-1 1,0 0,0 0,0 1,0-1,-1 2,1-1,-1 1,1 0,-1 1,0-1,1 1,-1 1,1 0,-1 0,1 0,-1 1,1 0,0 0,0 1,-2 1,-28 13,2 1</inkml:trace>
  <inkml:trace contextRef="#ctx0" brushRef="#br0" timeOffset="883.839">1016 399,'5'-7,"0"-1,1 1,0 0,0 1,1-1,-1 1,1 0,1 1,-1 0,1 0,0 0,0 1,0 0,1 1,-1 0,1 0,0 1,0 0,0 1,0 0,0 0,0 1,0 0,0 0,0 1,0 0,7 3,1 3,0-1,0 0,1-1,0-1,0 0,0-1,0-2,10 1,137-9,-147 1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31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1,'4'0,"3"0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14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340 144,'0'-1,"1"1,0-1,-1 0,1 1,0-1,0 1,-1-1,1 1,0-1,0 1,0-1,0 1,0 0,-1 0,1-1,0 1,0 0,0 0,0 0,0 0,0 0,0 0,0 0,0 0,0 0,0 1,-1-1,1 0,0 1,0-1,0 0,0 1,0-1,-1 1,1 0,0-1,-1 1,1-1,0 1,-1 0,1 0,0-1,-1 1,1 0,-1 0,0 0,1-1,-1 1,1 1,15 45,-13 210,-21-172,13-78</inkml:trace>
  <inkml:trace contextRef="#ctx0" brushRef="#br0" timeOffset="281.577">1 88,'43'-5,"43"-7,17 0,0 1,-8 3,-10-3,-15 1,-14 2,-8 3,-7 2,-5 1,-9 6,-4 3,-7 4,-10 1,-6 3,-3-2</inkml:trace>
  <inkml:trace contextRef="#ctx0" brushRef="#br0" timeOffset="514.971">57 568,'39'-5,"36"-2,10-4,1 0,-10 1,-8-2,-11 1,-10 3,-9 1,-10-1,-6 0,-1 1,-4 2</inkml:trace>
  <inkml:trace contextRef="#ctx0" brushRef="#br0" timeOffset="958.683">904 568,'197'-237,"-159"212,-37 25,0-1,0 1,0 0,0 0,0 0,0 0,0 1,0-1,0 0,-1 0,1 0,0 1,0-1,0 1,0-1,-1 0,1 1,0-1,0 1,-1 0,1-1,0 1,-1 0,1-1,0 1,-1 0,1 0,-1-1,0 1,1 0,-1 0,1 0,-1 0,0 0,0 0,0-1,1 1,-1 0,0 0,0 0,0 0,-1 0,1 1,1 44,-2-43,0 1,0-1,0 1,1 0,-1-1,1 1,0 0,0-1,0 1,1 0,-1-1,1 1,0-1,0 1,0-1,1 1,-1-1,1 0,0 0,-1 1,2-1,-1 0,0-1,0 1,1 0,0-1,-1 1,1-1,0 0,0 0,1 0,-1 0,0-1,2 2,5-2,-1 0,0 0,1 0,-1-1,1-1,-1 0,1 0,-1 0,0-1,0-1,0 0,0 0,0-1,-1 0,1 0,-1-1,6-4,125-112,-103 86,-25 23,0 0,-1 0,0-1,0 0,-2-1,0 0,0 0,-1-2,4-7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2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1 130,'36'-19,"1"1,1 2,0 2,1 1,1 3,0 0,14 1,-43 7,-6 0,0 1,1-1,0 1,-1 0,1 1,0-1,-1 1,1 0,0 1,-1-1,1 1,0 0,-1 1,1-1,-1 1,1 0,-1 0,0 1,0 0,-4 0,-1-1,0 1,1 0,-1 0,0 1,-1-1,1-1,0 1,-1 0,0 0,1 0,-1 0,0 0,-1 0,1-1,0 1,-1 0,0-1,1 1,-1-1,0 0,0 0,-1 0,-1 2,0 1,-132 141,134-143,0 0,0 1,1-1,0 0,0 0,0 1,0-1,0 1,0-1,1 1,0-1,0 1,0-1,0 1,0 0,1-1,-1 1,1-1,0 0,0 1,1-1,-1 0,1 1,-1-1,1 0,0 0,0-1,0 1,1 0,-1 0,1-1,-1 0,1 1,0-1,0 0,0 0,0-1,0 1,0-1,1 1,-1-1,1 0,-1 0,1 0,70 19,-54-16,0 1,-1 1,0 0,-1 2,1 0,-1 1,1 2,-16-10,-1 1,0-1,1 1,-1 0,0 0,0 0,0 0,0 1,0-1,0 0,-1 1,1-1,-1 1,0-1,0 1,0 0,0 0,0-1,0 1,-1 0,0 0,1 0,-1 0,0 0,0 0,-1 0,1 0,0-1,-1 1,0 0,0 0,0 0,0-1,0 1,0 0,-1-1,1 1,-1-1,0 0,-1 1,-87 82,74-74,-1 0,0-1,-1-1,0-1,0 0,-1-2,0 0,0-1,-1-1,1 0,-13-1,7-2</inkml:trace>
  <inkml:trace contextRef="#ctx0" brushRef="#br0" timeOffset="394.883">988 73,'35'-14,"1"1,0 1,1 2,0 2,0 1,21 0,-55 7,-1-1,1 1,-1 0,1 0,-1 0,0 0,1 0,-1 0,1 1,-1-1,1 1,-1 0,0-1,1 1,-1 0,0 1,0-1,0 0,0 1,0-1,0 1,0-1,0 1,-1 0,1 0,-1 0,1 0,-1 0,0 0,1 0,-1 0,0 1,-1-1,1 0,0 1,-1-1,1 1,-1-1,0 0,0 1,0-1,0 1,0-1,0 2,-7 14,0 0,-1 0,0-1,-2 0,0-1,-1 0,0-1,-1 0,-14 12,12-10,-152 166,115-96,51-84,-1-1,1 1,0-1,-1 1,1 0,0-1,0 1,1-1,-1 1,0-1,1 1,0-1,-1 1,1-1,0 1,0-1,1 0,-1 0,0 1,1-1,-1 0,1 0,0 0,0-1,-1 1,1 0,1-1,-1 1,0-1,0 1,0-1,1 0,-1 0,1 0,-1-1,0 1,2 0,11 2,0-1,1 0,0-1,-1 0,1-1,0-1,-1-1,1 0,-1-1,0-1,0 0,0-1,9-4,99-21,-40 15,-59 9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24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4 667,'0'11,"-1"2,-1 1,2-1,0 0,0 0,1 1,1-1,0 0,1 0,0 0,1 0,0-1,1 1,1-1,0-1,1 1,0-1,0 0,1 0,3 2,-7-10,0-1,0 1,0-1,0 0,1 0,-1-1,0 1,1-1,-1 0,1 0,0-1,-1 1,1-1,-1 0,1 0,0-1,-1 1,1-1,-1 0,1 0,-1 0,1-1,-1 0,0 0,0 0,0 0,3-3,97-83,-19-25,-84 112,0 0,0 0,0 0,0 0,0 0,0 1,1-1,-1 0,0 1,0-1,1 1,-1-1,0 1,1-1,-1 1,0 0,1 0,-1 0,1 0,-1 0,0 0,1 0,-1 0,1 1,-1-1,0 0,1 1,-1-1,0 1,0-1,1 1,-1 0,0 0,0-1,0 1,0 0,0 0,0 0,0 1,41 52,-26-31,-11-17,0-1,1 0,0 0,0-1,0 0,0 0,1 0,-1-1,1 0,0 0,0 0,0-1,1 0,-1-1,0 0,1 0,-1 0,1-1,-1 0,1 0,-1-1,1 0,-1-1,0 1,1-1,-1-1,0 1,0-1,-1 0,1-1,-1 0,1 0,-1 0,0-1,-1 0,1 0,-1 0,0-1,0 0,-1 0,1 0,0-2,35-73,-33 56</inkml:trace>
  <inkml:trace contextRef="#ctx0" brushRef="#br0" timeOffset="321.556">964 780,'35'-19,"-2"-2,0-2,-2 0,0-2,-2-2,12-14,-8-18,-32 57,-1 1,0-1,1 1,-1-1,0 0,0 1,-1-1,1 1,0-1,0 1,-1-1,1 0,-1 1,1 0,-1-1,0 1,1-1,-1 1,0 0,0-1,0 1,0 0,0 0,0 0,0 0,-1 0,1 0,0 0,-1 0,1 0,0 1,-1-1,1 0,-1 1,1-1,-1 1,0 0,1-1,-2 1,-6-1,-1 0,0 0,1 1,-1 0,0 1,1 0,-1 0,0 1,1 0,0 1,-1 0,1 1,0 0,1 0,-1 0,1 1,0 1,0 0,0 0,-4 5,6-6,0 0,1 0,0 0,1 1,-1 0,1 0,0 0,0 0,1 1,0-1,0 1,0 0,1 0,0 0,0 0,1 0,0 1,0-1,1 0,0 1,0-1,1 0,0 1,0-1,1 0,-1 0,3 4,4 2,0-1,1-1,0 1,1-2,0 1,1-1,0-1,0 0,1 0,0-1,1-1,0 0,0-1,0 0,1-1,0 0,0-2,0 1,0-2,0 0,1 0,-1-1,2-1,148-4,-132 0</inkml:trace>
  <inkml:trace contextRef="#ctx0" brushRef="#br0" timeOffset="1048.662">1896 328,'64'-21,"-1"-2,-1-4,34-20,-76 36,-1-1,0 0,-1-2,0 0,-1-1,-1-1,0 0,-1-1,-1-1,-1 0,0-1,3-9,-43 179,-26 231,46-309,-4 0,-3-1,-3-1,-3 0,-4-2,-25 53,35-96,-1 0,-2-1,0 0,-2-2,0 0,-2-1,-1-1,0-1,-1-1,-9 4,-53 11,83-34,1 1,-1-1,0 1,1-1,-1 0,0 0,1 0,-1 0,1 0,-1-1,0 1,1 0,-1-1,1 1,-1-1,0 1,1-1,0 0,-1 0,1 0,-1 0,1 0,0 0,0 0,-1 0,1 0,0 0,0-1,0 1,1 0,-1-1,0 1,0-1,1 1,-1-1,1 1,-1-1,1 0,0 1,-1-1,1 0,0 1,0-1,0 0,0 1,1-1,-1 1,0-1,1 0,-1 1,1-1,0 0,4-14,2 0,0 1,0 0,2 0,0 0,0 1,2 0,0 1,0 0,1 1,8-6,-6 3,293-289,-125 122,-172 169</inkml:trace>
  <inkml:trace contextRef="#ctx0" brushRef="#br0" timeOffset="1348.577">2629 554,'-13'18,"1"1,0 1,1 0,1 0,1 1,1 0,1 1,1 0,0 0,2 0,1 0,0 1,3-19,0-1,0 0,1 1,-1-1,1 0,-1 1,1-1,0 0,1 0,-1 0,0 1,1-1,0-1,-1 1,1 0,0 0,1-1,-1 1,0-1,1 0,-1 1,1-1,0-1,0 1,0 0,0-1,0 1,0-1,0 0,0 0,0 0,1 0,-1-1,0 1,1-1,-1 0,1 0,-1 0,0 0,1-1,-1 1,1-1,8 0,1-1,-1 0,0 0,0-2,0 1,0-1,-1-1,0 0,0-1,0 0,0 0,-1-1,0-1,-1 0,0 0,0-1,0 0,-1 0,-1-1,1 0,-2-1,1 1,-2-1,1 0,-1-1,-1 1,0-1,-1 0,0 0,-1-1,-1 7,-1 1,0-1,0 0,0 1,-1-1,0 1,0-1,0 1,-1-1,1 1,-1 0,-1 0,1 0,-1 0,0 0,0 0,0 1,-1-1,1 1,-1 0,0 0,-1 1,1-1,0 1,-1 0,0 0,0 0,0 1,0-1,0 1,-1 0,1 1,0-1,-1 1,1 1,-1-1,0 1,1-1,-1 2,-1-1,-3 1,0 0,1 1,-1 0,1 1,-1 0,1 0,0 1,1 0,-1 0,-4 4,-5 3</inkml:trace>
  <inkml:trace contextRef="#ctx0" brushRef="#br0" timeOffset="1634.483">3025 667,'0'29,"5"9,6-1,6-8,5-13,4-9,-3-11,-1-5,2-5,0-5,2-5,1-2,-4-3,-2 0,-3 0,-6 0,-4 5</inkml:trace>
  <inkml:trace contextRef="#ctx0" brushRef="#br0" timeOffset="1999.589">3420 893,'235'-241,"-211"217,-23 25,0-1,0 0,0 0,0 1,0-1,0 1,0-1,0 1,0-1,-1 1,1-1,0 1,0 0,-1-1,1 1,0 0,-1 0,1-1,0 1,-1 0,1 0,-1 0,0 0,1 0,-1 0,0 0,1 0,-1 0,0 0,0 0,0 0,0 0,0 0,0 0,0 0,0 0,-1 0,1 0,0 0,0-1,-1 1,1 0,-1 0,1 0,-1 0,1 0,-1 0,0-1,1 1,-1 0,0 0,1-1,-1 1,-1 8,2-6,0-1,-1 1,1-1,0 1,0 0,1-1,-1 1,1-1,-1 1,1 0,0-1,0 0,0 1,0-1,0 1,0-1,1 0,-1 0,1 0,0 0,0 0,-1 0,1 0,0-1,1 1,-1-1,0 1,0-1,1 0,-1 0,0 0,1 0,-1 0,1-1,-1 1,1-1,0 1,-1-1,1 0,0 0,-1 0,1-1,-1 1,1 0,-1-1,1 0,-1 0,1 1,-1-1,1-1,-1 1,2-2,12-7,-2-1,1-1,-2 0,1-1,-2 0,0-1,0 0,-1-1,3-7,18-21,-16 21,-4 3</inkml:trace>
  <inkml:trace contextRef="#ctx0" brushRef="#br0" timeOffset="2418.586">4181 526,'-10'17,"0"0,1 0,1 1,0 1,1-1,1 1,1 0,1 0,1 1,0-1,1 6,1-22,1 1,0-1,-1 0,1 1,1-1,-1 1,0-1,1 1,0-1,0 0,0 0,0 1,0-1,1 0,-1 0,1 0,0 0,0 0,0-1,0 1,0 0,1-1,-1 0,1 1,-1-1,1 0,0-1,0 1,0 0,0-1,0 0,1 1,-1-1,0 0,1-1,-1 1,0-1,1 1,-1-1,1 0,-1 0,1-1,-1 1,0-1,1 1,17-8,0-1,0 0,-1-1,0-1,-1-1,-1-1,1-1,-2 0,0-1,-1-1,-1-1,0 0,7-12,-5 8,-2-1,0 0,-2-1,0 0,-1-1,-2 0,0-1,-2 0,-1-1,4-23,-8 34,-1 0,-1-1,0 1,-1-1,0 1,-1-1,-1 1,-1 0,0 0,-1 0,0 0,-1 0,-1 1,-1 0,0 0,0 1,-1-1,-1 2,-2-3,8 11,-1 0,1 0,0 1,-1-1,0 1,1 0,-1 0,-1 0,1 1,0 0,-1-1,1 1,-1 1,1-1,-1 1,0 0,0 0,0 0,0 1,1-1,-1 1,0 0,0 1,0-1,0 1,0 0,0 0,1 1,-1-1,0 1,1 0,-1 0,1 1,-2 0,-8 7,-1 0,2 0,-1 2,2 0,-1 0,2 1,-1 0,2 1,0 0,1 1,0 0,1 1,1-1,0 2,1-1,1 1,1-1,0 1,1 1,1-1,0 0,2 1,0-1,0 0,2 1,0-1,1 0,1 0,1 0,0 0,1-1,2 3,6 3,1-1,1 0,1-1,0-1,2 0,0-2,1 0,1-1,0-1,1-1,1-1,0-1,0-1,1-1,1-1,0-1,0-1,0-2,1 0,0-2,0 0,0-2,5-1,48 1,-48-1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30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367 395,'0'811,"0"-822</inkml:trace>
  <inkml:trace contextRef="#ctx0" brushRef="#br0" timeOffset="578.058">0 846,'176'-35,"-2"-8,52-25,-203 60,-1-2,0 0,0-2,-2 0,1-1,-1-1,-1-1,-1-1,0 0,-1-1,-1-1,0-1,-2 0,0-1,-1-1,-1 0,-1-1,0 0,9-35,-33 84,-6 44,3 1,3 1,3 0,4 1,3-1,4 33,-2-102,0 0,1 0,0 0,0 0,0 0,0 0,1 0,-1 0,1 0,0 0,0 0,1-1,-1 1,1 0,0 0,0-1,0 0,0 1,1-1,-1 0,1 0,0 0,0 0,0 0,0-1,0 0,1 1,-1-1,1 0,-1-1,1 1,0-1,0 1,0-1,0 0,0-1,3 1,6-2,0-2,0 1,-1-2,1 0,-1 0,0-1,0-1,0 0,-1 0,1-2,-2 1,2-2,13-7,195-111,-219 126,0 1,0-1,0 1,0-1,0 1,0-1,0 1,0 0,0-1,0 1,0 0,0 0,0 0,0 0,1 0,-1 0,0 0,0 0,0 0,0 0,0 1,0-1,0 0,0 1,0-1,0 1,0-1,0 1,0 0,0-1,0 1,0 0,0 0,-1-1,1 1,0 0,-1 0,1 0,0 0,-1 0,1 0,-1 0,0 0,1 0,-1 0,0 0,1 1,-1-1,0 0,0 0,0 0,0 0,0 0,-1 0,1 1,0-1,0 0,-1 0,1 0,0 0,-1 0,1 0,-4 25,2-23,1 1,-1-1,1 0,0 1,0-1,0 1,1 0,-1-1,1 1,0-1,0 1,0 0,0-1,0 1,1 0,0-1,0 1,0-1,0 1,0-1,1 0,0 1,-1-1,1 0,0 0,1 0,-1 0,0-1,1 1,0-1,-1 1,1-1,0 0,0 0,0 0,1 0,-1-1,3 2,8-5,1 1,-1-2,0 0,1 0,-1-2,-1 0,1 0,-1-1,0-1,0 0,-1-1,5-4,0 2,8-5</inkml:trace>
  <inkml:trace contextRef="#ctx0" brushRef="#br0" timeOffset="1177.568">1807 706,'-21'11,"1"1,0 1,1 1,1 1,0 1,1 0,1 1,0 1,2 0,-6 10,18-26,1-1,-1 1,1-1,0 1,0-1,-1 1,1 0,0-1,1 1,-1 0,0 0,1 0,-1 0,1 0,-1 0,1 0,0 0,0 0,0 0,0 0,0 0,0 0,0 0,1-1,-1 1,1 0,-1 0,1 0,0 0,0 0,0-1,0 1,0 0,0-1,0 1,1-1,-1 1,1-1,-1 0,1 1,-1-1,1 0,0 0,-1 0,1 0,0 0,0-1,0 1,1 0,9-1,-1-1,0 1,1-2,-1 0,0 0,0-1,0 0,0-1,-1 0,0-1,1 0,-2-1,1 0,-1 0,0-1,8-7,6-2,113-72,-134 89,0-1,0 0,0 1,0 0,0-1,0 1,0 0,0 0,0 0,-1 0,1 0,0 0,-1 0,1 1,-1-1,1 1,-1-1,0 1,1-1,-1 1,0 0,0 0,0 0,0-1,-1 1,1 0,-1 0,1 0,-1 0,1 0,-1 0,0 0,0 0,0 0,0 1,0-1,-1 0,1 0,-1 0,1 0,2 14,-2-12,0 0,1 0,0 0,-1 1,1-1,1 0,-1 0,1 0,0 0,0-1,0 1,0 0,0-1,1 0,0 1,0-1,0 0,0 0,0-1,0 1,1 0,-1-1,1 0,0 0,0 0,-1-1,1 1,1-1,-1 0,0 0,0 0,0 0,0-1,1 0,0 0,13-2,0-1,1-1,-1-1,-1 0,1-2,-1 0,0 0,0-2,-1 0,0-1,-1 0,8-8,6-8,-1-1,-1-2,-2 0,0-2,-2-1,-2 0,0-3,2-1,-1-2,-2 0,-1-2,-3 0,0 0,-3-2,-2 0,-1 0,-2-1,-3 0,-1 0,-1-26,-3 67,1 0,-1-1,1 1,-1 0,0-1,0 1,0 0,0-1,0 1,-1 0,1-1,-1 1,0 0,1-1,-1 1,0 0,0 0,-1 0,1 0,0 0,-1 0,1 0,-1 1,1-1,-1 0,0 1,0-1,0 1,0 0,0-1,0 1,0 0,0 0,0 1,-1-1,1 0,0 1,-1-1,1 1,0 0,-1 0,1 0,0 0,-1 0,1 0,-1 0,1 1,0 0,0-1,-1 1,1 0,0 0,0 0,-8 9,1 0,1 0,0 0,0 1,1 1,0-1,1 1,0 0,1 1,1-1,0 1,0 0,2 0,-1 0,1 2,-2 3,-4 17,2 1,0 0,3 0,1 0,2 0,1 0,2 0,1 0,2-1,2 1,1-1,2-1,1 0,1 0,10 15,-11-29,16 60,-29-79,0 0,0 1,0-1,0 0,-1 0,1 0,-1 0,1 0,-1-1,1 1,-1 0,1-1,-1 1,0-1,1 1,-1-1,0 0,1 0,-1 1,0-1,1-1,-1 1,0 0,1 0,-1-1,0 1,1 0,-1-1,1 0,-1 1,0-1,1 0,0 0,-1 0,1 0,-1 0,2 1,-18-8</inkml:trace>
  <inkml:trace contextRef="#ctx0" brushRef="#br0" timeOffset="1435.492">1977 480,'57'-14,"48"-10,21-1,3 0,-1 3,-9 1,-4 4,-3 0,-6 3,-7 4,-10-2,-21 2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1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915,'328'-327,"-298"295,-2-1,-1-2,-2-1,-1-1,0-5,-15 25,-2-1,0 0,-1 0,-1 0,0-1,-2 0,2-19,-5 36,1 0,0-1,-1 1,0-1,0 1,1 0,-2-1,1 1,0-1,0 1,-1-1,1 1,-1 0,0-1,0 1,1 0,-2 0,1 0,0-1,0 1,-1 0,1 1,-1-1,1 0,-1 0,0 1,0-1,0 1,0-1,0 1,0 0,0 0,0 0,-1 0,1 0,0 0,-1 1,1-1,-1 1,1-1,0 1,-1 0,1 0,-1 0,1 0,-1 1,1-1,0 1,-1 0,1-1,0 1,-13 10,1 1,0 0,1 1,1 1,0-1,1 2,0 0,-3 7,10-16,-11 15,1 0,1 1,1 1,1 0,2 0,0 1,1 0,1 1,1 0,2 0,0 0,2 0,0 1,2 6,1-23,0 0,1 0,0 0,1 0,-1 0,2 0,-1-1,1 1,0-1,1 0,0 0,0-1,1 1,0-1,0 0,1-1,0 1,0-2,0 1,1-1,0 0,0 0,0-1,1 0,-1 0,1-1,0 0,0-1,0 0,0-1,6 1,13-1,-1-1,1-1,-1-1,1-2,-1-1,0 0,0-3,-1 0,0-1,0-2,-1-1,-1 0,3-4,-19 12,0-1,0 0,-1-1,1 0,-1 0,-1-1,1 0,-1 0,0 0,-1-1,0 0,0 0,0 0,-1-1,-1 1,1-1,-1 0,-1 0,0 0,0 0,0-1,-1 1,-1-10,-1 16,1 0,-1 0,-1 0,1 0,0 0,-1 0,0 0,1 0,-1 0,0 1,-1-1,1 1,0 0,-1-1,1 1,-1 0,0 0,1 1,-1-1,0 1,0-1,0 1,0 0,-1 0,1 0,0 0,0 1,-1-1,1 1,0 0,-1 0,1 0,0 1,0-1,-1 1,1 0,0-1,0 1,0 1,0-1,0 0,0 1,0 0,0-1,0 1,1 0,-1 1,1-1,0 0,-1 1,-1 2,-2 1,0 1,0 0,1 0,0 0,0 0,0 1,1 0,0 0,1 1,0-1,0 0,1 1,0 0,0 0,1 0,0-1,1 1,0 9,0-13,0 0,1 0,0 0,-1 0,2 0,-1 0,1 0,-1 0,1 0,1-1,-1 1,1-1,0 0,0 1,0-1,0-1,1 1,-1 0,1-1,0 0,0 1,0-2,1 1,-1 0,1-1,-1 0,1 0,0 0,0-1,0 0,0 0,0 0,3 0,8-1,1-1,-1-1,1-1,-1 0,0-1,0 0,0-2,0 0,13-7,-2 2,226-95,-168 69,-84 36,-1 1,1-1,0 0,-1 1,1-1,-1 1,1-1,-1 0,0 1,1-1,-1 0,1 0,-1 1,0-1,0 0,1 0,-1 1,0-1,0 0,0 0,0 0,0 0,0 1,0-1,0 0,0 0,-1 0,1 1,0-1,0 0,-1 0,1 1,-1-1,1 0,0 1,-1-1,1 0,-1 1,0-1,1 1,-1-1,1 1,-1-1,0 1,1-1,-1 1,0 0,0-1,1 1,-1 0,0-1,0 1,1 0,-1 0,0 0,-45-17,38 17,1 0,-1 1,0 0,1 0,0 0,-1 1,1 0,0 1,0-1,0 1,0 1,0-1,1 1,0 0,0 1,0-1,0 1,1 1,-1-1,1 1,0 0,2-3,1 1,-1-1,0 1,1 0,0 0,0 0,0 0,0 1,1-1,0 0,0 1,0-1,0 1,1-1,-1 1,1 0,0-1,1 1,-1-1,1 1,0-1,0 1,0-1,1 0,-1 1,1-1,0 0,0 0,1 0,-1 0,1-1,0 1,0-1,1 2,4 0,1 1,-1-2,1 1,0-1,0-1,0 1,0-1,1-1,-1 0,1 0,0-1,-1 0,1-1,0 0,0-1,-1 0,1 0,0-1,-1 0,0-1,1 0,-1 0,0-1,0 0,-1-1,1 0,0-1,34-21,-1-3,-1-1,-2-2,-2-1,0-3,-3 0,-1-3,23-36,-42 53,-2-1,-1 0,-1 0,-1-1,-1 0,-1-1,-1 0,-1 0,-2 0,0 0,-2-1,-1 1,-1-1,-2-5,3 31,1 0,-1 0,0 0,0-1,0 1,1 0,-1 0,0 0,0 0,-1-1,1 1,0 0,0 0,-1 0,1 0,0 0,-1 0,1-1,-1 1,1 0,-1 0,0 1,1-1,-1 0,0 0,0 0,0 0,0 0,0 1,0-1,1 0,-2 1,1-1,0 1,0-1,0 1,0 0,0-1,0 1,0 0,-1 0,1 0,0 0,0 0,0 0,0 0,-1 0,1 0,0 1,0-1,0 0,0 1,0-1,0 1,0-1,0 1,0-1,0 1,0 0,0 0,0-1,0 1,0 0,1 0,-1 0,0 0,1 0,-1 0,0 1,-10 15,1 2,0-1,1 1,1 1,1 0,1 0,1 0,-2 12,4-18,-5 27,1-1,3 1,1 0,2 0,2 0,3 15,25 141,-7-51,-23-147,1 1,0-1,-1 1,1-1,-1 1,1-1,-1 1,1 0,-1-1,1 1,-1 0,1-1,-1 1,1 0,-1 0,1-1,-1 1,0 0,1 0,-1 0,1 0,-1 0,0 0,1 0,-1 0,0 0,1 0,-1 0,1 0,-1 1,0-1,1 0,-1 0,1 0,-1 1,1-1,-1 0,1 1,-1-1,1 1,-1-1,1 1,-1-1,1 0,0 1,-1 0,1-1,0 1,-1-1,1 1,-10-19</inkml:trace>
  <inkml:trace contextRef="#ctx0" brushRef="#br0" timeOffset="249.816">2540 407,'15'5,"19"1,13 0,3-1,3-2,-2 0,-6-7,0-2,-4 0,-3 1,-4 1,-3 2,-1-4,-2-1,0 0,-6 3</inkml:trace>
  <inkml:trace contextRef="#ctx0" brushRef="#br0" timeOffset="1070.539">3133 464,'5'8,"-1"-1,1 1,1-1,-1 0,1 0,0 0,1-1,0 0,0 0,0-1,0 0,1 0,0-1,0 0,0 0,1-1,-1 0,1 0,-1-1,1 0,0-1,0 1,0-2,0 0,0 0,0 0,0-1,0 0,0-1,0 0,0-1,-1 0,1 0,1-1,9-9,0-1,-1 0,-1-2,-1 0,0 0,-1-1,7-12,-1 5,-30 61,-22 82,31-115,-1 0,1 0,0 0,0 0,1 0,-1 0,1 0,0 0,0-1,0 1,0 0,1 0,-1-1,1 1,0-1,0 1,0-1,1 0,-1 0,1 0,0 0,0 0,0-1,0 1,0-1,1 0,-1 0,1 0,0 0,11 2,1-1,-1-1,1 0,-1-1,1-1,0-1,-1 0,1 0,-1-2,0 0,1-1,-1 0,-1-1,1-1,-1 0,0-1,0-1,-1 0,0-1,2-2,101-107,-106 110,-1-1,-1 0,1-1,-1 0,-1 0,0-1,0 0,-1 0,-1 0,0-1,0 0,-1 0,-1 0,0 0,-1-1,0 1,0-2,-2 12,0 0,0 0,-1 0,1-1,0 1,-1 0,1 0,-1 0,0 0,1 0,-1 0,0 0,0 0,-1 0,1 1,0-1,0 0,-1 1,1-1,-1 1,0-1,1 1,-1 0,0-1,0 1,0 0,0 0,0 1,0-1,0 0,0 1,0-1,0 1,0 0,-1-1,1 1,0 0,0 0,0 0,0 1,0-1,-1 1,1-1,0 1,0 0,0-1,0 1,-1 1,-4 1,1-1,-1 2,1-1,0 1,0 0,0 0,1 1,-1-1,1 1,0 0,0 1,1-1,-1 1,1 0,1 0,-1 1,1-1,0 1,0-1,1 1,0 0,0 0,1 0,0 0,0 0,1 1,-1-1,2 0,-1 1,4-4,-1 1,1-1,0 0,1-1,-1 1,1-1,0 1,-1-1,1-1,1 1,-1-1,0 0,1 0,-1 0,1-1,-1 0,1 0,0 0,-1-1,1 0,0 0,0 0,-1-1,1 0,0 0,4-1,7 1,8-1,-21 1,0-1,1 1,-1 1,1-1,-1 1,1-1,-1 1,1 0,0 1,-1-1,1 1,-1 0,0 0,1 1,-1-1,0 1,0 0,1 0,-1 0,-1 1,1-1,0 1,-1 0,1 0,-1 0,2 3,12 43,-16-43,0 0,0 0,0-1,1 1,0-1,1 0,-1 1,1-1,0 0,0 0,0 0,1-1,0 1,0-1,0 0,0 0,1 0,-1-1,1 0,0 0,3 2,1-2,-1-1,1 0,-1 0,1 0,0-1,0-1,-1 0,1 0,0 0,0-1,0-1,-1 1,1-1,-1-1,1 0,-1 0,0 0,0-1,139-86,-140 84,10-5,-1-1,-1 0,0-1,0-1,-2 0,0-1,0-1,-1 0,-1-1,4-8,-13 22,1 0,-1 1,0-1,0 0,0-1,0 1,0 0,-1 0,1-1,-1 1,0-1,0 1,0-1,-1 1,1-1,-1 0,0 1,0-1,0 0,0 1,-1-1,1 0,-1 1,0-1,0 1,-1-1,1 1,-1 0,1-1,-1 1,0 0,0 0,-1 0,1 1,-1-1,1 0,-1 1,0 0,0-1,0 1,0 0,-2-1,-4 3,0 1,0 0,0 0,1 1,-1 0,1 1,-1 0,1 0,0 0,0 1,0 1,0-1,1 1,0 0,0 1,-2 1,-6 6,-1 0,2 1,0 1,0 0,2 1,0 0,0 1,-4 10,11-18,0 0,1 0,0 0,1 0,0 1,0 0,1-1,0 1,1 0,0 0,0 0,1 0,1 0,-1 0,2 0,-1 0,1-1,2 3,-1-5,1 1,0-2,0 1,1 0,0-1,0 0,0 0,1 0,0-1,0 0,0 0,1 0,0-1,0 0,0 0,0-1,1 0,3 1,143 33,-36-40,-85-2</inkml:trace>
  <inkml:trace contextRef="#ctx0" brushRef="#br0" timeOffset="15522.678">1 2297,'49'-16,"0"-2,-1-2,-1-3,-2-1,0-3,-1-1,-2-2,-1-2,21-23,-55 48,-1 0,1-1,-2 1,1-1,-1 0,-1-1,1 1,-1-1,-1 0,0 0,0 0,-1 0,0-1,0 1,-1-1,0-3,-1 11,0 0,0 1,0-1,0 1,0-1,-1 1,1-1,0 0,-1 1,1-1,-1 1,1-1,-1 1,0 0,0-1,1 1,-1 0,0-1,0 1,0 0,-1 0,1 0,0 0,0 0,-1 0,1 0,0 1,-1-1,1 0,-1 1,1-1,-1 1,1-1,-1 1,1 0,-1 0,1-1,-1 1,1 0,-1 0,0 1,1-1,-1 0,1 1,-1-1,1 0,-1 1,1 0,-1-1,1 1,-74 41,68-35,0 0,0 1,1 0,0 0,0 0,1 1,0 0,0 0,1 0,0 0,1 1,0 0,0 0,1-1,1 1,0 1,0-1,1 0,0 0,0 0,1 0,1 0,0 0,0 0,1 0,0-1,1 1,0-1,0 0,1 0,4 5,-2-7,1-1,0 0,0-1,1 0,0 0,0-1,0 0,0-1,1 0,-1 0,1-1,0 0,0-1,-1 0,1 0,0-1,0-1,7 0,11-4,-1 0,1-2,-1-1,0-1,-1-1,0-1,0-2,-2 0,1-2,-2-1,0 0,-1-2,-1-1,8-8,-5 4,-15 16,1-1,-1 0,-1 0,0-1,0 0,0 0,-1-1,-1 0,1 0,-2-1,1 0,-2 0,1 0,-2-1,1 1,0-10,-4 19,0-1,0 1,0 0,-1 0,1-1,-1 1,0 0,0 0,1 0,-1 0,-1 0,1 0,0 0,0 0,-1 0,1 0,-1 1,1-1,-1 0,0 1,0 0,0-1,0 1,0 0,0 0,0 0,0 0,0 0,0 1,0-1,-1 1,1-1,0 1,-1 0,1 0,0 0,0 0,-1 0,1 0,0 1,0-1,-1 1,1 0,0-1,0 1,0 0,0 0,0 1,0-1,0 0,0 1,0-1,1 1,-1-1,1 1,-1 1,-5 1,0 1,0-1,1 2,0-1,0 1,0 0,1 0,0 0,0 1,0 0,1 0,0 0,1 1,-1-1,1 1,1 0,0 0,0 0,0 0,1 0,0 0,1 0,0 0,0 1,0-1,1 0,1 0,-1 0,1 0,1 0,-1 0,1-1,1 1,-1-1,3 4,1-5,0 0,0 0,0-1,1 0,0 0,0 0,0-1,1-1,-1 1,1-1,0-1,0 1,0-2,0 1,0-1,0-1,0 1,1-1,-1-1,6-1,4 0,0-1,0-1,0-1,-1-1,0 0,0-2,0 0,-1 0,8-7,-2-1,-1-1,0-1,-1-1,-1-1,-1-1,-1 0,-1-2,0 0,-2-1,-1 0,-1-1,-1 0,6-20,-2-30,-16 73,1-1,-1 1,0 0,0 0,0-1,0 1,0 0,0-1,-1 1,1 0,-1-1,1 1,-1 0,0 0,0 0,0 0,0 0,-1 0,1 0,-1 0,1 0,-1 0,1 1,-1-1,0 1,0-1,0 1,0 0,0-1,0 1,-4 2,1-1,0 1,-1 0,1 1,-1-1,1 1,0 0,0 0,0 1,0-1,0 1,1 0,-1 1,1-1,0 1,0 0,0 0,0 0,1 0,0 1,0-1,-2 3,-6 11,0-1,1 2,1-1,1 1,0 0,2 1,0 0,1 0,1 0,-1 19,3-29,0 0,1 0,0 0,1 0,0 0,0 1,1-1,1 0,-1 0,2 0,-1-1,1 1,1 0,0-1,0 0,1 0,0 0,1-1,-1 1,2-1,-1-1,1 1,0-1,1 0,7 5,2-6</inkml:trace>
  <inkml:trace contextRef="#ctx0" brushRef="#br0" timeOffset="15989.938">1722 2016,'-108'92,"127"-122,138-136,-156 165,1-1,-1 1,1 0,-1 0,1 0,0 0,-1 0,1 0,0 0,0 1,0-1,-1 1,1-1,0 1,0 0,0-1,0 1,0 0,0 0,0 1,0-1,0 0,-1 1,1-1,0 1,0-1,0 1,-1 0,1 0,0 0,-1 0,1 0,0 0,-1 0,0 1,1-1,-1 0,0 1,1-1,-1 1,0-1,0 1,0 0,-1 0,1-1,0 1,-1 0,1 0,-1 0,1 0,-1 0,0-1,0 1,0 0,0 0,0 0,0 0,-1 0,0 1,1 3,0 0,0 0,0 0,1 0,-1 0,2-1,-1 1,0 0,1 0,0-1,1 1,-1-1,1 0,0 0,0 0,1 0,-1 0,1-1,0 0,0 1,1-1,-1-1,1 1,0-1,0 0,0 0,0 0,1-1,-1 1,1-1,-1-1,6 2,-2-5,0 0,-1 0,1-1,-1 0,0-1,0 0,0 0,0-1,-1 1,1-2,-1 1,-1-1,1 0,-1-1,0 1,0-1,-1 0,0-1,0 0,-1 1,0-1,0 0,2-9,1 4,6-10,-3 2</inkml:trace>
  <inkml:trace contextRef="#ctx0" brushRef="#br0" timeOffset="16236.382">2513 1733,'38'-5,"22"-1,7 0,-5 1,-7 2,-8 1,-13-4,-6-1,-4 0,-6 3</inkml:trace>
  <inkml:trace contextRef="#ctx0" brushRef="#br0" timeOffset="16436.664">2513 1959,'33'0,"26"0,8 0,-4-5,-6-1,-14 0</inkml:trace>
  <inkml:trace contextRef="#ctx0" brushRef="#br0" timeOffset="19344.453">3528 1395,'227'-68,"-220"66,-1 0,-1 0,0 1,0 0,0 0,1 0,-1 0,0 1,1 0,-1 0,1 0,-1 1,0 0,1 0,-1 0,0 1,1 0,-5 0,1 0,-1 0,-1 0,1 0,0 1,0-1,-1 0,1 0,-1 1,0-1,0 0,0 1,0-1,0 0,0 0,0 1,-1-1,1 0,-1 0,0 1,0-1,0 0,0 0,0 0,0 0,0 0,-1 0,1-1,-1 1,1 0,-2 0,2 0,-132 180,132-178,0 1,1 0,-1-1,1 1,0 0,0 0,1-1,-1 1,1 0,0 0,0-1,1 1,-1-1,1 1,0-1,0 0,1 0,-1 0,1 0,0 0,0 0,0-1,0 1,1-1,-1 0,1 0,0 0,0-1,0 1,0-1,1 0,-1 0,0-1,1 1,0-1,-1 0,1 0,0 0,-1-1,1 0,0 0,0 0,-1 0,1-1,1 0,97-12,-84 6</inkml:trace>
  <inkml:trace contextRef="#ctx0" brushRef="#br0" timeOffset="19638.808">4178 1225,'0'29,"0"19,0 6,0-1,0-5,0-6,0-5,0-4,4-8,3-3,-1-1,3-4,1-9,-1-6</inkml:trace>
  <inkml:trace contextRef="#ctx0" brushRef="#br0" timeOffset="19954.192">4375 1310,'-31'22,"15"-13,1 2,1 0,-1 0,2 1,0 1,0 1,1-1,0 3,11-15,0 0,0 1,0-1,0 1,0-1,0 1,0-1,0 1,1-1,-1 1,1 0,-1-1,1 1,-1 0,1 0,0-1,0 1,0 0,0 0,0-1,0 1,1 0,-1 0,1-1,-1 1,1 0,-1-1,1 1,0 0,0-1,0 1,0-1,0 0,0 1,0-1,1 0,-1 0,0 1,1-1,-1 0,1 0,-1 0,1-1,-1 1,1 0,0-1,-1 1,1-1,0 1,-1-1,1 0,0 0,1 1,86 1,-81-4,1 1,0 0,0 1,0 0,-1 1,1-1,0 2,-1-1,1 1,-1 0,1 1,-1 0,0 1,0-1,0 2,-1-1,2 2,9 9,-2-1</inkml:trace>
  <inkml:trace contextRef="#ctx0" brushRef="#br0" timeOffset="20303.221">3585 1931,'43'-4,"29"-8,7 0,-1 1,-4 2,-4 4,-5-3,-9 0,-4 1,-2 2,-3 2,-7 1,1 2,-2-1,-3 2,-3-1,-2 0,-7 1</inkml:trace>
  <inkml:trace contextRef="#ctx0" brushRef="#br0" timeOffset="21122.23">3585 2185,'206'-120,"-205"119,1 0,-1-1,0 1,1 0,-1 0,1 0,-1 0,1 0,0 0,-1 0,1 0,0 1,-1-1,1 1,0-1,0 1,0 0,-1 0,1 0,0 0,0 0,0 0,0 0,-1 1,1-1,0 0,0 1,0 0,-1-1,1 1,0 0,-1 0,1 0,-1 0,1 0,-1 0,0 1,1-1,-1 0,0 1,0-1,0 1,0-1,0 1,0-1,0 1,-1 0,1 0,0-1,-1 1,0 0,1 0,-1 0,0 1,-2 4,0 0,-1 0,0-1,0 1,-1 0,1-1,-2 0,1 0,-1 0,1-1,-2 0,1 1,0-2,-1 1,0-1,-3 2,-42 42,50-47,0 0,0 0,0 0,0 0,0 0,1 0,-1 0,0 0,0 1,1-1,-1 0,1 0,-1 1,1-1,0 0,-1 1,1-1,0 1,0-1,0 0,0 1,0-1,0 1,0-1,1 0,-1 1,0-1,1 0,-1 1,1-1,-1 0,1 0,0 0,0 1,-1-1,1 0,0 0,0 0,0 0,0 0,0 0,0-1,0 1,1 0,-1 0,0-1,0 1,1-1,-1 1,0-1,1 1,53 16,-49-16,1-1,-1 1,1 0,-1 0,0 1,1 0,-1 0,0 1,0-1,-1 1,1 0,0 1,-1 0,0 0,0 0,0 0,0 1,-1-1,0 1,0 1,0-1,0 0,-1 1,0 0,0 0,-1 0,0 0,0 0,0 0,1 7,-5-7,0 0,0 0,0-1,-1 1,0 0,0-1,0 0,0 0,-1 0,0 0,0 0,-1-1,1 0,-1 0,0 0,0 0,0-1,-1 0,1 0,-1 0,1-1,-1 0,0 0,0 0,-4 0,-10 7,16-7,1 0,-1 0,0 0,0 0,0-1,-1 0,1 0,0 0,0 0,-1-1,1 1,0-1,-1 0,1 0,0-1,-1 1,1-1,0 0,-1 0,-2-2,-9-7</inkml:trace>
  <inkml:trace contextRef="#ctx0" brushRef="#br0" timeOffset="21826.946">4092 2580,'1'-34,"1"1,1-1,2 1,1 0,2 0,1 0,2 1,6-12,-6 24,1 1,1 0,0 1,1 0,1 1,9-6,-13 10,39-28,-49 41,1-1,-1 0,0 0,0 1,1-1,-1 0,1 1,-1 0,0-1,1 1,-1 0,1-1,-1 1,1 0,-1 0,0 0,1 1,-1-1,1 0,-1 0,1 1,-1-1,0 1,1-1,-1 1,0 0,1-1,-1 1,0 0,0 0,0 0,0 0,0 0,0 0,0 0,0 0,0 1,0-1,-1 0,1 0,0 1,-1 0,15 161,-15-161,0 0,1 0,0-1,-1 1,1 0,0-1,0 1,0-1,0 1,0-1,0 1,1-1,-1 0,0 1,1-1,-1 0,1 0,-1 0,1 0,-1 0,1-1,0 1,-1 0,1-1,0 1,0-1,-1 0,1 1,0-1,0 0,0 0,0 0,-1-1,1 1,0 0,0-1,0 1,-1-1,1 1,0-1,-1 0,1 0,0 0,68-46,53-54,-122 100,1 1,-1-1,0 1,0 0,0-1,1 1,-1 0,0 0,1-1,-1 1,0 0,0 0,1 0,-1 1,0-1,1 0,-1 0,0 1,0-1,0 1,1-1,-1 1,0 0,0-1,0 1,0 0,0 0,0-1,0 1,0 0,0 0,-1 0,1 0,0 0,0 1,-1-1,1 0,-1 0,1 0,-1 1,0-1,1 0,-1 0,0 2,6 62,-6-60,-2 37,0-32,1-1,0 1,1-1,0 1,0-1,1 1,1-1,-1 0,1 1,1-1,0 0,0 0,1 0,1 1,6 3</inkml:trace>
  <inkml:trace contextRef="#ctx0" brushRef="#br0" timeOffset="23156.257">2823 1169,'12'-5,"-1"-2,0 2,1-1,0 1,1 1,-1 0,1 1,-1 0,1 1,0 0,0 1,0 1,0 0,0 1,0 0,5 2,-12 1,-1 0,0 1,0 0,-1 0,1 0,-1 1,0-1,-1 1,1 0,-1 0,0 0,-1 0,1 1,-1-1,-1 1,1 0,-1-1,0 1,-1 0,1 0,-1 0,-1 2,1-9,15 241,1 23,-14 176,-5-202,-14-47,16-185,-1-1,0 1,1 0,0 0,0 1,1-1,-1 0,1 0,1 0,-1 0,1 0,0 0,0 0,1 0,0 0,0 0,2 4,7-38,-35-171,21-233,14 274,6 0,11-20,-24 157,1-17,2 0,1 1,1 0,3 1,1 0,1 1,2 0,20-31,-29 57,1 0,0 0,0 0,1 1,0 0,1 1,0 0,0 0,0 1,1 1,0 0,0 0,0 1,1 0,-1 1,1 1,0-1,0 2,0 0,0 0,0 1,5 1,125-8,216-49,-96 26,-235 27,148-19,1 9,12 6,-53 14,-131-3,0-1,-1 1,1-1,-1 1,0 0,-1 0,1 1,-1-1,1 1,-1-1,-1 1,1-1,-1 1,1 0,-1 0,-1 0,1 0,-1 0,0 0,0 0,0 0,-1 0,1 0,-1 0,-1 1,1 7,-30 135,11-84,15-45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3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2,'38'16,"-10"-10,1-1,0-2,0-1,-1-2,1 0,7-3,29 2,158-16,-118 5,-138 17,16 1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8 100,'-3'18,"1"1,1 0,0-1,1 1,1 0,1 0,0-1,2 1,0-1,1 0,1 0,0 0,8 13,-12-27,0 1,1-1,0 0,-1 0,1-1,1 1,-1 0,0-1,1 0,0 0,0 0,0 0,0-1,0 1,0-1,1 0,-1-1,1 1,-1-1,1 1,0-2,0 1,-1 0,1-1,0 0,0 0,0 0,-1-1,1 1,0-1,0 0,-1-1,1 1,-1-1,1 0,-1 0,0 0,3-2,16-15,-1-1,0-1,-2-1,0-1,13-20,1-1,-33 43,-1 0,1 0,-1 0,1-1,-1 1,1 0,0 0,0 0,-1 0,1 0,0 0,0 1,0-1,0 0,0 0,0 1,0-1,0 0,0 1,0-1,1 1,-1-1,0 1,0 0,0 0,1-1,-1 1,0 0,0 0,1 0,-1 0,0 0,0 1,1-1,-1 0,0 0,0 1,0-1,1 1,-1-1,0 1,0 0,0-1,0 1,0 0,0 0,0 0,0 0,-1-1,1 1,0 1,82 126,-81-124,1-1,-1 1,0-1,1 1,0-1,-1 0,1 0,0 0,1 0,-1-1,1 1,-1-1,1 0,0 0,-1 0,1 0,0-1,0 0,0 0,1 0,-1 0,0 0,0-1,0 0,1 0,-1 0,0 0,0-1,1 0,-1 0,0 0,0 0,2-1,5-7,0-1,-1 0,0 0,-1-1,0-1,0 1,-1-1,-1-1,1-2,36-51,78-54,-120 119,-1 0,0-1,1 1,-1 0,0 0,1 0,-1 1,1-1,-1 0,1 0,0 1,-1-1,1 1,0-1,-1 1,1 0,0 0,0 0,-1 0,1 0,0 0,0 0,-1 1,1-1,0 0,-1 1,1 0,-1-1,1 1,0 0,-1 0,1 0,-1 0,0 0,1 0,-1 0,0 0,0 0,0 1,0-1,0 1,0-1,0 1,0-1,0 1,-1-1,1 1,0 0,-1-1,0 1,1 0,-1-1,0 1,0 0,0 0,0 0,1 4,10 150,-11-148,0-1,-1 1,0-1,0 0,-1 1,0-1,0 0,-1 0,0 0,0 0,-1 0,0-1,0 1,0-1,-1 0,0-1,0 1,0-1,-3 2,-45 13,148-20,-67-1,-10 2,-1 0,0-2,1 0,-1-1,0-1,0 0,0-2,-1 0,1 0,-1-2,3-2,-1-1,-2-1,1-1,-2 0,1-1,-2-1,0 0,0-1,-2 0,0-2,0 1,-2-1,7-14,12-44,-29 75,0 0,-1 1,1-1,0 0,0 0,0 0,0 0,-1 0,1 1,0-1,0 0,0 0,-1 0,1 0,0 0,0 0,0 0,-1 0,1 0,0 0,0 0,-1 0,1 0,0 0,0 0,0 0,-1 0,1 0,0 0,0 0,-1 0,1-1,0 1,0 0,0 0,0 0,-1 0,1 0,0-1,0 1,0 0,-7 25,5-12,0 1,1-1,1 1,0-1,1 0,0 1,1-1,1 0,0 1,0-1,2-1,-1 1,2-1,0 0,0 0,5 5,-9-14,0 0,0-1,0 1,0-1,1 0,0 0,-1 0,1 0,0 0,0-1,0 1,0-1,0 0,0 0,0 0,0 0,0 0,1-1,-1 0,0 1,1-1,-1 0,0-1,0 1,1 0,-1-1,0 0,0 0,0 0,0 0,0 0,0-1,3-1,87-73,-79 62,60-69,-57 62,1 0,1 0,1 2,1 1,17-13,-37 30,1 0,-1 1,0-1,0 0,1 1,-1-1,0 0,1 1,-1-1,0 1,1 0,-1 0,1-1,-1 1,1 0,-1 0,1 0,-1 1,1-1,-1 0,0 0,1 1,-1-1,1 1,-1-1,0 1,0 0,1-1,-1 1,0 0,0 0,0 0,0 0,0 0,0 0,0 0,0 0,0 1,0-1,0 0,-1 0,1 1,-1-1,1 1,16 64,-17-57,0-7,-1 1,1-1,-1 0,1 1,0-1,0 1,0-1,0 1,1-1,-1 1,0-1,1 1,0-1,0 1,0-1,0 0,0 0,0 1,0-1,1 0,-1 0,1 0,-1 0,1-1,0 1,0 0,0-1,0 1,0-1,0 0,0 1,1-1,-1 0,0 0,1-1,-1 1,2 0,10-6,1-1,-1 0,0-1,-1-1,1 0,-2-1,1 0,-1-1,3-3,17-12,-25 19,1-1,0 0,0 1,0 0,1 0,0 1,0 0,1 0,-1 1,1 1,0 0,0 0,0 0,0 2,2-1,-10 3,0 1,1-1,-1 0,0 1,0 0,0-1,-1 1,1 0,0 0,-1 0,1 0,-1 1,1-1,-1 0,0 1,0-1,0 1,0-1,-1 1,1-1,-1 1,1-1,-1 1,0-1,0 1,0 0,-1-1,1 1,0-1,-1 1,0-1,1 1,-1-1,0 1,0-1,-1 0,1 1,-1 0,-3 35,7-21</inkml:trace>
  <inkml:trace contextRef="#ctx0" brushRef="#br0" timeOffset="567.56">2746 15,'-233'220,"190"-158,42-61,0 1,0-1,0 0,0 0,1 1,-1-1,0 0,1 1,-1-1,1 0,0 1,-1-1,1 1,0-1,0 1,0-1,0 1,0-1,0 0,0 1,1-1,-1 1,0-1,1 1,-1-1,1 0,0 1,-1-1,1 0,0 0,0 0,0 1,0-1,0 0,0 0,0 0,0 0,0-1,1 1,-1 0,0 0,0-1,1 1,-1-1,0 1,1-1,-1 1,9-2,0 1,0-1,0-1,0 0,-1 0,1-1,-1 0,1-1,-1 0,0 0,-1-1,1 0,-1-1,0 0,0 0,-1-1,0 0,5-5,71-65,113-90,-195 166,40-22,-40 22,0 1,-1-1,1 1,0-1,0 1,0 0,-1-1,1 1,0 0,0 0,0 0,0 0,0-1,-1 1,1 0,0 0,0 1,0-1,0 0,0 0,0 0,-1 1,1-1,0 0,0 1,0-1,-1 0,1 1,0-1,-1 1,1-1,0 1,-1 0,1-1,0 1,-1 0,1-1,-1 1,0 0,1 0,-1-1,1 1,-1 0,0 0,0 0,1 0,-1 0,-16 99,4-54,-1 14,3 1,2-1,3 2,2-1,4 0,3 25,4-38,-2 0,-3 0,-1 1,-3-1,-1 1,-3-1,-4 8,7-46,-1 1,-1 0,0-1,-1 0,1 0,-2 0,0-1,0 0,0 0,-1 0,-1-1,1 0,-1 0,-1-1,1 0,-1 0,-1-1,1-1,-1 1,0-1,0-1,0 0,-9 2,16-5,-1-1,1 0,0 0,0 0,0-1,0 1,-1-1,1 1,0-1,0 0,0 0,0-1,0 1,1-1,-1 1,0-1,1 0,-1 0,1 0,-1 0,1 0,0-1,0 1,0-1,0 1,1-1,-1 0,1 0,-1 1,1-1,0 0,0 0,0-1,1 1,-1 0,-5-117,62-176,-53 270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1,'-2'1,"0"1,0-1,0 1,0 0,0 0,1-1,-1 1,1 0,-1 1,1-1,0 0,0 0,0 0,0 1,0-1,0 1,1-1,-1 0,1 1,0-1,-1 1,1-1,0 1,1-1,-1 3,0-1,-3 467,-7-237,10-208,10-26,20-35,-29 34,10-14,10-16,1 0,2 1,1 1,1 2,1 0,1 2,2 1,0 2,8-4,-36 24,1 0,-1 0,1 1,-1-1,1 1,0-1,0 1,0 0,0 0,0 0,0 0,0 0,0 1,0-1,0 1,0 0,0 0,0 0,0 0,0 1,1-1,-1 1,0 0,0 0,-1 0,1 0,0 1,0-1,0 1,-1-1,1 1,-1 0,1 0,-1 0,0 0,0 1,0-1,0 1,-1 8,0 1,-1-1,0 1,-1-1,0 0,-1 1,0-1,-1 0,0 0,0 0,-2 0,1-1,-1 1,-1-1,0-1,0 1,-1-1,0 0,-1 0,0-1,0 0,-1 0,-8 5,-10 9,-1-1,-1-1,-1-2,0-1,-1-1,-1-2,-1-1,-11 2,42-13,0-1,0 0,0 0,0 0,0 0,0-1,0 1,0 0,0-1,0 1,0-1,-1 0,1 0,0 0,0 0,0 0,-1 0,1-1,0 1,0-1,0 0,0 1,0-1,0 0,0 0,0 0,0 0,0-1,0 1,1 0,-1-1,1 1,-1-1,1 0,-1 1,1-1,-1-2,2-16,3-1</inkml:trace>
  <inkml:trace contextRef="#ctx0" brushRef="#br0" timeOffset="743.955">641 565,'18'83,"-17"-80,0-1,0 0,1 0,-1 0,0 0,1 0,-1 0,1-1,0 1,-1 0,1-1,0 1,0-1,0 0,0 1,0-1,0 0,0 0,1-1,-1 1,0 0,1-1,-1 1,0-1,1 0,-1 0,0 0,1 0,-1 0,1 0,-1-1,0 1,1-1,-1 1,10-6,0 1,-1-1,0-1,0 0,-1-1,0 0,0 0,-1-1,0 0,0-1,-1 0,0 0,-1-1,1-3,10-10,-17 23,-1 0,0 0,1 0,-1 0,1 0,-1 0,1 1,-1-1,1 0,0 0,-1 1,1-1,0 0,-1 1,1-1,0 0,0 1,0-1,0 1,0-1,0 1,-1 0,1 0,0-1,0 1,0 0,0 0,0 0,0 0,0 0,0 0,0 0,0 0,0 0,0 0,0 1,0-1,0 0,0 1,0-1,0 1,0-1,-1 1,1-1,0 1,0 0,0-1,-1 1,1 0,0 0,-1-1,1 1,-1 0,1 0,-1 0,1 0,19 58,-18-54,33 212,-24-109,-5 0,-6 74,0-151,0-16,-1 0,-1 1,0-1,-1 0,-1-1,0 1,-1 0,0-1,-1 0,-1-1,-1 2,5-9,-1 0,-1 0,1 0,-1 0,0-1,-1 0,1 0,-1 0,0 0,0-1,0 0,-1 0,1-1,-1 0,0 0,0-1,0 1,0-2,-1 1,1-1,0 0,-1 0,-4-1,7 0,1 0,-1-1,0 0,0 0,0 0,1 0,-1-1,0 1,1-1,0-1,-1 1,1 0,0-1,0 0,0 0,1 0,-1-1,1 1,-1-1,1 0,0 0,1 0,-1 0,1 0,0 0,0-1,0 0,0 1,1-1,0 0,0 1,0-1,0 0,1 0,0 0,0 0,1-4,6-18,2 0,0 0,2 1,1 1,1 0,1 0,2 2,0-1,1 2,1 1,1 0,1 1,1 1,1 1,4-2,95-68,-86 68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3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1 200,'23'-10,"0"0,1 2,0 0,1 2,0 0,0 2,0 1,0 1,11 0,161-24,-123 25,-75 1,1 0,-1 0,1 0,0 0,-1-1,1 1,0 0,0 0,-1 0,1-1,0 1,-1 0,1 0,0-1,0 1,0 0,-1-1,1 1,0 0,0-1,0 1,0 0,-1-1,1 1,0 0,0-1,0 1,0-1,0 1,0 0,0-1,0 1,0 0,0-1,0 1,1 0,-1-1,0 1,0 0,0-1,0 1,0 0,1-1,-1 1,0 0,0-1,1 1,-1 0,0 0,0-1,1 1,-1 0,0 0,1 0,-1-1,0 1,1 0,-1 0,1 0,-38-18,34 16,-140-68,139 65,6 3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655 0,'-86'78,"3"3,-44 59,68-58,49-65,-1 0,-1-1,0 0,-1-1,-1 0,0-1,-15 10,25-21,0 0,0-1,0 0,-1 0,1 0,0 0,-1-1,0 0,1 0,-1 0,0 0,1-1,-1 0,0 0,0 0,0 0,1-1,-1 0,0 0,1 0,-1-1,1 1,-1-1,1 0,0 0,0-1,0 1,0-1,0 0,0 0,1 0,-1-1,1 1,0-1,0 0,0 0,1 0,-1 0,1 0,0 0,0-1,1 1,-2-4,0-2,0-1,1 1,0-1,0 1,1-1,0 0,1 1,0-1,1 0,0 1,1-1,0 0,1 1,0 0,0 0,1 0,4-7,-5 14,0-1,0 1,0 0,0 0,1 0,-1 1,1-1,0 1,0 0,0 0,0 0,0 0,0 1,1 0,-1 0,0 0,1 0,-1 1,1 0,-1-1,0 2,1-1,-1 0,1 1,-1 0,0 0,2 1,114 45,107 68,-87-79,-116-34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0 220,'162'-17,"0"7,5 7,-124-2,-42 5,-1-1,0 0,0 0,0 0,0 0,0 0,0 0,0 0,0 0,-1 0,1 0,0 0,0 0,-1 1,1-1,-1 0,1 0,-1 0,1 0,-1 1,1-1,-1 0,0 1,1-1,-1 0,0 1,0-1,1 1,-1-1,0 1,0-1,0 1,0 0,1-1,-1 1,0 0,-1 0,0-2,-7-2,0-2,1 1,-1-1,1 0,1-1,-1 0,1 0,0-1,1 1,0-2,0 1,1 0,0-1,0 0,1-1,-3-7,2-7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3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1 424,'38'-5,"28"-1,6 0,-3 1,-9 2,-10 1,-9 5,-6 3,-5 0,-2-1,-1-1,-5-2</inkml:trace>
  <inkml:trace contextRef="#ctx0" brushRef="#br0" timeOffset="231.255">114 594,'14'9,"29"-1,17-2,3-2,0-2,-6-6,-2-2,-7-1,-6 2,-5-4,-10 0</inkml:trace>
  <inkml:trace contextRef="#ctx0" brushRef="#br0" timeOffset="582.112">1215 142,'0'34,"0"25,4 7,3-2,-1-8,3-8,1-7,-1-7,-3-3,-2-13,-2-9</inkml:trace>
  <inkml:trace contextRef="#ctx0" brushRef="#br0" timeOffset="835.401">904 29,'225'-19,"214"10,-354 19,-83-9,0-1,-1 1,1-1,0 1,0 0,0 0,0-1,-1 1,1 0,-1 1,1-1,-1 0,1 0,-1 1,1-1,-1 1,0-1,0 1,0-1,0 1,0 0,0 0,0-1,-1 1,1 0,-1 0,1 0,-1 0,1 0,-1 0,0 0,0 0,0 0,0 0,-1 0,1-1,0 1,-1 0,0 0,1 0,-1 0,-8 18,-3-1</inkml:trace>
  <inkml:trace contextRef="#ctx0" brushRef="#br0" timeOffset="1082.68">904 650,'38'-5,"37"-6,11-1,-1 1,-8 2,-10 4,-10 1,-5-2,-7-1,-2 1,-3 2,-8 1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0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716 59,'-131'17,"1"7,-95 30,82-11,142-43,0-1,0 1,1 0,-1 0,0 0,0 0,1 0,-1 0,0 0,0 0,1 0,-1 0,0 0,0 0,1 1,-1-1,0 0,0 0,1 1,-1-1,0 1,1-1,-1 0,1 1,-1-1,0 1,1 0,-1-1,1 1,0-1,-1 1,1 0,-1-1,1 1,0 0,-1-1,1 1,0 0,0 0,0-1,0 1,0 0,-1 0,1 0,1-1,-1 1,0 0,0 0,0-1,0 1,0 0,1 0,-1-1,0 1,1 0,-1-1,0 1,1 0,-1-1,1 1,-1-1,1 1,-1-1,1 1,0-1,-1 1,1 0,14 5,-1-1,1 0,0-1,0 0,0-1,1-1,-1 0,1-2,-1 1,1-2,7-1,45 2,118 25,-105-1,-79-24,-1 1,1 0,0 0,-1 0,1 0,-1 0,1 0,-1 0,1 1,-1-1,0 1,0-1,0 0,0 1,0 0,0-1,0 1,0 0,-1-1,1 1,-1 0,1 0,-1 0,0-1,1 1,-1 0,0 0,0 0,0 0,-1-1,1 1,0 0,-1 0,1 0,-1-1,0 1,1 0,-1-1,0 1,0 0,0-1,-1 1,-6 9,-1-1,0 0,-1-1,0 0,-1-1,0 0,0 0,-1-1,1-1,-1 0,-1 0,-29 16,-242 137,255-141,13-8,-1 1,1 0,1 1,0 1,1 0,-13 14,26-26,0 0,0 0,0 0,1 0,-1 0,0 0,0 0,1 1,-1-1,0 0,1 0,-1 0,1 1,-1-1,1 0,0 0,0 1,0-1,0 0,-1 1,2-1,-1 0,0 1,0-1,0 0,1 1,-1-1,0 0,1 1,-1-1,1 0,0 0,-1 0,1 0,0 0,0 0,0 0,0 0,0 0,0 0,0 0,0 0,0 0,0-1,0 1,0-1,1 1,-1-1,0 1,0-1,1 1,-1-1,0 0,1 0,-1 0,1 0,232 1,51-31,-261 29</inkml:trace>
  <inkml:trace contextRef="#ctx0" brushRef="#br0" timeOffset="799.756">1167 144,'-403'603,"394"-590,8-10,20-23,394-420,-279 260,-133 181,-1-1,0 1,0-1,0 0,0 1,1-1,-1 0,0 1,0-1,1 0,-1 1,0-1,0 0,1 0,-1 1,0-1,1 0,-1 0,1 0,-1 1,0-1,1 0,-1 0,1 0,-1 0,0 0,1 0,-1 0,1 0,-1 0,0 0,1 0,-1 0,1 0,-1 0,0 0,1 0,-1 0,1-1,-1 1,0 0,1 0,-1 0,0-1,1 1,-1 0,0-1,0 1,1 0,-1 0,0-1,0 1,1 0,-1-1,0 1,0-1,0 1,0 0,1-1,-1 1,0-1,0 1,0 0,0-1,0 1,1 37,-1-31,-1 52,-1-27,1 1,1-1,2 0,1 0,2 0,1 0,5 13,-2-18,35 65,-42-90,0-1,1 0,-1 0,1 0,-1 0,1 0,-1 0,0-1,1 1,-1-1,0 0,1 1,-1-1,0 0,0-1,0 1,0 0,0 0,0-1,0 0,0 1,0-1,-1 0,1 0,-1 1,1-1,-1 0,0-1,0 1,0 0,0 0,0 0,0-1,-1 1,1 0,-1-1,1-1,1-1,106-206,66-108,-161 304,-7 22,-57 261,48-237,1 0,2 1,1-1,2 1,1-1,1 0,2 0,6 17,12 48,-23-84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8:10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7673.437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10687.077">593 2597,'12'-14,"-1"-1,0 0,-1-1,0 0,-1-1,-1 0,-1 0,5-18,12-23,59-175,9 20,33-7,-64 85,28 26,-39 47,-36 51</inkml:trace>
  <inkml:trace contextRef="#ctx0" brushRef="#br0" timeOffset="13436.918">1044 1440,'-74'18,"-305"88,275-76,71-23,56-30,-4 13</inkml:trace>
  <inkml:trace contextRef="#ctx0" brushRef="#br0" timeOffset="13777.478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14076.562">706 1807,'-432'106,"269"-33,102-43,70-17,6-9</inkml:trace>
  <inkml:trace contextRef="#ctx0" brushRef="#br0" timeOffset="14342.498">706 2033,'-39'5,"-41"6,-11 1,4-1,7 3,14-2,11-3,12-3,13 3,6 0,3-3,9-1,8 3,8 0,9-1,7-2,-1-2</inkml:trace>
  <inkml:trace contextRef="#ctx0" brushRef="#br0" timeOffset="14593">593 2343,'-44'10,"-27"8,-13 0,4-2,11-4,12 0,11-1,8-2,6-4,4-2,7 3,11 1,8-1</inkml:trace>
  <inkml:trace contextRef="#ctx0" brushRef="#br0" timeOffset="14841.867">536 2513,'-43'14,"-29"15,-7 7,6 2,10-6,15-7</inkml:trace>
  <inkml:trace contextRef="#ctx0" brushRef="#br0" timeOffset="22843.776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24494.32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29329.928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37462.836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37833.484">1580 4235,'-4'4,"-3"8,-4 0,0 4,-3 3,-5 4,2 2,-1-2,2-1,-1 0,3 2,-2-3,3-1,3 2,3-4</inkml:trace>
  <inkml:trace contextRef="#ctx0" brushRef="#br0" timeOffset="56573.722">1411 4770</inkml:trace>
  <inkml:trace contextRef="#ctx0" brushRef="#br0" timeOffset="57719.526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59358.47">1693 3726,'2'-13,"1"0,0 0,1 0,1 0,-1 1,2 0,0 0,0 0,6-6,-7 9,116-197,-21 75,-59 78,-30 39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7:45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1130,'19'-22,"0"-1,-2-1,-1-1,-1 0,10-22,9-15,217-406,-131 237,-99 196,-20 35,-1-1,0 1,0-1,0 1,1-1,-1 1,0-1,0 1,1-1,-1 1,0-1,1 1,-1 0,1-1,-1 1,0 0,1-1,-1 1,1 0,-1-1,1 1,-1 0,1 0,-1 0,1 0,-1-1,1 1,-1 0,1 0,0 0,-1 0,1 0,-1 0,1 0,-1 1,1-1,-1 0,1 0,-1 0,1 0,-1 1,1-1,-1 0,1 0,-1 1,1-1,-1 0,0 1,1-1,-1 1,0-1,1 0,-1 1,0-1,1 1,-1-1,0 1,0-1,1 1,-1-1,0 1,0-1,0 1,0 0,0-1,9 137,5-79,1-1,3-1,3-1,2 0,3 0,59 153,-58-136,-27-73,0 1,0-1,0 1,-1 0,1-1,0 1,0-1,0 1,-1 0,1-1,0 1,-1 0,1-1,0 1,-1 0,1 0,0-1,-1 1,1 0,0 0,-1 0,1 0,-1-1,1 1,0 0,-1 0,1 0,-1 0,1 0,-1 0,1 0,0 0,-1 0,1 0,-1 0,1 0,0 1,-1-1,1 0,-1 0,1 0,0 0,-1 1,1-1,0 0,-1 0,1 1,0-1,-1 0,1 1,0-1,0 0,-1 1,1-1,0 0,0 1,0-1,-1 1,1-1,0 0,0 1,0-1,0 1,0-1,0 1,-39-29,36 26,-96-76,59 44,-1 1,-2 2,-1 1,-1 3,-1 2,-1 2,-2 2,-2 1,42 17,-161-30,168 33,-1 0,1 0,-1 1,1-1,0 0,-1 1,1-1,0 1,0 0,-1 0,1 0,0 0,0 0,0 0,0 1,0-1,0 1,1-1,-1 1,0 0,1-1,-1 1,1 0,0 0,0 0,-1 2,-5 13</inkml:trace>
  <inkml:trace contextRef="#ctx0" brushRef="#br0" timeOffset="528.571">1073 1074,'135'-253,"-74"81,-66 186,0 0,0 1,2-1,0 1,0 0,1 0,1 0,1 0,0 0,1 0,0 0,1 0,1 0,1 0,0-1,3 7,-5-16,1 0,-1 0,1 0,1 0,-1 0,1-1,-1 1,1-1,0 0,1 0,-1-1,1 1,0-1,0 0,0 0,0-1,0 1,0-1,1 0,-1-1,1 1,0-1,-1 0,1-1,0 1,-1-1,1 0,0-1,0 1,-1-1,1 0,0-1,-1 1,1-1,-1 0,0 0,0-1,1 0,-2 0,1 0,1-1,5-6,0 1,-2-2,1 1,-1-1,0-1,-1 0,-1 0,0 0,-1-1,0 0,0 0,-2-1,1-3,28-99,-31 94</inkml:trace>
  <inkml:trace contextRef="#ctx0" brushRef="#br0" timeOffset="847.444">1864 622,'-26'46,"2"1,3 1,1 2,3 0,-2 15,17-62,1-1,0 0,-1 1,1-1,0 1,1-1,-1 1,0-1,1 1,-1 0,1-1,0 1,0 0,0 0,0-1,1 1,-1 0,1-1,-1 1,1-1,0 1,0-1,0 1,1-1,-1 1,0-1,1 0,-1 0,1 0,0 0,0 0,0 0,0 0,0-1,0 1,1-1,-1 1,0-1,1 0,-1 0,1 0,1 1,2-3,0 0,0 0,-1-1,1 0,0 1,-1-2,1 1,-1-1,0 0,0 0,0 0,0-1,0 0,-1 0,0 0,0 0,0-1,0 1,0-1,-1 0,0 0,0 0,-1-1,1 1,3-10,0 1,0-1,-2 0,0 0,0 0,-1 0,-1-1,0-11,-2 16,1 6,1-1,-1 0,0 0,-1 0,1 0,-1 0,-1 0,1 0,-1 0,0 1,0-1,0 0,-1 0,0 1,0-1,-1 1,0-1,1 1,-2 0,1 0,-1 1,1-1,-1 1,0-1,-1 1,1 0,-1 1,0-1,-3-1,-12 1</inkml:trace>
  <inkml:trace contextRef="#ctx0" brushRef="#br0" timeOffset="1199.029">2174 114,'-10'38,"1"1,2 1,1-1,3 1,1 0,2 0,2-1,1 1,2 0,2-1,10 34,-5-36,-1-8,-2 1,-1 0,-1 0,-2 0,0 1,-3-1,0 1,-2 5,-12-2,6-28</inkml:trace>
  <inkml:trace contextRef="#ctx0" brushRef="#br0" timeOffset="1453.112">1864 566,'43'-5,"33"-6,14-6,-4-6,-12-2,-8 2,-12 0,-9 0,-8-2,-10 4</inkml:trace>
  <inkml:trace contextRef="#ctx0" brushRef="#br0" timeOffset="2247.494">2596 1,'-47'144,"5"3,1 28,35-142,1 0,2 0,1 0,1 0,4 24,-3-53,1 1,-1-1,1 0,0 1,0-1,1 0,-1 0,1 1,0-1,0-1,1 1,-1 0,1 0,0-1,-1 1,2-1,-1 0,0 0,1 0,-1-1,1 1,0-1,0 0,0 0,0 0,0 0,0-1,0 1,1-1,-1 0,1-1,-1 1,0-1,1 0,-1 0,1 0,-1-1,1 1,-1-1,0 0,1 0,-1-1,1 0,171-126,-175 127,0 0,0 0,0 0,0 1,0-1,0 0,0 1,0-1,1 1,-1-1,0 1,0-1,0 1,1 0,-1 0,0-1,0 1,1 0,-1 0,0 0,1 1,-1-1,0 0,0 0,1 1,-1-1,0 0,0 1,0 0,0-1,1 1,-1 0,0-1,0 1,0 0,0 0,-1 0,1 0,0 0,0 0,0 0,-1 0,1 0,-1 0,1 0,-1 1,1-1,-1 1,7 70,-6-52,-2-16,1 0,0 0,1 0,-1 0,1 0,0 0,0-1,0 1,0 0,0-1,1 1,0-1,0 1,0-1,0 0,0 1,1-1,-1-1,1 1,0 0,0-1,0 1,0-1,0 0,0 0,1 0,-1 0,1-1,0 1,-1-1,1 0,0 0,0 0,0-1,-1 1,1-1,0 0,0 0,0 0,0-1,0 1,6-2,0 0,0 0,0-1,-1-1,1 1,-1-2,1 1,-2-1,1 0,0-1,-1 0,0-1,0 1,-1-2,0 1,0-1,-1 0,0 0,0-1,-1 1,0-1,-1-1,1 1,-2 0,0-1,0 0,0 0,-1 0,-1 0,0 0,0-6,-1 13,-1 1,1-1,-1 0,0 1,0-1,0 1,0-1,0 1,-1 0,1-1,0 1,-1 0,0 0,0 0,0 0,1 1,-2-1,1 0,0 1,0-1,0 1,-1 0,1 0,-1 0,1 0,-1 0,1 0,-1 1,0-1,1 1,-1 0,1-1,-1 1,0 1,1-1,-1 0,0 1,1-1,-1 1,1 0,-1 0,1 0,-1 0,1 0,-1 0,1 1,0-1,0 1,0 0,0-1,0 1,0 0,1 0,-2 1,-9 8,-1 0,1 1,1 1,0 0,1 0,0 1,1 0,1 1,0 0,1 0,1 0,0 1,0 5,5-17,1 1,-1-1,1 1,0-1,1 0,-1 1,1-1,0 1,0-1,0 0,1 0,-1 1,1-1,0 0,0 0,0-1,1 1,0 0,-1-1,1 0,0 1,1-1,-1 0,1-1,-1 1,1-1,0 1,0-1,0 0,0 0,0-1,0 1,0-1,1 0,-1 0,1-1,-1 1,0-1,1 0,-1 0,1 0,-1-1,1 0,8 2,1-2,-1 0,0 0,0-1,0-1,-1 0,1-1,-1 0,1-1,-1 0,-1-1,1 0,-1-1,0 0,8-8,-1 2,6-5,-1 0,0-1,-2-1,0-1,-1-1,5-9,-18 21,54-104,-61 112,0 1,0-1,0 1,0 0,-1-1,1 1,-1-1,1 1,0 0,-1-1,0 1,1 0,-1 0,0-1,0 1,0 0,0 0,0 0,0 0,0 0,0 0,0 0,0 1,-1-1,1 0,0 0,0 1,-1-1,1 1,0 0,-1-1,1 1,-1 0,1 0,-1-1,1 1,0 0,-1 1,1-1,-1 0,1 0,-1 1,1-1,0 0,-1 1,1 0,0-1,0 1,-1 0,1-1,0 1,0 0,0 0,0 0,0 0,0 0,0 0,0 1,0-1,1 0,-1 0,0 1,1-1,-1 0,1 1,-1 0,-1 0,0 1,1-1,-1 1,0 0,1 0,0 0,0 0,0 0,0 0,0 0,1 0,-1 0,1 0,0 1,0-1,0 0,0 0,0 0,1 0,0 1,-1-1,1 0,0 0,1 0,-1 0,0-1,1 1,0 0,-1 0,1-1,0 1,0-1,1 0,-1 0,0 1,1-2,0 1,-1 0,1 0,0-1,0 1,5 4,-1 1,-1 0,1 1,-1 0,0 0,-1 0,0 0,0 1,-1 0,0 0,-1 0,0 0,0 1,-1-1,0 1,-1 0,0 0,0-1,-1 1,-1 7,0 11,0-23,0-1,0 0,0 1,1-1,0 1,-1-1,2 1,-1-1,0 0,1 1,0-1,0 1,0-1,1 0,-1 0,1 0,0 0,0 0,1 0,-1 0,1-1,0 1,0-1,0 0,3 3,11 0</inkml:trace>
  <inkml:trace contextRef="#ctx0" brushRef="#br0" timeOffset="3267.454">4263 791,'28'-11,"-1"-2,0-1,-1-2,0 0,-1-1,-1-2,-1 0,-1-2,8-9,-25 26,0-1,0 0,0-1,-1 1,0-1,0 0,0 0,-1 0,0-1,0 1,0-1,-1 0,0 1,0-1,-1 0,0 0,0 0,-1 0,0-1,0 1,-3 4,0-1,0 1,-1 0,1 0,-1 0,0 1,0-1,0 1,0 0,-1 0,1 1,0-1,-1 1,1 0,-1 0,1 0,-1 1,0-1,1 1,-1 0,0 1,1-1,-1 1,1 0,-1 0,1 0,-1 1,1-1,0 1,0 0,0 0,0 1,-1 0,-10 8,0 0,0 1,1 1,0 1,1 0,1 0,1 1,0 1,0 0,2 0,0 1,1 1,0-1,2 1,0 0,1 1,1-1,0 1,2 3,-1-12,0 0,1 0,1 1,0-1,0 0,1 1,0-1,1 0,0 1,0-1,1 0,1 0,0 0,0 0,1 0,0-1,1 1,0-1,0 0,1-1,0 1,1-1,0 0,0-1,6 5,-8-7,1-1,0-1,0 1,0-1,0 0,0 0,1-1,0 0,-1 0,1 0,0-1,0 0,-1-1,1 1,0-1,0 0,0-1,0 0,0 0,-1 0,1-1,0 0,-1-1,1 1,-1-1,0 0,0-1,4-2,125-85,106-92,-214 165</inkml:trace>
  <inkml:trace contextRef="#ctx0" brushRef="#br0" timeOffset="3518.949">5194 594,'-24'38,"-23"33,-7 12,5-1,6-12,10-11,11-12,5-9,4-6,5-3,4-8</inkml:trace>
  <inkml:trace contextRef="#ctx0" brushRef="#br0" timeOffset="3796.625">4911 594,'14'24,"15"27,7 5,2-2,0-6,-3-11,-1-6,-3-10,-1-7,-1-7,-1-4,0-2,-5-3</inkml:trace>
  <inkml:trace contextRef="#ctx0" brushRef="#br0" timeOffset="4047.505">5758 650,'-34'18,"1"0,1 2,1 2,1 0,0 2,2 2,-20 23,38-41,1 1,0 0,0 1,1 0,0 0,1 1,0 0,0 0,1 1,1-1,0 1,1 1,0-1,1 0,0 1,1 0,0 1,3-10,-1-1,0 0,1 1,0-1,0 0,0 1,0-1,0 0,1 0,0 0,-1 0,1 0,0 0,0 0,1-1,-1 1,0-1,1 0,0 1,-1-1,1 0,0-1,0 1,0 0,0-1,1 0,-1 0,0 0,0 0,1 0,-1 0,1-1,2 0,1 1,0-1,0 0,1 0,-1-1,0 0,0 0,0-1,-1 1,1-2,0 1,-1-1,1 0,-1 0,0-1,0 0,1 0,118-128,23-97,-126 199,-22 30,0-1,1 1,-1-1,0 1,1-1,-1 1,0 0,1-1,-1 1,1 0,-1-1,1 1,-1 0,1-1,-1 1,1 0,-1 0,1 0,-1-1,1 1,-1 0,1 0,-1 0,1 0,-1 0,1 0,0 0,-1 0,1 0,-1 0,1 0,-1 1,1-1,-1 0,1 0,-1 0,1 1,-1-1,1 0,-1 1,1-1,-1 0,1 1,-1-1,0 1,1-1,-1 1,0-1,1 1,-1-1,0 1,0-1,0 1,1-1,-1 1,0-1,0 1,0-1,0 1,6 43,-6-19</inkml:trace>
  <inkml:trace contextRef="#ctx0" brushRef="#br0" timeOffset="4481.468">6096 1074,'11'-71,"3"0,3 1,4 0,3 0,-3 25,-13 64,-21 118,12-136,0 0,0 0,0 0,1 1,-1-1,0 0,0 0,1 1,-1-1,0 1,1-1,0 0,-1 1,1-1,0 1,0-1,-1 1,1-1,0 1,1-1,-1 1,0-1,0 1,1-1,-1 1,1-1,-1 0,1 1,-1-1,1 0,0 1,0-1,0 0,0 0,0 0,0 1,0-1,0 0,0-1,0 1,1 0,-1 0,0 0,0-1,1 1,-1-1,1 1,-1-1,1 1,-1-1,1 0,-1 0,1 0,-1 0,1 0,-1 0,1 0,-1 0,0 0,1-1,-1 1,1-1,0 1,14-10,0-1,0 0,-1 0,0-2,-1 0,-1-1,0 0,9-13,49-49,-68 73,49-34,-51 36,0 1,1-1,-1 1,0 0,0-1,1 1,-1 0,0 0,0 0,1 0,-1 0,0 0,1 0,-1 0,0 0,0 1,1-1,-1 0,0 1,0-1,0 1,0 0,0-1,1 1,-1 0,0 0,0 0,-1-1,1 1,0 0,0 0,0 0,-1 0,1 1,0-1,-1 0,1 0,-1 0,1 1,-1-1,0 0,0 0,1 1,-1-1,0 1,15 158,3-93,-10-51</inkml:trace>
  <inkml:trace contextRef="#ctx0" brushRef="#br0" timeOffset="5249.516">6717 848,'0'397,"-11"-336,-3-90,11-4,1 0,1 1,2-1,2 0,0 1,3-1,0 1,2 1,2-1,0 1,2 1,2 0,0 1,2 0,11-13,-4 7,3 1,0 1,2 1,2 1,1 2,1 1,34-23,-64 49,1-1,-1 1,1 0,-1 0,1 0,-1 0,1 0,0 0,0 1,0 0,0-1,0 1,1 0,-1 1,0-1,0 0,1 1,-1 0,0 0,0 0,1 0,-1 0,0 1,1-1,-1 1,0 0,0 0,0 0,0 1,0-1,0 1,0-1,0 1,-1 0,1 0,-1 0,2 2,0 7,-2 1,1-1,-2 1,1 0,-1-1,-1 1,0 0,-1 0,0-1,-1 1,0-1,-1 1,-1-1,1 0,-2 2,-4 10,0-1,-1 0,-1-1,-1 0,-1-1,0-1,-2 0,0 0,-1-1,-1-2,-1 1,0-2,-6 3,19-15,0 0,-1 0,1-1,0 0,-1 0,1 0,-1-1,0 0,1 0,-1 0,0-1,0 1,0-2,1 1,-1 0,-2-2,-16-4</inkml:trace>
  <inkml:trace contextRef="#ctx0" brushRef="#br0" timeOffset="5514.553">7451 227,'-14'38,"-6"33,2 13,4-3,3-11,5-6,2-11,3-9,1-7,0-5,1-3,0-2,4-5,2-2,-1-9,-1-7</inkml:trace>
  <inkml:trace contextRef="#ctx0" brushRef="#br0" timeOffset="5838.942">7507 791,'21'2,"1"-1,-1-1,0-1,0 0,0-2,0-1,-1 0,1-2,-1 0,0-1,0-1,-1-1,0-1,11-8,-25 15,0-1,0 0,-1 0,0 0,1-1,-1 0,-1 1,1-1,-1-1,0 1,0 0,0-1,-1 0,0 1,0-1,0 0,-1 0,0 0,0 0,-1 0,1 0,-1-1,0 1,-1 0,0 0,0 0,0 0,-1 0,0 0,0 1,0-2,0 4,0 1,0-1,0 0,0 1,0 0,0 0,-1-1,1 1,-1 1,1-1,-1 0,0 1,0-1,0 1,0 0,0 0,0 0,0 0,0 0,0 1,0 0,-1-1,1 1,0 0,0 1,0-1,-1 0,1 1,-1 0,-90 29,64-15,0 1,1 2,0 1,2 1,0 1,2 2,0 0,2 2,-3 5,19-24,1 1,0 0,1 0,0 0,0 1,0 0,1 0,0 0,1 0,0 1,0 0,0-1,1 1,1 0,0 0,0 0,0 0,1 0,1 0,-1 0,2 0,-1 0,1 0,0 0,1 0,2 5,81 38,-67-44</inkml:trace>
  <inkml:trace contextRef="#ctx0" brushRef="#br0" timeOffset="6536.038">5899 707,'-5'5,"-1"11,0 7,1 5,2 3,0 0,7 1,7-2,6-5,0-2,-2-5</inkml:trace>
  <inkml:trace contextRef="#ctx0" brushRef="#br0" timeOffset="15469.208">0 1469,'202'-62,"-149"47,-23 5,1 2,0 1,0 1,0 2,16 0,174-21,172 24,-163-28,137 29,-169-27,-182 26,27-1,0 2,1 2,-1 1,22 6,-17 0,1-3,-1-2,1-2,0-2,21-4,164-23,48 15,-73-3,207 12,-210 5,88-3,-57-27,394 28,690 0,-1004-27,220 25,-220-26,184 28,-344-25,-145 23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0,'5'5,"6"6,2 2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3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29,'24'5,"32"-3,11-3,4 0,-5 0,-10-1,-4-3,-6-2,-6 0,-5 2,-4 2,-3 1,-5 0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0 254,'28'0,"-1"-2,0-1,-1-1,1-1,-1-2,0 0,0-2,-1-1,0 0,-1-2,0-1,14-11,-29 17,0 1,0-1,-1-1,0 1,-1-2,0 1,0-1,0 0,-1 0,-1 0,0-1,0 0,-1 0,0-1,1-4,-20 39,-2 52,4 1,4 0,-1 73,-4 42,8-125,-3 0,-3 0,-2-2,-21 55,21-87,0-1,-2-1,-2 0,-1-1,-12 14,24-36,0 0,0 0,-1-1,0-1,-1 1,1-1,-1 0,-1-1,1 0,-1-1,9-3,-1-1,0 1,1-1,-1 1,0-1,0 0,0 0,1 0,-1 0,0 0,0 0,1-1,-1 1,0-1,0 1,1-1,-1 1,1-1,-1 0,0 0,1 0,-1 0,1 0,0 0,-1 0,1-1,0 1,0 0,0-1,0 1,0-1,0 1,0-1,0 1,1-1,-1 0,0 1,1-1,-1-1,-11-70,13 53,0-1,2 1,0 0,2 0,0 0,1 1,1 0,1 0,0 0,2 1,0 1,7-10,162-187,-135 168,-38 39,0 0,1 0,-1 1,1 0,0 0,1 1,-1 0,1 1,0-1,0 1,7-1,6-1</inkml:trace>
  <inkml:trace contextRef="#ctx0" brushRef="#br0" timeOffset="298.123">847 537,'-16'4,"-1"1,1 0,0 1,0 1,0 1,1 0,0 1,1 0,0 1,0 1,1 0,1 1,-7 8,16-18,0 1,1-1,-1 1,1 0,-1-1,1 1,0 0,0 0,1 1,-1-1,0 0,1 0,0 1,0-1,0 1,0-1,1 1,-1 0,1-1,0 1,0-1,0 1,1 0,-1-1,1 1,0-1,0 1,0-1,0 1,0-1,1 0,0 0,0 0,0 0,0 0,0 0,0 0,1 0,-1-1,1 1,0-1,0 0,1 1,3 0,0 1,0-1,1-1,-1 1,1-1,0-1,-1 1,1-1,0 0,0-1,0 0,0 0,-1-1,1 0,0-1,0 1,-1-1,1-1,-1 1,1-1,4-3,140-96,-143 95,0 0,0-1,0-1,-1 1,-1-1,1 0,-1-1,-1 0,0 0,0-1,-1 1,-1-1,1 0,-2 0,1-1,-2 1,0-1,0-2,-2 12,0 0,0 0,0 0,0-1,0 1,-1 0,1 0,-1 0,0 0,0 0,0 0,0 0,0 0,0 0,0 0,-1 0,1 1,0-1,-1 0,0 1,1-1,-1 1,0 0,0 0,0 0,0 0,0 0,0 0,0 0,0 0,0 1,0-1,0 1,0 0,-1-1,1 1,0 0,0 0,0 0,-1 1,1-1,0 1,0-1,0 1,-2 0,-14 5</inkml:trace>
  <inkml:trace contextRef="#ctx0" brushRef="#br0" timeOffset="565.299">1242 791,'-5'0,"-1"-10,0-7,1-7,2-3,1-2,5-1,3 0,5 5,1 2,2 0,5 4,3 0,-2 4</inkml:trace>
  <inkml:trace contextRef="#ctx0" brushRef="#br0" timeOffset="1078.995">1496 452,'-6'6,"0"2,1-1,0 1,0-1,1 1,-1 0,2 1,-1-1,1 1,1 0,0 0,0 0,1 0,-1 7,1-12,1 1,0-1,0 1,0-1,1 1,0-1,0 0,0 1,0-1,0 0,1 1,0-1,0 0,0 0,0-1,1 1,-1 0,1-1,0 1,0-1,1 0,-1 0,0 0,1 0,0-1,0 0,0 0,0 0,0 0,3 1,1-3,0 0,0-1,0 0,0 0,1 0,-1-1,-1-1,1 1,0-1,-1-1,1 1,-1-1,0-1,0 1,0-1,-1 0,0-1,0 1,0-1,-1 0,0-1,0 0,0 1,2-7,11-7,37-28,-53 49,0 0,-1 0,1 1,0-1,-1 1,1-1,-1 1,0 0,0-1,1 1,-1 0,0 0,0 0,-1 0,1 0,0 0,-1 0,1 0,-1 0,0 0,1 1,-1-1,0 0,0 0,-1 0,1 0,0 1,0 7,0-6,0 1,0-1,1 0,-1 1,1-1,0 0,0 0,0 0,1 0,-1 0,1 0,0 0,0 0,1 0,-1-1,1 1,0-1,-1 0,1 0,1 0,-1 0,0 0,1-1,0 1,-1-1,1 0,0 0,0-1,0 1,0-1,0 0,1 0,-1 0,0-1,0 1,1-1,-1 0,0 0,1 0,-1-1,0 0,0 0,5-1,6-9,1-1,-2 0,0-1,0-1,-1 0,-1 0,0-2,-1 1,-1-2,3-6,28-42,-30 48</inkml:trace>
  <inkml:trace contextRef="#ctx0" brushRef="#br0" timeOffset="1727.835">2484 424,'-18'-1,"0"1,1 0,-1 1,0 1,1 1,-1 1,1 0,0 1,0 1,1 0,0 1,0 1,0 1,1 0,-4 4,17-10,0 0,-1 0,2 0,-1 1,0-1,0 0,1 1,0-1,0 1,0 0,0-1,0 1,1 0,0-1,0 1,0 0,0 0,0-1,1 1,-1 0,1-1,0 1,0-1,1 1,-1-1,1 1,0-1,-1 0,1 0,1 0,-1 0,0 0,1 0,0 0,-1-1,1 0,0 1,0-1,1 0,-1 0,0-1,1 1,-1-1,1 1,-1-1,1 0,-1-1,1 1,0-1,0 1,-1-1,4 0,6 0,0 0,1-1,-1 0,1-1,-1-1,0 0,0-1,0 0,-1-1,1 0,-1-1,0 0,-1-1,0-1,0 0,0 0,-1-1,0 0,7-10,-9 11,-3 2,0 1,0 0,0 0,1 0,0 0,0 1,0 0,0 0,1 1,-1-1,1 2,6-3,24 31,-22-8,-11-16,0 0,-1 1,1-1,0 0,0-1,1 1,-1-1,0 0,0 0,1 0,-1 0,1-1,-1 0,0 0,1 0,-1 0,1-1,-1 0,0 0,0 0,1 0,-1-1,0 1,0-1,0 0,0-1,-1 1,1 0,-1-1,3-2,8-6,-2 0,0 0,0-1,-1-1,0 0,-1-1,4-8,-12 21,0-1,-1 1,1-1,-1 1,1-1,-1 0,0 1,1-1,-1 0,0 0,0 0,-1 0,1 0,0 0,-1 0,1 0,-1 0,1 0,-1-1,0 1,0 0,0 0,0 0,0 0,-1 0,1-1,-1 1,1 0,-1 0,0 0,0 0,0 0,0 1,0-1,0 0,-1 0,1 1,0-1,-1 0,1 1,-1 0,0-1,1 1,-1 0,0 0,0 0,0 0,0 0,0 0,-1 0,0 1,0-1,1 1,-1 0,0 0,1 0,-1 0,0 0,0 0,1 1,-1 0,0-1,1 1,-1 0,1 0,-1 0,1 1,0-1,-1 1,1-1,0 1,0 0,0-1,0 1,0 0,1 1,-1-1,0 0,1 0,0 1,-1-1,1 1,0-1,0 1,1-1,-1 1,0 0,1-1,0 1,-1 0,1-1,0 1,0 0,1 0,-1-1,1 1,-1 0,1-1,0 1,0-1,0 1,0-1,0 1,1-1,-1 0,1 1,96 82,-47-48,46 55,-90-87</inkml:trace>
  <inkml:trace contextRef="#ctx0" brushRef="#br0" timeOffset="2178.892">3331 367,'-7'7,"-9"7,0 1,1 1,0 0,2 1,0 1,0 0,2 1,0 0,2 0,-4 11,12-28,1 0,0-1,-1 1,1 0,0 0,0 0,0-1,0 1,0 0,0 0,1-1,-1 1,0 0,1 0,0-1,-1 1,1 0,0-1,0 1,0-1,0 1,0-1,0 1,0-1,1 0,-1 0,0 1,1-1,-1 0,1 0,-1 0,1-1,0 1,-1 0,1 0,0-1,-1 1,1-1,0 0,0 0,-1 1,1-1,0 0,0 0,83-6,-59-3,0-1,-1-2,0 0,-1-1,0-2,-1 0,-1-2,0 0,-2-2,0 0,-1-1,-1-1,-1-1,0 0,-2-1,7-14,-15 25,1 0,-2 0,1-1,-2 0,0 0,0 0,-1 0,-1-1,0 1,-1-1,0-9,-2 17,1-1,-2 1,1 0,-1 0,0 0,0-1,-1 1,1 0,-1 0,-1 1,1-1,-1 0,0 1,0 0,-1-1,0 1,0 1,0-1,0 0,-1 1,1 0,-1 0,0 0,-1 1,1 0,-5-2,3 2,-1 0,1 1,-1 0,0 0,0 1,1 0,-1 1,0-1,0 1,0 1,0 0,0 0,1 0,-1 1,0 0,1 1,0-1,-1 2,1-1,0 1,0 0,1 0,-6 5,0 0,1 0,0 1,0 0,1 0,1 1,-1 0,2 1,0 0,0 0,1 1,1 0,-4 11,9-12,0 1,1-1,0 0,1 0,1 0,0 0,0 0,1 0,1 0,0-1,0 1,1-1,1 0,0-1,0 1,1-1,1-1,-1 1,2-1,-1 0,10 7,1 0,0 0,2-1,-1-1,2-1,0-1,0-1,1-1,1 0,-1-2,1-1,1-1,-1-1,1-1,0-1,0-2,0 0,0-2,3 0,3 0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5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1 777,'25'-19,"0"-1,-2-1,0-2,-2 0,0-1,-2-1,0-1,-2 0,-1-1,-1-1,8-22,4-6,-17 83,-12 559,4-524,-3 0,-3 0,-3-1,-2 0,-11 37,-6-46,25-51,1 0,-1 0,1 0,-1 0,1 0,-1 0,0 0,0-1,1 1,-1 0,0-1,0 1,0 0,0-1,1 1,-1-1,0 1,0-1,0 0,0 1,0-1,0 0,0 0,0 0,-1 0,1 0,0 0,0 0,0 0,0 0,0 0,0 0,0-1,0 1,0 0,0-1,0 1,0-1,0 1,1-1,-1 0,0 1,0-1,0 0,1 1,-1-1,0 0,1 0,-1 0,0 0,1 1,-1-2,-5-12,1-1,0 0,1 0,1 0,0 0,1 0,1-1,0 1,1 0,1-1,0 1,1-1,3-9,6-43,3 0,3 1,3 1,3 0,2 2,3 1,3 1,34-49,-52 88,1 1,1 1,1 0,1 0,1 2,1 0,0 1,1 2,1-1,1 2,0 1,1 1,20-9,-39 20,0 1,0-1,1 1,-1 0,0 0,1 0,-1 1,1-1,-1 1,1 0,-1 1,0-1,1 1,-1-1,1 1,-1 1,0-1,0 1,0-1,0 1,0 0,0 1,0-1,0 1,-1-1,1 1,-1 0,0 1,0-1,0 0,-1 1,1 0,-1-1,0 1,1 0,-2 0,1 0,-1 1,1-1,-1 0,0 2,1 7,0 0,-1 0,0 1,-1-1,-1 0,0 1,-1-1,0 0,-1 0,-1 0,0 0,0-1,-2 1,1-1,-8 10,0 2,-2-1,-1 0,0-2,-2 0,-1 0,0-2,-9 6,0-2,-1-1,0-1,-2-2,-1-1,0-1,-1-2,-24 8,54-22,1 0,-1 1,1-1,-1 0,0 0,1 0,-1-1,0 1,0-1,0 1,1-1,-1 0,0 0,0 0,0-1,0 1,1 0,-1-1,0 0,0 0,1 0,-1 0,1 0,-1-1,1 1,-1-1,1 1,0-1,0 0,0 0,0 0,0 0,0 0,0-1,0-1,0-12</inkml:trace>
  <inkml:trace contextRef="#ctx0" brushRef="#br0" timeOffset="1135.499">1074 552,'-10'20,"1"0,1 0,0 1,2 0,0 0,2 1,0-1,1 1,2 0,0 18,2-37,-1 0,1 1,0-1,0 0,0 0,0 0,0 0,1 0,-1 0,1 0,0 0,0-1,0 1,0-1,1 1,-1-1,0 0,1 0,0 0,-1 0,1-1,0 1,0-1,0 1,0-1,0 0,1 0,-1-1,0 1,0-1,1 1,-1-1,0 0,1 0,-1 0,0-1,0 1,1-1,-1 0,0 0,0 0,0 0,2-1,28-12,-1-1,-1-1,0-1,-1-2,-1-1,-1-2,-1 0,-1-2,-1-1,-1-1,-1-1,-2-1,4-7,-8 17,-22 36,-1 2,-5 94,11-111,0 0,0-1,1 1,-1 0,1-1,0 1,0 0,0-1,0 1,0-1,0 1,1-1,-1 0,1 0,0 0,0 1,-1-1,1-1,1 1,-1 0,0 0,0-1,1 0,-1 1,1-1,-1 0,1 0,-1 0,1 0,0-1,-1 1,1-1,0 0,0 1,-1-1,1 0,0-1,0 1,1-1,11-3,-1 0,0-1,1-1,-2-1,1 0,-1 0,0-2,0 1,-1-2,-1 1,1-2,5-7,19-13,34-31,-2-2,44-57,-112 119,1 1,0 0,-1-1,1 1,0 0,0-1,0 1,0 0,0 0,0 0,1 0,-1 0,0 0,0 0,1 0,-1 0,1 1,-1-1,0 0,1 1,0-1,-1 1,1 0,-1-1,1 1,-1 0,1 0,0 0,-1 0,1 1,-1-1,1 0,-1 0,1 1,-1-1,1 1,-1 0,1-1,-1 1,0 0,1 0,-1 0,0 0,0 0,1 0,-1 0,0 0,0 1,0-1,0 0,-1 1,1-1,4 14,-2-1,0 1,-1 0,0-1,-1 1,0 0,-2 0,0 0,-1 3,1 23,1-8,1-26,1 0,-1 0,0 0,-1 0,0 0,0 0,0 0,-1 0,0 0,0 0,-1 0,0 0,0 0,-1-1,1 1,-1-1,-1 0,1 1,-1-2,0 1,-1 0,0-1,1 0,-1 0,-1 0,1-1,-1 1,0-2,0 1,-3 1,-36 3,45-8,0 0,-1-1,1 1,0-1,0 1,-1 0,1-1,0 1,0-1,0 1,0-1,-1 1,1 0,0-1,0 1,0-1,0 1,0-1,0 1,0-1,0 1,0-1,0 1,1-1,-1 1,0 0,0-1,0 1,0-1,1 1,-1 0,0-1,1 1,-1-1,0 1,0 0,1-1,-1 1,1 0,-1 0,0-1,1 1,-1 0,1 0,-1 0,0-1,1 1,-1 0,1 0,-1 0,1 0,-1 0,1 0,-1 0,1 0,-1 0,1 0,-1 0,0 0,1 0,-1 0,1 1,-1-1,1 0,24-10,0 2,1 0,0 2,0 1,0 1,19 0,-29 5,0 0,0-1,0-1,0 0,0-1,0-1,-1-1,1 0,-1 0,0-2,0 0,-1-1,1 0,-1-1,-1-1,0 0,8-8,97-120,-90 97,-2-2,-1 0,-3-2,-1 0,-2-1,7-32,-25 76,2-7,1-1,0 0,-1 0,1 0,-2-1,0 1,0-1,0 0,-1 1,-1-1,0 0,0 0,-1 0,0-1,-1 9,1 1,0-1,-1 1,0-1,1 1,-1 0,0 0,1 0,-1 0,0 0,0 0,0 1,0-1,0 1,0-1,0 1,0 0,0 0,0 0,0 0,0 0,0 0,0 0,0 1,0-1,0 1,0-1,0 1,0 0,0 0,0 0,1 0,-1 0,0 0,1 0,-1 1,1-1,-1 0,1 1,0 0,-1-1,1 1,0 0,0-1,0 1,0 0,1 0,-1 0,0 0,1 1,-14 20,1 0,1 1,1 1,2 0,0 0,-4 24,9-30,-5 12,2 1,2 0,1 0,1 1,2-1,1 22,1-50,0 1,-1 0,1 0,1 0,-1-1,1 1,0-1,0 1,0-1,1 0,-1 1,1-1,0-1,0 1,0 0,1-1,0 1,-1-1,1 0,0-1,0 1,1 0,-1-1,0 0,1 0,-1-1,1 1,0-1,0 0,-1 0,1 0,0-1,0 0,0 0,0 0,0 0,0-1,-1 0,2 0,25-8,-1-2,0 0,-1-2,-1-2,17-11,44-20,-88 45,-1 1,1-1,-1 1,1-1,-1 1,1-1,-1 1,1 0,0-1,-1 1,1 0,0-1,-1 1,1 0,0 0,-1 0,1 0,0 0,0 0,-1 0,1 0,0 0,0 0,-1 0,1 0,0 0,-1 0,1 1,0-1,-1 0,1 1,0-1,-1 0,1 1,-1-1,1 1,0-1,-1 1,1-1,-1 1,0-1,1 1,-1 0,1-1,-1 1,0 0,1-1,-1 1,0 0,0-1,0 1,0 0,1-1,-1 1,0 0,0 0,0-1,0 1,-1 0,1 0,0 0,-13 52,10-43,-9 23,10-30,0 0,-1 1,2-1,-1 0,0 1,1-1,-1 1,1 0,0-1,0 1,1 0,-1 0,1 0,-1-1,1 1,1 0,-1 0,0 0,1 0,0-1,0 1,0 0,0-1,1 1,-1-1,1 1,0-1,0 0,0 1,1-1,-1 0,1-1,-1 1,1 0,0-1,1 1,15 6,-1-3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140 138,'-14'12,"1"0,0 0,1 1,1 0,0 1,0 1,2 0,0 0,1 1,0 0,1 0,-1 5,6-10,1-1,0 0,0 1,1-1,0 0,1 1,0-1,0 0,1 1,1-1,0 0,0 0,1-1,0 1,1-1,0 0,0 0,1 0,0-1,0 0,1 0,0 0,1-1,0 0,0-1,0 1,1-2,0 1,0-1,0-1,1 1,0-2,-1 1,1-1,0-1,1 0,-1 0,0-1,1 0,-1-1,1 0,3-1,10-6,0-1,0-1,-1-1,0-1,-1 0,0-2,-1-1,0-1,-1 0,-1-2,-1 0,0-1,-1-1,-1 0,1-4,-7 11,-1 0,0-1,-1 0,0 0,-1-1,-1 0,0 0,-1-1,0 0,-1 0,-1 0,1-11,-3 18,0 1,-1 0,0-1,0 1,-1 0,0 0,0-1,-1 1,1 0,-2 0,1 0,-1 0,0 1,0-1,-1 1,0 0,0 0,-1 0,1 0,-1 1,0 0,-1 0,1 0,-1 0,0 1,0 0,-4-1,-1 0,1 1,-1 0,1 1,-1 0,0 1,-1 0,1 0,0 2,0-1,-1 1,1 1,0 0,0 1,0 0,0 0,-9 4,-7 3,0 2,1 1,0 0,1 2,0 1,1 2,-13 8</inkml:trace>
  <inkml:trace contextRef="#ctx0" brushRef="#br0" timeOffset="398.143">140 364,'-1'-2,"0"0,0-1,1 1,0-1,-1 1,1-1,0 1,0-1,0 1,1-1,-1 1,0-1,1 1,0-1,0 1,-1-1,1 1,1 0,-1 0,0 0,1-1,-1 1,1 0,-1 0,1 1,0-1,0 0,0 1,0-1,0 1,0-1,0 1,2 0,80-36,-79 35,0 1,1 0,-1 0,0 0,1 1,-1 0,0 0,1 0,-1 1,1 0,-1 0,0 0,0 0,0 1,0 0,0 0,0 1,0-1,0 1,-1 0,1 0,-1 0,0 1,0 0,0-1,-1 2,0-1,3 4,-3-4,0 1,-1 1,2-1,-1 1,1-1,-1 0,2 0,-1-1,0 1,1-1,0 0,0 0,0 0,0-1,1 0,-1 0,1 0,0-1,0 0,0 0,0 0,4 0,100 0,-85-3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33,'10'-1,"1"1,-1 1,1 0,-1 0,0 1,1 0,-1 1,0 0,0 1,0 0,-1 0,7 5,10 9,-1 2,-1 1,0 1,-2 0,0 2,-2 1,-1 0,10 19,-18-27,-1 1,-1 0,0 0,-1 1,-1 1,-1-1,-1 1,-1 0,0 0,-2 0,0 0,-1 1,-1-1,-2 10,-34-62,26 22,1 1,-2 0,1 0,-2 1,1 0,-1 1,0 0,0 1,-1 0,1 1,-1 1,-1 0,1 1,-14-2,27 5,-1 1,0-1,1 0,-1 1,0-1,0 0,0 1,1-1,-1 0,0 0,0 0,0 0,0 0,1 0,-1 0,0 0,0 0,0 0,0 0,1-1,-1 1,0 0,0-1,1 1,-1 0,0-1,0 1,1-1,-1 1,0-1,1 1,-1-1,1 0,-1 1,1-1,-1 0,1 1,-1-1,1 0,0 0,-1 1,1-1,0 0,0 0,-1 0,1 1,0-1,0 0,0 0,0 0,0 0,0 1,0-1,1 0,-1 0,0 0,0 0,1 1,-1-1,0 0,1 0,-1 1,1-1,-1 0,1 0,168-67,-58 29,87-18,-141 64,-56-7,0 1,0 0,1-1,-1 1,0 0,0 0,-1 0,1 0,0 0,0 0,0 0,-1 0,1 0,0 0,-1 0,1 0,-1 0,1 1,-1-1,0 0,1 0,-1 1,0-1,0 0,0 1,0-1,0 0,0 0,0 1,-1-1,1 0,0 0,-1 1,1-1,-1 0,1 0,-1 0,0 0,1 0,-1 0,0 0,0 0,0 1,-8 9,0-1,-1 0,0 0,0 0,-1-2,-1 1,1-1,-1-1,-9 4,3 0,-20 11,15-9,1 0,0 1,1 1,1 1,0 1,-12 14,21-17</inkml:trace>
  <inkml:trace contextRef="#ctx0" brushRef="#br0" timeOffset="566.499">1158 5,'-19'9,"1"2,1 0,-1 1,2 0,0 2,0 0,1 0,1 2,1 0,0 0,1 1,0 1,2 0,0 0,1 1,1 1,1-1,1 1,0 0,-1 12,7-20,1 0,-1 0,2 0,0 0,0 0,1 0,1-1,0 1,0-1,1 0,1 0,0-1,0 1,1-1,0-1,1 1,0-1,0 0,1-1,1 0,-1-1,1 0,0 0,0-1,1 0,0-1,0 0,0-1,1 0,1-1,-1-2,0 0,0-1,0-1,0 0,0 0,-1-1,1-1,0 0,-1-1,1 0,-1 0,0-1,-1-1,1 0,-1 0,0-1,-1-1,1 1,-2-1,7-8,1 1,-1-1,-1-1,0 0,-1-1,-1 0,-1-1,-1 0,0-1,-2 0,0-1,-1 0,-1 0,-1 0,-1-1,-1 0,-1 1,-1-1,-1-7,-1 22,0-1,0 1,-1-1,0 1,0 0,-1 0,0 0,0 0,-1 0,0 1,0-1,-1 1,1 0,-1 1,-1-1,1 1,-1 0,0 0,0 0,0 1,-1 0,1 0,-1 1,0 0,0 0,0 1,0-1,-1 2,1-1,-1 1,1 0,-1 1,0-1,1 1,-1 1,1 0,-1 0,1 0,-1 1,1 0,0 0,0 1,-2 1,-28 13,2 1</inkml:trace>
  <inkml:trace contextRef="#ctx0" brushRef="#br0" timeOffset="883.839">1016 399,'5'-7,"0"-1,1 1,0 0,0 1,1-1,-1 1,1 0,1 1,-1 0,1 0,0 0,0 1,0 0,1 1,-1 0,1 0,0 1,0 0,0 1,0 0,0 0,0 1,0 0,0 0,0 1,0 0,7 3,1 3,0-1,0 0,1-1,0-1,0 0,0-1,0-2,10 1,137-9,-147 1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31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1,'4'0,"3"0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14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340 144,'0'-1,"1"1,0-1,-1 0,1 1,0-1,0 1,-1-1,1 1,0-1,0 1,0-1,0 1,0 0,-1 0,1-1,0 1,0 0,0 0,0 0,0 0,0 0,0 0,0 0,0 0,0 0,0 1,-1-1,1 0,0 1,0-1,0 0,0 1,0-1,-1 1,1 0,0-1,-1 1,1-1,0 1,-1 0,1 0,0-1,-1 1,1 0,-1 0,0 0,1-1,-1 1,1 1,15 45,-13 210,-21-172,13-78</inkml:trace>
  <inkml:trace contextRef="#ctx0" brushRef="#br0" timeOffset="281.577">1 88,'43'-5,"43"-7,17 0,0 1,-8 3,-10-3,-15 1,-14 2,-8 3,-7 2,-5 1,-9 6,-4 3,-7 4,-10 1,-6 3,-3-2</inkml:trace>
  <inkml:trace contextRef="#ctx0" brushRef="#br0" timeOffset="514.971">57 568,'39'-5,"36"-2,10-4,1 0,-10 1,-8-2,-11 1,-10 3,-9 1,-10-1,-6 0,-1 1,-4 2</inkml:trace>
  <inkml:trace contextRef="#ctx0" brushRef="#br0" timeOffset="958.683">904 568,'197'-237,"-159"212,-37 25,0-1,0 1,0 0,0 0,0 0,0 0,0 1,0-1,0 0,-1 0,1 0,0 1,0-1,0 1,0-1,-1 0,1 1,0-1,0 1,-1 0,1-1,0 1,-1 0,1-1,0 1,-1 0,1 0,-1-1,0 1,1 0,-1 0,1 0,-1 0,0 0,0 0,0-1,1 1,-1 0,0 0,0 0,0 0,-1 0,1 1,1 44,-2-43,0 1,0-1,0 1,1 0,-1-1,1 1,0 0,0-1,0 1,1 0,-1-1,1 1,0-1,0 1,0-1,1 1,-1-1,1 0,0 0,-1 1,2-1,-1 0,0-1,0 1,1 0,0-1,-1 1,1-1,0 0,0 0,1 0,-1 0,0-1,2 2,5-2,-1 0,0 0,1 0,-1-1,1-1,-1 0,1 0,-1 0,0-1,0-1,0 0,0 0,0-1,-1 0,1 0,-1-1,6-4,125-112,-103 86,-25 23,0 0,-1 0,0-1,0 0,-2-1,0 0,0 0,-1-2,4-7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2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1 130,'36'-19,"1"1,1 2,0 2,1 1,1 3,0 0,14 1,-43 7,-6 0,0 1,1-1,0 1,-1 0,1 1,0-1,-1 1,1 0,0 1,-1-1,1 1,0 0,-1 1,1-1,-1 1,1 0,-1 0,0 1,0 0,-4 0,-1-1,0 1,1 0,-1 0,0 1,-1-1,1-1,0 1,-1 0,0 0,1 0,-1 0,0 0,-1 0,1-1,0 1,-1 0,0-1,1 1,-1-1,0 0,0 0,-1 0,-1 2,0 1,-132 141,134-143,0 0,0 1,1-1,0 0,0 0,0 1,0-1,0 1,0-1,1 1,0-1,0 1,0-1,0 1,0 0,1-1,-1 1,1-1,0 0,0 1,1-1,-1 0,1 1,-1-1,1 0,0 0,0-1,0 1,1 0,-1 0,1-1,-1 0,1 1,0-1,0 0,0 0,0-1,0 1,0-1,1 1,-1-1,1 0,-1 0,1 0,70 19,-54-16,0 1,-1 1,0 0,-1 2,1 0,-1 1,1 2,-16-10,-1 1,0-1,1 1,-1 0,0 0,0 0,0 0,0 1,0-1,0 0,-1 1,1-1,-1 1,0-1,0 1,0 0,0 0,0-1,0 1,-1 0,0 0,1 0,-1 0,0 0,0 0,-1 0,1 0,0-1,-1 1,0 0,0 0,0 0,0-1,0 1,0 0,-1-1,1 1,-1-1,0 0,-1 1,-87 82,74-74,-1 0,0-1,-1-1,0-1,0 0,-1-2,0 0,0-1,-1-1,1 0,-13-1,7-2</inkml:trace>
  <inkml:trace contextRef="#ctx0" brushRef="#br0" timeOffset="394.883">988 73,'35'-14,"1"1,0 1,1 2,0 2,0 1,21 0,-55 7,-1-1,1 1,-1 0,1 0,-1 0,0 0,1 0,-1 0,1 1,-1-1,1 1,-1 0,0-1,1 1,-1 0,0 1,0-1,0 0,0 1,0-1,0 1,0-1,0 1,-1 0,1 0,-1 0,1 0,-1 0,0 0,1 0,-1 0,0 1,-1-1,1 0,0 1,-1-1,1 1,-1-1,0 0,0 1,0-1,0 1,0-1,0 2,-7 14,0 0,-1 0,0-1,-2 0,0-1,-1 0,0-1,-1 0,-14 12,12-10,-152 166,115-96,51-84,-1-1,1 1,0-1,-1 1,1 0,0-1,0 1,1-1,-1 1,0-1,1 1,0-1,-1 1,1-1,0 1,0-1,1 0,-1 0,0 1,1-1,-1 0,1 0,0 0,0-1,-1 1,1 0,1-1,-1 1,0-1,0 1,0-1,1 0,-1 0,1 0,-1-1,0 1,2 0,11 2,0-1,1 0,0-1,-1 0,1-1,0-1,-1-1,1 0,-1-1,0-1,0 0,0-1,9-4,99-21,-40 15,-59 9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24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4 667,'0'11,"-1"2,-1 1,2-1,0 0,0 0,1 1,1-1,0 0,1 0,0 0,1 0,0-1,1 1,1-1,0-1,1 1,0-1,0 0,1 0,3 2,-7-10,0-1,0 1,0-1,0 0,1 0,-1-1,0 1,1-1,-1 0,1 0,0-1,-1 1,1-1,-1 0,1 0,0-1,-1 1,1-1,-1 0,1 0,-1 0,1-1,-1 0,0 0,0 0,0 0,3-3,97-83,-19-25,-84 112,0 0,0 0,0 0,0 0,0 0,0 1,1-1,-1 0,0 1,0-1,1 1,-1-1,0 1,1-1,-1 1,0 0,1 0,-1 0,1 0,-1 0,0 0,1 0,-1 0,1 1,-1-1,0 0,1 1,-1-1,0 1,0-1,1 1,-1 0,0 0,0-1,0 1,0 0,0 0,0 0,0 1,41 52,-26-31,-11-17,0-1,1 0,0 0,0-1,0 0,0 0,1 0,-1-1,1 0,0 0,0 0,0-1,1 0,-1-1,0 0,1 0,-1 0,1-1,-1 0,1 0,-1-1,1 0,-1-1,0 1,1-1,-1-1,0 1,0-1,-1 0,1-1,-1 0,1 0,-1 0,0-1,-1 0,1 0,-1 0,0-1,0 0,-1 0,1 0,0-2,35-73,-33 56</inkml:trace>
  <inkml:trace contextRef="#ctx0" brushRef="#br0" timeOffset="321.556">964 780,'35'-19,"-2"-2,0-2,-2 0,0-2,-2-2,12-14,-8-18,-32 57,-1 1,0-1,1 1,-1-1,0 0,0 1,-1-1,1 1,0-1,0 1,-1-1,1 0,-1 1,1 0,-1-1,0 1,1-1,-1 1,0 0,0-1,0 1,0 0,0 0,0 0,0 0,-1 0,1 0,0 0,-1 0,1 0,0 1,-1-1,1 0,-1 1,1-1,-1 1,0 0,1-1,-2 1,-6-1,-1 0,0 0,1 1,-1 0,0 1,1 0,-1 0,0 1,1 0,0 1,-1 0,1 1,0 0,1 0,-1 0,1 1,0 1,0 0,0 0,-4 5,6-6,0 0,1 0,0 0,1 1,-1 0,1 0,0 0,0 0,1 1,0-1,0 1,0 0,1 0,0 0,0 0,1 0,0 1,0-1,1 0,0 1,0-1,1 0,0 1,0-1,1 0,-1 0,3 4,4 2,0-1,1-1,0 1,1-2,0 1,1-1,0-1,0 0,1 0,0-1,1-1,0 0,0-1,0 0,1-1,0 0,0-2,0 1,0-2,0 0,1 0,-1-1,2-1,148-4,-132 0</inkml:trace>
  <inkml:trace contextRef="#ctx0" brushRef="#br0" timeOffset="1048.662">1896 328,'64'-21,"-1"-2,-1-4,34-20,-76 36,-1-1,0 0,-1-2,0 0,-1-1,-1-1,0 0,-1-1,-1-1,-1 0,0-1,3-9,-43 179,-26 231,46-309,-4 0,-3-1,-3-1,-3 0,-4-2,-25 53,35-96,-1 0,-2-1,0 0,-2-2,0 0,-2-1,-1-1,0-1,-1-1,-9 4,-53 11,83-34,1 1,-1-1,0 1,1-1,-1 0,0 0,1 0,-1 0,1 0,-1-1,0 1,1 0,-1-1,1 1,-1-1,0 1,1-1,0 0,-1 0,1 0,-1 0,1 0,0 0,0 0,-1 0,1 0,0 0,0-1,0 1,1 0,-1-1,0 1,0-1,1 1,-1-1,1 1,-1-1,1 0,0 1,-1-1,1 0,0 1,0-1,0 0,0 1,1-1,-1 1,0-1,1 0,-1 1,1-1,0 0,4-14,2 0,0 1,0 0,2 0,0 0,0 1,2 0,0 1,0 0,1 1,8-6,-6 3,293-289,-125 122,-172 169</inkml:trace>
  <inkml:trace contextRef="#ctx0" brushRef="#br0" timeOffset="1348.577">2629 554,'-13'18,"1"1,0 1,1 0,1 0,1 1,1 0,1 1,1 0,0 0,2 0,1 0,0 1,3-19,0-1,0 0,1 1,-1-1,1 0,-1 1,1-1,0 0,1 0,-1 0,0 1,1-1,0-1,-1 1,1 0,0 0,1-1,-1 1,0-1,1 0,-1 1,1-1,0-1,0 1,0 0,0-1,0 1,0-1,0 0,0 0,0 0,1 0,-1-1,0 1,1-1,-1 0,1 0,-1 0,0 0,1-1,-1 1,1-1,8 0,1-1,-1 0,0 0,0-2,0 1,0-1,-1-1,0 0,0-1,0 0,0 0,-1-1,0-1,-1 0,0 0,0-1,0 0,-1 0,-1-1,1 0,-2-1,1 1,-2-1,1 0,-1-1,-1 1,0-1,-1 0,0 0,-1-1,-1 7,-1 1,0-1,0 0,0 1,-1-1,0 1,0-1,0 1,-1-1,1 1,-1 0,-1 0,1 0,-1 0,0 0,0 0,0 1,-1-1,1 1,-1 0,0 0,-1 1,1-1,0 1,-1 0,0 0,0 0,0 1,0-1,0 1,-1 0,1 1,0-1,-1 1,1 1,-1-1,0 1,1-1,-1 2,-1-1,-3 1,0 0,1 1,-1 0,1 1,-1 0,1 0,0 1,1 0,-1 0,-4 4,-5 3</inkml:trace>
  <inkml:trace contextRef="#ctx0" brushRef="#br0" timeOffset="1634.483">3025 667,'0'29,"5"9,6-1,6-8,5-13,4-9,-3-11,-1-5,2-5,0-5,2-5,1-2,-4-3,-2 0,-3 0,-6 0,-4 5</inkml:trace>
  <inkml:trace contextRef="#ctx0" brushRef="#br0" timeOffset="1999.589">3420 893,'235'-241,"-211"217,-23 25,0-1,0 0,0 0,0 1,0-1,0 1,0-1,0 1,0-1,-1 1,1-1,0 1,0 0,-1-1,1 1,0 0,-1 0,1-1,0 1,-1 0,1 0,-1 0,0 0,1 0,-1 0,0 0,1 0,-1 0,0 0,0 0,0 0,0 0,0 0,0 0,0 0,0 0,-1 0,1 0,0 0,0-1,-1 1,1 0,-1 0,1 0,-1 0,1 0,-1 0,0-1,1 1,-1 0,0 0,1-1,-1 1,-1 8,2-6,0-1,-1 1,1-1,0 1,0 0,1-1,-1 1,1-1,-1 1,1 0,0-1,0 0,0 1,0-1,0 1,0-1,1 0,-1 0,1 0,0 0,0 0,-1 0,1 0,0-1,1 1,-1-1,0 1,0-1,1 0,-1 0,0 0,1 0,-1 0,1-1,-1 1,1-1,0 1,-1-1,1 0,0 0,-1 0,1-1,-1 1,1 0,-1-1,1 0,-1 0,1 1,-1-1,1-1,-1 1,2-2,12-7,-2-1,1-1,-2 0,1-1,-2 0,0-1,0 0,-1-1,3-7,18-21,-16 21,-4 3</inkml:trace>
  <inkml:trace contextRef="#ctx0" brushRef="#br0" timeOffset="2418.586">4181 526,'-10'17,"0"0,1 0,1 1,0 1,1-1,1 1,1 0,1 0,1 1,0-1,1 6,1-22,1 1,0-1,-1 0,1 1,1-1,-1 1,0-1,1 1,0-1,0 0,0 0,0 1,0-1,1 0,-1 0,1 0,0 0,0 0,0-1,0 1,0 0,1-1,-1 0,1 1,-1-1,1 0,0-1,0 1,0 0,0-1,0 0,1 1,-1-1,0 0,1-1,-1 1,0-1,1 1,-1-1,1 0,-1 0,1-1,-1 1,0-1,1 1,17-8,0-1,0 0,-1-1,0-1,-1-1,-1-1,1-1,-2 0,0-1,-1-1,-1-1,0 0,7-12,-5 8,-2-1,0 0,-2-1,0 0,-1-1,-2 0,0-1,-2 0,-1-1,4-23,-8 34,-1 0,-1-1,0 1,-1-1,0 1,-1-1,-1 1,-1 0,0 0,-1 0,0 0,-1 0,-1 1,-1 0,0 0,0 1,-1-1,-1 2,-2-3,8 11,-1 0,1 0,0 1,-1-1,0 1,1 0,-1 0,-1 0,1 1,0 0,-1-1,1 1,-1 1,1-1,-1 1,0 0,0 0,0 0,0 1,1-1,-1 1,0 0,0 1,0-1,0 1,0 0,0 0,1 1,-1-1,0 1,1 0,-1 0,1 1,-2 0,-8 7,-1 0,2 0,-1 2,2 0,-1 0,2 1,-1 0,2 1,0 0,1 1,0 0,1 1,1-1,0 2,1-1,1 1,1-1,0 1,1 1,1-1,0 0,2 1,0-1,0 0,2 1,0-1,1 0,1 0,1 0,0 0,1-1,2 3,6 3,1-1,1 0,1-1,0-1,2 0,0-2,1 0,1-1,0-1,1-1,1-1,0-1,0-1,1-1,1-1,0-1,0-1,0-2,1 0,0-2,0 0,0-2,5-1,48 1,-48-1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30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367 395,'0'811,"0"-822</inkml:trace>
  <inkml:trace contextRef="#ctx0" brushRef="#br0" timeOffset="578.058">0 846,'176'-35,"-2"-8,52-25,-203 60,-1-2,0 0,0-2,-2 0,1-1,-1-1,-1-1,-1-1,0 0,-1-1,-1-1,0-1,-2 0,0-1,-1-1,-1 0,-1-1,0 0,9-35,-33 84,-6 44,3 1,3 1,3 0,4 1,3-1,4 33,-2-102,0 0,1 0,0 0,0 0,0 0,0 0,1 0,-1 0,1 0,0 0,0 0,1-1,-1 1,1 0,0 0,0-1,0 0,0 1,1-1,-1 0,1 0,0 0,0 0,0 0,0-1,0 0,1 1,-1-1,1 0,-1-1,1 1,0-1,0 1,0-1,0 0,0-1,3 1,6-2,0-2,0 1,-1-2,1 0,-1 0,0-1,0-1,0 0,-1 0,1-2,-2 1,2-2,13-7,195-111,-219 126,0 1,0-1,0 1,0-1,0 1,0-1,0 1,0 0,0-1,0 1,0 0,0 0,0 0,0 0,1 0,-1 0,0 0,0 0,0 0,0 0,0 1,0-1,0 0,0 1,0-1,0 1,0-1,0 1,0 0,0-1,0 1,0 0,0 0,-1-1,1 1,0 0,-1 0,1 0,0 0,-1 0,1 0,-1 0,0 0,1 0,-1 0,0 0,1 1,-1-1,0 0,0 0,0 0,0 0,0 0,-1 0,1 1,0-1,0 0,-1 0,1 0,0 0,-1 0,1 0,-4 25,2-23,1 1,-1-1,1 0,0 1,0-1,0 1,1 0,-1-1,1 1,0-1,0 1,0 0,0-1,0 1,1 0,0-1,0 1,0-1,0 1,0-1,1 0,0 1,-1-1,1 0,0 0,1 0,-1 0,0-1,1 1,0-1,-1 1,1-1,0 0,0 0,0 0,1 0,-1-1,3 2,8-5,1 1,-1-2,0 0,1 0,-1-2,-1 0,1 0,-1-1,0-1,0 0,-1-1,5-4,0 2,8-5</inkml:trace>
  <inkml:trace contextRef="#ctx0" brushRef="#br0" timeOffset="1177.568">1807 706,'-21'11,"1"1,0 1,1 1,1 1,0 1,1 0,1 1,0 1,2 0,-6 10,18-26,1-1,-1 1,1-1,0 1,0-1,-1 1,1 0,0-1,1 1,-1 0,0 0,1 0,-1 0,1 0,-1 0,1 0,0 0,0 0,0 0,0 0,0 0,0 0,0 0,1-1,-1 1,1 0,-1 0,1 0,0 0,0 0,0-1,0 1,0 0,0-1,0 1,1-1,-1 1,1-1,-1 0,1 1,-1-1,1 0,0 0,-1 0,1 0,0 0,0-1,0 1,1 0,9-1,-1-1,0 1,1-2,-1 0,0 0,0-1,0 0,0-1,-1 0,0-1,1 0,-2-1,1 0,-1 0,0-1,8-7,6-2,113-72,-134 89,0-1,0 0,0 1,0 0,0-1,0 1,0 0,0 0,0 0,-1 0,1 0,0 0,-1 0,1 1,-1-1,1 1,-1-1,0 1,1-1,-1 1,0 0,0 0,0 0,0-1,-1 1,1 0,-1 0,1 0,-1 0,1 0,-1 0,0 0,0 0,0 0,0 1,0-1,-1 0,1 0,-1 0,1 0,2 14,-2-12,0 0,1 0,0 0,-1 1,1-1,1 0,-1 0,1 0,0 0,0-1,0 1,0 0,0-1,1 0,0 1,0-1,0 0,0 0,0-1,0 1,1 0,-1-1,1 0,0 0,0 0,-1-1,1 1,1-1,-1 0,0 0,0 0,0 0,0-1,1 0,0 0,13-2,0-1,1-1,-1-1,-1 0,1-2,-1 0,0 0,0-2,-1 0,0-1,-1 0,8-8,6-8,-1-1,-1-2,-2 0,0-2,-2-1,-2 0,0-3,2-1,-1-2,-2 0,-1-2,-3 0,0 0,-3-2,-2 0,-1 0,-2-1,-3 0,-1 0,-1-26,-3 67,1 0,-1-1,1 1,-1 0,0-1,0 1,0 0,0-1,0 1,-1 0,1-1,-1 1,0 0,1-1,-1 1,0 0,0 0,-1 0,1 0,0 0,-1 0,1 0,-1 1,1-1,-1 0,0 1,0-1,0 1,0 0,0-1,0 1,0 0,0 0,0 1,-1-1,1 0,0 1,-1-1,1 1,0 0,-1 0,1 0,0 0,-1 0,1 0,-1 0,1 1,0 0,0-1,-1 1,1 0,0 0,0 0,-8 9,1 0,1 0,0 0,0 1,1 1,0-1,1 1,0 0,1 1,1-1,0 1,0 0,2 0,-1 0,1 2,-2 3,-4 17,2 1,0 0,3 0,1 0,2 0,1 0,2 0,1 0,2-1,2 1,1-1,2-1,1 0,1 0,10 15,-11-29,16 60,-29-79,0 0,0 1,0-1,0 0,-1 0,1 0,-1 0,1 0,-1-1,1 1,-1 0,1-1,-1 1,0-1,1 1,-1-1,0 0,1 0,-1 1,0-1,1-1,-1 1,0 0,1 0,-1-1,0 1,1 0,-1-1,1 0,-1 1,0-1,1 0,0 0,-1 0,1 0,-1 0,2 1,-18-8</inkml:trace>
  <inkml:trace contextRef="#ctx0" brushRef="#br0" timeOffset="1435.492">1977 480,'57'-14,"48"-10,21-1,3 0,-1 3,-9 1,-4 4,-3 0,-6 3,-7 4,-10-2,-21 2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4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339 297,'0'637,"0"-609,2 0,0 0,2-1,1 1,1-1,5 15,-10-39,-1-1,0 0,1 1,0-1,-1 0,1 0,0 1,0-1,0 0,0 0,1 0,-1 0,1 0,-1-1,1 1,-1 0,1-1,0 1,0-1,0 1,0-1,0 0,0 0,0 0,0 0,1 0,-1 0,0-1,1 1,-1-1,0 0,1 0,-1 1,0-1,1-1,-1 1,0 0,1-1,-1 1,0-1,1 0,-1 1,0-1,0 0,0 0,0-1,0 1,0 0,14-15,-2 0,0-1,0 0,-2-1,0 0,-1-1,2-7,13-18,-24 39,23-27,-25 31,1 1,0 0,-1-1,1 1,0 0,0 0,-1 0,1 0,0-1,0 1,-1 0,1 0,0 0,0 1,-1-1,1 0,0 0,0 0,-1 0,1 1,0-1,-1 0,1 1,0-1,-1 1,1-1,0 0,-1 1,1-1,-1 1,1 0,-1-1,1 1,-1-1,1 1,-1 0,0-1,1 1,-1 0,0 0,0-1,0 1,1 0,-1 0,0-1,0 1,0 0,0 0,0-1,0 1,0 0,12 41,-10-31,1 0,0-1,0 0,1 1,1-1,-1-1,2 1,-1-1,1 0,1 0,-1 0,2-1,-1 0,-5-7,0 1,0-1,0 0,0 0,0-1,0 1,0 0,0-1,0 1,0-1,0 1,0-1,0 0,0 0,1 0,-1 0,0 0,0-1,0 1,0-1,0 1,0-1,0 0,0 0,0 0,0 0,0 0,-1 0,1 0,0-1,-1 1,2-2,47-54,-14 3,-3-2,-1-1,-4-1,-2-2,-3-1,-2 0,5-34,-22 81,0-1,-2 1,0-1,0 0,-1 1,-1-1,-1 0,0 0,0 1,-4-11,-2 13,0 7</inkml:trace>
  <inkml:trace contextRef="#ctx0" brushRef="#br0" timeOffset="431.767">1242 1058,'209'-110,"-201"104,0-1,0 1,-1-1,0-1,0 1,-1-1,0 0,0-1,-1 0,1-1,-4 8,-1-1,0 1,0-1,0 0,0 1,0-1,0 0,-1 1,1-1,-1 0,0 0,0 0,0 1,0-1,0 0,-1 0,1 0,-1 1,0-1,1 0,-1 1,-1-1,1 1,0-1,-1 1,1-1,-1 1,0 0,1 0,-1 0,0 0,0 0,-1 0,1 1,0-1,-1 1,1-1,-1 1,-2 0,-1 0,0 0,0 0,0 1,0 0,0 1,0-1,0 1,1 0,-1 0,0 1,0 0,1 0,-1 0,1 1,0-1,0 1,0 1,0-1,0 1,0-1,1 1,0 1,0-1,0 1,1-1,-1 1,1 0,0 0,0 1,-9 9,1 1,0 0,1 0,0 1,1 0,2 1,-1 0,2 0,1 1,0-1,-1 12,6-26,0 0,0 0,0 0,0 0,1 0,-1 0,1 0,0 0,0 0,1 0,-1 0,1 0,0-1,0 1,0-1,0 1,1-1,-1 0,1 0,0 0,0 0,0-1,0 1,0-1,1 0,-1 1,1-2,0 1,1 0,4 2,1-1,0-1,0 0,0 0,0-1,0 0,0-1,0 0,0 0,0-1,5-1,18-5,0-1,0-2,-1-1,0-2,-1 0,0-3,10-7,-14 7</inkml:trace>
  <inkml:trace contextRef="#ctx0" brushRef="#br0" timeOffset="846.144">1891 777,'-13'16,"1"1,0 1,1 0,1 0,0 1,2 0,0 1,2 0,0 0,1 0,0 1,1 8,4-25,0 0,1 0,-1-1,1 1,-1 0,1 0,0 0,1 0,-1-1,1 1,0 0,0-1,0 0,0 1,0-1,1 0,-1 0,1 0,0 0,0-1,0 1,0-1,0 0,1 0,-1 0,1 0,0-1,-1 1,1-1,0 0,0 0,0 0,0-1,-1 1,1-1,0 0,0 0,3 0,9-1,0 0,0-1,0-1,-1-1,1 0,-1-1,0 0,0-1,0-1,-1 0,0-1,-1-1,0 0,0-1,-1 0,0-1,7-7,2 2,-1-1,-1-1,-1 0,0-1,-1-1,-1-1,-1 0,-1-1,-1 0,-1-2,-1 1,-1-1,-1-1,-1 0,-1 0,-1 0,-1-1,-2 0,-1 0,0 0,-2 0,-2-9,1 25,0 1,0 0,-1-1,-1 1,0 0,0 0,0 1,-1-1,0 1,-1-1,0 1,0 1,-1-1,0 1,0 0,-1 0,0 1,0-1,0 2,-1-1,0 1,0 0,0 1,-1 0,0 0,1 1,-1 0,0 0,-1 1,1 0,0 1,-1 0,1 1,0 0,-1 0,-5 1,3 6,1 0,1 0,-1 1,1 1,0 0,1 0,0 1,1 0,0 0,0 1,1 0,1 0,-1 1,2 0,0 0,0 0,1 1,1-1,-1 6,-1 0,0-1,1 1,1 0,0 0,2 0,0 1,1-1,1 0,0 0,2 1,0-2,1 1,0 0,2-1,0 1,1-2,1 1,7 11,-8-16,0 0,1 0,1 0,0-1,0-1,1 1,0-2,1 1,0-1,1-1,-1 0,2-1,-1 0,1-1,0 0,0-1,1-1,-1 0,1 0,0-2,7 1,7-1,-4-2</inkml:trace>
  <inkml:trace contextRef="#ctx0" brushRef="#br0" timeOffset="1302.71">2484 1115,'40'-41,"-3"-2,-1-2,-3-1,-1-2,22-45,-52 88,10-15,-3 29,-8 54,7 47,-7-106,0 0,1 0,-1-1,1 1,0 0,0-1,0 1,0-1,0 0,1 0,0 0,-1 0,1 0,0-1,1 1,-1-1,0 1,1-1,-1 0,1-1,0 1,-1-1,1 1,0-1,0 0,1-1,-1 1,1-1,-1 0,1 0,-1 0,1-1,-1 1,1-1,-1 0,0-1,1 1,-1-1,0 1,0-1,0-1,0 1,-1 0,1-1,-1 0,1 0,-1 0,0 0,0-1,0 1,0-1,1-2,54-106,-37 63,-13 30</inkml:trace>
  <inkml:trace contextRef="#ctx0" brushRef="#br0" timeOffset="1604.962">3133 1031,'32'-18,"0"-2,-1-1,-1-1,-1-1,-1-2,7-9,-31 29,0-1,0 1,0-1,-1 1,1-1,-1-1,-1 1,1 0,-1 0,-1-1,1 1,0-5,-2 8,0 1,0 0,0-1,0 1,0 0,-1-1,1 1,-1-1,1 1,-1 0,0 0,0-1,0 1,0 0,0 0,-1 0,1 0,-1 0,1 0,-1 1,0-1,1 0,-1 1,0-1,0 1,0 0,0 0,0 0,-1 0,1 0,0 0,0 0,-1 1,1-1,-3 1,-1-1,0 0,-1 1,1 0,0 0,-1 0,1 1,0 0,0 0,0 1,0 0,0 0,0 0,0 1,0 0,1 0,-1 0,1 1,0 0,0 0,0 0,-2 3,-5 5,1 0,1 1,0 0,1 0,0 1,1 1,-6 12,11-22,1-1,-1 1,1 0,-1-1,2 1,-1 0,0 1,1-1,0 0,0 0,1 0,-1 1,1-1,0 0,1 1,-1-1,1 0,0 0,0 1,1-1,-1 0,1 0,0 0,1-1,-1 1,1 0,0-1,0 0,0 0,1 0,0 0,-1 0,1 0,1-1,3 3,4-1,1-1,-1 0,1-1,0 0,0-1,1 0,-1-1,0-1,0 0,1-1,-1 0,0-1,0 0,0-1,0-1,12-5,10-1</inkml:trace>
  <inkml:trace contextRef="#ctx0" brushRef="#br0" timeOffset="1914.183">3951 720,'-55'26,"37"-19,0 0,1 2,0 0,1 1,0 1,0 0,1 1,0 0,-1 4,15-15,0 0,0 0,0 0,0 0,0 0,0 0,0 1,1-1,-1 0,0 0,1 1,-1-1,1 0,0 1,-1-1,1 0,0 1,0-1,0 1,0-1,0 0,0 1,0-1,0 0,1 1,-1-1,0 1,1-1,-1 0,1 0,0 1,-1-1,1 0,0 0,0 0,0 0,0 0,0 0,0 0,0 0,0 0,57 26,-46-23,-9-4,1 0,-1 1,0 0,1-1,-1 1,0 0,0 0,1 1,-1-1,0 1,0 0,-1-1,1 1,0 0,-1 1,1-1,-1 0,0 1,1 0,-1-1,0 1,-1 0,1 0,0 0,-1 0,0 0,0 0,0 1,0-1,0 0,-1 1,1-1,-1 0,0 1,0-1,0 1,0-1,-1 0,1 1,-1-1,0 0,0 0,0 1,-1-1,1 0,-1 0,0 1,-9 7,0-1,-1 0,0 0,0-1,-1 0,-1-1,1-1,-1 0,0-1,-1-1,1 0,-5 1,8-3,-8 4</inkml:trace>
  <inkml:trace contextRef="#ctx0" brushRef="#br0" timeOffset="3335.428">4460 890,'-28'-1,"0"2,0 0,0 2,1 1,-1 2,1 0,0 2,1 1,-16 8,35-13,1 1,0 0,0 0,0 0,0 1,1 0,0 0,0 0,1 1,0-1,0 1,0 0,1 1,0-1,0 0,1 1,0 0,1-1,-1 1,1 0,1 0,-1 0,2 0,-1 0,1 0,0 0,0-1,1 1,0 0,1-1,0 1,0-1,0 0,1 0,0 0,0-1,1 1,3 3,0-4,-1-1,1-1,0 0,1 0,-1 0,0-1,1 0,0-1,0 0,0 0,0-1,0 0,0 0,0-1,0-1,0 1,0-2,0 1,0-1,0 0,0-1,-1 0,1 0,-1-1,0 0,0-1,0 0,-1 0,0 0,7-7,8-11,-1 0,-2-1,0-2,-1 0,-2 0,-1-2,-1 0,-1 0,-1-1,-2-1,-1 0,-1-1,-2 1,-1-1,-1-10,1 19,0 0,-2-1,-1 1,0-1,-2 1,-1-1,0 1,-2-1,0 1,-2 0,0 0,-2 0,0 1,-4-6,10 24,-1-1,1 1,-1 0,1 0,-1 0,0 0,0 1,-1-1,1 0,0 1,-1 0,0-1,1 1,-1 0,0 0,0 1,0-1,0 0,0 1,-1 0,1 0,0 0,-1 0,1 1,0-1,-1 1,1 0,-1 0,1 0,-1 0,1 0,0 1,-1 0,1 0,0 0,-1 0,1 0,0 1,0-1,0 1,0 0,0 0,0 0,1 0,-1 0,0 1,-8 13,-1 1,2 0,0 1,1 0,1 0,1 1,1 0,0 0,1 0,1 1,1 0,0 10,-1-10,1 1,0-1,2 0,0 1,2 0,0-1,1 0,1 1,1-1,1 0,0 0,2-1,0 0,1 0,1 0,1-1,0-1,3 3,-5-9,-1-1,1 0,1 0,0 0,0-1,1-1,0 0,0 0,1-1,0 0,1-1,-1 0,1 0,0-2,1 0,-1 0,1-1,-1 0,1-1,0-1,0 0,0 0,0-2,0 1,0-2,11-2,1-3</inkml:trace>
  <inkml:trace contextRef="#ctx0" brushRef="#br0" timeOffset="4270.458">5108 720,'-40'29,"1"1,1 2,2 1,1 2,2 2,-29 40,59-74,0 1,0-1,1 1,-1 0,1 0,0 0,0 0,0 0,0 1,1-1,-1 0,1 1,0-1,1 1,-1 0,1-1,0 1,0-1,0 1,1 0,0-1,0 1,0-1,0 1,1-1,-1 0,1 0,0 1,1-1,-1 0,1-1,-1 1,1 0,0-1,1 0,-1 1,0-1,1-1,1 2,7 0,1-1,0 0,-1-1,1 0,0-1,0 0,0-2,0 1,0-1,-1-1,1 0,0-1,-1 0,0-1,0-1,0 0,0 0,0-1,-1-1,0 0,-1 0,0-1,0 0,5-6,39-36,-2-2,-3-3,3-7,-28 24,-62 57,31-10,0-1,0 2,1-1,0 1,1 0,0 0,0 0,1 1,0 0,1-1,1 1,-1 1,2-1,-1 0,2 0,0 1,0-1,1 0,0 4,1-10,-1 0,1 0,0 0,0-1,1 1,-1-1,1 1,0-1,0 0,0 0,1-1,0 1,-1-1,1 1,0-1,1 0,-1-1,0 1,1-1,0 0,-1 0,1 0,0 0,0-1,0 0,0 0,0-1,0 1,1-1,-1 0,0 0,0-1,0 1,0-1,0-1,0 1,0 0,0-1,-1 0,1 0,-1-1,1 1,2-3,7-2,-1-1,1 0,-1-1,-1-1,0 0,0 0,-1-1,8-11,14-16,-17 21,-1-1,0 0,-2-1,0-1,-1 0,6-15,-44 100,22-50,1 0,0 1,2-1,0 1,0-1,2 1,0 0,0-1,4 11,-4-20,0 0,0-1,1 1,0 0,1 0,-1-1,1 1,0-1,0 0,1 0,-1 0,1 0,0-1,1 1,-1-1,1 0,0-1,0 1,0-1,0 0,1 0,-1 0,1-1,-1 0,1 0,0 0,-2-2,0 1,1-1,-1 0,0 0,0 0,1 0,-1-1,0 1,0-1,0 0,0-1,0 1,0-1,0 1,-1-1,1-1,0 1,-1 0,0-1,1 1,-1-1,0 0,0 0,-1-1,1 0,58-96,-52 81,112-210,-121 228,0-1,0 1,0 0,1 0,-1-1,0 1,0 0,1 0,-1 0,1-1,-1 1,1 0,0 0,-1 0,1 0,0 0,0 0,-1 0,1 0,0 0,0 1,0-1,0 0,0 1,0-1,1 0,-1 1,0-1,0 1,0 0,1-1,-1 1,0 0,0 0,0 0,1 0,-1 0,0 0,1 0,-1 0,0 0,0 1,0-1,1 0,-1 1,0-1,0 1,0-1,0 1,0 0,0-1,0 1,17 114,-18-115,19 127,-4 1,-5 38,-9-101,-2 1,-4 0,-2-1,-14 58,17-104,-1-1,0 0,-2-1,0 1,-1-1,0-1,-1 0,-1 0,-1 0,0-1,-1-1,-1 0,0-1,-1 0,0-1,-1-1,0 0,-1-1,-10 5,23-13,1 0,-1-1,1 1,-1-1,0 1,0-1,0 0,0 0,0-1,0 1,0-1,0 1,0-1,0 0,0 0,0 0,0 0,0-1,0 1,0-1,0 0,0 0,0 0,1 0,-1-1,0 1,0-1,1 1,-1-1,1 0,0 0,-1 0,1 0,0-1,0 1,0 0,1-1,-1 0,1 1,-1-1,1 0,0 0,0 0,0-1,-3-26,1 0,2 0,1 0,2-1,1 1,1 0,4-11,3-11,2 1,3 1,2 1,2 0,2 1,2 1,2 2,2 0,3 2,12-14,113-92,-127 124</inkml:trace>
  <inkml:trace contextRef="#ctx0" brushRef="#br0" timeOffset="7020.972">7084 297,'-3'31,"-2"0,-1 0,-1-1,-2 0,0 0,-3 0,-27 99,-50 240,71-298,27-100,-2 13</inkml:trace>
  <inkml:trace contextRef="#ctx0" brushRef="#br0" timeOffset="7421.622">7084 381,'0'-25,"0"12,0 27,3 18,3 0,0-1,2 0,1 0,1-1,2-1,1 1,1-2,2 0,6 8,23 47,-28-47,51 74,-67-108,0-1,1 0,-1 1,1-1,-1 0,1 0,-1 0,1 0,0 0,-1 0,1-1,0 1,0 0,0-1,0 0,-1 1,1-1,0 0,0 0,0 0,0 0,0 0,0-1,0 1,-1 0,1-1,0 1,0-1,0 0,-1 0,1 0,0 0,-1 0,1 0,-1 0,1 0,-1-1,0 1,1 0,-1-1,0 1,41-74,-38 65,21-54,-2-1,-4-1,-2-1,4-39,-8-117,-14 210</inkml:trace>
  <inkml:trace contextRef="#ctx0" brushRef="#br0" timeOffset="7748.115">7818 691,'-3'11,"1"1,1-1,-1 0,2 1,0-1,0 0,1 1,0-1,1 0,1 0,0 0,0 0,1 0,0-1,1 1,0-1,2 2,-6-10,0-1,0 1,1-1,-1 1,0-1,1 0,0 1,-1-1,1 0,-1 0,1 0,0 0,0-1,0 1,0 0,-1-1,1 1,0-1,0 0,0 1,0-1,0 0,0 0,0 0,0-1,0 1,0 0,0-1,0 1,0-1,0 0,-1 0,1 0,0 0,0 0,-1 0,1 0,-1 0,1 0,-1-1,1 1,-1-1,0 1,1-2,46-76,-44 71,0 1,0-1,0 1,-1-1,0 0,-1 0,1 0,-2-1,1 1,-1 0,0-1,-1 1,0-1,0 1,-1-1,0 1,-1-1,0 1,0 0,0 0,-1 0,-1 0,-3-7,4 11,0-1,0 1,0 0,0 1,-1-1,1 1,-1-1,0 1,0 0,0 0,-1 1,1-1,-1 1,1 0,-1 0,0 1,0-1,0 1,0 0,0 0,0 1,0 0,0 0,0 0,0 0,0 1,0-1,0 2,-1-1,-18 5</inkml:trace>
  <inkml:trace contextRef="#ctx0" brushRef="#br0" timeOffset="8183.92">8157 523,'27'26,"50"156,-73-169,-2-6,1 1,0 0,0-1,0 1,1-1,0 0,0 0,1-1,-1 1,2-1,-1 0,1-1,0 1,0-1,2 1,-5-6,0 0,0-1,0 1,0-1,1 0,-1 0,0 0,0 0,-1 0,1-1,0 1,0-1,-1 0,1 0,-1 0,1 0,-1 0,0 0,0-1,0 1,0-1,0 0,-1 1,1-1,-1 0,0 0,0 0,0 0,0 0,0 0,-1 0,1 0,-1 0,0-3,20-76,-16 57,2 0,1 0,0 1,2 0,1 1,9-16,-7 20</inkml:trace>
  <inkml:trace contextRef="#ctx0" brushRef="#br0" timeOffset="43445.244">8918 748,'0'5,"5"1,2 1</inkml:trace>
  <inkml:trace contextRef="#ctx0" brushRef="#br0" timeOffset="43908.078">9229 410,'36'-14,"0"2,1 1,0 2,1 2,16-1,-51 7,0 0,0 0,0 0,0 1,0-1,0 1,0-1,0 1,0 0,0 0,0 1,1-1,-1 1,0-1,0 1,0 0,0 0,0 0,-1 0,1 1,0-1,-1 1,1 0,-1 0,1 0,-1 0,0 0,1 0,-1 1,-1-1,1 1,0-1,-1 1,1 0,-1 0,0-1,1 1,-2 0,1 0,0 3,-4 5,0-1,-1 1,-1-1,0 1,0-2,-1 1,0 0,0-1,-1 0,-8 7,5-4,-45 51,44-53,0 0,0 0,1 1,1 1,0 0,0 0,1 0,1 1,0 0,1 1,0-1,1 1,1 0,0 1,1-1,0 1,0 11,4-22,-1 0,1 0,0 0,0-1,0 1,0-1,1 1,-1-1,1 1,0-1,0 0,0 1,1-1,-1-1,1 1,0 0,-1 0,1-1,0 0,1 0,-1 0,0 0,1 0,-1 0,1-1,-1 0,1 1,0-1,-1-1,4 1,123 5,-108-7,-2 1,-1 0,0-1,0 0,-1-1,1-1,-1-1,1 0,-1-1,11-6,-5 0</inkml:trace>
  <inkml:trace contextRef="#ctx0" brushRef="#br0" timeOffset="44248.975">10189 353,'-18'10,"1"0,-1 1,2 0,0 2,1 0,0 1,0 0,-3 6,17-19,0 1,-1-1,1 0,0 0,0 1,0-1,0 1,0-1,1 1,-1-1,0 1,1-1,-1 1,1 0,-1-1,1 1,0 0,0-1,0 1,0 0,0-1,0 1,0 0,0 0,1-1,-1 1,1-1,-1 1,1 0,0-1,0 1,-1-1,1 1,0-1,0 0,0 1,1-1,-1 0,0 0,0 0,1 0,-1 0,2 1,72 18,-66-21,0 1,1 0,-1 0,0 1,1 0,-1 1,0 0,0 0,0 1,0 0,-1 0,1 1,-1 1,0-1,0 1,0 0,-1 1,0 0,0 0,0 1,-1 0,0 0,3 4,-9-4,-1 1,1-1,-1 0,0 1,-1-1,0 0,0 0,-1 0,1 0,-1 0,-1-1,1 1,-1-1,-1 0,1 0,-1-1,0 1,0-1,0 0,-1 0,0 0,0-1,0 0,-1 0,1-1,-1 0,-50 33,32-23</inkml:trace>
  <inkml:trace contextRef="#ctx0" brushRef="#br0" timeOffset="44478.861">10132 268,'39'-5,"16"-1,5 5,-3 2,-7 2,-7-1,-11 1</inkml:trace>
  <inkml:trace contextRef="#ctx0" brushRef="#br0" timeOffset="44733.757">10837 71,'-4'24,"-3"17,1 7,2 0,0-3,2-5,1-5,0-2,1-3,1-2,-1 0,0-5</inkml:trace>
  <inkml:trace contextRef="#ctx0" brushRef="#br0" timeOffset="45093.997">10640 268,'328'-92,"-254"84,-72 10,-1-1,0 0,0 1,0-1,0 1,0-1,0 1,0-1,-1 1,1 0,0-1,-1 1,0 0,1 0,-1-1,0 1,0 0,0 0,0-1,0 1,0 0,0 0,-1-1,1 1,-1 0,1 0,-1-1,0 1,1-1,-1 1,0-1,0 1,0-1,0 1,0-1,-1 0,1 1,0-1,-1 0,1 0,-1 0,-5 12,5-8,1 0,0-1,0 1,0 0,0 0,1 0,0 0,0 0,0 0,1 0,0 0,0 0,0-1,0 1,1 0,0 0,0-1,0 1,0-1,1 0,0 0,0 0,0 0,0 0,1-1,-1 1,1-1,0 0,0 0,0 0,0-1,1 1,-1-1,1 0,-1 0,1-1,0 1,54 25,-42-20</inkml:trace>
  <inkml:trace contextRef="#ctx0" brushRef="#br0" timeOffset="47947.821">85 1511,'152'-23,"165"-13,-140 36,168-9,275-20,75 11,-377 8,1200 22,-1079-12,-9-29,-12 17,-106-5,143 16,-207 3,962-2,-720-27,-109-1,186-3,630 32,-769-29,-139 27,-200-14,-74 11,0 1,0 0,0 1,0 1,0 0,0 1,0 1,0 0,12 3,-9 2</inkml:trace>
  <inkml:trace contextRef="#ctx0" brushRef="#br0" timeOffset="179404.399">12305 127,'-27'190,"8"2,9 0,9 86,2-250,-2-22,1 0,0 0,1 1,-1-1,1 0,1 0,-1 0,1 0,0 0,0 0,1-1,-1 1,1-1,1 1,7 6</inkml:trace>
  <inkml:trace contextRef="#ctx0" brushRef="#br0" timeOffset="179853.869">11967 184,'73'-36,"1"4,2 3,52-12,-105 32,0 0,1 2,0 1,0 1,0 1,1 1,-1 1,1 1,0 1,-1 2,1 0,-1 2,1 0,-21-2,1-1,-1 1,0 0,0 0,0 1,0-1,0 1,0 0,-1 0,0 0,1 0,-1 1,0-1,-1 1,1 0,0 0,-1 0,0 0,0 0,0 0,-1 1,0-1,1 0,-1 1,-1 0,1-1,-1 1,0-1,0 1,0 0,0-1,-1 1,0-1,0 1,0-1,-1 1,1-1,-1 0,-2 4,-16 28,-2-1,-1-1,-2-1,-1-1,-1-2,-2 0,-1-2,-2-1,0-2,-2-1,-7 3,-63 52,102-78,-1 1,0-1,1 1,-1-1,1 1,-1 0,1 0,0 0,0 1,0-1,0 0,0 1,0-1,1 1,-1 0,1-1,0 1,0 0,0 0,0 0,0 0,1 0,-1 0,1 0,0 0,0 0,0 0,0 0,0 0,1 0,-1 0,1 0,0 0,0 0,0 0,0 0,1-1,-1 1,3 2,6 4,2 0,-1 0,1-1,0-1,1 0,0-1,0-1,0 1,7 0,26 12,111 76,-153-90,0-1,-1 1,1 0,-1 0,0 0,-1 0,1 0,-1 1,1-1,-1 1,-1 0,1-1,-1 1,1 0,-1 3,8 22,7-13,-6-16</inkml:trace>
  <inkml:trace contextRef="#ctx0" brushRef="#br0" timeOffset="180226.831">12982 918,'27'-3,"-2"-1,1-1,0-1,-1-2,0 0,-1-1,0-2,0 0,-1-2,-1 0,0-2,16-14,-34 26,-1 1,1-1,-1 0,0 0,-1-1,1 1,0-1,-1 1,0-1,0 0,0 0,0 0,0 0,-1 0,0 0,0 0,0-1,0 1,-1 0,0-1,0 1,0 0,0-1,-1 1,1 0,-1 0,0-1,-1 1,1 0,-1 0,1 0,-1 0,0 0,-1 1,1-1,-1 1,1-1,-1 1,0 0,-1 0,1 0,0 0,-1 1,1-1,-1 1,0 0,-1 0,-3-1,0 1,0 1,0-1,0 1,-1 1,1-1,0 1,0 1,0 0,-1 0,1 0,0 1,0 0,1 1,-1 0,0 0,1 1,0-1,0 2,0-1,0 1,0 0,1 0,0 1,0 1,-7 6,1 1,1 0,0 1,1 0,1 0,0 1,1 1,1-1,0 1,-4 18,9-30,1 1,-1-1,1 1,0 0,0 0,0-1,1 1,0 0,0 0,1 0,-1-1,1 1,1 0,-1-1,1 1,0-1,0 1,0-1,1 0,0 0,0 0,0 0,1 0,-1-1,1 1,0-1,1 0,-1-1,1 1,3 2,12 2,-1-2,1 0,0-1,1-1,-1-1,1-1,-1 0,1-2,0 0,8-2,95-20,-94 14</inkml:trace>
  <inkml:trace contextRef="#ctx0" brushRef="#br0" timeOffset="180556.96">13660 691,'12'51,"-7"-22,2-1,2 1,0-2,2 1,10 17,-20-42,0 0,0-1,1 1,-1 0,1-1,0 0,-1 1,1-1,0 0,1 0,-1 0,0 0,1 0,-1 0,1-1,-1 1,1-1,0 0,0 0,-1 0,1 0,0 0,0-1,0 1,0-1,0 0,0 0,0 0,0 0,0 0,0-1,0 1,0-1,0 0,0 0,-1 0,1 0,0 0,-1-1,1 1,-1-1,1 0,-1 0,1 0,-1 0,0 0,0-1,18-19,-2-1,0-1,-2-1,0 0,-2-1,-1-1,-1 0,-1 0,-2-1,0-1,-2 0,-2 0,2-18,-5 35</inkml:trace>
  <inkml:trace contextRef="#ctx0" brushRef="#br0" timeOffset="180838.919">14281 804,'5'24,"6"8,1-1</inkml:trace>
  <inkml:trace contextRef="#ctx0" brushRef="#br0" timeOffset="181088.318">14281 324,'0'0</inkml:trace>
  <inkml:trace contextRef="#ctx0" brushRef="#br0" timeOffset="181343.375">14676 691,'18'-6,"0"-1,0-1,-1 0,0-2,-1 0,0 0,-1-2,0 0,0-1,-2 0,4-4,-16 15,0 1,0-1,0 1,0-1,0 1,0-1,0 1,0-1,-1 0,1 0,0 1,-1-1,0 0,1 0,-1 1,0-1,0 0,0 0,0 0,0 0,-1 1,1-1,-1 0,1 0,-1 1,1-1,-1 0,0 1,0-1,0 0,0 1,0-1,0 1,0 0,-1-1,1 1,0 0,-1 0,1 0,-1 0,1 0,-1 0,1 0,-1 0,0 1,0-1,1 1,-1-1,0 1,0 0,1-1,-1 1,0 0,0 0,0 0,0 1,1-1,-1 0,0 1,0-1,0 1,-9 1,-1 1,1 0,0 0,0 1,0 1,0-1,1 2,0 0,0 0,0 1,1 0,0 0,0 1,1 1,0-1,0 1,1 0,0 1,1 0,0 0,1 0,0 1,0 0,1 0,1 0,0 0,0 1,1-1,0 5,2-9,-1-1,1 1,1 0,-1 0,1-1,0 1,1 0,0-1,0 0,0 1,1-1,0 0,0 0,0 0,1 0,0-1,0 1,0-1,1 0,0-1,0 1,0-1,0 0,1 0,0 0,4 1,5 4,2-1,-1 0,1-2,0 0,0 0,1-2,0 0,0-1,8-1,-3 0,0-1,0-2,-1 0,1-2,0 0,-1-1,0-2,0 0,13-6,-10 2</inkml:trace>
  <inkml:trace contextRef="#ctx0" brushRef="#br0" timeOffset="181655.085">15184 578,'2'9,"0"1,0-1,1-1,1 1,-1 0,1-1,1 0,-1 0,1 0,1 0,-1-1,1 0,1 0,-1-1,1 1,1-1,-1-1,1 0,0 0,0 0,0-1,0 0,1 0,0-1,0-1,0 1,0-1,0-1,0 0,1 0,-1-1,9 0,-2-6,0 0,0-1,-1-1,0 0,0-1,-1-1,0 0,3-5,44-28,-58 43,-1 0,0 0,0 0,0 0,0 1,1-1,-1 0,0 1,0 0,0-1,0 1,0 0,0 0,0 0,-1 1,1-1,0 0,0 1,-1-1,1 1,-1-1,0 1,1 0,-1-1,0 1,0 0,0 0,0 0,0 0,0 0,-1 0,1 0,-1 0,1 0,-1 1,0-1,14 24,-5-16,0-1,1-1,0 0,0 0,0-1,1 0,0-1,1 0,-1 0,1-2,0 1,1-2,-1 0,0 0,1-1,0 0,0-1,-1-1,1 0,0-1,0 0,-1-1,1 0,-1-1,1 0,-1-1,0-1,0 0,-1 0,0-1,0-1,10-6,-4-4,0-1,-1-1,-1 0,0-1,-2 0,0-1,-2 0,0-1,2-10,24-42,-23 49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501 25,'-13'-5,"0"0,-1 1,0 1,0 0,1 1,-2 1,1 0,0 1,0 0,0 1,0 0,0 2,0-1,1 2,-6 1,8-1,0 0,1 0,-1 1,1 0,0 1,1 0,-1 1,1-1,0 2,1 0,0 0,0 0,1 1,0 0,0 0,1 1,-4 8,8-15,1 0,0 0,1 0,-1 0,1 1,-1-1,1 0,0 0,0 1,0-1,0 0,1 0,-1 0,1 1,0-1,0 0,0 0,0 0,1 0,-1 0,1-1,0 1,0 0,0-1,0 1,0-1,0 0,1 0,-1 0,1 0,0 0,-1 0,3 1,5 2,-1 0,1-1,0 0,1-1,-1 0,0 0,1-1,0 0,7-1,-10 0,7-1,-1 0,0 1,1 1,-1 0,0 1,0 1,0 0,0 1,-1 0,0 1,7 4,-17-7,0 0,0-1,0 1,-1 0,1 0,-1 1,0-1,1 1,-1-1,-1 1,1-1,-1 1,1 0,-1 0,0 0,0 0,-1 0,1 0,-1 0,0 0,0 0,0 0,-1 0,1 0,-1 0,0 0,0 0,0 0,-1 0,0 1,-3 6,-1 0,0-1,0 0,-1 0,0-1,-1 0,0 0,0 0,-9 6,-7 5,-1-1,0-1,-2-2,0 0,-1-2,0 0,-1-2,-1-2,0 0,-11 0,39-9,0 0,0 0,-1 0,1-1,0 1,-1-1,1 1,-1-1,1 0,0 0,-1 0,1 0,0-1,-1 1,1 0,-1-1,1 0,0 0,0 1,0-1,-1-1,1 1,0 0,0 0,0-1,1 1,-1-1,0 0,0 1,1-1,-1 0,1 0,0 0,-1 0,1 0,0-2,1-18,3 0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1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915,'328'-327,"-298"295,-2-1,-1-2,-2-1,-1-1,0-5,-15 25,-2-1,0 0,-1 0,-1 0,0-1,-2 0,2-19,-5 36,1 0,0-1,-1 1,0-1,0 1,1 0,-2-1,1 1,0-1,0 1,-1-1,1 1,-1 0,0-1,0 1,1 0,-2 0,1 0,0-1,0 1,-1 0,1 1,-1-1,1 0,-1 0,0 1,0-1,0 1,0-1,0 1,0 0,0 0,0 0,-1 0,1 0,0 0,-1 1,1-1,-1 1,1-1,0 1,-1 0,1 0,-1 0,1 0,-1 1,1-1,0 1,-1 0,1-1,0 1,-13 10,1 1,0 0,1 1,1 1,0-1,1 2,0 0,-3 7,10-16,-11 15,1 0,1 1,1 1,1 0,2 0,0 1,1 0,1 1,1 0,2 0,0 0,2 0,0 1,2 6,1-23,0 0,1 0,0 0,1 0,-1 0,2 0,-1-1,1 1,0-1,1 0,0 0,0-1,1 1,0-1,0 0,1-1,0 1,0-2,0 1,1-1,0 0,0 0,0-1,1 0,-1 0,1-1,0 0,0-1,0 0,0-1,6 1,13-1,-1-1,1-1,-1-1,1-2,-1-1,0 0,0-3,-1 0,0-1,0-2,-1-1,-1 0,3-4,-19 12,0-1,0 0,-1-1,1 0,-1 0,-1-1,1 0,-1 0,0 0,-1-1,0 0,0 0,0 0,-1-1,-1 1,1-1,-1 0,-1 0,0 0,0 0,0-1,-1 1,-1-10,-1 16,1 0,-1 0,-1 0,1 0,0 0,-1 0,0 0,1 0,-1 0,0 1,-1-1,1 1,0 0,-1-1,1 1,-1 0,0 0,1 1,-1-1,0 1,0-1,0 1,0 0,-1 0,1 0,0 0,0 1,-1-1,1 1,0 0,-1 0,1 0,0 1,0-1,-1 1,1 0,0-1,0 1,0 1,0-1,0 0,0 1,0 0,0-1,0 1,1 0,-1 1,1-1,0 0,-1 1,-1 2,-2 1,0 1,0 0,1 0,0 0,0 0,0 1,1 0,0 0,1 1,0-1,0 0,1 1,0 0,0 0,1 0,0-1,1 1,0 9,0-13,0 0,1 0,0 0,-1 0,2 0,-1 0,1 0,-1 0,1 0,1-1,-1 1,1-1,0 0,0 1,0-1,0-1,1 1,-1 0,1-1,0 0,0 1,0-2,1 1,-1 0,1-1,-1 0,1 0,0 0,0-1,0 0,0 0,0 0,3 0,8-1,1-1,-1-1,1-1,-1 0,0-1,0 0,0-2,0 0,13-7,-2 2,226-95,-168 69,-84 36,-1 1,1-1,0 0,-1 1,1-1,-1 1,1-1,-1 0,0 1,1-1,-1 0,1 0,-1 1,0-1,0 0,1 0,-1 1,0-1,0 0,0 0,0 0,0 0,0 1,0-1,0 0,0 0,-1 0,1 1,0-1,0 0,-1 0,1 1,-1-1,1 0,0 1,-1-1,1 0,-1 1,0-1,1 1,-1-1,1 1,-1-1,0 1,1-1,-1 1,0 0,0-1,1 1,-1 0,0-1,0 1,1 0,-1 0,0 0,-45-17,38 17,1 0,-1 1,0 0,1 0,0 0,-1 1,1 0,0 1,0-1,0 1,0 1,0-1,1 1,0 0,0 1,0-1,0 1,1 1,-1-1,1 1,0 0,2-3,1 1,-1-1,0 1,1 0,0 0,0 0,0 0,0 1,1-1,0 0,0 1,0-1,0 1,1-1,-1 1,1 0,0-1,1 1,-1-1,1 1,0-1,0 1,0-1,1 0,-1 1,1-1,0 0,0 0,1 0,-1 0,1-1,0 1,0-1,1 2,4 0,1 1,-1-2,1 1,0-1,0-1,0 1,0-1,1-1,-1 0,1 0,0-1,-1 0,1-1,0 0,0-1,-1 0,1 0,0-1,-1 0,0-1,1 0,-1 0,0-1,0 0,-1-1,1 0,0-1,34-21,-1-3,-1-1,-2-2,-2-1,0-3,-3 0,-1-3,23-36,-42 53,-2-1,-1 0,-1 0,-1-1,-1 0,-1-1,-1 0,-1 0,-2 0,0 0,-2-1,-1 1,-1-1,-2-5,3 31,1 0,-1 0,0 0,0-1,0 1,1 0,-1 0,0 0,0 0,-1-1,1 1,0 0,0 0,-1 0,1 0,0 0,-1 0,1-1,-1 1,1 0,-1 0,0 1,1-1,-1 0,0 0,0 0,0 0,0 0,0 1,0-1,1 0,-2 1,1-1,0 1,0-1,0 1,0 0,0-1,0 1,0 0,-1 0,1 0,0 0,0 0,0 0,0 0,-1 0,1 0,0 1,0-1,0 0,0 1,0-1,0 1,0-1,0 1,0-1,0 1,0 0,0 0,0-1,0 1,0 0,1 0,-1 0,0 0,1 0,-1 0,0 1,-10 15,1 2,0-1,1 1,1 1,1 0,1 0,1 0,-2 12,4-18,-5 27,1-1,3 1,1 0,2 0,2 0,3 15,25 141,-7-51,-23-147,1 1,0-1,-1 1,1-1,-1 1,1-1,-1 1,1 0,-1-1,1 1,-1 0,1-1,-1 1,1 0,-1 0,1-1,-1 1,0 0,1 0,-1 0,1 0,-1 0,0 0,1 0,-1 0,0 0,1 0,-1 0,1 0,-1 1,0-1,1 0,-1 0,1 0,-1 1,1-1,-1 0,1 1,-1-1,1 1,-1-1,1 1,-1-1,1 0,0 1,-1 0,1-1,0 1,-1-1,1 1,-10-19</inkml:trace>
  <inkml:trace contextRef="#ctx0" brushRef="#br0" timeOffset="249.816">2540 407,'15'5,"19"1,13 0,3-1,3-2,-2 0,-6-7,0-2,-4 0,-3 1,-4 1,-3 2,-1-4,-2-1,0 0,-6 3</inkml:trace>
  <inkml:trace contextRef="#ctx0" brushRef="#br0" timeOffset="1070.539">3133 464,'5'8,"-1"-1,1 1,1-1,-1 0,1 0,0 0,1-1,0 0,0 0,0-1,0 0,1 0,0-1,0 0,0 0,1-1,-1 0,1 0,-1-1,1 0,0-1,0 1,0-2,0 0,0 0,0 0,0-1,0 0,0-1,0 0,0-1,-1 0,1 0,1-1,9-9,0-1,-1 0,-1-2,-1 0,0 0,-1-1,7-12,-1 5,-30 61,-22 82,31-115,-1 0,1 0,0 0,0 0,1 0,-1 0,1 0,0 0,0-1,0 1,0 0,1 0,-1-1,1 1,0-1,0 1,0-1,1 0,-1 0,1 0,0 0,0 0,0-1,0 1,0-1,1 0,-1 0,1 0,0 0,11 2,1-1,-1-1,1 0,-1-1,1-1,0-1,-1 0,1 0,-1-2,0 0,1-1,-1 0,-1-1,1-1,-1 0,0-1,0-1,-1 0,0-1,2-2,101-107,-106 110,-1-1,-1 0,1-1,-1 0,-1 0,0-1,0 0,-1 0,-1 0,0-1,0 0,-1 0,-1 0,0 0,-1-1,0 1,0-2,-2 12,0 0,0 0,-1 0,1-1,0 1,-1 0,1 0,-1 0,0 0,1 0,-1 0,0 0,0 0,-1 0,1 1,0-1,0 0,-1 1,1-1,-1 1,0-1,1 1,-1 0,0-1,0 1,0 0,0 0,0 1,0-1,0 0,0 1,0-1,0 1,0 0,-1-1,1 1,0 0,0 0,0 0,0 1,0-1,-1 1,1-1,0 1,0 0,0-1,0 1,-1 1,-4 1,1-1,-1 2,1-1,0 1,0 0,0 0,1 1,-1-1,1 1,0 0,0 1,1-1,-1 1,1 0,1 0,-1 1,1-1,0 1,0-1,1 1,0 0,0 0,1 0,0 0,0 0,1 1,-1-1,2 0,-1 1,4-4,-1 1,1-1,0 0,1-1,-1 1,1-1,0 1,-1-1,1-1,1 1,-1-1,0 0,1 0,-1 0,1-1,-1 0,1 0,0 0,-1-1,1 0,0 0,0 0,-1-1,1 0,0 0,4-1,7 1,8-1,-21 1,0-1,1 1,-1 1,1-1,-1 1,1-1,-1 1,1 0,0 1,-1-1,1 1,-1 0,0 0,1 1,-1-1,0 1,0 0,1 0,-1 0,-1 1,1-1,0 1,-1 0,1 0,-1 0,2 3,12 43,-16-43,0 0,0 0,0-1,1 1,0-1,1 0,-1 1,1-1,0 0,0 0,0 0,1-1,0 1,0-1,0 0,0 0,1 0,-1-1,1 0,0 0,3 2,1-2,-1-1,1 0,-1 0,1 0,0-1,0-1,-1 0,1 0,0 0,0-1,0-1,-1 1,1-1,-1-1,1 0,-1 0,0 0,0-1,139-86,-140 84,10-5,-1-1,-1 0,0-1,0-1,-2 0,0-1,0-1,-1 0,-1-1,4-8,-13 22,1 0,-1 1,0-1,0 0,0-1,0 1,0 0,-1 0,1-1,-1 1,0-1,0 1,0-1,-1 1,1-1,-1 0,0 1,0-1,0 0,0 1,-1-1,1 0,-1 1,0-1,0 1,-1-1,1 1,-1 0,1-1,-1 1,0 0,0 0,-1 0,1 1,-1-1,1 0,-1 1,0 0,0-1,0 1,0 0,-2-1,-4 3,0 1,0 0,0 0,1 1,-1 0,1 1,-1 0,1 0,0 0,0 1,0 1,0-1,1 1,0 0,0 1,-2 1,-6 6,-1 0,2 1,0 1,0 0,2 1,0 0,0 1,-4 10,11-18,0 0,1 0,0 0,1 0,0 1,0 0,1-1,0 1,1 0,0 0,0 0,1 0,1 0,-1 0,2 0,-1 0,1-1,2 3,-1-5,1 1,0-2,0 1,1 0,0-1,0 0,0 0,1 0,0-1,0 0,0 0,1 0,0-1,0 0,0 0,0-1,1 0,3 1,143 33,-36-40,-85-2</inkml:trace>
  <inkml:trace contextRef="#ctx0" brushRef="#br0" timeOffset="15522.678">1 2297,'49'-16,"0"-2,-1-2,-1-3,-2-1,0-3,-1-1,-2-2,-1-2,21-23,-55 48,-1 0,1-1,-2 1,1-1,-1 0,-1-1,1 1,-1-1,-1 0,0 0,0 0,-1 0,0-1,0 1,-1-1,0-3,-1 11,0 0,0 1,0-1,0 1,0-1,-1 1,1-1,0 0,-1 1,1-1,-1 1,1-1,-1 1,0 0,0-1,1 1,-1 0,0-1,0 1,0 0,-1 0,1 0,0 0,0 0,-1 0,1 0,0 1,-1-1,1 0,-1 1,1-1,-1 1,1-1,-1 1,1 0,-1 0,1-1,-1 1,1 0,-1 0,0 1,1-1,-1 0,1 1,-1-1,1 0,-1 1,1 0,-1-1,1 1,-74 41,68-35,0 0,0 1,1 0,0 0,0 0,1 1,0 0,0 0,1 0,0 0,1 1,0 0,0 0,1-1,1 1,0 1,0-1,1 0,0 0,0 0,1 0,1 0,0 0,0 0,1 0,0-1,1 1,0-1,0 0,1 0,4 5,-2-7,1-1,0 0,0-1,1 0,0 0,0-1,0 0,0-1,1 0,-1 0,1-1,0 0,0-1,-1 0,1 0,0-1,0-1,7 0,11-4,-1 0,1-2,-1-1,0-1,-1-1,0-1,0-2,-2 0,1-2,-2-1,0 0,-1-2,-1-1,8-8,-5 4,-15 16,1-1,-1 0,-1 0,0-1,0 0,0 0,-1-1,-1 0,1 0,-2-1,1 0,-2 0,1 0,-2-1,1 1,0-10,-4 19,0-1,0 1,0 0,-1 0,1-1,-1 1,0 0,0 0,1 0,-1 0,-1 0,1 0,0 0,0 0,-1 0,1 0,-1 1,1-1,-1 0,0 1,0 0,0-1,0 1,0 0,0 0,0 0,0 0,0 0,0 1,0-1,-1 1,1-1,0 1,-1 0,1 0,0 0,0 0,-1 0,1 0,0 1,0-1,-1 1,1 0,0-1,0 1,0 0,0 0,0 1,0-1,0 0,0 1,0-1,1 1,-1-1,1 1,-1 1,-5 1,0 1,0-1,1 2,0-1,0 1,0 0,1 0,0 0,0 1,0 0,1 0,0 0,1 1,-1-1,1 1,1 0,0 0,0 0,0 0,1 0,0 0,1 0,0 0,0 1,0-1,1 0,1 0,-1 0,1 0,1 0,-1 0,1-1,1 1,-1-1,3 4,1-5,0 0,0 0,0-1,1 0,0 0,0 0,0-1,1-1,-1 1,1-1,0-1,0 1,0-2,0 1,0-1,0-1,0 1,1-1,-1-1,6-1,4 0,0-1,0-1,0-1,-1-1,0 0,0-2,0 0,-1 0,8-7,-2-1,-1-1,0-1,-1-1,-1-1,-1-1,-1 0,-1-2,0 0,-2-1,-1 0,-1-1,-1 0,6-20,-2-30,-16 73,1-1,-1 1,0 0,0 0,0-1,0 1,0 0,0-1,-1 1,1 0,-1-1,1 1,-1 0,0 0,0 0,0 0,0 0,-1 0,1 0,-1 0,1 0,-1 0,1 1,-1-1,0 1,0-1,0 1,0 0,0-1,0 1,-4 2,1-1,0 1,-1 0,1 1,-1-1,1 1,0 0,0 0,0 1,0-1,0 1,1 0,-1 1,1-1,0 1,0 0,0 0,0 0,1 0,0 1,0-1,-2 3,-6 11,0-1,1 2,1-1,1 1,0 0,2 1,0 0,1 0,1 0,-1 19,3-29,0 0,1 0,0 0,1 0,0 0,0 1,1-1,1 0,-1 0,2 0,-1-1,1 1,1 0,0-1,0 0,1 0,0 0,1-1,-1 1,2-1,-1-1,1 1,0-1,1 0,7 5,2-6</inkml:trace>
  <inkml:trace contextRef="#ctx0" brushRef="#br0" timeOffset="15989.938">1722 2016,'-108'92,"127"-122,138-136,-156 165,1-1,-1 1,1 0,-1 0,1 0,0 0,-1 0,1 0,0 0,0 1,0-1,-1 1,1-1,0 1,0 0,0-1,0 1,0 0,0 0,0 1,0-1,0 0,-1 1,1-1,0 1,0-1,0 1,-1 0,1 0,0 0,-1 0,1 0,0 0,-1 0,0 1,1-1,-1 0,0 1,1-1,-1 1,0-1,0 1,0 0,-1 0,1-1,0 1,-1 0,1 0,-1 0,1 0,-1 0,0-1,0 1,0 0,0 0,0 0,0 0,-1 0,0 1,1 3,0 0,0 0,0 0,1 0,-1 0,2-1,-1 1,0 0,1 0,0-1,1 1,-1-1,1 0,0 0,0 0,1 0,-1 0,1-1,0 0,0 1,1-1,-1-1,1 1,0-1,0 0,0 0,0 0,1-1,-1 1,1-1,-1-1,6 2,-2-5,0 0,-1 0,1-1,-1 0,0-1,0 0,0 0,0-1,-1 1,1-2,-1 1,-1-1,1 0,-1-1,0 1,0-1,-1 0,0-1,0 0,-1 1,0-1,0 0,2-9,1 4,6-10,-3 2</inkml:trace>
  <inkml:trace contextRef="#ctx0" brushRef="#br0" timeOffset="16236.382">2513 1733,'38'-5,"22"-1,7 0,-5 1,-7 2,-8 1,-13-4,-6-1,-4 0,-6 3</inkml:trace>
  <inkml:trace contextRef="#ctx0" brushRef="#br0" timeOffset="16436.664">2513 1959,'33'0,"26"0,8 0,-4-5,-6-1,-14 0</inkml:trace>
  <inkml:trace contextRef="#ctx0" brushRef="#br0" timeOffset="19344.453">3528 1395,'227'-68,"-220"66,-1 0,-1 0,0 1,0 0,0 0,1 0,-1 0,0 1,1 0,-1 0,1 0,-1 1,0 0,1 0,-1 0,0 1,1 0,-5 0,1 0,-1 0,-1 0,1 0,0 1,0-1,-1 0,1 0,-1 1,0-1,0 0,0 1,0-1,0 0,0 0,0 1,-1-1,1 0,-1 0,0 1,0-1,0 0,0 0,0 0,0 0,0 0,-1 0,1-1,-1 1,1 0,-2 0,2 0,-132 180,132-178,0 1,1 0,-1-1,1 1,0 0,0 0,1-1,-1 1,1 0,0 0,0-1,1 1,-1-1,1 1,0-1,0 0,1 0,-1 0,1 0,0 0,0 0,0-1,0 1,1-1,-1 0,1 0,0 0,0-1,0 1,0-1,1 0,-1 0,0-1,1 1,0-1,-1 0,1 0,0 0,-1-1,1 0,0 0,0 0,-1 0,1-1,1 0,97-12,-84 6</inkml:trace>
  <inkml:trace contextRef="#ctx0" brushRef="#br0" timeOffset="19638.808">4178 1225,'0'29,"0"19,0 6,0-1,0-5,0-6,0-5,0-4,4-8,3-3,-1-1,3-4,1-9,-1-6</inkml:trace>
  <inkml:trace contextRef="#ctx0" brushRef="#br0" timeOffset="19954.192">4375 1310,'-31'22,"15"-13,1 2,1 0,-1 0,2 1,0 1,0 1,1-1,0 3,11-15,0 0,0 1,0-1,0 1,0-1,0 1,0-1,0 1,1-1,-1 1,1 0,-1-1,1 1,-1 0,1 0,0-1,0 1,0 0,0 0,0-1,0 1,1 0,-1 0,1-1,-1 1,1 0,-1-1,1 1,0 0,0-1,0 1,0-1,0 0,0 1,0-1,1 0,-1 0,0 1,1-1,-1 0,1 0,-1 0,1-1,-1 1,1 0,0-1,-1 1,1-1,0 1,-1-1,1 0,0 0,1 1,86 1,-81-4,1 1,0 0,0 1,0 0,-1 1,1-1,0 2,-1-1,1 1,-1 0,1 1,-1 0,0 1,0-1,0 2,-1-1,2 2,9 9,-2-1</inkml:trace>
  <inkml:trace contextRef="#ctx0" brushRef="#br0" timeOffset="20303.221">3585 1931,'43'-4,"29"-8,7 0,-1 1,-4 2,-4 4,-5-3,-9 0,-4 1,-2 2,-3 2,-7 1,1 2,-2-1,-3 2,-3-1,-2 0,-7 1</inkml:trace>
  <inkml:trace contextRef="#ctx0" brushRef="#br0" timeOffset="21122.23">3585 2185,'206'-120,"-205"119,1 0,-1-1,0 1,1 0,-1 0,1 0,-1 0,1 0,0 0,-1 0,1 0,0 1,-1-1,1 1,0-1,0 1,0 0,-1 0,1 0,0 0,0 0,0 0,0 0,-1 1,1-1,0 0,0 1,0 0,-1-1,1 1,0 0,-1 0,1 0,-1 0,1 0,-1 0,0 1,1-1,-1 0,0 1,0-1,0 1,0-1,0 1,0-1,0 1,-1 0,1 0,0-1,-1 1,0 0,1 0,-1 0,0 1,-2 4,0 0,-1 0,0-1,0 1,-1 0,1-1,-2 0,1 0,-1 0,1-1,-2 0,1 1,0-2,-1 1,0-1,-3 2,-42 42,50-47,0 0,0 0,0 0,0 0,0 0,1 0,-1 0,0 0,0 1,1-1,-1 0,1 0,-1 1,1-1,0 0,-1 1,1-1,0 1,0-1,0 0,0 1,0-1,0 1,0-1,1 0,-1 1,0-1,1 0,-1 1,1-1,-1 0,1 0,0 0,0 1,-1-1,1 0,0 0,0 0,0 0,0 0,0 0,0-1,0 1,1 0,-1 0,0-1,0 1,1-1,-1 1,0-1,1 1,53 16,-49-16,1-1,-1 1,1 0,-1 0,0 1,1 0,-1 0,0 1,0-1,-1 1,1 0,0 1,-1 0,0 0,0 0,0 0,0 1,-1-1,0 1,0 1,0-1,0 0,-1 1,0 0,0 0,-1 0,0 0,0 0,0 0,1 7,-5-7,0 0,0 0,0-1,-1 1,0 0,0-1,0 0,0 0,-1 0,0 0,0 0,-1-1,1 0,-1 0,0 0,0 0,0-1,-1 0,1 0,-1 0,1-1,-1 0,0 0,0 0,-4 0,-10 7,16-7,1 0,-1 0,0 0,0 0,0-1,-1 0,1 0,0 0,0 0,-1-1,1 1,0-1,-1 0,1 0,0-1,-1 1,1-1,0 0,-1 0,-2-2,-9-7</inkml:trace>
  <inkml:trace contextRef="#ctx0" brushRef="#br0" timeOffset="21826.946">4092 2580,'1'-34,"1"1,1-1,2 1,1 0,2 0,1 0,2 1,6-12,-6 24,1 1,1 0,0 1,1 0,1 1,9-6,-13 10,39-28,-49 41,1-1,-1 0,0 0,0 1,1-1,-1 0,1 1,-1 0,0-1,1 1,-1 0,1-1,-1 1,1 0,-1 0,0 0,1 1,-1-1,1 0,-1 0,1 1,-1-1,0 1,1-1,-1 1,0 0,1-1,-1 1,0 0,0 0,0 0,0 0,0 0,0 0,0 0,0 0,0 1,0-1,-1 0,1 0,0 1,-1 0,15 161,-15-161,0 0,1 0,0-1,-1 1,1 0,0-1,0 1,0-1,0 1,0-1,0 1,1-1,-1 0,0 1,1-1,-1 0,1 0,-1 0,1 0,-1 0,1-1,0 1,-1 0,1-1,0 1,0-1,-1 0,1 1,0-1,0 0,0 0,0 0,-1-1,1 1,0 0,0-1,0 1,-1-1,1 1,0-1,-1 0,1 0,0 0,68-46,53-54,-122 100,1 1,-1-1,0 1,0 0,0-1,1 1,-1 0,0 0,1-1,-1 1,0 0,0 0,1 0,-1 1,0-1,1 0,-1 0,0 1,0-1,0 1,1-1,-1 1,0 0,0-1,0 1,0 0,0 0,0-1,0 1,0 0,0 0,-1 0,1 0,0 0,0 1,-1-1,1 0,-1 0,1 0,-1 1,0-1,1 0,-1 0,0 2,6 62,-6-60,-2 37,0-32,1-1,0 1,1-1,0 1,0-1,1 1,1-1,-1 0,1 1,1-1,0 0,0 0,1 0,1 1,6 3</inkml:trace>
  <inkml:trace contextRef="#ctx0" brushRef="#br0" timeOffset="23156.257">2823 1169,'12'-5,"-1"-2,0 2,1-1,0 1,1 1,-1 0,1 1,-1 0,1 1,0 0,0 1,0 1,0 0,0 1,0 0,5 2,-12 1,-1 0,0 1,0 0,-1 0,1 0,-1 1,0-1,-1 1,1 0,-1 0,0 0,-1 0,1 1,-1-1,-1 1,1 0,-1-1,0 1,-1 0,1 0,-1 0,-1 2,1-9,15 241,1 23,-14 176,-5-202,-14-47,16-185,-1-1,0 1,1 0,0 0,0 1,1-1,-1 0,1 0,1 0,-1 0,1 0,0 0,0 0,1 0,0 0,0 0,2 4,7-38,-35-171,21-233,14 274,6 0,11-20,-24 157,1-17,2 0,1 1,1 0,3 1,1 0,1 1,2 0,20-31,-29 57,1 0,0 0,0 0,1 1,0 0,1 1,0 0,0 0,0 1,1 1,0 0,0 0,0 1,1 0,-1 1,1 1,0-1,0 2,0 0,0 0,0 1,5 1,125-8,216-49,-96 26,-235 27,148-19,1 9,12 6,-53 14,-131-3,0-1,-1 1,1-1,-1 1,0 0,-1 0,1 1,-1-1,1 1,-1-1,-1 1,1-1,-1 1,1 0,-1 0,-1 0,1 0,-1 0,0 0,0 0,0 0,-1 0,1 0,-1 0,-1 1,1 7,-30 135,11-84,15-45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8 100,'-3'18,"1"1,1 0,0-1,1 1,1 0,1 0,0-1,2 1,0-1,1 0,1 0,0 0,8 13,-12-27,0 1,1-1,0 0,-1 0,1-1,1 1,-1 0,0-1,1 0,0 0,0 0,0 0,0-1,0 1,0-1,1 0,-1-1,1 1,-1-1,1 1,0-2,0 1,-1 0,1-1,0 0,0 0,0 0,-1-1,1 1,0-1,0 0,-1-1,1 1,-1-1,1 0,-1 0,0 0,3-2,16-15,-1-1,0-1,-2-1,0-1,13-20,1-1,-33 43,-1 0,1 0,-1 0,1-1,-1 1,1 0,0 0,0 0,-1 0,1 0,0 0,0 1,0-1,0 0,0 0,0 1,0-1,0 0,0 1,0-1,1 1,-1-1,0 1,0 0,0 0,1-1,-1 1,0 0,0 0,1 0,-1 0,0 0,0 1,1-1,-1 0,0 0,0 1,0-1,1 1,-1-1,0 1,0 0,0-1,0 1,0 0,0 0,0 0,0 0,-1-1,1 1,0 1,82 126,-81-124,1-1,-1 1,0-1,1 1,0-1,-1 0,1 0,0 0,1 0,-1-1,1 1,-1-1,1 0,0 0,-1 0,1 0,0-1,0 0,0 0,1 0,-1 0,0 0,0-1,0 0,1 0,-1 0,0 0,0-1,1 0,-1 0,0 0,0 0,2-1,5-7,0-1,-1 0,0 0,-1-1,0-1,0 1,-1-1,-1-1,1-2,36-51,78-54,-120 119,-1 0,0-1,1 1,-1 0,0 0,1 0,-1 1,1-1,-1 0,1 0,0 1,-1-1,1 1,0-1,-1 1,1 0,0 0,0 0,-1 0,1 0,0 0,0 0,-1 1,1-1,0 0,-1 1,1 0,-1-1,1 1,0 0,-1 0,1 0,-1 0,0 0,1 0,-1 0,0 0,0 0,0 1,0-1,0 1,0-1,0 1,0-1,0 1,-1-1,1 1,0 0,-1-1,0 1,1 0,-1-1,0 1,0 0,0 0,0 0,1 4,10 150,-11-148,0-1,-1 1,0-1,0 0,-1 1,0-1,0 0,-1 0,0 0,0 0,-1 0,0-1,0 1,0-1,-1 0,0-1,0 1,0-1,-3 2,-45 13,148-20,-67-1,-10 2,-1 0,0-2,1 0,-1-1,0-1,0 0,0-2,-1 0,1 0,-1-2,3-2,-1-1,-2-1,1-1,-2 0,1-1,-2-1,0 0,0-1,-2 0,0-2,0 1,-2-1,7-14,12-44,-29 75,0 0,-1 1,1-1,0 0,0 0,0 0,0 0,-1 0,1 1,0-1,0 0,0 0,-1 0,1 0,0 0,0 0,0 0,-1 0,1 0,0 0,0 0,-1 0,1 0,0 0,0 0,0 0,-1 0,1 0,0 0,0 0,-1 0,1-1,0 1,0 0,0 0,0 0,-1 0,1 0,0-1,0 1,0 0,-7 25,5-12,0 1,1-1,1 1,0-1,1 0,0 1,1-1,1 0,0 1,0-1,2-1,-1 1,2-1,0 0,0 0,5 5,-9-14,0 0,0-1,0 1,0-1,1 0,0 0,-1 0,1 0,0 0,0-1,0 1,0-1,0 0,0 0,0 0,0 0,0 0,1-1,-1 0,0 1,1-1,-1 0,0-1,0 1,1 0,-1-1,0 0,0 0,0 0,0 0,0 0,0-1,3-1,87-73,-79 62,60-69,-57 62,1 0,1 0,1 2,1 1,17-13,-37 30,1 0,-1 1,0-1,0 0,1 1,-1-1,0 0,1 1,-1-1,0 1,1 0,-1 0,1-1,-1 1,1 0,-1 0,1 0,-1 1,1-1,-1 0,0 0,1 1,-1-1,1 1,-1-1,0 1,0 0,1-1,-1 1,0 0,0 0,0 0,0 0,0 0,0 0,0 0,0 0,0 1,0-1,0 0,-1 0,1 1,-1-1,1 1,16 64,-17-57,0-7,-1 1,1-1,-1 0,1 1,0-1,0 1,0-1,0 1,1-1,-1 1,0-1,1 1,0-1,0 1,0-1,0 0,0 0,0 1,0-1,1 0,-1 0,1 0,-1 0,1-1,0 1,0 0,0-1,0 1,0-1,0 0,0 1,1-1,-1 0,0 0,1-1,-1 1,2 0,10-6,1-1,-1 0,0-1,-1-1,1 0,-2-1,1 0,-1-1,3-3,17-12,-25 19,1-1,0 0,0 1,0 0,1 0,0 1,0 0,1 0,-1 1,1 1,0 0,0 0,0 0,0 2,2-1,-10 3,0 1,1-1,-1 0,0 1,0 0,0-1,-1 1,1 0,0 0,-1 0,1 0,-1 1,1-1,-1 0,0 1,0-1,0 1,0-1,-1 1,1-1,-1 1,1-1,-1 1,0-1,0 1,0 0,-1-1,1 1,0-1,-1 1,0-1,1 1,-1-1,0 1,0-1,-1 0,1 1,-1 0,-3 35,7-21</inkml:trace>
  <inkml:trace contextRef="#ctx0" brushRef="#br0" timeOffset="567.56">2746 15,'-233'220,"190"-158,42-61,0 1,0-1,0 0,0 0,1 1,-1-1,0 0,1 1,-1-1,1 0,0 1,-1-1,1 1,0-1,0 1,0-1,0 1,0-1,0 0,0 1,1-1,-1 1,0-1,1 1,-1-1,1 0,0 1,-1-1,1 0,0 0,0 0,0 1,0-1,0 0,0 0,0 0,0 0,0-1,1 1,-1 0,0 0,0-1,1 1,-1-1,0 1,1-1,-1 1,9-2,0 1,0-1,0-1,0 0,-1 0,1-1,-1 0,1-1,-1 0,0 0,-1-1,1 0,-1-1,0 0,0 0,-1-1,0 0,5-5,71-65,113-90,-195 166,40-22,-40 22,0 1,-1-1,1 1,0-1,0 1,0 0,-1-1,1 1,0 0,0 0,0 0,0 0,0-1,-1 1,1 0,0 0,0 1,0-1,0 0,0 0,0 0,-1 1,1-1,0 0,0 1,0-1,-1 0,1 1,0-1,-1 1,1-1,0 1,-1 0,1-1,0 1,-1 0,1-1,-1 1,0 0,1 0,-1-1,1 1,-1 0,0 0,0 0,1 0,-1 0,-16 99,4-54,-1 14,3 1,2-1,3 2,2-1,4 0,3 25,4-38,-2 0,-3 0,-1 1,-3-1,-1 1,-3-1,-4 8,7-46,-1 1,-1 0,0-1,-1 0,1 0,-2 0,0-1,0 0,0 0,-1 0,-1-1,1 0,-1 0,-1-1,1 0,-1 0,-1-1,1-1,-1 1,0-1,0-1,0 0,-9 2,16-5,-1-1,1 0,0 0,0 0,0-1,0 1,-1-1,1 1,0-1,0 0,0 0,0-1,0 1,1-1,-1 1,0-1,1 0,-1 0,1 0,-1 0,1 0,0-1,0 1,0-1,0 1,1-1,-1 0,1 0,-1 1,1-1,0 0,0 0,0-1,1 1,-1 0,-5-117,62-176,-53 270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1,'-2'1,"0"1,0-1,0 1,0 0,0 0,1-1,-1 1,1 0,-1 1,1-1,0 0,0 0,0 0,0 1,0-1,0 1,1-1,-1 0,1 1,0-1,-1 1,1-1,0 1,1-1,-1 3,0-1,-3 467,-7-237,10-208,10-26,20-35,-29 34,10-14,10-16,1 0,2 1,1 1,1 2,1 0,1 2,2 1,0 2,8-4,-36 24,1 0,-1 0,1 1,-1-1,1 1,0-1,0 1,0 0,0 0,0 0,0 0,0 0,0 1,0-1,0 1,0 0,0 0,0 0,0 0,0 1,1-1,-1 1,0 0,0 0,-1 0,1 0,0 1,0-1,0 1,-1-1,1 1,-1 0,1 0,-1 0,0 0,0 1,0-1,0 1,-1 8,0 1,-1-1,0 1,-1-1,0 0,-1 1,0-1,-1 0,0 0,0 0,-2 0,1-1,-1 1,-1-1,0-1,0 1,-1-1,0 0,-1 0,0-1,0 0,-1 0,-8 5,-10 9,-1-1,-1-1,-1-2,0-1,-1-1,-1-2,-1-1,-11 2,42-13,0-1,0 0,0 0,0 0,0 0,0-1,0 1,0 0,0-1,0 1,0-1,-1 0,1 0,0 0,0 0,0 0,-1 0,1-1,0 1,0-1,0 0,0 1,0-1,0 0,0 0,0 0,0 0,0-1,0 1,1 0,-1-1,1 1,-1-1,1 0,-1 1,1-1,-1-2,2-16,3-1</inkml:trace>
  <inkml:trace contextRef="#ctx0" brushRef="#br0" timeOffset="743.955">641 565,'18'83,"-17"-80,0-1,0 0,1 0,-1 0,0 0,1 0,-1 0,1-1,0 1,-1 0,1-1,0 1,0-1,0 0,0 1,0-1,0 0,0 0,1-1,-1 1,0 0,1-1,-1 1,0-1,1 0,-1 0,0 0,1 0,-1 0,1 0,-1-1,0 1,1-1,-1 1,10-6,0 1,-1-1,0-1,0 0,-1-1,0 0,0 0,-1-1,0 0,0-1,-1 0,0 0,-1-1,1-3,10-10,-17 23,-1 0,0 0,1 0,-1 0,1 0,-1 0,1 1,-1-1,1 0,0 0,-1 1,1-1,0 0,-1 1,1-1,0 0,0 1,0-1,0 1,0-1,0 1,-1 0,1 0,0-1,0 1,0 0,0 0,0 0,0 0,0 0,0 0,0 0,0 0,0 0,0 0,0 1,0-1,0 0,0 1,0-1,0 1,0-1,-1 1,1-1,0 1,0 0,0-1,-1 1,1 0,0 0,-1-1,1 1,-1 0,1 0,-1 0,1 0,19 58,-18-54,33 212,-24-109,-5 0,-6 74,0-151,0-16,-1 0,-1 1,0-1,-1 0,-1-1,0 1,-1 0,0-1,-1 0,-1-1,-1 2,5-9,-1 0,-1 0,1 0,-1 0,0-1,-1 0,1 0,-1 0,0 0,0-1,0 0,-1 0,1-1,-1 0,0 0,0-1,0 1,0-2,-1 1,1-1,0 0,-1 0,-4-1,7 0,1 0,-1-1,0 0,0 0,0 0,1 0,-1-1,0 1,1-1,0-1,-1 1,1 0,0-1,0 0,0 0,1 0,-1-1,1 1,-1-1,1 0,0 0,1 0,-1 0,1 0,0 0,0-1,0 0,0 1,1-1,0 0,0 1,0-1,0 0,1 0,0 0,0 0,1-4,6-18,2 0,0 0,2 1,1 1,1 0,1 0,2 2,0-1,1 2,1 1,1 0,1 1,1 1,1 1,4-2,95-68,-86 68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3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1 200,'23'-10,"0"0,1 2,0 0,1 2,0 0,0 2,0 1,0 1,11 0,161-24,-123 25,-75 1,1 0,-1 0,1 0,0 0,-1-1,1 1,0 0,0 0,-1 0,1-1,0 1,-1 0,1 0,0-1,0 1,0 0,-1-1,1 1,0 0,0-1,0 1,0 0,-1-1,1 1,0 0,0-1,0 1,0-1,0 1,0 0,0-1,0 1,0 0,0-1,0 1,1 0,-1-1,0 1,0 0,0-1,0 1,0 0,1-1,-1 1,0 0,0-1,1 1,-1 0,0 0,0-1,1 1,-1 0,0 0,1 0,-1-1,0 1,1 0,-1 0,1 0,-38-18,34 16,-140-68,139 65,6 3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655 0,'-86'78,"3"3,-44 59,68-58,49-65,-1 0,-1-1,0 0,-1-1,-1 0,0-1,-15 10,25-21,0 0,0-1,0 0,-1 0,1 0,0 0,-1-1,0 0,1 0,-1 0,0 0,1-1,-1 0,0 0,0 0,0 0,1-1,-1 0,0 0,1 0,-1-1,1 1,-1-1,1 0,0 0,0-1,0 1,0-1,0 0,0 0,1 0,-1-1,1 1,0-1,0 0,0 0,1 0,-1 0,1 0,0 0,0-1,1 1,-2-4,0-2,0-1,1 1,0-1,0 1,1-1,0 0,1 1,0-1,1 0,0 1,1-1,0 0,1 1,0 0,0 0,1 0,4-7,-5 14,0-1,0 1,0 0,0 0,1 0,-1 1,1-1,0 1,0 0,0 0,0 0,0 0,0 1,1 0,-1 0,0 0,1 0,-1 1,1 0,-1-1,0 2,1-1,-1 0,1 1,-1 0,0 0,2 1,114 45,107 68,-87-79,-116-34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0 220,'162'-17,"0"7,5 7,-124-2,-42 5,-1-1,0 0,0 0,0 0,0 0,0 0,0 0,0 0,0 0,-1 0,1 0,0 0,0 0,-1 1,1-1,-1 0,1 0,-1 0,1 0,-1 1,1-1,-1 0,0 1,1-1,-1 0,0 1,0-1,1 1,-1-1,0 1,0-1,0 1,0 0,1-1,-1 1,0 0,-1 0,0-2,-7-2,0-2,1 1,-1-1,1 0,1-1,-1 0,1 0,0-1,1 1,0-2,0 1,1 0,0-1,0 0,1-1,-3-7,2-7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3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1 424,'38'-5,"28"-1,6 0,-3 1,-9 2,-10 1,-9 5,-6 3,-5 0,-2-1,-1-1,-5-2</inkml:trace>
  <inkml:trace contextRef="#ctx0" brushRef="#br0" timeOffset="231.255">114 594,'14'9,"29"-1,17-2,3-2,0-2,-6-6,-2-2,-7-1,-6 2,-5-4,-10 0</inkml:trace>
  <inkml:trace contextRef="#ctx0" brushRef="#br0" timeOffset="582.112">1215 142,'0'34,"0"25,4 7,3-2,-1-8,3-8,1-7,-1-7,-3-3,-2-13,-2-9</inkml:trace>
  <inkml:trace contextRef="#ctx0" brushRef="#br0" timeOffset="835.401">904 29,'225'-19,"214"10,-354 19,-83-9,0-1,-1 1,1-1,0 1,0 0,0 0,0-1,-1 1,1 0,-1 1,1-1,-1 0,1 0,-1 1,1-1,-1 1,0-1,0 1,0-1,0 1,0 0,0 0,0-1,-1 1,1 0,-1 0,1 0,-1 0,1 0,-1 0,0 0,0 0,0 0,0 0,-1 0,1-1,0 1,-1 0,0 0,1 0,-1 0,-8 18,-3-1</inkml:trace>
  <inkml:trace contextRef="#ctx0" brushRef="#br0" timeOffset="1082.68">904 650,'38'-5,"37"-6,11-1,-1 1,-8 2,-10 4,-10 1,-5-2,-7-1,-2 1,-3 2,-8 1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0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716 59,'-131'17,"1"7,-95 30,82-11,142-43,0-1,0 1,1 0,-1 0,0 0,0 0,1 0,-1 0,0 0,0 0,1 0,-1 0,0 0,0 0,1 1,-1-1,0 0,0 0,1 1,-1-1,0 1,1-1,-1 0,1 1,-1-1,0 1,1 0,-1-1,1 1,0-1,-1 1,1 0,-1-1,1 1,0 0,-1-1,1 1,0 0,0 0,0-1,0 1,0 0,-1 0,1 0,1-1,-1 1,0 0,0 0,0-1,0 1,0 0,1 0,-1-1,0 1,1 0,-1-1,0 1,1 0,-1-1,1 1,-1-1,1 1,-1-1,1 1,0-1,-1 1,1 0,14 5,-1-1,1 0,0-1,0 0,0-1,1-1,-1 0,1-2,-1 1,1-2,7-1,45 2,118 25,-105-1,-79-24,-1 1,1 0,0 0,-1 0,1 0,-1 0,1 0,-1 0,1 1,-1-1,0 1,0-1,0 0,0 1,0 0,0-1,0 1,0 0,-1-1,1 1,-1 0,1 0,-1 0,0-1,1 1,-1 0,0 0,0 0,0 0,-1-1,1 1,0 0,-1 0,1 0,-1-1,0 1,1 0,-1-1,0 1,0 0,0-1,-1 1,-6 9,-1-1,0 0,-1-1,0 0,-1-1,0 0,0 0,-1-1,1-1,-1 0,-1 0,-29 16,-242 137,255-141,13-8,-1 1,1 0,1 1,0 1,1 0,-13 14,26-26,0 0,0 0,0 0,1 0,-1 0,0 0,0 0,1 1,-1-1,0 0,1 0,-1 0,1 1,-1-1,1 0,0 0,0 1,0-1,0 0,-1 1,2-1,-1 0,0 1,0-1,0 0,1 1,-1-1,0 0,1 1,-1-1,1 0,0 0,-1 0,1 0,0 0,0 0,0 0,0 0,0 0,0 0,0 0,0 0,0 0,0-1,0 1,0-1,1 1,-1-1,0 1,0-1,1 1,-1-1,0 0,1 0,-1 0,1 0,232 1,51-31,-261 29</inkml:trace>
  <inkml:trace contextRef="#ctx0" brushRef="#br0" timeOffset="799.756">1167 144,'-403'603,"394"-590,8-10,20-23,394-420,-279 260,-133 181,-1-1,0 1,0-1,0 0,0 1,1-1,-1 0,0 1,0-1,1 0,-1 1,0-1,0 0,1 0,-1 1,0-1,1 0,-1 0,1 0,-1 1,0-1,1 0,-1 0,1 0,-1 0,0 0,1 0,-1 0,1 0,-1 0,0 0,1 0,-1 0,1 0,-1 0,0 0,1 0,-1 0,1-1,-1 1,0 0,1 0,-1 0,0-1,1 1,-1 0,0-1,0 1,1 0,-1 0,0-1,0 1,1 0,-1-1,0 1,0-1,0 1,0 0,1-1,-1 1,0-1,0 1,0 0,0-1,0 1,1 37,-1-31,-1 52,-1-27,1 1,1-1,2 0,1 0,2 0,1 0,5 13,-2-18,35 65,-42-90,0-1,1 0,-1 0,1 0,-1 0,1 0,-1 0,0-1,1 1,-1-1,0 0,1 1,-1-1,0 0,0-1,0 1,0 0,0 0,0-1,0 0,0 1,0-1,-1 0,1 0,-1 1,1-1,-1 0,0-1,0 1,0 0,0 0,0 0,0-1,-1 1,1 0,-1-1,1-1,1-1,106-206,66-108,-161 304,-7 22,-57 261,48-237,1 0,2 1,1-1,2 1,1-1,1 0,2 0,6 17,12 48,-23-84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34 167,'-2'1,"0"0,0 1,0-1,0 1,1 0,-1-1,1 1,-1 0,1 0,-1 0,1 0,0 0,0 0,0 1,0-1,1 0,-1 0,1 1,-1-1,1 0,0 1,0-1,0 0,0 1,0 0,0 0,-4 26,2 0,0 0,2 1,2-1,0 0,2 0,1 0,2-1,5 16,-11-40,0 0,0 0,0 0,1 0,-1 0,1 0,0-1,0 1,0 0,1-1,-1 0,1 1,0-1,0 0,0-1,0 1,0 0,1-1,-1 0,1 0,0 0,0 0,-1 0,1-1,0 0,0 0,0 0,1 0,-1 0,0-1,0 0,0 0,0 0,1 0,-1-1,0 0,0 0,0 0,0 0,0 0,2-2,9-8,-1 0,-1 0,0-2,0 1,-1-2,-1 0,0 0,-1-1,-1 0,0-1,-1 0,0 0,2-12,5-2,7-16,-21 46,0 0,-1 0,1 0,0 0,-1 0,1 0,0 0,-1 0,1 0,-1 0,1 0,0 0,-1 0,1 1,0-1,-1 0,1 0,-1 1,1-1,-1 0,1 1,0-1,-1 1,0-1,1 1,-1-1,1 1,-1-1,1 1,-1-1,0 1,0-1,1 1,-1 0,0-1,0 1,1-1,-1 1,0 0,0-1,0 1,0 0,0-1,0 1,0 0,0-1,0 1,-1 0,1-1,0 1,0-1,-1 1,1 0,0-1,0 1,-1 0,3 8,-2-3,1-1,0 1,1-1,-1 0,1 1,0-1,0 0,1 0,0 0,-1-1,2 1,-1 0,0-1,1 0,0 0,0 0,0 0,1-1,-1 0,1 0,-1 0,1 0,0-1,0 1,1-1,-1-1,0 1,1-1,-1 0,1 0,-1 0,1-1,-1 0,1 0,-1 0,1-1,-1 0,1 0,-1 0,1-1,-1 0,14-12,-1-1,0-1,-2 0,0-1,0-1,-2-1,0 0,-1 0,-1-2,-1 1,-1-2,-1 1,0-4,37-148,-43 149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6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1 227,'20'2,"0"-2,1-1,-1 0,0-1,0-1,0-1,0-1,0-1,-1-1,0 0,0-1,-1-2,0 1,13-11,-28 18,0 0,-1 0,1 0,0-1,-1 1,0-1,1 1,-1-1,0 0,-1 0,1 0,0 0,-1 0,0 0,1 0,-1 0,0-1,-1 1,1 0,-1-1,1 1,-1 0,0-1,0 1,-1-1,1 1,-1 0,1-1,-1 1,0 0,0-1,-1 1,1 0,-1 0,1 0,-1 0,0 1,0-1,0 0,-1 1,1-1,-1 1,1 0,-1 0,0 0,0 0,0 0,0 1,0-1,0 1,0 0,-3-1,-2 1,0 0,-1 0,1 1,0 0,-1 1,1 0,0 0,0 1,0 0,0 0,0 1,0 0,0 0,1 1,-1 0,1 0,0 1,1 0,-1 0,1 0,0 1,0 0,1 0,-1 1,1 0,1 0,0 0,0 0,0 0,0 1,1 0,1 0,-1 0,1 0,-2-1,0 1,1-1,-1 1,2 0,-1-1,1 1,0 0,0 1,1-1,0 0,1 0,0 1,0-1,1 0,0 0,0 0,1 1,0-1,0-1,1 1,0 0,1-1,-1 1,1-1,1 0,0 0,-1 0,2-1,3 3,4-1,1-1,0-1,0 0,1-1,0-1,0-1,0 1,0-2,0 0,1-1,-1-1,1 0,-1-1,6-2,-1 2,5 1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7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37,'-17'72,"13"-57,0 1,2 0,0-1,0 1,2 0,0 0,1 0,0-1,1 1,1 0,3 10,-3-22,0-1,0 0,0 1,1-1,-1-1,1 1,0 0,-1-1,1 0,0 0,1 0,-1 0,0-1,0 0,1 0,-1 0,0 0,1-1,-1 1,1-1,-1 0,1 0,-1-1,1 0,-1 1,0-2,1 1,-1 0,0-1,0 0,0 0,0 0,0 0,0-1,-1 1,1-1,-1 0,3-3,134-112,-136 116,1 0,0 0,-1 1,1-1,0 1,0 1,0-1,0 0,-1 1,1 0,0 0,0 1,0-1,0 1,0 0,0 1,-1-1,1 1,-1 0,1 0,-1 0,1 0,-1 1,0 0,0 0,-1 0,1 0,0 1,-1 0,0-1,0 1,0 0,0 0,-1 1,2 3,-1-5,0 0,1 0,-1 0,1 0,-1-1,1 1,0-1,0 0,0 0,0 0,0-1,1 1,-1-1,0 0,1 0,-1-1,1 1,-1-1,1 0,-1 0,1-1,-1 1,1-1,-1 0,0 0,1 0,-1-1,0 0,0 0,0 0,0 0,0 0,0-1,-1 0,1 0,-1 0,0 0,0 0,0 0,0-1,-1 0,1 1,0-4,7-7,0-1,-1 0,-1 0,-1-1,0 0,-1 0,-1-1,0 0,-2 0,0 0,0 0,-1-6,-6 12,-2 5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7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0,'-16'3,"0"1,1 0,-1 1,1 1,0 1,1 0,0 0,0 2,0-1,1 2,1 0,-1 1,2 0,-1 0,2 1,-1 1,2 0,-2 3,8-13,0 0,1 0,0 0,-1 0,1 1,0-1,1 1,-1-1,0 1,1 0,0 0,0 0,0-1,1 1,-1 0,1 0,0 0,0 0,0 0,1 0,-1 0,1 0,0 0,0 0,0 0,1-1,-1 1,1 0,0-1,0 0,0 1,0-1,1 0,0 0,-1 0,4 2,0-2,1-1,0 0,0-1,-1 0,1 0,0 0,0-1,0 0,0 0,0-1,0 0,0 0,-1-1,1 0,0 0,-1 0,1-1,-1 0,0 0,2-2,114-82,-3-8,-119 95,1-1,-1 0,1 0,0 0,0 1,-1-1,1 0,0 1,0-1,0 1,0-1,0 1,0-1,0 1,0 0,0 0,0-1,0 1,0 0,0 0,0 0,0 0,0 0,0 0,0 0,0 0,0 1,0-1,0 0,0 1,0-1,0 1,0-1,0 1,0-1,0 1,0-1,2 11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3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7,'-5'0,"-1"-5,0 4,-4 1,0 6,2 7,2 5,2 6,7 2,2 2,6-3,0-2,4-4,4-6,3-5,-7-4,-5-2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1,'-10'12,"1"0,0 1,1 0,1 1,0 0,1 0,0 0,-3 14,-72 205,72-218,20-50,9-13,3 2,1 0,2 2,2 1,33-38,-61 81,0 1,0-1,0 1,0-1,0 1,0 0,1-1,-1 1,0-1,0 1,0-1,1 1,-1 0,0-1,1 1,-1-1,0 0,1 1,-1-1,0 1,1-1,-1 1,1-1,-1 0,1 0,-1 1,1-1,-1 0,1 1,0-1,-1 0,1 0,-1 0,1 0,-1 0,1 0,0 0,-1 0,1 0,-1 0,1 0,0 0,-1 0,1 0,-1 0,1-1,-1 1,1 0,-1 0,1-1,-1 1,1 0,-1-1,1 1,-1-1,1 1,-1 0,0-1,1 1,-1-1,0 1,1-1,-1 1,0-1,0 0,1 1,-1-1,0 1,0-1,1 55,-1-46,-1 3,1-1,0 0,1 1,0-1,0 0,1 0,1 0,-1 0,2 0,-1 0,1-1,1 1,0-1,0 0,1-1,0 1,1-1,-1 0,1-1,1 0,0 0,4 3,-10-9,1 1,0-1,0 0,0 0,1 0,-1 0,0-1,0 1,0-1,1 1,-1-1,0 0,0-1,1 1,-1-1,0 1,0-1,0 0,0 0,1 0,-2 0,1-1,0 1,0-1,0 0,-1 0,1 0,-1 0,1 0,-1-1,0 1,1-2,56-91,-53 79,-1 0,0-1,-1 1,-1-1,0 0,-1 0,-1-13,0 6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1,'16'135,"-6"1,-7 133,-3-260,-1 0,1 1,-2-1,1 0,-1 0,0 0,-1-1,0 1,-1 0,0-1,-2 4,-12-5,12-14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58,'39'0,"31"0,14-5,-3-1,-10 0,-8-4,-9 0,-10 2,-7 2,-5 2,-8 2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1,'0'19,"0"21,0 8,0 1,0-3,0 1,0-4,0-4,0-4,0-3,0-2,0-1,0-1,0-1,0 0,0 1,0-10,0-8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6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0 141,'29'-5,"28"-6,10-1,3-4,-6 1,-4-1,-3 1,-6 4,-7 4,-6-2,-5 0,-3 2,-2 3,-5 1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6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2 105,'-1'10,"1"-1,0 0,0 1,1-1,0 0,0 0,1 0,0 1,1-2,0 1,1 0,0-1,0 1,0-1,1 0,1-1,-1 1,1-1,0 0,1 0,0-1,1 1,-4-5,0-1,-1 0,1 0,0 0,0-1,0 1,0-1,1 0,-1 0,0 0,0 0,0-1,0 0,0 0,0 0,0 0,-1-1,1 1,0-1,-1 0,1 0,-1 0,0-1,1 1,1-3,66-80,-68 81,0-1,0 1,0-1,-1 0,0 0,0 0,0 0,0 0,-1-1,0 1,0 0,-1-1,1 1,-1 0,0-1,0 1,-1-1,0 1,0 0,0-1,0 1,-1 0,0 0,0 0,-1 0,1 0,-1 1,0-1,0 1,0-1,-1 1,0 0,0 1,0-1,0 0,0 1,-1 0,1 0,-1 1,-4-3,3 4,0 1,0 0,0 0,0 0,0 0,0 1,0 0,0 0,0 1,0 0,1 0,-1 0,1 1,-1-1,1 1,0 1,0-1,-1 2,-14 11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6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47,'-5'34,"-6"29,-2 10,2-3,-2-8,1-11,3-13</inkml:trace>
  <inkml:trace contextRef="#ctx0" brushRef="#br0" timeOffset="520.804">357 499,'218'-438,"-214"431,-3 3,0 1,0-1,0 1,1 0,-1 0,1 0,0 0,0 0,0 0,1 0,-1 1,0-1,1 1,0-1,0 1,0 0,0 0,2-1,-3 5,0 1,0-1,0 0,0 1,-1 0,1-1,-1 1,0 0,1 0,-1 0,-1 0,1 0,0 0,-1 0,1 0,-1 0,0 0,0 0,0 0,-1 0,1 1,0 1,1 22,-3-13,2-1,0 1,0 0,1-1,1 1,0-1,1 0,0 1,1-2,1 1,0 0,1-1,0 0,1 0,0 0,1-1,0 0,2 1,-5-9,1 0,0 0,0 0,1-1,-1 0,0 0,1-1,-1 1,1-1,0-1,-1 1,1-1,0 0,-1-1,1 0,0 0,-1 0,1-1,-1 0,0 0,0 0,1-1,-1 0,-1 0,1-1,0 0,-1 1,0-2,0 1,0-1,-1 0,1 0,-1 0,14-14,-2-1,0-1,-1 0,-1-1,-1-1,-1 0,-1-1,-1 0,0-4,-5 5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7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0,'-8'4,"-9"1,1 0,-1 1,1 1,1 1,-1 0,1 1,1 1,0 0,0 1,1 1,0 0,1 0,1 1,0 1,0 0,1 1,-2 5,11-17,0-1,0 1,0-1,0 1,1-1,-1 1,1 0,-1-1,1 1,0 0,0-1,0 1,1 0,-1-1,1 1,-1-1,1 1,0 0,0-1,0 1,0-1,1 0,-1 1,0-1,1 0,0 0,-1 0,1 0,0 0,0-1,0 1,1 0,-1-1,0 1,0-1,1 0,-1 0,1 0,-1 0,1 0,-1-1,1 1,0-1,2 1,5-2,-1 1,1-1,0-1,-1 0,1 0,-1-1,1 0,-1-1,0 0,-1 0,1-1,-1 0,0-1,0 1,0-2,-1 1,0-1,0 0,-1 0,0-1,0 0,0 0,2-7,23-22,-30 35,1-1,0 1,0 0,0 0,0 0,0 0,1 0,-1 0,0 1,1-1,0 1,-1-1,1 1,0 0,-1 0,1 0,0 1,0-1,0 1,0-1,0 1,0 0,0 0,0 0,0 0,-1 1,1-1,0 1,0 0,0 0,0 0,-1 0,1 1,0-1,-1 0,1 1,-1 0,0 0,1 0,80 111,-66-91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0 232,'95'-198,"-66"166,-28 31,-1 1,1 0,0 0,-1 0,1-1,0 1,-1 0,1 0,0 0,-1 0,1 0,0 0,-1 0,1 0,0 0,-1 1,1-1,0 0,-1 0,1 1,0-1,-1 0,1 1,-1-1,1 0,-1 1,1-1,-1 1,1-1,-1 1,1-1,-1 1,0 0,1-1,-1 1,0-1,1 1,-1 0,0-1,0 1,1 0,-1-1,0 1,0 0,0-1,0 1,0 0,0-1,0 1,0 0,-1-1,1 1,0 0,0 0,3 36,-4-33,0 0,0 0,1 0,-1 0,1 0,0 0,1 0,-1 0,1 0,-1 1,1-1,1 0,-1-1,0 1,1 0,0 0,0-1,0 1,0-1,0 1,1-1,0 0,0 0,0 0,0 0,0-1,0 1,1-1,-1 0,1 0,-1 0,1 0,0-1,0 1,0-1,0 0,3 0,2-3,0 0,0 0,0-1,0-1,0 1,-1-2,1 1,-1-1,0 0,-1-1,1 1,-1-2,0 1,-1-1,1 0,-1 0,-1-1,4-5,8-7,-4 4,-3 2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280 416,'-30'18,"1"3,0 0,2 1,0 2,2 1,0 1,2 1,-9 15,1 29,30-70,1 1,0 0,0 0,0-1,0 1,0 0,0 0,1 0,-1-1,1 1,-1 0,1-1,0 1,-1 0,1-1,0 1,0-1,0 1,0-1,1 0,-1 1,0-1,0 0,1 0,-1 0,1 0,-1 0,1 0,-1 0,1 0,0-1,-1 1,1-1,0 1,0-1,-1 0,1 1,0-1,0 0,0 0,13-1,1 0,0-1,0 0,-1-1,1-1,-1-1,0 0,0-1,-1-1,1 0,-2-1,1 0,-1-1,9-8,86-92,-107 109,0 0,0 0,0 0,0 0,0 1,0-1,-1 0,1 0,0 1,0-1,0 1,0-1,-1 0,1 1,0 0,0-1,-1 1,1-1,-1 1,1 0,0-1,-1 1,1 0,-1 0,1-1,-1 1,0 0,1 0,-1 0,0 0,0 0,0-1,1 1,-1 0,0 0,0 0,0 0,0 0,0 0,-1 0,1 0,0-1,0 1,-1 0,1 0,0 0,-1 0,1-1,-1 1,1 0,-1 0,0 0,1 2,0 11,-2-11,1 0,0 0,0 0,1 0,-1 0,1 0,-1 1,1-1,0 0,0 0,1 0,-1 1,0-1,1 0,0 0,0 0,0 0,0 0,0 0,1 0,-1-1,1 1,0 0,0-1,0 1,0-1,0 0,1 1,-1-1,1 0,-1-1,1 1,0 0,-1-1,1 1,0-1,0 0,0 0,0 0,0 0,8-6,-1 1,0-1,-1-1,0 0,1 0,-2-1,1 0,-1 0,0-1,-1 0,0-1,0 1,0-1,-1-1,-1 1,0-1,0 0,-1 0,2-8,12-16,-3-1,-1-1,-1 0,-2-1,-2 0,-1 0,-2-1,-1-7,-4 30,0 0,-2 0,0 0,0 0,-2 1,1-1,-2 0,0 1,-1 0,0 0,-1 0,-1 1,-1-1,7 12,0 1,0-1,0 1,0-1,0 1,0 0,0 0,-1 0,1 0,0 0,-1 0,1 0,-1 0,1 0,-1 1,1-1,-1 1,0-1,1 1,-1-1,0 1,1 0,-1 0,0 0,0 0,1 0,-1 0,0 1,1-1,-1 0,0 1,1-1,-1 1,1 0,-1-1,1 1,-1 0,1 0,-1 0,1 0,0 0,0 1,-1-1,1 0,0 1,0-1,-1 2,-43 74,-2 109,43-169,2 0,0 0,1 0,0 0,1 0,1 0,1-1,1 1,0 0,1 0,0-1,2 0,0 0,1 0,0-1,1 0,1-1,0 1,1-2,1 1,6 5,66 14,-58-30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8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36,'-1'4,"-11"97,12-97,0 0,0 0,0-1,1 1,-1 0,1 0,0 0,0 0,0-1,1 1,-1 0,1-1,0 1,0-1,0 0,0 0,1 0,0 0,-1 0,1 0,0-1,0 1,3 1,-3-3,0 0,0 0,1 0,-1 0,0-1,0 0,1 1,-1-1,0 0,1-1,-1 1,0-1,0 1,1-1,-1 0,0 0,0 0,0-1,0 1,0-1,0 1,-1-1,1 0,0 0,-1 0,1-1,0 0,58-73,9-46,-69 122,-1-1,1 1,-1-1,1 1,-1-1,1 1,-1 0,1-1,0 1,-1 0,1-1,-1 1,1 0,0 0,-1 0,1 0,0-1,-1 1,1 0,0 0,0 0,-1 0,1 0,0 1,-1-1,1 0,0 0,-1 0,1 1,0-1,-1 0,1 1,-1-1,1 0,0 1,-1-1,1 1,-1-1,1 1,-1-1,0 1,1-1,-1 1,1-1,-1 1,0 0,0-1,1 1,-1 0,0-1,0 1,0 0,0-1,1 1,-1 0,0 0,8 40,18 169,-24 187,-1-376,-1 0,-1 0,-1 0,-1 0,0-1,-2 1,0-1,-2 0,0-1,-1 1,-1-1,0-1,-2 0,0 0,-11 12,21-29,1 1,-1-1,0 0,0 0,0 1,0-1,0 0,0 0,-1 0,1 0,0 0,-1-1,1 1,0 0,-1-1,1 1,-1 0,1-1,-1 0,1 1,-1-1,1 0,-1 0,1 0,-1 0,0 0,1 0,-1 0,1-1,-1 1,1 0,-1-1,1 1,-1-1,1 0,0 1,-1-1,1 0,0 0,-1 0,1 0,0 0,0 0,0 0,0-1,0 1,0 0,0 0,1-1,-1 1,0-1,1 1,-1-1,1 1,-1-1,1 1,0-1,0 1,0-1,-1 1,2-1,-1 0,-2-29,2-1,1 1,1-1,2 1,1 0,2 0,0 0,3 1,5-11,-14 37,84-216,-72 195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5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11 114,'0'38,"-4"13,-3-3</inkml:trace>
  <inkml:trace contextRef="#ctx0" brushRef="#br0" timeOffset="650.089">209 367,'11'-45,"3"0,1 0,2 1,3 1,9-14,29-13,-58 69,1 1,0-1,-1 1,1-1,0 1,0 0,-1-1,1 1,0 0,0 0,0 0,-1 0,1 0,0 0,0 0,0 0,-1 0,1 0,0 0,0 0,0 0,-1 1,1-1,0 0,0 0,-1 1,1-1,0 1,-1-1,1 1,0-1,-1 1,1-1,-1 1,1 0,-1-1,1 1,-1 0,1-1,-1 1,0 0,1-1,-1 1,0 0,0 0,0 0,1-1,-1 1,0 1,6 43,-6-43,1 14,-3-11,1-1,1 0,-1 0,0 0,1 1,0-1,0 0,0 1,1-1,-1 0,1 0,0 1,0-1,0 0,1 0,0 0,0 0,0 0,0-1,0 1,1-1,-1 1,1-1,0 0,0 0,0 0,1 0,-1-1,1 1,-1-1,1 0,0 0,0 0,0 0,0-1,0 0,2 1,1-4,0 0,0-1,0 1,-1-1,1-1,-1 1,0-1,0 0,0-1,-1 1,1-1,-1 0,0-1,0 1,-1-1,0 0,0 0,1-3,14-15,1 1</inkml:trace>
  <inkml:trace contextRef="#ctx0" brushRef="#br0" timeOffset="1207.777">858 1,'-21'12,"0"2,0 0,1 1,1 1,1 1,0 1,2 1,0 0,1 1,0 0,-3 10,-13 52,30-80,1 0,0 0,0 1,0-1,0 0,0 0,0 0,1 0,-1 0,0 0,1 0,0 0,0 0,-1 0,1 0,0 0,0-1,1 1,-1 0,0-1,1 1,-1 0,1-1,-1 0,1 1,0-1,-1 0,1 0,0 0,0 0,0 0,0 0,0-1,0 1,0-1,0 1,0-1,0 0,1 0,9-1,1 0,-1-1,1-1,-1 0,0 0,0-1,0-1,0 0,-1-1,0 0,0-1,-1 0,0 0,0-1,0-1,-1 0,2-2,-9 9,63-58,-45 39,1 1,1 1,1 1,1 1,15-8,-37 25,-1-1,0 1,0-1,1 1,-1 0,0-1,1 1,-1 0,0 0,1 0,-1 0,0 0,1 1,-1-1,0 0,1 1,-1-1,0 0,0 1,0 0,1-1,-1 1,0 0,0-1,0 1,0 0,0 0,0 0,0 0,0 0,-1 0,1 0,0 0,0 0,-1 1,1-1,-1 0,1 0,-1 1,0-1,1 0,-1 2,15 63,-14-59,17 323,-12-293,-1 0,-3 0,0 1,-3-1,-1 1,-2-1,-1 0,-3 0,-9 32,14-60,-1 0,0-1,-1 1,1-1,-1 0,-1 0,0 0,0 0,0-1,-1 0,0-1,-1 0,1 0,-1 0,0-1,-9 4,15-8,0 0,0-1,0 1,0 0,0-1,0 0,0 0,0 1,0-1,0 0,0-1,-1 1,1 0,0-1,0 1,0-1,0 1,0-1,0 0,0 0,1 0,-1 0,0 0,0-1,1 1,-1 0,1-1,-1 1,1-1,-1 0,1 1,0-1,0 0,0 0,0 0,0 0,0-1,-12-78,16 49,2 1,1 0,1 1,2 0,0 0,3 0,0 1,16-25,-19 35,1 1,1 0,1 1,0 0,1 1,1 0,0 2,1-1,1 2,0 0,0 0,2 2,-1 0,13-5,-2 5,-3 1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4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85,'-4'7,"0"0,1 1,-1-1,1 1,1 0,-1 0,1 0,1 0,0 1,0-1,0 0,1 1,0-1,1 3,-1 5,-1-11,1 1,0-1,0 1,0-1,1 0,0 1,0-1,0 0,0 1,1-1,0 0,0 0,1 0,-1 0,1-1,0 1,0-1,0 1,1-1,0 0,0-1,0 1,0 0,0-1,1 0,-1 0,1-1,0 1,0-1,0 0,0 0,0-1,1 1,-1-1,0 0,1-1,-1 1,1-1,-1 0,1 0,-1-1,10-1,-1-1,0-1,0 0,0 0,0-2,-1 0,0 0,0-1,0-1,-1 0,0-1,-1 0,0 0,0-2,-1 1,0-1,-1-1,0 1,-1-2,-1 1,0-1,0 0,-1 0,-1-1,0 0,0-4,-4 15,0 1,0 0,0-1,-1 1,1 0,-1-1,1 1,-1-1,0 1,0-1,0 1,0-1,0 1,-1 0,1-1,-1 1,1-1,-1 1,0 0,0-1,0 1,0 0,-1 0,1 0,-1 0,1 0,-1 0,1 0,-1 1,0-1,0 1,0-1,0 1,0-1,0 1,-1 0,1 0,0 0,-1 1,1-1,0 0,-1 1,-1-1,-16 5,2 1</inkml:trace>
  <inkml:trace contextRef="#ctx0" brushRef="#br0" timeOffset="447.972">877 1,'-132'20,"127"-18,-1-1,1 2,0-1,0 1,0-1,0 1,1 1,-1-1,1 1,0-1,0 1,0 1,0-1,1 0,-1 1,1 0,0 0,1 0,-1 0,1 0,0 0,0 3,1-5,1 1,-1 0,1-1,0 1,0 0,0-1,0 1,1 0,-1 0,1-1,0 1,0-1,0 1,1-1,-1 1,1-1,0 0,0 0,0 0,0 0,1 0,-1 0,1-1,0 1,0-1,0 0,1 2,93 41,-95-45,0 0,0 0,0 1,0-1,0 0,0 1,-1-1,1 1,0 0,0 0,0 0,-1 0,1 0,0 0,-1 0,1 0,-1 0,1 1,-1-1,0 1,0-1,1 1,-1 0,0-1,0 1,-1 0,1 0,0 0,-1-1,1 1,-1 0,1 0,-1 0,0 0,0 0,0 0,0 0,0 0,0 0,0 0,-1 0,1 0,-1 0,0-1,1 1,-1 0,0 0,0-1,0 1,0 0,0-1,-1 1,1-1,0 1,-1-1,1 0,-1 1,0-1,-9 5,1 0,-1-1,0 0,-1-1,1 0,-1-1,0 0,0-1,0 0,0-1,0 0,0-1,0 0,0-1,-6-2,-6-1,5-3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2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88,'138'-25,"64"22,-201 3,0 0,0-1,0 1,0 0,0-1,0 1,-1 0,1 0,0 0,0 0,0 0,0 0,0 0,0 0,0 0,0 1,0-1,0 0,0 1,0-1,0 1,0-1,0 1,-1-1,1 1,0-1,0 1,-1 0,1-1,0 1,-1 0,1 0,-1 0,1-1,-1 1,1 0,-1 0,1 0,-1 0,0 0,0 0,1 0,-1 0,0 0,0 0,0 0,0 0,0 0,0 0,-1 0,1 0,0 0,0 0,-1-1,1 1,0 0,-1 0,1 0,-1 0,1 0,-1-1,0 1,1 0,-1 0,0-1,1 1,-1 0,-203 209,202-207,0 0,-1 1,1-1,0 0,1 1,-1 0,1-1,-1 1,1 0,0-1,1 1,-1 0,1 0,-1 0,1 0,0 0,0 0,1 0,-1-1,1 1,0 0,0 0,0 0,1-1,-1 1,1-1,0 1,0-1,0 0,0 1,1-1,-1 0,1-1,0 1,0 0,0-1,0 1,0-1,1 0,-1 0,1-1,-1 1,2 0,16 2,0-2,-1 0,1-1,0-1,0-1,21-3,-23-1,-6-2</inkml:trace>
  <inkml:trace contextRef="#ctx0" brushRef="#br0" timeOffset="288.417">1 201,'34'0,"15"0,5 0,-3 0,-4 0,-6 0,-5 0,-4 0,-2 0,-2 0,-6 0</inkml:trace>
  <inkml:trace contextRef="#ctx0" brushRef="#br0" timeOffset="1036.962">565 257,'58'-9,"-1"-3,-1-3,35-14,-6-32,-83 59,0 0,0-1,0 1,0-1,0 0,-1 0,1 1,-1-1,0 0,0 0,0 0,0 0,-1 0,1-1,-1 1,0 0,0 0,0 0,0 0,0 0,-1-1,1 1,-1 0,0 0,0 0,0 0,0 0,-1 1,1-1,-1 0,0 0,-1-1,0 1,1 0,-1 0,0 1,-1-1,1 0,0 1,-1 0,0 0,1 0,-1 0,0 1,0 0,0-1,0 1,0 1,0-1,0 0,0 1,0 0,0 0,0 0,0 1,-1-1,1 1,0 0,0 0,0 1,-3 0,-103 64,99-56,1 0,0 1,1 0,0 0,1 1,0 0,1 0,1 1,0 0,-3 10,7-19,0 0,1 1,0-1,0 1,0-1,0 1,1 0,0-1,0 1,0 0,0-1,1 1,0-1,-1 1,2-1,-1 1,1-1,-1 1,1-1,0 0,1 0,-1 0,1 0,0-1,0 1,0-1,0 1,0-1,1 0,0 0,-1-1,1 1,0-1,1 1,23 8,0-2,0 0,1-2,0-1,0-1,1-2,-1-1,1-1,0-1,21-4,1 3,-26 1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9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1 467,'20'1,"0"-1,0 0,0-2,0 0,0-1,0-2,-1 0,1 0,-1-2,-1-1,1 0,-1-1,-1-1,0-1,0 0,12-11,-26 19,0 0,0 0,0 0,0 0,0-1,-1 1,1-1,-1 1,0-1,0 0,-1 0,1 0,-1 0,1 0,-2 0,1-1,0 1,-1 0,1 0,-1-1,0 1,-1 0,1 0,-1-1,0 1,0 0,0 0,-1 0,1 0,-1 0,0 0,0 1,0-1,-1 0,1 1,-1 0,0-1,0 1,0 0,0 1,0-1,-1 0,1 1,-1 0,0 0,0 0,0 0,0 1,0-1,0 1,0 0,-3 0,-5 3,0 0,0 0,0 1,0 1,0 0,0 1,1 0,0 0,0 1,1 1,-1 0,2 0,-1 1,1 1,0-1,0 1,1 1,1 0,-1 0,2 0,-1 1,1 0,1 0,0 0,-3 11,6-16,-1 0,1 0,0 1,0-1,1 0,-1 1,1-1,1 1,-1 0,1-1,1 1,-1-1,1 1,0-1,1 1,-1-1,1 1,0-1,1 0,0 0,0 0,0-1,0 1,1-1,0 1,0-1,1 0,-1-1,1 1,0-1,0 0,1 0,-1-1,1 1,6 2,3-1,1 0,1-1,-1 0,1-1,-1-1,1-1,0 0,0-2,-1 1,14-4,-21 3,1 0,-1-1,0-1,0 1,0-2,0 1,-1-1,1 0,-1-1,0 0,0 0,-1-1,1 0,4-7</inkml:trace>
  <inkml:trace contextRef="#ctx0" brushRef="#br0" timeOffset="662.794">678 129,'-99'209,"50"-52,46-148,-4 14,17-34,38-78,116-159,-151 232,-8 22,-10 31,0-25,1 0,1 0,0 0,0 0,1 0,1 1,0-1,1 1,0-1,1 1,0-1,1 1,1-1,0 0,0 0,1 0,1 0,0-1,0 0,1 0,1 0,0 0,1 0,-6-9,0 0,1 0,-1 0,1 0,0 0,0-1,-1 1,1-1,0 0,0 0,0 0,0 0,1 0,-1-1,0 1,0-1,0 0,0 0,1 0,-1 0,0-1,0 1,0-1,0 0,0 0,0 0,0 0,0 0,0-1,0 0,-1 1,1-1,0 0,-1 0,0 0,1-1,-1 1,4-5,0 1,0-1,-1-1,0 1,-1-1,1 0,-1 0,-1 0,1 0,-2-1,1 1,-1-1,0 0,27-156,-27 140</inkml:trace>
  <inkml:trace contextRef="#ctx0" brushRef="#br0" timeOffset="1332.987">1157 355,'26'-3,"-1"-1,0-1,0-1,0-1,-1-1,0-2,0 0,-1-1,0-2,11-8,-30 18,-1 0,1 0,-1 0,0 0,0-1,0 1,0-1,0 0,-1 0,0 0,0 0,0 0,0-1,-1 1,1 0,-1-1,0 1,0-1,-1 0,0 1,1-1,-2 0,1 1,0-1,-1 1,0-1,0 1,0-1,-1 1,1-1,-1 1,0 0,0 0,-1 0,1 0,-1 0,0 1,0-1,0 1,0 0,-1 0,1 0,-1 0,0 0,0 1,0 0,0 0,-3-1,1 2,-1 1,1 0,0 0,-1 0,1 1,-1 0,1 1,0-1,0 1,0 0,0 1,0-1,0 1,0 0,1 1,-1-1,1 1,0 0,0 1,1-1,-2 3,-83 112,83-110,1 1,0 0,0 1,1-1,0 1,1-1,0 1,1 0,0 0,1 1,0-1,1 0,0 0,1 1,0-1,1 0,0 0,0 0,2 1,-2-9,0 0,0 1,0-1,1 0,-1-1,1 1,0 0,0-1,0 1,0-1,1 0,-1 0,0 0,1-1,0 1,-1-1,1 0,0 0,-1 0,1 0,0-1,0 0,0 1,0-1,1-1,99-14,-77 2,0 0,-1-2,-1 0,0-2,-1-1,-1-1,-1-1,0-1,-2-1,-1 0,17-25,-26 36,-1 1,0-2,-1 1,0-1,-1 0,0 0,-1-1,0 0,-1 0,0-1,-1 1,-1-1,0 0,0-10,-3 22,0 0,0 0,0 1,0-1,0 0,0 0,-1 1,1-1,-1 0,1 1,-1-1,0 0,1 1,-1-1,0 1,0-1,0 1,0-1,0 1,-1 0,1-1,0 1,-1 0,1 0,-1 0,1 0,-1 0,1 1,-1-1,1 0,-1 1,0-1,0 1,1-1,-1 1,0 0,0 0,1 0,-1 0,0 0,0 0,1 0,-1 1,0-1,0 1,1-1,-72 48,69-45,1 1,-1 0,1 0,0 1,1-1,-1 1,1-1,0 1,0 0,0 0,0 0,1 0,0 0,0 0,1 0,-1 1,1-1,0 0,0 0,1 0,0 1,0-1,0 0,0 0,1 0,0 0,0-1,0 1,1 0,-1-1,1 1,0-1,0 0,1 0,-1 0,1-1,0 1,1-1,1 1,-1-1,-1 1,1 0,0 1,-1-1,0 1,0 0,0 0,-1 0,0 1,0-1,0 1,-1-1,1 1,-1 0,-1 0,1 0,-1 0,0 0,0 1,-1-1,0 0,0 0,-1 1,1-1,-1 0,-1 0,1 0,-3 5,-47 76,39-70</inkml:trace>
  <inkml:trace contextRef="#ctx0" brushRef="#br0" timeOffset="6235.923">1976 242,'-1'-2,"-1"0,1 1,-1-1,0 0,1 1,-1-1,0 1,0-1,0 1,0 0,0 0,0 0,0 0,-1 1,1-1,0 0,0 1,-1-1,1 1,0 0,-1 0,1 0,-1 0,1 0,0 1,0-1,-1 1,1-1,0 1,0 0,-1 0,-1 1,-9 4,1 1,-1 1,1 0,0 0,1 1,0 1,0 0,1 0,1 1,0 0,0 1,1 0,0 0,1 1,-5 13,10-23,0-1,0 1,1 1,-1-1,1 0,0 0,0 0,0 1,0-1,1 1,-1-1,1 0,0 1,0-1,0 1,0-1,1 1,-1-1,1 0,0 1,0-1,0 0,0 1,1-1,0 0,-1 0,1 0,0-1,0 1,0 0,1-1,-1 1,1-1,-1 0,1 0,0 0,0 0,0 0,0 0,0-1,0 0,3 1,4 0,0 0,0-2,1 1,-1-1,0 0,0-1,0 0,0-1,0 0,0-1,0 0,-1 0,1-1,-1-1,0 1,0-1,-1-1,1 1,-1-2,0 1,-1-1,0 0,6-8,133-144,-145 158,-1 0,0 0,0 0,1 0,-1 0,0 0,1 0,-1 0,1 0,0 0,-1 0,1 0,0 1,-1-1,1 0,0 0,0 1,0-1,0 0,0 1,0-1,-1 1,1-1,0 1,1 0,-1-1,0 1,0 0,0 0,0 0,0-1,0 1,0 0,0 1,0-1,0 0,0 0,0 0,1 1,-1-1,0 0,0 1,0-1,-1 1,1-1,0 1,0 0,0-1,0 1,0 0,-1-1,1 1,0 0,-1 0,1 0,0 0,-1 0,6 143,-9-89,3 4,1-10,-3 0,-1 0,-2 0,-3-1,-9 34,8-52,0-1,-1 1,-2-2,-2 1,0-2,-1 0,-2-1,-1 0,-7 7,23-31,1-1,-1 1,0 0,1 0,-1-1,0 1,0-1,0 0,0 0,0 1,0-1,-1 0,1-1,0 1,0 0,-1-1,1 1,-1-1,1 0,0 0,-1 0,1 0,0 0,-1 0,1-1,0 1,-1-1,1 1,0-1,-1 0,1 0,0 0,0 0,0-1,0 1,0-1,0 1,1-1,-1 1,0-1,1 0,-1 0,1 0,0 0,-1 0,1 0,0 0,0 0,0-1,1 1,-1 0,1-1,-11-110,11 87</inkml:trace>
  <inkml:trace contextRef="#ctx0" brushRef="#br0" timeOffset="7017.863">2287 100,'39'156,"-34"-137,-5-16,-1-1,1 0,0 1,0-1,0 1,0-1,1 0,-1 1,1-1,-1 0,1 1,0-1,0 0,0 0,0 0,0 1,0-1,1 0,-1-1,1 1,-1 0,1 0,0-1,0 1,0-1,-1 1,2-1,-1 0,0 0,0 0,0 0,0 0,1 0,-1-1,0 1,1-1,-1 1,0-1,1 0,-1 0,1 0,-1 0,2-1,4-4,-1 0,-1-1,1 0,-1 0,0 0,0-1,0 0,-1 0,0-1,-1 1,0-1,0 0,0 0,-1 0,-1-1,1-1,22-46,16-2,-40 58,0 0,1 1,-1-1,0 0,0 1,1-1,-1 1,0 0,0-1,0 1,0 0,0 0,0 0,0 0,0 0,0 0,0 0,0 0,-1 0,1 0,0 0,-1 1,1-1,-1 0,1 0,-1 1,0-1,1 0,-1 1,0-1,0 0,0 1,0-1,0 0,0 1,-1-1,1 0,0 0,-1 1,1-1,-1 1,1 0,-2 420,-3-320,-5 1,-20 87,29-184,0 5,0 1,-1-1,-1 0,1 0,-2 0,0 0,0 0,-1-1,0 0,0 0,-1 0,-1-1,0 1,0-1,-1-1,0 0,0 0,7-7,0 0,-1 0,1-1,0 1,0 0,-1-1,1 1,0-1,-1 1,1-1,0 0,-1 0,1 1,-1-1,1 0,-1 0,1 0,0-1,-1 1,1 0,-1-1,1 1,0 0,-1-1,1 1,0-1,0 0,-1 0,1 1,0-1,0 0,0 0,0 0,0 0,0 0,0 0,0 0,1-1,-1 1,0 0,1 0,-1-1,0 1,1 0,0-1,-1 1,1-1,-13-68,11 48,1 0,1 0,0-1,2 1,1 0,1 0,1 1,0-1,2 1,0 0,2 1,0 0,1 0,1 1,1 0,1 1,5-6,-4 8,1 2,0 0,0 0,2 2,0 0,0 1,1 0,0 1,1 2,0 0,0 1,1 0,-1 2,2 0,-1 2,0 0,17 0,-11 2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4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458 699,'-35'-1,"0"2,-1 2,1 1,1 2,-1 1,1 2,0 1,-30 14,57-21,0 0,0 1,1-1,-1 1,1 1,0-1,0 1,0 0,1 1,-1-1,1 1,1 0,-1 0,1 1,0-1,1 1,-1 0,1 0,1 0,-1 0,1 1,0-1,1 1,0-1,0 1,1 3,-1-3,0 1,0-1,1 1,1-1,0 1,0-1,0 0,1 1,0-1,1 0,0 0,0 0,0-1,1 1,1-1,-1 0,1 0,0 0,1-1,-1 1,1-1,1-1,-1 1,1-1,0 0,0-1,0 1,1-2,1 2,8 0,0 0,0-1,1-1,0 0,0-2,-1 0,1-1,14-1,-7 0</inkml:trace>
  <inkml:trace contextRef="#ctx0" brushRef="#br0" timeOffset="305.064">854 783,'-16'13,"1"1,1 0,0 1,1 1,0 0,1 1,1 0,1 1,1 0,0 1,1 0,-4 15,11-31,0 0,0-1,1 1,-1 0,1-1,-1 1,1 0,0-1,0 1,0 0,1 0,-1-1,1 1,-1 0,1 0,0-1,0 1,0-1,0 1,0-1,1 1,-1-1,1 0,0 0,-1 0,1 0,0 0,0 0,1 0,-1-1,0 1,0-1,1 1,-1-1,1 0,-1 0,1 0,0 0,-1 0,1-1,0 1,-1-1,1 0,0 0,0 0,0 0,9 0,-1 1,1-2,-1 0,1 0,-1-1,0 0,1-1,-1-1,0 1,-1-2,6-2,-12 5,0 0,0-1,0 1,-1-1,1 0,-1 0,0 0,0 0,0 0,0-1,0 1,-1-1,1 0,-1 0,0 0,0 0,-1 0,1 0,-1-1,0 1,0-1,-1 1,1 0,-1-1,0 1,0-1,0 1,-1-1,1 1,-2-3,-1-2,0 1,-1 0,0 0,-1 1,1-1,-2 1,1 0,-1 0,0 0,0 1,0 0,-1 1,0-1,0 1,-1 0,0 1,1 0,-2 0,1 1,0 0,0 0,-1 1,0 0,1 0,-1 1,-11-3</inkml:trace>
  <inkml:trace contextRef="#ctx0" brushRef="#br0" timeOffset="785.228">1051 1150,'234'-330,"-234"329,0 1,0-1,0 1,0-1,0 1,0-1,1 1,-1-1,0 0,0 1,0-1,1 1,-1 0,0-1,0 1,1-1,-1 1,0-1,1 1,-1 0,1-1,-1 1,1 0,-1-1,0 1,1 0,-1-1,1 1,-1 0,1 0,-1 0,1 0,0 0,-1-1,1 1,-1 0,1 0,-1 0,1 0,-1 0,1 1,-1-1,1 0,-1 0,1 0,-1 0,1 1,-1-1,1 0,-1 0,1 1,-1-1,1 0,-1 1,0-1,1 0,-1 1,4 33,-4-21,0-8,1 0,-1 0,1 0,0 0,0 0,0-1,1 1,0 0,0-1,0 1,1-1,-1 0,1 0,0 0,0 0,0 0,1 0,-1-1,1 0,0 0,0 0,0 0,0 0,1-1,-1 0,1 0,-1 0,1 0,0-1,0 0,0 0,-1 0,1-1,0 1,0-1,0 0,0-1,0 1,0-1,0 0,0 0,-1-1,1 1,0-1,-1 0,1 0,-1-1,4-2,3-3,-1-1,0 0,0-1,-1 0,0-1,-1 0,0 0,-1-1,0 0,-1 0,0-1,-1 1,0-1,-1-1,-1 1,1-8,0-1</inkml:trace>
  <inkml:trace contextRef="#ctx0" brushRef="#br0" timeOffset="1205.331">1983 642,'-77'59,"75"-57,0 1,1-1,-1 0,0 1,1-1,0 1,-1-1,1 1,0-1,0 1,1 0,-1 0,0-1,1 1,0 0,-1 0,1 0,0 0,1 0,-1-1,0 1,1 0,0 0,0-1,-1 1,2 0,-1-1,0 1,0 0,1-1,0 2,56 46,-52-47,0 1,-1 0,1 0,-1 0,1 1,-1 0,-1 0,1 0,-1 1,0-1,0 1,0 0,-1 0,0 0,0 1,1 4,-3-7,-1-1,0 1,0-1,-1 1,1-1,0 0,-1 1,0-1,0 1,0-1,0 0,-1 0,1 0,-1 0,0 0,0 0,0 0,0 0,0-1,-1 1,1-1,-1 1,1-1,-1 0,0 0,0 0,0-1,0 1,-1-1,-2 1,-104 22,83-24,2 0</inkml:trace>
  <inkml:trace contextRef="#ctx0" brushRef="#br0" timeOffset="1889.632">2096 924,'56'-1,"0"-2,0-2,-1-3,28-9,-74 15,0 0,0-1,-1 0,1 0,-1-1,0 0,1-1,-2 0,1 0,-1-1,0 0,0 0,0 0,-1-1,0 0,0 0,-1-1,0 0,0 0,-1 0,0 0,1-4,-4 8,0 0,-1 1,0-1,1 0,-2 1,1-1,0 0,-1 1,1-1,-1 0,0 1,0-1,0 1,-1 0,1-1,-1 1,0 0,0 0,0 0,0 0,-1 0,1 0,-1 1,0-1,1 1,-1 0,0 0,0 0,-1 0,1 0,0 1,-1-1,1 1,-1 0,1 0,-1 0,1 1,-1-1,0 1,1 0,-1 0,0 0,1 0,-1 1,0-1,1 1,-1 0,1 0,-1 1,1-1,-1 1,-6 2,1 1,-1 0,1 0,1 1,-1 0,1 1,0 0,0 0,1 1,0 0,0 0,1 1,0-1,1 1,0 1,0-1,1 1,-3 8,4-11,1-1,0 1,1 0,-1 0,1 0,0 0,1 0,0 0,0 1,0-1,1 0,0 0,1 0,-1 0,1-1,0 1,1 0,0-1,0 1,0-1,1 0,0 0,0 0,1-1,-1 0,1 1,1-1,-1-1,3 2,0-1,0 0,1-1,-1 0,1-1,0 1,0-1,1-1,-1 0,1 0,-1-1,1 0,-1-1,1 0,-1-1,1 0,-1 0,1-1,-1 0,0 0,0-1,0 0,0-1,0 0,-1-1,1 0,-1 0,0 0,1-3,10-6,1-1,-2-2,0 1,-1-2,-1-1,-1 0,0 0,10-21,63-131,-89 172,0-1,1 1,-1 0,0-1,0 1,1-1,-1 1,0-1,0 0,0 1,0-1,0 0,0 0,1 1,-1-1,0 0,0 0,0 0,0 0,0 0,0 0,0 0,0-1,0 1,0 0,0-1,1 1,-1 0,0-1,0 1,0-1,1 1,-1-1,0 1,0-1,1 0,-1 1,0-1,1 0,-1 1,1-1,-1 0,1 0,0 0,-1 0,1 1,0-1,-1 0,1 0,0 0,0 0,0 0,0 0,0 0,0 0,0 0,0 0,0 0,0 1,0-1,1 0,-1 0,1-1,-66 81,63-76,1 0,-1-1,1 1,-1 0,1 0,0 0,0 0,1 0,-1 1,1-1,-1 0,1 0,0 0,0 0,1 1,-1-1,1 0,-1 0,1 0,0 0,0 0,0 0,0 0,1 0,0 0,-1-1,1 1,0 0,0-1,1 1,63 35,-60-37,0 1,0 1,0-1,-1 1,1 0,-1 1,1-1,-1 1,-1 0,1 0,0 0,-1 1,0 0,0 0,0 0,-1 0,3 5,-3-1,-1-1,0 1,0 0,-1 0,0 0,0 0,-1 0,0 1,-1-1,0 0,-1 0,0 0,0-1,0 1,-4 7,0 3</inkml:trace>
  <inkml:trace contextRef="#ctx0" brushRef="#br0" timeOffset="2304.279">3140 642,'15'53,"3"0,1-2,3 0,19 29,-41-77,0-1,1 0,-1 0,1 0,0 0,0 0,0 0,0 0,0 0,0 0,1 0,-1-1,0 1,1-1,-1 1,1-1,0 1,0-1,-1 0,1 1,0-1,0 0,0-1,0 1,0 0,1 0,-1-1,0 1,0-1,0 0,0 0,1 0,-1 0,0 0,0 0,0 0,1-1,-1 1,0-1,0 0,0 0,0 1,0-1,0 0,0-1,0 1,-1 0,1-1,0 1,-1 0,1-1,0-1,56-126,12-22,-57 133</inkml:trace>
  <inkml:trace contextRef="#ctx0" brushRef="#br0" timeOffset="3040.434">3817 670,'-13'11,"-28"23,2 1,1 2,2 2,-7 13,20-5,22-46,1 0,0 0,0 0,0 0,-1 0,1 0,0-1,0 1,1 0,-1 0,0 0,0 0,0 0,0 0,1 0,-1 0,0 0,1-1,-1 1,1 0,-1 0,1 0,0-1,-1 1,1 0,-1-1,1 1,0-1,0 1,-1 0,1-1,0 0,0 1,0-1,0 1,0-1,-1 0,1 0,0 1,0-1,0 0,0 0,0 0,0 0,0 0,0 0,0-1,0 1,0 0,12-3,-1 0,0 0,0-2,-1 1,1-1,-1-1,0 0,-1-1,1 0,-1 0,-1-1,1-1,-1 1,5-8,27-20,39-24,-78 60,0 0,0 0,-1 0,1 0,0 1,0-1,-1 1,1-1,0 1,-1-1,1 1,-1 0,1 0,-1 0,1 0,-1 0,0 0,1 0,-1 0,0 1,0-1,0 0,0 1,0-1,0 1,0-1,0 1,-1 0,1-1,0 1,-1 0,0-1,1 1,-1 0,0 0,0-1,0 1,0 0,0 0,0-1,-1 1,1 0,-1-1,1 1,-1 0,1-1,-2 2,3 9,-1-7,0 0,0 0,0 0,1 0,0 0,0 0,1 0,-1-1,1 1,0 0,0-1,0 0,1 1,0-1,0 0,0 0,0 0,0-1,1 1,0-1,0 0,0 0,0 0,0-1,0 1,1-1,-1 0,1 0,0 0,-1-1,1 0,0 0,0 0,0 0,0-1,0 0,0 0,0 0,0-1,0 1,0-1,-1-1,1 1,0 0,3-3,128-98,-110 78,9-5,-2-2,-1-2,-2-1,-1-1,-2-1,-1-2,-2 0,-2-2,-1 0,10-33,-22 53,0-1,-1 0,-2-1,0 0,-1 0,-1 0,-2 0,0-1,-1 0,-1 1,-1-1,-1 1,-1-1,-3-9,5 30,1 0,0 0,-1 0,1 0,-1 0,1 0,-1 0,0 0,0 0,0 0,0 0,0 0,-1 0,1 1,0-1,-1 1,1-1,-1 1,0-1,1 1,-1 0,0 0,0 0,0 0,0 0,0 0,0 0,0 1,0-1,0 1,0-1,-1 1,1 0,0 0,0 0,0 0,0 0,0 1,-1-1,1 1,0-1,0 1,0 0,0 0,0-1,0 2,1-1,-1 0,0 0,0 0,1 1,-1-1,1 1,-1 0,1-1,-1 1,-9 16,0 0,1 1,1 0,1 1,1 0,0 0,1 1,2 0,0 0,1 0,1 0,1 0,1 1,1 1,0 19,1-1,3 1,1-1,2 0,2-1,1 0,3 0,4 7,115 207,-106-221,-28-58,-8 11</inkml:trace>
  <inkml:trace contextRef="#ctx0" brushRef="#br0" timeOffset="3291.499">4241 529,'38'0,"32"0,14 0,-3 0,-5 0,-11 0,-7 0,-9 0,-7 0,-2 0,-3 0,-2 5,-3 1,-7 1</inkml:trace>
  <inkml:trace contextRef="#ctx0" brushRef="#br0" timeOffset="3538.05">5059 839,'10'20,"2"5</inkml:trace>
  <inkml:trace contextRef="#ctx0" brushRef="#br0" timeOffset="3706.299">5031 219,'0'19,"0"6</inkml:trace>
  <inkml:trace contextRef="#ctx0" brushRef="#br0" timeOffset="3935.238">5313 586,'-10'27,"1"1,2 1,1-1,1 1,2 0,1 1,1-1,2 14,-1-39,0-1,0 0,0 0,1 0,0 0,0 1,0-1,0 0,0 0,0-1,1 1,-1 0,1 0,0-1,0 1,0-1,0 1,0-1,1 0,-1 0,1 0,-1 0,1-1,0 1,0 0,0-1,0 0,0 0,0 0,0 0,0 0,0-1,0 0,0 1,1-1,-1 0,0 0,0-1,0 1,1-1,-1 1,0-1,0 0,0 0,0-1,0 1,-1 0,2-1,8-6,0 0,0-1,-1 0,0-1,-1 0,0-1,0 0,-1 0,-1-1,0 0,0-1,-1 0,1-4,-3 7,-1 0,0-1,-1 1,0-1,-1 1,0-1,-1 0,0 0,0 0,-1 0,-1 0,0 0,0 1,-1-1,-1 0,0 1,-3-8,5 15,-1 0,0 0,1 0,-1 0,0 1,-1-1,1 1,0 0,-1 0,1-1,-1 1,0 1,0-1,0 0,1 1,-2 0,1-1,0 1,0 0,0 1,0-1,-1 0,1 1,0 0,-1 0,1 0,0 0,0 1,-1-1,1 1,0-1,0 1,0 0,-1 1,1-1,0 1,-103 64,88-49</inkml:trace>
  <inkml:trace contextRef="#ctx0" brushRef="#br0" timeOffset="4338.254">5765 812,'13'-18,"4"-8,1 1,2 1,0 0,2 2,6-5,-27 26,0-1,0 1,1-1,-1 1,1-1,-1 1,1 0,-1 0,1 0,0 0,0 0,0 0,-1 0,1 0,0 1,0-1,0 1,0 0,0-1,0 1,0 0,0 0,0 0,0 0,0 1,0-1,0 0,0 1,0 0,0-1,0 1,0 0,0 0,-1 0,1 0,0 0,-1 0,1 1,-1-1,1 0,-1 1,0 0,1-1,-1 1,2 3,2 5,1-1,0 1,0-1,1-1,0 1,0-1,1 0,0-1,1 0,-1 0,1-1,1 0,-1 0,1-1,0-1,0 1,2-1,-1-1,0-1,1 0,-1 0,1-1,-1-1,1 0,-1 0,0-1,1-1,-1 0,0 0,0-1,0-1,0 0,0 0,-1-1,0-1,0 1,0-1,-1-1,0 0,0-1,0 1,-1-1,4-7,3-7,-1-1,-1-1,-2-1,0 1,-2-2,0 1,-1-5,-1 10,1 4</inkml:trace>
  <inkml:trace contextRef="#ctx0" brushRef="#br0" timeOffset="9673.227">6724 868,'-5'0,"-1"0</inkml:trace>
  <inkml:trace contextRef="#ctx0" brushRef="#br0" timeOffset="9940.837">6780 529,'5'0,"2"0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4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691 1,'-26'13,"1"0,1 2,0 1,2 1,0 1,-17 18,26-24,-30 29,1 3,3 1,2 2,2 2,1 1,1 6,-142 204,129-198,35-48</inkml:trace>
  <inkml:trace contextRef="#ctx0" brushRef="#br0" timeOffset="269.566">42 57,'92'111,"4"-4,43 31,-124-123,14 13,-15-16,-1 0,-1 1,0 0,-1 1,0 1,-1 0,2 4,1 6,-2-2</inkml:trace>
  <inkml:trace contextRef="#ctx0" brushRef="#br0" timeOffset="766.948">522 875,'195'-300,"-190"293,-2 2,-1 0,1 1,0-1,1 0,-1 1,1 0,0 0,0 0,0 0,1 1,-1 0,1 0,0 0,-1 0,1 1,1-1,-1 1,0 1,0-1,1 1,-1 0,1 0,2 0,-6 3,1 0,0 0,-1 0,1 0,-1 0,0 1,1-1,-1 1,-1-1,1 1,0 0,0 0,-1 0,0 0,0 0,0 0,0 0,0 1,0-1,-1 0,1 0,-1 1,0-1,0 0,-1 3,17 52,-12-56,0 0,0 0,1 0,-1-1,0 1,1-1,-1 0,1-1,-1 1,1-1,-1 1,1-2,0 1,-1 0,1-1,-1 0,1 0,-1 0,0 0,1-1,-1 0,0 0,0 0,0 0,0-1,0 1,-1-1,1 0,-1 0,2-2,9-4,175-89,-188 96,0 1,0 0,1 0,-1 0,0 0,0 1,0-1,1 0,-1 0,0 1,1-1,-1 1,0-1,1 1,-1-1,1 1,-1 0,1 0,-1 0,1 0,-1 0,1 0,-1 0,1 0,-1 1,0-1,1 1,-1-1,1 1,-1-1,0 1,1 0,-1 0,0-1,0 1,0 0,0 0,0 0,0 0,0 0,0 1,0-1,0 0,0 0,-1 1,1-1,0 0,-1 1,-10 77,8-70,0 0,0 1,0-1,2 1,-1-1,1 1,0-1,1 1,0 0,2 5,6 3,3-5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8:10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7673.437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10687.077">593 2597,'12'-14,"-1"-1,0 0,-1-1,0 0,-1-1,-1 0,-1 0,5-18,12-23,59-175,9 20,33-7,-64 85,28 26,-39 47,-36 51</inkml:trace>
  <inkml:trace contextRef="#ctx0" brushRef="#br0" timeOffset="13436.918">1044 1440,'-74'18,"-305"88,275-76,71-23,56-30,-4 13</inkml:trace>
  <inkml:trace contextRef="#ctx0" brushRef="#br0" timeOffset="13777.478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14076.562">706 1807,'-432'106,"269"-33,102-43,70-17,6-9</inkml:trace>
  <inkml:trace contextRef="#ctx0" brushRef="#br0" timeOffset="14342.498">706 2033,'-39'5,"-41"6,-11 1,4-1,7 3,14-2,11-3,12-3,13 3,6 0,3-3,9-1,8 3,8 0,9-1,7-2,-1-2</inkml:trace>
  <inkml:trace contextRef="#ctx0" brushRef="#br0" timeOffset="14593">593 2343,'-44'10,"-27"8,-13 0,4-2,11-4,12 0,11-1,8-2,6-4,4-2,7 3,11 1,8-1</inkml:trace>
  <inkml:trace contextRef="#ctx0" brushRef="#br0" timeOffset="14841.867">536 2513,'-43'14,"-29"15,-7 7,6 2,10-6,15-7</inkml:trace>
  <inkml:trace contextRef="#ctx0" brushRef="#br0" timeOffset="22843.776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24494.32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29329.928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37462.836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37833.484">1580 4235,'-4'4,"-3"8,-4 0,0 4,-3 3,-5 4,2 2,-1-2,2-1,-1 0,3 2,-2-3,3-1,3 2,3-4</inkml:trace>
  <inkml:trace contextRef="#ctx0" brushRef="#br0" timeOffset="56573.722">1411 4770</inkml:trace>
  <inkml:trace contextRef="#ctx0" brushRef="#br0" timeOffset="57719.526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59358.47">1693 3726,'2'-13,"1"0,0 0,1 0,1 0,-1 1,2 0,0 0,0 0,6-6,-7 9,116-197,-21 75,-59 78,-30 39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7:45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1130,'19'-22,"0"-1,-2-1,-1-1,-1 0,10-22,9-15,217-406,-131 237,-99 196,-20 35,-1-1,0 1,0-1,0 1,1-1,-1 1,0-1,0 1,1-1,-1 1,0-1,1 1,-1 0,1-1,-1 1,0 0,1-1,-1 1,1 0,-1-1,1 1,-1 0,1 0,-1 0,1 0,-1-1,1 1,-1 0,1 0,0 0,-1 0,1 0,-1 0,1 0,-1 1,1-1,-1 0,1 0,-1 0,1 0,-1 1,1-1,-1 0,1 0,-1 1,1-1,-1 0,0 1,1-1,-1 1,0-1,1 0,-1 1,0-1,1 1,-1-1,0 1,0-1,1 1,-1-1,0 1,0-1,0 1,0 0,0-1,9 137,5-79,1-1,3-1,3-1,2 0,3 0,59 153,-58-136,-27-73,0 1,0-1,0 1,-1 0,1-1,0 1,0-1,0 1,-1 0,1-1,0 1,-1 0,1-1,0 1,-1 0,1 0,0-1,-1 1,1 0,0 0,-1 0,1 0,-1-1,1 1,0 0,-1 0,1 0,-1 0,1 0,-1 0,1 0,0 0,-1 0,1 0,-1 0,1 0,0 1,-1-1,1 0,-1 0,1 0,0 0,-1 1,1-1,0 0,-1 0,1 1,0-1,-1 0,1 1,0-1,0 0,-1 1,1-1,0 0,0 1,0-1,-1 1,1-1,0 0,0 1,0-1,0 1,0-1,0 1,-39-29,36 26,-96-76,59 44,-1 1,-2 2,-1 1,-1 3,-1 2,-1 2,-2 2,-2 1,42 17,-161-30,168 33,-1 0,1 0,-1 1,1-1,0 0,-1 1,1-1,0 1,0 0,-1 0,1 0,0 0,0 0,0 0,0 1,0-1,0 1,1-1,-1 1,0 0,1-1,-1 1,1 0,0 0,0 0,-1 2,-5 13</inkml:trace>
  <inkml:trace contextRef="#ctx0" brushRef="#br0" timeOffset="528.571">1073 1074,'135'-253,"-74"81,-66 186,0 0,0 1,2-1,0 1,0 0,1 0,1 0,1 0,0 0,1 0,0 0,1 0,1 0,1 0,0-1,3 7,-5-16,1 0,-1 0,1 0,1 0,-1 0,1-1,-1 1,1-1,0 0,1 0,-1-1,1 1,0-1,0 0,0 0,0-1,0 1,0-1,1 0,-1-1,1 1,0-1,-1 0,1-1,0 1,-1-1,1 0,0-1,0 1,-1-1,1 0,0-1,-1 1,1-1,-1 0,0 0,0-1,1 0,-2 0,1 0,1-1,5-6,0 1,-2-2,1 1,-1-1,0-1,-1 0,-1 0,0 0,-1-1,0 0,0 0,-2-1,1-3,28-99,-31 94</inkml:trace>
  <inkml:trace contextRef="#ctx0" brushRef="#br0" timeOffset="847.444">1864 622,'-26'46,"2"1,3 1,1 2,3 0,-2 15,17-62,1-1,0 0,-1 1,1-1,0 1,1-1,-1 1,0-1,1 1,-1 0,1-1,0 1,0 0,0 0,0-1,1 1,-1 0,1-1,-1 1,1-1,0 1,0-1,0 1,1-1,-1 1,0-1,1 0,-1 0,1 0,0 0,0 0,0 0,0 0,0-1,0 1,1-1,-1 1,0-1,1 0,-1 0,1 0,1 1,2-3,0 0,0 0,-1-1,1 0,0 1,-1-2,1 1,-1-1,0 0,0 0,0 0,0-1,0 0,-1 0,0 0,0 0,0-1,0 1,0-1,-1 0,0 0,0 0,-1-1,1 1,3-10,0 1,0-1,-2 0,0 0,0 0,-1 0,-1-1,0-11,-2 16,1 6,1-1,-1 0,0 0,-1 0,1 0,-1 0,-1 0,1 0,-1 0,0 1,0-1,0 0,-1 0,0 1,0-1,-1 1,0-1,1 1,-2 0,1 0,-1 1,1-1,-1 1,0-1,-1 1,1 0,-1 1,0-1,-3-1,-12 1</inkml:trace>
  <inkml:trace contextRef="#ctx0" brushRef="#br0" timeOffset="1199.029">2174 114,'-10'38,"1"1,2 1,1-1,3 1,1 0,2 0,2-1,1 1,2 0,2-1,10 34,-5-36,-1-8,-2 1,-1 0,-1 0,-2 0,0 1,-3-1,0 1,-2 5,-12-2,6-28</inkml:trace>
  <inkml:trace contextRef="#ctx0" brushRef="#br0" timeOffset="1453.112">1864 566,'43'-5,"33"-6,14-6,-4-6,-12-2,-8 2,-12 0,-9 0,-8-2,-10 4</inkml:trace>
  <inkml:trace contextRef="#ctx0" brushRef="#br0" timeOffset="2247.494">2596 1,'-47'144,"5"3,1 28,35-142,1 0,2 0,1 0,1 0,4 24,-3-53,1 1,-1-1,1 0,0 1,0-1,1 0,-1 0,1 1,0-1,0-1,1 1,-1 0,1 0,0-1,-1 1,2-1,-1 0,0 0,1 0,-1-1,1 1,0-1,0 0,0 0,0 0,0 0,0-1,0 1,1-1,-1 0,1-1,-1 1,0-1,1 0,-1 0,1 0,-1-1,1 1,-1-1,0 0,1 0,-1-1,1 0,171-126,-175 127,0 0,0 0,0 0,0 1,0-1,0 0,0 1,0-1,1 1,-1-1,0 1,0-1,0 1,1 0,-1 0,0-1,0 1,1 0,-1 0,0 0,1 1,-1-1,0 0,0 0,1 1,-1-1,0 0,0 1,0 0,0-1,1 1,-1 0,0-1,0 1,0 0,0 0,-1 0,1 0,0 0,0 0,0 0,-1 0,1 0,-1 0,1 0,-1 1,1-1,-1 1,7 70,-6-52,-2-16,1 0,0 0,1 0,-1 0,1 0,0 0,0-1,0 1,0 0,0-1,1 1,0-1,0 1,0-1,0 0,0 1,1-1,-1-1,1 1,0 0,0-1,0 1,0-1,0 0,0 0,1 0,-1 0,1-1,0 1,-1-1,1 0,0 0,0 0,0-1,-1 1,1-1,0 0,0 0,0 0,0-1,0 1,6-2,0 0,0 0,0-1,-1-1,1 1,-1-2,1 1,-2-1,1 0,0-1,-1 0,0-1,0 1,-1-2,0 1,0-1,-1 0,0 0,0-1,-1 1,0-1,-1-1,1 1,-2 0,0-1,0 0,0 0,-1 0,-1 0,0 0,0-6,-1 13,-1 1,1-1,-1 0,0 1,0-1,0 1,0-1,0 1,-1 0,1-1,0 1,-1 0,0 0,0 0,0 0,1 1,-2-1,1 0,0 1,0-1,0 1,-1 0,1 0,-1 0,1 0,-1 0,1 0,-1 1,0-1,1 1,-1 0,1-1,-1 1,0 1,1-1,-1 0,0 1,1-1,-1 1,1 0,-1 0,1 0,-1 0,1 0,-1 0,1 1,0-1,0 1,0 0,0-1,0 1,0 0,1 0,-2 1,-9 8,-1 0,1 1,1 1,0 0,1 0,0 1,1 0,1 1,0 0,1 0,1 0,0 1,0 5,5-17,1 1,-1-1,1 1,0-1,1 0,-1 1,1-1,0 1,0-1,0 0,1 0,-1 1,1-1,0 0,0 0,0-1,1 1,0 0,-1-1,1 0,0 1,1-1,-1 0,1-1,-1 1,1-1,0 1,0-1,0 0,0 0,0-1,0 1,0-1,1 0,-1 0,1-1,-1 1,0-1,1 0,-1 0,1 0,-1-1,1 0,8 2,1-2,-1 0,0 0,0-1,0-1,-1 0,1-1,-1 0,1-1,-1 0,-1-1,1 0,-1-1,0 0,8-8,-1 2,6-5,-1 0,0-1,-2-1,0-1,-1-1,5-9,-18 21,54-104,-61 112,0 1,0-1,0 1,0 0,-1-1,1 1,-1-1,1 1,0 0,-1-1,0 1,1 0,-1 0,0-1,0 1,0 0,0 0,0 0,0 0,0 0,0 0,0 0,0 1,-1-1,1 0,0 0,0 1,-1-1,1 1,0 0,-1-1,1 1,-1 0,1 0,-1-1,1 1,0 0,-1 1,1-1,-1 0,1 0,-1 1,1-1,0 0,-1 1,1 0,0-1,0 1,-1 0,1-1,0 1,0 0,0 0,0 0,0 0,0 0,0 0,0 1,0-1,1 0,-1 0,0 1,1-1,-1 0,1 1,-1 0,-1 0,0 1,1-1,-1 1,0 0,1 0,0 0,0 0,0 0,0 0,0 0,1 0,-1 0,1 0,0 1,0-1,0 0,0 0,0 0,1 0,0 1,-1-1,1 0,0 0,1 0,-1 0,0-1,1 1,0 0,-1 0,1-1,0 1,0-1,1 0,-1 0,0 1,1-2,0 1,-1 0,1 0,0-1,0 1,5 4,-1 1,-1 0,1 1,-1 0,0 0,-1 0,0 0,0 1,-1 0,0 0,-1 0,0 0,0 1,-1-1,0 1,-1 0,0 0,0-1,-1 1,-1 7,0 11,0-23,0-1,0 0,0 1,1-1,0 1,-1-1,2 1,-1-1,0 0,1 1,0-1,0 1,0-1,1 0,-1 0,1 0,0 0,0 0,1 0,-1 0,1-1,0 1,0-1,0 0,3 3,11 0</inkml:trace>
  <inkml:trace contextRef="#ctx0" brushRef="#br0" timeOffset="3267.454">4263 791,'28'-11,"-1"-2,0-1,-1-2,0 0,-1-1,-1-2,-1 0,-1-2,8-9,-25 26,0-1,0 0,0-1,-1 1,0-1,0 0,0 0,-1 0,0-1,0 1,0-1,-1 0,0 1,0-1,-1 0,0 0,0 0,-1 0,0-1,0 1,-3 4,0-1,0 1,-1 0,1 0,-1 0,0 1,0-1,0 1,0 0,-1 0,1 1,0-1,-1 1,1 0,-1 0,1 0,-1 1,0-1,1 1,-1 0,0 1,1-1,-1 1,1 0,-1 0,1 0,-1 1,1-1,0 1,0 0,0 0,0 1,-1 0,-10 8,0 0,0 1,1 1,0 1,1 0,1 0,1 1,0 1,0 0,2 0,0 1,1 1,0-1,2 1,0 0,1 1,1-1,0 1,2 3,-1-12,0 0,1 0,1 1,0-1,0 0,1 1,0-1,1 0,0 1,0-1,1 0,1 0,0 0,0 0,1 0,0-1,1 1,0-1,0 0,1-1,0 1,1-1,0 0,0-1,6 5,-8-7,1-1,0-1,0 1,0-1,0 0,0 0,1-1,0 0,-1 0,1 0,0-1,0 0,-1-1,1 1,0-1,0 0,0-1,0 0,0 0,-1 0,1-1,0 0,-1-1,1 1,-1-1,0 0,0-1,4-2,125-85,106-92,-214 165</inkml:trace>
  <inkml:trace contextRef="#ctx0" brushRef="#br0" timeOffset="3518.949">5194 594,'-24'38,"-23"33,-7 12,5-1,6-12,10-11,11-12,5-9,4-6,5-3,4-8</inkml:trace>
  <inkml:trace contextRef="#ctx0" brushRef="#br0" timeOffset="3796.625">4911 594,'14'24,"15"27,7 5,2-2,0-6,-3-11,-1-6,-3-10,-1-7,-1-7,-1-4,0-2,-5-3</inkml:trace>
  <inkml:trace contextRef="#ctx0" brushRef="#br0" timeOffset="4047.505">5758 650,'-34'18,"1"0,1 2,1 2,1 0,0 2,2 2,-20 23,38-41,1 1,0 0,0 1,1 0,0 0,1 1,0 0,0 0,1 1,1-1,0 1,1 1,0-1,1 0,0 1,1 0,0 1,3-10,-1-1,0 0,1 1,0-1,0 0,0 1,0-1,0 0,1 0,0 0,-1 0,1 0,0 0,0 0,1-1,-1 1,0-1,1 0,0 1,-1-1,1 0,0-1,0 1,0 0,0-1,1 0,-1 0,0 0,0 0,1 0,-1 0,1-1,2 0,1 1,0-1,0 0,1 0,-1-1,0 0,0 0,0-1,-1 1,1-2,0 1,-1-1,1 0,-1 0,0-1,0 0,1 0,118-128,23-97,-126 199,-22 30,0-1,1 1,-1-1,0 1,1-1,-1 1,0 0,1-1,-1 1,1 0,-1-1,1 1,-1 0,1-1,-1 1,1 0,-1 0,1 0,-1-1,1 1,-1 0,1 0,-1 0,1 0,-1 0,1 0,0 0,-1 0,1 0,-1 0,1 0,-1 1,1-1,-1 0,1 0,-1 0,1 1,-1-1,1 0,-1 1,1-1,-1 0,1 1,-1-1,0 1,1-1,-1 1,0-1,1 1,-1-1,0 1,0-1,0 1,1-1,-1 1,0-1,0 1,0-1,0 1,6 43,-6-19</inkml:trace>
  <inkml:trace contextRef="#ctx0" brushRef="#br0" timeOffset="4481.468">6096 1074,'11'-71,"3"0,3 1,4 0,3 0,-3 25,-13 64,-21 118,12-136,0 0,0 0,0 0,1 1,-1-1,0 0,0 0,1 1,-1-1,0 1,1-1,0 0,-1 1,1-1,0 1,0-1,-1 1,1-1,0 1,1-1,-1 1,0-1,0 1,1-1,-1 1,1-1,-1 0,1 1,-1-1,1 0,0 1,0-1,0 0,0 0,0 0,0 1,0-1,0 0,0-1,0 1,1 0,-1 0,0 0,0-1,1 1,-1-1,1 1,-1-1,1 1,-1-1,1 0,-1 0,1 0,-1 0,1 0,-1 0,1 0,-1 0,0 0,1-1,-1 1,1-1,0 1,14-10,0-1,0 0,-1 0,0-2,-1 0,-1-1,0 0,9-13,49-49,-68 73,49-34,-51 36,0 1,1-1,-1 1,0 0,0-1,1 1,-1 0,0 0,0 0,1 0,-1 0,0 0,1 0,-1 0,0 0,0 1,1-1,-1 0,0 1,0-1,0 1,0 0,0-1,1 1,-1 0,0 0,0 0,-1-1,1 1,0 0,0 0,0 0,-1 0,1 1,0-1,-1 0,1 0,-1 0,1 1,-1-1,0 0,0 0,1 1,-1-1,0 1,15 158,3-93,-10-51</inkml:trace>
  <inkml:trace contextRef="#ctx0" brushRef="#br0" timeOffset="5249.516">6717 848,'0'397,"-11"-336,-3-90,11-4,1 0,1 1,2-1,2 0,0 1,3-1,0 1,2 1,2-1,0 1,2 1,2 0,0 1,2 0,11-13,-4 7,3 1,0 1,2 1,2 1,1 2,1 1,34-23,-64 49,1-1,-1 1,1 0,-1 0,1 0,-1 0,1 0,0 0,0 1,0 0,0-1,0 1,1 0,-1 1,0-1,0 0,1 1,-1 0,0 0,0 0,1 0,-1 0,0 1,1-1,-1 1,0 0,0 0,0 0,0 1,0-1,0 1,0-1,0 1,-1 0,1 0,-1 0,2 2,0 7,-2 1,1-1,-2 1,1 0,-1-1,-1 1,0 0,-1 0,0-1,-1 1,0-1,-1 1,-1-1,1 0,-2 2,-4 10,0-1,-1 0,-1-1,-1 0,-1-1,0-1,-2 0,0 0,-1-1,-1-2,-1 1,0-2,-6 3,19-15,0 0,-1 0,1-1,0 0,-1 0,1 0,-1-1,0 0,1 0,-1 0,0-1,0 1,0-2,1 1,-1 0,-2-2,-16-4</inkml:trace>
  <inkml:trace contextRef="#ctx0" brushRef="#br0" timeOffset="5514.553">7451 227,'-14'38,"-6"33,2 13,4-3,3-11,5-6,2-11,3-9,1-7,0-5,1-3,0-2,4-5,2-2,-1-9,-1-7</inkml:trace>
  <inkml:trace contextRef="#ctx0" brushRef="#br0" timeOffset="5838.942">7507 791,'21'2,"1"-1,-1-1,0-1,0 0,0-2,0-1,-1 0,1-2,-1 0,0-1,0-1,-1-1,0-1,11-8,-25 15,0-1,0 0,-1 0,0 0,1-1,-1 0,-1 1,1-1,-1-1,0 1,0 0,0-1,-1 0,0 1,0-1,0 0,-1 0,0 0,0 0,-1 0,1 0,-1-1,0 1,-1 0,0 0,0 0,0 0,-1 0,0 0,0 1,0-2,0 4,0 1,0-1,0 0,0 1,0 0,0 0,-1-1,1 1,-1 1,1-1,-1 0,0 1,0-1,0 1,0 0,0 0,0 0,0 0,0 0,0 1,0 0,-1-1,1 1,0 0,0 1,0-1,-1 0,1 1,-1 0,-90 29,64-15,0 1,1 2,0 1,2 1,0 1,2 2,0 0,2 2,-3 5,19-24,1 1,0 0,1 0,0 0,0 1,0 0,1 0,0 0,1 0,0 1,0 0,0-1,1 1,1 0,0 0,0 0,0 0,1 0,1 0,-1 0,2 0,-1 0,1 0,0 0,1 0,2 5,81 38,-67-44</inkml:trace>
  <inkml:trace contextRef="#ctx0" brushRef="#br0" timeOffset="6536.038">5899 707,'-5'5,"-1"11,0 7,1 5,2 3,0 0,7 1,7-2,6-5,0-2,-2-5</inkml:trace>
  <inkml:trace contextRef="#ctx0" brushRef="#br0" timeOffset="15469.208">0 1469,'202'-62,"-149"47,-23 5,1 2,0 1,0 1,0 2,16 0,174-21,172 24,-163-28,137 29,-169-27,-182 26,27-1,0 2,1 2,-1 1,22 6,-17 0,1-3,-1-2,1-2,0-2,21-4,164-23,48 15,-73-3,207 12,-210 5,88-3,-57-27,394 28,690 0,-1004-27,220 25,-220-26,184 28,-344-25,-145 23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0,'5'5,"6"6,2 2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0 254,'28'0,"-1"-2,0-1,-1-1,1-1,-1-2,0 0,0-2,-1-1,0 0,-1-2,0-1,14-11,-29 17,0 1,0-1,-1-1,0 1,-1-2,0 1,0-1,0 0,-1 0,-1 0,0-1,0 0,-1 0,0-1,1-4,-20 39,-2 52,4 1,4 0,-1 73,-4 42,8-125,-3 0,-3 0,-2-2,-21 55,21-87,0-1,-2-1,-2 0,-1-1,-12 14,24-36,0 0,0 0,-1-1,0-1,-1 1,1-1,-1 0,-1-1,1 0,-1-1,9-3,-1-1,0 1,1-1,-1 1,0-1,0 0,0 0,1 0,-1 0,0 0,0 0,1-1,-1 1,0-1,0 1,1-1,-1 1,1-1,-1 0,0 0,1 0,-1 0,1 0,0 0,-1 0,1-1,0 1,0 0,0-1,0 1,0-1,0 1,0-1,0 1,1-1,-1 0,0 1,1-1,-1-1,-11-70,13 53,0-1,2 1,0 0,2 0,0 0,1 1,1 0,1 0,0 0,2 1,0 1,7-10,162-187,-135 168,-38 39,0 0,1 0,-1 1,1 0,0 0,1 1,-1 0,1 1,0-1,0 1,7-1,6-1</inkml:trace>
  <inkml:trace contextRef="#ctx0" brushRef="#br0" timeOffset="298.123">847 537,'-16'4,"-1"1,1 0,0 1,0 1,0 1,1 0,0 1,1 0,0 1,0 1,1 0,1 1,-7 8,16-18,0 1,1-1,-1 1,1 0,-1-1,1 1,0 0,0 0,1 1,-1-1,0 0,1 0,0 1,0-1,0 1,0-1,1 1,-1 0,1-1,0 1,0-1,0 1,1 0,-1-1,1 1,0-1,0 1,0-1,0 1,0-1,1 0,0 0,0 0,0 0,0 0,0 0,0 0,1 0,-1-1,1 1,0-1,0 0,1 1,3 0,0 1,0-1,1-1,-1 1,1-1,0-1,-1 1,1-1,0 0,0-1,0 0,0 0,-1-1,1 0,0-1,0 1,-1-1,1-1,-1 1,1-1,4-3,140-96,-143 95,0 0,0-1,0-1,-1 1,-1-1,1 0,-1-1,-1 0,0 0,0-1,-1 1,-1-1,1 0,-2 0,1-1,-2 1,0-1,0-2,-2 12,0 0,0 0,0 0,0-1,0 1,-1 0,1 0,-1 0,0 0,0 0,0 0,0 0,0 0,0 0,0 0,-1 0,1 1,0-1,-1 0,0 1,1-1,-1 1,0 0,0 0,0 0,0 0,0 0,0 0,0 0,0 0,0 1,0-1,0 1,0 0,-1-1,1 1,0 0,0 0,0 0,-1 1,1-1,0 1,0-1,0 1,-2 0,-14 5</inkml:trace>
  <inkml:trace contextRef="#ctx0" brushRef="#br0" timeOffset="565.299">1242 791,'-5'0,"-1"-10,0-7,1-7,2-3,1-2,5-1,3 0,5 5,1 2,2 0,5 4,3 0,-2 4</inkml:trace>
  <inkml:trace contextRef="#ctx0" brushRef="#br0" timeOffset="1078.995">1496 452,'-6'6,"0"2,1-1,0 1,0-1,1 1,-1 0,2 1,-1-1,1 1,1 0,0 0,0 0,1 0,-1 7,1-12,1 1,0-1,0 1,0-1,1 1,0-1,0 0,0 1,0-1,0 0,1 1,0-1,0 0,0 0,0-1,1 1,-1 0,1-1,0 1,0-1,1 0,-1 0,0 0,1 0,0-1,0 0,0 0,0 0,0 0,3 1,1-3,0 0,0-1,0 0,0 0,1 0,-1-1,-1-1,1 1,0-1,-1-1,1 1,-1-1,0-1,0 1,0-1,-1 0,0-1,0 1,0-1,-1 0,0-1,0 0,0 1,2-7,11-7,37-28,-53 49,0 0,-1 0,1 1,0-1,-1 1,1-1,-1 1,0 0,0-1,1 1,-1 0,0 0,0 0,-1 0,1 0,0 0,-1 0,1 0,-1 0,0 0,1 1,-1-1,0 0,0 0,-1 0,1 0,0 1,0 7,0-6,0 1,0-1,1 0,-1 1,1-1,0 0,0 0,0 0,1 0,-1 0,1 0,0 0,0 0,1 0,-1-1,1 1,0-1,-1 0,1 0,1 0,-1 0,0 0,1-1,0 1,-1-1,1 0,0 0,0-1,0 1,0-1,0 0,1 0,-1 0,0-1,0 1,1-1,-1 0,0 0,1 0,-1-1,0 0,0 0,5-1,6-9,1-1,-2 0,0-1,0-1,-1 0,-1 0,0-2,-1 1,-1-2,3-6,28-42,-30 48</inkml:trace>
  <inkml:trace contextRef="#ctx0" brushRef="#br0" timeOffset="1727.835">2484 424,'-18'-1,"0"1,1 0,-1 1,0 1,1 1,-1 1,1 0,0 1,0 1,1 0,0 1,0 1,0 1,1 0,-4 4,17-10,0 0,-1 0,2 0,-1 1,0-1,0 0,1 1,0-1,0 1,0 0,0-1,0 1,1 0,0-1,0 1,0 0,0 0,0-1,1 1,-1 0,1-1,0 1,0-1,1 1,-1-1,1 1,0-1,-1 0,1 0,1 0,-1 0,0 0,1 0,0 0,-1-1,1 0,0 1,0-1,1 0,-1 0,0-1,1 1,-1-1,1 1,-1-1,1 0,-1-1,1 1,0-1,0 1,-1-1,4 0,6 0,0 0,1-1,-1 0,1-1,-1-1,0 0,0-1,0 0,-1-1,1 0,-1-1,0 0,-1-1,0-1,0 0,0 0,-1-1,0 0,7-10,-9 11,-3 2,0 1,0 0,0 0,1 0,0 0,0 1,0 0,0 0,1 1,-1-1,1 2,6-3,24 31,-22-8,-11-16,0 0,-1 1,1-1,0 0,0-1,1 1,-1-1,0 0,0 0,1 0,-1 0,1-1,-1 0,0 0,1 0,-1 0,1-1,-1 0,0 0,0 0,1 0,-1-1,0 1,0-1,0 0,0-1,-1 1,1 0,-1-1,3-2,8-6,-2 0,0 0,0-1,-1-1,0 0,-1-1,4-8,-12 21,0-1,-1 1,1-1,-1 1,1-1,-1 0,0 1,1-1,-1 0,0 0,0 0,-1 0,1 0,0 0,-1 0,1 0,-1 0,1 0,-1-1,0 1,0 0,0 0,0 0,0 0,-1 0,1-1,-1 1,1 0,-1 0,0 0,0 0,0 0,0 1,0-1,0 0,-1 0,1 1,0-1,-1 0,1 1,-1 0,0-1,1 1,-1 0,0 0,0 0,0 0,0 0,0 0,-1 0,0 1,0-1,1 1,-1 0,0 0,1 0,-1 0,0 0,0 0,1 1,-1 0,0-1,1 1,-1 0,1 0,-1 0,1 1,0-1,-1 1,1-1,0 1,0 0,0-1,0 1,0 0,1 1,-1-1,0 0,1 0,0 1,-1-1,1 1,0-1,0 1,1-1,-1 1,0 0,1-1,0 1,-1 0,1-1,0 1,0 0,1 0,-1-1,1 1,-1 0,1-1,0 1,0-1,0 1,0-1,0 1,1-1,-1 0,1 1,96 82,-47-48,46 55,-90-87</inkml:trace>
  <inkml:trace contextRef="#ctx0" brushRef="#br0" timeOffset="2178.892">3331 367,'-7'7,"-9"7,0 1,1 1,0 0,2 1,0 1,0 0,2 1,0 0,2 0,-4 11,12-28,1 0,0-1,-1 1,1 0,0 0,0 0,0-1,0 1,0 0,0 0,1-1,-1 1,0 0,1 0,0-1,-1 1,1 0,0-1,0 1,0-1,0 1,0-1,0 1,0-1,1 0,-1 0,0 1,1-1,-1 0,1 0,-1 0,1-1,0 1,-1 0,1 0,0-1,-1 1,1-1,0 0,0 0,-1 1,1-1,0 0,0 0,83-6,-59-3,0-1,-1-2,0 0,-1-1,0-2,-1 0,-1-2,0 0,-2-2,0 0,-1-1,-1-1,-1-1,0 0,-2-1,7-14,-15 25,1 0,-2 0,1-1,-2 0,0 0,0 0,-1 0,-1-1,0 1,-1-1,0-9,-2 17,1-1,-2 1,1 0,-1 0,0 0,0-1,-1 1,1 0,-1 0,-1 1,1-1,-1 0,0 1,0 0,-1-1,0 1,0 1,0-1,0 0,-1 1,1 0,-1 0,0 0,-1 1,1 0,-5-2,3 2,-1 0,1 1,-1 0,0 0,0 1,1 0,-1 1,0-1,0 1,0 1,0 0,0 0,1 0,-1 1,0 0,1 1,0-1,-1 2,1-1,0 1,0 0,1 0,-6 5,0 0,1 0,0 1,0 0,1 0,1 1,-1 0,2 1,0 0,0 0,1 1,1 0,-4 11,9-12,0 1,1-1,0 0,1 0,1 0,0 0,0 0,1 0,1 0,0-1,0 1,1-1,1 0,0-1,0 1,1-1,1-1,-1 1,2-1,-1 0,10 7,1 0,0 0,2-1,-1-1,2-1,0-1,0-1,1-1,1 0,-1-2,1-1,1-1,-1-1,1-1,0-1,0-2,0 0,0-2,3 0,3 0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5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1 777,'25'-19,"0"-1,-2-1,0-2,-2 0,0-1,-2-1,0-1,-2 0,-1-1,-1-1,8-22,4-6,-17 83,-12 559,4-524,-3 0,-3 0,-3-1,-2 0,-11 37,-6-46,25-51,1 0,-1 0,1 0,-1 0,1 0,-1 0,0 0,0-1,1 1,-1 0,0-1,0 1,0 0,0-1,1 1,-1-1,0 1,0-1,0 0,0 1,0-1,0 0,0 0,0 0,-1 0,1 0,0 0,0 0,0 0,0 0,0 0,0 0,0-1,0 1,0 0,0-1,0 1,0-1,0 1,1-1,-1 0,0 1,0-1,0 0,1 1,-1-1,0 0,1 0,-1 0,0 0,1 1,-1-2,-5-12,1-1,0 0,1 0,1 0,0 0,1 0,1-1,0 1,1 0,1-1,0 1,1-1,3-9,6-43,3 0,3 1,3 1,3 0,2 2,3 1,3 1,34-49,-52 88,1 1,1 1,1 0,1 0,1 2,1 0,0 1,1 2,1-1,1 2,0 1,1 1,20-9,-39 20,0 1,0-1,1 1,-1 0,0 0,1 0,-1 1,1-1,-1 1,1 0,-1 1,0-1,1 1,-1-1,1 1,-1 1,0-1,0 1,0-1,0 1,0 0,0 1,0-1,0 1,-1-1,1 1,-1 0,0 1,0-1,0 0,-1 1,1 0,-1-1,0 1,1 0,-2 0,1 0,-1 1,1-1,-1 0,0 2,1 7,0 0,-1 0,0 1,-1-1,-1 0,0 1,-1-1,0 0,-1 0,-1 0,0 0,0-1,-2 1,1-1,-8 10,0 2,-2-1,-1 0,0-2,-2 0,-1 0,0-2,-9 6,0-2,-1-1,0-1,-2-2,-1-1,0-1,-1-2,-24 8,54-22,1 0,-1 1,1-1,-1 0,0 0,1 0,-1-1,0 1,0-1,0 1,1-1,-1 0,0 0,0 0,0-1,0 1,1 0,-1-1,0 0,0 0,1 0,-1 0,1 0,-1-1,1 1,-1-1,1 1,0-1,0 0,0 0,0 0,0 0,0 0,0-1,0-1,0-12</inkml:trace>
  <inkml:trace contextRef="#ctx0" brushRef="#br0" timeOffset="1135.499">1074 552,'-10'20,"1"0,1 0,0 1,2 0,0 0,2 1,0-1,1 1,2 0,0 18,2-37,-1 0,1 1,0-1,0 0,0 0,0 0,0 0,1 0,-1 0,1 0,0 0,0-1,0 1,0-1,1 1,-1-1,0 0,1 0,0 0,-1 0,1-1,0 1,0-1,0 1,0-1,0 0,1 0,-1-1,0 1,0-1,1 1,-1-1,0 0,1 0,-1 0,0-1,0 1,1-1,-1 0,0 0,0 0,0 0,2-1,28-12,-1-1,-1-1,0-1,-1-2,-1-1,-1-2,-1 0,-1-2,-1-1,-1-1,-1-1,-2-1,4-7,-8 17,-22 36,-1 2,-5 94,11-111,0 0,0-1,1 1,-1 0,1-1,0 1,0 0,0-1,0 1,0-1,0 1,1-1,-1 0,1 0,0 0,0 1,-1-1,1-1,1 1,-1 0,0 0,0-1,1 0,-1 1,1-1,-1 0,1 0,-1 0,1 0,0-1,-1 1,1-1,0 0,0 1,-1-1,1 0,0-1,0 1,1-1,11-3,-1 0,0-1,1-1,-2-1,1 0,-1 0,0-2,0 1,-1-2,-1 1,1-2,5-7,19-13,34-31,-2-2,44-57,-112 119,1 1,0 0,-1-1,1 1,0 0,0-1,0 1,0 0,0 0,0 0,1 0,-1 0,0 0,0 0,1 0,-1 0,1 1,-1-1,0 0,1 1,0-1,-1 1,1 0,-1-1,1 1,-1 0,1 0,0 0,-1 0,1 1,-1-1,1 0,-1 0,1 1,-1-1,1 1,-1 0,1-1,-1 1,0 0,1 0,-1 0,0 0,0 0,1 0,-1 0,0 0,0 1,0-1,0 0,-1 1,1-1,4 14,-2-1,0 1,-1 0,0-1,-1 1,0 0,-2 0,0 0,-1 3,1 23,1-8,1-26,1 0,-1 0,0 0,-1 0,0 0,0 0,0 0,-1 0,0 0,0 0,-1 0,0 0,0 0,-1-1,1 1,-1-1,-1 0,1 1,-1-2,0 1,-1 0,0-1,1 0,-1 0,-1 0,1-1,-1 1,0-2,0 1,-3 1,-36 3,45-8,0 0,-1-1,1 1,0-1,0 1,-1 0,1-1,0 1,0-1,0 1,0-1,-1 1,1 0,0-1,0 1,0-1,0 1,0-1,0 1,0-1,0 1,0-1,0 1,1-1,-1 1,0 0,0-1,0 1,0-1,1 1,-1 0,0-1,1 1,-1-1,0 1,0 0,1-1,-1 1,1 0,-1 0,0-1,1 1,-1 0,1 0,-1 0,0-1,1 1,-1 0,1 0,-1 0,1 0,-1 0,1 0,-1 0,1 0,-1 0,1 0,-1 0,0 0,1 0,-1 0,1 1,-1-1,1 0,24-10,0 2,1 0,0 2,0 1,0 1,19 0,-29 5,0 0,0-1,0-1,0 0,0-1,0-1,-1-1,1 0,-1 0,0-2,0 0,-1-1,1 0,-1-1,-1-1,0 0,8-8,97-120,-90 97,-2-2,-1 0,-3-2,-1 0,-2-1,7-32,-25 76,2-7,1-1,0 0,-1 0,1 0,-2-1,0 1,0-1,0 0,-1 1,-1-1,0 0,0 0,-1 0,0-1,-1 9,1 1,0-1,-1 1,0-1,1 1,-1 0,0 0,1 0,-1 0,0 0,0 0,0 1,0-1,0 1,0-1,0 1,0 0,0 0,0 0,0 0,0 0,0 0,0 0,0 1,0-1,0 1,0-1,0 1,0 0,0 0,0 0,1 0,-1 0,0 0,1 0,-1 1,1-1,-1 0,1 1,0 0,-1-1,1 1,0 0,0-1,0 1,0 0,1 0,-1 0,0 0,1 1,-14 20,1 0,1 1,1 1,2 0,0 0,-4 24,9-30,-5 12,2 1,2 0,1 0,1 1,2-1,1 22,1-50,0 1,-1 0,1 0,1 0,-1-1,1 1,0-1,0 1,0-1,1 0,-1 1,1-1,0-1,0 1,0 0,1-1,0 1,-1-1,1 0,0-1,0 1,1 0,-1-1,0 0,1 0,-1-1,1 1,0-1,0 0,-1 0,1 0,0-1,0 0,0 0,0 0,0 0,0-1,-1 0,2 0,25-8,-1-2,0 0,-1-2,-1-2,17-11,44-20,-88 45,-1 1,1-1,-1 1,1-1,-1 1,1-1,-1 1,1 0,0-1,-1 1,1 0,0-1,-1 1,1 0,0 0,-1 0,1 0,0 0,0 0,-1 0,1 0,0 0,0 0,-1 0,1 0,0 0,-1 0,1 1,0-1,-1 0,1 1,0-1,-1 0,1 1,-1-1,1 1,0-1,-1 1,1-1,-1 1,0-1,1 1,-1 0,1-1,-1 1,0 0,1-1,-1 1,0 0,0-1,0 1,0 0,1-1,-1 1,0 0,0 0,0-1,0 1,-1 0,1 0,0 0,-13 52,10-43,-9 23,10-30,0 0,-1 1,2-1,-1 0,0 1,1-1,-1 1,1 0,0-1,0 1,1 0,-1 0,1 0,-1-1,1 1,1 0,-1 0,0 0,1 0,0-1,0 1,0 0,0-1,1 1,-1-1,1 1,0-1,0 0,0 1,1-1,-1 0,1-1,-1 1,1 0,0-1,1 1,15 6,-1-3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140 138,'-14'12,"1"0,0 0,1 1,1 0,0 1,0 1,2 0,0 0,1 1,0 0,1 0,-1 5,6-10,1-1,0 0,0 1,1-1,0 0,1 1,0-1,0 0,1 1,1-1,0 0,0 0,1-1,0 1,1-1,0 0,0 0,1 0,0-1,0 0,1 0,0 0,1-1,0 0,0-1,0 1,1-2,0 1,0-1,0-1,1 1,0-2,-1 1,1-1,0-1,1 0,-1 0,0-1,1 0,-1-1,1 0,3-1,10-6,0-1,0-1,-1-1,0-1,-1 0,0-2,-1-1,0-1,-1 0,-1-2,-1 0,0-1,-1-1,-1 0,1-4,-7 11,-1 0,0-1,-1 0,0 0,-1-1,-1 0,0 0,-1-1,0 0,-1 0,-1 0,1-11,-3 18,0 1,-1 0,0-1,0 1,-1 0,0 0,0-1,-1 1,1 0,-2 0,1 0,-1 0,0 1,0-1,-1 1,0 0,0 0,-1 0,1 0,-1 1,0 0,-1 0,1 0,-1 0,0 1,0 0,-4-1,-1 0,1 1,-1 0,1 1,-1 0,0 1,-1 0,1 0,0 2,0-1,-1 1,1 1,0 0,0 1,0 0,0 0,-9 4,-7 3,0 2,1 1,0 0,1 2,0 1,1 2,-13 8</inkml:trace>
  <inkml:trace contextRef="#ctx0" brushRef="#br0" timeOffset="398.143">140 364,'-1'-2,"0"0,0-1,1 1,0-1,-1 1,1-1,0 1,0-1,0 1,1-1,-1 1,0-1,1 1,0-1,0 1,-1-1,1 1,1 0,-1 0,0 0,1-1,-1 1,1 0,-1 0,1 1,0-1,0 0,0 1,0-1,0 1,0-1,0 1,2 0,80-36,-79 35,0 1,1 0,-1 0,0 0,1 1,-1 0,0 0,1 0,-1 1,1 0,-1 0,0 0,0 0,0 1,0 0,0 0,0 1,0-1,0 1,-1 0,1 0,-1 0,0 1,0 0,0-1,-1 2,0-1,3 4,-3-4,0 1,-1 1,2-1,-1 1,1-1,-1 0,2 0,-1-1,0 1,1-1,0 0,0 0,0 0,0-1,1 0,-1 0,1 0,0-1,0 0,0 0,0 0,4 0,100 0,-85-3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33,'10'-1,"1"1,-1 1,1 0,-1 0,0 1,1 0,-1 1,0 0,0 1,0 0,-1 0,7 5,10 9,-1 2,-1 1,0 1,-2 0,0 2,-2 1,-1 0,10 19,-18-27,-1 1,-1 0,0 0,-1 1,-1 1,-1-1,-1 1,-1 0,0 0,-2 0,0 0,-1 1,-1-1,-2 10,-34-62,26 22,1 1,-2 0,1 0,-2 1,1 0,-1 1,0 0,0 1,-1 0,1 1,-1 1,-1 0,1 1,-14-2,27 5,-1 1,0-1,1 0,-1 1,0-1,0 0,0 1,1-1,-1 0,0 0,0 0,0 0,0 0,1 0,-1 0,0 0,0 0,0 0,0 0,1-1,-1 1,0 0,0-1,1 1,-1 0,0-1,0 1,1-1,-1 1,0-1,1 1,-1-1,1 0,-1 1,1-1,-1 0,1 1,-1-1,1 0,0 0,-1 1,1-1,0 0,0 0,-1 0,1 1,0-1,0 0,0 0,0 0,0 0,0 1,0-1,1 0,-1 0,0 0,0 0,1 1,-1-1,0 0,1 0,-1 1,1-1,-1 0,1 0,168-67,-58 29,87-18,-141 64,-56-7,0 1,0 0,1-1,-1 1,0 0,0 0,-1 0,1 0,0 0,0 0,0 0,-1 0,1 0,0 0,-1 0,1 0,-1 0,1 1,-1-1,0 0,1 0,-1 1,0-1,0 0,0 1,0-1,0 0,0 0,0 1,-1-1,1 0,0 0,-1 1,1-1,-1 0,1 0,-1 0,0 0,1 0,-1 0,0 0,0 0,0 1,-8 9,0-1,-1 0,0 0,0 0,-1-2,-1 1,1-1,-1-1,-9 4,3 0,-20 11,15-9,1 0,0 1,1 1,1 1,0 1,-12 14,21-17</inkml:trace>
  <inkml:trace contextRef="#ctx0" brushRef="#br0" timeOffset="566.499">1158 5,'-19'9,"1"2,1 0,-1 1,2 0,0 2,0 0,1 0,1 2,1 0,0 0,1 1,0 1,2 0,0 0,1 1,1 1,1-1,1 1,0 0,-1 12,7-20,1 0,-1 0,2 0,0 0,0 0,1 0,1-1,0 1,0-1,1 0,1 0,0-1,0 1,1-1,0-1,1 1,0-1,0 0,1-1,1 0,-1-1,1 0,0 0,0-1,1 0,0-1,0 0,0-1,1 0,1-1,-1-2,0 0,0-1,0-1,0 0,0 0,-1-1,1-1,0 0,-1-1,1 0,-1 0,0-1,-1-1,1 0,-1 0,0-1,-1-1,1 1,-2-1,7-8,1 1,-1-1,-1-1,0 0,-1-1,-1 0,-1-1,-1 0,0-1,-2 0,0-1,-1 0,-1 0,-1 0,-1-1,-1 0,-1 1,-1-1,-1-7,-1 22,0-1,0 1,-1-1,0 1,0 0,-1 0,0 0,0 0,-1 0,0 1,0-1,-1 1,1 0,-1 1,-1-1,1 1,-1 0,0 0,0 0,0 1,-1 0,1 0,-1 1,0 0,0 0,0 1,0-1,-1 2,1-1,-1 1,1 0,-1 1,0-1,1 1,-1 1,1 0,-1 0,1 0,-1 1,1 0,0 0,0 1,-2 1,-28 13,2 1</inkml:trace>
  <inkml:trace contextRef="#ctx0" brushRef="#br0" timeOffset="883.839">1016 399,'5'-7,"0"-1,1 1,0 0,0 1,1-1,-1 1,1 0,1 1,-1 0,1 0,0 0,0 1,0 0,1 1,-1 0,1 0,0 1,0 0,0 1,0 0,0 0,0 1,0 0,0 0,0 1,0 0,7 3,1 3,0-1,0 0,1-1,0-1,0 0,0-1,0-2,10 1,137-9,-147 1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31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1,'4'0,"3"0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14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340 144,'0'-1,"1"1,0-1,-1 0,1 1,0-1,0 1,-1-1,1 1,0-1,0 1,0-1,0 1,0 0,-1 0,1-1,0 1,0 0,0 0,0 0,0 0,0 0,0 0,0 0,0 0,0 0,0 1,-1-1,1 0,0 1,0-1,0 0,0 1,0-1,-1 1,1 0,0-1,-1 1,1-1,0 1,-1 0,1 0,0-1,-1 1,1 0,-1 0,0 0,1-1,-1 1,1 1,15 45,-13 210,-21-172,13-78</inkml:trace>
  <inkml:trace contextRef="#ctx0" brushRef="#br0" timeOffset="281.577">1 88,'43'-5,"43"-7,17 0,0 1,-8 3,-10-3,-15 1,-14 2,-8 3,-7 2,-5 1,-9 6,-4 3,-7 4,-10 1,-6 3,-3-2</inkml:trace>
  <inkml:trace contextRef="#ctx0" brushRef="#br0" timeOffset="514.971">57 568,'39'-5,"36"-2,10-4,1 0,-10 1,-8-2,-11 1,-10 3,-9 1,-10-1,-6 0,-1 1,-4 2</inkml:trace>
  <inkml:trace contextRef="#ctx0" brushRef="#br0" timeOffset="958.683">904 568,'197'-237,"-159"212,-37 25,0-1,0 1,0 0,0 0,0 0,0 0,0 1,0-1,0 0,-1 0,1 0,0 1,0-1,0 1,0-1,-1 0,1 1,0-1,0 1,-1 0,1-1,0 1,-1 0,1-1,0 1,-1 0,1 0,-1-1,0 1,1 0,-1 0,1 0,-1 0,0 0,0 0,0-1,1 1,-1 0,0 0,0 0,0 0,-1 0,1 1,1 44,-2-43,0 1,0-1,0 1,1 0,-1-1,1 1,0 0,0-1,0 1,1 0,-1-1,1 1,0-1,0 1,0-1,1 1,-1-1,1 0,0 0,-1 1,2-1,-1 0,0-1,0 1,1 0,0-1,-1 1,1-1,0 0,0 0,1 0,-1 0,0-1,2 2,5-2,-1 0,0 0,1 0,-1-1,1-1,-1 0,1 0,-1 0,0-1,0-1,0 0,0 0,0-1,-1 0,1 0,-1-1,6-4,125-112,-103 86,-25 23,0 0,-1 0,0-1,0 0,-2-1,0 0,0 0,-1-2,4-7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2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640 112,'-13'3,"1"0,0 0,0 2,0-1,1 1,-1 1,1 0,1 1,-1 0,1 0,0 1,1 1,0-1,0 2,1-1,0 1,0 0,1 1,-26 26,-26 19,-3-2,-2-4,-3-2,-23 10,68-44,-11 3,33-16,-1-1,1 0,-1 0,1 0,-1 0,1 0,-1 0,1 0,-1 0,1 0,-1 0,1 0,-1 0,1 0,-1 0,1 0,-1 0,1 0,-1-1,1 1,0 0,-1 0,1-1,-1 1,1 0,0-1,-1 1,1 0,0-1,-1 1,1 0,0-1,-1 1,1-1,0 1,0-1,0 1,0-1,-1 1,1-1,0 1,0 0,0-1,0 1,0-1,0 1,0-1,0 1,0-1,0 1,0-1,1 1,-1-1,0 1,0-1,0 1,1-1,-1 1,0 0,0-1,1 1,-1-1,0 1,1 0,-1-1,1 1,-1 0,0-1,18-32,-8 16</inkml:trace>
  <inkml:trace contextRef="#ctx0" brushRef="#br0" timeOffset="330.234">48 0,'34'45,"28"14,-10-12,-3 2,-2 2,21 32,131 178,-181-238,-3-5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2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1 130,'36'-19,"1"1,1 2,0 2,1 1,1 3,0 0,14 1,-43 7,-6 0,0 1,1-1,0 1,-1 0,1 1,0-1,-1 1,1 0,0 1,-1-1,1 1,0 0,-1 1,1-1,-1 1,1 0,-1 0,0 1,0 0,-4 0,-1-1,0 1,1 0,-1 0,0 1,-1-1,1-1,0 1,-1 0,0 0,1 0,-1 0,0 0,-1 0,1-1,0 1,-1 0,0-1,1 1,-1-1,0 0,0 0,-1 0,-1 2,0 1,-132 141,134-143,0 0,0 1,1-1,0 0,0 0,0 1,0-1,0 1,0-1,1 1,0-1,0 1,0-1,0 1,0 0,1-1,-1 1,1-1,0 0,0 1,1-1,-1 0,1 1,-1-1,1 0,0 0,0-1,0 1,1 0,-1 0,1-1,-1 0,1 1,0-1,0 0,0 0,0-1,0 1,0-1,1 1,-1-1,1 0,-1 0,1 0,70 19,-54-16,0 1,-1 1,0 0,-1 2,1 0,-1 1,1 2,-16-10,-1 1,0-1,1 1,-1 0,0 0,0 0,0 0,0 1,0-1,0 0,-1 1,1-1,-1 1,0-1,0 1,0 0,0 0,0-1,0 1,-1 0,0 0,1 0,-1 0,0 0,0 0,-1 0,1 0,0-1,-1 1,0 0,0 0,0 0,0-1,0 1,0 0,-1-1,1 1,-1-1,0 0,-1 1,-87 82,74-74,-1 0,0-1,-1-1,0-1,0 0,-1-2,0 0,0-1,-1-1,1 0,-13-1,7-2</inkml:trace>
  <inkml:trace contextRef="#ctx0" brushRef="#br0" timeOffset="394.883">988 73,'35'-14,"1"1,0 1,1 2,0 2,0 1,21 0,-55 7,-1-1,1 1,-1 0,1 0,-1 0,0 0,1 0,-1 0,1 1,-1-1,1 1,-1 0,0-1,1 1,-1 0,0 1,0-1,0 0,0 1,0-1,0 1,0-1,0 1,-1 0,1 0,-1 0,1 0,-1 0,0 0,1 0,-1 0,0 1,-1-1,1 0,0 1,-1-1,1 1,-1-1,0 0,0 1,0-1,0 1,0-1,0 2,-7 14,0 0,-1 0,0-1,-2 0,0-1,-1 0,0-1,-1 0,-14 12,12-10,-152 166,115-96,51-84,-1-1,1 1,0-1,-1 1,1 0,0-1,0 1,1-1,-1 1,0-1,1 1,0-1,-1 1,1-1,0 1,0-1,1 0,-1 0,0 1,1-1,-1 0,1 0,0 0,0-1,-1 1,1 0,1-1,-1 1,0-1,0 1,0-1,1 0,-1 0,1 0,-1-1,0 1,2 0,11 2,0-1,1 0,0-1,-1 0,1-1,0-1,-1-1,1 0,-1-1,0-1,0 0,0-1,9-4,99-21,-40 15,-59 9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24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4 667,'0'11,"-1"2,-1 1,2-1,0 0,0 0,1 1,1-1,0 0,1 0,0 0,1 0,0-1,1 1,1-1,0-1,1 1,0-1,0 0,1 0,3 2,-7-10,0-1,0 1,0-1,0 0,1 0,-1-1,0 1,1-1,-1 0,1 0,0-1,-1 1,1-1,-1 0,1 0,0-1,-1 1,1-1,-1 0,1 0,-1 0,1-1,-1 0,0 0,0 0,0 0,3-3,97-83,-19-25,-84 112,0 0,0 0,0 0,0 0,0 0,0 1,1-1,-1 0,0 1,0-1,1 1,-1-1,0 1,1-1,-1 1,0 0,1 0,-1 0,1 0,-1 0,0 0,1 0,-1 0,1 1,-1-1,0 0,1 1,-1-1,0 1,0-1,1 1,-1 0,0 0,0-1,0 1,0 0,0 0,0 0,0 1,41 52,-26-31,-11-17,0-1,1 0,0 0,0-1,0 0,0 0,1 0,-1-1,1 0,0 0,0 0,0-1,1 0,-1-1,0 0,1 0,-1 0,1-1,-1 0,1 0,-1-1,1 0,-1-1,0 1,1-1,-1-1,0 1,0-1,-1 0,1-1,-1 0,1 0,-1 0,0-1,-1 0,1 0,-1 0,0-1,0 0,-1 0,1 0,0-2,35-73,-33 56</inkml:trace>
  <inkml:trace contextRef="#ctx0" brushRef="#br0" timeOffset="321.556">964 780,'35'-19,"-2"-2,0-2,-2 0,0-2,-2-2,12-14,-8-18,-32 57,-1 1,0-1,1 1,-1-1,0 0,0 1,-1-1,1 1,0-1,0 1,-1-1,1 0,-1 1,1 0,-1-1,0 1,1-1,-1 1,0 0,0-1,0 1,0 0,0 0,0 0,0 0,-1 0,1 0,0 0,-1 0,1 0,0 1,-1-1,1 0,-1 1,1-1,-1 1,0 0,1-1,-2 1,-6-1,-1 0,0 0,1 1,-1 0,0 1,1 0,-1 0,0 1,1 0,0 1,-1 0,1 1,0 0,1 0,-1 0,1 1,0 1,0 0,0 0,-4 5,6-6,0 0,1 0,0 0,1 1,-1 0,1 0,0 0,0 0,1 1,0-1,0 1,0 0,1 0,0 0,0 0,1 0,0 1,0-1,1 0,0 1,0-1,1 0,0 1,0-1,1 0,-1 0,3 4,4 2,0-1,1-1,0 1,1-2,0 1,1-1,0-1,0 0,1 0,0-1,1-1,0 0,0-1,0 0,1-1,0 0,0-2,0 1,0-2,0 0,1 0,-1-1,2-1,148-4,-132 0</inkml:trace>
  <inkml:trace contextRef="#ctx0" brushRef="#br0" timeOffset="1048.662">1896 328,'64'-21,"-1"-2,-1-4,34-20,-76 36,-1-1,0 0,-1-2,0 0,-1-1,-1-1,0 0,-1-1,-1-1,-1 0,0-1,3-9,-43 179,-26 231,46-309,-4 0,-3-1,-3-1,-3 0,-4-2,-25 53,35-96,-1 0,-2-1,0 0,-2-2,0 0,-2-1,-1-1,0-1,-1-1,-9 4,-53 11,83-34,1 1,-1-1,0 1,1-1,-1 0,0 0,1 0,-1 0,1 0,-1-1,0 1,1 0,-1-1,1 1,-1-1,0 1,1-1,0 0,-1 0,1 0,-1 0,1 0,0 0,0 0,-1 0,1 0,0 0,0-1,0 1,1 0,-1-1,0 1,0-1,1 1,-1-1,1 1,-1-1,1 0,0 1,-1-1,1 0,0 1,0-1,0 0,0 1,1-1,-1 1,0-1,1 0,-1 1,1-1,0 0,4-14,2 0,0 1,0 0,2 0,0 0,0 1,2 0,0 1,0 0,1 1,8-6,-6 3,293-289,-125 122,-172 169</inkml:trace>
  <inkml:trace contextRef="#ctx0" brushRef="#br0" timeOffset="1348.577">2629 554,'-13'18,"1"1,0 1,1 0,1 0,1 1,1 0,1 1,1 0,0 0,2 0,1 0,0 1,3-19,0-1,0 0,1 1,-1-1,1 0,-1 1,1-1,0 0,1 0,-1 0,0 1,1-1,0-1,-1 1,1 0,0 0,1-1,-1 1,0-1,1 0,-1 1,1-1,0-1,0 1,0 0,0-1,0 1,0-1,0 0,0 0,0 0,1 0,-1-1,0 1,1-1,-1 0,1 0,-1 0,0 0,1-1,-1 1,1-1,8 0,1-1,-1 0,0 0,0-2,0 1,0-1,-1-1,0 0,0-1,0 0,0 0,-1-1,0-1,-1 0,0 0,0-1,0 0,-1 0,-1-1,1 0,-2-1,1 1,-2-1,1 0,-1-1,-1 1,0-1,-1 0,0 0,-1-1,-1 7,-1 1,0-1,0 0,0 1,-1-1,0 1,0-1,0 1,-1-1,1 1,-1 0,-1 0,1 0,-1 0,0 0,0 0,0 1,-1-1,1 1,-1 0,0 0,-1 1,1-1,0 1,-1 0,0 0,0 0,0 1,0-1,0 1,-1 0,1 1,0-1,-1 1,1 1,-1-1,0 1,1-1,-1 2,-1-1,-3 1,0 0,1 1,-1 0,1 1,-1 0,1 0,0 1,1 0,-1 0,-4 4,-5 3</inkml:trace>
  <inkml:trace contextRef="#ctx0" brushRef="#br0" timeOffset="1634.483">3025 667,'0'29,"5"9,6-1,6-8,5-13,4-9,-3-11,-1-5,2-5,0-5,2-5,1-2,-4-3,-2 0,-3 0,-6 0,-4 5</inkml:trace>
  <inkml:trace contextRef="#ctx0" brushRef="#br0" timeOffset="1999.589">3420 893,'235'-241,"-211"217,-23 25,0-1,0 0,0 0,0 1,0-1,0 1,0-1,0 1,0-1,-1 1,1-1,0 1,0 0,-1-1,1 1,0 0,-1 0,1-1,0 1,-1 0,1 0,-1 0,0 0,1 0,-1 0,0 0,1 0,-1 0,0 0,0 0,0 0,0 0,0 0,0 0,0 0,0 0,-1 0,1 0,0 0,0-1,-1 1,1 0,-1 0,1 0,-1 0,1 0,-1 0,0-1,1 1,-1 0,0 0,1-1,-1 1,-1 8,2-6,0-1,-1 1,1-1,0 1,0 0,1-1,-1 1,1-1,-1 1,1 0,0-1,0 0,0 1,0-1,0 1,0-1,1 0,-1 0,1 0,0 0,0 0,-1 0,1 0,0-1,1 1,-1-1,0 1,0-1,1 0,-1 0,0 0,1 0,-1 0,1-1,-1 1,1-1,0 1,-1-1,1 0,0 0,-1 0,1-1,-1 1,1 0,-1-1,1 0,-1 0,1 1,-1-1,1-1,-1 1,2-2,12-7,-2-1,1-1,-2 0,1-1,-2 0,0-1,0 0,-1-1,3-7,18-21,-16 21,-4 3</inkml:trace>
  <inkml:trace contextRef="#ctx0" brushRef="#br0" timeOffset="2418.586">4181 526,'-10'17,"0"0,1 0,1 1,0 1,1-1,1 1,1 0,1 0,1 1,0-1,1 6,1-22,1 1,0-1,-1 0,1 1,1-1,-1 1,0-1,1 1,0-1,0 0,0 0,0 1,0-1,1 0,-1 0,1 0,0 0,0 0,0-1,0 1,0 0,1-1,-1 0,1 1,-1-1,1 0,0-1,0 1,0 0,0-1,0 0,1 1,-1-1,0 0,1-1,-1 1,0-1,1 1,-1-1,1 0,-1 0,1-1,-1 1,0-1,1 1,17-8,0-1,0 0,-1-1,0-1,-1-1,-1-1,1-1,-2 0,0-1,-1-1,-1-1,0 0,7-12,-5 8,-2-1,0 0,-2-1,0 0,-1-1,-2 0,0-1,-2 0,-1-1,4-23,-8 34,-1 0,-1-1,0 1,-1-1,0 1,-1-1,-1 1,-1 0,0 0,-1 0,0 0,-1 0,-1 1,-1 0,0 0,0 1,-1-1,-1 2,-2-3,8 11,-1 0,1 0,0 1,-1-1,0 1,1 0,-1 0,-1 0,1 1,0 0,-1-1,1 1,-1 1,1-1,-1 1,0 0,0 0,0 0,0 1,1-1,-1 1,0 0,0 1,0-1,0 1,0 0,0 0,1 1,-1-1,0 1,1 0,-1 0,1 1,-2 0,-8 7,-1 0,2 0,-1 2,2 0,-1 0,2 1,-1 0,2 1,0 0,1 1,0 0,1 1,1-1,0 2,1-1,1 1,1-1,0 1,1 1,1-1,0 0,2 1,0-1,0 0,2 1,0-1,1 0,1 0,1 0,0 0,1-1,2 3,6 3,1-1,1 0,1-1,0-1,2 0,0-2,1 0,1-1,0-1,1-1,1-1,0-1,0-1,1-1,1-1,0-1,0-1,0-2,1 0,0-2,0 0,0-2,5-1,48 1,-48-1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30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367 395,'0'811,"0"-822</inkml:trace>
  <inkml:trace contextRef="#ctx0" brushRef="#br0" timeOffset="578.058">0 846,'176'-35,"-2"-8,52-25,-203 60,-1-2,0 0,0-2,-2 0,1-1,-1-1,-1-1,-1-1,0 0,-1-1,-1-1,0-1,-2 0,0-1,-1-1,-1 0,-1-1,0 0,9-35,-33 84,-6 44,3 1,3 1,3 0,4 1,3-1,4 33,-2-102,0 0,1 0,0 0,0 0,0 0,0 0,1 0,-1 0,1 0,0 0,0 0,1-1,-1 1,1 0,0 0,0-1,0 0,0 1,1-1,-1 0,1 0,0 0,0 0,0 0,0-1,0 0,1 1,-1-1,1 0,-1-1,1 1,0-1,0 1,0-1,0 0,0-1,3 1,6-2,0-2,0 1,-1-2,1 0,-1 0,0-1,0-1,0 0,-1 0,1-2,-2 1,2-2,13-7,195-111,-219 126,0 1,0-1,0 1,0-1,0 1,0-1,0 1,0 0,0-1,0 1,0 0,0 0,0 0,0 0,1 0,-1 0,0 0,0 0,0 0,0 0,0 1,0-1,0 0,0 1,0-1,0 1,0-1,0 1,0 0,0-1,0 1,0 0,0 0,-1-1,1 1,0 0,-1 0,1 0,0 0,-1 0,1 0,-1 0,0 0,1 0,-1 0,0 0,1 1,-1-1,0 0,0 0,0 0,0 0,0 0,-1 0,1 1,0-1,0 0,-1 0,1 0,0 0,-1 0,1 0,-4 25,2-23,1 1,-1-1,1 0,0 1,0-1,0 1,1 0,-1-1,1 1,0-1,0 1,0 0,0-1,0 1,1 0,0-1,0 1,0-1,0 1,0-1,1 0,0 1,-1-1,1 0,0 0,1 0,-1 0,0-1,1 1,0-1,-1 1,1-1,0 0,0 0,0 0,1 0,-1-1,3 2,8-5,1 1,-1-2,0 0,1 0,-1-2,-1 0,1 0,-1-1,0-1,0 0,-1-1,5-4,0 2,8-5</inkml:trace>
  <inkml:trace contextRef="#ctx0" brushRef="#br0" timeOffset="1177.568">1807 706,'-21'11,"1"1,0 1,1 1,1 1,0 1,1 0,1 1,0 1,2 0,-6 10,18-26,1-1,-1 1,1-1,0 1,0-1,-1 1,1 0,0-1,1 1,-1 0,0 0,1 0,-1 0,1 0,-1 0,1 0,0 0,0 0,0 0,0 0,0 0,0 0,0 0,1-1,-1 1,1 0,-1 0,1 0,0 0,0 0,0-1,0 1,0 0,0-1,0 1,1-1,-1 1,1-1,-1 0,1 1,-1-1,1 0,0 0,-1 0,1 0,0 0,0-1,0 1,1 0,9-1,-1-1,0 1,1-2,-1 0,0 0,0-1,0 0,0-1,-1 0,0-1,1 0,-2-1,1 0,-1 0,0-1,8-7,6-2,113-72,-134 89,0-1,0 0,0 1,0 0,0-1,0 1,0 0,0 0,0 0,-1 0,1 0,0 0,-1 0,1 1,-1-1,1 1,-1-1,0 1,1-1,-1 1,0 0,0 0,0 0,0-1,-1 1,1 0,-1 0,1 0,-1 0,1 0,-1 0,0 0,0 0,0 0,0 1,0-1,-1 0,1 0,-1 0,1 0,2 14,-2-12,0 0,1 0,0 0,-1 1,1-1,1 0,-1 0,1 0,0 0,0-1,0 1,0 0,0-1,1 0,0 1,0-1,0 0,0 0,0-1,0 1,1 0,-1-1,1 0,0 0,0 0,-1-1,1 1,1-1,-1 0,0 0,0 0,0 0,0-1,1 0,0 0,13-2,0-1,1-1,-1-1,-1 0,1-2,-1 0,0 0,0-2,-1 0,0-1,-1 0,8-8,6-8,-1-1,-1-2,-2 0,0-2,-2-1,-2 0,0-3,2-1,-1-2,-2 0,-1-2,-3 0,0 0,-3-2,-2 0,-1 0,-2-1,-3 0,-1 0,-1-26,-3 67,1 0,-1-1,1 1,-1 0,0-1,0 1,0 0,0-1,0 1,-1 0,1-1,-1 1,0 0,1-1,-1 1,0 0,0 0,-1 0,1 0,0 0,-1 0,1 0,-1 1,1-1,-1 0,0 1,0-1,0 1,0 0,0-1,0 1,0 0,0 0,0 1,-1-1,1 0,0 1,-1-1,1 1,0 0,-1 0,1 0,0 0,-1 0,1 0,-1 0,1 1,0 0,0-1,-1 1,1 0,0 0,0 0,-8 9,1 0,1 0,0 0,0 1,1 1,0-1,1 1,0 0,1 1,1-1,0 1,0 0,2 0,-1 0,1 2,-2 3,-4 17,2 1,0 0,3 0,1 0,2 0,1 0,2 0,1 0,2-1,2 1,1-1,2-1,1 0,1 0,10 15,-11-29,16 60,-29-79,0 0,0 1,0-1,0 0,-1 0,1 0,-1 0,1 0,-1-1,1 1,-1 0,1-1,-1 1,0-1,1 1,-1-1,0 0,1 0,-1 1,0-1,1-1,-1 1,0 0,1 0,-1-1,0 1,1 0,-1-1,1 0,-1 1,0-1,1 0,0 0,-1 0,1 0,-1 0,2 1,-18-8</inkml:trace>
  <inkml:trace contextRef="#ctx0" brushRef="#br0" timeOffset="1435.492">1977 480,'57'-14,"48"-10,21-1,3 0,-1 3,-9 1,-4 4,-3 0,-6 3,-7 4,-10-2,-21 2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1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915,'328'-327,"-298"295,-2-1,-1-2,-2-1,-1-1,0-5,-15 25,-2-1,0 0,-1 0,-1 0,0-1,-2 0,2-19,-5 36,1 0,0-1,-1 1,0-1,0 1,1 0,-2-1,1 1,0-1,0 1,-1-1,1 1,-1 0,0-1,0 1,1 0,-2 0,1 0,0-1,0 1,-1 0,1 1,-1-1,1 0,-1 0,0 1,0-1,0 1,0-1,0 1,0 0,0 0,0 0,-1 0,1 0,0 0,-1 1,1-1,-1 1,1-1,0 1,-1 0,1 0,-1 0,1 0,-1 1,1-1,0 1,-1 0,1-1,0 1,-13 10,1 1,0 0,1 1,1 1,0-1,1 2,0 0,-3 7,10-16,-11 15,1 0,1 1,1 1,1 0,2 0,0 1,1 0,1 1,1 0,2 0,0 0,2 0,0 1,2 6,1-23,0 0,1 0,0 0,1 0,-1 0,2 0,-1-1,1 1,0-1,1 0,0 0,0-1,1 1,0-1,0 0,1-1,0 1,0-2,0 1,1-1,0 0,0 0,0-1,1 0,-1 0,1-1,0 0,0-1,0 0,0-1,6 1,13-1,-1-1,1-1,-1-1,1-2,-1-1,0 0,0-3,-1 0,0-1,0-2,-1-1,-1 0,3-4,-19 12,0-1,0 0,-1-1,1 0,-1 0,-1-1,1 0,-1 0,0 0,-1-1,0 0,0 0,0 0,-1-1,-1 1,1-1,-1 0,-1 0,0 0,0 0,0-1,-1 1,-1-10,-1 16,1 0,-1 0,-1 0,1 0,0 0,-1 0,0 0,1 0,-1 0,0 1,-1-1,1 1,0 0,-1-1,1 1,-1 0,0 0,1 1,-1-1,0 1,0-1,0 1,0 0,-1 0,1 0,0 0,0 1,-1-1,1 1,0 0,-1 0,1 0,0 1,0-1,-1 1,1 0,0-1,0 1,0 1,0-1,0 0,0 1,0 0,0-1,0 1,1 0,-1 1,1-1,0 0,-1 1,-1 2,-2 1,0 1,0 0,1 0,0 0,0 0,0 1,1 0,0 0,1 1,0-1,0 0,1 1,0 0,0 0,1 0,0-1,1 1,0 9,0-13,0 0,1 0,0 0,-1 0,2 0,-1 0,1 0,-1 0,1 0,1-1,-1 1,1-1,0 0,0 1,0-1,0-1,1 1,-1 0,1-1,0 0,0 1,0-2,1 1,-1 0,1-1,-1 0,1 0,0 0,0-1,0 0,0 0,0 0,3 0,8-1,1-1,-1-1,1-1,-1 0,0-1,0 0,0-2,0 0,13-7,-2 2,226-95,-168 69,-84 36,-1 1,1-1,0 0,-1 1,1-1,-1 1,1-1,-1 0,0 1,1-1,-1 0,1 0,-1 1,0-1,0 0,1 0,-1 1,0-1,0 0,0 0,0 0,0 0,0 1,0-1,0 0,0 0,-1 0,1 1,0-1,0 0,-1 0,1 1,-1-1,1 0,0 1,-1-1,1 0,-1 1,0-1,1 1,-1-1,1 1,-1-1,0 1,1-1,-1 1,0 0,0-1,1 1,-1 0,0-1,0 1,1 0,-1 0,0 0,-45-17,38 17,1 0,-1 1,0 0,1 0,0 0,-1 1,1 0,0 1,0-1,0 1,0 1,0-1,1 1,0 0,0 1,0-1,0 1,1 1,-1-1,1 1,0 0,2-3,1 1,-1-1,0 1,1 0,0 0,0 0,0 0,0 1,1-1,0 0,0 1,0-1,0 1,1-1,-1 1,1 0,0-1,1 1,-1-1,1 1,0-1,0 1,0-1,1 0,-1 1,1-1,0 0,0 0,1 0,-1 0,1-1,0 1,0-1,1 2,4 0,1 1,-1-2,1 1,0-1,0-1,0 1,0-1,1-1,-1 0,1 0,0-1,-1 0,1-1,0 0,0-1,-1 0,1 0,0-1,-1 0,0-1,1 0,-1 0,0-1,0 0,-1-1,1 0,0-1,34-21,-1-3,-1-1,-2-2,-2-1,0-3,-3 0,-1-3,23-36,-42 53,-2-1,-1 0,-1 0,-1-1,-1 0,-1-1,-1 0,-1 0,-2 0,0 0,-2-1,-1 1,-1-1,-2-5,3 31,1 0,-1 0,0 0,0-1,0 1,1 0,-1 0,0 0,0 0,-1-1,1 1,0 0,0 0,-1 0,1 0,0 0,-1 0,1-1,-1 1,1 0,-1 0,0 1,1-1,-1 0,0 0,0 0,0 0,0 0,0 1,0-1,1 0,-2 1,1-1,0 1,0-1,0 1,0 0,0-1,0 1,0 0,-1 0,1 0,0 0,0 0,0 0,0 0,-1 0,1 0,0 1,0-1,0 0,0 1,0-1,0 1,0-1,0 1,0-1,0 1,0 0,0 0,0-1,0 1,0 0,1 0,-1 0,0 0,1 0,-1 0,0 1,-10 15,1 2,0-1,1 1,1 1,1 0,1 0,1 0,-2 12,4-18,-5 27,1-1,3 1,1 0,2 0,2 0,3 15,25 141,-7-51,-23-147,1 1,0-1,-1 1,1-1,-1 1,1-1,-1 1,1 0,-1-1,1 1,-1 0,1-1,-1 1,1 0,-1 0,1-1,-1 1,0 0,1 0,-1 0,1 0,-1 0,0 0,1 0,-1 0,0 0,1 0,-1 0,1 0,-1 1,0-1,1 0,-1 0,1 0,-1 1,1-1,-1 0,1 1,-1-1,1 1,-1-1,1 1,-1-1,1 0,0 1,-1 0,1-1,0 1,-1-1,1 1,-10-19</inkml:trace>
  <inkml:trace contextRef="#ctx0" brushRef="#br0" timeOffset="249.816">2540 407,'15'5,"19"1,13 0,3-1,3-2,-2 0,-6-7,0-2,-4 0,-3 1,-4 1,-3 2,-1-4,-2-1,0 0,-6 3</inkml:trace>
  <inkml:trace contextRef="#ctx0" brushRef="#br0" timeOffset="1070.539">3133 464,'5'8,"-1"-1,1 1,1-1,-1 0,1 0,0 0,1-1,0 0,0 0,0-1,0 0,1 0,0-1,0 0,0 0,1-1,-1 0,1 0,-1-1,1 0,0-1,0 1,0-2,0 0,0 0,0 0,0-1,0 0,0-1,0 0,0-1,-1 0,1 0,1-1,9-9,0-1,-1 0,-1-2,-1 0,0 0,-1-1,7-12,-1 5,-30 61,-22 82,31-115,-1 0,1 0,0 0,0 0,1 0,-1 0,1 0,0 0,0-1,0 1,0 0,1 0,-1-1,1 1,0-1,0 1,0-1,1 0,-1 0,1 0,0 0,0 0,0-1,0 1,0-1,1 0,-1 0,1 0,0 0,11 2,1-1,-1-1,1 0,-1-1,1-1,0-1,-1 0,1 0,-1-2,0 0,1-1,-1 0,-1-1,1-1,-1 0,0-1,0-1,-1 0,0-1,2-2,101-107,-106 110,-1-1,-1 0,1-1,-1 0,-1 0,0-1,0 0,-1 0,-1 0,0-1,0 0,-1 0,-1 0,0 0,-1-1,0 1,0-2,-2 12,0 0,0 0,-1 0,1-1,0 1,-1 0,1 0,-1 0,0 0,1 0,-1 0,0 0,0 0,-1 0,1 1,0-1,0 0,-1 1,1-1,-1 1,0-1,1 1,-1 0,0-1,0 1,0 0,0 0,0 1,0-1,0 0,0 1,0-1,0 1,0 0,-1-1,1 1,0 0,0 0,0 0,0 1,0-1,-1 1,1-1,0 1,0 0,0-1,0 1,-1 1,-4 1,1-1,-1 2,1-1,0 1,0 0,0 0,1 1,-1-1,1 1,0 0,0 1,1-1,-1 1,1 0,1 0,-1 1,1-1,0 1,0-1,1 1,0 0,0 0,1 0,0 0,0 0,1 1,-1-1,2 0,-1 1,4-4,-1 1,1-1,0 0,1-1,-1 1,1-1,0 1,-1-1,1-1,1 1,-1-1,0 0,1 0,-1 0,1-1,-1 0,1 0,0 0,-1-1,1 0,0 0,0 0,-1-1,1 0,0 0,4-1,7 1,8-1,-21 1,0-1,1 1,-1 1,1-1,-1 1,1-1,-1 1,1 0,0 1,-1-1,1 1,-1 0,0 0,1 1,-1-1,0 1,0 0,1 0,-1 0,-1 1,1-1,0 1,-1 0,1 0,-1 0,2 3,12 43,-16-43,0 0,0 0,0-1,1 1,0-1,1 0,-1 1,1-1,0 0,0 0,0 0,1-1,0 1,0-1,0 0,0 0,1 0,-1-1,1 0,0 0,3 2,1-2,-1-1,1 0,-1 0,1 0,0-1,0-1,-1 0,1 0,0 0,0-1,0-1,-1 1,1-1,-1-1,1 0,-1 0,0 0,0-1,139-86,-140 84,10-5,-1-1,-1 0,0-1,0-1,-2 0,0-1,0-1,-1 0,-1-1,4-8,-13 22,1 0,-1 1,0-1,0 0,0-1,0 1,0 0,-1 0,1-1,-1 1,0-1,0 1,0-1,-1 1,1-1,-1 0,0 1,0-1,0 0,0 1,-1-1,1 0,-1 1,0-1,0 1,-1-1,1 1,-1 0,1-1,-1 1,0 0,0 0,-1 0,1 1,-1-1,1 0,-1 1,0 0,0-1,0 1,0 0,-2-1,-4 3,0 1,0 0,0 0,1 1,-1 0,1 1,-1 0,1 0,0 0,0 1,0 1,0-1,1 1,0 0,0 1,-2 1,-6 6,-1 0,2 1,0 1,0 0,2 1,0 0,0 1,-4 10,11-18,0 0,1 0,0 0,1 0,0 1,0 0,1-1,0 1,1 0,0 0,0 0,1 0,1 0,-1 0,2 0,-1 0,1-1,2 3,-1-5,1 1,0-2,0 1,1 0,0-1,0 0,0 0,1 0,0-1,0 0,0 0,1 0,0-1,0 0,0 0,0-1,1 0,3 1,143 33,-36-40,-85-2</inkml:trace>
  <inkml:trace contextRef="#ctx0" brushRef="#br0" timeOffset="15522.678">1 2297,'49'-16,"0"-2,-1-2,-1-3,-2-1,0-3,-1-1,-2-2,-1-2,21-23,-55 48,-1 0,1-1,-2 1,1-1,-1 0,-1-1,1 1,-1-1,-1 0,0 0,0 0,-1 0,0-1,0 1,-1-1,0-3,-1 11,0 0,0 1,0-1,0 1,0-1,-1 1,1-1,0 0,-1 1,1-1,-1 1,1-1,-1 1,0 0,0-1,1 1,-1 0,0-1,0 1,0 0,-1 0,1 0,0 0,0 0,-1 0,1 0,0 1,-1-1,1 0,-1 1,1-1,-1 1,1-1,-1 1,1 0,-1 0,1-1,-1 1,1 0,-1 0,0 1,1-1,-1 0,1 1,-1-1,1 0,-1 1,1 0,-1-1,1 1,-74 41,68-35,0 0,0 1,1 0,0 0,0 0,1 1,0 0,0 0,1 0,0 0,1 1,0 0,0 0,1-1,1 1,0 1,0-1,1 0,0 0,0 0,1 0,1 0,0 0,0 0,1 0,0-1,1 1,0-1,0 0,1 0,4 5,-2-7,1-1,0 0,0-1,1 0,0 0,0-1,0 0,0-1,1 0,-1 0,1-1,0 0,0-1,-1 0,1 0,0-1,0-1,7 0,11-4,-1 0,1-2,-1-1,0-1,-1-1,0-1,0-2,-2 0,1-2,-2-1,0 0,-1-2,-1-1,8-8,-5 4,-15 16,1-1,-1 0,-1 0,0-1,0 0,0 0,-1-1,-1 0,1 0,-2-1,1 0,-2 0,1 0,-2-1,1 1,0-10,-4 19,0-1,0 1,0 0,-1 0,1-1,-1 1,0 0,0 0,1 0,-1 0,-1 0,1 0,0 0,0 0,-1 0,1 0,-1 1,1-1,-1 0,0 1,0 0,0-1,0 1,0 0,0 0,0 0,0 0,0 0,0 1,0-1,-1 1,1-1,0 1,-1 0,1 0,0 0,0 0,-1 0,1 0,0 1,0-1,-1 1,1 0,0-1,0 1,0 0,0 0,0 1,0-1,0 0,0 1,0-1,1 1,-1-1,1 1,-1 1,-5 1,0 1,0-1,1 2,0-1,0 1,0 0,1 0,0 0,0 1,0 0,1 0,0 0,1 1,-1-1,1 1,1 0,0 0,0 0,0 0,1 0,0 0,1 0,0 0,0 1,0-1,1 0,1 0,-1 0,1 0,1 0,-1 0,1-1,1 1,-1-1,3 4,1-5,0 0,0 0,0-1,1 0,0 0,0 0,0-1,1-1,-1 1,1-1,0-1,0 1,0-2,0 1,0-1,0-1,0 1,1-1,-1-1,6-1,4 0,0-1,0-1,0-1,-1-1,0 0,0-2,0 0,-1 0,8-7,-2-1,-1-1,0-1,-1-1,-1-1,-1-1,-1 0,-1-2,0 0,-2-1,-1 0,-1-1,-1 0,6-20,-2-30,-16 73,1-1,-1 1,0 0,0 0,0-1,0 1,0 0,0-1,-1 1,1 0,-1-1,1 1,-1 0,0 0,0 0,0 0,0 0,-1 0,1 0,-1 0,1 0,-1 0,1 1,-1-1,0 1,0-1,0 1,0 0,0-1,0 1,-4 2,1-1,0 1,-1 0,1 1,-1-1,1 1,0 0,0 0,0 1,0-1,0 1,1 0,-1 1,1-1,0 1,0 0,0 0,0 0,1 0,0 1,0-1,-2 3,-6 11,0-1,1 2,1-1,1 1,0 0,2 1,0 0,1 0,1 0,-1 19,3-29,0 0,1 0,0 0,1 0,0 0,0 1,1-1,1 0,-1 0,2 0,-1-1,1 1,1 0,0-1,0 0,1 0,0 0,1-1,-1 1,2-1,-1-1,1 1,0-1,1 0,7 5,2-6</inkml:trace>
  <inkml:trace contextRef="#ctx0" brushRef="#br0" timeOffset="15989.938">1722 2016,'-108'92,"127"-122,138-136,-156 165,1-1,-1 1,1 0,-1 0,1 0,0 0,-1 0,1 0,0 0,0 1,0-1,-1 1,1-1,0 1,0 0,0-1,0 1,0 0,0 0,0 1,0-1,0 0,-1 1,1-1,0 1,0-1,0 1,-1 0,1 0,0 0,-1 0,1 0,0 0,-1 0,0 1,1-1,-1 0,0 1,1-1,-1 1,0-1,0 1,0 0,-1 0,1-1,0 1,-1 0,1 0,-1 0,1 0,-1 0,0-1,0 1,0 0,0 0,0 0,0 0,-1 0,0 1,1 3,0 0,0 0,0 0,1 0,-1 0,2-1,-1 1,0 0,1 0,0-1,1 1,-1-1,1 0,0 0,0 0,1 0,-1 0,1-1,0 0,0 1,1-1,-1-1,1 1,0-1,0 0,0 0,0 0,1-1,-1 1,1-1,-1-1,6 2,-2-5,0 0,-1 0,1-1,-1 0,0-1,0 0,0 0,0-1,-1 1,1-2,-1 1,-1-1,1 0,-1-1,0 1,0-1,-1 0,0-1,0 0,-1 1,0-1,0 0,2-9,1 4,6-10,-3 2</inkml:trace>
  <inkml:trace contextRef="#ctx0" brushRef="#br0" timeOffset="16236.382">2513 1733,'38'-5,"22"-1,7 0,-5 1,-7 2,-8 1,-13-4,-6-1,-4 0,-6 3</inkml:trace>
  <inkml:trace contextRef="#ctx0" brushRef="#br0" timeOffset="16436.664">2513 1959,'33'0,"26"0,8 0,-4-5,-6-1,-14 0</inkml:trace>
  <inkml:trace contextRef="#ctx0" brushRef="#br0" timeOffset="19344.453">3528 1395,'227'-68,"-220"66,-1 0,-1 0,0 1,0 0,0 0,1 0,-1 0,0 1,1 0,-1 0,1 0,-1 1,0 0,1 0,-1 0,0 1,1 0,-5 0,1 0,-1 0,-1 0,1 0,0 1,0-1,-1 0,1 0,-1 1,0-1,0 0,0 1,0-1,0 0,0 0,0 1,-1-1,1 0,-1 0,0 1,0-1,0 0,0 0,0 0,0 0,0 0,-1 0,1-1,-1 1,1 0,-2 0,2 0,-132 180,132-178,0 1,1 0,-1-1,1 1,0 0,0 0,1-1,-1 1,1 0,0 0,0-1,1 1,-1-1,1 1,0-1,0 0,1 0,-1 0,1 0,0 0,0 0,0-1,0 1,1-1,-1 0,1 0,0 0,0-1,0 1,0-1,1 0,-1 0,0-1,1 1,0-1,-1 0,1 0,0 0,-1-1,1 0,0 0,0 0,-1 0,1-1,1 0,97-12,-84 6</inkml:trace>
  <inkml:trace contextRef="#ctx0" brushRef="#br0" timeOffset="19638.808">4178 1225,'0'29,"0"19,0 6,0-1,0-5,0-6,0-5,0-4,4-8,3-3,-1-1,3-4,1-9,-1-6</inkml:trace>
  <inkml:trace contextRef="#ctx0" brushRef="#br0" timeOffset="19954.192">4375 1310,'-31'22,"15"-13,1 2,1 0,-1 0,2 1,0 1,0 1,1-1,0 3,11-15,0 0,0 1,0-1,0 1,0-1,0 1,0-1,0 1,1-1,-1 1,1 0,-1-1,1 1,-1 0,1 0,0-1,0 1,0 0,0 0,0-1,0 1,1 0,-1 0,1-1,-1 1,1 0,-1-1,1 1,0 0,0-1,0 1,0-1,0 0,0 1,0-1,1 0,-1 0,0 1,1-1,-1 0,1 0,-1 0,1-1,-1 1,1 0,0-1,-1 1,1-1,0 1,-1-1,1 0,0 0,1 1,86 1,-81-4,1 1,0 0,0 1,0 0,-1 1,1-1,0 2,-1-1,1 1,-1 0,1 1,-1 0,0 1,0-1,0 2,-1-1,2 2,9 9,-2-1</inkml:trace>
  <inkml:trace contextRef="#ctx0" brushRef="#br0" timeOffset="20303.221">3585 1931,'43'-4,"29"-8,7 0,-1 1,-4 2,-4 4,-5-3,-9 0,-4 1,-2 2,-3 2,-7 1,1 2,-2-1,-3 2,-3-1,-2 0,-7 1</inkml:trace>
  <inkml:trace contextRef="#ctx0" brushRef="#br0" timeOffset="21122.23">3585 2185,'206'-120,"-205"119,1 0,-1-1,0 1,1 0,-1 0,1 0,-1 0,1 0,0 0,-1 0,1 0,0 1,-1-1,1 1,0-1,0 1,0 0,-1 0,1 0,0 0,0 0,0 0,0 0,-1 1,1-1,0 0,0 1,0 0,-1-1,1 1,0 0,-1 0,1 0,-1 0,1 0,-1 0,0 1,1-1,-1 0,0 1,0-1,0 1,0-1,0 1,0-1,0 1,-1 0,1 0,0-1,-1 1,0 0,1 0,-1 0,0 1,-2 4,0 0,-1 0,0-1,0 1,-1 0,1-1,-2 0,1 0,-1 0,1-1,-2 0,1 1,0-2,-1 1,0-1,-3 2,-42 42,50-47,0 0,0 0,0 0,0 0,0 0,1 0,-1 0,0 0,0 1,1-1,-1 0,1 0,-1 1,1-1,0 0,-1 1,1-1,0 1,0-1,0 0,0 1,0-1,0 1,0-1,1 0,-1 1,0-1,1 0,-1 1,1-1,-1 0,1 0,0 0,0 1,-1-1,1 0,0 0,0 0,0 0,0 0,0 0,0-1,0 1,1 0,-1 0,0-1,0 1,1-1,-1 1,0-1,1 1,53 16,-49-16,1-1,-1 1,1 0,-1 0,0 1,1 0,-1 0,0 1,0-1,-1 1,1 0,0 1,-1 0,0 0,0 0,0 0,0 1,-1-1,0 1,0 1,0-1,0 0,-1 1,0 0,0 0,-1 0,0 0,0 0,0 0,1 7,-5-7,0 0,0 0,0-1,-1 1,0 0,0-1,0 0,0 0,-1 0,0 0,0 0,-1-1,1 0,-1 0,0 0,0 0,0-1,-1 0,1 0,-1 0,1-1,-1 0,0 0,0 0,-4 0,-10 7,16-7,1 0,-1 0,0 0,0 0,0-1,-1 0,1 0,0 0,0 0,-1-1,1 1,0-1,-1 0,1 0,0-1,-1 1,1-1,0 0,-1 0,-2-2,-9-7</inkml:trace>
  <inkml:trace contextRef="#ctx0" brushRef="#br0" timeOffset="21826.946">4092 2580,'1'-34,"1"1,1-1,2 1,1 0,2 0,1 0,2 1,6-12,-6 24,1 1,1 0,0 1,1 0,1 1,9-6,-13 10,39-28,-49 41,1-1,-1 0,0 0,0 1,1-1,-1 0,1 1,-1 0,0-1,1 1,-1 0,1-1,-1 1,1 0,-1 0,0 0,1 1,-1-1,1 0,-1 0,1 1,-1-1,0 1,1-1,-1 1,0 0,1-1,-1 1,0 0,0 0,0 0,0 0,0 0,0 0,0 0,0 0,0 1,0-1,-1 0,1 0,0 1,-1 0,15 161,-15-161,0 0,1 0,0-1,-1 1,1 0,0-1,0 1,0-1,0 1,0-1,0 1,1-1,-1 0,0 1,1-1,-1 0,1 0,-1 0,1 0,-1 0,1-1,0 1,-1 0,1-1,0 1,0-1,-1 0,1 1,0-1,0 0,0 0,0 0,-1-1,1 1,0 0,0-1,0 1,-1-1,1 1,0-1,-1 0,1 0,0 0,68-46,53-54,-122 100,1 1,-1-1,0 1,0 0,0-1,1 1,-1 0,0 0,1-1,-1 1,0 0,0 0,1 0,-1 1,0-1,1 0,-1 0,0 1,0-1,0 1,1-1,-1 1,0 0,0-1,0 1,0 0,0 0,0-1,0 1,0 0,0 0,-1 0,1 0,0 0,0 1,-1-1,1 0,-1 0,1 0,-1 1,0-1,1 0,-1 0,0 2,6 62,-6-60,-2 37,0-32,1-1,0 1,1-1,0 1,0-1,1 1,1-1,-1 0,1 1,1-1,0 0,0 0,1 0,1 1,6 3</inkml:trace>
  <inkml:trace contextRef="#ctx0" brushRef="#br0" timeOffset="23156.257">2823 1169,'12'-5,"-1"-2,0 2,1-1,0 1,1 1,-1 0,1 1,-1 0,1 1,0 0,0 1,0 1,0 0,0 1,0 0,5 2,-12 1,-1 0,0 1,0 0,-1 0,1 0,-1 1,0-1,-1 1,1 0,-1 0,0 0,-1 0,1 1,-1-1,-1 1,1 0,-1-1,0 1,-1 0,1 0,-1 0,-1 2,1-9,15 241,1 23,-14 176,-5-202,-14-47,16-185,-1-1,0 1,1 0,0 0,0 1,1-1,-1 0,1 0,1 0,-1 0,1 0,0 0,0 0,1 0,0 0,0 0,2 4,7-38,-35-171,21-233,14 274,6 0,11-20,-24 157,1-17,2 0,1 1,1 0,3 1,1 0,1 1,2 0,20-31,-29 57,1 0,0 0,0 0,1 1,0 0,1 1,0 0,0 0,0 1,1 1,0 0,0 0,0 1,1 0,-1 1,1 1,0-1,0 2,0 0,0 0,0 1,5 1,125-8,216-49,-96 26,-235 27,148-19,1 9,12 6,-53 14,-131-3,0-1,-1 1,1-1,-1 1,0 0,-1 0,1 1,-1-1,1 1,-1-1,-1 1,1-1,-1 1,1 0,-1 0,-1 0,1 0,-1 0,0 0,0 0,0 0,-1 0,1 0,-1 0,-1 1,1 7,-30 135,11-84,15-45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8 100,'-3'18,"1"1,1 0,0-1,1 1,1 0,1 0,0-1,2 1,0-1,1 0,1 0,0 0,8 13,-12-27,0 1,1-1,0 0,-1 0,1-1,1 1,-1 0,0-1,1 0,0 0,0 0,0 0,0-1,0 1,0-1,1 0,-1-1,1 1,-1-1,1 1,0-2,0 1,-1 0,1-1,0 0,0 0,0 0,-1-1,1 1,0-1,0 0,-1-1,1 1,-1-1,1 0,-1 0,0 0,3-2,16-15,-1-1,0-1,-2-1,0-1,13-20,1-1,-33 43,-1 0,1 0,-1 0,1-1,-1 1,1 0,0 0,0 0,-1 0,1 0,0 0,0 1,0-1,0 0,0 0,0 1,0-1,0 0,0 1,0-1,1 1,-1-1,0 1,0 0,0 0,1-1,-1 1,0 0,0 0,1 0,-1 0,0 0,0 1,1-1,-1 0,0 0,0 1,0-1,1 1,-1-1,0 1,0 0,0-1,0 1,0 0,0 0,0 0,0 0,-1-1,1 1,0 1,82 126,-81-124,1-1,-1 1,0-1,1 1,0-1,-1 0,1 0,0 0,1 0,-1-1,1 1,-1-1,1 0,0 0,-1 0,1 0,0-1,0 0,0 0,1 0,-1 0,0 0,0-1,0 0,1 0,-1 0,0 0,0-1,1 0,-1 0,0 0,0 0,2-1,5-7,0-1,-1 0,0 0,-1-1,0-1,0 1,-1-1,-1-1,1-2,36-51,78-54,-120 119,-1 0,0-1,1 1,-1 0,0 0,1 0,-1 1,1-1,-1 0,1 0,0 1,-1-1,1 1,0-1,-1 1,1 0,0 0,0 0,-1 0,1 0,0 0,0 0,-1 1,1-1,0 0,-1 1,1 0,-1-1,1 1,0 0,-1 0,1 0,-1 0,0 0,1 0,-1 0,0 0,0 0,0 1,0-1,0 1,0-1,0 1,0-1,0 1,-1-1,1 1,0 0,-1-1,0 1,1 0,-1-1,0 1,0 0,0 0,0 0,1 4,10 150,-11-148,0-1,-1 1,0-1,0 0,-1 1,0-1,0 0,-1 0,0 0,0 0,-1 0,0-1,0 1,0-1,-1 0,0-1,0 1,0-1,-3 2,-45 13,148-20,-67-1,-10 2,-1 0,0-2,1 0,-1-1,0-1,0 0,0-2,-1 0,1 0,-1-2,3-2,-1-1,-2-1,1-1,-2 0,1-1,-2-1,0 0,0-1,-2 0,0-2,0 1,-2-1,7-14,12-44,-29 75,0 0,-1 1,1-1,0 0,0 0,0 0,0 0,-1 0,1 1,0-1,0 0,0 0,-1 0,1 0,0 0,0 0,0 0,-1 0,1 0,0 0,0 0,-1 0,1 0,0 0,0 0,0 0,-1 0,1 0,0 0,0 0,-1 0,1-1,0 1,0 0,0 0,0 0,-1 0,1 0,0-1,0 1,0 0,-7 25,5-12,0 1,1-1,1 1,0-1,1 0,0 1,1-1,1 0,0 1,0-1,2-1,-1 1,2-1,0 0,0 0,5 5,-9-14,0 0,0-1,0 1,0-1,1 0,0 0,-1 0,1 0,0 0,0-1,0 1,0-1,0 0,0 0,0 0,0 0,0 0,1-1,-1 0,0 1,1-1,-1 0,0-1,0 1,1 0,-1-1,0 0,0 0,0 0,0 0,0 0,0-1,3-1,87-73,-79 62,60-69,-57 62,1 0,1 0,1 2,1 1,17-13,-37 30,1 0,-1 1,0-1,0 0,1 1,-1-1,0 0,1 1,-1-1,0 1,1 0,-1 0,1-1,-1 1,1 0,-1 0,1 0,-1 1,1-1,-1 0,0 0,1 1,-1-1,1 1,-1-1,0 1,0 0,1-1,-1 1,0 0,0 0,0 0,0 0,0 0,0 0,0 0,0 0,0 1,0-1,0 0,-1 0,1 1,-1-1,1 1,16 64,-17-57,0-7,-1 1,1-1,-1 0,1 1,0-1,0 1,0-1,0 1,1-1,-1 1,0-1,1 1,0-1,0 1,0-1,0 0,0 0,0 1,0-1,1 0,-1 0,1 0,-1 0,1-1,0 1,0 0,0-1,0 1,0-1,0 0,0 1,1-1,-1 0,0 0,1-1,-1 1,2 0,10-6,1-1,-1 0,0-1,-1-1,1 0,-2-1,1 0,-1-1,3-3,17-12,-25 19,1-1,0 0,0 1,0 0,1 0,0 1,0 0,1 0,-1 1,1 1,0 0,0 0,0 0,0 2,2-1,-10 3,0 1,1-1,-1 0,0 1,0 0,0-1,-1 1,1 0,0 0,-1 0,1 0,-1 1,1-1,-1 0,0 1,0-1,0 1,0-1,-1 1,1-1,-1 1,1-1,-1 1,0-1,0 1,0 0,-1-1,1 1,0-1,-1 1,0-1,1 1,-1-1,0 1,0-1,-1 0,1 1,-1 0,-3 35,7-21</inkml:trace>
  <inkml:trace contextRef="#ctx0" brushRef="#br0" timeOffset="567.56">2746 15,'-233'220,"190"-158,42-61,0 1,0-1,0 0,0 0,1 1,-1-1,0 0,1 1,-1-1,1 0,0 1,-1-1,1 1,0-1,0 1,0-1,0 1,0-1,0 0,0 1,1-1,-1 1,0-1,1 1,-1-1,1 0,0 1,-1-1,1 0,0 0,0 0,0 1,0-1,0 0,0 0,0 0,0 0,0-1,1 1,-1 0,0 0,0-1,1 1,-1-1,0 1,1-1,-1 1,9-2,0 1,0-1,0-1,0 0,-1 0,1-1,-1 0,1-1,-1 0,0 0,-1-1,1 0,-1-1,0 0,0 0,-1-1,0 0,5-5,71-65,113-90,-195 166,40-22,-40 22,0 1,-1-1,1 1,0-1,0 1,0 0,-1-1,1 1,0 0,0 0,0 0,0 0,0-1,-1 1,1 0,0 0,0 1,0-1,0 0,0 0,0 0,-1 1,1-1,0 0,0 1,0-1,-1 0,1 1,0-1,-1 1,1-1,0 1,-1 0,1-1,0 1,-1 0,1-1,-1 1,0 0,1 0,-1-1,1 1,-1 0,0 0,0 0,1 0,-1 0,-16 99,4-54,-1 14,3 1,2-1,3 2,2-1,4 0,3 25,4-38,-2 0,-3 0,-1 1,-3-1,-1 1,-3-1,-4 8,7-46,-1 1,-1 0,0-1,-1 0,1 0,-2 0,0-1,0 0,0 0,-1 0,-1-1,1 0,-1 0,-1-1,1 0,-1 0,-1-1,1-1,-1 1,0-1,0-1,0 0,-9 2,16-5,-1-1,1 0,0 0,0 0,0-1,0 1,-1-1,1 1,0-1,0 0,0 0,0-1,0 1,1-1,-1 1,0-1,1 0,-1 0,1 0,-1 0,1 0,0-1,0 1,0-1,0 1,1-1,-1 0,1 0,-1 1,1-1,0 0,0 0,0-1,1 1,-1 0,-5-117,62-176,-53 270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1,'-2'1,"0"1,0-1,0 1,0 0,0 0,1-1,-1 1,1 0,-1 1,1-1,0 0,0 0,0 0,0 1,0-1,0 1,1-1,-1 0,1 1,0-1,-1 1,1-1,0 1,1-1,-1 3,0-1,-3 467,-7-237,10-208,10-26,20-35,-29 34,10-14,10-16,1 0,2 1,1 1,1 2,1 0,1 2,2 1,0 2,8-4,-36 24,1 0,-1 0,1 1,-1-1,1 1,0-1,0 1,0 0,0 0,0 0,0 0,0 0,0 1,0-1,0 1,0 0,0 0,0 0,0 0,0 1,1-1,-1 1,0 0,0 0,-1 0,1 0,0 1,0-1,0 1,-1-1,1 1,-1 0,1 0,-1 0,0 0,0 1,0-1,0 1,-1 8,0 1,-1-1,0 1,-1-1,0 0,-1 1,0-1,-1 0,0 0,0 0,-2 0,1-1,-1 1,-1-1,0-1,0 1,-1-1,0 0,-1 0,0-1,0 0,-1 0,-8 5,-10 9,-1-1,-1-1,-1-2,0-1,-1-1,-1-2,-1-1,-11 2,42-13,0-1,0 0,0 0,0 0,0 0,0-1,0 1,0 0,0-1,0 1,0-1,-1 0,1 0,0 0,0 0,0 0,-1 0,1-1,0 1,0-1,0 0,0 1,0-1,0 0,0 0,0 0,0 0,0-1,0 1,1 0,-1-1,1 1,-1-1,1 0,-1 1,1-1,-1-2,2-16,3-1</inkml:trace>
  <inkml:trace contextRef="#ctx0" brushRef="#br0" timeOffset="743.955">641 565,'18'83,"-17"-80,0-1,0 0,1 0,-1 0,0 0,1 0,-1 0,1-1,0 1,-1 0,1-1,0 1,0-1,0 0,0 1,0-1,0 0,0 0,1-1,-1 1,0 0,1-1,-1 1,0-1,1 0,-1 0,0 0,1 0,-1 0,1 0,-1-1,0 1,1-1,-1 1,10-6,0 1,-1-1,0-1,0 0,-1-1,0 0,0 0,-1-1,0 0,0-1,-1 0,0 0,-1-1,1-3,10-10,-17 23,-1 0,0 0,1 0,-1 0,1 0,-1 0,1 1,-1-1,1 0,0 0,-1 1,1-1,0 0,-1 1,1-1,0 0,0 1,0-1,0 1,0-1,0 1,-1 0,1 0,0-1,0 1,0 0,0 0,0 0,0 0,0 0,0 0,0 0,0 0,0 0,0 0,0 1,0-1,0 0,0 1,0-1,0 1,0-1,-1 1,1-1,0 1,0 0,0-1,-1 1,1 0,0 0,-1-1,1 1,-1 0,1 0,-1 0,1 0,19 58,-18-54,33 212,-24-109,-5 0,-6 74,0-151,0-16,-1 0,-1 1,0-1,-1 0,-1-1,0 1,-1 0,0-1,-1 0,-1-1,-1 2,5-9,-1 0,-1 0,1 0,-1 0,0-1,-1 0,1 0,-1 0,0 0,0-1,0 0,-1 0,1-1,-1 0,0 0,0-1,0 1,0-2,-1 1,1-1,0 0,-1 0,-4-1,7 0,1 0,-1-1,0 0,0 0,0 0,1 0,-1-1,0 1,1-1,0-1,-1 1,1 0,0-1,0 0,0 0,1 0,-1-1,1 1,-1-1,1 0,0 0,1 0,-1 0,1 0,0 0,0-1,0 0,0 1,1-1,0 0,0 1,0-1,0 0,1 0,0 0,0 0,1-4,6-18,2 0,0 0,2 1,1 1,1 0,1 0,2 2,0-1,1 2,1 1,1 0,1 1,1 1,1 1,4-2,95-68,-86 68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3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1 200,'23'-10,"0"0,1 2,0 0,1 2,0 0,0 2,0 1,0 1,11 0,161-24,-123 25,-75 1,1 0,-1 0,1 0,0 0,-1-1,1 1,0 0,0 0,-1 0,1-1,0 1,-1 0,1 0,0-1,0 1,0 0,-1-1,1 1,0 0,0-1,0 1,0 0,-1-1,1 1,0 0,0-1,0 1,0-1,0 1,0 0,0-1,0 1,0 0,0-1,0 1,1 0,-1-1,0 1,0 0,0-1,0 1,0 0,1-1,-1 1,0 0,0-1,1 1,-1 0,0 0,0-1,1 1,-1 0,0 0,1 0,-1-1,0 1,1 0,-1 0,1 0,-38-18,34 16,-140-68,139 65,6 3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655 0,'-86'78,"3"3,-44 59,68-58,49-65,-1 0,-1-1,0 0,-1-1,-1 0,0-1,-15 10,25-21,0 0,0-1,0 0,-1 0,1 0,0 0,-1-1,0 0,1 0,-1 0,0 0,1-1,-1 0,0 0,0 0,0 0,1-1,-1 0,0 0,1 0,-1-1,1 1,-1-1,1 0,0 0,0-1,0 1,0-1,0 0,0 0,1 0,-1-1,1 1,0-1,0 0,0 0,1 0,-1 0,1 0,0 0,0-1,1 1,-2-4,0-2,0-1,1 1,0-1,0 1,1-1,0 0,1 1,0-1,1 0,0 1,1-1,0 0,1 1,0 0,0 0,1 0,4-7,-5 14,0-1,0 1,0 0,0 0,1 0,-1 1,1-1,0 1,0 0,0 0,0 0,0 0,0 1,1 0,-1 0,0 0,1 0,-1 1,1 0,-1-1,0 2,1-1,-1 0,1 1,-1 0,0 0,2 1,114 45,107 68,-87-79,-116-34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0 220,'162'-17,"0"7,5 7,-124-2,-42 5,-1-1,0 0,0 0,0 0,0 0,0 0,0 0,0 0,0 0,-1 0,1 0,0 0,0 0,-1 1,1-1,-1 0,1 0,-1 0,1 0,-1 1,1-1,-1 0,0 1,1-1,-1 0,0 1,0-1,1 1,-1-1,0 1,0-1,0 1,0 0,1-1,-1 1,0 0,-1 0,0-2,-7-2,0-2,1 1,-1-1,1 0,1-1,-1 0,1 0,0-1,1 1,0-2,0 1,1 0,0-1,0 0,1-1,-3-7,2-7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20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95 424,'-21'43,"3"1,1 1,3 0,-3 20,10 31,7-94,0 1,0-1,1 1,-1-1,1 1,0-1,0 1,0-1,0 1,0-1,0 0,0 0,1 0,-1 1,1-1,0-1,0 1,0 0,0 0,0-1,0 1,0-1,0 1,0-1,1 0,-1 0,1 0,-1 0,1-1,-1 1,1-1,-1 1,1-1,0 0,12-2,-1 0,1-1,-1 0,1-2,-1 1,0-2,-1 0,1 0,-1-2,0 1,-1-2,0 0,0 0,4-6,4-7,-1-1,0 0,-3-2,0 0,-1 0,-1-2,-2 0,0 0,-2-1,0-5,24-120,-33 147,-1 1,1-2,-1 1,-1 0,1 0,-1 1,0-1,0 0,-1 0,0 0,0 1,0-1,-1 1,1-1,-1 1,-1 0,1 0,-1 0,0 1,0-1,0 1,0 0,-1 0,-3-2,5 5,0-1,0 0,0 1,0 0,-1 0,1 0,0 0,0 1,-1-1,1 1,-1 0,1 0,0 0,-1 0,1 0,0 1,-1 0,1 0,0 0,0 0,-1 0,1 0,0 1,0 0,1-1,-1 1,0 0,0 1,1-1,0 0,-1 1,1-1,0 1,0 0,0-1,-1 4,-5 6,1 1,0 0,1 1,0-1,1 1,1 0,0 0,0 3,-5 215,11-158,2-19,1-1,4 0,13 48,-15-74,-3 1,-4-24,1 1,-1 0,1-1,0 1,1-1,-1 1,1-1,0 0,0 0,1 1,0-1,0-1,0 1,3 3,5-2</inkml:trace>
  <inkml:trace contextRef="#ctx0" brushRef="#br0" timeOffset="262.443">772 0,'61'433,"-50"-380,-3 0,-3 0,-1 1,-3-1,-3 1,-1 0,-7 25,7-65,-2 1,1-1,-2 0,0 0,0 0,-1-1,-1 0,-1 0,1-1,-2 0,0 0,0-1,-1-1,0 0,-1 0,0-1,-8 4,-4-1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3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1 424,'38'-5,"28"-1,6 0,-3 1,-9 2,-10 1,-9 5,-6 3,-5 0,-2-1,-1-1,-5-2</inkml:trace>
  <inkml:trace contextRef="#ctx0" brushRef="#br0" timeOffset="231.255">114 594,'14'9,"29"-1,17-2,3-2,0-2,-6-6,-2-2,-7-1,-6 2,-5-4,-10 0</inkml:trace>
  <inkml:trace contextRef="#ctx0" brushRef="#br0" timeOffset="582.112">1215 142,'0'34,"0"25,4 7,3-2,-1-8,3-8,1-7,-1-7,-3-3,-2-13,-2-9</inkml:trace>
  <inkml:trace contextRef="#ctx0" brushRef="#br0" timeOffset="835.401">904 29,'225'-19,"214"10,-354 19,-83-9,0-1,-1 1,1-1,0 1,0 0,0 0,0-1,-1 1,1 0,-1 1,1-1,-1 0,1 0,-1 1,1-1,-1 1,0-1,0 1,0-1,0 1,0 0,0 0,0-1,-1 1,1 0,-1 0,1 0,-1 0,1 0,-1 0,0 0,0 0,0 0,0 0,-1 0,1-1,0 1,-1 0,0 0,1 0,-1 0,-8 18,-3-1</inkml:trace>
  <inkml:trace contextRef="#ctx0" brushRef="#br0" timeOffset="1082.68">904 650,'38'-5,"37"-6,11-1,-1 1,-8 2,-10 4,-10 1,-5-2,-7-1,-2 1,-3 2,-8 1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0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716 59,'-131'17,"1"7,-95 30,82-11,142-43,0-1,0 1,1 0,-1 0,0 0,0 0,1 0,-1 0,0 0,0 0,1 0,-1 0,0 0,0 0,1 1,-1-1,0 0,0 0,1 1,-1-1,0 1,1-1,-1 0,1 1,-1-1,0 1,1 0,-1-1,1 1,0-1,-1 1,1 0,-1-1,1 1,0 0,-1-1,1 1,0 0,0 0,0-1,0 1,0 0,-1 0,1 0,1-1,-1 1,0 0,0 0,0-1,0 1,0 0,1 0,-1-1,0 1,1 0,-1-1,0 1,1 0,-1-1,1 1,-1-1,1 1,-1-1,1 1,0-1,-1 1,1 0,14 5,-1-1,1 0,0-1,0 0,0-1,1-1,-1 0,1-2,-1 1,1-2,7-1,45 2,118 25,-105-1,-79-24,-1 1,1 0,0 0,-1 0,1 0,-1 0,1 0,-1 0,1 1,-1-1,0 1,0-1,0 0,0 1,0 0,0-1,0 1,0 0,-1-1,1 1,-1 0,1 0,-1 0,0-1,1 1,-1 0,0 0,0 0,0 0,-1-1,1 1,0 0,-1 0,1 0,-1-1,0 1,1 0,-1-1,0 1,0 0,0-1,-1 1,-6 9,-1-1,0 0,-1-1,0 0,-1-1,0 0,0 0,-1-1,1-1,-1 0,-1 0,-29 16,-242 137,255-141,13-8,-1 1,1 0,1 1,0 1,1 0,-13 14,26-26,0 0,0 0,0 0,1 0,-1 0,0 0,0 0,1 1,-1-1,0 0,1 0,-1 0,1 1,-1-1,1 0,0 0,0 1,0-1,0 0,-1 1,2-1,-1 0,0 1,0-1,0 0,1 1,-1-1,0 0,1 1,-1-1,1 0,0 0,-1 0,1 0,0 0,0 0,0 0,0 0,0 0,0 0,0 0,0 0,0 0,0-1,0 1,0-1,1 1,-1-1,0 1,0-1,1 1,-1-1,0 0,1 0,-1 0,1 0,232 1,51-31,-261 29</inkml:trace>
  <inkml:trace contextRef="#ctx0" brushRef="#br0" timeOffset="799.756">1167 144,'-403'603,"394"-590,8-10,20-23,394-420,-279 260,-133 181,-1-1,0 1,0-1,0 0,0 1,1-1,-1 0,0 1,0-1,1 0,-1 1,0-1,0 0,1 0,-1 1,0-1,1 0,-1 0,1 0,-1 1,0-1,1 0,-1 0,1 0,-1 0,0 0,1 0,-1 0,1 0,-1 0,0 0,1 0,-1 0,1 0,-1 0,0 0,1 0,-1 0,1-1,-1 1,0 0,1 0,-1 0,0-1,1 1,-1 0,0-1,0 1,1 0,-1 0,0-1,0 1,1 0,-1-1,0 1,0-1,0 1,0 0,1-1,-1 1,0-1,0 1,0 0,0-1,0 1,1 37,-1-31,-1 52,-1-27,1 1,1-1,2 0,1 0,2 0,1 0,5 13,-2-18,35 65,-42-90,0-1,1 0,-1 0,1 0,-1 0,1 0,-1 0,0-1,1 1,-1-1,0 0,1 1,-1-1,0 0,0-1,0 1,0 0,0 0,0-1,0 0,0 1,0-1,-1 0,1 0,-1 1,1-1,-1 0,0-1,0 1,0 0,0 0,0 0,0-1,-1 1,1 0,-1-1,1-1,1-1,106-206,66-108,-161 304,-7 22,-57 261,48-237,1 0,2 1,1-1,2 1,1-1,1 0,2 0,6 17,12 48,-23-84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34 167,'-2'1,"0"0,0 1,0-1,0 1,1 0,-1-1,1 1,-1 0,1 0,-1 0,1 0,0 0,0 0,0 1,0-1,1 0,-1 0,1 1,-1-1,1 0,0 1,0-1,0 0,0 1,0 0,0 0,-4 26,2 0,0 0,2 1,2-1,0 0,2 0,1 0,2-1,5 16,-11-40,0 0,0 0,0 0,1 0,-1 0,1 0,0-1,0 1,0 0,1-1,-1 0,1 1,0-1,0 0,0-1,0 1,0 0,1-1,-1 0,1 0,0 0,0 0,-1 0,1-1,0 0,0 0,0 0,1 0,-1 0,0-1,0 0,0 0,0 0,1 0,-1-1,0 0,0 0,0 0,0 0,0 0,2-2,9-8,-1 0,-1 0,0-2,0 1,-1-2,-1 0,0 0,-1-1,-1 0,0-1,-1 0,0 0,2-12,5-2,7-16,-21 46,0 0,-1 0,1 0,0 0,-1 0,1 0,0 0,-1 0,1 0,-1 0,1 0,0 0,-1 0,1 1,0-1,-1 0,1 0,-1 1,1-1,-1 0,1 1,0-1,-1 1,0-1,1 1,-1-1,1 1,-1-1,1 1,-1-1,0 1,0-1,1 1,-1 0,0-1,0 1,1-1,-1 1,0 0,0-1,0 1,0 0,0-1,0 1,0 0,0-1,0 1,-1 0,1-1,0 1,0-1,-1 1,1 0,0-1,0 1,-1 0,3 8,-2-3,1-1,0 1,1-1,-1 0,1 1,0-1,0 0,1 0,0 0,-1-1,2 1,-1 0,0-1,1 0,0 0,0 0,0 0,1-1,-1 0,1 0,-1 0,1 0,0-1,0 1,1-1,-1-1,0 1,1-1,-1 0,1 0,-1 0,1-1,-1 0,1 0,-1 0,1-1,-1 0,1 0,-1 0,1-1,-1 0,14-12,-1-1,0-1,-2 0,0-1,0-1,-2-1,0 0,-1 0,-1-2,-1 1,-1-2,-1 1,0-4,37-148,-43 149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6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1 227,'20'2,"0"-2,1-1,-1 0,0-1,0-1,0-1,0-1,0-1,-1-1,0 0,0-1,-1-2,0 1,13-11,-28 18,0 0,-1 0,1 0,0-1,-1 1,0-1,1 1,-1-1,0 0,-1 0,1 0,0 0,-1 0,0 0,1 0,-1 0,0-1,-1 1,1 0,-1-1,1 1,-1 0,0-1,0 1,-1-1,1 1,-1 0,1-1,-1 1,0 0,0-1,-1 1,1 0,-1 0,1 0,-1 0,0 1,0-1,0 0,-1 1,1-1,-1 1,1 0,-1 0,0 0,0 0,0 0,0 1,0-1,0 1,0 0,-3-1,-2 1,0 0,-1 0,1 1,0 0,-1 1,1 0,0 0,0 1,0 0,0 0,0 1,0 0,0 0,1 1,-1 0,1 0,0 1,1 0,-1 0,1 0,0 1,0 0,1 0,-1 1,1 0,1 0,0 0,0 0,0 0,0 1,1 0,1 0,-1 0,1 0,-2-1,0 1,1-1,-1 1,2 0,-1-1,1 1,0 0,0 1,1-1,0 0,1 0,0 1,0-1,1 0,0 0,0 0,1 1,0-1,0-1,1 1,0 0,1-1,-1 1,1-1,1 0,0 0,-1 0,2-1,3 3,4-1,1-1,0-1,0 0,1-1,0-1,0-1,0 1,0-2,0 0,1-1,-1-1,1 0,-1-1,6-2,-1 2,5 1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7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37,'-17'72,"13"-57,0 1,2 0,0-1,0 1,2 0,0 0,1 0,0-1,1 1,1 0,3 10,-3-22,0-1,0 0,0 1,1-1,-1-1,1 1,0 0,-1-1,1 0,0 0,1 0,-1 0,0-1,0 0,1 0,-1 0,0 0,1-1,-1 1,1-1,-1 0,1 0,-1-1,1 0,-1 1,0-2,1 1,-1 0,0-1,0 0,0 0,0 0,0 0,0-1,-1 1,1-1,-1 0,3-3,134-112,-136 116,1 0,0 0,-1 1,1-1,0 1,0 1,0-1,0 0,-1 1,1 0,0 0,0 1,0-1,0 1,0 0,0 1,-1-1,1 1,-1 0,1 0,-1 0,1 0,-1 1,0 0,0 0,-1 0,1 0,0 1,-1 0,0-1,0 1,0 0,0 0,-1 1,2 3,-1-5,0 0,1 0,-1 0,1 0,-1-1,1 1,0-1,0 0,0 0,0 0,0-1,1 1,-1-1,0 0,1 0,-1-1,1 1,-1-1,1 0,-1 0,1-1,-1 1,1-1,-1 0,0 0,1 0,-1-1,0 0,0 0,0 0,0 0,0 0,0-1,-1 0,1 0,-1 0,0 0,0 0,0 0,0-1,-1 0,1 1,0-4,7-7,0-1,-1 0,-1 0,-1-1,0 0,-1 0,-1-1,0 0,-2 0,0 0,0 0,-1-6,-6 12,-2 5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7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0,'-16'3,"0"1,1 0,-1 1,1 1,0 1,1 0,0 0,0 2,0-1,1 2,1 0,-1 1,2 0,-1 0,2 1,-1 1,2 0,-2 3,8-13,0 0,1 0,0 0,-1 0,1 1,0-1,1 1,-1-1,0 1,1 0,0 0,0 0,0-1,1 1,-1 0,1 0,0 0,0 0,0 0,1 0,-1 0,1 0,0 0,0 0,0 0,1-1,-1 1,1 0,0-1,0 0,0 1,0-1,1 0,0 0,-1 0,4 2,0-2,1-1,0 0,0-1,-1 0,1 0,0 0,0-1,0 0,0 0,0-1,0 0,0 0,-1-1,1 0,0 0,-1 0,1-1,-1 0,0 0,2-2,114-82,-3-8,-119 95,1-1,-1 0,1 0,0 0,0 1,-1-1,1 0,0 1,0-1,0 1,0-1,0 1,0-1,0 1,0 0,0 0,0-1,0 1,0 0,0 0,0 0,0 0,0 0,0 0,0 0,0 0,0 1,0-1,0 0,0 1,0-1,0 1,0-1,0 1,0-1,0 1,0-1,2 11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3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7,'-5'0,"-1"-5,0 4,-4 1,0 6,2 7,2 5,2 6,7 2,2 2,6-3,0-2,4-4,4-6,3-5,-7-4,-5-2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1,'-10'12,"1"0,0 1,1 0,1 1,0 0,1 0,0 0,-3 14,-72 205,72-218,20-50,9-13,3 2,1 0,2 2,2 1,33-38,-61 81,0 1,0-1,0 1,0-1,0 1,0 0,1-1,-1 1,0-1,0 1,0-1,1 1,-1 0,0-1,1 1,-1-1,0 0,1 1,-1-1,0 1,1-1,-1 1,1-1,-1 0,1 0,-1 1,1-1,-1 0,1 1,0-1,-1 0,1 0,-1 0,1 0,-1 0,1 0,0 0,-1 0,1 0,-1 0,1 0,0 0,-1 0,1 0,-1 0,1-1,-1 1,1 0,-1 0,1-1,-1 1,1 0,-1-1,1 1,-1-1,1 1,-1 0,0-1,1 1,-1-1,0 1,1-1,-1 1,0-1,0 0,1 1,-1-1,0 1,0-1,1 55,-1-46,-1 3,1-1,0 0,1 1,0-1,0 0,1 0,1 0,-1 0,2 0,-1 0,1-1,1 1,0-1,0 0,1-1,0 1,1-1,-1 0,1-1,1 0,0 0,4 3,-10-9,1 1,0-1,0 0,0 0,1 0,-1 0,0-1,0 1,0-1,1 1,-1-1,0 0,0-1,1 1,-1-1,0 1,0-1,0 0,0 0,1 0,-2 0,1-1,0 1,0-1,0 0,-1 0,1 0,-1 0,1 0,-1-1,0 1,1-2,56-91,-53 79,-1 0,0-1,-1 1,-1-1,0 0,-1 0,-1-13,0 6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1,'16'135,"-6"1,-7 133,-3-260,-1 0,1 1,-2-1,1 0,-1 0,0 0,-1-1,0 1,-1 0,0-1,-2 4,-12-5,12-14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58,'39'0,"31"0,14-5,-3-1,-10 0,-8-4,-9 0,-10 2,-7 2,-5 2,-8 2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28,'-7'2,"0"0,0 0,0 0,1 1,-1 0,1 0,0 1,0 0,0 0,0 0,1 1,-1-1,-3 6,-7 10,0 0,2 1,0 1,1 0,1 1,2 1,0-1,1 2,2-1,0 1,2 0,0 1,2-1,1 1,1 0,1-1,1 1,5 22,-6-36,2 1,-1-1,2 0,0 0,0 0,1 0,1 0,0 0,0-1,1 0,0-1,1 1,1-1,0 0,5 5,-8-12,1 0,-1 0,1 0,0-1,0 0,0 0,0 0,1-1,-1 0,0 0,1 0,-1-1,6-1,12 2</inkml:trace>
  <inkml:trace contextRef="#ctx0" brushRef="#br0" timeOffset="940.753">489 678,'6'1,"-1"0,1-1,-1 0,0 0,1 0,-1-1,1 1,-1-1,0 0,0-1,1 0,-1 1,0-1,0-1,-1 1,8-3,19-9,-1-2,0-2,0 0,-2-2,-1-1,0-1,-2-2,0 0,12-18,-29 35,-1 1,1-1,-2 0,1-1,-1 0,0 0,-1 0,0-1,0 1,-1-1,0 0,-1-1,0 1,0 0,-1-1,0 0,-1 0,0 1,0-1,-1 0,0 0,-1-3,-1 10,0 0,0 1,0-1,0 0,0 1,0-1,0 1,-1-1,0 1,1 0,-1 0,0 0,0 1,0-1,0 1,0-1,0 1,-1 0,1 0,0 1,0-1,-1 1,1-1,-1 1,1 0,0 0,-1 1,1-1,-96 22,85-14,1 0,0 1,1 0,-1 1,2 0,-1 1,2 0,-1 1,2 0,0 0,0 1,1 0,0 1,-4 12,9-20,0 1,0 0,0 0,1 0,0 0,1 0,-1 0,1 1,1-1,0 0,0 1,0-1,0 0,1 1,1-1,-1 0,1 0,0 0,1 0,0 0,0 0,0-1,1 1,0-1,0 0,1 0,-1-1,1 1,1-1,-1 0,3 2,5-1,-1 0,1-1,0 0,0-1,1 0,0-1,-1 0,1-2,0 1,0-2,0 0,0 0,0-1,0-1,-1-1,1 1,-1-2,1 0,5-4,20-8,0-2,-2-1,0-3,-1 0,26-23,-54 38,6-1,0-2,-1 0,0 0,0-2,-1 1,-1-1,0-1,-1 0,0-1,-1 0,0 0,3-10,-11 23,0 0,-1 0,1-1,0 1,-1 0,1 0,-1 0,1 0,-1 0,0-1,0 1,1 0,-1 0,0-1,0 1,0 0,0 0,-1 0,1-1,0 1,0 0,-1 0,1 0,-1-1,1 1,-1 0,1 0,-1 0,0 0,1 0,-1 0,0 0,0 0,0 0,0 1,0-1,0 0,0 0,0 1,0-1,0 1,0-1,0 1,0-1,-1 1,1 0,0-1,0 1,0 0,-1 0,1 0,0 0,0 0,-1 0,1 1,0-1,0 0,0 0,-1 1,1-1,0 1,0-1,0 1,0 0,0-1,0 1,0 0,0 0,0 0,-9 7,1 0,0 1,0 0,1 1,0-1,1 2,0-1,1 1,0 0,0 0,1 1,1 0,0 0,1 0,-2 11,4-18,0 0,1 0,-1 0,1 0,1 0,-1 0,1 1,-1-1,2 0,-1 0,0-1,1 1,0 0,0 0,0-1,1 1,0-1,-1 0,2 0,-1 0,0 0,1 0,0-1,-1 1,1-1,1 0,-1-1,0 1,1-1,-1 1,1-1,0-1,0 1,0-1,0 1,0-2,4 2,5-1,1 0,-1 0,1-1,-1-1,0-1,1 0,-1 0,0-2,0 0,-1 0,1-1,-1-1,0 0,0-1,-1 0,6-5,21-16,-1-2,-1-1,-2-2,8-10,-28 29,-2-1,1 0,-2-1,0 0,-1-1,-1-1,0 1,-1-2,-1 1,-1-1,-1 0,0-3,-5 21,-1-1,1 0,-1 0,0 0,0 0,0 0,0 0,0 0,-1 0,1 0,0 0,-1 0,0 0,1 0,-1 0,0 1,0-1,0 0,0 0,0 1,-1-1,1 1,0-1,-1 1,1 0,-1-1,1 1,-1 0,0 0,1 0,-1 0,0 0,0 1,0-1,0 1,0-1,0 1,0-1,0 1,0 0,1 0,-1 0,0 0,0 0,0 1,0-1,0 0,0 1,0 0,0-1,0 1,0 0,1 0,-1 0,0 0,1 0,-1 1,-14 10,1 0,0 2,1 0,0 0,1 1,1 1,1 0,0 1,1 0,0 0,2 1,-2 5,1-4,1 0,1 1,1-1,1 1,0 1,1-1,2 1,0-1,1 1,1 0,1-1,0 1,2 0,1-1,0 1,0-13,0-1,1 1,-1-1,2 0,-1 0,1 0,0-1,0 0,1 0,-1 0,2-1,-1 0,0-1,1 1,0-1,0-1,0 0,0 0,1 0,-1-1,1 0,-1-1,1 0,0 0,0-1,-1 0,1-1,0 0,0 0,-1-1,1 0,2-1,14-4</inkml:trace>
  <inkml:trace contextRef="#ctx0" brushRef="#br0" timeOffset="1431.797">2155 593,'-154'122,"140"-106,22-20,29-23,-34 24,138-115,-140 117,0-1,1 1,-1 0,0 0,1-1,-1 1,1 0,-1 0,1 0,0 1,-1-1,1 0,0 1,0-1,0 1,-1-1,1 1,0 0,0 0,0 0,0 0,0 0,-1 0,1 0,0 1,0-1,0 1,0-1,-1 1,1 0,0-1,-1 1,1 0,-1 0,1 0,-1 1,1-1,-1 0,0 0,1 1,-1-1,0 1,0-1,0 1,0 0,0-1,-1 1,1 0,0 0,-1-1,1 1,-1 0,0 0,0 0,1 1,40 64,-40-65,0 0,1-1,0 1,-1-1,1 1,0-1,0 0,0 1,0-1,0 0,0 0,0-1,0 1,0 0,0-1,1 1,-1-1,0 0,0 1,1-1,-1 0,0-1,0 1,1 0,-1-1,0 1,0-1,0 0,1 1,-1-1,0 0,0 0,0-1,4-2,0-1,-1 0,1 0,-1-1,0 0,-1 0,1 0,-1 0,-1-1,1 1,-1-1,0 0,0-3,6-14</inkml:trace>
  <inkml:trace contextRef="#ctx0" brushRef="#br0" timeOffset="1813.223">2916 1,'-109'299,"101"-277,1 1,1-1,1 1,1 0,1 1,1-1,1 0,1 1,2 12,-2-34,0 0,1 1,-1-1,1 0,0 0,0 1,0-1,0 0,0 0,0 0,0 0,1 0,-1 0,1-1,-1 1,1 0,0-1,-1 1,1-1,0 0,0 1,0-1,0 0,1 0,-1 0,0-1,0 1,1-1,-1 1,0-1,0 1,1-1,-1 0,0 0,1 0,-1-1,0 1,1 0,-1-1,2 0,90-40,-53 0,-28 20</inkml:trace>
  <inkml:trace contextRef="#ctx0" brushRef="#br0" timeOffset="2073.969">2493 282,'33'0,"41"-4,12-3,1 1,-10-3,-12-1,-9 2,-8 2,-8 2,-6 2,-4 1,-2 1,-1 0,-5 0</inkml:trace>
  <inkml:trace contextRef="#ctx0" brushRef="#br0" timeOffset="2305.809">3453 339,'33'0,"26"-5,8-6,-3-2,-8-2,-13 0</inkml:trace>
  <inkml:trace contextRef="#ctx0" brushRef="#br0" timeOffset="2541.796">3566 114,'-5'33,"-2"31,1 9,1-3,2-9,0-10,7-8,2-8,0-4,0-3,2-1,1-6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1,'0'19,"0"21,0 8,0 1,0-3,0 1,0-4,0-4,0-4,0-3,0-2,0-1,0-1,0-1,0 0,0 1,0-10,0-8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6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0 141,'29'-5,"28"-6,10-1,3-4,-6 1,-4-1,-3 1,-6 4,-7 4,-6-2,-5 0,-3 2,-2 3,-5 1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6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2 105,'-1'10,"1"-1,0 0,0 1,1-1,0 0,0 0,1 0,0 1,1-2,0 1,1 0,0-1,0 1,0-1,1 0,1-1,-1 1,1-1,0 0,1 0,0-1,1 1,-4-5,0-1,-1 0,1 0,0 0,0-1,0 1,0-1,1 0,-1 0,0 0,0 0,0-1,0 0,0 0,0 0,0 0,-1-1,1 1,0-1,-1 0,1 0,-1 0,0-1,1 1,1-3,66-80,-68 81,0-1,0 1,0-1,-1 0,0 0,0 0,0 0,0 0,-1-1,0 1,0 0,-1-1,1 1,-1 0,0-1,0 1,-1-1,0 1,0 0,0-1,0 1,-1 0,0 0,0 0,-1 0,1 0,-1 1,0-1,0 1,0-1,-1 1,0 0,0 1,0-1,0 0,0 1,-1 0,1 0,-1 1,-4-3,3 4,0 1,0 0,0 0,0 0,0 0,0 1,0 0,0 0,0 1,0 0,1 0,-1 0,1 1,-1-1,1 1,0 1,0-1,-1 2,-14 11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7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0,'-8'4,"-9"1,1 0,-1 1,1 1,1 1,-1 0,1 1,1 1,0 0,0 1,1 1,0 0,1 0,1 1,0 1,0 0,1 1,-2 5,11-17,0-1,0 1,0-1,0 1,1-1,-1 1,1 0,-1-1,1 1,0 0,0-1,0 1,1 0,-1-1,1 1,-1-1,1 1,0 0,0-1,0 1,0-1,1 0,-1 1,0-1,1 0,0 0,-1 0,1 0,0 0,0-1,0 1,1 0,-1-1,0 1,0-1,1 0,-1 0,1 0,-1 0,1 0,-1-1,1 1,0-1,2 1,5-2,-1 1,1-1,0-1,-1 0,1 0,-1-1,1 0,-1-1,0 0,-1 0,1-1,-1 0,0-1,0 1,0-2,-1 1,0-1,0 0,-1 0,0-1,0 0,0 0,2-7,23-22,-30 35,1-1,0 1,0 0,0 0,0 0,0 0,1 0,-1 0,0 1,1-1,0 1,-1-1,1 1,0 0,-1 0,1 0,0 1,0-1,0 1,0-1,0 1,0 0,0 0,0 0,0 0,-1 1,1-1,0 1,0 0,0 0,0 0,-1 0,1 1,0-1,-1 0,1 1,-1 0,0 0,1 0,80 111,-66-91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0 232,'95'-198,"-66"166,-28 31,-1 1,1 0,0 0,-1 0,1-1,0 1,-1 0,1 0,0 0,-1 0,1 0,0 0,-1 0,1 0,0 0,-1 1,1-1,0 0,-1 0,1 1,0-1,-1 0,1 1,-1-1,1 0,-1 1,1-1,-1 1,1-1,-1 1,1-1,-1 1,0 0,1-1,-1 1,0-1,1 1,-1 0,0-1,0 1,1 0,-1-1,0 1,0 0,0-1,0 1,0 0,0-1,0 1,0 0,-1-1,1 1,0 0,0 0,3 36,-4-33,0 0,0 0,1 0,-1 0,1 0,0 0,1 0,-1 0,1 0,-1 1,1-1,1 0,-1-1,0 1,1 0,0 0,0-1,0 1,0-1,0 1,1-1,0 0,0 0,0 0,0 0,0-1,0 1,1-1,-1 0,1 0,-1 0,1 0,0-1,0 1,0-1,0 0,3 0,2-3,0 0,0 0,0-1,0-1,0 1,-1-2,1 1,-1-1,0 0,-1-1,1 1,-1-2,0 1,-1-1,1 0,-1 0,-1-1,4-5,8-7,-4 4,-3 2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280 416,'-30'18,"1"3,0 0,2 1,0 2,2 1,0 1,2 1,-9 15,1 29,30-70,1 1,0 0,0 0,0-1,0 1,0 0,0 0,1 0,-1-1,1 1,-1 0,1-1,0 1,-1 0,1-1,0 1,0-1,0 1,0-1,1 0,-1 1,0-1,0 0,1 0,-1 0,1 0,-1 0,1 0,-1 0,1 0,0-1,-1 1,1-1,0 1,0-1,-1 0,1 1,0-1,0 0,0 0,13-1,1 0,0-1,0 0,-1-1,1-1,-1-1,0 0,0-1,-1-1,1 0,-2-1,1 0,-1-1,9-8,86-92,-107 109,0 0,0 0,0 0,0 0,0 1,0-1,-1 0,1 0,0 1,0-1,0 1,0-1,-1 0,1 1,0 0,0-1,-1 1,1-1,-1 1,1 0,0-1,-1 1,1 0,-1 0,1-1,-1 1,0 0,1 0,-1 0,0 0,0 0,0-1,1 1,-1 0,0 0,0 0,0 0,0 0,0 0,-1 0,1 0,0-1,0 1,-1 0,1 0,0 0,-1 0,1-1,-1 1,1 0,-1 0,0 0,1 2,0 11,-2-11,1 0,0 0,0 0,1 0,-1 0,1 0,-1 1,1-1,0 0,0 0,1 0,-1 1,0-1,1 0,0 0,0 0,0 0,0 0,0 0,1 0,-1-1,1 1,0 0,0-1,0 1,0-1,0 0,1 1,-1-1,1 0,-1-1,1 1,0 0,-1-1,1 1,0-1,0 0,0 0,0 0,0 0,8-6,-1 1,0-1,-1-1,0 0,1 0,-2-1,1 0,-1 0,0-1,-1 0,0-1,0 1,0-1,-1-1,-1 1,0-1,0 0,-1 0,2-8,12-16,-3-1,-1-1,-1 0,-2-1,-2 0,-1 0,-2-1,-1-7,-4 30,0 0,-2 0,0 0,0 0,-2 1,1-1,-2 0,0 1,-1 0,0 0,-1 0,-1 1,-1-1,7 12,0 1,0-1,0 1,0-1,0 1,0 0,0 0,-1 0,1 0,0 0,-1 0,1 0,-1 0,1 0,-1 1,1-1,-1 1,0-1,1 1,-1-1,0 1,1 0,-1 0,0 0,0 0,1 0,-1 0,0 1,1-1,-1 0,0 1,1-1,-1 1,1 0,-1-1,1 1,-1 0,1 0,-1 0,1 0,0 0,0 1,-1-1,1 0,0 1,0-1,-1 2,-43 74,-2 109,43-169,2 0,0 0,1 0,0 0,1 0,1 0,1-1,1 1,0 0,1 0,0-1,2 0,0 0,1 0,0-1,1 0,1-1,0 1,1-2,1 1,6 5,66 14,-58-30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8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36,'-1'4,"-11"97,12-97,0 0,0 0,0-1,1 1,-1 0,1 0,0 0,0 0,0-1,1 1,-1 0,1-1,0 1,0-1,0 0,0 0,1 0,0 0,-1 0,1 0,0-1,0 1,3 1,-3-3,0 0,0 0,1 0,-1 0,0-1,0 0,1 1,-1-1,0 0,1-1,-1 1,0-1,0 1,1-1,-1 0,0 0,0 0,0-1,0 1,0-1,0 1,-1-1,1 0,0 0,-1 0,1-1,0 0,58-73,9-46,-69 122,-1-1,1 1,-1-1,1 1,-1-1,1 1,-1 0,1-1,0 1,-1 0,1-1,-1 1,1 0,0 0,-1 0,1 0,0-1,-1 1,1 0,0 0,0 0,-1 0,1 0,0 1,-1-1,1 0,0 0,-1 0,1 1,0-1,-1 0,1 1,-1-1,1 0,0 1,-1-1,1 1,-1-1,1 1,-1-1,0 1,1-1,-1 1,1-1,-1 1,0 0,0-1,1 1,-1 0,0-1,0 1,0 0,0-1,1 1,-1 0,0 0,8 40,18 169,-24 187,-1-376,-1 0,-1 0,-1 0,-1 0,0-1,-2 1,0-1,-2 0,0-1,-1 1,-1-1,0-1,-2 0,0 0,-11 12,21-29,1 1,-1-1,0 0,0 0,0 1,0-1,0 0,0 0,-1 0,1 0,0 0,-1-1,1 1,0 0,-1-1,1 1,-1 0,1-1,-1 0,1 1,-1-1,1 0,-1 0,1 0,-1 0,0 0,1 0,-1 0,1-1,-1 1,1 0,-1-1,1 1,-1-1,1 0,0 1,-1-1,1 0,0 0,-1 0,1 0,0 0,0 0,0 0,0-1,0 1,0 0,0 0,1-1,-1 1,0-1,1 1,-1-1,1 1,-1-1,1 1,0-1,0 1,0-1,-1 1,2-1,-1 0,-2-29,2-1,1 1,1-1,2 1,1 0,2 0,0 0,3 1,5-11,-14 37,84-216,-72 195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5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11 114,'0'38,"-4"13,-3-3</inkml:trace>
  <inkml:trace contextRef="#ctx0" brushRef="#br0" timeOffset="650.089">209 367,'11'-45,"3"0,1 0,2 1,3 1,9-14,29-13,-58 69,1 1,0-1,-1 1,1-1,0 1,0 0,-1-1,1 1,0 0,0 0,0 0,-1 0,1 0,0 0,0 0,0 0,-1 0,1 0,0 0,0 0,0 0,-1 1,1-1,0 0,0 0,-1 1,1-1,0 1,-1-1,1 1,0-1,-1 1,1-1,-1 1,1 0,-1-1,1 1,-1 0,1-1,-1 1,0 0,1-1,-1 1,0 0,0 0,0 0,1-1,-1 1,0 1,6 43,-6-43,1 14,-3-11,1-1,1 0,-1 0,0 0,1 1,0-1,0 0,0 1,1-1,-1 0,1 0,0 1,0-1,0 0,1 0,0 0,0 0,0 0,0-1,0 1,1-1,-1 1,1-1,0 0,0 0,0 0,1 0,-1-1,1 1,-1-1,1 0,0 0,0 0,0 0,0-1,0 0,2 1,1-4,0 0,0-1,0 1,-1-1,1-1,-1 1,0-1,0 0,0-1,-1 1,1-1,-1 0,0-1,0 1,-1-1,0 0,0 0,1-3,14-15,1 1</inkml:trace>
  <inkml:trace contextRef="#ctx0" brushRef="#br0" timeOffset="1207.777">858 1,'-21'12,"0"2,0 0,1 1,1 1,1 1,0 1,2 1,0 0,1 1,0 0,-3 10,-13 52,30-80,1 0,0 0,0 1,0-1,0 0,0 0,0 0,1 0,-1 0,0 0,1 0,0 0,0 0,-1 0,1 0,0 0,0-1,1 1,-1 0,0-1,1 1,-1 0,1-1,-1 0,1 1,0-1,-1 0,1 0,0 0,0 0,0 0,0 0,0-1,0 1,0-1,0 1,0-1,0 0,1 0,9-1,1 0,-1-1,1-1,-1 0,0 0,0-1,0-1,0 0,-1-1,0 0,0-1,-1 0,0 0,0-1,0-1,-1 0,2-2,-9 9,63-58,-45 39,1 1,1 1,1 1,1 1,15-8,-37 25,-1-1,0 1,0-1,1 1,-1 0,0-1,1 1,-1 0,0 0,1 0,-1 0,0 0,1 1,-1-1,0 0,1 1,-1-1,0 0,0 1,0 0,1-1,-1 1,0 0,0-1,0 1,0 0,0 0,0 0,0 0,0 0,-1 0,1 0,0 0,0 0,-1 1,1-1,-1 0,1 0,-1 1,0-1,1 0,-1 2,15 63,-14-59,17 323,-12-293,-1 0,-3 0,0 1,-3-1,-1 1,-2-1,-1 0,-3 0,-9 32,14-60,-1 0,0-1,-1 1,1-1,-1 0,-1 0,0 0,0 0,0-1,-1 0,0-1,-1 0,1 0,-1 0,0-1,-9 4,15-8,0 0,0-1,0 1,0 0,0-1,0 0,0 0,0 1,0-1,0 0,0-1,-1 1,1 0,0-1,0 1,0-1,0 1,0-1,0 0,0 0,1 0,-1 0,0 0,0-1,1 1,-1 0,1-1,-1 1,1-1,-1 0,1 1,0-1,0 0,0 0,0 0,0 0,0-1,-12-78,16 49,2 1,1 0,1 1,2 0,0 0,3 0,0 1,16-25,-19 35,1 1,1 0,1 1,0 0,1 1,1 0,0 2,1-1,1 2,0 0,0 0,2 2,-1 0,13-5,-2 5,-3 1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4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85,'-4'7,"0"0,1 1,-1-1,1 1,1 0,-1 0,1 0,1 0,0 1,0-1,0 0,1 1,0-1,1 3,-1 5,-1-11,1 1,0-1,0 1,0-1,1 0,0 1,0-1,0 0,0 1,1-1,0 0,0 0,1 0,-1 0,1-1,0 1,0-1,0 1,1-1,0 0,0-1,0 1,0 0,0-1,1 0,-1 0,1-1,0 1,0-1,0 0,0 0,0-1,1 1,-1-1,0 0,1-1,-1 1,1-1,-1 0,1 0,-1-1,10-1,-1-1,0-1,0 0,0 0,0-2,-1 0,0 0,0-1,0-1,-1 0,0-1,-1 0,0 0,0-2,-1 1,0-1,-1-1,0 1,-1-2,-1 1,0-1,0 0,-1 0,-1-1,0 0,0-4,-4 15,0 1,0 0,0-1,-1 1,1 0,-1-1,1 1,-1-1,0 1,0-1,0 1,0-1,0 1,-1 0,1-1,-1 1,1-1,-1 1,0 0,0-1,0 1,0 0,-1 0,1 0,-1 0,1 0,-1 0,1 0,-1 1,0-1,0 1,0-1,0 1,0-1,0 1,-1 0,1 0,0 0,-1 1,1-1,0 0,-1 1,-1-1,-16 5,2 1</inkml:trace>
  <inkml:trace contextRef="#ctx0" brushRef="#br0" timeOffset="447.972">877 1,'-132'20,"127"-18,-1-1,1 2,0-1,0 1,0-1,0 1,1 1,-1-1,1 1,0-1,0 1,0 1,0-1,1 0,-1 1,1 0,0 0,1 0,-1 0,1 0,0 0,0 3,1-5,1 1,-1 0,1-1,0 1,0 0,0-1,0 1,1 0,-1 0,1-1,0 1,0-1,0 1,1-1,-1 1,1-1,0 0,0 0,0 0,0 0,1 0,-1 0,1-1,0 1,0-1,0 0,1 2,93 41,-95-45,0 0,0 0,0 1,0-1,0 0,0 1,-1-1,1 1,0 0,0 0,0 0,-1 0,1 0,0 0,-1 0,1 0,-1 0,1 1,-1-1,0 1,0-1,1 1,-1 0,0-1,0 1,-1 0,1 0,0 0,-1-1,1 1,-1 0,1 0,-1 0,0 0,0 0,0 0,0 0,0 0,0 0,0 0,-1 0,1 0,-1 0,0-1,1 1,-1 0,0 0,0-1,0 1,0 0,0-1,-1 1,1-1,0 1,-1-1,1 0,-1 1,0-1,-9 5,1 0,-1-1,0 0,-1-1,1 0,-1-1,0 0,0-1,0 0,0-1,0 0,0-1,0 0,0-1,-6-2,-6-1,5-3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35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16,'-22'121,"14"-16,5 1,8 73,-3-136,2 1,1-1,3 0,12 39,-19-78,0-1,0 1,0 0,0 0,0-1,1 1,-1-1,1 0,0 1,0-1,1 0,-1 0,1 0,-1 0,1-1,0 1,0-1,0 1,0-1,1 0,-1 0,0-1,1 1,-1-1,1 1,0-1,0 0,-1-1,1 1,0-1,0 1,0-1,-1 0,1-1,0 1,0-1,0 1,-1-1,1 0,0-1,-1 1,1-1,-1 1,3-2,5-9,-1 1,-1-1,1 0,-2-1,0 0,0 0,-2-1,6-13,-2 6,89-240,-86 231,-13 30,0 1,0-1,-1 1,1-1,0 0,0 1,0-1,0 0,0 1,0-1,-1 1,1-1,0 0,0 1,0-1,0 1,1-1,-1 1,0-1,0 0,0 1,0-1,0 0,0 1,1-1,-1 1,0-1,0 0,1 1,-1-1,0 0,0 0,1 1,-1-1,0 0,1 0,-1 1,0-1,1 0,-1 0,1 0,-1 0,0 1,1-1,-1 0,0 0,1 0,-1 0,1 0,-1 0,1 0,-1 0,0 0,1 0,-1 0,1 0,-1-1,0 1,1 0,-1 0,0 0,1 0,-1-1,0 1,1 0,-1 0,0-1,5 129,-8-113,2-1,-1 0,2 0,0 1,1-1,0 0,1 0,0 0,1 0,1 0,1 0,0-1,0 1,1-2,1 1,0 0,1-1,0-1,1 1,6 5,-10-13,0-1,0 1,0-1,1 0,-1-1,1 0,0 0,-1 0,1 0,0-1,0 0,0 0,0-1,0 1,0-1,0-1,0 1,0-1,0 0,0 0,0-1,0 0,0 0,-1 0,1-1,-1 0,0 0,1 0,-2 0,1-1,0 0,1-2,11-9,-1-1,0 0,-1-1,-1-1,-1-1,0 0,-2 0,2-4,8-24,-2-1,-2-1,-2 0,-2-1,-3-1,-2 0,-2 0,-2 0,-2-21,-1 61,-1 1,0 0,0 0,-1-1,0 1,-1 0,0 0,-1 0,0 1,0-1,-1 0,-2-2,5 11,1 0,-1 0,0 1,0-1,1 0,-1 1,0-1,0 1,0-1,0 1,0-1,0 1,0-1,0 1,0 0,0 0,0 0,0-1,0 1,0 0,0 0,0 0,0 1,0-1,0 0,0 0,0 0,0 1,1-1,-1 0,0 1,0-1,0 1,0-1,0 1,0 0,1-1,-1 1,0 0,1 0,-1-1,0 1,1 0,-1 0,1 0,-1 0,1 0,-12 15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2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88,'138'-25,"64"22,-201 3,0 0,0-1,0 1,0 0,0-1,0 1,-1 0,1 0,0 0,0 0,0 0,0 0,0 0,0 0,0 0,0 1,0-1,0 0,0 1,0-1,0 1,0-1,0 1,-1-1,1 1,0-1,0 1,-1 0,1-1,0 1,-1 0,1 0,-1 0,1-1,-1 1,1 0,-1 0,1 0,-1 0,0 0,0 0,1 0,-1 0,0 0,0 0,0 0,0 0,0 0,0 0,-1 0,1 0,0 0,0 0,-1-1,1 1,0 0,-1 0,1 0,-1 0,1 0,-1-1,0 1,1 0,-1 0,0-1,1 1,-1 0,-203 209,202-207,0 0,-1 1,1-1,0 0,1 1,-1 0,1-1,-1 1,1 0,0-1,1 1,-1 0,1 0,-1 0,1 0,0 0,0 0,1 0,-1-1,1 1,0 0,0 0,0 0,1-1,-1 1,1-1,0 1,0-1,0 0,0 1,1-1,-1 0,1-1,0 1,0 0,0-1,0 1,0-1,1 0,-1 0,1-1,-1 1,2 0,16 2,0-2,-1 0,1-1,0-1,0-1,21-3,-23-1,-6-2</inkml:trace>
  <inkml:trace contextRef="#ctx0" brushRef="#br0" timeOffset="288.417">1 201,'34'0,"15"0,5 0,-3 0,-4 0,-6 0,-5 0,-4 0,-2 0,-2 0,-6 0</inkml:trace>
  <inkml:trace contextRef="#ctx0" brushRef="#br0" timeOffset="1036.962">565 257,'58'-9,"-1"-3,-1-3,35-14,-6-32,-83 59,0 0,0-1,0 1,0-1,0 0,-1 0,1 1,-1-1,0 0,0 0,0 0,0 0,-1 0,1-1,-1 1,0 0,0 0,0 0,0 0,0 0,-1-1,1 1,-1 0,0 0,0 0,0 0,0 0,-1 1,1-1,-1 0,0 0,-1-1,0 1,1 0,-1 0,0 1,-1-1,1 0,0 1,-1 0,0 0,1 0,-1 0,0 1,0 0,0-1,0 1,0 1,0-1,0 0,0 1,0 0,0 0,0 0,0 1,-1-1,1 1,0 0,0 0,0 1,-3 0,-103 64,99-56,1 0,0 1,1 0,0 0,1 1,0 0,1 0,1 1,0 0,-3 10,7-19,0 0,1 1,0-1,0 1,0-1,0 1,1 0,0-1,0 1,0 0,0-1,1 1,0-1,-1 1,2-1,-1 1,1-1,-1 1,1-1,0 0,1 0,-1 0,1 0,0-1,0 1,0-1,0 1,0-1,1 0,0 0,-1-1,1 1,0-1,1 1,23 8,0-2,0 0,1-2,0-1,0-1,1-2,-1-1,1-1,0-1,21-4,1 3,-26 1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9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1 467,'20'1,"0"-1,0 0,0-2,0 0,0-1,0-2,-1 0,1 0,-1-2,-1-1,1 0,-1-1,-1-1,0-1,0 0,12-11,-26 19,0 0,0 0,0 0,0 0,0-1,-1 1,1-1,-1 1,0-1,0 0,-1 0,1 0,-1 0,1 0,-2 0,1-1,0 1,-1 0,1 0,-1-1,0 1,-1 0,1 0,-1-1,0 1,0 0,0 0,-1 0,1 0,-1 0,0 0,0 1,0-1,-1 0,1 1,-1 0,0-1,0 1,0 0,0 1,0-1,-1 0,1 1,-1 0,0 0,0 0,0 0,0 1,0-1,0 1,0 0,-3 0,-5 3,0 0,0 0,0 1,0 1,0 0,0 1,1 0,0 0,0 1,1 1,-1 0,2 0,-1 1,1 1,0-1,0 1,1 1,1 0,-1 0,2 0,-1 1,1 0,1 0,0 0,-3 11,6-16,-1 0,1 0,0 1,0-1,1 0,-1 1,1-1,1 1,-1 0,1-1,1 1,-1-1,1 1,0-1,1 1,-1-1,1 1,0-1,1 0,0 0,0 0,0-1,0 1,1-1,0 1,0-1,1 0,-1-1,1 1,0-1,0 0,1 0,-1-1,1 1,6 2,3-1,1 0,1-1,-1 0,1-1,-1-1,1-1,0 0,0-2,-1 1,14-4,-21 3,1 0,-1-1,0-1,0 1,0-2,0 1,-1-1,1 0,-1-1,0 0,0 0,-1-1,1 0,4-7</inkml:trace>
  <inkml:trace contextRef="#ctx0" brushRef="#br0" timeOffset="662.794">678 129,'-99'209,"50"-52,46-148,-4 14,17-34,38-78,116-159,-151 232,-8 22,-10 31,0-25,1 0,1 0,0 0,0 0,1 0,1 1,0-1,1 1,0-1,1 1,0-1,1 1,1-1,0 0,0 0,1 0,1 0,0-1,0 0,1 0,1 0,0 0,1 0,-6-9,0 0,1 0,-1 0,1 0,0 0,0-1,-1 1,1-1,0 0,0 0,0 0,0 0,1 0,-1-1,0 1,0-1,0 0,0 0,1 0,-1 0,0-1,0 1,0-1,0 0,0 0,0 0,0 0,0 0,0-1,0 0,-1 1,1-1,0 0,-1 0,0 0,1-1,-1 1,4-5,0 1,0-1,-1-1,0 1,-1-1,1 0,-1 0,-1 0,1 0,-2-1,1 1,-1-1,0 0,27-156,-27 140</inkml:trace>
  <inkml:trace contextRef="#ctx0" brushRef="#br0" timeOffset="1332.987">1157 355,'26'-3,"-1"-1,0-1,0-1,0-1,-1-1,0-2,0 0,-1-1,0-2,11-8,-30 18,-1 0,1 0,-1 0,0 0,0-1,0 1,0-1,0 0,-1 0,0 0,0 0,0 0,0-1,-1 1,1 0,-1-1,0 1,0-1,-1 0,0 1,1-1,-2 0,1 1,0-1,-1 1,0-1,0 1,0-1,-1 1,1-1,-1 1,0 0,0 0,-1 0,1 0,-1 0,0 1,0-1,0 1,0 0,-1 0,1 0,-1 0,0 0,0 1,0 0,0 0,-3-1,1 2,-1 1,1 0,0 0,-1 0,1 1,-1 0,1 1,0-1,0 1,0 0,0 1,0-1,0 1,0 0,1 1,-1-1,1 1,0 0,0 1,1-1,-2 3,-83 112,83-110,1 1,0 0,0 1,1-1,0 1,1-1,0 1,1 0,0 0,1 1,0-1,1 0,0 0,1 1,0-1,1 0,0 0,0 0,2 1,-2-9,0 0,0 1,0-1,1 0,-1-1,1 1,0 0,0-1,0 1,0-1,1 0,-1 0,0 0,1-1,0 1,-1-1,1 0,0 0,-1 0,1 0,0-1,0 0,0 1,0-1,1-1,99-14,-77 2,0 0,-1-2,-1 0,0-2,-1-1,-1-1,-1-1,0-1,-2-1,-1 0,17-25,-26 36,-1 1,0-2,-1 1,0-1,-1 0,0 0,-1-1,0 0,-1 0,0-1,-1 1,-1-1,0 0,0-10,-3 22,0 0,0 0,0 1,0-1,0 0,0 0,-1 1,1-1,-1 0,1 1,-1-1,0 0,1 1,-1-1,0 1,0-1,0 1,0-1,0 1,-1 0,1-1,0 1,-1 0,1 0,-1 0,1 0,-1 0,1 1,-1-1,1 0,-1 1,0-1,0 1,1-1,-1 1,0 0,0 0,1 0,-1 0,0 0,0 0,1 0,-1 1,0-1,0 1,1-1,-72 48,69-45,1 1,-1 0,1 0,0 1,1-1,-1 1,1-1,0 1,0 0,0 0,0 0,1 0,0 0,0 0,1 0,-1 1,1-1,0 0,0 0,1 0,0 1,0-1,0 0,0 0,1 0,0 0,0-1,0 1,1 0,-1-1,1 1,0-1,0 0,1 0,-1 0,1-1,0 1,1-1,1 1,-1-1,-1 1,1 0,0 1,-1-1,0 1,0 0,0 0,-1 0,0 1,0-1,0 1,-1-1,1 1,-1 0,-1 0,1 0,-1 0,0 0,0 1,-1-1,0 0,0 0,-1 1,1-1,-1 0,-1 0,1 0,-3 5,-47 76,39-70</inkml:trace>
  <inkml:trace contextRef="#ctx0" brushRef="#br0" timeOffset="6235.923">1976 242,'-1'-2,"-1"0,1 1,-1-1,0 0,1 1,-1-1,0 1,0-1,0 1,0 0,0 0,0 0,0 0,-1 1,1-1,0 0,0 1,-1-1,1 1,0 0,-1 0,1 0,-1 0,1 0,0 1,0-1,-1 1,1-1,0 1,0 0,-1 0,-1 1,-9 4,1 1,-1 1,1 0,0 0,1 1,0 1,0 0,1 0,1 1,0 0,0 1,1 0,0 0,1 1,-5 13,10-23,0-1,0 1,1 1,-1-1,1 0,0 0,0 0,0 1,0-1,1 1,-1-1,1 0,0 1,0-1,0 1,0-1,1 1,-1-1,1 0,0 1,0-1,0 0,0 1,1-1,0 0,-1 0,1 0,0-1,0 1,0 0,1-1,-1 1,1-1,-1 0,1 0,0 0,0 0,0 0,0 0,0-1,0 0,3 1,4 0,0 0,0-2,1 1,-1-1,0 0,0-1,0 0,0-1,0 0,0-1,0 0,-1 0,1-1,-1-1,0 1,0-1,-1-1,1 1,-1-2,0 1,-1-1,0 0,6-8,133-144,-145 158,-1 0,0 0,0 0,1 0,-1 0,0 0,1 0,-1 0,1 0,0 0,-1 0,1 0,0 1,-1-1,1 0,0 0,0 1,0-1,0 0,0 1,0-1,-1 1,1-1,0 1,1 0,-1-1,0 1,0 0,0 0,0 0,0-1,0 1,0 0,0 1,0-1,0 0,0 0,0 0,1 1,-1-1,0 0,0 1,0-1,-1 1,1-1,0 1,0 0,0-1,0 1,0 0,-1-1,1 1,0 0,-1 0,1 0,0 0,-1 0,6 143,-9-89,3 4,1-10,-3 0,-1 0,-2 0,-3-1,-9 34,8-52,0-1,-1 1,-2-2,-2 1,0-2,-1 0,-2-1,-1 0,-7 7,23-31,1-1,-1 1,0 0,1 0,-1-1,0 1,0-1,0 0,0 0,0 1,0-1,-1 0,1-1,0 1,0 0,-1-1,1 1,-1-1,1 0,0 0,-1 0,1 0,0 0,-1 0,1-1,0 1,-1-1,1 1,0-1,-1 0,1 0,0 0,0 0,0-1,0 1,0-1,0 1,1-1,-1 1,0-1,1 0,-1 0,1 0,0 0,-1 0,1 0,0 0,0 0,0-1,1 1,-1 0,1-1,-11-110,11 87</inkml:trace>
  <inkml:trace contextRef="#ctx0" brushRef="#br0" timeOffset="7017.863">2287 100,'39'156,"-34"-137,-5-16,-1-1,1 0,0 1,0-1,0 1,0-1,1 0,-1 1,1-1,-1 0,1 1,0-1,0 0,0 0,0 0,0 1,0-1,1 0,-1-1,1 1,-1 0,1 0,0-1,0 1,0-1,-1 1,2-1,-1 0,0 0,0 0,0 0,0 0,1 0,-1-1,0 1,1-1,-1 1,0-1,1 0,-1 0,1 0,-1 0,2-1,4-4,-1 0,-1-1,1 0,-1 0,0 0,0-1,0 0,-1 0,0-1,-1 1,0-1,0 0,0 0,-1 0,-1-1,1-1,22-46,16-2,-40 58,0 0,1 1,-1-1,0 0,0 1,1-1,-1 1,0 0,0-1,0 1,0 0,0 0,0 0,0 0,0 0,0 0,0 0,0 0,-1 0,1 0,0 0,-1 1,1-1,-1 0,1 0,-1 1,0-1,1 0,-1 1,0-1,0 0,0 1,0-1,0 0,0 1,-1-1,1 0,0 0,-1 1,1-1,-1 1,1 0,-2 420,-3-320,-5 1,-20 87,29-184,0 5,0 1,-1-1,-1 0,1 0,-2 0,0 0,0 0,-1-1,0 0,0 0,-1 0,-1-1,0 1,0-1,-1-1,0 0,0 0,7-7,0 0,-1 0,1-1,0 1,0 0,-1-1,1 1,0-1,-1 1,1-1,0 0,-1 0,1 1,-1-1,1 0,-1 0,1 0,0-1,-1 1,1 0,-1-1,1 1,0 0,-1-1,1 1,0-1,0 0,-1 0,1 1,0-1,0 0,0 0,0 0,0 0,0 0,0 0,0 0,1-1,-1 1,0 0,1 0,-1-1,0 1,1 0,0-1,-1 1,1-1,-13-68,11 48,1 0,1 0,0-1,2 1,1 0,1 0,1 1,0-1,2 1,0 0,2 1,0 0,1 0,1 1,1 0,1 1,5-6,-4 8,1 2,0 0,0 0,2 2,0 0,0 1,1 0,0 1,1 2,0 0,0 1,1 0,-1 2,2 0,-1 2,0 0,17 0,-11 2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4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458 699,'-35'-1,"0"2,-1 2,1 1,1 2,-1 1,1 2,0 1,-30 14,57-21,0 0,0 1,1-1,-1 1,1 1,0-1,0 1,0 0,1 1,-1-1,1 1,1 0,-1 0,1 1,0-1,1 1,-1 0,1 0,1 0,-1 0,1 1,0-1,1 1,0-1,0 1,1 3,-1-3,0 1,0-1,1 1,1-1,0 1,0-1,0 0,1 1,0-1,1 0,0 0,0 0,0-1,1 1,1-1,-1 0,1 0,0 0,1-1,-1 1,1-1,1-1,-1 1,1-1,0 0,0-1,0 1,1-2,1 2,8 0,0 0,0-1,1-1,0 0,0-2,-1 0,1-1,14-1,-7 0</inkml:trace>
  <inkml:trace contextRef="#ctx0" brushRef="#br0" timeOffset="305.064">854 783,'-16'13,"1"1,1 0,0 1,1 1,0 0,1 1,1 0,1 1,1 0,0 1,1 0,-4 15,11-31,0 0,0-1,1 1,-1 0,1-1,-1 1,1 0,0-1,0 1,0 0,1 0,-1-1,1 1,-1 0,1 0,0-1,0 1,0-1,0 1,0-1,1 1,-1-1,1 0,0 0,-1 0,1 0,0 0,0 0,1 0,-1-1,0 1,0-1,1 1,-1-1,1 0,-1 0,1 0,0 0,-1 0,1-1,0 1,-1-1,1 0,0 0,0 0,0 0,9 0,-1 1,1-2,-1 0,1 0,-1-1,0 0,1-1,-1-1,0 1,-1-2,6-2,-12 5,0 0,0-1,0 1,-1-1,1 0,-1 0,0 0,0 0,0 0,0-1,0 1,-1-1,1 0,-1 0,0 0,0 0,-1 0,1 0,-1-1,0 1,0-1,-1 1,1 0,-1-1,0 1,0-1,0 1,-1-1,1 1,-2-3,-1-2,0 1,-1 0,0 0,-1 1,1-1,-2 1,1 0,-1 0,0 0,0 1,0 0,-1 1,0-1,0 1,-1 0,0 1,1 0,-2 0,1 1,0 0,0 0,-1 1,0 0,1 0,-1 1,-11-3</inkml:trace>
  <inkml:trace contextRef="#ctx0" brushRef="#br0" timeOffset="785.228">1051 1150,'234'-330,"-234"329,0 1,0-1,0 1,0-1,0 1,0-1,1 1,-1-1,0 0,0 1,0-1,1 1,-1 0,0-1,0 1,1-1,-1 1,0-1,1 1,-1 0,1-1,-1 1,1 0,-1-1,0 1,1 0,-1-1,1 1,-1 0,1 0,-1 0,1 0,0 0,-1-1,1 1,-1 0,1 0,-1 0,1 0,-1 0,1 1,-1-1,1 0,-1 0,1 0,-1 0,1 1,-1-1,1 0,-1 0,1 1,-1-1,1 0,-1 1,0-1,1 0,-1 1,4 33,-4-21,0-8,1 0,-1 0,1 0,0 0,0 0,0-1,1 1,0 0,0-1,0 1,1-1,-1 0,1 0,0 0,0 0,0 0,1 0,-1-1,1 0,0 0,0 0,0 0,0 0,1-1,-1 0,1 0,-1 0,1 0,0-1,0 0,0 0,-1 0,1-1,0 1,0-1,0 0,0-1,0 1,0-1,0 0,0 0,-1-1,1 1,0-1,-1 0,1 0,-1-1,4-2,3-3,-1-1,0 0,0-1,-1 0,0-1,-1 0,0 0,-1-1,0 0,-1 0,0-1,-1 1,0-1,-1-1,-1 1,1-8,0-1</inkml:trace>
  <inkml:trace contextRef="#ctx0" brushRef="#br0" timeOffset="1205.331">1983 642,'-77'59,"75"-57,0 1,1-1,-1 0,0 1,1-1,0 1,-1-1,1 1,0-1,0 1,1 0,-1 0,0-1,1 1,0 0,-1 0,1 0,0 0,1 0,-1-1,0 1,1 0,0 0,0-1,-1 1,2 0,-1-1,0 1,0 0,1-1,0 2,56 46,-52-47,0 1,-1 0,1 0,-1 0,1 1,-1 0,-1 0,1 0,-1 1,0-1,0 1,0 0,-1 0,0 0,0 1,1 4,-3-7,-1-1,0 1,0-1,-1 1,1-1,0 0,-1 1,0-1,0 1,0-1,0 0,-1 0,1 0,-1 0,0 0,0 0,0 0,0 0,0-1,-1 1,1-1,-1 1,1-1,-1 0,0 0,0 0,0-1,0 1,-1-1,-2 1,-104 22,83-24,2 0</inkml:trace>
  <inkml:trace contextRef="#ctx0" brushRef="#br0" timeOffset="1889.632">2096 924,'56'-1,"0"-2,0-2,-1-3,28-9,-74 15,0 0,0-1,-1 0,1 0,-1-1,0 0,1-1,-2 0,1 0,-1-1,0 0,0 0,0 0,-1-1,0 0,0 0,-1-1,0 0,0 0,-1 0,0 0,1-4,-4 8,0 0,-1 1,0-1,1 0,-2 1,1-1,0 0,-1 1,1-1,-1 0,0 1,0-1,0 1,-1 0,1-1,-1 1,0 0,0 0,0 0,0 0,-1 0,1 0,-1 1,0-1,1 1,-1 0,0 0,0 0,-1 0,1 0,0 1,-1-1,1 1,-1 0,1 0,-1 0,1 1,-1-1,0 1,1 0,-1 0,0 0,1 0,-1 1,0-1,1 1,-1 0,1 0,-1 1,1-1,-1 1,-6 2,1 1,-1 0,1 0,1 1,-1 0,1 1,0 0,0 0,1 1,0 0,0 0,1 1,0-1,1 1,0 1,0-1,1 1,-3 8,4-11,1-1,0 1,1 0,-1 0,1 0,0 0,1 0,0 0,0 1,0-1,1 0,0 0,1 0,-1 0,1-1,0 1,1 0,0-1,0 1,0-1,1 0,0 0,0 0,1-1,-1 0,1 1,1-1,-1-1,3 2,0-1,0 0,1-1,-1 0,1-1,0 1,0-1,1-1,-1 0,1 0,-1-1,1 0,-1-1,1 0,-1-1,1 0,-1 0,1-1,-1 0,0 0,0-1,0 0,0-1,0 0,-1-1,1 0,-1 0,0 0,1-3,10-6,1-1,-2-2,0 1,-1-2,-1-1,-1 0,0 0,10-21,63-131,-89 172,0-1,1 1,-1 0,0-1,0 1,1-1,-1 1,0-1,0 0,0 1,0-1,0 0,0 0,1 1,-1-1,0 0,0 0,0 0,0 0,0 0,0 0,0 0,0-1,0 1,0 0,0-1,1 1,-1 0,0-1,0 1,0-1,1 1,-1-1,0 1,0-1,1 0,-1 1,0-1,1 0,-1 1,1-1,-1 0,1 0,0 0,-1 0,1 1,0-1,-1 0,1 0,0 0,0 0,0 0,0 0,0 0,0 0,0 0,0 0,0 0,0 1,0-1,1 0,-1 0,1-1,-66 81,63-76,1 0,-1-1,1 1,-1 0,1 0,0 0,0 0,1 0,-1 1,1-1,-1 0,1 0,0 0,0 0,1 1,-1-1,1 0,-1 0,1 0,0 0,0 0,0 0,0 0,1 0,0 0,-1-1,1 1,0 0,0-1,1 1,63 35,-60-37,0 1,0 1,0-1,-1 1,1 0,-1 1,1-1,-1 1,-1 0,1 0,0 0,-1 1,0 0,0 0,0 0,-1 0,3 5,-3-1,-1-1,0 1,0 0,-1 0,0 0,0 0,-1 0,0 1,-1-1,0 0,-1 0,0 0,0-1,0 1,-4 7,0 3</inkml:trace>
  <inkml:trace contextRef="#ctx0" brushRef="#br0" timeOffset="2304.279">3140 642,'15'53,"3"0,1-2,3 0,19 29,-41-77,0-1,1 0,-1 0,1 0,0 0,0 0,0 0,0 0,0 0,0 0,1 0,-1-1,0 1,1-1,-1 1,1-1,0 1,0-1,-1 0,1 1,0-1,0 0,0-1,0 1,0 0,1 0,-1-1,0 1,0-1,0 0,0 0,1 0,-1 0,0 0,0 0,0 0,1-1,-1 1,0-1,0 0,0 0,0 1,0-1,0 0,0-1,0 1,-1 0,1-1,0 1,-1 0,1-1,0-1,56-126,12-22,-57 133</inkml:trace>
  <inkml:trace contextRef="#ctx0" brushRef="#br0" timeOffset="3040.434">3817 670,'-13'11,"-28"23,2 1,1 2,2 2,-7 13,20-5,22-46,1 0,0 0,0 0,0 0,-1 0,1 0,0-1,0 1,1 0,-1 0,0 0,0 0,0 0,0 0,1 0,-1 0,0 0,1-1,-1 1,1 0,-1 0,1 0,0-1,-1 1,1 0,-1-1,1 1,0-1,0 1,-1 0,1-1,0 0,0 1,0-1,0 1,0-1,-1 0,1 0,0 1,0-1,0 0,0 0,0 0,0 0,0 0,0 0,0-1,0 1,0 0,12-3,-1 0,0 0,0-2,-1 1,1-1,-1-1,0 0,-1-1,1 0,-1 0,-1-1,1-1,-1 1,5-8,27-20,39-24,-78 60,0 0,0 0,-1 0,1 0,0 1,0-1,-1 1,1-1,0 1,-1-1,1 1,-1 0,1 0,-1 0,1 0,-1 0,0 0,1 0,-1 0,0 1,0-1,0 0,0 1,0-1,0 1,0-1,0 1,-1 0,1-1,0 1,-1 0,0-1,1 1,-1 0,0 0,0-1,0 1,0 0,0 0,0-1,-1 1,1 0,-1-1,1 1,-1 0,1-1,-2 2,3 9,-1-7,0 0,0 0,0 0,1 0,0 0,0 0,1 0,-1-1,1 1,0 0,0-1,0 0,1 1,0-1,0 0,0 0,0 0,0-1,1 1,0-1,0 0,0 0,0 0,0-1,0 1,1-1,-1 0,1 0,0 0,-1-1,1 0,0 0,0 0,0 0,0-1,0 0,0 0,0 0,0-1,0 1,0-1,-1-1,1 1,0 0,3-3,128-98,-110 78,9-5,-2-2,-1-2,-2-1,-1-1,-2-1,-1-2,-2 0,-2-2,-1 0,10-33,-22 53,0-1,-1 0,-2-1,0 0,-1 0,-1 0,-2 0,0-1,-1 0,-1 1,-1-1,-1 1,-1-1,-3-9,5 30,1 0,0 0,-1 0,1 0,-1 0,1 0,-1 0,0 0,0 0,0 0,0 0,0 0,-1 0,1 1,0-1,-1 1,1-1,-1 1,0-1,1 1,-1 0,0 0,0 0,0 0,0 0,0 0,0 0,0 1,0-1,0 1,0-1,-1 1,1 0,0 0,0 0,0 0,0 0,0 1,-1-1,1 1,0-1,0 1,0 0,0 0,0-1,0 2,1-1,-1 0,0 0,0 0,1 1,-1-1,1 1,-1 0,1-1,-1 1,-9 16,0 0,1 1,1 0,1 1,1 0,0 0,1 1,2 0,0 0,1 0,1 0,1 0,1 1,1 1,0 19,1-1,3 1,1-1,2 0,2-1,1 0,3 0,4 7,115 207,-106-221,-28-58,-8 11</inkml:trace>
  <inkml:trace contextRef="#ctx0" brushRef="#br0" timeOffset="3291.499">4241 529,'38'0,"32"0,14 0,-3 0,-5 0,-11 0,-7 0,-9 0,-7 0,-2 0,-3 0,-2 5,-3 1,-7 1</inkml:trace>
  <inkml:trace contextRef="#ctx0" brushRef="#br0" timeOffset="3538.05">5059 839,'10'20,"2"5</inkml:trace>
  <inkml:trace contextRef="#ctx0" brushRef="#br0" timeOffset="3706.299">5031 219,'0'19,"0"6</inkml:trace>
  <inkml:trace contextRef="#ctx0" brushRef="#br0" timeOffset="3935.238">5313 586,'-10'27,"1"1,2 1,1-1,1 1,2 0,1 1,1-1,2 14,-1-39,0-1,0 0,0 0,1 0,0 0,0 1,0-1,0 0,0 0,0-1,1 1,-1 0,1 0,0-1,0 1,0-1,0 1,0-1,1 0,-1 0,1 0,-1 0,1-1,0 1,0 0,0-1,0 0,0 0,0 0,0 0,0 0,0-1,0 0,0 1,1-1,-1 0,0 0,0-1,0 1,1-1,-1 1,0-1,0 0,0 0,0-1,0 1,-1 0,2-1,8-6,0 0,0-1,-1 0,0-1,-1 0,0-1,0 0,-1 0,-1-1,0 0,0-1,-1 0,1-4,-3 7,-1 0,0-1,-1 1,0-1,-1 1,0-1,-1 0,0 0,0 0,-1 0,-1 0,0 0,0 1,-1-1,-1 0,0 1,-3-8,5 15,-1 0,0 0,1 0,-1 0,0 1,-1-1,1 1,0 0,-1 0,1-1,-1 1,0 1,0-1,0 0,1 1,-2 0,1-1,0 1,0 0,0 1,0-1,-1 0,1 1,0 0,-1 0,1 0,0 0,0 1,-1-1,1 1,0-1,0 1,0 0,-1 1,1-1,0 1,-103 64,88-49</inkml:trace>
  <inkml:trace contextRef="#ctx0" brushRef="#br0" timeOffset="4338.254">5765 812,'13'-18,"4"-8,1 1,2 1,0 0,2 2,6-5,-27 26,0-1,0 1,1-1,-1 1,1-1,-1 1,1 0,-1 0,1 0,0 0,0 0,0 0,-1 0,1 0,0 1,0-1,0 1,0 0,0-1,0 1,0 0,0 0,0 0,0 0,0 1,0-1,0 0,0 1,0 0,0-1,0 1,0 0,0 0,-1 0,1 0,0 0,-1 0,1 1,-1-1,1 0,-1 1,0 0,1-1,-1 1,2 3,2 5,1-1,0 1,0-1,1-1,0 1,0-1,1 0,0-1,1 0,-1 0,1-1,1 0,-1 0,1-1,0-1,0 1,2-1,-1-1,0-1,1 0,-1 0,1-1,-1-1,1 0,-1 0,0-1,1-1,-1 0,0 0,0-1,0-1,0 0,0 0,-1-1,0-1,0 1,0-1,-1-1,0 0,0-1,0 1,-1-1,4-7,3-7,-1-1,-1-1,-2-1,0 1,-2-2,0 1,-1-5,-1 10,1 4</inkml:trace>
  <inkml:trace contextRef="#ctx0" brushRef="#br0" timeOffset="9673.227">6724 868,'-5'0,"-1"0</inkml:trace>
  <inkml:trace contextRef="#ctx0" brushRef="#br0" timeOffset="9940.837">6780 529,'5'0,"2"0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93,'134'344,"-129"-332,-4-6,0-1,0 0,1 0,0 0,0 0,1 0,-1-1,1 1,0-1,0 1,0-1,1 0,0 0,-1 0,1-1,2 1,-4-5,1 0,0 0,-1 0,1 0,-1 0,1-1,-1 1,0-1,0 0,1 1,-1-1,0 0,-1-1,1 1,0 0,0 0,-1-1,0 1,1-1,-1 1,0-1,0 0,0 1,-1-1,1 0,2-5,112-312,-60 191,-47 112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4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69,'34'-5,"25"-1,7 0,3 1,-6-3,-9-1,-9 2,-7 1,-6-2,-7 0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5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1,'38'10,"32"2,9 1,-4-9,-10-3,-12-3,-14-1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7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0,'-14'39,"-10"21,-1 7,4-4,6-8,5-9,4-7,4-5,6-4,3-2,0-1,-1 0,-7-5,-2-7</inkml:trace>
  <inkml:trace contextRef="#ctx0" brushRef="#br0" timeOffset="250.566">0 312,'38'-5,"28"-2,6 1,-3 1,-9 2,-10 0,-9 2,-6 1,-4 0,-4 5,-5 2</inkml:trace>
  <inkml:trace contextRef="#ctx0" brushRef="#br0" timeOffset="483.689">621 537,'9'0,"4"0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292 150,'-22'8,"0"0,0 1,1 1,1 2,-1 0,2 0,0 2,0 1,2 0,-1 1,-1 4,14-15,0-1,1 1,0 0,-1 1,2-1,-1 0,1 1,0 0,0 0,0 0,1 0,0 0,0 1,1-1,0 1,0-1,0 1,1-1,0 1,0-1,1 1,0 0,0-1,0 0,1 1,0-1,0 0,0 0,1 0,0 0,0 0,1-1,0 1,0-1,0 0,3 3,2-1,0-1,0 0,1 0,0-1,0 0,1 0,-1-1,1-1,0 0,0 0,0-1,0-1,0 0,1 0,-1-1,0 0,0-1,1 0,6-3,10-2,0-1,0-1,-1-2,0-1,-1-1,-1-1,4-3,9-6</inkml:trace>
  <inkml:trace contextRef="#ctx0" brushRef="#br0" timeOffset="299.802">715 207,'-3'5,"-13"13,2 2,0 0,1 0,1 1,0 1,2 0,1 1,-2 10,10-30,0 1,0 0,0 0,1 0,0 0,0 0,0 0,0 0,1 0,0 0,0-1,0 1,0 0,0 0,1-1,-1 1,1-1,0 1,0-1,0 0,1 1,-1-1,1-1,0 1,0 0,0-1,0 1,0-1,0 0,1 0,-1 0,1 0,0-1,-1 1,1-1,0 0,0 0,0-1,-1 1,1-1,0 0,0 0,0 0,0 0,0-1,2 0,14-2,1-1,-1-1,0-1,-1 0,0-2,0 0,0-1,-1-1,-1-1,0-1,7-5,-10 6,-1 0,-1 0,0-1,0 0,-1-1,-1-1,0 1,-1-2,0 1,-1-1,-1 0,0-2,-5 13,-1-1,0 1,0 0,0-1,0 1,-1-1,0 1,0-1,0 1,0-1,-1 1,0-1,0 1,0 0,0-1,-1 1,1 0,-1 0,0 0,-1 0,1 0,-1 1,1-1,-1 1,0-1,0 1,-1 0,1 0,-1 1,1-1,-1 1,0-1,0 1,-2 0,-1-2,-1 1,1 0,-1 0,0 1,0 0,0 1,0 0,0 0,0 0,0 1,-1 0,1 1,0 0,0 0,0 1,0 0,1 0,-8 3,-73 63,72-47</inkml:trace>
  <inkml:trace contextRef="#ctx0" brushRef="#br0" timeOffset="770.681">1223 517,'30'-59,"3"2,2 1,37-45,7 1,-77 100,-1 1,0 0,0 0,0-1,0 1,0 0,0 0,0 0,0 0,0 0,0 1,-1-1,1 0,0 0,-1 1,1-1,-1 0,1 1,-1-1,0 0,1 1,-1-1,0 0,0 1,0-1,0 1,0-1,0 0,-1 1,1-1,0 1,-1-1,1 0,-1 1,1-1,-1 0,0 0,1 0,-1 1,0-1,0 6,0-1,0 0,0 1,0-1,1 0,0 0,0 1,1-1,-1 0,2 0,-1 0,0 0,1 0,0 0,1 0,-1 0,1-1,0 1,1-1,-1 0,1 0,0 0,0 0,1-1,-1 0,1 0,0 0,0 0,0-1,1 1,0-1,-1-1,0-1,0 1,0-1,0 0,1 0,-1-1,0 0,0 0,0 0,1 0,-1-1,0 0,0 0,0 0,0-1,0 1,0-1,0 0,0-1,-1 1,1-1,-1 0,0 0,0-1,0 1,0-1,-1 0,1 1,0-3,7-8,0 0,-2 0,0 0,0-2,-1 1,-1-1,-1 0,2-7,-1-3</inkml:trace>
  <inkml:trace contextRef="#ctx0" brushRef="#br0" timeOffset="1204.909">2183 9,'-17'-3,"0"1,0 0,0 1,0 0,0 2,-1 0,1 1,0 0,0 2,1 0,-3 1,17-4,0-1,0 1,0-1,0 1,0 0,0-1,0 1,0 0,0 0,1 1,-1-1,0 0,1 0,-1 1,1-1,-1 1,1 0,0-1,-1 1,1 0,0 0,0 0,0 0,1 0,-1 0,0 0,1 0,-1 0,1 0,0 0,0 0,0 0,0 0,0 0,0 0,0 0,1 1,-1-1,1 0,-1 0,1 0,0 0,0-1,0 1,0 0,0 0,0 0,1-1,-1 1,0-1,1 1,0-1,-1 1,1-1,0 0,-1 0,1 0,184 79,-183-77,0 0,0 0,0 1,0-1,0 1,-1 0,1-1,-1 1,0 1,-1-1,1 0,-1 0,1 0,-1 1,-1-1,1 1,0-1,-1 1,0-1,0 1,-1-1,1 1,-1-1,0 1,0-1,0 0,-1 1,0-1,1 0,-1 0,-1 0,1 0,-1-1,1 1,-1-1,0 1,0-1,-1 0,1 0,-1 0,1-1,-5 3,-1 3,0-1,-1-1,0 1,0-2,0 1,-1-1,0-1,0 0,0-1,-1 0,1 0,-1-1,-7-2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339 125,'-3'56,"6"476,-8-548,-1 4</inkml:trace>
  <inkml:trace contextRef="#ctx0" brushRef="#br0" timeOffset="379.802">0 125,'56'-17,"117"-22,154-13,-33 46,-271 2,-6-2</inkml:trace>
  <inkml:trace contextRef="#ctx0" brushRef="#br0" timeOffset="797.789">931 350,'24'0,"18"0,6-5,0-1,-3 0,-5 1,-4 2,-4 1,-2 1,-7-5,-1 0,-1 0,1 1,3 2,-5 1</inkml:trace>
  <inkml:trace contextRef="#ctx0" brushRef="#br0" timeOffset="1082.52">1186 153,'10'33,"2"17,0 4,-2-3,2-4,-2-6,-1-5,1-9,0-4,3-1,-1-4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8:10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7673.437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10687.077">593 2597,'12'-14,"-1"-1,0 0,-1-1,0 0,-1-1,-1 0,-1 0,5-18,12-23,59-175,9 20,33-7,-64 85,28 26,-39 47,-36 51</inkml:trace>
  <inkml:trace contextRef="#ctx0" brushRef="#br0" timeOffset="13436.918">1044 1440,'-74'18,"-305"88,275-76,71-23,56-30,-4 13</inkml:trace>
  <inkml:trace contextRef="#ctx0" brushRef="#br0" timeOffset="13777.478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14076.562">706 1807,'-432'106,"269"-33,102-43,70-17,6-9</inkml:trace>
  <inkml:trace contextRef="#ctx0" brushRef="#br0" timeOffset="14342.498">706 2033,'-39'5,"-41"6,-11 1,4-1,7 3,14-2,11-3,12-3,13 3,6 0,3-3,9-1,8 3,8 0,9-1,7-2,-1-2</inkml:trace>
  <inkml:trace contextRef="#ctx0" brushRef="#br0" timeOffset="14593">593 2343,'-44'10,"-27"8,-13 0,4-2,11-4,12 0,11-1,8-2,6-4,4-2,7 3,11 1,8-1</inkml:trace>
  <inkml:trace contextRef="#ctx0" brushRef="#br0" timeOffset="14841.867">536 2513,'-43'14,"-29"15,-7 7,6 2,10-6,15-7</inkml:trace>
  <inkml:trace contextRef="#ctx0" brushRef="#br0" timeOffset="22843.776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24494.32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29329.928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37462.836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37833.484">1580 4235,'-4'4,"-3"8,-4 0,0 4,-3 3,-5 4,2 2,-1-2,2-1,-1 0,3 2,-2-3,3-1,3 2,3-4</inkml:trace>
  <inkml:trace contextRef="#ctx0" brushRef="#br0" timeOffset="56573.722">1411 4770</inkml:trace>
  <inkml:trace contextRef="#ctx0" brushRef="#br0" timeOffset="57719.526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59358.47">1693 3726,'2'-13,"1"0,0 0,1 0,1 0,-1 1,2 0,0 0,0 0,6-6,-7 9,116-197,-21 75,-59 78,-30 39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36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200 405,'26'-36,"-2"-1,-1-1,-2-1,-2-1,-2-1,1-6,-16 44,0 0,-1 0,1-1,-1 1,1 0,-1-1,0 1,-1-1,1 1,-1-1,1 1,-1-1,0 1,0-1,-1 1,1-1,-1 1,1-1,-1 1,0-1,-1 1,1 0,0-1,-1 1,0 0,0 0,0 0,0 0,0 1,-1-1,1 1,-1-1,0 1,1 0,-1 0,0 0,0 0,0 0,-1 1,1 0,0-1,-1 1,1 0,-4 0,-1 1,-1 1,1 0,0 1,0 0,0 0,0 0,0 1,0 1,1-1,-1 1,1 0,0 1,0 0,1 0,-1 0,1 1,0 0,-1 2,-88 124,86-117,1 0,1 1,1-1,0 2,1-1,0 0,2 1,0 0,-1 12,4-22,0-1,0 1,0 0,1 0,0-1,0 1,1-1,0 1,0-1,1 1,-1-1,1 0,1 0,-1 0,1-1,0 1,0-1,1 0,-1 0,1 0,0-1,1 0,-1 0,1 0,2 1,10 3,0-1,0-1,0-1,1 0,0-2,0 0,0-1,1-1,-1 0,0-2,0 0,1-1,-1-1,-1-1,1-1,0 0,-1-2,0 0,-1-1,1 0,-1-2,0 0,12-5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7:45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1130,'19'-22,"0"-1,-2-1,-1-1,-1 0,10-22,9-15,217-406,-131 237,-99 196,-20 35,-1-1,0 1,0-1,0 1,1-1,-1 1,0-1,0 1,1-1,-1 1,0-1,1 1,-1 0,1-1,-1 1,0 0,1-1,-1 1,1 0,-1-1,1 1,-1 0,1 0,-1 0,1 0,-1-1,1 1,-1 0,1 0,0 0,-1 0,1 0,-1 0,1 0,-1 1,1-1,-1 0,1 0,-1 0,1 0,-1 1,1-1,-1 0,1 0,-1 1,1-1,-1 0,0 1,1-1,-1 1,0-1,1 0,-1 1,0-1,1 1,-1-1,0 1,0-1,1 1,-1-1,0 1,0-1,0 1,0 0,0-1,9 137,5-79,1-1,3-1,3-1,2 0,3 0,59 153,-58-136,-27-73,0 1,0-1,0 1,-1 0,1-1,0 1,0-1,0 1,-1 0,1-1,0 1,-1 0,1-1,0 1,-1 0,1 0,0-1,-1 1,1 0,0 0,-1 0,1 0,-1-1,1 1,0 0,-1 0,1 0,-1 0,1 0,-1 0,1 0,0 0,-1 0,1 0,-1 0,1 0,0 1,-1-1,1 0,-1 0,1 0,0 0,-1 1,1-1,0 0,-1 0,1 1,0-1,-1 0,1 1,0-1,0 0,-1 1,1-1,0 0,0 1,0-1,-1 1,1-1,0 0,0 1,0-1,0 1,0-1,0 1,-39-29,36 26,-96-76,59 44,-1 1,-2 2,-1 1,-1 3,-1 2,-1 2,-2 2,-2 1,42 17,-161-30,168 33,-1 0,1 0,-1 1,1-1,0 0,-1 1,1-1,0 1,0 0,-1 0,1 0,0 0,0 0,0 0,0 1,0-1,0 1,1-1,-1 1,0 0,1-1,-1 1,1 0,0 0,0 0,-1 2,-5 13</inkml:trace>
  <inkml:trace contextRef="#ctx0" brushRef="#br0" timeOffset="528.571">1073 1074,'135'-253,"-74"81,-66 186,0 0,0 1,2-1,0 1,0 0,1 0,1 0,1 0,0 0,1 0,0 0,1 0,1 0,1 0,0-1,3 7,-5-16,1 0,-1 0,1 0,1 0,-1 0,1-1,-1 1,1-1,0 0,1 0,-1-1,1 1,0-1,0 0,0 0,0-1,0 1,0-1,1 0,-1-1,1 1,0-1,-1 0,1-1,0 1,-1-1,1 0,0-1,0 1,-1-1,1 0,0-1,-1 1,1-1,-1 0,0 0,0-1,1 0,-2 0,1 0,1-1,5-6,0 1,-2-2,1 1,-1-1,0-1,-1 0,-1 0,0 0,-1-1,0 0,0 0,-2-1,1-3,28-99,-31 94</inkml:trace>
  <inkml:trace contextRef="#ctx0" brushRef="#br0" timeOffset="847.444">1864 622,'-26'46,"2"1,3 1,1 2,3 0,-2 15,17-62,1-1,0 0,-1 1,1-1,0 1,1-1,-1 1,0-1,1 1,-1 0,1-1,0 1,0 0,0 0,0-1,1 1,-1 0,1-1,-1 1,1-1,0 1,0-1,0 1,1-1,-1 1,0-1,1 0,-1 0,1 0,0 0,0 0,0 0,0 0,0-1,0 1,1-1,-1 1,0-1,1 0,-1 0,1 0,1 1,2-3,0 0,0 0,-1-1,1 0,0 1,-1-2,1 1,-1-1,0 0,0 0,0 0,0-1,0 0,-1 0,0 0,0 0,0-1,0 1,0-1,-1 0,0 0,0 0,-1-1,1 1,3-10,0 1,0-1,-2 0,0 0,0 0,-1 0,-1-1,0-11,-2 16,1 6,1-1,-1 0,0 0,-1 0,1 0,-1 0,-1 0,1 0,-1 0,0 1,0-1,0 0,-1 0,0 1,0-1,-1 1,0-1,1 1,-2 0,1 0,-1 1,1-1,-1 1,0-1,-1 1,1 0,-1 1,0-1,-3-1,-12 1</inkml:trace>
  <inkml:trace contextRef="#ctx0" brushRef="#br0" timeOffset="1199.029">2174 114,'-10'38,"1"1,2 1,1-1,3 1,1 0,2 0,2-1,1 1,2 0,2-1,10 34,-5-36,-1-8,-2 1,-1 0,-1 0,-2 0,0 1,-3-1,0 1,-2 5,-12-2,6-28</inkml:trace>
  <inkml:trace contextRef="#ctx0" brushRef="#br0" timeOffset="1453.112">1864 566,'43'-5,"33"-6,14-6,-4-6,-12-2,-8 2,-12 0,-9 0,-8-2,-10 4</inkml:trace>
  <inkml:trace contextRef="#ctx0" brushRef="#br0" timeOffset="2247.494">2596 1,'-47'144,"5"3,1 28,35-142,1 0,2 0,1 0,1 0,4 24,-3-53,1 1,-1-1,1 0,0 1,0-1,1 0,-1 0,1 1,0-1,0-1,1 1,-1 0,1 0,0-1,-1 1,2-1,-1 0,0 0,1 0,-1-1,1 1,0-1,0 0,0 0,0 0,0 0,0-1,0 1,1-1,-1 0,1-1,-1 1,0-1,1 0,-1 0,1 0,-1-1,1 1,-1-1,0 0,1 0,-1-1,1 0,171-126,-175 127,0 0,0 0,0 0,0 1,0-1,0 0,0 1,0-1,1 1,-1-1,0 1,0-1,0 1,1 0,-1 0,0-1,0 1,1 0,-1 0,0 0,1 1,-1-1,0 0,0 0,1 1,-1-1,0 0,0 1,0 0,0-1,1 1,-1 0,0-1,0 1,0 0,0 0,-1 0,1 0,0 0,0 0,0 0,-1 0,1 0,-1 0,1 0,-1 1,1-1,-1 1,7 70,-6-52,-2-16,1 0,0 0,1 0,-1 0,1 0,0 0,0-1,0 1,0 0,0-1,1 1,0-1,0 1,0-1,0 0,0 1,1-1,-1-1,1 1,0 0,0-1,0 1,0-1,0 0,0 0,1 0,-1 0,1-1,0 1,-1-1,1 0,0 0,0 0,0-1,-1 1,1-1,0 0,0 0,0 0,0-1,0 1,6-2,0 0,0 0,0-1,-1-1,1 1,-1-2,1 1,-2-1,1 0,0-1,-1 0,0-1,0 1,-1-2,0 1,0-1,-1 0,0 0,0-1,-1 1,0-1,-1-1,1 1,-2 0,0-1,0 0,0 0,-1 0,-1 0,0 0,0-6,-1 13,-1 1,1-1,-1 0,0 1,0-1,0 1,0-1,0 1,-1 0,1-1,0 1,-1 0,0 0,0 0,0 0,1 1,-2-1,1 0,0 1,0-1,0 1,-1 0,1 0,-1 0,1 0,-1 0,1 0,-1 1,0-1,1 1,-1 0,1-1,-1 1,0 1,1-1,-1 0,0 1,1-1,-1 1,1 0,-1 0,1 0,-1 0,1 0,-1 0,1 1,0-1,0 1,0 0,0-1,0 1,0 0,1 0,-2 1,-9 8,-1 0,1 1,1 1,0 0,1 0,0 1,1 0,1 1,0 0,1 0,1 0,0 1,0 5,5-17,1 1,-1-1,1 1,0-1,1 0,-1 1,1-1,0 1,0-1,0 0,1 0,-1 1,1-1,0 0,0 0,0-1,1 1,0 0,-1-1,1 0,0 1,1-1,-1 0,1-1,-1 1,1-1,0 1,0-1,0 0,0 0,0-1,0 1,0-1,1 0,-1 0,1-1,-1 1,0-1,1 0,-1 0,1 0,-1-1,1 0,8 2,1-2,-1 0,0 0,0-1,0-1,-1 0,1-1,-1 0,1-1,-1 0,-1-1,1 0,-1-1,0 0,8-8,-1 2,6-5,-1 0,0-1,-2-1,0-1,-1-1,5-9,-18 21,54-104,-61 112,0 1,0-1,0 1,0 0,-1-1,1 1,-1-1,1 1,0 0,-1-1,0 1,1 0,-1 0,0-1,0 1,0 0,0 0,0 0,0 0,0 0,0 0,0 0,0 1,-1-1,1 0,0 0,0 1,-1-1,1 1,0 0,-1-1,1 1,-1 0,1 0,-1-1,1 1,0 0,-1 1,1-1,-1 0,1 0,-1 1,1-1,0 0,-1 1,1 0,0-1,0 1,-1 0,1-1,0 1,0 0,0 0,0 0,0 0,0 0,0 0,0 1,0-1,1 0,-1 0,0 1,1-1,-1 0,1 1,-1 0,-1 0,0 1,1-1,-1 1,0 0,1 0,0 0,0 0,0 0,0 0,0 0,1 0,-1 0,1 0,0 1,0-1,0 0,0 0,0 0,1 0,0 1,-1-1,1 0,0 0,1 0,-1 0,0-1,1 1,0 0,-1 0,1-1,0 1,0-1,1 0,-1 0,0 1,1-2,0 1,-1 0,1 0,0-1,0 1,5 4,-1 1,-1 0,1 1,-1 0,0 0,-1 0,0 0,0 1,-1 0,0 0,-1 0,0 0,0 1,-1-1,0 1,-1 0,0 0,0-1,-1 1,-1 7,0 11,0-23,0-1,0 0,0 1,1-1,0 1,-1-1,2 1,-1-1,0 0,1 1,0-1,0 1,0-1,1 0,-1 0,1 0,0 0,0 0,1 0,-1 0,1-1,0 1,0-1,0 0,3 3,11 0</inkml:trace>
  <inkml:trace contextRef="#ctx0" brushRef="#br0" timeOffset="3267.454">4263 791,'28'-11,"-1"-2,0-1,-1-2,0 0,-1-1,-1-2,-1 0,-1-2,8-9,-25 26,0-1,0 0,0-1,-1 1,0-1,0 0,0 0,-1 0,0-1,0 1,0-1,-1 0,0 1,0-1,-1 0,0 0,0 0,-1 0,0-1,0 1,-3 4,0-1,0 1,-1 0,1 0,-1 0,0 1,0-1,0 1,0 0,-1 0,1 1,0-1,-1 1,1 0,-1 0,1 0,-1 1,0-1,1 1,-1 0,0 1,1-1,-1 1,1 0,-1 0,1 0,-1 1,1-1,0 1,0 0,0 0,0 1,-1 0,-10 8,0 0,0 1,1 1,0 1,1 0,1 0,1 1,0 1,0 0,2 0,0 1,1 1,0-1,2 1,0 0,1 1,1-1,0 1,2 3,-1-12,0 0,1 0,1 1,0-1,0 0,1 1,0-1,1 0,0 1,0-1,1 0,1 0,0 0,0 0,1 0,0-1,1 1,0-1,0 0,1-1,0 1,1-1,0 0,0-1,6 5,-8-7,1-1,0-1,0 1,0-1,0 0,0 0,1-1,0 0,-1 0,1 0,0-1,0 0,-1-1,1 1,0-1,0 0,0-1,0 0,0 0,-1 0,1-1,0 0,-1-1,1 1,-1-1,0 0,0-1,4-2,125-85,106-92,-214 165</inkml:trace>
  <inkml:trace contextRef="#ctx0" brushRef="#br0" timeOffset="3518.949">5194 594,'-24'38,"-23"33,-7 12,5-1,6-12,10-11,11-12,5-9,4-6,5-3,4-8</inkml:trace>
  <inkml:trace contextRef="#ctx0" brushRef="#br0" timeOffset="3796.625">4911 594,'14'24,"15"27,7 5,2-2,0-6,-3-11,-1-6,-3-10,-1-7,-1-7,-1-4,0-2,-5-3</inkml:trace>
  <inkml:trace contextRef="#ctx0" brushRef="#br0" timeOffset="4047.505">5758 650,'-34'18,"1"0,1 2,1 2,1 0,0 2,2 2,-20 23,38-41,1 1,0 0,0 1,1 0,0 0,1 1,0 0,0 0,1 1,1-1,0 1,1 1,0-1,1 0,0 1,1 0,0 1,3-10,-1-1,0 0,1 1,0-1,0 0,0 1,0-1,0 0,1 0,0 0,-1 0,1 0,0 0,0 0,1-1,-1 1,0-1,1 0,0 1,-1-1,1 0,0-1,0 1,0 0,0-1,1 0,-1 0,0 0,0 0,1 0,-1 0,1-1,2 0,1 1,0-1,0 0,1 0,-1-1,0 0,0 0,0-1,-1 1,1-2,0 1,-1-1,1 0,-1 0,0-1,0 0,1 0,118-128,23-97,-126 199,-22 30,0-1,1 1,-1-1,0 1,1-1,-1 1,0 0,1-1,-1 1,1 0,-1-1,1 1,-1 0,1-1,-1 1,1 0,-1 0,1 0,-1-1,1 1,-1 0,1 0,-1 0,1 0,-1 0,1 0,0 0,-1 0,1 0,-1 0,1 0,-1 1,1-1,-1 0,1 0,-1 0,1 1,-1-1,1 0,-1 1,1-1,-1 0,1 1,-1-1,0 1,1-1,-1 1,0-1,1 1,-1-1,0 1,0-1,0 1,1-1,-1 1,0-1,0 1,0-1,0 1,6 43,-6-19</inkml:trace>
  <inkml:trace contextRef="#ctx0" brushRef="#br0" timeOffset="4481.468">6096 1074,'11'-71,"3"0,3 1,4 0,3 0,-3 25,-13 64,-21 118,12-136,0 0,0 0,0 0,1 1,-1-1,0 0,0 0,1 1,-1-1,0 1,1-1,0 0,-1 1,1-1,0 1,0-1,-1 1,1-1,0 1,1-1,-1 1,0-1,0 1,1-1,-1 1,1-1,-1 0,1 1,-1-1,1 0,0 1,0-1,0 0,0 0,0 0,0 1,0-1,0 0,0-1,0 1,1 0,-1 0,0 0,0-1,1 1,-1-1,1 1,-1-1,1 1,-1-1,1 0,-1 0,1 0,-1 0,1 0,-1 0,1 0,-1 0,0 0,1-1,-1 1,1-1,0 1,14-10,0-1,0 0,-1 0,0-2,-1 0,-1-1,0 0,9-13,49-49,-68 73,49-34,-51 36,0 1,1-1,-1 1,0 0,0-1,1 1,-1 0,0 0,0 0,1 0,-1 0,0 0,1 0,-1 0,0 0,0 1,1-1,-1 0,0 1,0-1,0 1,0 0,0-1,1 1,-1 0,0 0,0 0,-1-1,1 1,0 0,0 0,0 0,-1 0,1 1,0-1,-1 0,1 0,-1 0,1 1,-1-1,0 0,0 0,1 1,-1-1,0 1,15 158,3-93,-10-51</inkml:trace>
  <inkml:trace contextRef="#ctx0" brushRef="#br0" timeOffset="5249.516">6717 848,'0'397,"-11"-336,-3-90,11-4,1 0,1 1,2-1,2 0,0 1,3-1,0 1,2 1,2-1,0 1,2 1,2 0,0 1,2 0,11-13,-4 7,3 1,0 1,2 1,2 1,1 2,1 1,34-23,-64 49,1-1,-1 1,1 0,-1 0,1 0,-1 0,1 0,0 0,0 1,0 0,0-1,0 1,1 0,-1 1,0-1,0 0,1 1,-1 0,0 0,0 0,1 0,-1 0,0 1,1-1,-1 1,0 0,0 0,0 0,0 1,0-1,0 1,0-1,0 1,-1 0,1 0,-1 0,2 2,0 7,-2 1,1-1,-2 1,1 0,-1-1,-1 1,0 0,-1 0,0-1,-1 1,0-1,-1 1,-1-1,1 0,-2 2,-4 10,0-1,-1 0,-1-1,-1 0,-1-1,0-1,-2 0,0 0,-1-1,-1-2,-1 1,0-2,-6 3,19-15,0 0,-1 0,1-1,0 0,-1 0,1 0,-1-1,0 0,1 0,-1 0,0-1,0 1,0-2,1 1,-1 0,-2-2,-16-4</inkml:trace>
  <inkml:trace contextRef="#ctx0" brushRef="#br0" timeOffset="5514.553">7451 227,'-14'38,"-6"33,2 13,4-3,3-11,5-6,2-11,3-9,1-7,0-5,1-3,0-2,4-5,2-2,-1-9,-1-7</inkml:trace>
  <inkml:trace contextRef="#ctx0" brushRef="#br0" timeOffset="5838.942">7507 791,'21'2,"1"-1,-1-1,0-1,0 0,0-2,0-1,-1 0,1-2,-1 0,0-1,0-1,-1-1,0-1,11-8,-25 15,0-1,0 0,-1 0,0 0,1-1,-1 0,-1 1,1-1,-1-1,0 1,0 0,0-1,-1 0,0 1,0-1,0 0,-1 0,0 0,0 0,-1 0,1 0,-1-1,0 1,-1 0,0 0,0 0,0 0,-1 0,0 0,0 1,0-2,0 4,0 1,0-1,0 0,0 1,0 0,0 0,-1-1,1 1,-1 1,1-1,-1 0,0 1,0-1,0 1,0 0,0 0,0 0,0 0,0 0,0 1,0 0,-1-1,1 1,0 0,0 1,0-1,-1 0,1 1,-1 0,-90 29,64-15,0 1,1 2,0 1,2 1,0 1,2 2,0 0,2 2,-3 5,19-24,1 1,0 0,1 0,0 0,0 1,0 0,1 0,0 0,1 0,0 1,0 0,0-1,1 1,1 0,0 0,0 0,0 0,1 0,1 0,-1 0,2 0,-1 0,1 0,0 0,1 0,2 5,81 38,-67-44</inkml:trace>
  <inkml:trace contextRef="#ctx0" brushRef="#br0" timeOffset="6536.038">5899 707,'-5'5,"-1"11,0 7,1 5,2 3,0 0,7 1,7-2,6-5,0-2,-2-5</inkml:trace>
  <inkml:trace contextRef="#ctx0" brushRef="#br0" timeOffset="15469.208">0 1469,'202'-62,"-149"47,-23 5,1 2,0 1,0 1,0 2,16 0,174-21,172 24,-163-28,137 29,-169-27,-182 26,27-1,0 2,1 2,-1 1,22 6,-17 0,1-3,-1-2,1-2,0-2,21-4,164-23,48 15,-73-3,207 12,-210 5,88-3,-57-27,394 28,690 0,-1004-27,220 25,-220-26,184 28,-344-25,-145 23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0,'5'5,"6"6,2 2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0 254,'28'0,"-1"-2,0-1,-1-1,1-1,-1-2,0 0,0-2,-1-1,0 0,-1-2,0-1,14-11,-29 17,0 1,0-1,-1-1,0 1,-1-2,0 1,0-1,0 0,-1 0,-1 0,0-1,0 0,-1 0,0-1,1-4,-20 39,-2 52,4 1,4 0,-1 73,-4 42,8-125,-3 0,-3 0,-2-2,-21 55,21-87,0-1,-2-1,-2 0,-1-1,-12 14,24-36,0 0,0 0,-1-1,0-1,-1 1,1-1,-1 0,-1-1,1 0,-1-1,9-3,-1-1,0 1,1-1,-1 1,0-1,0 0,0 0,1 0,-1 0,0 0,0 0,1-1,-1 1,0-1,0 1,1-1,-1 1,1-1,-1 0,0 0,1 0,-1 0,1 0,0 0,-1 0,1-1,0 1,0 0,0-1,0 1,0-1,0 1,0-1,0 1,1-1,-1 0,0 1,1-1,-1-1,-11-70,13 53,0-1,2 1,0 0,2 0,0 0,1 1,1 0,1 0,0 0,2 1,0 1,7-10,162-187,-135 168,-38 39,0 0,1 0,-1 1,1 0,0 0,1 1,-1 0,1 1,0-1,0 1,7-1,6-1</inkml:trace>
  <inkml:trace contextRef="#ctx0" brushRef="#br0" timeOffset="298.123">847 537,'-16'4,"-1"1,1 0,0 1,0 1,0 1,1 0,0 1,1 0,0 1,0 1,1 0,1 1,-7 8,16-18,0 1,1-1,-1 1,1 0,-1-1,1 1,0 0,0 0,1 1,-1-1,0 0,1 0,0 1,0-1,0 1,0-1,1 1,-1 0,1-1,0 1,0-1,0 1,1 0,-1-1,1 1,0-1,0 1,0-1,0 1,0-1,1 0,0 0,0 0,0 0,0 0,0 0,0 0,1 0,-1-1,1 1,0-1,0 0,1 1,3 0,0 1,0-1,1-1,-1 1,1-1,0-1,-1 1,1-1,0 0,0-1,0 0,0 0,-1-1,1 0,0-1,0 1,-1-1,1-1,-1 1,1-1,4-3,140-96,-143 95,0 0,0-1,0-1,-1 1,-1-1,1 0,-1-1,-1 0,0 0,0-1,-1 1,-1-1,1 0,-2 0,1-1,-2 1,0-1,0-2,-2 12,0 0,0 0,0 0,0-1,0 1,-1 0,1 0,-1 0,0 0,0 0,0 0,0 0,0 0,0 0,0 0,-1 0,1 1,0-1,-1 0,0 1,1-1,-1 1,0 0,0 0,0 0,0 0,0 0,0 0,0 0,0 0,0 1,0-1,0 1,0 0,-1-1,1 1,0 0,0 0,0 0,-1 1,1-1,0 1,0-1,0 1,-2 0,-14 5</inkml:trace>
  <inkml:trace contextRef="#ctx0" brushRef="#br0" timeOffset="565.299">1242 791,'-5'0,"-1"-10,0-7,1-7,2-3,1-2,5-1,3 0,5 5,1 2,2 0,5 4,3 0,-2 4</inkml:trace>
  <inkml:trace contextRef="#ctx0" brushRef="#br0" timeOffset="1078.995">1496 452,'-6'6,"0"2,1-1,0 1,0-1,1 1,-1 0,2 1,-1-1,1 1,1 0,0 0,0 0,1 0,-1 7,1-12,1 1,0-1,0 1,0-1,1 1,0-1,0 0,0 1,0-1,0 0,1 1,0-1,0 0,0 0,0-1,1 1,-1 0,1-1,0 1,0-1,1 0,-1 0,0 0,1 0,0-1,0 0,0 0,0 0,0 0,3 1,1-3,0 0,0-1,0 0,0 0,1 0,-1-1,-1-1,1 1,0-1,-1-1,1 1,-1-1,0-1,0 1,0-1,-1 0,0-1,0 1,0-1,-1 0,0-1,0 0,0 1,2-7,11-7,37-28,-53 49,0 0,-1 0,1 1,0-1,-1 1,1-1,-1 1,0 0,0-1,1 1,-1 0,0 0,0 0,-1 0,1 0,0 0,-1 0,1 0,-1 0,0 0,1 1,-1-1,0 0,0 0,-1 0,1 0,0 1,0 7,0-6,0 1,0-1,1 0,-1 1,1-1,0 0,0 0,0 0,1 0,-1 0,1 0,0 0,0 0,1 0,-1-1,1 1,0-1,-1 0,1 0,1 0,-1 0,0 0,1-1,0 1,-1-1,1 0,0 0,0-1,0 1,0-1,0 0,1 0,-1 0,0-1,0 1,1-1,-1 0,0 0,1 0,-1-1,0 0,0 0,5-1,6-9,1-1,-2 0,0-1,0-1,-1 0,-1 0,0-2,-1 1,-1-2,3-6,28-42,-30 48</inkml:trace>
  <inkml:trace contextRef="#ctx0" brushRef="#br0" timeOffset="1727.835">2484 424,'-18'-1,"0"1,1 0,-1 1,0 1,1 1,-1 1,1 0,0 1,0 1,1 0,0 1,0 1,0 1,1 0,-4 4,17-10,0 0,-1 0,2 0,-1 1,0-1,0 0,1 1,0-1,0 1,0 0,0-1,0 1,1 0,0-1,0 1,0 0,0 0,0-1,1 1,-1 0,1-1,0 1,0-1,1 1,-1-1,1 1,0-1,-1 0,1 0,1 0,-1 0,0 0,1 0,0 0,-1-1,1 0,0 1,0-1,1 0,-1 0,0-1,1 1,-1-1,1 1,-1-1,1 0,-1-1,1 1,0-1,0 1,-1-1,4 0,6 0,0 0,1-1,-1 0,1-1,-1-1,0 0,0-1,0 0,-1-1,1 0,-1-1,0 0,-1-1,0-1,0 0,0 0,-1-1,0 0,7-10,-9 11,-3 2,0 1,0 0,0 0,1 0,0 0,0 1,0 0,0 0,1 1,-1-1,1 2,6-3,24 31,-22-8,-11-16,0 0,-1 1,1-1,0 0,0-1,1 1,-1-1,0 0,0 0,1 0,-1 0,1-1,-1 0,0 0,1 0,-1 0,1-1,-1 0,0 0,0 0,1 0,-1-1,0 1,0-1,0 0,0-1,-1 1,1 0,-1-1,3-2,8-6,-2 0,0 0,0-1,-1-1,0 0,-1-1,4-8,-12 21,0-1,-1 1,1-1,-1 1,1-1,-1 0,0 1,1-1,-1 0,0 0,0 0,-1 0,1 0,0 0,-1 0,1 0,-1 0,1 0,-1-1,0 1,0 0,0 0,0 0,0 0,-1 0,1-1,-1 1,1 0,-1 0,0 0,0 0,0 0,0 1,0-1,0 0,-1 0,1 1,0-1,-1 0,1 1,-1 0,0-1,1 1,-1 0,0 0,0 0,0 0,0 0,0 0,-1 0,0 1,0-1,1 1,-1 0,0 0,1 0,-1 0,0 0,0 0,1 1,-1 0,0-1,1 1,-1 0,1 0,-1 0,1 1,0-1,-1 1,1-1,0 1,0 0,0-1,0 1,0 0,1 1,-1-1,0 0,1 0,0 1,-1-1,1 1,0-1,0 1,1-1,-1 1,0 0,1-1,0 1,-1 0,1-1,0 1,0 0,1 0,-1-1,1 1,-1 0,1-1,0 1,0-1,0 1,0-1,0 1,1-1,-1 0,1 1,96 82,-47-48,46 55,-90-87</inkml:trace>
  <inkml:trace contextRef="#ctx0" brushRef="#br0" timeOffset="2178.892">3331 367,'-7'7,"-9"7,0 1,1 1,0 0,2 1,0 1,0 0,2 1,0 0,2 0,-4 11,12-28,1 0,0-1,-1 1,1 0,0 0,0 0,0-1,0 1,0 0,0 0,1-1,-1 1,0 0,1 0,0-1,-1 1,1 0,0-1,0 1,0-1,0 1,0-1,0 1,0-1,1 0,-1 0,0 1,1-1,-1 0,1 0,-1 0,1-1,0 1,-1 0,1 0,0-1,-1 1,1-1,0 0,0 0,-1 1,1-1,0 0,0 0,83-6,-59-3,0-1,-1-2,0 0,-1-1,0-2,-1 0,-1-2,0 0,-2-2,0 0,-1-1,-1-1,-1-1,0 0,-2-1,7-14,-15 25,1 0,-2 0,1-1,-2 0,0 0,0 0,-1 0,-1-1,0 1,-1-1,0-9,-2 17,1-1,-2 1,1 0,-1 0,0 0,0-1,-1 1,1 0,-1 0,-1 1,1-1,-1 0,0 1,0 0,-1-1,0 1,0 1,0-1,0 0,-1 1,1 0,-1 0,0 0,-1 1,1 0,-5-2,3 2,-1 0,1 1,-1 0,0 0,0 1,1 0,-1 1,0-1,0 1,0 1,0 0,0 0,1 0,-1 1,0 0,1 1,0-1,-1 2,1-1,0 1,0 0,1 0,-6 5,0 0,1 0,0 1,0 0,1 0,1 1,-1 0,2 1,0 0,0 0,1 1,1 0,-4 11,9-12,0 1,1-1,0 0,1 0,1 0,0 0,0 0,1 0,1 0,0-1,0 1,1-1,1 0,0-1,0 1,1-1,1-1,-1 1,2-1,-1 0,10 7,1 0,0 0,2-1,-1-1,2-1,0-1,0-1,1-1,1 0,-1-2,1-1,1-1,-1-1,1-1,0-1,0-2,0 0,0-2,3 0,3 0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5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1 777,'25'-19,"0"-1,-2-1,0-2,-2 0,0-1,-2-1,0-1,-2 0,-1-1,-1-1,8-22,4-6,-17 83,-12 559,4-524,-3 0,-3 0,-3-1,-2 0,-11 37,-6-46,25-51,1 0,-1 0,1 0,-1 0,1 0,-1 0,0 0,0-1,1 1,-1 0,0-1,0 1,0 0,0-1,1 1,-1-1,0 1,0-1,0 0,0 1,0-1,0 0,0 0,0 0,-1 0,1 0,0 0,0 0,0 0,0 0,0 0,0 0,0-1,0 1,0 0,0-1,0 1,0-1,0 1,1-1,-1 0,0 1,0-1,0 0,1 1,-1-1,0 0,1 0,-1 0,0 0,1 1,-1-2,-5-12,1-1,0 0,1 0,1 0,0 0,1 0,1-1,0 1,1 0,1-1,0 1,1-1,3-9,6-43,3 0,3 1,3 1,3 0,2 2,3 1,3 1,34-49,-52 88,1 1,1 1,1 0,1 0,1 2,1 0,0 1,1 2,1-1,1 2,0 1,1 1,20-9,-39 20,0 1,0-1,1 1,-1 0,0 0,1 0,-1 1,1-1,-1 1,1 0,-1 1,0-1,1 1,-1-1,1 1,-1 1,0-1,0 1,0-1,0 1,0 0,0 1,0-1,0 1,-1-1,1 1,-1 0,0 1,0-1,0 0,-1 1,1 0,-1-1,0 1,1 0,-2 0,1 0,-1 1,1-1,-1 0,0 2,1 7,0 0,-1 0,0 1,-1-1,-1 0,0 1,-1-1,0 0,-1 0,-1 0,0 0,0-1,-2 1,1-1,-8 10,0 2,-2-1,-1 0,0-2,-2 0,-1 0,0-2,-9 6,0-2,-1-1,0-1,-2-2,-1-1,0-1,-1-2,-24 8,54-22,1 0,-1 1,1-1,-1 0,0 0,1 0,-1-1,0 1,0-1,0 1,1-1,-1 0,0 0,0 0,0-1,0 1,1 0,-1-1,0 0,0 0,1 0,-1 0,1 0,-1-1,1 1,-1-1,1 1,0-1,0 0,0 0,0 0,0 0,0 0,0-1,0-1,0-12</inkml:trace>
  <inkml:trace contextRef="#ctx0" brushRef="#br0" timeOffset="1135.499">1074 552,'-10'20,"1"0,1 0,0 1,2 0,0 0,2 1,0-1,1 1,2 0,0 18,2-37,-1 0,1 1,0-1,0 0,0 0,0 0,0 0,1 0,-1 0,1 0,0 0,0-1,0 1,0-1,1 1,-1-1,0 0,1 0,0 0,-1 0,1-1,0 1,0-1,0 1,0-1,0 0,1 0,-1-1,0 1,0-1,1 1,-1-1,0 0,1 0,-1 0,0-1,0 1,1-1,-1 0,0 0,0 0,0 0,2-1,28-12,-1-1,-1-1,0-1,-1-2,-1-1,-1-2,-1 0,-1-2,-1-1,-1-1,-1-1,-2-1,4-7,-8 17,-22 36,-1 2,-5 94,11-111,0 0,0-1,1 1,-1 0,1-1,0 1,0 0,0-1,0 1,0-1,0 1,1-1,-1 0,1 0,0 0,0 1,-1-1,1-1,1 1,-1 0,0 0,0-1,1 0,-1 1,1-1,-1 0,1 0,-1 0,1 0,0-1,-1 1,1-1,0 0,0 1,-1-1,1 0,0-1,0 1,1-1,11-3,-1 0,0-1,1-1,-2-1,1 0,-1 0,0-2,0 1,-1-2,-1 1,1-2,5-7,19-13,34-31,-2-2,44-57,-112 119,1 1,0 0,-1-1,1 1,0 0,0-1,0 1,0 0,0 0,0 0,1 0,-1 0,0 0,0 0,1 0,-1 0,1 1,-1-1,0 0,1 1,0-1,-1 1,1 0,-1-1,1 1,-1 0,1 0,0 0,-1 0,1 1,-1-1,1 0,-1 0,1 1,-1-1,1 1,-1 0,1-1,-1 1,0 0,1 0,-1 0,0 0,0 0,1 0,-1 0,0 0,0 1,0-1,0 0,-1 1,1-1,4 14,-2-1,0 1,-1 0,0-1,-1 1,0 0,-2 0,0 0,-1 3,1 23,1-8,1-26,1 0,-1 0,0 0,-1 0,0 0,0 0,0 0,-1 0,0 0,0 0,-1 0,0 0,0 0,-1-1,1 1,-1-1,-1 0,1 1,-1-2,0 1,-1 0,0-1,1 0,-1 0,-1 0,1-1,-1 1,0-2,0 1,-3 1,-36 3,45-8,0 0,-1-1,1 1,0-1,0 1,-1 0,1-1,0 1,0-1,0 1,0-1,-1 1,1 0,0-1,0 1,0-1,0 1,0-1,0 1,0-1,0 1,0-1,0 1,1-1,-1 1,0 0,0-1,0 1,0-1,1 1,-1 0,0-1,1 1,-1-1,0 1,0 0,1-1,-1 1,1 0,-1 0,0-1,1 1,-1 0,1 0,-1 0,0-1,1 1,-1 0,1 0,-1 0,1 0,-1 0,1 0,-1 0,1 0,-1 0,1 0,-1 0,0 0,1 0,-1 0,1 1,-1-1,1 0,24-10,0 2,1 0,0 2,0 1,0 1,19 0,-29 5,0 0,0-1,0-1,0 0,0-1,0-1,-1-1,1 0,-1 0,0-2,0 0,-1-1,1 0,-1-1,-1-1,0 0,8-8,97-120,-90 97,-2-2,-1 0,-3-2,-1 0,-2-1,7-32,-25 76,2-7,1-1,0 0,-1 0,1 0,-2-1,0 1,0-1,0 0,-1 1,-1-1,0 0,0 0,-1 0,0-1,-1 9,1 1,0-1,-1 1,0-1,1 1,-1 0,0 0,1 0,-1 0,0 0,0 0,0 1,0-1,0 1,0-1,0 1,0 0,0 0,0 0,0 0,0 0,0 0,0 0,0 1,0-1,0 1,0-1,0 1,0 0,0 0,0 0,1 0,-1 0,0 0,1 0,-1 1,1-1,-1 0,1 1,0 0,-1-1,1 1,0 0,0-1,0 1,0 0,1 0,-1 0,0 0,1 1,-14 20,1 0,1 1,1 1,2 0,0 0,-4 24,9-30,-5 12,2 1,2 0,1 0,1 1,2-1,1 22,1-50,0 1,-1 0,1 0,1 0,-1-1,1 1,0-1,0 1,0-1,1 0,-1 1,1-1,0-1,0 1,0 0,1-1,0 1,-1-1,1 0,0-1,0 1,1 0,-1-1,0 0,1 0,-1-1,1 1,0-1,0 0,-1 0,1 0,0-1,0 0,0 0,0 0,0 0,0-1,-1 0,2 0,25-8,-1-2,0 0,-1-2,-1-2,17-11,44-20,-88 45,-1 1,1-1,-1 1,1-1,-1 1,1-1,-1 1,1 0,0-1,-1 1,1 0,0-1,-1 1,1 0,0 0,-1 0,1 0,0 0,0 0,-1 0,1 0,0 0,0 0,-1 0,1 0,0 0,-1 0,1 1,0-1,-1 0,1 1,0-1,-1 0,1 1,-1-1,1 1,0-1,-1 1,1-1,-1 1,0-1,1 1,-1 0,1-1,-1 1,0 0,1-1,-1 1,0 0,0-1,0 1,0 0,1-1,-1 1,0 0,0 0,0-1,0 1,-1 0,1 0,0 0,-13 52,10-43,-9 23,10-30,0 0,-1 1,2-1,-1 0,0 1,1-1,-1 1,1 0,0-1,0 1,1 0,-1 0,1 0,-1-1,1 1,1 0,-1 0,0 0,1 0,0-1,0 1,0 0,0-1,1 1,-1-1,1 1,0-1,0 0,0 1,1-1,-1 0,1-1,-1 1,1 0,0-1,1 1,15 6,-1-3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140 138,'-14'12,"1"0,0 0,1 1,1 0,0 1,0 1,2 0,0 0,1 1,0 0,1 0,-1 5,6-10,1-1,0 0,0 1,1-1,0 0,1 1,0-1,0 0,1 1,1-1,0 0,0 0,1-1,0 1,1-1,0 0,0 0,1 0,0-1,0 0,1 0,0 0,1-1,0 0,0-1,0 1,1-2,0 1,0-1,0-1,1 1,0-2,-1 1,1-1,0-1,1 0,-1 0,0-1,1 0,-1-1,1 0,3-1,10-6,0-1,0-1,-1-1,0-1,-1 0,0-2,-1-1,0-1,-1 0,-1-2,-1 0,0-1,-1-1,-1 0,1-4,-7 11,-1 0,0-1,-1 0,0 0,-1-1,-1 0,0 0,-1-1,0 0,-1 0,-1 0,1-11,-3 18,0 1,-1 0,0-1,0 1,-1 0,0 0,0-1,-1 1,1 0,-2 0,1 0,-1 0,0 1,0-1,-1 1,0 0,0 0,-1 0,1 0,-1 1,0 0,-1 0,1 0,-1 0,0 1,0 0,-4-1,-1 0,1 1,-1 0,1 1,-1 0,0 1,-1 0,1 0,0 2,0-1,-1 1,1 1,0 0,0 1,0 0,0 0,-9 4,-7 3,0 2,1 1,0 0,1 2,0 1,1 2,-13 8</inkml:trace>
  <inkml:trace contextRef="#ctx0" brushRef="#br0" timeOffset="398.143">140 364,'-1'-2,"0"0,0-1,1 1,0-1,-1 1,1-1,0 1,0-1,0 1,1-1,-1 1,0-1,1 1,0-1,0 1,-1-1,1 1,1 0,-1 0,0 0,1-1,-1 1,1 0,-1 0,1 1,0-1,0 0,0 1,0-1,0 1,0-1,0 1,2 0,80-36,-79 35,0 1,1 0,-1 0,0 0,1 1,-1 0,0 0,1 0,-1 1,1 0,-1 0,0 0,0 0,0 1,0 0,0 0,0 1,0-1,0 1,-1 0,1 0,-1 0,0 1,0 0,0-1,-1 2,0-1,3 4,-3-4,0 1,-1 1,2-1,-1 1,1-1,-1 0,2 0,-1-1,0 1,1-1,0 0,0 0,0 0,0-1,1 0,-1 0,1 0,0-1,0 0,0 0,0 0,4 0,100 0,-85-3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33,'10'-1,"1"1,-1 1,1 0,-1 0,0 1,1 0,-1 1,0 0,0 1,0 0,-1 0,7 5,10 9,-1 2,-1 1,0 1,-2 0,0 2,-2 1,-1 0,10 19,-18-27,-1 1,-1 0,0 0,-1 1,-1 1,-1-1,-1 1,-1 0,0 0,-2 0,0 0,-1 1,-1-1,-2 10,-34-62,26 22,1 1,-2 0,1 0,-2 1,1 0,-1 1,0 0,0 1,-1 0,1 1,-1 1,-1 0,1 1,-14-2,27 5,-1 1,0-1,1 0,-1 1,0-1,0 0,0 1,1-1,-1 0,0 0,0 0,0 0,0 0,1 0,-1 0,0 0,0 0,0 0,0 0,1-1,-1 1,0 0,0-1,1 1,-1 0,0-1,0 1,1-1,-1 1,0-1,1 1,-1-1,1 0,-1 1,1-1,-1 0,1 1,-1-1,1 0,0 0,-1 1,1-1,0 0,0 0,-1 0,1 1,0-1,0 0,0 0,0 0,0 0,0 1,0-1,1 0,-1 0,0 0,0 0,1 1,-1-1,0 0,1 0,-1 1,1-1,-1 0,1 0,168-67,-58 29,87-18,-141 64,-56-7,0 1,0 0,1-1,-1 1,0 0,0 0,-1 0,1 0,0 0,0 0,0 0,-1 0,1 0,0 0,-1 0,1 0,-1 0,1 1,-1-1,0 0,1 0,-1 1,0-1,0 0,0 1,0-1,0 0,0 0,0 1,-1-1,1 0,0 0,-1 1,1-1,-1 0,1 0,-1 0,0 0,1 0,-1 0,0 0,0 0,0 1,-8 9,0-1,-1 0,0 0,0 0,-1-2,-1 1,1-1,-1-1,-9 4,3 0,-20 11,15-9,1 0,0 1,1 1,1 1,0 1,-12 14,21-17</inkml:trace>
  <inkml:trace contextRef="#ctx0" brushRef="#br0" timeOffset="566.499">1158 5,'-19'9,"1"2,1 0,-1 1,2 0,0 2,0 0,1 0,1 2,1 0,0 0,1 1,0 1,2 0,0 0,1 1,1 1,1-1,1 1,0 0,-1 12,7-20,1 0,-1 0,2 0,0 0,0 0,1 0,1-1,0 1,0-1,1 0,1 0,0-1,0 1,1-1,0-1,1 1,0-1,0 0,1-1,1 0,-1-1,1 0,0 0,0-1,1 0,0-1,0 0,0-1,1 0,1-1,-1-2,0 0,0-1,0-1,0 0,0 0,-1-1,1-1,0 0,-1-1,1 0,-1 0,0-1,-1-1,1 0,-1 0,0-1,-1-1,1 1,-2-1,7-8,1 1,-1-1,-1-1,0 0,-1-1,-1 0,-1-1,-1 0,0-1,-2 0,0-1,-1 0,-1 0,-1 0,-1-1,-1 0,-1 1,-1-1,-1-7,-1 22,0-1,0 1,-1-1,0 1,0 0,-1 0,0 0,0 0,-1 0,0 1,0-1,-1 1,1 0,-1 1,-1-1,1 1,-1 0,0 0,0 0,0 1,-1 0,1 0,-1 1,0 0,0 0,0 1,0-1,-1 2,1-1,-1 1,1 0,-1 1,0-1,1 1,-1 1,1 0,-1 0,1 0,-1 1,1 0,0 0,0 1,-2 1,-28 13,2 1</inkml:trace>
  <inkml:trace contextRef="#ctx0" brushRef="#br0" timeOffset="883.839">1016 399,'5'-7,"0"-1,1 1,0 0,0 1,1-1,-1 1,1 0,1 1,-1 0,1 0,0 0,0 1,0 0,1 1,-1 0,1 0,0 1,0 0,0 1,0 0,0 0,0 1,0 0,0 0,0 1,0 0,7 3,1 3,0-1,0 0,1-1,0-1,0 0,0-1,0-2,10 1,137-9,-147 1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31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1,'4'0,"3"0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14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340 144,'0'-1,"1"1,0-1,-1 0,1 1,0-1,0 1,-1-1,1 1,0-1,0 1,0-1,0 1,0 0,-1 0,1-1,0 1,0 0,0 0,0 0,0 0,0 0,0 0,0 0,0 0,0 0,0 1,-1-1,1 0,0 1,0-1,0 0,0 1,0-1,-1 1,1 0,0-1,-1 1,1-1,0 1,-1 0,1 0,0-1,-1 1,1 0,-1 0,0 0,1-1,-1 1,1 1,15 45,-13 210,-21-172,13-78</inkml:trace>
  <inkml:trace contextRef="#ctx0" brushRef="#br0" timeOffset="281.577">1 88,'43'-5,"43"-7,17 0,0 1,-8 3,-10-3,-15 1,-14 2,-8 3,-7 2,-5 1,-9 6,-4 3,-7 4,-10 1,-6 3,-3-2</inkml:trace>
  <inkml:trace contextRef="#ctx0" brushRef="#br0" timeOffset="514.971">57 568,'39'-5,"36"-2,10-4,1 0,-10 1,-8-2,-11 1,-10 3,-9 1,-10-1,-6 0,-1 1,-4 2</inkml:trace>
  <inkml:trace contextRef="#ctx0" brushRef="#br0" timeOffset="958.683">904 568,'197'-237,"-159"212,-37 25,0-1,0 1,0 0,0 0,0 0,0 0,0 1,0-1,0 0,-1 0,1 0,0 1,0-1,0 1,0-1,-1 0,1 1,0-1,0 1,-1 0,1-1,0 1,-1 0,1-1,0 1,-1 0,1 0,-1-1,0 1,1 0,-1 0,1 0,-1 0,0 0,0 0,0-1,1 1,-1 0,0 0,0 0,0 0,-1 0,1 1,1 44,-2-43,0 1,0-1,0 1,1 0,-1-1,1 1,0 0,0-1,0 1,1 0,-1-1,1 1,0-1,0 1,0-1,1 1,-1-1,1 0,0 0,-1 1,2-1,-1 0,0-1,0 1,1 0,0-1,-1 1,1-1,0 0,0 0,1 0,-1 0,0-1,2 2,5-2,-1 0,0 0,1 0,-1-1,1-1,-1 0,1 0,-1 0,0-1,0-1,0 0,0 0,0-1,-1 0,1 0,-1-1,6-4,125-112,-103 86,-25 23,0 0,-1 0,0-1,0 0,-2-1,0 0,0 0,-1-2,4-7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2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1 130,'36'-19,"1"1,1 2,0 2,1 1,1 3,0 0,14 1,-43 7,-6 0,0 1,1-1,0 1,-1 0,1 1,0-1,-1 1,1 0,0 1,-1-1,1 1,0 0,-1 1,1-1,-1 1,1 0,-1 0,0 1,0 0,-4 0,-1-1,0 1,1 0,-1 0,0 1,-1-1,1-1,0 1,-1 0,0 0,1 0,-1 0,0 0,-1 0,1-1,0 1,-1 0,0-1,1 1,-1-1,0 0,0 0,-1 0,-1 2,0 1,-132 141,134-143,0 0,0 1,1-1,0 0,0 0,0 1,0-1,0 1,0-1,1 1,0-1,0 1,0-1,0 1,0 0,1-1,-1 1,1-1,0 0,0 1,1-1,-1 0,1 1,-1-1,1 0,0 0,0-1,0 1,1 0,-1 0,1-1,-1 0,1 1,0-1,0 0,0 0,0-1,0 1,0-1,1 1,-1-1,1 0,-1 0,1 0,70 19,-54-16,0 1,-1 1,0 0,-1 2,1 0,-1 1,1 2,-16-10,-1 1,0-1,1 1,-1 0,0 0,0 0,0 0,0 1,0-1,0 0,-1 1,1-1,-1 1,0-1,0 1,0 0,0 0,0-1,0 1,-1 0,0 0,1 0,-1 0,0 0,0 0,-1 0,1 0,0-1,-1 1,0 0,0 0,0 0,0-1,0 1,0 0,-1-1,1 1,-1-1,0 0,-1 1,-87 82,74-74,-1 0,0-1,-1-1,0-1,0 0,-1-2,0 0,0-1,-1-1,1 0,-13-1,7-2</inkml:trace>
  <inkml:trace contextRef="#ctx0" brushRef="#br0" timeOffset="394.883">988 73,'35'-14,"1"1,0 1,1 2,0 2,0 1,21 0,-55 7,-1-1,1 1,-1 0,1 0,-1 0,0 0,1 0,-1 0,1 1,-1-1,1 1,-1 0,0-1,1 1,-1 0,0 1,0-1,0 0,0 1,0-1,0 1,0-1,0 1,-1 0,1 0,-1 0,1 0,-1 0,0 0,1 0,-1 0,0 1,-1-1,1 0,0 1,-1-1,1 1,-1-1,0 0,0 1,0-1,0 1,0-1,0 2,-7 14,0 0,-1 0,0-1,-2 0,0-1,-1 0,0-1,-1 0,-14 12,12-10,-152 166,115-96,51-84,-1-1,1 1,0-1,-1 1,1 0,0-1,0 1,1-1,-1 1,0-1,1 1,0-1,-1 1,1-1,0 1,0-1,1 0,-1 0,0 1,1-1,-1 0,1 0,0 0,0-1,-1 1,1 0,1-1,-1 1,0-1,0 1,0-1,1 0,-1 0,1 0,-1-1,0 1,2 0,11 2,0-1,1 0,0-1,-1 0,1-1,0-1,-1-1,1 0,-1-1,0-1,0 0,0-1,9-4,99-21,-40 15,-59 9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44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1 518,'50'-37,"-1"-2,-2-3,-2-1,-1-2,-3-2,6-12,116-121,-162 178,0 1,0-1,-1 1,2-1,-1 1,0-1,0 1,0 0,1-1,-1 1,0 0,1 0,-1 0,1 0,0 0,-1 1,1-1,0 0,-1 1,1-1,0 1,0-1,-1 1,1 0,0 0,0 0,0 0,-1 0,1 0,0 1,0-1,-1 0,1 1,0 0,0-1,-1 1,1 0,-1 0,1 0,-1 0,1 0,-1 0,1 0,-1 0,0 1,0-1,0 1,0-1,0 1,0-1,0 1,0-1,0 1,-1 0,1-1,-1 1,1 1,2 26,0 1,-2 0,-2 1,-1-1,0-1,-3 1,-5 18,7-29,-1 0,-1 0,-1-1,-1 0,-1 0,0-1,-1 1,-1-2,0 0,-2 0,-12 14,21-27,0-1,0 1,0-1,0 0,-1 0,1 0,-1 0,1-1,-1 1,0-1,0 0,1 0,-1 0,0-1,0 0,0 1,0-1,0 0,0-1,0 1,0-1,1 0,-1 0,0 0,0 0,1-1,-1 1,1-1,-1 0,1 0,0 0,-1-1,1 1,0-1,1 1,-1-1,0 0,1 0,0-1,0 1,0 0,0-1,0 1,0-1,0-2,0 1,-1 0,1 0,0-1,0 1,0-1,1 0,0 1,0-1,1 0,-1 0,1 0,1 1,-1-1,1 0,0 0,0 1,0-1,1 0,0 1,0 0,1-2,10-12</inkml:trace>
  <inkml:trace contextRef="#ctx0" brushRef="#br0" timeOffset="416.668">791 433,'38'-5,"-1"-1,1-2,-2-2,1-2,5-3,-33 11,0 1,-1-2,1 1,-1-1,0 0,-1-1,1 1,-1-2,0 1,-1-1,1 0,-1 0,-1-1,1 0,-1 0,-1 0,1-1,-1 1,-1-1,0 0,0 0,-1 0,1-5,-2 11,0-1,-1 1,1-1,-1 0,0 0,0 1,0-1,0 0,-1 0,1 1,-1-1,0 0,0 1,0-1,-1 1,1-1,-1 1,0 0,0 0,0 0,0 0,-1 0,1 0,-1 0,0 1,0-1,1 1,-2 0,1 0,0 0,0 0,-1 1,1-1,-1 1,1 0,-1 0,1 0,-1 0,0 1,0-1,-3 1,-6 4,-1 0,1 1,0 0,0 1,0 0,1 1,0 0,0 1,1 1,0 0,1 0,-1 1,2 0,0 1,0 0,1 1,0 0,1 0,0 0,1 1,0 0,1 0,-3 14,5-21,1 0,-1 1,1-1,0 1,1 0,-1-1,1 1,1 0,-1 0,1 0,0 0,1 0,0 0,0-1,0 1,1 0,0-1,0 1,1-1,0 1,0-1,0 0,1 0,0-1,0 1,0-1,1 0,0 0,0 0,0 0,1-1,-1 0,1 0,4 1,13 0,0-2,1-1,-1 0,1-2,-1-1,0-1,1-1,6-1,0-2,0-1,0-2,-1-1,-1-1,0-1,0-1,5-6,-8 7</inkml:trace>
  <inkml:trace contextRef="#ctx0" brushRef="#br0" timeOffset="746.726">1412 405,'19'-6,"0"-1,0 0,0-2,-1 0,-1-1,1 0,-2-2,1 0,-2-1,1 0,-9 6,0-1,0 1,-1-1,0-1,0 1,-1-1,0 0,0 0,-1 0,-1-1,-1 7,-1 1,0-1,0 0,0 0,0 0,-1 0,1 0,-1 0,0-1,0 1,0 0,0 0,-1 0,1 0,-1 0,0 0,0 0,0 0,0 0,0 0,0 1,-1-1,0 0,1 1,-1-1,0 1,0 0,-1-1,1 1,0 0,-1 0,1 1,-1-1,1 0,-6 1,1 0,0 0,-1 1,1 0,0 0,0 1,-1 0,1 0,0 0,0 1,0 0,0 1,0-1,0 2,1-1,-1 0,1 1,0 0,0 1,1 0,-1-1,1 2,0-1,0 1,1 0,-101 109,101-110,0 2,0-1,0 0,1 1,0 0,0 0,1 0,0 0,0 0,1 0,0 1,0-1,0 1,1-1,0 0,1 1,0-1,0 0,1 5,0-7,0 0,1 0,-1-1,1 0,0 1,0-1,1 0,-1 0,1-1,0 1,0-1,0 1,0-1,1-1,-1 1,1-1,0 1,-1-1,1-1,0 1,0-1,4 1,116 5,-16-36,-80 18</inkml:trace>
  <inkml:trace contextRef="#ctx0" brushRef="#br0" timeOffset="1146.601">1863 461,'11'-7,"0"-1,-1 0,0 0,-1-1,0-1,0 1,-1-2,7-10,-5 9,126-174,-136 187,0 0,0 0,0-1,0 1,0 0,1 0,-1-1,0 1,1 0,-1-1,0 1,1 0,-1-1,1 1,-1-1,1 1,-1-1,1 1,-1-1,1 1,0-1,-1 1,1-1,0 0,-1 1,1-1,0 0,0 0,-1 1,1-1,0 0,0 0,-1 0,1 0,0 0,0 0,-1 0,1 0,0 0,0-1,-1 1,1 0,0 0,-1-1,1 1,0 0,-1-1,1 1,0 0,-1-1,1 1,-1-1,1 0,-1 1,1-1,-1 1,1-1,-1 0,1 1,-1-1,0 0,-1 13,-2-2,0 1,1-1,0 1,0-1,1 1,1-1,0 1,0 0,1-1,1 1,-1 0,2-1,-1 0,2 1,-1-1,1 0,1-1,0 1,0-1,1 0,0 0,0-1,1 0,0 0,7 5,-5-7,0-1,0 0,0-1,1 0,-1-1,1 0,0 0,0-1,0 0,1-1,-1 0,0-1,0 0,1 0,-1-1,0-1,0 0,0 0,0-1,0 0,0 0,-1-1,0-1,1 0,-2 0,1 0,-1-1,1-1,-2 1,1-1,-1-1,1 0,0 0,0 1,-1-1,0 0,0-1,0 1,-2-2,1 1,-1 0,0-1,-1 0,0 0,-1-1,0 1,0 0,-1-1,-1 0,1 0,-2 1,0-1,0 0,-2-11,-5 4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24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4 667,'0'11,"-1"2,-1 1,2-1,0 0,0 0,1 1,1-1,0 0,1 0,0 0,1 0,0-1,1 1,1-1,0-1,1 1,0-1,0 0,1 0,3 2,-7-10,0-1,0 1,0-1,0 0,1 0,-1-1,0 1,1-1,-1 0,1 0,0-1,-1 1,1-1,-1 0,1 0,0-1,-1 1,1-1,-1 0,1 0,-1 0,1-1,-1 0,0 0,0 0,0 0,3-3,97-83,-19-25,-84 112,0 0,0 0,0 0,0 0,0 0,0 1,1-1,-1 0,0 1,0-1,1 1,-1-1,0 1,1-1,-1 1,0 0,1 0,-1 0,1 0,-1 0,0 0,1 0,-1 0,1 1,-1-1,0 0,1 1,-1-1,0 1,0-1,1 1,-1 0,0 0,0-1,0 1,0 0,0 0,0 0,0 1,41 52,-26-31,-11-17,0-1,1 0,0 0,0-1,0 0,0 0,1 0,-1-1,1 0,0 0,0 0,0-1,1 0,-1-1,0 0,1 0,-1 0,1-1,-1 0,1 0,-1-1,1 0,-1-1,0 1,1-1,-1-1,0 1,0-1,-1 0,1-1,-1 0,1 0,-1 0,0-1,-1 0,1 0,-1 0,0-1,0 0,-1 0,1 0,0-2,35-73,-33 56</inkml:trace>
  <inkml:trace contextRef="#ctx0" brushRef="#br0" timeOffset="321.556">964 780,'35'-19,"-2"-2,0-2,-2 0,0-2,-2-2,12-14,-8-18,-32 57,-1 1,0-1,1 1,-1-1,0 0,0 1,-1-1,1 1,0-1,0 1,-1-1,1 0,-1 1,1 0,-1-1,0 1,1-1,-1 1,0 0,0-1,0 1,0 0,0 0,0 0,0 0,-1 0,1 0,0 0,-1 0,1 0,0 1,-1-1,1 0,-1 1,1-1,-1 1,0 0,1-1,-2 1,-6-1,-1 0,0 0,1 1,-1 0,0 1,1 0,-1 0,0 1,1 0,0 1,-1 0,1 1,0 0,1 0,-1 0,1 1,0 1,0 0,0 0,-4 5,6-6,0 0,1 0,0 0,1 1,-1 0,1 0,0 0,0 0,1 1,0-1,0 1,0 0,1 0,0 0,0 0,1 0,0 1,0-1,1 0,0 1,0-1,1 0,0 1,0-1,1 0,-1 0,3 4,4 2,0-1,1-1,0 1,1-2,0 1,1-1,0-1,0 0,1 0,0-1,1-1,0 0,0-1,0 0,1-1,0 0,0-2,0 1,0-2,0 0,1 0,-1-1,2-1,148-4,-132 0</inkml:trace>
  <inkml:trace contextRef="#ctx0" brushRef="#br0" timeOffset="1048.662">1896 328,'64'-21,"-1"-2,-1-4,34-20,-76 36,-1-1,0 0,-1-2,0 0,-1-1,-1-1,0 0,-1-1,-1-1,-1 0,0-1,3-9,-43 179,-26 231,46-309,-4 0,-3-1,-3-1,-3 0,-4-2,-25 53,35-96,-1 0,-2-1,0 0,-2-2,0 0,-2-1,-1-1,0-1,-1-1,-9 4,-53 11,83-34,1 1,-1-1,0 1,1-1,-1 0,0 0,1 0,-1 0,1 0,-1-1,0 1,1 0,-1-1,1 1,-1-1,0 1,1-1,0 0,-1 0,1 0,-1 0,1 0,0 0,0 0,-1 0,1 0,0 0,0-1,0 1,1 0,-1-1,0 1,0-1,1 1,-1-1,1 1,-1-1,1 0,0 1,-1-1,1 0,0 1,0-1,0 0,0 1,1-1,-1 1,0-1,1 0,-1 1,1-1,0 0,4-14,2 0,0 1,0 0,2 0,0 0,0 1,2 0,0 1,0 0,1 1,8-6,-6 3,293-289,-125 122,-172 169</inkml:trace>
  <inkml:trace contextRef="#ctx0" brushRef="#br0" timeOffset="1348.577">2629 554,'-13'18,"1"1,0 1,1 0,1 0,1 1,1 0,1 1,1 0,0 0,2 0,1 0,0 1,3-19,0-1,0 0,1 1,-1-1,1 0,-1 1,1-1,0 0,1 0,-1 0,0 1,1-1,0-1,-1 1,1 0,0 0,1-1,-1 1,0-1,1 0,-1 1,1-1,0-1,0 1,0 0,0-1,0 1,0-1,0 0,0 0,0 0,1 0,-1-1,0 1,1-1,-1 0,1 0,-1 0,0 0,1-1,-1 1,1-1,8 0,1-1,-1 0,0 0,0-2,0 1,0-1,-1-1,0 0,0-1,0 0,0 0,-1-1,0-1,-1 0,0 0,0-1,0 0,-1 0,-1-1,1 0,-2-1,1 1,-2-1,1 0,-1-1,-1 1,0-1,-1 0,0 0,-1-1,-1 7,-1 1,0-1,0 0,0 1,-1-1,0 1,0-1,0 1,-1-1,1 1,-1 0,-1 0,1 0,-1 0,0 0,0 0,0 1,-1-1,1 1,-1 0,0 0,-1 1,1-1,0 1,-1 0,0 0,0 0,0 1,0-1,0 1,-1 0,1 1,0-1,-1 1,1 1,-1-1,0 1,1-1,-1 2,-1-1,-3 1,0 0,1 1,-1 0,1 1,-1 0,1 0,0 1,1 0,-1 0,-4 4,-5 3</inkml:trace>
  <inkml:trace contextRef="#ctx0" brushRef="#br0" timeOffset="1634.483">3025 667,'0'29,"5"9,6-1,6-8,5-13,4-9,-3-11,-1-5,2-5,0-5,2-5,1-2,-4-3,-2 0,-3 0,-6 0,-4 5</inkml:trace>
  <inkml:trace contextRef="#ctx0" brushRef="#br0" timeOffset="1999.589">3420 893,'235'-241,"-211"217,-23 25,0-1,0 0,0 0,0 1,0-1,0 1,0-1,0 1,0-1,-1 1,1-1,0 1,0 0,-1-1,1 1,0 0,-1 0,1-1,0 1,-1 0,1 0,-1 0,0 0,1 0,-1 0,0 0,1 0,-1 0,0 0,0 0,0 0,0 0,0 0,0 0,0 0,0 0,-1 0,1 0,0 0,0-1,-1 1,1 0,-1 0,1 0,-1 0,1 0,-1 0,0-1,1 1,-1 0,0 0,1-1,-1 1,-1 8,2-6,0-1,-1 1,1-1,0 1,0 0,1-1,-1 1,1-1,-1 1,1 0,0-1,0 0,0 1,0-1,0 1,0-1,1 0,-1 0,1 0,0 0,0 0,-1 0,1 0,0-1,1 1,-1-1,0 1,0-1,1 0,-1 0,0 0,1 0,-1 0,1-1,-1 1,1-1,0 1,-1-1,1 0,0 0,-1 0,1-1,-1 1,1 0,-1-1,1 0,-1 0,1 1,-1-1,1-1,-1 1,2-2,12-7,-2-1,1-1,-2 0,1-1,-2 0,0-1,0 0,-1-1,3-7,18-21,-16 21,-4 3</inkml:trace>
  <inkml:trace contextRef="#ctx0" brushRef="#br0" timeOffset="2418.586">4181 526,'-10'17,"0"0,1 0,1 1,0 1,1-1,1 1,1 0,1 0,1 1,0-1,1 6,1-22,1 1,0-1,-1 0,1 1,1-1,-1 1,0-1,1 1,0-1,0 0,0 0,0 1,0-1,1 0,-1 0,1 0,0 0,0 0,0-1,0 1,0 0,1-1,-1 0,1 1,-1-1,1 0,0-1,0 1,0 0,0-1,0 0,1 1,-1-1,0 0,1-1,-1 1,0-1,1 1,-1-1,1 0,-1 0,1-1,-1 1,0-1,1 1,17-8,0-1,0 0,-1-1,0-1,-1-1,-1-1,1-1,-2 0,0-1,-1-1,-1-1,0 0,7-12,-5 8,-2-1,0 0,-2-1,0 0,-1-1,-2 0,0-1,-2 0,-1-1,4-23,-8 34,-1 0,-1-1,0 1,-1-1,0 1,-1-1,-1 1,-1 0,0 0,-1 0,0 0,-1 0,-1 1,-1 0,0 0,0 1,-1-1,-1 2,-2-3,8 11,-1 0,1 0,0 1,-1-1,0 1,1 0,-1 0,-1 0,1 1,0 0,-1-1,1 1,-1 1,1-1,-1 1,0 0,0 0,0 0,0 1,1-1,-1 1,0 0,0 1,0-1,0 1,0 0,0 0,1 1,-1-1,0 1,1 0,-1 0,1 1,-2 0,-8 7,-1 0,2 0,-1 2,2 0,-1 0,2 1,-1 0,2 1,0 0,1 1,0 0,1 1,1-1,0 2,1-1,1 1,1-1,0 1,1 1,1-1,0 0,2 1,0-1,0 0,2 1,0-1,1 0,1 0,1 0,0 0,1-1,2 3,6 3,1-1,1 0,1-1,0-1,2 0,0-2,1 0,1-1,0-1,1-1,1-1,0-1,0-1,1-1,1-1,0-1,0-1,0-2,1 0,0-2,0 0,0-2,5-1,48 1,-48-1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30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367 395,'0'811,"0"-822</inkml:trace>
  <inkml:trace contextRef="#ctx0" brushRef="#br0" timeOffset="578.058">0 846,'176'-35,"-2"-8,52-25,-203 60,-1-2,0 0,0-2,-2 0,1-1,-1-1,-1-1,-1-1,0 0,-1-1,-1-1,0-1,-2 0,0-1,-1-1,-1 0,-1-1,0 0,9-35,-33 84,-6 44,3 1,3 1,3 0,4 1,3-1,4 33,-2-102,0 0,1 0,0 0,0 0,0 0,0 0,1 0,-1 0,1 0,0 0,0 0,1-1,-1 1,1 0,0 0,0-1,0 0,0 1,1-1,-1 0,1 0,0 0,0 0,0 0,0-1,0 0,1 1,-1-1,1 0,-1-1,1 1,0-1,0 1,0-1,0 0,0-1,3 1,6-2,0-2,0 1,-1-2,1 0,-1 0,0-1,0-1,0 0,-1 0,1-2,-2 1,2-2,13-7,195-111,-219 126,0 1,0-1,0 1,0-1,0 1,0-1,0 1,0 0,0-1,0 1,0 0,0 0,0 0,0 0,1 0,-1 0,0 0,0 0,0 0,0 0,0 1,0-1,0 0,0 1,0-1,0 1,0-1,0 1,0 0,0-1,0 1,0 0,0 0,-1-1,1 1,0 0,-1 0,1 0,0 0,-1 0,1 0,-1 0,0 0,1 0,-1 0,0 0,1 1,-1-1,0 0,0 0,0 0,0 0,0 0,-1 0,1 1,0-1,0 0,-1 0,1 0,0 0,-1 0,1 0,-4 25,2-23,1 1,-1-1,1 0,0 1,0-1,0 1,1 0,-1-1,1 1,0-1,0 1,0 0,0-1,0 1,1 0,0-1,0 1,0-1,0 1,0-1,1 0,0 1,-1-1,1 0,0 0,1 0,-1 0,0-1,1 1,0-1,-1 1,1-1,0 0,0 0,0 0,1 0,-1-1,3 2,8-5,1 1,-1-2,0 0,1 0,-1-2,-1 0,1 0,-1-1,0-1,0 0,-1-1,5-4,0 2,8-5</inkml:trace>
  <inkml:trace contextRef="#ctx0" brushRef="#br0" timeOffset="1177.568">1807 706,'-21'11,"1"1,0 1,1 1,1 1,0 1,1 0,1 1,0 1,2 0,-6 10,18-26,1-1,-1 1,1-1,0 1,0-1,-1 1,1 0,0-1,1 1,-1 0,0 0,1 0,-1 0,1 0,-1 0,1 0,0 0,0 0,0 0,0 0,0 0,0 0,0 0,1-1,-1 1,1 0,-1 0,1 0,0 0,0 0,0-1,0 1,0 0,0-1,0 1,1-1,-1 1,1-1,-1 0,1 1,-1-1,1 0,0 0,-1 0,1 0,0 0,0-1,0 1,1 0,9-1,-1-1,0 1,1-2,-1 0,0 0,0-1,0 0,0-1,-1 0,0-1,1 0,-2-1,1 0,-1 0,0-1,8-7,6-2,113-72,-134 89,0-1,0 0,0 1,0 0,0-1,0 1,0 0,0 0,0 0,-1 0,1 0,0 0,-1 0,1 1,-1-1,1 1,-1-1,0 1,1-1,-1 1,0 0,0 0,0 0,0-1,-1 1,1 0,-1 0,1 0,-1 0,1 0,-1 0,0 0,0 0,0 0,0 1,0-1,-1 0,1 0,-1 0,1 0,2 14,-2-12,0 0,1 0,0 0,-1 1,1-1,1 0,-1 0,1 0,0 0,0-1,0 1,0 0,0-1,1 0,0 1,0-1,0 0,0 0,0-1,0 1,1 0,-1-1,1 0,0 0,0 0,-1-1,1 1,1-1,-1 0,0 0,0 0,0 0,0-1,1 0,0 0,13-2,0-1,1-1,-1-1,-1 0,1-2,-1 0,0 0,0-2,-1 0,0-1,-1 0,8-8,6-8,-1-1,-1-2,-2 0,0-2,-2-1,-2 0,0-3,2-1,-1-2,-2 0,-1-2,-3 0,0 0,-3-2,-2 0,-1 0,-2-1,-3 0,-1 0,-1-26,-3 67,1 0,-1-1,1 1,-1 0,0-1,0 1,0 0,0-1,0 1,-1 0,1-1,-1 1,0 0,1-1,-1 1,0 0,0 0,-1 0,1 0,0 0,-1 0,1 0,-1 1,1-1,-1 0,0 1,0-1,0 1,0 0,0-1,0 1,0 0,0 0,0 1,-1-1,1 0,0 1,-1-1,1 1,0 0,-1 0,1 0,0 0,-1 0,1 0,-1 0,1 1,0 0,0-1,-1 1,1 0,0 0,0 0,-8 9,1 0,1 0,0 0,0 1,1 1,0-1,1 1,0 0,1 1,1-1,0 1,0 0,2 0,-1 0,1 2,-2 3,-4 17,2 1,0 0,3 0,1 0,2 0,1 0,2 0,1 0,2-1,2 1,1-1,2-1,1 0,1 0,10 15,-11-29,16 60,-29-79,0 0,0 1,0-1,0 0,-1 0,1 0,-1 0,1 0,-1-1,1 1,-1 0,1-1,-1 1,0-1,1 1,-1-1,0 0,1 0,-1 1,0-1,1-1,-1 1,0 0,1 0,-1-1,0 1,1 0,-1-1,1 0,-1 1,0-1,1 0,0 0,-1 0,1 0,-1 0,2 1,-18-8</inkml:trace>
  <inkml:trace contextRef="#ctx0" brushRef="#br0" timeOffset="1435.492">1977 480,'57'-14,"48"-10,21-1,3 0,-1 3,-9 1,-4 4,-3 0,-6 3,-7 4,-10-2,-21 2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1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915,'328'-327,"-298"295,-2-1,-1-2,-2-1,-1-1,0-5,-15 25,-2-1,0 0,-1 0,-1 0,0-1,-2 0,2-19,-5 36,1 0,0-1,-1 1,0-1,0 1,1 0,-2-1,1 1,0-1,0 1,-1-1,1 1,-1 0,0-1,0 1,1 0,-2 0,1 0,0-1,0 1,-1 0,1 1,-1-1,1 0,-1 0,0 1,0-1,0 1,0-1,0 1,0 0,0 0,0 0,-1 0,1 0,0 0,-1 1,1-1,-1 1,1-1,0 1,-1 0,1 0,-1 0,1 0,-1 1,1-1,0 1,-1 0,1-1,0 1,-13 10,1 1,0 0,1 1,1 1,0-1,1 2,0 0,-3 7,10-16,-11 15,1 0,1 1,1 1,1 0,2 0,0 1,1 0,1 1,1 0,2 0,0 0,2 0,0 1,2 6,1-23,0 0,1 0,0 0,1 0,-1 0,2 0,-1-1,1 1,0-1,1 0,0 0,0-1,1 1,0-1,0 0,1-1,0 1,0-2,0 1,1-1,0 0,0 0,0-1,1 0,-1 0,1-1,0 0,0-1,0 0,0-1,6 1,13-1,-1-1,1-1,-1-1,1-2,-1-1,0 0,0-3,-1 0,0-1,0-2,-1-1,-1 0,3-4,-19 12,0-1,0 0,-1-1,1 0,-1 0,-1-1,1 0,-1 0,0 0,-1-1,0 0,0 0,0 0,-1-1,-1 1,1-1,-1 0,-1 0,0 0,0 0,0-1,-1 1,-1-10,-1 16,1 0,-1 0,-1 0,1 0,0 0,-1 0,0 0,1 0,-1 0,0 1,-1-1,1 1,0 0,-1-1,1 1,-1 0,0 0,1 1,-1-1,0 1,0-1,0 1,0 0,-1 0,1 0,0 0,0 1,-1-1,1 1,0 0,-1 0,1 0,0 1,0-1,-1 1,1 0,0-1,0 1,0 1,0-1,0 0,0 1,0 0,0-1,0 1,1 0,-1 1,1-1,0 0,-1 1,-1 2,-2 1,0 1,0 0,1 0,0 0,0 0,0 1,1 0,0 0,1 1,0-1,0 0,1 1,0 0,0 0,1 0,0-1,1 1,0 9,0-13,0 0,1 0,0 0,-1 0,2 0,-1 0,1 0,-1 0,1 0,1-1,-1 1,1-1,0 0,0 1,0-1,0-1,1 1,-1 0,1-1,0 0,0 1,0-2,1 1,-1 0,1-1,-1 0,1 0,0 0,0-1,0 0,0 0,0 0,3 0,8-1,1-1,-1-1,1-1,-1 0,0-1,0 0,0-2,0 0,13-7,-2 2,226-95,-168 69,-84 36,-1 1,1-1,0 0,-1 1,1-1,-1 1,1-1,-1 0,0 1,1-1,-1 0,1 0,-1 1,0-1,0 0,1 0,-1 1,0-1,0 0,0 0,0 0,0 0,0 1,0-1,0 0,0 0,-1 0,1 1,0-1,0 0,-1 0,1 1,-1-1,1 0,0 1,-1-1,1 0,-1 1,0-1,1 1,-1-1,1 1,-1-1,0 1,1-1,-1 1,0 0,0-1,1 1,-1 0,0-1,0 1,1 0,-1 0,0 0,-45-17,38 17,1 0,-1 1,0 0,1 0,0 0,-1 1,1 0,0 1,0-1,0 1,0 1,0-1,1 1,0 0,0 1,0-1,0 1,1 1,-1-1,1 1,0 0,2-3,1 1,-1-1,0 1,1 0,0 0,0 0,0 0,0 1,1-1,0 0,0 1,0-1,0 1,1-1,-1 1,1 0,0-1,1 1,-1-1,1 1,0-1,0 1,0-1,1 0,-1 1,1-1,0 0,0 0,1 0,-1 0,1-1,0 1,0-1,1 2,4 0,1 1,-1-2,1 1,0-1,0-1,0 1,0-1,1-1,-1 0,1 0,0-1,-1 0,1-1,0 0,0-1,-1 0,1 0,0-1,-1 0,0-1,1 0,-1 0,0-1,0 0,-1-1,1 0,0-1,34-21,-1-3,-1-1,-2-2,-2-1,0-3,-3 0,-1-3,23-36,-42 53,-2-1,-1 0,-1 0,-1-1,-1 0,-1-1,-1 0,-1 0,-2 0,0 0,-2-1,-1 1,-1-1,-2-5,3 31,1 0,-1 0,0 0,0-1,0 1,1 0,-1 0,0 0,0 0,-1-1,1 1,0 0,0 0,-1 0,1 0,0 0,-1 0,1-1,-1 1,1 0,-1 0,0 1,1-1,-1 0,0 0,0 0,0 0,0 0,0 1,0-1,1 0,-2 1,1-1,0 1,0-1,0 1,0 0,0-1,0 1,0 0,-1 0,1 0,0 0,0 0,0 0,0 0,-1 0,1 0,0 1,0-1,0 0,0 1,0-1,0 1,0-1,0 1,0-1,0 1,0 0,0 0,0-1,0 1,0 0,1 0,-1 0,0 0,1 0,-1 0,0 1,-10 15,1 2,0-1,1 1,1 1,1 0,1 0,1 0,-2 12,4-18,-5 27,1-1,3 1,1 0,2 0,2 0,3 15,25 141,-7-51,-23-147,1 1,0-1,-1 1,1-1,-1 1,1-1,-1 1,1 0,-1-1,1 1,-1 0,1-1,-1 1,1 0,-1 0,1-1,-1 1,0 0,1 0,-1 0,1 0,-1 0,0 0,1 0,-1 0,0 0,1 0,-1 0,1 0,-1 1,0-1,1 0,-1 0,1 0,-1 1,1-1,-1 0,1 1,-1-1,1 1,-1-1,1 1,-1-1,1 0,0 1,-1 0,1-1,0 1,-1-1,1 1,-10-19</inkml:trace>
  <inkml:trace contextRef="#ctx0" brushRef="#br0" timeOffset="249.816">2540 407,'15'5,"19"1,13 0,3-1,3-2,-2 0,-6-7,0-2,-4 0,-3 1,-4 1,-3 2,-1-4,-2-1,0 0,-6 3</inkml:trace>
  <inkml:trace contextRef="#ctx0" brushRef="#br0" timeOffset="1070.539">3133 464,'5'8,"-1"-1,1 1,1-1,-1 0,1 0,0 0,1-1,0 0,0 0,0-1,0 0,1 0,0-1,0 0,0 0,1-1,-1 0,1 0,-1-1,1 0,0-1,0 1,0-2,0 0,0 0,0 0,0-1,0 0,0-1,0 0,0-1,-1 0,1 0,1-1,9-9,0-1,-1 0,-1-2,-1 0,0 0,-1-1,7-12,-1 5,-30 61,-22 82,31-115,-1 0,1 0,0 0,0 0,1 0,-1 0,1 0,0 0,0-1,0 1,0 0,1 0,-1-1,1 1,0-1,0 1,0-1,1 0,-1 0,1 0,0 0,0 0,0-1,0 1,0-1,1 0,-1 0,1 0,0 0,11 2,1-1,-1-1,1 0,-1-1,1-1,0-1,-1 0,1 0,-1-2,0 0,1-1,-1 0,-1-1,1-1,-1 0,0-1,0-1,-1 0,0-1,2-2,101-107,-106 110,-1-1,-1 0,1-1,-1 0,-1 0,0-1,0 0,-1 0,-1 0,0-1,0 0,-1 0,-1 0,0 0,-1-1,0 1,0-2,-2 12,0 0,0 0,-1 0,1-1,0 1,-1 0,1 0,-1 0,0 0,1 0,-1 0,0 0,0 0,-1 0,1 1,0-1,0 0,-1 1,1-1,-1 1,0-1,1 1,-1 0,0-1,0 1,0 0,0 0,0 1,0-1,0 0,0 1,0-1,0 1,0 0,-1-1,1 1,0 0,0 0,0 0,0 1,0-1,-1 1,1-1,0 1,0 0,0-1,0 1,-1 1,-4 1,1-1,-1 2,1-1,0 1,0 0,0 0,1 1,-1-1,1 1,0 0,0 1,1-1,-1 1,1 0,1 0,-1 1,1-1,0 1,0-1,1 1,0 0,0 0,1 0,0 0,0 0,1 1,-1-1,2 0,-1 1,4-4,-1 1,1-1,0 0,1-1,-1 1,1-1,0 1,-1-1,1-1,1 1,-1-1,0 0,1 0,-1 0,1-1,-1 0,1 0,0 0,-1-1,1 0,0 0,0 0,-1-1,1 0,0 0,4-1,7 1,8-1,-21 1,0-1,1 1,-1 1,1-1,-1 1,1-1,-1 1,1 0,0 1,-1-1,1 1,-1 0,0 0,1 1,-1-1,0 1,0 0,1 0,-1 0,-1 1,1-1,0 1,-1 0,1 0,-1 0,2 3,12 43,-16-43,0 0,0 0,0-1,1 1,0-1,1 0,-1 1,1-1,0 0,0 0,0 0,1-1,0 1,0-1,0 0,0 0,1 0,-1-1,1 0,0 0,3 2,1-2,-1-1,1 0,-1 0,1 0,0-1,0-1,-1 0,1 0,0 0,0-1,0-1,-1 1,1-1,-1-1,1 0,-1 0,0 0,0-1,139-86,-140 84,10-5,-1-1,-1 0,0-1,0-1,-2 0,0-1,0-1,-1 0,-1-1,4-8,-13 22,1 0,-1 1,0-1,0 0,0-1,0 1,0 0,-1 0,1-1,-1 1,0-1,0 1,0-1,-1 1,1-1,-1 0,0 1,0-1,0 0,0 1,-1-1,1 0,-1 1,0-1,0 1,-1-1,1 1,-1 0,1-1,-1 1,0 0,0 0,-1 0,1 1,-1-1,1 0,-1 1,0 0,0-1,0 1,0 0,-2-1,-4 3,0 1,0 0,0 0,1 1,-1 0,1 1,-1 0,1 0,0 0,0 1,0 1,0-1,1 1,0 0,0 1,-2 1,-6 6,-1 0,2 1,0 1,0 0,2 1,0 0,0 1,-4 10,11-18,0 0,1 0,0 0,1 0,0 1,0 0,1-1,0 1,1 0,0 0,0 0,1 0,1 0,-1 0,2 0,-1 0,1-1,2 3,-1-5,1 1,0-2,0 1,1 0,0-1,0 0,0 0,1 0,0-1,0 0,0 0,1 0,0-1,0 0,0 0,0-1,1 0,3 1,143 33,-36-40,-85-2</inkml:trace>
  <inkml:trace contextRef="#ctx0" brushRef="#br0" timeOffset="15522.678">1 2297,'49'-16,"0"-2,-1-2,-1-3,-2-1,0-3,-1-1,-2-2,-1-2,21-23,-55 48,-1 0,1-1,-2 1,1-1,-1 0,-1-1,1 1,-1-1,-1 0,0 0,0 0,-1 0,0-1,0 1,-1-1,0-3,-1 11,0 0,0 1,0-1,0 1,0-1,-1 1,1-1,0 0,-1 1,1-1,-1 1,1-1,-1 1,0 0,0-1,1 1,-1 0,0-1,0 1,0 0,-1 0,1 0,0 0,0 0,-1 0,1 0,0 1,-1-1,1 0,-1 1,1-1,-1 1,1-1,-1 1,1 0,-1 0,1-1,-1 1,1 0,-1 0,0 1,1-1,-1 0,1 1,-1-1,1 0,-1 1,1 0,-1-1,1 1,-74 41,68-35,0 0,0 1,1 0,0 0,0 0,1 1,0 0,0 0,1 0,0 0,1 1,0 0,0 0,1-1,1 1,0 1,0-1,1 0,0 0,0 0,1 0,1 0,0 0,0 0,1 0,0-1,1 1,0-1,0 0,1 0,4 5,-2-7,1-1,0 0,0-1,1 0,0 0,0-1,0 0,0-1,1 0,-1 0,1-1,0 0,0-1,-1 0,1 0,0-1,0-1,7 0,11-4,-1 0,1-2,-1-1,0-1,-1-1,0-1,0-2,-2 0,1-2,-2-1,0 0,-1-2,-1-1,8-8,-5 4,-15 16,1-1,-1 0,-1 0,0-1,0 0,0 0,-1-1,-1 0,1 0,-2-1,1 0,-2 0,1 0,-2-1,1 1,0-10,-4 19,0-1,0 1,0 0,-1 0,1-1,-1 1,0 0,0 0,1 0,-1 0,-1 0,1 0,0 0,0 0,-1 0,1 0,-1 1,1-1,-1 0,0 1,0 0,0-1,0 1,0 0,0 0,0 0,0 0,0 0,0 1,0-1,-1 1,1-1,0 1,-1 0,1 0,0 0,0 0,-1 0,1 0,0 1,0-1,-1 1,1 0,0-1,0 1,0 0,0 0,0 1,0-1,0 0,0 1,0-1,1 1,-1-1,1 1,-1 1,-5 1,0 1,0-1,1 2,0-1,0 1,0 0,1 0,0 0,0 1,0 0,1 0,0 0,1 1,-1-1,1 1,1 0,0 0,0 0,0 0,1 0,0 0,1 0,0 0,0 1,0-1,1 0,1 0,-1 0,1 0,1 0,-1 0,1-1,1 1,-1-1,3 4,1-5,0 0,0 0,0-1,1 0,0 0,0 0,0-1,1-1,-1 1,1-1,0-1,0 1,0-2,0 1,0-1,0-1,0 1,1-1,-1-1,6-1,4 0,0-1,0-1,0-1,-1-1,0 0,0-2,0 0,-1 0,8-7,-2-1,-1-1,0-1,-1-1,-1-1,-1-1,-1 0,-1-2,0 0,-2-1,-1 0,-1-1,-1 0,6-20,-2-30,-16 73,1-1,-1 1,0 0,0 0,0-1,0 1,0 0,0-1,-1 1,1 0,-1-1,1 1,-1 0,0 0,0 0,0 0,0 0,-1 0,1 0,-1 0,1 0,-1 0,1 1,-1-1,0 1,0-1,0 1,0 0,0-1,0 1,-4 2,1-1,0 1,-1 0,1 1,-1-1,1 1,0 0,0 0,0 1,0-1,0 1,1 0,-1 1,1-1,0 1,0 0,0 0,0 0,1 0,0 1,0-1,-2 3,-6 11,0-1,1 2,1-1,1 1,0 0,2 1,0 0,1 0,1 0,-1 19,3-29,0 0,1 0,0 0,1 0,0 0,0 1,1-1,1 0,-1 0,2 0,-1-1,1 1,1 0,0-1,0 0,1 0,0 0,1-1,-1 1,2-1,-1-1,1 1,0-1,1 0,7 5,2-6</inkml:trace>
  <inkml:trace contextRef="#ctx0" brushRef="#br0" timeOffset="15989.938">1722 2016,'-108'92,"127"-122,138-136,-156 165,1-1,-1 1,1 0,-1 0,1 0,0 0,-1 0,1 0,0 0,0 1,0-1,-1 1,1-1,0 1,0 0,0-1,0 1,0 0,0 0,0 1,0-1,0 0,-1 1,1-1,0 1,0-1,0 1,-1 0,1 0,0 0,-1 0,1 0,0 0,-1 0,0 1,1-1,-1 0,0 1,1-1,-1 1,0-1,0 1,0 0,-1 0,1-1,0 1,-1 0,1 0,-1 0,1 0,-1 0,0-1,0 1,0 0,0 0,0 0,0 0,-1 0,0 1,1 3,0 0,0 0,0 0,1 0,-1 0,2-1,-1 1,0 0,1 0,0-1,1 1,-1-1,1 0,0 0,0 0,1 0,-1 0,1-1,0 0,0 1,1-1,-1-1,1 1,0-1,0 0,0 0,0 0,1-1,-1 1,1-1,-1-1,6 2,-2-5,0 0,-1 0,1-1,-1 0,0-1,0 0,0 0,0-1,-1 1,1-2,-1 1,-1-1,1 0,-1-1,0 1,0-1,-1 0,0-1,0 0,-1 1,0-1,0 0,2-9,1 4,6-10,-3 2</inkml:trace>
  <inkml:trace contextRef="#ctx0" brushRef="#br0" timeOffset="16236.382">2513 1733,'38'-5,"22"-1,7 0,-5 1,-7 2,-8 1,-13-4,-6-1,-4 0,-6 3</inkml:trace>
  <inkml:trace contextRef="#ctx0" brushRef="#br0" timeOffset="16436.664">2513 1959,'33'0,"26"0,8 0,-4-5,-6-1,-14 0</inkml:trace>
  <inkml:trace contextRef="#ctx0" brushRef="#br0" timeOffset="19344.453">3528 1395,'227'-68,"-220"66,-1 0,-1 0,0 1,0 0,0 0,1 0,-1 0,0 1,1 0,-1 0,1 0,-1 1,0 0,1 0,-1 0,0 1,1 0,-5 0,1 0,-1 0,-1 0,1 0,0 1,0-1,-1 0,1 0,-1 1,0-1,0 0,0 1,0-1,0 0,0 0,0 1,-1-1,1 0,-1 0,0 1,0-1,0 0,0 0,0 0,0 0,0 0,-1 0,1-1,-1 1,1 0,-2 0,2 0,-132 180,132-178,0 1,1 0,-1-1,1 1,0 0,0 0,1-1,-1 1,1 0,0 0,0-1,1 1,-1-1,1 1,0-1,0 0,1 0,-1 0,1 0,0 0,0 0,0-1,0 1,1-1,-1 0,1 0,0 0,0-1,0 1,0-1,1 0,-1 0,0-1,1 1,0-1,-1 0,1 0,0 0,-1-1,1 0,0 0,0 0,-1 0,1-1,1 0,97-12,-84 6</inkml:trace>
  <inkml:trace contextRef="#ctx0" brushRef="#br0" timeOffset="19638.808">4178 1225,'0'29,"0"19,0 6,0-1,0-5,0-6,0-5,0-4,4-8,3-3,-1-1,3-4,1-9,-1-6</inkml:trace>
  <inkml:trace contextRef="#ctx0" brushRef="#br0" timeOffset="19954.192">4375 1310,'-31'22,"15"-13,1 2,1 0,-1 0,2 1,0 1,0 1,1-1,0 3,11-15,0 0,0 1,0-1,0 1,0-1,0 1,0-1,0 1,1-1,-1 1,1 0,-1-1,1 1,-1 0,1 0,0-1,0 1,0 0,0 0,0-1,0 1,1 0,-1 0,1-1,-1 1,1 0,-1-1,1 1,0 0,0-1,0 1,0-1,0 0,0 1,0-1,1 0,-1 0,0 1,1-1,-1 0,1 0,-1 0,1-1,-1 1,1 0,0-1,-1 1,1-1,0 1,-1-1,1 0,0 0,1 1,86 1,-81-4,1 1,0 0,0 1,0 0,-1 1,1-1,0 2,-1-1,1 1,-1 0,1 1,-1 0,0 1,0-1,0 2,-1-1,2 2,9 9,-2-1</inkml:trace>
  <inkml:trace contextRef="#ctx0" brushRef="#br0" timeOffset="20303.221">3585 1931,'43'-4,"29"-8,7 0,-1 1,-4 2,-4 4,-5-3,-9 0,-4 1,-2 2,-3 2,-7 1,1 2,-2-1,-3 2,-3-1,-2 0,-7 1</inkml:trace>
  <inkml:trace contextRef="#ctx0" brushRef="#br0" timeOffset="21122.23">3585 2185,'206'-120,"-205"119,1 0,-1-1,0 1,1 0,-1 0,1 0,-1 0,1 0,0 0,-1 0,1 0,0 1,-1-1,1 1,0-1,0 1,0 0,-1 0,1 0,0 0,0 0,0 0,0 0,-1 1,1-1,0 0,0 1,0 0,-1-1,1 1,0 0,-1 0,1 0,-1 0,1 0,-1 0,0 1,1-1,-1 0,0 1,0-1,0 1,0-1,0 1,0-1,0 1,-1 0,1 0,0-1,-1 1,0 0,1 0,-1 0,0 1,-2 4,0 0,-1 0,0-1,0 1,-1 0,1-1,-2 0,1 0,-1 0,1-1,-2 0,1 1,0-2,-1 1,0-1,-3 2,-42 42,50-47,0 0,0 0,0 0,0 0,0 0,1 0,-1 0,0 0,0 1,1-1,-1 0,1 0,-1 1,1-1,0 0,-1 1,1-1,0 1,0-1,0 0,0 1,0-1,0 1,0-1,1 0,-1 1,0-1,1 0,-1 1,1-1,-1 0,1 0,0 0,0 1,-1-1,1 0,0 0,0 0,0 0,0 0,0 0,0-1,0 1,1 0,-1 0,0-1,0 1,1-1,-1 1,0-1,1 1,53 16,-49-16,1-1,-1 1,1 0,-1 0,0 1,1 0,-1 0,0 1,0-1,-1 1,1 0,0 1,-1 0,0 0,0 0,0 0,0 1,-1-1,0 1,0 1,0-1,0 0,-1 1,0 0,0 0,-1 0,0 0,0 0,0 0,1 7,-5-7,0 0,0 0,0-1,-1 1,0 0,0-1,0 0,0 0,-1 0,0 0,0 0,-1-1,1 0,-1 0,0 0,0 0,0-1,-1 0,1 0,-1 0,1-1,-1 0,0 0,0 0,-4 0,-10 7,16-7,1 0,-1 0,0 0,0 0,0-1,-1 0,1 0,0 0,0 0,-1-1,1 1,0-1,-1 0,1 0,0-1,-1 1,1-1,0 0,-1 0,-2-2,-9-7</inkml:trace>
  <inkml:trace contextRef="#ctx0" brushRef="#br0" timeOffset="21826.946">4092 2580,'1'-34,"1"1,1-1,2 1,1 0,2 0,1 0,2 1,6-12,-6 24,1 1,1 0,0 1,1 0,1 1,9-6,-13 10,39-28,-49 41,1-1,-1 0,0 0,0 1,1-1,-1 0,1 1,-1 0,0-1,1 1,-1 0,1-1,-1 1,1 0,-1 0,0 0,1 1,-1-1,1 0,-1 0,1 1,-1-1,0 1,1-1,-1 1,0 0,1-1,-1 1,0 0,0 0,0 0,0 0,0 0,0 0,0 0,0 0,0 1,0-1,-1 0,1 0,0 1,-1 0,15 161,-15-161,0 0,1 0,0-1,-1 1,1 0,0-1,0 1,0-1,0 1,0-1,0 1,1-1,-1 0,0 1,1-1,-1 0,1 0,-1 0,1 0,-1 0,1-1,0 1,-1 0,1-1,0 1,0-1,-1 0,1 1,0-1,0 0,0 0,0 0,-1-1,1 1,0 0,0-1,0 1,-1-1,1 1,0-1,-1 0,1 0,0 0,68-46,53-54,-122 100,1 1,-1-1,0 1,0 0,0-1,1 1,-1 0,0 0,1-1,-1 1,0 0,0 0,1 0,-1 1,0-1,1 0,-1 0,0 1,0-1,0 1,1-1,-1 1,0 0,0-1,0 1,0 0,0 0,0-1,0 1,0 0,0 0,-1 0,1 0,0 0,0 1,-1-1,1 0,-1 0,1 0,-1 1,0-1,1 0,-1 0,0 2,6 62,-6-60,-2 37,0-32,1-1,0 1,1-1,0 1,0-1,1 1,1-1,-1 0,1 1,1-1,0 0,0 0,1 0,1 1,6 3</inkml:trace>
  <inkml:trace contextRef="#ctx0" brushRef="#br0" timeOffset="23156.257">2823 1169,'12'-5,"-1"-2,0 2,1-1,0 1,1 1,-1 0,1 1,-1 0,1 1,0 0,0 1,0 1,0 0,0 1,0 0,5 2,-12 1,-1 0,0 1,0 0,-1 0,1 0,-1 1,0-1,-1 1,1 0,-1 0,0 0,-1 0,1 1,-1-1,-1 1,1 0,-1-1,0 1,-1 0,1 0,-1 0,-1 2,1-9,15 241,1 23,-14 176,-5-202,-14-47,16-185,-1-1,0 1,1 0,0 0,0 1,1-1,-1 0,1 0,1 0,-1 0,1 0,0 0,0 0,1 0,0 0,0 0,2 4,7-38,-35-171,21-233,14 274,6 0,11-20,-24 157,1-17,2 0,1 1,1 0,3 1,1 0,1 1,2 0,20-31,-29 57,1 0,0 0,0 0,1 1,0 0,1 1,0 0,0 0,0 1,1 1,0 0,0 0,0 1,1 0,-1 1,1 1,0-1,0 2,0 0,0 0,0 1,5 1,125-8,216-49,-96 26,-235 27,148-19,1 9,12 6,-53 14,-131-3,0-1,-1 1,1-1,-1 1,0 0,-1 0,1 1,-1-1,1 1,-1-1,-1 1,1-1,-1 1,1 0,-1 0,-1 0,1 0,-1 0,0 0,0 0,0 0,-1 0,1 0,-1 0,-1 1,1 7,-30 135,11-84,15-45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8 100,'-3'18,"1"1,1 0,0-1,1 1,1 0,1 0,0-1,2 1,0-1,1 0,1 0,0 0,8 13,-12-27,0 1,1-1,0 0,-1 0,1-1,1 1,-1 0,0-1,1 0,0 0,0 0,0 0,0-1,0 1,0-1,1 0,-1-1,1 1,-1-1,1 1,0-2,0 1,-1 0,1-1,0 0,0 0,0 0,-1-1,1 1,0-1,0 0,-1-1,1 1,-1-1,1 0,-1 0,0 0,3-2,16-15,-1-1,0-1,-2-1,0-1,13-20,1-1,-33 43,-1 0,1 0,-1 0,1-1,-1 1,1 0,0 0,0 0,-1 0,1 0,0 0,0 1,0-1,0 0,0 0,0 1,0-1,0 0,0 1,0-1,1 1,-1-1,0 1,0 0,0 0,1-1,-1 1,0 0,0 0,1 0,-1 0,0 0,0 1,1-1,-1 0,0 0,0 1,0-1,1 1,-1-1,0 1,0 0,0-1,0 1,0 0,0 0,0 0,0 0,-1-1,1 1,0 1,82 126,-81-124,1-1,-1 1,0-1,1 1,0-1,-1 0,1 0,0 0,1 0,-1-1,1 1,-1-1,1 0,0 0,-1 0,1 0,0-1,0 0,0 0,1 0,-1 0,0 0,0-1,0 0,1 0,-1 0,0 0,0-1,1 0,-1 0,0 0,0 0,2-1,5-7,0-1,-1 0,0 0,-1-1,0-1,0 1,-1-1,-1-1,1-2,36-51,78-54,-120 119,-1 0,0-1,1 1,-1 0,0 0,1 0,-1 1,1-1,-1 0,1 0,0 1,-1-1,1 1,0-1,-1 1,1 0,0 0,0 0,-1 0,1 0,0 0,0 0,-1 1,1-1,0 0,-1 1,1 0,-1-1,1 1,0 0,-1 0,1 0,-1 0,0 0,1 0,-1 0,0 0,0 0,0 1,0-1,0 1,0-1,0 1,0-1,0 1,-1-1,1 1,0 0,-1-1,0 1,1 0,-1-1,0 1,0 0,0 0,0 0,1 4,10 150,-11-148,0-1,-1 1,0-1,0 0,-1 1,0-1,0 0,-1 0,0 0,0 0,-1 0,0-1,0 1,0-1,-1 0,0-1,0 1,0-1,-3 2,-45 13,148-20,-67-1,-10 2,-1 0,0-2,1 0,-1-1,0-1,0 0,0-2,-1 0,1 0,-1-2,3-2,-1-1,-2-1,1-1,-2 0,1-1,-2-1,0 0,0-1,-2 0,0-2,0 1,-2-1,7-14,12-44,-29 75,0 0,-1 1,1-1,0 0,0 0,0 0,0 0,-1 0,1 1,0-1,0 0,0 0,-1 0,1 0,0 0,0 0,0 0,-1 0,1 0,0 0,0 0,-1 0,1 0,0 0,0 0,0 0,-1 0,1 0,0 0,0 0,-1 0,1-1,0 1,0 0,0 0,0 0,-1 0,1 0,0-1,0 1,0 0,-7 25,5-12,0 1,1-1,1 1,0-1,1 0,0 1,1-1,1 0,0 1,0-1,2-1,-1 1,2-1,0 0,0 0,5 5,-9-14,0 0,0-1,0 1,0-1,1 0,0 0,-1 0,1 0,0 0,0-1,0 1,0-1,0 0,0 0,0 0,0 0,0 0,1-1,-1 0,0 1,1-1,-1 0,0-1,0 1,1 0,-1-1,0 0,0 0,0 0,0 0,0 0,0-1,3-1,87-73,-79 62,60-69,-57 62,1 0,1 0,1 2,1 1,17-13,-37 30,1 0,-1 1,0-1,0 0,1 1,-1-1,0 0,1 1,-1-1,0 1,1 0,-1 0,1-1,-1 1,1 0,-1 0,1 0,-1 1,1-1,-1 0,0 0,1 1,-1-1,1 1,-1-1,0 1,0 0,1-1,-1 1,0 0,0 0,0 0,0 0,0 0,0 0,0 0,0 0,0 1,0-1,0 0,-1 0,1 1,-1-1,1 1,16 64,-17-57,0-7,-1 1,1-1,-1 0,1 1,0-1,0 1,0-1,0 1,1-1,-1 1,0-1,1 1,0-1,0 1,0-1,0 0,0 0,0 1,0-1,1 0,-1 0,1 0,-1 0,1-1,0 1,0 0,0-1,0 1,0-1,0 0,0 1,1-1,-1 0,0 0,1-1,-1 1,2 0,10-6,1-1,-1 0,0-1,-1-1,1 0,-2-1,1 0,-1-1,3-3,17-12,-25 19,1-1,0 0,0 1,0 0,1 0,0 1,0 0,1 0,-1 1,1 1,0 0,0 0,0 0,0 2,2-1,-10 3,0 1,1-1,-1 0,0 1,0 0,0-1,-1 1,1 0,0 0,-1 0,1 0,-1 1,1-1,-1 0,0 1,0-1,0 1,0-1,-1 1,1-1,-1 1,1-1,-1 1,0-1,0 1,0 0,-1-1,1 1,0-1,-1 1,0-1,1 1,-1-1,0 1,0-1,-1 0,1 1,-1 0,-3 35,7-21</inkml:trace>
  <inkml:trace contextRef="#ctx0" brushRef="#br0" timeOffset="567.56">2746 15,'-233'220,"190"-158,42-61,0 1,0-1,0 0,0 0,1 1,-1-1,0 0,1 1,-1-1,1 0,0 1,-1-1,1 1,0-1,0 1,0-1,0 1,0-1,0 0,0 1,1-1,-1 1,0-1,1 1,-1-1,1 0,0 1,-1-1,1 0,0 0,0 0,0 1,0-1,0 0,0 0,0 0,0 0,0-1,1 1,-1 0,0 0,0-1,1 1,-1-1,0 1,1-1,-1 1,9-2,0 1,0-1,0-1,0 0,-1 0,1-1,-1 0,1-1,-1 0,0 0,-1-1,1 0,-1-1,0 0,0 0,-1-1,0 0,5-5,71-65,113-90,-195 166,40-22,-40 22,0 1,-1-1,1 1,0-1,0 1,0 0,-1-1,1 1,0 0,0 0,0 0,0 0,0-1,-1 1,1 0,0 0,0 1,0-1,0 0,0 0,0 0,-1 1,1-1,0 0,0 1,0-1,-1 0,1 1,0-1,-1 1,1-1,0 1,-1 0,1-1,0 1,-1 0,1-1,-1 1,0 0,1 0,-1-1,1 1,-1 0,0 0,0 0,1 0,-1 0,-16 99,4-54,-1 14,3 1,2-1,3 2,2-1,4 0,3 25,4-38,-2 0,-3 0,-1 1,-3-1,-1 1,-3-1,-4 8,7-46,-1 1,-1 0,0-1,-1 0,1 0,-2 0,0-1,0 0,0 0,-1 0,-1-1,1 0,-1 0,-1-1,1 0,-1 0,-1-1,1-1,-1 1,0-1,0-1,0 0,-9 2,16-5,-1-1,1 0,0 0,0 0,0-1,0 1,-1-1,1 1,0-1,0 0,0 0,0-1,0 1,1-1,-1 1,0-1,1 0,-1 0,1 0,-1 0,1 0,0-1,0 1,0-1,0 1,1-1,-1 0,1 0,-1 1,1-1,0 0,0 0,0-1,1 1,-1 0,-5-117,62-176,-53 270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1,'-2'1,"0"1,0-1,0 1,0 0,0 0,1-1,-1 1,1 0,-1 1,1-1,0 0,0 0,0 0,0 1,0-1,0 1,1-1,-1 0,1 1,0-1,-1 1,1-1,0 1,1-1,-1 3,0-1,-3 467,-7-237,10-208,10-26,20-35,-29 34,10-14,10-16,1 0,2 1,1 1,1 2,1 0,1 2,2 1,0 2,8-4,-36 24,1 0,-1 0,1 1,-1-1,1 1,0-1,0 1,0 0,0 0,0 0,0 0,0 0,0 1,0-1,0 1,0 0,0 0,0 0,0 0,0 1,1-1,-1 1,0 0,0 0,-1 0,1 0,0 1,0-1,0 1,-1-1,1 1,-1 0,1 0,-1 0,0 0,0 1,0-1,0 1,-1 8,0 1,-1-1,0 1,-1-1,0 0,-1 1,0-1,-1 0,0 0,0 0,-2 0,1-1,-1 1,-1-1,0-1,0 1,-1-1,0 0,-1 0,0-1,0 0,-1 0,-8 5,-10 9,-1-1,-1-1,-1-2,0-1,-1-1,-1-2,-1-1,-11 2,42-13,0-1,0 0,0 0,0 0,0 0,0-1,0 1,0 0,0-1,0 1,0-1,-1 0,1 0,0 0,0 0,0 0,-1 0,1-1,0 1,0-1,0 0,0 1,0-1,0 0,0 0,0 0,0 0,0-1,0 1,1 0,-1-1,1 1,-1-1,1 0,-1 1,1-1,-1-2,2-16,3-1</inkml:trace>
  <inkml:trace contextRef="#ctx0" brushRef="#br0" timeOffset="743.955">641 565,'18'83,"-17"-80,0-1,0 0,1 0,-1 0,0 0,1 0,-1 0,1-1,0 1,-1 0,1-1,0 1,0-1,0 0,0 1,0-1,0 0,0 0,1-1,-1 1,0 0,1-1,-1 1,0-1,1 0,-1 0,0 0,1 0,-1 0,1 0,-1-1,0 1,1-1,-1 1,10-6,0 1,-1-1,0-1,0 0,-1-1,0 0,0 0,-1-1,0 0,0-1,-1 0,0 0,-1-1,1-3,10-10,-17 23,-1 0,0 0,1 0,-1 0,1 0,-1 0,1 1,-1-1,1 0,0 0,-1 1,1-1,0 0,-1 1,1-1,0 0,0 1,0-1,0 1,0-1,0 1,-1 0,1 0,0-1,0 1,0 0,0 0,0 0,0 0,0 0,0 0,0 0,0 0,0 0,0 0,0 1,0-1,0 0,0 1,0-1,0 1,0-1,-1 1,1-1,0 1,0 0,0-1,-1 1,1 0,0 0,-1-1,1 1,-1 0,1 0,-1 0,1 0,19 58,-18-54,33 212,-24-109,-5 0,-6 74,0-151,0-16,-1 0,-1 1,0-1,-1 0,-1-1,0 1,-1 0,0-1,-1 0,-1-1,-1 2,5-9,-1 0,-1 0,1 0,-1 0,0-1,-1 0,1 0,-1 0,0 0,0-1,0 0,-1 0,1-1,-1 0,0 0,0-1,0 1,0-2,-1 1,1-1,0 0,-1 0,-4-1,7 0,1 0,-1-1,0 0,0 0,0 0,1 0,-1-1,0 1,1-1,0-1,-1 1,1 0,0-1,0 0,0 0,1 0,-1-1,1 1,-1-1,1 0,0 0,1 0,-1 0,1 0,0 0,0-1,0 0,0 1,1-1,0 0,0 1,0-1,0 0,1 0,0 0,0 0,1-4,6-18,2 0,0 0,2 1,1 1,1 0,1 0,2 2,0-1,1 2,1 1,1 0,1 1,1 1,1 1,4-2,95-68,-86 68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3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1 200,'23'-10,"0"0,1 2,0 0,1 2,0 0,0 2,0 1,0 1,11 0,161-24,-123 25,-75 1,1 0,-1 0,1 0,0 0,-1-1,1 1,0 0,0 0,-1 0,1-1,0 1,-1 0,1 0,0-1,0 1,0 0,-1-1,1 1,0 0,0-1,0 1,0 0,-1-1,1 1,0 0,0-1,0 1,0-1,0 1,0 0,0-1,0 1,0 0,0-1,0 1,1 0,-1-1,0 1,0 0,0-1,0 1,0 0,1-1,-1 1,0 0,0-1,1 1,-1 0,0 0,0-1,1 1,-1 0,0 0,1 0,-1-1,0 1,1 0,-1 0,1 0,-38-18,34 16,-140-68,139 65,6 3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655 0,'-86'78,"3"3,-44 59,68-58,49-65,-1 0,-1-1,0 0,-1-1,-1 0,0-1,-15 10,25-21,0 0,0-1,0 0,-1 0,1 0,0 0,-1-1,0 0,1 0,-1 0,0 0,1-1,-1 0,0 0,0 0,0 0,1-1,-1 0,0 0,1 0,-1-1,1 1,-1-1,1 0,0 0,0-1,0 1,0-1,0 0,0 0,1 0,-1-1,1 1,0-1,0 0,0 0,1 0,-1 0,1 0,0 0,0-1,1 1,-2-4,0-2,0-1,1 1,0-1,0 1,1-1,0 0,1 1,0-1,1 0,0 1,1-1,0 0,1 1,0 0,0 0,1 0,4-7,-5 14,0-1,0 1,0 0,0 0,1 0,-1 1,1-1,0 1,0 0,0 0,0 0,0 0,0 1,1 0,-1 0,0 0,1 0,-1 1,1 0,-1-1,0 2,1-1,-1 0,1 1,-1 0,0 0,2 1,114 45,107 68,-87-79,-116-34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0 220,'162'-17,"0"7,5 7,-124-2,-42 5,-1-1,0 0,0 0,0 0,0 0,0 0,0 0,0 0,0 0,-1 0,1 0,0 0,0 0,-1 1,1-1,-1 0,1 0,-1 0,1 0,-1 1,1-1,-1 0,0 1,1-1,-1 0,0 1,0-1,1 1,-1-1,0 1,0-1,0 1,0 0,1-1,-1 1,0 0,-1 0,0-2,-7-2,0-2,1 1,-1-1,1 0,1-1,-1 0,1 0,0-1,1 1,0-2,0 1,1 0,0-1,0 0,1-1,-3-7,2-7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3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1 424,'38'-5,"28"-1,6 0,-3 1,-9 2,-10 1,-9 5,-6 3,-5 0,-2-1,-1-1,-5-2</inkml:trace>
  <inkml:trace contextRef="#ctx0" brushRef="#br0" timeOffset="231.255">114 594,'14'9,"29"-1,17-2,3-2,0-2,-6-6,-2-2,-7-1,-6 2,-5-4,-10 0</inkml:trace>
  <inkml:trace contextRef="#ctx0" brushRef="#br0" timeOffset="582.112">1215 142,'0'34,"0"25,4 7,3-2,-1-8,3-8,1-7,-1-7,-3-3,-2-13,-2-9</inkml:trace>
  <inkml:trace contextRef="#ctx0" brushRef="#br0" timeOffset="835.401">904 29,'225'-19,"214"10,-354 19,-83-9,0-1,-1 1,1-1,0 1,0 0,0 0,0-1,-1 1,1 0,-1 1,1-1,-1 0,1 0,-1 1,1-1,-1 1,0-1,0 1,0-1,0 1,0 0,0 0,0-1,-1 1,1 0,-1 0,1 0,-1 0,1 0,-1 0,0 0,0 0,0 0,0 0,-1 0,1-1,0 1,-1 0,0 0,1 0,-1 0,-8 18,-3-1</inkml:trace>
  <inkml:trace contextRef="#ctx0" brushRef="#br0" timeOffset="1082.68">904 650,'38'-5,"37"-6,11-1,-1 1,-8 2,-10 4,-10 1,-5-2,-7-1,-2 1,-3 2,-8 1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2:26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563 497,'-3'35,"-1"-1,-2 1,-1-1,-1 0,-5 7,-2 13,-77 244,88-288,1-1,0 0,0 1,0 0,2 0,-1 0,1 0,0-1,1 2,0-1,1-1,0 1,1 1,1-8,0-1,0 1,0 0,1-1,-1 1,1-1,-1 0,1 0,0-1,0 1,0-1,0 0,0 0,0 0,0 0,0-1,1 0,-1 0,0 0,0 0,0-1,0 1,1-1,-1 0,0 0,0-1,0 1,-1-1,1 0,2-1,7-1,190-35,-80 46,-111-7</inkml:trace>
  <inkml:trace contextRef="#ctx0" brushRef="#br0" timeOffset="1823.815">1326 553,'-1'0,"0"-1,1 0,-1 0,0 0,1 0,-1 0,1 0,-1 0,1 0,0 0,0 0,-1 0,1 0,0 0,0-1,0 1,0 0,0 0,0 0,0 0,0 0,1 0,-1 0,0 0,1 0,-1 0,1 0,-1 0,1 0,-1 0,1 0,0 0,-1 0,1 0,0 1,0-1,0 0,0 1,-1-1,1 0,0 1,0-1,1 1,43-25,-11 11,-9 3,1 1,0 1,0 1,0 1,1 1,0 2,12-1,-38 5,1 0,0 0,-1 0,1 0,0 0,-1 0,1 0,0 0,-1 1,1-1,0 0,-1 1,1 0,-1-1,1 1,-1 0,1 0,-1 0,1 0,-1 0,0 0,0 0,1 0,-1 1,0-1,0 0,0 1,0-1,-1 1,1-1,0 1,-1-1,1 1,-1 0,1-1,-1 1,0 0,1-1,-1 1,0 0,0-1,0 1,-1 0,1-1,0 1,-1 0,1-1,-1 1,1 0,-1-1,0 1,0-1,1 0,-2 2,-5 10,-1 0,-1-1,1 0,-2 0,0-1,0 0,-1-1,-4 3,-53 60,66-72,1 1,-1 0,1 0,-1 0,1 1,0-1,0 0,0 0,0 1,0-1,1 0,-1 1,1-1,-1 1,1-1,0 1,0-1,0 1,0-1,1 1,-1-1,0 1,1-1,0 0,0 1,0-1,0 0,0 0,0 1,0-1,1 0,-1 0,1 0,0-1,-1 1,1 0,0 0,0-1,0 1,1 0,97 35,-76-33,-8-2,0 0,-1 1,1 1,-1 1,1 0,-1 1,-1 0,9 6,-20-10,0-1,-1 1,1 0,-1 0,0 1,0-1,0 0,0 1,0-1,0 1,-1 0,1 0,-1-1,0 1,1 0,-2 0,1 0,0 0,0 0,-1 1,0-1,1 0,-1 0,-1 0,1 0,0 0,-1 1,1-1,-1 0,0 0,0 0,0 0,-1-1,1 2,-67 83,55-76,1 0,-1-1,-1-1,0 0,0-1,0 0,-1-2,0 1,-1-2,0 0,1-1,-1 0,-1-1,1-1,0-1,-14 0,7-5,5-2</inkml:trace>
  <inkml:trace contextRef="#ctx0" brushRef="#br0" timeOffset="2229.922">2200 327,'4'12,"-1"1,-1-1,0 0,0 1,-2 0,1-1,-2 1,1-1,-2 1,0-1,0 1,-1-1,-1 0,-2 7,-3 15,8-31,-9 82,10-82,1-1,-1 1,1-1,-1 1,1-1,0 0,0 1,0-1,0 0,0 0,0 0,1 1,-1-1,1 0,-1-1,1 1,0 0,0 0,0-1,0 1,0-1,0 0,0 0,1 1,-1-1,0-1,1 1,-1 0,0 0,1-1,2 1,5-1,0 0,0 0,0-1,0 0,0-1,0 0,-1-1,1 0,-1 0,1-1,-1 0,0-1,-1 0,1 0,-1-1,0 0,3-4,14-10</inkml:trace>
  <inkml:trace contextRef="#ctx0" brushRef="#br0" timeOffset="2533.484">2538 243,'-25'67,"3"1,2 2,4 0,2 0,4 1,1 33,-16 116,-9-44,33-164</inkml:trace>
  <inkml:trace contextRef="#ctx0" brushRef="#br0" timeOffset="4383.619">2850 46,'1'80,"-2"911,1-661,-34-346,16 9,-1 0,1 1,-1 1,0 1,-1 0,1 2,-1 0,1 1,-1 1,1 1,-15 3,-24-3,-293 11,-225 7,118 9,177-3,105 4,36-1,-56 2,72-13,119-15,-1 0,1 0,0-1,-1 1,1-1,-1 0,0-1,1 1,-1-1,0-1,1 1,-1-1,1 1,-1-2,1 1,-1-1,1 1,0-1,-1-1,1 1,0-1,1 0,-1 0,0 0,1-1,0 0,0 0,0 0,0 0,1-1,-1 1,1-1,0 0,1 0,-1 0,-1-4,-1-15,1 0,1 0,1-1,0 1,3-1,0 0,1-2,1-37,-14-166,4 178,2-1,2 1,2 0,3-1,5-23,13-140,4 98,-24 115,0-1,0 0,1 0,-1 0,1 1,0-1,0 0,0 1,1-1,-1 1,1-1,0 1,0 0,0 0,0 0,1 0,-1 0,1 0,0 1,-1-1,1 1,1 0,-1 0,0 0,0 0,1 0,-1 1,2-1,16-5,-1 2,0 0,1 1,0 1,0 1,0 1,0 0,68-6,318-36,204-26,-230 55,-170 11,136-25,-294 24,-1-2,1-3,40-12,-68 16,113-19,-37 20,-83 9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7,'-6'-7,"6"7,3 16,0 478,14-231,-17-157,0-107,0 1,0 0,0 0,0-1,1 1,-1 0,0-1,0 1,0 0,0 0,0-1,1 1,-1 0,0 0,0 0,1-1,-1 1,0 0,0 0,1 0,-1-1,0 1,0 0,1 0,-1 0,0 0,1 0,-1 0,0 0,0 0,1 0,-1 0,0 0,1 0,-1 0,0 0,1 0,-1 0,0 0,0 0,1 0,-1 0,0 1,1-1,-1 0,0 0,0 0,0 1,1-1,-1 0,0 0,0 0,1 1,16-38,-15 32,13-27,1-8,2 1,2 0,2 2,1 1,1 0,15-14,-38 49,0-1,0 0,0 1,0-1,0 1,1 0,-1-1,0 1,1 0,-1 0,1 0,0 0,-1 0,1 0,0 0,-1 0,1 1,0-1,0 1,0-1,-1 1,1 0,0 0,0-1,0 1,0 1,0-1,0 0,-1 0,1 1,0-1,0 1,0 0,-1-1,1 1,0 0,-1 0,1 0,-1 0,1 0,-1 0,1 1,-1-1,0 0,0 1,1-1,-1 2,7 14,-1 0,-1 0,0 0,-2 1,0 0,-1 0,0 0,-2 1,0-1,-1 0,-1 1,-3 12,5 85,-2-114,1 0,0-1,0 1,0 0,0-1,1 1,-1 0,0-1,1 1,-1 0,1-1,0 1,0-1,-1 1,1-1,0 1,0-1,0 0,0 1,1-1,-1 0,0 0,0 0,1 0,-1 0,1 0,-1 0,1 0,-1 0,1-1,-1 1,1-1,0 1,-1-1,1 0,0 0,0 1,-1-1,1 0,0-1,-1 1,1 0,0 0,-1-1,1 1,0-1,0 0,19-8</inkml:trace>
  <inkml:trace contextRef="#ctx0" brushRef="#br0" timeOffset="852.379">910 516,'-44'25,"1"2,1 3,2 0,-24 26,-3 33,66-86,-1 0,1-1,-1 1,1 0,0-1,0 1,1 0,-1 0,0 0,1 0,0 0,0 0,0 0,0 0,0 0,0 0,1 0,0 0,-1 0,1-1,0 1,0 0,1 0,-1-1,1 1,-1 0,1-1,0 0,0 1,0-1,0 0,0 0,0 0,2 1,-1-1,1-1,-1 1,0 0,1-1,-1 0,1 0,-1 0,1 0,0-1,-1 0,1 1,0-1,-1 0,1-1,0 1,-1-1,1 0,-1 1,1-1,-1-1,1 1,-1-1,0 1,1-1,-1 0,0 0,0 0,0-1,0 0,75-82,89-175,-140 216,-26 88,-3-25,-3 18,2 1,1-1,2 1,2-1,4 17,-6-49,0-1,0 0,1 1,-1-1,1 1,0-1,1 0,-1 0,1 0,0 0,0 0,0 0,0 0,1 0,-1-1,1 1,0-1,0 0,0 0,1 0,-1 0,1-1,-1 1,1-1,0 0,0 0,0 0,0-1,0 1,1-1,-1 0,0 0,1-1,-1 1,1-1,-1 0,0 0,1-1,-1 1,4-1,-1-5,0-1,0 1,0-1,-1 0,0-1,-1 1,0-1,0 0,0 0,-1-1,0 0,-1 1,0-1,0 0,1-10,62-171,-47 164,-18 26,-1 0,1 0,-1-1,1 1,-1 0,1 0,-1 0,1 0,-1 0,1 0,-1 0,1 0,-1 0,1 0,-1 0,1 1,-1-1,1 0,-1 0,1 0,-1 1,1-1,-1 0,0 1,1-1,-1 0,1 1,-1-1,0 0,1 1,-1-1,0 1,0-1,1 0,-1 1,0-1,0 1,0-1,1 1,-1-1,0 1,0-1,0 1,0-1,0 1,0-1,0 1,0 0,0-1,0 1,0-1,-1 1,1-1,0 1,13 140,-9-121,0-1,2 1,0-1,1 0,1-1,0 0,2 0,0 0,5 4,-14-20,0-1,-1 1,1-1,0 1,0-1,0 0,0 0,0 1,0-1,0 0,1 0,-1 0,0 0,1 0,-1 0,0-1,1 1,-1 0,1-1,-1 1,1-1,0 0,-1 1,1-1,-1 0,1 0,0 0,-1 0,1 0,-1 0,1-1,0 1,-1 0,1-1,-1 1,1-1,-1 0,1 1,-1-1,0 0,1 0,-1 0,0 0,0 0,1 0,-1 0,0-1,0 1,0 0,-1-1,2 0,60-165,-47 113,5-54,-20 108</inkml:trace>
  <inkml:trace contextRef="#ctx0" brushRef="#br0" timeOffset="1198.351">1898 713,'18'-17,"0"-1,-2 0,1-2,-2 1,-1-2,-1 0,0-1,-2 0,0-1,6-21,-16 41,-1 0,0 0,1-1,-1 1,0-1,0 1,-1 0,1-1,-1 1,0 0,1 0,-1-1,-1 1,1 0,0 0,-1 0,0 0,0 0,0 1,0-1,0 0,0 1,0 0,-1-1,0 1,1 0,-1 0,0 1,0-1,0 0,0 1,0 0,0 0,0 0,-1 0,1 0,0 0,-1 1,1 0,0 0,-1 0,1 0,0 0,-1 1,1-1,0 1,-1 0,1 0,0 0,0 1,0-1,0 1,-1 0,-10 4,1 2,-1 0,1 0,0 1,1 1,0 0,1 1,0 0,1 1,0 0,0 0,1 1,1 0,1 1,0 0,0 0,1 0,1 1,1 0,0 0,0 1,1 4,2-13,1 1,-1 0,1-1,1 1,-1 0,1-1,0 1,1-1,0 0,0 1,1-1,0 0,0 0,1 0,-1-1,2 1,-1-1,1 0,-1 0,2 0,-1-1,1 0,-1 0,2 0,-1-1,0 0,1 0,0 0,0-1,0 0,0 0,0-1,0 0,3 0,16 3,0-1,0-1,0-2,0 0,0-2,0-1,0-1,-1-1,1-1,-1-2,0 0,12-6,6-2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0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716 59,'-131'17,"1"7,-95 30,82-11,142-43,0-1,0 1,1 0,-1 0,0 0,0 0,1 0,-1 0,0 0,0 0,1 0,-1 0,0 0,0 0,1 1,-1-1,0 0,0 0,1 1,-1-1,0 1,1-1,-1 0,1 1,-1-1,0 1,1 0,-1-1,1 1,0-1,-1 1,1 0,-1-1,1 1,0 0,-1-1,1 1,0 0,0 0,0-1,0 1,0 0,-1 0,1 0,1-1,-1 1,0 0,0 0,0-1,0 1,0 0,1 0,-1-1,0 1,1 0,-1-1,0 1,1 0,-1-1,1 1,-1-1,1 1,-1-1,1 1,0-1,-1 1,1 0,14 5,-1-1,1 0,0-1,0 0,0-1,1-1,-1 0,1-2,-1 1,1-2,7-1,45 2,118 25,-105-1,-79-24,-1 1,1 0,0 0,-1 0,1 0,-1 0,1 0,-1 0,1 1,-1-1,0 1,0-1,0 0,0 1,0 0,0-1,0 1,0 0,-1-1,1 1,-1 0,1 0,-1 0,0-1,1 1,-1 0,0 0,0 0,0 0,-1-1,1 1,0 0,-1 0,1 0,-1-1,0 1,1 0,-1-1,0 1,0 0,0-1,-1 1,-6 9,-1-1,0 0,-1-1,0 0,-1-1,0 0,0 0,-1-1,1-1,-1 0,-1 0,-29 16,-242 137,255-141,13-8,-1 1,1 0,1 1,0 1,1 0,-13 14,26-26,0 0,0 0,0 0,1 0,-1 0,0 0,0 0,1 1,-1-1,0 0,1 0,-1 0,1 1,-1-1,1 0,0 0,0 1,0-1,0 0,-1 1,2-1,-1 0,0 1,0-1,0 0,1 1,-1-1,0 0,1 1,-1-1,1 0,0 0,-1 0,1 0,0 0,0 0,0 0,0 0,0 0,0 0,0 0,0 0,0 0,0-1,0 1,0-1,1 1,-1-1,0 1,0-1,1 1,-1-1,0 0,1 0,-1 0,1 0,232 1,51-31,-261 29</inkml:trace>
  <inkml:trace contextRef="#ctx0" brushRef="#br0" timeOffset="799.756">1167 144,'-403'603,"394"-590,8-10,20-23,394-420,-279 260,-133 181,-1-1,0 1,0-1,0 0,0 1,1-1,-1 0,0 1,0-1,1 0,-1 1,0-1,0 0,1 0,-1 1,0-1,1 0,-1 0,1 0,-1 1,0-1,1 0,-1 0,1 0,-1 0,0 0,1 0,-1 0,1 0,-1 0,0 0,1 0,-1 0,1 0,-1 0,0 0,1 0,-1 0,1-1,-1 1,0 0,1 0,-1 0,0-1,1 1,-1 0,0-1,0 1,1 0,-1 0,0-1,0 1,1 0,-1-1,0 1,0-1,0 1,0 0,1-1,-1 1,0-1,0 1,0 0,0-1,0 1,1 37,-1-31,-1 52,-1-27,1 1,1-1,2 0,1 0,2 0,1 0,5 13,-2-18,35 65,-42-90,0-1,1 0,-1 0,1 0,-1 0,1 0,-1 0,0-1,1 1,-1-1,0 0,1 1,-1-1,0 0,0-1,0 1,0 0,0 0,0-1,0 0,0 1,0-1,-1 0,1 0,-1 1,1-1,-1 0,0-1,0 1,0 0,0 0,0 0,0-1,-1 1,1 0,-1-1,1-1,1-1,106-206,66-108,-161 304,-7 22,-57 261,48-237,1 0,2 1,1-1,2 1,1-1,1 0,2 0,6 17,12 48,-23-84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34 167,'-2'1,"0"0,0 1,0-1,0 1,1 0,-1-1,1 1,-1 0,1 0,-1 0,1 0,0 0,0 0,0 1,0-1,1 0,-1 0,1 1,-1-1,1 0,0 1,0-1,0 0,0 1,0 0,0 0,-4 26,2 0,0 0,2 1,2-1,0 0,2 0,1 0,2-1,5 16,-11-40,0 0,0 0,0 0,1 0,-1 0,1 0,0-1,0 1,0 0,1-1,-1 0,1 1,0-1,0 0,0-1,0 1,0 0,1-1,-1 0,1 0,0 0,0 0,-1 0,1-1,0 0,0 0,0 0,1 0,-1 0,0-1,0 0,0 0,0 0,1 0,-1-1,0 0,0 0,0 0,0 0,0 0,2-2,9-8,-1 0,-1 0,0-2,0 1,-1-2,-1 0,0 0,-1-1,-1 0,0-1,-1 0,0 0,2-12,5-2,7-16,-21 46,0 0,-1 0,1 0,0 0,-1 0,1 0,0 0,-1 0,1 0,-1 0,1 0,0 0,-1 0,1 1,0-1,-1 0,1 0,-1 1,1-1,-1 0,1 1,0-1,-1 1,0-1,1 1,-1-1,1 1,-1-1,1 1,-1-1,0 1,0-1,1 1,-1 0,0-1,0 1,1-1,-1 1,0 0,0-1,0 1,0 0,0-1,0 1,0 0,0-1,0 1,-1 0,1-1,0 1,0-1,-1 1,1 0,0-1,0 1,-1 0,3 8,-2-3,1-1,0 1,1-1,-1 0,1 1,0-1,0 0,1 0,0 0,-1-1,2 1,-1 0,0-1,1 0,0 0,0 0,0 0,1-1,-1 0,1 0,-1 0,1 0,0-1,0 1,1-1,-1-1,0 1,1-1,-1 0,1 0,-1 0,1-1,-1 0,1 0,-1 0,1-1,-1 0,1 0,-1 0,1-1,-1 0,14-12,-1-1,0-1,-2 0,0-1,0-1,-2-1,0 0,-1 0,-1-2,-1 1,-1-2,-1 1,0-4,37-148,-43 149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6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1 227,'20'2,"0"-2,1-1,-1 0,0-1,0-1,0-1,0-1,0-1,-1-1,0 0,0-1,-1-2,0 1,13-11,-28 18,0 0,-1 0,1 0,0-1,-1 1,0-1,1 1,-1-1,0 0,-1 0,1 0,0 0,-1 0,0 0,1 0,-1 0,0-1,-1 1,1 0,-1-1,1 1,-1 0,0-1,0 1,-1-1,1 1,-1 0,1-1,-1 1,0 0,0-1,-1 1,1 0,-1 0,1 0,-1 0,0 1,0-1,0 0,-1 1,1-1,-1 1,1 0,-1 0,0 0,0 0,0 0,0 1,0-1,0 1,0 0,-3-1,-2 1,0 0,-1 0,1 1,0 0,-1 1,1 0,0 0,0 1,0 0,0 0,0 1,0 0,0 0,1 1,-1 0,1 0,0 1,1 0,-1 0,1 0,0 1,0 0,1 0,-1 1,1 0,1 0,0 0,0 0,0 0,0 1,1 0,1 0,-1 0,1 0,-2-1,0 1,1-1,-1 1,2 0,-1-1,1 1,0 0,0 1,1-1,0 0,1 0,0 1,0-1,1 0,0 0,0 0,1 1,0-1,0-1,1 1,0 0,1-1,-1 1,1-1,1 0,0 0,-1 0,2-1,3 3,4-1,1-1,0-1,0 0,1-1,0-1,0-1,0 1,0-2,0 0,1-1,-1-1,1 0,-1-1,6-2,-1 2,5 1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7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37,'-17'72,"13"-57,0 1,2 0,0-1,0 1,2 0,0 0,1 0,0-1,1 1,1 0,3 10,-3-22,0-1,0 0,0 1,1-1,-1-1,1 1,0 0,-1-1,1 0,0 0,1 0,-1 0,0-1,0 0,1 0,-1 0,0 0,1-1,-1 1,1-1,-1 0,1 0,-1-1,1 0,-1 1,0-2,1 1,-1 0,0-1,0 0,0 0,0 0,0 0,0-1,-1 1,1-1,-1 0,3-3,134-112,-136 116,1 0,0 0,-1 1,1-1,0 1,0 1,0-1,0 0,-1 1,1 0,0 0,0 1,0-1,0 1,0 0,0 1,-1-1,1 1,-1 0,1 0,-1 0,1 0,-1 1,0 0,0 0,-1 0,1 0,0 1,-1 0,0-1,0 1,0 0,0 0,-1 1,2 3,-1-5,0 0,1 0,-1 0,1 0,-1-1,1 1,0-1,0 0,0 0,0 0,0-1,1 1,-1-1,0 0,1 0,-1-1,1 1,-1-1,1 0,-1 0,1-1,-1 1,1-1,-1 0,0 0,1 0,-1-1,0 0,0 0,0 0,0 0,0 0,0-1,-1 0,1 0,-1 0,0 0,0 0,0 0,0-1,-1 0,1 1,0-4,7-7,0-1,-1 0,-1 0,-1-1,0 0,-1 0,-1-1,0 0,-2 0,0 0,0 0,-1-6,-6 12,-2 5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7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0,'-16'3,"0"1,1 0,-1 1,1 1,0 1,1 0,0 0,0 2,0-1,1 2,1 0,-1 1,2 0,-1 0,2 1,-1 1,2 0,-2 3,8-13,0 0,1 0,0 0,-1 0,1 1,0-1,1 1,-1-1,0 1,1 0,0 0,0 0,0-1,1 1,-1 0,1 0,0 0,0 0,0 0,1 0,-1 0,1 0,0 0,0 0,0 0,1-1,-1 1,1 0,0-1,0 0,0 1,0-1,1 0,0 0,-1 0,4 2,0-2,1-1,0 0,0-1,-1 0,1 0,0 0,0-1,0 0,0 0,0-1,0 0,0 0,-1-1,1 0,0 0,-1 0,1-1,-1 0,0 0,2-2,114-82,-3-8,-119 95,1-1,-1 0,1 0,0 0,0 1,-1-1,1 0,0 1,0-1,0 1,0-1,0 1,0-1,0 1,0 0,0 0,0-1,0 1,0 0,0 0,0 0,0 0,0 0,0 0,0 0,0 0,0 1,0-1,0 0,0 1,0-1,0 1,0-1,0 1,0-1,0 1,0-1,2 11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3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7,'-5'0,"-1"-5,0 4,-4 1,0 6,2 7,2 5,2 6,7 2,2 2,6-3,0-2,4-4,4-6,3-5,-7-4,-5-2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1,'-10'12,"1"0,0 1,1 0,1 1,0 0,1 0,0 0,-3 14,-72 205,72-218,20-50,9-13,3 2,1 0,2 2,2 1,33-38,-61 81,0 1,0-1,0 1,0-1,0 1,0 0,1-1,-1 1,0-1,0 1,0-1,1 1,-1 0,0-1,1 1,-1-1,0 0,1 1,-1-1,0 1,1-1,-1 1,1-1,-1 0,1 0,-1 1,1-1,-1 0,1 1,0-1,-1 0,1 0,-1 0,1 0,-1 0,1 0,0 0,-1 0,1 0,-1 0,1 0,0 0,-1 0,1 0,-1 0,1-1,-1 1,1 0,-1 0,1-1,-1 1,1 0,-1-1,1 1,-1-1,1 1,-1 0,0-1,1 1,-1-1,0 1,1-1,-1 1,0-1,0 0,1 1,-1-1,0 1,0-1,1 55,-1-46,-1 3,1-1,0 0,1 1,0-1,0 0,1 0,1 0,-1 0,2 0,-1 0,1-1,1 1,0-1,0 0,1-1,0 1,1-1,-1 0,1-1,1 0,0 0,4 3,-10-9,1 1,0-1,0 0,0 0,1 0,-1 0,0-1,0 1,0-1,1 1,-1-1,0 0,0-1,1 1,-1-1,0 1,0-1,0 0,0 0,1 0,-2 0,1-1,0 1,0-1,0 0,-1 0,1 0,-1 0,1 0,-1-1,0 1,1-2,56-91,-53 79,-1 0,0-1,-1 1,-1-1,0 0,-1 0,-1-13,0 6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1,'16'135,"-6"1,-7 133,-3-260,-1 0,1 1,-2-1,1 0,-1 0,0 0,-1-1,0 1,-1 0,0-1,-2 4,-12-5,12-14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58,'39'0,"31"0,14-5,-3-1,-10 0,-8-4,-9 0,-10 2,-7 2,-5 2,-8 2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1,'0'19,"0"21,0 8,0 1,0-3,0 1,0-4,0-4,0-4,0-3,0-2,0-1,0-1,0-1,0 0,0 1,0-10,0-8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396 128,'-11'249,"-46"127,29-276,28-99,-1-1,1 1,-1-1,1 1,-1 0,1-1,0 1,-1 0,1-1,0 1,0 0,-1-1,1 1,0 0,0-1,0 1,0 0,0-1,0 1,0 0,0 0,0-1,0 1,1 0,-1-1,0 1,0 0,1-1,-1 1,0-1,1 1,-1 0,1-1,-1 1,1-1,-1 1,1-1,-1 1,1-1,-1 1,1-1,-1 0,1 1,0-1,-1 0,1 0,0 1,-1-1,1 0,0 0,-1 0,1 0,0 0,0 0,-1 0,1 0,0 0,-1 0,1 0,0 0,-1-1,1 1,0 0,-1 0,1-1,0 1,-1 0,1-1,-1 1,1-1,11-9,0-1</inkml:trace>
  <inkml:trace contextRef="#ctx0" brushRef="#br0" timeOffset="291.078">0 552,'34'-5,"30"-6,9-2,-4 2,-7 3,-11-3,-8 2,-8 1,-4 3,-3-3,-1 0,-1 1,-4-3,-2 1,1 1,-3-2,-4 0</inkml:trace>
  <inkml:trace contextRef="#ctx0" brushRef="#br0" timeOffset="712.68">734 44,'-16'72,"2"0,4 1,1 53,7-103,-1 0,2 0,0 0,2 0,0 0,1 0,2 0,0-1,2 1,0-1,1 0,2-1,0 0,4 6,-10-23,0-1,0 1,0 0,1-1,-1 0,1 1,0-1,0-1,0 1,0-1,1 1,-1-1,1-1,-1 1,1 0,0-1,-1 0,1 0,0-1,0 1,0-1,0 0,0 0,-1-1,1 0,0 0,0 0,0 0,-1 0,1-1,-1 0,1 0,-1 0,0-1,0 0,0 1,0-1,2-3,160-103,-165 108,-1 0,1 0,0 0,0 0,-1 0,1 0,0 1,0-1,0 0,0 0,0 1,0-1,0 1,0-1,1 1,-1-1,0 1,0 0,0-1,0 1,1 0,-1 0,0 0,0 0,0 0,1 0,-1 0,0 0,0 1,0-1,1 0,-1 1,0-1,0 1,0-1,0 1,0 0,0-1,0 1,0 0,0 0,0 0,0 0,-1-1,1 1,0 0,-1 0,1 1,0-1,-1 0,1 0,-9 60,7-56,-1-1,1 0,0 1,0-1,0 1,0 0,1-1,0 1,0-1,0 1,1 0,0-1,-1 1,2-1,-1 1,0-1,2 3,7 7</inkml:trace>
  <inkml:trace contextRef="#ctx0" brushRef="#br0" timeOffset="1359.588">1496 552,'-22'21,"1"1,2 1,0 1,2 0,0 2,2 0,-3 7,17-32,-1 1,1-1,-1 1,1 0,0-1,-1 1,1 0,0 0,0 0,0 0,1 0,-1 0,0 0,1 0,0 0,-1 0,1 1,0-1,0 0,0 0,0 0,0 0,1 0,-1 1,1-1,-1 0,1 0,0 0,0 0,0 0,0 0,0-1,0 1,0 0,1 0,-1-1,1 1,-1-1,1 1,0-1,-1 0,1 0,0 0,0 0,0 0,0 0,0 0,0 0,0-1,2 1,10-5,-1-1,1-1,-1 0,0 0,-1-1,0-1,0 0,0-1,-1 0,0-1,-1 0,1-2,15-12,-16 15,-9 6,1 0,0 0,1 0,-1 1,0-1,1 1,0-1,-1 1,1 0,0 0,0 0,0 0,1 0,-1 1,0 0,0 0,1-1,-1 2,1-1,-1 0,1 1,-1 0,1-1,0 1,-1 1,1-1,-1 1,1-1,-1 1,1 0,-1 0,0 0,2 1,22 40,-26-39,0 1,0-1,1 0,-1 0,1 0,-1 0,1 0,0 0,0 0,1 0,-1-1,0 1,1-1,0 0,-1 0,1 0,0 0,0 0,0-1,0 1,1-1,-1 0,0 0,1 0,-1 0,0 0,1-1,-1 0,1 1,1-1,12-6,-1-1,0-1,0 0,0 0,-1-2,-1 0,1-1,-2 0,1-1,-2-1,0 0,0 0,-1-1,-1-1,0 0,3-8,8-10,-2 0,-1-1,-1-1,-2-1,-2-1,-1 1,-2-2,4-31,-9 47,-2 10,1-1,-2-1,0 1,0 0,-1 0,-1-1,0 1,-1 0,0-1,-1 1,0 0,-4-8,6 19,0 1,0 0,-1 0,1 0,-1 0,1 0,-1 0,1-1,-1 1,0 0,0 0,1 1,-1-1,0 0,0 0,0 0,0 0,0 1,0-1,0 1,0-1,0 0,0 1,0 0,-1-1,1 1,0 0,0-1,0 1,-1 0,1 0,0 0,0 0,0 0,-1 0,1 1,0-1,0 0,0 1,-1-1,1 1,0-1,0 1,0-1,0 1,0 0,0-1,0 1,0 0,0 0,1 0,-1 0,0 0,-34 57,25-22,1 0,1 0,2 1,2 0,1 0,2 0,2 1,1-1,5 22,4 3,-7-33,0 1,3-1,0 0,2 0,1-1,1 0,10 18,-13-36,-1-4</inkml:trace>
  <inkml:trace contextRef="#ctx0" brushRef="#br0" timeOffset="1610.081">1835 411,'29'-5,"47"-6,21-1,4-4,-7 1,-13 3,-12 4,-7-2,-10 1,-9 2,-7 2,-5 2,-7 1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6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0 141,'29'-5,"28"-6,10-1,3-4,-6 1,-4-1,-3 1,-6 4,-7 4,-6-2,-5 0,-3 2,-2 3,-5 1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6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2 105,'-1'10,"1"-1,0 0,0 1,1-1,0 0,0 0,1 0,0 1,1-2,0 1,1 0,0-1,0 1,0-1,1 0,1-1,-1 1,1-1,0 0,1 0,0-1,1 1,-4-5,0-1,-1 0,1 0,0 0,0-1,0 1,0-1,1 0,-1 0,0 0,0 0,0-1,0 0,0 0,0 0,0 0,-1-1,1 1,0-1,-1 0,1 0,-1 0,0-1,1 1,1-3,66-80,-68 81,0-1,0 1,0-1,-1 0,0 0,0 0,0 0,0 0,-1-1,0 1,0 0,-1-1,1 1,-1 0,0-1,0 1,-1-1,0 1,0 0,0-1,0 1,-1 0,0 0,0 0,-1 0,1 0,-1 1,0-1,0 1,0-1,-1 1,0 0,0 1,0-1,0 0,0 1,-1 0,1 0,-1 1,-4-3,3 4,0 1,0 0,0 0,0 0,0 0,0 1,0 0,0 0,0 1,0 0,1 0,-1 0,1 1,-1-1,1 1,0 1,0-1,-1 2,-14 11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7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0,'-8'4,"-9"1,1 0,-1 1,1 1,1 1,-1 0,1 1,1 1,0 0,0 1,1 1,0 0,1 0,1 1,0 1,0 0,1 1,-2 5,11-17,0-1,0 1,0-1,0 1,1-1,-1 1,1 0,-1-1,1 1,0 0,0-1,0 1,1 0,-1-1,1 1,-1-1,1 1,0 0,0-1,0 1,0-1,1 0,-1 1,0-1,1 0,0 0,-1 0,1 0,0 0,0-1,0 1,1 0,-1-1,0 1,0-1,1 0,-1 0,1 0,-1 0,1 0,-1-1,1 1,0-1,2 1,5-2,-1 1,1-1,0-1,-1 0,1 0,-1-1,1 0,-1-1,0 0,-1 0,1-1,-1 0,0-1,0 1,0-2,-1 1,0-1,0 0,-1 0,0-1,0 0,0 0,2-7,23-22,-30 35,1-1,0 1,0 0,0 0,0 0,0 0,1 0,-1 0,0 1,1-1,0 1,-1-1,1 1,0 0,-1 0,1 0,0 1,0-1,0 1,0-1,0 1,0 0,0 0,0 0,0 0,-1 1,1-1,0 1,0 0,0 0,0 0,-1 0,1 1,0-1,-1 0,1 1,-1 0,0 0,1 0,80 111,-66-91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0 232,'95'-198,"-66"166,-28 31,-1 1,1 0,0 0,-1 0,1-1,0 1,-1 0,1 0,0 0,-1 0,1 0,0 0,-1 0,1 0,0 0,-1 1,1-1,0 0,-1 0,1 1,0-1,-1 0,1 1,-1-1,1 0,-1 1,1-1,-1 1,1-1,-1 1,1-1,-1 1,0 0,1-1,-1 1,0-1,1 1,-1 0,0-1,0 1,1 0,-1-1,0 1,0 0,0-1,0 1,0 0,0-1,0 1,0 0,-1-1,1 1,0 0,0 0,3 36,-4-33,0 0,0 0,1 0,-1 0,1 0,0 0,1 0,-1 0,1 0,-1 1,1-1,1 0,-1-1,0 1,1 0,0 0,0-1,0 1,0-1,0 1,1-1,0 0,0 0,0 0,0 0,0-1,0 1,1-1,-1 0,1 0,-1 0,1 0,0-1,0 1,0-1,0 0,3 0,2-3,0 0,0 0,0-1,0-1,0 1,-1-2,1 1,-1-1,0 0,-1-1,1 1,-1-2,0 1,-1-1,1 0,-1 0,-1-1,4-5,8-7,-4 4,-3 2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280 416,'-30'18,"1"3,0 0,2 1,0 2,2 1,0 1,2 1,-9 15,1 29,30-70,1 1,0 0,0 0,0-1,0 1,0 0,0 0,1 0,-1-1,1 1,-1 0,1-1,0 1,-1 0,1-1,0 1,0-1,0 1,0-1,1 0,-1 1,0-1,0 0,1 0,-1 0,1 0,-1 0,1 0,-1 0,1 0,0-1,-1 1,1-1,0 1,0-1,-1 0,1 1,0-1,0 0,0 0,13-1,1 0,0-1,0 0,-1-1,1-1,-1-1,0 0,0-1,-1-1,1 0,-2-1,1 0,-1-1,9-8,86-92,-107 109,0 0,0 0,0 0,0 0,0 1,0-1,-1 0,1 0,0 1,0-1,0 1,0-1,-1 0,1 1,0 0,0-1,-1 1,1-1,-1 1,1 0,0-1,-1 1,1 0,-1 0,1-1,-1 1,0 0,1 0,-1 0,0 0,0 0,0-1,1 1,-1 0,0 0,0 0,0 0,0 0,0 0,-1 0,1 0,0-1,0 1,-1 0,1 0,0 0,-1 0,1-1,-1 1,1 0,-1 0,0 0,1 2,0 11,-2-11,1 0,0 0,0 0,1 0,-1 0,1 0,-1 1,1-1,0 0,0 0,1 0,-1 1,0-1,1 0,0 0,0 0,0 0,0 0,0 0,1 0,-1-1,1 1,0 0,0-1,0 1,0-1,0 0,1 1,-1-1,1 0,-1-1,1 1,0 0,-1-1,1 1,0-1,0 0,0 0,0 0,0 0,8-6,-1 1,0-1,-1-1,0 0,1 0,-2-1,1 0,-1 0,0-1,-1 0,0-1,0 1,0-1,-1-1,-1 1,0-1,0 0,-1 0,2-8,12-16,-3-1,-1-1,-1 0,-2-1,-2 0,-1 0,-2-1,-1-7,-4 30,0 0,-2 0,0 0,0 0,-2 1,1-1,-2 0,0 1,-1 0,0 0,-1 0,-1 1,-1-1,7 12,0 1,0-1,0 1,0-1,0 1,0 0,0 0,-1 0,1 0,0 0,-1 0,1 0,-1 0,1 0,-1 1,1-1,-1 1,0-1,1 1,-1-1,0 1,1 0,-1 0,0 0,0 0,1 0,-1 0,0 1,1-1,-1 0,0 1,1-1,-1 1,1 0,-1-1,1 1,-1 0,1 0,-1 0,1 0,0 0,0 1,-1-1,1 0,0 1,0-1,-1 2,-43 74,-2 109,43-169,2 0,0 0,1 0,0 0,1 0,1 0,1-1,1 1,0 0,1 0,0-1,2 0,0 0,1 0,0-1,1 0,1-1,0 1,1-2,1 1,6 5,66 14,-58-30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8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36,'-1'4,"-11"97,12-97,0 0,0 0,0-1,1 1,-1 0,1 0,0 0,0 0,0-1,1 1,-1 0,1-1,0 1,0-1,0 0,0 0,1 0,0 0,-1 0,1 0,0-1,0 1,3 1,-3-3,0 0,0 0,1 0,-1 0,0-1,0 0,1 1,-1-1,0 0,1-1,-1 1,0-1,0 1,1-1,-1 0,0 0,0 0,0-1,0 1,0-1,0 1,-1-1,1 0,0 0,-1 0,1-1,0 0,58-73,9-46,-69 122,-1-1,1 1,-1-1,1 1,-1-1,1 1,-1 0,1-1,0 1,-1 0,1-1,-1 1,1 0,0 0,-1 0,1 0,0-1,-1 1,1 0,0 0,0 0,-1 0,1 0,0 1,-1-1,1 0,0 0,-1 0,1 1,0-1,-1 0,1 1,-1-1,1 0,0 1,-1-1,1 1,-1-1,1 1,-1-1,0 1,1-1,-1 1,1-1,-1 1,0 0,0-1,1 1,-1 0,0-1,0 1,0 0,0-1,1 1,-1 0,0 0,8 40,18 169,-24 187,-1-376,-1 0,-1 0,-1 0,-1 0,0-1,-2 1,0-1,-2 0,0-1,-1 1,-1-1,0-1,-2 0,0 0,-11 12,21-29,1 1,-1-1,0 0,0 0,0 1,0-1,0 0,0 0,-1 0,1 0,0 0,-1-1,1 1,0 0,-1-1,1 1,-1 0,1-1,-1 0,1 1,-1-1,1 0,-1 0,1 0,-1 0,0 0,1 0,-1 0,1-1,-1 1,1 0,-1-1,1 1,-1-1,1 0,0 1,-1-1,1 0,0 0,-1 0,1 0,0 0,0 0,0 0,0-1,0 1,0 0,0 0,1-1,-1 1,0-1,1 1,-1-1,1 1,-1-1,1 1,0-1,0 1,0-1,-1 1,2-1,-1 0,-2-29,2-1,1 1,1-1,2 1,1 0,2 0,0 0,3 1,5-11,-14 37,84-216,-72 195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5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11 114,'0'38,"-4"13,-3-3</inkml:trace>
  <inkml:trace contextRef="#ctx0" brushRef="#br0" timeOffset="650.089">209 367,'11'-45,"3"0,1 0,2 1,3 1,9-14,29-13,-58 69,1 1,0-1,-1 1,1-1,0 1,0 0,-1-1,1 1,0 0,0 0,0 0,-1 0,1 0,0 0,0 0,0 0,-1 0,1 0,0 0,0 0,0 0,-1 1,1-1,0 0,0 0,-1 1,1-1,0 1,-1-1,1 1,0-1,-1 1,1-1,-1 1,1 0,-1-1,1 1,-1 0,1-1,-1 1,0 0,1-1,-1 1,0 0,0 0,0 0,1-1,-1 1,0 1,6 43,-6-43,1 14,-3-11,1-1,1 0,-1 0,0 0,1 1,0-1,0 0,0 1,1-1,-1 0,1 0,0 1,0-1,0 0,1 0,0 0,0 0,0 0,0-1,0 1,1-1,-1 1,1-1,0 0,0 0,0 0,1 0,-1-1,1 1,-1-1,1 0,0 0,0 0,0 0,0-1,0 0,2 1,1-4,0 0,0-1,0 1,-1-1,1-1,-1 1,0-1,0 0,0-1,-1 1,1-1,-1 0,0-1,0 1,-1-1,0 0,0 0,1-3,14-15,1 1</inkml:trace>
  <inkml:trace contextRef="#ctx0" brushRef="#br0" timeOffset="1207.777">858 1,'-21'12,"0"2,0 0,1 1,1 1,1 1,0 1,2 1,0 0,1 1,0 0,-3 10,-13 52,30-80,1 0,0 0,0 1,0-1,0 0,0 0,0 0,1 0,-1 0,0 0,1 0,0 0,0 0,-1 0,1 0,0 0,0-1,1 1,-1 0,0-1,1 1,-1 0,1-1,-1 0,1 1,0-1,-1 0,1 0,0 0,0 0,0 0,0 0,0-1,0 1,0-1,0 1,0-1,0 0,1 0,9-1,1 0,-1-1,1-1,-1 0,0 0,0-1,0-1,0 0,-1-1,0 0,0-1,-1 0,0 0,0-1,0-1,-1 0,2-2,-9 9,63-58,-45 39,1 1,1 1,1 1,1 1,15-8,-37 25,-1-1,0 1,0-1,1 1,-1 0,0-1,1 1,-1 0,0 0,1 0,-1 0,0 0,1 1,-1-1,0 0,1 1,-1-1,0 0,0 1,0 0,1-1,-1 1,0 0,0-1,0 1,0 0,0 0,0 0,0 0,0 0,-1 0,1 0,0 0,0 0,-1 1,1-1,-1 0,1 0,-1 1,0-1,1 0,-1 2,15 63,-14-59,17 323,-12-293,-1 0,-3 0,0 1,-3-1,-1 1,-2-1,-1 0,-3 0,-9 32,14-60,-1 0,0-1,-1 1,1-1,-1 0,-1 0,0 0,0 0,0-1,-1 0,0-1,-1 0,1 0,-1 0,0-1,-9 4,15-8,0 0,0-1,0 1,0 0,0-1,0 0,0 0,0 1,0-1,0 0,0-1,-1 1,1 0,0-1,0 1,0-1,0 1,0-1,0 0,0 0,1 0,-1 0,0 0,0-1,1 1,-1 0,1-1,-1 1,1-1,-1 0,1 1,0-1,0 0,0 0,0 0,0 0,0-1,-12-78,16 49,2 1,1 0,1 1,2 0,0 0,3 0,0 1,16-25,-19 35,1 1,1 0,1 1,0 0,1 1,1 0,0 2,1-1,1 2,0 0,0 0,2 2,-1 0,13-5,-2 5,-3 1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4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85,'-4'7,"0"0,1 1,-1-1,1 1,1 0,-1 0,1 0,1 0,0 1,0-1,0 0,1 1,0-1,1 3,-1 5,-1-11,1 1,0-1,0 1,0-1,1 0,0 1,0-1,0 0,0 1,1-1,0 0,0 0,1 0,-1 0,1-1,0 1,0-1,0 1,1-1,0 0,0-1,0 1,0 0,0-1,1 0,-1 0,1-1,0 1,0-1,0 0,0 0,0-1,1 1,-1-1,0 0,1-1,-1 1,1-1,-1 0,1 0,-1-1,10-1,-1-1,0-1,0 0,0 0,0-2,-1 0,0 0,0-1,0-1,-1 0,0-1,-1 0,0 0,0-2,-1 1,0-1,-1-1,0 1,-1-2,-1 1,0-1,0 0,-1 0,-1-1,0 0,0-4,-4 15,0 1,0 0,0-1,-1 1,1 0,-1-1,1 1,-1-1,0 1,0-1,0 1,0-1,0 1,-1 0,1-1,-1 1,1-1,-1 1,0 0,0-1,0 1,0 0,-1 0,1 0,-1 0,1 0,-1 0,1 0,-1 1,0-1,0 1,0-1,0 1,0-1,0 1,-1 0,1 0,0 0,-1 1,1-1,0 0,-1 1,-1-1,-16 5,2 1</inkml:trace>
  <inkml:trace contextRef="#ctx0" brushRef="#br0" timeOffset="447.972">877 1,'-132'20,"127"-18,-1-1,1 2,0-1,0 1,0-1,0 1,1 1,-1-1,1 1,0-1,0 1,0 1,0-1,1 0,-1 1,1 0,0 0,1 0,-1 0,1 0,0 0,0 3,1-5,1 1,-1 0,1-1,0 1,0 0,0-1,0 1,1 0,-1 0,1-1,0 1,0-1,0 1,1-1,-1 1,1-1,0 0,0 0,0 0,0 0,1 0,-1 0,1-1,0 1,0-1,0 0,1 2,93 41,-95-45,0 0,0 0,0 1,0-1,0 0,0 1,-1-1,1 1,0 0,0 0,0 0,-1 0,1 0,0 0,-1 0,1 0,-1 0,1 1,-1-1,0 1,0-1,1 1,-1 0,0-1,0 1,-1 0,1 0,0 0,-1-1,1 1,-1 0,1 0,-1 0,0 0,0 0,0 0,0 0,0 0,0 0,0 0,-1 0,1 0,-1 0,0-1,1 1,-1 0,0 0,0-1,0 1,0 0,0-1,-1 1,1-1,0 1,-1-1,1 0,-1 1,0-1,-9 5,1 0,-1-1,0 0,-1-1,1 0,-1-1,0 0,0-1,0 0,0-1,0 0,0-1,0 0,0-1,-6-2,-6-1,5-3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2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88,'138'-25,"64"22,-201 3,0 0,0-1,0 1,0 0,0-1,0 1,-1 0,1 0,0 0,0 0,0 0,0 0,0 0,0 0,0 0,0 1,0-1,0 0,0 1,0-1,0 1,0-1,0 1,-1-1,1 1,0-1,0 1,-1 0,1-1,0 1,-1 0,1 0,-1 0,1-1,-1 1,1 0,-1 0,1 0,-1 0,0 0,0 0,1 0,-1 0,0 0,0 0,0 0,0 0,0 0,0 0,-1 0,1 0,0 0,0 0,-1-1,1 1,0 0,-1 0,1 0,-1 0,1 0,-1-1,0 1,1 0,-1 0,0-1,1 1,-1 0,-203 209,202-207,0 0,-1 1,1-1,0 0,1 1,-1 0,1-1,-1 1,1 0,0-1,1 1,-1 0,1 0,-1 0,1 0,0 0,0 0,1 0,-1-1,1 1,0 0,0 0,0 0,1-1,-1 1,1-1,0 1,0-1,0 0,0 1,1-1,-1 0,1-1,0 1,0 0,0-1,0 1,0-1,1 0,-1 0,1-1,-1 1,2 0,16 2,0-2,-1 0,1-1,0-1,0-1,21-3,-23-1,-6-2</inkml:trace>
  <inkml:trace contextRef="#ctx0" brushRef="#br0" timeOffset="288.417">1 201,'34'0,"15"0,5 0,-3 0,-4 0,-6 0,-5 0,-4 0,-2 0,-2 0,-6 0</inkml:trace>
  <inkml:trace contextRef="#ctx0" brushRef="#br0" timeOffset="1036.962">565 257,'58'-9,"-1"-3,-1-3,35-14,-6-32,-83 59,0 0,0-1,0 1,0-1,0 0,-1 0,1 1,-1-1,0 0,0 0,0 0,0 0,-1 0,1-1,-1 1,0 0,0 0,0 0,0 0,0 0,-1-1,1 1,-1 0,0 0,0 0,0 0,0 0,-1 1,1-1,-1 0,0 0,-1-1,0 1,1 0,-1 0,0 1,-1-1,1 0,0 1,-1 0,0 0,1 0,-1 0,0 1,0 0,0-1,0 1,0 1,0-1,0 0,0 1,0 0,0 0,0 0,0 1,-1-1,1 1,0 0,0 0,0 1,-3 0,-103 64,99-56,1 0,0 1,1 0,0 0,1 1,0 0,1 0,1 1,0 0,-3 10,7-19,0 0,1 1,0-1,0 1,0-1,0 1,1 0,0-1,0 1,0 0,0-1,1 1,0-1,-1 1,2-1,-1 1,1-1,-1 1,1-1,0 0,1 0,-1 0,1 0,0-1,0 1,0-1,0 1,0-1,1 0,0 0,-1-1,1 1,0-1,1 1,23 8,0-2,0 0,1-2,0-1,0-1,1-2,-1-1,1-1,0-1,21-4,1 3,-26 1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8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0,2 0,1 0,0 0,0 0,-1 0,0 0,0 0,-1 0,1 0,-1 0,0 0,-5 5,-10 1,-9 0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9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1 467,'20'1,"0"-1,0 0,0-2,0 0,0-1,0-2,-1 0,1 0,-1-2,-1-1,1 0,-1-1,-1-1,0-1,0 0,12-11,-26 19,0 0,0 0,0 0,0 0,0-1,-1 1,1-1,-1 1,0-1,0 0,-1 0,1 0,-1 0,1 0,-2 0,1-1,0 1,-1 0,1 0,-1-1,0 1,-1 0,1 0,-1-1,0 1,0 0,0 0,-1 0,1 0,-1 0,0 0,0 1,0-1,-1 0,1 1,-1 0,0-1,0 1,0 0,0 1,0-1,-1 0,1 1,-1 0,0 0,0 0,0 0,0 1,0-1,0 1,0 0,-3 0,-5 3,0 0,0 0,0 1,0 1,0 0,0 1,1 0,0 0,0 1,1 1,-1 0,2 0,-1 1,1 1,0-1,0 1,1 1,1 0,-1 0,2 0,-1 1,1 0,1 0,0 0,-3 11,6-16,-1 0,1 0,0 1,0-1,1 0,-1 1,1-1,1 1,-1 0,1-1,1 1,-1-1,1 1,0-1,1 1,-1-1,1 1,0-1,1 0,0 0,0 0,0-1,0 1,1-1,0 1,0-1,1 0,-1-1,1 1,0-1,0 0,1 0,-1-1,1 1,6 2,3-1,1 0,1-1,-1 0,1-1,-1-1,1-1,0 0,0-2,-1 1,14-4,-21 3,1 0,-1-1,0-1,0 1,0-2,0 1,-1-1,1 0,-1-1,0 0,0 0,-1-1,1 0,4-7</inkml:trace>
  <inkml:trace contextRef="#ctx0" brushRef="#br0" timeOffset="662.794">678 129,'-99'209,"50"-52,46-148,-4 14,17-34,38-78,116-159,-151 232,-8 22,-10 31,0-25,1 0,1 0,0 0,0 0,1 0,1 1,0-1,1 1,0-1,1 1,0-1,1 1,1-1,0 0,0 0,1 0,1 0,0-1,0 0,1 0,1 0,0 0,1 0,-6-9,0 0,1 0,-1 0,1 0,0 0,0-1,-1 1,1-1,0 0,0 0,0 0,0 0,1 0,-1-1,0 1,0-1,0 0,0 0,1 0,-1 0,0-1,0 1,0-1,0 0,0 0,0 0,0 0,0 0,0-1,0 0,-1 1,1-1,0 0,-1 0,0 0,1-1,-1 1,4-5,0 1,0-1,-1-1,0 1,-1-1,1 0,-1 0,-1 0,1 0,-2-1,1 1,-1-1,0 0,27-156,-27 140</inkml:trace>
  <inkml:trace contextRef="#ctx0" brushRef="#br0" timeOffset="1332.987">1157 355,'26'-3,"-1"-1,0-1,0-1,0-1,-1-1,0-2,0 0,-1-1,0-2,11-8,-30 18,-1 0,1 0,-1 0,0 0,0-1,0 1,0-1,0 0,-1 0,0 0,0 0,0 0,0-1,-1 1,1 0,-1-1,0 1,0-1,-1 0,0 1,1-1,-2 0,1 1,0-1,-1 1,0-1,0 1,0-1,-1 1,1-1,-1 1,0 0,0 0,-1 0,1 0,-1 0,0 1,0-1,0 1,0 0,-1 0,1 0,-1 0,0 0,0 1,0 0,0 0,-3-1,1 2,-1 1,1 0,0 0,-1 0,1 1,-1 0,1 1,0-1,0 1,0 0,0 1,0-1,0 1,0 0,1 1,-1-1,1 1,0 0,0 1,1-1,-2 3,-83 112,83-110,1 1,0 0,0 1,1-1,0 1,1-1,0 1,1 0,0 0,1 1,0-1,1 0,0 0,1 1,0-1,1 0,0 0,0 0,2 1,-2-9,0 0,0 1,0-1,1 0,-1-1,1 1,0 0,0-1,0 1,0-1,1 0,-1 0,0 0,1-1,0 1,-1-1,1 0,0 0,-1 0,1 0,0-1,0 0,0 1,0-1,1-1,99-14,-77 2,0 0,-1-2,-1 0,0-2,-1-1,-1-1,-1-1,0-1,-2-1,-1 0,17-25,-26 36,-1 1,0-2,-1 1,0-1,-1 0,0 0,-1-1,0 0,-1 0,0-1,-1 1,-1-1,0 0,0-10,-3 22,0 0,0 0,0 1,0-1,0 0,0 0,-1 1,1-1,-1 0,1 1,-1-1,0 0,1 1,-1-1,0 1,0-1,0 1,0-1,0 1,-1 0,1-1,0 1,-1 0,1 0,-1 0,1 0,-1 0,1 1,-1-1,1 0,-1 1,0-1,0 1,1-1,-1 1,0 0,0 0,1 0,-1 0,0 0,0 0,1 0,-1 1,0-1,0 1,1-1,-72 48,69-45,1 1,-1 0,1 0,0 1,1-1,-1 1,1-1,0 1,0 0,0 0,0 0,1 0,0 0,0 0,1 0,-1 1,1-1,0 0,0 0,1 0,0 1,0-1,0 0,0 0,1 0,0 0,0-1,0 1,1 0,-1-1,1 1,0-1,0 0,1 0,-1 0,1-1,0 1,1-1,1 1,-1-1,-1 1,1 0,0 1,-1-1,0 1,0 0,0 0,-1 0,0 1,0-1,0 1,-1-1,1 1,-1 0,-1 0,1 0,-1 0,0 0,0 1,-1-1,0 0,0 0,-1 1,1-1,-1 0,-1 0,1 0,-3 5,-47 76,39-70</inkml:trace>
  <inkml:trace contextRef="#ctx0" brushRef="#br0" timeOffset="6235.923">1976 242,'-1'-2,"-1"0,1 1,-1-1,0 0,1 1,-1-1,0 1,0-1,0 1,0 0,0 0,0 0,0 0,-1 1,1-1,0 0,0 1,-1-1,1 1,0 0,-1 0,1 0,-1 0,1 0,0 1,0-1,-1 1,1-1,0 1,0 0,-1 0,-1 1,-9 4,1 1,-1 1,1 0,0 0,1 1,0 1,0 0,1 0,1 1,0 0,0 1,1 0,0 0,1 1,-5 13,10-23,0-1,0 1,1 1,-1-1,1 0,0 0,0 0,0 1,0-1,1 1,-1-1,1 0,0 1,0-1,0 1,0-1,1 1,-1-1,1 0,0 1,0-1,0 0,0 1,1-1,0 0,-1 0,1 0,0-1,0 1,0 0,1-1,-1 1,1-1,-1 0,1 0,0 0,0 0,0 0,0 0,0-1,0 0,3 1,4 0,0 0,0-2,1 1,-1-1,0 0,0-1,0 0,0-1,0 0,0-1,0 0,-1 0,1-1,-1-1,0 1,0-1,-1-1,1 1,-1-2,0 1,-1-1,0 0,6-8,133-144,-145 158,-1 0,0 0,0 0,1 0,-1 0,0 0,1 0,-1 0,1 0,0 0,-1 0,1 0,0 1,-1-1,1 0,0 0,0 1,0-1,0 0,0 1,0-1,-1 1,1-1,0 1,1 0,-1-1,0 1,0 0,0 0,0 0,0-1,0 1,0 0,0 1,0-1,0 0,0 0,0 0,1 1,-1-1,0 0,0 1,0-1,-1 1,1-1,0 1,0 0,0-1,0 1,0 0,-1-1,1 1,0 0,-1 0,1 0,0 0,-1 0,6 143,-9-89,3 4,1-10,-3 0,-1 0,-2 0,-3-1,-9 34,8-52,0-1,-1 1,-2-2,-2 1,0-2,-1 0,-2-1,-1 0,-7 7,23-31,1-1,-1 1,0 0,1 0,-1-1,0 1,0-1,0 0,0 0,0 1,0-1,-1 0,1-1,0 1,0 0,-1-1,1 1,-1-1,1 0,0 0,-1 0,1 0,0 0,-1 0,1-1,0 1,-1-1,1 1,0-1,-1 0,1 0,0 0,0 0,0-1,0 1,0-1,0 1,1-1,-1 1,0-1,1 0,-1 0,1 0,0 0,-1 0,1 0,0 0,0 0,0-1,1 1,-1 0,1-1,-11-110,11 87</inkml:trace>
  <inkml:trace contextRef="#ctx0" brushRef="#br0" timeOffset="7017.863">2287 100,'39'156,"-34"-137,-5-16,-1-1,1 0,0 1,0-1,0 1,0-1,1 0,-1 1,1-1,-1 0,1 1,0-1,0 0,0 0,0 0,0 1,0-1,1 0,-1-1,1 1,-1 0,1 0,0-1,0 1,0-1,-1 1,2-1,-1 0,0 0,0 0,0 0,0 0,1 0,-1-1,0 1,1-1,-1 1,0-1,1 0,-1 0,1 0,-1 0,2-1,4-4,-1 0,-1-1,1 0,-1 0,0 0,0-1,0 0,-1 0,0-1,-1 1,0-1,0 0,0 0,-1 0,-1-1,1-1,22-46,16-2,-40 58,0 0,1 1,-1-1,0 0,0 1,1-1,-1 1,0 0,0-1,0 1,0 0,0 0,0 0,0 0,0 0,0 0,0 0,0 0,-1 0,1 0,0 0,-1 1,1-1,-1 0,1 0,-1 1,0-1,1 0,-1 1,0-1,0 0,0 1,0-1,0 0,0 1,-1-1,1 0,0 0,-1 1,1-1,-1 1,1 0,-2 420,-3-320,-5 1,-20 87,29-184,0 5,0 1,-1-1,-1 0,1 0,-2 0,0 0,0 0,-1-1,0 0,0 0,-1 0,-1-1,0 1,0-1,-1-1,0 0,0 0,7-7,0 0,-1 0,1-1,0 1,0 0,-1-1,1 1,0-1,-1 1,1-1,0 0,-1 0,1 1,-1-1,1 0,-1 0,1 0,0-1,-1 1,1 0,-1-1,1 1,0 0,-1-1,1 1,0-1,0 0,-1 0,1 1,0-1,0 0,0 0,0 0,0 0,0 0,0 0,0 0,1-1,-1 1,0 0,1 0,-1-1,0 1,1 0,0-1,-1 1,1-1,-13-68,11 48,1 0,1 0,0-1,2 1,1 0,1 0,1 1,0-1,2 1,0 0,2 1,0 0,1 0,1 1,1 0,1 1,5-6,-4 8,1 2,0 0,0 0,2 2,0 0,0 1,1 0,0 1,1 2,0 0,0 1,1 0,-1 2,2 0,-1 2,0 0,17 0,-11 2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4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458 699,'-35'-1,"0"2,-1 2,1 1,1 2,-1 1,1 2,0 1,-30 14,57-21,0 0,0 1,1-1,-1 1,1 1,0-1,0 1,0 0,1 1,-1-1,1 1,1 0,-1 0,1 1,0-1,1 1,-1 0,1 0,1 0,-1 0,1 1,0-1,1 1,0-1,0 1,1 3,-1-3,0 1,0-1,1 1,1-1,0 1,0-1,0 0,1 1,0-1,1 0,0 0,0 0,0-1,1 1,1-1,-1 0,1 0,0 0,1-1,-1 1,1-1,1-1,-1 1,1-1,0 0,0-1,0 1,1-2,1 2,8 0,0 0,0-1,1-1,0 0,0-2,-1 0,1-1,14-1,-7 0</inkml:trace>
  <inkml:trace contextRef="#ctx0" brushRef="#br0" timeOffset="305.064">854 783,'-16'13,"1"1,1 0,0 1,1 1,0 0,1 1,1 0,1 1,1 0,0 1,1 0,-4 15,11-31,0 0,0-1,1 1,-1 0,1-1,-1 1,1 0,0-1,0 1,0 0,1 0,-1-1,1 1,-1 0,1 0,0-1,0 1,0-1,0 1,0-1,1 1,-1-1,1 0,0 0,-1 0,1 0,0 0,0 0,1 0,-1-1,0 1,0-1,1 1,-1-1,1 0,-1 0,1 0,0 0,-1 0,1-1,0 1,-1-1,1 0,0 0,0 0,0 0,9 0,-1 1,1-2,-1 0,1 0,-1-1,0 0,1-1,-1-1,0 1,-1-2,6-2,-12 5,0 0,0-1,0 1,-1-1,1 0,-1 0,0 0,0 0,0 0,0-1,0 1,-1-1,1 0,-1 0,0 0,0 0,-1 0,1 0,-1-1,0 1,0-1,-1 1,1 0,-1-1,0 1,0-1,0 1,-1-1,1 1,-2-3,-1-2,0 1,-1 0,0 0,-1 1,1-1,-2 1,1 0,-1 0,0 0,0 1,0 0,-1 1,0-1,0 1,-1 0,0 1,1 0,-2 0,1 1,0 0,0 0,-1 1,0 0,1 0,-1 1,-11-3</inkml:trace>
  <inkml:trace contextRef="#ctx0" brushRef="#br0" timeOffset="785.228">1051 1150,'234'-330,"-234"329,0 1,0-1,0 1,0-1,0 1,0-1,1 1,-1-1,0 0,0 1,0-1,1 1,-1 0,0-1,0 1,1-1,-1 1,0-1,1 1,-1 0,1-1,-1 1,1 0,-1-1,0 1,1 0,-1-1,1 1,-1 0,1 0,-1 0,1 0,0 0,-1-1,1 1,-1 0,1 0,-1 0,1 0,-1 0,1 1,-1-1,1 0,-1 0,1 0,-1 0,1 1,-1-1,1 0,-1 0,1 1,-1-1,1 0,-1 1,0-1,1 0,-1 1,4 33,-4-21,0-8,1 0,-1 0,1 0,0 0,0 0,0-1,1 1,0 0,0-1,0 1,1-1,-1 0,1 0,0 0,0 0,0 0,1 0,-1-1,1 0,0 0,0 0,0 0,0 0,1-1,-1 0,1 0,-1 0,1 0,0-1,0 0,0 0,-1 0,1-1,0 1,0-1,0 0,0-1,0 1,0-1,0 0,0 0,-1-1,1 1,0-1,-1 0,1 0,-1-1,4-2,3-3,-1-1,0 0,0-1,-1 0,0-1,-1 0,0 0,-1-1,0 0,-1 0,0-1,-1 1,0-1,-1-1,-1 1,1-8,0-1</inkml:trace>
  <inkml:trace contextRef="#ctx0" brushRef="#br0" timeOffset="1205.331">1983 642,'-77'59,"75"-57,0 1,1-1,-1 0,0 1,1-1,0 1,-1-1,1 1,0-1,0 1,1 0,-1 0,0-1,1 1,0 0,-1 0,1 0,0 0,1 0,-1-1,0 1,1 0,0 0,0-1,-1 1,2 0,-1-1,0 1,0 0,1-1,0 2,56 46,-52-47,0 1,-1 0,1 0,-1 0,1 1,-1 0,-1 0,1 0,-1 1,0-1,0 1,0 0,-1 0,0 0,0 1,1 4,-3-7,-1-1,0 1,0-1,-1 1,1-1,0 0,-1 1,0-1,0 1,0-1,0 0,-1 0,1 0,-1 0,0 0,0 0,0 0,0 0,0-1,-1 1,1-1,-1 1,1-1,-1 0,0 0,0 0,0-1,0 1,-1-1,-2 1,-104 22,83-24,2 0</inkml:trace>
  <inkml:trace contextRef="#ctx0" brushRef="#br0" timeOffset="1889.632">2096 924,'56'-1,"0"-2,0-2,-1-3,28-9,-74 15,0 0,0-1,-1 0,1 0,-1-1,0 0,1-1,-2 0,1 0,-1-1,0 0,0 0,0 0,-1-1,0 0,0 0,-1-1,0 0,0 0,-1 0,0 0,1-4,-4 8,0 0,-1 1,0-1,1 0,-2 1,1-1,0 0,-1 1,1-1,-1 0,0 1,0-1,0 1,-1 0,1-1,-1 1,0 0,0 0,0 0,0 0,-1 0,1 0,-1 1,0-1,1 1,-1 0,0 0,0 0,-1 0,1 0,0 1,-1-1,1 1,-1 0,1 0,-1 0,1 1,-1-1,0 1,1 0,-1 0,0 0,1 0,-1 1,0-1,1 1,-1 0,1 0,-1 1,1-1,-1 1,-6 2,1 1,-1 0,1 0,1 1,-1 0,1 1,0 0,0 0,1 1,0 0,0 0,1 1,0-1,1 1,0 1,0-1,1 1,-3 8,4-11,1-1,0 1,1 0,-1 0,1 0,0 0,1 0,0 0,0 1,0-1,1 0,0 0,1 0,-1 0,1-1,0 1,1 0,0-1,0 1,0-1,1 0,0 0,0 0,1-1,-1 0,1 1,1-1,-1-1,3 2,0-1,0 0,1-1,-1 0,1-1,0 1,0-1,1-1,-1 0,1 0,-1-1,1 0,-1-1,1 0,-1-1,1 0,-1 0,1-1,-1 0,0 0,0-1,0 0,0-1,0 0,-1-1,1 0,-1 0,0 0,1-3,10-6,1-1,-2-2,0 1,-1-2,-1-1,-1 0,0 0,10-21,63-131,-89 172,0-1,1 1,-1 0,0-1,0 1,1-1,-1 1,0-1,0 0,0 1,0-1,0 0,0 0,1 1,-1-1,0 0,0 0,0 0,0 0,0 0,0 0,0 0,0-1,0 1,0 0,0-1,1 1,-1 0,0-1,0 1,0-1,1 1,-1-1,0 1,0-1,1 0,-1 1,0-1,1 0,-1 1,1-1,-1 0,1 0,0 0,-1 0,1 1,0-1,-1 0,1 0,0 0,0 0,0 0,0 0,0 0,0 0,0 0,0 0,0 0,0 1,0-1,1 0,-1 0,1-1,-66 81,63-76,1 0,-1-1,1 1,-1 0,1 0,0 0,0 0,1 0,-1 1,1-1,-1 0,1 0,0 0,0 0,1 1,-1-1,1 0,-1 0,1 0,0 0,0 0,0 0,0 0,1 0,0 0,-1-1,1 1,0 0,0-1,1 1,63 35,-60-37,0 1,0 1,0-1,-1 1,1 0,-1 1,1-1,-1 1,-1 0,1 0,0 0,-1 1,0 0,0 0,0 0,-1 0,3 5,-3-1,-1-1,0 1,0 0,-1 0,0 0,0 0,-1 0,0 1,-1-1,0 0,-1 0,0 0,0-1,0 1,-4 7,0 3</inkml:trace>
  <inkml:trace contextRef="#ctx0" brushRef="#br0" timeOffset="2304.279">3140 642,'15'53,"3"0,1-2,3 0,19 29,-41-77,0-1,1 0,-1 0,1 0,0 0,0 0,0 0,0 0,0 0,0 0,1 0,-1-1,0 1,1-1,-1 1,1-1,0 1,0-1,-1 0,1 1,0-1,0 0,0-1,0 1,0 0,1 0,-1-1,0 1,0-1,0 0,0 0,1 0,-1 0,0 0,0 0,0 0,1-1,-1 1,0-1,0 0,0 0,0 1,0-1,0 0,0-1,0 1,-1 0,1-1,0 1,-1 0,1-1,0-1,56-126,12-22,-57 133</inkml:trace>
  <inkml:trace contextRef="#ctx0" brushRef="#br0" timeOffset="3040.434">3817 670,'-13'11,"-28"23,2 1,1 2,2 2,-7 13,20-5,22-46,1 0,0 0,0 0,0 0,-1 0,1 0,0-1,0 1,1 0,-1 0,0 0,0 0,0 0,0 0,1 0,-1 0,0 0,1-1,-1 1,1 0,-1 0,1 0,0-1,-1 1,1 0,-1-1,1 1,0-1,0 1,-1 0,1-1,0 0,0 1,0-1,0 1,0-1,-1 0,1 0,0 1,0-1,0 0,0 0,0 0,0 0,0 0,0 0,0-1,0 1,0 0,12-3,-1 0,0 0,0-2,-1 1,1-1,-1-1,0 0,-1-1,1 0,-1 0,-1-1,1-1,-1 1,5-8,27-20,39-24,-78 60,0 0,0 0,-1 0,1 0,0 1,0-1,-1 1,1-1,0 1,-1-1,1 1,-1 0,1 0,-1 0,1 0,-1 0,0 0,1 0,-1 0,0 1,0-1,0 0,0 1,0-1,0 1,0-1,0 1,-1 0,1-1,0 1,-1 0,0-1,1 1,-1 0,0 0,0-1,0 1,0 0,0 0,0-1,-1 1,1 0,-1-1,1 1,-1 0,1-1,-2 2,3 9,-1-7,0 0,0 0,0 0,1 0,0 0,0 0,1 0,-1-1,1 1,0 0,0-1,0 0,1 1,0-1,0 0,0 0,0 0,0-1,1 1,0-1,0 0,0 0,0 0,0-1,0 1,1-1,-1 0,1 0,0 0,-1-1,1 0,0 0,0 0,0 0,0-1,0 0,0 0,0 0,0-1,0 1,0-1,-1-1,1 1,0 0,3-3,128-98,-110 78,9-5,-2-2,-1-2,-2-1,-1-1,-2-1,-1-2,-2 0,-2-2,-1 0,10-33,-22 53,0-1,-1 0,-2-1,0 0,-1 0,-1 0,-2 0,0-1,-1 0,-1 1,-1-1,-1 1,-1-1,-3-9,5 30,1 0,0 0,-1 0,1 0,-1 0,1 0,-1 0,0 0,0 0,0 0,0 0,0 0,-1 0,1 1,0-1,-1 1,1-1,-1 1,0-1,1 1,-1 0,0 0,0 0,0 0,0 0,0 0,0 0,0 1,0-1,0 1,0-1,-1 1,1 0,0 0,0 0,0 0,0 0,0 1,-1-1,1 1,0-1,0 1,0 0,0 0,0-1,0 2,1-1,-1 0,0 0,0 0,1 1,-1-1,1 1,-1 0,1-1,-1 1,-9 16,0 0,1 1,1 0,1 1,1 0,0 0,1 1,2 0,0 0,1 0,1 0,1 0,1 1,1 1,0 19,1-1,3 1,1-1,2 0,2-1,1 0,3 0,4 7,115 207,-106-221,-28-58,-8 11</inkml:trace>
  <inkml:trace contextRef="#ctx0" brushRef="#br0" timeOffset="3291.499">4241 529,'38'0,"32"0,14 0,-3 0,-5 0,-11 0,-7 0,-9 0,-7 0,-2 0,-3 0,-2 5,-3 1,-7 1</inkml:trace>
  <inkml:trace contextRef="#ctx0" brushRef="#br0" timeOffset="3538.05">5059 839,'10'20,"2"5</inkml:trace>
  <inkml:trace contextRef="#ctx0" brushRef="#br0" timeOffset="3706.299">5031 219,'0'19,"0"6</inkml:trace>
  <inkml:trace contextRef="#ctx0" brushRef="#br0" timeOffset="3935.238">5313 586,'-10'27,"1"1,2 1,1-1,1 1,2 0,1 1,1-1,2 14,-1-39,0-1,0 0,0 0,1 0,0 0,0 1,0-1,0 0,0 0,0-1,1 1,-1 0,1 0,0-1,0 1,0-1,0 1,0-1,1 0,-1 0,1 0,-1 0,1-1,0 1,0 0,0-1,0 0,0 0,0 0,0 0,0 0,0-1,0 0,0 1,1-1,-1 0,0 0,0-1,0 1,1-1,-1 1,0-1,0 0,0 0,0-1,0 1,-1 0,2-1,8-6,0 0,0-1,-1 0,0-1,-1 0,0-1,0 0,-1 0,-1-1,0 0,0-1,-1 0,1-4,-3 7,-1 0,0-1,-1 1,0-1,-1 1,0-1,-1 0,0 0,0 0,-1 0,-1 0,0 0,0 1,-1-1,-1 0,0 1,-3-8,5 15,-1 0,0 0,1 0,-1 0,0 1,-1-1,1 1,0 0,-1 0,1-1,-1 1,0 1,0-1,0 0,1 1,-2 0,1-1,0 1,0 0,0 1,0-1,-1 0,1 1,0 0,-1 0,1 0,0 0,0 1,-1-1,1 1,0-1,0 1,0 0,-1 1,1-1,0 1,-103 64,88-49</inkml:trace>
  <inkml:trace contextRef="#ctx0" brushRef="#br0" timeOffset="4338.254">5765 812,'13'-18,"4"-8,1 1,2 1,0 0,2 2,6-5,-27 26,0-1,0 1,1-1,-1 1,1-1,-1 1,1 0,-1 0,1 0,0 0,0 0,0 0,-1 0,1 0,0 1,0-1,0 1,0 0,0-1,0 1,0 0,0 0,0 0,0 0,0 1,0-1,0 0,0 1,0 0,0-1,0 1,0 0,0 0,-1 0,1 0,0 0,-1 0,1 1,-1-1,1 0,-1 1,0 0,1-1,-1 1,2 3,2 5,1-1,0 1,0-1,1-1,0 1,0-1,1 0,0-1,1 0,-1 0,1-1,1 0,-1 0,1-1,0-1,0 1,2-1,-1-1,0-1,1 0,-1 0,1-1,-1-1,1 0,-1 0,0-1,1-1,-1 0,0 0,0-1,0-1,0 0,0 0,-1-1,0-1,0 1,0-1,-1-1,0 0,0-1,0 1,-1-1,4-7,3-7,-1-1,-1-1,-2-1,0 1,-2-2,0 1,-1-5,-1 10,1 4</inkml:trace>
  <inkml:trace contextRef="#ctx0" brushRef="#br0" timeOffset="9673.227">6724 868,'-5'0,"-1"0</inkml:trace>
  <inkml:trace contextRef="#ctx0" brushRef="#br0" timeOffset="9940.837">6780 529,'5'0,"2"0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93,'134'344,"-129"-332,-4-6,0-1,0 0,1 0,0 0,0 0,1 0,-1-1,1 1,0-1,0 1,0-1,1 0,0 0,-1 0,1-1,2 1,-4-5,1 0,0 0,-1 0,1 0,-1 0,1-1,-1 1,0-1,0 0,1 1,-1-1,0 0,-1-1,1 1,0 0,0 0,-1-1,0 1,1-1,-1 1,0-1,0 0,0 1,-1-1,1 0,2-5,112-312,-60 191,-47 112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4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69,'34'-5,"25"-1,7 0,3 1,-6-3,-9-1,-9 2,-7 1,-6-2,-7 0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5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1,'38'10,"32"2,9 1,-4-9,-10-3,-12-3,-14-1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7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0,'-14'39,"-10"21,-1 7,4-4,6-8,5-9,4-7,4-5,6-4,3-2,0-1,-1 0,-7-5,-2-7</inkml:trace>
  <inkml:trace contextRef="#ctx0" brushRef="#br0" timeOffset="250.566">0 312,'38'-5,"28"-2,6 1,-3 1,-9 2,-10 0,-9 2,-6 1,-4 0,-4 5,-5 2</inkml:trace>
  <inkml:trace contextRef="#ctx0" brushRef="#br0" timeOffset="483.689">621 537,'9'0,"4"0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292 150,'-22'8,"0"0,0 1,1 1,1 2,-1 0,2 0,0 2,0 1,2 0,-1 1,-1 4,14-15,0-1,1 1,0 0,-1 1,2-1,-1 0,1 1,0 0,0 0,0 0,1 0,0 0,0 1,1-1,0 1,0-1,0 1,1-1,0 1,0-1,1 1,0 0,0-1,0 0,1 1,0-1,0 0,0 0,1 0,0 0,0 0,1-1,0 1,0-1,0 0,3 3,2-1,0-1,0 0,1 0,0-1,0 0,1 0,-1-1,1-1,0 0,0 0,0-1,0-1,0 0,1 0,-1-1,0 0,0-1,1 0,6-3,10-2,0-1,0-1,-1-2,0-1,-1-1,-1-1,4-3,9-6</inkml:trace>
  <inkml:trace contextRef="#ctx0" brushRef="#br0" timeOffset="299.802">715 207,'-3'5,"-13"13,2 2,0 0,1 0,1 1,0 1,2 0,1 1,-2 10,10-30,0 1,0 0,0 0,1 0,0 0,0 0,0 0,0 0,1 0,0 0,0-1,0 1,0 0,0 0,1-1,-1 1,1-1,0 1,0-1,0 0,1 1,-1-1,1-1,0 1,0 0,0-1,0 1,0-1,0 0,1 0,-1 0,1 0,0-1,-1 1,1-1,0 0,0 0,0-1,-1 1,1-1,0 0,0 0,0 0,0 0,0-1,2 0,14-2,1-1,-1-1,0-1,-1 0,0-2,0 0,0-1,-1-1,-1-1,0-1,7-5,-10 6,-1 0,-1 0,0-1,0 0,-1-1,-1-1,0 1,-1-2,0 1,-1-1,-1 0,0-2,-5 13,-1-1,0 1,0 0,0-1,0 1,-1-1,0 1,0-1,0 1,0-1,-1 1,0-1,0 1,0 0,0-1,-1 1,1 0,-1 0,0 0,-1 0,1 0,-1 1,1-1,-1 1,0-1,0 1,-1 0,1 0,-1 1,1-1,-1 1,0-1,0 1,-2 0,-1-2,-1 1,1 0,-1 0,0 1,0 0,0 1,0 0,0 0,0 0,0 1,-1 0,1 1,0 0,0 0,0 1,0 0,1 0,-8 3,-73 63,72-47</inkml:trace>
  <inkml:trace contextRef="#ctx0" brushRef="#br0" timeOffset="770.681">1223 517,'30'-59,"3"2,2 1,37-45,7 1,-77 100,-1 1,0 0,0 0,0-1,0 1,0 0,0 0,0 0,0 0,0 0,0 1,-1-1,1 0,0 0,-1 1,1-1,-1 0,1 1,-1-1,0 0,1 1,-1-1,0 0,0 1,0-1,0 1,0-1,0 0,-1 1,1-1,0 1,-1-1,1 0,-1 1,1-1,-1 0,0 0,1 0,-1 1,0-1,0 6,0-1,0 0,0 1,0-1,1 0,0 0,0 1,1-1,-1 0,2 0,-1 0,0 0,1 0,0 0,1 0,-1 0,1-1,0 1,1-1,-1 0,1 0,0 0,0 0,1-1,-1 0,1 0,0 0,0 0,0-1,1 1,0-1,-1-1,0-1,0 1,0-1,0 0,1 0,-1-1,0 0,0 0,0 0,1 0,-1-1,0 0,0 0,0 0,0-1,0 1,0-1,0 0,0-1,-1 1,1-1,-1 0,0 0,0-1,0 1,0-1,-1 0,1 1,0-3,7-8,0 0,-2 0,0 0,0-2,-1 1,-1-1,-1 0,2-7,-1-3</inkml:trace>
  <inkml:trace contextRef="#ctx0" brushRef="#br0" timeOffset="1204.909">2183 9,'-17'-3,"0"1,0 0,0 1,0 0,0 2,-1 0,1 1,0 0,0 2,1 0,-3 1,17-4,0-1,0 1,0-1,0 1,0 0,0-1,0 1,0 0,0 0,1 1,-1-1,0 0,1 0,-1 1,1-1,-1 1,1 0,0-1,-1 1,1 0,0 0,0 0,0 0,1 0,-1 0,0 0,1 0,-1 0,1 0,0 0,0 0,0 0,0 0,0 0,0 0,0 0,1 1,-1-1,1 0,-1 0,1 0,0 0,0-1,0 1,0 0,0 0,0 0,1-1,-1 1,0-1,1 1,0-1,-1 1,1-1,0 0,-1 0,1 0,184 79,-183-77,0 0,0 0,0 1,0-1,0 1,-1 0,1-1,-1 1,0 1,-1-1,1 0,-1 0,1 0,-1 1,-1-1,1 1,0-1,-1 1,0-1,0 1,-1-1,1 1,-1-1,0 1,0-1,0 0,-1 1,0-1,1 0,-1 0,-1 0,1 0,-1-1,1 1,-1-1,0 1,0-1,-1 0,1 0,-1 0,1-1,-5 3,-1 3,0-1,-1-1,0 1,0-2,0 1,-1-1,0-1,0 0,0-1,-1 0,1 0,-1-1,-7-2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339 125,'-3'56,"6"476,-8-548,-1 4</inkml:trace>
  <inkml:trace contextRef="#ctx0" brushRef="#br0" timeOffset="379.802">0 125,'56'-17,"117"-22,154-13,-33 46,-271 2,-6-2</inkml:trace>
  <inkml:trace contextRef="#ctx0" brushRef="#br0" timeOffset="797.789">931 350,'24'0,"18"0,6-5,0-1,-3 0,-5 1,-4 2,-4 1,-2 1,-7-5,-1 0,-1 0,1 1,3 2,-5 1</inkml:trace>
  <inkml:trace contextRef="#ctx0" brushRef="#br0" timeOffset="1082.52">1186 153,'10'33,"2"17,0 4,-2-3,2-4,-2-6,-1-5,1-9,0-4,3-1,-1-4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1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167 734,'0'5,"0"6,-5 6,-2 5,-3-1,-2 1,-2 1,-4 1,0 2,0-4,-3-1,-2-3,2-6</inkml:trace>
  <inkml:trace contextRef="#ctx0" brushRef="#br0" timeOffset="966.755">675 480,'-4'6,"1"0,0 0,0 0,1 0,-1 0,1 0,1 1,-1-1,1 1,0 0,1-1,0 1,0 1,-1 5,0-1,1-1,0 1,1 0,0-1,1 1,0-1,1 1,0-1,1 0,0 0,1-1,0 1,1-1,6 9,-10-17,0 0,0 0,0 0,0-1,0 1,0-1,0 1,1-1,-1 0,0 0,1 0,-1 0,1 0,0-1,-1 1,1-1,-1 0,1 1,0-1,-1 0,1-1,0 1,-1 0,1-1,-1 1,1-1,-1 0,1 0,-1 0,1 0,-1 0,0-1,0 1,0-1,1 1,-2-1,3-2,68-75,6-33,-77 111,0 0,0 0,1 1,-1-1,0 0,0 1,1-1,-1 1,1-1,-1 1,0-1,1 1,-1 0,1 0,-1 0,1 0,-1 0,1 0,-1 0,0 1,1-1,-1 0,1 1,-1-1,0 1,1-1,-1 1,0 0,0 0,1-1,-1 1,0 0,0 0,0 0,0 0,0 1,0-1,0 0,-1 0,1 0,0 1,-1-1,1 0,-1 1,1-1,-1 0,0 1,1-1,-1 1,0-1,0 1,0-1,0 1,10 16,-8-14,0 1,0 0,1-1,0 1,0-1,0 0,0 0,1 0,-1 0,1-1,0 1,0-1,1 0,-1 0,1 0,-1-1,1 0,0 0,0 0,0 0,0-1,0 0,0 0,0 0,0-1,1 1,-1-1,0-1,0 1,1-1,-1 0,0 0,2-1,5-6,-1 0,-1-1,0 0,0-1,-1 0,0-1,-1 0,0 0,0-1,-1 0,-1 0,0 0,-1-1,0 0,1-6,2-4</inkml:trace>
  <inkml:trace contextRef="#ctx0" brushRef="#br0" timeOffset="2235.182">1493 0,'-39'309,"32"-267,1-1,2 1,1 0,3-1,2 10,-2-49,0 0,0 0,0 0,0 0,1-1,-1 1,0 0,1 0,0 0,-1 0,1 0,0-1,0 1,0 0,0-1,0 1,1-1,-1 1,0-1,1 1,-1-1,1 0,0 0,-1 0,1 0,0 0,-1 0,1 0,0-1,0 1,0-1,0 1,0-1,0 1,-1-1,1 0,1 0,68-29,62-85,-131 112,0 1,0 0,0 0,0-1,0 1,0 1,0-1,1 0,-1 0,0 1,0-1,1 1,-1 0,0 0,1 0,-1 0,0 0,1 0,-1 1,0-1,0 1,1 0,-1-1,0 1,0 0,0 0,0 0,0 1,0-1,0 0,0 1,-1-1,1 1,0 0,-1-1,1 1,-1 0,0 0,0 0,0 0,0 0,0 0,0 1,0-1,-1 0,1 0,0 2,0 1,0-1,0 1,1-1,-1 1,1-1,0 0,1 0,-1 0,1 0,-1 0,1-1,0 1,1-1,-1 0,0 0,1 0,0 0,0-1,0 1,0-1,0 0,0 0,1 0,-1-1,0 0,1 0,0 0,6 0,0-1,-1-1,1 1,-1-2,1 1,-1-2,1 1,-1-2,0 1,0-1,-1-1,1 1,-1-2,0 1,0-1,-1-1,1 0,-1 0,-1 0,0-1,0 0,0-1,-1 1,0-1,1-3,15-56,-21 67,-1-1,1 1,-1-1,0 1,1-1,-1 1,0-1,0 0,0 1,-1-1,1 1,0-1,0 1,-1-1,1 1,-1-1,1 1,-1-1,0 1,0 0,1-1,-1 1,0 0,0 0,0-1,-1 1,1 0,0 0,0 0,0 0,-1 1,1-1,-1 0,1 0,0 1,-1-1,1 1,-1 0,1-1,-1 1,-1 0,-3 1,-1 1,1 0,0 0,0 1,0 0,0 0,0 0,1 1,-1 0,1 0,0 0,0 1,1-1,-1 1,1 0,0 1,0-1,0 2,-2 0,0 0,0 1,1-1,0 1,1 0,-1 0,2 0,-1 1,1-1,0 1,1 0,0 0,1 0,-1 0,2 0,-1 0,2 9,2-13,1 0,0 0,1-1,-1 1,1-1,-1 0,1-1,1 1,-1-1,0 0,1 0,-1-1,1 1,0-1,0-1,0 1,0-1,0 0,0 0,1-1,14 1,0-2,-1 0,1-1,-1-2,0 0,0-1,0 0,0-2,-1 0,0-2,-1 0,8-6,8 0,-14 6,0 0,-1-2,1 0,-2-1,0-1,-1 0,0-2,-1 0,0-1,-1 0,0-3,-13 17,0 0,0 0,0-1,-1 1,1-1,0 0,-1 1,0-1,0 0,0 0,0 0,0 0,-1 0,1 0,-1 0,1 0,-1 0,0 0,-1 0,1 0,0 0,-1 0,0 0,0 0,1 0,-2 1,1-1,0 0,-1 0,1 1,-1-1,0 1,1-1,-1 1,-1 0,1 0,0 0,0 0,-1 0,1 0,-1 1,0-1,1 1,-1 0,0 0,0 0,0 0,-2 0,-1 0,0 1,-1 0,1 1,-1 0,1 0,0 0,0 1,0-1,0 1,0 1,0 0,0-1,1 2,-1-1,1 1,0-1,0 1,0 1,0-1,1 1,0 0,0 0,0 0,3-3,1-1,-1 0,1 0,-1 1,1-1,0 0,0 1,0-1,0 0,0 1,0-1,0 0,0 1,0-1,0 0,1 1,-1-1,0 0,1 0,0 1,-1-1,1 0,0 0,-1 0,1 0,0 0,0 0,0 0,0 0,0 0,0 0,0 0,0-1,0 1,0 0,1-1,-1 1,0-1,0 1,1-1,-1 0,0 1,1-1,-1 0,1 0,64 7,-64-7,146-1,-145 1,1 1,-1 0,1 0,-1 0,0 0,1 0,-1 1,0 0,0 0,0 0,0 0,-1 0,1 0,0 1,-1-1,1 1,-1 0,0 0,0 0,0 0,-1 0,1 0,1 3,-2-2,1 0,0 0,1 0,-1-1,1 1,0-1,-1 1,2-1,-1 0,0 0,0-1,1 1,0-1,-1 1,1-1,3 1,5-2,0 0,-1 0,1-2,-1 1,1-1,0-1,-1 0,0-1,0 0,0-1,0 0,0 0,0-2,-1 1,0-1,-1 0,1-1,-1 0,0-1,-1 0,0 0,0-1,-1 0,0 0,0-1,-1 0,0 0,-1 0,0-1,-1 0,3-10,-7-55,0 74,-1 0,0 0,1 1,-1-1,0 0,0 1,0-1,0 1,0-1,0 1,-1-1,1 1,0 0,-1 0,1-1,-1 1,1 0,-1 0,0 1,1-1,-1 0,0 0,0 1,1-1,-1 1,0 0,0-1,0 1,0 0,0 0,1 0,-1 0,0 1,0-1,0 0,0 1,1 0,-1-1,-1 1,-4 4,0 0,0 0,1 1,0 0,0 0,0 0,1 1,-1-1,2 1,-1 1,1-1,0 1,1-1,-1 1,2 0,-1 0,-1 8,2-9,0 1,0-1,1 1,0 0,0 0,0-1,1 1,1 0,-1 0,1-1,0 1,1 0,0-1,0 1,1-1,0 0,0 0,0 0,1 0,0 0,1-1,-1 0,1 0,1 0,-1 0,1-1,0 0,0 0,0-1,3 2,11 3,0-1,0 0,1-2,-1 0,2-2,-1 0,0-1,1-1,-1-1,1-1,-1-1,4-2,-23 3,24 0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3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53,'-16'272,"8"-220,4 0,1 0,3 1,4 31,12-49,-11-40</inkml:trace>
  <inkml:trace contextRef="#ctx0" brushRef="#br0" timeOffset="618.443">0 109,'2'-2,"-1"0,1 0,-1 1,1-1,0 0,-1 1,1-1,0 1,0-1,0 1,0 0,1 0,-1 0,0 0,0 0,1 1,-1-1,0 1,1-1,-1 1,0 0,1 0,-1 0,3 0,-2 0,138-15,82-19,-37 5,-101 24,-74 5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58,'29'-5,"23"-1,4-5,-3 0,-7 1,-5 3,-5 3,-9 1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42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0,'-9'5,"-9"16,0 9,2 4,-1 2,3-2,3 0,4-2,3-2,2-1,2 0,0-1,6-5,1-6</inkml:trace>
  <inkml:trace contextRef="#ctx0" brushRef="#br0" timeOffset="256.332">29 339,'43'5,"29"1,7 0,-6-1,-10-1,-10-2,-16-1</inkml:trace>
  <inkml:trace contextRef="#ctx0" brushRef="#br0" timeOffset="604.663">0 621,'8'-1,"12"-3,0 1,-1 0,1 2,0 0,0 1,0 1,0 1,0 1,-1 1,9 3,-26-7,-1 1,1-1,-1 1,0-1,1 1,-1 0,0-1,1 1,-1 0,0 0,0 0,0 0,0 0,0 0,0 0,0 0,0 1,-1-1,1 0,0 0,-1 1,1-1,-1 1,1-1,-1 0,0 1,1-1,-1 1,0-1,0 1,0-1,0 1,0-1,0 1,-1-1,1 1,0-1,-1 0,1 1,-1-1,0 0,1 1,-1-1,0 0,0 0,0 1,0-1,-55 58,46-50,9-8,-44 51,44-51,0 1,0-1,0 1,1-1,-1 1,1 0,-1-1,1 1,-1-1,1 1,0 0,0-1,0 1,0 0,0-1,0 1,0 0,1-1,-1 1,0 0,1-1,0 1,-1-1,1 1,0-1,0 1,-1-1,1 1,0-1,1 0,-1 0,0 1,0-1,0 0,1 0,-1 0,1 0,0 0,5 1,0 0,0 0,-1-1,1 0,0 0,0-1,0 0,0 0,0-1,0 1,0-2,0 1,0-1,0 0,-1 0,1-1,-1 0,1 0,4-3,15-5,-6 4</inkml:trace>
  <inkml:trace contextRef="#ctx0" brushRef="#br0" timeOffset="886.329">960 226,'-19'39,"-7"21,2 7,4-5,6-7,6-9,3-6,3-7,2-2,6-4,2 0,-1 0,-6-5,-4-6</inkml:trace>
  <inkml:trace contextRef="#ctx0" brushRef="#br0" timeOffset="1169.07">621 254,'43'-5,"34"-1,13 0,-4 1,-7 2,-12 1,-12 1,-7 0,-6 1,-5 0,-5 1,-8 4,-7 6,-12 6,-7 1</inkml:trace>
  <inkml:trace contextRef="#ctx0" brushRef="#br0" timeOffset="1417.681">566 763,'38'0,"32"0,9 0,-5-5,-9-2,-11 1,-11 1,-7 2,-5 0,-3 2,-1 1,-6-5,-6-1</inkml:trace>
  <inkml:trace contextRef="#ctx0" brushRef="#br0" timeOffset="1800.432">678 57,'24'-5,"17"3,7 3,0 0,-3 0,-5 1,-4-1,1-1,-1 1,-1-6,-3-1,-1 0,-1 1,-6 2</inkml:trace>
  <inkml:trace contextRef="#ctx0" brushRef="#br0" timeOffset="2904.232">1440 734,'81'-53,"-2"-4,-3-3,-2-4,-67 60,-1-1,0 0,0-1,0 1,0-1,-1 0,0 0,0-1,-1 0,0 1,0-2,-1 1,0 0,0-1,0 1,-1-1,0 0,0-6,-2 13,-1 0,1 0,-1 0,1 0,-1 0,0 0,1 0,-1 0,0 0,0 0,0 1,0-1,0 0,0 1,0-1,0 1,0-1,0 1,0-1,0 1,0 0,0-1,0 1,-1 0,1 0,0 0,0 0,0 0,0 0,-1 0,1 0,0 0,0 1,0-1,0 1,0-1,0 0,0 1,0 0,0-1,0 1,-46 23,34-14,0 0,0 1,1 0,0 0,1 2,0-1,1 1,0 1,2 0,-1 0,2 1,0 0,0 0,1 1,1 0,-2 13,6-24,1-1,0 0,0 0,0 0,0 0,1 0,0 0,0 0,0 0,0 0,0 0,1 0,0 0,0-1,0 1,0-1,0 1,1-1,-1 0,1 0,0 0,0 0,0-1,1 1,-1-1,0 1,1-1,0-1,-1 1,1 0,0-1,0 0,0 0,1 1,7 0,-1 0,1 0,0-1,-1 0,1-1,0-1,0 0,0 0,-1-1,1-1,6-2,152-84,-155 81,0 0,-1 0,0-2,0 0,-1 0,0-2,-1 1,0-2,-1 1,0-1,-1-1,-1 0,0-1,5-10,-14 24,1 0,0 0,-1 0,1 0,-1 0,1 0,-1 0,1 0,-1 0,0 0,1-1,-1 1,0 0,0 0,0-1,0 1,0 0,0 0,0 0,-1-1,1 1,0 0,-1 0,1 0,0 0,-1-1,0 1,1 0,-1 0,0 0,1 0,-1 0,0 1,0-1,0 0,0 0,0 0,0 1,0-1,0 1,0-1,0 1,0-1,0 1,-1-1,1 1,0 0,0 0,0-1,-1 1,1 0,0 0,-1 1,-63 20,59-18,0 0,1 0,-1 1,1-1,0 1,0 0,1 1,-1-1,1 1,0 0,0 0,0 0,1 1,0-1,0 1,0-1,1 1,0 0,0 0,0 1,1-1,0 0,0 0,1 1,0-1,0 0,0 1,0-1,1 0,1 1,-1-1,1 0,0 0,0 0,0 0,1 0,0-1,0 1,1-1,-1 0,3 3,1-3,-1 0,1 0,0 0,0-1,1 0,-1 0,1-1,0 1,0-2,0 1,0-1,0-1,1 0,-1 0,0 0,1-1,-1 0,1-1,-1 0,0 0,1-1,-1 0,0 0,0-1,0 0,-1 0,1-1,-1 0,2-2,24-14,-2-2,0-1,-2-2,0 0,19-25,-36 39,0-1,-1 0,-1-1,1 0,-2 0,0-1,-1-1,0 1,3-11,-10 23,-1 1,1 0,-1 0,1 0,-1-1,1 1,-1 0,0 0,0-1,1 1,-1 0,0-1,0 1,0 0,-1 0,1-1,0 1,0 0,-1-1,1 1,-1 0,1 0,-1 0,1-1,-1 1,0 0,0 0,1 0,-1 0,0 0,0 0,0 1,0-1,0 0,0 0,-1 1,1-1,0 0,0 1,0-1,-1 1,1 0,0-1,0 1,-1 0,1 0,0 0,-1 0,1 0,0 0,0 0,-1 0,1 0,0 1,-1-1,1 1,0-1,0 1,0-1,-1 1,1 0,-9 4,0 1,1 0,-1 1,1 0,1 0,-1 1,1 0,1 1,0-1,0 2,0-1,1 1,1 0,-1 0,2 0,-1 1,2 0,-1 0,0 7,3-13,1 1,0-1,0 1,1-1,0 1,0-1,0 1,0-1,1 0,0 1,0-1,1 0,-1 0,1-1,0 1,0 0,0-1,1 0,0 0,0 0,0 0,0-1,0 1,1-1,0 0,0 0,-1-1,1 0,1 1,-1-2,0 1,0 0,1-1,-1 0,1-1,-1 1,6-1,18-3,-3-3</inkml:trace>
  <inkml:trace contextRef="#ctx0" brushRef="#br0" timeOffset="3272.116">2738 170,'64'6,"-42"-5,0 0,0 2,-1 1,1 1,-1 0,1 2,4 2,-25-8,1-1,-1 1,1-1,-1 1,0 0,1-1,-1 1,0 0,1 0,-1 0,0 0,0 0,0 0,0 1,0-1,0 0,0 1,0-1,0 0,-1 1,1-1,-1 1,1-1,-1 1,1-1,-1 1,0 0,0-1,0 1,0-1,0 1,0-1,0 1,0 0,-1-1,1 1,-1-1,1 1,-1-1,1 1,-1-1,0 0,0 1,0-1,0 0,0 1,0-1,0 0,0 0,0 0,-1 0,1 0,0 0,-1-1,1 1,0 0,-1-1,1 1,-1-1,1 1,-1-1,0 1,-3 2,3-3,1 0,-1 0,1 0,-1 1,1-1,-1 0,1 1,-1-1,1 1,-1 0,1-1,0 1,-1 0,1 0,0 0,0 0,0 0,-1 0,1 0,0 0,0 0,1 0,-1 1,0-1,0 0,1 1,-1-1,1 1,-1-1,1 1,-1-1,1 1,0-1,0 1,0-1,0 1,0-1,0 1,0-1,0 1,0-1,1 1,-1-1,1 1,-1-1,1 0,0 1,-1-1,1 0,0 1,0-1,0 0,0 0,0 0,0 0,0 0,2 1,5 1,0-1,0 1,0-2,0 1,1-1,-1 0,1-1,-1 0,1 0,-1-1,0 0,1 0,-1-1,0 0,2-2,39-4,8 4,-32 3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35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28 395,'5'0,"6"0,6 0,5 0,4 0,2 0,1 0,0 0,1 0,-1 0,0 0,0 0,-6 0</inkml:trace>
  <inkml:trace contextRef="#ctx0" brushRef="#br0" timeOffset="298.409">0 565,'19'5,"11"1,6 1,1-2,-1-2,-2-1,-1 0,-3-2,-5 0</inkml:trace>
  <inkml:trace contextRef="#ctx0" brushRef="#br0" timeOffset="677.514">818 29,'0'0,"0"4,0 8,0 5,0 5,0 4,5-3,1 0,0 0,-1 2,3-4,1-1,3-3,0 0,-3-3</inkml:trace>
  <inkml:trace contextRef="#ctx0" brushRef="#br0" timeOffset="952.903">564 339,'34'5,"30"1,9 1,-3-2,-9-2,-5-1,-7-5,-8-3,-5-1,-4 2,-4 1,-5 2</inkml:trace>
  <inkml:trace contextRef="#ctx0" brushRef="#br0" timeOffset="1351.548">621 565,'258'-24,"-205"29,-52-4,0-1,0 0,-1 1,1-1,0 1,0-1,-1 1,1-1,0 1,0 0,-1-1,1 1,-1 0,1-1,-1 1,1 0,-1 0,1 0,-1 0,0-1,1 1,-1 0,0 0,0 0,0 0,0 0,0 0,0 0,0 0,0-1,0 1,0 0,0 0,0 0,-1 0,1 0,0 0,-1-1,1 1,-1 0,1 0,-1 0,1-1,-1 1,1 0,-1-1,0 1,1 0,-1-1,0 1,0-1,-114 98,-7 6,121-103,0 0,0 0,0 1,0-1,0 0,0 0,0 1,0-1,1 0,-1 1,0-1,1 1,0-1,-1 1,1-1,0 1,-1-1,1 1,0-1,0 1,1-1,-1 1,0 0,0-1,1 1,-1-1,1 0,-1 1,1-1,-1 1,1-1,0 0,0 1,0-1,0 0,0 0,0 0,0 0,0 0,0 0,1 0,-1 0,0 0,1 0,-1-1,0 1,1 0,-1-1,1 0,-1 1,1-1,-1 0,1 0,-1 1,1-1,0 0,-1-1,1 1,0 0,8 0,0 0,0 0,0-1,0 0,0-1,0 0,0-1,-1 0,1 0,-1-1,5-3,8-3</inkml:trace>
  <inkml:trace contextRef="#ctx0" brushRef="#br0" timeOffset="2112.385">1355 368,'-150'332,"150"-331,-13 25,11-18,11-16,47-74,45-50,46-9,-146 140,0-1,0 1,0-1,0 1,0 0,0-1,0 1,0 0,1 0,-1 0,0 0,1 0,-1 0,1 0,-1 0,1 0,-1 1,1-1,0 0,-1 1,1 0,0-1,-1 1,1 0,0 0,-1 0,1 0,0 0,0 0,-1 1,1-1,0 1,-1-1,1 1,-1-1,1 1,0 0,-1 0,0 0,1 0,-1 0,1 0,-1 0,0 0,0 0,0 1,0-1,0 1,0-1,1 1,5 69,-8-66,1 1,0-1,-1 1,2-1,-1 0,1 1,-1-1,1 0,1 0,-1 1,1-1,0 0,0 0,1-1,-1 1,1 0,0-1,0 0,0 1,3 0,-3-4,0 0,1-1,-1 0,0 1,1-1,-1-1,1 1,-1 0,0-1,1 0,-1 0,0 0,0 0,0 0,0-1,0 1,0-1,0 0,0 0,0 0,-1 0,1 0,-1-1,0 1,0-1,0 1,0-1,0 0,0 0,-1 0,2-3,2 0,127-171,-132 177,0 1,0-1,0 1,0-1,0 0,0 1,0-1,1 1,-1-1,0 0,0 1,0-1,1 1,-1-1,0 0,1 1,-1-1,0 0,1 1,-1-1,0 0,1 0,-1 0,0 1,1-1,-1 0,1 0,-1 0,1 0,-1 1,0-1,1 0,-1 0,1 0,-1 0,1 0,-1 0,1 0,-1 0,0-1,1 1,-1 0,1 0,-1 0,1 0,-1-1,0 1,1 0,-1 0,0-1,1 1,-1 0,0-1,1 1,-1 0,0-1,1 1,-1 0,-7 39,0-11,2 1,1-1,0 1,3-1,0 17,1-36,1 1,0-1,0 0,1 0,0 0,0 0,1-1,0 1,1-1,0 1,0-1,1 0,0-1,0 1,1-1,0 0,0 0,1-1,2 3,58 14,-44-21</inkml:trace>
  <inkml:trace contextRef="#ctx0" brushRef="#br0" timeOffset="4896.802">2257 283,'23'134,"45"27,-26-76,-21-49,-21-36,1 1,-1-1,1 1,-1 0,1-1,-1 1,1-1,-1 1,1-1,-1 1,1-1,0 0,-1 1,1-1,0 0,0 1,-1-1,1 0,0 0,-1 1,1-1,0 0,0 0,-1 0,1 0,0 0,0 0,-1-1,1 1,0 0,0 0,-1 0,1-1,0 1,-1 0,1-1,0 1,-1 0,1-1,-1 1,1-1,0 1,-1-1,1 1,-1-1,0 0,1 1,-1-1,1 0,-1 1,0-1,1 0,-1 0,25-95,-13 9,-11 72,0 0,1 0,0 0,1 0,1 0,0 1,1-1,1 1,0 0,5-8,4 4</inkml:trace>
  <inkml:trace contextRef="#ctx0" brushRef="#br0" timeOffset="5254.248">2144 85,'15'-5,"23"-6,11-1,1 1,2 2,-3 4,-5 1,0 3,-4 0,-3 1,-3-4,3-2,-1 1,-2 0,-6 2</inkml:trace>
  <inkml:trace contextRef="#ctx0" brushRef="#br0" timeOffset="5754.007">2963 1,'174'6,"-173"-7,1 1,-1 0,0 0,1 1,-1-1,1 0,-1 0,1 1,-1-1,0 1,1-1,-1 1,0-1,1 1,-1 0,0 0,0 0,0-1,0 1,0 0,0 1,0-1,0 0,0 0,0 0,-1 0,1 1,0-1,-1 0,1 1,-1-1,1 0,-1 1,0-1,0 1,1-1,-1 1,0-1,0 1,-1-1,1 0,0 1,0-1,-1 1,1-1,-1 0,1 1,-1-1,1 0,-1 1,0-1,0 0,0 0,1 0,-1 0,0 0,-1 1,-173 127,174-129,1 0,-1 1,1-1,-1 1,1-1,-1 1,1-1,-1 1,1-1,-1 1,1-1,0 1,-1-1,1 1,0 0,0-1,-1 1,1 0,0-1,0 1,0 0,0-1,0 1,0 0,0-1,0 1,0 0,0-1,0 1,0 0,0-1,0 1,1 0,-1-1,0 1,1-1,-1 1,0 0,1-1,-1 1,1-1,-1 1,1-1,-1 1,1-1,-1 0,1 1,-1-1,1 1,0-1,-1 0,1 0,-1 1,1-1,0 0,-1 0,1 0,0 0,-1 0,1 0,44 6,-44-6,177-19,-121 10,-33 6</inkml:trace>
  <inkml:trace contextRef="#ctx0" brushRef="#br0" timeOffset="6052.112">3358 395,'39'0,"26"0,8-4,-5-3,-8 1,-10 2,-8 0,-8 2,-8-4,-9-1</inkml:trace>
  <inkml:trace contextRef="#ctx0" brushRef="#br0" timeOffset="6298.675">3584 85,'-14'38,"-6"33,2 8,3-4,5-10,3-12,4-9,6-8,4-5,4-8,1-8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8:10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7673.437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10687.077">593 2597,'12'-14,"-1"-1,0 0,-1-1,0 0,-1-1,-1 0,-1 0,5-18,12-23,59-175,9 20,33-7,-64 85,28 26,-39 47,-36 51</inkml:trace>
  <inkml:trace contextRef="#ctx0" brushRef="#br0" timeOffset="13436.918">1044 1440,'-74'18,"-305"88,275-76,71-23,56-30,-4 13</inkml:trace>
  <inkml:trace contextRef="#ctx0" brushRef="#br0" timeOffset="13777.478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14076.562">706 1807,'-432'106,"269"-33,102-43,70-17,6-9</inkml:trace>
  <inkml:trace contextRef="#ctx0" brushRef="#br0" timeOffset="14342.498">706 2033,'-39'5,"-41"6,-11 1,4-1,7 3,14-2,11-3,12-3,13 3,6 0,3-3,9-1,8 3,8 0,9-1,7-2,-1-2</inkml:trace>
  <inkml:trace contextRef="#ctx0" brushRef="#br0" timeOffset="14593">593 2343,'-44'10,"-27"8,-13 0,4-2,11-4,12 0,11-1,8-2,6-4,4-2,7 3,11 1,8-1</inkml:trace>
  <inkml:trace contextRef="#ctx0" brushRef="#br0" timeOffset="14841.867">536 2513,'-43'14,"-29"15,-7 7,6 2,10-6,15-7</inkml:trace>
  <inkml:trace contextRef="#ctx0" brushRef="#br0" timeOffset="22843.776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24494.32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29329.928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37462.836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37833.484">1580 4235,'-4'4,"-3"8,-4 0,0 4,-3 3,-5 4,2 2,-1-2,2-1,-1 0,3 2,-2-3,3-1,3 2,3-4</inkml:trace>
  <inkml:trace contextRef="#ctx0" brushRef="#br0" timeOffset="56573.722">1411 4770</inkml:trace>
  <inkml:trace contextRef="#ctx0" brushRef="#br0" timeOffset="57719.526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59358.47">1693 3726,'2'-13,"1"0,0 0,1 0,1 0,-1 1,2 0,0 0,0 0,6-6,-7 9,116-197,-21 75,-59 78,-30 39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7:45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1130,'19'-22,"0"-1,-2-1,-1-1,-1 0,10-22,9-15,217-406,-131 237,-99 196,-20 35,-1-1,0 1,0-1,0 1,1-1,-1 1,0-1,0 1,1-1,-1 1,0-1,1 1,-1 0,1-1,-1 1,0 0,1-1,-1 1,1 0,-1-1,1 1,-1 0,1 0,-1 0,1 0,-1-1,1 1,-1 0,1 0,0 0,-1 0,1 0,-1 0,1 0,-1 1,1-1,-1 0,1 0,-1 0,1 0,-1 1,1-1,-1 0,1 0,-1 1,1-1,-1 0,0 1,1-1,-1 1,0-1,1 0,-1 1,0-1,1 1,-1-1,0 1,0-1,1 1,-1-1,0 1,0-1,0 1,0 0,0-1,9 137,5-79,1-1,3-1,3-1,2 0,3 0,59 153,-58-136,-27-73,0 1,0-1,0 1,-1 0,1-1,0 1,0-1,0 1,-1 0,1-1,0 1,-1 0,1-1,0 1,-1 0,1 0,0-1,-1 1,1 0,0 0,-1 0,1 0,-1-1,1 1,0 0,-1 0,1 0,-1 0,1 0,-1 0,1 0,0 0,-1 0,1 0,-1 0,1 0,0 1,-1-1,1 0,-1 0,1 0,0 0,-1 1,1-1,0 0,-1 0,1 1,0-1,-1 0,1 1,0-1,0 0,-1 1,1-1,0 0,0 1,0-1,-1 1,1-1,0 0,0 1,0-1,0 1,0-1,0 1,-39-29,36 26,-96-76,59 44,-1 1,-2 2,-1 1,-1 3,-1 2,-1 2,-2 2,-2 1,42 17,-161-30,168 33,-1 0,1 0,-1 1,1-1,0 0,-1 1,1-1,0 1,0 0,-1 0,1 0,0 0,0 0,0 0,0 1,0-1,0 1,1-1,-1 1,0 0,1-1,-1 1,1 0,0 0,0 0,-1 2,-5 13</inkml:trace>
  <inkml:trace contextRef="#ctx0" brushRef="#br0" timeOffset="528.571">1073 1074,'135'-253,"-74"81,-66 186,0 0,0 1,2-1,0 1,0 0,1 0,1 0,1 0,0 0,1 0,0 0,1 0,1 0,1 0,0-1,3 7,-5-16,1 0,-1 0,1 0,1 0,-1 0,1-1,-1 1,1-1,0 0,1 0,-1-1,1 1,0-1,0 0,0 0,0-1,0 1,0-1,1 0,-1-1,1 1,0-1,-1 0,1-1,0 1,-1-1,1 0,0-1,0 1,-1-1,1 0,0-1,-1 1,1-1,-1 0,0 0,0-1,1 0,-2 0,1 0,1-1,5-6,0 1,-2-2,1 1,-1-1,0-1,-1 0,-1 0,0 0,-1-1,0 0,0 0,-2-1,1-3,28-99,-31 94</inkml:trace>
  <inkml:trace contextRef="#ctx0" brushRef="#br0" timeOffset="847.444">1864 622,'-26'46,"2"1,3 1,1 2,3 0,-2 15,17-62,1-1,0 0,-1 1,1-1,0 1,1-1,-1 1,0-1,1 1,-1 0,1-1,0 1,0 0,0 0,0-1,1 1,-1 0,1-1,-1 1,1-1,0 1,0-1,0 1,1-1,-1 1,0-1,1 0,-1 0,1 0,0 0,0 0,0 0,0 0,0-1,0 1,1-1,-1 1,0-1,1 0,-1 0,1 0,1 1,2-3,0 0,0 0,-1-1,1 0,0 1,-1-2,1 1,-1-1,0 0,0 0,0 0,0-1,0 0,-1 0,0 0,0 0,0-1,0 1,0-1,-1 0,0 0,0 0,-1-1,1 1,3-10,0 1,0-1,-2 0,0 0,0 0,-1 0,-1-1,0-11,-2 16,1 6,1-1,-1 0,0 0,-1 0,1 0,-1 0,-1 0,1 0,-1 0,0 1,0-1,0 0,-1 0,0 1,0-1,-1 1,0-1,1 1,-2 0,1 0,-1 1,1-1,-1 1,0-1,-1 1,1 0,-1 1,0-1,-3-1,-12 1</inkml:trace>
  <inkml:trace contextRef="#ctx0" brushRef="#br0" timeOffset="1199.029">2174 114,'-10'38,"1"1,2 1,1-1,3 1,1 0,2 0,2-1,1 1,2 0,2-1,10 34,-5-36,-1-8,-2 1,-1 0,-1 0,-2 0,0 1,-3-1,0 1,-2 5,-12-2,6-28</inkml:trace>
  <inkml:trace contextRef="#ctx0" brushRef="#br0" timeOffset="1453.112">1864 566,'43'-5,"33"-6,14-6,-4-6,-12-2,-8 2,-12 0,-9 0,-8-2,-10 4</inkml:trace>
  <inkml:trace contextRef="#ctx0" brushRef="#br0" timeOffset="2247.494">2596 1,'-47'144,"5"3,1 28,35-142,1 0,2 0,1 0,1 0,4 24,-3-53,1 1,-1-1,1 0,0 1,0-1,1 0,-1 0,1 1,0-1,0-1,1 1,-1 0,1 0,0-1,-1 1,2-1,-1 0,0 0,1 0,-1-1,1 1,0-1,0 0,0 0,0 0,0 0,0-1,0 1,1-1,-1 0,1-1,-1 1,0-1,1 0,-1 0,1 0,-1-1,1 1,-1-1,0 0,1 0,-1-1,1 0,171-126,-175 127,0 0,0 0,0 0,0 1,0-1,0 0,0 1,0-1,1 1,-1-1,0 1,0-1,0 1,1 0,-1 0,0-1,0 1,1 0,-1 0,0 0,1 1,-1-1,0 0,0 0,1 1,-1-1,0 0,0 1,0 0,0-1,1 1,-1 0,0-1,0 1,0 0,0 0,-1 0,1 0,0 0,0 0,0 0,-1 0,1 0,-1 0,1 0,-1 1,1-1,-1 1,7 70,-6-52,-2-16,1 0,0 0,1 0,-1 0,1 0,0 0,0-1,0 1,0 0,0-1,1 1,0-1,0 1,0-1,0 0,0 1,1-1,-1-1,1 1,0 0,0-1,0 1,0-1,0 0,0 0,1 0,-1 0,1-1,0 1,-1-1,1 0,0 0,0 0,0-1,-1 1,1-1,0 0,0 0,0 0,0-1,0 1,6-2,0 0,0 0,0-1,-1-1,1 1,-1-2,1 1,-2-1,1 0,0-1,-1 0,0-1,0 1,-1-2,0 1,0-1,-1 0,0 0,0-1,-1 1,0-1,-1-1,1 1,-2 0,0-1,0 0,0 0,-1 0,-1 0,0 0,0-6,-1 13,-1 1,1-1,-1 0,0 1,0-1,0 1,0-1,0 1,-1 0,1-1,0 1,-1 0,0 0,0 0,0 0,1 1,-2-1,1 0,0 1,0-1,0 1,-1 0,1 0,-1 0,1 0,-1 0,1 0,-1 1,0-1,1 1,-1 0,1-1,-1 1,0 1,1-1,-1 0,0 1,1-1,-1 1,1 0,-1 0,1 0,-1 0,1 0,-1 0,1 1,0-1,0 1,0 0,0-1,0 1,0 0,1 0,-2 1,-9 8,-1 0,1 1,1 1,0 0,1 0,0 1,1 0,1 1,0 0,1 0,1 0,0 1,0 5,5-17,1 1,-1-1,1 1,0-1,1 0,-1 1,1-1,0 1,0-1,0 0,1 0,-1 1,1-1,0 0,0 0,0-1,1 1,0 0,-1-1,1 0,0 1,1-1,-1 0,1-1,-1 1,1-1,0 1,0-1,0 0,0 0,0-1,0 1,0-1,1 0,-1 0,1-1,-1 1,0-1,1 0,-1 0,1 0,-1-1,1 0,8 2,1-2,-1 0,0 0,0-1,0-1,-1 0,1-1,-1 0,1-1,-1 0,-1-1,1 0,-1-1,0 0,8-8,-1 2,6-5,-1 0,0-1,-2-1,0-1,-1-1,5-9,-18 21,54-104,-61 112,0 1,0-1,0 1,0 0,-1-1,1 1,-1-1,1 1,0 0,-1-1,0 1,1 0,-1 0,0-1,0 1,0 0,0 0,0 0,0 0,0 0,0 0,0 0,0 1,-1-1,1 0,0 0,0 1,-1-1,1 1,0 0,-1-1,1 1,-1 0,1 0,-1-1,1 1,0 0,-1 1,1-1,-1 0,1 0,-1 1,1-1,0 0,-1 1,1 0,0-1,0 1,-1 0,1-1,0 1,0 0,0 0,0 0,0 0,0 0,0 0,0 1,0-1,1 0,-1 0,0 1,1-1,-1 0,1 1,-1 0,-1 0,0 1,1-1,-1 1,0 0,1 0,0 0,0 0,0 0,0 0,0 0,1 0,-1 0,1 0,0 1,0-1,0 0,0 0,0 0,1 0,0 1,-1-1,1 0,0 0,1 0,-1 0,0-1,1 1,0 0,-1 0,1-1,0 1,0-1,1 0,-1 0,0 1,1-2,0 1,-1 0,1 0,0-1,0 1,5 4,-1 1,-1 0,1 1,-1 0,0 0,-1 0,0 0,0 1,-1 0,0 0,-1 0,0 0,0 1,-1-1,0 1,-1 0,0 0,0-1,-1 1,-1 7,0 11,0-23,0-1,0 0,0 1,1-1,0 1,-1-1,2 1,-1-1,0 0,1 1,0-1,0 1,0-1,1 0,-1 0,1 0,0 0,0 0,1 0,-1 0,1-1,0 1,0-1,0 0,3 3,11 0</inkml:trace>
  <inkml:trace contextRef="#ctx0" brushRef="#br0" timeOffset="3267.454">4263 791,'28'-11,"-1"-2,0-1,-1-2,0 0,-1-1,-1-2,-1 0,-1-2,8-9,-25 26,0-1,0 0,0-1,-1 1,0-1,0 0,0 0,-1 0,0-1,0 1,0-1,-1 0,0 1,0-1,-1 0,0 0,0 0,-1 0,0-1,0 1,-3 4,0-1,0 1,-1 0,1 0,-1 0,0 1,0-1,0 1,0 0,-1 0,1 1,0-1,-1 1,1 0,-1 0,1 0,-1 1,0-1,1 1,-1 0,0 1,1-1,-1 1,1 0,-1 0,1 0,-1 1,1-1,0 1,0 0,0 0,0 1,-1 0,-10 8,0 0,0 1,1 1,0 1,1 0,1 0,1 1,0 1,0 0,2 0,0 1,1 1,0-1,2 1,0 0,1 1,1-1,0 1,2 3,-1-12,0 0,1 0,1 1,0-1,0 0,1 1,0-1,1 0,0 1,0-1,1 0,1 0,0 0,0 0,1 0,0-1,1 1,0-1,0 0,1-1,0 1,1-1,0 0,0-1,6 5,-8-7,1-1,0-1,0 1,0-1,0 0,0 0,1-1,0 0,-1 0,1 0,0-1,0 0,-1-1,1 1,0-1,0 0,0-1,0 0,0 0,-1 0,1-1,0 0,-1-1,1 1,-1-1,0 0,0-1,4-2,125-85,106-92,-214 165</inkml:trace>
  <inkml:trace contextRef="#ctx0" brushRef="#br0" timeOffset="3518.949">5194 594,'-24'38,"-23"33,-7 12,5-1,6-12,10-11,11-12,5-9,4-6,5-3,4-8</inkml:trace>
  <inkml:trace contextRef="#ctx0" brushRef="#br0" timeOffset="3796.625">4911 594,'14'24,"15"27,7 5,2-2,0-6,-3-11,-1-6,-3-10,-1-7,-1-7,-1-4,0-2,-5-3</inkml:trace>
  <inkml:trace contextRef="#ctx0" brushRef="#br0" timeOffset="4047.505">5758 650,'-34'18,"1"0,1 2,1 2,1 0,0 2,2 2,-20 23,38-41,1 1,0 0,0 1,1 0,0 0,1 1,0 0,0 0,1 1,1-1,0 1,1 1,0-1,1 0,0 1,1 0,0 1,3-10,-1-1,0 0,1 1,0-1,0 0,0 1,0-1,0 0,1 0,0 0,-1 0,1 0,0 0,0 0,1-1,-1 1,0-1,1 0,0 1,-1-1,1 0,0-1,0 1,0 0,0-1,1 0,-1 0,0 0,0 0,1 0,-1 0,1-1,2 0,1 1,0-1,0 0,1 0,-1-1,0 0,0 0,0-1,-1 1,1-2,0 1,-1-1,1 0,-1 0,0-1,0 0,1 0,118-128,23-97,-126 199,-22 30,0-1,1 1,-1-1,0 1,1-1,-1 1,0 0,1-1,-1 1,1 0,-1-1,1 1,-1 0,1-1,-1 1,1 0,-1 0,1 0,-1-1,1 1,-1 0,1 0,-1 0,1 0,-1 0,1 0,0 0,-1 0,1 0,-1 0,1 0,-1 1,1-1,-1 0,1 0,-1 0,1 1,-1-1,1 0,-1 1,1-1,-1 0,1 1,-1-1,0 1,1-1,-1 1,0-1,1 1,-1-1,0 1,0-1,0 1,1-1,-1 1,0-1,0 1,0-1,0 1,6 43,-6-19</inkml:trace>
  <inkml:trace contextRef="#ctx0" brushRef="#br0" timeOffset="4481.468">6096 1074,'11'-71,"3"0,3 1,4 0,3 0,-3 25,-13 64,-21 118,12-136,0 0,0 0,0 0,1 1,-1-1,0 0,0 0,1 1,-1-1,0 1,1-1,0 0,-1 1,1-1,0 1,0-1,-1 1,1-1,0 1,1-1,-1 1,0-1,0 1,1-1,-1 1,1-1,-1 0,1 1,-1-1,1 0,0 1,0-1,0 0,0 0,0 0,0 1,0-1,0 0,0-1,0 1,1 0,-1 0,0 0,0-1,1 1,-1-1,1 1,-1-1,1 1,-1-1,1 0,-1 0,1 0,-1 0,1 0,-1 0,1 0,-1 0,0 0,1-1,-1 1,1-1,0 1,14-10,0-1,0 0,-1 0,0-2,-1 0,-1-1,0 0,9-13,49-49,-68 73,49-34,-51 36,0 1,1-1,-1 1,0 0,0-1,1 1,-1 0,0 0,0 0,1 0,-1 0,0 0,1 0,-1 0,0 0,0 1,1-1,-1 0,0 1,0-1,0 1,0 0,0-1,1 1,-1 0,0 0,0 0,-1-1,1 1,0 0,0 0,0 0,-1 0,1 1,0-1,-1 0,1 0,-1 0,1 1,-1-1,0 0,0 0,1 1,-1-1,0 1,15 158,3-93,-10-51</inkml:trace>
  <inkml:trace contextRef="#ctx0" brushRef="#br0" timeOffset="5249.516">6717 848,'0'397,"-11"-336,-3-90,11-4,1 0,1 1,2-1,2 0,0 1,3-1,0 1,2 1,2-1,0 1,2 1,2 0,0 1,2 0,11-13,-4 7,3 1,0 1,2 1,2 1,1 2,1 1,34-23,-64 49,1-1,-1 1,1 0,-1 0,1 0,-1 0,1 0,0 0,0 1,0 0,0-1,0 1,1 0,-1 1,0-1,0 0,1 1,-1 0,0 0,0 0,1 0,-1 0,0 1,1-1,-1 1,0 0,0 0,0 0,0 1,0-1,0 1,0-1,0 1,-1 0,1 0,-1 0,2 2,0 7,-2 1,1-1,-2 1,1 0,-1-1,-1 1,0 0,-1 0,0-1,-1 1,0-1,-1 1,-1-1,1 0,-2 2,-4 10,0-1,-1 0,-1-1,-1 0,-1-1,0-1,-2 0,0 0,-1-1,-1-2,-1 1,0-2,-6 3,19-15,0 0,-1 0,1-1,0 0,-1 0,1 0,-1-1,0 0,1 0,-1 0,0-1,0 1,0-2,1 1,-1 0,-2-2,-16-4</inkml:trace>
  <inkml:trace contextRef="#ctx0" brushRef="#br0" timeOffset="5514.553">7451 227,'-14'38,"-6"33,2 13,4-3,3-11,5-6,2-11,3-9,1-7,0-5,1-3,0-2,4-5,2-2,-1-9,-1-7</inkml:trace>
  <inkml:trace contextRef="#ctx0" brushRef="#br0" timeOffset="5838.942">7507 791,'21'2,"1"-1,-1-1,0-1,0 0,0-2,0-1,-1 0,1-2,-1 0,0-1,0-1,-1-1,0-1,11-8,-25 15,0-1,0 0,-1 0,0 0,1-1,-1 0,-1 1,1-1,-1-1,0 1,0 0,0-1,-1 0,0 1,0-1,0 0,-1 0,0 0,0 0,-1 0,1 0,-1-1,0 1,-1 0,0 0,0 0,0 0,-1 0,0 0,0 1,0-2,0 4,0 1,0-1,0 0,0 1,0 0,0 0,-1-1,1 1,-1 1,1-1,-1 0,0 1,0-1,0 1,0 0,0 0,0 0,0 0,0 0,0 1,0 0,-1-1,1 1,0 0,0 1,0-1,-1 0,1 1,-1 0,-90 29,64-15,0 1,1 2,0 1,2 1,0 1,2 2,0 0,2 2,-3 5,19-24,1 1,0 0,1 0,0 0,0 1,0 0,1 0,0 0,1 0,0 1,0 0,0-1,1 1,1 0,0 0,0 0,0 0,1 0,1 0,-1 0,2 0,-1 0,1 0,0 0,1 0,2 5,81 38,-67-44</inkml:trace>
  <inkml:trace contextRef="#ctx0" brushRef="#br0" timeOffset="6536.038">5899 707,'-5'5,"-1"11,0 7,1 5,2 3,0 0,7 1,7-2,6-5,0-2,-2-5</inkml:trace>
  <inkml:trace contextRef="#ctx0" brushRef="#br0" timeOffset="15469.208">0 1469,'202'-62,"-149"47,-23 5,1 2,0 1,0 1,0 2,16 0,174-21,172 24,-163-28,137 29,-169-27,-182 26,27-1,0 2,1 2,-1 1,22 6,-17 0,1-3,-1-2,1-2,0-2,21-4,164-23,48 15,-73-3,207 12,-210 5,88-3,-57-27,394 28,690 0,-1004-27,220 25,-220-26,184 28,-344-25,-145 23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0,'5'5,"6"6,2 2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0 254,'28'0,"-1"-2,0-1,-1-1,1-1,-1-2,0 0,0-2,-1-1,0 0,-1-2,0-1,14-11,-29 17,0 1,0-1,-1-1,0 1,-1-2,0 1,0-1,0 0,-1 0,-1 0,0-1,0 0,-1 0,0-1,1-4,-20 39,-2 52,4 1,4 0,-1 73,-4 42,8-125,-3 0,-3 0,-2-2,-21 55,21-87,0-1,-2-1,-2 0,-1-1,-12 14,24-36,0 0,0 0,-1-1,0-1,-1 1,1-1,-1 0,-1-1,1 0,-1-1,9-3,-1-1,0 1,1-1,-1 1,0-1,0 0,0 0,1 0,-1 0,0 0,0 0,1-1,-1 1,0-1,0 1,1-1,-1 1,1-1,-1 0,0 0,1 0,-1 0,1 0,0 0,-1 0,1-1,0 1,0 0,0-1,0 1,0-1,0 1,0-1,0 1,1-1,-1 0,0 1,1-1,-1-1,-11-70,13 53,0-1,2 1,0 0,2 0,0 0,1 1,1 0,1 0,0 0,2 1,0 1,7-10,162-187,-135 168,-38 39,0 0,1 0,-1 1,1 0,0 0,1 1,-1 0,1 1,0-1,0 1,7-1,6-1</inkml:trace>
  <inkml:trace contextRef="#ctx0" brushRef="#br0" timeOffset="298.123">847 537,'-16'4,"-1"1,1 0,0 1,0 1,0 1,1 0,0 1,1 0,0 1,0 1,1 0,1 1,-7 8,16-18,0 1,1-1,-1 1,1 0,-1-1,1 1,0 0,0 0,1 1,-1-1,0 0,1 0,0 1,0-1,0 1,0-1,1 1,-1 0,1-1,0 1,0-1,0 1,1 0,-1-1,1 1,0-1,0 1,0-1,0 1,0-1,1 0,0 0,0 0,0 0,0 0,0 0,0 0,1 0,-1-1,1 1,0-1,0 0,1 1,3 0,0 1,0-1,1-1,-1 1,1-1,0-1,-1 1,1-1,0 0,0-1,0 0,0 0,-1-1,1 0,0-1,0 1,-1-1,1-1,-1 1,1-1,4-3,140-96,-143 95,0 0,0-1,0-1,-1 1,-1-1,1 0,-1-1,-1 0,0 0,0-1,-1 1,-1-1,1 0,-2 0,1-1,-2 1,0-1,0-2,-2 12,0 0,0 0,0 0,0-1,0 1,-1 0,1 0,-1 0,0 0,0 0,0 0,0 0,0 0,0 0,0 0,-1 0,1 1,0-1,-1 0,0 1,1-1,-1 1,0 0,0 0,0 0,0 0,0 0,0 0,0 0,0 0,0 1,0-1,0 1,0 0,-1-1,1 1,0 0,0 0,0 0,-1 1,1-1,0 1,0-1,0 1,-2 0,-14 5</inkml:trace>
  <inkml:trace contextRef="#ctx0" brushRef="#br0" timeOffset="565.299">1242 791,'-5'0,"-1"-10,0-7,1-7,2-3,1-2,5-1,3 0,5 5,1 2,2 0,5 4,3 0,-2 4</inkml:trace>
  <inkml:trace contextRef="#ctx0" brushRef="#br0" timeOffset="1078.995">1496 452,'-6'6,"0"2,1-1,0 1,0-1,1 1,-1 0,2 1,-1-1,1 1,1 0,0 0,0 0,1 0,-1 7,1-12,1 1,0-1,0 1,0-1,1 1,0-1,0 0,0 1,0-1,0 0,1 1,0-1,0 0,0 0,0-1,1 1,-1 0,1-1,0 1,0-1,1 0,-1 0,0 0,1 0,0-1,0 0,0 0,0 0,0 0,3 1,1-3,0 0,0-1,0 0,0 0,1 0,-1-1,-1-1,1 1,0-1,-1-1,1 1,-1-1,0-1,0 1,0-1,-1 0,0-1,0 1,0-1,-1 0,0-1,0 0,0 1,2-7,11-7,37-28,-53 49,0 0,-1 0,1 1,0-1,-1 1,1-1,-1 1,0 0,0-1,1 1,-1 0,0 0,0 0,-1 0,1 0,0 0,-1 0,1 0,-1 0,0 0,1 1,-1-1,0 0,0 0,-1 0,1 0,0 1,0 7,0-6,0 1,0-1,1 0,-1 1,1-1,0 0,0 0,0 0,1 0,-1 0,1 0,0 0,0 0,1 0,-1-1,1 1,0-1,-1 0,1 0,1 0,-1 0,0 0,1-1,0 1,-1-1,1 0,0 0,0-1,0 1,0-1,0 0,1 0,-1 0,0-1,0 1,1-1,-1 0,0 0,1 0,-1-1,0 0,0 0,5-1,6-9,1-1,-2 0,0-1,0-1,-1 0,-1 0,0-2,-1 1,-1-2,3-6,28-42,-30 48</inkml:trace>
  <inkml:trace contextRef="#ctx0" brushRef="#br0" timeOffset="1727.835">2484 424,'-18'-1,"0"1,1 0,-1 1,0 1,1 1,-1 1,1 0,0 1,0 1,1 0,0 1,0 1,0 1,1 0,-4 4,17-10,0 0,-1 0,2 0,-1 1,0-1,0 0,1 1,0-1,0 1,0 0,0-1,0 1,1 0,0-1,0 1,0 0,0 0,0-1,1 1,-1 0,1-1,0 1,0-1,1 1,-1-1,1 1,0-1,-1 0,1 0,1 0,-1 0,0 0,1 0,0 0,-1-1,1 0,0 1,0-1,1 0,-1 0,0-1,1 1,-1-1,1 1,-1-1,1 0,-1-1,1 1,0-1,0 1,-1-1,4 0,6 0,0 0,1-1,-1 0,1-1,-1-1,0 0,0-1,0 0,-1-1,1 0,-1-1,0 0,-1-1,0-1,0 0,0 0,-1-1,0 0,7-10,-9 11,-3 2,0 1,0 0,0 0,1 0,0 0,0 1,0 0,0 0,1 1,-1-1,1 2,6-3,24 31,-22-8,-11-16,0 0,-1 1,1-1,0 0,0-1,1 1,-1-1,0 0,0 0,1 0,-1 0,1-1,-1 0,0 0,1 0,-1 0,1-1,-1 0,0 0,0 0,1 0,-1-1,0 1,0-1,0 0,0-1,-1 1,1 0,-1-1,3-2,8-6,-2 0,0 0,0-1,-1-1,0 0,-1-1,4-8,-12 21,0-1,-1 1,1-1,-1 1,1-1,-1 0,0 1,1-1,-1 0,0 0,0 0,-1 0,1 0,0 0,-1 0,1 0,-1 0,1 0,-1-1,0 1,0 0,0 0,0 0,0 0,-1 0,1-1,-1 1,1 0,-1 0,0 0,0 0,0 0,0 1,0-1,0 0,-1 0,1 1,0-1,-1 0,1 1,-1 0,0-1,1 1,-1 0,0 0,0 0,0 0,0 0,0 0,-1 0,0 1,0-1,1 1,-1 0,0 0,1 0,-1 0,0 0,0 0,1 1,-1 0,0-1,1 1,-1 0,1 0,-1 0,1 1,0-1,-1 1,1-1,0 1,0 0,0-1,0 1,0 0,1 1,-1-1,0 0,1 0,0 1,-1-1,1 1,0-1,0 1,1-1,-1 1,0 0,1-1,0 1,-1 0,1-1,0 1,0 0,1 0,-1-1,1 1,-1 0,1-1,0 1,0-1,0 1,0-1,0 1,1-1,-1 0,1 1,96 82,-47-48,46 55,-90-87</inkml:trace>
  <inkml:trace contextRef="#ctx0" brushRef="#br0" timeOffset="2178.892">3331 367,'-7'7,"-9"7,0 1,1 1,0 0,2 1,0 1,0 0,2 1,0 0,2 0,-4 11,12-28,1 0,0-1,-1 1,1 0,0 0,0 0,0-1,0 1,0 0,0 0,1-1,-1 1,0 0,1 0,0-1,-1 1,1 0,0-1,0 1,0-1,0 1,0-1,0 1,0-1,1 0,-1 0,0 1,1-1,-1 0,1 0,-1 0,1-1,0 1,-1 0,1 0,0-1,-1 1,1-1,0 0,0 0,-1 1,1-1,0 0,0 0,83-6,-59-3,0-1,-1-2,0 0,-1-1,0-2,-1 0,-1-2,0 0,-2-2,0 0,-1-1,-1-1,-1-1,0 0,-2-1,7-14,-15 25,1 0,-2 0,1-1,-2 0,0 0,0 0,-1 0,-1-1,0 1,-1-1,0-9,-2 17,1-1,-2 1,1 0,-1 0,0 0,0-1,-1 1,1 0,-1 0,-1 1,1-1,-1 0,0 1,0 0,-1-1,0 1,0 1,0-1,0 0,-1 1,1 0,-1 0,0 0,-1 1,1 0,-5-2,3 2,-1 0,1 1,-1 0,0 0,0 1,1 0,-1 1,0-1,0 1,0 1,0 0,0 0,1 0,-1 1,0 0,1 1,0-1,-1 2,1-1,0 1,0 0,1 0,-6 5,0 0,1 0,0 1,0 0,1 0,1 1,-1 0,2 1,0 0,0 0,1 1,1 0,-4 11,9-12,0 1,1-1,0 0,1 0,1 0,0 0,0 0,1 0,1 0,0-1,0 1,1-1,1 0,0-1,0 1,1-1,1-1,-1 1,2-1,-1 0,10 7,1 0,0 0,2-1,-1-1,2-1,0-1,0-1,1-1,1 0,-1-2,1-1,1-1,-1-1,1-1,0-1,0-2,0 0,0-2,3 0,3 0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5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1 777,'25'-19,"0"-1,-2-1,0-2,-2 0,0-1,-2-1,0-1,-2 0,-1-1,-1-1,8-22,4-6,-17 83,-12 559,4-524,-3 0,-3 0,-3-1,-2 0,-11 37,-6-46,25-51,1 0,-1 0,1 0,-1 0,1 0,-1 0,0 0,0-1,1 1,-1 0,0-1,0 1,0 0,0-1,1 1,-1-1,0 1,0-1,0 0,0 1,0-1,0 0,0 0,0 0,-1 0,1 0,0 0,0 0,0 0,0 0,0 0,0 0,0-1,0 1,0 0,0-1,0 1,0-1,0 1,1-1,-1 0,0 1,0-1,0 0,1 1,-1-1,0 0,1 0,-1 0,0 0,1 1,-1-2,-5-12,1-1,0 0,1 0,1 0,0 0,1 0,1-1,0 1,1 0,1-1,0 1,1-1,3-9,6-43,3 0,3 1,3 1,3 0,2 2,3 1,3 1,34-49,-52 88,1 1,1 1,1 0,1 0,1 2,1 0,0 1,1 2,1-1,1 2,0 1,1 1,20-9,-39 20,0 1,0-1,1 1,-1 0,0 0,1 0,-1 1,1-1,-1 1,1 0,-1 1,0-1,1 1,-1-1,1 1,-1 1,0-1,0 1,0-1,0 1,0 0,0 1,0-1,0 1,-1-1,1 1,-1 0,0 1,0-1,0 0,-1 1,1 0,-1-1,0 1,1 0,-2 0,1 0,-1 1,1-1,-1 0,0 2,1 7,0 0,-1 0,0 1,-1-1,-1 0,0 1,-1-1,0 0,-1 0,-1 0,0 0,0-1,-2 1,1-1,-8 10,0 2,-2-1,-1 0,0-2,-2 0,-1 0,0-2,-9 6,0-2,-1-1,0-1,-2-2,-1-1,0-1,-1-2,-24 8,54-22,1 0,-1 1,1-1,-1 0,0 0,1 0,-1-1,0 1,0-1,0 1,1-1,-1 0,0 0,0 0,0-1,0 1,1 0,-1-1,0 0,0 0,1 0,-1 0,1 0,-1-1,1 1,-1-1,1 1,0-1,0 0,0 0,0 0,0 0,0 0,0-1,0-1,0-12</inkml:trace>
  <inkml:trace contextRef="#ctx0" brushRef="#br0" timeOffset="1135.499">1074 552,'-10'20,"1"0,1 0,0 1,2 0,0 0,2 1,0-1,1 1,2 0,0 18,2-37,-1 0,1 1,0-1,0 0,0 0,0 0,0 0,1 0,-1 0,1 0,0 0,0-1,0 1,0-1,1 1,-1-1,0 0,1 0,0 0,-1 0,1-1,0 1,0-1,0 1,0-1,0 0,1 0,-1-1,0 1,0-1,1 1,-1-1,0 0,1 0,-1 0,0-1,0 1,1-1,-1 0,0 0,0 0,0 0,2-1,28-12,-1-1,-1-1,0-1,-1-2,-1-1,-1-2,-1 0,-1-2,-1-1,-1-1,-1-1,-2-1,4-7,-8 17,-22 36,-1 2,-5 94,11-111,0 0,0-1,1 1,-1 0,1-1,0 1,0 0,0-1,0 1,0-1,0 1,1-1,-1 0,1 0,0 0,0 1,-1-1,1-1,1 1,-1 0,0 0,0-1,1 0,-1 1,1-1,-1 0,1 0,-1 0,1 0,0-1,-1 1,1-1,0 0,0 1,-1-1,1 0,0-1,0 1,1-1,11-3,-1 0,0-1,1-1,-2-1,1 0,-1 0,0-2,0 1,-1-2,-1 1,1-2,5-7,19-13,34-31,-2-2,44-57,-112 119,1 1,0 0,-1-1,1 1,0 0,0-1,0 1,0 0,0 0,0 0,1 0,-1 0,0 0,0 0,1 0,-1 0,1 1,-1-1,0 0,1 1,0-1,-1 1,1 0,-1-1,1 1,-1 0,1 0,0 0,-1 0,1 1,-1-1,1 0,-1 0,1 1,-1-1,1 1,-1 0,1-1,-1 1,0 0,1 0,-1 0,0 0,0 0,1 0,-1 0,0 0,0 1,0-1,0 0,-1 1,1-1,4 14,-2-1,0 1,-1 0,0-1,-1 1,0 0,-2 0,0 0,-1 3,1 23,1-8,1-26,1 0,-1 0,0 0,-1 0,0 0,0 0,0 0,-1 0,0 0,0 0,-1 0,0 0,0 0,-1-1,1 1,-1-1,-1 0,1 1,-1-2,0 1,-1 0,0-1,1 0,-1 0,-1 0,1-1,-1 1,0-2,0 1,-3 1,-36 3,45-8,0 0,-1-1,1 1,0-1,0 1,-1 0,1-1,0 1,0-1,0 1,0-1,-1 1,1 0,0-1,0 1,0-1,0 1,0-1,0 1,0-1,0 1,0-1,0 1,1-1,-1 1,0 0,0-1,0 1,0-1,1 1,-1 0,0-1,1 1,-1-1,0 1,0 0,1-1,-1 1,1 0,-1 0,0-1,1 1,-1 0,1 0,-1 0,0-1,1 1,-1 0,1 0,-1 0,1 0,-1 0,1 0,-1 0,1 0,-1 0,1 0,-1 0,0 0,1 0,-1 0,1 1,-1-1,1 0,24-10,0 2,1 0,0 2,0 1,0 1,19 0,-29 5,0 0,0-1,0-1,0 0,0-1,0-1,-1-1,1 0,-1 0,0-2,0 0,-1-1,1 0,-1-1,-1-1,0 0,8-8,97-120,-90 97,-2-2,-1 0,-3-2,-1 0,-2-1,7-32,-25 76,2-7,1-1,0 0,-1 0,1 0,-2-1,0 1,0-1,0 0,-1 1,-1-1,0 0,0 0,-1 0,0-1,-1 9,1 1,0-1,-1 1,0-1,1 1,-1 0,0 0,1 0,-1 0,0 0,0 0,0 1,0-1,0 1,0-1,0 1,0 0,0 0,0 0,0 0,0 0,0 0,0 0,0 1,0-1,0 1,0-1,0 1,0 0,0 0,0 0,1 0,-1 0,0 0,1 0,-1 1,1-1,-1 0,1 1,0 0,-1-1,1 1,0 0,0-1,0 1,0 0,1 0,-1 0,0 0,1 1,-14 20,1 0,1 1,1 1,2 0,0 0,-4 24,9-30,-5 12,2 1,2 0,1 0,1 1,2-1,1 22,1-50,0 1,-1 0,1 0,1 0,-1-1,1 1,0-1,0 1,0-1,1 0,-1 1,1-1,0-1,0 1,0 0,1-1,0 1,-1-1,1 0,0-1,0 1,1 0,-1-1,0 0,1 0,-1-1,1 1,0-1,0 0,-1 0,1 0,0-1,0 0,0 0,0 0,0 0,0-1,-1 0,2 0,25-8,-1-2,0 0,-1-2,-1-2,17-11,44-20,-88 45,-1 1,1-1,-1 1,1-1,-1 1,1-1,-1 1,1 0,0-1,-1 1,1 0,0-1,-1 1,1 0,0 0,-1 0,1 0,0 0,0 0,-1 0,1 0,0 0,0 0,-1 0,1 0,0 0,-1 0,1 1,0-1,-1 0,1 1,0-1,-1 0,1 1,-1-1,1 1,0-1,-1 1,1-1,-1 1,0-1,1 1,-1 0,1-1,-1 1,0 0,1-1,-1 1,0 0,0-1,0 1,0 0,1-1,-1 1,0 0,0 0,0-1,0 1,-1 0,1 0,0 0,-13 52,10-43,-9 23,10-30,0 0,-1 1,2-1,-1 0,0 1,1-1,-1 1,1 0,0-1,0 1,1 0,-1 0,1 0,-1-1,1 1,1 0,-1 0,0 0,1 0,0-1,0 1,0 0,0-1,1 1,-1-1,1 1,0-1,0 0,0 1,1-1,-1 0,1-1,-1 1,1 0,0-1,1 1,15 6,-1-3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140 138,'-14'12,"1"0,0 0,1 1,1 0,0 1,0 1,2 0,0 0,1 1,0 0,1 0,-1 5,6-10,1-1,0 0,0 1,1-1,0 0,1 1,0-1,0 0,1 1,1-1,0 0,0 0,1-1,0 1,1-1,0 0,0 0,1 0,0-1,0 0,1 0,0 0,1-1,0 0,0-1,0 1,1-2,0 1,0-1,0-1,1 1,0-2,-1 1,1-1,0-1,1 0,-1 0,0-1,1 0,-1-1,1 0,3-1,10-6,0-1,0-1,-1-1,0-1,-1 0,0-2,-1-1,0-1,-1 0,-1-2,-1 0,0-1,-1-1,-1 0,1-4,-7 11,-1 0,0-1,-1 0,0 0,-1-1,-1 0,0 0,-1-1,0 0,-1 0,-1 0,1-11,-3 18,0 1,-1 0,0-1,0 1,-1 0,0 0,0-1,-1 1,1 0,-2 0,1 0,-1 0,0 1,0-1,-1 1,0 0,0 0,-1 0,1 0,-1 1,0 0,-1 0,1 0,-1 0,0 1,0 0,-4-1,-1 0,1 1,-1 0,1 1,-1 0,0 1,-1 0,1 0,0 2,0-1,-1 1,1 1,0 0,0 1,0 0,0 0,-9 4,-7 3,0 2,1 1,0 0,1 2,0 1,1 2,-13 8</inkml:trace>
  <inkml:trace contextRef="#ctx0" brushRef="#br0" timeOffset="398.143">140 364,'-1'-2,"0"0,0-1,1 1,0-1,-1 1,1-1,0 1,0-1,0 1,1-1,-1 1,0-1,1 1,0-1,0 1,-1-1,1 1,1 0,-1 0,0 0,1-1,-1 1,1 0,-1 0,1 1,0-1,0 0,0 1,0-1,0 1,0-1,0 1,2 0,80-36,-79 35,0 1,1 0,-1 0,0 0,1 1,-1 0,0 0,1 0,-1 1,1 0,-1 0,0 0,0 0,0 1,0 0,0 0,0 1,0-1,0 1,-1 0,1 0,-1 0,0 1,0 0,0-1,-1 2,0-1,3 4,-3-4,0 1,-1 1,2-1,-1 1,1-1,-1 0,2 0,-1-1,0 1,1-1,0 0,0 0,0 0,0-1,1 0,-1 0,1 0,0-1,0 0,0 0,0 0,4 0,100 0,-85-3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33,'10'-1,"1"1,-1 1,1 0,-1 0,0 1,1 0,-1 1,0 0,0 1,0 0,-1 0,7 5,10 9,-1 2,-1 1,0 1,-2 0,0 2,-2 1,-1 0,10 19,-18-27,-1 1,-1 0,0 0,-1 1,-1 1,-1-1,-1 1,-1 0,0 0,-2 0,0 0,-1 1,-1-1,-2 10,-34-62,26 22,1 1,-2 0,1 0,-2 1,1 0,-1 1,0 0,0 1,-1 0,1 1,-1 1,-1 0,1 1,-14-2,27 5,-1 1,0-1,1 0,-1 1,0-1,0 0,0 1,1-1,-1 0,0 0,0 0,0 0,0 0,1 0,-1 0,0 0,0 0,0 0,0 0,1-1,-1 1,0 0,0-1,1 1,-1 0,0-1,0 1,1-1,-1 1,0-1,1 1,-1-1,1 0,-1 1,1-1,-1 0,1 1,-1-1,1 0,0 0,-1 1,1-1,0 0,0 0,-1 0,1 1,0-1,0 0,0 0,0 0,0 0,0 1,0-1,1 0,-1 0,0 0,0 0,1 1,-1-1,0 0,1 0,-1 1,1-1,-1 0,1 0,168-67,-58 29,87-18,-141 64,-56-7,0 1,0 0,1-1,-1 1,0 0,0 0,-1 0,1 0,0 0,0 0,0 0,-1 0,1 0,0 0,-1 0,1 0,-1 0,1 1,-1-1,0 0,1 0,-1 1,0-1,0 0,0 1,0-1,0 0,0 0,0 1,-1-1,1 0,0 0,-1 1,1-1,-1 0,1 0,-1 0,0 0,1 0,-1 0,0 0,0 0,0 1,-8 9,0-1,-1 0,0 0,0 0,-1-2,-1 1,1-1,-1-1,-9 4,3 0,-20 11,15-9,1 0,0 1,1 1,1 1,0 1,-12 14,21-17</inkml:trace>
  <inkml:trace contextRef="#ctx0" brushRef="#br0" timeOffset="566.499">1158 5,'-19'9,"1"2,1 0,-1 1,2 0,0 2,0 0,1 0,1 2,1 0,0 0,1 1,0 1,2 0,0 0,1 1,1 1,1-1,1 1,0 0,-1 12,7-20,1 0,-1 0,2 0,0 0,0 0,1 0,1-1,0 1,0-1,1 0,1 0,0-1,0 1,1-1,0-1,1 1,0-1,0 0,1-1,1 0,-1-1,1 0,0 0,0-1,1 0,0-1,0 0,0-1,1 0,1-1,-1-2,0 0,0-1,0-1,0 0,0 0,-1-1,1-1,0 0,-1-1,1 0,-1 0,0-1,-1-1,1 0,-1 0,0-1,-1-1,1 1,-2-1,7-8,1 1,-1-1,-1-1,0 0,-1-1,-1 0,-1-1,-1 0,0-1,-2 0,0-1,-1 0,-1 0,-1 0,-1-1,-1 0,-1 1,-1-1,-1-7,-1 22,0-1,0 1,-1-1,0 1,0 0,-1 0,0 0,0 0,-1 0,0 1,0-1,-1 1,1 0,-1 1,-1-1,1 1,-1 0,0 0,0 0,0 1,-1 0,1 0,-1 1,0 0,0 0,0 1,0-1,-1 2,1-1,-1 1,1 0,-1 1,0-1,1 1,-1 1,1 0,-1 0,1 0,-1 1,1 0,0 0,0 1,-2 1,-28 13,2 1</inkml:trace>
  <inkml:trace contextRef="#ctx0" brushRef="#br0" timeOffset="883.839">1016 399,'5'-7,"0"-1,1 1,0 0,0 1,1-1,-1 1,1 0,1 1,-1 0,1 0,0 0,0 1,0 0,1 1,-1 0,1 0,0 1,0 0,0 1,0 0,0 0,0 1,0 0,0 0,0 1,0 0,7 3,1 3,0-1,0 0,1-1,0-1,0 0,0-1,0-2,10 1,137-9,-147 1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2,'13'-1,"-1"0,1 1,-1 1,1 0,-1 1,1 0,-1 1,0 0,0 1,0 0,0 1,-1 1,0-1,0 2,4 2,-14-7,0 0,1 0,-1 0,0 0,0 0,0 0,0 1,0-1,-1 0,1 0,-1 1,1-1,-1 0,0 1,0-1,0 1,0-1,0 0,-1 1,1-1,-1 0,1 0,-1 1,0-1,0 0,0 0,0 0,-1 1,1-1,0 0,-1 0,1 0,0 0,1 0,-1 1,0-1,1 0,-1 0,1 0,0 1,-1-1,1 0,0 0,1 1,-1-1,0 0,1 0,-1 1,1-1,-1 0,1 0,0 0,0 0,0 0,0 0,1 0,-1 0,0 0,1-1,-1 1,1 0,0-1,0 1,123 41,-99-35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31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1,'4'0,"3"0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14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340 144,'0'-1,"1"1,0-1,-1 0,1 1,0-1,0 1,-1-1,1 1,0-1,0 1,0-1,0 1,0 0,-1 0,1-1,0 1,0 0,0 0,0 0,0 0,0 0,0 0,0 0,0 0,0 0,0 1,-1-1,1 0,0 1,0-1,0 0,0 1,0-1,-1 1,1 0,0-1,-1 1,1-1,0 1,-1 0,1 0,0-1,-1 1,1 0,-1 0,0 0,1-1,-1 1,1 1,15 45,-13 210,-21-172,13-78</inkml:trace>
  <inkml:trace contextRef="#ctx0" brushRef="#br0" timeOffset="281.577">1 88,'43'-5,"43"-7,17 0,0 1,-8 3,-10-3,-15 1,-14 2,-8 3,-7 2,-5 1,-9 6,-4 3,-7 4,-10 1,-6 3,-3-2</inkml:trace>
  <inkml:trace contextRef="#ctx0" brushRef="#br0" timeOffset="514.971">57 568,'39'-5,"36"-2,10-4,1 0,-10 1,-8-2,-11 1,-10 3,-9 1,-10-1,-6 0,-1 1,-4 2</inkml:trace>
  <inkml:trace contextRef="#ctx0" brushRef="#br0" timeOffset="958.683">904 568,'197'-237,"-159"212,-37 25,0-1,0 1,0 0,0 0,0 0,0 0,0 1,0-1,0 0,-1 0,1 0,0 1,0-1,0 1,0-1,-1 0,1 1,0-1,0 1,-1 0,1-1,0 1,-1 0,1-1,0 1,-1 0,1 0,-1-1,0 1,1 0,-1 0,1 0,-1 0,0 0,0 0,0-1,1 1,-1 0,0 0,0 0,0 0,-1 0,1 1,1 44,-2-43,0 1,0-1,0 1,1 0,-1-1,1 1,0 0,0-1,0 1,1 0,-1-1,1 1,0-1,0 1,0-1,1 1,-1-1,1 0,0 0,-1 1,2-1,-1 0,0-1,0 1,1 0,0-1,-1 1,1-1,0 0,0 0,1 0,-1 0,0-1,2 2,5-2,-1 0,0 0,1 0,-1-1,1-1,-1 0,1 0,-1 0,0-1,0-1,0 0,0 0,0-1,-1 0,1 0,-1-1,6-4,125-112,-103 86,-25 23,0 0,-1 0,0-1,0 0,-2-1,0 0,0 0,-1-2,4-7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2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1 130,'36'-19,"1"1,1 2,0 2,1 1,1 3,0 0,14 1,-43 7,-6 0,0 1,1-1,0 1,-1 0,1 1,0-1,-1 1,1 0,0 1,-1-1,1 1,0 0,-1 1,1-1,-1 1,1 0,-1 0,0 1,0 0,-4 0,-1-1,0 1,1 0,-1 0,0 1,-1-1,1-1,0 1,-1 0,0 0,1 0,-1 0,0 0,-1 0,1-1,0 1,-1 0,0-1,1 1,-1-1,0 0,0 0,-1 0,-1 2,0 1,-132 141,134-143,0 0,0 1,1-1,0 0,0 0,0 1,0-1,0 1,0-1,1 1,0-1,0 1,0-1,0 1,0 0,1-1,-1 1,1-1,0 0,0 1,1-1,-1 0,1 1,-1-1,1 0,0 0,0-1,0 1,1 0,-1 0,1-1,-1 0,1 1,0-1,0 0,0 0,0-1,0 1,0-1,1 1,-1-1,1 0,-1 0,1 0,70 19,-54-16,0 1,-1 1,0 0,-1 2,1 0,-1 1,1 2,-16-10,-1 1,0-1,1 1,-1 0,0 0,0 0,0 0,0 1,0-1,0 0,-1 1,1-1,-1 1,0-1,0 1,0 0,0 0,0-1,0 1,-1 0,0 0,1 0,-1 0,0 0,0 0,-1 0,1 0,0-1,-1 1,0 0,0 0,0 0,0-1,0 1,0 0,-1-1,1 1,-1-1,0 0,-1 1,-87 82,74-74,-1 0,0-1,-1-1,0-1,0 0,-1-2,0 0,0-1,-1-1,1 0,-13-1,7-2</inkml:trace>
  <inkml:trace contextRef="#ctx0" brushRef="#br0" timeOffset="394.883">988 73,'35'-14,"1"1,0 1,1 2,0 2,0 1,21 0,-55 7,-1-1,1 1,-1 0,1 0,-1 0,0 0,1 0,-1 0,1 1,-1-1,1 1,-1 0,0-1,1 1,-1 0,0 1,0-1,0 0,0 1,0-1,0 1,0-1,0 1,-1 0,1 0,-1 0,1 0,-1 0,0 0,1 0,-1 0,0 1,-1-1,1 0,0 1,-1-1,1 1,-1-1,0 0,0 1,0-1,0 1,0-1,0 2,-7 14,0 0,-1 0,0-1,-2 0,0-1,-1 0,0-1,-1 0,-14 12,12-10,-152 166,115-96,51-84,-1-1,1 1,0-1,-1 1,1 0,0-1,0 1,1-1,-1 1,0-1,1 1,0-1,-1 1,1-1,0 1,0-1,1 0,-1 0,0 1,1-1,-1 0,1 0,0 0,0-1,-1 1,1 0,1-1,-1 1,0-1,0 1,0-1,1 0,-1 0,1 0,-1-1,0 1,2 0,11 2,0-1,1 0,0-1,-1 0,1-1,0-1,-1-1,1 0,-1-1,0-1,0 0,0-1,9-4,99-21,-40 15,-59 9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24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4 667,'0'11,"-1"2,-1 1,2-1,0 0,0 0,1 1,1-1,0 0,1 0,0 0,1 0,0-1,1 1,1-1,0-1,1 1,0-1,0 0,1 0,3 2,-7-10,0-1,0 1,0-1,0 0,1 0,-1-1,0 1,1-1,-1 0,1 0,0-1,-1 1,1-1,-1 0,1 0,0-1,-1 1,1-1,-1 0,1 0,-1 0,1-1,-1 0,0 0,0 0,0 0,3-3,97-83,-19-25,-84 112,0 0,0 0,0 0,0 0,0 0,0 1,1-1,-1 0,0 1,0-1,1 1,-1-1,0 1,1-1,-1 1,0 0,1 0,-1 0,1 0,-1 0,0 0,1 0,-1 0,1 1,-1-1,0 0,1 1,-1-1,0 1,0-1,1 1,-1 0,0 0,0-1,0 1,0 0,0 0,0 0,0 1,41 52,-26-31,-11-17,0-1,1 0,0 0,0-1,0 0,0 0,1 0,-1-1,1 0,0 0,0 0,0-1,1 0,-1-1,0 0,1 0,-1 0,1-1,-1 0,1 0,-1-1,1 0,-1-1,0 1,1-1,-1-1,0 1,0-1,-1 0,1-1,-1 0,1 0,-1 0,0-1,-1 0,1 0,-1 0,0-1,0 0,-1 0,1 0,0-2,35-73,-33 56</inkml:trace>
  <inkml:trace contextRef="#ctx0" brushRef="#br0" timeOffset="321.556">964 780,'35'-19,"-2"-2,0-2,-2 0,0-2,-2-2,12-14,-8-18,-32 57,-1 1,0-1,1 1,-1-1,0 0,0 1,-1-1,1 1,0-1,0 1,-1-1,1 0,-1 1,1 0,-1-1,0 1,1-1,-1 1,0 0,0-1,0 1,0 0,0 0,0 0,0 0,-1 0,1 0,0 0,-1 0,1 0,0 1,-1-1,1 0,-1 1,1-1,-1 1,0 0,1-1,-2 1,-6-1,-1 0,0 0,1 1,-1 0,0 1,1 0,-1 0,0 1,1 0,0 1,-1 0,1 1,0 0,1 0,-1 0,1 1,0 1,0 0,0 0,-4 5,6-6,0 0,1 0,0 0,1 1,-1 0,1 0,0 0,0 0,1 1,0-1,0 1,0 0,1 0,0 0,0 0,1 0,0 1,0-1,1 0,0 1,0-1,1 0,0 1,0-1,1 0,-1 0,3 4,4 2,0-1,1-1,0 1,1-2,0 1,1-1,0-1,0 0,1 0,0-1,1-1,0 0,0-1,0 0,1-1,0 0,0-2,0 1,0-2,0 0,1 0,-1-1,2-1,148-4,-132 0</inkml:trace>
  <inkml:trace contextRef="#ctx0" brushRef="#br0" timeOffset="1048.662">1896 328,'64'-21,"-1"-2,-1-4,34-20,-76 36,-1-1,0 0,-1-2,0 0,-1-1,-1-1,0 0,-1-1,-1-1,-1 0,0-1,3-9,-43 179,-26 231,46-309,-4 0,-3-1,-3-1,-3 0,-4-2,-25 53,35-96,-1 0,-2-1,0 0,-2-2,0 0,-2-1,-1-1,0-1,-1-1,-9 4,-53 11,83-34,1 1,-1-1,0 1,1-1,-1 0,0 0,1 0,-1 0,1 0,-1-1,0 1,1 0,-1-1,1 1,-1-1,0 1,1-1,0 0,-1 0,1 0,-1 0,1 0,0 0,0 0,-1 0,1 0,0 0,0-1,0 1,1 0,-1-1,0 1,0-1,1 1,-1-1,1 1,-1-1,1 0,0 1,-1-1,1 0,0 1,0-1,0 0,0 1,1-1,-1 1,0-1,1 0,-1 1,1-1,0 0,4-14,2 0,0 1,0 0,2 0,0 0,0 1,2 0,0 1,0 0,1 1,8-6,-6 3,293-289,-125 122,-172 169</inkml:trace>
  <inkml:trace contextRef="#ctx0" brushRef="#br0" timeOffset="1348.577">2629 554,'-13'18,"1"1,0 1,1 0,1 0,1 1,1 0,1 1,1 0,0 0,2 0,1 0,0 1,3-19,0-1,0 0,1 1,-1-1,1 0,-1 1,1-1,0 0,1 0,-1 0,0 1,1-1,0-1,-1 1,1 0,0 0,1-1,-1 1,0-1,1 0,-1 1,1-1,0-1,0 1,0 0,0-1,0 1,0-1,0 0,0 0,0 0,1 0,-1-1,0 1,1-1,-1 0,1 0,-1 0,0 0,1-1,-1 1,1-1,8 0,1-1,-1 0,0 0,0-2,0 1,0-1,-1-1,0 0,0-1,0 0,0 0,-1-1,0-1,-1 0,0 0,0-1,0 0,-1 0,-1-1,1 0,-2-1,1 1,-2-1,1 0,-1-1,-1 1,0-1,-1 0,0 0,-1-1,-1 7,-1 1,0-1,0 0,0 1,-1-1,0 1,0-1,0 1,-1-1,1 1,-1 0,-1 0,1 0,-1 0,0 0,0 0,0 1,-1-1,1 1,-1 0,0 0,-1 1,1-1,0 1,-1 0,0 0,0 0,0 1,0-1,0 1,-1 0,1 1,0-1,-1 1,1 1,-1-1,0 1,1-1,-1 2,-1-1,-3 1,0 0,1 1,-1 0,1 1,-1 0,1 0,0 1,1 0,-1 0,-4 4,-5 3</inkml:trace>
  <inkml:trace contextRef="#ctx0" brushRef="#br0" timeOffset="1634.483">3025 667,'0'29,"5"9,6-1,6-8,5-13,4-9,-3-11,-1-5,2-5,0-5,2-5,1-2,-4-3,-2 0,-3 0,-6 0,-4 5</inkml:trace>
  <inkml:trace contextRef="#ctx0" brushRef="#br0" timeOffset="1999.589">3420 893,'235'-241,"-211"217,-23 25,0-1,0 0,0 0,0 1,0-1,0 1,0-1,0 1,0-1,-1 1,1-1,0 1,0 0,-1-1,1 1,0 0,-1 0,1-1,0 1,-1 0,1 0,-1 0,0 0,1 0,-1 0,0 0,1 0,-1 0,0 0,0 0,0 0,0 0,0 0,0 0,0 0,0 0,-1 0,1 0,0 0,0-1,-1 1,1 0,-1 0,1 0,-1 0,1 0,-1 0,0-1,1 1,-1 0,0 0,1-1,-1 1,-1 8,2-6,0-1,-1 1,1-1,0 1,0 0,1-1,-1 1,1-1,-1 1,1 0,0-1,0 0,0 1,0-1,0 1,0-1,1 0,-1 0,1 0,0 0,0 0,-1 0,1 0,0-1,1 1,-1-1,0 1,0-1,1 0,-1 0,0 0,1 0,-1 0,1-1,-1 1,1-1,0 1,-1-1,1 0,0 0,-1 0,1-1,-1 1,1 0,-1-1,1 0,-1 0,1 1,-1-1,1-1,-1 1,2-2,12-7,-2-1,1-1,-2 0,1-1,-2 0,0-1,0 0,-1-1,3-7,18-21,-16 21,-4 3</inkml:trace>
  <inkml:trace contextRef="#ctx0" brushRef="#br0" timeOffset="2418.586">4181 526,'-10'17,"0"0,1 0,1 1,0 1,1-1,1 1,1 0,1 0,1 1,0-1,1 6,1-22,1 1,0-1,-1 0,1 1,1-1,-1 1,0-1,1 1,0-1,0 0,0 0,0 1,0-1,1 0,-1 0,1 0,0 0,0 0,0-1,0 1,0 0,1-1,-1 0,1 1,-1-1,1 0,0-1,0 1,0 0,0-1,0 0,1 1,-1-1,0 0,1-1,-1 1,0-1,1 1,-1-1,1 0,-1 0,1-1,-1 1,0-1,1 1,17-8,0-1,0 0,-1-1,0-1,-1-1,-1-1,1-1,-2 0,0-1,-1-1,-1-1,0 0,7-12,-5 8,-2-1,0 0,-2-1,0 0,-1-1,-2 0,0-1,-2 0,-1-1,4-23,-8 34,-1 0,-1-1,0 1,-1-1,0 1,-1-1,-1 1,-1 0,0 0,-1 0,0 0,-1 0,-1 1,-1 0,0 0,0 1,-1-1,-1 2,-2-3,8 11,-1 0,1 0,0 1,-1-1,0 1,1 0,-1 0,-1 0,1 1,0 0,-1-1,1 1,-1 1,1-1,-1 1,0 0,0 0,0 0,0 1,1-1,-1 1,0 0,0 1,0-1,0 1,0 0,0 0,1 1,-1-1,0 1,1 0,-1 0,1 1,-2 0,-8 7,-1 0,2 0,-1 2,2 0,-1 0,2 1,-1 0,2 1,0 0,1 1,0 0,1 1,1-1,0 2,1-1,1 1,1-1,0 1,1 1,1-1,0 0,2 1,0-1,0 0,2 1,0-1,1 0,1 0,1 0,0 0,1-1,2 3,6 3,1-1,1 0,1-1,0-1,2 0,0-2,1 0,1-1,0-1,1-1,1-1,0-1,0-1,1-1,1-1,0-1,0-1,0-2,1 0,0-2,0 0,0-2,5-1,48 1,-48-1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30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367 395,'0'811,"0"-822</inkml:trace>
  <inkml:trace contextRef="#ctx0" brushRef="#br0" timeOffset="578.058">0 846,'176'-35,"-2"-8,52-25,-203 60,-1-2,0 0,0-2,-2 0,1-1,-1-1,-1-1,-1-1,0 0,-1-1,-1-1,0-1,-2 0,0-1,-1-1,-1 0,-1-1,0 0,9-35,-33 84,-6 44,3 1,3 1,3 0,4 1,3-1,4 33,-2-102,0 0,1 0,0 0,0 0,0 0,0 0,1 0,-1 0,1 0,0 0,0 0,1-1,-1 1,1 0,0 0,0-1,0 0,0 1,1-1,-1 0,1 0,0 0,0 0,0 0,0-1,0 0,1 1,-1-1,1 0,-1-1,1 1,0-1,0 1,0-1,0 0,0-1,3 1,6-2,0-2,0 1,-1-2,1 0,-1 0,0-1,0-1,0 0,-1 0,1-2,-2 1,2-2,13-7,195-111,-219 126,0 1,0-1,0 1,0-1,0 1,0-1,0 1,0 0,0-1,0 1,0 0,0 0,0 0,0 0,1 0,-1 0,0 0,0 0,0 0,0 0,0 1,0-1,0 0,0 1,0-1,0 1,0-1,0 1,0 0,0-1,0 1,0 0,0 0,-1-1,1 1,0 0,-1 0,1 0,0 0,-1 0,1 0,-1 0,0 0,1 0,-1 0,0 0,1 1,-1-1,0 0,0 0,0 0,0 0,0 0,-1 0,1 1,0-1,0 0,-1 0,1 0,0 0,-1 0,1 0,-4 25,2-23,1 1,-1-1,1 0,0 1,0-1,0 1,1 0,-1-1,1 1,0-1,0 1,0 0,0-1,0 1,1 0,0-1,0 1,0-1,0 1,0-1,1 0,0 1,-1-1,1 0,0 0,1 0,-1 0,0-1,1 1,0-1,-1 1,1-1,0 0,0 0,0 0,1 0,-1-1,3 2,8-5,1 1,-1-2,0 0,1 0,-1-2,-1 0,1 0,-1-1,0-1,0 0,-1-1,5-4,0 2,8-5</inkml:trace>
  <inkml:trace contextRef="#ctx0" brushRef="#br0" timeOffset="1177.568">1807 706,'-21'11,"1"1,0 1,1 1,1 1,0 1,1 0,1 1,0 1,2 0,-6 10,18-26,1-1,-1 1,1-1,0 1,0-1,-1 1,1 0,0-1,1 1,-1 0,0 0,1 0,-1 0,1 0,-1 0,1 0,0 0,0 0,0 0,0 0,0 0,0 0,0 0,1-1,-1 1,1 0,-1 0,1 0,0 0,0 0,0-1,0 1,0 0,0-1,0 1,1-1,-1 1,1-1,-1 0,1 1,-1-1,1 0,0 0,-1 0,1 0,0 0,0-1,0 1,1 0,9-1,-1-1,0 1,1-2,-1 0,0 0,0-1,0 0,0-1,-1 0,0-1,1 0,-2-1,1 0,-1 0,0-1,8-7,6-2,113-72,-134 89,0-1,0 0,0 1,0 0,0-1,0 1,0 0,0 0,0 0,-1 0,1 0,0 0,-1 0,1 1,-1-1,1 1,-1-1,0 1,1-1,-1 1,0 0,0 0,0 0,0-1,-1 1,1 0,-1 0,1 0,-1 0,1 0,-1 0,0 0,0 0,0 0,0 1,0-1,-1 0,1 0,-1 0,1 0,2 14,-2-12,0 0,1 0,0 0,-1 1,1-1,1 0,-1 0,1 0,0 0,0-1,0 1,0 0,0-1,1 0,0 1,0-1,0 0,0 0,0-1,0 1,1 0,-1-1,1 0,0 0,0 0,-1-1,1 1,1-1,-1 0,0 0,0 0,0 0,0-1,1 0,0 0,13-2,0-1,1-1,-1-1,-1 0,1-2,-1 0,0 0,0-2,-1 0,0-1,-1 0,8-8,6-8,-1-1,-1-2,-2 0,0-2,-2-1,-2 0,0-3,2-1,-1-2,-2 0,-1-2,-3 0,0 0,-3-2,-2 0,-1 0,-2-1,-3 0,-1 0,-1-26,-3 67,1 0,-1-1,1 1,-1 0,0-1,0 1,0 0,0-1,0 1,-1 0,1-1,-1 1,0 0,1-1,-1 1,0 0,0 0,-1 0,1 0,0 0,-1 0,1 0,-1 1,1-1,-1 0,0 1,0-1,0 1,0 0,0-1,0 1,0 0,0 0,0 1,-1-1,1 0,0 1,-1-1,1 1,0 0,-1 0,1 0,0 0,-1 0,1 0,-1 0,1 1,0 0,0-1,-1 1,1 0,0 0,0 0,-8 9,1 0,1 0,0 0,0 1,1 1,0-1,1 1,0 0,1 1,1-1,0 1,0 0,2 0,-1 0,1 2,-2 3,-4 17,2 1,0 0,3 0,1 0,2 0,1 0,2 0,1 0,2-1,2 1,1-1,2-1,1 0,1 0,10 15,-11-29,16 60,-29-79,0 0,0 1,0-1,0 0,-1 0,1 0,-1 0,1 0,-1-1,1 1,-1 0,1-1,-1 1,0-1,1 1,-1-1,0 0,1 0,-1 1,0-1,1-1,-1 1,0 0,1 0,-1-1,0 1,1 0,-1-1,1 0,-1 1,0-1,1 0,0 0,-1 0,1 0,-1 0,2 1,-18-8</inkml:trace>
  <inkml:trace contextRef="#ctx0" brushRef="#br0" timeOffset="1435.492">1977 480,'57'-14,"48"-10,21-1,3 0,-1 3,-9 1,-4 4,-3 0,-6 3,-7 4,-10-2,-21 2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1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915,'328'-327,"-298"295,-2-1,-1-2,-2-1,-1-1,0-5,-15 25,-2-1,0 0,-1 0,-1 0,0-1,-2 0,2-19,-5 36,1 0,0-1,-1 1,0-1,0 1,1 0,-2-1,1 1,0-1,0 1,-1-1,1 1,-1 0,0-1,0 1,1 0,-2 0,1 0,0-1,0 1,-1 0,1 1,-1-1,1 0,-1 0,0 1,0-1,0 1,0-1,0 1,0 0,0 0,0 0,-1 0,1 0,0 0,-1 1,1-1,-1 1,1-1,0 1,-1 0,1 0,-1 0,1 0,-1 1,1-1,0 1,-1 0,1-1,0 1,-13 10,1 1,0 0,1 1,1 1,0-1,1 2,0 0,-3 7,10-16,-11 15,1 0,1 1,1 1,1 0,2 0,0 1,1 0,1 1,1 0,2 0,0 0,2 0,0 1,2 6,1-23,0 0,1 0,0 0,1 0,-1 0,2 0,-1-1,1 1,0-1,1 0,0 0,0-1,1 1,0-1,0 0,1-1,0 1,0-2,0 1,1-1,0 0,0 0,0-1,1 0,-1 0,1-1,0 0,0-1,0 0,0-1,6 1,13-1,-1-1,1-1,-1-1,1-2,-1-1,0 0,0-3,-1 0,0-1,0-2,-1-1,-1 0,3-4,-19 12,0-1,0 0,-1-1,1 0,-1 0,-1-1,1 0,-1 0,0 0,-1-1,0 0,0 0,0 0,-1-1,-1 1,1-1,-1 0,-1 0,0 0,0 0,0-1,-1 1,-1-10,-1 16,1 0,-1 0,-1 0,1 0,0 0,-1 0,0 0,1 0,-1 0,0 1,-1-1,1 1,0 0,-1-1,1 1,-1 0,0 0,1 1,-1-1,0 1,0-1,0 1,0 0,-1 0,1 0,0 0,0 1,-1-1,1 1,0 0,-1 0,1 0,0 1,0-1,-1 1,1 0,0-1,0 1,0 1,0-1,0 0,0 1,0 0,0-1,0 1,1 0,-1 1,1-1,0 0,-1 1,-1 2,-2 1,0 1,0 0,1 0,0 0,0 0,0 1,1 0,0 0,1 1,0-1,0 0,1 1,0 0,0 0,1 0,0-1,1 1,0 9,0-13,0 0,1 0,0 0,-1 0,2 0,-1 0,1 0,-1 0,1 0,1-1,-1 1,1-1,0 0,0 1,0-1,0-1,1 1,-1 0,1-1,0 0,0 1,0-2,1 1,-1 0,1-1,-1 0,1 0,0 0,0-1,0 0,0 0,0 0,3 0,8-1,1-1,-1-1,1-1,-1 0,0-1,0 0,0-2,0 0,13-7,-2 2,226-95,-168 69,-84 36,-1 1,1-1,0 0,-1 1,1-1,-1 1,1-1,-1 0,0 1,1-1,-1 0,1 0,-1 1,0-1,0 0,1 0,-1 1,0-1,0 0,0 0,0 0,0 0,0 1,0-1,0 0,0 0,-1 0,1 1,0-1,0 0,-1 0,1 1,-1-1,1 0,0 1,-1-1,1 0,-1 1,0-1,1 1,-1-1,1 1,-1-1,0 1,1-1,-1 1,0 0,0-1,1 1,-1 0,0-1,0 1,1 0,-1 0,0 0,-45-17,38 17,1 0,-1 1,0 0,1 0,0 0,-1 1,1 0,0 1,0-1,0 1,0 1,0-1,1 1,0 0,0 1,0-1,0 1,1 1,-1-1,1 1,0 0,2-3,1 1,-1-1,0 1,1 0,0 0,0 0,0 0,0 1,1-1,0 0,0 1,0-1,0 1,1-1,-1 1,1 0,0-1,1 1,-1-1,1 1,0-1,0 1,0-1,1 0,-1 1,1-1,0 0,0 0,1 0,-1 0,1-1,0 1,0-1,1 2,4 0,1 1,-1-2,1 1,0-1,0-1,0 1,0-1,1-1,-1 0,1 0,0-1,-1 0,1-1,0 0,0-1,-1 0,1 0,0-1,-1 0,0-1,1 0,-1 0,0-1,0 0,-1-1,1 0,0-1,34-21,-1-3,-1-1,-2-2,-2-1,0-3,-3 0,-1-3,23-36,-42 53,-2-1,-1 0,-1 0,-1-1,-1 0,-1-1,-1 0,-1 0,-2 0,0 0,-2-1,-1 1,-1-1,-2-5,3 31,1 0,-1 0,0 0,0-1,0 1,1 0,-1 0,0 0,0 0,-1-1,1 1,0 0,0 0,-1 0,1 0,0 0,-1 0,1-1,-1 1,1 0,-1 0,0 1,1-1,-1 0,0 0,0 0,0 0,0 0,0 1,0-1,1 0,-2 1,1-1,0 1,0-1,0 1,0 0,0-1,0 1,0 0,-1 0,1 0,0 0,0 0,0 0,0 0,-1 0,1 0,0 1,0-1,0 0,0 1,0-1,0 1,0-1,0 1,0-1,0 1,0 0,0 0,0-1,0 1,0 0,1 0,-1 0,0 0,1 0,-1 0,0 1,-10 15,1 2,0-1,1 1,1 1,1 0,1 0,1 0,-2 12,4-18,-5 27,1-1,3 1,1 0,2 0,2 0,3 15,25 141,-7-51,-23-147,1 1,0-1,-1 1,1-1,-1 1,1-1,-1 1,1 0,-1-1,1 1,-1 0,1-1,-1 1,1 0,-1 0,1-1,-1 1,0 0,1 0,-1 0,1 0,-1 0,0 0,1 0,-1 0,0 0,1 0,-1 0,1 0,-1 1,0-1,1 0,-1 0,1 0,-1 1,1-1,-1 0,1 1,-1-1,1 1,-1-1,1 1,-1-1,1 0,0 1,-1 0,1-1,0 1,-1-1,1 1,-10-19</inkml:trace>
  <inkml:trace contextRef="#ctx0" brushRef="#br0" timeOffset="249.816">2540 407,'15'5,"19"1,13 0,3-1,3-2,-2 0,-6-7,0-2,-4 0,-3 1,-4 1,-3 2,-1-4,-2-1,0 0,-6 3</inkml:trace>
  <inkml:trace contextRef="#ctx0" brushRef="#br0" timeOffset="1070.539">3133 464,'5'8,"-1"-1,1 1,1-1,-1 0,1 0,0 0,1-1,0 0,0 0,0-1,0 0,1 0,0-1,0 0,0 0,1-1,-1 0,1 0,-1-1,1 0,0-1,0 1,0-2,0 0,0 0,0 0,0-1,0 0,0-1,0 0,0-1,-1 0,1 0,1-1,9-9,0-1,-1 0,-1-2,-1 0,0 0,-1-1,7-12,-1 5,-30 61,-22 82,31-115,-1 0,1 0,0 0,0 0,1 0,-1 0,1 0,0 0,0-1,0 1,0 0,1 0,-1-1,1 1,0-1,0 1,0-1,1 0,-1 0,1 0,0 0,0 0,0-1,0 1,0-1,1 0,-1 0,1 0,0 0,11 2,1-1,-1-1,1 0,-1-1,1-1,0-1,-1 0,1 0,-1-2,0 0,1-1,-1 0,-1-1,1-1,-1 0,0-1,0-1,-1 0,0-1,2-2,101-107,-106 110,-1-1,-1 0,1-1,-1 0,-1 0,0-1,0 0,-1 0,-1 0,0-1,0 0,-1 0,-1 0,0 0,-1-1,0 1,0-2,-2 12,0 0,0 0,-1 0,1-1,0 1,-1 0,1 0,-1 0,0 0,1 0,-1 0,0 0,0 0,-1 0,1 1,0-1,0 0,-1 1,1-1,-1 1,0-1,1 1,-1 0,0-1,0 1,0 0,0 0,0 1,0-1,0 0,0 1,0-1,0 1,0 0,-1-1,1 1,0 0,0 0,0 0,0 1,0-1,-1 1,1-1,0 1,0 0,0-1,0 1,-1 1,-4 1,1-1,-1 2,1-1,0 1,0 0,0 0,1 1,-1-1,1 1,0 0,0 1,1-1,-1 1,1 0,1 0,-1 1,1-1,0 1,0-1,1 1,0 0,0 0,1 0,0 0,0 0,1 1,-1-1,2 0,-1 1,4-4,-1 1,1-1,0 0,1-1,-1 1,1-1,0 1,-1-1,1-1,1 1,-1-1,0 0,1 0,-1 0,1-1,-1 0,1 0,0 0,-1-1,1 0,0 0,0 0,-1-1,1 0,0 0,4-1,7 1,8-1,-21 1,0-1,1 1,-1 1,1-1,-1 1,1-1,-1 1,1 0,0 1,-1-1,1 1,-1 0,0 0,1 1,-1-1,0 1,0 0,1 0,-1 0,-1 1,1-1,0 1,-1 0,1 0,-1 0,2 3,12 43,-16-43,0 0,0 0,0-1,1 1,0-1,1 0,-1 1,1-1,0 0,0 0,0 0,1-1,0 1,0-1,0 0,0 0,1 0,-1-1,1 0,0 0,3 2,1-2,-1-1,1 0,-1 0,1 0,0-1,0-1,-1 0,1 0,0 0,0-1,0-1,-1 1,1-1,-1-1,1 0,-1 0,0 0,0-1,139-86,-140 84,10-5,-1-1,-1 0,0-1,0-1,-2 0,0-1,0-1,-1 0,-1-1,4-8,-13 22,1 0,-1 1,0-1,0 0,0-1,0 1,0 0,-1 0,1-1,-1 1,0-1,0 1,0-1,-1 1,1-1,-1 0,0 1,0-1,0 0,0 1,-1-1,1 0,-1 1,0-1,0 1,-1-1,1 1,-1 0,1-1,-1 1,0 0,0 0,-1 0,1 1,-1-1,1 0,-1 1,0 0,0-1,0 1,0 0,-2-1,-4 3,0 1,0 0,0 0,1 1,-1 0,1 1,-1 0,1 0,0 0,0 1,0 1,0-1,1 1,0 0,0 1,-2 1,-6 6,-1 0,2 1,0 1,0 0,2 1,0 0,0 1,-4 10,11-18,0 0,1 0,0 0,1 0,0 1,0 0,1-1,0 1,1 0,0 0,0 0,1 0,1 0,-1 0,2 0,-1 0,1-1,2 3,-1-5,1 1,0-2,0 1,1 0,0-1,0 0,0 0,1 0,0-1,0 0,0 0,1 0,0-1,0 0,0 0,0-1,1 0,3 1,143 33,-36-40,-85-2</inkml:trace>
  <inkml:trace contextRef="#ctx0" brushRef="#br0" timeOffset="15522.678">1 2297,'49'-16,"0"-2,-1-2,-1-3,-2-1,0-3,-1-1,-2-2,-1-2,21-23,-55 48,-1 0,1-1,-2 1,1-1,-1 0,-1-1,1 1,-1-1,-1 0,0 0,0 0,-1 0,0-1,0 1,-1-1,0-3,-1 11,0 0,0 1,0-1,0 1,0-1,-1 1,1-1,0 0,-1 1,1-1,-1 1,1-1,-1 1,0 0,0-1,1 1,-1 0,0-1,0 1,0 0,-1 0,1 0,0 0,0 0,-1 0,1 0,0 1,-1-1,1 0,-1 1,1-1,-1 1,1-1,-1 1,1 0,-1 0,1-1,-1 1,1 0,-1 0,0 1,1-1,-1 0,1 1,-1-1,1 0,-1 1,1 0,-1-1,1 1,-74 41,68-35,0 0,0 1,1 0,0 0,0 0,1 1,0 0,0 0,1 0,0 0,1 1,0 0,0 0,1-1,1 1,0 1,0-1,1 0,0 0,0 0,1 0,1 0,0 0,0 0,1 0,0-1,1 1,0-1,0 0,1 0,4 5,-2-7,1-1,0 0,0-1,1 0,0 0,0-1,0 0,0-1,1 0,-1 0,1-1,0 0,0-1,-1 0,1 0,0-1,0-1,7 0,11-4,-1 0,1-2,-1-1,0-1,-1-1,0-1,0-2,-2 0,1-2,-2-1,0 0,-1-2,-1-1,8-8,-5 4,-15 16,1-1,-1 0,-1 0,0-1,0 0,0 0,-1-1,-1 0,1 0,-2-1,1 0,-2 0,1 0,-2-1,1 1,0-10,-4 19,0-1,0 1,0 0,-1 0,1-1,-1 1,0 0,0 0,1 0,-1 0,-1 0,1 0,0 0,0 0,-1 0,1 0,-1 1,1-1,-1 0,0 1,0 0,0-1,0 1,0 0,0 0,0 0,0 0,0 0,0 1,0-1,-1 1,1-1,0 1,-1 0,1 0,0 0,0 0,-1 0,1 0,0 1,0-1,-1 1,1 0,0-1,0 1,0 0,0 0,0 1,0-1,0 0,0 1,0-1,1 1,-1-1,1 1,-1 1,-5 1,0 1,0-1,1 2,0-1,0 1,0 0,1 0,0 0,0 1,0 0,1 0,0 0,1 1,-1-1,1 1,1 0,0 0,0 0,0 0,1 0,0 0,1 0,0 0,0 1,0-1,1 0,1 0,-1 0,1 0,1 0,-1 0,1-1,1 1,-1-1,3 4,1-5,0 0,0 0,0-1,1 0,0 0,0 0,0-1,1-1,-1 1,1-1,0-1,0 1,0-2,0 1,0-1,0-1,0 1,1-1,-1-1,6-1,4 0,0-1,0-1,0-1,-1-1,0 0,0-2,0 0,-1 0,8-7,-2-1,-1-1,0-1,-1-1,-1-1,-1-1,-1 0,-1-2,0 0,-2-1,-1 0,-1-1,-1 0,6-20,-2-30,-16 73,1-1,-1 1,0 0,0 0,0-1,0 1,0 0,0-1,-1 1,1 0,-1-1,1 1,-1 0,0 0,0 0,0 0,0 0,-1 0,1 0,-1 0,1 0,-1 0,1 1,-1-1,0 1,0-1,0 1,0 0,0-1,0 1,-4 2,1-1,0 1,-1 0,1 1,-1-1,1 1,0 0,0 0,0 1,0-1,0 1,1 0,-1 1,1-1,0 1,0 0,0 0,0 0,1 0,0 1,0-1,-2 3,-6 11,0-1,1 2,1-1,1 1,0 0,2 1,0 0,1 0,1 0,-1 19,3-29,0 0,1 0,0 0,1 0,0 0,0 1,1-1,1 0,-1 0,2 0,-1-1,1 1,1 0,0-1,0 0,1 0,0 0,1-1,-1 1,2-1,-1-1,1 1,0-1,1 0,7 5,2-6</inkml:trace>
  <inkml:trace contextRef="#ctx0" brushRef="#br0" timeOffset="15989.938">1722 2016,'-108'92,"127"-122,138-136,-156 165,1-1,-1 1,1 0,-1 0,1 0,0 0,-1 0,1 0,0 0,0 1,0-1,-1 1,1-1,0 1,0 0,0-1,0 1,0 0,0 0,0 1,0-1,0 0,-1 1,1-1,0 1,0-1,0 1,-1 0,1 0,0 0,-1 0,1 0,0 0,-1 0,0 1,1-1,-1 0,0 1,1-1,-1 1,0-1,0 1,0 0,-1 0,1-1,0 1,-1 0,1 0,-1 0,1 0,-1 0,0-1,0 1,0 0,0 0,0 0,0 0,-1 0,0 1,1 3,0 0,0 0,0 0,1 0,-1 0,2-1,-1 1,0 0,1 0,0-1,1 1,-1-1,1 0,0 0,0 0,1 0,-1 0,1-1,0 0,0 1,1-1,-1-1,1 1,0-1,0 0,0 0,0 0,1-1,-1 1,1-1,-1-1,6 2,-2-5,0 0,-1 0,1-1,-1 0,0-1,0 0,0 0,0-1,-1 1,1-2,-1 1,-1-1,1 0,-1-1,0 1,0-1,-1 0,0-1,0 0,-1 1,0-1,0 0,2-9,1 4,6-10,-3 2</inkml:trace>
  <inkml:trace contextRef="#ctx0" brushRef="#br0" timeOffset="16236.382">2513 1733,'38'-5,"22"-1,7 0,-5 1,-7 2,-8 1,-13-4,-6-1,-4 0,-6 3</inkml:trace>
  <inkml:trace contextRef="#ctx0" brushRef="#br0" timeOffset="16436.664">2513 1959,'33'0,"26"0,8 0,-4-5,-6-1,-14 0</inkml:trace>
  <inkml:trace contextRef="#ctx0" brushRef="#br0" timeOffset="19344.453">3528 1395,'227'-68,"-220"66,-1 0,-1 0,0 1,0 0,0 0,1 0,-1 0,0 1,1 0,-1 0,1 0,-1 1,0 0,1 0,-1 0,0 1,1 0,-5 0,1 0,-1 0,-1 0,1 0,0 1,0-1,-1 0,1 0,-1 1,0-1,0 0,0 1,0-1,0 0,0 0,0 1,-1-1,1 0,-1 0,0 1,0-1,0 0,0 0,0 0,0 0,0 0,-1 0,1-1,-1 1,1 0,-2 0,2 0,-132 180,132-178,0 1,1 0,-1-1,1 1,0 0,0 0,1-1,-1 1,1 0,0 0,0-1,1 1,-1-1,1 1,0-1,0 0,1 0,-1 0,1 0,0 0,0 0,0-1,0 1,1-1,-1 0,1 0,0 0,0-1,0 1,0-1,1 0,-1 0,0-1,1 1,0-1,-1 0,1 0,0 0,-1-1,1 0,0 0,0 0,-1 0,1-1,1 0,97-12,-84 6</inkml:trace>
  <inkml:trace contextRef="#ctx0" brushRef="#br0" timeOffset="19638.808">4178 1225,'0'29,"0"19,0 6,0-1,0-5,0-6,0-5,0-4,4-8,3-3,-1-1,3-4,1-9,-1-6</inkml:trace>
  <inkml:trace contextRef="#ctx0" brushRef="#br0" timeOffset="19954.192">4375 1310,'-31'22,"15"-13,1 2,1 0,-1 0,2 1,0 1,0 1,1-1,0 3,11-15,0 0,0 1,0-1,0 1,0-1,0 1,0-1,0 1,1-1,-1 1,1 0,-1-1,1 1,-1 0,1 0,0-1,0 1,0 0,0 0,0-1,0 1,1 0,-1 0,1-1,-1 1,1 0,-1-1,1 1,0 0,0-1,0 1,0-1,0 0,0 1,0-1,1 0,-1 0,0 1,1-1,-1 0,1 0,-1 0,1-1,-1 1,1 0,0-1,-1 1,1-1,0 1,-1-1,1 0,0 0,1 1,86 1,-81-4,1 1,0 0,0 1,0 0,-1 1,1-1,0 2,-1-1,1 1,-1 0,1 1,-1 0,0 1,0-1,0 2,-1-1,2 2,9 9,-2-1</inkml:trace>
  <inkml:trace contextRef="#ctx0" brushRef="#br0" timeOffset="20303.221">3585 1931,'43'-4,"29"-8,7 0,-1 1,-4 2,-4 4,-5-3,-9 0,-4 1,-2 2,-3 2,-7 1,1 2,-2-1,-3 2,-3-1,-2 0,-7 1</inkml:trace>
  <inkml:trace contextRef="#ctx0" brushRef="#br0" timeOffset="21122.23">3585 2185,'206'-120,"-205"119,1 0,-1-1,0 1,1 0,-1 0,1 0,-1 0,1 0,0 0,-1 0,1 0,0 1,-1-1,1 1,0-1,0 1,0 0,-1 0,1 0,0 0,0 0,0 0,0 0,-1 1,1-1,0 0,0 1,0 0,-1-1,1 1,0 0,-1 0,1 0,-1 0,1 0,-1 0,0 1,1-1,-1 0,0 1,0-1,0 1,0-1,0 1,0-1,0 1,-1 0,1 0,0-1,-1 1,0 0,1 0,-1 0,0 1,-2 4,0 0,-1 0,0-1,0 1,-1 0,1-1,-2 0,1 0,-1 0,1-1,-2 0,1 1,0-2,-1 1,0-1,-3 2,-42 42,50-47,0 0,0 0,0 0,0 0,0 0,1 0,-1 0,0 0,0 1,1-1,-1 0,1 0,-1 1,1-1,0 0,-1 1,1-1,0 1,0-1,0 0,0 1,0-1,0 1,0-1,1 0,-1 1,0-1,1 0,-1 1,1-1,-1 0,1 0,0 0,0 1,-1-1,1 0,0 0,0 0,0 0,0 0,0 0,0-1,0 1,1 0,-1 0,0-1,0 1,1-1,-1 1,0-1,1 1,53 16,-49-16,1-1,-1 1,1 0,-1 0,0 1,1 0,-1 0,0 1,0-1,-1 1,1 0,0 1,-1 0,0 0,0 0,0 0,0 1,-1-1,0 1,0 1,0-1,0 0,-1 1,0 0,0 0,-1 0,0 0,0 0,0 0,1 7,-5-7,0 0,0 0,0-1,-1 1,0 0,0-1,0 0,0 0,-1 0,0 0,0 0,-1-1,1 0,-1 0,0 0,0 0,0-1,-1 0,1 0,-1 0,1-1,-1 0,0 0,0 0,-4 0,-10 7,16-7,1 0,-1 0,0 0,0 0,0-1,-1 0,1 0,0 0,0 0,-1-1,1 1,0-1,-1 0,1 0,0-1,-1 1,1-1,0 0,-1 0,-2-2,-9-7</inkml:trace>
  <inkml:trace contextRef="#ctx0" brushRef="#br0" timeOffset="21826.946">4092 2580,'1'-34,"1"1,1-1,2 1,1 0,2 0,1 0,2 1,6-12,-6 24,1 1,1 0,0 1,1 0,1 1,9-6,-13 10,39-28,-49 41,1-1,-1 0,0 0,0 1,1-1,-1 0,1 1,-1 0,0-1,1 1,-1 0,1-1,-1 1,1 0,-1 0,0 0,1 1,-1-1,1 0,-1 0,1 1,-1-1,0 1,1-1,-1 1,0 0,1-1,-1 1,0 0,0 0,0 0,0 0,0 0,0 0,0 0,0 0,0 1,0-1,-1 0,1 0,0 1,-1 0,15 161,-15-161,0 0,1 0,0-1,-1 1,1 0,0-1,0 1,0-1,0 1,0-1,0 1,1-1,-1 0,0 1,1-1,-1 0,1 0,-1 0,1 0,-1 0,1-1,0 1,-1 0,1-1,0 1,0-1,-1 0,1 1,0-1,0 0,0 0,0 0,-1-1,1 1,0 0,0-1,0 1,-1-1,1 1,0-1,-1 0,1 0,0 0,68-46,53-54,-122 100,1 1,-1-1,0 1,0 0,0-1,1 1,-1 0,0 0,1-1,-1 1,0 0,0 0,1 0,-1 1,0-1,1 0,-1 0,0 1,0-1,0 1,1-1,-1 1,0 0,0-1,0 1,0 0,0 0,0-1,0 1,0 0,0 0,-1 0,1 0,0 0,0 1,-1-1,1 0,-1 0,1 0,-1 1,0-1,1 0,-1 0,0 2,6 62,-6-60,-2 37,0-32,1-1,0 1,1-1,0 1,0-1,1 1,1-1,-1 0,1 1,1-1,0 0,0 0,1 0,1 1,6 3</inkml:trace>
  <inkml:trace contextRef="#ctx0" brushRef="#br0" timeOffset="23156.257">2823 1169,'12'-5,"-1"-2,0 2,1-1,0 1,1 1,-1 0,1 1,-1 0,1 1,0 0,0 1,0 1,0 0,0 1,0 0,5 2,-12 1,-1 0,0 1,0 0,-1 0,1 0,-1 1,0-1,-1 1,1 0,-1 0,0 0,-1 0,1 1,-1-1,-1 1,1 0,-1-1,0 1,-1 0,1 0,-1 0,-1 2,1-9,15 241,1 23,-14 176,-5-202,-14-47,16-185,-1-1,0 1,1 0,0 0,0 1,1-1,-1 0,1 0,1 0,-1 0,1 0,0 0,0 0,1 0,0 0,0 0,2 4,7-38,-35-171,21-233,14 274,6 0,11-20,-24 157,1-17,2 0,1 1,1 0,3 1,1 0,1 1,2 0,20-31,-29 57,1 0,0 0,0 0,1 1,0 0,1 1,0 0,0 0,0 1,1 1,0 0,0 0,0 1,1 0,-1 1,1 1,0-1,0 2,0 0,0 0,0 1,5 1,125-8,216-49,-96 26,-235 27,148-19,1 9,12 6,-53 14,-131-3,0-1,-1 1,1-1,-1 1,0 0,-1 0,1 1,-1-1,1 1,-1-1,-1 1,1-1,-1 1,1 0,-1 0,-1 0,1 0,-1 0,0 0,0 0,0 0,-1 0,1 0,-1 0,-1 1,1 7,-30 135,11-84,15-45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8 100,'-3'18,"1"1,1 0,0-1,1 1,1 0,1 0,0-1,2 1,0-1,1 0,1 0,0 0,8 13,-12-27,0 1,1-1,0 0,-1 0,1-1,1 1,-1 0,0-1,1 0,0 0,0 0,0 0,0-1,0 1,0-1,1 0,-1-1,1 1,-1-1,1 1,0-2,0 1,-1 0,1-1,0 0,0 0,0 0,-1-1,1 1,0-1,0 0,-1-1,1 1,-1-1,1 0,-1 0,0 0,3-2,16-15,-1-1,0-1,-2-1,0-1,13-20,1-1,-33 43,-1 0,1 0,-1 0,1-1,-1 1,1 0,0 0,0 0,-1 0,1 0,0 0,0 1,0-1,0 0,0 0,0 1,0-1,0 0,0 1,0-1,1 1,-1-1,0 1,0 0,0 0,1-1,-1 1,0 0,0 0,1 0,-1 0,0 0,0 1,1-1,-1 0,0 0,0 1,0-1,1 1,-1-1,0 1,0 0,0-1,0 1,0 0,0 0,0 0,0 0,-1-1,1 1,0 1,82 126,-81-124,1-1,-1 1,0-1,1 1,0-1,-1 0,1 0,0 0,1 0,-1-1,1 1,-1-1,1 0,0 0,-1 0,1 0,0-1,0 0,0 0,1 0,-1 0,0 0,0-1,0 0,1 0,-1 0,0 0,0-1,1 0,-1 0,0 0,0 0,2-1,5-7,0-1,-1 0,0 0,-1-1,0-1,0 1,-1-1,-1-1,1-2,36-51,78-54,-120 119,-1 0,0-1,1 1,-1 0,0 0,1 0,-1 1,1-1,-1 0,1 0,0 1,-1-1,1 1,0-1,-1 1,1 0,0 0,0 0,-1 0,1 0,0 0,0 0,-1 1,1-1,0 0,-1 1,1 0,-1-1,1 1,0 0,-1 0,1 0,-1 0,0 0,1 0,-1 0,0 0,0 0,0 1,0-1,0 1,0-1,0 1,0-1,0 1,-1-1,1 1,0 0,-1-1,0 1,1 0,-1-1,0 1,0 0,0 0,0 0,1 4,10 150,-11-148,0-1,-1 1,0-1,0 0,-1 1,0-1,0 0,-1 0,0 0,0 0,-1 0,0-1,0 1,0-1,-1 0,0-1,0 1,0-1,-3 2,-45 13,148-20,-67-1,-10 2,-1 0,0-2,1 0,-1-1,0-1,0 0,0-2,-1 0,1 0,-1-2,3-2,-1-1,-2-1,1-1,-2 0,1-1,-2-1,0 0,0-1,-2 0,0-2,0 1,-2-1,7-14,12-44,-29 75,0 0,-1 1,1-1,0 0,0 0,0 0,0 0,-1 0,1 1,0-1,0 0,0 0,-1 0,1 0,0 0,0 0,0 0,-1 0,1 0,0 0,0 0,-1 0,1 0,0 0,0 0,0 0,-1 0,1 0,0 0,0 0,-1 0,1-1,0 1,0 0,0 0,0 0,-1 0,1 0,0-1,0 1,0 0,-7 25,5-12,0 1,1-1,1 1,0-1,1 0,0 1,1-1,1 0,0 1,0-1,2-1,-1 1,2-1,0 0,0 0,5 5,-9-14,0 0,0-1,0 1,0-1,1 0,0 0,-1 0,1 0,0 0,0-1,0 1,0-1,0 0,0 0,0 0,0 0,0 0,1-1,-1 0,0 1,1-1,-1 0,0-1,0 1,1 0,-1-1,0 0,0 0,0 0,0 0,0 0,0-1,3-1,87-73,-79 62,60-69,-57 62,1 0,1 0,1 2,1 1,17-13,-37 30,1 0,-1 1,0-1,0 0,1 1,-1-1,0 0,1 1,-1-1,0 1,1 0,-1 0,1-1,-1 1,1 0,-1 0,1 0,-1 1,1-1,-1 0,0 0,1 1,-1-1,1 1,-1-1,0 1,0 0,1-1,-1 1,0 0,0 0,0 0,0 0,0 0,0 0,0 0,0 0,0 1,0-1,0 0,-1 0,1 1,-1-1,1 1,16 64,-17-57,0-7,-1 1,1-1,-1 0,1 1,0-1,0 1,0-1,0 1,1-1,-1 1,0-1,1 1,0-1,0 1,0-1,0 0,0 0,0 1,0-1,1 0,-1 0,1 0,-1 0,1-1,0 1,0 0,0-1,0 1,0-1,0 0,0 1,1-1,-1 0,0 0,1-1,-1 1,2 0,10-6,1-1,-1 0,0-1,-1-1,1 0,-2-1,1 0,-1-1,3-3,17-12,-25 19,1-1,0 0,0 1,0 0,1 0,0 1,0 0,1 0,-1 1,1 1,0 0,0 0,0 0,0 2,2-1,-10 3,0 1,1-1,-1 0,0 1,0 0,0-1,-1 1,1 0,0 0,-1 0,1 0,-1 1,1-1,-1 0,0 1,0-1,0 1,0-1,-1 1,1-1,-1 1,1-1,-1 1,0-1,0 1,0 0,-1-1,1 1,0-1,-1 1,0-1,1 1,-1-1,0 1,0-1,-1 0,1 1,-1 0,-3 35,7-21</inkml:trace>
  <inkml:trace contextRef="#ctx0" brushRef="#br0" timeOffset="567.56">2746 15,'-233'220,"190"-158,42-61,0 1,0-1,0 0,0 0,1 1,-1-1,0 0,1 1,-1-1,1 0,0 1,-1-1,1 1,0-1,0 1,0-1,0 1,0-1,0 0,0 1,1-1,-1 1,0-1,1 1,-1-1,1 0,0 1,-1-1,1 0,0 0,0 0,0 1,0-1,0 0,0 0,0 0,0 0,0-1,1 1,-1 0,0 0,0-1,1 1,-1-1,0 1,1-1,-1 1,9-2,0 1,0-1,0-1,0 0,-1 0,1-1,-1 0,1-1,-1 0,0 0,-1-1,1 0,-1-1,0 0,0 0,-1-1,0 0,5-5,71-65,113-90,-195 166,40-22,-40 22,0 1,-1-1,1 1,0-1,0 1,0 0,-1-1,1 1,0 0,0 0,0 0,0 0,0-1,-1 1,1 0,0 0,0 1,0-1,0 0,0 0,0 0,-1 1,1-1,0 0,0 1,0-1,-1 0,1 1,0-1,-1 1,1-1,0 1,-1 0,1-1,0 1,-1 0,1-1,-1 1,0 0,1 0,-1-1,1 1,-1 0,0 0,0 0,1 0,-1 0,-16 99,4-54,-1 14,3 1,2-1,3 2,2-1,4 0,3 25,4-38,-2 0,-3 0,-1 1,-3-1,-1 1,-3-1,-4 8,7-46,-1 1,-1 0,0-1,-1 0,1 0,-2 0,0-1,0 0,0 0,-1 0,-1-1,1 0,-1 0,-1-1,1 0,-1 0,-1-1,1-1,-1 1,0-1,0-1,0 0,-9 2,16-5,-1-1,1 0,0 0,0 0,0-1,0 1,-1-1,1 1,0-1,0 0,0 0,0-1,0 1,1-1,-1 1,0-1,1 0,-1 0,1 0,-1 0,1 0,0-1,0 1,0-1,0 1,1-1,-1 0,1 0,-1 1,1-1,0 0,0 0,0-1,1 1,-1 0,-5-117,62-176,-53 270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1,'-2'1,"0"1,0-1,0 1,0 0,0 0,1-1,-1 1,1 0,-1 1,1-1,0 0,0 0,0 0,0 1,0-1,0 1,1-1,-1 0,1 1,0-1,-1 1,1-1,0 1,1-1,-1 3,0-1,-3 467,-7-237,10-208,10-26,20-35,-29 34,10-14,10-16,1 0,2 1,1 1,1 2,1 0,1 2,2 1,0 2,8-4,-36 24,1 0,-1 0,1 1,-1-1,1 1,0-1,0 1,0 0,0 0,0 0,0 0,0 0,0 1,0-1,0 1,0 0,0 0,0 0,0 0,0 1,1-1,-1 1,0 0,0 0,-1 0,1 0,0 1,0-1,0 1,-1-1,1 1,-1 0,1 0,-1 0,0 0,0 1,0-1,0 1,-1 8,0 1,-1-1,0 1,-1-1,0 0,-1 1,0-1,-1 0,0 0,0 0,-2 0,1-1,-1 1,-1-1,0-1,0 1,-1-1,0 0,-1 0,0-1,0 0,-1 0,-8 5,-10 9,-1-1,-1-1,-1-2,0-1,-1-1,-1-2,-1-1,-11 2,42-13,0-1,0 0,0 0,0 0,0 0,0-1,0 1,0 0,0-1,0 1,0-1,-1 0,1 0,0 0,0 0,0 0,-1 0,1-1,0 1,0-1,0 0,0 1,0-1,0 0,0 0,0 0,0 0,0-1,0 1,1 0,-1-1,1 1,-1-1,1 0,-1 1,1-1,-1-2,2-16,3-1</inkml:trace>
  <inkml:trace contextRef="#ctx0" brushRef="#br0" timeOffset="743.955">641 565,'18'83,"-17"-80,0-1,0 0,1 0,-1 0,0 0,1 0,-1 0,1-1,0 1,-1 0,1-1,0 1,0-1,0 0,0 1,0-1,0 0,0 0,1-1,-1 1,0 0,1-1,-1 1,0-1,1 0,-1 0,0 0,1 0,-1 0,1 0,-1-1,0 1,1-1,-1 1,10-6,0 1,-1-1,0-1,0 0,-1-1,0 0,0 0,-1-1,0 0,0-1,-1 0,0 0,-1-1,1-3,10-10,-17 23,-1 0,0 0,1 0,-1 0,1 0,-1 0,1 1,-1-1,1 0,0 0,-1 1,1-1,0 0,-1 1,1-1,0 0,0 1,0-1,0 1,0-1,0 1,-1 0,1 0,0-1,0 1,0 0,0 0,0 0,0 0,0 0,0 0,0 0,0 0,0 0,0 0,0 1,0-1,0 0,0 1,0-1,0 1,0-1,-1 1,1-1,0 1,0 0,0-1,-1 1,1 0,0 0,-1-1,1 1,-1 0,1 0,-1 0,1 0,19 58,-18-54,33 212,-24-109,-5 0,-6 74,0-151,0-16,-1 0,-1 1,0-1,-1 0,-1-1,0 1,-1 0,0-1,-1 0,-1-1,-1 2,5-9,-1 0,-1 0,1 0,-1 0,0-1,-1 0,1 0,-1 0,0 0,0-1,0 0,-1 0,1-1,-1 0,0 0,0-1,0 1,0-2,-1 1,1-1,0 0,-1 0,-4-1,7 0,1 0,-1-1,0 0,0 0,0 0,1 0,-1-1,0 1,1-1,0-1,-1 1,1 0,0-1,0 0,0 0,1 0,-1-1,1 1,-1-1,1 0,0 0,1 0,-1 0,1 0,0 0,0-1,0 0,0 1,1-1,0 0,0 1,0-1,0 0,1 0,0 0,0 0,1-4,6-18,2 0,0 0,2 1,1 1,1 0,1 0,2 2,0-1,1 2,1 1,1 0,1 1,1 1,1 1,4-2,95-68,-86 68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3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1 200,'23'-10,"0"0,1 2,0 0,1 2,0 0,0 2,0 1,0 1,11 0,161-24,-123 25,-75 1,1 0,-1 0,1 0,0 0,-1-1,1 1,0 0,0 0,-1 0,1-1,0 1,-1 0,1 0,0-1,0 1,0 0,-1-1,1 1,0 0,0-1,0 1,0 0,-1-1,1 1,0 0,0-1,0 1,0-1,0 1,0 0,0-1,0 1,0 0,0-1,0 1,1 0,-1-1,0 1,0 0,0-1,0 1,0 0,1-1,-1 1,0 0,0-1,1 1,-1 0,0 0,0-1,1 1,-1 0,0 0,1 0,-1-1,0 1,1 0,-1 0,1 0,-38-18,34 16,-140-68,139 65,6 3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9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0 329,'34'0,"20"0,6 0,-7-5,-8-1,-6-1,-11 2</inkml:trace>
  <inkml:trace contextRef="#ctx0" brushRef="#br0" timeOffset="796.075">226 583,'61'-11,"0"-4,-1-1,47-21,-76 26,0 0,-1-2,0-1,-2-2,0-1,0-1,21-19,-38 27,-1-1,0 0,-1-1,0 1,-1-2,-1 1,0-1,0-1,-1 1,-1-1,2-6,-7 17,1 1,-1-1,0 0,1 0,-1 0,-1 1,1-1,0 0,-1 0,1 0,-1 1,0-1,0 0,0 1,0-1,0 1,-1-1,1 1,-1-1,1 1,-1 0,0 0,0 0,0 0,0 0,-1 0,1 1,0-1,-1 1,1-1,-1 1,1 0,-1 0,0 0,1 0,-1 1,0-1,0 1,0-1,1 1,-1 0,0 0,0 1,0-1,0 0,1 1,-1 0,0 0,1 0,-1 0,0 0,1 0,-1 0,0 1,-8 4,-1 0,1 0,0 1,1 1,0 0,0 0,0 1,1 0,0 0,1 1,0 0,1 1,0 0,1 0,0 1,0-1,1 1,1 0,0 1,1-1,0 1,1-1,0 1,1 0,1 6,1-11,0-1,1 0,0 0,1 0,-1 0,2 0,-1-1,0 1,1-1,1 0,-1 0,1 0,0-1,0 0,0 1,1-2,0 1,0-1,0 0,0 0,1-1,-1 1,1-1,0-1,0 0,0 0,0 0,1 0,-1-1,0-1,1 1,-1-1,0 0,5-2,16 2,0-3,0 0,0-1,-1-2,0-1,0-1,-1-1,0-2,-1 0,0-2,0-1,-2 0,0-2,0-1,-2-1,1-1,69-83,-66 26,-25 74,0 1,0-1,0 0,-1 1,1-1,0 1,-1-1,1 1,-1-1,1 0,-1 1,0 0,1-1,-1 1,0-1,0 1,0 0,0 0,-1 0,1-1,0 1,0 0,-1 0,1 1,0-1,-1 0,1 0,-1 1,1-1,-1 1,0-1,1 1,-1 0,1-1,-1 1,0 0,1 0,-1 0,1 0,-1 1,0-1,1 0,-1 1,1-1,-1 1,0-1,-6 4,-1 0,1 1,0-1,0 2,0-1,0 1,1 0,0 1,1 0,-1 0,1 0,0 1,1 0,0 0,0 0,1 1,0-1,1 1,-23 106,26-112,0 1,0 0,1-1,-1 1,1-1,-1 1,1-1,0 1,0-1,1 0,-1 1,1-1,0 0,-1 0,1 0,1 0,-1 0,0-1,1 1,-1-1,1 1,0-1,0 0,0 0,0 0,0-1,0 1,1-1,-1 0,0 1,1-1,9 1,0-1,0 0,0 0,0-1,1-1,-1 0,0-1,0 0,-1-1,1-1,0 0,-1 0,0-1,0-1,7-4,159-120,-150 103,-2-2,-1-1,-1-1,-2-1,-1-1,13-29,-32 61,-1-1,0 1,1-1,-1 0,0 0,0 0,0 0,0 0,0 0,0 0,-1 0,1 0,-1 0,1 0,-1-1,0 1,0 0,0 0,0 0,0-1,-1 1,1 0,0 0,-1 0,0 0,0 0,1 0,-1 0,0 0,-1 0,1 0,0 0,0 1,-1-1,1 0,-1 1,0-1,1 1,-1 0,0-1,0 1,0 0,0 0,0 0,0 0,0 1,0-1,0 0,0 1,0 0,0-1,-1 1,1 0,0 0,0 0,0 1,-1-1,1 0,0 1,0-1,0 1,0 0,-1 0,-4 3,-1 0,1 0,0 0,0 1,1 0,-1 1,1 0,0 0,1 0,-1 0,1 1,1 0,-1 0,1 0,0 1,1-1,0 1,0 0,1 0,-2 8,-1 6,1-1,1 1,1 0,1 0,1 0,1 0,2 11,-3-28,1 0,0 0,0 0,1 0,-1 0,1 0,0 0,1-1,-1 1,1-1,0 0,0 1,0-1,0 0,1-1,-1 1,1-1,0 0,0 1,1-2,1 2,13 6</inkml:trace>
  <inkml:trace contextRef="#ctx0" brushRef="#br0" timeOffset="1299.05">1976 385,'-82'159,"83"-159,-1-1,1 1,-1 0,1 0,-1 0,1 0,-1 0,1 0,-1 0,0 0,1 0,-1 0,1 0,-1 0,1 0,-1 1,1-1,-1 0,1 0,-1 0,0 1,1-1,-1 0,1 0,-1 1,0-1,1 0,-1 1,0-1,1 0,-1 1,0-1,0 1,0-1,1 1,-1-1,0 0,0 1,0-1,0 1,0-1,1 1,-1-1,0 1,0-1,0 1,-1-1,1 1,0-1,0 1,0-1,0 0,0 1,0-1,-1 1,1-1,0 1,0-1,-1 0,1 1,0-1,32-25,124-154,-132 159,-14 38,-12 3,5 76,-3-95,1 1,0 0,0-1,0 1,0-1,0 1,0-1,1 0,-1 1,1-1,0 0,-1 0,1 0,0 0,0-1,1 1,-1 0,0-1,0 0,1 1,-1-1,1 0,-1 0,1 0,-1-1,1 1,0 0,0-1,-1 0,1 0,0 0,-1 0,2 0,5-2,0 0,-1 0,1-1,-1 0,0 0,0-1,0 0,0-1,0 1,-1-2,0 1,0-1,-1 0,0 0,0-1,0 0,0 0,-1 0,-1-1,1 1,-1-1,0 0,-1-1,0 1,0-3,3-7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655 0,'-86'78,"3"3,-44 59,68-58,49-65,-1 0,-1-1,0 0,-1-1,-1 0,0-1,-15 10,25-21,0 0,0-1,0 0,-1 0,1 0,0 0,-1-1,0 0,1 0,-1 0,0 0,1-1,-1 0,0 0,0 0,0 0,1-1,-1 0,0 0,1 0,-1-1,1 1,-1-1,1 0,0 0,0-1,0 1,0-1,0 0,0 0,1 0,-1-1,1 1,0-1,0 0,0 0,1 0,-1 0,1 0,0 0,0-1,1 1,-2-4,0-2,0-1,1 1,0-1,0 1,1-1,0 0,1 1,0-1,1 0,0 1,1-1,0 0,1 1,0 0,0 0,1 0,4-7,-5 14,0-1,0 1,0 0,0 0,1 0,-1 1,1-1,0 1,0 0,0 0,0 0,0 0,0 1,1 0,-1 0,0 0,1 0,-1 1,1 0,-1-1,0 2,1-1,-1 0,1 1,-1 0,0 0,2 1,114 45,107 68,-87-79,-116-34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0 220,'162'-17,"0"7,5 7,-124-2,-42 5,-1-1,0 0,0 0,0 0,0 0,0 0,0 0,0 0,0 0,-1 0,1 0,0 0,0 0,-1 1,1-1,-1 0,1 0,-1 0,1 0,-1 1,1-1,-1 0,0 1,1-1,-1 0,0 1,0-1,1 1,-1-1,0 1,0-1,0 1,0 0,1-1,-1 1,0 0,-1 0,0-2,-7-2,0-2,1 1,-1-1,1 0,1-1,-1 0,1 0,0-1,1 1,0-2,0 1,1 0,0-1,0 0,1-1,-3-7,2-7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3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1 424,'38'-5,"28"-1,6 0,-3 1,-9 2,-10 1,-9 5,-6 3,-5 0,-2-1,-1-1,-5-2</inkml:trace>
  <inkml:trace contextRef="#ctx0" brushRef="#br0" timeOffset="231.255">114 594,'14'9,"29"-1,17-2,3-2,0-2,-6-6,-2-2,-7-1,-6 2,-5-4,-10 0</inkml:trace>
  <inkml:trace contextRef="#ctx0" brushRef="#br0" timeOffset="582.112">1215 142,'0'34,"0"25,4 7,3-2,-1-8,3-8,1-7,-1-7,-3-3,-2-13,-2-9</inkml:trace>
  <inkml:trace contextRef="#ctx0" brushRef="#br0" timeOffset="835.401">904 29,'225'-19,"214"10,-354 19,-83-9,0-1,-1 1,1-1,0 1,0 0,0 0,0-1,-1 1,1 0,-1 1,1-1,-1 0,1 0,-1 1,1-1,-1 1,0-1,0 1,0-1,0 1,0 0,0 0,0-1,-1 1,1 0,-1 0,1 0,-1 0,1 0,-1 0,0 0,0 0,0 0,0 0,-1 0,1-1,0 1,-1 0,0 0,1 0,-1 0,-8 18,-3-1</inkml:trace>
  <inkml:trace contextRef="#ctx0" brushRef="#br0" timeOffset="1082.68">904 650,'38'-5,"37"-6,11-1,-1 1,-8 2,-10 4,-10 1,-5-2,-7-1,-2 1,-3 2,-8 1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0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716 59,'-131'17,"1"7,-95 30,82-11,142-43,0-1,0 1,1 0,-1 0,0 0,0 0,1 0,-1 0,0 0,0 0,1 0,-1 0,0 0,0 0,1 1,-1-1,0 0,0 0,1 1,-1-1,0 1,1-1,-1 0,1 1,-1-1,0 1,1 0,-1-1,1 1,0-1,-1 1,1 0,-1-1,1 1,0 0,-1-1,1 1,0 0,0 0,0-1,0 1,0 0,-1 0,1 0,1-1,-1 1,0 0,0 0,0-1,0 1,0 0,1 0,-1-1,0 1,1 0,-1-1,0 1,1 0,-1-1,1 1,-1-1,1 1,-1-1,1 1,0-1,-1 1,1 0,14 5,-1-1,1 0,0-1,0 0,0-1,1-1,-1 0,1-2,-1 1,1-2,7-1,45 2,118 25,-105-1,-79-24,-1 1,1 0,0 0,-1 0,1 0,-1 0,1 0,-1 0,1 1,-1-1,0 1,0-1,0 0,0 1,0 0,0-1,0 1,0 0,-1-1,1 1,-1 0,1 0,-1 0,0-1,1 1,-1 0,0 0,0 0,0 0,-1-1,1 1,0 0,-1 0,1 0,-1-1,0 1,1 0,-1-1,0 1,0 0,0-1,-1 1,-6 9,-1-1,0 0,-1-1,0 0,-1-1,0 0,0 0,-1-1,1-1,-1 0,-1 0,-29 16,-242 137,255-141,13-8,-1 1,1 0,1 1,0 1,1 0,-13 14,26-26,0 0,0 0,0 0,1 0,-1 0,0 0,0 0,1 1,-1-1,0 0,1 0,-1 0,1 1,-1-1,1 0,0 0,0 1,0-1,0 0,-1 1,2-1,-1 0,0 1,0-1,0 0,1 1,-1-1,0 0,1 1,-1-1,1 0,0 0,-1 0,1 0,0 0,0 0,0 0,0 0,0 0,0 0,0 0,0 0,0 0,0-1,0 1,0-1,1 1,-1-1,0 1,0-1,1 1,-1-1,0 0,1 0,-1 0,1 0,232 1,51-31,-261 29</inkml:trace>
  <inkml:trace contextRef="#ctx0" brushRef="#br0" timeOffset="799.756">1167 144,'-403'603,"394"-590,8-10,20-23,394-420,-279 260,-133 181,-1-1,0 1,0-1,0 0,0 1,1-1,-1 0,0 1,0-1,1 0,-1 1,0-1,0 0,1 0,-1 1,0-1,1 0,-1 0,1 0,-1 1,0-1,1 0,-1 0,1 0,-1 0,0 0,1 0,-1 0,1 0,-1 0,0 0,1 0,-1 0,1 0,-1 0,0 0,1 0,-1 0,1-1,-1 1,0 0,1 0,-1 0,0-1,1 1,-1 0,0-1,0 1,1 0,-1 0,0-1,0 1,1 0,-1-1,0 1,0-1,0 1,0 0,1-1,-1 1,0-1,0 1,0 0,0-1,0 1,1 37,-1-31,-1 52,-1-27,1 1,1-1,2 0,1 0,2 0,1 0,5 13,-2-18,35 65,-42-90,0-1,1 0,-1 0,1 0,-1 0,1 0,-1 0,0-1,1 1,-1-1,0 0,1 1,-1-1,0 0,0-1,0 1,0 0,0 0,0-1,0 0,0 1,0-1,-1 0,1 0,-1 1,1-1,-1 0,0-1,0 1,0 0,0 0,0 0,0-1,-1 1,1 0,-1-1,1-1,1-1,106-206,66-108,-161 304,-7 22,-57 261,48-237,1 0,2 1,1-1,2 1,1-1,1 0,2 0,6 17,12 48,-23-84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34 167,'-2'1,"0"0,0 1,0-1,0 1,1 0,-1-1,1 1,-1 0,1 0,-1 0,1 0,0 0,0 0,0 1,0-1,1 0,-1 0,1 1,-1-1,1 0,0 1,0-1,0 0,0 1,0 0,0 0,-4 26,2 0,0 0,2 1,2-1,0 0,2 0,1 0,2-1,5 16,-11-40,0 0,0 0,0 0,1 0,-1 0,1 0,0-1,0 1,0 0,1-1,-1 0,1 1,0-1,0 0,0-1,0 1,0 0,1-1,-1 0,1 0,0 0,0 0,-1 0,1-1,0 0,0 0,0 0,1 0,-1 0,0-1,0 0,0 0,0 0,1 0,-1-1,0 0,0 0,0 0,0 0,0 0,2-2,9-8,-1 0,-1 0,0-2,0 1,-1-2,-1 0,0 0,-1-1,-1 0,0-1,-1 0,0 0,2-12,5-2,7-16,-21 46,0 0,-1 0,1 0,0 0,-1 0,1 0,0 0,-1 0,1 0,-1 0,1 0,0 0,-1 0,1 1,0-1,-1 0,1 0,-1 1,1-1,-1 0,1 1,0-1,-1 1,0-1,1 1,-1-1,1 1,-1-1,1 1,-1-1,0 1,0-1,1 1,-1 0,0-1,0 1,1-1,-1 1,0 0,0-1,0 1,0 0,0-1,0 1,0 0,0-1,0 1,-1 0,1-1,0 1,0-1,-1 1,1 0,0-1,0 1,-1 0,3 8,-2-3,1-1,0 1,1-1,-1 0,1 1,0-1,0 0,1 0,0 0,-1-1,2 1,-1 0,0-1,1 0,0 0,0 0,0 0,1-1,-1 0,1 0,-1 0,1 0,0-1,0 1,1-1,-1-1,0 1,1-1,-1 0,1 0,-1 0,1-1,-1 0,1 0,-1 0,1-1,-1 0,1 0,-1 0,1-1,-1 0,14-12,-1-1,0-1,-2 0,0-1,0-1,-2-1,0 0,-1 0,-1-2,-1 1,-1-2,-1 1,0-4,37-148,-43 149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6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1 227,'20'2,"0"-2,1-1,-1 0,0-1,0-1,0-1,0-1,0-1,-1-1,0 0,0-1,-1-2,0 1,13-11,-28 18,0 0,-1 0,1 0,0-1,-1 1,0-1,1 1,-1-1,0 0,-1 0,1 0,0 0,-1 0,0 0,1 0,-1 0,0-1,-1 1,1 0,-1-1,1 1,-1 0,0-1,0 1,-1-1,1 1,-1 0,1-1,-1 1,0 0,0-1,-1 1,1 0,-1 0,1 0,-1 0,0 1,0-1,0 0,-1 1,1-1,-1 1,1 0,-1 0,0 0,0 0,0 0,0 1,0-1,0 1,0 0,-3-1,-2 1,0 0,-1 0,1 1,0 0,-1 1,1 0,0 0,0 1,0 0,0 0,0 1,0 0,0 0,1 1,-1 0,1 0,0 1,1 0,-1 0,1 0,0 1,0 0,1 0,-1 1,1 0,1 0,0 0,0 0,0 0,0 1,1 0,1 0,-1 0,1 0,-2-1,0 1,1-1,-1 1,2 0,-1-1,1 1,0 0,0 1,1-1,0 0,1 0,0 1,0-1,1 0,0 0,0 0,1 1,0-1,0-1,1 1,0 0,1-1,-1 1,1-1,1 0,0 0,-1 0,2-1,3 3,4-1,1-1,0-1,0 0,1-1,0-1,0-1,0 1,0-2,0 0,1-1,-1-1,1 0,-1-1,6-2,-1 2,5 1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7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37,'-17'72,"13"-57,0 1,2 0,0-1,0 1,2 0,0 0,1 0,0-1,1 1,1 0,3 10,-3-22,0-1,0 0,0 1,1-1,-1-1,1 1,0 0,-1-1,1 0,0 0,1 0,-1 0,0-1,0 0,1 0,-1 0,0 0,1-1,-1 1,1-1,-1 0,1 0,-1-1,1 0,-1 1,0-2,1 1,-1 0,0-1,0 0,0 0,0 0,0 0,0-1,-1 1,1-1,-1 0,3-3,134-112,-136 116,1 0,0 0,-1 1,1-1,0 1,0 1,0-1,0 0,-1 1,1 0,0 0,0 1,0-1,0 1,0 0,0 1,-1-1,1 1,-1 0,1 0,-1 0,1 0,-1 1,0 0,0 0,-1 0,1 0,0 1,-1 0,0-1,0 1,0 0,0 0,-1 1,2 3,-1-5,0 0,1 0,-1 0,1 0,-1-1,1 1,0-1,0 0,0 0,0 0,0-1,1 1,-1-1,0 0,1 0,-1-1,1 1,-1-1,1 0,-1 0,1-1,-1 1,1-1,-1 0,0 0,1 0,-1-1,0 0,0 0,0 0,0 0,0 0,0-1,-1 0,1 0,-1 0,0 0,0 0,0 0,0-1,-1 0,1 1,0-4,7-7,0-1,-1 0,-1 0,-1-1,0 0,-1 0,-1-1,0 0,-2 0,0 0,0 0,-1-6,-6 12,-2 5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7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0,'-16'3,"0"1,1 0,-1 1,1 1,0 1,1 0,0 0,0 2,0-1,1 2,1 0,-1 1,2 0,-1 0,2 1,-1 1,2 0,-2 3,8-13,0 0,1 0,0 0,-1 0,1 1,0-1,1 1,-1-1,0 1,1 0,0 0,0 0,0-1,1 1,-1 0,1 0,0 0,0 0,0 0,1 0,-1 0,1 0,0 0,0 0,0 0,1-1,-1 1,1 0,0-1,0 0,0 1,0-1,1 0,0 0,-1 0,4 2,0-2,1-1,0 0,0-1,-1 0,1 0,0 0,0-1,0 0,0 0,0-1,0 0,0 0,-1-1,1 0,0 0,-1 0,1-1,-1 0,0 0,2-2,114-82,-3-8,-119 95,1-1,-1 0,1 0,0 0,0 1,-1-1,1 0,0 1,0-1,0 1,0-1,0 1,0-1,0 1,0 0,0 0,0-1,0 1,0 0,0 0,0 0,0 0,0 0,0 0,0 0,0 0,0 1,0-1,0 0,0 1,0-1,0 1,0-1,0 1,0-1,0 1,0-1,2 11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3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7,'-5'0,"-1"-5,0 4,-4 1,0 6,2 7,2 5,2 6,7 2,2 2,6-3,0-2,4-4,4-6,3-5,-7-4,-5-2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1,'-10'12,"1"0,0 1,1 0,1 1,0 0,1 0,0 0,-3 14,-72 205,72-218,20-50,9-13,3 2,1 0,2 2,2 1,33-38,-61 81,0 1,0-1,0 1,0-1,0 1,0 0,1-1,-1 1,0-1,0 1,0-1,1 1,-1 0,0-1,1 1,-1-1,0 0,1 1,-1-1,0 1,1-1,-1 1,1-1,-1 0,1 0,-1 1,1-1,-1 0,1 1,0-1,-1 0,1 0,-1 0,1 0,-1 0,1 0,0 0,-1 0,1 0,-1 0,1 0,0 0,-1 0,1 0,-1 0,1-1,-1 1,1 0,-1 0,1-1,-1 1,1 0,-1-1,1 1,-1-1,1 1,-1 0,0-1,1 1,-1-1,0 1,1-1,-1 1,0-1,0 0,1 1,-1-1,0 1,0-1,1 55,-1-46,-1 3,1-1,0 0,1 1,0-1,0 0,1 0,1 0,-1 0,2 0,-1 0,1-1,1 1,0-1,0 0,1-1,0 1,1-1,-1 0,1-1,1 0,0 0,4 3,-10-9,1 1,0-1,0 0,0 0,1 0,-1 0,0-1,0 1,0-1,1 1,-1-1,0 0,0-1,1 1,-1-1,0 1,0-1,0 0,0 0,1 0,-2 0,1-1,0 1,0-1,0 0,-1 0,1 0,-1 0,1 0,-1-1,0 1,1-2,56-91,-53 79,-1 0,0-1,-1 1,-1-1,0 0,-1 0,-1-13,0 6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28,'5'0,"1"5,-5 2,3-1,-1-1</inkml:trace>
  <inkml:trace contextRef="#ctx0" brushRef="#br0" timeOffset="262.089">310 1,'0'4,"0"7,0 7,0-1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1,'16'135,"-6"1,-7 133,-3-260,-1 0,1 1,-2-1,1 0,-1 0,0 0,-1-1,0 1,-1 0,0-1,-2 4,-12-5,12-14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58,'39'0,"31"0,14-5,-3-1,-10 0,-8-4,-9 0,-10 2,-7 2,-5 2,-8 2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1,'0'19,"0"21,0 8,0 1,0-3,0 1,0-4,0-4,0-4,0-3,0-2,0-1,0-1,0-1,0 0,0 1,0-10,0-8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6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0 141,'29'-5,"28"-6,10-1,3-4,-6 1,-4-1,-3 1,-6 4,-7 4,-6-2,-5 0,-3 2,-2 3,-5 1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6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2 105,'-1'10,"1"-1,0 0,0 1,1-1,0 0,0 0,1 0,0 1,1-2,0 1,1 0,0-1,0 1,0-1,1 0,1-1,-1 1,1-1,0 0,1 0,0-1,1 1,-4-5,0-1,-1 0,1 0,0 0,0-1,0 1,0-1,1 0,-1 0,0 0,0 0,0-1,0 0,0 0,0 0,0 0,-1-1,1 1,0-1,-1 0,1 0,-1 0,0-1,1 1,1-3,66-80,-68 81,0-1,0 1,0-1,-1 0,0 0,0 0,0 0,0 0,-1-1,0 1,0 0,-1-1,1 1,-1 0,0-1,0 1,-1-1,0 1,0 0,0-1,0 1,-1 0,0 0,0 0,-1 0,1 0,-1 1,0-1,0 1,0-1,-1 1,0 0,0 1,0-1,0 0,0 1,-1 0,1 0,-1 1,-4-3,3 4,0 1,0 0,0 0,0 0,0 0,0 1,0 0,0 0,0 1,0 0,1 0,-1 0,1 1,-1-1,1 1,0 1,0-1,-1 2,-14 11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7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0,'-8'4,"-9"1,1 0,-1 1,1 1,1 1,-1 0,1 1,1 1,0 0,0 1,1 1,0 0,1 0,1 1,0 1,0 0,1 1,-2 5,11-17,0-1,0 1,0-1,0 1,1-1,-1 1,1 0,-1-1,1 1,0 0,0-1,0 1,1 0,-1-1,1 1,-1-1,1 1,0 0,0-1,0 1,0-1,1 0,-1 1,0-1,1 0,0 0,-1 0,1 0,0 0,0-1,0 1,1 0,-1-1,0 1,0-1,1 0,-1 0,1 0,-1 0,1 0,-1-1,1 1,0-1,2 1,5-2,-1 1,1-1,0-1,-1 0,1 0,-1-1,1 0,-1-1,0 0,-1 0,1-1,-1 0,0-1,0 1,0-2,-1 1,0-1,0 0,-1 0,0-1,0 0,0 0,2-7,23-22,-30 35,1-1,0 1,0 0,0 0,0 0,0 0,1 0,-1 0,0 1,1-1,0 1,-1-1,1 1,0 0,-1 0,1 0,0 1,0-1,0 1,0-1,0 1,0 0,0 0,0 0,0 0,-1 1,1-1,0 1,0 0,0 0,0 0,-1 0,1 1,0-1,-1 0,1 1,-1 0,0 0,1 0,80 111,-66-91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0 232,'95'-198,"-66"166,-28 31,-1 1,1 0,0 0,-1 0,1-1,0 1,-1 0,1 0,0 0,-1 0,1 0,0 0,-1 0,1 0,0 0,-1 1,1-1,0 0,-1 0,1 1,0-1,-1 0,1 1,-1-1,1 0,-1 1,1-1,-1 1,1-1,-1 1,1-1,-1 1,0 0,1-1,-1 1,0-1,1 1,-1 0,0-1,0 1,1 0,-1-1,0 1,0 0,0-1,0 1,0 0,0-1,0 1,0 0,-1-1,1 1,0 0,0 0,3 36,-4-33,0 0,0 0,1 0,-1 0,1 0,0 0,1 0,-1 0,1 0,-1 1,1-1,1 0,-1-1,0 1,1 0,0 0,0-1,0 1,0-1,0 1,1-1,0 0,0 0,0 0,0 0,0-1,0 1,1-1,-1 0,1 0,-1 0,1 0,0-1,0 1,0-1,0 0,3 0,2-3,0 0,0 0,0-1,0-1,0 1,-1-2,1 1,-1-1,0 0,-1-1,1 1,-1-2,0 1,-1-1,1 0,-1 0,-1-1,4-5,8-7,-4 4,-3 2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280 416,'-30'18,"1"3,0 0,2 1,0 2,2 1,0 1,2 1,-9 15,1 29,30-70,1 1,0 0,0 0,0-1,0 1,0 0,0 0,1 0,-1-1,1 1,-1 0,1-1,0 1,-1 0,1-1,0 1,0-1,0 1,0-1,1 0,-1 1,0-1,0 0,1 0,-1 0,1 0,-1 0,1 0,-1 0,1 0,0-1,-1 1,1-1,0 1,0-1,-1 0,1 1,0-1,0 0,0 0,13-1,1 0,0-1,0 0,-1-1,1-1,-1-1,0 0,0-1,-1-1,1 0,-2-1,1 0,-1-1,9-8,86-92,-107 109,0 0,0 0,0 0,0 0,0 1,0-1,-1 0,1 0,0 1,0-1,0 1,0-1,-1 0,1 1,0 0,0-1,-1 1,1-1,-1 1,1 0,0-1,-1 1,1 0,-1 0,1-1,-1 1,0 0,1 0,-1 0,0 0,0 0,0-1,1 1,-1 0,0 0,0 0,0 0,0 0,0 0,-1 0,1 0,0-1,0 1,-1 0,1 0,0 0,-1 0,1-1,-1 1,1 0,-1 0,0 0,1 2,0 11,-2-11,1 0,0 0,0 0,1 0,-1 0,1 0,-1 1,1-1,0 0,0 0,1 0,-1 1,0-1,1 0,0 0,0 0,0 0,0 0,0 0,1 0,-1-1,1 1,0 0,0-1,0 1,0-1,0 0,1 1,-1-1,1 0,-1-1,1 1,0 0,-1-1,1 1,0-1,0 0,0 0,0 0,0 0,8-6,-1 1,0-1,-1-1,0 0,1 0,-2-1,1 0,-1 0,0-1,-1 0,0-1,0 1,0-1,-1-1,-1 1,0-1,0 0,-1 0,2-8,12-16,-3-1,-1-1,-1 0,-2-1,-2 0,-1 0,-2-1,-1-7,-4 30,0 0,-2 0,0 0,0 0,-2 1,1-1,-2 0,0 1,-1 0,0 0,-1 0,-1 1,-1-1,7 12,0 1,0-1,0 1,0-1,0 1,0 0,0 0,-1 0,1 0,0 0,-1 0,1 0,-1 0,1 0,-1 1,1-1,-1 1,0-1,1 1,-1-1,0 1,1 0,-1 0,0 0,0 0,1 0,-1 0,0 1,1-1,-1 0,0 1,1-1,-1 1,1 0,-1-1,1 1,-1 0,1 0,-1 0,1 0,0 0,0 1,-1-1,1 0,0 1,0-1,-1 2,-43 74,-2 109,43-169,2 0,0 0,1 0,0 0,1 0,1 0,1-1,1 1,0 0,1 0,0-1,2 0,0 0,1 0,0-1,1 0,1-1,0 1,1-2,1 1,6 5,66 14,-58-30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8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36,'-1'4,"-11"97,12-97,0 0,0 0,0-1,1 1,-1 0,1 0,0 0,0 0,0-1,1 1,-1 0,1-1,0 1,0-1,0 0,0 0,1 0,0 0,-1 0,1 0,0-1,0 1,3 1,-3-3,0 0,0 0,1 0,-1 0,0-1,0 0,1 1,-1-1,0 0,1-1,-1 1,0-1,0 1,1-1,-1 0,0 0,0 0,0-1,0 1,0-1,0 1,-1-1,1 0,0 0,-1 0,1-1,0 0,58-73,9-46,-69 122,-1-1,1 1,-1-1,1 1,-1-1,1 1,-1 0,1-1,0 1,-1 0,1-1,-1 1,1 0,0 0,-1 0,1 0,0-1,-1 1,1 0,0 0,0 0,-1 0,1 0,0 1,-1-1,1 0,0 0,-1 0,1 1,0-1,-1 0,1 1,-1-1,1 0,0 1,-1-1,1 1,-1-1,1 1,-1-1,0 1,1-1,-1 1,1-1,-1 1,0 0,0-1,1 1,-1 0,0-1,0 1,0 0,0-1,1 1,-1 0,0 0,8 40,18 169,-24 187,-1-376,-1 0,-1 0,-1 0,-1 0,0-1,-2 1,0-1,-2 0,0-1,-1 1,-1-1,0-1,-2 0,0 0,-11 12,21-29,1 1,-1-1,0 0,0 0,0 1,0-1,0 0,0 0,-1 0,1 0,0 0,-1-1,1 1,0 0,-1-1,1 1,-1 0,1-1,-1 0,1 1,-1-1,1 0,-1 0,1 0,-1 0,0 0,1 0,-1 0,1-1,-1 1,1 0,-1-1,1 1,-1-1,1 0,0 1,-1-1,1 0,0 0,-1 0,1 0,0 0,0 0,0 0,0-1,0 1,0 0,0 0,1-1,-1 1,0-1,1 1,-1-1,1 1,-1-1,1 1,0-1,0 1,0-1,-1 1,2-1,-1 0,-2-29,2-1,1 1,1-1,2 1,1 0,2 0,0 0,3 1,5-11,-14 37,84-216,-72 195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6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29,'-35'20,"2"2,0 1,2 1,0 2,-7 10,-214 234,110-153,142-117,0-1,0 1,0 0,0-1,0 1,0-1,0 1,0 0,0-1,0 1,0 0,0-1,0 1,0 0,-1-1,1 1,0 0,0-1,0 1,-1 0,1 0,0-1,0 1,-1 0,1 0,0-1,0 1,-1 0,1 0,0 0,-1 0,1-1,0 1,-1 0,1 0,0 0,-1 0,1 0,-1 0,1 0,0 0,-1 0,1 0,0 0,-1 0,1 0,0 0,-1 1,10-16</inkml:trace>
  <inkml:trace contextRef="#ctx0" brushRef="#br0" timeOffset="314.801">183 0,'-1'0,"0"0,-1 0,1 1,-1-1,1 0,0 0,-1 1,1-1,0 1,-1 0,1-1,0 1,0 0,0 0,-1-1,1 1,0 0,0 0,0 0,0 0,1 1,-1-1,0 0,0 0,1 0,-1 1,0-1,1 0,0 1,-1-1,1 0,0 1,-1-1,1 1,0-1,0 1,0-1,1 0,-1 1,0-1,0 1,1-1,-1 1,21 61,114 107,-33-50,-89-103,-3-6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5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11 114,'0'38,"-4"13,-3-3</inkml:trace>
  <inkml:trace contextRef="#ctx0" brushRef="#br0" timeOffset="650.089">209 367,'11'-45,"3"0,1 0,2 1,3 1,9-14,29-13,-58 69,1 1,0-1,-1 1,1-1,0 1,0 0,-1-1,1 1,0 0,0 0,0 0,-1 0,1 0,0 0,0 0,0 0,-1 0,1 0,0 0,0 0,0 0,-1 1,1-1,0 0,0 0,-1 1,1-1,0 1,-1-1,1 1,0-1,-1 1,1-1,-1 1,1 0,-1-1,1 1,-1 0,1-1,-1 1,0 0,1-1,-1 1,0 0,0 0,0 0,1-1,-1 1,0 1,6 43,-6-43,1 14,-3-11,1-1,1 0,-1 0,0 0,1 1,0-1,0 0,0 1,1-1,-1 0,1 0,0 1,0-1,0 0,1 0,0 0,0 0,0 0,0-1,0 1,1-1,-1 1,1-1,0 0,0 0,0 0,1 0,-1-1,1 1,-1-1,1 0,0 0,0 0,0 0,0-1,0 0,2 1,1-4,0 0,0-1,0 1,-1-1,1-1,-1 1,0-1,0 0,0-1,-1 1,1-1,-1 0,0-1,0 1,-1-1,0 0,0 0,1-3,14-15,1 1</inkml:trace>
  <inkml:trace contextRef="#ctx0" brushRef="#br0" timeOffset="1207.777">858 1,'-21'12,"0"2,0 0,1 1,1 1,1 1,0 1,2 1,0 0,1 1,0 0,-3 10,-13 52,30-80,1 0,0 0,0 1,0-1,0 0,0 0,0 0,1 0,-1 0,0 0,1 0,0 0,0 0,-1 0,1 0,0 0,0-1,1 1,-1 0,0-1,1 1,-1 0,1-1,-1 0,1 1,0-1,-1 0,1 0,0 0,0 0,0 0,0 0,0-1,0 1,0-1,0 1,0-1,0 0,1 0,9-1,1 0,-1-1,1-1,-1 0,0 0,0-1,0-1,0 0,-1-1,0 0,0-1,-1 0,0 0,0-1,0-1,-1 0,2-2,-9 9,63-58,-45 39,1 1,1 1,1 1,1 1,15-8,-37 25,-1-1,0 1,0-1,1 1,-1 0,0-1,1 1,-1 0,0 0,1 0,-1 0,0 0,1 1,-1-1,0 0,1 1,-1-1,0 0,0 1,0 0,1-1,-1 1,0 0,0-1,0 1,0 0,0 0,0 0,0 0,0 0,-1 0,1 0,0 0,0 0,-1 1,1-1,-1 0,1 0,-1 1,0-1,1 0,-1 2,15 63,-14-59,17 323,-12-293,-1 0,-3 0,0 1,-3-1,-1 1,-2-1,-1 0,-3 0,-9 32,14-60,-1 0,0-1,-1 1,1-1,-1 0,-1 0,0 0,0 0,0-1,-1 0,0-1,-1 0,1 0,-1 0,0-1,-9 4,15-8,0 0,0-1,0 1,0 0,0-1,0 0,0 0,0 1,0-1,0 0,0-1,-1 1,1 0,0-1,0 1,0-1,0 1,0-1,0 0,0 0,1 0,-1 0,0 0,0-1,1 1,-1 0,1-1,-1 1,1-1,-1 0,1 1,0-1,0 0,0 0,0 0,0 0,0-1,-12-78,16 49,2 1,1 0,1 1,2 0,0 0,3 0,0 1,16-25,-19 35,1 1,1 0,1 1,0 0,1 1,1 0,0 2,1-1,1 2,0 0,0 0,2 2,-1 0,13-5,-2 5,-3 1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4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85,'-4'7,"0"0,1 1,-1-1,1 1,1 0,-1 0,1 0,1 0,0 1,0-1,0 0,1 1,0-1,1 3,-1 5,-1-11,1 1,0-1,0 1,0-1,1 0,0 1,0-1,0 0,0 1,1-1,0 0,0 0,1 0,-1 0,1-1,0 1,0-1,0 1,1-1,0 0,0-1,0 1,0 0,0-1,1 0,-1 0,1-1,0 1,0-1,0 0,0 0,0-1,1 1,-1-1,0 0,1-1,-1 1,1-1,-1 0,1 0,-1-1,10-1,-1-1,0-1,0 0,0 0,0-2,-1 0,0 0,0-1,0-1,-1 0,0-1,-1 0,0 0,0-2,-1 1,0-1,-1-1,0 1,-1-2,-1 1,0-1,0 0,-1 0,-1-1,0 0,0-4,-4 15,0 1,0 0,0-1,-1 1,1 0,-1-1,1 1,-1-1,0 1,0-1,0 1,0-1,0 1,-1 0,1-1,-1 1,1-1,-1 1,0 0,0-1,0 1,0 0,-1 0,1 0,-1 0,1 0,-1 0,1 0,-1 1,0-1,0 1,0-1,0 1,0-1,0 1,-1 0,1 0,0 0,-1 1,1-1,0 0,-1 1,-1-1,-16 5,2 1</inkml:trace>
  <inkml:trace contextRef="#ctx0" brushRef="#br0" timeOffset="447.972">877 1,'-132'20,"127"-18,-1-1,1 2,0-1,0 1,0-1,0 1,1 1,-1-1,1 1,0-1,0 1,0 1,0-1,1 0,-1 1,1 0,0 0,1 0,-1 0,1 0,0 0,0 3,1-5,1 1,-1 0,1-1,0 1,0 0,0-1,0 1,1 0,-1 0,1-1,0 1,0-1,0 1,1-1,-1 1,1-1,0 0,0 0,0 0,0 0,1 0,-1 0,1-1,0 1,0-1,0 0,1 2,93 41,-95-45,0 0,0 0,0 1,0-1,0 0,0 1,-1-1,1 1,0 0,0 0,0 0,-1 0,1 0,0 0,-1 0,1 0,-1 0,1 1,-1-1,0 1,0-1,1 1,-1 0,0-1,0 1,-1 0,1 0,0 0,-1-1,1 1,-1 0,1 0,-1 0,0 0,0 0,0 0,0 0,0 0,0 0,0 0,-1 0,1 0,-1 0,0-1,1 1,-1 0,0 0,0-1,0 1,0 0,0-1,-1 1,1-1,0 1,-1-1,1 0,-1 1,0-1,-9 5,1 0,-1-1,0 0,-1-1,1 0,-1-1,0 0,0-1,0 0,0-1,0 0,0-1,0 0,0-1,-6-2,-6-1,5-3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2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88,'138'-25,"64"22,-201 3,0 0,0-1,0 1,0 0,0-1,0 1,-1 0,1 0,0 0,0 0,0 0,0 0,0 0,0 0,0 0,0 1,0-1,0 0,0 1,0-1,0 1,0-1,0 1,-1-1,1 1,0-1,0 1,-1 0,1-1,0 1,-1 0,1 0,-1 0,1-1,-1 1,1 0,-1 0,1 0,-1 0,0 0,0 0,1 0,-1 0,0 0,0 0,0 0,0 0,0 0,0 0,-1 0,1 0,0 0,0 0,-1-1,1 1,0 0,-1 0,1 0,-1 0,1 0,-1-1,0 1,1 0,-1 0,0-1,1 1,-1 0,-203 209,202-207,0 0,-1 1,1-1,0 0,1 1,-1 0,1-1,-1 1,1 0,0-1,1 1,-1 0,1 0,-1 0,1 0,0 0,0 0,1 0,-1-1,1 1,0 0,0 0,0 0,1-1,-1 1,1-1,0 1,0-1,0 0,0 1,1-1,-1 0,1-1,0 1,0 0,0-1,0 1,0-1,1 0,-1 0,1-1,-1 1,2 0,16 2,0-2,-1 0,1-1,0-1,0-1,21-3,-23-1,-6-2</inkml:trace>
  <inkml:trace contextRef="#ctx0" brushRef="#br0" timeOffset="288.417">1 201,'34'0,"15"0,5 0,-3 0,-4 0,-6 0,-5 0,-4 0,-2 0,-2 0,-6 0</inkml:trace>
  <inkml:trace contextRef="#ctx0" brushRef="#br0" timeOffset="1036.962">565 257,'58'-9,"-1"-3,-1-3,35-14,-6-32,-83 59,0 0,0-1,0 1,0-1,0 0,-1 0,1 1,-1-1,0 0,0 0,0 0,0 0,-1 0,1-1,-1 1,0 0,0 0,0 0,0 0,0 0,-1-1,1 1,-1 0,0 0,0 0,0 0,0 0,-1 1,1-1,-1 0,0 0,-1-1,0 1,1 0,-1 0,0 1,-1-1,1 0,0 1,-1 0,0 0,1 0,-1 0,0 1,0 0,0-1,0 1,0 1,0-1,0 0,0 1,0 0,0 0,0 0,0 1,-1-1,1 1,0 0,0 0,0 1,-3 0,-103 64,99-56,1 0,0 1,1 0,0 0,1 1,0 0,1 0,1 1,0 0,-3 10,7-19,0 0,1 1,0-1,0 1,0-1,0 1,1 0,0-1,0 1,0 0,0-1,1 1,0-1,-1 1,2-1,-1 1,1-1,-1 1,1-1,0 0,1 0,-1 0,1 0,0-1,0 1,0-1,0 1,0-1,1 0,0 0,-1-1,1 1,0-1,1 1,23 8,0-2,0 0,1-2,0-1,0-1,1-2,-1-1,1-1,0-1,21-4,1 3,-26 1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9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1 467,'20'1,"0"-1,0 0,0-2,0 0,0-1,0-2,-1 0,1 0,-1-2,-1-1,1 0,-1-1,-1-1,0-1,0 0,12-11,-26 19,0 0,0 0,0 0,0 0,0-1,-1 1,1-1,-1 1,0-1,0 0,-1 0,1 0,-1 0,1 0,-2 0,1-1,0 1,-1 0,1 0,-1-1,0 1,-1 0,1 0,-1-1,0 1,0 0,0 0,-1 0,1 0,-1 0,0 0,0 1,0-1,-1 0,1 1,-1 0,0-1,0 1,0 0,0 1,0-1,-1 0,1 1,-1 0,0 0,0 0,0 0,0 1,0-1,0 1,0 0,-3 0,-5 3,0 0,0 0,0 1,0 1,0 0,0 1,1 0,0 0,0 1,1 1,-1 0,2 0,-1 1,1 1,0-1,0 1,1 1,1 0,-1 0,2 0,-1 1,1 0,1 0,0 0,-3 11,6-16,-1 0,1 0,0 1,0-1,1 0,-1 1,1-1,1 1,-1 0,1-1,1 1,-1-1,1 1,0-1,1 1,-1-1,1 1,0-1,1 0,0 0,0 0,0-1,0 1,1-1,0 1,0-1,1 0,-1-1,1 1,0-1,0 0,1 0,-1-1,1 1,6 2,3-1,1 0,1-1,-1 0,1-1,-1-1,1-1,0 0,0-2,-1 1,14-4,-21 3,1 0,-1-1,0-1,0 1,0-2,0 1,-1-1,1 0,-1-1,0 0,0 0,-1-1,1 0,4-7</inkml:trace>
  <inkml:trace contextRef="#ctx0" brushRef="#br0" timeOffset="662.794">678 129,'-99'209,"50"-52,46-148,-4 14,17-34,38-78,116-159,-151 232,-8 22,-10 31,0-25,1 0,1 0,0 0,0 0,1 0,1 1,0-1,1 1,0-1,1 1,0-1,1 1,1-1,0 0,0 0,1 0,1 0,0-1,0 0,1 0,1 0,0 0,1 0,-6-9,0 0,1 0,-1 0,1 0,0 0,0-1,-1 1,1-1,0 0,0 0,0 0,0 0,1 0,-1-1,0 1,0-1,0 0,0 0,1 0,-1 0,0-1,0 1,0-1,0 0,0 0,0 0,0 0,0 0,0-1,0 0,-1 1,1-1,0 0,-1 0,0 0,1-1,-1 1,4-5,0 1,0-1,-1-1,0 1,-1-1,1 0,-1 0,-1 0,1 0,-2-1,1 1,-1-1,0 0,27-156,-27 140</inkml:trace>
  <inkml:trace contextRef="#ctx0" brushRef="#br0" timeOffset="1332.987">1157 355,'26'-3,"-1"-1,0-1,0-1,0-1,-1-1,0-2,0 0,-1-1,0-2,11-8,-30 18,-1 0,1 0,-1 0,0 0,0-1,0 1,0-1,0 0,-1 0,0 0,0 0,0 0,0-1,-1 1,1 0,-1-1,0 1,0-1,-1 0,0 1,1-1,-2 0,1 1,0-1,-1 1,0-1,0 1,0-1,-1 1,1-1,-1 1,0 0,0 0,-1 0,1 0,-1 0,0 1,0-1,0 1,0 0,-1 0,1 0,-1 0,0 0,0 1,0 0,0 0,-3-1,1 2,-1 1,1 0,0 0,-1 0,1 1,-1 0,1 1,0-1,0 1,0 0,0 1,0-1,0 1,0 0,1 1,-1-1,1 1,0 0,0 1,1-1,-2 3,-83 112,83-110,1 1,0 0,0 1,1-1,0 1,1-1,0 1,1 0,0 0,1 1,0-1,1 0,0 0,1 1,0-1,1 0,0 0,0 0,2 1,-2-9,0 0,0 1,0-1,1 0,-1-1,1 1,0 0,0-1,0 1,0-1,1 0,-1 0,0 0,1-1,0 1,-1-1,1 0,0 0,-1 0,1 0,0-1,0 0,0 1,0-1,1-1,99-14,-77 2,0 0,-1-2,-1 0,0-2,-1-1,-1-1,-1-1,0-1,-2-1,-1 0,17-25,-26 36,-1 1,0-2,-1 1,0-1,-1 0,0 0,-1-1,0 0,-1 0,0-1,-1 1,-1-1,0 0,0-10,-3 22,0 0,0 0,0 1,0-1,0 0,0 0,-1 1,1-1,-1 0,1 1,-1-1,0 0,1 1,-1-1,0 1,0-1,0 1,0-1,0 1,-1 0,1-1,0 1,-1 0,1 0,-1 0,1 0,-1 0,1 1,-1-1,1 0,-1 1,0-1,0 1,1-1,-1 1,0 0,0 0,1 0,-1 0,0 0,0 0,1 0,-1 1,0-1,0 1,1-1,-72 48,69-45,1 1,-1 0,1 0,0 1,1-1,-1 1,1-1,0 1,0 0,0 0,0 0,1 0,0 0,0 0,1 0,-1 1,1-1,0 0,0 0,1 0,0 1,0-1,0 0,0 0,1 0,0 0,0-1,0 1,1 0,-1-1,1 1,0-1,0 0,1 0,-1 0,1-1,0 1,1-1,1 1,-1-1,-1 1,1 0,0 1,-1-1,0 1,0 0,0 0,-1 0,0 1,0-1,0 1,-1-1,1 1,-1 0,-1 0,1 0,-1 0,0 0,0 1,-1-1,0 0,0 0,-1 1,1-1,-1 0,-1 0,1 0,-3 5,-47 76,39-70</inkml:trace>
  <inkml:trace contextRef="#ctx0" brushRef="#br0" timeOffset="6235.923">1976 242,'-1'-2,"-1"0,1 1,-1-1,0 0,1 1,-1-1,0 1,0-1,0 1,0 0,0 0,0 0,0 0,-1 1,1-1,0 0,0 1,-1-1,1 1,0 0,-1 0,1 0,-1 0,1 0,0 1,0-1,-1 1,1-1,0 1,0 0,-1 0,-1 1,-9 4,1 1,-1 1,1 0,0 0,1 1,0 1,0 0,1 0,1 1,0 0,0 1,1 0,0 0,1 1,-5 13,10-23,0-1,0 1,1 1,-1-1,1 0,0 0,0 0,0 1,0-1,1 1,-1-1,1 0,0 1,0-1,0 1,0-1,1 1,-1-1,1 0,0 1,0-1,0 0,0 1,1-1,0 0,-1 0,1 0,0-1,0 1,0 0,1-1,-1 1,1-1,-1 0,1 0,0 0,0 0,0 0,0 0,0-1,0 0,3 1,4 0,0 0,0-2,1 1,-1-1,0 0,0-1,0 0,0-1,0 0,0-1,0 0,-1 0,1-1,-1-1,0 1,0-1,-1-1,1 1,-1-2,0 1,-1-1,0 0,6-8,133-144,-145 158,-1 0,0 0,0 0,1 0,-1 0,0 0,1 0,-1 0,1 0,0 0,-1 0,1 0,0 1,-1-1,1 0,0 0,0 1,0-1,0 0,0 1,0-1,-1 1,1-1,0 1,1 0,-1-1,0 1,0 0,0 0,0 0,0-1,0 1,0 0,0 1,0-1,0 0,0 0,0 0,1 1,-1-1,0 0,0 1,0-1,-1 1,1-1,0 1,0 0,0-1,0 1,0 0,-1-1,1 1,0 0,-1 0,1 0,0 0,-1 0,6 143,-9-89,3 4,1-10,-3 0,-1 0,-2 0,-3-1,-9 34,8-52,0-1,-1 1,-2-2,-2 1,0-2,-1 0,-2-1,-1 0,-7 7,23-31,1-1,-1 1,0 0,1 0,-1-1,0 1,0-1,0 0,0 0,0 1,0-1,-1 0,1-1,0 1,0 0,-1-1,1 1,-1-1,1 0,0 0,-1 0,1 0,0 0,-1 0,1-1,0 1,-1-1,1 1,0-1,-1 0,1 0,0 0,0 0,0-1,0 1,0-1,0 1,1-1,-1 1,0-1,1 0,-1 0,1 0,0 0,-1 0,1 0,0 0,0 0,0-1,1 1,-1 0,1-1,-11-110,11 87</inkml:trace>
  <inkml:trace contextRef="#ctx0" brushRef="#br0" timeOffset="7017.863">2287 100,'39'156,"-34"-137,-5-16,-1-1,1 0,0 1,0-1,0 1,0-1,1 0,-1 1,1-1,-1 0,1 1,0-1,0 0,0 0,0 0,0 1,0-1,1 0,-1-1,1 1,-1 0,1 0,0-1,0 1,0-1,-1 1,2-1,-1 0,0 0,0 0,0 0,0 0,1 0,-1-1,0 1,1-1,-1 1,0-1,1 0,-1 0,1 0,-1 0,2-1,4-4,-1 0,-1-1,1 0,-1 0,0 0,0-1,0 0,-1 0,0-1,-1 1,0-1,0 0,0 0,-1 0,-1-1,1-1,22-46,16-2,-40 58,0 0,1 1,-1-1,0 0,0 1,1-1,-1 1,0 0,0-1,0 1,0 0,0 0,0 0,0 0,0 0,0 0,0 0,0 0,-1 0,1 0,0 0,-1 1,1-1,-1 0,1 0,-1 1,0-1,1 0,-1 1,0-1,0 0,0 1,0-1,0 0,0 1,-1-1,1 0,0 0,-1 1,1-1,-1 1,1 0,-2 420,-3-320,-5 1,-20 87,29-184,0 5,0 1,-1-1,-1 0,1 0,-2 0,0 0,0 0,-1-1,0 0,0 0,-1 0,-1-1,0 1,0-1,-1-1,0 0,0 0,7-7,0 0,-1 0,1-1,0 1,0 0,-1-1,1 1,0-1,-1 1,1-1,0 0,-1 0,1 1,-1-1,1 0,-1 0,1 0,0-1,-1 1,1 0,-1-1,1 1,0 0,-1-1,1 1,0-1,0 0,-1 0,1 1,0-1,0 0,0 0,0 0,0 0,0 0,0 0,0 0,1-1,-1 1,0 0,1 0,-1-1,0 1,1 0,0-1,-1 1,1-1,-13-68,11 48,1 0,1 0,0-1,2 1,1 0,1 0,1 1,0-1,2 1,0 0,2 1,0 0,1 0,1 1,1 0,1 1,5-6,-4 8,1 2,0 0,0 0,2 2,0 0,0 1,1 0,0 1,1 2,0 0,0 1,1 0,-1 2,2 0,-1 2,0 0,17 0,-11 2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4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458 699,'-35'-1,"0"2,-1 2,1 1,1 2,-1 1,1 2,0 1,-30 14,57-21,0 0,0 1,1-1,-1 1,1 1,0-1,0 1,0 0,1 1,-1-1,1 1,1 0,-1 0,1 1,0-1,1 1,-1 0,1 0,1 0,-1 0,1 1,0-1,1 1,0-1,0 1,1 3,-1-3,0 1,0-1,1 1,1-1,0 1,0-1,0 0,1 1,0-1,1 0,0 0,0 0,0-1,1 1,1-1,-1 0,1 0,0 0,1-1,-1 1,1-1,1-1,-1 1,1-1,0 0,0-1,0 1,1-2,1 2,8 0,0 0,0-1,1-1,0 0,0-2,-1 0,1-1,14-1,-7 0</inkml:trace>
  <inkml:trace contextRef="#ctx0" brushRef="#br0" timeOffset="305.064">854 783,'-16'13,"1"1,1 0,0 1,1 1,0 0,1 1,1 0,1 1,1 0,0 1,1 0,-4 15,11-31,0 0,0-1,1 1,-1 0,1-1,-1 1,1 0,0-1,0 1,0 0,1 0,-1-1,1 1,-1 0,1 0,0-1,0 1,0-1,0 1,0-1,1 1,-1-1,1 0,0 0,-1 0,1 0,0 0,0 0,1 0,-1-1,0 1,0-1,1 1,-1-1,1 0,-1 0,1 0,0 0,-1 0,1-1,0 1,-1-1,1 0,0 0,0 0,0 0,9 0,-1 1,1-2,-1 0,1 0,-1-1,0 0,1-1,-1-1,0 1,-1-2,6-2,-12 5,0 0,0-1,0 1,-1-1,1 0,-1 0,0 0,0 0,0 0,0-1,0 1,-1-1,1 0,-1 0,0 0,0 0,-1 0,1 0,-1-1,0 1,0-1,-1 1,1 0,-1-1,0 1,0-1,0 1,-1-1,1 1,-2-3,-1-2,0 1,-1 0,0 0,-1 1,1-1,-2 1,1 0,-1 0,0 0,0 1,0 0,-1 1,0-1,0 1,-1 0,0 1,1 0,-2 0,1 1,0 0,0 0,-1 1,0 0,1 0,-1 1,-11-3</inkml:trace>
  <inkml:trace contextRef="#ctx0" brushRef="#br0" timeOffset="785.228">1051 1150,'234'-330,"-234"329,0 1,0-1,0 1,0-1,0 1,0-1,1 1,-1-1,0 0,0 1,0-1,1 1,-1 0,0-1,0 1,1-1,-1 1,0-1,1 1,-1 0,1-1,-1 1,1 0,-1-1,0 1,1 0,-1-1,1 1,-1 0,1 0,-1 0,1 0,0 0,-1-1,1 1,-1 0,1 0,-1 0,1 0,-1 0,1 1,-1-1,1 0,-1 0,1 0,-1 0,1 1,-1-1,1 0,-1 0,1 1,-1-1,1 0,-1 1,0-1,1 0,-1 1,4 33,-4-21,0-8,1 0,-1 0,1 0,0 0,0 0,0-1,1 1,0 0,0-1,0 1,1-1,-1 0,1 0,0 0,0 0,0 0,1 0,-1-1,1 0,0 0,0 0,0 0,0 0,1-1,-1 0,1 0,-1 0,1 0,0-1,0 0,0 0,-1 0,1-1,0 1,0-1,0 0,0-1,0 1,0-1,0 0,0 0,-1-1,1 1,0-1,-1 0,1 0,-1-1,4-2,3-3,-1-1,0 0,0-1,-1 0,0-1,-1 0,0 0,-1-1,0 0,-1 0,0-1,-1 1,0-1,-1-1,-1 1,1-8,0-1</inkml:trace>
  <inkml:trace contextRef="#ctx0" brushRef="#br0" timeOffset="1205.331">1983 642,'-77'59,"75"-57,0 1,1-1,-1 0,0 1,1-1,0 1,-1-1,1 1,0-1,0 1,1 0,-1 0,0-1,1 1,0 0,-1 0,1 0,0 0,1 0,-1-1,0 1,1 0,0 0,0-1,-1 1,2 0,-1-1,0 1,0 0,1-1,0 2,56 46,-52-47,0 1,-1 0,1 0,-1 0,1 1,-1 0,-1 0,1 0,-1 1,0-1,0 1,0 0,-1 0,0 0,0 1,1 4,-3-7,-1-1,0 1,0-1,-1 1,1-1,0 0,-1 1,0-1,0 1,0-1,0 0,-1 0,1 0,-1 0,0 0,0 0,0 0,0 0,0-1,-1 1,1-1,-1 1,1-1,-1 0,0 0,0 0,0-1,0 1,-1-1,-2 1,-104 22,83-24,2 0</inkml:trace>
  <inkml:trace contextRef="#ctx0" brushRef="#br0" timeOffset="1889.632">2096 924,'56'-1,"0"-2,0-2,-1-3,28-9,-74 15,0 0,0-1,-1 0,1 0,-1-1,0 0,1-1,-2 0,1 0,-1-1,0 0,0 0,0 0,-1-1,0 0,0 0,-1-1,0 0,0 0,-1 0,0 0,1-4,-4 8,0 0,-1 1,0-1,1 0,-2 1,1-1,0 0,-1 1,1-1,-1 0,0 1,0-1,0 1,-1 0,1-1,-1 1,0 0,0 0,0 0,0 0,-1 0,1 0,-1 1,0-1,1 1,-1 0,0 0,0 0,-1 0,1 0,0 1,-1-1,1 1,-1 0,1 0,-1 0,1 1,-1-1,0 1,1 0,-1 0,0 0,1 0,-1 1,0-1,1 1,-1 0,1 0,-1 1,1-1,-1 1,-6 2,1 1,-1 0,1 0,1 1,-1 0,1 1,0 0,0 0,1 1,0 0,0 0,1 1,0-1,1 1,0 1,0-1,1 1,-3 8,4-11,1-1,0 1,1 0,-1 0,1 0,0 0,1 0,0 0,0 1,0-1,1 0,0 0,1 0,-1 0,1-1,0 1,1 0,0-1,0 1,0-1,1 0,0 0,0 0,1-1,-1 0,1 1,1-1,-1-1,3 2,0-1,0 0,1-1,-1 0,1-1,0 1,0-1,1-1,-1 0,1 0,-1-1,1 0,-1-1,1 0,-1-1,1 0,-1 0,1-1,-1 0,0 0,0-1,0 0,0-1,0 0,-1-1,1 0,-1 0,0 0,1-3,10-6,1-1,-2-2,0 1,-1-2,-1-1,-1 0,0 0,10-21,63-131,-89 172,0-1,1 1,-1 0,0-1,0 1,1-1,-1 1,0-1,0 0,0 1,0-1,0 0,0 0,1 1,-1-1,0 0,0 0,0 0,0 0,0 0,0 0,0 0,0-1,0 1,0 0,0-1,1 1,-1 0,0-1,0 1,0-1,1 1,-1-1,0 1,0-1,1 0,-1 1,0-1,1 0,-1 1,1-1,-1 0,1 0,0 0,-1 0,1 1,0-1,-1 0,1 0,0 0,0 0,0 0,0 0,0 0,0 0,0 0,0 0,0 0,0 1,0-1,1 0,-1 0,1-1,-66 81,63-76,1 0,-1-1,1 1,-1 0,1 0,0 0,0 0,1 0,-1 1,1-1,-1 0,1 0,0 0,0 0,1 1,-1-1,1 0,-1 0,1 0,0 0,0 0,0 0,0 0,1 0,0 0,-1-1,1 1,0 0,0-1,1 1,63 35,-60-37,0 1,0 1,0-1,-1 1,1 0,-1 1,1-1,-1 1,-1 0,1 0,0 0,-1 1,0 0,0 0,0 0,-1 0,3 5,-3-1,-1-1,0 1,0 0,-1 0,0 0,0 0,-1 0,0 1,-1-1,0 0,-1 0,0 0,0-1,0 1,-4 7,0 3</inkml:trace>
  <inkml:trace contextRef="#ctx0" brushRef="#br0" timeOffset="2304.279">3140 642,'15'53,"3"0,1-2,3 0,19 29,-41-77,0-1,1 0,-1 0,1 0,0 0,0 0,0 0,0 0,0 0,0 0,1 0,-1-1,0 1,1-1,-1 1,1-1,0 1,0-1,-1 0,1 1,0-1,0 0,0-1,0 1,0 0,1 0,-1-1,0 1,0-1,0 0,0 0,1 0,-1 0,0 0,0 0,0 0,1-1,-1 1,0-1,0 0,0 0,0 1,0-1,0 0,0-1,0 1,-1 0,1-1,0 1,-1 0,1-1,0-1,56-126,12-22,-57 133</inkml:trace>
  <inkml:trace contextRef="#ctx0" brushRef="#br0" timeOffset="3040.434">3817 670,'-13'11,"-28"23,2 1,1 2,2 2,-7 13,20-5,22-46,1 0,0 0,0 0,0 0,-1 0,1 0,0-1,0 1,1 0,-1 0,0 0,0 0,0 0,0 0,1 0,-1 0,0 0,1-1,-1 1,1 0,-1 0,1 0,0-1,-1 1,1 0,-1-1,1 1,0-1,0 1,-1 0,1-1,0 0,0 1,0-1,0 1,0-1,-1 0,1 0,0 1,0-1,0 0,0 0,0 0,0 0,0 0,0 0,0-1,0 1,0 0,12-3,-1 0,0 0,0-2,-1 1,1-1,-1-1,0 0,-1-1,1 0,-1 0,-1-1,1-1,-1 1,5-8,27-20,39-24,-78 60,0 0,0 0,-1 0,1 0,0 1,0-1,-1 1,1-1,0 1,-1-1,1 1,-1 0,1 0,-1 0,1 0,-1 0,0 0,1 0,-1 0,0 1,0-1,0 0,0 1,0-1,0 1,0-1,0 1,-1 0,1-1,0 1,-1 0,0-1,1 1,-1 0,0 0,0-1,0 1,0 0,0 0,0-1,-1 1,1 0,-1-1,1 1,-1 0,1-1,-2 2,3 9,-1-7,0 0,0 0,0 0,1 0,0 0,0 0,1 0,-1-1,1 1,0 0,0-1,0 0,1 1,0-1,0 0,0 0,0 0,0-1,1 1,0-1,0 0,0 0,0 0,0-1,0 1,1-1,-1 0,1 0,0 0,-1-1,1 0,0 0,0 0,0 0,0-1,0 0,0 0,0 0,0-1,0 1,0-1,-1-1,1 1,0 0,3-3,128-98,-110 78,9-5,-2-2,-1-2,-2-1,-1-1,-2-1,-1-2,-2 0,-2-2,-1 0,10-33,-22 53,0-1,-1 0,-2-1,0 0,-1 0,-1 0,-2 0,0-1,-1 0,-1 1,-1-1,-1 1,-1-1,-3-9,5 30,1 0,0 0,-1 0,1 0,-1 0,1 0,-1 0,0 0,0 0,0 0,0 0,0 0,-1 0,1 1,0-1,-1 1,1-1,-1 1,0-1,1 1,-1 0,0 0,0 0,0 0,0 0,0 0,0 0,0 1,0-1,0 1,0-1,-1 1,1 0,0 0,0 0,0 0,0 0,0 1,-1-1,1 1,0-1,0 1,0 0,0 0,0-1,0 2,1-1,-1 0,0 0,0 0,1 1,-1-1,1 1,-1 0,1-1,-1 1,-9 16,0 0,1 1,1 0,1 1,1 0,0 0,1 1,2 0,0 0,1 0,1 0,1 0,1 1,1 1,0 19,1-1,3 1,1-1,2 0,2-1,1 0,3 0,4 7,115 207,-106-221,-28-58,-8 11</inkml:trace>
  <inkml:trace contextRef="#ctx0" brushRef="#br0" timeOffset="3291.499">4241 529,'38'0,"32"0,14 0,-3 0,-5 0,-11 0,-7 0,-9 0,-7 0,-2 0,-3 0,-2 5,-3 1,-7 1</inkml:trace>
  <inkml:trace contextRef="#ctx0" brushRef="#br0" timeOffset="3538.05">5059 839,'10'20,"2"5</inkml:trace>
  <inkml:trace contextRef="#ctx0" brushRef="#br0" timeOffset="3706.299">5031 219,'0'19,"0"6</inkml:trace>
  <inkml:trace contextRef="#ctx0" brushRef="#br0" timeOffset="3935.238">5313 586,'-10'27,"1"1,2 1,1-1,1 1,2 0,1 1,1-1,2 14,-1-39,0-1,0 0,0 0,1 0,0 0,0 1,0-1,0 0,0 0,0-1,1 1,-1 0,1 0,0-1,0 1,0-1,0 1,0-1,1 0,-1 0,1 0,-1 0,1-1,0 1,0 0,0-1,0 0,0 0,0 0,0 0,0 0,0-1,0 0,0 1,1-1,-1 0,0 0,0-1,0 1,1-1,-1 1,0-1,0 0,0 0,0-1,0 1,-1 0,2-1,8-6,0 0,0-1,-1 0,0-1,-1 0,0-1,0 0,-1 0,-1-1,0 0,0-1,-1 0,1-4,-3 7,-1 0,0-1,-1 1,0-1,-1 1,0-1,-1 0,0 0,0 0,-1 0,-1 0,0 0,0 1,-1-1,-1 0,0 1,-3-8,5 15,-1 0,0 0,1 0,-1 0,0 1,-1-1,1 1,0 0,-1 0,1-1,-1 1,0 1,0-1,0 0,1 1,-2 0,1-1,0 1,0 0,0 1,0-1,-1 0,1 1,0 0,-1 0,1 0,0 0,0 1,-1-1,1 1,0-1,0 1,0 0,-1 1,1-1,0 1,-103 64,88-49</inkml:trace>
  <inkml:trace contextRef="#ctx0" brushRef="#br0" timeOffset="4338.254">5765 812,'13'-18,"4"-8,1 1,2 1,0 0,2 2,6-5,-27 26,0-1,0 1,1-1,-1 1,1-1,-1 1,1 0,-1 0,1 0,0 0,0 0,0 0,-1 0,1 0,0 1,0-1,0 1,0 0,0-1,0 1,0 0,0 0,0 0,0 0,0 1,0-1,0 0,0 1,0 0,0-1,0 1,0 0,0 0,-1 0,1 0,0 0,-1 0,1 1,-1-1,1 0,-1 1,0 0,1-1,-1 1,2 3,2 5,1-1,0 1,0-1,1-1,0 1,0-1,1 0,0-1,1 0,-1 0,1-1,1 0,-1 0,1-1,0-1,0 1,2-1,-1-1,0-1,1 0,-1 0,1-1,-1-1,1 0,-1 0,0-1,1-1,-1 0,0 0,0-1,0-1,0 0,0 0,-1-1,0-1,0 1,0-1,-1-1,0 0,0-1,0 1,-1-1,4-7,3-7,-1-1,-1-1,-2-1,0 1,-2-2,0 1,-1-5,-1 10,1 4</inkml:trace>
  <inkml:trace contextRef="#ctx0" brushRef="#br0" timeOffset="9673.227">6724 868,'-5'0,"-1"0</inkml:trace>
  <inkml:trace contextRef="#ctx0" brushRef="#br0" timeOffset="9940.837">6780 529,'5'0,"2"0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93,'134'344,"-129"-332,-4-6,0-1,0 0,1 0,0 0,0 0,1 0,-1-1,1 1,0-1,0 1,0-1,1 0,0 0,-1 0,1-1,2 1,-4-5,1 0,0 0,-1 0,1 0,-1 0,1-1,-1 1,0-1,0 0,1 1,-1-1,0 0,-1-1,1 1,0 0,0 0,-1-1,0 1,1-1,-1 1,0-1,0 0,0 1,-1-1,1 0,2-5,112-312,-60 191,-47 112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4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69,'34'-5,"25"-1,7 0,3 1,-6-3,-9-1,-9 2,-7 1,-6-2,-7 0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5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1,'38'10,"32"2,9 1,-4-9,-10-3,-12-3,-14-1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7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0,'-14'39,"-10"21,-1 7,4-4,6-8,5-9,4-7,4-5,6-4,3-2,0-1,-1 0,-7-5,-2-7</inkml:trace>
  <inkml:trace contextRef="#ctx0" brushRef="#br0" timeOffset="250.566">0 312,'38'-5,"28"-2,6 1,-3 1,-9 2,-10 0,-9 2,-6 1,-4 0,-4 5,-5 2</inkml:trace>
  <inkml:trace contextRef="#ctx0" brushRef="#br0" timeOffset="483.689">621 537,'9'0,"4"0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292 150,'-22'8,"0"0,0 1,1 1,1 2,-1 0,2 0,0 2,0 1,2 0,-1 1,-1 4,14-15,0-1,1 1,0 0,-1 1,2-1,-1 0,1 1,0 0,0 0,0 0,1 0,0 0,0 1,1-1,0 1,0-1,0 1,1-1,0 1,0-1,1 1,0 0,0-1,0 0,1 1,0-1,0 0,0 0,1 0,0 0,0 0,1-1,0 1,0-1,0 0,3 3,2-1,0-1,0 0,1 0,0-1,0 0,1 0,-1-1,1-1,0 0,0 0,0-1,0-1,0 0,1 0,-1-1,0 0,0-1,1 0,6-3,10-2,0-1,0-1,-1-2,0-1,-1-1,-1-1,4-3,9-6</inkml:trace>
  <inkml:trace contextRef="#ctx0" brushRef="#br0" timeOffset="299.802">715 207,'-3'5,"-13"13,2 2,0 0,1 0,1 1,0 1,2 0,1 1,-2 10,10-30,0 1,0 0,0 0,1 0,0 0,0 0,0 0,0 0,1 0,0 0,0-1,0 1,0 0,0 0,1-1,-1 1,1-1,0 1,0-1,0 0,1 1,-1-1,1-1,0 1,0 0,0-1,0 1,0-1,0 0,1 0,-1 0,1 0,0-1,-1 1,1-1,0 0,0 0,0-1,-1 1,1-1,0 0,0 0,0 0,0 0,0-1,2 0,14-2,1-1,-1-1,0-1,-1 0,0-2,0 0,0-1,-1-1,-1-1,0-1,7-5,-10 6,-1 0,-1 0,0-1,0 0,-1-1,-1-1,0 1,-1-2,0 1,-1-1,-1 0,0-2,-5 13,-1-1,0 1,0 0,0-1,0 1,-1-1,0 1,0-1,0 1,0-1,-1 1,0-1,0 1,0 0,0-1,-1 1,1 0,-1 0,0 0,-1 0,1 0,-1 1,1-1,-1 1,0-1,0 1,-1 0,1 0,-1 1,1-1,-1 1,0-1,0 1,-2 0,-1-2,-1 1,1 0,-1 0,0 1,0 0,0 1,0 0,0 0,0 0,0 1,-1 0,1 1,0 0,0 0,0 1,0 0,1 0,-8 3,-73 63,72-47</inkml:trace>
  <inkml:trace contextRef="#ctx0" brushRef="#br0" timeOffset="770.681">1223 517,'30'-59,"3"2,2 1,37-45,7 1,-77 100,-1 1,0 0,0 0,0-1,0 1,0 0,0 0,0 0,0 0,0 0,0 1,-1-1,1 0,0 0,-1 1,1-1,-1 0,1 1,-1-1,0 0,1 1,-1-1,0 0,0 1,0-1,0 1,0-1,0 0,-1 1,1-1,0 1,-1-1,1 0,-1 1,1-1,-1 0,0 0,1 0,-1 1,0-1,0 6,0-1,0 0,0 1,0-1,1 0,0 0,0 1,1-1,-1 0,2 0,-1 0,0 0,1 0,0 0,1 0,-1 0,1-1,0 1,1-1,-1 0,1 0,0 0,0 0,1-1,-1 0,1 0,0 0,0 0,0-1,1 1,0-1,-1-1,0-1,0 1,0-1,0 0,1 0,-1-1,0 0,0 0,0 0,1 0,-1-1,0 0,0 0,0 0,0-1,0 1,0-1,0 0,0-1,-1 1,1-1,-1 0,0 0,0-1,0 1,0-1,-1 0,1 1,0-3,7-8,0 0,-2 0,0 0,0-2,-1 1,-1-1,-1 0,2-7,-1-3</inkml:trace>
  <inkml:trace contextRef="#ctx0" brushRef="#br0" timeOffset="1204.909">2183 9,'-17'-3,"0"1,0 0,0 1,0 0,0 2,-1 0,1 1,0 0,0 2,1 0,-3 1,17-4,0-1,0 1,0-1,0 1,0 0,0-1,0 1,0 0,0 0,1 1,-1-1,0 0,1 0,-1 1,1-1,-1 1,1 0,0-1,-1 1,1 0,0 0,0 0,0 0,1 0,-1 0,0 0,1 0,-1 0,1 0,0 0,0 0,0 0,0 0,0 0,0 0,0 0,1 1,-1-1,1 0,-1 0,1 0,0 0,0-1,0 1,0 0,0 0,0 0,1-1,-1 1,0-1,1 1,0-1,-1 1,1-1,0 0,-1 0,1 0,184 79,-183-77,0 0,0 0,0 1,0-1,0 1,-1 0,1-1,-1 1,0 1,-1-1,1 0,-1 0,1 0,-1 1,-1-1,1 1,0-1,-1 1,0-1,0 1,-1-1,1 1,-1-1,0 1,0-1,0 0,-1 1,0-1,1 0,-1 0,-1 0,1 0,-1-1,1 1,-1-1,0 1,0-1,-1 0,1 0,-1 0,1-1,-5 3,-1 3,0-1,-1-1,0 1,0-2,0 1,-1-1,0-1,0 0,0-1,-1 0,1 0,-1-1,-7-2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2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1,'-24'33,"-27"36,-10 15,6-1,7-11,7-12,6-12,8-9,5-7,1-3,-1-3,3 0,1-5,2-1,0-4,3-5</inkml:trace>
  <inkml:trace contextRef="#ctx0" brushRef="#br0" timeOffset="260.014">0 57,'20'34,"20"30,8 9,1-3,-3-9,-4-10,-6-8,-3-13,-2-5,-3-3,0-5,-5-1,-2-2,0-4,-3-4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339 125,'-3'56,"6"476,-8-548,-1 4</inkml:trace>
  <inkml:trace contextRef="#ctx0" brushRef="#br0" timeOffset="379.802">0 125,'56'-17,"117"-22,154-13,-33 46,-271 2,-6-2</inkml:trace>
  <inkml:trace contextRef="#ctx0" brushRef="#br0" timeOffset="797.789">931 350,'24'0,"18"0,6-5,0-1,-3 0,-5 1,-4 2,-4 1,-2 1,-7-5,-1 0,-1 0,1 1,3 2,-5 1</inkml:trace>
  <inkml:trace contextRef="#ctx0" brushRef="#br0" timeOffset="1082.52">1186 153,'10'33,"2"17,0 4,-2-3,2-4,-2-6,-1-5,1-9,0-4,3-1,-1-4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1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167 734,'0'5,"0"6,-5 6,-2 5,-3-1,-2 1,-2 1,-4 1,0 2,0-4,-3-1,-2-3,2-6</inkml:trace>
  <inkml:trace contextRef="#ctx0" brushRef="#br0" timeOffset="966.755">675 480,'-4'6,"1"0,0 0,0 0,1 0,-1 0,1 0,1 1,-1-1,1 1,0 0,1-1,0 1,0 1,-1 5,0-1,1-1,0 1,1 0,0-1,1 1,0-1,1 1,0-1,1 0,0 0,1-1,0 1,1-1,6 9,-10-17,0 0,0 0,0 0,0-1,0 1,0-1,0 1,1-1,-1 0,0 0,1 0,-1 0,1 0,0-1,-1 1,1-1,-1 0,1 1,0-1,-1 0,1-1,0 1,-1 0,1-1,-1 1,1-1,-1 0,1 0,-1 0,1 0,-1 0,0-1,0 1,0-1,1 1,-2-1,3-2,68-75,6-33,-77 111,0 0,0 0,1 1,-1-1,0 0,0 1,1-1,-1 1,1-1,-1 1,0-1,1 1,-1 0,1 0,-1 0,1 0,-1 0,1 0,-1 0,0 1,1-1,-1 0,1 1,-1-1,0 1,1-1,-1 1,0 0,0 0,1-1,-1 1,0 0,0 0,0 0,0 0,0 1,0-1,0 0,-1 0,1 0,0 1,-1-1,1 0,-1 1,1-1,-1 0,0 1,1-1,-1 1,0-1,0 1,0-1,0 1,10 16,-8-14,0 1,0 0,1-1,0 1,0-1,0 0,0 0,1 0,-1 0,1-1,0 1,0-1,1 0,-1 0,1 0,-1-1,1 0,0 0,0 0,0 0,0-1,0 0,0 0,0 0,0-1,1 1,-1-1,0-1,0 1,1-1,-1 0,0 0,2-1,5-6,-1 0,-1-1,0 0,0-1,-1 0,0-1,-1 0,0 0,0-1,-1 0,-1 0,0 0,-1-1,0 0,1-6,2-4</inkml:trace>
  <inkml:trace contextRef="#ctx0" brushRef="#br0" timeOffset="2235.182">1493 0,'-39'309,"32"-267,1-1,2 1,1 0,3-1,2 10,-2-49,0 0,0 0,0 0,0 0,1-1,-1 1,0 0,1 0,0 0,-1 0,1 0,0-1,0 1,0 0,0-1,0 1,1-1,-1 1,0-1,1 1,-1-1,1 0,0 0,-1 0,1 0,0 0,-1 0,1 0,0-1,0 1,0-1,0 1,0-1,0 1,-1-1,1 0,1 0,68-29,62-85,-131 112,0 1,0 0,0 0,0-1,0 1,0 1,0-1,1 0,-1 0,0 1,0-1,1 1,-1 0,0 0,1 0,-1 0,0 0,1 0,-1 1,0-1,0 1,1 0,-1-1,0 1,0 0,0 0,0 0,0 1,0-1,0 0,0 1,-1-1,1 1,0 0,-1-1,1 1,-1 0,0 0,0 0,0 0,0 0,0 0,0 1,0-1,-1 0,1 0,0 2,0 1,0-1,0 1,1-1,-1 1,1-1,0 0,1 0,-1 0,1 0,-1 0,1-1,0 1,1-1,-1 0,0 0,1 0,0 0,0-1,0 1,0-1,0 0,0 0,1 0,-1-1,0 0,1 0,0 0,6 0,0-1,-1-1,1 1,-1-2,1 1,-1-2,1 1,-1-2,0 1,0-1,-1-1,1 1,-1-2,0 1,0-1,-1-1,1 0,-1 0,-1 0,0-1,0 0,0-1,-1 1,0-1,1-3,15-56,-21 67,-1-1,1 1,-1-1,0 1,1-1,-1 1,0-1,0 0,0 1,-1-1,1 1,0-1,0 1,-1-1,1 1,-1-1,1 1,-1-1,0 1,0 0,1-1,-1 1,0 0,0 0,0-1,-1 1,1 0,0 0,0 0,0 0,-1 1,1-1,-1 0,1 0,0 1,-1-1,1 1,-1 0,1-1,-1 1,-1 0,-3 1,-1 1,1 0,0 0,0 1,0 0,0 0,0 0,1 1,-1 0,1 0,0 0,0 1,1-1,-1 1,1 0,0 1,0-1,0 2,-2 0,0 0,0 1,1-1,0 1,1 0,-1 0,2 0,-1 1,1-1,0 1,1 0,0 0,1 0,-1 0,2 0,-1 0,2 9,2-13,1 0,0 0,1-1,-1 1,1-1,-1 0,1-1,1 1,-1-1,0 0,1 0,-1-1,1 1,0-1,0-1,0 1,0-1,0 0,0 0,1-1,14 1,0-2,-1 0,1-1,-1-2,0 0,0-1,0 0,0-2,-1 0,0-2,-1 0,8-6,8 0,-14 6,0 0,-1-2,1 0,-2-1,0-1,-1 0,0-2,-1 0,0-1,-1 0,0-3,-13 17,0 0,0 0,0-1,-1 1,1-1,0 0,-1 1,0-1,0 0,0 0,0 0,0 0,-1 0,1 0,-1 0,1 0,-1 0,0 0,-1 0,1 0,0 0,-1 0,0 0,0 0,1 0,-2 1,1-1,0 0,-1 0,1 1,-1-1,0 1,1-1,-1 1,-1 0,1 0,0 0,0 0,-1 0,1 0,-1 1,0-1,1 1,-1 0,0 0,0 0,0 0,-2 0,-1 0,0 1,-1 0,1 1,-1 0,1 0,0 0,0 1,0-1,0 1,0 1,0 0,0-1,1 2,-1-1,1 1,0-1,0 1,0 1,0-1,1 1,0 0,0 0,0 0,3-3,1-1,-1 0,1 0,-1 1,1-1,0 0,0 1,0-1,0 0,0 1,0-1,0 0,0 1,0-1,0 0,1 1,-1-1,0 0,1 0,0 1,-1-1,1 0,0 0,-1 0,1 0,0 0,0 0,0 0,0 0,0 0,0 0,0 0,0-1,0 1,0 0,1-1,-1 1,0-1,0 1,1-1,-1 0,0 1,1-1,-1 0,1 0,64 7,-64-7,146-1,-145 1,1 1,-1 0,1 0,-1 0,0 0,1 0,-1 1,0 0,0 0,0 0,0 0,-1 0,1 0,0 1,-1-1,1 1,-1 0,0 0,0 0,0 0,-1 0,1 0,1 3,-2-2,1 0,0 0,1 0,-1-1,1 1,0-1,-1 1,2-1,-1 0,0 0,0-1,1 1,0-1,-1 1,1-1,3 1,5-2,0 0,-1 0,1-2,-1 1,1-1,0-1,-1 0,0-1,0 0,0-1,0 0,0 0,0-2,-1 1,0-1,-1 0,1-1,-1 0,0-1,-1 0,0 0,0-1,-1 0,0 0,0-1,-1 0,0 0,-1 0,0-1,-1 0,3-10,-7-55,0 74,-1 0,0 0,1 1,-1-1,0 0,0 1,0-1,0 1,0-1,0 1,-1-1,1 1,0 0,-1 0,1-1,-1 1,1 0,-1 0,0 1,1-1,-1 0,0 0,0 1,1-1,-1 1,0 0,0-1,0 1,0 0,0 0,1 0,-1 0,0 1,0-1,0 0,0 1,1 0,-1-1,-1 1,-4 4,0 0,0 0,1 1,0 0,0 0,0 0,1 1,-1-1,2 1,-1 1,1-1,0 1,1-1,-1 1,2 0,-1 0,-1 8,2-9,0 1,0-1,1 1,0 0,0 0,0-1,1 1,1 0,-1 0,1-1,0 1,1 0,0-1,0 1,1-1,0 0,0 0,0 0,1 0,0 0,1-1,-1 0,1 0,1 0,-1 0,1-1,0 0,0 0,0-1,3 2,11 3,0-1,0 0,1-2,-1 0,2-2,-1 0,0-1,1-1,-1-1,1-1,-1-1,4-2,-23 3,24 0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3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53,'-16'272,"8"-220,4 0,1 0,3 1,4 31,12-49,-11-40</inkml:trace>
  <inkml:trace contextRef="#ctx0" brushRef="#br0" timeOffset="618.443">0 109,'2'-2,"-1"0,1 0,-1 1,1-1,0 0,-1 1,1-1,0 1,0-1,0 1,0 0,1 0,-1 0,0 0,0 0,1 1,-1-1,0 1,1-1,-1 1,0 0,1 0,-1 0,3 0,-2 0,138-15,82-19,-37 5,-101 24,-74 5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42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0,'-9'5,"-9"16,0 9,2 4,-1 2,3-2,3 0,4-2,3-2,2-1,2 0,0-1,6-5,1-6</inkml:trace>
  <inkml:trace contextRef="#ctx0" brushRef="#br0" timeOffset="256.332">29 339,'43'5,"29"1,7 0,-6-1,-10-1,-10-2,-16-1</inkml:trace>
  <inkml:trace contextRef="#ctx0" brushRef="#br0" timeOffset="604.663">0 621,'8'-1,"12"-3,0 1,-1 0,1 2,0 0,0 1,0 1,0 1,0 1,-1 1,9 3,-26-7,-1 1,1-1,-1 1,0-1,1 1,-1 0,0-1,1 1,-1 0,0 0,0 0,0 0,0 0,0 0,0 0,0 0,0 1,-1-1,1 0,0 0,-1 1,1-1,-1 1,1-1,-1 0,0 1,1-1,-1 1,0-1,0 1,0-1,0 1,0-1,0 1,-1-1,1 1,0-1,-1 0,1 1,-1-1,0 0,1 1,-1-1,0 0,0 0,0 1,0-1,-55 58,46-50,9-8,-44 51,44-51,0 1,0-1,0 1,1-1,-1 1,1 0,-1-1,1 1,-1-1,1 1,0 0,0-1,0 1,0 0,0-1,0 1,0 0,1-1,-1 1,0 0,1-1,0 1,-1-1,1 1,0-1,0 1,-1-1,1 1,0-1,1 0,-1 0,0 1,0-1,0 0,1 0,-1 0,1 0,0 0,5 1,0 0,0 0,-1-1,1 0,0 0,0-1,0 0,0 0,0-1,0 1,0-2,0 1,0-1,0 0,-1 0,1-1,-1 0,1 0,4-3,15-5,-6 4</inkml:trace>
  <inkml:trace contextRef="#ctx0" brushRef="#br0" timeOffset="886.329">960 226,'-19'39,"-7"21,2 7,4-5,6-7,6-9,3-6,3-7,2-2,6-4,2 0,-1 0,-6-5,-4-6</inkml:trace>
  <inkml:trace contextRef="#ctx0" brushRef="#br0" timeOffset="1169.07">621 254,'43'-5,"34"-1,13 0,-4 1,-7 2,-12 1,-12 1,-7 0,-6 1,-5 0,-5 1,-8 4,-7 6,-12 6,-7 1</inkml:trace>
  <inkml:trace contextRef="#ctx0" brushRef="#br0" timeOffset="1417.681">566 763,'38'0,"32"0,9 0,-5-5,-9-2,-11 1,-11 1,-7 2,-5 0,-3 2,-1 1,-6-5,-6-1</inkml:trace>
  <inkml:trace contextRef="#ctx0" brushRef="#br0" timeOffset="1800.432">678 57,'24'-5,"17"3,7 3,0 0,-3 0,-5 1,-4-1,1-1,-1 1,-1-6,-3-1,-1 0,-1 1,-6 2</inkml:trace>
  <inkml:trace contextRef="#ctx0" brushRef="#br0" timeOffset="2904.232">1440 734,'81'-53,"-2"-4,-3-3,-2-4,-67 60,-1-1,0 0,0-1,0 1,0-1,-1 0,0 0,0-1,-1 0,0 1,0-2,-1 1,0 0,0-1,0 1,-1-1,0 0,0-6,-2 13,-1 0,1 0,-1 0,1 0,-1 0,0 0,1 0,-1 0,0 0,0 0,0 1,0-1,0 0,0 1,0-1,0 1,0-1,0 1,0-1,0 1,0 0,0-1,0 1,-1 0,1 0,0 0,0 0,0 0,0 0,-1 0,1 0,0 0,0 1,0-1,0 1,0-1,0 0,0 1,0 0,0-1,0 1,-46 23,34-14,0 0,0 1,1 0,0 0,1 2,0-1,1 1,0 1,2 0,-1 0,2 1,0 0,0 0,1 1,1 0,-2 13,6-24,1-1,0 0,0 0,0 0,0 0,1 0,0 0,0 0,0 0,0 0,0 0,1 0,0 0,0-1,0 1,0-1,0 1,1-1,-1 0,1 0,0 0,0 0,0-1,1 1,-1-1,0 1,1-1,0-1,-1 1,1 0,0-1,0 0,0 0,1 1,7 0,-1 0,1 0,0-1,-1 0,1-1,0-1,0 0,0 0,-1-1,1-1,6-2,152-84,-155 81,0 0,-1 0,0-2,0 0,-1 0,0-2,-1 1,0-2,-1 1,0-1,-1-1,-1 0,0-1,5-10,-14 24,1 0,0 0,-1 0,1 0,-1 0,1 0,-1 0,1 0,-1 0,0 0,1-1,-1 1,0 0,0 0,0-1,0 1,0 0,0 0,0 0,-1-1,1 1,0 0,-1 0,1 0,0 0,-1-1,0 1,1 0,-1 0,0 0,1 0,-1 0,0 1,0-1,0 0,0 0,0 0,0 1,0-1,0 1,0-1,0 1,0-1,0 1,-1-1,1 1,0 0,0 0,0-1,-1 1,1 0,0 0,-1 1,-63 20,59-18,0 0,1 0,-1 1,1-1,0 1,0 0,1 1,-1-1,1 1,0 0,0 0,0 0,1 1,0-1,0 1,0-1,1 1,0 0,0 0,0 1,1-1,0 0,0 0,1 1,0-1,0 0,0 1,0-1,1 0,1 1,-1-1,1 0,0 0,0 0,0 0,1 0,0-1,0 1,1-1,-1 0,3 3,1-3,-1 0,1 0,0 0,0-1,1 0,-1 0,1-1,0 1,0-2,0 1,0-1,0-1,1 0,-1 0,0 0,1-1,-1 0,1-1,-1 0,0 0,1-1,-1 0,0 0,0-1,0 0,-1 0,1-1,-1 0,2-2,24-14,-2-2,0-1,-2-2,0 0,19-25,-36 39,0-1,-1 0,-1-1,1 0,-2 0,0-1,-1-1,0 1,3-11,-10 23,-1 1,1 0,-1 0,1 0,-1-1,1 1,-1 0,0 0,0-1,1 1,-1 0,0-1,0 1,0 0,-1 0,1-1,0 1,0 0,-1-1,1 1,-1 0,1 0,-1 0,1-1,-1 1,0 0,0 0,1 0,-1 0,0 0,0 0,0 1,0-1,0 0,0 0,-1 1,1-1,0 0,0 1,0-1,-1 1,1 0,0-1,0 1,-1 0,1 0,0 0,-1 0,1 0,0 0,0 0,-1 0,1 0,0 1,-1-1,1 1,0-1,0 1,0-1,-1 1,1 0,-9 4,0 1,1 0,-1 1,1 0,1 0,-1 1,1 0,1 1,0-1,0 2,0-1,1 1,1 0,-1 0,2 0,-1 1,2 0,-1 0,0 7,3-13,1 1,0-1,0 1,1-1,0 1,0-1,0 1,0-1,1 0,0 1,0-1,1 0,-1 0,1-1,0 1,0 0,0-1,1 0,0 0,0 0,0 0,0-1,0 1,1-1,0 0,0 0,-1-1,1 0,1 1,-1-2,0 1,0 0,1-1,-1 0,1-1,-1 1,6-1,18-3,-3-3</inkml:trace>
  <inkml:trace contextRef="#ctx0" brushRef="#br0" timeOffset="3272.116">2738 170,'64'6,"-42"-5,0 0,0 2,-1 1,1 1,-1 0,1 2,4 2,-25-8,1-1,-1 1,1-1,-1 1,0 0,1-1,-1 1,0 0,1 0,-1 0,0 0,0 0,0 0,0 1,0-1,0 0,0 1,0-1,0 0,-1 1,1-1,-1 1,1-1,-1 1,1-1,-1 1,0 0,0-1,0 1,0-1,0 1,0-1,0 1,0 0,-1-1,1 1,-1-1,1 1,-1-1,1 1,-1-1,0 0,0 1,0-1,0 0,0 1,0-1,0 0,0 0,0 0,-1 0,1 0,0 0,-1-1,1 1,0 0,-1-1,1 1,-1-1,1 1,-1-1,0 1,-3 2,3-3,1 0,-1 0,1 0,-1 1,1-1,-1 0,1 1,-1-1,1 1,-1 0,1-1,0 1,-1 0,1 0,0 0,0 0,0 0,-1 0,1 0,0 0,0 0,1 0,-1 1,0-1,0 0,1 1,-1-1,1 1,-1-1,1 1,-1-1,1 1,0-1,0 1,0-1,0 1,0-1,0 1,0-1,0 1,0-1,1 1,-1-1,1 1,-1-1,1 0,0 1,-1-1,1 0,0 1,0-1,0 0,0 0,0 0,0 0,0 0,2 1,5 1,0-1,0 1,0-2,0 1,1-1,-1 0,1-1,-1 0,1 0,-1-1,0 0,1 0,-1-1,0 0,2-2,39-4,8 4,-32 3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35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28 395,'5'0,"6"0,6 0,5 0,4 0,2 0,1 0,0 0,1 0,-1 0,0 0,0 0,-6 0</inkml:trace>
  <inkml:trace contextRef="#ctx0" brushRef="#br0" timeOffset="298.409">0 565,'19'5,"11"1,6 1,1-2,-1-2,-2-1,-1 0,-3-2,-5 0</inkml:trace>
  <inkml:trace contextRef="#ctx0" brushRef="#br0" timeOffset="677.514">818 29,'0'0,"0"4,0 8,0 5,0 5,0 4,5-3,1 0,0 0,-1 2,3-4,1-1,3-3,0 0,-3-3</inkml:trace>
  <inkml:trace contextRef="#ctx0" brushRef="#br0" timeOffset="952.903">564 339,'34'5,"30"1,9 1,-3-2,-9-2,-5-1,-7-5,-8-3,-5-1,-4 2,-4 1,-5 2</inkml:trace>
  <inkml:trace contextRef="#ctx0" brushRef="#br0" timeOffset="1351.548">621 565,'258'-24,"-205"29,-52-4,0-1,0 0,-1 1,1-1,0 1,0-1,-1 1,1-1,0 1,0 0,-1-1,1 1,-1 0,1-1,-1 1,1 0,-1 0,1 0,-1 0,0-1,1 1,-1 0,0 0,0 0,0 0,0 0,0 0,0 0,0 0,0-1,0 1,0 0,0 0,0 0,-1 0,1 0,0 0,-1-1,1 1,-1 0,1 0,-1 0,1-1,-1 1,1 0,-1-1,0 1,1 0,-1-1,0 1,0-1,-114 98,-7 6,121-103,0 0,0 0,0 1,0-1,0 0,0 0,0 1,0-1,1 0,-1 1,0-1,1 1,0-1,-1 1,1-1,0 1,-1-1,1 1,0-1,0 1,1-1,-1 1,0 0,0-1,1 1,-1-1,1 0,-1 1,1-1,-1 1,1-1,0 0,0 1,0-1,0 0,0 0,0 0,0 0,0 0,0 0,1 0,-1 0,0 0,1 0,-1-1,0 1,1 0,-1-1,1 0,-1 1,1-1,-1 0,1 0,-1 1,1-1,0 0,-1-1,1 1,0 0,8 0,0 0,0 0,0-1,0 0,0-1,0 0,0-1,-1 0,1 0,-1-1,5-3,8-3</inkml:trace>
  <inkml:trace contextRef="#ctx0" brushRef="#br0" timeOffset="2112.385">1355 368,'-150'332,"150"-331,-13 25,11-18,11-16,47-74,45-50,46-9,-146 140,0-1,0 1,0-1,0 1,0 0,0-1,0 1,0 0,1 0,-1 0,0 0,1 0,-1 0,1 0,-1 0,1 0,-1 1,1-1,0 0,-1 1,1 0,0-1,-1 1,1 0,0 0,-1 0,1 0,0 0,0 0,-1 1,1-1,0 1,-1-1,1 1,-1-1,1 1,0 0,-1 0,0 0,1 0,-1 0,1 0,-1 0,0 0,0 0,0 1,0-1,0 1,0-1,1 1,5 69,-8-66,1 1,0-1,-1 1,2-1,-1 0,1 1,-1-1,1 0,1 0,-1 1,1-1,0 0,0 0,1-1,-1 1,1 0,0-1,0 0,0 1,3 0,-3-4,0 0,1-1,-1 0,0 1,1-1,-1-1,1 1,-1 0,0-1,1 0,-1 0,0 0,0 0,0 0,0-1,0 1,0-1,0 0,0 0,0 0,-1 0,1 0,-1-1,0 1,0-1,0 1,0-1,0 0,0 0,-1 0,2-3,2 0,127-171,-132 177,0 1,0-1,0 1,0-1,0 0,0 1,0-1,1 1,-1-1,0 0,0 1,0-1,1 1,-1-1,0 0,1 1,-1-1,0 0,1 1,-1-1,0 0,1 0,-1 0,0 1,1-1,-1 0,1 0,-1 0,1 0,-1 1,0-1,1 0,-1 0,1 0,-1 0,1 0,-1 0,1 0,-1 0,0-1,1 1,-1 0,1 0,-1 0,1 0,-1-1,0 1,1 0,-1 0,0-1,1 1,-1 0,0-1,1 1,-1 0,0-1,1 1,-1 0,-7 39,0-11,2 1,1-1,0 1,3-1,0 17,1-36,1 1,0-1,0 0,1 0,0 0,0 0,1-1,0 1,1-1,0 1,0-1,1 0,0-1,0 1,1-1,0 0,0 0,1-1,2 3,58 14,-44-21</inkml:trace>
  <inkml:trace contextRef="#ctx0" brushRef="#br0" timeOffset="4896.802">2257 283,'23'134,"45"27,-26-76,-21-49,-21-36,1 1,-1-1,1 1,-1 0,1-1,-1 1,1-1,-1 1,1-1,-1 1,1-1,0 0,-1 1,1-1,0 0,0 1,-1-1,1 0,0 0,-1 1,1-1,0 0,0 0,-1 0,1 0,0 0,0 0,-1-1,1 1,0 0,0 0,-1 0,1-1,0 1,-1 0,1-1,0 1,-1 0,1-1,-1 1,1-1,0 1,-1-1,1 1,-1-1,0 0,1 1,-1-1,1 0,-1 1,0-1,1 0,-1 0,25-95,-13 9,-11 72,0 0,1 0,0 0,1 0,1 0,0 1,1-1,1 1,0 0,5-8,4 4</inkml:trace>
  <inkml:trace contextRef="#ctx0" brushRef="#br0" timeOffset="5254.248">2144 85,'15'-5,"23"-6,11-1,1 1,2 2,-3 4,-5 1,0 3,-4 0,-3 1,-3-4,3-2,-1 1,-2 0,-6 2</inkml:trace>
  <inkml:trace contextRef="#ctx0" brushRef="#br0" timeOffset="5754.007">2963 1,'174'6,"-173"-7,1 1,-1 0,0 0,1 1,-1-1,1 0,-1 0,1 1,-1-1,0 1,1-1,-1 1,0-1,1 1,-1 0,0 0,0 0,0-1,0 1,0 0,0 1,0-1,0 0,0 0,0 0,-1 0,1 1,0-1,-1 0,1 1,-1-1,1 0,-1 1,0-1,0 1,1-1,-1 1,0-1,0 1,-1-1,1 0,0 1,0-1,-1 1,1-1,-1 0,1 1,-1-1,1 0,-1 1,0-1,0 0,0 0,1 0,-1 0,0 0,-1 1,-173 127,174-129,1 0,-1 1,1-1,-1 1,1-1,-1 1,1-1,-1 1,1-1,-1 1,1-1,0 1,-1-1,1 1,0 0,0-1,-1 1,1 0,0-1,0 1,0 0,0-1,0 1,0 0,0-1,0 1,0 0,0-1,0 1,0 0,0-1,0 1,1 0,-1-1,0 1,1-1,-1 1,0 0,1-1,-1 1,1-1,-1 1,1-1,-1 1,1-1,-1 0,1 1,-1-1,1 1,0-1,-1 0,1 0,-1 1,1-1,0 0,-1 0,1 0,0 0,-1 0,1 0,44 6,-44-6,177-19,-121 10,-33 6</inkml:trace>
  <inkml:trace contextRef="#ctx0" brushRef="#br0" timeOffset="6052.112">3358 395,'39'0,"26"0,8-4,-5-3,-8 1,-10 2,-8 0,-8 2,-8-4,-9-1</inkml:trace>
  <inkml:trace contextRef="#ctx0" brushRef="#br0" timeOffset="6298.675">3584 85,'-14'38,"-6"33,2 8,3-4,5-10,3-12,4-9,6-8,4-5,4-8,1-8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5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30,'5'0,"7"0,5 0,5 0,4 0,1 0,2 0,1 0,-1 0,1-4,-1-3,-1 1,1 1,-1 1,1 2,-11 1,-7 0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58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43,'48'-5,"16"-6,2-1,-6 1,-13 7,-9 5,-7 2,-8 0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0,'202'6,"-201"-6,0 0,1 1,-1-1,0 0,0 0,1 1,-1-1,0 0,0 1,0 0,0-1,1 1,-1 0,0-1,0 1,0 0,0 0,0 0,-1 0,1 0,0 0,0 0,-1 0,1 0,0 0,-1 0,1 0,-1 1,0-1,1 0,-1 0,0 1,0-1,0 0,0 0,0 1,0-1,0 0,0 1,0-1,0 0,-1 0,1 0,-1 1,1-1,-1 0,1 0,-1 0,0 0,1 0,-1 0,0 0,-47 52,47-53,-142 127,142-126,0-1,0 1,0 0,1-1,-1 1,0 0,0 0,0 0,1 0,-1 0,0 0,1 0,-1 0,1 0,-1 0,1 0,0 0,-1 0,1 0,0 0,0 0,0 0,0 1,0-1,0 0,0 0,0 0,0 0,0 0,1 1,-1-1,0 0,1 0,-1 0,1 0,-1 0,1 0,0 0,-1 0,1-1,0 1,0 0,-1 0,1 0,0-1,0 1,0 0,0-1,0 1,0-1,0 1,0-1,0 0,1 1,-1-1,0 0,0 0,0 0,0 0,0 0,0 0,1 0,-1 0,0 0,0 0,0-1,0 1,15 1,-1-1,0 0,0-1,1-1,-1 0,0-1,-1 0,1-2,0 1,-1-2,10-5,-5 2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1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7,'0'-5,"5"3,1 8,0 6,-1 7,-1 4,-2 4,-1 1,-1 2,0-1,0 1,-5-6,-1-1,-1-1,2-3</inkml:trace>
  <inkml:trace contextRef="#ctx0" brushRef="#br0" timeOffset="270.12">0 346,'39'0,"21"-5,7-1,-5-1,-7 2,-9 2,-11 5,-13 8,-9 2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14 960,'-2'-6,"-1"1,1-1,1 1,-1-1,1 0,0 0,0 0,0 0,1 1,0-1,0 0,1 0,0 0,0 0,0 0,0 1,1-1,0 0,0 1,1 0,-1-1,1 1,1 0,-1 0,0 1,1-1,0 1,0 0,3-2,11-18,1 1,1 1,1 0,1 2,12-8,-33 26,0 1,1 0,-1 0,0 0,0 0,1 0,-1 1,1-1,-1 0,1 0,-1 1,1-1,-1 1,1 0,0-1,-1 1,1 0,0 0,-1 0,1 0,0 0,-1 0,1 1,-1-1,1 1,0-1,-1 1,1-1,-1 1,1 0,-1 0,0-1,1 1,-1 0,0 0,0 1,1-1,-1 0,0 0,0 1,0-1,0 0,-1 1,1-1,0 1,-1-1,1 1,-1-1,1 1,45 147,-44-148,0 0,1-1,-1 0,0 1,0-1,0 0,0 0,0 0,1-1,-1 1,0 0,0-1,0 1,0-1,0 0,0 0,0 0,0 0,0 0,0 0,-1 0,1-1,0 1,-1-1,1 1,-1-1,1 1,-1-1,0 0,0 0,0 0,0 0,0 0,0 0,0 0,-1 0,1-1,2-1,52-89,42-53,-97 145,1 0,-1 1,1-1,-1 0,0 1,1-1,-1 0,1 1,0-1,-1 1,1-1,0 1,-1-1,1 1,0-1,-1 1,1-1,0 1,0 0,-1 0,1-1,0 1,0 0,0 0,-1 0,1 0,0 0,0 0,0 0,0 0,-1 0,1 0,0 1,0-1,0 0,-1 0,1 1,0-1,0 0,-1 1,1-1,0 1,-1-1,1 1,-1 0,1-1,0 1,-1-1,1 1,-1 0,0 0,1-1,-1 1,0 0,1 0,-1-1,0 1,0 0,1 0,-1 0,0-1,0 1,0 1,5 58,-5-57,-2 61,0-44,1 0,1-1,1 1,0 0,2 0,0-1,2 3,1-4</inkml:trace>
  <inkml:trace contextRef="#ctx0" brushRef="#br0" timeOffset="1064.303">890 508,'-5'10,"-1"7,-1 7,2 3,2 2,1 1,5-5,3-1,1-1,-2 1,-1 1,-2 2,0 0,-2 1,0 0,0-5</inkml:trace>
  <inkml:trace contextRef="#ctx0" brushRef="#br0" timeOffset="1731.851">720 480,'329'-93,"-328"93,6-3,1 0,-1 1,1 0,0 1,-1-1,1 1,0 1,0 0,0 0,0 0,0 1,-1 0,1 1,0 0,-1 0,1 0,-1 1,5 3,-11-5,1 0,-1 1,0-1,0 0,-1 1,1-1,0 1,0-1,-1 1,1-1,-1 1,1 0,-1-1,0 1,1 0,-1-1,0 1,0 0,0-1,0 1,-1 0,1-1,0 1,-1 0,1-1,-1 1,0-1,1 1,-1-1,0 1,0-1,0 1,0-1,0 0,0 0,-1 1,-45 45,-114 49,58-41,101-55,0 1,1-1,-1 1,0-1,1 1,-1 0,1 0,-1 0,1 0,-1 0,1 0,0 0,-1 0,1 1,0-1,0 0,0 1,0-1,0 1,0-1,0 1,1 0,-1-1,1 1,-1 0,1-1,-1 1,1 0,0 0,0 0,0-1,0 1,0 0,0 0,0-1,1 1,-1 0,1 0,-1-1,1 1,0-1,0 1,-1 0,1-1,0 1,1 0,11 8,0 0,1-1,-1 0,2-2,-1 1,1-2,11 4,45 22,50 51,-108-68</inkml:trace>
  <inkml:trace contextRef="#ctx0" brushRef="#br0" timeOffset="2187.31">1425 339,'12'-4,"-1"-1,1 1,0 0,0 1,0 0,1 1,-1 0,1 1,-1 1,1 0,9 1,-21-1,1 0,0 1,0-1,-1 0,1 1,0 0,-1-1,1 1,0 0,-1 0,1 0,-1 0,1 0,-1 0,0 0,0 1,1-1,-1 0,0 1,0-1,0 1,0-1,0 1,-1-1,1 1,0 0,-1-1,1 1,-1 0,0 0,0-1,1 1,-1 0,0 0,0-1,-1 1,1 0,0 0,0-1,-1 1,1 0,-1 0,0-1,0 1,1-1,-1 1,0-1,0 1,-1 0,-54 74,50-70,-32 37,37-42,1-1,0 1,-1 0,1 0,0 0,-1 0,1 0,0 0,0 0,0 0,0 0,0 0,0 0,0 0,0 0,1 0,-1 0,0 0,1 0,-1 0,0 0,1 0,-1 0,1-1,-1 1,1 0,0 0,-1 0,1-1,0 1,0 0,-1-1,1 1,0-1,0 1,0-1,0 1,0-1,0 0,-1 1,1-1,0 0,0 0,0 0,0 1,0-1,0 0,0 0,0-1,0 1,0 0,0 0,0 0,114-17,-84 8,13-5,-26 6</inkml:trace>
  <inkml:trace contextRef="#ctx0" brushRef="#br0" timeOffset="2770.87">2103 508,'-14'7,"0"1,0 0,1 0,0 1,1 1,0 0,1 1,0 0,0 1,1 0,1 1,0 0,1 0,0 1,1 0,0 0,2 1,-3 8,8-16,0 0,1 1,-1-1,2 0,-1 0,1 0,0 0,0 0,1-1,0 1,0-1,1 0,-1 1,1-1,1-1,-1 1,1-1,0 0,0 0,1 0,-1-1,1 1,0-1,0-1,1 1,-1-1,1 0,0-1,-1 1,1-2,0 1,0-1,0 1,1-2,-1 1,0-1,11 0,-1 0,0-1,1 0,-1-2,0 0,0-1,0-1,0 0,-1-1,0-1,0-1,-1 0,0-1,6-5,16-13,-1-1,-1-2,-2-1,28-34,-54 59,0-1,0 0,-1 0,0 0,0 0,-1-1,0 0,0 0,-1 0,0-1,0 0,-1 0,-1 0,1 0,-1 0,-1 0,0 0,0-1,0 1,-1 0,-1-1,0 1,0 0,-1-1,0 1,0 0,-1 0,-1 0,1 1,-1-1,-1 1,-1-3,1 6,0 0,0 0,-1 0,1 0,-1 1,0 0,0 0,-1 1,1 0,-1 0,0 0,1 1,-1 0,0 0,-1 1,1 0,0 0,0 0,0 1,-1 1,-4-1,-6 2,-1 1,1 0,-1 1,1 1,0 0,1 2,-16 7,-114 76,110-61</inkml:trace>
  <inkml:trace contextRef="#ctx0" brushRef="#br0" timeOffset="3068.983">1934 734,'317'-141,"-313"139,-1-1,1 1,-1-1,0 1,1 0,-1 0,1 0,0 1,0-1,0 1,-1 0,1 0,0 0,1 1,-1 0,0-1,0 1,0 0,0 1,0-1,0 1,0 0,0 0,0 0,0 1,-1-1,1 1,0 0,-1 0,1 0,-1 0,0 1,0-1,2 3,9 21,-12-21,0 0,0 0,0 0,1 0,0 0,0 0,1-1,-1 1,1-1,0 0,0 0,0-1,1 1,-1-1,1 0,0 0,0 0,0-1,4 2,1-1,-1-2,1 1,0-1,-1-1,1 1,0-2,0 1,-1-1,1-1,0 0,-1 0,1-1,-1 0,0-1,5-3,5-5</inkml:trace>
  <inkml:trace contextRef="#ctx0" brushRef="#br0" timeOffset="3449.696">2385 1,'-9'4,"-4"7,6 2,8-2,4-3</inkml:trace>
  <inkml:trace contextRef="#ctx0" brushRef="#br0" timeOffset="3931.587">2780 141,'154'-10,"-153"10,1 0,-1 0,1 0,0 0,-1 0,1 0,-1 1,1-1,-1 1,1-1,-1 1,1-1,-1 1,1 0,-1 0,0-1,0 1,1 0,-1 0,0 0,0 1,0-1,0 0,0 0,0 1,0-1,0 0,-1 1,1-1,-1 1,1-1,-1 1,1-1,-1 1,0-1,1 1,-1 0,0-1,0 1,0-1,-1 1,1-1,0 1,-1 0,1-1,-1 1,1-1,-1 1,1-1,-1 0,0 1,0-1,-1 1,-96 88,45-50,52-39,0 0,-1 1,1-1,0 1,0-1,0 1,0-1,0 1,0 0,0 0,1-1,-1 1,0 0,1 0,0 0,-1 0,1-1,0 1,0 0,0 0,0 0,1 0,-1 0,0 0,1 0,-1-1,1 1,0 0,-1 0,1-1,0 1,0 0,0-1,0 1,1-1,-1 1,0-1,1 0,-1 1,1-1,-1 0,1 0,-1 0,1 0,0 0,-1-1,1 1,0 0,0-1,0 1,0-1,-1 0,1 0,0 0,0 1,0-2,0 1,0 0,0 0,0-1,-1 1,2-1,13 0,-1 0,1-1,-1 0,0-2,0 1,0-2,12-5,15-4,-17 7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5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0,'-12'7,"-1"0,1 1,0 0,1 1,0 0,0 1,1 0,0 0,1 2,0-1,-1 4,8-13,1 0,0-1,0 1,0 0,0 0,0 0,0 0,1 0,-1-1,1 1,-1 0,1 1,0-1,0 0,0 0,0 0,0 0,0 0,1 0,-1 0,0 0,1 0,0 0,-1 0,1-1,0 1,0 0,0 0,0-1,1 1,-1 0,0-1,1 1,-1-1,1 0,-1 1,1-1,77 30,-38-18,-37-11,0 0,1 1,-1 0,-1 0,1 0,0 0,-1 0,1 1,-1 0,0-1,0 1,-1 0,1 1,-1-1,0 0,0 1,0-1,-1 1,0 0,0-1,0 1,0 0,-1 0,1 0,-1-1,0 1,-1 0,1 0,-1 0,0-1,0 1,-1 0,1-1,-1 1,0-1,-1 1,-2 3,0 0,-1-1,-1 0,1 0,-1 0,0-1,0 0,-1-1,0 1,0-1,0-1,0 0,-1 0,0 0,0-1,0-1,0 1,0-1,-1-1,1 0,0 0,-7-1,-9 1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9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7 171,'-5'0,"4"0,6 0,7 0,7 0,4 0,4 0,2 0,0 0,1 0,-1 0,1-5,-1-1,-1 0,1 1,-1 1,-10 2,-7 1</inkml:trace>
  <inkml:trace contextRef="#ctx0" brushRef="#br0" timeOffset="250.028">148 1,'-5'38,"-1"18,0 4,1-3,2-7,5-11,4-9,-1-8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30 283,'0'39,"0"26,0 8,0-5,0-8,4-15,3-10,-1-6,-2-3,0-2,-2 1,-1 0,-5-4,-2-5</inkml:trace>
  <inkml:trace contextRef="#ctx0" brushRef="#br0" timeOffset="396.96">1 283,'13'3,"0"0,0 0,-1 1,1 1,-1 0,0 0,0 1,-1 1,0 0,3 3,-10-8,-1 1,0-1,1 1,-1 0,0 0,-1 0,1 0,0 0,-1 1,0-1,0 1,0 0,0-1,0 1,-1 0,0 0,1 0,-2 0,1 1,0-1,-1 0,0 0,0 0,0 1,0-1,-1 0,0 0,1 0,-2 0,1 0,0 0,-1 0,-1 2,-20 30,20-32,0 0,-1 1,2-1,-1 1,0 0,1-1,0 1,0 0,0 0,1 1,0-1,0 0,0 0,0 1,1-1,0 0,0 3,2 0,0 0,0 0,1 0,0-1,1 1,-1-1,1 0,1 0,-1 0,1-1,1 1,-1-1,1 0,0-1,0 1,1-1,-1-1,1 1,0-1,3 3,6 6</inkml:trace>
  <inkml:trace contextRef="#ctx0" brushRef="#br0" timeOffset="814.343">397 170,'18'0,"-12"-1,1 0,0 0,0 1,0 0,-1 0,1 1,0 0,0 0,-1 0,1 1,-1 0,1 0,-1 1,0 0,0 0,0 0,0 1,0 0,-1 0,4 4,-8-4,1 1,-1-1,0 1,-1 0,1-1,-1 1,0 0,0 0,-1-1,1 1,-1 0,0-1,0 1,-1-1,1 1,-1-1,0 1,0-1,-2 3,-6 18,9-22,0 0,1 1,0-1,-1 0,1 0,0 1,1-1,-1 0,1 0,-1 1,1-1,0 0,0 0,0 0,1 0,-1 0,1 0,-1-1,1 1,0 0,0-1,0 1,1-1,-1 0,1 0,-1 0,1 0,-1 0,1 0,2 0,13 6</inkml:trace>
  <inkml:trace contextRef="#ctx0" brushRef="#br0" timeOffset="1114.891">791 1,'24'92,"2"0,-5 2,-3 0,-4 1,0 73,-16-149,0 0,-1-1,0 1,-2-1,0 0,-1 0,-1-1,-1 1,0-1,-1-1,-1 0,0 0,-1-1,-1 0,-1-1,0-1,0 0,-1 0,-1-2,0 1,-1-2,0 0,-1-1,-14 5,-102 41,106-50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0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85,'0'-5,"0"4,0 6,0 7,0 7,0 4,0 4,0 1,0 2,0-1,0 1,0-1,0 0,0 0,5-6,1-6</inkml:trace>
  <inkml:trace contextRef="#ctx0" brushRef="#br0" timeOffset="283.359">1 480,'52'-5,"28"-6,5-2,-8 2,-12 3,-12-3,-10 2,-8 1,-5 3,-7 2</inkml:trace>
  <inkml:trace contextRef="#ctx0" brushRef="#br0" timeOffset="1868.428">28 734,'46'-12,"139"-22,-186 35,1-1,-1 0,1 1,-1-1,1 0,-1 1,1-1,0 1,-1-1,1 0,-1 1,1-1,0 1,-1-1,1 1,0-1,0 1,-1 0,1-1,0 1,0-1,0 1,0 0,0-1,0 1,0-1,0 1,0 0,0-1,0 1,0-1,0 1,0-1,0 1,1 0,-1-1,0 1,0-1,1 1,-1-1,0 1,1-1,-1 1,1-1,-1 0,1 1,-1-1,1 1,-1-1,1 0,-1 1,1-1,-1 0,1 0,-1 0,1 1,0-1,-1 0,1 0,-1 0,1 0,0 0,-1 0,1 0,-1 0,1 0,0 0,-43 36,39-34,-8 7,-79 71,87-76,-1-1,1 1,1 0,-1 0,0 0,1 0,0 1,0-1,0 0,1 1,-1 0,1-1,0 1,0 0,1-1,-1 1,1 0,0 0,0 0,1-1,0 1,1 4,0-6,0 0,1 0,0-1,-1 1,1-1,0 0,1 1,-1-2,0 1,0 0,1 0,-1-1,1 0,0 0,-1 0,1 0,0 0,-1-1,1 0,0 0,0 0,-1 0,1 0,0-1,0 0,-1 0,1 0,0 0,-1 0,0-1,1 1,-1-1,0 0,1 0,-1 0,1-2,0 2,21-8</inkml:trace>
  <inkml:trace contextRef="#ctx0" brushRef="#br0" timeOffset="3488.808">791 1,'-24'45,"1"2,3 1,1 0,3 2,2-1,2 2,3 0,-4 50,3-35,7-56,0 1,0 0,2 0,-1 0,1 0,1 0,0 0,1 0,0 0,0 0,1 0,1 0,0 0,0-1,1 1,0-1,1 0,0 0,1-1,0 1,0-1,1-1,0 1,1-1,0 0,0-1,1 0,-1 0,2-1,-1 0,10 4,8-3,-2-2</inkml:trace>
  <inkml:trace contextRef="#ctx0" brushRef="#br0" timeOffset="4404.972">1129 28,'0'5,"0"6,0 7,0 4,-5-1,-1 0,0 2,1 1,2 2,1 2,1-1,0 2,1-1,0-9,5-8,2-6</inkml:trace>
  <inkml:trace contextRef="#ctx0" brushRef="#br0" timeOffset="4688.502">903 452,'43'-10,"20"-3,3 1,-5-2,-7 0,-9 4,-7 3,-5 3,-8 1</inkml:trace>
  <inkml:trace contextRef="#ctx0" brushRef="#br0" timeOffset="5090.551">932 621,'24'-3,"-10"0,0 0,1 1,-1 1,0 1,0 0,1 1,-1 0,13 3,-26-4,0 0,0 0,0 1,0-1,0 0,0 0,0 0,0 1,-1-1,1 0,0 1,0-1,0 1,0 0,0-1,-1 1,1-1,0 1,0 0,-1 0,1-1,-1 1,1 0,0 0,-1 0,0 0,1 0,-1-1,1 1,-1 0,0 0,0 0,0 0,0 0,1 0,-1 0,0 0,-1 0,1 0,0 0,0 0,0 0,-1 0,1 0,0 0,-1 0,1 0,-1 0,1 0,-1-1,1 1,-1 1,-44 43,33-35,11-8,-52 59,52-60,0 1,0-1,0 1,1-1,-1 1,0 0,1-1,-1 1,1 0,-1 0,1 0,0-1,0 1,0 0,0 0,0 0,0-1,0 1,0 0,1 0,-1-1,1 1,0 0,-1-1,1 1,0 0,0-1,0 1,0-1,0 1,0-1,1 0,-1 1,0-1,1 0,-1 0,1 0,-1 0,1 0,-1 0,1-1,0 1,4 1,0 0,0 0,1 0,-1-1,1 0,-1-1,1 1,-1-1,1-1,-1 1,1-1,-1 0,0 0,7-3,12-2</inkml:trace>
  <inkml:trace contextRef="#ctx0" brushRef="#br0" timeOffset="5735.23">1326 706,'234'-292,"-200"266,-33 26,0 0,0 0,0 0,-1 0,1 0,0 0,0 0,0 0,0 0,-1 1,1-1,0 0,0 0,-1 1,1-1,0 1,-1-1,1 1,0-1,-1 1,1-1,0 1,-1 0,1-1,-1 1,1 0,-1-1,0 1,1 0,-1 0,0-1,1 1,-1 0,0 0,0-1,0 1,0 0,0 0,0 0,0 0,0-1,0 1,0 0,0 0,0 0,1 31,-2-28,0 0,0 0,1 1,-1-1,1 0,1 1,-1-1,0 0,1 0,0 1,0-1,0 0,0 0,1 0,0 0,0 0,0-1,0 1,0 0,1-1,0 0,0 1,-1-1,2 0,-1-1,0 1,1 0,1 0,1-4,0 0,0 0,0-1,0 0,0 0,0-1,-1 0,1 0,-1 0,0 0,0-1,0 0,0 0,0 0,-1-1,0 1,0-1,0 0,-1 0,0-1,0 1,1-3,65-110,-69 119,0-1,1 0,-1 1,0-1,0 1,1-1,-1 0,0 1,1-1,-1 0,0 1,1-1,-1 0,0 0,1 1,-1-1,1 0,-1 0,1 0,-1 1,0-1,1 0,-1 0,1 0,-1 0,1 0,-1 0,1 0,-1 0,1 0,-1 0,0 0,1 0,-1-1,1 1,-1 0,1 0,-1 0,0-1,1 1,-1 0,0 0,1-1,-1 1,1 0,-1-1,0 1,0 0,1-1,-1 1,0-1,0 1,1 0,-1-1,0 1,0-1,0 1,0-1,0 1,0 0,0-1,-1 40,-5-14,3-16,-1 0,1 0,0 0,1 0,0 0,0 1,1-1,1 1,-1-1,2 1,-1-1,1 1,1-1,-1 1,2-1,-1 0,1 0,1 0,-1 0,2-1,-1 1,1-1,0 0,1-1,0 1,4 3,9 1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9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0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0,'34'0,"15"0,0 5,-8 6,-17 6,-16 5,-10 4,-10-3,-2-1,6-3,8-6,11-5,6-3,6-3,4-2,2-1,-3 0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9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0,'-12'6,"0"-1,1 2,0-1,0 2,1-1,-1 1,2 1,-1 0,1 0,1 1,0 0,0 1,1-1,-2 5,-2 0,1 1,1-1,0 2,1-1,1 1,1 0,0 1,1-1,1 1,0 0,2 0,0 1,1-1,1 12,1-24,0 0,0-1,0 1,1-1,0 1,0-1,0 0,1 0,0 0,0 0,0 0,0 0,1-1,0 0,0 0,0 0,0 0,1 0,-1-1,1 0,0 0,0 0,0-1,0 1,1-1,4 1,2 0,1 0,-1 0,1-2,-1 0,1 0,0-1,-1 0,1-1,0-1,-1 0,9-3,10-5,0-2,-1 0,0-3,-1 0,-1-2,0-1,-1-1,-2-1,0-2,11-12,-31 31,1-1,-2 0,1 0,0 0,-1-1,0 0,0 1,0-1,-1-1,1 1,-1-1,0 1,-1-1,0 0,0 0,0 0,0 0,-1 0,0 0,0 0,-1-1,0 1,0 0,0 0,-1-1,0 1,0 0,0 0,-1 0,0 0,0 0,-1 0,0 1,0-1,0 1,-1-2,-5 0,0 0,-1 1,1 0,-1 0,-1 1,1 0,-1 1,1 0,-1 1,0 0,-1 0,1 2,0-1,-1 1,1 1,0 0,-1 1,1 0,-3 1,-16 3</inkml:trace>
  <inkml:trace contextRef="#ctx0" brushRef="#br0" timeOffset="283.792">0 311,'39'-15,"21"-4,7 1,-5 3,-7 4,-8 5,-8 2,-6 8,-3 2,-2 6,-1 0,-5 3,-2-1,-3-7,-6-6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8:10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7673.437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10687.077">593 2597,'12'-14,"-1"-1,0 0,-1-1,0 0,-1-1,-1 0,-1 0,5-18,12-23,59-175,9 20,33-7,-64 85,28 26,-39 47,-36 51</inkml:trace>
  <inkml:trace contextRef="#ctx0" brushRef="#br0" timeOffset="13436.918">1044 1440,'-74'18,"-305"88,275-76,71-23,56-30,-4 13</inkml:trace>
  <inkml:trace contextRef="#ctx0" brushRef="#br0" timeOffset="13777.478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14076.562">706 1807,'-432'106,"269"-33,102-43,70-17,6-9</inkml:trace>
  <inkml:trace contextRef="#ctx0" brushRef="#br0" timeOffset="14342.498">706 2033,'-39'5,"-41"6,-11 1,4-1,7 3,14-2,11-3,12-3,13 3,6 0,3-3,9-1,8 3,8 0,9-1,7-2,-1-2</inkml:trace>
  <inkml:trace contextRef="#ctx0" brushRef="#br0" timeOffset="14593">593 2343,'-44'10,"-27"8,-13 0,4-2,11-4,12 0,11-1,8-2,6-4,4-2,7 3,11 1,8-1</inkml:trace>
  <inkml:trace contextRef="#ctx0" brushRef="#br0" timeOffset="14841.867">536 2513,'-43'14,"-29"15,-7 7,6 2,10-6,15-7</inkml:trace>
  <inkml:trace contextRef="#ctx0" brushRef="#br0" timeOffset="22843.776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24494.32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29329.928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37462.836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37833.484">1580 4235,'-4'4,"-3"8,-4 0,0 4,-3 3,-5 4,2 2,-1-2,2-1,-1 0,3 2,-2-3,3-1,3 2,3-4</inkml:trace>
  <inkml:trace contextRef="#ctx0" brushRef="#br0" timeOffset="56573.722">1411 4770</inkml:trace>
  <inkml:trace contextRef="#ctx0" brushRef="#br0" timeOffset="57719.526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59358.47">1693 3726,'2'-13,"1"0,0 0,1 0,1 0,-1 1,2 0,0 0,0 0,6-6,-7 9,116-197,-21 75,-59 78,-30 39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7:45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1130,'19'-22,"0"-1,-2-1,-1-1,-1 0,10-22,9-15,217-406,-131 237,-99 196,-20 35,-1-1,0 1,0-1,0 1,1-1,-1 1,0-1,0 1,1-1,-1 1,0-1,1 1,-1 0,1-1,-1 1,0 0,1-1,-1 1,1 0,-1-1,1 1,-1 0,1 0,-1 0,1 0,-1-1,1 1,-1 0,1 0,0 0,-1 0,1 0,-1 0,1 0,-1 1,1-1,-1 0,1 0,-1 0,1 0,-1 1,1-1,-1 0,1 0,-1 1,1-1,-1 0,0 1,1-1,-1 1,0-1,1 0,-1 1,0-1,1 1,-1-1,0 1,0-1,1 1,-1-1,0 1,0-1,0 1,0 0,0-1,9 137,5-79,1-1,3-1,3-1,2 0,3 0,59 153,-58-136,-27-73,0 1,0-1,0 1,-1 0,1-1,0 1,0-1,0 1,-1 0,1-1,0 1,-1 0,1-1,0 1,-1 0,1 0,0-1,-1 1,1 0,0 0,-1 0,1 0,-1-1,1 1,0 0,-1 0,1 0,-1 0,1 0,-1 0,1 0,0 0,-1 0,1 0,-1 0,1 0,0 1,-1-1,1 0,-1 0,1 0,0 0,-1 1,1-1,0 0,-1 0,1 1,0-1,-1 0,1 1,0-1,0 0,-1 1,1-1,0 0,0 1,0-1,-1 1,1-1,0 0,0 1,0-1,0 1,0-1,0 1,-39-29,36 26,-96-76,59 44,-1 1,-2 2,-1 1,-1 3,-1 2,-1 2,-2 2,-2 1,42 17,-161-30,168 33,-1 0,1 0,-1 1,1-1,0 0,-1 1,1-1,0 1,0 0,-1 0,1 0,0 0,0 0,0 0,0 1,0-1,0 1,1-1,-1 1,0 0,1-1,-1 1,1 0,0 0,0 0,-1 2,-5 13</inkml:trace>
  <inkml:trace contextRef="#ctx0" brushRef="#br0" timeOffset="528.571">1073 1074,'135'-253,"-74"81,-66 186,0 0,0 1,2-1,0 1,0 0,1 0,1 0,1 0,0 0,1 0,0 0,1 0,1 0,1 0,0-1,3 7,-5-16,1 0,-1 0,1 0,1 0,-1 0,1-1,-1 1,1-1,0 0,1 0,-1-1,1 1,0-1,0 0,0 0,0-1,0 1,0-1,1 0,-1-1,1 1,0-1,-1 0,1-1,0 1,-1-1,1 0,0-1,0 1,-1-1,1 0,0-1,-1 1,1-1,-1 0,0 0,0-1,1 0,-2 0,1 0,1-1,5-6,0 1,-2-2,1 1,-1-1,0-1,-1 0,-1 0,0 0,-1-1,0 0,0 0,-2-1,1-3,28-99,-31 94</inkml:trace>
  <inkml:trace contextRef="#ctx0" brushRef="#br0" timeOffset="847.444">1864 622,'-26'46,"2"1,3 1,1 2,3 0,-2 15,17-62,1-1,0 0,-1 1,1-1,0 1,1-1,-1 1,0-1,1 1,-1 0,1-1,0 1,0 0,0 0,0-1,1 1,-1 0,1-1,-1 1,1-1,0 1,0-1,0 1,1-1,-1 1,0-1,1 0,-1 0,1 0,0 0,0 0,0 0,0 0,0-1,0 1,1-1,-1 1,0-1,1 0,-1 0,1 0,1 1,2-3,0 0,0 0,-1-1,1 0,0 1,-1-2,1 1,-1-1,0 0,0 0,0 0,0-1,0 0,-1 0,0 0,0 0,0-1,0 1,0-1,-1 0,0 0,0 0,-1-1,1 1,3-10,0 1,0-1,-2 0,0 0,0 0,-1 0,-1-1,0-11,-2 16,1 6,1-1,-1 0,0 0,-1 0,1 0,-1 0,-1 0,1 0,-1 0,0 1,0-1,0 0,-1 0,0 1,0-1,-1 1,0-1,1 1,-2 0,1 0,-1 1,1-1,-1 1,0-1,-1 1,1 0,-1 1,0-1,-3-1,-12 1</inkml:trace>
  <inkml:trace contextRef="#ctx0" brushRef="#br0" timeOffset="1199.029">2174 114,'-10'38,"1"1,2 1,1-1,3 1,1 0,2 0,2-1,1 1,2 0,2-1,10 34,-5-36,-1-8,-2 1,-1 0,-1 0,-2 0,0 1,-3-1,0 1,-2 5,-12-2,6-28</inkml:trace>
  <inkml:trace contextRef="#ctx0" brushRef="#br0" timeOffset="1453.112">1864 566,'43'-5,"33"-6,14-6,-4-6,-12-2,-8 2,-12 0,-9 0,-8-2,-10 4</inkml:trace>
  <inkml:trace contextRef="#ctx0" brushRef="#br0" timeOffset="2247.494">2596 1,'-47'144,"5"3,1 28,35-142,1 0,2 0,1 0,1 0,4 24,-3-53,1 1,-1-1,1 0,0 1,0-1,1 0,-1 0,1 1,0-1,0-1,1 1,-1 0,1 0,0-1,-1 1,2-1,-1 0,0 0,1 0,-1-1,1 1,0-1,0 0,0 0,0 0,0 0,0-1,0 1,1-1,-1 0,1-1,-1 1,0-1,1 0,-1 0,1 0,-1-1,1 1,-1-1,0 0,1 0,-1-1,1 0,171-126,-175 127,0 0,0 0,0 0,0 1,0-1,0 0,0 1,0-1,1 1,-1-1,0 1,0-1,0 1,1 0,-1 0,0-1,0 1,1 0,-1 0,0 0,1 1,-1-1,0 0,0 0,1 1,-1-1,0 0,0 1,0 0,0-1,1 1,-1 0,0-1,0 1,0 0,0 0,-1 0,1 0,0 0,0 0,0 0,-1 0,1 0,-1 0,1 0,-1 1,1-1,-1 1,7 70,-6-52,-2-16,1 0,0 0,1 0,-1 0,1 0,0 0,0-1,0 1,0 0,0-1,1 1,0-1,0 1,0-1,0 0,0 1,1-1,-1-1,1 1,0 0,0-1,0 1,0-1,0 0,0 0,1 0,-1 0,1-1,0 1,-1-1,1 0,0 0,0 0,0-1,-1 1,1-1,0 0,0 0,0 0,0-1,0 1,6-2,0 0,0 0,0-1,-1-1,1 1,-1-2,1 1,-2-1,1 0,0-1,-1 0,0-1,0 1,-1-2,0 1,0-1,-1 0,0 0,0-1,-1 1,0-1,-1-1,1 1,-2 0,0-1,0 0,0 0,-1 0,-1 0,0 0,0-6,-1 13,-1 1,1-1,-1 0,0 1,0-1,0 1,0-1,0 1,-1 0,1-1,0 1,-1 0,0 0,0 0,0 0,1 1,-2-1,1 0,0 1,0-1,0 1,-1 0,1 0,-1 0,1 0,-1 0,1 0,-1 1,0-1,1 1,-1 0,1-1,-1 1,0 1,1-1,-1 0,0 1,1-1,-1 1,1 0,-1 0,1 0,-1 0,1 0,-1 0,1 1,0-1,0 1,0 0,0-1,0 1,0 0,1 0,-2 1,-9 8,-1 0,1 1,1 1,0 0,1 0,0 1,1 0,1 1,0 0,1 0,1 0,0 1,0 5,5-17,1 1,-1-1,1 1,0-1,1 0,-1 1,1-1,0 1,0-1,0 0,1 0,-1 1,1-1,0 0,0 0,0-1,1 1,0 0,-1-1,1 0,0 1,1-1,-1 0,1-1,-1 1,1-1,0 1,0-1,0 0,0 0,0-1,0 1,0-1,1 0,-1 0,1-1,-1 1,0-1,1 0,-1 0,1 0,-1-1,1 0,8 2,1-2,-1 0,0 0,0-1,0-1,-1 0,1-1,-1 0,1-1,-1 0,-1-1,1 0,-1-1,0 0,8-8,-1 2,6-5,-1 0,0-1,-2-1,0-1,-1-1,5-9,-18 21,54-104,-61 112,0 1,0-1,0 1,0 0,-1-1,1 1,-1-1,1 1,0 0,-1-1,0 1,1 0,-1 0,0-1,0 1,0 0,0 0,0 0,0 0,0 0,0 0,0 0,0 1,-1-1,1 0,0 0,0 1,-1-1,1 1,0 0,-1-1,1 1,-1 0,1 0,-1-1,1 1,0 0,-1 1,1-1,-1 0,1 0,-1 1,1-1,0 0,-1 1,1 0,0-1,0 1,-1 0,1-1,0 1,0 0,0 0,0 0,0 0,0 0,0 0,0 1,0-1,1 0,-1 0,0 1,1-1,-1 0,1 1,-1 0,-1 0,0 1,1-1,-1 1,0 0,1 0,0 0,0 0,0 0,0 0,0 0,1 0,-1 0,1 0,0 1,0-1,0 0,0 0,0 0,1 0,0 1,-1-1,1 0,0 0,1 0,-1 0,0-1,1 1,0 0,-1 0,1-1,0 1,0-1,1 0,-1 0,0 1,1-2,0 1,-1 0,1 0,0-1,0 1,5 4,-1 1,-1 0,1 1,-1 0,0 0,-1 0,0 0,0 1,-1 0,0 0,-1 0,0 0,0 1,-1-1,0 1,-1 0,0 0,0-1,-1 1,-1 7,0 11,0-23,0-1,0 0,0 1,1-1,0 1,-1-1,2 1,-1-1,0 0,1 1,0-1,0 1,0-1,1 0,-1 0,1 0,0 0,0 0,1 0,-1 0,1-1,0 1,0-1,0 0,3 3,11 0</inkml:trace>
  <inkml:trace contextRef="#ctx0" brushRef="#br0" timeOffset="3267.454">4263 791,'28'-11,"-1"-2,0-1,-1-2,0 0,-1-1,-1-2,-1 0,-1-2,8-9,-25 26,0-1,0 0,0-1,-1 1,0-1,0 0,0 0,-1 0,0-1,0 1,0-1,-1 0,0 1,0-1,-1 0,0 0,0 0,-1 0,0-1,0 1,-3 4,0-1,0 1,-1 0,1 0,-1 0,0 1,0-1,0 1,0 0,-1 0,1 1,0-1,-1 1,1 0,-1 0,1 0,-1 1,0-1,1 1,-1 0,0 1,1-1,-1 1,1 0,-1 0,1 0,-1 1,1-1,0 1,0 0,0 0,0 1,-1 0,-10 8,0 0,0 1,1 1,0 1,1 0,1 0,1 1,0 1,0 0,2 0,0 1,1 1,0-1,2 1,0 0,1 1,1-1,0 1,2 3,-1-12,0 0,1 0,1 1,0-1,0 0,1 1,0-1,1 0,0 1,0-1,1 0,1 0,0 0,0 0,1 0,0-1,1 1,0-1,0 0,1-1,0 1,1-1,0 0,0-1,6 5,-8-7,1-1,0-1,0 1,0-1,0 0,0 0,1-1,0 0,-1 0,1 0,0-1,0 0,-1-1,1 1,0-1,0 0,0-1,0 0,0 0,-1 0,1-1,0 0,-1-1,1 1,-1-1,0 0,0-1,4-2,125-85,106-92,-214 165</inkml:trace>
  <inkml:trace contextRef="#ctx0" brushRef="#br0" timeOffset="3518.949">5194 594,'-24'38,"-23"33,-7 12,5-1,6-12,10-11,11-12,5-9,4-6,5-3,4-8</inkml:trace>
  <inkml:trace contextRef="#ctx0" brushRef="#br0" timeOffset="3796.625">4911 594,'14'24,"15"27,7 5,2-2,0-6,-3-11,-1-6,-3-10,-1-7,-1-7,-1-4,0-2,-5-3</inkml:trace>
  <inkml:trace contextRef="#ctx0" brushRef="#br0" timeOffset="4047.505">5758 650,'-34'18,"1"0,1 2,1 2,1 0,0 2,2 2,-20 23,38-41,1 1,0 0,0 1,1 0,0 0,1 1,0 0,0 0,1 1,1-1,0 1,1 1,0-1,1 0,0 1,1 0,0 1,3-10,-1-1,0 0,1 1,0-1,0 0,0 1,0-1,0 0,1 0,0 0,-1 0,1 0,0 0,0 0,1-1,-1 1,0-1,1 0,0 1,-1-1,1 0,0-1,0 1,0 0,0-1,1 0,-1 0,0 0,0 0,1 0,-1 0,1-1,2 0,1 1,0-1,0 0,1 0,-1-1,0 0,0 0,0-1,-1 1,1-2,0 1,-1-1,1 0,-1 0,0-1,0 0,1 0,118-128,23-97,-126 199,-22 30,0-1,1 1,-1-1,0 1,1-1,-1 1,0 0,1-1,-1 1,1 0,-1-1,1 1,-1 0,1-1,-1 1,1 0,-1 0,1 0,-1-1,1 1,-1 0,1 0,-1 0,1 0,-1 0,1 0,0 0,-1 0,1 0,-1 0,1 0,-1 1,1-1,-1 0,1 0,-1 0,1 1,-1-1,1 0,-1 1,1-1,-1 0,1 1,-1-1,0 1,1-1,-1 1,0-1,1 1,-1-1,0 1,0-1,0 1,1-1,-1 1,0-1,0 1,0-1,0 1,6 43,-6-19</inkml:trace>
  <inkml:trace contextRef="#ctx0" brushRef="#br0" timeOffset="4481.468">6096 1074,'11'-71,"3"0,3 1,4 0,3 0,-3 25,-13 64,-21 118,12-136,0 0,0 0,0 0,1 1,-1-1,0 0,0 0,1 1,-1-1,0 1,1-1,0 0,-1 1,1-1,0 1,0-1,-1 1,1-1,0 1,1-1,-1 1,0-1,0 1,1-1,-1 1,1-1,-1 0,1 1,-1-1,1 0,0 1,0-1,0 0,0 0,0 0,0 1,0-1,0 0,0-1,0 1,1 0,-1 0,0 0,0-1,1 1,-1-1,1 1,-1-1,1 1,-1-1,1 0,-1 0,1 0,-1 0,1 0,-1 0,1 0,-1 0,0 0,1-1,-1 1,1-1,0 1,14-10,0-1,0 0,-1 0,0-2,-1 0,-1-1,0 0,9-13,49-49,-68 73,49-34,-51 36,0 1,1-1,-1 1,0 0,0-1,1 1,-1 0,0 0,0 0,1 0,-1 0,0 0,1 0,-1 0,0 0,0 1,1-1,-1 0,0 1,0-1,0 1,0 0,0-1,1 1,-1 0,0 0,0 0,-1-1,1 1,0 0,0 0,0 0,-1 0,1 1,0-1,-1 0,1 0,-1 0,1 1,-1-1,0 0,0 0,1 1,-1-1,0 1,15 158,3-93,-10-51</inkml:trace>
  <inkml:trace contextRef="#ctx0" brushRef="#br0" timeOffset="5249.516">6717 848,'0'397,"-11"-336,-3-90,11-4,1 0,1 1,2-1,2 0,0 1,3-1,0 1,2 1,2-1,0 1,2 1,2 0,0 1,2 0,11-13,-4 7,3 1,0 1,2 1,2 1,1 2,1 1,34-23,-64 49,1-1,-1 1,1 0,-1 0,1 0,-1 0,1 0,0 0,0 1,0 0,0-1,0 1,1 0,-1 1,0-1,0 0,1 1,-1 0,0 0,0 0,1 0,-1 0,0 1,1-1,-1 1,0 0,0 0,0 0,0 1,0-1,0 1,0-1,0 1,-1 0,1 0,-1 0,2 2,0 7,-2 1,1-1,-2 1,1 0,-1-1,-1 1,0 0,-1 0,0-1,-1 1,0-1,-1 1,-1-1,1 0,-2 2,-4 10,0-1,-1 0,-1-1,-1 0,-1-1,0-1,-2 0,0 0,-1-1,-1-2,-1 1,0-2,-6 3,19-15,0 0,-1 0,1-1,0 0,-1 0,1 0,-1-1,0 0,1 0,-1 0,0-1,0 1,0-2,1 1,-1 0,-2-2,-16-4</inkml:trace>
  <inkml:trace contextRef="#ctx0" brushRef="#br0" timeOffset="5514.553">7451 227,'-14'38,"-6"33,2 13,4-3,3-11,5-6,2-11,3-9,1-7,0-5,1-3,0-2,4-5,2-2,-1-9,-1-7</inkml:trace>
  <inkml:trace contextRef="#ctx0" brushRef="#br0" timeOffset="5838.942">7507 791,'21'2,"1"-1,-1-1,0-1,0 0,0-2,0-1,-1 0,1-2,-1 0,0-1,0-1,-1-1,0-1,11-8,-25 15,0-1,0 0,-1 0,0 0,1-1,-1 0,-1 1,1-1,-1-1,0 1,0 0,0-1,-1 0,0 1,0-1,0 0,-1 0,0 0,0 0,-1 0,1 0,-1-1,0 1,-1 0,0 0,0 0,0 0,-1 0,0 0,0 1,0-2,0 4,0 1,0-1,0 0,0 1,0 0,0 0,-1-1,1 1,-1 1,1-1,-1 0,0 1,0-1,0 1,0 0,0 0,0 0,0 0,0 0,0 1,0 0,-1-1,1 1,0 0,0 1,0-1,-1 0,1 1,-1 0,-90 29,64-15,0 1,1 2,0 1,2 1,0 1,2 2,0 0,2 2,-3 5,19-24,1 1,0 0,1 0,0 0,0 1,0 0,1 0,0 0,1 0,0 1,0 0,0-1,1 1,1 0,0 0,0 0,0 0,1 0,1 0,-1 0,2 0,-1 0,1 0,0 0,1 0,2 5,81 38,-67-44</inkml:trace>
  <inkml:trace contextRef="#ctx0" brushRef="#br0" timeOffset="6536.038">5899 707,'-5'5,"-1"11,0 7,1 5,2 3,0 0,7 1,7-2,6-5,0-2,-2-5</inkml:trace>
  <inkml:trace contextRef="#ctx0" brushRef="#br0" timeOffset="15469.208">0 1469,'202'-62,"-149"47,-23 5,1 2,0 1,0 1,0 2,16 0,174-21,172 24,-163-28,137 29,-169-27,-182 26,27-1,0 2,1 2,-1 1,22 6,-17 0,1-3,-1-2,1-2,0-2,21-4,164-23,48 15,-73-3,207 12,-210 5,88-3,-57-27,394 28,690 0,-1004-27,220 25,-220-26,184 28,-344-25,-145 23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0,'5'5,"6"6,2 2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2:3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508 205,'-4'2,"-1"0,1 1,-1-1,1 1,0 0,0 0,0 0,1 1,-1-1,1 1,-1 0,1 0,1 0,-1 0,0 1,1-1,0 1,0-1,0 1,1 0,0 0,0 0,0 0,0 4,-15 183,12-84,-63 445,55-385,13-169,-1-10</inkml:trace>
  <inkml:trace contextRef="#ctx0" brushRef="#br0" timeOffset="268.395">1 346,'38'-29,"47"-24,22-7,4 6,-8 8,-12 11,-12 7,-9 8,-13 8,-5 6,-8 4,-6 2,-4 1,-4 0,-7 6,-2 0,-5 5,-6 0</inkml:trace>
  <inkml:trace contextRef="#ctx0" brushRef="#br0" timeOffset="817.644">1045 713,'-30'37,"3"2,0 1,3 2,2 0,1 1,-5 20,24-59,0-1,1 1,-1 0,1 0,0 0,0 0,0 0,1 0,-1 0,1 0,0 0,0 0,1 0,-1 1,1-1,0 0,0 0,0-1,1 1,-1 0,1 0,0-1,0 1,0-1,0 1,1-1,0 0,-1 0,1 0,0 0,0 0,1-1,-1 0,1 1,-1-1,1 0,-1-1,1 1,2 0,4 0,1 1,0-2,0 0,0 0,0-1,1 0,-1-1,0 0,0-1,-1 0,1 0,0-2,-1 1,1-1,-1-1,0 1,-1-2,1 0,-1 0,0 0,0-1,-1-1,0 1,0-1,-1-1,0 1,-1-1,1 0,-2-1,1 0,-2 0,1 0,-1 0,-1-1,2-3,-1-4,-1 0,0 1,-1-1,-1 0,0 0,-2 0,0 0,-1 0,-2-5,3 16,-1-1,0 0,-1 0,1 1,-2 0,1-1,-1 1,0 0,0 1,-1-1,0 1,0 0,-1 0,1 0,-1 1,0 0,-1 0,1 1,-1-1,0 1,-6-2,9 4,-1 1,1-1,-1 1,1 0,-1 1,0-1,1 1,-1-1,0 1,1 1,-1-1,0 1,1 0,-1 0,0 0,-3 2,-11 7</inkml:trace>
  <inkml:trace contextRef="#ctx0" brushRef="#br0" timeOffset="1368.501">1693 742,'-13'16,"1"1,0 0,1 1,1 0,0 1,1 0,2 0,0 1,1 0,1 1,0-1,2 1,0 3,3-21,0 1,1-1,-1 1,1-1,0 0,0 1,0-1,0 0,0 0,1 0,-1 1,1-2,0 1,0 0,0 0,1 0,-1-1,0 0,1 1,0-1,-1 0,1 0,0 0,0 0,0-1,1 0,-1 1,0-1,0 0,1 0,-1-1,0 1,1-1,-1 1,1-1,0 0,128-18,-101 5,-2-1,0-2,-1-1,0-1,-2-2,0 0,-1-2,-1 0,-1-2,-2-1,0 0,10-18,-26 37,22-28,-1-1,-2 0,-1-2,-3-1,0 0,-3-2,2-9,-12 30,-1 0,-1-1,-1 1,0-1,-1 0,-2-1,0 1,-1 0,-1 0,-1 0,0 0,-2 0,0 0,-2 0,0 1,-4-7,6 18,0 1,-1-1,1 1,-2 0,1 0,-1 1,0 0,-1 0,1 0,-1 1,0 0,-1 0,1 1,-1 0,0 0,0 1,0-1,0 2,-1-1,1 2,-1-1,0 1,1 0,-1 1,0 0,1 0,-1 1,0 0,1 0,-1 1,1 0,-1 1,1 0,-4 2,-11 7,1 1,0 1,1 1,1 1,0 1,1 1,1 1,1 0,0 1,2 1,0 0,1 1,2 1,0 0,1 1,2 0,0 0,2 1,0 0,0 10,3-20,1 1,1 0,0 0,1-1,1 1,0 0,1 0,1 0,0 0,1-1,1 1,0-1,1 0,1 0,1-1,0 1,0-1,1-1,1 0,1 0,0 0,4 3,9 4,0-2,0-1,2-1,0-1,1-1,0-1,1-1,1-2,0-1,0 0,1-3,-1 0,2-2,-1-1,0-1,0-2,1 0,-1-3,7-1,15-2,-8 0</inkml:trace>
  <inkml:trace contextRef="#ctx0" brushRef="#br0" timeOffset="2250.985">2907 543,'-37'10,"1"2,0 1,1 2,0 2,1 1,1 1,1 2,1 1,1 2,-16 15,35-29,1 1,-1 0,2 0,0 1,0 0,1 1,0 0,1 0,-2 6,8-15,-1 0,1 0,0 0,0 0,0 0,1 0,-1 0,1 0,0 0,0 0,0 0,1 0,0 0,-1 0,1 0,1 0,-1 0,0 0,1-1,0 1,0 0,0-1,0 0,1 1,-1-1,1 0,0 0,0 0,0-1,0 1,1-1,-1 0,1 1,-1-2,2 2,4 1,0 0,0-1,0 0,1-1,-1 0,1 0,-1-1,1 0,0-1,-1 0,1-1,-1 0,1 0,-1-1,1 0,-1 0,0-1,8-4,152-88,26-66,-195 161,0 1,0-1,1 1,-1-1,0 0,0 1,1-1,-1 0,0 1,0-1,1 0,-1 1,0-1,1 0,-1 0,1 1,-1-1,0 0,1 0,-1 0,1 1,-1-1,0 0,1 0,-1 0,1 0,-1 0,1 0,-1 0,1 0,-1 0,0 0,1 0,-1 0,1 0,-1-1,1 1,-1 0,0 0,1 0,-1-1,1 1,-1 0,0 0,1-1,-1 1,0 0,1-1,-1 1,0 0,0-1,1 1,-1 0,0-1,0 0,-11 45,9-37,-1-1,1 0,0-1,0 1,0 0,1 0,0 0,0 0,0 0,1 0,0 0,0 0,0 0,1 0,0 0,0 0,1 0,0 0,0-1,0 1,0-1,1 1,0-1,0 0,1 0,-1 0,1 0,0-1,1 1,-1-1,1 0,-1 0,1-1,0 0,1 1,4 1,-1-4,0-1,0 0,0-1,0 1,0-2,0 1,0-1,-1-1,1 1,-1-1,1-1,-1 0,0 0,0-1,-1 1,1-2,-1 1,0-1,0 0,-1-1,0 1,2-5,8-2,110-131,-116 146,-16 25,4-19,-2 9,1 1,1 0,0 0,2 0,0 0,1-1,0 1,2 0,1 3,-3-15,0-1,1 1,0-1,0 1,0-1,0 0,1 0,0 0,0 0,1 0,-1-1,1 1,0-1,0 0,0 0,1-1,0 1,-1-1,1 0,0 0,0 0,1-1,-1 0,1 0,-1 0,1-1,-1 0,1 0,0 0,0-1,-1 1,1-2,-1 1,0-1,0 1,1-1,-1-1,0 1,0-1,0 0,0 0,-1 0,1-1,0 1,-1-1,0-1,0 1,0 0,0-1,0 0,-1 0,1 0,0-2,58-109,-48 85,62-137,-27 100,-47 66,-1 0,1 0,-1 0,1 0,0 0,-1 0,1 0,0 0,0 1,0-1,0 1,-1-1,1 1,0 0,0 0,0-1,0 2,0-1,0 0,0 0,0 1,0-1,0 1,0-1,-1 1,1 0,0 0,0-1,-1 1,1 1,0-1,-1 0,1 0,-1 1,0-1,1 0,-1 1,0 0,1 0,13 21,0 1,-2 0,-1 1,0 1,-2-1,-1 2,-1-1,0 9,34 251,-37-237,1 19,-4 0,-2 0,-3 0,-3 0,-3 0,-3 0,5-25,-3-1,-1 0,-2-1,-2 0,-1-1,-2-1,-2-1,-2-1,-23 31,38-57,-1 0,-1-1,1 0,-1-1,-1 0,0 0,0-1,-1 0,0-1,0 0,-1-1,0 0,0-1,0 0,0-1,-7 1,16-4,0-1,0 0,0 0,0-1,1 1,-1-1,0 1,0-1,0 0,1 0,-1 0,1 0,-1-1,1 1,-1-1,1 1,0-1,-1 0,1 0,0 0,0 0,1 0,-1-1,0 1,1-1,-1 1,1-1,0 1,0-1,0 0,0-1,-9-90,24 27,2 1,3 0,3 1,3 1,2 1,4 2,1 1,4 1,8-7,0 0,4 2,1 2,4 1,-17 23</inkml:trace>
  <inkml:trace contextRef="#ctx0" brushRef="#br0" timeOffset="12719.121">1 1531,'671'-34,"-421"17,1531-140,-906 93,-551 36,-304 23,1 1,0 2,0 0,1 1,-1 1,0 0,0 2,0 1,0 1,5 1,-13 2,-6-2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0,'17'180,"-4"32,-4-20,-1-141,-3 0,-2 0,-2 1,-6 47,8-120,1 1,0 0,2 0,0 0,1 0,1 1,1 1,1-1,0 1,1 1,1 0,6-5,-7 7,1 0,1 1,0 1,0 0,2 1,0 0,0 1,1 1,0 0,0 1,11-3,-25 11,0 1,-1-1,1 1,0 0,0-1,-1 1,1 0,0 0,0 1,0-1,-1 0,1 1,0-1,-1 1,1-1,0 1,-1 0,1 0,-1-1,1 1,-1 0,1 0,-1 1,1-1,-1 0,0 0,0 1,0-1,0 1,0-1,0 1,0-1,0 1,-1 0,1-1,-1 1,1 0,-1-1,1 1,-1 1,5 78,-6-71,-2 193,3-201,0 0,0-1,0 1,0-1,0 1,0 0,1-1,-1 1,1-1,-1 1,1-1,0 1,0-1,0 0,-1 1,1-1,0 0,1 1,-1-1,0 0,0 0,0 0,1 0,-1 0,0 0,1-1,-1 1,1 0,-1-1,1 1,-1-1,1 1,0-1,-1 0,17 1</inkml:trace>
  <inkml:trace contextRef="#ctx0" brushRef="#br0" timeOffset="400.042">1016 453,'-31'18,"1"1,1 2,1 1,1 1,1 1,1 1,-18 24,1 22,41-69,1 0,-1 0,0-1,0 1,1 0,-1 0,1 0,0 0,-1 0,1 0,0 0,0 0,0 0,0 0,1 0,-1 0,1 0,-1 0,1-1,-1 1,1 0,0 0,0 0,0-1,0 1,0 0,0-1,1 1,-1-1,0 1,1-1,-1 0,1 0,0 0,-1 0,1 0,0 0,1 1,3 0,1-1,0 1,0-1,0-1,0 1,0-1,0 0,0-1,0 1,0-1,0-1,0 0,-1 1,1-2,0 1,-1-1,0 0,1-1,4-3,108-86,-118 92,120-132,-121 133,0-1,0 1,0 0,0-1,1 1,-1-1,0 1,0 0,0-1,1 1,-1-1,0 1,1 0,-1-1,0 1,1 0,-1 0,0-1,1 1,-1 0,0 0,1-1,-1 1,1 0,-1 0,0 0,1 0,-1 0,1 0,-1 0,1-1,-1 1,1 1,-1-1,0 0,1 0,-1 0,1 0,-1 0,1 0,-1 0,0 0,1 1,-1-1,1 0,-1 0,0 1,1-1,-1 0,0 1,1-1,-1 0,0 1,1-1,-1 0,0 1,0-1,0 0,1 1,-1-1,0 1,0-1,0 1,0-1,0 0,0 1,0 0,2 36,-2-31,0 5,9 94,-9-102,1 0,0-1,0 1,0 0,0 0,0-1,0 1,1 0,0-1,-1 1,1-1,0 0,0 0,0 0,0 0,1 0,-1 0,0 0,1-1,-1 1,1-1,0 0,-1 1,1-1,0-1,0 1,0 0,0-1,0 1,0-1,0 0,2 0,21-3,-3-3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0 254,'28'0,"-1"-2,0-1,-1-1,1-1,-1-2,0 0,0-2,-1-1,0 0,-1-2,0-1,14-11,-29 17,0 1,0-1,-1-1,0 1,-1-2,0 1,0-1,0 0,-1 0,-1 0,0-1,0 0,-1 0,0-1,1-4,-20 39,-2 52,4 1,4 0,-1 73,-4 42,8-125,-3 0,-3 0,-2-2,-21 55,21-87,0-1,-2-1,-2 0,-1-1,-12 14,24-36,0 0,0 0,-1-1,0-1,-1 1,1-1,-1 0,-1-1,1 0,-1-1,9-3,-1-1,0 1,1-1,-1 1,0-1,0 0,0 0,1 0,-1 0,0 0,0 0,1-1,-1 1,0-1,0 1,1-1,-1 1,1-1,-1 0,0 0,1 0,-1 0,1 0,0 0,-1 0,1-1,0 1,0 0,0-1,0 1,0-1,0 1,0-1,0 1,1-1,-1 0,0 1,1-1,-1-1,-11-70,13 53,0-1,2 1,0 0,2 0,0 0,1 1,1 0,1 0,0 0,2 1,0 1,7-10,162-187,-135 168,-38 39,0 0,1 0,-1 1,1 0,0 0,1 1,-1 0,1 1,0-1,0 1,7-1,6-1</inkml:trace>
  <inkml:trace contextRef="#ctx0" brushRef="#br0" timeOffset="298.123">847 537,'-16'4,"-1"1,1 0,0 1,0 1,0 1,1 0,0 1,1 0,0 1,0 1,1 0,1 1,-7 8,16-18,0 1,1-1,-1 1,1 0,-1-1,1 1,0 0,0 0,1 1,-1-1,0 0,1 0,0 1,0-1,0 1,0-1,1 1,-1 0,1-1,0 1,0-1,0 1,1 0,-1-1,1 1,0-1,0 1,0-1,0 1,0-1,1 0,0 0,0 0,0 0,0 0,0 0,0 0,1 0,-1-1,1 1,0-1,0 0,1 1,3 0,0 1,0-1,1-1,-1 1,1-1,0-1,-1 1,1-1,0 0,0-1,0 0,0 0,-1-1,1 0,0-1,0 1,-1-1,1-1,-1 1,1-1,4-3,140-96,-143 95,0 0,0-1,0-1,-1 1,-1-1,1 0,-1-1,-1 0,0 0,0-1,-1 1,-1-1,1 0,-2 0,1-1,-2 1,0-1,0-2,-2 12,0 0,0 0,0 0,0-1,0 1,-1 0,1 0,-1 0,0 0,0 0,0 0,0 0,0 0,0 0,0 0,-1 0,1 1,0-1,-1 0,0 1,1-1,-1 1,0 0,0 0,0 0,0 0,0 0,0 0,0 0,0 0,0 1,0-1,0 1,0 0,-1-1,1 1,0 0,0 0,0 0,-1 1,1-1,0 1,0-1,0 1,-2 0,-14 5</inkml:trace>
  <inkml:trace contextRef="#ctx0" brushRef="#br0" timeOffset="565.299">1242 791,'-5'0,"-1"-10,0-7,1-7,2-3,1-2,5-1,3 0,5 5,1 2,2 0,5 4,3 0,-2 4</inkml:trace>
  <inkml:trace contextRef="#ctx0" brushRef="#br0" timeOffset="1078.995">1496 452,'-6'6,"0"2,1-1,0 1,0-1,1 1,-1 0,2 1,-1-1,1 1,1 0,0 0,0 0,1 0,-1 7,1-12,1 1,0-1,0 1,0-1,1 1,0-1,0 0,0 1,0-1,0 0,1 1,0-1,0 0,0 0,0-1,1 1,-1 0,1-1,0 1,0-1,1 0,-1 0,0 0,1 0,0-1,0 0,0 0,0 0,0 0,3 1,1-3,0 0,0-1,0 0,0 0,1 0,-1-1,-1-1,1 1,0-1,-1-1,1 1,-1-1,0-1,0 1,0-1,-1 0,0-1,0 1,0-1,-1 0,0-1,0 0,0 1,2-7,11-7,37-28,-53 49,0 0,-1 0,1 1,0-1,-1 1,1-1,-1 1,0 0,0-1,1 1,-1 0,0 0,0 0,-1 0,1 0,0 0,-1 0,1 0,-1 0,0 0,1 1,-1-1,0 0,0 0,-1 0,1 0,0 1,0 7,0-6,0 1,0-1,1 0,-1 1,1-1,0 0,0 0,0 0,1 0,-1 0,1 0,0 0,0 0,1 0,-1-1,1 1,0-1,-1 0,1 0,1 0,-1 0,0 0,1-1,0 1,-1-1,1 0,0 0,0-1,0 1,0-1,0 0,1 0,-1 0,0-1,0 1,1-1,-1 0,0 0,1 0,-1-1,0 0,0 0,5-1,6-9,1-1,-2 0,0-1,0-1,-1 0,-1 0,0-2,-1 1,-1-2,3-6,28-42,-30 48</inkml:trace>
  <inkml:trace contextRef="#ctx0" brushRef="#br0" timeOffset="1727.835">2484 424,'-18'-1,"0"1,1 0,-1 1,0 1,1 1,-1 1,1 0,0 1,0 1,1 0,0 1,0 1,0 1,1 0,-4 4,17-10,0 0,-1 0,2 0,-1 1,0-1,0 0,1 1,0-1,0 1,0 0,0-1,0 1,1 0,0-1,0 1,0 0,0 0,0-1,1 1,-1 0,1-1,0 1,0-1,1 1,-1-1,1 1,0-1,-1 0,1 0,1 0,-1 0,0 0,1 0,0 0,-1-1,1 0,0 1,0-1,1 0,-1 0,0-1,1 1,-1-1,1 1,-1-1,1 0,-1-1,1 1,0-1,0 1,-1-1,4 0,6 0,0 0,1-1,-1 0,1-1,-1-1,0 0,0-1,0 0,-1-1,1 0,-1-1,0 0,-1-1,0-1,0 0,0 0,-1-1,0 0,7-10,-9 11,-3 2,0 1,0 0,0 0,1 0,0 0,0 1,0 0,0 0,1 1,-1-1,1 2,6-3,24 31,-22-8,-11-16,0 0,-1 1,1-1,0 0,0-1,1 1,-1-1,0 0,0 0,1 0,-1 0,1-1,-1 0,0 0,1 0,-1 0,1-1,-1 0,0 0,0 0,1 0,-1-1,0 1,0-1,0 0,0-1,-1 1,1 0,-1-1,3-2,8-6,-2 0,0 0,0-1,-1-1,0 0,-1-1,4-8,-12 21,0-1,-1 1,1-1,-1 1,1-1,-1 0,0 1,1-1,-1 0,0 0,0 0,-1 0,1 0,0 0,-1 0,1 0,-1 0,1 0,-1-1,0 1,0 0,0 0,0 0,0 0,-1 0,1-1,-1 1,1 0,-1 0,0 0,0 0,0 0,0 1,0-1,0 0,-1 0,1 1,0-1,-1 0,1 1,-1 0,0-1,1 1,-1 0,0 0,0 0,0 0,0 0,0 0,-1 0,0 1,0-1,1 1,-1 0,0 0,1 0,-1 0,0 0,0 0,1 1,-1 0,0-1,1 1,-1 0,1 0,-1 0,1 1,0-1,-1 1,1-1,0 1,0 0,0-1,0 1,0 0,1 1,-1-1,0 0,1 0,0 1,-1-1,1 1,0-1,0 1,1-1,-1 1,0 0,1-1,0 1,-1 0,1-1,0 1,0 0,1 0,-1-1,1 1,-1 0,1-1,0 1,0-1,0 1,0-1,0 1,1-1,-1 0,1 1,96 82,-47-48,46 55,-90-87</inkml:trace>
  <inkml:trace contextRef="#ctx0" brushRef="#br0" timeOffset="2178.892">3331 367,'-7'7,"-9"7,0 1,1 1,0 0,2 1,0 1,0 0,2 1,0 0,2 0,-4 11,12-28,1 0,0-1,-1 1,1 0,0 0,0 0,0-1,0 1,0 0,0 0,1-1,-1 1,0 0,1 0,0-1,-1 1,1 0,0-1,0 1,0-1,0 1,0-1,0 1,0-1,1 0,-1 0,0 1,1-1,-1 0,1 0,-1 0,1-1,0 1,-1 0,1 0,0-1,-1 1,1-1,0 0,0 0,-1 1,1-1,0 0,0 0,83-6,-59-3,0-1,-1-2,0 0,-1-1,0-2,-1 0,-1-2,0 0,-2-2,0 0,-1-1,-1-1,-1-1,0 0,-2-1,7-14,-15 25,1 0,-2 0,1-1,-2 0,0 0,0 0,-1 0,-1-1,0 1,-1-1,0-9,-2 17,1-1,-2 1,1 0,-1 0,0 0,0-1,-1 1,1 0,-1 0,-1 1,1-1,-1 0,0 1,0 0,-1-1,0 1,0 1,0-1,0 0,-1 1,1 0,-1 0,0 0,-1 1,1 0,-5-2,3 2,-1 0,1 1,-1 0,0 0,0 1,1 0,-1 1,0-1,0 1,0 1,0 0,0 0,1 0,-1 1,0 0,1 1,0-1,-1 2,1-1,0 1,0 0,1 0,-6 5,0 0,1 0,0 1,0 0,1 0,1 1,-1 0,2 1,0 0,0 0,1 1,1 0,-4 11,9-12,0 1,1-1,0 0,1 0,1 0,0 0,0 0,1 0,1 0,0-1,0 1,1-1,1 0,0-1,0 1,1-1,1-1,-1 1,2-1,-1 0,10 7,1 0,0 0,2-1,-1-1,2-1,0-1,0-1,1-1,1 0,-1-2,1-1,1-1,-1-1,1-1,0-1,0-2,0 0,0-2,3 0,3 0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5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1 777,'25'-19,"0"-1,-2-1,0-2,-2 0,0-1,-2-1,0-1,-2 0,-1-1,-1-1,8-22,4-6,-17 83,-12 559,4-524,-3 0,-3 0,-3-1,-2 0,-11 37,-6-46,25-51,1 0,-1 0,1 0,-1 0,1 0,-1 0,0 0,0-1,1 1,-1 0,0-1,0 1,0 0,0-1,1 1,-1-1,0 1,0-1,0 0,0 1,0-1,0 0,0 0,0 0,-1 0,1 0,0 0,0 0,0 0,0 0,0 0,0 0,0-1,0 1,0 0,0-1,0 1,0-1,0 1,1-1,-1 0,0 1,0-1,0 0,1 1,-1-1,0 0,1 0,-1 0,0 0,1 1,-1-2,-5-12,1-1,0 0,1 0,1 0,0 0,1 0,1-1,0 1,1 0,1-1,0 1,1-1,3-9,6-43,3 0,3 1,3 1,3 0,2 2,3 1,3 1,34-49,-52 88,1 1,1 1,1 0,1 0,1 2,1 0,0 1,1 2,1-1,1 2,0 1,1 1,20-9,-39 20,0 1,0-1,1 1,-1 0,0 0,1 0,-1 1,1-1,-1 1,1 0,-1 1,0-1,1 1,-1-1,1 1,-1 1,0-1,0 1,0-1,0 1,0 0,0 1,0-1,0 1,-1-1,1 1,-1 0,0 1,0-1,0 0,-1 1,1 0,-1-1,0 1,1 0,-2 0,1 0,-1 1,1-1,-1 0,0 2,1 7,0 0,-1 0,0 1,-1-1,-1 0,0 1,-1-1,0 0,-1 0,-1 0,0 0,0-1,-2 1,1-1,-8 10,0 2,-2-1,-1 0,0-2,-2 0,-1 0,0-2,-9 6,0-2,-1-1,0-1,-2-2,-1-1,0-1,-1-2,-24 8,54-22,1 0,-1 1,1-1,-1 0,0 0,1 0,-1-1,0 1,0-1,0 1,1-1,-1 0,0 0,0 0,0-1,0 1,1 0,-1-1,0 0,0 0,1 0,-1 0,1 0,-1-1,1 1,-1-1,1 1,0-1,0 0,0 0,0 0,0 0,0 0,0-1,0-1,0-12</inkml:trace>
  <inkml:trace contextRef="#ctx0" brushRef="#br0" timeOffset="1135.499">1074 552,'-10'20,"1"0,1 0,0 1,2 0,0 0,2 1,0-1,1 1,2 0,0 18,2-37,-1 0,1 1,0-1,0 0,0 0,0 0,0 0,1 0,-1 0,1 0,0 0,0-1,0 1,0-1,1 1,-1-1,0 0,1 0,0 0,-1 0,1-1,0 1,0-1,0 1,0-1,0 0,1 0,-1-1,0 1,0-1,1 1,-1-1,0 0,1 0,-1 0,0-1,0 1,1-1,-1 0,0 0,0 0,0 0,2-1,28-12,-1-1,-1-1,0-1,-1-2,-1-1,-1-2,-1 0,-1-2,-1-1,-1-1,-1-1,-2-1,4-7,-8 17,-22 36,-1 2,-5 94,11-111,0 0,0-1,1 1,-1 0,1-1,0 1,0 0,0-1,0 1,0-1,0 1,1-1,-1 0,1 0,0 0,0 1,-1-1,1-1,1 1,-1 0,0 0,0-1,1 0,-1 1,1-1,-1 0,1 0,-1 0,1 0,0-1,-1 1,1-1,0 0,0 1,-1-1,1 0,0-1,0 1,1-1,11-3,-1 0,0-1,1-1,-2-1,1 0,-1 0,0-2,0 1,-1-2,-1 1,1-2,5-7,19-13,34-31,-2-2,44-57,-112 119,1 1,0 0,-1-1,1 1,0 0,0-1,0 1,0 0,0 0,0 0,1 0,-1 0,0 0,0 0,1 0,-1 0,1 1,-1-1,0 0,1 1,0-1,-1 1,1 0,-1-1,1 1,-1 0,1 0,0 0,-1 0,1 1,-1-1,1 0,-1 0,1 1,-1-1,1 1,-1 0,1-1,-1 1,0 0,1 0,-1 0,0 0,0 0,1 0,-1 0,0 0,0 1,0-1,0 0,-1 1,1-1,4 14,-2-1,0 1,-1 0,0-1,-1 1,0 0,-2 0,0 0,-1 3,1 23,1-8,1-26,1 0,-1 0,0 0,-1 0,0 0,0 0,0 0,-1 0,0 0,0 0,-1 0,0 0,0 0,-1-1,1 1,-1-1,-1 0,1 1,-1-2,0 1,-1 0,0-1,1 0,-1 0,-1 0,1-1,-1 1,0-2,0 1,-3 1,-36 3,45-8,0 0,-1-1,1 1,0-1,0 1,-1 0,1-1,0 1,0-1,0 1,0-1,-1 1,1 0,0-1,0 1,0-1,0 1,0-1,0 1,0-1,0 1,0-1,0 1,1-1,-1 1,0 0,0-1,0 1,0-1,1 1,-1 0,0-1,1 1,-1-1,0 1,0 0,1-1,-1 1,1 0,-1 0,0-1,1 1,-1 0,1 0,-1 0,0-1,1 1,-1 0,1 0,-1 0,1 0,-1 0,1 0,-1 0,1 0,-1 0,1 0,-1 0,0 0,1 0,-1 0,1 1,-1-1,1 0,24-10,0 2,1 0,0 2,0 1,0 1,19 0,-29 5,0 0,0-1,0-1,0 0,0-1,0-1,-1-1,1 0,-1 0,0-2,0 0,-1-1,1 0,-1-1,-1-1,0 0,8-8,97-120,-90 97,-2-2,-1 0,-3-2,-1 0,-2-1,7-32,-25 76,2-7,1-1,0 0,-1 0,1 0,-2-1,0 1,0-1,0 0,-1 1,-1-1,0 0,0 0,-1 0,0-1,-1 9,1 1,0-1,-1 1,0-1,1 1,-1 0,0 0,1 0,-1 0,0 0,0 0,0 1,0-1,0 1,0-1,0 1,0 0,0 0,0 0,0 0,0 0,0 0,0 0,0 1,0-1,0 1,0-1,0 1,0 0,0 0,0 0,1 0,-1 0,0 0,1 0,-1 1,1-1,-1 0,1 1,0 0,-1-1,1 1,0 0,0-1,0 1,0 0,1 0,-1 0,0 0,1 1,-14 20,1 0,1 1,1 1,2 0,0 0,-4 24,9-30,-5 12,2 1,2 0,1 0,1 1,2-1,1 22,1-50,0 1,-1 0,1 0,1 0,-1-1,1 1,0-1,0 1,0-1,1 0,-1 1,1-1,0-1,0 1,0 0,1-1,0 1,-1-1,1 0,0-1,0 1,1 0,-1-1,0 0,1 0,-1-1,1 1,0-1,0 0,-1 0,1 0,0-1,0 0,0 0,0 0,0 0,0-1,-1 0,2 0,25-8,-1-2,0 0,-1-2,-1-2,17-11,44-20,-88 45,-1 1,1-1,-1 1,1-1,-1 1,1-1,-1 1,1 0,0-1,-1 1,1 0,0-1,-1 1,1 0,0 0,-1 0,1 0,0 0,0 0,-1 0,1 0,0 0,0 0,-1 0,1 0,0 0,-1 0,1 1,0-1,-1 0,1 1,0-1,-1 0,1 1,-1-1,1 1,0-1,-1 1,1-1,-1 1,0-1,1 1,-1 0,1-1,-1 1,0 0,1-1,-1 1,0 0,0-1,0 1,0 0,1-1,-1 1,0 0,0 0,0-1,0 1,-1 0,1 0,0 0,-13 52,10-43,-9 23,10-30,0 0,-1 1,2-1,-1 0,0 1,1-1,-1 1,1 0,0-1,0 1,1 0,-1 0,1 0,-1-1,1 1,1 0,-1 0,0 0,1 0,0-1,0 1,0 0,0-1,1 1,-1-1,1 1,0-1,0 0,0 1,1-1,-1 0,1-1,-1 1,1 0,0-1,1 1,15 6,-1-3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140 138,'-14'12,"1"0,0 0,1 1,1 0,0 1,0 1,2 0,0 0,1 1,0 0,1 0,-1 5,6-10,1-1,0 0,0 1,1-1,0 0,1 1,0-1,0 0,1 1,1-1,0 0,0 0,1-1,0 1,1-1,0 0,0 0,1 0,0-1,0 0,1 0,0 0,1-1,0 0,0-1,0 1,1-2,0 1,0-1,0-1,1 1,0-2,-1 1,1-1,0-1,1 0,-1 0,0-1,1 0,-1-1,1 0,3-1,10-6,0-1,0-1,-1-1,0-1,-1 0,0-2,-1-1,0-1,-1 0,-1-2,-1 0,0-1,-1-1,-1 0,1-4,-7 11,-1 0,0-1,-1 0,0 0,-1-1,-1 0,0 0,-1-1,0 0,-1 0,-1 0,1-11,-3 18,0 1,-1 0,0-1,0 1,-1 0,0 0,0-1,-1 1,1 0,-2 0,1 0,-1 0,0 1,0-1,-1 1,0 0,0 0,-1 0,1 0,-1 1,0 0,-1 0,1 0,-1 0,0 1,0 0,-4-1,-1 0,1 1,-1 0,1 1,-1 0,0 1,-1 0,1 0,0 2,0-1,-1 1,1 1,0 0,0 1,0 0,0 0,-9 4,-7 3,0 2,1 1,0 0,1 2,0 1,1 2,-13 8</inkml:trace>
  <inkml:trace contextRef="#ctx0" brushRef="#br0" timeOffset="398.143">140 364,'-1'-2,"0"0,0-1,1 1,0-1,-1 1,1-1,0 1,0-1,0 1,1-1,-1 1,0-1,1 1,0-1,0 1,-1-1,1 1,1 0,-1 0,0 0,1-1,-1 1,1 0,-1 0,1 1,0-1,0 0,0 1,0-1,0 1,0-1,0 1,2 0,80-36,-79 35,0 1,1 0,-1 0,0 0,1 1,-1 0,0 0,1 0,-1 1,1 0,-1 0,0 0,0 0,0 1,0 0,0 0,0 1,0-1,0 1,-1 0,1 0,-1 0,0 1,0 0,0-1,-1 2,0-1,3 4,-3-4,0 1,-1 1,2-1,-1 1,1-1,-1 0,2 0,-1-1,0 1,1-1,0 0,0 0,0 0,0-1,1 0,-1 0,1 0,0-1,0 0,0 0,0 0,4 0,100 0,-85-3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33,'10'-1,"1"1,-1 1,1 0,-1 0,0 1,1 0,-1 1,0 0,0 1,0 0,-1 0,7 5,10 9,-1 2,-1 1,0 1,-2 0,0 2,-2 1,-1 0,10 19,-18-27,-1 1,-1 0,0 0,-1 1,-1 1,-1-1,-1 1,-1 0,0 0,-2 0,0 0,-1 1,-1-1,-2 10,-34-62,26 22,1 1,-2 0,1 0,-2 1,1 0,-1 1,0 0,0 1,-1 0,1 1,-1 1,-1 0,1 1,-14-2,27 5,-1 1,0-1,1 0,-1 1,0-1,0 0,0 1,1-1,-1 0,0 0,0 0,0 0,0 0,1 0,-1 0,0 0,0 0,0 0,0 0,1-1,-1 1,0 0,0-1,1 1,-1 0,0-1,0 1,1-1,-1 1,0-1,1 1,-1-1,1 0,-1 1,1-1,-1 0,1 1,-1-1,1 0,0 0,-1 1,1-1,0 0,0 0,-1 0,1 1,0-1,0 0,0 0,0 0,0 0,0 1,0-1,1 0,-1 0,0 0,0 0,1 1,-1-1,0 0,1 0,-1 1,1-1,-1 0,1 0,168-67,-58 29,87-18,-141 64,-56-7,0 1,0 0,1-1,-1 1,0 0,0 0,-1 0,1 0,0 0,0 0,0 0,-1 0,1 0,0 0,-1 0,1 0,-1 0,1 1,-1-1,0 0,1 0,-1 1,0-1,0 0,0 1,0-1,0 0,0 0,0 1,-1-1,1 0,0 0,-1 1,1-1,-1 0,1 0,-1 0,0 0,1 0,-1 0,0 0,0 0,0 1,-8 9,0-1,-1 0,0 0,0 0,-1-2,-1 1,1-1,-1-1,-9 4,3 0,-20 11,15-9,1 0,0 1,1 1,1 1,0 1,-12 14,21-17</inkml:trace>
  <inkml:trace contextRef="#ctx0" brushRef="#br0" timeOffset="566.499">1158 5,'-19'9,"1"2,1 0,-1 1,2 0,0 2,0 0,1 0,1 2,1 0,0 0,1 1,0 1,2 0,0 0,1 1,1 1,1-1,1 1,0 0,-1 12,7-20,1 0,-1 0,2 0,0 0,0 0,1 0,1-1,0 1,0-1,1 0,1 0,0-1,0 1,1-1,0-1,1 1,0-1,0 0,1-1,1 0,-1-1,1 0,0 0,0-1,1 0,0-1,0 0,0-1,1 0,1-1,-1-2,0 0,0-1,0-1,0 0,0 0,-1-1,1-1,0 0,-1-1,1 0,-1 0,0-1,-1-1,1 0,-1 0,0-1,-1-1,1 1,-2-1,7-8,1 1,-1-1,-1-1,0 0,-1-1,-1 0,-1-1,-1 0,0-1,-2 0,0-1,-1 0,-1 0,-1 0,-1-1,-1 0,-1 1,-1-1,-1-7,-1 22,0-1,0 1,-1-1,0 1,0 0,-1 0,0 0,0 0,-1 0,0 1,0-1,-1 1,1 0,-1 1,-1-1,1 1,-1 0,0 0,0 0,0 1,-1 0,1 0,-1 1,0 0,0 0,0 1,0-1,-1 2,1-1,-1 1,1 0,-1 1,0-1,1 1,-1 1,1 0,-1 0,1 0,-1 1,1 0,0 0,0 1,-2 1,-28 13,2 1</inkml:trace>
  <inkml:trace contextRef="#ctx0" brushRef="#br0" timeOffset="883.839">1016 399,'5'-7,"0"-1,1 1,0 0,0 1,1-1,-1 1,1 0,1 1,-1 0,1 0,0 0,0 1,0 0,1 1,-1 0,1 0,0 1,0 0,0 1,0 0,0 0,0 1,0 0,0 0,0 1,0 0,7 3,1 3,0-1,0 0,1-1,0-1,0 0,0-1,0-2,10 1,137-9,-147 1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31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1,'4'0,"3"0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14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340 144,'0'-1,"1"1,0-1,-1 0,1 1,0-1,0 1,-1-1,1 1,0-1,0 1,0-1,0 1,0 0,-1 0,1-1,0 1,0 0,0 0,0 0,0 0,0 0,0 0,0 0,0 0,0 0,0 1,-1-1,1 0,0 1,0-1,0 0,0 1,0-1,-1 1,1 0,0-1,-1 1,1-1,0 1,-1 0,1 0,0-1,-1 1,1 0,-1 0,0 0,1-1,-1 1,1 1,15 45,-13 210,-21-172,13-78</inkml:trace>
  <inkml:trace contextRef="#ctx0" brushRef="#br0" timeOffset="281.577">1 88,'43'-5,"43"-7,17 0,0 1,-8 3,-10-3,-15 1,-14 2,-8 3,-7 2,-5 1,-9 6,-4 3,-7 4,-10 1,-6 3,-3-2</inkml:trace>
  <inkml:trace contextRef="#ctx0" brushRef="#br0" timeOffset="514.971">57 568,'39'-5,"36"-2,10-4,1 0,-10 1,-8-2,-11 1,-10 3,-9 1,-10-1,-6 0,-1 1,-4 2</inkml:trace>
  <inkml:trace contextRef="#ctx0" brushRef="#br0" timeOffset="958.683">904 568,'197'-237,"-159"212,-37 25,0-1,0 1,0 0,0 0,0 0,0 0,0 1,0-1,0 0,-1 0,1 0,0 1,0-1,0 1,0-1,-1 0,1 1,0-1,0 1,-1 0,1-1,0 1,-1 0,1-1,0 1,-1 0,1 0,-1-1,0 1,1 0,-1 0,1 0,-1 0,0 0,0 0,0-1,1 1,-1 0,0 0,0 0,0 0,-1 0,1 1,1 44,-2-43,0 1,0-1,0 1,1 0,-1-1,1 1,0 0,0-1,0 1,1 0,-1-1,1 1,0-1,0 1,0-1,1 1,-1-1,1 0,0 0,-1 1,2-1,-1 0,0-1,0 1,1 0,0-1,-1 1,1-1,0 0,0 0,1 0,-1 0,0-1,2 2,5-2,-1 0,0 0,1 0,-1-1,1-1,-1 0,1 0,-1 0,0-1,0-1,0 0,0 0,0-1,-1 0,1 0,-1-1,6-4,125-112,-103 86,-25 23,0 0,-1 0,0-1,0 0,-2-1,0 0,0 0,-1-2,4-7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2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1 130,'36'-19,"1"1,1 2,0 2,1 1,1 3,0 0,14 1,-43 7,-6 0,0 1,1-1,0 1,-1 0,1 1,0-1,-1 1,1 0,0 1,-1-1,1 1,0 0,-1 1,1-1,-1 1,1 0,-1 0,0 1,0 0,-4 0,-1-1,0 1,1 0,-1 0,0 1,-1-1,1-1,0 1,-1 0,0 0,1 0,-1 0,0 0,-1 0,1-1,0 1,-1 0,0-1,1 1,-1-1,0 0,0 0,-1 0,-1 2,0 1,-132 141,134-143,0 0,0 1,1-1,0 0,0 0,0 1,0-1,0 1,0-1,1 1,0-1,0 1,0-1,0 1,0 0,1-1,-1 1,1-1,0 0,0 1,1-1,-1 0,1 1,-1-1,1 0,0 0,0-1,0 1,1 0,-1 0,1-1,-1 0,1 1,0-1,0 0,0 0,0-1,0 1,0-1,1 1,-1-1,1 0,-1 0,1 0,70 19,-54-16,0 1,-1 1,0 0,-1 2,1 0,-1 1,1 2,-16-10,-1 1,0-1,1 1,-1 0,0 0,0 0,0 0,0 1,0-1,0 0,-1 1,1-1,-1 1,0-1,0 1,0 0,0 0,0-1,0 1,-1 0,0 0,1 0,-1 0,0 0,0 0,-1 0,1 0,0-1,-1 1,0 0,0 0,0 0,0-1,0 1,0 0,-1-1,1 1,-1-1,0 0,-1 1,-87 82,74-74,-1 0,0-1,-1-1,0-1,0 0,-1-2,0 0,0-1,-1-1,1 0,-13-1,7-2</inkml:trace>
  <inkml:trace contextRef="#ctx0" brushRef="#br0" timeOffset="394.883">988 73,'35'-14,"1"1,0 1,1 2,0 2,0 1,21 0,-55 7,-1-1,1 1,-1 0,1 0,-1 0,0 0,1 0,-1 0,1 1,-1-1,1 1,-1 0,0-1,1 1,-1 0,0 1,0-1,0 0,0 1,0-1,0 1,0-1,0 1,-1 0,1 0,-1 0,1 0,-1 0,0 0,1 0,-1 0,0 1,-1-1,1 0,0 1,-1-1,1 1,-1-1,0 0,0 1,0-1,0 1,0-1,0 2,-7 14,0 0,-1 0,0-1,-2 0,0-1,-1 0,0-1,-1 0,-14 12,12-10,-152 166,115-96,51-84,-1-1,1 1,0-1,-1 1,1 0,0-1,0 1,1-1,-1 1,0-1,1 1,0-1,-1 1,1-1,0 1,0-1,1 0,-1 0,0 1,1-1,-1 0,1 0,0 0,0-1,-1 1,1 0,1-1,-1 1,0-1,0 1,0-1,1 0,-1 0,1 0,-1-1,0 1,2 0,11 2,0-1,1 0,0-1,-1 0,1-1,0-1,-1-1,1 0,-1-1,0-1,0 0,0-1,9-4,99-21,-40 15,-59 9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24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4 667,'0'11,"-1"2,-1 1,2-1,0 0,0 0,1 1,1-1,0 0,1 0,0 0,1 0,0-1,1 1,1-1,0-1,1 1,0-1,0 0,1 0,3 2,-7-10,0-1,0 1,0-1,0 0,1 0,-1-1,0 1,1-1,-1 0,1 0,0-1,-1 1,1-1,-1 0,1 0,0-1,-1 1,1-1,-1 0,1 0,-1 0,1-1,-1 0,0 0,0 0,0 0,3-3,97-83,-19-25,-84 112,0 0,0 0,0 0,0 0,0 0,0 1,1-1,-1 0,0 1,0-1,1 1,-1-1,0 1,1-1,-1 1,0 0,1 0,-1 0,1 0,-1 0,0 0,1 0,-1 0,1 1,-1-1,0 0,1 1,-1-1,0 1,0-1,1 1,-1 0,0 0,0-1,0 1,0 0,0 0,0 0,0 1,41 52,-26-31,-11-17,0-1,1 0,0 0,0-1,0 0,0 0,1 0,-1-1,1 0,0 0,0 0,0-1,1 0,-1-1,0 0,1 0,-1 0,1-1,-1 0,1 0,-1-1,1 0,-1-1,0 1,1-1,-1-1,0 1,0-1,-1 0,1-1,-1 0,1 0,-1 0,0-1,-1 0,1 0,-1 0,0-1,0 0,-1 0,1 0,0-2,35-73,-33 56</inkml:trace>
  <inkml:trace contextRef="#ctx0" brushRef="#br0" timeOffset="321.556">964 780,'35'-19,"-2"-2,0-2,-2 0,0-2,-2-2,12-14,-8-18,-32 57,-1 1,0-1,1 1,-1-1,0 0,0 1,-1-1,1 1,0-1,0 1,-1-1,1 0,-1 1,1 0,-1-1,0 1,1-1,-1 1,0 0,0-1,0 1,0 0,0 0,0 0,0 0,-1 0,1 0,0 0,-1 0,1 0,0 1,-1-1,1 0,-1 1,1-1,-1 1,0 0,1-1,-2 1,-6-1,-1 0,0 0,1 1,-1 0,0 1,1 0,-1 0,0 1,1 0,0 1,-1 0,1 1,0 0,1 0,-1 0,1 1,0 1,0 0,0 0,-4 5,6-6,0 0,1 0,0 0,1 1,-1 0,1 0,0 0,0 0,1 1,0-1,0 1,0 0,1 0,0 0,0 0,1 0,0 1,0-1,1 0,0 1,0-1,1 0,0 1,0-1,1 0,-1 0,3 4,4 2,0-1,1-1,0 1,1-2,0 1,1-1,0-1,0 0,1 0,0-1,1-1,0 0,0-1,0 0,1-1,0 0,0-2,0 1,0-2,0 0,1 0,-1-1,2-1,148-4,-132 0</inkml:trace>
  <inkml:trace contextRef="#ctx0" brushRef="#br0" timeOffset="1048.662">1896 328,'64'-21,"-1"-2,-1-4,34-20,-76 36,-1-1,0 0,-1-2,0 0,-1-1,-1-1,0 0,-1-1,-1-1,-1 0,0-1,3-9,-43 179,-26 231,46-309,-4 0,-3-1,-3-1,-3 0,-4-2,-25 53,35-96,-1 0,-2-1,0 0,-2-2,0 0,-2-1,-1-1,0-1,-1-1,-9 4,-53 11,83-34,1 1,-1-1,0 1,1-1,-1 0,0 0,1 0,-1 0,1 0,-1-1,0 1,1 0,-1-1,1 1,-1-1,0 1,1-1,0 0,-1 0,1 0,-1 0,1 0,0 0,0 0,-1 0,1 0,0 0,0-1,0 1,1 0,-1-1,0 1,0-1,1 1,-1-1,1 1,-1-1,1 0,0 1,-1-1,1 0,0 1,0-1,0 0,0 1,1-1,-1 1,0-1,1 0,-1 1,1-1,0 0,4-14,2 0,0 1,0 0,2 0,0 0,0 1,2 0,0 1,0 0,1 1,8-6,-6 3,293-289,-125 122,-172 169</inkml:trace>
  <inkml:trace contextRef="#ctx0" brushRef="#br0" timeOffset="1348.577">2629 554,'-13'18,"1"1,0 1,1 0,1 0,1 1,1 0,1 1,1 0,0 0,2 0,1 0,0 1,3-19,0-1,0 0,1 1,-1-1,1 0,-1 1,1-1,0 0,1 0,-1 0,0 1,1-1,0-1,-1 1,1 0,0 0,1-1,-1 1,0-1,1 0,-1 1,1-1,0-1,0 1,0 0,0-1,0 1,0-1,0 0,0 0,0 0,1 0,-1-1,0 1,1-1,-1 0,1 0,-1 0,0 0,1-1,-1 1,1-1,8 0,1-1,-1 0,0 0,0-2,0 1,0-1,-1-1,0 0,0-1,0 0,0 0,-1-1,0-1,-1 0,0 0,0-1,0 0,-1 0,-1-1,1 0,-2-1,1 1,-2-1,1 0,-1-1,-1 1,0-1,-1 0,0 0,-1-1,-1 7,-1 1,0-1,0 0,0 1,-1-1,0 1,0-1,0 1,-1-1,1 1,-1 0,-1 0,1 0,-1 0,0 0,0 0,0 1,-1-1,1 1,-1 0,0 0,-1 1,1-1,0 1,-1 0,0 0,0 0,0 1,0-1,0 1,-1 0,1 1,0-1,-1 1,1 1,-1-1,0 1,1-1,-1 2,-1-1,-3 1,0 0,1 1,-1 0,1 1,-1 0,1 0,0 1,1 0,-1 0,-4 4,-5 3</inkml:trace>
  <inkml:trace contextRef="#ctx0" brushRef="#br0" timeOffset="1634.483">3025 667,'0'29,"5"9,6-1,6-8,5-13,4-9,-3-11,-1-5,2-5,0-5,2-5,1-2,-4-3,-2 0,-3 0,-6 0,-4 5</inkml:trace>
  <inkml:trace contextRef="#ctx0" brushRef="#br0" timeOffset="1999.589">3420 893,'235'-241,"-211"217,-23 25,0-1,0 0,0 0,0 1,0-1,0 1,0-1,0 1,0-1,-1 1,1-1,0 1,0 0,-1-1,1 1,0 0,-1 0,1-1,0 1,-1 0,1 0,-1 0,0 0,1 0,-1 0,0 0,1 0,-1 0,0 0,0 0,0 0,0 0,0 0,0 0,0 0,0 0,-1 0,1 0,0 0,0-1,-1 1,1 0,-1 0,1 0,-1 0,1 0,-1 0,0-1,1 1,-1 0,0 0,1-1,-1 1,-1 8,2-6,0-1,-1 1,1-1,0 1,0 0,1-1,-1 1,1-1,-1 1,1 0,0-1,0 0,0 1,0-1,0 1,0-1,1 0,-1 0,1 0,0 0,0 0,-1 0,1 0,0-1,1 1,-1-1,0 1,0-1,1 0,-1 0,0 0,1 0,-1 0,1-1,-1 1,1-1,0 1,-1-1,1 0,0 0,-1 0,1-1,-1 1,1 0,-1-1,1 0,-1 0,1 1,-1-1,1-1,-1 1,2-2,12-7,-2-1,1-1,-2 0,1-1,-2 0,0-1,0 0,-1-1,3-7,18-21,-16 21,-4 3</inkml:trace>
  <inkml:trace contextRef="#ctx0" brushRef="#br0" timeOffset="2418.586">4181 526,'-10'17,"0"0,1 0,1 1,0 1,1-1,1 1,1 0,1 0,1 1,0-1,1 6,1-22,1 1,0-1,-1 0,1 1,1-1,-1 1,0-1,1 1,0-1,0 0,0 0,0 1,0-1,1 0,-1 0,1 0,0 0,0 0,0-1,0 1,0 0,1-1,-1 0,1 1,-1-1,1 0,0-1,0 1,0 0,0-1,0 0,1 1,-1-1,0 0,1-1,-1 1,0-1,1 1,-1-1,1 0,-1 0,1-1,-1 1,0-1,1 1,17-8,0-1,0 0,-1-1,0-1,-1-1,-1-1,1-1,-2 0,0-1,-1-1,-1-1,0 0,7-12,-5 8,-2-1,0 0,-2-1,0 0,-1-1,-2 0,0-1,-2 0,-1-1,4-23,-8 34,-1 0,-1-1,0 1,-1-1,0 1,-1-1,-1 1,-1 0,0 0,-1 0,0 0,-1 0,-1 1,-1 0,0 0,0 1,-1-1,-1 2,-2-3,8 11,-1 0,1 0,0 1,-1-1,0 1,1 0,-1 0,-1 0,1 1,0 0,-1-1,1 1,-1 1,1-1,-1 1,0 0,0 0,0 0,0 1,1-1,-1 1,0 0,0 1,0-1,0 1,0 0,0 0,1 1,-1-1,0 1,1 0,-1 0,1 1,-2 0,-8 7,-1 0,2 0,-1 2,2 0,-1 0,2 1,-1 0,2 1,0 0,1 1,0 0,1 1,1-1,0 2,1-1,1 1,1-1,0 1,1 1,1-1,0 0,2 1,0-1,0 0,2 1,0-1,1 0,1 0,1 0,0 0,1-1,2 3,6 3,1-1,1 0,1-1,0-1,2 0,0-2,1 0,1-1,0-1,1-1,1-1,0-1,0-1,1-1,1-1,0-1,0-1,0-2,1 0,0-2,0 0,0-2,5-1,48 1,-48-1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30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367 395,'0'811,"0"-822</inkml:trace>
  <inkml:trace contextRef="#ctx0" brushRef="#br0" timeOffset="578.058">0 846,'176'-35,"-2"-8,52-25,-203 60,-1-2,0 0,0-2,-2 0,1-1,-1-1,-1-1,-1-1,0 0,-1-1,-1-1,0-1,-2 0,0-1,-1-1,-1 0,-1-1,0 0,9-35,-33 84,-6 44,3 1,3 1,3 0,4 1,3-1,4 33,-2-102,0 0,1 0,0 0,0 0,0 0,0 0,1 0,-1 0,1 0,0 0,0 0,1-1,-1 1,1 0,0 0,0-1,0 0,0 1,1-1,-1 0,1 0,0 0,0 0,0 0,0-1,0 0,1 1,-1-1,1 0,-1-1,1 1,0-1,0 1,0-1,0 0,0-1,3 1,6-2,0-2,0 1,-1-2,1 0,-1 0,0-1,0-1,0 0,-1 0,1-2,-2 1,2-2,13-7,195-111,-219 126,0 1,0-1,0 1,0-1,0 1,0-1,0 1,0 0,0-1,0 1,0 0,0 0,0 0,0 0,1 0,-1 0,0 0,0 0,0 0,0 0,0 1,0-1,0 0,0 1,0-1,0 1,0-1,0 1,0 0,0-1,0 1,0 0,0 0,-1-1,1 1,0 0,-1 0,1 0,0 0,-1 0,1 0,-1 0,0 0,1 0,-1 0,0 0,1 1,-1-1,0 0,0 0,0 0,0 0,0 0,-1 0,1 1,0-1,0 0,-1 0,1 0,0 0,-1 0,1 0,-4 25,2-23,1 1,-1-1,1 0,0 1,0-1,0 1,1 0,-1-1,1 1,0-1,0 1,0 0,0-1,0 1,1 0,0-1,0 1,0-1,0 1,0-1,1 0,0 1,-1-1,1 0,0 0,1 0,-1 0,0-1,1 1,0-1,-1 1,1-1,0 0,0 0,0 0,1 0,-1-1,3 2,8-5,1 1,-1-2,0 0,1 0,-1-2,-1 0,1 0,-1-1,0-1,0 0,-1-1,5-4,0 2,8-5</inkml:trace>
  <inkml:trace contextRef="#ctx0" brushRef="#br0" timeOffset="1177.568">1807 706,'-21'11,"1"1,0 1,1 1,1 1,0 1,1 0,1 1,0 1,2 0,-6 10,18-26,1-1,-1 1,1-1,0 1,0-1,-1 1,1 0,0-1,1 1,-1 0,0 0,1 0,-1 0,1 0,-1 0,1 0,0 0,0 0,0 0,0 0,0 0,0 0,0 0,1-1,-1 1,1 0,-1 0,1 0,0 0,0 0,0-1,0 1,0 0,0-1,0 1,1-1,-1 1,1-1,-1 0,1 1,-1-1,1 0,0 0,-1 0,1 0,0 0,0-1,0 1,1 0,9-1,-1-1,0 1,1-2,-1 0,0 0,0-1,0 0,0-1,-1 0,0-1,1 0,-2-1,1 0,-1 0,0-1,8-7,6-2,113-72,-134 89,0-1,0 0,0 1,0 0,0-1,0 1,0 0,0 0,0 0,-1 0,1 0,0 0,-1 0,1 1,-1-1,1 1,-1-1,0 1,1-1,-1 1,0 0,0 0,0 0,0-1,-1 1,1 0,-1 0,1 0,-1 0,1 0,-1 0,0 0,0 0,0 0,0 1,0-1,-1 0,1 0,-1 0,1 0,2 14,-2-12,0 0,1 0,0 0,-1 1,1-1,1 0,-1 0,1 0,0 0,0-1,0 1,0 0,0-1,1 0,0 1,0-1,0 0,0 0,0-1,0 1,1 0,-1-1,1 0,0 0,0 0,-1-1,1 1,1-1,-1 0,0 0,0 0,0 0,0-1,1 0,0 0,13-2,0-1,1-1,-1-1,-1 0,1-2,-1 0,0 0,0-2,-1 0,0-1,-1 0,8-8,6-8,-1-1,-1-2,-2 0,0-2,-2-1,-2 0,0-3,2-1,-1-2,-2 0,-1-2,-3 0,0 0,-3-2,-2 0,-1 0,-2-1,-3 0,-1 0,-1-26,-3 67,1 0,-1-1,1 1,-1 0,0-1,0 1,0 0,0-1,0 1,-1 0,1-1,-1 1,0 0,1-1,-1 1,0 0,0 0,-1 0,1 0,0 0,-1 0,1 0,-1 1,1-1,-1 0,0 1,0-1,0 1,0 0,0-1,0 1,0 0,0 0,0 1,-1-1,1 0,0 1,-1-1,1 1,0 0,-1 0,1 0,0 0,-1 0,1 0,-1 0,1 1,0 0,0-1,-1 1,1 0,0 0,0 0,-8 9,1 0,1 0,0 0,0 1,1 1,0-1,1 1,0 0,1 1,1-1,0 1,0 0,2 0,-1 0,1 2,-2 3,-4 17,2 1,0 0,3 0,1 0,2 0,1 0,2 0,1 0,2-1,2 1,1-1,2-1,1 0,1 0,10 15,-11-29,16 60,-29-79,0 0,0 1,0-1,0 0,-1 0,1 0,-1 0,1 0,-1-1,1 1,-1 0,1-1,-1 1,0-1,1 1,-1-1,0 0,1 0,-1 1,0-1,1-1,-1 1,0 0,1 0,-1-1,0 1,1 0,-1-1,1 0,-1 1,0-1,1 0,0 0,-1 0,1 0,-1 0,2 1,-18-8</inkml:trace>
  <inkml:trace contextRef="#ctx0" brushRef="#br0" timeOffset="1435.492">1977 480,'57'-14,"48"-10,21-1,3 0,-1 3,-9 1,-4 4,-3 0,-6 3,-7 4,-10-2,-21 2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1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915,'328'-327,"-298"295,-2-1,-1-2,-2-1,-1-1,0-5,-15 25,-2-1,0 0,-1 0,-1 0,0-1,-2 0,2-19,-5 36,1 0,0-1,-1 1,0-1,0 1,1 0,-2-1,1 1,0-1,0 1,-1-1,1 1,-1 0,0-1,0 1,1 0,-2 0,1 0,0-1,0 1,-1 0,1 1,-1-1,1 0,-1 0,0 1,0-1,0 1,0-1,0 1,0 0,0 0,0 0,-1 0,1 0,0 0,-1 1,1-1,-1 1,1-1,0 1,-1 0,1 0,-1 0,1 0,-1 1,1-1,0 1,-1 0,1-1,0 1,-13 10,1 1,0 0,1 1,1 1,0-1,1 2,0 0,-3 7,10-16,-11 15,1 0,1 1,1 1,1 0,2 0,0 1,1 0,1 1,1 0,2 0,0 0,2 0,0 1,2 6,1-23,0 0,1 0,0 0,1 0,-1 0,2 0,-1-1,1 1,0-1,1 0,0 0,0-1,1 1,0-1,0 0,1-1,0 1,0-2,0 1,1-1,0 0,0 0,0-1,1 0,-1 0,1-1,0 0,0-1,0 0,0-1,6 1,13-1,-1-1,1-1,-1-1,1-2,-1-1,0 0,0-3,-1 0,0-1,0-2,-1-1,-1 0,3-4,-19 12,0-1,0 0,-1-1,1 0,-1 0,-1-1,1 0,-1 0,0 0,-1-1,0 0,0 0,0 0,-1-1,-1 1,1-1,-1 0,-1 0,0 0,0 0,0-1,-1 1,-1-10,-1 16,1 0,-1 0,-1 0,1 0,0 0,-1 0,0 0,1 0,-1 0,0 1,-1-1,1 1,0 0,-1-1,1 1,-1 0,0 0,1 1,-1-1,0 1,0-1,0 1,0 0,-1 0,1 0,0 0,0 1,-1-1,1 1,0 0,-1 0,1 0,0 1,0-1,-1 1,1 0,0-1,0 1,0 1,0-1,0 0,0 1,0 0,0-1,0 1,1 0,-1 1,1-1,0 0,-1 1,-1 2,-2 1,0 1,0 0,1 0,0 0,0 0,0 1,1 0,0 0,1 1,0-1,0 0,1 1,0 0,0 0,1 0,0-1,1 1,0 9,0-13,0 0,1 0,0 0,-1 0,2 0,-1 0,1 0,-1 0,1 0,1-1,-1 1,1-1,0 0,0 1,0-1,0-1,1 1,-1 0,1-1,0 0,0 1,0-2,1 1,-1 0,1-1,-1 0,1 0,0 0,0-1,0 0,0 0,0 0,3 0,8-1,1-1,-1-1,1-1,-1 0,0-1,0 0,0-2,0 0,13-7,-2 2,226-95,-168 69,-84 36,-1 1,1-1,0 0,-1 1,1-1,-1 1,1-1,-1 0,0 1,1-1,-1 0,1 0,-1 1,0-1,0 0,1 0,-1 1,0-1,0 0,0 0,0 0,0 0,0 1,0-1,0 0,0 0,-1 0,1 1,0-1,0 0,-1 0,1 1,-1-1,1 0,0 1,-1-1,1 0,-1 1,0-1,1 1,-1-1,1 1,-1-1,0 1,1-1,-1 1,0 0,0-1,1 1,-1 0,0-1,0 1,1 0,-1 0,0 0,-45-17,38 17,1 0,-1 1,0 0,1 0,0 0,-1 1,1 0,0 1,0-1,0 1,0 1,0-1,1 1,0 0,0 1,0-1,0 1,1 1,-1-1,1 1,0 0,2-3,1 1,-1-1,0 1,1 0,0 0,0 0,0 0,0 1,1-1,0 0,0 1,0-1,0 1,1-1,-1 1,1 0,0-1,1 1,-1-1,1 1,0-1,0 1,0-1,1 0,-1 1,1-1,0 0,0 0,1 0,-1 0,1-1,0 1,0-1,1 2,4 0,1 1,-1-2,1 1,0-1,0-1,0 1,0-1,1-1,-1 0,1 0,0-1,-1 0,1-1,0 0,0-1,-1 0,1 0,0-1,-1 0,0-1,1 0,-1 0,0-1,0 0,-1-1,1 0,0-1,34-21,-1-3,-1-1,-2-2,-2-1,0-3,-3 0,-1-3,23-36,-42 53,-2-1,-1 0,-1 0,-1-1,-1 0,-1-1,-1 0,-1 0,-2 0,0 0,-2-1,-1 1,-1-1,-2-5,3 31,1 0,-1 0,0 0,0-1,0 1,1 0,-1 0,0 0,0 0,-1-1,1 1,0 0,0 0,-1 0,1 0,0 0,-1 0,1-1,-1 1,1 0,-1 0,0 1,1-1,-1 0,0 0,0 0,0 0,0 0,0 1,0-1,1 0,-2 1,1-1,0 1,0-1,0 1,0 0,0-1,0 1,0 0,-1 0,1 0,0 0,0 0,0 0,0 0,-1 0,1 0,0 1,0-1,0 0,0 1,0-1,0 1,0-1,0 1,0-1,0 1,0 0,0 0,0-1,0 1,0 0,1 0,-1 0,0 0,1 0,-1 0,0 1,-10 15,1 2,0-1,1 1,1 1,1 0,1 0,1 0,-2 12,4-18,-5 27,1-1,3 1,1 0,2 0,2 0,3 15,25 141,-7-51,-23-147,1 1,0-1,-1 1,1-1,-1 1,1-1,-1 1,1 0,-1-1,1 1,-1 0,1-1,-1 1,1 0,-1 0,1-1,-1 1,0 0,1 0,-1 0,1 0,-1 0,0 0,1 0,-1 0,0 0,1 0,-1 0,1 0,-1 1,0-1,1 0,-1 0,1 0,-1 1,1-1,-1 0,1 1,-1-1,1 1,-1-1,1 1,-1-1,1 0,0 1,-1 0,1-1,0 1,-1-1,1 1,-10-19</inkml:trace>
  <inkml:trace contextRef="#ctx0" brushRef="#br0" timeOffset="249.816">2540 407,'15'5,"19"1,13 0,3-1,3-2,-2 0,-6-7,0-2,-4 0,-3 1,-4 1,-3 2,-1-4,-2-1,0 0,-6 3</inkml:trace>
  <inkml:trace contextRef="#ctx0" brushRef="#br0" timeOffset="1070.539">3133 464,'5'8,"-1"-1,1 1,1-1,-1 0,1 0,0 0,1-1,0 0,0 0,0-1,0 0,1 0,0-1,0 0,0 0,1-1,-1 0,1 0,-1-1,1 0,0-1,0 1,0-2,0 0,0 0,0 0,0-1,0 0,0-1,0 0,0-1,-1 0,1 0,1-1,9-9,0-1,-1 0,-1-2,-1 0,0 0,-1-1,7-12,-1 5,-30 61,-22 82,31-115,-1 0,1 0,0 0,0 0,1 0,-1 0,1 0,0 0,0-1,0 1,0 0,1 0,-1-1,1 1,0-1,0 1,0-1,1 0,-1 0,1 0,0 0,0 0,0-1,0 1,0-1,1 0,-1 0,1 0,0 0,11 2,1-1,-1-1,1 0,-1-1,1-1,0-1,-1 0,1 0,-1-2,0 0,1-1,-1 0,-1-1,1-1,-1 0,0-1,0-1,-1 0,0-1,2-2,101-107,-106 110,-1-1,-1 0,1-1,-1 0,-1 0,0-1,0 0,-1 0,-1 0,0-1,0 0,-1 0,-1 0,0 0,-1-1,0 1,0-2,-2 12,0 0,0 0,-1 0,1-1,0 1,-1 0,1 0,-1 0,0 0,1 0,-1 0,0 0,0 0,-1 0,1 1,0-1,0 0,-1 1,1-1,-1 1,0-1,1 1,-1 0,0-1,0 1,0 0,0 0,0 1,0-1,0 0,0 1,0-1,0 1,0 0,-1-1,1 1,0 0,0 0,0 0,0 1,0-1,-1 1,1-1,0 1,0 0,0-1,0 1,-1 1,-4 1,1-1,-1 2,1-1,0 1,0 0,0 0,1 1,-1-1,1 1,0 0,0 1,1-1,-1 1,1 0,1 0,-1 1,1-1,0 1,0-1,1 1,0 0,0 0,1 0,0 0,0 0,1 1,-1-1,2 0,-1 1,4-4,-1 1,1-1,0 0,1-1,-1 1,1-1,0 1,-1-1,1-1,1 1,-1-1,0 0,1 0,-1 0,1-1,-1 0,1 0,0 0,-1-1,1 0,0 0,0 0,-1-1,1 0,0 0,4-1,7 1,8-1,-21 1,0-1,1 1,-1 1,1-1,-1 1,1-1,-1 1,1 0,0 1,-1-1,1 1,-1 0,0 0,1 1,-1-1,0 1,0 0,1 0,-1 0,-1 1,1-1,0 1,-1 0,1 0,-1 0,2 3,12 43,-16-43,0 0,0 0,0-1,1 1,0-1,1 0,-1 1,1-1,0 0,0 0,0 0,1-1,0 1,0-1,0 0,0 0,1 0,-1-1,1 0,0 0,3 2,1-2,-1-1,1 0,-1 0,1 0,0-1,0-1,-1 0,1 0,0 0,0-1,0-1,-1 1,1-1,-1-1,1 0,-1 0,0 0,0-1,139-86,-140 84,10-5,-1-1,-1 0,0-1,0-1,-2 0,0-1,0-1,-1 0,-1-1,4-8,-13 22,1 0,-1 1,0-1,0 0,0-1,0 1,0 0,-1 0,1-1,-1 1,0-1,0 1,0-1,-1 1,1-1,-1 0,0 1,0-1,0 0,0 1,-1-1,1 0,-1 1,0-1,0 1,-1-1,1 1,-1 0,1-1,-1 1,0 0,0 0,-1 0,1 1,-1-1,1 0,-1 1,0 0,0-1,0 1,0 0,-2-1,-4 3,0 1,0 0,0 0,1 1,-1 0,1 1,-1 0,1 0,0 0,0 1,0 1,0-1,1 1,0 0,0 1,-2 1,-6 6,-1 0,2 1,0 1,0 0,2 1,0 0,0 1,-4 10,11-18,0 0,1 0,0 0,1 0,0 1,0 0,1-1,0 1,1 0,0 0,0 0,1 0,1 0,-1 0,2 0,-1 0,1-1,2 3,-1-5,1 1,0-2,0 1,1 0,0-1,0 0,0 0,1 0,0-1,0 0,0 0,1 0,0-1,0 0,0 0,0-1,1 0,3 1,143 33,-36-40,-85-2</inkml:trace>
  <inkml:trace contextRef="#ctx0" brushRef="#br0" timeOffset="15522.678">1 2297,'49'-16,"0"-2,-1-2,-1-3,-2-1,0-3,-1-1,-2-2,-1-2,21-23,-55 48,-1 0,1-1,-2 1,1-1,-1 0,-1-1,1 1,-1-1,-1 0,0 0,0 0,-1 0,0-1,0 1,-1-1,0-3,-1 11,0 0,0 1,0-1,0 1,0-1,-1 1,1-1,0 0,-1 1,1-1,-1 1,1-1,-1 1,0 0,0-1,1 1,-1 0,0-1,0 1,0 0,-1 0,1 0,0 0,0 0,-1 0,1 0,0 1,-1-1,1 0,-1 1,1-1,-1 1,1-1,-1 1,1 0,-1 0,1-1,-1 1,1 0,-1 0,0 1,1-1,-1 0,1 1,-1-1,1 0,-1 1,1 0,-1-1,1 1,-74 41,68-35,0 0,0 1,1 0,0 0,0 0,1 1,0 0,0 0,1 0,0 0,1 1,0 0,0 0,1-1,1 1,0 1,0-1,1 0,0 0,0 0,1 0,1 0,0 0,0 0,1 0,0-1,1 1,0-1,0 0,1 0,4 5,-2-7,1-1,0 0,0-1,1 0,0 0,0-1,0 0,0-1,1 0,-1 0,1-1,0 0,0-1,-1 0,1 0,0-1,0-1,7 0,11-4,-1 0,1-2,-1-1,0-1,-1-1,0-1,0-2,-2 0,1-2,-2-1,0 0,-1-2,-1-1,8-8,-5 4,-15 16,1-1,-1 0,-1 0,0-1,0 0,0 0,-1-1,-1 0,1 0,-2-1,1 0,-2 0,1 0,-2-1,1 1,0-10,-4 19,0-1,0 1,0 0,-1 0,1-1,-1 1,0 0,0 0,1 0,-1 0,-1 0,1 0,0 0,0 0,-1 0,1 0,-1 1,1-1,-1 0,0 1,0 0,0-1,0 1,0 0,0 0,0 0,0 0,0 0,0 1,0-1,-1 1,1-1,0 1,-1 0,1 0,0 0,0 0,-1 0,1 0,0 1,0-1,-1 1,1 0,0-1,0 1,0 0,0 0,0 1,0-1,0 0,0 1,0-1,1 1,-1-1,1 1,-1 1,-5 1,0 1,0-1,1 2,0-1,0 1,0 0,1 0,0 0,0 1,0 0,1 0,0 0,1 1,-1-1,1 1,1 0,0 0,0 0,0 0,1 0,0 0,1 0,0 0,0 1,0-1,1 0,1 0,-1 0,1 0,1 0,-1 0,1-1,1 1,-1-1,3 4,1-5,0 0,0 0,0-1,1 0,0 0,0 0,0-1,1-1,-1 1,1-1,0-1,0 1,0-2,0 1,0-1,0-1,0 1,1-1,-1-1,6-1,4 0,0-1,0-1,0-1,-1-1,0 0,0-2,0 0,-1 0,8-7,-2-1,-1-1,0-1,-1-1,-1-1,-1-1,-1 0,-1-2,0 0,-2-1,-1 0,-1-1,-1 0,6-20,-2-30,-16 73,1-1,-1 1,0 0,0 0,0-1,0 1,0 0,0-1,-1 1,1 0,-1-1,1 1,-1 0,0 0,0 0,0 0,0 0,-1 0,1 0,-1 0,1 0,-1 0,1 1,-1-1,0 1,0-1,0 1,0 0,0-1,0 1,-4 2,1-1,0 1,-1 0,1 1,-1-1,1 1,0 0,0 0,0 1,0-1,0 1,1 0,-1 1,1-1,0 1,0 0,0 0,0 0,1 0,0 1,0-1,-2 3,-6 11,0-1,1 2,1-1,1 1,0 0,2 1,0 0,1 0,1 0,-1 19,3-29,0 0,1 0,0 0,1 0,0 0,0 1,1-1,1 0,-1 0,2 0,-1-1,1 1,1 0,0-1,0 0,1 0,0 0,1-1,-1 1,2-1,-1-1,1 1,0-1,1 0,7 5,2-6</inkml:trace>
  <inkml:trace contextRef="#ctx0" brushRef="#br0" timeOffset="15989.938">1722 2016,'-108'92,"127"-122,138-136,-156 165,1-1,-1 1,1 0,-1 0,1 0,0 0,-1 0,1 0,0 0,0 1,0-1,-1 1,1-1,0 1,0 0,0-1,0 1,0 0,0 0,0 1,0-1,0 0,-1 1,1-1,0 1,0-1,0 1,-1 0,1 0,0 0,-1 0,1 0,0 0,-1 0,0 1,1-1,-1 0,0 1,1-1,-1 1,0-1,0 1,0 0,-1 0,1-1,0 1,-1 0,1 0,-1 0,1 0,-1 0,0-1,0 1,0 0,0 0,0 0,0 0,-1 0,0 1,1 3,0 0,0 0,0 0,1 0,-1 0,2-1,-1 1,0 0,1 0,0-1,1 1,-1-1,1 0,0 0,0 0,1 0,-1 0,1-1,0 0,0 1,1-1,-1-1,1 1,0-1,0 0,0 0,0 0,1-1,-1 1,1-1,-1-1,6 2,-2-5,0 0,-1 0,1-1,-1 0,0-1,0 0,0 0,0-1,-1 1,1-2,-1 1,-1-1,1 0,-1-1,0 1,0-1,-1 0,0-1,0 0,-1 1,0-1,0 0,2-9,1 4,6-10,-3 2</inkml:trace>
  <inkml:trace contextRef="#ctx0" brushRef="#br0" timeOffset="16236.382">2513 1733,'38'-5,"22"-1,7 0,-5 1,-7 2,-8 1,-13-4,-6-1,-4 0,-6 3</inkml:trace>
  <inkml:trace contextRef="#ctx0" brushRef="#br0" timeOffset="16436.664">2513 1959,'33'0,"26"0,8 0,-4-5,-6-1,-14 0</inkml:trace>
  <inkml:trace contextRef="#ctx0" brushRef="#br0" timeOffset="19344.453">3528 1395,'227'-68,"-220"66,-1 0,-1 0,0 1,0 0,0 0,1 0,-1 0,0 1,1 0,-1 0,1 0,-1 1,0 0,1 0,-1 0,0 1,1 0,-5 0,1 0,-1 0,-1 0,1 0,0 1,0-1,-1 0,1 0,-1 1,0-1,0 0,0 1,0-1,0 0,0 0,0 1,-1-1,1 0,-1 0,0 1,0-1,0 0,0 0,0 0,0 0,0 0,-1 0,1-1,-1 1,1 0,-2 0,2 0,-132 180,132-178,0 1,1 0,-1-1,1 1,0 0,0 0,1-1,-1 1,1 0,0 0,0-1,1 1,-1-1,1 1,0-1,0 0,1 0,-1 0,1 0,0 0,0 0,0-1,0 1,1-1,-1 0,1 0,0 0,0-1,0 1,0-1,1 0,-1 0,0-1,1 1,0-1,-1 0,1 0,0 0,-1-1,1 0,0 0,0 0,-1 0,1-1,1 0,97-12,-84 6</inkml:trace>
  <inkml:trace contextRef="#ctx0" brushRef="#br0" timeOffset="19638.808">4178 1225,'0'29,"0"19,0 6,0-1,0-5,0-6,0-5,0-4,4-8,3-3,-1-1,3-4,1-9,-1-6</inkml:trace>
  <inkml:trace contextRef="#ctx0" brushRef="#br0" timeOffset="19954.192">4375 1310,'-31'22,"15"-13,1 2,1 0,-1 0,2 1,0 1,0 1,1-1,0 3,11-15,0 0,0 1,0-1,0 1,0-1,0 1,0-1,0 1,1-1,-1 1,1 0,-1-1,1 1,-1 0,1 0,0-1,0 1,0 0,0 0,0-1,0 1,1 0,-1 0,1-1,-1 1,1 0,-1-1,1 1,0 0,0-1,0 1,0-1,0 0,0 1,0-1,1 0,-1 0,0 1,1-1,-1 0,1 0,-1 0,1-1,-1 1,1 0,0-1,-1 1,1-1,0 1,-1-1,1 0,0 0,1 1,86 1,-81-4,1 1,0 0,0 1,0 0,-1 1,1-1,0 2,-1-1,1 1,-1 0,1 1,-1 0,0 1,0-1,0 2,-1-1,2 2,9 9,-2-1</inkml:trace>
  <inkml:trace contextRef="#ctx0" brushRef="#br0" timeOffset="20303.221">3585 1931,'43'-4,"29"-8,7 0,-1 1,-4 2,-4 4,-5-3,-9 0,-4 1,-2 2,-3 2,-7 1,1 2,-2-1,-3 2,-3-1,-2 0,-7 1</inkml:trace>
  <inkml:trace contextRef="#ctx0" brushRef="#br0" timeOffset="21122.23">3585 2185,'206'-120,"-205"119,1 0,-1-1,0 1,1 0,-1 0,1 0,-1 0,1 0,0 0,-1 0,1 0,0 1,-1-1,1 1,0-1,0 1,0 0,-1 0,1 0,0 0,0 0,0 0,0 0,-1 1,1-1,0 0,0 1,0 0,-1-1,1 1,0 0,-1 0,1 0,-1 0,1 0,-1 0,0 1,1-1,-1 0,0 1,0-1,0 1,0-1,0 1,0-1,0 1,-1 0,1 0,0-1,-1 1,0 0,1 0,-1 0,0 1,-2 4,0 0,-1 0,0-1,0 1,-1 0,1-1,-2 0,1 0,-1 0,1-1,-2 0,1 1,0-2,-1 1,0-1,-3 2,-42 42,50-47,0 0,0 0,0 0,0 0,0 0,1 0,-1 0,0 0,0 1,1-1,-1 0,1 0,-1 1,1-1,0 0,-1 1,1-1,0 1,0-1,0 0,0 1,0-1,0 1,0-1,1 0,-1 1,0-1,1 0,-1 1,1-1,-1 0,1 0,0 0,0 1,-1-1,1 0,0 0,0 0,0 0,0 0,0 0,0-1,0 1,1 0,-1 0,0-1,0 1,1-1,-1 1,0-1,1 1,53 16,-49-16,1-1,-1 1,1 0,-1 0,0 1,1 0,-1 0,0 1,0-1,-1 1,1 0,0 1,-1 0,0 0,0 0,0 0,0 1,-1-1,0 1,0 1,0-1,0 0,-1 1,0 0,0 0,-1 0,0 0,0 0,0 0,1 7,-5-7,0 0,0 0,0-1,-1 1,0 0,0-1,0 0,0 0,-1 0,0 0,0 0,-1-1,1 0,-1 0,0 0,0 0,0-1,-1 0,1 0,-1 0,1-1,-1 0,0 0,0 0,-4 0,-10 7,16-7,1 0,-1 0,0 0,0 0,0-1,-1 0,1 0,0 0,0 0,-1-1,1 1,0-1,-1 0,1 0,0-1,-1 1,1-1,0 0,-1 0,-2-2,-9-7</inkml:trace>
  <inkml:trace contextRef="#ctx0" brushRef="#br0" timeOffset="21826.946">4092 2580,'1'-34,"1"1,1-1,2 1,1 0,2 0,1 0,2 1,6-12,-6 24,1 1,1 0,0 1,1 0,1 1,9-6,-13 10,39-28,-49 41,1-1,-1 0,0 0,0 1,1-1,-1 0,1 1,-1 0,0-1,1 1,-1 0,1-1,-1 1,1 0,-1 0,0 0,1 1,-1-1,1 0,-1 0,1 1,-1-1,0 1,1-1,-1 1,0 0,1-1,-1 1,0 0,0 0,0 0,0 0,0 0,0 0,0 0,0 0,0 1,0-1,-1 0,1 0,0 1,-1 0,15 161,-15-161,0 0,1 0,0-1,-1 1,1 0,0-1,0 1,0-1,0 1,0-1,0 1,1-1,-1 0,0 1,1-1,-1 0,1 0,-1 0,1 0,-1 0,1-1,0 1,-1 0,1-1,0 1,0-1,-1 0,1 1,0-1,0 0,0 0,0 0,-1-1,1 1,0 0,0-1,0 1,-1-1,1 1,0-1,-1 0,1 0,0 0,68-46,53-54,-122 100,1 1,-1-1,0 1,0 0,0-1,1 1,-1 0,0 0,1-1,-1 1,0 0,0 0,1 0,-1 1,0-1,1 0,-1 0,0 1,0-1,0 1,1-1,-1 1,0 0,0-1,0 1,0 0,0 0,0-1,0 1,0 0,0 0,-1 0,1 0,0 0,0 1,-1-1,1 0,-1 0,1 0,-1 1,0-1,1 0,-1 0,0 2,6 62,-6-60,-2 37,0-32,1-1,0 1,1-1,0 1,0-1,1 1,1-1,-1 0,1 1,1-1,0 0,0 0,1 0,1 1,6 3</inkml:trace>
  <inkml:trace contextRef="#ctx0" brushRef="#br0" timeOffset="23156.257">2823 1169,'12'-5,"-1"-2,0 2,1-1,0 1,1 1,-1 0,1 1,-1 0,1 1,0 0,0 1,0 1,0 0,0 1,0 0,5 2,-12 1,-1 0,0 1,0 0,-1 0,1 0,-1 1,0-1,-1 1,1 0,-1 0,0 0,-1 0,1 1,-1-1,-1 1,1 0,-1-1,0 1,-1 0,1 0,-1 0,-1 2,1-9,15 241,1 23,-14 176,-5-202,-14-47,16-185,-1-1,0 1,1 0,0 0,0 1,1-1,-1 0,1 0,1 0,-1 0,1 0,0 0,0 0,1 0,0 0,0 0,2 4,7-38,-35-171,21-233,14 274,6 0,11-20,-24 157,1-17,2 0,1 1,1 0,3 1,1 0,1 1,2 0,20-31,-29 57,1 0,0 0,0 0,1 1,0 0,1 1,0 0,0 0,0 1,1 1,0 0,0 0,0 1,1 0,-1 1,1 1,0-1,0 2,0 0,0 0,0 1,5 1,125-8,216-49,-96 26,-235 27,148-19,1 9,12 6,-53 14,-131-3,0-1,-1 1,1-1,-1 1,0 0,-1 0,1 1,-1-1,1 1,-1-1,-1 1,1-1,-1 1,1 0,-1 0,-1 0,1 0,-1 0,0 0,0 0,0 0,-1 0,1 0,-1 0,-1 1,1 7,-30 135,11-84,15-45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6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600 254,'-59'3,"1"3,0 2,1 2,0 4,1 1,0 3,-110 40,165-58,-1 1,1-1,-1 0,1 1,-1-1,1 1,-1-1,1 1,-1 0,1 0,0-1,-1 1,1 0,0 0,0 1,0-1,0 0,0 0,0 0,0 1,0-1,0 0,1 1,-1-1,1 1,-1-1,1 1,-1-1,1 1,0-1,-1 1,1-1,0 1,0 0,0-1,1 1,-1-1,0 1,1-1,-1 1,0-1,1 1,0-1,-1 1,1-1,0 0,0 1,0-1,0 0,0 0,0 1,133 92,-77-61,-42-27,-1 1,0 1,0 0,-1 0,0 2,0-1,-1 2,0-1,-1 2,0 0,-1 0,0 1,-1 0,-1 0,0 1,3 7,-10-16,0-1,0 1,-1-1,1 1,-1 0,0-1,0 1,-1 0,1-1,-1 1,0-1,-1 1,1-1,-1 0,1 1,-1-1,0 0,-1 0,1 0,-1 0,0-1,0 1,0-1,0 1,-1-1,1 0,-1-1,0 1,0 0,0-1,0 0,0 0,0 0,-1-1,1 1,-3-1,-3 5,-1-1,0 0,-1-1,1 0,-1-1,0 0,0-1,0 0,0-1,0 0,0-1,0-1,0 0,0 0,0-1,0-1,1 0,-1 0,-5-3,-5-21,19 14</inkml:trace>
  <inkml:trace contextRef="#ctx0" brushRef="#br0" timeOffset="703.498">882 621,'-12'19,"0"1,1 0,1 1,1 0,1 1,1-1,1 2,1-1,1 0,-1 19,4-37,0 0,1 0,-1 0,1 0,1 0,-1 0,0 0,1 0,0 0,0 0,0 0,0 0,1 0,-1 0,1-1,0 1,0 0,1-1,-1 0,1 0,-1 1,1-1,0-1,0 1,0 0,1-1,-1 0,1 0,-1 0,1 0,0 0,0-1,0 1,-1-1,1 0,0 0,1-1,-1 1,2-1,6-3,0 0,0-1,-1 0,1-1,-1 0,0-1,0-1,-1 1,0-1,0-1,-1 0,0-1,0 1,-1-2,0 1,0-1,-1 0,-1-1,0 1,0-2,2-7,-6 16,0-1,-1 0,1 0,-1 0,0 0,0 0,-1 0,1 0,-1 0,0 0,0 0,0 0,-1 0,1 0,-1 0,0 0,0 0,0 0,-1 0,0 0,1 1,-1-1,0 1,-1-1,1 1,-1 0,1-1,-1 2,0-1,0 0,0 0,-1 1,1 0,-2-1,-5-3,-1 0,0 0,0 2,0-1,0 1,-1 1,1 0,-1 1,0 0,0 1,-4 0,-49 13,66-10,-1 0,0 0,1 0,0-1,-1 1,1 0,0-1,0 1,0 0,0-1,0 1,0-1,0 0,1 1,-1-1,0 0,1 0,-1 1,1-1,0-1,-1 1,1 0,0 0,-1 0,1-1,0 1,0-1,-1 0,2 1,18 4,0-1,1-1,0 0,0-2,-1-1,1 0,0-2,0 0,-4 1,0-1,0 0,0-2,-1 0,0-1,0 0,0-2,0 0,-1 0,0-2,-1 0,0-1,0 0,-1-1,-1-1,0 0,0-1,2-4,3-10,-1-1,-1-1,-1 0,-2-1,-1 0,-1-1,-1-3,-6 20,-1 0,0 0,-1 0,-1 0,0-1,-1 1,-1 0,0-1,0 1,-2 0,0 0,0 0,-1 1,-1-1,-1 1,1 0,-5-5,10 17,-1-1,0 1,0 0,1-1,-1 1,0 0,-1 0,1-1,0 1,0 0,0 0,-1 0,1 0,0 0,-1 1,1-1,-1 0,1 1,-1-1,1 1,-1-1,0 1,1 0,-1 0,1 0,-1 0,0 0,1 0,-1 0,1 0,-1 0,0 1,1-1,-1 1,1-1,-1 1,1 0,-1 0,1-1,0 1,-1 0,1 0,0 0,0 1,0-1,0 0,0 0,0 0,0 1,0-1,0 1,0-1,1 1,-1-1,1 1,-1-1,1 1,-1-1,1 1,0 0,0-1,0 1,0 1,-17 167,6-90,5 0,2 0,7 63,-1-17,-2-119,-1 0,1 0,0 1,1-1,-1 0,2 0,-1 0,1-1,0 1,0 0,0-1,1 1,0-1,1 0,-1 0,1 0,1 1,5-2</inkml:trace>
  <inkml:trace contextRef="#ctx0" brushRef="#br0" timeOffset="1032.012">1673 592,'-6'20,"1"1,2-1,0 1,1 0,0 0,2 0,1 0,1-1,0 1,1 0,4 6,-6-22,1-2,0 1,0 0,0 0,0-1,1 1,0-1,-1 0,1 1,0-1,1-1,-1 1,0 0,1-1,0 0,-1 0,1 0,0 0,0 0,0-1,0 0,1 0,-1 0,0 0,0-1,1 1,-1-1,0 0,1 0,-1-1,0 0,0 1,0-1,1-1,-1 1,0 0,0-1,0 0,-1 0,1 0,0-1,-1 1,0-1,1 0,-1 0,0 0,1-1,9-7,-1 0,0-1,-1 0,0 0,-1-1,0-1,-1 0,-1 0,0-1,-1 0,0 0,-1-1,-1 0,-1 0,1-6,-7-14,-3 30</inkml:trace>
  <inkml:trace contextRef="#ctx0" brushRef="#br0" timeOffset="1479.013">2491 0,'-11'227,"-1"-109,4 0,9 115,1-81,-2-128</inkml:trace>
  <inkml:trace contextRef="#ctx0" brushRef="#br0" timeOffset="1731.158">2153 537,'33'-5,"31"-2,9 1,-3 1,-4 2,-8 0,-10 2,-8 6,-5 1,-5 1,-2 3,-1 0,-1 3,1-1,-5 3,-1-1,-4 1,-6-2</inkml:trace>
  <inkml:trace contextRef="#ctx0" brushRef="#br0" timeOffset="1896.013">2942 818,'0'0</inkml:trace>
  <inkml:trace contextRef="#ctx0" brushRef="#br0" timeOffset="2105.672">2914 282,'5'24,"1"13,0 0</inkml:trace>
  <inkml:trace contextRef="#ctx0" brushRef="#br0" timeOffset="2364.346">3254 678,'-3'11,"0"0,1 0,1 0,0 0,0 1,1-1,0 0,1 1,1-1,0 0,0 0,1 0,1 0,-1 0,2-1,0 1,0-1,0 0,1-1,1 1,7 7,-11-15,0 0,0-1,1 1,-1-1,1 1,-1-1,1 0,0-1,-1 1,1-1,0 1,-1-1,1 0,0 0,0-1,-1 1,1-1,-1 0,1 0,0 0,-1 0,1-1,-1 1,0-1,0 0,0 0,1 0,-2 0,1-1,0 1,0-1,-1 0,2-1,73-105,-72 99,1 0,-1-1,-1 1,0-1,-1 0,0-1,-1 1,0-1,0 1,-1-1,-1-7,0 14,-1 0,1 0,-1 0,0 0,0 0,-1 1,0-1,0 0,0 1,0-1,0 1,-1 0,0 0,0 0,0 0,-1 0,1 1,-1-1,0 1,0 0,0 0,0 0,0 1,-1-1,1 1,-1 0,-3-1,0 1,1-1,-1 1,1 1,-1-1,0 1,0 0,0 1,1 0,-1 0,0 1,0 0,0 0,1 1,-1 0,1 0,-1 1,1 0,0 0,0 1,0 0,0 0,1 0,0 1,0 0,0 0,-2 3,-10 13</inkml:trace>
  <inkml:trace contextRef="#ctx0" brushRef="#br0" timeOffset="2786.901">3789 762,'3'-15,"0"1,1 0,1 0,0 0,1 1,0 0,1 0,1 0,0 1,0 0,2 1,-1 0,1 0,1 0,-10 10,0 0,0-1,0 1,0 0,0 0,0 0,0 0,0 0,0 0,1 0,-1 0,0 0,1 0,-1 1,1-1,-1 1,1-1,-1 1,1-1,-1 1,1 0,-1 0,1 0,0 0,-1 0,1 0,-1 0,1 0,-1 1,1-1,-1 1,1-1,-1 1,1-1,-1 1,0 0,1 0,-1 0,0 0,1 0,-1 0,0 0,0 0,0 0,0 0,0 1,0-1,-1 0,1 1,0-1,-1 1,1-1,-1 1,1-1,-1 2,6 44,-6-42,0 1,1 0,-1-1,1 1,0-1,0 1,1-1,0 1,-1-1,2 0,-1 0,1 0,0 0,0 0,0 0,1-1,-1 1,3-2,-1 1,0-1,1 0,0 0,0-1,0 1,0-1,0-1,0 1,1-1,-1 0,0-1,1 1,-1-1,1 0,-1-1,0 0,1 0,-1 0,0-1,0 1,0-2,0 1,0-1,0 0,0 0,-1 0,0-1,0 0,2-1,6-2,-1 0,0-1,0 0,0-1,-1 0,-1-1,0 0,0-1,-1 0,0 0,-1-1,0 0,-1-1,0 1,-1-1,-1-1,0 1,1-4,-3-8</inkml:trace>
  <inkml:trace contextRef="#ctx0" brushRef="#br0" timeOffset="3678.982">2942 734,'0'5,"0"6,0 6,0 5,0 4,0 2,0 1,0 0,0 0,0 1,5-6,1-11,1-8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8 100,'-3'18,"1"1,1 0,0-1,1 1,1 0,1 0,0-1,2 1,0-1,1 0,1 0,0 0,8 13,-12-27,0 1,1-1,0 0,-1 0,1-1,1 1,-1 0,0-1,1 0,0 0,0 0,0 0,0-1,0 1,0-1,1 0,-1-1,1 1,-1-1,1 1,0-2,0 1,-1 0,1-1,0 0,0 0,0 0,-1-1,1 1,0-1,0 0,-1-1,1 1,-1-1,1 0,-1 0,0 0,3-2,16-15,-1-1,0-1,-2-1,0-1,13-20,1-1,-33 43,-1 0,1 0,-1 0,1-1,-1 1,1 0,0 0,0 0,-1 0,1 0,0 0,0 1,0-1,0 0,0 0,0 1,0-1,0 0,0 1,0-1,1 1,-1-1,0 1,0 0,0 0,1-1,-1 1,0 0,0 0,1 0,-1 0,0 0,0 1,1-1,-1 0,0 0,0 1,0-1,1 1,-1-1,0 1,0 0,0-1,0 1,0 0,0 0,0 0,0 0,-1-1,1 1,0 1,82 126,-81-124,1-1,-1 1,0-1,1 1,0-1,-1 0,1 0,0 0,1 0,-1-1,1 1,-1-1,1 0,0 0,-1 0,1 0,0-1,0 0,0 0,1 0,-1 0,0 0,0-1,0 0,1 0,-1 0,0 0,0-1,1 0,-1 0,0 0,0 0,2-1,5-7,0-1,-1 0,0 0,-1-1,0-1,0 1,-1-1,-1-1,1-2,36-51,78-54,-120 119,-1 0,0-1,1 1,-1 0,0 0,1 0,-1 1,1-1,-1 0,1 0,0 1,-1-1,1 1,0-1,-1 1,1 0,0 0,0 0,-1 0,1 0,0 0,0 0,-1 1,1-1,0 0,-1 1,1 0,-1-1,1 1,0 0,-1 0,1 0,-1 0,0 0,1 0,-1 0,0 0,0 0,0 1,0-1,0 1,0-1,0 1,0-1,0 1,-1-1,1 1,0 0,-1-1,0 1,1 0,-1-1,0 1,0 0,0 0,0 0,1 4,10 150,-11-148,0-1,-1 1,0-1,0 0,-1 1,0-1,0 0,-1 0,0 0,0 0,-1 0,0-1,0 1,0-1,-1 0,0-1,0 1,0-1,-3 2,-45 13,148-20,-67-1,-10 2,-1 0,0-2,1 0,-1-1,0-1,0 0,0-2,-1 0,1 0,-1-2,3-2,-1-1,-2-1,1-1,-2 0,1-1,-2-1,0 0,0-1,-2 0,0-2,0 1,-2-1,7-14,12-44,-29 75,0 0,-1 1,1-1,0 0,0 0,0 0,0 0,-1 0,1 1,0-1,0 0,0 0,-1 0,1 0,0 0,0 0,0 0,-1 0,1 0,0 0,0 0,-1 0,1 0,0 0,0 0,0 0,-1 0,1 0,0 0,0 0,-1 0,1-1,0 1,0 0,0 0,0 0,-1 0,1 0,0-1,0 1,0 0,-7 25,5-12,0 1,1-1,1 1,0-1,1 0,0 1,1-1,1 0,0 1,0-1,2-1,-1 1,2-1,0 0,0 0,5 5,-9-14,0 0,0-1,0 1,0-1,1 0,0 0,-1 0,1 0,0 0,0-1,0 1,0-1,0 0,0 0,0 0,0 0,0 0,1-1,-1 0,0 1,1-1,-1 0,0-1,0 1,1 0,-1-1,0 0,0 0,0 0,0 0,0 0,0-1,3-1,87-73,-79 62,60-69,-57 62,1 0,1 0,1 2,1 1,17-13,-37 30,1 0,-1 1,0-1,0 0,1 1,-1-1,0 0,1 1,-1-1,0 1,1 0,-1 0,1-1,-1 1,1 0,-1 0,1 0,-1 1,1-1,-1 0,0 0,1 1,-1-1,1 1,-1-1,0 1,0 0,1-1,-1 1,0 0,0 0,0 0,0 0,0 0,0 0,0 0,0 0,0 1,0-1,0 0,-1 0,1 1,-1-1,1 1,16 64,-17-57,0-7,-1 1,1-1,-1 0,1 1,0-1,0 1,0-1,0 1,1-1,-1 1,0-1,1 1,0-1,0 1,0-1,0 0,0 0,0 1,0-1,1 0,-1 0,1 0,-1 0,1-1,0 1,0 0,0-1,0 1,0-1,0 0,0 1,1-1,-1 0,0 0,1-1,-1 1,2 0,10-6,1-1,-1 0,0-1,-1-1,1 0,-2-1,1 0,-1-1,3-3,17-12,-25 19,1-1,0 0,0 1,0 0,1 0,0 1,0 0,1 0,-1 1,1 1,0 0,0 0,0 0,0 2,2-1,-10 3,0 1,1-1,-1 0,0 1,0 0,0-1,-1 1,1 0,0 0,-1 0,1 0,-1 1,1-1,-1 0,0 1,0-1,0 1,0-1,-1 1,1-1,-1 1,1-1,-1 1,0-1,0 1,0 0,-1-1,1 1,0-1,-1 1,0-1,1 1,-1-1,0 1,0-1,-1 0,1 1,-1 0,-3 35,7-21</inkml:trace>
  <inkml:trace contextRef="#ctx0" brushRef="#br0" timeOffset="567.56">2746 15,'-233'220,"190"-158,42-61,0 1,0-1,0 0,0 0,1 1,-1-1,0 0,1 1,-1-1,1 0,0 1,-1-1,1 1,0-1,0 1,0-1,0 1,0-1,0 0,0 1,1-1,-1 1,0-1,1 1,-1-1,1 0,0 1,-1-1,1 0,0 0,0 0,0 1,0-1,0 0,0 0,0 0,0 0,0-1,1 1,-1 0,0 0,0-1,1 1,-1-1,0 1,1-1,-1 1,9-2,0 1,0-1,0-1,0 0,-1 0,1-1,-1 0,1-1,-1 0,0 0,-1-1,1 0,-1-1,0 0,0 0,-1-1,0 0,5-5,71-65,113-90,-195 166,40-22,-40 22,0 1,-1-1,1 1,0-1,0 1,0 0,-1-1,1 1,0 0,0 0,0 0,0 0,0-1,-1 1,1 0,0 0,0 1,0-1,0 0,0 0,0 0,-1 1,1-1,0 0,0 1,0-1,-1 0,1 1,0-1,-1 1,1-1,0 1,-1 0,1-1,0 1,-1 0,1-1,-1 1,0 0,1 0,-1-1,1 1,-1 0,0 0,0 0,1 0,-1 0,-16 99,4-54,-1 14,3 1,2-1,3 2,2-1,4 0,3 25,4-38,-2 0,-3 0,-1 1,-3-1,-1 1,-3-1,-4 8,7-46,-1 1,-1 0,0-1,-1 0,1 0,-2 0,0-1,0 0,0 0,-1 0,-1-1,1 0,-1 0,-1-1,1 0,-1 0,-1-1,1-1,-1 1,0-1,0-1,0 0,-9 2,16-5,-1-1,1 0,0 0,0 0,0-1,0 1,-1-1,1 1,0-1,0 0,0 0,0-1,0 1,1-1,-1 1,0-1,1 0,-1 0,1 0,-1 0,1 0,0-1,0 1,0-1,0 1,1-1,-1 0,1 0,-1 1,1-1,0 0,0 0,0-1,1 1,-1 0,-5-117,62-176,-53 270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1,'-2'1,"0"1,0-1,0 1,0 0,0 0,1-1,-1 1,1 0,-1 1,1-1,0 0,0 0,0 0,0 1,0-1,0 1,1-1,-1 0,1 1,0-1,-1 1,1-1,0 1,1-1,-1 3,0-1,-3 467,-7-237,10-208,10-26,20-35,-29 34,10-14,10-16,1 0,2 1,1 1,1 2,1 0,1 2,2 1,0 2,8-4,-36 24,1 0,-1 0,1 1,-1-1,1 1,0-1,0 1,0 0,0 0,0 0,0 0,0 0,0 1,0-1,0 1,0 0,0 0,0 0,0 0,0 1,1-1,-1 1,0 0,0 0,-1 0,1 0,0 1,0-1,0 1,-1-1,1 1,-1 0,1 0,-1 0,0 0,0 1,0-1,0 1,-1 8,0 1,-1-1,0 1,-1-1,0 0,-1 1,0-1,-1 0,0 0,0 0,-2 0,1-1,-1 1,-1-1,0-1,0 1,-1-1,0 0,-1 0,0-1,0 0,-1 0,-8 5,-10 9,-1-1,-1-1,-1-2,0-1,-1-1,-1-2,-1-1,-11 2,42-13,0-1,0 0,0 0,0 0,0 0,0-1,0 1,0 0,0-1,0 1,0-1,-1 0,1 0,0 0,0 0,0 0,-1 0,1-1,0 1,0-1,0 0,0 1,0-1,0 0,0 0,0 0,0 0,0-1,0 1,1 0,-1-1,1 1,-1-1,1 0,-1 1,1-1,-1-2,2-16,3-1</inkml:trace>
  <inkml:trace contextRef="#ctx0" brushRef="#br0" timeOffset="743.955">641 565,'18'83,"-17"-80,0-1,0 0,1 0,-1 0,0 0,1 0,-1 0,1-1,0 1,-1 0,1-1,0 1,0-1,0 0,0 1,0-1,0 0,0 0,1-1,-1 1,0 0,1-1,-1 1,0-1,1 0,-1 0,0 0,1 0,-1 0,1 0,-1-1,0 1,1-1,-1 1,10-6,0 1,-1-1,0-1,0 0,-1-1,0 0,0 0,-1-1,0 0,0-1,-1 0,0 0,-1-1,1-3,10-10,-17 23,-1 0,0 0,1 0,-1 0,1 0,-1 0,1 1,-1-1,1 0,0 0,-1 1,1-1,0 0,-1 1,1-1,0 0,0 1,0-1,0 1,0-1,0 1,-1 0,1 0,0-1,0 1,0 0,0 0,0 0,0 0,0 0,0 0,0 0,0 0,0 0,0 0,0 1,0-1,0 0,0 1,0-1,0 1,0-1,-1 1,1-1,0 1,0 0,0-1,-1 1,1 0,0 0,-1-1,1 1,-1 0,1 0,-1 0,1 0,19 58,-18-54,33 212,-24-109,-5 0,-6 74,0-151,0-16,-1 0,-1 1,0-1,-1 0,-1-1,0 1,-1 0,0-1,-1 0,-1-1,-1 2,5-9,-1 0,-1 0,1 0,-1 0,0-1,-1 0,1 0,-1 0,0 0,0-1,0 0,-1 0,1-1,-1 0,0 0,0-1,0 1,0-2,-1 1,1-1,0 0,-1 0,-4-1,7 0,1 0,-1-1,0 0,0 0,0 0,1 0,-1-1,0 1,1-1,0-1,-1 1,1 0,0-1,0 0,0 0,1 0,-1-1,1 1,-1-1,1 0,0 0,1 0,-1 0,1 0,0 0,0-1,0 0,0 1,1-1,0 0,0 1,0-1,0 0,1 0,0 0,0 0,1-4,6-18,2 0,0 0,2 1,1 1,1 0,1 0,2 2,0-1,1 2,1 1,1 0,1 1,1 1,1 1,4-2,95-68,-86 68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3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1 200,'23'-10,"0"0,1 2,0 0,1 2,0 0,0 2,0 1,0 1,11 0,161-24,-123 25,-75 1,1 0,-1 0,1 0,0 0,-1-1,1 1,0 0,0 0,-1 0,1-1,0 1,-1 0,1 0,0-1,0 1,0 0,-1-1,1 1,0 0,0-1,0 1,0 0,-1-1,1 1,0 0,0-1,0 1,0-1,0 1,0 0,0-1,0 1,0 0,0-1,0 1,1 0,-1-1,0 1,0 0,0-1,0 1,0 0,1-1,-1 1,0 0,0-1,1 1,-1 0,0 0,0-1,1 1,-1 0,0 0,1 0,-1-1,0 1,1 0,-1 0,1 0,-38-18,34 16,-140-68,139 65,6 3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655 0,'-86'78,"3"3,-44 59,68-58,49-65,-1 0,-1-1,0 0,-1-1,-1 0,0-1,-15 10,25-21,0 0,0-1,0 0,-1 0,1 0,0 0,-1-1,0 0,1 0,-1 0,0 0,1-1,-1 0,0 0,0 0,0 0,1-1,-1 0,0 0,1 0,-1-1,1 1,-1-1,1 0,0 0,0-1,0 1,0-1,0 0,0 0,1 0,-1-1,1 1,0-1,0 0,0 0,1 0,-1 0,1 0,0 0,0-1,1 1,-2-4,0-2,0-1,1 1,0-1,0 1,1-1,0 0,1 1,0-1,1 0,0 1,1-1,0 0,1 1,0 0,0 0,1 0,4-7,-5 14,0-1,0 1,0 0,0 0,1 0,-1 1,1-1,0 1,0 0,0 0,0 0,0 0,0 1,1 0,-1 0,0 0,1 0,-1 1,1 0,-1-1,0 2,1-1,-1 0,1 1,-1 0,0 0,2 1,114 45,107 68,-87-79,-116-34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0 220,'162'-17,"0"7,5 7,-124-2,-42 5,-1-1,0 0,0 0,0 0,0 0,0 0,0 0,0 0,0 0,-1 0,1 0,0 0,0 0,-1 1,1-1,-1 0,1 0,-1 0,1 0,-1 1,1-1,-1 0,0 1,1-1,-1 0,0 1,0-1,1 1,-1-1,0 1,0-1,0 1,0 0,1-1,-1 1,0 0,-1 0,0-2,-7-2,0-2,1 1,-1-1,1 0,1-1,-1 0,1 0,0-1,1 1,0-2,0 1,1 0,0-1,0 0,1-1,-3-7,2-7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3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1 424,'38'-5,"28"-1,6 0,-3 1,-9 2,-10 1,-9 5,-6 3,-5 0,-2-1,-1-1,-5-2</inkml:trace>
  <inkml:trace contextRef="#ctx0" brushRef="#br0" timeOffset="231.255">114 594,'14'9,"29"-1,17-2,3-2,0-2,-6-6,-2-2,-7-1,-6 2,-5-4,-10 0</inkml:trace>
  <inkml:trace contextRef="#ctx0" brushRef="#br0" timeOffset="582.112">1215 142,'0'34,"0"25,4 7,3-2,-1-8,3-8,1-7,-1-7,-3-3,-2-13,-2-9</inkml:trace>
  <inkml:trace contextRef="#ctx0" brushRef="#br0" timeOffset="835.401">904 29,'225'-19,"214"10,-354 19,-83-9,0-1,-1 1,1-1,0 1,0 0,0 0,0-1,-1 1,1 0,-1 1,1-1,-1 0,1 0,-1 1,1-1,-1 1,0-1,0 1,0-1,0 1,0 0,0 0,0-1,-1 1,1 0,-1 0,1 0,-1 0,1 0,-1 0,0 0,0 0,0 0,0 0,-1 0,1-1,0 1,-1 0,0 0,1 0,-1 0,-8 18,-3-1</inkml:trace>
  <inkml:trace contextRef="#ctx0" brushRef="#br0" timeOffset="1082.68">904 650,'38'-5,"37"-6,11-1,-1 1,-8 2,-10 4,-10 1,-5-2,-7-1,-2 1,-3 2,-8 1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0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716 59,'-131'17,"1"7,-95 30,82-11,142-43,0-1,0 1,1 0,-1 0,0 0,0 0,1 0,-1 0,0 0,0 0,1 0,-1 0,0 0,0 0,1 1,-1-1,0 0,0 0,1 1,-1-1,0 1,1-1,-1 0,1 1,-1-1,0 1,1 0,-1-1,1 1,0-1,-1 1,1 0,-1-1,1 1,0 0,-1-1,1 1,0 0,0 0,0-1,0 1,0 0,-1 0,1 0,1-1,-1 1,0 0,0 0,0-1,0 1,0 0,1 0,-1-1,0 1,1 0,-1-1,0 1,1 0,-1-1,1 1,-1-1,1 1,-1-1,1 1,0-1,-1 1,1 0,14 5,-1-1,1 0,0-1,0 0,0-1,1-1,-1 0,1-2,-1 1,1-2,7-1,45 2,118 25,-105-1,-79-24,-1 1,1 0,0 0,-1 0,1 0,-1 0,1 0,-1 0,1 1,-1-1,0 1,0-1,0 0,0 1,0 0,0-1,0 1,0 0,-1-1,1 1,-1 0,1 0,-1 0,0-1,1 1,-1 0,0 0,0 0,0 0,-1-1,1 1,0 0,-1 0,1 0,-1-1,0 1,1 0,-1-1,0 1,0 0,0-1,-1 1,-6 9,-1-1,0 0,-1-1,0 0,-1-1,0 0,0 0,-1-1,1-1,-1 0,-1 0,-29 16,-242 137,255-141,13-8,-1 1,1 0,1 1,0 1,1 0,-13 14,26-26,0 0,0 0,0 0,1 0,-1 0,0 0,0 0,1 1,-1-1,0 0,1 0,-1 0,1 1,-1-1,1 0,0 0,0 1,0-1,0 0,-1 1,2-1,-1 0,0 1,0-1,0 0,1 1,-1-1,0 0,1 1,-1-1,1 0,0 0,-1 0,1 0,0 0,0 0,0 0,0 0,0 0,0 0,0 0,0 0,0 0,0-1,0 1,0-1,1 1,-1-1,0 1,0-1,1 1,-1-1,0 0,1 0,-1 0,1 0,232 1,51-31,-261 29</inkml:trace>
  <inkml:trace contextRef="#ctx0" brushRef="#br0" timeOffset="799.756">1167 144,'-403'603,"394"-590,8-10,20-23,394-420,-279 260,-133 181,-1-1,0 1,0-1,0 0,0 1,1-1,-1 0,0 1,0-1,1 0,-1 1,0-1,0 0,1 0,-1 1,0-1,1 0,-1 0,1 0,-1 1,0-1,1 0,-1 0,1 0,-1 0,0 0,1 0,-1 0,1 0,-1 0,0 0,1 0,-1 0,1 0,-1 0,0 0,1 0,-1 0,1-1,-1 1,0 0,1 0,-1 0,0-1,1 1,-1 0,0-1,0 1,1 0,-1 0,0-1,0 1,1 0,-1-1,0 1,0-1,0 1,0 0,1-1,-1 1,0-1,0 1,0 0,0-1,0 1,1 37,-1-31,-1 52,-1-27,1 1,1-1,2 0,1 0,2 0,1 0,5 13,-2-18,35 65,-42-90,0-1,1 0,-1 0,1 0,-1 0,1 0,-1 0,0-1,1 1,-1-1,0 0,1 1,-1-1,0 0,0-1,0 1,0 0,0 0,0-1,0 0,0 1,0-1,-1 0,1 0,-1 1,1-1,-1 0,0-1,0 1,0 0,0 0,0 0,0-1,-1 1,1 0,-1-1,1-1,1-1,106-206,66-108,-161 304,-7 22,-57 261,48-237,1 0,2 1,1-1,2 1,1-1,1 0,2 0,6 17,12 48,-23-84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34 167,'-2'1,"0"0,0 1,0-1,0 1,1 0,-1-1,1 1,-1 0,1 0,-1 0,1 0,0 0,0 0,0 1,0-1,1 0,-1 0,1 1,-1-1,1 0,0 1,0-1,0 0,0 1,0 0,0 0,-4 26,2 0,0 0,2 1,2-1,0 0,2 0,1 0,2-1,5 16,-11-40,0 0,0 0,0 0,1 0,-1 0,1 0,0-1,0 1,0 0,1-1,-1 0,1 1,0-1,0 0,0-1,0 1,0 0,1-1,-1 0,1 0,0 0,0 0,-1 0,1-1,0 0,0 0,0 0,1 0,-1 0,0-1,0 0,0 0,0 0,1 0,-1-1,0 0,0 0,0 0,0 0,0 0,2-2,9-8,-1 0,-1 0,0-2,0 1,-1-2,-1 0,0 0,-1-1,-1 0,0-1,-1 0,0 0,2-12,5-2,7-16,-21 46,0 0,-1 0,1 0,0 0,-1 0,1 0,0 0,-1 0,1 0,-1 0,1 0,0 0,-1 0,1 1,0-1,-1 0,1 0,-1 1,1-1,-1 0,1 1,0-1,-1 1,0-1,1 1,-1-1,1 1,-1-1,1 1,-1-1,0 1,0-1,1 1,-1 0,0-1,0 1,1-1,-1 1,0 0,0-1,0 1,0 0,0-1,0 1,0 0,0-1,0 1,-1 0,1-1,0 1,0-1,-1 1,1 0,0-1,0 1,-1 0,3 8,-2-3,1-1,0 1,1-1,-1 0,1 1,0-1,0 0,1 0,0 0,-1-1,2 1,-1 0,0-1,1 0,0 0,0 0,0 0,1-1,-1 0,1 0,-1 0,1 0,0-1,0 1,1-1,-1-1,0 1,1-1,-1 0,1 0,-1 0,1-1,-1 0,1 0,-1 0,1-1,-1 0,1 0,-1 0,1-1,-1 0,14-12,-1-1,0-1,-2 0,0-1,0-1,-2-1,0 0,-1 0,-1-2,-1 1,-1-2,-1 1,0-4,37-148,-43 149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6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1 227,'20'2,"0"-2,1-1,-1 0,0-1,0-1,0-1,0-1,0-1,-1-1,0 0,0-1,-1-2,0 1,13-11,-28 18,0 0,-1 0,1 0,0-1,-1 1,0-1,1 1,-1-1,0 0,-1 0,1 0,0 0,-1 0,0 0,1 0,-1 0,0-1,-1 1,1 0,-1-1,1 1,-1 0,0-1,0 1,-1-1,1 1,-1 0,1-1,-1 1,0 0,0-1,-1 1,1 0,-1 0,1 0,-1 0,0 1,0-1,0 0,-1 1,1-1,-1 1,1 0,-1 0,0 0,0 0,0 0,0 1,0-1,0 1,0 0,-3-1,-2 1,0 0,-1 0,1 1,0 0,-1 1,1 0,0 0,0 1,0 0,0 0,0 1,0 0,0 0,1 1,-1 0,1 0,0 1,1 0,-1 0,1 0,0 1,0 0,1 0,-1 1,1 0,1 0,0 0,0 0,0 0,0 1,1 0,1 0,-1 0,1 0,-2-1,0 1,1-1,-1 1,2 0,-1-1,1 1,0 0,0 1,1-1,0 0,1 0,0 1,0-1,1 0,0 0,0 0,1 1,0-1,0-1,1 1,0 0,1-1,-1 1,1-1,1 0,0 0,-1 0,2-1,3 3,4-1,1-1,0-1,0 0,1-1,0-1,0-1,0 1,0-2,0 0,1-1,-1-1,1 0,-1-1,6-2,-1 2,5 1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3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2,'38'16,"-10"-10,1-1,0-2,0-1,-1-2,1 0,7-3,29 2,158-16,-118 5,-138 17,16 1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7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37,'-17'72,"13"-57,0 1,2 0,0-1,0 1,2 0,0 0,1 0,0-1,1 1,1 0,3 10,-3-22,0-1,0 0,0 1,1-1,-1-1,1 1,0 0,-1-1,1 0,0 0,1 0,-1 0,0-1,0 0,1 0,-1 0,0 0,1-1,-1 1,1-1,-1 0,1 0,-1-1,1 0,-1 1,0-2,1 1,-1 0,0-1,0 0,0 0,0 0,0 0,0-1,-1 1,1-1,-1 0,3-3,134-112,-136 116,1 0,0 0,-1 1,1-1,0 1,0 1,0-1,0 0,-1 1,1 0,0 0,0 1,0-1,0 1,0 0,0 1,-1-1,1 1,-1 0,1 0,-1 0,1 0,-1 1,0 0,0 0,-1 0,1 0,0 1,-1 0,0-1,0 1,0 0,0 0,-1 1,2 3,-1-5,0 0,1 0,-1 0,1 0,-1-1,1 1,0-1,0 0,0 0,0 0,0-1,1 1,-1-1,0 0,1 0,-1-1,1 1,-1-1,1 0,-1 0,1-1,-1 1,1-1,-1 0,0 0,1 0,-1-1,0 0,0 0,0 0,0 0,0 0,0-1,-1 0,1 0,-1 0,0 0,0 0,0 0,0-1,-1 0,1 1,0-4,7-7,0-1,-1 0,-1 0,-1-1,0 0,-1 0,-1-1,0 0,-2 0,0 0,0 0,-1-6,-6 12,-2 5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7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0,'-16'3,"0"1,1 0,-1 1,1 1,0 1,1 0,0 0,0 2,0-1,1 2,1 0,-1 1,2 0,-1 0,2 1,-1 1,2 0,-2 3,8-13,0 0,1 0,0 0,-1 0,1 1,0-1,1 1,-1-1,0 1,1 0,0 0,0 0,0-1,1 1,-1 0,1 0,0 0,0 0,0 0,1 0,-1 0,1 0,0 0,0 0,0 0,1-1,-1 1,1 0,0-1,0 0,0 1,0-1,1 0,0 0,-1 0,4 2,0-2,1-1,0 0,0-1,-1 0,1 0,0 0,0-1,0 0,0 0,0-1,0 0,0 0,-1-1,1 0,0 0,-1 0,1-1,-1 0,0 0,2-2,114-82,-3-8,-119 95,1-1,-1 0,1 0,0 0,0 1,-1-1,1 0,0 1,0-1,0 1,0-1,0 1,0-1,0 1,0 0,0 0,0-1,0 1,0 0,0 0,0 0,0 0,0 0,0 0,0 0,0 0,0 1,0-1,0 0,0 1,0-1,0 1,0-1,0 1,0-1,0 1,0-1,2 11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3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7,'-5'0,"-1"-5,0 4,-4 1,0 6,2 7,2 5,2 6,7 2,2 2,6-3,0-2,4-4,4-6,3-5,-7-4,-5-2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1,'-10'12,"1"0,0 1,1 0,1 1,0 0,1 0,0 0,-3 14,-72 205,72-218,20-50,9-13,3 2,1 0,2 2,2 1,33-38,-61 81,0 1,0-1,0 1,0-1,0 1,0 0,1-1,-1 1,0-1,0 1,0-1,1 1,-1 0,0-1,1 1,-1-1,0 0,1 1,-1-1,0 1,1-1,-1 1,1-1,-1 0,1 0,-1 1,1-1,-1 0,1 1,0-1,-1 0,1 0,-1 0,1 0,-1 0,1 0,0 0,-1 0,1 0,-1 0,1 0,0 0,-1 0,1 0,-1 0,1-1,-1 1,1 0,-1 0,1-1,-1 1,1 0,-1-1,1 1,-1-1,1 1,-1 0,0-1,1 1,-1-1,0 1,1-1,-1 1,0-1,0 0,1 1,-1-1,0 1,0-1,1 55,-1-46,-1 3,1-1,0 0,1 1,0-1,0 0,1 0,1 0,-1 0,2 0,-1 0,1-1,1 1,0-1,0 0,1-1,0 1,1-1,-1 0,1-1,1 0,0 0,4 3,-10-9,1 1,0-1,0 0,0 0,1 0,-1 0,0-1,0 1,0-1,1 1,-1-1,0 0,0-1,1 1,-1-1,0 1,0-1,0 0,0 0,1 0,-2 0,1-1,0 1,0-1,0 0,-1 0,1 0,-1 0,1 0,-1-1,0 1,1-2,56-91,-53 79,-1 0,0-1,-1 1,-1-1,0 0,-1 0,-1-13,0 6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1,'16'135,"-6"1,-7 133,-3-260,-1 0,1 1,-2-1,1 0,-1 0,0 0,-1-1,0 1,-1 0,0-1,-2 4,-12-5,12-14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58,'39'0,"31"0,14-5,-3-1,-10 0,-8-4,-9 0,-10 2,-7 2,-5 2,-8 2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1,'0'19,"0"21,0 8,0 1,0-3,0 1,0-4,0-4,0-4,0-3,0-2,0-1,0-1,0-1,0 0,0 1,0-10,0-8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6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0 141,'29'-5,"28"-6,10-1,3-4,-6 1,-4-1,-3 1,-6 4,-7 4,-6-2,-5 0,-3 2,-2 3,-5 1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6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2 105,'-1'10,"1"-1,0 0,0 1,1-1,0 0,0 0,1 0,0 1,1-2,0 1,1 0,0-1,0 1,0-1,1 0,1-1,-1 1,1-1,0 0,1 0,0-1,1 1,-4-5,0-1,-1 0,1 0,0 0,0-1,0 1,0-1,1 0,-1 0,0 0,0 0,0-1,0 0,0 0,0 0,0 0,-1-1,1 1,0-1,-1 0,1 0,-1 0,0-1,1 1,1-3,66-80,-68 81,0-1,0 1,0-1,-1 0,0 0,0 0,0 0,0 0,-1-1,0 1,0 0,-1-1,1 1,-1 0,0-1,0 1,-1-1,0 1,0 0,0-1,0 1,-1 0,0 0,0 0,-1 0,1 0,-1 1,0-1,0 1,0-1,-1 1,0 0,0 1,0-1,0 0,0 1,-1 0,1 0,-1 1,-4-3,3 4,0 1,0 0,0 0,0 0,0 0,0 1,0 0,0 0,0 1,0 0,1 0,-1 0,1 1,-1-1,1 1,0 1,0-1,-1 2,-14 11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7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0,'-8'4,"-9"1,1 0,-1 1,1 1,1 1,-1 0,1 1,1 1,0 0,0 1,1 1,0 0,1 0,1 1,0 1,0 0,1 1,-2 5,11-17,0-1,0 1,0-1,0 1,1-1,-1 1,1 0,-1-1,1 1,0 0,0-1,0 1,1 0,-1-1,1 1,-1-1,1 1,0 0,0-1,0 1,0-1,1 0,-1 1,0-1,1 0,0 0,-1 0,1 0,0 0,0-1,0 1,1 0,-1-1,0 1,0-1,1 0,-1 0,1 0,-1 0,1 0,-1-1,1 1,0-1,2 1,5-2,-1 1,1-1,0-1,-1 0,1 0,-1-1,1 0,-1-1,0 0,-1 0,1-1,-1 0,0-1,0 1,0-2,-1 1,0-1,0 0,-1 0,0-1,0 0,0 0,2-7,23-22,-30 35,1-1,0 1,0 0,0 0,0 0,0 0,1 0,-1 0,0 1,1-1,0 1,-1-1,1 1,0 0,-1 0,1 0,0 1,0-1,0 1,0-1,0 1,0 0,0 0,0 0,0 0,-1 1,1-1,0 1,0 0,0 0,0 0,-1 0,1 1,0-1,-1 0,1 1,-1 0,0 0,1 0,80 111,-66-91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3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29,'24'5,"32"-3,11-3,4 0,-5 0,-10-1,-4-3,-6-2,-6 0,-5 2,-4 2,-3 1,-5 0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0 232,'95'-198,"-66"166,-28 31,-1 1,1 0,0 0,-1 0,1-1,0 1,-1 0,1 0,0 0,-1 0,1 0,0 0,-1 0,1 0,0 0,-1 1,1-1,0 0,-1 0,1 1,0-1,-1 0,1 1,-1-1,1 0,-1 1,1-1,-1 1,1-1,-1 1,1-1,-1 1,0 0,1-1,-1 1,0-1,1 1,-1 0,0-1,0 1,1 0,-1-1,0 1,0 0,0-1,0 1,0 0,0-1,0 1,0 0,-1-1,1 1,0 0,0 0,3 36,-4-33,0 0,0 0,1 0,-1 0,1 0,0 0,1 0,-1 0,1 0,-1 1,1-1,1 0,-1-1,0 1,1 0,0 0,0-1,0 1,0-1,0 1,1-1,0 0,0 0,0 0,0 0,0-1,0 1,1-1,-1 0,1 0,-1 0,1 0,0-1,0 1,0-1,0 0,3 0,2-3,0 0,0 0,0-1,0-1,0 1,-1-2,1 1,-1-1,0 0,-1-1,1 1,-1-2,0 1,-1-1,1 0,-1 0,-1-1,4-5,8-7,-4 4,-3 2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280 416,'-30'18,"1"3,0 0,2 1,0 2,2 1,0 1,2 1,-9 15,1 29,30-70,1 1,0 0,0 0,0-1,0 1,0 0,0 0,1 0,-1-1,1 1,-1 0,1-1,0 1,-1 0,1-1,0 1,0-1,0 1,0-1,1 0,-1 1,0-1,0 0,1 0,-1 0,1 0,-1 0,1 0,-1 0,1 0,0-1,-1 1,1-1,0 1,0-1,-1 0,1 1,0-1,0 0,0 0,13-1,1 0,0-1,0 0,-1-1,1-1,-1-1,0 0,0-1,-1-1,1 0,-2-1,1 0,-1-1,9-8,86-92,-107 109,0 0,0 0,0 0,0 0,0 1,0-1,-1 0,1 0,0 1,0-1,0 1,0-1,-1 0,1 1,0 0,0-1,-1 1,1-1,-1 1,1 0,0-1,-1 1,1 0,-1 0,1-1,-1 1,0 0,1 0,-1 0,0 0,0 0,0-1,1 1,-1 0,0 0,0 0,0 0,0 0,0 0,-1 0,1 0,0-1,0 1,-1 0,1 0,0 0,-1 0,1-1,-1 1,1 0,-1 0,0 0,1 2,0 11,-2-11,1 0,0 0,0 0,1 0,-1 0,1 0,-1 1,1-1,0 0,0 0,1 0,-1 1,0-1,1 0,0 0,0 0,0 0,0 0,0 0,1 0,-1-1,1 1,0 0,0-1,0 1,0-1,0 0,1 1,-1-1,1 0,-1-1,1 1,0 0,-1-1,1 1,0-1,0 0,0 0,0 0,0 0,8-6,-1 1,0-1,-1-1,0 0,1 0,-2-1,1 0,-1 0,0-1,-1 0,0-1,0 1,0-1,-1-1,-1 1,0-1,0 0,-1 0,2-8,12-16,-3-1,-1-1,-1 0,-2-1,-2 0,-1 0,-2-1,-1-7,-4 30,0 0,-2 0,0 0,0 0,-2 1,1-1,-2 0,0 1,-1 0,0 0,-1 0,-1 1,-1-1,7 12,0 1,0-1,0 1,0-1,0 1,0 0,0 0,-1 0,1 0,0 0,-1 0,1 0,-1 0,1 0,-1 1,1-1,-1 1,0-1,1 1,-1-1,0 1,1 0,-1 0,0 0,0 0,1 0,-1 0,0 1,1-1,-1 0,0 1,1-1,-1 1,1 0,-1-1,1 1,-1 0,1 0,-1 0,1 0,0 0,0 1,-1-1,1 0,0 1,0-1,-1 2,-43 74,-2 109,43-169,2 0,0 0,1 0,0 0,1 0,1 0,1-1,1 1,0 0,1 0,0-1,2 0,0 0,1 0,0-1,1 0,1-1,0 1,1-2,1 1,6 5,66 14,-58-30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8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36,'-1'4,"-11"97,12-97,0 0,0 0,0-1,1 1,-1 0,1 0,0 0,0 0,0-1,1 1,-1 0,1-1,0 1,0-1,0 0,0 0,1 0,0 0,-1 0,1 0,0-1,0 1,3 1,-3-3,0 0,0 0,1 0,-1 0,0-1,0 0,1 1,-1-1,0 0,1-1,-1 1,0-1,0 1,1-1,-1 0,0 0,0 0,0-1,0 1,0-1,0 1,-1-1,1 0,0 0,-1 0,1-1,0 0,58-73,9-46,-69 122,-1-1,1 1,-1-1,1 1,-1-1,1 1,-1 0,1-1,0 1,-1 0,1-1,-1 1,1 0,0 0,-1 0,1 0,0-1,-1 1,1 0,0 0,0 0,-1 0,1 0,0 1,-1-1,1 0,0 0,-1 0,1 1,0-1,-1 0,1 1,-1-1,1 0,0 1,-1-1,1 1,-1-1,1 1,-1-1,0 1,1-1,-1 1,1-1,-1 1,0 0,0-1,1 1,-1 0,0-1,0 1,0 0,0-1,1 1,-1 0,0 0,8 40,18 169,-24 187,-1-376,-1 0,-1 0,-1 0,-1 0,0-1,-2 1,0-1,-2 0,0-1,-1 1,-1-1,0-1,-2 0,0 0,-11 12,21-29,1 1,-1-1,0 0,0 0,0 1,0-1,0 0,0 0,-1 0,1 0,0 0,-1-1,1 1,0 0,-1-1,1 1,-1 0,1-1,-1 0,1 1,-1-1,1 0,-1 0,1 0,-1 0,0 0,1 0,-1 0,1-1,-1 1,1 0,-1-1,1 1,-1-1,1 0,0 1,-1-1,1 0,0 0,-1 0,1 0,0 0,0 0,0 0,0-1,0 1,0 0,0 0,1-1,-1 1,0-1,1 1,-1-1,1 1,-1-1,1 1,0-1,0 1,0-1,-1 1,2-1,-1 0,-2-29,2-1,1 1,1-1,2 1,1 0,2 0,0 0,3 1,5-11,-14 37,84-216,-72 195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5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11 114,'0'38,"-4"13,-3-3</inkml:trace>
  <inkml:trace contextRef="#ctx0" brushRef="#br0" timeOffset="650.089">209 367,'11'-45,"3"0,1 0,2 1,3 1,9-14,29-13,-58 69,1 1,0-1,-1 1,1-1,0 1,0 0,-1-1,1 1,0 0,0 0,0 0,-1 0,1 0,0 0,0 0,0 0,-1 0,1 0,0 0,0 0,0 0,-1 1,1-1,0 0,0 0,-1 1,1-1,0 1,-1-1,1 1,0-1,-1 1,1-1,-1 1,1 0,-1-1,1 1,-1 0,1-1,-1 1,0 0,1-1,-1 1,0 0,0 0,0 0,1-1,-1 1,0 1,6 43,-6-43,1 14,-3-11,1-1,1 0,-1 0,0 0,1 1,0-1,0 0,0 1,1-1,-1 0,1 0,0 1,0-1,0 0,1 0,0 0,0 0,0 0,0-1,0 1,1-1,-1 1,1-1,0 0,0 0,0 0,1 0,-1-1,1 1,-1-1,1 0,0 0,0 0,0 0,0-1,0 0,2 1,1-4,0 0,0-1,0 1,-1-1,1-1,-1 1,0-1,0 0,0-1,-1 1,1-1,-1 0,0-1,0 1,-1-1,0 0,0 0,1-3,14-15,1 1</inkml:trace>
  <inkml:trace contextRef="#ctx0" brushRef="#br0" timeOffset="1207.777">858 1,'-21'12,"0"2,0 0,1 1,1 1,1 1,0 1,2 1,0 0,1 1,0 0,-3 10,-13 52,30-80,1 0,0 0,0 1,0-1,0 0,0 0,0 0,1 0,-1 0,0 0,1 0,0 0,0 0,-1 0,1 0,0 0,0-1,1 1,-1 0,0-1,1 1,-1 0,1-1,-1 0,1 1,0-1,-1 0,1 0,0 0,0 0,0 0,0 0,0-1,0 1,0-1,0 1,0-1,0 0,1 0,9-1,1 0,-1-1,1-1,-1 0,0 0,0-1,0-1,0 0,-1-1,0 0,0-1,-1 0,0 0,0-1,0-1,-1 0,2-2,-9 9,63-58,-45 39,1 1,1 1,1 1,1 1,15-8,-37 25,-1-1,0 1,0-1,1 1,-1 0,0-1,1 1,-1 0,0 0,1 0,-1 0,0 0,1 1,-1-1,0 0,1 1,-1-1,0 0,0 1,0 0,1-1,-1 1,0 0,0-1,0 1,0 0,0 0,0 0,0 0,0 0,-1 0,1 0,0 0,0 0,-1 1,1-1,-1 0,1 0,-1 1,0-1,1 0,-1 2,15 63,-14-59,17 323,-12-293,-1 0,-3 0,0 1,-3-1,-1 1,-2-1,-1 0,-3 0,-9 32,14-60,-1 0,0-1,-1 1,1-1,-1 0,-1 0,0 0,0 0,0-1,-1 0,0-1,-1 0,1 0,-1 0,0-1,-9 4,15-8,0 0,0-1,0 1,0 0,0-1,0 0,0 0,0 1,0-1,0 0,0-1,-1 1,1 0,0-1,0 1,0-1,0 1,0-1,0 0,0 0,1 0,-1 0,0 0,0-1,1 1,-1 0,1-1,-1 1,1-1,-1 0,1 1,0-1,0 0,0 0,0 0,0 0,0-1,-12-78,16 49,2 1,1 0,1 1,2 0,0 0,3 0,0 1,16-25,-19 35,1 1,1 0,1 1,0 0,1 1,1 0,0 2,1-1,1 2,0 0,0 0,2 2,-1 0,13-5,-2 5,-3 1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4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85,'-4'7,"0"0,1 1,-1-1,1 1,1 0,-1 0,1 0,1 0,0 1,0-1,0 0,1 1,0-1,1 3,-1 5,-1-11,1 1,0-1,0 1,0-1,1 0,0 1,0-1,0 0,0 1,1-1,0 0,0 0,1 0,-1 0,1-1,0 1,0-1,0 1,1-1,0 0,0-1,0 1,0 0,0-1,1 0,-1 0,1-1,0 1,0-1,0 0,0 0,0-1,1 1,-1-1,0 0,1-1,-1 1,1-1,-1 0,1 0,-1-1,10-1,-1-1,0-1,0 0,0 0,0-2,-1 0,0 0,0-1,0-1,-1 0,0-1,-1 0,0 0,0-2,-1 1,0-1,-1-1,0 1,-1-2,-1 1,0-1,0 0,-1 0,-1-1,0 0,0-4,-4 15,0 1,0 0,0-1,-1 1,1 0,-1-1,1 1,-1-1,0 1,0-1,0 1,0-1,0 1,-1 0,1-1,-1 1,1-1,-1 1,0 0,0-1,0 1,0 0,-1 0,1 0,-1 0,1 0,-1 0,1 0,-1 1,0-1,0 1,0-1,0 1,0-1,0 1,-1 0,1 0,0 0,-1 1,1-1,0 0,-1 1,-1-1,-16 5,2 1</inkml:trace>
  <inkml:trace contextRef="#ctx0" brushRef="#br0" timeOffset="447.972">877 1,'-132'20,"127"-18,-1-1,1 2,0-1,0 1,0-1,0 1,1 1,-1-1,1 1,0-1,0 1,0 1,0-1,1 0,-1 1,1 0,0 0,1 0,-1 0,1 0,0 0,0 3,1-5,1 1,-1 0,1-1,0 1,0 0,0-1,0 1,1 0,-1 0,1-1,0 1,0-1,0 1,1-1,-1 1,1-1,0 0,0 0,0 0,0 0,1 0,-1 0,1-1,0 1,0-1,0 0,1 2,93 41,-95-45,0 0,0 0,0 1,0-1,0 0,0 1,-1-1,1 1,0 0,0 0,0 0,-1 0,1 0,0 0,-1 0,1 0,-1 0,1 1,-1-1,0 1,0-1,1 1,-1 0,0-1,0 1,-1 0,1 0,0 0,-1-1,1 1,-1 0,1 0,-1 0,0 0,0 0,0 0,0 0,0 0,0 0,0 0,-1 0,1 0,-1 0,0-1,1 1,-1 0,0 0,0-1,0 1,0 0,0-1,-1 1,1-1,0 1,-1-1,1 0,-1 1,0-1,-9 5,1 0,-1-1,0 0,-1-1,1 0,-1-1,0 0,0-1,0 0,0-1,0 0,0-1,0 0,0-1,-6-2,-6-1,5-3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2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88,'138'-25,"64"22,-201 3,0 0,0-1,0 1,0 0,0-1,0 1,-1 0,1 0,0 0,0 0,0 0,0 0,0 0,0 0,0 0,0 1,0-1,0 0,0 1,0-1,0 1,0-1,0 1,-1-1,1 1,0-1,0 1,-1 0,1-1,0 1,-1 0,1 0,-1 0,1-1,-1 1,1 0,-1 0,1 0,-1 0,0 0,0 0,1 0,-1 0,0 0,0 0,0 0,0 0,0 0,0 0,-1 0,1 0,0 0,0 0,-1-1,1 1,0 0,-1 0,1 0,-1 0,1 0,-1-1,0 1,1 0,-1 0,0-1,1 1,-1 0,-203 209,202-207,0 0,-1 1,1-1,0 0,1 1,-1 0,1-1,-1 1,1 0,0-1,1 1,-1 0,1 0,-1 0,1 0,0 0,0 0,1 0,-1-1,1 1,0 0,0 0,0 0,1-1,-1 1,1-1,0 1,0-1,0 0,0 1,1-1,-1 0,1-1,0 1,0 0,0-1,0 1,0-1,1 0,-1 0,1-1,-1 1,2 0,16 2,0-2,-1 0,1-1,0-1,0-1,21-3,-23-1,-6-2</inkml:trace>
  <inkml:trace contextRef="#ctx0" brushRef="#br0" timeOffset="288.417">1 201,'34'0,"15"0,5 0,-3 0,-4 0,-6 0,-5 0,-4 0,-2 0,-2 0,-6 0</inkml:trace>
  <inkml:trace contextRef="#ctx0" brushRef="#br0" timeOffset="1036.962">565 257,'58'-9,"-1"-3,-1-3,35-14,-6-32,-83 59,0 0,0-1,0 1,0-1,0 0,-1 0,1 1,-1-1,0 0,0 0,0 0,0 0,-1 0,1-1,-1 1,0 0,0 0,0 0,0 0,0 0,-1-1,1 1,-1 0,0 0,0 0,0 0,0 0,-1 1,1-1,-1 0,0 0,-1-1,0 1,1 0,-1 0,0 1,-1-1,1 0,0 1,-1 0,0 0,1 0,-1 0,0 1,0 0,0-1,0 1,0 1,0-1,0 0,0 1,0 0,0 0,0 0,0 1,-1-1,1 1,0 0,0 0,0 1,-3 0,-103 64,99-56,1 0,0 1,1 0,0 0,1 1,0 0,1 0,1 1,0 0,-3 10,7-19,0 0,1 1,0-1,0 1,0-1,0 1,1 0,0-1,0 1,0 0,0-1,1 1,0-1,-1 1,2-1,-1 1,1-1,-1 1,1-1,0 0,1 0,-1 0,1 0,0-1,0 1,0-1,0 1,0-1,1 0,0 0,-1-1,1 1,0-1,1 1,23 8,0-2,0 0,1-2,0-1,0-1,1-2,-1-1,1-1,0-1,21-4,1 3,-26 1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9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1 467,'20'1,"0"-1,0 0,0-2,0 0,0-1,0-2,-1 0,1 0,-1-2,-1-1,1 0,-1-1,-1-1,0-1,0 0,12-11,-26 19,0 0,0 0,0 0,0 0,0-1,-1 1,1-1,-1 1,0-1,0 0,-1 0,1 0,-1 0,1 0,-2 0,1-1,0 1,-1 0,1 0,-1-1,0 1,-1 0,1 0,-1-1,0 1,0 0,0 0,-1 0,1 0,-1 0,0 0,0 1,0-1,-1 0,1 1,-1 0,0-1,0 1,0 0,0 1,0-1,-1 0,1 1,-1 0,0 0,0 0,0 0,0 1,0-1,0 1,0 0,-3 0,-5 3,0 0,0 0,0 1,0 1,0 0,0 1,1 0,0 0,0 1,1 1,-1 0,2 0,-1 1,1 1,0-1,0 1,1 1,1 0,-1 0,2 0,-1 1,1 0,1 0,0 0,-3 11,6-16,-1 0,1 0,0 1,0-1,1 0,-1 1,1-1,1 1,-1 0,1-1,1 1,-1-1,1 1,0-1,1 1,-1-1,1 1,0-1,1 0,0 0,0 0,0-1,0 1,1-1,0 1,0-1,1 0,-1-1,1 1,0-1,0 0,1 0,-1-1,1 1,6 2,3-1,1 0,1-1,-1 0,1-1,-1-1,1-1,0 0,0-2,-1 1,14-4,-21 3,1 0,-1-1,0-1,0 1,0-2,0 1,-1-1,1 0,-1-1,0 0,0 0,-1-1,1 0,4-7</inkml:trace>
  <inkml:trace contextRef="#ctx0" brushRef="#br0" timeOffset="662.794">678 129,'-99'209,"50"-52,46-148,-4 14,17-34,38-78,116-159,-151 232,-8 22,-10 31,0-25,1 0,1 0,0 0,0 0,1 0,1 1,0-1,1 1,0-1,1 1,0-1,1 1,1-1,0 0,0 0,1 0,1 0,0-1,0 0,1 0,1 0,0 0,1 0,-6-9,0 0,1 0,-1 0,1 0,0 0,0-1,-1 1,1-1,0 0,0 0,0 0,0 0,1 0,-1-1,0 1,0-1,0 0,0 0,1 0,-1 0,0-1,0 1,0-1,0 0,0 0,0 0,0 0,0 0,0-1,0 0,-1 1,1-1,0 0,-1 0,0 0,1-1,-1 1,4-5,0 1,0-1,-1-1,0 1,-1-1,1 0,-1 0,-1 0,1 0,-2-1,1 1,-1-1,0 0,27-156,-27 140</inkml:trace>
  <inkml:trace contextRef="#ctx0" brushRef="#br0" timeOffset="1332.987">1157 355,'26'-3,"-1"-1,0-1,0-1,0-1,-1-1,0-2,0 0,-1-1,0-2,11-8,-30 18,-1 0,1 0,-1 0,0 0,0-1,0 1,0-1,0 0,-1 0,0 0,0 0,0 0,0-1,-1 1,1 0,-1-1,0 1,0-1,-1 0,0 1,1-1,-2 0,1 1,0-1,-1 1,0-1,0 1,0-1,-1 1,1-1,-1 1,0 0,0 0,-1 0,1 0,-1 0,0 1,0-1,0 1,0 0,-1 0,1 0,-1 0,0 0,0 1,0 0,0 0,-3-1,1 2,-1 1,1 0,0 0,-1 0,1 1,-1 0,1 1,0-1,0 1,0 0,0 1,0-1,0 1,0 0,1 1,-1-1,1 1,0 0,0 1,1-1,-2 3,-83 112,83-110,1 1,0 0,0 1,1-1,0 1,1-1,0 1,1 0,0 0,1 1,0-1,1 0,0 0,1 1,0-1,1 0,0 0,0 0,2 1,-2-9,0 0,0 1,0-1,1 0,-1-1,1 1,0 0,0-1,0 1,0-1,1 0,-1 0,0 0,1-1,0 1,-1-1,1 0,0 0,-1 0,1 0,0-1,0 0,0 1,0-1,1-1,99-14,-77 2,0 0,-1-2,-1 0,0-2,-1-1,-1-1,-1-1,0-1,-2-1,-1 0,17-25,-26 36,-1 1,0-2,-1 1,0-1,-1 0,0 0,-1-1,0 0,-1 0,0-1,-1 1,-1-1,0 0,0-10,-3 22,0 0,0 0,0 1,0-1,0 0,0 0,-1 1,1-1,-1 0,1 1,-1-1,0 0,1 1,-1-1,0 1,0-1,0 1,0-1,0 1,-1 0,1-1,0 1,-1 0,1 0,-1 0,1 0,-1 0,1 1,-1-1,1 0,-1 1,0-1,0 1,1-1,-1 1,0 0,0 0,1 0,-1 0,0 0,0 0,1 0,-1 1,0-1,0 1,1-1,-72 48,69-45,1 1,-1 0,1 0,0 1,1-1,-1 1,1-1,0 1,0 0,0 0,0 0,1 0,0 0,0 0,1 0,-1 1,1-1,0 0,0 0,1 0,0 1,0-1,0 0,0 0,1 0,0 0,0-1,0 1,1 0,-1-1,1 1,0-1,0 0,1 0,-1 0,1-1,0 1,1-1,1 1,-1-1,-1 1,1 0,0 1,-1-1,0 1,0 0,0 0,-1 0,0 1,0-1,0 1,-1-1,1 1,-1 0,-1 0,1 0,-1 0,0 0,0 1,-1-1,0 0,0 0,-1 1,1-1,-1 0,-1 0,1 0,-3 5,-47 76,39-70</inkml:trace>
  <inkml:trace contextRef="#ctx0" brushRef="#br0" timeOffset="6235.923">1976 242,'-1'-2,"-1"0,1 1,-1-1,0 0,1 1,-1-1,0 1,0-1,0 1,0 0,0 0,0 0,0 0,-1 1,1-1,0 0,0 1,-1-1,1 1,0 0,-1 0,1 0,-1 0,1 0,0 1,0-1,-1 1,1-1,0 1,0 0,-1 0,-1 1,-9 4,1 1,-1 1,1 0,0 0,1 1,0 1,0 0,1 0,1 1,0 0,0 1,1 0,0 0,1 1,-5 13,10-23,0-1,0 1,1 1,-1-1,1 0,0 0,0 0,0 1,0-1,1 1,-1-1,1 0,0 1,0-1,0 1,0-1,1 1,-1-1,1 0,0 1,0-1,0 0,0 1,1-1,0 0,-1 0,1 0,0-1,0 1,0 0,1-1,-1 1,1-1,-1 0,1 0,0 0,0 0,0 0,0 0,0-1,0 0,3 1,4 0,0 0,0-2,1 1,-1-1,0 0,0-1,0 0,0-1,0 0,0-1,0 0,-1 0,1-1,-1-1,0 1,0-1,-1-1,1 1,-1-2,0 1,-1-1,0 0,6-8,133-144,-145 158,-1 0,0 0,0 0,1 0,-1 0,0 0,1 0,-1 0,1 0,0 0,-1 0,1 0,0 1,-1-1,1 0,0 0,0 1,0-1,0 0,0 1,0-1,-1 1,1-1,0 1,1 0,-1-1,0 1,0 0,0 0,0 0,0-1,0 1,0 0,0 1,0-1,0 0,0 0,0 0,1 1,-1-1,0 0,0 1,0-1,-1 1,1-1,0 1,0 0,0-1,0 1,0 0,-1-1,1 1,0 0,-1 0,1 0,0 0,-1 0,6 143,-9-89,3 4,1-10,-3 0,-1 0,-2 0,-3-1,-9 34,8-52,0-1,-1 1,-2-2,-2 1,0-2,-1 0,-2-1,-1 0,-7 7,23-31,1-1,-1 1,0 0,1 0,-1-1,0 1,0-1,0 0,0 0,0 1,0-1,-1 0,1-1,0 1,0 0,-1-1,1 1,-1-1,1 0,0 0,-1 0,1 0,0 0,-1 0,1-1,0 1,-1-1,1 1,0-1,-1 0,1 0,0 0,0 0,0-1,0 1,0-1,0 1,1-1,-1 1,0-1,1 0,-1 0,1 0,0 0,-1 0,1 0,0 0,0 0,0-1,1 1,-1 0,1-1,-11-110,11 87</inkml:trace>
  <inkml:trace contextRef="#ctx0" brushRef="#br0" timeOffset="7017.863">2287 100,'39'156,"-34"-137,-5-16,-1-1,1 0,0 1,0-1,0 1,0-1,1 0,-1 1,1-1,-1 0,1 1,0-1,0 0,0 0,0 0,0 1,0-1,1 0,-1-1,1 1,-1 0,1 0,0-1,0 1,0-1,-1 1,2-1,-1 0,0 0,0 0,0 0,0 0,1 0,-1-1,0 1,1-1,-1 1,0-1,1 0,-1 0,1 0,-1 0,2-1,4-4,-1 0,-1-1,1 0,-1 0,0 0,0-1,0 0,-1 0,0-1,-1 1,0-1,0 0,0 0,-1 0,-1-1,1-1,22-46,16-2,-40 58,0 0,1 1,-1-1,0 0,0 1,1-1,-1 1,0 0,0-1,0 1,0 0,0 0,0 0,0 0,0 0,0 0,0 0,0 0,-1 0,1 0,0 0,-1 1,1-1,-1 0,1 0,-1 1,0-1,1 0,-1 1,0-1,0 0,0 1,0-1,0 0,0 1,-1-1,1 0,0 0,-1 1,1-1,-1 1,1 0,-2 420,-3-320,-5 1,-20 87,29-184,0 5,0 1,-1-1,-1 0,1 0,-2 0,0 0,0 0,-1-1,0 0,0 0,-1 0,-1-1,0 1,0-1,-1-1,0 0,0 0,7-7,0 0,-1 0,1-1,0 1,0 0,-1-1,1 1,0-1,-1 1,1-1,0 0,-1 0,1 1,-1-1,1 0,-1 0,1 0,0-1,-1 1,1 0,-1-1,1 1,0 0,-1-1,1 1,0-1,0 0,-1 0,1 1,0-1,0 0,0 0,0 0,0 0,0 0,0 0,0 0,1-1,-1 1,0 0,1 0,-1-1,0 1,1 0,0-1,-1 1,1-1,-13-68,11 48,1 0,1 0,0-1,2 1,1 0,1 0,1 1,0-1,2 1,0 0,2 1,0 0,1 0,1 1,1 0,1 1,5-6,-4 8,1 2,0 0,0 0,2 2,0 0,0 1,1 0,0 1,1 2,0 0,0 1,1 0,-1 2,2 0,-1 2,0 0,17 0,-11 2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4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458 699,'-35'-1,"0"2,-1 2,1 1,1 2,-1 1,1 2,0 1,-30 14,57-21,0 0,0 1,1-1,-1 1,1 1,0-1,0 1,0 0,1 1,-1-1,1 1,1 0,-1 0,1 1,0-1,1 1,-1 0,1 0,1 0,-1 0,1 1,0-1,1 1,0-1,0 1,1 3,-1-3,0 1,0-1,1 1,1-1,0 1,0-1,0 0,1 1,0-1,1 0,0 0,0 0,0-1,1 1,1-1,-1 0,1 0,0 0,1-1,-1 1,1-1,1-1,-1 1,1-1,0 0,0-1,0 1,1-2,1 2,8 0,0 0,0-1,1-1,0 0,0-2,-1 0,1-1,14-1,-7 0</inkml:trace>
  <inkml:trace contextRef="#ctx0" brushRef="#br0" timeOffset="305.064">854 783,'-16'13,"1"1,1 0,0 1,1 1,0 0,1 1,1 0,1 1,1 0,0 1,1 0,-4 15,11-31,0 0,0-1,1 1,-1 0,1-1,-1 1,1 0,0-1,0 1,0 0,1 0,-1-1,1 1,-1 0,1 0,0-1,0 1,0-1,0 1,0-1,1 1,-1-1,1 0,0 0,-1 0,1 0,0 0,0 0,1 0,-1-1,0 1,0-1,1 1,-1-1,1 0,-1 0,1 0,0 0,-1 0,1-1,0 1,-1-1,1 0,0 0,0 0,0 0,9 0,-1 1,1-2,-1 0,1 0,-1-1,0 0,1-1,-1-1,0 1,-1-2,6-2,-12 5,0 0,0-1,0 1,-1-1,1 0,-1 0,0 0,0 0,0 0,0-1,0 1,-1-1,1 0,-1 0,0 0,0 0,-1 0,1 0,-1-1,0 1,0-1,-1 1,1 0,-1-1,0 1,0-1,0 1,-1-1,1 1,-2-3,-1-2,0 1,-1 0,0 0,-1 1,1-1,-2 1,1 0,-1 0,0 0,0 1,0 0,-1 1,0-1,0 1,-1 0,0 1,1 0,-2 0,1 1,0 0,0 0,-1 1,0 0,1 0,-1 1,-11-3</inkml:trace>
  <inkml:trace contextRef="#ctx0" brushRef="#br0" timeOffset="785.228">1051 1150,'234'-330,"-234"329,0 1,0-1,0 1,0-1,0 1,0-1,1 1,-1-1,0 0,0 1,0-1,1 1,-1 0,0-1,0 1,1-1,-1 1,0-1,1 1,-1 0,1-1,-1 1,1 0,-1-1,0 1,1 0,-1-1,1 1,-1 0,1 0,-1 0,1 0,0 0,-1-1,1 1,-1 0,1 0,-1 0,1 0,-1 0,1 1,-1-1,1 0,-1 0,1 0,-1 0,1 1,-1-1,1 0,-1 0,1 1,-1-1,1 0,-1 1,0-1,1 0,-1 1,4 33,-4-21,0-8,1 0,-1 0,1 0,0 0,0 0,0-1,1 1,0 0,0-1,0 1,1-1,-1 0,1 0,0 0,0 0,0 0,1 0,-1-1,1 0,0 0,0 0,0 0,0 0,1-1,-1 0,1 0,-1 0,1 0,0-1,0 0,0 0,-1 0,1-1,0 1,0-1,0 0,0-1,0 1,0-1,0 0,0 0,-1-1,1 1,0-1,-1 0,1 0,-1-1,4-2,3-3,-1-1,0 0,0-1,-1 0,0-1,-1 0,0 0,-1-1,0 0,-1 0,0-1,-1 1,0-1,-1-1,-1 1,1-8,0-1</inkml:trace>
  <inkml:trace contextRef="#ctx0" brushRef="#br0" timeOffset="1205.331">1983 642,'-77'59,"75"-57,0 1,1-1,-1 0,0 1,1-1,0 1,-1-1,1 1,0-1,0 1,1 0,-1 0,0-1,1 1,0 0,-1 0,1 0,0 0,1 0,-1-1,0 1,1 0,0 0,0-1,-1 1,2 0,-1-1,0 1,0 0,1-1,0 2,56 46,-52-47,0 1,-1 0,1 0,-1 0,1 1,-1 0,-1 0,1 0,-1 1,0-1,0 1,0 0,-1 0,0 0,0 1,1 4,-3-7,-1-1,0 1,0-1,-1 1,1-1,0 0,-1 1,0-1,0 1,0-1,0 0,-1 0,1 0,-1 0,0 0,0 0,0 0,0 0,0-1,-1 1,1-1,-1 1,1-1,-1 0,0 0,0 0,0-1,0 1,-1-1,-2 1,-104 22,83-24,2 0</inkml:trace>
  <inkml:trace contextRef="#ctx0" brushRef="#br0" timeOffset="1889.632">2096 924,'56'-1,"0"-2,0-2,-1-3,28-9,-74 15,0 0,0-1,-1 0,1 0,-1-1,0 0,1-1,-2 0,1 0,-1-1,0 0,0 0,0 0,-1-1,0 0,0 0,-1-1,0 0,0 0,-1 0,0 0,1-4,-4 8,0 0,-1 1,0-1,1 0,-2 1,1-1,0 0,-1 1,1-1,-1 0,0 1,0-1,0 1,-1 0,1-1,-1 1,0 0,0 0,0 0,0 0,-1 0,1 0,-1 1,0-1,1 1,-1 0,0 0,0 0,-1 0,1 0,0 1,-1-1,1 1,-1 0,1 0,-1 0,1 1,-1-1,0 1,1 0,-1 0,0 0,1 0,-1 1,0-1,1 1,-1 0,1 0,-1 1,1-1,-1 1,-6 2,1 1,-1 0,1 0,1 1,-1 0,1 1,0 0,0 0,1 1,0 0,0 0,1 1,0-1,1 1,0 1,0-1,1 1,-3 8,4-11,1-1,0 1,1 0,-1 0,1 0,0 0,1 0,0 0,0 1,0-1,1 0,0 0,1 0,-1 0,1-1,0 1,1 0,0-1,0 1,0-1,1 0,0 0,0 0,1-1,-1 0,1 1,1-1,-1-1,3 2,0-1,0 0,1-1,-1 0,1-1,0 1,0-1,1-1,-1 0,1 0,-1-1,1 0,-1-1,1 0,-1-1,1 0,-1 0,1-1,-1 0,0 0,0-1,0 0,0-1,0 0,-1-1,1 0,-1 0,0 0,1-3,10-6,1-1,-2-2,0 1,-1-2,-1-1,-1 0,0 0,10-21,63-131,-89 172,0-1,1 1,-1 0,0-1,0 1,1-1,-1 1,0-1,0 0,0 1,0-1,0 0,0 0,1 1,-1-1,0 0,0 0,0 0,0 0,0 0,0 0,0 0,0-1,0 1,0 0,0-1,1 1,-1 0,0-1,0 1,0-1,1 1,-1-1,0 1,0-1,1 0,-1 1,0-1,1 0,-1 1,1-1,-1 0,1 0,0 0,-1 0,1 1,0-1,-1 0,1 0,0 0,0 0,0 0,0 0,0 0,0 0,0 0,0 0,0 0,0 1,0-1,1 0,-1 0,1-1,-66 81,63-76,1 0,-1-1,1 1,-1 0,1 0,0 0,0 0,1 0,-1 1,1-1,-1 0,1 0,0 0,0 0,1 1,-1-1,1 0,-1 0,1 0,0 0,0 0,0 0,0 0,1 0,0 0,-1-1,1 1,0 0,0-1,1 1,63 35,-60-37,0 1,0 1,0-1,-1 1,1 0,-1 1,1-1,-1 1,-1 0,1 0,0 0,-1 1,0 0,0 0,0 0,-1 0,3 5,-3-1,-1-1,0 1,0 0,-1 0,0 0,0 0,-1 0,0 1,-1-1,0 0,-1 0,0 0,0-1,0 1,-4 7,0 3</inkml:trace>
  <inkml:trace contextRef="#ctx0" brushRef="#br0" timeOffset="2304.279">3140 642,'15'53,"3"0,1-2,3 0,19 29,-41-77,0-1,1 0,-1 0,1 0,0 0,0 0,0 0,0 0,0 0,0 0,1 0,-1-1,0 1,1-1,-1 1,1-1,0 1,0-1,-1 0,1 1,0-1,0 0,0-1,0 1,0 0,1 0,-1-1,0 1,0-1,0 0,0 0,1 0,-1 0,0 0,0 0,0 0,1-1,-1 1,0-1,0 0,0 0,0 1,0-1,0 0,0-1,0 1,-1 0,1-1,0 1,-1 0,1-1,0-1,56-126,12-22,-57 133</inkml:trace>
  <inkml:trace contextRef="#ctx0" brushRef="#br0" timeOffset="3040.434">3817 670,'-13'11,"-28"23,2 1,1 2,2 2,-7 13,20-5,22-46,1 0,0 0,0 0,0 0,-1 0,1 0,0-1,0 1,1 0,-1 0,0 0,0 0,0 0,0 0,1 0,-1 0,0 0,1-1,-1 1,1 0,-1 0,1 0,0-1,-1 1,1 0,-1-1,1 1,0-1,0 1,-1 0,1-1,0 0,0 1,0-1,0 1,0-1,-1 0,1 0,0 1,0-1,0 0,0 0,0 0,0 0,0 0,0 0,0-1,0 1,0 0,12-3,-1 0,0 0,0-2,-1 1,1-1,-1-1,0 0,-1-1,1 0,-1 0,-1-1,1-1,-1 1,5-8,27-20,39-24,-78 60,0 0,0 0,-1 0,1 0,0 1,0-1,-1 1,1-1,0 1,-1-1,1 1,-1 0,1 0,-1 0,1 0,-1 0,0 0,1 0,-1 0,0 1,0-1,0 0,0 1,0-1,0 1,0-1,0 1,-1 0,1-1,0 1,-1 0,0-1,1 1,-1 0,0 0,0-1,0 1,0 0,0 0,0-1,-1 1,1 0,-1-1,1 1,-1 0,1-1,-2 2,3 9,-1-7,0 0,0 0,0 0,1 0,0 0,0 0,1 0,-1-1,1 1,0 0,0-1,0 0,1 1,0-1,0 0,0 0,0 0,0-1,1 1,0-1,0 0,0 0,0 0,0-1,0 1,1-1,-1 0,1 0,0 0,-1-1,1 0,0 0,0 0,0 0,0-1,0 0,0 0,0 0,0-1,0 1,0-1,-1-1,1 1,0 0,3-3,128-98,-110 78,9-5,-2-2,-1-2,-2-1,-1-1,-2-1,-1-2,-2 0,-2-2,-1 0,10-33,-22 53,0-1,-1 0,-2-1,0 0,-1 0,-1 0,-2 0,0-1,-1 0,-1 1,-1-1,-1 1,-1-1,-3-9,5 30,1 0,0 0,-1 0,1 0,-1 0,1 0,-1 0,0 0,0 0,0 0,0 0,0 0,-1 0,1 1,0-1,-1 1,1-1,-1 1,0-1,1 1,-1 0,0 0,0 0,0 0,0 0,0 0,0 0,0 1,0-1,0 1,0-1,-1 1,1 0,0 0,0 0,0 0,0 0,0 1,-1-1,1 1,0-1,0 1,0 0,0 0,0-1,0 2,1-1,-1 0,0 0,0 0,1 1,-1-1,1 1,-1 0,1-1,-1 1,-9 16,0 0,1 1,1 0,1 1,1 0,0 0,1 1,2 0,0 0,1 0,1 0,1 0,1 1,1 1,0 19,1-1,3 1,1-1,2 0,2-1,1 0,3 0,4 7,115 207,-106-221,-28-58,-8 11</inkml:trace>
  <inkml:trace contextRef="#ctx0" brushRef="#br0" timeOffset="3291.499">4241 529,'38'0,"32"0,14 0,-3 0,-5 0,-11 0,-7 0,-9 0,-7 0,-2 0,-3 0,-2 5,-3 1,-7 1</inkml:trace>
  <inkml:trace contextRef="#ctx0" brushRef="#br0" timeOffset="3538.05">5059 839,'10'20,"2"5</inkml:trace>
  <inkml:trace contextRef="#ctx0" brushRef="#br0" timeOffset="3706.299">5031 219,'0'19,"0"6</inkml:trace>
  <inkml:trace contextRef="#ctx0" brushRef="#br0" timeOffset="3935.238">5313 586,'-10'27,"1"1,2 1,1-1,1 1,2 0,1 1,1-1,2 14,-1-39,0-1,0 0,0 0,1 0,0 0,0 1,0-1,0 0,0 0,0-1,1 1,-1 0,1 0,0-1,0 1,0-1,0 1,0-1,1 0,-1 0,1 0,-1 0,1-1,0 1,0 0,0-1,0 0,0 0,0 0,0 0,0 0,0-1,0 0,0 1,1-1,-1 0,0 0,0-1,0 1,1-1,-1 1,0-1,0 0,0 0,0-1,0 1,-1 0,2-1,8-6,0 0,0-1,-1 0,0-1,-1 0,0-1,0 0,-1 0,-1-1,0 0,0-1,-1 0,1-4,-3 7,-1 0,0-1,-1 1,0-1,-1 1,0-1,-1 0,0 0,0 0,-1 0,-1 0,0 0,0 1,-1-1,-1 0,0 1,-3-8,5 15,-1 0,0 0,1 0,-1 0,0 1,-1-1,1 1,0 0,-1 0,1-1,-1 1,0 1,0-1,0 0,1 1,-2 0,1-1,0 1,0 0,0 1,0-1,-1 0,1 1,0 0,-1 0,1 0,0 0,0 1,-1-1,1 1,0-1,0 1,0 0,-1 1,1-1,0 1,-103 64,88-49</inkml:trace>
  <inkml:trace contextRef="#ctx0" brushRef="#br0" timeOffset="4338.254">5765 812,'13'-18,"4"-8,1 1,2 1,0 0,2 2,6-5,-27 26,0-1,0 1,1-1,-1 1,1-1,-1 1,1 0,-1 0,1 0,0 0,0 0,0 0,-1 0,1 0,0 1,0-1,0 1,0 0,0-1,0 1,0 0,0 0,0 0,0 0,0 1,0-1,0 0,0 1,0 0,0-1,0 1,0 0,0 0,-1 0,1 0,0 0,-1 0,1 1,-1-1,1 0,-1 1,0 0,1-1,-1 1,2 3,2 5,1-1,0 1,0-1,1-1,0 1,0-1,1 0,0-1,1 0,-1 0,1-1,1 0,-1 0,1-1,0-1,0 1,2-1,-1-1,0-1,1 0,-1 0,1-1,-1-1,1 0,-1 0,0-1,1-1,-1 0,0 0,0-1,0-1,0 0,0 0,-1-1,0-1,0 1,0-1,-1-1,0 0,0-1,0 1,-1-1,4-7,3-7,-1-1,-1-1,-2-1,0 1,-2-2,0 1,-1-5,-1 10,1 4</inkml:trace>
  <inkml:trace contextRef="#ctx0" brushRef="#br0" timeOffset="9673.227">6724 868,'-5'0,"-1"0</inkml:trace>
  <inkml:trace contextRef="#ctx0" brushRef="#br0" timeOffset="9940.837">6780 529,'5'0,"2"0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93,'134'344,"-129"-332,-4-6,0-1,0 0,1 0,0 0,0 0,1 0,-1-1,1 1,0-1,0 1,0-1,1 0,0 0,-1 0,1-1,2 1,-4-5,1 0,0 0,-1 0,1 0,-1 0,1-1,-1 1,0-1,0 0,1 1,-1-1,0 0,-1-1,1 1,0 0,0 0,-1-1,0 1,1-1,-1 1,0-1,0 0,0 1,-1-1,1 0,2-5,112-312,-60 191,-47 112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501 25,'-13'-5,"0"0,-1 1,0 1,0 0,1 1,-2 1,1 0,0 1,0 0,0 1,0 0,0 2,0-1,1 2,-6 1,8-1,0 0,1 0,-1 1,1 0,0 1,1 0,-1 1,1-1,0 2,1 0,0 0,0 0,1 1,0 0,0 0,1 1,-4 8,8-15,1 0,0 0,1 0,-1 0,1 1,-1-1,1 0,0 0,0 1,0-1,0 0,1 0,-1 0,1 1,0-1,0 0,0 0,0 0,1 0,-1 0,1-1,0 1,0 0,0-1,0 1,0-1,0 0,1 0,-1 0,1 0,0 0,-1 0,3 1,5 2,-1 0,1-1,0 0,1-1,-1 0,0 0,1-1,0 0,7-1,-10 0,7-1,-1 0,0 1,1 1,-1 0,0 1,0 1,0 0,0 1,-1 0,0 1,7 4,-17-7,0 0,0-1,0 1,-1 0,1 0,-1 1,0-1,1 1,-1-1,-1 1,1-1,-1 1,1 0,-1 0,0 0,0 0,-1 0,1 0,-1 0,0 0,0 0,0 0,-1 0,1 0,-1 0,0 0,0 0,0 0,-1 0,0 1,-3 6,-1 0,0-1,0 0,-1 0,0-1,-1 0,0 0,0 0,-9 6,-7 5,-1-1,0-1,-2-2,0 0,-1-2,0 0,-1-2,-1-2,0 0,-11 0,39-9,0 0,0 0,-1 0,1-1,0 1,-1-1,1 1,-1-1,1 0,0 0,-1 0,1 0,0-1,-1 1,1 0,-1-1,1 0,0 0,0 1,0-1,-1-1,1 1,0 0,0 0,0-1,1 1,-1-1,0 0,0 1,1-1,-1 0,1 0,0 0,-1 0,1 0,0-2,1-18,3 0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4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69,'34'-5,"25"-1,7 0,3 1,-6-3,-9-1,-9 2,-7 1,-6-2,-7 0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5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1,'38'10,"32"2,9 1,-4-9,-10-3,-12-3,-14-1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7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0,'-14'39,"-10"21,-1 7,4-4,6-8,5-9,4-7,4-5,6-4,3-2,0-1,-1 0,-7-5,-2-7</inkml:trace>
  <inkml:trace contextRef="#ctx0" brushRef="#br0" timeOffset="250.566">0 312,'38'-5,"28"-2,6 1,-3 1,-9 2,-10 0,-9 2,-6 1,-4 0,-4 5,-5 2</inkml:trace>
  <inkml:trace contextRef="#ctx0" brushRef="#br0" timeOffset="483.689">621 537,'9'0,"4"0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292 150,'-22'8,"0"0,0 1,1 1,1 2,-1 0,2 0,0 2,0 1,2 0,-1 1,-1 4,14-15,0-1,1 1,0 0,-1 1,2-1,-1 0,1 1,0 0,0 0,0 0,1 0,0 0,0 1,1-1,0 1,0-1,0 1,1-1,0 1,0-1,1 1,0 0,0-1,0 0,1 1,0-1,0 0,0 0,1 0,0 0,0 0,1-1,0 1,0-1,0 0,3 3,2-1,0-1,0 0,1 0,0-1,0 0,1 0,-1-1,1-1,0 0,0 0,0-1,0-1,0 0,1 0,-1-1,0 0,0-1,1 0,6-3,10-2,0-1,0-1,-1-2,0-1,-1-1,-1-1,4-3,9-6</inkml:trace>
  <inkml:trace contextRef="#ctx0" brushRef="#br0" timeOffset="299.802">715 207,'-3'5,"-13"13,2 2,0 0,1 0,1 1,0 1,2 0,1 1,-2 10,10-30,0 1,0 0,0 0,1 0,0 0,0 0,0 0,0 0,1 0,0 0,0-1,0 1,0 0,0 0,1-1,-1 1,1-1,0 1,0-1,0 0,1 1,-1-1,1-1,0 1,0 0,0-1,0 1,0-1,0 0,1 0,-1 0,1 0,0-1,-1 1,1-1,0 0,0 0,0-1,-1 1,1-1,0 0,0 0,0 0,0 0,0-1,2 0,14-2,1-1,-1-1,0-1,-1 0,0-2,0 0,0-1,-1-1,-1-1,0-1,7-5,-10 6,-1 0,-1 0,0-1,0 0,-1-1,-1-1,0 1,-1-2,0 1,-1-1,-1 0,0-2,-5 13,-1-1,0 1,0 0,0-1,0 1,-1-1,0 1,0-1,0 1,0-1,-1 1,0-1,0 1,0 0,0-1,-1 1,1 0,-1 0,0 0,-1 0,1 0,-1 1,1-1,-1 1,0-1,0 1,-1 0,1 0,-1 1,1-1,-1 1,0-1,0 1,-2 0,-1-2,-1 1,1 0,-1 0,0 1,0 0,0 1,0 0,0 0,0 0,0 1,-1 0,1 1,0 0,0 0,0 1,0 0,1 0,-8 3,-73 63,72-47</inkml:trace>
  <inkml:trace contextRef="#ctx0" brushRef="#br0" timeOffset="770.681">1223 517,'30'-59,"3"2,2 1,37-45,7 1,-77 100,-1 1,0 0,0 0,0-1,0 1,0 0,0 0,0 0,0 0,0 0,0 1,-1-1,1 0,0 0,-1 1,1-1,-1 0,1 1,-1-1,0 0,1 1,-1-1,0 0,0 1,0-1,0 1,0-1,0 0,-1 1,1-1,0 1,-1-1,1 0,-1 1,1-1,-1 0,0 0,1 0,-1 1,0-1,0 6,0-1,0 0,0 1,0-1,1 0,0 0,0 1,1-1,-1 0,2 0,-1 0,0 0,1 0,0 0,1 0,-1 0,1-1,0 1,1-1,-1 0,1 0,0 0,0 0,1-1,-1 0,1 0,0 0,0 0,0-1,1 1,0-1,-1-1,0-1,0 1,0-1,0 0,1 0,-1-1,0 0,0 0,0 0,1 0,-1-1,0 0,0 0,0 0,0-1,0 1,0-1,0 0,0-1,-1 1,1-1,-1 0,0 0,0-1,0 1,0-1,-1 0,1 1,0-3,7-8,0 0,-2 0,0 0,0-2,-1 1,-1-1,-1 0,2-7,-1-3</inkml:trace>
  <inkml:trace contextRef="#ctx0" brushRef="#br0" timeOffset="1204.909">2183 9,'-17'-3,"0"1,0 0,0 1,0 0,0 2,-1 0,1 1,0 0,0 2,1 0,-3 1,17-4,0-1,0 1,0-1,0 1,0 0,0-1,0 1,0 0,0 0,1 1,-1-1,0 0,1 0,-1 1,1-1,-1 1,1 0,0-1,-1 1,1 0,0 0,0 0,0 0,1 0,-1 0,0 0,1 0,-1 0,1 0,0 0,0 0,0 0,0 0,0 0,0 0,0 0,1 1,-1-1,1 0,-1 0,1 0,0 0,0-1,0 1,0 0,0 0,0 0,1-1,-1 1,0-1,1 1,0-1,-1 1,1-1,0 0,-1 0,1 0,184 79,-183-77,0 0,0 0,0 1,0-1,0 1,-1 0,1-1,-1 1,0 1,-1-1,1 0,-1 0,1 0,-1 1,-1-1,1 1,0-1,-1 1,0-1,0 1,-1-1,1 1,-1-1,0 1,0-1,0 0,-1 1,0-1,1 0,-1 0,-1 0,1 0,-1-1,1 1,-1-1,0 1,0-1,-1 0,1 0,-1 0,1-1,-5 3,-1 3,0-1,-1-1,0 1,0-2,0 1,-1-1,0-1,0 0,0-1,-1 0,1 0,-1-1,-7-2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339 125,'-3'56,"6"476,-8-548,-1 4</inkml:trace>
  <inkml:trace contextRef="#ctx0" brushRef="#br0" timeOffset="379.802">0 125,'56'-17,"117"-22,154-13,-33 46,-271 2,-6-2</inkml:trace>
  <inkml:trace contextRef="#ctx0" brushRef="#br0" timeOffset="797.789">931 350,'24'0,"18"0,6-5,0-1,-3 0,-5 1,-4 2,-4 1,-2 1,-7-5,-1 0,-1 0,1 1,3 2,-5 1</inkml:trace>
  <inkml:trace contextRef="#ctx0" brushRef="#br0" timeOffset="1082.52">1186 153,'10'33,"2"17,0 4,-2-3,2-4,-2-6,-1-5,1-9,0-4,3-1,-1-4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1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167 734,'0'5,"0"6,-5 6,-2 5,-3-1,-2 1,-2 1,-4 1,0 2,0-4,-3-1,-2-3,2-6</inkml:trace>
  <inkml:trace contextRef="#ctx0" brushRef="#br0" timeOffset="966.755">675 480,'-4'6,"1"0,0 0,0 0,1 0,-1 0,1 0,1 1,-1-1,1 1,0 0,1-1,0 1,0 1,-1 5,0-1,1-1,0 1,1 0,0-1,1 1,0-1,1 1,0-1,1 0,0 0,1-1,0 1,1-1,6 9,-10-17,0 0,0 0,0 0,0-1,0 1,0-1,0 1,1-1,-1 0,0 0,1 0,-1 0,1 0,0-1,-1 1,1-1,-1 0,1 1,0-1,-1 0,1-1,0 1,-1 0,1-1,-1 1,1-1,-1 0,1 0,-1 0,1 0,-1 0,0-1,0 1,0-1,1 1,-2-1,3-2,68-75,6-33,-77 111,0 0,0 0,1 1,-1-1,0 0,0 1,1-1,-1 1,1-1,-1 1,0-1,1 1,-1 0,1 0,-1 0,1 0,-1 0,1 0,-1 0,0 1,1-1,-1 0,1 1,-1-1,0 1,1-1,-1 1,0 0,0 0,1-1,-1 1,0 0,0 0,0 0,0 0,0 1,0-1,0 0,-1 0,1 0,0 1,-1-1,1 0,-1 1,1-1,-1 0,0 1,1-1,-1 1,0-1,0 1,0-1,0 1,10 16,-8-14,0 1,0 0,1-1,0 1,0-1,0 0,0 0,1 0,-1 0,1-1,0 1,0-1,1 0,-1 0,1 0,-1-1,1 0,0 0,0 0,0 0,0-1,0 0,0 0,0 0,0-1,1 1,-1-1,0-1,0 1,1-1,-1 0,0 0,2-1,5-6,-1 0,-1-1,0 0,0-1,-1 0,0-1,-1 0,0 0,0-1,-1 0,-1 0,0 0,-1-1,0 0,1-6,2-4</inkml:trace>
  <inkml:trace contextRef="#ctx0" brushRef="#br0" timeOffset="2235.182">1493 0,'-39'309,"32"-267,1-1,2 1,1 0,3-1,2 10,-2-49,0 0,0 0,0 0,0 0,1-1,-1 1,0 0,1 0,0 0,-1 0,1 0,0-1,0 1,0 0,0-1,0 1,1-1,-1 1,0-1,1 1,-1-1,1 0,0 0,-1 0,1 0,0 0,-1 0,1 0,0-1,0 1,0-1,0 1,0-1,0 1,-1-1,1 0,1 0,68-29,62-85,-131 112,0 1,0 0,0 0,0-1,0 1,0 1,0-1,1 0,-1 0,0 1,0-1,1 1,-1 0,0 0,1 0,-1 0,0 0,1 0,-1 1,0-1,0 1,1 0,-1-1,0 1,0 0,0 0,0 0,0 1,0-1,0 0,0 1,-1-1,1 1,0 0,-1-1,1 1,-1 0,0 0,0 0,0 0,0 0,0 0,0 1,0-1,-1 0,1 0,0 2,0 1,0-1,0 1,1-1,-1 1,1-1,0 0,1 0,-1 0,1 0,-1 0,1-1,0 1,1-1,-1 0,0 0,1 0,0 0,0-1,0 1,0-1,0 0,0 0,1 0,-1-1,0 0,1 0,0 0,6 0,0-1,-1-1,1 1,-1-2,1 1,-1-2,1 1,-1-2,0 1,0-1,-1-1,1 1,-1-2,0 1,0-1,-1-1,1 0,-1 0,-1 0,0-1,0 0,0-1,-1 1,0-1,1-3,15-56,-21 67,-1-1,1 1,-1-1,0 1,1-1,-1 1,0-1,0 0,0 1,-1-1,1 1,0-1,0 1,-1-1,1 1,-1-1,1 1,-1-1,0 1,0 0,1-1,-1 1,0 0,0 0,0-1,-1 1,1 0,0 0,0 0,0 0,-1 1,1-1,-1 0,1 0,0 1,-1-1,1 1,-1 0,1-1,-1 1,-1 0,-3 1,-1 1,1 0,0 0,0 1,0 0,0 0,0 0,1 1,-1 0,1 0,0 0,0 1,1-1,-1 1,1 0,0 1,0-1,0 2,-2 0,0 0,0 1,1-1,0 1,1 0,-1 0,2 0,-1 1,1-1,0 1,1 0,0 0,1 0,-1 0,2 0,-1 0,2 9,2-13,1 0,0 0,1-1,-1 1,1-1,-1 0,1-1,1 1,-1-1,0 0,1 0,-1-1,1 1,0-1,0-1,0 1,0-1,0 0,0 0,1-1,14 1,0-2,-1 0,1-1,-1-2,0 0,0-1,0 0,0-2,-1 0,0-2,-1 0,8-6,8 0,-14 6,0 0,-1-2,1 0,-2-1,0-1,-1 0,0-2,-1 0,0-1,-1 0,0-3,-13 17,0 0,0 0,0-1,-1 1,1-1,0 0,-1 1,0-1,0 0,0 0,0 0,0 0,-1 0,1 0,-1 0,1 0,-1 0,0 0,-1 0,1 0,0 0,-1 0,0 0,0 0,1 0,-2 1,1-1,0 0,-1 0,1 1,-1-1,0 1,1-1,-1 1,-1 0,1 0,0 0,0 0,-1 0,1 0,-1 1,0-1,1 1,-1 0,0 0,0 0,0 0,-2 0,-1 0,0 1,-1 0,1 1,-1 0,1 0,0 0,0 1,0-1,0 1,0 1,0 0,0-1,1 2,-1-1,1 1,0-1,0 1,0 1,0-1,1 1,0 0,0 0,0 0,3-3,1-1,-1 0,1 0,-1 1,1-1,0 0,0 1,0-1,0 0,0 1,0-1,0 0,0 1,0-1,0 0,1 1,-1-1,0 0,1 0,0 1,-1-1,1 0,0 0,-1 0,1 0,0 0,0 0,0 0,0 0,0 0,0 0,0 0,0-1,0 1,0 0,1-1,-1 1,0-1,0 1,1-1,-1 0,0 1,1-1,-1 0,1 0,64 7,-64-7,146-1,-145 1,1 1,-1 0,1 0,-1 0,0 0,1 0,-1 1,0 0,0 0,0 0,0 0,-1 0,1 0,0 1,-1-1,1 1,-1 0,0 0,0 0,0 0,-1 0,1 0,1 3,-2-2,1 0,0 0,1 0,-1-1,1 1,0-1,-1 1,2-1,-1 0,0 0,0-1,1 1,0-1,-1 1,1-1,3 1,5-2,0 0,-1 0,1-2,-1 1,1-1,0-1,-1 0,0-1,0 0,0-1,0 0,0 0,0-2,-1 1,0-1,-1 0,1-1,-1 0,0-1,-1 0,0 0,0-1,-1 0,0 0,0-1,-1 0,0 0,-1 0,0-1,-1 0,3-10,-7-55,0 74,-1 0,0 0,1 1,-1-1,0 0,0 1,0-1,0 1,0-1,0 1,-1-1,1 1,0 0,-1 0,1-1,-1 1,1 0,-1 0,0 1,1-1,-1 0,0 0,0 1,1-1,-1 1,0 0,0-1,0 1,0 0,0 0,1 0,-1 0,0 1,0-1,0 0,0 1,1 0,-1-1,-1 1,-4 4,0 0,0 0,1 1,0 0,0 0,0 0,1 1,-1-1,2 1,-1 1,1-1,0 1,1-1,-1 1,2 0,-1 0,-1 8,2-9,0 1,0-1,1 1,0 0,0 0,0-1,1 1,1 0,-1 0,1-1,0 1,1 0,0-1,0 1,1-1,0 0,0 0,0 0,1 0,0 0,1-1,-1 0,1 0,1 0,-1 0,1-1,0 0,0 0,0-1,3 2,11 3,0-1,0 0,1-2,-1 0,2-2,-1 0,0-1,1-1,-1-1,1-1,-1-1,4-2,-23 3,24 0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3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53,'-16'272,"8"-220,4 0,1 0,3 1,4 31,12-49,-11-40</inkml:trace>
  <inkml:trace contextRef="#ctx0" brushRef="#br0" timeOffset="618.443">0 109,'2'-2,"-1"0,1 0,-1 1,1-1,0 0,-1 1,1-1,0 1,0-1,0 1,0 0,1 0,-1 0,0 0,0 0,1 1,-1-1,0 1,1-1,-1 1,0 0,1 0,-1 0,3 0,-2 0,138-15,82-19,-37 5,-101 24,-74 5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42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0,'-9'5,"-9"16,0 9,2 4,-1 2,3-2,3 0,4-2,3-2,2-1,2 0,0-1,6-5,1-6</inkml:trace>
  <inkml:trace contextRef="#ctx0" brushRef="#br0" timeOffset="256.332">29 339,'43'5,"29"1,7 0,-6-1,-10-1,-10-2,-16-1</inkml:trace>
  <inkml:trace contextRef="#ctx0" brushRef="#br0" timeOffset="604.663">0 621,'8'-1,"12"-3,0 1,-1 0,1 2,0 0,0 1,0 1,0 1,0 1,-1 1,9 3,-26-7,-1 1,1-1,-1 1,0-1,1 1,-1 0,0-1,1 1,-1 0,0 0,0 0,0 0,0 0,0 0,0 0,0 0,0 1,-1-1,1 0,0 0,-1 1,1-1,-1 1,1-1,-1 0,0 1,1-1,-1 1,0-1,0 1,0-1,0 1,0-1,0 1,-1-1,1 1,0-1,-1 0,1 1,-1-1,0 0,1 1,-1-1,0 0,0 0,0 1,0-1,-55 58,46-50,9-8,-44 51,44-51,0 1,0-1,0 1,1-1,-1 1,1 0,-1-1,1 1,-1-1,1 1,0 0,0-1,0 1,0 0,0-1,0 1,0 0,1-1,-1 1,0 0,1-1,0 1,-1-1,1 1,0-1,0 1,-1-1,1 1,0-1,1 0,-1 0,0 1,0-1,0 0,1 0,-1 0,1 0,0 0,5 1,0 0,0 0,-1-1,1 0,0 0,0-1,0 0,0 0,0-1,0 1,0-2,0 1,0-1,0 0,-1 0,1-1,-1 0,1 0,4-3,15-5,-6 4</inkml:trace>
  <inkml:trace contextRef="#ctx0" brushRef="#br0" timeOffset="886.329">960 226,'-19'39,"-7"21,2 7,4-5,6-7,6-9,3-6,3-7,2-2,6-4,2 0,-1 0,-6-5,-4-6</inkml:trace>
  <inkml:trace contextRef="#ctx0" brushRef="#br0" timeOffset="1169.07">621 254,'43'-5,"34"-1,13 0,-4 1,-7 2,-12 1,-12 1,-7 0,-6 1,-5 0,-5 1,-8 4,-7 6,-12 6,-7 1</inkml:trace>
  <inkml:trace contextRef="#ctx0" brushRef="#br0" timeOffset="1417.681">566 763,'38'0,"32"0,9 0,-5-5,-9-2,-11 1,-11 1,-7 2,-5 0,-3 2,-1 1,-6-5,-6-1</inkml:trace>
  <inkml:trace contextRef="#ctx0" brushRef="#br0" timeOffset="1800.432">678 57,'24'-5,"17"3,7 3,0 0,-3 0,-5 1,-4-1,1-1,-1 1,-1-6,-3-1,-1 0,-1 1,-6 2</inkml:trace>
  <inkml:trace contextRef="#ctx0" brushRef="#br0" timeOffset="2904.232">1440 734,'81'-53,"-2"-4,-3-3,-2-4,-67 60,-1-1,0 0,0-1,0 1,0-1,-1 0,0 0,0-1,-1 0,0 1,0-2,-1 1,0 0,0-1,0 1,-1-1,0 0,0-6,-2 13,-1 0,1 0,-1 0,1 0,-1 0,0 0,1 0,-1 0,0 0,0 0,0 1,0-1,0 0,0 1,0-1,0 1,0-1,0 1,0-1,0 1,0 0,0-1,0 1,-1 0,1 0,0 0,0 0,0 0,0 0,-1 0,1 0,0 0,0 1,0-1,0 1,0-1,0 0,0 1,0 0,0-1,0 1,-46 23,34-14,0 0,0 1,1 0,0 0,1 2,0-1,1 1,0 1,2 0,-1 0,2 1,0 0,0 0,1 1,1 0,-2 13,6-24,1-1,0 0,0 0,0 0,0 0,1 0,0 0,0 0,0 0,0 0,0 0,1 0,0 0,0-1,0 1,0-1,0 1,1-1,-1 0,1 0,0 0,0 0,0-1,1 1,-1-1,0 1,1-1,0-1,-1 1,1 0,0-1,0 0,0 0,1 1,7 0,-1 0,1 0,0-1,-1 0,1-1,0-1,0 0,0 0,-1-1,1-1,6-2,152-84,-155 81,0 0,-1 0,0-2,0 0,-1 0,0-2,-1 1,0-2,-1 1,0-1,-1-1,-1 0,0-1,5-10,-14 24,1 0,0 0,-1 0,1 0,-1 0,1 0,-1 0,1 0,-1 0,0 0,1-1,-1 1,0 0,0 0,0-1,0 1,0 0,0 0,0 0,-1-1,1 1,0 0,-1 0,1 0,0 0,-1-1,0 1,1 0,-1 0,0 0,1 0,-1 0,0 1,0-1,0 0,0 0,0 0,0 1,0-1,0 1,0-1,0 1,0-1,0 1,-1-1,1 1,0 0,0 0,0-1,-1 1,1 0,0 0,-1 1,-63 20,59-18,0 0,1 0,-1 1,1-1,0 1,0 0,1 1,-1-1,1 1,0 0,0 0,0 0,1 1,0-1,0 1,0-1,1 1,0 0,0 0,0 1,1-1,0 0,0 0,1 1,0-1,0 0,0 1,0-1,1 0,1 1,-1-1,1 0,0 0,0 0,0 0,1 0,0-1,0 1,1-1,-1 0,3 3,1-3,-1 0,1 0,0 0,0-1,1 0,-1 0,1-1,0 1,0-2,0 1,0-1,0-1,1 0,-1 0,0 0,1-1,-1 0,1-1,-1 0,0 0,1-1,-1 0,0 0,0-1,0 0,-1 0,1-1,-1 0,2-2,24-14,-2-2,0-1,-2-2,0 0,19-25,-36 39,0-1,-1 0,-1-1,1 0,-2 0,0-1,-1-1,0 1,3-11,-10 23,-1 1,1 0,-1 0,1 0,-1-1,1 1,-1 0,0 0,0-1,1 1,-1 0,0-1,0 1,0 0,-1 0,1-1,0 1,0 0,-1-1,1 1,-1 0,1 0,-1 0,1-1,-1 1,0 0,0 0,1 0,-1 0,0 0,0 0,0 1,0-1,0 0,0 0,-1 1,1-1,0 0,0 1,0-1,-1 1,1 0,0-1,0 1,-1 0,1 0,0 0,-1 0,1 0,0 0,0 0,-1 0,1 0,0 1,-1-1,1 1,0-1,0 1,0-1,-1 1,1 0,-9 4,0 1,1 0,-1 1,1 0,1 0,-1 1,1 0,1 1,0-1,0 2,0-1,1 1,1 0,-1 0,2 0,-1 1,2 0,-1 0,0 7,3-13,1 1,0-1,0 1,1-1,0 1,0-1,0 1,0-1,1 0,0 1,0-1,1 0,-1 0,1-1,0 1,0 0,0-1,1 0,0 0,0 0,0 0,0-1,0 1,1-1,0 0,0 0,-1-1,1 0,1 1,-1-2,0 1,0 0,1-1,-1 0,1-1,-1 1,6-1,18-3,-3-3</inkml:trace>
  <inkml:trace contextRef="#ctx0" brushRef="#br0" timeOffset="3272.116">2738 170,'64'6,"-42"-5,0 0,0 2,-1 1,1 1,-1 0,1 2,4 2,-25-8,1-1,-1 1,1-1,-1 1,0 0,1-1,-1 1,0 0,1 0,-1 0,0 0,0 0,0 0,0 1,0-1,0 0,0 1,0-1,0 0,-1 1,1-1,-1 1,1-1,-1 1,1-1,-1 1,0 0,0-1,0 1,0-1,0 1,0-1,0 1,0 0,-1-1,1 1,-1-1,1 1,-1-1,1 1,-1-1,0 0,0 1,0-1,0 0,0 1,0-1,0 0,0 0,0 0,-1 0,1 0,0 0,-1-1,1 1,0 0,-1-1,1 1,-1-1,1 1,-1-1,0 1,-3 2,3-3,1 0,-1 0,1 0,-1 1,1-1,-1 0,1 1,-1-1,1 1,-1 0,1-1,0 1,-1 0,1 0,0 0,0 0,0 0,-1 0,1 0,0 0,0 0,1 0,-1 1,0-1,0 0,1 1,-1-1,1 1,-1-1,1 1,-1-1,1 1,0-1,0 1,0-1,0 1,0-1,0 1,0-1,0 1,0-1,1 1,-1-1,1 1,-1-1,1 0,0 1,-1-1,1 0,0 1,0-1,0 0,0 0,0 0,0 0,0 0,2 1,5 1,0-1,0 1,0-2,0 1,1-1,-1 0,1-1,-1 0,1 0,-1-1,0 0,1 0,-1-1,0 0,2-2,39-4,8 4,-32 3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35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28 395,'5'0,"6"0,6 0,5 0,4 0,2 0,1 0,0 0,1 0,-1 0,0 0,0 0,-6 0</inkml:trace>
  <inkml:trace contextRef="#ctx0" brushRef="#br0" timeOffset="298.409">0 565,'19'5,"11"1,6 1,1-2,-1-2,-2-1,-1 0,-3-2,-5 0</inkml:trace>
  <inkml:trace contextRef="#ctx0" brushRef="#br0" timeOffset="677.514">818 29,'0'0,"0"4,0 8,0 5,0 5,0 4,5-3,1 0,0 0,-1 2,3-4,1-1,3-3,0 0,-3-3</inkml:trace>
  <inkml:trace contextRef="#ctx0" brushRef="#br0" timeOffset="952.903">564 339,'34'5,"30"1,9 1,-3-2,-9-2,-5-1,-7-5,-8-3,-5-1,-4 2,-4 1,-5 2</inkml:trace>
  <inkml:trace contextRef="#ctx0" brushRef="#br0" timeOffset="1351.548">621 565,'258'-24,"-205"29,-52-4,0-1,0 0,-1 1,1-1,0 1,0-1,-1 1,1-1,0 1,0 0,-1-1,1 1,-1 0,1-1,-1 1,1 0,-1 0,1 0,-1 0,0-1,1 1,-1 0,0 0,0 0,0 0,0 0,0 0,0 0,0 0,0-1,0 1,0 0,0 0,0 0,-1 0,1 0,0 0,-1-1,1 1,-1 0,1 0,-1 0,1-1,-1 1,1 0,-1-1,0 1,1 0,-1-1,0 1,0-1,-114 98,-7 6,121-103,0 0,0 0,0 1,0-1,0 0,0 0,0 1,0-1,1 0,-1 1,0-1,1 1,0-1,-1 1,1-1,0 1,-1-1,1 1,0-1,0 1,1-1,-1 1,0 0,0-1,1 1,-1-1,1 0,-1 1,1-1,-1 1,1-1,0 0,0 1,0-1,0 0,0 0,0 0,0 0,0 0,0 0,1 0,-1 0,0 0,1 0,-1-1,0 1,1 0,-1-1,1 0,-1 1,1-1,-1 0,1 0,-1 1,1-1,0 0,-1-1,1 1,0 0,8 0,0 0,0 0,0-1,0 0,0-1,0 0,0-1,-1 0,1 0,-1-1,5-3,8-3</inkml:trace>
  <inkml:trace contextRef="#ctx0" brushRef="#br0" timeOffset="2112.385">1355 368,'-150'332,"150"-331,-13 25,11-18,11-16,47-74,45-50,46-9,-146 140,0-1,0 1,0-1,0 1,0 0,0-1,0 1,0 0,1 0,-1 0,0 0,1 0,-1 0,1 0,-1 0,1 0,-1 1,1-1,0 0,-1 1,1 0,0-1,-1 1,1 0,0 0,-1 0,1 0,0 0,0 0,-1 1,1-1,0 1,-1-1,1 1,-1-1,1 1,0 0,-1 0,0 0,1 0,-1 0,1 0,-1 0,0 0,0 0,0 1,0-1,0 1,0-1,1 1,5 69,-8-66,1 1,0-1,-1 1,2-1,-1 0,1 1,-1-1,1 0,1 0,-1 1,1-1,0 0,0 0,1-1,-1 1,1 0,0-1,0 0,0 1,3 0,-3-4,0 0,1-1,-1 0,0 1,1-1,-1-1,1 1,-1 0,0-1,1 0,-1 0,0 0,0 0,0 0,0-1,0 1,0-1,0 0,0 0,0 0,-1 0,1 0,-1-1,0 1,0-1,0 1,0-1,0 0,0 0,-1 0,2-3,2 0,127-171,-132 177,0 1,0-1,0 1,0-1,0 0,0 1,0-1,1 1,-1-1,0 0,0 1,0-1,1 1,-1-1,0 0,1 1,-1-1,0 0,1 1,-1-1,0 0,1 0,-1 0,0 1,1-1,-1 0,1 0,-1 0,1 0,-1 1,0-1,1 0,-1 0,1 0,-1 0,1 0,-1 0,1 0,-1 0,0-1,1 1,-1 0,1 0,-1 0,1 0,-1-1,0 1,1 0,-1 0,0-1,1 1,-1 0,0-1,1 1,-1 0,0-1,1 1,-1 0,-7 39,0-11,2 1,1-1,0 1,3-1,0 17,1-36,1 1,0-1,0 0,1 0,0 0,0 0,1-1,0 1,1-1,0 1,0-1,1 0,0-1,0 1,1-1,0 0,0 0,1-1,2 3,58 14,-44-21</inkml:trace>
  <inkml:trace contextRef="#ctx0" brushRef="#br0" timeOffset="4896.802">2257 283,'23'134,"45"27,-26-76,-21-49,-21-36,1 1,-1-1,1 1,-1 0,1-1,-1 1,1-1,-1 1,1-1,-1 1,1-1,0 0,-1 1,1-1,0 0,0 1,-1-1,1 0,0 0,-1 1,1-1,0 0,0 0,-1 0,1 0,0 0,0 0,-1-1,1 1,0 0,0 0,-1 0,1-1,0 1,-1 0,1-1,0 1,-1 0,1-1,-1 1,1-1,0 1,-1-1,1 1,-1-1,0 0,1 1,-1-1,1 0,-1 1,0-1,1 0,-1 0,25-95,-13 9,-11 72,0 0,1 0,0 0,1 0,1 0,0 1,1-1,1 1,0 0,5-8,4 4</inkml:trace>
  <inkml:trace contextRef="#ctx0" brushRef="#br0" timeOffset="5254.248">2144 85,'15'-5,"23"-6,11-1,1 1,2 2,-3 4,-5 1,0 3,-4 0,-3 1,-3-4,3-2,-1 1,-2 0,-6 2</inkml:trace>
  <inkml:trace contextRef="#ctx0" brushRef="#br0" timeOffset="5754.007">2963 1,'174'6,"-173"-7,1 1,-1 0,0 0,1 1,-1-1,1 0,-1 0,1 1,-1-1,0 1,1-1,-1 1,0-1,1 1,-1 0,0 0,0 0,0-1,0 1,0 0,0 1,0-1,0 0,0 0,0 0,-1 0,1 1,0-1,-1 0,1 1,-1-1,1 0,-1 1,0-1,0 1,1-1,-1 1,0-1,0 1,-1-1,1 0,0 1,0-1,-1 1,1-1,-1 0,1 1,-1-1,1 0,-1 1,0-1,0 0,0 0,1 0,-1 0,0 0,-1 1,-173 127,174-129,1 0,-1 1,1-1,-1 1,1-1,-1 1,1-1,-1 1,1-1,-1 1,1-1,0 1,-1-1,1 1,0 0,0-1,-1 1,1 0,0-1,0 1,0 0,0-1,0 1,0 0,0-1,0 1,0 0,0-1,0 1,0 0,0-1,0 1,1 0,-1-1,0 1,1-1,-1 1,0 0,1-1,-1 1,1-1,-1 1,1-1,-1 1,1-1,-1 0,1 1,-1-1,1 1,0-1,-1 0,1 0,-1 1,1-1,0 0,-1 0,1 0,0 0,-1 0,1 0,44 6,-44-6,177-19,-121 10,-33 6</inkml:trace>
  <inkml:trace contextRef="#ctx0" brushRef="#br0" timeOffset="6052.112">3358 395,'39'0,"26"0,8-4,-5-3,-8 1,-10 2,-8 0,-8 2,-8-4,-9-1</inkml:trace>
  <inkml:trace contextRef="#ctx0" brushRef="#br0" timeOffset="6298.675">3584 85,'-14'38,"-6"33,2 8,3-4,5-10,3-12,4-9,6-8,4-5,4-8,1-8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5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30,'5'0,"7"0,5 0,5 0,4 0,1 0,2 0,1 0,-1 0,1-4,-1-3,-1 1,1 1,-1 1,1 2,-11 1,-7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58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43,'48'-5,"16"-6,2-1,-6 1,-13 7,-9 5,-7 2,-8 0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0,'202'6,"-201"-6,0 0,1 1,-1-1,0 0,0 0,1 1,-1-1,0 0,0 1,0 0,0-1,1 1,-1 0,0-1,0 1,0 0,0 0,0 0,-1 0,1 0,0 0,0 0,-1 0,1 0,0 0,-1 0,1 0,-1 1,0-1,1 0,-1 0,0 1,0-1,0 0,0 0,0 1,0-1,0 0,0 1,0-1,0 0,-1 0,1 0,-1 1,1-1,-1 0,1 0,-1 0,0 0,1 0,-1 0,0 0,-47 52,47-53,-142 127,142-126,0-1,0 1,0 0,1-1,-1 1,0 0,0 0,0 0,1 0,-1 0,0 0,1 0,-1 0,1 0,-1 0,1 0,0 0,-1 0,1 0,0 0,0 0,0 0,0 1,0-1,0 0,0 0,0 0,0 0,0 0,1 1,-1-1,0 0,1 0,-1 0,1 0,-1 0,1 0,0 0,-1 0,1-1,0 1,0 0,-1 0,1 0,0-1,0 1,0 0,0-1,0 1,0-1,0 1,0-1,0 0,1 1,-1-1,0 0,0 0,0 0,0 0,0 0,0 0,1 0,-1 0,0 0,0 0,0-1,0 1,15 1,-1-1,0 0,0-1,1-1,-1 0,0-1,-1 0,1-2,0 1,-1-2,10-5,-5 2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1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7,'0'-5,"5"3,1 8,0 6,-1 7,-1 4,-2 4,-1 1,-1 2,0-1,0 1,-5-6,-1-1,-1-1,2-3</inkml:trace>
  <inkml:trace contextRef="#ctx0" brushRef="#br0" timeOffset="270.12">0 346,'39'0,"21"-5,7-1,-5-1,-7 2,-9 2,-11 5,-13 8,-9 2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14 960,'-2'-6,"-1"1,1-1,1 1,-1-1,1 0,0 0,0 0,0 0,1 1,0-1,0 0,1 0,0 0,0 0,0 0,0 1,1-1,0 0,0 1,1 0,-1-1,1 1,1 0,-1 0,0 1,1-1,0 1,0 0,3-2,11-18,1 1,1 1,1 0,1 2,12-8,-33 26,0 1,1 0,-1 0,0 0,0 0,1 0,-1 1,1-1,-1 0,1 0,-1 1,1-1,-1 1,1 0,0-1,-1 1,1 0,0 0,-1 0,1 0,0 0,-1 0,1 1,-1-1,1 1,0-1,-1 1,1-1,-1 1,1 0,-1 0,0-1,1 1,-1 0,0 0,0 1,1-1,-1 0,0 0,0 1,0-1,0 0,-1 1,1-1,0 1,-1-1,1 1,-1-1,1 1,45 147,-44-148,0 0,1-1,-1 0,0 1,0-1,0 0,0 0,0 0,1-1,-1 1,0 0,0-1,0 1,0-1,0 0,0 0,0 0,0 0,0 0,0 0,-1 0,1-1,0 1,-1-1,1 1,-1-1,1 1,-1-1,0 0,0 0,0 0,0 0,0 0,0 0,0 0,-1 0,1-1,2-1,52-89,42-53,-97 145,1 0,-1 1,1-1,-1 0,0 1,1-1,-1 0,1 1,0-1,-1 1,1-1,0 1,-1-1,1 1,0-1,-1 1,1-1,0 1,0 0,-1 0,1-1,0 1,0 0,0 0,-1 0,1 0,0 0,0 0,0 0,0 0,-1 0,1 0,0 1,0-1,0 0,-1 0,1 1,0-1,0 0,-1 1,1-1,0 1,-1-1,1 1,-1 0,1-1,0 1,-1-1,1 1,-1 0,0 0,1-1,-1 1,0 0,1 0,-1-1,0 1,0 0,1 0,-1 0,0-1,0 1,0 1,5 58,-5-57,-2 61,0-44,1 0,1-1,1 1,0 0,2 0,0-1,2 3,1-4</inkml:trace>
  <inkml:trace contextRef="#ctx0" brushRef="#br0" timeOffset="1064.303">890 508,'-5'10,"-1"7,-1 7,2 3,2 2,1 1,5-5,3-1,1-1,-2 1,-1 1,-2 2,0 0,-2 1,0 0,0-5</inkml:trace>
  <inkml:trace contextRef="#ctx0" brushRef="#br0" timeOffset="1731.851">720 480,'329'-93,"-328"93,6-3,1 0,-1 1,1 0,0 1,-1-1,1 1,0 1,0 0,0 0,0 0,0 1,-1 0,1 1,0 0,-1 0,1 0,-1 1,5 3,-11-5,1 0,-1 1,0-1,0 0,-1 1,1-1,0 1,0-1,-1 1,1-1,-1 1,1 0,-1-1,0 1,1 0,-1-1,0 1,0 0,0-1,0 1,-1 0,1-1,0 1,-1 0,1-1,-1 1,0-1,1 1,-1-1,0 1,0-1,0 1,0-1,0 0,0 0,-1 1,-45 45,-114 49,58-41,101-55,0 1,1-1,-1 1,0-1,1 1,-1 0,1 0,-1 0,1 0,-1 0,1 0,0 0,-1 0,1 1,0-1,0 0,0 1,0-1,0 1,0-1,0 1,1 0,-1-1,1 1,-1 0,1-1,-1 1,1 0,0 0,0 0,0-1,0 1,0 0,0 0,0-1,1 1,-1 0,1 0,-1-1,1 1,0-1,0 1,-1 0,1-1,0 1,1 0,11 8,0 0,1-1,-1 0,2-2,-1 1,1-2,11 4,45 22,50 51,-108-68</inkml:trace>
  <inkml:trace contextRef="#ctx0" brushRef="#br0" timeOffset="2187.31">1425 339,'12'-4,"-1"-1,1 1,0 0,0 1,0 0,1 1,-1 0,1 1,-1 1,1 0,9 1,-21-1,1 0,0 1,0-1,-1 0,1 1,0 0,-1-1,1 1,0 0,-1 0,1 0,-1 0,1 0,-1 0,0 0,0 1,1-1,-1 0,0 1,0-1,0 1,0-1,0 1,-1-1,1 1,0 0,-1-1,1 1,-1 0,0 0,0-1,1 1,-1 0,0 0,0-1,-1 1,1 0,0 0,0-1,-1 1,1 0,-1 0,0-1,0 1,1-1,-1 1,0-1,0 1,-1 0,-54 74,50-70,-32 37,37-42,1-1,0 1,-1 0,1 0,0 0,-1 0,1 0,0 0,0 0,0 0,0 0,0 0,0 0,0 0,0 0,1 0,-1 0,0 0,1 0,-1 0,0 0,1 0,-1 0,1-1,-1 1,1 0,0 0,-1 0,1-1,0 1,0 0,-1-1,1 1,0-1,0 1,0-1,0 1,0-1,0 0,-1 1,1-1,0 0,0 0,0 0,0 1,0-1,0 0,0 0,0-1,0 1,0 0,0 0,0 0,114-17,-84 8,13-5,-26 6</inkml:trace>
  <inkml:trace contextRef="#ctx0" brushRef="#br0" timeOffset="2770.87">2103 508,'-14'7,"0"1,0 0,1 0,0 1,1 1,0 0,1 1,0 0,0 1,1 0,1 1,0 0,1 0,0 1,1 0,0 0,2 1,-3 8,8-16,0 0,1 1,-1-1,2 0,-1 0,1 0,0 0,0 0,1-1,0 1,0-1,1 0,-1 1,1-1,1-1,-1 1,1-1,0 0,0 0,1 0,-1-1,1 1,0-1,0-1,1 1,-1-1,1 0,0-1,-1 1,1-2,0 1,0-1,0 1,1-2,-1 1,0-1,11 0,-1 0,0-1,1 0,-1-2,0 0,0-1,0-1,0 0,-1-1,0-1,0-1,-1 0,0-1,6-5,16-13,-1-1,-1-2,-2-1,28-34,-54 59,0-1,0 0,-1 0,0 0,0 0,-1-1,0 0,0 0,-1 0,0-1,0 0,-1 0,-1 0,1 0,-1 0,-1 0,0 0,0-1,0 1,-1 0,-1-1,0 1,0 0,-1-1,0 1,0 0,-1 0,-1 0,1 1,-1-1,-1 1,-1-3,1 6,0 0,0 0,-1 0,1 0,-1 1,0 0,0 0,-1 1,1 0,-1 0,0 0,1 1,-1 0,0 0,-1 1,1 0,0 0,0 0,0 1,-1 1,-4-1,-6 2,-1 1,1 0,-1 1,1 1,0 0,1 2,-16 7,-114 76,110-61</inkml:trace>
  <inkml:trace contextRef="#ctx0" brushRef="#br0" timeOffset="3068.983">1934 734,'317'-141,"-313"139,-1-1,1 1,-1-1,0 1,1 0,-1 0,1 0,0 1,0-1,0 1,-1 0,1 0,0 0,1 1,-1 0,0-1,0 1,0 0,0 1,0-1,0 1,0 0,0 0,0 0,0 1,-1-1,1 1,0 0,-1 0,1 0,-1 0,0 1,0-1,2 3,9 21,-12-21,0 0,0 0,0 0,1 0,0 0,0 0,1-1,-1 1,1-1,0 0,0 0,0-1,1 1,-1-1,1 0,0 0,0 0,0-1,4 2,1-1,-1-2,1 1,0-1,-1-1,1 1,0-2,0 1,-1-1,1-1,0 0,-1 0,1-1,-1 0,0-1,5-3,5-5</inkml:trace>
  <inkml:trace contextRef="#ctx0" brushRef="#br0" timeOffset="3449.696">2385 1,'-9'4,"-4"7,6 2,8-2,4-3</inkml:trace>
  <inkml:trace contextRef="#ctx0" brushRef="#br0" timeOffset="3931.587">2780 141,'154'-10,"-153"10,1 0,-1 0,1 0,0 0,-1 0,1 0,-1 1,1-1,-1 1,1-1,-1 1,1-1,-1 1,1 0,-1 0,0-1,0 1,1 0,-1 0,0 0,0 1,0-1,0 0,0 0,0 1,0-1,0 0,-1 1,1-1,-1 1,1-1,-1 1,1-1,-1 1,0-1,1 1,-1 0,0-1,0 1,0-1,-1 1,1-1,0 1,-1 0,1-1,-1 1,1-1,-1 1,1-1,-1 0,0 1,0-1,-1 1,-96 88,45-50,52-39,0 0,-1 1,1-1,0 1,0-1,0 1,0-1,0 1,0 0,0 0,1-1,-1 1,0 0,1 0,0 0,-1 0,1-1,0 1,0 0,0 0,0 0,1 0,-1 0,0 0,1 0,-1-1,1 1,0 0,-1 0,1-1,0 1,0 0,0-1,0 1,1-1,-1 1,0-1,1 0,-1 1,1-1,-1 0,1 0,-1 0,1 0,0 0,-1-1,1 1,0 0,0-1,0 1,0-1,-1 0,1 0,0 0,0 1,0-2,0 1,0 0,0 0,0-1,-1 1,2-1,13 0,-1 0,1-1,-1 0,0-2,0 1,0-2,12-5,15-4,-17 7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9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7 171,'-5'0,"4"0,6 0,7 0,7 0,4 0,4 0,2 0,0 0,1 0,-1 0,1-5,-1-1,-1 0,1 1,-1 1,-10 2,-7 1</inkml:trace>
  <inkml:trace contextRef="#ctx0" brushRef="#br0" timeOffset="250.028">148 1,'-5'38,"-1"18,0 4,1-3,2-7,5-11,4-9,-1-8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30 283,'0'39,"0"26,0 8,0-5,0-8,4-15,3-10,-1-6,-2-3,0-2,-2 1,-1 0,-5-4,-2-5</inkml:trace>
  <inkml:trace contextRef="#ctx0" brushRef="#br0" timeOffset="396.96">1 283,'13'3,"0"0,0 0,-1 1,1 1,-1 0,0 0,0 1,-1 1,0 0,3 3,-10-8,-1 1,0-1,1 1,-1 0,0 0,-1 0,1 0,0 0,-1 1,0-1,0 1,0 0,0-1,0 1,-1 0,0 0,1 0,-2 0,1 1,0-1,-1 0,0 0,0 0,0 1,0-1,-1 0,0 0,1 0,-2 0,1 0,0 0,-1 0,-1 2,-20 30,20-32,0 0,-1 1,2-1,-1 1,0 0,1-1,0 1,0 0,0 0,1 1,0-1,0 0,0 0,0 1,1-1,0 0,0 3,2 0,0 0,0 0,1 0,0-1,1 1,-1-1,1 0,1 0,-1 0,1-1,1 1,-1-1,1 0,0-1,0 1,1-1,-1-1,1 1,0-1,3 3,6 6</inkml:trace>
  <inkml:trace contextRef="#ctx0" brushRef="#br0" timeOffset="814.343">397 170,'18'0,"-12"-1,1 0,0 0,0 1,0 0,-1 0,1 1,0 0,0 0,-1 0,1 1,-1 0,1 0,-1 1,0 0,0 0,0 0,0 1,0 0,-1 0,4 4,-8-4,1 1,-1-1,0 1,-1 0,1-1,-1 1,0 0,0 0,-1-1,1 1,-1 0,0-1,0 1,-1-1,1 1,-1-1,0 1,0-1,-2 3,-6 18,9-22,0 0,1 1,0-1,-1 0,1 0,0 1,1-1,-1 0,1 0,-1 1,1-1,0 0,0 0,0 0,1 0,-1 0,1 0,-1-1,1 1,0 0,0-1,0 1,1-1,-1 0,1 0,-1 0,1 0,-1 0,1 0,2 0,13 6</inkml:trace>
  <inkml:trace contextRef="#ctx0" brushRef="#br0" timeOffset="1114.891">791 1,'24'92,"2"0,-5 2,-3 0,-4 1,0 73,-16-149,0 0,-1-1,0 1,-2-1,0 0,-1 0,-1-1,-1 1,0-1,-1-1,-1 0,0 0,-1-1,-1 0,-1-1,0-1,0 0,-1 0,-1-2,0 1,-1-2,0 0,-1-1,-14 5,-102 41,106-50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0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85,'0'-5,"0"4,0 6,0 7,0 7,0 4,0 4,0 1,0 2,0-1,0 1,0-1,0 0,0 0,5-6,1-6</inkml:trace>
  <inkml:trace contextRef="#ctx0" brushRef="#br0" timeOffset="283.359">1 480,'52'-5,"28"-6,5-2,-8 2,-12 3,-12-3,-10 2,-8 1,-5 3,-7 2</inkml:trace>
  <inkml:trace contextRef="#ctx0" brushRef="#br0" timeOffset="1868.428">28 734,'46'-12,"139"-22,-186 35,1-1,-1 0,1 1,-1-1,1 0,-1 1,1-1,0 1,-1-1,1 0,-1 1,1-1,0 1,-1-1,1 1,0-1,0 1,-1 0,1-1,0 1,0-1,0 1,0 0,0-1,0 1,0-1,0 1,0 0,0-1,0 1,0-1,0 1,0-1,0 1,1 0,-1-1,0 1,0-1,1 1,-1-1,0 1,1-1,-1 1,1-1,-1 0,1 1,-1-1,1 1,-1-1,1 0,-1 1,1-1,-1 0,1 0,-1 0,1 1,0-1,-1 0,1 0,-1 0,1 0,0 0,-1 0,1 0,-1 0,1 0,0 0,-43 36,39-34,-8 7,-79 71,87-76,-1-1,1 1,1 0,-1 0,0 0,1 0,0 1,0-1,0 0,1 1,-1 0,1-1,0 1,0 0,1-1,-1 1,1 0,0 0,0 0,1-1,0 1,1 4,0-6,0 0,1 0,0-1,-1 1,1-1,0 0,1 1,-1-2,0 1,0 0,1 0,-1-1,1 0,0 0,-1 0,1 0,0 0,-1-1,1 0,0 0,0 0,-1 0,1 0,0-1,0 0,-1 0,1 0,0 0,-1 0,0-1,1 1,-1-1,0 0,1 0,-1 0,1-2,0 2,21-8</inkml:trace>
  <inkml:trace contextRef="#ctx0" brushRef="#br0" timeOffset="3488.808">791 1,'-24'45,"1"2,3 1,1 0,3 2,2-1,2 2,3 0,-4 50,3-35,7-56,0 1,0 0,2 0,-1 0,1 0,1 0,0 0,1 0,0 0,0 0,1 0,1 0,0 0,0-1,1 1,0-1,1 0,0 0,1-1,0 1,0-1,1-1,0 1,1-1,0 0,0-1,1 0,-1 0,2-1,-1 0,10 4,8-3,-2-2</inkml:trace>
  <inkml:trace contextRef="#ctx0" brushRef="#br0" timeOffset="4404.972">1129 28,'0'5,"0"6,0 7,0 4,-5-1,-1 0,0 2,1 1,2 2,1 2,1-1,0 2,1-1,0-9,5-8,2-6</inkml:trace>
  <inkml:trace contextRef="#ctx0" brushRef="#br0" timeOffset="4688.502">903 452,'43'-10,"20"-3,3 1,-5-2,-7 0,-9 4,-7 3,-5 3,-8 1</inkml:trace>
  <inkml:trace contextRef="#ctx0" brushRef="#br0" timeOffset="5090.551">932 621,'24'-3,"-10"0,0 0,1 1,-1 1,0 1,0 0,1 1,-1 0,13 3,-26-4,0 0,0 0,0 1,0-1,0 0,0 0,0 0,0 1,-1-1,1 0,0 1,0-1,0 1,0 0,0-1,-1 1,1-1,0 1,0 0,-1 0,1-1,-1 1,1 0,0 0,-1 0,0 0,1 0,-1-1,1 1,-1 0,0 0,0 0,0 0,0 0,1 0,-1 0,0 0,-1 0,1 0,0 0,0 0,0 0,-1 0,1 0,0 0,-1 0,1 0,-1 0,1 0,-1-1,1 1,-1 1,-44 43,33-35,11-8,-52 59,52-60,0 1,0-1,0 1,1-1,-1 1,0 0,1-1,-1 1,1 0,-1 0,1 0,0-1,0 1,0 0,0 0,0 0,0-1,0 1,0 0,1 0,-1-1,1 1,0 0,-1-1,1 1,0 0,0-1,0 1,0-1,0 1,0-1,1 0,-1 1,0-1,1 0,-1 0,1 0,-1 0,1 0,-1 0,1-1,0 1,4 1,0 0,0 0,1 0,-1-1,1 0,-1-1,1 1,-1-1,1-1,-1 1,1-1,-1 0,0 0,7-3,12-2</inkml:trace>
  <inkml:trace contextRef="#ctx0" brushRef="#br0" timeOffset="5735.23">1326 706,'234'-292,"-200"266,-33 26,0 0,0 0,0 0,-1 0,1 0,0 0,0 0,0 0,0 0,-1 1,1-1,0 0,0 0,-1 1,1-1,0 1,-1-1,1 1,0-1,-1 1,1-1,0 1,-1 0,1-1,-1 1,1 0,-1-1,0 1,1 0,-1 0,0-1,1 1,-1 0,0 0,0-1,0 1,0 0,0 0,0 0,0 0,0-1,0 1,0 0,0 0,0 0,1 31,-2-28,0 0,0 0,1 1,-1-1,1 0,1 1,-1-1,0 0,1 0,0 1,0-1,0 0,0 0,1 0,0 0,0 0,0-1,0 1,0 0,1-1,0 0,0 1,-1-1,2 0,-1-1,0 1,1 0,1 0,1-4,0 0,0 0,0-1,0 0,0 0,0-1,-1 0,1 0,-1 0,0 0,0-1,0 0,0 0,0 0,-1-1,0 1,0-1,0 0,-1 0,0-1,0 1,1-3,65-110,-69 119,0-1,1 0,-1 1,0-1,0 1,1-1,-1 0,0 1,1-1,-1 0,0 1,1-1,-1 0,0 0,1 1,-1-1,1 0,-1 0,1 0,-1 1,0-1,1 0,-1 0,1 0,-1 0,1 0,-1 0,1 0,-1 0,1 0,-1 0,0 0,1 0,-1-1,1 1,-1 0,1 0,-1 0,0-1,1 1,-1 0,0 0,1-1,-1 1,1 0,-1-1,0 1,0 0,1-1,-1 1,0-1,0 1,1 0,-1-1,0 1,0-1,0 1,0-1,0 1,0 0,0-1,-1 40,-5-14,3-16,-1 0,1 0,0 0,1 0,0 0,0 1,1-1,1 1,-1-1,2 1,-1-1,1 1,1-1,-1 1,2-1,-1 0,1 0,1 0,-1 0,2-1,-1 1,1-1,0 0,1-1,0 1,4 3,9 1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9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0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0,'34'0,"15"0,0 5,-8 6,-17 6,-16 5,-10 4,-10-3,-2-1,6-3,8-6,11-5,6-3,6-3,4-2,2-1,-3 0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9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0,'-12'6,"0"-1,1 2,0-1,0 2,1-1,-1 1,2 1,-1 0,1 0,1 1,0 0,0 1,1-1,-2 5,-2 0,1 1,1-1,0 2,1-1,1 1,1 0,0 1,1-1,1 1,0 0,2 0,0 1,1-1,1 12,1-24,0 0,0-1,0 1,1-1,0 1,0-1,0 0,1 0,0 0,0 0,0 0,0 0,1-1,0 0,0 0,0 0,0 0,1 0,-1-1,1 0,0 0,0 0,0-1,0 1,1-1,4 1,2 0,1 0,-1 0,1-2,-1 0,1 0,0-1,-1 0,1-1,0-1,-1 0,9-3,10-5,0-2,-1 0,0-3,-1 0,-1-2,0-1,-1-1,-2-1,0-2,11-12,-31 31,1-1,-2 0,1 0,0 0,-1-1,0 0,0 1,0-1,-1-1,1 1,-1-1,0 1,-1-1,0 0,0 0,0 0,0 0,-1 0,0 0,0 0,-1-1,0 1,0 0,0 0,-1-1,0 1,0 0,0 0,-1 0,0 0,0 0,-1 0,0 1,0-1,0 1,-1-2,-5 0,0 0,-1 1,1 0,-1 0,-1 1,1 0,-1 1,1 0,-1 1,0 0,-1 0,1 2,0-1,-1 1,1 1,0 0,-1 1,1 0,-3 1,-16 3</inkml:trace>
  <inkml:trace contextRef="#ctx0" brushRef="#br0" timeOffset="283.792">0 311,'39'-15,"21"-4,7 1,-5 3,-7 4,-8 5,-8 2,-6 8,-3 2,-2 6,-1 0,-5 3,-2-1,-3-7,-6-6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6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47,'-5'34,"-6"29,-2 10,2-3,-2-8,1-11,3-13</inkml:trace>
  <inkml:trace contextRef="#ctx0" brushRef="#br0" timeOffset="520.804">357 499,'218'-438,"-214"431,-3 3,0 1,0-1,0 1,1 0,-1 0,1 0,0 0,0 0,0 0,1 0,-1 1,0-1,1 1,0-1,0 1,0 0,0 0,2-1,-3 5,0 1,0-1,0 0,0 1,-1 0,1-1,-1 1,0 0,1 0,-1 0,-1 0,1 0,0 0,-1 0,1 0,-1 0,0 0,0 0,0 0,-1 0,1 1,0 1,1 22,-3-13,2-1,0 1,0 0,1-1,1 1,0-1,1 0,0 1,1-2,1 1,0 0,1-1,0 0,1 0,0 0,1-1,0 0,2 1,-5-9,1 0,0 0,0 0,1-1,-1 0,0 0,1-1,-1 1,1-1,0-1,-1 1,1-1,0 0,-1-1,1 0,0 0,-1 0,1-1,-1 0,0 0,0 0,1-1,-1 0,-1 0,1-1,0 0,-1 1,0-2,0 1,0-1,-1 0,1 0,-1 0,14-14,-2-1,0-1,-1 0,-1-1,-1-1,-1 0,-1-1,-1 0,0-4,-5 5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4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0,6 0,-2-5,0-1,2 0,1 1,3 2,0 1,0 0,2 2,-6 0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29,'24'0,"13"0,5-5,-1-1,-1 0,-3 1,-4 1,-6 2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8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0 112,'2'-3,"-1"0,0 0,1-1,0 1,0 0,-1 1,2-1,-1 0,0 1,1-1,-1 1,1-1,0 1,-1 0,1 0,0 0,0 1,3-2,3-2,3-3,1 0,0 2,0-1,1 2,0-1,0 2,0 0,0 1,1 0,0 1,3 1,-16 0,0 1,0 0,-1 0,1 0,0 0,0 0,-1 1,1-1,0 0,0 1,-1-1,1 1,0 0,-1-1,1 1,-1 0,1 0,-1 0,0 0,1 0,-1 0,0 1,0-1,1 0,-1 1,0-1,0 1,-1-1,1 1,0-1,0 1,-1 0,1-1,-1 1,1 0,-1-1,0 1,0 0,0 0,0-1,0 1,0 0,0 0,-1-1,1 1,0 0,-1-1,0 1,1 0,-1-1,0 1,0-1,0 1,0-1,0 1,0-1,0 0,0 1,-1-1,1 0,0 0,-1 0,-76 74,77-74,0 1,0-1,1 0,-1 1,0-1,1 1,-1 0,1-1,-1 1,1-1,0 1,-1 0,1-1,0 1,0 0,1-1,-1 1,0-1,0 1,1 0,-1-1,1 1,-1-1,1 1,0-1,0 1,-1-1,1 0,0 1,0-1,0 0,1 0,-1 1,0-1,0 0,1 0,-1 0,0-1,1 1,60 30,-61-30,59 26,-59-26,0-1,0 1,0 0,0 0,0-1,0 1,-1 0,1 0,0 0,0 0,-1 0,1 0,0 0,-1 0,1 0,-1 0,0 0,1 0,-1 0,0 0,0 1,1-1,-1 0,0 0,0 0,0 0,0 1,-1-1,1 0,0 0,0 0,-1 0,1 0,-1 1,1-1,-1 0,1 0,-1 0,0 0,1 0,-1-1,0 1,0 0,0 0,1 0,-1-1,0 1,0 0,0-1,0 1,0-1,-1 1,-11 7,0-1,0-1,0 0,-1 0,0-2,0 0,-1 0,1-1,-1-1,-13 0,3 0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8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29,'38'0,"28"0,6-5,2-1,-8 0,-10 1,-9 2,-9 1,-5 0,-5 2,0 0,-2 0,-5 1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28,'-4'5,"-7"11,-2 8,-3 4,2 3,2 0,9-4,9-8,8-6,7-6,5-4,3-2,0-7,1-2,0 1,-5-4,-7 0</inkml:trace>
  <inkml:trace contextRef="#ctx0" brushRef="#br0" timeOffset="346.765">273 0,'-2'20,"-1"0,0 0,-2-1,0 0,-1 0,-1 0,-5 8,-11 36,17-45,-36 162,41-155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3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125 452,'-3'32,"-1"0,-2-1,-1 1,-1-1,-2 0,-1-1,-7 14,-1 4,-20 36,74-160,88-158,-123 232,0 1,0 0,0-1,1 1,-1 0,0 0,1-1,-1 1,0 0,1 0,0 0,-1 0,1 0,0 0,-1 0,1 0,0 0,0 0,0 0,0 0,0 0,0 1,0-1,0 0,0 1,0-1,1 1,-1-1,0 1,0-1,1 1,-1 0,0 0,0 0,1 0,-1 0,0 0,0 0,1 0,-1 0,0 0,0 1,1-1,-1 1,0-1,0 1,0-1,0 1,1-1,-1 2,7 71,-9-67,0 1,1-1,0 1,1-1,-1 1,1-1,1 1,-1-1,1 0,0 0,0 0,1 0,0 0,1 2,-1-7,-1 0,0 0,1 0,-1-1,1 1,0-1,-1 0,1 0,-1 1,1-2,-1 1,1 0,0 0,-1-1,1 1,-1-1,1 0,-1 0,0 0,1 0,-1 0,0-1,0 1,0-1,0 1,0-1,0 0,0 0,0 0,-1 0,1 0,-1 0,1 0,-1 0,0-1,0 1,0 0,0-1,1 1,138-149,-139 150,0 0,0 0,0 0,0 0,0 0,0 0,0 1,0-1,0 0,1 0,-1 1,0-1,0 1,1-1,-1 1,0 0,1-1,-1 1,0 0,1 0,-1 0,0 0,1 0,-1 0,1 0,-1 1,0-1,1 0,-1 1,0-1,0 1,1-1,-1 1,0 0,0-1,0 1,0 0,0 0,0 0,0 0,0 0,0 0,0 0,0 0,-1 1,1-1,0 0,-1 0,1 0,-1 1,1-1,-1 0,0 1,0-1,0 1,1-1,-1 1,8 148,-10-106,-10 30,6-55</inkml:trace>
  <inkml:trace contextRef="#ctx0" brushRef="#br0" timeOffset="298.652">802 480,'0'53,"0"22,0 3,0-7,-5-10,-1-12,-1-13</inkml:trace>
  <inkml:trace contextRef="#ctx0" brushRef="#br0" timeOffset="761.086">660 340,'372'11,"-366"-10,0-1,0 0,0 1,-1-1,1 1,0 1,0-1,-1 1,1 0,-1 0,1 1,-1-1,0 1,0 0,0 1,0-1,-1 1,0 0,1 1,-5-1,-1 1,0 0,0-1,0 1,0-1,-1 0,0 1,0-1,0 0,0 0,-1 0,1 0,-1-1,0 1,0-1,0 1,-1-1,1 0,-1 0,0-1,0 1,0-1,0 0,0 0,0 0,-1-1,-1 1,5-1,-202 109,201-109,-1-1,1 1,0 0,-1 0,1 0,0 0,0 0,0 1,0-1,0 1,0-1,0 1,1 0,-1-1,0 1,1 0,-1 0,1 0,0 1,0-1,0 0,0 0,0 1,0-1,1 0,-1 1,1-1,0 1,-1-1,1 0,0 1,1-1,-1 1,0-1,1 1,-1-1,1 0,0 1,-1-1,1 0,0 0,1 1,-1-1,0 0,1 0,-1 0,1 0,-1-1,1 1,0 0,1 0,103 40,-49-25,-35-9,0 2,-1 0,0 0,-1 2,-1 1,6 4,-13-8,-4-4</inkml:trace>
  <inkml:trace contextRef="#ctx0" brushRef="#br0" timeOffset="1168.379">1310 141,'21'0,"-12"-1,1 0,-1 1,1 0,-1 0,1 1,-1 0,1 1,-1 0,0 1,0 0,0 0,0 1,0 0,-1 0,6 5,-12-6,0 0,0 0,0 0,-1 0,0 1,1-1,-1 0,0 1,-1-1,1 1,-1 0,1-1,-1 1,0-1,0 1,-1 0,1-1,-1 1,0-1,0 1,0-1,0 0,0 1,-1-1,0 0,0 0,0 0,0 0,0 0,-1 1,-14 34,16-35,0 1,0-1,0 0,1 1,-1-1,1 1,0-1,0 1,0-1,0 1,1-1,0 0,-1 1,1-1,0 1,1-1,-1 0,0 0,1 0,0 0,0 0,0 0,0 0,0-1,1 1,-1-1,1 1,-1-1,1 0,0 0,0 0,0 0,0-1,0 1,0-1,1 0,-1 0,0 0,1 0,-1-1,1 1,0-1,23 3,-2-2</inkml:trace>
  <inkml:trace contextRef="#ctx0" brushRef="#br0" timeOffset="1550.381">1903 367,'-37'41,"2"1,2 2,1 1,3 2,2 0,-5 16,29-58,0 0,0 0,1 1,-1-1,1 0,1 1,-1 0,1-1,0 1,0 0,0 0,1 0,0-1,0 1,1 0,-1 0,1 0,0-1,1 1,0 0,0-1,0 1,0-1,1 0,0 0,0 0,0 0,1 0,-1-1,1 1,0-1,1 0,-1 0,1-1,-1 1,1-1,2 1,13 2,1-1,0-1,0 0,0-2,1-1,-1 0,0-1,0-2,17-2,-32 3,22-1,-1-1,1-2,-1-1,0-1,0-1,-1-1,0-1,0-2,-1-1,-1 0,0-2,-1-1,-14 8,-1 0,0-1,0 0,-1 0,0-1,-1 0,0 0,0 0,-1-1,-1 1,0-1,0-1,-1 1,0 0,-1-1,0 1,-1-1,-1 0,0 0,0 1,-1-1,-1-6,1 11,-1 1,1-1,-1 0,0 1,0 0,-1-1,0 1,0 0,0 0,-1 0,0 1,0-1,0 1,-1 0,0 0,0 1,0-1,0 1,-1 0,0 1,0-1,0 1,0 0,0 1,-1-1,1 1,-1 0,1 1,-1 0,-2 0,-13-3,0 2,-1 0,0 2,1 1,-1 0,1 2,0 0,-16 5,-59 22,57-14</inkml:trace>
  <inkml:trace contextRef="#ctx0" brushRef="#br0" timeOffset="1828.877">1649 678,'27'-11,"-12"4,-1 0,1 0,0 2,0-1,0 2,1 0,0 1,0 1,0 0,0 1,0 1,0 1,0 0,0 1,-1 0,1 1,10 4,23 38,15 5,-48-47,0 0,0-1,0-1,0 0,0-1,0-1,0-1,0 0,0-1,-1-1,1 0,2-2,-6 1</inkml:trace>
  <inkml:trace contextRef="#ctx0" brushRef="#br0" timeOffset="2129.183">2157 57,'-5'10,"-2"7,1 1</inkml:trace>
  <inkml:trace contextRef="#ctx0" brushRef="#br0" timeOffset="2578.397">2467 0,'179'6,"-177"-6,0 0,0 0,0 1,1-1,-1 0,0 1,0-1,0 1,0 0,0 0,0 0,0 0,0 0,0 0,-1 0,1 0,0 1,-1-1,1 1,-1 0,1-1,-1 1,0 0,0 0,0-1,0 1,0 0,0 0,0 0,-1 0,1 1,-1-1,1 0,-1 0,0 0,0 0,0 1,0-1,0 0,0 0,-1 0,1 0,-1 0,1 0,-1 0,0 0,0 0,-1 2,-58 70,52-67,0 2,0-1,0 1,1 0,1 1,-1 0,2 0,-1 0,-1 7,6-16,1 1,-1 0,1 0,-1 0,1-1,0 1,0 0,0 0,0 0,0 0,0-1,0 1,1 0,-1 0,1 0,-1-1,1 1,0 0,-1 0,1-1,0 1,0-1,0 1,1-1,-1 1,0-1,0 0,1 0,-1 1,1-1,-1 0,1 0,0 0,-1-1,1 1,0 0,-1-1,1 1,0-1,0 1,0-1,0 0,1 0,84 2,-68-4,0-1,0-1,-1-1,0-1,0 0,0-1,-1-1,8-5,-7 0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8:10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7673.437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10687.077">593 2597,'12'-14,"-1"-1,0 0,-1-1,0 0,-1-1,-1 0,-1 0,5-18,12-23,59-175,9 20,33-7,-64 85,28 26,-39 47,-36 51</inkml:trace>
  <inkml:trace contextRef="#ctx0" brushRef="#br0" timeOffset="13436.918">1044 1440,'-74'18,"-305"88,275-76,71-23,56-30,-4 13</inkml:trace>
  <inkml:trace contextRef="#ctx0" brushRef="#br0" timeOffset="13777.478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14076.562">706 1807,'-432'106,"269"-33,102-43,70-17,6-9</inkml:trace>
  <inkml:trace contextRef="#ctx0" brushRef="#br0" timeOffset="14342.498">706 2033,'-39'5,"-41"6,-11 1,4-1,7 3,14-2,11-3,12-3,13 3,6 0,3-3,9-1,8 3,8 0,9-1,7-2,-1-2</inkml:trace>
  <inkml:trace contextRef="#ctx0" brushRef="#br0" timeOffset="14593">593 2343,'-44'10,"-27"8,-13 0,4-2,11-4,12 0,11-1,8-2,6-4,4-2,7 3,11 1,8-1</inkml:trace>
  <inkml:trace contextRef="#ctx0" brushRef="#br0" timeOffset="14841.867">536 2513,'-43'14,"-29"15,-7 7,6 2,10-6,15-7</inkml:trace>
  <inkml:trace contextRef="#ctx0" brushRef="#br0" timeOffset="22843.776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24494.32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29329.928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37462.836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37833.484">1580 4235,'-4'4,"-3"8,-4 0,0 4,-3 3,-5 4,2 2,-1-2,2-1,-1 0,3 2,-2-3,3-1,3 2,3-4</inkml:trace>
  <inkml:trace contextRef="#ctx0" brushRef="#br0" timeOffset="56573.722">1411 4770</inkml:trace>
  <inkml:trace contextRef="#ctx0" brushRef="#br0" timeOffset="57719.526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59358.47">1693 3726,'2'-13,"1"0,0 0,1 0,1 0,-1 1,2 0,0 0,0 0,6-6,-7 9,116-197,-21 75,-59 78,-30 39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7:45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1130,'19'-22,"0"-1,-2-1,-1-1,-1 0,10-22,9-15,217-406,-131 237,-99 196,-20 35,-1-1,0 1,0-1,0 1,1-1,-1 1,0-1,0 1,1-1,-1 1,0-1,1 1,-1 0,1-1,-1 1,0 0,1-1,-1 1,1 0,-1-1,1 1,-1 0,1 0,-1 0,1 0,-1-1,1 1,-1 0,1 0,0 0,-1 0,1 0,-1 0,1 0,-1 1,1-1,-1 0,1 0,-1 0,1 0,-1 1,1-1,-1 0,1 0,-1 1,1-1,-1 0,0 1,1-1,-1 1,0-1,1 0,-1 1,0-1,1 1,-1-1,0 1,0-1,1 1,-1-1,0 1,0-1,0 1,0 0,0-1,9 137,5-79,1-1,3-1,3-1,2 0,3 0,59 153,-58-136,-27-73,0 1,0-1,0 1,-1 0,1-1,0 1,0-1,0 1,-1 0,1-1,0 1,-1 0,1-1,0 1,-1 0,1 0,0-1,-1 1,1 0,0 0,-1 0,1 0,-1-1,1 1,0 0,-1 0,1 0,-1 0,1 0,-1 0,1 0,0 0,-1 0,1 0,-1 0,1 0,0 1,-1-1,1 0,-1 0,1 0,0 0,-1 1,1-1,0 0,-1 0,1 1,0-1,-1 0,1 1,0-1,0 0,-1 1,1-1,0 0,0 1,0-1,-1 1,1-1,0 0,0 1,0-1,0 1,0-1,0 1,-39-29,36 26,-96-76,59 44,-1 1,-2 2,-1 1,-1 3,-1 2,-1 2,-2 2,-2 1,42 17,-161-30,168 33,-1 0,1 0,-1 1,1-1,0 0,-1 1,1-1,0 1,0 0,-1 0,1 0,0 0,0 0,0 0,0 1,0-1,0 1,1-1,-1 1,0 0,1-1,-1 1,1 0,0 0,0 0,-1 2,-5 13</inkml:trace>
  <inkml:trace contextRef="#ctx0" brushRef="#br0" timeOffset="528.571">1073 1074,'135'-253,"-74"81,-66 186,0 0,0 1,2-1,0 1,0 0,1 0,1 0,1 0,0 0,1 0,0 0,1 0,1 0,1 0,0-1,3 7,-5-16,1 0,-1 0,1 0,1 0,-1 0,1-1,-1 1,1-1,0 0,1 0,-1-1,1 1,0-1,0 0,0 0,0-1,0 1,0-1,1 0,-1-1,1 1,0-1,-1 0,1-1,0 1,-1-1,1 0,0-1,0 1,-1-1,1 0,0-1,-1 1,1-1,-1 0,0 0,0-1,1 0,-2 0,1 0,1-1,5-6,0 1,-2-2,1 1,-1-1,0-1,-1 0,-1 0,0 0,-1-1,0 0,0 0,-2-1,1-3,28-99,-31 94</inkml:trace>
  <inkml:trace contextRef="#ctx0" brushRef="#br0" timeOffset="847.444">1864 622,'-26'46,"2"1,3 1,1 2,3 0,-2 15,17-62,1-1,0 0,-1 1,1-1,0 1,1-1,-1 1,0-1,1 1,-1 0,1-1,0 1,0 0,0 0,0-1,1 1,-1 0,1-1,-1 1,1-1,0 1,0-1,0 1,1-1,-1 1,0-1,1 0,-1 0,1 0,0 0,0 0,0 0,0 0,0-1,0 1,1-1,-1 1,0-1,1 0,-1 0,1 0,1 1,2-3,0 0,0 0,-1-1,1 0,0 1,-1-2,1 1,-1-1,0 0,0 0,0 0,0-1,0 0,-1 0,0 0,0 0,0-1,0 1,0-1,-1 0,0 0,0 0,-1-1,1 1,3-10,0 1,0-1,-2 0,0 0,0 0,-1 0,-1-1,0-11,-2 16,1 6,1-1,-1 0,0 0,-1 0,1 0,-1 0,-1 0,1 0,-1 0,0 1,0-1,0 0,-1 0,0 1,0-1,-1 1,0-1,1 1,-2 0,1 0,-1 1,1-1,-1 1,0-1,-1 1,1 0,-1 1,0-1,-3-1,-12 1</inkml:trace>
  <inkml:trace contextRef="#ctx0" brushRef="#br0" timeOffset="1199.029">2174 114,'-10'38,"1"1,2 1,1-1,3 1,1 0,2 0,2-1,1 1,2 0,2-1,10 34,-5-36,-1-8,-2 1,-1 0,-1 0,-2 0,0 1,-3-1,0 1,-2 5,-12-2,6-28</inkml:trace>
  <inkml:trace contextRef="#ctx0" brushRef="#br0" timeOffset="1453.112">1864 566,'43'-5,"33"-6,14-6,-4-6,-12-2,-8 2,-12 0,-9 0,-8-2,-10 4</inkml:trace>
  <inkml:trace contextRef="#ctx0" brushRef="#br0" timeOffset="2247.494">2596 1,'-47'144,"5"3,1 28,35-142,1 0,2 0,1 0,1 0,4 24,-3-53,1 1,-1-1,1 0,0 1,0-1,1 0,-1 0,1 1,0-1,0-1,1 1,-1 0,1 0,0-1,-1 1,2-1,-1 0,0 0,1 0,-1-1,1 1,0-1,0 0,0 0,0 0,0 0,0-1,0 1,1-1,-1 0,1-1,-1 1,0-1,1 0,-1 0,1 0,-1-1,1 1,-1-1,0 0,1 0,-1-1,1 0,171-126,-175 127,0 0,0 0,0 0,0 1,0-1,0 0,0 1,0-1,1 1,-1-1,0 1,0-1,0 1,1 0,-1 0,0-1,0 1,1 0,-1 0,0 0,1 1,-1-1,0 0,0 0,1 1,-1-1,0 0,0 1,0 0,0-1,1 1,-1 0,0-1,0 1,0 0,0 0,-1 0,1 0,0 0,0 0,0 0,-1 0,1 0,-1 0,1 0,-1 1,1-1,-1 1,7 70,-6-52,-2-16,1 0,0 0,1 0,-1 0,1 0,0 0,0-1,0 1,0 0,0-1,1 1,0-1,0 1,0-1,0 0,0 1,1-1,-1-1,1 1,0 0,0-1,0 1,0-1,0 0,0 0,1 0,-1 0,1-1,0 1,-1-1,1 0,0 0,0 0,0-1,-1 1,1-1,0 0,0 0,0 0,0-1,0 1,6-2,0 0,0 0,0-1,-1-1,1 1,-1-2,1 1,-2-1,1 0,0-1,-1 0,0-1,0 1,-1-2,0 1,0-1,-1 0,0 0,0-1,-1 1,0-1,-1-1,1 1,-2 0,0-1,0 0,0 0,-1 0,-1 0,0 0,0-6,-1 13,-1 1,1-1,-1 0,0 1,0-1,0 1,0-1,0 1,-1 0,1-1,0 1,-1 0,0 0,0 0,0 0,1 1,-2-1,1 0,0 1,0-1,0 1,-1 0,1 0,-1 0,1 0,-1 0,1 0,-1 1,0-1,1 1,-1 0,1-1,-1 1,0 1,1-1,-1 0,0 1,1-1,-1 1,1 0,-1 0,1 0,-1 0,1 0,-1 0,1 1,0-1,0 1,0 0,0-1,0 1,0 0,1 0,-2 1,-9 8,-1 0,1 1,1 1,0 0,1 0,0 1,1 0,1 1,0 0,1 0,1 0,0 1,0 5,5-17,1 1,-1-1,1 1,0-1,1 0,-1 1,1-1,0 1,0-1,0 0,1 0,-1 1,1-1,0 0,0 0,0-1,1 1,0 0,-1-1,1 0,0 1,1-1,-1 0,1-1,-1 1,1-1,0 1,0-1,0 0,0 0,0-1,0 1,0-1,1 0,-1 0,1-1,-1 1,0-1,1 0,-1 0,1 0,-1-1,1 0,8 2,1-2,-1 0,0 0,0-1,0-1,-1 0,1-1,-1 0,1-1,-1 0,-1-1,1 0,-1-1,0 0,8-8,-1 2,6-5,-1 0,0-1,-2-1,0-1,-1-1,5-9,-18 21,54-104,-61 112,0 1,0-1,0 1,0 0,-1-1,1 1,-1-1,1 1,0 0,-1-1,0 1,1 0,-1 0,0-1,0 1,0 0,0 0,0 0,0 0,0 0,0 0,0 0,0 1,-1-1,1 0,0 0,0 1,-1-1,1 1,0 0,-1-1,1 1,-1 0,1 0,-1-1,1 1,0 0,-1 1,1-1,-1 0,1 0,-1 1,1-1,0 0,-1 1,1 0,0-1,0 1,-1 0,1-1,0 1,0 0,0 0,0 0,0 0,0 0,0 0,0 1,0-1,1 0,-1 0,0 1,1-1,-1 0,1 1,-1 0,-1 0,0 1,1-1,-1 1,0 0,1 0,0 0,0 0,0 0,0 0,0 0,1 0,-1 0,1 0,0 1,0-1,0 0,0 0,0 0,1 0,0 1,-1-1,1 0,0 0,1 0,-1 0,0-1,1 1,0 0,-1 0,1-1,0 1,0-1,1 0,-1 0,0 1,1-2,0 1,-1 0,1 0,0-1,0 1,5 4,-1 1,-1 0,1 1,-1 0,0 0,-1 0,0 0,0 1,-1 0,0 0,-1 0,0 0,0 1,-1-1,0 1,-1 0,0 0,0-1,-1 1,-1 7,0 11,0-23,0-1,0 0,0 1,1-1,0 1,-1-1,2 1,-1-1,0 0,1 1,0-1,0 1,0-1,1 0,-1 0,1 0,0 0,0 0,1 0,-1 0,1-1,0 1,0-1,0 0,3 3,11 0</inkml:trace>
  <inkml:trace contextRef="#ctx0" brushRef="#br0" timeOffset="3267.454">4263 791,'28'-11,"-1"-2,0-1,-1-2,0 0,-1-1,-1-2,-1 0,-1-2,8-9,-25 26,0-1,0 0,0-1,-1 1,0-1,0 0,0 0,-1 0,0-1,0 1,0-1,-1 0,0 1,0-1,-1 0,0 0,0 0,-1 0,0-1,0 1,-3 4,0-1,0 1,-1 0,1 0,-1 0,0 1,0-1,0 1,0 0,-1 0,1 1,0-1,-1 1,1 0,-1 0,1 0,-1 1,0-1,1 1,-1 0,0 1,1-1,-1 1,1 0,-1 0,1 0,-1 1,1-1,0 1,0 0,0 0,0 1,-1 0,-10 8,0 0,0 1,1 1,0 1,1 0,1 0,1 1,0 1,0 0,2 0,0 1,1 1,0-1,2 1,0 0,1 1,1-1,0 1,2 3,-1-12,0 0,1 0,1 1,0-1,0 0,1 1,0-1,1 0,0 1,0-1,1 0,1 0,0 0,0 0,1 0,0-1,1 1,0-1,0 0,1-1,0 1,1-1,0 0,0-1,6 5,-8-7,1-1,0-1,0 1,0-1,0 0,0 0,1-1,0 0,-1 0,1 0,0-1,0 0,-1-1,1 1,0-1,0 0,0-1,0 0,0 0,-1 0,1-1,0 0,-1-1,1 1,-1-1,0 0,0-1,4-2,125-85,106-92,-214 165</inkml:trace>
  <inkml:trace contextRef="#ctx0" brushRef="#br0" timeOffset="3518.949">5194 594,'-24'38,"-23"33,-7 12,5-1,6-12,10-11,11-12,5-9,4-6,5-3,4-8</inkml:trace>
  <inkml:trace contextRef="#ctx0" brushRef="#br0" timeOffset="3796.625">4911 594,'14'24,"15"27,7 5,2-2,0-6,-3-11,-1-6,-3-10,-1-7,-1-7,-1-4,0-2,-5-3</inkml:trace>
  <inkml:trace contextRef="#ctx0" brushRef="#br0" timeOffset="4047.505">5758 650,'-34'18,"1"0,1 2,1 2,1 0,0 2,2 2,-20 23,38-41,1 1,0 0,0 1,1 0,0 0,1 1,0 0,0 0,1 1,1-1,0 1,1 1,0-1,1 0,0 1,1 0,0 1,3-10,-1-1,0 0,1 1,0-1,0 0,0 1,0-1,0 0,1 0,0 0,-1 0,1 0,0 0,0 0,1-1,-1 1,0-1,1 0,0 1,-1-1,1 0,0-1,0 1,0 0,0-1,1 0,-1 0,0 0,0 0,1 0,-1 0,1-1,2 0,1 1,0-1,0 0,1 0,-1-1,0 0,0 0,0-1,-1 1,1-2,0 1,-1-1,1 0,-1 0,0-1,0 0,1 0,118-128,23-97,-126 199,-22 30,0-1,1 1,-1-1,0 1,1-1,-1 1,0 0,1-1,-1 1,1 0,-1-1,1 1,-1 0,1-1,-1 1,1 0,-1 0,1 0,-1-1,1 1,-1 0,1 0,-1 0,1 0,-1 0,1 0,0 0,-1 0,1 0,-1 0,1 0,-1 1,1-1,-1 0,1 0,-1 0,1 1,-1-1,1 0,-1 1,1-1,-1 0,1 1,-1-1,0 1,1-1,-1 1,0-1,1 1,-1-1,0 1,0-1,0 1,1-1,-1 1,0-1,0 1,0-1,0 1,6 43,-6-19</inkml:trace>
  <inkml:trace contextRef="#ctx0" brushRef="#br0" timeOffset="4481.468">6096 1074,'11'-71,"3"0,3 1,4 0,3 0,-3 25,-13 64,-21 118,12-136,0 0,0 0,0 0,1 1,-1-1,0 0,0 0,1 1,-1-1,0 1,1-1,0 0,-1 1,1-1,0 1,0-1,-1 1,1-1,0 1,1-1,-1 1,0-1,0 1,1-1,-1 1,1-1,-1 0,1 1,-1-1,1 0,0 1,0-1,0 0,0 0,0 0,0 1,0-1,0 0,0-1,0 1,1 0,-1 0,0 0,0-1,1 1,-1-1,1 1,-1-1,1 1,-1-1,1 0,-1 0,1 0,-1 0,1 0,-1 0,1 0,-1 0,0 0,1-1,-1 1,1-1,0 1,14-10,0-1,0 0,-1 0,0-2,-1 0,-1-1,0 0,9-13,49-49,-68 73,49-34,-51 36,0 1,1-1,-1 1,0 0,0-1,1 1,-1 0,0 0,0 0,1 0,-1 0,0 0,1 0,-1 0,0 0,0 1,1-1,-1 0,0 1,0-1,0 1,0 0,0-1,1 1,-1 0,0 0,0 0,-1-1,1 1,0 0,0 0,0 0,-1 0,1 1,0-1,-1 0,1 0,-1 0,1 1,-1-1,0 0,0 0,1 1,-1-1,0 1,15 158,3-93,-10-51</inkml:trace>
  <inkml:trace contextRef="#ctx0" brushRef="#br0" timeOffset="5249.516">6717 848,'0'397,"-11"-336,-3-90,11-4,1 0,1 1,2-1,2 0,0 1,3-1,0 1,2 1,2-1,0 1,2 1,2 0,0 1,2 0,11-13,-4 7,3 1,0 1,2 1,2 1,1 2,1 1,34-23,-64 49,1-1,-1 1,1 0,-1 0,1 0,-1 0,1 0,0 0,0 1,0 0,0-1,0 1,1 0,-1 1,0-1,0 0,1 1,-1 0,0 0,0 0,1 0,-1 0,0 1,1-1,-1 1,0 0,0 0,0 0,0 1,0-1,0 1,0-1,0 1,-1 0,1 0,-1 0,2 2,0 7,-2 1,1-1,-2 1,1 0,-1-1,-1 1,0 0,-1 0,0-1,-1 1,0-1,-1 1,-1-1,1 0,-2 2,-4 10,0-1,-1 0,-1-1,-1 0,-1-1,0-1,-2 0,0 0,-1-1,-1-2,-1 1,0-2,-6 3,19-15,0 0,-1 0,1-1,0 0,-1 0,1 0,-1-1,0 0,1 0,-1 0,0-1,0 1,0-2,1 1,-1 0,-2-2,-16-4</inkml:trace>
  <inkml:trace contextRef="#ctx0" brushRef="#br0" timeOffset="5514.553">7451 227,'-14'38,"-6"33,2 13,4-3,3-11,5-6,2-11,3-9,1-7,0-5,1-3,0-2,4-5,2-2,-1-9,-1-7</inkml:trace>
  <inkml:trace contextRef="#ctx0" brushRef="#br0" timeOffset="5838.942">7507 791,'21'2,"1"-1,-1-1,0-1,0 0,0-2,0-1,-1 0,1-2,-1 0,0-1,0-1,-1-1,0-1,11-8,-25 15,0-1,0 0,-1 0,0 0,1-1,-1 0,-1 1,1-1,-1-1,0 1,0 0,0-1,-1 0,0 1,0-1,0 0,-1 0,0 0,0 0,-1 0,1 0,-1-1,0 1,-1 0,0 0,0 0,0 0,-1 0,0 0,0 1,0-2,0 4,0 1,0-1,0 0,0 1,0 0,0 0,-1-1,1 1,-1 1,1-1,-1 0,0 1,0-1,0 1,0 0,0 0,0 0,0 0,0 0,0 1,0 0,-1-1,1 1,0 0,0 1,0-1,-1 0,1 1,-1 0,-90 29,64-15,0 1,1 2,0 1,2 1,0 1,2 2,0 0,2 2,-3 5,19-24,1 1,0 0,1 0,0 0,0 1,0 0,1 0,0 0,1 0,0 1,0 0,0-1,1 1,1 0,0 0,0 0,0 0,1 0,1 0,-1 0,2 0,-1 0,1 0,0 0,1 0,2 5,81 38,-67-44</inkml:trace>
  <inkml:trace contextRef="#ctx0" brushRef="#br0" timeOffset="6536.038">5899 707,'-5'5,"-1"11,0 7,1 5,2 3,0 0,7 1,7-2,6-5,0-2,-2-5</inkml:trace>
  <inkml:trace contextRef="#ctx0" brushRef="#br0" timeOffset="15469.208">0 1469,'202'-62,"-149"47,-23 5,1 2,0 1,0 1,0 2,16 0,174-21,172 24,-163-28,137 29,-169-27,-182 26,27-1,0 2,1 2,-1 1,22 6,-17 0,1-3,-1-2,1-2,0-2,21-4,164-23,48 15,-73-3,207 12,-210 5,88-3,-57-27,394 28,690 0,-1004-27,220 25,-220-26,184 28,-344-25,-145 23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0,'5'5,"6"6,2 2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4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691 1,'-26'13,"1"0,1 2,0 1,2 1,0 1,-17 18,26-24,-30 29,1 3,3 1,2 2,2 2,1 1,1 6,-142 204,129-198,35-48</inkml:trace>
  <inkml:trace contextRef="#ctx0" brushRef="#br0" timeOffset="269.566">42 57,'92'111,"4"-4,43 31,-124-123,14 13,-15-16,-1 0,-1 1,0 0,-1 1,0 1,-1 0,2 4,1 6,-2-2</inkml:trace>
  <inkml:trace contextRef="#ctx0" brushRef="#br0" timeOffset="766.948">522 875,'195'-300,"-190"293,-2 2,-1 0,1 1,0-1,1 0,-1 1,1 0,0 0,0 0,0 0,1 1,-1 0,1 0,0 0,-1 0,1 1,1-1,-1 1,0 1,0-1,1 1,-1 0,1 0,2 0,-6 3,1 0,0 0,-1 0,1 0,-1 0,0 1,1-1,-1 1,-1-1,1 1,0 0,0 0,-1 0,0 0,0 0,0 0,0 0,0 1,0-1,-1 0,1 0,-1 1,0-1,0 0,-1 3,17 52,-12-56,0 0,0 0,1 0,-1-1,0 1,1-1,-1 0,1-1,-1 1,1-1,-1 1,1-2,0 1,-1 0,1-1,-1 0,1 0,-1 0,0 0,1-1,-1 0,0 0,0 0,0 0,0-1,0 1,-1-1,1 0,-1 0,2-2,9-4,175-89,-188 96,0 1,0 0,1 0,-1 0,0 0,0 1,0-1,1 0,-1 0,0 1,1-1,-1 1,0-1,1 1,-1-1,1 1,-1 0,1 0,-1 0,1 0,-1 0,1 0,-1 0,1 0,-1 1,0-1,1 1,-1-1,1 1,-1-1,0 1,1 0,-1 0,0-1,0 1,0 0,0 0,0 0,0 0,0 0,0 1,0-1,0 0,0 0,-1 1,1-1,0 0,-1 1,-10 77,8-70,0 0,0 1,0-1,2 1,-1-1,1 1,0-1,1 1,0 0,2 5,6 3,3-5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0 254,'28'0,"-1"-2,0-1,-1-1,1-1,-1-2,0 0,0-2,-1-1,0 0,-1-2,0-1,14-11,-29 17,0 1,0-1,-1-1,0 1,-1-2,0 1,0-1,0 0,-1 0,-1 0,0-1,0 0,-1 0,0-1,1-4,-20 39,-2 52,4 1,4 0,-1 73,-4 42,8-125,-3 0,-3 0,-2-2,-21 55,21-87,0-1,-2-1,-2 0,-1-1,-12 14,24-36,0 0,0 0,-1-1,0-1,-1 1,1-1,-1 0,-1-1,1 0,-1-1,9-3,-1-1,0 1,1-1,-1 1,0-1,0 0,0 0,1 0,-1 0,0 0,0 0,1-1,-1 1,0-1,0 1,1-1,-1 1,1-1,-1 0,0 0,1 0,-1 0,1 0,0 0,-1 0,1-1,0 1,0 0,0-1,0 1,0-1,0 1,0-1,0 1,1-1,-1 0,0 1,1-1,-1-1,-11-70,13 53,0-1,2 1,0 0,2 0,0 0,1 1,1 0,1 0,0 0,2 1,0 1,7-10,162-187,-135 168,-38 39,0 0,1 0,-1 1,1 0,0 0,1 1,-1 0,1 1,0-1,0 1,7-1,6-1</inkml:trace>
  <inkml:trace contextRef="#ctx0" brushRef="#br0" timeOffset="298.123">847 537,'-16'4,"-1"1,1 0,0 1,0 1,0 1,1 0,0 1,1 0,0 1,0 1,1 0,1 1,-7 8,16-18,0 1,1-1,-1 1,1 0,-1-1,1 1,0 0,0 0,1 1,-1-1,0 0,1 0,0 1,0-1,0 1,0-1,1 1,-1 0,1-1,0 1,0-1,0 1,1 0,-1-1,1 1,0-1,0 1,0-1,0 1,0-1,1 0,0 0,0 0,0 0,0 0,0 0,0 0,1 0,-1-1,1 1,0-1,0 0,1 1,3 0,0 1,0-1,1-1,-1 1,1-1,0-1,-1 1,1-1,0 0,0-1,0 0,0 0,-1-1,1 0,0-1,0 1,-1-1,1-1,-1 1,1-1,4-3,140-96,-143 95,0 0,0-1,0-1,-1 1,-1-1,1 0,-1-1,-1 0,0 0,0-1,-1 1,-1-1,1 0,-2 0,1-1,-2 1,0-1,0-2,-2 12,0 0,0 0,0 0,0-1,0 1,-1 0,1 0,-1 0,0 0,0 0,0 0,0 0,0 0,0 0,0 0,-1 0,1 1,0-1,-1 0,0 1,1-1,-1 1,0 0,0 0,0 0,0 0,0 0,0 0,0 0,0 0,0 1,0-1,0 1,0 0,-1-1,1 1,0 0,0 0,0 0,-1 1,1-1,0 1,0-1,0 1,-2 0,-14 5</inkml:trace>
  <inkml:trace contextRef="#ctx0" brushRef="#br0" timeOffset="565.299">1242 791,'-5'0,"-1"-10,0-7,1-7,2-3,1-2,5-1,3 0,5 5,1 2,2 0,5 4,3 0,-2 4</inkml:trace>
  <inkml:trace contextRef="#ctx0" brushRef="#br0" timeOffset="1078.995">1496 452,'-6'6,"0"2,1-1,0 1,0-1,1 1,-1 0,2 1,-1-1,1 1,1 0,0 0,0 0,1 0,-1 7,1-12,1 1,0-1,0 1,0-1,1 1,0-1,0 0,0 1,0-1,0 0,1 1,0-1,0 0,0 0,0-1,1 1,-1 0,1-1,0 1,0-1,1 0,-1 0,0 0,1 0,0-1,0 0,0 0,0 0,0 0,3 1,1-3,0 0,0-1,0 0,0 0,1 0,-1-1,-1-1,1 1,0-1,-1-1,1 1,-1-1,0-1,0 1,0-1,-1 0,0-1,0 1,0-1,-1 0,0-1,0 0,0 1,2-7,11-7,37-28,-53 49,0 0,-1 0,1 1,0-1,-1 1,1-1,-1 1,0 0,0-1,1 1,-1 0,0 0,0 0,-1 0,1 0,0 0,-1 0,1 0,-1 0,0 0,1 1,-1-1,0 0,0 0,-1 0,1 0,0 1,0 7,0-6,0 1,0-1,1 0,-1 1,1-1,0 0,0 0,0 0,1 0,-1 0,1 0,0 0,0 0,1 0,-1-1,1 1,0-1,-1 0,1 0,1 0,-1 0,0 0,1-1,0 1,-1-1,1 0,0 0,0-1,0 1,0-1,0 0,1 0,-1 0,0-1,0 1,1-1,-1 0,0 0,1 0,-1-1,0 0,0 0,5-1,6-9,1-1,-2 0,0-1,0-1,-1 0,-1 0,0-2,-1 1,-1-2,3-6,28-42,-30 48</inkml:trace>
  <inkml:trace contextRef="#ctx0" brushRef="#br0" timeOffset="1727.835">2484 424,'-18'-1,"0"1,1 0,-1 1,0 1,1 1,-1 1,1 0,0 1,0 1,1 0,0 1,0 1,0 1,1 0,-4 4,17-10,0 0,-1 0,2 0,-1 1,0-1,0 0,1 1,0-1,0 1,0 0,0-1,0 1,1 0,0-1,0 1,0 0,0 0,0-1,1 1,-1 0,1-1,0 1,0-1,1 1,-1-1,1 1,0-1,-1 0,1 0,1 0,-1 0,0 0,1 0,0 0,-1-1,1 0,0 1,0-1,1 0,-1 0,0-1,1 1,-1-1,1 1,-1-1,1 0,-1-1,1 1,0-1,0 1,-1-1,4 0,6 0,0 0,1-1,-1 0,1-1,-1-1,0 0,0-1,0 0,-1-1,1 0,-1-1,0 0,-1-1,0-1,0 0,0 0,-1-1,0 0,7-10,-9 11,-3 2,0 1,0 0,0 0,1 0,0 0,0 1,0 0,0 0,1 1,-1-1,1 2,6-3,24 31,-22-8,-11-16,0 0,-1 1,1-1,0 0,0-1,1 1,-1-1,0 0,0 0,1 0,-1 0,1-1,-1 0,0 0,1 0,-1 0,1-1,-1 0,0 0,0 0,1 0,-1-1,0 1,0-1,0 0,0-1,-1 1,1 0,-1-1,3-2,8-6,-2 0,0 0,0-1,-1-1,0 0,-1-1,4-8,-12 21,0-1,-1 1,1-1,-1 1,1-1,-1 0,0 1,1-1,-1 0,0 0,0 0,-1 0,1 0,0 0,-1 0,1 0,-1 0,1 0,-1-1,0 1,0 0,0 0,0 0,0 0,-1 0,1-1,-1 1,1 0,-1 0,0 0,0 0,0 0,0 1,0-1,0 0,-1 0,1 1,0-1,-1 0,1 1,-1 0,0-1,1 1,-1 0,0 0,0 0,0 0,0 0,0 0,-1 0,0 1,0-1,1 1,-1 0,0 0,1 0,-1 0,0 0,0 0,1 1,-1 0,0-1,1 1,-1 0,1 0,-1 0,1 1,0-1,-1 1,1-1,0 1,0 0,0-1,0 1,0 0,1 1,-1-1,0 0,1 0,0 1,-1-1,1 1,0-1,0 1,1-1,-1 1,0 0,1-1,0 1,-1 0,1-1,0 1,0 0,1 0,-1-1,1 1,-1 0,1-1,0 1,0-1,0 1,0-1,0 1,1-1,-1 0,1 1,96 82,-47-48,46 55,-90-87</inkml:trace>
  <inkml:trace contextRef="#ctx0" brushRef="#br0" timeOffset="2178.892">3331 367,'-7'7,"-9"7,0 1,1 1,0 0,2 1,0 1,0 0,2 1,0 0,2 0,-4 11,12-28,1 0,0-1,-1 1,1 0,0 0,0 0,0-1,0 1,0 0,0 0,1-1,-1 1,0 0,1 0,0-1,-1 1,1 0,0-1,0 1,0-1,0 1,0-1,0 1,0-1,1 0,-1 0,0 1,1-1,-1 0,1 0,-1 0,1-1,0 1,-1 0,1 0,0-1,-1 1,1-1,0 0,0 0,-1 1,1-1,0 0,0 0,83-6,-59-3,0-1,-1-2,0 0,-1-1,0-2,-1 0,-1-2,0 0,-2-2,0 0,-1-1,-1-1,-1-1,0 0,-2-1,7-14,-15 25,1 0,-2 0,1-1,-2 0,0 0,0 0,-1 0,-1-1,0 1,-1-1,0-9,-2 17,1-1,-2 1,1 0,-1 0,0 0,0-1,-1 1,1 0,-1 0,-1 1,1-1,-1 0,0 1,0 0,-1-1,0 1,0 1,0-1,0 0,-1 1,1 0,-1 0,0 0,-1 1,1 0,-5-2,3 2,-1 0,1 1,-1 0,0 0,0 1,1 0,-1 1,0-1,0 1,0 1,0 0,0 0,1 0,-1 1,0 0,1 1,0-1,-1 2,1-1,0 1,0 0,1 0,-6 5,0 0,1 0,0 1,0 0,1 0,1 1,-1 0,2 1,0 0,0 0,1 1,1 0,-4 11,9-12,0 1,1-1,0 0,1 0,1 0,0 0,0 0,1 0,1 0,0-1,0 1,1-1,1 0,0-1,0 1,1-1,1-1,-1 1,2-1,-1 0,10 7,1 0,0 0,2-1,-1-1,2-1,0-1,0-1,1-1,1 0,-1-2,1-1,1-1,-1-1,1-1,0-1,0-2,0 0,0-2,3 0,3 0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5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1 777,'25'-19,"0"-1,-2-1,0-2,-2 0,0-1,-2-1,0-1,-2 0,-1-1,-1-1,8-22,4-6,-17 83,-12 559,4-524,-3 0,-3 0,-3-1,-2 0,-11 37,-6-46,25-51,1 0,-1 0,1 0,-1 0,1 0,-1 0,0 0,0-1,1 1,-1 0,0-1,0 1,0 0,0-1,1 1,-1-1,0 1,0-1,0 0,0 1,0-1,0 0,0 0,0 0,-1 0,1 0,0 0,0 0,0 0,0 0,0 0,0 0,0-1,0 1,0 0,0-1,0 1,0-1,0 1,1-1,-1 0,0 1,0-1,0 0,1 1,-1-1,0 0,1 0,-1 0,0 0,1 1,-1-2,-5-12,1-1,0 0,1 0,1 0,0 0,1 0,1-1,0 1,1 0,1-1,0 1,1-1,3-9,6-43,3 0,3 1,3 1,3 0,2 2,3 1,3 1,34-49,-52 88,1 1,1 1,1 0,1 0,1 2,1 0,0 1,1 2,1-1,1 2,0 1,1 1,20-9,-39 20,0 1,0-1,1 1,-1 0,0 0,1 0,-1 1,1-1,-1 1,1 0,-1 1,0-1,1 1,-1-1,1 1,-1 1,0-1,0 1,0-1,0 1,0 0,0 1,0-1,0 1,-1-1,1 1,-1 0,0 1,0-1,0 0,-1 1,1 0,-1-1,0 1,1 0,-2 0,1 0,-1 1,1-1,-1 0,0 2,1 7,0 0,-1 0,0 1,-1-1,-1 0,0 1,-1-1,0 0,-1 0,-1 0,0 0,0-1,-2 1,1-1,-8 10,0 2,-2-1,-1 0,0-2,-2 0,-1 0,0-2,-9 6,0-2,-1-1,0-1,-2-2,-1-1,0-1,-1-2,-24 8,54-22,1 0,-1 1,1-1,-1 0,0 0,1 0,-1-1,0 1,0-1,0 1,1-1,-1 0,0 0,0 0,0-1,0 1,1 0,-1-1,0 0,0 0,1 0,-1 0,1 0,-1-1,1 1,-1-1,1 1,0-1,0 0,0 0,0 0,0 0,0 0,0-1,0-1,0-12</inkml:trace>
  <inkml:trace contextRef="#ctx0" brushRef="#br0" timeOffset="1135.499">1074 552,'-10'20,"1"0,1 0,0 1,2 0,0 0,2 1,0-1,1 1,2 0,0 18,2-37,-1 0,1 1,0-1,0 0,0 0,0 0,0 0,1 0,-1 0,1 0,0 0,0-1,0 1,0-1,1 1,-1-1,0 0,1 0,0 0,-1 0,1-1,0 1,0-1,0 1,0-1,0 0,1 0,-1-1,0 1,0-1,1 1,-1-1,0 0,1 0,-1 0,0-1,0 1,1-1,-1 0,0 0,0 0,0 0,2-1,28-12,-1-1,-1-1,0-1,-1-2,-1-1,-1-2,-1 0,-1-2,-1-1,-1-1,-1-1,-2-1,4-7,-8 17,-22 36,-1 2,-5 94,11-111,0 0,0-1,1 1,-1 0,1-1,0 1,0 0,0-1,0 1,0-1,0 1,1-1,-1 0,1 0,0 0,0 1,-1-1,1-1,1 1,-1 0,0 0,0-1,1 0,-1 1,1-1,-1 0,1 0,-1 0,1 0,0-1,-1 1,1-1,0 0,0 1,-1-1,1 0,0-1,0 1,1-1,11-3,-1 0,0-1,1-1,-2-1,1 0,-1 0,0-2,0 1,-1-2,-1 1,1-2,5-7,19-13,34-31,-2-2,44-57,-112 119,1 1,0 0,-1-1,1 1,0 0,0-1,0 1,0 0,0 0,0 0,1 0,-1 0,0 0,0 0,1 0,-1 0,1 1,-1-1,0 0,1 1,0-1,-1 1,1 0,-1-1,1 1,-1 0,1 0,0 0,-1 0,1 1,-1-1,1 0,-1 0,1 1,-1-1,1 1,-1 0,1-1,-1 1,0 0,1 0,-1 0,0 0,0 0,1 0,-1 0,0 0,0 1,0-1,0 0,-1 1,1-1,4 14,-2-1,0 1,-1 0,0-1,-1 1,0 0,-2 0,0 0,-1 3,1 23,1-8,1-26,1 0,-1 0,0 0,-1 0,0 0,0 0,0 0,-1 0,0 0,0 0,-1 0,0 0,0 0,-1-1,1 1,-1-1,-1 0,1 1,-1-2,0 1,-1 0,0-1,1 0,-1 0,-1 0,1-1,-1 1,0-2,0 1,-3 1,-36 3,45-8,0 0,-1-1,1 1,0-1,0 1,-1 0,1-1,0 1,0-1,0 1,0-1,-1 1,1 0,0-1,0 1,0-1,0 1,0-1,0 1,0-1,0 1,0-1,0 1,1-1,-1 1,0 0,0-1,0 1,0-1,1 1,-1 0,0-1,1 1,-1-1,0 1,0 0,1-1,-1 1,1 0,-1 0,0-1,1 1,-1 0,1 0,-1 0,0-1,1 1,-1 0,1 0,-1 0,1 0,-1 0,1 0,-1 0,1 0,-1 0,1 0,-1 0,0 0,1 0,-1 0,1 1,-1-1,1 0,24-10,0 2,1 0,0 2,0 1,0 1,19 0,-29 5,0 0,0-1,0-1,0 0,0-1,0-1,-1-1,1 0,-1 0,0-2,0 0,-1-1,1 0,-1-1,-1-1,0 0,8-8,97-120,-90 97,-2-2,-1 0,-3-2,-1 0,-2-1,7-32,-25 76,2-7,1-1,0 0,-1 0,1 0,-2-1,0 1,0-1,0 0,-1 1,-1-1,0 0,0 0,-1 0,0-1,-1 9,1 1,0-1,-1 1,0-1,1 1,-1 0,0 0,1 0,-1 0,0 0,0 0,0 1,0-1,0 1,0-1,0 1,0 0,0 0,0 0,0 0,0 0,0 0,0 0,0 1,0-1,0 1,0-1,0 1,0 0,0 0,0 0,1 0,-1 0,0 0,1 0,-1 1,1-1,-1 0,1 1,0 0,-1-1,1 1,0 0,0-1,0 1,0 0,1 0,-1 0,0 0,1 1,-14 20,1 0,1 1,1 1,2 0,0 0,-4 24,9-30,-5 12,2 1,2 0,1 0,1 1,2-1,1 22,1-50,0 1,-1 0,1 0,1 0,-1-1,1 1,0-1,0 1,0-1,1 0,-1 1,1-1,0-1,0 1,0 0,1-1,0 1,-1-1,1 0,0-1,0 1,1 0,-1-1,0 0,1 0,-1-1,1 1,0-1,0 0,-1 0,1 0,0-1,0 0,0 0,0 0,0 0,0-1,-1 0,2 0,25-8,-1-2,0 0,-1-2,-1-2,17-11,44-20,-88 45,-1 1,1-1,-1 1,1-1,-1 1,1-1,-1 1,1 0,0-1,-1 1,1 0,0-1,-1 1,1 0,0 0,-1 0,1 0,0 0,0 0,-1 0,1 0,0 0,0 0,-1 0,1 0,0 0,-1 0,1 1,0-1,-1 0,1 1,0-1,-1 0,1 1,-1-1,1 1,0-1,-1 1,1-1,-1 1,0-1,1 1,-1 0,1-1,-1 1,0 0,1-1,-1 1,0 0,0-1,0 1,0 0,1-1,-1 1,0 0,0 0,0-1,0 1,-1 0,1 0,0 0,-13 52,10-43,-9 23,10-30,0 0,-1 1,2-1,-1 0,0 1,1-1,-1 1,1 0,0-1,0 1,1 0,-1 0,1 0,-1-1,1 1,1 0,-1 0,0 0,1 0,0-1,0 1,0 0,0-1,1 1,-1-1,1 1,0-1,0 0,0 1,1-1,-1 0,1-1,-1 1,1 0,0-1,1 1,15 6,-1-3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140 138,'-14'12,"1"0,0 0,1 1,1 0,0 1,0 1,2 0,0 0,1 1,0 0,1 0,-1 5,6-10,1-1,0 0,0 1,1-1,0 0,1 1,0-1,0 0,1 1,1-1,0 0,0 0,1-1,0 1,1-1,0 0,0 0,1 0,0-1,0 0,1 0,0 0,1-1,0 0,0-1,0 1,1-2,0 1,0-1,0-1,1 1,0-2,-1 1,1-1,0-1,1 0,-1 0,0-1,1 0,-1-1,1 0,3-1,10-6,0-1,0-1,-1-1,0-1,-1 0,0-2,-1-1,0-1,-1 0,-1-2,-1 0,0-1,-1-1,-1 0,1-4,-7 11,-1 0,0-1,-1 0,0 0,-1-1,-1 0,0 0,-1-1,0 0,-1 0,-1 0,1-11,-3 18,0 1,-1 0,0-1,0 1,-1 0,0 0,0-1,-1 1,1 0,-2 0,1 0,-1 0,0 1,0-1,-1 1,0 0,0 0,-1 0,1 0,-1 1,0 0,-1 0,1 0,-1 0,0 1,0 0,-4-1,-1 0,1 1,-1 0,1 1,-1 0,0 1,-1 0,1 0,0 2,0-1,-1 1,1 1,0 0,0 1,0 0,0 0,-9 4,-7 3,0 2,1 1,0 0,1 2,0 1,1 2,-13 8</inkml:trace>
  <inkml:trace contextRef="#ctx0" brushRef="#br0" timeOffset="398.143">140 364,'-1'-2,"0"0,0-1,1 1,0-1,-1 1,1-1,0 1,0-1,0 1,1-1,-1 1,0-1,1 1,0-1,0 1,-1-1,1 1,1 0,-1 0,0 0,1-1,-1 1,1 0,-1 0,1 1,0-1,0 0,0 1,0-1,0 1,0-1,0 1,2 0,80-36,-79 35,0 1,1 0,-1 0,0 0,1 1,-1 0,0 0,1 0,-1 1,1 0,-1 0,0 0,0 0,0 1,0 0,0 0,0 1,0-1,0 1,-1 0,1 0,-1 0,0 1,0 0,0-1,-1 2,0-1,3 4,-3-4,0 1,-1 1,2-1,-1 1,1-1,-1 0,2 0,-1-1,0 1,1-1,0 0,0 0,0 0,0-1,1 0,-1 0,1 0,0-1,0 0,0 0,0 0,4 0,100 0,-85-3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33,'10'-1,"1"1,-1 1,1 0,-1 0,0 1,1 0,-1 1,0 0,0 1,0 0,-1 0,7 5,10 9,-1 2,-1 1,0 1,-2 0,0 2,-2 1,-1 0,10 19,-18-27,-1 1,-1 0,0 0,-1 1,-1 1,-1-1,-1 1,-1 0,0 0,-2 0,0 0,-1 1,-1-1,-2 10,-34-62,26 22,1 1,-2 0,1 0,-2 1,1 0,-1 1,0 0,0 1,-1 0,1 1,-1 1,-1 0,1 1,-14-2,27 5,-1 1,0-1,1 0,-1 1,0-1,0 0,0 1,1-1,-1 0,0 0,0 0,0 0,0 0,1 0,-1 0,0 0,0 0,0 0,0 0,1-1,-1 1,0 0,0-1,1 1,-1 0,0-1,0 1,1-1,-1 1,0-1,1 1,-1-1,1 0,-1 1,1-1,-1 0,1 1,-1-1,1 0,0 0,-1 1,1-1,0 0,0 0,-1 0,1 1,0-1,0 0,0 0,0 0,0 0,0 1,0-1,1 0,-1 0,0 0,0 0,1 1,-1-1,0 0,1 0,-1 1,1-1,-1 0,1 0,168-67,-58 29,87-18,-141 64,-56-7,0 1,0 0,1-1,-1 1,0 0,0 0,-1 0,1 0,0 0,0 0,0 0,-1 0,1 0,0 0,-1 0,1 0,-1 0,1 1,-1-1,0 0,1 0,-1 1,0-1,0 0,0 1,0-1,0 0,0 0,0 1,-1-1,1 0,0 0,-1 1,1-1,-1 0,1 0,-1 0,0 0,1 0,-1 0,0 0,0 0,0 1,-8 9,0-1,-1 0,0 0,0 0,-1-2,-1 1,1-1,-1-1,-9 4,3 0,-20 11,15-9,1 0,0 1,1 1,1 1,0 1,-12 14,21-17</inkml:trace>
  <inkml:trace contextRef="#ctx0" brushRef="#br0" timeOffset="566.499">1158 5,'-19'9,"1"2,1 0,-1 1,2 0,0 2,0 0,1 0,1 2,1 0,0 0,1 1,0 1,2 0,0 0,1 1,1 1,1-1,1 1,0 0,-1 12,7-20,1 0,-1 0,2 0,0 0,0 0,1 0,1-1,0 1,0-1,1 0,1 0,0-1,0 1,1-1,0-1,1 1,0-1,0 0,1-1,1 0,-1-1,1 0,0 0,0-1,1 0,0-1,0 0,0-1,1 0,1-1,-1-2,0 0,0-1,0-1,0 0,0 0,-1-1,1-1,0 0,-1-1,1 0,-1 0,0-1,-1-1,1 0,-1 0,0-1,-1-1,1 1,-2-1,7-8,1 1,-1-1,-1-1,0 0,-1-1,-1 0,-1-1,-1 0,0-1,-2 0,0-1,-1 0,-1 0,-1 0,-1-1,-1 0,-1 1,-1-1,-1-7,-1 22,0-1,0 1,-1-1,0 1,0 0,-1 0,0 0,0 0,-1 0,0 1,0-1,-1 1,1 0,-1 1,-1-1,1 1,-1 0,0 0,0 0,0 1,-1 0,1 0,-1 1,0 0,0 0,0 1,0-1,-1 2,1-1,-1 1,1 0,-1 1,0-1,1 1,-1 1,1 0,-1 0,1 0,-1 1,1 0,0 0,0 1,-2 1,-28 13,2 1</inkml:trace>
  <inkml:trace contextRef="#ctx0" brushRef="#br0" timeOffset="883.839">1016 399,'5'-7,"0"-1,1 1,0 0,0 1,1-1,-1 1,1 0,1 1,-1 0,1 0,0 0,0 1,0 0,1 1,-1 0,1 0,0 1,0 0,0 1,0 0,0 0,0 1,0 0,0 0,0 1,0 0,7 3,1 3,0-1,0 0,1-1,0-1,0 0,0-1,0-2,10 1,137-9,-147 1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31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1,'4'0,"3"0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14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340 144,'0'-1,"1"1,0-1,-1 0,1 1,0-1,0 1,-1-1,1 1,0-1,0 1,0-1,0 1,0 0,-1 0,1-1,0 1,0 0,0 0,0 0,0 0,0 0,0 0,0 0,0 0,0 0,0 1,-1-1,1 0,0 1,0-1,0 0,0 1,0-1,-1 1,1 0,0-1,-1 1,1-1,0 1,-1 0,1 0,0-1,-1 1,1 0,-1 0,0 0,1-1,-1 1,1 1,15 45,-13 210,-21-172,13-78</inkml:trace>
  <inkml:trace contextRef="#ctx0" brushRef="#br0" timeOffset="281.577">1 88,'43'-5,"43"-7,17 0,0 1,-8 3,-10-3,-15 1,-14 2,-8 3,-7 2,-5 1,-9 6,-4 3,-7 4,-10 1,-6 3,-3-2</inkml:trace>
  <inkml:trace contextRef="#ctx0" brushRef="#br0" timeOffset="514.971">57 568,'39'-5,"36"-2,10-4,1 0,-10 1,-8-2,-11 1,-10 3,-9 1,-10-1,-6 0,-1 1,-4 2</inkml:trace>
  <inkml:trace contextRef="#ctx0" brushRef="#br0" timeOffset="958.683">904 568,'197'-237,"-159"212,-37 25,0-1,0 1,0 0,0 0,0 0,0 0,0 1,0-1,0 0,-1 0,1 0,0 1,0-1,0 1,0-1,-1 0,1 1,0-1,0 1,-1 0,1-1,0 1,-1 0,1-1,0 1,-1 0,1 0,-1-1,0 1,1 0,-1 0,1 0,-1 0,0 0,0 0,0-1,1 1,-1 0,0 0,0 0,0 0,-1 0,1 1,1 44,-2-43,0 1,0-1,0 1,1 0,-1-1,1 1,0 0,0-1,0 1,1 0,-1-1,1 1,0-1,0 1,0-1,1 1,-1-1,1 0,0 0,-1 1,2-1,-1 0,0-1,0 1,1 0,0-1,-1 1,1-1,0 0,0 0,1 0,-1 0,0-1,2 2,5-2,-1 0,0 0,1 0,-1-1,1-1,-1 0,1 0,-1 0,0-1,0-1,0 0,0 0,0-1,-1 0,1 0,-1-1,6-4,125-112,-103 86,-25 23,0 0,-1 0,0-1,0 0,-2-1,0 0,0 0,-1-2,4-7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2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1 130,'36'-19,"1"1,1 2,0 2,1 1,1 3,0 0,14 1,-43 7,-6 0,0 1,1-1,0 1,-1 0,1 1,0-1,-1 1,1 0,0 1,-1-1,1 1,0 0,-1 1,1-1,-1 1,1 0,-1 0,0 1,0 0,-4 0,-1-1,0 1,1 0,-1 0,0 1,-1-1,1-1,0 1,-1 0,0 0,1 0,-1 0,0 0,-1 0,1-1,0 1,-1 0,0-1,1 1,-1-1,0 0,0 0,-1 0,-1 2,0 1,-132 141,134-143,0 0,0 1,1-1,0 0,0 0,0 1,0-1,0 1,0-1,1 1,0-1,0 1,0-1,0 1,0 0,1-1,-1 1,1-1,0 0,0 1,1-1,-1 0,1 1,-1-1,1 0,0 0,0-1,0 1,1 0,-1 0,1-1,-1 0,1 1,0-1,0 0,0 0,0-1,0 1,0-1,1 1,-1-1,1 0,-1 0,1 0,70 19,-54-16,0 1,-1 1,0 0,-1 2,1 0,-1 1,1 2,-16-10,-1 1,0-1,1 1,-1 0,0 0,0 0,0 0,0 1,0-1,0 0,-1 1,1-1,-1 1,0-1,0 1,0 0,0 0,0-1,0 1,-1 0,0 0,1 0,-1 0,0 0,0 0,-1 0,1 0,0-1,-1 1,0 0,0 0,0 0,0-1,0 1,0 0,-1-1,1 1,-1-1,0 0,-1 1,-87 82,74-74,-1 0,0-1,-1-1,0-1,0 0,-1-2,0 0,0-1,-1-1,1 0,-13-1,7-2</inkml:trace>
  <inkml:trace contextRef="#ctx0" brushRef="#br0" timeOffset="394.883">988 73,'35'-14,"1"1,0 1,1 2,0 2,0 1,21 0,-55 7,-1-1,1 1,-1 0,1 0,-1 0,0 0,1 0,-1 0,1 1,-1-1,1 1,-1 0,0-1,1 1,-1 0,0 1,0-1,0 0,0 1,0-1,0 1,0-1,0 1,-1 0,1 0,-1 0,1 0,-1 0,0 0,1 0,-1 0,0 1,-1-1,1 0,0 1,-1-1,1 1,-1-1,0 0,0 1,0-1,0 1,0-1,0 2,-7 14,0 0,-1 0,0-1,-2 0,0-1,-1 0,0-1,-1 0,-14 12,12-10,-152 166,115-96,51-84,-1-1,1 1,0-1,-1 1,1 0,0-1,0 1,1-1,-1 1,0-1,1 1,0-1,-1 1,1-1,0 1,0-1,1 0,-1 0,0 1,1-1,-1 0,1 0,0 0,0-1,-1 1,1 0,1-1,-1 1,0-1,0 1,0-1,1 0,-1 0,1 0,-1-1,0 1,2 0,11 2,0-1,1 0,0-1,-1 0,1-1,0-1,-1-1,1 0,-1-1,0-1,0 0,0-1,9-4,99-21,-40 15,-59 9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24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4 667,'0'11,"-1"2,-1 1,2-1,0 0,0 0,1 1,1-1,0 0,1 0,0 0,1 0,0-1,1 1,1-1,0-1,1 1,0-1,0 0,1 0,3 2,-7-10,0-1,0 1,0-1,0 0,1 0,-1-1,0 1,1-1,-1 0,1 0,0-1,-1 1,1-1,-1 0,1 0,0-1,-1 1,1-1,-1 0,1 0,-1 0,1-1,-1 0,0 0,0 0,0 0,3-3,97-83,-19-25,-84 112,0 0,0 0,0 0,0 0,0 0,0 1,1-1,-1 0,0 1,0-1,1 1,-1-1,0 1,1-1,-1 1,0 0,1 0,-1 0,1 0,-1 0,0 0,1 0,-1 0,1 1,-1-1,0 0,1 1,-1-1,0 1,0-1,1 1,-1 0,0 0,0-1,0 1,0 0,0 0,0 0,0 1,41 52,-26-31,-11-17,0-1,1 0,0 0,0-1,0 0,0 0,1 0,-1-1,1 0,0 0,0 0,0-1,1 0,-1-1,0 0,1 0,-1 0,1-1,-1 0,1 0,-1-1,1 0,-1-1,0 1,1-1,-1-1,0 1,0-1,-1 0,1-1,-1 0,1 0,-1 0,0-1,-1 0,1 0,-1 0,0-1,0 0,-1 0,1 0,0-2,35-73,-33 56</inkml:trace>
  <inkml:trace contextRef="#ctx0" brushRef="#br0" timeOffset="321.556">964 780,'35'-19,"-2"-2,0-2,-2 0,0-2,-2-2,12-14,-8-18,-32 57,-1 1,0-1,1 1,-1-1,0 0,0 1,-1-1,1 1,0-1,0 1,-1-1,1 0,-1 1,1 0,-1-1,0 1,1-1,-1 1,0 0,0-1,0 1,0 0,0 0,0 0,0 0,-1 0,1 0,0 0,-1 0,1 0,0 1,-1-1,1 0,-1 1,1-1,-1 1,0 0,1-1,-2 1,-6-1,-1 0,0 0,1 1,-1 0,0 1,1 0,-1 0,0 1,1 0,0 1,-1 0,1 1,0 0,1 0,-1 0,1 1,0 1,0 0,0 0,-4 5,6-6,0 0,1 0,0 0,1 1,-1 0,1 0,0 0,0 0,1 1,0-1,0 1,0 0,1 0,0 0,0 0,1 0,0 1,0-1,1 0,0 1,0-1,1 0,0 1,0-1,1 0,-1 0,3 4,4 2,0-1,1-1,0 1,1-2,0 1,1-1,0-1,0 0,1 0,0-1,1-1,0 0,0-1,0 0,1-1,0 0,0-2,0 1,0-2,0 0,1 0,-1-1,2-1,148-4,-132 0</inkml:trace>
  <inkml:trace contextRef="#ctx0" brushRef="#br0" timeOffset="1048.662">1896 328,'64'-21,"-1"-2,-1-4,34-20,-76 36,-1-1,0 0,-1-2,0 0,-1-1,-1-1,0 0,-1-1,-1-1,-1 0,0-1,3-9,-43 179,-26 231,46-309,-4 0,-3-1,-3-1,-3 0,-4-2,-25 53,35-96,-1 0,-2-1,0 0,-2-2,0 0,-2-1,-1-1,0-1,-1-1,-9 4,-53 11,83-34,1 1,-1-1,0 1,1-1,-1 0,0 0,1 0,-1 0,1 0,-1-1,0 1,1 0,-1-1,1 1,-1-1,0 1,1-1,0 0,-1 0,1 0,-1 0,1 0,0 0,0 0,-1 0,1 0,0 0,0-1,0 1,1 0,-1-1,0 1,0-1,1 1,-1-1,1 1,-1-1,1 0,0 1,-1-1,1 0,0 1,0-1,0 0,0 1,1-1,-1 1,0-1,1 0,-1 1,1-1,0 0,4-14,2 0,0 1,0 0,2 0,0 0,0 1,2 0,0 1,0 0,1 1,8-6,-6 3,293-289,-125 122,-172 169</inkml:trace>
  <inkml:trace contextRef="#ctx0" brushRef="#br0" timeOffset="1348.577">2629 554,'-13'18,"1"1,0 1,1 0,1 0,1 1,1 0,1 1,1 0,0 0,2 0,1 0,0 1,3-19,0-1,0 0,1 1,-1-1,1 0,-1 1,1-1,0 0,1 0,-1 0,0 1,1-1,0-1,-1 1,1 0,0 0,1-1,-1 1,0-1,1 0,-1 1,1-1,0-1,0 1,0 0,0-1,0 1,0-1,0 0,0 0,0 0,1 0,-1-1,0 1,1-1,-1 0,1 0,-1 0,0 0,1-1,-1 1,1-1,8 0,1-1,-1 0,0 0,0-2,0 1,0-1,-1-1,0 0,0-1,0 0,0 0,-1-1,0-1,-1 0,0 0,0-1,0 0,-1 0,-1-1,1 0,-2-1,1 1,-2-1,1 0,-1-1,-1 1,0-1,-1 0,0 0,-1-1,-1 7,-1 1,0-1,0 0,0 1,-1-1,0 1,0-1,0 1,-1-1,1 1,-1 0,-1 0,1 0,-1 0,0 0,0 0,0 1,-1-1,1 1,-1 0,0 0,-1 1,1-1,0 1,-1 0,0 0,0 0,0 1,0-1,0 1,-1 0,1 1,0-1,-1 1,1 1,-1-1,0 1,1-1,-1 2,-1-1,-3 1,0 0,1 1,-1 0,1 1,-1 0,1 0,0 1,1 0,-1 0,-4 4,-5 3</inkml:trace>
  <inkml:trace contextRef="#ctx0" brushRef="#br0" timeOffset="1634.483">3025 667,'0'29,"5"9,6-1,6-8,5-13,4-9,-3-11,-1-5,2-5,0-5,2-5,1-2,-4-3,-2 0,-3 0,-6 0,-4 5</inkml:trace>
  <inkml:trace contextRef="#ctx0" brushRef="#br0" timeOffset="1999.589">3420 893,'235'-241,"-211"217,-23 25,0-1,0 0,0 0,0 1,0-1,0 1,0-1,0 1,0-1,-1 1,1-1,0 1,0 0,-1-1,1 1,0 0,-1 0,1-1,0 1,-1 0,1 0,-1 0,0 0,1 0,-1 0,0 0,1 0,-1 0,0 0,0 0,0 0,0 0,0 0,0 0,0 0,0 0,-1 0,1 0,0 0,0-1,-1 1,1 0,-1 0,1 0,-1 0,1 0,-1 0,0-1,1 1,-1 0,0 0,1-1,-1 1,-1 8,2-6,0-1,-1 1,1-1,0 1,0 0,1-1,-1 1,1-1,-1 1,1 0,0-1,0 0,0 1,0-1,0 1,0-1,1 0,-1 0,1 0,0 0,0 0,-1 0,1 0,0-1,1 1,-1-1,0 1,0-1,1 0,-1 0,0 0,1 0,-1 0,1-1,-1 1,1-1,0 1,-1-1,1 0,0 0,-1 0,1-1,-1 1,1 0,-1-1,1 0,-1 0,1 1,-1-1,1-1,-1 1,2-2,12-7,-2-1,1-1,-2 0,1-1,-2 0,0-1,0 0,-1-1,3-7,18-21,-16 21,-4 3</inkml:trace>
  <inkml:trace contextRef="#ctx0" brushRef="#br0" timeOffset="2418.586">4181 526,'-10'17,"0"0,1 0,1 1,0 1,1-1,1 1,1 0,1 0,1 1,0-1,1 6,1-22,1 1,0-1,-1 0,1 1,1-1,-1 1,0-1,1 1,0-1,0 0,0 0,0 1,0-1,1 0,-1 0,1 0,0 0,0 0,0-1,0 1,0 0,1-1,-1 0,1 1,-1-1,1 0,0-1,0 1,0 0,0-1,0 0,1 1,-1-1,0 0,1-1,-1 1,0-1,1 1,-1-1,1 0,-1 0,1-1,-1 1,0-1,1 1,17-8,0-1,0 0,-1-1,0-1,-1-1,-1-1,1-1,-2 0,0-1,-1-1,-1-1,0 0,7-12,-5 8,-2-1,0 0,-2-1,0 0,-1-1,-2 0,0-1,-2 0,-1-1,4-23,-8 34,-1 0,-1-1,0 1,-1-1,0 1,-1-1,-1 1,-1 0,0 0,-1 0,0 0,-1 0,-1 1,-1 0,0 0,0 1,-1-1,-1 2,-2-3,8 11,-1 0,1 0,0 1,-1-1,0 1,1 0,-1 0,-1 0,1 1,0 0,-1-1,1 1,-1 1,1-1,-1 1,0 0,0 0,0 0,0 1,1-1,-1 1,0 0,0 1,0-1,0 1,0 0,0 0,1 1,-1-1,0 1,1 0,-1 0,1 1,-2 0,-8 7,-1 0,2 0,-1 2,2 0,-1 0,2 1,-1 0,2 1,0 0,1 1,0 0,1 1,1-1,0 2,1-1,1 1,1-1,0 1,1 1,1-1,0 0,2 1,0-1,0 0,2 1,0-1,1 0,1 0,1 0,0 0,1-1,2 3,6 3,1-1,1 0,1-1,0-1,2 0,0-2,1 0,1-1,0-1,1-1,1-1,0-1,0-1,1-1,1-1,0-1,0-1,0-2,1 0,0-2,0 0,0-2,5-1,48 1,-48-1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30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367 395,'0'811,"0"-822</inkml:trace>
  <inkml:trace contextRef="#ctx0" brushRef="#br0" timeOffset="578.058">0 846,'176'-35,"-2"-8,52-25,-203 60,-1-2,0 0,0-2,-2 0,1-1,-1-1,-1-1,-1-1,0 0,-1-1,-1-1,0-1,-2 0,0-1,-1-1,-1 0,-1-1,0 0,9-35,-33 84,-6 44,3 1,3 1,3 0,4 1,3-1,4 33,-2-102,0 0,1 0,0 0,0 0,0 0,0 0,1 0,-1 0,1 0,0 0,0 0,1-1,-1 1,1 0,0 0,0-1,0 0,0 1,1-1,-1 0,1 0,0 0,0 0,0 0,0-1,0 0,1 1,-1-1,1 0,-1-1,1 1,0-1,0 1,0-1,0 0,0-1,3 1,6-2,0-2,0 1,-1-2,1 0,-1 0,0-1,0-1,0 0,-1 0,1-2,-2 1,2-2,13-7,195-111,-219 126,0 1,0-1,0 1,0-1,0 1,0-1,0 1,0 0,0-1,0 1,0 0,0 0,0 0,0 0,1 0,-1 0,0 0,0 0,0 0,0 0,0 1,0-1,0 0,0 1,0-1,0 1,0-1,0 1,0 0,0-1,0 1,0 0,0 0,-1-1,1 1,0 0,-1 0,1 0,0 0,-1 0,1 0,-1 0,0 0,1 0,-1 0,0 0,1 1,-1-1,0 0,0 0,0 0,0 0,0 0,-1 0,1 1,0-1,0 0,-1 0,1 0,0 0,-1 0,1 0,-4 25,2-23,1 1,-1-1,1 0,0 1,0-1,0 1,1 0,-1-1,1 1,0-1,0 1,0 0,0-1,0 1,1 0,0-1,0 1,0-1,0 1,0-1,1 0,0 1,-1-1,1 0,0 0,1 0,-1 0,0-1,1 1,0-1,-1 1,1-1,0 0,0 0,0 0,1 0,-1-1,3 2,8-5,1 1,-1-2,0 0,1 0,-1-2,-1 0,1 0,-1-1,0-1,0 0,-1-1,5-4,0 2,8-5</inkml:trace>
  <inkml:trace contextRef="#ctx0" brushRef="#br0" timeOffset="1177.568">1807 706,'-21'11,"1"1,0 1,1 1,1 1,0 1,1 0,1 1,0 1,2 0,-6 10,18-26,1-1,-1 1,1-1,0 1,0-1,-1 1,1 0,0-1,1 1,-1 0,0 0,1 0,-1 0,1 0,-1 0,1 0,0 0,0 0,0 0,0 0,0 0,0 0,0 0,1-1,-1 1,1 0,-1 0,1 0,0 0,0 0,0-1,0 1,0 0,0-1,0 1,1-1,-1 1,1-1,-1 0,1 1,-1-1,1 0,0 0,-1 0,1 0,0 0,0-1,0 1,1 0,9-1,-1-1,0 1,1-2,-1 0,0 0,0-1,0 0,0-1,-1 0,0-1,1 0,-2-1,1 0,-1 0,0-1,8-7,6-2,113-72,-134 89,0-1,0 0,0 1,0 0,0-1,0 1,0 0,0 0,0 0,-1 0,1 0,0 0,-1 0,1 1,-1-1,1 1,-1-1,0 1,1-1,-1 1,0 0,0 0,0 0,0-1,-1 1,1 0,-1 0,1 0,-1 0,1 0,-1 0,0 0,0 0,0 0,0 1,0-1,-1 0,1 0,-1 0,1 0,2 14,-2-12,0 0,1 0,0 0,-1 1,1-1,1 0,-1 0,1 0,0 0,0-1,0 1,0 0,0-1,1 0,0 1,0-1,0 0,0 0,0-1,0 1,1 0,-1-1,1 0,0 0,0 0,-1-1,1 1,1-1,-1 0,0 0,0 0,0 0,0-1,1 0,0 0,13-2,0-1,1-1,-1-1,-1 0,1-2,-1 0,0 0,0-2,-1 0,0-1,-1 0,8-8,6-8,-1-1,-1-2,-2 0,0-2,-2-1,-2 0,0-3,2-1,-1-2,-2 0,-1-2,-3 0,0 0,-3-2,-2 0,-1 0,-2-1,-3 0,-1 0,-1-26,-3 67,1 0,-1-1,1 1,-1 0,0-1,0 1,0 0,0-1,0 1,-1 0,1-1,-1 1,0 0,1-1,-1 1,0 0,0 0,-1 0,1 0,0 0,-1 0,1 0,-1 1,1-1,-1 0,0 1,0-1,0 1,0 0,0-1,0 1,0 0,0 0,0 1,-1-1,1 0,0 1,-1-1,1 1,0 0,-1 0,1 0,0 0,-1 0,1 0,-1 0,1 1,0 0,0-1,-1 1,1 0,0 0,0 0,-8 9,1 0,1 0,0 0,0 1,1 1,0-1,1 1,0 0,1 1,1-1,0 1,0 0,2 0,-1 0,1 2,-2 3,-4 17,2 1,0 0,3 0,1 0,2 0,1 0,2 0,1 0,2-1,2 1,1-1,2-1,1 0,1 0,10 15,-11-29,16 60,-29-79,0 0,0 1,0-1,0 0,-1 0,1 0,-1 0,1 0,-1-1,1 1,-1 0,1-1,-1 1,0-1,1 1,-1-1,0 0,1 0,-1 1,0-1,1-1,-1 1,0 0,1 0,-1-1,0 1,1 0,-1-1,1 0,-1 1,0-1,1 0,0 0,-1 0,1 0,-1 0,2 1,-18-8</inkml:trace>
  <inkml:trace contextRef="#ctx0" brushRef="#br0" timeOffset="1435.492">1977 480,'57'-14,"48"-10,21-1,3 0,-1 3,-9 1,-4 4,-3 0,-6 3,-7 4,-10-2,-21 2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1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915,'328'-327,"-298"295,-2-1,-1-2,-2-1,-1-1,0-5,-15 25,-2-1,0 0,-1 0,-1 0,0-1,-2 0,2-19,-5 36,1 0,0-1,-1 1,0-1,0 1,1 0,-2-1,1 1,0-1,0 1,-1-1,1 1,-1 0,0-1,0 1,1 0,-2 0,1 0,0-1,0 1,-1 0,1 1,-1-1,1 0,-1 0,0 1,0-1,0 1,0-1,0 1,0 0,0 0,0 0,-1 0,1 0,0 0,-1 1,1-1,-1 1,1-1,0 1,-1 0,1 0,-1 0,1 0,-1 1,1-1,0 1,-1 0,1-1,0 1,-13 10,1 1,0 0,1 1,1 1,0-1,1 2,0 0,-3 7,10-16,-11 15,1 0,1 1,1 1,1 0,2 0,0 1,1 0,1 1,1 0,2 0,0 0,2 0,0 1,2 6,1-23,0 0,1 0,0 0,1 0,-1 0,2 0,-1-1,1 1,0-1,1 0,0 0,0-1,1 1,0-1,0 0,1-1,0 1,0-2,0 1,1-1,0 0,0 0,0-1,1 0,-1 0,1-1,0 0,0-1,0 0,0-1,6 1,13-1,-1-1,1-1,-1-1,1-2,-1-1,0 0,0-3,-1 0,0-1,0-2,-1-1,-1 0,3-4,-19 12,0-1,0 0,-1-1,1 0,-1 0,-1-1,1 0,-1 0,0 0,-1-1,0 0,0 0,0 0,-1-1,-1 1,1-1,-1 0,-1 0,0 0,0 0,0-1,-1 1,-1-10,-1 16,1 0,-1 0,-1 0,1 0,0 0,-1 0,0 0,1 0,-1 0,0 1,-1-1,1 1,0 0,-1-1,1 1,-1 0,0 0,1 1,-1-1,0 1,0-1,0 1,0 0,-1 0,1 0,0 0,0 1,-1-1,1 1,0 0,-1 0,1 0,0 1,0-1,-1 1,1 0,0-1,0 1,0 1,0-1,0 0,0 1,0 0,0-1,0 1,1 0,-1 1,1-1,0 0,-1 1,-1 2,-2 1,0 1,0 0,1 0,0 0,0 0,0 1,1 0,0 0,1 1,0-1,0 0,1 1,0 0,0 0,1 0,0-1,1 1,0 9,0-13,0 0,1 0,0 0,-1 0,2 0,-1 0,1 0,-1 0,1 0,1-1,-1 1,1-1,0 0,0 1,0-1,0-1,1 1,-1 0,1-1,0 0,0 1,0-2,1 1,-1 0,1-1,-1 0,1 0,0 0,0-1,0 0,0 0,0 0,3 0,8-1,1-1,-1-1,1-1,-1 0,0-1,0 0,0-2,0 0,13-7,-2 2,226-95,-168 69,-84 36,-1 1,1-1,0 0,-1 1,1-1,-1 1,1-1,-1 0,0 1,1-1,-1 0,1 0,-1 1,0-1,0 0,1 0,-1 1,0-1,0 0,0 0,0 0,0 0,0 1,0-1,0 0,0 0,-1 0,1 1,0-1,0 0,-1 0,1 1,-1-1,1 0,0 1,-1-1,1 0,-1 1,0-1,1 1,-1-1,1 1,-1-1,0 1,1-1,-1 1,0 0,0-1,1 1,-1 0,0-1,0 1,1 0,-1 0,0 0,-45-17,38 17,1 0,-1 1,0 0,1 0,0 0,-1 1,1 0,0 1,0-1,0 1,0 1,0-1,1 1,0 0,0 1,0-1,0 1,1 1,-1-1,1 1,0 0,2-3,1 1,-1-1,0 1,1 0,0 0,0 0,0 0,0 1,1-1,0 0,0 1,0-1,0 1,1-1,-1 1,1 0,0-1,1 1,-1-1,1 1,0-1,0 1,0-1,1 0,-1 1,1-1,0 0,0 0,1 0,-1 0,1-1,0 1,0-1,1 2,4 0,1 1,-1-2,1 1,0-1,0-1,0 1,0-1,1-1,-1 0,1 0,0-1,-1 0,1-1,0 0,0-1,-1 0,1 0,0-1,-1 0,0-1,1 0,-1 0,0-1,0 0,-1-1,1 0,0-1,34-21,-1-3,-1-1,-2-2,-2-1,0-3,-3 0,-1-3,23-36,-42 53,-2-1,-1 0,-1 0,-1-1,-1 0,-1-1,-1 0,-1 0,-2 0,0 0,-2-1,-1 1,-1-1,-2-5,3 31,1 0,-1 0,0 0,0-1,0 1,1 0,-1 0,0 0,0 0,-1-1,1 1,0 0,0 0,-1 0,1 0,0 0,-1 0,1-1,-1 1,1 0,-1 0,0 1,1-1,-1 0,0 0,0 0,0 0,0 0,0 1,0-1,1 0,-2 1,1-1,0 1,0-1,0 1,0 0,0-1,0 1,0 0,-1 0,1 0,0 0,0 0,0 0,0 0,-1 0,1 0,0 1,0-1,0 0,0 1,0-1,0 1,0-1,0 1,0-1,0 1,0 0,0 0,0-1,0 1,0 0,1 0,-1 0,0 0,1 0,-1 0,0 1,-10 15,1 2,0-1,1 1,1 1,1 0,1 0,1 0,-2 12,4-18,-5 27,1-1,3 1,1 0,2 0,2 0,3 15,25 141,-7-51,-23-147,1 1,0-1,-1 1,1-1,-1 1,1-1,-1 1,1 0,-1-1,1 1,-1 0,1-1,-1 1,1 0,-1 0,1-1,-1 1,0 0,1 0,-1 0,1 0,-1 0,0 0,1 0,-1 0,0 0,1 0,-1 0,1 0,-1 1,0-1,1 0,-1 0,1 0,-1 1,1-1,-1 0,1 1,-1-1,1 1,-1-1,1 1,-1-1,1 0,0 1,-1 0,1-1,0 1,-1-1,1 1,-10-19</inkml:trace>
  <inkml:trace contextRef="#ctx0" brushRef="#br0" timeOffset="249.816">2540 407,'15'5,"19"1,13 0,3-1,3-2,-2 0,-6-7,0-2,-4 0,-3 1,-4 1,-3 2,-1-4,-2-1,0 0,-6 3</inkml:trace>
  <inkml:trace contextRef="#ctx0" brushRef="#br0" timeOffset="1070.539">3133 464,'5'8,"-1"-1,1 1,1-1,-1 0,1 0,0 0,1-1,0 0,0 0,0-1,0 0,1 0,0-1,0 0,0 0,1-1,-1 0,1 0,-1-1,1 0,0-1,0 1,0-2,0 0,0 0,0 0,0-1,0 0,0-1,0 0,0-1,-1 0,1 0,1-1,9-9,0-1,-1 0,-1-2,-1 0,0 0,-1-1,7-12,-1 5,-30 61,-22 82,31-115,-1 0,1 0,0 0,0 0,1 0,-1 0,1 0,0 0,0-1,0 1,0 0,1 0,-1-1,1 1,0-1,0 1,0-1,1 0,-1 0,1 0,0 0,0 0,0-1,0 1,0-1,1 0,-1 0,1 0,0 0,11 2,1-1,-1-1,1 0,-1-1,1-1,0-1,-1 0,1 0,-1-2,0 0,1-1,-1 0,-1-1,1-1,-1 0,0-1,0-1,-1 0,0-1,2-2,101-107,-106 110,-1-1,-1 0,1-1,-1 0,-1 0,0-1,0 0,-1 0,-1 0,0-1,0 0,-1 0,-1 0,0 0,-1-1,0 1,0-2,-2 12,0 0,0 0,-1 0,1-1,0 1,-1 0,1 0,-1 0,0 0,1 0,-1 0,0 0,0 0,-1 0,1 1,0-1,0 0,-1 1,1-1,-1 1,0-1,1 1,-1 0,0-1,0 1,0 0,0 0,0 1,0-1,0 0,0 1,0-1,0 1,0 0,-1-1,1 1,0 0,0 0,0 0,0 1,0-1,-1 1,1-1,0 1,0 0,0-1,0 1,-1 1,-4 1,1-1,-1 2,1-1,0 1,0 0,0 0,1 1,-1-1,1 1,0 0,0 1,1-1,-1 1,1 0,1 0,-1 1,1-1,0 1,0-1,1 1,0 0,0 0,1 0,0 0,0 0,1 1,-1-1,2 0,-1 1,4-4,-1 1,1-1,0 0,1-1,-1 1,1-1,0 1,-1-1,1-1,1 1,-1-1,0 0,1 0,-1 0,1-1,-1 0,1 0,0 0,-1-1,1 0,0 0,0 0,-1-1,1 0,0 0,4-1,7 1,8-1,-21 1,0-1,1 1,-1 1,1-1,-1 1,1-1,-1 1,1 0,0 1,-1-1,1 1,-1 0,0 0,1 1,-1-1,0 1,0 0,1 0,-1 0,-1 1,1-1,0 1,-1 0,1 0,-1 0,2 3,12 43,-16-43,0 0,0 0,0-1,1 1,0-1,1 0,-1 1,1-1,0 0,0 0,0 0,1-1,0 1,0-1,0 0,0 0,1 0,-1-1,1 0,0 0,3 2,1-2,-1-1,1 0,-1 0,1 0,0-1,0-1,-1 0,1 0,0 0,0-1,0-1,-1 1,1-1,-1-1,1 0,-1 0,0 0,0-1,139-86,-140 84,10-5,-1-1,-1 0,0-1,0-1,-2 0,0-1,0-1,-1 0,-1-1,4-8,-13 22,1 0,-1 1,0-1,0 0,0-1,0 1,0 0,-1 0,1-1,-1 1,0-1,0 1,0-1,-1 1,1-1,-1 0,0 1,0-1,0 0,0 1,-1-1,1 0,-1 1,0-1,0 1,-1-1,1 1,-1 0,1-1,-1 1,0 0,0 0,-1 0,1 1,-1-1,1 0,-1 1,0 0,0-1,0 1,0 0,-2-1,-4 3,0 1,0 0,0 0,1 1,-1 0,1 1,-1 0,1 0,0 0,0 1,0 1,0-1,1 1,0 0,0 1,-2 1,-6 6,-1 0,2 1,0 1,0 0,2 1,0 0,0 1,-4 10,11-18,0 0,1 0,0 0,1 0,0 1,0 0,1-1,0 1,1 0,0 0,0 0,1 0,1 0,-1 0,2 0,-1 0,1-1,2 3,-1-5,1 1,0-2,0 1,1 0,0-1,0 0,0 0,1 0,0-1,0 0,0 0,1 0,0-1,0 0,0 0,0-1,1 0,3 1,143 33,-36-40,-85-2</inkml:trace>
  <inkml:trace contextRef="#ctx0" brushRef="#br0" timeOffset="15522.678">1 2297,'49'-16,"0"-2,-1-2,-1-3,-2-1,0-3,-1-1,-2-2,-1-2,21-23,-55 48,-1 0,1-1,-2 1,1-1,-1 0,-1-1,1 1,-1-1,-1 0,0 0,0 0,-1 0,0-1,0 1,-1-1,0-3,-1 11,0 0,0 1,0-1,0 1,0-1,-1 1,1-1,0 0,-1 1,1-1,-1 1,1-1,-1 1,0 0,0-1,1 1,-1 0,0-1,0 1,0 0,-1 0,1 0,0 0,0 0,-1 0,1 0,0 1,-1-1,1 0,-1 1,1-1,-1 1,1-1,-1 1,1 0,-1 0,1-1,-1 1,1 0,-1 0,0 1,1-1,-1 0,1 1,-1-1,1 0,-1 1,1 0,-1-1,1 1,-74 41,68-35,0 0,0 1,1 0,0 0,0 0,1 1,0 0,0 0,1 0,0 0,1 1,0 0,0 0,1-1,1 1,0 1,0-1,1 0,0 0,0 0,1 0,1 0,0 0,0 0,1 0,0-1,1 1,0-1,0 0,1 0,4 5,-2-7,1-1,0 0,0-1,1 0,0 0,0-1,0 0,0-1,1 0,-1 0,1-1,0 0,0-1,-1 0,1 0,0-1,0-1,7 0,11-4,-1 0,1-2,-1-1,0-1,-1-1,0-1,0-2,-2 0,1-2,-2-1,0 0,-1-2,-1-1,8-8,-5 4,-15 16,1-1,-1 0,-1 0,0-1,0 0,0 0,-1-1,-1 0,1 0,-2-1,1 0,-2 0,1 0,-2-1,1 1,0-10,-4 19,0-1,0 1,0 0,-1 0,1-1,-1 1,0 0,0 0,1 0,-1 0,-1 0,1 0,0 0,0 0,-1 0,1 0,-1 1,1-1,-1 0,0 1,0 0,0-1,0 1,0 0,0 0,0 0,0 0,0 0,0 1,0-1,-1 1,1-1,0 1,-1 0,1 0,0 0,0 0,-1 0,1 0,0 1,0-1,-1 1,1 0,0-1,0 1,0 0,0 0,0 1,0-1,0 0,0 1,0-1,1 1,-1-1,1 1,-1 1,-5 1,0 1,0-1,1 2,0-1,0 1,0 0,1 0,0 0,0 1,0 0,1 0,0 0,1 1,-1-1,1 1,1 0,0 0,0 0,0 0,1 0,0 0,1 0,0 0,0 1,0-1,1 0,1 0,-1 0,1 0,1 0,-1 0,1-1,1 1,-1-1,3 4,1-5,0 0,0 0,0-1,1 0,0 0,0 0,0-1,1-1,-1 1,1-1,0-1,0 1,0-2,0 1,0-1,0-1,0 1,1-1,-1-1,6-1,4 0,0-1,0-1,0-1,-1-1,0 0,0-2,0 0,-1 0,8-7,-2-1,-1-1,0-1,-1-1,-1-1,-1-1,-1 0,-1-2,0 0,-2-1,-1 0,-1-1,-1 0,6-20,-2-30,-16 73,1-1,-1 1,0 0,0 0,0-1,0 1,0 0,0-1,-1 1,1 0,-1-1,1 1,-1 0,0 0,0 0,0 0,0 0,-1 0,1 0,-1 0,1 0,-1 0,1 1,-1-1,0 1,0-1,0 1,0 0,0-1,0 1,-4 2,1-1,0 1,-1 0,1 1,-1-1,1 1,0 0,0 0,0 1,0-1,0 1,1 0,-1 1,1-1,0 1,0 0,0 0,0 0,1 0,0 1,0-1,-2 3,-6 11,0-1,1 2,1-1,1 1,0 0,2 1,0 0,1 0,1 0,-1 19,3-29,0 0,1 0,0 0,1 0,0 0,0 1,1-1,1 0,-1 0,2 0,-1-1,1 1,1 0,0-1,0 0,1 0,0 0,1-1,-1 1,2-1,-1-1,1 1,0-1,1 0,7 5,2-6</inkml:trace>
  <inkml:trace contextRef="#ctx0" brushRef="#br0" timeOffset="15989.938">1722 2016,'-108'92,"127"-122,138-136,-156 165,1-1,-1 1,1 0,-1 0,1 0,0 0,-1 0,1 0,0 0,0 1,0-1,-1 1,1-1,0 1,0 0,0-1,0 1,0 0,0 0,0 1,0-1,0 0,-1 1,1-1,0 1,0-1,0 1,-1 0,1 0,0 0,-1 0,1 0,0 0,-1 0,0 1,1-1,-1 0,0 1,1-1,-1 1,0-1,0 1,0 0,-1 0,1-1,0 1,-1 0,1 0,-1 0,1 0,-1 0,0-1,0 1,0 0,0 0,0 0,0 0,-1 0,0 1,1 3,0 0,0 0,0 0,1 0,-1 0,2-1,-1 1,0 0,1 0,0-1,1 1,-1-1,1 0,0 0,0 0,1 0,-1 0,1-1,0 0,0 1,1-1,-1-1,1 1,0-1,0 0,0 0,0 0,1-1,-1 1,1-1,-1-1,6 2,-2-5,0 0,-1 0,1-1,-1 0,0-1,0 0,0 0,0-1,-1 1,1-2,-1 1,-1-1,1 0,-1-1,0 1,0-1,-1 0,0-1,0 0,-1 1,0-1,0 0,2-9,1 4,6-10,-3 2</inkml:trace>
  <inkml:trace contextRef="#ctx0" brushRef="#br0" timeOffset="16236.382">2513 1733,'38'-5,"22"-1,7 0,-5 1,-7 2,-8 1,-13-4,-6-1,-4 0,-6 3</inkml:trace>
  <inkml:trace contextRef="#ctx0" brushRef="#br0" timeOffset="16436.664">2513 1959,'33'0,"26"0,8 0,-4-5,-6-1,-14 0</inkml:trace>
  <inkml:trace contextRef="#ctx0" brushRef="#br0" timeOffset="19344.453">3528 1395,'227'-68,"-220"66,-1 0,-1 0,0 1,0 0,0 0,1 0,-1 0,0 1,1 0,-1 0,1 0,-1 1,0 0,1 0,-1 0,0 1,1 0,-5 0,1 0,-1 0,-1 0,1 0,0 1,0-1,-1 0,1 0,-1 1,0-1,0 0,0 1,0-1,0 0,0 0,0 1,-1-1,1 0,-1 0,0 1,0-1,0 0,0 0,0 0,0 0,0 0,-1 0,1-1,-1 1,1 0,-2 0,2 0,-132 180,132-178,0 1,1 0,-1-1,1 1,0 0,0 0,1-1,-1 1,1 0,0 0,0-1,1 1,-1-1,1 1,0-1,0 0,1 0,-1 0,1 0,0 0,0 0,0-1,0 1,1-1,-1 0,1 0,0 0,0-1,0 1,0-1,1 0,-1 0,0-1,1 1,0-1,-1 0,1 0,0 0,-1-1,1 0,0 0,0 0,-1 0,1-1,1 0,97-12,-84 6</inkml:trace>
  <inkml:trace contextRef="#ctx0" brushRef="#br0" timeOffset="19638.808">4178 1225,'0'29,"0"19,0 6,0-1,0-5,0-6,0-5,0-4,4-8,3-3,-1-1,3-4,1-9,-1-6</inkml:trace>
  <inkml:trace contextRef="#ctx0" brushRef="#br0" timeOffset="19954.192">4375 1310,'-31'22,"15"-13,1 2,1 0,-1 0,2 1,0 1,0 1,1-1,0 3,11-15,0 0,0 1,0-1,0 1,0-1,0 1,0-1,0 1,1-1,-1 1,1 0,-1-1,1 1,-1 0,1 0,0-1,0 1,0 0,0 0,0-1,0 1,1 0,-1 0,1-1,-1 1,1 0,-1-1,1 1,0 0,0-1,0 1,0-1,0 0,0 1,0-1,1 0,-1 0,0 1,1-1,-1 0,1 0,-1 0,1-1,-1 1,1 0,0-1,-1 1,1-1,0 1,-1-1,1 0,0 0,1 1,86 1,-81-4,1 1,0 0,0 1,0 0,-1 1,1-1,0 2,-1-1,1 1,-1 0,1 1,-1 0,0 1,0-1,0 2,-1-1,2 2,9 9,-2-1</inkml:trace>
  <inkml:trace contextRef="#ctx0" brushRef="#br0" timeOffset="20303.221">3585 1931,'43'-4,"29"-8,7 0,-1 1,-4 2,-4 4,-5-3,-9 0,-4 1,-2 2,-3 2,-7 1,1 2,-2-1,-3 2,-3-1,-2 0,-7 1</inkml:trace>
  <inkml:trace contextRef="#ctx0" brushRef="#br0" timeOffset="21122.23">3585 2185,'206'-120,"-205"119,1 0,-1-1,0 1,1 0,-1 0,1 0,-1 0,1 0,0 0,-1 0,1 0,0 1,-1-1,1 1,0-1,0 1,0 0,-1 0,1 0,0 0,0 0,0 0,0 0,-1 1,1-1,0 0,0 1,0 0,-1-1,1 1,0 0,-1 0,1 0,-1 0,1 0,-1 0,0 1,1-1,-1 0,0 1,0-1,0 1,0-1,0 1,0-1,0 1,-1 0,1 0,0-1,-1 1,0 0,1 0,-1 0,0 1,-2 4,0 0,-1 0,0-1,0 1,-1 0,1-1,-2 0,1 0,-1 0,1-1,-2 0,1 1,0-2,-1 1,0-1,-3 2,-42 42,50-47,0 0,0 0,0 0,0 0,0 0,1 0,-1 0,0 0,0 1,1-1,-1 0,1 0,-1 1,1-1,0 0,-1 1,1-1,0 1,0-1,0 0,0 1,0-1,0 1,0-1,1 0,-1 1,0-1,1 0,-1 1,1-1,-1 0,1 0,0 0,0 1,-1-1,1 0,0 0,0 0,0 0,0 0,0 0,0-1,0 1,1 0,-1 0,0-1,0 1,1-1,-1 1,0-1,1 1,53 16,-49-16,1-1,-1 1,1 0,-1 0,0 1,1 0,-1 0,0 1,0-1,-1 1,1 0,0 1,-1 0,0 0,0 0,0 0,0 1,-1-1,0 1,0 1,0-1,0 0,-1 1,0 0,0 0,-1 0,0 0,0 0,0 0,1 7,-5-7,0 0,0 0,0-1,-1 1,0 0,0-1,0 0,0 0,-1 0,0 0,0 0,-1-1,1 0,-1 0,0 0,0 0,0-1,-1 0,1 0,-1 0,1-1,-1 0,0 0,0 0,-4 0,-10 7,16-7,1 0,-1 0,0 0,0 0,0-1,-1 0,1 0,0 0,0 0,-1-1,1 1,0-1,-1 0,1 0,0-1,-1 1,1-1,0 0,-1 0,-2-2,-9-7</inkml:trace>
  <inkml:trace contextRef="#ctx0" brushRef="#br0" timeOffset="21826.946">4092 2580,'1'-34,"1"1,1-1,2 1,1 0,2 0,1 0,2 1,6-12,-6 24,1 1,1 0,0 1,1 0,1 1,9-6,-13 10,39-28,-49 41,1-1,-1 0,0 0,0 1,1-1,-1 0,1 1,-1 0,0-1,1 1,-1 0,1-1,-1 1,1 0,-1 0,0 0,1 1,-1-1,1 0,-1 0,1 1,-1-1,0 1,1-1,-1 1,0 0,1-1,-1 1,0 0,0 0,0 0,0 0,0 0,0 0,0 0,0 0,0 1,0-1,-1 0,1 0,0 1,-1 0,15 161,-15-161,0 0,1 0,0-1,-1 1,1 0,0-1,0 1,0-1,0 1,0-1,0 1,1-1,-1 0,0 1,1-1,-1 0,1 0,-1 0,1 0,-1 0,1-1,0 1,-1 0,1-1,0 1,0-1,-1 0,1 1,0-1,0 0,0 0,0 0,-1-1,1 1,0 0,0-1,0 1,-1-1,1 1,0-1,-1 0,1 0,0 0,68-46,53-54,-122 100,1 1,-1-1,0 1,0 0,0-1,1 1,-1 0,0 0,1-1,-1 1,0 0,0 0,1 0,-1 1,0-1,1 0,-1 0,0 1,0-1,0 1,1-1,-1 1,0 0,0-1,0 1,0 0,0 0,0-1,0 1,0 0,0 0,-1 0,1 0,0 0,0 1,-1-1,1 0,-1 0,1 0,-1 1,0-1,1 0,-1 0,0 2,6 62,-6-60,-2 37,0-32,1-1,0 1,1-1,0 1,0-1,1 1,1-1,-1 0,1 1,1-1,0 0,0 0,1 0,1 1,6 3</inkml:trace>
  <inkml:trace contextRef="#ctx0" brushRef="#br0" timeOffset="23156.257">2823 1169,'12'-5,"-1"-2,0 2,1-1,0 1,1 1,-1 0,1 1,-1 0,1 1,0 0,0 1,0 1,0 0,0 1,0 0,5 2,-12 1,-1 0,0 1,0 0,-1 0,1 0,-1 1,0-1,-1 1,1 0,-1 0,0 0,-1 0,1 1,-1-1,-1 1,1 0,-1-1,0 1,-1 0,1 0,-1 0,-1 2,1-9,15 241,1 23,-14 176,-5-202,-14-47,16-185,-1-1,0 1,1 0,0 0,0 1,1-1,-1 0,1 0,1 0,-1 0,1 0,0 0,0 0,1 0,0 0,0 0,2 4,7-38,-35-171,21-233,14 274,6 0,11-20,-24 157,1-17,2 0,1 1,1 0,3 1,1 0,1 1,2 0,20-31,-29 57,1 0,0 0,0 0,1 1,0 0,1 1,0 0,0 0,0 1,1 1,0 0,0 0,0 1,1 0,-1 1,1 1,0-1,0 2,0 0,0 0,0 1,5 1,125-8,216-49,-96 26,-235 27,148-19,1 9,12 6,-53 14,-131-3,0-1,-1 1,1-1,-1 1,0 0,-1 0,1 1,-1-1,1 1,-1-1,-1 1,1-1,-1 1,1 0,-1 0,-1 0,1 0,-1 0,0 0,0 0,0 0,-1 0,1 0,-1 0,-1 1,1 7,-30 135,11-84,15-45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2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640 112,'-13'3,"1"0,0 0,0 2,0-1,1 1,-1 1,1 0,1 1,-1 0,1 0,0 1,1 1,0-1,0 2,1-1,0 1,0 0,1 1,-26 26,-26 19,-3-2,-2-4,-3-2,-23 10,68-44,-11 3,33-16,-1-1,1 0,-1 0,1 0,-1 0,1 0,-1 0,1 0,-1 0,1 0,-1 0,1 0,-1 0,1 0,-1 0,1 0,-1 0,1 0,-1-1,1 1,0 0,-1 0,1-1,-1 1,1 0,0-1,-1 1,1 0,0-1,-1 1,1 0,0-1,-1 1,1-1,0 1,0-1,0 1,0-1,-1 1,1-1,0 1,0 0,0-1,0 1,0-1,0 1,0-1,0 1,0-1,0 1,0-1,1 1,-1-1,0 1,0-1,0 1,1-1,-1 1,0 0,0-1,1 1,-1-1,0 1,1 0,-1-1,1 1,-1 0,0-1,18-32,-8 16</inkml:trace>
  <inkml:trace contextRef="#ctx0" brushRef="#br0" timeOffset="330.234">48 0,'34'45,"28"14,-10-12,-3 2,-2 2,21 32,131 178,-181-238,-3-5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8 100,'-3'18,"1"1,1 0,0-1,1 1,1 0,1 0,0-1,2 1,0-1,1 0,1 0,0 0,8 13,-12-27,0 1,1-1,0 0,-1 0,1-1,1 1,-1 0,0-1,1 0,0 0,0 0,0 0,0-1,0 1,0-1,1 0,-1-1,1 1,-1-1,1 1,0-2,0 1,-1 0,1-1,0 0,0 0,0 0,-1-1,1 1,0-1,0 0,-1-1,1 1,-1-1,1 0,-1 0,0 0,3-2,16-15,-1-1,0-1,-2-1,0-1,13-20,1-1,-33 43,-1 0,1 0,-1 0,1-1,-1 1,1 0,0 0,0 0,-1 0,1 0,0 0,0 1,0-1,0 0,0 0,0 1,0-1,0 0,0 1,0-1,1 1,-1-1,0 1,0 0,0 0,1-1,-1 1,0 0,0 0,1 0,-1 0,0 0,0 1,1-1,-1 0,0 0,0 1,0-1,1 1,-1-1,0 1,0 0,0-1,0 1,0 0,0 0,0 0,0 0,-1-1,1 1,0 1,82 126,-81-124,1-1,-1 1,0-1,1 1,0-1,-1 0,1 0,0 0,1 0,-1-1,1 1,-1-1,1 0,0 0,-1 0,1 0,0-1,0 0,0 0,1 0,-1 0,0 0,0-1,0 0,1 0,-1 0,0 0,0-1,1 0,-1 0,0 0,0 0,2-1,5-7,0-1,-1 0,0 0,-1-1,0-1,0 1,-1-1,-1-1,1-2,36-51,78-54,-120 119,-1 0,0-1,1 1,-1 0,0 0,1 0,-1 1,1-1,-1 0,1 0,0 1,-1-1,1 1,0-1,-1 1,1 0,0 0,0 0,-1 0,1 0,0 0,0 0,-1 1,1-1,0 0,-1 1,1 0,-1-1,1 1,0 0,-1 0,1 0,-1 0,0 0,1 0,-1 0,0 0,0 0,0 1,0-1,0 1,0-1,0 1,0-1,0 1,-1-1,1 1,0 0,-1-1,0 1,1 0,-1-1,0 1,0 0,0 0,0 0,1 4,10 150,-11-148,0-1,-1 1,0-1,0 0,-1 1,0-1,0 0,-1 0,0 0,0 0,-1 0,0-1,0 1,0-1,-1 0,0-1,0 1,0-1,-3 2,-45 13,148-20,-67-1,-10 2,-1 0,0-2,1 0,-1-1,0-1,0 0,0-2,-1 0,1 0,-1-2,3-2,-1-1,-2-1,1-1,-2 0,1-1,-2-1,0 0,0-1,-2 0,0-2,0 1,-2-1,7-14,12-44,-29 75,0 0,-1 1,1-1,0 0,0 0,0 0,0 0,-1 0,1 1,0-1,0 0,0 0,-1 0,1 0,0 0,0 0,0 0,-1 0,1 0,0 0,0 0,-1 0,1 0,0 0,0 0,0 0,-1 0,1 0,0 0,0 0,-1 0,1-1,0 1,0 0,0 0,0 0,-1 0,1 0,0-1,0 1,0 0,-7 25,5-12,0 1,1-1,1 1,0-1,1 0,0 1,1-1,1 0,0 1,0-1,2-1,-1 1,2-1,0 0,0 0,5 5,-9-14,0 0,0-1,0 1,0-1,1 0,0 0,-1 0,1 0,0 0,0-1,0 1,0-1,0 0,0 0,0 0,0 0,0 0,1-1,-1 0,0 1,1-1,-1 0,0-1,0 1,1 0,-1-1,0 0,0 0,0 0,0 0,0 0,0-1,3-1,87-73,-79 62,60-69,-57 62,1 0,1 0,1 2,1 1,17-13,-37 30,1 0,-1 1,0-1,0 0,1 1,-1-1,0 0,1 1,-1-1,0 1,1 0,-1 0,1-1,-1 1,1 0,-1 0,1 0,-1 1,1-1,-1 0,0 0,1 1,-1-1,1 1,-1-1,0 1,0 0,1-1,-1 1,0 0,0 0,0 0,0 0,0 0,0 0,0 0,0 0,0 1,0-1,0 0,-1 0,1 1,-1-1,1 1,16 64,-17-57,0-7,-1 1,1-1,-1 0,1 1,0-1,0 1,0-1,0 1,1-1,-1 1,0-1,1 1,0-1,0 1,0-1,0 0,0 0,0 1,0-1,1 0,-1 0,1 0,-1 0,1-1,0 1,0 0,0-1,0 1,0-1,0 0,0 1,1-1,-1 0,0 0,1-1,-1 1,2 0,10-6,1-1,-1 0,0-1,-1-1,1 0,-2-1,1 0,-1-1,3-3,17-12,-25 19,1-1,0 0,0 1,0 0,1 0,0 1,0 0,1 0,-1 1,1 1,0 0,0 0,0 0,0 2,2-1,-10 3,0 1,1-1,-1 0,0 1,0 0,0-1,-1 1,1 0,0 0,-1 0,1 0,-1 1,1-1,-1 0,0 1,0-1,0 1,0-1,-1 1,1-1,-1 1,1-1,-1 1,0-1,0 1,0 0,-1-1,1 1,0-1,-1 1,0-1,1 1,-1-1,0 1,0-1,-1 0,1 1,-1 0,-3 35,7-21</inkml:trace>
  <inkml:trace contextRef="#ctx0" brushRef="#br0" timeOffset="567.56">2746 15,'-233'220,"190"-158,42-61,0 1,0-1,0 0,0 0,1 1,-1-1,0 0,1 1,-1-1,1 0,0 1,-1-1,1 1,0-1,0 1,0-1,0 1,0-1,0 0,0 1,1-1,-1 1,0-1,1 1,-1-1,1 0,0 1,-1-1,1 0,0 0,0 0,0 1,0-1,0 0,0 0,0 0,0 0,0-1,1 1,-1 0,0 0,0-1,1 1,-1-1,0 1,1-1,-1 1,9-2,0 1,0-1,0-1,0 0,-1 0,1-1,-1 0,1-1,-1 0,0 0,-1-1,1 0,-1-1,0 0,0 0,-1-1,0 0,5-5,71-65,113-90,-195 166,40-22,-40 22,0 1,-1-1,1 1,0-1,0 1,0 0,-1-1,1 1,0 0,0 0,0 0,0 0,0-1,-1 1,1 0,0 0,0 1,0-1,0 0,0 0,0 0,-1 1,1-1,0 0,0 1,0-1,-1 0,1 1,0-1,-1 1,1-1,0 1,-1 0,1-1,0 1,-1 0,1-1,-1 1,0 0,1 0,-1-1,1 1,-1 0,0 0,0 0,1 0,-1 0,-16 99,4-54,-1 14,3 1,2-1,3 2,2-1,4 0,3 25,4-38,-2 0,-3 0,-1 1,-3-1,-1 1,-3-1,-4 8,7-46,-1 1,-1 0,0-1,-1 0,1 0,-2 0,0-1,0 0,0 0,-1 0,-1-1,1 0,-1 0,-1-1,1 0,-1 0,-1-1,1-1,-1 1,0-1,0-1,0 0,-9 2,16-5,-1-1,1 0,0 0,0 0,0-1,0 1,-1-1,1 1,0-1,0 0,0 0,0-1,0 1,1-1,-1 1,0-1,1 0,-1 0,1 0,-1 0,1 0,0-1,0 1,0-1,0 1,1-1,-1 0,1 0,-1 1,1-1,0 0,0 0,0-1,1 1,-1 0,-5-117,62-176,-53 270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1,'-2'1,"0"1,0-1,0 1,0 0,0 0,1-1,-1 1,1 0,-1 1,1-1,0 0,0 0,0 0,0 1,0-1,0 1,1-1,-1 0,1 1,0-1,-1 1,1-1,0 1,1-1,-1 3,0-1,-3 467,-7-237,10-208,10-26,20-35,-29 34,10-14,10-16,1 0,2 1,1 1,1 2,1 0,1 2,2 1,0 2,8-4,-36 24,1 0,-1 0,1 1,-1-1,1 1,0-1,0 1,0 0,0 0,0 0,0 0,0 0,0 1,0-1,0 1,0 0,0 0,0 0,0 0,0 1,1-1,-1 1,0 0,0 0,-1 0,1 0,0 1,0-1,0 1,-1-1,1 1,-1 0,1 0,-1 0,0 0,0 1,0-1,0 1,-1 8,0 1,-1-1,0 1,-1-1,0 0,-1 1,0-1,-1 0,0 0,0 0,-2 0,1-1,-1 1,-1-1,0-1,0 1,-1-1,0 0,-1 0,0-1,0 0,-1 0,-8 5,-10 9,-1-1,-1-1,-1-2,0-1,-1-1,-1-2,-1-1,-11 2,42-13,0-1,0 0,0 0,0 0,0 0,0-1,0 1,0 0,0-1,0 1,0-1,-1 0,1 0,0 0,0 0,0 0,-1 0,1-1,0 1,0-1,0 0,0 1,0-1,0 0,0 0,0 0,0 0,0-1,0 1,1 0,-1-1,1 1,-1-1,1 0,-1 1,1-1,-1-2,2-16,3-1</inkml:trace>
  <inkml:trace contextRef="#ctx0" brushRef="#br0" timeOffset="743.955">641 565,'18'83,"-17"-80,0-1,0 0,1 0,-1 0,0 0,1 0,-1 0,1-1,0 1,-1 0,1-1,0 1,0-1,0 0,0 1,0-1,0 0,0 0,1-1,-1 1,0 0,1-1,-1 1,0-1,1 0,-1 0,0 0,1 0,-1 0,1 0,-1-1,0 1,1-1,-1 1,10-6,0 1,-1-1,0-1,0 0,-1-1,0 0,0 0,-1-1,0 0,0-1,-1 0,0 0,-1-1,1-3,10-10,-17 23,-1 0,0 0,1 0,-1 0,1 0,-1 0,1 1,-1-1,1 0,0 0,-1 1,1-1,0 0,-1 1,1-1,0 0,0 1,0-1,0 1,0-1,0 1,-1 0,1 0,0-1,0 1,0 0,0 0,0 0,0 0,0 0,0 0,0 0,0 0,0 0,0 0,0 1,0-1,0 0,0 1,0-1,0 1,0-1,-1 1,1-1,0 1,0 0,0-1,-1 1,1 0,0 0,-1-1,1 1,-1 0,1 0,-1 0,1 0,19 58,-18-54,33 212,-24-109,-5 0,-6 74,0-151,0-16,-1 0,-1 1,0-1,-1 0,-1-1,0 1,-1 0,0-1,-1 0,-1-1,-1 2,5-9,-1 0,-1 0,1 0,-1 0,0-1,-1 0,1 0,-1 0,0 0,0-1,0 0,-1 0,1-1,-1 0,0 0,0-1,0 1,0-2,-1 1,1-1,0 0,-1 0,-4-1,7 0,1 0,-1-1,0 0,0 0,0 0,1 0,-1-1,0 1,1-1,0-1,-1 1,1 0,0-1,0 0,0 0,1 0,-1-1,1 1,-1-1,1 0,0 0,1 0,-1 0,1 0,0 0,0-1,0 0,0 1,1-1,0 0,0 1,0-1,0 0,1 0,0 0,0 0,1-4,6-18,2 0,0 0,2 1,1 1,1 0,1 0,2 2,0-1,1 2,1 1,1 0,1 1,1 1,1 1,4-2,95-68,-86 68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3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1 200,'23'-10,"0"0,1 2,0 0,1 2,0 0,0 2,0 1,0 1,11 0,161-24,-123 25,-75 1,1 0,-1 0,1 0,0 0,-1-1,1 1,0 0,0 0,-1 0,1-1,0 1,-1 0,1 0,0-1,0 1,0 0,-1-1,1 1,0 0,0-1,0 1,0 0,-1-1,1 1,0 0,0-1,0 1,0-1,0 1,0 0,0-1,0 1,0 0,0-1,0 1,1 0,-1-1,0 1,0 0,0-1,0 1,0 0,1-1,-1 1,0 0,0-1,1 1,-1 0,0 0,0-1,1 1,-1 0,0 0,1 0,-1-1,0 1,1 0,-1 0,1 0,-38-18,34 16,-140-68,139 65,6 3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655 0,'-86'78,"3"3,-44 59,68-58,49-65,-1 0,-1-1,0 0,-1-1,-1 0,0-1,-15 10,25-21,0 0,0-1,0 0,-1 0,1 0,0 0,-1-1,0 0,1 0,-1 0,0 0,1-1,-1 0,0 0,0 0,0 0,1-1,-1 0,0 0,1 0,-1-1,1 1,-1-1,1 0,0 0,0-1,0 1,0-1,0 0,0 0,1 0,-1-1,1 1,0-1,0 0,0 0,1 0,-1 0,1 0,0 0,0-1,1 1,-2-4,0-2,0-1,1 1,0-1,0 1,1-1,0 0,1 1,0-1,1 0,0 1,1-1,0 0,1 1,0 0,0 0,1 0,4-7,-5 14,0-1,0 1,0 0,0 0,1 0,-1 1,1-1,0 1,0 0,0 0,0 0,0 0,0 1,1 0,-1 0,0 0,1 0,-1 1,1 0,-1-1,0 2,1-1,-1 0,1 1,-1 0,0 0,2 1,114 45,107 68,-87-79,-116-34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0 220,'162'-17,"0"7,5 7,-124-2,-42 5,-1-1,0 0,0 0,0 0,0 0,0 0,0 0,0 0,0 0,-1 0,1 0,0 0,0 0,-1 1,1-1,-1 0,1 0,-1 0,1 0,-1 1,1-1,-1 0,0 1,1-1,-1 0,0 1,0-1,1 1,-1-1,0 1,0-1,0 1,0 0,1-1,-1 1,0 0,-1 0,0-2,-7-2,0-2,1 1,-1-1,1 0,1-1,-1 0,1 0,0-1,1 1,0-2,0 1,1 0,0-1,0 0,1-1,-3-7,2-7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3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1 424,'38'-5,"28"-1,6 0,-3 1,-9 2,-10 1,-9 5,-6 3,-5 0,-2-1,-1-1,-5-2</inkml:trace>
  <inkml:trace contextRef="#ctx0" brushRef="#br0" timeOffset="231.255">114 594,'14'9,"29"-1,17-2,3-2,0-2,-6-6,-2-2,-7-1,-6 2,-5-4,-10 0</inkml:trace>
  <inkml:trace contextRef="#ctx0" brushRef="#br0" timeOffset="582.112">1215 142,'0'34,"0"25,4 7,3-2,-1-8,3-8,1-7,-1-7,-3-3,-2-13,-2-9</inkml:trace>
  <inkml:trace contextRef="#ctx0" brushRef="#br0" timeOffset="835.401">904 29,'225'-19,"214"10,-354 19,-83-9,0-1,-1 1,1-1,0 1,0 0,0 0,0-1,-1 1,1 0,-1 1,1-1,-1 0,1 0,-1 1,1-1,-1 1,0-1,0 1,0-1,0 1,0 0,0 0,0-1,-1 1,1 0,-1 0,1 0,-1 0,1 0,-1 0,0 0,0 0,0 0,0 0,-1 0,1-1,0 1,-1 0,0 0,1 0,-1 0,-8 18,-3-1</inkml:trace>
  <inkml:trace contextRef="#ctx0" brushRef="#br0" timeOffset="1082.68">904 650,'38'-5,"37"-6,11-1,-1 1,-8 2,-10 4,-10 1,-5-2,-7-1,-2 1,-3 2,-8 1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0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716 59,'-131'17,"1"7,-95 30,82-11,142-43,0-1,0 1,1 0,-1 0,0 0,0 0,1 0,-1 0,0 0,0 0,1 0,-1 0,0 0,0 0,1 1,-1-1,0 0,0 0,1 1,-1-1,0 1,1-1,-1 0,1 1,-1-1,0 1,1 0,-1-1,1 1,0-1,-1 1,1 0,-1-1,1 1,0 0,-1-1,1 1,0 0,0 0,0-1,0 1,0 0,-1 0,1 0,1-1,-1 1,0 0,0 0,0-1,0 1,0 0,1 0,-1-1,0 1,1 0,-1-1,0 1,1 0,-1-1,1 1,-1-1,1 1,-1-1,1 1,0-1,-1 1,1 0,14 5,-1-1,1 0,0-1,0 0,0-1,1-1,-1 0,1-2,-1 1,1-2,7-1,45 2,118 25,-105-1,-79-24,-1 1,1 0,0 0,-1 0,1 0,-1 0,1 0,-1 0,1 1,-1-1,0 1,0-1,0 0,0 1,0 0,0-1,0 1,0 0,-1-1,1 1,-1 0,1 0,-1 0,0-1,1 1,-1 0,0 0,0 0,0 0,-1-1,1 1,0 0,-1 0,1 0,-1-1,0 1,1 0,-1-1,0 1,0 0,0-1,-1 1,-6 9,-1-1,0 0,-1-1,0 0,-1-1,0 0,0 0,-1-1,1-1,-1 0,-1 0,-29 16,-242 137,255-141,13-8,-1 1,1 0,1 1,0 1,1 0,-13 14,26-26,0 0,0 0,0 0,1 0,-1 0,0 0,0 0,1 1,-1-1,0 0,1 0,-1 0,1 1,-1-1,1 0,0 0,0 1,0-1,0 0,-1 1,2-1,-1 0,0 1,0-1,0 0,1 1,-1-1,0 0,1 1,-1-1,1 0,0 0,-1 0,1 0,0 0,0 0,0 0,0 0,0 0,0 0,0 0,0 0,0 0,0-1,0 1,0-1,1 1,-1-1,0 1,0-1,1 1,-1-1,0 0,1 0,-1 0,1 0,232 1,51-31,-261 29</inkml:trace>
  <inkml:trace contextRef="#ctx0" brushRef="#br0" timeOffset="799.756">1167 144,'-403'603,"394"-590,8-10,20-23,394-420,-279 260,-133 181,-1-1,0 1,0-1,0 0,0 1,1-1,-1 0,0 1,0-1,1 0,-1 1,0-1,0 0,1 0,-1 1,0-1,1 0,-1 0,1 0,-1 1,0-1,1 0,-1 0,1 0,-1 0,0 0,1 0,-1 0,1 0,-1 0,0 0,1 0,-1 0,1 0,-1 0,0 0,1 0,-1 0,1-1,-1 1,0 0,1 0,-1 0,0-1,1 1,-1 0,0-1,0 1,1 0,-1 0,0-1,0 1,1 0,-1-1,0 1,0-1,0 1,0 0,1-1,-1 1,0-1,0 1,0 0,0-1,0 1,1 37,-1-31,-1 52,-1-27,1 1,1-1,2 0,1 0,2 0,1 0,5 13,-2-18,35 65,-42-90,0-1,1 0,-1 0,1 0,-1 0,1 0,-1 0,0-1,1 1,-1-1,0 0,1 1,-1-1,0 0,0-1,0 1,0 0,0 0,0-1,0 0,0 1,0-1,-1 0,1 0,-1 1,1-1,-1 0,0-1,0 1,0 0,0 0,0 0,0-1,-1 1,1 0,-1-1,1-1,1-1,106-206,66-108,-161 304,-7 22,-57 261,48-237,1 0,2 1,1-1,2 1,1-1,1 0,2 0,6 17,12 48,-23-84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34 167,'-2'1,"0"0,0 1,0-1,0 1,1 0,-1-1,1 1,-1 0,1 0,-1 0,1 0,0 0,0 0,0 1,0-1,1 0,-1 0,1 1,-1-1,1 0,0 1,0-1,0 0,0 1,0 0,0 0,-4 26,2 0,0 0,2 1,2-1,0 0,2 0,1 0,2-1,5 16,-11-40,0 0,0 0,0 0,1 0,-1 0,1 0,0-1,0 1,0 0,1-1,-1 0,1 1,0-1,0 0,0-1,0 1,0 0,1-1,-1 0,1 0,0 0,0 0,-1 0,1-1,0 0,0 0,0 0,1 0,-1 0,0-1,0 0,0 0,0 0,1 0,-1-1,0 0,0 0,0 0,0 0,0 0,2-2,9-8,-1 0,-1 0,0-2,0 1,-1-2,-1 0,0 0,-1-1,-1 0,0-1,-1 0,0 0,2-12,5-2,7-16,-21 46,0 0,-1 0,1 0,0 0,-1 0,1 0,0 0,-1 0,1 0,-1 0,1 0,0 0,-1 0,1 1,0-1,-1 0,1 0,-1 1,1-1,-1 0,1 1,0-1,-1 1,0-1,1 1,-1-1,1 1,-1-1,1 1,-1-1,0 1,0-1,1 1,-1 0,0-1,0 1,1-1,-1 1,0 0,0-1,0 1,0 0,0-1,0 1,0 0,0-1,0 1,-1 0,1-1,0 1,0-1,-1 1,1 0,0-1,0 1,-1 0,3 8,-2-3,1-1,0 1,1-1,-1 0,1 1,0-1,0 0,1 0,0 0,-1-1,2 1,-1 0,0-1,1 0,0 0,0 0,0 0,1-1,-1 0,1 0,-1 0,1 0,0-1,0 1,1-1,-1-1,0 1,1-1,-1 0,1 0,-1 0,1-1,-1 0,1 0,-1 0,1-1,-1 0,1 0,-1 0,1-1,-1 0,14-12,-1-1,0-1,-2 0,0-1,0-1,-2-1,0 0,-1 0,-1-2,-1 1,-1-2,-1 1,0-4,37-148,-43 149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6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1 227,'20'2,"0"-2,1-1,-1 0,0-1,0-1,0-1,0-1,0-1,-1-1,0 0,0-1,-1-2,0 1,13-11,-28 18,0 0,-1 0,1 0,0-1,-1 1,0-1,1 1,-1-1,0 0,-1 0,1 0,0 0,-1 0,0 0,1 0,-1 0,0-1,-1 1,1 0,-1-1,1 1,-1 0,0-1,0 1,-1-1,1 1,-1 0,1-1,-1 1,0 0,0-1,-1 1,1 0,-1 0,1 0,-1 0,0 1,0-1,0 0,-1 1,1-1,-1 1,1 0,-1 0,0 0,0 0,0 0,0 1,0-1,0 1,0 0,-3-1,-2 1,0 0,-1 0,1 1,0 0,-1 1,1 0,0 0,0 1,0 0,0 0,0 1,0 0,0 0,1 1,-1 0,1 0,0 1,1 0,-1 0,1 0,0 1,0 0,1 0,-1 1,1 0,1 0,0 0,0 0,0 0,0 1,1 0,1 0,-1 0,1 0,-2-1,0 1,1-1,-1 1,2 0,-1-1,1 1,0 0,0 1,1-1,0 0,1 0,0 1,0-1,1 0,0 0,0 0,1 1,0-1,0-1,1 1,0 0,1-1,-1 1,1-1,1 0,0 0,-1 0,2-1,3 3,4-1,1-1,0-1,0 0,1-1,0-1,0-1,0 1,0-2,0 0,1-1,-1-1,1 0,-1-1,6-2,-1 2,5 1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20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95 424,'-21'43,"3"1,1 1,3 0,-3 20,10 31,7-94,0 1,0-1,1 1,-1-1,1 1,0-1,0 1,0-1,0 1,0-1,0 0,0 0,1 0,-1 1,1-1,0-1,0 1,0 0,0 0,0-1,0 1,0-1,0 1,0-1,1 0,-1 0,1 0,-1 0,1-1,-1 1,1-1,-1 1,1-1,0 0,12-2,-1 0,1-1,-1 0,1-2,-1 1,0-2,-1 0,1 0,-1-2,0 1,-1-2,0 0,0 0,4-6,4-7,-1-1,0 0,-3-2,0 0,-1 0,-1-2,-2 0,0 0,-2-1,0-5,24-120,-33 147,-1 1,1-2,-1 1,-1 0,1 0,-1 1,0-1,0 0,-1 0,0 0,0 1,0-1,-1 1,1-1,-1 1,-1 0,1 0,-1 0,0 1,0-1,0 1,0 0,-1 0,-3-2,5 5,0-1,0 0,0 1,0 0,-1 0,1 0,0 0,0 1,-1-1,1 1,-1 0,1 0,0 0,-1 0,1 0,0 1,-1 0,1 0,0 0,0 0,-1 0,1 0,0 1,0 0,1-1,-1 1,0 0,0 1,1-1,0 0,-1 1,1-1,0 1,0 0,0-1,-1 4,-5 6,1 1,0 0,1 1,0-1,1 1,1 0,0 0,0 3,-5 215,11-158,2-19,1-1,4 0,13 48,-15-74,-3 1,-4-24,1 1,-1 0,1-1,0 1,1-1,-1 1,1-1,0 0,0 0,1 1,0-1,0-1,0 1,3 3,5-2</inkml:trace>
  <inkml:trace contextRef="#ctx0" brushRef="#br0" timeOffset="262.443">772 0,'61'433,"-50"-380,-3 0,-3 0,-1 1,-3-1,-3 1,-1 0,-7 25,7-65,-2 1,1-1,-2 0,0 0,0 0,-1-1,-1 0,-1 0,1-1,-2 0,0 0,0-1,-1-1,0 0,-1 0,0-1,-8 4,-4-1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7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37,'-17'72,"13"-57,0 1,2 0,0-1,0 1,2 0,0 0,1 0,0-1,1 1,1 0,3 10,-3-22,0-1,0 0,0 1,1-1,-1-1,1 1,0 0,-1-1,1 0,0 0,1 0,-1 0,0-1,0 0,1 0,-1 0,0 0,1-1,-1 1,1-1,-1 0,1 0,-1-1,1 0,-1 1,0-2,1 1,-1 0,0-1,0 0,0 0,0 0,0 0,0-1,-1 1,1-1,-1 0,3-3,134-112,-136 116,1 0,0 0,-1 1,1-1,0 1,0 1,0-1,0 0,-1 1,1 0,0 0,0 1,0-1,0 1,0 0,0 1,-1-1,1 1,-1 0,1 0,-1 0,1 0,-1 1,0 0,0 0,-1 0,1 0,0 1,-1 0,0-1,0 1,0 0,0 0,-1 1,2 3,-1-5,0 0,1 0,-1 0,1 0,-1-1,1 1,0-1,0 0,0 0,0 0,0-1,1 1,-1-1,0 0,1 0,-1-1,1 1,-1-1,1 0,-1 0,1-1,-1 1,1-1,-1 0,0 0,1 0,-1-1,0 0,0 0,0 0,0 0,0 0,0-1,-1 0,1 0,-1 0,0 0,0 0,0 0,0-1,-1 0,1 1,0-4,7-7,0-1,-1 0,-1 0,-1-1,0 0,-1 0,-1-1,0 0,-2 0,0 0,0 0,-1-6,-6 12,-2 5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7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0,'-16'3,"0"1,1 0,-1 1,1 1,0 1,1 0,0 0,0 2,0-1,1 2,1 0,-1 1,2 0,-1 0,2 1,-1 1,2 0,-2 3,8-13,0 0,1 0,0 0,-1 0,1 1,0-1,1 1,-1-1,0 1,1 0,0 0,0 0,0-1,1 1,-1 0,1 0,0 0,0 0,0 0,1 0,-1 0,1 0,0 0,0 0,0 0,1-1,-1 1,1 0,0-1,0 0,0 1,0-1,1 0,0 0,-1 0,4 2,0-2,1-1,0 0,0-1,-1 0,1 0,0 0,0-1,0 0,0 0,0-1,0 0,0 0,-1-1,1 0,0 0,-1 0,1-1,-1 0,0 0,2-2,114-82,-3-8,-119 95,1-1,-1 0,1 0,0 0,0 1,-1-1,1 0,0 1,0-1,0 1,0-1,0 1,0-1,0 1,0 0,0 0,0-1,0 1,0 0,0 0,0 0,0 0,0 0,0 0,0 0,0 0,0 1,0-1,0 0,0 1,0-1,0 1,0-1,0 1,0-1,0 1,0-1,2 11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3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7,'-5'0,"-1"-5,0 4,-4 1,0 6,2 7,2 5,2 6,7 2,2 2,6-3,0-2,4-4,4-6,3-5,-7-4,-5-2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1,'-10'12,"1"0,0 1,1 0,1 1,0 0,1 0,0 0,-3 14,-72 205,72-218,20-50,9-13,3 2,1 0,2 2,2 1,33-38,-61 81,0 1,0-1,0 1,0-1,0 1,0 0,1-1,-1 1,0-1,0 1,0-1,1 1,-1 0,0-1,1 1,-1-1,0 0,1 1,-1-1,0 1,1-1,-1 1,1-1,-1 0,1 0,-1 1,1-1,-1 0,1 1,0-1,-1 0,1 0,-1 0,1 0,-1 0,1 0,0 0,-1 0,1 0,-1 0,1 0,0 0,-1 0,1 0,-1 0,1-1,-1 1,1 0,-1 0,1-1,-1 1,1 0,-1-1,1 1,-1-1,1 1,-1 0,0-1,1 1,-1-1,0 1,1-1,-1 1,0-1,0 0,1 1,-1-1,0 1,0-1,1 55,-1-46,-1 3,1-1,0 0,1 1,0-1,0 0,1 0,1 0,-1 0,2 0,-1 0,1-1,1 1,0-1,0 0,1-1,0 1,1-1,-1 0,1-1,1 0,0 0,4 3,-10-9,1 1,0-1,0 0,0 0,1 0,-1 0,0-1,0 1,0-1,1 1,-1-1,0 0,0-1,1 1,-1-1,0 1,0-1,0 0,0 0,1 0,-2 0,1-1,0 1,0-1,0 0,-1 0,1 0,-1 0,1 0,-1-1,0 1,1-2,56-91,-53 79,-1 0,0-1,-1 1,-1-1,0 0,-1 0,-1-13,0 6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1,'16'135,"-6"1,-7 133,-3-260,-1 0,1 1,-2-1,1 0,-1 0,0 0,-1-1,0 1,-1 0,0-1,-2 4,-12-5,12-14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58,'39'0,"31"0,14-5,-3-1,-10 0,-8-4,-9 0,-10 2,-7 2,-5 2,-8 2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1,'0'19,"0"21,0 8,0 1,0-3,0 1,0-4,0-4,0-4,0-3,0-2,0-1,0-1,0-1,0 0,0 1,0-10,0-8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6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0 141,'29'-5,"28"-6,10-1,3-4,-6 1,-4-1,-3 1,-6 4,-7 4,-6-2,-5 0,-3 2,-2 3,-5 1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6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2 105,'-1'10,"1"-1,0 0,0 1,1-1,0 0,0 0,1 0,0 1,1-2,0 1,1 0,0-1,0 1,0-1,1 0,1-1,-1 1,1-1,0 0,1 0,0-1,1 1,-4-5,0-1,-1 0,1 0,0 0,0-1,0 1,0-1,1 0,-1 0,0 0,0 0,0-1,0 0,0 0,0 0,0 0,-1-1,1 1,0-1,-1 0,1 0,-1 0,0-1,1 1,1-3,66-80,-68 81,0-1,0 1,0-1,-1 0,0 0,0 0,0 0,0 0,-1-1,0 1,0 0,-1-1,1 1,-1 0,0-1,0 1,-1-1,0 1,0 0,0-1,0 1,-1 0,0 0,0 0,-1 0,1 0,-1 1,0-1,0 1,0-1,-1 1,0 0,0 1,0-1,0 0,0 1,-1 0,1 0,-1 1,-4-3,3 4,0 1,0 0,0 0,0 0,0 0,0 1,0 0,0 0,0 1,0 0,1 0,-1 0,1 1,-1-1,1 1,0 1,0-1,-1 2,-14 11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7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0,'-8'4,"-9"1,1 0,-1 1,1 1,1 1,-1 0,1 1,1 1,0 0,0 1,1 1,0 0,1 0,1 1,0 1,0 0,1 1,-2 5,11-17,0-1,0 1,0-1,0 1,1-1,-1 1,1 0,-1-1,1 1,0 0,0-1,0 1,1 0,-1-1,1 1,-1-1,1 1,0 0,0-1,0 1,0-1,1 0,-1 1,0-1,1 0,0 0,-1 0,1 0,0 0,0-1,0 1,1 0,-1-1,0 1,0-1,1 0,-1 0,1 0,-1 0,1 0,-1-1,1 1,0-1,2 1,5-2,-1 1,1-1,0-1,-1 0,1 0,-1-1,1 0,-1-1,0 0,-1 0,1-1,-1 0,0-1,0 1,0-2,-1 1,0-1,0 0,-1 0,0-1,0 0,0 0,2-7,23-22,-30 35,1-1,0 1,0 0,0 0,0 0,0 0,1 0,-1 0,0 1,1-1,0 1,-1-1,1 1,0 0,-1 0,1 0,0 1,0-1,0 1,0-1,0 1,0 0,0 0,0 0,0 0,-1 1,1-1,0 1,0 0,0 0,0 0,-1 0,1 1,0-1,-1 0,1 1,-1 0,0 0,1 0,80 111,-66-91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2:48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86 170,'-16'29,"2"28,3 1,3 0,3 0,1 4,-23 269,32-259,2-66,-1-7</inkml:trace>
  <inkml:trace contextRef="#ctx0" brushRef="#br0" timeOffset="569.618">764 57,'-30'4,"1"1,-1 2,1 1,1 1,0 1,0 2,1 1,1 1,-23 16,40-24,1 2,1-1,-1 1,1 0,1 1,-1 0,1 0,1 0,0 0,0 1,1 0,0 0,1 0,0 1,0-1,1 1,1-1,0 1,0 0,1 0,1 0,-1-1,2 1,-1 0,2-1,-3-7,1 0,0 0,0 0,0 0,0 0,0 0,1-1,-1 1,1 0,-1-1,1 0,0 1,0-1,0 0,1 0,-1 0,0 0,1 0,0-1,-1 1,1-1,0 1,-1-1,1 0,0 0,0-1,0 1,0 0,0-1,0 0,0 0,0 0,0 0,0 0,0 0,0-1,0 0,0 1,0-1,0 0,0 0,-1-1,1 1,1-1,11-9,-1-1,0 0,0-1,-1 0,-1-1,-1 0,0-1,2-4,-11 16,100-149,-80 134,-17 41,-25 195,-3 21,22-154,-1-72,1 0,0 0,1 0,1 1,0-1,1 0,0 0,1-1,0 1,1 0,3 6,4-1</inkml:trace>
  <inkml:trace contextRef="#ctx0" brushRef="#br0" timeOffset="834.962">1017 593,'0'33,"5"17,2-1</inkml:trace>
  <inkml:trace contextRef="#ctx0" brushRef="#br0" timeOffset="53384.592">1384 141,'0'-1,"-1"0,0 0,1 0,-1 0,0 0,1 0,0 0,-1 0,1 0,-1 0,1-1,0 1,0 0,0 0,0-1,0 1,0 0,0 0,0 0,0-1,1 1,-1 0,0 0,1 0,-1 0,1 0,-1-1,1 1,0 0,-1 0,1 0,0 1,0-1,0 0,0 0,-1 0,1 0,0 1,1-1,0 0,43-28,-21 18,0 0,0 1,1 2,0 0,0 2,1 1,-1 0,1 2,7 1,-29 2,0 1,0-1,0 1,0 0,0 0,-1 0,1 0,0 1,0 0,-1-1,1 1,-1 1,0-1,0 0,0 1,0 0,0-1,0 1,-1 0,1 1,-1-1,0 0,0 1,0-1,0 1,-1 0,1-1,-1 1,0 0,0 0,-1 0,1 0,-1 0,0 0,0 0,0 0,0 0,-1 0,0 1,3 7,-2 0,1 1,-2-1,0 0,0 1,-1-1,0 0,-1 0,-1 0,0 0,-1-1,0 0,0 0,-1 0,-1 0,0-1,0 0,-1 0,-3 2,-18 13,25-23,-1 0,1 1,0-1,0 1,0 0,0 0,1 0,-1 0,1 1,0-1,-1 1,2 0,-1 0,0 0,1 0,0 1,0-1,0 0,1 1,-1 0,1-1,0 1,0 0,1 0,0-1,0 1,0 0,0 0,0 0,1-1,0 1,0 0,1 0,4 4,1 0,0 0,1-1,-1 0,2-1,-1 0,1 0,0-1,8 5,42 33,6 52,-64-93,0-1,0 1,0 0,0-1,-1 1,1 0,-1 0,0-1,1 1,-1 0,-1 0,1-1,0 1,-1 0,1 0,-1-1,0 1,0-1,0 1,0 0,0-1,-1 0,1 1,-1-1,0 0,1 0,-1 0,0 0,0 0,0 0,-1 0,1-1,0 1,-1-1,1 0,-1 1,1-1,-1 0,-2 0,-11 3,-1-1,0 0,0-1,0-1,0-1,0 0,0-2,-3 0,-28-1,26 2,0-1,0-1,0-1,1-1,0 0,-13-7,16 4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28,'-7'2,"0"0,0 0,0 0,1 1,-1 0,1 0,0 1,0 0,0 0,0 0,1 1,-1-1,-3 6,-7 10,0 0,2 1,0 1,1 0,1 1,2 1,0-1,1 2,2-1,0 1,2 0,0 1,2-1,1 1,1 0,1-1,1 1,5 22,-6-36,2 1,-1-1,2 0,0 0,0 0,1 0,1 0,0 0,0-1,1 0,0-1,1 1,1-1,0 0,5 5,-8-12,1 0,-1 0,1 0,0-1,0 0,0 0,0 0,1-1,-1 0,0 0,1 0,-1-1,6-1,12 2</inkml:trace>
  <inkml:trace contextRef="#ctx0" brushRef="#br0" timeOffset="940.753">489 678,'6'1,"-1"0,1-1,-1 0,0 0,1 0,-1-1,1 1,-1-1,0 0,0-1,1 0,-1 1,0-1,0-1,-1 1,8-3,19-9,-1-2,0-2,0 0,-2-2,-1-1,0-1,-2-2,0 0,12-18,-29 35,-1 1,1-1,-2 0,1-1,-1 0,0 0,-1 0,0-1,0 1,-1-1,0 0,-1-1,0 1,0 0,-1-1,0 0,-1 0,0 1,0-1,-1 0,0 0,-1-3,-1 10,0 0,0 1,0-1,0 0,0 1,0-1,0 1,-1-1,0 1,1 0,-1 0,0 0,0 1,0-1,0 1,0-1,0 1,-1 0,1 0,0 1,0-1,-1 1,1-1,-1 1,1 0,0 0,-1 1,1-1,-96 22,85-14,1 0,0 1,1 0,-1 1,2 0,-1 1,2 0,-1 1,2 0,0 0,0 1,1 0,0 1,-4 12,9-20,0 1,0 0,0 0,1 0,0 0,1 0,-1 0,1 1,1-1,0 0,0 1,0-1,0 0,1 1,1-1,-1 0,1 0,0 0,1 0,0 0,0 0,0-1,1 1,0-1,0 0,1 0,-1-1,1 1,1-1,-1 0,3 2,5-1,-1 0,1-1,0 0,0-1,1 0,0-1,-1 0,1-2,0 1,0-2,0 0,0 0,0-1,0-1,-1-1,1 1,-1-2,1 0,5-4,20-8,0-2,-2-1,0-3,-1 0,26-23,-54 38,6-1,0-2,-1 0,0 0,0-2,-1 1,-1-1,0-1,-1 0,0-1,-1 0,0 0,3-10,-11 23,0 0,-1 0,1-1,0 1,-1 0,1 0,-1 0,1 0,-1 0,0-1,0 1,1 0,-1 0,0-1,0 1,0 0,0 0,-1 0,1-1,0 1,0 0,-1 0,1 0,-1-1,1 1,-1 0,1 0,-1 0,0 0,1 0,-1 0,0 0,0 0,0 0,0 1,0-1,0 0,0 0,0 1,0-1,0 1,0-1,0 1,0-1,-1 1,1 0,0-1,0 1,0 0,-1 0,1 0,0 0,0 0,-1 0,1 1,0-1,0 0,0 0,-1 1,1-1,0 1,0-1,0 1,0 0,0-1,0 1,0 0,0 0,0 0,-9 7,1 0,0 1,0 0,1 1,0-1,1 2,0-1,1 1,0 0,0 0,1 1,1 0,0 0,1 0,-2 11,4-18,0 0,1 0,-1 0,1 0,1 0,-1 0,1 1,-1-1,2 0,-1 0,0-1,1 1,0 0,0 0,0-1,1 1,0-1,-1 0,2 0,-1 0,0 0,1 0,0-1,-1 1,1-1,1 0,-1-1,0 1,1-1,-1 1,1-1,0-1,0 1,0-1,0 1,0-2,4 2,5-1,1 0,-1 0,1-1,-1-1,0-1,1 0,-1 0,0-2,0 0,-1 0,1-1,-1-1,0 0,0-1,-1 0,6-5,21-16,-1-2,-1-1,-2-2,8-10,-28 29,-2-1,1 0,-2-1,0 0,-1-1,-1-1,0 1,-1-2,-1 1,-1-1,-1 0,0-3,-5 21,-1-1,1 0,-1 0,0 0,0 0,0 0,0 0,0 0,-1 0,1 0,0 0,-1 0,0 0,1 0,-1 0,0 1,0-1,0 0,0 0,0 1,-1-1,1 1,0-1,-1 1,1 0,-1-1,1 1,-1 0,0 0,1 0,-1 0,0 0,0 1,0-1,0 1,0-1,0 1,0-1,0 1,0 0,1 0,-1 0,0 0,0 0,0 1,0-1,0 0,0 1,0 0,0-1,0 1,0 0,1 0,-1 0,0 0,1 0,-1 1,-14 10,1 0,0 2,1 0,0 0,1 1,1 1,1 0,0 1,1 0,0 0,2 1,-2 5,1-4,1 0,1 1,1-1,1 1,0 1,1-1,2 1,0-1,1 1,1 0,1-1,0 1,2 0,1-1,0 1,0-13,0-1,1 1,-1-1,2 0,-1 0,1 0,0-1,0 0,1 0,-1 0,2-1,-1 0,0-1,1 1,0-1,0-1,0 0,0 0,1 0,-1-1,1 0,-1-1,1 0,0 0,0-1,-1 0,1-1,0 0,0 0,-1-1,1 0,2-1,14-4</inkml:trace>
  <inkml:trace contextRef="#ctx0" brushRef="#br0" timeOffset="1431.797">2155 593,'-154'122,"140"-106,22-20,29-23,-34 24,138-115,-140 117,0-1,1 1,-1 0,0 0,1-1,-1 1,1 0,-1 0,1 0,0 1,-1-1,1 0,0 1,0-1,0 1,-1-1,1 1,0 0,0 0,0 0,0 0,0 0,-1 0,1 0,0 1,0-1,0 1,0-1,-1 1,1 0,0-1,-1 1,1 0,-1 0,1 0,-1 1,1-1,-1 0,0 0,1 1,-1-1,0 1,0-1,0 1,0 0,0-1,-1 1,1 0,0 0,-1-1,1 1,-1 0,0 0,0 0,1 1,40 64,-40-65,0 0,1-1,0 1,-1-1,1 1,0-1,0 0,0 1,0-1,0 0,0 0,0-1,0 1,0 0,0-1,1 1,-1-1,0 0,0 1,1-1,-1 0,0-1,0 1,1 0,-1-1,0 1,0-1,0 0,1 1,-1-1,0 0,0 0,0-1,4-2,0-1,-1 0,1 0,-1-1,0 0,-1 0,1 0,-1 0,-1-1,1 1,-1-1,0 0,0-3,6-14</inkml:trace>
  <inkml:trace contextRef="#ctx0" brushRef="#br0" timeOffset="1813.223">2916 1,'-109'299,"101"-277,1 1,1-1,1 1,1 0,1 1,1-1,1 0,1 1,2 12,-2-34,0 0,1 1,-1-1,1 0,0 0,0 1,0-1,0 0,0 0,0 0,0 0,1 0,-1 0,1-1,-1 1,1 0,0-1,-1 1,1-1,0 0,0 1,0-1,0 0,1 0,-1 0,0-1,0 1,1-1,-1 1,0-1,0 1,1-1,-1 0,0 0,1 0,-1-1,0 1,1 0,-1-1,2 0,90-40,-53 0,-28 20</inkml:trace>
  <inkml:trace contextRef="#ctx0" brushRef="#br0" timeOffset="2073.969">2493 282,'33'0,"41"-4,12-3,1 1,-10-3,-12-1,-9 2,-8 2,-8 2,-6 2,-4 1,-2 1,-1 0,-5 0</inkml:trace>
  <inkml:trace contextRef="#ctx0" brushRef="#br0" timeOffset="2305.809">3453 339,'33'0,"26"-5,8-6,-3-2,-8-2,-13 0</inkml:trace>
  <inkml:trace contextRef="#ctx0" brushRef="#br0" timeOffset="2541.796">3566 114,'-5'33,"-2"31,1 9,1-3,2-9,0-10,7-8,2-8,0-4,0-3,2-1,1-6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0 232,'95'-198,"-66"166,-28 31,-1 1,1 0,0 0,-1 0,1-1,0 1,-1 0,1 0,0 0,-1 0,1 0,0 0,-1 0,1 0,0 0,-1 1,1-1,0 0,-1 0,1 1,0-1,-1 0,1 1,-1-1,1 0,-1 1,1-1,-1 1,1-1,-1 1,1-1,-1 1,0 0,1-1,-1 1,0-1,1 1,-1 0,0-1,0 1,1 0,-1-1,0 1,0 0,0-1,0 1,0 0,0-1,0 1,0 0,-1-1,1 1,0 0,0 0,3 36,-4-33,0 0,0 0,1 0,-1 0,1 0,0 0,1 0,-1 0,1 0,-1 1,1-1,1 0,-1-1,0 1,1 0,0 0,0-1,0 1,0-1,0 1,1-1,0 0,0 0,0 0,0 0,0-1,0 1,1-1,-1 0,1 0,-1 0,1 0,0-1,0 1,0-1,0 0,3 0,2-3,0 0,0 0,0-1,0-1,0 1,-1-2,1 1,-1-1,0 0,-1-1,1 1,-1-2,0 1,-1-1,1 0,-1 0,-1-1,4-5,8-7,-4 4,-3 2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280 416,'-30'18,"1"3,0 0,2 1,0 2,2 1,0 1,2 1,-9 15,1 29,30-70,1 1,0 0,0 0,0-1,0 1,0 0,0 0,1 0,-1-1,1 1,-1 0,1-1,0 1,-1 0,1-1,0 1,0-1,0 1,0-1,1 0,-1 1,0-1,0 0,1 0,-1 0,1 0,-1 0,1 0,-1 0,1 0,0-1,-1 1,1-1,0 1,0-1,-1 0,1 1,0-1,0 0,0 0,13-1,1 0,0-1,0 0,-1-1,1-1,-1-1,0 0,0-1,-1-1,1 0,-2-1,1 0,-1-1,9-8,86-92,-107 109,0 0,0 0,0 0,0 0,0 1,0-1,-1 0,1 0,0 1,0-1,0 1,0-1,-1 0,1 1,0 0,0-1,-1 1,1-1,-1 1,1 0,0-1,-1 1,1 0,-1 0,1-1,-1 1,0 0,1 0,-1 0,0 0,0 0,0-1,1 1,-1 0,0 0,0 0,0 0,0 0,0 0,-1 0,1 0,0-1,0 1,-1 0,1 0,0 0,-1 0,1-1,-1 1,1 0,-1 0,0 0,1 2,0 11,-2-11,1 0,0 0,0 0,1 0,-1 0,1 0,-1 1,1-1,0 0,0 0,1 0,-1 1,0-1,1 0,0 0,0 0,0 0,0 0,0 0,1 0,-1-1,1 1,0 0,0-1,0 1,0-1,0 0,1 1,-1-1,1 0,-1-1,1 1,0 0,-1-1,1 1,0-1,0 0,0 0,0 0,0 0,8-6,-1 1,0-1,-1-1,0 0,1 0,-2-1,1 0,-1 0,0-1,-1 0,0-1,0 1,0-1,-1-1,-1 1,0-1,0 0,-1 0,2-8,12-16,-3-1,-1-1,-1 0,-2-1,-2 0,-1 0,-2-1,-1-7,-4 30,0 0,-2 0,0 0,0 0,-2 1,1-1,-2 0,0 1,-1 0,0 0,-1 0,-1 1,-1-1,7 12,0 1,0-1,0 1,0-1,0 1,0 0,0 0,-1 0,1 0,0 0,-1 0,1 0,-1 0,1 0,-1 1,1-1,-1 1,0-1,1 1,-1-1,0 1,1 0,-1 0,0 0,0 0,1 0,-1 0,0 1,1-1,-1 0,0 1,1-1,-1 1,1 0,-1-1,1 1,-1 0,1 0,-1 0,1 0,0 0,0 1,-1-1,1 0,0 1,0-1,-1 2,-43 74,-2 109,43-169,2 0,0 0,1 0,0 0,1 0,1 0,1-1,1 1,0 0,1 0,0-1,2 0,0 0,1 0,0-1,1 0,1-1,0 1,1-2,1 1,6 5,66 14,-58-30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8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36,'-1'4,"-11"97,12-97,0 0,0 0,0-1,1 1,-1 0,1 0,0 0,0 0,0-1,1 1,-1 0,1-1,0 1,0-1,0 0,0 0,1 0,0 0,-1 0,1 0,0-1,0 1,3 1,-3-3,0 0,0 0,1 0,-1 0,0-1,0 0,1 1,-1-1,0 0,1-1,-1 1,0-1,0 1,1-1,-1 0,0 0,0 0,0-1,0 1,0-1,0 1,-1-1,1 0,0 0,-1 0,1-1,0 0,58-73,9-46,-69 122,-1-1,1 1,-1-1,1 1,-1-1,1 1,-1 0,1-1,0 1,-1 0,1-1,-1 1,1 0,0 0,-1 0,1 0,0-1,-1 1,1 0,0 0,0 0,-1 0,1 0,0 1,-1-1,1 0,0 0,-1 0,1 1,0-1,-1 0,1 1,-1-1,1 0,0 1,-1-1,1 1,-1-1,1 1,-1-1,0 1,1-1,-1 1,1-1,-1 1,0 0,0-1,1 1,-1 0,0-1,0 1,0 0,0-1,1 1,-1 0,0 0,8 40,18 169,-24 187,-1-376,-1 0,-1 0,-1 0,-1 0,0-1,-2 1,0-1,-2 0,0-1,-1 1,-1-1,0-1,-2 0,0 0,-11 12,21-29,1 1,-1-1,0 0,0 0,0 1,0-1,0 0,0 0,-1 0,1 0,0 0,-1-1,1 1,0 0,-1-1,1 1,-1 0,1-1,-1 0,1 1,-1-1,1 0,-1 0,1 0,-1 0,0 0,1 0,-1 0,1-1,-1 1,1 0,-1-1,1 1,-1-1,1 0,0 1,-1-1,1 0,0 0,-1 0,1 0,0 0,0 0,0 0,0-1,0 1,0 0,0 0,1-1,-1 1,0-1,1 1,-1-1,1 1,-1-1,1 1,0-1,0 1,0-1,-1 1,2-1,-1 0,-2-29,2-1,1 1,1-1,2 1,1 0,2 0,0 0,3 1,5-11,-14 37,84-216,-72 195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5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11 114,'0'38,"-4"13,-3-3</inkml:trace>
  <inkml:trace contextRef="#ctx0" brushRef="#br0" timeOffset="650.089">209 367,'11'-45,"3"0,1 0,2 1,3 1,9-14,29-13,-58 69,1 1,0-1,-1 1,1-1,0 1,0 0,-1-1,1 1,0 0,0 0,0 0,-1 0,1 0,0 0,0 0,0 0,-1 0,1 0,0 0,0 0,0 0,-1 1,1-1,0 0,0 0,-1 1,1-1,0 1,-1-1,1 1,0-1,-1 1,1-1,-1 1,1 0,-1-1,1 1,-1 0,1-1,-1 1,0 0,1-1,-1 1,0 0,0 0,0 0,1-1,-1 1,0 1,6 43,-6-43,1 14,-3-11,1-1,1 0,-1 0,0 0,1 1,0-1,0 0,0 1,1-1,-1 0,1 0,0 1,0-1,0 0,1 0,0 0,0 0,0 0,0-1,0 1,1-1,-1 1,1-1,0 0,0 0,0 0,1 0,-1-1,1 1,-1-1,1 0,0 0,0 0,0 0,0-1,0 0,2 1,1-4,0 0,0-1,0 1,-1-1,1-1,-1 1,0-1,0 0,0-1,-1 1,1-1,-1 0,0-1,0 1,-1-1,0 0,0 0,1-3,14-15,1 1</inkml:trace>
  <inkml:trace contextRef="#ctx0" brushRef="#br0" timeOffset="1207.777">858 1,'-21'12,"0"2,0 0,1 1,1 1,1 1,0 1,2 1,0 0,1 1,0 0,-3 10,-13 52,30-80,1 0,0 0,0 1,0-1,0 0,0 0,0 0,1 0,-1 0,0 0,1 0,0 0,0 0,-1 0,1 0,0 0,0-1,1 1,-1 0,0-1,1 1,-1 0,1-1,-1 0,1 1,0-1,-1 0,1 0,0 0,0 0,0 0,0 0,0-1,0 1,0-1,0 1,0-1,0 0,1 0,9-1,1 0,-1-1,1-1,-1 0,0 0,0-1,0-1,0 0,-1-1,0 0,0-1,-1 0,0 0,0-1,0-1,-1 0,2-2,-9 9,63-58,-45 39,1 1,1 1,1 1,1 1,15-8,-37 25,-1-1,0 1,0-1,1 1,-1 0,0-1,1 1,-1 0,0 0,1 0,-1 0,0 0,1 1,-1-1,0 0,1 1,-1-1,0 0,0 1,0 0,1-1,-1 1,0 0,0-1,0 1,0 0,0 0,0 0,0 0,0 0,-1 0,1 0,0 0,0 0,-1 1,1-1,-1 0,1 0,-1 1,0-1,1 0,-1 2,15 63,-14-59,17 323,-12-293,-1 0,-3 0,0 1,-3-1,-1 1,-2-1,-1 0,-3 0,-9 32,14-60,-1 0,0-1,-1 1,1-1,-1 0,-1 0,0 0,0 0,0-1,-1 0,0-1,-1 0,1 0,-1 0,0-1,-9 4,15-8,0 0,0-1,0 1,0 0,0-1,0 0,0 0,0 1,0-1,0 0,0-1,-1 1,1 0,0-1,0 1,0-1,0 1,0-1,0 0,0 0,1 0,-1 0,0 0,0-1,1 1,-1 0,1-1,-1 1,1-1,-1 0,1 1,0-1,0 0,0 0,0 0,0 0,0-1,-12-78,16 49,2 1,1 0,1 1,2 0,0 0,3 0,0 1,16-25,-19 35,1 1,1 0,1 1,0 0,1 1,1 0,0 2,1-1,1 2,0 0,0 0,2 2,-1 0,13-5,-2 5,-3 1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4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85,'-4'7,"0"0,1 1,-1-1,1 1,1 0,-1 0,1 0,1 0,0 1,0-1,0 0,1 1,0-1,1 3,-1 5,-1-11,1 1,0-1,0 1,0-1,1 0,0 1,0-1,0 0,0 1,1-1,0 0,0 0,1 0,-1 0,1-1,0 1,0-1,0 1,1-1,0 0,0-1,0 1,0 0,0-1,1 0,-1 0,1-1,0 1,0-1,0 0,0 0,0-1,1 1,-1-1,0 0,1-1,-1 1,1-1,-1 0,1 0,-1-1,10-1,-1-1,0-1,0 0,0 0,0-2,-1 0,0 0,0-1,0-1,-1 0,0-1,-1 0,0 0,0-2,-1 1,0-1,-1-1,0 1,-1-2,-1 1,0-1,0 0,-1 0,-1-1,0 0,0-4,-4 15,0 1,0 0,0-1,-1 1,1 0,-1-1,1 1,-1-1,0 1,0-1,0 1,0-1,0 1,-1 0,1-1,-1 1,1-1,-1 1,0 0,0-1,0 1,0 0,-1 0,1 0,-1 0,1 0,-1 0,1 0,-1 1,0-1,0 1,0-1,0 1,0-1,0 1,-1 0,1 0,0 0,-1 1,1-1,0 0,-1 1,-1-1,-16 5,2 1</inkml:trace>
  <inkml:trace contextRef="#ctx0" brushRef="#br0" timeOffset="447.972">877 1,'-132'20,"127"-18,-1-1,1 2,0-1,0 1,0-1,0 1,1 1,-1-1,1 1,0-1,0 1,0 1,0-1,1 0,-1 1,1 0,0 0,1 0,-1 0,1 0,0 0,0 3,1-5,1 1,-1 0,1-1,0 1,0 0,0-1,0 1,1 0,-1 0,1-1,0 1,0-1,0 1,1-1,-1 1,1-1,0 0,0 0,0 0,0 0,1 0,-1 0,1-1,0 1,0-1,0 0,1 2,93 41,-95-45,0 0,0 0,0 1,0-1,0 0,0 1,-1-1,1 1,0 0,0 0,0 0,-1 0,1 0,0 0,-1 0,1 0,-1 0,1 1,-1-1,0 1,0-1,1 1,-1 0,0-1,0 1,-1 0,1 0,0 0,-1-1,1 1,-1 0,1 0,-1 0,0 0,0 0,0 0,0 0,0 0,0 0,0 0,-1 0,1 0,-1 0,0-1,1 1,-1 0,0 0,0-1,0 1,0 0,0-1,-1 1,1-1,0 1,-1-1,1 0,-1 1,0-1,-9 5,1 0,-1-1,0 0,-1-1,1 0,-1-1,0 0,0-1,0 0,0-1,0 0,0-1,0 0,0-1,-6-2,-6-1,5-3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2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88,'138'-25,"64"22,-201 3,0 0,0-1,0 1,0 0,0-1,0 1,-1 0,1 0,0 0,0 0,0 0,0 0,0 0,0 0,0 0,0 1,0-1,0 0,0 1,0-1,0 1,0-1,0 1,-1-1,1 1,0-1,0 1,-1 0,1-1,0 1,-1 0,1 0,-1 0,1-1,-1 1,1 0,-1 0,1 0,-1 0,0 0,0 0,1 0,-1 0,0 0,0 0,0 0,0 0,0 0,0 0,-1 0,1 0,0 0,0 0,-1-1,1 1,0 0,-1 0,1 0,-1 0,1 0,-1-1,0 1,1 0,-1 0,0-1,1 1,-1 0,-203 209,202-207,0 0,-1 1,1-1,0 0,1 1,-1 0,1-1,-1 1,1 0,0-1,1 1,-1 0,1 0,-1 0,1 0,0 0,0 0,1 0,-1-1,1 1,0 0,0 0,0 0,1-1,-1 1,1-1,0 1,0-1,0 0,0 1,1-1,-1 0,1-1,0 1,0 0,0-1,0 1,0-1,1 0,-1 0,1-1,-1 1,2 0,16 2,0-2,-1 0,1-1,0-1,0-1,21-3,-23-1,-6-2</inkml:trace>
  <inkml:trace contextRef="#ctx0" brushRef="#br0" timeOffset="288.417">1 201,'34'0,"15"0,5 0,-3 0,-4 0,-6 0,-5 0,-4 0,-2 0,-2 0,-6 0</inkml:trace>
  <inkml:trace contextRef="#ctx0" brushRef="#br0" timeOffset="1036.962">565 257,'58'-9,"-1"-3,-1-3,35-14,-6-32,-83 59,0 0,0-1,0 1,0-1,0 0,-1 0,1 1,-1-1,0 0,0 0,0 0,0 0,-1 0,1-1,-1 1,0 0,0 0,0 0,0 0,0 0,-1-1,1 1,-1 0,0 0,0 0,0 0,0 0,-1 1,1-1,-1 0,0 0,-1-1,0 1,1 0,-1 0,0 1,-1-1,1 0,0 1,-1 0,0 0,1 0,-1 0,0 1,0 0,0-1,0 1,0 1,0-1,0 0,0 1,0 0,0 0,0 0,0 1,-1-1,1 1,0 0,0 0,0 1,-3 0,-103 64,99-56,1 0,0 1,1 0,0 0,1 1,0 0,1 0,1 1,0 0,-3 10,7-19,0 0,1 1,0-1,0 1,0-1,0 1,1 0,0-1,0 1,0 0,0-1,1 1,0-1,-1 1,2-1,-1 1,1-1,-1 1,1-1,0 0,1 0,-1 0,1 0,0-1,0 1,0-1,0 1,0-1,1 0,0 0,-1-1,1 1,0-1,1 1,23 8,0-2,0 0,1-2,0-1,0-1,1-2,-1-1,1-1,0-1,21-4,1 3,-26 1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9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1 467,'20'1,"0"-1,0 0,0-2,0 0,0-1,0-2,-1 0,1 0,-1-2,-1-1,1 0,-1-1,-1-1,0-1,0 0,12-11,-26 19,0 0,0 0,0 0,0 0,0-1,-1 1,1-1,-1 1,0-1,0 0,-1 0,1 0,-1 0,1 0,-2 0,1-1,0 1,-1 0,1 0,-1-1,0 1,-1 0,1 0,-1-1,0 1,0 0,0 0,-1 0,1 0,-1 0,0 0,0 1,0-1,-1 0,1 1,-1 0,0-1,0 1,0 0,0 1,0-1,-1 0,1 1,-1 0,0 0,0 0,0 0,0 1,0-1,0 1,0 0,-3 0,-5 3,0 0,0 0,0 1,0 1,0 0,0 1,1 0,0 0,0 1,1 1,-1 0,2 0,-1 1,1 1,0-1,0 1,1 1,1 0,-1 0,2 0,-1 1,1 0,1 0,0 0,-3 11,6-16,-1 0,1 0,0 1,0-1,1 0,-1 1,1-1,1 1,-1 0,1-1,1 1,-1-1,1 1,0-1,1 1,-1-1,1 1,0-1,1 0,0 0,0 0,0-1,0 1,1-1,0 1,0-1,1 0,-1-1,1 1,0-1,0 0,1 0,-1-1,1 1,6 2,3-1,1 0,1-1,-1 0,1-1,-1-1,1-1,0 0,0-2,-1 1,14-4,-21 3,1 0,-1-1,0-1,0 1,0-2,0 1,-1-1,1 0,-1-1,0 0,0 0,-1-1,1 0,4-7</inkml:trace>
  <inkml:trace contextRef="#ctx0" brushRef="#br0" timeOffset="662.794">678 129,'-99'209,"50"-52,46-148,-4 14,17-34,38-78,116-159,-151 232,-8 22,-10 31,0-25,1 0,1 0,0 0,0 0,1 0,1 1,0-1,1 1,0-1,1 1,0-1,1 1,1-1,0 0,0 0,1 0,1 0,0-1,0 0,1 0,1 0,0 0,1 0,-6-9,0 0,1 0,-1 0,1 0,0 0,0-1,-1 1,1-1,0 0,0 0,0 0,0 0,1 0,-1-1,0 1,0-1,0 0,0 0,1 0,-1 0,0-1,0 1,0-1,0 0,0 0,0 0,0 0,0 0,0-1,0 0,-1 1,1-1,0 0,-1 0,0 0,1-1,-1 1,4-5,0 1,0-1,-1-1,0 1,-1-1,1 0,-1 0,-1 0,1 0,-2-1,1 1,-1-1,0 0,27-156,-27 140</inkml:trace>
  <inkml:trace contextRef="#ctx0" brushRef="#br0" timeOffset="1332.987">1157 355,'26'-3,"-1"-1,0-1,0-1,0-1,-1-1,0-2,0 0,-1-1,0-2,11-8,-30 18,-1 0,1 0,-1 0,0 0,0-1,0 1,0-1,0 0,-1 0,0 0,0 0,0 0,0-1,-1 1,1 0,-1-1,0 1,0-1,-1 0,0 1,1-1,-2 0,1 1,0-1,-1 1,0-1,0 1,0-1,-1 1,1-1,-1 1,0 0,0 0,-1 0,1 0,-1 0,0 1,0-1,0 1,0 0,-1 0,1 0,-1 0,0 0,0 1,0 0,0 0,-3-1,1 2,-1 1,1 0,0 0,-1 0,1 1,-1 0,1 1,0-1,0 1,0 0,0 1,0-1,0 1,0 0,1 1,-1-1,1 1,0 0,0 1,1-1,-2 3,-83 112,83-110,1 1,0 0,0 1,1-1,0 1,1-1,0 1,1 0,0 0,1 1,0-1,1 0,0 0,1 1,0-1,1 0,0 0,0 0,2 1,-2-9,0 0,0 1,0-1,1 0,-1-1,1 1,0 0,0-1,0 1,0-1,1 0,-1 0,0 0,1-1,0 1,-1-1,1 0,0 0,-1 0,1 0,0-1,0 0,0 1,0-1,1-1,99-14,-77 2,0 0,-1-2,-1 0,0-2,-1-1,-1-1,-1-1,0-1,-2-1,-1 0,17-25,-26 36,-1 1,0-2,-1 1,0-1,-1 0,0 0,-1-1,0 0,-1 0,0-1,-1 1,-1-1,0 0,0-10,-3 22,0 0,0 0,0 1,0-1,0 0,0 0,-1 1,1-1,-1 0,1 1,-1-1,0 0,1 1,-1-1,0 1,0-1,0 1,0-1,0 1,-1 0,1-1,0 1,-1 0,1 0,-1 0,1 0,-1 0,1 1,-1-1,1 0,-1 1,0-1,0 1,1-1,-1 1,0 0,0 0,1 0,-1 0,0 0,0 0,1 0,-1 1,0-1,0 1,1-1,-72 48,69-45,1 1,-1 0,1 0,0 1,1-1,-1 1,1-1,0 1,0 0,0 0,0 0,1 0,0 0,0 0,1 0,-1 1,1-1,0 0,0 0,1 0,0 1,0-1,0 0,0 0,1 0,0 0,0-1,0 1,1 0,-1-1,1 1,0-1,0 0,1 0,-1 0,1-1,0 1,1-1,1 1,-1-1,-1 1,1 0,0 1,-1-1,0 1,0 0,0 0,-1 0,0 1,0-1,0 1,-1-1,1 1,-1 0,-1 0,1 0,-1 0,0 0,0 1,-1-1,0 0,0 0,-1 1,1-1,-1 0,-1 0,1 0,-3 5,-47 76,39-70</inkml:trace>
  <inkml:trace contextRef="#ctx0" brushRef="#br0" timeOffset="6235.923">1976 242,'-1'-2,"-1"0,1 1,-1-1,0 0,1 1,-1-1,0 1,0-1,0 1,0 0,0 0,0 0,0 0,-1 1,1-1,0 0,0 1,-1-1,1 1,0 0,-1 0,1 0,-1 0,1 0,0 1,0-1,-1 1,1-1,0 1,0 0,-1 0,-1 1,-9 4,1 1,-1 1,1 0,0 0,1 1,0 1,0 0,1 0,1 1,0 0,0 1,1 0,0 0,1 1,-5 13,10-23,0-1,0 1,1 1,-1-1,1 0,0 0,0 0,0 1,0-1,1 1,-1-1,1 0,0 1,0-1,0 1,0-1,1 1,-1-1,1 0,0 1,0-1,0 0,0 1,1-1,0 0,-1 0,1 0,0-1,0 1,0 0,1-1,-1 1,1-1,-1 0,1 0,0 0,0 0,0 0,0 0,0-1,0 0,3 1,4 0,0 0,0-2,1 1,-1-1,0 0,0-1,0 0,0-1,0 0,0-1,0 0,-1 0,1-1,-1-1,0 1,0-1,-1-1,1 1,-1-2,0 1,-1-1,0 0,6-8,133-144,-145 158,-1 0,0 0,0 0,1 0,-1 0,0 0,1 0,-1 0,1 0,0 0,-1 0,1 0,0 1,-1-1,1 0,0 0,0 1,0-1,0 0,0 1,0-1,-1 1,1-1,0 1,1 0,-1-1,0 1,0 0,0 0,0 0,0-1,0 1,0 0,0 1,0-1,0 0,0 0,0 0,1 1,-1-1,0 0,0 1,0-1,-1 1,1-1,0 1,0 0,0-1,0 1,0 0,-1-1,1 1,0 0,-1 0,1 0,0 0,-1 0,6 143,-9-89,3 4,1-10,-3 0,-1 0,-2 0,-3-1,-9 34,8-52,0-1,-1 1,-2-2,-2 1,0-2,-1 0,-2-1,-1 0,-7 7,23-31,1-1,-1 1,0 0,1 0,-1-1,0 1,0-1,0 0,0 0,0 1,0-1,-1 0,1-1,0 1,0 0,-1-1,1 1,-1-1,1 0,0 0,-1 0,1 0,0 0,-1 0,1-1,0 1,-1-1,1 1,0-1,-1 0,1 0,0 0,0 0,0-1,0 1,0-1,0 1,1-1,-1 1,0-1,1 0,-1 0,1 0,0 0,-1 0,1 0,0 0,0 0,0-1,1 1,-1 0,1-1,-11-110,11 87</inkml:trace>
  <inkml:trace contextRef="#ctx0" brushRef="#br0" timeOffset="7017.863">2287 100,'39'156,"-34"-137,-5-16,-1-1,1 0,0 1,0-1,0 1,0-1,1 0,-1 1,1-1,-1 0,1 1,0-1,0 0,0 0,0 0,0 1,0-1,1 0,-1-1,1 1,-1 0,1 0,0-1,0 1,0-1,-1 1,2-1,-1 0,0 0,0 0,0 0,0 0,1 0,-1-1,0 1,1-1,-1 1,0-1,1 0,-1 0,1 0,-1 0,2-1,4-4,-1 0,-1-1,1 0,-1 0,0 0,0-1,0 0,-1 0,0-1,-1 1,0-1,0 0,0 0,-1 0,-1-1,1-1,22-46,16-2,-40 58,0 0,1 1,-1-1,0 0,0 1,1-1,-1 1,0 0,0-1,0 1,0 0,0 0,0 0,0 0,0 0,0 0,0 0,0 0,-1 0,1 0,0 0,-1 1,1-1,-1 0,1 0,-1 1,0-1,1 0,-1 1,0-1,0 0,0 1,0-1,0 0,0 1,-1-1,1 0,0 0,-1 1,1-1,-1 1,1 0,-2 420,-3-320,-5 1,-20 87,29-184,0 5,0 1,-1-1,-1 0,1 0,-2 0,0 0,0 0,-1-1,0 0,0 0,-1 0,-1-1,0 1,0-1,-1-1,0 0,0 0,7-7,0 0,-1 0,1-1,0 1,0 0,-1-1,1 1,0-1,-1 1,1-1,0 0,-1 0,1 1,-1-1,1 0,-1 0,1 0,0-1,-1 1,1 0,-1-1,1 1,0 0,-1-1,1 1,0-1,0 0,-1 0,1 1,0-1,0 0,0 0,0 0,0 0,0 0,0 0,0 0,1-1,-1 1,0 0,1 0,-1-1,0 1,1 0,0-1,-1 1,1-1,-13-68,11 48,1 0,1 0,0-1,2 1,1 0,1 0,1 1,0-1,2 1,0 0,2 1,0 0,1 0,1 1,1 0,1 1,5-6,-4 8,1 2,0 0,0 0,2 2,0 0,0 1,1 0,0 1,1 2,0 0,0 1,1 0,-1 2,2 0,-1 2,0 0,17 0,-11 2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4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458 699,'-35'-1,"0"2,-1 2,1 1,1 2,-1 1,1 2,0 1,-30 14,57-21,0 0,0 1,1-1,-1 1,1 1,0-1,0 1,0 0,1 1,-1-1,1 1,1 0,-1 0,1 1,0-1,1 1,-1 0,1 0,1 0,-1 0,1 1,0-1,1 1,0-1,0 1,1 3,-1-3,0 1,0-1,1 1,1-1,0 1,0-1,0 0,1 1,0-1,1 0,0 0,0 0,0-1,1 1,1-1,-1 0,1 0,0 0,1-1,-1 1,1-1,1-1,-1 1,1-1,0 0,0-1,0 1,1-2,1 2,8 0,0 0,0-1,1-1,0 0,0-2,-1 0,1-1,14-1,-7 0</inkml:trace>
  <inkml:trace contextRef="#ctx0" brushRef="#br0" timeOffset="305.064">854 783,'-16'13,"1"1,1 0,0 1,1 1,0 0,1 1,1 0,1 1,1 0,0 1,1 0,-4 15,11-31,0 0,0-1,1 1,-1 0,1-1,-1 1,1 0,0-1,0 1,0 0,1 0,-1-1,1 1,-1 0,1 0,0-1,0 1,0-1,0 1,0-1,1 1,-1-1,1 0,0 0,-1 0,1 0,0 0,0 0,1 0,-1-1,0 1,0-1,1 1,-1-1,1 0,-1 0,1 0,0 0,-1 0,1-1,0 1,-1-1,1 0,0 0,0 0,0 0,9 0,-1 1,1-2,-1 0,1 0,-1-1,0 0,1-1,-1-1,0 1,-1-2,6-2,-12 5,0 0,0-1,0 1,-1-1,1 0,-1 0,0 0,0 0,0 0,0-1,0 1,-1-1,1 0,-1 0,0 0,0 0,-1 0,1 0,-1-1,0 1,0-1,-1 1,1 0,-1-1,0 1,0-1,0 1,-1-1,1 1,-2-3,-1-2,0 1,-1 0,0 0,-1 1,1-1,-2 1,1 0,-1 0,0 0,0 1,0 0,-1 1,0-1,0 1,-1 0,0 1,1 0,-2 0,1 1,0 0,0 0,-1 1,0 0,1 0,-1 1,-11-3</inkml:trace>
  <inkml:trace contextRef="#ctx0" brushRef="#br0" timeOffset="785.228">1051 1150,'234'-330,"-234"329,0 1,0-1,0 1,0-1,0 1,0-1,1 1,-1-1,0 0,0 1,0-1,1 1,-1 0,0-1,0 1,1-1,-1 1,0-1,1 1,-1 0,1-1,-1 1,1 0,-1-1,0 1,1 0,-1-1,1 1,-1 0,1 0,-1 0,1 0,0 0,-1-1,1 1,-1 0,1 0,-1 0,1 0,-1 0,1 1,-1-1,1 0,-1 0,1 0,-1 0,1 1,-1-1,1 0,-1 0,1 1,-1-1,1 0,-1 1,0-1,1 0,-1 1,4 33,-4-21,0-8,1 0,-1 0,1 0,0 0,0 0,0-1,1 1,0 0,0-1,0 1,1-1,-1 0,1 0,0 0,0 0,0 0,1 0,-1-1,1 0,0 0,0 0,0 0,0 0,1-1,-1 0,1 0,-1 0,1 0,0-1,0 0,0 0,-1 0,1-1,0 1,0-1,0 0,0-1,0 1,0-1,0 0,0 0,-1-1,1 1,0-1,-1 0,1 0,-1-1,4-2,3-3,-1-1,0 0,0-1,-1 0,0-1,-1 0,0 0,-1-1,0 0,-1 0,0-1,-1 1,0-1,-1-1,-1 1,1-8,0-1</inkml:trace>
  <inkml:trace contextRef="#ctx0" brushRef="#br0" timeOffset="1205.331">1983 642,'-77'59,"75"-57,0 1,1-1,-1 0,0 1,1-1,0 1,-1-1,1 1,0-1,0 1,1 0,-1 0,0-1,1 1,0 0,-1 0,1 0,0 0,1 0,-1-1,0 1,1 0,0 0,0-1,-1 1,2 0,-1-1,0 1,0 0,1-1,0 2,56 46,-52-47,0 1,-1 0,1 0,-1 0,1 1,-1 0,-1 0,1 0,-1 1,0-1,0 1,0 0,-1 0,0 0,0 1,1 4,-3-7,-1-1,0 1,0-1,-1 1,1-1,0 0,-1 1,0-1,0 1,0-1,0 0,-1 0,1 0,-1 0,0 0,0 0,0 0,0 0,0-1,-1 1,1-1,-1 1,1-1,-1 0,0 0,0 0,0-1,0 1,-1-1,-2 1,-104 22,83-24,2 0</inkml:trace>
  <inkml:trace contextRef="#ctx0" brushRef="#br0" timeOffset="1889.632">2096 924,'56'-1,"0"-2,0-2,-1-3,28-9,-74 15,0 0,0-1,-1 0,1 0,-1-1,0 0,1-1,-2 0,1 0,-1-1,0 0,0 0,0 0,-1-1,0 0,0 0,-1-1,0 0,0 0,-1 0,0 0,1-4,-4 8,0 0,-1 1,0-1,1 0,-2 1,1-1,0 0,-1 1,1-1,-1 0,0 1,0-1,0 1,-1 0,1-1,-1 1,0 0,0 0,0 0,0 0,-1 0,1 0,-1 1,0-1,1 1,-1 0,0 0,0 0,-1 0,1 0,0 1,-1-1,1 1,-1 0,1 0,-1 0,1 1,-1-1,0 1,1 0,-1 0,0 0,1 0,-1 1,0-1,1 1,-1 0,1 0,-1 1,1-1,-1 1,-6 2,1 1,-1 0,1 0,1 1,-1 0,1 1,0 0,0 0,1 1,0 0,0 0,1 1,0-1,1 1,0 1,0-1,1 1,-3 8,4-11,1-1,0 1,1 0,-1 0,1 0,0 0,1 0,0 0,0 1,0-1,1 0,0 0,1 0,-1 0,1-1,0 1,1 0,0-1,0 1,0-1,1 0,0 0,0 0,1-1,-1 0,1 1,1-1,-1-1,3 2,0-1,0 0,1-1,-1 0,1-1,0 1,0-1,1-1,-1 0,1 0,-1-1,1 0,-1-1,1 0,-1-1,1 0,-1 0,1-1,-1 0,0 0,0-1,0 0,0-1,0 0,-1-1,1 0,-1 0,0 0,1-3,10-6,1-1,-2-2,0 1,-1-2,-1-1,-1 0,0 0,10-21,63-131,-89 172,0-1,1 1,-1 0,0-1,0 1,1-1,-1 1,0-1,0 0,0 1,0-1,0 0,0 0,1 1,-1-1,0 0,0 0,0 0,0 0,0 0,0 0,0 0,0-1,0 1,0 0,0-1,1 1,-1 0,0-1,0 1,0-1,1 1,-1-1,0 1,0-1,1 0,-1 1,0-1,1 0,-1 1,1-1,-1 0,1 0,0 0,-1 0,1 1,0-1,-1 0,1 0,0 0,0 0,0 0,0 0,0 0,0 0,0 0,0 0,0 0,0 1,0-1,1 0,-1 0,1-1,-66 81,63-76,1 0,-1-1,1 1,-1 0,1 0,0 0,0 0,1 0,-1 1,1-1,-1 0,1 0,0 0,0 0,1 1,-1-1,1 0,-1 0,1 0,0 0,0 0,0 0,0 0,1 0,0 0,-1-1,1 1,0 0,0-1,1 1,63 35,-60-37,0 1,0 1,0-1,-1 1,1 0,-1 1,1-1,-1 1,-1 0,1 0,0 0,-1 1,0 0,0 0,0 0,-1 0,3 5,-3-1,-1-1,0 1,0 0,-1 0,0 0,0 0,-1 0,0 1,-1-1,0 0,-1 0,0 0,0-1,0 1,-4 7,0 3</inkml:trace>
  <inkml:trace contextRef="#ctx0" brushRef="#br0" timeOffset="2304.279">3140 642,'15'53,"3"0,1-2,3 0,19 29,-41-77,0-1,1 0,-1 0,1 0,0 0,0 0,0 0,0 0,0 0,0 0,1 0,-1-1,0 1,1-1,-1 1,1-1,0 1,0-1,-1 0,1 1,0-1,0 0,0-1,0 1,0 0,1 0,-1-1,0 1,0-1,0 0,0 0,1 0,-1 0,0 0,0 0,0 0,1-1,-1 1,0-1,0 0,0 0,0 1,0-1,0 0,0-1,0 1,-1 0,1-1,0 1,-1 0,1-1,0-1,56-126,12-22,-57 133</inkml:trace>
  <inkml:trace contextRef="#ctx0" brushRef="#br0" timeOffset="3040.434">3817 670,'-13'11,"-28"23,2 1,1 2,2 2,-7 13,20-5,22-46,1 0,0 0,0 0,0 0,-1 0,1 0,0-1,0 1,1 0,-1 0,0 0,0 0,0 0,0 0,1 0,-1 0,0 0,1-1,-1 1,1 0,-1 0,1 0,0-1,-1 1,1 0,-1-1,1 1,0-1,0 1,-1 0,1-1,0 0,0 1,0-1,0 1,0-1,-1 0,1 0,0 1,0-1,0 0,0 0,0 0,0 0,0 0,0 0,0-1,0 1,0 0,12-3,-1 0,0 0,0-2,-1 1,1-1,-1-1,0 0,-1-1,1 0,-1 0,-1-1,1-1,-1 1,5-8,27-20,39-24,-78 60,0 0,0 0,-1 0,1 0,0 1,0-1,-1 1,1-1,0 1,-1-1,1 1,-1 0,1 0,-1 0,1 0,-1 0,0 0,1 0,-1 0,0 1,0-1,0 0,0 1,0-1,0 1,0-1,0 1,-1 0,1-1,0 1,-1 0,0-1,1 1,-1 0,0 0,0-1,0 1,0 0,0 0,0-1,-1 1,1 0,-1-1,1 1,-1 0,1-1,-2 2,3 9,-1-7,0 0,0 0,0 0,1 0,0 0,0 0,1 0,-1-1,1 1,0 0,0-1,0 0,1 1,0-1,0 0,0 0,0 0,0-1,1 1,0-1,0 0,0 0,0 0,0-1,0 1,1-1,-1 0,1 0,0 0,-1-1,1 0,0 0,0 0,0 0,0-1,0 0,0 0,0 0,0-1,0 1,0-1,-1-1,1 1,0 0,3-3,128-98,-110 78,9-5,-2-2,-1-2,-2-1,-1-1,-2-1,-1-2,-2 0,-2-2,-1 0,10-33,-22 53,0-1,-1 0,-2-1,0 0,-1 0,-1 0,-2 0,0-1,-1 0,-1 1,-1-1,-1 1,-1-1,-3-9,5 30,1 0,0 0,-1 0,1 0,-1 0,1 0,-1 0,0 0,0 0,0 0,0 0,0 0,-1 0,1 1,0-1,-1 1,1-1,-1 1,0-1,1 1,-1 0,0 0,0 0,0 0,0 0,0 0,0 0,0 1,0-1,0 1,0-1,-1 1,1 0,0 0,0 0,0 0,0 0,0 1,-1-1,1 1,0-1,0 1,0 0,0 0,0-1,0 2,1-1,-1 0,0 0,0 0,1 1,-1-1,1 1,-1 0,1-1,-1 1,-9 16,0 0,1 1,1 0,1 1,1 0,0 0,1 1,2 0,0 0,1 0,1 0,1 0,1 1,1 1,0 19,1-1,3 1,1-1,2 0,2-1,1 0,3 0,4 7,115 207,-106-221,-28-58,-8 11</inkml:trace>
  <inkml:trace contextRef="#ctx0" brushRef="#br0" timeOffset="3291.499">4241 529,'38'0,"32"0,14 0,-3 0,-5 0,-11 0,-7 0,-9 0,-7 0,-2 0,-3 0,-2 5,-3 1,-7 1</inkml:trace>
  <inkml:trace contextRef="#ctx0" brushRef="#br0" timeOffset="3538.05">5059 839,'10'20,"2"5</inkml:trace>
  <inkml:trace contextRef="#ctx0" brushRef="#br0" timeOffset="3706.299">5031 219,'0'19,"0"6</inkml:trace>
  <inkml:trace contextRef="#ctx0" brushRef="#br0" timeOffset="3935.238">5313 586,'-10'27,"1"1,2 1,1-1,1 1,2 0,1 1,1-1,2 14,-1-39,0-1,0 0,0 0,1 0,0 0,0 1,0-1,0 0,0 0,0-1,1 1,-1 0,1 0,0-1,0 1,0-1,0 1,0-1,1 0,-1 0,1 0,-1 0,1-1,0 1,0 0,0-1,0 0,0 0,0 0,0 0,0 0,0-1,0 0,0 1,1-1,-1 0,0 0,0-1,0 1,1-1,-1 1,0-1,0 0,0 0,0-1,0 1,-1 0,2-1,8-6,0 0,0-1,-1 0,0-1,-1 0,0-1,0 0,-1 0,-1-1,0 0,0-1,-1 0,1-4,-3 7,-1 0,0-1,-1 1,0-1,-1 1,0-1,-1 0,0 0,0 0,-1 0,-1 0,0 0,0 1,-1-1,-1 0,0 1,-3-8,5 15,-1 0,0 0,1 0,-1 0,0 1,-1-1,1 1,0 0,-1 0,1-1,-1 1,0 1,0-1,0 0,1 1,-2 0,1-1,0 1,0 0,0 1,0-1,-1 0,1 1,0 0,-1 0,1 0,0 0,0 1,-1-1,1 1,0-1,0 1,0 0,-1 1,1-1,0 1,-103 64,88-49</inkml:trace>
  <inkml:trace contextRef="#ctx0" brushRef="#br0" timeOffset="4338.254">5765 812,'13'-18,"4"-8,1 1,2 1,0 0,2 2,6-5,-27 26,0-1,0 1,1-1,-1 1,1-1,-1 1,1 0,-1 0,1 0,0 0,0 0,0 0,-1 0,1 0,0 1,0-1,0 1,0 0,0-1,0 1,0 0,0 0,0 0,0 0,0 1,0-1,0 0,0 1,0 0,0-1,0 1,0 0,0 0,-1 0,1 0,0 0,-1 0,1 1,-1-1,1 0,-1 1,0 0,1-1,-1 1,2 3,2 5,1-1,0 1,0-1,1-1,0 1,0-1,1 0,0-1,1 0,-1 0,1-1,1 0,-1 0,1-1,0-1,0 1,2-1,-1-1,0-1,1 0,-1 0,1-1,-1-1,1 0,-1 0,0-1,1-1,-1 0,0 0,0-1,0-1,0 0,0 0,-1-1,0-1,0 1,0-1,-1-1,0 0,0-1,0 1,-1-1,4-7,3-7,-1-1,-1-1,-2-1,0 1,-2-2,0 1,-1-5,-1 10,1 4</inkml:trace>
  <inkml:trace contextRef="#ctx0" brushRef="#br0" timeOffset="9673.227">6724 868,'-5'0,"-1"0</inkml:trace>
  <inkml:trace contextRef="#ctx0" brushRef="#br0" timeOffset="9940.837">6780 529,'5'0,"2"0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93,'134'344,"-129"-332,-4-6,0-1,0 0,1 0,0 0,0 0,1 0,-1-1,1 1,0-1,0 1,0-1,1 0,0 0,-1 0,1-1,2 1,-4-5,1 0,0 0,-1 0,1 0,-1 0,1-1,-1 1,0-1,0 0,1 1,-1-1,0 0,-1-1,1 1,0 0,0 0,-1-1,0 1,1-1,-1 1,0-1,0 0,0 1,-1-1,1 0,2-5,112-312,-60 191,-47 112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12,'5'-5,"2"-2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4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69,'34'-5,"25"-1,7 0,3 1,-6-3,-9-1,-9 2,-7 1,-6-2,-7 0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5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1,'38'10,"32"2,9 1,-4-9,-10-3,-12-3,-14-1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7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0,'-14'39,"-10"21,-1 7,4-4,6-8,5-9,4-7,4-5,6-4,3-2,0-1,-1 0,-7-5,-2-7</inkml:trace>
  <inkml:trace contextRef="#ctx0" brushRef="#br0" timeOffset="250.566">0 312,'38'-5,"28"-2,6 1,-3 1,-9 2,-10 0,-9 2,-6 1,-4 0,-4 5,-5 2</inkml:trace>
  <inkml:trace contextRef="#ctx0" brushRef="#br0" timeOffset="483.689">621 537,'9'0,"4"0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292 150,'-22'8,"0"0,0 1,1 1,1 2,-1 0,2 0,0 2,0 1,2 0,-1 1,-1 4,14-15,0-1,1 1,0 0,-1 1,2-1,-1 0,1 1,0 0,0 0,0 0,1 0,0 0,0 1,1-1,0 1,0-1,0 1,1-1,0 1,0-1,1 1,0 0,0-1,0 0,1 1,0-1,0 0,0 0,1 0,0 0,0 0,1-1,0 1,0-1,0 0,3 3,2-1,0-1,0 0,1 0,0-1,0 0,1 0,-1-1,1-1,0 0,0 0,0-1,0-1,0 0,1 0,-1-1,0 0,0-1,1 0,6-3,10-2,0-1,0-1,-1-2,0-1,-1-1,-1-1,4-3,9-6</inkml:trace>
  <inkml:trace contextRef="#ctx0" brushRef="#br0" timeOffset="299.802">715 207,'-3'5,"-13"13,2 2,0 0,1 0,1 1,0 1,2 0,1 1,-2 10,10-30,0 1,0 0,0 0,1 0,0 0,0 0,0 0,0 0,1 0,0 0,0-1,0 1,0 0,0 0,1-1,-1 1,1-1,0 1,0-1,0 0,1 1,-1-1,1-1,0 1,0 0,0-1,0 1,0-1,0 0,1 0,-1 0,1 0,0-1,-1 1,1-1,0 0,0 0,0-1,-1 1,1-1,0 0,0 0,0 0,0 0,0-1,2 0,14-2,1-1,-1-1,0-1,-1 0,0-2,0 0,0-1,-1-1,-1-1,0-1,7-5,-10 6,-1 0,-1 0,0-1,0 0,-1-1,-1-1,0 1,-1-2,0 1,-1-1,-1 0,0-2,-5 13,-1-1,0 1,0 0,0-1,0 1,-1-1,0 1,0-1,0 1,0-1,-1 1,0-1,0 1,0 0,0-1,-1 1,1 0,-1 0,0 0,-1 0,1 0,-1 1,1-1,-1 1,0-1,0 1,-1 0,1 0,-1 1,1-1,-1 1,0-1,0 1,-2 0,-1-2,-1 1,1 0,-1 0,0 1,0 0,0 1,0 0,0 0,0 0,0 1,-1 0,1 1,0 0,0 0,0 1,0 0,1 0,-8 3,-73 63,72-47</inkml:trace>
  <inkml:trace contextRef="#ctx0" brushRef="#br0" timeOffset="770.681">1223 517,'30'-59,"3"2,2 1,37-45,7 1,-77 100,-1 1,0 0,0 0,0-1,0 1,0 0,0 0,0 0,0 0,0 0,0 1,-1-1,1 0,0 0,-1 1,1-1,-1 0,1 1,-1-1,0 0,1 1,-1-1,0 0,0 1,0-1,0 1,0-1,0 0,-1 1,1-1,0 1,-1-1,1 0,-1 1,1-1,-1 0,0 0,1 0,-1 1,0-1,0 6,0-1,0 0,0 1,0-1,1 0,0 0,0 1,1-1,-1 0,2 0,-1 0,0 0,1 0,0 0,1 0,-1 0,1-1,0 1,1-1,-1 0,1 0,0 0,0 0,1-1,-1 0,1 0,0 0,0 0,0-1,1 1,0-1,-1-1,0-1,0 1,0-1,0 0,1 0,-1-1,0 0,0 0,0 0,1 0,-1-1,0 0,0 0,0 0,0-1,0 1,0-1,0 0,0-1,-1 1,1-1,-1 0,0 0,0-1,0 1,0-1,-1 0,1 1,0-3,7-8,0 0,-2 0,0 0,0-2,-1 1,-1-1,-1 0,2-7,-1-3</inkml:trace>
  <inkml:trace contextRef="#ctx0" brushRef="#br0" timeOffset="1204.909">2183 9,'-17'-3,"0"1,0 0,0 1,0 0,0 2,-1 0,1 1,0 0,0 2,1 0,-3 1,17-4,0-1,0 1,0-1,0 1,0 0,0-1,0 1,0 0,0 0,1 1,-1-1,0 0,1 0,-1 1,1-1,-1 1,1 0,0-1,-1 1,1 0,0 0,0 0,0 0,1 0,-1 0,0 0,1 0,-1 0,1 0,0 0,0 0,0 0,0 0,0 0,0 0,0 0,1 1,-1-1,1 0,-1 0,1 0,0 0,0-1,0 1,0 0,0 0,0 0,1-1,-1 1,0-1,1 1,0-1,-1 1,1-1,0 0,-1 0,1 0,184 79,-183-77,0 0,0 0,0 1,0-1,0 1,-1 0,1-1,-1 1,0 1,-1-1,1 0,-1 0,1 0,-1 1,-1-1,1 1,0-1,-1 1,0-1,0 1,-1-1,1 1,-1-1,0 1,0-1,0 0,-1 1,0-1,1 0,-1 0,-1 0,1 0,-1-1,1 1,-1-1,0 1,0-1,-1 0,1 0,-1 0,1-1,-5 3,-1 3,0-1,-1-1,0 1,0-2,0 1,-1-1,0-1,0 0,0-1,-1 0,1 0,-1-1,-7-2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339 125,'-3'56,"6"476,-8-548,-1 4</inkml:trace>
  <inkml:trace contextRef="#ctx0" brushRef="#br0" timeOffset="379.802">0 125,'56'-17,"117"-22,154-13,-33 46,-271 2,-6-2</inkml:trace>
  <inkml:trace contextRef="#ctx0" brushRef="#br0" timeOffset="797.789">931 350,'24'0,"18"0,6-5,0-1,-3 0,-5 1,-4 2,-4 1,-2 1,-7-5,-1 0,-1 0,1 1,3 2,-5 1</inkml:trace>
  <inkml:trace contextRef="#ctx0" brushRef="#br0" timeOffset="1082.52">1186 153,'10'33,"2"17,0 4,-2-3,2-4,-2-6,-1-5,1-9,0-4,3-1,-1-4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1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167 734,'0'5,"0"6,-5 6,-2 5,-3-1,-2 1,-2 1,-4 1,0 2,0-4,-3-1,-2-3,2-6</inkml:trace>
  <inkml:trace contextRef="#ctx0" brushRef="#br0" timeOffset="966.755">675 480,'-4'6,"1"0,0 0,0 0,1 0,-1 0,1 0,1 1,-1-1,1 1,0 0,1-1,0 1,0 1,-1 5,0-1,1-1,0 1,1 0,0-1,1 1,0-1,1 1,0-1,1 0,0 0,1-1,0 1,1-1,6 9,-10-17,0 0,0 0,0 0,0-1,0 1,0-1,0 1,1-1,-1 0,0 0,1 0,-1 0,1 0,0-1,-1 1,1-1,-1 0,1 1,0-1,-1 0,1-1,0 1,-1 0,1-1,-1 1,1-1,-1 0,1 0,-1 0,1 0,-1 0,0-1,0 1,0-1,1 1,-2-1,3-2,68-75,6-33,-77 111,0 0,0 0,1 1,-1-1,0 0,0 1,1-1,-1 1,1-1,-1 1,0-1,1 1,-1 0,1 0,-1 0,1 0,-1 0,1 0,-1 0,0 1,1-1,-1 0,1 1,-1-1,0 1,1-1,-1 1,0 0,0 0,1-1,-1 1,0 0,0 0,0 0,0 0,0 1,0-1,0 0,-1 0,1 0,0 1,-1-1,1 0,-1 1,1-1,-1 0,0 1,1-1,-1 1,0-1,0 1,0-1,0 1,10 16,-8-14,0 1,0 0,1-1,0 1,0-1,0 0,0 0,1 0,-1 0,1-1,0 1,0-1,1 0,-1 0,1 0,-1-1,1 0,0 0,0 0,0 0,0-1,0 0,0 0,0 0,0-1,1 1,-1-1,0-1,0 1,1-1,-1 0,0 0,2-1,5-6,-1 0,-1-1,0 0,0-1,-1 0,0-1,-1 0,0 0,0-1,-1 0,-1 0,0 0,-1-1,0 0,1-6,2-4</inkml:trace>
  <inkml:trace contextRef="#ctx0" brushRef="#br0" timeOffset="2235.182">1493 0,'-39'309,"32"-267,1-1,2 1,1 0,3-1,2 10,-2-49,0 0,0 0,0 0,0 0,1-1,-1 1,0 0,1 0,0 0,-1 0,1 0,0-1,0 1,0 0,0-1,0 1,1-1,-1 1,0-1,1 1,-1-1,1 0,0 0,-1 0,1 0,0 0,-1 0,1 0,0-1,0 1,0-1,0 1,0-1,0 1,-1-1,1 0,1 0,68-29,62-85,-131 112,0 1,0 0,0 0,0-1,0 1,0 1,0-1,1 0,-1 0,0 1,0-1,1 1,-1 0,0 0,1 0,-1 0,0 0,1 0,-1 1,0-1,0 1,1 0,-1-1,0 1,0 0,0 0,0 0,0 1,0-1,0 0,0 1,-1-1,1 1,0 0,-1-1,1 1,-1 0,0 0,0 0,0 0,0 0,0 0,0 1,0-1,-1 0,1 0,0 2,0 1,0-1,0 1,1-1,-1 1,1-1,0 0,1 0,-1 0,1 0,-1 0,1-1,0 1,1-1,-1 0,0 0,1 0,0 0,0-1,0 1,0-1,0 0,0 0,1 0,-1-1,0 0,1 0,0 0,6 0,0-1,-1-1,1 1,-1-2,1 1,-1-2,1 1,-1-2,0 1,0-1,-1-1,1 1,-1-2,0 1,0-1,-1-1,1 0,-1 0,-1 0,0-1,0 0,0-1,-1 1,0-1,1-3,15-56,-21 67,-1-1,1 1,-1-1,0 1,1-1,-1 1,0-1,0 0,0 1,-1-1,1 1,0-1,0 1,-1-1,1 1,-1-1,1 1,-1-1,0 1,0 0,1-1,-1 1,0 0,0 0,0-1,-1 1,1 0,0 0,0 0,0 0,-1 1,1-1,-1 0,1 0,0 1,-1-1,1 1,-1 0,1-1,-1 1,-1 0,-3 1,-1 1,1 0,0 0,0 1,0 0,0 0,0 0,1 1,-1 0,1 0,0 0,0 1,1-1,-1 1,1 0,0 1,0-1,0 2,-2 0,0 0,0 1,1-1,0 1,1 0,-1 0,2 0,-1 1,1-1,0 1,1 0,0 0,1 0,-1 0,2 0,-1 0,2 9,2-13,1 0,0 0,1-1,-1 1,1-1,-1 0,1-1,1 1,-1-1,0 0,1 0,-1-1,1 1,0-1,0-1,0 1,0-1,0 0,0 0,1-1,14 1,0-2,-1 0,1-1,-1-2,0 0,0-1,0 0,0-2,-1 0,0-2,-1 0,8-6,8 0,-14 6,0 0,-1-2,1 0,-2-1,0-1,-1 0,0-2,-1 0,0-1,-1 0,0-3,-13 17,0 0,0 0,0-1,-1 1,1-1,0 0,-1 1,0-1,0 0,0 0,0 0,0 0,-1 0,1 0,-1 0,1 0,-1 0,0 0,-1 0,1 0,0 0,-1 0,0 0,0 0,1 0,-2 1,1-1,0 0,-1 0,1 1,-1-1,0 1,1-1,-1 1,-1 0,1 0,0 0,0 0,-1 0,1 0,-1 1,0-1,1 1,-1 0,0 0,0 0,0 0,-2 0,-1 0,0 1,-1 0,1 1,-1 0,1 0,0 0,0 1,0-1,0 1,0 1,0 0,0-1,1 2,-1-1,1 1,0-1,0 1,0 1,0-1,1 1,0 0,0 0,0 0,3-3,1-1,-1 0,1 0,-1 1,1-1,0 0,0 1,0-1,0 0,0 1,0-1,0 0,0 1,0-1,0 0,1 1,-1-1,0 0,1 0,0 1,-1-1,1 0,0 0,-1 0,1 0,0 0,0 0,0 0,0 0,0 0,0 0,0 0,0-1,0 1,0 0,1-1,-1 1,0-1,0 1,1-1,-1 0,0 1,1-1,-1 0,1 0,64 7,-64-7,146-1,-145 1,1 1,-1 0,1 0,-1 0,0 0,1 0,-1 1,0 0,0 0,0 0,0 0,-1 0,1 0,0 1,-1-1,1 1,-1 0,0 0,0 0,0 0,-1 0,1 0,1 3,-2-2,1 0,0 0,1 0,-1-1,1 1,0-1,-1 1,2-1,-1 0,0 0,0-1,1 1,0-1,-1 1,1-1,3 1,5-2,0 0,-1 0,1-2,-1 1,1-1,0-1,-1 0,0-1,0 0,0-1,0 0,0 0,0-2,-1 1,0-1,-1 0,1-1,-1 0,0-1,-1 0,0 0,0-1,-1 0,0 0,0-1,-1 0,0 0,-1 0,0-1,-1 0,3-10,-7-55,0 74,-1 0,0 0,1 1,-1-1,0 0,0 1,0-1,0 1,0-1,0 1,-1-1,1 1,0 0,-1 0,1-1,-1 1,1 0,-1 0,0 1,1-1,-1 0,0 0,0 1,1-1,-1 1,0 0,0-1,0 1,0 0,0 0,1 0,-1 0,0 1,0-1,0 0,0 1,1 0,-1-1,-1 1,-4 4,0 0,0 0,1 1,0 0,0 0,0 0,1 1,-1-1,2 1,-1 1,1-1,0 1,1-1,-1 1,2 0,-1 0,-1 8,2-9,0 1,0-1,1 1,0 0,0 0,0-1,1 1,1 0,-1 0,1-1,0 1,1 0,0-1,0 1,1-1,0 0,0 0,0 0,1 0,0 0,1-1,-1 0,1 0,1 0,-1 0,1-1,0 0,0 0,0-1,3 2,11 3,0-1,0 0,1-2,-1 0,2-2,-1 0,0-1,1-1,-1-1,1-1,-1-1,4-2,-23 3,24 0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3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53,'-16'272,"8"-220,4 0,1 0,3 1,4 31,12-49,-11-40</inkml:trace>
  <inkml:trace contextRef="#ctx0" brushRef="#br0" timeOffset="618.443">0 109,'2'-2,"-1"0,1 0,-1 1,1-1,0 0,-1 1,1-1,0 1,0-1,0 1,0 0,1 0,-1 0,0 0,0 0,1 1,-1-1,0 1,1-1,-1 1,0 0,1 0,-1 0,3 0,-2 0,138-15,82-19,-37 5,-101 24,-74 5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42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0,'-9'5,"-9"16,0 9,2 4,-1 2,3-2,3 0,4-2,3-2,2-1,2 0,0-1,6-5,1-6</inkml:trace>
  <inkml:trace contextRef="#ctx0" brushRef="#br0" timeOffset="256.332">29 339,'43'5,"29"1,7 0,-6-1,-10-1,-10-2,-16-1</inkml:trace>
  <inkml:trace contextRef="#ctx0" brushRef="#br0" timeOffset="604.663">0 621,'8'-1,"12"-3,0 1,-1 0,1 2,0 0,0 1,0 1,0 1,0 1,-1 1,9 3,-26-7,-1 1,1-1,-1 1,0-1,1 1,-1 0,0-1,1 1,-1 0,0 0,0 0,0 0,0 0,0 0,0 0,0 0,0 1,-1-1,1 0,0 0,-1 1,1-1,-1 1,1-1,-1 0,0 1,1-1,-1 1,0-1,0 1,0-1,0 1,0-1,0 1,-1-1,1 1,0-1,-1 0,1 1,-1-1,0 0,1 1,-1-1,0 0,0 0,0 1,0-1,-55 58,46-50,9-8,-44 51,44-51,0 1,0-1,0 1,1-1,-1 1,1 0,-1-1,1 1,-1-1,1 1,0 0,0-1,0 1,0 0,0-1,0 1,0 0,1-1,-1 1,0 0,1-1,0 1,-1-1,1 1,0-1,0 1,-1-1,1 1,0-1,1 0,-1 0,0 1,0-1,0 0,1 0,-1 0,1 0,0 0,5 1,0 0,0 0,-1-1,1 0,0 0,0-1,0 0,0 0,0-1,0 1,0-2,0 1,0-1,0 0,-1 0,1-1,-1 0,1 0,4-3,15-5,-6 4</inkml:trace>
  <inkml:trace contextRef="#ctx0" brushRef="#br0" timeOffset="886.329">960 226,'-19'39,"-7"21,2 7,4-5,6-7,6-9,3-6,3-7,2-2,6-4,2 0,-1 0,-6-5,-4-6</inkml:trace>
  <inkml:trace contextRef="#ctx0" brushRef="#br0" timeOffset="1169.07">621 254,'43'-5,"34"-1,13 0,-4 1,-7 2,-12 1,-12 1,-7 0,-6 1,-5 0,-5 1,-8 4,-7 6,-12 6,-7 1</inkml:trace>
  <inkml:trace contextRef="#ctx0" brushRef="#br0" timeOffset="1417.681">566 763,'38'0,"32"0,9 0,-5-5,-9-2,-11 1,-11 1,-7 2,-5 0,-3 2,-1 1,-6-5,-6-1</inkml:trace>
  <inkml:trace contextRef="#ctx0" brushRef="#br0" timeOffset="1800.432">678 57,'24'-5,"17"3,7 3,0 0,-3 0,-5 1,-4-1,1-1,-1 1,-1-6,-3-1,-1 0,-1 1,-6 2</inkml:trace>
  <inkml:trace contextRef="#ctx0" brushRef="#br0" timeOffset="2904.232">1440 734,'81'-53,"-2"-4,-3-3,-2-4,-67 60,-1-1,0 0,0-1,0 1,0-1,-1 0,0 0,0-1,-1 0,0 1,0-2,-1 1,0 0,0-1,0 1,-1-1,0 0,0-6,-2 13,-1 0,1 0,-1 0,1 0,-1 0,0 0,1 0,-1 0,0 0,0 0,0 1,0-1,0 0,0 1,0-1,0 1,0-1,0 1,0-1,0 1,0 0,0-1,0 1,-1 0,1 0,0 0,0 0,0 0,0 0,-1 0,1 0,0 0,0 1,0-1,0 1,0-1,0 0,0 1,0 0,0-1,0 1,-46 23,34-14,0 0,0 1,1 0,0 0,1 2,0-1,1 1,0 1,2 0,-1 0,2 1,0 0,0 0,1 1,1 0,-2 13,6-24,1-1,0 0,0 0,0 0,0 0,1 0,0 0,0 0,0 0,0 0,0 0,1 0,0 0,0-1,0 1,0-1,0 1,1-1,-1 0,1 0,0 0,0 0,0-1,1 1,-1-1,0 1,1-1,0-1,-1 1,1 0,0-1,0 0,0 0,1 1,7 0,-1 0,1 0,0-1,-1 0,1-1,0-1,0 0,0 0,-1-1,1-1,6-2,152-84,-155 81,0 0,-1 0,0-2,0 0,-1 0,0-2,-1 1,0-2,-1 1,0-1,-1-1,-1 0,0-1,5-10,-14 24,1 0,0 0,-1 0,1 0,-1 0,1 0,-1 0,1 0,-1 0,0 0,1-1,-1 1,0 0,0 0,0-1,0 1,0 0,0 0,0 0,-1-1,1 1,0 0,-1 0,1 0,0 0,-1-1,0 1,1 0,-1 0,0 0,1 0,-1 0,0 1,0-1,0 0,0 0,0 0,0 1,0-1,0 1,0-1,0 1,0-1,0 1,-1-1,1 1,0 0,0 0,0-1,-1 1,1 0,0 0,-1 1,-63 20,59-18,0 0,1 0,-1 1,1-1,0 1,0 0,1 1,-1-1,1 1,0 0,0 0,0 0,1 1,0-1,0 1,0-1,1 1,0 0,0 0,0 1,1-1,0 0,0 0,1 1,0-1,0 0,0 1,0-1,1 0,1 1,-1-1,1 0,0 0,0 0,0 0,1 0,0-1,0 1,1-1,-1 0,3 3,1-3,-1 0,1 0,0 0,0-1,1 0,-1 0,1-1,0 1,0-2,0 1,0-1,0-1,1 0,-1 0,0 0,1-1,-1 0,1-1,-1 0,0 0,1-1,-1 0,0 0,0-1,0 0,-1 0,1-1,-1 0,2-2,24-14,-2-2,0-1,-2-2,0 0,19-25,-36 39,0-1,-1 0,-1-1,1 0,-2 0,0-1,-1-1,0 1,3-11,-10 23,-1 1,1 0,-1 0,1 0,-1-1,1 1,-1 0,0 0,0-1,1 1,-1 0,0-1,0 1,0 0,-1 0,1-1,0 1,0 0,-1-1,1 1,-1 0,1 0,-1 0,1-1,-1 1,0 0,0 0,1 0,-1 0,0 0,0 0,0 1,0-1,0 0,0 0,-1 1,1-1,0 0,0 1,0-1,-1 1,1 0,0-1,0 1,-1 0,1 0,0 0,-1 0,1 0,0 0,0 0,-1 0,1 0,0 1,-1-1,1 1,0-1,0 1,0-1,-1 1,1 0,-9 4,0 1,1 0,-1 1,1 0,1 0,-1 1,1 0,1 1,0-1,0 2,0-1,1 1,1 0,-1 0,2 0,-1 1,2 0,-1 0,0 7,3-13,1 1,0-1,0 1,1-1,0 1,0-1,0 1,0-1,1 0,0 1,0-1,1 0,-1 0,1-1,0 1,0 0,0-1,1 0,0 0,0 0,0 0,0-1,0 1,1-1,0 0,0 0,-1-1,1 0,1 1,-1-2,0 1,0 0,1-1,-1 0,1-1,-1 1,6-1,18-3,-3-3</inkml:trace>
  <inkml:trace contextRef="#ctx0" brushRef="#br0" timeOffset="3272.116">2738 170,'64'6,"-42"-5,0 0,0 2,-1 1,1 1,-1 0,1 2,4 2,-25-8,1-1,-1 1,1-1,-1 1,0 0,1-1,-1 1,0 0,1 0,-1 0,0 0,0 0,0 0,0 1,0-1,0 0,0 1,0-1,0 0,-1 1,1-1,-1 1,1-1,-1 1,1-1,-1 1,0 0,0-1,0 1,0-1,0 1,0-1,0 1,0 0,-1-1,1 1,-1-1,1 1,-1-1,1 1,-1-1,0 0,0 1,0-1,0 0,0 1,0-1,0 0,0 0,0 0,-1 0,1 0,0 0,-1-1,1 1,0 0,-1-1,1 1,-1-1,1 1,-1-1,0 1,-3 2,3-3,1 0,-1 0,1 0,-1 1,1-1,-1 0,1 1,-1-1,1 1,-1 0,1-1,0 1,-1 0,1 0,0 0,0 0,0 0,-1 0,1 0,0 0,0 0,1 0,-1 1,0-1,0 0,1 1,-1-1,1 1,-1-1,1 1,-1-1,1 1,0-1,0 1,0-1,0 1,0-1,0 1,0-1,0 1,0-1,1 1,-1-1,1 1,-1-1,1 0,0 1,-1-1,1 0,0 1,0-1,0 0,0 0,0 0,0 0,0 0,2 1,5 1,0-1,0 1,0-2,0 1,1-1,-1 0,1-1,-1 0,1 0,-1-1,0 0,1 0,-1-1,0 0,2-2,39-4,8 4,-32 3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35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28 395,'5'0,"6"0,6 0,5 0,4 0,2 0,1 0,0 0,1 0,-1 0,0 0,0 0,-6 0</inkml:trace>
  <inkml:trace contextRef="#ctx0" brushRef="#br0" timeOffset="298.409">0 565,'19'5,"11"1,6 1,1-2,-1-2,-2-1,-1 0,-3-2,-5 0</inkml:trace>
  <inkml:trace contextRef="#ctx0" brushRef="#br0" timeOffset="677.514">818 29,'0'0,"0"4,0 8,0 5,0 5,0 4,5-3,1 0,0 0,-1 2,3-4,1-1,3-3,0 0,-3-3</inkml:trace>
  <inkml:trace contextRef="#ctx0" brushRef="#br0" timeOffset="952.903">564 339,'34'5,"30"1,9 1,-3-2,-9-2,-5-1,-7-5,-8-3,-5-1,-4 2,-4 1,-5 2</inkml:trace>
  <inkml:trace contextRef="#ctx0" brushRef="#br0" timeOffset="1351.548">621 565,'258'-24,"-205"29,-52-4,0-1,0 0,-1 1,1-1,0 1,0-1,-1 1,1-1,0 1,0 0,-1-1,1 1,-1 0,1-1,-1 1,1 0,-1 0,1 0,-1 0,0-1,1 1,-1 0,0 0,0 0,0 0,0 0,0 0,0 0,0 0,0-1,0 1,0 0,0 0,0 0,-1 0,1 0,0 0,-1-1,1 1,-1 0,1 0,-1 0,1-1,-1 1,1 0,-1-1,0 1,1 0,-1-1,0 1,0-1,-114 98,-7 6,121-103,0 0,0 0,0 1,0-1,0 0,0 0,0 1,0-1,1 0,-1 1,0-1,1 1,0-1,-1 1,1-1,0 1,-1-1,1 1,0-1,0 1,1-1,-1 1,0 0,0-1,1 1,-1-1,1 0,-1 1,1-1,-1 1,1-1,0 0,0 1,0-1,0 0,0 0,0 0,0 0,0 0,0 0,1 0,-1 0,0 0,1 0,-1-1,0 1,1 0,-1-1,1 0,-1 1,1-1,-1 0,1 0,-1 1,1-1,0 0,-1-1,1 1,0 0,8 0,0 0,0 0,0-1,0 0,0-1,0 0,0-1,-1 0,1 0,-1-1,5-3,8-3</inkml:trace>
  <inkml:trace contextRef="#ctx0" brushRef="#br0" timeOffset="2112.385">1355 368,'-150'332,"150"-331,-13 25,11-18,11-16,47-74,45-50,46-9,-146 140,0-1,0 1,0-1,0 1,0 0,0-1,0 1,0 0,1 0,-1 0,0 0,1 0,-1 0,1 0,-1 0,1 0,-1 1,1-1,0 0,-1 1,1 0,0-1,-1 1,1 0,0 0,-1 0,1 0,0 0,0 0,-1 1,1-1,0 1,-1-1,1 1,-1-1,1 1,0 0,-1 0,0 0,1 0,-1 0,1 0,-1 0,0 0,0 0,0 1,0-1,0 1,0-1,1 1,5 69,-8-66,1 1,0-1,-1 1,2-1,-1 0,1 1,-1-1,1 0,1 0,-1 1,1-1,0 0,0 0,1-1,-1 1,1 0,0-1,0 0,0 1,3 0,-3-4,0 0,1-1,-1 0,0 1,1-1,-1-1,1 1,-1 0,0-1,1 0,-1 0,0 0,0 0,0 0,0-1,0 1,0-1,0 0,0 0,0 0,-1 0,1 0,-1-1,0 1,0-1,0 1,0-1,0 0,0 0,-1 0,2-3,2 0,127-171,-132 177,0 1,0-1,0 1,0-1,0 0,0 1,0-1,1 1,-1-1,0 0,0 1,0-1,1 1,-1-1,0 0,1 1,-1-1,0 0,1 1,-1-1,0 0,1 0,-1 0,0 1,1-1,-1 0,1 0,-1 0,1 0,-1 1,0-1,1 0,-1 0,1 0,-1 0,1 0,-1 0,1 0,-1 0,0-1,1 1,-1 0,1 0,-1 0,1 0,-1-1,0 1,1 0,-1 0,0-1,1 1,-1 0,0-1,1 1,-1 0,0-1,1 1,-1 0,-7 39,0-11,2 1,1-1,0 1,3-1,0 17,1-36,1 1,0-1,0 0,1 0,0 0,0 0,1-1,0 1,1-1,0 1,0-1,1 0,0-1,0 1,1-1,0 0,0 0,1-1,2 3,58 14,-44-21</inkml:trace>
  <inkml:trace contextRef="#ctx0" brushRef="#br0" timeOffset="4896.802">2257 283,'23'134,"45"27,-26-76,-21-49,-21-36,1 1,-1-1,1 1,-1 0,1-1,-1 1,1-1,-1 1,1-1,-1 1,1-1,0 0,-1 1,1-1,0 0,0 1,-1-1,1 0,0 0,-1 1,1-1,0 0,0 0,-1 0,1 0,0 0,0 0,-1-1,1 1,0 0,0 0,-1 0,1-1,0 1,-1 0,1-1,0 1,-1 0,1-1,-1 1,1-1,0 1,-1-1,1 1,-1-1,0 0,1 1,-1-1,1 0,-1 1,0-1,1 0,-1 0,25-95,-13 9,-11 72,0 0,1 0,0 0,1 0,1 0,0 1,1-1,1 1,0 0,5-8,4 4</inkml:trace>
  <inkml:trace contextRef="#ctx0" brushRef="#br0" timeOffset="5254.248">2144 85,'15'-5,"23"-6,11-1,1 1,2 2,-3 4,-5 1,0 3,-4 0,-3 1,-3-4,3-2,-1 1,-2 0,-6 2</inkml:trace>
  <inkml:trace contextRef="#ctx0" brushRef="#br0" timeOffset="5754.007">2963 1,'174'6,"-173"-7,1 1,-1 0,0 0,1 1,-1-1,1 0,-1 0,1 1,-1-1,0 1,1-1,-1 1,0-1,1 1,-1 0,0 0,0 0,0-1,0 1,0 0,0 1,0-1,0 0,0 0,0 0,-1 0,1 1,0-1,-1 0,1 1,-1-1,1 0,-1 1,0-1,0 1,1-1,-1 1,0-1,0 1,-1-1,1 0,0 1,0-1,-1 1,1-1,-1 0,1 1,-1-1,1 0,-1 1,0-1,0 0,0 0,1 0,-1 0,0 0,-1 1,-173 127,174-129,1 0,-1 1,1-1,-1 1,1-1,-1 1,1-1,-1 1,1-1,-1 1,1-1,0 1,-1-1,1 1,0 0,0-1,-1 1,1 0,0-1,0 1,0 0,0-1,0 1,0 0,0-1,0 1,0 0,0-1,0 1,0 0,0-1,0 1,1 0,-1-1,0 1,1-1,-1 1,0 0,1-1,-1 1,1-1,-1 1,1-1,-1 1,1-1,-1 0,1 1,-1-1,1 1,0-1,-1 0,1 0,-1 1,1-1,0 0,-1 0,1 0,0 0,-1 0,1 0,44 6,-44-6,177-19,-121 10,-33 6</inkml:trace>
  <inkml:trace contextRef="#ctx0" brushRef="#br0" timeOffset="6052.112">3358 395,'39'0,"26"0,8-4,-5-3,-8 1,-10 2,-8 0,-8 2,-8-4,-9-1</inkml:trace>
  <inkml:trace contextRef="#ctx0" brushRef="#br0" timeOffset="6298.675">3584 85,'-14'38,"-6"33,2 8,3-4,5-10,3-12,4-9,6-8,4-5,4-8,1-8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5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30,'5'0,"7"0,5 0,5 0,4 0,1 0,2 0,1 0,-1 0,1-4,-1-3,-1 1,1 1,-1 1,1 2,-11 1,-7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1316,'84'-160,"7"3,6 5,35-33,71-41,-169 191,-27 26,0 1,1 0,0 0,1 0,-1 1,1 1,1-1,-1 1,10-3,-18 9,1 0,0 1,-1-1,1 1,0-1,-1 1,1-1,-1 1,1 0,-1 0,1 0,-1 0,1 0,-1 0,0 0,0 1,0-1,1 0,-1 1,0-1,-1 1,1-1,0 1,0-1,-1 1,1 0,-1-1,1 1,-1 0,0-1,0 1,1 0,-1 0,0-1,-1 1,1 0,0 1,1 6,21 224,-12-71,45 149,-54-310,-1-1,1 1,0 0,-1 0,1-1,-1 1,1 0,-1 0,1 0,-1 0,1 0,-1 0,0 0,0 0,1 0,-1 0,0 0,0 0,0 0,0 0,0-1,0 1,-1 0,1 0,0 0,0 0,-1 0,1 0,0 0,-1 0,1 0,-1 0,1 0,-1-1,0 1,1 0,-1 0,0-1,1 1,-1-1,0 1,0 0,0-1,0 1,1-1,-1 0,0 1,0-1,0 0,0 1,0-1,0 0,0 0,0 0,0 0,0 0,0 0,0 0,0 0,0 0,0-1,-121-74,-9 5,-2 6,-36-7,144 62,1 1,-1 1,-1 1,1 1,-1 2,0 0,-22 2,45 0,1 1,-1 1,1-1,-1 0,1 1,-1-1,1 1,-1 0,1 0,-1 0,1 0,0 0,-1 0,1 1,0-1,0 1,0-1,0 1,1 0,-1 0,0 0,1 0,-1 0,1 0,-1 1,1-1,-5 17</inkml:trace>
  <inkml:trace contextRef="#ctx0" brushRef="#br0" timeOffset="406.89">939 1316,'251'-278,"-133"163,-118 114,1-1,0 1,-1-1,1 1,0-1,0 1,0 0,0-1,1 1,-1 0,0 0,0 0,1 0,-1 0,0 0,1 0,-1 1,1-1,0 0,-1 1,1-1,-1 1,1 0,0 0,-1-1,1 1,0 0,-1 0,1 0,0 1,-1-1,1 0,-1 1,1-1,0 1,-1-1,1 1,-1 0,1-1,-1 1,0 0,1 0,-1 0,0 0,0 1,1-1,-1 1,6 64,-8-61,0 1,1-1,-1 1,1-1,1 0,-1 1,1-1,0 0,0 1,0-1,1 0,0 0,0 0,0 0,0 0,1 0,0-1,0 1,0-1,1 0,-1 0,1 0,0 0,0-1,1 0,-1 1,1-2,2 3,5-3,-1-1,1 1,0-2,-1 0,1 0,0-1,-1-1,1 0,-1 0,1-1,-1-1,0 1,0-2,-1 0,1 0,-1-1,0 0,0-1,-1 0,0 0,0-1,-1 0,0-1,-1 0,1 0,3-9,105-84,-101 91</inkml:trace>
  <inkml:trace contextRef="#ctx0" brushRef="#br0" timeOffset="805.894">2124 865,'-18'10,"1"0,1 2,0 0,1 1,0 1,1 0,0 1,2 0,-1 1,0 3,10-15,0 0,1 0,-1 0,1 0,0 0,0 1,0-1,0 1,1-1,0 1,0 0,0-1,1 1,-1 0,1 0,0 0,1-1,-1 1,1 0,0 0,0-1,0 1,1-1,-1 1,1-1,0 1,1-1,-1 0,1 0,0 0,0 0,0-1,0 1,0-1,1 0,0 0,0 0,0 0,0-1,0 1,0-1,5 2,3 0,1-1,0 1,0-2,0 0,0 0,0-2,0 1,0-2,0 1,0-2,0 0,0-1,0 0,0 0,-1-2,11-4,7-5,0-1,0-2,-2-1,0-1,-1-1,0-3,5-5,-1-2,-1-1,-2-1,-1-2,-1 0,-3-2,0-1,-3 0,-1-2,2-9,-11 24,-2 0,0 0,-1-1,-2 0,-1 0,0-1,-2 1,-1-1,-1 0,-2 1,0-1,-1 1,-2 0,-1 0,0 0,-2 1,-8-16,10 26,-1 1,0 0,-1 1,-1 0,0 0,0 1,-1 0,-1 0,0 1,0 1,-1 0,0 0,0 1,-1 1,0 0,-1 1,1 0,-1 1,0 1,-1 0,1 1,-1 0,1 1,-1 1,0 0,0 1,-8 2,7-1,-1 2,1 0,-1 1,1 0,0 2,1 0,-1 0,1 2,0 0,1 0,0 2,0-1,1 2,1 0,-1 0,2 1,0 1,0 0,1 0,1 1,0 1,1-1,0 1,1 0,1 1,1 0,0 0,1 0,0 1,0 13,3-9,2 0,0 0,1 0,1 0,1 0,0-1,2 0,1 0,0 0,1-1,1 0,1 0,1-1,0-1,2 0,0 0,0-1,11 9,11 8,0-2,2-2,1-1,1-2,2-1,0-3,37 15,48 10,2-5,2-5,2-7,0-5,89 3,-131-17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58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43,'48'-5,"16"-6,2-1,-6 1,-13 7,-9 5,-7 2,-8 0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0,'202'6,"-201"-6,0 0,1 1,-1-1,0 0,0 0,1 1,-1-1,0 0,0 1,0 0,0-1,1 1,-1 0,0-1,0 1,0 0,0 0,0 0,-1 0,1 0,0 0,0 0,-1 0,1 0,0 0,-1 0,1 0,-1 1,0-1,1 0,-1 0,0 1,0-1,0 0,0 0,0 1,0-1,0 0,0 1,0-1,0 0,-1 0,1 0,-1 1,1-1,-1 0,1 0,-1 0,0 0,1 0,-1 0,0 0,-47 52,47-53,-142 127,142-126,0-1,0 1,0 0,1-1,-1 1,0 0,0 0,0 0,1 0,-1 0,0 0,1 0,-1 0,1 0,-1 0,1 0,0 0,-1 0,1 0,0 0,0 0,0 0,0 1,0-1,0 0,0 0,0 0,0 0,0 0,1 1,-1-1,0 0,1 0,-1 0,1 0,-1 0,1 0,0 0,-1 0,1-1,0 1,0 0,-1 0,1 0,0-1,0 1,0 0,0-1,0 1,0-1,0 1,0-1,0 0,1 1,-1-1,0 0,0 0,0 0,0 0,0 0,0 0,1 0,-1 0,0 0,0 0,0-1,0 1,15 1,-1-1,0 0,0-1,1-1,-1 0,0-1,-1 0,1-2,0 1,-1-2,10-5,-5 2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1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7,'0'-5,"5"3,1 8,0 6,-1 7,-1 4,-2 4,-1 1,-1 2,0-1,0 1,-5-6,-1-1,-1-1,2-3</inkml:trace>
  <inkml:trace contextRef="#ctx0" brushRef="#br0" timeOffset="270.12">0 346,'39'0,"21"-5,7-1,-5-1,-7 2,-9 2,-11 5,-13 8,-9 2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14 960,'-2'-6,"-1"1,1-1,1 1,-1-1,1 0,0 0,0 0,0 0,1 1,0-1,0 0,1 0,0 0,0 0,0 0,0 1,1-1,0 0,0 1,1 0,-1-1,1 1,1 0,-1 0,0 1,1-1,0 1,0 0,3-2,11-18,1 1,1 1,1 0,1 2,12-8,-33 26,0 1,1 0,-1 0,0 0,0 0,1 0,-1 1,1-1,-1 0,1 0,-1 1,1-1,-1 1,1 0,0-1,-1 1,1 0,0 0,-1 0,1 0,0 0,-1 0,1 1,-1-1,1 1,0-1,-1 1,1-1,-1 1,1 0,-1 0,0-1,1 1,-1 0,0 0,0 1,1-1,-1 0,0 0,0 1,0-1,0 0,-1 1,1-1,0 1,-1-1,1 1,-1-1,1 1,45 147,-44-148,0 0,1-1,-1 0,0 1,0-1,0 0,0 0,0 0,1-1,-1 1,0 0,0-1,0 1,0-1,0 0,0 0,0 0,0 0,0 0,0 0,-1 0,1-1,0 1,-1-1,1 1,-1-1,1 1,-1-1,0 0,0 0,0 0,0 0,0 0,0 0,0 0,-1 0,1-1,2-1,52-89,42-53,-97 145,1 0,-1 1,1-1,-1 0,0 1,1-1,-1 0,1 1,0-1,-1 1,1-1,0 1,-1-1,1 1,0-1,-1 1,1-1,0 1,0 0,-1 0,1-1,0 1,0 0,0 0,-1 0,1 0,0 0,0 0,0 0,0 0,-1 0,1 0,0 1,0-1,0 0,-1 0,1 1,0-1,0 0,-1 1,1-1,0 1,-1-1,1 1,-1 0,1-1,0 1,-1-1,1 1,-1 0,0 0,1-1,-1 1,0 0,1 0,-1-1,0 1,0 0,1 0,-1 0,0-1,0 1,0 1,5 58,-5-57,-2 61,0-44,1 0,1-1,1 1,0 0,2 0,0-1,2 3,1-4</inkml:trace>
  <inkml:trace contextRef="#ctx0" brushRef="#br0" timeOffset="1064.303">890 508,'-5'10,"-1"7,-1 7,2 3,2 2,1 1,5-5,3-1,1-1,-2 1,-1 1,-2 2,0 0,-2 1,0 0,0-5</inkml:trace>
  <inkml:trace contextRef="#ctx0" brushRef="#br0" timeOffset="1731.851">720 480,'329'-93,"-328"93,6-3,1 0,-1 1,1 0,0 1,-1-1,1 1,0 1,0 0,0 0,0 0,0 1,-1 0,1 1,0 0,-1 0,1 0,-1 1,5 3,-11-5,1 0,-1 1,0-1,0 0,-1 1,1-1,0 1,0-1,-1 1,1-1,-1 1,1 0,-1-1,0 1,1 0,-1-1,0 1,0 0,0-1,0 1,-1 0,1-1,0 1,-1 0,1-1,-1 1,0-1,1 1,-1-1,0 1,0-1,0 1,0-1,0 0,0 0,-1 1,-45 45,-114 49,58-41,101-55,0 1,1-1,-1 1,0-1,1 1,-1 0,1 0,-1 0,1 0,-1 0,1 0,0 0,-1 0,1 1,0-1,0 0,0 1,0-1,0 1,0-1,0 1,1 0,-1-1,1 1,-1 0,1-1,-1 1,1 0,0 0,0 0,0-1,0 1,0 0,0 0,0-1,1 1,-1 0,1 0,-1-1,1 1,0-1,0 1,-1 0,1-1,0 1,1 0,11 8,0 0,1-1,-1 0,2-2,-1 1,1-2,11 4,45 22,50 51,-108-68</inkml:trace>
  <inkml:trace contextRef="#ctx0" brushRef="#br0" timeOffset="2187.31">1425 339,'12'-4,"-1"-1,1 1,0 0,0 1,0 0,1 1,-1 0,1 1,-1 1,1 0,9 1,-21-1,1 0,0 1,0-1,-1 0,1 1,0 0,-1-1,1 1,0 0,-1 0,1 0,-1 0,1 0,-1 0,0 0,0 1,1-1,-1 0,0 1,0-1,0 1,0-1,0 1,-1-1,1 1,0 0,-1-1,1 1,-1 0,0 0,0-1,1 1,-1 0,0 0,0-1,-1 1,1 0,0 0,0-1,-1 1,1 0,-1 0,0-1,0 1,1-1,-1 1,0-1,0 1,-1 0,-54 74,50-70,-32 37,37-42,1-1,0 1,-1 0,1 0,0 0,-1 0,1 0,0 0,0 0,0 0,0 0,0 0,0 0,0 0,0 0,1 0,-1 0,0 0,1 0,-1 0,0 0,1 0,-1 0,1-1,-1 1,1 0,0 0,-1 0,1-1,0 1,0 0,-1-1,1 1,0-1,0 1,0-1,0 1,0-1,0 0,-1 1,1-1,0 0,0 0,0 0,0 1,0-1,0 0,0 0,0-1,0 1,0 0,0 0,0 0,114-17,-84 8,13-5,-26 6</inkml:trace>
  <inkml:trace contextRef="#ctx0" brushRef="#br0" timeOffset="2770.87">2103 508,'-14'7,"0"1,0 0,1 0,0 1,1 1,0 0,1 1,0 0,0 1,1 0,1 1,0 0,1 0,0 1,1 0,0 0,2 1,-3 8,8-16,0 0,1 1,-1-1,2 0,-1 0,1 0,0 0,0 0,1-1,0 1,0-1,1 0,-1 1,1-1,1-1,-1 1,1-1,0 0,0 0,1 0,-1-1,1 1,0-1,0-1,1 1,-1-1,1 0,0-1,-1 1,1-2,0 1,0-1,0 1,1-2,-1 1,0-1,11 0,-1 0,0-1,1 0,-1-2,0 0,0-1,0-1,0 0,-1-1,0-1,0-1,-1 0,0-1,6-5,16-13,-1-1,-1-2,-2-1,28-34,-54 59,0-1,0 0,-1 0,0 0,0 0,-1-1,0 0,0 0,-1 0,0-1,0 0,-1 0,-1 0,1 0,-1 0,-1 0,0 0,0-1,0 1,-1 0,-1-1,0 1,0 0,-1-1,0 1,0 0,-1 0,-1 0,1 1,-1-1,-1 1,-1-3,1 6,0 0,0 0,-1 0,1 0,-1 1,0 0,0 0,-1 1,1 0,-1 0,0 0,1 1,-1 0,0 0,-1 1,1 0,0 0,0 0,0 1,-1 1,-4-1,-6 2,-1 1,1 0,-1 1,1 1,0 0,1 2,-16 7,-114 76,110-61</inkml:trace>
  <inkml:trace contextRef="#ctx0" brushRef="#br0" timeOffset="3068.983">1934 734,'317'-141,"-313"139,-1-1,1 1,-1-1,0 1,1 0,-1 0,1 0,0 1,0-1,0 1,-1 0,1 0,0 0,1 1,-1 0,0-1,0 1,0 0,0 1,0-1,0 1,0 0,0 0,0 0,0 1,-1-1,1 1,0 0,-1 0,1 0,-1 0,0 1,0-1,2 3,9 21,-12-21,0 0,0 0,0 0,1 0,0 0,0 0,1-1,-1 1,1-1,0 0,0 0,0-1,1 1,-1-1,1 0,0 0,0 0,0-1,4 2,1-1,-1-2,1 1,0-1,-1-1,1 1,0-2,0 1,-1-1,1-1,0 0,-1 0,1-1,-1 0,0-1,5-3,5-5</inkml:trace>
  <inkml:trace contextRef="#ctx0" brushRef="#br0" timeOffset="3449.696">2385 1,'-9'4,"-4"7,6 2,8-2,4-3</inkml:trace>
  <inkml:trace contextRef="#ctx0" brushRef="#br0" timeOffset="3931.587">2780 141,'154'-10,"-153"10,1 0,-1 0,1 0,0 0,-1 0,1 0,-1 1,1-1,-1 1,1-1,-1 1,1-1,-1 1,1 0,-1 0,0-1,0 1,1 0,-1 0,0 0,0 1,0-1,0 0,0 0,0 1,0-1,0 0,-1 1,1-1,-1 1,1-1,-1 1,1-1,-1 1,0-1,1 1,-1 0,0-1,0 1,0-1,-1 1,1-1,0 1,-1 0,1-1,-1 1,1-1,-1 1,1-1,-1 0,0 1,0-1,-1 1,-96 88,45-50,52-39,0 0,-1 1,1-1,0 1,0-1,0 1,0-1,0 1,0 0,0 0,1-1,-1 1,0 0,1 0,0 0,-1 0,1-1,0 1,0 0,0 0,0 0,1 0,-1 0,0 0,1 0,-1-1,1 1,0 0,-1 0,1-1,0 1,0 0,0-1,0 1,1-1,-1 1,0-1,1 0,-1 1,1-1,-1 0,1 0,-1 0,1 0,0 0,-1-1,1 1,0 0,0-1,0 1,0-1,-1 0,1 0,0 0,0 1,0-2,0 1,0 0,0 0,0-1,-1 1,2-1,13 0,-1 0,1-1,-1 0,0-2,0 1,0-2,12-5,15-4,-17 7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9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7 171,'-5'0,"4"0,6 0,7 0,7 0,4 0,4 0,2 0,0 0,1 0,-1 0,1-5,-1-1,-1 0,1 1,-1 1,-10 2,-7 1</inkml:trace>
  <inkml:trace contextRef="#ctx0" brushRef="#br0" timeOffset="250.028">148 1,'-5'38,"-1"18,0 4,1-3,2-7,5-11,4-9,-1-8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30 283,'0'39,"0"26,0 8,0-5,0-8,4-15,3-10,-1-6,-2-3,0-2,-2 1,-1 0,-5-4,-2-5</inkml:trace>
  <inkml:trace contextRef="#ctx0" brushRef="#br0" timeOffset="396.96">1 283,'13'3,"0"0,0 0,-1 1,1 1,-1 0,0 0,0 1,-1 1,0 0,3 3,-10-8,-1 1,0-1,1 1,-1 0,0 0,-1 0,1 0,0 0,-1 1,0-1,0 1,0 0,0-1,0 1,-1 0,0 0,1 0,-2 0,1 1,0-1,-1 0,0 0,0 0,0 1,0-1,-1 0,0 0,1 0,-2 0,1 0,0 0,-1 0,-1 2,-20 30,20-32,0 0,-1 1,2-1,-1 1,0 0,1-1,0 1,0 0,0 0,1 1,0-1,0 0,0 0,0 1,1-1,0 0,0 3,2 0,0 0,0 0,1 0,0-1,1 1,-1-1,1 0,1 0,-1 0,1-1,1 1,-1-1,1 0,0-1,0 1,1-1,-1-1,1 1,0-1,3 3,6 6</inkml:trace>
  <inkml:trace contextRef="#ctx0" brushRef="#br0" timeOffset="814.343">397 170,'18'0,"-12"-1,1 0,0 0,0 1,0 0,-1 0,1 1,0 0,0 0,-1 0,1 1,-1 0,1 0,-1 1,0 0,0 0,0 0,0 1,0 0,-1 0,4 4,-8-4,1 1,-1-1,0 1,-1 0,1-1,-1 1,0 0,0 0,-1-1,1 1,-1 0,0-1,0 1,-1-1,1 1,-1-1,0 1,0-1,-2 3,-6 18,9-22,0 0,1 1,0-1,-1 0,1 0,0 1,1-1,-1 0,1 0,-1 1,1-1,0 0,0 0,0 0,1 0,-1 0,1 0,-1-1,1 1,0 0,0-1,0 1,1-1,-1 0,1 0,-1 0,1 0,-1 0,1 0,2 0,13 6</inkml:trace>
  <inkml:trace contextRef="#ctx0" brushRef="#br0" timeOffset="1114.891">791 1,'24'92,"2"0,-5 2,-3 0,-4 1,0 73,-16-149,0 0,-1-1,0 1,-2-1,0 0,-1 0,-1-1,-1 1,0-1,-1-1,-1 0,0 0,-1-1,-1 0,-1-1,0-1,0 0,-1 0,-1-2,0 1,-1-2,0 0,-1-1,-14 5,-102 41,106-50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0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85,'0'-5,"0"4,0 6,0 7,0 7,0 4,0 4,0 1,0 2,0-1,0 1,0-1,0 0,0 0,5-6,1-6</inkml:trace>
  <inkml:trace contextRef="#ctx0" brushRef="#br0" timeOffset="283.359">1 480,'52'-5,"28"-6,5-2,-8 2,-12 3,-12-3,-10 2,-8 1,-5 3,-7 2</inkml:trace>
  <inkml:trace contextRef="#ctx0" brushRef="#br0" timeOffset="1868.428">28 734,'46'-12,"139"-22,-186 35,1-1,-1 0,1 1,-1-1,1 0,-1 1,1-1,0 1,-1-1,1 0,-1 1,1-1,0 1,-1-1,1 1,0-1,0 1,-1 0,1-1,0 1,0-1,0 1,0 0,0-1,0 1,0-1,0 1,0 0,0-1,0 1,0-1,0 1,0-1,0 1,1 0,-1-1,0 1,0-1,1 1,-1-1,0 1,1-1,-1 1,1-1,-1 0,1 1,-1-1,1 1,-1-1,1 0,-1 1,1-1,-1 0,1 0,-1 0,1 1,0-1,-1 0,1 0,-1 0,1 0,0 0,-1 0,1 0,-1 0,1 0,0 0,-43 36,39-34,-8 7,-79 71,87-76,-1-1,1 1,1 0,-1 0,0 0,1 0,0 1,0-1,0 0,1 1,-1 0,1-1,0 1,0 0,1-1,-1 1,1 0,0 0,0 0,1-1,0 1,1 4,0-6,0 0,1 0,0-1,-1 1,1-1,0 0,1 1,-1-2,0 1,0 0,1 0,-1-1,1 0,0 0,-1 0,1 0,0 0,-1-1,1 0,0 0,0 0,-1 0,1 0,0-1,0 0,-1 0,1 0,0 0,-1 0,0-1,1 1,-1-1,0 0,1 0,-1 0,1-2,0 2,21-8</inkml:trace>
  <inkml:trace contextRef="#ctx0" brushRef="#br0" timeOffset="3488.808">791 1,'-24'45,"1"2,3 1,1 0,3 2,2-1,2 2,3 0,-4 50,3-35,7-56,0 1,0 0,2 0,-1 0,1 0,1 0,0 0,1 0,0 0,0 0,1 0,1 0,0 0,0-1,1 1,0-1,1 0,0 0,1-1,0 1,0-1,1-1,0 1,1-1,0 0,0-1,1 0,-1 0,2-1,-1 0,10 4,8-3,-2-2</inkml:trace>
  <inkml:trace contextRef="#ctx0" brushRef="#br0" timeOffset="4404.972">1129 28,'0'5,"0"6,0 7,0 4,-5-1,-1 0,0 2,1 1,2 2,1 2,1-1,0 2,1-1,0-9,5-8,2-6</inkml:trace>
  <inkml:trace contextRef="#ctx0" brushRef="#br0" timeOffset="4688.502">903 452,'43'-10,"20"-3,3 1,-5-2,-7 0,-9 4,-7 3,-5 3,-8 1</inkml:trace>
  <inkml:trace contextRef="#ctx0" brushRef="#br0" timeOffset="5090.551">932 621,'24'-3,"-10"0,0 0,1 1,-1 1,0 1,0 0,1 1,-1 0,13 3,-26-4,0 0,0 0,0 1,0-1,0 0,0 0,0 0,0 1,-1-1,1 0,0 1,0-1,0 1,0 0,0-1,-1 1,1-1,0 1,0 0,-1 0,1-1,-1 1,1 0,0 0,-1 0,0 0,1 0,-1-1,1 1,-1 0,0 0,0 0,0 0,0 0,1 0,-1 0,0 0,-1 0,1 0,0 0,0 0,0 0,-1 0,1 0,0 0,-1 0,1 0,-1 0,1 0,-1-1,1 1,-1 1,-44 43,33-35,11-8,-52 59,52-60,0 1,0-1,0 1,1-1,-1 1,0 0,1-1,-1 1,1 0,-1 0,1 0,0-1,0 1,0 0,0 0,0 0,0-1,0 1,0 0,1 0,-1-1,1 1,0 0,-1-1,1 1,0 0,0-1,0 1,0-1,0 1,0-1,1 0,-1 1,0-1,1 0,-1 0,1 0,-1 0,1 0,-1 0,1-1,0 1,4 1,0 0,0 0,1 0,-1-1,1 0,-1-1,1 1,-1-1,1-1,-1 1,1-1,-1 0,0 0,7-3,12-2</inkml:trace>
  <inkml:trace contextRef="#ctx0" brushRef="#br0" timeOffset="5735.23">1326 706,'234'-292,"-200"266,-33 26,0 0,0 0,0 0,-1 0,1 0,0 0,0 0,0 0,0 0,-1 1,1-1,0 0,0 0,-1 1,1-1,0 1,-1-1,1 1,0-1,-1 1,1-1,0 1,-1 0,1-1,-1 1,1 0,-1-1,0 1,1 0,-1 0,0-1,1 1,-1 0,0 0,0-1,0 1,0 0,0 0,0 0,0 0,0-1,0 1,0 0,0 0,0 0,1 31,-2-28,0 0,0 0,1 1,-1-1,1 0,1 1,-1-1,0 0,1 0,0 1,0-1,0 0,0 0,1 0,0 0,0 0,0-1,0 1,0 0,1-1,0 0,0 1,-1-1,2 0,-1-1,0 1,1 0,1 0,1-4,0 0,0 0,0-1,0 0,0 0,0-1,-1 0,1 0,-1 0,0 0,0-1,0 0,0 0,0 0,-1-1,0 1,0-1,0 0,-1 0,0-1,0 1,1-3,65-110,-69 119,0-1,1 0,-1 1,0-1,0 1,1-1,-1 0,0 1,1-1,-1 0,0 1,1-1,-1 0,0 0,1 1,-1-1,1 0,-1 0,1 0,-1 1,0-1,1 0,-1 0,1 0,-1 0,1 0,-1 0,1 0,-1 0,1 0,-1 0,0 0,1 0,-1-1,1 1,-1 0,1 0,-1 0,0-1,1 1,-1 0,0 0,1-1,-1 1,1 0,-1-1,0 1,0 0,1-1,-1 1,0-1,0 1,1 0,-1-1,0 1,0-1,0 1,0-1,0 1,0 0,0-1,-1 40,-5-14,3-16,-1 0,1 0,0 0,1 0,0 0,0 1,1-1,1 1,-1-1,2 1,-1-1,1 1,1-1,-1 1,2-1,-1 0,1 0,1 0,-1 0,2-1,-1 1,1-1,0 0,1-1,0 1,4 3,9 1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9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0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0,'34'0,"15"0,0 5,-8 6,-17 6,-16 5,-10 4,-10-3,-2-1,6-3,8-6,11-5,6-3,6-3,4-2,2-1,-3 0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9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0,'-12'6,"0"-1,1 2,0-1,0 2,1-1,-1 1,2 1,-1 0,1 0,1 1,0 0,0 1,1-1,-2 5,-2 0,1 1,1-1,0 2,1-1,1 1,1 0,0 1,1-1,1 1,0 0,2 0,0 1,1-1,1 12,1-24,0 0,0-1,0 1,1-1,0 1,0-1,0 0,1 0,0 0,0 0,0 0,0 0,1-1,0 0,0 0,0 0,0 0,1 0,-1-1,1 0,0 0,0 0,0-1,0 1,1-1,4 1,2 0,1 0,-1 0,1-2,-1 0,1 0,0-1,-1 0,1-1,0-1,-1 0,9-3,10-5,0-2,-1 0,0-3,-1 0,-1-2,0-1,-1-1,-2-1,0-2,11-12,-31 31,1-1,-2 0,1 0,0 0,-1-1,0 0,0 1,0-1,-1-1,1 1,-1-1,0 1,-1-1,0 0,0 0,0 0,0 0,-1 0,0 0,0 0,-1-1,0 1,0 0,0 0,-1-1,0 1,0 0,0 0,-1 0,0 0,0 0,-1 0,0 1,0-1,0 1,-1-2,-5 0,0 0,-1 1,1 0,-1 0,-1 1,1 0,-1 1,1 0,-1 1,0 0,-1 0,1 2,0-1,-1 1,1 1,0 0,-1 1,1 0,-3 1,-16 3</inkml:trace>
  <inkml:trace contextRef="#ctx0" brushRef="#br0" timeOffset="283.792">0 311,'39'-15,"21"-4,7 1,-5 3,-7 4,-8 5,-8 2,-6 8,-3 2,-2 6,-1 0,-5 3,-2-1,-3-7,-6-6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593 134,'0'365,"-6"-238,-6 0,-18 70,26-168,-28 146,26-151,-1-7</inkml:trace>
  <inkml:trace contextRef="#ctx0" brushRef="#br0" timeOffset="243.171">1 811,'33'-14,"50"-19,21-10,6-1,-6 2,-10 3,-12 3,-11 8,-7 4,-10 1,-5 0,-5-1,-1 4,-3 0,-4-1,-7 3</inkml:trace>
  <inkml:trace contextRef="#ctx0" brushRef="#br0" timeOffset="4494.334">1129 78,'-22'189,"-18"46,-27 70,2 38,63-327,5 83,-3-98,1 0,-1 1,1-1,0 0,0 0,0 0,-1 0,1 1,0-1,0-1,1 1,-1 0,0 0,0 0,0 0,1-1,-1 1,0-1,0 1,1-1,-1 1,1-1,-1 0,0 0,1 0,-1 1,1-1,-1-1,1 1,-1 0,0 0,1 0,-1-1,0 1,1-1,-1 1,0-1,1 1,-1-1,0 0,0 0,0 0,0 0,1 0,50-46,-13-5,-1-1,-3-2,-3-1,4-13,22-39,-58 107,0-1,1 0,-1 0,1 0,-1 0,1 1,0-1,-1 0,1 1,0-1,0 0,0 1,0-1,1 1,-1-1,0 1,1 0,-1 0,1 0,-1-1,1 1,-1 0,1 1,0-1,-1 0,1 0,0 1,0-1,0 1,0 0,-1-1,1 1,0 0,0 0,0 0,0 1,0-1,0 0,-1 1,1-1,0 1,0-1,0 1,-1 0,1 0,0 0,-1 0,1 0,-1 0,1 0,-1 0,0 1,1-1,4 11,-1 0,0 0,-1 0,-1 0,0 1,0-1,-1 1,-1 0,1 10,6 41,35 101,-43-164,1 0,-1 0,0 0,1-1,-1 1,1 0,0 0,-1 0,1 0,0-1,-1 1,1 0,0-1,0 1,0 0,0-1,-1 1,1-1,0 0,0 1,0-1,0 0,0 1,0-1,0 0,0 0,0 0,0 0,0 0,0 0,0 0,0 0,0 0,0-1,0 1,0 0,0-1,0 1,0-1,0 1,10-8</inkml:trace>
  <inkml:trace contextRef="#ctx0" brushRef="#br0" timeOffset="5214.614">1920 811,'-48'27,"2"2,1 1,1 3,-25 25,58-49,0 0,1 0,1 1,-1 0,2 1,-1 0,2 1,-1 0,1 0,1 0,1 1,-1 0,-1 10,7-20,0 0,0 0,0 0,1 0,0 0,-1 0,1 0,0-1,0 1,1 0,-1-1,0 1,1 0,0-1,0 0,-1 1,1-1,1 0,-1 0,0 0,0 0,1-1,-1 1,1-1,0 1,-1-1,1 0,0 0,0 0,-1 0,1 0,0-1,0 1,0-1,0 0,0 0,0 0,0 0,0-1,0 1,0-1,0 0,0 0,-1 0,1 0,0 0,-1 0,1-1,0 1,-1-1,1 0,21-10,0 0,0-1,-1-2,-1 0,-1-1,0-1,-1-1,-1-1,0-1,-2-1,0-1,107-103,-125 126,1 0,0 0,0 0,0 0,0 0,0 0,1 0,-1-1,0 1,0 0,1 0,-1 0,0 0,1 0,-1-1,1 1,-1 0,1 0,-1-1,1 1,-1 0,1-1,0 1,-1-1,1 1,0-1,0 1,-1-1,1 1,0-1,0 0,0 1,0-1,0 0,-1 0,1 0,0 1,0-1,0 0,0 0,0 0,0-1,0 1,0 0,-1 0,1 0,0-1,0 1,0 0,0-1,-1 1,1-1,0 1,0-1,-1 1,1-1,0 0,-1 1,1-1,-1 0,1 1,-1-1,1 0,-1 0,1 1,-1-1,0 0,1 0,-9 51,4-37,2 0,-1 0,2 0,0 0,0 0,1 1,1-1,0 0,1 0,0 0,4 10,-2-18,0-1,0 0,0 0,0 0,1-1,0 0,0 0,0 0,0 0,0-1,0 0,1 0,-1 0,1 0,-1-1,1 0,0-1,0 1,-1-1,1 0,0 0,0-1,-1 0,1 0,4-1,7 1,0 0,-1-2,1 0,-1 0,1-2,-1 0,0-1,-1-1,0 0,0-1,0 0,-1-1,0-1,-1 0,0-1,9-11,22-24,-2-2,-3-2,19-31,-38 53,10-13,-3-2,-1 0,-2-2,-2-1,-3 0,-1-2,-2 0,-3-1,0-8,-7 36,-2-1,-1 0,-1 0,-1 0,0 0,-2 0,-1 0,0 0,-2 0,0 0,-2-2,5 22,1-1,0 1,-1 0,0-1,1 1,-1 0,0 0,0-1,0 1,-1 0,1 0,0 0,-1 0,0 0,1 1,-1-1,0 0,0 1,0-1,0 1,0 0,0-1,0 1,0 0,0 0,-1 1,1-1,0 0,-1 1,1 0,-1-1,1 1,-1 0,1 0,0 0,-1 0,1 1,-1-1,1 1,0-1,-1 1,1 0,0 0,0 0,-1 0,1 1,0-1,0 0,0 1,1-1,-2 2,-11 16,2 0,0 0,2 1,0 0,1 1,1 0,1 1,0 0,2 0,-1 12,3-2,1-1,2 0,1 1,2-1,1 0,1 0,1 0,2-1,1 0,2-1,1 1,1-2,1 0,16 23,46 85,-74-134,-1 1,1-1,-1 0,1 1,-1-1,0 1,1-1,-1 1,-1-1,1 1,0 0,-1 0,1-1,-1 1,0 0,0 0,0 0,0-1,0 1,-1 0,1 0,-1-1,-1 3,-7 1</inkml:trace>
  <inkml:trace contextRef="#ctx0" brushRef="#br0" timeOffset="5464.62">2287 501,'33'0,"45"0,19 0,2 0,-5 0,-6 0,-7-5,-3-1,-5 0,-6 1,-4 2,-9 0,-3 2,-6 1,-10 0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4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0,6 0,-2-5,0-1,2 0,1 1,3 2,0 1,0 0,2 2,-6 0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29,'24'0,"13"0,5-5,-1-1,-1 0,-3 1,-4 1,-6 2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8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0 112,'2'-3,"-1"0,0 0,1-1,0 1,0 0,-1 1,2-1,-1 0,0 1,1-1,-1 1,1-1,0 1,-1 0,1 0,0 0,0 1,3-2,3-2,3-3,1 0,0 2,0-1,1 2,0-1,0 2,0 0,0 1,1 0,0 1,3 1,-16 0,0 1,0 0,-1 0,1 0,0 0,0 0,-1 1,1-1,0 0,0 1,-1-1,1 1,0 0,-1-1,1 1,-1 0,1 0,-1 0,0 0,1 0,-1 0,0 1,0-1,1 0,-1 1,0-1,0 1,-1-1,1 1,0-1,0 1,-1 0,1-1,-1 1,1 0,-1-1,0 1,0 0,0 0,0-1,0 1,0 0,0 0,-1-1,1 1,0 0,-1-1,0 1,1 0,-1-1,0 1,0-1,0 1,0-1,0 1,0-1,0 0,0 1,-1-1,1 0,0 0,-1 0,-76 74,77-74,0 1,0-1,1 0,-1 1,0-1,1 1,-1 0,1-1,-1 1,1-1,0 1,-1 0,1-1,0 1,0 0,1-1,-1 1,0-1,0 1,1 0,-1-1,1 1,-1-1,1 1,0-1,0 1,-1-1,1 0,0 1,0-1,0 0,1 0,-1 1,0-1,0 0,1 0,-1 0,0-1,1 1,60 30,-61-30,59 26,-59-26,0-1,0 1,0 0,0 0,0-1,0 1,-1 0,1 0,0 0,0 0,-1 0,1 0,0 0,-1 0,1 0,-1 0,0 0,1 0,-1 0,0 0,0 1,1-1,-1 0,0 0,0 0,0 0,0 1,-1-1,1 0,0 0,0 0,-1 0,1 0,-1 1,1-1,-1 0,1 0,-1 0,0 0,1 0,-1-1,0 1,0 0,0 0,1 0,-1-1,0 1,0 0,0-1,0 1,0-1,-1 1,-11 7,0-1,0-1,0 0,-1 0,0-2,0 0,-1 0,1-1,-1-1,-13 0,3 0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8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29,'38'0,"28"0,6-5,2-1,-8 0,-10 1,-9 2,-9 1,-5 0,-5 2,0 0,-2 0,-5 1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28,'-4'5,"-7"11,-2 8,-3 4,2 3,2 0,9-4,9-8,8-6,7-6,5-4,3-2,0-7,1-2,0 1,-5-4,-7 0</inkml:trace>
  <inkml:trace contextRef="#ctx0" brushRef="#br0" timeOffset="346.765">273 0,'-2'20,"-1"0,0 0,-2-1,0 0,-1 0,-1 0,-5 8,-11 36,17-45,-36 162,41-155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3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125 452,'-3'32,"-1"0,-2-1,-1 1,-1-1,-2 0,-1-1,-7 14,-1 4,-20 36,74-160,88-158,-123 232,0 1,0 0,0-1,1 1,-1 0,0 0,1-1,-1 1,0 0,1 0,0 0,-1 0,1 0,0 0,-1 0,1 0,0 0,0 0,0 0,0 0,0 0,0 1,0-1,0 0,0 1,0-1,1 1,-1-1,0 1,0-1,1 1,-1 0,0 0,0 0,1 0,-1 0,0 0,0 0,1 0,-1 0,0 0,0 1,1-1,-1 1,0-1,0 1,0-1,0 1,1-1,-1 2,7 71,-9-67,0 1,1-1,0 1,1-1,-1 1,1-1,1 1,-1-1,1 0,0 0,0 0,1 0,0 0,1 2,-1-7,-1 0,0 0,1 0,-1-1,1 1,0-1,-1 0,1 0,-1 1,1-2,-1 1,1 0,0 0,-1-1,1 1,-1-1,1 0,-1 0,0 0,1 0,-1 0,0-1,0 1,0-1,0 1,0-1,0 0,0 0,0 0,-1 0,1 0,-1 0,1 0,-1 0,0-1,0 1,0 0,0-1,1 1,138-149,-139 150,0 0,0 0,0 0,0 0,0 0,0 0,0 1,0-1,0 0,1 0,-1 1,0-1,0 1,1-1,-1 1,0 0,1-1,-1 1,0 0,1 0,-1 0,0 0,1 0,-1 0,1 0,-1 1,0-1,1 0,-1 1,0-1,0 1,1-1,-1 1,0 0,0-1,0 1,0 0,0 0,0 0,0 0,0 0,0 0,0 0,0 0,-1 1,1-1,0 0,-1 0,1 0,-1 1,1-1,-1 0,0 1,0-1,0 1,1-1,-1 1,8 148,-10-106,-10 30,6-55</inkml:trace>
  <inkml:trace contextRef="#ctx0" brushRef="#br0" timeOffset="298.652">802 480,'0'53,"0"22,0 3,0-7,-5-10,-1-12,-1-13</inkml:trace>
  <inkml:trace contextRef="#ctx0" brushRef="#br0" timeOffset="761.086">660 340,'372'11,"-366"-10,0-1,0 0,0 1,-1-1,1 1,0 1,0-1,-1 1,1 0,-1 0,1 1,-1-1,0 1,0 0,0 1,0-1,-1 1,0 0,1 1,-5-1,-1 1,0 0,0-1,0 1,0-1,-1 0,0 1,0-1,0 0,0 0,-1 0,1 0,-1-1,0 1,0-1,0 1,-1-1,1 0,-1 0,0-1,0 1,0-1,0 0,0 0,0 0,-1-1,-1 1,5-1,-202 109,201-109,-1-1,1 1,0 0,-1 0,1 0,0 0,0 0,0 1,0-1,0 1,0-1,0 1,1 0,-1-1,0 1,1 0,-1 0,1 0,0 1,0-1,0 0,0 0,0 1,0-1,1 0,-1 1,1-1,0 1,-1-1,1 0,0 1,1-1,-1 1,0-1,1 1,-1-1,1 0,0 1,-1-1,1 0,0 0,1 1,-1-1,0 0,1 0,-1 0,1 0,-1-1,1 1,0 0,1 0,103 40,-49-25,-35-9,0 2,-1 0,0 0,-1 2,-1 1,6 4,-13-8,-4-4</inkml:trace>
  <inkml:trace contextRef="#ctx0" brushRef="#br0" timeOffset="1168.379">1310 141,'21'0,"-12"-1,1 0,-1 1,1 0,-1 0,1 1,-1 0,1 1,-1 0,0 1,0 0,0 0,0 1,0 0,-1 0,6 5,-12-6,0 0,0 0,0 0,-1 0,0 1,1-1,-1 0,0 1,-1-1,1 1,-1 0,1-1,-1 1,0-1,0 1,-1 0,1-1,-1 1,0-1,0 1,0-1,0 0,0 1,-1-1,0 0,0 0,0 0,0 0,0 0,-1 1,-14 34,16-35,0 1,0-1,0 0,1 1,-1-1,1 1,0-1,0 1,0-1,0 1,1-1,0 0,-1 1,1-1,0 1,1-1,-1 0,0 0,1 0,0 0,0 0,0 0,0 0,0-1,1 1,-1-1,1 1,-1-1,1 0,0 0,0 0,0 0,0-1,0 1,0-1,1 0,-1 0,0 0,1 0,-1-1,1 1,0-1,23 3,-2-2</inkml:trace>
  <inkml:trace contextRef="#ctx0" brushRef="#br0" timeOffset="1550.381">1903 367,'-37'41,"2"1,2 2,1 1,3 2,2 0,-5 16,29-58,0 0,0 0,1 1,-1-1,1 0,1 1,-1 0,1-1,0 1,0 0,0 0,1 0,0-1,0 1,1 0,-1 0,1 0,0-1,1 1,0 0,0-1,0 1,0-1,1 0,0 0,0 0,0 0,1 0,-1-1,1 1,0-1,1 0,-1 0,1-1,-1 1,1-1,2 1,13 2,1-1,0-1,0 0,0-2,1-1,-1 0,0-1,0-2,17-2,-32 3,22-1,-1-1,1-2,-1-1,0-1,0-1,-1-1,0-1,0-2,-1-1,-1 0,0-2,-1-1,-14 8,-1 0,0-1,0 0,-1 0,0-1,-1 0,0 0,0 0,-1-1,-1 1,0-1,0-1,-1 1,0 0,-1-1,0 1,-1-1,-1 0,0 0,0 1,-1-1,-1-6,1 11,-1 1,1-1,-1 0,0 1,0 0,-1-1,0 1,0 0,0 0,-1 0,0 1,0-1,0 1,-1 0,0 0,0 1,0-1,0 1,-1 0,0 1,0-1,0 1,0 0,0 1,-1-1,1 1,-1 0,1 1,-1 0,-2 0,-13-3,0 2,-1 0,0 2,1 1,-1 0,1 2,0 0,-16 5,-59 22,57-14</inkml:trace>
  <inkml:trace contextRef="#ctx0" brushRef="#br0" timeOffset="1828.877">1649 678,'27'-11,"-12"4,-1 0,1 0,0 2,0-1,0 2,1 0,0 1,0 1,0 0,0 1,0 1,0 1,0 0,0 1,-1 0,1 1,10 4,23 38,15 5,-48-47,0 0,0-1,0-1,0 0,0-1,0-1,0-1,0 0,0-1,-1-1,1 0,2-2,-6 1</inkml:trace>
  <inkml:trace contextRef="#ctx0" brushRef="#br0" timeOffset="2129.183">2157 57,'-5'10,"-2"7,1 1</inkml:trace>
  <inkml:trace contextRef="#ctx0" brushRef="#br0" timeOffset="2578.397">2467 0,'179'6,"-177"-6,0 0,0 0,0 1,1-1,-1 0,0 1,0-1,0 1,0 0,0 0,0 0,0 0,0 0,0 0,-1 0,1 0,0 1,-1-1,1 1,-1 0,1-1,-1 1,0 0,0 0,0-1,0 1,0 0,0 0,0 0,-1 0,1 1,-1-1,1 0,-1 0,0 0,0 0,0 1,0-1,0 0,0 0,-1 0,1 0,-1 0,1 0,-1 0,0 0,0 0,-1 2,-58 70,52-67,0 2,0-1,0 1,1 0,1 1,-1 0,2 0,-1 0,-1 7,6-16,1 1,-1 0,1 0,-1 0,1-1,0 1,0 0,0 0,0 0,0 0,0-1,0 1,1 0,-1 0,1 0,-1-1,1 1,0 0,-1 0,1-1,0 1,0-1,0 1,1-1,-1 1,0-1,0 0,1 0,-1 1,1-1,-1 0,1 0,0 0,-1-1,1 1,0 0,-1-1,1 1,0-1,0 1,0-1,0 0,1 0,84 2,-68-4,0-1,0-1,-1-1,0-1,0 0,0-1,-1-1,8-5,-7 0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0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15,'40'91,"98"261,-60-148,-78-203,0 0,0 0,0 1,0-1,1 0,-1 0,0 0,1 1,-1-1,1 0,-1 0,1 0,-1 0,1 0,0 0,0 0,0 0,-1 0,1 0,0 0,0 0,0 0,0-1,0 1,0-1,1 1,-1 0,0-1,0 0,0 1,1-1,-1 0,0 1,0-1,1 0,-1 0,0 0,0 0,1 0,-1-1,0 1,0 0,1-1,-1 1,0 0,0-1,0 1,0-1,0 0,0 1,0-1,1 0,4-8,-1-1,1 1,-2-1,1 0,-1 0,-1 0,0-1,0 1,-1-1,0-8,3-3,78-398,-61 314,-14 88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0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12,'14'0,"20"0,8 0,2 0,-1 0,-4 0,-3 0,-3 0,-3 0,-1-5,-6-1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1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30,'39'0,"22"-5,5-2,-3 1,-8 1,-9 2,-7 0,-10 2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59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482 339,'0'-3,"1"-1,0 0,-1 1,1-1,-1 0,1 0,-1 0,-1 1,1-1,0 0,-1 0,0 1,0-1,0 0,0 1,-1-1,1 1,-1-1,0 1,0 0,0 0,0 0,-1 0,1 0,-1 0,0 1,0-1,0 1,0 0,0 0,0 0,0 0,-1 0,1 1,-2-1,-17 0,-1 0,1 1,-1 1,0 1,1 2,-1 0,1 1,0 1,0 1,1 1,0 1,0 1,0 1,2 0,-1 2,-6 5,23-16,1 0,0 0,0 0,-1 0,1 1,0-1,0 1,0-1,1 1,-1 0,0-1,1 1,-1 0,1 0,-1 0,1 0,0 1,0-1,0 0,0 0,0 1,1-1,-1 0,1 1,-1-1,1 1,0-1,0 1,0-1,0 1,1-1,-1 0,1 1,-1-1,1 1,0-1,0 0,0 0,0 1,0-1,0 0,1 0,-1 0,1 0,0-1,-1 1,1 0,2 1,9 5,1 1,-1-2,2 0,-1-1,1 0,0-1,0-1,1 0,-1-1,1-1,14 0,-7-1,47 12,-70-11,0 0,0-1,1 1,-1 0,-1 0,1 0,0 0,0 0,-1-1,1 1,-1 0,0 0,1 0,-1-1,0 1,0-1,0 1,0 0,0-1,0 0,-1 1,1-1,0 0,-1 1,1-1,-1 0,0 0,1 0,-1-1,0 1,0 0,-4 4,-194 171,191-168,0 0,1 0,0 1,1 0,-1 1,2 0,-1 0,2 0,-6 11,10-17,-1 0,1 1,-1-1,1 0,1 1,-1-1,1 1,-1-1,1 1,0-1,1 1,-1-1,1 0,0 1,0-1,0 0,1 1,0-1,-1 0,2 0,-1 0,0-1,1 1,-1 0,1-1,0 0,2 2,6 4,0-1,1 0,0-1,0 0,1-1,0 0,0-1,0 0,1-1,-1-1,1 0,0-1,0-1,0 0,0 0,3-2,-13 1,1 1,0-2,0 1,-1-1,1 1,-1-1,1 0,-1-1,1 1,-1-1,0 0,1 0,-1 0,0-1,0 1,-1-1,1 0,-1 0,1-1,-1 1,0-1,0 1,0-1,-1 0,1 0,-1 0,0 0,0-1,-1 1,1 0,-1-1,0-1,2-15</inkml:trace>
  <inkml:trace contextRef="#ctx0" brushRef="#br0" timeOffset="465.62">172 0,'11'260,"44"159,-17-89,-11-74,-16-117,-12-139,1-12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0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7,'-9'-5,"-4"3,1 7,2 8,8 1,4-7,1-4</inkml:trace>
  <inkml:trace contextRef="#ctx0" brushRef="#br0" timeOffset="373.89">358 7,'5'0,"-4"4,-1 8,3 0,7-1,1-2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4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2,'71'-2,"112"10,-182-9,1 1,0 0,0 0,-1 0,1 0,0 0,0 0,-1 1,1-1,0 1,-1-1,1 1,0 0,-1-1,1 1,-1 0,1 0,-1 0,1 0,-1 0,0 1,0-1,1 0,-1 0,0 1,0-1,0 1,0-1,-1 1,1 0,0-1,-1 1,1 0,-1-1,1 1,-1 0,0-1,0 1,0 0,0 0,0 0,0-1,0 1,-1 0,1-1,-1 1,1 0,-13 17,-1-1,-1-1,-1 0,0-1,-1-1,0 0,-10 4,-54 51,76-65,4-5,0 1,-1-1,1 1,-1-1,1 1,0 0,-1 0,1 0,0 0,0 0,0 0,0 0,0 0,0 0,0 0,0 1,0-1,1 0,-1 1,0-1,1 0,-1 1,1-1,0 1,-1-1,1 1,0-1,0 1,0-1,0 1,0-1,0 1,0-1,1 1,-1-1,0 1,1-1,0 1,-1-1,1 0,0 1,-1-1,1 0,0 0,0 1,0-1,0 0,0 0,1 0,7 1,1 0,0 0,0-1,-1-1,1 0,0 0,0-1,0 0,0 0,-1-1,1-1,-1 0,2-1,10-1,134-48,-136 47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3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1,'0'9,"0"14,0 7,0 3,0 1,0-1,0 0,0-2,0-2,0 1,0-2,0 0,0 0,0 0,5-4,1-3,0-3</inkml:trace>
  <inkml:trace contextRef="#ctx0" brushRef="#br0" timeOffset="248.438">1 509,'43'-4,"29"-3,7 1,-6 1,-9 1,-12 2,-9 1,-13 0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6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85,'-2'1,"0"1,0 0,0 0,0 0,1 0,-1 0,1 0,0 0,0 1,-1-1,1 0,1 1,-1-1,0 1,1-1,-1 1,1-1,0 1,-1 0,2 1,-2-1,-2 31,2 1,1 0,2-1,1 1,5 18,5 77,-13 167,-22-191,26-123,2-1</inkml:trace>
  <inkml:trace contextRef="#ctx0" brushRef="#br0" timeOffset="380.78">307 226,'-221'210,"212"-200,1-2,0-1,0 1,1 0,1 1,-1 0,1 0,1 0,0 1,0-1,1 1,-3 9,7-17,-1 0,1 0,0 1,0-1,1 0,-1 0,0 0,1 0,-1 0,1 0,-1 0,1 0,0 0,0 0,0 0,0 0,0 0,1-1,-1 1,0 0,1-1,-1 1,1-1,0 0,0 1,-1-1,1 0,0 0,0 0,0 0,0 0,0-1,0 1,0-1,0 1,2-1,81 7,-81-7,9-1,1-1,-1 2,0-1,1 2,-1 0,0 1,1 0,-1 1,0 0,-1 1,1 0,0 1,-1 1,0 0,-1 1,1 0,-1 0,-1 1,1 1,4 5,9 26,-13-29</inkml:trace>
  <inkml:trace contextRef="#ctx0" brushRef="#br0" timeOffset="1051.803">927 0,'-32'32,"0"0,2 2,2 1,1 1,1 2,3 0,-11 25,24-43,1-1,0 1,2 1,1-1,0 1,2 0,0 1,1-1,1 1,2-1,0 1,1 0,1-1,1 1,0-1,2 0,1 0,0 0,5 6,-7-18,1 0,1-1,0 1,0-1,1 0,0 0,0-1,1 0,-1 0,2-1,1 1,-8-5,1 0,0 0,-1-1,1 1,0-1,0 0,0 0,0 0,0 0,1 0,-1-1,0 1,0-1,0 0,0 0,1 0,-1 0,0-1,0 1,0-1,0 0,1 0,-1 0,-1 0,1-1,0 1,0-1,0 1,-1-1,1 0,-1 0,1-1,-1 1,0 0,0-1,1-1,10-12,-2 2</inkml:trace>
  <inkml:trace contextRef="#ctx0" brushRef="#br0" timeOffset="1496.591">1125 114,'-48'208,"11"-45,27-120,7-36,0 0,1 0,0 0,0 1,0-1,1 0,0 1,1-1,-1 1,2-1,-1 1,1-1,0 1,0-1,1 1,0-1,0 0,1 0,0 0,2 3,-1-7,0 0,0-1,1 1,-1-1,0 0,1 0,0-1,-1 1,1-1,0 0,0 0,0-1,-1 1,1-1,0 0,0-1,0 1,0-1,0 0,-1 0,1 0,0-1,-1 0,1 0,0 0,27-6,102-33,-118 32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188 510,'-12'10,"-10"6,1 1,2 1,-1 1,2 0,1 2,0 0,-11 19,27-38,0-1,-1 1,1-1,0 1,0 0,0-1,0 1,0 0,1 0,-1 0,1-1,-1 1,1 0,-1 0,1 0,0 0,0 0,0 0,0 0,0 0,0 0,1 0,-1-1,1 1,-1 0,1 0,0 0,0 0,0-1,0 1,0 0,0-1,0 1,0-1,1 1,-1-1,0 0,1 0,-1 1,1-1,0 0,-1 0,1 0,0-1,0 1,0 0,-1-1,1 1,0-1,0 1,0-1,0 0,0 0,0 0,0 0,0 0,0-1,0 1,0 0,1-1,9-3,-1-1,1 0,-1 0,1-1,-2 0,1-1,-1-1,0 1,0-1,-1-1,4-5,41-32,-40 36,-12 8,0-1,0 1,0-1,0 1,1 0,-1 0,1 0,-1 0,1 1,0-1,0 1,-1-1,1 1,0 0,1 0,-1 0,0 1,0-1,0 1,0 0,0-1,1 1,-1 1,0-1,0 0,0 1,0 0,1 0,-1 0,2 1,1 7,0 0,-1 1,-1 0,1 0,-2 0,1 1,-1-1,-1 1,0 0,0-1,-1 1,-1 0,0 0,0 0,-1 0,-2 8,2 13,-12 277,10-290,1 6,-1 0,-1-1,-1 1,-1-1,-1 0,-1-1,-2 0,0 0,-1-1,-1 0,-1-1,-1 0,-1-1,-1-1,14-17,1 0,-1 1,1-1,-1 0,0-1,0 1,0 0,0-1,0 1,0-1,-1 1,1-1,0 0,-1 0,1 0,-1 0,1-1,-1 1,0-1,1 1,-1-1,1 0,-1 0,0 0,1 0,-1-1,0 1,1-1,-1 1,1-1,-1 0,1 0,0 0,-1 0,1-1,0 1,0-1,-1 1,1-1,0 0,1 0,-1 0,-2-10,1 0,0-1,1 1,1-1,0 0,0 1,2-1,-1 0,3-9,-1-15,11-66,-6 75</inkml:trace>
  <inkml:trace contextRef="#ctx0" brushRef="#br0" timeOffset="500.109">555 1,'24'149,"-6"1,-7 1,-6 29,-6-143,0-19,0 0,1 0,1 0,1 0,0-1,1 1,1-1,3 7,-7-23,0 0,1 0,-1 0,0 1,1-1,-1 0,1 0,-1 0,1 0,0 0,-1 0,1 0,0 0,0 0,0 0,-1 0,1 0,0-1,0 1,0 0,1-1,-1 1,0-1,0 1,0-1,0 1,0-1,1 0,-1 0,0 1,0-1,1 0,-1 0,0 0,0 0,1-1,-1 1,0 0,0 0,0-1,2 0,43-34,-32 21,140-120,-153 133,0 0,0 0,1 0,-1-1,0 1,1 0,-1 1,1-1,-1 0,1 0,-1 1,1-1,0 1,-1-1,1 1,0 0,-1-1,1 1,0 0,0 0,-1 0,1 1,0-1,-1 0,1 0,0 1,-1-1,1 1,-1 0,1 0,-1-1,1 1,-1 0,1 0,-1 0,0 0,1 1,-1-1,0 0,0 0,0 1,0-1,0 1,0-1,-1 1,1-1,0 1,-1-1,1 1,-1 0,1-1,-1 1,0 0,0-1,0 1,0 0,0 0,17 125,-12-107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7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1 622,'9'0,"14"0,7 0,3 0,1 0,-1 0,0 0,-7 0</inkml:trace>
  <inkml:trace contextRef="#ctx0" brushRef="#br0" timeOffset="453.709">510 198,'-27'167,"13"-49,-21 51,34-166,-1 0,1 0,0 0,-1 0,1 0,1 0,-1 0,0 1,1-1,-1 0,1 1,0-1,0 0,1 1,-1-1,1 0,-1 0,1 1,0-1,0 0,1 0,-1 0,1 0,-1 0,1-1,0 1,0 0,0-1,0 1,1-1,-1 0,0 1,1-1,0-1,0 1,-1 0,1-1,0 1,0-1,1 0,0 1,9-1,0 0,0 0,0-1,0-1,0 0,0-1,0 0,-1-1,1-1,-1 0,0 0,0-1,1-1,8-4</inkml:trace>
  <inkml:trace contextRef="#ctx0" brushRef="#br0" timeOffset="773.3">875 678,'3'10,"-1"-1,1 1,1-1,0 0,0 0,1-1,0 1,0-1,1 0,0-1,0 1,1-1,0 0,0-1,1 0,0 0,0 0,0-1,0 0,1-1,0 0,0 0,8 1,-14-5,0 0,0 0,0 0,-1 0,1-1,0 1,0-1,0 0,-1 0,1 0,0 0,-1 0,1-1,-1 1,1-1,-1 1,0-1,0 0,1 0,-2 0,1 0,0-1,0 1,-1 0,1-1,-1 1,1-1,-1 0,0 1,0-1,-1 0,1 0,0 0,-1 1,0-1,1-1,-1-2,1 1,-1-1,0 0,0 1,-1-1,1 1,-1-1,-1 0,1 1,-1 0,0-1,0 1,0 0,-1 0,0 0,0 0,0 1,-2-3,0 3,0 0,-1 1,1 0,-1 0,1 0,-1 1,0 0,0 0,0 0,0 1,-1 0,1 0,0 0,0 1,-1 0,1 0,0 1,0 0,-1 0,1 0,0 1,-5 2,-14 2</inkml:trace>
  <inkml:trace contextRef="#ctx0" brushRef="#br0" timeOffset="2120.238">1187 85,'46'95,"-2"-21,-19-36,-2 2,-2 0,-1 2,-2 0,2 13,-13-31,-1 0,-1 0,-1 1,0 0,-3-1,0 7,-1-23,-1 1,0 0,0-1,-1 1,0-1,0 1,-1-1,0 0,-1 0,0 0,0 0,-1-1,1 0,-2 0,1 0,-1-1,0 1,0-1,-5 3,5-4,0 1,-1-1,0 0,0 0,0-1,-1 0,0 0,1-1,-1 0,0 0,-1-1,1 0,0-1,-1 1,-7-5</inkml:trace>
  <inkml:trace contextRef="#ctx0" brushRef="#br0" timeOffset="3369.4">1468 29,'6'-4,"0"1,1 0,-1 0,0 1,1 0,-1 0,1 0,0 1,-1 0,1 0,0 1,6 0,0-1,138-2,-150 3,1-1,-1 1,0 0,0 0,1 0,-1 0,0 0,1 1,-1-1,0 0,0 0,0 1,1-1,-1 1,0-1,0 1,0 0,0-1,0 1,0 0,0 0,0 0,0-1,0 1,0 0,-1 0,1 0,0 1,-1-1,1 0,-1 0,1 0,-1 0,1 1,-1-1,0 0,0 0,1 1,-1-1,0 0,0 0,0 1,0-1,-1 0,1 0,0 1,-1-1,1 0,0 0,-1 0,1 1,-1-1,0 0,1 0,-1 0,0 0,0 0,0 0,0 0,0-1,-18 23,-19 26,38-48,-1 1,1-1,0 0,0 1,0-1,0 0,0 1,0-1,0 0,0 1,0-1,0 0,1 1,-1-1,1 0,-1 1,1-1,-1 0,1 0,0 0,-1 0,1 1,0-1,0 0,0 0,0-1,0 1,0 0,0 0,0 0,0-1,1 1,-1 0,0-1,0 1,1-1,-1 0,0 1,1-1,-1 0,0 0,1 0,9 3,0-1,-1-1,1 0,0 0,0-1,0-1,0 0,0 0,0-1,0 0,-1-1,3-1,48-9,-39 11</inkml:trace>
  <inkml:trace contextRef="#ctx0" brushRef="#br0" timeOffset="3668.382">2033 509,'43'-10,"19"-3,4 1,-4 2,-9-1,-7 0,-8 2,-5 3,-3 3,-8 1</inkml:trace>
  <inkml:trace contextRef="#ctx0" brushRef="#br0" timeOffset="3919.13">2287 226,'-10'39,"-3"26,1 8,2-4,3-10,8-8,8-10,2-11</inkml:trace>
  <inkml:trace contextRef="#ctx0" brushRef="#br0" timeOffset="4990.472">2569 734,'3'-17,"-1"0,2 0,1 1,0-1,1 1,0 1,1-1,1 1,1 0,0 1,1 0,0 0,1 1,1 0,0 1,0 1,1 0,1 0,0 1,0 1,8-3,-19 9,0 0,0 1,0-1,1 1,-1 0,0 0,1 0,0 0,-1 1,1-1,0 1,0 0,0 0,0 1,0-1,0 1,0 0,0 0,0 0,0 0,0 1,0 0,0-1,0 2,-1-1,1 0,0 1,-1-1,1 1,-1 0,1 0,-1 1,0-1,0 1,0 0,45 115,-45-117,0 0,-1 0,1 0,0-1,0 1,0-1,0 0,0 1,0-1,-1-1,1 1,0 0,0-1,0 1,0-1,-1 0,1 0,0 0,-1 0,1-1,0 1,-1-1,0 1,1-1,-1 0,0 0,0 0,0 0,0 0,0-1,0 0,14-10,69-49,-60 41,1 1,2 1,0 2,0 0,19-6,-46 23,-1-1,1 1,0-1,0 1,0-1,0 1,0 0,0-1,0 1,-1 0,1 0,0 0,0-1,0 1,0 0,0 0,0 1,0-1,0 0,0 0,0 0,0 1,0-1,0 0,0 1,0-1,-1 1,1-1,0 1,0-1,0 1,-1 0,1-1,0 1,-1 0,1 0,-1-1,1 1,-1 0,1 0,-1 0,1 0,-1 0,0 0,1-1,-1 1,0 0,0 0,0 0,0 0,0 0,0 0,0 0,-8 59,6-50,-2 4,2-8,0 0,1 1,-1-1,1 1,0 0,1-1,-1 1,1 0,1-1,-1 1,1-1,0 1,1 0,-1-1,1 0,1 1,-1-1,10 7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8:10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7673.437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10687.077">593 2597,'12'-14,"-1"-1,0 0,-1-1,0 0,-1-1,-1 0,-1 0,5-18,12-23,59-175,9 20,33-7,-64 85,28 26,-39 47,-36 51</inkml:trace>
  <inkml:trace contextRef="#ctx0" brushRef="#br0" timeOffset="13436.918">1044 1440,'-74'18,"-305"88,275-76,71-23,56-30,-4 13</inkml:trace>
  <inkml:trace contextRef="#ctx0" brushRef="#br0" timeOffset="13777.478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14076.562">706 1807,'-432'106,"269"-33,102-43,70-17,6-9</inkml:trace>
  <inkml:trace contextRef="#ctx0" brushRef="#br0" timeOffset="14342.498">706 2033,'-39'5,"-41"6,-11 1,4-1,7 3,14-2,11-3,12-3,13 3,6 0,3-3,9-1,8 3,8 0,9-1,7-2,-1-2</inkml:trace>
  <inkml:trace contextRef="#ctx0" brushRef="#br0" timeOffset="14593">593 2343,'-44'10,"-27"8,-13 0,4-2,11-4,12 0,11-1,8-2,6-4,4-2,7 3,11 1,8-1</inkml:trace>
  <inkml:trace contextRef="#ctx0" brushRef="#br0" timeOffset="14841.867">536 2513,'-43'14,"-29"15,-7 7,6 2,10-6,15-7</inkml:trace>
  <inkml:trace contextRef="#ctx0" brushRef="#br0" timeOffset="22843.776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24494.32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29329.928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37462.836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37833.484">1580 4235,'-4'4,"-3"8,-4 0,0 4,-3 3,-5 4,2 2,-1-2,2-1,-1 0,3 2,-2-3,3-1,3 2,3-4</inkml:trace>
  <inkml:trace contextRef="#ctx0" brushRef="#br0" timeOffset="56573.722">1411 4770</inkml:trace>
  <inkml:trace contextRef="#ctx0" brushRef="#br0" timeOffset="57719.526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59358.47">1693 3726,'2'-13,"1"0,0 0,1 0,1 0,-1 1,2 0,0 0,0 0,6-6,-7 9,116-197,-21 75,-59 78,-30 39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7:45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1130,'19'-22,"0"-1,-2-1,-1-1,-1 0,10-22,9-15,217-406,-131 237,-99 196,-20 35,-1-1,0 1,0-1,0 1,1-1,-1 1,0-1,0 1,1-1,-1 1,0-1,1 1,-1 0,1-1,-1 1,0 0,1-1,-1 1,1 0,-1-1,1 1,-1 0,1 0,-1 0,1 0,-1-1,1 1,-1 0,1 0,0 0,-1 0,1 0,-1 0,1 0,-1 1,1-1,-1 0,1 0,-1 0,1 0,-1 1,1-1,-1 0,1 0,-1 1,1-1,-1 0,0 1,1-1,-1 1,0-1,1 0,-1 1,0-1,1 1,-1-1,0 1,0-1,1 1,-1-1,0 1,0-1,0 1,0 0,0-1,9 137,5-79,1-1,3-1,3-1,2 0,3 0,59 153,-58-136,-27-73,0 1,0-1,0 1,-1 0,1-1,0 1,0-1,0 1,-1 0,1-1,0 1,-1 0,1-1,0 1,-1 0,1 0,0-1,-1 1,1 0,0 0,-1 0,1 0,-1-1,1 1,0 0,-1 0,1 0,-1 0,1 0,-1 0,1 0,0 0,-1 0,1 0,-1 0,1 0,0 1,-1-1,1 0,-1 0,1 0,0 0,-1 1,1-1,0 0,-1 0,1 1,0-1,-1 0,1 1,0-1,0 0,-1 1,1-1,0 0,0 1,0-1,-1 1,1-1,0 0,0 1,0-1,0 1,0-1,0 1,-39-29,36 26,-96-76,59 44,-1 1,-2 2,-1 1,-1 3,-1 2,-1 2,-2 2,-2 1,42 17,-161-30,168 33,-1 0,1 0,-1 1,1-1,0 0,-1 1,1-1,0 1,0 0,-1 0,1 0,0 0,0 0,0 0,0 1,0-1,0 1,1-1,-1 1,0 0,1-1,-1 1,1 0,0 0,0 0,-1 2,-5 13</inkml:trace>
  <inkml:trace contextRef="#ctx0" brushRef="#br0" timeOffset="528.571">1073 1074,'135'-253,"-74"81,-66 186,0 0,0 1,2-1,0 1,0 0,1 0,1 0,1 0,0 0,1 0,0 0,1 0,1 0,1 0,0-1,3 7,-5-16,1 0,-1 0,1 0,1 0,-1 0,1-1,-1 1,1-1,0 0,1 0,-1-1,1 1,0-1,0 0,0 0,0-1,0 1,0-1,1 0,-1-1,1 1,0-1,-1 0,1-1,0 1,-1-1,1 0,0-1,0 1,-1-1,1 0,0-1,-1 1,1-1,-1 0,0 0,0-1,1 0,-2 0,1 0,1-1,5-6,0 1,-2-2,1 1,-1-1,0-1,-1 0,-1 0,0 0,-1-1,0 0,0 0,-2-1,1-3,28-99,-31 94</inkml:trace>
  <inkml:trace contextRef="#ctx0" brushRef="#br0" timeOffset="847.444">1864 622,'-26'46,"2"1,3 1,1 2,3 0,-2 15,17-62,1-1,0 0,-1 1,1-1,0 1,1-1,-1 1,0-1,1 1,-1 0,1-1,0 1,0 0,0 0,0-1,1 1,-1 0,1-1,-1 1,1-1,0 1,0-1,0 1,1-1,-1 1,0-1,1 0,-1 0,1 0,0 0,0 0,0 0,0 0,0-1,0 1,1-1,-1 1,0-1,1 0,-1 0,1 0,1 1,2-3,0 0,0 0,-1-1,1 0,0 1,-1-2,1 1,-1-1,0 0,0 0,0 0,0-1,0 0,-1 0,0 0,0 0,0-1,0 1,0-1,-1 0,0 0,0 0,-1-1,1 1,3-10,0 1,0-1,-2 0,0 0,0 0,-1 0,-1-1,0-11,-2 16,1 6,1-1,-1 0,0 0,-1 0,1 0,-1 0,-1 0,1 0,-1 0,0 1,0-1,0 0,-1 0,0 1,0-1,-1 1,0-1,1 1,-2 0,1 0,-1 1,1-1,-1 1,0-1,-1 1,1 0,-1 1,0-1,-3-1,-12 1</inkml:trace>
  <inkml:trace contextRef="#ctx0" brushRef="#br0" timeOffset="1199.029">2174 114,'-10'38,"1"1,2 1,1-1,3 1,1 0,2 0,2-1,1 1,2 0,2-1,10 34,-5-36,-1-8,-2 1,-1 0,-1 0,-2 0,0 1,-3-1,0 1,-2 5,-12-2,6-28</inkml:trace>
  <inkml:trace contextRef="#ctx0" brushRef="#br0" timeOffset="1453.112">1864 566,'43'-5,"33"-6,14-6,-4-6,-12-2,-8 2,-12 0,-9 0,-8-2,-10 4</inkml:trace>
  <inkml:trace contextRef="#ctx0" brushRef="#br0" timeOffset="2247.494">2596 1,'-47'144,"5"3,1 28,35-142,1 0,2 0,1 0,1 0,4 24,-3-53,1 1,-1-1,1 0,0 1,0-1,1 0,-1 0,1 1,0-1,0-1,1 1,-1 0,1 0,0-1,-1 1,2-1,-1 0,0 0,1 0,-1-1,1 1,0-1,0 0,0 0,0 0,0 0,0-1,0 1,1-1,-1 0,1-1,-1 1,0-1,1 0,-1 0,1 0,-1-1,1 1,-1-1,0 0,1 0,-1-1,1 0,171-126,-175 127,0 0,0 0,0 0,0 1,0-1,0 0,0 1,0-1,1 1,-1-1,0 1,0-1,0 1,1 0,-1 0,0-1,0 1,1 0,-1 0,0 0,1 1,-1-1,0 0,0 0,1 1,-1-1,0 0,0 1,0 0,0-1,1 1,-1 0,0-1,0 1,0 0,0 0,-1 0,1 0,0 0,0 0,0 0,-1 0,1 0,-1 0,1 0,-1 1,1-1,-1 1,7 70,-6-52,-2-16,1 0,0 0,1 0,-1 0,1 0,0 0,0-1,0 1,0 0,0-1,1 1,0-1,0 1,0-1,0 0,0 1,1-1,-1-1,1 1,0 0,0-1,0 1,0-1,0 0,0 0,1 0,-1 0,1-1,0 1,-1-1,1 0,0 0,0 0,0-1,-1 1,1-1,0 0,0 0,0 0,0-1,0 1,6-2,0 0,0 0,0-1,-1-1,1 1,-1-2,1 1,-2-1,1 0,0-1,-1 0,0-1,0 1,-1-2,0 1,0-1,-1 0,0 0,0-1,-1 1,0-1,-1-1,1 1,-2 0,0-1,0 0,0 0,-1 0,-1 0,0 0,0-6,-1 13,-1 1,1-1,-1 0,0 1,0-1,0 1,0-1,0 1,-1 0,1-1,0 1,-1 0,0 0,0 0,0 0,1 1,-2-1,1 0,0 1,0-1,0 1,-1 0,1 0,-1 0,1 0,-1 0,1 0,-1 1,0-1,1 1,-1 0,1-1,-1 1,0 1,1-1,-1 0,0 1,1-1,-1 1,1 0,-1 0,1 0,-1 0,1 0,-1 0,1 1,0-1,0 1,0 0,0-1,0 1,0 0,1 0,-2 1,-9 8,-1 0,1 1,1 1,0 0,1 0,0 1,1 0,1 1,0 0,1 0,1 0,0 1,0 5,5-17,1 1,-1-1,1 1,0-1,1 0,-1 1,1-1,0 1,0-1,0 0,1 0,-1 1,1-1,0 0,0 0,0-1,1 1,0 0,-1-1,1 0,0 1,1-1,-1 0,1-1,-1 1,1-1,0 1,0-1,0 0,0 0,0-1,0 1,0-1,1 0,-1 0,1-1,-1 1,0-1,1 0,-1 0,1 0,-1-1,1 0,8 2,1-2,-1 0,0 0,0-1,0-1,-1 0,1-1,-1 0,1-1,-1 0,-1-1,1 0,-1-1,0 0,8-8,-1 2,6-5,-1 0,0-1,-2-1,0-1,-1-1,5-9,-18 21,54-104,-61 112,0 1,0-1,0 1,0 0,-1-1,1 1,-1-1,1 1,0 0,-1-1,0 1,1 0,-1 0,0-1,0 1,0 0,0 0,0 0,0 0,0 0,0 0,0 0,0 1,-1-1,1 0,0 0,0 1,-1-1,1 1,0 0,-1-1,1 1,-1 0,1 0,-1-1,1 1,0 0,-1 1,1-1,-1 0,1 0,-1 1,1-1,0 0,-1 1,1 0,0-1,0 1,-1 0,1-1,0 1,0 0,0 0,0 0,0 0,0 0,0 0,0 1,0-1,1 0,-1 0,0 1,1-1,-1 0,1 1,-1 0,-1 0,0 1,1-1,-1 1,0 0,1 0,0 0,0 0,0 0,0 0,0 0,1 0,-1 0,1 0,0 1,0-1,0 0,0 0,0 0,1 0,0 1,-1-1,1 0,0 0,1 0,-1 0,0-1,1 1,0 0,-1 0,1-1,0 1,0-1,1 0,-1 0,0 1,1-2,0 1,-1 0,1 0,0-1,0 1,5 4,-1 1,-1 0,1 1,-1 0,0 0,-1 0,0 0,0 1,-1 0,0 0,-1 0,0 0,0 1,-1-1,0 1,-1 0,0 0,0-1,-1 1,-1 7,0 11,0-23,0-1,0 0,0 1,1-1,0 1,-1-1,2 1,-1-1,0 0,1 1,0-1,0 1,0-1,1 0,-1 0,1 0,0 0,0 0,1 0,-1 0,1-1,0 1,0-1,0 0,3 3,11 0</inkml:trace>
  <inkml:trace contextRef="#ctx0" brushRef="#br0" timeOffset="3267.454">4263 791,'28'-11,"-1"-2,0-1,-1-2,0 0,-1-1,-1-2,-1 0,-1-2,8-9,-25 26,0-1,0 0,0-1,-1 1,0-1,0 0,0 0,-1 0,0-1,0 1,0-1,-1 0,0 1,0-1,-1 0,0 0,0 0,-1 0,0-1,0 1,-3 4,0-1,0 1,-1 0,1 0,-1 0,0 1,0-1,0 1,0 0,-1 0,1 1,0-1,-1 1,1 0,-1 0,1 0,-1 1,0-1,1 1,-1 0,0 1,1-1,-1 1,1 0,-1 0,1 0,-1 1,1-1,0 1,0 0,0 0,0 1,-1 0,-10 8,0 0,0 1,1 1,0 1,1 0,1 0,1 1,0 1,0 0,2 0,0 1,1 1,0-1,2 1,0 0,1 1,1-1,0 1,2 3,-1-12,0 0,1 0,1 1,0-1,0 0,1 1,0-1,1 0,0 1,0-1,1 0,1 0,0 0,0 0,1 0,0-1,1 1,0-1,0 0,1-1,0 1,1-1,0 0,0-1,6 5,-8-7,1-1,0-1,0 1,0-1,0 0,0 0,1-1,0 0,-1 0,1 0,0-1,0 0,-1-1,1 1,0-1,0 0,0-1,0 0,0 0,-1 0,1-1,0 0,-1-1,1 1,-1-1,0 0,0-1,4-2,125-85,106-92,-214 165</inkml:trace>
  <inkml:trace contextRef="#ctx0" brushRef="#br0" timeOffset="3518.949">5194 594,'-24'38,"-23"33,-7 12,5-1,6-12,10-11,11-12,5-9,4-6,5-3,4-8</inkml:trace>
  <inkml:trace contextRef="#ctx0" brushRef="#br0" timeOffset="3796.625">4911 594,'14'24,"15"27,7 5,2-2,0-6,-3-11,-1-6,-3-10,-1-7,-1-7,-1-4,0-2,-5-3</inkml:trace>
  <inkml:trace contextRef="#ctx0" brushRef="#br0" timeOffset="4047.505">5758 650,'-34'18,"1"0,1 2,1 2,1 0,0 2,2 2,-20 23,38-41,1 1,0 0,0 1,1 0,0 0,1 1,0 0,0 0,1 1,1-1,0 1,1 1,0-1,1 0,0 1,1 0,0 1,3-10,-1-1,0 0,1 1,0-1,0 0,0 1,0-1,0 0,1 0,0 0,-1 0,1 0,0 0,0 0,1-1,-1 1,0-1,1 0,0 1,-1-1,1 0,0-1,0 1,0 0,0-1,1 0,-1 0,0 0,0 0,1 0,-1 0,1-1,2 0,1 1,0-1,0 0,1 0,-1-1,0 0,0 0,0-1,-1 1,1-2,0 1,-1-1,1 0,-1 0,0-1,0 0,1 0,118-128,23-97,-126 199,-22 30,0-1,1 1,-1-1,0 1,1-1,-1 1,0 0,1-1,-1 1,1 0,-1-1,1 1,-1 0,1-1,-1 1,1 0,-1 0,1 0,-1-1,1 1,-1 0,1 0,-1 0,1 0,-1 0,1 0,0 0,-1 0,1 0,-1 0,1 0,-1 1,1-1,-1 0,1 0,-1 0,1 1,-1-1,1 0,-1 1,1-1,-1 0,1 1,-1-1,0 1,1-1,-1 1,0-1,1 1,-1-1,0 1,0-1,0 1,1-1,-1 1,0-1,0 1,0-1,0 1,6 43,-6-19</inkml:trace>
  <inkml:trace contextRef="#ctx0" brushRef="#br0" timeOffset="4481.468">6096 1074,'11'-71,"3"0,3 1,4 0,3 0,-3 25,-13 64,-21 118,12-136,0 0,0 0,0 0,1 1,-1-1,0 0,0 0,1 1,-1-1,0 1,1-1,0 0,-1 1,1-1,0 1,0-1,-1 1,1-1,0 1,1-1,-1 1,0-1,0 1,1-1,-1 1,1-1,-1 0,1 1,-1-1,1 0,0 1,0-1,0 0,0 0,0 0,0 1,0-1,0 0,0-1,0 1,1 0,-1 0,0 0,0-1,1 1,-1-1,1 1,-1-1,1 1,-1-1,1 0,-1 0,1 0,-1 0,1 0,-1 0,1 0,-1 0,0 0,1-1,-1 1,1-1,0 1,14-10,0-1,0 0,-1 0,0-2,-1 0,-1-1,0 0,9-13,49-49,-68 73,49-34,-51 36,0 1,1-1,-1 1,0 0,0-1,1 1,-1 0,0 0,0 0,1 0,-1 0,0 0,1 0,-1 0,0 0,0 1,1-1,-1 0,0 1,0-1,0 1,0 0,0-1,1 1,-1 0,0 0,0 0,-1-1,1 1,0 0,0 0,0 0,-1 0,1 1,0-1,-1 0,1 0,-1 0,1 1,-1-1,0 0,0 0,1 1,-1-1,0 1,15 158,3-93,-10-51</inkml:trace>
  <inkml:trace contextRef="#ctx0" brushRef="#br0" timeOffset="5249.516">6717 848,'0'397,"-11"-336,-3-90,11-4,1 0,1 1,2-1,2 0,0 1,3-1,0 1,2 1,2-1,0 1,2 1,2 0,0 1,2 0,11-13,-4 7,3 1,0 1,2 1,2 1,1 2,1 1,34-23,-64 49,1-1,-1 1,1 0,-1 0,1 0,-1 0,1 0,0 0,0 1,0 0,0-1,0 1,1 0,-1 1,0-1,0 0,1 1,-1 0,0 0,0 0,1 0,-1 0,0 1,1-1,-1 1,0 0,0 0,0 0,0 1,0-1,0 1,0-1,0 1,-1 0,1 0,-1 0,2 2,0 7,-2 1,1-1,-2 1,1 0,-1-1,-1 1,0 0,-1 0,0-1,-1 1,0-1,-1 1,-1-1,1 0,-2 2,-4 10,0-1,-1 0,-1-1,-1 0,-1-1,0-1,-2 0,0 0,-1-1,-1-2,-1 1,0-2,-6 3,19-15,0 0,-1 0,1-1,0 0,-1 0,1 0,-1-1,0 0,1 0,-1 0,0-1,0 1,0-2,1 1,-1 0,-2-2,-16-4</inkml:trace>
  <inkml:trace contextRef="#ctx0" brushRef="#br0" timeOffset="5514.553">7451 227,'-14'38,"-6"33,2 13,4-3,3-11,5-6,2-11,3-9,1-7,0-5,1-3,0-2,4-5,2-2,-1-9,-1-7</inkml:trace>
  <inkml:trace contextRef="#ctx0" brushRef="#br0" timeOffset="5838.942">7507 791,'21'2,"1"-1,-1-1,0-1,0 0,0-2,0-1,-1 0,1-2,-1 0,0-1,0-1,-1-1,0-1,11-8,-25 15,0-1,0 0,-1 0,0 0,1-1,-1 0,-1 1,1-1,-1-1,0 1,0 0,0-1,-1 0,0 1,0-1,0 0,-1 0,0 0,0 0,-1 0,1 0,-1-1,0 1,-1 0,0 0,0 0,0 0,-1 0,0 0,0 1,0-2,0 4,0 1,0-1,0 0,0 1,0 0,0 0,-1-1,1 1,-1 1,1-1,-1 0,0 1,0-1,0 1,0 0,0 0,0 0,0 0,0 0,0 1,0 0,-1-1,1 1,0 0,0 1,0-1,-1 0,1 1,-1 0,-90 29,64-15,0 1,1 2,0 1,2 1,0 1,2 2,0 0,2 2,-3 5,19-24,1 1,0 0,1 0,0 0,0 1,0 0,1 0,0 0,1 0,0 1,0 0,0-1,1 1,1 0,0 0,0 0,0 0,1 0,1 0,-1 0,2 0,-1 0,1 0,0 0,1 0,2 5,81 38,-67-44</inkml:trace>
  <inkml:trace contextRef="#ctx0" brushRef="#br0" timeOffset="6536.038">5899 707,'-5'5,"-1"11,0 7,1 5,2 3,0 0,7 1,7-2,6-5,0-2,-2-5</inkml:trace>
  <inkml:trace contextRef="#ctx0" brushRef="#br0" timeOffset="15469.208">0 1469,'202'-62,"-149"47,-23 5,1 2,0 1,0 1,0 2,16 0,174-21,172 24,-163-28,137 29,-169-27,-182 26,27-1,0 2,1 2,-1 1,22 6,-17 0,1-3,-1-2,1-2,0-2,21-4,164-23,48 15,-73-3,207 12,-210 5,88-3,-57-27,394 28,690 0,-1004-27,220 25,-220-26,184 28,-344-25,-145 23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0,'5'5,"6"6,2 2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0 254,'28'0,"-1"-2,0-1,-1-1,1-1,-1-2,0 0,0-2,-1-1,0 0,-1-2,0-1,14-11,-29 17,0 1,0-1,-1-1,0 1,-1-2,0 1,0-1,0 0,-1 0,-1 0,0-1,0 0,-1 0,0-1,1-4,-20 39,-2 52,4 1,4 0,-1 73,-4 42,8-125,-3 0,-3 0,-2-2,-21 55,21-87,0-1,-2-1,-2 0,-1-1,-12 14,24-36,0 0,0 0,-1-1,0-1,-1 1,1-1,-1 0,-1-1,1 0,-1-1,9-3,-1-1,0 1,1-1,-1 1,0-1,0 0,0 0,1 0,-1 0,0 0,0 0,1-1,-1 1,0-1,0 1,1-1,-1 1,1-1,-1 0,0 0,1 0,-1 0,1 0,0 0,-1 0,1-1,0 1,0 0,0-1,0 1,0-1,0 1,0-1,0 1,1-1,-1 0,0 1,1-1,-1-1,-11-70,13 53,0-1,2 1,0 0,2 0,0 0,1 1,1 0,1 0,0 0,2 1,0 1,7-10,162-187,-135 168,-38 39,0 0,1 0,-1 1,1 0,0 0,1 1,-1 0,1 1,0-1,0 1,7-1,6-1</inkml:trace>
  <inkml:trace contextRef="#ctx0" brushRef="#br0" timeOffset="298.123">847 537,'-16'4,"-1"1,1 0,0 1,0 1,0 1,1 0,0 1,1 0,0 1,0 1,1 0,1 1,-7 8,16-18,0 1,1-1,-1 1,1 0,-1-1,1 1,0 0,0 0,1 1,-1-1,0 0,1 0,0 1,0-1,0 1,0-1,1 1,-1 0,1-1,0 1,0-1,0 1,1 0,-1-1,1 1,0-1,0 1,0-1,0 1,0-1,1 0,0 0,0 0,0 0,0 0,0 0,0 0,1 0,-1-1,1 1,0-1,0 0,1 1,3 0,0 1,0-1,1-1,-1 1,1-1,0-1,-1 1,1-1,0 0,0-1,0 0,0 0,-1-1,1 0,0-1,0 1,-1-1,1-1,-1 1,1-1,4-3,140-96,-143 95,0 0,0-1,0-1,-1 1,-1-1,1 0,-1-1,-1 0,0 0,0-1,-1 1,-1-1,1 0,-2 0,1-1,-2 1,0-1,0-2,-2 12,0 0,0 0,0 0,0-1,0 1,-1 0,1 0,-1 0,0 0,0 0,0 0,0 0,0 0,0 0,0 0,-1 0,1 1,0-1,-1 0,0 1,1-1,-1 1,0 0,0 0,0 0,0 0,0 0,0 0,0 0,0 0,0 1,0-1,0 1,0 0,-1-1,1 1,0 0,0 0,0 0,-1 1,1-1,0 1,0-1,0 1,-2 0,-14 5</inkml:trace>
  <inkml:trace contextRef="#ctx0" brushRef="#br0" timeOffset="565.299">1242 791,'-5'0,"-1"-10,0-7,1-7,2-3,1-2,5-1,3 0,5 5,1 2,2 0,5 4,3 0,-2 4</inkml:trace>
  <inkml:trace contextRef="#ctx0" brushRef="#br0" timeOffset="1078.995">1496 452,'-6'6,"0"2,1-1,0 1,0-1,1 1,-1 0,2 1,-1-1,1 1,1 0,0 0,0 0,1 0,-1 7,1-12,1 1,0-1,0 1,0-1,1 1,0-1,0 0,0 1,0-1,0 0,1 1,0-1,0 0,0 0,0-1,1 1,-1 0,1-1,0 1,0-1,1 0,-1 0,0 0,1 0,0-1,0 0,0 0,0 0,0 0,3 1,1-3,0 0,0-1,0 0,0 0,1 0,-1-1,-1-1,1 1,0-1,-1-1,1 1,-1-1,0-1,0 1,0-1,-1 0,0-1,0 1,0-1,-1 0,0-1,0 0,0 1,2-7,11-7,37-28,-53 49,0 0,-1 0,1 1,0-1,-1 1,1-1,-1 1,0 0,0-1,1 1,-1 0,0 0,0 0,-1 0,1 0,0 0,-1 0,1 0,-1 0,0 0,1 1,-1-1,0 0,0 0,-1 0,1 0,0 1,0 7,0-6,0 1,0-1,1 0,-1 1,1-1,0 0,0 0,0 0,1 0,-1 0,1 0,0 0,0 0,1 0,-1-1,1 1,0-1,-1 0,1 0,1 0,-1 0,0 0,1-1,0 1,-1-1,1 0,0 0,0-1,0 1,0-1,0 0,1 0,-1 0,0-1,0 1,1-1,-1 0,0 0,1 0,-1-1,0 0,0 0,5-1,6-9,1-1,-2 0,0-1,0-1,-1 0,-1 0,0-2,-1 1,-1-2,3-6,28-42,-30 48</inkml:trace>
  <inkml:trace contextRef="#ctx0" brushRef="#br0" timeOffset="1727.835">2484 424,'-18'-1,"0"1,1 0,-1 1,0 1,1 1,-1 1,1 0,0 1,0 1,1 0,0 1,0 1,0 1,1 0,-4 4,17-10,0 0,-1 0,2 0,-1 1,0-1,0 0,1 1,0-1,0 1,0 0,0-1,0 1,1 0,0-1,0 1,0 0,0 0,0-1,1 1,-1 0,1-1,0 1,0-1,1 1,-1-1,1 1,0-1,-1 0,1 0,1 0,-1 0,0 0,1 0,0 0,-1-1,1 0,0 1,0-1,1 0,-1 0,0-1,1 1,-1-1,1 1,-1-1,1 0,-1-1,1 1,0-1,0 1,-1-1,4 0,6 0,0 0,1-1,-1 0,1-1,-1-1,0 0,0-1,0 0,-1-1,1 0,-1-1,0 0,-1-1,0-1,0 0,0 0,-1-1,0 0,7-10,-9 11,-3 2,0 1,0 0,0 0,1 0,0 0,0 1,0 0,0 0,1 1,-1-1,1 2,6-3,24 31,-22-8,-11-16,0 0,-1 1,1-1,0 0,0-1,1 1,-1-1,0 0,0 0,1 0,-1 0,1-1,-1 0,0 0,1 0,-1 0,1-1,-1 0,0 0,0 0,1 0,-1-1,0 1,0-1,0 0,0-1,-1 1,1 0,-1-1,3-2,8-6,-2 0,0 0,0-1,-1-1,0 0,-1-1,4-8,-12 21,0-1,-1 1,1-1,-1 1,1-1,-1 0,0 1,1-1,-1 0,0 0,0 0,-1 0,1 0,0 0,-1 0,1 0,-1 0,1 0,-1-1,0 1,0 0,0 0,0 0,0 0,-1 0,1-1,-1 1,1 0,-1 0,0 0,0 0,0 0,0 1,0-1,0 0,-1 0,1 1,0-1,-1 0,1 1,-1 0,0-1,1 1,-1 0,0 0,0 0,0 0,0 0,0 0,-1 0,0 1,0-1,1 1,-1 0,0 0,1 0,-1 0,0 0,0 0,1 1,-1 0,0-1,1 1,-1 0,1 0,-1 0,1 1,0-1,-1 1,1-1,0 1,0 0,0-1,0 1,0 0,1 1,-1-1,0 0,1 0,0 1,-1-1,1 1,0-1,0 1,1-1,-1 1,0 0,1-1,0 1,-1 0,1-1,0 1,0 0,1 0,-1-1,1 1,-1 0,1-1,0 1,0-1,0 1,0-1,0 1,1-1,-1 0,1 1,96 82,-47-48,46 55,-90-87</inkml:trace>
  <inkml:trace contextRef="#ctx0" brushRef="#br0" timeOffset="2178.892">3331 367,'-7'7,"-9"7,0 1,1 1,0 0,2 1,0 1,0 0,2 1,0 0,2 0,-4 11,12-28,1 0,0-1,-1 1,1 0,0 0,0 0,0-1,0 1,0 0,0 0,1-1,-1 1,0 0,1 0,0-1,-1 1,1 0,0-1,0 1,0-1,0 1,0-1,0 1,0-1,1 0,-1 0,0 1,1-1,-1 0,1 0,-1 0,1-1,0 1,-1 0,1 0,0-1,-1 1,1-1,0 0,0 0,-1 1,1-1,0 0,0 0,83-6,-59-3,0-1,-1-2,0 0,-1-1,0-2,-1 0,-1-2,0 0,-2-2,0 0,-1-1,-1-1,-1-1,0 0,-2-1,7-14,-15 25,1 0,-2 0,1-1,-2 0,0 0,0 0,-1 0,-1-1,0 1,-1-1,0-9,-2 17,1-1,-2 1,1 0,-1 0,0 0,0-1,-1 1,1 0,-1 0,-1 1,1-1,-1 0,0 1,0 0,-1-1,0 1,0 1,0-1,0 0,-1 1,1 0,-1 0,0 0,-1 1,1 0,-5-2,3 2,-1 0,1 1,-1 0,0 0,0 1,1 0,-1 1,0-1,0 1,0 1,0 0,0 0,1 0,-1 1,0 0,1 1,0-1,-1 2,1-1,0 1,0 0,1 0,-6 5,0 0,1 0,0 1,0 0,1 0,1 1,-1 0,2 1,0 0,0 0,1 1,1 0,-4 11,9-12,0 1,1-1,0 0,1 0,1 0,0 0,0 0,1 0,1 0,0-1,0 1,1-1,1 0,0-1,0 1,1-1,1-1,-1 1,2-1,-1 0,10 7,1 0,0 0,2-1,-1-1,2-1,0-1,0-1,1-1,1 0,-1-2,1-1,1-1,-1-1,1-1,0-1,0-2,0 0,0-2,3 0,3 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1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6,'-3'-1,"1"1,0 0,-1 0,1-1,-1 1,1 1,-1-1,1 0,0 1,-1-1,1 1,0 0,-1-1,1 1,0 0,0 1,0-1,0 0,0 1,0-1,0 1,0-1,1 1,-1 0,0 0,1 0,0 0,-1 0,1 0,-1 2,-106 168,99-158,-49 73,-4-2,-62 65,-23 13,135-155</inkml:trace>
  <inkml:trace contextRef="#ctx0" brushRef="#br0" timeOffset="3200.107">48 6,'0'0,"0"1,1-1,-1 0,0 1,0-1,0 0,1 1,-1-1,0 0,0 0,1 1,-1-1,0 0,1 0,-1 1,0-1,1 0,-1 0,0 0,1 0,-1 1,0-1,1 0,-1 0,1 0,-1 0,0 0,1 0,-1 0,0 0,1 0,-1 0,1 0,-1 0,0-1,1 1,-1 0,0 0,1 0,-1 0,0-1,1 1,-1 0,0 0,1-1,-1 1,0 0,0 0,1-1,-1 1,0 0,0-1,0 1,1 0,-1-1,0 1,0 0,0-1,0 1,0-1,0 1,0 0,0-1,0 1,0 0,0-1,0 1,0-1,0 1,0-1,20 24,85 130,111 112,-130-95,-86-169,0 0,0 0,1 0,-1 0,1 1,-1-1,1 0,-1 0,1 0,-1 0,1 0,0 0,0-1,0 1,-1 0,1 0,0 0,0-1,0 1,0 0,0-1,0 1,0-1,1 1,-1-1,0 0,0 1,0-1,0 0,1 0,-1 0,0 0,0 0,0 0,0 0,1 0,-1 0,0-1,0 1,0 0,0-1,0 1,0-1,0 1,1-1,-2 0,1 1,0-1,0 0,0 0,0 0,0 0,-1 0,1 0,8-13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5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1 777,'25'-19,"0"-1,-2-1,0-2,-2 0,0-1,-2-1,0-1,-2 0,-1-1,-1-1,8-22,4-6,-17 83,-12 559,4-524,-3 0,-3 0,-3-1,-2 0,-11 37,-6-46,25-51,1 0,-1 0,1 0,-1 0,1 0,-1 0,0 0,0-1,1 1,-1 0,0-1,0 1,0 0,0-1,1 1,-1-1,0 1,0-1,0 0,0 1,0-1,0 0,0 0,0 0,-1 0,1 0,0 0,0 0,0 0,0 0,0 0,0 0,0-1,0 1,0 0,0-1,0 1,0-1,0 1,1-1,-1 0,0 1,0-1,0 0,1 1,-1-1,0 0,1 0,-1 0,0 0,1 1,-1-2,-5-12,1-1,0 0,1 0,1 0,0 0,1 0,1-1,0 1,1 0,1-1,0 1,1-1,3-9,6-43,3 0,3 1,3 1,3 0,2 2,3 1,3 1,34-49,-52 88,1 1,1 1,1 0,1 0,1 2,1 0,0 1,1 2,1-1,1 2,0 1,1 1,20-9,-39 20,0 1,0-1,1 1,-1 0,0 0,1 0,-1 1,1-1,-1 1,1 0,-1 1,0-1,1 1,-1-1,1 1,-1 1,0-1,0 1,0-1,0 1,0 0,0 1,0-1,0 1,-1-1,1 1,-1 0,0 1,0-1,0 0,-1 1,1 0,-1-1,0 1,1 0,-2 0,1 0,-1 1,1-1,-1 0,0 2,1 7,0 0,-1 0,0 1,-1-1,-1 0,0 1,-1-1,0 0,-1 0,-1 0,0 0,0-1,-2 1,1-1,-8 10,0 2,-2-1,-1 0,0-2,-2 0,-1 0,0-2,-9 6,0-2,-1-1,0-1,-2-2,-1-1,0-1,-1-2,-24 8,54-22,1 0,-1 1,1-1,-1 0,0 0,1 0,-1-1,0 1,0-1,0 1,1-1,-1 0,0 0,0 0,0-1,0 1,1 0,-1-1,0 0,0 0,1 0,-1 0,1 0,-1-1,1 1,-1-1,1 1,0-1,0 0,0 0,0 0,0 0,0 0,0-1,0-1,0-12</inkml:trace>
  <inkml:trace contextRef="#ctx0" brushRef="#br0" timeOffset="1135.499">1074 552,'-10'20,"1"0,1 0,0 1,2 0,0 0,2 1,0-1,1 1,2 0,0 18,2-37,-1 0,1 1,0-1,0 0,0 0,0 0,0 0,1 0,-1 0,1 0,0 0,0-1,0 1,0-1,1 1,-1-1,0 0,1 0,0 0,-1 0,1-1,0 1,0-1,0 1,0-1,0 0,1 0,-1-1,0 1,0-1,1 1,-1-1,0 0,1 0,-1 0,0-1,0 1,1-1,-1 0,0 0,0 0,0 0,2-1,28-12,-1-1,-1-1,0-1,-1-2,-1-1,-1-2,-1 0,-1-2,-1-1,-1-1,-1-1,-2-1,4-7,-8 17,-22 36,-1 2,-5 94,11-111,0 0,0-1,1 1,-1 0,1-1,0 1,0 0,0-1,0 1,0-1,0 1,1-1,-1 0,1 0,0 0,0 1,-1-1,1-1,1 1,-1 0,0 0,0-1,1 0,-1 1,1-1,-1 0,1 0,-1 0,1 0,0-1,-1 1,1-1,0 0,0 1,-1-1,1 0,0-1,0 1,1-1,11-3,-1 0,0-1,1-1,-2-1,1 0,-1 0,0-2,0 1,-1-2,-1 1,1-2,5-7,19-13,34-31,-2-2,44-57,-112 119,1 1,0 0,-1-1,1 1,0 0,0-1,0 1,0 0,0 0,0 0,1 0,-1 0,0 0,0 0,1 0,-1 0,1 1,-1-1,0 0,1 1,0-1,-1 1,1 0,-1-1,1 1,-1 0,1 0,0 0,-1 0,1 1,-1-1,1 0,-1 0,1 1,-1-1,1 1,-1 0,1-1,-1 1,0 0,1 0,-1 0,0 0,0 0,1 0,-1 0,0 0,0 1,0-1,0 0,-1 1,1-1,4 14,-2-1,0 1,-1 0,0-1,-1 1,0 0,-2 0,0 0,-1 3,1 23,1-8,1-26,1 0,-1 0,0 0,-1 0,0 0,0 0,0 0,-1 0,0 0,0 0,-1 0,0 0,0 0,-1-1,1 1,-1-1,-1 0,1 1,-1-2,0 1,-1 0,0-1,1 0,-1 0,-1 0,1-1,-1 1,0-2,0 1,-3 1,-36 3,45-8,0 0,-1-1,1 1,0-1,0 1,-1 0,1-1,0 1,0-1,0 1,0-1,-1 1,1 0,0-1,0 1,0-1,0 1,0-1,0 1,0-1,0 1,0-1,0 1,1-1,-1 1,0 0,0-1,0 1,0-1,1 1,-1 0,0-1,1 1,-1-1,0 1,0 0,1-1,-1 1,1 0,-1 0,0-1,1 1,-1 0,1 0,-1 0,0-1,1 1,-1 0,1 0,-1 0,1 0,-1 0,1 0,-1 0,1 0,-1 0,1 0,-1 0,0 0,1 0,-1 0,1 1,-1-1,1 0,24-10,0 2,1 0,0 2,0 1,0 1,19 0,-29 5,0 0,0-1,0-1,0 0,0-1,0-1,-1-1,1 0,-1 0,0-2,0 0,-1-1,1 0,-1-1,-1-1,0 0,8-8,97-120,-90 97,-2-2,-1 0,-3-2,-1 0,-2-1,7-32,-25 76,2-7,1-1,0 0,-1 0,1 0,-2-1,0 1,0-1,0 0,-1 1,-1-1,0 0,0 0,-1 0,0-1,-1 9,1 1,0-1,-1 1,0-1,1 1,-1 0,0 0,1 0,-1 0,0 0,0 0,0 1,0-1,0 1,0-1,0 1,0 0,0 0,0 0,0 0,0 0,0 0,0 0,0 1,0-1,0 1,0-1,0 1,0 0,0 0,0 0,1 0,-1 0,0 0,1 0,-1 1,1-1,-1 0,1 1,0 0,-1-1,1 1,0 0,0-1,0 1,0 0,1 0,-1 0,0 0,1 1,-14 20,1 0,1 1,1 1,2 0,0 0,-4 24,9-30,-5 12,2 1,2 0,1 0,1 1,2-1,1 22,1-50,0 1,-1 0,1 0,1 0,-1-1,1 1,0-1,0 1,0-1,1 0,-1 1,1-1,0-1,0 1,0 0,1-1,0 1,-1-1,1 0,0-1,0 1,1 0,-1-1,0 0,1 0,-1-1,1 1,0-1,0 0,-1 0,1 0,0-1,0 0,0 0,0 0,0 0,0-1,-1 0,2 0,25-8,-1-2,0 0,-1-2,-1-2,17-11,44-20,-88 45,-1 1,1-1,-1 1,1-1,-1 1,1-1,-1 1,1 0,0-1,-1 1,1 0,0-1,-1 1,1 0,0 0,-1 0,1 0,0 0,0 0,-1 0,1 0,0 0,0 0,-1 0,1 0,0 0,-1 0,1 1,0-1,-1 0,1 1,0-1,-1 0,1 1,-1-1,1 1,0-1,-1 1,1-1,-1 1,0-1,1 1,-1 0,1-1,-1 1,0 0,1-1,-1 1,0 0,0-1,0 1,0 0,1-1,-1 1,0 0,0 0,0-1,0 1,-1 0,1 0,0 0,-13 52,10-43,-9 23,10-30,0 0,-1 1,2-1,-1 0,0 1,1-1,-1 1,1 0,0-1,0 1,1 0,-1 0,1 0,-1-1,1 1,1 0,-1 0,0 0,1 0,0-1,0 1,0 0,0-1,1 1,-1-1,1 1,0-1,0 0,0 1,1-1,-1 0,1-1,-1 1,1 0,0-1,1 1,15 6,-1-3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140 138,'-14'12,"1"0,0 0,1 1,1 0,0 1,0 1,2 0,0 0,1 1,0 0,1 0,-1 5,6-10,1-1,0 0,0 1,1-1,0 0,1 1,0-1,0 0,1 1,1-1,0 0,0 0,1-1,0 1,1-1,0 0,0 0,1 0,0-1,0 0,1 0,0 0,1-1,0 0,0-1,0 1,1-2,0 1,0-1,0-1,1 1,0-2,-1 1,1-1,0-1,1 0,-1 0,0-1,1 0,-1-1,1 0,3-1,10-6,0-1,0-1,-1-1,0-1,-1 0,0-2,-1-1,0-1,-1 0,-1-2,-1 0,0-1,-1-1,-1 0,1-4,-7 11,-1 0,0-1,-1 0,0 0,-1-1,-1 0,0 0,-1-1,0 0,-1 0,-1 0,1-11,-3 18,0 1,-1 0,0-1,0 1,-1 0,0 0,0-1,-1 1,1 0,-2 0,1 0,-1 0,0 1,0-1,-1 1,0 0,0 0,-1 0,1 0,-1 1,0 0,-1 0,1 0,-1 0,0 1,0 0,-4-1,-1 0,1 1,-1 0,1 1,-1 0,0 1,-1 0,1 0,0 2,0-1,-1 1,1 1,0 0,0 1,0 0,0 0,-9 4,-7 3,0 2,1 1,0 0,1 2,0 1,1 2,-13 8</inkml:trace>
  <inkml:trace contextRef="#ctx0" brushRef="#br0" timeOffset="398.143">140 364,'-1'-2,"0"0,0-1,1 1,0-1,-1 1,1-1,0 1,0-1,0 1,1-1,-1 1,0-1,1 1,0-1,0 1,-1-1,1 1,1 0,-1 0,0 0,1-1,-1 1,1 0,-1 0,1 1,0-1,0 0,0 1,0-1,0 1,0-1,0 1,2 0,80-36,-79 35,0 1,1 0,-1 0,0 0,1 1,-1 0,0 0,1 0,-1 1,1 0,-1 0,0 0,0 0,0 1,0 0,0 0,0 1,0-1,0 1,-1 0,1 0,-1 0,0 1,0 0,0-1,-1 2,0-1,3 4,-3-4,0 1,-1 1,2-1,-1 1,1-1,-1 0,2 0,-1-1,0 1,1-1,0 0,0 0,0 0,0-1,1 0,-1 0,1 0,0-1,0 0,0 0,0 0,4 0,100 0,-85-3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33,'10'-1,"1"1,-1 1,1 0,-1 0,0 1,1 0,-1 1,0 0,0 1,0 0,-1 0,7 5,10 9,-1 2,-1 1,0 1,-2 0,0 2,-2 1,-1 0,10 19,-18-27,-1 1,-1 0,0 0,-1 1,-1 1,-1-1,-1 1,-1 0,0 0,-2 0,0 0,-1 1,-1-1,-2 10,-34-62,26 22,1 1,-2 0,1 0,-2 1,1 0,-1 1,0 0,0 1,-1 0,1 1,-1 1,-1 0,1 1,-14-2,27 5,-1 1,0-1,1 0,-1 1,0-1,0 0,0 1,1-1,-1 0,0 0,0 0,0 0,0 0,1 0,-1 0,0 0,0 0,0 0,0 0,1-1,-1 1,0 0,0-1,1 1,-1 0,0-1,0 1,1-1,-1 1,0-1,1 1,-1-1,1 0,-1 1,1-1,-1 0,1 1,-1-1,1 0,0 0,-1 1,1-1,0 0,0 0,-1 0,1 1,0-1,0 0,0 0,0 0,0 0,0 1,0-1,1 0,-1 0,0 0,0 0,1 1,-1-1,0 0,1 0,-1 1,1-1,-1 0,1 0,168-67,-58 29,87-18,-141 64,-56-7,0 1,0 0,1-1,-1 1,0 0,0 0,-1 0,1 0,0 0,0 0,0 0,-1 0,1 0,0 0,-1 0,1 0,-1 0,1 1,-1-1,0 0,1 0,-1 1,0-1,0 0,0 1,0-1,0 0,0 0,0 1,-1-1,1 0,0 0,-1 1,1-1,-1 0,1 0,-1 0,0 0,1 0,-1 0,0 0,0 0,0 1,-8 9,0-1,-1 0,0 0,0 0,-1-2,-1 1,1-1,-1-1,-9 4,3 0,-20 11,15-9,1 0,0 1,1 1,1 1,0 1,-12 14,21-17</inkml:trace>
  <inkml:trace contextRef="#ctx0" brushRef="#br0" timeOffset="566.499">1158 5,'-19'9,"1"2,1 0,-1 1,2 0,0 2,0 0,1 0,1 2,1 0,0 0,1 1,0 1,2 0,0 0,1 1,1 1,1-1,1 1,0 0,-1 12,7-20,1 0,-1 0,2 0,0 0,0 0,1 0,1-1,0 1,0-1,1 0,1 0,0-1,0 1,1-1,0-1,1 1,0-1,0 0,1-1,1 0,-1-1,1 0,0 0,0-1,1 0,0-1,0 0,0-1,1 0,1-1,-1-2,0 0,0-1,0-1,0 0,0 0,-1-1,1-1,0 0,-1-1,1 0,-1 0,0-1,-1-1,1 0,-1 0,0-1,-1-1,1 1,-2-1,7-8,1 1,-1-1,-1-1,0 0,-1-1,-1 0,-1-1,-1 0,0-1,-2 0,0-1,-1 0,-1 0,-1 0,-1-1,-1 0,-1 1,-1-1,-1-7,-1 22,0-1,0 1,-1-1,0 1,0 0,-1 0,0 0,0 0,-1 0,0 1,0-1,-1 1,1 0,-1 1,-1-1,1 1,-1 0,0 0,0 0,0 1,-1 0,1 0,-1 1,0 0,0 0,0 1,0-1,-1 2,1-1,-1 1,1 0,-1 1,0-1,1 1,-1 1,1 0,-1 0,1 0,-1 1,1 0,0 0,0 1,-2 1,-28 13,2 1</inkml:trace>
  <inkml:trace contextRef="#ctx0" brushRef="#br0" timeOffset="883.839">1016 399,'5'-7,"0"-1,1 1,0 0,0 1,1-1,-1 1,1 0,1 1,-1 0,1 0,0 0,0 1,0 0,1 1,-1 0,1 0,0 1,0 0,0 1,0 0,0 0,0 1,0 0,0 0,0 1,0 0,7 3,1 3,0-1,0 0,1-1,0-1,0 0,0-1,0-2,10 1,137-9,-147 1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31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1,'4'0,"3"0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14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340 144,'0'-1,"1"1,0-1,-1 0,1 1,0-1,0 1,-1-1,1 1,0-1,0 1,0-1,0 1,0 0,-1 0,1-1,0 1,0 0,0 0,0 0,0 0,0 0,0 0,0 0,0 0,0 0,0 1,-1-1,1 0,0 1,0-1,0 0,0 1,0-1,-1 1,1 0,0-1,-1 1,1-1,0 1,-1 0,1 0,0-1,-1 1,1 0,-1 0,0 0,1-1,-1 1,1 1,15 45,-13 210,-21-172,13-78</inkml:trace>
  <inkml:trace contextRef="#ctx0" brushRef="#br0" timeOffset="281.577">1 88,'43'-5,"43"-7,17 0,0 1,-8 3,-10-3,-15 1,-14 2,-8 3,-7 2,-5 1,-9 6,-4 3,-7 4,-10 1,-6 3,-3-2</inkml:trace>
  <inkml:trace contextRef="#ctx0" brushRef="#br0" timeOffset="514.971">57 568,'39'-5,"36"-2,10-4,1 0,-10 1,-8-2,-11 1,-10 3,-9 1,-10-1,-6 0,-1 1,-4 2</inkml:trace>
  <inkml:trace contextRef="#ctx0" brushRef="#br0" timeOffset="958.683">904 568,'197'-237,"-159"212,-37 25,0-1,0 1,0 0,0 0,0 0,0 0,0 1,0-1,0 0,-1 0,1 0,0 1,0-1,0 1,0-1,-1 0,1 1,0-1,0 1,-1 0,1-1,0 1,-1 0,1-1,0 1,-1 0,1 0,-1-1,0 1,1 0,-1 0,1 0,-1 0,0 0,0 0,0-1,1 1,-1 0,0 0,0 0,0 0,-1 0,1 1,1 44,-2-43,0 1,0-1,0 1,1 0,-1-1,1 1,0 0,0-1,0 1,1 0,-1-1,1 1,0-1,0 1,0-1,1 1,-1-1,1 0,0 0,-1 1,2-1,-1 0,0-1,0 1,1 0,0-1,-1 1,1-1,0 0,0 0,1 0,-1 0,0-1,2 2,5-2,-1 0,0 0,1 0,-1-1,1-1,-1 0,1 0,-1 0,0-1,0-1,0 0,0 0,0-1,-1 0,1 0,-1-1,6-4,125-112,-103 86,-25 23,0 0,-1 0,0-1,0 0,-2-1,0 0,0 0,-1-2,4-7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2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1 130,'36'-19,"1"1,1 2,0 2,1 1,1 3,0 0,14 1,-43 7,-6 0,0 1,1-1,0 1,-1 0,1 1,0-1,-1 1,1 0,0 1,-1-1,1 1,0 0,-1 1,1-1,-1 1,1 0,-1 0,0 1,0 0,-4 0,-1-1,0 1,1 0,-1 0,0 1,-1-1,1-1,0 1,-1 0,0 0,1 0,-1 0,0 0,-1 0,1-1,0 1,-1 0,0-1,1 1,-1-1,0 0,0 0,-1 0,-1 2,0 1,-132 141,134-143,0 0,0 1,1-1,0 0,0 0,0 1,0-1,0 1,0-1,1 1,0-1,0 1,0-1,0 1,0 0,1-1,-1 1,1-1,0 0,0 1,1-1,-1 0,1 1,-1-1,1 0,0 0,0-1,0 1,1 0,-1 0,1-1,-1 0,1 1,0-1,0 0,0 0,0-1,0 1,0-1,1 1,-1-1,1 0,-1 0,1 0,70 19,-54-16,0 1,-1 1,0 0,-1 2,1 0,-1 1,1 2,-16-10,-1 1,0-1,1 1,-1 0,0 0,0 0,0 0,0 1,0-1,0 0,-1 1,1-1,-1 1,0-1,0 1,0 0,0 0,0-1,0 1,-1 0,0 0,1 0,-1 0,0 0,0 0,-1 0,1 0,0-1,-1 1,0 0,0 0,0 0,0-1,0 1,0 0,-1-1,1 1,-1-1,0 0,-1 1,-87 82,74-74,-1 0,0-1,-1-1,0-1,0 0,-1-2,0 0,0-1,-1-1,1 0,-13-1,7-2</inkml:trace>
  <inkml:trace contextRef="#ctx0" brushRef="#br0" timeOffset="394.883">988 73,'35'-14,"1"1,0 1,1 2,0 2,0 1,21 0,-55 7,-1-1,1 1,-1 0,1 0,-1 0,0 0,1 0,-1 0,1 1,-1-1,1 1,-1 0,0-1,1 1,-1 0,0 1,0-1,0 0,0 1,0-1,0 1,0-1,0 1,-1 0,1 0,-1 0,1 0,-1 0,0 0,1 0,-1 0,0 1,-1-1,1 0,0 1,-1-1,1 1,-1-1,0 0,0 1,0-1,0 1,0-1,0 2,-7 14,0 0,-1 0,0-1,-2 0,0-1,-1 0,0-1,-1 0,-14 12,12-10,-152 166,115-96,51-84,-1-1,1 1,0-1,-1 1,1 0,0-1,0 1,1-1,-1 1,0-1,1 1,0-1,-1 1,1-1,0 1,0-1,1 0,-1 0,0 1,1-1,-1 0,1 0,0 0,0-1,-1 1,1 0,1-1,-1 1,0-1,0 1,0-1,1 0,-1 0,1 0,-1-1,0 1,2 0,11 2,0-1,1 0,0-1,-1 0,1-1,0-1,-1-1,1 0,-1-1,0-1,0 0,0-1,9-4,99-21,-40 15,-59 9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24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4 667,'0'11,"-1"2,-1 1,2-1,0 0,0 0,1 1,1-1,0 0,1 0,0 0,1 0,0-1,1 1,1-1,0-1,1 1,0-1,0 0,1 0,3 2,-7-10,0-1,0 1,0-1,0 0,1 0,-1-1,0 1,1-1,-1 0,1 0,0-1,-1 1,1-1,-1 0,1 0,0-1,-1 1,1-1,-1 0,1 0,-1 0,1-1,-1 0,0 0,0 0,0 0,3-3,97-83,-19-25,-84 112,0 0,0 0,0 0,0 0,0 0,0 1,1-1,-1 0,0 1,0-1,1 1,-1-1,0 1,1-1,-1 1,0 0,1 0,-1 0,1 0,-1 0,0 0,1 0,-1 0,1 1,-1-1,0 0,1 1,-1-1,0 1,0-1,1 1,-1 0,0 0,0-1,0 1,0 0,0 0,0 0,0 1,41 52,-26-31,-11-17,0-1,1 0,0 0,0-1,0 0,0 0,1 0,-1-1,1 0,0 0,0 0,0-1,1 0,-1-1,0 0,1 0,-1 0,1-1,-1 0,1 0,-1-1,1 0,-1-1,0 1,1-1,-1-1,0 1,0-1,-1 0,1-1,-1 0,1 0,-1 0,0-1,-1 0,1 0,-1 0,0-1,0 0,-1 0,1 0,0-2,35-73,-33 56</inkml:trace>
  <inkml:trace contextRef="#ctx0" brushRef="#br0" timeOffset="321.556">964 780,'35'-19,"-2"-2,0-2,-2 0,0-2,-2-2,12-14,-8-18,-32 57,-1 1,0-1,1 1,-1-1,0 0,0 1,-1-1,1 1,0-1,0 1,-1-1,1 0,-1 1,1 0,-1-1,0 1,1-1,-1 1,0 0,0-1,0 1,0 0,0 0,0 0,0 0,-1 0,1 0,0 0,-1 0,1 0,0 1,-1-1,1 0,-1 1,1-1,-1 1,0 0,1-1,-2 1,-6-1,-1 0,0 0,1 1,-1 0,0 1,1 0,-1 0,0 1,1 0,0 1,-1 0,1 1,0 0,1 0,-1 0,1 1,0 1,0 0,0 0,-4 5,6-6,0 0,1 0,0 0,1 1,-1 0,1 0,0 0,0 0,1 1,0-1,0 1,0 0,1 0,0 0,0 0,1 0,0 1,0-1,1 0,0 1,0-1,1 0,0 1,0-1,1 0,-1 0,3 4,4 2,0-1,1-1,0 1,1-2,0 1,1-1,0-1,0 0,1 0,0-1,1-1,0 0,0-1,0 0,1-1,0 0,0-2,0 1,0-2,0 0,1 0,-1-1,2-1,148-4,-132 0</inkml:trace>
  <inkml:trace contextRef="#ctx0" brushRef="#br0" timeOffset="1048.662">1896 328,'64'-21,"-1"-2,-1-4,34-20,-76 36,-1-1,0 0,-1-2,0 0,-1-1,-1-1,0 0,-1-1,-1-1,-1 0,0-1,3-9,-43 179,-26 231,46-309,-4 0,-3-1,-3-1,-3 0,-4-2,-25 53,35-96,-1 0,-2-1,0 0,-2-2,0 0,-2-1,-1-1,0-1,-1-1,-9 4,-53 11,83-34,1 1,-1-1,0 1,1-1,-1 0,0 0,1 0,-1 0,1 0,-1-1,0 1,1 0,-1-1,1 1,-1-1,0 1,1-1,0 0,-1 0,1 0,-1 0,1 0,0 0,0 0,-1 0,1 0,0 0,0-1,0 1,1 0,-1-1,0 1,0-1,1 1,-1-1,1 1,-1-1,1 0,0 1,-1-1,1 0,0 1,0-1,0 0,0 1,1-1,-1 1,0-1,1 0,-1 1,1-1,0 0,4-14,2 0,0 1,0 0,2 0,0 0,0 1,2 0,0 1,0 0,1 1,8-6,-6 3,293-289,-125 122,-172 169</inkml:trace>
  <inkml:trace contextRef="#ctx0" brushRef="#br0" timeOffset="1348.577">2629 554,'-13'18,"1"1,0 1,1 0,1 0,1 1,1 0,1 1,1 0,0 0,2 0,1 0,0 1,3-19,0-1,0 0,1 1,-1-1,1 0,-1 1,1-1,0 0,1 0,-1 0,0 1,1-1,0-1,-1 1,1 0,0 0,1-1,-1 1,0-1,1 0,-1 1,1-1,0-1,0 1,0 0,0-1,0 1,0-1,0 0,0 0,0 0,1 0,-1-1,0 1,1-1,-1 0,1 0,-1 0,0 0,1-1,-1 1,1-1,8 0,1-1,-1 0,0 0,0-2,0 1,0-1,-1-1,0 0,0-1,0 0,0 0,-1-1,0-1,-1 0,0 0,0-1,0 0,-1 0,-1-1,1 0,-2-1,1 1,-2-1,1 0,-1-1,-1 1,0-1,-1 0,0 0,-1-1,-1 7,-1 1,0-1,0 0,0 1,-1-1,0 1,0-1,0 1,-1-1,1 1,-1 0,-1 0,1 0,-1 0,0 0,0 0,0 1,-1-1,1 1,-1 0,0 0,-1 1,1-1,0 1,-1 0,0 0,0 0,0 1,0-1,0 1,-1 0,1 1,0-1,-1 1,1 1,-1-1,0 1,1-1,-1 2,-1-1,-3 1,0 0,1 1,-1 0,1 1,-1 0,1 0,0 1,1 0,-1 0,-4 4,-5 3</inkml:trace>
  <inkml:trace contextRef="#ctx0" brushRef="#br0" timeOffset="1634.483">3025 667,'0'29,"5"9,6-1,6-8,5-13,4-9,-3-11,-1-5,2-5,0-5,2-5,1-2,-4-3,-2 0,-3 0,-6 0,-4 5</inkml:trace>
  <inkml:trace contextRef="#ctx0" brushRef="#br0" timeOffset="1999.589">3420 893,'235'-241,"-211"217,-23 25,0-1,0 0,0 0,0 1,0-1,0 1,0-1,0 1,0-1,-1 1,1-1,0 1,0 0,-1-1,1 1,0 0,-1 0,1-1,0 1,-1 0,1 0,-1 0,0 0,1 0,-1 0,0 0,1 0,-1 0,0 0,0 0,0 0,0 0,0 0,0 0,0 0,0 0,-1 0,1 0,0 0,0-1,-1 1,1 0,-1 0,1 0,-1 0,1 0,-1 0,0-1,1 1,-1 0,0 0,1-1,-1 1,-1 8,2-6,0-1,-1 1,1-1,0 1,0 0,1-1,-1 1,1-1,-1 1,1 0,0-1,0 0,0 1,0-1,0 1,0-1,1 0,-1 0,1 0,0 0,0 0,-1 0,1 0,0-1,1 1,-1-1,0 1,0-1,1 0,-1 0,0 0,1 0,-1 0,1-1,-1 1,1-1,0 1,-1-1,1 0,0 0,-1 0,1-1,-1 1,1 0,-1-1,1 0,-1 0,1 1,-1-1,1-1,-1 1,2-2,12-7,-2-1,1-1,-2 0,1-1,-2 0,0-1,0 0,-1-1,3-7,18-21,-16 21,-4 3</inkml:trace>
  <inkml:trace contextRef="#ctx0" brushRef="#br0" timeOffset="2418.586">4181 526,'-10'17,"0"0,1 0,1 1,0 1,1-1,1 1,1 0,1 0,1 1,0-1,1 6,1-22,1 1,0-1,-1 0,1 1,1-1,-1 1,0-1,1 1,0-1,0 0,0 0,0 1,0-1,1 0,-1 0,1 0,0 0,0 0,0-1,0 1,0 0,1-1,-1 0,1 1,-1-1,1 0,0-1,0 1,0 0,0-1,0 0,1 1,-1-1,0 0,1-1,-1 1,0-1,1 1,-1-1,1 0,-1 0,1-1,-1 1,0-1,1 1,17-8,0-1,0 0,-1-1,0-1,-1-1,-1-1,1-1,-2 0,0-1,-1-1,-1-1,0 0,7-12,-5 8,-2-1,0 0,-2-1,0 0,-1-1,-2 0,0-1,-2 0,-1-1,4-23,-8 34,-1 0,-1-1,0 1,-1-1,0 1,-1-1,-1 1,-1 0,0 0,-1 0,0 0,-1 0,-1 1,-1 0,0 0,0 1,-1-1,-1 2,-2-3,8 11,-1 0,1 0,0 1,-1-1,0 1,1 0,-1 0,-1 0,1 1,0 0,-1-1,1 1,-1 1,1-1,-1 1,0 0,0 0,0 0,0 1,1-1,-1 1,0 0,0 1,0-1,0 1,0 0,0 0,1 1,-1-1,0 1,1 0,-1 0,1 1,-2 0,-8 7,-1 0,2 0,-1 2,2 0,-1 0,2 1,-1 0,2 1,0 0,1 1,0 0,1 1,1-1,0 2,1-1,1 1,1-1,0 1,1 1,1-1,0 0,2 1,0-1,0 0,2 1,0-1,1 0,1 0,1 0,0 0,1-1,2 3,6 3,1-1,1 0,1-1,0-1,2 0,0-2,1 0,1-1,0-1,1-1,1-1,0-1,0-1,1-1,1-1,0-1,0-1,0-2,1 0,0-2,0 0,0-2,5-1,48 1,-48-1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30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367 395,'0'811,"0"-822</inkml:trace>
  <inkml:trace contextRef="#ctx0" brushRef="#br0" timeOffset="578.058">0 846,'176'-35,"-2"-8,52-25,-203 60,-1-2,0 0,0-2,-2 0,1-1,-1-1,-1-1,-1-1,0 0,-1-1,-1-1,0-1,-2 0,0-1,-1-1,-1 0,-1-1,0 0,9-35,-33 84,-6 44,3 1,3 1,3 0,4 1,3-1,4 33,-2-102,0 0,1 0,0 0,0 0,0 0,0 0,1 0,-1 0,1 0,0 0,0 0,1-1,-1 1,1 0,0 0,0-1,0 0,0 1,1-1,-1 0,1 0,0 0,0 0,0 0,0-1,0 0,1 1,-1-1,1 0,-1-1,1 1,0-1,0 1,0-1,0 0,0-1,3 1,6-2,0-2,0 1,-1-2,1 0,-1 0,0-1,0-1,0 0,-1 0,1-2,-2 1,2-2,13-7,195-111,-219 126,0 1,0-1,0 1,0-1,0 1,0-1,0 1,0 0,0-1,0 1,0 0,0 0,0 0,0 0,1 0,-1 0,0 0,0 0,0 0,0 0,0 1,0-1,0 0,0 1,0-1,0 1,0-1,0 1,0 0,0-1,0 1,0 0,0 0,-1-1,1 1,0 0,-1 0,1 0,0 0,-1 0,1 0,-1 0,0 0,1 0,-1 0,0 0,1 1,-1-1,0 0,0 0,0 0,0 0,0 0,-1 0,1 1,0-1,0 0,-1 0,1 0,0 0,-1 0,1 0,-4 25,2-23,1 1,-1-1,1 0,0 1,0-1,0 1,1 0,-1-1,1 1,0-1,0 1,0 0,0-1,0 1,1 0,0-1,0 1,0-1,0 1,0-1,1 0,0 1,-1-1,1 0,0 0,1 0,-1 0,0-1,1 1,0-1,-1 1,1-1,0 0,0 0,0 0,1 0,-1-1,3 2,8-5,1 1,-1-2,0 0,1 0,-1-2,-1 0,1 0,-1-1,0-1,0 0,-1-1,5-4,0 2,8-5</inkml:trace>
  <inkml:trace contextRef="#ctx0" brushRef="#br0" timeOffset="1177.568">1807 706,'-21'11,"1"1,0 1,1 1,1 1,0 1,1 0,1 1,0 1,2 0,-6 10,18-26,1-1,-1 1,1-1,0 1,0-1,-1 1,1 0,0-1,1 1,-1 0,0 0,1 0,-1 0,1 0,-1 0,1 0,0 0,0 0,0 0,0 0,0 0,0 0,0 0,1-1,-1 1,1 0,-1 0,1 0,0 0,0 0,0-1,0 1,0 0,0-1,0 1,1-1,-1 1,1-1,-1 0,1 1,-1-1,1 0,0 0,-1 0,1 0,0 0,0-1,0 1,1 0,9-1,-1-1,0 1,1-2,-1 0,0 0,0-1,0 0,0-1,-1 0,0-1,1 0,-2-1,1 0,-1 0,0-1,8-7,6-2,113-72,-134 89,0-1,0 0,0 1,0 0,0-1,0 1,0 0,0 0,0 0,-1 0,1 0,0 0,-1 0,1 1,-1-1,1 1,-1-1,0 1,1-1,-1 1,0 0,0 0,0 0,0-1,-1 1,1 0,-1 0,1 0,-1 0,1 0,-1 0,0 0,0 0,0 0,0 1,0-1,-1 0,1 0,-1 0,1 0,2 14,-2-12,0 0,1 0,0 0,-1 1,1-1,1 0,-1 0,1 0,0 0,0-1,0 1,0 0,0-1,1 0,0 1,0-1,0 0,0 0,0-1,0 1,1 0,-1-1,1 0,0 0,0 0,-1-1,1 1,1-1,-1 0,0 0,0 0,0 0,0-1,1 0,0 0,13-2,0-1,1-1,-1-1,-1 0,1-2,-1 0,0 0,0-2,-1 0,0-1,-1 0,8-8,6-8,-1-1,-1-2,-2 0,0-2,-2-1,-2 0,0-3,2-1,-1-2,-2 0,-1-2,-3 0,0 0,-3-2,-2 0,-1 0,-2-1,-3 0,-1 0,-1-26,-3 67,1 0,-1-1,1 1,-1 0,0-1,0 1,0 0,0-1,0 1,-1 0,1-1,-1 1,0 0,1-1,-1 1,0 0,0 0,-1 0,1 0,0 0,-1 0,1 0,-1 1,1-1,-1 0,0 1,0-1,0 1,0 0,0-1,0 1,0 0,0 0,0 1,-1-1,1 0,0 1,-1-1,1 1,0 0,-1 0,1 0,0 0,-1 0,1 0,-1 0,1 1,0 0,0-1,-1 1,1 0,0 0,0 0,-8 9,1 0,1 0,0 0,0 1,1 1,0-1,1 1,0 0,1 1,1-1,0 1,0 0,2 0,-1 0,1 2,-2 3,-4 17,2 1,0 0,3 0,1 0,2 0,1 0,2 0,1 0,2-1,2 1,1-1,2-1,1 0,1 0,10 15,-11-29,16 60,-29-79,0 0,0 1,0-1,0 0,-1 0,1 0,-1 0,1 0,-1-1,1 1,-1 0,1-1,-1 1,0-1,1 1,-1-1,0 0,1 0,-1 1,0-1,1-1,-1 1,0 0,1 0,-1-1,0 1,1 0,-1-1,1 0,-1 1,0-1,1 0,0 0,-1 0,1 0,-1 0,2 1,-18-8</inkml:trace>
  <inkml:trace contextRef="#ctx0" brushRef="#br0" timeOffset="1435.492">1977 480,'57'-14,"48"-10,21-1,3 0,-1 3,-9 1,-4 4,-3 0,-6 3,-7 4,-10-2,-21 2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1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915,'328'-327,"-298"295,-2-1,-1-2,-2-1,-1-1,0-5,-15 25,-2-1,0 0,-1 0,-1 0,0-1,-2 0,2-19,-5 36,1 0,0-1,-1 1,0-1,0 1,1 0,-2-1,1 1,0-1,0 1,-1-1,1 1,-1 0,0-1,0 1,1 0,-2 0,1 0,0-1,0 1,-1 0,1 1,-1-1,1 0,-1 0,0 1,0-1,0 1,0-1,0 1,0 0,0 0,0 0,-1 0,1 0,0 0,-1 1,1-1,-1 1,1-1,0 1,-1 0,1 0,-1 0,1 0,-1 1,1-1,0 1,-1 0,1-1,0 1,-13 10,1 1,0 0,1 1,1 1,0-1,1 2,0 0,-3 7,10-16,-11 15,1 0,1 1,1 1,1 0,2 0,0 1,1 0,1 1,1 0,2 0,0 0,2 0,0 1,2 6,1-23,0 0,1 0,0 0,1 0,-1 0,2 0,-1-1,1 1,0-1,1 0,0 0,0-1,1 1,0-1,0 0,1-1,0 1,0-2,0 1,1-1,0 0,0 0,0-1,1 0,-1 0,1-1,0 0,0-1,0 0,0-1,6 1,13-1,-1-1,1-1,-1-1,1-2,-1-1,0 0,0-3,-1 0,0-1,0-2,-1-1,-1 0,3-4,-19 12,0-1,0 0,-1-1,1 0,-1 0,-1-1,1 0,-1 0,0 0,-1-1,0 0,0 0,0 0,-1-1,-1 1,1-1,-1 0,-1 0,0 0,0 0,0-1,-1 1,-1-10,-1 16,1 0,-1 0,-1 0,1 0,0 0,-1 0,0 0,1 0,-1 0,0 1,-1-1,1 1,0 0,-1-1,1 1,-1 0,0 0,1 1,-1-1,0 1,0-1,0 1,0 0,-1 0,1 0,0 0,0 1,-1-1,1 1,0 0,-1 0,1 0,0 1,0-1,-1 1,1 0,0-1,0 1,0 1,0-1,0 0,0 1,0 0,0-1,0 1,1 0,-1 1,1-1,0 0,-1 1,-1 2,-2 1,0 1,0 0,1 0,0 0,0 0,0 1,1 0,0 0,1 1,0-1,0 0,1 1,0 0,0 0,1 0,0-1,1 1,0 9,0-13,0 0,1 0,0 0,-1 0,2 0,-1 0,1 0,-1 0,1 0,1-1,-1 1,1-1,0 0,0 1,0-1,0-1,1 1,-1 0,1-1,0 0,0 1,0-2,1 1,-1 0,1-1,-1 0,1 0,0 0,0-1,0 0,0 0,0 0,3 0,8-1,1-1,-1-1,1-1,-1 0,0-1,0 0,0-2,0 0,13-7,-2 2,226-95,-168 69,-84 36,-1 1,1-1,0 0,-1 1,1-1,-1 1,1-1,-1 0,0 1,1-1,-1 0,1 0,-1 1,0-1,0 0,1 0,-1 1,0-1,0 0,0 0,0 0,0 0,0 1,0-1,0 0,0 0,-1 0,1 1,0-1,0 0,-1 0,1 1,-1-1,1 0,0 1,-1-1,1 0,-1 1,0-1,1 1,-1-1,1 1,-1-1,0 1,1-1,-1 1,0 0,0-1,1 1,-1 0,0-1,0 1,1 0,-1 0,0 0,-45-17,38 17,1 0,-1 1,0 0,1 0,0 0,-1 1,1 0,0 1,0-1,0 1,0 1,0-1,1 1,0 0,0 1,0-1,0 1,1 1,-1-1,1 1,0 0,2-3,1 1,-1-1,0 1,1 0,0 0,0 0,0 0,0 1,1-1,0 0,0 1,0-1,0 1,1-1,-1 1,1 0,0-1,1 1,-1-1,1 1,0-1,0 1,0-1,1 0,-1 1,1-1,0 0,0 0,1 0,-1 0,1-1,0 1,0-1,1 2,4 0,1 1,-1-2,1 1,0-1,0-1,0 1,0-1,1-1,-1 0,1 0,0-1,-1 0,1-1,0 0,0-1,-1 0,1 0,0-1,-1 0,0-1,1 0,-1 0,0-1,0 0,-1-1,1 0,0-1,34-21,-1-3,-1-1,-2-2,-2-1,0-3,-3 0,-1-3,23-36,-42 53,-2-1,-1 0,-1 0,-1-1,-1 0,-1-1,-1 0,-1 0,-2 0,0 0,-2-1,-1 1,-1-1,-2-5,3 31,1 0,-1 0,0 0,0-1,0 1,1 0,-1 0,0 0,0 0,-1-1,1 1,0 0,0 0,-1 0,1 0,0 0,-1 0,1-1,-1 1,1 0,-1 0,0 1,1-1,-1 0,0 0,0 0,0 0,0 0,0 1,0-1,1 0,-2 1,1-1,0 1,0-1,0 1,0 0,0-1,0 1,0 0,-1 0,1 0,0 0,0 0,0 0,0 0,-1 0,1 0,0 1,0-1,0 0,0 1,0-1,0 1,0-1,0 1,0-1,0 1,0 0,0 0,0-1,0 1,0 0,1 0,-1 0,0 0,1 0,-1 0,0 1,-10 15,1 2,0-1,1 1,1 1,1 0,1 0,1 0,-2 12,4-18,-5 27,1-1,3 1,1 0,2 0,2 0,3 15,25 141,-7-51,-23-147,1 1,0-1,-1 1,1-1,-1 1,1-1,-1 1,1 0,-1-1,1 1,-1 0,1-1,-1 1,1 0,-1 0,1-1,-1 1,0 0,1 0,-1 0,1 0,-1 0,0 0,1 0,-1 0,0 0,1 0,-1 0,1 0,-1 1,0-1,1 0,-1 0,1 0,-1 1,1-1,-1 0,1 1,-1-1,1 1,-1-1,1 1,-1-1,1 0,0 1,-1 0,1-1,0 1,-1-1,1 1,-10-19</inkml:trace>
  <inkml:trace contextRef="#ctx0" brushRef="#br0" timeOffset="249.816">2540 407,'15'5,"19"1,13 0,3-1,3-2,-2 0,-6-7,0-2,-4 0,-3 1,-4 1,-3 2,-1-4,-2-1,0 0,-6 3</inkml:trace>
  <inkml:trace contextRef="#ctx0" brushRef="#br0" timeOffset="1070.539">3133 464,'5'8,"-1"-1,1 1,1-1,-1 0,1 0,0 0,1-1,0 0,0 0,0-1,0 0,1 0,0-1,0 0,0 0,1-1,-1 0,1 0,-1-1,1 0,0-1,0 1,0-2,0 0,0 0,0 0,0-1,0 0,0-1,0 0,0-1,-1 0,1 0,1-1,9-9,0-1,-1 0,-1-2,-1 0,0 0,-1-1,7-12,-1 5,-30 61,-22 82,31-115,-1 0,1 0,0 0,0 0,1 0,-1 0,1 0,0 0,0-1,0 1,0 0,1 0,-1-1,1 1,0-1,0 1,0-1,1 0,-1 0,1 0,0 0,0 0,0-1,0 1,0-1,1 0,-1 0,1 0,0 0,11 2,1-1,-1-1,1 0,-1-1,1-1,0-1,-1 0,1 0,-1-2,0 0,1-1,-1 0,-1-1,1-1,-1 0,0-1,0-1,-1 0,0-1,2-2,101-107,-106 110,-1-1,-1 0,1-1,-1 0,-1 0,0-1,0 0,-1 0,-1 0,0-1,0 0,-1 0,-1 0,0 0,-1-1,0 1,0-2,-2 12,0 0,0 0,-1 0,1-1,0 1,-1 0,1 0,-1 0,0 0,1 0,-1 0,0 0,0 0,-1 0,1 1,0-1,0 0,-1 1,1-1,-1 1,0-1,1 1,-1 0,0-1,0 1,0 0,0 0,0 1,0-1,0 0,0 1,0-1,0 1,0 0,-1-1,1 1,0 0,0 0,0 0,0 1,0-1,-1 1,1-1,0 1,0 0,0-1,0 1,-1 1,-4 1,1-1,-1 2,1-1,0 1,0 0,0 0,1 1,-1-1,1 1,0 0,0 1,1-1,-1 1,1 0,1 0,-1 1,1-1,0 1,0-1,1 1,0 0,0 0,1 0,0 0,0 0,1 1,-1-1,2 0,-1 1,4-4,-1 1,1-1,0 0,1-1,-1 1,1-1,0 1,-1-1,1-1,1 1,-1-1,0 0,1 0,-1 0,1-1,-1 0,1 0,0 0,-1-1,1 0,0 0,0 0,-1-1,1 0,0 0,4-1,7 1,8-1,-21 1,0-1,1 1,-1 1,1-1,-1 1,1-1,-1 1,1 0,0 1,-1-1,1 1,-1 0,0 0,1 1,-1-1,0 1,0 0,1 0,-1 0,-1 1,1-1,0 1,-1 0,1 0,-1 0,2 3,12 43,-16-43,0 0,0 0,0-1,1 1,0-1,1 0,-1 1,1-1,0 0,0 0,0 0,1-1,0 1,0-1,0 0,0 0,1 0,-1-1,1 0,0 0,3 2,1-2,-1-1,1 0,-1 0,1 0,0-1,0-1,-1 0,1 0,0 0,0-1,0-1,-1 1,1-1,-1-1,1 0,-1 0,0 0,0-1,139-86,-140 84,10-5,-1-1,-1 0,0-1,0-1,-2 0,0-1,0-1,-1 0,-1-1,4-8,-13 22,1 0,-1 1,0-1,0 0,0-1,0 1,0 0,-1 0,1-1,-1 1,0-1,0 1,0-1,-1 1,1-1,-1 0,0 1,0-1,0 0,0 1,-1-1,1 0,-1 1,0-1,0 1,-1-1,1 1,-1 0,1-1,-1 1,0 0,0 0,-1 0,1 1,-1-1,1 0,-1 1,0 0,0-1,0 1,0 0,-2-1,-4 3,0 1,0 0,0 0,1 1,-1 0,1 1,-1 0,1 0,0 0,0 1,0 1,0-1,1 1,0 0,0 1,-2 1,-6 6,-1 0,2 1,0 1,0 0,2 1,0 0,0 1,-4 10,11-18,0 0,1 0,0 0,1 0,0 1,0 0,1-1,0 1,1 0,0 0,0 0,1 0,1 0,-1 0,2 0,-1 0,1-1,2 3,-1-5,1 1,0-2,0 1,1 0,0-1,0 0,0 0,1 0,0-1,0 0,0 0,1 0,0-1,0 0,0 0,0-1,1 0,3 1,143 33,-36-40,-85-2</inkml:trace>
  <inkml:trace contextRef="#ctx0" brushRef="#br0" timeOffset="15522.678">1 2297,'49'-16,"0"-2,-1-2,-1-3,-2-1,0-3,-1-1,-2-2,-1-2,21-23,-55 48,-1 0,1-1,-2 1,1-1,-1 0,-1-1,1 1,-1-1,-1 0,0 0,0 0,-1 0,0-1,0 1,-1-1,0-3,-1 11,0 0,0 1,0-1,0 1,0-1,-1 1,1-1,0 0,-1 1,1-1,-1 1,1-1,-1 1,0 0,0-1,1 1,-1 0,0-1,0 1,0 0,-1 0,1 0,0 0,0 0,-1 0,1 0,0 1,-1-1,1 0,-1 1,1-1,-1 1,1-1,-1 1,1 0,-1 0,1-1,-1 1,1 0,-1 0,0 1,1-1,-1 0,1 1,-1-1,1 0,-1 1,1 0,-1-1,1 1,-74 41,68-35,0 0,0 1,1 0,0 0,0 0,1 1,0 0,0 0,1 0,0 0,1 1,0 0,0 0,1-1,1 1,0 1,0-1,1 0,0 0,0 0,1 0,1 0,0 0,0 0,1 0,0-1,1 1,0-1,0 0,1 0,4 5,-2-7,1-1,0 0,0-1,1 0,0 0,0-1,0 0,0-1,1 0,-1 0,1-1,0 0,0-1,-1 0,1 0,0-1,0-1,7 0,11-4,-1 0,1-2,-1-1,0-1,-1-1,0-1,0-2,-2 0,1-2,-2-1,0 0,-1-2,-1-1,8-8,-5 4,-15 16,1-1,-1 0,-1 0,0-1,0 0,0 0,-1-1,-1 0,1 0,-2-1,1 0,-2 0,1 0,-2-1,1 1,0-10,-4 19,0-1,0 1,0 0,-1 0,1-1,-1 1,0 0,0 0,1 0,-1 0,-1 0,1 0,0 0,0 0,-1 0,1 0,-1 1,1-1,-1 0,0 1,0 0,0-1,0 1,0 0,0 0,0 0,0 0,0 0,0 1,0-1,-1 1,1-1,0 1,-1 0,1 0,0 0,0 0,-1 0,1 0,0 1,0-1,-1 1,1 0,0-1,0 1,0 0,0 0,0 1,0-1,0 0,0 1,0-1,1 1,-1-1,1 1,-1 1,-5 1,0 1,0-1,1 2,0-1,0 1,0 0,1 0,0 0,0 1,0 0,1 0,0 0,1 1,-1-1,1 1,1 0,0 0,0 0,0 0,1 0,0 0,1 0,0 0,0 1,0-1,1 0,1 0,-1 0,1 0,1 0,-1 0,1-1,1 1,-1-1,3 4,1-5,0 0,0 0,0-1,1 0,0 0,0 0,0-1,1-1,-1 1,1-1,0-1,0 1,0-2,0 1,0-1,0-1,0 1,1-1,-1-1,6-1,4 0,0-1,0-1,0-1,-1-1,0 0,0-2,0 0,-1 0,8-7,-2-1,-1-1,0-1,-1-1,-1-1,-1-1,-1 0,-1-2,0 0,-2-1,-1 0,-1-1,-1 0,6-20,-2-30,-16 73,1-1,-1 1,0 0,0 0,0-1,0 1,0 0,0-1,-1 1,1 0,-1-1,1 1,-1 0,0 0,0 0,0 0,0 0,-1 0,1 0,-1 0,1 0,-1 0,1 1,-1-1,0 1,0-1,0 1,0 0,0-1,0 1,-4 2,1-1,0 1,-1 0,1 1,-1-1,1 1,0 0,0 0,0 1,0-1,0 1,1 0,-1 1,1-1,0 1,0 0,0 0,0 0,1 0,0 1,0-1,-2 3,-6 11,0-1,1 2,1-1,1 1,0 0,2 1,0 0,1 0,1 0,-1 19,3-29,0 0,1 0,0 0,1 0,0 0,0 1,1-1,1 0,-1 0,2 0,-1-1,1 1,1 0,0-1,0 0,1 0,0 0,1-1,-1 1,2-1,-1-1,1 1,0-1,1 0,7 5,2-6</inkml:trace>
  <inkml:trace contextRef="#ctx0" brushRef="#br0" timeOffset="15989.938">1722 2016,'-108'92,"127"-122,138-136,-156 165,1-1,-1 1,1 0,-1 0,1 0,0 0,-1 0,1 0,0 0,0 1,0-1,-1 1,1-1,0 1,0 0,0-1,0 1,0 0,0 0,0 1,0-1,0 0,-1 1,1-1,0 1,0-1,0 1,-1 0,1 0,0 0,-1 0,1 0,0 0,-1 0,0 1,1-1,-1 0,0 1,1-1,-1 1,0-1,0 1,0 0,-1 0,1-1,0 1,-1 0,1 0,-1 0,1 0,-1 0,0-1,0 1,0 0,0 0,0 0,0 0,-1 0,0 1,1 3,0 0,0 0,0 0,1 0,-1 0,2-1,-1 1,0 0,1 0,0-1,1 1,-1-1,1 0,0 0,0 0,1 0,-1 0,1-1,0 0,0 1,1-1,-1-1,1 1,0-1,0 0,0 0,0 0,1-1,-1 1,1-1,-1-1,6 2,-2-5,0 0,-1 0,1-1,-1 0,0-1,0 0,0 0,0-1,-1 1,1-2,-1 1,-1-1,1 0,-1-1,0 1,0-1,-1 0,0-1,0 0,-1 1,0-1,0 0,2-9,1 4,6-10,-3 2</inkml:trace>
  <inkml:trace contextRef="#ctx0" brushRef="#br0" timeOffset="16236.382">2513 1733,'38'-5,"22"-1,7 0,-5 1,-7 2,-8 1,-13-4,-6-1,-4 0,-6 3</inkml:trace>
  <inkml:trace contextRef="#ctx0" brushRef="#br0" timeOffset="16436.664">2513 1959,'33'0,"26"0,8 0,-4-5,-6-1,-14 0</inkml:trace>
  <inkml:trace contextRef="#ctx0" brushRef="#br0" timeOffset="19344.453">3528 1395,'227'-68,"-220"66,-1 0,-1 0,0 1,0 0,0 0,1 0,-1 0,0 1,1 0,-1 0,1 0,-1 1,0 0,1 0,-1 0,0 1,1 0,-5 0,1 0,-1 0,-1 0,1 0,0 1,0-1,-1 0,1 0,-1 1,0-1,0 0,0 1,0-1,0 0,0 0,0 1,-1-1,1 0,-1 0,0 1,0-1,0 0,0 0,0 0,0 0,0 0,-1 0,1-1,-1 1,1 0,-2 0,2 0,-132 180,132-178,0 1,1 0,-1-1,1 1,0 0,0 0,1-1,-1 1,1 0,0 0,0-1,1 1,-1-1,1 1,0-1,0 0,1 0,-1 0,1 0,0 0,0 0,0-1,0 1,1-1,-1 0,1 0,0 0,0-1,0 1,0-1,1 0,-1 0,0-1,1 1,0-1,-1 0,1 0,0 0,-1-1,1 0,0 0,0 0,-1 0,1-1,1 0,97-12,-84 6</inkml:trace>
  <inkml:trace contextRef="#ctx0" brushRef="#br0" timeOffset="19638.808">4178 1225,'0'29,"0"19,0 6,0-1,0-5,0-6,0-5,0-4,4-8,3-3,-1-1,3-4,1-9,-1-6</inkml:trace>
  <inkml:trace contextRef="#ctx0" brushRef="#br0" timeOffset="19954.192">4375 1310,'-31'22,"15"-13,1 2,1 0,-1 0,2 1,0 1,0 1,1-1,0 3,11-15,0 0,0 1,0-1,0 1,0-1,0 1,0-1,0 1,1-1,-1 1,1 0,-1-1,1 1,-1 0,1 0,0-1,0 1,0 0,0 0,0-1,0 1,1 0,-1 0,1-1,-1 1,1 0,-1-1,1 1,0 0,0-1,0 1,0-1,0 0,0 1,0-1,1 0,-1 0,0 1,1-1,-1 0,1 0,-1 0,1-1,-1 1,1 0,0-1,-1 1,1-1,0 1,-1-1,1 0,0 0,1 1,86 1,-81-4,1 1,0 0,0 1,0 0,-1 1,1-1,0 2,-1-1,1 1,-1 0,1 1,-1 0,0 1,0-1,0 2,-1-1,2 2,9 9,-2-1</inkml:trace>
  <inkml:trace contextRef="#ctx0" brushRef="#br0" timeOffset="20303.221">3585 1931,'43'-4,"29"-8,7 0,-1 1,-4 2,-4 4,-5-3,-9 0,-4 1,-2 2,-3 2,-7 1,1 2,-2-1,-3 2,-3-1,-2 0,-7 1</inkml:trace>
  <inkml:trace contextRef="#ctx0" brushRef="#br0" timeOffset="21122.23">3585 2185,'206'-120,"-205"119,1 0,-1-1,0 1,1 0,-1 0,1 0,-1 0,1 0,0 0,-1 0,1 0,0 1,-1-1,1 1,0-1,0 1,0 0,-1 0,1 0,0 0,0 0,0 0,0 0,-1 1,1-1,0 0,0 1,0 0,-1-1,1 1,0 0,-1 0,1 0,-1 0,1 0,-1 0,0 1,1-1,-1 0,0 1,0-1,0 1,0-1,0 1,0-1,0 1,-1 0,1 0,0-1,-1 1,0 0,1 0,-1 0,0 1,-2 4,0 0,-1 0,0-1,0 1,-1 0,1-1,-2 0,1 0,-1 0,1-1,-2 0,1 1,0-2,-1 1,0-1,-3 2,-42 42,50-47,0 0,0 0,0 0,0 0,0 0,1 0,-1 0,0 0,0 1,1-1,-1 0,1 0,-1 1,1-1,0 0,-1 1,1-1,0 1,0-1,0 0,0 1,0-1,0 1,0-1,1 0,-1 1,0-1,1 0,-1 1,1-1,-1 0,1 0,0 0,0 1,-1-1,1 0,0 0,0 0,0 0,0 0,0 0,0-1,0 1,1 0,-1 0,0-1,0 1,1-1,-1 1,0-1,1 1,53 16,-49-16,1-1,-1 1,1 0,-1 0,0 1,1 0,-1 0,0 1,0-1,-1 1,1 0,0 1,-1 0,0 0,0 0,0 0,0 1,-1-1,0 1,0 1,0-1,0 0,-1 1,0 0,0 0,-1 0,0 0,0 0,0 0,1 7,-5-7,0 0,0 0,0-1,-1 1,0 0,0-1,0 0,0 0,-1 0,0 0,0 0,-1-1,1 0,-1 0,0 0,0 0,0-1,-1 0,1 0,-1 0,1-1,-1 0,0 0,0 0,-4 0,-10 7,16-7,1 0,-1 0,0 0,0 0,0-1,-1 0,1 0,0 0,0 0,-1-1,1 1,0-1,-1 0,1 0,0-1,-1 1,1-1,0 0,-1 0,-2-2,-9-7</inkml:trace>
  <inkml:trace contextRef="#ctx0" brushRef="#br0" timeOffset="21826.946">4092 2580,'1'-34,"1"1,1-1,2 1,1 0,2 0,1 0,2 1,6-12,-6 24,1 1,1 0,0 1,1 0,1 1,9-6,-13 10,39-28,-49 41,1-1,-1 0,0 0,0 1,1-1,-1 0,1 1,-1 0,0-1,1 1,-1 0,1-1,-1 1,1 0,-1 0,0 0,1 1,-1-1,1 0,-1 0,1 1,-1-1,0 1,1-1,-1 1,0 0,1-1,-1 1,0 0,0 0,0 0,0 0,0 0,0 0,0 0,0 0,0 1,0-1,-1 0,1 0,0 1,-1 0,15 161,-15-161,0 0,1 0,0-1,-1 1,1 0,0-1,0 1,0-1,0 1,0-1,0 1,1-1,-1 0,0 1,1-1,-1 0,1 0,-1 0,1 0,-1 0,1-1,0 1,-1 0,1-1,0 1,0-1,-1 0,1 1,0-1,0 0,0 0,0 0,-1-1,1 1,0 0,0-1,0 1,-1-1,1 1,0-1,-1 0,1 0,0 0,68-46,53-54,-122 100,1 1,-1-1,0 1,0 0,0-1,1 1,-1 0,0 0,1-1,-1 1,0 0,0 0,1 0,-1 1,0-1,1 0,-1 0,0 1,0-1,0 1,1-1,-1 1,0 0,0-1,0 1,0 0,0 0,0-1,0 1,0 0,0 0,-1 0,1 0,0 0,0 1,-1-1,1 0,-1 0,1 0,-1 1,0-1,1 0,-1 0,0 2,6 62,-6-60,-2 37,0-32,1-1,0 1,1-1,0 1,0-1,1 1,1-1,-1 0,1 1,1-1,0 0,0 0,1 0,1 1,6 3</inkml:trace>
  <inkml:trace contextRef="#ctx0" brushRef="#br0" timeOffset="23156.257">2823 1169,'12'-5,"-1"-2,0 2,1-1,0 1,1 1,-1 0,1 1,-1 0,1 1,0 0,0 1,0 1,0 0,0 1,0 0,5 2,-12 1,-1 0,0 1,0 0,-1 0,1 0,-1 1,0-1,-1 1,1 0,-1 0,0 0,-1 0,1 1,-1-1,-1 1,1 0,-1-1,0 1,-1 0,1 0,-1 0,-1 2,1-9,15 241,1 23,-14 176,-5-202,-14-47,16-185,-1-1,0 1,1 0,0 0,0 1,1-1,-1 0,1 0,1 0,-1 0,1 0,0 0,0 0,1 0,0 0,0 0,2 4,7-38,-35-171,21-233,14 274,6 0,11-20,-24 157,1-17,2 0,1 1,1 0,3 1,1 0,1 1,2 0,20-31,-29 57,1 0,0 0,0 0,1 1,0 0,1 1,0 0,0 0,0 1,1 1,0 0,0 0,0 1,1 0,-1 1,1 1,0-1,0 2,0 0,0 0,0 1,5 1,125-8,216-49,-96 26,-235 27,148-19,1 9,12 6,-53 14,-131-3,0-1,-1 1,1-1,-1 1,0 0,-1 0,1 1,-1-1,1 1,-1-1,-1 1,1-1,-1 1,1 0,-1 0,-1 0,1 0,-1 0,0 0,0 0,0 0,-1 0,1 0,-1 0,-1 1,1 7,-30 135,11-84,15-45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0,1 0,-1 0,-5 5,-2 1,1 0,0-1,2-2,-4-1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8 100,'-3'18,"1"1,1 0,0-1,1 1,1 0,1 0,0-1,2 1,0-1,1 0,1 0,0 0,8 13,-12-27,0 1,1-1,0 0,-1 0,1-1,1 1,-1 0,0-1,1 0,0 0,0 0,0 0,0-1,0 1,0-1,1 0,-1-1,1 1,-1-1,1 1,0-2,0 1,-1 0,1-1,0 0,0 0,0 0,-1-1,1 1,0-1,0 0,-1-1,1 1,-1-1,1 0,-1 0,0 0,3-2,16-15,-1-1,0-1,-2-1,0-1,13-20,1-1,-33 43,-1 0,1 0,-1 0,1-1,-1 1,1 0,0 0,0 0,-1 0,1 0,0 0,0 1,0-1,0 0,0 0,0 1,0-1,0 0,0 1,0-1,1 1,-1-1,0 1,0 0,0 0,1-1,-1 1,0 0,0 0,1 0,-1 0,0 0,0 1,1-1,-1 0,0 0,0 1,0-1,1 1,-1-1,0 1,0 0,0-1,0 1,0 0,0 0,0 0,0 0,-1-1,1 1,0 1,82 126,-81-124,1-1,-1 1,0-1,1 1,0-1,-1 0,1 0,0 0,1 0,-1-1,1 1,-1-1,1 0,0 0,-1 0,1 0,0-1,0 0,0 0,1 0,-1 0,0 0,0-1,0 0,1 0,-1 0,0 0,0-1,1 0,-1 0,0 0,0 0,2-1,5-7,0-1,-1 0,0 0,-1-1,0-1,0 1,-1-1,-1-1,1-2,36-51,78-54,-120 119,-1 0,0-1,1 1,-1 0,0 0,1 0,-1 1,1-1,-1 0,1 0,0 1,-1-1,1 1,0-1,-1 1,1 0,0 0,0 0,-1 0,1 0,0 0,0 0,-1 1,1-1,0 0,-1 1,1 0,-1-1,1 1,0 0,-1 0,1 0,-1 0,0 0,1 0,-1 0,0 0,0 0,0 1,0-1,0 1,0-1,0 1,0-1,0 1,-1-1,1 1,0 0,-1-1,0 1,1 0,-1-1,0 1,0 0,0 0,0 0,1 4,10 150,-11-148,0-1,-1 1,0-1,0 0,-1 1,0-1,0 0,-1 0,0 0,0 0,-1 0,0-1,0 1,0-1,-1 0,0-1,0 1,0-1,-3 2,-45 13,148-20,-67-1,-10 2,-1 0,0-2,1 0,-1-1,0-1,0 0,0-2,-1 0,1 0,-1-2,3-2,-1-1,-2-1,1-1,-2 0,1-1,-2-1,0 0,0-1,-2 0,0-2,0 1,-2-1,7-14,12-44,-29 75,0 0,-1 1,1-1,0 0,0 0,0 0,0 0,-1 0,1 1,0-1,0 0,0 0,-1 0,1 0,0 0,0 0,0 0,-1 0,1 0,0 0,0 0,-1 0,1 0,0 0,0 0,0 0,-1 0,1 0,0 0,0 0,-1 0,1-1,0 1,0 0,0 0,0 0,-1 0,1 0,0-1,0 1,0 0,-7 25,5-12,0 1,1-1,1 1,0-1,1 0,0 1,1-1,1 0,0 1,0-1,2-1,-1 1,2-1,0 0,0 0,5 5,-9-14,0 0,0-1,0 1,0-1,1 0,0 0,-1 0,1 0,0 0,0-1,0 1,0-1,0 0,0 0,0 0,0 0,0 0,1-1,-1 0,0 1,1-1,-1 0,0-1,0 1,1 0,-1-1,0 0,0 0,0 0,0 0,0 0,0-1,3-1,87-73,-79 62,60-69,-57 62,1 0,1 0,1 2,1 1,17-13,-37 30,1 0,-1 1,0-1,0 0,1 1,-1-1,0 0,1 1,-1-1,0 1,1 0,-1 0,1-1,-1 1,1 0,-1 0,1 0,-1 1,1-1,-1 0,0 0,1 1,-1-1,1 1,-1-1,0 1,0 0,1-1,-1 1,0 0,0 0,0 0,0 0,0 0,0 0,0 0,0 0,0 1,0-1,0 0,-1 0,1 1,-1-1,1 1,16 64,-17-57,0-7,-1 1,1-1,-1 0,1 1,0-1,0 1,0-1,0 1,1-1,-1 1,0-1,1 1,0-1,0 1,0-1,0 0,0 0,0 1,0-1,1 0,-1 0,1 0,-1 0,1-1,0 1,0 0,0-1,0 1,0-1,0 0,0 1,1-1,-1 0,0 0,1-1,-1 1,2 0,10-6,1-1,-1 0,0-1,-1-1,1 0,-2-1,1 0,-1-1,3-3,17-12,-25 19,1-1,0 0,0 1,0 0,1 0,0 1,0 0,1 0,-1 1,1 1,0 0,0 0,0 0,0 2,2-1,-10 3,0 1,1-1,-1 0,0 1,0 0,0-1,-1 1,1 0,0 0,-1 0,1 0,-1 1,1-1,-1 0,0 1,0-1,0 1,0-1,-1 1,1-1,-1 1,1-1,-1 1,0-1,0 1,0 0,-1-1,1 1,0-1,-1 1,0-1,1 1,-1-1,0 1,0-1,-1 0,1 1,-1 0,-3 35,7-21</inkml:trace>
  <inkml:trace contextRef="#ctx0" brushRef="#br0" timeOffset="567.56">2746 15,'-233'220,"190"-158,42-61,0 1,0-1,0 0,0 0,1 1,-1-1,0 0,1 1,-1-1,1 0,0 1,-1-1,1 1,0-1,0 1,0-1,0 1,0-1,0 0,0 1,1-1,-1 1,0-1,1 1,-1-1,1 0,0 1,-1-1,1 0,0 0,0 0,0 1,0-1,0 0,0 0,0 0,0 0,0-1,1 1,-1 0,0 0,0-1,1 1,-1-1,0 1,1-1,-1 1,9-2,0 1,0-1,0-1,0 0,-1 0,1-1,-1 0,1-1,-1 0,0 0,-1-1,1 0,-1-1,0 0,0 0,-1-1,0 0,5-5,71-65,113-90,-195 166,40-22,-40 22,0 1,-1-1,1 1,0-1,0 1,0 0,-1-1,1 1,0 0,0 0,0 0,0 0,0-1,-1 1,1 0,0 0,0 1,0-1,0 0,0 0,0 0,-1 1,1-1,0 0,0 1,0-1,-1 0,1 1,0-1,-1 1,1-1,0 1,-1 0,1-1,0 1,-1 0,1-1,-1 1,0 0,1 0,-1-1,1 1,-1 0,0 0,0 0,1 0,-1 0,-16 99,4-54,-1 14,3 1,2-1,3 2,2-1,4 0,3 25,4-38,-2 0,-3 0,-1 1,-3-1,-1 1,-3-1,-4 8,7-46,-1 1,-1 0,0-1,-1 0,1 0,-2 0,0-1,0 0,0 0,-1 0,-1-1,1 0,-1 0,-1-1,1 0,-1 0,-1-1,1-1,-1 1,0-1,0-1,0 0,-9 2,16-5,-1-1,1 0,0 0,0 0,0-1,0 1,-1-1,1 1,0-1,0 0,0 0,0-1,0 1,1-1,-1 1,0-1,1 0,-1 0,1 0,-1 0,1 0,0-1,0 1,0-1,0 1,1-1,-1 0,1 0,-1 1,1-1,0 0,0 0,0-1,1 1,-1 0,-5-117,62-176,-53 270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1,'-2'1,"0"1,0-1,0 1,0 0,0 0,1-1,-1 1,1 0,-1 1,1-1,0 0,0 0,0 0,0 1,0-1,0 1,1-1,-1 0,1 1,0-1,-1 1,1-1,0 1,1-1,-1 3,0-1,-3 467,-7-237,10-208,10-26,20-35,-29 34,10-14,10-16,1 0,2 1,1 1,1 2,1 0,1 2,2 1,0 2,8-4,-36 24,1 0,-1 0,1 1,-1-1,1 1,0-1,0 1,0 0,0 0,0 0,0 0,0 0,0 1,0-1,0 1,0 0,0 0,0 0,0 0,0 1,1-1,-1 1,0 0,0 0,-1 0,1 0,0 1,0-1,0 1,-1-1,1 1,-1 0,1 0,-1 0,0 0,0 1,0-1,0 1,-1 8,0 1,-1-1,0 1,-1-1,0 0,-1 1,0-1,-1 0,0 0,0 0,-2 0,1-1,-1 1,-1-1,0-1,0 1,-1-1,0 0,-1 0,0-1,0 0,-1 0,-8 5,-10 9,-1-1,-1-1,-1-2,0-1,-1-1,-1-2,-1-1,-11 2,42-13,0-1,0 0,0 0,0 0,0 0,0-1,0 1,0 0,0-1,0 1,0-1,-1 0,1 0,0 0,0 0,0 0,-1 0,1-1,0 1,0-1,0 0,0 1,0-1,0 0,0 0,0 0,0 0,0-1,0 1,1 0,-1-1,1 1,-1-1,1 0,-1 1,1-1,-1-2,2-16,3-1</inkml:trace>
  <inkml:trace contextRef="#ctx0" brushRef="#br0" timeOffset="743.955">641 565,'18'83,"-17"-80,0-1,0 0,1 0,-1 0,0 0,1 0,-1 0,1-1,0 1,-1 0,1-1,0 1,0-1,0 0,0 1,0-1,0 0,0 0,1-1,-1 1,0 0,1-1,-1 1,0-1,1 0,-1 0,0 0,1 0,-1 0,1 0,-1-1,0 1,1-1,-1 1,10-6,0 1,-1-1,0-1,0 0,-1-1,0 0,0 0,-1-1,0 0,0-1,-1 0,0 0,-1-1,1-3,10-10,-17 23,-1 0,0 0,1 0,-1 0,1 0,-1 0,1 1,-1-1,1 0,0 0,-1 1,1-1,0 0,-1 1,1-1,0 0,0 1,0-1,0 1,0-1,0 1,-1 0,1 0,0-1,0 1,0 0,0 0,0 0,0 0,0 0,0 0,0 0,0 0,0 0,0 0,0 1,0-1,0 0,0 1,0-1,0 1,0-1,-1 1,1-1,0 1,0 0,0-1,-1 1,1 0,0 0,-1-1,1 1,-1 0,1 0,-1 0,1 0,19 58,-18-54,33 212,-24-109,-5 0,-6 74,0-151,0-16,-1 0,-1 1,0-1,-1 0,-1-1,0 1,-1 0,0-1,-1 0,-1-1,-1 2,5-9,-1 0,-1 0,1 0,-1 0,0-1,-1 0,1 0,-1 0,0 0,0-1,0 0,-1 0,1-1,-1 0,0 0,0-1,0 1,0-2,-1 1,1-1,0 0,-1 0,-4-1,7 0,1 0,-1-1,0 0,0 0,0 0,1 0,-1-1,0 1,1-1,0-1,-1 1,1 0,0-1,0 0,0 0,1 0,-1-1,1 1,-1-1,1 0,0 0,1 0,-1 0,1 0,0 0,0-1,0 0,0 1,1-1,0 0,0 1,0-1,0 0,1 0,0 0,0 0,1-4,6-18,2 0,0 0,2 1,1 1,1 0,1 0,2 2,0-1,1 2,1 1,1 0,1 1,1 1,1 1,4-2,95-68,-86 68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3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1 200,'23'-10,"0"0,1 2,0 0,1 2,0 0,0 2,0 1,0 1,11 0,161-24,-123 25,-75 1,1 0,-1 0,1 0,0 0,-1-1,1 1,0 0,0 0,-1 0,1-1,0 1,-1 0,1 0,0-1,0 1,0 0,-1-1,1 1,0 0,0-1,0 1,0 0,-1-1,1 1,0 0,0-1,0 1,0-1,0 1,0 0,0-1,0 1,0 0,0-1,0 1,1 0,-1-1,0 1,0 0,0-1,0 1,0 0,1-1,-1 1,0 0,0-1,1 1,-1 0,0 0,0-1,1 1,-1 0,0 0,1 0,-1-1,0 1,1 0,-1 0,1 0,-38-18,34 16,-140-68,139 65,6 3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655 0,'-86'78,"3"3,-44 59,68-58,49-65,-1 0,-1-1,0 0,-1-1,-1 0,0-1,-15 10,25-21,0 0,0-1,0 0,-1 0,1 0,0 0,-1-1,0 0,1 0,-1 0,0 0,1-1,-1 0,0 0,0 0,0 0,1-1,-1 0,0 0,1 0,-1-1,1 1,-1-1,1 0,0 0,0-1,0 1,0-1,0 0,0 0,1 0,-1-1,1 1,0-1,0 0,0 0,1 0,-1 0,1 0,0 0,0-1,1 1,-2-4,0-2,0-1,1 1,0-1,0 1,1-1,0 0,1 1,0-1,1 0,0 1,1-1,0 0,1 1,0 0,0 0,1 0,4-7,-5 14,0-1,0 1,0 0,0 0,1 0,-1 1,1-1,0 1,0 0,0 0,0 0,0 0,0 1,1 0,-1 0,0 0,1 0,-1 1,1 0,-1-1,0 2,1-1,-1 0,1 1,-1 0,0 0,2 1,114 45,107 68,-87-79,-116-34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0 220,'162'-17,"0"7,5 7,-124-2,-42 5,-1-1,0 0,0 0,0 0,0 0,0 0,0 0,0 0,0 0,-1 0,1 0,0 0,0 0,-1 1,1-1,-1 0,1 0,-1 0,1 0,-1 1,1-1,-1 0,0 1,1-1,-1 0,0 1,0-1,1 1,-1-1,0 1,0-1,0 1,0 0,1-1,-1 1,0 0,-1 0,0-2,-7-2,0-2,1 1,-1-1,1 0,1-1,-1 0,1 0,0-1,1 1,0-2,0 1,1 0,0-1,0 0,1-1,-3-7,2-7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3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1 424,'38'-5,"28"-1,6 0,-3 1,-9 2,-10 1,-9 5,-6 3,-5 0,-2-1,-1-1,-5-2</inkml:trace>
  <inkml:trace contextRef="#ctx0" brushRef="#br0" timeOffset="231.255">114 594,'14'9,"29"-1,17-2,3-2,0-2,-6-6,-2-2,-7-1,-6 2,-5-4,-10 0</inkml:trace>
  <inkml:trace contextRef="#ctx0" brushRef="#br0" timeOffset="582.112">1215 142,'0'34,"0"25,4 7,3-2,-1-8,3-8,1-7,-1-7,-3-3,-2-13,-2-9</inkml:trace>
  <inkml:trace contextRef="#ctx0" brushRef="#br0" timeOffset="835.401">904 29,'225'-19,"214"10,-354 19,-83-9,0-1,-1 1,1-1,0 1,0 0,0 0,0-1,-1 1,1 0,-1 1,1-1,-1 0,1 0,-1 1,1-1,-1 1,0-1,0 1,0-1,0 1,0 0,0 0,0-1,-1 1,1 0,-1 0,1 0,-1 0,1 0,-1 0,0 0,0 0,0 0,0 0,-1 0,1-1,0 1,-1 0,0 0,1 0,-1 0,-8 18,-3-1</inkml:trace>
  <inkml:trace contextRef="#ctx0" brushRef="#br0" timeOffset="1082.68">904 650,'38'-5,"37"-6,11-1,-1 1,-8 2,-10 4,-10 1,-5-2,-7-1,-2 1,-3 2,-8 1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0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716 59,'-131'17,"1"7,-95 30,82-11,142-43,0-1,0 1,1 0,-1 0,0 0,0 0,1 0,-1 0,0 0,0 0,1 0,-1 0,0 0,0 0,1 1,-1-1,0 0,0 0,1 1,-1-1,0 1,1-1,-1 0,1 1,-1-1,0 1,1 0,-1-1,1 1,0-1,-1 1,1 0,-1-1,1 1,0 0,-1-1,1 1,0 0,0 0,0-1,0 1,0 0,-1 0,1 0,1-1,-1 1,0 0,0 0,0-1,0 1,0 0,1 0,-1-1,0 1,1 0,-1-1,0 1,1 0,-1-1,1 1,-1-1,1 1,-1-1,1 1,0-1,-1 1,1 0,14 5,-1-1,1 0,0-1,0 0,0-1,1-1,-1 0,1-2,-1 1,1-2,7-1,45 2,118 25,-105-1,-79-24,-1 1,1 0,0 0,-1 0,1 0,-1 0,1 0,-1 0,1 1,-1-1,0 1,0-1,0 0,0 1,0 0,0-1,0 1,0 0,-1-1,1 1,-1 0,1 0,-1 0,0-1,1 1,-1 0,0 0,0 0,0 0,-1-1,1 1,0 0,-1 0,1 0,-1-1,0 1,1 0,-1-1,0 1,0 0,0-1,-1 1,-6 9,-1-1,0 0,-1-1,0 0,-1-1,0 0,0 0,-1-1,1-1,-1 0,-1 0,-29 16,-242 137,255-141,13-8,-1 1,1 0,1 1,0 1,1 0,-13 14,26-26,0 0,0 0,0 0,1 0,-1 0,0 0,0 0,1 1,-1-1,0 0,1 0,-1 0,1 1,-1-1,1 0,0 0,0 1,0-1,0 0,-1 1,2-1,-1 0,0 1,0-1,0 0,1 1,-1-1,0 0,1 1,-1-1,1 0,0 0,-1 0,1 0,0 0,0 0,0 0,0 0,0 0,0 0,0 0,0 0,0 0,0-1,0 1,0-1,1 1,-1-1,0 1,0-1,1 1,-1-1,0 0,1 0,-1 0,1 0,232 1,51-31,-261 29</inkml:trace>
  <inkml:trace contextRef="#ctx0" brushRef="#br0" timeOffset="799.756">1167 144,'-403'603,"394"-590,8-10,20-23,394-420,-279 260,-133 181,-1-1,0 1,0-1,0 0,0 1,1-1,-1 0,0 1,0-1,1 0,-1 1,0-1,0 0,1 0,-1 1,0-1,1 0,-1 0,1 0,-1 1,0-1,1 0,-1 0,1 0,-1 0,0 0,1 0,-1 0,1 0,-1 0,0 0,1 0,-1 0,1 0,-1 0,0 0,1 0,-1 0,1-1,-1 1,0 0,1 0,-1 0,0-1,1 1,-1 0,0-1,0 1,1 0,-1 0,0-1,0 1,1 0,-1-1,0 1,0-1,0 1,0 0,1-1,-1 1,0-1,0 1,0 0,0-1,0 1,1 37,-1-31,-1 52,-1-27,1 1,1-1,2 0,1 0,2 0,1 0,5 13,-2-18,35 65,-42-90,0-1,1 0,-1 0,1 0,-1 0,1 0,-1 0,0-1,1 1,-1-1,0 0,1 1,-1-1,0 0,0-1,0 1,0 0,0 0,0-1,0 0,0 1,0-1,-1 0,1 0,-1 1,1-1,-1 0,0-1,0 1,0 0,0 0,0 0,0-1,-1 1,1 0,-1-1,1-1,1-1,106-206,66-108,-161 304,-7 22,-57 261,48-237,1 0,2 1,1-1,2 1,1-1,1 0,2 0,6 17,12 48,-23-84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34 167,'-2'1,"0"0,0 1,0-1,0 1,1 0,-1-1,1 1,-1 0,1 0,-1 0,1 0,0 0,0 0,0 1,0-1,1 0,-1 0,1 1,-1-1,1 0,0 1,0-1,0 0,0 1,0 0,0 0,-4 26,2 0,0 0,2 1,2-1,0 0,2 0,1 0,2-1,5 16,-11-40,0 0,0 0,0 0,1 0,-1 0,1 0,0-1,0 1,0 0,1-1,-1 0,1 1,0-1,0 0,0-1,0 1,0 0,1-1,-1 0,1 0,0 0,0 0,-1 0,1-1,0 0,0 0,0 0,1 0,-1 0,0-1,0 0,0 0,0 0,1 0,-1-1,0 0,0 0,0 0,0 0,0 0,2-2,9-8,-1 0,-1 0,0-2,0 1,-1-2,-1 0,0 0,-1-1,-1 0,0-1,-1 0,0 0,2-12,5-2,7-16,-21 46,0 0,-1 0,1 0,0 0,-1 0,1 0,0 0,-1 0,1 0,-1 0,1 0,0 0,-1 0,1 1,0-1,-1 0,1 0,-1 1,1-1,-1 0,1 1,0-1,-1 1,0-1,1 1,-1-1,1 1,-1-1,1 1,-1-1,0 1,0-1,1 1,-1 0,0-1,0 1,1-1,-1 1,0 0,0-1,0 1,0 0,0-1,0 1,0 0,0-1,0 1,-1 0,1-1,0 1,0-1,-1 1,1 0,0-1,0 1,-1 0,3 8,-2-3,1-1,0 1,1-1,-1 0,1 1,0-1,0 0,1 0,0 0,-1-1,2 1,-1 0,0-1,1 0,0 0,0 0,0 0,1-1,-1 0,1 0,-1 0,1 0,0-1,0 1,1-1,-1-1,0 1,1-1,-1 0,1 0,-1 0,1-1,-1 0,1 0,-1 0,1-1,-1 0,1 0,-1 0,1-1,-1 0,14-12,-1-1,0-1,-2 0,0-1,0-1,-2-1,0 0,-1 0,-1-2,-1 1,-1-2,-1 1,0-4,37-148,-43 149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6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1 227,'20'2,"0"-2,1-1,-1 0,0-1,0-1,0-1,0-1,0-1,-1-1,0 0,0-1,-1-2,0 1,13-11,-28 18,0 0,-1 0,1 0,0-1,-1 1,0-1,1 1,-1-1,0 0,-1 0,1 0,0 0,-1 0,0 0,1 0,-1 0,0-1,-1 1,1 0,-1-1,1 1,-1 0,0-1,0 1,-1-1,1 1,-1 0,1-1,-1 1,0 0,0-1,-1 1,1 0,-1 0,1 0,-1 0,0 1,0-1,0 0,-1 1,1-1,-1 1,1 0,-1 0,0 0,0 0,0 0,0 1,0-1,0 1,0 0,-3-1,-2 1,0 0,-1 0,1 1,0 0,-1 1,1 0,0 0,0 1,0 0,0 0,0 1,0 0,0 0,1 1,-1 0,1 0,0 1,1 0,-1 0,1 0,0 1,0 0,1 0,-1 1,1 0,1 0,0 0,0 0,0 0,0 1,1 0,1 0,-1 0,1 0,-2-1,0 1,1-1,-1 1,2 0,-1-1,1 1,0 0,0 1,1-1,0 0,1 0,0 1,0-1,1 0,0 0,0 0,1 1,0-1,0-1,1 1,0 0,1-1,-1 1,1-1,1 0,0 0,-1 0,2-1,3 3,4-1,1-1,0-1,0 0,1-1,0-1,0-1,0 1,0-2,0 0,1-1,-1-1,1 0,-1-1,6-2,-1 2,5 1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7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37,'-17'72,"13"-57,0 1,2 0,0-1,0 1,2 0,0 0,1 0,0-1,1 1,1 0,3 10,-3-22,0-1,0 0,0 1,1-1,-1-1,1 1,0 0,-1-1,1 0,0 0,1 0,-1 0,0-1,0 0,1 0,-1 0,0 0,1-1,-1 1,1-1,-1 0,1 0,-1-1,1 0,-1 1,0-2,1 1,-1 0,0-1,0 0,0 0,0 0,0 0,0-1,-1 1,1-1,-1 0,3-3,134-112,-136 116,1 0,0 0,-1 1,1-1,0 1,0 1,0-1,0 0,-1 1,1 0,0 0,0 1,0-1,0 1,0 0,0 1,-1-1,1 1,-1 0,1 0,-1 0,1 0,-1 1,0 0,0 0,-1 0,1 0,0 1,-1 0,0-1,0 1,0 0,0 0,-1 1,2 3,-1-5,0 0,1 0,-1 0,1 0,-1-1,1 1,0-1,0 0,0 0,0 0,0-1,1 1,-1-1,0 0,1 0,-1-1,1 1,-1-1,1 0,-1 0,1-1,-1 1,1-1,-1 0,0 0,1 0,-1-1,0 0,0 0,0 0,0 0,0 0,0-1,-1 0,1 0,-1 0,0 0,0 0,0 0,0-1,-1 0,1 1,0-4,7-7,0-1,-1 0,-1 0,-1-1,0 0,-1 0,-1-1,0 0,-2 0,0 0,0 0,-1-6,-6 12,-2 5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28,'34'-5,"20"-1,6 0,-2 1,-7 1,-11 2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7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0,'-16'3,"0"1,1 0,-1 1,1 1,0 1,1 0,0 0,0 2,0-1,1 2,1 0,-1 1,2 0,-1 0,2 1,-1 1,2 0,-2 3,8-13,0 0,1 0,0 0,-1 0,1 1,0-1,1 1,-1-1,0 1,1 0,0 0,0 0,0-1,1 1,-1 0,1 0,0 0,0 0,0 0,1 0,-1 0,1 0,0 0,0 0,0 0,1-1,-1 1,1 0,0-1,0 0,0 1,0-1,1 0,0 0,-1 0,4 2,0-2,1-1,0 0,0-1,-1 0,1 0,0 0,0-1,0 0,0 0,0-1,0 0,0 0,-1-1,1 0,0 0,-1 0,1-1,-1 0,0 0,2-2,114-82,-3-8,-119 95,1-1,-1 0,1 0,0 0,0 1,-1-1,1 0,0 1,0-1,0 1,0-1,0 1,0-1,0 1,0 0,0 0,0-1,0 1,0 0,0 0,0 0,0 0,0 0,0 0,0 0,0 0,0 1,0-1,0 0,0 1,0-1,0 1,0-1,0 1,0-1,0 1,0-1,2 11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3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7,'-5'0,"-1"-5,0 4,-4 1,0 6,2 7,2 5,2 6,7 2,2 2,6-3,0-2,4-4,4-6,3-5,-7-4,-5-2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1,'-10'12,"1"0,0 1,1 0,1 1,0 0,1 0,0 0,-3 14,-72 205,72-218,20-50,9-13,3 2,1 0,2 2,2 1,33-38,-61 81,0 1,0-1,0 1,0-1,0 1,0 0,1-1,-1 1,0-1,0 1,0-1,1 1,-1 0,0-1,1 1,-1-1,0 0,1 1,-1-1,0 1,1-1,-1 1,1-1,-1 0,1 0,-1 1,1-1,-1 0,1 1,0-1,-1 0,1 0,-1 0,1 0,-1 0,1 0,0 0,-1 0,1 0,-1 0,1 0,0 0,-1 0,1 0,-1 0,1-1,-1 1,1 0,-1 0,1-1,-1 1,1 0,-1-1,1 1,-1-1,1 1,-1 0,0-1,1 1,-1-1,0 1,1-1,-1 1,0-1,0 0,1 1,-1-1,0 1,0-1,1 55,-1-46,-1 3,1-1,0 0,1 1,0-1,0 0,1 0,1 0,-1 0,2 0,-1 0,1-1,1 1,0-1,0 0,1-1,0 1,1-1,-1 0,1-1,1 0,0 0,4 3,-10-9,1 1,0-1,0 0,0 0,1 0,-1 0,0-1,0 1,0-1,1 1,-1-1,0 0,0-1,1 1,-1-1,0 1,0-1,0 0,0 0,1 0,-2 0,1-1,0 1,0-1,0 0,-1 0,1 0,-1 0,1 0,-1-1,0 1,1-2,56-91,-53 79,-1 0,0-1,-1 1,-1-1,0 0,-1 0,-1-13,0 6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1,'16'135,"-6"1,-7 133,-3-260,-1 0,1 1,-2-1,1 0,-1 0,0 0,-1-1,0 1,-1 0,0-1,-2 4,-12-5,12-14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58,'39'0,"31"0,14-5,-3-1,-10 0,-8-4,-9 0,-10 2,-7 2,-5 2,-8 2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1,'0'19,"0"21,0 8,0 1,0-3,0 1,0-4,0-4,0-4,0-3,0-2,0-1,0-1,0-1,0 0,0 1,0-10,0-8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6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0 141,'29'-5,"28"-6,10-1,3-4,-6 1,-4-1,-3 1,-6 4,-7 4,-6-2,-5 0,-3 2,-2 3,-5 1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6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2 105,'-1'10,"1"-1,0 0,0 1,1-1,0 0,0 0,1 0,0 1,1-2,0 1,1 0,0-1,0 1,0-1,1 0,1-1,-1 1,1-1,0 0,1 0,0-1,1 1,-4-5,0-1,-1 0,1 0,0 0,0-1,0 1,0-1,1 0,-1 0,0 0,0 0,0-1,0 0,0 0,0 0,0 0,-1-1,1 1,0-1,-1 0,1 0,-1 0,0-1,1 1,1-3,66-80,-68 81,0-1,0 1,0-1,-1 0,0 0,0 0,0 0,0 0,-1-1,0 1,0 0,-1-1,1 1,-1 0,0-1,0 1,-1-1,0 1,0 0,0-1,0 1,-1 0,0 0,0 0,-1 0,1 0,-1 1,0-1,0 1,0-1,-1 1,0 0,0 1,0-1,0 0,0 1,-1 0,1 0,-1 1,-4-3,3 4,0 1,0 0,0 0,0 0,0 0,0 1,0 0,0 0,0 1,0 0,1 0,-1 0,1 1,-1-1,1 1,0 1,0-1,-1 2,-14 11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7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0,'-8'4,"-9"1,1 0,-1 1,1 1,1 1,-1 0,1 1,1 1,0 0,0 1,1 1,0 0,1 0,1 1,0 1,0 0,1 1,-2 5,11-17,0-1,0 1,0-1,0 1,1-1,-1 1,1 0,-1-1,1 1,0 0,0-1,0 1,1 0,-1-1,1 1,-1-1,1 1,0 0,0-1,0 1,0-1,1 0,-1 1,0-1,1 0,0 0,-1 0,1 0,0 0,0-1,0 1,1 0,-1-1,0 1,0-1,1 0,-1 0,1 0,-1 0,1 0,-1-1,1 1,0-1,2 1,5-2,-1 1,1-1,0-1,-1 0,1 0,-1-1,1 0,-1-1,0 0,-1 0,1-1,-1 0,0-1,0 1,0-2,-1 1,0-1,0 0,-1 0,0-1,0 0,0 0,2-7,23-22,-30 35,1-1,0 1,0 0,0 0,0 0,0 0,1 0,-1 0,0 1,1-1,0 1,-1-1,1 1,0 0,-1 0,1 0,0 1,0-1,0 1,0-1,0 1,0 0,0 0,0 0,0 0,-1 1,1-1,0 1,0 0,0 0,0 0,-1 0,1 1,0-1,-1 0,1 1,-1 0,0 0,1 0,80 111,-66-91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0 232,'95'-198,"-66"166,-28 31,-1 1,1 0,0 0,-1 0,1-1,0 1,-1 0,1 0,0 0,-1 0,1 0,0 0,-1 0,1 0,0 0,-1 1,1-1,0 0,-1 0,1 1,0-1,-1 0,1 1,-1-1,1 0,-1 1,1-1,-1 1,1-1,-1 1,1-1,-1 1,0 0,1-1,-1 1,0-1,1 1,-1 0,0-1,0 1,1 0,-1-1,0 1,0 0,0-1,0 1,0 0,0-1,0 1,0 0,-1-1,1 1,0 0,0 0,3 36,-4-33,0 0,0 0,1 0,-1 0,1 0,0 0,1 0,-1 0,1 0,-1 1,1-1,1 0,-1-1,0 1,1 0,0 0,0-1,0 1,0-1,0 1,1-1,0 0,0 0,0 0,0 0,0-1,0 1,1-1,-1 0,1 0,-1 0,1 0,0-1,0 1,0-1,0 0,3 0,2-3,0 0,0 0,0-1,0-1,0 1,-1-2,1 1,-1-1,0 0,-1-1,1 1,-1-2,0 1,-1-1,1 0,-1 0,-1-1,4-5,8-7,-4 4,-3 2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1 799,'14'0,"10"0,6 0,2 0,0 0,1 0,-2 0,-1 0,-5 0</inkml:trace>
  <inkml:trace contextRef="#ctx0" brushRef="#br0" timeOffset="873.343">340 1025,'30'2,"1"-3,-1 0,1-2,-1-2,0 0,0-2,-1-1,0-2,23-10,-18 5,0-2,-2-1,1-1,-2-2,-1-1,-1-2,-1 0,-1-2,-1-1,-1-2,7-11,13-41,-44 78,0 1,-1-1,1 1,-1-1,1 1,-1-1,0 0,0 1,0-1,0 1,0-1,0 0,-1 1,0-1,1 1,-1-1,0 1,0-1,0 1,-1 0,1-1,0 1,-1 0,0 0,1 0,-1 0,0 0,0 1,0-1,0 0,0 1,0 0,-2-1,-1 0,1 1,0 0,-1 0,1 0,-1 0,1 1,-1 0,1 0,-1 0,1 1,0-1,-1 1,1 0,-1 0,1 1,0-1,0 1,0 0,0 0,0 1,0-1,0 1,1-1,-2 2,-79 79,65-64,2 1,0 0,1 1,1 1,1 1,1 0,1 1,1 0,1 0,2 1,0 1,0 5,8-26,0-1,0 1,0-1,0 1,1-1,0 1,0-1,0 1,1-1,-1 0,1 1,0-1,0 0,1 0,-1-1,1 1,0 0,0-1,0 0,0 1,0-1,1 0,-1-1,1 1,0-1,0 0,0 0,0 0,1 0,-1 0,0-1,1 0,-1 0,5 0,12 3,0-1,0-1,0-1,0-1,0 0,1-2,-1 0,27-8,-1-1,-1-3,0-1,-1-2,22-13,-26 8,-1-1,-1-2,-1-2,-2-1,0-2,-2-1,-1-2,2-7,-25 31,-1 0,0-1,-1 0,0-1,0 0,-1 0,-1-1,0 0,-1 0,0 0,0 0,1-10,-7 19,1 1,-1-1,1 0,-1 0,0 1,0-1,0 1,0-1,0 1,-1-1,1 1,-1 0,0-1,0 1,0 0,0 0,0 0,0 1,0-1,0 0,-1 1,1 0,-1-1,1 1,-1 0,1 0,-1 0,0 1,0-1,1 1,-1-1,0 1,0 0,1 0,-1 0,0 1,0-1,0 0,1 1,-1 0,0 0,1 0,-1 0,1 0,-1 0,1 1,-1-1,1 1,-2 2,-15 8,1 1,0 1,1 1,0 1,1 0,1 1,1 0,0 1,1 1,-2 6,6-12,0 0,1 0,0 1,1 0,1 1,0-1,1 1,1 0,0 1,1-1,0 4,3-15,1-1,-1 1,1 0,0 0,0 0,1-1,-1 1,1-1,0 1,0-1,0 1,0-1,0 0,1 0,-1 0,1 0,0-1,0 1,0-1,0 0,1 0,-1 0,0 0,1 0,0-1,-1 1,1-1,0 0,0 0,-1 0,3-1,7 3,1-2,-1 1,1-2,0 0,-1-1,1 0,-1-1,10-2,8-6,1-2,-2 0,0-3,0 0,-1-2,-1-1,-13 9,45-32,-3-3,-1-2,-2-3,-2-2,-3-2,11-19,-55 67,6-7,0-1,-1 0,0 0,-1-1,0 0,-1-1,-1 0,1-3,-8 16,1 0,-1 0,0 0,0 1,0-1,0 0,0 0,0 0,0 0,-1 1,1-1,-1 0,1 0,-1 1,0-1,1 0,-1 1,0-1,0 1,0-1,0 1,-1-1,1 1,0 0,-1-1,1 1,0 0,-1 0,0 0,1 0,-1 0,1 1,-1-1,0 0,0 1,1-1,-1 1,0 0,0 0,0-1,0 1,1 0,-1 1,0-1,0 0,0 0,1 1,-1-1,0 1,0 0,1-1,-1 1,0 0,1 0,-1 0,1 0,-1 0,1 0,-1 1,-15 8,1 2,0 0,0 0,1 2,1-1,1 2,-1 0,2 1,-1 3,-1-3,-1 3,1-1,0 2,2 0,0 0,1 2,1-1,1 1,1 0,1 1,1 0,1 0,1 0,1 1,1 0,1-1,1 1,1 0,3 12,-3-31,1 1,-1 0,1-1,1 1,-1-1,1 1,0-1,0 0,0 0,1-1,0 1,0-1,0 0,0 0,1 0,0 0,-1-1,1 1,1-1,-1-1,0 1,1-1,-1 0,1 0,0 0,-1-1,4 0,12 2</inkml:trace>
  <inkml:trace contextRef="#ctx0" brushRef="#br0" timeOffset="1366.369">2343 772,'-5'3,"-276"206,240-161,41-48,1 1,-1 0,0-1,0 1,1 0,-1-1,1 1,-1 0,0-1,1 1,-1-1,1 1,-1-1,1 1,-1-1,1 1,0-1,-1 0,1 1,-1-1,1 0,0 0,-1 1,1-1,0 0,0 0,-1 0,1 0,0 0,-1 0,1 0,0 0,0 0,-1 0,1 0,0 0,-1 0,1-1,0 1,-1 0,1-1,0 1,-1 0,1-1,-1 1,1-1,-1 1,1-1,-1 1,1-1,-1 1,1-1,-1 1,34-20,0 0,-2-2,-1-1,16-16,17-13,50-39,-113 92,1-1,-1 0,0 1,1-1,-1 1,0-1,0 1,1 0,-1 0,0-1,0 1,0 0,0 0,0 0,0 0,0 0,-1 0,1 0,0 1,0-1,-1 0,1 0,-1 1,1-1,-1 0,0 0,1 1,-1-1,0 1,0-1,0 0,0 1,0-1,0 0,0 1,-1-1,1 0,0 1,-1-1,1 0,-1 1,1-1,-1 0,0 0,1 0,-1 0,0 1,0-1,0 0,0-1,0 1,-1 6,-9 110,11-114,0 0,1 0,-1 1,1-1,0 0,0 0,0 0,0-1,1 1,-1 0,1 0,-1-1,1 1,0-1,0 1,0-1,1 0,-1 0,0 0,1 0,-1 0,1 0,0-1,0 1,0-1,-1 0,1 0,0 0,0 0,1 0,-1-1,0 0,0 1,0-1,3 0,7-3,0 0,0 0,-1-1,1-1,-1 0,0-1,0 0,0-1,-1 0,0-1,-1 0,0-1,0 0,0 0,-2-1,1 0,-1-1,0 0,-1 0,-1-1,0 0,4-9,13-65,-20 61</inkml:trace>
  <inkml:trace contextRef="#ctx0" brushRef="#br0" timeOffset="3312.353">2428 38,'30'-9,"-14"3,0 1,1 0,0 1,0 1,0 1,0 0,0 1,0 1,1 0,-1 2,-15-2,-1 0,0 0,0 1,1-1,-1 0,0 1,0-1,0 1,0-1,0 1,1 0,-1 0,0-1,0 1,-1 0,1 0,0 0,0 0,0 0,-1 0,1 0,0 0,-1 0,1 0,-1 0,1 1,-1-1,0 0,1 0,-1 1,0-1,0 0,0 0,0 1,0-1,0 0,0 0,0 1,-1-1,1 0,0 0,-1 0,1 1,-1-1,1 0,-1 0,0 0,0 1,-41 56,37-52,-15 17,16-21,0 1,1 0,-1 0,1 0,0 0,0 1,0 0,0-1,0 1,1 0,0 0,0 0,0 1,0-1,0 0,1 1,0-1,0 1,0-1,1 1,0 0,0-1,0 1,0 0,0-1,1 1,0-1,0 1,0-1,1 2,4 0,0 0,0-1,0 0,0 0,1 0,0 0,0-1,0-1,1 1,-1-1,1 0,0-1,0 1,0-2,0 1,0-1,0 0,0-1,0 0,0 0,1-1,-1 0,4-1,13 1</inkml:trace>
  <inkml:trace contextRef="#ctx0" brushRef="#br0" timeOffset="4650.214">3473 348,'-35'81,"-151"187,2-6,184-263,0 1,0 0,-1-1,1 1,0 0,0 0,-1-1,1 1,0 0,-1 0,1-1,0 1,-1 0,1 0,0 0,-1 0,1 0,-1-1,1 1,0 0,-1 0,1 0,0 0,-1 0,1 0,-1 0,1 0,0 0,-1 1,1-1,-1 0,1 0,0 0,-1 0,1 0,0 1,-1-1,1 0,0 0,-1 1,1-1,0 0,0 0,-1 1,1-1,0 0,0 1,-1-1,1 0,0 1,0-1,0 1,0-1,0 0,0 1,0-1,-1 0,1 1,0 0,6-33,0 15</inkml:trace>
  <inkml:trace contextRef="#ctx0" brushRef="#br0" timeOffset="5346.706">3077 348,'29'56,"141"257,-117-222,-4 3,36 97,-76-175,-7-18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280 416,'-30'18,"1"3,0 0,2 1,0 2,2 1,0 1,2 1,-9 15,1 29,30-70,1 1,0 0,0 0,0-1,0 1,0 0,0 0,1 0,-1-1,1 1,-1 0,1-1,0 1,-1 0,1-1,0 1,0-1,0 1,0-1,1 0,-1 1,0-1,0 0,1 0,-1 0,1 0,-1 0,1 0,-1 0,1 0,0-1,-1 1,1-1,0 1,0-1,-1 0,1 1,0-1,0 0,0 0,13-1,1 0,0-1,0 0,-1-1,1-1,-1-1,0 0,0-1,-1-1,1 0,-2-1,1 0,-1-1,9-8,86-92,-107 109,0 0,0 0,0 0,0 0,0 1,0-1,-1 0,1 0,0 1,0-1,0 1,0-1,-1 0,1 1,0 0,0-1,-1 1,1-1,-1 1,1 0,0-1,-1 1,1 0,-1 0,1-1,-1 1,0 0,1 0,-1 0,0 0,0 0,0-1,1 1,-1 0,0 0,0 0,0 0,0 0,0 0,-1 0,1 0,0-1,0 1,-1 0,1 0,0 0,-1 0,1-1,-1 1,1 0,-1 0,0 0,1 2,0 11,-2-11,1 0,0 0,0 0,1 0,-1 0,1 0,-1 1,1-1,0 0,0 0,1 0,-1 1,0-1,1 0,0 0,0 0,0 0,0 0,0 0,1 0,-1-1,1 1,0 0,0-1,0 1,0-1,0 0,1 1,-1-1,1 0,-1-1,1 1,0 0,-1-1,1 1,0-1,0 0,0 0,0 0,0 0,8-6,-1 1,0-1,-1-1,0 0,1 0,-2-1,1 0,-1 0,0-1,-1 0,0-1,0 1,0-1,-1-1,-1 1,0-1,0 0,-1 0,2-8,12-16,-3-1,-1-1,-1 0,-2-1,-2 0,-1 0,-2-1,-1-7,-4 30,0 0,-2 0,0 0,0 0,-2 1,1-1,-2 0,0 1,-1 0,0 0,-1 0,-1 1,-1-1,7 12,0 1,0-1,0 1,0-1,0 1,0 0,0 0,-1 0,1 0,0 0,-1 0,1 0,-1 0,1 0,-1 1,1-1,-1 1,0-1,1 1,-1-1,0 1,1 0,-1 0,0 0,0 0,1 0,-1 0,0 1,1-1,-1 0,0 1,1-1,-1 1,1 0,-1-1,1 1,-1 0,1 0,-1 0,1 0,0 0,0 1,-1-1,1 0,0 1,0-1,-1 2,-43 74,-2 109,43-169,2 0,0 0,1 0,0 0,1 0,1 0,1-1,1 1,0 0,1 0,0-1,2 0,0 0,1 0,0-1,1 0,1-1,0 1,1-2,1 1,6 5,66 14,-58-30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8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36,'-1'4,"-11"97,12-97,0 0,0 0,0-1,1 1,-1 0,1 0,0 0,0 0,0-1,1 1,-1 0,1-1,0 1,0-1,0 0,0 0,1 0,0 0,-1 0,1 0,0-1,0 1,3 1,-3-3,0 0,0 0,1 0,-1 0,0-1,0 0,1 1,-1-1,0 0,1-1,-1 1,0-1,0 1,1-1,-1 0,0 0,0 0,0-1,0 1,0-1,0 1,-1-1,1 0,0 0,-1 0,1-1,0 0,58-73,9-46,-69 122,-1-1,1 1,-1-1,1 1,-1-1,1 1,-1 0,1-1,0 1,-1 0,1-1,-1 1,1 0,0 0,-1 0,1 0,0-1,-1 1,1 0,0 0,0 0,-1 0,1 0,0 1,-1-1,1 0,0 0,-1 0,1 1,0-1,-1 0,1 1,-1-1,1 0,0 1,-1-1,1 1,-1-1,1 1,-1-1,0 1,1-1,-1 1,1-1,-1 1,0 0,0-1,1 1,-1 0,0-1,0 1,0 0,0-1,1 1,-1 0,0 0,8 40,18 169,-24 187,-1-376,-1 0,-1 0,-1 0,-1 0,0-1,-2 1,0-1,-2 0,0-1,-1 1,-1-1,0-1,-2 0,0 0,-11 12,21-29,1 1,-1-1,0 0,0 0,0 1,0-1,0 0,0 0,-1 0,1 0,0 0,-1-1,1 1,0 0,-1-1,1 1,-1 0,1-1,-1 0,1 1,-1-1,1 0,-1 0,1 0,-1 0,0 0,1 0,-1 0,1-1,-1 1,1 0,-1-1,1 1,-1-1,1 0,0 1,-1-1,1 0,0 0,-1 0,1 0,0 0,0 0,0 0,0-1,0 1,0 0,0 0,1-1,-1 1,0-1,1 1,-1-1,1 1,-1-1,1 1,0-1,0 1,0-1,-1 1,2-1,-1 0,-2-29,2-1,1 1,1-1,2 1,1 0,2 0,0 0,3 1,5-11,-14 37,84-216,-72 195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5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11 114,'0'38,"-4"13,-3-3</inkml:trace>
  <inkml:trace contextRef="#ctx0" brushRef="#br0" timeOffset="650.089">209 367,'11'-45,"3"0,1 0,2 1,3 1,9-14,29-13,-58 69,1 1,0-1,-1 1,1-1,0 1,0 0,-1-1,1 1,0 0,0 0,0 0,-1 0,1 0,0 0,0 0,0 0,-1 0,1 0,0 0,0 0,0 0,-1 1,1-1,0 0,0 0,-1 1,1-1,0 1,-1-1,1 1,0-1,-1 1,1-1,-1 1,1 0,-1-1,1 1,-1 0,1-1,-1 1,0 0,1-1,-1 1,0 0,0 0,0 0,1-1,-1 1,0 1,6 43,-6-43,1 14,-3-11,1-1,1 0,-1 0,0 0,1 1,0-1,0 0,0 1,1-1,-1 0,1 0,0 1,0-1,0 0,1 0,0 0,0 0,0 0,0-1,0 1,1-1,-1 1,1-1,0 0,0 0,0 0,1 0,-1-1,1 1,-1-1,1 0,0 0,0 0,0 0,0-1,0 0,2 1,1-4,0 0,0-1,0 1,-1-1,1-1,-1 1,0-1,0 0,0-1,-1 1,1-1,-1 0,0-1,0 1,-1-1,0 0,0 0,1-3,14-15,1 1</inkml:trace>
  <inkml:trace contextRef="#ctx0" brushRef="#br0" timeOffset="1207.777">858 1,'-21'12,"0"2,0 0,1 1,1 1,1 1,0 1,2 1,0 0,1 1,0 0,-3 10,-13 52,30-80,1 0,0 0,0 1,0-1,0 0,0 0,0 0,1 0,-1 0,0 0,1 0,0 0,0 0,-1 0,1 0,0 0,0-1,1 1,-1 0,0-1,1 1,-1 0,1-1,-1 0,1 1,0-1,-1 0,1 0,0 0,0 0,0 0,0 0,0-1,0 1,0-1,0 1,0-1,0 0,1 0,9-1,1 0,-1-1,1-1,-1 0,0 0,0-1,0-1,0 0,-1-1,0 0,0-1,-1 0,0 0,0-1,0-1,-1 0,2-2,-9 9,63-58,-45 39,1 1,1 1,1 1,1 1,15-8,-37 25,-1-1,0 1,0-1,1 1,-1 0,0-1,1 1,-1 0,0 0,1 0,-1 0,0 0,1 1,-1-1,0 0,1 1,-1-1,0 0,0 1,0 0,1-1,-1 1,0 0,0-1,0 1,0 0,0 0,0 0,0 0,0 0,-1 0,1 0,0 0,0 0,-1 1,1-1,-1 0,1 0,-1 1,0-1,1 0,-1 2,15 63,-14-59,17 323,-12-293,-1 0,-3 0,0 1,-3-1,-1 1,-2-1,-1 0,-3 0,-9 32,14-60,-1 0,0-1,-1 1,1-1,-1 0,-1 0,0 0,0 0,0-1,-1 0,0-1,-1 0,1 0,-1 0,0-1,-9 4,15-8,0 0,0-1,0 1,0 0,0-1,0 0,0 0,0 1,0-1,0 0,0-1,-1 1,1 0,0-1,0 1,0-1,0 1,0-1,0 0,0 0,1 0,-1 0,0 0,0-1,1 1,-1 0,1-1,-1 1,1-1,-1 0,1 1,0-1,0 0,0 0,0 0,0 0,0-1,-12-78,16 49,2 1,1 0,1 1,2 0,0 0,3 0,0 1,16-25,-19 35,1 1,1 0,1 1,0 0,1 1,1 0,0 2,1-1,1 2,0 0,0 0,2 2,-1 0,13-5,-2 5,-3 1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4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85,'-4'7,"0"0,1 1,-1-1,1 1,1 0,-1 0,1 0,1 0,0 1,0-1,0 0,1 1,0-1,1 3,-1 5,-1-11,1 1,0-1,0 1,0-1,1 0,0 1,0-1,0 0,0 1,1-1,0 0,0 0,1 0,-1 0,1-1,0 1,0-1,0 1,1-1,0 0,0-1,0 1,0 0,0-1,1 0,-1 0,1-1,0 1,0-1,0 0,0 0,0-1,1 1,-1-1,0 0,1-1,-1 1,1-1,-1 0,1 0,-1-1,10-1,-1-1,0-1,0 0,0 0,0-2,-1 0,0 0,0-1,0-1,-1 0,0-1,-1 0,0 0,0-2,-1 1,0-1,-1-1,0 1,-1-2,-1 1,0-1,0 0,-1 0,-1-1,0 0,0-4,-4 15,0 1,0 0,0-1,-1 1,1 0,-1-1,1 1,-1-1,0 1,0-1,0 1,0-1,0 1,-1 0,1-1,-1 1,1-1,-1 1,0 0,0-1,0 1,0 0,-1 0,1 0,-1 0,1 0,-1 0,1 0,-1 1,0-1,0 1,0-1,0 1,0-1,0 1,-1 0,1 0,0 0,-1 1,1-1,0 0,-1 1,-1-1,-16 5,2 1</inkml:trace>
  <inkml:trace contextRef="#ctx0" brushRef="#br0" timeOffset="447.972">877 1,'-132'20,"127"-18,-1-1,1 2,0-1,0 1,0-1,0 1,1 1,-1-1,1 1,0-1,0 1,0 1,0-1,1 0,-1 1,1 0,0 0,1 0,-1 0,1 0,0 0,0 3,1-5,1 1,-1 0,1-1,0 1,0 0,0-1,0 1,1 0,-1 0,1-1,0 1,0-1,0 1,1-1,-1 1,1-1,0 0,0 0,0 0,0 0,1 0,-1 0,1-1,0 1,0-1,0 0,1 2,93 41,-95-45,0 0,0 0,0 1,0-1,0 0,0 1,-1-1,1 1,0 0,0 0,0 0,-1 0,1 0,0 0,-1 0,1 0,-1 0,1 1,-1-1,0 1,0-1,1 1,-1 0,0-1,0 1,-1 0,1 0,0 0,-1-1,1 1,-1 0,1 0,-1 0,0 0,0 0,0 0,0 0,0 0,0 0,0 0,-1 0,1 0,-1 0,0-1,1 1,-1 0,0 0,0-1,0 1,0 0,0-1,-1 1,1-1,0 1,-1-1,1 0,-1 1,0-1,-9 5,1 0,-1-1,0 0,-1-1,1 0,-1-1,0 0,0-1,0 0,0-1,0 0,0-1,0 0,0-1,-6-2,-6-1,5-3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2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88,'138'-25,"64"22,-201 3,0 0,0-1,0 1,0 0,0-1,0 1,-1 0,1 0,0 0,0 0,0 0,0 0,0 0,0 0,0 0,0 1,0-1,0 0,0 1,0-1,0 1,0-1,0 1,-1-1,1 1,0-1,0 1,-1 0,1-1,0 1,-1 0,1 0,-1 0,1-1,-1 1,1 0,-1 0,1 0,-1 0,0 0,0 0,1 0,-1 0,0 0,0 0,0 0,0 0,0 0,0 0,-1 0,1 0,0 0,0 0,-1-1,1 1,0 0,-1 0,1 0,-1 0,1 0,-1-1,0 1,1 0,-1 0,0-1,1 1,-1 0,-203 209,202-207,0 0,-1 1,1-1,0 0,1 1,-1 0,1-1,-1 1,1 0,0-1,1 1,-1 0,1 0,-1 0,1 0,0 0,0 0,1 0,-1-1,1 1,0 0,0 0,0 0,1-1,-1 1,1-1,0 1,0-1,0 0,0 1,1-1,-1 0,1-1,0 1,0 0,0-1,0 1,0-1,1 0,-1 0,1-1,-1 1,2 0,16 2,0-2,-1 0,1-1,0-1,0-1,21-3,-23-1,-6-2</inkml:trace>
  <inkml:trace contextRef="#ctx0" brushRef="#br0" timeOffset="288.417">1 201,'34'0,"15"0,5 0,-3 0,-4 0,-6 0,-5 0,-4 0,-2 0,-2 0,-6 0</inkml:trace>
  <inkml:trace contextRef="#ctx0" brushRef="#br0" timeOffset="1036.962">565 257,'58'-9,"-1"-3,-1-3,35-14,-6-32,-83 59,0 0,0-1,0 1,0-1,0 0,-1 0,1 1,-1-1,0 0,0 0,0 0,0 0,-1 0,1-1,-1 1,0 0,0 0,0 0,0 0,0 0,-1-1,1 1,-1 0,0 0,0 0,0 0,0 0,-1 1,1-1,-1 0,0 0,-1-1,0 1,1 0,-1 0,0 1,-1-1,1 0,0 1,-1 0,0 0,1 0,-1 0,0 1,0 0,0-1,0 1,0 1,0-1,0 0,0 1,0 0,0 0,0 0,0 1,-1-1,1 1,0 0,0 0,0 1,-3 0,-103 64,99-56,1 0,0 1,1 0,0 0,1 1,0 0,1 0,1 1,0 0,-3 10,7-19,0 0,1 1,0-1,0 1,0-1,0 1,1 0,0-1,0 1,0 0,0-1,1 1,0-1,-1 1,2-1,-1 1,1-1,-1 1,1-1,0 0,1 0,-1 0,1 0,0-1,0 1,0-1,0 1,0-1,1 0,0 0,-1-1,1 1,0-1,1 1,23 8,0-2,0 0,1-2,0-1,0-1,1-2,-1-1,1-1,0-1,21-4,1 3,-26 1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9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1 467,'20'1,"0"-1,0 0,0-2,0 0,0-1,0-2,-1 0,1 0,-1-2,-1-1,1 0,-1-1,-1-1,0-1,0 0,12-11,-26 19,0 0,0 0,0 0,0 0,0-1,-1 1,1-1,-1 1,0-1,0 0,-1 0,1 0,-1 0,1 0,-2 0,1-1,0 1,-1 0,1 0,-1-1,0 1,-1 0,1 0,-1-1,0 1,0 0,0 0,-1 0,1 0,-1 0,0 0,0 1,0-1,-1 0,1 1,-1 0,0-1,0 1,0 0,0 1,0-1,-1 0,1 1,-1 0,0 0,0 0,0 0,0 1,0-1,0 1,0 0,-3 0,-5 3,0 0,0 0,0 1,0 1,0 0,0 1,1 0,0 0,0 1,1 1,-1 0,2 0,-1 1,1 1,0-1,0 1,1 1,1 0,-1 0,2 0,-1 1,1 0,1 0,0 0,-3 11,6-16,-1 0,1 0,0 1,0-1,1 0,-1 1,1-1,1 1,-1 0,1-1,1 1,-1-1,1 1,0-1,1 1,-1-1,1 1,0-1,1 0,0 0,0 0,0-1,0 1,1-1,0 1,0-1,1 0,-1-1,1 1,0-1,0 0,1 0,-1-1,1 1,6 2,3-1,1 0,1-1,-1 0,1-1,-1-1,1-1,0 0,0-2,-1 1,14-4,-21 3,1 0,-1-1,0-1,0 1,0-2,0 1,-1-1,1 0,-1-1,0 0,0 0,-1-1,1 0,4-7</inkml:trace>
  <inkml:trace contextRef="#ctx0" brushRef="#br0" timeOffset="662.794">678 129,'-99'209,"50"-52,46-148,-4 14,17-34,38-78,116-159,-151 232,-8 22,-10 31,0-25,1 0,1 0,0 0,0 0,1 0,1 1,0-1,1 1,0-1,1 1,0-1,1 1,1-1,0 0,0 0,1 0,1 0,0-1,0 0,1 0,1 0,0 0,1 0,-6-9,0 0,1 0,-1 0,1 0,0 0,0-1,-1 1,1-1,0 0,0 0,0 0,0 0,1 0,-1-1,0 1,0-1,0 0,0 0,1 0,-1 0,0-1,0 1,0-1,0 0,0 0,0 0,0 0,0 0,0-1,0 0,-1 1,1-1,0 0,-1 0,0 0,1-1,-1 1,4-5,0 1,0-1,-1-1,0 1,-1-1,1 0,-1 0,-1 0,1 0,-2-1,1 1,-1-1,0 0,27-156,-27 140</inkml:trace>
  <inkml:trace contextRef="#ctx0" brushRef="#br0" timeOffset="1332.987">1157 355,'26'-3,"-1"-1,0-1,0-1,0-1,-1-1,0-2,0 0,-1-1,0-2,11-8,-30 18,-1 0,1 0,-1 0,0 0,0-1,0 1,0-1,0 0,-1 0,0 0,0 0,0 0,0-1,-1 1,1 0,-1-1,0 1,0-1,-1 0,0 1,1-1,-2 0,1 1,0-1,-1 1,0-1,0 1,0-1,-1 1,1-1,-1 1,0 0,0 0,-1 0,1 0,-1 0,0 1,0-1,0 1,0 0,-1 0,1 0,-1 0,0 0,0 1,0 0,0 0,-3-1,1 2,-1 1,1 0,0 0,-1 0,1 1,-1 0,1 1,0-1,0 1,0 0,0 1,0-1,0 1,0 0,1 1,-1-1,1 1,0 0,0 1,1-1,-2 3,-83 112,83-110,1 1,0 0,0 1,1-1,0 1,1-1,0 1,1 0,0 0,1 1,0-1,1 0,0 0,1 1,0-1,1 0,0 0,0 0,2 1,-2-9,0 0,0 1,0-1,1 0,-1-1,1 1,0 0,0-1,0 1,0-1,1 0,-1 0,0 0,1-1,0 1,-1-1,1 0,0 0,-1 0,1 0,0-1,0 0,0 1,0-1,1-1,99-14,-77 2,0 0,-1-2,-1 0,0-2,-1-1,-1-1,-1-1,0-1,-2-1,-1 0,17-25,-26 36,-1 1,0-2,-1 1,0-1,-1 0,0 0,-1-1,0 0,-1 0,0-1,-1 1,-1-1,0 0,0-10,-3 22,0 0,0 0,0 1,0-1,0 0,0 0,-1 1,1-1,-1 0,1 1,-1-1,0 0,1 1,-1-1,0 1,0-1,0 1,0-1,0 1,-1 0,1-1,0 1,-1 0,1 0,-1 0,1 0,-1 0,1 1,-1-1,1 0,-1 1,0-1,0 1,1-1,-1 1,0 0,0 0,1 0,-1 0,0 0,0 0,1 0,-1 1,0-1,0 1,1-1,-72 48,69-45,1 1,-1 0,1 0,0 1,1-1,-1 1,1-1,0 1,0 0,0 0,0 0,1 0,0 0,0 0,1 0,-1 1,1-1,0 0,0 0,1 0,0 1,0-1,0 0,0 0,1 0,0 0,0-1,0 1,1 0,-1-1,1 1,0-1,0 0,1 0,-1 0,1-1,0 1,1-1,1 1,-1-1,-1 1,1 0,0 1,-1-1,0 1,0 0,0 0,-1 0,0 1,0-1,0 1,-1-1,1 1,-1 0,-1 0,1 0,-1 0,0 0,0 1,-1-1,0 0,0 0,-1 1,1-1,-1 0,-1 0,1 0,-3 5,-47 76,39-70</inkml:trace>
  <inkml:trace contextRef="#ctx0" brushRef="#br0" timeOffset="6235.923">1976 242,'-1'-2,"-1"0,1 1,-1-1,0 0,1 1,-1-1,0 1,0-1,0 1,0 0,0 0,0 0,0 0,-1 1,1-1,0 0,0 1,-1-1,1 1,0 0,-1 0,1 0,-1 0,1 0,0 1,0-1,-1 1,1-1,0 1,0 0,-1 0,-1 1,-9 4,1 1,-1 1,1 0,0 0,1 1,0 1,0 0,1 0,1 1,0 0,0 1,1 0,0 0,1 1,-5 13,10-23,0-1,0 1,1 1,-1-1,1 0,0 0,0 0,0 1,0-1,1 1,-1-1,1 0,0 1,0-1,0 1,0-1,1 1,-1-1,1 0,0 1,0-1,0 0,0 1,1-1,0 0,-1 0,1 0,0-1,0 1,0 0,1-1,-1 1,1-1,-1 0,1 0,0 0,0 0,0 0,0 0,0-1,0 0,3 1,4 0,0 0,0-2,1 1,-1-1,0 0,0-1,0 0,0-1,0 0,0-1,0 0,-1 0,1-1,-1-1,0 1,0-1,-1-1,1 1,-1-2,0 1,-1-1,0 0,6-8,133-144,-145 158,-1 0,0 0,0 0,1 0,-1 0,0 0,1 0,-1 0,1 0,0 0,-1 0,1 0,0 1,-1-1,1 0,0 0,0 1,0-1,0 0,0 1,0-1,-1 1,1-1,0 1,1 0,-1-1,0 1,0 0,0 0,0 0,0-1,0 1,0 0,0 1,0-1,0 0,0 0,0 0,1 1,-1-1,0 0,0 1,0-1,-1 1,1-1,0 1,0 0,0-1,0 1,0 0,-1-1,1 1,0 0,-1 0,1 0,0 0,-1 0,6 143,-9-89,3 4,1-10,-3 0,-1 0,-2 0,-3-1,-9 34,8-52,0-1,-1 1,-2-2,-2 1,0-2,-1 0,-2-1,-1 0,-7 7,23-31,1-1,-1 1,0 0,1 0,-1-1,0 1,0-1,0 0,0 0,0 1,0-1,-1 0,1-1,0 1,0 0,-1-1,1 1,-1-1,1 0,0 0,-1 0,1 0,0 0,-1 0,1-1,0 1,-1-1,1 1,0-1,-1 0,1 0,0 0,0 0,0-1,0 1,0-1,0 1,1-1,-1 1,0-1,1 0,-1 0,1 0,0 0,-1 0,1 0,0 0,0 0,0-1,1 1,-1 0,1-1,-11-110,11 87</inkml:trace>
  <inkml:trace contextRef="#ctx0" brushRef="#br0" timeOffset="7017.863">2287 100,'39'156,"-34"-137,-5-16,-1-1,1 0,0 1,0-1,0 1,0-1,1 0,-1 1,1-1,-1 0,1 1,0-1,0 0,0 0,0 0,0 1,0-1,1 0,-1-1,1 1,-1 0,1 0,0-1,0 1,0-1,-1 1,2-1,-1 0,0 0,0 0,0 0,0 0,1 0,-1-1,0 1,1-1,-1 1,0-1,1 0,-1 0,1 0,-1 0,2-1,4-4,-1 0,-1-1,1 0,-1 0,0 0,0-1,0 0,-1 0,0-1,-1 1,0-1,0 0,0 0,-1 0,-1-1,1-1,22-46,16-2,-40 58,0 0,1 1,-1-1,0 0,0 1,1-1,-1 1,0 0,0-1,0 1,0 0,0 0,0 0,0 0,0 0,0 0,0 0,0 0,-1 0,1 0,0 0,-1 1,1-1,-1 0,1 0,-1 1,0-1,1 0,-1 1,0-1,0 0,0 1,0-1,0 0,0 1,-1-1,1 0,0 0,-1 1,1-1,-1 1,1 0,-2 420,-3-320,-5 1,-20 87,29-184,0 5,0 1,-1-1,-1 0,1 0,-2 0,0 0,0 0,-1-1,0 0,0 0,-1 0,-1-1,0 1,0-1,-1-1,0 0,0 0,7-7,0 0,-1 0,1-1,0 1,0 0,-1-1,1 1,0-1,-1 1,1-1,0 0,-1 0,1 1,-1-1,1 0,-1 0,1 0,0-1,-1 1,1 0,-1-1,1 1,0 0,-1-1,1 1,0-1,0 0,-1 0,1 1,0-1,0 0,0 0,0 0,0 0,0 0,0 0,0 0,1-1,-1 1,0 0,1 0,-1-1,0 1,1 0,0-1,-1 1,1-1,-13-68,11 48,1 0,1 0,0-1,2 1,1 0,1 0,1 1,0-1,2 1,0 0,2 1,0 0,1 0,1 1,1 0,1 1,5-6,-4 8,1 2,0 0,0 0,2 2,0 0,0 1,1 0,0 1,1 2,0 0,0 1,1 0,-1 2,2 0,-1 2,0 0,17 0,-11 2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4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458 699,'-35'-1,"0"2,-1 2,1 1,1 2,-1 1,1 2,0 1,-30 14,57-21,0 0,0 1,1-1,-1 1,1 1,0-1,0 1,0 0,1 1,-1-1,1 1,1 0,-1 0,1 1,0-1,1 1,-1 0,1 0,1 0,-1 0,1 1,0-1,1 1,0-1,0 1,1 3,-1-3,0 1,0-1,1 1,1-1,0 1,0-1,0 0,1 1,0-1,1 0,0 0,0 0,0-1,1 1,1-1,-1 0,1 0,0 0,1-1,-1 1,1-1,1-1,-1 1,1-1,0 0,0-1,0 1,1-2,1 2,8 0,0 0,0-1,1-1,0 0,0-2,-1 0,1-1,14-1,-7 0</inkml:trace>
  <inkml:trace contextRef="#ctx0" brushRef="#br0" timeOffset="305.064">854 783,'-16'13,"1"1,1 0,0 1,1 1,0 0,1 1,1 0,1 1,1 0,0 1,1 0,-4 15,11-31,0 0,0-1,1 1,-1 0,1-1,-1 1,1 0,0-1,0 1,0 0,1 0,-1-1,1 1,-1 0,1 0,0-1,0 1,0-1,0 1,0-1,1 1,-1-1,1 0,0 0,-1 0,1 0,0 0,0 0,1 0,-1-1,0 1,0-1,1 1,-1-1,1 0,-1 0,1 0,0 0,-1 0,1-1,0 1,-1-1,1 0,0 0,0 0,0 0,9 0,-1 1,1-2,-1 0,1 0,-1-1,0 0,1-1,-1-1,0 1,-1-2,6-2,-12 5,0 0,0-1,0 1,-1-1,1 0,-1 0,0 0,0 0,0 0,0-1,0 1,-1-1,1 0,-1 0,0 0,0 0,-1 0,1 0,-1-1,0 1,0-1,-1 1,1 0,-1-1,0 1,0-1,0 1,-1-1,1 1,-2-3,-1-2,0 1,-1 0,0 0,-1 1,1-1,-2 1,1 0,-1 0,0 0,0 1,0 0,-1 1,0-1,0 1,-1 0,0 1,1 0,-2 0,1 1,0 0,0 0,-1 1,0 0,1 0,-1 1,-11-3</inkml:trace>
  <inkml:trace contextRef="#ctx0" brushRef="#br0" timeOffset="785.228">1051 1150,'234'-330,"-234"329,0 1,0-1,0 1,0-1,0 1,0-1,1 1,-1-1,0 0,0 1,0-1,1 1,-1 0,0-1,0 1,1-1,-1 1,0-1,1 1,-1 0,1-1,-1 1,1 0,-1-1,0 1,1 0,-1-1,1 1,-1 0,1 0,-1 0,1 0,0 0,-1-1,1 1,-1 0,1 0,-1 0,1 0,-1 0,1 1,-1-1,1 0,-1 0,1 0,-1 0,1 1,-1-1,1 0,-1 0,1 1,-1-1,1 0,-1 1,0-1,1 0,-1 1,4 33,-4-21,0-8,1 0,-1 0,1 0,0 0,0 0,0-1,1 1,0 0,0-1,0 1,1-1,-1 0,1 0,0 0,0 0,0 0,1 0,-1-1,1 0,0 0,0 0,0 0,0 0,1-1,-1 0,1 0,-1 0,1 0,0-1,0 0,0 0,-1 0,1-1,0 1,0-1,0 0,0-1,0 1,0-1,0 0,0 0,-1-1,1 1,0-1,-1 0,1 0,-1-1,4-2,3-3,-1-1,0 0,0-1,-1 0,0-1,-1 0,0 0,-1-1,0 0,-1 0,0-1,-1 1,0-1,-1-1,-1 1,1-8,0-1</inkml:trace>
  <inkml:trace contextRef="#ctx0" brushRef="#br0" timeOffset="1205.331">1983 642,'-77'59,"75"-57,0 1,1-1,-1 0,0 1,1-1,0 1,-1-1,1 1,0-1,0 1,1 0,-1 0,0-1,1 1,0 0,-1 0,1 0,0 0,1 0,-1-1,0 1,1 0,0 0,0-1,-1 1,2 0,-1-1,0 1,0 0,1-1,0 2,56 46,-52-47,0 1,-1 0,1 0,-1 0,1 1,-1 0,-1 0,1 0,-1 1,0-1,0 1,0 0,-1 0,0 0,0 1,1 4,-3-7,-1-1,0 1,0-1,-1 1,1-1,0 0,-1 1,0-1,0 1,0-1,0 0,-1 0,1 0,-1 0,0 0,0 0,0 0,0 0,0-1,-1 1,1-1,-1 1,1-1,-1 0,0 0,0 0,0-1,0 1,-1-1,-2 1,-104 22,83-24,2 0</inkml:trace>
  <inkml:trace contextRef="#ctx0" brushRef="#br0" timeOffset="1889.632">2096 924,'56'-1,"0"-2,0-2,-1-3,28-9,-74 15,0 0,0-1,-1 0,1 0,-1-1,0 0,1-1,-2 0,1 0,-1-1,0 0,0 0,0 0,-1-1,0 0,0 0,-1-1,0 0,0 0,-1 0,0 0,1-4,-4 8,0 0,-1 1,0-1,1 0,-2 1,1-1,0 0,-1 1,1-1,-1 0,0 1,0-1,0 1,-1 0,1-1,-1 1,0 0,0 0,0 0,0 0,-1 0,1 0,-1 1,0-1,1 1,-1 0,0 0,0 0,-1 0,1 0,0 1,-1-1,1 1,-1 0,1 0,-1 0,1 1,-1-1,0 1,1 0,-1 0,0 0,1 0,-1 1,0-1,1 1,-1 0,1 0,-1 1,1-1,-1 1,-6 2,1 1,-1 0,1 0,1 1,-1 0,1 1,0 0,0 0,1 1,0 0,0 0,1 1,0-1,1 1,0 1,0-1,1 1,-3 8,4-11,1-1,0 1,1 0,-1 0,1 0,0 0,1 0,0 0,0 1,0-1,1 0,0 0,1 0,-1 0,1-1,0 1,1 0,0-1,0 1,0-1,1 0,0 0,0 0,1-1,-1 0,1 1,1-1,-1-1,3 2,0-1,0 0,1-1,-1 0,1-1,0 1,0-1,1-1,-1 0,1 0,-1-1,1 0,-1-1,1 0,-1-1,1 0,-1 0,1-1,-1 0,0 0,0-1,0 0,0-1,0 0,-1-1,1 0,-1 0,0 0,1-3,10-6,1-1,-2-2,0 1,-1-2,-1-1,-1 0,0 0,10-21,63-131,-89 172,0-1,1 1,-1 0,0-1,0 1,1-1,-1 1,0-1,0 0,0 1,0-1,0 0,0 0,1 1,-1-1,0 0,0 0,0 0,0 0,0 0,0 0,0 0,0-1,0 1,0 0,0-1,1 1,-1 0,0-1,0 1,0-1,1 1,-1-1,0 1,0-1,1 0,-1 1,0-1,1 0,-1 1,1-1,-1 0,1 0,0 0,-1 0,1 1,0-1,-1 0,1 0,0 0,0 0,0 0,0 0,0 0,0 0,0 0,0 0,0 0,0 1,0-1,1 0,-1 0,1-1,-66 81,63-76,1 0,-1-1,1 1,-1 0,1 0,0 0,0 0,1 0,-1 1,1-1,-1 0,1 0,0 0,0 0,1 1,-1-1,1 0,-1 0,1 0,0 0,0 0,0 0,0 0,1 0,0 0,-1-1,1 1,0 0,0-1,1 1,63 35,-60-37,0 1,0 1,0-1,-1 1,1 0,-1 1,1-1,-1 1,-1 0,1 0,0 0,-1 1,0 0,0 0,0 0,-1 0,3 5,-3-1,-1-1,0 1,0 0,-1 0,0 0,0 0,-1 0,0 1,-1-1,0 0,-1 0,0 0,0-1,0 1,-4 7,0 3</inkml:trace>
  <inkml:trace contextRef="#ctx0" brushRef="#br0" timeOffset="2304.279">3140 642,'15'53,"3"0,1-2,3 0,19 29,-41-77,0-1,1 0,-1 0,1 0,0 0,0 0,0 0,0 0,0 0,0 0,1 0,-1-1,0 1,1-1,-1 1,1-1,0 1,0-1,-1 0,1 1,0-1,0 0,0-1,0 1,0 0,1 0,-1-1,0 1,0-1,0 0,0 0,1 0,-1 0,0 0,0 0,0 0,1-1,-1 1,0-1,0 0,0 0,0 1,0-1,0 0,0-1,0 1,-1 0,1-1,0 1,-1 0,1-1,0-1,56-126,12-22,-57 133</inkml:trace>
  <inkml:trace contextRef="#ctx0" brushRef="#br0" timeOffset="3040.434">3817 670,'-13'11,"-28"23,2 1,1 2,2 2,-7 13,20-5,22-46,1 0,0 0,0 0,0 0,-1 0,1 0,0-1,0 1,1 0,-1 0,0 0,0 0,0 0,0 0,1 0,-1 0,0 0,1-1,-1 1,1 0,-1 0,1 0,0-1,-1 1,1 0,-1-1,1 1,0-1,0 1,-1 0,1-1,0 0,0 1,0-1,0 1,0-1,-1 0,1 0,0 1,0-1,0 0,0 0,0 0,0 0,0 0,0 0,0-1,0 1,0 0,12-3,-1 0,0 0,0-2,-1 1,1-1,-1-1,0 0,-1-1,1 0,-1 0,-1-1,1-1,-1 1,5-8,27-20,39-24,-78 60,0 0,0 0,-1 0,1 0,0 1,0-1,-1 1,1-1,0 1,-1-1,1 1,-1 0,1 0,-1 0,1 0,-1 0,0 0,1 0,-1 0,0 1,0-1,0 0,0 1,0-1,0 1,0-1,0 1,-1 0,1-1,0 1,-1 0,0-1,1 1,-1 0,0 0,0-1,0 1,0 0,0 0,0-1,-1 1,1 0,-1-1,1 1,-1 0,1-1,-2 2,3 9,-1-7,0 0,0 0,0 0,1 0,0 0,0 0,1 0,-1-1,1 1,0 0,0-1,0 0,1 1,0-1,0 0,0 0,0 0,0-1,1 1,0-1,0 0,0 0,0 0,0-1,0 1,1-1,-1 0,1 0,0 0,-1-1,1 0,0 0,0 0,0 0,0-1,0 0,0 0,0 0,0-1,0 1,0-1,-1-1,1 1,0 0,3-3,128-98,-110 78,9-5,-2-2,-1-2,-2-1,-1-1,-2-1,-1-2,-2 0,-2-2,-1 0,10-33,-22 53,0-1,-1 0,-2-1,0 0,-1 0,-1 0,-2 0,0-1,-1 0,-1 1,-1-1,-1 1,-1-1,-3-9,5 30,1 0,0 0,-1 0,1 0,-1 0,1 0,-1 0,0 0,0 0,0 0,0 0,0 0,-1 0,1 1,0-1,-1 1,1-1,-1 1,0-1,1 1,-1 0,0 0,0 0,0 0,0 0,0 0,0 0,0 1,0-1,0 1,0-1,-1 1,1 0,0 0,0 0,0 0,0 0,0 1,-1-1,1 1,0-1,0 1,0 0,0 0,0-1,0 2,1-1,-1 0,0 0,0 0,1 1,-1-1,1 1,-1 0,1-1,-1 1,-9 16,0 0,1 1,1 0,1 1,1 0,0 0,1 1,2 0,0 0,1 0,1 0,1 0,1 1,1 1,0 19,1-1,3 1,1-1,2 0,2-1,1 0,3 0,4 7,115 207,-106-221,-28-58,-8 11</inkml:trace>
  <inkml:trace contextRef="#ctx0" brushRef="#br0" timeOffset="3291.499">4241 529,'38'0,"32"0,14 0,-3 0,-5 0,-11 0,-7 0,-9 0,-7 0,-2 0,-3 0,-2 5,-3 1,-7 1</inkml:trace>
  <inkml:trace contextRef="#ctx0" brushRef="#br0" timeOffset="3538.05">5059 839,'10'20,"2"5</inkml:trace>
  <inkml:trace contextRef="#ctx0" brushRef="#br0" timeOffset="3706.299">5031 219,'0'19,"0"6</inkml:trace>
  <inkml:trace contextRef="#ctx0" brushRef="#br0" timeOffset="3935.238">5313 586,'-10'27,"1"1,2 1,1-1,1 1,2 0,1 1,1-1,2 14,-1-39,0-1,0 0,0 0,1 0,0 0,0 1,0-1,0 0,0 0,0-1,1 1,-1 0,1 0,0-1,0 1,0-1,0 1,0-1,1 0,-1 0,1 0,-1 0,1-1,0 1,0 0,0-1,0 0,0 0,0 0,0 0,0 0,0-1,0 0,0 1,1-1,-1 0,0 0,0-1,0 1,1-1,-1 1,0-1,0 0,0 0,0-1,0 1,-1 0,2-1,8-6,0 0,0-1,-1 0,0-1,-1 0,0-1,0 0,-1 0,-1-1,0 0,0-1,-1 0,1-4,-3 7,-1 0,0-1,-1 1,0-1,-1 1,0-1,-1 0,0 0,0 0,-1 0,-1 0,0 0,0 1,-1-1,-1 0,0 1,-3-8,5 15,-1 0,0 0,1 0,-1 0,0 1,-1-1,1 1,0 0,-1 0,1-1,-1 1,0 1,0-1,0 0,1 1,-2 0,1-1,0 1,0 0,0 1,0-1,-1 0,1 1,0 0,-1 0,1 0,0 0,0 1,-1-1,1 1,0-1,0 1,0 0,-1 1,1-1,0 1,-103 64,88-49</inkml:trace>
  <inkml:trace contextRef="#ctx0" brushRef="#br0" timeOffset="4338.254">5765 812,'13'-18,"4"-8,1 1,2 1,0 0,2 2,6-5,-27 26,0-1,0 1,1-1,-1 1,1-1,-1 1,1 0,-1 0,1 0,0 0,0 0,0 0,-1 0,1 0,0 1,0-1,0 1,0 0,0-1,0 1,0 0,0 0,0 0,0 0,0 1,0-1,0 0,0 1,0 0,0-1,0 1,0 0,0 0,-1 0,1 0,0 0,-1 0,1 1,-1-1,1 0,-1 1,0 0,1-1,-1 1,2 3,2 5,1-1,0 1,0-1,1-1,0 1,0-1,1 0,0-1,1 0,-1 0,1-1,1 0,-1 0,1-1,0-1,0 1,2-1,-1-1,0-1,1 0,-1 0,1-1,-1-1,1 0,-1 0,0-1,1-1,-1 0,0 0,0-1,0-1,0 0,0 0,-1-1,0-1,0 1,0-1,-1-1,0 0,0-1,0 1,-1-1,4-7,3-7,-1-1,-1-1,-2-1,0 1,-2-2,0 1,-1-5,-1 10,1 4</inkml:trace>
  <inkml:trace contextRef="#ctx0" brushRef="#br0" timeOffset="9673.227">6724 868,'-5'0,"-1"0</inkml:trace>
  <inkml:trace contextRef="#ctx0" brushRef="#br0" timeOffset="9940.837">6780 529,'5'0,"2"0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93,'134'344,"-129"-332,-4-6,0-1,0 0,1 0,0 0,0 0,1 0,-1-1,1 1,0-1,0 1,0-1,1 0,0 0,-1 0,1-1,2 1,-4-5,1 0,0 0,-1 0,1 0,-1 0,1-1,-1 1,0-1,0 0,1 1,-1-1,0 0,-1-1,1 1,0 0,0 0,-1-1,0 1,1-1,-1 1,0-1,0 0,0 1,-1-1,1 0,2-5,112-312,-60 191,-47 112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4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69,'34'-5,"25"-1,7 0,3 1,-6-3,-9-1,-9 2,-7 1,-6-2,-7 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3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1 217,'593'0,"-569"0</inkml:trace>
  <inkml:trace contextRef="#ctx0" brushRef="#br0" timeOffset="1452.535">1 500,'85'-22,"-64"20,1 1,-1 1,1 1,-1 1,1 1,-1 1,0 1,35 5,141 19,-113-29,-60 0</inkml:trace>
  <inkml:trace contextRef="#ctx0" brushRef="#br0" timeOffset="2440.335">424 104,'87'23,"-57"-18,0 2,0 1,-1 1,0 1,-1 2,0 1,-1 1,14 10,-39-23,0 0,0 1,0-1,-1 1,1 0,0 0,-1-1,1 1,-1 0,1 0,-1 1,0-1,0 0,0 0,0 0,-1 1,1-1,0 1,-1-1,0 0,1 1,-1-1,0 1,0-1,-1 1,1-1,0 0,-1 1,1-1,-1 0,0 1,0-1,-44 72,34-60,-52 67,-3-3,-3-3,-63 52,116-119,18-13</inkml:trace>
  <inkml:trace contextRef="#ctx0" brushRef="#br0" timeOffset="3105.071">678 246,'-44'-37,"-134"-140,175 174,0 1,1-1,-1 0,0 1,-1 0,1-1,0 2,-1-1,1 0,-1 0,1 1,-1 0,0 0,1 0,-1 0,0 1,0-1,0 1,0 0,0 0,-2 1,-10 2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5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1,'38'10,"32"2,9 1,-4-9,-10-3,-12-3,-14-1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7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0,'-14'39,"-10"21,-1 7,4-4,6-8,5-9,4-7,4-5,6-4,3-2,0-1,-1 0,-7-5,-2-7</inkml:trace>
  <inkml:trace contextRef="#ctx0" brushRef="#br0" timeOffset="250.566">0 312,'38'-5,"28"-2,6 1,-3 1,-9 2,-10 0,-9 2,-6 1,-4 0,-4 5,-5 2</inkml:trace>
  <inkml:trace contextRef="#ctx0" brushRef="#br0" timeOffset="483.689">621 537,'9'0,"4"0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292 150,'-22'8,"0"0,0 1,1 1,1 2,-1 0,2 0,0 2,0 1,2 0,-1 1,-1 4,14-15,0-1,1 1,0 0,-1 1,2-1,-1 0,1 1,0 0,0 0,0 0,1 0,0 0,0 1,1-1,0 1,0-1,0 1,1-1,0 1,0-1,1 1,0 0,0-1,0 0,1 1,0-1,0 0,0 0,1 0,0 0,0 0,1-1,0 1,0-1,0 0,3 3,2-1,0-1,0 0,1 0,0-1,0 0,1 0,-1-1,1-1,0 0,0 0,0-1,0-1,0 0,1 0,-1-1,0 0,0-1,1 0,6-3,10-2,0-1,0-1,-1-2,0-1,-1-1,-1-1,4-3,9-6</inkml:trace>
  <inkml:trace contextRef="#ctx0" brushRef="#br0" timeOffset="299.802">715 207,'-3'5,"-13"13,2 2,0 0,1 0,1 1,0 1,2 0,1 1,-2 10,10-30,0 1,0 0,0 0,1 0,0 0,0 0,0 0,0 0,1 0,0 0,0-1,0 1,0 0,0 0,1-1,-1 1,1-1,0 1,0-1,0 0,1 1,-1-1,1-1,0 1,0 0,0-1,0 1,0-1,0 0,1 0,-1 0,1 0,0-1,-1 1,1-1,0 0,0 0,0-1,-1 1,1-1,0 0,0 0,0 0,0 0,0-1,2 0,14-2,1-1,-1-1,0-1,-1 0,0-2,0 0,0-1,-1-1,-1-1,0-1,7-5,-10 6,-1 0,-1 0,0-1,0 0,-1-1,-1-1,0 1,-1-2,0 1,-1-1,-1 0,0-2,-5 13,-1-1,0 1,0 0,0-1,0 1,-1-1,0 1,0-1,0 1,0-1,-1 1,0-1,0 1,0 0,0-1,-1 1,1 0,-1 0,0 0,-1 0,1 0,-1 1,1-1,-1 1,0-1,0 1,-1 0,1 0,-1 1,1-1,-1 1,0-1,0 1,-2 0,-1-2,-1 1,1 0,-1 0,0 1,0 0,0 1,0 0,0 0,0 0,0 1,-1 0,1 1,0 0,0 0,0 1,0 0,1 0,-8 3,-73 63,72-47</inkml:trace>
  <inkml:trace contextRef="#ctx0" brushRef="#br0" timeOffset="770.681">1223 517,'30'-59,"3"2,2 1,37-45,7 1,-77 100,-1 1,0 0,0 0,0-1,0 1,0 0,0 0,0 0,0 0,0 0,0 1,-1-1,1 0,0 0,-1 1,1-1,-1 0,1 1,-1-1,0 0,1 1,-1-1,0 0,0 1,0-1,0 1,0-1,0 0,-1 1,1-1,0 1,-1-1,1 0,-1 1,1-1,-1 0,0 0,1 0,-1 1,0-1,0 6,0-1,0 0,0 1,0-1,1 0,0 0,0 1,1-1,-1 0,2 0,-1 0,0 0,1 0,0 0,1 0,-1 0,1-1,0 1,1-1,-1 0,1 0,0 0,0 0,1-1,-1 0,1 0,0 0,0 0,0-1,1 1,0-1,-1-1,0-1,0 1,0-1,0 0,1 0,-1-1,0 0,0 0,0 0,1 0,-1-1,0 0,0 0,0 0,0-1,0 1,0-1,0 0,0-1,-1 1,1-1,-1 0,0 0,0-1,0 1,0-1,-1 0,1 1,0-3,7-8,0 0,-2 0,0 0,0-2,-1 1,-1-1,-1 0,2-7,-1-3</inkml:trace>
  <inkml:trace contextRef="#ctx0" brushRef="#br0" timeOffset="1204.909">2183 9,'-17'-3,"0"1,0 0,0 1,0 0,0 2,-1 0,1 1,0 0,0 2,1 0,-3 1,17-4,0-1,0 1,0-1,0 1,0 0,0-1,0 1,0 0,0 0,1 1,-1-1,0 0,1 0,-1 1,1-1,-1 1,1 0,0-1,-1 1,1 0,0 0,0 0,0 0,1 0,-1 0,0 0,1 0,-1 0,1 0,0 0,0 0,0 0,0 0,0 0,0 0,0 0,1 1,-1-1,1 0,-1 0,1 0,0 0,0-1,0 1,0 0,0 0,0 0,1-1,-1 1,0-1,1 1,0-1,-1 1,1-1,0 0,-1 0,1 0,184 79,-183-77,0 0,0 0,0 1,0-1,0 1,-1 0,1-1,-1 1,0 1,-1-1,1 0,-1 0,1 0,-1 1,-1-1,1 1,0-1,-1 1,0-1,0 1,-1-1,1 1,-1-1,0 1,0-1,0 0,-1 1,0-1,1 0,-1 0,-1 0,1 0,-1-1,1 1,-1-1,0 1,0-1,-1 0,1 0,-1 0,1-1,-5 3,-1 3,0-1,-1-1,0 1,0-2,0 1,-1-1,0-1,0 0,0-1,-1 0,1 0,-1-1,-7-2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339 125,'-3'56,"6"476,-8-548,-1 4</inkml:trace>
  <inkml:trace contextRef="#ctx0" brushRef="#br0" timeOffset="379.802">0 125,'56'-17,"117"-22,154-13,-33 46,-271 2,-6-2</inkml:trace>
  <inkml:trace contextRef="#ctx0" brushRef="#br0" timeOffset="797.789">931 350,'24'0,"18"0,6-5,0-1,-3 0,-5 1,-4 2,-4 1,-2 1,-7-5,-1 0,-1 0,1 1,3 2,-5 1</inkml:trace>
  <inkml:trace contextRef="#ctx0" brushRef="#br0" timeOffset="1082.52">1186 153,'10'33,"2"17,0 4,-2-3,2-4,-2-6,-1-5,1-9,0-4,3-1,-1-4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1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167 734,'0'5,"0"6,-5 6,-2 5,-3-1,-2 1,-2 1,-4 1,0 2,0-4,-3-1,-2-3,2-6</inkml:trace>
  <inkml:trace contextRef="#ctx0" brushRef="#br0" timeOffset="966.755">675 480,'-4'6,"1"0,0 0,0 0,1 0,-1 0,1 0,1 1,-1-1,1 1,0 0,1-1,0 1,0 1,-1 5,0-1,1-1,0 1,1 0,0-1,1 1,0-1,1 1,0-1,1 0,0 0,1-1,0 1,1-1,6 9,-10-17,0 0,0 0,0 0,0-1,0 1,0-1,0 1,1-1,-1 0,0 0,1 0,-1 0,1 0,0-1,-1 1,1-1,-1 0,1 1,0-1,-1 0,1-1,0 1,-1 0,1-1,-1 1,1-1,-1 0,1 0,-1 0,1 0,-1 0,0-1,0 1,0-1,1 1,-2-1,3-2,68-75,6-33,-77 111,0 0,0 0,1 1,-1-1,0 0,0 1,1-1,-1 1,1-1,-1 1,0-1,1 1,-1 0,1 0,-1 0,1 0,-1 0,1 0,-1 0,0 1,1-1,-1 0,1 1,-1-1,0 1,1-1,-1 1,0 0,0 0,1-1,-1 1,0 0,0 0,0 0,0 0,0 1,0-1,0 0,-1 0,1 0,0 1,-1-1,1 0,-1 1,1-1,-1 0,0 1,1-1,-1 1,0-1,0 1,0-1,0 1,10 16,-8-14,0 1,0 0,1-1,0 1,0-1,0 0,0 0,1 0,-1 0,1-1,0 1,0-1,1 0,-1 0,1 0,-1-1,1 0,0 0,0 0,0 0,0-1,0 0,0 0,0 0,0-1,1 1,-1-1,0-1,0 1,1-1,-1 0,0 0,2-1,5-6,-1 0,-1-1,0 0,0-1,-1 0,0-1,-1 0,0 0,0-1,-1 0,-1 0,0 0,-1-1,0 0,1-6,2-4</inkml:trace>
  <inkml:trace contextRef="#ctx0" brushRef="#br0" timeOffset="2235.182">1493 0,'-39'309,"32"-267,1-1,2 1,1 0,3-1,2 10,-2-49,0 0,0 0,0 0,0 0,1-1,-1 1,0 0,1 0,0 0,-1 0,1 0,0-1,0 1,0 0,0-1,0 1,1-1,-1 1,0-1,1 1,-1-1,1 0,0 0,-1 0,1 0,0 0,-1 0,1 0,0-1,0 1,0-1,0 1,0-1,0 1,-1-1,1 0,1 0,68-29,62-85,-131 112,0 1,0 0,0 0,0-1,0 1,0 1,0-1,1 0,-1 0,0 1,0-1,1 1,-1 0,0 0,1 0,-1 0,0 0,1 0,-1 1,0-1,0 1,1 0,-1-1,0 1,0 0,0 0,0 0,0 1,0-1,0 0,0 1,-1-1,1 1,0 0,-1-1,1 1,-1 0,0 0,0 0,0 0,0 0,0 0,0 1,0-1,-1 0,1 0,0 2,0 1,0-1,0 1,1-1,-1 1,1-1,0 0,1 0,-1 0,1 0,-1 0,1-1,0 1,1-1,-1 0,0 0,1 0,0 0,0-1,0 1,0-1,0 0,0 0,1 0,-1-1,0 0,1 0,0 0,6 0,0-1,-1-1,1 1,-1-2,1 1,-1-2,1 1,-1-2,0 1,0-1,-1-1,1 1,-1-2,0 1,0-1,-1-1,1 0,-1 0,-1 0,0-1,0 0,0-1,-1 1,0-1,1-3,15-56,-21 67,-1-1,1 1,-1-1,0 1,1-1,-1 1,0-1,0 0,0 1,-1-1,1 1,0-1,0 1,-1-1,1 1,-1-1,1 1,-1-1,0 1,0 0,1-1,-1 1,0 0,0 0,0-1,-1 1,1 0,0 0,0 0,0 0,-1 1,1-1,-1 0,1 0,0 1,-1-1,1 1,-1 0,1-1,-1 1,-1 0,-3 1,-1 1,1 0,0 0,0 1,0 0,0 0,0 0,1 1,-1 0,1 0,0 0,0 1,1-1,-1 1,1 0,0 1,0-1,0 2,-2 0,0 0,0 1,1-1,0 1,1 0,-1 0,2 0,-1 1,1-1,0 1,1 0,0 0,1 0,-1 0,2 0,-1 0,2 9,2-13,1 0,0 0,1-1,-1 1,1-1,-1 0,1-1,1 1,-1-1,0 0,1 0,-1-1,1 1,0-1,0-1,0 1,0-1,0 0,0 0,1-1,14 1,0-2,-1 0,1-1,-1-2,0 0,0-1,0 0,0-2,-1 0,0-2,-1 0,8-6,8 0,-14 6,0 0,-1-2,1 0,-2-1,0-1,-1 0,0-2,-1 0,0-1,-1 0,0-3,-13 17,0 0,0 0,0-1,-1 1,1-1,0 0,-1 1,0-1,0 0,0 0,0 0,0 0,-1 0,1 0,-1 0,1 0,-1 0,0 0,-1 0,1 0,0 0,-1 0,0 0,0 0,1 0,-2 1,1-1,0 0,-1 0,1 1,-1-1,0 1,1-1,-1 1,-1 0,1 0,0 0,0 0,-1 0,1 0,-1 1,0-1,1 1,-1 0,0 0,0 0,0 0,-2 0,-1 0,0 1,-1 0,1 1,-1 0,1 0,0 0,0 1,0-1,0 1,0 1,0 0,0-1,1 2,-1-1,1 1,0-1,0 1,0 1,0-1,1 1,0 0,0 0,0 0,3-3,1-1,-1 0,1 0,-1 1,1-1,0 0,0 1,0-1,0 0,0 1,0-1,0 0,0 1,0-1,0 0,1 1,-1-1,0 0,1 0,0 1,-1-1,1 0,0 0,-1 0,1 0,0 0,0 0,0 0,0 0,0 0,0 0,0 0,0-1,0 1,0 0,1-1,-1 1,0-1,0 1,1-1,-1 0,0 1,1-1,-1 0,1 0,64 7,-64-7,146-1,-145 1,1 1,-1 0,1 0,-1 0,0 0,1 0,-1 1,0 0,0 0,0 0,0 0,-1 0,1 0,0 1,-1-1,1 1,-1 0,0 0,0 0,0 0,-1 0,1 0,1 3,-2-2,1 0,0 0,1 0,-1-1,1 1,0-1,-1 1,2-1,-1 0,0 0,0-1,1 1,0-1,-1 1,1-1,3 1,5-2,0 0,-1 0,1-2,-1 1,1-1,0-1,-1 0,0-1,0 0,0-1,0 0,0 0,0-2,-1 1,0-1,-1 0,1-1,-1 0,0-1,-1 0,0 0,0-1,-1 0,0 0,0-1,-1 0,0 0,-1 0,0-1,-1 0,3-10,-7-55,0 74,-1 0,0 0,1 1,-1-1,0 0,0 1,0-1,0 1,0-1,0 1,-1-1,1 1,0 0,-1 0,1-1,-1 1,1 0,-1 0,0 1,1-1,-1 0,0 0,0 1,1-1,-1 1,0 0,0-1,0 1,0 0,0 0,1 0,-1 0,0 1,0-1,0 0,0 1,1 0,-1-1,-1 1,-4 4,0 0,0 0,1 1,0 0,0 0,0 0,1 1,-1-1,2 1,-1 1,1-1,0 1,1-1,-1 1,2 0,-1 0,-1 8,2-9,0 1,0-1,1 1,0 0,0 0,0-1,1 1,1 0,-1 0,1-1,0 1,1 0,0-1,0 1,1-1,0 0,0 0,0 0,1 0,0 0,1-1,-1 0,1 0,1 0,-1 0,1-1,0 0,0 0,0-1,3 2,11 3,0-1,0 0,1-2,-1 0,2-2,-1 0,0-1,1-1,-1-1,1-1,-1-1,4-2,-23 3,24 0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3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53,'-16'272,"8"-220,4 0,1 0,3 1,4 31,12-49,-11-40</inkml:trace>
  <inkml:trace contextRef="#ctx0" brushRef="#br0" timeOffset="618.443">0 109,'2'-2,"-1"0,1 0,-1 1,1-1,0 0,-1 1,1-1,0 1,0-1,0 1,0 0,1 0,-1 0,0 0,0 0,1 1,-1-1,0 1,1-1,-1 1,0 0,1 0,-1 0,3 0,-2 0,138-15,82-19,-37 5,-101 24,-74 5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42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0,'-9'5,"-9"16,0 9,2 4,-1 2,3-2,3 0,4-2,3-2,2-1,2 0,0-1,6-5,1-6</inkml:trace>
  <inkml:trace contextRef="#ctx0" brushRef="#br0" timeOffset="256.332">29 339,'43'5,"29"1,7 0,-6-1,-10-1,-10-2,-16-1</inkml:trace>
  <inkml:trace contextRef="#ctx0" brushRef="#br0" timeOffset="604.663">0 621,'8'-1,"12"-3,0 1,-1 0,1 2,0 0,0 1,0 1,0 1,0 1,-1 1,9 3,-26-7,-1 1,1-1,-1 1,0-1,1 1,-1 0,0-1,1 1,-1 0,0 0,0 0,0 0,0 0,0 0,0 0,0 0,0 1,-1-1,1 0,0 0,-1 1,1-1,-1 1,1-1,-1 0,0 1,1-1,-1 1,0-1,0 1,0-1,0 1,0-1,0 1,-1-1,1 1,0-1,-1 0,1 1,-1-1,0 0,1 1,-1-1,0 0,0 0,0 1,0-1,-55 58,46-50,9-8,-44 51,44-51,0 1,0-1,0 1,1-1,-1 1,1 0,-1-1,1 1,-1-1,1 1,0 0,0-1,0 1,0 0,0-1,0 1,0 0,1-1,-1 1,0 0,1-1,0 1,-1-1,1 1,0-1,0 1,-1-1,1 1,0-1,1 0,-1 0,0 1,0-1,0 0,1 0,-1 0,1 0,0 0,5 1,0 0,0 0,-1-1,1 0,0 0,0-1,0 0,0 0,0-1,0 1,0-2,0 1,0-1,0 0,-1 0,1-1,-1 0,1 0,4-3,15-5,-6 4</inkml:trace>
  <inkml:trace contextRef="#ctx0" brushRef="#br0" timeOffset="886.329">960 226,'-19'39,"-7"21,2 7,4-5,6-7,6-9,3-6,3-7,2-2,6-4,2 0,-1 0,-6-5,-4-6</inkml:trace>
  <inkml:trace contextRef="#ctx0" brushRef="#br0" timeOffset="1169.07">621 254,'43'-5,"34"-1,13 0,-4 1,-7 2,-12 1,-12 1,-7 0,-6 1,-5 0,-5 1,-8 4,-7 6,-12 6,-7 1</inkml:trace>
  <inkml:trace contextRef="#ctx0" brushRef="#br0" timeOffset="1417.681">566 763,'38'0,"32"0,9 0,-5-5,-9-2,-11 1,-11 1,-7 2,-5 0,-3 2,-1 1,-6-5,-6-1</inkml:trace>
  <inkml:trace contextRef="#ctx0" brushRef="#br0" timeOffset="1800.432">678 57,'24'-5,"17"3,7 3,0 0,-3 0,-5 1,-4-1,1-1,-1 1,-1-6,-3-1,-1 0,-1 1,-6 2</inkml:trace>
  <inkml:trace contextRef="#ctx0" brushRef="#br0" timeOffset="2904.232">1440 734,'81'-53,"-2"-4,-3-3,-2-4,-67 60,-1-1,0 0,0-1,0 1,0-1,-1 0,0 0,0-1,-1 0,0 1,0-2,-1 1,0 0,0-1,0 1,-1-1,0 0,0-6,-2 13,-1 0,1 0,-1 0,1 0,-1 0,0 0,1 0,-1 0,0 0,0 0,0 1,0-1,0 0,0 1,0-1,0 1,0-1,0 1,0-1,0 1,0 0,0-1,0 1,-1 0,1 0,0 0,0 0,0 0,0 0,-1 0,1 0,0 0,0 1,0-1,0 1,0-1,0 0,0 1,0 0,0-1,0 1,-46 23,34-14,0 0,0 1,1 0,0 0,1 2,0-1,1 1,0 1,2 0,-1 0,2 1,0 0,0 0,1 1,1 0,-2 13,6-24,1-1,0 0,0 0,0 0,0 0,1 0,0 0,0 0,0 0,0 0,0 0,1 0,0 0,0-1,0 1,0-1,0 1,1-1,-1 0,1 0,0 0,0 0,0-1,1 1,-1-1,0 1,1-1,0-1,-1 1,1 0,0-1,0 0,0 0,1 1,7 0,-1 0,1 0,0-1,-1 0,1-1,0-1,0 0,0 0,-1-1,1-1,6-2,152-84,-155 81,0 0,-1 0,0-2,0 0,-1 0,0-2,-1 1,0-2,-1 1,0-1,-1-1,-1 0,0-1,5-10,-14 24,1 0,0 0,-1 0,1 0,-1 0,1 0,-1 0,1 0,-1 0,0 0,1-1,-1 1,0 0,0 0,0-1,0 1,0 0,0 0,0 0,-1-1,1 1,0 0,-1 0,1 0,0 0,-1-1,0 1,1 0,-1 0,0 0,1 0,-1 0,0 1,0-1,0 0,0 0,0 0,0 1,0-1,0 1,0-1,0 1,0-1,0 1,-1-1,1 1,0 0,0 0,0-1,-1 1,1 0,0 0,-1 1,-63 20,59-18,0 0,1 0,-1 1,1-1,0 1,0 0,1 1,-1-1,1 1,0 0,0 0,0 0,1 1,0-1,0 1,0-1,1 1,0 0,0 0,0 1,1-1,0 0,0 0,1 1,0-1,0 0,0 1,0-1,1 0,1 1,-1-1,1 0,0 0,0 0,0 0,1 0,0-1,0 1,1-1,-1 0,3 3,1-3,-1 0,1 0,0 0,0-1,1 0,-1 0,1-1,0 1,0-2,0 1,0-1,0-1,1 0,-1 0,0 0,1-1,-1 0,1-1,-1 0,0 0,1-1,-1 0,0 0,0-1,0 0,-1 0,1-1,-1 0,2-2,24-14,-2-2,0-1,-2-2,0 0,19-25,-36 39,0-1,-1 0,-1-1,1 0,-2 0,0-1,-1-1,0 1,3-11,-10 23,-1 1,1 0,-1 0,1 0,-1-1,1 1,-1 0,0 0,0-1,1 1,-1 0,0-1,0 1,0 0,-1 0,1-1,0 1,0 0,-1-1,1 1,-1 0,1 0,-1 0,1-1,-1 1,0 0,0 0,1 0,-1 0,0 0,0 0,0 1,0-1,0 0,0 0,-1 1,1-1,0 0,0 1,0-1,-1 1,1 0,0-1,0 1,-1 0,1 0,0 0,-1 0,1 0,0 0,0 0,-1 0,1 0,0 1,-1-1,1 1,0-1,0 1,0-1,-1 1,1 0,-9 4,0 1,1 0,-1 1,1 0,1 0,-1 1,1 0,1 1,0-1,0 2,0-1,1 1,1 0,-1 0,2 0,-1 1,2 0,-1 0,0 7,3-13,1 1,0-1,0 1,1-1,0 1,0-1,0 1,0-1,1 0,0 1,0-1,1 0,-1 0,1-1,0 1,0 0,0-1,1 0,0 0,0 0,0 0,0-1,0 1,1-1,0 0,0 0,-1-1,1 0,1 1,-1-2,0 1,0 0,1-1,-1 0,1-1,-1 1,6-1,18-3,-3-3</inkml:trace>
  <inkml:trace contextRef="#ctx0" brushRef="#br0" timeOffset="3272.116">2738 170,'64'6,"-42"-5,0 0,0 2,-1 1,1 1,-1 0,1 2,4 2,-25-8,1-1,-1 1,1-1,-1 1,0 0,1-1,-1 1,0 0,1 0,-1 0,0 0,0 0,0 0,0 1,0-1,0 0,0 1,0-1,0 0,-1 1,1-1,-1 1,1-1,-1 1,1-1,-1 1,0 0,0-1,0 1,0-1,0 1,0-1,0 1,0 0,-1-1,1 1,-1-1,1 1,-1-1,1 1,-1-1,0 0,0 1,0-1,0 0,0 1,0-1,0 0,0 0,0 0,-1 0,1 0,0 0,-1-1,1 1,0 0,-1-1,1 1,-1-1,1 1,-1-1,0 1,-3 2,3-3,1 0,-1 0,1 0,-1 1,1-1,-1 0,1 1,-1-1,1 1,-1 0,1-1,0 1,-1 0,1 0,0 0,0 0,0 0,-1 0,1 0,0 0,0 0,1 0,-1 1,0-1,0 0,1 1,-1-1,1 1,-1-1,1 1,-1-1,1 1,0-1,0 1,0-1,0 1,0-1,0 1,0-1,0 1,0-1,1 1,-1-1,1 1,-1-1,1 0,0 1,-1-1,1 0,0 1,0-1,0 0,0 0,0 0,0 0,0 0,2 1,5 1,0-1,0 1,0-2,0 1,1-1,-1 0,1-1,-1 0,1 0,-1-1,0 0,1 0,-1-1,0 0,2-2,39-4,8 4,-32 3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35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28 395,'5'0,"6"0,6 0,5 0,4 0,2 0,1 0,0 0,1 0,-1 0,0 0,0 0,-6 0</inkml:trace>
  <inkml:trace contextRef="#ctx0" brushRef="#br0" timeOffset="298.409">0 565,'19'5,"11"1,6 1,1-2,-1-2,-2-1,-1 0,-3-2,-5 0</inkml:trace>
  <inkml:trace contextRef="#ctx0" brushRef="#br0" timeOffset="677.514">818 29,'0'0,"0"4,0 8,0 5,0 5,0 4,5-3,1 0,0 0,-1 2,3-4,1-1,3-3,0 0,-3-3</inkml:trace>
  <inkml:trace contextRef="#ctx0" brushRef="#br0" timeOffset="952.903">564 339,'34'5,"30"1,9 1,-3-2,-9-2,-5-1,-7-5,-8-3,-5-1,-4 2,-4 1,-5 2</inkml:trace>
  <inkml:trace contextRef="#ctx0" brushRef="#br0" timeOffset="1351.548">621 565,'258'-24,"-205"29,-52-4,0-1,0 0,-1 1,1-1,0 1,0-1,-1 1,1-1,0 1,0 0,-1-1,1 1,-1 0,1-1,-1 1,1 0,-1 0,1 0,-1 0,0-1,1 1,-1 0,0 0,0 0,0 0,0 0,0 0,0 0,0 0,0-1,0 1,0 0,0 0,0 0,-1 0,1 0,0 0,-1-1,1 1,-1 0,1 0,-1 0,1-1,-1 1,1 0,-1-1,0 1,1 0,-1-1,0 1,0-1,-114 98,-7 6,121-103,0 0,0 0,0 1,0-1,0 0,0 0,0 1,0-1,1 0,-1 1,0-1,1 1,0-1,-1 1,1-1,0 1,-1-1,1 1,0-1,0 1,1-1,-1 1,0 0,0-1,1 1,-1-1,1 0,-1 1,1-1,-1 1,1-1,0 0,0 1,0-1,0 0,0 0,0 0,0 0,0 0,0 0,1 0,-1 0,0 0,1 0,-1-1,0 1,1 0,-1-1,1 0,-1 1,1-1,-1 0,1 0,-1 1,1-1,0 0,-1-1,1 1,0 0,8 0,0 0,0 0,0-1,0 0,0-1,0 0,0-1,-1 0,1 0,-1-1,5-3,8-3</inkml:trace>
  <inkml:trace contextRef="#ctx0" brushRef="#br0" timeOffset="2112.385">1355 368,'-150'332,"150"-331,-13 25,11-18,11-16,47-74,45-50,46-9,-146 140,0-1,0 1,0-1,0 1,0 0,0-1,0 1,0 0,1 0,-1 0,0 0,1 0,-1 0,1 0,-1 0,1 0,-1 1,1-1,0 0,-1 1,1 0,0-1,-1 1,1 0,0 0,-1 0,1 0,0 0,0 0,-1 1,1-1,0 1,-1-1,1 1,-1-1,1 1,0 0,-1 0,0 0,1 0,-1 0,1 0,-1 0,0 0,0 0,0 1,0-1,0 1,0-1,1 1,5 69,-8-66,1 1,0-1,-1 1,2-1,-1 0,1 1,-1-1,1 0,1 0,-1 1,1-1,0 0,0 0,1-1,-1 1,1 0,0-1,0 0,0 1,3 0,-3-4,0 0,1-1,-1 0,0 1,1-1,-1-1,1 1,-1 0,0-1,1 0,-1 0,0 0,0 0,0 0,0-1,0 1,0-1,0 0,0 0,0 0,-1 0,1 0,-1-1,0 1,0-1,0 1,0-1,0 0,0 0,-1 0,2-3,2 0,127-171,-132 177,0 1,0-1,0 1,0-1,0 0,0 1,0-1,1 1,-1-1,0 0,0 1,0-1,1 1,-1-1,0 0,1 1,-1-1,0 0,1 1,-1-1,0 0,1 0,-1 0,0 1,1-1,-1 0,1 0,-1 0,1 0,-1 1,0-1,1 0,-1 0,1 0,-1 0,1 0,-1 0,1 0,-1 0,0-1,1 1,-1 0,1 0,-1 0,1 0,-1-1,0 1,1 0,-1 0,0-1,1 1,-1 0,0-1,1 1,-1 0,0-1,1 1,-1 0,-7 39,0-11,2 1,1-1,0 1,3-1,0 17,1-36,1 1,0-1,0 0,1 0,0 0,0 0,1-1,0 1,1-1,0 1,0-1,1 0,0-1,0 1,1-1,0 0,0 0,1-1,2 3,58 14,-44-21</inkml:trace>
  <inkml:trace contextRef="#ctx0" brushRef="#br0" timeOffset="4896.802">2257 283,'23'134,"45"27,-26-76,-21-49,-21-36,1 1,-1-1,1 1,-1 0,1-1,-1 1,1-1,-1 1,1-1,-1 1,1-1,0 0,-1 1,1-1,0 0,0 1,-1-1,1 0,0 0,-1 1,1-1,0 0,0 0,-1 0,1 0,0 0,0 0,-1-1,1 1,0 0,0 0,-1 0,1-1,0 1,-1 0,1-1,0 1,-1 0,1-1,-1 1,1-1,0 1,-1-1,1 1,-1-1,0 0,1 1,-1-1,1 0,-1 1,0-1,1 0,-1 0,25-95,-13 9,-11 72,0 0,1 0,0 0,1 0,1 0,0 1,1-1,1 1,0 0,5-8,4 4</inkml:trace>
  <inkml:trace contextRef="#ctx0" brushRef="#br0" timeOffset="5254.248">2144 85,'15'-5,"23"-6,11-1,1 1,2 2,-3 4,-5 1,0 3,-4 0,-3 1,-3-4,3-2,-1 1,-2 0,-6 2</inkml:trace>
  <inkml:trace contextRef="#ctx0" brushRef="#br0" timeOffset="5754.007">2963 1,'174'6,"-173"-7,1 1,-1 0,0 0,1 1,-1-1,1 0,-1 0,1 1,-1-1,0 1,1-1,-1 1,0-1,1 1,-1 0,0 0,0 0,0-1,0 1,0 0,0 1,0-1,0 0,0 0,0 0,-1 0,1 1,0-1,-1 0,1 1,-1-1,1 0,-1 1,0-1,0 1,1-1,-1 1,0-1,0 1,-1-1,1 0,0 1,0-1,-1 1,1-1,-1 0,1 1,-1-1,1 0,-1 1,0-1,0 0,0 0,1 0,-1 0,0 0,-1 1,-173 127,174-129,1 0,-1 1,1-1,-1 1,1-1,-1 1,1-1,-1 1,1-1,-1 1,1-1,0 1,-1-1,1 1,0 0,0-1,-1 1,1 0,0-1,0 1,0 0,0-1,0 1,0 0,0-1,0 1,0 0,0-1,0 1,0 0,0-1,0 1,1 0,-1-1,0 1,1-1,-1 1,0 0,1-1,-1 1,1-1,-1 1,1-1,-1 1,1-1,-1 0,1 1,-1-1,1 1,0-1,-1 0,1 0,-1 1,1-1,0 0,-1 0,1 0,0 0,-1 0,1 0,44 6,-44-6,177-19,-121 10,-33 6</inkml:trace>
  <inkml:trace contextRef="#ctx0" brushRef="#br0" timeOffset="6052.112">3358 395,'39'0,"26"0,8-4,-5-3,-8 1,-10 2,-8 0,-8 2,-8-4,-9-1</inkml:trace>
  <inkml:trace contextRef="#ctx0" brushRef="#br0" timeOffset="6298.675">3584 85,'-14'38,"-6"33,2 8,3-4,5-10,3-12,4-9,6-8,4-5,4-8,1-8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5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30,'5'0,"7"0,5 0,5 0,4 0,1 0,2 0,1 0,-1 0,1-4,-1-3,-1 1,1 1,-1 1,1 2,-11 1,-7 0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58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43,'48'-5,"16"-6,2-1,-6 1,-13 7,-9 5,-7 2,-8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2:3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508 205,'-4'2,"-1"0,1 1,-1-1,1 1,0 0,0 0,0 0,1 1,-1-1,1 1,-1 0,1 0,1 0,-1 0,0 1,1-1,0 1,0-1,0 1,1 0,0 0,0 0,0 0,0 4,-15 183,12-84,-63 445,55-385,13-169,-1-10</inkml:trace>
  <inkml:trace contextRef="#ctx0" brushRef="#br0" timeOffset="268.395">1 346,'38'-29,"47"-24,22-7,4 6,-8 8,-12 11,-12 7,-9 8,-13 8,-5 6,-8 4,-6 2,-4 1,-4 0,-7 6,-2 0,-5 5,-6 0</inkml:trace>
  <inkml:trace contextRef="#ctx0" brushRef="#br0" timeOffset="817.644">1045 713,'-30'37,"3"2,0 1,3 2,2 0,1 1,-5 20,24-59,0-1,1 1,-1 0,1 0,0 0,0 0,0 0,1 0,-1 0,1 0,0 0,0 0,1 0,-1 1,1-1,0 0,0 0,0-1,1 1,-1 0,1 0,0-1,0 1,0-1,0 1,1-1,0 0,-1 0,1 0,0 0,0 0,1-1,-1 0,1 1,-1-1,1 0,-1-1,1 1,2 0,4 0,1 1,0-2,0 0,0 0,0-1,1 0,-1-1,0 0,0-1,-1 0,1 0,0-2,-1 1,1-1,-1-1,0 1,-1-2,1 0,-1 0,0 0,0-1,-1-1,0 1,0-1,-1-1,0 1,-1-1,1 0,-2-1,1 0,-2 0,1 0,-1 0,-1-1,2-3,-1-4,-1 0,0 1,-1-1,-1 0,0 0,-2 0,0 0,-1 0,-2-5,3 16,-1-1,0 0,-1 0,1 1,-2 0,1-1,-1 1,0 0,0 1,-1-1,0 1,0 0,-1 0,1 0,-1 1,0 0,-1 0,1 1,-1-1,0 1,-6-2,9 4,-1 1,1-1,-1 1,1 0,-1 1,0-1,1 1,-1-1,0 1,1 1,-1-1,0 1,1 0,-1 0,0 0,-3 2,-11 7</inkml:trace>
  <inkml:trace contextRef="#ctx0" brushRef="#br0" timeOffset="1368.501">1693 742,'-13'16,"1"1,0 0,1 1,1 0,0 1,1 0,2 0,0 1,1 0,1 1,0-1,2 1,0 3,3-21,0 1,1-1,-1 1,1-1,0 0,0 1,0-1,0 0,0 0,1 0,-1 1,1-2,0 1,0 0,0 0,1 0,-1-1,0 0,1 1,0-1,-1 0,1 0,0 0,0 0,0-1,1 0,-1 1,0-1,0 0,1 0,-1-1,0 1,1-1,-1 1,1-1,0 0,128-18,-101 5,-2-1,0-2,-1-1,0-1,-2-2,0 0,-1-2,-1 0,-1-2,-2-1,0 0,10-18,-26 37,22-28,-1-1,-2 0,-1-2,-3-1,0 0,-3-2,2-9,-12 30,-1 0,-1-1,-1 1,0-1,-1 0,-2-1,0 1,-1 0,-1 0,-1 0,0 0,-2 0,0 0,-2 0,0 1,-4-7,6 18,0 1,-1-1,1 1,-2 0,1 0,-1 1,0 0,-1 0,1 0,-1 1,0 0,-1 0,1 1,-1 0,0 0,0 1,0-1,0 2,-1-1,1 2,-1-1,0 1,1 0,-1 1,0 0,1 0,-1 1,0 0,1 0,-1 1,1 0,-1 1,1 0,-4 2,-11 7,1 1,0 1,1 1,1 1,0 1,1 1,1 1,1 0,0 1,2 1,0 0,1 1,2 1,0 0,1 1,2 0,0 0,2 1,0 0,0 10,3-20,1 1,1 0,0 0,1-1,1 1,0 0,1 0,1 0,0 0,1-1,1 1,0-1,1 0,1 0,1-1,0 1,0-1,1-1,1 0,1 0,0 0,4 3,9 4,0-2,0-1,2-1,0-1,1-1,0-1,1-1,1-2,0-1,0 0,1-3,-1 0,2-2,-1-1,0-1,0-2,1 0,-1-3,7-1,15-2,-8 0</inkml:trace>
  <inkml:trace contextRef="#ctx0" brushRef="#br0" timeOffset="2250.985">2907 543,'-37'10,"1"2,0 1,1 2,0 2,1 1,1 1,1 2,1 1,1 2,-16 15,35-29,1 1,-1 0,2 0,0 1,0 0,1 1,0 0,1 0,-2 6,8-15,-1 0,1 0,0 0,0 0,0 0,1 0,-1 0,1 0,0 0,0 0,0 0,1 0,0 0,-1 0,1 0,1 0,-1 0,0 0,1-1,0 1,0 0,0-1,0 0,1 1,-1-1,1 0,0 0,0 0,0-1,0 1,1-1,-1 0,1 1,-1-2,2 2,4 1,0 0,0-1,0 0,1-1,-1 0,1 0,-1-1,1 0,0-1,-1 0,1-1,-1 0,1 0,-1-1,1 0,-1 0,0-1,8-4,152-88,26-66,-195 161,0 1,0-1,1 1,-1-1,0 0,0 1,1-1,-1 0,0 1,0-1,1 0,-1 1,0-1,1 0,-1 0,1 1,-1-1,0 0,1 0,-1 0,1 1,-1-1,0 0,1 0,-1 0,1 0,-1 0,1 0,-1 0,1 0,-1 0,0 0,1 0,-1 0,1 0,-1-1,1 1,-1 0,0 0,1 0,-1-1,1 1,-1 0,0 0,1-1,-1 1,0 0,1-1,-1 1,0 0,0-1,1 1,-1 0,0-1,0 0,-11 45,9-37,-1-1,1 0,0-1,0 1,0 0,1 0,0 0,0 0,0 0,1 0,0 0,0 0,0 0,1 0,0 0,0 0,1 0,0 0,0-1,0 1,0-1,1 1,0-1,0 0,1 0,-1 0,1 0,0-1,1 1,-1-1,1 0,-1 0,1-1,0 0,1 1,4 1,-1-4,0-1,0 0,0-1,0 1,0-2,0 1,0-1,-1-1,1 1,-1-1,1-1,-1 0,0 0,0-1,-1 1,1-2,-1 1,0-1,0 0,-1-1,0 1,2-5,8-2,110-131,-116 146,-16 25,4-19,-2 9,1 1,1 0,0 0,2 0,0 0,1-1,0 1,2 0,1 3,-3-15,0-1,1 1,0-1,0 1,0-1,0 0,1 0,0 0,0 0,1 0,-1-1,1 1,0-1,0 0,0 0,1-1,0 1,-1-1,1 0,0 0,0 0,1-1,-1 0,1 0,-1 0,1-1,-1 0,1 0,0 0,0-1,-1 1,1-2,-1 1,0-1,0 1,1-1,-1-1,0 1,0-1,0 0,0 0,-1 0,1-1,0 1,-1-1,0-1,0 1,0 0,0-1,0 0,-1 0,1 0,0-2,58-109,-48 85,62-137,-27 100,-47 66,-1 0,1 0,-1 0,1 0,0 0,-1 0,1 0,0 0,0 1,0-1,0 1,-1-1,1 1,0 0,0 0,0-1,0 2,0-1,0 0,0 0,0 1,0-1,0 1,0-1,-1 1,1 0,0 0,0-1,-1 1,1 1,0-1,-1 0,1 0,-1 1,0-1,1 0,-1 1,0 0,1 0,13 21,0 1,-2 0,-1 1,0 1,-2-1,-1 2,-1-1,0 9,34 251,-37-237,1 19,-4 0,-2 0,-3 0,-3 0,-3 0,-3 0,5-25,-3-1,-1 0,-2-1,-2 0,-1-1,-2-1,-2-1,-2-1,-23 31,38-57,-1 0,-1-1,1 0,-1-1,-1 0,0 0,0-1,-1 0,0-1,0 0,-1-1,0 0,0-1,0 0,0-1,-7 1,16-4,0-1,0 0,0 0,0-1,1 1,-1-1,0 1,0-1,0 0,1 0,-1 0,1 0,-1-1,1 1,-1-1,1 1,0-1,-1 0,1 0,0 0,0 0,1 0,-1-1,0 1,1-1,-1 1,1-1,0 1,0-1,0 0,0-1,-9-90,24 27,2 1,3 0,3 1,3 1,2 1,4 2,1 1,4 1,8-7,0 0,4 2,1 2,4 1,-17 23</inkml:trace>
  <inkml:trace contextRef="#ctx0" brushRef="#br0" timeOffset="12719.121">1 1531,'671'-34,"-421"17,1531-140,-906 93,-551 36,-304 23,1 1,0 2,0 0,1 1,-1 1,0 0,0 2,0 1,0 1,5 1,-13 2,-6-2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3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367 118,'303'-1,"-42"-48,-202 34,-58 14,0 1,0-1,0 0,-1 1,1-1,0 1,0-1,0 1,0-1,0 1,0 0,0-1,0 1,0 0,0 0,0 0,0 0,0 0,0 0,0 0,0 0,0 0,0 0,0 1,0-1,0 0,0 1,0-1,0 1,-1-1,1 1,0-1,0 1,0-1,0 1,-1 0,1 0,0-1,-1 1,1 0,-1 0,1 0,-1 0,1 0,-1 0,1-1,-1 1,0 0,0 0,0 0,1 0,-1 0,0 0,0 0,0 1,0-1,-72 175,61-142,0 1,3 0,0 1,3 0,0 0,3 0,1 0,2 0,2 18,35 195,-27-68,-11-180,1 1,-1-1,0 0,0 0,1 0,-1 0,0 0,0 0,0 1,-1-1,1 0,0 0,0 0,-1 0,1 0,0 0,-1 0,1 0,-1 0,0 0,1 0,-1 0,0 0,1 0,-1 0,0-1,0 1,0 0,0 0,0-1,0 1,0-1,0 1,0-1,0 1,0-1,0 0,0 1,0-1,0 0,0 0,0 0,-1 0,1 0,0 0,0 0,0 0,0 0,0-1,0 1,-1-1,-144-107,125 98,-1 0,0 1,0 1,-1 1,0 2,0 0,0 1,0 1,-1 1,0 2,1 0,-1 1,1 2,-1 0,-6 3,12-3,1 0,0 2,0 0,0 1,0 0,1 2,0 0,1 0,0 2,0 0,1 0,0 1,0 1,2 1,0 0,0 0,-5 9,16-20,0-1,0 1,0 0,0-1,1 1,-1 0,1 0,-1 0,1 0,0 0,-1-1,1 1,0 0,0 0,0 0,1 0,-1 0,0 0,1 0,-1 0,1-1,0 1,-1 0,1 0,0-1,1 2,8 8</inkml:trace>
  <inkml:trace contextRef="#ctx0" brushRef="#br0" timeOffset="415.81">594 598,'522'-146,"-388"113,-132 35,0-1,1 1,-1 0,0 0,0 0,0 0,0 1,-1-1,1 0,-1 1,1-1,-1 1,0-1,0 1,0 0,0 0,0-1,-1 1,1 0,-1 0,0 0,1 0,-2-1,1 1,0 0,0 0,-1 0,0 0,1-1,-1 1,0 0,-1 0,0 2,-5 22,2-13,0 1,1 0,1 1,0-1,1 1,1-1,0 1,1-1,1 1,1-1,0 1,0-1,2 1,1 2,8 7</inkml:trace>
  <inkml:trace contextRef="#ctx0" brushRef="#br0" timeOffset="762.326">1497 908,'0'201,"17"-247,-4-24,-3 9,2 0,3 2,3-1,2 2,8-14,-16 47,-9 16,1 0,0 0,0 0,1 1,0 0,0 0,1 0,0 1,1-1,3-2,1 5</inkml:trace>
  <inkml:trace contextRef="#ctx0" brushRef="#br0" timeOffset="1014.894">1976 739,'0'33,"0"22,0 5,0-7</inkml:trace>
  <inkml:trace contextRef="#ctx0" brushRef="#br0" timeOffset="1269.176">2032 428,'0'0</inkml:trace>
  <inkml:trace contextRef="#ctx0" brushRef="#br0" timeOffset="1541.972">2485 626,'-13'15,"0"0,1 2,1-1,1 2,0-1,1 1,1 0,1 1,1 0,0 0,1 1,1 0,1-1,1 7,2-21,0-1,1 0,0 1,-1-1,2 0,-1 0,0 0,1 0,0 0,0 0,0 0,0-1,0 1,1-1,0 1,0-1,0 0,0 0,0 0,1 0,-1-1,1 0,-1 1,1-1,0 0,0-1,0 1,0-1,1 0,-1 0,0 0,1 0,6 0,1 0,-1 0,1-1,-1-1,1 0,-1-1,0 0,0 0,0-1,0 0,10-5,17-12,0-1,-2-2,0-2,-1-1,-2-1,-1-2,-1-2,-2 0,16-23,-25 29,-2 1,0-2,-2 0,-1-2,-1 1,-1-1,-2-1,-1-1,-1 1,-1-1,-2-1,-1 1,-2-1,-1 0,-1-8,-1 29,0 0,-1 0,0 1,-1-1,0 0,-1 0,0 1,0 0,-1-1,0 1,-1 1,0-1,0 0,-1 1,0 0,0 1,-1-1,0 1,0 1,-1-1,0 1,0 1,0-1,-1 1,0 1,0-1,0 2,0-1,-9-1,5 3,-1 1,0 0,1 1,-1 1,1 0,-1 1,1 0,-1 1,1 1,0 0,0 1,1 0,-1 1,1 0,0 1,1 0,0 1,0 0,1 1,0 0,0 1,1 0,0 1,1-1,0 2,0 0,-5 6,1 1,1 1,1 0,1 0,0 1,2 0,0 0,1 1,1 0,2 0,-1 8,3-17,0 1,1-1,0 0,1 0,1 0,0 0,1 0,0-1,1 1,0-1,1 1,1-2,0 1,0 0,1-1,0 0,1-1,1 0,7 8,-1-6,0 0,0-1,1 0,1-2,0 0,0-1,0 0,1-2,0 0,1-1,-1-1,1 0,2-1,250 4,-208-9,-13 1</inkml:trace>
  <inkml:trace contextRef="#ctx0" brushRef="#br0" timeOffset="2412.111">3726 541,'-249'89,"204"-71,44-17,-148 74,142-70,0-1,0 1,1 1,-1-1,1 1,1 0,-1 0,1 1,0 0,0 0,1 0,0 0,0 1,1 0,0 0,0-1,1 2,-1 3,2-7,1 0,-1-1,1 1,1 0,-1-1,0 1,1-1,0 1,0-1,1 1,-1-1,1 0,0 1,0-1,0 0,1 0,-1 0,1-1,0 1,0-1,1 1,-1-1,1 0,-1 0,1-1,0 1,0-1,0 0,4 2,2 0,0-1,0 0,0 0,0-1,0 0,0-1,0 0,1-1,-1 0,1 0,-1-1,0-1,2 0,16-7,0-1,0-1,0-1,-2-2,22-14,-37 22,12-8,0-1,-1-1,0 0,-2-2,0-1,6-8,-2 6,-11 38,-15 31,0-43,1 1,-1-1,1 0,0 0,1 1,-1-1,1 0,0 1,1-1,-1 0,1 1,0-1,0 0,1 0,-1 0,1 0,0 0,1 0,-1 0,1-1,0 1,0-1,0 0,1 1,-1-2,1 1,0 0,0-1,1 0,-1 0,3 2,2-4,0 1,1-1,-1-1,0 0,1 0,-1-1,0 0,0 0,0-1,0 0,0-1,0 0,0-1,-1 1,1-2,-1 1,0-1,-1 0,1-1,1-1,132-136,-104 85,-31 80,-7-4,11 123,-8-136,-1 0,1 0,0 0,0 0,0-1,1 1,-1-1,1 1,0-1,0 0,1 0,0 0,-1-1,1 1,0-1,0 0,1 0,-1 0,1-1,-1 0,1 0,0 0,0 0,0-1,4 2,-3-4,0 0,0-1,0 1,-1-1,1 0,-1-1,1 1,-1-1,0 0,0 0,0-1,0 1,-1-1,1 0,-1-1,0 1,0-1,-1 0,1 1,-1-1,0-1,-1 1,1 0,-1-1,0 0,0 1,-1-1,1-4,6-7,4-11,2 1,1 0,1 1,1 1,1 0,2 1,0 2,1 0,2 0,0 2,10-6,-30 25,0 0,0 0,0-1,0 2,0-1,0 0,0 1,0-1,0 1,0 0,0 0,0 0,0 0,0 1,0-1,0 1,0 0,0 0,0 0,0 0,0 0,0 1,-1 0,1-1,0 1,-1 0,0 0,1 0,-1 0,0 1,0-1,0 0,0 1,-1 0,1-1,-1 1,0 0,1 0,-1 0,0 0,-1 0,1 0,-1 0,1 1,48 207,-3 116,-37-222,-5 0,-7 76,3-174,-1-1,1 1,-1 0,0-1,-1 1,0 0,0-1,0 0,-1 0,0 1,0-2,-1 1,1 0,-1-1,-1 1,1-1,-1 0,0-1,0 1,0-1,0 0,-1 0,0 0,0-1,0 0,0 0,0-1,0 0,-1 0,1 0,-1-1,-5 1,7-1,1 0,-1 0,0 0,0-1,0 1,0-1,0 0,0-1,1 1,-1-1,0 0,0 0,0-1,1 0,-1 1,1-1,-1-1,1 1,0-1,0 1,0-1,0 0,0-1,1 1,0-1,-1 0,1 1,0-1,1-1,-1 1,1 0,0-1,0 1,0-1,1 1,-1-1,1-1,0-17,0 0,2-1,0 1,2 0,1 0,0 0,2 0,1 1,0 0,2 0,0 1,1 0,2 0,0 1,1 1,1 0,3-2,53-63,-42 52</inkml:trace>
  <inkml:trace contextRef="#ctx0" brushRef="#br0" timeOffset="3462.979">0 1416,'123'-22,"0"4,1 6,0 6,13 5,346-24,47 24,289-9,29-10,-231-6,-27-4,-55 32,-511-2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35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16,'-22'121,"14"-16,5 1,8 73,-3-136,2 1,1-1,3 0,12 39,-19-78,0-1,0 1,0 0,0 0,0-1,1 1,-1-1,1 0,0 1,0-1,1 0,-1 0,1 0,-1 0,1-1,0 1,0-1,0 1,0-1,1 0,-1 0,0-1,1 1,-1-1,1 1,0-1,0 0,-1-1,1 1,0-1,0 1,0-1,-1 0,1-1,0 1,0-1,0 1,-1-1,1 0,0-1,-1 1,1-1,-1 1,3-2,5-9,-1 1,-1-1,1 0,-2-1,0 0,0 0,-2-1,6-13,-2 6,89-240,-86 231,-13 30,0 1,0-1,-1 1,1-1,0 0,0 1,0-1,0 0,0 1,0-1,-1 1,1-1,0 0,0 1,0-1,0 1,1-1,-1 1,0-1,0 0,0 1,0-1,0 0,0 1,1-1,-1 1,0-1,0 0,1 1,-1-1,0 0,0 0,1 1,-1-1,0 0,1 0,-1 1,0-1,1 0,-1 0,1 0,-1 0,0 1,1-1,-1 0,0 0,1 0,-1 0,1 0,-1 0,1 0,-1 0,0 0,1 0,-1 0,1 0,-1-1,0 1,1 0,-1 0,0 0,1 0,-1-1,0 1,1 0,-1 0,0-1,5 129,-8-113,2-1,-1 0,2 0,0 1,1-1,0 0,1 0,0 0,1 0,1 0,1 0,0-1,0 1,1-2,1 1,0 0,1-1,0-1,1 1,6 5,-10-13,0-1,0 1,0-1,1 0,-1-1,1 0,0 0,-1 0,1 0,0-1,0 0,0 0,0-1,0 1,0-1,0-1,0 1,0-1,0 0,0 0,0-1,0 0,0 0,-1 0,1-1,-1 0,0 0,1 0,-2 0,1-1,0 0,1-2,11-9,-1-1,0 0,-1-1,-1-1,-1-1,0 0,-2 0,2-4,8-24,-2-1,-2-1,-2 0,-2-1,-3-1,-2 0,-2 0,-2 0,-2-21,-1 61,-1 1,0 0,0 0,-1-1,0 1,-1 0,0 0,-1 0,0 1,0-1,-1 0,-2-2,5 11,1 0,-1 0,0 1,0-1,1 0,-1 1,0-1,0 1,0-1,0 1,0-1,0 1,0-1,0 1,0 0,0 0,0 0,0-1,0 1,0 0,0 0,0 0,0 1,0-1,0 0,0 0,0 0,0 1,1-1,-1 0,0 1,0-1,0 1,0-1,0 1,0 0,1-1,-1 1,0 0,1 0,-1-1,0 1,1 0,-1 0,1 0,-1 0,1 0,-12 15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0,'202'6,"-201"-6,0 0,1 1,-1-1,0 0,0 0,1 1,-1-1,0 0,0 1,0 0,0-1,1 1,-1 0,0-1,0 1,0 0,0 0,0 0,-1 0,1 0,0 0,0 0,-1 0,1 0,0 0,-1 0,1 0,-1 1,0-1,1 0,-1 0,0 1,0-1,0 0,0 0,0 1,0-1,0 0,0 1,0-1,0 0,-1 0,1 0,-1 1,1-1,-1 0,1 0,-1 0,0 0,1 0,-1 0,0 0,-47 52,47-53,-142 127,142-126,0-1,0 1,0 0,1-1,-1 1,0 0,0 0,0 0,1 0,-1 0,0 0,1 0,-1 0,1 0,-1 0,1 0,0 0,-1 0,1 0,0 0,0 0,0 0,0 1,0-1,0 0,0 0,0 0,0 0,0 0,1 1,-1-1,0 0,1 0,-1 0,1 0,-1 0,1 0,0 0,-1 0,1-1,0 1,0 0,-1 0,1 0,0-1,0 1,0 0,0-1,0 1,0-1,0 1,0-1,0 0,1 1,-1-1,0 0,0 0,0 0,0 0,0 0,0 0,1 0,-1 0,0 0,0 0,0-1,0 1,15 1,-1-1,0 0,0-1,1-1,-1 0,0-1,-1 0,1-2,0 1,-1-2,10-5,-5 2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1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7,'0'-5,"5"3,1 8,0 6,-1 7,-1 4,-2 4,-1 1,-1 2,0-1,0 1,-5-6,-1-1,-1-1,2-3</inkml:trace>
  <inkml:trace contextRef="#ctx0" brushRef="#br0" timeOffset="270.12">0 346,'39'0,"21"-5,7-1,-5-1,-7 2,-9 2,-11 5,-13 8,-9 2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14 960,'-2'-6,"-1"1,1-1,1 1,-1-1,1 0,0 0,0 0,0 0,1 1,0-1,0 0,1 0,0 0,0 0,0 0,0 1,1-1,0 0,0 1,1 0,-1-1,1 1,1 0,-1 0,0 1,1-1,0 1,0 0,3-2,11-18,1 1,1 1,1 0,1 2,12-8,-33 26,0 1,1 0,-1 0,0 0,0 0,1 0,-1 1,1-1,-1 0,1 0,-1 1,1-1,-1 1,1 0,0-1,-1 1,1 0,0 0,-1 0,1 0,0 0,-1 0,1 1,-1-1,1 1,0-1,-1 1,1-1,-1 1,1 0,-1 0,0-1,1 1,-1 0,0 0,0 1,1-1,-1 0,0 0,0 1,0-1,0 0,-1 1,1-1,0 1,-1-1,1 1,-1-1,1 1,45 147,-44-148,0 0,1-1,-1 0,0 1,0-1,0 0,0 0,0 0,1-1,-1 1,0 0,0-1,0 1,0-1,0 0,0 0,0 0,0 0,0 0,0 0,-1 0,1-1,0 1,-1-1,1 1,-1-1,1 1,-1-1,0 0,0 0,0 0,0 0,0 0,0 0,0 0,-1 0,1-1,2-1,52-89,42-53,-97 145,1 0,-1 1,1-1,-1 0,0 1,1-1,-1 0,1 1,0-1,-1 1,1-1,0 1,-1-1,1 1,0-1,-1 1,1-1,0 1,0 0,-1 0,1-1,0 1,0 0,0 0,-1 0,1 0,0 0,0 0,0 0,0 0,-1 0,1 0,0 1,0-1,0 0,-1 0,1 1,0-1,0 0,-1 1,1-1,0 1,-1-1,1 1,-1 0,1-1,0 1,-1-1,1 1,-1 0,0 0,1-1,-1 1,0 0,1 0,-1-1,0 1,0 0,1 0,-1 0,0-1,0 1,0 1,5 58,-5-57,-2 61,0-44,1 0,1-1,1 1,0 0,2 0,0-1,2 3,1-4</inkml:trace>
  <inkml:trace contextRef="#ctx0" brushRef="#br0" timeOffset="1064.303">890 508,'-5'10,"-1"7,-1 7,2 3,2 2,1 1,5-5,3-1,1-1,-2 1,-1 1,-2 2,0 0,-2 1,0 0,0-5</inkml:trace>
  <inkml:trace contextRef="#ctx0" brushRef="#br0" timeOffset="1731.851">720 480,'329'-93,"-328"93,6-3,1 0,-1 1,1 0,0 1,-1-1,1 1,0 1,0 0,0 0,0 0,0 1,-1 0,1 1,0 0,-1 0,1 0,-1 1,5 3,-11-5,1 0,-1 1,0-1,0 0,-1 1,1-1,0 1,0-1,-1 1,1-1,-1 1,1 0,-1-1,0 1,1 0,-1-1,0 1,0 0,0-1,0 1,-1 0,1-1,0 1,-1 0,1-1,-1 1,0-1,1 1,-1-1,0 1,0-1,0 1,0-1,0 0,0 0,-1 1,-45 45,-114 49,58-41,101-55,0 1,1-1,-1 1,0-1,1 1,-1 0,1 0,-1 0,1 0,-1 0,1 0,0 0,-1 0,1 1,0-1,0 0,0 1,0-1,0 1,0-1,0 1,1 0,-1-1,1 1,-1 0,1-1,-1 1,1 0,0 0,0 0,0-1,0 1,0 0,0 0,0-1,1 1,-1 0,1 0,-1-1,1 1,0-1,0 1,-1 0,1-1,0 1,1 0,11 8,0 0,1-1,-1 0,2-2,-1 1,1-2,11 4,45 22,50 51,-108-68</inkml:trace>
  <inkml:trace contextRef="#ctx0" brushRef="#br0" timeOffset="2187.31">1425 339,'12'-4,"-1"-1,1 1,0 0,0 1,0 0,1 1,-1 0,1 1,-1 1,1 0,9 1,-21-1,1 0,0 1,0-1,-1 0,1 1,0 0,-1-1,1 1,0 0,-1 0,1 0,-1 0,1 0,-1 0,0 0,0 1,1-1,-1 0,0 1,0-1,0 1,0-1,0 1,-1-1,1 1,0 0,-1-1,1 1,-1 0,0 0,0-1,1 1,-1 0,0 0,0-1,-1 1,1 0,0 0,0-1,-1 1,1 0,-1 0,0-1,0 1,1-1,-1 1,0-1,0 1,-1 0,-54 74,50-70,-32 37,37-42,1-1,0 1,-1 0,1 0,0 0,-1 0,1 0,0 0,0 0,0 0,0 0,0 0,0 0,0 0,0 0,1 0,-1 0,0 0,1 0,-1 0,0 0,1 0,-1 0,1-1,-1 1,1 0,0 0,-1 0,1-1,0 1,0 0,-1-1,1 1,0-1,0 1,0-1,0 1,0-1,0 0,-1 1,1-1,0 0,0 0,0 0,0 1,0-1,0 0,0 0,0-1,0 1,0 0,0 0,0 0,114-17,-84 8,13-5,-26 6</inkml:trace>
  <inkml:trace contextRef="#ctx0" brushRef="#br0" timeOffset="2770.87">2103 508,'-14'7,"0"1,0 0,1 0,0 1,1 1,0 0,1 1,0 0,0 1,1 0,1 1,0 0,1 0,0 1,1 0,0 0,2 1,-3 8,8-16,0 0,1 1,-1-1,2 0,-1 0,1 0,0 0,0 0,1-1,0 1,0-1,1 0,-1 1,1-1,1-1,-1 1,1-1,0 0,0 0,1 0,-1-1,1 1,0-1,0-1,1 1,-1-1,1 0,0-1,-1 1,1-2,0 1,0-1,0 1,1-2,-1 1,0-1,11 0,-1 0,0-1,1 0,-1-2,0 0,0-1,0-1,0 0,-1-1,0-1,0-1,-1 0,0-1,6-5,16-13,-1-1,-1-2,-2-1,28-34,-54 59,0-1,0 0,-1 0,0 0,0 0,-1-1,0 0,0 0,-1 0,0-1,0 0,-1 0,-1 0,1 0,-1 0,-1 0,0 0,0-1,0 1,-1 0,-1-1,0 1,0 0,-1-1,0 1,0 0,-1 0,-1 0,1 1,-1-1,-1 1,-1-3,1 6,0 0,0 0,-1 0,1 0,-1 1,0 0,0 0,-1 1,1 0,-1 0,0 0,1 1,-1 0,0 0,-1 1,1 0,0 0,0 0,0 1,-1 1,-4-1,-6 2,-1 1,1 0,-1 1,1 1,0 0,1 2,-16 7,-114 76,110-61</inkml:trace>
  <inkml:trace contextRef="#ctx0" brushRef="#br0" timeOffset="3068.983">1934 734,'317'-141,"-313"139,-1-1,1 1,-1-1,0 1,1 0,-1 0,1 0,0 1,0-1,0 1,-1 0,1 0,0 0,1 1,-1 0,0-1,0 1,0 0,0 1,0-1,0 1,0 0,0 0,0 0,0 1,-1-1,1 1,0 0,-1 0,1 0,-1 0,0 1,0-1,2 3,9 21,-12-21,0 0,0 0,0 0,1 0,0 0,0 0,1-1,-1 1,1-1,0 0,0 0,0-1,1 1,-1-1,1 0,0 0,0 0,0-1,4 2,1-1,-1-2,1 1,0-1,-1-1,1 1,0-2,0 1,-1-1,1-1,0 0,-1 0,1-1,-1 0,0-1,5-3,5-5</inkml:trace>
  <inkml:trace contextRef="#ctx0" brushRef="#br0" timeOffset="3449.696">2385 1,'-9'4,"-4"7,6 2,8-2,4-3</inkml:trace>
  <inkml:trace contextRef="#ctx0" brushRef="#br0" timeOffset="3931.587">2780 141,'154'-10,"-153"10,1 0,-1 0,1 0,0 0,-1 0,1 0,-1 1,1-1,-1 1,1-1,-1 1,1-1,-1 1,1 0,-1 0,0-1,0 1,1 0,-1 0,0 0,0 1,0-1,0 0,0 0,0 1,0-1,0 0,-1 1,1-1,-1 1,1-1,-1 1,1-1,-1 1,0-1,1 1,-1 0,0-1,0 1,0-1,-1 1,1-1,0 1,-1 0,1-1,-1 1,1-1,-1 1,1-1,-1 0,0 1,0-1,-1 1,-96 88,45-50,52-39,0 0,-1 1,1-1,0 1,0-1,0 1,0-1,0 1,0 0,0 0,1-1,-1 1,0 0,1 0,0 0,-1 0,1-1,0 1,0 0,0 0,0 0,1 0,-1 0,0 0,1 0,-1-1,1 1,0 0,-1 0,1-1,0 1,0 0,0-1,0 1,1-1,-1 1,0-1,1 0,-1 1,1-1,-1 0,1 0,-1 0,1 0,0 0,-1-1,1 1,0 0,0-1,0 1,0-1,-1 0,1 0,0 0,0 1,0-2,0 1,0 0,0 0,0-1,-1 1,2-1,13 0,-1 0,1-1,-1 0,0-2,0 1,0-2,12-5,15-4,-17 7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9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7 171,'-5'0,"4"0,6 0,7 0,7 0,4 0,4 0,2 0,0 0,1 0,-1 0,1-5,-1-1,-1 0,1 1,-1 1,-10 2,-7 1</inkml:trace>
  <inkml:trace contextRef="#ctx0" brushRef="#br0" timeOffset="250.028">148 1,'-5'38,"-1"18,0 4,1-3,2-7,5-11,4-9,-1-8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30 283,'0'39,"0"26,0 8,0-5,0-8,4-15,3-10,-1-6,-2-3,0-2,-2 1,-1 0,-5-4,-2-5</inkml:trace>
  <inkml:trace contextRef="#ctx0" brushRef="#br0" timeOffset="396.96">1 283,'13'3,"0"0,0 0,-1 1,1 1,-1 0,0 0,0 1,-1 1,0 0,3 3,-10-8,-1 1,0-1,1 1,-1 0,0 0,-1 0,1 0,0 0,-1 1,0-1,0 1,0 0,0-1,0 1,-1 0,0 0,1 0,-2 0,1 1,0-1,-1 0,0 0,0 0,0 1,0-1,-1 0,0 0,1 0,-2 0,1 0,0 0,-1 0,-1 2,-20 30,20-32,0 0,-1 1,2-1,-1 1,0 0,1-1,0 1,0 0,0 0,1 1,0-1,0 0,0 0,0 1,1-1,0 0,0 3,2 0,0 0,0 0,1 0,0-1,1 1,-1-1,1 0,1 0,-1 0,1-1,1 1,-1-1,1 0,0-1,0 1,1-1,-1-1,1 1,0-1,3 3,6 6</inkml:trace>
  <inkml:trace contextRef="#ctx0" brushRef="#br0" timeOffset="814.343">397 170,'18'0,"-12"-1,1 0,0 0,0 1,0 0,-1 0,1 1,0 0,0 0,-1 0,1 1,-1 0,1 0,-1 1,0 0,0 0,0 0,0 1,0 0,-1 0,4 4,-8-4,1 1,-1-1,0 1,-1 0,1-1,-1 1,0 0,0 0,-1-1,1 1,-1 0,0-1,0 1,-1-1,1 1,-1-1,0 1,0-1,-2 3,-6 18,9-22,0 0,1 1,0-1,-1 0,1 0,0 1,1-1,-1 0,1 0,-1 1,1-1,0 0,0 0,0 0,1 0,-1 0,1 0,-1-1,1 1,0 0,0-1,0 1,1-1,-1 0,1 0,-1 0,1 0,-1 0,1 0,2 0,13 6</inkml:trace>
  <inkml:trace contextRef="#ctx0" brushRef="#br0" timeOffset="1114.891">791 1,'24'92,"2"0,-5 2,-3 0,-4 1,0 73,-16-149,0 0,-1-1,0 1,-2-1,0 0,-1 0,-1-1,-1 1,0-1,-1-1,-1 0,0 0,-1-1,-1 0,-1-1,0-1,0 0,-1 0,-1-2,0 1,-1-2,0 0,-1-1,-14 5,-102 41,106-50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0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85,'0'-5,"0"4,0 6,0 7,0 7,0 4,0 4,0 1,0 2,0-1,0 1,0-1,0 0,0 0,5-6,1-6</inkml:trace>
  <inkml:trace contextRef="#ctx0" brushRef="#br0" timeOffset="283.359">1 480,'52'-5,"28"-6,5-2,-8 2,-12 3,-12-3,-10 2,-8 1,-5 3,-7 2</inkml:trace>
  <inkml:trace contextRef="#ctx0" brushRef="#br0" timeOffset="1868.428">28 734,'46'-12,"139"-22,-186 35,1-1,-1 0,1 1,-1-1,1 0,-1 1,1-1,0 1,-1-1,1 0,-1 1,1-1,0 1,-1-1,1 1,0-1,0 1,-1 0,1-1,0 1,0-1,0 1,0 0,0-1,0 1,0-1,0 1,0 0,0-1,0 1,0-1,0 1,0-1,0 1,1 0,-1-1,0 1,0-1,1 1,-1-1,0 1,1-1,-1 1,1-1,-1 0,1 1,-1-1,1 1,-1-1,1 0,-1 1,1-1,-1 0,1 0,-1 0,1 1,0-1,-1 0,1 0,-1 0,1 0,0 0,-1 0,1 0,-1 0,1 0,0 0,-43 36,39-34,-8 7,-79 71,87-76,-1-1,1 1,1 0,-1 0,0 0,1 0,0 1,0-1,0 0,1 1,-1 0,1-1,0 1,0 0,1-1,-1 1,1 0,0 0,0 0,1-1,0 1,1 4,0-6,0 0,1 0,0-1,-1 1,1-1,0 0,1 1,-1-2,0 1,0 0,1 0,-1-1,1 0,0 0,-1 0,1 0,0 0,-1-1,1 0,0 0,0 0,-1 0,1 0,0-1,0 0,-1 0,1 0,0 0,-1 0,0-1,1 1,-1-1,0 0,1 0,-1 0,1-2,0 2,21-8</inkml:trace>
  <inkml:trace contextRef="#ctx0" brushRef="#br0" timeOffset="3488.808">791 1,'-24'45,"1"2,3 1,1 0,3 2,2-1,2 2,3 0,-4 50,3-35,7-56,0 1,0 0,2 0,-1 0,1 0,1 0,0 0,1 0,0 0,0 0,1 0,1 0,0 0,0-1,1 1,0-1,1 0,0 0,1-1,0 1,0-1,1-1,0 1,1-1,0 0,0-1,1 0,-1 0,2-1,-1 0,10 4,8-3,-2-2</inkml:trace>
  <inkml:trace contextRef="#ctx0" brushRef="#br0" timeOffset="4404.972">1129 28,'0'5,"0"6,0 7,0 4,-5-1,-1 0,0 2,1 1,2 2,1 2,1-1,0 2,1-1,0-9,5-8,2-6</inkml:trace>
  <inkml:trace contextRef="#ctx0" brushRef="#br0" timeOffset="4688.502">903 452,'43'-10,"20"-3,3 1,-5-2,-7 0,-9 4,-7 3,-5 3,-8 1</inkml:trace>
  <inkml:trace contextRef="#ctx0" brushRef="#br0" timeOffset="5090.551">932 621,'24'-3,"-10"0,0 0,1 1,-1 1,0 1,0 0,1 1,-1 0,13 3,-26-4,0 0,0 0,0 1,0-1,0 0,0 0,0 0,0 1,-1-1,1 0,0 1,0-1,0 1,0 0,0-1,-1 1,1-1,0 1,0 0,-1 0,1-1,-1 1,1 0,0 0,-1 0,0 0,1 0,-1-1,1 1,-1 0,0 0,0 0,0 0,0 0,1 0,-1 0,0 0,-1 0,1 0,0 0,0 0,0 0,-1 0,1 0,0 0,-1 0,1 0,-1 0,1 0,-1-1,1 1,-1 1,-44 43,33-35,11-8,-52 59,52-60,0 1,0-1,0 1,1-1,-1 1,0 0,1-1,-1 1,1 0,-1 0,1 0,0-1,0 1,0 0,0 0,0 0,0-1,0 1,0 0,1 0,-1-1,1 1,0 0,-1-1,1 1,0 0,0-1,0 1,0-1,0 1,0-1,1 0,-1 1,0-1,1 0,-1 0,1 0,-1 0,1 0,-1 0,1-1,0 1,4 1,0 0,0 0,1 0,-1-1,1 0,-1-1,1 1,-1-1,1-1,-1 1,1-1,-1 0,0 0,7-3,12-2</inkml:trace>
  <inkml:trace contextRef="#ctx0" brushRef="#br0" timeOffset="5735.23">1326 706,'234'-292,"-200"266,-33 26,0 0,0 0,0 0,-1 0,1 0,0 0,0 0,0 0,0 0,-1 1,1-1,0 0,0 0,-1 1,1-1,0 1,-1-1,1 1,0-1,-1 1,1-1,0 1,-1 0,1-1,-1 1,1 0,-1-1,0 1,1 0,-1 0,0-1,1 1,-1 0,0 0,0-1,0 1,0 0,0 0,0 0,0 0,0-1,0 1,0 0,0 0,0 0,1 31,-2-28,0 0,0 0,1 1,-1-1,1 0,1 1,-1-1,0 0,1 0,0 1,0-1,0 0,0 0,1 0,0 0,0 0,0-1,0 1,0 0,1-1,0 0,0 1,-1-1,2 0,-1-1,0 1,1 0,1 0,1-4,0 0,0 0,0-1,0 0,0 0,0-1,-1 0,1 0,-1 0,0 0,0-1,0 0,0 0,0 0,-1-1,0 1,0-1,0 0,-1 0,0-1,0 1,1-3,65-110,-69 119,0-1,1 0,-1 1,0-1,0 1,1-1,-1 0,0 1,1-1,-1 0,0 1,1-1,-1 0,0 0,1 1,-1-1,1 0,-1 0,1 0,-1 1,0-1,1 0,-1 0,1 0,-1 0,1 0,-1 0,1 0,-1 0,1 0,-1 0,0 0,1 0,-1-1,1 1,-1 0,1 0,-1 0,0-1,1 1,-1 0,0 0,1-1,-1 1,1 0,-1-1,0 1,0 0,1-1,-1 1,0-1,0 1,1 0,-1-1,0 1,0-1,0 1,0-1,0 1,0 0,0-1,-1 40,-5-14,3-16,-1 0,1 0,0 0,1 0,0 0,0 1,1-1,1 1,-1-1,2 1,-1-1,1 1,1-1,-1 1,2-1,-1 0,1 0,1 0,-1 0,2-1,-1 1,1-1,0 0,1-1,0 1,4 3,9 1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9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0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0,'34'0,"15"0,0 5,-8 6,-17 6,-16 5,-10 4,-10-3,-2-1,6-3,8-6,11-5,6-3,6-3,4-2,2-1,-3 0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9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0,'-12'6,"0"-1,1 2,0-1,0 2,1-1,-1 1,2 1,-1 0,1 0,1 1,0 0,0 1,1-1,-2 5,-2 0,1 1,1-1,0 2,1-1,1 1,1 0,0 1,1-1,1 1,0 0,2 0,0 1,1-1,1 12,1-24,0 0,0-1,0 1,1-1,0 1,0-1,0 0,1 0,0 0,0 0,0 0,0 0,1-1,0 0,0 0,0 0,0 0,1 0,-1-1,1 0,0 0,0 0,0-1,0 1,1-1,4 1,2 0,1 0,-1 0,1-2,-1 0,1 0,0-1,-1 0,1-1,0-1,-1 0,9-3,10-5,0-2,-1 0,0-3,-1 0,-1-2,0-1,-1-1,-2-1,0-2,11-12,-31 31,1-1,-2 0,1 0,0 0,-1-1,0 0,0 1,0-1,-1-1,1 1,-1-1,0 1,-1-1,0 0,0 0,0 0,0 0,-1 0,0 0,0 0,-1-1,0 1,0 0,0 0,-1-1,0 1,0 0,0 0,-1 0,0 0,0 0,-1 0,0 1,0-1,0 1,-1-2,-5 0,0 0,-1 1,1 0,-1 0,-1 1,1 0,-1 1,1 0,-1 1,0 0,-1 0,1 2,0-1,-1 1,1 1,0 0,-1 1,1 0,-3 1,-16 3</inkml:trace>
  <inkml:trace contextRef="#ctx0" brushRef="#br0" timeOffset="283.792">0 311,'39'-15,"21"-4,7 1,-5 3,-7 4,-8 5,-8 2,-6 8,-3 2,-2 6,-1 0,-5 3,-2-1,-3-7,-6-6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4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0,6 0,-2-5,0-1,2 0,1 1,3 2,0 1,0 0,2 2,-6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36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200 405,'26'-36,"-2"-1,-1-1,-2-1,-2-1,-2-1,1-6,-16 44,0 0,-1 0,1-1,-1 1,1 0,-1-1,0 1,-1-1,1 1,-1-1,1 1,-1-1,0 1,0-1,-1 1,1-1,-1 1,1-1,-1 1,0-1,-1 1,1 0,0-1,-1 1,0 0,0 0,0 0,0 0,0 1,-1-1,1 1,-1-1,0 1,1 0,-1 0,0 0,0 0,0 0,-1 1,1 0,0-1,-1 1,1 0,-4 0,-1 1,-1 1,1 0,0 1,0 0,0 0,0 0,0 1,0 1,1-1,-1 1,1 0,0 1,0 0,1 0,-1 0,1 1,0 0,-1 2,-88 124,86-117,1 0,1 1,1-1,0 2,1-1,0 0,2 1,0 0,-1 12,4-22,0-1,0 1,0 0,1 0,0-1,0 1,1-1,0 1,0-1,1 1,-1-1,1 0,1 0,-1 0,1-1,0 1,0-1,1 0,-1 0,1 0,0-1,1 0,-1 0,1 0,2 1,10 3,0-1,0-1,0-1,1 0,0-2,0 0,0-1,1-1,-1 0,0-2,0 0,1-1,-1-1,-1-1,1-1,0 0,-1-2,0 0,-1-1,1 0,-1-2,0 0,12-5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29,'24'0,"13"0,5-5,-1-1,-1 0,-3 1,-4 1,-6 2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8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0 112,'2'-3,"-1"0,0 0,1-1,0 1,0 0,-1 1,2-1,-1 0,0 1,1-1,-1 1,1-1,0 1,-1 0,1 0,0 0,0 1,3-2,3-2,3-3,1 0,0 2,0-1,1 2,0-1,0 2,0 0,0 1,1 0,0 1,3 1,-16 0,0 1,0 0,-1 0,1 0,0 0,0 0,-1 1,1-1,0 0,0 1,-1-1,1 1,0 0,-1-1,1 1,-1 0,1 0,-1 0,0 0,1 0,-1 0,0 1,0-1,1 0,-1 1,0-1,0 1,-1-1,1 1,0-1,0 1,-1 0,1-1,-1 1,1 0,-1-1,0 1,0 0,0 0,0-1,0 1,0 0,0 0,-1-1,1 1,0 0,-1-1,0 1,1 0,-1-1,0 1,0-1,0 1,0-1,0 1,0-1,0 0,0 1,-1-1,1 0,0 0,-1 0,-76 74,77-74,0 1,0-1,1 0,-1 1,0-1,1 1,-1 0,1-1,-1 1,1-1,0 1,-1 0,1-1,0 1,0 0,1-1,-1 1,0-1,0 1,1 0,-1-1,1 1,-1-1,1 1,0-1,0 1,-1-1,1 0,0 1,0-1,0 0,1 0,-1 1,0-1,0 0,1 0,-1 0,0-1,1 1,60 30,-61-30,59 26,-59-26,0-1,0 1,0 0,0 0,0-1,0 1,-1 0,1 0,0 0,0 0,-1 0,1 0,0 0,-1 0,1 0,-1 0,0 0,1 0,-1 0,0 0,0 1,1-1,-1 0,0 0,0 0,0 0,0 1,-1-1,1 0,0 0,0 0,-1 0,1 0,-1 1,1-1,-1 0,1 0,-1 0,0 0,1 0,-1-1,0 1,0 0,0 0,1 0,-1-1,0 1,0 0,0-1,0 1,0-1,-1 1,-11 7,0-1,0-1,0 0,-1 0,0-2,0 0,-1 0,1-1,-1-1,-13 0,3 0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8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29,'38'0,"28"0,6-5,2-1,-8 0,-10 1,-9 2,-9 1,-5 0,-5 2,0 0,-2 0,-5 1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28,'-4'5,"-7"11,-2 8,-3 4,2 3,2 0,9-4,9-8,8-6,7-6,5-4,3-2,0-7,1-2,0 1,-5-4,-7 0</inkml:trace>
  <inkml:trace contextRef="#ctx0" brushRef="#br0" timeOffset="346.765">273 0,'-2'20,"-1"0,0 0,-2-1,0 0,-1 0,-1 0,-5 8,-11 36,17-45,-36 162,41-155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3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125 452,'-3'32,"-1"0,-2-1,-1 1,-1-1,-2 0,-1-1,-7 14,-1 4,-20 36,74-160,88-158,-123 232,0 1,0 0,0-1,1 1,-1 0,0 0,1-1,-1 1,0 0,1 0,0 0,-1 0,1 0,0 0,-1 0,1 0,0 0,0 0,0 0,0 0,0 0,0 1,0-1,0 0,0 1,0-1,1 1,-1-1,0 1,0-1,1 1,-1 0,0 0,0 0,1 0,-1 0,0 0,0 0,1 0,-1 0,0 0,0 1,1-1,-1 1,0-1,0 1,0-1,0 1,1-1,-1 2,7 71,-9-67,0 1,1-1,0 1,1-1,-1 1,1-1,1 1,-1-1,1 0,0 0,0 0,1 0,0 0,1 2,-1-7,-1 0,0 0,1 0,-1-1,1 1,0-1,-1 0,1 0,-1 1,1-2,-1 1,1 0,0 0,-1-1,1 1,-1-1,1 0,-1 0,0 0,1 0,-1 0,0-1,0 1,0-1,0 1,0-1,0 0,0 0,0 0,-1 0,1 0,-1 0,1 0,-1 0,0-1,0 1,0 0,0-1,1 1,138-149,-139 150,0 0,0 0,0 0,0 0,0 0,0 0,0 1,0-1,0 0,1 0,-1 1,0-1,0 1,1-1,-1 1,0 0,1-1,-1 1,0 0,1 0,-1 0,0 0,1 0,-1 0,1 0,-1 1,0-1,1 0,-1 1,0-1,0 1,1-1,-1 1,0 0,0-1,0 1,0 0,0 0,0 0,0 0,0 0,0 0,0 0,0 0,-1 1,1-1,0 0,-1 0,1 0,-1 1,1-1,-1 0,0 1,0-1,0 1,1-1,-1 1,8 148,-10-106,-10 30,6-55</inkml:trace>
  <inkml:trace contextRef="#ctx0" brushRef="#br0" timeOffset="298.652">802 480,'0'53,"0"22,0 3,0-7,-5-10,-1-12,-1-13</inkml:trace>
  <inkml:trace contextRef="#ctx0" brushRef="#br0" timeOffset="761.086">660 340,'372'11,"-366"-10,0-1,0 0,0 1,-1-1,1 1,0 1,0-1,-1 1,1 0,-1 0,1 1,-1-1,0 1,0 0,0 1,0-1,-1 1,0 0,1 1,-5-1,-1 1,0 0,0-1,0 1,0-1,-1 0,0 1,0-1,0 0,0 0,-1 0,1 0,-1-1,0 1,0-1,0 1,-1-1,1 0,-1 0,0-1,0 1,0-1,0 0,0 0,0 0,-1-1,-1 1,5-1,-202 109,201-109,-1-1,1 1,0 0,-1 0,1 0,0 0,0 0,0 1,0-1,0 1,0-1,0 1,1 0,-1-1,0 1,1 0,-1 0,1 0,0 1,0-1,0 0,0 0,0 1,0-1,1 0,-1 1,1-1,0 1,-1-1,1 0,0 1,1-1,-1 1,0-1,1 1,-1-1,1 0,0 1,-1-1,1 0,0 0,1 1,-1-1,0 0,1 0,-1 0,1 0,-1-1,1 1,0 0,1 0,103 40,-49-25,-35-9,0 2,-1 0,0 0,-1 2,-1 1,6 4,-13-8,-4-4</inkml:trace>
  <inkml:trace contextRef="#ctx0" brushRef="#br0" timeOffset="1168.379">1310 141,'21'0,"-12"-1,1 0,-1 1,1 0,-1 0,1 1,-1 0,1 1,-1 0,0 1,0 0,0 0,0 1,0 0,-1 0,6 5,-12-6,0 0,0 0,0 0,-1 0,0 1,1-1,-1 0,0 1,-1-1,1 1,-1 0,1-1,-1 1,0-1,0 1,-1 0,1-1,-1 1,0-1,0 1,0-1,0 0,0 1,-1-1,0 0,0 0,0 0,0 0,0 0,-1 1,-14 34,16-35,0 1,0-1,0 0,1 1,-1-1,1 1,0-1,0 1,0-1,0 1,1-1,0 0,-1 1,1-1,0 1,1-1,-1 0,0 0,1 0,0 0,0 0,0 0,0 0,0-1,1 1,-1-1,1 1,-1-1,1 0,0 0,0 0,0 0,0-1,0 1,0-1,1 0,-1 0,0 0,1 0,-1-1,1 1,0-1,23 3,-2-2</inkml:trace>
  <inkml:trace contextRef="#ctx0" brushRef="#br0" timeOffset="1550.381">1903 367,'-37'41,"2"1,2 2,1 1,3 2,2 0,-5 16,29-58,0 0,0 0,1 1,-1-1,1 0,1 1,-1 0,1-1,0 1,0 0,0 0,1 0,0-1,0 1,1 0,-1 0,1 0,0-1,1 1,0 0,0-1,0 1,0-1,1 0,0 0,0 0,0 0,1 0,-1-1,1 1,0-1,1 0,-1 0,1-1,-1 1,1-1,2 1,13 2,1-1,0-1,0 0,0-2,1-1,-1 0,0-1,0-2,17-2,-32 3,22-1,-1-1,1-2,-1-1,0-1,0-1,-1-1,0-1,0-2,-1-1,-1 0,0-2,-1-1,-14 8,-1 0,0-1,0 0,-1 0,0-1,-1 0,0 0,0 0,-1-1,-1 1,0-1,0-1,-1 1,0 0,-1-1,0 1,-1-1,-1 0,0 0,0 1,-1-1,-1-6,1 11,-1 1,1-1,-1 0,0 1,0 0,-1-1,0 1,0 0,0 0,-1 0,0 1,0-1,0 1,-1 0,0 0,0 1,0-1,0 1,-1 0,0 1,0-1,0 1,0 0,0 1,-1-1,1 1,-1 0,1 1,-1 0,-2 0,-13-3,0 2,-1 0,0 2,1 1,-1 0,1 2,0 0,-16 5,-59 22,57-14</inkml:trace>
  <inkml:trace contextRef="#ctx0" brushRef="#br0" timeOffset="1828.877">1649 678,'27'-11,"-12"4,-1 0,1 0,0 2,0-1,0 2,1 0,0 1,0 1,0 0,0 1,0 1,0 1,0 0,0 1,-1 0,1 1,10 4,23 38,15 5,-48-47,0 0,0-1,0-1,0 0,0-1,0-1,0-1,0 0,0-1,-1-1,1 0,2-2,-6 1</inkml:trace>
  <inkml:trace contextRef="#ctx0" brushRef="#br0" timeOffset="2129.183">2157 57,'-5'10,"-2"7,1 1</inkml:trace>
  <inkml:trace contextRef="#ctx0" brushRef="#br0" timeOffset="2578.397">2467 0,'179'6,"-177"-6,0 0,0 0,0 1,1-1,-1 0,0 1,0-1,0 1,0 0,0 0,0 0,0 0,0 0,0 0,-1 0,1 0,0 1,-1-1,1 1,-1 0,1-1,-1 1,0 0,0 0,0-1,0 1,0 0,0 0,0 0,-1 0,1 1,-1-1,1 0,-1 0,0 0,0 0,0 1,0-1,0 0,0 0,-1 0,1 0,-1 0,1 0,-1 0,0 0,0 0,-1 2,-58 70,52-67,0 2,0-1,0 1,1 0,1 1,-1 0,2 0,-1 0,-1 7,6-16,1 1,-1 0,1 0,-1 0,1-1,0 1,0 0,0 0,0 0,0 0,0-1,0 1,1 0,-1 0,1 0,-1-1,1 1,0 0,-1 0,1-1,0 1,0-1,0 1,1-1,-1 1,0-1,0 0,1 0,-1 1,1-1,-1 0,1 0,0 0,-1-1,1 1,0 0,-1-1,1 1,0-1,0 1,0-1,0 0,1 0,84 2,-68-4,0-1,0-1,-1-1,0-1,0 0,0-1,-1-1,8-5,-7 0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0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15,'40'91,"98"261,-60-148,-78-203,0 0,0 0,0 1,0-1,1 0,-1 0,0 0,1 1,-1-1,1 0,-1 0,1 0,-1 0,1 0,0 0,0 0,0 0,-1 0,1 0,0 0,0 0,0 0,0-1,0 1,0-1,1 1,-1 0,0-1,0 0,0 1,1-1,-1 0,0 1,0-1,1 0,-1 0,0 0,0 0,1 0,-1-1,0 1,0 0,1-1,-1 1,0 0,0-1,0 1,0-1,0 0,0 1,0-1,1 0,4-8,-1-1,1 1,-2-1,1 0,-1 0,-1 0,0-1,0 1,-1-1,0-8,3-3,78-398,-61 314,-14 88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0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12,'14'0,"20"0,8 0,2 0,-1 0,-4 0,-3 0,-3 0,-3 0,-1-5,-6-1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1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30,'39'0,"22"-5,5-2,-3 1,-8 1,-9 2,-7 0,-10 2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59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482 339,'0'-3,"1"-1,0 0,-1 1,1-1,-1 0,1 0,-1 0,-1 1,1-1,0 0,-1 0,0 1,0-1,0 0,0 1,-1-1,1 1,-1-1,0 1,0 0,0 0,0 0,-1 0,1 0,-1 0,0 1,0-1,0 1,0 0,0 0,0 0,0 0,-1 0,1 1,-2-1,-17 0,-1 0,1 1,-1 1,0 1,1 2,-1 0,1 1,0 1,0 1,1 1,0 1,0 1,0 1,2 0,-1 2,-6 5,23-16,1 0,0 0,0 0,-1 0,1 1,0-1,0 1,0-1,1 1,-1 0,0-1,1 1,-1 0,1 0,-1 0,1 0,0 1,0-1,0 0,0 0,0 1,1-1,-1 0,1 1,-1-1,1 1,0-1,0 1,0-1,0 1,1-1,-1 0,1 1,-1-1,1 1,0-1,0 0,0 0,0 1,0-1,0 0,1 0,-1 0,1 0,0-1,-1 1,1 0,2 1,9 5,1 1,-1-2,2 0,-1-1,1 0,0-1,0-1,1 0,-1-1,1-1,14 0,-7-1,47 12,-70-11,0 0,0-1,1 1,-1 0,-1 0,1 0,0 0,0 0,-1-1,1 1,-1 0,0 0,1 0,-1-1,0 1,0-1,0 1,0 0,0-1,0 0,-1 1,1-1,0 0,-1 1,1-1,-1 0,0 0,1 0,-1-1,0 1,0 0,-4 4,-194 171,191-168,0 0,1 0,0 1,1 0,-1 1,2 0,-1 0,2 0,-6 11,10-17,-1 0,1 1,-1-1,1 0,1 1,-1-1,1 1,-1-1,1 1,0-1,1 1,-1-1,1 0,0 1,0-1,0 0,1 1,0-1,-1 0,2 0,-1 0,0-1,1 1,-1 0,1-1,0 0,2 2,6 4,0-1,1 0,0-1,0 0,1-1,0 0,0-1,0 0,1-1,-1-1,1 0,0-1,0-1,0 0,0 0,3-2,-13 1,1 1,0-2,0 1,-1-1,1 1,-1-1,1 0,-1-1,1 1,-1-1,0 0,1 0,-1 0,0-1,0 1,-1-1,1 0,-1 0,1-1,-1 1,0-1,0 1,0-1,-1 0,1 0,-1 0,0 0,0-1,-1 1,1 0,-1-1,0-1,2-15</inkml:trace>
  <inkml:trace contextRef="#ctx0" brushRef="#br0" timeOffset="465.62">172 0,'11'260,"44"159,-17-89,-11-74,-16-117,-12-139,1-12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4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2,'71'-2,"112"10,-182-9,1 1,0 0,0 0,-1 0,1 0,0 0,0 0,-1 1,1-1,0 1,-1-1,1 1,0 0,-1-1,1 1,-1 0,1 0,-1 0,1 0,-1 0,0 1,0-1,1 0,-1 0,0 1,0-1,0 1,0-1,-1 1,1 0,0-1,-1 1,1 0,-1-1,1 1,-1 0,0-1,0 1,0 0,0 0,0 0,0-1,0 1,-1 0,1-1,-1 1,1 0,-13 17,-1-1,-1-1,-1 0,0-1,-1-1,0 0,-10 4,-54 51,76-65,4-5,0 1,-1-1,1 1,-1-1,1 1,0 0,-1 0,1 0,0 0,0 0,0 0,0 0,0 0,0 0,0 0,0 1,0-1,1 0,-1 1,0-1,1 0,-1 1,1-1,0 1,-1-1,1 1,0-1,0 1,0-1,0 1,0-1,0 1,0-1,1 1,-1-1,0 1,1-1,0 1,-1-1,1 0,0 1,-1-1,1 0,0 0,0 1,0-1,0 0,0 0,1 0,7 1,1 0,0 0,0-1,-1-1,1 0,0 0,0-1,0 0,0 0,-1-1,1-1,-1 0,2-1,10-1,134-48,-136 47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44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1 518,'50'-37,"-1"-2,-2-3,-2-1,-1-2,-3-2,6-12,116-121,-162 178,0 1,0-1,-1 1,2-1,-1 1,0-1,0 1,0 0,1-1,-1 1,0 0,1 0,-1 0,1 0,0 0,-1 1,1-1,0 0,-1 1,1-1,0 1,0-1,-1 1,1 0,0 0,0 0,0 0,-1 0,1 0,0 1,0-1,-1 0,1 1,0 0,0-1,-1 1,1 0,-1 0,1 0,-1 0,1 0,-1 0,1 0,-1 0,0 1,0-1,0 1,0-1,0 1,0-1,0 1,0-1,0 1,-1 0,1-1,-1 1,1 1,2 26,0 1,-2 0,-2 1,-1-1,0-1,-3 1,-5 18,7-29,-1 0,-1 0,-1-1,-1 0,-1 0,0-1,-1 1,-1-2,0 0,-2 0,-12 14,21-27,0-1,0 1,0-1,0 0,-1 0,1 0,-1 0,1-1,-1 1,0-1,0 0,1 0,-1 0,0-1,0 0,0 1,0-1,0 0,0-1,0 1,0-1,1 0,-1 0,0 0,0 0,1-1,-1 1,1-1,-1 0,1 0,0 0,-1-1,1 1,0-1,1 1,-1-1,0 0,1 0,0-1,0 1,0 0,0-1,0 1,0-1,0-2,0 1,-1 0,1 0,0-1,0 1,0-1,1 0,0 1,0-1,1 0,-1 0,1 0,1 1,-1-1,1 0,0 0,0 1,0-1,1 0,0 1,0 0,1-2,10-12</inkml:trace>
  <inkml:trace contextRef="#ctx0" brushRef="#br0" timeOffset="416.668">791 433,'38'-5,"-1"-1,1-2,-2-2,1-2,5-3,-33 11,0 1,-1-2,1 1,-1-1,0 0,-1-1,1 1,-1-2,0 1,-1-1,1 0,-1 0,-1-1,1 0,-1 0,-1 0,1-1,-1 1,-1-1,0 0,0 0,-1 0,1-5,-2 11,0-1,-1 1,1-1,-1 0,0 0,0 1,0-1,0 0,-1 0,1 1,-1-1,0 0,0 1,0-1,-1 1,1-1,-1 1,0 0,0 0,0 0,0 0,-1 0,1 0,-1 0,0 1,0-1,1 1,-2 0,1 0,0 0,0 0,-1 1,1-1,-1 1,1 0,-1 0,1 0,-1 0,0 1,0-1,-3 1,-6 4,-1 0,1 1,0 0,0 1,0 0,1 1,0 0,0 1,1 1,0 0,1 0,-1 1,2 0,0 1,0 0,1 1,0 0,1 0,0 0,1 1,0 0,1 0,-3 14,5-21,1 0,-1 1,1-1,0 1,1 0,-1-1,1 1,1 0,-1 0,1 0,0 0,1 0,0 0,0-1,0 1,1 0,0-1,0 1,1-1,0 1,0-1,0 0,1 0,0-1,0 1,0-1,1 0,0 0,0 0,0 0,1-1,-1 0,1 0,4 1,13 0,0-2,1-1,-1 0,1-2,-1-1,0-1,1-1,6-1,0-2,0-1,0-2,-1-1,-1-1,0-1,0-1,5-6,-8 7</inkml:trace>
  <inkml:trace contextRef="#ctx0" brushRef="#br0" timeOffset="746.726">1412 405,'19'-6,"0"-1,0 0,0-2,-1 0,-1-1,1 0,-2-2,1 0,-2-1,1 0,-9 6,0-1,0 1,-1-1,0-1,0 1,-1-1,0 0,0 0,-1 0,-1-1,-1 7,-1 1,0-1,0 0,0 0,0 0,-1 0,1 0,-1 0,0-1,0 1,0 0,0 0,-1 0,1 0,-1 0,0 0,0 0,0 0,0 0,0 0,0 1,-1-1,0 0,1 1,-1-1,0 1,0 0,-1-1,1 1,0 0,-1 0,1 1,-1-1,1 0,-6 1,1 0,0 0,-1 1,1 0,0 0,0 1,-1 0,1 0,0 0,0 1,0 0,0 1,0-1,0 2,1-1,-1 0,1 1,0 0,0 1,1 0,-1-1,1 2,0-1,0 1,1 0,-101 109,101-110,0 2,0-1,0 0,1 1,0 0,0 0,1 0,0 0,0 0,1 0,0 1,0-1,0 1,1-1,0 0,1 1,0-1,0 0,1 5,0-7,0 0,1 0,-1-1,1 0,0 1,0-1,1 0,-1 0,1-1,0 1,0-1,0 1,0-1,1-1,-1 1,1-1,0 1,-1-1,1-1,0 1,0-1,4 1,116 5,-16-36,-80 18</inkml:trace>
  <inkml:trace contextRef="#ctx0" brushRef="#br0" timeOffset="1146.601">1863 461,'11'-7,"0"-1,-1 0,0 0,-1-1,0-1,0 1,-1-2,7-10,-5 9,126-174,-136 187,0 0,0 0,0-1,0 1,0 0,1 0,-1-1,0 1,1 0,-1-1,0 1,1 0,-1-1,1 1,-1-1,1 1,-1-1,1 1,-1-1,1 1,0-1,-1 1,1-1,0 0,-1 1,1-1,0 0,0 0,-1 1,1-1,0 0,0 0,-1 0,1 0,0 0,0 0,-1 0,1 0,0 0,0-1,-1 1,1 0,0 0,-1-1,1 1,0 0,-1-1,1 1,0 0,-1-1,1 1,-1-1,1 0,-1 1,1-1,-1 1,1-1,-1 0,1 1,-1-1,0 0,-1 13,-2-2,0 1,1-1,0 1,0-1,1 1,1-1,0 1,0 0,1-1,1 1,-1 0,2-1,-1 0,2 1,-1-1,1 0,1-1,0 1,0-1,1 0,0 0,0-1,1 0,0 0,7 5,-5-7,0-1,0 0,0-1,1 0,-1-1,1 0,0 0,0-1,0 0,1-1,-1 0,0-1,0 0,1 0,-1-1,0-1,0 0,0 0,0-1,0 0,0 0,-1-1,0-1,1 0,-2 0,1 0,-1-1,1-1,-2 1,1-1,-1-1,1 0,0 0,0 1,-1-1,0 0,0-1,0 1,-2-2,1 1,-1 0,0-1,-1 0,0 0,-1-1,0 1,0 0,-1-1,-1 0,1 0,-2 1,0-1,0 0,-2-11,-5 4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3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1,'0'9,"0"14,0 7,0 3,0 1,0-1,0 0,0-2,0-2,0 1,0-2,0 0,0 0,0 0,5-4,1-3,0-3</inkml:trace>
  <inkml:trace contextRef="#ctx0" brushRef="#br0" timeOffset="248.438">1 509,'43'-4,"29"-3,7 1,-6 1,-9 1,-12 2,-9 1,-13 0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6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85,'-2'1,"0"1,0 0,0 0,0 0,1 0,-1 0,1 0,0 0,0 1,-1-1,1 0,1 1,-1-1,0 1,1-1,-1 1,1-1,0 1,-1 0,2 1,-2-1,-2 31,2 1,1 0,2-1,1 1,5 18,5 77,-13 167,-22-191,26-123,2-1</inkml:trace>
  <inkml:trace contextRef="#ctx0" brushRef="#br0" timeOffset="380.78">307 226,'-221'210,"212"-200,1-2,0-1,0 1,1 0,1 1,-1 0,1 0,1 0,0 1,0-1,1 1,-3 9,7-17,-1 0,1 0,0 1,0-1,1 0,-1 0,0 0,1 0,-1 0,1 0,-1 0,1 0,0 0,0 0,0 0,0 0,0 0,1-1,-1 1,0 0,1-1,-1 1,1-1,0 0,0 1,-1-1,1 0,0 0,0 0,0 0,0 0,0-1,0 1,0-1,0 1,2-1,81 7,-81-7,9-1,1-1,-1 2,0-1,1 2,-1 0,0 1,1 0,-1 1,0 0,-1 1,1 0,0 1,-1 1,0 0,-1 1,1 0,-1 0,-1 1,1 1,4 5,9 26,-13-29</inkml:trace>
  <inkml:trace contextRef="#ctx0" brushRef="#br0" timeOffset="1051.803">927 0,'-32'32,"0"0,2 2,2 1,1 1,1 2,3 0,-11 25,24-43,1-1,0 1,2 1,1-1,0 1,2 0,0 1,1-1,1 1,2-1,0 1,1 0,1-1,1 1,0-1,2 0,1 0,0 0,5 6,-7-18,1 0,1-1,0 1,0-1,1 0,0 0,0-1,1 0,-1 0,2-1,1 1,-8-5,1 0,0 0,-1-1,1 1,0-1,0 0,0 0,0 0,0 0,1 0,-1-1,0 1,0-1,0 0,0 0,1 0,-1 0,0-1,0 1,0-1,0 0,1 0,-1 0,-1 0,1-1,0 1,0-1,0 1,-1-1,1 0,-1 0,1-1,-1 1,0 0,0-1,1-1,10-12,-2 2</inkml:trace>
  <inkml:trace contextRef="#ctx0" brushRef="#br0" timeOffset="1496.591">1125 114,'-48'208,"11"-45,27-120,7-36,0 0,1 0,0 0,0 1,0-1,1 0,0 1,1-1,-1 1,2-1,-1 1,1-1,0 1,0-1,1 1,0-1,0 0,1 0,0 0,2 3,-1-7,0 0,0-1,1 1,-1-1,0 0,1 0,0-1,-1 1,1-1,0 0,0 0,0-1,-1 1,1-1,0 0,0-1,0 1,0-1,0 0,-1 0,1 0,0-1,-1 0,1 0,0 0,27-6,102-33,-118 32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188 510,'-12'10,"-10"6,1 1,2 1,-1 1,2 0,1 2,0 0,-11 19,27-38,0-1,-1 1,1-1,0 1,0 0,0-1,0 1,0 0,1 0,-1 0,1-1,-1 1,1 0,-1 0,1 0,0 0,0 0,0 0,0 0,0 0,0 0,1 0,-1-1,1 1,-1 0,1 0,0 0,0 0,0-1,0 1,0 0,0-1,0 1,0-1,1 1,-1-1,0 0,1 0,-1 1,1-1,0 0,-1 0,1 0,0-1,0 1,0 0,-1-1,1 1,0-1,0 1,0-1,0 0,0 0,0 0,0 0,0 0,0-1,0 1,0 0,1-1,9-3,-1-1,1 0,-1 0,1-1,-2 0,1-1,-1-1,0 1,0-1,-1-1,4-5,41-32,-40 36,-12 8,0-1,0 1,0-1,0 1,1 0,-1 0,1 0,-1 0,1 1,0-1,0 1,-1-1,1 1,0 0,1 0,-1 0,0 1,0-1,0 1,0 0,0-1,1 1,-1 1,0-1,0 0,0 1,0 0,1 0,-1 0,2 1,1 7,0 0,-1 1,-1 0,1 0,-2 0,1 1,-1-1,-1 1,0 0,0-1,-1 1,-1 0,0 0,0 0,-1 0,-2 8,2 13,-12 277,10-290,1 6,-1 0,-1-1,-1 1,-1-1,-1 0,-1-1,-2 0,0 0,-1-1,-1 0,-1-1,-1 0,-1-1,-1-1,14-17,1 0,-1 1,1-1,-1 0,0-1,0 1,0 0,0-1,0 1,0-1,-1 1,1-1,0 0,-1 0,1 0,-1 0,1-1,-1 1,0-1,1 1,-1-1,1 0,-1 0,0 0,1 0,-1-1,0 1,1-1,-1 1,1-1,-1 0,1 0,0 0,-1 0,1-1,0 1,0-1,-1 1,1-1,0 0,1 0,-1 0,-2-10,1 0,0-1,1 1,1-1,0 0,0 1,2-1,-1 0,3-9,-1-15,11-66,-6 75</inkml:trace>
  <inkml:trace contextRef="#ctx0" brushRef="#br0" timeOffset="500.109">555 1,'24'149,"-6"1,-7 1,-6 29,-6-143,0-19,0 0,1 0,1 0,1 0,0-1,1 1,1-1,3 7,-7-23,0 0,1 0,-1 0,0 1,1-1,-1 0,1 0,-1 0,1 0,0 0,-1 0,1 0,0 0,0 0,0 0,-1 0,1 0,0-1,0 1,0 0,1-1,-1 1,0-1,0 1,0-1,0 1,0-1,1 0,-1 0,0 1,0-1,1 0,-1 0,0 0,0 0,1-1,-1 1,0 0,0 0,0-1,2 0,43-34,-32 21,140-120,-153 133,0 0,0 0,1 0,-1-1,0 1,1 0,-1 1,1-1,-1 0,1 0,-1 1,1-1,0 1,-1-1,1 1,0 0,-1-1,1 1,0 0,0 0,-1 0,1 1,0-1,-1 0,1 0,0 1,-1-1,1 1,-1 0,1 0,-1-1,1 1,-1 0,1 0,-1 0,0 0,1 1,-1-1,0 0,0 0,0 1,0-1,0 1,0-1,-1 1,1-1,0 1,-1-1,1 1,-1 0,1-1,-1 1,0 0,0-1,0 1,0 0,0 0,17 125,-12-107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7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1 622,'9'0,"14"0,7 0,3 0,1 0,-1 0,0 0,-7 0</inkml:trace>
  <inkml:trace contextRef="#ctx0" brushRef="#br0" timeOffset="453.709">510 198,'-27'167,"13"-49,-21 51,34-166,-1 0,1 0,0 0,-1 0,1 0,1 0,-1 0,0 1,1-1,-1 0,1 1,0-1,0 0,1 1,-1-1,1 0,-1 0,1 1,0-1,0 0,1 0,-1 0,1 0,-1 0,1-1,0 1,0 0,0-1,0 1,1-1,-1 0,0 1,1-1,0-1,0 1,-1 0,1-1,0 1,0-1,1 0,0 1,9-1,0 0,0 0,0-1,0-1,0 0,0-1,0 0,-1-1,1-1,-1 0,0 0,0-1,1-1,8-4</inkml:trace>
  <inkml:trace contextRef="#ctx0" brushRef="#br0" timeOffset="773.3">875 678,'3'10,"-1"-1,1 1,1-1,0 0,0 0,1-1,0 1,0-1,1 0,0-1,0 1,1-1,0 0,0-1,1 0,0 0,0 0,0-1,0 0,1-1,0 0,0 0,8 1,-14-5,0 0,0 0,0 0,-1 0,1-1,0 1,0-1,0 0,-1 0,1 0,0 0,-1 0,1-1,-1 1,1-1,-1 1,0-1,0 0,1 0,-2 0,1 0,0-1,0 1,-1 0,1-1,-1 1,1-1,-1 0,0 1,0-1,-1 0,1 0,0 0,-1 1,0-1,1-1,-1-2,1 1,-1-1,0 0,0 1,-1-1,1 1,-1-1,-1 0,1 1,-1 0,0-1,0 1,0 0,-1 0,0 0,0 0,0 1,-2-3,0 3,0 0,-1 1,1 0,-1 0,1 0,-1 1,0 0,0 0,0 0,0 1,-1 0,1 0,0 0,0 1,-1 0,1 0,0 1,0 0,-1 0,1 0,0 1,-5 2,-14 2</inkml:trace>
  <inkml:trace contextRef="#ctx0" brushRef="#br0" timeOffset="2120.238">1187 85,'46'95,"-2"-21,-19-36,-2 2,-2 0,-1 2,-2 0,2 13,-13-31,-1 0,-1 0,-1 1,0 0,-3-1,0 7,-1-23,-1 1,0 0,0-1,-1 1,0-1,0 1,-1-1,0 0,-1 0,0 0,0 0,-1-1,1 0,-2 0,1 0,-1-1,0 1,0-1,-5 3,5-4,0 1,-1-1,0 0,0 0,0-1,-1 0,0 0,1-1,-1 0,0 0,-1-1,1 0,0-1,-1 1,-7-5</inkml:trace>
  <inkml:trace contextRef="#ctx0" brushRef="#br0" timeOffset="3369.4">1468 29,'6'-4,"0"1,1 0,-1 0,0 1,1 0,-1 0,1 0,0 1,-1 0,1 0,0 1,6 0,0-1,138-2,-150 3,1-1,-1 1,0 0,0 0,1 0,-1 0,0 0,1 1,-1-1,0 0,0 0,0 1,1-1,-1 1,0-1,0 1,0 0,0-1,0 1,0 0,0 0,0 0,0-1,0 1,0 0,-1 0,1 0,0 1,-1-1,1 0,-1 0,1 0,-1 0,1 1,-1-1,0 0,0 0,1 1,-1-1,0 0,0 0,0 1,0-1,-1 0,1 0,0 1,-1-1,1 0,0 0,-1 0,1 1,-1-1,0 0,1 0,-1 0,0 0,0 0,0 0,0 0,0-1,-18 23,-19 26,38-48,-1 1,1-1,0 0,0 1,0-1,0 0,0 1,0-1,0 0,0 1,0-1,0 0,1 1,-1-1,1 0,-1 1,1-1,-1 0,1 0,0 0,-1 0,1 1,0-1,0 0,0 0,0-1,0 1,0 0,0 0,0 0,0-1,1 1,-1 0,0-1,0 1,1-1,-1 0,0 1,1-1,-1 0,0 0,1 0,9 3,0-1,-1-1,1 0,0 0,0-1,0-1,0 0,0 0,0-1,0 0,-1-1,3-1,48-9,-39 11</inkml:trace>
  <inkml:trace contextRef="#ctx0" brushRef="#br0" timeOffset="3668.382">2033 509,'43'-10,"19"-3,4 1,-4 2,-9-1,-7 0,-8 2,-5 3,-3 3,-8 1</inkml:trace>
  <inkml:trace contextRef="#ctx0" brushRef="#br0" timeOffset="3919.13">2287 226,'-10'39,"-3"26,1 8,2-4,3-10,8-8,8-10,2-11</inkml:trace>
  <inkml:trace contextRef="#ctx0" brushRef="#br0" timeOffset="4990.472">2569 734,'3'-17,"-1"0,2 0,1 1,0-1,1 1,0 1,1-1,1 1,1 0,0 1,1 0,0 0,1 1,1 0,0 1,0 1,1 0,1 0,0 1,0 1,8-3,-19 9,0 0,0 1,0-1,1 1,-1 0,0 0,1 0,0 0,-1 1,1-1,0 1,0 0,0 0,0 1,0-1,0 1,0 0,0 0,0 0,0 0,0 1,0 0,0-1,0 2,-1-1,1 0,0 1,-1-1,1 1,-1 0,1 0,-1 1,0-1,0 1,0 0,45 115,-45-117,0 0,-1 0,1 0,0-1,0 1,0-1,0 0,0 1,0-1,-1-1,1 1,0 0,0-1,0 1,0-1,-1 0,1 0,0 0,-1 0,1-1,0 1,-1-1,0 1,1-1,-1 0,0 0,0 0,0 0,0 0,0-1,0 0,14-10,69-49,-60 41,1 1,2 1,0 2,0 0,19-6,-46 23,-1-1,1 1,0-1,0 1,0-1,0 1,0 0,0-1,0 1,-1 0,1 0,0 0,0-1,0 1,0 0,0 0,0 1,0-1,0 0,0 0,0 0,0 1,0-1,0 0,0 1,0-1,-1 1,1-1,0 1,0-1,0 1,-1 0,1-1,0 1,-1 0,1 0,-1-1,1 1,-1 0,1 0,-1 0,1 0,-1 0,0 0,1-1,-1 1,0 0,0 0,0 0,0 0,0 0,0 0,0 0,-8 59,6-50,-2 4,2-8,0 0,1 1,-1-1,1 1,0 0,1-1,-1 1,1 0,1-1,-1 1,1-1,0 1,1 0,-1-1,1 0,1 1,-1-1,10 7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2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7,'0'0,"-1"-1,0 1,1-1,-1 0,0 1,1 0,-1-1,0 1,0-1,0 1,1 0,-1 0,0-1,0 1,0 0,0 0,1 0,-1 0,0 0,0 0,0 0,0 0,1 0,-1 1,0-1,0 0,0 0,1 1,-1-1,0 1,0-1,1 0,-1 1,0-1,1 1,-1 0,0-1,1 1,-1 0,1-1,-1 1,1 0,-1-1,1 1,0 0,-1 0,1 0,0-1,0 1,-1 0,1 0,0 0,0 0,0-1,0 1,0 0,0 0,0 0,1 0,-1 0,11 56,-10-52,14 55,-2 0,-3 1,-3 1,-2 0,-3 0,-5 45,-35 65,38-172,0 0,1 0,-1 0,0 0,0 0,0 0,0 0,1 0,-1 0,0 0,0 0,0 0,0 0,1 0,-1 1,0-1,0 0,0 0,0 0,0 0,1 0,-1 0,0 0,0 1,0-1,0 0,0 0,0 0,0 0,0 0,1 1,-1-1,0 0,0 0,18-21,-12 14,8-9,1 1,0 0,1 1,1 1,0 0,1 1,0 1,1 1,0 0,0 2,1 0,1 1,15-2,-31 7,0 2,0-1,0 1,0-1,0 1,0 1,0-1,0 1,0 0,0 0,-1 0,1 1,0-1,0 1,-1 1,1-1,-1 0,0 1,0 0,0 0,0 0,0 1,0-1,-1 1,0 0,0 0,0 0,0 1,-1-1,1 0,-1 1,0 0,-1-1,1 1,-1 0,0 0,0 0,0 0,-1 4,1 0,0 0,0 0,-1 0,0 0,-1 0,0 0,-1 0,1 0,-2 0,1-1,-1 1,-1-1,1 1,-1-1,-1 0,0-1,0 1,0-1,-1 0,0 0,0 0,-1-1,0 0,0-1,-3 3,-5 1,0 0,-1 0,0-2,0 0,-1 0,1-2,-1 0,-1-1,1 0,-1-2,1 0,-1-1,0-1,1 0,-1-2,1 0,-5-1,17 1,0 0,0 0,0 0,0-1,1 1,-1-1,1-1,0 1,-1 0,1-1,1 0,-1 0,1 0,-1 0,1-1,0 1,1-1,-1 0,1 0,0 0,0 0,1 0,-1 0,1 0,0-1,1 1,-1 0,1-1,0 1,0-1,1 1,0 0,-1-1,2 1,-1 0,1 0,0 0,0 0,0 0,2-3,26-31,-14 25</inkml:trace>
  <inkml:trace contextRef="#ctx0" brushRef="#br0" timeOffset="834.708">683 685,'0'7,"1"1,0 0,0-1,1 1,-1-1,2 1,-1-1,1 0,0 0,1 0,-1 0,2-1,-1 0,3 4,-5-7,1-1,-1 1,0-1,1 0,-1 0,1 0,0 0,0-1,-1 1,1-1,0 1,0-1,1 0,-1 0,0 0,0-1,0 1,1-1,-1 0,0 0,0 0,1 0,-1 0,0-1,0 0,1 1,-1-1,0 0,0-1,0 1,0 0,0-1,-1 0,3-1,131-113,-134 115,0-1,1 1,-1 0,1 0,-1 0,1 0,-1 0,1 1,-1-1,1 1,0 0,-1 0,1 0,-1 0,1 0,0 0,-1 1,1-1,-1 1,1 0,-1 0,1 0,-1 0,1 0,-1 0,0 1,0-1,0 1,0-1,0 1,0 0,0 0,0 0,-1 0,1 0,-1 0,1 1,-1-1,0 0,0 1,0-1,0 1,0-1,-1 3,35 39,-33-42,1 0,0 0,0 0,0 0,0-1,0 1,0-1,0 0,1 0,-1 0,0 0,1-1,-1 1,0-1,1 0,-1 0,1 0,-1 0,1 0,-1-1,0 0,1 0,-1 0,0 0,0 0,1-1,-1 1,0-1,0 0,-1 0,1 0,0 0,1-2,73-94,-68 83,17-26,-1 0,-3-1,-1-1,-3-1,-1-1,-2-1,-3 0,-1-1,-2 0,-3 0,-1-1,-3-14,-7 38,-9 31,10 9,0 1,1-1,1 1,0 0,1 0,1 0,1-1,0 2,0 19,12 107,50 82,-63-226,3 6,-1 0,0 0,-1 0,0 1,0-1,0 0,0 0,-1 1,0-1,0 0,-1 1,0-1,0 0,0 0,-1 0,0 0,0 0,-1 0,0 0,2-5,-1-1,0 1,0-1,0 0,0 0,0 1,0-2,0 1,0 0,0 0,0 0,0-1,0 1,0-1,0 0,0 0,0 1,0-1,1 0,-1 0,0-1,1 1,-1 0,1-1,-1 1,1 0,0-1,0 0,-1 1,1-1,0 0,0 0,1 1,-1-1,0-2,-1 2,-13-20</inkml:trace>
  <inkml:trace contextRef="#ctx0" brushRef="#br0" timeOffset="1083.545">1050 318,'43'5,"43"-4,17-1,0-1,-8-1,-15-4,-12-1,-7 0,-10 2,-8-4,-7 1,-5 0,-8 3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30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2,'0'0,"0"1,0-1,1 1,-1-1,0 1,0-1,1 0,-1 1,0-1,1 1,-1-1,1 0,-1 1,1-1,-1 0,1 1,-1-1,1 0,-1 0,1 1,-1-1,1 0,-1 0,1 0,-1 0,1 0,-1 0,1 0,-1 0,1 0,0 0,-1 0,1 0,-1 0,1 0,-1-1,1 1,-1 0,1 0,-1-1,1 1,-1 0,1-1,-1 1,1 0,-1-1,0 1,1 0,-1-1,0 1,1-1,-1 1,0-1,0 1,1-1,-1 1,0-1,5 54,6 140,7 142,10-65,-20-222,-8-47,0 0,0-1,1 1,-1 0,0 0,1-1,-1 1,1 0,-1-1,1 1,-1-1,1 1,0 0,-1-1,1 0,0 1,-1-1,1 1,0-1,0 0,-1 1,1-1,0 0,0 0,0 0,-1 1,1-1,0 0,0 0,0 0,-1 0,1-1,0 1,0 0,0 0,-1 0,1-1,0 1,0 0,-1-1,1 1,0 0,-1-1,1 1,0-1,-1 1,1-1,-1 0,1 1,-1-1,1 0,-1 1,1-1,-1 0,0 1,1-1,-1 0,102-137,-61 81,-25 33,1 0,0 0,2 2,1 0,1 2,1 0,0 1,4-1,-25 19,1 0,-1 1,1-1,-1 0,1 0,-1 0,1 1,0-1,-1 1,1-1,0 1,0 0,-1 0,1 0,0 0,-1 0,1 0,0 0,0 0,-1 1,1-1,0 1,-1-1,1 1,-1 0,1 0,0-1,-1 1,0 0,1 0,-1 1,0-1,1 0,-1 0,0 1,0-1,0 0,0 1,0-1,0 1,-1-1,1 1,0 0,-1-1,1 1,18 81,-18-12,-2-58,0 0,1 0,1-1,0 1,1 0,0 0,1-1,3 9,-6-20,0 0,0 0,1 0,-1 0,0 0,1 0,-1 0,0 0,1 0,-1 0,1 0,0-1,-1 1,1 0,0 0,-1-1,1 1,0 0,0-1,0 1,0 0,0-1,-1 0,1 1,0-1,0 1,0-1,0 0,0 0,0 1,0-1,1 0,-1 0,0 0,0 0,0 0,0-1,0 1,0 0,6-8</inkml:trace>
  <inkml:trace contextRef="#ctx0" brushRef="#br0" timeOffset="362.469">961 453,'33'0,"21"0,7 0,-4 0,-5 0,-8 0,-6 0,-9 0</inkml:trace>
  <inkml:trace contextRef="#ctx0" brushRef="#br0" timeOffset="614.549">933 679,'43'0,"29"0,6 0,-4-5,-11-2,-11 1,-9 1,-13 2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32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1,-9 1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3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177 169,'-37'54,"16"-31,4 3,1 0,2 2,0 0,2 0,-5 19,9-12,1 1,1 0,2 0,2 0,1 1,2-1,4 26,-5-41,1-1,0 0,2 1,1-1,0 0,1-1,1 1,1-1,1 0,1-1,0 0,1 0,1-1,1 0,0-1,1 0,1-1,1-1,0 0,0-1,1 0,9 3,-14-12,-4-6</inkml:trace>
  <inkml:trace contextRef="#ctx0" brushRef="#br0" timeOffset="648.585">714 395,'-2'-2,"1"1,-1-1,0 0,1 1,-1-1,0 1,0-1,0 1,0 0,0 0,-1 0,1 0,0 0,0 0,-1 1,1-1,0 1,-1-1,1 1,0 0,-1 0,1 0,-1 0,1 1,0-1,-1 1,1-1,0 1,-1 0,1 0,-2 1,-10 3,0 2,0 0,0 0,1 1,0 1,1 0,0 0,0 1,1 1,0 0,1 1,-4 6,13-16,-1 0,1 1,0 0,-1-1,1 1,1 0,-1-1,0 1,1 0,-1 0,1 0,0-1,0 1,0 0,0 0,0 0,1 0,-1-1,1 1,0 0,0 0,0-1,0 1,0-1,0 1,1-1,-1 1,1-1,0 0,0 0,0 1,0-2,0 1,0 0,1 0,-1-1,2 2,98 47,-4-9,-95-40,0 1,-1-1,0 1,1 0,-1 0,0 0,0 0,0 0,0 0,0 1,-1-1,1 1,-1-1,1 1,-1 0,0-1,0 1,0 0,-1 0,1 0,-1 0,1 0,-1 0,0 0,0 0,0-1,-1 1,1 0,-1 0,1 0,-1 0,0 0,-1 2,-2 2,-1-1,0 0,0 0,0 0,-1 0,0-1,0 0,0 0,0 0,-1-1,0 0,0 0,0-1,-4 1,-20 13,16-8,1-1,-2 0,1-1,-1-1,0 0,0-1,-1-1,-7 0,23-4,0 0,0 0,0 0,0 0,0 0,0 0,1-1,-1 1,0 0,0-1,0 1,0-1,0 1,1-1,-1 1,0-1,0 0,1 1,-1-1,0 0,1 1,-1-1,1 0,-1 0,1 0,-1 0,1 1,0-1,-1 0,1 0,0 0,0 0,-1 0,1 0,0 0,0 0,0 0,0 0,1 0,-1 0,0 0,0 0,0 0,1 1,-1-1,0 0,1 0,-1 0,1 0,-1 0,1 1,0-1,-1 0,1 1,0-1,-1 0,1 1,0-1,0 1,0-1,-1 1,1-1,0 1,0 0,0-1,0 1,0 0,0 0,0-1,17-14</inkml:trace>
  <inkml:trace contextRef="#ctx0" brushRef="#br0" timeOffset="912.453">968 735,'0'33,"0"16,0 0</inkml:trace>
  <inkml:trace contextRef="#ctx0" brushRef="#br0" timeOffset="1163.689">968 198,'0'0</inkml:trace>
  <inkml:trace contextRef="#ctx0" brushRef="#br0" timeOffset="1551.979">1137 875,'135'-207,"-135"206,0 0,1 0,-1 0,1 1,-1-1,1 0,-1 0,1 1,0-1,-1 1,1-1,0 1,-1-1,1 1,0-1,0 1,-1-1,1 1,0 0,0-1,0 1,0 0,0 0,-1 0,1 0,0 0,0 0,0 0,0 0,0 0,0 0,0 0,-1 1,1-1,0 0,0 0,0 1,0-1,-1 1,1-1,0 1,-1-1,1 1,0-1,-1 1,1 0,0-1,-1 1,1 0,-1 0,1 0,15 50,-12-34,-4-14,1 1,-1-1,1 1,0-1,-1 1,2-1,-1 1,0-1,1 0,0 0,-1 0,1 0,0 0,1 0,-1 0,0 0,1-1,0 1,-1-1,1 0,0 0,0 0,0 0,1-1,-1 1,0-1,1 0,-1 0,1 0,-1 0,1 0,-1-1,1 0,-1 0,1 0,0 0,-1 0,1-1,-1 1,3-2,4-4,0-2,-1 0,1 0,-2 0,1-1,-1-1,0 1,-1-1,0-1,-1 1,0-1,-1 0,0-1,-1 1,0-1,0 0,-1 0,-1 0,0 0,-1 0,0-1,-1-6,-5-61,-2 62</inkml:trace>
  <inkml:trace contextRef="#ctx0" brushRef="#br0" timeOffset="3482.623">2266 1,'22'12,"-8"5,0 1,-2 0,0 1,-1 1,-2 0,1 0,-2 1,-1 0,-1 0,0 1,-2 0,0 0,-2 0,0 0,-2 1,1-1,2 8,-1 0,-1 0,-2 0,-1-1,-1 1,-2 0,-1-1,-1 0,-1 0,-2-1,-1 0,-7 12,3-17,-1 1,0-2,-2 0,-1-1,0-1,-8 5,14-15</inkml:trace>
  <inkml:trace contextRef="#ctx0" brushRef="#br0" timeOffset="6203.184">2633 226,'21'37,"-2"0,-1 2,-2 0,-2 1,-1 1,-2 0,-2 0,-2 1,-2 0,0 27,-25 141,15-179,-8 4,7-30</inkml:trace>
  <inkml:trace contextRef="#ctx0" brushRef="#br0" timeOffset="6621.986">2548 311,'45'-20,"0"1,1 3,0 1,1 3,1 1,0 3,77 13,-123-5,1 1,0-1,-1 1,1 0,-1 0,0 0,1 1,-1-1,0 0,1 1,-1-1,0 1,0 0,-1 0,1 0,0 0,0 0,-1 0,0 0,1 1,-1-1,0 1,0-1,0 0,0 1,0 0,-1-1,1 1,-1-1,0 1,0 0,0-1,0 1,0 0,-1-1,1 1,-1 0,1-1,-1 1,0-1,0 1,0-1,-2 2,-6 14,-2-1,0 0,-1-1,-1 0,-1-1,0 0,-1-1,0-1,-1 0,-15 9,-5 6,-1-1,27-21,1 0,-1 1,1 1,0-1,0 1,1 1,1-1,-1 1,1 1,1-1,-1 1,-3 9,9-16,1 0,-1 0,1 0,-1 0,1 0,0 0,0 0,1 0,-1 0,0 0,1 0,0 0,0 0,0 0,0 0,0-1,0 1,1 0,-1-1,1 1,0-1,0 1,0-1,0 0,0 0,0 0,1 0,0 0,80 44,-64-38,228 89,-229-87</inkml:trace>
  <inkml:trace contextRef="#ctx0" brushRef="#br0" timeOffset="7004.616">3536 282,'-22'33,"2"0,1 1,2 1,1 0,2 1,-9 36,18-55,0 0,1 0,1 1,1-1,0 0,1 1,2 13,-1-26,1 0,-1 0,1-1,0 1,1 0,-1 0,1-1,0 1,0-1,0 0,1 1,-1-1,1 0,0 0,1-1,-1 1,0-1,1 1,0-1,0 0,0 0,0-1,0 1,1-1,-1 0,1 0,0-1,-1 1,2-1,9 2,0-2,1 1,-1-2,0 0,0-1,1-1,-1 0,0-1,0 0,-1-1,1-1,-1 0,0-2,0 1,-1-1,1-1,-2-1,1 0,-1 0,-1-1,1-1,-2 1,0-2,0 0,-1 0,-4 2,0 0,-1 0,0 0,-1-1,0 1,0-1,-2 0,1 0,-1 1,-1-1,0 0,0 0,-1 0,0 0,-1 0,-1 1,1-1,-2 1,1-1,-2 1,1 0,-1 1,-1-1,0 1,0 0,0 0,-2 1,1 0,-1 0,-3-2,0 1,-1 0,0 1,0 0,-1 1,0 0,-1 1,1 1,-1 0,0 1,0 0,-1 1,1 0,-1 2,0 0,1 0,-10 2,-11 3</inkml:trace>
  <inkml:trace contextRef="#ctx0" brushRef="#br0" timeOffset="7303.034">3310 678,'9'-4,"35"-20,2 3,0 2,47-12,-89 29,1 0,-1 1,1-1,0 1,0 1,0-1,-1 1,1-1,0 1,0 1,0-1,0 1,0 0,-1 0,1 0,0 1,-1-1,1 1,-1 0,1 1,-1-1,0 1,0-1,0 1,0 1,0 0,-1 1,1 1,0 0,0-1,0 0,1 0,0 0,0-1,0 1,0-1,1 0,-1-1,1 0,0 1,0-2,1 1,-1-1,1 0,-1 0,1-1,5 1,158-3,-145 0</inkml:trace>
  <inkml:trace contextRef="#ctx0" brushRef="#br0" timeOffset="196926.707">1673 198,'9'-7,"2"0,-1 0,1 2,0-1,0 1,0 1,1 0,-1 0,1 1,0 1,0 0,0 0,0 2,1-1,-1 1,3 1,-11-1,-1 1,1-1,0 0,0 1,-1 0,1 0,-1 0,1 0,-1 0,1 1,-1 0,0 0,0 0,0 0,0 0,0 0,0 1,0 0,-1-1,1 1,-1 0,0 0,0 0,0 1,0-1,-1 0,1 1,-1-1,0 1,0-1,0 1,0 0,-1-1,0 1,1 2,-18 134,17-138,-5 14,2 0,-1 0,2 0,0 1,1-1,1 1,0 0,2-1,-1 1,2-1,0 0,1 0,1 0,0 0,2-1,-1 0,2 0,0 0,0-1,2 0,0-1,4 4,31 13,-37-26</inkml:trace>
  <inkml:trace contextRef="#ctx0" brushRef="#br0" timeOffset="197329.126">1928 565,'-30'39,"-162"219,162-205,43-48,-1-7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8:10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7673.437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10687.077">593 2597,'12'-14,"-1"-1,0 0,-1-1,0 0,-1-1,-1 0,-1 0,5-18,12-23,59-175,9 20,33-7,-64 85,28 26,-39 47,-36 51</inkml:trace>
  <inkml:trace contextRef="#ctx0" brushRef="#br0" timeOffset="13436.918">1044 1440,'-74'18,"-305"88,275-76,71-23,56-30,-4 13</inkml:trace>
  <inkml:trace contextRef="#ctx0" brushRef="#br0" timeOffset="13777.478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14076.562">706 1807,'-432'106,"269"-33,102-43,70-17,6-9</inkml:trace>
  <inkml:trace contextRef="#ctx0" brushRef="#br0" timeOffset="14342.498">706 2033,'-39'5,"-41"6,-11 1,4-1,7 3,14-2,11-3,12-3,13 3,6 0,3-3,9-1,8 3,8 0,9-1,7-2,-1-2</inkml:trace>
  <inkml:trace contextRef="#ctx0" brushRef="#br0" timeOffset="14593">593 2343,'-44'10,"-27"8,-13 0,4-2,11-4,12 0,11-1,8-2,6-4,4-2,7 3,11 1,8-1</inkml:trace>
  <inkml:trace contextRef="#ctx0" brushRef="#br0" timeOffset="14841.867">536 2513,'-43'14,"-29"15,-7 7,6 2,10-6,15-7</inkml:trace>
  <inkml:trace contextRef="#ctx0" brushRef="#br0" timeOffset="22843.776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24494.32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29329.928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37462.836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37833.484">1580 4235,'-4'4,"-3"8,-4 0,0 4,-3 3,-5 4,2 2,-1-2,2-1,-1 0,3 2,-2-3,3-1,3 2,3-4</inkml:trace>
  <inkml:trace contextRef="#ctx0" brushRef="#br0" timeOffset="56573.722">1411 4770</inkml:trace>
  <inkml:trace contextRef="#ctx0" brushRef="#br0" timeOffset="57719.526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59358.47">1693 3726,'2'-13,"1"0,0 0,1 0,1 0,-1 1,2 0,0 0,0 0,6-6,-7 9,116-197,-21 75,-59 78,-30 39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7:45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1130,'19'-22,"0"-1,-2-1,-1-1,-1 0,10-22,9-15,217-406,-131 237,-99 196,-20 35,-1-1,0 1,0-1,0 1,1-1,-1 1,0-1,0 1,1-1,-1 1,0-1,1 1,-1 0,1-1,-1 1,0 0,1-1,-1 1,1 0,-1-1,1 1,-1 0,1 0,-1 0,1 0,-1-1,1 1,-1 0,1 0,0 0,-1 0,1 0,-1 0,1 0,-1 1,1-1,-1 0,1 0,-1 0,1 0,-1 1,1-1,-1 0,1 0,-1 1,1-1,-1 0,0 1,1-1,-1 1,0-1,1 0,-1 1,0-1,1 1,-1-1,0 1,0-1,1 1,-1-1,0 1,0-1,0 1,0 0,0-1,9 137,5-79,1-1,3-1,3-1,2 0,3 0,59 153,-58-136,-27-73,0 1,0-1,0 1,-1 0,1-1,0 1,0-1,0 1,-1 0,1-1,0 1,-1 0,1-1,0 1,-1 0,1 0,0-1,-1 1,1 0,0 0,-1 0,1 0,-1-1,1 1,0 0,-1 0,1 0,-1 0,1 0,-1 0,1 0,0 0,-1 0,1 0,-1 0,1 0,0 1,-1-1,1 0,-1 0,1 0,0 0,-1 1,1-1,0 0,-1 0,1 1,0-1,-1 0,1 1,0-1,0 0,-1 1,1-1,0 0,0 1,0-1,-1 1,1-1,0 0,0 1,0-1,0 1,0-1,0 1,-39-29,36 26,-96-76,59 44,-1 1,-2 2,-1 1,-1 3,-1 2,-1 2,-2 2,-2 1,42 17,-161-30,168 33,-1 0,1 0,-1 1,1-1,0 0,-1 1,1-1,0 1,0 0,-1 0,1 0,0 0,0 0,0 0,0 1,0-1,0 1,1-1,-1 1,0 0,1-1,-1 1,1 0,0 0,0 0,-1 2,-5 13</inkml:trace>
  <inkml:trace contextRef="#ctx0" brushRef="#br0" timeOffset="528.571">1073 1074,'135'-253,"-74"81,-66 186,0 0,0 1,2-1,0 1,0 0,1 0,1 0,1 0,0 0,1 0,0 0,1 0,1 0,1 0,0-1,3 7,-5-16,1 0,-1 0,1 0,1 0,-1 0,1-1,-1 1,1-1,0 0,1 0,-1-1,1 1,0-1,0 0,0 0,0-1,0 1,0-1,1 0,-1-1,1 1,0-1,-1 0,1-1,0 1,-1-1,1 0,0-1,0 1,-1-1,1 0,0-1,-1 1,1-1,-1 0,0 0,0-1,1 0,-2 0,1 0,1-1,5-6,0 1,-2-2,1 1,-1-1,0-1,-1 0,-1 0,0 0,-1-1,0 0,0 0,-2-1,1-3,28-99,-31 94</inkml:trace>
  <inkml:trace contextRef="#ctx0" brushRef="#br0" timeOffset="847.444">1864 622,'-26'46,"2"1,3 1,1 2,3 0,-2 15,17-62,1-1,0 0,-1 1,1-1,0 1,1-1,-1 1,0-1,1 1,-1 0,1-1,0 1,0 0,0 0,0-1,1 1,-1 0,1-1,-1 1,1-1,0 1,0-1,0 1,1-1,-1 1,0-1,1 0,-1 0,1 0,0 0,0 0,0 0,0 0,0-1,0 1,1-1,-1 1,0-1,1 0,-1 0,1 0,1 1,2-3,0 0,0 0,-1-1,1 0,0 1,-1-2,1 1,-1-1,0 0,0 0,0 0,0-1,0 0,-1 0,0 0,0 0,0-1,0 1,0-1,-1 0,0 0,0 0,-1-1,1 1,3-10,0 1,0-1,-2 0,0 0,0 0,-1 0,-1-1,0-11,-2 16,1 6,1-1,-1 0,0 0,-1 0,1 0,-1 0,-1 0,1 0,-1 0,0 1,0-1,0 0,-1 0,0 1,0-1,-1 1,0-1,1 1,-2 0,1 0,-1 1,1-1,-1 1,0-1,-1 1,1 0,-1 1,0-1,-3-1,-12 1</inkml:trace>
  <inkml:trace contextRef="#ctx0" brushRef="#br0" timeOffset="1199.029">2174 114,'-10'38,"1"1,2 1,1-1,3 1,1 0,2 0,2-1,1 1,2 0,2-1,10 34,-5-36,-1-8,-2 1,-1 0,-1 0,-2 0,0 1,-3-1,0 1,-2 5,-12-2,6-28</inkml:trace>
  <inkml:trace contextRef="#ctx0" brushRef="#br0" timeOffset="1453.112">1864 566,'43'-5,"33"-6,14-6,-4-6,-12-2,-8 2,-12 0,-9 0,-8-2,-10 4</inkml:trace>
  <inkml:trace contextRef="#ctx0" brushRef="#br0" timeOffset="2247.494">2596 1,'-47'144,"5"3,1 28,35-142,1 0,2 0,1 0,1 0,4 24,-3-53,1 1,-1-1,1 0,0 1,0-1,1 0,-1 0,1 1,0-1,0-1,1 1,-1 0,1 0,0-1,-1 1,2-1,-1 0,0 0,1 0,-1-1,1 1,0-1,0 0,0 0,0 0,0 0,0-1,0 1,1-1,-1 0,1-1,-1 1,0-1,1 0,-1 0,1 0,-1-1,1 1,-1-1,0 0,1 0,-1-1,1 0,171-126,-175 127,0 0,0 0,0 0,0 1,0-1,0 0,0 1,0-1,1 1,-1-1,0 1,0-1,0 1,1 0,-1 0,0-1,0 1,1 0,-1 0,0 0,1 1,-1-1,0 0,0 0,1 1,-1-1,0 0,0 1,0 0,0-1,1 1,-1 0,0-1,0 1,0 0,0 0,-1 0,1 0,0 0,0 0,0 0,-1 0,1 0,-1 0,1 0,-1 1,1-1,-1 1,7 70,-6-52,-2-16,1 0,0 0,1 0,-1 0,1 0,0 0,0-1,0 1,0 0,0-1,1 1,0-1,0 1,0-1,0 0,0 1,1-1,-1-1,1 1,0 0,0-1,0 1,0-1,0 0,0 0,1 0,-1 0,1-1,0 1,-1-1,1 0,0 0,0 0,0-1,-1 1,1-1,0 0,0 0,0 0,0-1,0 1,6-2,0 0,0 0,0-1,-1-1,1 1,-1-2,1 1,-2-1,1 0,0-1,-1 0,0-1,0 1,-1-2,0 1,0-1,-1 0,0 0,0-1,-1 1,0-1,-1-1,1 1,-2 0,0-1,0 0,0 0,-1 0,-1 0,0 0,0-6,-1 13,-1 1,1-1,-1 0,0 1,0-1,0 1,0-1,0 1,-1 0,1-1,0 1,-1 0,0 0,0 0,0 0,1 1,-2-1,1 0,0 1,0-1,0 1,-1 0,1 0,-1 0,1 0,-1 0,1 0,-1 1,0-1,1 1,-1 0,1-1,-1 1,0 1,1-1,-1 0,0 1,1-1,-1 1,1 0,-1 0,1 0,-1 0,1 0,-1 0,1 1,0-1,0 1,0 0,0-1,0 1,0 0,1 0,-2 1,-9 8,-1 0,1 1,1 1,0 0,1 0,0 1,1 0,1 1,0 0,1 0,1 0,0 1,0 5,5-17,1 1,-1-1,1 1,0-1,1 0,-1 1,1-1,0 1,0-1,0 0,1 0,-1 1,1-1,0 0,0 0,0-1,1 1,0 0,-1-1,1 0,0 1,1-1,-1 0,1-1,-1 1,1-1,0 1,0-1,0 0,0 0,0-1,0 1,0-1,1 0,-1 0,1-1,-1 1,0-1,1 0,-1 0,1 0,-1-1,1 0,8 2,1-2,-1 0,0 0,0-1,0-1,-1 0,1-1,-1 0,1-1,-1 0,-1-1,1 0,-1-1,0 0,8-8,-1 2,6-5,-1 0,0-1,-2-1,0-1,-1-1,5-9,-18 21,54-104,-61 112,0 1,0-1,0 1,0 0,-1-1,1 1,-1-1,1 1,0 0,-1-1,0 1,1 0,-1 0,0-1,0 1,0 0,0 0,0 0,0 0,0 0,0 0,0 0,0 1,-1-1,1 0,0 0,0 1,-1-1,1 1,0 0,-1-1,1 1,-1 0,1 0,-1-1,1 1,0 0,-1 1,1-1,-1 0,1 0,-1 1,1-1,0 0,-1 1,1 0,0-1,0 1,-1 0,1-1,0 1,0 0,0 0,0 0,0 0,0 0,0 0,0 1,0-1,1 0,-1 0,0 1,1-1,-1 0,1 1,-1 0,-1 0,0 1,1-1,-1 1,0 0,1 0,0 0,0 0,0 0,0 0,0 0,1 0,-1 0,1 0,0 1,0-1,0 0,0 0,0 0,1 0,0 1,-1-1,1 0,0 0,1 0,-1 0,0-1,1 1,0 0,-1 0,1-1,0 1,0-1,1 0,-1 0,0 1,1-2,0 1,-1 0,1 0,0-1,0 1,5 4,-1 1,-1 0,1 1,-1 0,0 0,-1 0,0 0,0 1,-1 0,0 0,-1 0,0 0,0 1,-1-1,0 1,-1 0,0 0,0-1,-1 1,-1 7,0 11,0-23,0-1,0 0,0 1,1-1,0 1,-1-1,2 1,-1-1,0 0,1 1,0-1,0 1,0-1,1 0,-1 0,1 0,0 0,0 0,1 0,-1 0,1-1,0 1,0-1,0 0,3 3,11 0</inkml:trace>
  <inkml:trace contextRef="#ctx0" brushRef="#br0" timeOffset="3267.454">4263 791,'28'-11,"-1"-2,0-1,-1-2,0 0,-1-1,-1-2,-1 0,-1-2,8-9,-25 26,0-1,0 0,0-1,-1 1,0-1,0 0,0 0,-1 0,0-1,0 1,0-1,-1 0,0 1,0-1,-1 0,0 0,0 0,-1 0,0-1,0 1,-3 4,0-1,0 1,-1 0,1 0,-1 0,0 1,0-1,0 1,0 0,-1 0,1 1,0-1,-1 1,1 0,-1 0,1 0,-1 1,0-1,1 1,-1 0,0 1,1-1,-1 1,1 0,-1 0,1 0,-1 1,1-1,0 1,0 0,0 0,0 1,-1 0,-10 8,0 0,0 1,1 1,0 1,1 0,1 0,1 1,0 1,0 0,2 0,0 1,1 1,0-1,2 1,0 0,1 1,1-1,0 1,2 3,-1-12,0 0,1 0,1 1,0-1,0 0,1 1,0-1,1 0,0 1,0-1,1 0,1 0,0 0,0 0,1 0,0-1,1 1,0-1,0 0,1-1,0 1,1-1,0 0,0-1,6 5,-8-7,1-1,0-1,0 1,0-1,0 0,0 0,1-1,0 0,-1 0,1 0,0-1,0 0,-1-1,1 1,0-1,0 0,0-1,0 0,0 0,-1 0,1-1,0 0,-1-1,1 1,-1-1,0 0,0-1,4-2,125-85,106-92,-214 165</inkml:trace>
  <inkml:trace contextRef="#ctx0" brushRef="#br0" timeOffset="3518.949">5194 594,'-24'38,"-23"33,-7 12,5-1,6-12,10-11,11-12,5-9,4-6,5-3,4-8</inkml:trace>
  <inkml:trace contextRef="#ctx0" brushRef="#br0" timeOffset="3796.625">4911 594,'14'24,"15"27,7 5,2-2,0-6,-3-11,-1-6,-3-10,-1-7,-1-7,-1-4,0-2,-5-3</inkml:trace>
  <inkml:trace contextRef="#ctx0" brushRef="#br0" timeOffset="4047.505">5758 650,'-34'18,"1"0,1 2,1 2,1 0,0 2,2 2,-20 23,38-41,1 1,0 0,0 1,1 0,0 0,1 1,0 0,0 0,1 1,1-1,0 1,1 1,0-1,1 0,0 1,1 0,0 1,3-10,-1-1,0 0,1 1,0-1,0 0,0 1,0-1,0 0,1 0,0 0,-1 0,1 0,0 0,0 0,1-1,-1 1,0-1,1 0,0 1,-1-1,1 0,0-1,0 1,0 0,0-1,1 0,-1 0,0 0,0 0,1 0,-1 0,1-1,2 0,1 1,0-1,0 0,1 0,-1-1,0 0,0 0,0-1,-1 1,1-2,0 1,-1-1,1 0,-1 0,0-1,0 0,1 0,118-128,23-97,-126 199,-22 30,0-1,1 1,-1-1,0 1,1-1,-1 1,0 0,1-1,-1 1,1 0,-1-1,1 1,-1 0,1-1,-1 1,1 0,-1 0,1 0,-1-1,1 1,-1 0,1 0,-1 0,1 0,-1 0,1 0,0 0,-1 0,1 0,-1 0,1 0,-1 1,1-1,-1 0,1 0,-1 0,1 1,-1-1,1 0,-1 1,1-1,-1 0,1 1,-1-1,0 1,1-1,-1 1,0-1,1 1,-1-1,0 1,0-1,0 1,1-1,-1 1,0-1,0 1,0-1,0 1,6 43,-6-19</inkml:trace>
  <inkml:trace contextRef="#ctx0" brushRef="#br0" timeOffset="4481.468">6096 1074,'11'-71,"3"0,3 1,4 0,3 0,-3 25,-13 64,-21 118,12-136,0 0,0 0,0 0,1 1,-1-1,0 0,0 0,1 1,-1-1,0 1,1-1,0 0,-1 1,1-1,0 1,0-1,-1 1,1-1,0 1,1-1,-1 1,0-1,0 1,1-1,-1 1,1-1,-1 0,1 1,-1-1,1 0,0 1,0-1,0 0,0 0,0 0,0 1,0-1,0 0,0-1,0 1,1 0,-1 0,0 0,0-1,1 1,-1-1,1 1,-1-1,1 1,-1-1,1 0,-1 0,1 0,-1 0,1 0,-1 0,1 0,-1 0,0 0,1-1,-1 1,1-1,0 1,14-10,0-1,0 0,-1 0,0-2,-1 0,-1-1,0 0,9-13,49-49,-68 73,49-34,-51 36,0 1,1-1,-1 1,0 0,0-1,1 1,-1 0,0 0,0 0,1 0,-1 0,0 0,1 0,-1 0,0 0,0 1,1-1,-1 0,0 1,0-1,0 1,0 0,0-1,1 1,-1 0,0 0,0 0,-1-1,1 1,0 0,0 0,0 0,-1 0,1 1,0-1,-1 0,1 0,-1 0,1 1,-1-1,0 0,0 0,1 1,-1-1,0 1,15 158,3-93,-10-51</inkml:trace>
  <inkml:trace contextRef="#ctx0" brushRef="#br0" timeOffset="5249.516">6717 848,'0'397,"-11"-336,-3-90,11-4,1 0,1 1,2-1,2 0,0 1,3-1,0 1,2 1,2-1,0 1,2 1,2 0,0 1,2 0,11-13,-4 7,3 1,0 1,2 1,2 1,1 2,1 1,34-23,-64 49,1-1,-1 1,1 0,-1 0,1 0,-1 0,1 0,0 0,0 1,0 0,0-1,0 1,1 0,-1 1,0-1,0 0,1 1,-1 0,0 0,0 0,1 0,-1 0,0 1,1-1,-1 1,0 0,0 0,0 0,0 1,0-1,0 1,0-1,0 1,-1 0,1 0,-1 0,2 2,0 7,-2 1,1-1,-2 1,1 0,-1-1,-1 1,0 0,-1 0,0-1,-1 1,0-1,-1 1,-1-1,1 0,-2 2,-4 10,0-1,-1 0,-1-1,-1 0,-1-1,0-1,-2 0,0 0,-1-1,-1-2,-1 1,0-2,-6 3,19-15,0 0,-1 0,1-1,0 0,-1 0,1 0,-1-1,0 0,1 0,-1 0,0-1,0 1,0-2,1 1,-1 0,-2-2,-16-4</inkml:trace>
  <inkml:trace contextRef="#ctx0" brushRef="#br0" timeOffset="5514.553">7451 227,'-14'38,"-6"33,2 13,4-3,3-11,5-6,2-11,3-9,1-7,0-5,1-3,0-2,4-5,2-2,-1-9,-1-7</inkml:trace>
  <inkml:trace contextRef="#ctx0" brushRef="#br0" timeOffset="5838.942">7507 791,'21'2,"1"-1,-1-1,0-1,0 0,0-2,0-1,-1 0,1-2,-1 0,0-1,0-1,-1-1,0-1,11-8,-25 15,0-1,0 0,-1 0,0 0,1-1,-1 0,-1 1,1-1,-1-1,0 1,0 0,0-1,-1 0,0 1,0-1,0 0,-1 0,0 0,0 0,-1 0,1 0,-1-1,0 1,-1 0,0 0,0 0,0 0,-1 0,0 0,0 1,0-2,0 4,0 1,0-1,0 0,0 1,0 0,0 0,-1-1,1 1,-1 1,1-1,-1 0,0 1,0-1,0 1,0 0,0 0,0 0,0 0,0 0,0 1,0 0,-1-1,1 1,0 0,0 1,0-1,-1 0,1 1,-1 0,-90 29,64-15,0 1,1 2,0 1,2 1,0 1,2 2,0 0,2 2,-3 5,19-24,1 1,0 0,1 0,0 0,0 1,0 0,1 0,0 0,1 0,0 1,0 0,0-1,1 1,1 0,0 0,0 0,0 0,1 0,1 0,-1 0,2 0,-1 0,1 0,0 0,1 0,2 5,81 38,-67-44</inkml:trace>
  <inkml:trace contextRef="#ctx0" brushRef="#br0" timeOffset="6536.038">5899 707,'-5'5,"-1"11,0 7,1 5,2 3,0 0,7 1,7-2,6-5,0-2,-2-5</inkml:trace>
  <inkml:trace contextRef="#ctx0" brushRef="#br0" timeOffset="15469.208">0 1469,'202'-62,"-149"47,-23 5,1 2,0 1,0 1,0 2,16 0,174-21,172 24,-163-28,137 29,-169-27,-182 26,27-1,0 2,1 2,-1 1,22 6,-17 0,1-3,-1-2,1-2,0-2,21-4,164-23,48 15,-73-3,207 12,-210 5,88-3,-57-27,394 28,690 0,-1004-27,220 25,-220-26,184 28,-344-25,-145 23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7,'-6'-7,"6"7,3 16,0 478,14-231,-17-157,0-107,0 1,0 0,0 0,0-1,1 1,-1 0,0-1,0 1,0 0,0 0,0-1,1 1,-1 0,0 0,0 0,1-1,-1 1,0 0,0 0,1 0,-1-1,0 1,0 0,1 0,-1 0,0 0,1 0,-1 0,0 0,0 0,1 0,-1 0,0 0,1 0,-1 0,0 0,1 0,-1 0,0 0,0 0,1 0,-1 0,0 1,1-1,-1 0,0 0,0 0,0 1,1-1,-1 0,0 0,0 0,1 1,16-38,-15 32,13-27,1-8,2 1,2 0,2 2,1 1,1 0,15-14,-38 49,0-1,0 0,0 1,0-1,0 1,1 0,-1-1,0 1,1 0,-1 0,1 0,0 0,-1 0,1 0,0 0,-1 0,1 1,0-1,0 1,0-1,-1 1,1 0,0 0,0-1,0 1,0 1,0-1,0 0,-1 0,1 1,0-1,0 1,0 0,-1-1,1 1,0 0,-1 0,1 0,-1 0,1 0,-1 0,1 1,-1-1,0 0,0 1,1-1,-1 2,7 14,-1 0,-1 0,0 0,-2 1,0 0,-1 0,0 0,-2 1,0-1,-1 0,-1 1,-3 12,5 85,-2-114,1 0,0-1,0 1,0 0,0-1,1 1,-1 0,0-1,1 1,-1 0,1-1,0 1,0-1,-1 1,1-1,0 1,0-1,0 0,0 1,1-1,-1 0,0 0,0 0,1 0,-1 0,1 0,-1 0,1 0,-1 0,1-1,-1 1,1-1,0 1,-1-1,1 0,0 0,0 1,-1-1,1 0,0-1,-1 1,1 0,0 0,-1-1,1 1,0-1,0 0,19-8</inkml:trace>
  <inkml:trace contextRef="#ctx0" brushRef="#br0" timeOffset="852.379">910 516,'-44'25,"1"2,1 3,2 0,-24 26,-3 33,66-86,-1 0,1-1,-1 1,1 0,0-1,0 1,1 0,-1 0,0 0,1 0,0 0,0 0,0 0,0 0,0 0,0 0,1 0,0 0,-1 0,1-1,0 1,0 0,1 0,-1-1,1 1,-1 0,1-1,0 0,0 1,0-1,0 0,0 0,0 0,2 1,-1-1,1-1,-1 1,0 0,1-1,-1 0,1 0,-1 0,1 0,0-1,-1 0,1 1,0-1,-1 0,1-1,0 1,-1-1,1 0,-1 1,1-1,-1-1,1 1,-1-1,0 1,1-1,-1 0,0 0,0 0,0-1,0 0,75-82,89-175,-140 216,-26 88,-3-25,-3 18,2 1,1-1,2 1,2-1,4 17,-6-49,0-1,0 0,1 1,-1-1,1 1,0-1,1 0,-1 0,1 0,0 0,0 0,0 0,0 0,1 0,-1-1,1 1,0-1,0 0,0 0,1 0,-1 0,1-1,-1 1,1-1,0 0,0 0,0 0,0-1,0 1,1-1,-1 0,0 0,1-1,-1 1,1-1,-1 0,0 0,1-1,-1 1,4-1,-1-5,0-1,0 1,0-1,-1 0,0-1,-1 1,0-1,0 0,0 0,-1-1,0 0,-1 1,0-1,0 0,1-10,62-171,-47 164,-18 26,-1 0,1 0,-1-1,1 1,-1 0,1 0,-1 0,1 0,-1 0,1 0,-1 0,1 0,-1 0,1 0,-1 0,1 1,-1-1,1 0,-1 0,1 0,-1 1,1-1,-1 0,0 1,1-1,-1 0,1 1,-1-1,0 0,1 1,-1-1,0 1,0-1,1 0,-1 1,0-1,0 1,0-1,1 1,-1-1,0 1,0-1,0 1,0-1,0 1,0-1,0 1,0 0,0-1,0 1,0-1,-1 1,1-1,0 1,13 140,-9-121,0-1,2 1,0-1,1 0,1-1,0 0,2 0,0 0,5 4,-14-20,0-1,-1 1,1-1,0 1,0-1,0 0,0 0,0 1,0-1,0 0,1 0,-1 0,0 0,1 0,-1 0,0-1,1 1,-1 0,1-1,-1 1,1-1,0 0,-1 1,1-1,-1 0,1 0,0 0,-1 0,1 0,-1 0,1-1,0 1,-1 0,1-1,-1 1,1-1,-1 0,1 1,-1-1,0 0,1 0,-1 0,0 0,0 0,1 0,-1 0,0-1,0 1,0 0,-1-1,2 0,60-165,-47 113,5-54,-20 108</inkml:trace>
  <inkml:trace contextRef="#ctx0" brushRef="#br0" timeOffset="1198.351">1898 713,'18'-17,"0"-1,-2 0,1-2,-2 1,-1-2,-1 0,0-1,-2 0,0-1,6-21,-16 41,-1 0,0 0,1-1,-1 1,0-1,0 1,-1 0,1-1,-1 1,0 0,1 0,-1-1,-1 1,1 0,0 0,-1 0,0 0,0 0,0 1,0-1,0 0,0 1,0 0,-1-1,0 1,1 0,-1 0,0 1,0-1,0 0,0 1,0 0,0 0,0 0,-1 0,1 0,0 0,-1 1,1 0,0 0,-1 0,1 0,0 0,-1 1,1-1,0 1,-1 0,1 0,0 0,0 1,0-1,0 1,-1 0,-10 4,1 2,-1 0,1 0,0 1,1 1,0 0,1 1,0 0,1 1,0 0,0 0,1 1,1 0,1 1,0 0,0 0,1 0,1 1,1 0,0 0,0 1,1 4,2-13,1 1,-1 0,1-1,1 1,-1 0,1-1,0 1,1-1,0 0,0 1,1-1,0 0,0 0,1 0,-1-1,2 1,-1-1,1 0,-1 0,2 0,-1-1,1 0,-1 0,2 0,-1-1,0 0,1 0,0 0,0-1,0 0,0 0,0-1,0 0,3 0,16 3,0-1,0-1,0-2,0 0,0-2,0-1,0-1,-1-1,1-1,-1-2,0 0,12-6,6-2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0,'5'5,"6"6,2 2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0 254,'28'0,"-1"-2,0-1,-1-1,1-1,-1-2,0 0,0-2,-1-1,0 0,-1-2,0-1,14-11,-29 17,0 1,0-1,-1-1,0 1,-1-2,0 1,0-1,0 0,-1 0,-1 0,0-1,0 0,-1 0,0-1,1-4,-20 39,-2 52,4 1,4 0,-1 73,-4 42,8-125,-3 0,-3 0,-2-2,-21 55,21-87,0-1,-2-1,-2 0,-1-1,-12 14,24-36,0 0,0 0,-1-1,0-1,-1 1,1-1,-1 0,-1-1,1 0,-1-1,9-3,-1-1,0 1,1-1,-1 1,0-1,0 0,0 0,1 0,-1 0,0 0,0 0,1-1,-1 1,0-1,0 1,1-1,-1 1,1-1,-1 0,0 0,1 0,-1 0,1 0,0 0,-1 0,1-1,0 1,0 0,0-1,0 1,0-1,0 1,0-1,0 1,1-1,-1 0,0 1,1-1,-1-1,-11-70,13 53,0-1,2 1,0 0,2 0,0 0,1 1,1 0,1 0,0 0,2 1,0 1,7-10,162-187,-135 168,-38 39,0 0,1 0,-1 1,1 0,0 0,1 1,-1 0,1 1,0-1,0 1,7-1,6-1</inkml:trace>
  <inkml:trace contextRef="#ctx0" brushRef="#br0" timeOffset="298.123">847 537,'-16'4,"-1"1,1 0,0 1,0 1,0 1,1 0,0 1,1 0,0 1,0 1,1 0,1 1,-7 8,16-18,0 1,1-1,-1 1,1 0,-1-1,1 1,0 0,0 0,1 1,-1-1,0 0,1 0,0 1,0-1,0 1,0-1,1 1,-1 0,1-1,0 1,0-1,0 1,1 0,-1-1,1 1,0-1,0 1,0-1,0 1,0-1,1 0,0 0,0 0,0 0,0 0,0 0,0 0,1 0,-1-1,1 1,0-1,0 0,1 1,3 0,0 1,0-1,1-1,-1 1,1-1,0-1,-1 1,1-1,0 0,0-1,0 0,0 0,-1-1,1 0,0-1,0 1,-1-1,1-1,-1 1,1-1,4-3,140-96,-143 95,0 0,0-1,0-1,-1 1,-1-1,1 0,-1-1,-1 0,0 0,0-1,-1 1,-1-1,1 0,-2 0,1-1,-2 1,0-1,0-2,-2 12,0 0,0 0,0 0,0-1,0 1,-1 0,1 0,-1 0,0 0,0 0,0 0,0 0,0 0,0 0,0 0,-1 0,1 1,0-1,-1 0,0 1,1-1,-1 1,0 0,0 0,0 0,0 0,0 0,0 0,0 0,0 0,0 1,0-1,0 1,0 0,-1-1,1 1,0 0,0 0,0 0,-1 1,1-1,0 1,0-1,0 1,-2 0,-14 5</inkml:trace>
  <inkml:trace contextRef="#ctx0" brushRef="#br0" timeOffset="565.299">1242 791,'-5'0,"-1"-10,0-7,1-7,2-3,1-2,5-1,3 0,5 5,1 2,2 0,5 4,3 0,-2 4</inkml:trace>
  <inkml:trace contextRef="#ctx0" brushRef="#br0" timeOffset="1078.995">1496 452,'-6'6,"0"2,1-1,0 1,0-1,1 1,-1 0,2 1,-1-1,1 1,1 0,0 0,0 0,1 0,-1 7,1-12,1 1,0-1,0 1,0-1,1 1,0-1,0 0,0 1,0-1,0 0,1 1,0-1,0 0,0 0,0-1,1 1,-1 0,1-1,0 1,0-1,1 0,-1 0,0 0,1 0,0-1,0 0,0 0,0 0,0 0,3 1,1-3,0 0,0-1,0 0,0 0,1 0,-1-1,-1-1,1 1,0-1,-1-1,1 1,-1-1,0-1,0 1,0-1,-1 0,0-1,0 1,0-1,-1 0,0-1,0 0,0 1,2-7,11-7,37-28,-53 49,0 0,-1 0,1 1,0-1,-1 1,1-1,-1 1,0 0,0-1,1 1,-1 0,0 0,0 0,-1 0,1 0,0 0,-1 0,1 0,-1 0,0 0,1 1,-1-1,0 0,0 0,-1 0,1 0,0 1,0 7,0-6,0 1,0-1,1 0,-1 1,1-1,0 0,0 0,0 0,1 0,-1 0,1 0,0 0,0 0,1 0,-1-1,1 1,0-1,-1 0,1 0,1 0,-1 0,0 0,1-1,0 1,-1-1,1 0,0 0,0-1,0 1,0-1,0 0,1 0,-1 0,0-1,0 1,1-1,-1 0,0 0,1 0,-1-1,0 0,0 0,5-1,6-9,1-1,-2 0,0-1,0-1,-1 0,-1 0,0-2,-1 1,-1-2,3-6,28-42,-30 48</inkml:trace>
  <inkml:trace contextRef="#ctx0" brushRef="#br0" timeOffset="1727.835">2484 424,'-18'-1,"0"1,1 0,-1 1,0 1,1 1,-1 1,1 0,0 1,0 1,1 0,0 1,0 1,0 1,1 0,-4 4,17-10,0 0,-1 0,2 0,-1 1,0-1,0 0,1 1,0-1,0 1,0 0,0-1,0 1,1 0,0-1,0 1,0 0,0 0,0-1,1 1,-1 0,1-1,0 1,0-1,1 1,-1-1,1 1,0-1,-1 0,1 0,1 0,-1 0,0 0,1 0,0 0,-1-1,1 0,0 1,0-1,1 0,-1 0,0-1,1 1,-1-1,1 1,-1-1,1 0,-1-1,1 1,0-1,0 1,-1-1,4 0,6 0,0 0,1-1,-1 0,1-1,-1-1,0 0,0-1,0 0,-1-1,1 0,-1-1,0 0,-1-1,0-1,0 0,0 0,-1-1,0 0,7-10,-9 11,-3 2,0 1,0 0,0 0,1 0,0 0,0 1,0 0,0 0,1 1,-1-1,1 2,6-3,24 31,-22-8,-11-16,0 0,-1 1,1-1,0 0,0-1,1 1,-1-1,0 0,0 0,1 0,-1 0,1-1,-1 0,0 0,1 0,-1 0,1-1,-1 0,0 0,0 0,1 0,-1-1,0 1,0-1,0 0,0-1,-1 1,1 0,-1-1,3-2,8-6,-2 0,0 0,0-1,-1-1,0 0,-1-1,4-8,-12 21,0-1,-1 1,1-1,-1 1,1-1,-1 0,0 1,1-1,-1 0,0 0,0 0,-1 0,1 0,0 0,-1 0,1 0,-1 0,1 0,-1-1,0 1,0 0,0 0,0 0,0 0,-1 0,1-1,-1 1,1 0,-1 0,0 0,0 0,0 0,0 1,0-1,0 0,-1 0,1 1,0-1,-1 0,1 1,-1 0,0-1,1 1,-1 0,0 0,0 0,0 0,0 0,0 0,-1 0,0 1,0-1,1 1,-1 0,0 0,1 0,-1 0,0 0,0 0,1 1,-1 0,0-1,1 1,-1 0,1 0,-1 0,1 1,0-1,-1 1,1-1,0 1,0 0,0-1,0 1,0 0,1 1,-1-1,0 0,1 0,0 1,-1-1,1 1,0-1,0 1,1-1,-1 1,0 0,1-1,0 1,-1 0,1-1,0 1,0 0,1 0,-1-1,1 1,-1 0,1-1,0 1,0-1,0 1,0-1,0 1,1-1,-1 0,1 1,96 82,-47-48,46 55,-90-87</inkml:trace>
  <inkml:trace contextRef="#ctx0" brushRef="#br0" timeOffset="2178.892">3331 367,'-7'7,"-9"7,0 1,1 1,0 0,2 1,0 1,0 0,2 1,0 0,2 0,-4 11,12-28,1 0,0-1,-1 1,1 0,0 0,0 0,0-1,0 1,0 0,0 0,1-1,-1 1,0 0,1 0,0-1,-1 1,1 0,0-1,0 1,0-1,0 1,0-1,0 1,0-1,1 0,-1 0,0 1,1-1,-1 0,1 0,-1 0,1-1,0 1,-1 0,1 0,0-1,-1 1,1-1,0 0,0 0,-1 1,1-1,0 0,0 0,83-6,-59-3,0-1,-1-2,0 0,-1-1,0-2,-1 0,-1-2,0 0,-2-2,0 0,-1-1,-1-1,-1-1,0 0,-2-1,7-14,-15 25,1 0,-2 0,1-1,-2 0,0 0,0 0,-1 0,-1-1,0 1,-1-1,0-9,-2 17,1-1,-2 1,1 0,-1 0,0 0,0-1,-1 1,1 0,-1 0,-1 1,1-1,-1 0,0 1,0 0,-1-1,0 1,0 1,0-1,0 0,-1 1,1 0,-1 0,0 0,-1 1,1 0,-5-2,3 2,-1 0,1 1,-1 0,0 0,0 1,1 0,-1 1,0-1,0 1,0 1,0 0,0 0,1 0,-1 1,0 0,1 1,0-1,-1 2,1-1,0 1,0 0,1 0,-6 5,0 0,1 0,0 1,0 0,1 0,1 1,-1 0,2 1,0 0,0 0,1 1,1 0,-4 11,9-12,0 1,1-1,0 0,1 0,1 0,0 0,0 0,1 0,1 0,0-1,0 1,1-1,1 0,0-1,0 1,1-1,1-1,-1 1,2-1,-1 0,10 7,1 0,0 0,2-1,-1-1,2-1,0-1,0-1,1-1,1 0,-1-2,1-1,1-1,-1-1,1-1,0-1,0-2,0 0,0-2,3 0,3 0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5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1 777,'25'-19,"0"-1,-2-1,0-2,-2 0,0-1,-2-1,0-1,-2 0,-1-1,-1-1,8-22,4-6,-17 83,-12 559,4-524,-3 0,-3 0,-3-1,-2 0,-11 37,-6-46,25-51,1 0,-1 0,1 0,-1 0,1 0,-1 0,0 0,0-1,1 1,-1 0,0-1,0 1,0 0,0-1,1 1,-1-1,0 1,0-1,0 0,0 1,0-1,0 0,0 0,0 0,-1 0,1 0,0 0,0 0,0 0,0 0,0 0,0 0,0-1,0 1,0 0,0-1,0 1,0-1,0 1,1-1,-1 0,0 1,0-1,0 0,1 1,-1-1,0 0,1 0,-1 0,0 0,1 1,-1-2,-5-12,1-1,0 0,1 0,1 0,0 0,1 0,1-1,0 1,1 0,1-1,0 1,1-1,3-9,6-43,3 0,3 1,3 1,3 0,2 2,3 1,3 1,34-49,-52 88,1 1,1 1,1 0,1 0,1 2,1 0,0 1,1 2,1-1,1 2,0 1,1 1,20-9,-39 20,0 1,0-1,1 1,-1 0,0 0,1 0,-1 1,1-1,-1 1,1 0,-1 1,0-1,1 1,-1-1,1 1,-1 1,0-1,0 1,0-1,0 1,0 0,0 1,0-1,0 1,-1-1,1 1,-1 0,0 1,0-1,0 0,-1 1,1 0,-1-1,0 1,1 0,-2 0,1 0,-1 1,1-1,-1 0,0 2,1 7,0 0,-1 0,0 1,-1-1,-1 0,0 1,-1-1,0 0,-1 0,-1 0,0 0,0-1,-2 1,1-1,-8 10,0 2,-2-1,-1 0,0-2,-2 0,-1 0,0-2,-9 6,0-2,-1-1,0-1,-2-2,-1-1,0-1,-1-2,-24 8,54-22,1 0,-1 1,1-1,-1 0,0 0,1 0,-1-1,0 1,0-1,0 1,1-1,-1 0,0 0,0 0,0-1,0 1,1 0,-1-1,0 0,0 0,1 0,-1 0,1 0,-1-1,1 1,-1-1,1 1,0-1,0 0,0 0,0 0,0 0,0 0,0-1,0-1,0-12</inkml:trace>
  <inkml:trace contextRef="#ctx0" brushRef="#br0" timeOffset="1135.499">1074 552,'-10'20,"1"0,1 0,0 1,2 0,0 0,2 1,0-1,1 1,2 0,0 18,2-37,-1 0,1 1,0-1,0 0,0 0,0 0,0 0,1 0,-1 0,1 0,0 0,0-1,0 1,0-1,1 1,-1-1,0 0,1 0,0 0,-1 0,1-1,0 1,0-1,0 1,0-1,0 0,1 0,-1-1,0 1,0-1,1 1,-1-1,0 0,1 0,-1 0,0-1,0 1,1-1,-1 0,0 0,0 0,0 0,2-1,28-12,-1-1,-1-1,0-1,-1-2,-1-1,-1-2,-1 0,-1-2,-1-1,-1-1,-1-1,-2-1,4-7,-8 17,-22 36,-1 2,-5 94,11-111,0 0,0-1,1 1,-1 0,1-1,0 1,0 0,0-1,0 1,0-1,0 1,1-1,-1 0,1 0,0 0,0 1,-1-1,1-1,1 1,-1 0,0 0,0-1,1 0,-1 1,1-1,-1 0,1 0,-1 0,1 0,0-1,-1 1,1-1,0 0,0 1,-1-1,1 0,0-1,0 1,1-1,11-3,-1 0,0-1,1-1,-2-1,1 0,-1 0,0-2,0 1,-1-2,-1 1,1-2,5-7,19-13,34-31,-2-2,44-57,-112 119,1 1,0 0,-1-1,1 1,0 0,0-1,0 1,0 0,0 0,0 0,1 0,-1 0,0 0,0 0,1 0,-1 0,1 1,-1-1,0 0,1 1,0-1,-1 1,1 0,-1-1,1 1,-1 0,1 0,0 0,-1 0,1 1,-1-1,1 0,-1 0,1 1,-1-1,1 1,-1 0,1-1,-1 1,0 0,1 0,-1 0,0 0,0 0,1 0,-1 0,0 0,0 1,0-1,0 0,-1 1,1-1,4 14,-2-1,0 1,-1 0,0-1,-1 1,0 0,-2 0,0 0,-1 3,1 23,1-8,1-26,1 0,-1 0,0 0,-1 0,0 0,0 0,0 0,-1 0,0 0,0 0,-1 0,0 0,0 0,-1-1,1 1,-1-1,-1 0,1 1,-1-2,0 1,-1 0,0-1,1 0,-1 0,-1 0,1-1,-1 1,0-2,0 1,-3 1,-36 3,45-8,0 0,-1-1,1 1,0-1,0 1,-1 0,1-1,0 1,0-1,0 1,0-1,-1 1,1 0,0-1,0 1,0-1,0 1,0-1,0 1,0-1,0 1,0-1,0 1,1-1,-1 1,0 0,0-1,0 1,0-1,1 1,-1 0,0-1,1 1,-1-1,0 1,0 0,1-1,-1 1,1 0,-1 0,0-1,1 1,-1 0,1 0,-1 0,0-1,1 1,-1 0,1 0,-1 0,1 0,-1 0,1 0,-1 0,1 0,-1 0,1 0,-1 0,0 0,1 0,-1 0,1 1,-1-1,1 0,24-10,0 2,1 0,0 2,0 1,0 1,19 0,-29 5,0 0,0-1,0-1,0 0,0-1,0-1,-1-1,1 0,-1 0,0-2,0 0,-1-1,1 0,-1-1,-1-1,0 0,8-8,97-120,-90 97,-2-2,-1 0,-3-2,-1 0,-2-1,7-32,-25 76,2-7,1-1,0 0,-1 0,1 0,-2-1,0 1,0-1,0 0,-1 1,-1-1,0 0,0 0,-1 0,0-1,-1 9,1 1,0-1,-1 1,0-1,1 1,-1 0,0 0,1 0,-1 0,0 0,0 0,0 1,0-1,0 1,0-1,0 1,0 0,0 0,0 0,0 0,0 0,0 0,0 0,0 1,0-1,0 1,0-1,0 1,0 0,0 0,0 0,1 0,-1 0,0 0,1 0,-1 1,1-1,-1 0,1 1,0 0,-1-1,1 1,0 0,0-1,0 1,0 0,1 0,-1 0,0 0,1 1,-14 20,1 0,1 1,1 1,2 0,0 0,-4 24,9-30,-5 12,2 1,2 0,1 0,1 1,2-1,1 22,1-50,0 1,-1 0,1 0,1 0,-1-1,1 1,0-1,0 1,0-1,1 0,-1 1,1-1,0-1,0 1,0 0,1-1,0 1,-1-1,1 0,0-1,0 1,1 0,-1-1,0 0,1 0,-1-1,1 1,0-1,0 0,-1 0,1 0,0-1,0 0,0 0,0 0,0 0,0-1,-1 0,2 0,25-8,-1-2,0 0,-1-2,-1-2,17-11,44-20,-88 45,-1 1,1-1,-1 1,1-1,-1 1,1-1,-1 1,1 0,0-1,-1 1,1 0,0-1,-1 1,1 0,0 0,-1 0,1 0,0 0,0 0,-1 0,1 0,0 0,0 0,-1 0,1 0,0 0,-1 0,1 1,0-1,-1 0,1 1,0-1,-1 0,1 1,-1-1,1 1,0-1,-1 1,1-1,-1 1,0-1,1 1,-1 0,1-1,-1 1,0 0,1-1,-1 1,0 0,0-1,0 1,0 0,1-1,-1 1,0 0,0 0,0-1,0 1,-1 0,1 0,0 0,-13 52,10-43,-9 23,10-30,0 0,-1 1,2-1,-1 0,0 1,1-1,-1 1,1 0,0-1,0 1,1 0,-1 0,1 0,-1-1,1 1,1 0,-1 0,0 0,1 0,0-1,0 1,0 0,0-1,1 1,-1-1,1 1,0-1,0 0,0 1,1-1,-1 0,1-1,-1 1,1 0,0-1,1 1,15 6,-1-3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140 138,'-14'12,"1"0,0 0,1 1,1 0,0 1,0 1,2 0,0 0,1 1,0 0,1 0,-1 5,6-10,1-1,0 0,0 1,1-1,0 0,1 1,0-1,0 0,1 1,1-1,0 0,0 0,1-1,0 1,1-1,0 0,0 0,1 0,0-1,0 0,1 0,0 0,1-1,0 0,0-1,0 1,1-2,0 1,0-1,0-1,1 1,0-2,-1 1,1-1,0-1,1 0,-1 0,0-1,1 0,-1-1,1 0,3-1,10-6,0-1,0-1,-1-1,0-1,-1 0,0-2,-1-1,0-1,-1 0,-1-2,-1 0,0-1,-1-1,-1 0,1-4,-7 11,-1 0,0-1,-1 0,0 0,-1-1,-1 0,0 0,-1-1,0 0,-1 0,-1 0,1-11,-3 18,0 1,-1 0,0-1,0 1,-1 0,0 0,0-1,-1 1,1 0,-2 0,1 0,-1 0,0 1,0-1,-1 1,0 0,0 0,-1 0,1 0,-1 1,0 0,-1 0,1 0,-1 0,0 1,0 0,-4-1,-1 0,1 1,-1 0,1 1,-1 0,0 1,-1 0,1 0,0 2,0-1,-1 1,1 1,0 0,0 1,0 0,0 0,-9 4,-7 3,0 2,1 1,0 0,1 2,0 1,1 2,-13 8</inkml:trace>
  <inkml:trace contextRef="#ctx0" brushRef="#br0" timeOffset="398.143">140 364,'-1'-2,"0"0,0-1,1 1,0-1,-1 1,1-1,0 1,0-1,0 1,1-1,-1 1,0-1,1 1,0-1,0 1,-1-1,1 1,1 0,-1 0,0 0,1-1,-1 1,1 0,-1 0,1 1,0-1,0 0,0 1,0-1,0 1,0-1,0 1,2 0,80-36,-79 35,0 1,1 0,-1 0,0 0,1 1,-1 0,0 0,1 0,-1 1,1 0,-1 0,0 0,0 0,0 1,0 0,0 0,0 1,0-1,0 1,-1 0,1 0,-1 0,0 1,0 0,0-1,-1 2,0-1,3 4,-3-4,0 1,-1 1,2-1,-1 1,1-1,-1 0,2 0,-1-1,0 1,1-1,0 0,0 0,0 0,0-1,1 0,-1 0,1 0,0-1,0 0,0 0,0 0,4 0,100 0,-85-3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33,'10'-1,"1"1,-1 1,1 0,-1 0,0 1,1 0,-1 1,0 0,0 1,0 0,-1 0,7 5,10 9,-1 2,-1 1,0 1,-2 0,0 2,-2 1,-1 0,10 19,-18-27,-1 1,-1 0,0 0,-1 1,-1 1,-1-1,-1 1,-1 0,0 0,-2 0,0 0,-1 1,-1-1,-2 10,-34-62,26 22,1 1,-2 0,1 0,-2 1,1 0,-1 1,0 0,0 1,-1 0,1 1,-1 1,-1 0,1 1,-14-2,27 5,-1 1,0-1,1 0,-1 1,0-1,0 0,0 1,1-1,-1 0,0 0,0 0,0 0,0 0,1 0,-1 0,0 0,0 0,0 0,0 0,1-1,-1 1,0 0,0-1,1 1,-1 0,0-1,0 1,1-1,-1 1,0-1,1 1,-1-1,1 0,-1 1,1-1,-1 0,1 1,-1-1,1 0,0 0,-1 1,1-1,0 0,0 0,-1 0,1 1,0-1,0 0,0 0,0 0,0 0,0 1,0-1,1 0,-1 0,0 0,0 0,1 1,-1-1,0 0,1 0,-1 1,1-1,-1 0,1 0,168-67,-58 29,87-18,-141 64,-56-7,0 1,0 0,1-1,-1 1,0 0,0 0,-1 0,1 0,0 0,0 0,0 0,-1 0,1 0,0 0,-1 0,1 0,-1 0,1 1,-1-1,0 0,1 0,-1 1,0-1,0 0,0 1,0-1,0 0,0 0,0 1,-1-1,1 0,0 0,-1 1,1-1,-1 0,1 0,-1 0,0 0,1 0,-1 0,0 0,0 0,0 1,-8 9,0-1,-1 0,0 0,0 0,-1-2,-1 1,1-1,-1-1,-9 4,3 0,-20 11,15-9,1 0,0 1,1 1,1 1,0 1,-12 14,21-17</inkml:trace>
  <inkml:trace contextRef="#ctx0" brushRef="#br0" timeOffset="566.499">1158 5,'-19'9,"1"2,1 0,-1 1,2 0,0 2,0 0,1 0,1 2,1 0,0 0,1 1,0 1,2 0,0 0,1 1,1 1,1-1,1 1,0 0,-1 12,7-20,1 0,-1 0,2 0,0 0,0 0,1 0,1-1,0 1,0-1,1 0,1 0,0-1,0 1,1-1,0-1,1 1,0-1,0 0,1-1,1 0,-1-1,1 0,0 0,0-1,1 0,0-1,0 0,0-1,1 0,1-1,-1-2,0 0,0-1,0-1,0 0,0 0,-1-1,1-1,0 0,-1-1,1 0,-1 0,0-1,-1-1,1 0,-1 0,0-1,-1-1,1 1,-2-1,7-8,1 1,-1-1,-1-1,0 0,-1-1,-1 0,-1-1,-1 0,0-1,-2 0,0-1,-1 0,-1 0,-1 0,-1-1,-1 0,-1 1,-1-1,-1-7,-1 22,0-1,0 1,-1-1,0 1,0 0,-1 0,0 0,0 0,-1 0,0 1,0-1,-1 1,1 0,-1 1,-1-1,1 1,-1 0,0 0,0 0,0 1,-1 0,1 0,-1 1,0 0,0 0,0 1,0-1,-1 2,1-1,-1 1,1 0,-1 1,0-1,1 1,-1 1,1 0,-1 0,1 0,-1 1,1 0,0 0,0 1,-2 1,-28 13,2 1</inkml:trace>
  <inkml:trace contextRef="#ctx0" brushRef="#br0" timeOffset="883.839">1016 399,'5'-7,"0"-1,1 1,0 0,0 1,1-1,-1 1,1 0,1 1,-1 0,1 0,0 0,0 1,0 0,1 1,-1 0,1 0,0 1,0 0,0 1,0 0,0 0,0 1,0 0,0 0,0 1,0 0,7 3,1 3,0-1,0 0,1-1,0-1,0 0,0-1,0-2,10 1,137-9,-147 1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31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1,'4'0,"3"0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14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340 144,'0'-1,"1"1,0-1,-1 0,1 1,0-1,0 1,-1-1,1 1,0-1,0 1,0-1,0 1,0 0,-1 0,1-1,0 1,0 0,0 0,0 0,0 0,0 0,0 0,0 0,0 0,0 0,0 1,-1-1,1 0,0 1,0-1,0 0,0 1,0-1,-1 1,1 0,0-1,-1 1,1-1,0 1,-1 0,1 0,0-1,-1 1,1 0,-1 0,0 0,1-1,-1 1,1 1,15 45,-13 210,-21-172,13-78</inkml:trace>
  <inkml:trace contextRef="#ctx0" brushRef="#br0" timeOffset="281.577">1 88,'43'-5,"43"-7,17 0,0 1,-8 3,-10-3,-15 1,-14 2,-8 3,-7 2,-5 1,-9 6,-4 3,-7 4,-10 1,-6 3,-3-2</inkml:trace>
  <inkml:trace contextRef="#ctx0" brushRef="#br0" timeOffset="514.971">57 568,'39'-5,"36"-2,10-4,1 0,-10 1,-8-2,-11 1,-10 3,-9 1,-10-1,-6 0,-1 1,-4 2</inkml:trace>
  <inkml:trace contextRef="#ctx0" brushRef="#br0" timeOffset="958.683">904 568,'197'-237,"-159"212,-37 25,0-1,0 1,0 0,0 0,0 0,0 0,0 1,0-1,0 0,-1 0,1 0,0 1,0-1,0 1,0-1,-1 0,1 1,0-1,0 1,-1 0,1-1,0 1,-1 0,1-1,0 1,-1 0,1 0,-1-1,0 1,1 0,-1 0,1 0,-1 0,0 0,0 0,0-1,1 1,-1 0,0 0,0 0,0 0,-1 0,1 1,1 44,-2-43,0 1,0-1,0 1,1 0,-1-1,1 1,0 0,0-1,0 1,1 0,-1-1,1 1,0-1,0 1,0-1,1 1,-1-1,1 0,0 0,-1 1,2-1,-1 0,0-1,0 1,1 0,0-1,-1 1,1-1,0 0,0 0,1 0,-1 0,0-1,2 2,5-2,-1 0,0 0,1 0,-1-1,1-1,-1 0,1 0,-1 0,0-1,0-1,0 0,0 0,0-1,-1 0,1 0,-1-1,6-4,125-112,-103 86,-25 23,0 0,-1 0,0-1,0 0,-2-1,0 0,0 0,-1-2,4-7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2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1 130,'36'-19,"1"1,1 2,0 2,1 1,1 3,0 0,14 1,-43 7,-6 0,0 1,1-1,0 1,-1 0,1 1,0-1,-1 1,1 0,0 1,-1-1,1 1,0 0,-1 1,1-1,-1 1,1 0,-1 0,0 1,0 0,-4 0,-1-1,0 1,1 0,-1 0,0 1,-1-1,1-1,0 1,-1 0,0 0,1 0,-1 0,0 0,-1 0,1-1,0 1,-1 0,0-1,1 1,-1-1,0 0,0 0,-1 0,-1 2,0 1,-132 141,134-143,0 0,0 1,1-1,0 0,0 0,0 1,0-1,0 1,0-1,1 1,0-1,0 1,0-1,0 1,0 0,1-1,-1 1,1-1,0 0,0 1,1-1,-1 0,1 1,-1-1,1 0,0 0,0-1,0 1,1 0,-1 0,1-1,-1 0,1 1,0-1,0 0,0 0,0-1,0 1,0-1,1 1,-1-1,1 0,-1 0,1 0,70 19,-54-16,0 1,-1 1,0 0,-1 2,1 0,-1 1,1 2,-16-10,-1 1,0-1,1 1,-1 0,0 0,0 0,0 0,0 1,0-1,0 0,-1 1,1-1,-1 1,0-1,0 1,0 0,0 0,0-1,0 1,-1 0,0 0,1 0,-1 0,0 0,0 0,-1 0,1 0,0-1,-1 1,0 0,0 0,0 0,0-1,0 1,0 0,-1-1,1 1,-1-1,0 0,-1 1,-87 82,74-74,-1 0,0-1,-1-1,0-1,0 0,-1-2,0 0,0-1,-1-1,1 0,-13-1,7-2</inkml:trace>
  <inkml:trace contextRef="#ctx0" brushRef="#br0" timeOffset="394.883">988 73,'35'-14,"1"1,0 1,1 2,0 2,0 1,21 0,-55 7,-1-1,1 1,-1 0,1 0,-1 0,0 0,1 0,-1 0,1 1,-1-1,1 1,-1 0,0-1,1 1,-1 0,0 1,0-1,0 0,0 1,0-1,0 1,0-1,0 1,-1 0,1 0,-1 0,1 0,-1 0,0 0,1 0,-1 0,0 1,-1-1,1 0,0 1,-1-1,1 1,-1-1,0 0,0 1,0-1,0 1,0-1,0 2,-7 14,0 0,-1 0,0-1,-2 0,0-1,-1 0,0-1,-1 0,-14 12,12-10,-152 166,115-96,51-84,-1-1,1 1,0-1,-1 1,1 0,0-1,0 1,1-1,-1 1,0-1,1 1,0-1,-1 1,1-1,0 1,0-1,1 0,-1 0,0 1,1-1,-1 0,1 0,0 0,0-1,-1 1,1 0,1-1,-1 1,0-1,0 1,0-1,1 0,-1 0,1 0,-1-1,0 1,2 0,11 2,0-1,1 0,0-1,-1 0,1-1,0-1,-1-1,1 0,-1-1,0-1,0 0,0-1,9-4,99-21,-40 15,-59 9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24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4 667,'0'11,"-1"2,-1 1,2-1,0 0,0 0,1 1,1-1,0 0,1 0,0 0,1 0,0-1,1 1,1-1,0-1,1 1,0-1,0 0,1 0,3 2,-7-10,0-1,0 1,0-1,0 0,1 0,-1-1,0 1,1-1,-1 0,1 0,0-1,-1 1,1-1,-1 0,1 0,0-1,-1 1,1-1,-1 0,1 0,-1 0,1-1,-1 0,0 0,0 0,0 0,3-3,97-83,-19-25,-84 112,0 0,0 0,0 0,0 0,0 0,0 1,1-1,-1 0,0 1,0-1,1 1,-1-1,0 1,1-1,-1 1,0 0,1 0,-1 0,1 0,-1 0,0 0,1 0,-1 0,1 1,-1-1,0 0,1 1,-1-1,0 1,0-1,1 1,-1 0,0 0,0-1,0 1,0 0,0 0,0 0,0 1,41 52,-26-31,-11-17,0-1,1 0,0 0,0-1,0 0,0 0,1 0,-1-1,1 0,0 0,0 0,0-1,1 0,-1-1,0 0,1 0,-1 0,1-1,-1 0,1 0,-1-1,1 0,-1-1,0 1,1-1,-1-1,0 1,0-1,-1 0,1-1,-1 0,1 0,-1 0,0-1,-1 0,1 0,-1 0,0-1,0 0,-1 0,1 0,0-2,35-73,-33 56</inkml:trace>
  <inkml:trace contextRef="#ctx0" brushRef="#br0" timeOffset="321.556">964 780,'35'-19,"-2"-2,0-2,-2 0,0-2,-2-2,12-14,-8-18,-32 57,-1 1,0-1,1 1,-1-1,0 0,0 1,-1-1,1 1,0-1,0 1,-1-1,1 0,-1 1,1 0,-1-1,0 1,1-1,-1 1,0 0,0-1,0 1,0 0,0 0,0 0,0 0,-1 0,1 0,0 0,-1 0,1 0,0 1,-1-1,1 0,-1 1,1-1,-1 1,0 0,1-1,-2 1,-6-1,-1 0,0 0,1 1,-1 0,0 1,1 0,-1 0,0 1,1 0,0 1,-1 0,1 1,0 0,1 0,-1 0,1 1,0 1,0 0,0 0,-4 5,6-6,0 0,1 0,0 0,1 1,-1 0,1 0,0 0,0 0,1 1,0-1,0 1,0 0,1 0,0 0,0 0,1 0,0 1,0-1,1 0,0 1,0-1,1 0,0 1,0-1,1 0,-1 0,3 4,4 2,0-1,1-1,0 1,1-2,0 1,1-1,0-1,0 0,1 0,0-1,1-1,0 0,0-1,0 0,1-1,0 0,0-2,0 1,0-2,0 0,1 0,-1-1,2-1,148-4,-132 0</inkml:trace>
  <inkml:trace contextRef="#ctx0" brushRef="#br0" timeOffset="1048.662">1896 328,'64'-21,"-1"-2,-1-4,34-20,-76 36,-1-1,0 0,-1-2,0 0,-1-1,-1-1,0 0,-1-1,-1-1,-1 0,0-1,3-9,-43 179,-26 231,46-309,-4 0,-3-1,-3-1,-3 0,-4-2,-25 53,35-96,-1 0,-2-1,0 0,-2-2,0 0,-2-1,-1-1,0-1,-1-1,-9 4,-53 11,83-34,1 1,-1-1,0 1,1-1,-1 0,0 0,1 0,-1 0,1 0,-1-1,0 1,1 0,-1-1,1 1,-1-1,0 1,1-1,0 0,-1 0,1 0,-1 0,1 0,0 0,0 0,-1 0,1 0,0 0,0-1,0 1,1 0,-1-1,0 1,0-1,1 1,-1-1,1 1,-1-1,1 0,0 1,-1-1,1 0,0 1,0-1,0 0,0 1,1-1,-1 1,0-1,1 0,-1 1,1-1,0 0,4-14,2 0,0 1,0 0,2 0,0 0,0 1,2 0,0 1,0 0,1 1,8-6,-6 3,293-289,-125 122,-172 169</inkml:trace>
  <inkml:trace contextRef="#ctx0" brushRef="#br0" timeOffset="1348.577">2629 554,'-13'18,"1"1,0 1,1 0,1 0,1 1,1 0,1 1,1 0,0 0,2 0,1 0,0 1,3-19,0-1,0 0,1 1,-1-1,1 0,-1 1,1-1,0 0,1 0,-1 0,0 1,1-1,0-1,-1 1,1 0,0 0,1-1,-1 1,0-1,1 0,-1 1,1-1,0-1,0 1,0 0,0-1,0 1,0-1,0 0,0 0,0 0,1 0,-1-1,0 1,1-1,-1 0,1 0,-1 0,0 0,1-1,-1 1,1-1,8 0,1-1,-1 0,0 0,0-2,0 1,0-1,-1-1,0 0,0-1,0 0,0 0,-1-1,0-1,-1 0,0 0,0-1,0 0,-1 0,-1-1,1 0,-2-1,1 1,-2-1,1 0,-1-1,-1 1,0-1,-1 0,0 0,-1-1,-1 7,-1 1,0-1,0 0,0 1,-1-1,0 1,0-1,0 1,-1-1,1 1,-1 0,-1 0,1 0,-1 0,0 0,0 0,0 1,-1-1,1 1,-1 0,0 0,-1 1,1-1,0 1,-1 0,0 0,0 0,0 1,0-1,0 1,-1 0,1 1,0-1,-1 1,1 1,-1-1,0 1,1-1,-1 2,-1-1,-3 1,0 0,1 1,-1 0,1 1,-1 0,1 0,0 1,1 0,-1 0,-4 4,-5 3</inkml:trace>
  <inkml:trace contextRef="#ctx0" brushRef="#br0" timeOffset="1634.483">3025 667,'0'29,"5"9,6-1,6-8,5-13,4-9,-3-11,-1-5,2-5,0-5,2-5,1-2,-4-3,-2 0,-3 0,-6 0,-4 5</inkml:trace>
  <inkml:trace contextRef="#ctx0" brushRef="#br0" timeOffset="1999.589">3420 893,'235'-241,"-211"217,-23 25,0-1,0 0,0 0,0 1,0-1,0 1,0-1,0 1,0-1,-1 1,1-1,0 1,0 0,-1-1,1 1,0 0,-1 0,1-1,0 1,-1 0,1 0,-1 0,0 0,1 0,-1 0,0 0,1 0,-1 0,0 0,0 0,0 0,0 0,0 0,0 0,0 0,0 0,-1 0,1 0,0 0,0-1,-1 1,1 0,-1 0,1 0,-1 0,1 0,-1 0,0-1,1 1,-1 0,0 0,1-1,-1 1,-1 8,2-6,0-1,-1 1,1-1,0 1,0 0,1-1,-1 1,1-1,-1 1,1 0,0-1,0 0,0 1,0-1,0 1,0-1,1 0,-1 0,1 0,0 0,0 0,-1 0,1 0,0-1,1 1,-1-1,0 1,0-1,1 0,-1 0,0 0,1 0,-1 0,1-1,-1 1,1-1,0 1,-1-1,1 0,0 0,-1 0,1-1,-1 1,1 0,-1-1,1 0,-1 0,1 1,-1-1,1-1,-1 1,2-2,12-7,-2-1,1-1,-2 0,1-1,-2 0,0-1,0 0,-1-1,3-7,18-21,-16 21,-4 3</inkml:trace>
  <inkml:trace contextRef="#ctx0" brushRef="#br0" timeOffset="2418.586">4181 526,'-10'17,"0"0,1 0,1 1,0 1,1-1,1 1,1 0,1 0,1 1,0-1,1 6,1-22,1 1,0-1,-1 0,1 1,1-1,-1 1,0-1,1 1,0-1,0 0,0 0,0 1,0-1,1 0,-1 0,1 0,0 0,0 0,0-1,0 1,0 0,1-1,-1 0,1 1,-1-1,1 0,0-1,0 1,0 0,0-1,0 0,1 1,-1-1,0 0,1-1,-1 1,0-1,1 1,-1-1,1 0,-1 0,1-1,-1 1,0-1,1 1,17-8,0-1,0 0,-1-1,0-1,-1-1,-1-1,1-1,-2 0,0-1,-1-1,-1-1,0 0,7-12,-5 8,-2-1,0 0,-2-1,0 0,-1-1,-2 0,0-1,-2 0,-1-1,4-23,-8 34,-1 0,-1-1,0 1,-1-1,0 1,-1-1,-1 1,-1 0,0 0,-1 0,0 0,-1 0,-1 1,-1 0,0 0,0 1,-1-1,-1 2,-2-3,8 11,-1 0,1 0,0 1,-1-1,0 1,1 0,-1 0,-1 0,1 1,0 0,-1-1,1 1,-1 1,1-1,-1 1,0 0,0 0,0 0,0 1,1-1,-1 1,0 0,0 1,0-1,0 1,0 0,0 0,1 1,-1-1,0 1,1 0,-1 0,1 1,-2 0,-8 7,-1 0,2 0,-1 2,2 0,-1 0,2 1,-1 0,2 1,0 0,1 1,0 0,1 1,1-1,0 2,1-1,1 1,1-1,0 1,1 1,1-1,0 0,2 1,0-1,0 0,2 1,0-1,1 0,1 0,1 0,0 0,1-1,2 3,6 3,1-1,1 0,1-1,0-1,2 0,0-2,1 0,1-1,0-1,1-1,1-1,0-1,0-1,1-1,1-1,0-1,0-1,0-2,1 0,0-2,0 0,0-2,5-1,48 1,-48-1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396 128,'-11'249,"-46"127,29-276,28-99,-1-1,1 1,-1-1,1 1,-1 0,1-1,0 1,-1 0,1-1,0 1,0 0,-1-1,1 1,0 0,0-1,0 1,0 0,0-1,0 1,0 0,0 0,0-1,0 1,1 0,-1-1,0 1,0 0,1-1,-1 1,0-1,1 1,-1 0,1-1,-1 1,1-1,-1 1,1-1,-1 1,1-1,-1 1,1-1,-1 0,1 1,0-1,-1 0,1 0,0 1,-1-1,1 0,0 0,-1 0,1 0,0 0,0 0,-1 0,1 0,0 0,-1 0,1 0,0 0,-1-1,1 1,0 0,-1 0,1-1,0 1,-1 0,1-1,-1 1,1-1,11-9,0-1</inkml:trace>
  <inkml:trace contextRef="#ctx0" brushRef="#br0" timeOffset="291.078">0 552,'34'-5,"30"-6,9-2,-4 2,-7 3,-11-3,-8 2,-8 1,-4 3,-3-3,-1 0,-1 1,-4-3,-2 1,1 1,-3-2,-4 0</inkml:trace>
  <inkml:trace contextRef="#ctx0" brushRef="#br0" timeOffset="712.68">734 44,'-16'72,"2"0,4 1,1 53,7-103,-1 0,2 0,0 0,2 0,0 0,1 0,2 0,0-1,2 1,0-1,1 0,2-1,0 0,4 6,-10-23,0-1,0 1,0 0,1-1,-1 0,1 1,0-1,0-1,0 1,0-1,1 1,-1-1,1-1,-1 1,1 0,0-1,-1 0,1 0,0-1,0 1,0-1,0 0,0 0,-1-1,1 0,0 0,0 0,0 0,-1 0,1-1,-1 0,1 0,-1 0,0-1,0 0,0 1,0-1,2-3,160-103,-165 108,-1 0,1 0,0 0,0 0,-1 0,1 0,0 1,0-1,0 0,0 0,0 1,0-1,0 1,0-1,1 1,-1-1,0 1,0 0,0-1,0 1,1 0,-1 0,0 0,0 0,0 0,1 0,-1 0,0 0,0 1,0-1,1 0,-1 1,0-1,0 1,0-1,0 1,0 0,0-1,0 1,0 0,0 0,0 0,0 0,-1-1,1 1,0 0,-1 0,1 1,0-1,-1 0,1 0,-9 60,7-56,-1-1,1 0,0 1,0-1,0 1,0 0,1-1,0 1,0-1,0 1,1 0,0-1,-1 1,2-1,-1 1,0-1,2 3,7 7</inkml:trace>
  <inkml:trace contextRef="#ctx0" brushRef="#br0" timeOffset="1359.588">1496 552,'-22'21,"1"1,2 1,0 1,2 0,0 2,2 0,-3 7,17-32,-1 1,1-1,-1 1,1 0,0-1,-1 1,1 0,0 0,0 0,0 0,1 0,-1 0,0 0,1 0,0 0,-1 0,1 1,0-1,0 0,0 0,0 0,0 0,1 0,-1 1,1-1,-1 0,1 0,0 0,0 0,0 0,0 0,0-1,0 1,0 0,1 0,-1-1,1 1,-1-1,1 1,0-1,-1 0,1 0,0 0,0 0,0 0,0 0,0 0,0 0,0-1,2 1,10-5,-1-1,1-1,-1 0,0 0,-1-1,0-1,0 0,0-1,-1 0,0-1,-1 0,1-2,15-12,-16 15,-9 6,1 0,0 0,1 0,-1 1,0-1,1 1,0-1,-1 1,1 0,0 0,0 0,0 0,1 0,-1 1,0 0,0 0,1-1,-1 2,1-1,-1 0,1 1,-1 0,1-1,0 1,-1 1,1-1,-1 1,1-1,-1 1,1 0,-1 0,0 0,2 1,22 40,-26-39,0 1,0-1,1 0,-1 0,1 0,-1 0,1 0,0 0,0 0,1 0,-1-1,0 1,1-1,0 0,-1 0,1 0,0 0,0 0,0-1,0 1,1-1,-1 0,0 0,1 0,-1 0,0 0,1-1,-1 0,1 1,1-1,12-6,-1-1,0-1,0 0,0 0,-1-2,-1 0,1-1,-2 0,1-1,-2-1,0 0,0 0,-1-1,-1-1,0 0,3-8,8-10,-2 0,-1-1,-1-1,-2-1,-2-1,-1 1,-2-2,4-31,-9 47,-2 10,1-1,-2-1,0 1,0 0,-1 0,-1-1,0 1,-1 0,0-1,-1 1,0 0,-4-8,6 19,0 1,0 0,-1 0,1 0,-1 0,1 0,-1 0,1-1,-1 1,0 0,0 0,1 1,-1-1,0 0,0 0,0 0,0 0,0 1,0-1,0 1,0-1,0 0,0 1,0 0,-1-1,1 1,0 0,0-1,0 1,-1 0,1 0,0 0,0 0,0 0,-1 0,1 1,0-1,0 0,0 1,-1-1,1 1,0-1,0 1,0-1,0 1,0 0,0-1,0 1,0 0,0 0,1 0,-1 0,0 0,-34 57,25-22,1 0,1 0,2 1,2 0,1 0,2 0,2 1,1-1,5 22,4 3,-7-33,0 1,3-1,0 0,2 0,1-1,1 0,10 18,-13-36,-1-4</inkml:trace>
  <inkml:trace contextRef="#ctx0" brushRef="#br0" timeOffset="1610.081">1835 411,'29'-5,"47"-6,21-1,4-4,-7 1,-13 3,-12 4,-7-2,-10 1,-9 2,-7 2,-5 2,-7 1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30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367 395,'0'811,"0"-822</inkml:trace>
  <inkml:trace contextRef="#ctx0" brushRef="#br0" timeOffset="578.058">0 846,'176'-35,"-2"-8,52-25,-203 60,-1-2,0 0,0-2,-2 0,1-1,-1-1,-1-1,-1-1,0 0,-1-1,-1-1,0-1,-2 0,0-1,-1-1,-1 0,-1-1,0 0,9-35,-33 84,-6 44,3 1,3 1,3 0,4 1,3-1,4 33,-2-102,0 0,1 0,0 0,0 0,0 0,0 0,1 0,-1 0,1 0,0 0,0 0,1-1,-1 1,1 0,0 0,0-1,0 0,0 1,1-1,-1 0,1 0,0 0,0 0,0 0,0-1,0 0,1 1,-1-1,1 0,-1-1,1 1,0-1,0 1,0-1,0 0,0-1,3 1,6-2,0-2,0 1,-1-2,1 0,-1 0,0-1,0-1,0 0,-1 0,1-2,-2 1,2-2,13-7,195-111,-219 126,0 1,0-1,0 1,0-1,0 1,0-1,0 1,0 0,0-1,0 1,0 0,0 0,0 0,0 0,1 0,-1 0,0 0,0 0,0 0,0 0,0 1,0-1,0 0,0 1,0-1,0 1,0-1,0 1,0 0,0-1,0 1,0 0,0 0,-1-1,1 1,0 0,-1 0,1 0,0 0,-1 0,1 0,-1 0,0 0,1 0,-1 0,0 0,1 1,-1-1,0 0,0 0,0 0,0 0,0 0,-1 0,1 1,0-1,0 0,-1 0,1 0,0 0,-1 0,1 0,-4 25,2-23,1 1,-1-1,1 0,0 1,0-1,0 1,1 0,-1-1,1 1,0-1,0 1,0 0,0-1,0 1,1 0,0-1,0 1,0-1,0 1,0-1,1 0,0 1,-1-1,1 0,0 0,1 0,-1 0,0-1,1 1,0-1,-1 1,1-1,0 0,0 0,0 0,1 0,-1-1,3 2,8-5,1 1,-1-2,0 0,1 0,-1-2,-1 0,1 0,-1-1,0-1,0 0,-1-1,5-4,0 2,8-5</inkml:trace>
  <inkml:trace contextRef="#ctx0" brushRef="#br0" timeOffset="1177.568">1807 706,'-21'11,"1"1,0 1,1 1,1 1,0 1,1 0,1 1,0 1,2 0,-6 10,18-26,1-1,-1 1,1-1,0 1,0-1,-1 1,1 0,0-1,1 1,-1 0,0 0,1 0,-1 0,1 0,-1 0,1 0,0 0,0 0,0 0,0 0,0 0,0 0,0 0,1-1,-1 1,1 0,-1 0,1 0,0 0,0 0,0-1,0 1,0 0,0-1,0 1,1-1,-1 1,1-1,-1 0,1 1,-1-1,1 0,0 0,-1 0,1 0,0 0,0-1,0 1,1 0,9-1,-1-1,0 1,1-2,-1 0,0 0,0-1,0 0,0-1,-1 0,0-1,1 0,-2-1,1 0,-1 0,0-1,8-7,6-2,113-72,-134 89,0-1,0 0,0 1,0 0,0-1,0 1,0 0,0 0,0 0,-1 0,1 0,0 0,-1 0,1 1,-1-1,1 1,-1-1,0 1,1-1,-1 1,0 0,0 0,0 0,0-1,-1 1,1 0,-1 0,1 0,-1 0,1 0,-1 0,0 0,0 0,0 0,0 1,0-1,-1 0,1 0,-1 0,1 0,2 14,-2-12,0 0,1 0,0 0,-1 1,1-1,1 0,-1 0,1 0,0 0,0-1,0 1,0 0,0-1,1 0,0 1,0-1,0 0,0 0,0-1,0 1,1 0,-1-1,1 0,0 0,0 0,-1-1,1 1,1-1,-1 0,0 0,0 0,0 0,0-1,1 0,0 0,13-2,0-1,1-1,-1-1,-1 0,1-2,-1 0,0 0,0-2,-1 0,0-1,-1 0,8-8,6-8,-1-1,-1-2,-2 0,0-2,-2-1,-2 0,0-3,2-1,-1-2,-2 0,-1-2,-3 0,0 0,-3-2,-2 0,-1 0,-2-1,-3 0,-1 0,-1-26,-3 67,1 0,-1-1,1 1,-1 0,0-1,0 1,0 0,0-1,0 1,-1 0,1-1,-1 1,0 0,1-1,-1 1,0 0,0 0,-1 0,1 0,0 0,-1 0,1 0,-1 1,1-1,-1 0,0 1,0-1,0 1,0 0,0-1,0 1,0 0,0 0,0 1,-1-1,1 0,0 1,-1-1,1 1,0 0,-1 0,1 0,0 0,-1 0,1 0,-1 0,1 1,0 0,0-1,-1 1,1 0,0 0,0 0,-8 9,1 0,1 0,0 0,0 1,1 1,0-1,1 1,0 0,1 1,1-1,0 1,0 0,2 0,-1 0,1 2,-2 3,-4 17,2 1,0 0,3 0,1 0,2 0,1 0,2 0,1 0,2-1,2 1,1-1,2-1,1 0,1 0,10 15,-11-29,16 60,-29-79,0 0,0 1,0-1,0 0,-1 0,1 0,-1 0,1 0,-1-1,1 1,-1 0,1-1,-1 1,0-1,1 1,-1-1,0 0,1 0,-1 1,0-1,1-1,-1 1,0 0,1 0,-1-1,0 1,1 0,-1-1,1 0,-1 1,0-1,1 0,0 0,-1 0,1 0,-1 0,2 1,-18-8</inkml:trace>
  <inkml:trace contextRef="#ctx0" brushRef="#br0" timeOffset="1435.492">1977 480,'57'-14,"48"-10,21-1,3 0,-1 3,-9 1,-4 4,-3 0,-6 3,-7 4,-10-2,-21 2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1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915,'328'-327,"-298"295,-2-1,-1-2,-2-1,-1-1,0-5,-15 25,-2-1,0 0,-1 0,-1 0,0-1,-2 0,2-19,-5 36,1 0,0-1,-1 1,0-1,0 1,1 0,-2-1,1 1,0-1,0 1,-1-1,1 1,-1 0,0-1,0 1,1 0,-2 0,1 0,0-1,0 1,-1 0,1 1,-1-1,1 0,-1 0,0 1,0-1,0 1,0-1,0 1,0 0,0 0,0 0,-1 0,1 0,0 0,-1 1,1-1,-1 1,1-1,0 1,-1 0,1 0,-1 0,1 0,-1 1,1-1,0 1,-1 0,1-1,0 1,-13 10,1 1,0 0,1 1,1 1,0-1,1 2,0 0,-3 7,10-16,-11 15,1 0,1 1,1 1,1 0,2 0,0 1,1 0,1 1,1 0,2 0,0 0,2 0,0 1,2 6,1-23,0 0,1 0,0 0,1 0,-1 0,2 0,-1-1,1 1,0-1,1 0,0 0,0-1,1 1,0-1,0 0,1-1,0 1,0-2,0 1,1-1,0 0,0 0,0-1,1 0,-1 0,1-1,0 0,0-1,0 0,0-1,6 1,13-1,-1-1,1-1,-1-1,1-2,-1-1,0 0,0-3,-1 0,0-1,0-2,-1-1,-1 0,3-4,-19 12,0-1,0 0,-1-1,1 0,-1 0,-1-1,1 0,-1 0,0 0,-1-1,0 0,0 0,0 0,-1-1,-1 1,1-1,-1 0,-1 0,0 0,0 0,0-1,-1 1,-1-10,-1 16,1 0,-1 0,-1 0,1 0,0 0,-1 0,0 0,1 0,-1 0,0 1,-1-1,1 1,0 0,-1-1,1 1,-1 0,0 0,1 1,-1-1,0 1,0-1,0 1,0 0,-1 0,1 0,0 0,0 1,-1-1,1 1,0 0,-1 0,1 0,0 1,0-1,-1 1,1 0,0-1,0 1,0 1,0-1,0 0,0 1,0 0,0-1,0 1,1 0,-1 1,1-1,0 0,-1 1,-1 2,-2 1,0 1,0 0,1 0,0 0,0 0,0 1,1 0,0 0,1 1,0-1,0 0,1 1,0 0,0 0,1 0,0-1,1 1,0 9,0-13,0 0,1 0,0 0,-1 0,2 0,-1 0,1 0,-1 0,1 0,1-1,-1 1,1-1,0 0,0 1,0-1,0-1,1 1,-1 0,1-1,0 0,0 1,0-2,1 1,-1 0,1-1,-1 0,1 0,0 0,0-1,0 0,0 0,0 0,3 0,8-1,1-1,-1-1,1-1,-1 0,0-1,0 0,0-2,0 0,13-7,-2 2,226-95,-168 69,-84 36,-1 1,1-1,0 0,-1 1,1-1,-1 1,1-1,-1 0,0 1,1-1,-1 0,1 0,-1 1,0-1,0 0,1 0,-1 1,0-1,0 0,0 0,0 0,0 0,0 1,0-1,0 0,0 0,-1 0,1 1,0-1,0 0,-1 0,1 1,-1-1,1 0,0 1,-1-1,1 0,-1 1,0-1,1 1,-1-1,1 1,-1-1,0 1,1-1,-1 1,0 0,0-1,1 1,-1 0,0-1,0 1,1 0,-1 0,0 0,-45-17,38 17,1 0,-1 1,0 0,1 0,0 0,-1 1,1 0,0 1,0-1,0 1,0 1,0-1,1 1,0 0,0 1,0-1,0 1,1 1,-1-1,1 1,0 0,2-3,1 1,-1-1,0 1,1 0,0 0,0 0,0 0,0 1,1-1,0 0,0 1,0-1,0 1,1-1,-1 1,1 0,0-1,1 1,-1-1,1 1,0-1,0 1,0-1,1 0,-1 1,1-1,0 0,0 0,1 0,-1 0,1-1,0 1,0-1,1 2,4 0,1 1,-1-2,1 1,0-1,0-1,0 1,0-1,1-1,-1 0,1 0,0-1,-1 0,1-1,0 0,0-1,-1 0,1 0,0-1,-1 0,0-1,1 0,-1 0,0-1,0 0,-1-1,1 0,0-1,34-21,-1-3,-1-1,-2-2,-2-1,0-3,-3 0,-1-3,23-36,-42 53,-2-1,-1 0,-1 0,-1-1,-1 0,-1-1,-1 0,-1 0,-2 0,0 0,-2-1,-1 1,-1-1,-2-5,3 31,1 0,-1 0,0 0,0-1,0 1,1 0,-1 0,0 0,0 0,-1-1,1 1,0 0,0 0,-1 0,1 0,0 0,-1 0,1-1,-1 1,1 0,-1 0,0 1,1-1,-1 0,0 0,0 0,0 0,0 0,0 1,0-1,1 0,-2 1,1-1,0 1,0-1,0 1,0 0,0-1,0 1,0 0,-1 0,1 0,0 0,0 0,0 0,0 0,-1 0,1 0,0 1,0-1,0 0,0 1,0-1,0 1,0-1,0 1,0-1,0 1,0 0,0 0,0-1,0 1,0 0,1 0,-1 0,0 0,1 0,-1 0,0 1,-10 15,1 2,0-1,1 1,1 1,1 0,1 0,1 0,-2 12,4-18,-5 27,1-1,3 1,1 0,2 0,2 0,3 15,25 141,-7-51,-23-147,1 1,0-1,-1 1,1-1,-1 1,1-1,-1 1,1 0,-1-1,1 1,-1 0,1-1,-1 1,1 0,-1 0,1-1,-1 1,0 0,1 0,-1 0,1 0,-1 0,0 0,1 0,-1 0,0 0,1 0,-1 0,1 0,-1 1,0-1,1 0,-1 0,1 0,-1 1,1-1,-1 0,1 1,-1-1,1 1,-1-1,1 1,-1-1,1 0,0 1,-1 0,1-1,0 1,-1-1,1 1,-10-19</inkml:trace>
  <inkml:trace contextRef="#ctx0" brushRef="#br0" timeOffset="249.816">2540 407,'15'5,"19"1,13 0,3-1,3-2,-2 0,-6-7,0-2,-4 0,-3 1,-4 1,-3 2,-1-4,-2-1,0 0,-6 3</inkml:trace>
  <inkml:trace contextRef="#ctx0" brushRef="#br0" timeOffset="1070.539">3133 464,'5'8,"-1"-1,1 1,1-1,-1 0,1 0,0 0,1-1,0 0,0 0,0-1,0 0,1 0,0-1,0 0,0 0,1-1,-1 0,1 0,-1-1,1 0,0-1,0 1,0-2,0 0,0 0,0 0,0-1,0 0,0-1,0 0,0-1,-1 0,1 0,1-1,9-9,0-1,-1 0,-1-2,-1 0,0 0,-1-1,7-12,-1 5,-30 61,-22 82,31-115,-1 0,1 0,0 0,0 0,1 0,-1 0,1 0,0 0,0-1,0 1,0 0,1 0,-1-1,1 1,0-1,0 1,0-1,1 0,-1 0,1 0,0 0,0 0,0-1,0 1,0-1,1 0,-1 0,1 0,0 0,11 2,1-1,-1-1,1 0,-1-1,1-1,0-1,-1 0,1 0,-1-2,0 0,1-1,-1 0,-1-1,1-1,-1 0,0-1,0-1,-1 0,0-1,2-2,101-107,-106 110,-1-1,-1 0,1-1,-1 0,-1 0,0-1,0 0,-1 0,-1 0,0-1,0 0,-1 0,-1 0,0 0,-1-1,0 1,0-2,-2 12,0 0,0 0,-1 0,1-1,0 1,-1 0,1 0,-1 0,0 0,1 0,-1 0,0 0,0 0,-1 0,1 1,0-1,0 0,-1 1,1-1,-1 1,0-1,1 1,-1 0,0-1,0 1,0 0,0 0,0 1,0-1,0 0,0 1,0-1,0 1,0 0,-1-1,1 1,0 0,0 0,0 0,0 1,0-1,-1 1,1-1,0 1,0 0,0-1,0 1,-1 1,-4 1,1-1,-1 2,1-1,0 1,0 0,0 0,1 1,-1-1,1 1,0 0,0 1,1-1,-1 1,1 0,1 0,-1 1,1-1,0 1,0-1,1 1,0 0,0 0,1 0,0 0,0 0,1 1,-1-1,2 0,-1 1,4-4,-1 1,1-1,0 0,1-1,-1 1,1-1,0 1,-1-1,1-1,1 1,-1-1,0 0,1 0,-1 0,1-1,-1 0,1 0,0 0,-1-1,1 0,0 0,0 0,-1-1,1 0,0 0,4-1,7 1,8-1,-21 1,0-1,1 1,-1 1,1-1,-1 1,1-1,-1 1,1 0,0 1,-1-1,1 1,-1 0,0 0,1 1,-1-1,0 1,0 0,1 0,-1 0,-1 1,1-1,0 1,-1 0,1 0,-1 0,2 3,12 43,-16-43,0 0,0 0,0-1,1 1,0-1,1 0,-1 1,1-1,0 0,0 0,0 0,1-1,0 1,0-1,0 0,0 0,1 0,-1-1,1 0,0 0,3 2,1-2,-1-1,1 0,-1 0,1 0,0-1,0-1,-1 0,1 0,0 0,0-1,0-1,-1 1,1-1,-1-1,1 0,-1 0,0 0,0-1,139-86,-140 84,10-5,-1-1,-1 0,0-1,0-1,-2 0,0-1,0-1,-1 0,-1-1,4-8,-13 22,1 0,-1 1,0-1,0 0,0-1,0 1,0 0,-1 0,1-1,-1 1,0-1,0 1,0-1,-1 1,1-1,-1 0,0 1,0-1,0 0,0 1,-1-1,1 0,-1 1,0-1,0 1,-1-1,1 1,-1 0,1-1,-1 1,0 0,0 0,-1 0,1 1,-1-1,1 0,-1 1,0 0,0-1,0 1,0 0,-2-1,-4 3,0 1,0 0,0 0,1 1,-1 0,1 1,-1 0,1 0,0 0,0 1,0 1,0-1,1 1,0 0,0 1,-2 1,-6 6,-1 0,2 1,0 1,0 0,2 1,0 0,0 1,-4 10,11-18,0 0,1 0,0 0,1 0,0 1,0 0,1-1,0 1,1 0,0 0,0 0,1 0,1 0,-1 0,2 0,-1 0,1-1,2 3,-1-5,1 1,0-2,0 1,1 0,0-1,0 0,0 0,1 0,0-1,0 0,0 0,1 0,0-1,0 0,0 0,0-1,1 0,3 1,143 33,-36-40,-85-2</inkml:trace>
  <inkml:trace contextRef="#ctx0" brushRef="#br0" timeOffset="15522.678">1 2297,'49'-16,"0"-2,-1-2,-1-3,-2-1,0-3,-1-1,-2-2,-1-2,21-23,-55 48,-1 0,1-1,-2 1,1-1,-1 0,-1-1,1 1,-1-1,-1 0,0 0,0 0,-1 0,0-1,0 1,-1-1,0-3,-1 11,0 0,0 1,0-1,0 1,0-1,-1 1,1-1,0 0,-1 1,1-1,-1 1,1-1,-1 1,0 0,0-1,1 1,-1 0,0-1,0 1,0 0,-1 0,1 0,0 0,0 0,-1 0,1 0,0 1,-1-1,1 0,-1 1,1-1,-1 1,1-1,-1 1,1 0,-1 0,1-1,-1 1,1 0,-1 0,0 1,1-1,-1 0,1 1,-1-1,1 0,-1 1,1 0,-1-1,1 1,-74 41,68-35,0 0,0 1,1 0,0 0,0 0,1 1,0 0,0 0,1 0,0 0,1 1,0 0,0 0,1-1,1 1,0 1,0-1,1 0,0 0,0 0,1 0,1 0,0 0,0 0,1 0,0-1,1 1,0-1,0 0,1 0,4 5,-2-7,1-1,0 0,0-1,1 0,0 0,0-1,0 0,0-1,1 0,-1 0,1-1,0 0,0-1,-1 0,1 0,0-1,0-1,7 0,11-4,-1 0,1-2,-1-1,0-1,-1-1,0-1,0-2,-2 0,1-2,-2-1,0 0,-1-2,-1-1,8-8,-5 4,-15 16,1-1,-1 0,-1 0,0-1,0 0,0 0,-1-1,-1 0,1 0,-2-1,1 0,-2 0,1 0,-2-1,1 1,0-10,-4 19,0-1,0 1,0 0,-1 0,1-1,-1 1,0 0,0 0,1 0,-1 0,-1 0,1 0,0 0,0 0,-1 0,1 0,-1 1,1-1,-1 0,0 1,0 0,0-1,0 1,0 0,0 0,0 0,0 0,0 0,0 1,0-1,-1 1,1-1,0 1,-1 0,1 0,0 0,0 0,-1 0,1 0,0 1,0-1,-1 1,1 0,0-1,0 1,0 0,0 0,0 1,0-1,0 0,0 1,0-1,1 1,-1-1,1 1,-1 1,-5 1,0 1,0-1,1 2,0-1,0 1,0 0,1 0,0 0,0 1,0 0,1 0,0 0,1 1,-1-1,1 1,1 0,0 0,0 0,0 0,1 0,0 0,1 0,0 0,0 1,0-1,1 0,1 0,-1 0,1 0,1 0,-1 0,1-1,1 1,-1-1,3 4,1-5,0 0,0 0,0-1,1 0,0 0,0 0,0-1,1-1,-1 1,1-1,0-1,0 1,0-2,0 1,0-1,0-1,0 1,1-1,-1-1,6-1,4 0,0-1,0-1,0-1,-1-1,0 0,0-2,0 0,-1 0,8-7,-2-1,-1-1,0-1,-1-1,-1-1,-1-1,-1 0,-1-2,0 0,-2-1,-1 0,-1-1,-1 0,6-20,-2-30,-16 73,1-1,-1 1,0 0,0 0,0-1,0 1,0 0,0-1,-1 1,1 0,-1-1,1 1,-1 0,0 0,0 0,0 0,0 0,-1 0,1 0,-1 0,1 0,-1 0,1 1,-1-1,0 1,0-1,0 1,0 0,0-1,0 1,-4 2,1-1,0 1,-1 0,1 1,-1-1,1 1,0 0,0 0,0 1,0-1,0 1,1 0,-1 1,1-1,0 1,0 0,0 0,0 0,1 0,0 1,0-1,-2 3,-6 11,0-1,1 2,1-1,1 1,0 0,2 1,0 0,1 0,1 0,-1 19,3-29,0 0,1 0,0 0,1 0,0 0,0 1,1-1,1 0,-1 0,2 0,-1-1,1 1,1 0,0-1,0 0,1 0,0 0,1-1,-1 1,2-1,-1-1,1 1,0-1,1 0,7 5,2-6</inkml:trace>
  <inkml:trace contextRef="#ctx0" brushRef="#br0" timeOffset="15989.938">1722 2016,'-108'92,"127"-122,138-136,-156 165,1-1,-1 1,1 0,-1 0,1 0,0 0,-1 0,1 0,0 0,0 1,0-1,-1 1,1-1,0 1,0 0,0-1,0 1,0 0,0 0,0 1,0-1,0 0,-1 1,1-1,0 1,0-1,0 1,-1 0,1 0,0 0,-1 0,1 0,0 0,-1 0,0 1,1-1,-1 0,0 1,1-1,-1 1,0-1,0 1,0 0,-1 0,1-1,0 1,-1 0,1 0,-1 0,1 0,-1 0,0-1,0 1,0 0,0 0,0 0,0 0,-1 0,0 1,1 3,0 0,0 0,0 0,1 0,-1 0,2-1,-1 1,0 0,1 0,0-1,1 1,-1-1,1 0,0 0,0 0,1 0,-1 0,1-1,0 0,0 1,1-1,-1-1,1 1,0-1,0 0,0 0,0 0,1-1,-1 1,1-1,-1-1,6 2,-2-5,0 0,-1 0,1-1,-1 0,0-1,0 0,0 0,0-1,-1 1,1-2,-1 1,-1-1,1 0,-1-1,0 1,0-1,-1 0,0-1,0 0,-1 1,0-1,0 0,2-9,1 4,6-10,-3 2</inkml:trace>
  <inkml:trace contextRef="#ctx0" brushRef="#br0" timeOffset="16236.382">2513 1733,'38'-5,"22"-1,7 0,-5 1,-7 2,-8 1,-13-4,-6-1,-4 0,-6 3</inkml:trace>
  <inkml:trace contextRef="#ctx0" brushRef="#br0" timeOffset="16436.664">2513 1959,'33'0,"26"0,8 0,-4-5,-6-1,-14 0</inkml:trace>
  <inkml:trace contextRef="#ctx0" brushRef="#br0" timeOffset="19344.453">3528 1395,'227'-68,"-220"66,-1 0,-1 0,0 1,0 0,0 0,1 0,-1 0,0 1,1 0,-1 0,1 0,-1 1,0 0,1 0,-1 0,0 1,1 0,-5 0,1 0,-1 0,-1 0,1 0,0 1,0-1,-1 0,1 0,-1 1,0-1,0 0,0 1,0-1,0 0,0 0,0 1,-1-1,1 0,-1 0,0 1,0-1,0 0,0 0,0 0,0 0,0 0,-1 0,1-1,-1 1,1 0,-2 0,2 0,-132 180,132-178,0 1,1 0,-1-1,1 1,0 0,0 0,1-1,-1 1,1 0,0 0,0-1,1 1,-1-1,1 1,0-1,0 0,1 0,-1 0,1 0,0 0,0 0,0-1,0 1,1-1,-1 0,1 0,0 0,0-1,0 1,0-1,1 0,-1 0,0-1,1 1,0-1,-1 0,1 0,0 0,-1-1,1 0,0 0,0 0,-1 0,1-1,1 0,97-12,-84 6</inkml:trace>
  <inkml:trace contextRef="#ctx0" brushRef="#br0" timeOffset="19638.808">4178 1225,'0'29,"0"19,0 6,0-1,0-5,0-6,0-5,0-4,4-8,3-3,-1-1,3-4,1-9,-1-6</inkml:trace>
  <inkml:trace contextRef="#ctx0" brushRef="#br0" timeOffset="19954.192">4375 1310,'-31'22,"15"-13,1 2,1 0,-1 0,2 1,0 1,0 1,1-1,0 3,11-15,0 0,0 1,0-1,0 1,0-1,0 1,0-1,0 1,1-1,-1 1,1 0,-1-1,1 1,-1 0,1 0,0-1,0 1,0 0,0 0,0-1,0 1,1 0,-1 0,1-1,-1 1,1 0,-1-1,1 1,0 0,0-1,0 1,0-1,0 0,0 1,0-1,1 0,-1 0,0 1,1-1,-1 0,1 0,-1 0,1-1,-1 1,1 0,0-1,-1 1,1-1,0 1,-1-1,1 0,0 0,1 1,86 1,-81-4,1 1,0 0,0 1,0 0,-1 1,1-1,0 2,-1-1,1 1,-1 0,1 1,-1 0,0 1,0-1,0 2,-1-1,2 2,9 9,-2-1</inkml:trace>
  <inkml:trace contextRef="#ctx0" brushRef="#br0" timeOffset="20303.221">3585 1931,'43'-4,"29"-8,7 0,-1 1,-4 2,-4 4,-5-3,-9 0,-4 1,-2 2,-3 2,-7 1,1 2,-2-1,-3 2,-3-1,-2 0,-7 1</inkml:trace>
  <inkml:trace contextRef="#ctx0" brushRef="#br0" timeOffset="21122.23">3585 2185,'206'-120,"-205"119,1 0,-1-1,0 1,1 0,-1 0,1 0,-1 0,1 0,0 0,-1 0,1 0,0 1,-1-1,1 1,0-1,0 1,0 0,-1 0,1 0,0 0,0 0,0 0,0 0,-1 1,1-1,0 0,0 1,0 0,-1-1,1 1,0 0,-1 0,1 0,-1 0,1 0,-1 0,0 1,1-1,-1 0,0 1,0-1,0 1,0-1,0 1,0-1,0 1,-1 0,1 0,0-1,-1 1,0 0,1 0,-1 0,0 1,-2 4,0 0,-1 0,0-1,0 1,-1 0,1-1,-2 0,1 0,-1 0,1-1,-2 0,1 1,0-2,-1 1,0-1,-3 2,-42 42,50-47,0 0,0 0,0 0,0 0,0 0,1 0,-1 0,0 0,0 1,1-1,-1 0,1 0,-1 1,1-1,0 0,-1 1,1-1,0 1,0-1,0 0,0 1,0-1,0 1,0-1,1 0,-1 1,0-1,1 0,-1 1,1-1,-1 0,1 0,0 0,0 1,-1-1,1 0,0 0,0 0,0 0,0 0,0 0,0-1,0 1,1 0,-1 0,0-1,0 1,1-1,-1 1,0-1,1 1,53 16,-49-16,1-1,-1 1,1 0,-1 0,0 1,1 0,-1 0,0 1,0-1,-1 1,1 0,0 1,-1 0,0 0,0 0,0 0,0 1,-1-1,0 1,0 1,0-1,0 0,-1 1,0 0,0 0,-1 0,0 0,0 0,0 0,1 7,-5-7,0 0,0 0,0-1,-1 1,0 0,0-1,0 0,0 0,-1 0,0 0,0 0,-1-1,1 0,-1 0,0 0,0 0,0-1,-1 0,1 0,-1 0,1-1,-1 0,0 0,0 0,-4 0,-10 7,16-7,1 0,-1 0,0 0,0 0,0-1,-1 0,1 0,0 0,0 0,-1-1,1 1,0-1,-1 0,1 0,0-1,-1 1,1-1,0 0,-1 0,-2-2,-9-7</inkml:trace>
  <inkml:trace contextRef="#ctx0" brushRef="#br0" timeOffset="21826.946">4092 2580,'1'-34,"1"1,1-1,2 1,1 0,2 0,1 0,2 1,6-12,-6 24,1 1,1 0,0 1,1 0,1 1,9-6,-13 10,39-28,-49 41,1-1,-1 0,0 0,0 1,1-1,-1 0,1 1,-1 0,0-1,1 1,-1 0,1-1,-1 1,1 0,-1 0,0 0,1 1,-1-1,1 0,-1 0,1 1,-1-1,0 1,1-1,-1 1,0 0,1-1,-1 1,0 0,0 0,0 0,0 0,0 0,0 0,0 0,0 0,0 1,0-1,-1 0,1 0,0 1,-1 0,15 161,-15-161,0 0,1 0,0-1,-1 1,1 0,0-1,0 1,0-1,0 1,0-1,0 1,1-1,-1 0,0 1,1-1,-1 0,1 0,-1 0,1 0,-1 0,1-1,0 1,-1 0,1-1,0 1,0-1,-1 0,1 1,0-1,0 0,0 0,0 0,-1-1,1 1,0 0,0-1,0 1,-1-1,1 1,0-1,-1 0,1 0,0 0,68-46,53-54,-122 100,1 1,-1-1,0 1,0 0,0-1,1 1,-1 0,0 0,1-1,-1 1,0 0,0 0,1 0,-1 1,0-1,1 0,-1 0,0 1,0-1,0 1,1-1,-1 1,0 0,0-1,0 1,0 0,0 0,0-1,0 1,0 0,0 0,-1 0,1 0,0 0,0 1,-1-1,1 0,-1 0,1 0,-1 1,0-1,1 0,-1 0,0 2,6 62,-6-60,-2 37,0-32,1-1,0 1,1-1,0 1,0-1,1 1,1-1,-1 0,1 1,1-1,0 0,0 0,1 0,1 1,6 3</inkml:trace>
  <inkml:trace contextRef="#ctx0" brushRef="#br0" timeOffset="23156.257">2823 1169,'12'-5,"-1"-2,0 2,1-1,0 1,1 1,-1 0,1 1,-1 0,1 1,0 0,0 1,0 1,0 0,0 1,0 0,5 2,-12 1,-1 0,0 1,0 0,-1 0,1 0,-1 1,0-1,-1 1,1 0,-1 0,0 0,-1 0,1 1,-1-1,-1 1,1 0,-1-1,0 1,-1 0,1 0,-1 0,-1 2,1-9,15 241,1 23,-14 176,-5-202,-14-47,16-185,-1-1,0 1,1 0,0 0,0 1,1-1,-1 0,1 0,1 0,-1 0,1 0,0 0,0 0,1 0,0 0,0 0,2 4,7-38,-35-171,21-233,14 274,6 0,11-20,-24 157,1-17,2 0,1 1,1 0,3 1,1 0,1 1,2 0,20-31,-29 57,1 0,0 0,0 0,1 1,0 0,1 1,0 0,0 0,0 1,1 1,0 0,0 0,0 1,1 0,-1 1,1 1,0-1,0 2,0 0,0 0,0 1,5 1,125-8,216-49,-96 26,-235 27,148-19,1 9,12 6,-53 14,-131-3,0-1,-1 1,1-1,-1 1,0 0,-1 0,1 1,-1-1,1 1,-1-1,-1 1,1-1,-1 1,1 0,-1 0,-1 0,1 0,-1 0,0 0,0 0,0 0,-1 0,1 0,-1 0,-1 1,1 7,-30 135,11-84,15-45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8 100,'-3'18,"1"1,1 0,0-1,1 1,1 0,1 0,0-1,2 1,0-1,1 0,1 0,0 0,8 13,-12-27,0 1,1-1,0 0,-1 0,1-1,1 1,-1 0,0-1,1 0,0 0,0 0,0 0,0-1,0 1,0-1,1 0,-1-1,1 1,-1-1,1 1,0-2,0 1,-1 0,1-1,0 0,0 0,0 0,-1-1,1 1,0-1,0 0,-1-1,1 1,-1-1,1 0,-1 0,0 0,3-2,16-15,-1-1,0-1,-2-1,0-1,13-20,1-1,-33 43,-1 0,1 0,-1 0,1-1,-1 1,1 0,0 0,0 0,-1 0,1 0,0 0,0 1,0-1,0 0,0 0,0 1,0-1,0 0,0 1,0-1,1 1,-1-1,0 1,0 0,0 0,1-1,-1 1,0 0,0 0,1 0,-1 0,0 0,0 1,1-1,-1 0,0 0,0 1,0-1,1 1,-1-1,0 1,0 0,0-1,0 1,0 0,0 0,0 0,0 0,-1-1,1 1,0 1,82 126,-81-124,1-1,-1 1,0-1,1 1,0-1,-1 0,1 0,0 0,1 0,-1-1,1 1,-1-1,1 0,0 0,-1 0,1 0,0-1,0 0,0 0,1 0,-1 0,0 0,0-1,0 0,1 0,-1 0,0 0,0-1,1 0,-1 0,0 0,0 0,2-1,5-7,0-1,-1 0,0 0,-1-1,0-1,0 1,-1-1,-1-1,1-2,36-51,78-54,-120 119,-1 0,0-1,1 1,-1 0,0 0,1 0,-1 1,1-1,-1 0,1 0,0 1,-1-1,1 1,0-1,-1 1,1 0,0 0,0 0,-1 0,1 0,0 0,0 0,-1 1,1-1,0 0,-1 1,1 0,-1-1,1 1,0 0,-1 0,1 0,-1 0,0 0,1 0,-1 0,0 0,0 0,0 1,0-1,0 1,0-1,0 1,0-1,0 1,-1-1,1 1,0 0,-1-1,0 1,1 0,-1-1,0 1,0 0,0 0,0 0,1 4,10 150,-11-148,0-1,-1 1,0-1,0 0,-1 1,0-1,0 0,-1 0,0 0,0 0,-1 0,0-1,0 1,0-1,-1 0,0-1,0 1,0-1,-3 2,-45 13,148-20,-67-1,-10 2,-1 0,0-2,1 0,-1-1,0-1,0 0,0-2,-1 0,1 0,-1-2,3-2,-1-1,-2-1,1-1,-2 0,1-1,-2-1,0 0,0-1,-2 0,0-2,0 1,-2-1,7-14,12-44,-29 75,0 0,-1 1,1-1,0 0,0 0,0 0,0 0,-1 0,1 1,0-1,0 0,0 0,-1 0,1 0,0 0,0 0,0 0,-1 0,1 0,0 0,0 0,-1 0,1 0,0 0,0 0,0 0,-1 0,1 0,0 0,0 0,-1 0,1-1,0 1,0 0,0 0,0 0,-1 0,1 0,0-1,0 1,0 0,-7 25,5-12,0 1,1-1,1 1,0-1,1 0,0 1,1-1,1 0,0 1,0-1,2-1,-1 1,2-1,0 0,0 0,5 5,-9-14,0 0,0-1,0 1,0-1,1 0,0 0,-1 0,1 0,0 0,0-1,0 1,0-1,0 0,0 0,0 0,0 0,0 0,1-1,-1 0,0 1,1-1,-1 0,0-1,0 1,1 0,-1-1,0 0,0 0,0 0,0 0,0 0,0-1,3-1,87-73,-79 62,60-69,-57 62,1 0,1 0,1 2,1 1,17-13,-37 30,1 0,-1 1,0-1,0 0,1 1,-1-1,0 0,1 1,-1-1,0 1,1 0,-1 0,1-1,-1 1,1 0,-1 0,1 0,-1 1,1-1,-1 0,0 0,1 1,-1-1,1 1,-1-1,0 1,0 0,1-1,-1 1,0 0,0 0,0 0,0 0,0 0,0 0,0 0,0 0,0 1,0-1,0 0,-1 0,1 1,-1-1,1 1,16 64,-17-57,0-7,-1 1,1-1,-1 0,1 1,0-1,0 1,0-1,0 1,1-1,-1 1,0-1,1 1,0-1,0 1,0-1,0 0,0 0,0 1,0-1,1 0,-1 0,1 0,-1 0,1-1,0 1,0 0,0-1,0 1,0-1,0 0,0 1,1-1,-1 0,0 0,1-1,-1 1,2 0,10-6,1-1,-1 0,0-1,-1-1,1 0,-2-1,1 0,-1-1,3-3,17-12,-25 19,1-1,0 0,0 1,0 0,1 0,0 1,0 0,1 0,-1 1,1 1,0 0,0 0,0 0,0 2,2-1,-10 3,0 1,1-1,-1 0,0 1,0 0,0-1,-1 1,1 0,0 0,-1 0,1 0,-1 1,1-1,-1 0,0 1,0-1,0 1,0-1,-1 1,1-1,-1 1,1-1,-1 1,0-1,0 1,0 0,-1-1,1 1,0-1,-1 1,0-1,1 1,-1-1,0 1,0-1,-1 0,1 1,-1 0,-3 35,7-21</inkml:trace>
  <inkml:trace contextRef="#ctx0" brushRef="#br0" timeOffset="567.56">2746 15,'-233'220,"190"-158,42-61,0 1,0-1,0 0,0 0,1 1,-1-1,0 0,1 1,-1-1,1 0,0 1,-1-1,1 1,0-1,0 1,0-1,0 1,0-1,0 0,0 1,1-1,-1 1,0-1,1 1,-1-1,1 0,0 1,-1-1,1 0,0 0,0 0,0 1,0-1,0 0,0 0,0 0,0 0,0-1,1 1,-1 0,0 0,0-1,1 1,-1-1,0 1,1-1,-1 1,9-2,0 1,0-1,0-1,0 0,-1 0,1-1,-1 0,1-1,-1 0,0 0,-1-1,1 0,-1-1,0 0,0 0,-1-1,0 0,5-5,71-65,113-90,-195 166,40-22,-40 22,0 1,-1-1,1 1,0-1,0 1,0 0,-1-1,1 1,0 0,0 0,0 0,0 0,0-1,-1 1,1 0,0 0,0 1,0-1,0 0,0 0,0 0,-1 1,1-1,0 0,0 1,0-1,-1 0,1 1,0-1,-1 1,1-1,0 1,-1 0,1-1,0 1,-1 0,1-1,-1 1,0 0,1 0,-1-1,1 1,-1 0,0 0,0 0,1 0,-1 0,-16 99,4-54,-1 14,3 1,2-1,3 2,2-1,4 0,3 25,4-38,-2 0,-3 0,-1 1,-3-1,-1 1,-3-1,-4 8,7-46,-1 1,-1 0,0-1,-1 0,1 0,-2 0,0-1,0 0,0 0,-1 0,-1-1,1 0,-1 0,-1-1,1 0,-1 0,-1-1,1-1,-1 1,0-1,0-1,0 0,-9 2,16-5,-1-1,1 0,0 0,0 0,0-1,0 1,-1-1,1 1,0-1,0 0,0 0,0-1,0 1,1-1,-1 1,0-1,1 0,-1 0,1 0,-1 0,1 0,0-1,0 1,0-1,0 1,1-1,-1 0,1 0,-1 1,1-1,0 0,0 0,0-1,1 1,-1 0,-5-117,62-176,-53 270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1,'-2'1,"0"1,0-1,0 1,0 0,0 0,1-1,-1 1,1 0,-1 1,1-1,0 0,0 0,0 0,0 1,0-1,0 1,1-1,-1 0,1 1,0-1,-1 1,1-1,0 1,1-1,-1 3,0-1,-3 467,-7-237,10-208,10-26,20-35,-29 34,10-14,10-16,1 0,2 1,1 1,1 2,1 0,1 2,2 1,0 2,8-4,-36 24,1 0,-1 0,1 1,-1-1,1 1,0-1,0 1,0 0,0 0,0 0,0 0,0 0,0 1,0-1,0 1,0 0,0 0,0 0,0 0,0 1,1-1,-1 1,0 0,0 0,-1 0,1 0,0 1,0-1,0 1,-1-1,1 1,-1 0,1 0,-1 0,0 0,0 1,0-1,0 1,-1 8,0 1,-1-1,0 1,-1-1,0 0,-1 1,0-1,-1 0,0 0,0 0,-2 0,1-1,-1 1,-1-1,0-1,0 1,-1-1,0 0,-1 0,0-1,0 0,-1 0,-8 5,-10 9,-1-1,-1-1,-1-2,0-1,-1-1,-1-2,-1-1,-11 2,42-13,0-1,0 0,0 0,0 0,0 0,0-1,0 1,0 0,0-1,0 1,0-1,-1 0,1 0,0 0,0 0,0 0,-1 0,1-1,0 1,0-1,0 0,0 1,0-1,0 0,0 0,0 0,0 0,0-1,0 1,1 0,-1-1,1 1,-1-1,1 0,-1 1,1-1,-1-2,2-16,3-1</inkml:trace>
  <inkml:trace contextRef="#ctx0" brushRef="#br0" timeOffset="743.955">641 565,'18'83,"-17"-80,0-1,0 0,1 0,-1 0,0 0,1 0,-1 0,1-1,0 1,-1 0,1-1,0 1,0-1,0 0,0 1,0-1,0 0,0 0,1-1,-1 1,0 0,1-1,-1 1,0-1,1 0,-1 0,0 0,1 0,-1 0,1 0,-1-1,0 1,1-1,-1 1,10-6,0 1,-1-1,0-1,0 0,-1-1,0 0,0 0,-1-1,0 0,0-1,-1 0,0 0,-1-1,1-3,10-10,-17 23,-1 0,0 0,1 0,-1 0,1 0,-1 0,1 1,-1-1,1 0,0 0,-1 1,1-1,0 0,-1 1,1-1,0 0,0 1,0-1,0 1,0-1,0 1,-1 0,1 0,0-1,0 1,0 0,0 0,0 0,0 0,0 0,0 0,0 0,0 0,0 0,0 0,0 1,0-1,0 0,0 1,0-1,0 1,0-1,-1 1,1-1,0 1,0 0,0-1,-1 1,1 0,0 0,-1-1,1 1,-1 0,1 0,-1 0,1 0,19 58,-18-54,33 212,-24-109,-5 0,-6 74,0-151,0-16,-1 0,-1 1,0-1,-1 0,-1-1,0 1,-1 0,0-1,-1 0,-1-1,-1 2,5-9,-1 0,-1 0,1 0,-1 0,0-1,-1 0,1 0,-1 0,0 0,0-1,0 0,-1 0,1-1,-1 0,0 0,0-1,0 1,0-2,-1 1,1-1,0 0,-1 0,-4-1,7 0,1 0,-1-1,0 0,0 0,0 0,1 0,-1-1,0 1,1-1,0-1,-1 1,1 0,0-1,0 0,0 0,1 0,-1-1,1 1,-1-1,1 0,0 0,1 0,-1 0,1 0,0 0,0-1,0 0,0 1,1-1,0 0,0 1,0-1,0 0,1 0,0 0,0 0,1-4,6-18,2 0,0 0,2 1,1 1,1 0,1 0,2 2,0-1,1 2,1 1,1 0,1 1,1 1,1 1,4-2,95-68,-86 68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3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1 200,'23'-10,"0"0,1 2,0 0,1 2,0 0,0 2,0 1,0 1,11 0,161-24,-123 25,-75 1,1 0,-1 0,1 0,0 0,-1-1,1 1,0 0,0 0,-1 0,1-1,0 1,-1 0,1 0,0-1,0 1,0 0,-1-1,1 1,0 0,0-1,0 1,0 0,-1-1,1 1,0 0,0-1,0 1,0-1,0 1,0 0,0-1,0 1,0 0,0-1,0 1,1 0,-1-1,0 1,0 0,0-1,0 1,0 0,1-1,-1 1,0 0,0-1,1 1,-1 0,0 0,0-1,1 1,-1 0,0 0,1 0,-1-1,0 1,1 0,-1 0,1 0,-38-18,34 16,-140-68,139 65,6 3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655 0,'-86'78,"3"3,-44 59,68-58,49-65,-1 0,-1-1,0 0,-1-1,-1 0,0-1,-15 10,25-21,0 0,0-1,0 0,-1 0,1 0,0 0,-1-1,0 0,1 0,-1 0,0 0,1-1,-1 0,0 0,0 0,0 0,1-1,-1 0,0 0,1 0,-1-1,1 1,-1-1,1 0,0 0,0-1,0 1,0-1,0 0,0 0,1 0,-1-1,1 1,0-1,0 0,0 0,1 0,-1 0,1 0,0 0,0-1,1 1,-2-4,0-2,0-1,1 1,0-1,0 1,1-1,0 0,1 1,0-1,1 0,0 1,1-1,0 0,1 1,0 0,0 0,1 0,4-7,-5 14,0-1,0 1,0 0,0 0,1 0,-1 1,1-1,0 1,0 0,0 0,0 0,0 0,0 1,1 0,-1 0,0 0,1 0,-1 1,1 0,-1-1,0 2,1-1,-1 0,1 1,-1 0,0 0,2 1,114 45,107 68,-87-79,-116-34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0 220,'162'-17,"0"7,5 7,-124-2,-42 5,-1-1,0 0,0 0,0 0,0 0,0 0,0 0,0 0,0 0,-1 0,1 0,0 0,0 0,-1 1,1-1,-1 0,1 0,-1 0,1 0,-1 1,1-1,-1 0,0 1,1-1,-1 0,0 1,0-1,1 1,-1-1,0 1,0-1,0 1,0 0,1-1,-1 1,0 0,-1 0,0-2,-7-2,0-2,1 1,-1-1,1 0,1-1,-1 0,1 0,0-1,1 1,0-2,0 1,1 0,0-1,0 0,1-1,-3-7,2-7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3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1 424,'38'-5,"28"-1,6 0,-3 1,-9 2,-10 1,-9 5,-6 3,-5 0,-2-1,-1-1,-5-2</inkml:trace>
  <inkml:trace contextRef="#ctx0" brushRef="#br0" timeOffset="231.255">114 594,'14'9,"29"-1,17-2,3-2,0-2,-6-6,-2-2,-7-1,-6 2,-5-4,-10 0</inkml:trace>
  <inkml:trace contextRef="#ctx0" brushRef="#br0" timeOffset="582.112">1215 142,'0'34,"0"25,4 7,3-2,-1-8,3-8,1-7,-1-7,-3-3,-2-13,-2-9</inkml:trace>
  <inkml:trace contextRef="#ctx0" brushRef="#br0" timeOffset="835.401">904 29,'225'-19,"214"10,-354 19,-83-9,0-1,-1 1,1-1,0 1,0 0,0 0,0-1,-1 1,1 0,-1 1,1-1,-1 0,1 0,-1 1,1-1,-1 1,0-1,0 1,0-1,0 1,0 0,0 0,0-1,-1 1,1 0,-1 0,1 0,-1 0,1 0,-1 0,0 0,0 0,0 0,0 0,-1 0,1-1,0 1,-1 0,0 0,1 0,-1 0,-8 18,-3-1</inkml:trace>
  <inkml:trace contextRef="#ctx0" brushRef="#br0" timeOffset="1082.68">904 650,'38'-5,"37"-6,11-1,-1 1,-8 2,-10 4,-10 1,-5-2,-7-1,-2 1,-3 2,-8 1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0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716 59,'-131'17,"1"7,-95 30,82-11,142-43,0-1,0 1,1 0,-1 0,0 0,0 0,1 0,-1 0,0 0,0 0,1 0,-1 0,0 0,0 0,1 1,-1-1,0 0,0 0,1 1,-1-1,0 1,1-1,-1 0,1 1,-1-1,0 1,1 0,-1-1,1 1,0-1,-1 1,1 0,-1-1,1 1,0 0,-1-1,1 1,0 0,0 0,0-1,0 1,0 0,-1 0,1 0,1-1,-1 1,0 0,0 0,0-1,0 1,0 0,1 0,-1-1,0 1,1 0,-1-1,0 1,1 0,-1-1,1 1,-1-1,1 1,-1-1,1 1,0-1,-1 1,1 0,14 5,-1-1,1 0,0-1,0 0,0-1,1-1,-1 0,1-2,-1 1,1-2,7-1,45 2,118 25,-105-1,-79-24,-1 1,1 0,0 0,-1 0,1 0,-1 0,1 0,-1 0,1 1,-1-1,0 1,0-1,0 0,0 1,0 0,0-1,0 1,0 0,-1-1,1 1,-1 0,1 0,-1 0,0-1,1 1,-1 0,0 0,0 0,0 0,-1-1,1 1,0 0,-1 0,1 0,-1-1,0 1,1 0,-1-1,0 1,0 0,0-1,-1 1,-6 9,-1-1,0 0,-1-1,0 0,-1-1,0 0,0 0,-1-1,1-1,-1 0,-1 0,-29 16,-242 137,255-141,13-8,-1 1,1 0,1 1,0 1,1 0,-13 14,26-26,0 0,0 0,0 0,1 0,-1 0,0 0,0 0,1 1,-1-1,0 0,1 0,-1 0,1 1,-1-1,1 0,0 0,0 1,0-1,0 0,-1 1,2-1,-1 0,0 1,0-1,0 0,1 1,-1-1,0 0,1 1,-1-1,1 0,0 0,-1 0,1 0,0 0,0 0,0 0,0 0,0 0,0 0,0 0,0 0,0 0,0-1,0 1,0-1,1 1,-1-1,0 1,0-1,1 1,-1-1,0 0,1 0,-1 0,1 0,232 1,51-31,-261 29</inkml:trace>
  <inkml:trace contextRef="#ctx0" brushRef="#br0" timeOffset="799.756">1167 144,'-403'603,"394"-590,8-10,20-23,394-420,-279 260,-133 181,-1-1,0 1,0-1,0 0,0 1,1-1,-1 0,0 1,0-1,1 0,-1 1,0-1,0 0,1 0,-1 1,0-1,1 0,-1 0,1 0,-1 1,0-1,1 0,-1 0,1 0,-1 0,0 0,1 0,-1 0,1 0,-1 0,0 0,1 0,-1 0,1 0,-1 0,0 0,1 0,-1 0,1-1,-1 1,0 0,1 0,-1 0,0-1,1 1,-1 0,0-1,0 1,1 0,-1 0,0-1,0 1,1 0,-1-1,0 1,0-1,0 1,0 0,1-1,-1 1,0-1,0 1,0 0,0-1,0 1,1 37,-1-31,-1 52,-1-27,1 1,1-1,2 0,1 0,2 0,1 0,5 13,-2-18,35 65,-42-90,0-1,1 0,-1 0,1 0,-1 0,1 0,-1 0,0-1,1 1,-1-1,0 0,1 1,-1-1,0 0,0-1,0 1,0 0,0 0,0-1,0 0,0 1,0-1,-1 0,1 0,-1 1,1-1,-1 0,0-1,0 1,0 0,0 0,0 0,0-1,-1 1,1 0,-1-1,1-1,1-1,106-206,66-108,-161 304,-7 22,-57 261,48-237,1 0,2 1,1-1,2 1,1-1,1 0,2 0,6 17,12 48,-23-84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8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0,2 0,1 0,0 0,0 0,-1 0,0 0,0 0,-1 0,1 0,-1 0,0 0,-5 5,-10 1,-9 0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34 167,'-2'1,"0"0,0 1,0-1,0 1,1 0,-1-1,1 1,-1 0,1 0,-1 0,1 0,0 0,0 0,0 1,0-1,1 0,-1 0,1 1,-1-1,1 0,0 1,0-1,0 0,0 1,0 0,0 0,-4 26,2 0,0 0,2 1,2-1,0 0,2 0,1 0,2-1,5 16,-11-40,0 0,0 0,0 0,1 0,-1 0,1 0,0-1,0 1,0 0,1-1,-1 0,1 1,0-1,0 0,0-1,0 1,0 0,1-1,-1 0,1 0,0 0,0 0,-1 0,1-1,0 0,0 0,0 0,1 0,-1 0,0-1,0 0,0 0,0 0,1 0,-1-1,0 0,0 0,0 0,0 0,0 0,2-2,9-8,-1 0,-1 0,0-2,0 1,-1-2,-1 0,0 0,-1-1,-1 0,0-1,-1 0,0 0,2-12,5-2,7-16,-21 46,0 0,-1 0,1 0,0 0,-1 0,1 0,0 0,-1 0,1 0,-1 0,1 0,0 0,-1 0,1 1,0-1,-1 0,1 0,-1 1,1-1,-1 0,1 1,0-1,-1 1,0-1,1 1,-1-1,1 1,-1-1,1 1,-1-1,0 1,0-1,1 1,-1 0,0-1,0 1,1-1,-1 1,0 0,0-1,0 1,0 0,0-1,0 1,0 0,0-1,0 1,-1 0,1-1,0 1,0-1,-1 1,1 0,0-1,0 1,-1 0,3 8,-2-3,1-1,0 1,1-1,-1 0,1 1,0-1,0 0,1 0,0 0,-1-1,2 1,-1 0,0-1,1 0,0 0,0 0,0 0,1-1,-1 0,1 0,-1 0,1 0,0-1,0 1,1-1,-1-1,0 1,1-1,-1 0,1 0,-1 0,1-1,-1 0,1 0,-1 0,1-1,-1 0,1 0,-1 0,1-1,-1 0,14-12,-1-1,0-1,-2 0,0-1,0-1,-2-1,0 0,-1 0,-1-2,-1 1,-1-2,-1 1,0-4,37-148,-43 149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6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1 227,'20'2,"0"-2,1-1,-1 0,0-1,0-1,0-1,0-1,0-1,-1-1,0 0,0-1,-1-2,0 1,13-11,-28 18,0 0,-1 0,1 0,0-1,-1 1,0-1,1 1,-1-1,0 0,-1 0,1 0,0 0,-1 0,0 0,1 0,-1 0,0-1,-1 1,1 0,-1-1,1 1,-1 0,0-1,0 1,-1-1,1 1,-1 0,1-1,-1 1,0 0,0-1,-1 1,1 0,-1 0,1 0,-1 0,0 1,0-1,0 0,-1 1,1-1,-1 1,1 0,-1 0,0 0,0 0,0 0,0 1,0-1,0 1,0 0,-3-1,-2 1,0 0,-1 0,1 1,0 0,-1 1,1 0,0 0,0 1,0 0,0 0,0 1,0 0,0 0,1 1,-1 0,1 0,0 1,1 0,-1 0,1 0,0 1,0 0,1 0,-1 1,1 0,1 0,0 0,0 0,0 0,0 1,1 0,1 0,-1 0,1 0,-2-1,0 1,1-1,-1 1,2 0,-1-1,1 1,0 0,0 1,1-1,0 0,1 0,0 1,0-1,1 0,0 0,0 0,1 1,0-1,0-1,1 1,0 0,1-1,-1 1,1-1,1 0,0 0,-1 0,2-1,3 3,4-1,1-1,0-1,0 0,1-1,0-1,0-1,0 1,0-2,0 0,1-1,-1-1,1 0,-1-1,6-2,-1 2,5 1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7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37,'-17'72,"13"-57,0 1,2 0,0-1,0 1,2 0,0 0,1 0,0-1,1 1,1 0,3 10,-3-22,0-1,0 0,0 1,1-1,-1-1,1 1,0 0,-1-1,1 0,0 0,1 0,-1 0,0-1,0 0,1 0,-1 0,0 0,1-1,-1 1,1-1,-1 0,1 0,-1-1,1 0,-1 1,0-2,1 1,-1 0,0-1,0 0,0 0,0 0,0 0,0-1,-1 1,1-1,-1 0,3-3,134-112,-136 116,1 0,0 0,-1 1,1-1,0 1,0 1,0-1,0 0,-1 1,1 0,0 0,0 1,0-1,0 1,0 0,0 1,-1-1,1 1,-1 0,1 0,-1 0,1 0,-1 1,0 0,0 0,-1 0,1 0,0 1,-1 0,0-1,0 1,0 0,0 0,-1 1,2 3,-1-5,0 0,1 0,-1 0,1 0,-1-1,1 1,0-1,0 0,0 0,0 0,0-1,1 1,-1-1,0 0,1 0,-1-1,1 1,-1-1,1 0,-1 0,1-1,-1 1,1-1,-1 0,0 0,1 0,-1-1,0 0,0 0,0 0,0 0,0 0,0-1,-1 0,1 0,-1 0,0 0,0 0,0 0,0-1,-1 0,1 1,0-4,7-7,0-1,-1 0,-1 0,-1-1,0 0,-1 0,-1-1,0 0,-2 0,0 0,0 0,-1-6,-6 12,-2 5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7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0,'-16'3,"0"1,1 0,-1 1,1 1,0 1,1 0,0 0,0 2,0-1,1 2,1 0,-1 1,2 0,-1 0,2 1,-1 1,2 0,-2 3,8-13,0 0,1 0,0 0,-1 0,1 1,0-1,1 1,-1-1,0 1,1 0,0 0,0 0,0-1,1 1,-1 0,1 0,0 0,0 0,0 0,1 0,-1 0,1 0,0 0,0 0,0 0,1-1,-1 1,1 0,0-1,0 0,0 1,0-1,1 0,0 0,-1 0,4 2,0-2,1-1,0 0,0-1,-1 0,1 0,0 0,0-1,0 0,0 0,0-1,0 0,0 0,-1-1,1 0,0 0,-1 0,1-1,-1 0,0 0,2-2,114-82,-3-8,-119 95,1-1,-1 0,1 0,0 0,0 1,-1-1,1 0,0 1,0-1,0 1,0-1,0 1,0-1,0 1,0 0,0 0,0-1,0 1,0 0,0 0,0 0,0 0,0 0,0 0,0 0,0 0,0 1,0-1,0 0,0 1,0-1,0 1,0-1,0 1,0-1,0 1,0-1,2 11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3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7,'-5'0,"-1"-5,0 4,-4 1,0 6,2 7,2 5,2 6,7 2,2 2,6-3,0-2,4-4,4-6,3-5,-7-4,-5-2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1,'-10'12,"1"0,0 1,1 0,1 1,0 0,1 0,0 0,-3 14,-72 205,72-218,20-50,9-13,3 2,1 0,2 2,2 1,33-38,-61 81,0 1,0-1,0 1,0-1,0 1,0 0,1-1,-1 1,0-1,0 1,0-1,1 1,-1 0,0-1,1 1,-1-1,0 0,1 1,-1-1,0 1,1-1,-1 1,1-1,-1 0,1 0,-1 1,1-1,-1 0,1 1,0-1,-1 0,1 0,-1 0,1 0,-1 0,1 0,0 0,-1 0,1 0,-1 0,1 0,0 0,-1 0,1 0,-1 0,1-1,-1 1,1 0,-1 0,1-1,-1 1,1 0,-1-1,1 1,-1-1,1 1,-1 0,0-1,1 1,-1-1,0 1,1-1,-1 1,0-1,0 0,1 1,-1-1,0 1,0-1,1 55,-1-46,-1 3,1-1,0 0,1 1,0-1,0 0,1 0,1 0,-1 0,2 0,-1 0,1-1,1 1,0-1,0 0,1-1,0 1,1-1,-1 0,1-1,1 0,0 0,4 3,-10-9,1 1,0-1,0 0,0 0,1 0,-1 0,0-1,0 1,0-1,1 1,-1-1,0 0,0-1,1 1,-1-1,0 1,0-1,0 0,0 0,1 0,-2 0,1-1,0 1,0-1,0 0,-1 0,1 0,-1 0,1 0,-1-1,0 1,1-2,56-91,-53 79,-1 0,0-1,-1 1,-1-1,0 0,-1 0,-1-13,0 6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1,'16'135,"-6"1,-7 133,-3-260,-1 0,1 1,-2-1,1 0,-1 0,0 0,-1-1,0 1,-1 0,0-1,-2 4,-12-5,12-14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58,'39'0,"31"0,14-5,-3-1,-10 0,-8-4,-9 0,-10 2,-7 2,-5 2,-8 2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1,'0'19,"0"21,0 8,0 1,0-3,0 1,0-4,0-4,0-4,0-3,0-2,0-1,0-1,0-1,0 0,0 1,0-10,0-8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6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0 141,'29'-5,"28"-6,10-1,3-4,-6 1,-4-1,-3 1,-6 4,-7 4,-6-2,-5 0,-3 2,-2 3,-5 1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58,'29'-5,"23"-1,4-5,-3 0,-7 1,-5 3,-5 3,-9 1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6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2 105,'-1'10,"1"-1,0 0,0 1,1-1,0 0,0 0,1 0,0 1,1-2,0 1,1 0,0-1,0 1,0-1,1 0,1-1,-1 1,1-1,0 0,1 0,0-1,1 1,-4-5,0-1,-1 0,1 0,0 0,0-1,0 1,0-1,1 0,-1 0,0 0,0 0,0-1,0 0,0 0,0 0,0 0,-1-1,1 1,0-1,-1 0,1 0,-1 0,0-1,1 1,1-3,66-80,-68 81,0-1,0 1,0-1,-1 0,0 0,0 0,0 0,0 0,-1-1,0 1,0 0,-1-1,1 1,-1 0,0-1,0 1,-1-1,0 1,0 0,0-1,0 1,-1 0,0 0,0 0,-1 0,1 0,-1 1,0-1,0 1,0-1,-1 1,0 0,0 1,0-1,0 0,0 1,-1 0,1 0,-1 1,-4-3,3 4,0 1,0 0,0 0,0 0,0 0,0 1,0 0,0 0,0 1,0 0,1 0,-1 0,1 1,-1-1,1 1,0 1,0-1,-1 2,-14 11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7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0,'-8'4,"-9"1,1 0,-1 1,1 1,1 1,-1 0,1 1,1 1,0 0,0 1,1 1,0 0,1 0,1 1,0 1,0 0,1 1,-2 5,11-17,0-1,0 1,0-1,0 1,1-1,-1 1,1 0,-1-1,1 1,0 0,0-1,0 1,1 0,-1-1,1 1,-1-1,1 1,0 0,0-1,0 1,0-1,1 0,-1 1,0-1,1 0,0 0,-1 0,1 0,0 0,0-1,0 1,1 0,-1-1,0 1,0-1,1 0,-1 0,1 0,-1 0,1 0,-1-1,1 1,0-1,2 1,5-2,-1 1,1-1,0-1,-1 0,1 0,-1-1,1 0,-1-1,0 0,-1 0,1-1,-1 0,0-1,0 1,0-2,-1 1,0-1,0 0,-1 0,0-1,0 0,0 0,2-7,23-22,-30 35,1-1,0 1,0 0,0 0,0 0,0 0,1 0,-1 0,0 1,1-1,0 1,-1-1,1 1,0 0,-1 0,1 0,0 1,0-1,0 1,0-1,0 1,0 0,0 0,0 0,0 0,-1 1,1-1,0 1,0 0,0 0,0 0,-1 0,1 1,0-1,-1 0,1 1,-1 0,0 0,1 0,80 111,-66-91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0 232,'95'-198,"-66"166,-28 31,-1 1,1 0,0 0,-1 0,1-1,0 1,-1 0,1 0,0 0,-1 0,1 0,0 0,-1 0,1 0,0 0,-1 1,1-1,0 0,-1 0,1 1,0-1,-1 0,1 1,-1-1,1 0,-1 1,1-1,-1 1,1-1,-1 1,1-1,-1 1,0 0,1-1,-1 1,0-1,1 1,-1 0,0-1,0 1,1 0,-1-1,0 1,0 0,0-1,0 1,0 0,0-1,0 1,0 0,-1-1,1 1,0 0,0 0,3 36,-4-33,0 0,0 0,1 0,-1 0,1 0,0 0,1 0,-1 0,1 0,-1 1,1-1,1 0,-1-1,0 1,1 0,0 0,0-1,0 1,0-1,0 1,1-1,0 0,0 0,0 0,0 0,0-1,0 1,1-1,-1 0,1 0,-1 0,1 0,0-1,0 1,0-1,0 0,3 0,2-3,0 0,0 0,0-1,0-1,0 1,-1-2,1 1,-1-1,0 0,-1-1,1 1,-1-2,0 1,-1-1,1 0,-1 0,-1-1,4-5,8-7,-4 4,-3 2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280 416,'-30'18,"1"3,0 0,2 1,0 2,2 1,0 1,2 1,-9 15,1 29,30-70,1 1,0 0,0 0,0-1,0 1,0 0,0 0,1 0,-1-1,1 1,-1 0,1-1,0 1,-1 0,1-1,0 1,0-1,0 1,0-1,1 0,-1 1,0-1,0 0,1 0,-1 0,1 0,-1 0,1 0,-1 0,1 0,0-1,-1 1,1-1,0 1,0-1,-1 0,1 1,0-1,0 0,0 0,13-1,1 0,0-1,0 0,-1-1,1-1,-1-1,0 0,0-1,-1-1,1 0,-2-1,1 0,-1-1,9-8,86-92,-107 109,0 0,0 0,0 0,0 0,0 1,0-1,-1 0,1 0,0 1,0-1,0 1,0-1,-1 0,1 1,0 0,0-1,-1 1,1-1,-1 1,1 0,0-1,-1 1,1 0,-1 0,1-1,-1 1,0 0,1 0,-1 0,0 0,0 0,0-1,1 1,-1 0,0 0,0 0,0 0,0 0,0 0,-1 0,1 0,0-1,0 1,-1 0,1 0,0 0,-1 0,1-1,-1 1,1 0,-1 0,0 0,1 2,0 11,-2-11,1 0,0 0,0 0,1 0,-1 0,1 0,-1 1,1-1,0 0,0 0,1 0,-1 1,0-1,1 0,0 0,0 0,0 0,0 0,0 0,1 0,-1-1,1 1,0 0,0-1,0 1,0-1,0 0,1 1,-1-1,1 0,-1-1,1 1,0 0,-1-1,1 1,0-1,0 0,0 0,0 0,0 0,8-6,-1 1,0-1,-1-1,0 0,1 0,-2-1,1 0,-1 0,0-1,-1 0,0-1,0 1,0-1,-1-1,-1 1,0-1,0 0,-1 0,2-8,12-16,-3-1,-1-1,-1 0,-2-1,-2 0,-1 0,-2-1,-1-7,-4 30,0 0,-2 0,0 0,0 0,-2 1,1-1,-2 0,0 1,-1 0,0 0,-1 0,-1 1,-1-1,7 12,0 1,0-1,0 1,0-1,0 1,0 0,0 0,-1 0,1 0,0 0,-1 0,1 0,-1 0,1 0,-1 1,1-1,-1 1,0-1,1 1,-1-1,0 1,1 0,-1 0,0 0,0 0,1 0,-1 0,0 1,1-1,-1 0,0 1,1-1,-1 1,1 0,-1-1,1 1,-1 0,1 0,-1 0,1 0,0 0,0 1,-1-1,1 0,0 1,0-1,-1 2,-43 74,-2 109,43-169,2 0,0 0,1 0,0 0,1 0,1 0,1-1,1 1,0 0,1 0,0-1,2 0,0 0,1 0,0-1,1 0,1-1,0 1,1-2,1 1,6 5,66 14,-58-30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8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36,'-1'4,"-11"97,12-97,0 0,0 0,0-1,1 1,-1 0,1 0,0 0,0 0,0-1,1 1,-1 0,1-1,0 1,0-1,0 0,0 0,1 0,0 0,-1 0,1 0,0-1,0 1,3 1,-3-3,0 0,0 0,1 0,-1 0,0-1,0 0,1 1,-1-1,0 0,1-1,-1 1,0-1,0 1,1-1,-1 0,0 0,0 0,0-1,0 1,0-1,0 1,-1-1,1 0,0 0,-1 0,1-1,0 0,58-73,9-46,-69 122,-1-1,1 1,-1-1,1 1,-1-1,1 1,-1 0,1-1,0 1,-1 0,1-1,-1 1,1 0,0 0,-1 0,1 0,0-1,-1 1,1 0,0 0,0 0,-1 0,1 0,0 1,-1-1,1 0,0 0,-1 0,1 1,0-1,-1 0,1 1,-1-1,1 0,0 1,-1-1,1 1,-1-1,1 1,-1-1,0 1,1-1,-1 1,1-1,-1 1,0 0,0-1,1 1,-1 0,0-1,0 1,0 0,0-1,1 1,-1 0,0 0,8 40,18 169,-24 187,-1-376,-1 0,-1 0,-1 0,-1 0,0-1,-2 1,0-1,-2 0,0-1,-1 1,-1-1,0-1,-2 0,0 0,-11 12,21-29,1 1,-1-1,0 0,0 0,0 1,0-1,0 0,0 0,-1 0,1 0,0 0,-1-1,1 1,0 0,-1-1,1 1,-1 0,1-1,-1 0,1 1,-1-1,1 0,-1 0,1 0,-1 0,0 0,1 0,-1 0,1-1,-1 1,1 0,-1-1,1 1,-1-1,1 0,0 1,-1-1,1 0,0 0,-1 0,1 0,0 0,0 0,0 0,0-1,0 1,0 0,0 0,1-1,-1 1,0-1,1 1,-1-1,1 1,-1-1,1 1,0-1,0 1,0-1,-1 1,2-1,-1 0,-2-29,2-1,1 1,1-1,2 1,1 0,2 0,0 0,3 1,5-11,-14 37,84-216,-72 195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5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11 114,'0'38,"-4"13,-3-3</inkml:trace>
  <inkml:trace contextRef="#ctx0" brushRef="#br0" timeOffset="650.089">209 367,'11'-45,"3"0,1 0,2 1,3 1,9-14,29-13,-58 69,1 1,0-1,-1 1,1-1,0 1,0 0,-1-1,1 1,0 0,0 0,0 0,-1 0,1 0,0 0,0 0,0 0,-1 0,1 0,0 0,0 0,0 0,-1 1,1-1,0 0,0 0,-1 1,1-1,0 1,-1-1,1 1,0-1,-1 1,1-1,-1 1,1 0,-1-1,1 1,-1 0,1-1,-1 1,0 0,1-1,-1 1,0 0,0 0,0 0,1-1,-1 1,0 1,6 43,-6-43,1 14,-3-11,1-1,1 0,-1 0,0 0,1 1,0-1,0 0,0 1,1-1,-1 0,1 0,0 1,0-1,0 0,1 0,0 0,0 0,0 0,0-1,0 1,1-1,-1 1,1-1,0 0,0 0,0 0,1 0,-1-1,1 1,-1-1,1 0,0 0,0 0,0 0,0-1,0 0,2 1,1-4,0 0,0-1,0 1,-1-1,1-1,-1 1,0-1,0 0,0-1,-1 1,1-1,-1 0,0-1,0 1,-1-1,0 0,0 0,1-3,14-15,1 1</inkml:trace>
  <inkml:trace contextRef="#ctx0" brushRef="#br0" timeOffset="1207.777">858 1,'-21'12,"0"2,0 0,1 1,1 1,1 1,0 1,2 1,0 0,1 1,0 0,-3 10,-13 52,30-80,1 0,0 0,0 1,0-1,0 0,0 0,0 0,1 0,-1 0,0 0,1 0,0 0,0 0,-1 0,1 0,0 0,0-1,1 1,-1 0,0-1,1 1,-1 0,1-1,-1 0,1 1,0-1,-1 0,1 0,0 0,0 0,0 0,0 0,0-1,0 1,0-1,0 1,0-1,0 0,1 0,9-1,1 0,-1-1,1-1,-1 0,0 0,0-1,0-1,0 0,-1-1,0 0,0-1,-1 0,0 0,0-1,0-1,-1 0,2-2,-9 9,63-58,-45 39,1 1,1 1,1 1,1 1,15-8,-37 25,-1-1,0 1,0-1,1 1,-1 0,0-1,1 1,-1 0,0 0,1 0,-1 0,0 0,1 1,-1-1,0 0,1 1,-1-1,0 0,0 1,0 0,1-1,-1 1,0 0,0-1,0 1,0 0,0 0,0 0,0 0,0 0,-1 0,1 0,0 0,0 0,-1 1,1-1,-1 0,1 0,-1 1,0-1,1 0,-1 2,15 63,-14-59,17 323,-12-293,-1 0,-3 0,0 1,-3-1,-1 1,-2-1,-1 0,-3 0,-9 32,14-60,-1 0,0-1,-1 1,1-1,-1 0,-1 0,0 0,0 0,0-1,-1 0,0-1,-1 0,1 0,-1 0,0-1,-9 4,15-8,0 0,0-1,0 1,0 0,0-1,0 0,0 0,0 1,0-1,0 0,0-1,-1 1,1 0,0-1,0 1,0-1,0 1,0-1,0 0,0 0,1 0,-1 0,0 0,0-1,1 1,-1 0,1-1,-1 1,1-1,-1 0,1 1,0-1,0 0,0 0,0 0,0 0,0-1,-12-78,16 49,2 1,1 0,1 1,2 0,0 0,3 0,0 1,16-25,-19 35,1 1,1 0,1 1,0 0,1 1,1 0,0 2,1-1,1 2,0 0,0 0,2 2,-1 0,13-5,-2 5,-3 1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4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85,'-4'7,"0"0,1 1,-1-1,1 1,1 0,-1 0,1 0,1 0,0 1,0-1,0 0,1 1,0-1,1 3,-1 5,-1-11,1 1,0-1,0 1,0-1,1 0,0 1,0-1,0 0,0 1,1-1,0 0,0 0,1 0,-1 0,1-1,0 1,0-1,0 1,1-1,0 0,0-1,0 1,0 0,0-1,1 0,-1 0,1-1,0 1,0-1,0 0,0 0,0-1,1 1,-1-1,0 0,1-1,-1 1,1-1,-1 0,1 0,-1-1,10-1,-1-1,0-1,0 0,0 0,0-2,-1 0,0 0,0-1,0-1,-1 0,0-1,-1 0,0 0,0-2,-1 1,0-1,-1-1,0 1,-1-2,-1 1,0-1,0 0,-1 0,-1-1,0 0,0-4,-4 15,0 1,0 0,0-1,-1 1,1 0,-1-1,1 1,-1-1,0 1,0-1,0 1,0-1,0 1,-1 0,1-1,-1 1,1-1,-1 1,0 0,0-1,0 1,0 0,-1 0,1 0,-1 0,1 0,-1 0,1 0,-1 1,0-1,0 1,0-1,0 1,0-1,0 1,-1 0,1 0,0 0,-1 1,1-1,0 0,-1 1,-1-1,-16 5,2 1</inkml:trace>
  <inkml:trace contextRef="#ctx0" brushRef="#br0" timeOffset="447.972">877 1,'-132'20,"127"-18,-1-1,1 2,0-1,0 1,0-1,0 1,1 1,-1-1,1 1,0-1,0 1,0 1,0-1,1 0,-1 1,1 0,0 0,1 0,-1 0,1 0,0 0,0 3,1-5,1 1,-1 0,1-1,0 1,0 0,0-1,0 1,1 0,-1 0,1-1,0 1,0-1,0 1,1-1,-1 1,1-1,0 0,0 0,0 0,0 0,1 0,-1 0,1-1,0 1,0-1,0 0,1 2,93 41,-95-45,0 0,0 0,0 1,0-1,0 0,0 1,-1-1,1 1,0 0,0 0,0 0,-1 0,1 0,0 0,-1 0,1 0,-1 0,1 1,-1-1,0 1,0-1,1 1,-1 0,0-1,0 1,-1 0,1 0,0 0,-1-1,1 1,-1 0,1 0,-1 0,0 0,0 0,0 0,0 0,0 0,0 0,0 0,-1 0,1 0,-1 0,0-1,1 1,-1 0,0 0,0-1,0 1,0 0,0-1,-1 1,1-1,0 1,-1-1,1 0,-1 1,0-1,-9 5,1 0,-1-1,0 0,-1-1,1 0,-1-1,0 0,0-1,0 0,0-1,0 0,0-1,0 0,0-1,-6-2,-6-1,5-3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2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88,'138'-25,"64"22,-201 3,0 0,0-1,0 1,0 0,0-1,0 1,-1 0,1 0,0 0,0 0,0 0,0 0,0 0,0 0,0 0,0 1,0-1,0 0,0 1,0-1,0 1,0-1,0 1,-1-1,1 1,0-1,0 1,-1 0,1-1,0 1,-1 0,1 0,-1 0,1-1,-1 1,1 0,-1 0,1 0,-1 0,0 0,0 0,1 0,-1 0,0 0,0 0,0 0,0 0,0 0,0 0,-1 0,1 0,0 0,0 0,-1-1,1 1,0 0,-1 0,1 0,-1 0,1 0,-1-1,0 1,1 0,-1 0,0-1,1 1,-1 0,-203 209,202-207,0 0,-1 1,1-1,0 0,1 1,-1 0,1-1,-1 1,1 0,0-1,1 1,-1 0,1 0,-1 0,1 0,0 0,0 0,1 0,-1-1,1 1,0 0,0 0,0 0,1-1,-1 1,1-1,0 1,0-1,0 0,0 1,1-1,-1 0,1-1,0 1,0 0,0-1,0 1,0-1,1 0,-1 0,1-1,-1 1,2 0,16 2,0-2,-1 0,1-1,0-1,0-1,21-3,-23-1,-6-2</inkml:trace>
  <inkml:trace contextRef="#ctx0" brushRef="#br0" timeOffset="288.417">1 201,'34'0,"15"0,5 0,-3 0,-4 0,-6 0,-5 0,-4 0,-2 0,-2 0,-6 0</inkml:trace>
  <inkml:trace contextRef="#ctx0" brushRef="#br0" timeOffset="1036.962">565 257,'58'-9,"-1"-3,-1-3,35-14,-6-32,-83 59,0 0,0-1,0 1,0-1,0 0,-1 0,1 1,-1-1,0 0,0 0,0 0,0 0,-1 0,1-1,-1 1,0 0,0 0,0 0,0 0,0 0,-1-1,1 1,-1 0,0 0,0 0,0 0,0 0,-1 1,1-1,-1 0,0 0,-1-1,0 1,1 0,-1 0,0 1,-1-1,1 0,0 1,-1 0,0 0,1 0,-1 0,0 1,0 0,0-1,0 1,0 1,0-1,0 0,0 1,0 0,0 0,0 0,0 1,-1-1,1 1,0 0,0 0,0 1,-3 0,-103 64,99-56,1 0,0 1,1 0,0 0,1 1,0 0,1 0,1 1,0 0,-3 10,7-19,0 0,1 1,0-1,0 1,0-1,0 1,1 0,0-1,0 1,0 0,0-1,1 1,0-1,-1 1,2-1,-1 1,1-1,-1 1,1-1,0 0,1 0,-1 0,1 0,0-1,0 1,0-1,0 1,0-1,1 0,0 0,-1-1,1 1,0-1,1 1,23 8,0-2,0 0,1-2,0-1,0-1,1-2,-1-1,1-1,0-1,21-4,1 3,-26 1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9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1 467,'20'1,"0"-1,0 0,0-2,0 0,0-1,0-2,-1 0,1 0,-1-2,-1-1,1 0,-1-1,-1-1,0-1,0 0,12-11,-26 19,0 0,0 0,0 0,0 0,0-1,-1 1,1-1,-1 1,0-1,0 0,-1 0,1 0,-1 0,1 0,-2 0,1-1,0 1,-1 0,1 0,-1-1,0 1,-1 0,1 0,-1-1,0 1,0 0,0 0,-1 0,1 0,-1 0,0 0,0 1,0-1,-1 0,1 1,-1 0,0-1,0 1,0 0,0 1,0-1,-1 0,1 1,-1 0,0 0,0 0,0 0,0 1,0-1,0 1,0 0,-3 0,-5 3,0 0,0 0,0 1,0 1,0 0,0 1,1 0,0 0,0 1,1 1,-1 0,2 0,-1 1,1 1,0-1,0 1,1 1,1 0,-1 0,2 0,-1 1,1 0,1 0,0 0,-3 11,6-16,-1 0,1 0,0 1,0-1,1 0,-1 1,1-1,1 1,-1 0,1-1,1 1,-1-1,1 1,0-1,1 1,-1-1,1 1,0-1,1 0,0 0,0 0,0-1,0 1,1-1,0 1,0-1,1 0,-1-1,1 1,0-1,0 0,1 0,-1-1,1 1,6 2,3-1,1 0,1-1,-1 0,1-1,-1-1,1-1,0 0,0-2,-1 1,14-4,-21 3,1 0,-1-1,0-1,0 1,0-2,0 1,-1-1,1 0,-1-1,0 0,0 0,-1-1,1 0,4-7</inkml:trace>
  <inkml:trace contextRef="#ctx0" brushRef="#br0" timeOffset="662.794">678 129,'-99'209,"50"-52,46-148,-4 14,17-34,38-78,116-159,-151 232,-8 22,-10 31,0-25,1 0,1 0,0 0,0 0,1 0,1 1,0-1,1 1,0-1,1 1,0-1,1 1,1-1,0 0,0 0,1 0,1 0,0-1,0 0,1 0,1 0,0 0,1 0,-6-9,0 0,1 0,-1 0,1 0,0 0,0-1,-1 1,1-1,0 0,0 0,0 0,0 0,1 0,-1-1,0 1,0-1,0 0,0 0,1 0,-1 0,0-1,0 1,0-1,0 0,0 0,0 0,0 0,0 0,0-1,0 0,-1 1,1-1,0 0,-1 0,0 0,1-1,-1 1,4-5,0 1,0-1,-1-1,0 1,-1-1,1 0,-1 0,-1 0,1 0,-2-1,1 1,-1-1,0 0,27-156,-27 140</inkml:trace>
  <inkml:trace contextRef="#ctx0" brushRef="#br0" timeOffset="1332.987">1157 355,'26'-3,"-1"-1,0-1,0-1,0-1,-1-1,0-2,0 0,-1-1,0-2,11-8,-30 18,-1 0,1 0,-1 0,0 0,0-1,0 1,0-1,0 0,-1 0,0 0,0 0,0 0,0-1,-1 1,1 0,-1-1,0 1,0-1,-1 0,0 1,1-1,-2 0,1 1,0-1,-1 1,0-1,0 1,0-1,-1 1,1-1,-1 1,0 0,0 0,-1 0,1 0,-1 0,0 1,0-1,0 1,0 0,-1 0,1 0,-1 0,0 0,0 1,0 0,0 0,-3-1,1 2,-1 1,1 0,0 0,-1 0,1 1,-1 0,1 1,0-1,0 1,0 0,0 1,0-1,0 1,0 0,1 1,-1-1,1 1,0 0,0 1,1-1,-2 3,-83 112,83-110,1 1,0 0,0 1,1-1,0 1,1-1,0 1,1 0,0 0,1 1,0-1,1 0,0 0,1 1,0-1,1 0,0 0,0 0,2 1,-2-9,0 0,0 1,0-1,1 0,-1-1,1 1,0 0,0-1,0 1,0-1,1 0,-1 0,0 0,1-1,0 1,-1-1,1 0,0 0,-1 0,1 0,0-1,0 0,0 1,0-1,1-1,99-14,-77 2,0 0,-1-2,-1 0,0-2,-1-1,-1-1,-1-1,0-1,-2-1,-1 0,17-25,-26 36,-1 1,0-2,-1 1,0-1,-1 0,0 0,-1-1,0 0,-1 0,0-1,-1 1,-1-1,0 0,0-10,-3 22,0 0,0 0,0 1,0-1,0 0,0 0,-1 1,1-1,-1 0,1 1,-1-1,0 0,1 1,-1-1,0 1,0-1,0 1,0-1,0 1,-1 0,1-1,0 1,-1 0,1 0,-1 0,1 0,-1 0,1 1,-1-1,1 0,-1 1,0-1,0 1,1-1,-1 1,0 0,0 0,1 0,-1 0,0 0,0 0,1 0,-1 1,0-1,0 1,1-1,-72 48,69-45,1 1,-1 0,1 0,0 1,1-1,-1 1,1-1,0 1,0 0,0 0,0 0,1 0,0 0,0 0,1 0,-1 1,1-1,0 0,0 0,1 0,0 1,0-1,0 0,0 0,1 0,0 0,0-1,0 1,1 0,-1-1,1 1,0-1,0 0,1 0,-1 0,1-1,0 1,1-1,1 1,-1-1,-1 1,1 0,0 1,-1-1,0 1,0 0,0 0,-1 0,0 1,0-1,0 1,-1-1,1 1,-1 0,-1 0,1 0,-1 0,0 0,0 1,-1-1,0 0,0 0,-1 1,1-1,-1 0,-1 0,1 0,-3 5,-47 76,39-70</inkml:trace>
  <inkml:trace contextRef="#ctx0" brushRef="#br0" timeOffset="6235.923">1976 242,'-1'-2,"-1"0,1 1,-1-1,0 0,1 1,-1-1,0 1,0-1,0 1,0 0,0 0,0 0,0 0,-1 1,1-1,0 0,0 1,-1-1,1 1,0 0,-1 0,1 0,-1 0,1 0,0 1,0-1,-1 1,1-1,0 1,0 0,-1 0,-1 1,-9 4,1 1,-1 1,1 0,0 0,1 1,0 1,0 0,1 0,1 1,0 0,0 1,1 0,0 0,1 1,-5 13,10-23,0-1,0 1,1 1,-1-1,1 0,0 0,0 0,0 1,0-1,1 1,-1-1,1 0,0 1,0-1,0 1,0-1,1 1,-1-1,1 0,0 1,0-1,0 0,0 1,1-1,0 0,-1 0,1 0,0-1,0 1,0 0,1-1,-1 1,1-1,-1 0,1 0,0 0,0 0,0 0,0 0,0-1,0 0,3 1,4 0,0 0,0-2,1 1,-1-1,0 0,0-1,0 0,0-1,0 0,0-1,0 0,-1 0,1-1,-1-1,0 1,0-1,-1-1,1 1,-1-2,0 1,-1-1,0 0,6-8,133-144,-145 158,-1 0,0 0,0 0,1 0,-1 0,0 0,1 0,-1 0,1 0,0 0,-1 0,1 0,0 1,-1-1,1 0,0 0,0 1,0-1,0 0,0 1,0-1,-1 1,1-1,0 1,1 0,-1-1,0 1,0 0,0 0,0 0,0-1,0 1,0 0,0 1,0-1,0 0,0 0,0 0,1 1,-1-1,0 0,0 1,0-1,-1 1,1-1,0 1,0 0,0-1,0 1,0 0,-1-1,1 1,0 0,-1 0,1 0,0 0,-1 0,6 143,-9-89,3 4,1-10,-3 0,-1 0,-2 0,-3-1,-9 34,8-52,0-1,-1 1,-2-2,-2 1,0-2,-1 0,-2-1,-1 0,-7 7,23-31,1-1,-1 1,0 0,1 0,-1-1,0 1,0-1,0 0,0 0,0 1,0-1,-1 0,1-1,0 1,0 0,-1-1,1 1,-1-1,1 0,0 0,-1 0,1 0,0 0,-1 0,1-1,0 1,-1-1,1 1,0-1,-1 0,1 0,0 0,0 0,0-1,0 1,0-1,0 1,1-1,-1 1,0-1,1 0,-1 0,1 0,0 0,-1 0,1 0,0 0,0 0,0-1,1 1,-1 0,1-1,-11-110,11 87</inkml:trace>
  <inkml:trace contextRef="#ctx0" brushRef="#br0" timeOffset="7017.863">2287 100,'39'156,"-34"-137,-5-16,-1-1,1 0,0 1,0-1,0 1,0-1,1 0,-1 1,1-1,-1 0,1 1,0-1,0 0,0 0,0 0,0 1,0-1,1 0,-1-1,1 1,-1 0,1 0,0-1,0 1,0-1,-1 1,2-1,-1 0,0 0,0 0,0 0,0 0,1 0,-1-1,0 1,1-1,-1 1,0-1,1 0,-1 0,1 0,-1 0,2-1,4-4,-1 0,-1-1,1 0,-1 0,0 0,0-1,0 0,-1 0,0-1,-1 1,0-1,0 0,0 0,-1 0,-1-1,1-1,22-46,16-2,-40 58,0 0,1 1,-1-1,0 0,0 1,1-1,-1 1,0 0,0-1,0 1,0 0,0 0,0 0,0 0,0 0,0 0,0 0,0 0,-1 0,1 0,0 0,-1 1,1-1,-1 0,1 0,-1 1,0-1,1 0,-1 1,0-1,0 0,0 1,0-1,0 0,0 1,-1-1,1 0,0 0,-1 1,1-1,-1 1,1 0,-2 420,-3-320,-5 1,-20 87,29-184,0 5,0 1,-1-1,-1 0,1 0,-2 0,0 0,0 0,-1-1,0 0,0 0,-1 0,-1-1,0 1,0-1,-1-1,0 0,0 0,7-7,0 0,-1 0,1-1,0 1,0 0,-1-1,1 1,0-1,-1 1,1-1,0 0,-1 0,1 1,-1-1,1 0,-1 0,1 0,0-1,-1 1,1 0,-1-1,1 1,0 0,-1-1,1 1,0-1,0 0,-1 0,1 1,0-1,0 0,0 0,0 0,0 0,0 0,0 0,0 0,1-1,-1 1,0 0,1 0,-1-1,0 1,1 0,0-1,-1 1,1-1,-13-68,11 48,1 0,1 0,0-1,2 1,1 0,1 0,1 1,0-1,2 1,0 0,2 1,0 0,1 0,1 1,1 0,1 1,5-6,-4 8,1 2,0 0,0 0,2 2,0 0,0 1,1 0,0 1,1 2,0 0,0 1,1 0,-1 2,2 0,-1 2,0 0,17 0,-11 2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2,'13'-1,"-1"0,1 1,-1 1,1 0,-1 1,1 0,-1 1,0 0,0 1,0 0,0 1,-1 1,0-1,0 2,4 2,-14-7,0 0,1 0,-1 0,0 0,0 0,0 0,0 1,0-1,-1 0,1 0,-1 1,1-1,-1 0,0 1,0-1,0 1,0-1,0 0,-1 1,1-1,-1 0,1 0,-1 1,0-1,0 0,0 0,0 0,-1 1,1-1,0 0,-1 0,1 0,0 0,1 0,-1 1,0-1,1 0,-1 0,1 0,0 1,-1-1,1 0,0 0,1 1,-1-1,0 0,1 0,-1 1,1-1,-1 0,1 0,0 0,0 0,0 0,0 0,1 0,-1 0,0 0,1-1,-1 1,1 0,0-1,0 1,123 41,-99-35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4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458 699,'-35'-1,"0"2,-1 2,1 1,1 2,-1 1,1 2,0 1,-30 14,57-21,0 0,0 1,1-1,-1 1,1 1,0-1,0 1,0 0,1 1,-1-1,1 1,1 0,-1 0,1 1,0-1,1 1,-1 0,1 0,1 0,-1 0,1 1,0-1,1 1,0-1,0 1,1 3,-1-3,0 1,0-1,1 1,1-1,0 1,0-1,0 0,1 1,0-1,1 0,0 0,0 0,0-1,1 1,1-1,-1 0,1 0,0 0,1-1,-1 1,1-1,1-1,-1 1,1-1,0 0,0-1,0 1,1-2,1 2,8 0,0 0,0-1,1-1,0 0,0-2,-1 0,1-1,14-1,-7 0</inkml:trace>
  <inkml:trace contextRef="#ctx0" brushRef="#br0" timeOffset="305.064">854 783,'-16'13,"1"1,1 0,0 1,1 1,0 0,1 1,1 0,1 1,1 0,0 1,1 0,-4 15,11-31,0 0,0-1,1 1,-1 0,1-1,-1 1,1 0,0-1,0 1,0 0,1 0,-1-1,1 1,-1 0,1 0,0-1,0 1,0-1,0 1,0-1,1 1,-1-1,1 0,0 0,-1 0,1 0,0 0,0 0,1 0,-1-1,0 1,0-1,1 1,-1-1,1 0,-1 0,1 0,0 0,-1 0,1-1,0 1,-1-1,1 0,0 0,0 0,0 0,9 0,-1 1,1-2,-1 0,1 0,-1-1,0 0,1-1,-1-1,0 1,-1-2,6-2,-12 5,0 0,0-1,0 1,-1-1,1 0,-1 0,0 0,0 0,0 0,0-1,0 1,-1-1,1 0,-1 0,0 0,0 0,-1 0,1 0,-1-1,0 1,0-1,-1 1,1 0,-1-1,0 1,0-1,0 1,-1-1,1 1,-2-3,-1-2,0 1,-1 0,0 0,-1 1,1-1,-2 1,1 0,-1 0,0 0,0 1,0 0,-1 1,0-1,0 1,-1 0,0 1,1 0,-2 0,1 1,0 0,0 0,-1 1,0 0,1 0,-1 1,-11-3</inkml:trace>
  <inkml:trace contextRef="#ctx0" brushRef="#br0" timeOffset="785.228">1051 1150,'234'-330,"-234"329,0 1,0-1,0 1,0-1,0 1,0-1,1 1,-1-1,0 0,0 1,0-1,1 1,-1 0,0-1,0 1,1-1,-1 1,0-1,1 1,-1 0,1-1,-1 1,1 0,-1-1,0 1,1 0,-1-1,1 1,-1 0,1 0,-1 0,1 0,0 0,-1-1,1 1,-1 0,1 0,-1 0,1 0,-1 0,1 1,-1-1,1 0,-1 0,1 0,-1 0,1 1,-1-1,1 0,-1 0,1 1,-1-1,1 0,-1 1,0-1,1 0,-1 1,4 33,-4-21,0-8,1 0,-1 0,1 0,0 0,0 0,0-1,1 1,0 0,0-1,0 1,1-1,-1 0,1 0,0 0,0 0,0 0,1 0,-1-1,1 0,0 0,0 0,0 0,0 0,1-1,-1 0,1 0,-1 0,1 0,0-1,0 0,0 0,-1 0,1-1,0 1,0-1,0 0,0-1,0 1,0-1,0 0,0 0,-1-1,1 1,0-1,-1 0,1 0,-1-1,4-2,3-3,-1-1,0 0,0-1,-1 0,0-1,-1 0,0 0,-1-1,0 0,-1 0,0-1,-1 1,0-1,-1-1,-1 1,1-8,0-1</inkml:trace>
  <inkml:trace contextRef="#ctx0" brushRef="#br0" timeOffset="1205.331">1983 642,'-77'59,"75"-57,0 1,1-1,-1 0,0 1,1-1,0 1,-1-1,1 1,0-1,0 1,1 0,-1 0,0-1,1 1,0 0,-1 0,1 0,0 0,1 0,-1-1,0 1,1 0,0 0,0-1,-1 1,2 0,-1-1,0 1,0 0,1-1,0 2,56 46,-52-47,0 1,-1 0,1 0,-1 0,1 1,-1 0,-1 0,1 0,-1 1,0-1,0 1,0 0,-1 0,0 0,0 1,1 4,-3-7,-1-1,0 1,0-1,-1 1,1-1,0 0,-1 1,0-1,0 1,0-1,0 0,-1 0,1 0,-1 0,0 0,0 0,0 0,0 0,0-1,-1 1,1-1,-1 1,1-1,-1 0,0 0,0 0,0-1,0 1,-1-1,-2 1,-104 22,83-24,2 0</inkml:trace>
  <inkml:trace contextRef="#ctx0" brushRef="#br0" timeOffset="1889.632">2096 924,'56'-1,"0"-2,0-2,-1-3,28-9,-74 15,0 0,0-1,-1 0,1 0,-1-1,0 0,1-1,-2 0,1 0,-1-1,0 0,0 0,0 0,-1-1,0 0,0 0,-1-1,0 0,0 0,-1 0,0 0,1-4,-4 8,0 0,-1 1,0-1,1 0,-2 1,1-1,0 0,-1 1,1-1,-1 0,0 1,0-1,0 1,-1 0,1-1,-1 1,0 0,0 0,0 0,0 0,-1 0,1 0,-1 1,0-1,1 1,-1 0,0 0,0 0,-1 0,1 0,0 1,-1-1,1 1,-1 0,1 0,-1 0,1 1,-1-1,0 1,1 0,-1 0,0 0,1 0,-1 1,0-1,1 1,-1 0,1 0,-1 1,1-1,-1 1,-6 2,1 1,-1 0,1 0,1 1,-1 0,1 1,0 0,0 0,1 1,0 0,0 0,1 1,0-1,1 1,0 1,0-1,1 1,-3 8,4-11,1-1,0 1,1 0,-1 0,1 0,0 0,1 0,0 0,0 1,0-1,1 0,0 0,1 0,-1 0,1-1,0 1,1 0,0-1,0 1,0-1,1 0,0 0,0 0,1-1,-1 0,1 1,1-1,-1-1,3 2,0-1,0 0,1-1,-1 0,1-1,0 1,0-1,1-1,-1 0,1 0,-1-1,1 0,-1-1,1 0,-1-1,1 0,-1 0,1-1,-1 0,0 0,0-1,0 0,0-1,0 0,-1-1,1 0,-1 0,0 0,1-3,10-6,1-1,-2-2,0 1,-1-2,-1-1,-1 0,0 0,10-21,63-131,-89 172,0-1,1 1,-1 0,0-1,0 1,1-1,-1 1,0-1,0 0,0 1,0-1,0 0,0 0,1 1,-1-1,0 0,0 0,0 0,0 0,0 0,0 0,0 0,0-1,0 1,0 0,0-1,1 1,-1 0,0-1,0 1,0-1,1 1,-1-1,0 1,0-1,1 0,-1 1,0-1,1 0,-1 1,1-1,-1 0,1 0,0 0,-1 0,1 1,0-1,-1 0,1 0,0 0,0 0,0 0,0 0,0 0,0 0,0 0,0 0,0 0,0 1,0-1,1 0,-1 0,1-1,-66 81,63-76,1 0,-1-1,1 1,-1 0,1 0,0 0,0 0,1 0,-1 1,1-1,-1 0,1 0,0 0,0 0,1 1,-1-1,1 0,-1 0,1 0,0 0,0 0,0 0,0 0,1 0,0 0,-1-1,1 1,0 0,0-1,1 1,63 35,-60-37,0 1,0 1,0-1,-1 1,1 0,-1 1,1-1,-1 1,-1 0,1 0,0 0,-1 1,0 0,0 0,0 0,-1 0,3 5,-3-1,-1-1,0 1,0 0,-1 0,0 0,0 0,-1 0,0 1,-1-1,0 0,-1 0,0 0,0-1,0 1,-4 7,0 3</inkml:trace>
  <inkml:trace contextRef="#ctx0" brushRef="#br0" timeOffset="2304.279">3140 642,'15'53,"3"0,1-2,3 0,19 29,-41-77,0-1,1 0,-1 0,1 0,0 0,0 0,0 0,0 0,0 0,0 0,1 0,-1-1,0 1,1-1,-1 1,1-1,0 1,0-1,-1 0,1 1,0-1,0 0,0-1,0 1,0 0,1 0,-1-1,0 1,0-1,0 0,0 0,1 0,-1 0,0 0,0 0,0 0,1-1,-1 1,0-1,0 0,0 0,0 1,0-1,0 0,0-1,0 1,-1 0,1-1,0 1,-1 0,1-1,0-1,56-126,12-22,-57 133</inkml:trace>
  <inkml:trace contextRef="#ctx0" brushRef="#br0" timeOffset="3040.434">3817 670,'-13'11,"-28"23,2 1,1 2,2 2,-7 13,20-5,22-46,1 0,0 0,0 0,0 0,-1 0,1 0,0-1,0 1,1 0,-1 0,0 0,0 0,0 0,0 0,1 0,-1 0,0 0,1-1,-1 1,1 0,-1 0,1 0,0-1,-1 1,1 0,-1-1,1 1,0-1,0 1,-1 0,1-1,0 0,0 1,0-1,0 1,0-1,-1 0,1 0,0 1,0-1,0 0,0 0,0 0,0 0,0 0,0 0,0-1,0 1,0 0,12-3,-1 0,0 0,0-2,-1 1,1-1,-1-1,0 0,-1-1,1 0,-1 0,-1-1,1-1,-1 1,5-8,27-20,39-24,-78 60,0 0,0 0,-1 0,1 0,0 1,0-1,-1 1,1-1,0 1,-1-1,1 1,-1 0,1 0,-1 0,1 0,-1 0,0 0,1 0,-1 0,0 1,0-1,0 0,0 1,0-1,0 1,0-1,0 1,-1 0,1-1,0 1,-1 0,0-1,1 1,-1 0,0 0,0-1,0 1,0 0,0 0,0-1,-1 1,1 0,-1-1,1 1,-1 0,1-1,-2 2,3 9,-1-7,0 0,0 0,0 0,1 0,0 0,0 0,1 0,-1-1,1 1,0 0,0-1,0 0,1 1,0-1,0 0,0 0,0 0,0-1,1 1,0-1,0 0,0 0,0 0,0-1,0 1,1-1,-1 0,1 0,0 0,-1-1,1 0,0 0,0 0,0 0,0-1,0 0,0 0,0 0,0-1,0 1,0-1,-1-1,1 1,0 0,3-3,128-98,-110 78,9-5,-2-2,-1-2,-2-1,-1-1,-2-1,-1-2,-2 0,-2-2,-1 0,10-33,-22 53,0-1,-1 0,-2-1,0 0,-1 0,-1 0,-2 0,0-1,-1 0,-1 1,-1-1,-1 1,-1-1,-3-9,5 30,1 0,0 0,-1 0,1 0,-1 0,1 0,-1 0,0 0,0 0,0 0,0 0,0 0,-1 0,1 1,0-1,-1 1,1-1,-1 1,0-1,1 1,-1 0,0 0,0 0,0 0,0 0,0 0,0 0,0 1,0-1,0 1,0-1,-1 1,1 0,0 0,0 0,0 0,0 0,0 1,-1-1,1 1,0-1,0 1,0 0,0 0,0-1,0 2,1-1,-1 0,0 0,0 0,1 1,-1-1,1 1,-1 0,1-1,-1 1,-9 16,0 0,1 1,1 0,1 1,1 0,0 0,1 1,2 0,0 0,1 0,1 0,1 0,1 1,1 1,0 19,1-1,3 1,1-1,2 0,2-1,1 0,3 0,4 7,115 207,-106-221,-28-58,-8 11</inkml:trace>
  <inkml:trace contextRef="#ctx0" brushRef="#br0" timeOffset="3291.499">4241 529,'38'0,"32"0,14 0,-3 0,-5 0,-11 0,-7 0,-9 0,-7 0,-2 0,-3 0,-2 5,-3 1,-7 1</inkml:trace>
  <inkml:trace contextRef="#ctx0" brushRef="#br0" timeOffset="3538.05">5059 839,'10'20,"2"5</inkml:trace>
  <inkml:trace contextRef="#ctx0" brushRef="#br0" timeOffset="3706.299">5031 219,'0'19,"0"6</inkml:trace>
  <inkml:trace contextRef="#ctx0" brushRef="#br0" timeOffset="3935.238">5313 586,'-10'27,"1"1,2 1,1-1,1 1,2 0,1 1,1-1,2 14,-1-39,0-1,0 0,0 0,1 0,0 0,0 1,0-1,0 0,0 0,0-1,1 1,-1 0,1 0,0-1,0 1,0-1,0 1,0-1,1 0,-1 0,1 0,-1 0,1-1,0 1,0 0,0-1,0 0,0 0,0 0,0 0,0 0,0-1,0 0,0 1,1-1,-1 0,0 0,0-1,0 1,1-1,-1 1,0-1,0 0,0 0,0-1,0 1,-1 0,2-1,8-6,0 0,0-1,-1 0,0-1,-1 0,0-1,0 0,-1 0,-1-1,0 0,0-1,-1 0,1-4,-3 7,-1 0,0-1,-1 1,0-1,-1 1,0-1,-1 0,0 0,0 0,-1 0,-1 0,0 0,0 1,-1-1,-1 0,0 1,-3-8,5 15,-1 0,0 0,1 0,-1 0,0 1,-1-1,1 1,0 0,-1 0,1-1,-1 1,0 1,0-1,0 0,1 1,-2 0,1-1,0 1,0 0,0 1,0-1,-1 0,1 1,0 0,-1 0,1 0,0 0,0 1,-1-1,1 1,0-1,0 1,0 0,-1 1,1-1,0 1,-103 64,88-49</inkml:trace>
  <inkml:trace contextRef="#ctx0" brushRef="#br0" timeOffset="4338.254">5765 812,'13'-18,"4"-8,1 1,2 1,0 0,2 2,6-5,-27 26,0-1,0 1,1-1,-1 1,1-1,-1 1,1 0,-1 0,1 0,0 0,0 0,0 0,-1 0,1 0,0 1,0-1,0 1,0 0,0-1,0 1,0 0,0 0,0 0,0 0,0 1,0-1,0 0,0 1,0 0,0-1,0 1,0 0,0 0,-1 0,1 0,0 0,-1 0,1 1,-1-1,1 0,-1 1,0 0,1-1,-1 1,2 3,2 5,1-1,0 1,0-1,1-1,0 1,0-1,1 0,0-1,1 0,-1 0,1-1,1 0,-1 0,1-1,0-1,0 1,2-1,-1-1,0-1,1 0,-1 0,1-1,-1-1,1 0,-1 0,0-1,1-1,-1 0,0 0,0-1,0-1,0 0,0 0,-1-1,0-1,0 1,0-1,-1-1,0 0,0-1,0 1,-1-1,4-7,3-7,-1-1,-1-1,-2-1,0 1,-2-2,0 1,-1-5,-1 10,1 4</inkml:trace>
  <inkml:trace contextRef="#ctx0" brushRef="#br0" timeOffset="9673.227">6724 868,'-5'0,"-1"0</inkml:trace>
  <inkml:trace contextRef="#ctx0" brushRef="#br0" timeOffset="9940.837">6780 529,'5'0,"2"0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93,'134'344,"-129"-332,-4-6,0-1,0 0,1 0,0 0,0 0,1 0,-1-1,1 1,0-1,0 1,0-1,1 0,0 0,-1 0,1-1,2 1,-4-5,1 0,0 0,-1 0,1 0,-1 0,1-1,-1 1,0-1,0 0,1 1,-1-1,0 0,-1-1,1 1,0 0,0 0,-1-1,0 1,1-1,-1 1,0-1,0 0,0 1,-1-1,1 0,2-5,112-312,-60 191,-47 112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4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69,'34'-5,"25"-1,7 0,3 1,-6-3,-9-1,-9 2,-7 1,-6-2,-7 0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5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1,'38'10,"32"2,9 1,-4-9,-10-3,-12-3,-14-1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7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0,'-14'39,"-10"21,-1 7,4-4,6-8,5-9,4-7,4-5,6-4,3-2,0-1,-1 0,-7-5,-2-7</inkml:trace>
  <inkml:trace contextRef="#ctx0" brushRef="#br0" timeOffset="250.566">0 312,'38'-5,"28"-2,6 1,-3 1,-9 2,-10 0,-9 2,-6 1,-4 0,-4 5,-5 2</inkml:trace>
  <inkml:trace contextRef="#ctx0" brushRef="#br0" timeOffset="483.689">621 537,'9'0,"4"0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292 150,'-22'8,"0"0,0 1,1 1,1 2,-1 0,2 0,0 2,0 1,2 0,-1 1,-1 4,14-15,0-1,1 1,0 0,-1 1,2-1,-1 0,1 1,0 0,0 0,0 0,1 0,0 0,0 1,1-1,0 1,0-1,0 1,1-1,0 1,0-1,1 1,0 0,0-1,0 0,1 1,0-1,0 0,0 0,1 0,0 0,0 0,1-1,0 1,0-1,0 0,3 3,2-1,0-1,0 0,1 0,0-1,0 0,1 0,-1-1,1-1,0 0,0 0,0-1,0-1,0 0,1 0,-1-1,0 0,0-1,1 0,6-3,10-2,0-1,0-1,-1-2,0-1,-1-1,-1-1,4-3,9-6</inkml:trace>
  <inkml:trace contextRef="#ctx0" brushRef="#br0" timeOffset="299.802">715 207,'-3'5,"-13"13,2 2,0 0,1 0,1 1,0 1,2 0,1 1,-2 10,10-30,0 1,0 0,0 0,1 0,0 0,0 0,0 0,0 0,1 0,0 0,0-1,0 1,0 0,0 0,1-1,-1 1,1-1,0 1,0-1,0 0,1 1,-1-1,1-1,0 1,0 0,0-1,0 1,0-1,0 0,1 0,-1 0,1 0,0-1,-1 1,1-1,0 0,0 0,0-1,-1 1,1-1,0 0,0 0,0 0,0 0,0-1,2 0,14-2,1-1,-1-1,0-1,-1 0,0-2,0 0,0-1,-1-1,-1-1,0-1,7-5,-10 6,-1 0,-1 0,0-1,0 0,-1-1,-1-1,0 1,-1-2,0 1,-1-1,-1 0,0-2,-5 13,-1-1,0 1,0 0,0-1,0 1,-1-1,0 1,0-1,0 1,0-1,-1 1,0-1,0 1,0 0,0-1,-1 1,1 0,-1 0,0 0,-1 0,1 0,-1 1,1-1,-1 1,0-1,0 1,-1 0,1 0,-1 1,1-1,-1 1,0-1,0 1,-2 0,-1-2,-1 1,1 0,-1 0,0 1,0 0,0 1,0 0,0 0,0 0,0 1,-1 0,1 1,0 0,0 0,0 1,0 0,1 0,-8 3,-73 63,72-47</inkml:trace>
  <inkml:trace contextRef="#ctx0" brushRef="#br0" timeOffset="770.681">1223 517,'30'-59,"3"2,2 1,37-45,7 1,-77 100,-1 1,0 0,0 0,0-1,0 1,0 0,0 0,0 0,0 0,0 0,0 1,-1-1,1 0,0 0,-1 1,1-1,-1 0,1 1,-1-1,0 0,1 1,-1-1,0 0,0 1,0-1,0 1,0-1,0 0,-1 1,1-1,0 1,-1-1,1 0,-1 1,1-1,-1 0,0 0,1 0,-1 1,0-1,0 6,0-1,0 0,0 1,0-1,1 0,0 0,0 1,1-1,-1 0,2 0,-1 0,0 0,1 0,0 0,1 0,-1 0,1-1,0 1,1-1,-1 0,1 0,0 0,0 0,1-1,-1 0,1 0,0 0,0 0,0-1,1 1,0-1,-1-1,0-1,0 1,0-1,0 0,1 0,-1-1,0 0,0 0,0 0,1 0,-1-1,0 0,0 0,0 0,0-1,0 1,0-1,0 0,0-1,-1 1,1-1,-1 0,0 0,0-1,0 1,0-1,-1 0,1 1,0-3,7-8,0 0,-2 0,0 0,0-2,-1 1,-1-1,-1 0,2-7,-1-3</inkml:trace>
  <inkml:trace contextRef="#ctx0" brushRef="#br0" timeOffset="1204.909">2183 9,'-17'-3,"0"1,0 0,0 1,0 0,0 2,-1 0,1 1,0 0,0 2,1 0,-3 1,17-4,0-1,0 1,0-1,0 1,0 0,0-1,0 1,0 0,0 0,1 1,-1-1,0 0,1 0,-1 1,1-1,-1 1,1 0,0-1,-1 1,1 0,0 0,0 0,0 0,1 0,-1 0,0 0,1 0,-1 0,1 0,0 0,0 0,0 0,0 0,0 0,0 0,0 0,1 1,-1-1,1 0,-1 0,1 0,0 0,0-1,0 1,0 0,0 0,0 0,1-1,-1 1,0-1,1 1,0-1,-1 1,1-1,0 0,-1 0,1 0,184 79,-183-77,0 0,0 0,0 1,0-1,0 1,-1 0,1-1,-1 1,0 1,-1-1,1 0,-1 0,1 0,-1 1,-1-1,1 1,0-1,-1 1,0-1,0 1,-1-1,1 1,-1-1,0 1,0-1,0 0,-1 1,0-1,1 0,-1 0,-1 0,1 0,-1-1,1 1,-1-1,0 1,0-1,-1 0,1 0,-1 0,1-1,-5 3,-1 3,0-1,-1-1,0 1,0-2,0 1,-1-1,0-1,0 0,0-1,-1 0,1 0,-1-1,-7-2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339 125,'-3'56,"6"476,-8-548,-1 4</inkml:trace>
  <inkml:trace contextRef="#ctx0" brushRef="#br0" timeOffset="379.802">0 125,'56'-17,"117"-22,154-13,-33 46,-271 2,-6-2</inkml:trace>
  <inkml:trace contextRef="#ctx0" brushRef="#br0" timeOffset="797.789">931 350,'24'0,"18"0,6-5,0-1,-3 0,-5 1,-4 2,-4 1,-2 1,-7-5,-1 0,-1 0,1 1,3 2,-5 1</inkml:trace>
  <inkml:trace contextRef="#ctx0" brushRef="#br0" timeOffset="1082.52">1186 153,'10'33,"2"17,0 4,-2-3,2-4,-2-6,-1-5,1-9,0-4,3-1,-1-4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1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167 734,'0'5,"0"6,-5 6,-2 5,-3-1,-2 1,-2 1,-4 1,0 2,0-4,-3-1,-2-3,2-6</inkml:trace>
  <inkml:trace contextRef="#ctx0" brushRef="#br0" timeOffset="966.755">675 480,'-4'6,"1"0,0 0,0 0,1 0,-1 0,1 0,1 1,-1-1,1 1,0 0,1-1,0 1,0 1,-1 5,0-1,1-1,0 1,1 0,0-1,1 1,0-1,1 1,0-1,1 0,0 0,1-1,0 1,1-1,6 9,-10-17,0 0,0 0,0 0,0-1,0 1,0-1,0 1,1-1,-1 0,0 0,1 0,-1 0,1 0,0-1,-1 1,1-1,-1 0,1 1,0-1,-1 0,1-1,0 1,-1 0,1-1,-1 1,1-1,-1 0,1 0,-1 0,1 0,-1 0,0-1,0 1,0-1,1 1,-2-1,3-2,68-75,6-33,-77 111,0 0,0 0,1 1,-1-1,0 0,0 1,1-1,-1 1,1-1,-1 1,0-1,1 1,-1 0,1 0,-1 0,1 0,-1 0,1 0,-1 0,0 1,1-1,-1 0,1 1,-1-1,0 1,1-1,-1 1,0 0,0 0,1-1,-1 1,0 0,0 0,0 0,0 0,0 1,0-1,0 0,-1 0,1 0,0 1,-1-1,1 0,-1 1,1-1,-1 0,0 1,1-1,-1 1,0-1,0 1,0-1,0 1,10 16,-8-14,0 1,0 0,1-1,0 1,0-1,0 0,0 0,1 0,-1 0,1-1,0 1,0-1,1 0,-1 0,1 0,-1-1,1 0,0 0,0 0,0 0,0-1,0 0,0 0,0 0,0-1,1 1,-1-1,0-1,0 1,1-1,-1 0,0 0,2-1,5-6,-1 0,-1-1,0 0,0-1,-1 0,0-1,-1 0,0 0,0-1,-1 0,-1 0,0 0,-1-1,0 0,1-6,2-4</inkml:trace>
  <inkml:trace contextRef="#ctx0" brushRef="#br0" timeOffset="2235.182">1493 0,'-39'309,"32"-267,1-1,2 1,1 0,3-1,2 10,-2-49,0 0,0 0,0 0,0 0,1-1,-1 1,0 0,1 0,0 0,-1 0,1 0,0-1,0 1,0 0,0-1,0 1,1-1,-1 1,0-1,1 1,-1-1,1 0,0 0,-1 0,1 0,0 0,-1 0,1 0,0-1,0 1,0-1,0 1,0-1,0 1,-1-1,1 0,1 0,68-29,62-85,-131 112,0 1,0 0,0 0,0-1,0 1,0 1,0-1,1 0,-1 0,0 1,0-1,1 1,-1 0,0 0,1 0,-1 0,0 0,1 0,-1 1,0-1,0 1,1 0,-1-1,0 1,0 0,0 0,0 0,0 1,0-1,0 0,0 1,-1-1,1 1,0 0,-1-1,1 1,-1 0,0 0,0 0,0 0,0 0,0 0,0 1,0-1,-1 0,1 0,0 2,0 1,0-1,0 1,1-1,-1 1,1-1,0 0,1 0,-1 0,1 0,-1 0,1-1,0 1,1-1,-1 0,0 0,1 0,0 0,0-1,0 1,0-1,0 0,0 0,1 0,-1-1,0 0,1 0,0 0,6 0,0-1,-1-1,1 1,-1-2,1 1,-1-2,1 1,-1-2,0 1,0-1,-1-1,1 1,-1-2,0 1,0-1,-1-1,1 0,-1 0,-1 0,0-1,0 0,0-1,-1 1,0-1,1-3,15-56,-21 67,-1-1,1 1,-1-1,0 1,1-1,-1 1,0-1,0 0,0 1,-1-1,1 1,0-1,0 1,-1-1,1 1,-1-1,1 1,-1-1,0 1,0 0,1-1,-1 1,0 0,0 0,0-1,-1 1,1 0,0 0,0 0,0 0,-1 1,1-1,-1 0,1 0,0 1,-1-1,1 1,-1 0,1-1,-1 1,-1 0,-3 1,-1 1,1 0,0 0,0 1,0 0,0 0,0 0,1 1,-1 0,1 0,0 0,0 1,1-1,-1 1,1 0,0 1,0-1,0 2,-2 0,0 0,0 1,1-1,0 1,1 0,-1 0,2 0,-1 1,1-1,0 1,1 0,0 0,1 0,-1 0,2 0,-1 0,2 9,2-13,1 0,0 0,1-1,-1 1,1-1,-1 0,1-1,1 1,-1-1,0 0,1 0,-1-1,1 1,0-1,0-1,0 1,0-1,0 0,0 0,1-1,14 1,0-2,-1 0,1-1,-1-2,0 0,0-1,0 0,0-2,-1 0,0-2,-1 0,8-6,8 0,-14 6,0 0,-1-2,1 0,-2-1,0-1,-1 0,0-2,-1 0,0-1,-1 0,0-3,-13 17,0 0,0 0,0-1,-1 1,1-1,0 0,-1 1,0-1,0 0,0 0,0 0,0 0,-1 0,1 0,-1 0,1 0,-1 0,0 0,-1 0,1 0,0 0,-1 0,0 0,0 0,1 0,-2 1,1-1,0 0,-1 0,1 1,-1-1,0 1,1-1,-1 1,-1 0,1 0,0 0,0 0,-1 0,1 0,-1 1,0-1,1 1,-1 0,0 0,0 0,0 0,-2 0,-1 0,0 1,-1 0,1 1,-1 0,1 0,0 0,0 1,0-1,0 1,0 1,0 0,0-1,1 2,-1-1,1 1,0-1,0 1,0 1,0-1,1 1,0 0,0 0,0 0,3-3,1-1,-1 0,1 0,-1 1,1-1,0 0,0 1,0-1,0 0,0 1,0-1,0 0,0 1,0-1,0 0,1 1,-1-1,0 0,1 0,0 1,-1-1,1 0,0 0,-1 0,1 0,0 0,0 0,0 0,0 0,0 0,0 0,0 0,0-1,0 1,0 0,1-1,-1 1,0-1,0 1,1-1,-1 0,0 1,1-1,-1 0,1 0,64 7,-64-7,146-1,-145 1,1 1,-1 0,1 0,-1 0,0 0,1 0,-1 1,0 0,0 0,0 0,0 0,-1 0,1 0,0 1,-1-1,1 1,-1 0,0 0,0 0,0 0,-1 0,1 0,1 3,-2-2,1 0,0 0,1 0,-1-1,1 1,0-1,-1 1,2-1,-1 0,0 0,0-1,1 1,0-1,-1 1,1-1,3 1,5-2,0 0,-1 0,1-2,-1 1,1-1,0-1,-1 0,0-1,0 0,0-1,0 0,0 0,0-2,-1 1,0-1,-1 0,1-1,-1 0,0-1,-1 0,0 0,0-1,-1 0,0 0,0-1,-1 0,0 0,-1 0,0-1,-1 0,3-10,-7-55,0 74,-1 0,0 0,1 1,-1-1,0 0,0 1,0-1,0 1,0-1,0 1,-1-1,1 1,0 0,-1 0,1-1,-1 1,1 0,-1 0,0 1,1-1,-1 0,0 0,0 1,1-1,-1 1,0 0,0-1,0 1,0 0,0 0,1 0,-1 0,0 1,0-1,0 0,0 1,1 0,-1-1,-1 1,-4 4,0 0,0 0,1 1,0 0,0 0,0 0,1 1,-1-1,2 1,-1 1,1-1,0 1,1-1,-1 1,2 0,-1 0,-1 8,2-9,0 1,0-1,1 1,0 0,0 0,0-1,1 1,1 0,-1 0,1-1,0 1,1 0,0-1,0 1,1-1,0 0,0 0,0 0,1 0,0 0,1-1,-1 0,1 0,1 0,-1 0,1-1,0 0,0 0,0-1,3 2,11 3,0-1,0 0,1-2,-1 0,2-2,-1 0,0-1,1-1,-1-1,1-1,-1-1,4-2,-23 3,24 0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3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53,'-16'272,"8"-220,4 0,1 0,3 1,4 31,12-49,-11-40</inkml:trace>
  <inkml:trace contextRef="#ctx0" brushRef="#br0" timeOffset="618.443">0 109,'2'-2,"-1"0,1 0,-1 1,1-1,0 0,-1 1,1-1,0 1,0-1,0 1,0 0,1 0,-1 0,0 0,0 0,1 1,-1-1,0 1,1-1,-1 1,0 0,1 0,-1 0,3 0,-2 0,138-15,82-19,-37 5,-101 24,-74 5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42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0,'-9'5,"-9"16,0 9,2 4,-1 2,3-2,3 0,4-2,3-2,2-1,2 0,0-1,6-5,1-6</inkml:trace>
  <inkml:trace contextRef="#ctx0" brushRef="#br0" timeOffset="256.332">29 339,'43'5,"29"1,7 0,-6-1,-10-1,-10-2,-16-1</inkml:trace>
  <inkml:trace contextRef="#ctx0" brushRef="#br0" timeOffset="604.663">0 621,'8'-1,"12"-3,0 1,-1 0,1 2,0 0,0 1,0 1,0 1,0 1,-1 1,9 3,-26-7,-1 1,1-1,-1 1,0-1,1 1,-1 0,0-1,1 1,-1 0,0 0,0 0,0 0,0 0,0 0,0 0,0 0,0 1,-1-1,1 0,0 0,-1 1,1-1,-1 1,1-1,-1 0,0 1,1-1,-1 1,0-1,0 1,0-1,0 1,0-1,0 1,-1-1,1 1,0-1,-1 0,1 1,-1-1,0 0,1 1,-1-1,0 0,0 0,0 1,0-1,-55 58,46-50,9-8,-44 51,44-51,0 1,0-1,0 1,1-1,-1 1,1 0,-1-1,1 1,-1-1,1 1,0 0,0-1,0 1,0 0,0-1,0 1,0 0,1-1,-1 1,0 0,1-1,0 1,-1-1,1 1,0-1,0 1,-1-1,1 1,0-1,1 0,-1 0,0 1,0-1,0 0,1 0,-1 0,1 0,0 0,5 1,0 0,0 0,-1-1,1 0,0 0,0-1,0 0,0 0,0-1,0 1,0-2,0 1,0-1,0 0,-1 0,1-1,-1 0,1 0,4-3,15-5,-6 4</inkml:trace>
  <inkml:trace contextRef="#ctx0" brushRef="#br0" timeOffset="886.329">960 226,'-19'39,"-7"21,2 7,4-5,6-7,6-9,3-6,3-7,2-2,6-4,2 0,-1 0,-6-5,-4-6</inkml:trace>
  <inkml:trace contextRef="#ctx0" brushRef="#br0" timeOffset="1169.07">621 254,'43'-5,"34"-1,13 0,-4 1,-7 2,-12 1,-12 1,-7 0,-6 1,-5 0,-5 1,-8 4,-7 6,-12 6,-7 1</inkml:trace>
  <inkml:trace contextRef="#ctx0" brushRef="#br0" timeOffset="1417.681">566 763,'38'0,"32"0,9 0,-5-5,-9-2,-11 1,-11 1,-7 2,-5 0,-3 2,-1 1,-6-5,-6-1</inkml:trace>
  <inkml:trace contextRef="#ctx0" brushRef="#br0" timeOffset="1800.432">678 57,'24'-5,"17"3,7 3,0 0,-3 0,-5 1,-4-1,1-1,-1 1,-1-6,-3-1,-1 0,-1 1,-6 2</inkml:trace>
  <inkml:trace contextRef="#ctx0" brushRef="#br0" timeOffset="2904.232">1440 734,'81'-53,"-2"-4,-3-3,-2-4,-67 60,-1-1,0 0,0-1,0 1,0-1,-1 0,0 0,0-1,-1 0,0 1,0-2,-1 1,0 0,0-1,0 1,-1-1,0 0,0-6,-2 13,-1 0,1 0,-1 0,1 0,-1 0,0 0,1 0,-1 0,0 0,0 0,0 1,0-1,0 0,0 1,0-1,0 1,0-1,0 1,0-1,0 1,0 0,0-1,0 1,-1 0,1 0,0 0,0 0,0 0,0 0,-1 0,1 0,0 0,0 1,0-1,0 1,0-1,0 0,0 1,0 0,0-1,0 1,-46 23,34-14,0 0,0 1,1 0,0 0,1 2,0-1,1 1,0 1,2 0,-1 0,2 1,0 0,0 0,1 1,1 0,-2 13,6-24,1-1,0 0,0 0,0 0,0 0,1 0,0 0,0 0,0 0,0 0,0 0,1 0,0 0,0-1,0 1,0-1,0 1,1-1,-1 0,1 0,0 0,0 0,0-1,1 1,-1-1,0 1,1-1,0-1,-1 1,1 0,0-1,0 0,0 0,1 1,7 0,-1 0,1 0,0-1,-1 0,1-1,0-1,0 0,0 0,-1-1,1-1,6-2,152-84,-155 81,0 0,-1 0,0-2,0 0,-1 0,0-2,-1 1,0-2,-1 1,0-1,-1-1,-1 0,0-1,5-10,-14 24,1 0,0 0,-1 0,1 0,-1 0,1 0,-1 0,1 0,-1 0,0 0,1-1,-1 1,0 0,0 0,0-1,0 1,0 0,0 0,0 0,-1-1,1 1,0 0,-1 0,1 0,0 0,-1-1,0 1,1 0,-1 0,0 0,1 0,-1 0,0 1,0-1,0 0,0 0,0 0,0 1,0-1,0 1,0-1,0 1,0-1,0 1,-1-1,1 1,0 0,0 0,0-1,-1 1,1 0,0 0,-1 1,-63 20,59-18,0 0,1 0,-1 1,1-1,0 1,0 0,1 1,-1-1,1 1,0 0,0 0,0 0,1 1,0-1,0 1,0-1,1 1,0 0,0 0,0 1,1-1,0 0,0 0,1 1,0-1,0 0,0 1,0-1,1 0,1 1,-1-1,1 0,0 0,0 0,0 0,1 0,0-1,0 1,1-1,-1 0,3 3,1-3,-1 0,1 0,0 0,0-1,1 0,-1 0,1-1,0 1,0-2,0 1,0-1,0-1,1 0,-1 0,0 0,1-1,-1 0,1-1,-1 0,0 0,1-1,-1 0,0 0,0-1,0 0,-1 0,1-1,-1 0,2-2,24-14,-2-2,0-1,-2-2,0 0,19-25,-36 39,0-1,-1 0,-1-1,1 0,-2 0,0-1,-1-1,0 1,3-11,-10 23,-1 1,1 0,-1 0,1 0,-1-1,1 1,-1 0,0 0,0-1,1 1,-1 0,0-1,0 1,0 0,-1 0,1-1,0 1,0 0,-1-1,1 1,-1 0,1 0,-1 0,1-1,-1 1,0 0,0 0,1 0,-1 0,0 0,0 0,0 1,0-1,0 0,0 0,-1 1,1-1,0 0,0 1,0-1,-1 1,1 0,0-1,0 1,-1 0,1 0,0 0,-1 0,1 0,0 0,0 0,-1 0,1 0,0 1,-1-1,1 1,0-1,0 1,0-1,-1 1,1 0,-9 4,0 1,1 0,-1 1,1 0,1 0,-1 1,1 0,1 1,0-1,0 2,0-1,1 1,1 0,-1 0,2 0,-1 1,2 0,-1 0,0 7,3-13,1 1,0-1,0 1,1-1,0 1,0-1,0 1,0-1,1 0,0 1,0-1,1 0,-1 0,1-1,0 1,0 0,0-1,1 0,0 0,0 0,0 0,0-1,0 1,1-1,0 0,0 0,-1-1,1 0,1 1,-1-2,0 1,0 0,1-1,-1 0,1-1,-1 1,6-1,18-3,-3-3</inkml:trace>
  <inkml:trace contextRef="#ctx0" brushRef="#br0" timeOffset="3272.116">2738 170,'64'6,"-42"-5,0 0,0 2,-1 1,1 1,-1 0,1 2,4 2,-25-8,1-1,-1 1,1-1,-1 1,0 0,1-1,-1 1,0 0,1 0,-1 0,0 0,0 0,0 0,0 1,0-1,0 0,0 1,0-1,0 0,-1 1,1-1,-1 1,1-1,-1 1,1-1,-1 1,0 0,0-1,0 1,0-1,0 1,0-1,0 1,0 0,-1-1,1 1,-1-1,1 1,-1-1,1 1,-1-1,0 0,0 1,0-1,0 0,0 1,0-1,0 0,0 0,0 0,-1 0,1 0,0 0,-1-1,1 1,0 0,-1-1,1 1,-1-1,1 1,-1-1,0 1,-3 2,3-3,1 0,-1 0,1 0,-1 1,1-1,-1 0,1 1,-1-1,1 1,-1 0,1-1,0 1,-1 0,1 0,0 0,0 0,0 0,-1 0,1 0,0 0,0 0,1 0,-1 1,0-1,0 0,1 1,-1-1,1 1,-1-1,1 1,-1-1,1 1,0-1,0 1,0-1,0 1,0-1,0 1,0-1,0 1,0-1,1 1,-1-1,1 1,-1-1,1 0,0 1,-1-1,1 0,0 1,0-1,0 0,0 0,0 0,0 0,0 0,2 1,5 1,0-1,0 1,0-2,0 1,1-1,-1 0,1-1,-1 0,1 0,-1-1,0 0,1 0,-1-1,0 0,2-2,39-4,8 4,-32 3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9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0 329,'34'0,"20"0,6 0,-7-5,-8-1,-6-1,-11 2</inkml:trace>
  <inkml:trace contextRef="#ctx0" brushRef="#br0" timeOffset="796.075">226 583,'61'-11,"0"-4,-1-1,47-21,-76 26,0 0,-1-2,0-1,-2-2,0-1,0-1,21-19,-38 27,-1-1,0 0,-1-1,0 1,-1-2,-1 1,0-1,0-1,-1 1,-1-1,2-6,-7 17,1 1,-1-1,0 0,1 0,-1 0,-1 1,1-1,0 0,-1 0,1 0,-1 1,0-1,0 0,0 1,0-1,0 1,-1-1,1 1,-1-1,1 1,-1 0,0 0,0 0,0 0,0 0,-1 0,1 1,0-1,-1 1,1-1,-1 1,1 0,-1 0,0 0,1 0,-1 1,0-1,0 1,0-1,1 1,-1 0,0 0,0 1,0-1,0 0,1 1,-1 0,0 0,1 0,-1 0,0 0,1 0,-1 0,0 1,-8 4,-1 0,1 0,0 1,1 1,0 0,0 0,0 1,1 0,0 0,1 1,0 0,1 1,0 0,1 0,0 1,0-1,1 1,1 0,0 1,1-1,0 1,1-1,0 1,1 0,1 6,1-11,0-1,1 0,0 0,1 0,-1 0,2 0,-1-1,0 1,1-1,1 0,-1 0,1 0,0-1,0 0,0 1,1-2,0 1,0-1,0 0,0 0,1-1,-1 1,1-1,0-1,0 0,0 0,0 0,1 0,-1-1,0-1,1 1,-1-1,0 0,5-2,16 2,0-3,0 0,0-1,-1-2,0-1,0-1,-1-1,0-2,-1 0,0-2,0-1,-2 0,0-2,0-1,-2-1,1-1,69-83,-66 26,-25 74,0 1,0-1,0 0,-1 1,1-1,0 1,-1-1,1 1,-1-1,1 0,-1 1,0 0,1-1,-1 1,0-1,0 1,0 0,0 0,-1 0,1-1,0 1,0 0,-1 0,1 1,0-1,-1 0,1 0,-1 1,1-1,-1 1,0-1,1 1,-1 0,1-1,-1 1,0 0,1 0,-1 0,1 0,-1 1,0-1,1 0,-1 1,1-1,-1 1,0-1,-6 4,-1 0,1 1,0-1,0 2,0-1,0 1,1 0,0 1,1 0,-1 0,1 0,0 1,1 0,0 0,0 0,1 1,0-1,1 1,-23 106,26-112,0 1,0 0,1-1,-1 1,1-1,-1 1,1-1,0 1,0-1,1 0,-1 1,1-1,0 0,-1 0,1 0,1 0,-1 0,0-1,1 1,-1-1,1 1,0-1,0 0,0 0,0 0,0-1,0 1,1-1,-1 0,0 1,1-1,9 1,0-1,0 0,0 0,0-1,1-1,-1 0,0-1,0 0,-1-1,1-1,0 0,-1 0,0-1,0-1,7-4,159-120,-150 103,-2-2,-1-1,-1-1,-2-1,-1-1,13-29,-32 61,-1-1,0 1,1-1,-1 0,0 0,0 0,0 0,0 0,0 0,0 0,-1 0,1 0,-1 0,1 0,-1-1,0 1,0 0,0 0,0 0,0-1,-1 1,1 0,0 0,-1 0,0 0,0 0,1 0,-1 0,0 0,-1 0,1 0,0 0,0 1,-1-1,1 0,-1 1,0-1,1 1,-1 0,0-1,0 1,0 0,0 0,0 0,0 0,0 1,0-1,0 0,0 1,0 0,0-1,-1 1,1 0,0 0,0 0,0 1,-1-1,1 0,0 1,0-1,0 1,0 0,-1 0,-4 3,-1 0,1 0,0 0,0 1,1 0,-1 1,1 0,0 0,1 0,-1 0,1 1,1 0,-1 0,1 0,0 1,1-1,0 1,0 0,1 0,-2 8,-1 6,1-1,1 1,1 0,1 0,1 0,1 0,2 11,-3-28,1 0,0 0,0 0,1 0,-1 0,1 0,0 0,1-1,-1 1,1-1,0 0,0 1,0-1,0 0,1-1,-1 1,1-1,0 0,0 1,1-2,1 2,13 6</inkml:trace>
  <inkml:trace contextRef="#ctx0" brushRef="#br0" timeOffset="1299.05">1976 385,'-82'159,"83"-159,-1-1,1 1,-1 0,1 0,-1 0,1 0,-1 0,1 0,-1 0,0 0,1 0,-1 0,1 0,-1 0,1 0,-1 1,1-1,-1 0,1 0,-1 0,0 1,1-1,-1 0,1 0,-1 1,0-1,1 0,-1 1,0-1,1 0,-1 1,0-1,0 1,0-1,1 1,-1-1,0 0,0 1,0-1,0 1,0-1,1 1,-1-1,0 1,0-1,0 1,-1-1,1 1,0-1,0 1,0-1,0 0,0 1,0-1,-1 1,1-1,0 1,0-1,-1 0,1 1,0-1,32-25,124-154,-132 159,-14 38,-12 3,5 76,-3-95,1 1,0 0,0-1,0 1,0-1,0 1,0-1,1 0,-1 1,1-1,0 0,-1 0,1 0,0 0,0-1,1 1,-1 0,0-1,0 0,1 1,-1-1,1 0,-1 0,1 0,-1-1,1 1,0 0,0-1,-1 0,1 0,0 0,-1 0,2 0,5-2,0 0,-1 0,1-1,-1 0,0 0,0-1,0 0,0-1,0 1,-1-2,0 1,0-1,-1 0,0 0,0-1,0 0,0 0,-1 0,-1-1,1 1,-1-1,0 0,-1-1,0 1,0-3,3-7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35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28 395,'5'0,"6"0,6 0,5 0,4 0,2 0,1 0,0 0,1 0,-1 0,0 0,0 0,-6 0</inkml:trace>
  <inkml:trace contextRef="#ctx0" brushRef="#br0" timeOffset="298.409">0 565,'19'5,"11"1,6 1,1-2,-1-2,-2-1,-1 0,-3-2,-5 0</inkml:trace>
  <inkml:trace contextRef="#ctx0" brushRef="#br0" timeOffset="677.514">818 29,'0'0,"0"4,0 8,0 5,0 5,0 4,5-3,1 0,0 0,-1 2,3-4,1-1,3-3,0 0,-3-3</inkml:trace>
  <inkml:trace contextRef="#ctx0" brushRef="#br0" timeOffset="952.903">564 339,'34'5,"30"1,9 1,-3-2,-9-2,-5-1,-7-5,-8-3,-5-1,-4 2,-4 1,-5 2</inkml:trace>
  <inkml:trace contextRef="#ctx0" brushRef="#br0" timeOffset="1351.548">621 565,'258'-24,"-205"29,-52-4,0-1,0 0,-1 1,1-1,0 1,0-1,-1 1,1-1,0 1,0 0,-1-1,1 1,-1 0,1-1,-1 1,1 0,-1 0,1 0,-1 0,0-1,1 1,-1 0,0 0,0 0,0 0,0 0,0 0,0 0,0 0,0-1,0 1,0 0,0 0,0 0,-1 0,1 0,0 0,-1-1,1 1,-1 0,1 0,-1 0,1-1,-1 1,1 0,-1-1,0 1,1 0,-1-1,0 1,0-1,-114 98,-7 6,121-103,0 0,0 0,0 1,0-1,0 0,0 0,0 1,0-1,1 0,-1 1,0-1,1 1,0-1,-1 1,1-1,0 1,-1-1,1 1,0-1,0 1,1-1,-1 1,0 0,0-1,1 1,-1-1,1 0,-1 1,1-1,-1 1,1-1,0 0,0 1,0-1,0 0,0 0,0 0,0 0,0 0,0 0,1 0,-1 0,0 0,1 0,-1-1,0 1,1 0,-1-1,1 0,-1 1,1-1,-1 0,1 0,-1 1,1-1,0 0,-1-1,1 1,0 0,8 0,0 0,0 0,0-1,0 0,0-1,0 0,0-1,-1 0,1 0,-1-1,5-3,8-3</inkml:trace>
  <inkml:trace contextRef="#ctx0" brushRef="#br0" timeOffset="2112.385">1355 368,'-150'332,"150"-331,-13 25,11-18,11-16,47-74,45-50,46-9,-146 140,0-1,0 1,0-1,0 1,0 0,0-1,0 1,0 0,1 0,-1 0,0 0,1 0,-1 0,1 0,-1 0,1 0,-1 1,1-1,0 0,-1 1,1 0,0-1,-1 1,1 0,0 0,-1 0,1 0,0 0,0 0,-1 1,1-1,0 1,-1-1,1 1,-1-1,1 1,0 0,-1 0,0 0,1 0,-1 0,1 0,-1 0,0 0,0 0,0 1,0-1,0 1,0-1,1 1,5 69,-8-66,1 1,0-1,-1 1,2-1,-1 0,1 1,-1-1,1 0,1 0,-1 1,1-1,0 0,0 0,1-1,-1 1,1 0,0-1,0 0,0 1,3 0,-3-4,0 0,1-1,-1 0,0 1,1-1,-1-1,1 1,-1 0,0-1,1 0,-1 0,0 0,0 0,0 0,0-1,0 1,0-1,0 0,0 0,0 0,-1 0,1 0,-1-1,0 1,0-1,0 1,0-1,0 0,0 0,-1 0,2-3,2 0,127-171,-132 177,0 1,0-1,0 1,0-1,0 0,0 1,0-1,1 1,-1-1,0 0,0 1,0-1,1 1,-1-1,0 0,1 1,-1-1,0 0,1 1,-1-1,0 0,1 0,-1 0,0 1,1-1,-1 0,1 0,-1 0,1 0,-1 1,0-1,1 0,-1 0,1 0,-1 0,1 0,-1 0,1 0,-1 0,0-1,1 1,-1 0,1 0,-1 0,1 0,-1-1,0 1,1 0,-1 0,0-1,1 1,-1 0,0-1,1 1,-1 0,0-1,1 1,-1 0,-7 39,0-11,2 1,1-1,0 1,3-1,0 17,1-36,1 1,0-1,0 0,1 0,0 0,0 0,1-1,0 1,1-1,0 1,0-1,1 0,0-1,0 1,1-1,0 0,0 0,1-1,2 3,58 14,-44-21</inkml:trace>
  <inkml:trace contextRef="#ctx0" brushRef="#br0" timeOffset="4896.802">2257 283,'23'134,"45"27,-26-76,-21-49,-21-36,1 1,-1-1,1 1,-1 0,1-1,-1 1,1-1,-1 1,1-1,-1 1,1-1,0 0,-1 1,1-1,0 0,0 1,-1-1,1 0,0 0,-1 1,1-1,0 0,0 0,-1 0,1 0,0 0,0 0,-1-1,1 1,0 0,0 0,-1 0,1-1,0 1,-1 0,1-1,0 1,-1 0,1-1,-1 1,1-1,0 1,-1-1,1 1,-1-1,0 0,1 1,-1-1,1 0,-1 1,0-1,1 0,-1 0,25-95,-13 9,-11 72,0 0,1 0,0 0,1 0,1 0,0 1,1-1,1 1,0 0,5-8,4 4</inkml:trace>
  <inkml:trace contextRef="#ctx0" brushRef="#br0" timeOffset="5254.248">2144 85,'15'-5,"23"-6,11-1,1 1,2 2,-3 4,-5 1,0 3,-4 0,-3 1,-3-4,3-2,-1 1,-2 0,-6 2</inkml:trace>
  <inkml:trace contextRef="#ctx0" brushRef="#br0" timeOffset="5754.007">2963 1,'174'6,"-173"-7,1 1,-1 0,0 0,1 1,-1-1,1 0,-1 0,1 1,-1-1,0 1,1-1,-1 1,0-1,1 1,-1 0,0 0,0 0,0-1,0 1,0 0,0 1,0-1,0 0,0 0,0 0,-1 0,1 1,0-1,-1 0,1 1,-1-1,1 0,-1 1,0-1,0 1,1-1,-1 1,0-1,0 1,-1-1,1 0,0 1,0-1,-1 1,1-1,-1 0,1 1,-1-1,1 0,-1 1,0-1,0 0,0 0,1 0,-1 0,0 0,-1 1,-173 127,174-129,1 0,-1 1,1-1,-1 1,1-1,-1 1,1-1,-1 1,1-1,-1 1,1-1,0 1,-1-1,1 1,0 0,0-1,-1 1,1 0,0-1,0 1,0 0,0-1,0 1,0 0,0-1,0 1,0 0,0-1,0 1,0 0,0-1,0 1,1 0,-1-1,0 1,1-1,-1 1,0 0,1-1,-1 1,1-1,-1 1,1-1,-1 1,1-1,-1 0,1 1,-1-1,1 1,0-1,-1 0,1 0,-1 1,1-1,0 0,-1 0,1 0,0 0,-1 0,1 0,44 6,-44-6,177-19,-121 10,-33 6</inkml:trace>
  <inkml:trace contextRef="#ctx0" brushRef="#br0" timeOffset="6052.112">3358 395,'39'0,"26"0,8-4,-5-3,-8 1,-10 2,-8 0,-8 2,-8-4,-9-1</inkml:trace>
  <inkml:trace contextRef="#ctx0" brushRef="#br0" timeOffset="6298.675">3584 85,'-14'38,"-6"33,2 8,3-4,5-10,3-12,4-9,6-8,4-5,4-8,1-8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5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30,'5'0,"7"0,5 0,5 0,4 0,1 0,2 0,1 0,-1 0,1-4,-1-3,-1 1,1 1,-1 1,1 2,-11 1,-7 0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58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43,'48'-5,"16"-6,2-1,-6 1,-13 7,-9 5,-7 2,-8 0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0,'202'6,"-201"-6,0 0,1 1,-1-1,0 0,0 0,1 1,-1-1,0 0,0 1,0 0,0-1,1 1,-1 0,0-1,0 1,0 0,0 0,0 0,-1 0,1 0,0 0,0 0,-1 0,1 0,0 0,-1 0,1 0,-1 1,0-1,1 0,-1 0,0 1,0-1,0 0,0 0,0 1,0-1,0 0,0 1,0-1,0 0,-1 0,1 0,-1 1,1-1,-1 0,1 0,-1 0,0 0,1 0,-1 0,0 0,-47 52,47-53,-142 127,142-126,0-1,0 1,0 0,1-1,-1 1,0 0,0 0,0 0,1 0,-1 0,0 0,1 0,-1 0,1 0,-1 0,1 0,0 0,-1 0,1 0,0 0,0 0,0 0,0 1,0-1,0 0,0 0,0 0,0 0,0 0,1 1,-1-1,0 0,1 0,-1 0,1 0,-1 0,1 0,0 0,-1 0,1-1,0 1,0 0,-1 0,1 0,0-1,0 1,0 0,0-1,0 1,0-1,0 1,0-1,0 0,1 1,-1-1,0 0,0 0,0 0,0 0,0 0,0 0,1 0,-1 0,0 0,0 0,0-1,0 1,15 1,-1-1,0 0,0-1,1-1,-1 0,0-1,-1 0,1-2,0 1,-1-2,10-5,-5 2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1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7,'0'-5,"5"3,1 8,0 6,-1 7,-1 4,-2 4,-1 1,-1 2,0-1,0 1,-5-6,-1-1,-1-1,2-3</inkml:trace>
  <inkml:trace contextRef="#ctx0" brushRef="#br0" timeOffset="270.12">0 346,'39'0,"21"-5,7-1,-5-1,-7 2,-9 2,-11 5,-13 8,-9 2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14 960,'-2'-6,"-1"1,1-1,1 1,-1-1,1 0,0 0,0 0,0 0,1 1,0-1,0 0,1 0,0 0,0 0,0 0,0 1,1-1,0 0,0 1,1 0,-1-1,1 1,1 0,-1 0,0 1,1-1,0 1,0 0,3-2,11-18,1 1,1 1,1 0,1 2,12-8,-33 26,0 1,1 0,-1 0,0 0,0 0,1 0,-1 1,1-1,-1 0,1 0,-1 1,1-1,-1 1,1 0,0-1,-1 1,1 0,0 0,-1 0,1 0,0 0,-1 0,1 1,-1-1,1 1,0-1,-1 1,1-1,-1 1,1 0,-1 0,0-1,1 1,-1 0,0 0,0 1,1-1,-1 0,0 0,0 1,0-1,0 0,-1 1,1-1,0 1,-1-1,1 1,-1-1,1 1,45 147,-44-148,0 0,1-1,-1 0,0 1,0-1,0 0,0 0,0 0,1-1,-1 1,0 0,0-1,0 1,0-1,0 0,0 0,0 0,0 0,0 0,0 0,-1 0,1-1,0 1,-1-1,1 1,-1-1,1 1,-1-1,0 0,0 0,0 0,0 0,0 0,0 0,0 0,-1 0,1-1,2-1,52-89,42-53,-97 145,1 0,-1 1,1-1,-1 0,0 1,1-1,-1 0,1 1,0-1,-1 1,1-1,0 1,-1-1,1 1,0-1,-1 1,1-1,0 1,0 0,-1 0,1-1,0 1,0 0,0 0,-1 0,1 0,0 0,0 0,0 0,0 0,-1 0,1 0,0 1,0-1,0 0,-1 0,1 1,0-1,0 0,-1 1,1-1,0 1,-1-1,1 1,-1 0,1-1,0 1,-1-1,1 1,-1 0,0 0,1-1,-1 1,0 0,1 0,-1-1,0 1,0 0,1 0,-1 0,0-1,0 1,0 1,5 58,-5-57,-2 61,0-44,1 0,1-1,1 1,0 0,2 0,0-1,2 3,1-4</inkml:trace>
  <inkml:trace contextRef="#ctx0" brushRef="#br0" timeOffset="1064.303">890 508,'-5'10,"-1"7,-1 7,2 3,2 2,1 1,5-5,3-1,1-1,-2 1,-1 1,-2 2,0 0,-2 1,0 0,0-5</inkml:trace>
  <inkml:trace contextRef="#ctx0" brushRef="#br0" timeOffset="1731.851">720 480,'329'-93,"-328"93,6-3,1 0,-1 1,1 0,0 1,-1-1,1 1,0 1,0 0,0 0,0 0,0 1,-1 0,1 1,0 0,-1 0,1 0,-1 1,5 3,-11-5,1 0,-1 1,0-1,0 0,-1 1,1-1,0 1,0-1,-1 1,1-1,-1 1,1 0,-1-1,0 1,1 0,-1-1,0 1,0 0,0-1,0 1,-1 0,1-1,0 1,-1 0,1-1,-1 1,0-1,1 1,-1-1,0 1,0-1,0 1,0-1,0 0,0 0,-1 1,-45 45,-114 49,58-41,101-55,0 1,1-1,-1 1,0-1,1 1,-1 0,1 0,-1 0,1 0,-1 0,1 0,0 0,-1 0,1 1,0-1,0 0,0 1,0-1,0 1,0-1,0 1,1 0,-1-1,1 1,-1 0,1-1,-1 1,1 0,0 0,0 0,0-1,0 1,0 0,0 0,0-1,1 1,-1 0,1 0,-1-1,1 1,0-1,0 1,-1 0,1-1,0 1,1 0,11 8,0 0,1-1,-1 0,2-2,-1 1,1-2,11 4,45 22,50 51,-108-68</inkml:trace>
  <inkml:trace contextRef="#ctx0" brushRef="#br0" timeOffset="2187.31">1425 339,'12'-4,"-1"-1,1 1,0 0,0 1,0 0,1 1,-1 0,1 1,-1 1,1 0,9 1,-21-1,1 0,0 1,0-1,-1 0,1 1,0 0,-1-1,1 1,0 0,-1 0,1 0,-1 0,1 0,-1 0,0 0,0 1,1-1,-1 0,0 1,0-1,0 1,0-1,0 1,-1-1,1 1,0 0,-1-1,1 1,-1 0,0 0,0-1,1 1,-1 0,0 0,0-1,-1 1,1 0,0 0,0-1,-1 1,1 0,-1 0,0-1,0 1,1-1,-1 1,0-1,0 1,-1 0,-54 74,50-70,-32 37,37-42,1-1,0 1,-1 0,1 0,0 0,-1 0,1 0,0 0,0 0,0 0,0 0,0 0,0 0,0 0,0 0,1 0,-1 0,0 0,1 0,-1 0,0 0,1 0,-1 0,1-1,-1 1,1 0,0 0,-1 0,1-1,0 1,0 0,-1-1,1 1,0-1,0 1,0-1,0 1,0-1,0 0,-1 1,1-1,0 0,0 0,0 0,0 1,0-1,0 0,0 0,0-1,0 1,0 0,0 0,0 0,114-17,-84 8,13-5,-26 6</inkml:trace>
  <inkml:trace contextRef="#ctx0" brushRef="#br0" timeOffset="2770.87">2103 508,'-14'7,"0"1,0 0,1 0,0 1,1 1,0 0,1 1,0 0,0 1,1 0,1 1,0 0,1 0,0 1,1 0,0 0,2 1,-3 8,8-16,0 0,1 1,-1-1,2 0,-1 0,1 0,0 0,0 0,1-1,0 1,0-1,1 0,-1 1,1-1,1-1,-1 1,1-1,0 0,0 0,1 0,-1-1,1 1,0-1,0-1,1 1,-1-1,1 0,0-1,-1 1,1-2,0 1,0-1,0 1,1-2,-1 1,0-1,11 0,-1 0,0-1,1 0,-1-2,0 0,0-1,0-1,0 0,-1-1,0-1,0-1,-1 0,0-1,6-5,16-13,-1-1,-1-2,-2-1,28-34,-54 59,0-1,0 0,-1 0,0 0,0 0,-1-1,0 0,0 0,-1 0,0-1,0 0,-1 0,-1 0,1 0,-1 0,-1 0,0 0,0-1,0 1,-1 0,-1-1,0 1,0 0,-1-1,0 1,0 0,-1 0,-1 0,1 1,-1-1,-1 1,-1-3,1 6,0 0,0 0,-1 0,1 0,-1 1,0 0,0 0,-1 1,1 0,-1 0,0 0,1 1,-1 0,0 0,-1 1,1 0,0 0,0 0,0 1,-1 1,-4-1,-6 2,-1 1,1 0,-1 1,1 1,0 0,1 2,-16 7,-114 76,110-61</inkml:trace>
  <inkml:trace contextRef="#ctx0" brushRef="#br0" timeOffset="3068.983">1934 734,'317'-141,"-313"139,-1-1,1 1,-1-1,0 1,1 0,-1 0,1 0,0 1,0-1,0 1,-1 0,1 0,0 0,1 1,-1 0,0-1,0 1,0 0,0 1,0-1,0 1,0 0,0 0,0 0,0 1,-1-1,1 1,0 0,-1 0,1 0,-1 0,0 1,0-1,2 3,9 21,-12-21,0 0,0 0,0 0,1 0,0 0,0 0,1-1,-1 1,1-1,0 0,0 0,0-1,1 1,-1-1,1 0,0 0,0 0,0-1,4 2,1-1,-1-2,1 1,0-1,-1-1,1 1,0-2,0 1,-1-1,1-1,0 0,-1 0,1-1,-1 0,0-1,5-3,5-5</inkml:trace>
  <inkml:trace contextRef="#ctx0" brushRef="#br0" timeOffset="3449.696">2385 1,'-9'4,"-4"7,6 2,8-2,4-3</inkml:trace>
  <inkml:trace contextRef="#ctx0" brushRef="#br0" timeOffset="3931.587">2780 141,'154'-10,"-153"10,1 0,-1 0,1 0,0 0,-1 0,1 0,-1 1,1-1,-1 1,1-1,-1 1,1-1,-1 1,1 0,-1 0,0-1,0 1,1 0,-1 0,0 0,0 1,0-1,0 0,0 0,0 1,0-1,0 0,-1 1,1-1,-1 1,1-1,-1 1,1-1,-1 1,0-1,1 1,-1 0,0-1,0 1,0-1,-1 1,1-1,0 1,-1 0,1-1,-1 1,1-1,-1 1,1-1,-1 0,0 1,0-1,-1 1,-96 88,45-50,52-39,0 0,-1 1,1-1,0 1,0-1,0 1,0-1,0 1,0 0,0 0,1-1,-1 1,0 0,1 0,0 0,-1 0,1-1,0 1,0 0,0 0,0 0,1 0,-1 0,0 0,1 0,-1-1,1 1,0 0,-1 0,1-1,0 1,0 0,0-1,0 1,1-1,-1 1,0-1,1 0,-1 1,1-1,-1 0,1 0,-1 0,1 0,0 0,-1-1,1 1,0 0,0-1,0 1,0-1,-1 0,1 0,0 0,0 1,0-2,0 1,0 0,0 0,0-1,-1 1,2-1,13 0,-1 0,1-1,-1 0,0-2,0 1,0-2,12-5,15-4,-17 7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9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7 171,'-5'0,"4"0,6 0,7 0,7 0,4 0,4 0,2 0,0 0,1 0,-1 0,1-5,-1-1,-1 0,1 1,-1 1,-10 2,-7 1</inkml:trace>
  <inkml:trace contextRef="#ctx0" brushRef="#br0" timeOffset="250.028">148 1,'-5'38,"-1"18,0 4,1-3,2-7,5-11,4-9,-1-8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30 283,'0'39,"0"26,0 8,0-5,0-8,4-15,3-10,-1-6,-2-3,0-2,-2 1,-1 0,-5-4,-2-5</inkml:trace>
  <inkml:trace contextRef="#ctx0" brushRef="#br0" timeOffset="396.96">1 283,'13'3,"0"0,0 0,-1 1,1 1,-1 0,0 0,0 1,-1 1,0 0,3 3,-10-8,-1 1,0-1,1 1,-1 0,0 0,-1 0,1 0,0 0,-1 1,0-1,0 1,0 0,0-1,0 1,-1 0,0 0,1 0,-2 0,1 1,0-1,-1 0,0 0,0 0,0 1,0-1,-1 0,0 0,1 0,-2 0,1 0,0 0,-1 0,-1 2,-20 30,20-32,0 0,-1 1,2-1,-1 1,0 0,1-1,0 1,0 0,0 0,1 1,0-1,0 0,0 0,0 1,1-1,0 0,0 3,2 0,0 0,0 0,1 0,0-1,1 1,-1-1,1 0,1 0,-1 0,1-1,1 1,-1-1,1 0,0-1,0 1,1-1,-1-1,1 1,0-1,3 3,6 6</inkml:trace>
  <inkml:trace contextRef="#ctx0" brushRef="#br0" timeOffset="814.343">397 170,'18'0,"-12"-1,1 0,0 0,0 1,0 0,-1 0,1 1,0 0,0 0,-1 0,1 1,-1 0,1 0,-1 1,0 0,0 0,0 0,0 1,0 0,-1 0,4 4,-8-4,1 1,-1-1,0 1,-1 0,1-1,-1 1,0 0,0 0,-1-1,1 1,-1 0,0-1,0 1,-1-1,1 1,-1-1,0 1,0-1,-2 3,-6 18,9-22,0 0,1 1,0-1,-1 0,1 0,0 1,1-1,-1 0,1 0,-1 1,1-1,0 0,0 0,0 0,1 0,-1 0,1 0,-1-1,1 1,0 0,0-1,0 1,1-1,-1 0,1 0,-1 0,1 0,-1 0,1 0,2 0,13 6</inkml:trace>
  <inkml:trace contextRef="#ctx0" brushRef="#br0" timeOffset="1114.891">791 1,'24'92,"2"0,-5 2,-3 0,-4 1,0 73,-16-149,0 0,-1-1,0 1,-2-1,0 0,-1 0,-1-1,-1 1,0-1,-1-1,-1 0,0 0,-1-1,-1 0,-1-1,0-1,0 0,-1 0,-1-2,0 1,-1-2,0 0,-1-1,-14 5,-102 41,106-50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0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85,'0'-5,"0"4,0 6,0 7,0 7,0 4,0 4,0 1,0 2,0-1,0 1,0-1,0 0,0 0,5-6,1-6</inkml:trace>
  <inkml:trace contextRef="#ctx0" brushRef="#br0" timeOffset="283.359">1 480,'52'-5,"28"-6,5-2,-8 2,-12 3,-12-3,-10 2,-8 1,-5 3,-7 2</inkml:trace>
  <inkml:trace contextRef="#ctx0" brushRef="#br0" timeOffset="1868.428">28 734,'46'-12,"139"-22,-186 35,1-1,-1 0,1 1,-1-1,1 0,-1 1,1-1,0 1,-1-1,1 0,-1 1,1-1,0 1,-1-1,1 1,0-1,0 1,-1 0,1-1,0 1,0-1,0 1,0 0,0-1,0 1,0-1,0 1,0 0,0-1,0 1,0-1,0 1,0-1,0 1,1 0,-1-1,0 1,0-1,1 1,-1-1,0 1,1-1,-1 1,1-1,-1 0,1 1,-1-1,1 1,-1-1,1 0,-1 1,1-1,-1 0,1 0,-1 0,1 1,0-1,-1 0,1 0,-1 0,1 0,0 0,-1 0,1 0,-1 0,1 0,0 0,-43 36,39-34,-8 7,-79 71,87-76,-1-1,1 1,1 0,-1 0,0 0,1 0,0 1,0-1,0 0,1 1,-1 0,1-1,0 1,0 0,1-1,-1 1,1 0,0 0,0 0,1-1,0 1,1 4,0-6,0 0,1 0,0-1,-1 1,1-1,0 0,1 1,-1-2,0 1,0 0,1 0,-1-1,1 0,0 0,-1 0,1 0,0 0,-1-1,1 0,0 0,0 0,-1 0,1 0,0-1,0 0,-1 0,1 0,0 0,-1 0,0-1,1 1,-1-1,0 0,1 0,-1 0,1-2,0 2,21-8</inkml:trace>
  <inkml:trace contextRef="#ctx0" brushRef="#br0" timeOffset="3488.808">791 1,'-24'45,"1"2,3 1,1 0,3 2,2-1,2 2,3 0,-4 50,3-35,7-56,0 1,0 0,2 0,-1 0,1 0,1 0,0 0,1 0,0 0,0 0,1 0,1 0,0 0,0-1,1 1,0-1,1 0,0 0,1-1,0 1,0-1,1-1,0 1,1-1,0 0,0-1,1 0,-1 0,2-1,-1 0,10 4,8-3,-2-2</inkml:trace>
  <inkml:trace contextRef="#ctx0" brushRef="#br0" timeOffset="4404.972">1129 28,'0'5,"0"6,0 7,0 4,-5-1,-1 0,0 2,1 1,2 2,1 2,1-1,0 2,1-1,0-9,5-8,2-6</inkml:trace>
  <inkml:trace contextRef="#ctx0" brushRef="#br0" timeOffset="4688.502">903 452,'43'-10,"20"-3,3 1,-5-2,-7 0,-9 4,-7 3,-5 3,-8 1</inkml:trace>
  <inkml:trace contextRef="#ctx0" brushRef="#br0" timeOffset="5090.551">932 621,'24'-3,"-10"0,0 0,1 1,-1 1,0 1,0 0,1 1,-1 0,13 3,-26-4,0 0,0 0,0 1,0-1,0 0,0 0,0 0,0 1,-1-1,1 0,0 1,0-1,0 1,0 0,0-1,-1 1,1-1,0 1,0 0,-1 0,1-1,-1 1,1 0,0 0,-1 0,0 0,1 0,-1-1,1 1,-1 0,0 0,0 0,0 0,0 0,1 0,-1 0,0 0,-1 0,1 0,0 0,0 0,0 0,-1 0,1 0,0 0,-1 0,1 0,-1 0,1 0,-1-1,1 1,-1 1,-44 43,33-35,11-8,-52 59,52-60,0 1,0-1,0 1,1-1,-1 1,0 0,1-1,-1 1,1 0,-1 0,1 0,0-1,0 1,0 0,0 0,0 0,0-1,0 1,0 0,1 0,-1-1,1 1,0 0,-1-1,1 1,0 0,0-1,0 1,0-1,0 1,0-1,1 0,-1 1,0-1,1 0,-1 0,1 0,-1 0,1 0,-1 0,1-1,0 1,4 1,0 0,0 0,1 0,-1-1,1 0,-1-1,1 1,-1-1,1-1,-1 1,1-1,-1 0,0 0,7-3,12-2</inkml:trace>
  <inkml:trace contextRef="#ctx0" brushRef="#br0" timeOffset="5735.23">1326 706,'234'-292,"-200"266,-33 26,0 0,0 0,0 0,-1 0,1 0,0 0,0 0,0 0,0 0,-1 1,1-1,0 0,0 0,-1 1,1-1,0 1,-1-1,1 1,0-1,-1 1,1-1,0 1,-1 0,1-1,-1 1,1 0,-1-1,0 1,1 0,-1 0,0-1,1 1,-1 0,0 0,0-1,0 1,0 0,0 0,0 0,0 0,0-1,0 1,0 0,0 0,0 0,1 31,-2-28,0 0,0 0,1 1,-1-1,1 0,1 1,-1-1,0 0,1 0,0 1,0-1,0 0,0 0,1 0,0 0,0 0,0-1,0 1,0 0,1-1,0 0,0 1,-1-1,2 0,-1-1,0 1,1 0,1 0,1-4,0 0,0 0,0-1,0 0,0 0,0-1,-1 0,1 0,-1 0,0 0,0-1,0 0,0 0,0 0,-1-1,0 1,0-1,0 0,-1 0,0-1,0 1,1-3,65-110,-69 119,0-1,1 0,-1 1,0-1,0 1,1-1,-1 0,0 1,1-1,-1 0,0 1,1-1,-1 0,0 0,1 1,-1-1,1 0,-1 0,1 0,-1 1,0-1,1 0,-1 0,1 0,-1 0,1 0,-1 0,1 0,-1 0,1 0,-1 0,0 0,1 0,-1-1,1 1,-1 0,1 0,-1 0,0-1,1 1,-1 0,0 0,1-1,-1 1,1 0,-1-1,0 1,0 0,1-1,-1 1,0-1,0 1,1 0,-1-1,0 1,0-1,0 1,0-1,0 1,0 0,0-1,-1 40,-5-14,3-16,-1 0,1 0,0 0,1 0,0 0,0 1,1-1,1 1,-1-1,2 1,-1-1,1 1,1-1,-1 1,2-1,-1 0,1 0,1 0,-1 0,2-1,-1 1,1-1,0 0,1-1,0 1,4 3,9 1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9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28,'5'0,"1"5,-5 2,3-1,-1-1</inkml:trace>
  <inkml:trace contextRef="#ctx0" brushRef="#br0" timeOffset="262.089">310 1,'0'4,"0"7,0 7,0-1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0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0,'34'0,"15"0,0 5,-8 6,-17 6,-16 5,-10 4,-10-3,-2-1,6-3,8-6,11-5,6-3,6-3,4-2,2-1,-3 0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9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0,'-12'6,"0"-1,1 2,0-1,0 2,1-1,-1 1,2 1,-1 0,1 0,1 1,0 0,0 1,1-1,-2 5,-2 0,1 1,1-1,0 2,1-1,1 1,1 0,0 1,1-1,1 1,0 0,2 0,0 1,1-1,1 12,1-24,0 0,0-1,0 1,1-1,0 1,0-1,0 0,1 0,0 0,0 0,0 0,0 0,1-1,0 0,0 0,0 0,0 0,1 0,-1-1,1 0,0 0,0 0,0-1,0 1,1-1,4 1,2 0,1 0,-1 0,1-2,-1 0,1 0,0-1,-1 0,1-1,0-1,-1 0,9-3,10-5,0-2,-1 0,0-3,-1 0,-1-2,0-1,-1-1,-2-1,0-2,11-12,-31 31,1-1,-2 0,1 0,0 0,-1-1,0 0,0 1,0-1,-1-1,1 1,-1-1,0 1,-1-1,0 0,0 0,0 0,0 0,-1 0,0 0,0 0,-1-1,0 1,0 0,0 0,-1-1,0 1,0 0,0 0,-1 0,0 0,0 0,-1 0,0 1,0-1,0 1,-1-2,-5 0,0 0,-1 1,1 0,-1 0,-1 1,1 0,-1 1,1 0,-1 1,0 0,-1 0,1 2,0-1,-1 1,1 1,0 0,-1 1,1 0,-3 1,-16 3</inkml:trace>
  <inkml:trace contextRef="#ctx0" brushRef="#br0" timeOffset="283.792">0 311,'39'-15,"21"-4,7 1,-5 3,-7 4,-8 5,-8 2,-6 8,-3 2,-2 6,-1 0,-5 3,-2-1,-3-7,-6-6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4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0,6 0,-2-5,0-1,2 0,1 1,3 2,0 1,0 0,2 2,-6 0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29,'24'0,"13"0,5-5,-1-1,-1 0,-3 1,-4 1,-6 2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8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0 112,'2'-3,"-1"0,0 0,1-1,0 1,0 0,-1 1,2-1,-1 0,0 1,1-1,-1 1,1-1,0 1,-1 0,1 0,0 0,0 1,3-2,3-2,3-3,1 0,0 2,0-1,1 2,0-1,0 2,0 0,0 1,1 0,0 1,3 1,-16 0,0 1,0 0,-1 0,1 0,0 0,0 0,-1 1,1-1,0 0,0 1,-1-1,1 1,0 0,-1-1,1 1,-1 0,1 0,-1 0,0 0,1 0,-1 0,0 1,0-1,1 0,-1 1,0-1,0 1,-1-1,1 1,0-1,0 1,-1 0,1-1,-1 1,1 0,-1-1,0 1,0 0,0 0,0-1,0 1,0 0,0 0,-1-1,1 1,0 0,-1-1,0 1,1 0,-1-1,0 1,0-1,0 1,0-1,0 1,0-1,0 0,0 1,-1-1,1 0,0 0,-1 0,-76 74,77-74,0 1,0-1,1 0,-1 1,0-1,1 1,-1 0,1-1,-1 1,1-1,0 1,-1 0,1-1,0 1,0 0,1-1,-1 1,0-1,0 1,1 0,-1-1,1 1,-1-1,1 1,0-1,0 1,-1-1,1 0,0 1,0-1,0 0,1 0,-1 1,0-1,0 0,1 0,-1 0,0-1,1 1,60 30,-61-30,59 26,-59-26,0-1,0 1,0 0,0 0,0-1,0 1,-1 0,1 0,0 0,0 0,-1 0,1 0,0 0,-1 0,1 0,-1 0,0 0,1 0,-1 0,0 0,0 1,1-1,-1 0,0 0,0 0,0 0,0 1,-1-1,1 0,0 0,0 0,-1 0,1 0,-1 1,1-1,-1 0,1 0,-1 0,0 0,1 0,-1-1,0 1,0 0,0 0,1 0,-1-1,0 1,0 0,0-1,0 1,0-1,-1 1,-11 7,0-1,0-1,0 0,-1 0,0-2,0 0,-1 0,1-1,-1-1,-13 0,3 0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8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29,'38'0,"28"0,6-5,2-1,-8 0,-10 1,-9 2,-9 1,-5 0,-5 2,0 0,-2 0,-5 1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28,'-4'5,"-7"11,-2 8,-3 4,2 3,2 0,9-4,9-8,8-6,7-6,5-4,3-2,0-7,1-2,0 1,-5-4,-7 0</inkml:trace>
  <inkml:trace contextRef="#ctx0" brushRef="#br0" timeOffset="346.765">273 0,'-2'20,"-1"0,0 0,-2-1,0 0,-1 0,-1 0,-5 8,-11 36,17-45,-36 162,41-155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3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125 452,'-3'32,"-1"0,-2-1,-1 1,-1-1,-2 0,-1-1,-7 14,-1 4,-20 36,74-160,88-158,-123 232,0 1,0 0,0-1,1 1,-1 0,0 0,1-1,-1 1,0 0,1 0,0 0,-1 0,1 0,0 0,-1 0,1 0,0 0,0 0,0 0,0 0,0 0,0 1,0-1,0 0,0 1,0-1,1 1,-1-1,0 1,0-1,1 1,-1 0,0 0,0 0,1 0,-1 0,0 0,0 0,1 0,-1 0,0 0,0 1,1-1,-1 1,0-1,0 1,0-1,0 1,1-1,-1 2,7 71,-9-67,0 1,1-1,0 1,1-1,-1 1,1-1,1 1,-1-1,1 0,0 0,0 0,1 0,0 0,1 2,-1-7,-1 0,0 0,1 0,-1-1,1 1,0-1,-1 0,1 0,-1 1,1-2,-1 1,1 0,0 0,-1-1,1 1,-1-1,1 0,-1 0,0 0,1 0,-1 0,0-1,0 1,0-1,0 1,0-1,0 0,0 0,0 0,-1 0,1 0,-1 0,1 0,-1 0,0-1,0 1,0 0,0-1,1 1,138-149,-139 150,0 0,0 0,0 0,0 0,0 0,0 0,0 1,0-1,0 0,1 0,-1 1,0-1,0 1,1-1,-1 1,0 0,1-1,-1 1,0 0,1 0,-1 0,0 0,1 0,-1 0,1 0,-1 1,0-1,1 0,-1 1,0-1,0 1,1-1,-1 1,0 0,0-1,0 1,0 0,0 0,0 0,0 0,0 0,0 0,0 0,0 0,-1 1,1-1,0 0,-1 0,1 0,-1 1,1-1,-1 0,0 1,0-1,0 1,1-1,-1 1,8 148,-10-106,-10 30,6-55</inkml:trace>
  <inkml:trace contextRef="#ctx0" brushRef="#br0" timeOffset="298.652">802 480,'0'53,"0"22,0 3,0-7,-5-10,-1-12,-1-13</inkml:trace>
  <inkml:trace contextRef="#ctx0" brushRef="#br0" timeOffset="761.086">660 340,'372'11,"-366"-10,0-1,0 0,0 1,-1-1,1 1,0 1,0-1,-1 1,1 0,-1 0,1 1,-1-1,0 1,0 0,0 1,0-1,-1 1,0 0,1 1,-5-1,-1 1,0 0,0-1,0 1,0-1,-1 0,0 1,0-1,0 0,0 0,-1 0,1 0,-1-1,0 1,0-1,0 1,-1-1,1 0,-1 0,0-1,0 1,0-1,0 0,0 0,0 0,-1-1,-1 1,5-1,-202 109,201-109,-1-1,1 1,0 0,-1 0,1 0,0 0,0 0,0 1,0-1,0 1,0-1,0 1,1 0,-1-1,0 1,1 0,-1 0,1 0,0 1,0-1,0 0,0 0,0 1,0-1,1 0,-1 1,1-1,0 1,-1-1,1 0,0 1,1-1,-1 1,0-1,1 1,-1-1,1 0,0 1,-1-1,1 0,0 0,1 1,-1-1,0 0,1 0,-1 0,1 0,-1-1,1 1,0 0,1 0,103 40,-49-25,-35-9,0 2,-1 0,0 0,-1 2,-1 1,6 4,-13-8,-4-4</inkml:trace>
  <inkml:trace contextRef="#ctx0" brushRef="#br0" timeOffset="1168.379">1310 141,'21'0,"-12"-1,1 0,-1 1,1 0,-1 0,1 1,-1 0,1 1,-1 0,0 1,0 0,0 0,0 1,0 0,-1 0,6 5,-12-6,0 0,0 0,0 0,-1 0,0 1,1-1,-1 0,0 1,-1-1,1 1,-1 0,1-1,-1 1,0-1,0 1,-1 0,1-1,-1 1,0-1,0 1,0-1,0 0,0 1,-1-1,0 0,0 0,0 0,0 0,0 0,-1 1,-14 34,16-35,0 1,0-1,0 0,1 1,-1-1,1 1,0-1,0 1,0-1,0 1,1-1,0 0,-1 1,1-1,0 1,1-1,-1 0,0 0,1 0,0 0,0 0,0 0,0 0,0-1,1 1,-1-1,1 1,-1-1,1 0,0 0,0 0,0 0,0-1,0 1,0-1,1 0,-1 0,0 0,1 0,-1-1,1 1,0-1,23 3,-2-2</inkml:trace>
  <inkml:trace contextRef="#ctx0" brushRef="#br0" timeOffset="1550.381">1903 367,'-37'41,"2"1,2 2,1 1,3 2,2 0,-5 16,29-58,0 0,0 0,1 1,-1-1,1 0,1 1,-1 0,1-1,0 1,0 0,0 0,1 0,0-1,0 1,1 0,-1 0,1 0,0-1,1 1,0 0,0-1,0 1,0-1,1 0,0 0,0 0,0 0,1 0,-1-1,1 1,0-1,1 0,-1 0,1-1,-1 1,1-1,2 1,13 2,1-1,0-1,0 0,0-2,1-1,-1 0,0-1,0-2,17-2,-32 3,22-1,-1-1,1-2,-1-1,0-1,0-1,-1-1,0-1,0-2,-1-1,-1 0,0-2,-1-1,-14 8,-1 0,0-1,0 0,-1 0,0-1,-1 0,0 0,0 0,-1-1,-1 1,0-1,0-1,-1 1,0 0,-1-1,0 1,-1-1,-1 0,0 0,0 1,-1-1,-1-6,1 11,-1 1,1-1,-1 0,0 1,0 0,-1-1,0 1,0 0,0 0,-1 0,0 1,0-1,0 1,-1 0,0 0,0 1,0-1,0 1,-1 0,0 1,0-1,0 1,0 0,0 1,-1-1,1 1,-1 0,1 1,-1 0,-2 0,-13-3,0 2,-1 0,0 2,1 1,-1 0,1 2,0 0,-16 5,-59 22,57-14</inkml:trace>
  <inkml:trace contextRef="#ctx0" brushRef="#br0" timeOffset="1828.877">1649 678,'27'-11,"-12"4,-1 0,1 0,0 2,0-1,0 2,1 0,0 1,0 1,0 0,0 1,0 1,0 1,0 0,0 1,-1 0,1 1,10 4,23 38,15 5,-48-47,0 0,0-1,0-1,0 0,0-1,0-1,0-1,0 0,0-1,-1-1,1 0,2-2,-6 1</inkml:trace>
  <inkml:trace contextRef="#ctx0" brushRef="#br0" timeOffset="2129.183">2157 57,'-5'10,"-2"7,1 1</inkml:trace>
  <inkml:trace contextRef="#ctx0" brushRef="#br0" timeOffset="2578.397">2467 0,'179'6,"-177"-6,0 0,0 0,0 1,1-1,-1 0,0 1,0-1,0 1,0 0,0 0,0 0,0 0,0 0,0 0,-1 0,1 0,0 1,-1-1,1 1,-1 0,1-1,-1 1,0 0,0 0,0-1,0 1,0 0,0 0,0 0,-1 0,1 1,-1-1,1 0,-1 0,0 0,0 0,0 1,0-1,0 0,0 0,-1 0,1 0,-1 0,1 0,-1 0,0 0,0 0,-1 2,-58 70,52-67,0 2,0-1,0 1,1 0,1 1,-1 0,2 0,-1 0,-1 7,6-16,1 1,-1 0,1 0,-1 0,1-1,0 1,0 0,0 0,0 0,0 0,0-1,0 1,1 0,-1 0,1 0,-1-1,1 1,0 0,-1 0,1-1,0 1,0-1,0 1,1-1,-1 1,0-1,0 0,1 0,-1 1,1-1,-1 0,1 0,0 0,-1-1,1 1,0 0,-1-1,1 1,0-1,0 1,0-1,0 0,1 0,84 2,-68-4,0-1,0-1,-1-1,0-1,0 0,0-1,-1-1,8-5,-7 0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0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15,'40'91,"98"261,-60-148,-78-203,0 0,0 0,0 1,0-1,1 0,-1 0,0 0,1 1,-1-1,1 0,-1 0,1 0,-1 0,1 0,0 0,0 0,0 0,-1 0,1 0,0 0,0 0,0 0,0-1,0 1,0-1,1 1,-1 0,0-1,0 0,0 1,1-1,-1 0,0 1,0-1,1 0,-1 0,0 0,0 0,1 0,-1-1,0 1,0 0,1-1,-1 1,0 0,0-1,0 1,0-1,0 0,0 1,0-1,1 0,4-8,-1-1,1 1,-2-1,1 0,-1 0,-1 0,0-1,0 1,-1-1,0-8,3-3,78-398,-61 314,-14 88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0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12,'14'0,"20"0,8 0,2 0,-1 0,-4 0,-3 0,-3 0,-3 0,-1-5,-6-1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3:56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71 142,'0'43,"-5"38,-1 15,0-4,1-7,2-15,1-13,-4-13,-1-8,0-5,3-4,0-1,-2-1,-2 1,7-10,7-11,4-7</inkml:trace>
  <inkml:trace contextRef="#ctx0" brushRef="#br0" timeOffset="513.473">748 255,'-276'52,"271"-52,-1 1,1 0,-1 0,1 1,0-1,0 1,-1 0,1 0,0 1,1 0,-1 0,0 0,1 0,0 1,0-1,0 1,0 0,0 0,1 1,0-1,0 1,0 0,0 0,1 0,0 0,0 0,0 0,1 1,-1-1,1 0,1 1,-1-1,1 1,0 0,0-1,1 4,2-2,0-1,1 0,-1 0,2 0,-1-1,0 0,1 0,0 0,0 0,1-1,-1 1,1-1,0-1,0 1,0-1,1 0,-1-1,1 1,-1-1,1-1,0 1,0-1,0 0,0-1,0 1,0-1,0-1,0 1,-1-1,1-1,0 1,0-1,0 0,-1-1,0 1,1-2,1 0,27-18,-2-1,0-2,-2-1,0-2,-2-1,-1-1,8-14,-29 36,-7 8,0 1,0-1,0 0,0 0,0 1,1-1,-1 0,0 0,0 0,0 1,0-1,0 0,1 0,-1 0,0 1,0-1,0 0,1 0,-1 0,0 0,0 0,0 0,1 0,-1 1,0-1,0 0,1 0,-1 0,0 0,0 0,1 0,-1 0,0 0,0 0,1 0,-16 36,11-27,-12 27,1 1,2 0,2 1,2 0,1 1,1 0,0 38,11 121,18-137,-11-48</inkml:trace>
  <inkml:trace contextRef="#ctx0" brushRef="#br0" timeOffset="778.726">1228 593,'0'33,"5"12,2-2</inkml:trace>
  <inkml:trace contextRef="#ctx0" brushRef="#br0" timeOffset="1063.214">1454 114,'-9'24,"-4"17,1 7,7-5,4-5,8-9,2-4,4-7,5-7,5-4,2-4,2-3,2-1,0 0,0 0,-4-5,-8-6,-5-1</inkml:trace>
  <inkml:trace contextRef="#ctx0" brushRef="#br0" timeOffset="1329.847">1878 1,'-24'43,"-18"38,-1 15,6 1,5-6,8-10,8-13,6-9,6-10,3-8,1-1,2-3,-1-3,1-3,-1-1,-1-1,1-1,-1-5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6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29,'-35'20,"2"2,0 1,2 1,0 2,-7 10,-214 234,110-153,142-117,0-1,0 1,0 0,0-1,0 1,0-1,0 1,0 0,0-1,0 1,0 0,0-1,0 1,0 0,-1-1,1 1,0 0,0-1,0 1,-1 0,1 0,0-1,0 1,-1 0,1 0,0-1,0 1,-1 0,1 0,0 0,-1 0,1-1,0 1,-1 0,1 0,0 0,-1 0,1 0,-1 0,1 0,0 0,-1 0,1 0,0 0,-1 0,1 0,0 0,-1 1,10-16</inkml:trace>
  <inkml:trace contextRef="#ctx0" brushRef="#br0" timeOffset="314.801">183 0,'-1'0,"0"0,-1 0,1 1,-1-1,1 0,0 0,-1 1,1-1,0 1,-1 0,1-1,0 1,0 0,0 0,-1-1,1 1,0 0,0 0,0 0,0 0,1 1,-1-1,0 0,0 0,1 0,-1 1,0-1,1 0,0 1,-1-1,1 0,0 1,-1-1,1 1,0-1,0 1,0-1,1 0,-1 1,0-1,0 1,1-1,-1 1,21 61,114 107,-33-50,-89-103,-3-6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1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30,'39'0,"22"-5,5-2,-3 1,-8 1,-9 2,-7 0,-10 2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59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482 339,'0'-3,"1"-1,0 0,-1 1,1-1,-1 0,1 0,-1 0,-1 1,1-1,0 0,-1 0,0 1,0-1,0 0,0 1,-1-1,1 1,-1-1,0 1,0 0,0 0,0 0,-1 0,1 0,-1 0,0 1,0-1,0 1,0 0,0 0,0 0,0 0,-1 0,1 1,-2-1,-17 0,-1 0,1 1,-1 1,0 1,1 2,-1 0,1 1,0 1,0 1,1 1,0 1,0 1,0 1,2 0,-1 2,-6 5,23-16,1 0,0 0,0 0,-1 0,1 1,0-1,0 1,0-1,1 1,-1 0,0-1,1 1,-1 0,1 0,-1 0,1 0,0 1,0-1,0 0,0 0,0 1,1-1,-1 0,1 1,-1-1,1 1,0-1,0 1,0-1,0 1,1-1,-1 0,1 1,-1-1,1 1,0-1,0 0,0 0,0 1,0-1,0 0,1 0,-1 0,1 0,0-1,-1 1,1 0,2 1,9 5,1 1,-1-2,2 0,-1-1,1 0,0-1,0-1,1 0,-1-1,1-1,14 0,-7-1,47 12,-70-11,0 0,0-1,1 1,-1 0,-1 0,1 0,0 0,0 0,-1-1,1 1,-1 0,0 0,1 0,-1-1,0 1,0-1,0 1,0 0,0-1,0 0,-1 1,1-1,0 0,-1 1,1-1,-1 0,0 0,1 0,-1-1,0 1,0 0,-4 4,-194 171,191-168,0 0,1 0,0 1,1 0,-1 1,2 0,-1 0,2 0,-6 11,10-17,-1 0,1 1,-1-1,1 0,1 1,-1-1,1 1,-1-1,1 1,0-1,1 1,-1-1,1 0,0 1,0-1,0 0,1 1,0-1,-1 0,2 0,-1 0,0-1,1 1,-1 0,1-1,0 0,2 2,6 4,0-1,1 0,0-1,0 0,1-1,0 0,0-1,0 0,1-1,-1-1,1 0,0-1,0-1,0 0,0 0,3-2,-13 1,1 1,0-2,0 1,-1-1,1 1,-1-1,1 0,-1-1,1 1,-1-1,0 0,1 0,-1 0,0-1,0 1,-1-1,1 0,-1 0,1-1,-1 1,0-1,0 1,0-1,-1 0,1 0,-1 0,0 0,0-1,-1 1,1 0,-1-1,0-1,2-15</inkml:trace>
  <inkml:trace contextRef="#ctx0" brushRef="#br0" timeOffset="465.62">172 0,'11'260,"44"159,-17-89,-11-74,-16-117,-12-139,1-12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4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2,'71'-2,"112"10,-182-9,1 1,0 0,0 0,-1 0,1 0,0 0,0 0,-1 1,1-1,0 1,-1-1,1 1,0 0,-1-1,1 1,-1 0,1 0,-1 0,1 0,-1 0,0 1,0-1,1 0,-1 0,0 1,0-1,0 1,0-1,-1 1,1 0,0-1,-1 1,1 0,-1-1,1 1,-1 0,0-1,0 1,0 0,0 0,0 0,0-1,0 1,-1 0,1-1,-1 1,1 0,-13 17,-1-1,-1-1,-1 0,0-1,-1-1,0 0,-10 4,-54 51,76-65,4-5,0 1,-1-1,1 1,-1-1,1 1,0 0,-1 0,1 0,0 0,0 0,0 0,0 0,0 0,0 0,0 0,0 1,0-1,1 0,-1 1,0-1,1 0,-1 1,1-1,0 1,-1-1,1 1,0-1,0 1,0-1,0 1,0-1,0 1,0-1,1 1,-1-1,0 1,1-1,0 1,-1-1,1 0,0 1,-1-1,1 0,0 0,0 1,0-1,0 0,0 0,1 0,7 1,1 0,0 0,0-1,-1-1,1 0,0 0,0-1,0 0,0 0,-1-1,1-1,-1 0,2-1,10-1,134-48,-136 47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3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1,'0'9,"0"14,0 7,0 3,0 1,0-1,0 0,0-2,0-2,0 1,0-2,0 0,0 0,0 0,5-4,1-3,0-3</inkml:trace>
  <inkml:trace contextRef="#ctx0" brushRef="#br0" timeOffset="248.438">1 509,'43'-4,"29"-3,7 1,-6 1,-9 1,-12 2,-9 1,-13 0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6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85,'-2'1,"0"1,0 0,0 0,0 0,1 0,-1 0,1 0,0 0,0 1,-1-1,1 0,1 1,-1-1,0 1,1-1,-1 1,1-1,0 1,-1 0,2 1,-2-1,-2 31,2 1,1 0,2-1,1 1,5 18,5 77,-13 167,-22-191,26-123,2-1</inkml:trace>
  <inkml:trace contextRef="#ctx0" brushRef="#br0" timeOffset="380.78">307 226,'-221'210,"212"-200,1-2,0-1,0 1,1 0,1 1,-1 0,1 0,1 0,0 1,0-1,1 1,-3 9,7-17,-1 0,1 0,0 1,0-1,1 0,-1 0,0 0,1 0,-1 0,1 0,-1 0,1 0,0 0,0 0,0 0,0 0,0 0,1-1,-1 1,0 0,1-1,-1 1,1-1,0 0,0 1,-1-1,1 0,0 0,0 0,0 0,0 0,0-1,0 1,0-1,0 1,2-1,81 7,-81-7,9-1,1-1,-1 2,0-1,1 2,-1 0,0 1,1 0,-1 1,0 0,-1 1,1 0,0 1,-1 1,0 0,-1 1,1 0,-1 0,-1 1,1 1,4 5,9 26,-13-29</inkml:trace>
  <inkml:trace contextRef="#ctx0" brushRef="#br0" timeOffset="1051.803">927 0,'-32'32,"0"0,2 2,2 1,1 1,1 2,3 0,-11 25,24-43,1-1,0 1,2 1,1-1,0 1,2 0,0 1,1-1,1 1,2-1,0 1,1 0,1-1,1 1,0-1,2 0,1 0,0 0,5 6,-7-18,1 0,1-1,0 1,0-1,1 0,0 0,0-1,1 0,-1 0,2-1,1 1,-8-5,1 0,0 0,-1-1,1 1,0-1,0 0,0 0,0 0,0 0,1 0,-1-1,0 1,0-1,0 0,0 0,1 0,-1 0,0-1,0 1,0-1,0 0,1 0,-1 0,-1 0,1-1,0 1,0-1,0 1,-1-1,1 0,-1 0,1-1,-1 1,0 0,0-1,1-1,10-12,-2 2</inkml:trace>
  <inkml:trace contextRef="#ctx0" brushRef="#br0" timeOffset="1496.591">1125 114,'-48'208,"11"-45,27-120,7-36,0 0,1 0,0 0,0 1,0-1,1 0,0 1,1-1,-1 1,2-1,-1 1,1-1,0 1,0-1,1 1,0-1,0 0,1 0,0 0,2 3,-1-7,0 0,0-1,1 1,-1-1,0 0,1 0,0-1,-1 1,1-1,0 0,0 0,0-1,-1 1,1-1,0 0,0-1,0 1,0-1,0 0,-1 0,1 0,0-1,-1 0,1 0,0 0,27-6,102-33,-118 32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188 510,'-12'10,"-10"6,1 1,2 1,-1 1,2 0,1 2,0 0,-11 19,27-38,0-1,-1 1,1-1,0 1,0 0,0-1,0 1,0 0,1 0,-1 0,1-1,-1 1,1 0,-1 0,1 0,0 0,0 0,0 0,0 0,0 0,0 0,1 0,-1-1,1 1,-1 0,1 0,0 0,0 0,0-1,0 1,0 0,0-1,0 1,0-1,1 1,-1-1,0 0,1 0,-1 1,1-1,0 0,-1 0,1 0,0-1,0 1,0 0,-1-1,1 1,0-1,0 1,0-1,0 0,0 0,0 0,0 0,0 0,0-1,0 1,0 0,1-1,9-3,-1-1,1 0,-1 0,1-1,-2 0,1-1,-1-1,0 1,0-1,-1-1,4-5,41-32,-40 36,-12 8,0-1,0 1,0-1,0 1,1 0,-1 0,1 0,-1 0,1 1,0-1,0 1,-1-1,1 1,0 0,1 0,-1 0,0 1,0-1,0 1,0 0,0-1,1 1,-1 1,0-1,0 0,0 1,0 0,1 0,-1 0,2 1,1 7,0 0,-1 1,-1 0,1 0,-2 0,1 1,-1-1,-1 1,0 0,0-1,-1 1,-1 0,0 0,0 0,-1 0,-2 8,2 13,-12 277,10-290,1 6,-1 0,-1-1,-1 1,-1-1,-1 0,-1-1,-2 0,0 0,-1-1,-1 0,-1-1,-1 0,-1-1,-1-1,14-17,1 0,-1 1,1-1,-1 0,0-1,0 1,0 0,0-1,0 1,0-1,-1 1,1-1,0 0,-1 0,1 0,-1 0,1-1,-1 1,0-1,1 1,-1-1,1 0,-1 0,0 0,1 0,-1-1,0 1,1-1,-1 1,1-1,-1 0,1 0,0 0,-1 0,1-1,0 1,0-1,-1 1,1-1,0 0,1 0,-1 0,-2-10,1 0,0-1,1 1,1-1,0 0,0 1,2-1,-1 0,3-9,-1-15,11-66,-6 75</inkml:trace>
  <inkml:trace contextRef="#ctx0" brushRef="#br0" timeOffset="500.109">555 1,'24'149,"-6"1,-7 1,-6 29,-6-143,0-19,0 0,1 0,1 0,1 0,0-1,1 1,1-1,3 7,-7-23,0 0,1 0,-1 0,0 1,1-1,-1 0,1 0,-1 0,1 0,0 0,-1 0,1 0,0 0,0 0,0 0,-1 0,1 0,0-1,0 1,0 0,1-1,-1 1,0-1,0 1,0-1,0 1,0-1,1 0,-1 0,0 1,0-1,1 0,-1 0,0 0,0 0,1-1,-1 1,0 0,0 0,0-1,2 0,43-34,-32 21,140-120,-153 133,0 0,0 0,1 0,-1-1,0 1,1 0,-1 1,1-1,-1 0,1 0,-1 1,1-1,0 1,-1-1,1 1,0 0,-1-1,1 1,0 0,0 0,-1 0,1 1,0-1,-1 0,1 0,0 1,-1-1,1 1,-1 0,1 0,-1-1,1 1,-1 0,1 0,-1 0,0 0,1 1,-1-1,0 0,0 0,0 1,0-1,0 1,0-1,-1 1,1-1,0 1,-1-1,1 1,-1 0,1-1,-1 1,0 0,0-1,0 1,0 0,0 0,17 125,-12-107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7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1 622,'9'0,"14"0,7 0,3 0,1 0,-1 0,0 0,-7 0</inkml:trace>
  <inkml:trace contextRef="#ctx0" brushRef="#br0" timeOffset="453.709">510 198,'-27'167,"13"-49,-21 51,34-166,-1 0,1 0,0 0,-1 0,1 0,1 0,-1 0,0 1,1-1,-1 0,1 1,0-1,0 0,1 1,-1-1,1 0,-1 0,1 1,0-1,0 0,1 0,-1 0,1 0,-1 0,1-1,0 1,0 0,0-1,0 1,1-1,-1 0,0 1,1-1,0-1,0 1,-1 0,1-1,0 1,0-1,1 0,0 1,9-1,0 0,0 0,0-1,0-1,0 0,0-1,0 0,-1-1,1-1,-1 0,0 0,0-1,1-1,8-4</inkml:trace>
  <inkml:trace contextRef="#ctx0" brushRef="#br0" timeOffset="773.3">875 678,'3'10,"-1"-1,1 1,1-1,0 0,0 0,1-1,0 1,0-1,1 0,0-1,0 1,1-1,0 0,0-1,1 0,0 0,0 0,0-1,0 0,1-1,0 0,0 0,8 1,-14-5,0 0,0 0,0 0,-1 0,1-1,0 1,0-1,0 0,-1 0,1 0,0 0,-1 0,1-1,-1 1,1-1,-1 1,0-1,0 0,1 0,-2 0,1 0,0-1,0 1,-1 0,1-1,-1 1,1-1,-1 0,0 1,0-1,-1 0,1 0,0 0,-1 1,0-1,1-1,-1-2,1 1,-1-1,0 0,0 1,-1-1,1 1,-1-1,-1 0,1 1,-1 0,0-1,0 1,0 0,-1 0,0 0,0 0,0 1,-2-3,0 3,0 0,-1 1,1 0,-1 0,1 0,-1 1,0 0,0 0,0 0,0 1,-1 0,1 0,0 0,0 1,-1 0,1 0,0 1,0 0,-1 0,1 0,0 1,-5 2,-14 2</inkml:trace>
  <inkml:trace contextRef="#ctx0" brushRef="#br0" timeOffset="2120.238">1187 85,'46'95,"-2"-21,-19-36,-2 2,-2 0,-1 2,-2 0,2 13,-13-31,-1 0,-1 0,-1 1,0 0,-3-1,0 7,-1-23,-1 1,0 0,0-1,-1 1,0-1,0 1,-1-1,0 0,-1 0,0 0,0 0,-1-1,1 0,-2 0,1 0,-1-1,0 1,0-1,-5 3,5-4,0 1,-1-1,0 0,0 0,0-1,-1 0,0 0,1-1,-1 0,0 0,-1-1,1 0,0-1,-1 1,-7-5</inkml:trace>
  <inkml:trace contextRef="#ctx0" brushRef="#br0" timeOffset="3369.4">1468 29,'6'-4,"0"1,1 0,-1 0,0 1,1 0,-1 0,1 0,0 1,-1 0,1 0,0 1,6 0,0-1,138-2,-150 3,1-1,-1 1,0 0,0 0,1 0,-1 0,0 0,1 1,-1-1,0 0,0 0,0 1,1-1,-1 1,0-1,0 1,0 0,0-1,0 1,0 0,0 0,0 0,0-1,0 1,0 0,-1 0,1 0,0 1,-1-1,1 0,-1 0,1 0,-1 0,1 1,-1-1,0 0,0 0,1 1,-1-1,0 0,0 0,0 1,0-1,-1 0,1 0,0 1,-1-1,1 0,0 0,-1 0,1 1,-1-1,0 0,1 0,-1 0,0 0,0 0,0 0,0 0,0-1,-18 23,-19 26,38-48,-1 1,1-1,0 0,0 1,0-1,0 0,0 1,0-1,0 0,0 1,0-1,0 0,1 1,-1-1,1 0,-1 1,1-1,-1 0,1 0,0 0,-1 0,1 1,0-1,0 0,0 0,0-1,0 1,0 0,0 0,0 0,0-1,1 1,-1 0,0-1,0 1,1-1,-1 0,0 1,1-1,-1 0,0 0,1 0,9 3,0-1,-1-1,1 0,0 0,0-1,0-1,0 0,0 0,0-1,0 0,-1-1,3-1,48-9,-39 11</inkml:trace>
  <inkml:trace contextRef="#ctx0" brushRef="#br0" timeOffset="3668.382">2033 509,'43'-10,"19"-3,4 1,-4 2,-9-1,-7 0,-8 2,-5 3,-3 3,-8 1</inkml:trace>
  <inkml:trace contextRef="#ctx0" brushRef="#br0" timeOffset="3919.13">2287 226,'-10'39,"-3"26,1 8,2-4,3-10,8-8,8-10,2-11</inkml:trace>
  <inkml:trace contextRef="#ctx0" brushRef="#br0" timeOffset="4990.472">2569 734,'3'-17,"-1"0,2 0,1 1,0-1,1 1,0 1,1-1,1 1,1 0,0 1,1 0,0 0,1 1,1 0,0 1,0 1,1 0,1 0,0 1,0 1,8-3,-19 9,0 0,0 1,0-1,1 1,-1 0,0 0,1 0,0 0,-1 1,1-1,0 1,0 0,0 0,0 1,0-1,0 1,0 0,0 0,0 0,0 0,0 1,0 0,0-1,0 2,-1-1,1 0,0 1,-1-1,1 1,-1 0,1 0,-1 1,0-1,0 1,0 0,45 115,-45-117,0 0,-1 0,1 0,0-1,0 1,0-1,0 0,0 1,0-1,-1-1,1 1,0 0,0-1,0 1,0-1,-1 0,1 0,0 0,-1 0,1-1,0 1,-1-1,0 1,1-1,-1 0,0 0,0 0,0 0,0 0,0-1,0 0,14-10,69-49,-60 41,1 1,2 1,0 2,0 0,19-6,-46 23,-1-1,1 1,0-1,0 1,0-1,0 1,0 0,0-1,0 1,-1 0,1 0,0 0,0-1,0 1,0 0,0 0,0 1,0-1,0 0,0 0,0 0,0 1,0-1,0 0,0 1,0-1,-1 1,1-1,0 1,0-1,0 1,-1 0,1-1,0 1,-1 0,1 0,-1-1,1 1,-1 0,1 0,-1 0,1 0,-1 0,0 0,1-1,-1 1,0 0,0 0,0 0,0 0,0 0,0 0,0 0,-8 59,6-50,-2 4,2-8,0 0,1 1,-1-1,1 1,0 0,1-1,-1 1,1 0,1-1,-1 1,1-1,0 1,1 0,-1-1,1 0,1 1,-1-1,10 7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2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7,'0'0,"-1"-1,0 1,1-1,-1 0,0 1,1 0,-1-1,0 1,0-1,0 1,1 0,-1 0,0-1,0 1,0 0,0 0,1 0,-1 0,0 0,0 0,0 0,0 0,1 0,-1 1,0-1,0 0,0 0,1 1,-1-1,0 1,0-1,1 0,-1 1,0-1,1 1,-1 0,0-1,1 1,-1 0,1-1,-1 1,1 0,-1-1,1 1,0 0,-1 0,1 0,0-1,0 1,-1 0,1 0,0 0,0 0,0-1,0 1,0 0,0 0,0 0,1 0,-1 0,11 56,-10-52,14 55,-2 0,-3 1,-3 1,-2 0,-3 0,-5 45,-35 65,38-172,0 0,1 0,-1 0,0 0,0 0,0 0,0 0,1 0,-1 0,0 0,0 0,0 0,0 0,1 0,-1 1,0-1,0 0,0 0,0 0,0 0,1 0,-1 0,0 0,0 1,0-1,0 0,0 0,0 0,0 0,0 0,1 1,-1-1,0 0,0 0,18-21,-12 14,8-9,1 1,0 0,1 1,1 1,0 0,1 1,0 1,1 1,0 0,0 2,1 0,1 1,15-2,-31 7,0 2,0-1,0 1,0-1,0 1,0 1,0-1,0 1,0 0,0 0,-1 0,1 1,0-1,0 1,-1 1,1-1,-1 0,0 1,0 0,0 0,0 0,0 1,0-1,-1 1,0 0,0 0,0 0,0 1,-1-1,1 0,-1 1,0 0,-1-1,1 1,-1 0,0 0,0 0,0 0,-1 4,1 0,0 0,0 0,-1 0,0 0,-1 0,0 0,-1 0,1 0,-2 0,1-1,-1 1,-1-1,1 1,-1-1,-1 0,0-1,0 1,0-1,-1 0,0 0,0 0,-1-1,0 0,0-1,-3 3,-5 1,0 0,-1 0,0-2,0 0,-1 0,1-2,-1 0,-1-1,1 0,-1-2,1 0,-1-1,0-1,1 0,-1-2,1 0,-5-1,17 1,0 0,0 0,0 0,0-1,1 1,-1-1,1-1,0 1,-1 0,1-1,1 0,-1 0,1 0,-1 0,1-1,0 1,1-1,-1 0,1 0,0 0,0 0,1 0,-1 0,1 0,0-1,1 1,-1 0,1-1,0 1,0-1,1 1,0 0,-1-1,2 1,-1 0,1 0,0 0,0 0,0 0,2-3,26-31,-14 25</inkml:trace>
  <inkml:trace contextRef="#ctx0" brushRef="#br0" timeOffset="834.708">683 685,'0'7,"1"1,0 0,0-1,1 1,-1-1,2 1,-1-1,1 0,0 0,1 0,-1 0,2-1,-1 0,3 4,-5-7,1-1,-1 1,0-1,1 0,-1 0,1 0,0 0,0-1,-1 1,1-1,0 1,0-1,1 0,-1 0,0 0,0-1,0 1,1-1,-1 0,0 0,0 0,1 0,-1 0,0-1,0 0,1 1,-1-1,0 0,0-1,0 1,0 0,0-1,-1 0,3-1,131-113,-134 115,0-1,1 1,-1 0,1 0,-1 0,1 0,-1 0,1 1,-1-1,1 1,0 0,-1 0,1 0,-1 0,1 0,0 0,-1 1,1-1,-1 1,1 0,-1 0,1 0,-1 0,1 0,-1 0,0 1,0-1,0 1,0-1,0 1,0 0,0 0,0 0,-1 0,1 0,-1 0,1 1,-1-1,0 0,0 1,0-1,0 1,0-1,-1 3,35 39,-33-42,1 0,0 0,0 0,0 0,0-1,0 1,0-1,0 0,1 0,-1 0,0 0,1-1,-1 1,0-1,1 0,-1 0,1 0,-1 0,1 0,-1-1,0 0,1 0,-1 0,0 0,0 0,1-1,-1 1,0-1,0 0,-1 0,1 0,0 0,1-2,73-94,-68 83,17-26,-1 0,-3-1,-1-1,-3-1,-1-1,-2-1,-3 0,-1-1,-2 0,-3 0,-1-1,-3-14,-7 38,-9 31,10 9,0 1,1-1,1 1,0 0,1 0,1 0,1-1,0 2,0 19,12 107,50 82,-63-226,3 6,-1 0,0 0,-1 0,0 1,0-1,0 0,0 0,-1 1,0-1,0 0,-1 1,0-1,0 0,0 0,-1 0,0 0,0 0,-1 0,0 0,2-5,-1-1,0 1,0-1,0 0,0 0,0 1,0-2,0 1,0 0,0 0,0 0,0-1,0 1,0-1,0 0,0 0,0 1,0-1,1 0,-1 0,0-1,1 1,-1 0,1-1,-1 1,1 0,0-1,0 0,-1 1,1-1,0 0,0 0,1 1,-1-1,0-2,-1 2,-13-20</inkml:trace>
  <inkml:trace contextRef="#ctx0" brushRef="#br0" timeOffset="1083.545">1050 318,'43'5,"43"-4,17-1,0-1,-8-1,-15-4,-12-1,-7 0,-10 2,-8-4,-7 1,-5 0,-8 3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30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2,'0'0,"0"1,0-1,1 1,-1-1,0 1,0-1,1 0,-1 1,0-1,1 1,-1-1,1 0,-1 1,1-1,-1 0,1 1,-1-1,1 0,-1 0,1 1,-1-1,1 0,-1 0,1 0,-1 0,1 0,-1 0,1 0,-1 0,1 0,0 0,-1 0,1 0,-1 0,1 0,-1-1,1 1,-1 0,1 0,-1-1,1 1,-1 0,1-1,-1 1,1 0,-1-1,0 1,1 0,-1-1,0 1,1-1,-1 1,0-1,0 1,1-1,-1 1,0-1,5 54,6 140,7 142,10-65,-20-222,-8-47,0 0,0-1,1 1,-1 0,0 0,1-1,-1 1,1 0,-1-1,1 1,-1-1,1 1,0 0,-1-1,1 0,0 1,-1-1,1 1,0-1,0 0,-1 1,1-1,0 0,0 0,0 0,-1 1,1-1,0 0,0 0,0 0,-1 0,1-1,0 1,0 0,0 0,-1 0,1-1,0 1,0 0,-1-1,1 1,0 0,-1-1,1 1,0-1,-1 1,1-1,-1 0,1 1,-1-1,1 0,-1 1,1-1,-1 0,0 1,1-1,-1 0,102-137,-61 81,-25 33,1 0,0 0,2 2,1 0,1 2,1 0,0 1,4-1,-25 19,1 0,-1 1,1-1,-1 0,1 0,-1 0,1 1,0-1,-1 1,1-1,0 1,0 0,-1 0,1 0,0 0,-1 0,1 0,0 0,0 0,-1 1,1-1,0 1,-1-1,1 1,-1 0,1 0,0-1,-1 1,0 0,1 0,-1 1,0-1,1 0,-1 0,0 1,0-1,0 0,0 1,0-1,0 1,-1-1,1 1,0 0,-1-1,1 1,18 81,-18-12,-2-58,0 0,1 0,1-1,0 1,1 0,0 0,1-1,3 9,-6-20,0 0,0 0,1 0,-1 0,0 0,1 0,-1 0,0 0,1 0,-1 0,1 0,0-1,-1 1,1 0,0 0,-1-1,1 1,0 0,0-1,0 1,0 0,0-1,-1 0,1 1,0-1,0 1,0-1,0 0,0 0,0 1,0-1,1 0,-1 0,0 0,0 0,0 0,0-1,0 1,0 0,6-8</inkml:trace>
  <inkml:trace contextRef="#ctx0" brushRef="#br0" timeOffset="362.469">961 453,'33'0,"21"0,7 0,-4 0,-5 0,-8 0,-6 0,-9 0</inkml:trace>
  <inkml:trace contextRef="#ctx0" brushRef="#br0" timeOffset="614.549">933 679,'43'0,"29"0,6 0,-4-5,-11-2,-11 1,-9 1,-13 2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32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1,-9 1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2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1,'-24'33,"-27"36,-10 15,6-1,7-11,7-12,6-12,8-9,5-7,1-3,-1-3,3 0,1-5,2-1,0-4,3-5</inkml:trace>
  <inkml:trace contextRef="#ctx0" brushRef="#br0" timeOffset="260.014">0 57,'20'34,"20"30,8 9,1-3,-3-9,-4-10,-6-8,-3-13,-2-5,-3-3,0-5,-5-1,-2-2,0-4,-3-4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58.1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104 225,'-17'36,"1"1,2 0,1 1,2 0,2 1,1 0,-1 26,6-43,1 1,1-1,1 0,1 1,0-1,2 0,1 0,1 2,-2-15,0 1,0-1,1 0,0-1,0 1,1-1,0 0,1 0,0 0,0-1,0 0,1 0,0 0,1-1,-1 0,1-1,1 0,-1 0,7 3,-2-3,0-1,1 0,-1 0,1-2,0 0,0 0,0-1,0-1,-1 0,1-1,0-1,0 0,0-1,-1 0,1-1,-1 0,0-1,0-1,-1 0,0-1,0 0,0-1,-1 0,0-1,-1 0,0-1,7-8,-2 1,0 0,-2-1,0 0,-1-1,-1-1,-1 0,0 0,-2-1,0 0,-1 0,-2-1,0 0,-1 0,-1 0,-1-1,-2 1,0-1,-1 1,-1 0,-1-1,-1 1,-1 0,-1 1,-1-1,-1 1,4 9,0 1,-1 0,-1 0,0 0,0 1,-1 0,0 0,-1 1,0 0,-1 0,1 1,-2 0,1 0,-1 1,0 1,-1 0,1 0,-1 1,-1 0,1 0,-1 2,1-1,-1 2,0-1,0 2,0 0,0 0,0 1,-1 0,-2 1,0 6,0-1,0 2,1 0,0 1,0 0,1 1,0 0,1 1,0 1,1 0,0 0,1 1,0 1,1 0,1 0,0 0,1 1,0 0,2 1,0 0,-1 3,-24 115,23-80</inkml:trace>
  <inkml:trace contextRef="#ctx0" brushRef="#br0" timeOffset="469.924">810 1100,'330'-480,"-251"319,-78 157,-8 26,6-12,0 0,1 0,0 0,0 0,1 0,1-1,-1 1,2 0,-1 0,2-1,-1 1,1-1,0 0,1 0,0-1,1 1,-1-1,2 0,-1 0,1-1,0 0,1 0,-1-1,1 0,1 0,-1-1,1 0,0-1,0 1,0-2,1 1,-1-1,1-1,4 1,-4-2,1-1,-1 0,0 0,1-1,-1-1,0 0,1 0,-1-1,-1 0,1 0,0-1,-1-1,0 0,0 0,0-1,0 0,-1 0,0-1,0 0,-1 0,0-1,-1 0,1 0,-1-1,-1 1,0-1,0-1,0 1,4-15,-1-1,-1 1,-1-1,-1 0,-1-1,-2 1,0-1,-1 0,-2 1,-2-8,3 32,0-23</inkml:trace>
  <inkml:trace contextRef="#ctx0" brushRef="#br0" timeOffset="919.449">2024 0,'-17'91,"-6"294,6-78,17-302,1-6</inkml:trace>
  <inkml:trace contextRef="#ctx0" brushRef="#br0" timeOffset="1430.996">2249 451,'-3'18,"1"-1,0 1,1 0,0-1,2 1,0 0,1-1,1 1,1-1,0 0,3 7,-6-23,-1 1,1-1,0 1,-1-1,1 1,0-1,0 0,0 1,0-1,0 0,0 0,0 1,1-1,-1 0,0 0,1 0,-1-1,0 1,1 0,-1 0,1-1,-1 1,1-1,0 0,-1 1,1-1,-1 0,1 0,0 0,-1 0,1 0,0 0,-1 0,1-1,-1 1,1 0,0-1,-1 0,1 1,-1-1,1 0,-1 0,0 0,1 0,-1 0,1-1,52-58,66-143,-78 158,-41 45,0-1,0 1,0-1,0 1,1 0,-1-1,0 1,0 0,0 0,1 0,-1 0,0 0,0 0,0 0,1 0,-1 0,0 1,0-1,0 0,0 1,1-1,-1 1,0 0,0-1,0 1,0 0,0-1,0 1,-1 0,1 0,0 0,0 0,0 0,-1 0,1 0,-1 0,1 0,-1 0,1 0,-1 0,1 1,-1-1,0 0,0 0,0 0,0 1,0-1,0 0,0 1,15 168,50 277,-60-427,-1 0,-1 0,-1 0,-1 0,-1 1,0-1,-2 0,0 1,-2-1,0-1,-1 1,-1 0,0-1,-7 10,10-21,-1 0,0-1,0 0,-1 0,0 0,0-1,-1 1,0-1,0-1,0 1,-1-1,1 0,-1 0,0-1,-1 0,1 0,-1-1,0 0,0 0,0-1,0 0,0 0,-1-1,1 0,0-1,-1 0,0 0,6-1,0-1,-1 1,1-1,0 0,0 0,0-1,0 1,0-1,0 1,1-1,-1 0,1 0,0 0,0 0,0 0,0 0,0-1,1 1,0-1,0 1,0-1,0 1,0-1,0 0,1 0,0 1,0-1,0 0,0 1,1-1,-1 0,1-1,39-117,-9 68,2 2,3 1,28-32,-15 27,-27 32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54.8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27 138,'0'0,"0"-1,-1 1,1 0,-1-1,1 1,-1 0,1-1,-1 1,1 0,-1 0,1 0,-1 0,0-1,1 1,-1 0,1 0,-1 0,1 0,-1 0,0 0,1 0,-1 1,1-1,-1 0,1 0,-1 0,1 0,-1 1,1-1,-1 0,1 1,-1-1,1 0,-1 1,1-1,0 0,-1 1,1-1,0 1,-1-1,1 1,0-1,-1 1,1-1,0 1,0-1,0 1,0-1,-1 1,1 0,0-1,0 1,0-1,0 1,0-1,0 1,0-1,1 1,-1 0,-6 39,6-39,27 229,-26-207,1-1,1 0,2 1,0-2,1 1,4 8,-9-29,0 1,0-1,1 0,-1 0,0 0,1 0,-1 0,1 0,-1 0,1 0,-1-1,1 1,0-1,-1 1,1-1,0 0,0 1,-1-1,1 0,0 0,0 0,-1 0,1-1,0 1,-1 0,1-1,0 1,-1-1,1 1,0-1,-1 0,1 0,-1 0,1 0,-1 0,0 0,1 0,-1 0,0-1,0 1,23-11,204-12,151-4,-11-6,-195 22,-171 11,-1 0,0 1,0-1,-1 0,1 0,0 0,0 0,0 0,0 0,-1-1,1 1,-1 0,1 0,-1 0,1-1,-1 1,0 0,1-1,-1 1,0 0,0 0,0-1,0 1,0 0,0-1,-1 1,1 0,0-1,-1 1,1 0,-1 0,1-1,-1 1,1 0,-1 0,0 0,0 0,0 0,1 0,-1 0,0 0,0 0,0 0,-1 1,-4-13,-10-29,2 0,2-2,1 0,3 0,1 0,2-1,2-38,3 59</inkml:trace>
  <inkml:trace contextRef="#ctx0" brushRef="#br0" timeOffset="2373.74">507 562,'-13'36,"1"0,2 2,1-1,2 1,2 0,1 1,2-1,2 1,1 0,2-1,-2 10,29 168,-12-161,-20-82,-4 10,-1 1,0-1,-1 1,0 1,-2-1,1 1,-2 1,0 0,-1 0,0 1,-1 1,-1 0,0 1,0 0,-1 1,0 1,-1 0,0 1,-10-3,-63-25,90 35,0-1,0 1,0 0,1-1,-1 1,0 0,1 0,-1 0,1 0,0 0,-1 1,1-1,-1 0,1 1,0-1,0 1,-1 0,1-1,0 1,0 0,-1 0,1 0,0 0,0 1,0-1,473-1,-412 1,-22-2,1 2,-1 2,1 2,-1 2,2 2,-41-8,-1 0,1 0,0 0,0 0,0 0,0 1,0-1,0 0,-1 1,1 0,0-1,0 1,-1 0,1 0,0 0,-1 0,1 0,-1 1,1-1,-1 0,0 1,0-1,1 1,-1-1,0 1,0 0,-1-1,1 1,0 0,0-1,-1 1,1 0,-1 0,0 0,1 0,-1 0,0 0,0-1,0 1,0 0,-1 0,1 0,0 0,-1 0,0 0,0 1,-7 5,-1-1,0 1,0-2,0 1,-1-1,0 0,0-1,-1-1,-7 3,18-7,-371 133,345-119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04.9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0,'0'38,"5"28,1 6,1-8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05.2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0,'0'0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05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1 516,'10'-29,"2"0,1 1,1 0,1 1,1 1,2 0,1 1,0 1,12-9,-29 31,-1-1,1 1,0 1,0-1,-1 0,1 0,1 1,-1-1,0 1,0-1,1 1,-1 0,0 0,1 0,-1 0,1 1,-1-1,1 1,0-1,-1 1,1 0,-1 0,1 0,0 0,-1 1,1-1,-1 1,1-1,-1 1,1 0,-1 0,1 0,-1 1,0-1,1 0,-1 1,0-1,0 1,0 0,0 0,-1 0,1 0,0 0,0 1,14 29,-13-26,-1 0,1 0,0 0,0 0,1-1,0 1,0-1,0 0,1 0,-1 0,1 0,0-1,1 0,-1 0,1-1,0 1,-1-1,2 0,8 3,0-1,1-1,-1 0,1-1,0 0,0-2,0 0,0 0,0-2,1 0,-1 0,3-3,-7 2,0-1,0 0,0-1,0 0,-1-1,1 0,-1-1,-1 0,1-1,-1 0,0-1,-1 0,0 0,0-1,-1 0,0-1,0 0,-1 0,-1-1,0 0,0 0,-1 0,0 0,-1-1,0 0,-1 0,-1 0,1 0,-2-1,0 1,0-1,-2-4,-27-57,17 56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06.5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396 106,'-26'22,"1"1,1 1,1 2,1 0,1 1,2 1,1 1,1 0,2 2,0 0,-8 30,15-43,1 1,1 0,1 0,1 1,0 0,1 0,2 0,0 0,1 0,0 0,2 0,1-1,0 1,1 0,1-1,1 0,1 0,1 0,0-1,3 3,1-4,1 0,0-1,1 0,1-1,0-1,1 0,1-1,0-1,1 0,0-1,0-1,1-1,0-1,1-1,0 0,0-1,1-2,0 0,-1-1,1-1,0-1,0 0,0-2,0-1,0 0,0-2,0 0,6-3,18-10,-1-1,0-3,-2-1,0-2,-2-2,0-2,-2-2,-2-1,6-7,-15 13,-2 0,0-2,-2-1,-1-1,-1 0,-1-2,-2 0,12-29,-26 48,0-1,-1 1,0-1,-1 1,0-1,-1 0,-1 0,0 0,0 0,-1 0,-1 0,0 1,-1-1,-1 1,0-1,0 1,-1 0,0 1,-7-10,1 1,-1 2,-1 0,-1 0,-1 1,0 0,-1 2,0 0,-2 1,0 0,0 1,-3 1,2 0,-1 1,0 1,0 1,-1 1,0 1,-1 1,0 1,0 1,0 0,0 2,0 0,-1 2,1 1,-1 0,1 2,0 0,0 1,-19 7,9 1,0 2,1 0,1 2,0 2,-18 14,-1 4</inkml:trace>
  <inkml:trace contextRef="#ctx0" brushRef="#br0" timeOffset="348.542">1 839,'37'-16,"0"-2,-1-1,-2-1,0-3,-1 0,-1-2,14-15,-43 36,1 1,0-1,0 1,0-1,0 1,1 0,-1 1,1-1,0 1,-1 0,1 0,0 1,1-1,-1 1,0 0,0 0,0 1,1 0,-1-1,0 2,0-1,1 1,-1 0,0 0,0 0,0 1,0-1,0 1,0 1,-1-1,1 1,-1-1,2 2,21 8,-1-1,2-1,0-1,0-2,0-1,1-1,0-1,0-2,0-1,0-1,0-1,0-2,19 2,160-25,-185 28,-6 3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03.4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254 778,'-25'15,"1"0,1 2,0 0,2 1,0 2,1 0,1 1,0 1,-8 15,24-33,-1 0,1 0,0 0,1 1,-1-1,1 1,0-1,0 1,0 0,1 0,0 0,0 0,0 0,0 0,1 0,0 0,0 0,0 0,1 0,0 0,0 0,0 0,0 0,1 0,0 0,0-1,0 1,0-1,1 1,0-1,0 0,0 0,0 0,1 0,0-1,-1 1,1-1,2 1,4 0,0 0,1 0,-1-1,1-1,0 1,0-2,0 1,0-2,0 1,0-2,0 1,0-2,0 1,0-1,0-1,-1 0,1-1,-1 0,0 0,0-1,0 0,0-1,-1 0,0-1,-1 0,1 0,-1-1,-1 0,4-4,-3-1,1-1,-2 0,0 0,0-1,-1 0,-1-1,-1 1,0-1,-1 0,-1 0,0 0,-1 0,-1-14,0 23,0 0,-1 0,0 0,0 0,0 0,-1 0,0 0,-1 1,0-1,0 1,0-1,0 1,-1 0,0 0,0 1,-1-1,0 1,0 0,0 0,-1 0,1 1,-1 0,0 0,0 1,0-1,-1 1,1 0,-1 1,0 0,0 0,-7-1,-79 13,90-9,0 0,1 0,-1 0,0 1,1-1,0 1,-1-1,1 1,0 0,0 0,0 0,0 0,0 0,0 0,1 0,-1 1,1-1,-1 1,1-1,0 1,0 0,0-1,0 1,1 0,-1 0,1-1,0 1,0 0,0 0,0 0,0 2,3 1,1 0,0 0,0 0,0-1,1 1,-1-1,1 0,1 0,-1-1,1 1,-1-1,1-1,1 1,-1-1,0 0,1 0,-1-1,1 0,0 0,0 0,0-1,0 0,0 0,0-1,0 0,0 0,0-1,1 0,37-3,0-1,-1-2,0-3,0-1,-1-2,0-2,-2-2,18-10,-37 19,-1-1,0 0,0-2,-1-1,0 0,-1-1,-1-1,0-1,-1-1,0 0,-2-1,3-4,-18 20,4-2,-1 1,0-1,0 0,0 0,0 0,-1 0,1 0,-1-1,0 1,0-1,0 0,-1 1,1-1,-1 0,0 0,0 0,0 0,0 0,-1 0,0 0,1 0,-2 0,1 0,0 0,-1-1,0 1,0 0,0 1,0-1,-1 0,1 0,-1 0,0 1,0-1,0 1,-1 0,1-1,-2 0,-4 1,0 1,0 0,0 0,0 1,0 0,0 0,0 1,0 0,0 1,0 0,0 0,-1 0,2 1,-1 0,0 1,0 0,1 0,-1 0,1 1,0 0,0 1,1 0,-1 0,1 0,0 1,1-1,-1 1,1 1,0-1,0 1,1 0,0 0,0 0,1 1,-1 4,4-6,0 1,1 0,0-1,0 1,1-1,0 1,0-1,0 0,1 0,0 0,0 0,1 0,0-1,0 1,0-1,0 0,1 0,0-1,0 1,0-1,0 0,1 0,0-1,0 0,0 0,5 2,13 12,-22-16,110 96,-108-92,0 1,0-1,0 1,-1 0,0 1,0-1,-1 0,1 1,-1 0,-1 0,1-1,-1 1,-1 0,1 0,-1 0,0 0,-1 0,1 0,-1 0,-1 0,-43 89,31-77</inkml:trace>
  <inkml:trace contextRef="#ctx0" brushRef="#br0" timeOffset="982.697">1495 665,'-42'40,"2"2,2 1,2 2,2 2,-23 40,55-84,0-1,-1 1,1 0,0 0,0 0,1 0,-1 1,1-1,-1 0,1 1,0-1,0 1,1-1,-1 1,1 0,0-1,0 1,0-1,0 1,0 0,1-1,0 1,0-1,0 1,0-1,0 0,1 1,-1-1,1 0,0 0,0 0,0 0,0 0,1 0,-1-1,1 1,2 1,7-1,0-1,1-1,-1 0,0 0,1-1,-1 0,1-2,-1 1,0-1,0-1,0 0,0-1,0 0,-1-1,0 0,0-1,3-2,26-20,-2-2,-1-2,-1-1,-2-1,-2-3,-1 0,-2-2,-1-1,-2-1,-3-1,0-2,-3 0,1-9,-8 29,-2-1,0 0,-2 0,-1-1,0 0,-2 0,-2-1,0 0,-1 0,-2 0,-1 0,-1 0,-1 0,-1 0,-6-17,8 39,0 1,0 0,0-1,-1 1,0 0,0 0,0 0,-1 0,1 0,-1 0,0 1,0-1,0 1,0 0,-1 0,1 0,-1 0,0 1,0-1,0 1,0 0,0 0,-1 1,1-1,0 1,-1 0,1 0,-1 0,1 1,-1 0,0 0,1 0,-1 0,-2 1,-5 3,0 2,1-1,0 1,0 1,0 0,1 0,0 1,0 1,1-1,0 2,1-1,-1 1,-5 11,-83 152,82-142,0-2,2 0,1 0,2 1,0 1,2-1,2 1,1 1,1-1,1 1,2 0,2 1,1-18,2-1,0 1,1-1,0 0,1 0,1-1,0 1,1-1,0-1,1 0,0 0,1-1,0 0,1 0,1-1,-1-1,1 0,1 0,0-1,0-1,0 0,1-1,0-1,0 0,1 0,-1-2,1 0,0 0,0-2,0 0,11 0,-1 0,0 0,-1-2,1 0,-1-2,0-1,0-1,0 0,0-2,-1-1,0-1,0-1,-1-1,-1-1,1-1,3-1,0-2,-2-1,1-1,-2-1,-1-1,0-1,-1-1,-2 0,0-2,-1 0,-2 0,9-20,-23 43,1-1,-1 1,0-1,0 0,0 0,0 0,0 1,0-1,-1 0,1 0,-1 0,1 0,-1 0,0 0,1 0,-1 0,0 0,-1 0,1 0,0 0,0-1,-1 1,1 1,-1-1,0 0,0 0,1 0,-1 0,0 0,-1 1,1-1,0 0,0 1,-1-1,1 1,-1-1,1 1,-1 0,0 0,1 0,-1 0,0 0,0 0,0 0,0 1,0-1,0 0,0 1,0 0,0-1,0 1,-2 0,-8 4,0 1,-1 1,2-1,-1 2,1 0,0 0,0 1,1 0,0 1,-6 6,-9 7,12-13,2 1,0 0,0 0,1 1,0 1,1 0,0 0,1 1,0 0,1 0,1 1,0-1,0 2,2-1,0 0,0 1,0 8,5-18,-1 0,0 0,1-1,0 1,0 0,1-1,-1 1,1-1,0 0,0 1,0-1,1 0,0 0,-1-1,1 1,1 0,-1-1,0 0,1 0,0 0,0 0,0 0,0-1,0 1,0-1,0-1,1 1,-1 0,1-1,3 1,11 2,0-1,0-1,1 0,-1-1,1-1,18-3,2-4,0-2,-1-2,0-1,-1-2,-1-2,0-1,-1-2,-1-2,0-1,-2-1,-1-2,8-10,-4 7,-2-3,-1-1,-2-1,-1-2,-2 0,-1-2,-2-2,-2 0,-1-1,-2-2,-19 40,1 0,-1 0,1 0,-1 0,0 0,0-1,0 1,0 0,0-1,-1 1,1-1,-1 1,1-1,-1 1,0-1,0 1,0-1,0 1,-1-1,1 1,-1-1,1 1,-1 0,0-1,0 1,0 0,0 0,0-1,-1 1,1 0,-1 0,1 0,-1 0,0 1,0-1,0 0,-1 0,-6 2,0 0,1 1,-1 0,0 0,1 1,-1 0,1 1,-1 0,1 0,0 1,0 0,1 0,-1 1,-6 5,5-5,-10 5,0 0,0 1,1 1,1 0,0 2,0 0,2 0,-1 2,2 0,0 1,1 0,1 1,1 0,0 1,2 0,-1 3,9-19,0 1,0-1,0 1,0-1,1 1,0-1,0 1,0 0,0-1,0 1,1-1,0 1,-1-1,1 1,1-1,-1 0,0 1,1-1,0 0,-1 0,1 0,0 0,1 0,-1 0,1-1,-1 1,1-1,0 0,-1 0,1 0,1 0,-1 0,0 0,0-1,2 1,25 7,0-1,1-2,-1-1,1-1,0-2,5-1,21 2,-52-3,1 0,-1 0,0 1,0-1,1 1,-1 1,0-1,0 0,0 1,0 0,-1 1,1-1,0 1,-1-1,0 2,1-1,-1 0,0 1,-1-1,1 1,-1 0,0 1,0-1,0 0,0 1,-1 0,1-1,-1 1,-1 0,1 0,-1 0,0 1,0-1,0 0,-1 0,1 0,-1 1,-1-1,1 2,-14 63,1 28,18-79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01.51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59 310,'0'17,"-10"199,-26 213,29-371,3 1,2 0,5 36,-4-94,1 0,0 0,-1 0,1 0,0 0,0 1,0-1,0 0,0 0,0 0,0 0,0 1,0-1,1 0,-1 0,0 0,1 0,-1 0,1 0,-1 0,1 0,0 0,-1 0,1 0,0 0,0 0,-1 0,1-1,0 1,0 0,0 0,0-1,0 1,0-1,0 1,0-1,0 1,1-1,-1 0,0 0,0 1,0-1,0 0,1 0,-1 0,0 0,0 0,0-1,0 1,0 0,1 0,-1-1,66-86,-50 62</inkml:trace>
  <inkml:trace contextRef="#ctx0" brushRef="#br0" timeOffset="431.853">653 224,'-13'8,"4"-4,1 0,-1 1,1-1,0 2,1-1,-1 1,1 0,0 1,0 0,1 0,0 0,1 1,-1-1,1 2,1-1,0 0,-2 4,7-8,-1 1,1-1,0 1,0-1,0 0,1 1,-1-1,1 0,0 0,0 0,1 0,-1-1,1 1,0-1,0 1,0-1,0 0,0 0,1 0,0-1,-1 1,1-1,0 0,0 0,1 0,51 49,-54-47,-1 1,1-1,-1 1,0-1,0 1,0 0,0-1,-1 1,0 0,0-1,0 1,0 0,-1 0,0-1,0 1,0-1,-1 1,1-1,-1 1,0-1,0 0,-1 0,1 0,-1 0,0 0,0 0,-3 2,-2 2,0 1,-1-2,1 1,-2-1,1-1,-1 0,0 0,0-1,0 0,-1 0,-3 0,-26-2,40-3,-1 0,0 0,1 0,-1 0,1 0,-1 0,0 0,1 0,-1 0,0-1,1 1,-1 0,1 0,-1-1,0 1,1 0,-1-1,1 1,-1-1,1 1,-1 0,1-1,0 1,-1-1,1 1,-1-1,1 0,0 1,-1-1,1 1,0-1,0 1,0-1,-1 0,1 1,0-1,0 0,0 1,0-1,0 0,0 1,0-1,0 0,1 1,-1-1,0 1,0-1,0 0,1 1,-1-1,0 1,1-1,-1 1,0-1,1 1,-1-1,1 0,6-9</inkml:trace>
  <inkml:trace contextRef="#ctx0" brushRef="#br0" timeOffset="681.415">1047 27,'-9'38,"-4"23,1 6,2-5,3-7,7-13,5-9,5-6,1-2,4-5,-1-7</inkml:trace>
  <inkml:trace contextRef="#ctx0" brushRef="#br0" timeOffset="831.255">850 84,'43'-15,"29"-4,7 1,-1 3,-8 5,-12 3,-10 9,-10 3,-5 1,-4 4,-7 1</inkml:trace>
  <inkml:trace contextRef="#ctx0" brushRef="#br0" timeOffset="1066.688">370 845,'48'-5,"40"-6,10-1,-3 1,-7-2,-9 1,-14 2,-8-1,-8 1,-4 2,-9 3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09.8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23,'5'-10,"1"-2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7:56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177 169,'-37'54,"16"-31,4 3,1 0,2 2,0 0,2 0,-5 19,9-12,1 1,1 0,2 0,2 0,1 1,2-1,4 26,-5-41,1-1,0 0,2 1,1-1,0 0,1-1,1 1,1-1,1 0,1-1,0 0,1 0,1-1,1 0,0-1,1 0,1-1,1-1,0 0,0-1,1 0,9 3,-14-12,-4-6</inkml:trace>
  <inkml:trace contextRef="#ctx0" brushRef="#br0" timeOffset="1">714 395,'-2'-2,"1"1,-1-1,0 0,1 1,-1-1,0 1,0-1,0 1,0 0,0 0,-1 0,1 0,0 0,0 0,-1 1,1-1,0 1,-1-1,1 1,0 0,-1 0,1 0,-1 0,1 1,0-1,-1 1,1-1,0 1,-1 0,1 0,-2 1,-10 3,0 2,0 0,0 0,1 1,0 1,1 0,0 0,0 1,1 1,0 0,1 1,-4 6,13-16,-1 0,1 1,0 0,-1-1,1 1,1 0,-1-1,0 1,1 0,-1 0,1 0,0-1,0 1,0 0,0 0,0 0,1 0,-1-1,1 1,0 0,0 0,0-1,0 1,0-1,0 1,1-1,-1 1,1-1,0 0,0 0,0 1,0-2,0 1,0 0,1 0,-1-1,2 2,98 47,-4-9,-95-40,0 1,-1-1,0 1,1 0,-1 0,0 0,0 0,0 0,0 0,0 1,-1-1,1 1,-1-1,1 1,-1 0,0-1,0 1,0 0,-1 0,1 0,-1 0,1 0,-1 0,0 0,0 0,0-1,-1 1,1 0,-1 0,1 0,-1 0,0 0,-1 2,-2 2,-1-1,0 0,0 0,0 0,-1 0,0-1,0 0,0 0,0 0,-1-1,0 0,0 0,0-1,-4 1,-20 13,16-8,1-1,-2 0,1-1,-1-1,0 0,0-1,-1-1,-7 0,23-4,0 0,0 0,0 0,0 0,0 0,0 0,1-1,-1 1,0 0,0-1,0 1,0-1,0 1,1-1,-1 1,0-1,0 0,1 1,-1-1,0 0,1 1,-1-1,1 0,-1 0,1 0,-1 0,1 1,0-1,-1 0,1 0,0 0,0 0,-1 0,1 0,0 0,0 0,0 0,0 0,1 0,-1 0,0 0,0 0,0 0,1 1,-1-1,0 0,1 0,-1 0,1 0,-1 0,1 1,0-1,-1 0,1 1,0-1,-1 0,1 1,0-1,0 1,0-1,-1 1,1-1,0 1,0 0,0-1,0 1,0 0,0 0,0-1,17-14</inkml:trace>
  <inkml:trace contextRef="#ctx0" brushRef="#br0" timeOffset="2">968 735,'0'33,"0"16,0 0</inkml:trace>
  <inkml:trace contextRef="#ctx0" brushRef="#br0" timeOffset="3">968 198,'0'0</inkml:trace>
  <inkml:trace contextRef="#ctx0" brushRef="#br0" timeOffset="4">1137 875,'135'-207,"-135"206,0 0,1 0,-1 0,1 1,-1-1,1 0,-1 0,1 1,0-1,-1 1,1-1,0 1,-1-1,1 1,0-1,0 1,-1-1,1 1,0 0,0-1,0 1,0 0,0 0,-1 0,1 0,0 0,0 0,0 0,0 0,0 0,0 0,0 0,-1 1,1-1,0 0,0 0,0 1,0-1,-1 1,1-1,0 1,-1-1,1 1,0-1,-1 1,1 0,0-1,-1 1,1 0,-1 0,1 0,15 50,-12-34,-4-14,1 1,-1-1,1 1,0-1,-1 1,2-1,-1 1,0-1,1 0,0 0,-1 0,1 0,0 0,1 0,-1 0,0 0,1-1,0 1,-1-1,1 0,0 0,0 0,0 0,1-1,-1 1,0-1,1 0,-1 0,1 0,-1 0,1 0,-1-1,1 0,-1 0,1 0,0 0,-1 0,1-1,-1 1,3-2,4-4,0-2,-1 0,1 0,-2 0,1-1,-1-1,0 1,-1-1,0-1,-1 1,0-1,-1 0,0-1,-1 1,0-1,0 0,-1 0,-1 0,0 0,-1 0,0-1,-1-6,-5-61,-2 62</inkml:trace>
  <inkml:trace contextRef="#ctx0" brushRef="#br0" timeOffset="5">2266 1,'22'12,"-8"5,0 1,-2 0,0 1,-1 1,-2 0,1 0,-2 1,-1 0,-1 0,0 1,-2 0,0 0,-2 0,0 0,-2 1,1-1,2 8,-1 0,-1 0,-2 0,-1-1,-1 1,-2 0,-1-1,-1 0,-1 0,-2-1,-1 0,-7 12,3-17,-1 1,0-2,-2 0,-1-1,0-1,-8 5,14-15</inkml:trace>
  <inkml:trace contextRef="#ctx0" brushRef="#br0" timeOffset="6">2633 226,'21'37,"-2"0,-1 2,-2 0,-2 1,-1 1,-2 0,-2 0,-2 1,-2 0,0 27,-25 141,15-179,-8 4,7-30</inkml:trace>
  <inkml:trace contextRef="#ctx0" brushRef="#br0" timeOffset="7">2548 311,'45'-20,"0"1,1 3,0 1,1 3,1 1,0 3,77 13,-123-5,1 1,0-1,-1 1,1 0,-1 0,0 0,1 1,-1-1,0 0,1 1,-1-1,0 1,0 0,-1 0,1 0,0 0,0 0,-1 0,0 0,1 1,-1-1,0 1,0-1,0 0,0 1,0 0,-1-1,1 1,-1-1,0 1,0 0,0-1,0 1,0 0,-1-1,1 1,-1 0,1-1,-1 1,0-1,0 1,0-1,-2 2,-6 14,-2-1,0 0,-1-1,-1 0,-1-1,0 0,-1-1,0-1,-1 0,-15 9,-5 6,-1-1,27-21,1 0,-1 1,1 1,0-1,0 1,1 1,1-1,-1 1,1 1,1-1,-1 1,-3 9,9-16,1 0,-1 0,1 0,-1 0,1 0,0 0,0 0,1 0,-1 0,0 0,1 0,0 0,0 0,0 0,0 0,0-1,0 1,1 0,-1-1,1 1,0-1,0 1,0-1,0 0,0 0,0 0,1 0,0 0,80 44,-64-38,228 89,-229-87</inkml:trace>
  <inkml:trace contextRef="#ctx0" brushRef="#br0" timeOffset="8">3536 282,'-22'33,"2"0,1 1,2 1,1 0,2 1,-9 36,18-55,0 0,1 0,1 1,1-1,0 0,1 1,2 13,-1-26,1 0,-1 0,1-1,0 1,1 0,-1 0,1-1,0 1,0-1,0 0,1 1,-1-1,1 0,0 0,1-1,-1 1,0-1,1 1,0-1,0 0,0 0,0-1,0 1,1-1,-1 0,1 0,0-1,-1 1,2-1,9 2,0-2,1 1,-1-2,0 0,0-1,1-1,-1 0,0-1,0 0,-1-1,1-1,-1 0,0-2,0 1,-1-1,1-1,-2-1,1 0,-1 0,-1-1,1-1,-2 1,0-2,0 0,-1 0,-4 2,0 0,-1 0,0 0,-1-1,0 1,0-1,-2 0,1 0,-1 1,-1-1,0 0,0 0,-1 0,0 0,-1 0,-1 1,1-1,-2 1,1-1,-2 1,1 0,-1 1,-1-1,0 1,0 0,0 0,-2 1,1 0,-1 0,-3-2,0 1,-1 0,0 1,0 0,-1 1,0 0,-1 1,1 1,-1 0,0 1,0 0,-1 1,1 0,-1 2,0 0,1 0,-10 2,-11 3</inkml:trace>
  <inkml:trace contextRef="#ctx0" brushRef="#br0" timeOffset="9">3310 678,'9'-4,"35"-20,2 3,0 2,47-12,-89 29,1 0,-1 1,1-1,0 1,0 1,0-1,-1 1,1-1,0 1,0 1,0-1,0 1,0 0,-1 0,1 0,0 1,-1-1,1 1,-1 0,1 1,-1-1,0 1,0-1,0 1,0 1,0 0,-1 1,1 1,0 0,0-1,0 0,1 0,0 0,0-1,0 1,0-1,1 0,-1-1,1 0,0 1,0-2,1 1,-1-1,1 0,-1 0,1-1,5 1,158-3,-145 0</inkml:trace>
  <inkml:trace contextRef="#ctx0" brushRef="#br0" timeOffset="10">1673 198,'9'-7,"2"0,-1 0,1 2,0-1,0 1,0 1,1 0,-1 0,1 1,0 1,0 0,0 0,0 2,1-1,-1 1,3 1,-11-1,-1 1,1-1,0 0,0 1,-1 0,1 0,-1 0,1 0,-1 0,1 1,-1 0,0 0,0 0,0 0,0 0,0 0,0 1,0 0,-1-1,1 1,-1 0,0 0,0 0,0 1,0-1,-1 0,1 1,-1-1,0 1,0-1,0 1,0 0,-1-1,0 1,1 2,-18 134,17-138,-5 14,2 0,-1 0,2 0,0 1,1-1,1 1,0 0,2-1,-1 1,2-1,0 0,1 0,1 0,0 0,2-1,-1 0,2 0,0 0,0-1,2 0,0-1,4 4,31 13,-37-26</inkml:trace>
  <inkml:trace contextRef="#ctx0" brushRef="#br0" timeOffset="11">1928 565,'-30'39,"-162"219,162-205,43-48,-1-7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5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0,'-12'7,"-1"0,1 1,0 0,1 1,0 0,0 1,1 0,0 0,1 2,0-1,-1 4,8-13,1 0,0-1,0 1,0 0,0 0,0 0,0 0,1 0,-1-1,1 1,-1 0,1 1,0-1,0 0,0 0,0 0,0 0,0 0,1 0,-1 0,0 0,1 0,0 0,-1 0,1-1,0 1,0 0,0 0,0-1,1 1,-1 0,0-1,1 1,-1-1,1 0,-1 1,1-1,77 30,-38-18,-37-11,0 0,1 1,-1 0,-1 0,1 0,0 0,-1 0,1 1,-1 0,0-1,0 1,-1 0,1 1,-1-1,0 0,0 1,0-1,-1 1,0 0,0-1,0 1,0 0,-1 0,1 0,-1-1,0 1,-1 0,1 0,-1 0,0-1,0 1,-1 0,1-1,-1 1,0-1,-1 1,-2 3,0 0,-1-1,-1 0,1 0,-1 0,0-1,0 0,-1-1,0 1,0-1,0-1,0 0,-1 0,0 0,0-1,0-1,0 1,0-1,-1-1,1 0,0 0,-7-1,-9 1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8:10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7673.437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10687.077">593 2597,'12'-14,"-1"-1,0 0,-1-1,0 0,-1-1,-1 0,-1 0,5-18,12-23,59-175,9 20,33-7,-64 85,28 26,-39 47,-36 51</inkml:trace>
  <inkml:trace contextRef="#ctx0" brushRef="#br0" timeOffset="13436.918">1044 1440,'-74'18,"-305"88,275-76,71-23,56-30,-4 13</inkml:trace>
  <inkml:trace contextRef="#ctx0" brushRef="#br0" timeOffset="13777.478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14076.562">706 1807,'-432'106,"269"-33,102-43,70-17,6-9</inkml:trace>
  <inkml:trace contextRef="#ctx0" brushRef="#br0" timeOffset="14342.498">706 2033,'-39'5,"-41"6,-11 1,4-1,7 3,14-2,11-3,12-3,13 3,6 0,3-3,9-1,8 3,8 0,9-1,7-2,-1-2</inkml:trace>
  <inkml:trace contextRef="#ctx0" brushRef="#br0" timeOffset="14593">593 2343,'-44'10,"-27"8,-13 0,4-2,11-4,12 0,11-1,8-2,6-4,4-2,7 3,11 1,8-1</inkml:trace>
  <inkml:trace contextRef="#ctx0" brushRef="#br0" timeOffset="14841.867">536 2513,'-43'14,"-29"15,-7 7,6 2,10-6,15-7</inkml:trace>
  <inkml:trace contextRef="#ctx0" brushRef="#br0" timeOffset="22843.776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24494.32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29329.928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37462.836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37833.484">1580 4235,'-4'4,"-3"8,-4 0,0 4,-3 3,-5 4,2 2,-1-2,2-1,-1 0,3 2,-2-3,3-1,3 2,3-4</inkml:trace>
  <inkml:trace contextRef="#ctx0" brushRef="#br0" timeOffset="56573.722">1411 4770</inkml:trace>
  <inkml:trace contextRef="#ctx0" brushRef="#br0" timeOffset="57719.526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59358.47">1693 3726,'2'-13,"1"0,0 0,1 0,1 0,-1 1,2 0,0 0,0 0,6-6,-7 9,116-197,-21 75,-59 78,-30 39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7:45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1130,'19'-22,"0"-1,-2-1,-1-1,-1 0,10-22,9-15,217-406,-131 237,-99 196,-20 35,-1-1,0 1,0-1,0 1,1-1,-1 1,0-1,0 1,1-1,-1 1,0-1,1 1,-1 0,1-1,-1 1,0 0,1-1,-1 1,1 0,-1-1,1 1,-1 0,1 0,-1 0,1 0,-1-1,1 1,-1 0,1 0,0 0,-1 0,1 0,-1 0,1 0,-1 1,1-1,-1 0,1 0,-1 0,1 0,-1 1,1-1,-1 0,1 0,-1 1,1-1,-1 0,0 1,1-1,-1 1,0-1,1 0,-1 1,0-1,1 1,-1-1,0 1,0-1,1 1,-1-1,0 1,0-1,0 1,0 0,0-1,9 137,5-79,1-1,3-1,3-1,2 0,3 0,59 153,-58-136,-27-73,0 1,0-1,0 1,-1 0,1-1,0 1,0-1,0 1,-1 0,1-1,0 1,-1 0,1-1,0 1,-1 0,1 0,0-1,-1 1,1 0,0 0,-1 0,1 0,-1-1,1 1,0 0,-1 0,1 0,-1 0,1 0,-1 0,1 0,0 0,-1 0,1 0,-1 0,1 0,0 1,-1-1,1 0,-1 0,1 0,0 0,-1 1,1-1,0 0,-1 0,1 1,0-1,-1 0,1 1,0-1,0 0,-1 1,1-1,0 0,0 1,0-1,-1 1,1-1,0 0,0 1,0-1,0 1,0-1,0 1,-39-29,36 26,-96-76,59 44,-1 1,-2 2,-1 1,-1 3,-1 2,-1 2,-2 2,-2 1,42 17,-161-30,168 33,-1 0,1 0,-1 1,1-1,0 0,-1 1,1-1,0 1,0 0,-1 0,1 0,0 0,0 0,0 0,0 1,0-1,0 1,1-1,-1 1,0 0,1-1,-1 1,1 0,0 0,0 0,-1 2,-5 13</inkml:trace>
  <inkml:trace contextRef="#ctx0" brushRef="#br0" timeOffset="528.571">1073 1074,'135'-253,"-74"81,-66 186,0 0,0 1,2-1,0 1,0 0,1 0,1 0,1 0,0 0,1 0,0 0,1 0,1 0,1 0,0-1,3 7,-5-16,1 0,-1 0,1 0,1 0,-1 0,1-1,-1 1,1-1,0 0,1 0,-1-1,1 1,0-1,0 0,0 0,0-1,0 1,0-1,1 0,-1-1,1 1,0-1,-1 0,1-1,0 1,-1-1,1 0,0-1,0 1,-1-1,1 0,0-1,-1 1,1-1,-1 0,0 0,0-1,1 0,-2 0,1 0,1-1,5-6,0 1,-2-2,1 1,-1-1,0-1,-1 0,-1 0,0 0,-1-1,0 0,0 0,-2-1,1-3,28-99,-31 94</inkml:trace>
  <inkml:trace contextRef="#ctx0" brushRef="#br0" timeOffset="847.444">1864 622,'-26'46,"2"1,3 1,1 2,3 0,-2 15,17-62,1-1,0 0,-1 1,1-1,0 1,1-1,-1 1,0-1,1 1,-1 0,1-1,0 1,0 0,0 0,0-1,1 1,-1 0,1-1,-1 1,1-1,0 1,0-1,0 1,1-1,-1 1,0-1,1 0,-1 0,1 0,0 0,0 0,0 0,0 0,0-1,0 1,1-1,-1 1,0-1,1 0,-1 0,1 0,1 1,2-3,0 0,0 0,-1-1,1 0,0 1,-1-2,1 1,-1-1,0 0,0 0,0 0,0-1,0 0,-1 0,0 0,0 0,0-1,0 1,0-1,-1 0,0 0,0 0,-1-1,1 1,3-10,0 1,0-1,-2 0,0 0,0 0,-1 0,-1-1,0-11,-2 16,1 6,1-1,-1 0,0 0,-1 0,1 0,-1 0,-1 0,1 0,-1 0,0 1,0-1,0 0,-1 0,0 1,0-1,-1 1,0-1,1 1,-2 0,1 0,-1 1,1-1,-1 1,0-1,-1 1,1 0,-1 1,0-1,-3-1,-12 1</inkml:trace>
  <inkml:trace contextRef="#ctx0" brushRef="#br0" timeOffset="1199.029">2174 114,'-10'38,"1"1,2 1,1-1,3 1,1 0,2 0,2-1,1 1,2 0,2-1,10 34,-5-36,-1-8,-2 1,-1 0,-1 0,-2 0,0 1,-3-1,0 1,-2 5,-12-2,6-28</inkml:trace>
  <inkml:trace contextRef="#ctx0" brushRef="#br0" timeOffset="1453.112">1864 566,'43'-5,"33"-6,14-6,-4-6,-12-2,-8 2,-12 0,-9 0,-8-2,-10 4</inkml:trace>
  <inkml:trace contextRef="#ctx0" brushRef="#br0" timeOffset="2247.494">2596 1,'-47'144,"5"3,1 28,35-142,1 0,2 0,1 0,1 0,4 24,-3-53,1 1,-1-1,1 0,0 1,0-1,1 0,-1 0,1 1,0-1,0-1,1 1,-1 0,1 0,0-1,-1 1,2-1,-1 0,0 0,1 0,-1-1,1 1,0-1,0 0,0 0,0 0,0 0,0-1,0 1,1-1,-1 0,1-1,-1 1,0-1,1 0,-1 0,1 0,-1-1,1 1,-1-1,0 0,1 0,-1-1,1 0,171-126,-175 127,0 0,0 0,0 0,0 1,0-1,0 0,0 1,0-1,1 1,-1-1,0 1,0-1,0 1,1 0,-1 0,0-1,0 1,1 0,-1 0,0 0,1 1,-1-1,0 0,0 0,1 1,-1-1,0 0,0 1,0 0,0-1,1 1,-1 0,0-1,0 1,0 0,0 0,-1 0,1 0,0 0,0 0,0 0,-1 0,1 0,-1 0,1 0,-1 1,1-1,-1 1,7 70,-6-52,-2-16,1 0,0 0,1 0,-1 0,1 0,0 0,0-1,0 1,0 0,0-1,1 1,0-1,0 1,0-1,0 0,0 1,1-1,-1-1,1 1,0 0,0-1,0 1,0-1,0 0,0 0,1 0,-1 0,1-1,0 1,-1-1,1 0,0 0,0 0,0-1,-1 1,1-1,0 0,0 0,0 0,0-1,0 1,6-2,0 0,0 0,0-1,-1-1,1 1,-1-2,1 1,-2-1,1 0,0-1,-1 0,0-1,0 1,-1-2,0 1,0-1,-1 0,0 0,0-1,-1 1,0-1,-1-1,1 1,-2 0,0-1,0 0,0 0,-1 0,-1 0,0 0,0-6,-1 13,-1 1,1-1,-1 0,0 1,0-1,0 1,0-1,0 1,-1 0,1-1,0 1,-1 0,0 0,0 0,0 0,1 1,-2-1,1 0,0 1,0-1,0 1,-1 0,1 0,-1 0,1 0,-1 0,1 0,-1 1,0-1,1 1,-1 0,1-1,-1 1,0 1,1-1,-1 0,0 1,1-1,-1 1,1 0,-1 0,1 0,-1 0,1 0,-1 0,1 1,0-1,0 1,0 0,0-1,0 1,0 0,1 0,-2 1,-9 8,-1 0,1 1,1 1,0 0,1 0,0 1,1 0,1 1,0 0,1 0,1 0,0 1,0 5,5-17,1 1,-1-1,1 1,0-1,1 0,-1 1,1-1,0 1,0-1,0 0,1 0,-1 1,1-1,0 0,0 0,0-1,1 1,0 0,-1-1,1 0,0 1,1-1,-1 0,1-1,-1 1,1-1,0 1,0-1,0 0,0 0,0-1,0 1,0-1,1 0,-1 0,1-1,-1 1,0-1,1 0,-1 0,1 0,-1-1,1 0,8 2,1-2,-1 0,0 0,0-1,0-1,-1 0,1-1,-1 0,1-1,-1 0,-1-1,1 0,-1-1,0 0,8-8,-1 2,6-5,-1 0,0-1,-2-1,0-1,-1-1,5-9,-18 21,54-104,-61 112,0 1,0-1,0 1,0 0,-1-1,1 1,-1-1,1 1,0 0,-1-1,0 1,1 0,-1 0,0-1,0 1,0 0,0 0,0 0,0 0,0 0,0 0,0 0,0 1,-1-1,1 0,0 0,0 1,-1-1,1 1,0 0,-1-1,1 1,-1 0,1 0,-1-1,1 1,0 0,-1 1,1-1,-1 0,1 0,-1 1,1-1,0 0,-1 1,1 0,0-1,0 1,-1 0,1-1,0 1,0 0,0 0,0 0,0 0,0 0,0 0,0 1,0-1,1 0,-1 0,0 1,1-1,-1 0,1 1,-1 0,-1 0,0 1,1-1,-1 1,0 0,1 0,0 0,0 0,0 0,0 0,0 0,1 0,-1 0,1 0,0 1,0-1,0 0,0 0,0 0,1 0,0 1,-1-1,1 0,0 0,1 0,-1 0,0-1,1 1,0 0,-1 0,1-1,0 1,0-1,1 0,-1 0,0 1,1-2,0 1,-1 0,1 0,0-1,0 1,5 4,-1 1,-1 0,1 1,-1 0,0 0,-1 0,0 0,0 1,-1 0,0 0,-1 0,0 0,0 1,-1-1,0 1,-1 0,0 0,0-1,-1 1,-1 7,0 11,0-23,0-1,0 0,0 1,1-1,0 1,-1-1,2 1,-1-1,0 0,1 1,0-1,0 1,0-1,1 0,-1 0,1 0,0 0,0 0,1 0,-1 0,1-1,0 1,0-1,0 0,3 3,11 0</inkml:trace>
  <inkml:trace contextRef="#ctx0" brushRef="#br0" timeOffset="3267.454">4263 791,'28'-11,"-1"-2,0-1,-1-2,0 0,-1-1,-1-2,-1 0,-1-2,8-9,-25 26,0-1,0 0,0-1,-1 1,0-1,0 0,0 0,-1 0,0-1,0 1,0-1,-1 0,0 1,0-1,-1 0,0 0,0 0,-1 0,0-1,0 1,-3 4,0-1,0 1,-1 0,1 0,-1 0,0 1,0-1,0 1,0 0,-1 0,1 1,0-1,-1 1,1 0,-1 0,1 0,-1 1,0-1,1 1,-1 0,0 1,1-1,-1 1,1 0,-1 0,1 0,-1 1,1-1,0 1,0 0,0 0,0 1,-1 0,-10 8,0 0,0 1,1 1,0 1,1 0,1 0,1 1,0 1,0 0,2 0,0 1,1 1,0-1,2 1,0 0,1 1,1-1,0 1,2 3,-1-12,0 0,1 0,1 1,0-1,0 0,1 1,0-1,1 0,0 1,0-1,1 0,1 0,0 0,0 0,1 0,0-1,1 1,0-1,0 0,1-1,0 1,1-1,0 0,0-1,6 5,-8-7,1-1,0-1,0 1,0-1,0 0,0 0,1-1,0 0,-1 0,1 0,0-1,0 0,-1-1,1 1,0-1,0 0,0-1,0 0,0 0,-1 0,1-1,0 0,-1-1,1 1,-1-1,0 0,0-1,4-2,125-85,106-92,-214 165</inkml:trace>
  <inkml:trace contextRef="#ctx0" brushRef="#br0" timeOffset="3518.949">5194 594,'-24'38,"-23"33,-7 12,5-1,6-12,10-11,11-12,5-9,4-6,5-3,4-8</inkml:trace>
  <inkml:trace contextRef="#ctx0" brushRef="#br0" timeOffset="3796.625">4911 594,'14'24,"15"27,7 5,2-2,0-6,-3-11,-1-6,-3-10,-1-7,-1-7,-1-4,0-2,-5-3</inkml:trace>
  <inkml:trace contextRef="#ctx0" brushRef="#br0" timeOffset="4047.505">5758 650,'-34'18,"1"0,1 2,1 2,1 0,0 2,2 2,-20 23,38-41,1 1,0 0,0 1,1 0,0 0,1 1,0 0,0 0,1 1,1-1,0 1,1 1,0-1,1 0,0 1,1 0,0 1,3-10,-1-1,0 0,1 1,0-1,0 0,0 1,0-1,0 0,1 0,0 0,-1 0,1 0,0 0,0 0,1-1,-1 1,0-1,1 0,0 1,-1-1,1 0,0-1,0 1,0 0,0-1,1 0,-1 0,0 0,0 0,1 0,-1 0,1-1,2 0,1 1,0-1,0 0,1 0,-1-1,0 0,0 0,0-1,-1 1,1-2,0 1,-1-1,1 0,-1 0,0-1,0 0,1 0,118-128,23-97,-126 199,-22 30,0-1,1 1,-1-1,0 1,1-1,-1 1,0 0,1-1,-1 1,1 0,-1-1,1 1,-1 0,1-1,-1 1,1 0,-1 0,1 0,-1-1,1 1,-1 0,1 0,-1 0,1 0,-1 0,1 0,0 0,-1 0,1 0,-1 0,1 0,-1 1,1-1,-1 0,1 0,-1 0,1 1,-1-1,1 0,-1 1,1-1,-1 0,1 1,-1-1,0 1,1-1,-1 1,0-1,1 1,-1-1,0 1,0-1,0 1,1-1,-1 1,0-1,0 1,0-1,0 1,6 43,-6-19</inkml:trace>
  <inkml:trace contextRef="#ctx0" brushRef="#br0" timeOffset="4481.468">6096 1074,'11'-71,"3"0,3 1,4 0,3 0,-3 25,-13 64,-21 118,12-136,0 0,0 0,0 0,1 1,-1-1,0 0,0 0,1 1,-1-1,0 1,1-1,0 0,-1 1,1-1,0 1,0-1,-1 1,1-1,0 1,1-1,-1 1,0-1,0 1,1-1,-1 1,1-1,-1 0,1 1,-1-1,1 0,0 1,0-1,0 0,0 0,0 0,0 1,0-1,0 0,0-1,0 1,1 0,-1 0,0 0,0-1,1 1,-1-1,1 1,-1-1,1 1,-1-1,1 0,-1 0,1 0,-1 0,1 0,-1 0,1 0,-1 0,0 0,1-1,-1 1,1-1,0 1,14-10,0-1,0 0,-1 0,0-2,-1 0,-1-1,0 0,9-13,49-49,-68 73,49-34,-51 36,0 1,1-1,-1 1,0 0,0-1,1 1,-1 0,0 0,0 0,1 0,-1 0,0 0,1 0,-1 0,0 0,0 1,1-1,-1 0,0 1,0-1,0 1,0 0,0-1,1 1,-1 0,0 0,0 0,-1-1,1 1,0 0,0 0,0 0,-1 0,1 1,0-1,-1 0,1 0,-1 0,1 1,-1-1,0 0,0 0,1 1,-1-1,0 1,15 158,3-93,-10-51</inkml:trace>
  <inkml:trace contextRef="#ctx0" brushRef="#br0" timeOffset="5249.516">6717 848,'0'397,"-11"-336,-3-90,11-4,1 0,1 1,2-1,2 0,0 1,3-1,0 1,2 1,2-1,0 1,2 1,2 0,0 1,2 0,11-13,-4 7,3 1,0 1,2 1,2 1,1 2,1 1,34-23,-64 49,1-1,-1 1,1 0,-1 0,1 0,-1 0,1 0,0 0,0 1,0 0,0-1,0 1,1 0,-1 1,0-1,0 0,1 1,-1 0,0 0,0 0,1 0,-1 0,0 1,1-1,-1 1,0 0,0 0,0 0,0 1,0-1,0 1,0-1,0 1,-1 0,1 0,-1 0,2 2,0 7,-2 1,1-1,-2 1,1 0,-1-1,-1 1,0 0,-1 0,0-1,-1 1,0-1,-1 1,-1-1,1 0,-2 2,-4 10,0-1,-1 0,-1-1,-1 0,-1-1,0-1,-2 0,0 0,-1-1,-1-2,-1 1,0-2,-6 3,19-15,0 0,-1 0,1-1,0 0,-1 0,1 0,-1-1,0 0,1 0,-1 0,0-1,0 1,0-2,1 1,-1 0,-2-2,-16-4</inkml:trace>
  <inkml:trace contextRef="#ctx0" brushRef="#br0" timeOffset="5514.553">7451 227,'-14'38,"-6"33,2 13,4-3,3-11,5-6,2-11,3-9,1-7,0-5,1-3,0-2,4-5,2-2,-1-9,-1-7</inkml:trace>
  <inkml:trace contextRef="#ctx0" brushRef="#br0" timeOffset="5838.942">7507 791,'21'2,"1"-1,-1-1,0-1,0 0,0-2,0-1,-1 0,1-2,-1 0,0-1,0-1,-1-1,0-1,11-8,-25 15,0-1,0 0,-1 0,0 0,1-1,-1 0,-1 1,1-1,-1-1,0 1,0 0,0-1,-1 0,0 1,0-1,0 0,-1 0,0 0,0 0,-1 0,1 0,-1-1,0 1,-1 0,0 0,0 0,0 0,-1 0,0 0,0 1,0-2,0 4,0 1,0-1,0 0,0 1,0 0,0 0,-1-1,1 1,-1 1,1-1,-1 0,0 1,0-1,0 1,0 0,0 0,0 0,0 0,0 0,0 1,0 0,-1-1,1 1,0 0,0 1,0-1,-1 0,1 1,-1 0,-90 29,64-15,0 1,1 2,0 1,2 1,0 1,2 2,0 0,2 2,-3 5,19-24,1 1,0 0,1 0,0 0,0 1,0 0,1 0,0 0,1 0,0 1,0 0,0-1,1 1,1 0,0 0,0 0,0 0,1 0,1 0,-1 0,2 0,-1 0,1 0,0 0,1 0,2 5,81 38,-67-44</inkml:trace>
  <inkml:trace contextRef="#ctx0" brushRef="#br0" timeOffset="6536.038">5899 707,'-5'5,"-1"11,0 7,1 5,2 3,0 0,7 1,7-2,6-5,0-2,-2-5</inkml:trace>
  <inkml:trace contextRef="#ctx0" brushRef="#br0" timeOffset="15469.208">0 1469,'202'-62,"-149"47,-23 5,1 2,0 1,0 1,0 2,16 0,174-21,172 24,-163-28,137 29,-169-27,-182 26,27-1,0 2,1 2,-1 1,22 6,-17 0,1-3,-1-2,1-2,0-2,21-4,164-23,48 15,-73-3,207 12,-210 5,88-3,-57-27,394 28,690 0,-1004-27,220 25,-220-26,184 28,-344-25,-145 23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0,'5'5,"6"6,2 2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0 254,'28'0,"-1"-2,0-1,-1-1,1-1,-1-2,0 0,0-2,-1-1,0 0,-1-2,0-1,14-11,-29 17,0 1,0-1,-1-1,0 1,-1-2,0 1,0-1,0 0,-1 0,-1 0,0-1,0 0,-1 0,0-1,1-4,-20 39,-2 52,4 1,4 0,-1 73,-4 42,8-125,-3 0,-3 0,-2-2,-21 55,21-87,0-1,-2-1,-2 0,-1-1,-12 14,24-36,0 0,0 0,-1-1,0-1,-1 1,1-1,-1 0,-1-1,1 0,-1-1,9-3,-1-1,0 1,1-1,-1 1,0-1,0 0,0 0,1 0,-1 0,0 0,0 0,1-1,-1 1,0-1,0 1,1-1,-1 1,1-1,-1 0,0 0,1 0,-1 0,1 0,0 0,-1 0,1-1,0 1,0 0,0-1,0 1,0-1,0 1,0-1,0 1,1-1,-1 0,0 1,1-1,-1-1,-11-70,13 53,0-1,2 1,0 0,2 0,0 0,1 1,1 0,1 0,0 0,2 1,0 1,7-10,162-187,-135 168,-38 39,0 0,1 0,-1 1,1 0,0 0,1 1,-1 0,1 1,0-1,0 1,7-1,6-1</inkml:trace>
  <inkml:trace contextRef="#ctx0" brushRef="#br0" timeOffset="298.123">847 537,'-16'4,"-1"1,1 0,0 1,0 1,0 1,1 0,0 1,1 0,0 1,0 1,1 0,1 1,-7 8,16-18,0 1,1-1,-1 1,1 0,-1-1,1 1,0 0,0 0,1 1,-1-1,0 0,1 0,0 1,0-1,0 1,0-1,1 1,-1 0,1-1,0 1,0-1,0 1,1 0,-1-1,1 1,0-1,0 1,0-1,0 1,0-1,1 0,0 0,0 0,0 0,0 0,0 0,0 0,1 0,-1-1,1 1,0-1,0 0,1 1,3 0,0 1,0-1,1-1,-1 1,1-1,0-1,-1 1,1-1,0 0,0-1,0 0,0 0,-1-1,1 0,0-1,0 1,-1-1,1-1,-1 1,1-1,4-3,140-96,-143 95,0 0,0-1,0-1,-1 1,-1-1,1 0,-1-1,-1 0,0 0,0-1,-1 1,-1-1,1 0,-2 0,1-1,-2 1,0-1,0-2,-2 12,0 0,0 0,0 0,0-1,0 1,-1 0,1 0,-1 0,0 0,0 0,0 0,0 0,0 0,0 0,0 0,-1 0,1 1,0-1,-1 0,0 1,1-1,-1 1,0 0,0 0,0 0,0 0,0 0,0 0,0 0,0 0,0 1,0-1,0 1,0 0,-1-1,1 1,0 0,0 0,0 0,-1 1,1-1,0 1,0-1,0 1,-2 0,-14 5</inkml:trace>
  <inkml:trace contextRef="#ctx0" brushRef="#br0" timeOffset="565.299">1242 791,'-5'0,"-1"-10,0-7,1-7,2-3,1-2,5-1,3 0,5 5,1 2,2 0,5 4,3 0,-2 4</inkml:trace>
  <inkml:trace contextRef="#ctx0" brushRef="#br0" timeOffset="1078.995">1496 452,'-6'6,"0"2,1-1,0 1,0-1,1 1,-1 0,2 1,-1-1,1 1,1 0,0 0,0 0,1 0,-1 7,1-12,1 1,0-1,0 1,0-1,1 1,0-1,0 0,0 1,0-1,0 0,1 1,0-1,0 0,0 0,0-1,1 1,-1 0,1-1,0 1,0-1,1 0,-1 0,0 0,1 0,0-1,0 0,0 0,0 0,0 0,3 1,1-3,0 0,0-1,0 0,0 0,1 0,-1-1,-1-1,1 1,0-1,-1-1,1 1,-1-1,0-1,0 1,0-1,-1 0,0-1,0 1,0-1,-1 0,0-1,0 0,0 1,2-7,11-7,37-28,-53 49,0 0,-1 0,1 1,0-1,-1 1,1-1,-1 1,0 0,0-1,1 1,-1 0,0 0,0 0,-1 0,1 0,0 0,-1 0,1 0,-1 0,0 0,1 1,-1-1,0 0,0 0,-1 0,1 0,0 1,0 7,0-6,0 1,0-1,1 0,-1 1,1-1,0 0,0 0,0 0,1 0,-1 0,1 0,0 0,0 0,1 0,-1-1,1 1,0-1,-1 0,1 0,1 0,-1 0,0 0,1-1,0 1,-1-1,1 0,0 0,0-1,0 1,0-1,0 0,1 0,-1 0,0-1,0 1,1-1,-1 0,0 0,1 0,-1-1,0 0,0 0,5-1,6-9,1-1,-2 0,0-1,0-1,-1 0,-1 0,0-2,-1 1,-1-2,3-6,28-42,-30 48</inkml:trace>
  <inkml:trace contextRef="#ctx0" brushRef="#br0" timeOffset="1727.835">2484 424,'-18'-1,"0"1,1 0,-1 1,0 1,1 1,-1 1,1 0,0 1,0 1,1 0,0 1,0 1,0 1,1 0,-4 4,17-10,0 0,-1 0,2 0,-1 1,0-1,0 0,1 1,0-1,0 1,0 0,0-1,0 1,1 0,0-1,0 1,0 0,0 0,0-1,1 1,-1 0,1-1,0 1,0-1,1 1,-1-1,1 1,0-1,-1 0,1 0,1 0,-1 0,0 0,1 0,0 0,-1-1,1 0,0 1,0-1,1 0,-1 0,0-1,1 1,-1-1,1 1,-1-1,1 0,-1-1,1 1,0-1,0 1,-1-1,4 0,6 0,0 0,1-1,-1 0,1-1,-1-1,0 0,0-1,0 0,-1-1,1 0,-1-1,0 0,-1-1,0-1,0 0,0 0,-1-1,0 0,7-10,-9 11,-3 2,0 1,0 0,0 0,1 0,0 0,0 1,0 0,0 0,1 1,-1-1,1 2,6-3,24 31,-22-8,-11-16,0 0,-1 1,1-1,0 0,0-1,1 1,-1-1,0 0,0 0,1 0,-1 0,1-1,-1 0,0 0,1 0,-1 0,1-1,-1 0,0 0,0 0,1 0,-1-1,0 1,0-1,0 0,0-1,-1 1,1 0,-1-1,3-2,8-6,-2 0,0 0,0-1,-1-1,0 0,-1-1,4-8,-12 21,0-1,-1 1,1-1,-1 1,1-1,-1 0,0 1,1-1,-1 0,0 0,0 0,-1 0,1 0,0 0,-1 0,1 0,-1 0,1 0,-1-1,0 1,0 0,0 0,0 0,0 0,-1 0,1-1,-1 1,1 0,-1 0,0 0,0 0,0 0,0 1,0-1,0 0,-1 0,1 1,0-1,-1 0,1 1,-1 0,0-1,1 1,-1 0,0 0,0 0,0 0,0 0,0 0,-1 0,0 1,0-1,1 1,-1 0,0 0,1 0,-1 0,0 0,0 0,1 1,-1 0,0-1,1 1,-1 0,1 0,-1 0,1 1,0-1,-1 1,1-1,0 1,0 0,0-1,0 1,0 0,1 1,-1-1,0 0,1 0,0 1,-1-1,1 1,0-1,0 1,1-1,-1 1,0 0,1-1,0 1,-1 0,1-1,0 1,0 0,1 0,-1-1,1 1,-1 0,1-1,0 1,0-1,0 1,0-1,0 1,1-1,-1 0,1 1,96 82,-47-48,46 55,-90-87</inkml:trace>
  <inkml:trace contextRef="#ctx0" brushRef="#br0" timeOffset="2178.892">3331 367,'-7'7,"-9"7,0 1,1 1,0 0,2 1,0 1,0 0,2 1,0 0,2 0,-4 11,12-28,1 0,0-1,-1 1,1 0,0 0,0 0,0-1,0 1,0 0,0 0,1-1,-1 1,0 0,1 0,0-1,-1 1,1 0,0-1,0 1,0-1,0 1,0-1,0 1,0-1,1 0,-1 0,0 1,1-1,-1 0,1 0,-1 0,1-1,0 1,-1 0,1 0,0-1,-1 1,1-1,0 0,0 0,-1 1,1-1,0 0,0 0,83-6,-59-3,0-1,-1-2,0 0,-1-1,0-2,-1 0,-1-2,0 0,-2-2,0 0,-1-1,-1-1,-1-1,0 0,-2-1,7-14,-15 25,1 0,-2 0,1-1,-2 0,0 0,0 0,-1 0,-1-1,0 1,-1-1,0-9,-2 17,1-1,-2 1,1 0,-1 0,0 0,0-1,-1 1,1 0,-1 0,-1 1,1-1,-1 0,0 1,0 0,-1-1,0 1,0 1,0-1,0 0,-1 1,1 0,-1 0,0 0,-1 1,1 0,-5-2,3 2,-1 0,1 1,-1 0,0 0,0 1,1 0,-1 1,0-1,0 1,0 1,0 0,0 0,1 0,-1 1,0 0,1 1,0-1,-1 2,1-1,0 1,0 0,1 0,-6 5,0 0,1 0,0 1,0 0,1 0,1 1,-1 0,2 1,0 0,0 0,1 1,1 0,-4 11,9-12,0 1,1-1,0 0,1 0,1 0,0 0,0 0,1 0,1 0,0-1,0 1,1-1,1 0,0-1,0 1,1-1,1-1,-1 1,2-1,-1 0,10 7,1 0,0 0,2-1,-1-1,2-1,0-1,0-1,1-1,1 0,-1-2,1-1,1-1,-1-1,1-1,0-1,0-2,0 0,0-2,3 0,3 0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5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1 777,'25'-19,"0"-1,-2-1,0-2,-2 0,0-1,-2-1,0-1,-2 0,-1-1,-1-1,8-22,4-6,-17 83,-12 559,4-524,-3 0,-3 0,-3-1,-2 0,-11 37,-6-46,25-51,1 0,-1 0,1 0,-1 0,1 0,-1 0,0 0,0-1,1 1,-1 0,0-1,0 1,0 0,0-1,1 1,-1-1,0 1,0-1,0 0,0 1,0-1,0 0,0 0,0 0,-1 0,1 0,0 0,0 0,0 0,0 0,0 0,0 0,0-1,0 1,0 0,0-1,0 1,0-1,0 1,1-1,-1 0,0 1,0-1,0 0,1 1,-1-1,0 0,1 0,-1 0,0 0,1 1,-1-2,-5-12,1-1,0 0,1 0,1 0,0 0,1 0,1-1,0 1,1 0,1-1,0 1,1-1,3-9,6-43,3 0,3 1,3 1,3 0,2 2,3 1,3 1,34-49,-52 88,1 1,1 1,1 0,1 0,1 2,1 0,0 1,1 2,1-1,1 2,0 1,1 1,20-9,-39 20,0 1,0-1,1 1,-1 0,0 0,1 0,-1 1,1-1,-1 1,1 0,-1 1,0-1,1 1,-1-1,1 1,-1 1,0-1,0 1,0-1,0 1,0 0,0 1,0-1,0 1,-1-1,1 1,-1 0,0 1,0-1,0 0,-1 1,1 0,-1-1,0 1,1 0,-2 0,1 0,-1 1,1-1,-1 0,0 2,1 7,0 0,-1 0,0 1,-1-1,-1 0,0 1,-1-1,0 0,-1 0,-1 0,0 0,0-1,-2 1,1-1,-8 10,0 2,-2-1,-1 0,0-2,-2 0,-1 0,0-2,-9 6,0-2,-1-1,0-1,-2-2,-1-1,0-1,-1-2,-24 8,54-22,1 0,-1 1,1-1,-1 0,0 0,1 0,-1-1,0 1,0-1,0 1,1-1,-1 0,0 0,0 0,0-1,0 1,1 0,-1-1,0 0,0 0,1 0,-1 0,1 0,-1-1,1 1,-1-1,1 1,0-1,0 0,0 0,0 0,0 0,0 0,0-1,0-1,0-12</inkml:trace>
  <inkml:trace contextRef="#ctx0" brushRef="#br0" timeOffset="1135.499">1074 552,'-10'20,"1"0,1 0,0 1,2 0,0 0,2 1,0-1,1 1,2 0,0 18,2-37,-1 0,1 1,0-1,0 0,0 0,0 0,0 0,1 0,-1 0,1 0,0 0,0-1,0 1,0-1,1 1,-1-1,0 0,1 0,0 0,-1 0,1-1,0 1,0-1,0 1,0-1,0 0,1 0,-1-1,0 1,0-1,1 1,-1-1,0 0,1 0,-1 0,0-1,0 1,1-1,-1 0,0 0,0 0,0 0,2-1,28-12,-1-1,-1-1,0-1,-1-2,-1-1,-1-2,-1 0,-1-2,-1-1,-1-1,-1-1,-2-1,4-7,-8 17,-22 36,-1 2,-5 94,11-111,0 0,0-1,1 1,-1 0,1-1,0 1,0 0,0-1,0 1,0-1,0 1,1-1,-1 0,1 0,0 0,0 1,-1-1,1-1,1 1,-1 0,0 0,0-1,1 0,-1 1,1-1,-1 0,1 0,-1 0,1 0,0-1,-1 1,1-1,0 0,0 1,-1-1,1 0,0-1,0 1,1-1,11-3,-1 0,0-1,1-1,-2-1,1 0,-1 0,0-2,0 1,-1-2,-1 1,1-2,5-7,19-13,34-31,-2-2,44-57,-112 119,1 1,0 0,-1-1,1 1,0 0,0-1,0 1,0 0,0 0,0 0,1 0,-1 0,0 0,0 0,1 0,-1 0,1 1,-1-1,0 0,1 1,0-1,-1 1,1 0,-1-1,1 1,-1 0,1 0,0 0,-1 0,1 1,-1-1,1 0,-1 0,1 1,-1-1,1 1,-1 0,1-1,-1 1,0 0,1 0,-1 0,0 0,0 0,1 0,-1 0,0 0,0 1,0-1,0 0,-1 1,1-1,4 14,-2-1,0 1,-1 0,0-1,-1 1,0 0,-2 0,0 0,-1 3,1 23,1-8,1-26,1 0,-1 0,0 0,-1 0,0 0,0 0,0 0,-1 0,0 0,0 0,-1 0,0 0,0 0,-1-1,1 1,-1-1,-1 0,1 1,-1-2,0 1,-1 0,0-1,1 0,-1 0,-1 0,1-1,-1 1,0-2,0 1,-3 1,-36 3,45-8,0 0,-1-1,1 1,0-1,0 1,-1 0,1-1,0 1,0-1,0 1,0-1,-1 1,1 0,0-1,0 1,0-1,0 1,0-1,0 1,0-1,0 1,0-1,0 1,1-1,-1 1,0 0,0-1,0 1,0-1,1 1,-1 0,0-1,1 1,-1-1,0 1,0 0,1-1,-1 1,1 0,-1 0,0-1,1 1,-1 0,1 0,-1 0,0-1,1 1,-1 0,1 0,-1 0,1 0,-1 0,1 0,-1 0,1 0,-1 0,1 0,-1 0,0 0,1 0,-1 0,1 1,-1-1,1 0,24-10,0 2,1 0,0 2,0 1,0 1,19 0,-29 5,0 0,0-1,0-1,0 0,0-1,0-1,-1-1,1 0,-1 0,0-2,0 0,-1-1,1 0,-1-1,-1-1,0 0,8-8,97-120,-90 97,-2-2,-1 0,-3-2,-1 0,-2-1,7-32,-25 76,2-7,1-1,0 0,-1 0,1 0,-2-1,0 1,0-1,0 0,-1 1,-1-1,0 0,0 0,-1 0,0-1,-1 9,1 1,0-1,-1 1,0-1,1 1,-1 0,0 0,1 0,-1 0,0 0,0 0,0 1,0-1,0 1,0-1,0 1,0 0,0 0,0 0,0 0,0 0,0 0,0 0,0 1,0-1,0 1,0-1,0 1,0 0,0 0,0 0,1 0,-1 0,0 0,1 0,-1 1,1-1,-1 0,1 1,0 0,-1-1,1 1,0 0,0-1,0 1,0 0,1 0,-1 0,0 0,1 1,-14 20,1 0,1 1,1 1,2 0,0 0,-4 24,9-30,-5 12,2 1,2 0,1 0,1 1,2-1,1 22,1-50,0 1,-1 0,1 0,1 0,-1-1,1 1,0-1,0 1,0-1,1 0,-1 1,1-1,0-1,0 1,0 0,1-1,0 1,-1-1,1 0,0-1,0 1,1 0,-1-1,0 0,1 0,-1-1,1 1,0-1,0 0,-1 0,1 0,0-1,0 0,0 0,0 0,0 0,0-1,-1 0,2 0,25-8,-1-2,0 0,-1-2,-1-2,17-11,44-20,-88 45,-1 1,1-1,-1 1,1-1,-1 1,1-1,-1 1,1 0,0-1,-1 1,1 0,0-1,-1 1,1 0,0 0,-1 0,1 0,0 0,0 0,-1 0,1 0,0 0,0 0,-1 0,1 0,0 0,-1 0,1 1,0-1,-1 0,1 1,0-1,-1 0,1 1,-1-1,1 1,0-1,-1 1,1-1,-1 1,0-1,1 1,-1 0,1-1,-1 1,0 0,1-1,-1 1,0 0,0-1,0 1,0 0,1-1,-1 1,0 0,0 0,0-1,0 1,-1 0,1 0,0 0,-13 52,10-43,-9 23,10-30,0 0,-1 1,2-1,-1 0,0 1,1-1,-1 1,1 0,0-1,0 1,1 0,-1 0,1 0,-1-1,1 1,1 0,-1 0,0 0,1 0,0-1,0 1,0 0,0-1,1 1,-1-1,1 1,0-1,0 0,0 1,1-1,-1 0,1-1,-1 1,1 0,0-1,1 1,15 6,-1-3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140 138,'-14'12,"1"0,0 0,1 1,1 0,0 1,0 1,2 0,0 0,1 1,0 0,1 0,-1 5,6-10,1-1,0 0,0 1,1-1,0 0,1 1,0-1,0 0,1 1,1-1,0 0,0 0,1-1,0 1,1-1,0 0,0 0,1 0,0-1,0 0,1 0,0 0,1-1,0 0,0-1,0 1,1-2,0 1,0-1,0-1,1 1,0-2,-1 1,1-1,0-1,1 0,-1 0,0-1,1 0,-1-1,1 0,3-1,10-6,0-1,0-1,-1-1,0-1,-1 0,0-2,-1-1,0-1,-1 0,-1-2,-1 0,0-1,-1-1,-1 0,1-4,-7 11,-1 0,0-1,-1 0,0 0,-1-1,-1 0,0 0,-1-1,0 0,-1 0,-1 0,1-11,-3 18,0 1,-1 0,0-1,0 1,-1 0,0 0,0-1,-1 1,1 0,-2 0,1 0,-1 0,0 1,0-1,-1 1,0 0,0 0,-1 0,1 0,-1 1,0 0,-1 0,1 0,-1 0,0 1,0 0,-4-1,-1 0,1 1,-1 0,1 1,-1 0,0 1,-1 0,1 0,0 2,0-1,-1 1,1 1,0 0,0 1,0 0,0 0,-9 4,-7 3,0 2,1 1,0 0,1 2,0 1,1 2,-13 8</inkml:trace>
  <inkml:trace contextRef="#ctx0" brushRef="#br0" timeOffset="398.143">140 364,'-1'-2,"0"0,0-1,1 1,0-1,-1 1,1-1,0 1,0-1,0 1,1-1,-1 1,0-1,1 1,0-1,0 1,-1-1,1 1,1 0,-1 0,0 0,1-1,-1 1,1 0,-1 0,1 1,0-1,0 0,0 1,0-1,0 1,0-1,0 1,2 0,80-36,-79 35,0 1,1 0,-1 0,0 0,1 1,-1 0,0 0,1 0,-1 1,1 0,-1 0,0 0,0 0,0 1,0 0,0 0,0 1,0-1,0 1,-1 0,1 0,-1 0,0 1,0 0,0-1,-1 2,0-1,3 4,-3-4,0 1,-1 1,2-1,-1 1,1-1,-1 0,2 0,-1-1,0 1,1-1,0 0,0 0,0 0,0-1,1 0,-1 0,1 0,0-1,0 0,0 0,0 0,4 0,100 0,-85-3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33,'10'-1,"1"1,-1 1,1 0,-1 0,0 1,1 0,-1 1,0 0,0 1,0 0,-1 0,7 5,10 9,-1 2,-1 1,0 1,-2 0,0 2,-2 1,-1 0,10 19,-18-27,-1 1,-1 0,0 0,-1 1,-1 1,-1-1,-1 1,-1 0,0 0,-2 0,0 0,-1 1,-1-1,-2 10,-34-62,26 22,1 1,-2 0,1 0,-2 1,1 0,-1 1,0 0,0 1,-1 0,1 1,-1 1,-1 0,1 1,-14-2,27 5,-1 1,0-1,1 0,-1 1,0-1,0 0,0 1,1-1,-1 0,0 0,0 0,0 0,0 0,1 0,-1 0,0 0,0 0,0 0,0 0,1-1,-1 1,0 0,0-1,1 1,-1 0,0-1,0 1,1-1,-1 1,0-1,1 1,-1-1,1 0,-1 1,1-1,-1 0,1 1,-1-1,1 0,0 0,-1 1,1-1,0 0,0 0,-1 0,1 1,0-1,0 0,0 0,0 0,0 0,0 1,0-1,1 0,-1 0,0 0,0 0,1 1,-1-1,0 0,1 0,-1 1,1-1,-1 0,1 0,168-67,-58 29,87-18,-141 64,-56-7,0 1,0 0,1-1,-1 1,0 0,0 0,-1 0,1 0,0 0,0 0,0 0,-1 0,1 0,0 0,-1 0,1 0,-1 0,1 1,-1-1,0 0,1 0,-1 1,0-1,0 0,0 1,0-1,0 0,0 0,0 1,-1-1,1 0,0 0,-1 1,1-1,-1 0,1 0,-1 0,0 0,1 0,-1 0,0 0,0 0,0 1,-8 9,0-1,-1 0,0 0,0 0,-1-2,-1 1,1-1,-1-1,-9 4,3 0,-20 11,15-9,1 0,0 1,1 1,1 1,0 1,-12 14,21-17</inkml:trace>
  <inkml:trace contextRef="#ctx0" brushRef="#br0" timeOffset="566.499">1158 5,'-19'9,"1"2,1 0,-1 1,2 0,0 2,0 0,1 0,1 2,1 0,0 0,1 1,0 1,2 0,0 0,1 1,1 1,1-1,1 1,0 0,-1 12,7-20,1 0,-1 0,2 0,0 0,0 0,1 0,1-1,0 1,0-1,1 0,1 0,0-1,0 1,1-1,0-1,1 1,0-1,0 0,1-1,1 0,-1-1,1 0,0 0,0-1,1 0,0-1,0 0,0-1,1 0,1-1,-1-2,0 0,0-1,0-1,0 0,0 0,-1-1,1-1,0 0,-1-1,1 0,-1 0,0-1,-1-1,1 0,-1 0,0-1,-1-1,1 1,-2-1,7-8,1 1,-1-1,-1-1,0 0,-1-1,-1 0,-1-1,-1 0,0-1,-2 0,0-1,-1 0,-1 0,-1 0,-1-1,-1 0,-1 1,-1-1,-1-7,-1 22,0-1,0 1,-1-1,0 1,0 0,-1 0,0 0,0 0,-1 0,0 1,0-1,-1 1,1 0,-1 1,-1-1,1 1,-1 0,0 0,0 0,0 1,-1 0,1 0,-1 1,0 0,0 0,0 1,0-1,-1 2,1-1,-1 1,1 0,-1 1,0-1,1 1,-1 1,1 0,-1 0,1 0,-1 1,1 0,0 0,0 1,-2 1,-28 13,2 1</inkml:trace>
  <inkml:trace contextRef="#ctx0" brushRef="#br0" timeOffset="883.839">1016 399,'5'-7,"0"-1,1 1,0 0,0 1,1-1,-1 1,1 0,1 1,-1 0,1 0,0 0,0 1,0 0,1 1,-1 0,1 0,0 1,0 0,0 1,0 0,0 0,0 1,0 0,0 0,0 1,0 0,7 3,1 3,0-1,0 0,1-1,0-1,0 0,0-1,0-2,10 1,137-9,-147 1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31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1,'4'0,"3"0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14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340 144,'0'-1,"1"1,0-1,-1 0,1 1,0-1,0 1,-1-1,1 1,0-1,0 1,0-1,0 1,0 0,-1 0,1-1,0 1,0 0,0 0,0 0,0 0,0 0,0 0,0 0,0 0,0 0,0 1,-1-1,1 0,0 1,0-1,0 0,0 1,0-1,-1 1,1 0,0-1,-1 1,1-1,0 1,-1 0,1 0,0-1,-1 1,1 0,-1 0,0 0,1-1,-1 1,1 1,15 45,-13 210,-21-172,13-78</inkml:trace>
  <inkml:trace contextRef="#ctx0" brushRef="#br0" timeOffset="281.577">1 88,'43'-5,"43"-7,17 0,0 1,-8 3,-10-3,-15 1,-14 2,-8 3,-7 2,-5 1,-9 6,-4 3,-7 4,-10 1,-6 3,-3-2</inkml:trace>
  <inkml:trace contextRef="#ctx0" brushRef="#br0" timeOffset="514.971">57 568,'39'-5,"36"-2,10-4,1 0,-10 1,-8-2,-11 1,-10 3,-9 1,-10-1,-6 0,-1 1,-4 2</inkml:trace>
  <inkml:trace contextRef="#ctx0" brushRef="#br0" timeOffset="958.683">904 568,'197'-237,"-159"212,-37 25,0-1,0 1,0 0,0 0,0 0,0 0,0 1,0-1,0 0,-1 0,1 0,0 1,0-1,0 1,0-1,-1 0,1 1,0-1,0 1,-1 0,1-1,0 1,-1 0,1-1,0 1,-1 0,1 0,-1-1,0 1,1 0,-1 0,1 0,-1 0,0 0,0 0,0-1,1 1,-1 0,0 0,0 0,0 0,-1 0,1 1,1 44,-2-43,0 1,0-1,0 1,1 0,-1-1,1 1,0 0,0-1,0 1,1 0,-1-1,1 1,0-1,0 1,0-1,1 1,-1-1,1 0,0 0,-1 1,2-1,-1 0,0-1,0 1,1 0,0-1,-1 1,1-1,0 0,0 0,1 0,-1 0,0-1,2 2,5-2,-1 0,0 0,1 0,-1-1,1-1,-1 0,1 0,-1 0,0-1,0-1,0 0,0 0,0-1,-1 0,1 0,-1-1,6-4,125-112,-103 86,-25 23,0 0,-1 0,0-1,0 0,-2-1,0 0,0 0,-1-2,4-7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0,'17'180,"-4"32,-4-20,-1-141,-3 0,-2 0,-2 1,-6 47,8-120,1 1,0 0,2 0,0 0,1 0,1 1,1 1,1-1,0 1,1 1,1 0,6-5,-7 7,1 0,1 1,0 1,0 0,2 1,0 0,0 1,1 1,0 0,0 1,11-3,-25 11,0 1,-1-1,1 1,0 0,0-1,-1 1,1 0,0 0,0 1,0-1,-1 0,1 1,0-1,-1 1,1-1,0 1,-1 0,1 0,-1-1,1 1,-1 0,1 0,-1 1,1-1,-1 0,0 0,0 1,0-1,0 1,0-1,0 1,0-1,0 1,-1 0,1-1,-1 1,1 0,-1-1,1 1,-1 1,5 78,-6-71,-2 193,3-201,0 0,0-1,0 1,0-1,0 1,0 0,1-1,-1 1,1-1,-1 1,1-1,0 1,0-1,0 0,-1 1,1-1,0 0,1 1,-1-1,0 0,0 0,0 0,1 0,-1 0,0 0,1-1,-1 1,1 0,-1-1,1 1,-1-1,1 1,0-1,-1 0,17 1</inkml:trace>
  <inkml:trace contextRef="#ctx0" brushRef="#br0" timeOffset="400.042">1016 453,'-31'18,"1"1,1 2,1 1,1 1,1 1,1 1,-18 24,1 22,41-69,1 0,-1 0,0-1,0 1,1 0,-1 0,1 0,0 0,-1 0,1 0,0 0,0 0,0 0,0 0,1 0,-1 0,1 0,-1 0,1-1,-1 1,1 0,0 0,0 0,0-1,0 1,0 0,0-1,1 1,-1-1,0 1,1-1,-1 0,1 0,0 0,-1 0,1 0,0 0,1 1,3 0,1-1,0 1,0-1,0-1,0 1,0-1,0 0,0-1,0 1,0-1,0-1,0 0,-1 1,1-2,0 1,-1-1,0 0,1-1,4-3,108-86,-118 92,120-132,-121 133,0-1,0 1,0 0,0-1,1 1,-1-1,0 1,0 0,0-1,1 1,-1-1,0 1,1 0,-1-1,0 1,1 0,-1 0,0-1,1 1,-1 0,0 0,1-1,-1 1,1 0,-1 0,0 0,1 0,-1 0,1 0,-1 0,1-1,-1 1,1 1,-1-1,0 0,1 0,-1 0,1 0,-1 0,1 0,-1 0,0 0,1 1,-1-1,1 0,-1 0,0 1,1-1,-1 0,0 1,1-1,-1 0,0 1,1-1,-1 0,0 1,0-1,0 0,1 1,-1-1,0 1,0-1,0 1,0-1,0 0,0 1,0 0,2 36,-2-31,0 5,9 94,-9-102,1 0,0-1,0 1,0 0,0 0,0-1,0 1,1 0,0-1,-1 1,1-1,0 0,0 0,0 0,0 0,1 0,-1 0,0 0,1-1,-1 1,1-1,0 0,-1 1,1-1,0-1,0 1,0 0,0-1,0 1,0-1,0 0,2 0,21-3,-3-3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2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1 130,'36'-19,"1"1,1 2,0 2,1 1,1 3,0 0,14 1,-43 7,-6 0,0 1,1-1,0 1,-1 0,1 1,0-1,-1 1,1 0,0 1,-1-1,1 1,0 0,-1 1,1-1,-1 1,1 0,-1 0,0 1,0 0,-4 0,-1-1,0 1,1 0,-1 0,0 1,-1-1,1-1,0 1,-1 0,0 0,1 0,-1 0,0 0,-1 0,1-1,0 1,-1 0,0-1,1 1,-1-1,0 0,0 0,-1 0,-1 2,0 1,-132 141,134-143,0 0,0 1,1-1,0 0,0 0,0 1,0-1,0 1,0-1,1 1,0-1,0 1,0-1,0 1,0 0,1-1,-1 1,1-1,0 0,0 1,1-1,-1 0,1 1,-1-1,1 0,0 0,0-1,0 1,1 0,-1 0,1-1,-1 0,1 1,0-1,0 0,0 0,0-1,0 1,0-1,1 1,-1-1,1 0,-1 0,1 0,70 19,-54-16,0 1,-1 1,0 0,-1 2,1 0,-1 1,1 2,-16-10,-1 1,0-1,1 1,-1 0,0 0,0 0,0 0,0 1,0-1,0 0,-1 1,1-1,-1 1,0-1,0 1,0 0,0 0,0-1,0 1,-1 0,0 0,1 0,-1 0,0 0,0 0,-1 0,1 0,0-1,-1 1,0 0,0 0,0 0,0-1,0 1,0 0,-1-1,1 1,-1-1,0 0,-1 1,-87 82,74-74,-1 0,0-1,-1-1,0-1,0 0,-1-2,0 0,0-1,-1-1,1 0,-13-1,7-2</inkml:trace>
  <inkml:trace contextRef="#ctx0" brushRef="#br0" timeOffset="394.883">988 73,'35'-14,"1"1,0 1,1 2,0 2,0 1,21 0,-55 7,-1-1,1 1,-1 0,1 0,-1 0,0 0,1 0,-1 0,1 1,-1-1,1 1,-1 0,0-1,1 1,-1 0,0 1,0-1,0 0,0 1,0-1,0 1,0-1,0 1,-1 0,1 0,-1 0,1 0,-1 0,0 0,1 0,-1 0,0 1,-1-1,1 0,0 1,-1-1,1 1,-1-1,0 0,0 1,0-1,0 1,0-1,0 2,-7 14,0 0,-1 0,0-1,-2 0,0-1,-1 0,0-1,-1 0,-14 12,12-10,-152 166,115-96,51-84,-1-1,1 1,0-1,-1 1,1 0,0-1,0 1,1-1,-1 1,0-1,1 1,0-1,-1 1,1-1,0 1,0-1,1 0,-1 0,0 1,1-1,-1 0,1 0,0 0,0-1,-1 1,1 0,1-1,-1 1,0-1,0 1,0-1,1 0,-1 0,1 0,-1-1,0 1,2 0,11 2,0-1,1 0,0-1,-1 0,1-1,0-1,-1-1,1 0,-1-1,0-1,0 0,0-1,9-4,99-21,-40 15,-59 9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24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4 667,'0'11,"-1"2,-1 1,2-1,0 0,0 0,1 1,1-1,0 0,1 0,0 0,1 0,0-1,1 1,1-1,0-1,1 1,0-1,0 0,1 0,3 2,-7-10,0-1,0 1,0-1,0 0,1 0,-1-1,0 1,1-1,-1 0,1 0,0-1,-1 1,1-1,-1 0,1 0,0-1,-1 1,1-1,-1 0,1 0,-1 0,1-1,-1 0,0 0,0 0,0 0,3-3,97-83,-19-25,-84 112,0 0,0 0,0 0,0 0,0 0,0 1,1-1,-1 0,0 1,0-1,1 1,-1-1,0 1,1-1,-1 1,0 0,1 0,-1 0,1 0,-1 0,0 0,1 0,-1 0,1 1,-1-1,0 0,1 1,-1-1,0 1,0-1,1 1,-1 0,0 0,0-1,0 1,0 0,0 0,0 0,0 1,41 52,-26-31,-11-17,0-1,1 0,0 0,0-1,0 0,0 0,1 0,-1-1,1 0,0 0,0 0,0-1,1 0,-1-1,0 0,1 0,-1 0,1-1,-1 0,1 0,-1-1,1 0,-1-1,0 1,1-1,-1-1,0 1,0-1,-1 0,1-1,-1 0,1 0,-1 0,0-1,-1 0,1 0,-1 0,0-1,0 0,-1 0,1 0,0-2,35-73,-33 56</inkml:trace>
  <inkml:trace contextRef="#ctx0" brushRef="#br0" timeOffset="321.556">964 780,'35'-19,"-2"-2,0-2,-2 0,0-2,-2-2,12-14,-8-18,-32 57,-1 1,0-1,1 1,-1-1,0 0,0 1,-1-1,1 1,0-1,0 1,-1-1,1 0,-1 1,1 0,-1-1,0 1,1-1,-1 1,0 0,0-1,0 1,0 0,0 0,0 0,0 0,-1 0,1 0,0 0,-1 0,1 0,0 1,-1-1,1 0,-1 1,1-1,-1 1,0 0,1-1,-2 1,-6-1,-1 0,0 0,1 1,-1 0,0 1,1 0,-1 0,0 1,1 0,0 1,-1 0,1 1,0 0,1 0,-1 0,1 1,0 1,0 0,0 0,-4 5,6-6,0 0,1 0,0 0,1 1,-1 0,1 0,0 0,0 0,1 1,0-1,0 1,0 0,1 0,0 0,0 0,1 0,0 1,0-1,1 0,0 1,0-1,1 0,0 1,0-1,1 0,-1 0,3 4,4 2,0-1,1-1,0 1,1-2,0 1,1-1,0-1,0 0,1 0,0-1,1-1,0 0,0-1,0 0,1-1,0 0,0-2,0 1,0-2,0 0,1 0,-1-1,2-1,148-4,-132 0</inkml:trace>
  <inkml:trace contextRef="#ctx0" brushRef="#br0" timeOffset="1048.662">1896 328,'64'-21,"-1"-2,-1-4,34-20,-76 36,-1-1,0 0,-1-2,0 0,-1-1,-1-1,0 0,-1-1,-1-1,-1 0,0-1,3-9,-43 179,-26 231,46-309,-4 0,-3-1,-3-1,-3 0,-4-2,-25 53,35-96,-1 0,-2-1,0 0,-2-2,0 0,-2-1,-1-1,0-1,-1-1,-9 4,-53 11,83-34,1 1,-1-1,0 1,1-1,-1 0,0 0,1 0,-1 0,1 0,-1-1,0 1,1 0,-1-1,1 1,-1-1,0 1,1-1,0 0,-1 0,1 0,-1 0,1 0,0 0,0 0,-1 0,1 0,0 0,0-1,0 1,1 0,-1-1,0 1,0-1,1 1,-1-1,1 1,-1-1,1 0,0 1,-1-1,1 0,0 1,0-1,0 0,0 1,1-1,-1 1,0-1,1 0,-1 1,1-1,0 0,4-14,2 0,0 1,0 0,2 0,0 0,0 1,2 0,0 1,0 0,1 1,8-6,-6 3,293-289,-125 122,-172 169</inkml:trace>
  <inkml:trace contextRef="#ctx0" brushRef="#br0" timeOffset="1348.577">2629 554,'-13'18,"1"1,0 1,1 0,1 0,1 1,1 0,1 1,1 0,0 0,2 0,1 0,0 1,3-19,0-1,0 0,1 1,-1-1,1 0,-1 1,1-1,0 0,1 0,-1 0,0 1,1-1,0-1,-1 1,1 0,0 0,1-1,-1 1,0-1,1 0,-1 1,1-1,0-1,0 1,0 0,0-1,0 1,0-1,0 0,0 0,0 0,1 0,-1-1,0 1,1-1,-1 0,1 0,-1 0,0 0,1-1,-1 1,1-1,8 0,1-1,-1 0,0 0,0-2,0 1,0-1,-1-1,0 0,0-1,0 0,0 0,-1-1,0-1,-1 0,0 0,0-1,0 0,-1 0,-1-1,1 0,-2-1,1 1,-2-1,1 0,-1-1,-1 1,0-1,-1 0,0 0,-1-1,-1 7,-1 1,0-1,0 0,0 1,-1-1,0 1,0-1,0 1,-1-1,1 1,-1 0,-1 0,1 0,-1 0,0 0,0 0,0 1,-1-1,1 1,-1 0,0 0,-1 1,1-1,0 1,-1 0,0 0,0 0,0 1,0-1,0 1,-1 0,1 1,0-1,-1 1,1 1,-1-1,0 1,1-1,-1 2,-1-1,-3 1,0 0,1 1,-1 0,1 1,-1 0,1 0,0 1,1 0,-1 0,-4 4,-5 3</inkml:trace>
  <inkml:trace contextRef="#ctx0" brushRef="#br0" timeOffset="1634.483">3025 667,'0'29,"5"9,6-1,6-8,5-13,4-9,-3-11,-1-5,2-5,0-5,2-5,1-2,-4-3,-2 0,-3 0,-6 0,-4 5</inkml:trace>
  <inkml:trace contextRef="#ctx0" brushRef="#br0" timeOffset="1999.589">3420 893,'235'-241,"-211"217,-23 25,0-1,0 0,0 0,0 1,0-1,0 1,0-1,0 1,0-1,-1 1,1-1,0 1,0 0,-1-1,1 1,0 0,-1 0,1-1,0 1,-1 0,1 0,-1 0,0 0,1 0,-1 0,0 0,1 0,-1 0,0 0,0 0,0 0,0 0,0 0,0 0,0 0,0 0,-1 0,1 0,0 0,0-1,-1 1,1 0,-1 0,1 0,-1 0,1 0,-1 0,0-1,1 1,-1 0,0 0,1-1,-1 1,-1 8,2-6,0-1,-1 1,1-1,0 1,0 0,1-1,-1 1,1-1,-1 1,1 0,0-1,0 0,0 1,0-1,0 1,0-1,1 0,-1 0,1 0,0 0,0 0,-1 0,1 0,0-1,1 1,-1-1,0 1,0-1,1 0,-1 0,0 0,1 0,-1 0,1-1,-1 1,1-1,0 1,-1-1,1 0,0 0,-1 0,1-1,-1 1,1 0,-1-1,1 0,-1 0,1 1,-1-1,1-1,-1 1,2-2,12-7,-2-1,1-1,-2 0,1-1,-2 0,0-1,0 0,-1-1,3-7,18-21,-16 21,-4 3</inkml:trace>
  <inkml:trace contextRef="#ctx0" brushRef="#br0" timeOffset="2418.586">4181 526,'-10'17,"0"0,1 0,1 1,0 1,1-1,1 1,1 0,1 0,1 1,0-1,1 6,1-22,1 1,0-1,-1 0,1 1,1-1,-1 1,0-1,1 1,0-1,0 0,0 0,0 1,0-1,1 0,-1 0,1 0,0 0,0 0,0-1,0 1,0 0,1-1,-1 0,1 1,-1-1,1 0,0-1,0 1,0 0,0-1,0 0,1 1,-1-1,0 0,1-1,-1 1,0-1,1 1,-1-1,1 0,-1 0,1-1,-1 1,0-1,1 1,17-8,0-1,0 0,-1-1,0-1,-1-1,-1-1,1-1,-2 0,0-1,-1-1,-1-1,0 0,7-12,-5 8,-2-1,0 0,-2-1,0 0,-1-1,-2 0,0-1,-2 0,-1-1,4-23,-8 34,-1 0,-1-1,0 1,-1-1,0 1,-1-1,-1 1,-1 0,0 0,-1 0,0 0,-1 0,-1 1,-1 0,0 0,0 1,-1-1,-1 2,-2-3,8 11,-1 0,1 0,0 1,-1-1,0 1,1 0,-1 0,-1 0,1 1,0 0,-1-1,1 1,-1 1,1-1,-1 1,0 0,0 0,0 0,0 1,1-1,-1 1,0 0,0 1,0-1,0 1,0 0,0 0,1 1,-1-1,0 1,1 0,-1 0,1 1,-2 0,-8 7,-1 0,2 0,-1 2,2 0,-1 0,2 1,-1 0,2 1,0 0,1 1,0 0,1 1,1-1,0 2,1-1,1 1,1-1,0 1,1 1,1-1,0 0,2 1,0-1,0 0,2 1,0-1,1 0,1 0,1 0,0 0,1-1,2 3,6 3,1-1,1 0,1-1,0-1,2 0,0-2,1 0,1-1,0-1,1-1,1-1,0-1,0-1,1-1,1-1,0-1,0-1,0-2,1 0,0-2,0 0,0-2,5-1,48 1,-48-1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30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367 395,'0'811,"0"-822</inkml:trace>
  <inkml:trace contextRef="#ctx0" brushRef="#br0" timeOffset="578.058">0 846,'176'-35,"-2"-8,52-25,-203 60,-1-2,0 0,0-2,-2 0,1-1,-1-1,-1-1,-1-1,0 0,-1-1,-1-1,0-1,-2 0,0-1,-1-1,-1 0,-1-1,0 0,9-35,-33 84,-6 44,3 1,3 1,3 0,4 1,3-1,4 33,-2-102,0 0,1 0,0 0,0 0,0 0,0 0,1 0,-1 0,1 0,0 0,0 0,1-1,-1 1,1 0,0 0,0-1,0 0,0 1,1-1,-1 0,1 0,0 0,0 0,0 0,0-1,0 0,1 1,-1-1,1 0,-1-1,1 1,0-1,0 1,0-1,0 0,0-1,3 1,6-2,0-2,0 1,-1-2,1 0,-1 0,0-1,0-1,0 0,-1 0,1-2,-2 1,2-2,13-7,195-111,-219 126,0 1,0-1,0 1,0-1,0 1,0-1,0 1,0 0,0-1,0 1,0 0,0 0,0 0,0 0,1 0,-1 0,0 0,0 0,0 0,0 0,0 1,0-1,0 0,0 1,0-1,0 1,0-1,0 1,0 0,0-1,0 1,0 0,0 0,-1-1,1 1,0 0,-1 0,1 0,0 0,-1 0,1 0,-1 0,0 0,1 0,-1 0,0 0,1 1,-1-1,0 0,0 0,0 0,0 0,0 0,-1 0,1 1,0-1,0 0,-1 0,1 0,0 0,-1 0,1 0,-4 25,2-23,1 1,-1-1,1 0,0 1,0-1,0 1,1 0,-1-1,1 1,0-1,0 1,0 0,0-1,0 1,1 0,0-1,0 1,0-1,0 1,0-1,1 0,0 1,-1-1,1 0,0 0,1 0,-1 0,0-1,1 1,0-1,-1 1,1-1,0 0,0 0,0 0,1 0,-1-1,3 2,8-5,1 1,-1-2,0 0,1 0,-1-2,-1 0,1 0,-1-1,0-1,0 0,-1-1,5-4,0 2,8-5</inkml:trace>
  <inkml:trace contextRef="#ctx0" brushRef="#br0" timeOffset="1177.568">1807 706,'-21'11,"1"1,0 1,1 1,1 1,0 1,1 0,1 1,0 1,2 0,-6 10,18-26,1-1,-1 1,1-1,0 1,0-1,-1 1,1 0,0-1,1 1,-1 0,0 0,1 0,-1 0,1 0,-1 0,1 0,0 0,0 0,0 0,0 0,0 0,0 0,0 0,1-1,-1 1,1 0,-1 0,1 0,0 0,0 0,0-1,0 1,0 0,0-1,0 1,1-1,-1 1,1-1,-1 0,1 1,-1-1,1 0,0 0,-1 0,1 0,0 0,0-1,0 1,1 0,9-1,-1-1,0 1,1-2,-1 0,0 0,0-1,0 0,0-1,-1 0,0-1,1 0,-2-1,1 0,-1 0,0-1,8-7,6-2,113-72,-134 89,0-1,0 0,0 1,0 0,0-1,0 1,0 0,0 0,0 0,-1 0,1 0,0 0,-1 0,1 1,-1-1,1 1,-1-1,0 1,1-1,-1 1,0 0,0 0,0 0,0-1,-1 1,1 0,-1 0,1 0,-1 0,1 0,-1 0,0 0,0 0,0 0,0 1,0-1,-1 0,1 0,-1 0,1 0,2 14,-2-12,0 0,1 0,0 0,-1 1,1-1,1 0,-1 0,1 0,0 0,0-1,0 1,0 0,0-1,1 0,0 1,0-1,0 0,0 0,0-1,0 1,1 0,-1-1,1 0,0 0,0 0,-1-1,1 1,1-1,-1 0,0 0,0 0,0 0,0-1,1 0,0 0,13-2,0-1,1-1,-1-1,-1 0,1-2,-1 0,0 0,0-2,-1 0,0-1,-1 0,8-8,6-8,-1-1,-1-2,-2 0,0-2,-2-1,-2 0,0-3,2-1,-1-2,-2 0,-1-2,-3 0,0 0,-3-2,-2 0,-1 0,-2-1,-3 0,-1 0,-1-26,-3 67,1 0,-1-1,1 1,-1 0,0-1,0 1,0 0,0-1,0 1,-1 0,1-1,-1 1,0 0,1-1,-1 1,0 0,0 0,-1 0,1 0,0 0,-1 0,1 0,-1 1,1-1,-1 0,0 1,0-1,0 1,0 0,0-1,0 1,0 0,0 0,0 1,-1-1,1 0,0 1,-1-1,1 1,0 0,-1 0,1 0,0 0,-1 0,1 0,-1 0,1 1,0 0,0-1,-1 1,1 0,0 0,0 0,-8 9,1 0,1 0,0 0,0 1,1 1,0-1,1 1,0 0,1 1,1-1,0 1,0 0,2 0,-1 0,1 2,-2 3,-4 17,2 1,0 0,3 0,1 0,2 0,1 0,2 0,1 0,2-1,2 1,1-1,2-1,1 0,1 0,10 15,-11-29,16 60,-29-79,0 0,0 1,0-1,0 0,-1 0,1 0,-1 0,1 0,-1-1,1 1,-1 0,1-1,-1 1,0-1,1 1,-1-1,0 0,1 0,-1 1,0-1,1-1,-1 1,0 0,1 0,-1-1,0 1,1 0,-1-1,1 0,-1 1,0-1,1 0,0 0,-1 0,1 0,-1 0,2 1,-18-8</inkml:trace>
  <inkml:trace contextRef="#ctx0" brushRef="#br0" timeOffset="1435.492">1977 480,'57'-14,"48"-10,21-1,3 0,-1 3,-9 1,-4 4,-3 0,-6 3,-7 4,-10-2,-21 2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1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915,'328'-327,"-298"295,-2-1,-1-2,-2-1,-1-1,0-5,-15 25,-2-1,0 0,-1 0,-1 0,0-1,-2 0,2-19,-5 36,1 0,0-1,-1 1,0-1,0 1,1 0,-2-1,1 1,0-1,0 1,-1-1,1 1,-1 0,0-1,0 1,1 0,-2 0,1 0,0-1,0 1,-1 0,1 1,-1-1,1 0,-1 0,0 1,0-1,0 1,0-1,0 1,0 0,0 0,0 0,-1 0,1 0,0 0,-1 1,1-1,-1 1,1-1,0 1,-1 0,1 0,-1 0,1 0,-1 1,1-1,0 1,-1 0,1-1,0 1,-13 10,1 1,0 0,1 1,1 1,0-1,1 2,0 0,-3 7,10-16,-11 15,1 0,1 1,1 1,1 0,2 0,0 1,1 0,1 1,1 0,2 0,0 0,2 0,0 1,2 6,1-23,0 0,1 0,0 0,1 0,-1 0,2 0,-1-1,1 1,0-1,1 0,0 0,0-1,1 1,0-1,0 0,1-1,0 1,0-2,0 1,1-1,0 0,0 0,0-1,1 0,-1 0,1-1,0 0,0-1,0 0,0-1,6 1,13-1,-1-1,1-1,-1-1,1-2,-1-1,0 0,0-3,-1 0,0-1,0-2,-1-1,-1 0,3-4,-19 12,0-1,0 0,-1-1,1 0,-1 0,-1-1,1 0,-1 0,0 0,-1-1,0 0,0 0,0 0,-1-1,-1 1,1-1,-1 0,-1 0,0 0,0 0,0-1,-1 1,-1-10,-1 16,1 0,-1 0,-1 0,1 0,0 0,-1 0,0 0,1 0,-1 0,0 1,-1-1,1 1,0 0,-1-1,1 1,-1 0,0 0,1 1,-1-1,0 1,0-1,0 1,0 0,-1 0,1 0,0 0,0 1,-1-1,1 1,0 0,-1 0,1 0,0 1,0-1,-1 1,1 0,0-1,0 1,0 1,0-1,0 0,0 1,0 0,0-1,0 1,1 0,-1 1,1-1,0 0,-1 1,-1 2,-2 1,0 1,0 0,1 0,0 0,0 0,0 1,1 0,0 0,1 1,0-1,0 0,1 1,0 0,0 0,1 0,0-1,1 1,0 9,0-13,0 0,1 0,0 0,-1 0,2 0,-1 0,1 0,-1 0,1 0,1-1,-1 1,1-1,0 0,0 1,0-1,0-1,1 1,-1 0,1-1,0 0,0 1,0-2,1 1,-1 0,1-1,-1 0,1 0,0 0,0-1,0 0,0 0,0 0,3 0,8-1,1-1,-1-1,1-1,-1 0,0-1,0 0,0-2,0 0,13-7,-2 2,226-95,-168 69,-84 36,-1 1,1-1,0 0,-1 1,1-1,-1 1,1-1,-1 0,0 1,1-1,-1 0,1 0,-1 1,0-1,0 0,1 0,-1 1,0-1,0 0,0 0,0 0,0 0,0 1,0-1,0 0,0 0,-1 0,1 1,0-1,0 0,-1 0,1 1,-1-1,1 0,0 1,-1-1,1 0,-1 1,0-1,1 1,-1-1,1 1,-1-1,0 1,1-1,-1 1,0 0,0-1,1 1,-1 0,0-1,0 1,1 0,-1 0,0 0,-45-17,38 17,1 0,-1 1,0 0,1 0,0 0,-1 1,1 0,0 1,0-1,0 1,0 1,0-1,1 1,0 0,0 1,0-1,0 1,1 1,-1-1,1 1,0 0,2-3,1 1,-1-1,0 1,1 0,0 0,0 0,0 0,0 1,1-1,0 0,0 1,0-1,0 1,1-1,-1 1,1 0,0-1,1 1,-1-1,1 1,0-1,0 1,0-1,1 0,-1 1,1-1,0 0,0 0,1 0,-1 0,1-1,0 1,0-1,1 2,4 0,1 1,-1-2,1 1,0-1,0-1,0 1,0-1,1-1,-1 0,1 0,0-1,-1 0,1-1,0 0,0-1,-1 0,1 0,0-1,-1 0,0-1,1 0,-1 0,0-1,0 0,-1-1,1 0,0-1,34-21,-1-3,-1-1,-2-2,-2-1,0-3,-3 0,-1-3,23-36,-42 53,-2-1,-1 0,-1 0,-1-1,-1 0,-1-1,-1 0,-1 0,-2 0,0 0,-2-1,-1 1,-1-1,-2-5,3 31,1 0,-1 0,0 0,0-1,0 1,1 0,-1 0,0 0,0 0,-1-1,1 1,0 0,0 0,-1 0,1 0,0 0,-1 0,1-1,-1 1,1 0,-1 0,0 1,1-1,-1 0,0 0,0 0,0 0,0 0,0 1,0-1,1 0,-2 1,1-1,0 1,0-1,0 1,0 0,0-1,0 1,0 0,-1 0,1 0,0 0,0 0,0 0,0 0,-1 0,1 0,0 1,0-1,0 0,0 1,0-1,0 1,0-1,0 1,0-1,0 1,0 0,0 0,0-1,0 1,0 0,1 0,-1 0,0 0,1 0,-1 0,0 1,-10 15,1 2,0-1,1 1,1 1,1 0,1 0,1 0,-2 12,4-18,-5 27,1-1,3 1,1 0,2 0,2 0,3 15,25 141,-7-51,-23-147,1 1,0-1,-1 1,1-1,-1 1,1-1,-1 1,1 0,-1-1,1 1,-1 0,1-1,-1 1,1 0,-1 0,1-1,-1 1,0 0,1 0,-1 0,1 0,-1 0,0 0,1 0,-1 0,0 0,1 0,-1 0,1 0,-1 1,0-1,1 0,-1 0,1 0,-1 1,1-1,-1 0,1 1,-1-1,1 1,-1-1,1 1,-1-1,1 0,0 1,-1 0,1-1,0 1,-1-1,1 1,-10-19</inkml:trace>
  <inkml:trace contextRef="#ctx0" brushRef="#br0" timeOffset="249.816">2540 407,'15'5,"19"1,13 0,3-1,3-2,-2 0,-6-7,0-2,-4 0,-3 1,-4 1,-3 2,-1-4,-2-1,0 0,-6 3</inkml:trace>
  <inkml:trace contextRef="#ctx0" brushRef="#br0" timeOffset="1070.539">3133 464,'5'8,"-1"-1,1 1,1-1,-1 0,1 0,0 0,1-1,0 0,0 0,0-1,0 0,1 0,0-1,0 0,0 0,1-1,-1 0,1 0,-1-1,1 0,0-1,0 1,0-2,0 0,0 0,0 0,0-1,0 0,0-1,0 0,0-1,-1 0,1 0,1-1,9-9,0-1,-1 0,-1-2,-1 0,0 0,-1-1,7-12,-1 5,-30 61,-22 82,31-115,-1 0,1 0,0 0,0 0,1 0,-1 0,1 0,0 0,0-1,0 1,0 0,1 0,-1-1,1 1,0-1,0 1,0-1,1 0,-1 0,1 0,0 0,0 0,0-1,0 1,0-1,1 0,-1 0,1 0,0 0,11 2,1-1,-1-1,1 0,-1-1,1-1,0-1,-1 0,1 0,-1-2,0 0,1-1,-1 0,-1-1,1-1,-1 0,0-1,0-1,-1 0,0-1,2-2,101-107,-106 110,-1-1,-1 0,1-1,-1 0,-1 0,0-1,0 0,-1 0,-1 0,0-1,0 0,-1 0,-1 0,0 0,-1-1,0 1,0-2,-2 12,0 0,0 0,-1 0,1-1,0 1,-1 0,1 0,-1 0,0 0,1 0,-1 0,0 0,0 0,-1 0,1 1,0-1,0 0,-1 1,1-1,-1 1,0-1,1 1,-1 0,0-1,0 1,0 0,0 0,0 1,0-1,0 0,0 1,0-1,0 1,0 0,-1-1,1 1,0 0,0 0,0 0,0 1,0-1,-1 1,1-1,0 1,0 0,0-1,0 1,-1 1,-4 1,1-1,-1 2,1-1,0 1,0 0,0 0,1 1,-1-1,1 1,0 0,0 1,1-1,-1 1,1 0,1 0,-1 1,1-1,0 1,0-1,1 1,0 0,0 0,1 0,0 0,0 0,1 1,-1-1,2 0,-1 1,4-4,-1 1,1-1,0 0,1-1,-1 1,1-1,0 1,-1-1,1-1,1 1,-1-1,0 0,1 0,-1 0,1-1,-1 0,1 0,0 0,-1-1,1 0,0 0,0 0,-1-1,1 0,0 0,4-1,7 1,8-1,-21 1,0-1,1 1,-1 1,1-1,-1 1,1-1,-1 1,1 0,0 1,-1-1,1 1,-1 0,0 0,1 1,-1-1,0 1,0 0,1 0,-1 0,-1 1,1-1,0 1,-1 0,1 0,-1 0,2 3,12 43,-16-43,0 0,0 0,0-1,1 1,0-1,1 0,-1 1,1-1,0 0,0 0,0 0,1-1,0 1,0-1,0 0,0 0,1 0,-1-1,1 0,0 0,3 2,1-2,-1-1,1 0,-1 0,1 0,0-1,0-1,-1 0,1 0,0 0,0-1,0-1,-1 1,1-1,-1-1,1 0,-1 0,0 0,0-1,139-86,-140 84,10-5,-1-1,-1 0,0-1,0-1,-2 0,0-1,0-1,-1 0,-1-1,4-8,-13 22,1 0,-1 1,0-1,0 0,0-1,0 1,0 0,-1 0,1-1,-1 1,0-1,0 1,0-1,-1 1,1-1,-1 0,0 1,0-1,0 0,0 1,-1-1,1 0,-1 1,0-1,0 1,-1-1,1 1,-1 0,1-1,-1 1,0 0,0 0,-1 0,1 1,-1-1,1 0,-1 1,0 0,0-1,0 1,0 0,-2-1,-4 3,0 1,0 0,0 0,1 1,-1 0,1 1,-1 0,1 0,0 0,0 1,0 1,0-1,1 1,0 0,0 1,-2 1,-6 6,-1 0,2 1,0 1,0 0,2 1,0 0,0 1,-4 10,11-18,0 0,1 0,0 0,1 0,0 1,0 0,1-1,0 1,1 0,0 0,0 0,1 0,1 0,-1 0,2 0,-1 0,1-1,2 3,-1-5,1 1,0-2,0 1,1 0,0-1,0 0,0 0,1 0,0-1,0 0,0 0,1 0,0-1,0 0,0 0,0-1,1 0,3 1,143 33,-36-40,-85-2</inkml:trace>
  <inkml:trace contextRef="#ctx0" brushRef="#br0" timeOffset="15522.678">1 2297,'49'-16,"0"-2,-1-2,-1-3,-2-1,0-3,-1-1,-2-2,-1-2,21-23,-55 48,-1 0,1-1,-2 1,1-1,-1 0,-1-1,1 1,-1-1,-1 0,0 0,0 0,-1 0,0-1,0 1,-1-1,0-3,-1 11,0 0,0 1,0-1,0 1,0-1,-1 1,1-1,0 0,-1 1,1-1,-1 1,1-1,-1 1,0 0,0-1,1 1,-1 0,0-1,0 1,0 0,-1 0,1 0,0 0,0 0,-1 0,1 0,0 1,-1-1,1 0,-1 1,1-1,-1 1,1-1,-1 1,1 0,-1 0,1-1,-1 1,1 0,-1 0,0 1,1-1,-1 0,1 1,-1-1,1 0,-1 1,1 0,-1-1,1 1,-74 41,68-35,0 0,0 1,1 0,0 0,0 0,1 1,0 0,0 0,1 0,0 0,1 1,0 0,0 0,1-1,1 1,0 1,0-1,1 0,0 0,0 0,1 0,1 0,0 0,0 0,1 0,0-1,1 1,0-1,0 0,1 0,4 5,-2-7,1-1,0 0,0-1,1 0,0 0,0-1,0 0,0-1,1 0,-1 0,1-1,0 0,0-1,-1 0,1 0,0-1,0-1,7 0,11-4,-1 0,1-2,-1-1,0-1,-1-1,0-1,0-2,-2 0,1-2,-2-1,0 0,-1-2,-1-1,8-8,-5 4,-15 16,1-1,-1 0,-1 0,0-1,0 0,0 0,-1-1,-1 0,1 0,-2-1,1 0,-2 0,1 0,-2-1,1 1,0-10,-4 19,0-1,0 1,0 0,-1 0,1-1,-1 1,0 0,0 0,1 0,-1 0,-1 0,1 0,0 0,0 0,-1 0,1 0,-1 1,1-1,-1 0,0 1,0 0,0-1,0 1,0 0,0 0,0 0,0 0,0 0,0 1,0-1,-1 1,1-1,0 1,-1 0,1 0,0 0,0 0,-1 0,1 0,0 1,0-1,-1 1,1 0,0-1,0 1,0 0,0 0,0 1,0-1,0 0,0 1,0-1,1 1,-1-1,1 1,-1 1,-5 1,0 1,0-1,1 2,0-1,0 1,0 0,1 0,0 0,0 1,0 0,1 0,0 0,1 1,-1-1,1 1,1 0,0 0,0 0,0 0,1 0,0 0,1 0,0 0,0 1,0-1,1 0,1 0,-1 0,1 0,1 0,-1 0,1-1,1 1,-1-1,3 4,1-5,0 0,0 0,0-1,1 0,0 0,0 0,0-1,1-1,-1 1,1-1,0-1,0 1,0-2,0 1,0-1,0-1,0 1,1-1,-1-1,6-1,4 0,0-1,0-1,0-1,-1-1,0 0,0-2,0 0,-1 0,8-7,-2-1,-1-1,0-1,-1-1,-1-1,-1-1,-1 0,-1-2,0 0,-2-1,-1 0,-1-1,-1 0,6-20,-2-30,-16 73,1-1,-1 1,0 0,0 0,0-1,0 1,0 0,0-1,-1 1,1 0,-1-1,1 1,-1 0,0 0,0 0,0 0,0 0,-1 0,1 0,-1 0,1 0,-1 0,1 1,-1-1,0 1,0-1,0 1,0 0,0-1,0 1,-4 2,1-1,0 1,-1 0,1 1,-1-1,1 1,0 0,0 0,0 1,0-1,0 1,1 0,-1 1,1-1,0 1,0 0,0 0,0 0,1 0,0 1,0-1,-2 3,-6 11,0-1,1 2,1-1,1 1,0 0,2 1,0 0,1 0,1 0,-1 19,3-29,0 0,1 0,0 0,1 0,0 0,0 1,1-1,1 0,-1 0,2 0,-1-1,1 1,1 0,0-1,0 0,1 0,0 0,1-1,-1 1,2-1,-1-1,1 1,0-1,1 0,7 5,2-6</inkml:trace>
  <inkml:trace contextRef="#ctx0" brushRef="#br0" timeOffset="15989.938">1722 2016,'-108'92,"127"-122,138-136,-156 165,1-1,-1 1,1 0,-1 0,1 0,0 0,-1 0,1 0,0 0,0 1,0-1,-1 1,1-1,0 1,0 0,0-1,0 1,0 0,0 0,0 1,0-1,0 0,-1 1,1-1,0 1,0-1,0 1,-1 0,1 0,0 0,-1 0,1 0,0 0,-1 0,0 1,1-1,-1 0,0 1,1-1,-1 1,0-1,0 1,0 0,-1 0,1-1,0 1,-1 0,1 0,-1 0,1 0,-1 0,0-1,0 1,0 0,0 0,0 0,0 0,-1 0,0 1,1 3,0 0,0 0,0 0,1 0,-1 0,2-1,-1 1,0 0,1 0,0-1,1 1,-1-1,1 0,0 0,0 0,1 0,-1 0,1-1,0 0,0 1,1-1,-1-1,1 1,0-1,0 0,0 0,0 0,1-1,-1 1,1-1,-1-1,6 2,-2-5,0 0,-1 0,1-1,-1 0,0-1,0 0,0 0,0-1,-1 1,1-2,-1 1,-1-1,1 0,-1-1,0 1,0-1,-1 0,0-1,0 0,-1 1,0-1,0 0,2-9,1 4,6-10,-3 2</inkml:trace>
  <inkml:trace contextRef="#ctx0" brushRef="#br0" timeOffset="16236.382">2513 1733,'38'-5,"22"-1,7 0,-5 1,-7 2,-8 1,-13-4,-6-1,-4 0,-6 3</inkml:trace>
  <inkml:trace contextRef="#ctx0" brushRef="#br0" timeOffset="16436.664">2513 1959,'33'0,"26"0,8 0,-4-5,-6-1,-14 0</inkml:trace>
  <inkml:trace contextRef="#ctx0" brushRef="#br0" timeOffset="19344.453">3528 1395,'227'-68,"-220"66,-1 0,-1 0,0 1,0 0,0 0,1 0,-1 0,0 1,1 0,-1 0,1 0,-1 1,0 0,1 0,-1 0,0 1,1 0,-5 0,1 0,-1 0,-1 0,1 0,0 1,0-1,-1 0,1 0,-1 1,0-1,0 0,0 1,0-1,0 0,0 0,0 1,-1-1,1 0,-1 0,0 1,0-1,0 0,0 0,0 0,0 0,0 0,-1 0,1-1,-1 1,1 0,-2 0,2 0,-132 180,132-178,0 1,1 0,-1-1,1 1,0 0,0 0,1-1,-1 1,1 0,0 0,0-1,1 1,-1-1,1 1,0-1,0 0,1 0,-1 0,1 0,0 0,0 0,0-1,0 1,1-1,-1 0,1 0,0 0,0-1,0 1,0-1,1 0,-1 0,0-1,1 1,0-1,-1 0,1 0,0 0,-1-1,1 0,0 0,0 0,-1 0,1-1,1 0,97-12,-84 6</inkml:trace>
  <inkml:trace contextRef="#ctx0" brushRef="#br0" timeOffset="19638.808">4178 1225,'0'29,"0"19,0 6,0-1,0-5,0-6,0-5,0-4,4-8,3-3,-1-1,3-4,1-9,-1-6</inkml:trace>
  <inkml:trace contextRef="#ctx0" brushRef="#br0" timeOffset="19954.192">4375 1310,'-31'22,"15"-13,1 2,1 0,-1 0,2 1,0 1,0 1,1-1,0 3,11-15,0 0,0 1,0-1,0 1,0-1,0 1,0-1,0 1,1-1,-1 1,1 0,-1-1,1 1,-1 0,1 0,0-1,0 1,0 0,0 0,0-1,0 1,1 0,-1 0,1-1,-1 1,1 0,-1-1,1 1,0 0,0-1,0 1,0-1,0 0,0 1,0-1,1 0,-1 0,0 1,1-1,-1 0,1 0,-1 0,1-1,-1 1,1 0,0-1,-1 1,1-1,0 1,-1-1,1 0,0 0,1 1,86 1,-81-4,1 1,0 0,0 1,0 0,-1 1,1-1,0 2,-1-1,1 1,-1 0,1 1,-1 0,0 1,0-1,0 2,-1-1,2 2,9 9,-2-1</inkml:trace>
  <inkml:trace contextRef="#ctx0" brushRef="#br0" timeOffset="20303.221">3585 1931,'43'-4,"29"-8,7 0,-1 1,-4 2,-4 4,-5-3,-9 0,-4 1,-2 2,-3 2,-7 1,1 2,-2-1,-3 2,-3-1,-2 0,-7 1</inkml:trace>
  <inkml:trace contextRef="#ctx0" brushRef="#br0" timeOffset="21122.23">3585 2185,'206'-120,"-205"119,1 0,-1-1,0 1,1 0,-1 0,1 0,-1 0,1 0,0 0,-1 0,1 0,0 1,-1-1,1 1,0-1,0 1,0 0,-1 0,1 0,0 0,0 0,0 0,0 0,-1 1,1-1,0 0,0 1,0 0,-1-1,1 1,0 0,-1 0,1 0,-1 0,1 0,-1 0,0 1,1-1,-1 0,0 1,0-1,0 1,0-1,0 1,0-1,0 1,-1 0,1 0,0-1,-1 1,0 0,1 0,-1 0,0 1,-2 4,0 0,-1 0,0-1,0 1,-1 0,1-1,-2 0,1 0,-1 0,1-1,-2 0,1 1,0-2,-1 1,0-1,-3 2,-42 42,50-47,0 0,0 0,0 0,0 0,0 0,1 0,-1 0,0 0,0 1,1-1,-1 0,1 0,-1 1,1-1,0 0,-1 1,1-1,0 1,0-1,0 0,0 1,0-1,0 1,0-1,1 0,-1 1,0-1,1 0,-1 1,1-1,-1 0,1 0,0 0,0 1,-1-1,1 0,0 0,0 0,0 0,0 0,0 0,0-1,0 1,1 0,-1 0,0-1,0 1,1-1,-1 1,0-1,1 1,53 16,-49-16,1-1,-1 1,1 0,-1 0,0 1,1 0,-1 0,0 1,0-1,-1 1,1 0,0 1,-1 0,0 0,0 0,0 0,0 1,-1-1,0 1,0 1,0-1,0 0,-1 1,0 0,0 0,-1 0,0 0,0 0,0 0,1 7,-5-7,0 0,0 0,0-1,-1 1,0 0,0-1,0 0,0 0,-1 0,0 0,0 0,-1-1,1 0,-1 0,0 0,0 0,0-1,-1 0,1 0,-1 0,1-1,-1 0,0 0,0 0,-4 0,-10 7,16-7,1 0,-1 0,0 0,0 0,0-1,-1 0,1 0,0 0,0 0,-1-1,1 1,0-1,-1 0,1 0,0-1,-1 1,1-1,0 0,-1 0,-2-2,-9-7</inkml:trace>
  <inkml:trace contextRef="#ctx0" brushRef="#br0" timeOffset="21826.946">4092 2580,'1'-34,"1"1,1-1,2 1,1 0,2 0,1 0,2 1,6-12,-6 24,1 1,1 0,0 1,1 0,1 1,9-6,-13 10,39-28,-49 41,1-1,-1 0,0 0,0 1,1-1,-1 0,1 1,-1 0,0-1,1 1,-1 0,1-1,-1 1,1 0,-1 0,0 0,1 1,-1-1,1 0,-1 0,1 1,-1-1,0 1,1-1,-1 1,0 0,1-1,-1 1,0 0,0 0,0 0,0 0,0 0,0 0,0 0,0 0,0 1,0-1,-1 0,1 0,0 1,-1 0,15 161,-15-161,0 0,1 0,0-1,-1 1,1 0,0-1,0 1,0-1,0 1,0-1,0 1,1-1,-1 0,0 1,1-1,-1 0,1 0,-1 0,1 0,-1 0,1-1,0 1,-1 0,1-1,0 1,0-1,-1 0,1 1,0-1,0 0,0 0,0 0,-1-1,1 1,0 0,0-1,0 1,-1-1,1 1,0-1,-1 0,1 0,0 0,68-46,53-54,-122 100,1 1,-1-1,0 1,0 0,0-1,1 1,-1 0,0 0,1-1,-1 1,0 0,0 0,1 0,-1 1,0-1,1 0,-1 0,0 1,0-1,0 1,1-1,-1 1,0 0,0-1,0 1,0 0,0 0,0-1,0 1,0 0,0 0,-1 0,1 0,0 0,0 1,-1-1,1 0,-1 0,1 0,-1 1,0-1,1 0,-1 0,0 2,6 62,-6-60,-2 37,0-32,1-1,0 1,1-1,0 1,0-1,1 1,1-1,-1 0,1 1,1-1,0 0,0 0,1 0,1 1,6 3</inkml:trace>
  <inkml:trace contextRef="#ctx0" brushRef="#br0" timeOffset="23156.257">2823 1169,'12'-5,"-1"-2,0 2,1-1,0 1,1 1,-1 0,1 1,-1 0,1 1,0 0,0 1,0 1,0 0,0 1,0 0,5 2,-12 1,-1 0,0 1,0 0,-1 0,1 0,-1 1,0-1,-1 1,1 0,-1 0,0 0,-1 0,1 1,-1-1,-1 1,1 0,-1-1,0 1,-1 0,1 0,-1 0,-1 2,1-9,15 241,1 23,-14 176,-5-202,-14-47,16-185,-1-1,0 1,1 0,0 0,0 1,1-1,-1 0,1 0,1 0,-1 0,1 0,0 0,0 0,1 0,0 0,0 0,2 4,7-38,-35-171,21-233,14 274,6 0,11-20,-24 157,1-17,2 0,1 1,1 0,3 1,1 0,1 1,2 0,20-31,-29 57,1 0,0 0,0 0,1 1,0 0,1 1,0 0,0 0,0 1,1 1,0 0,0 0,0 1,1 0,-1 1,1 1,0-1,0 2,0 0,0 0,0 1,5 1,125-8,216-49,-96 26,-235 27,148-19,1 9,12 6,-53 14,-131-3,0-1,-1 1,1-1,-1 1,0 0,-1 0,1 1,-1-1,1 1,-1-1,-1 1,1-1,-1 1,1 0,-1 0,-1 0,1 0,-1 0,0 0,0 0,0 0,-1 0,1 0,-1 0,-1 1,1 7,-30 135,11-84,15-45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8 100,'-3'18,"1"1,1 0,0-1,1 1,1 0,1 0,0-1,2 1,0-1,1 0,1 0,0 0,8 13,-12-27,0 1,1-1,0 0,-1 0,1-1,1 1,-1 0,0-1,1 0,0 0,0 0,0 0,0-1,0 1,0-1,1 0,-1-1,1 1,-1-1,1 1,0-2,0 1,-1 0,1-1,0 0,0 0,0 0,-1-1,1 1,0-1,0 0,-1-1,1 1,-1-1,1 0,-1 0,0 0,3-2,16-15,-1-1,0-1,-2-1,0-1,13-20,1-1,-33 43,-1 0,1 0,-1 0,1-1,-1 1,1 0,0 0,0 0,-1 0,1 0,0 0,0 1,0-1,0 0,0 0,0 1,0-1,0 0,0 1,0-1,1 1,-1-1,0 1,0 0,0 0,1-1,-1 1,0 0,0 0,1 0,-1 0,0 0,0 1,1-1,-1 0,0 0,0 1,0-1,1 1,-1-1,0 1,0 0,0-1,0 1,0 0,0 0,0 0,0 0,-1-1,1 1,0 1,82 126,-81-124,1-1,-1 1,0-1,1 1,0-1,-1 0,1 0,0 0,1 0,-1-1,1 1,-1-1,1 0,0 0,-1 0,1 0,0-1,0 0,0 0,1 0,-1 0,0 0,0-1,0 0,1 0,-1 0,0 0,0-1,1 0,-1 0,0 0,0 0,2-1,5-7,0-1,-1 0,0 0,-1-1,0-1,0 1,-1-1,-1-1,1-2,36-51,78-54,-120 119,-1 0,0-1,1 1,-1 0,0 0,1 0,-1 1,1-1,-1 0,1 0,0 1,-1-1,1 1,0-1,-1 1,1 0,0 0,0 0,-1 0,1 0,0 0,0 0,-1 1,1-1,0 0,-1 1,1 0,-1-1,1 1,0 0,-1 0,1 0,-1 0,0 0,1 0,-1 0,0 0,0 0,0 1,0-1,0 1,0-1,0 1,0-1,0 1,-1-1,1 1,0 0,-1-1,0 1,1 0,-1-1,0 1,0 0,0 0,0 0,1 4,10 150,-11-148,0-1,-1 1,0-1,0 0,-1 1,0-1,0 0,-1 0,0 0,0 0,-1 0,0-1,0 1,0-1,-1 0,0-1,0 1,0-1,-3 2,-45 13,148-20,-67-1,-10 2,-1 0,0-2,1 0,-1-1,0-1,0 0,0-2,-1 0,1 0,-1-2,3-2,-1-1,-2-1,1-1,-2 0,1-1,-2-1,0 0,0-1,-2 0,0-2,0 1,-2-1,7-14,12-44,-29 75,0 0,-1 1,1-1,0 0,0 0,0 0,0 0,-1 0,1 1,0-1,0 0,0 0,-1 0,1 0,0 0,0 0,0 0,-1 0,1 0,0 0,0 0,-1 0,1 0,0 0,0 0,0 0,-1 0,1 0,0 0,0 0,-1 0,1-1,0 1,0 0,0 0,0 0,-1 0,1 0,0-1,0 1,0 0,-7 25,5-12,0 1,1-1,1 1,0-1,1 0,0 1,1-1,1 0,0 1,0-1,2-1,-1 1,2-1,0 0,0 0,5 5,-9-14,0 0,0-1,0 1,0-1,1 0,0 0,-1 0,1 0,0 0,0-1,0 1,0-1,0 0,0 0,0 0,0 0,0 0,1-1,-1 0,0 1,1-1,-1 0,0-1,0 1,1 0,-1-1,0 0,0 0,0 0,0 0,0 0,0-1,3-1,87-73,-79 62,60-69,-57 62,1 0,1 0,1 2,1 1,17-13,-37 30,1 0,-1 1,0-1,0 0,1 1,-1-1,0 0,1 1,-1-1,0 1,1 0,-1 0,1-1,-1 1,1 0,-1 0,1 0,-1 1,1-1,-1 0,0 0,1 1,-1-1,1 1,-1-1,0 1,0 0,1-1,-1 1,0 0,0 0,0 0,0 0,0 0,0 0,0 0,0 0,0 1,0-1,0 0,-1 0,1 1,-1-1,1 1,16 64,-17-57,0-7,-1 1,1-1,-1 0,1 1,0-1,0 1,0-1,0 1,1-1,-1 1,0-1,1 1,0-1,0 1,0-1,0 0,0 0,0 1,0-1,1 0,-1 0,1 0,-1 0,1-1,0 1,0 0,0-1,0 1,0-1,0 0,0 1,1-1,-1 0,0 0,1-1,-1 1,2 0,10-6,1-1,-1 0,0-1,-1-1,1 0,-2-1,1 0,-1-1,3-3,17-12,-25 19,1-1,0 0,0 1,0 0,1 0,0 1,0 0,1 0,-1 1,1 1,0 0,0 0,0 0,0 2,2-1,-10 3,0 1,1-1,-1 0,0 1,0 0,0-1,-1 1,1 0,0 0,-1 0,1 0,-1 1,1-1,-1 0,0 1,0-1,0 1,0-1,-1 1,1-1,-1 1,1-1,-1 1,0-1,0 1,0 0,-1-1,1 1,0-1,-1 1,0-1,1 1,-1-1,0 1,0-1,-1 0,1 1,-1 0,-3 35,7-21</inkml:trace>
  <inkml:trace contextRef="#ctx0" brushRef="#br0" timeOffset="567.56">2746 15,'-233'220,"190"-158,42-61,0 1,0-1,0 0,0 0,1 1,-1-1,0 0,1 1,-1-1,1 0,0 1,-1-1,1 1,0-1,0 1,0-1,0 1,0-1,0 0,0 1,1-1,-1 1,0-1,1 1,-1-1,1 0,0 1,-1-1,1 0,0 0,0 0,0 1,0-1,0 0,0 0,0 0,0 0,0-1,1 1,-1 0,0 0,0-1,1 1,-1-1,0 1,1-1,-1 1,9-2,0 1,0-1,0-1,0 0,-1 0,1-1,-1 0,1-1,-1 0,0 0,-1-1,1 0,-1-1,0 0,0 0,-1-1,0 0,5-5,71-65,113-90,-195 166,40-22,-40 22,0 1,-1-1,1 1,0-1,0 1,0 0,-1-1,1 1,0 0,0 0,0 0,0 0,0-1,-1 1,1 0,0 0,0 1,0-1,0 0,0 0,0 0,-1 1,1-1,0 0,0 1,0-1,-1 0,1 1,0-1,-1 1,1-1,0 1,-1 0,1-1,0 1,-1 0,1-1,-1 1,0 0,1 0,-1-1,1 1,-1 0,0 0,0 0,1 0,-1 0,-16 99,4-54,-1 14,3 1,2-1,3 2,2-1,4 0,3 25,4-38,-2 0,-3 0,-1 1,-3-1,-1 1,-3-1,-4 8,7-46,-1 1,-1 0,0-1,-1 0,1 0,-2 0,0-1,0 0,0 0,-1 0,-1-1,1 0,-1 0,-1-1,1 0,-1 0,-1-1,1-1,-1 1,0-1,0-1,0 0,-9 2,16-5,-1-1,1 0,0 0,0 0,0-1,0 1,-1-1,1 1,0-1,0 0,0 0,0-1,0 1,1-1,-1 1,0-1,1 0,-1 0,1 0,-1 0,1 0,0-1,0 1,0-1,0 1,1-1,-1 0,1 0,-1 1,1-1,0 0,0 0,0-1,1 1,-1 0,-5-117,62-176,-53 270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1,'-2'1,"0"1,0-1,0 1,0 0,0 0,1-1,-1 1,1 0,-1 1,1-1,0 0,0 0,0 0,0 1,0-1,0 1,1-1,-1 0,1 1,0-1,-1 1,1-1,0 1,1-1,-1 3,0-1,-3 467,-7-237,10-208,10-26,20-35,-29 34,10-14,10-16,1 0,2 1,1 1,1 2,1 0,1 2,2 1,0 2,8-4,-36 24,1 0,-1 0,1 1,-1-1,1 1,0-1,0 1,0 0,0 0,0 0,0 0,0 0,0 1,0-1,0 1,0 0,0 0,0 0,0 0,0 1,1-1,-1 1,0 0,0 0,-1 0,1 0,0 1,0-1,0 1,-1-1,1 1,-1 0,1 0,-1 0,0 0,0 1,0-1,0 1,-1 8,0 1,-1-1,0 1,-1-1,0 0,-1 1,0-1,-1 0,0 0,0 0,-2 0,1-1,-1 1,-1-1,0-1,0 1,-1-1,0 0,-1 0,0-1,0 0,-1 0,-8 5,-10 9,-1-1,-1-1,-1-2,0-1,-1-1,-1-2,-1-1,-11 2,42-13,0-1,0 0,0 0,0 0,0 0,0-1,0 1,0 0,0-1,0 1,0-1,-1 0,1 0,0 0,0 0,0 0,-1 0,1-1,0 1,0-1,0 0,0 1,0-1,0 0,0 0,0 0,0 0,0-1,0 1,1 0,-1-1,1 1,-1-1,1 0,-1 1,1-1,-1-2,2-16,3-1</inkml:trace>
  <inkml:trace contextRef="#ctx0" brushRef="#br0" timeOffset="743.955">641 565,'18'83,"-17"-80,0-1,0 0,1 0,-1 0,0 0,1 0,-1 0,1-1,0 1,-1 0,1-1,0 1,0-1,0 0,0 1,0-1,0 0,0 0,1-1,-1 1,0 0,1-1,-1 1,0-1,1 0,-1 0,0 0,1 0,-1 0,1 0,-1-1,0 1,1-1,-1 1,10-6,0 1,-1-1,0-1,0 0,-1-1,0 0,0 0,-1-1,0 0,0-1,-1 0,0 0,-1-1,1-3,10-10,-17 23,-1 0,0 0,1 0,-1 0,1 0,-1 0,1 1,-1-1,1 0,0 0,-1 1,1-1,0 0,-1 1,1-1,0 0,0 1,0-1,0 1,0-1,0 1,-1 0,1 0,0-1,0 1,0 0,0 0,0 0,0 0,0 0,0 0,0 0,0 0,0 0,0 0,0 1,0-1,0 0,0 1,0-1,0 1,0-1,-1 1,1-1,0 1,0 0,0-1,-1 1,1 0,0 0,-1-1,1 1,-1 0,1 0,-1 0,1 0,19 58,-18-54,33 212,-24-109,-5 0,-6 74,0-151,0-16,-1 0,-1 1,0-1,-1 0,-1-1,0 1,-1 0,0-1,-1 0,-1-1,-1 2,5-9,-1 0,-1 0,1 0,-1 0,0-1,-1 0,1 0,-1 0,0 0,0-1,0 0,-1 0,1-1,-1 0,0 0,0-1,0 1,0-2,-1 1,1-1,0 0,-1 0,-4-1,7 0,1 0,-1-1,0 0,0 0,0 0,1 0,-1-1,0 1,1-1,0-1,-1 1,1 0,0-1,0 0,0 0,1 0,-1-1,1 1,-1-1,1 0,0 0,1 0,-1 0,1 0,0 0,0-1,0 0,0 1,1-1,0 0,0 1,0-1,0 0,1 0,0 0,0 0,1-4,6-18,2 0,0 0,2 1,1 1,1 0,1 0,2 2,0-1,1 2,1 1,1 0,1 1,1 1,1 1,4-2,95-68,-86 68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3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1 200,'23'-10,"0"0,1 2,0 0,1 2,0 0,0 2,0 1,0 1,11 0,161-24,-123 25,-75 1,1 0,-1 0,1 0,0 0,-1-1,1 1,0 0,0 0,-1 0,1-1,0 1,-1 0,1 0,0-1,0 1,0 0,-1-1,1 1,0 0,0-1,0 1,0 0,-1-1,1 1,0 0,0-1,0 1,0-1,0 1,0 0,0-1,0 1,0 0,0-1,0 1,1 0,-1-1,0 1,0 0,0-1,0 1,0 0,1-1,-1 1,0 0,0-1,1 1,-1 0,0 0,0-1,1 1,-1 0,0 0,1 0,-1-1,0 1,1 0,-1 0,1 0,-38-18,34 16,-140-68,139 65,6 3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655 0,'-86'78,"3"3,-44 59,68-58,49-65,-1 0,-1-1,0 0,-1-1,-1 0,0-1,-15 10,25-21,0 0,0-1,0 0,-1 0,1 0,0 0,-1-1,0 0,1 0,-1 0,0 0,1-1,-1 0,0 0,0 0,0 0,1-1,-1 0,0 0,1 0,-1-1,1 1,-1-1,1 0,0 0,0-1,0 1,0-1,0 0,0 0,1 0,-1-1,1 1,0-1,0 0,0 0,1 0,-1 0,1 0,0 0,0-1,1 1,-2-4,0-2,0-1,1 1,0-1,0 1,1-1,0 0,1 1,0-1,1 0,0 1,1-1,0 0,1 1,0 0,0 0,1 0,4-7,-5 14,0-1,0 1,0 0,0 0,1 0,-1 1,1-1,0 1,0 0,0 0,0 0,0 0,0 1,1 0,-1 0,0 0,1 0,-1 1,1 0,-1-1,0 2,1-1,-1 0,1 1,-1 0,0 0,2 1,114 45,107 68,-87-79,-116-34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0 220,'162'-17,"0"7,5 7,-124-2,-42 5,-1-1,0 0,0 0,0 0,0 0,0 0,0 0,0 0,0 0,-1 0,1 0,0 0,0 0,-1 1,1-1,-1 0,1 0,-1 0,1 0,-1 1,1-1,-1 0,0 1,1-1,-1 0,0 1,0-1,1 1,-1-1,0 1,0-1,0 1,0 0,1-1,-1 1,0 0,-1 0,0-2,-7-2,0-2,1 1,-1-1,1 0,1-1,-1 0,1 0,0-1,1 1,0-2,0 1,1 0,0-1,0 0,1-1,-3-7,2-7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6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600 254,'-59'3,"1"3,0 2,1 2,0 4,1 1,0 3,-110 40,165-58,-1 1,1-1,-1 0,1 1,-1-1,1 1,-1-1,1 1,-1 0,1 0,0-1,-1 1,1 0,0 0,0 1,0-1,0 0,0 0,0 0,0 1,0-1,0 0,1 1,-1-1,1 1,-1-1,1 1,-1-1,1 1,0-1,-1 1,1-1,0 1,0 0,0-1,1 1,-1-1,0 1,1-1,-1 1,0-1,1 1,0-1,-1 1,1-1,0 0,0 1,0-1,0 0,0 0,0 1,133 92,-77-61,-42-27,-1 1,0 1,0 0,-1 0,0 2,0-1,-1 2,0-1,-1 2,0 0,-1 0,0 1,-1 0,-1 0,0 1,3 7,-10-16,0-1,0 1,-1-1,1 1,-1 0,0-1,0 1,-1 0,1-1,-1 1,0-1,-1 1,1-1,-1 0,1 1,-1-1,0 0,-1 0,1 0,-1 0,0-1,0 1,0-1,0 1,-1-1,1 0,-1-1,0 1,0 0,0-1,0 0,0 0,0 0,-1-1,1 1,-3-1,-3 5,-1-1,0 0,-1-1,1 0,-1-1,0 0,0-1,0 0,0-1,0 0,0-1,0-1,0 0,0 0,0-1,0-1,1 0,-1 0,-5-3,-5-21,19 14</inkml:trace>
  <inkml:trace contextRef="#ctx0" brushRef="#br0" timeOffset="703.498">882 621,'-12'19,"0"1,1 0,1 1,1 0,1 1,1-1,1 2,1-1,1 0,-1 19,4-37,0 0,1 0,-1 0,1 0,1 0,-1 0,0 0,1 0,0 0,0 0,0 0,0 0,1 0,-1 0,1-1,0 1,0 0,1-1,-1 0,1 0,-1 1,1-1,0-1,0 1,0 0,1-1,-1 0,1 0,-1 0,1 0,0 0,0-1,0 1,-1-1,1 0,0 0,1-1,-1 1,2-1,6-3,0 0,0-1,-1 0,1-1,-1 0,0-1,0-1,-1 1,0-1,0-1,-1 0,0-1,0 1,-1-2,0 1,0-1,-1 0,-1-1,0 1,0-2,2-7,-6 16,0-1,-1 0,1 0,-1 0,0 0,0 0,-1 0,1 0,-1 0,0 0,0 0,0 0,-1 0,1 0,-1 0,0 0,0 0,0 0,-1 0,0 0,1 1,-1-1,0 1,-1-1,1 1,-1 0,1-1,-1 2,0-1,0 0,0 0,-1 1,1 0,-2-1,-5-3,-1 0,0 0,0 2,0-1,0 1,-1 1,1 0,-1 1,0 0,0 1,-4 0,-49 13,66-10,-1 0,0 0,1 0,0-1,-1 1,1 0,0-1,0 1,0 0,0-1,0 1,0-1,0 0,1 1,-1-1,0 0,1 0,-1 1,1-1,0-1,-1 1,1 0,0 0,-1 0,1-1,0 1,0-1,-1 0,2 1,18 4,0-1,1-1,0 0,0-2,-1-1,1 0,0-2,0 0,-4 1,0-1,0 0,0-2,-1 0,0-1,0 0,0-2,0 0,-1 0,0-2,-1 0,0-1,0 0,-1-1,-1-1,0 0,0-1,2-4,3-10,-1-1,-1-1,-1 0,-2-1,-1 0,-1-1,-1-3,-6 20,-1 0,0 0,-1 0,-1 0,0-1,-1 1,-1 0,0-1,0 1,-2 0,0 0,0 0,-1 1,-1-1,-1 1,1 0,-5-5,10 17,-1-1,0 1,0 0,1-1,-1 1,0 0,-1 0,1-1,0 1,0 0,0 0,-1 0,1 0,0 0,-1 1,1-1,-1 0,1 1,-1-1,1 1,-1-1,0 1,1 0,-1 0,1 0,-1 0,0 0,1 0,-1 0,1 0,-1 0,0 1,1-1,-1 1,1-1,-1 1,1 0,-1 0,1-1,0 1,-1 0,1 0,0 0,0 1,0-1,0 0,0 0,0 0,0 1,0-1,0 1,0-1,1 1,-1-1,1 1,-1-1,1 1,-1-1,1 1,0 0,0-1,0 1,0 1,-17 167,6-90,5 0,2 0,7 63,-1-17,-2-119,-1 0,1 0,0 1,1-1,-1 0,2 0,-1 0,1-1,0 1,0 0,0-1,1 1,0-1,1 0,-1 0,1 0,1 1,5-2</inkml:trace>
  <inkml:trace contextRef="#ctx0" brushRef="#br0" timeOffset="1032.012">1673 592,'-6'20,"1"1,2-1,0 1,1 0,0 0,2 0,1 0,1-1,0 1,1 0,4 6,-6-22,1-2,0 1,0 0,0 0,0-1,1 1,0-1,-1 0,1 1,0-1,1-1,-1 1,0 0,1-1,0 0,-1 0,1 0,0 0,0 0,0-1,0 0,1 0,-1 0,0 0,0-1,1 1,-1-1,0 0,1 0,-1-1,0 0,0 1,0-1,1-1,-1 1,0 0,0-1,0 0,-1 0,1 0,0-1,-1 1,0-1,1 0,-1 0,0 0,1-1,9-7,-1 0,0-1,-1 0,0 0,-1-1,0-1,-1 0,-1 0,0-1,-1 0,0 0,-1-1,-1 0,-1 0,1-6,-7-14,-3 30</inkml:trace>
  <inkml:trace contextRef="#ctx0" brushRef="#br0" timeOffset="1479.013">2491 0,'-11'227,"-1"-109,4 0,9 115,1-81,-2-128</inkml:trace>
  <inkml:trace contextRef="#ctx0" brushRef="#br0" timeOffset="1731.158">2153 537,'33'-5,"31"-2,9 1,-3 1,-4 2,-8 0,-10 2,-8 6,-5 1,-5 1,-2 3,-1 0,-1 3,1-1,-5 3,-1-1,-4 1,-6-2</inkml:trace>
  <inkml:trace contextRef="#ctx0" brushRef="#br0" timeOffset="1896.013">2942 818,'0'0</inkml:trace>
  <inkml:trace contextRef="#ctx0" brushRef="#br0" timeOffset="2105.672">2914 282,'5'24,"1"13,0 0</inkml:trace>
  <inkml:trace contextRef="#ctx0" brushRef="#br0" timeOffset="2364.346">3254 678,'-3'11,"0"0,1 0,1 0,0 0,0 1,1-1,0 0,1 1,1-1,0 0,0 0,1 0,1 0,-1 0,2-1,0 1,0-1,0 0,1-1,1 1,7 7,-11-15,0 0,0-1,1 1,-1-1,1 1,-1-1,1 0,0-1,-1 1,1-1,0 1,-1-1,1 0,0 0,0-1,-1 1,1-1,-1 0,1 0,0 0,-1 0,1-1,-1 1,0-1,0 0,0 0,1 0,-2 0,1-1,0 1,0-1,-1 0,2-1,73-105,-72 99,1 0,-1-1,-1 1,0-1,-1 0,0-1,-1 1,0-1,0 1,-1-1,-1-7,0 14,-1 0,1 0,-1 0,0 0,0 0,-1 1,0-1,0 0,0 1,0-1,0 1,-1 0,0 0,0 0,0 0,-1 0,1 1,-1-1,0 1,0 0,0 0,0 0,0 1,-1-1,1 1,-1 0,-3-1,0 1,1-1,-1 1,1 1,-1-1,0 1,0 0,0 1,1 0,-1 0,0 1,0 0,0 0,1 1,-1 0,1 0,-1 1,1 0,0 0,0 1,0 0,0 0,1 0,0 1,0 0,0 0,-2 3,-10 13</inkml:trace>
  <inkml:trace contextRef="#ctx0" brushRef="#br0" timeOffset="2786.901">3789 762,'3'-15,"0"1,1 0,1 0,0 0,1 1,0 0,1 0,1 0,0 1,0 0,2 1,-1 0,1 0,1 0,-10 10,0 0,0-1,0 1,0 0,0 0,0 0,0 0,0 0,0 0,1 0,-1 0,0 0,1 0,-1 1,1-1,-1 1,1-1,-1 1,1-1,-1 1,1 0,-1 0,1 0,0 0,-1 0,1 0,-1 0,1 0,-1 1,1-1,-1 1,1-1,-1 1,1-1,-1 1,0 0,1 0,-1 0,0 0,1 0,-1 0,0 0,0 0,0 0,0 0,0 1,0-1,-1 0,1 1,0-1,-1 1,1-1,-1 1,1-1,-1 2,6 44,-6-42,0 1,1 0,-1-1,1 1,0-1,0 1,1-1,0 1,-1-1,2 0,-1 0,1 0,0 0,0 0,0 0,1-1,-1 1,3-2,-1 1,0-1,1 0,0 0,0-1,0 1,0-1,0-1,0 1,1-1,-1 0,0-1,1 1,-1-1,1 0,-1-1,0 0,1 0,-1 0,0-1,0 1,0-2,0 1,0-1,0 0,0 0,-1 0,0-1,0 0,2-1,6-2,-1 0,0-1,0 0,0-1,-1 0,-1-1,0 0,0-1,-1 0,0 0,-1-1,0 0,-1-1,0 1,-1-1,-1-1,0 1,1-4,-3-8</inkml:trace>
  <inkml:trace contextRef="#ctx0" brushRef="#br0" timeOffset="3678.982">2942 734,'0'5,"0"6,0 6,0 5,0 4,0 2,0 1,0 0,0 0,0 1,5-6,1-11,1-8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3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1 424,'38'-5,"28"-1,6 0,-3 1,-9 2,-10 1,-9 5,-6 3,-5 0,-2-1,-1-1,-5-2</inkml:trace>
  <inkml:trace contextRef="#ctx0" brushRef="#br0" timeOffset="231.255">114 594,'14'9,"29"-1,17-2,3-2,0-2,-6-6,-2-2,-7-1,-6 2,-5-4,-10 0</inkml:trace>
  <inkml:trace contextRef="#ctx0" brushRef="#br0" timeOffset="582.112">1215 142,'0'34,"0"25,4 7,3-2,-1-8,3-8,1-7,-1-7,-3-3,-2-13,-2-9</inkml:trace>
  <inkml:trace contextRef="#ctx0" brushRef="#br0" timeOffset="835.401">904 29,'225'-19,"214"10,-354 19,-83-9,0-1,-1 1,1-1,0 1,0 0,0 0,0-1,-1 1,1 0,-1 1,1-1,-1 0,1 0,-1 1,1-1,-1 1,0-1,0 1,0-1,0 1,0 0,0 0,0-1,-1 1,1 0,-1 0,1 0,-1 0,1 0,-1 0,0 0,0 0,0 0,0 0,-1 0,1-1,0 1,-1 0,0 0,1 0,-1 0,-8 18,-3-1</inkml:trace>
  <inkml:trace contextRef="#ctx0" brushRef="#br0" timeOffset="1082.68">904 650,'38'-5,"37"-6,11-1,-1 1,-8 2,-10 4,-10 1,-5-2,-7-1,-2 1,-3 2,-8 1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0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716 59,'-131'17,"1"7,-95 30,82-11,142-43,0-1,0 1,1 0,-1 0,0 0,0 0,1 0,-1 0,0 0,0 0,1 0,-1 0,0 0,0 0,1 1,-1-1,0 0,0 0,1 1,-1-1,0 1,1-1,-1 0,1 1,-1-1,0 1,1 0,-1-1,1 1,0-1,-1 1,1 0,-1-1,1 1,0 0,-1-1,1 1,0 0,0 0,0-1,0 1,0 0,-1 0,1 0,1-1,-1 1,0 0,0 0,0-1,0 1,0 0,1 0,-1-1,0 1,1 0,-1-1,0 1,1 0,-1-1,1 1,-1-1,1 1,-1-1,1 1,0-1,-1 1,1 0,14 5,-1-1,1 0,0-1,0 0,0-1,1-1,-1 0,1-2,-1 1,1-2,7-1,45 2,118 25,-105-1,-79-24,-1 1,1 0,0 0,-1 0,1 0,-1 0,1 0,-1 0,1 1,-1-1,0 1,0-1,0 0,0 1,0 0,0-1,0 1,0 0,-1-1,1 1,-1 0,1 0,-1 0,0-1,1 1,-1 0,0 0,0 0,0 0,-1-1,1 1,0 0,-1 0,1 0,-1-1,0 1,1 0,-1-1,0 1,0 0,0-1,-1 1,-6 9,-1-1,0 0,-1-1,0 0,-1-1,0 0,0 0,-1-1,1-1,-1 0,-1 0,-29 16,-242 137,255-141,13-8,-1 1,1 0,1 1,0 1,1 0,-13 14,26-26,0 0,0 0,0 0,1 0,-1 0,0 0,0 0,1 1,-1-1,0 0,1 0,-1 0,1 1,-1-1,1 0,0 0,0 1,0-1,0 0,-1 1,2-1,-1 0,0 1,0-1,0 0,1 1,-1-1,0 0,1 1,-1-1,1 0,0 0,-1 0,1 0,0 0,0 0,0 0,0 0,0 0,0 0,0 0,0 0,0 0,0-1,0 1,0-1,1 1,-1-1,0 1,0-1,1 1,-1-1,0 0,1 0,-1 0,1 0,232 1,51-31,-261 29</inkml:trace>
  <inkml:trace contextRef="#ctx0" brushRef="#br0" timeOffset="799.756">1167 144,'-403'603,"394"-590,8-10,20-23,394-420,-279 260,-133 181,-1-1,0 1,0-1,0 0,0 1,1-1,-1 0,0 1,0-1,1 0,-1 1,0-1,0 0,1 0,-1 1,0-1,1 0,-1 0,1 0,-1 1,0-1,1 0,-1 0,1 0,-1 0,0 0,1 0,-1 0,1 0,-1 0,0 0,1 0,-1 0,1 0,-1 0,0 0,1 0,-1 0,1-1,-1 1,0 0,1 0,-1 0,0-1,1 1,-1 0,0-1,0 1,1 0,-1 0,0-1,0 1,1 0,-1-1,0 1,0-1,0 1,0 0,1-1,-1 1,0-1,0 1,0 0,0-1,0 1,1 37,-1-31,-1 52,-1-27,1 1,1-1,2 0,1 0,2 0,1 0,5 13,-2-18,35 65,-42-90,0-1,1 0,-1 0,1 0,-1 0,1 0,-1 0,0-1,1 1,-1-1,0 0,1 1,-1-1,0 0,0-1,0 1,0 0,0 0,0-1,0 0,0 1,0-1,-1 0,1 0,-1 1,1-1,-1 0,0-1,0 1,0 0,0 0,0 0,0-1,-1 1,1 0,-1-1,1-1,1-1,106-206,66-108,-161 304,-7 22,-57 261,48-237,1 0,2 1,1-1,2 1,1-1,1 0,2 0,6 17,12 48,-23-84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34 167,'-2'1,"0"0,0 1,0-1,0 1,1 0,-1-1,1 1,-1 0,1 0,-1 0,1 0,0 0,0 0,0 1,0-1,1 0,-1 0,1 1,-1-1,1 0,0 1,0-1,0 0,0 1,0 0,0 0,-4 26,2 0,0 0,2 1,2-1,0 0,2 0,1 0,2-1,5 16,-11-40,0 0,0 0,0 0,1 0,-1 0,1 0,0-1,0 1,0 0,1-1,-1 0,1 1,0-1,0 0,0-1,0 1,0 0,1-1,-1 0,1 0,0 0,0 0,-1 0,1-1,0 0,0 0,0 0,1 0,-1 0,0-1,0 0,0 0,0 0,1 0,-1-1,0 0,0 0,0 0,0 0,0 0,2-2,9-8,-1 0,-1 0,0-2,0 1,-1-2,-1 0,0 0,-1-1,-1 0,0-1,-1 0,0 0,2-12,5-2,7-16,-21 46,0 0,-1 0,1 0,0 0,-1 0,1 0,0 0,-1 0,1 0,-1 0,1 0,0 0,-1 0,1 1,0-1,-1 0,1 0,-1 1,1-1,-1 0,1 1,0-1,-1 1,0-1,1 1,-1-1,1 1,-1-1,1 1,-1-1,0 1,0-1,1 1,-1 0,0-1,0 1,1-1,-1 1,0 0,0-1,0 1,0 0,0-1,0 1,0 0,0-1,0 1,-1 0,1-1,0 1,0-1,-1 1,1 0,0-1,0 1,-1 0,3 8,-2-3,1-1,0 1,1-1,-1 0,1 1,0-1,0 0,1 0,0 0,-1-1,2 1,-1 0,0-1,1 0,0 0,0 0,0 0,1-1,-1 0,1 0,-1 0,1 0,0-1,0 1,1-1,-1-1,0 1,1-1,-1 0,1 0,-1 0,1-1,-1 0,1 0,-1 0,1-1,-1 0,1 0,-1 0,1-1,-1 0,14-12,-1-1,0-1,-2 0,0-1,0-1,-2-1,0 0,-1 0,-1-2,-1 1,-1-2,-1 1,0-4,37-148,-43 149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6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1 227,'20'2,"0"-2,1-1,-1 0,0-1,0-1,0-1,0-1,0-1,-1-1,0 0,0-1,-1-2,0 1,13-11,-28 18,0 0,-1 0,1 0,0-1,-1 1,0-1,1 1,-1-1,0 0,-1 0,1 0,0 0,-1 0,0 0,1 0,-1 0,0-1,-1 1,1 0,-1-1,1 1,-1 0,0-1,0 1,-1-1,1 1,-1 0,1-1,-1 1,0 0,0-1,-1 1,1 0,-1 0,1 0,-1 0,0 1,0-1,0 0,-1 1,1-1,-1 1,1 0,-1 0,0 0,0 0,0 0,0 1,0-1,0 1,0 0,-3-1,-2 1,0 0,-1 0,1 1,0 0,-1 1,1 0,0 0,0 1,0 0,0 0,0 1,0 0,0 0,1 1,-1 0,1 0,0 1,1 0,-1 0,1 0,0 1,0 0,1 0,-1 1,1 0,1 0,0 0,0 0,0 0,0 1,1 0,1 0,-1 0,1 0,-2-1,0 1,1-1,-1 1,2 0,-1-1,1 1,0 0,0 1,1-1,0 0,1 0,0 1,0-1,1 0,0 0,0 0,1 1,0-1,0-1,1 1,0 0,1-1,-1 1,1-1,1 0,0 0,-1 0,2-1,3 3,4-1,1-1,0-1,0 0,1-1,0-1,0-1,0 1,0-2,0 0,1-1,-1-1,1 0,-1-1,6-2,-1 2,5 1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7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37,'-17'72,"13"-57,0 1,2 0,0-1,0 1,2 0,0 0,1 0,0-1,1 1,1 0,3 10,-3-22,0-1,0 0,0 1,1-1,-1-1,1 1,0 0,-1-1,1 0,0 0,1 0,-1 0,0-1,0 0,1 0,-1 0,0 0,1-1,-1 1,1-1,-1 0,1 0,-1-1,1 0,-1 1,0-2,1 1,-1 0,0-1,0 0,0 0,0 0,0 0,0-1,-1 1,1-1,-1 0,3-3,134-112,-136 116,1 0,0 0,-1 1,1-1,0 1,0 1,0-1,0 0,-1 1,1 0,0 0,0 1,0-1,0 1,0 0,0 1,-1-1,1 1,-1 0,1 0,-1 0,1 0,-1 1,0 0,0 0,-1 0,1 0,0 1,-1 0,0-1,0 1,0 0,0 0,-1 1,2 3,-1-5,0 0,1 0,-1 0,1 0,-1-1,1 1,0-1,0 0,0 0,0 0,0-1,1 1,-1-1,0 0,1 0,-1-1,1 1,-1-1,1 0,-1 0,1-1,-1 1,1-1,-1 0,0 0,1 0,-1-1,0 0,0 0,0 0,0 0,0 0,0-1,-1 0,1 0,-1 0,0 0,0 0,0 0,0-1,-1 0,1 1,0-4,7-7,0-1,-1 0,-1 0,-1-1,0 0,-1 0,-1-1,0 0,-2 0,0 0,0 0,-1-6,-6 12,-2 5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7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0,'-16'3,"0"1,1 0,-1 1,1 1,0 1,1 0,0 0,0 2,0-1,1 2,1 0,-1 1,2 0,-1 0,2 1,-1 1,2 0,-2 3,8-13,0 0,1 0,0 0,-1 0,1 1,0-1,1 1,-1-1,0 1,1 0,0 0,0 0,0-1,1 1,-1 0,1 0,0 0,0 0,0 0,1 0,-1 0,1 0,0 0,0 0,0 0,1-1,-1 1,1 0,0-1,0 0,0 1,0-1,1 0,0 0,-1 0,4 2,0-2,1-1,0 0,0-1,-1 0,1 0,0 0,0-1,0 0,0 0,0-1,0 0,0 0,-1-1,1 0,0 0,-1 0,1-1,-1 0,0 0,2-2,114-82,-3-8,-119 95,1-1,-1 0,1 0,0 0,0 1,-1-1,1 0,0 1,0-1,0 1,0-1,0 1,0-1,0 1,0 0,0 0,0-1,0 1,0 0,0 0,0 0,0 0,0 0,0 0,0 0,0 0,0 1,0-1,0 0,0 1,0-1,0 1,0-1,0 1,0-1,0 1,0-1,2 11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3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7,'-5'0,"-1"-5,0 4,-4 1,0 6,2 7,2 5,2 6,7 2,2 2,6-3,0-2,4-4,4-6,3-5,-7-4,-5-2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1,'-10'12,"1"0,0 1,1 0,1 1,0 0,1 0,0 0,-3 14,-72 205,72-218,20-50,9-13,3 2,1 0,2 2,2 1,33-38,-61 81,0 1,0-1,0 1,0-1,0 1,0 0,1-1,-1 1,0-1,0 1,0-1,1 1,-1 0,0-1,1 1,-1-1,0 0,1 1,-1-1,0 1,1-1,-1 1,1-1,-1 0,1 0,-1 1,1-1,-1 0,1 1,0-1,-1 0,1 0,-1 0,1 0,-1 0,1 0,0 0,-1 0,1 0,-1 0,1 0,0 0,-1 0,1 0,-1 0,1-1,-1 1,1 0,-1 0,1-1,-1 1,1 0,-1-1,1 1,-1-1,1 1,-1 0,0-1,1 1,-1-1,0 1,1-1,-1 1,0-1,0 0,1 1,-1-1,0 1,0-1,1 55,-1-46,-1 3,1-1,0 0,1 1,0-1,0 0,1 0,1 0,-1 0,2 0,-1 0,1-1,1 1,0-1,0 0,1-1,0 1,1-1,-1 0,1-1,1 0,0 0,4 3,-10-9,1 1,0-1,0 0,0 0,1 0,-1 0,0-1,0 1,0-1,1 1,-1-1,0 0,0-1,1 1,-1-1,0 1,0-1,0 0,0 0,1 0,-2 0,1-1,0 1,0-1,0 0,-1 0,1 0,-1 0,1 0,-1-1,0 1,1-2,56-91,-53 79,-1 0,0-1,-1 1,-1-1,0 0,-1 0,-1-13,0 6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1,'16'135,"-6"1,-7 133,-3-260,-1 0,1 1,-2-1,1 0,-1 0,0 0,-1-1,0 1,-1 0,0-1,-2 4,-12-5,12-14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58,'39'0,"31"0,14-5,-3-1,-10 0,-8-4,-9 0,-10 2,-7 2,-5 2,-8 2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3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2,'38'16,"-10"-10,1-1,0-2,0-1,-1-2,1 0,7-3,29 2,158-16,-118 5,-138 17,16 1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1,'0'19,"0"21,0 8,0 1,0-3,0 1,0-4,0-4,0-4,0-3,0-2,0-1,0-1,0-1,0 0,0 1,0-10,0-8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6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0 141,'29'-5,"28"-6,10-1,3-4,-6 1,-4-1,-3 1,-6 4,-7 4,-6-2,-5 0,-3 2,-2 3,-5 1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6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2 105,'-1'10,"1"-1,0 0,0 1,1-1,0 0,0 0,1 0,0 1,1-2,0 1,1 0,0-1,0 1,0-1,1 0,1-1,-1 1,1-1,0 0,1 0,0-1,1 1,-4-5,0-1,-1 0,1 0,0 0,0-1,0 1,0-1,1 0,-1 0,0 0,0 0,0-1,0 0,0 0,0 0,0 0,-1-1,1 1,0-1,-1 0,1 0,-1 0,0-1,1 1,1-3,66-80,-68 81,0-1,0 1,0-1,-1 0,0 0,0 0,0 0,0 0,-1-1,0 1,0 0,-1-1,1 1,-1 0,0-1,0 1,-1-1,0 1,0 0,0-1,0 1,-1 0,0 0,0 0,-1 0,1 0,-1 1,0-1,0 1,0-1,-1 1,0 0,0 1,0-1,0 0,0 1,-1 0,1 0,-1 1,-4-3,3 4,0 1,0 0,0 0,0 0,0 0,0 1,0 0,0 0,0 1,0 0,1 0,-1 0,1 1,-1-1,1 1,0 1,0-1,-1 2,-14 11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7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0,'-8'4,"-9"1,1 0,-1 1,1 1,1 1,-1 0,1 1,1 1,0 0,0 1,1 1,0 0,1 0,1 1,0 1,0 0,1 1,-2 5,11-17,0-1,0 1,0-1,0 1,1-1,-1 1,1 0,-1-1,1 1,0 0,0-1,0 1,1 0,-1-1,1 1,-1-1,1 1,0 0,0-1,0 1,0-1,1 0,-1 1,0-1,1 0,0 0,-1 0,1 0,0 0,0-1,0 1,1 0,-1-1,0 1,0-1,1 0,-1 0,1 0,-1 0,1 0,-1-1,1 1,0-1,2 1,5-2,-1 1,1-1,0-1,-1 0,1 0,-1-1,1 0,-1-1,0 0,-1 0,1-1,-1 0,0-1,0 1,0-2,-1 1,0-1,0 0,-1 0,0-1,0 0,0 0,2-7,23-22,-30 35,1-1,0 1,0 0,0 0,0 0,0 0,1 0,-1 0,0 1,1-1,0 1,-1-1,1 1,0 0,-1 0,1 0,0 1,0-1,0 1,0-1,0 1,0 0,0 0,0 0,0 0,-1 1,1-1,0 1,0 0,0 0,0 0,-1 0,1 1,0-1,-1 0,1 1,-1 0,0 0,1 0,80 111,-66-91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0 232,'95'-198,"-66"166,-28 31,-1 1,1 0,0 0,-1 0,1-1,0 1,-1 0,1 0,0 0,-1 0,1 0,0 0,-1 0,1 0,0 0,-1 1,1-1,0 0,-1 0,1 1,0-1,-1 0,1 1,-1-1,1 0,-1 1,1-1,-1 1,1-1,-1 1,1-1,-1 1,0 0,1-1,-1 1,0-1,1 1,-1 0,0-1,0 1,1 0,-1-1,0 1,0 0,0-1,0 1,0 0,0-1,0 1,0 0,-1-1,1 1,0 0,0 0,3 36,-4-33,0 0,0 0,1 0,-1 0,1 0,0 0,1 0,-1 0,1 0,-1 1,1-1,1 0,-1-1,0 1,1 0,0 0,0-1,0 1,0-1,0 1,1-1,0 0,0 0,0 0,0 0,0-1,0 1,1-1,-1 0,1 0,-1 0,1 0,0-1,0 1,0-1,0 0,3 0,2-3,0 0,0 0,0-1,0-1,0 1,-1-2,1 1,-1-1,0 0,-1-1,1 1,-1-2,0 1,-1-1,1 0,-1 0,-1-1,4-5,8-7,-4 4,-3 2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280 416,'-30'18,"1"3,0 0,2 1,0 2,2 1,0 1,2 1,-9 15,1 29,30-70,1 1,0 0,0 0,0-1,0 1,0 0,0 0,1 0,-1-1,1 1,-1 0,1-1,0 1,-1 0,1-1,0 1,0-1,0 1,0-1,1 0,-1 1,0-1,0 0,1 0,-1 0,1 0,-1 0,1 0,-1 0,1 0,0-1,-1 1,1-1,0 1,0-1,-1 0,1 1,0-1,0 0,0 0,13-1,1 0,0-1,0 0,-1-1,1-1,-1-1,0 0,0-1,-1-1,1 0,-2-1,1 0,-1-1,9-8,86-92,-107 109,0 0,0 0,0 0,0 0,0 1,0-1,-1 0,1 0,0 1,0-1,0 1,0-1,-1 0,1 1,0 0,0-1,-1 1,1-1,-1 1,1 0,0-1,-1 1,1 0,-1 0,1-1,-1 1,0 0,1 0,-1 0,0 0,0 0,0-1,1 1,-1 0,0 0,0 0,0 0,0 0,0 0,-1 0,1 0,0-1,0 1,-1 0,1 0,0 0,-1 0,1-1,-1 1,1 0,-1 0,0 0,1 2,0 11,-2-11,1 0,0 0,0 0,1 0,-1 0,1 0,-1 1,1-1,0 0,0 0,1 0,-1 1,0-1,1 0,0 0,0 0,0 0,0 0,0 0,1 0,-1-1,1 1,0 0,0-1,0 1,0-1,0 0,1 1,-1-1,1 0,-1-1,1 1,0 0,-1-1,1 1,0-1,0 0,0 0,0 0,0 0,8-6,-1 1,0-1,-1-1,0 0,1 0,-2-1,1 0,-1 0,0-1,-1 0,0-1,0 1,0-1,-1-1,-1 1,0-1,0 0,-1 0,2-8,12-16,-3-1,-1-1,-1 0,-2-1,-2 0,-1 0,-2-1,-1-7,-4 30,0 0,-2 0,0 0,0 0,-2 1,1-1,-2 0,0 1,-1 0,0 0,-1 0,-1 1,-1-1,7 12,0 1,0-1,0 1,0-1,0 1,0 0,0 0,-1 0,1 0,0 0,-1 0,1 0,-1 0,1 0,-1 1,1-1,-1 1,0-1,1 1,-1-1,0 1,1 0,-1 0,0 0,0 0,1 0,-1 0,0 1,1-1,-1 0,0 1,1-1,-1 1,1 0,-1-1,1 1,-1 0,1 0,-1 0,1 0,0 0,0 1,-1-1,1 0,0 1,0-1,-1 2,-43 74,-2 109,43-169,2 0,0 0,1 0,0 0,1 0,1 0,1-1,1 1,0 0,1 0,0-1,2 0,0 0,1 0,0-1,1 0,1-1,0 1,1-2,1 1,6 5,66 14,-58-30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8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36,'-1'4,"-11"97,12-97,0 0,0 0,0-1,1 1,-1 0,1 0,0 0,0 0,0-1,1 1,-1 0,1-1,0 1,0-1,0 0,0 0,1 0,0 0,-1 0,1 0,0-1,0 1,3 1,-3-3,0 0,0 0,1 0,-1 0,0-1,0 0,1 1,-1-1,0 0,1-1,-1 1,0-1,0 1,1-1,-1 0,0 0,0 0,0-1,0 1,0-1,0 1,-1-1,1 0,0 0,-1 0,1-1,0 0,58-73,9-46,-69 122,-1-1,1 1,-1-1,1 1,-1-1,1 1,-1 0,1-1,0 1,-1 0,1-1,-1 1,1 0,0 0,-1 0,1 0,0-1,-1 1,1 0,0 0,0 0,-1 0,1 0,0 1,-1-1,1 0,0 0,-1 0,1 1,0-1,-1 0,1 1,-1-1,1 0,0 1,-1-1,1 1,-1-1,1 1,-1-1,0 1,1-1,-1 1,1-1,-1 1,0 0,0-1,1 1,-1 0,0-1,0 1,0 0,0-1,1 1,-1 0,0 0,8 40,18 169,-24 187,-1-376,-1 0,-1 0,-1 0,-1 0,0-1,-2 1,0-1,-2 0,0-1,-1 1,-1-1,0-1,-2 0,0 0,-11 12,21-29,1 1,-1-1,0 0,0 0,0 1,0-1,0 0,0 0,-1 0,1 0,0 0,-1-1,1 1,0 0,-1-1,1 1,-1 0,1-1,-1 0,1 1,-1-1,1 0,-1 0,1 0,-1 0,0 0,1 0,-1 0,1-1,-1 1,1 0,-1-1,1 1,-1-1,1 0,0 1,-1-1,1 0,0 0,-1 0,1 0,0 0,0 0,0 0,0-1,0 1,0 0,0 0,1-1,-1 1,0-1,1 1,-1-1,1 1,-1-1,1 1,0-1,0 1,0-1,-1 1,2-1,-1 0,-2-29,2-1,1 1,1-1,2 1,1 0,2 0,0 0,3 1,5-11,-14 37,84-216,-72 195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5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11 114,'0'38,"-4"13,-3-3</inkml:trace>
  <inkml:trace contextRef="#ctx0" brushRef="#br0" timeOffset="650.089">209 367,'11'-45,"3"0,1 0,2 1,3 1,9-14,29-13,-58 69,1 1,0-1,-1 1,1-1,0 1,0 0,-1-1,1 1,0 0,0 0,0 0,-1 0,1 0,0 0,0 0,0 0,-1 0,1 0,0 0,0 0,0 0,-1 1,1-1,0 0,0 0,-1 1,1-1,0 1,-1-1,1 1,0-1,-1 1,1-1,-1 1,1 0,-1-1,1 1,-1 0,1-1,-1 1,0 0,1-1,-1 1,0 0,0 0,0 0,1-1,-1 1,0 1,6 43,-6-43,1 14,-3-11,1-1,1 0,-1 0,0 0,1 1,0-1,0 0,0 1,1-1,-1 0,1 0,0 1,0-1,0 0,1 0,0 0,0 0,0 0,0-1,0 1,1-1,-1 1,1-1,0 0,0 0,0 0,1 0,-1-1,1 1,-1-1,1 0,0 0,0 0,0 0,0-1,0 0,2 1,1-4,0 0,0-1,0 1,-1-1,1-1,-1 1,0-1,0 0,0-1,-1 1,1-1,-1 0,0-1,0 1,-1-1,0 0,0 0,1-3,14-15,1 1</inkml:trace>
  <inkml:trace contextRef="#ctx0" brushRef="#br0" timeOffset="1207.777">858 1,'-21'12,"0"2,0 0,1 1,1 1,1 1,0 1,2 1,0 0,1 1,0 0,-3 10,-13 52,30-80,1 0,0 0,0 1,0-1,0 0,0 0,0 0,1 0,-1 0,0 0,1 0,0 0,0 0,-1 0,1 0,0 0,0-1,1 1,-1 0,0-1,1 1,-1 0,1-1,-1 0,1 1,0-1,-1 0,1 0,0 0,0 0,0 0,0 0,0-1,0 1,0-1,0 1,0-1,0 0,1 0,9-1,1 0,-1-1,1-1,-1 0,0 0,0-1,0-1,0 0,-1-1,0 0,0-1,-1 0,0 0,0-1,0-1,-1 0,2-2,-9 9,63-58,-45 39,1 1,1 1,1 1,1 1,15-8,-37 25,-1-1,0 1,0-1,1 1,-1 0,0-1,1 1,-1 0,0 0,1 0,-1 0,0 0,1 1,-1-1,0 0,1 1,-1-1,0 0,0 1,0 0,1-1,-1 1,0 0,0-1,0 1,0 0,0 0,0 0,0 0,0 0,-1 0,1 0,0 0,0 0,-1 1,1-1,-1 0,1 0,-1 1,0-1,1 0,-1 2,15 63,-14-59,17 323,-12-293,-1 0,-3 0,0 1,-3-1,-1 1,-2-1,-1 0,-3 0,-9 32,14-60,-1 0,0-1,-1 1,1-1,-1 0,-1 0,0 0,0 0,0-1,-1 0,0-1,-1 0,1 0,-1 0,0-1,-9 4,15-8,0 0,0-1,0 1,0 0,0-1,0 0,0 0,0 1,0-1,0 0,0-1,-1 1,1 0,0-1,0 1,0-1,0 1,0-1,0 0,0 0,1 0,-1 0,0 0,0-1,1 1,-1 0,1-1,-1 1,1-1,-1 0,1 1,0-1,0 0,0 0,0 0,0 0,0-1,-12-78,16 49,2 1,1 0,1 1,2 0,0 0,3 0,0 1,16-25,-19 35,1 1,1 0,1 1,0 0,1 1,1 0,0 2,1-1,1 2,0 0,0 0,2 2,-1 0,13-5,-2 5,-3 1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4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85,'-4'7,"0"0,1 1,-1-1,1 1,1 0,-1 0,1 0,1 0,0 1,0-1,0 0,1 1,0-1,1 3,-1 5,-1-11,1 1,0-1,0 1,0-1,1 0,0 1,0-1,0 0,0 1,1-1,0 0,0 0,1 0,-1 0,1-1,0 1,0-1,0 1,1-1,0 0,0-1,0 1,0 0,0-1,1 0,-1 0,1-1,0 1,0-1,0 0,0 0,0-1,1 1,-1-1,0 0,1-1,-1 1,1-1,-1 0,1 0,-1-1,10-1,-1-1,0-1,0 0,0 0,0-2,-1 0,0 0,0-1,0-1,-1 0,0-1,-1 0,0 0,0-2,-1 1,0-1,-1-1,0 1,-1-2,-1 1,0-1,0 0,-1 0,-1-1,0 0,0-4,-4 15,0 1,0 0,0-1,-1 1,1 0,-1-1,1 1,-1-1,0 1,0-1,0 1,0-1,0 1,-1 0,1-1,-1 1,1-1,-1 1,0 0,0-1,0 1,0 0,-1 0,1 0,-1 0,1 0,-1 0,1 0,-1 1,0-1,0 1,0-1,0 1,0-1,0 1,-1 0,1 0,0 0,-1 1,1-1,0 0,-1 1,-1-1,-16 5,2 1</inkml:trace>
  <inkml:trace contextRef="#ctx0" brushRef="#br0" timeOffset="447.972">877 1,'-132'20,"127"-18,-1-1,1 2,0-1,0 1,0-1,0 1,1 1,-1-1,1 1,0-1,0 1,0 1,0-1,1 0,-1 1,1 0,0 0,1 0,-1 0,1 0,0 0,0 3,1-5,1 1,-1 0,1-1,0 1,0 0,0-1,0 1,1 0,-1 0,1-1,0 1,0-1,0 1,1-1,-1 1,1-1,0 0,0 0,0 0,0 0,1 0,-1 0,1-1,0 1,0-1,0 0,1 2,93 41,-95-45,0 0,0 0,0 1,0-1,0 0,0 1,-1-1,1 1,0 0,0 0,0 0,-1 0,1 0,0 0,-1 0,1 0,-1 0,1 1,-1-1,0 1,0-1,1 1,-1 0,0-1,0 1,-1 0,1 0,0 0,-1-1,1 1,-1 0,1 0,-1 0,0 0,0 0,0 0,0 0,0 0,0 0,0 0,-1 0,1 0,-1 0,0-1,1 1,-1 0,0 0,0-1,0 1,0 0,0-1,-1 1,1-1,0 1,-1-1,1 0,-1 1,0-1,-9 5,1 0,-1-1,0 0,-1-1,1 0,-1-1,0 0,0-1,0 0,0-1,0 0,0-1,0 0,0-1,-6-2,-6-1,5-3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3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29,'24'5,"32"-3,11-3,4 0,-5 0,-10-1,-4-3,-6-2,-6 0,-5 2,-4 2,-3 1,-5 0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2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88,'138'-25,"64"22,-201 3,0 0,0-1,0 1,0 0,0-1,0 1,-1 0,1 0,0 0,0 0,0 0,0 0,0 0,0 0,0 0,0 1,0-1,0 0,0 1,0-1,0 1,0-1,0 1,-1-1,1 1,0-1,0 1,-1 0,1-1,0 1,-1 0,1 0,-1 0,1-1,-1 1,1 0,-1 0,1 0,-1 0,0 0,0 0,1 0,-1 0,0 0,0 0,0 0,0 0,0 0,0 0,-1 0,1 0,0 0,0 0,-1-1,1 1,0 0,-1 0,1 0,-1 0,1 0,-1-1,0 1,1 0,-1 0,0-1,1 1,-1 0,-203 209,202-207,0 0,-1 1,1-1,0 0,1 1,-1 0,1-1,-1 1,1 0,0-1,1 1,-1 0,1 0,-1 0,1 0,0 0,0 0,1 0,-1-1,1 1,0 0,0 0,0 0,1-1,-1 1,1-1,0 1,0-1,0 0,0 1,1-1,-1 0,1-1,0 1,0 0,0-1,0 1,0-1,1 0,-1 0,1-1,-1 1,2 0,16 2,0-2,-1 0,1-1,0-1,0-1,21-3,-23-1,-6-2</inkml:trace>
  <inkml:trace contextRef="#ctx0" brushRef="#br0" timeOffset="288.417">1 201,'34'0,"15"0,5 0,-3 0,-4 0,-6 0,-5 0,-4 0,-2 0,-2 0,-6 0</inkml:trace>
  <inkml:trace contextRef="#ctx0" brushRef="#br0" timeOffset="1036.962">565 257,'58'-9,"-1"-3,-1-3,35-14,-6-32,-83 59,0 0,0-1,0 1,0-1,0 0,-1 0,1 1,-1-1,0 0,0 0,0 0,0 0,-1 0,1-1,-1 1,0 0,0 0,0 0,0 0,0 0,-1-1,1 1,-1 0,0 0,0 0,0 0,0 0,-1 1,1-1,-1 0,0 0,-1-1,0 1,1 0,-1 0,0 1,-1-1,1 0,0 1,-1 0,0 0,1 0,-1 0,0 1,0 0,0-1,0 1,0 1,0-1,0 0,0 1,0 0,0 0,0 0,0 1,-1-1,1 1,0 0,0 0,0 1,-3 0,-103 64,99-56,1 0,0 1,1 0,0 0,1 1,0 0,1 0,1 1,0 0,-3 10,7-19,0 0,1 1,0-1,0 1,0-1,0 1,1 0,0-1,0 1,0 0,0-1,1 1,0-1,-1 1,2-1,-1 1,1-1,-1 1,1-1,0 0,1 0,-1 0,1 0,0-1,0 1,0-1,0 1,0-1,1 0,0 0,-1-1,1 1,0-1,1 1,23 8,0-2,0 0,1-2,0-1,0-1,1-2,-1-1,1-1,0-1,21-4,1 3,-26 1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9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1 467,'20'1,"0"-1,0 0,0-2,0 0,0-1,0-2,-1 0,1 0,-1-2,-1-1,1 0,-1-1,-1-1,0-1,0 0,12-11,-26 19,0 0,0 0,0 0,0 0,0-1,-1 1,1-1,-1 1,0-1,0 0,-1 0,1 0,-1 0,1 0,-2 0,1-1,0 1,-1 0,1 0,-1-1,0 1,-1 0,1 0,-1-1,0 1,0 0,0 0,-1 0,1 0,-1 0,0 0,0 1,0-1,-1 0,1 1,-1 0,0-1,0 1,0 0,0 1,0-1,-1 0,1 1,-1 0,0 0,0 0,0 0,0 1,0-1,0 1,0 0,-3 0,-5 3,0 0,0 0,0 1,0 1,0 0,0 1,1 0,0 0,0 1,1 1,-1 0,2 0,-1 1,1 1,0-1,0 1,1 1,1 0,-1 0,2 0,-1 1,1 0,1 0,0 0,-3 11,6-16,-1 0,1 0,0 1,0-1,1 0,-1 1,1-1,1 1,-1 0,1-1,1 1,-1-1,1 1,0-1,1 1,-1-1,1 1,0-1,1 0,0 0,0 0,0-1,0 1,1-1,0 1,0-1,1 0,-1-1,1 1,0-1,0 0,1 0,-1-1,1 1,6 2,3-1,1 0,1-1,-1 0,1-1,-1-1,1-1,0 0,0-2,-1 1,14-4,-21 3,1 0,-1-1,0-1,0 1,0-2,0 1,-1-1,1 0,-1-1,0 0,0 0,-1-1,1 0,4-7</inkml:trace>
  <inkml:trace contextRef="#ctx0" brushRef="#br0" timeOffset="662.794">678 129,'-99'209,"50"-52,46-148,-4 14,17-34,38-78,116-159,-151 232,-8 22,-10 31,0-25,1 0,1 0,0 0,0 0,1 0,1 1,0-1,1 1,0-1,1 1,0-1,1 1,1-1,0 0,0 0,1 0,1 0,0-1,0 0,1 0,1 0,0 0,1 0,-6-9,0 0,1 0,-1 0,1 0,0 0,0-1,-1 1,1-1,0 0,0 0,0 0,0 0,1 0,-1-1,0 1,0-1,0 0,0 0,1 0,-1 0,0-1,0 1,0-1,0 0,0 0,0 0,0 0,0 0,0-1,0 0,-1 1,1-1,0 0,-1 0,0 0,1-1,-1 1,4-5,0 1,0-1,-1-1,0 1,-1-1,1 0,-1 0,-1 0,1 0,-2-1,1 1,-1-1,0 0,27-156,-27 140</inkml:trace>
  <inkml:trace contextRef="#ctx0" brushRef="#br0" timeOffset="1332.987">1157 355,'26'-3,"-1"-1,0-1,0-1,0-1,-1-1,0-2,0 0,-1-1,0-2,11-8,-30 18,-1 0,1 0,-1 0,0 0,0-1,0 1,0-1,0 0,-1 0,0 0,0 0,0 0,0-1,-1 1,1 0,-1-1,0 1,0-1,-1 0,0 1,1-1,-2 0,1 1,0-1,-1 1,0-1,0 1,0-1,-1 1,1-1,-1 1,0 0,0 0,-1 0,1 0,-1 0,0 1,0-1,0 1,0 0,-1 0,1 0,-1 0,0 0,0 1,0 0,0 0,-3-1,1 2,-1 1,1 0,0 0,-1 0,1 1,-1 0,1 1,0-1,0 1,0 0,0 1,0-1,0 1,0 0,1 1,-1-1,1 1,0 0,0 1,1-1,-2 3,-83 112,83-110,1 1,0 0,0 1,1-1,0 1,1-1,0 1,1 0,0 0,1 1,0-1,1 0,0 0,1 1,0-1,1 0,0 0,0 0,2 1,-2-9,0 0,0 1,0-1,1 0,-1-1,1 1,0 0,0-1,0 1,0-1,1 0,-1 0,0 0,1-1,0 1,-1-1,1 0,0 0,-1 0,1 0,0-1,0 0,0 1,0-1,1-1,99-14,-77 2,0 0,-1-2,-1 0,0-2,-1-1,-1-1,-1-1,0-1,-2-1,-1 0,17-25,-26 36,-1 1,0-2,-1 1,0-1,-1 0,0 0,-1-1,0 0,-1 0,0-1,-1 1,-1-1,0 0,0-10,-3 22,0 0,0 0,0 1,0-1,0 0,0 0,-1 1,1-1,-1 0,1 1,-1-1,0 0,1 1,-1-1,0 1,0-1,0 1,0-1,0 1,-1 0,1-1,0 1,-1 0,1 0,-1 0,1 0,-1 0,1 1,-1-1,1 0,-1 1,0-1,0 1,1-1,-1 1,0 0,0 0,1 0,-1 0,0 0,0 0,1 0,-1 1,0-1,0 1,1-1,-72 48,69-45,1 1,-1 0,1 0,0 1,1-1,-1 1,1-1,0 1,0 0,0 0,0 0,1 0,0 0,0 0,1 0,-1 1,1-1,0 0,0 0,1 0,0 1,0-1,0 0,0 0,1 0,0 0,0-1,0 1,1 0,-1-1,1 1,0-1,0 0,1 0,-1 0,1-1,0 1,1-1,1 1,-1-1,-1 1,1 0,0 1,-1-1,0 1,0 0,0 0,-1 0,0 1,0-1,0 1,-1-1,1 1,-1 0,-1 0,1 0,-1 0,0 0,0 1,-1-1,0 0,0 0,-1 1,1-1,-1 0,-1 0,1 0,-3 5,-47 76,39-70</inkml:trace>
  <inkml:trace contextRef="#ctx0" brushRef="#br0" timeOffset="6235.923">1976 242,'-1'-2,"-1"0,1 1,-1-1,0 0,1 1,-1-1,0 1,0-1,0 1,0 0,0 0,0 0,0 0,-1 1,1-1,0 0,0 1,-1-1,1 1,0 0,-1 0,1 0,-1 0,1 0,0 1,0-1,-1 1,1-1,0 1,0 0,-1 0,-1 1,-9 4,1 1,-1 1,1 0,0 0,1 1,0 1,0 0,1 0,1 1,0 0,0 1,1 0,0 0,1 1,-5 13,10-23,0-1,0 1,1 1,-1-1,1 0,0 0,0 0,0 1,0-1,1 1,-1-1,1 0,0 1,0-1,0 1,0-1,1 1,-1-1,1 0,0 1,0-1,0 0,0 1,1-1,0 0,-1 0,1 0,0-1,0 1,0 0,1-1,-1 1,1-1,-1 0,1 0,0 0,0 0,0 0,0 0,0-1,0 0,3 1,4 0,0 0,0-2,1 1,-1-1,0 0,0-1,0 0,0-1,0 0,0-1,0 0,-1 0,1-1,-1-1,0 1,0-1,-1-1,1 1,-1-2,0 1,-1-1,0 0,6-8,133-144,-145 158,-1 0,0 0,0 0,1 0,-1 0,0 0,1 0,-1 0,1 0,0 0,-1 0,1 0,0 1,-1-1,1 0,0 0,0 1,0-1,0 0,0 1,0-1,-1 1,1-1,0 1,1 0,-1-1,0 1,0 0,0 0,0 0,0-1,0 1,0 0,0 1,0-1,0 0,0 0,0 0,1 1,-1-1,0 0,0 1,0-1,-1 1,1-1,0 1,0 0,0-1,0 1,0 0,-1-1,1 1,0 0,-1 0,1 0,0 0,-1 0,6 143,-9-89,3 4,1-10,-3 0,-1 0,-2 0,-3-1,-9 34,8-52,0-1,-1 1,-2-2,-2 1,0-2,-1 0,-2-1,-1 0,-7 7,23-31,1-1,-1 1,0 0,1 0,-1-1,0 1,0-1,0 0,0 0,0 1,0-1,-1 0,1-1,0 1,0 0,-1-1,1 1,-1-1,1 0,0 0,-1 0,1 0,0 0,-1 0,1-1,0 1,-1-1,1 1,0-1,-1 0,1 0,0 0,0 0,0-1,0 1,0-1,0 1,1-1,-1 1,0-1,1 0,-1 0,1 0,0 0,-1 0,1 0,0 0,0 0,0-1,1 1,-1 0,1-1,-11-110,11 87</inkml:trace>
  <inkml:trace contextRef="#ctx0" brushRef="#br0" timeOffset="7017.863">2287 100,'39'156,"-34"-137,-5-16,-1-1,1 0,0 1,0-1,0 1,0-1,1 0,-1 1,1-1,-1 0,1 1,0-1,0 0,0 0,0 0,0 1,0-1,1 0,-1-1,1 1,-1 0,1 0,0-1,0 1,0-1,-1 1,2-1,-1 0,0 0,0 0,0 0,0 0,1 0,-1-1,0 1,1-1,-1 1,0-1,1 0,-1 0,1 0,-1 0,2-1,4-4,-1 0,-1-1,1 0,-1 0,0 0,0-1,0 0,-1 0,0-1,-1 1,0-1,0 0,0 0,-1 0,-1-1,1-1,22-46,16-2,-40 58,0 0,1 1,-1-1,0 0,0 1,1-1,-1 1,0 0,0-1,0 1,0 0,0 0,0 0,0 0,0 0,0 0,0 0,0 0,-1 0,1 0,0 0,-1 1,1-1,-1 0,1 0,-1 1,0-1,1 0,-1 1,0-1,0 0,0 1,0-1,0 0,0 1,-1-1,1 0,0 0,-1 1,1-1,-1 1,1 0,-2 420,-3-320,-5 1,-20 87,29-184,0 5,0 1,-1-1,-1 0,1 0,-2 0,0 0,0 0,-1-1,0 0,0 0,-1 0,-1-1,0 1,0-1,-1-1,0 0,0 0,7-7,0 0,-1 0,1-1,0 1,0 0,-1-1,1 1,0-1,-1 1,1-1,0 0,-1 0,1 1,-1-1,1 0,-1 0,1 0,0-1,-1 1,1 0,-1-1,1 1,0 0,-1-1,1 1,0-1,0 0,-1 0,1 1,0-1,0 0,0 0,0 0,0 0,0 0,0 0,0 0,1-1,-1 1,0 0,1 0,-1-1,0 1,1 0,0-1,-1 1,1-1,-13-68,11 48,1 0,1 0,0-1,2 1,1 0,1 0,1 1,0-1,2 1,0 0,2 1,0 0,1 0,1 1,1 0,1 1,5-6,-4 8,1 2,0 0,0 0,2 2,0 0,0 1,1 0,0 1,1 2,0 0,0 1,1 0,-1 2,2 0,-1 2,0 0,17 0,-11 2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4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458 699,'-35'-1,"0"2,-1 2,1 1,1 2,-1 1,1 2,0 1,-30 14,57-21,0 0,0 1,1-1,-1 1,1 1,0-1,0 1,0 0,1 1,-1-1,1 1,1 0,-1 0,1 1,0-1,1 1,-1 0,1 0,1 0,-1 0,1 1,0-1,1 1,0-1,0 1,1 3,-1-3,0 1,0-1,1 1,1-1,0 1,0-1,0 0,1 1,0-1,1 0,0 0,0 0,0-1,1 1,1-1,-1 0,1 0,0 0,1-1,-1 1,1-1,1-1,-1 1,1-1,0 0,0-1,0 1,1-2,1 2,8 0,0 0,0-1,1-1,0 0,0-2,-1 0,1-1,14-1,-7 0</inkml:trace>
  <inkml:trace contextRef="#ctx0" brushRef="#br0" timeOffset="305.064">854 783,'-16'13,"1"1,1 0,0 1,1 1,0 0,1 1,1 0,1 1,1 0,0 1,1 0,-4 15,11-31,0 0,0-1,1 1,-1 0,1-1,-1 1,1 0,0-1,0 1,0 0,1 0,-1-1,1 1,-1 0,1 0,0-1,0 1,0-1,0 1,0-1,1 1,-1-1,1 0,0 0,-1 0,1 0,0 0,0 0,1 0,-1-1,0 1,0-1,1 1,-1-1,1 0,-1 0,1 0,0 0,-1 0,1-1,0 1,-1-1,1 0,0 0,0 0,0 0,9 0,-1 1,1-2,-1 0,1 0,-1-1,0 0,1-1,-1-1,0 1,-1-2,6-2,-12 5,0 0,0-1,0 1,-1-1,1 0,-1 0,0 0,0 0,0 0,0-1,0 1,-1-1,1 0,-1 0,0 0,0 0,-1 0,1 0,-1-1,0 1,0-1,-1 1,1 0,-1-1,0 1,0-1,0 1,-1-1,1 1,-2-3,-1-2,0 1,-1 0,0 0,-1 1,1-1,-2 1,1 0,-1 0,0 0,0 1,0 0,-1 1,0-1,0 1,-1 0,0 1,1 0,-2 0,1 1,0 0,0 0,-1 1,0 0,1 0,-1 1,-11-3</inkml:trace>
  <inkml:trace contextRef="#ctx0" brushRef="#br0" timeOffset="785.228">1051 1150,'234'-330,"-234"329,0 1,0-1,0 1,0-1,0 1,0-1,1 1,-1-1,0 0,0 1,0-1,1 1,-1 0,0-1,0 1,1-1,-1 1,0-1,1 1,-1 0,1-1,-1 1,1 0,-1-1,0 1,1 0,-1-1,1 1,-1 0,1 0,-1 0,1 0,0 0,-1-1,1 1,-1 0,1 0,-1 0,1 0,-1 0,1 1,-1-1,1 0,-1 0,1 0,-1 0,1 1,-1-1,1 0,-1 0,1 1,-1-1,1 0,-1 1,0-1,1 0,-1 1,4 33,-4-21,0-8,1 0,-1 0,1 0,0 0,0 0,0-1,1 1,0 0,0-1,0 1,1-1,-1 0,1 0,0 0,0 0,0 0,1 0,-1-1,1 0,0 0,0 0,0 0,0 0,1-1,-1 0,1 0,-1 0,1 0,0-1,0 0,0 0,-1 0,1-1,0 1,0-1,0 0,0-1,0 1,0-1,0 0,0 0,-1-1,1 1,0-1,-1 0,1 0,-1-1,4-2,3-3,-1-1,0 0,0-1,-1 0,0-1,-1 0,0 0,-1-1,0 0,-1 0,0-1,-1 1,0-1,-1-1,-1 1,1-8,0-1</inkml:trace>
  <inkml:trace contextRef="#ctx0" brushRef="#br0" timeOffset="1205.331">1983 642,'-77'59,"75"-57,0 1,1-1,-1 0,0 1,1-1,0 1,-1-1,1 1,0-1,0 1,1 0,-1 0,0-1,1 1,0 0,-1 0,1 0,0 0,1 0,-1-1,0 1,1 0,0 0,0-1,-1 1,2 0,-1-1,0 1,0 0,1-1,0 2,56 46,-52-47,0 1,-1 0,1 0,-1 0,1 1,-1 0,-1 0,1 0,-1 1,0-1,0 1,0 0,-1 0,0 0,0 1,1 4,-3-7,-1-1,0 1,0-1,-1 1,1-1,0 0,-1 1,0-1,0 1,0-1,0 0,-1 0,1 0,-1 0,0 0,0 0,0 0,0 0,0-1,-1 1,1-1,-1 1,1-1,-1 0,0 0,0 0,0-1,0 1,-1-1,-2 1,-104 22,83-24,2 0</inkml:trace>
  <inkml:trace contextRef="#ctx0" brushRef="#br0" timeOffset="1889.632">2096 924,'56'-1,"0"-2,0-2,-1-3,28-9,-74 15,0 0,0-1,-1 0,1 0,-1-1,0 0,1-1,-2 0,1 0,-1-1,0 0,0 0,0 0,-1-1,0 0,0 0,-1-1,0 0,0 0,-1 0,0 0,1-4,-4 8,0 0,-1 1,0-1,1 0,-2 1,1-1,0 0,-1 1,1-1,-1 0,0 1,0-1,0 1,-1 0,1-1,-1 1,0 0,0 0,0 0,0 0,-1 0,1 0,-1 1,0-1,1 1,-1 0,0 0,0 0,-1 0,1 0,0 1,-1-1,1 1,-1 0,1 0,-1 0,1 1,-1-1,0 1,1 0,-1 0,0 0,1 0,-1 1,0-1,1 1,-1 0,1 0,-1 1,1-1,-1 1,-6 2,1 1,-1 0,1 0,1 1,-1 0,1 1,0 0,0 0,1 1,0 0,0 0,1 1,0-1,1 1,0 1,0-1,1 1,-3 8,4-11,1-1,0 1,1 0,-1 0,1 0,0 0,1 0,0 0,0 1,0-1,1 0,0 0,1 0,-1 0,1-1,0 1,1 0,0-1,0 1,0-1,1 0,0 0,0 0,1-1,-1 0,1 1,1-1,-1-1,3 2,0-1,0 0,1-1,-1 0,1-1,0 1,0-1,1-1,-1 0,1 0,-1-1,1 0,-1-1,1 0,-1-1,1 0,-1 0,1-1,-1 0,0 0,0-1,0 0,0-1,0 0,-1-1,1 0,-1 0,0 0,1-3,10-6,1-1,-2-2,0 1,-1-2,-1-1,-1 0,0 0,10-21,63-131,-89 172,0-1,1 1,-1 0,0-1,0 1,1-1,-1 1,0-1,0 0,0 1,0-1,0 0,0 0,1 1,-1-1,0 0,0 0,0 0,0 0,0 0,0 0,0 0,0-1,0 1,0 0,0-1,1 1,-1 0,0-1,0 1,0-1,1 1,-1-1,0 1,0-1,1 0,-1 1,0-1,1 0,-1 1,1-1,-1 0,1 0,0 0,-1 0,1 1,0-1,-1 0,1 0,0 0,0 0,0 0,0 0,0 0,0 0,0 0,0 0,0 0,0 1,0-1,1 0,-1 0,1-1,-66 81,63-76,1 0,-1-1,1 1,-1 0,1 0,0 0,0 0,1 0,-1 1,1-1,-1 0,1 0,0 0,0 0,1 1,-1-1,1 0,-1 0,1 0,0 0,0 0,0 0,0 0,1 0,0 0,-1-1,1 1,0 0,0-1,1 1,63 35,-60-37,0 1,0 1,0-1,-1 1,1 0,-1 1,1-1,-1 1,-1 0,1 0,0 0,-1 1,0 0,0 0,0 0,-1 0,3 5,-3-1,-1-1,0 1,0 0,-1 0,0 0,0 0,-1 0,0 1,-1-1,0 0,-1 0,0 0,0-1,0 1,-4 7,0 3</inkml:trace>
  <inkml:trace contextRef="#ctx0" brushRef="#br0" timeOffset="2304.279">3140 642,'15'53,"3"0,1-2,3 0,19 29,-41-77,0-1,1 0,-1 0,1 0,0 0,0 0,0 0,0 0,0 0,0 0,1 0,-1-1,0 1,1-1,-1 1,1-1,0 1,0-1,-1 0,1 1,0-1,0 0,0-1,0 1,0 0,1 0,-1-1,0 1,0-1,0 0,0 0,1 0,-1 0,0 0,0 0,0 0,1-1,-1 1,0-1,0 0,0 0,0 1,0-1,0 0,0-1,0 1,-1 0,1-1,0 1,-1 0,1-1,0-1,56-126,12-22,-57 133</inkml:trace>
  <inkml:trace contextRef="#ctx0" brushRef="#br0" timeOffset="3040.434">3817 670,'-13'11,"-28"23,2 1,1 2,2 2,-7 13,20-5,22-46,1 0,0 0,0 0,0 0,-1 0,1 0,0-1,0 1,1 0,-1 0,0 0,0 0,0 0,0 0,1 0,-1 0,0 0,1-1,-1 1,1 0,-1 0,1 0,0-1,-1 1,1 0,-1-1,1 1,0-1,0 1,-1 0,1-1,0 0,0 1,0-1,0 1,0-1,-1 0,1 0,0 1,0-1,0 0,0 0,0 0,0 0,0 0,0 0,0-1,0 1,0 0,12-3,-1 0,0 0,0-2,-1 1,1-1,-1-1,0 0,-1-1,1 0,-1 0,-1-1,1-1,-1 1,5-8,27-20,39-24,-78 60,0 0,0 0,-1 0,1 0,0 1,0-1,-1 1,1-1,0 1,-1-1,1 1,-1 0,1 0,-1 0,1 0,-1 0,0 0,1 0,-1 0,0 1,0-1,0 0,0 1,0-1,0 1,0-1,0 1,-1 0,1-1,0 1,-1 0,0-1,1 1,-1 0,0 0,0-1,0 1,0 0,0 0,0-1,-1 1,1 0,-1-1,1 1,-1 0,1-1,-2 2,3 9,-1-7,0 0,0 0,0 0,1 0,0 0,0 0,1 0,-1-1,1 1,0 0,0-1,0 0,1 1,0-1,0 0,0 0,0 0,0-1,1 1,0-1,0 0,0 0,0 0,0-1,0 1,1-1,-1 0,1 0,0 0,-1-1,1 0,0 0,0 0,0 0,0-1,0 0,0 0,0 0,0-1,0 1,0-1,-1-1,1 1,0 0,3-3,128-98,-110 78,9-5,-2-2,-1-2,-2-1,-1-1,-2-1,-1-2,-2 0,-2-2,-1 0,10-33,-22 53,0-1,-1 0,-2-1,0 0,-1 0,-1 0,-2 0,0-1,-1 0,-1 1,-1-1,-1 1,-1-1,-3-9,5 30,1 0,0 0,-1 0,1 0,-1 0,1 0,-1 0,0 0,0 0,0 0,0 0,0 0,-1 0,1 1,0-1,-1 1,1-1,-1 1,0-1,1 1,-1 0,0 0,0 0,0 0,0 0,0 0,0 0,0 1,0-1,0 1,0-1,-1 1,1 0,0 0,0 0,0 0,0 0,0 1,-1-1,1 1,0-1,0 1,0 0,0 0,0-1,0 2,1-1,-1 0,0 0,0 0,1 1,-1-1,1 1,-1 0,1-1,-1 1,-9 16,0 0,1 1,1 0,1 1,1 0,0 0,1 1,2 0,0 0,1 0,1 0,1 0,1 1,1 1,0 19,1-1,3 1,1-1,2 0,2-1,1 0,3 0,4 7,115 207,-106-221,-28-58,-8 11</inkml:trace>
  <inkml:trace contextRef="#ctx0" brushRef="#br0" timeOffset="3291.499">4241 529,'38'0,"32"0,14 0,-3 0,-5 0,-11 0,-7 0,-9 0,-7 0,-2 0,-3 0,-2 5,-3 1,-7 1</inkml:trace>
  <inkml:trace contextRef="#ctx0" brushRef="#br0" timeOffset="3538.05">5059 839,'10'20,"2"5</inkml:trace>
  <inkml:trace contextRef="#ctx0" brushRef="#br0" timeOffset="3706.299">5031 219,'0'19,"0"6</inkml:trace>
  <inkml:trace contextRef="#ctx0" brushRef="#br0" timeOffset="3935.238">5313 586,'-10'27,"1"1,2 1,1-1,1 1,2 0,1 1,1-1,2 14,-1-39,0-1,0 0,0 0,1 0,0 0,0 1,0-1,0 0,0 0,0-1,1 1,-1 0,1 0,0-1,0 1,0-1,0 1,0-1,1 0,-1 0,1 0,-1 0,1-1,0 1,0 0,0-1,0 0,0 0,0 0,0 0,0 0,0-1,0 0,0 1,1-1,-1 0,0 0,0-1,0 1,1-1,-1 1,0-1,0 0,0 0,0-1,0 1,-1 0,2-1,8-6,0 0,0-1,-1 0,0-1,-1 0,0-1,0 0,-1 0,-1-1,0 0,0-1,-1 0,1-4,-3 7,-1 0,0-1,-1 1,0-1,-1 1,0-1,-1 0,0 0,0 0,-1 0,-1 0,0 0,0 1,-1-1,-1 0,0 1,-3-8,5 15,-1 0,0 0,1 0,-1 0,0 1,-1-1,1 1,0 0,-1 0,1-1,-1 1,0 1,0-1,0 0,1 1,-2 0,1-1,0 1,0 0,0 1,0-1,-1 0,1 1,0 0,-1 0,1 0,0 0,0 1,-1-1,1 1,0-1,0 1,0 0,-1 1,1-1,0 1,-103 64,88-49</inkml:trace>
  <inkml:trace contextRef="#ctx0" brushRef="#br0" timeOffset="4338.254">5765 812,'13'-18,"4"-8,1 1,2 1,0 0,2 2,6-5,-27 26,0-1,0 1,1-1,-1 1,1-1,-1 1,1 0,-1 0,1 0,0 0,0 0,0 0,-1 0,1 0,0 1,0-1,0 1,0 0,0-1,0 1,0 0,0 0,0 0,0 0,0 1,0-1,0 0,0 1,0 0,0-1,0 1,0 0,0 0,-1 0,1 0,0 0,-1 0,1 1,-1-1,1 0,-1 1,0 0,1-1,-1 1,2 3,2 5,1-1,0 1,0-1,1-1,0 1,0-1,1 0,0-1,1 0,-1 0,1-1,1 0,-1 0,1-1,0-1,0 1,2-1,-1-1,0-1,1 0,-1 0,1-1,-1-1,1 0,-1 0,0-1,1-1,-1 0,0 0,0-1,0-1,0 0,0 0,-1-1,0-1,0 1,0-1,-1-1,0 0,0-1,0 1,-1-1,4-7,3-7,-1-1,-1-1,-2-1,0 1,-2-2,0 1,-1-5,-1 10,1 4</inkml:trace>
  <inkml:trace contextRef="#ctx0" brushRef="#br0" timeOffset="9673.227">6724 868,'-5'0,"-1"0</inkml:trace>
  <inkml:trace contextRef="#ctx0" brushRef="#br0" timeOffset="9940.837">6780 529,'5'0,"2"0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93,'134'344,"-129"-332,-4-6,0-1,0 0,1 0,0 0,0 0,1 0,-1-1,1 1,0-1,0 1,0-1,1 0,0 0,-1 0,1-1,2 1,-4-5,1 0,0 0,-1 0,1 0,-1 0,1-1,-1 1,0-1,0 0,1 1,-1-1,0 0,-1-1,1 1,0 0,0 0,-1-1,0 1,1-1,-1 1,0-1,0 0,0 1,-1-1,1 0,2-5,112-312,-60 191,-47 112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4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69,'34'-5,"25"-1,7 0,3 1,-6-3,-9-1,-9 2,-7 1,-6-2,-7 0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5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1,'38'10,"32"2,9 1,-4-9,-10-3,-12-3,-14-1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7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0,'-14'39,"-10"21,-1 7,4-4,6-8,5-9,4-7,4-5,6-4,3-2,0-1,-1 0,-7-5,-2-7</inkml:trace>
  <inkml:trace contextRef="#ctx0" brushRef="#br0" timeOffset="250.566">0 312,'38'-5,"28"-2,6 1,-3 1,-9 2,-10 0,-9 2,-6 1,-4 0,-4 5,-5 2</inkml:trace>
  <inkml:trace contextRef="#ctx0" brushRef="#br0" timeOffset="483.689">621 537,'9'0,"4"0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292 150,'-22'8,"0"0,0 1,1 1,1 2,-1 0,2 0,0 2,0 1,2 0,-1 1,-1 4,14-15,0-1,1 1,0 0,-1 1,2-1,-1 0,1 1,0 0,0 0,0 0,1 0,0 0,0 1,1-1,0 1,0-1,0 1,1-1,0 1,0-1,1 1,0 0,0-1,0 0,1 1,0-1,0 0,0 0,1 0,0 0,0 0,1-1,0 1,0-1,0 0,3 3,2-1,0-1,0 0,1 0,0-1,0 0,1 0,-1-1,1-1,0 0,0 0,0-1,0-1,0 0,1 0,-1-1,0 0,0-1,1 0,6-3,10-2,0-1,0-1,-1-2,0-1,-1-1,-1-1,4-3,9-6</inkml:trace>
  <inkml:trace contextRef="#ctx0" brushRef="#br0" timeOffset="299.802">715 207,'-3'5,"-13"13,2 2,0 0,1 0,1 1,0 1,2 0,1 1,-2 10,10-30,0 1,0 0,0 0,1 0,0 0,0 0,0 0,0 0,1 0,0 0,0-1,0 1,0 0,0 0,1-1,-1 1,1-1,0 1,0-1,0 0,1 1,-1-1,1-1,0 1,0 0,0-1,0 1,0-1,0 0,1 0,-1 0,1 0,0-1,-1 1,1-1,0 0,0 0,0-1,-1 1,1-1,0 0,0 0,0 0,0 0,0-1,2 0,14-2,1-1,-1-1,0-1,-1 0,0-2,0 0,0-1,-1-1,-1-1,0-1,7-5,-10 6,-1 0,-1 0,0-1,0 0,-1-1,-1-1,0 1,-1-2,0 1,-1-1,-1 0,0-2,-5 13,-1-1,0 1,0 0,0-1,0 1,-1-1,0 1,0-1,0 1,0-1,-1 1,0-1,0 1,0 0,0-1,-1 1,1 0,-1 0,0 0,-1 0,1 0,-1 1,1-1,-1 1,0-1,0 1,-1 0,1 0,-1 1,1-1,-1 1,0-1,0 1,-2 0,-1-2,-1 1,1 0,-1 0,0 1,0 0,0 1,0 0,0 0,0 0,0 1,-1 0,1 1,0 0,0 0,0 1,0 0,1 0,-8 3,-73 63,72-47</inkml:trace>
  <inkml:trace contextRef="#ctx0" brushRef="#br0" timeOffset="770.681">1223 517,'30'-59,"3"2,2 1,37-45,7 1,-77 100,-1 1,0 0,0 0,0-1,0 1,0 0,0 0,0 0,0 0,0 0,0 1,-1-1,1 0,0 0,-1 1,1-1,-1 0,1 1,-1-1,0 0,1 1,-1-1,0 0,0 1,0-1,0 1,0-1,0 0,-1 1,1-1,0 1,-1-1,1 0,-1 1,1-1,-1 0,0 0,1 0,-1 1,0-1,0 6,0-1,0 0,0 1,0-1,1 0,0 0,0 1,1-1,-1 0,2 0,-1 0,0 0,1 0,0 0,1 0,-1 0,1-1,0 1,1-1,-1 0,1 0,0 0,0 0,1-1,-1 0,1 0,0 0,0 0,0-1,1 1,0-1,-1-1,0-1,0 1,0-1,0 0,1 0,-1-1,0 0,0 0,0 0,1 0,-1-1,0 0,0 0,0 0,0-1,0 1,0-1,0 0,0-1,-1 1,1-1,-1 0,0 0,0-1,0 1,0-1,-1 0,1 1,0-3,7-8,0 0,-2 0,0 0,0-2,-1 1,-1-1,-1 0,2-7,-1-3</inkml:trace>
  <inkml:trace contextRef="#ctx0" brushRef="#br0" timeOffset="1204.909">2183 9,'-17'-3,"0"1,0 0,0 1,0 0,0 2,-1 0,1 1,0 0,0 2,1 0,-3 1,17-4,0-1,0 1,0-1,0 1,0 0,0-1,0 1,0 0,0 0,1 1,-1-1,0 0,1 0,-1 1,1-1,-1 1,1 0,0-1,-1 1,1 0,0 0,0 0,0 0,1 0,-1 0,0 0,1 0,-1 0,1 0,0 0,0 0,0 0,0 0,0 0,0 0,0 0,1 1,-1-1,1 0,-1 0,1 0,0 0,0-1,0 1,0 0,0 0,0 0,1-1,-1 1,0-1,1 1,0-1,-1 1,1-1,0 0,-1 0,1 0,184 79,-183-77,0 0,0 0,0 1,0-1,0 1,-1 0,1-1,-1 1,0 1,-1-1,1 0,-1 0,1 0,-1 1,-1-1,1 1,0-1,-1 1,0-1,0 1,-1-1,1 1,-1-1,0 1,0-1,0 0,-1 1,0-1,1 0,-1 0,-1 0,1 0,-1-1,1 1,-1-1,0 1,0-1,-1 0,1 0,-1 0,1-1,-5 3,-1 3,0-1,-1-1,0 1,0-2,0 1,-1-1,0-1,0 0,0-1,-1 0,1 0,-1-1,-7-2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339 125,'-3'56,"6"476,-8-548,-1 4</inkml:trace>
  <inkml:trace contextRef="#ctx0" brushRef="#br0" timeOffset="379.802">0 125,'56'-17,"117"-22,154-13,-33 46,-271 2,-6-2</inkml:trace>
  <inkml:trace contextRef="#ctx0" brushRef="#br0" timeOffset="797.789">931 350,'24'0,"18"0,6-5,0-1,-3 0,-5 1,-4 2,-4 1,-2 1,-7-5,-1 0,-1 0,1 1,3 2,-5 1</inkml:trace>
  <inkml:trace contextRef="#ctx0" brushRef="#br0" timeOffset="1082.52">1186 153,'10'33,"2"17,0 4,-2-3,2-4,-2-6,-1-5,1-9,0-4,3-1,-1-4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1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167 734,'0'5,"0"6,-5 6,-2 5,-3-1,-2 1,-2 1,-4 1,0 2,0-4,-3-1,-2-3,2-6</inkml:trace>
  <inkml:trace contextRef="#ctx0" brushRef="#br0" timeOffset="966.755">675 480,'-4'6,"1"0,0 0,0 0,1 0,-1 0,1 0,1 1,-1-1,1 1,0 0,1-1,0 1,0 1,-1 5,0-1,1-1,0 1,1 0,0-1,1 1,0-1,1 1,0-1,1 0,0 0,1-1,0 1,1-1,6 9,-10-17,0 0,0 0,0 0,0-1,0 1,0-1,0 1,1-1,-1 0,0 0,1 0,-1 0,1 0,0-1,-1 1,1-1,-1 0,1 1,0-1,-1 0,1-1,0 1,-1 0,1-1,-1 1,1-1,-1 0,1 0,-1 0,1 0,-1 0,0-1,0 1,0-1,1 1,-2-1,3-2,68-75,6-33,-77 111,0 0,0 0,1 1,-1-1,0 0,0 1,1-1,-1 1,1-1,-1 1,0-1,1 1,-1 0,1 0,-1 0,1 0,-1 0,1 0,-1 0,0 1,1-1,-1 0,1 1,-1-1,0 1,1-1,-1 1,0 0,0 0,1-1,-1 1,0 0,0 0,0 0,0 0,0 1,0-1,0 0,-1 0,1 0,0 1,-1-1,1 0,-1 1,1-1,-1 0,0 1,1-1,-1 1,0-1,0 1,0-1,0 1,10 16,-8-14,0 1,0 0,1-1,0 1,0-1,0 0,0 0,1 0,-1 0,1-1,0 1,0-1,1 0,-1 0,1 0,-1-1,1 0,0 0,0 0,0 0,0-1,0 0,0 0,0 0,0-1,1 1,-1-1,0-1,0 1,1-1,-1 0,0 0,2-1,5-6,-1 0,-1-1,0 0,0-1,-1 0,0-1,-1 0,0 0,0-1,-1 0,-1 0,0 0,-1-1,0 0,1-6,2-4</inkml:trace>
  <inkml:trace contextRef="#ctx0" brushRef="#br0" timeOffset="2235.182">1493 0,'-39'309,"32"-267,1-1,2 1,1 0,3-1,2 10,-2-49,0 0,0 0,0 0,0 0,1-1,-1 1,0 0,1 0,0 0,-1 0,1 0,0-1,0 1,0 0,0-1,0 1,1-1,-1 1,0-1,1 1,-1-1,1 0,0 0,-1 0,1 0,0 0,-1 0,1 0,0-1,0 1,0-1,0 1,0-1,0 1,-1-1,1 0,1 0,68-29,62-85,-131 112,0 1,0 0,0 0,0-1,0 1,0 1,0-1,1 0,-1 0,0 1,0-1,1 1,-1 0,0 0,1 0,-1 0,0 0,1 0,-1 1,0-1,0 1,1 0,-1-1,0 1,0 0,0 0,0 0,0 1,0-1,0 0,0 1,-1-1,1 1,0 0,-1-1,1 1,-1 0,0 0,0 0,0 0,0 0,0 0,0 1,0-1,-1 0,1 0,0 2,0 1,0-1,0 1,1-1,-1 1,1-1,0 0,1 0,-1 0,1 0,-1 0,1-1,0 1,1-1,-1 0,0 0,1 0,0 0,0-1,0 1,0-1,0 0,0 0,1 0,-1-1,0 0,1 0,0 0,6 0,0-1,-1-1,1 1,-1-2,1 1,-1-2,1 1,-1-2,0 1,0-1,-1-1,1 1,-1-2,0 1,0-1,-1-1,1 0,-1 0,-1 0,0-1,0 0,0-1,-1 1,0-1,1-3,15-56,-21 67,-1-1,1 1,-1-1,0 1,1-1,-1 1,0-1,0 0,0 1,-1-1,1 1,0-1,0 1,-1-1,1 1,-1-1,1 1,-1-1,0 1,0 0,1-1,-1 1,0 0,0 0,0-1,-1 1,1 0,0 0,0 0,0 0,-1 1,1-1,-1 0,1 0,0 1,-1-1,1 1,-1 0,1-1,-1 1,-1 0,-3 1,-1 1,1 0,0 0,0 1,0 0,0 0,0 0,1 1,-1 0,1 0,0 0,0 1,1-1,-1 1,1 0,0 1,0-1,0 2,-2 0,0 0,0 1,1-1,0 1,1 0,-1 0,2 0,-1 1,1-1,0 1,1 0,0 0,1 0,-1 0,2 0,-1 0,2 9,2-13,1 0,0 0,1-1,-1 1,1-1,-1 0,1-1,1 1,-1-1,0 0,1 0,-1-1,1 1,0-1,0-1,0 1,0-1,0 0,0 0,1-1,14 1,0-2,-1 0,1-1,-1-2,0 0,0-1,0 0,0-2,-1 0,0-2,-1 0,8-6,8 0,-14 6,0 0,-1-2,1 0,-2-1,0-1,-1 0,0-2,-1 0,0-1,-1 0,0-3,-13 17,0 0,0 0,0-1,-1 1,1-1,0 0,-1 1,0-1,0 0,0 0,0 0,0 0,-1 0,1 0,-1 0,1 0,-1 0,0 0,-1 0,1 0,0 0,-1 0,0 0,0 0,1 0,-2 1,1-1,0 0,-1 0,1 1,-1-1,0 1,1-1,-1 1,-1 0,1 0,0 0,0 0,-1 0,1 0,-1 1,0-1,1 1,-1 0,0 0,0 0,0 0,-2 0,-1 0,0 1,-1 0,1 1,-1 0,1 0,0 0,0 1,0-1,0 1,0 1,0 0,0-1,1 2,-1-1,1 1,0-1,0 1,0 1,0-1,1 1,0 0,0 0,0 0,3-3,1-1,-1 0,1 0,-1 1,1-1,0 0,0 1,0-1,0 0,0 1,0-1,0 0,0 1,0-1,0 0,1 1,-1-1,0 0,1 0,0 1,-1-1,1 0,0 0,-1 0,1 0,0 0,0 0,0 0,0 0,0 0,0 0,0 0,0-1,0 1,0 0,1-1,-1 1,0-1,0 1,1-1,-1 0,0 1,1-1,-1 0,1 0,64 7,-64-7,146-1,-145 1,1 1,-1 0,1 0,-1 0,0 0,1 0,-1 1,0 0,0 0,0 0,0 0,-1 0,1 0,0 1,-1-1,1 1,-1 0,0 0,0 0,0 0,-1 0,1 0,1 3,-2-2,1 0,0 0,1 0,-1-1,1 1,0-1,-1 1,2-1,-1 0,0 0,0-1,1 1,0-1,-1 1,1-1,3 1,5-2,0 0,-1 0,1-2,-1 1,1-1,0-1,-1 0,0-1,0 0,0-1,0 0,0 0,0-2,-1 1,0-1,-1 0,1-1,-1 0,0-1,-1 0,0 0,0-1,-1 0,0 0,0-1,-1 0,0 0,-1 0,0-1,-1 0,3-10,-7-55,0 74,-1 0,0 0,1 1,-1-1,0 0,0 1,0-1,0 1,0-1,0 1,-1-1,1 1,0 0,-1 0,1-1,-1 1,1 0,-1 0,0 1,1-1,-1 0,0 0,0 1,1-1,-1 1,0 0,0-1,0 1,0 0,0 0,1 0,-1 0,0 1,0-1,0 0,0 1,1 0,-1-1,-1 1,-4 4,0 0,0 0,1 1,0 0,0 0,0 0,1 1,-1-1,2 1,-1 1,1-1,0 1,1-1,-1 1,2 0,-1 0,-1 8,2-9,0 1,0-1,1 1,0 0,0 0,0-1,1 1,1 0,-1 0,1-1,0 1,1 0,0-1,0 1,1-1,0 0,0 0,0 0,1 0,0 0,1-1,-1 0,1 0,1 0,-1 0,1-1,0 0,0 0,0-1,3 2,11 3,0-1,0 0,1-2,-1 0,2-2,-1 0,0-1,1-1,-1-1,1-1,-1-1,4-2,-23 3,24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501 25,'-13'-5,"0"0,-1 1,0 1,0 0,1 1,-2 1,1 0,0 1,0 0,0 1,0 0,0 2,0-1,1 2,-6 1,8-1,0 0,1 0,-1 1,1 0,0 1,1 0,-1 1,1-1,0 2,1 0,0 0,0 0,1 1,0 0,0 0,1 1,-4 8,8-15,1 0,0 0,1 0,-1 0,1 1,-1-1,1 0,0 0,0 1,0-1,0 0,1 0,-1 0,1 1,0-1,0 0,0 0,0 0,1 0,-1 0,1-1,0 1,0 0,0-1,0 1,0-1,0 0,1 0,-1 0,1 0,0 0,-1 0,3 1,5 2,-1 0,1-1,0 0,1-1,-1 0,0 0,1-1,0 0,7-1,-10 0,7-1,-1 0,0 1,1 1,-1 0,0 1,0 1,0 0,0 1,-1 0,0 1,7 4,-17-7,0 0,0-1,0 1,-1 0,1 0,-1 1,0-1,1 1,-1-1,-1 1,1-1,-1 1,1 0,-1 0,0 0,0 0,-1 0,1 0,-1 0,0 0,0 0,0 0,-1 0,1 0,-1 0,0 0,0 0,0 0,-1 0,0 1,-3 6,-1 0,0-1,0 0,-1 0,0-1,-1 0,0 0,0 0,-9 6,-7 5,-1-1,0-1,-2-2,0 0,-1-2,0 0,-1-2,-1-2,0 0,-11 0,39-9,0 0,0 0,-1 0,1-1,0 1,-1-1,1 1,-1-1,1 0,0 0,-1 0,1 0,0-1,-1 1,1 0,-1-1,1 0,0 0,0 1,0-1,-1-1,1 1,0 0,0 0,0-1,1 1,-1-1,0 0,0 1,1-1,-1 0,1 0,0 0,-1 0,1 0,0-2,1-18,3 0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3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53,'-16'272,"8"-220,4 0,1 0,3 1,4 31,12-49,-11-40</inkml:trace>
  <inkml:trace contextRef="#ctx0" brushRef="#br0" timeOffset="618.443">0 109,'2'-2,"-1"0,1 0,-1 1,1-1,0 0,-1 1,1-1,0 1,0-1,0 1,0 0,1 0,-1 0,0 0,0 0,1 1,-1-1,0 1,1-1,-1 1,0 0,1 0,-1 0,3 0,-2 0,138-15,82-19,-37 5,-101 24,-74 5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42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0,'-9'5,"-9"16,0 9,2 4,-1 2,3-2,3 0,4-2,3-2,2-1,2 0,0-1,6-5,1-6</inkml:trace>
  <inkml:trace contextRef="#ctx0" brushRef="#br0" timeOffset="256.332">29 339,'43'5,"29"1,7 0,-6-1,-10-1,-10-2,-16-1</inkml:trace>
  <inkml:trace contextRef="#ctx0" brushRef="#br0" timeOffset="604.663">0 621,'8'-1,"12"-3,0 1,-1 0,1 2,0 0,0 1,0 1,0 1,0 1,-1 1,9 3,-26-7,-1 1,1-1,-1 1,0-1,1 1,-1 0,0-1,1 1,-1 0,0 0,0 0,0 0,0 0,0 0,0 0,0 0,0 1,-1-1,1 0,0 0,-1 1,1-1,-1 1,1-1,-1 0,0 1,1-1,-1 1,0-1,0 1,0-1,0 1,0-1,0 1,-1-1,1 1,0-1,-1 0,1 1,-1-1,0 0,1 1,-1-1,0 0,0 0,0 1,0-1,-55 58,46-50,9-8,-44 51,44-51,0 1,0-1,0 1,1-1,-1 1,1 0,-1-1,1 1,-1-1,1 1,0 0,0-1,0 1,0 0,0-1,0 1,0 0,1-1,-1 1,0 0,1-1,0 1,-1-1,1 1,0-1,0 1,-1-1,1 1,0-1,1 0,-1 0,0 1,0-1,0 0,1 0,-1 0,1 0,0 0,5 1,0 0,0 0,-1-1,1 0,0 0,0-1,0 0,0 0,0-1,0 1,0-2,0 1,0-1,0 0,-1 0,1-1,-1 0,1 0,4-3,15-5,-6 4</inkml:trace>
  <inkml:trace contextRef="#ctx0" brushRef="#br0" timeOffset="886.329">960 226,'-19'39,"-7"21,2 7,4-5,6-7,6-9,3-6,3-7,2-2,6-4,2 0,-1 0,-6-5,-4-6</inkml:trace>
  <inkml:trace contextRef="#ctx0" brushRef="#br0" timeOffset="1169.07">621 254,'43'-5,"34"-1,13 0,-4 1,-7 2,-12 1,-12 1,-7 0,-6 1,-5 0,-5 1,-8 4,-7 6,-12 6,-7 1</inkml:trace>
  <inkml:trace contextRef="#ctx0" brushRef="#br0" timeOffset="1417.681">566 763,'38'0,"32"0,9 0,-5-5,-9-2,-11 1,-11 1,-7 2,-5 0,-3 2,-1 1,-6-5,-6-1</inkml:trace>
  <inkml:trace contextRef="#ctx0" brushRef="#br0" timeOffset="1800.432">678 57,'24'-5,"17"3,7 3,0 0,-3 0,-5 1,-4-1,1-1,-1 1,-1-6,-3-1,-1 0,-1 1,-6 2</inkml:trace>
  <inkml:trace contextRef="#ctx0" brushRef="#br0" timeOffset="2904.232">1440 734,'81'-53,"-2"-4,-3-3,-2-4,-67 60,-1-1,0 0,0-1,0 1,0-1,-1 0,0 0,0-1,-1 0,0 1,0-2,-1 1,0 0,0-1,0 1,-1-1,0 0,0-6,-2 13,-1 0,1 0,-1 0,1 0,-1 0,0 0,1 0,-1 0,0 0,0 0,0 1,0-1,0 0,0 1,0-1,0 1,0-1,0 1,0-1,0 1,0 0,0-1,0 1,-1 0,1 0,0 0,0 0,0 0,0 0,-1 0,1 0,0 0,0 1,0-1,0 1,0-1,0 0,0 1,0 0,0-1,0 1,-46 23,34-14,0 0,0 1,1 0,0 0,1 2,0-1,1 1,0 1,2 0,-1 0,2 1,0 0,0 0,1 1,1 0,-2 13,6-24,1-1,0 0,0 0,0 0,0 0,1 0,0 0,0 0,0 0,0 0,0 0,1 0,0 0,0-1,0 1,0-1,0 1,1-1,-1 0,1 0,0 0,0 0,0-1,1 1,-1-1,0 1,1-1,0-1,-1 1,1 0,0-1,0 0,0 0,1 1,7 0,-1 0,1 0,0-1,-1 0,1-1,0-1,0 0,0 0,-1-1,1-1,6-2,152-84,-155 81,0 0,-1 0,0-2,0 0,-1 0,0-2,-1 1,0-2,-1 1,0-1,-1-1,-1 0,0-1,5-10,-14 24,1 0,0 0,-1 0,1 0,-1 0,1 0,-1 0,1 0,-1 0,0 0,1-1,-1 1,0 0,0 0,0-1,0 1,0 0,0 0,0 0,-1-1,1 1,0 0,-1 0,1 0,0 0,-1-1,0 1,1 0,-1 0,0 0,1 0,-1 0,0 1,0-1,0 0,0 0,0 0,0 1,0-1,0 1,0-1,0 1,0-1,0 1,-1-1,1 1,0 0,0 0,0-1,-1 1,1 0,0 0,-1 1,-63 20,59-18,0 0,1 0,-1 1,1-1,0 1,0 0,1 1,-1-1,1 1,0 0,0 0,0 0,1 1,0-1,0 1,0-1,1 1,0 0,0 0,0 1,1-1,0 0,0 0,1 1,0-1,0 0,0 1,0-1,1 0,1 1,-1-1,1 0,0 0,0 0,0 0,1 0,0-1,0 1,1-1,-1 0,3 3,1-3,-1 0,1 0,0 0,0-1,1 0,-1 0,1-1,0 1,0-2,0 1,0-1,0-1,1 0,-1 0,0 0,1-1,-1 0,1-1,-1 0,0 0,1-1,-1 0,0 0,0-1,0 0,-1 0,1-1,-1 0,2-2,24-14,-2-2,0-1,-2-2,0 0,19-25,-36 39,0-1,-1 0,-1-1,1 0,-2 0,0-1,-1-1,0 1,3-11,-10 23,-1 1,1 0,-1 0,1 0,-1-1,1 1,-1 0,0 0,0-1,1 1,-1 0,0-1,0 1,0 0,-1 0,1-1,0 1,0 0,-1-1,1 1,-1 0,1 0,-1 0,1-1,-1 1,0 0,0 0,1 0,-1 0,0 0,0 0,0 1,0-1,0 0,0 0,-1 1,1-1,0 0,0 1,0-1,-1 1,1 0,0-1,0 1,-1 0,1 0,0 0,-1 0,1 0,0 0,0 0,-1 0,1 0,0 1,-1-1,1 1,0-1,0 1,0-1,-1 1,1 0,-9 4,0 1,1 0,-1 1,1 0,1 0,-1 1,1 0,1 1,0-1,0 2,0-1,1 1,1 0,-1 0,2 0,-1 1,2 0,-1 0,0 7,3-13,1 1,0-1,0 1,1-1,0 1,0-1,0 1,0-1,1 0,0 1,0-1,1 0,-1 0,1-1,0 1,0 0,0-1,1 0,0 0,0 0,0 0,0-1,0 1,1-1,0 0,0 0,-1-1,1 0,1 1,-1-2,0 1,0 0,1-1,-1 0,1-1,-1 1,6-1,18-3,-3-3</inkml:trace>
  <inkml:trace contextRef="#ctx0" brushRef="#br0" timeOffset="3272.116">2738 170,'64'6,"-42"-5,0 0,0 2,-1 1,1 1,-1 0,1 2,4 2,-25-8,1-1,-1 1,1-1,-1 1,0 0,1-1,-1 1,0 0,1 0,-1 0,0 0,0 0,0 0,0 1,0-1,0 0,0 1,0-1,0 0,-1 1,1-1,-1 1,1-1,-1 1,1-1,-1 1,0 0,0-1,0 1,0-1,0 1,0-1,0 1,0 0,-1-1,1 1,-1-1,1 1,-1-1,1 1,-1-1,0 0,0 1,0-1,0 0,0 1,0-1,0 0,0 0,0 0,-1 0,1 0,0 0,-1-1,1 1,0 0,-1-1,1 1,-1-1,1 1,-1-1,0 1,-3 2,3-3,1 0,-1 0,1 0,-1 1,1-1,-1 0,1 1,-1-1,1 1,-1 0,1-1,0 1,-1 0,1 0,0 0,0 0,0 0,-1 0,1 0,0 0,0 0,1 0,-1 1,0-1,0 0,1 1,-1-1,1 1,-1-1,1 1,-1-1,1 1,0-1,0 1,0-1,0 1,0-1,0 1,0-1,0 1,0-1,1 1,-1-1,1 1,-1-1,1 0,0 1,-1-1,1 0,0 1,0-1,0 0,0 0,0 0,0 0,0 0,2 1,5 1,0-1,0 1,0-2,0 1,1-1,-1 0,1-1,-1 0,1 0,-1-1,0 0,1 0,-1-1,0 0,2-2,39-4,8 4,-32 3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35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28 395,'5'0,"6"0,6 0,5 0,4 0,2 0,1 0,0 0,1 0,-1 0,0 0,0 0,-6 0</inkml:trace>
  <inkml:trace contextRef="#ctx0" brushRef="#br0" timeOffset="298.409">0 565,'19'5,"11"1,6 1,1-2,-1-2,-2-1,-1 0,-3-2,-5 0</inkml:trace>
  <inkml:trace contextRef="#ctx0" brushRef="#br0" timeOffset="677.514">818 29,'0'0,"0"4,0 8,0 5,0 5,0 4,5-3,1 0,0 0,-1 2,3-4,1-1,3-3,0 0,-3-3</inkml:trace>
  <inkml:trace contextRef="#ctx0" brushRef="#br0" timeOffset="952.903">564 339,'34'5,"30"1,9 1,-3-2,-9-2,-5-1,-7-5,-8-3,-5-1,-4 2,-4 1,-5 2</inkml:trace>
  <inkml:trace contextRef="#ctx0" brushRef="#br0" timeOffset="1351.548">621 565,'258'-24,"-205"29,-52-4,0-1,0 0,-1 1,1-1,0 1,0-1,-1 1,1-1,0 1,0 0,-1-1,1 1,-1 0,1-1,-1 1,1 0,-1 0,1 0,-1 0,0-1,1 1,-1 0,0 0,0 0,0 0,0 0,0 0,0 0,0 0,0-1,0 1,0 0,0 0,0 0,-1 0,1 0,0 0,-1-1,1 1,-1 0,1 0,-1 0,1-1,-1 1,1 0,-1-1,0 1,1 0,-1-1,0 1,0-1,-114 98,-7 6,121-103,0 0,0 0,0 1,0-1,0 0,0 0,0 1,0-1,1 0,-1 1,0-1,1 1,0-1,-1 1,1-1,0 1,-1-1,1 1,0-1,0 1,1-1,-1 1,0 0,0-1,1 1,-1-1,1 0,-1 1,1-1,-1 1,1-1,0 0,0 1,0-1,0 0,0 0,0 0,0 0,0 0,0 0,1 0,-1 0,0 0,1 0,-1-1,0 1,1 0,-1-1,1 0,-1 1,1-1,-1 0,1 0,-1 1,1-1,0 0,-1-1,1 1,0 0,8 0,0 0,0 0,0-1,0 0,0-1,0 0,0-1,-1 0,1 0,-1-1,5-3,8-3</inkml:trace>
  <inkml:trace contextRef="#ctx0" brushRef="#br0" timeOffset="2112.385">1355 368,'-150'332,"150"-331,-13 25,11-18,11-16,47-74,45-50,46-9,-146 140,0-1,0 1,0-1,0 1,0 0,0-1,0 1,0 0,1 0,-1 0,0 0,1 0,-1 0,1 0,-1 0,1 0,-1 1,1-1,0 0,-1 1,1 0,0-1,-1 1,1 0,0 0,-1 0,1 0,0 0,0 0,-1 1,1-1,0 1,-1-1,1 1,-1-1,1 1,0 0,-1 0,0 0,1 0,-1 0,1 0,-1 0,0 0,0 0,0 1,0-1,0 1,0-1,1 1,5 69,-8-66,1 1,0-1,-1 1,2-1,-1 0,1 1,-1-1,1 0,1 0,-1 1,1-1,0 0,0 0,1-1,-1 1,1 0,0-1,0 0,0 1,3 0,-3-4,0 0,1-1,-1 0,0 1,1-1,-1-1,1 1,-1 0,0-1,1 0,-1 0,0 0,0 0,0 0,0-1,0 1,0-1,0 0,0 0,0 0,-1 0,1 0,-1-1,0 1,0-1,0 1,0-1,0 0,0 0,-1 0,2-3,2 0,127-171,-132 177,0 1,0-1,0 1,0-1,0 0,0 1,0-1,1 1,-1-1,0 0,0 1,0-1,1 1,-1-1,0 0,1 1,-1-1,0 0,1 1,-1-1,0 0,1 0,-1 0,0 1,1-1,-1 0,1 0,-1 0,1 0,-1 1,0-1,1 0,-1 0,1 0,-1 0,1 0,-1 0,1 0,-1 0,0-1,1 1,-1 0,1 0,-1 0,1 0,-1-1,0 1,1 0,-1 0,0-1,1 1,-1 0,0-1,1 1,-1 0,0-1,1 1,-1 0,-7 39,0-11,2 1,1-1,0 1,3-1,0 17,1-36,1 1,0-1,0 0,1 0,0 0,0 0,1-1,0 1,1-1,0 1,0-1,1 0,0-1,0 1,1-1,0 0,0 0,1-1,2 3,58 14,-44-21</inkml:trace>
  <inkml:trace contextRef="#ctx0" brushRef="#br0" timeOffset="4896.802">2257 283,'23'134,"45"27,-26-76,-21-49,-21-36,1 1,-1-1,1 1,-1 0,1-1,-1 1,1-1,-1 1,1-1,-1 1,1-1,0 0,-1 1,1-1,0 0,0 1,-1-1,1 0,0 0,-1 1,1-1,0 0,0 0,-1 0,1 0,0 0,0 0,-1-1,1 1,0 0,0 0,-1 0,1-1,0 1,-1 0,1-1,0 1,-1 0,1-1,-1 1,1-1,0 1,-1-1,1 1,-1-1,0 0,1 1,-1-1,1 0,-1 1,0-1,1 0,-1 0,25-95,-13 9,-11 72,0 0,1 0,0 0,1 0,1 0,0 1,1-1,1 1,0 0,5-8,4 4</inkml:trace>
  <inkml:trace contextRef="#ctx0" brushRef="#br0" timeOffset="5254.248">2144 85,'15'-5,"23"-6,11-1,1 1,2 2,-3 4,-5 1,0 3,-4 0,-3 1,-3-4,3-2,-1 1,-2 0,-6 2</inkml:trace>
  <inkml:trace contextRef="#ctx0" brushRef="#br0" timeOffset="5754.007">2963 1,'174'6,"-173"-7,1 1,-1 0,0 0,1 1,-1-1,1 0,-1 0,1 1,-1-1,0 1,1-1,-1 1,0-1,1 1,-1 0,0 0,0 0,0-1,0 1,0 0,0 1,0-1,0 0,0 0,0 0,-1 0,1 1,0-1,-1 0,1 1,-1-1,1 0,-1 1,0-1,0 1,1-1,-1 1,0-1,0 1,-1-1,1 0,0 1,0-1,-1 1,1-1,-1 0,1 1,-1-1,1 0,-1 1,0-1,0 0,0 0,1 0,-1 0,0 0,-1 1,-173 127,174-129,1 0,-1 1,1-1,-1 1,1-1,-1 1,1-1,-1 1,1-1,-1 1,1-1,0 1,-1-1,1 1,0 0,0-1,-1 1,1 0,0-1,0 1,0 0,0-1,0 1,0 0,0-1,0 1,0 0,0-1,0 1,0 0,0-1,0 1,1 0,-1-1,0 1,1-1,-1 1,0 0,1-1,-1 1,1-1,-1 1,1-1,-1 1,1-1,-1 0,1 1,-1-1,1 1,0-1,-1 0,1 0,-1 1,1-1,0 0,-1 0,1 0,0 0,-1 0,1 0,44 6,-44-6,177-19,-121 10,-33 6</inkml:trace>
  <inkml:trace contextRef="#ctx0" brushRef="#br0" timeOffset="6052.112">3358 395,'39'0,"26"0,8-4,-5-3,-8 1,-10 2,-8 0,-8 2,-8-4,-9-1</inkml:trace>
  <inkml:trace contextRef="#ctx0" brushRef="#br0" timeOffset="6298.675">3584 85,'-14'38,"-6"33,2 8,3-4,5-10,3-12,4-9,6-8,4-5,4-8,1-8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5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30,'5'0,"7"0,5 0,5 0,4 0,1 0,2 0,1 0,-1 0,1-4,-1-3,-1 1,1 1,-1 1,1 2,-11 1,-7 0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58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43,'48'-5,"16"-6,2-1,-6 1,-13 7,-9 5,-7 2,-8 0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0,'202'6,"-201"-6,0 0,1 1,-1-1,0 0,0 0,1 1,-1-1,0 0,0 1,0 0,0-1,1 1,-1 0,0-1,0 1,0 0,0 0,0 0,-1 0,1 0,0 0,0 0,-1 0,1 0,0 0,-1 0,1 0,-1 1,0-1,1 0,-1 0,0 1,0-1,0 0,0 0,0 1,0-1,0 0,0 1,0-1,0 0,-1 0,1 0,-1 1,1-1,-1 0,1 0,-1 0,0 0,1 0,-1 0,0 0,-47 52,47-53,-142 127,142-126,0-1,0 1,0 0,1-1,-1 1,0 0,0 0,0 0,1 0,-1 0,0 0,1 0,-1 0,1 0,-1 0,1 0,0 0,-1 0,1 0,0 0,0 0,0 0,0 1,0-1,0 0,0 0,0 0,0 0,0 0,1 1,-1-1,0 0,1 0,-1 0,1 0,-1 0,1 0,0 0,-1 0,1-1,0 1,0 0,-1 0,1 0,0-1,0 1,0 0,0-1,0 1,0-1,0 1,0-1,0 0,1 1,-1-1,0 0,0 0,0 0,0 0,0 0,0 0,1 0,-1 0,0 0,0 0,0-1,0 1,15 1,-1-1,0 0,0-1,1-1,-1 0,0-1,-1 0,1-2,0 1,-1-2,10-5,-5 2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1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7,'0'-5,"5"3,1 8,0 6,-1 7,-1 4,-2 4,-1 1,-1 2,0-1,0 1,-5-6,-1-1,-1-1,2-3</inkml:trace>
  <inkml:trace contextRef="#ctx0" brushRef="#br0" timeOffset="270.12">0 346,'39'0,"21"-5,7-1,-5-1,-7 2,-9 2,-11 5,-13 8,-9 2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14 960,'-2'-6,"-1"1,1-1,1 1,-1-1,1 0,0 0,0 0,0 0,1 1,0-1,0 0,1 0,0 0,0 0,0 0,0 1,1-1,0 0,0 1,1 0,-1-1,1 1,1 0,-1 0,0 1,1-1,0 1,0 0,3-2,11-18,1 1,1 1,1 0,1 2,12-8,-33 26,0 1,1 0,-1 0,0 0,0 0,1 0,-1 1,1-1,-1 0,1 0,-1 1,1-1,-1 1,1 0,0-1,-1 1,1 0,0 0,-1 0,1 0,0 0,-1 0,1 1,-1-1,1 1,0-1,-1 1,1-1,-1 1,1 0,-1 0,0-1,1 1,-1 0,0 0,0 1,1-1,-1 0,0 0,0 1,0-1,0 0,-1 1,1-1,0 1,-1-1,1 1,-1-1,1 1,45 147,-44-148,0 0,1-1,-1 0,0 1,0-1,0 0,0 0,0 0,1-1,-1 1,0 0,0-1,0 1,0-1,0 0,0 0,0 0,0 0,0 0,0 0,-1 0,1-1,0 1,-1-1,1 1,-1-1,1 1,-1-1,0 0,0 0,0 0,0 0,0 0,0 0,0 0,-1 0,1-1,2-1,52-89,42-53,-97 145,1 0,-1 1,1-1,-1 0,0 1,1-1,-1 0,1 1,0-1,-1 1,1-1,0 1,-1-1,1 1,0-1,-1 1,1-1,0 1,0 0,-1 0,1-1,0 1,0 0,0 0,-1 0,1 0,0 0,0 0,0 0,0 0,-1 0,1 0,0 1,0-1,0 0,-1 0,1 1,0-1,0 0,-1 1,1-1,0 1,-1-1,1 1,-1 0,1-1,0 1,-1-1,1 1,-1 0,0 0,1-1,-1 1,0 0,1 0,-1-1,0 1,0 0,1 0,-1 0,0-1,0 1,0 1,5 58,-5-57,-2 61,0-44,1 0,1-1,1 1,0 0,2 0,0-1,2 3,1-4</inkml:trace>
  <inkml:trace contextRef="#ctx0" brushRef="#br0" timeOffset="1064.303">890 508,'-5'10,"-1"7,-1 7,2 3,2 2,1 1,5-5,3-1,1-1,-2 1,-1 1,-2 2,0 0,-2 1,0 0,0-5</inkml:trace>
  <inkml:trace contextRef="#ctx0" brushRef="#br0" timeOffset="1731.851">720 480,'329'-93,"-328"93,6-3,1 0,-1 1,1 0,0 1,-1-1,1 1,0 1,0 0,0 0,0 0,0 1,-1 0,1 1,0 0,-1 0,1 0,-1 1,5 3,-11-5,1 0,-1 1,0-1,0 0,-1 1,1-1,0 1,0-1,-1 1,1-1,-1 1,1 0,-1-1,0 1,1 0,-1-1,0 1,0 0,0-1,0 1,-1 0,1-1,0 1,-1 0,1-1,-1 1,0-1,1 1,-1-1,0 1,0-1,0 1,0-1,0 0,0 0,-1 1,-45 45,-114 49,58-41,101-55,0 1,1-1,-1 1,0-1,1 1,-1 0,1 0,-1 0,1 0,-1 0,1 0,0 0,-1 0,1 1,0-1,0 0,0 1,0-1,0 1,0-1,0 1,1 0,-1-1,1 1,-1 0,1-1,-1 1,1 0,0 0,0 0,0-1,0 1,0 0,0 0,0-1,1 1,-1 0,1 0,-1-1,1 1,0-1,0 1,-1 0,1-1,0 1,1 0,11 8,0 0,1-1,-1 0,2-2,-1 1,1-2,11 4,45 22,50 51,-108-68</inkml:trace>
  <inkml:trace contextRef="#ctx0" brushRef="#br0" timeOffset="2187.31">1425 339,'12'-4,"-1"-1,1 1,0 0,0 1,0 0,1 1,-1 0,1 1,-1 1,1 0,9 1,-21-1,1 0,0 1,0-1,-1 0,1 1,0 0,-1-1,1 1,0 0,-1 0,1 0,-1 0,1 0,-1 0,0 0,0 1,1-1,-1 0,0 1,0-1,0 1,0-1,0 1,-1-1,1 1,0 0,-1-1,1 1,-1 0,0 0,0-1,1 1,-1 0,0 0,0-1,-1 1,1 0,0 0,0-1,-1 1,1 0,-1 0,0-1,0 1,1-1,-1 1,0-1,0 1,-1 0,-54 74,50-70,-32 37,37-42,1-1,0 1,-1 0,1 0,0 0,-1 0,1 0,0 0,0 0,0 0,0 0,0 0,0 0,0 0,0 0,1 0,-1 0,0 0,1 0,-1 0,0 0,1 0,-1 0,1-1,-1 1,1 0,0 0,-1 0,1-1,0 1,0 0,-1-1,1 1,0-1,0 1,0-1,0 1,0-1,0 0,-1 1,1-1,0 0,0 0,0 0,0 1,0-1,0 0,0 0,0-1,0 1,0 0,0 0,0 0,114-17,-84 8,13-5,-26 6</inkml:trace>
  <inkml:trace contextRef="#ctx0" brushRef="#br0" timeOffset="2770.87">2103 508,'-14'7,"0"1,0 0,1 0,0 1,1 1,0 0,1 1,0 0,0 1,1 0,1 1,0 0,1 0,0 1,1 0,0 0,2 1,-3 8,8-16,0 0,1 1,-1-1,2 0,-1 0,1 0,0 0,0 0,1-1,0 1,0-1,1 0,-1 1,1-1,1-1,-1 1,1-1,0 0,0 0,1 0,-1-1,1 1,0-1,0-1,1 1,-1-1,1 0,0-1,-1 1,1-2,0 1,0-1,0 1,1-2,-1 1,0-1,11 0,-1 0,0-1,1 0,-1-2,0 0,0-1,0-1,0 0,-1-1,0-1,0-1,-1 0,0-1,6-5,16-13,-1-1,-1-2,-2-1,28-34,-54 59,0-1,0 0,-1 0,0 0,0 0,-1-1,0 0,0 0,-1 0,0-1,0 0,-1 0,-1 0,1 0,-1 0,-1 0,0 0,0-1,0 1,-1 0,-1-1,0 1,0 0,-1-1,0 1,0 0,-1 0,-1 0,1 1,-1-1,-1 1,-1-3,1 6,0 0,0 0,-1 0,1 0,-1 1,0 0,0 0,-1 1,1 0,-1 0,0 0,1 1,-1 0,0 0,-1 1,1 0,0 0,0 0,0 1,-1 1,-4-1,-6 2,-1 1,1 0,-1 1,1 1,0 0,1 2,-16 7,-114 76,110-61</inkml:trace>
  <inkml:trace contextRef="#ctx0" brushRef="#br0" timeOffset="3068.983">1934 734,'317'-141,"-313"139,-1-1,1 1,-1-1,0 1,1 0,-1 0,1 0,0 1,0-1,0 1,-1 0,1 0,0 0,1 1,-1 0,0-1,0 1,0 0,0 1,0-1,0 1,0 0,0 0,0 0,0 1,-1-1,1 1,0 0,-1 0,1 0,-1 0,0 1,0-1,2 3,9 21,-12-21,0 0,0 0,0 0,1 0,0 0,0 0,1-1,-1 1,1-1,0 0,0 0,0-1,1 1,-1-1,1 0,0 0,0 0,0-1,4 2,1-1,-1-2,1 1,0-1,-1-1,1 1,0-2,0 1,-1-1,1-1,0 0,-1 0,1-1,-1 0,0-1,5-3,5-5</inkml:trace>
  <inkml:trace contextRef="#ctx0" brushRef="#br0" timeOffset="3449.696">2385 1,'-9'4,"-4"7,6 2,8-2,4-3</inkml:trace>
  <inkml:trace contextRef="#ctx0" brushRef="#br0" timeOffset="3931.587">2780 141,'154'-10,"-153"10,1 0,-1 0,1 0,0 0,-1 0,1 0,-1 1,1-1,-1 1,1-1,-1 1,1-1,-1 1,1 0,-1 0,0-1,0 1,1 0,-1 0,0 0,0 1,0-1,0 0,0 0,0 1,0-1,0 0,-1 1,1-1,-1 1,1-1,-1 1,1-1,-1 1,0-1,1 1,-1 0,0-1,0 1,0-1,-1 1,1-1,0 1,-1 0,1-1,-1 1,1-1,-1 1,1-1,-1 0,0 1,0-1,-1 1,-96 88,45-50,52-39,0 0,-1 1,1-1,0 1,0-1,0 1,0-1,0 1,0 0,0 0,1-1,-1 1,0 0,1 0,0 0,-1 0,1-1,0 1,0 0,0 0,0 0,1 0,-1 0,0 0,1 0,-1-1,1 1,0 0,-1 0,1-1,0 1,0 0,0-1,0 1,1-1,-1 1,0-1,1 0,-1 1,1-1,-1 0,1 0,-1 0,1 0,0 0,-1-1,1 1,0 0,0-1,0 1,0-1,-1 0,1 0,0 0,0 1,0-2,0 1,0 0,0 0,0-1,-1 1,2-1,13 0,-1 0,1-1,-1 0,0-2,0 1,0-2,12-5,15-4,-17 7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9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7 171,'-5'0,"4"0,6 0,7 0,7 0,4 0,4 0,2 0,0 0,1 0,-1 0,1-5,-1-1,-1 0,1 1,-1 1,-10 2,-7 1</inkml:trace>
  <inkml:trace contextRef="#ctx0" brushRef="#br0" timeOffset="250.028">148 1,'-5'38,"-1"18,0 4,1-3,2-7,5-11,4-9,-1-8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30 283,'0'39,"0"26,0 8,0-5,0-8,4-15,3-10,-1-6,-2-3,0-2,-2 1,-1 0,-5-4,-2-5</inkml:trace>
  <inkml:trace contextRef="#ctx0" brushRef="#br0" timeOffset="396.96">1 283,'13'3,"0"0,0 0,-1 1,1 1,-1 0,0 0,0 1,-1 1,0 0,3 3,-10-8,-1 1,0-1,1 1,-1 0,0 0,-1 0,1 0,0 0,-1 1,0-1,0 1,0 0,0-1,0 1,-1 0,0 0,1 0,-2 0,1 1,0-1,-1 0,0 0,0 0,0 1,0-1,-1 0,0 0,1 0,-2 0,1 0,0 0,-1 0,-1 2,-20 30,20-32,0 0,-1 1,2-1,-1 1,0 0,1-1,0 1,0 0,0 0,1 1,0-1,0 0,0 0,0 1,1-1,0 0,0 3,2 0,0 0,0 0,1 0,0-1,1 1,-1-1,1 0,1 0,-1 0,1-1,1 1,-1-1,1 0,0-1,0 1,1-1,-1-1,1 1,0-1,3 3,6 6</inkml:trace>
  <inkml:trace contextRef="#ctx0" brushRef="#br0" timeOffset="814.343">397 170,'18'0,"-12"-1,1 0,0 0,0 1,0 0,-1 0,1 1,0 0,0 0,-1 0,1 1,-1 0,1 0,-1 1,0 0,0 0,0 0,0 1,0 0,-1 0,4 4,-8-4,1 1,-1-1,0 1,-1 0,1-1,-1 1,0 0,0 0,-1-1,1 1,-1 0,0-1,0 1,-1-1,1 1,-1-1,0 1,0-1,-2 3,-6 18,9-22,0 0,1 1,0-1,-1 0,1 0,0 1,1-1,-1 0,1 0,-1 1,1-1,0 0,0 0,0 0,1 0,-1 0,1 0,-1-1,1 1,0 0,0-1,0 1,1-1,-1 0,1 0,-1 0,1 0,-1 0,1 0,2 0,13 6</inkml:trace>
  <inkml:trace contextRef="#ctx0" brushRef="#br0" timeOffset="1114.891">791 1,'24'92,"2"0,-5 2,-3 0,-4 1,0 73,-16-149,0 0,-1-1,0 1,-2-1,0 0,-1 0,-1-1,-1 1,0-1,-1-1,-1 0,0 0,-1-1,-1 0,-1-1,0-1,0 0,-1 0,-1-2,0 1,-1-2,0 0,-1-1,-14 5,-102 41,106-50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0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85,'0'-5,"0"4,0 6,0 7,0 7,0 4,0 4,0 1,0 2,0-1,0 1,0-1,0 0,0 0,5-6,1-6</inkml:trace>
  <inkml:trace contextRef="#ctx0" brushRef="#br0" timeOffset="283.359">1 480,'52'-5,"28"-6,5-2,-8 2,-12 3,-12-3,-10 2,-8 1,-5 3,-7 2</inkml:trace>
  <inkml:trace contextRef="#ctx0" brushRef="#br0" timeOffset="1868.428">28 734,'46'-12,"139"-22,-186 35,1-1,-1 0,1 1,-1-1,1 0,-1 1,1-1,0 1,-1-1,1 0,-1 1,1-1,0 1,-1-1,1 1,0-1,0 1,-1 0,1-1,0 1,0-1,0 1,0 0,0-1,0 1,0-1,0 1,0 0,0-1,0 1,0-1,0 1,0-1,0 1,1 0,-1-1,0 1,0-1,1 1,-1-1,0 1,1-1,-1 1,1-1,-1 0,1 1,-1-1,1 1,-1-1,1 0,-1 1,1-1,-1 0,1 0,-1 0,1 1,0-1,-1 0,1 0,-1 0,1 0,0 0,-1 0,1 0,-1 0,1 0,0 0,-43 36,39-34,-8 7,-79 71,87-76,-1-1,1 1,1 0,-1 0,0 0,1 0,0 1,0-1,0 0,1 1,-1 0,1-1,0 1,0 0,1-1,-1 1,1 0,0 0,0 0,1-1,0 1,1 4,0-6,0 0,1 0,0-1,-1 1,1-1,0 0,1 1,-1-2,0 1,0 0,1 0,-1-1,1 0,0 0,-1 0,1 0,0 0,-1-1,1 0,0 0,0 0,-1 0,1 0,0-1,0 0,-1 0,1 0,0 0,-1 0,0-1,1 1,-1-1,0 0,1 0,-1 0,1-2,0 2,21-8</inkml:trace>
  <inkml:trace contextRef="#ctx0" brushRef="#br0" timeOffset="3488.808">791 1,'-24'45,"1"2,3 1,1 0,3 2,2-1,2 2,3 0,-4 50,3-35,7-56,0 1,0 0,2 0,-1 0,1 0,1 0,0 0,1 0,0 0,0 0,1 0,1 0,0 0,0-1,1 1,0-1,1 0,0 0,1-1,0 1,0-1,1-1,0 1,1-1,0 0,0-1,1 0,-1 0,2-1,-1 0,10 4,8-3,-2-2</inkml:trace>
  <inkml:trace contextRef="#ctx0" brushRef="#br0" timeOffset="4404.972">1129 28,'0'5,"0"6,0 7,0 4,-5-1,-1 0,0 2,1 1,2 2,1 2,1-1,0 2,1-1,0-9,5-8,2-6</inkml:trace>
  <inkml:trace contextRef="#ctx0" brushRef="#br0" timeOffset="4688.502">903 452,'43'-10,"20"-3,3 1,-5-2,-7 0,-9 4,-7 3,-5 3,-8 1</inkml:trace>
  <inkml:trace contextRef="#ctx0" brushRef="#br0" timeOffset="5090.551">932 621,'24'-3,"-10"0,0 0,1 1,-1 1,0 1,0 0,1 1,-1 0,13 3,-26-4,0 0,0 0,0 1,0-1,0 0,0 0,0 0,0 1,-1-1,1 0,0 1,0-1,0 1,0 0,0-1,-1 1,1-1,0 1,0 0,-1 0,1-1,-1 1,1 0,0 0,-1 0,0 0,1 0,-1-1,1 1,-1 0,0 0,0 0,0 0,0 0,1 0,-1 0,0 0,-1 0,1 0,0 0,0 0,0 0,-1 0,1 0,0 0,-1 0,1 0,-1 0,1 0,-1-1,1 1,-1 1,-44 43,33-35,11-8,-52 59,52-60,0 1,0-1,0 1,1-1,-1 1,0 0,1-1,-1 1,1 0,-1 0,1 0,0-1,0 1,0 0,0 0,0 0,0-1,0 1,0 0,1 0,-1-1,1 1,0 0,-1-1,1 1,0 0,0-1,0 1,0-1,0 1,0-1,1 0,-1 1,0-1,1 0,-1 0,1 0,-1 0,1 0,-1 0,1-1,0 1,4 1,0 0,0 0,1 0,-1-1,1 0,-1-1,1 1,-1-1,1-1,-1 1,1-1,-1 0,0 0,7-3,12-2</inkml:trace>
  <inkml:trace contextRef="#ctx0" brushRef="#br0" timeOffset="5735.23">1326 706,'234'-292,"-200"266,-33 26,0 0,0 0,0 0,-1 0,1 0,0 0,0 0,0 0,0 0,-1 1,1-1,0 0,0 0,-1 1,1-1,0 1,-1-1,1 1,0-1,-1 1,1-1,0 1,-1 0,1-1,-1 1,1 0,-1-1,0 1,1 0,-1 0,0-1,1 1,-1 0,0 0,0-1,0 1,0 0,0 0,0 0,0 0,0-1,0 1,0 0,0 0,0 0,1 31,-2-28,0 0,0 0,1 1,-1-1,1 0,1 1,-1-1,0 0,1 0,0 1,0-1,0 0,0 0,1 0,0 0,0 0,0-1,0 1,0 0,1-1,0 0,0 1,-1-1,2 0,-1-1,0 1,1 0,1 0,1-4,0 0,0 0,0-1,0 0,0 0,0-1,-1 0,1 0,-1 0,0 0,0-1,0 0,0 0,0 0,-1-1,0 1,0-1,0 0,-1 0,0-1,0 1,1-3,65-110,-69 119,0-1,1 0,-1 1,0-1,0 1,1-1,-1 0,0 1,1-1,-1 0,0 1,1-1,-1 0,0 0,1 1,-1-1,1 0,-1 0,1 0,-1 1,0-1,1 0,-1 0,1 0,-1 0,1 0,-1 0,1 0,-1 0,1 0,-1 0,0 0,1 0,-1-1,1 1,-1 0,1 0,-1 0,0-1,1 1,-1 0,0 0,1-1,-1 1,1 0,-1-1,0 1,0 0,1-1,-1 1,0-1,0 1,1 0,-1-1,0 1,0-1,0 1,0-1,0 1,0 0,0-1,-1 40,-5-14,3-16,-1 0,1 0,0 0,1 0,0 0,0 1,1-1,1 1,-1-1,2 1,-1-1,1 1,1-1,-1 1,2-1,-1 0,1 0,1 0,-1 0,2-1,-1 1,1-1,0 0,1-1,0 1,4 3,9 1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9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0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0,'34'0,"15"0,0 5,-8 6,-17 6,-16 5,-10 4,-10-3,-2-1,6-3,8-6,11-5,6-3,6-3,4-2,2-1,-3 0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9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0,'-12'6,"0"-1,1 2,0-1,0 2,1-1,-1 1,2 1,-1 0,1 0,1 1,0 0,0 1,1-1,-2 5,-2 0,1 1,1-1,0 2,1-1,1 1,1 0,0 1,1-1,1 1,0 0,2 0,0 1,1-1,1 12,1-24,0 0,0-1,0 1,1-1,0 1,0-1,0 0,1 0,0 0,0 0,0 0,0 0,1-1,0 0,0 0,0 0,0 0,1 0,-1-1,1 0,0 0,0 0,0-1,0 1,1-1,4 1,2 0,1 0,-1 0,1-2,-1 0,1 0,0-1,-1 0,1-1,0-1,-1 0,9-3,10-5,0-2,-1 0,0-3,-1 0,-1-2,0-1,-1-1,-2-1,0-2,11-12,-31 31,1-1,-2 0,1 0,0 0,-1-1,0 0,0 1,0-1,-1-1,1 1,-1-1,0 1,-1-1,0 0,0 0,0 0,0 0,-1 0,0 0,0 0,-1-1,0 1,0 0,0 0,-1-1,0 1,0 0,0 0,-1 0,0 0,0 0,-1 0,0 1,0-1,0 1,-1-2,-5 0,0 0,-1 1,1 0,-1 0,-1 1,1 0,-1 1,1 0,-1 1,0 0,-1 0,1 2,0-1,-1 1,1 1,0 0,-1 1,1 0,-3 1,-16 3</inkml:trace>
  <inkml:trace contextRef="#ctx0" brushRef="#br0" timeOffset="283.792">0 311,'39'-15,"21"-4,7 1,-5 3,-7 4,-8 5,-8 2,-6 8,-3 2,-2 6,-1 0,-5 3,-2-1,-3-7,-6-6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4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0,6 0,-2-5,0-1,2 0,1 1,3 2,0 1,0 0,2 2,-6 0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29,'24'0,"13"0,5-5,-1-1,-1 0,-3 1,-4 1,-6 2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8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0 112,'2'-3,"-1"0,0 0,1-1,0 1,0 0,-1 1,2-1,-1 0,0 1,1-1,-1 1,1-1,0 1,-1 0,1 0,0 0,0 1,3-2,3-2,3-3,1 0,0 2,0-1,1 2,0-1,0 2,0 0,0 1,1 0,0 1,3 1,-16 0,0 1,0 0,-1 0,1 0,0 0,0 0,-1 1,1-1,0 0,0 1,-1-1,1 1,0 0,-1-1,1 1,-1 0,1 0,-1 0,0 0,1 0,-1 0,0 1,0-1,1 0,-1 1,0-1,0 1,-1-1,1 1,0-1,0 1,-1 0,1-1,-1 1,1 0,-1-1,0 1,0 0,0 0,0-1,0 1,0 0,0 0,-1-1,1 1,0 0,-1-1,0 1,1 0,-1-1,0 1,0-1,0 1,0-1,0 1,0-1,0 0,0 1,-1-1,1 0,0 0,-1 0,-76 74,77-74,0 1,0-1,1 0,-1 1,0-1,1 1,-1 0,1-1,-1 1,1-1,0 1,-1 0,1-1,0 1,0 0,1-1,-1 1,0-1,0 1,1 0,-1-1,1 1,-1-1,1 1,0-1,0 1,-1-1,1 0,0 1,0-1,0 0,1 0,-1 1,0-1,0 0,1 0,-1 0,0-1,1 1,60 30,-61-30,59 26,-59-26,0-1,0 1,0 0,0 0,0-1,0 1,-1 0,1 0,0 0,0 0,-1 0,1 0,0 0,-1 0,1 0,-1 0,0 0,1 0,-1 0,0 0,0 1,1-1,-1 0,0 0,0 0,0 0,0 1,-1-1,1 0,0 0,0 0,-1 0,1 0,-1 1,1-1,-1 0,1 0,-1 0,0 0,1 0,-1-1,0 1,0 0,0 0,1 0,-1-1,0 1,0 0,0-1,0 1,0-1,-1 1,-11 7,0-1,0-1,0 0,-1 0,0-2,0 0,-1 0,1-1,-1-1,-13 0,3 0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8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29,'38'0,"28"0,6-5,2-1,-8 0,-10 1,-9 2,-9 1,-5 0,-5 2,0 0,-2 0,-5 1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28,'-4'5,"-7"11,-2 8,-3 4,2 3,2 0,9-4,9-8,8-6,7-6,5-4,3-2,0-7,1-2,0 1,-5-4,-7 0</inkml:trace>
  <inkml:trace contextRef="#ctx0" brushRef="#br0" timeOffset="346.765">273 0,'-2'20,"-1"0,0 0,-2-1,0 0,-1 0,-1 0,-5 8,-11 36,17-45,-36 162,41-155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3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125 452,'-3'32,"-1"0,-2-1,-1 1,-1-1,-2 0,-1-1,-7 14,-1 4,-20 36,74-160,88-158,-123 232,0 1,0 0,0-1,1 1,-1 0,0 0,1-1,-1 1,0 0,1 0,0 0,-1 0,1 0,0 0,-1 0,1 0,0 0,0 0,0 0,0 0,0 0,0 1,0-1,0 0,0 1,0-1,1 1,-1-1,0 1,0-1,1 1,-1 0,0 0,0 0,1 0,-1 0,0 0,0 0,1 0,-1 0,0 0,0 1,1-1,-1 1,0-1,0 1,0-1,0 1,1-1,-1 2,7 71,-9-67,0 1,1-1,0 1,1-1,-1 1,1-1,1 1,-1-1,1 0,0 0,0 0,1 0,0 0,1 2,-1-7,-1 0,0 0,1 0,-1-1,1 1,0-1,-1 0,1 0,-1 1,1-2,-1 1,1 0,0 0,-1-1,1 1,-1-1,1 0,-1 0,0 0,1 0,-1 0,0-1,0 1,0-1,0 1,0-1,0 0,0 0,0 0,-1 0,1 0,-1 0,1 0,-1 0,0-1,0 1,0 0,0-1,1 1,138-149,-139 150,0 0,0 0,0 0,0 0,0 0,0 0,0 1,0-1,0 0,1 0,-1 1,0-1,0 1,1-1,-1 1,0 0,1-1,-1 1,0 0,1 0,-1 0,0 0,1 0,-1 0,1 0,-1 1,0-1,1 0,-1 1,0-1,0 1,1-1,-1 1,0 0,0-1,0 1,0 0,0 0,0 0,0 0,0 0,0 0,0 0,0 0,-1 1,1-1,0 0,-1 0,1 0,-1 1,1-1,-1 0,0 1,0-1,0 1,1-1,-1 1,8 148,-10-106,-10 30,6-55</inkml:trace>
  <inkml:trace contextRef="#ctx0" brushRef="#br0" timeOffset="298.652">802 480,'0'53,"0"22,0 3,0-7,-5-10,-1-12,-1-13</inkml:trace>
  <inkml:trace contextRef="#ctx0" brushRef="#br0" timeOffset="761.086">660 340,'372'11,"-366"-10,0-1,0 0,0 1,-1-1,1 1,0 1,0-1,-1 1,1 0,-1 0,1 1,-1-1,0 1,0 0,0 1,0-1,-1 1,0 0,1 1,-5-1,-1 1,0 0,0-1,0 1,0-1,-1 0,0 1,0-1,0 0,0 0,-1 0,1 0,-1-1,0 1,0-1,0 1,-1-1,1 0,-1 0,0-1,0 1,0-1,0 0,0 0,0 0,-1-1,-1 1,5-1,-202 109,201-109,-1-1,1 1,0 0,-1 0,1 0,0 0,0 0,0 1,0-1,0 1,0-1,0 1,1 0,-1-1,0 1,1 0,-1 0,1 0,0 1,0-1,0 0,0 0,0 1,0-1,1 0,-1 1,1-1,0 1,-1-1,1 0,0 1,1-1,-1 1,0-1,1 1,-1-1,1 0,0 1,-1-1,1 0,0 0,1 1,-1-1,0 0,1 0,-1 0,1 0,-1-1,1 1,0 0,1 0,103 40,-49-25,-35-9,0 2,-1 0,0 0,-1 2,-1 1,6 4,-13-8,-4-4</inkml:trace>
  <inkml:trace contextRef="#ctx0" brushRef="#br0" timeOffset="1168.379">1310 141,'21'0,"-12"-1,1 0,-1 1,1 0,-1 0,1 1,-1 0,1 1,-1 0,0 1,0 0,0 0,0 1,0 0,-1 0,6 5,-12-6,0 0,0 0,0 0,-1 0,0 1,1-1,-1 0,0 1,-1-1,1 1,-1 0,1-1,-1 1,0-1,0 1,-1 0,1-1,-1 1,0-1,0 1,0-1,0 0,0 1,-1-1,0 0,0 0,0 0,0 0,0 0,-1 1,-14 34,16-35,0 1,0-1,0 0,1 1,-1-1,1 1,0-1,0 1,0-1,0 1,1-1,0 0,-1 1,1-1,0 1,1-1,-1 0,0 0,1 0,0 0,0 0,0 0,0 0,0-1,1 1,-1-1,1 1,-1-1,1 0,0 0,0 0,0 0,0-1,0 1,0-1,1 0,-1 0,0 0,1 0,-1-1,1 1,0-1,23 3,-2-2</inkml:trace>
  <inkml:trace contextRef="#ctx0" brushRef="#br0" timeOffset="1550.381">1903 367,'-37'41,"2"1,2 2,1 1,3 2,2 0,-5 16,29-58,0 0,0 0,1 1,-1-1,1 0,1 1,-1 0,1-1,0 1,0 0,0 0,1 0,0-1,0 1,1 0,-1 0,1 0,0-1,1 1,0 0,0-1,0 1,0-1,1 0,0 0,0 0,0 0,1 0,-1-1,1 1,0-1,1 0,-1 0,1-1,-1 1,1-1,2 1,13 2,1-1,0-1,0 0,0-2,1-1,-1 0,0-1,0-2,17-2,-32 3,22-1,-1-1,1-2,-1-1,0-1,0-1,-1-1,0-1,0-2,-1-1,-1 0,0-2,-1-1,-14 8,-1 0,0-1,0 0,-1 0,0-1,-1 0,0 0,0 0,-1-1,-1 1,0-1,0-1,-1 1,0 0,-1-1,0 1,-1-1,-1 0,0 0,0 1,-1-1,-1-6,1 11,-1 1,1-1,-1 0,0 1,0 0,-1-1,0 1,0 0,0 0,-1 0,0 1,0-1,0 1,-1 0,0 0,0 1,0-1,0 1,-1 0,0 1,0-1,0 1,0 0,0 1,-1-1,1 1,-1 0,1 1,-1 0,-2 0,-13-3,0 2,-1 0,0 2,1 1,-1 0,1 2,0 0,-16 5,-59 22,57-14</inkml:trace>
  <inkml:trace contextRef="#ctx0" brushRef="#br0" timeOffset="1828.877">1649 678,'27'-11,"-12"4,-1 0,1 0,0 2,0-1,0 2,1 0,0 1,0 1,0 0,0 1,0 1,0 1,0 0,0 1,-1 0,1 1,10 4,23 38,15 5,-48-47,0 0,0-1,0-1,0 0,0-1,0-1,0-1,0 0,0-1,-1-1,1 0,2-2,-6 1</inkml:trace>
  <inkml:trace contextRef="#ctx0" brushRef="#br0" timeOffset="2129.183">2157 57,'-5'10,"-2"7,1 1</inkml:trace>
  <inkml:trace contextRef="#ctx0" brushRef="#br0" timeOffset="2578.397">2467 0,'179'6,"-177"-6,0 0,0 0,0 1,1-1,-1 0,0 1,0-1,0 1,0 0,0 0,0 0,0 0,0 0,0 0,-1 0,1 0,0 1,-1-1,1 1,-1 0,1-1,-1 1,0 0,0 0,0-1,0 1,0 0,0 0,0 0,-1 0,1 1,-1-1,1 0,-1 0,0 0,0 0,0 1,0-1,0 0,0 0,-1 0,1 0,-1 0,1 0,-1 0,0 0,0 0,-1 2,-58 70,52-67,0 2,0-1,0 1,1 0,1 1,-1 0,2 0,-1 0,-1 7,6-16,1 1,-1 0,1 0,-1 0,1-1,0 1,0 0,0 0,0 0,0 0,0-1,0 1,1 0,-1 0,1 0,-1-1,1 1,0 0,-1 0,1-1,0 1,0-1,0 1,1-1,-1 1,0-1,0 0,1 0,-1 1,1-1,-1 0,1 0,0 0,-1-1,1 1,0 0,-1-1,1 1,0-1,0 1,0-1,0 0,1 0,84 2,-68-4,0-1,0-1,-1-1,0-1,0 0,0-1,-1-1,8-5,-7 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6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47,'-5'34,"-6"29,-2 10,2-3,-2-8,1-11,3-13</inkml:trace>
  <inkml:trace contextRef="#ctx0" brushRef="#br0" timeOffset="520.804">357 499,'218'-438,"-214"431,-3 3,0 1,0-1,0 1,1 0,-1 0,1 0,0 0,0 0,0 0,1 0,-1 1,0-1,1 1,0-1,0 1,0 0,0 0,2-1,-3 5,0 1,0-1,0 0,0 1,-1 0,1-1,-1 1,0 0,1 0,-1 0,-1 0,1 0,0 0,-1 0,1 0,-1 0,0 0,0 0,0 0,-1 0,1 1,0 1,1 22,-3-13,2-1,0 1,0 0,1-1,1 1,0-1,1 0,0 1,1-2,1 1,0 0,1-1,0 0,1 0,0 0,1-1,0 0,2 1,-5-9,1 0,0 0,0 0,1-1,-1 0,0 0,1-1,-1 1,1-1,0-1,-1 1,1-1,0 0,-1-1,1 0,0 0,-1 0,1-1,-1 0,0 0,0 0,1-1,-1 0,-1 0,1-1,0 0,-1 1,0-2,0 1,0-1,-1 0,1 0,-1 0,14-14,-2-1,0-1,-1 0,-1-1,-1-1,-1 0,-1-1,-1 0,0-4,-5 5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0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15,'40'91,"98"261,-60-148,-78-203,0 0,0 0,0 1,0-1,1 0,-1 0,0 0,1 1,-1-1,1 0,-1 0,1 0,-1 0,1 0,0 0,0 0,0 0,-1 0,1 0,0 0,0 0,0 0,0-1,0 1,0-1,1 1,-1 0,0-1,0 0,0 1,1-1,-1 0,0 1,0-1,1 0,-1 0,0 0,0 0,1 0,-1-1,0 1,0 0,1-1,-1 1,0 0,0-1,0 1,0-1,0 0,0 1,0-1,1 0,4-8,-1-1,1 1,-2-1,1 0,-1 0,-1 0,0-1,0 1,-1-1,0-8,3-3,78-398,-61 314,-14 88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0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12,'14'0,"20"0,8 0,2 0,-1 0,-4 0,-3 0,-3 0,-3 0,-1-5,-6-1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1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30,'39'0,"22"-5,5-2,-3 1,-8 1,-9 2,-7 0,-10 2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59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482 339,'0'-3,"1"-1,0 0,-1 1,1-1,-1 0,1 0,-1 0,-1 1,1-1,0 0,-1 0,0 1,0-1,0 0,0 1,-1-1,1 1,-1-1,0 1,0 0,0 0,0 0,-1 0,1 0,-1 0,0 1,0-1,0 1,0 0,0 0,0 0,0 0,-1 0,1 1,-2-1,-17 0,-1 0,1 1,-1 1,0 1,1 2,-1 0,1 1,0 1,0 1,1 1,0 1,0 1,0 1,2 0,-1 2,-6 5,23-16,1 0,0 0,0 0,-1 0,1 1,0-1,0 1,0-1,1 1,-1 0,0-1,1 1,-1 0,1 0,-1 0,1 0,0 1,0-1,0 0,0 0,0 1,1-1,-1 0,1 1,-1-1,1 1,0-1,0 1,0-1,0 1,1-1,-1 0,1 1,-1-1,1 1,0-1,0 0,0 0,0 1,0-1,0 0,1 0,-1 0,1 0,0-1,-1 1,1 0,2 1,9 5,1 1,-1-2,2 0,-1-1,1 0,0-1,0-1,1 0,-1-1,1-1,14 0,-7-1,47 12,-70-11,0 0,0-1,1 1,-1 0,-1 0,1 0,0 0,0 0,-1-1,1 1,-1 0,0 0,1 0,-1-1,0 1,0-1,0 1,0 0,0-1,0 0,-1 1,1-1,0 0,-1 1,1-1,-1 0,0 0,1 0,-1-1,0 1,0 0,-4 4,-194 171,191-168,0 0,1 0,0 1,1 0,-1 1,2 0,-1 0,2 0,-6 11,10-17,-1 0,1 1,-1-1,1 0,1 1,-1-1,1 1,-1-1,1 1,0-1,1 1,-1-1,1 0,0 1,0-1,0 0,1 1,0-1,-1 0,2 0,-1 0,0-1,1 1,-1 0,1-1,0 0,2 2,6 4,0-1,1 0,0-1,0 0,1-1,0 0,0-1,0 0,1-1,-1-1,1 0,0-1,0-1,0 0,0 0,3-2,-13 1,1 1,0-2,0 1,-1-1,1 1,-1-1,1 0,-1-1,1 1,-1-1,0 0,1 0,-1 0,0-1,0 1,-1-1,1 0,-1 0,1-1,-1 1,0-1,0 1,0-1,-1 0,1 0,-1 0,0 0,0-1,-1 1,1 0,-1-1,0-1,2-15</inkml:trace>
  <inkml:trace contextRef="#ctx0" brushRef="#br0" timeOffset="465.62">172 0,'11'260,"44"159,-17-89,-11-74,-16-117,-12-139,1-12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4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2,'71'-2,"112"10,-182-9,1 1,0 0,0 0,-1 0,1 0,0 0,0 0,-1 1,1-1,0 1,-1-1,1 1,0 0,-1-1,1 1,-1 0,1 0,-1 0,1 0,-1 0,0 1,0-1,1 0,-1 0,0 1,0-1,0 1,0-1,-1 1,1 0,0-1,-1 1,1 0,-1-1,1 1,-1 0,0-1,0 1,0 0,0 0,0 0,0-1,0 1,-1 0,1-1,-1 1,1 0,-13 17,-1-1,-1-1,-1 0,0-1,-1-1,0 0,-10 4,-54 51,76-65,4-5,0 1,-1-1,1 1,-1-1,1 1,0 0,-1 0,1 0,0 0,0 0,0 0,0 0,0 0,0 0,0 0,0 1,0-1,1 0,-1 1,0-1,1 0,-1 1,1-1,0 1,-1-1,1 1,0-1,0 1,0-1,0 1,0-1,0 1,0-1,1 1,-1-1,0 1,1-1,0 1,-1-1,1 0,0 1,-1-1,1 0,0 0,0 1,0-1,0 0,0 0,1 0,7 1,1 0,0 0,0-1,-1-1,1 0,0 0,0-1,0 0,0 0,-1-1,1-1,-1 0,2-1,10-1,134-48,-136 47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3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1,'0'9,"0"14,0 7,0 3,0 1,0-1,0 0,0-2,0-2,0 1,0-2,0 0,0 0,0 0,5-4,1-3,0-3</inkml:trace>
  <inkml:trace contextRef="#ctx0" brushRef="#br0" timeOffset="248.438">1 509,'43'-4,"29"-3,7 1,-6 1,-9 1,-12 2,-9 1,-13 0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6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85,'-2'1,"0"1,0 0,0 0,0 0,1 0,-1 0,1 0,0 0,0 1,-1-1,1 0,1 1,-1-1,0 1,1-1,-1 1,1-1,0 1,-1 0,2 1,-2-1,-2 31,2 1,1 0,2-1,1 1,5 18,5 77,-13 167,-22-191,26-123,2-1</inkml:trace>
  <inkml:trace contextRef="#ctx0" brushRef="#br0" timeOffset="380.78">307 226,'-221'210,"212"-200,1-2,0-1,0 1,1 0,1 1,-1 0,1 0,1 0,0 1,0-1,1 1,-3 9,7-17,-1 0,1 0,0 1,0-1,1 0,-1 0,0 0,1 0,-1 0,1 0,-1 0,1 0,0 0,0 0,0 0,0 0,0 0,1-1,-1 1,0 0,1-1,-1 1,1-1,0 0,0 1,-1-1,1 0,0 0,0 0,0 0,0 0,0-1,0 1,0-1,0 1,2-1,81 7,-81-7,9-1,1-1,-1 2,0-1,1 2,-1 0,0 1,1 0,-1 1,0 0,-1 1,1 0,0 1,-1 1,0 0,-1 1,1 0,-1 0,-1 1,1 1,4 5,9 26,-13-29</inkml:trace>
  <inkml:trace contextRef="#ctx0" brushRef="#br0" timeOffset="1051.803">927 0,'-32'32,"0"0,2 2,2 1,1 1,1 2,3 0,-11 25,24-43,1-1,0 1,2 1,1-1,0 1,2 0,0 1,1-1,1 1,2-1,0 1,1 0,1-1,1 1,0-1,2 0,1 0,0 0,5 6,-7-18,1 0,1-1,0 1,0-1,1 0,0 0,0-1,1 0,-1 0,2-1,1 1,-8-5,1 0,0 0,-1-1,1 1,0-1,0 0,0 0,0 0,0 0,1 0,-1-1,0 1,0-1,0 0,0 0,1 0,-1 0,0-1,0 1,0-1,0 0,1 0,-1 0,-1 0,1-1,0 1,0-1,0 1,-1-1,1 0,-1 0,1-1,-1 1,0 0,0-1,1-1,10-12,-2 2</inkml:trace>
  <inkml:trace contextRef="#ctx0" brushRef="#br0" timeOffset="1496.591">1125 114,'-48'208,"11"-45,27-120,7-36,0 0,1 0,0 0,0 1,0-1,1 0,0 1,1-1,-1 1,2-1,-1 1,1-1,0 1,0-1,1 1,0-1,0 0,1 0,0 0,2 3,-1-7,0 0,0-1,1 1,-1-1,0 0,1 0,0-1,-1 1,1-1,0 0,0 0,0-1,-1 1,1-1,0 0,0-1,0 1,0-1,0 0,-1 0,1 0,0-1,-1 0,1 0,0 0,27-6,102-33,-118 32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188 510,'-12'10,"-10"6,1 1,2 1,-1 1,2 0,1 2,0 0,-11 19,27-38,0-1,-1 1,1-1,0 1,0 0,0-1,0 1,0 0,1 0,-1 0,1-1,-1 1,1 0,-1 0,1 0,0 0,0 0,0 0,0 0,0 0,0 0,1 0,-1-1,1 1,-1 0,1 0,0 0,0 0,0-1,0 1,0 0,0-1,0 1,0-1,1 1,-1-1,0 0,1 0,-1 1,1-1,0 0,-1 0,1 0,0-1,0 1,0 0,-1-1,1 1,0-1,0 1,0-1,0 0,0 0,0 0,0 0,0 0,0-1,0 1,0 0,1-1,9-3,-1-1,1 0,-1 0,1-1,-2 0,1-1,-1-1,0 1,0-1,-1-1,4-5,41-32,-40 36,-12 8,0-1,0 1,0-1,0 1,1 0,-1 0,1 0,-1 0,1 1,0-1,0 1,-1-1,1 1,0 0,1 0,-1 0,0 1,0-1,0 1,0 0,0-1,1 1,-1 1,0-1,0 0,0 1,0 0,1 0,-1 0,2 1,1 7,0 0,-1 1,-1 0,1 0,-2 0,1 1,-1-1,-1 1,0 0,0-1,-1 1,-1 0,0 0,0 0,-1 0,-2 8,2 13,-12 277,10-290,1 6,-1 0,-1-1,-1 1,-1-1,-1 0,-1-1,-2 0,0 0,-1-1,-1 0,-1-1,-1 0,-1-1,-1-1,14-17,1 0,-1 1,1-1,-1 0,0-1,0 1,0 0,0-1,0 1,0-1,-1 1,1-1,0 0,-1 0,1 0,-1 0,1-1,-1 1,0-1,1 1,-1-1,1 0,-1 0,0 0,1 0,-1-1,0 1,1-1,-1 1,1-1,-1 0,1 0,0 0,-1 0,1-1,0 1,0-1,-1 1,1-1,0 0,1 0,-1 0,-2-10,1 0,0-1,1 1,1-1,0 0,0 1,2-1,-1 0,3-9,-1-15,11-66,-6 75</inkml:trace>
  <inkml:trace contextRef="#ctx0" brushRef="#br0" timeOffset="500.109">555 1,'24'149,"-6"1,-7 1,-6 29,-6-143,0-19,0 0,1 0,1 0,1 0,0-1,1 1,1-1,3 7,-7-23,0 0,1 0,-1 0,0 1,1-1,-1 0,1 0,-1 0,1 0,0 0,-1 0,1 0,0 0,0 0,0 0,-1 0,1 0,0-1,0 1,0 0,1-1,-1 1,0-1,0 1,0-1,0 1,0-1,1 0,-1 0,0 1,0-1,1 0,-1 0,0 0,0 0,1-1,-1 1,0 0,0 0,0-1,2 0,43-34,-32 21,140-120,-153 133,0 0,0 0,1 0,-1-1,0 1,1 0,-1 1,1-1,-1 0,1 0,-1 1,1-1,0 1,-1-1,1 1,0 0,-1-1,1 1,0 0,0 0,-1 0,1 1,0-1,-1 0,1 0,0 1,-1-1,1 1,-1 0,1 0,-1-1,1 1,-1 0,1 0,-1 0,0 0,1 1,-1-1,0 0,0 0,0 1,0-1,0 1,0-1,-1 1,1-1,0 1,-1-1,1 1,-1 0,1-1,-1 1,0 0,0-1,0 1,0 0,0 0,17 125,-12-107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7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1 622,'9'0,"14"0,7 0,3 0,1 0,-1 0,0 0,-7 0</inkml:trace>
  <inkml:trace contextRef="#ctx0" brushRef="#br0" timeOffset="453.709">510 198,'-27'167,"13"-49,-21 51,34-166,-1 0,1 0,0 0,-1 0,1 0,1 0,-1 0,0 1,1-1,-1 0,1 1,0-1,0 0,1 1,-1-1,1 0,-1 0,1 1,0-1,0 0,1 0,-1 0,1 0,-1 0,1-1,0 1,0 0,0-1,0 1,1-1,-1 0,0 1,1-1,0-1,0 1,-1 0,1-1,0 1,0-1,1 0,0 1,9-1,0 0,0 0,0-1,0-1,0 0,0-1,0 0,-1-1,1-1,-1 0,0 0,0-1,1-1,8-4</inkml:trace>
  <inkml:trace contextRef="#ctx0" brushRef="#br0" timeOffset="773.3">875 678,'3'10,"-1"-1,1 1,1-1,0 0,0 0,1-1,0 1,0-1,1 0,0-1,0 1,1-1,0 0,0-1,1 0,0 0,0 0,0-1,0 0,1-1,0 0,0 0,8 1,-14-5,0 0,0 0,0 0,-1 0,1-1,0 1,0-1,0 0,-1 0,1 0,0 0,-1 0,1-1,-1 1,1-1,-1 1,0-1,0 0,1 0,-2 0,1 0,0-1,0 1,-1 0,1-1,-1 1,1-1,-1 0,0 1,0-1,-1 0,1 0,0 0,-1 1,0-1,1-1,-1-2,1 1,-1-1,0 0,0 1,-1-1,1 1,-1-1,-1 0,1 1,-1 0,0-1,0 1,0 0,-1 0,0 0,0 0,0 1,-2-3,0 3,0 0,-1 1,1 0,-1 0,1 0,-1 1,0 0,0 0,0 0,0 1,-1 0,1 0,0 0,0 1,-1 0,1 0,0 1,0 0,-1 0,1 0,0 1,-5 2,-14 2</inkml:trace>
  <inkml:trace contextRef="#ctx0" brushRef="#br0" timeOffset="2120.238">1187 85,'46'95,"-2"-21,-19-36,-2 2,-2 0,-1 2,-2 0,2 13,-13-31,-1 0,-1 0,-1 1,0 0,-3-1,0 7,-1-23,-1 1,0 0,0-1,-1 1,0-1,0 1,-1-1,0 0,-1 0,0 0,0 0,-1-1,1 0,-2 0,1 0,-1-1,0 1,0-1,-5 3,5-4,0 1,-1-1,0 0,0 0,0-1,-1 0,0 0,1-1,-1 0,0 0,-1-1,1 0,0-1,-1 1,-7-5</inkml:trace>
  <inkml:trace contextRef="#ctx0" brushRef="#br0" timeOffset="3369.4">1468 29,'6'-4,"0"1,1 0,-1 0,0 1,1 0,-1 0,1 0,0 1,-1 0,1 0,0 1,6 0,0-1,138-2,-150 3,1-1,-1 1,0 0,0 0,1 0,-1 0,0 0,1 1,-1-1,0 0,0 0,0 1,1-1,-1 1,0-1,0 1,0 0,0-1,0 1,0 0,0 0,0 0,0-1,0 1,0 0,-1 0,1 0,0 1,-1-1,1 0,-1 0,1 0,-1 0,1 1,-1-1,0 0,0 0,1 1,-1-1,0 0,0 0,0 1,0-1,-1 0,1 0,0 1,-1-1,1 0,0 0,-1 0,1 1,-1-1,0 0,1 0,-1 0,0 0,0 0,0 0,0 0,0-1,-18 23,-19 26,38-48,-1 1,1-1,0 0,0 1,0-1,0 0,0 1,0-1,0 0,0 1,0-1,0 0,1 1,-1-1,1 0,-1 1,1-1,-1 0,1 0,0 0,-1 0,1 1,0-1,0 0,0 0,0-1,0 1,0 0,0 0,0 0,0-1,1 1,-1 0,0-1,0 1,1-1,-1 0,0 1,1-1,-1 0,0 0,1 0,9 3,0-1,-1-1,1 0,0 0,0-1,0-1,0 0,0 0,0-1,0 0,-1-1,3-1,48-9,-39 11</inkml:trace>
  <inkml:trace contextRef="#ctx0" brushRef="#br0" timeOffset="3668.382">2033 509,'43'-10,"19"-3,4 1,-4 2,-9-1,-7 0,-8 2,-5 3,-3 3,-8 1</inkml:trace>
  <inkml:trace contextRef="#ctx0" brushRef="#br0" timeOffset="3919.13">2287 226,'-10'39,"-3"26,1 8,2-4,3-10,8-8,8-10,2-11</inkml:trace>
  <inkml:trace contextRef="#ctx0" brushRef="#br0" timeOffset="4990.472">2569 734,'3'-17,"-1"0,2 0,1 1,0-1,1 1,0 1,1-1,1 1,1 0,0 1,1 0,0 0,1 1,1 0,0 1,0 1,1 0,1 0,0 1,0 1,8-3,-19 9,0 0,0 1,0-1,1 1,-1 0,0 0,1 0,0 0,-1 1,1-1,0 1,0 0,0 0,0 1,0-1,0 1,0 0,0 0,0 0,0 0,0 1,0 0,0-1,0 2,-1-1,1 0,0 1,-1-1,1 1,-1 0,1 0,-1 1,0-1,0 1,0 0,45 115,-45-117,0 0,-1 0,1 0,0-1,0 1,0-1,0 0,0 1,0-1,-1-1,1 1,0 0,0-1,0 1,0-1,-1 0,1 0,0 0,-1 0,1-1,0 1,-1-1,0 1,1-1,-1 0,0 0,0 0,0 0,0 0,0-1,0 0,14-10,69-49,-60 41,1 1,2 1,0 2,0 0,19-6,-46 23,-1-1,1 1,0-1,0 1,0-1,0 1,0 0,0-1,0 1,-1 0,1 0,0 0,0-1,0 1,0 0,0 0,0 1,0-1,0 0,0 0,0 0,0 1,0-1,0 0,0 1,0-1,-1 1,1-1,0 1,0-1,0 1,-1 0,1-1,0 1,-1 0,1 0,-1-1,1 1,-1 0,1 0,-1 0,1 0,-1 0,0 0,1-1,-1 1,0 0,0 0,0 0,0 0,0 0,0 0,0 0,-8 59,6-50,-2 4,2-8,0 0,1 1,-1-1,1 1,0 0,1-1,-1 1,1 0,1-1,-1 1,1-1,0 1,1 0,-1-1,1 0,1 1,-1-1,10 7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2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7,'0'0,"-1"-1,0 1,1-1,-1 0,0 1,1 0,-1-1,0 1,0-1,0 1,1 0,-1 0,0-1,0 1,0 0,0 0,1 0,-1 0,0 0,0 0,0 0,0 0,1 0,-1 1,0-1,0 0,0 0,1 1,-1-1,0 1,0-1,1 0,-1 1,0-1,1 1,-1 0,0-1,1 1,-1 0,1-1,-1 1,1 0,-1-1,1 1,0 0,-1 0,1 0,0-1,0 1,-1 0,1 0,0 0,0 0,0-1,0 1,0 0,0 0,0 0,1 0,-1 0,11 56,-10-52,14 55,-2 0,-3 1,-3 1,-2 0,-3 0,-5 45,-35 65,38-172,0 0,1 0,-1 0,0 0,0 0,0 0,0 0,1 0,-1 0,0 0,0 0,0 0,0 0,1 0,-1 1,0-1,0 0,0 0,0 0,0 0,1 0,-1 0,0 0,0 1,0-1,0 0,0 0,0 0,0 0,0 0,1 1,-1-1,0 0,0 0,18-21,-12 14,8-9,1 1,0 0,1 1,1 1,0 0,1 1,0 1,1 1,0 0,0 2,1 0,1 1,15-2,-31 7,0 2,0-1,0 1,0-1,0 1,0 1,0-1,0 1,0 0,0 0,-1 0,1 1,0-1,0 1,-1 1,1-1,-1 0,0 1,0 0,0 0,0 0,0 1,0-1,-1 1,0 0,0 0,0 0,0 1,-1-1,1 0,-1 1,0 0,-1-1,1 1,-1 0,0 0,0 0,0 0,-1 4,1 0,0 0,0 0,-1 0,0 0,-1 0,0 0,-1 0,1 0,-2 0,1-1,-1 1,-1-1,1 1,-1-1,-1 0,0-1,0 1,0-1,-1 0,0 0,0 0,-1-1,0 0,0-1,-3 3,-5 1,0 0,-1 0,0-2,0 0,-1 0,1-2,-1 0,-1-1,1 0,-1-2,1 0,-1-1,0-1,1 0,-1-2,1 0,-5-1,17 1,0 0,0 0,0 0,0-1,1 1,-1-1,1-1,0 1,-1 0,1-1,1 0,-1 0,1 0,-1 0,1-1,0 1,1-1,-1 0,1 0,0 0,0 0,1 0,-1 0,1 0,0-1,1 1,-1 0,1-1,0 1,0-1,1 1,0 0,-1-1,2 1,-1 0,1 0,0 0,0 0,0 0,2-3,26-31,-14 25</inkml:trace>
  <inkml:trace contextRef="#ctx0" brushRef="#br0" timeOffset="834.708">683 685,'0'7,"1"1,0 0,0-1,1 1,-1-1,2 1,-1-1,1 0,0 0,1 0,-1 0,2-1,-1 0,3 4,-5-7,1-1,-1 1,0-1,1 0,-1 0,1 0,0 0,0-1,-1 1,1-1,0 1,0-1,1 0,-1 0,0 0,0-1,0 1,1-1,-1 0,0 0,0 0,1 0,-1 0,0-1,0 0,1 1,-1-1,0 0,0-1,0 1,0 0,0-1,-1 0,3-1,131-113,-134 115,0-1,1 1,-1 0,1 0,-1 0,1 0,-1 0,1 1,-1-1,1 1,0 0,-1 0,1 0,-1 0,1 0,0 0,-1 1,1-1,-1 1,1 0,-1 0,1 0,-1 0,1 0,-1 0,0 1,0-1,0 1,0-1,0 1,0 0,0 0,0 0,-1 0,1 0,-1 0,1 1,-1-1,0 0,0 1,0-1,0 1,0-1,-1 3,35 39,-33-42,1 0,0 0,0 0,0 0,0-1,0 1,0-1,0 0,1 0,-1 0,0 0,1-1,-1 1,0-1,1 0,-1 0,1 0,-1 0,1 0,-1-1,0 0,1 0,-1 0,0 0,0 0,1-1,-1 1,0-1,0 0,-1 0,1 0,0 0,1-2,73-94,-68 83,17-26,-1 0,-3-1,-1-1,-3-1,-1-1,-2-1,-3 0,-1-1,-2 0,-3 0,-1-1,-3-14,-7 38,-9 31,10 9,0 1,1-1,1 1,0 0,1 0,1 0,1-1,0 2,0 19,12 107,50 82,-63-226,3 6,-1 0,0 0,-1 0,0 1,0-1,0 0,0 0,-1 1,0-1,0 0,-1 1,0-1,0 0,0 0,-1 0,0 0,0 0,-1 0,0 0,2-5,-1-1,0 1,0-1,0 0,0 0,0 1,0-2,0 1,0 0,0 0,0 0,0-1,0 1,0-1,0 0,0 0,0 1,0-1,1 0,-1 0,0-1,1 1,-1 0,1-1,-1 1,1 0,0-1,0 0,-1 1,1-1,0 0,0 0,1 1,-1-1,0-2,-1 2,-13-20</inkml:trace>
  <inkml:trace contextRef="#ctx0" brushRef="#br0" timeOffset="1083.545">1050 318,'43'5,"43"-4,17-1,0-1,-8-1,-15-4,-12-1,-7 0,-10 2,-8-4,-7 1,-5 0,-8 3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4:0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565 143,'-115'283,"58"-127,-71 136,33-133,88-157,12-18,135-234,153-319,-252 507,-30 91,-44 515,33-537,7 60,-6-65,-1-1,1 0,-1 0,1 0,0 0,-1 0,1 0,0 0,0 0,0-1,-1 1,1 0,0 0,0-1,0 1,0-1,1 1,-1 0,0-1,0 0,0 1,0-1,0 0,1 0,-1 0,0 1,0-1,0 0,1-1,-1 1,0 0,0 0,0 0,1-1,-1 1,0-1,0 1,0-1,0 1,0-1,0 0,0 1,0-1,0 0,0 0,0 0,-1 1,1-1,0 0,0 0,0-1,17-16,0-1,-2 0,0-1,-1-1,-1 0,-1-1,1-4,8-11,247-382,-264 411,-3 5,-1 0,1-1,0 1,1 0,-1 0,1 0,-1 0,1 0,0 1,0-1,0 1,0 0,0 0,1 0,-1 0,3-1,-3 28,-67 260,58-252,1 0,2 0,2 0,0 1,3-1,4 30,-5-57,0-1,0 1,1-1,-1 0,1 1,0-1,1 0,-1 0,1 0,0-1,0 1,1 0,-1-1,1 0,0 0,0 0,0-1,1 1,0 0,6-3</inkml:trace>
  <inkml:trace contextRef="#ctx0" brushRef="#br0" timeOffset="316.11">1553 539,'-2'5,"-9"20,1 1,1 0,2 0,0 1,2 0,1 0,1 0,1 22,1-47,1 0,0 1,0-1,-1 0,2 1,-1-1,0 1,0-1,1 0,-1 1,1-1,0 0,0 0,0 1,0-1,0 0,0 0,0 0,1 0,-1 0,1 0,-1-1,1 1,0 0,0-1,0 0,0 1,0-1,0 0,0 0,0 0,1 0,-1 0,0 0,0-1,1 1,-1-1,0 0,1 0,-1 0,1 0,-1 0,0 0,1 0,-1-1,0 1,1-1,-1 0,0 0,0 0,2 0,8-7,0 1,0-2,0 0,-1 0,0-1,-1 0,0-1,-1 0,0 0,-1-1,0 0,0-1,-2 0,0 0,0 0,-1-1,-1 0,0 0,-1 0,0 0,-1-1,-1 1,0-1,-1 1,-1-1,0 1,-2-7,1 16,0 0,0-1,-1 1,1 0,-1 0,0 0,-1 1,1-1,-1 1,0-1,0 1,0 1,-1-1,0 1,1-1,-1 1,0 0,0 1,-1-1,1 1,0 0,-1 1,1-1,-1 1,0 0,1 0,-1 1,0 0,0 0,1 0,-1 1,0 0,-3 0,-16 6</inkml:trace>
  <inkml:trace contextRef="#ctx0" brushRef="#br0" timeOffset="784.925">1920 764,'5'-14,"0"0,1 1,1-1,1 2,0-1,0 1,1 0,1 1,10-10,-18 19,0 1,0 0,1-1,-1 1,0 0,1 1,-1-1,1 0,-1 1,1-1,0 1,-1 0,1 0,-1 0,1 0,0 0,-1 1,1-1,-1 1,1-1,-1 1,1 0,-1 0,0 0,1 1,-1-1,0 0,0 1,0-1,0 1,0 0,0 0,0 0,-1 0,1 0,-1 0,1 0,-1 1,0-1,0 0,1 2,52 40,-49-44,-1 0,1-1,-1 0,0 0,1 0,-1-1,0 1,0-1,0 0,0 0,0-1,0 1,0-1,-1 1,1-1,-1 0,0-1,0 1,0-1,0 1,-1-1,0 0,1 0,-1 0,0 0,-1 0,1 0,-1-1,0 1,0 0,0-1,-1 1,1-5,4-15</inkml:trace>
  <inkml:trace contextRef="#ctx0" brushRef="#br0" timeOffset="1236.053">2682 539,'-13'7,"0"1,1 1,0 0,0 1,1 0,0 0,1 1,0 1,1 0,0 0,1 1,-6 13,13-24,-1 1,1-1,0 1,1-1,-1 1,0 0,1 0,-1-1,1 1,0 0,0 0,0-1,0 1,1 0,-1 0,1-1,0 1,0 0,0-1,0 1,0-1,0 1,0-1,1 1,0-1,-1 0,1 0,0 0,0 0,0 0,0 0,0-1,1 1,-1-1,0 1,1-1,1 1,4 1,-1 0,1 0,0-1,0 0,-1-1,2 0,-1 0,0 0,0-1,0 0,0-1,5-1,1-2,0-2,-1 0,1 0,-1-2,-1 1,1-2,-1 1,-1-2,0 0,0 0,-1-1,0 0,-1 0,0-1,-1-1,1-2,2 1,14-23,-1-1,-3-1,-1 0,-1-2,9-32,-21 52,-1 0,-1-1,0 0,-2 0,-1 0,0 0,-2-10,0 24,0 1,0-1,-1 1,0-1,-1 1,1 0,-1 0,-1-1,1 1,-1 1,-1-1,1 0,-1 1,0 0,-1 0,1 0,-1 0,-1 1,1-1,-1 1,1 1,-1-1,-5-1,6 3,0 1,-1 0,0 0,1 1,-1 0,0 0,0 0,0 0,0 1,0 0,0 0,0 1,1 0,-1 0,0 0,0 1,1 0,-1 0,1 0,-1 0,1 1,-5 3,-4 3,1 1,0-1,1 2,0 0,1 1,0 0,-9 13,8-8,1 0,0 1,2 0,0 1,1 0,1 0,0 1,2 0,0 0,2 0,0 1,1 6,1-15,1-1,0 1,1 0,0-1,1 1,0-1,1 0,0 1,1-1,0-1,1 1,0 0,0-1,2 0,-1-1,1 1,0-1,1 0,0-1,0 0,1 0,3 2,92 44,-75-45</inkml:trace>
  <inkml:trace contextRef="#ctx0" brushRef="#br0" timeOffset="2369.83">3500 453,'-31'11,"1"1,0 2,1 1,0 1,1 1,1 2,1 0,1 2,0 1,0 3,22-22,0 0,0 0,0 0,0 1,1-1,-1 1,1 0,0-1,0 1,0 0,0 0,1 1,0-1,0 0,0 0,0 1,1-1,0 1,-1-1,2 0,-1 1,0-1,1 0,0 1,0-1,0 0,1 0,-1 0,1 0,0 0,0 0,0 0,1 0,-1-1,1 1,0-1,0 0,0 0,4 3,0-4,1 1,0-1,-1 0,1-1,0 0,0 0,0-1,0 0,0 0,0-1,0 0,0 0,0-1,-1 0,1-1,-1 1,1-1,-1-1,0 1,0-1,0-1,1 0,6-2,15-9,-1 0,-1-2,0-1,-2-1,0-1,-1-1,-1-1,-1-1,-2-1,13-20,-73 170,38-122,1 1,-1 0,1-1,-1 1,1 0,0 0,1 0,-1 0,1 0,0 0,-1 0,2 0,-1 0,0 0,1 0,0 0,0 0,0 0,0 0,1-1,0 1,-1 0,1-1,1 0,-1 1,0-1,1 0,0 0,-1 0,1 0,0-1,1 1,-1-1,0 0,1 0,-1 0,1 0,0 0,-1-1,1 0,0 0,0 0,0 0,0 0,0-1,0 0,0 0,3 0,6-6,0 0,-1-1,1 0,-1-1,-1 0,1-1,-1-1,-1 1,0-2,0 1,-1-1,-1-1,0 0,0 0,-1 0,-1-1,0 0,0-1,-2 1,1-1,5-9,27-59,-34 65,-9 31,-7 42,9-47,1 1,1-1,-1 0,1 1,1 0,0-1,1 1,-1 0,2 0,-1-1,2 1,-1 0,1-1,1 1,-1-1,3 4,64 72,-67-83,1 0,-1 0,0 0,1-1,0 1,-1-1,1 0,0 0,0 0,-1 0,1 0,0 0,0-1,0 0,0 1,0-1,0 0,0-1,0 1,0 0,0-1,0 1,0-1,-1 0,1 0,0 0,0-1,-1 1,1-1,-1 1,1-1,-1 0,0 0,2-1,5-9,0 1,-1-1,-1-1,0 0,0 0,-1 0,-1 0,-1-1,1 0,0-11,5-7,16-44,0 108,-21-12,0-1,-1 1,-1 0,-1 1,0-1,-2 15,4 43,36 295,-36-341,-1 0,-2 0,-1 0,-1 0,-2 0,-1 0,-2 0,-1-1,-1 0,-2 0,-1-1,-1 0,-15 25,24-50,1 0,-1 0,0-1,-1 0,1 1,-1-1,1 0,-1-1,0 1,-1-1,1 0,-1 0,1 0,-1 0,0-1,0 0,0 0,0 0,-1-1,1 0,0 0,-1 0,1 0,0-1,-1 0,1 0,-1 0,1-1,0 0,-1 0,1 0,0-1,0 0,0 0,0 0,0 0,0-1,0 0,1 0,0 0,-1-1,1 1,0-1,1 0,-1 0,1 0,0-1,0 1,-2-4,-2-15,1 0,1 1,1-2,0 1,2 0,1-1,1 1,1-1,1 1,1 0,5-18,-2 16,0 1,2-1,1 1,1 1,1 0,1 0,1 1,1 1,1 0,0 1,2 0,0 1,11-7,-9 7</inkml:trace>
  <inkml:trace contextRef="#ctx0" brushRef="#br0" timeOffset="3695.132">1 1300,'245'-20,"223"12,-90-17,675 22,-900 3,377-11,27-25,-159 14,29 3,30 20,-156 1,-102 3,-175 1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4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691 1,'-26'13,"1"0,1 2,0 1,2 1,0 1,-17 18,26-24,-30 29,1 3,3 1,2 2,2 2,1 1,1 6,-142 204,129-198,35-48</inkml:trace>
  <inkml:trace contextRef="#ctx0" brushRef="#br0" timeOffset="269.566">42 57,'92'111,"4"-4,43 31,-124-123,14 13,-15-16,-1 0,-1 1,0 0,-1 1,0 1,-1 0,2 4,1 6,-2-2</inkml:trace>
  <inkml:trace contextRef="#ctx0" brushRef="#br0" timeOffset="766.948">522 875,'195'-300,"-190"293,-2 2,-1 0,1 1,0-1,1 0,-1 1,1 0,0 0,0 0,0 0,1 1,-1 0,1 0,0 0,-1 0,1 1,1-1,-1 1,0 1,0-1,1 1,-1 0,1 0,2 0,-6 3,1 0,0 0,-1 0,1 0,-1 0,0 1,1-1,-1 1,-1-1,1 1,0 0,0 0,-1 0,0 0,0 0,0 0,0 0,0 1,0-1,-1 0,1 0,-1 1,0-1,0 0,-1 3,17 52,-12-56,0 0,0 0,1 0,-1-1,0 1,1-1,-1 0,1-1,-1 1,1-1,-1 1,1-2,0 1,-1 0,1-1,-1 0,1 0,-1 0,0 0,1-1,-1 0,0 0,0 0,0 0,0-1,0 1,-1-1,1 0,-1 0,2-2,9-4,175-89,-188 96,0 1,0 0,1 0,-1 0,0 0,0 1,0-1,1 0,-1 0,0 1,1-1,-1 1,0-1,1 1,-1-1,1 1,-1 0,1 0,-1 0,1 0,-1 0,1 0,-1 0,1 0,-1 1,0-1,1 1,-1-1,1 1,-1-1,0 1,1 0,-1 0,0-1,0 1,0 0,0 0,0 0,0 0,0 0,0 1,0-1,0 0,0 0,-1 1,1-1,0 0,-1 1,-10 77,8-70,0 0,0 1,0-1,2 1,-1-1,1 1,0-1,1 1,0 0,2 5,6 3,3-5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30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2,'0'0,"0"1,0-1,1 1,-1-1,0 1,0-1,1 0,-1 1,0-1,1 1,-1-1,1 0,-1 1,1-1,-1 0,1 1,-1-1,1 0,-1 0,1 1,-1-1,1 0,-1 0,1 0,-1 0,1 0,-1 0,1 0,-1 0,1 0,0 0,-1 0,1 0,-1 0,1 0,-1-1,1 1,-1 0,1 0,-1-1,1 1,-1 0,1-1,-1 1,1 0,-1-1,0 1,1 0,-1-1,0 1,1-1,-1 1,0-1,0 1,1-1,-1 1,0-1,5 54,6 140,7 142,10-65,-20-222,-8-47,0 0,0-1,1 1,-1 0,0 0,1-1,-1 1,1 0,-1-1,1 1,-1-1,1 1,0 0,-1-1,1 0,0 1,-1-1,1 1,0-1,0 0,-1 1,1-1,0 0,0 0,0 0,-1 1,1-1,0 0,0 0,0 0,-1 0,1-1,0 1,0 0,0 0,-1 0,1-1,0 1,0 0,-1-1,1 1,0 0,-1-1,1 1,0-1,-1 1,1-1,-1 0,1 1,-1-1,1 0,-1 1,1-1,-1 0,0 1,1-1,-1 0,102-137,-61 81,-25 33,1 0,0 0,2 2,1 0,1 2,1 0,0 1,4-1,-25 19,1 0,-1 1,1-1,-1 0,1 0,-1 0,1 1,0-1,-1 1,1-1,0 1,0 0,-1 0,1 0,0 0,-1 0,1 0,0 0,0 0,-1 1,1-1,0 1,-1-1,1 1,-1 0,1 0,0-1,-1 1,0 0,1 0,-1 1,0-1,1 0,-1 0,0 1,0-1,0 0,0 1,0-1,0 1,-1-1,1 1,0 0,-1-1,1 1,18 81,-18-12,-2-58,0 0,1 0,1-1,0 1,1 0,0 0,1-1,3 9,-6-20,0 0,0 0,1 0,-1 0,0 0,1 0,-1 0,0 0,1 0,-1 0,1 0,0-1,-1 1,1 0,0 0,-1-1,1 1,0 0,0-1,0 1,0 0,0-1,-1 0,1 1,0-1,0 1,0-1,0 0,0 0,0 1,0-1,1 0,-1 0,0 0,0 0,0 0,0-1,0 1,0 0,6-8</inkml:trace>
  <inkml:trace contextRef="#ctx0" brushRef="#br0" timeOffset="362.469">961 453,'33'0,"21"0,7 0,-4 0,-5 0,-8 0,-6 0,-9 0</inkml:trace>
  <inkml:trace contextRef="#ctx0" brushRef="#br0" timeOffset="614.549">933 679,'43'0,"29"0,6 0,-4-5,-11-2,-11 1,-9 1,-13 2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32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1,-9 1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58.1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104 225,'-17'36,"1"1,2 0,1 1,2 0,2 1,1 0,-1 26,6-43,1 1,1-1,1 0,1 1,0-1,2 0,1 0,1 2,-2-15,0 1,0-1,1 0,0-1,0 1,1-1,0 0,1 0,0 0,0-1,0 0,1 0,0 0,1-1,-1 0,1-1,1 0,-1 0,7 3,-2-3,0-1,1 0,-1 0,1-2,0 0,0 0,0-1,0-1,-1 0,1-1,0-1,0 0,0-1,-1 0,1-1,-1 0,0-1,0-1,-1 0,0-1,0 0,0-1,-1 0,0-1,-1 0,0-1,7-8,-2 1,0 0,-2-1,0 0,-1-1,-1-1,-1 0,0 0,-2-1,0 0,-1 0,-2-1,0 0,-1 0,-1 0,-1-1,-2 1,0-1,-1 1,-1 0,-1-1,-1 1,-1 0,-1 1,-1-1,-1 1,4 9,0 1,-1 0,-1 0,0 0,0 1,-1 0,0 0,-1 1,0 0,-1 0,1 1,-2 0,1 0,-1 1,0 1,-1 0,1 0,-1 1,-1 0,1 0,-1 2,1-1,-1 2,0-1,0 2,0 0,0 0,0 1,-1 0,-2 1,0 6,0-1,0 2,1 0,0 1,0 0,1 1,0 0,1 1,0 1,1 0,0 0,1 1,0 1,1 0,1 0,0 0,1 1,0 0,2 1,0 0,-1 3,-24 115,23-80</inkml:trace>
  <inkml:trace contextRef="#ctx0" brushRef="#br0" timeOffset="469.924">810 1100,'330'-480,"-251"319,-78 157,-8 26,6-12,0 0,1 0,0 0,0 0,1 0,1-1,-1 1,2 0,-1 0,2-1,-1 1,1-1,0 0,1 0,0-1,1 1,-1-1,2 0,-1 0,1-1,0 0,1 0,-1-1,1 0,1 0,-1-1,1 0,0-1,0 1,0-2,1 1,-1-1,1-1,4 1,-4-2,1-1,-1 0,0 0,1-1,-1-1,0 0,1 0,-1-1,-1 0,1 0,0-1,-1-1,0 0,0 0,0-1,0 0,-1 0,0-1,0 0,-1 0,0-1,-1 0,1 0,-1-1,-1 1,0-1,0-1,0 1,4-15,-1-1,-1 1,-1-1,-1 0,-1-1,-2 1,0-1,-1 0,-2 1,-2-8,3 32,0-23</inkml:trace>
  <inkml:trace contextRef="#ctx0" brushRef="#br0" timeOffset="919.449">2024 0,'-17'91,"-6"294,6-78,17-302,1-6</inkml:trace>
  <inkml:trace contextRef="#ctx0" brushRef="#br0" timeOffset="1430.996">2249 451,'-3'18,"1"-1,0 1,1 0,0-1,2 1,0 0,1-1,1 1,1-1,0 0,3 7,-6-23,-1 1,1-1,0 1,-1-1,1 1,0-1,0 0,0 1,0-1,0 0,0 0,0 1,1-1,-1 0,0 0,1 0,-1-1,0 1,1 0,-1 0,1-1,-1 1,1-1,0 0,-1 1,1-1,-1 0,1 0,0 0,-1 0,1 0,0 0,-1 0,1-1,-1 1,1 0,0-1,-1 0,1 1,-1-1,1 0,-1 0,0 0,1 0,-1 0,1-1,52-58,66-143,-78 158,-41 45,0-1,0 1,0-1,0 1,1 0,-1-1,0 1,0 0,0 0,1 0,-1 0,0 0,0 0,0 0,1 0,-1 0,0 1,0-1,0 0,0 1,1-1,-1 1,0 0,0-1,0 1,0 0,0-1,0 1,-1 0,1 0,0 0,0 0,0 0,-1 0,1 0,-1 0,1 0,-1 0,1 0,-1 0,1 1,-1-1,0 0,0 0,0 0,0 1,0-1,0 0,0 1,15 168,50 277,-60-427,-1 0,-1 0,-1 0,-1 0,-1 1,0-1,-2 0,0 1,-2-1,0-1,-1 1,-1 0,0-1,-7 10,10-21,-1 0,0-1,0 0,-1 0,0 0,0-1,-1 1,0-1,0-1,0 1,-1-1,1 0,-1 0,0-1,-1 0,1 0,-1-1,0 0,0 0,0-1,0 0,0 0,-1-1,1 0,0-1,-1 0,0 0,6-1,0-1,-1 1,1-1,0 0,0 0,0-1,0 1,0-1,0 1,1-1,-1 0,1 0,0 0,0 0,0 0,0 0,0-1,1 1,0-1,0 1,0-1,0 1,0-1,0 0,1 0,0 1,0-1,0 0,0 1,1-1,-1 0,1-1,39-117,-9 68,2 2,3 1,28-32,-15 27,-27 32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54.8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27 138,'0'0,"0"-1,-1 1,1 0,-1-1,1 1,-1 0,1-1,-1 1,1 0,-1 0,1 0,-1 0,0-1,1 1,-1 0,1 0,-1 0,1 0,-1 0,0 0,1 0,-1 1,1-1,-1 0,1 0,-1 0,1 0,-1 1,1-1,-1 0,1 1,-1-1,1 0,-1 1,1-1,0 0,-1 1,1-1,0 1,-1-1,1 1,0-1,-1 1,1-1,0 1,0-1,0 1,0-1,-1 1,1 0,0-1,0 1,0-1,0 1,0-1,0 1,0-1,1 1,-1 0,-6 39,6-39,27 229,-26-207,1-1,1 0,2 1,0-2,1 1,4 8,-9-29,0 1,0-1,1 0,-1 0,0 0,1 0,-1 0,1 0,-1 0,1 0,-1-1,1 1,0-1,-1 1,1-1,0 0,0 1,-1-1,1 0,0 0,0 0,-1 0,1-1,0 1,-1 0,1-1,0 1,-1-1,1 1,0-1,-1 0,1 0,-1 0,1 0,-1 0,0 0,1 0,-1 0,0-1,0 1,23-11,204-12,151-4,-11-6,-195 22,-171 11,-1 0,0 1,0-1,-1 0,1 0,0 0,0 0,0 0,0 0,-1-1,1 1,-1 0,1 0,-1 0,1-1,-1 1,0 0,1-1,-1 1,0 0,0 0,0-1,0 1,0 0,0-1,-1 1,1 0,0-1,-1 1,1 0,-1 0,1-1,-1 1,1 0,-1 0,0 0,0 0,0 0,1 0,-1 0,0 0,0 0,0 0,-1 1,-4-13,-10-29,2 0,2-2,1 0,3 0,1 0,2-1,2-38,3 59</inkml:trace>
  <inkml:trace contextRef="#ctx0" brushRef="#br0" timeOffset="2373.74">507 562,'-13'36,"1"0,2 2,1-1,2 1,2 0,1 1,2-1,2 1,1 0,2-1,-2 10,29 168,-12-161,-20-82,-4 10,-1 1,0-1,-1 1,0 1,-2-1,1 1,-2 1,0 0,-1 0,0 1,-1 1,-1 0,0 1,0 0,-1 1,0 1,-1 0,0 1,-10-3,-63-25,90 35,0-1,0 1,0 0,1-1,-1 1,0 0,1 0,-1 0,1 0,0 0,-1 1,1-1,-1 0,1 1,0-1,0 1,-1 0,1-1,0 1,0 0,-1 0,1 0,0 0,0 1,0-1,473-1,-412 1,-22-2,1 2,-1 2,1 2,-1 2,2 2,-41-8,-1 0,1 0,0 0,0 0,0 0,0 1,0-1,0 0,-1 1,1 0,0-1,0 1,-1 0,1 0,0 0,-1 0,1 0,-1 1,1-1,-1 0,0 1,0-1,1 1,-1-1,0 1,0 0,-1-1,1 1,0 0,0-1,-1 1,1 0,-1 0,0 0,1 0,-1 0,0 0,0-1,0 1,0 0,-1 0,1 0,0 0,-1 0,0 0,0 1,-7 5,-1-1,0 1,0-2,0 1,-1-1,0 0,0-1,-1-1,-7 3,18-7,-371 133,345-119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04.9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0,'0'38,"5"28,1 6,1-8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05.2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0,'0'0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05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1 516,'10'-29,"2"0,1 1,1 0,1 1,1 1,2 0,1 1,0 1,12-9,-29 31,-1-1,1 1,0 1,0-1,-1 0,1 0,1 1,-1-1,0 1,0-1,1 1,-1 0,0 0,1 0,-1 0,1 1,-1-1,1 1,0-1,-1 1,1 0,-1 0,1 0,0 0,-1 1,1-1,-1 1,1-1,-1 1,1 0,-1 0,1 0,-1 1,0-1,1 0,-1 1,0-1,0 1,0 0,0 0,-1 0,1 0,0 0,0 1,14 29,-13-26,-1 0,1 0,0 0,0 0,1-1,0 1,0-1,0 0,1 0,-1 0,1 0,0-1,1 0,-1 0,1-1,0 1,-1-1,2 0,8 3,0-1,1-1,-1 0,1-1,0 0,0-2,0 0,0 0,0-2,1 0,-1 0,3-3,-7 2,0-1,0 0,0-1,0 0,-1-1,1 0,-1-1,-1 0,1-1,-1 0,0-1,-1 0,0 0,0-1,-1 0,0-1,0 0,-1 0,-1-1,0 0,0 0,-1 0,0 0,-1-1,0 0,-1 0,-1 0,1 0,-2-1,0 1,0-1,-2-4,-27-57,17 56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06.5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396 106,'-26'22,"1"1,1 1,1 2,1 0,1 1,2 1,1 1,1 0,2 2,0 0,-8 30,15-43,1 1,1 0,1 0,1 1,0 0,1 0,2 0,0 0,1 0,0 0,2 0,1-1,0 1,1 0,1-1,1 0,1 0,1 0,0-1,3 3,1-4,1 0,0-1,1 0,1-1,0-1,1 0,1-1,0-1,1 0,0-1,0-1,1-1,0-1,1-1,0 0,0-1,1-2,0 0,-1-1,1-1,0-1,0 0,0-2,0-1,0 0,0-2,0 0,6-3,18-10,-1-1,0-3,-2-1,0-2,-2-2,0-2,-2-2,-2-1,6-7,-15 13,-2 0,0-2,-2-1,-1-1,-1 0,-1-2,-2 0,12-29,-26 48,0-1,-1 1,0-1,-1 1,0-1,-1 0,-1 0,0 0,0 0,-1 0,-1 0,0 1,-1-1,-1 1,0-1,0 1,-1 0,0 1,-7-10,1 1,-1 2,-1 0,-1 0,-1 1,0 0,-1 2,0 0,-2 1,0 0,0 1,-3 1,2 0,-1 1,0 1,0 1,-1 1,0 1,-1 1,0 1,0 1,0 0,0 2,0 0,-1 2,1 1,-1 0,1 2,0 0,0 1,-19 7,9 1,0 2,1 0,1 2,0 2,-18 14,-1 4</inkml:trace>
  <inkml:trace contextRef="#ctx0" brushRef="#br0" timeOffset="348.542">1 839,'37'-16,"0"-2,-1-1,-2-1,0-3,-1 0,-1-2,14-15,-43 36,1 1,0-1,0 1,0-1,0 1,1 0,-1 1,1-1,0 1,-1 0,1 0,0 1,1-1,-1 1,0 0,0 0,0 1,1 0,-1-1,0 2,0-1,1 1,-1 0,0 0,0 0,0 1,0-1,0 1,0 1,-1-1,1 1,-1-1,2 2,21 8,-1-1,2-1,0-1,0-2,0-1,1-1,0-1,0-2,0-1,0-1,0-1,0-2,19 2,160-25,-185 28,-6 3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03.4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254 778,'-25'15,"1"0,1 2,0 0,2 1,0 2,1 0,1 1,0 1,-8 15,24-33,-1 0,1 0,0 0,1 1,-1-1,1 1,0-1,0 1,0 0,1 0,0 0,0 0,0 0,0 0,1 0,0 0,0 0,0 0,1 0,0 0,0 0,0 0,0 0,1 0,0 0,0-1,0 1,0-1,1 1,0-1,0 0,0 0,0 0,1 0,0-1,-1 1,1-1,2 1,4 0,0 0,1 0,-1-1,1-1,0 1,0-2,0 1,0-2,0 1,0-2,0 1,0-2,0 1,0-1,0-1,-1 0,1-1,-1 0,0 0,0-1,0 0,0-1,-1 0,0-1,-1 0,1 0,-1-1,-1 0,4-4,-3-1,1-1,-2 0,0 0,0-1,-1 0,-1-1,-1 1,0-1,-1 0,-1 0,0 0,-1 0,-1-14,0 23,0 0,-1 0,0 0,0 0,0 0,-1 0,0 0,-1 1,0-1,0 1,0-1,0 1,-1 0,0 0,0 1,-1-1,0 1,0 0,0 0,-1 0,1 1,-1 0,0 0,0 1,0-1,-1 1,1 0,-1 1,0 0,0 0,-7-1,-79 13,90-9,0 0,1 0,-1 0,0 1,1-1,0 1,-1-1,1 1,0 0,0 0,0 0,0 0,0 0,0 0,1 0,-1 1,1-1,-1 1,1-1,0 1,0 0,0-1,0 1,1 0,-1 0,1-1,0 1,0 0,0 0,0 0,0 2,3 1,1 0,0 0,0 0,0-1,1 1,-1-1,1 0,1 0,-1-1,1 1,-1-1,1-1,1 1,-1-1,0 0,1 0,-1-1,1 0,0 0,0 0,0-1,0 0,0 0,0-1,0 0,0 0,0-1,1 0,37-3,0-1,-1-2,0-3,0-1,-1-2,0-2,-2-2,18-10,-37 19,-1-1,0 0,0-2,-1-1,0 0,-1-1,-1-1,0-1,-1-1,0 0,-2-1,3-4,-18 20,4-2,-1 1,0-1,0 0,0 0,0 0,-1 0,1 0,-1-1,0 1,0-1,0 0,-1 1,1-1,-1 0,0 0,0 0,0 0,0 0,-1 0,0 0,1 0,-2 0,1 0,0 0,-1-1,0 1,0 0,0 1,0-1,-1 0,1 0,-1 0,0 1,0-1,0 1,-1 0,1-1,-2 0,-4 1,0 1,0 0,0 0,0 1,0 0,0 0,0 1,0 0,0 1,0 0,0 0,-1 0,2 1,-1 0,0 1,0 0,1 0,-1 0,1 1,0 0,0 1,1 0,-1 0,1 0,0 1,1-1,-1 1,1 1,0-1,0 1,1 0,0 0,0 0,1 1,-1 4,4-6,0 1,1 0,0-1,0 1,1-1,0 1,0-1,0 0,1 0,0 0,0 0,1 0,0-1,0 1,0-1,0 0,1 0,0-1,0 1,0-1,0 0,1 0,0-1,0 0,0 0,5 2,13 12,-22-16,110 96,-108-92,0 1,0-1,0 1,-1 0,0 1,0-1,-1 0,1 1,-1 0,-1 0,1-1,-1 1,-1 0,1 0,-1 0,0 0,-1 0,1 0,-1 0,-1 0,-43 89,31-77</inkml:trace>
  <inkml:trace contextRef="#ctx0" brushRef="#br0" timeOffset="982.697">1495 665,'-42'40,"2"2,2 1,2 2,2 2,-23 40,55-84,0-1,-1 1,1 0,0 0,0 0,1 0,-1 1,1-1,-1 0,1 1,0-1,0 1,1-1,-1 1,1 0,0-1,0 1,0-1,0 1,0 0,1-1,0 1,0-1,0 1,0-1,0 0,1 1,-1-1,1 0,0 0,0 0,0 0,0 0,1 0,-1-1,1 1,2 1,7-1,0-1,1-1,-1 0,0 0,1-1,-1 0,1-2,-1 1,0-1,0-1,0 0,0-1,0 0,-1-1,0 0,0-1,3-2,26-20,-2-2,-1-2,-1-1,-2-1,-2-3,-1 0,-2-2,-1-1,-2-1,-3-1,0-2,-3 0,1-9,-8 29,-2-1,0 0,-2 0,-1-1,0 0,-2 0,-2-1,0 0,-1 0,-2 0,-1 0,-1 0,-1 0,-1 0,-6-17,8 39,0 1,0 0,0-1,-1 1,0 0,0 0,0 0,-1 0,1 0,-1 0,0 1,0-1,0 1,0 0,-1 0,1 0,-1 0,0 1,0-1,0 1,0 0,0 0,-1 1,1-1,0 1,-1 0,1 0,-1 0,1 1,-1 0,0 0,1 0,-1 0,-2 1,-5 3,0 2,1-1,0 1,0 1,0 0,1 0,0 1,0 1,1-1,0 2,1-1,-1 1,-5 11,-83 152,82-142,0-2,2 0,1 0,2 1,0 1,2-1,2 1,1 1,1-1,1 1,2 0,2 1,1-18,2-1,0 1,1-1,0 0,1 0,1-1,0 1,1-1,0-1,1 0,0 0,1-1,0 0,1 0,1-1,-1-1,1 0,1 0,0-1,0-1,0 0,1-1,0-1,0 0,1 0,-1-2,1 0,0 0,0-2,0 0,11 0,-1 0,0 0,-1-2,1 0,-1-2,0-1,0-1,0 0,0-2,-1-1,0-1,0-1,-1-1,-1-1,1-1,3-1,0-2,-2-1,1-1,-2-1,-1-1,0-1,-1-1,-2 0,0-2,-1 0,-2 0,9-20,-23 43,1-1,-1 1,0-1,0 0,0 0,0 0,0 1,0-1,-1 0,1 0,-1 0,1 0,-1 0,0 0,1 0,-1 0,0 0,-1 0,1 0,0 0,0-1,-1 1,1 1,-1-1,0 0,0 0,1 0,-1 0,0 0,-1 1,1-1,0 0,0 1,-1-1,1 1,-1-1,1 1,-1 0,0 0,1 0,-1 0,0 0,0 0,0 0,0 1,0-1,0 0,0 1,0 0,0-1,0 1,-2 0,-8 4,0 1,-1 1,2-1,-1 2,1 0,0 0,0 1,1 0,0 1,-6 6,-9 7,12-13,2 1,0 0,0 0,1 1,0 1,1 0,0 0,1 1,0 0,1 0,1 1,0-1,0 2,2-1,0 0,0 1,0 8,5-18,-1 0,0 0,1-1,0 1,0 0,1-1,-1 1,1-1,0 0,0 1,0-1,1 0,0 0,-1-1,1 1,1 0,-1-1,0 0,1 0,0 0,0 0,0 0,0-1,0 1,0-1,0-1,1 1,-1 0,1-1,3 1,11 2,0-1,0-1,1 0,-1-1,1-1,18-3,2-4,0-2,-1-2,0-1,-1-2,-1-2,0-1,-1-2,-1-2,0-1,-2-1,-1-2,8-10,-4 7,-2-3,-1-1,-2-1,-1-2,-2 0,-1-2,-2-2,-2 0,-1-1,-2-2,-19 40,1 0,-1 0,1 0,-1 0,0 0,0-1,0 1,0 0,0-1,-1 1,1-1,-1 1,1-1,-1 1,0-1,0 1,0-1,0 1,-1-1,1 1,-1-1,1 1,-1 0,0-1,0 1,0 0,0 0,0-1,-1 1,1 0,-1 0,1 0,-1 0,0 1,0-1,0 0,-1 0,-6 2,0 0,1 1,-1 0,0 0,1 1,-1 0,1 1,-1 0,1 0,0 1,0 0,1 0,-1 1,-6 5,5-5,-10 5,0 0,0 1,1 1,1 0,0 2,0 0,2 0,-1 2,2 0,0 1,1 0,1 1,1 0,0 1,2 0,-1 3,9-19,0 1,0-1,0 1,0-1,1 1,0-1,0 1,0 0,0-1,0 1,1-1,0 1,-1-1,1 1,1-1,-1 0,0 1,1-1,0 0,-1 0,1 0,0 0,1 0,-1 0,1-1,-1 1,1-1,0 0,-1 0,1 0,1 0,-1 0,0 0,0-1,2 1,25 7,0-1,1-2,-1-1,1-1,0-2,5-1,21 2,-52-3,1 0,-1 0,0 1,0-1,1 1,-1 1,0-1,0 0,0 1,0 0,-1 1,1-1,0 1,-1-1,0 2,1-1,-1 0,0 1,-1-1,1 1,-1 0,0 1,0-1,0 0,0 1,-1 0,1-1,-1 1,-1 0,1 0,-1 0,0 1,0-1,0 0,-1 0,1 0,-1 1,-1-1,1 2,-14 63,1 28,18-79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01.51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59 310,'0'17,"-10"199,-26 213,29-371,3 1,2 0,5 36,-4-94,1 0,0 0,-1 0,1 0,0 0,0 1,0-1,0 0,0 0,0 0,0 0,0 1,0-1,1 0,-1 0,0 0,1 0,-1 0,1 0,-1 0,1 0,0 0,-1 0,1 0,0 0,0 0,-1 0,1-1,0 1,0 0,0 0,0-1,0 1,0-1,0 1,0-1,0 1,1-1,-1 0,0 0,0 1,0-1,0 0,1 0,-1 0,0 0,0 0,0-1,0 1,0 0,1 0,-1-1,66-86,-50 62</inkml:trace>
  <inkml:trace contextRef="#ctx0" brushRef="#br0" timeOffset="431.853">653 224,'-13'8,"4"-4,1 0,-1 1,1-1,0 2,1-1,-1 1,1 0,0 1,0 0,1 0,0 0,1 1,-1-1,1 2,1-1,0 0,-2 4,7-8,-1 1,1-1,0 1,0-1,0 0,1 1,-1-1,1 0,0 0,0 0,1 0,-1-1,1 1,0-1,0 1,0-1,0 0,0 0,1 0,0-1,-1 1,1-1,0 0,0 0,1 0,51 49,-54-47,-1 1,1-1,-1 1,0-1,0 1,0 0,0-1,-1 1,0 0,0-1,0 1,0 0,-1 0,0-1,0 1,0-1,-1 1,1-1,-1 1,0-1,0 0,-1 0,1 0,-1 0,0 0,0 0,-3 2,-2 2,0 1,-1-2,1 1,-2-1,1-1,-1 0,0 0,0-1,0 0,-1 0,-3 0,-26-2,40-3,-1 0,0 0,1 0,-1 0,1 0,-1 0,0 0,1 0,-1 0,0-1,1 1,-1 0,1 0,-1-1,0 1,1 0,-1-1,1 1,-1-1,1 1,-1 0,1-1,0 1,-1-1,1 1,-1-1,1 0,0 1,-1-1,1 1,0-1,0 1,0-1,-1 0,1 1,0-1,0 0,0 1,0-1,0 0,0 1,0-1,0 0,1 1,-1-1,0 1,0-1,0 0,1 1,-1-1,0 1,1-1,-1 1,0-1,1 1,-1-1,1 0,6-9</inkml:trace>
  <inkml:trace contextRef="#ctx0" brushRef="#br0" timeOffset="681.415">1047 27,'-9'38,"-4"23,1 6,2-5,3-7,7-13,5-9,5-6,1-2,4-5,-1-7</inkml:trace>
  <inkml:trace contextRef="#ctx0" brushRef="#br0" timeOffset="831.255">850 84,'43'-15,"29"-4,7 1,-1 3,-8 5,-12 3,-10 9,-10 3,-5 1,-4 4,-7 1</inkml:trace>
  <inkml:trace contextRef="#ctx0" brushRef="#br0" timeOffset="1066.688">370 845,'48'-5,"40"-6,10-1,-3 1,-7-2,-9 1,-14 2,-8-1,-8 1,-4 2,-9 3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2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640 112,'-13'3,"1"0,0 0,0 2,0-1,1 1,-1 1,1 0,1 1,-1 0,1 0,0 1,1 1,0-1,0 2,1-1,0 1,0 0,1 1,-26 26,-26 19,-3-2,-2-4,-3-2,-23 10,68-44,-11 3,33-16,-1-1,1 0,-1 0,1 0,-1 0,1 0,-1 0,1 0,-1 0,1 0,-1 0,1 0,-1 0,1 0,-1 0,1 0,-1 0,1 0,-1-1,1 1,0 0,-1 0,1-1,-1 1,1 0,0-1,-1 1,1 0,0-1,-1 1,1 0,0-1,-1 1,1-1,0 1,0-1,0 1,0-1,-1 1,1-1,0 1,0 0,0-1,0 1,0-1,0 1,0-1,0 1,0-1,0 1,0-1,1 1,-1-1,0 1,0-1,0 1,1-1,-1 1,0 0,0-1,1 1,-1-1,0 1,1 0,-1-1,1 1,-1 0,0-1,18-32,-8 16</inkml:trace>
  <inkml:trace contextRef="#ctx0" brushRef="#br0" timeOffset="330.234">48 0,'34'45,"28"14,-10-12,-3 2,-2 2,21 32,131 178,-181-238,-3-5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09.8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23,'5'-10,"1"-2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27.0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15 201,'-3'5,"1"-1,0 2,0-1,1 0,-1 0,1 0,0 1,1-1,-1 0,1 1,0-1,1 1,-1-1,1 0,0 1,0-1,0 2,0-1,0 1,1-1,0 0,0 1,0-1,1 0,0 0,0-1,0 1,1-1,0 1,0-1,0 0,0 0,1-1,0 0,0 1,0-2,1 1,-1 0,1-1,0 0,0-1,0 1,0-1,1 0,-1-1,0 0,1 0,-1 0,1 0,-1-1,1 0,0-1,-1 1,5-2,18-7,-1-1,0-1,-1-2,0-1,-1 0,0-2,-2-1,0-1,0-2,-2 0,15-18,10-4,26-27,-111 150,33-74,0 1,1-1,0 1,0 0,1 0,0 1,1-1,-1 0,2 1,-1 0,1-1,0 1,1 0,0-1,1 1,-1 0,2-1,-1 1,1 0,1-1,-1 0,1 1,1-1,0-1,0 1,0 0,1-1,0 0,0 0,1 0,2 1,-4-5,0-1,0 1,1-1,-1 0,1 0,-1-1,1 1,0-1,0 0,-1 0,1-1,0 1,0-1,0 0,0 0,0-1,-1 0,1 1,0-2,0 1,-1 0,1-1,0 0,-1 0,0-1,0 1,1-1,-1 0,2-2,106-105,-105 101,44-45,44-66,-86 65,-9 52,0-1,-1 0,1 1,1-1,-1 0,1 1,-1-1,1 1,0-1,0 1,0-1,1 1,-1 0,1-1,0 1,0 0,0 0,0 0,1 1,-1-1,1 0,0 1,2-1,0 0,0 0,0 0,1 1,-1 0,1 0,-1 1,1-1,0 1,0 0,0 1,0-1,-1 1,1 1,0-1,0 1,0 0,0 0,-1 0,1 1,0 0,-1 0,1 1,-1-1,0 1,0 0,0 1,0-1,-1 1,0 0,1 0,-1 0,0 1,-1 0,1-1,-1 1,0 0,0 1,-1-1,2 5,-2 5,-1 0,-1 1,-1-1,0 0,0 0,-2 0,0 0,-1 0,0-1,-1 1,-1-1,0 0,-1-1,0 0,-1 0,-1 0,0-1,0 0,-2-1,1 0,-1 0,-10 6,21-17,-1 0,1 1,0-1,-1 0,1 1,-1-1,1 0,0 1,-1-1,1 1,0-1,0 1,-1-1,1 1,0-1,0 1,0-1,0 1,0-1,0 1,0-1,0 1,0-1,0 1,0-1,0 1,0-1,0 1,0-1,0 1,0-1,1 1,-1-1,0 1,0-1,1 1,-1-1,0 1,1-1,-1 0,0 1,1-1,-1 0,1 1,-1-1,0 0,1 1,-1-1,1 0,-1 0,1 0,-1 1,1-1,-1 0,1 0,-1 0,1 0,-1 0,1 0,0 0,-1 0,1 0,-1 0,1 0,-1 0,1-1,-1 1,1 0,-1 0,52 0,-44 0,58-1,130-12,1-6,-192 19,1 0,-1 0,0-1,0 0,1 0,-1 0,0-1,0 0,0 0,0 0,0 0,-1-1,1 0,-1 0,1 0,-1 0,0-1,-1 0,1 1,0-2,-1 1,0 0,1-2,15-54,-20 41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27.9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671 0,'-123'57,"3"4,2 6,-25 23,90-42,52-47,0 0,0 1,0-1,0 0,1 1,-1-1,1 1,-1-1,1 1,-1-1,1 1,0-1,0 1,0-1,0 1,0-1,0 1,0 0,0-1,1 1,-1-1,0 1,1-1,0 0,-1 1,1-1,0 1,-1-1,1 0,0 0,0 1,0-1,0 0,1 0,-1 0,0 0,0 0,1 0,-1-1,0 1,1 0,0 0,18 9,0-1,1-1,0 0,1-2,0 0,0-1,1-2,93 27,-112-28,-1-1,1 1,0 0,-1 0,0 0,1 0,-1 1,0 0,0-1,-1 1,1 0,-1 0,1 0,-1 1,0-1,0 1,0-1,-1 1,1 0,-1-1,0 1,0 0,0 0,0 0,-1 0,0 0,1 0,-2 0,1 0,0 0,-1 0,0 0,0-1,0 1,0 0,0 0,-1-1,0 1,0 0,0-1,0 0,0 1,-1-1,1 0,-1 0,-3 2,-20 19,-1 0,-1-2,-1-1,-1-1,-1-2,0-1,-2-1,1-2,-2-2,-25 7,-25 2,101-41,1 8</inkml:trace>
  <inkml:trace contextRef="#ctx0" brushRef="#br0" timeOffset="278.503">1179 340,'-23'29,"2"2,1 0,2 1,1 1,1 1,2 0,2 1,1 1,-3 18,13-49,-1-1,1 0,1 0,-1 1,0-1,1 1,0-1,0 0,0 1,1-1,0 1,-1-1,1 0,1 0,-1 1,1-1,-1 0,1 0,1 0,-1-1,0 1,1 0,0-1,0 0,0 0,0 1,0-2,1 1,-1 0,1-1,0 1,-1-1,1 0,0-1,1 1,0 0,12 0,0 0,0-1,0-1,0-1,0 0,-1-1,1-1,0-1,-1 0,0-1,0 0,0-2,-1 0,1-1,11-8,-10 7,-1-1,-1-1,1-1,-2 0,0-1,0 0,-1-1,5-9,-14 18,0 0,0 0,-1-1,0 0,0 1,0-1,-1 0,0-1,0 1,0 0,-1 0,0-1,-1 1,1-1,-1 1,0-1,-1 1,1-1,-1 1,-1-1,1 1,-1 0,0 0,0 0,-1 0,-2-3,-2-1,0 1,0 0,-1 1,-1 0,1 0,-1 1,-1 0,1 0,-1 1,0 0,-1 1,1 0,-1 1,0 0,0 1,-1 0,1 0,-1 2,1-1,-1 1,1 1,-1 0,-1 1,6 0,-1 0,1 1,0 0,0 0,0 1,0 0,0 0,0 1,1-1,0 1,0 1,0-1,0 1,-4 5,-8 6</inkml:trace>
  <inkml:trace contextRef="#ctx0" brushRef="#br0" timeOffset="713.282">1688 847,'49'-90,"5"3,3 2,22-22,-78 104,0 0,1 0,-1 1,1-1,-1 0,1 1,0-1,0 1,0-1,0 1,0 0,0 0,1 0,-1 0,1 0,0 0,-1 1,1-1,0 1,0 0,0 0,0 0,0 0,0 1,0-1,0 1,0 0,1 0,-1 0,0 0,0 0,0 1,0-1,0 1,0 0,0 0,0 0,0 0,0 1,0-1,-1 1,1-1,-1 1,3 2,19 34,-23-33,1-1,-1 0,1 1,1-1,-1 0,0 0,1 0,0-1,0 1,0-1,0 1,1-1,-1 0,1-1,0 1,0 0,0-1,0 0,0 0,1 0,-1-1,0 1,1-1,-1 0,1 0,0-1,-1 1,1-1,10-3,-1-1,0-1,0 0,0-1,0 0,-1-1,0 0,-1-2,1 1,3-6,34-19,89-43,-138 76,1-1,-1 1,1-1,0 1,-1 0,1-1,-1 1,1 0,0 0,-1 0,1 1,-1-1,1 0,0 1,-1-1,1 0,-1 1,1 0,-1-1,1 1,-1 0,0 0,1 0,-1 0,0 0,0 0,1 0,-1 0,0 1,0-1,0 0,-1 1,1-1,0 1,0-1,-1 1,11 63,-7-27,-3-33,0 1,1-1,0-1,0 1,0 0,1 0,0-1,0 1,0-1,0 0,1 0,-1 0,1 0,0-1,0 1,0-1,1 0,-1-1,1 1,0-1,0 0,0 0,0 0,0 0,0-1,0 0,0 0,1-1,-1 1,0-1,0 0,1-1,-1 1,0-1,0 0,1 0,0-1,19-5</inkml:trace>
  <inkml:trace contextRef="#ctx0" brushRef="#br0" timeOffset="1027.469">3042 565,'56'-2,"0"-3,-1-1,1-4,-2-1,1-3,41-18,14-30,-107 60,-1 1,1-1,-1-1,0 1,1 0,-1-1,0 1,0-1,-1 1,1-1,0 0,-1 0,0 0,0 0,1 0,-2 0,1 0,0 0,-1 0,1-1,-1 1,0 0,0 0,0 0,-1-1,1 1,-1 0,0 0,0 0,0 0,0 0,0 0,-1 0,1 0,-1 1,-1-3,-4 0,1 0,-1 1,-1 0,1 0,0 1,-1 0,0 0,0 1,1-1,-2 2,1-1,0 1,0 1,0-1,0 2,-1-1,1 1,0 0,0 0,-5 3,-10 1,-1 2,1 0,1 2,0 0,0 2,1 0,0 2,1 0,0 1,1 1,-6 8,17-16,1 0,0 1,1 0,0 0,0 1,1-1,0 1,0 0,1 1,0-1,1 1,0 0,0 0,1 0,0 0,1 0,1 0,-1 1,1-1,1 0,0 0,1 1,1 4,-1-10,0 0,1 0,0 0,0-1,0 1,0-1,1 0,-1 0,1 0,0-1,1 1,-1-1,1 0,-1 0,1 0,0-1,0 0,0 0,0 0,0 0,0-1,5 1,120 10,-128-12,198-3,-162 2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24.0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543 56,'-26'-4,"1"2,-1 0,0 2,0 1,0 2,0 0,0 1,1 2,0 0,0 2,1 1,-17 8,29-13,1 1,0 0,0 0,0 1,0 1,1 0,0 0,1 1,-1 0,1 1,1 0,0 0,0 1,1 0,0 1,1-1,0 1,1 0,0 1,0-1,2 1,-1 0,1 0,1 0,0 0,1 1,0-1,1 0,1 9,0-16,0 1,0-1,1 0,-1 1,1-1,0 0,1 0,-1 0,1 0,0 0,0-1,1 0,-1 1,1-1,0 0,0-1,1 1,-1-1,1 1,-1-1,1-1,0 1,0-1,0 0,1 0,-1 0,0-1,1 0,-1 0,1 0,-1-1,1 1,0-1,14-1,0 0,0-1,0-1,-1 0,1-2,-1 0,11-6,2 1,1 1</inkml:trace>
  <inkml:trace contextRef="#ctx0" brushRef="#br0" timeOffset="1333.657">967 0,'-42'27,"1"1,1 2,2 2,1 2,1 1,2 1,-14 24,40-51,2 1,-1 1,1-1,1 1,0 0,0 1,1-1,1 1,-2 7,5-15,-1-1,1 1,0 0,0 0,0 0,0-1,1 1,-1 0,1-1,0 1,0 0,0-1,1 1,-1-1,1 1,0-1,0 0,0 0,0 0,1 0,-1 0,1-1,0 1,0-1,0 1,0-1,0 0,0 0,1 0,-1-1,0 1,2 0,6 1,0 0,-1 0,1-1,0 0,0-1,1 0,-1-1,0 0,0-1,0 0,0-1,0 0,0-1,-1 0,1-1,4-2,157-87,-144 73,-1-1,0-1,-2-1,-1-2,-1 0,-1-1,-1-1,7-14,6-34,-51 91,13-8,-1-1,1 1,0 0,1 0,0 1,0-1,1 1,0-1,0 1,1 0,0 0,1-1,0 1,0 0,1 0,0 0,0-1,1 1,0 0,1-1,0 0,0 1,1-1,0 0,1-1,-1 1,1-1,1 0,-1 0,1-1,6 6,-3-6,1 0,-1-1,1 0,0-1,0 0,0-1,1 0,-1 0,1-1,0-1,-1 0,1 0,0-1,3 0,3-6,0 0,0-2,-1 1,0-2,-1 0,0-1,0-1,-1 0,-1 0,0-2,0 0,-1 0,-1-1,0 0,-1-1,-1 0,0-1,-1 0,0-1,-2 1,3-11,-1-2,-8 22,-7 18,-34 105,39-109,1-1,1 1,-1-1,1 1,0-1,1 1,-1 0,1-1,1 1,-1-1,1 0,0 1,1-1,-1 0,1 0,0-1,1 1,-1 0,1-1,1 0,-1 0,0 0,1-1,0 1,0-1,1 0,-1-1,1 1,0-1,-1 0,1 0,1-1,-1 0,0 0,1 0,-1-1,1 0,-1 0,1-1,-1 0,1 0,0 0,-1-1,1 0,5-2,9-4,1-2,-2-1,1 0,-1-2,-1 0,0-1,0-1,-2 0,1-2,-2 0,0-1,12-17,11-30,-51 74,8-5,1 1,0-1,0 1,0 0,1 0,0 0,0 0,0 0,1 0,0 1,0-1,0 0,1 1,0-1,0 1,1-1,0 0,0 1,0-1,1 0,0 0,0 0,1 0,-1 0,1 0,1-1,-1 1,1-1,0 0,0 0,0 0,1-1,0 1,0-1,0 0,0-1,0 1,4 1,5-2,-1 0,1 0,0-1,0-1,-1 0,1-1,0-1,0 0,0 0,0-2,-1 0,1 0,-1-1,0-1,0 0,0-1,-1 0,5-4,79-90,113-117,-210 218,1-1,0 1,0 0,0 0,0 0,0 0,0 0,0-1,0 1,0 0,0 0,0 0,0 0,0-1,1 1,-1 0,0 0,1 0,-1-1,1 1,-1 0,0 0,1-1,0 1,-1 0,1-1,-1 1,1-1,0 1,0-1,-1 1,1-1,0 1,0-1,-1 0,1 1,0-1,0 0,0 0,0 0,-1 0,1 1,0-1,0 0,0-1,0 1,0 0,-1 0,1 0,0 0,0-1,0 1,-1 0,1-1,0 1,0 0,0-1,-1 1,1-1,0 0,-1 1,1-1,-1 1,1-1,-1 0,1 1,-1-1,1 0,-1 0,1 0,-2 97,8 56,-6-148,14 77,-14-78,-1-1,0 1,0 0,0-1,0 1,0 0,0-1,-1 1,1-1,-1 1,0-1,0 1,0-1,0 1,0-1,0 0,-1 0,1 0,-1 1,0-1,1 0,-1-1,0 1,0 0,0-1,0 1,-1-1,0 1,2-2,-1 1,1-1,0 0,-1 0,1 0,0-1,-1 1,1 0,0 0,-1-1,1 1,0-1,-1 1,1-1,0 1,0-1,0 0,-1 0,1 0,0 1,0-1,0 0,0 0,1-1,-1 1,0 0,0 0,1 0,-1 0,0-1,1 1,-1 0,1-1,0 1,-1 0,1-1,0 1,0 0,0-1,0 1,0 0,0-1,0 1,1-1,-1 1,0 0,1 0,-1-1,1 1,-1 0,1 0,0-1,0 1,-1 0,1 0,0 0,0 0,0 0,0 0,0 0,0 0,0 1,1-1,0 0,7-4,1 0,0 1,0 0,0 0,1 2,-1-1,1 1,-1 0,1 1,0 1,0 0,-1 0,1 1,9 1,8-1,-7 0,9 1,0 0,0-3,0 0,-1-2,1-1,-1-1,0-2,0-1,5-3,-21 7,0-1,0 0,-1 0,0-1,0-1,-1 0,1 0,-2-1,1-1,-1 0,0 0,-1-1,0 0,-1-1,0 0,-1 0,0-1,0 0,-1 0,-1 0,0-1,2-9,-7 19,0 0,0-1,0 1,-1 0,1-1,-1 1,1 0,-1 0,0-1,0 1,-1 0,1 0,-1 0,1 0,-1 0,0 1,0-1,0 0,-1 1,1 0,0-1,-1 1,0 0,0 0,1 1,-1-1,0 0,0 1,0 0,-1 0,1 0,0 0,0 0,-1 0,1 1,-1 0,-6-1,1 0,-1 1,0 0,0 0,1 1,-1 1,0 0,1 0,0 0,-1 2,1-1,-2 2,2-2,0 1,0 1,1-1,-1 1,1 1,0 0,1 0,0 0,0 1,0 0,0 0,1 1,1 0,-1 0,1 0,0 1,1-1,0 1,1 0,-1 1,2-1,-1 0,0 8,2-8,0 1,0-1,1 1,0-1,0 1,1-1,1 1,0-1,0 0,0 0,1 0,1 0,-1 0,2 0,-1-1,1 0,0 0,1 0,0-1,0 0,0 0,1 0,0-1,1 0,-1 0,1-1,0 0,4 2,5 1,0-1,1-1,-1-1,1 0,1-1,-1-1,0 0,1-2,0 0,-1-1,1-1,-1-1,1 0,-1-1,8-3,104-28,-93 22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22.0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516 177,'-53'30,"1"2,2 3,-21 20,65-51,-17 13,1 0,0 2,1 0,1 1,1 1,1 1,1 1,1 0,1 1,1 1,1 0,1 1,1 0,2 1,1 0,0 1,-2 27,8-42,0 0,1 0,1 0,0 1,1-1,0 0,1 0,0 0,1 0,1 0,0 0,0-1,2 0,-1 0,2 0,-1-1,2 0,-1 0,2-1,-1 1,1-2,1 1,0-2,0 1,0-1,1-1,10 5,2-3,0 0,1-2,1-1,-1-1,1-1,0-2,-1 0,1-1,0-2,0 0,0-2,0 0,-1-2,1-1,6-3,-14 4,-1-1,0-1,0 0,-1-1,0-1,0-1,7-6,2-4</inkml:trace>
  <inkml:trace contextRef="#ctx0" brushRef="#br0" timeOffset="300.02">968 741,'-18'18,"1"1,0 1,2 0,0 1,2 1,0 0,2 1,0 0,1 1,2 0,-5 21,12-41,1 1,0 0,0 0,0 0,1 0,0-1,0 1,0 0,0-1,1 1,0-1,0 1,0-1,0 0,1 1,0-1,0-1,0 1,0 0,0-1,1 1,0-1,-1 0,1 0,0-1,0 1,1-1,-1 0,1 0,-1 0,1-1,-1 0,1 1,0-2,0 1,-1 0,1-1,0 0,0 0,0-1,0 1,5 1,0 0,0 0,0-1,0-1,0 1,0-2,0 1,0-1,0-1,0 0,-1 0,1-1,-1 0,0-1,0 0,-1 0,1-1,-1 0,0 0,-1-1,1 0,-2-1,1 1,-1-1,0-1,0 1,-1-1,0 0,-1 0,0 0,-1-1,1 1,-1-6,-2 9,-1-1,0 1,-1-1,1 1,-1-1,0 1,-1 0,0-1,0 1,0 0,-1 0,0 0,0 1,0-1,-1 1,1-1,-2 1,1 0,0 1,-1-1,0 1,0 0,0 0,0 0,-3-1,-6-3,1 1,-1 0,0 0,-1 1,0 1,1 1,-2 0,1 1,0 0,-5 1,-42 5,39 3</inkml:trace>
  <inkml:trace contextRef="#ctx0" brushRef="#br0" timeOffset="934.959">1419 854,'0'26,"-1"-15,0 0,1 0,0 0,1 0,0 0,1 0,1 0,-1 0,2-1,-1 1,1-1,1 1,-1-9,-1 1,1-1,0 1,0-1,-1 0,2-1,-1 1,0-1,0 0,0 0,1 0,-1 0,0-1,1 0,-1 1,0-2,1 1,-1 0,0-1,1 0,-1 0,0 0,0-1,0 0,0 1,0-1,0 0,0-1,-1 1,1-1,2-2,11-3,178-112,-193 119,0 0,-1 1,1-1,0 1,0-1,0 1,0-1,0 1,0 0,0 0,0 0,0 0,1 1,-1-1,0 0,0 1,-1-1,1 1,0 0,0 0,0 0,0-1,-1 2,1-1,0 0,-1 0,1 1,-1-1,1 0,-1 1,0 0,1-1,-1 1,0 0,0 0,0-1,-1 1,1 1,26 24,-21-24,1 1,0-1,0 0,0-1,0 0,0 0,1 0,-1-1,0 0,1 0,-1-1,1 0,-1-1,1 1,-1-1,1-1,-1 1,0-1,0-1,0 1,0-1,0 0,2-2,9-5,0-1,-1 0,0-1,-1-1,0-1,-1 0,-1-1,0 0,3-5,-1 0,-1 0,0-2,-2 0,-1 0,0-1,-2-1,0 0,-2 0,-1-1,-1 0,-1 0,0-4,-2 15,-1 0,0 0,-1 0,-1-1,0 1,-1 0,0 0,-1 0,-1 0,0 0,-1 0,0 1,-1-1,0 1,-2 0,1 1,-2 0,1 0,-2 0,1 1,-8-7,14 16,-1 0,0 0,1 0,-1 0,0 0,0 1,0-1,0 1,-1 0,1 0,0 0,0 0,-1 1,1-1,-1 1,1 0,0 0,-1 0,1 0,-1 1,1-1,0 1,-1 0,1 0,0 0,0 0,0 1,0-1,0 1,0 0,0 0,1 0,-1 0,0 0,0 2,-5 4,1 1,0 0,0 0,1 1,0 0,1 0,0 0,1 1,0-1,0 2,-1 18,2 0,1 0,2 0,0 0,2-1,2 1,0 0,2-1,1 0,2 0,0 0,2-2,1 1,2-1,6 8,-8-6,1 0,1-1,2-1,1-1,1 0,1-1,15 14,-33-38,0 1,0-1,1 0,-1 0,0 0,1 0,-1 1,1-2,-1 1,1 0,-1 0,1 0,0-1,-1 1,1-1,0 1,-1-1,1 0,0 0,0 0,-1 0,1 0,0 0,0 0,-1 0,1-1,0 1,0-1,-1 1,1-1,-1 0,1 0,0 0,-1 0,0 0,1 0,-1 0,0 0,1 0,-1 0,0-1,0 1,0-1,0 1,0-1,0 1,-1-1,1 1,0-1,-1 0,1 1,-1-1,1-1,6-17</inkml:trace>
  <inkml:trace contextRef="#ctx0" brushRef="#br0" timeOffset="1395.928">2830 543,'-23'30,"0"1,2 1,2 0,1 2,1 0,2 1,2 0,0 5,11-36,0 0,1 0,-1 1,1-1,0 1,1-1,-1 1,1-1,0 1,0-1,0 1,0-1,1 1,0-1,0 1,0-1,1 0,-1 0,1 1,0-1,0 0,0 0,1-1,0 1,-1 0,1-1,0 0,1 0,-1 0,1 0,-1 0,1 0,0-1,0 0,0 0,0 0,0 0,0-1,1 1,1-1,7-1,1-1,-1 0,0-1,-1 0,1-1,0-1,-1 0,0 0,1-2,-2 1,8-6,4-3,-1-1,0-1,-2-1,0-1,0 0,-2-2,3-4,-15 17,15-13,-2-1,0-1,-1-1,-1-1,-1 0,-2-1,0-1,-1 0,-2-1,-1 0,-1 0,-1-1,-2 0,0-1,-2 0,-1 0,-2 0,-1 0,-1 0,-1 1,-1-1,-7-23,7 42,0 1,0 0,0 0,-1 0,-1 1,0 0,0-1,0 2,-1-1,0 1,-1-1,0 2,0-1,0 1,-1 0,0 1,0-1,0 2,0-1,-1 1,0 0,0 1,0 0,0 1,-1-1,1 2,-1-1,1 2,-1-1,0 1,1 1,-1-1,-4 2,-4 4,0 1,1 0,0 1,0 1,0 0,1 1,1 1,0 1,0 0,1 1,1 0,0 2,1-1,0 1,2 1,-1 0,2 0,0 1,1 0,1 1,0 0,2 0,-3 15,4-18,1 0,1 0,0 1,2-1,-1 0,2 0,0 1,1-1,0 0,1 0,1 0,0-1,2 1,-1-1,1 0,1 0,1-1,0 0,1 1,5 5,1 0,0-1,2-1,0 0,0-2,2 0,0 0,0-2,1 0,1-2,0 0,2-1,5 2,1-2,0 0,0-2,1-1,0-2,0-1,1-1,-1-1,1-2,-1-1,20-4,-12-2,-6 2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29.51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453 227,'-10'43,"-3"34,1 12,2 2,3-6,3-7,6-12,4-8,0-9,4-8,0-1,-1-3,-2-3,2-2,0-2,-7-2,-8-4,-4-8</inkml:trace>
  <inkml:trace contextRef="#ctx0" brushRef="#br0" timeOffset="208.888">0 791,'49'-14,"38"-10,16-1,-1-1,-8 4,-11 6,-14 5,-9 5,-11 4,-13 1</inkml:trace>
  <inkml:trace contextRef="#ctx0" brushRef="#br0" timeOffset="395.055">791 1016,'9'-19,"14"-21,2-8,-3-1,-1 8,2 6,-4 4,0 3,2 1,1 1,3 4,1 6,-4 6</inkml:trace>
  <inkml:trace contextRef="#ctx0" brushRef="#br0" timeOffset="671.654">1384 649,'-10'17,"-7"9,1 1,1 0,1 1,2 1,1 0,1 1,0 6,9-33,-1 1,1 0,0-1,1 1,-1 0,1 0,0-1,-1 1,2 0,-1 0,0-1,1 1,0 0,-1 0,1-1,1 1,-1-1,1 1,-1-1,1 1,0-1,0 0,0 0,1 0,-1 0,1 0,0-1,0 1,0-1,0 0,0 0,0 0,0 0,1 0,-1-1,1 1,-1-1,1 0,3 1,5-4,0 0,1 0,-1-1,0 0,0-1,0-1,-1 0,0 0,0-1,0-1,0 0,-1 0,-1-1,1 0,-1-1,0 0,-1 0,7-10,-12 16,1-1,-1 1,0-1,-1 1,1-1,-1 0,1 0,-1 0,0-1,-1 1,1 0,-1-1,0 1,0-1,0 1,0-1,-1 0,0 1,0-1,0 1,-1-1,1 0,-1 1,0-1,-1 1,1-1,-1 1,0 0,0 0,0 0,0 0,-1 0,1 0,-1 0,0 1,-1 0,1-1,0 1,-1 0,0 1,-1-2,-9-2,0 1,0 1,0 0,0 1,-1 0,0 1,0 1,1 0,-1 1,0 1,0 0,0 1,1 0,-1 2,1-1,0 2,-11 4,-3 3,6-1</inkml:trace>
  <inkml:trace contextRef="#ctx0" brushRef="#br0" timeOffset="927.31">1919 819,'5'14,"16"6,9-2,5-3,0-5,0-8,-1-5,-7-6,-3-3,-6-3,-1-4,2-4,2-2,-3-2,-4 3</inkml:trace>
  <inkml:trace contextRef="#ctx0" brushRef="#br0" timeOffset="1339.662">2428 1,'0'81,"1"96,-19 129,14-277,1-20,1-1,1 1,-1 0,1-1,1 1,0 0,0 0,1-1,0 1,0 0,1-1,0 1,1-1,0 1,1 2,-1-9,-1-1,1 0,-1 0,1 0,0 0,-1 0,1 0,0-1,0 1,-1-1,1 0,0 0,0 0,-1 0,1-1,0 1,0-1,-1 1,1-1,0 0,-1 0,1 0,-1 0,1-1,-1 1,1-1,-1 1,0-1,0 0,0 0,0 0,0 0,0-1,6-3,17-12,0 0,1 2,0 1,2 0,0 3,0 0,1 1,0 2,1 1,30-3,-57 10,0 0,0 1,1 0,-1 0,0 0,0 0,0 0,1 1,-1-1,0 1,0 0,0 0,0 0,0 0,0 1,0-1,0 1,-1-1,1 1,0 0,-1 0,0 1,1-1,-1 0,0 1,0-1,0 1,-1 0,1 0,-1-1,1 1,-1 0,0 0,0 1,0-1,-1 0,1 0,-1 0,0 0,1 1,-1-1,-1 0,1 0,0 0,-1 1,0-1,0 0,0 0,0 0,-1 3,-11 12,-1 0,-1-2,0 1,-1-2,-1 0,0-1,-1 0,-1-2,0 0,0-1,-1-1,-1-1,1 0,-1-2,-1 0,-11 1,28-7,0 2,0-1,1 0,-1-1,0 1,0-1,-1 0,1 0,0 0,0-1,-1 0,1 0,0 0,0-1,0 1,-1-1,1-1,0 1,0-1,-2-1,-5-8</inkml:trace>
  <inkml:trace contextRef="#ctx0" brushRef="#br0" timeOffset="1574.514">3190 28,'-10'72,"-3"34,1 8,2-6,3-16,3-15,2-15,6-13,2-11,1-6,3-5,0-1,-1-1,2-4,0-6</inkml:trace>
  <inkml:trace contextRef="#ctx0" brushRef="#br0" timeOffset="1875.691">3359 735,'25'6,"-1"0,1-2,-1 0,1-2,0-1,0-1,0-1,0-1,0-1,0-1,5-3,-25 6,0 0,0-1,0 1,-1-1,1-1,0 1,-1 0,1-1,-1 0,0 0,0-1,0 1,-1-1,1 1,-1-1,0 0,0-1,0 1,0-1,-1 1,0-1,0 1,0-1,0 0,-1 0,0 0,0 0,0 0,-1-1,0 1,0 0,0 0,0 0,-1 0,0 0,0 0,0 0,-1 0,0 0,0 0,0-1,-5 1,0 0,0 1,-1 0,1 0,-1 1,0-1,0 2,0-1,0 1,-1 0,1 1,-1 0,1 1,0-1,-1 1,1 1,-1 0,1 0,-1 1,1 0,0 0,0 1,0 0,0 0,-6 4,2-2,-1 1,1 0,0 0,0 2,1-1,0 1,1 1,-1 0,2 0,-1 1,1 1,1-1,0 1,0 1,1-1,1 1,0 1,0-1,1 1,1 0,0 0,1 0,1 1,0-1,0 1,1-1,1 10,1-15,1 0,-1-1,1 1,1-1,-1 0,1 0,1 0,-1 0,1 0,1 0,-1-1,1 0,0 0,0 0,1-1,-1 0,1 0,0 0,1-1,0 1,11 6,0-1,1 0,0-1,1-2,-1 0,17 3,2-1,-6-3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33.5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112 1,'-73'616,"66"-564,2 1,2 0,3 0,2 0,2 0,11 50,-13-95,0 1,1-1,0 0,1 0,-1 0,2-1,-1 1,1-1,0 0,0 0,1-1,0 1,1-1,7 5</inkml:trace>
  <inkml:trace contextRef="#ctx0" brushRef="#br0" timeOffset="250.033">649 1073,'-19'48,"-17"35,-1 8,5-1,4-17,6-15,7-14,6-8,0-12,-4-8,1-9</inkml:trace>
  <inkml:trace contextRef="#ctx0" brushRef="#br0" timeOffset="479.494">0 1383,'48'5,"45"11,15 3,0 3,-4 3,-11 1,-16-3,-11-1,-13 1,-10 0,-7 3,-6 0,-8 1,-7-3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8:08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177 169,'-37'54,"16"-31,4 3,1 0,2 2,0 0,2 0,-5 19,9-12,1 1,1 0,2 0,2 0,1 1,2-1,4 26,-5-41,1-1,0 0,2 1,1-1,0 0,1-1,1 1,1-1,1 0,1-1,0 0,1 0,1-1,1 0,0-1,1 0,1-1,1-1,0 0,0-1,1 0,9 3,-14-12,-4-6</inkml:trace>
  <inkml:trace contextRef="#ctx0" brushRef="#br0" timeOffset="1">714 395,'-2'-2,"1"1,-1-1,0 0,1 1,-1-1,0 1,0-1,0 1,0 0,0 0,-1 0,1 0,0 0,0 0,-1 1,1-1,0 1,-1-1,1 1,0 0,-1 0,1 0,-1 0,1 1,0-1,-1 1,1-1,0 1,-1 0,1 0,-2 1,-10 3,0 2,0 0,0 0,1 1,0 1,1 0,0 0,0 1,1 1,0 0,1 1,-4 6,13-16,-1 0,1 1,0 0,-1-1,1 1,1 0,-1-1,0 1,1 0,-1 0,1 0,0-1,0 1,0 0,0 0,0 0,1 0,-1-1,1 1,0 0,0 0,0-1,0 1,0-1,0 1,1-1,-1 1,1-1,0 0,0 0,0 1,0-2,0 1,0 0,1 0,-1-1,2 2,98 47,-4-9,-95-40,0 1,-1-1,0 1,1 0,-1 0,0 0,0 0,0 0,0 0,0 1,-1-1,1 1,-1-1,1 1,-1 0,0-1,0 1,0 0,-1 0,1 0,-1 0,1 0,-1 0,0 0,0 0,0-1,-1 1,1 0,-1 0,1 0,-1 0,0 0,-1 2,-2 2,-1-1,0 0,0 0,0 0,-1 0,0-1,0 0,0 0,0 0,-1-1,0 0,0 0,0-1,-4 1,-20 13,16-8,1-1,-2 0,1-1,-1-1,0 0,0-1,-1-1,-7 0,23-4,0 0,0 0,0 0,0 0,0 0,0 0,1-1,-1 1,0 0,0-1,0 1,0-1,0 1,1-1,-1 1,0-1,0 0,1 1,-1-1,0 0,1 1,-1-1,1 0,-1 0,1 0,-1 0,1 1,0-1,-1 0,1 0,0 0,0 0,-1 0,1 0,0 0,0 0,0 0,0 0,1 0,-1 0,0 0,0 0,0 0,1 1,-1-1,0 0,1 0,-1 0,1 0,-1 0,1 1,0-1,-1 0,1 1,0-1,-1 0,1 1,0-1,0 1,0-1,-1 1,1-1,0 1,0 0,0-1,0 1,0 0,0 0,0-1,17-14</inkml:trace>
  <inkml:trace contextRef="#ctx0" brushRef="#br0" timeOffset="2">968 735,'0'33,"0"16,0 0</inkml:trace>
  <inkml:trace contextRef="#ctx0" brushRef="#br0" timeOffset="3">968 198,'0'0</inkml:trace>
  <inkml:trace contextRef="#ctx0" brushRef="#br0" timeOffset="4">1137 875,'135'-207,"-135"206,0 0,1 0,-1 0,1 1,-1-1,1 0,-1 0,1 1,0-1,-1 1,1-1,0 1,-1-1,1 1,0-1,0 1,-1-1,1 1,0 0,0-1,0 1,0 0,0 0,-1 0,1 0,0 0,0 0,0 0,0 0,0 0,0 0,0 0,-1 1,1-1,0 0,0 0,0 1,0-1,-1 1,1-1,0 1,-1-1,1 1,0-1,-1 1,1 0,0-1,-1 1,1 0,-1 0,1 0,15 50,-12-34,-4-14,1 1,-1-1,1 1,0-1,-1 1,2-1,-1 1,0-1,1 0,0 0,-1 0,1 0,0 0,1 0,-1 0,0 0,1-1,0 1,-1-1,1 0,0 0,0 0,0 0,1-1,-1 1,0-1,1 0,-1 0,1 0,-1 0,1 0,-1-1,1 0,-1 0,1 0,0 0,-1 0,1-1,-1 1,3-2,4-4,0-2,-1 0,1 0,-2 0,1-1,-1-1,0 1,-1-1,0-1,-1 1,0-1,-1 0,0-1,-1 1,0-1,0 0,-1 0,-1 0,0 0,-1 0,0-1,-1-6,-5-61,-2 62</inkml:trace>
  <inkml:trace contextRef="#ctx0" brushRef="#br0" timeOffset="5">2266 1,'22'12,"-8"5,0 1,-2 0,0 1,-1 1,-2 0,1 0,-2 1,-1 0,-1 0,0 1,-2 0,0 0,-2 0,0 0,-2 1,1-1,2 8,-1 0,-1 0,-2 0,-1-1,-1 1,-2 0,-1-1,-1 0,-1 0,-2-1,-1 0,-7 12,3-17,-1 1,0-2,-2 0,-1-1,0-1,-8 5,14-15</inkml:trace>
  <inkml:trace contextRef="#ctx0" brushRef="#br0" timeOffset="6">2633 226,'21'37,"-2"0,-1 2,-2 0,-2 1,-1 1,-2 0,-2 0,-2 1,-2 0,0 27,-25 141,15-179,-8 4,7-30</inkml:trace>
  <inkml:trace contextRef="#ctx0" brushRef="#br0" timeOffset="7">2548 311,'45'-20,"0"1,1 3,0 1,1 3,1 1,0 3,77 13,-123-5,1 1,0-1,-1 1,1 0,-1 0,0 0,1 1,-1-1,0 0,1 1,-1-1,0 1,0 0,-1 0,1 0,0 0,0 0,-1 0,0 0,1 1,-1-1,0 1,0-1,0 0,0 1,0 0,-1-1,1 1,-1-1,0 1,0 0,0-1,0 1,0 0,-1-1,1 1,-1 0,1-1,-1 1,0-1,0 1,0-1,-2 2,-6 14,-2-1,0 0,-1-1,-1 0,-1-1,0 0,-1-1,0-1,-1 0,-15 9,-5 6,-1-1,27-21,1 0,-1 1,1 1,0-1,0 1,1 1,1-1,-1 1,1 1,1-1,-1 1,-3 9,9-16,1 0,-1 0,1 0,-1 0,1 0,0 0,0 0,1 0,-1 0,0 0,1 0,0 0,0 0,0 0,0 0,0-1,0 1,1 0,-1-1,1 1,0-1,0 1,0-1,0 0,0 0,0 0,1 0,0 0,80 44,-64-38,228 89,-229-87</inkml:trace>
  <inkml:trace contextRef="#ctx0" brushRef="#br0" timeOffset="8">3536 282,'-22'33,"2"0,1 1,2 1,1 0,2 1,-9 36,18-55,0 0,1 0,1 1,1-1,0 0,1 1,2 13,-1-26,1 0,-1 0,1-1,0 1,1 0,-1 0,1-1,0 1,0-1,0 0,1 1,-1-1,1 0,0 0,1-1,-1 1,0-1,1 1,0-1,0 0,0 0,0-1,0 1,1-1,-1 0,1 0,0-1,-1 1,2-1,9 2,0-2,1 1,-1-2,0 0,0-1,1-1,-1 0,0-1,0 0,-1-1,1-1,-1 0,0-2,0 1,-1-1,1-1,-2-1,1 0,-1 0,-1-1,1-1,-2 1,0-2,0 0,-1 0,-4 2,0 0,-1 0,0 0,-1-1,0 1,0-1,-2 0,1 0,-1 1,-1-1,0 0,0 0,-1 0,0 0,-1 0,-1 1,1-1,-2 1,1-1,-2 1,1 0,-1 1,-1-1,0 1,0 0,0 0,-2 1,1 0,-1 0,-3-2,0 1,-1 0,0 1,0 0,-1 1,0 0,-1 1,1 1,-1 0,0 1,0 0,-1 1,1 0,-1 2,0 0,1 0,-10 2,-11 3</inkml:trace>
  <inkml:trace contextRef="#ctx0" brushRef="#br0" timeOffset="9">3310 678,'9'-4,"35"-20,2 3,0 2,47-12,-89 29,1 0,-1 1,1-1,0 1,0 1,0-1,-1 1,1-1,0 1,0 1,0-1,0 1,0 0,-1 0,1 0,0 1,-1-1,1 1,-1 0,1 1,-1-1,0 1,0-1,0 1,0 1,0 0,-1 1,1 1,0 0,0-1,0 0,1 0,0 0,0-1,0 1,0-1,1 0,-1-1,1 0,0 1,0-2,1 1,-1-1,1 0,-1 0,1-1,5 1,158-3,-145 0</inkml:trace>
  <inkml:trace contextRef="#ctx0" brushRef="#br0" timeOffset="10">1673 198,'9'-7,"2"0,-1 0,1 2,0-1,0 1,0 1,1 0,-1 0,1 1,0 1,0 0,0 0,0 2,1-1,-1 1,3 1,-11-1,-1 1,1-1,0 0,0 1,-1 0,1 0,-1 0,1 0,-1 0,1 1,-1 0,0 0,0 0,0 0,0 0,0 0,0 1,0 0,-1-1,1 1,-1 0,0 0,0 0,0 1,0-1,-1 0,1 1,-1-1,0 1,0-1,0 1,0 0,-1-1,0 1,1 2,-18 134,17-138,-5 14,2 0,-1 0,2 0,0 1,1-1,1 1,0 0,2-1,-1 1,2-1,0 0,1 0,1 0,0 0,2-1,-1 0,2 0,0 0,0-1,2 0,0-1,4 4,31 13,-37-26</inkml:trace>
  <inkml:trace contextRef="#ctx0" brushRef="#br0" timeOffset="11">1928 565,'-30'39,"-162"219,162-205,43-48,-1-7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8:10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7673.437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10687.077">593 2597,'12'-14,"-1"-1,0 0,-1-1,0 0,-1-1,-1 0,-1 0,5-18,12-23,59-175,9 20,33-7,-64 85,28 26,-39 47,-36 51</inkml:trace>
  <inkml:trace contextRef="#ctx0" brushRef="#br0" timeOffset="13436.918">1044 1440,'-74'18,"-305"88,275-76,71-23,56-30,-4 13</inkml:trace>
  <inkml:trace contextRef="#ctx0" brushRef="#br0" timeOffset="13777.478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14076.562">706 1807,'-432'106,"269"-33,102-43,70-17,6-9</inkml:trace>
  <inkml:trace contextRef="#ctx0" brushRef="#br0" timeOffset="14342.498">706 2033,'-39'5,"-41"6,-11 1,4-1,7 3,14-2,11-3,12-3,13 3,6 0,3-3,9-1,8 3,8 0,9-1,7-2,-1-2</inkml:trace>
  <inkml:trace contextRef="#ctx0" brushRef="#br0" timeOffset="14593">593 2343,'-44'10,"-27"8,-13 0,4-2,11-4,12 0,11-1,8-2,6-4,4-2,7 3,11 1,8-1</inkml:trace>
  <inkml:trace contextRef="#ctx0" brushRef="#br0" timeOffset="14841.867">536 2513,'-43'14,"-29"15,-7 7,6 2,10-6,15-7</inkml:trace>
  <inkml:trace contextRef="#ctx0" brushRef="#br0" timeOffset="22843.776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24494.32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29329.928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37462.836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37833.484">1580 4235,'-4'4,"-3"8,-4 0,0 4,-3 3,-5 4,2 2,-1-2,2-1,-1 0,3 2,-2-3,3-1,3 2,3-4</inkml:trace>
  <inkml:trace contextRef="#ctx0" brushRef="#br0" timeOffset="56573.722">1411 4770</inkml:trace>
  <inkml:trace contextRef="#ctx0" brushRef="#br0" timeOffset="57719.526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59358.47">1693 3726,'2'-13,"1"0,0 0,1 0,1 0,-1 1,2 0,0 0,0 0,6-6,-7 9,116-197,-21 75,-59 78,-30 39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7:45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1130,'19'-22,"0"-1,-2-1,-1-1,-1 0,10-22,9-15,217-406,-131 237,-99 196,-20 35,-1-1,0 1,0-1,0 1,1-1,-1 1,0-1,0 1,1-1,-1 1,0-1,1 1,-1 0,1-1,-1 1,0 0,1-1,-1 1,1 0,-1-1,1 1,-1 0,1 0,-1 0,1 0,-1-1,1 1,-1 0,1 0,0 0,-1 0,1 0,-1 0,1 0,-1 1,1-1,-1 0,1 0,-1 0,1 0,-1 1,1-1,-1 0,1 0,-1 1,1-1,-1 0,0 1,1-1,-1 1,0-1,1 0,-1 1,0-1,1 1,-1-1,0 1,0-1,1 1,-1-1,0 1,0-1,0 1,0 0,0-1,9 137,5-79,1-1,3-1,3-1,2 0,3 0,59 153,-58-136,-27-73,0 1,0-1,0 1,-1 0,1-1,0 1,0-1,0 1,-1 0,1-1,0 1,-1 0,1-1,0 1,-1 0,1 0,0-1,-1 1,1 0,0 0,-1 0,1 0,-1-1,1 1,0 0,-1 0,1 0,-1 0,1 0,-1 0,1 0,0 0,-1 0,1 0,-1 0,1 0,0 1,-1-1,1 0,-1 0,1 0,0 0,-1 1,1-1,0 0,-1 0,1 1,0-1,-1 0,1 1,0-1,0 0,-1 1,1-1,0 0,0 1,0-1,-1 1,1-1,0 0,0 1,0-1,0 1,0-1,0 1,-39-29,36 26,-96-76,59 44,-1 1,-2 2,-1 1,-1 3,-1 2,-1 2,-2 2,-2 1,42 17,-161-30,168 33,-1 0,1 0,-1 1,1-1,0 0,-1 1,1-1,0 1,0 0,-1 0,1 0,0 0,0 0,0 0,0 1,0-1,0 1,1-1,-1 1,0 0,1-1,-1 1,1 0,0 0,0 0,-1 2,-5 13</inkml:trace>
  <inkml:trace contextRef="#ctx0" brushRef="#br0" timeOffset="528.571">1073 1074,'135'-253,"-74"81,-66 186,0 0,0 1,2-1,0 1,0 0,1 0,1 0,1 0,0 0,1 0,0 0,1 0,1 0,1 0,0-1,3 7,-5-16,1 0,-1 0,1 0,1 0,-1 0,1-1,-1 1,1-1,0 0,1 0,-1-1,1 1,0-1,0 0,0 0,0-1,0 1,0-1,1 0,-1-1,1 1,0-1,-1 0,1-1,0 1,-1-1,1 0,0-1,0 1,-1-1,1 0,0-1,-1 1,1-1,-1 0,0 0,0-1,1 0,-2 0,1 0,1-1,5-6,0 1,-2-2,1 1,-1-1,0-1,-1 0,-1 0,0 0,-1-1,0 0,0 0,-2-1,1-3,28-99,-31 94</inkml:trace>
  <inkml:trace contextRef="#ctx0" brushRef="#br0" timeOffset="847.444">1864 622,'-26'46,"2"1,3 1,1 2,3 0,-2 15,17-62,1-1,0 0,-1 1,1-1,0 1,1-1,-1 1,0-1,1 1,-1 0,1-1,0 1,0 0,0 0,0-1,1 1,-1 0,1-1,-1 1,1-1,0 1,0-1,0 1,1-1,-1 1,0-1,1 0,-1 0,1 0,0 0,0 0,0 0,0 0,0-1,0 1,1-1,-1 1,0-1,1 0,-1 0,1 0,1 1,2-3,0 0,0 0,-1-1,1 0,0 1,-1-2,1 1,-1-1,0 0,0 0,0 0,0-1,0 0,-1 0,0 0,0 0,0-1,0 1,0-1,-1 0,0 0,0 0,-1-1,1 1,3-10,0 1,0-1,-2 0,0 0,0 0,-1 0,-1-1,0-11,-2 16,1 6,1-1,-1 0,0 0,-1 0,1 0,-1 0,-1 0,1 0,-1 0,0 1,0-1,0 0,-1 0,0 1,0-1,-1 1,0-1,1 1,-2 0,1 0,-1 1,1-1,-1 1,0-1,-1 1,1 0,-1 1,0-1,-3-1,-12 1</inkml:trace>
  <inkml:trace contextRef="#ctx0" brushRef="#br0" timeOffset="1199.029">2174 114,'-10'38,"1"1,2 1,1-1,3 1,1 0,2 0,2-1,1 1,2 0,2-1,10 34,-5-36,-1-8,-2 1,-1 0,-1 0,-2 0,0 1,-3-1,0 1,-2 5,-12-2,6-28</inkml:trace>
  <inkml:trace contextRef="#ctx0" brushRef="#br0" timeOffset="1453.112">1864 566,'43'-5,"33"-6,14-6,-4-6,-12-2,-8 2,-12 0,-9 0,-8-2,-10 4</inkml:trace>
  <inkml:trace contextRef="#ctx0" brushRef="#br0" timeOffset="2247.494">2596 1,'-47'144,"5"3,1 28,35-142,1 0,2 0,1 0,1 0,4 24,-3-53,1 1,-1-1,1 0,0 1,0-1,1 0,-1 0,1 1,0-1,0-1,1 1,-1 0,1 0,0-1,-1 1,2-1,-1 0,0 0,1 0,-1-1,1 1,0-1,0 0,0 0,0 0,0 0,0-1,0 1,1-1,-1 0,1-1,-1 1,0-1,1 0,-1 0,1 0,-1-1,1 1,-1-1,0 0,1 0,-1-1,1 0,171-126,-175 127,0 0,0 0,0 0,0 1,0-1,0 0,0 1,0-1,1 1,-1-1,0 1,0-1,0 1,1 0,-1 0,0-1,0 1,1 0,-1 0,0 0,1 1,-1-1,0 0,0 0,1 1,-1-1,0 0,0 1,0 0,0-1,1 1,-1 0,0-1,0 1,0 0,0 0,-1 0,1 0,0 0,0 0,0 0,-1 0,1 0,-1 0,1 0,-1 1,1-1,-1 1,7 70,-6-52,-2-16,1 0,0 0,1 0,-1 0,1 0,0 0,0-1,0 1,0 0,0-1,1 1,0-1,0 1,0-1,0 0,0 1,1-1,-1-1,1 1,0 0,0-1,0 1,0-1,0 0,0 0,1 0,-1 0,1-1,0 1,-1-1,1 0,0 0,0 0,0-1,-1 1,1-1,0 0,0 0,0 0,0-1,0 1,6-2,0 0,0 0,0-1,-1-1,1 1,-1-2,1 1,-2-1,1 0,0-1,-1 0,0-1,0 1,-1-2,0 1,0-1,-1 0,0 0,0-1,-1 1,0-1,-1-1,1 1,-2 0,0-1,0 0,0 0,-1 0,-1 0,0 0,0-6,-1 13,-1 1,1-1,-1 0,0 1,0-1,0 1,0-1,0 1,-1 0,1-1,0 1,-1 0,0 0,0 0,0 0,1 1,-2-1,1 0,0 1,0-1,0 1,-1 0,1 0,-1 0,1 0,-1 0,1 0,-1 1,0-1,1 1,-1 0,1-1,-1 1,0 1,1-1,-1 0,0 1,1-1,-1 1,1 0,-1 0,1 0,-1 0,1 0,-1 0,1 1,0-1,0 1,0 0,0-1,0 1,0 0,1 0,-2 1,-9 8,-1 0,1 1,1 1,0 0,1 0,0 1,1 0,1 1,0 0,1 0,1 0,0 1,0 5,5-17,1 1,-1-1,1 1,0-1,1 0,-1 1,1-1,0 1,0-1,0 0,1 0,-1 1,1-1,0 0,0 0,0-1,1 1,0 0,-1-1,1 0,0 1,1-1,-1 0,1-1,-1 1,1-1,0 1,0-1,0 0,0 0,0-1,0 1,0-1,1 0,-1 0,1-1,-1 1,0-1,1 0,-1 0,1 0,-1-1,1 0,8 2,1-2,-1 0,0 0,0-1,0-1,-1 0,1-1,-1 0,1-1,-1 0,-1-1,1 0,-1-1,0 0,8-8,-1 2,6-5,-1 0,0-1,-2-1,0-1,-1-1,5-9,-18 21,54-104,-61 112,0 1,0-1,0 1,0 0,-1-1,1 1,-1-1,1 1,0 0,-1-1,0 1,1 0,-1 0,0-1,0 1,0 0,0 0,0 0,0 0,0 0,0 0,0 0,0 1,-1-1,1 0,0 0,0 1,-1-1,1 1,0 0,-1-1,1 1,-1 0,1 0,-1-1,1 1,0 0,-1 1,1-1,-1 0,1 0,-1 1,1-1,0 0,-1 1,1 0,0-1,0 1,-1 0,1-1,0 1,0 0,0 0,0 0,0 0,0 0,0 0,0 1,0-1,1 0,-1 0,0 1,1-1,-1 0,1 1,-1 0,-1 0,0 1,1-1,-1 1,0 0,1 0,0 0,0 0,0 0,0 0,0 0,1 0,-1 0,1 0,0 1,0-1,0 0,0 0,0 0,1 0,0 1,-1-1,1 0,0 0,1 0,-1 0,0-1,1 1,0 0,-1 0,1-1,0 1,0-1,1 0,-1 0,0 1,1-2,0 1,-1 0,1 0,0-1,0 1,5 4,-1 1,-1 0,1 1,-1 0,0 0,-1 0,0 0,0 1,-1 0,0 0,-1 0,0 0,0 1,-1-1,0 1,-1 0,0 0,0-1,-1 1,-1 7,0 11,0-23,0-1,0 0,0 1,1-1,0 1,-1-1,2 1,-1-1,0 0,1 1,0-1,0 1,0-1,1 0,-1 0,1 0,0 0,0 0,1 0,-1 0,1-1,0 1,0-1,0 0,3 3,11 0</inkml:trace>
  <inkml:trace contextRef="#ctx0" brushRef="#br0" timeOffset="3267.454">4263 791,'28'-11,"-1"-2,0-1,-1-2,0 0,-1-1,-1-2,-1 0,-1-2,8-9,-25 26,0-1,0 0,0-1,-1 1,0-1,0 0,0 0,-1 0,0-1,0 1,0-1,-1 0,0 1,0-1,-1 0,0 0,0 0,-1 0,0-1,0 1,-3 4,0-1,0 1,-1 0,1 0,-1 0,0 1,0-1,0 1,0 0,-1 0,1 1,0-1,-1 1,1 0,-1 0,1 0,-1 1,0-1,1 1,-1 0,0 1,1-1,-1 1,1 0,-1 0,1 0,-1 1,1-1,0 1,0 0,0 0,0 1,-1 0,-10 8,0 0,0 1,1 1,0 1,1 0,1 0,1 1,0 1,0 0,2 0,0 1,1 1,0-1,2 1,0 0,1 1,1-1,0 1,2 3,-1-12,0 0,1 0,1 1,0-1,0 0,1 1,0-1,1 0,0 1,0-1,1 0,1 0,0 0,0 0,1 0,0-1,1 1,0-1,0 0,1-1,0 1,1-1,0 0,0-1,6 5,-8-7,1-1,0-1,0 1,0-1,0 0,0 0,1-1,0 0,-1 0,1 0,0-1,0 0,-1-1,1 1,0-1,0 0,0-1,0 0,0 0,-1 0,1-1,0 0,-1-1,1 1,-1-1,0 0,0-1,4-2,125-85,106-92,-214 165</inkml:trace>
  <inkml:trace contextRef="#ctx0" brushRef="#br0" timeOffset="3518.949">5194 594,'-24'38,"-23"33,-7 12,5-1,6-12,10-11,11-12,5-9,4-6,5-3,4-8</inkml:trace>
  <inkml:trace contextRef="#ctx0" brushRef="#br0" timeOffset="3796.625">4911 594,'14'24,"15"27,7 5,2-2,0-6,-3-11,-1-6,-3-10,-1-7,-1-7,-1-4,0-2,-5-3</inkml:trace>
  <inkml:trace contextRef="#ctx0" brushRef="#br0" timeOffset="4047.505">5758 650,'-34'18,"1"0,1 2,1 2,1 0,0 2,2 2,-20 23,38-41,1 1,0 0,0 1,1 0,0 0,1 1,0 0,0 0,1 1,1-1,0 1,1 1,0-1,1 0,0 1,1 0,0 1,3-10,-1-1,0 0,1 1,0-1,0 0,0 1,0-1,0 0,1 0,0 0,-1 0,1 0,0 0,0 0,1-1,-1 1,0-1,1 0,0 1,-1-1,1 0,0-1,0 1,0 0,0-1,1 0,-1 0,0 0,0 0,1 0,-1 0,1-1,2 0,1 1,0-1,0 0,1 0,-1-1,0 0,0 0,0-1,-1 1,1-2,0 1,-1-1,1 0,-1 0,0-1,0 0,1 0,118-128,23-97,-126 199,-22 30,0-1,1 1,-1-1,0 1,1-1,-1 1,0 0,1-1,-1 1,1 0,-1-1,1 1,-1 0,1-1,-1 1,1 0,-1 0,1 0,-1-1,1 1,-1 0,1 0,-1 0,1 0,-1 0,1 0,0 0,-1 0,1 0,-1 0,1 0,-1 1,1-1,-1 0,1 0,-1 0,1 1,-1-1,1 0,-1 1,1-1,-1 0,1 1,-1-1,0 1,1-1,-1 1,0-1,1 1,-1-1,0 1,0-1,0 1,1-1,-1 1,0-1,0 1,0-1,0 1,6 43,-6-19</inkml:trace>
  <inkml:trace contextRef="#ctx0" brushRef="#br0" timeOffset="4481.468">6096 1074,'11'-71,"3"0,3 1,4 0,3 0,-3 25,-13 64,-21 118,12-136,0 0,0 0,0 0,1 1,-1-1,0 0,0 0,1 1,-1-1,0 1,1-1,0 0,-1 1,1-1,0 1,0-1,-1 1,1-1,0 1,1-1,-1 1,0-1,0 1,1-1,-1 1,1-1,-1 0,1 1,-1-1,1 0,0 1,0-1,0 0,0 0,0 0,0 1,0-1,0 0,0-1,0 1,1 0,-1 0,0 0,0-1,1 1,-1-1,1 1,-1-1,1 1,-1-1,1 0,-1 0,1 0,-1 0,1 0,-1 0,1 0,-1 0,0 0,1-1,-1 1,1-1,0 1,14-10,0-1,0 0,-1 0,0-2,-1 0,-1-1,0 0,9-13,49-49,-68 73,49-34,-51 36,0 1,1-1,-1 1,0 0,0-1,1 1,-1 0,0 0,0 0,1 0,-1 0,0 0,1 0,-1 0,0 0,0 1,1-1,-1 0,0 1,0-1,0 1,0 0,0-1,1 1,-1 0,0 0,0 0,-1-1,1 1,0 0,0 0,0 0,-1 0,1 1,0-1,-1 0,1 0,-1 0,1 1,-1-1,0 0,0 0,1 1,-1-1,0 1,15 158,3-93,-10-51</inkml:trace>
  <inkml:trace contextRef="#ctx0" brushRef="#br0" timeOffset="5249.516">6717 848,'0'397,"-11"-336,-3-90,11-4,1 0,1 1,2-1,2 0,0 1,3-1,0 1,2 1,2-1,0 1,2 1,2 0,0 1,2 0,11-13,-4 7,3 1,0 1,2 1,2 1,1 2,1 1,34-23,-64 49,1-1,-1 1,1 0,-1 0,1 0,-1 0,1 0,0 0,0 1,0 0,0-1,0 1,1 0,-1 1,0-1,0 0,1 1,-1 0,0 0,0 0,1 0,-1 0,0 1,1-1,-1 1,0 0,0 0,0 0,0 1,0-1,0 1,0-1,0 1,-1 0,1 0,-1 0,2 2,0 7,-2 1,1-1,-2 1,1 0,-1-1,-1 1,0 0,-1 0,0-1,-1 1,0-1,-1 1,-1-1,1 0,-2 2,-4 10,0-1,-1 0,-1-1,-1 0,-1-1,0-1,-2 0,0 0,-1-1,-1-2,-1 1,0-2,-6 3,19-15,0 0,-1 0,1-1,0 0,-1 0,1 0,-1-1,0 0,1 0,-1 0,0-1,0 1,0-2,1 1,-1 0,-2-2,-16-4</inkml:trace>
  <inkml:trace contextRef="#ctx0" brushRef="#br0" timeOffset="5514.553">7451 227,'-14'38,"-6"33,2 13,4-3,3-11,5-6,2-11,3-9,1-7,0-5,1-3,0-2,4-5,2-2,-1-9,-1-7</inkml:trace>
  <inkml:trace contextRef="#ctx0" brushRef="#br0" timeOffset="5838.942">7507 791,'21'2,"1"-1,-1-1,0-1,0 0,0-2,0-1,-1 0,1-2,-1 0,0-1,0-1,-1-1,0-1,11-8,-25 15,0-1,0 0,-1 0,0 0,1-1,-1 0,-1 1,1-1,-1-1,0 1,0 0,0-1,-1 0,0 1,0-1,0 0,-1 0,0 0,0 0,-1 0,1 0,-1-1,0 1,-1 0,0 0,0 0,0 0,-1 0,0 0,0 1,0-2,0 4,0 1,0-1,0 0,0 1,0 0,0 0,-1-1,1 1,-1 1,1-1,-1 0,0 1,0-1,0 1,0 0,0 0,0 0,0 0,0 0,0 1,0 0,-1-1,1 1,0 0,0 1,0-1,-1 0,1 1,-1 0,-90 29,64-15,0 1,1 2,0 1,2 1,0 1,2 2,0 0,2 2,-3 5,19-24,1 1,0 0,1 0,0 0,0 1,0 0,1 0,0 0,1 0,0 1,0 0,0-1,1 1,1 0,0 0,0 0,0 0,1 0,1 0,-1 0,2 0,-1 0,1 0,0 0,1 0,2 5,81 38,-67-44</inkml:trace>
  <inkml:trace contextRef="#ctx0" brushRef="#br0" timeOffset="6536.038">5899 707,'-5'5,"-1"11,0 7,1 5,2 3,0 0,7 1,7-2,6-5,0-2,-2-5</inkml:trace>
  <inkml:trace contextRef="#ctx0" brushRef="#br0" timeOffset="15469.208">0 1469,'202'-62,"-149"47,-23 5,1 2,0 1,0 1,0 2,16 0,174-21,172 24,-163-28,137 29,-169-27,-182 26,27-1,0 2,1 2,-1 1,22 6,-17 0,1-3,-1-2,1-2,0-2,21-4,164-23,48 15,-73-3,207 12,-210 5,88-3,-57-27,394 28,690 0,-1004-27,220 25,-220-26,184 28,-344-25,-145 23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20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95 424,'-21'43,"3"1,1 1,3 0,-3 20,10 31,7-94,0 1,0-1,1 1,-1-1,1 1,0-1,0 1,0-1,0 1,0-1,0 0,0 0,1 0,-1 1,1-1,0-1,0 1,0 0,0 0,0-1,0 1,0-1,0 1,0-1,1 0,-1 0,1 0,-1 0,1-1,-1 1,1-1,-1 1,1-1,0 0,12-2,-1 0,1-1,-1 0,1-2,-1 1,0-2,-1 0,1 0,-1-2,0 1,-1-2,0 0,0 0,4-6,4-7,-1-1,0 0,-3-2,0 0,-1 0,-1-2,-2 0,0 0,-2-1,0-5,24-120,-33 147,-1 1,1-2,-1 1,-1 0,1 0,-1 1,0-1,0 0,-1 0,0 0,0 1,0-1,-1 1,1-1,-1 1,-1 0,1 0,-1 0,0 1,0-1,0 1,0 0,-1 0,-3-2,5 5,0-1,0 0,0 1,0 0,-1 0,1 0,0 0,0 1,-1-1,1 1,-1 0,1 0,0 0,-1 0,1 0,0 1,-1 0,1 0,0 0,0 0,-1 0,1 0,0 1,0 0,1-1,-1 1,0 0,0 1,1-1,0 0,-1 1,1-1,0 1,0 0,0-1,-1 4,-5 6,1 1,0 0,1 1,0-1,1 1,1 0,0 0,0 3,-5 215,11-158,2-19,1-1,4 0,13 48,-15-74,-3 1,-4-24,1 1,-1 0,1-1,0 1,1-1,-1 1,1-1,0 0,0 0,1 1,0-1,0-1,0 1,3 3,5-2</inkml:trace>
  <inkml:trace contextRef="#ctx0" brushRef="#br0" timeOffset="262.443">772 0,'61'433,"-50"-380,-3 0,-3 0,-1 1,-3-1,-3 1,-1 0,-7 25,7-65,-2 1,1-1,-2 0,0 0,0 0,-1-1,-1 0,-1 0,1-1,-2 0,0 0,0-1,-1-1,0 0,-1 0,0-1,-8 4,-4-1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0,'5'5,"6"6,2 2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0 254,'28'0,"-1"-2,0-1,-1-1,1-1,-1-2,0 0,0-2,-1-1,0 0,-1-2,0-1,14-11,-29 17,0 1,0-1,-1-1,0 1,-1-2,0 1,0-1,0 0,-1 0,-1 0,0-1,0 0,-1 0,0-1,1-4,-20 39,-2 52,4 1,4 0,-1 73,-4 42,8-125,-3 0,-3 0,-2-2,-21 55,21-87,0-1,-2-1,-2 0,-1-1,-12 14,24-36,0 0,0 0,-1-1,0-1,-1 1,1-1,-1 0,-1-1,1 0,-1-1,9-3,-1-1,0 1,1-1,-1 1,0-1,0 0,0 0,1 0,-1 0,0 0,0 0,1-1,-1 1,0-1,0 1,1-1,-1 1,1-1,-1 0,0 0,1 0,-1 0,1 0,0 0,-1 0,1-1,0 1,0 0,0-1,0 1,0-1,0 1,0-1,0 1,1-1,-1 0,0 1,1-1,-1-1,-11-70,13 53,0-1,2 1,0 0,2 0,0 0,1 1,1 0,1 0,0 0,2 1,0 1,7-10,162-187,-135 168,-38 39,0 0,1 0,-1 1,1 0,0 0,1 1,-1 0,1 1,0-1,0 1,7-1,6-1</inkml:trace>
  <inkml:trace contextRef="#ctx0" brushRef="#br0" timeOffset="298.123">847 537,'-16'4,"-1"1,1 0,0 1,0 1,0 1,1 0,0 1,1 0,0 1,0 1,1 0,1 1,-7 8,16-18,0 1,1-1,-1 1,1 0,-1-1,1 1,0 0,0 0,1 1,-1-1,0 0,1 0,0 1,0-1,0 1,0-1,1 1,-1 0,1-1,0 1,0-1,0 1,1 0,-1-1,1 1,0-1,0 1,0-1,0 1,0-1,1 0,0 0,0 0,0 0,0 0,0 0,0 0,1 0,-1-1,1 1,0-1,0 0,1 1,3 0,0 1,0-1,1-1,-1 1,1-1,0-1,-1 1,1-1,0 0,0-1,0 0,0 0,-1-1,1 0,0-1,0 1,-1-1,1-1,-1 1,1-1,4-3,140-96,-143 95,0 0,0-1,0-1,-1 1,-1-1,1 0,-1-1,-1 0,0 0,0-1,-1 1,-1-1,1 0,-2 0,1-1,-2 1,0-1,0-2,-2 12,0 0,0 0,0 0,0-1,0 1,-1 0,1 0,-1 0,0 0,0 0,0 0,0 0,0 0,0 0,0 0,-1 0,1 1,0-1,-1 0,0 1,1-1,-1 1,0 0,0 0,0 0,0 0,0 0,0 0,0 0,0 0,0 1,0-1,0 1,0 0,-1-1,1 1,0 0,0 0,0 0,-1 1,1-1,0 1,0-1,0 1,-2 0,-14 5</inkml:trace>
  <inkml:trace contextRef="#ctx0" brushRef="#br0" timeOffset="565.299">1242 791,'-5'0,"-1"-10,0-7,1-7,2-3,1-2,5-1,3 0,5 5,1 2,2 0,5 4,3 0,-2 4</inkml:trace>
  <inkml:trace contextRef="#ctx0" brushRef="#br0" timeOffset="1078.995">1496 452,'-6'6,"0"2,1-1,0 1,0-1,1 1,-1 0,2 1,-1-1,1 1,1 0,0 0,0 0,1 0,-1 7,1-12,1 1,0-1,0 1,0-1,1 1,0-1,0 0,0 1,0-1,0 0,1 1,0-1,0 0,0 0,0-1,1 1,-1 0,1-1,0 1,0-1,1 0,-1 0,0 0,1 0,0-1,0 0,0 0,0 0,0 0,3 1,1-3,0 0,0-1,0 0,0 0,1 0,-1-1,-1-1,1 1,0-1,-1-1,1 1,-1-1,0-1,0 1,0-1,-1 0,0-1,0 1,0-1,-1 0,0-1,0 0,0 1,2-7,11-7,37-28,-53 49,0 0,-1 0,1 1,0-1,-1 1,1-1,-1 1,0 0,0-1,1 1,-1 0,0 0,0 0,-1 0,1 0,0 0,-1 0,1 0,-1 0,0 0,1 1,-1-1,0 0,0 0,-1 0,1 0,0 1,0 7,0-6,0 1,0-1,1 0,-1 1,1-1,0 0,0 0,0 0,1 0,-1 0,1 0,0 0,0 0,1 0,-1-1,1 1,0-1,-1 0,1 0,1 0,-1 0,0 0,1-1,0 1,-1-1,1 0,0 0,0-1,0 1,0-1,0 0,1 0,-1 0,0-1,0 1,1-1,-1 0,0 0,1 0,-1-1,0 0,0 0,5-1,6-9,1-1,-2 0,0-1,0-1,-1 0,-1 0,0-2,-1 1,-1-2,3-6,28-42,-30 48</inkml:trace>
  <inkml:trace contextRef="#ctx0" brushRef="#br0" timeOffset="1727.835">2484 424,'-18'-1,"0"1,1 0,-1 1,0 1,1 1,-1 1,1 0,0 1,0 1,1 0,0 1,0 1,0 1,1 0,-4 4,17-10,0 0,-1 0,2 0,-1 1,0-1,0 0,1 1,0-1,0 1,0 0,0-1,0 1,1 0,0-1,0 1,0 0,0 0,0-1,1 1,-1 0,1-1,0 1,0-1,1 1,-1-1,1 1,0-1,-1 0,1 0,1 0,-1 0,0 0,1 0,0 0,-1-1,1 0,0 1,0-1,1 0,-1 0,0-1,1 1,-1-1,1 1,-1-1,1 0,-1-1,1 1,0-1,0 1,-1-1,4 0,6 0,0 0,1-1,-1 0,1-1,-1-1,0 0,0-1,0 0,-1-1,1 0,-1-1,0 0,-1-1,0-1,0 0,0 0,-1-1,0 0,7-10,-9 11,-3 2,0 1,0 0,0 0,1 0,0 0,0 1,0 0,0 0,1 1,-1-1,1 2,6-3,24 31,-22-8,-11-16,0 0,-1 1,1-1,0 0,0-1,1 1,-1-1,0 0,0 0,1 0,-1 0,1-1,-1 0,0 0,1 0,-1 0,1-1,-1 0,0 0,0 0,1 0,-1-1,0 1,0-1,0 0,0-1,-1 1,1 0,-1-1,3-2,8-6,-2 0,0 0,0-1,-1-1,0 0,-1-1,4-8,-12 21,0-1,-1 1,1-1,-1 1,1-1,-1 0,0 1,1-1,-1 0,0 0,0 0,-1 0,1 0,0 0,-1 0,1 0,-1 0,1 0,-1-1,0 1,0 0,0 0,0 0,0 0,-1 0,1-1,-1 1,1 0,-1 0,0 0,0 0,0 0,0 1,0-1,0 0,-1 0,1 1,0-1,-1 0,1 1,-1 0,0-1,1 1,-1 0,0 0,0 0,0 0,0 0,0 0,-1 0,0 1,0-1,1 1,-1 0,0 0,1 0,-1 0,0 0,0 0,1 1,-1 0,0-1,1 1,-1 0,1 0,-1 0,1 1,0-1,-1 1,1-1,0 1,0 0,0-1,0 1,0 0,1 1,-1-1,0 0,1 0,0 1,-1-1,1 1,0-1,0 1,1-1,-1 1,0 0,1-1,0 1,-1 0,1-1,0 1,0 0,1 0,-1-1,1 1,-1 0,1-1,0 1,0-1,0 1,0-1,0 1,1-1,-1 0,1 1,96 82,-47-48,46 55,-90-87</inkml:trace>
  <inkml:trace contextRef="#ctx0" brushRef="#br0" timeOffset="2178.892">3331 367,'-7'7,"-9"7,0 1,1 1,0 0,2 1,0 1,0 0,2 1,0 0,2 0,-4 11,12-28,1 0,0-1,-1 1,1 0,0 0,0 0,0-1,0 1,0 0,0 0,1-1,-1 1,0 0,1 0,0-1,-1 1,1 0,0-1,0 1,0-1,0 1,0-1,0 1,0-1,1 0,-1 0,0 1,1-1,-1 0,1 0,-1 0,1-1,0 1,-1 0,1 0,0-1,-1 1,1-1,0 0,0 0,-1 1,1-1,0 0,0 0,83-6,-59-3,0-1,-1-2,0 0,-1-1,0-2,-1 0,-1-2,0 0,-2-2,0 0,-1-1,-1-1,-1-1,0 0,-2-1,7-14,-15 25,1 0,-2 0,1-1,-2 0,0 0,0 0,-1 0,-1-1,0 1,-1-1,0-9,-2 17,1-1,-2 1,1 0,-1 0,0 0,0-1,-1 1,1 0,-1 0,-1 1,1-1,-1 0,0 1,0 0,-1-1,0 1,0 1,0-1,0 0,-1 1,1 0,-1 0,0 0,-1 1,1 0,-5-2,3 2,-1 0,1 1,-1 0,0 0,0 1,1 0,-1 1,0-1,0 1,0 1,0 0,0 0,1 0,-1 1,0 0,1 1,0-1,-1 2,1-1,0 1,0 0,1 0,-6 5,0 0,1 0,0 1,0 0,1 0,1 1,-1 0,2 1,0 0,0 0,1 1,1 0,-4 11,9-12,0 1,1-1,0 0,1 0,1 0,0 0,0 0,1 0,1 0,0-1,0 1,1-1,1 0,0-1,0 1,1-1,1-1,-1 1,2-1,-1 0,10 7,1 0,0 0,2-1,-1-1,2-1,0-1,0-1,1-1,1 0,-1-2,1-1,1-1,-1-1,1-1,0-1,0-2,0 0,0-2,3 0,3 0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5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1 777,'25'-19,"0"-1,-2-1,0-2,-2 0,0-1,-2-1,0-1,-2 0,-1-1,-1-1,8-22,4-6,-17 83,-12 559,4-524,-3 0,-3 0,-3-1,-2 0,-11 37,-6-46,25-51,1 0,-1 0,1 0,-1 0,1 0,-1 0,0 0,0-1,1 1,-1 0,0-1,0 1,0 0,0-1,1 1,-1-1,0 1,0-1,0 0,0 1,0-1,0 0,0 0,0 0,-1 0,1 0,0 0,0 0,0 0,0 0,0 0,0 0,0-1,0 1,0 0,0-1,0 1,0-1,0 1,1-1,-1 0,0 1,0-1,0 0,1 1,-1-1,0 0,1 0,-1 0,0 0,1 1,-1-2,-5-12,1-1,0 0,1 0,1 0,0 0,1 0,1-1,0 1,1 0,1-1,0 1,1-1,3-9,6-43,3 0,3 1,3 1,3 0,2 2,3 1,3 1,34-49,-52 88,1 1,1 1,1 0,1 0,1 2,1 0,0 1,1 2,1-1,1 2,0 1,1 1,20-9,-39 20,0 1,0-1,1 1,-1 0,0 0,1 0,-1 1,1-1,-1 1,1 0,-1 1,0-1,1 1,-1-1,1 1,-1 1,0-1,0 1,0-1,0 1,0 0,0 1,0-1,0 1,-1-1,1 1,-1 0,0 1,0-1,0 0,-1 1,1 0,-1-1,0 1,1 0,-2 0,1 0,-1 1,1-1,-1 0,0 2,1 7,0 0,-1 0,0 1,-1-1,-1 0,0 1,-1-1,0 0,-1 0,-1 0,0 0,0-1,-2 1,1-1,-8 10,0 2,-2-1,-1 0,0-2,-2 0,-1 0,0-2,-9 6,0-2,-1-1,0-1,-2-2,-1-1,0-1,-1-2,-24 8,54-22,1 0,-1 1,1-1,-1 0,0 0,1 0,-1-1,0 1,0-1,0 1,1-1,-1 0,0 0,0 0,0-1,0 1,1 0,-1-1,0 0,0 0,1 0,-1 0,1 0,-1-1,1 1,-1-1,1 1,0-1,0 0,0 0,0 0,0 0,0 0,0-1,0-1,0-12</inkml:trace>
  <inkml:trace contextRef="#ctx0" brushRef="#br0" timeOffset="1135.499">1074 552,'-10'20,"1"0,1 0,0 1,2 0,0 0,2 1,0-1,1 1,2 0,0 18,2-37,-1 0,1 1,0-1,0 0,0 0,0 0,0 0,1 0,-1 0,1 0,0 0,0-1,0 1,0-1,1 1,-1-1,0 0,1 0,0 0,-1 0,1-1,0 1,0-1,0 1,0-1,0 0,1 0,-1-1,0 1,0-1,1 1,-1-1,0 0,1 0,-1 0,0-1,0 1,1-1,-1 0,0 0,0 0,0 0,2-1,28-12,-1-1,-1-1,0-1,-1-2,-1-1,-1-2,-1 0,-1-2,-1-1,-1-1,-1-1,-2-1,4-7,-8 17,-22 36,-1 2,-5 94,11-111,0 0,0-1,1 1,-1 0,1-1,0 1,0 0,0-1,0 1,0-1,0 1,1-1,-1 0,1 0,0 0,0 1,-1-1,1-1,1 1,-1 0,0 0,0-1,1 0,-1 1,1-1,-1 0,1 0,-1 0,1 0,0-1,-1 1,1-1,0 0,0 1,-1-1,1 0,0-1,0 1,1-1,11-3,-1 0,0-1,1-1,-2-1,1 0,-1 0,0-2,0 1,-1-2,-1 1,1-2,5-7,19-13,34-31,-2-2,44-57,-112 119,1 1,0 0,-1-1,1 1,0 0,0-1,0 1,0 0,0 0,0 0,1 0,-1 0,0 0,0 0,1 0,-1 0,1 1,-1-1,0 0,1 1,0-1,-1 1,1 0,-1-1,1 1,-1 0,1 0,0 0,-1 0,1 1,-1-1,1 0,-1 0,1 1,-1-1,1 1,-1 0,1-1,-1 1,0 0,1 0,-1 0,0 0,0 0,1 0,-1 0,0 0,0 1,0-1,0 0,-1 1,1-1,4 14,-2-1,0 1,-1 0,0-1,-1 1,0 0,-2 0,0 0,-1 3,1 23,1-8,1-26,1 0,-1 0,0 0,-1 0,0 0,0 0,0 0,-1 0,0 0,0 0,-1 0,0 0,0 0,-1-1,1 1,-1-1,-1 0,1 1,-1-2,0 1,-1 0,0-1,1 0,-1 0,-1 0,1-1,-1 1,0-2,0 1,-3 1,-36 3,45-8,0 0,-1-1,1 1,0-1,0 1,-1 0,1-1,0 1,0-1,0 1,0-1,-1 1,1 0,0-1,0 1,0-1,0 1,0-1,0 1,0-1,0 1,0-1,0 1,1-1,-1 1,0 0,0-1,0 1,0-1,1 1,-1 0,0-1,1 1,-1-1,0 1,0 0,1-1,-1 1,1 0,-1 0,0-1,1 1,-1 0,1 0,-1 0,0-1,1 1,-1 0,1 0,-1 0,1 0,-1 0,1 0,-1 0,1 0,-1 0,1 0,-1 0,0 0,1 0,-1 0,1 1,-1-1,1 0,24-10,0 2,1 0,0 2,0 1,0 1,19 0,-29 5,0 0,0-1,0-1,0 0,0-1,0-1,-1-1,1 0,-1 0,0-2,0 0,-1-1,1 0,-1-1,-1-1,0 0,8-8,97-120,-90 97,-2-2,-1 0,-3-2,-1 0,-2-1,7-32,-25 76,2-7,1-1,0 0,-1 0,1 0,-2-1,0 1,0-1,0 0,-1 1,-1-1,0 0,0 0,-1 0,0-1,-1 9,1 1,0-1,-1 1,0-1,1 1,-1 0,0 0,1 0,-1 0,0 0,0 0,0 1,0-1,0 1,0-1,0 1,0 0,0 0,0 0,0 0,0 0,0 0,0 0,0 1,0-1,0 1,0-1,0 1,0 0,0 0,0 0,1 0,-1 0,0 0,1 0,-1 1,1-1,-1 0,1 1,0 0,-1-1,1 1,0 0,0-1,0 1,0 0,1 0,-1 0,0 0,1 1,-14 20,1 0,1 1,1 1,2 0,0 0,-4 24,9-30,-5 12,2 1,2 0,1 0,1 1,2-1,1 22,1-50,0 1,-1 0,1 0,1 0,-1-1,1 1,0-1,0 1,0-1,1 0,-1 1,1-1,0-1,0 1,0 0,1-1,0 1,-1-1,1 0,0-1,0 1,1 0,-1-1,0 0,1 0,-1-1,1 1,0-1,0 0,-1 0,1 0,0-1,0 0,0 0,0 0,0 0,0-1,-1 0,2 0,25-8,-1-2,0 0,-1-2,-1-2,17-11,44-20,-88 45,-1 1,1-1,-1 1,1-1,-1 1,1-1,-1 1,1 0,0-1,-1 1,1 0,0-1,-1 1,1 0,0 0,-1 0,1 0,0 0,0 0,-1 0,1 0,0 0,0 0,-1 0,1 0,0 0,-1 0,1 1,0-1,-1 0,1 1,0-1,-1 0,1 1,-1-1,1 1,0-1,-1 1,1-1,-1 1,0-1,1 1,-1 0,1-1,-1 1,0 0,1-1,-1 1,0 0,0-1,0 1,0 0,1-1,-1 1,0 0,0 0,0-1,0 1,-1 0,1 0,0 0,-13 52,10-43,-9 23,10-30,0 0,-1 1,2-1,-1 0,0 1,1-1,-1 1,1 0,0-1,0 1,1 0,-1 0,1 0,-1-1,1 1,1 0,-1 0,0 0,1 0,0-1,0 1,0 0,0-1,1 1,-1-1,1 1,0-1,0 0,0 1,1-1,-1 0,1-1,-1 1,1 0,0-1,1 1,15 6,-1-3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140 138,'-14'12,"1"0,0 0,1 1,1 0,0 1,0 1,2 0,0 0,1 1,0 0,1 0,-1 5,6-10,1-1,0 0,0 1,1-1,0 0,1 1,0-1,0 0,1 1,1-1,0 0,0 0,1-1,0 1,1-1,0 0,0 0,1 0,0-1,0 0,1 0,0 0,1-1,0 0,0-1,0 1,1-2,0 1,0-1,0-1,1 1,0-2,-1 1,1-1,0-1,1 0,-1 0,0-1,1 0,-1-1,1 0,3-1,10-6,0-1,0-1,-1-1,0-1,-1 0,0-2,-1-1,0-1,-1 0,-1-2,-1 0,0-1,-1-1,-1 0,1-4,-7 11,-1 0,0-1,-1 0,0 0,-1-1,-1 0,0 0,-1-1,0 0,-1 0,-1 0,1-11,-3 18,0 1,-1 0,0-1,0 1,-1 0,0 0,0-1,-1 1,1 0,-2 0,1 0,-1 0,0 1,0-1,-1 1,0 0,0 0,-1 0,1 0,-1 1,0 0,-1 0,1 0,-1 0,0 1,0 0,-4-1,-1 0,1 1,-1 0,1 1,-1 0,0 1,-1 0,1 0,0 2,0-1,-1 1,1 1,0 0,0 1,0 0,0 0,-9 4,-7 3,0 2,1 1,0 0,1 2,0 1,1 2,-13 8</inkml:trace>
  <inkml:trace contextRef="#ctx0" brushRef="#br0" timeOffset="398.143">140 364,'-1'-2,"0"0,0-1,1 1,0-1,-1 1,1-1,0 1,0-1,0 1,1-1,-1 1,0-1,1 1,0-1,0 1,-1-1,1 1,1 0,-1 0,0 0,1-1,-1 1,1 0,-1 0,1 1,0-1,0 0,0 1,0-1,0 1,0-1,0 1,2 0,80-36,-79 35,0 1,1 0,-1 0,0 0,1 1,-1 0,0 0,1 0,-1 1,1 0,-1 0,0 0,0 0,0 1,0 0,0 0,0 1,0-1,0 1,-1 0,1 0,-1 0,0 1,0 0,0-1,-1 2,0-1,3 4,-3-4,0 1,-1 1,2-1,-1 1,1-1,-1 0,2 0,-1-1,0 1,1-1,0 0,0 0,0 0,0-1,1 0,-1 0,1 0,0-1,0 0,0 0,0 0,4 0,100 0,-85-3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33,'10'-1,"1"1,-1 1,1 0,-1 0,0 1,1 0,-1 1,0 0,0 1,0 0,-1 0,7 5,10 9,-1 2,-1 1,0 1,-2 0,0 2,-2 1,-1 0,10 19,-18-27,-1 1,-1 0,0 0,-1 1,-1 1,-1-1,-1 1,-1 0,0 0,-2 0,0 0,-1 1,-1-1,-2 10,-34-62,26 22,1 1,-2 0,1 0,-2 1,1 0,-1 1,0 0,0 1,-1 0,1 1,-1 1,-1 0,1 1,-14-2,27 5,-1 1,0-1,1 0,-1 1,0-1,0 0,0 1,1-1,-1 0,0 0,0 0,0 0,0 0,1 0,-1 0,0 0,0 0,0 0,0 0,1-1,-1 1,0 0,0-1,1 1,-1 0,0-1,0 1,1-1,-1 1,0-1,1 1,-1-1,1 0,-1 1,1-1,-1 0,1 1,-1-1,1 0,0 0,-1 1,1-1,0 0,0 0,-1 0,1 1,0-1,0 0,0 0,0 0,0 0,0 1,0-1,1 0,-1 0,0 0,0 0,1 1,-1-1,0 0,1 0,-1 1,1-1,-1 0,1 0,168-67,-58 29,87-18,-141 64,-56-7,0 1,0 0,1-1,-1 1,0 0,0 0,-1 0,1 0,0 0,0 0,0 0,-1 0,1 0,0 0,-1 0,1 0,-1 0,1 1,-1-1,0 0,1 0,-1 1,0-1,0 0,0 1,0-1,0 0,0 0,0 1,-1-1,1 0,0 0,-1 1,1-1,-1 0,1 0,-1 0,0 0,1 0,-1 0,0 0,0 0,0 1,-8 9,0-1,-1 0,0 0,0 0,-1-2,-1 1,1-1,-1-1,-9 4,3 0,-20 11,15-9,1 0,0 1,1 1,1 1,0 1,-12 14,21-17</inkml:trace>
  <inkml:trace contextRef="#ctx0" brushRef="#br0" timeOffset="566.499">1158 5,'-19'9,"1"2,1 0,-1 1,2 0,0 2,0 0,1 0,1 2,1 0,0 0,1 1,0 1,2 0,0 0,1 1,1 1,1-1,1 1,0 0,-1 12,7-20,1 0,-1 0,2 0,0 0,0 0,1 0,1-1,0 1,0-1,1 0,1 0,0-1,0 1,1-1,0-1,1 1,0-1,0 0,1-1,1 0,-1-1,1 0,0 0,0-1,1 0,0-1,0 0,0-1,1 0,1-1,-1-2,0 0,0-1,0-1,0 0,0 0,-1-1,1-1,0 0,-1-1,1 0,-1 0,0-1,-1-1,1 0,-1 0,0-1,-1-1,1 1,-2-1,7-8,1 1,-1-1,-1-1,0 0,-1-1,-1 0,-1-1,-1 0,0-1,-2 0,0-1,-1 0,-1 0,-1 0,-1-1,-1 0,-1 1,-1-1,-1-7,-1 22,0-1,0 1,-1-1,0 1,0 0,-1 0,0 0,0 0,-1 0,0 1,0-1,-1 1,1 0,-1 1,-1-1,1 1,-1 0,0 0,0 0,0 1,-1 0,1 0,-1 1,0 0,0 0,0 1,0-1,-1 2,1-1,-1 1,1 0,-1 1,0-1,1 1,-1 1,1 0,-1 0,1 0,-1 1,1 0,0 0,0 1,-2 1,-28 13,2 1</inkml:trace>
  <inkml:trace contextRef="#ctx0" brushRef="#br0" timeOffset="883.839">1016 399,'5'-7,"0"-1,1 1,0 0,0 1,1-1,-1 1,1 0,1 1,-1 0,1 0,0 0,0 1,0 0,1 1,-1 0,1 0,0 1,0 0,0 1,0 0,0 0,0 1,0 0,0 0,0 1,0 0,7 3,1 3,0-1,0 0,1-1,0-1,0 0,0-1,0-2,10 1,137-9,-147 1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31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1,'4'0,"3"0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14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340 144,'0'-1,"1"1,0-1,-1 0,1 1,0-1,0 1,-1-1,1 1,0-1,0 1,0-1,0 1,0 0,-1 0,1-1,0 1,0 0,0 0,0 0,0 0,0 0,0 0,0 0,0 0,0 0,0 1,-1-1,1 0,0 1,0-1,0 0,0 1,0-1,-1 1,1 0,0-1,-1 1,1-1,0 1,-1 0,1 0,0-1,-1 1,1 0,-1 0,0 0,1-1,-1 1,1 1,15 45,-13 210,-21-172,13-78</inkml:trace>
  <inkml:trace contextRef="#ctx0" brushRef="#br0" timeOffset="281.577">1 88,'43'-5,"43"-7,17 0,0 1,-8 3,-10-3,-15 1,-14 2,-8 3,-7 2,-5 1,-9 6,-4 3,-7 4,-10 1,-6 3,-3-2</inkml:trace>
  <inkml:trace contextRef="#ctx0" brushRef="#br0" timeOffset="514.971">57 568,'39'-5,"36"-2,10-4,1 0,-10 1,-8-2,-11 1,-10 3,-9 1,-10-1,-6 0,-1 1,-4 2</inkml:trace>
  <inkml:trace contextRef="#ctx0" brushRef="#br0" timeOffset="958.683">904 568,'197'-237,"-159"212,-37 25,0-1,0 1,0 0,0 0,0 0,0 0,0 1,0-1,0 0,-1 0,1 0,0 1,0-1,0 1,0-1,-1 0,1 1,0-1,0 1,-1 0,1-1,0 1,-1 0,1-1,0 1,-1 0,1 0,-1-1,0 1,1 0,-1 0,1 0,-1 0,0 0,0 0,0-1,1 1,-1 0,0 0,0 0,0 0,-1 0,1 1,1 44,-2-43,0 1,0-1,0 1,1 0,-1-1,1 1,0 0,0-1,0 1,1 0,-1-1,1 1,0-1,0 1,0-1,1 1,-1-1,1 0,0 0,-1 1,2-1,-1 0,0-1,0 1,1 0,0-1,-1 1,1-1,0 0,0 0,1 0,-1 0,0-1,2 2,5-2,-1 0,0 0,1 0,-1-1,1-1,-1 0,1 0,-1 0,0-1,0-1,0 0,0 0,0-1,-1 0,1 0,-1-1,6-4,125-112,-103 86,-25 23,0 0,-1 0,0-1,0 0,-2-1,0 0,0 0,-1-2,4-7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2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1 130,'36'-19,"1"1,1 2,0 2,1 1,1 3,0 0,14 1,-43 7,-6 0,0 1,1-1,0 1,-1 0,1 1,0-1,-1 1,1 0,0 1,-1-1,1 1,0 0,-1 1,1-1,-1 1,1 0,-1 0,0 1,0 0,-4 0,-1-1,0 1,1 0,-1 0,0 1,-1-1,1-1,0 1,-1 0,0 0,1 0,-1 0,0 0,-1 0,1-1,0 1,-1 0,0-1,1 1,-1-1,0 0,0 0,-1 0,-1 2,0 1,-132 141,134-143,0 0,0 1,1-1,0 0,0 0,0 1,0-1,0 1,0-1,1 1,0-1,0 1,0-1,0 1,0 0,1-1,-1 1,1-1,0 0,0 1,1-1,-1 0,1 1,-1-1,1 0,0 0,0-1,0 1,1 0,-1 0,1-1,-1 0,1 1,0-1,0 0,0 0,0-1,0 1,0-1,1 1,-1-1,1 0,-1 0,1 0,70 19,-54-16,0 1,-1 1,0 0,-1 2,1 0,-1 1,1 2,-16-10,-1 1,0-1,1 1,-1 0,0 0,0 0,0 0,0 1,0-1,0 0,-1 1,1-1,-1 1,0-1,0 1,0 0,0 0,0-1,0 1,-1 0,0 0,1 0,-1 0,0 0,0 0,-1 0,1 0,0-1,-1 1,0 0,0 0,0 0,0-1,0 1,0 0,-1-1,1 1,-1-1,0 0,-1 1,-87 82,74-74,-1 0,0-1,-1-1,0-1,0 0,-1-2,0 0,0-1,-1-1,1 0,-13-1,7-2</inkml:trace>
  <inkml:trace contextRef="#ctx0" brushRef="#br0" timeOffset="394.883">988 73,'35'-14,"1"1,0 1,1 2,0 2,0 1,21 0,-55 7,-1-1,1 1,-1 0,1 0,-1 0,0 0,1 0,-1 0,1 1,-1-1,1 1,-1 0,0-1,1 1,-1 0,0 1,0-1,0 0,0 1,0-1,0 1,0-1,0 1,-1 0,1 0,-1 0,1 0,-1 0,0 0,1 0,-1 0,0 1,-1-1,1 0,0 1,-1-1,1 1,-1-1,0 0,0 1,0-1,0 1,0-1,0 2,-7 14,0 0,-1 0,0-1,-2 0,0-1,-1 0,0-1,-1 0,-14 12,12-10,-152 166,115-96,51-84,-1-1,1 1,0-1,-1 1,1 0,0-1,0 1,1-1,-1 1,0-1,1 1,0-1,-1 1,1-1,0 1,0-1,1 0,-1 0,0 1,1-1,-1 0,1 0,0 0,0-1,-1 1,1 0,1-1,-1 1,0-1,0 1,0-1,1 0,-1 0,1 0,-1-1,0 1,2 0,11 2,0-1,1 0,0-1,-1 0,1-1,0-1,-1-1,1 0,-1-1,0-1,0 0,0-1,9-4,99-21,-40 15,-59 9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24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4 667,'0'11,"-1"2,-1 1,2-1,0 0,0 0,1 1,1-1,0 0,1 0,0 0,1 0,0-1,1 1,1-1,0-1,1 1,0-1,0 0,1 0,3 2,-7-10,0-1,0 1,0-1,0 0,1 0,-1-1,0 1,1-1,-1 0,1 0,0-1,-1 1,1-1,-1 0,1 0,0-1,-1 1,1-1,-1 0,1 0,-1 0,1-1,-1 0,0 0,0 0,0 0,3-3,97-83,-19-25,-84 112,0 0,0 0,0 0,0 0,0 0,0 1,1-1,-1 0,0 1,0-1,1 1,-1-1,0 1,1-1,-1 1,0 0,1 0,-1 0,1 0,-1 0,0 0,1 0,-1 0,1 1,-1-1,0 0,1 1,-1-1,0 1,0-1,1 1,-1 0,0 0,0-1,0 1,0 0,0 0,0 0,0 1,41 52,-26-31,-11-17,0-1,1 0,0 0,0-1,0 0,0 0,1 0,-1-1,1 0,0 0,0 0,0-1,1 0,-1-1,0 0,1 0,-1 0,1-1,-1 0,1 0,-1-1,1 0,-1-1,0 1,1-1,-1-1,0 1,0-1,-1 0,1-1,-1 0,1 0,-1 0,0-1,-1 0,1 0,-1 0,0-1,0 0,-1 0,1 0,0-2,35-73,-33 56</inkml:trace>
  <inkml:trace contextRef="#ctx0" brushRef="#br0" timeOffset="321.556">964 780,'35'-19,"-2"-2,0-2,-2 0,0-2,-2-2,12-14,-8-18,-32 57,-1 1,0-1,1 1,-1-1,0 0,0 1,-1-1,1 1,0-1,0 1,-1-1,1 0,-1 1,1 0,-1-1,0 1,1-1,-1 1,0 0,0-1,0 1,0 0,0 0,0 0,0 0,-1 0,1 0,0 0,-1 0,1 0,0 1,-1-1,1 0,-1 1,1-1,-1 1,0 0,1-1,-2 1,-6-1,-1 0,0 0,1 1,-1 0,0 1,1 0,-1 0,0 1,1 0,0 1,-1 0,1 1,0 0,1 0,-1 0,1 1,0 1,0 0,0 0,-4 5,6-6,0 0,1 0,0 0,1 1,-1 0,1 0,0 0,0 0,1 1,0-1,0 1,0 0,1 0,0 0,0 0,1 0,0 1,0-1,1 0,0 1,0-1,1 0,0 1,0-1,1 0,-1 0,3 4,4 2,0-1,1-1,0 1,1-2,0 1,1-1,0-1,0 0,1 0,0-1,1-1,0 0,0-1,0 0,1-1,0 0,0-2,0 1,0-2,0 0,1 0,-1-1,2-1,148-4,-132 0</inkml:trace>
  <inkml:trace contextRef="#ctx0" brushRef="#br0" timeOffset="1048.662">1896 328,'64'-21,"-1"-2,-1-4,34-20,-76 36,-1-1,0 0,-1-2,0 0,-1-1,-1-1,0 0,-1-1,-1-1,-1 0,0-1,3-9,-43 179,-26 231,46-309,-4 0,-3-1,-3-1,-3 0,-4-2,-25 53,35-96,-1 0,-2-1,0 0,-2-2,0 0,-2-1,-1-1,0-1,-1-1,-9 4,-53 11,83-34,1 1,-1-1,0 1,1-1,-1 0,0 0,1 0,-1 0,1 0,-1-1,0 1,1 0,-1-1,1 1,-1-1,0 1,1-1,0 0,-1 0,1 0,-1 0,1 0,0 0,0 0,-1 0,1 0,0 0,0-1,0 1,1 0,-1-1,0 1,0-1,1 1,-1-1,1 1,-1-1,1 0,0 1,-1-1,1 0,0 1,0-1,0 0,0 1,1-1,-1 1,0-1,1 0,-1 1,1-1,0 0,4-14,2 0,0 1,0 0,2 0,0 0,0 1,2 0,0 1,0 0,1 1,8-6,-6 3,293-289,-125 122,-172 169</inkml:trace>
  <inkml:trace contextRef="#ctx0" brushRef="#br0" timeOffset="1348.577">2629 554,'-13'18,"1"1,0 1,1 0,1 0,1 1,1 0,1 1,1 0,0 0,2 0,1 0,0 1,3-19,0-1,0 0,1 1,-1-1,1 0,-1 1,1-1,0 0,1 0,-1 0,0 1,1-1,0-1,-1 1,1 0,0 0,1-1,-1 1,0-1,1 0,-1 1,1-1,0-1,0 1,0 0,0-1,0 1,0-1,0 0,0 0,0 0,1 0,-1-1,0 1,1-1,-1 0,1 0,-1 0,0 0,1-1,-1 1,1-1,8 0,1-1,-1 0,0 0,0-2,0 1,0-1,-1-1,0 0,0-1,0 0,0 0,-1-1,0-1,-1 0,0 0,0-1,0 0,-1 0,-1-1,1 0,-2-1,1 1,-2-1,1 0,-1-1,-1 1,0-1,-1 0,0 0,-1-1,-1 7,-1 1,0-1,0 0,0 1,-1-1,0 1,0-1,0 1,-1-1,1 1,-1 0,-1 0,1 0,-1 0,0 0,0 0,0 1,-1-1,1 1,-1 0,0 0,-1 1,1-1,0 1,-1 0,0 0,0 0,0 1,0-1,0 1,-1 0,1 1,0-1,-1 1,1 1,-1-1,0 1,1-1,-1 2,-1-1,-3 1,0 0,1 1,-1 0,1 1,-1 0,1 0,0 1,1 0,-1 0,-4 4,-5 3</inkml:trace>
  <inkml:trace contextRef="#ctx0" brushRef="#br0" timeOffset="1634.483">3025 667,'0'29,"5"9,6-1,6-8,5-13,4-9,-3-11,-1-5,2-5,0-5,2-5,1-2,-4-3,-2 0,-3 0,-6 0,-4 5</inkml:trace>
  <inkml:trace contextRef="#ctx0" brushRef="#br0" timeOffset="1999.589">3420 893,'235'-241,"-211"217,-23 25,0-1,0 0,0 0,0 1,0-1,0 1,0-1,0 1,0-1,-1 1,1-1,0 1,0 0,-1-1,1 1,0 0,-1 0,1-1,0 1,-1 0,1 0,-1 0,0 0,1 0,-1 0,0 0,1 0,-1 0,0 0,0 0,0 0,0 0,0 0,0 0,0 0,0 0,-1 0,1 0,0 0,0-1,-1 1,1 0,-1 0,1 0,-1 0,1 0,-1 0,0-1,1 1,-1 0,0 0,1-1,-1 1,-1 8,2-6,0-1,-1 1,1-1,0 1,0 0,1-1,-1 1,1-1,-1 1,1 0,0-1,0 0,0 1,0-1,0 1,0-1,1 0,-1 0,1 0,0 0,0 0,-1 0,1 0,0-1,1 1,-1-1,0 1,0-1,1 0,-1 0,0 0,1 0,-1 0,1-1,-1 1,1-1,0 1,-1-1,1 0,0 0,-1 0,1-1,-1 1,1 0,-1-1,1 0,-1 0,1 1,-1-1,1-1,-1 1,2-2,12-7,-2-1,1-1,-2 0,1-1,-2 0,0-1,0 0,-1-1,3-7,18-21,-16 21,-4 3</inkml:trace>
  <inkml:trace contextRef="#ctx0" brushRef="#br0" timeOffset="2418.586">4181 526,'-10'17,"0"0,1 0,1 1,0 1,1-1,1 1,1 0,1 0,1 1,0-1,1 6,1-22,1 1,0-1,-1 0,1 1,1-1,-1 1,0-1,1 1,0-1,0 0,0 0,0 1,0-1,1 0,-1 0,1 0,0 0,0 0,0-1,0 1,0 0,1-1,-1 0,1 1,-1-1,1 0,0-1,0 1,0 0,0-1,0 0,1 1,-1-1,0 0,1-1,-1 1,0-1,1 1,-1-1,1 0,-1 0,1-1,-1 1,0-1,1 1,17-8,0-1,0 0,-1-1,0-1,-1-1,-1-1,1-1,-2 0,0-1,-1-1,-1-1,0 0,7-12,-5 8,-2-1,0 0,-2-1,0 0,-1-1,-2 0,0-1,-2 0,-1-1,4-23,-8 34,-1 0,-1-1,0 1,-1-1,0 1,-1-1,-1 1,-1 0,0 0,-1 0,0 0,-1 0,-1 1,-1 0,0 0,0 1,-1-1,-1 2,-2-3,8 11,-1 0,1 0,0 1,-1-1,0 1,1 0,-1 0,-1 0,1 1,0 0,-1-1,1 1,-1 1,1-1,-1 1,0 0,0 0,0 0,0 1,1-1,-1 1,0 0,0 1,0-1,0 1,0 0,0 0,1 1,-1-1,0 1,1 0,-1 0,1 1,-2 0,-8 7,-1 0,2 0,-1 2,2 0,-1 0,2 1,-1 0,2 1,0 0,1 1,0 0,1 1,1-1,0 2,1-1,1 1,1-1,0 1,1 1,1-1,0 0,2 1,0-1,0 0,2 1,0-1,1 0,1 0,1 0,0 0,1-1,2 3,6 3,1-1,1 0,1-1,0-1,2 0,0-2,1 0,1-1,0-1,1-1,1-1,0-1,0-1,1-1,1-1,0-1,0-1,0-2,1 0,0-2,0 0,0-2,5-1,48 1,-48-1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28,'-7'2,"0"0,0 0,0 0,1 1,-1 0,1 0,0 1,0 0,0 0,0 0,1 1,-1-1,-3 6,-7 10,0 0,2 1,0 1,1 0,1 1,2 1,0-1,1 2,2-1,0 1,2 0,0 1,2-1,1 1,1 0,1-1,1 1,5 22,-6-36,2 1,-1-1,2 0,0 0,0 0,1 0,1 0,0 0,0-1,1 0,0-1,1 1,1-1,0 0,5 5,-8-12,1 0,-1 0,1 0,0-1,0 0,0 0,0 0,1-1,-1 0,0 0,1 0,-1-1,6-1,12 2</inkml:trace>
  <inkml:trace contextRef="#ctx0" brushRef="#br0" timeOffset="940.753">489 678,'6'1,"-1"0,1-1,-1 0,0 0,1 0,-1-1,1 1,-1-1,0 0,0-1,1 0,-1 1,0-1,0-1,-1 1,8-3,19-9,-1-2,0-2,0 0,-2-2,-1-1,0-1,-2-2,0 0,12-18,-29 35,-1 1,1-1,-2 0,1-1,-1 0,0 0,-1 0,0-1,0 1,-1-1,0 0,-1-1,0 1,0 0,-1-1,0 0,-1 0,0 1,0-1,-1 0,0 0,-1-3,-1 10,0 0,0 1,0-1,0 0,0 1,0-1,0 1,-1-1,0 1,1 0,-1 0,0 0,0 1,0-1,0 1,0-1,0 1,-1 0,1 0,0 1,0-1,-1 1,1-1,-1 1,1 0,0 0,-1 1,1-1,-96 22,85-14,1 0,0 1,1 0,-1 1,2 0,-1 1,2 0,-1 1,2 0,0 0,0 1,1 0,0 1,-4 12,9-20,0 1,0 0,0 0,1 0,0 0,1 0,-1 0,1 1,1-1,0 0,0 1,0-1,0 0,1 1,1-1,-1 0,1 0,0 0,1 0,0 0,0 0,0-1,1 1,0-1,0 0,1 0,-1-1,1 1,1-1,-1 0,3 2,5-1,-1 0,1-1,0 0,0-1,1 0,0-1,-1 0,1-2,0 1,0-2,0 0,0 0,0-1,0-1,-1-1,1 1,-1-2,1 0,5-4,20-8,0-2,-2-1,0-3,-1 0,26-23,-54 38,6-1,0-2,-1 0,0 0,0-2,-1 1,-1-1,0-1,-1 0,0-1,-1 0,0 0,3-10,-11 23,0 0,-1 0,1-1,0 1,-1 0,1 0,-1 0,1 0,-1 0,0-1,0 1,1 0,-1 0,0-1,0 1,0 0,0 0,-1 0,1-1,0 1,0 0,-1 0,1 0,-1-1,1 1,-1 0,1 0,-1 0,0 0,1 0,-1 0,0 0,0 0,0 0,0 1,0-1,0 0,0 0,0 1,0-1,0 1,0-1,0 1,0-1,-1 1,1 0,0-1,0 1,0 0,-1 0,1 0,0 0,0 0,-1 0,1 1,0-1,0 0,0 0,-1 1,1-1,0 1,0-1,0 1,0 0,0-1,0 1,0 0,0 0,0 0,-9 7,1 0,0 1,0 0,1 1,0-1,1 2,0-1,1 1,0 0,0 0,1 1,1 0,0 0,1 0,-2 11,4-18,0 0,1 0,-1 0,1 0,1 0,-1 0,1 1,-1-1,2 0,-1 0,0-1,1 1,0 0,0 0,0-1,1 1,0-1,-1 0,2 0,-1 0,0 0,1 0,0-1,-1 1,1-1,1 0,-1-1,0 1,1-1,-1 1,1-1,0-1,0 1,0-1,0 1,0-2,4 2,5-1,1 0,-1 0,1-1,-1-1,0-1,1 0,-1 0,0-2,0 0,-1 0,1-1,-1-1,0 0,0-1,-1 0,6-5,21-16,-1-2,-1-1,-2-2,8-10,-28 29,-2-1,1 0,-2-1,0 0,-1-1,-1-1,0 1,-1-2,-1 1,-1-1,-1 0,0-3,-5 21,-1-1,1 0,-1 0,0 0,0 0,0 0,0 0,0 0,-1 0,1 0,0 0,-1 0,0 0,1 0,-1 0,0 1,0-1,0 0,0 0,0 1,-1-1,1 1,0-1,-1 1,1 0,-1-1,1 1,-1 0,0 0,1 0,-1 0,0 0,0 1,0-1,0 1,0-1,0 1,0-1,0 1,0 0,1 0,-1 0,0 0,0 0,0 1,0-1,0 0,0 1,0 0,0-1,0 1,0 0,1 0,-1 0,0 0,1 0,-1 1,-14 10,1 0,0 2,1 0,0 0,1 1,1 1,1 0,0 1,1 0,0 0,2 1,-2 5,1-4,1 0,1 1,1-1,1 1,0 1,1-1,2 1,0-1,1 1,1 0,1-1,0 1,2 0,1-1,0 1,0-13,0-1,1 1,-1-1,2 0,-1 0,1 0,0-1,0 0,1 0,-1 0,2-1,-1 0,0-1,1 1,0-1,0-1,0 0,0 0,1 0,-1-1,1 0,-1-1,1 0,0 0,0-1,-1 0,1-1,0 0,0 0,-1-1,1 0,2-1,14-4</inkml:trace>
  <inkml:trace contextRef="#ctx0" brushRef="#br0" timeOffset="1431.797">2155 593,'-154'122,"140"-106,22-20,29-23,-34 24,138-115,-140 117,0-1,1 1,-1 0,0 0,1-1,-1 1,1 0,-1 0,1 0,0 1,-1-1,1 0,0 1,0-1,0 1,-1-1,1 1,0 0,0 0,0 0,0 0,0 0,-1 0,1 0,0 1,0-1,0 1,0-1,-1 1,1 0,0-1,-1 1,1 0,-1 0,1 0,-1 1,1-1,-1 0,0 0,1 1,-1-1,0 1,0-1,0 1,0 0,0-1,-1 1,1 0,0 0,-1-1,1 1,-1 0,0 0,0 0,1 1,40 64,-40-65,0 0,1-1,0 1,-1-1,1 1,0-1,0 0,0 1,0-1,0 0,0 0,0-1,0 1,0 0,0-1,1 1,-1-1,0 0,0 1,1-1,-1 0,0-1,0 1,1 0,-1-1,0 1,0-1,0 0,1 1,-1-1,0 0,0 0,0-1,4-2,0-1,-1 0,1 0,-1-1,0 0,-1 0,1 0,-1 0,-1-1,1 1,-1-1,0 0,0-3,6-14</inkml:trace>
  <inkml:trace contextRef="#ctx0" brushRef="#br0" timeOffset="1813.223">2916 1,'-109'299,"101"-277,1 1,1-1,1 1,1 0,1 1,1-1,1 0,1 1,2 12,-2-34,0 0,1 1,-1-1,1 0,0 0,0 1,0-1,0 0,0 0,0 0,0 0,1 0,-1 0,1-1,-1 1,1 0,0-1,-1 1,1-1,0 0,0 1,0-1,0 0,1 0,-1 0,0-1,0 1,1-1,-1 1,0-1,0 1,1-1,-1 0,0 0,1 0,-1-1,0 1,1 0,-1-1,2 0,90-40,-53 0,-28 20</inkml:trace>
  <inkml:trace contextRef="#ctx0" brushRef="#br0" timeOffset="2073.969">2493 282,'33'0,"41"-4,12-3,1 1,-10-3,-12-1,-9 2,-8 2,-8 2,-6 2,-4 1,-2 1,-1 0,-5 0</inkml:trace>
  <inkml:trace contextRef="#ctx0" brushRef="#br0" timeOffset="2305.809">3453 339,'33'0,"26"-5,8-6,-3-2,-8-2,-13 0</inkml:trace>
  <inkml:trace contextRef="#ctx0" brushRef="#br0" timeOffset="2541.796">3566 114,'-5'33,"-2"31,1 9,1-3,2-9,0-10,7-8,2-8,0-4,0-3,2-1,1-6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30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367 395,'0'811,"0"-822</inkml:trace>
  <inkml:trace contextRef="#ctx0" brushRef="#br0" timeOffset="578.058">0 846,'176'-35,"-2"-8,52-25,-203 60,-1-2,0 0,0-2,-2 0,1-1,-1-1,-1-1,-1-1,0 0,-1-1,-1-1,0-1,-2 0,0-1,-1-1,-1 0,-1-1,0 0,9-35,-33 84,-6 44,3 1,3 1,3 0,4 1,3-1,4 33,-2-102,0 0,1 0,0 0,0 0,0 0,0 0,1 0,-1 0,1 0,0 0,0 0,1-1,-1 1,1 0,0 0,0-1,0 0,0 1,1-1,-1 0,1 0,0 0,0 0,0 0,0-1,0 0,1 1,-1-1,1 0,-1-1,1 1,0-1,0 1,0-1,0 0,0-1,3 1,6-2,0-2,0 1,-1-2,1 0,-1 0,0-1,0-1,0 0,-1 0,1-2,-2 1,2-2,13-7,195-111,-219 126,0 1,0-1,0 1,0-1,0 1,0-1,0 1,0 0,0-1,0 1,0 0,0 0,0 0,0 0,1 0,-1 0,0 0,0 0,0 0,0 0,0 1,0-1,0 0,0 1,0-1,0 1,0-1,0 1,0 0,0-1,0 1,0 0,0 0,-1-1,1 1,0 0,-1 0,1 0,0 0,-1 0,1 0,-1 0,0 0,1 0,-1 0,0 0,1 1,-1-1,0 0,0 0,0 0,0 0,0 0,-1 0,1 1,0-1,0 0,-1 0,1 0,0 0,-1 0,1 0,-4 25,2-23,1 1,-1-1,1 0,0 1,0-1,0 1,1 0,-1-1,1 1,0-1,0 1,0 0,0-1,0 1,1 0,0-1,0 1,0-1,0 1,0-1,1 0,0 1,-1-1,1 0,0 0,1 0,-1 0,0-1,1 1,0-1,-1 1,1-1,0 0,0 0,0 0,1 0,-1-1,3 2,8-5,1 1,-1-2,0 0,1 0,-1-2,-1 0,1 0,-1-1,0-1,0 0,-1-1,5-4,0 2,8-5</inkml:trace>
  <inkml:trace contextRef="#ctx0" brushRef="#br0" timeOffset="1177.568">1807 706,'-21'11,"1"1,0 1,1 1,1 1,0 1,1 0,1 1,0 1,2 0,-6 10,18-26,1-1,-1 1,1-1,0 1,0-1,-1 1,1 0,0-1,1 1,-1 0,0 0,1 0,-1 0,1 0,-1 0,1 0,0 0,0 0,0 0,0 0,0 0,0 0,0 0,1-1,-1 1,1 0,-1 0,1 0,0 0,0 0,0-1,0 1,0 0,0-1,0 1,1-1,-1 1,1-1,-1 0,1 1,-1-1,1 0,0 0,-1 0,1 0,0 0,0-1,0 1,1 0,9-1,-1-1,0 1,1-2,-1 0,0 0,0-1,0 0,0-1,-1 0,0-1,1 0,-2-1,1 0,-1 0,0-1,8-7,6-2,113-72,-134 89,0-1,0 0,0 1,0 0,0-1,0 1,0 0,0 0,0 0,-1 0,1 0,0 0,-1 0,1 1,-1-1,1 1,-1-1,0 1,1-1,-1 1,0 0,0 0,0 0,0-1,-1 1,1 0,-1 0,1 0,-1 0,1 0,-1 0,0 0,0 0,0 0,0 1,0-1,-1 0,1 0,-1 0,1 0,2 14,-2-12,0 0,1 0,0 0,-1 1,1-1,1 0,-1 0,1 0,0 0,0-1,0 1,0 0,0-1,1 0,0 1,0-1,0 0,0 0,0-1,0 1,1 0,-1-1,1 0,0 0,0 0,-1-1,1 1,1-1,-1 0,0 0,0 0,0 0,0-1,1 0,0 0,13-2,0-1,1-1,-1-1,-1 0,1-2,-1 0,0 0,0-2,-1 0,0-1,-1 0,8-8,6-8,-1-1,-1-2,-2 0,0-2,-2-1,-2 0,0-3,2-1,-1-2,-2 0,-1-2,-3 0,0 0,-3-2,-2 0,-1 0,-2-1,-3 0,-1 0,-1-26,-3 67,1 0,-1-1,1 1,-1 0,0-1,0 1,0 0,0-1,0 1,-1 0,1-1,-1 1,0 0,1-1,-1 1,0 0,0 0,-1 0,1 0,0 0,-1 0,1 0,-1 1,1-1,-1 0,0 1,0-1,0 1,0 0,0-1,0 1,0 0,0 0,0 1,-1-1,1 0,0 1,-1-1,1 1,0 0,-1 0,1 0,0 0,-1 0,1 0,-1 0,1 1,0 0,0-1,-1 1,1 0,0 0,0 0,-8 9,1 0,1 0,0 0,0 1,1 1,0-1,1 1,0 0,1 1,1-1,0 1,0 0,2 0,-1 0,1 2,-2 3,-4 17,2 1,0 0,3 0,1 0,2 0,1 0,2 0,1 0,2-1,2 1,1-1,2-1,1 0,1 0,10 15,-11-29,16 60,-29-79,0 0,0 1,0-1,0 0,-1 0,1 0,-1 0,1 0,-1-1,1 1,-1 0,1-1,-1 1,0-1,1 1,-1-1,0 0,1 0,-1 1,0-1,1-1,-1 1,0 0,1 0,-1-1,0 1,1 0,-1-1,1 0,-1 1,0-1,1 0,0 0,-1 0,1 0,-1 0,2 1,-18-8</inkml:trace>
  <inkml:trace contextRef="#ctx0" brushRef="#br0" timeOffset="1435.492">1977 480,'57'-14,"48"-10,21-1,3 0,-1 3,-9 1,-4 4,-3 0,-6 3,-7 4,-10-2,-21 2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1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915,'328'-327,"-298"295,-2-1,-1-2,-2-1,-1-1,0-5,-15 25,-2-1,0 0,-1 0,-1 0,0-1,-2 0,2-19,-5 36,1 0,0-1,-1 1,0-1,0 1,1 0,-2-1,1 1,0-1,0 1,-1-1,1 1,-1 0,0-1,0 1,1 0,-2 0,1 0,0-1,0 1,-1 0,1 1,-1-1,1 0,-1 0,0 1,0-1,0 1,0-1,0 1,0 0,0 0,0 0,-1 0,1 0,0 0,-1 1,1-1,-1 1,1-1,0 1,-1 0,1 0,-1 0,1 0,-1 1,1-1,0 1,-1 0,1-1,0 1,-13 10,1 1,0 0,1 1,1 1,0-1,1 2,0 0,-3 7,10-16,-11 15,1 0,1 1,1 1,1 0,2 0,0 1,1 0,1 1,1 0,2 0,0 0,2 0,0 1,2 6,1-23,0 0,1 0,0 0,1 0,-1 0,2 0,-1-1,1 1,0-1,1 0,0 0,0-1,1 1,0-1,0 0,1-1,0 1,0-2,0 1,1-1,0 0,0 0,0-1,1 0,-1 0,1-1,0 0,0-1,0 0,0-1,6 1,13-1,-1-1,1-1,-1-1,1-2,-1-1,0 0,0-3,-1 0,0-1,0-2,-1-1,-1 0,3-4,-19 12,0-1,0 0,-1-1,1 0,-1 0,-1-1,1 0,-1 0,0 0,-1-1,0 0,0 0,0 0,-1-1,-1 1,1-1,-1 0,-1 0,0 0,0 0,0-1,-1 1,-1-10,-1 16,1 0,-1 0,-1 0,1 0,0 0,-1 0,0 0,1 0,-1 0,0 1,-1-1,1 1,0 0,-1-1,1 1,-1 0,0 0,1 1,-1-1,0 1,0-1,0 1,0 0,-1 0,1 0,0 0,0 1,-1-1,1 1,0 0,-1 0,1 0,0 1,0-1,-1 1,1 0,0-1,0 1,0 1,0-1,0 0,0 1,0 0,0-1,0 1,1 0,-1 1,1-1,0 0,-1 1,-1 2,-2 1,0 1,0 0,1 0,0 0,0 0,0 1,1 0,0 0,1 1,0-1,0 0,1 1,0 0,0 0,1 0,0-1,1 1,0 9,0-13,0 0,1 0,0 0,-1 0,2 0,-1 0,1 0,-1 0,1 0,1-1,-1 1,1-1,0 0,0 1,0-1,0-1,1 1,-1 0,1-1,0 0,0 1,0-2,1 1,-1 0,1-1,-1 0,1 0,0 0,0-1,0 0,0 0,0 0,3 0,8-1,1-1,-1-1,1-1,-1 0,0-1,0 0,0-2,0 0,13-7,-2 2,226-95,-168 69,-84 36,-1 1,1-1,0 0,-1 1,1-1,-1 1,1-1,-1 0,0 1,1-1,-1 0,1 0,-1 1,0-1,0 0,1 0,-1 1,0-1,0 0,0 0,0 0,0 0,0 1,0-1,0 0,0 0,-1 0,1 1,0-1,0 0,-1 0,1 1,-1-1,1 0,0 1,-1-1,1 0,-1 1,0-1,1 1,-1-1,1 1,-1-1,0 1,1-1,-1 1,0 0,0-1,1 1,-1 0,0-1,0 1,1 0,-1 0,0 0,-45-17,38 17,1 0,-1 1,0 0,1 0,0 0,-1 1,1 0,0 1,0-1,0 1,0 1,0-1,1 1,0 0,0 1,0-1,0 1,1 1,-1-1,1 1,0 0,2-3,1 1,-1-1,0 1,1 0,0 0,0 0,0 0,0 1,1-1,0 0,0 1,0-1,0 1,1-1,-1 1,1 0,0-1,1 1,-1-1,1 1,0-1,0 1,0-1,1 0,-1 1,1-1,0 0,0 0,1 0,-1 0,1-1,0 1,0-1,1 2,4 0,1 1,-1-2,1 1,0-1,0-1,0 1,0-1,1-1,-1 0,1 0,0-1,-1 0,1-1,0 0,0-1,-1 0,1 0,0-1,-1 0,0-1,1 0,-1 0,0-1,0 0,-1-1,1 0,0-1,34-21,-1-3,-1-1,-2-2,-2-1,0-3,-3 0,-1-3,23-36,-42 53,-2-1,-1 0,-1 0,-1-1,-1 0,-1-1,-1 0,-1 0,-2 0,0 0,-2-1,-1 1,-1-1,-2-5,3 31,1 0,-1 0,0 0,0-1,0 1,1 0,-1 0,0 0,0 0,-1-1,1 1,0 0,0 0,-1 0,1 0,0 0,-1 0,1-1,-1 1,1 0,-1 0,0 1,1-1,-1 0,0 0,0 0,0 0,0 0,0 1,0-1,1 0,-2 1,1-1,0 1,0-1,0 1,0 0,0-1,0 1,0 0,-1 0,1 0,0 0,0 0,0 0,0 0,-1 0,1 0,0 1,0-1,0 0,0 1,0-1,0 1,0-1,0 1,0-1,0 1,0 0,0 0,0-1,0 1,0 0,1 0,-1 0,0 0,1 0,-1 0,0 1,-10 15,1 2,0-1,1 1,1 1,1 0,1 0,1 0,-2 12,4-18,-5 27,1-1,3 1,1 0,2 0,2 0,3 15,25 141,-7-51,-23-147,1 1,0-1,-1 1,1-1,-1 1,1-1,-1 1,1 0,-1-1,1 1,-1 0,1-1,-1 1,1 0,-1 0,1-1,-1 1,0 0,1 0,-1 0,1 0,-1 0,0 0,1 0,-1 0,0 0,1 0,-1 0,1 0,-1 1,0-1,1 0,-1 0,1 0,-1 1,1-1,-1 0,1 1,-1-1,1 1,-1-1,1 1,-1-1,1 0,0 1,-1 0,1-1,0 1,-1-1,1 1,-10-19</inkml:trace>
  <inkml:trace contextRef="#ctx0" brushRef="#br0" timeOffset="249.816">2540 407,'15'5,"19"1,13 0,3-1,3-2,-2 0,-6-7,0-2,-4 0,-3 1,-4 1,-3 2,-1-4,-2-1,0 0,-6 3</inkml:trace>
  <inkml:trace contextRef="#ctx0" brushRef="#br0" timeOffset="1070.539">3133 464,'5'8,"-1"-1,1 1,1-1,-1 0,1 0,0 0,1-1,0 0,0 0,0-1,0 0,1 0,0-1,0 0,0 0,1-1,-1 0,1 0,-1-1,1 0,0-1,0 1,0-2,0 0,0 0,0 0,0-1,0 0,0-1,0 0,0-1,-1 0,1 0,1-1,9-9,0-1,-1 0,-1-2,-1 0,0 0,-1-1,7-12,-1 5,-30 61,-22 82,31-115,-1 0,1 0,0 0,0 0,1 0,-1 0,1 0,0 0,0-1,0 1,0 0,1 0,-1-1,1 1,0-1,0 1,0-1,1 0,-1 0,1 0,0 0,0 0,0-1,0 1,0-1,1 0,-1 0,1 0,0 0,11 2,1-1,-1-1,1 0,-1-1,1-1,0-1,-1 0,1 0,-1-2,0 0,1-1,-1 0,-1-1,1-1,-1 0,0-1,0-1,-1 0,0-1,2-2,101-107,-106 110,-1-1,-1 0,1-1,-1 0,-1 0,0-1,0 0,-1 0,-1 0,0-1,0 0,-1 0,-1 0,0 0,-1-1,0 1,0-2,-2 12,0 0,0 0,-1 0,1-1,0 1,-1 0,1 0,-1 0,0 0,1 0,-1 0,0 0,0 0,-1 0,1 1,0-1,0 0,-1 1,1-1,-1 1,0-1,1 1,-1 0,0-1,0 1,0 0,0 0,0 1,0-1,0 0,0 1,0-1,0 1,0 0,-1-1,1 1,0 0,0 0,0 0,0 1,0-1,-1 1,1-1,0 1,0 0,0-1,0 1,-1 1,-4 1,1-1,-1 2,1-1,0 1,0 0,0 0,1 1,-1-1,1 1,0 0,0 1,1-1,-1 1,1 0,1 0,-1 1,1-1,0 1,0-1,1 1,0 0,0 0,1 0,0 0,0 0,1 1,-1-1,2 0,-1 1,4-4,-1 1,1-1,0 0,1-1,-1 1,1-1,0 1,-1-1,1-1,1 1,-1-1,0 0,1 0,-1 0,1-1,-1 0,1 0,0 0,-1-1,1 0,0 0,0 0,-1-1,1 0,0 0,4-1,7 1,8-1,-21 1,0-1,1 1,-1 1,1-1,-1 1,1-1,-1 1,1 0,0 1,-1-1,1 1,-1 0,0 0,1 1,-1-1,0 1,0 0,1 0,-1 0,-1 1,1-1,0 1,-1 0,1 0,-1 0,2 3,12 43,-16-43,0 0,0 0,0-1,1 1,0-1,1 0,-1 1,1-1,0 0,0 0,0 0,1-1,0 1,0-1,0 0,0 0,1 0,-1-1,1 0,0 0,3 2,1-2,-1-1,1 0,-1 0,1 0,0-1,0-1,-1 0,1 0,0 0,0-1,0-1,-1 1,1-1,-1-1,1 0,-1 0,0 0,0-1,139-86,-140 84,10-5,-1-1,-1 0,0-1,0-1,-2 0,0-1,0-1,-1 0,-1-1,4-8,-13 22,1 0,-1 1,0-1,0 0,0-1,0 1,0 0,-1 0,1-1,-1 1,0-1,0 1,0-1,-1 1,1-1,-1 0,0 1,0-1,0 0,0 1,-1-1,1 0,-1 1,0-1,0 1,-1-1,1 1,-1 0,1-1,-1 1,0 0,0 0,-1 0,1 1,-1-1,1 0,-1 1,0 0,0-1,0 1,0 0,-2-1,-4 3,0 1,0 0,0 0,1 1,-1 0,1 1,-1 0,1 0,0 0,0 1,0 1,0-1,1 1,0 0,0 1,-2 1,-6 6,-1 0,2 1,0 1,0 0,2 1,0 0,0 1,-4 10,11-18,0 0,1 0,0 0,1 0,0 1,0 0,1-1,0 1,1 0,0 0,0 0,1 0,1 0,-1 0,2 0,-1 0,1-1,2 3,-1-5,1 1,0-2,0 1,1 0,0-1,0 0,0 0,1 0,0-1,0 0,0 0,1 0,0-1,0 0,0 0,0-1,1 0,3 1,143 33,-36-40,-85-2</inkml:trace>
  <inkml:trace contextRef="#ctx0" brushRef="#br0" timeOffset="15522.678">1 2297,'49'-16,"0"-2,-1-2,-1-3,-2-1,0-3,-1-1,-2-2,-1-2,21-23,-55 48,-1 0,1-1,-2 1,1-1,-1 0,-1-1,1 1,-1-1,-1 0,0 0,0 0,-1 0,0-1,0 1,-1-1,0-3,-1 11,0 0,0 1,0-1,0 1,0-1,-1 1,1-1,0 0,-1 1,1-1,-1 1,1-1,-1 1,0 0,0-1,1 1,-1 0,0-1,0 1,0 0,-1 0,1 0,0 0,0 0,-1 0,1 0,0 1,-1-1,1 0,-1 1,1-1,-1 1,1-1,-1 1,1 0,-1 0,1-1,-1 1,1 0,-1 0,0 1,1-1,-1 0,1 1,-1-1,1 0,-1 1,1 0,-1-1,1 1,-74 41,68-35,0 0,0 1,1 0,0 0,0 0,1 1,0 0,0 0,1 0,0 0,1 1,0 0,0 0,1-1,1 1,0 1,0-1,1 0,0 0,0 0,1 0,1 0,0 0,0 0,1 0,0-1,1 1,0-1,0 0,1 0,4 5,-2-7,1-1,0 0,0-1,1 0,0 0,0-1,0 0,0-1,1 0,-1 0,1-1,0 0,0-1,-1 0,1 0,0-1,0-1,7 0,11-4,-1 0,1-2,-1-1,0-1,-1-1,0-1,0-2,-2 0,1-2,-2-1,0 0,-1-2,-1-1,8-8,-5 4,-15 16,1-1,-1 0,-1 0,0-1,0 0,0 0,-1-1,-1 0,1 0,-2-1,1 0,-2 0,1 0,-2-1,1 1,0-10,-4 19,0-1,0 1,0 0,-1 0,1-1,-1 1,0 0,0 0,1 0,-1 0,-1 0,1 0,0 0,0 0,-1 0,1 0,-1 1,1-1,-1 0,0 1,0 0,0-1,0 1,0 0,0 0,0 0,0 0,0 0,0 1,0-1,-1 1,1-1,0 1,-1 0,1 0,0 0,0 0,-1 0,1 0,0 1,0-1,-1 1,1 0,0-1,0 1,0 0,0 0,0 1,0-1,0 0,0 1,0-1,1 1,-1-1,1 1,-1 1,-5 1,0 1,0-1,1 2,0-1,0 1,0 0,1 0,0 0,0 1,0 0,1 0,0 0,1 1,-1-1,1 1,1 0,0 0,0 0,0 0,1 0,0 0,1 0,0 0,0 1,0-1,1 0,1 0,-1 0,1 0,1 0,-1 0,1-1,1 1,-1-1,3 4,1-5,0 0,0 0,0-1,1 0,0 0,0 0,0-1,1-1,-1 1,1-1,0-1,0 1,0-2,0 1,0-1,0-1,0 1,1-1,-1-1,6-1,4 0,0-1,0-1,0-1,-1-1,0 0,0-2,0 0,-1 0,8-7,-2-1,-1-1,0-1,-1-1,-1-1,-1-1,-1 0,-1-2,0 0,-2-1,-1 0,-1-1,-1 0,6-20,-2-30,-16 73,1-1,-1 1,0 0,0 0,0-1,0 1,0 0,0-1,-1 1,1 0,-1-1,1 1,-1 0,0 0,0 0,0 0,0 0,-1 0,1 0,-1 0,1 0,-1 0,1 1,-1-1,0 1,0-1,0 1,0 0,0-1,0 1,-4 2,1-1,0 1,-1 0,1 1,-1-1,1 1,0 0,0 0,0 1,0-1,0 1,1 0,-1 1,1-1,0 1,0 0,0 0,0 0,1 0,0 1,0-1,-2 3,-6 11,0-1,1 2,1-1,1 1,0 0,2 1,0 0,1 0,1 0,-1 19,3-29,0 0,1 0,0 0,1 0,0 0,0 1,1-1,1 0,-1 0,2 0,-1-1,1 1,1 0,0-1,0 0,1 0,0 0,1-1,-1 1,2-1,-1-1,1 1,0-1,1 0,7 5,2-6</inkml:trace>
  <inkml:trace contextRef="#ctx0" brushRef="#br0" timeOffset="15989.938">1722 2016,'-108'92,"127"-122,138-136,-156 165,1-1,-1 1,1 0,-1 0,1 0,0 0,-1 0,1 0,0 0,0 1,0-1,-1 1,1-1,0 1,0 0,0-1,0 1,0 0,0 0,0 1,0-1,0 0,-1 1,1-1,0 1,0-1,0 1,-1 0,1 0,0 0,-1 0,1 0,0 0,-1 0,0 1,1-1,-1 0,0 1,1-1,-1 1,0-1,0 1,0 0,-1 0,1-1,0 1,-1 0,1 0,-1 0,1 0,-1 0,0-1,0 1,0 0,0 0,0 0,0 0,-1 0,0 1,1 3,0 0,0 0,0 0,1 0,-1 0,2-1,-1 1,0 0,1 0,0-1,1 1,-1-1,1 0,0 0,0 0,1 0,-1 0,1-1,0 0,0 1,1-1,-1-1,1 1,0-1,0 0,0 0,0 0,1-1,-1 1,1-1,-1-1,6 2,-2-5,0 0,-1 0,1-1,-1 0,0-1,0 0,0 0,0-1,-1 1,1-2,-1 1,-1-1,1 0,-1-1,0 1,0-1,-1 0,0-1,0 0,-1 1,0-1,0 0,2-9,1 4,6-10,-3 2</inkml:trace>
  <inkml:trace contextRef="#ctx0" brushRef="#br0" timeOffset="16236.382">2513 1733,'38'-5,"22"-1,7 0,-5 1,-7 2,-8 1,-13-4,-6-1,-4 0,-6 3</inkml:trace>
  <inkml:trace contextRef="#ctx0" brushRef="#br0" timeOffset="16436.664">2513 1959,'33'0,"26"0,8 0,-4-5,-6-1,-14 0</inkml:trace>
  <inkml:trace contextRef="#ctx0" brushRef="#br0" timeOffset="19344.453">3528 1395,'227'-68,"-220"66,-1 0,-1 0,0 1,0 0,0 0,1 0,-1 0,0 1,1 0,-1 0,1 0,-1 1,0 0,1 0,-1 0,0 1,1 0,-5 0,1 0,-1 0,-1 0,1 0,0 1,0-1,-1 0,1 0,-1 1,0-1,0 0,0 1,0-1,0 0,0 0,0 1,-1-1,1 0,-1 0,0 1,0-1,0 0,0 0,0 0,0 0,0 0,-1 0,1-1,-1 1,1 0,-2 0,2 0,-132 180,132-178,0 1,1 0,-1-1,1 1,0 0,0 0,1-1,-1 1,1 0,0 0,0-1,1 1,-1-1,1 1,0-1,0 0,1 0,-1 0,1 0,0 0,0 0,0-1,0 1,1-1,-1 0,1 0,0 0,0-1,0 1,0-1,1 0,-1 0,0-1,1 1,0-1,-1 0,1 0,0 0,-1-1,1 0,0 0,0 0,-1 0,1-1,1 0,97-12,-84 6</inkml:trace>
  <inkml:trace contextRef="#ctx0" brushRef="#br0" timeOffset="19638.808">4178 1225,'0'29,"0"19,0 6,0-1,0-5,0-6,0-5,0-4,4-8,3-3,-1-1,3-4,1-9,-1-6</inkml:trace>
  <inkml:trace contextRef="#ctx0" brushRef="#br0" timeOffset="19954.192">4375 1310,'-31'22,"15"-13,1 2,1 0,-1 0,2 1,0 1,0 1,1-1,0 3,11-15,0 0,0 1,0-1,0 1,0-1,0 1,0-1,0 1,1-1,-1 1,1 0,-1-1,1 1,-1 0,1 0,0-1,0 1,0 0,0 0,0-1,0 1,1 0,-1 0,1-1,-1 1,1 0,-1-1,1 1,0 0,0-1,0 1,0-1,0 0,0 1,0-1,1 0,-1 0,0 1,1-1,-1 0,1 0,-1 0,1-1,-1 1,1 0,0-1,-1 1,1-1,0 1,-1-1,1 0,0 0,1 1,86 1,-81-4,1 1,0 0,0 1,0 0,-1 1,1-1,0 2,-1-1,1 1,-1 0,1 1,-1 0,0 1,0-1,0 2,-1-1,2 2,9 9,-2-1</inkml:trace>
  <inkml:trace contextRef="#ctx0" brushRef="#br0" timeOffset="20303.221">3585 1931,'43'-4,"29"-8,7 0,-1 1,-4 2,-4 4,-5-3,-9 0,-4 1,-2 2,-3 2,-7 1,1 2,-2-1,-3 2,-3-1,-2 0,-7 1</inkml:trace>
  <inkml:trace contextRef="#ctx0" brushRef="#br0" timeOffset="21122.23">3585 2185,'206'-120,"-205"119,1 0,-1-1,0 1,1 0,-1 0,1 0,-1 0,1 0,0 0,-1 0,1 0,0 1,-1-1,1 1,0-1,0 1,0 0,-1 0,1 0,0 0,0 0,0 0,0 0,-1 1,1-1,0 0,0 1,0 0,-1-1,1 1,0 0,-1 0,1 0,-1 0,1 0,-1 0,0 1,1-1,-1 0,0 1,0-1,0 1,0-1,0 1,0-1,0 1,-1 0,1 0,0-1,-1 1,0 0,1 0,-1 0,0 1,-2 4,0 0,-1 0,0-1,0 1,-1 0,1-1,-2 0,1 0,-1 0,1-1,-2 0,1 1,0-2,-1 1,0-1,-3 2,-42 42,50-47,0 0,0 0,0 0,0 0,0 0,1 0,-1 0,0 0,0 1,1-1,-1 0,1 0,-1 1,1-1,0 0,-1 1,1-1,0 1,0-1,0 0,0 1,0-1,0 1,0-1,1 0,-1 1,0-1,1 0,-1 1,1-1,-1 0,1 0,0 0,0 1,-1-1,1 0,0 0,0 0,0 0,0 0,0 0,0-1,0 1,1 0,-1 0,0-1,0 1,1-1,-1 1,0-1,1 1,53 16,-49-16,1-1,-1 1,1 0,-1 0,0 1,1 0,-1 0,0 1,0-1,-1 1,1 0,0 1,-1 0,0 0,0 0,0 0,0 1,-1-1,0 1,0 1,0-1,0 0,-1 1,0 0,0 0,-1 0,0 0,0 0,0 0,1 7,-5-7,0 0,0 0,0-1,-1 1,0 0,0-1,0 0,0 0,-1 0,0 0,0 0,-1-1,1 0,-1 0,0 0,0 0,0-1,-1 0,1 0,-1 0,1-1,-1 0,0 0,0 0,-4 0,-10 7,16-7,1 0,-1 0,0 0,0 0,0-1,-1 0,1 0,0 0,0 0,-1-1,1 1,0-1,-1 0,1 0,0-1,-1 1,1-1,0 0,-1 0,-2-2,-9-7</inkml:trace>
  <inkml:trace contextRef="#ctx0" brushRef="#br0" timeOffset="21826.946">4092 2580,'1'-34,"1"1,1-1,2 1,1 0,2 0,1 0,2 1,6-12,-6 24,1 1,1 0,0 1,1 0,1 1,9-6,-13 10,39-28,-49 41,1-1,-1 0,0 0,0 1,1-1,-1 0,1 1,-1 0,0-1,1 1,-1 0,1-1,-1 1,1 0,-1 0,0 0,1 1,-1-1,1 0,-1 0,1 1,-1-1,0 1,1-1,-1 1,0 0,1-1,-1 1,0 0,0 0,0 0,0 0,0 0,0 0,0 0,0 0,0 1,0-1,-1 0,1 0,0 1,-1 0,15 161,-15-161,0 0,1 0,0-1,-1 1,1 0,0-1,0 1,0-1,0 1,0-1,0 1,1-1,-1 0,0 1,1-1,-1 0,1 0,-1 0,1 0,-1 0,1-1,0 1,-1 0,1-1,0 1,0-1,-1 0,1 1,0-1,0 0,0 0,0 0,-1-1,1 1,0 0,0-1,0 1,-1-1,1 1,0-1,-1 0,1 0,0 0,68-46,53-54,-122 100,1 1,-1-1,0 1,0 0,0-1,1 1,-1 0,0 0,1-1,-1 1,0 0,0 0,1 0,-1 1,0-1,1 0,-1 0,0 1,0-1,0 1,1-1,-1 1,0 0,0-1,0 1,0 0,0 0,0-1,0 1,0 0,0 0,-1 0,1 0,0 0,0 1,-1-1,1 0,-1 0,1 0,-1 1,0-1,1 0,-1 0,0 2,6 62,-6-60,-2 37,0-32,1-1,0 1,1-1,0 1,0-1,1 1,1-1,-1 0,1 1,1-1,0 0,0 0,1 0,1 1,6 3</inkml:trace>
  <inkml:trace contextRef="#ctx0" brushRef="#br0" timeOffset="23156.257">2823 1169,'12'-5,"-1"-2,0 2,1-1,0 1,1 1,-1 0,1 1,-1 0,1 1,0 0,0 1,0 1,0 0,0 1,0 0,5 2,-12 1,-1 0,0 1,0 0,-1 0,1 0,-1 1,0-1,-1 1,1 0,-1 0,0 0,-1 0,1 1,-1-1,-1 1,1 0,-1-1,0 1,-1 0,1 0,-1 0,-1 2,1-9,15 241,1 23,-14 176,-5-202,-14-47,16-185,-1-1,0 1,1 0,0 0,0 1,1-1,-1 0,1 0,1 0,-1 0,1 0,0 0,0 0,1 0,0 0,0 0,2 4,7-38,-35-171,21-233,14 274,6 0,11-20,-24 157,1-17,2 0,1 1,1 0,3 1,1 0,1 1,2 0,20-31,-29 57,1 0,0 0,0 0,1 1,0 0,1 1,0 0,0 0,0 1,1 1,0 0,0 0,0 1,1 0,-1 1,1 1,0-1,0 2,0 0,0 0,0 1,5 1,125-8,216-49,-96 26,-235 27,148-19,1 9,12 6,-53 14,-131-3,0-1,-1 1,1-1,-1 1,0 0,-1 0,1 1,-1-1,1 1,-1-1,-1 1,1-1,-1 1,1 0,-1 0,-1 0,1 0,-1 0,0 0,0 0,0 0,-1 0,1 0,-1 0,-1 1,1 7,-30 135,11-84,15-45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8 100,'-3'18,"1"1,1 0,0-1,1 1,1 0,1 0,0-1,2 1,0-1,1 0,1 0,0 0,8 13,-12-27,0 1,1-1,0 0,-1 0,1-1,1 1,-1 0,0-1,1 0,0 0,0 0,0 0,0-1,0 1,0-1,1 0,-1-1,1 1,-1-1,1 1,0-2,0 1,-1 0,1-1,0 0,0 0,0 0,-1-1,1 1,0-1,0 0,-1-1,1 1,-1-1,1 0,-1 0,0 0,3-2,16-15,-1-1,0-1,-2-1,0-1,13-20,1-1,-33 43,-1 0,1 0,-1 0,1-1,-1 1,1 0,0 0,0 0,-1 0,1 0,0 0,0 1,0-1,0 0,0 0,0 1,0-1,0 0,0 1,0-1,1 1,-1-1,0 1,0 0,0 0,1-1,-1 1,0 0,0 0,1 0,-1 0,0 0,0 1,1-1,-1 0,0 0,0 1,0-1,1 1,-1-1,0 1,0 0,0-1,0 1,0 0,0 0,0 0,0 0,-1-1,1 1,0 1,82 126,-81-124,1-1,-1 1,0-1,1 1,0-1,-1 0,1 0,0 0,1 0,-1-1,1 1,-1-1,1 0,0 0,-1 0,1 0,0-1,0 0,0 0,1 0,-1 0,0 0,0-1,0 0,1 0,-1 0,0 0,0-1,1 0,-1 0,0 0,0 0,2-1,5-7,0-1,-1 0,0 0,-1-1,0-1,0 1,-1-1,-1-1,1-2,36-51,78-54,-120 119,-1 0,0-1,1 1,-1 0,0 0,1 0,-1 1,1-1,-1 0,1 0,0 1,-1-1,1 1,0-1,-1 1,1 0,0 0,0 0,-1 0,1 0,0 0,0 0,-1 1,1-1,0 0,-1 1,1 0,-1-1,1 1,0 0,-1 0,1 0,-1 0,0 0,1 0,-1 0,0 0,0 0,0 1,0-1,0 1,0-1,0 1,0-1,0 1,-1-1,1 1,0 0,-1-1,0 1,1 0,-1-1,0 1,0 0,0 0,0 0,1 4,10 150,-11-148,0-1,-1 1,0-1,0 0,-1 1,0-1,0 0,-1 0,0 0,0 0,-1 0,0-1,0 1,0-1,-1 0,0-1,0 1,0-1,-3 2,-45 13,148-20,-67-1,-10 2,-1 0,0-2,1 0,-1-1,0-1,0 0,0-2,-1 0,1 0,-1-2,3-2,-1-1,-2-1,1-1,-2 0,1-1,-2-1,0 0,0-1,-2 0,0-2,0 1,-2-1,7-14,12-44,-29 75,0 0,-1 1,1-1,0 0,0 0,0 0,0 0,-1 0,1 1,0-1,0 0,0 0,-1 0,1 0,0 0,0 0,0 0,-1 0,1 0,0 0,0 0,-1 0,1 0,0 0,0 0,0 0,-1 0,1 0,0 0,0 0,-1 0,1-1,0 1,0 0,0 0,0 0,-1 0,1 0,0-1,0 1,0 0,-7 25,5-12,0 1,1-1,1 1,0-1,1 0,0 1,1-1,1 0,0 1,0-1,2-1,-1 1,2-1,0 0,0 0,5 5,-9-14,0 0,0-1,0 1,0-1,1 0,0 0,-1 0,1 0,0 0,0-1,0 1,0-1,0 0,0 0,0 0,0 0,0 0,1-1,-1 0,0 1,1-1,-1 0,0-1,0 1,1 0,-1-1,0 0,0 0,0 0,0 0,0 0,0-1,3-1,87-73,-79 62,60-69,-57 62,1 0,1 0,1 2,1 1,17-13,-37 30,1 0,-1 1,0-1,0 0,1 1,-1-1,0 0,1 1,-1-1,0 1,1 0,-1 0,1-1,-1 1,1 0,-1 0,1 0,-1 1,1-1,-1 0,0 0,1 1,-1-1,1 1,-1-1,0 1,0 0,1-1,-1 1,0 0,0 0,0 0,0 0,0 0,0 0,0 0,0 0,0 1,0-1,0 0,-1 0,1 1,-1-1,1 1,16 64,-17-57,0-7,-1 1,1-1,-1 0,1 1,0-1,0 1,0-1,0 1,1-1,-1 1,0-1,1 1,0-1,0 1,0-1,0 0,0 0,0 1,0-1,1 0,-1 0,1 0,-1 0,1-1,0 1,0 0,0-1,0 1,0-1,0 0,0 1,1-1,-1 0,0 0,1-1,-1 1,2 0,10-6,1-1,-1 0,0-1,-1-1,1 0,-2-1,1 0,-1-1,3-3,17-12,-25 19,1-1,0 0,0 1,0 0,1 0,0 1,0 0,1 0,-1 1,1 1,0 0,0 0,0 0,0 2,2-1,-10 3,0 1,1-1,-1 0,0 1,0 0,0-1,-1 1,1 0,0 0,-1 0,1 0,-1 1,1-1,-1 0,0 1,0-1,0 1,0-1,-1 1,1-1,-1 1,1-1,-1 1,0-1,0 1,0 0,-1-1,1 1,0-1,-1 1,0-1,1 1,-1-1,0 1,0-1,-1 0,1 1,-1 0,-3 35,7-21</inkml:trace>
  <inkml:trace contextRef="#ctx0" brushRef="#br0" timeOffset="567.56">2746 15,'-233'220,"190"-158,42-61,0 1,0-1,0 0,0 0,1 1,-1-1,0 0,1 1,-1-1,1 0,0 1,-1-1,1 1,0-1,0 1,0-1,0 1,0-1,0 0,0 1,1-1,-1 1,0-1,1 1,-1-1,1 0,0 1,-1-1,1 0,0 0,0 0,0 1,0-1,0 0,0 0,0 0,0 0,0-1,1 1,-1 0,0 0,0-1,1 1,-1-1,0 1,1-1,-1 1,9-2,0 1,0-1,0-1,0 0,-1 0,1-1,-1 0,1-1,-1 0,0 0,-1-1,1 0,-1-1,0 0,0 0,-1-1,0 0,5-5,71-65,113-90,-195 166,40-22,-40 22,0 1,-1-1,1 1,0-1,0 1,0 0,-1-1,1 1,0 0,0 0,0 0,0 0,0-1,-1 1,1 0,0 0,0 1,0-1,0 0,0 0,0 0,-1 1,1-1,0 0,0 1,0-1,-1 0,1 1,0-1,-1 1,1-1,0 1,-1 0,1-1,0 1,-1 0,1-1,-1 1,0 0,1 0,-1-1,1 1,-1 0,0 0,0 0,1 0,-1 0,-16 99,4-54,-1 14,3 1,2-1,3 2,2-1,4 0,3 25,4-38,-2 0,-3 0,-1 1,-3-1,-1 1,-3-1,-4 8,7-46,-1 1,-1 0,0-1,-1 0,1 0,-2 0,0-1,0 0,0 0,-1 0,-1-1,1 0,-1 0,-1-1,1 0,-1 0,-1-1,1-1,-1 1,0-1,0-1,0 0,-9 2,16-5,-1-1,1 0,0 0,0 0,0-1,0 1,-1-1,1 1,0-1,0 0,0 0,0-1,0 1,1-1,-1 1,0-1,1 0,-1 0,1 0,-1 0,1 0,0-1,0 1,0-1,0 1,1-1,-1 0,1 0,-1 1,1-1,0 0,0 0,0-1,1 1,-1 0,-5-117,62-176,-53 270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1,'-2'1,"0"1,0-1,0 1,0 0,0 0,1-1,-1 1,1 0,-1 1,1-1,0 0,0 0,0 0,0 1,0-1,0 1,1-1,-1 0,1 1,0-1,-1 1,1-1,0 1,1-1,-1 3,0-1,-3 467,-7-237,10-208,10-26,20-35,-29 34,10-14,10-16,1 0,2 1,1 1,1 2,1 0,1 2,2 1,0 2,8-4,-36 24,1 0,-1 0,1 1,-1-1,1 1,0-1,0 1,0 0,0 0,0 0,0 0,0 0,0 1,0-1,0 1,0 0,0 0,0 0,0 0,0 1,1-1,-1 1,0 0,0 0,-1 0,1 0,0 1,0-1,0 1,-1-1,1 1,-1 0,1 0,-1 0,0 0,0 1,0-1,0 1,-1 8,0 1,-1-1,0 1,-1-1,0 0,-1 1,0-1,-1 0,0 0,0 0,-2 0,1-1,-1 1,-1-1,0-1,0 1,-1-1,0 0,-1 0,0-1,0 0,-1 0,-8 5,-10 9,-1-1,-1-1,-1-2,0-1,-1-1,-1-2,-1-1,-11 2,42-13,0-1,0 0,0 0,0 0,0 0,0-1,0 1,0 0,0-1,0 1,0-1,-1 0,1 0,0 0,0 0,0 0,-1 0,1-1,0 1,0-1,0 0,0 1,0-1,0 0,0 0,0 0,0 0,0-1,0 1,1 0,-1-1,1 1,-1-1,1 0,-1 1,1-1,-1-2,2-16,3-1</inkml:trace>
  <inkml:trace contextRef="#ctx0" brushRef="#br0" timeOffset="743.955">641 565,'18'83,"-17"-80,0-1,0 0,1 0,-1 0,0 0,1 0,-1 0,1-1,0 1,-1 0,1-1,0 1,0-1,0 0,0 1,0-1,0 0,0 0,1-1,-1 1,0 0,1-1,-1 1,0-1,1 0,-1 0,0 0,1 0,-1 0,1 0,-1-1,0 1,1-1,-1 1,10-6,0 1,-1-1,0-1,0 0,-1-1,0 0,0 0,-1-1,0 0,0-1,-1 0,0 0,-1-1,1-3,10-10,-17 23,-1 0,0 0,1 0,-1 0,1 0,-1 0,1 1,-1-1,1 0,0 0,-1 1,1-1,0 0,-1 1,1-1,0 0,0 1,0-1,0 1,0-1,0 1,-1 0,1 0,0-1,0 1,0 0,0 0,0 0,0 0,0 0,0 0,0 0,0 0,0 0,0 0,0 1,0-1,0 0,0 1,0-1,0 1,0-1,-1 1,1-1,0 1,0 0,0-1,-1 1,1 0,0 0,-1-1,1 1,-1 0,1 0,-1 0,1 0,19 58,-18-54,33 212,-24-109,-5 0,-6 74,0-151,0-16,-1 0,-1 1,0-1,-1 0,-1-1,0 1,-1 0,0-1,-1 0,-1-1,-1 2,5-9,-1 0,-1 0,1 0,-1 0,0-1,-1 0,1 0,-1 0,0 0,0-1,0 0,-1 0,1-1,-1 0,0 0,0-1,0 1,0-2,-1 1,1-1,0 0,-1 0,-4-1,7 0,1 0,-1-1,0 0,0 0,0 0,1 0,-1-1,0 1,1-1,0-1,-1 1,1 0,0-1,0 0,0 0,1 0,-1-1,1 1,-1-1,1 0,0 0,1 0,-1 0,1 0,0 0,0-1,0 0,0 1,1-1,0 0,0 1,0-1,0 0,1 0,0 0,0 0,1-4,6-18,2 0,0 0,2 1,1 1,1 0,1 0,2 2,0-1,1 2,1 1,1 0,1 1,1 1,1 1,4-2,95-68,-86 68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3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1 200,'23'-10,"0"0,1 2,0 0,1 2,0 0,0 2,0 1,0 1,11 0,161-24,-123 25,-75 1,1 0,-1 0,1 0,0 0,-1-1,1 1,0 0,0 0,-1 0,1-1,0 1,-1 0,1 0,0-1,0 1,0 0,-1-1,1 1,0 0,0-1,0 1,0 0,-1-1,1 1,0 0,0-1,0 1,0-1,0 1,0 0,0-1,0 1,0 0,0-1,0 1,1 0,-1-1,0 1,0 0,0-1,0 1,0 0,1-1,-1 1,0 0,0-1,1 1,-1 0,0 0,0-1,1 1,-1 0,0 0,1 0,-1-1,0 1,1 0,-1 0,1 0,-38-18,34 16,-140-68,139 65,6 3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655 0,'-86'78,"3"3,-44 59,68-58,49-65,-1 0,-1-1,0 0,-1-1,-1 0,0-1,-15 10,25-21,0 0,0-1,0 0,-1 0,1 0,0 0,-1-1,0 0,1 0,-1 0,0 0,1-1,-1 0,0 0,0 0,0 0,1-1,-1 0,0 0,1 0,-1-1,1 1,-1-1,1 0,0 0,0-1,0 1,0-1,0 0,0 0,1 0,-1-1,1 1,0-1,0 0,0 0,1 0,-1 0,1 0,0 0,0-1,1 1,-2-4,0-2,0-1,1 1,0-1,0 1,1-1,0 0,1 1,0-1,1 0,0 1,1-1,0 0,1 1,0 0,0 0,1 0,4-7,-5 14,0-1,0 1,0 0,0 0,1 0,-1 1,1-1,0 1,0 0,0 0,0 0,0 0,0 1,1 0,-1 0,0 0,1 0,-1 1,1 0,-1-1,0 2,1-1,-1 0,1 1,-1 0,0 0,2 1,114 45,107 68,-87-79,-116-34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0 220,'162'-17,"0"7,5 7,-124-2,-42 5,-1-1,0 0,0 0,0 0,0 0,0 0,0 0,0 0,0 0,-1 0,1 0,0 0,0 0,-1 1,1-1,-1 0,1 0,-1 0,1 0,-1 1,1-1,-1 0,0 1,1-1,-1 0,0 1,0-1,1 1,-1-1,0 1,0-1,0 1,0 0,1-1,-1 1,0 0,-1 0,0-2,-7-2,0-2,1 1,-1-1,1 0,1-1,-1 0,1 0,0-1,1 1,0-2,0 1,1 0,0-1,0 0,1-1,-3-7,2-7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3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1 424,'38'-5,"28"-1,6 0,-3 1,-9 2,-10 1,-9 5,-6 3,-5 0,-2-1,-1-1,-5-2</inkml:trace>
  <inkml:trace contextRef="#ctx0" brushRef="#br0" timeOffset="231.255">114 594,'14'9,"29"-1,17-2,3-2,0-2,-6-6,-2-2,-7-1,-6 2,-5-4,-10 0</inkml:trace>
  <inkml:trace contextRef="#ctx0" brushRef="#br0" timeOffset="582.112">1215 142,'0'34,"0"25,4 7,3-2,-1-8,3-8,1-7,-1-7,-3-3,-2-13,-2-9</inkml:trace>
  <inkml:trace contextRef="#ctx0" brushRef="#br0" timeOffset="835.401">904 29,'225'-19,"214"10,-354 19,-83-9,0-1,-1 1,1-1,0 1,0 0,0 0,0-1,-1 1,1 0,-1 1,1-1,-1 0,1 0,-1 1,1-1,-1 1,0-1,0 1,0-1,0 1,0 0,0 0,0-1,-1 1,1 0,-1 0,1 0,-1 0,1 0,-1 0,0 0,0 0,0 0,0 0,-1 0,1-1,0 1,-1 0,0 0,1 0,-1 0,-8 18,-3-1</inkml:trace>
  <inkml:trace contextRef="#ctx0" brushRef="#br0" timeOffset="1082.68">904 650,'38'-5,"37"-6,11-1,-1 1,-8 2,-10 4,-10 1,-5-2,-7-1,-2 1,-3 2,-8 1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0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716 59,'-131'17,"1"7,-95 30,82-11,142-43,0-1,0 1,1 0,-1 0,0 0,0 0,1 0,-1 0,0 0,0 0,1 0,-1 0,0 0,0 0,1 1,-1-1,0 0,0 0,1 1,-1-1,0 1,1-1,-1 0,1 1,-1-1,0 1,1 0,-1-1,1 1,0-1,-1 1,1 0,-1-1,1 1,0 0,-1-1,1 1,0 0,0 0,0-1,0 1,0 0,-1 0,1 0,1-1,-1 1,0 0,0 0,0-1,0 1,0 0,1 0,-1-1,0 1,1 0,-1-1,0 1,1 0,-1-1,1 1,-1-1,1 1,-1-1,1 1,0-1,-1 1,1 0,14 5,-1-1,1 0,0-1,0 0,0-1,1-1,-1 0,1-2,-1 1,1-2,7-1,45 2,118 25,-105-1,-79-24,-1 1,1 0,0 0,-1 0,1 0,-1 0,1 0,-1 0,1 1,-1-1,0 1,0-1,0 0,0 1,0 0,0-1,0 1,0 0,-1-1,1 1,-1 0,1 0,-1 0,0-1,1 1,-1 0,0 0,0 0,0 0,-1-1,1 1,0 0,-1 0,1 0,-1-1,0 1,1 0,-1-1,0 1,0 0,0-1,-1 1,-6 9,-1-1,0 0,-1-1,0 0,-1-1,0 0,0 0,-1-1,1-1,-1 0,-1 0,-29 16,-242 137,255-141,13-8,-1 1,1 0,1 1,0 1,1 0,-13 14,26-26,0 0,0 0,0 0,1 0,-1 0,0 0,0 0,1 1,-1-1,0 0,1 0,-1 0,1 1,-1-1,1 0,0 0,0 1,0-1,0 0,-1 1,2-1,-1 0,0 1,0-1,0 0,1 1,-1-1,0 0,1 1,-1-1,1 0,0 0,-1 0,1 0,0 0,0 0,0 0,0 0,0 0,0 0,0 0,0 0,0 0,0-1,0 1,0-1,1 1,-1-1,0 1,0-1,1 1,-1-1,0 0,1 0,-1 0,1 0,232 1,51-31,-261 29</inkml:trace>
  <inkml:trace contextRef="#ctx0" brushRef="#br0" timeOffset="799.756">1167 144,'-403'603,"394"-590,8-10,20-23,394-420,-279 260,-133 181,-1-1,0 1,0-1,0 0,0 1,1-1,-1 0,0 1,0-1,1 0,-1 1,0-1,0 0,1 0,-1 1,0-1,1 0,-1 0,1 0,-1 1,0-1,1 0,-1 0,1 0,-1 0,0 0,1 0,-1 0,1 0,-1 0,0 0,1 0,-1 0,1 0,-1 0,0 0,1 0,-1 0,1-1,-1 1,0 0,1 0,-1 0,0-1,1 1,-1 0,0-1,0 1,1 0,-1 0,0-1,0 1,1 0,-1-1,0 1,0-1,0 1,0 0,1-1,-1 1,0-1,0 1,0 0,0-1,0 1,1 37,-1-31,-1 52,-1-27,1 1,1-1,2 0,1 0,2 0,1 0,5 13,-2-18,35 65,-42-90,0-1,1 0,-1 0,1 0,-1 0,1 0,-1 0,0-1,1 1,-1-1,0 0,1 1,-1-1,0 0,0-1,0 1,0 0,0 0,0-1,0 0,0 1,0-1,-1 0,1 0,-1 1,1-1,-1 0,0-1,0 1,0 0,0 0,0 0,0-1,-1 1,1 0,-1-1,1-1,1-1,106-206,66-108,-161 304,-7 22,-57 261,48-237,1 0,2 1,1-1,2 1,1-1,1 0,2 0,6 17,12 48,-23-84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12,'5'-5,"2"-2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34 167,'-2'1,"0"0,0 1,0-1,0 1,1 0,-1-1,1 1,-1 0,1 0,-1 0,1 0,0 0,0 0,0 1,0-1,1 0,-1 0,1 1,-1-1,1 0,0 1,0-1,0 0,0 1,0 0,0 0,-4 26,2 0,0 0,2 1,2-1,0 0,2 0,1 0,2-1,5 16,-11-40,0 0,0 0,0 0,1 0,-1 0,1 0,0-1,0 1,0 0,1-1,-1 0,1 1,0-1,0 0,0-1,0 1,0 0,1-1,-1 0,1 0,0 0,0 0,-1 0,1-1,0 0,0 0,0 0,1 0,-1 0,0-1,0 0,0 0,0 0,1 0,-1-1,0 0,0 0,0 0,0 0,0 0,2-2,9-8,-1 0,-1 0,0-2,0 1,-1-2,-1 0,0 0,-1-1,-1 0,0-1,-1 0,0 0,2-12,5-2,7-16,-21 46,0 0,-1 0,1 0,0 0,-1 0,1 0,0 0,-1 0,1 0,-1 0,1 0,0 0,-1 0,1 1,0-1,-1 0,1 0,-1 1,1-1,-1 0,1 1,0-1,-1 1,0-1,1 1,-1-1,1 1,-1-1,1 1,-1-1,0 1,0-1,1 1,-1 0,0-1,0 1,1-1,-1 1,0 0,0-1,0 1,0 0,0-1,0 1,0 0,0-1,0 1,-1 0,1-1,0 1,0-1,-1 1,1 0,0-1,0 1,-1 0,3 8,-2-3,1-1,0 1,1-1,-1 0,1 1,0-1,0 0,1 0,0 0,-1-1,2 1,-1 0,0-1,1 0,0 0,0 0,0 0,1-1,-1 0,1 0,-1 0,1 0,0-1,0 1,1-1,-1-1,0 1,1-1,-1 0,1 0,-1 0,1-1,-1 0,1 0,-1 0,1-1,-1 0,1 0,-1 0,1-1,-1 0,14-12,-1-1,0-1,-2 0,0-1,0-1,-2-1,0 0,-1 0,-1-2,-1 1,-1-2,-1 1,0-4,37-148,-43 149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6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1 227,'20'2,"0"-2,1-1,-1 0,0-1,0-1,0-1,0-1,0-1,-1-1,0 0,0-1,-1-2,0 1,13-11,-28 18,0 0,-1 0,1 0,0-1,-1 1,0-1,1 1,-1-1,0 0,-1 0,1 0,0 0,-1 0,0 0,1 0,-1 0,0-1,-1 1,1 0,-1-1,1 1,-1 0,0-1,0 1,-1-1,1 1,-1 0,1-1,-1 1,0 0,0-1,-1 1,1 0,-1 0,1 0,-1 0,0 1,0-1,0 0,-1 1,1-1,-1 1,1 0,-1 0,0 0,0 0,0 0,0 1,0-1,0 1,0 0,-3-1,-2 1,0 0,-1 0,1 1,0 0,-1 1,1 0,0 0,0 1,0 0,0 0,0 1,0 0,0 0,1 1,-1 0,1 0,0 1,1 0,-1 0,1 0,0 1,0 0,1 0,-1 1,1 0,1 0,0 0,0 0,0 0,0 1,1 0,1 0,-1 0,1 0,-2-1,0 1,1-1,-1 1,2 0,-1-1,1 1,0 0,0 1,1-1,0 0,1 0,0 1,0-1,1 0,0 0,0 0,1 1,0-1,0-1,1 1,0 0,1-1,-1 1,1-1,1 0,0 0,-1 0,2-1,3 3,4-1,1-1,0-1,0 0,1-1,0-1,0-1,0 1,0-2,0 0,1-1,-1-1,1 0,-1-1,6-2,-1 2,5 1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7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37,'-17'72,"13"-57,0 1,2 0,0-1,0 1,2 0,0 0,1 0,0-1,1 1,1 0,3 10,-3-22,0-1,0 0,0 1,1-1,-1-1,1 1,0 0,-1-1,1 0,0 0,1 0,-1 0,0-1,0 0,1 0,-1 0,0 0,1-1,-1 1,1-1,-1 0,1 0,-1-1,1 0,-1 1,0-2,1 1,-1 0,0-1,0 0,0 0,0 0,0 0,0-1,-1 1,1-1,-1 0,3-3,134-112,-136 116,1 0,0 0,-1 1,1-1,0 1,0 1,0-1,0 0,-1 1,1 0,0 0,0 1,0-1,0 1,0 0,0 1,-1-1,1 1,-1 0,1 0,-1 0,1 0,-1 1,0 0,0 0,-1 0,1 0,0 1,-1 0,0-1,0 1,0 0,0 0,-1 1,2 3,-1-5,0 0,1 0,-1 0,1 0,-1-1,1 1,0-1,0 0,0 0,0 0,0-1,1 1,-1-1,0 0,1 0,-1-1,1 1,-1-1,1 0,-1 0,1-1,-1 1,1-1,-1 0,0 0,1 0,-1-1,0 0,0 0,0 0,0 0,0 0,0-1,-1 0,1 0,-1 0,0 0,0 0,0 0,0-1,-1 0,1 1,0-4,7-7,0-1,-1 0,-1 0,-1-1,0 0,-1 0,-1-1,0 0,-2 0,0 0,0 0,-1-6,-6 12,-2 5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7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0,'-16'3,"0"1,1 0,-1 1,1 1,0 1,1 0,0 0,0 2,0-1,1 2,1 0,-1 1,2 0,-1 0,2 1,-1 1,2 0,-2 3,8-13,0 0,1 0,0 0,-1 0,1 1,0-1,1 1,-1-1,0 1,1 0,0 0,0 0,0-1,1 1,-1 0,1 0,0 0,0 0,0 0,1 0,-1 0,1 0,0 0,0 0,0 0,1-1,-1 1,1 0,0-1,0 0,0 1,0-1,1 0,0 0,-1 0,4 2,0-2,1-1,0 0,0-1,-1 0,1 0,0 0,0-1,0 0,0 0,0-1,0 0,0 0,-1-1,1 0,0 0,-1 0,1-1,-1 0,0 0,2-2,114-82,-3-8,-119 95,1-1,-1 0,1 0,0 0,0 1,-1-1,1 0,0 1,0-1,0 1,0-1,0 1,0-1,0 1,0 0,0 0,0-1,0 1,0 0,0 0,0 0,0 0,0 0,0 0,0 0,0 0,0 1,0-1,0 0,0 1,0-1,0 1,0-1,0 1,0-1,0 1,0-1,2 11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3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7,'-5'0,"-1"-5,0 4,-4 1,0 6,2 7,2 5,2 6,7 2,2 2,6-3,0-2,4-4,4-6,3-5,-7-4,-5-2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1,'-10'12,"1"0,0 1,1 0,1 1,0 0,1 0,0 0,-3 14,-72 205,72-218,20-50,9-13,3 2,1 0,2 2,2 1,33-38,-61 81,0 1,0-1,0 1,0-1,0 1,0 0,1-1,-1 1,0-1,0 1,0-1,1 1,-1 0,0-1,1 1,-1-1,0 0,1 1,-1-1,0 1,1-1,-1 1,1-1,-1 0,1 0,-1 1,1-1,-1 0,1 1,0-1,-1 0,1 0,-1 0,1 0,-1 0,1 0,0 0,-1 0,1 0,-1 0,1 0,0 0,-1 0,1 0,-1 0,1-1,-1 1,1 0,-1 0,1-1,-1 1,1 0,-1-1,1 1,-1-1,1 1,-1 0,0-1,1 1,-1-1,0 1,1-1,-1 1,0-1,0 0,1 1,-1-1,0 1,0-1,1 55,-1-46,-1 3,1-1,0 0,1 1,0-1,0 0,1 0,1 0,-1 0,2 0,-1 0,1-1,1 1,0-1,0 0,1-1,0 1,1-1,-1 0,1-1,1 0,0 0,4 3,-10-9,1 1,0-1,0 0,0 0,1 0,-1 0,0-1,0 1,0-1,1 1,-1-1,0 0,0-1,1 1,-1-1,0 1,0-1,0 0,0 0,1 0,-2 0,1-1,0 1,0-1,0 0,-1 0,1 0,-1 0,1 0,-1-1,0 1,1-2,56-91,-53 79,-1 0,0-1,-1 1,-1-1,0 0,-1 0,-1-13,0 6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1,'16'135,"-6"1,-7 133,-3-260,-1 0,1 1,-2-1,1 0,-1 0,0 0,-1-1,0 1,-1 0,0-1,-2 4,-12-5,12-14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58,'39'0,"31"0,14-5,-3-1,-10 0,-8-4,-9 0,-10 2,-7 2,-5 2,-8 2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1,'0'19,"0"21,0 8,0 1,0-3,0 1,0-4,0-4,0-4,0-3,0-2,0-1,0-1,0-1,0 0,0 1,0-10,0-8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6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0 141,'29'-5,"28"-6,10-1,3-4,-6 1,-4-1,-3 1,-6 4,-7 4,-6-2,-5 0,-3 2,-2 3,-5 1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1316,'84'-160,"7"3,6 5,35-33,71-41,-169 191,-27 26,0 1,1 0,0 0,1 0,-1 1,1 1,1-1,-1 1,10-3,-18 9,1 0,0 1,-1-1,1 1,0-1,-1 1,1-1,-1 1,1 0,-1 0,1 0,-1 0,1 0,-1 0,0 0,0 1,0-1,1 0,-1 1,0-1,-1 1,1-1,0 1,0-1,-1 1,1 0,-1-1,1 1,-1 0,0-1,0 1,1 0,-1 0,0-1,-1 1,1 0,0 1,1 6,21 224,-12-71,45 149,-54-310,-1-1,1 1,0 0,-1 0,1-1,-1 1,1 0,-1 0,1 0,-1 0,1 0,-1 0,0 0,0 0,1 0,-1 0,0 0,0 0,0 0,0 0,0-1,0 1,-1 0,1 0,0 0,0 0,-1 0,1 0,0 0,-1 0,1 0,-1 0,1 0,-1-1,0 1,1 0,-1 0,0-1,1 1,-1-1,0 1,0 0,0-1,0 1,1-1,-1 0,0 1,0-1,0 0,0 1,0-1,0 0,0 0,0 0,0 0,0 0,0 0,0 0,0 0,0 0,0-1,-121-74,-9 5,-2 6,-36-7,144 62,1 1,-1 1,-1 1,1 1,-1 2,0 0,-22 2,45 0,1 1,-1 1,1-1,-1 0,1 1,-1-1,1 1,-1 0,1 0,-1 0,1 0,0 0,-1 0,1 1,0-1,0 1,0-1,0 1,1 0,-1 0,0 0,1 0,-1 0,1 0,-1 1,1-1,-5 17</inkml:trace>
  <inkml:trace contextRef="#ctx0" brushRef="#br0" timeOffset="406.89">939 1316,'251'-278,"-133"163,-118 114,1-1,0 1,-1-1,1 1,0-1,0 1,0 0,0-1,1 1,-1 0,0 0,0 0,1 0,-1 0,0 0,1 0,-1 1,1-1,0 0,-1 1,1-1,-1 1,1 0,0 0,-1-1,1 1,0 0,-1 0,1 0,0 1,-1-1,1 0,-1 1,1-1,0 1,-1-1,1 1,-1 0,1-1,-1 1,0 0,1 0,-1 0,0 0,0 1,1-1,-1 1,6 64,-8-61,0 1,1-1,-1 1,1-1,1 0,-1 1,1-1,0 0,0 1,0-1,1 0,0 0,0 0,0 0,0 0,1 0,0-1,0 1,0-1,1 0,-1 0,1 0,0 0,0-1,1 0,-1 1,1-2,2 3,5-3,-1-1,1 1,0-2,-1 0,1 0,0-1,-1-1,1 0,-1 0,1-1,-1-1,0 1,0-2,-1 0,1 0,-1-1,0 0,0-1,-1 0,0 0,0-1,-1 0,0-1,-1 0,1 0,3-9,105-84,-101 91</inkml:trace>
  <inkml:trace contextRef="#ctx0" brushRef="#br0" timeOffset="805.894">2124 865,'-18'10,"1"0,1 2,0 0,1 1,0 1,1 0,0 1,2 0,-1 1,0 3,10-15,0 0,1 0,-1 0,1 0,0 0,0 1,0-1,0 1,1-1,0 1,0 0,0-1,1 1,-1 0,1 0,0 0,1-1,-1 1,1 0,0 0,0-1,0 1,1-1,-1 1,1-1,0 1,1-1,-1 0,1 0,0 0,0 0,0-1,0 1,0-1,1 0,0 0,0 0,0 0,0-1,0 1,0-1,5 2,3 0,1-1,0 1,0-2,0 0,0 0,0-2,0 1,0-2,0 1,0-2,0 0,0-1,0 0,0 0,-1-2,11-4,7-5,0-1,0-2,-2-1,0-1,-1-1,0-3,5-5,-1-2,-1-1,-2-1,-1-2,-1 0,-3-2,0-1,-3 0,-1-2,2-9,-11 24,-2 0,0 0,-1-1,-2 0,-1 0,0-1,-2 1,-1-1,-1 0,-2 1,0-1,-1 1,-2 0,-1 0,0 0,-2 1,-8-16,10 26,-1 1,0 0,-1 1,-1 0,0 0,0 1,-1 0,-1 0,0 1,0 1,-1 0,0 0,0 1,-1 1,0 0,-1 1,1 0,-1 1,0 1,-1 0,1 1,-1 0,1 1,-1 1,0 0,0 1,-8 2,7-1,-1 2,1 0,-1 1,1 0,0 2,1 0,-1 0,1 2,0 0,1 0,0 2,0-1,1 2,1 0,-1 0,2 1,0 1,0 0,1 0,1 1,0 1,1-1,0 1,1 0,1 1,1 0,0 0,1 0,0 1,0 13,3-9,2 0,0 0,1 0,1 0,1 0,0-1,2 0,1 0,0 0,1-1,1 0,1 0,1-1,0-1,2 0,0 0,0-1,11 9,11 8,0-2,2-2,1-1,1-2,2-1,0-3,37 15,48 10,2-5,2-5,2-7,0-5,89 3,-131-17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6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2 105,'-1'10,"1"-1,0 0,0 1,1-1,0 0,0 0,1 0,0 1,1-2,0 1,1 0,0-1,0 1,0-1,1 0,1-1,-1 1,1-1,0 0,1 0,0-1,1 1,-4-5,0-1,-1 0,1 0,0 0,0-1,0 1,0-1,1 0,-1 0,0 0,0 0,0-1,0 0,0 0,0 0,0 0,-1-1,1 1,0-1,-1 0,1 0,-1 0,0-1,1 1,1-3,66-80,-68 81,0-1,0 1,0-1,-1 0,0 0,0 0,0 0,0 0,-1-1,0 1,0 0,-1-1,1 1,-1 0,0-1,0 1,-1-1,0 1,0 0,0-1,0 1,-1 0,0 0,0 0,-1 0,1 0,-1 1,0-1,0 1,0-1,-1 1,0 0,0 1,0-1,0 0,0 1,-1 0,1 0,-1 1,-4-3,3 4,0 1,0 0,0 0,0 0,0 0,0 1,0 0,0 0,0 1,0 0,1 0,-1 0,1 1,-1-1,1 1,0 1,0-1,-1 2,-14 11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7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0,'-8'4,"-9"1,1 0,-1 1,1 1,1 1,-1 0,1 1,1 1,0 0,0 1,1 1,0 0,1 0,1 1,0 1,0 0,1 1,-2 5,11-17,0-1,0 1,0-1,0 1,1-1,-1 1,1 0,-1-1,1 1,0 0,0-1,0 1,1 0,-1-1,1 1,-1-1,1 1,0 0,0-1,0 1,0-1,1 0,-1 1,0-1,1 0,0 0,-1 0,1 0,0 0,0-1,0 1,1 0,-1-1,0 1,0-1,1 0,-1 0,1 0,-1 0,1 0,-1-1,1 1,0-1,2 1,5-2,-1 1,1-1,0-1,-1 0,1 0,-1-1,1 0,-1-1,0 0,-1 0,1-1,-1 0,0-1,0 1,0-2,-1 1,0-1,0 0,-1 0,0-1,0 0,0 0,2-7,23-22,-30 35,1-1,0 1,0 0,0 0,0 0,0 0,1 0,-1 0,0 1,1-1,0 1,-1-1,1 1,0 0,-1 0,1 0,0 1,0-1,0 1,0-1,0 1,0 0,0 0,0 0,0 0,-1 1,1-1,0 1,0 0,0 0,0 0,-1 0,1 1,0-1,-1 0,1 1,-1 0,0 0,1 0,80 111,-66-91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0 232,'95'-198,"-66"166,-28 31,-1 1,1 0,0 0,-1 0,1-1,0 1,-1 0,1 0,0 0,-1 0,1 0,0 0,-1 0,1 0,0 0,-1 1,1-1,0 0,-1 0,1 1,0-1,-1 0,1 1,-1-1,1 0,-1 1,1-1,-1 1,1-1,-1 1,1-1,-1 1,0 0,1-1,-1 1,0-1,1 1,-1 0,0-1,0 1,1 0,-1-1,0 1,0 0,0-1,0 1,0 0,0-1,0 1,0 0,-1-1,1 1,0 0,0 0,3 36,-4-33,0 0,0 0,1 0,-1 0,1 0,0 0,1 0,-1 0,1 0,-1 1,1-1,1 0,-1-1,0 1,1 0,0 0,0-1,0 1,0-1,0 1,1-1,0 0,0 0,0 0,0 0,0-1,0 1,1-1,-1 0,1 0,-1 0,1 0,0-1,0 1,0-1,0 0,3 0,2-3,0 0,0 0,0-1,0-1,0 1,-1-2,1 1,-1-1,0 0,-1-1,1 1,-1-2,0 1,-1-1,1 0,-1 0,-1-1,4-5,8-7,-4 4,-3 2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280 416,'-30'18,"1"3,0 0,2 1,0 2,2 1,0 1,2 1,-9 15,1 29,30-70,1 1,0 0,0 0,0-1,0 1,0 0,0 0,1 0,-1-1,1 1,-1 0,1-1,0 1,-1 0,1-1,0 1,0-1,0 1,0-1,1 0,-1 1,0-1,0 0,1 0,-1 0,1 0,-1 0,1 0,-1 0,1 0,0-1,-1 1,1-1,0 1,0-1,-1 0,1 1,0-1,0 0,0 0,13-1,1 0,0-1,0 0,-1-1,1-1,-1-1,0 0,0-1,-1-1,1 0,-2-1,1 0,-1-1,9-8,86-92,-107 109,0 0,0 0,0 0,0 0,0 1,0-1,-1 0,1 0,0 1,0-1,0 1,0-1,-1 0,1 1,0 0,0-1,-1 1,1-1,-1 1,1 0,0-1,-1 1,1 0,-1 0,1-1,-1 1,0 0,1 0,-1 0,0 0,0 0,0-1,1 1,-1 0,0 0,0 0,0 0,0 0,0 0,-1 0,1 0,0-1,0 1,-1 0,1 0,0 0,-1 0,1-1,-1 1,1 0,-1 0,0 0,1 2,0 11,-2-11,1 0,0 0,0 0,1 0,-1 0,1 0,-1 1,1-1,0 0,0 0,1 0,-1 1,0-1,1 0,0 0,0 0,0 0,0 0,0 0,1 0,-1-1,1 1,0 0,0-1,0 1,0-1,0 0,1 1,-1-1,1 0,-1-1,1 1,0 0,-1-1,1 1,0-1,0 0,0 0,0 0,0 0,8-6,-1 1,0-1,-1-1,0 0,1 0,-2-1,1 0,-1 0,0-1,-1 0,0-1,0 1,0-1,-1-1,-1 1,0-1,0 0,-1 0,2-8,12-16,-3-1,-1-1,-1 0,-2-1,-2 0,-1 0,-2-1,-1-7,-4 30,0 0,-2 0,0 0,0 0,-2 1,1-1,-2 0,0 1,-1 0,0 0,-1 0,-1 1,-1-1,7 12,0 1,0-1,0 1,0-1,0 1,0 0,0 0,-1 0,1 0,0 0,-1 0,1 0,-1 0,1 0,-1 1,1-1,-1 1,0-1,1 1,-1-1,0 1,1 0,-1 0,0 0,0 0,1 0,-1 0,0 1,1-1,-1 0,0 1,1-1,-1 1,1 0,-1-1,1 1,-1 0,1 0,-1 0,1 0,0 0,0 1,-1-1,1 0,0 1,0-1,-1 2,-43 74,-2 109,43-169,2 0,0 0,1 0,0 0,1 0,1 0,1-1,1 1,0 0,1 0,0-1,2 0,0 0,1 0,0-1,1 0,1-1,0 1,1-2,1 1,6 5,66 14,-58-30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8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36,'-1'4,"-11"97,12-97,0 0,0 0,0-1,1 1,-1 0,1 0,0 0,0 0,0-1,1 1,-1 0,1-1,0 1,0-1,0 0,0 0,1 0,0 0,-1 0,1 0,0-1,0 1,3 1,-3-3,0 0,0 0,1 0,-1 0,0-1,0 0,1 1,-1-1,0 0,1-1,-1 1,0-1,0 1,1-1,-1 0,0 0,0 0,0-1,0 1,0-1,0 1,-1-1,1 0,0 0,-1 0,1-1,0 0,58-73,9-46,-69 122,-1-1,1 1,-1-1,1 1,-1-1,1 1,-1 0,1-1,0 1,-1 0,1-1,-1 1,1 0,0 0,-1 0,1 0,0-1,-1 1,1 0,0 0,0 0,-1 0,1 0,0 1,-1-1,1 0,0 0,-1 0,1 1,0-1,-1 0,1 1,-1-1,1 0,0 1,-1-1,1 1,-1-1,1 1,-1-1,0 1,1-1,-1 1,1-1,-1 1,0 0,0-1,1 1,-1 0,0-1,0 1,0 0,0-1,1 1,-1 0,0 0,8 40,18 169,-24 187,-1-376,-1 0,-1 0,-1 0,-1 0,0-1,-2 1,0-1,-2 0,0-1,-1 1,-1-1,0-1,-2 0,0 0,-11 12,21-29,1 1,-1-1,0 0,0 0,0 1,0-1,0 0,0 0,-1 0,1 0,0 0,-1-1,1 1,0 0,-1-1,1 1,-1 0,1-1,-1 0,1 1,-1-1,1 0,-1 0,1 0,-1 0,0 0,1 0,-1 0,1-1,-1 1,1 0,-1-1,1 1,-1-1,1 0,0 1,-1-1,1 0,0 0,-1 0,1 0,0 0,0 0,0 0,0-1,0 1,0 0,0 0,1-1,-1 1,0-1,1 1,-1-1,1 1,-1-1,1 1,0-1,0 1,0-1,-1 1,2-1,-1 0,-2-29,2-1,1 1,1-1,2 1,1 0,2 0,0 0,3 1,5-11,-14 37,84-216,-72 195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5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11 114,'0'38,"-4"13,-3-3</inkml:trace>
  <inkml:trace contextRef="#ctx0" brushRef="#br0" timeOffset="650.089">209 367,'11'-45,"3"0,1 0,2 1,3 1,9-14,29-13,-58 69,1 1,0-1,-1 1,1-1,0 1,0 0,-1-1,1 1,0 0,0 0,0 0,-1 0,1 0,0 0,0 0,0 0,-1 0,1 0,0 0,0 0,0 0,-1 1,1-1,0 0,0 0,-1 1,1-1,0 1,-1-1,1 1,0-1,-1 1,1-1,-1 1,1 0,-1-1,1 1,-1 0,1-1,-1 1,0 0,1-1,-1 1,0 0,0 0,0 0,1-1,-1 1,0 1,6 43,-6-43,1 14,-3-11,1-1,1 0,-1 0,0 0,1 1,0-1,0 0,0 1,1-1,-1 0,1 0,0 1,0-1,0 0,1 0,0 0,0 0,0 0,0-1,0 1,1-1,-1 1,1-1,0 0,0 0,0 0,1 0,-1-1,1 1,-1-1,1 0,0 0,0 0,0 0,0-1,0 0,2 1,1-4,0 0,0-1,0 1,-1-1,1-1,-1 1,0-1,0 0,0-1,-1 1,1-1,-1 0,0-1,0 1,-1-1,0 0,0 0,1-3,14-15,1 1</inkml:trace>
  <inkml:trace contextRef="#ctx0" brushRef="#br0" timeOffset="1207.777">858 1,'-21'12,"0"2,0 0,1 1,1 1,1 1,0 1,2 1,0 0,1 1,0 0,-3 10,-13 52,30-80,1 0,0 0,0 1,0-1,0 0,0 0,0 0,1 0,-1 0,0 0,1 0,0 0,0 0,-1 0,1 0,0 0,0-1,1 1,-1 0,0-1,1 1,-1 0,1-1,-1 0,1 1,0-1,-1 0,1 0,0 0,0 0,0 0,0 0,0-1,0 1,0-1,0 1,0-1,0 0,1 0,9-1,1 0,-1-1,1-1,-1 0,0 0,0-1,0-1,0 0,-1-1,0 0,0-1,-1 0,0 0,0-1,0-1,-1 0,2-2,-9 9,63-58,-45 39,1 1,1 1,1 1,1 1,15-8,-37 25,-1-1,0 1,0-1,1 1,-1 0,0-1,1 1,-1 0,0 0,1 0,-1 0,0 0,1 1,-1-1,0 0,1 1,-1-1,0 0,0 1,0 0,1-1,-1 1,0 0,0-1,0 1,0 0,0 0,0 0,0 0,0 0,-1 0,1 0,0 0,0 0,-1 1,1-1,-1 0,1 0,-1 1,0-1,1 0,-1 2,15 63,-14-59,17 323,-12-293,-1 0,-3 0,0 1,-3-1,-1 1,-2-1,-1 0,-3 0,-9 32,14-60,-1 0,0-1,-1 1,1-1,-1 0,-1 0,0 0,0 0,0-1,-1 0,0-1,-1 0,1 0,-1 0,0-1,-9 4,15-8,0 0,0-1,0 1,0 0,0-1,0 0,0 0,0 1,0-1,0 0,0-1,-1 1,1 0,0-1,0 1,0-1,0 1,0-1,0 0,0 0,1 0,-1 0,0 0,0-1,1 1,-1 0,1-1,-1 1,1-1,-1 0,1 1,0-1,0 0,0 0,0 0,0 0,0-1,-12-78,16 49,2 1,1 0,1 1,2 0,0 0,3 0,0 1,16-25,-19 35,1 1,1 0,1 1,0 0,1 1,1 0,0 2,1-1,1 2,0 0,0 0,2 2,-1 0,13-5,-2 5,-3 1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4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85,'-4'7,"0"0,1 1,-1-1,1 1,1 0,-1 0,1 0,1 0,0 1,0-1,0 0,1 1,0-1,1 3,-1 5,-1-11,1 1,0-1,0 1,0-1,1 0,0 1,0-1,0 0,0 1,1-1,0 0,0 0,1 0,-1 0,1-1,0 1,0-1,0 1,1-1,0 0,0-1,0 1,0 0,0-1,1 0,-1 0,1-1,0 1,0-1,0 0,0 0,0-1,1 1,-1-1,0 0,1-1,-1 1,1-1,-1 0,1 0,-1-1,10-1,-1-1,0-1,0 0,0 0,0-2,-1 0,0 0,0-1,0-1,-1 0,0-1,-1 0,0 0,0-2,-1 1,0-1,-1-1,0 1,-1-2,-1 1,0-1,0 0,-1 0,-1-1,0 0,0-4,-4 15,0 1,0 0,0-1,-1 1,1 0,-1-1,1 1,-1-1,0 1,0-1,0 1,0-1,0 1,-1 0,1-1,-1 1,1-1,-1 1,0 0,0-1,0 1,0 0,-1 0,1 0,-1 0,1 0,-1 0,1 0,-1 1,0-1,0 1,0-1,0 1,0-1,0 1,-1 0,1 0,0 0,-1 1,1-1,0 0,-1 1,-1-1,-16 5,2 1</inkml:trace>
  <inkml:trace contextRef="#ctx0" brushRef="#br0" timeOffset="447.972">877 1,'-132'20,"127"-18,-1-1,1 2,0-1,0 1,0-1,0 1,1 1,-1-1,1 1,0-1,0 1,0 1,0-1,1 0,-1 1,1 0,0 0,1 0,-1 0,1 0,0 0,0 3,1-5,1 1,-1 0,1-1,0 1,0 0,0-1,0 1,1 0,-1 0,1-1,0 1,0-1,0 1,1-1,-1 1,1-1,0 0,0 0,0 0,0 0,1 0,-1 0,1-1,0 1,0-1,0 0,1 2,93 41,-95-45,0 0,0 0,0 1,0-1,0 0,0 1,-1-1,1 1,0 0,0 0,0 0,-1 0,1 0,0 0,-1 0,1 0,-1 0,1 1,-1-1,0 1,0-1,1 1,-1 0,0-1,0 1,-1 0,1 0,0 0,-1-1,1 1,-1 0,1 0,-1 0,0 0,0 0,0 0,0 0,0 0,0 0,0 0,-1 0,1 0,-1 0,0-1,1 1,-1 0,0 0,0-1,0 1,0 0,0-1,-1 1,1-1,0 1,-1-1,1 0,-1 1,0-1,-9 5,1 0,-1-1,0 0,-1-1,1 0,-1-1,0 0,0-1,0 0,0-1,0 0,0-1,0 0,0-1,-6-2,-6-1,5-3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2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88,'138'-25,"64"22,-201 3,0 0,0-1,0 1,0 0,0-1,0 1,-1 0,1 0,0 0,0 0,0 0,0 0,0 0,0 0,0 0,0 1,0-1,0 0,0 1,0-1,0 1,0-1,0 1,-1-1,1 1,0-1,0 1,-1 0,1-1,0 1,-1 0,1 0,-1 0,1-1,-1 1,1 0,-1 0,1 0,-1 0,0 0,0 0,1 0,-1 0,0 0,0 0,0 0,0 0,0 0,0 0,-1 0,1 0,0 0,0 0,-1-1,1 1,0 0,-1 0,1 0,-1 0,1 0,-1-1,0 1,1 0,-1 0,0-1,1 1,-1 0,-203 209,202-207,0 0,-1 1,1-1,0 0,1 1,-1 0,1-1,-1 1,1 0,0-1,1 1,-1 0,1 0,-1 0,1 0,0 0,0 0,1 0,-1-1,1 1,0 0,0 0,0 0,1-1,-1 1,1-1,0 1,0-1,0 0,0 1,1-1,-1 0,1-1,0 1,0 0,0-1,0 1,0-1,1 0,-1 0,1-1,-1 1,2 0,16 2,0-2,-1 0,1-1,0-1,0-1,21-3,-23-1,-6-2</inkml:trace>
  <inkml:trace contextRef="#ctx0" brushRef="#br0" timeOffset="288.417">1 201,'34'0,"15"0,5 0,-3 0,-4 0,-6 0,-5 0,-4 0,-2 0,-2 0,-6 0</inkml:trace>
  <inkml:trace contextRef="#ctx0" brushRef="#br0" timeOffset="1036.962">565 257,'58'-9,"-1"-3,-1-3,35-14,-6-32,-83 59,0 0,0-1,0 1,0-1,0 0,-1 0,1 1,-1-1,0 0,0 0,0 0,0 0,-1 0,1-1,-1 1,0 0,0 0,0 0,0 0,0 0,-1-1,1 1,-1 0,0 0,0 0,0 0,0 0,-1 1,1-1,-1 0,0 0,-1-1,0 1,1 0,-1 0,0 1,-1-1,1 0,0 1,-1 0,0 0,1 0,-1 0,0 1,0 0,0-1,0 1,0 1,0-1,0 0,0 1,0 0,0 0,0 0,0 1,-1-1,1 1,0 0,0 0,0 1,-3 0,-103 64,99-56,1 0,0 1,1 0,0 0,1 1,0 0,1 0,1 1,0 0,-3 10,7-19,0 0,1 1,0-1,0 1,0-1,0 1,1 0,0-1,0 1,0 0,0-1,1 1,0-1,-1 1,2-1,-1 1,1-1,-1 1,1-1,0 0,1 0,-1 0,1 0,0-1,0 1,0-1,0 1,0-1,1 0,0 0,-1-1,1 1,0-1,1 1,23 8,0-2,0 0,1-2,0-1,0-1,1-2,-1-1,1-1,0-1,21-4,1 3,-26 1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9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1 467,'20'1,"0"-1,0 0,0-2,0 0,0-1,0-2,-1 0,1 0,-1-2,-1-1,1 0,-1-1,-1-1,0-1,0 0,12-11,-26 19,0 0,0 0,0 0,0 0,0-1,-1 1,1-1,-1 1,0-1,0 0,-1 0,1 0,-1 0,1 0,-2 0,1-1,0 1,-1 0,1 0,-1-1,0 1,-1 0,1 0,-1-1,0 1,0 0,0 0,-1 0,1 0,-1 0,0 0,0 1,0-1,-1 0,1 1,-1 0,0-1,0 1,0 0,0 1,0-1,-1 0,1 1,-1 0,0 0,0 0,0 0,0 1,0-1,0 1,0 0,-3 0,-5 3,0 0,0 0,0 1,0 1,0 0,0 1,1 0,0 0,0 1,1 1,-1 0,2 0,-1 1,1 1,0-1,0 1,1 1,1 0,-1 0,2 0,-1 1,1 0,1 0,0 0,-3 11,6-16,-1 0,1 0,0 1,0-1,1 0,-1 1,1-1,1 1,-1 0,1-1,1 1,-1-1,1 1,0-1,1 1,-1-1,1 1,0-1,1 0,0 0,0 0,0-1,0 1,1-1,0 1,0-1,1 0,-1-1,1 1,0-1,0 0,1 0,-1-1,1 1,6 2,3-1,1 0,1-1,-1 0,1-1,-1-1,1-1,0 0,0-2,-1 1,14-4,-21 3,1 0,-1-1,0-1,0 1,0-2,0 1,-1-1,1 0,-1-1,0 0,0 0,-1-1,1 0,4-7</inkml:trace>
  <inkml:trace contextRef="#ctx0" brushRef="#br0" timeOffset="662.794">678 129,'-99'209,"50"-52,46-148,-4 14,17-34,38-78,116-159,-151 232,-8 22,-10 31,0-25,1 0,1 0,0 0,0 0,1 0,1 1,0-1,1 1,0-1,1 1,0-1,1 1,1-1,0 0,0 0,1 0,1 0,0-1,0 0,1 0,1 0,0 0,1 0,-6-9,0 0,1 0,-1 0,1 0,0 0,0-1,-1 1,1-1,0 0,0 0,0 0,0 0,1 0,-1-1,0 1,0-1,0 0,0 0,1 0,-1 0,0-1,0 1,0-1,0 0,0 0,0 0,0 0,0 0,0-1,0 0,-1 1,1-1,0 0,-1 0,0 0,1-1,-1 1,4-5,0 1,0-1,-1-1,0 1,-1-1,1 0,-1 0,-1 0,1 0,-2-1,1 1,-1-1,0 0,27-156,-27 140</inkml:trace>
  <inkml:trace contextRef="#ctx0" brushRef="#br0" timeOffset="1332.987">1157 355,'26'-3,"-1"-1,0-1,0-1,0-1,-1-1,0-2,0 0,-1-1,0-2,11-8,-30 18,-1 0,1 0,-1 0,0 0,0-1,0 1,0-1,0 0,-1 0,0 0,0 0,0 0,0-1,-1 1,1 0,-1-1,0 1,0-1,-1 0,0 1,1-1,-2 0,1 1,0-1,-1 1,0-1,0 1,0-1,-1 1,1-1,-1 1,0 0,0 0,-1 0,1 0,-1 0,0 1,0-1,0 1,0 0,-1 0,1 0,-1 0,0 0,0 1,0 0,0 0,-3-1,1 2,-1 1,1 0,0 0,-1 0,1 1,-1 0,1 1,0-1,0 1,0 0,0 1,0-1,0 1,0 0,1 1,-1-1,1 1,0 0,0 1,1-1,-2 3,-83 112,83-110,1 1,0 0,0 1,1-1,0 1,1-1,0 1,1 0,0 0,1 1,0-1,1 0,0 0,1 1,0-1,1 0,0 0,0 0,2 1,-2-9,0 0,0 1,0-1,1 0,-1-1,1 1,0 0,0-1,0 1,0-1,1 0,-1 0,0 0,1-1,0 1,-1-1,1 0,0 0,-1 0,1 0,0-1,0 0,0 1,0-1,1-1,99-14,-77 2,0 0,-1-2,-1 0,0-2,-1-1,-1-1,-1-1,0-1,-2-1,-1 0,17-25,-26 36,-1 1,0-2,-1 1,0-1,-1 0,0 0,-1-1,0 0,-1 0,0-1,-1 1,-1-1,0 0,0-10,-3 22,0 0,0 0,0 1,0-1,0 0,0 0,-1 1,1-1,-1 0,1 1,-1-1,0 0,1 1,-1-1,0 1,0-1,0 1,0-1,0 1,-1 0,1-1,0 1,-1 0,1 0,-1 0,1 0,-1 0,1 1,-1-1,1 0,-1 1,0-1,0 1,1-1,-1 1,0 0,0 0,1 0,-1 0,0 0,0 0,1 0,-1 1,0-1,0 1,1-1,-72 48,69-45,1 1,-1 0,1 0,0 1,1-1,-1 1,1-1,0 1,0 0,0 0,0 0,1 0,0 0,0 0,1 0,-1 1,1-1,0 0,0 0,1 0,0 1,0-1,0 0,0 0,1 0,0 0,0-1,0 1,1 0,-1-1,1 1,0-1,0 0,1 0,-1 0,1-1,0 1,1-1,1 1,-1-1,-1 1,1 0,0 1,-1-1,0 1,0 0,0 0,-1 0,0 1,0-1,0 1,-1-1,1 1,-1 0,-1 0,1 0,-1 0,0 0,0 1,-1-1,0 0,0 0,-1 1,1-1,-1 0,-1 0,1 0,-3 5,-47 76,39-70</inkml:trace>
  <inkml:trace contextRef="#ctx0" brushRef="#br0" timeOffset="6235.923">1976 242,'-1'-2,"-1"0,1 1,-1-1,0 0,1 1,-1-1,0 1,0-1,0 1,0 0,0 0,0 0,0 0,-1 1,1-1,0 0,0 1,-1-1,1 1,0 0,-1 0,1 0,-1 0,1 0,0 1,0-1,-1 1,1-1,0 1,0 0,-1 0,-1 1,-9 4,1 1,-1 1,1 0,0 0,1 1,0 1,0 0,1 0,1 1,0 0,0 1,1 0,0 0,1 1,-5 13,10-23,0-1,0 1,1 1,-1-1,1 0,0 0,0 0,0 1,0-1,1 1,-1-1,1 0,0 1,0-1,0 1,0-1,1 1,-1-1,1 0,0 1,0-1,0 0,0 1,1-1,0 0,-1 0,1 0,0-1,0 1,0 0,1-1,-1 1,1-1,-1 0,1 0,0 0,0 0,0 0,0 0,0-1,0 0,3 1,4 0,0 0,0-2,1 1,-1-1,0 0,0-1,0 0,0-1,0 0,0-1,0 0,-1 0,1-1,-1-1,0 1,0-1,-1-1,1 1,-1-2,0 1,-1-1,0 0,6-8,133-144,-145 158,-1 0,0 0,0 0,1 0,-1 0,0 0,1 0,-1 0,1 0,0 0,-1 0,1 0,0 1,-1-1,1 0,0 0,0 1,0-1,0 0,0 1,0-1,-1 1,1-1,0 1,1 0,-1-1,0 1,0 0,0 0,0 0,0-1,0 1,0 0,0 1,0-1,0 0,0 0,0 0,1 1,-1-1,0 0,0 1,0-1,-1 1,1-1,0 1,0 0,0-1,0 1,0 0,-1-1,1 1,0 0,-1 0,1 0,0 0,-1 0,6 143,-9-89,3 4,1-10,-3 0,-1 0,-2 0,-3-1,-9 34,8-52,0-1,-1 1,-2-2,-2 1,0-2,-1 0,-2-1,-1 0,-7 7,23-31,1-1,-1 1,0 0,1 0,-1-1,0 1,0-1,0 0,0 0,0 1,0-1,-1 0,1-1,0 1,0 0,-1-1,1 1,-1-1,1 0,0 0,-1 0,1 0,0 0,-1 0,1-1,0 1,-1-1,1 1,0-1,-1 0,1 0,0 0,0 0,0-1,0 1,0-1,0 1,1-1,-1 1,0-1,1 0,-1 0,1 0,0 0,-1 0,1 0,0 0,0 0,0-1,1 1,-1 0,1-1,-11-110,11 87</inkml:trace>
  <inkml:trace contextRef="#ctx0" brushRef="#br0" timeOffset="7017.863">2287 100,'39'156,"-34"-137,-5-16,-1-1,1 0,0 1,0-1,0 1,0-1,1 0,-1 1,1-1,-1 0,1 1,0-1,0 0,0 0,0 0,0 1,0-1,1 0,-1-1,1 1,-1 0,1 0,0-1,0 1,0-1,-1 1,2-1,-1 0,0 0,0 0,0 0,0 0,1 0,-1-1,0 1,1-1,-1 1,0-1,1 0,-1 0,1 0,-1 0,2-1,4-4,-1 0,-1-1,1 0,-1 0,0 0,0-1,0 0,-1 0,0-1,-1 1,0-1,0 0,0 0,-1 0,-1-1,1-1,22-46,16-2,-40 58,0 0,1 1,-1-1,0 0,0 1,1-1,-1 1,0 0,0-1,0 1,0 0,0 0,0 0,0 0,0 0,0 0,0 0,0 0,-1 0,1 0,0 0,-1 1,1-1,-1 0,1 0,-1 1,0-1,1 0,-1 1,0-1,0 0,0 1,0-1,0 0,0 1,-1-1,1 0,0 0,-1 1,1-1,-1 1,1 0,-2 420,-3-320,-5 1,-20 87,29-184,0 5,0 1,-1-1,-1 0,1 0,-2 0,0 0,0 0,-1-1,0 0,0 0,-1 0,-1-1,0 1,0-1,-1-1,0 0,0 0,7-7,0 0,-1 0,1-1,0 1,0 0,-1-1,1 1,0-1,-1 1,1-1,0 0,-1 0,1 1,-1-1,1 0,-1 0,1 0,0-1,-1 1,1 0,-1-1,1 1,0 0,-1-1,1 1,0-1,0 0,-1 0,1 1,0-1,0 0,0 0,0 0,0 0,0 0,0 0,0 0,1-1,-1 1,0 0,1 0,-1-1,0 1,1 0,0-1,-1 1,1-1,-13-68,11 48,1 0,1 0,0-1,2 1,1 0,1 0,1 1,0-1,2 1,0 0,2 1,0 0,1 0,1 1,1 0,1 1,5-6,-4 8,1 2,0 0,0 0,2 2,0 0,0 1,1 0,0 1,1 2,0 0,0 1,1 0,-1 2,2 0,-1 2,0 0,17 0,-11 2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593 134,'0'365,"-6"-238,-6 0,-18 70,26-168,-28 146,26-151,-1-7</inkml:trace>
  <inkml:trace contextRef="#ctx0" brushRef="#br0" timeOffset="243.171">1 811,'33'-14,"50"-19,21-10,6-1,-6 2,-10 3,-12 3,-11 8,-7 4,-10 1,-5 0,-5-1,-1 4,-3 0,-4-1,-7 3</inkml:trace>
  <inkml:trace contextRef="#ctx0" brushRef="#br0" timeOffset="4494.334">1129 78,'-22'189,"-18"46,-27 70,2 38,63-327,5 83,-3-98,1 0,-1 1,1-1,0 0,0 0,0 0,-1 0,1 1,0-1,0-1,1 1,-1 0,0 0,0 0,0 0,1-1,-1 1,0-1,0 1,1-1,-1 1,1-1,-1 0,0 0,1 0,-1 1,1-1,-1-1,1 1,-1 0,0 0,1 0,-1-1,0 1,1-1,-1 1,0-1,1 1,-1-1,0 0,0 0,0 0,0 0,1 0,50-46,-13-5,-1-1,-3-2,-3-1,4-13,22-39,-58 107,0-1,1 0,-1 0,1 0,-1 0,1 1,0-1,-1 0,1 1,0-1,0 0,0 1,0-1,1 1,-1-1,0 1,1 0,-1 0,1 0,-1-1,1 1,-1 0,1 1,0-1,-1 0,1 0,0 1,0-1,0 1,0 0,-1-1,1 1,0 0,0 0,0 0,0 1,0-1,0 0,-1 1,1-1,0 1,0-1,0 1,-1 0,1 0,0 0,-1 0,1 0,-1 0,1 0,-1 0,0 1,1-1,4 11,-1 0,0 0,-1 0,-1 0,0 1,0-1,-1 1,-1 0,1 10,6 41,35 101,-43-164,1 0,-1 0,0 0,1-1,-1 1,1 0,0 0,-1 0,1 0,0-1,-1 1,1 0,0-1,0 1,0 0,0-1,-1 1,1-1,0 0,0 1,0-1,0 0,0 1,0-1,0 0,0 0,0 0,0 0,0 0,0 0,0 0,0 0,0 0,0-1,0 1,0 0,0-1,0 1,0-1,0 1,10-8</inkml:trace>
  <inkml:trace contextRef="#ctx0" brushRef="#br0" timeOffset="5214.614">1920 811,'-48'27,"2"2,1 1,1 3,-25 25,58-49,0 0,1 0,1 1,-1 0,2 1,-1 0,2 1,-1 0,1 0,1 0,1 1,-1 0,-1 10,7-20,0 0,0 0,0 0,1 0,0 0,-1 0,1 0,0-1,0 1,1 0,-1-1,0 1,1 0,0-1,0 0,-1 1,1-1,1 0,-1 0,0 0,0 0,1-1,-1 1,1-1,0 1,-1-1,1 0,0 0,0 0,-1 0,1 0,0-1,0 1,0-1,0 0,0 0,0 0,0 0,0-1,0 1,0-1,0 0,0 0,-1 0,1 0,0 0,-1 0,1-1,0 1,-1-1,1 0,21-10,0 0,0-1,-1-2,-1 0,-1-1,0-1,-1-1,-1-1,0-1,-2-1,0-1,107-103,-125 126,1 0,0 0,0 0,0 0,0 0,0 0,1 0,-1-1,0 1,0 0,1 0,-1 0,0 0,1 0,-1-1,1 1,-1 0,1 0,-1-1,1 1,-1 0,1-1,0 1,-1-1,1 1,0-1,0 1,-1-1,1 1,0-1,0 0,0 1,0-1,0 0,-1 0,1 0,0 1,0-1,0 0,0 0,0 0,0-1,0 1,0 0,-1 0,1 0,0-1,0 1,0 0,0-1,-1 1,1-1,0 1,0-1,-1 1,1-1,0 0,-1 1,1-1,-1 0,1 1,-1-1,1 0,-1 0,1 1,-1-1,0 0,1 0,-9 51,4-37,2 0,-1 0,2 0,0 0,0 0,1 1,1-1,0 0,1 0,0 0,4 10,-2-18,0-1,0 0,0 0,0 0,1-1,0 0,0 0,0 0,0 0,0-1,0 0,1 0,-1 0,1 0,-1-1,1 0,0-1,0 1,-1-1,1 0,0 0,0-1,-1 0,1 0,4-1,7 1,0 0,-1-2,1 0,-1 0,1-2,-1 0,0-1,-1-1,0 0,0-1,0 0,-1-1,0-1,-1 0,0-1,9-11,22-24,-2-2,-3-2,19-31,-38 53,10-13,-3-2,-1 0,-2-2,-2-1,-3 0,-1-2,-2 0,-3-1,0-8,-7 36,-2-1,-1 0,-1 0,-1 0,0 0,-2 0,-1 0,0 0,-2 0,0 0,-2-2,5 22,1-1,0 1,-1 0,0-1,1 1,-1 0,0 0,0-1,0 1,-1 0,1 0,0 0,-1 0,0 0,1 1,-1-1,0 0,0 1,0-1,0 1,0 0,0-1,0 1,0 0,0 0,-1 1,1-1,0 0,-1 1,1 0,-1-1,1 1,-1 0,1 0,0 0,-1 0,1 1,-1-1,1 1,0-1,-1 1,1 0,0 0,0 0,-1 0,1 1,0-1,0 0,0 1,1-1,-2 2,-11 16,2 0,0 0,2 1,0 0,1 1,1 0,1 1,0 0,2 0,-1 12,3-2,1-1,2 0,1 1,2-1,1 0,1 0,1 0,2-1,1 0,2-1,1 1,1-2,1 0,16 23,46 85,-74-134,-1 1,1-1,-1 0,1 1,-1-1,0 1,1-1,-1 1,-1-1,1 1,0 0,-1 0,1-1,-1 1,0 0,0 0,0 0,0-1,0 1,-1 0,1 0,-1-1,-1 3,-7 1</inkml:trace>
  <inkml:trace contextRef="#ctx0" brushRef="#br0" timeOffset="5464.62">2287 501,'33'0,"45"0,19 0,2 0,-5 0,-6 0,-7-5,-3-1,-5 0,-6 1,-4 2,-9 0,-3 2,-6 1,-10 0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4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458 699,'-35'-1,"0"2,-1 2,1 1,1 2,-1 1,1 2,0 1,-30 14,57-21,0 0,0 1,1-1,-1 1,1 1,0-1,0 1,0 0,1 1,-1-1,1 1,1 0,-1 0,1 1,0-1,1 1,-1 0,1 0,1 0,-1 0,1 1,0-1,1 1,0-1,0 1,1 3,-1-3,0 1,0-1,1 1,1-1,0 1,0-1,0 0,1 1,0-1,1 0,0 0,0 0,0-1,1 1,1-1,-1 0,1 0,0 0,1-1,-1 1,1-1,1-1,-1 1,1-1,0 0,0-1,0 1,1-2,1 2,8 0,0 0,0-1,1-1,0 0,0-2,-1 0,1-1,14-1,-7 0</inkml:trace>
  <inkml:trace contextRef="#ctx0" brushRef="#br0" timeOffset="305.064">854 783,'-16'13,"1"1,1 0,0 1,1 1,0 0,1 1,1 0,1 1,1 0,0 1,1 0,-4 15,11-31,0 0,0-1,1 1,-1 0,1-1,-1 1,1 0,0-1,0 1,0 0,1 0,-1-1,1 1,-1 0,1 0,0-1,0 1,0-1,0 1,0-1,1 1,-1-1,1 0,0 0,-1 0,1 0,0 0,0 0,1 0,-1-1,0 1,0-1,1 1,-1-1,1 0,-1 0,1 0,0 0,-1 0,1-1,0 1,-1-1,1 0,0 0,0 0,0 0,9 0,-1 1,1-2,-1 0,1 0,-1-1,0 0,1-1,-1-1,0 1,-1-2,6-2,-12 5,0 0,0-1,0 1,-1-1,1 0,-1 0,0 0,0 0,0 0,0-1,0 1,-1-1,1 0,-1 0,0 0,0 0,-1 0,1 0,-1-1,0 1,0-1,-1 1,1 0,-1-1,0 1,0-1,0 1,-1-1,1 1,-2-3,-1-2,0 1,-1 0,0 0,-1 1,1-1,-2 1,1 0,-1 0,0 0,0 1,0 0,-1 1,0-1,0 1,-1 0,0 1,1 0,-2 0,1 1,0 0,0 0,-1 1,0 0,1 0,-1 1,-11-3</inkml:trace>
  <inkml:trace contextRef="#ctx0" brushRef="#br0" timeOffset="785.228">1051 1150,'234'-330,"-234"329,0 1,0-1,0 1,0-1,0 1,0-1,1 1,-1-1,0 0,0 1,0-1,1 1,-1 0,0-1,0 1,1-1,-1 1,0-1,1 1,-1 0,1-1,-1 1,1 0,-1-1,0 1,1 0,-1-1,1 1,-1 0,1 0,-1 0,1 0,0 0,-1-1,1 1,-1 0,1 0,-1 0,1 0,-1 0,1 1,-1-1,1 0,-1 0,1 0,-1 0,1 1,-1-1,1 0,-1 0,1 1,-1-1,1 0,-1 1,0-1,1 0,-1 1,4 33,-4-21,0-8,1 0,-1 0,1 0,0 0,0 0,0-1,1 1,0 0,0-1,0 1,1-1,-1 0,1 0,0 0,0 0,0 0,1 0,-1-1,1 0,0 0,0 0,0 0,0 0,1-1,-1 0,1 0,-1 0,1 0,0-1,0 0,0 0,-1 0,1-1,0 1,0-1,0 0,0-1,0 1,0-1,0 0,0 0,-1-1,1 1,0-1,-1 0,1 0,-1-1,4-2,3-3,-1-1,0 0,0-1,-1 0,0-1,-1 0,0 0,-1-1,0 0,-1 0,0-1,-1 1,0-1,-1-1,-1 1,1-8,0-1</inkml:trace>
  <inkml:trace contextRef="#ctx0" brushRef="#br0" timeOffset="1205.331">1983 642,'-77'59,"75"-57,0 1,1-1,-1 0,0 1,1-1,0 1,-1-1,1 1,0-1,0 1,1 0,-1 0,0-1,1 1,0 0,-1 0,1 0,0 0,1 0,-1-1,0 1,1 0,0 0,0-1,-1 1,2 0,-1-1,0 1,0 0,1-1,0 2,56 46,-52-47,0 1,-1 0,1 0,-1 0,1 1,-1 0,-1 0,1 0,-1 1,0-1,0 1,0 0,-1 0,0 0,0 1,1 4,-3-7,-1-1,0 1,0-1,-1 1,1-1,0 0,-1 1,0-1,0 1,0-1,0 0,-1 0,1 0,-1 0,0 0,0 0,0 0,0 0,0-1,-1 1,1-1,-1 1,1-1,-1 0,0 0,0 0,0-1,0 1,-1-1,-2 1,-104 22,83-24,2 0</inkml:trace>
  <inkml:trace contextRef="#ctx0" brushRef="#br0" timeOffset="1889.632">2096 924,'56'-1,"0"-2,0-2,-1-3,28-9,-74 15,0 0,0-1,-1 0,1 0,-1-1,0 0,1-1,-2 0,1 0,-1-1,0 0,0 0,0 0,-1-1,0 0,0 0,-1-1,0 0,0 0,-1 0,0 0,1-4,-4 8,0 0,-1 1,0-1,1 0,-2 1,1-1,0 0,-1 1,1-1,-1 0,0 1,0-1,0 1,-1 0,1-1,-1 1,0 0,0 0,0 0,0 0,-1 0,1 0,-1 1,0-1,1 1,-1 0,0 0,0 0,-1 0,1 0,0 1,-1-1,1 1,-1 0,1 0,-1 0,1 1,-1-1,0 1,1 0,-1 0,0 0,1 0,-1 1,0-1,1 1,-1 0,1 0,-1 1,1-1,-1 1,-6 2,1 1,-1 0,1 0,1 1,-1 0,1 1,0 0,0 0,1 1,0 0,0 0,1 1,0-1,1 1,0 1,0-1,1 1,-3 8,4-11,1-1,0 1,1 0,-1 0,1 0,0 0,1 0,0 0,0 1,0-1,1 0,0 0,1 0,-1 0,1-1,0 1,1 0,0-1,0 1,0-1,1 0,0 0,0 0,1-1,-1 0,1 1,1-1,-1-1,3 2,0-1,0 0,1-1,-1 0,1-1,0 1,0-1,1-1,-1 0,1 0,-1-1,1 0,-1-1,1 0,-1-1,1 0,-1 0,1-1,-1 0,0 0,0-1,0 0,0-1,0 0,-1-1,1 0,-1 0,0 0,1-3,10-6,1-1,-2-2,0 1,-1-2,-1-1,-1 0,0 0,10-21,63-131,-89 172,0-1,1 1,-1 0,0-1,0 1,1-1,-1 1,0-1,0 0,0 1,0-1,0 0,0 0,1 1,-1-1,0 0,0 0,0 0,0 0,0 0,0 0,0 0,0-1,0 1,0 0,0-1,1 1,-1 0,0-1,0 1,0-1,1 1,-1-1,0 1,0-1,1 0,-1 1,0-1,1 0,-1 1,1-1,-1 0,1 0,0 0,-1 0,1 1,0-1,-1 0,1 0,0 0,0 0,0 0,0 0,0 0,0 0,0 0,0 0,0 0,0 1,0-1,1 0,-1 0,1-1,-66 81,63-76,1 0,-1-1,1 1,-1 0,1 0,0 0,0 0,1 0,-1 1,1-1,-1 0,1 0,0 0,0 0,1 1,-1-1,1 0,-1 0,1 0,0 0,0 0,0 0,0 0,1 0,0 0,-1-1,1 1,0 0,0-1,1 1,63 35,-60-37,0 1,0 1,0-1,-1 1,1 0,-1 1,1-1,-1 1,-1 0,1 0,0 0,-1 1,0 0,0 0,0 0,-1 0,3 5,-3-1,-1-1,0 1,0 0,-1 0,0 0,0 0,-1 0,0 1,-1-1,0 0,-1 0,0 0,0-1,0 1,-4 7,0 3</inkml:trace>
  <inkml:trace contextRef="#ctx0" brushRef="#br0" timeOffset="2304.279">3140 642,'15'53,"3"0,1-2,3 0,19 29,-41-77,0-1,1 0,-1 0,1 0,0 0,0 0,0 0,0 0,0 0,0 0,1 0,-1-1,0 1,1-1,-1 1,1-1,0 1,0-1,-1 0,1 1,0-1,0 0,0-1,0 1,0 0,1 0,-1-1,0 1,0-1,0 0,0 0,1 0,-1 0,0 0,0 0,0 0,1-1,-1 1,0-1,0 0,0 0,0 1,0-1,0 0,0-1,0 1,-1 0,1-1,0 1,-1 0,1-1,0-1,56-126,12-22,-57 133</inkml:trace>
  <inkml:trace contextRef="#ctx0" brushRef="#br0" timeOffset="3040.434">3817 670,'-13'11,"-28"23,2 1,1 2,2 2,-7 13,20-5,22-46,1 0,0 0,0 0,0 0,-1 0,1 0,0-1,0 1,1 0,-1 0,0 0,0 0,0 0,0 0,1 0,-1 0,0 0,1-1,-1 1,1 0,-1 0,1 0,0-1,-1 1,1 0,-1-1,1 1,0-1,0 1,-1 0,1-1,0 0,0 1,0-1,0 1,0-1,-1 0,1 0,0 1,0-1,0 0,0 0,0 0,0 0,0 0,0 0,0-1,0 1,0 0,12-3,-1 0,0 0,0-2,-1 1,1-1,-1-1,0 0,-1-1,1 0,-1 0,-1-1,1-1,-1 1,5-8,27-20,39-24,-78 60,0 0,0 0,-1 0,1 0,0 1,0-1,-1 1,1-1,0 1,-1-1,1 1,-1 0,1 0,-1 0,1 0,-1 0,0 0,1 0,-1 0,0 1,0-1,0 0,0 1,0-1,0 1,0-1,0 1,-1 0,1-1,0 1,-1 0,0-1,1 1,-1 0,0 0,0-1,0 1,0 0,0 0,0-1,-1 1,1 0,-1-1,1 1,-1 0,1-1,-2 2,3 9,-1-7,0 0,0 0,0 0,1 0,0 0,0 0,1 0,-1-1,1 1,0 0,0-1,0 0,1 1,0-1,0 0,0 0,0 0,0-1,1 1,0-1,0 0,0 0,0 0,0-1,0 1,1-1,-1 0,1 0,0 0,-1-1,1 0,0 0,0 0,0 0,0-1,0 0,0 0,0 0,0-1,0 1,0-1,-1-1,1 1,0 0,3-3,128-98,-110 78,9-5,-2-2,-1-2,-2-1,-1-1,-2-1,-1-2,-2 0,-2-2,-1 0,10-33,-22 53,0-1,-1 0,-2-1,0 0,-1 0,-1 0,-2 0,0-1,-1 0,-1 1,-1-1,-1 1,-1-1,-3-9,5 30,1 0,0 0,-1 0,1 0,-1 0,1 0,-1 0,0 0,0 0,0 0,0 0,0 0,-1 0,1 1,0-1,-1 1,1-1,-1 1,0-1,1 1,-1 0,0 0,0 0,0 0,0 0,0 0,0 0,0 1,0-1,0 1,0-1,-1 1,1 0,0 0,0 0,0 0,0 0,0 1,-1-1,1 1,0-1,0 1,0 0,0 0,0-1,0 2,1-1,-1 0,0 0,0 0,1 1,-1-1,1 1,-1 0,1-1,-1 1,-9 16,0 0,1 1,1 0,1 1,1 0,0 0,1 1,2 0,0 0,1 0,1 0,1 0,1 1,1 1,0 19,1-1,3 1,1-1,2 0,2-1,1 0,3 0,4 7,115 207,-106-221,-28-58,-8 11</inkml:trace>
  <inkml:trace contextRef="#ctx0" brushRef="#br0" timeOffset="3291.499">4241 529,'38'0,"32"0,14 0,-3 0,-5 0,-11 0,-7 0,-9 0,-7 0,-2 0,-3 0,-2 5,-3 1,-7 1</inkml:trace>
  <inkml:trace contextRef="#ctx0" brushRef="#br0" timeOffset="3538.05">5059 839,'10'20,"2"5</inkml:trace>
  <inkml:trace contextRef="#ctx0" brushRef="#br0" timeOffset="3706.299">5031 219,'0'19,"0"6</inkml:trace>
  <inkml:trace contextRef="#ctx0" brushRef="#br0" timeOffset="3935.238">5313 586,'-10'27,"1"1,2 1,1-1,1 1,2 0,1 1,1-1,2 14,-1-39,0-1,0 0,0 0,1 0,0 0,0 1,0-1,0 0,0 0,0-1,1 1,-1 0,1 0,0-1,0 1,0-1,0 1,0-1,1 0,-1 0,1 0,-1 0,1-1,0 1,0 0,0-1,0 0,0 0,0 0,0 0,0 0,0-1,0 0,0 1,1-1,-1 0,0 0,0-1,0 1,1-1,-1 1,0-1,0 0,0 0,0-1,0 1,-1 0,2-1,8-6,0 0,0-1,-1 0,0-1,-1 0,0-1,0 0,-1 0,-1-1,0 0,0-1,-1 0,1-4,-3 7,-1 0,0-1,-1 1,0-1,-1 1,0-1,-1 0,0 0,0 0,-1 0,-1 0,0 0,0 1,-1-1,-1 0,0 1,-3-8,5 15,-1 0,0 0,1 0,-1 0,0 1,-1-1,1 1,0 0,-1 0,1-1,-1 1,0 1,0-1,0 0,1 1,-2 0,1-1,0 1,0 0,0 1,0-1,-1 0,1 1,0 0,-1 0,1 0,0 0,0 1,-1-1,1 1,0-1,0 1,0 0,-1 1,1-1,0 1,-103 64,88-49</inkml:trace>
  <inkml:trace contextRef="#ctx0" brushRef="#br0" timeOffset="4338.254">5765 812,'13'-18,"4"-8,1 1,2 1,0 0,2 2,6-5,-27 26,0-1,0 1,1-1,-1 1,1-1,-1 1,1 0,-1 0,1 0,0 0,0 0,0 0,-1 0,1 0,0 1,0-1,0 1,0 0,0-1,0 1,0 0,0 0,0 0,0 0,0 1,0-1,0 0,0 1,0 0,0-1,0 1,0 0,0 0,-1 0,1 0,0 0,-1 0,1 1,-1-1,1 0,-1 1,0 0,1-1,-1 1,2 3,2 5,1-1,0 1,0-1,1-1,0 1,0-1,1 0,0-1,1 0,-1 0,1-1,1 0,-1 0,1-1,0-1,0 1,2-1,-1-1,0-1,1 0,-1 0,1-1,-1-1,1 0,-1 0,0-1,1-1,-1 0,0 0,0-1,0-1,0 0,0 0,-1-1,0-1,0 1,0-1,-1-1,0 0,0-1,0 1,-1-1,4-7,3-7,-1-1,-1-1,-2-1,0 1,-2-2,0 1,-1-5,-1 10,1 4</inkml:trace>
  <inkml:trace contextRef="#ctx0" brushRef="#br0" timeOffset="9673.227">6724 868,'-5'0,"-1"0</inkml:trace>
  <inkml:trace contextRef="#ctx0" brushRef="#br0" timeOffset="9940.837">6780 529,'5'0,"2"0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93,'134'344,"-129"-332,-4-6,0-1,0 0,1 0,0 0,0 0,1 0,-1-1,1 1,0-1,0 1,0-1,1 0,0 0,-1 0,1-1,2 1,-4-5,1 0,0 0,-1 0,1 0,-1 0,1-1,-1 1,0-1,0 0,1 1,-1-1,0 0,-1-1,1 1,0 0,0 0,-1-1,0 1,1-1,-1 1,0-1,0 0,0 1,-1-1,1 0,2-5,112-312,-60 191,-47 112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4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69,'34'-5,"25"-1,7 0,3 1,-6-3,-9-1,-9 2,-7 1,-6-2,-7 0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5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1,'38'10,"32"2,9 1,-4-9,-10-3,-12-3,-14-1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7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0,'-14'39,"-10"21,-1 7,4-4,6-8,5-9,4-7,4-5,6-4,3-2,0-1,-1 0,-7-5,-2-7</inkml:trace>
  <inkml:trace contextRef="#ctx0" brushRef="#br0" timeOffset="250.566">0 312,'38'-5,"28"-2,6 1,-3 1,-9 2,-10 0,-9 2,-6 1,-4 0,-4 5,-5 2</inkml:trace>
  <inkml:trace contextRef="#ctx0" brushRef="#br0" timeOffset="483.689">621 537,'9'0,"4"0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292 150,'-22'8,"0"0,0 1,1 1,1 2,-1 0,2 0,0 2,0 1,2 0,-1 1,-1 4,14-15,0-1,1 1,0 0,-1 1,2-1,-1 0,1 1,0 0,0 0,0 0,1 0,0 0,0 1,1-1,0 1,0-1,0 1,1-1,0 1,0-1,1 1,0 0,0-1,0 0,1 1,0-1,0 0,0 0,1 0,0 0,0 0,1-1,0 1,0-1,0 0,3 3,2-1,0-1,0 0,1 0,0-1,0 0,1 0,-1-1,1-1,0 0,0 0,0-1,0-1,0 0,1 0,-1-1,0 0,0-1,1 0,6-3,10-2,0-1,0-1,-1-2,0-1,-1-1,-1-1,4-3,9-6</inkml:trace>
  <inkml:trace contextRef="#ctx0" brushRef="#br0" timeOffset="299.802">715 207,'-3'5,"-13"13,2 2,0 0,1 0,1 1,0 1,2 0,1 1,-2 10,10-30,0 1,0 0,0 0,1 0,0 0,0 0,0 0,0 0,1 0,0 0,0-1,0 1,0 0,0 0,1-1,-1 1,1-1,0 1,0-1,0 0,1 1,-1-1,1-1,0 1,0 0,0-1,0 1,0-1,0 0,1 0,-1 0,1 0,0-1,-1 1,1-1,0 0,0 0,0-1,-1 1,1-1,0 0,0 0,0 0,0 0,0-1,2 0,14-2,1-1,-1-1,0-1,-1 0,0-2,0 0,0-1,-1-1,-1-1,0-1,7-5,-10 6,-1 0,-1 0,0-1,0 0,-1-1,-1-1,0 1,-1-2,0 1,-1-1,-1 0,0-2,-5 13,-1-1,0 1,0 0,0-1,0 1,-1-1,0 1,0-1,0 1,0-1,-1 1,0-1,0 1,0 0,0-1,-1 1,1 0,-1 0,0 0,-1 0,1 0,-1 1,1-1,-1 1,0-1,0 1,-1 0,1 0,-1 1,1-1,-1 1,0-1,0 1,-2 0,-1-2,-1 1,1 0,-1 0,0 1,0 0,0 1,0 0,0 0,0 0,0 1,-1 0,1 1,0 0,0 0,0 1,0 0,1 0,-8 3,-73 63,72-47</inkml:trace>
  <inkml:trace contextRef="#ctx0" brushRef="#br0" timeOffset="770.681">1223 517,'30'-59,"3"2,2 1,37-45,7 1,-77 100,-1 1,0 0,0 0,0-1,0 1,0 0,0 0,0 0,0 0,0 0,0 1,-1-1,1 0,0 0,-1 1,1-1,-1 0,1 1,-1-1,0 0,1 1,-1-1,0 0,0 1,0-1,0 1,0-1,0 0,-1 1,1-1,0 1,-1-1,1 0,-1 1,1-1,-1 0,0 0,1 0,-1 1,0-1,0 6,0-1,0 0,0 1,0-1,1 0,0 0,0 1,1-1,-1 0,2 0,-1 0,0 0,1 0,0 0,1 0,-1 0,1-1,0 1,1-1,-1 0,1 0,0 0,0 0,1-1,-1 0,1 0,0 0,0 0,0-1,1 1,0-1,-1-1,0-1,0 1,0-1,0 0,1 0,-1-1,0 0,0 0,0 0,1 0,-1-1,0 0,0 0,0 0,0-1,0 1,0-1,0 0,0-1,-1 1,1-1,-1 0,0 0,0-1,0 1,0-1,-1 0,1 1,0-3,7-8,0 0,-2 0,0 0,0-2,-1 1,-1-1,-1 0,2-7,-1-3</inkml:trace>
  <inkml:trace contextRef="#ctx0" brushRef="#br0" timeOffset="1204.909">2183 9,'-17'-3,"0"1,0 0,0 1,0 0,0 2,-1 0,1 1,0 0,0 2,1 0,-3 1,17-4,0-1,0 1,0-1,0 1,0 0,0-1,0 1,0 0,0 0,1 1,-1-1,0 0,1 0,-1 1,1-1,-1 1,1 0,0-1,-1 1,1 0,0 0,0 0,0 0,1 0,-1 0,0 0,1 0,-1 0,1 0,0 0,0 0,0 0,0 0,0 0,0 0,0 0,1 1,-1-1,1 0,-1 0,1 0,0 0,0-1,0 1,0 0,0 0,0 0,1-1,-1 1,0-1,1 1,0-1,-1 1,1-1,0 0,-1 0,1 0,184 79,-183-77,0 0,0 0,0 1,0-1,0 1,-1 0,1-1,-1 1,0 1,-1-1,1 0,-1 0,1 0,-1 1,-1-1,1 1,0-1,-1 1,0-1,0 1,-1-1,1 1,-1-1,0 1,0-1,0 0,-1 1,0-1,1 0,-1 0,-1 0,1 0,-1-1,1 1,-1-1,0 1,0-1,-1 0,1 0,-1 0,1-1,-5 3,-1 3,0-1,-1-1,0 1,0-2,0 1,-1-1,0-1,0 0,0-1,-1 0,1 0,-1-1,-7-2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339 125,'-3'56,"6"476,-8-548,-1 4</inkml:trace>
  <inkml:trace contextRef="#ctx0" brushRef="#br0" timeOffset="379.802">0 125,'56'-17,"117"-22,154-13,-33 46,-271 2,-6-2</inkml:trace>
  <inkml:trace contextRef="#ctx0" brushRef="#br0" timeOffset="797.789">931 350,'24'0,"18"0,6-5,0-1,-3 0,-5 1,-4 2,-4 1,-2 1,-7-5,-1 0,-1 0,1 1,3 2,-5 1</inkml:trace>
  <inkml:trace contextRef="#ctx0" brushRef="#br0" timeOffset="1082.52">1186 153,'10'33,"2"17,0 4,-2-3,2-4,-2-6,-1-5,1-9,0-4,3-1,-1-4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1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167 734,'0'5,"0"6,-5 6,-2 5,-3-1,-2 1,-2 1,-4 1,0 2,0-4,-3-1,-2-3,2-6</inkml:trace>
  <inkml:trace contextRef="#ctx0" brushRef="#br0" timeOffset="966.755">675 480,'-4'6,"1"0,0 0,0 0,1 0,-1 0,1 0,1 1,-1-1,1 1,0 0,1-1,0 1,0 1,-1 5,0-1,1-1,0 1,1 0,0-1,1 1,0-1,1 1,0-1,1 0,0 0,1-1,0 1,1-1,6 9,-10-17,0 0,0 0,0 0,0-1,0 1,0-1,0 1,1-1,-1 0,0 0,1 0,-1 0,1 0,0-1,-1 1,1-1,-1 0,1 1,0-1,-1 0,1-1,0 1,-1 0,1-1,-1 1,1-1,-1 0,1 0,-1 0,1 0,-1 0,0-1,0 1,0-1,1 1,-2-1,3-2,68-75,6-33,-77 111,0 0,0 0,1 1,-1-1,0 0,0 1,1-1,-1 1,1-1,-1 1,0-1,1 1,-1 0,1 0,-1 0,1 0,-1 0,1 0,-1 0,0 1,1-1,-1 0,1 1,-1-1,0 1,1-1,-1 1,0 0,0 0,1-1,-1 1,0 0,0 0,0 0,0 0,0 1,0-1,0 0,-1 0,1 0,0 1,-1-1,1 0,-1 1,1-1,-1 0,0 1,1-1,-1 1,0-1,0 1,0-1,0 1,10 16,-8-14,0 1,0 0,1-1,0 1,0-1,0 0,0 0,1 0,-1 0,1-1,0 1,0-1,1 0,-1 0,1 0,-1-1,1 0,0 0,0 0,0 0,0-1,0 0,0 0,0 0,0-1,1 1,-1-1,0-1,0 1,1-1,-1 0,0 0,2-1,5-6,-1 0,-1-1,0 0,0-1,-1 0,0-1,-1 0,0 0,0-1,-1 0,-1 0,0 0,-1-1,0 0,1-6,2-4</inkml:trace>
  <inkml:trace contextRef="#ctx0" brushRef="#br0" timeOffset="2235.182">1493 0,'-39'309,"32"-267,1-1,2 1,1 0,3-1,2 10,-2-49,0 0,0 0,0 0,0 0,1-1,-1 1,0 0,1 0,0 0,-1 0,1 0,0-1,0 1,0 0,0-1,0 1,1-1,-1 1,0-1,1 1,-1-1,1 0,0 0,-1 0,1 0,0 0,-1 0,1 0,0-1,0 1,0-1,0 1,0-1,0 1,-1-1,1 0,1 0,68-29,62-85,-131 112,0 1,0 0,0 0,0-1,0 1,0 1,0-1,1 0,-1 0,0 1,0-1,1 1,-1 0,0 0,1 0,-1 0,0 0,1 0,-1 1,0-1,0 1,1 0,-1-1,0 1,0 0,0 0,0 0,0 1,0-1,0 0,0 1,-1-1,1 1,0 0,-1-1,1 1,-1 0,0 0,0 0,0 0,0 0,0 0,0 1,0-1,-1 0,1 0,0 2,0 1,0-1,0 1,1-1,-1 1,1-1,0 0,1 0,-1 0,1 0,-1 0,1-1,0 1,1-1,-1 0,0 0,1 0,0 0,0-1,0 1,0-1,0 0,0 0,1 0,-1-1,0 0,1 0,0 0,6 0,0-1,-1-1,1 1,-1-2,1 1,-1-2,1 1,-1-2,0 1,0-1,-1-1,1 1,-1-2,0 1,0-1,-1-1,1 0,-1 0,-1 0,0-1,0 0,0-1,-1 1,0-1,1-3,15-56,-21 67,-1-1,1 1,-1-1,0 1,1-1,-1 1,0-1,0 0,0 1,-1-1,1 1,0-1,0 1,-1-1,1 1,-1-1,1 1,-1-1,0 1,0 0,1-1,-1 1,0 0,0 0,0-1,-1 1,1 0,0 0,0 0,0 0,-1 1,1-1,-1 0,1 0,0 1,-1-1,1 1,-1 0,1-1,-1 1,-1 0,-3 1,-1 1,1 0,0 0,0 1,0 0,0 0,0 0,1 1,-1 0,1 0,0 0,0 1,1-1,-1 1,1 0,0 1,0-1,0 2,-2 0,0 0,0 1,1-1,0 1,1 0,-1 0,2 0,-1 1,1-1,0 1,1 0,0 0,1 0,-1 0,2 0,-1 0,2 9,2-13,1 0,0 0,1-1,-1 1,1-1,-1 0,1-1,1 1,-1-1,0 0,1 0,-1-1,1 1,0-1,0-1,0 1,0-1,0 0,0 0,1-1,14 1,0-2,-1 0,1-1,-1-2,0 0,0-1,0 0,0-2,-1 0,0-2,-1 0,8-6,8 0,-14 6,0 0,-1-2,1 0,-2-1,0-1,-1 0,0-2,-1 0,0-1,-1 0,0-3,-13 17,0 0,0 0,0-1,-1 1,1-1,0 0,-1 1,0-1,0 0,0 0,0 0,0 0,-1 0,1 0,-1 0,1 0,-1 0,0 0,-1 0,1 0,0 0,-1 0,0 0,0 0,1 0,-2 1,1-1,0 0,-1 0,1 1,-1-1,0 1,1-1,-1 1,-1 0,1 0,0 0,0 0,-1 0,1 0,-1 1,0-1,1 1,-1 0,0 0,0 0,0 0,-2 0,-1 0,0 1,-1 0,1 1,-1 0,1 0,0 0,0 1,0-1,0 1,0 1,0 0,0-1,1 2,-1-1,1 1,0-1,0 1,0 1,0-1,1 1,0 0,0 0,0 0,3-3,1-1,-1 0,1 0,-1 1,1-1,0 0,0 1,0-1,0 0,0 1,0-1,0 0,0 1,0-1,0 0,1 1,-1-1,0 0,1 0,0 1,-1-1,1 0,0 0,-1 0,1 0,0 0,0 0,0 0,0 0,0 0,0 0,0 0,0-1,0 1,0 0,1-1,-1 1,0-1,0 1,1-1,-1 0,0 1,1-1,-1 0,1 0,64 7,-64-7,146-1,-145 1,1 1,-1 0,1 0,-1 0,0 0,1 0,-1 1,0 0,0 0,0 0,0 0,-1 0,1 0,0 1,-1-1,1 1,-1 0,0 0,0 0,0 0,-1 0,1 0,1 3,-2-2,1 0,0 0,1 0,-1-1,1 1,0-1,-1 1,2-1,-1 0,0 0,0-1,1 1,0-1,-1 1,1-1,3 1,5-2,0 0,-1 0,1-2,-1 1,1-1,0-1,-1 0,0-1,0 0,0-1,0 0,0 0,0-2,-1 1,0-1,-1 0,1-1,-1 0,0-1,-1 0,0 0,0-1,-1 0,0 0,0-1,-1 0,0 0,-1 0,0-1,-1 0,3-10,-7-55,0 74,-1 0,0 0,1 1,-1-1,0 0,0 1,0-1,0 1,0-1,0 1,-1-1,1 1,0 0,-1 0,1-1,-1 1,1 0,-1 0,0 1,1-1,-1 0,0 0,0 1,1-1,-1 1,0 0,0-1,0 1,0 0,0 0,1 0,-1 0,0 1,0-1,0 0,0 1,1 0,-1-1,-1 1,-4 4,0 0,0 0,1 1,0 0,0 0,0 0,1 1,-1-1,2 1,-1 1,1-1,0 1,1-1,-1 1,2 0,-1 0,-1 8,2-9,0 1,0-1,1 1,0 0,0 0,0-1,1 1,1 0,-1 0,1-1,0 1,1 0,0-1,0 1,1-1,0 0,0 0,0 0,1 0,0 0,1-1,-1 0,1 0,1 0,-1 0,1-1,0 0,0 0,0-1,3 2,11 3,0-1,0 0,1-2,-1 0,2-2,-1 0,0-1,1-1,-1-1,1-1,-1-1,4-2,-23 3,24 0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3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53,'-16'272,"8"-220,4 0,1 0,3 1,4 31,12-49,-11-40</inkml:trace>
  <inkml:trace contextRef="#ctx0" brushRef="#br0" timeOffset="618.443">0 109,'2'-2,"-1"0,1 0,-1 1,1-1,0 0,-1 1,1-1,0 1,0-1,0 1,0 0,1 0,-1 0,0 0,0 0,1 1,-1-1,0 1,1-1,-1 1,0 0,1 0,-1 0,3 0,-2 0,138-15,82-19,-37 5,-101 24,-74 5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42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0,'-9'5,"-9"16,0 9,2 4,-1 2,3-2,3 0,4-2,3-2,2-1,2 0,0-1,6-5,1-6</inkml:trace>
  <inkml:trace contextRef="#ctx0" brushRef="#br0" timeOffset="256.332">29 339,'43'5,"29"1,7 0,-6-1,-10-1,-10-2,-16-1</inkml:trace>
  <inkml:trace contextRef="#ctx0" brushRef="#br0" timeOffset="604.663">0 621,'8'-1,"12"-3,0 1,-1 0,1 2,0 0,0 1,0 1,0 1,0 1,-1 1,9 3,-26-7,-1 1,1-1,-1 1,0-1,1 1,-1 0,0-1,1 1,-1 0,0 0,0 0,0 0,0 0,0 0,0 0,0 0,0 1,-1-1,1 0,0 0,-1 1,1-1,-1 1,1-1,-1 0,0 1,1-1,-1 1,0-1,0 1,0-1,0 1,0-1,0 1,-1-1,1 1,0-1,-1 0,1 1,-1-1,0 0,1 1,-1-1,0 0,0 0,0 1,0-1,-55 58,46-50,9-8,-44 51,44-51,0 1,0-1,0 1,1-1,-1 1,1 0,-1-1,1 1,-1-1,1 1,0 0,0-1,0 1,0 0,0-1,0 1,0 0,1-1,-1 1,0 0,1-1,0 1,-1-1,1 1,0-1,0 1,-1-1,1 1,0-1,1 0,-1 0,0 1,0-1,0 0,1 0,-1 0,1 0,0 0,5 1,0 0,0 0,-1-1,1 0,0 0,0-1,0 0,0 0,0-1,0 1,0-2,0 1,0-1,0 0,-1 0,1-1,-1 0,1 0,4-3,15-5,-6 4</inkml:trace>
  <inkml:trace contextRef="#ctx0" brushRef="#br0" timeOffset="886.329">960 226,'-19'39,"-7"21,2 7,4-5,6-7,6-9,3-6,3-7,2-2,6-4,2 0,-1 0,-6-5,-4-6</inkml:trace>
  <inkml:trace contextRef="#ctx0" brushRef="#br0" timeOffset="1169.07">621 254,'43'-5,"34"-1,13 0,-4 1,-7 2,-12 1,-12 1,-7 0,-6 1,-5 0,-5 1,-8 4,-7 6,-12 6,-7 1</inkml:trace>
  <inkml:trace contextRef="#ctx0" brushRef="#br0" timeOffset="1417.681">566 763,'38'0,"32"0,9 0,-5-5,-9-2,-11 1,-11 1,-7 2,-5 0,-3 2,-1 1,-6-5,-6-1</inkml:trace>
  <inkml:trace contextRef="#ctx0" brushRef="#br0" timeOffset="1800.432">678 57,'24'-5,"17"3,7 3,0 0,-3 0,-5 1,-4-1,1-1,-1 1,-1-6,-3-1,-1 0,-1 1,-6 2</inkml:trace>
  <inkml:trace contextRef="#ctx0" brushRef="#br0" timeOffset="2904.232">1440 734,'81'-53,"-2"-4,-3-3,-2-4,-67 60,-1-1,0 0,0-1,0 1,0-1,-1 0,0 0,0-1,-1 0,0 1,0-2,-1 1,0 0,0-1,0 1,-1-1,0 0,0-6,-2 13,-1 0,1 0,-1 0,1 0,-1 0,0 0,1 0,-1 0,0 0,0 0,0 1,0-1,0 0,0 1,0-1,0 1,0-1,0 1,0-1,0 1,0 0,0-1,0 1,-1 0,1 0,0 0,0 0,0 0,0 0,-1 0,1 0,0 0,0 1,0-1,0 1,0-1,0 0,0 1,0 0,0-1,0 1,-46 23,34-14,0 0,0 1,1 0,0 0,1 2,0-1,1 1,0 1,2 0,-1 0,2 1,0 0,0 0,1 1,1 0,-2 13,6-24,1-1,0 0,0 0,0 0,0 0,1 0,0 0,0 0,0 0,0 0,0 0,1 0,0 0,0-1,0 1,0-1,0 1,1-1,-1 0,1 0,0 0,0 0,0-1,1 1,-1-1,0 1,1-1,0-1,-1 1,1 0,0-1,0 0,0 0,1 1,7 0,-1 0,1 0,0-1,-1 0,1-1,0-1,0 0,0 0,-1-1,1-1,6-2,152-84,-155 81,0 0,-1 0,0-2,0 0,-1 0,0-2,-1 1,0-2,-1 1,0-1,-1-1,-1 0,0-1,5-10,-14 24,1 0,0 0,-1 0,1 0,-1 0,1 0,-1 0,1 0,-1 0,0 0,1-1,-1 1,0 0,0 0,0-1,0 1,0 0,0 0,0 0,-1-1,1 1,0 0,-1 0,1 0,0 0,-1-1,0 1,1 0,-1 0,0 0,1 0,-1 0,0 1,0-1,0 0,0 0,0 0,0 1,0-1,0 1,0-1,0 1,0-1,0 1,-1-1,1 1,0 0,0 0,0-1,-1 1,1 0,0 0,-1 1,-63 20,59-18,0 0,1 0,-1 1,1-1,0 1,0 0,1 1,-1-1,1 1,0 0,0 0,0 0,1 1,0-1,0 1,0-1,1 1,0 0,0 0,0 1,1-1,0 0,0 0,1 1,0-1,0 0,0 1,0-1,1 0,1 1,-1-1,1 0,0 0,0 0,0 0,1 0,0-1,0 1,1-1,-1 0,3 3,1-3,-1 0,1 0,0 0,0-1,1 0,-1 0,1-1,0 1,0-2,0 1,0-1,0-1,1 0,-1 0,0 0,1-1,-1 0,1-1,-1 0,0 0,1-1,-1 0,0 0,0-1,0 0,-1 0,1-1,-1 0,2-2,24-14,-2-2,0-1,-2-2,0 0,19-25,-36 39,0-1,-1 0,-1-1,1 0,-2 0,0-1,-1-1,0 1,3-11,-10 23,-1 1,1 0,-1 0,1 0,-1-1,1 1,-1 0,0 0,0-1,1 1,-1 0,0-1,0 1,0 0,-1 0,1-1,0 1,0 0,-1-1,1 1,-1 0,1 0,-1 0,1-1,-1 1,0 0,0 0,1 0,-1 0,0 0,0 0,0 1,0-1,0 0,0 0,-1 1,1-1,0 0,0 1,0-1,-1 1,1 0,0-1,0 1,-1 0,1 0,0 0,-1 0,1 0,0 0,0 0,-1 0,1 0,0 1,-1-1,1 1,0-1,0 1,0-1,-1 1,1 0,-9 4,0 1,1 0,-1 1,1 0,1 0,-1 1,1 0,1 1,0-1,0 2,0-1,1 1,1 0,-1 0,2 0,-1 1,2 0,-1 0,0 7,3-13,1 1,0-1,0 1,1-1,0 1,0-1,0 1,0-1,1 0,0 1,0-1,1 0,-1 0,1-1,0 1,0 0,0-1,1 0,0 0,0 0,0 0,0-1,0 1,1-1,0 0,0 0,-1-1,1 0,1 1,-1-2,0 1,0 0,1-1,-1 0,1-1,-1 1,6-1,18-3,-3-3</inkml:trace>
  <inkml:trace contextRef="#ctx0" brushRef="#br0" timeOffset="3272.116">2738 170,'64'6,"-42"-5,0 0,0 2,-1 1,1 1,-1 0,1 2,4 2,-25-8,1-1,-1 1,1-1,-1 1,0 0,1-1,-1 1,0 0,1 0,-1 0,0 0,0 0,0 0,0 1,0-1,0 0,0 1,0-1,0 0,-1 1,1-1,-1 1,1-1,-1 1,1-1,-1 1,0 0,0-1,0 1,0-1,0 1,0-1,0 1,0 0,-1-1,1 1,-1-1,1 1,-1-1,1 1,-1-1,0 0,0 1,0-1,0 0,0 1,0-1,0 0,0 0,0 0,-1 0,1 0,0 0,-1-1,1 1,0 0,-1-1,1 1,-1-1,1 1,-1-1,0 1,-3 2,3-3,1 0,-1 0,1 0,-1 1,1-1,-1 0,1 1,-1-1,1 1,-1 0,1-1,0 1,-1 0,1 0,0 0,0 0,0 0,-1 0,1 0,0 0,0 0,1 0,-1 1,0-1,0 0,1 1,-1-1,1 1,-1-1,1 1,-1-1,1 1,0-1,0 1,0-1,0 1,0-1,0 1,0-1,0 1,0-1,1 1,-1-1,1 1,-1-1,1 0,0 1,-1-1,1 0,0 1,0-1,0 0,0 0,0 0,0 0,0 0,2 1,5 1,0-1,0 1,0-2,0 1,1-1,-1 0,1-1,-1 0,1 0,-1-1,0 0,1 0,-1-1,0 0,2-2,39-4,8 4,-32 3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0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7,'-9'-5,"-4"3,1 7,2 8,8 1,4-7,1-4</inkml:trace>
  <inkml:trace contextRef="#ctx0" brushRef="#br0" timeOffset="373.89">358 7,'5'0,"-4"4,-1 8,3 0,7-1,1-2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35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28 395,'5'0,"6"0,6 0,5 0,4 0,2 0,1 0,0 0,1 0,-1 0,0 0,0 0,-6 0</inkml:trace>
  <inkml:trace contextRef="#ctx0" brushRef="#br0" timeOffset="298.409">0 565,'19'5,"11"1,6 1,1-2,-1-2,-2-1,-1 0,-3-2,-5 0</inkml:trace>
  <inkml:trace contextRef="#ctx0" brushRef="#br0" timeOffset="677.514">818 29,'0'0,"0"4,0 8,0 5,0 5,0 4,5-3,1 0,0 0,-1 2,3-4,1-1,3-3,0 0,-3-3</inkml:trace>
  <inkml:trace contextRef="#ctx0" brushRef="#br0" timeOffset="952.903">564 339,'34'5,"30"1,9 1,-3-2,-9-2,-5-1,-7-5,-8-3,-5-1,-4 2,-4 1,-5 2</inkml:trace>
  <inkml:trace contextRef="#ctx0" brushRef="#br0" timeOffset="1351.548">621 565,'258'-24,"-205"29,-52-4,0-1,0 0,-1 1,1-1,0 1,0-1,-1 1,1-1,0 1,0 0,-1-1,1 1,-1 0,1-1,-1 1,1 0,-1 0,1 0,-1 0,0-1,1 1,-1 0,0 0,0 0,0 0,0 0,0 0,0 0,0 0,0-1,0 1,0 0,0 0,0 0,-1 0,1 0,0 0,-1-1,1 1,-1 0,1 0,-1 0,1-1,-1 1,1 0,-1-1,0 1,1 0,-1-1,0 1,0-1,-114 98,-7 6,121-103,0 0,0 0,0 1,0-1,0 0,0 0,0 1,0-1,1 0,-1 1,0-1,1 1,0-1,-1 1,1-1,0 1,-1-1,1 1,0-1,0 1,1-1,-1 1,0 0,0-1,1 1,-1-1,1 0,-1 1,1-1,-1 1,1-1,0 0,0 1,0-1,0 0,0 0,0 0,0 0,0 0,0 0,1 0,-1 0,0 0,1 0,-1-1,0 1,1 0,-1-1,1 0,-1 1,1-1,-1 0,1 0,-1 1,1-1,0 0,-1-1,1 1,0 0,8 0,0 0,0 0,0-1,0 0,0-1,0 0,0-1,-1 0,1 0,-1-1,5-3,8-3</inkml:trace>
  <inkml:trace contextRef="#ctx0" brushRef="#br0" timeOffset="2112.385">1355 368,'-150'332,"150"-331,-13 25,11-18,11-16,47-74,45-50,46-9,-146 140,0-1,0 1,0-1,0 1,0 0,0-1,0 1,0 0,1 0,-1 0,0 0,1 0,-1 0,1 0,-1 0,1 0,-1 1,1-1,0 0,-1 1,1 0,0-1,-1 1,1 0,0 0,-1 0,1 0,0 0,0 0,-1 1,1-1,0 1,-1-1,1 1,-1-1,1 1,0 0,-1 0,0 0,1 0,-1 0,1 0,-1 0,0 0,0 0,0 1,0-1,0 1,0-1,1 1,5 69,-8-66,1 1,0-1,-1 1,2-1,-1 0,1 1,-1-1,1 0,1 0,-1 1,1-1,0 0,0 0,1-1,-1 1,1 0,0-1,0 0,0 1,3 0,-3-4,0 0,1-1,-1 0,0 1,1-1,-1-1,1 1,-1 0,0-1,1 0,-1 0,0 0,0 0,0 0,0-1,0 1,0-1,0 0,0 0,0 0,-1 0,1 0,-1-1,0 1,0-1,0 1,0-1,0 0,0 0,-1 0,2-3,2 0,127-171,-132 177,0 1,0-1,0 1,0-1,0 0,0 1,0-1,1 1,-1-1,0 0,0 1,0-1,1 1,-1-1,0 0,1 1,-1-1,0 0,1 1,-1-1,0 0,1 0,-1 0,0 1,1-1,-1 0,1 0,-1 0,1 0,-1 1,0-1,1 0,-1 0,1 0,-1 0,1 0,-1 0,1 0,-1 0,0-1,1 1,-1 0,1 0,-1 0,1 0,-1-1,0 1,1 0,-1 0,0-1,1 1,-1 0,0-1,1 1,-1 0,0-1,1 1,-1 0,-7 39,0-11,2 1,1-1,0 1,3-1,0 17,1-36,1 1,0-1,0 0,1 0,0 0,0 0,1-1,0 1,1-1,0 1,0-1,1 0,0-1,0 1,1-1,0 0,0 0,1-1,2 3,58 14,-44-21</inkml:trace>
  <inkml:trace contextRef="#ctx0" brushRef="#br0" timeOffset="4896.802">2257 283,'23'134,"45"27,-26-76,-21-49,-21-36,1 1,-1-1,1 1,-1 0,1-1,-1 1,1-1,-1 1,1-1,-1 1,1-1,0 0,-1 1,1-1,0 0,0 1,-1-1,1 0,0 0,-1 1,1-1,0 0,0 0,-1 0,1 0,0 0,0 0,-1-1,1 1,0 0,0 0,-1 0,1-1,0 1,-1 0,1-1,0 1,-1 0,1-1,-1 1,1-1,0 1,-1-1,1 1,-1-1,0 0,1 1,-1-1,1 0,-1 1,0-1,1 0,-1 0,25-95,-13 9,-11 72,0 0,1 0,0 0,1 0,1 0,0 1,1-1,1 1,0 0,5-8,4 4</inkml:trace>
  <inkml:trace contextRef="#ctx0" brushRef="#br0" timeOffset="5254.248">2144 85,'15'-5,"23"-6,11-1,1 1,2 2,-3 4,-5 1,0 3,-4 0,-3 1,-3-4,3-2,-1 1,-2 0,-6 2</inkml:trace>
  <inkml:trace contextRef="#ctx0" brushRef="#br0" timeOffset="5754.007">2963 1,'174'6,"-173"-7,1 1,-1 0,0 0,1 1,-1-1,1 0,-1 0,1 1,-1-1,0 1,1-1,-1 1,0-1,1 1,-1 0,0 0,0 0,0-1,0 1,0 0,0 1,0-1,0 0,0 0,0 0,-1 0,1 1,0-1,-1 0,1 1,-1-1,1 0,-1 1,0-1,0 1,1-1,-1 1,0-1,0 1,-1-1,1 0,0 1,0-1,-1 1,1-1,-1 0,1 1,-1-1,1 0,-1 1,0-1,0 0,0 0,1 0,-1 0,0 0,-1 1,-173 127,174-129,1 0,-1 1,1-1,-1 1,1-1,-1 1,1-1,-1 1,1-1,-1 1,1-1,0 1,-1-1,1 1,0 0,0-1,-1 1,1 0,0-1,0 1,0 0,0-1,0 1,0 0,0-1,0 1,0 0,0-1,0 1,0 0,0-1,0 1,1 0,-1-1,0 1,1-1,-1 1,0 0,1-1,-1 1,1-1,-1 1,1-1,-1 1,1-1,-1 0,1 1,-1-1,1 1,0-1,-1 0,1 0,-1 1,1-1,0 0,-1 0,1 0,0 0,-1 0,1 0,44 6,-44-6,177-19,-121 10,-33 6</inkml:trace>
  <inkml:trace contextRef="#ctx0" brushRef="#br0" timeOffset="6052.112">3358 395,'39'0,"26"0,8-4,-5-3,-8 1,-10 2,-8 0,-8 2,-8-4,-9-1</inkml:trace>
  <inkml:trace contextRef="#ctx0" brushRef="#br0" timeOffset="6298.675">3584 85,'-14'38,"-6"33,2 8,3-4,5-10,3-12,4-9,6-8,4-5,4-8,1-8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5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30,'5'0,"7"0,5 0,5 0,4 0,1 0,2 0,1 0,-1 0,1-4,-1-3,-1 1,1 1,-1 1,1 2,-11 1,-7 0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58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43,'48'-5,"16"-6,2-1,-6 1,-13 7,-9 5,-7 2,-8 0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0,'202'6,"-201"-6,0 0,1 1,-1-1,0 0,0 0,1 1,-1-1,0 0,0 1,0 0,0-1,1 1,-1 0,0-1,0 1,0 0,0 0,0 0,-1 0,1 0,0 0,0 0,-1 0,1 0,0 0,-1 0,1 0,-1 1,0-1,1 0,-1 0,0 1,0-1,0 0,0 0,0 1,0-1,0 0,0 1,0-1,0 0,-1 0,1 0,-1 1,1-1,-1 0,1 0,-1 0,0 0,1 0,-1 0,0 0,-47 52,47-53,-142 127,142-126,0-1,0 1,0 0,1-1,-1 1,0 0,0 0,0 0,1 0,-1 0,0 0,1 0,-1 0,1 0,-1 0,1 0,0 0,-1 0,1 0,0 0,0 0,0 0,0 1,0-1,0 0,0 0,0 0,0 0,0 0,1 1,-1-1,0 0,1 0,-1 0,1 0,-1 0,1 0,0 0,-1 0,1-1,0 1,0 0,-1 0,1 0,0-1,0 1,0 0,0-1,0 1,0-1,0 1,0-1,0 0,1 1,-1-1,0 0,0 0,0 0,0 0,0 0,0 0,1 0,-1 0,0 0,0 0,0-1,0 1,15 1,-1-1,0 0,0-1,1-1,-1 0,0-1,-1 0,1-2,0 1,-1-2,10-5,-5 2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1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7,'0'-5,"5"3,1 8,0 6,-1 7,-1 4,-2 4,-1 1,-1 2,0-1,0 1,-5-6,-1-1,-1-1,2-3</inkml:trace>
  <inkml:trace contextRef="#ctx0" brushRef="#br0" timeOffset="270.12">0 346,'39'0,"21"-5,7-1,-5-1,-7 2,-9 2,-11 5,-13 8,-9 2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14 960,'-2'-6,"-1"1,1-1,1 1,-1-1,1 0,0 0,0 0,0 0,1 1,0-1,0 0,1 0,0 0,0 0,0 0,0 1,1-1,0 0,0 1,1 0,-1-1,1 1,1 0,-1 0,0 1,1-1,0 1,0 0,3-2,11-18,1 1,1 1,1 0,1 2,12-8,-33 26,0 1,1 0,-1 0,0 0,0 0,1 0,-1 1,1-1,-1 0,1 0,-1 1,1-1,-1 1,1 0,0-1,-1 1,1 0,0 0,-1 0,1 0,0 0,-1 0,1 1,-1-1,1 1,0-1,-1 1,1-1,-1 1,1 0,-1 0,0-1,1 1,-1 0,0 0,0 1,1-1,-1 0,0 0,0 1,0-1,0 0,-1 1,1-1,0 1,-1-1,1 1,-1-1,1 1,45 147,-44-148,0 0,1-1,-1 0,0 1,0-1,0 0,0 0,0 0,1-1,-1 1,0 0,0-1,0 1,0-1,0 0,0 0,0 0,0 0,0 0,0 0,-1 0,1-1,0 1,-1-1,1 1,-1-1,1 1,-1-1,0 0,0 0,0 0,0 0,0 0,0 0,0 0,-1 0,1-1,2-1,52-89,42-53,-97 145,1 0,-1 1,1-1,-1 0,0 1,1-1,-1 0,1 1,0-1,-1 1,1-1,0 1,-1-1,1 1,0-1,-1 1,1-1,0 1,0 0,-1 0,1-1,0 1,0 0,0 0,-1 0,1 0,0 0,0 0,0 0,0 0,-1 0,1 0,0 1,0-1,0 0,-1 0,1 1,0-1,0 0,-1 1,1-1,0 1,-1-1,1 1,-1 0,1-1,0 1,-1-1,1 1,-1 0,0 0,1-1,-1 1,0 0,1 0,-1-1,0 1,0 0,1 0,-1 0,0-1,0 1,0 1,5 58,-5-57,-2 61,0-44,1 0,1-1,1 1,0 0,2 0,0-1,2 3,1-4</inkml:trace>
  <inkml:trace contextRef="#ctx0" brushRef="#br0" timeOffset="1064.303">890 508,'-5'10,"-1"7,-1 7,2 3,2 2,1 1,5-5,3-1,1-1,-2 1,-1 1,-2 2,0 0,-2 1,0 0,0-5</inkml:trace>
  <inkml:trace contextRef="#ctx0" brushRef="#br0" timeOffset="1731.851">720 480,'329'-93,"-328"93,6-3,1 0,-1 1,1 0,0 1,-1-1,1 1,0 1,0 0,0 0,0 0,0 1,-1 0,1 1,0 0,-1 0,1 0,-1 1,5 3,-11-5,1 0,-1 1,0-1,0 0,-1 1,1-1,0 1,0-1,-1 1,1-1,-1 1,1 0,-1-1,0 1,1 0,-1-1,0 1,0 0,0-1,0 1,-1 0,1-1,0 1,-1 0,1-1,-1 1,0-1,1 1,-1-1,0 1,0-1,0 1,0-1,0 0,0 0,-1 1,-45 45,-114 49,58-41,101-55,0 1,1-1,-1 1,0-1,1 1,-1 0,1 0,-1 0,1 0,-1 0,1 0,0 0,-1 0,1 1,0-1,0 0,0 1,0-1,0 1,0-1,0 1,1 0,-1-1,1 1,-1 0,1-1,-1 1,1 0,0 0,0 0,0-1,0 1,0 0,0 0,0-1,1 1,-1 0,1 0,-1-1,1 1,0-1,0 1,-1 0,1-1,0 1,1 0,11 8,0 0,1-1,-1 0,2-2,-1 1,1-2,11 4,45 22,50 51,-108-68</inkml:trace>
  <inkml:trace contextRef="#ctx0" brushRef="#br0" timeOffset="2187.31">1425 339,'12'-4,"-1"-1,1 1,0 0,0 1,0 0,1 1,-1 0,1 1,-1 1,1 0,9 1,-21-1,1 0,0 1,0-1,-1 0,1 1,0 0,-1-1,1 1,0 0,-1 0,1 0,-1 0,1 0,-1 0,0 0,0 1,1-1,-1 0,0 1,0-1,0 1,0-1,0 1,-1-1,1 1,0 0,-1-1,1 1,-1 0,0 0,0-1,1 1,-1 0,0 0,0-1,-1 1,1 0,0 0,0-1,-1 1,1 0,-1 0,0-1,0 1,1-1,-1 1,0-1,0 1,-1 0,-54 74,50-70,-32 37,37-42,1-1,0 1,-1 0,1 0,0 0,-1 0,1 0,0 0,0 0,0 0,0 0,0 0,0 0,0 0,0 0,1 0,-1 0,0 0,1 0,-1 0,0 0,1 0,-1 0,1-1,-1 1,1 0,0 0,-1 0,1-1,0 1,0 0,-1-1,1 1,0-1,0 1,0-1,0 1,0-1,0 0,-1 1,1-1,0 0,0 0,0 0,0 1,0-1,0 0,0 0,0-1,0 1,0 0,0 0,0 0,114-17,-84 8,13-5,-26 6</inkml:trace>
  <inkml:trace contextRef="#ctx0" brushRef="#br0" timeOffset="2770.87">2103 508,'-14'7,"0"1,0 0,1 0,0 1,1 1,0 0,1 1,0 0,0 1,1 0,1 1,0 0,1 0,0 1,1 0,0 0,2 1,-3 8,8-16,0 0,1 1,-1-1,2 0,-1 0,1 0,0 0,0 0,1-1,0 1,0-1,1 0,-1 1,1-1,1-1,-1 1,1-1,0 0,0 0,1 0,-1-1,1 1,0-1,0-1,1 1,-1-1,1 0,0-1,-1 1,1-2,0 1,0-1,0 1,1-2,-1 1,0-1,11 0,-1 0,0-1,1 0,-1-2,0 0,0-1,0-1,0 0,-1-1,0-1,0-1,-1 0,0-1,6-5,16-13,-1-1,-1-2,-2-1,28-34,-54 59,0-1,0 0,-1 0,0 0,0 0,-1-1,0 0,0 0,-1 0,0-1,0 0,-1 0,-1 0,1 0,-1 0,-1 0,0 0,0-1,0 1,-1 0,-1-1,0 1,0 0,-1-1,0 1,0 0,-1 0,-1 0,1 1,-1-1,-1 1,-1-3,1 6,0 0,0 0,-1 0,1 0,-1 1,0 0,0 0,-1 1,1 0,-1 0,0 0,1 1,-1 0,0 0,-1 1,1 0,0 0,0 0,0 1,-1 1,-4-1,-6 2,-1 1,1 0,-1 1,1 1,0 0,1 2,-16 7,-114 76,110-61</inkml:trace>
  <inkml:trace contextRef="#ctx0" brushRef="#br0" timeOffset="3068.983">1934 734,'317'-141,"-313"139,-1-1,1 1,-1-1,0 1,1 0,-1 0,1 0,0 1,0-1,0 1,-1 0,1 0,0 0,1 1,-1 0,0-1,0 1,0 0,0 1,0-1,0 1,0 0,0 0,0 0,0 1,-1-1,1 1,0 0,-1 0,1 0,-1 0,0 1,0-1,2 3,9 21,-12-21,0 0,0 0,0 0,1 0,0 0,0 0,1-1,-1 1,1-1,0 0,0 0,0-1,1 1,-1-1,1 0,0 0,0 0,0-1,4 2,1-1,-1-2,1 1,0-1,-1-1,1 1,0-2,0 1,-1-1,1-1,0 0,-1 0,1-1,-1 0,0-1,5-3,5-5</inkml:trace>
  <inkml:trace contextRef="#ctx0" brushRef="#br0" timeOffset="3449.696">2385 1,'-9'4,"-4"7,6 2,8-2,4-3</inkml:trace>
  <inkml:trace contextRef="#ctx0" brushRef="#br0" timeOffset="3931.587">2780 141,'154'-10,"-153"10,1 0,-1 0,1 0,0 0,-1 0,1 0,-1 1,1-1,-1 1,1-1,-1 1,1-1,-1 1,1 0,-1 0,0-1,0 1,1 0,-1 0,0 0,0 1,0-1,0 0,0 0,0 1,0-1,0 0,-1 1,1-1,-1 1,1-1,-1 1,1-1,-1 1,0-1,1 1,-1 0,0-1,0 1,0-1,-1 1,1-1,0 1,-1 0,1-1,-1 1,1-1,-1 1,1-1,-1 0,0 1,0-1,-1 1,-96 88,45-50,52-39,0 0,-1 1,1-1,0 1,0-1,0 1,0-1,0 1,0 0,0 0,1-1,-1 1,0 0,1 0,0 0,-1 0,1-1,0 1,0 0,0 0,0 0,1 0,-1 0,0 0,1 0,-1-1,1 1,0 0,-1 0,1-1,0 1,0 0,0-1,0 1,1-1,-1 1,0-1,1 0,-1 1,1-1,-1 0,1 0,-1 0,1 0,0 0,-1-1,1 1,0 0,0-1,0 1,0-1,-1 0,1 0,0 0,0 1,0-2,0 1,0 0,0 0,0-1,-1 1,2-1,13 0,-1 0,1-1,-1 0,0-2,0 1,0-2,12-5,15-4,-17 7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9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7 171,'-5'0,"4"0,6 0,7 0,7 0,4 0,4 0,2 0,0 0,1 0,-1 0,1-5,-1-1,-1 0,1 1,-1 1,-10 2,-7 1</inkml:trace>
  <inkml:trace contextRef="#ctx0" brushRef="#br0" timeOffset="250.028">148 1,'-5'38,"-1"18,0 4,1-3,2-7,5-11,4-9,-1-8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30 283,'0'39,"0"26,0 8,0-5,0-8,4-15,3-10,-1-6,-2-3,0-2,-2 1,-1 0,-5-4,-2-5</inkml:trace>
  <inkml:trace contextRef="#ctx0" brushRef="#br0" timeOffset="396.96">1 283,'13'3,"0"0,0 0,-1 1,1 1,-1 0,0 0,0 1,-1 1,0 0,3 3,-10-8,-1 1,0-1,1 1,-1 0,0 0,-1 0,1 0,0 0,-1 1,0-1,0 1,0 0,0-1,0 1,-1 0,0 0,1 0,-2 0,1 1,0-1,-1 0,0 0,0 0,0 1,0-1,-1 0,0 0,1 0,-2 0,1 0,0 0,-1 0,-1 2,-20 30,20-32,0 0,-1 1,2-1,-1 1,0 0,1-1,0 1,0 0,0 0,1 1,0-1,0 0,0 0,0 1,1-1,0 0,0 3,2 0,0 0,0 0,1 0,0-1,1 1,-1-1,1 0,1 0,-1 0,1-1,1 1,-1-1,1 0,0-1,0 1,1-1,-1-1,1 1,0-1,3 3,6 6</inkml:trace>
  <inkml:trace contextRef="#ctx0" brushRef="#br0" timeOffset="814.343">397 170,'18'0,"-12"-1,1 0,0 0,0 1,0 0,-1 0,1 1,0 0,0 0,-1 0,1 1,-1 0,1 0,-1 1,0 0,0 0,0 0,0 1,0 0,-1 0,4 4,-8-4,1 1,-1-1,0 1,-1 0,1-1,-1 1,0 0,0 0,-1-1,1 1,-1 0,0-1,0 1,-1-1,1 1,-1-1,0 1,0-1,-2 3,-6 18,9-22,0 0,1 1,0-1,-1 0,1 0,0 1,1-1,-1 0,1 0,-1 1,1-1,0 0,0 0,0 0,1 0,-1 0,1 0,-1-1,1 1,0 0,0-1,0 1,1-1,-1 0,1 0,-1 0,1 0,-1 0,1 0,2 0,13 6</inkml:trace>
  <inkml:trace contextRef="#ctx0" brushRef="#br0" timeOffset="1114.891">791 1,'24'92,"2"0,-5 2,-3 0,-4 1,0 73,-16-149,0 0,-1-1,0 1,-2-1,0 0,-1 0,-1-1,-1 1,0-1,-1-1,-1 0,0 0,-1-1,-1 0,-1-1,0-1,0 0,-1 0,-1-2,0 1,-1-2,0 0,-1-1,-14 5,-102 41,106-50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0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85,'0'-5,"0"4,0 6,0 7,0 7,0 4,0 4,0 1,0 2,0-1,0 1,0-1,0 0,0 0,5-6,1-6</inkml:trace>
  <inkml:trace contextRef="#ctx0" brushRef="#br0" timeOffset="283.359">1 480,'52'-5,"28"-6,5-2,-8 2,-12 3,-12-3,-10 2,-8 1,-5 3,-7 2</inkml:trace>
  <inkml:trace contextRef="#ctx0" brushRef="#br0" timeOffset="1868.428">28 734,'46'-12,"139"-22,-186 35,1-1,-1 0,1 1,-1-1,1 0,-1 1,1-1,0 1,-1-1,1 0,-1 1,1-1,0 1,-1-1,1 1,0-1,0 1,-1 0,1-1,0 1,0-1,0 1,0 0,0-1,0 1,0-1,0 1,0 0,0-1,0 1,0-1,0 1,0-1,0 1,1 0,-1-1,0 1,0-1,1 1,-1-1,0 1,1-1,-1 1,1-1,-1 0,1 1,-1-1,1 1,-1-1,1 0,-1 1,1-1,-1 0,1 0,-1 0,1 1,0-1,-1 0,1 0,-1 0,1 0,0 0,-1 0,1 0,-1 0,1 0,0 0,-43 36,39-34,-8 7,-79 71,87-76,-1-1,1 1,1 0,-1 0,0 0,1 0,0 1,0-1,0 0,1 1,-1 0,1-1,0 1,0 0,1-1,-1 1,1 0,0 0,0 0,1-1,0 1,1 4,0-6,0 0,1 0,0-1,-1 1,1-1,0 0,1 1,-1-2,0 1,0 0,1 0,-1-1,1 0,0 0,-1 0,1 0,0 0,-1-1,1 0,0 0,0 0,-1 0,1 0,0-1,0 0,-1 0,1 0,0 0,-1 0,0-1,1 1,-1-1,0 0,1 0,-1 0,1-2,0 2,21-8</inkml:trace>
  <inkml:trace contextRef="#ctx0" brushRef="#br0" timeOffset="3488.808">791 1,'-24'45,"1"2,3 1,1 0,3 2,2-1,2 2,3 0,-4 50,3-35,7-56,0 1,0 0,2 0,-1 0,1 0,1 0,0 0,1 0,0 0,0 0,1 0,1 0,0 0,0-1,1 1,0-1,1 0,0 0,1-1,0 1,0-1,1-1,0 1,1-1,0 0,0-1,1 0,-1 0,2-1,-1 0,10 4,8-3,-2-2</inkml:trace>
  <inkml:trace contextRef="#ctx0" brushRef="#br0" timeOffset="4404.972">1129 28,'0'5,"0"6,0 7,0 4,-5-1,-1 0,0 2,1 1,2 2,1 2,1-1,0 2,1-1,0-9,5-8,2-6</inkml:trace>
  <inkml:trace contextRef="#ctx0" brushRef="#br0" timeOffset="4688.502">903 452,'43'-10,"20"-3,3 1,-5-2,-7 0,-9 4,-7 3,-5 3,-8 1</inkml:trace>
  <inkml:trace contextRef="#ctx0" brushRef="#br0" timeOffset="5090.551">932 621,'24'-3,"-10"0,0 0,1 1,-1 1,0 1,0 0,1 1,-1 0,13 3,-26-4,0 0,0 0,0 1,0-1,0 0,0 0,0 0,0 1,-1-1,1 0,0 1,0-1,0 1,0 0,0-1,-1 1,1-1,0 1,0 0,-1 0,1-1,-1 1,1 0,0 0,-1 0,0 0,1 0,-1-1,1 1,-1 0,0 0,0 0,0 0,0 0,1 0,-1 0,0 0,-1 0,1 0,0 0,0 0,0 0,-1 0,1 0,0 0,-1 0,1 0,-1 0,1 0,-1-1,1 1,-1 1,-44 43,33-35,11-8,-52 59,52-60,0 1,0-1,0 1,1-1,-1 1,0 0,1-1,-1 1,1 0,-1 0,1 0,0-1,0 1,0 0,0 0,0 0,0-1,0 1,0 0,1 0,-1-1,1 1,0 0,-1-1,1 1,0 0,0-1,0 1,0-1,0 1,0-1,1 0,-1 1,0-1,1 0,-1 0,1 0,-1 0,1 0,-1 0,1-1,0 1,4 1,0 0,0 0,1 0,-1-1,1 0,-1-1,1 1,-1-1,1-1,-1 1,1-1,-1 0,0 0,7-3,12-2</inkml:trace>
  <inkml:trace contextRef="#ctx0" brushRef="#br0" timeOffset="5735.23">1326 706,'234'-292,"-200"266,-33 26,0 0,0 0,0 0,-1 0,1 0,0 0,0 0,0 0,0 0,-1 1,1-1,0 0,0 0,-1 1,1-1,0 1,-1-1,1 1,0-1,-1 1,1-1,0 1,-1 0,1-1,-1 1,1 0,-1-1,0 1,1 0,-1 0,0-1,1 1,-1 0,0 0,0-1,0 1,0 0,0 0,0 0,0 0,0-1,0 1,0 0,0 0,0 0,1 31,-2-28,0 0,0 0,1 1,-1-1,1 0,1 1,-1-1,0 0,1 0,0 1,0-1,0 0,0 0,1 0,0 0,0 0,0-1,0 1,0 0,1-1,0 0,0 1,-1-1,2 0,-1-1,0 1,1 0,1 0,1-4,0 0,0 0,0-1,0 0,0 0,0-1,-1 0,1 0,-1 0,0 0,0-1,0 0,0 0,0 0,-1-1,0 1,0-1,0 0,-1 0,0-1,0 1,1-3,65-110,-69 119,0-1,1 0,-1 1,0-1,0 1,1-1,-1 0,0 1,1-1,-1 0,0 1,1-1,-1 0,0 0,1 1,-1-1,1 0,-1 0,1 0,-1 1,0-1,1 0,-1 0,1 0,-1 0,1 0,-1 0,1 0,-1 0,1 0,-1 0,0 0,1 0,-1-1,1 1,-1 0,1 0,-1 0,0-1,1 1,-1 0,0 0,1-1,-1 1,1 0,-1-1,0 1,0 0,1-1,-1 1,0-1,0 1,1 0,-1-1,0 1,0-1,0 1,0-1,0 1,0 0,0-1,-1 40,-5-14,3-16,-1 0,1 0,0 0,1 0,0 0,0 1,1-1,1 1,-1-1,2 1,-1-1,1 1,1-1,-1 1,2-1,-1 0,1 0,1 0,-1 0,2-1,-1 1,1-1,0 0,1-1,0 1,4 3,9 1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9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1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6,'-3'-1,"1"1,0 0,-1 0,1-1,-1 1,1 1,-1-1,1 0,0 1,-1-1,1 1,0 0,-1-1,1 1,0 0,0 1,0-1,0 0,0 1,0-1,0 1,0-1,1 1,-1 0,0 0,1 0,0 0,-1 0,1 0,-1 2,-106 168,99-158,-49 73,-4-2,-62 65,-23 13,135-155</inkml:trace>
  <inkml:trace contextRef="#ctx0" brushRef="#br0" timeOffset="3200.107">48 6,'0'0,"0"1,1-1,-1 0,0 1,0-1,0 0,1 1,-1-1,0 0,0 0,1 1,-1-1,0 0,1 0,-1 1,0-1,1 0,-1 0,0 0,1 0,-1 1,0-1,1 0,-1 0,1 0,-1 0,0 0,1 0,-1 0,0 0,1 0,-1 0,1 0,-1 0,0-1,1 1,-1 0,0 0,1 0,-1 0,0-1,1 1,-1 0,0 0,1-1,-1 1,0 0,0 0,1-1,-1 1,0 0,0-1,0 1,1 0,-1-1,0 1,0 0,0-1,0 1,0-1,0 1,0 0,0-1,0 1,0 0,0-1,0 1,0-1,0 1,0-1,20 24,85 130,111 112,-130-95,-86-169,0 0,0 0,1 0,-1 0,1 1,-1-1,1 0,-1 0,1 0,-1 0,1 0,0 0,0-1,0 1,-1 0,1 0,0 0,0-1,0 1,0 0,0-1,0 1,0-1,1 1,-1-1,0 0,0 1,0-1,0 0,1 0,-1 0,0 0,0 0,0 0,0 0,1 0,-1 0,0-1,0 1,0 0,0-1,0 1,0-1,0 1,1-1,-2 0,1 1,0-1,0 0,0 0,0 0,0 0,-1 0,1 0,8-13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0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0,'34'0,"15"0,0 5,-8 6,-17 6,-16 5,-10 4,-10-3,-2-1,6-3,8-6,11-5,6-3,6-3,4-2,2-1,-3 0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9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0,'-12'6,"0"-1,1 2,0-1,0 2,1-1,-1 1,2 1,-1 0,1 0,1 1,0 0,0 1,1-1,-2 5,-2 0,1 1,1-1,0 2,1-1,1 1,1 0,0 1,1-1,1 1,0 0,2 0,0 1,1-1,1 12,1-24,0 0,0-1,0 1,1-1,0 1,0-1,0 0,1 0,0 0,0 0,0 0,0 0,1-1,0 0,0 0,0 0,0 0,1 0,-1-1,1 0,0 0,0 0,0-1,0 1,1-1,4 1,2 0,1 0,-1 0,1-2,-1 0,1 0,0-1,-1 0,1-1,0-1,-1 0,9-3,10-5,0-2,-1 0,0-3,-1 0,-1-2,0-1,-1-1,-2-1,0-2,11-12,-31 31,1-1,-2 0,1 0,0 0,-1-1,0 0,0 1,0-1,-1-1,1 1,-1-1,0 1,-1-1,0 0,0 0,0 0,0 0,-1 0,0 0,0 0,-1-1,0 1,0 0,0 0,-1-1,0 1,0 0,0 0,-1 0,0 0,0 0,-1 0,0 1,0-1,0 1,-1-2,-5 0,0 0,-1 1,1 0,-1 0,-1 1,1 0,-1 1,1 0,-1 1,0 0,-1 0,1 2,0-1,-1 1,1 1,0 0,-1 1,1 0,-3 1,-16 3</inkml:trace>
  <inkml:trace contextRef="#ctx0" brushRef="#br0" timeOffset="283.792">0 311,'39'-15,"21"-4,7 1,-5 3,-7 4,-8 5,-8 2,-6 8,-3 2,-2 6,-1 0,-5 3,-2-1,-3-7,-6-6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4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0,6 0,-2-5,0-1,2 0,1 1,3 2,0 1,0 0,2 2,-6 0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29,'24'0,"13"0,5-5,-1-1,-1 0,-3 1,-4 1,-6 2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8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0 112,'2'-3,"-1"0,0 0,1-1,0 1,0 0,-1 1,2-1,-1 0,0 1,1-1,-1 1,1-1,0 1,-1 0,1 0,0 0,0 1,3-2,3-2,3-3,1 0,0 2,0-1,1 2,0-1,0 2,0 0,0 1,1 0,0 1,3 1,-16 0,0 1,0 0,-1 0,1 0,0 0,0 0,-1 1,1-1,0 0,0 1,-1-1,1 1,0 0,-1-1,1 1,-1 0,1 0,-1 0,0 0,1 0,-1 0,0 1,0-1,1 0,-1 1,0-1,0 1,-1-1,1 1,0-1,0 1,-1 0,1-1,-1 1,1 0,-1-1,0 1,0 0,0 0,0-1,0 1,0 0,0 0,-1-1,1 1,0 0,-1-1,0 1,1 0,-1-1,0 1,0-1,0 1,0-1,0 1,0-1,0 0,0 1,-1-1,1 0,0 0,-1 0,-76 74,77-74,0 1,0-1,1 0,-1 1,0-1,1 1,-1 0,1-1,-1 1,1-1,0 1,-1 0,1-1,0 1,0 0,1-1,-1 1,0-1,0 1,1 0,-1-1,1 1,-1-1,1 1,0-1,0 1,-1-1,1 0,0 1,0-1,0 0,1 0,-1 1,0-1,0 0,1 0,-1 0,0-1,1 1,60 30,-61-30,59 26,-59-26,0-1,0 1,0 0,0 0,0-1,0 1,-1 0,1 0,0 0,0 0,-1 0,1 0,0 0,-1 0,1 0,-1 0,0 0,1 0,-1 0,0 0,0 1,1-1,-1 0,0 0,0 0,0 0,0 1,-1-1,1 0,0 0,0 0,-1 0,1 0,-1 1,1-1,-1 0,1 0,-1 0,0 0,1 0,-1-1,0 1,0 0,0 0,1 0,-1-1,0 1,0 0,0-1,0 1,0-1,-1 1,-11 7,0-1,0-1,0 0,-1 0,0-2,0 0,-1 0,1-1,-1-1,-13 0,3 0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8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29,'38'0,"28"0,6-5,2-1,-8 0,-10 1,-9 2,-9 1,-5 0,-5 2,0 0,-2 0,-5 1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28,'-4'5,"-7"11,-2 8,-3 4,2 3,2 0,9-4,9-8,8-6,7-6,5-4,3-2,0-7,1-2,0 1,-5-4,-7 0</inkml:trace>
  <inkml:trace contextRef="#ctx0" brushRef="#br0" timeOffset="346.765">273 0,'-2'20,"-1"0,0 0,-2-1,0 0,-1 0,-1 0,-5 8,-11 36,17-45,-36 162,41-155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3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125 452,'-3'32,"-1"0,-2-1,-1 1,-1-1,-2 0,-1-1,-7 14,-1 4,-20 36,74-160,88-158,-123 232,0 1,0 0,0-1,1 1,-1 0,0 0,1-1,-1 1,0 0,1 0,0 0,-1 0,1 0,0 0,-1 0,1 0,0 0,0 0,0 0,0 0,0 0,0 1,0-1,0 0,0 1,0-1,1 1,-1-1,0 1,0-1,1 1,-1 0,0 0,0 0,1 0,-1 0,0 0,0 0,1 0,-1 0,0 0,0 1,1-1,-1 1,0-1,0 1,0-1,0 1,1-1,-1 2,7 71,-9-67,0 1,1-1,0 1,1-1,-1 1,1-1,1 1,-1-1,1 0,0 0,0 0,1 0,0 0,1 2,-1-7,-1 0,0 0,1 0,-1-1,1 1,0-1,-1 0,1 0,-1 1,1-2,-1 1,1 0,0 0,-1-1,1 1,-1-1,1 0,-1 0,0 0,1 0,-1 0,0-1,0 1,0-1,0 1,0-1,0 0,0 0,0 0,-1 0,1 0,-1 0,1 0,-1 0,0-1,0 1,0 0,0-1,1 1,138-149,-139 150,0 0,0 0,0 0,0 0,0 0,0 0,0 1,0-1,0 0,1 0,-1 1,0-1,0 1,1-1,-1 1,0 0,1-1,-1 1,0 0,1 0,-1 0,0 0,1 0,-1 0,1 0,-1 1,0-1,1 0,-1 1,0-1,0 1,1-1,-1 1,0 0,0-1,0 1,0 0,0 0,0 0,0 0,0 0,0 0,0 0,0 0,-1 1,1-1,0 0,-1 0,1 0,-1 1,1-1,-1 0,0 1,0-1,0 1,1-1,-1 1,8 148,-10-106,-10 30,6-55</inkml:trace>
  <inkml:trace contextRef="#ctx0" brushRef="#br0" timeOffset="298.652">802 480,'0'53,"0"22,0 3,0-7,-5-10,-1-12,-1-13</inkml:trace>
  <inkml:trace contextRef="#ctx0" brushRef="#br0" timeOffset="761.086">660 340,'372'11,"-366"-10,0-1,0 0,0 1,-1-1,1 1,0 1,0-1,-1 1,1 0,-1 0,1 1,-1-1,0 1,0 0,0 1,0-1,-1 1,0 0,1 1,-5-1,-1 1,0 0,0-1,0 1,0-1,-1 0,0 1,0-1,0 0,0 0,-1 0,1 0,-1-1,0 1,0-1,0 1,-1-1,1 0,-1 0,0-1,0 1,0-1,0 0,0 0,0 0,-1-1,-1 1,5-1,-202 109,201-109,-1-1,1 1,0 0,-1 0,1 0,0 0,0 0,0 1,0-1,0 1,0-1,0 1,1 0,-1-1,0 1,1 0,-1 0,1 0,0 1,0-1,0 0,0 0,0 1,0-1,1 0,-1 1,1-1,0 1,-1-1,1 0,0 1,1-1,-1 1,0-1,1 1,-1-1,1 0,0 1,-1-1,1 0,0 0,1 1,-1-1,0 0,1 0,-1 0,1 0,-1-1,1 1,0 0,1 0,103 40,-49-25,-35-9,0 2,-1 0,0 0,-1 2,-1 1,6 4,-13-8,-4-4</inkml:trace>
  <inkml:trace contextRef="#ctx0" brushRef="#br0" timeOffset="1168.379">1310 141,'21'0,"-12"-1,1 0,-1 1,1 0,-1 0,1 1,-1 0,1 1,-1 0,0 1,0 0,0 0,0 1,0 0,-1 0,6 5,-12-6,0 0,0 0,0 0,-1 0,0 1,1-1,-1 0,0 1,-1-1,1 1,-1 0,1-1,-1 1,0-1,0 1,-1 0,1-1,-1 1,0-1,0 1,0-1,0 0,0 1,-1-1,0 0,0 0,0 0,0 0,0 0,-1 1,-14 34,16-35,0 1,0-1,0 0,1 1,-1-1,1 1,0-1,0 1,0-1,0 1,1-1,0 0,-1 1,1-1,0 1,1-1,-1 0,0 0,1 0,0 0,0 0,0 0,0 0,0-1,1 1,-1-1,1 1,-1-1,1 0,0 0,0 0,0 0,0-1,0 1,0-1,1 0,-1 0,0 0,1 0,-1-1,1 1,0-1,23 3,-2-2</inkml:trace>
  <inkml:trace contextRef="#ctx0" brushRef="#br0" timeOffset="1550.381">1903 367,'-37'41,"2"1,2 2,1 1,3 2,2 0,-5 16,29-58,0 0,0 0,1 1,-1-1,1 0,1 1,-1 0,1-1,0 1,0 0,0 0,1 0,0-1,0 1,1 0,-1 0,1 0,0-1,1 1,0 0,0-1,0 1,0-1,1 0,0 0,0 0,0 0,1 0,-1-1,1 1,0-1,1 0,-1 0,1-1,-1 1,1-1,2 1,13 2,1-1,0-1,0 0,0-2,1-1,-1 0,0-1,0-2,17-2,-32 3,22-1,-1-1,1-2,-1-1,0-1,0-1,-1-1,0-1,0-2,-1-1,-1 0,0-2,-1-1,-14 8,-1 0,0-1,0 0,-1 0,0-1,-1 0,0 0,0 0,-1-1,-1 1,0-1,0-1,-1 1,0 0,-1-1,0 1,-1-1,-1 0,0 0,0 1,-1-1,-1-6,1 11,-1 1,1-1,-1 0,0 1,0 0,-1-1,0 1,0 0,0 0,-1 0,0 1,0-1,0 1,-1 0,0 0,0 1,0-1,0 1,-1 0,0 1,0-1,0 1,0 0,0 1,-1-1,1 1,-1 0,1 1,-1 0,-2 0,-13-3,0 2,-1 0,0 2,1 1,-1 0,1 2,0 0,-16 5,-59 22,57-14</inkml:trace>
  <inkml:trace contextRef="#ctx0" brushRef="#br0" timeOffset="1828.877">1649 678,'27'-11,"-12"4,-1 0,1 0,0 2,0-1,0 2,1 0,0 1,0 1,0 0,0 1,0 1,0 1,0 0,0 1,-1 0,1 1,10 4,23 38,15 5,-48-47,0 0,0-1,0-1,0 0,0-1,0-1,0-1,0 0,0-1,-1-1,1 0,2-2,-6 1</inkml:trace>
  <inkml:trace contextRef="#ctx0" brushRef="#br0" timeOffset="2129.183">2157 57,'-5'10,"-2"7,1 1</inkml:trace>
  <inkml:trace contextRef="#ctx0" brushRef="#br0" timeOffset="2578.397">2467 0,'179'6,"-177"-6,0 0,0 0,0 1,1-1,-1 0,0 1,0-1,0 1,0 0,0 0,0 0,0 0,0 0,0 0,-1 0,1 0,0 1,-1-1,1 1,-1 0,1-1,-1 1,0 0,0 0,0-1,0 1,0 0,0 0,0 0,-1 0,1 1,-1-1,1 0,-1 0,0 0,0 0,0 1,0-1,0 0,0 0,-1 0,1 0,-1 0,1 0,-1 0,0 0,0 0,-1 2,-58 70,52-67,0 2,0-1,0 1,1 0,1 1,-1 0,2 0,-1 0,-1 7,6-16,1 1,-1 0,1 0,-1 0,1-1,0 1,0 0,0 0,0 0,0 0,0-1,0 1,1 0,-1 0,1 0,-1-1,1 1,0 0,-1 0,1-1,0 1,0-1,0 1,1-1,-1 1,0-1,0 0,1 0,-1 1,1-1,-1 0,1 0,0 0,-1-1,1 1,0 0,-1-1,1 1,0-1,0 1,0-1,0 0,1 0,84 2,-68-4,0-1,0-1,-1-1,0-1,0 0,0-1,-1-1,8-5,-7 0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0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15,'40'91,"98"261,-60-148,-78-203,0 0,0 0,0 1,0-1,1 0,-1 0,0 0,1 1,-1-1,1 0,-1 0,1 0,-1 0,1 0,0 0,0 0,0 0,-1 0,1 0,0 0,0 0,0 0,0-1,0 1,0-1,1 1,-1 0,0-1,0 0,0 1,1-1,-1 0,0 1,0-1,1 0,-1 0,0 0,0 0,1 0,-1-1,0 1,0 0,1-1,-1 1,0 0,0-1,0 1,0-1,0 0,0 1,0-1,1 0,4-8,-1-1,1 1,-2-1,1 0,-1 0,-1 0,0-1,0 1,-1-1,0-8,3-3,78-398,-61 314,-14 88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0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12,'14'0,"20"0,8 0,2 0,-1 0,-4 0,-3 0,-3 0,-3 0,-1-5,-6-1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0,1 0,-1 0,-5 5,-2 1,1 0,0-1,2-2,-4-1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1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30,'39'0,"22"-5,5-2,-3 1,-8 1,-9 2,-7 0,-10 2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59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482 339,'0'-3,"1"-1,0 0,-1 1,1-1,-1 0,1 0,-1 0,-1 1,1-1,0 0,-1 0,0 1,0-1,0 0,0 1,-1-1,1 1,-1-1,0 1,0 0,0 0,0 0,-1 0,1 0,-1 0,0 1,0-1,0 1,0 0,0 0,0 0,0 0,-1 0,1 1,-2-1,-17 0,-1 0,1 1,-1 1,0 1,1 2,-1 0,1 1,0 1,0 1,1 1,0 1,0 1,0 1,2 0,-1 2,-6 5,23-16,1 0,0 0,0 0,-1 0,1 1,0-1,0 1,0-1,1 1,-1 0,0-1,1 1,-1 0,1 0,-1 0,1 0,0 1,0-1,0 0,0 0,0 1,1-1,-1 0,1 1,-1-1,1 1,0-1,0 1,0-1,0 1,1-1,-1 0,1 1,-1-1,1 1,0-1,0 0,0 0,0 1,0-1,0 0,1 0,-1 0,1 0,0-1,-1 1,1 0,2 1,9 5,1 1,-1-2,2 0,-1-1,1 0,0-1,0-1,1 0,-1-1,1-1,14 0,-7-1,47 12,-70-11,0 0,0-1,1 1,-1 0,-1 0,1 0,0 0,0 0,-1-1,1 1,-1 0,0 0,1 0,-1-1,0 1,0-1,0 1,0 0,0-1,0 0,-1 1,1-1,0 0,-1 1,1-1,-1 0,0 0,1 0,-1-1,0 1,0 0,-4 4,-194 171,191-168,0 0,1 0,0 1,1 0,-1 1,2 0,-1 0,2 0,-6 11,10-17,-1 0,1 1,-1-1,1 0,1 1,-1-1,1 1,-1-1,1 1,0-1,1 1,-1-1,1 0,0 1,0-1,0 0,1 1,0-1,-1 0,2 0,-1 0,0-1,1 1,-1 0,1-1,0 0,2 2,6 4,0-1,1 0,0-1,0 0,1-1,0 0,0-1,0 0,1-1,-1-1,1 0,0-1,0-1,0 0,0 0,3-2,-13 1,1 1,0-2,0 1,-1-1,1 1,-1-1,1 0,-1-1,1 1,-1-1,0 0,1 0,-1 0,0-1,0 1,-1-1,1 0,-1 0,1-1,-1 1,0-1,0 1,0-1,-1 0,1 0,-1 0,0 0,0-1,-1 1,1 0,-1-1,0-1,2-15</inkml:trace>
  <inkml:trace contextRef="#ctx0" brushRef="#br0" timeOffset="465.62">172 0,'11'260,"44"159,-17-89,-11-74,-16-117,-12-139,1-12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4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2,'71'-2,"112"10,-182-9,1 1,0 0,0 0,-1 0,1 0,0 0,0 0,-1 1,1-1,0 1,-1-1,1 1,0 0,-1-1,1 1,-1 0,1 0,-1 0,1 0,-1 0,0 1,0-1,1 0,-1 0,0 1,0-1,0 1,0-1,-1 1,1 0,0-1,-1 1,1 0,-1-1,1 1,-1 0,0-1,0 1,0 0,0 0,0 0,0-1,0 1,-1 0,1-1,-1 1,1 0,-13 17,-1-1,-1-1,-1 0,0-1,-1-1,0 0,-10 4,-54 51,76-65,4-5,0 1,-1-1,1 1,-1-1,1 1,0 0,-1 0,1 0,0 0,0 0,0 0,0 0,0 0,0 0,0 0,0 1,0-1,1 0,-1 1,0-1,1 0,-1 1,1-1,0 1,-1-1,1 1,0-1,0 1,0-1,0 1,0-1,0 1,0-1,1 1,-1-1,0 1,1-1,0 1,-1-1,1 0,0 1,-1-1,1 0,0 0,0 1,0-1,0 0,0 0,1 0,7 1,1 0,0 0,0-1,-1-1,1 0,0 0,0-1,0 0,0 0,-1-1,1-1,-1 0,2-1,10-1,134-48,-136 47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3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1,'0'9,"0"14,0 7,0 3,0 1,0-1,0 0,0-2,0-2,0 1,0-2,0 0,0 0,0 0,5-4,1-3,0-3</inkml:trace>
  <inkml:trace contextRef="#ctx0" brushRef="#br0" timeOffset="248.438">1 509,'43'-4,"29"-3,7 1,-6 1,-9 1,-12 2,-9 1,-13 0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6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85,'-2'1,"0"1,0 0,0 0,0 0,1 0,-1 0,1 0,0 0,0 1,-1-1,1 0,1 1,-1-1,0 1,1-1,-1 1,1-1,0 1,-1 0,2 1,-2-1,-2 31,2 1,1 0,2-1,1 1,5 18,5 77,-13 167,-22-191,26-123,2-1</inkml:trace>
  <inkml:trace contextRef="#ctx0" brushRef="#br0" timeOffset="380.78">307 226,'-221'210,"212"-200,1-2,0-1,0 1,1 0,1 1,-1 0,1 0,1 0,0 1,0-1,1 1,-3 9,7-17,-1 0,1 0,0 1,0-1,1 0,-1 0,0 0,1 0,-1 0,1 0,-1 0,1 0,0 0,0 0,0 0,0 0,0 0,1-1,-1 1,0 0,1-1,-1 1,1-1,0 0,0 1,-1-1,1 0,0 0,0 0,0 0,0 0,0-1,0 1,0-1,0 1,2-1,81 7,-81-7,9-1,1-1,-1 2,0-1,1 2,-1 0,0 1,1 0,-1 1,0 0,-1 1,1 0,0 1,-1 1,0 0,-1 1,1 0,-1 0,-1 1,1 1,4 5,9 26,-13-29</inkml:trace>
  <inkml:trace contextRef="#ctx0" brushRef="#br0" timeOffset="1051.803">927 0,'-32'32,"0"0,2 2,2 1,1 1,1 2,3 0,-11 25,24-43,1-1,0 1,2 1,1-1,0 1,2 0,0 1,1-1,1 1,2-1,0 1,1 0,1-1,1 1,0-1,2 0,1 0,0 0,5 6,-7-18,1 0,1-1,0 1,0-1,1 0,0 0,0-1,1 0,-1 0,2-1,1 1,-8-5,1 0,0 0,-1-1,1 1,0-1,0 0,0 0,0 0,0 0,1 0,-1-1,0 1,0-1,0 0,0 0,1 0,-1 0,0-1,0 1,0-1,0 0,1 0,-1 0,-1 0,1-1,0 1,0-1,0 1,-1-1,1 0,-1 0,1-1,-1 1,0 0,0-1,1-1,10-12,-2 2</inkml:trace>
  <inkml:trace contextRef="#ctx0" brushRef="#br0" timeOffset="1496.591">1125 114,'-48'208,"11"-45,27-120,7-36,0 0,1 0,0 0,0 1,0-1,1 0,0 1,1-1,-1 1,2-1,-1 1,1-1,0 1,0-1,1 1,0-1,0 0,1 0,0 0,2 3,-1-7,0 0,0-1,1 1,-1-1,0 0,1 0,0-1,-1 1,1-1,0 0,0 0,0-1,-1 1,1-1,0 0,0-1,0 1,0-1,0 0,-1 0,1 0,0-1,-1 0,1 0,0 0,27-6,102-33,-118 32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188 510,'-12'10,"-10"6,1 1,2 1,-1 1,2 0,1 2,0 0,-11 19,27-38,0-1,-1 1,1-1,0 1,0 0,0-1,0 1,0 0,1 0,-1 0,1-1,-1 1,1 0,-1 0,1 0,0 0,0 0,0 0,0 0,0 0,0 0,1 0,-1-1,1 1,-1 0,1 0,0 0,0 0,0-1,0 1,0 0,0-1,0 1,0-1,1 1,-1-1,0 0,1 0,-1 1,1-1,0 0,-1 0,1 0,0-1,0 1,0 0,-1-1,1 1,0-1,0 1,0-1,0 0,0 0,0 0,0 0,0 0,0-1,0 1,0 0,1-1,9-3,-1-1,1 0,-1 0,1-1,-2 0,1-1,-1-1,0 1,0-1,-1-1,4-5,41-32,-40 36,-12 8,0-1,0 1,0-1,0 1,1 0,-1 0,1 0,-1 0,1 1,0-1,0 1,-1-1,1 1,0 0,1 0,-1 0,0 1,0-1,0 1,0 0,0-1,1 1,-1 1,0-1,0 0,0 1,0 0,1 0,-1 0,2 1,1 7,0 0,-1 1,-1 0,1 0,-2 0,1 1,-1-1,-1 1,0 0,0-1,-1 1,-1 0,0 0,0 0,-1 0,-2 8,2 13,-12 277,10-290,1 6,-1 0,-1-1,-1 1,-1-1,-1 0,-1-1,-2 0,0 0,-1-1,-1 0,-1-1,-1 0,-1-1,-1-1,14-17,1 0,-1 1,1-1,-1 0,0-1,0 1,0 0,0-1,0 1,0-1,-1 1,1-1,0 0,-1 0,1 0,-1 0,1-1,-1 1,0-1,1 1,-1-1,1 0,-1 0,0 0,1 0,-1-1,0 1,1-1,-1 1,1-1,-1 0,1 0,0 0,-1 0,1-1,0 1,0-1,-1 1,1-1,0 0,1 0,-1 0,-2-10,1 0,0-1,1 1,1-1,0 0,0 1,2-1,-1 0,3-9,-1-15,11-66,-6 75</inkml:trace>
  <inkml:trace contextRef="#ctx0" brushRef="#br0" timeOffset="500.109">555 1,'24'149,"-6"1,-7 1,-6 29,-6-143,0-19,0 0,1 0,1 0,1 0,0-1,1 1,1-1,3 7,-7-23,0 0,1 0,-1 0,0 1,1-1,-1 0,1 0,-1 0,1 0,0 0,-1 0,1 0,0 0,0 0,0 0,-1 0,1 0,0-1,0 1,0 0,1-1,-1 1,0-1,0 1,0-1,0 1,0-1,1 0,-1 0,0 1,0-1,1 0,-1 0,0 0,0 0,1-1,-1 1,0 0,0 0,0-1,2 0,43-34,-32 21,140-120,-153 133,0 0,0 0,1 0,-1-1,0 1,1 0,-1 1,1-1,-1 0,1 0,-1 1,1-1,0 1,-1-1,1 1,0 0,-1-1,1 1,0 0,0 0,-1 0,1 1,0-1,-1 0,1 0,0 1,-1-1,1 1,-1 0,1 0,-1-1,1 1,-1 0,1 0,-1 0,0 0,1 1,-1-1,0 0,0 0,0 1,0-1,0 1,0-1,-1 1,1-1,0 1,-1-1,1 1,-1 0,1-1,-1 1,0 0,0-1,0 1,0 0,0 0,17 125,-12-107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7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1 622,'9'0,"14"0,7 0,3 0,1 0,-1 0,0 0,-7 0</inkml:trace>
  <inkml:trace contextRef="#ctx0" brushRef="#br0" timeOffset="453.709">510 198,'-27'167,"13"-49,-21 51,34-166,-1 0,1 0,0 0,-1 0,1 0,1 0,-1 0,0 1,1-1,-1 0,1 1,0-1,0 0,1 1,-1-1,1 0,-1 0,1 1,0-1,0 0,1 0,-1 0,1 0,-1 0,1-1,0 1,0 0,0-1,0 1,1-1,-1 0,0 1,1-1,0-1,0 1,-1 0,1-1,0 1,0-1,1 0,0 1,9-1,0 0,0 0,0-1,0-1,0 0,0-1,0 0,-1-1,1-1,-1 0,0 0,0-1,1-1,8-4</inkml:trace>
  <inkml:trace contextRef="#ctx0" brushRef="#br0" timeOffset="773.3">875 678,'3'10,"-1"-1,1 1,1-1,0 0,0 0,1-1,0 1,0-1,1 0,0-1,0 1,1-1,0 0,0-1,1 0,0 0,0 0,0-1,0 0,1-1,0 0,0 0,8 1,-14-5,0 0,0 0,0 0,-1 0,1-1,0 1,0-1,0 0,-1 0,1 0,0 0,-1 0,1-1,-1 1,1-1,-1 1,0-1,0 0,1 0,-2 0,1 0,0-1,0 1,-1 0,1-1,-1 1,1-1,-1 0,0 1,0-1,-1 0,1 0,0 0,-1 1,0-1,1-1,-1-2,1 1,-1-1,0 0,0 1,-1-1,1 1,-1-1,-1 0,1 1,-1 0,0-1,0 1,0 0,-1 0,0 0,0 0,0 1,-2-3,0 3,0 0,-1 1,1 0,-1 0,1 0,-1 1,0 0,0 0,0 0,0 1,-1 0,1 0,0 0,0 1,-1 0,1 0,0 1,0 0,-1 0,1 0,0 1,-5 2,-14 2</inkml:trace>
  <inkml:trace contextRef="#ctx0" brushRef="#br0" timeOffset="2120.238">1187 85,'46'95,"-2"-21,-19-36,-2 2,-2 0,-1 2,-2 0,2 13,-13-31,-1 0,-1 0,-1 1,0 0,-3-1,0 7,-1-23,-1 1,0 0,0-1,-1 1,0-1,0 1,-1-1,0 0,-1 0,0 0,0 0,-1-1,1 0,-2 0,1 0,-1-1,0 1,0-1,-5 3,5-4,0 1,-1-1,0 0,0 0,0-1,-1 0,0 0,1-1,-1 0,0 0,-1-1,1 0,0-1,-1 1,-7-5</inkml:trace>
  <inkml:trace contextRef="#ctx0" brushRef="#br0" timeOffset="3369.4">1468 29,'6'-4,"0"1,1 0,-1 0,0 1,1 0,-1 0,1 0,0 1,-1 0,1 0,0 1,6 0,0-1,138-2,-150 3,1-1,-1 1,0 0,0 0,1 0,-1 0,0 0,1 1,-1-1,0 0,0 0,0 1,1-1,-1 1,0-1,0 1,0 0,0-1,0 1,0 0,0 0,0 0,0-1,0 1,0 0,-1 0,1 0,0 1,-1-1,1 0,-1 0,1 0,-1 0,1 1,-1-1,0 0,0 0,1 1,-1-1,0 0,0 0,0 1,0-1,-1 0,1 0,0 1,-1-1,1 0,0 0,-1 0,1 1,-1-1,0 0,1 0,-1 0,0 0,0 0,0 0,0 0,0-1,-18 23,-19 26,38-48,-1 1,1-1,0 0,0 1,0-1,0 0,0 1,0-1,0 0,0 1,0-1,0 0,1 1,-1-1,1 0,-1 1,1-1,-1 0,1 0,0 0,-1 0,1 1,0-1,0 0,0 0,0-1,0 1,0 0,0 0,0 0,0-1,1 1,-1 0,0-1,0 1,1-1,-1 0,0 1,1-1,-1 0,0 0,1 0,9 3,0-1,-1-1,1 0,0 0,0-1,0-1,0 0,0 0,0-1,0 0,-1-1,3-1,48-9,-39 11</inkml:trace>
  <inkml:trace contextRef="#ctx0" brushRef="#br0" timeOffset="3668.382">2033 509,'43'-10,"19"-3,4 1,-4 2,-9-1,-7 0,-8 2,-5 3,-3 3,-8 1</inkml:trace>
  <inkml:trace contextRef="#ctx0" brushRef="#br0" timeOffset="3919.13">2287 226,'-10'39,"-3"26,1 8,2-4,3-10,8-8,8-10,2-11</inkml:trace>
  <inkml:trace contextRef="#ctx0" brushRef="#br0" timeOffset="4990.472">2569 734,'3'-17,"-1"0,2 0,1 1,0-1,1 1,0 1,1-1,1 1,1 0,0 1,1 0,0 0,1 1,1 0,0 1,0 1,1 0,1 0,0 1,0 1,8-3,-19 9,0 0,0 1,0-1,1 1,-1 0,0 0,1 0,0 0,-1 1,1-1,0 1,0 0,0 0,0 1,0-1,0 1,0 0,0 0,0 0,0 0,0 1,0 0,0-1,0 2,-1-1,1 0,0 1,-1-1,1 1,-1 0,1 0,-1 1,0-1,0 1,0 0,45 115,-45-117,0 0,-1 0,1 0,0-1,0 1,0-1,0 0,0 1,0-1,-1-1,1 1,0 0,0-1,0 1,0-1,-1 0,1 0,0 0,-1 0,1-1,0 1,-1-1,0 1,1-1,-1 0,0 0,0 0,0 0,0 0,0-1,0 0,14-10,69-49,-60 41,1 1,2 1,0 2,0 0,19-6,-46 23,-1-1,1 1,0-1,0 1,0-1,0 1,0 0,0-1,0 1,-1 0,1 0,0 0,0-1,0 1,0 0,0 0,0 1,0-1,0 0,0 0,0 0,0 1,0-1,0 0,0 1,0-1,-1 1,1-1,0 1,0-1,0 1,-1 0,1-1,0 1,-1 0,1 0,-1-1,1 1,-1 0,1 0,-1 0,1 0,-1 0,0 0,1-1,-1 1,0 0,0 0,0 0,0 0,0 0,0 0,0 0,-8 59,6-50,-2 4,2-8,0 0,1 1,-1-1,1 1,0 0,1-1,-1 1,1 0,1-1,-1 1,1-1,0 1,1 0,-1-1,1 0,1 1,-1-1,10 7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2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7,'0'0,"-1"-1,0 1,1-1,-1 0,0 1,1 0,-1-1,0 1,0-1,0 1,1 0,-1 0,0-1,0 1,0 0,0 0,1 0,-1 0,0 0,0 0,0 0,0 0,1 0,-1 1,0-1,0 0,0 0,1 1,-1-1,0 1,0-1,1 0,-1 1,0-1,1 1,-1 0,0-1,1 1,-1 0,1-1,-1 1,1 0,-1-1,1 1,0 0,-1 0,1 0,0-1,0 1,-1 0,1 0,0 0,0 0,0-1,0 1,0 0,0 0,0 0,1 0,-1 0,11 56,-10-52,14 55,-2 0,-3 1,-3 1,-2 0,-3 0,-5 45,-35 65,38-172,0 0,1 0,-1 0,0 0,0 0,0 0,0 0,1 0,-1 0,0 0,0 0,0 0,0 0,1 0,-1 1,0-1,0 0,0 0,0 0,0 0,1 0,-1 0,0 0,0 1,0-1,0 0,0 0,0 0,0 0,0 0,1 1,-1-1,0 0,0 0,18-21,-12 14,8-9,1 1,0 0,1 1,1 1,0 0,1 1,0 1,1 1,0 0,0 2,1 0,1 1,15-2,-31 7,0 2,0-1,0 1,0-1,0 1,0 1,0-1,0 1,0 0,0 0,-1 0,1 1,0-1,0 1,-1 1,1-1,-1 0,0 1,0 0,0 0,0 0,0 1,0-1,-1 1,0 0,0 0,0 0,0 1,-1-1,1 0,-1 1,0 0,-1-1,1 1,-1 0,0 0,0 0,0 0,-1 4,1 0,0 0,0 0,-1 0,0 0,-1 0,0 0,-1 0,1 0,-2 0,1-1,-1 1,-1-1,1 1,-1-1,-1 0,0-1,0 1,0-1,-1 0,0 0,0 0,-1-1,0 0,0-1,-3 3,-5 1,0 0,-1 0,0-2,0 0,-1 0,1-2,-1 0,-1-1,1 0,-1-2,1 0,-1-1,0-1,1 0,-1-2,1 0,-5-1,17 1,0 0,0 0,0 0,0-1,1 1,-1-1,1-1,0 1,-1 0,1-1,1 0,-1 0,1 0,-1 0,1-1,0 1,1-1,-1 0,1 0,0 0,0 0,1 0,-1 0,1 0,0-1,1 1,-1 0,1-1,0 1,0-1,1 1,0 0,-1-1,2 1,-1 0,1 0,0 0,0 0,0 0,2-3,26-31,-14 25</inkml:trace>
  <inkml:trace contextRef="#ctx0" brushRef="#br0" timeOffset="834.708">683 685,'0'7,"1"1,0 0,0-1,1 1,-1-1,2 1,-1-1,1 0,0 0,1 0,-1 0,2-1,-1 0,3 4,-5-7,1-1,-1 1,0-1,1 0,-1 0,1 0,0 0,0-1,-1 1,1-1,0 1,0-1,1 0,-1 0,0 0,0-1,0 1,1-1,-1 0,0 0,0 0,1 0,-1 0,0-1,0 0,1 1,-1-1,0 0,0-1,0 1,0 0,0-1,-1 0,3-1,131-113,-134 115,0-1,1 1,-1 0,1 0,-1 0,1 0,-1 0,1 1,-1-1,1 1,0 0,-1 0,1 0,-1 0,1 0,0 0,-1 1,1-1,-1 1,1 0,-1 0,1 0,-1 0,1 0,-1 0,0 1,0-1,0 1,0-1,0 1,0 0,0 0,0 0,-1 0,1 0,-1 0,1 1,-1-1,0 0,0 1,0-1,0 1,0-1,-1 3,35 39,-33-42,1 0,0 0,0 0,0 0,0-1,0 1,0-1,0 0,1 0,-1 0,0 0,1-1,-1 1,0-1,1 0,-1 0,1 0,-1 0,1 0,-1-1,0 0,1 0,-1 0,0 0,0 0,1-1,-1 1,0-1,0 0,-1 0,1 0,0 0,1-2,73-94,-68 83,17-26,-1 0,-3-1,-1-1,-3-1,-1-1,-2-1,-3 0,-1-1,-2 0,-3 0,-1-1,-3-14,-7 38,-9 31,10 9,0 1,1-1,1 1,0 0,1 0,1 0,1-1,0 2,0 19,12 107,50 82,-63-226,3 6,-1 0,0 0,-1 0,0 1,0-1,0 0,0 0,-1 1,0-1,0 0,-1 1,0-1,0 0,0 0,-1 0,0 0,0 0,-1 0,0 0,2-5,-1-1,0 1,0-1,0 0,0 0,0 1,0-2,0 1,0 0,0 0,0 0,0-1,0 1,0-1,0 0,0 0,0 1,0-1,1 0,-1 0,0-1,1 1,-1 0,1-1,-1 1,1 0,0-1,0 0,-1 1,1-1,0 0,0 0,1 1,-1-1,0-2,-1 2,-13-20</inkml:trace>
  <inkml:trace contextRef="#ctx0" brushRef="#br0" timeOffset="1083.545">1050 318,'43'5,"43"-4,17-1,0-1,-8-1,-15-4,-12-1,-7 0,-10 2,-8-4,-7 1,-5 0,-8 3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30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2,'0'0,"0"1,0-1,1 1,-1-1,0 1,0-1,1 0,-1 1,0-1,1 1,-1-1,1 0,-1 1,1-1,-1 0,1 1,-1-1,1 0,-1 0,1 1,-1-1,1 0,-1 0,1 0,-1 0,1 0,-1 0,1 0,-1 0,1 0,0 0,-1 0,1 0,-1 0,1 0,-1-1,1 1,-1 0,1 0,-1-1,1 1,-1 0,1-1,-1 1,1 0,-1-1,0 1,1 0,-1-1,0 1,1-1,-1 1,0-1,0 1,1-1,-1 1,0-1,5 54,6 140,7 142,10-65,-20-222,-8-47,0 0,0-1,1 1,-1 0,0 0,1-1,-1 1,1 0,-1-1,1 1,-1-1,1 1,0 0,-1-1,1 0,0 1,-1-1,1 1,0-1,0 0,-1 1,1-1,0 0,0 0,0 0,-1 1,1-1,0 0,0 0,0 0,-1 0,1-1,0 1,0 0,0 0,-1 0,1-1,0 1,0 0,-1-1,1 1,0 0,-1-1,1 1,0-1,-1 1,1-1,-1 0,1 1,-1-1,1 0,-1 1,1-1,-1 0,0 1,1-1,-1 0,102-137,-61 81,-25 33,1 0,0 0,2 2,1 0,1 2,1 0,0 1,4-1,-25 19,1 0,-1 1,1-1,-1 0,1 0,-1 0,1 1,0-1,-1 1,1-1,0 1,0 0,-1 0,1 0,0 0,-1 0,1 0,0 0,0 0,-1 1,1-1,0 1,-1-1,1 1,-1 0,1 0,0-1,-1 1,0 0,1 0,-1 1,0-1,1 0,-1 0,0 1,0-1,0 0,0 1,0-1,0 1,-1-1,1 1,0 0,-1-1,1 1,18 81,-18-12,-2-58,0 0,1 0,1-1,0 1,1 0,0 0,1-1,3 9,-6-20,0 0,0 0,1 0,-1 0,0 0,1 0,-1 0,0 0,1 0,-1 0,1 0,0-1,-1 1,1 0,0 0,-1-1,1 1,0 0,0-1,0 1,0 0,0-1,-1 0,1 1,0-1,0 1,0-1,0 0,0 0,0 1,0-1,1 0,-1 0,0 0,0 0,0 0,0-1,0 1,0 0,6-8</inkml:trace>
  <inkml:trace contextRef="#ctx0" brushRef="#br0" timeOffset="362.469">961 453,'33'0,"21"0,7 0,-4 0,-5 0,-8 0,-6 0,-9 0</inkml:trace>
  <inkml:trace contextRef="#ctx0" brushRef="#br0" timeOffset="614.549">933 679,'43'0,"29"0,6 0,-4-5,-11-2,-11 1,-9 1,-13 2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32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1,-9 1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4:23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115 170,'-5'33,"-7"41,0 11,-4 2,1-9,3-9,4-11,3-11,-2-8,-1-6,2-4,2-2,1-1,2 0,0 0,1-3</inkml:trace>
  <inkml:trace contextRef="#ctx0" brushRef="#br0" timeOffset="601.745">876 170,'-28'2,"0"1,1 1,-1 2,1 0,0 2,1 2,0 0,0 1,1 2,0 0,-15 13,33-20,1 1,0-1,0 1,0 0,1 1,0-1,1 1,0 0,0 1,1-1,0 0,0 1,1 0,0 0,0-1,1 1,0 0,1 0,0 0,0 0,1 0,0 0,1 0,0 0,0 0,1-1,0 1,1-1,0 0,0 0,0 0,1 0,1 0,-3-5,1 0,0 0,-1-1,1 1,0-1,0 1,1-1,-1 0,0-1,1 1,-1-1,1 0,-1 0,1 0,0-1,-1 0,1 1,0-2,-1 1,1 0,0-1,-1 0,1 0,-1-1,1 1,-1-1,0 0,2-1,113-78,-103 68,41-35,-1-2,-3-2,-3-2,6-13,-63 102,-69 170,42-7,19-19,10-160</inkml:trace>
  <inkml:trace contextRef="#ctx0" brushRef="#br0" timeOffset="864.827">1356 677,'-14'29,"-5"14,5 0,6-7</inkml:trace>
  <inkml:trace contextRef="#ctx0" brushRef="#br0" timeOffset="1272.485">1864 113,'-12'7,"-7"2,0 2,1 0,0 1,0 1,1 0,1 1,0 1,1 1,-11 16,24-30,1 0,-1-1,1 1,0 1,0-1,0 0,0 0,0 0,1 1,-1-1,1 0,-1 1,1-1,0 0,0 1,0-1,0 0,0 1,1-1,-1 0,1 1,-1-1,1 0,0 0,0 1,0-1,0 0,0 0,1 0,-1 0,1-1,-1 1,1 0,0 0,-1-1,1 1,0-1,0 0,0 1,0-1,0 0,221 80,-217-79,-1 0,1 1,-1 0,1-1,-1 2,0-1,-1 1,1-1,0 1,-1 1,0-1,0 1,0-1,-1 1,0 0,1 0,-2 1,1-1,-1 1,0-1,0 1,0 0,-1 0,0-1,0 1,0 0,-1 0,0 0,0 0,0 0,-2 5,-2-1,-1 0,-1-1,1 0,-2 0,1-1,-1 0,0 0,-1 0,0-1,0 0,-1 0,1-1,-1-1,-1 1,1-1,-1-1,-89 21,75-25</inkml:trace>
  <inkml:trace contextRef="#ctx0" brushRef="#br0" timeOffset="1515.969">1920 29,'44'-5,"32"-2,9 1,-5 1,-7 2,-6 0,-10 7,-4 2,-8 0,0 0,-5-3,-7 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28,'34'-5,"20"-1,6 0,-2 1,-7 1,-11 2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58.1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104 225,'-17'36,"1"1,2 0,1 1,2 0,2 1,1 0,-1 26,6-43,1 1,1-1,1 0,1 1,0-1,2 0,1 0,1 2,-2-15,0 1,0-1,1 0,0-1,0 1,1-1,0 0,1 0,0 0,0-1,0 0,1 0,0 0,1-1,-1 0,1-1,1 0,-1 0,7 3,-2-3,0-1,1 0,-1 0,1-2,0 0,0 0,0-1,0-1,-1 0,1-1,0-1,0 0,0-1,-1 0,1-1,-1 0,0-1,0-1,-1 0,0-1,0 0,0-1,-1 0,0-1,-1 0,0-1,7-8,-2 1,0 0,-2-1,0 0,-1-1,-1-1,-1 0,0 0,-2-1,0 0,-1 0,-2-1,0 0,-1 0,-1 0,-1-1,-2 1,0-1,-1 1,-1 0,-1-1,-1 1,-1 0,-1 1,-1-1,-1 1,4 9,0 1,-1 0,-1 0,0 0,0 1,-1 0,0 0,-1 1,0 0,-1 0,1 1,-2 0,1 0,-1 1,0 1,-1 0,1 0,-1 1,-1 0,1 0,-1 2,1-1,-1 2,0-1,0 2,0 0,0 0,0 1,-1 0,-2 1,0 6,0-1,0 2,1 0,0 1,0 0,1 1,0 0,1 1,0 1,1 0,0 0,1 1,0 1,1 0,1 0,0 0,1 1,0 0,2 1,0 0,-1 3,-24 115,23-80</inkml:trace>
  <inkml:trace contextRef="#ctx0" brushRef="#br0" timeOffset="469.924">810 1100,'330'-480,"-251"319,-78 157,-8 26,6-12,0 0,1 0,0 0,0 0,1 0,1-1,-1 1,2 0,-1 0,2-1,-1 1,1-1,0 0,1 0,0-1,1 1,-1-1,2 0,-1 0,1-1,0 0,1 0,-1-1,1 0,1 0,-1-1,1 0,0-1,0 1,0-2,1 1,-1-1,1-1,4 1,-4-2,1-1,-1 0,0 0,1-1,-1-1,0 0,1 0,-1-1,-1 0,1 0,0-1,-1-1,0 0,0 0,0-1,0 0,-1 0,0-1,0 0,-1 0,0-1,-1 0,1 0,-1-1,-1 1,0-1,0-1,0 1,4-15,-1-1,-1 1,-1-1,-1 0,-1-1,-2 1,0-1,-1 0,-2 1,-2-8,3 32,0-23</inkml:trace>
  <inkml:trace contextRef="#ctx0" brushRef="#br0" timeOffset="919.449">2024 0,'-17'91,"-6"294,6-78,17-302,1-6</inkml:trace>
  <inkml:trace contextRef="#ctx0" brushRef="#br0" timeOffset="1430.996">2249 451,'-3'18,"1"-1,0 1,1 0,0-1,2 1,0 0,1-1,1 1,1-1,0 0,3 7,-6-23,-1 1,1-1,0 1,-1-1,1 1,0-1,0 0,0 1,0-1,0 0,0 0,0 1,1-1,-1 0,0 0,1 0,-1-1,0 1,1 0,-1 0,1-1,-1 1,1-1,0 0,-1 1,1-1,-1 0,1 0,0 0,-1 0,1 0,0 0,-1 0,1-1,-1 1,1 0,0-1,-1 0,1 1,-1-1,1 0,-1 0,0 0,1 0,-1 0,1-1,52-58,66-143,-78 158,-41 45,0-1,0 1,0-1,0 1,1 0,-1-1,0 1,0 0,0 0,1 0,-1 0,0 0,0 0,0 0,1 0,-1 0,0 1,0-1,0 0,0 1,1-1,-1 1,0 0,0-1,0 1,0 0,0-1,0 1,-1 0,1 0,0 0,0 0,0 0,-1 0,1 0,-1 0,1 0,-1 0,1 0,-1 0,1 1,-1-1,0 0,0 0,0 0,0 1,0-1,0 0,0 1,15 168,50 277,-60-427,-1 0,-1 0,-1 0,-1 0,-1 1,0-1,-2 0,0 1,-2-1,0-1,-1 1,-1 0,0-1,-7 10,10-21,-1 0,0-1,0 0,-1 0,0 0,0-1,-1 1,0-1,0-1,0 1,-1-1,1 0,-1 0,0-1,-1 0,1 0,-1-1,0 0,0 0,0-1,0 0,0 0,-1-1,1 0,0-1,-1 0,0 0,6-1,0-1,-1 1,1-1,0 0,0 0,0-1,0 1,0-1,0 1,1-1,-1 0,1 0,0 0,0 0,0 0,0 0,0-1,1 1,0-1,0 1,0-1,0 1,0-1,0 0,1 0,0 1,0-1,0 0,0 1,1-1,-1 0,1-1,39-117,-9 68,2 2,3 1,28-32,-15 27,-27 32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54.8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27 138,'0'0,"0"-1,-1 1,1 0,-1-1,1 1,-1 0,1-1,-1 1,1 0,-1 0,1 0,-1 0,0-1,1 1,-1 0,1 0,-1 0,1 0,-1 0,0 0,1 0,-1 1,1-1,-1 0,1 0,-1 0,1 0,-1 1,1-1,-1 0,1 1,-1-1,1 0,-1 1,1-1,0 0,-1 1,1-1,0 1,-1-1,1 1,0-1,-1 1,1-1,0 1,0-1,0 1,0-1,-1 1,1 0,0-1,0 1,0-1,0 1,0-1,0 1,0-1,1 1,-1 0,-6 39,6-39,27 229,-26-207,1-1,1 0,2 1,0-2,1 1,4 8,-9-29,0 1,0-1,1 0,-1 0,0 0,1 0,-1 0,1 0,-1 0,1 0,-1-1,1 1,0-1,-1 1,1-1,0 0,0 1,-1-1,1 0,0 0,0 0,-1 0,1-1,0 1,-1 0,1-1,0 1,-1-1,1 1,0-1,-1 0,1 0,-1 0,1 0,-1 0,0 0,1 0,-1 0,0-1,0 1,23-11,204-12,151-4,-11-6,-195 22,-171 11,-1 0,0 1,0-1,-1 0,1 0,0 0,0 0,0 0,0 0,-1-1,1 1,-1 0,1 0,-1 0,1-1,-1 1,0 0,1-1,-1 1,0 0,0 0,0-1,0 1,0 0,0-1,-1 1,1 0,0-1,-1 1,1 0,-1 0,1-1,-1 1,1 0,-1 0,0 0,0 0,0 0,1 0,-1 0,0 0,0 0,0 0,-1 1,-4-13,-10-29,2 0,2-2,1 0,3 0,1 0,2-1,2-38,3 59</inkml:trace>
  <inkml:trace contextRef="#ctx0" brushRef="#br0" timeOffset="2373.74">507 562,'-13'36,"1"0,2 2,1-1,2 1,2 0,1 1,2-1,2 1,1 0,2-1,-2 10,29 168,-12-161,-20-82,-4 10,-1 1,0-1,-1 1,0 1,-2-1,1 1,-2 1,0 0,-1 0,0 1,-1 1,-1 0,0 1,0 0,-1 1,0 1,-1 0,0 1,-10-3,-63-25,90 35,0-1,0 1,0 0,1-1,-1 1,0 0,1 0,-1 0,1 0,0 0,-1 1,1-1,-1 0,1 1,0-1,0 1,-1 0,1-1,0 1,0 0,-1 0,1 0,0 0,0 1,0-1,473-1,-412 1,-22-2,1 2,-1 2,1 2,-1 2,2 2,-41-8,-1 0,1 0,0 0,0 0,0 0,0 1,0-1,0 0,-1 1,1 0,0-1,0 1,-1 0,1 0,0 0,-1 0,1 0,-1 1,1-1,-1 0,0 1,0-1,1 1,-1-1,0 1,0 0,-1-1,1 1,0 0,0-1,-1 1,1 0,-1 0,0 0,1 0,-1 0,0 0,0-1,0 1,0 0,-1 0,1 0,0 0,-1 0,0 0,0 1,-7 5,-1-1,0 1,0-2,0 1,-1-1,0 0,0-1,-1-1,-7 3,18-7,-371 133,345-119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04.9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0,'0'38,"5"28,1 6,1-8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05.2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0,'0'0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05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1 516,'10'-29,"2"0,1 1,1 0,1 1,1 1,2 0,1 1,0 1,12-9,-29 31,-1-1,1 1,0 1,0-1,-1 0,1 0,1 1,-1-1,0 1,0-1,1 1,-1 0,0 0,1 0,-1 0,1 1,-1-1,1 1,0-1,-1 1,1 0,-1 0,1 0,0 0,-1 1,1-1,-1 1,1-1,-1 1,1 0,-1 0,1 0,-1 1,0-1,1 0,-1 1,0-1,0 1,0 0,0 0,-1 0,1 0,0 0,0 1,14 29,-13-26,-1 0,1 0,0 0,0 0,1-1,0 1,0-1,0 0,1 0,-1 0,1 0,0-1,1 0,-1 0,1-1,0 1,-1-1,2 0,8 3,0-1,1-1,-1 0,1-1,0 0,0-2,0 0,0 0,0-2,1 0,-1 0,3-3,-7 2,0-1,0 0,0-1,0 0,-1-1,1 0,-1-1,-1 0,1-1,-1 0,0-1,-1 0,0 0,0-1,-1 0,0-1,0 0,-1 0,-1-1,0 0,0 0,-1 0,0 0,-1-1,0 0,-1 0,-1 0,1 0,-2-1,0 1,0-1,-2-4,-27-57,17 56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06.5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396 106,'-26'22,"1"1,1 1,1 2,1 0,1 1,2 1,1 1,1 0,2 2,0 0,-8 30,15-43,1 1,1 0,1 0,1 1,0 0,1 0,2 0,0 0,1 0,0 0,2 0,1-1,0 1,1 0,1-1,1 0,1 0,1 0,0-1,3 3,1-4,1 0,0-1,1 0,1-1,0-1,1 0,1-1,0-1,1 0,0-1,0-1,1-1,0-1,1-1,0 0,0-1,1-2,0 0,-1-1,1-1,0-1,0 0,0-2,0-1,0 0,0-2,0 0,6-3,18-10,-1-1,0-3,-2-1,0-2,-2-2,0-2,-2-2,-2-1,6-7,-15 13,-2 0,0-2,-2-1,-1-1,-1 0,-1-2,-2 0,12-29,-26 48,0-1,-1 1,0-1,-1 1,0-1,-1 0,-1 0,0 0,0 0,-1 0,-1 0,0 1,-1-1,-1 1,0-1,0 1,-1 0,0 1,-7-10,1 1,-1 2,-1 0,-1 0,-1 1,0 0,-1 2,0 0,-2 1,0 0,0 1,-3 1,2 0,-1 1,0 1,0 1,-1 1,0 1,-1 1,0 1,0 1,0 0,0 2,0 0,-1 2,1 1,-1 0,1 2,0 0,0 1,-19 7,9 1,0 2,1 0,1 2,0 2,-18 14,-1 4</inkml:trace>
  <inkml:trace contextRef="#ctx0" brushRef="#br0" timeOffset="348.542">1 839,'37'-16,"0"-2,-1-1,-2-1,0-3,-1 0,-1-2,14-15,-43 36,1 1,0-1,0 1,0-1,0 1,1 0,-1 1,1-1,0 1,-1 0,1 0,0 1,1-1,-1 1,0 0,0 0,0 1,1 0,-1-1,0 2,0-1,1 1,-1 0,0 0,0 0,0 1,0-1,0 1,0 1,-1-1,1 1,-1-1,2 2,21 8,-1-1,2-1,0-1,0-2,0-1,1-1,0-1,0-2,0-1,0-1,0-1,0-2,19 2,160-25,-185 28,-6 3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03.4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254 778,'-25'15,"1"0,1 2,0 0,2 1,0 2,1 0,1 1,0 1,-8 15,24-33,-1 0,1 0,0 0,1 1,-1-1,1 1,0-1,0 1,0 0,1 0,0 0,0 0,0 0,0 0,1 0,0 0,0 0,0 0,1 0,0 0,0 0,0 0,0 0,1 0,0 0,0-1,0 1,0-1,1 1,0-1,0 0,0 0,0 0,1 0,0-1,-1 1,1-1,2 1,4 0,0 0,1 0,-1-1,1-1,0 1,0-2,0 1,0-2,0 1,0-2,0 1,0-2,0 1,0-1,0-1,-1 0,1-1,-1 0,0 0,0-1,0 0,0-1,-1 0,0-1,-1 0,1 0,-1-1,-1 0,4-4,-3-1,1-1,-2 0,0 0,0-1,-1 0,-1-1,-1 1,0-1,-1 0,-1 0,0 0,-1 0,-1-14,0 23,0 0,-1 0,0 0,0 0,0 0,-1 0,0 0,-1 1,0-1,0 1,0-1,0 1,-1 0,0 0,0 1,-1-1,0 1,0 0,0 0,-1 0,1 1,-1 0,0 0,0 1,0-1,-1 1,1 0,-1 1,0 0,0 0,-7-1,-79 13,90-9,0 0,1 0,-1 0,0 1,1-1,0 1,-1-1,1 1,0 0,0 0,0 0,0 0,0 0,0 0,1 0,-1 1,1-1,-1 1,1-1,0 1,0 0,0-1,0 1,1 0,-1 0,1-1,0 1,0 0,0 0,0 0,0 2,3 1,1 0,0 0,0 0,0-1,1 1,-1-1,1 0,1 0,-1-1,1 1,-1-1,1-1,1 1,-1-1,0 0,1 0,-1-1,1 0,0 0,0 0,0-1,0 0,0 0,0-1,0 0,0 0,0-1,1 0,37-3,0-1,-1-2,0-3,0-1,-1-2,0-2,-2-2,18-10,-37 19,-1-1,0 0,0-2,-1-1,0 0,-1-1,-1-1,0-1,-1-1,0 0,-2-1,3-4,-18 20,4-2,-1 1,0-1,0 0,0 0,0 0,-1 0,1 0,-1-1,0 1,0-1,0 0,-1 1,1-1,-1 0,0 0,0 0,0 0,0 0,-1 0,0 0,1 0,-2 0,1 0,0 0,-1-1,0 1,0 0,0 1,0-1,-1 0,1 0,-1 0,0 1,0-1,0 1,-1 0,1-1,-2 0,-4 1,0 1,0 0,0 0,0 1,0 0,0 0,0 1,0 0,0 1,0 0,0 0,-1 0,2 1,-1 0,0 1,0 0,1 0,-1 0,1 1,0 0,0 1,1 0,-1 0,1 0,0 1,1-1,-1 1,1 1,0-1,0 1,1 0,0 0,0 0,1 1,-1 4,4-6,0 1,1 0,0-1,0 1,1-1,0 1,0-1,0 0,1 0,0 0,0 0,1 0,0-1,0 1,0-1,0 0,1 0,0-1,0 1,0-1,0 0,1 0,0-1,0 0,0 0,5 2,13 12,-22-16,110 96,-108-92,0 1,0-1,0 1,-1 0,0 1,0-1,-1 0,1 1,-1 0,-1 0,1-1,-1 1,-1 0,1 0,-1 0,0 0,-1 0,1 0,-1 0,-1 0,-43 89,31-77</inkml:trace>
  <inkml:trace contextRef="#ctx0" brushRef="#br0" timeOffset="982.697">1495 665,'-42'40,"2"2,2 1,2 2,2 2,-23 40,55-84,0-1,-1 1,1 0,0 0,0 0,1 0,-1 1,1-1,-1 0,1 1,0-1,0 1,1-1,-1 1,1 0,0-1,0 1,0-1,0 1,0 0,1-1,0 1,0-1,0 1,0-1,0 0,1 1,-1-1,1 0,0 0,0 0,0 0,0 0,1 0,-1-1,1 1,2 1,7-1,0-1,1-1,-1 0,0 0,1-1,-1 0,1-2,-1 1,0-1,0-1,0 0,0-1,0 0,-1-1,0 0,0-1,3-2,26-20,-2-2,-1-2,-1-1,-2-1,-2-3,-1 0,-2-2,-1-1,-2-1,-3-1,0-2,-3 0,1-9,-8 29,-2-1,0 0,-2 0,-1-1,0 0,-2 0,-2-1,0 0,-1 0,-2 0,-1 0,-1 0,-1 0,-1 0,-6-17,8 39,0 1,0 0,0-1,-1 1,0 0,0 0,0 0,-1 0,1 0,-1 0,0 1,0-1,0 1,0 0,-1 0,1 0,-1 0,0 1,0-1,0 1,0 0,0 0,-1 1,1-1,0 1,-1 0,1 0,-1 0,1 1,-1 0,0 0,1 0,-1 0,-2 1,-5 3,0 2,1-1,0 1,0 1,0 0,1 0,0 1,0 1,1-1,0 2,1-1,-1 1,-5 11,-83 152,82-142,0-2,2 0,1 0,2 1,0 1,2-1,2 1,1 1,1-1,1 1,2 0,2 1,1-18,2-1,0 1,1-1,0 0,1 0,1-1,0 1,1-1,0-1,1 0,0 0,1-1,0 0,1 0,1-1,-1-1,1 0,1 0,0-1,0-1,0 0,1-1,0-1,0 0,1 0,-1-2,1 0,0 0,0-2,0 0,11 0,-1 0,0 0,-1-2,1 0,-1-2,0-1,0-1,0 0,0-2,-1-1,0-1,0-1,-1-1,-1-1,1-1,3-1,0-2,-2-1,1-1,-2-1,-1-1,0-1,-1-1,-2 0,0-2,-1 0,-2 0,9-20,-23 43,1-1,-1 1,0-1,0 0,0 0,0 0,0 1,0-1,-1 0,1 0,-1 0,1 0,-1 0,0 0,1 0,-1 0,0 0,-1 0,1 0,0 0,0-1,-1 1,1 1,-1-1,0 0,0 0,1 0,-1 0,0 0,-1 1,1-1,0 0,0 1,-1-1,1 1,-1-1,1 1,-1 0,0 0,1 0,-1 0,0 0,0 0,0 0,0 1,0-1,0 0,0 1,0 0,0-1,0 1,-2 0,-8 4,0 1,-1 1,2-1,-1 2,1 0,0 0,0 1,1 0,0 1,-6 6,-9 7,12-13,2 1,0 0,0 0,1 1,0 1,1 0,0 0,1 1,0 0,1 0,1 1,0-1,0 2,2-1,0 0,0 1,0 8,5-18,-1 0,0 0,1-1,0 1,0 0,1-1,-1 1,1-1,0 0,0 1,0-1,1 0,0 0,-1-1,1 1,1 0,-1-1,0 0,1 0,0 0,0 0,0 0,0-1,0 1,0-1,0-1,1 1,-1 0,1-1,3 1,11 2,0-1,0-1,1 0,-1-1,1-1,18-3,2-4,0-2,-1-2,0-1,-1-2,-1-2,0-1,-1-2,-1-2,0-1,-2-1,-1-2,8-10,-4 7,-2-3,-1-1,-2-1,-1-2,-2 0,-1-2,-2-2,-2 0,-1-1,-2-2,-19 40,1 0,-1 0,1 0,-1 0,0 0,0-1,0 1,0 0,0-1,-1 1,1-1,-1 1,1-1,-1 1,0-1,0 1,0-1,0 1,-1-1,1 1,-1-1,1 1,-1 0,0-1,0 1,0 0,0 0,0-1,-1 1,1 0,-1 0,1 0,-1 0,0 1,0-1,0 0,-1 0,-6 2,0 0,1 1,-1 0,0 0,1 1,-1 0,1 1,-1 0,1 0,0 1,0 0,1 0,-1 1,-6 5,5-5,-10 5,0 0,0 1,1 1,1 0,0 2,0 0,2 0,-1 2,2 0,0 1,1 0,1 1,1 0,0 1,2 0,-1 3,9-19,0 1,0-1,0 1,0-1,1 1,0-1,0 1,0 0,0-1,0 1,1-1,0 1,-1-1,1 1,1-1,-1 0,0 1,1-1,0 0,-1 0,1 0,0 0,1 0,-1 0,1-1,-1 1,1-1,0 0,-1 0,1 0,1 0,-1 0,0 0,0-1,2 1,25 7,0-1,1-2,-1-1,1-1,0-2,5-1,21 2,-52-3,1 0,-1 0,0 1,0-1,1 1,-1 1,0-1,0 0,0 1,0 0,-1 1,1-1,0 1,-1-1,0 2,1-1,-1 0,0 1,-1-1,1 1,-1 0,0 1,0-1,0 0,0 1,-1 0,1-1,-1 1,-1 0,1 0,-1 0,0 1,0-1,0 0,-1 0,1 0,-1 1,-1-1,1 2,-14 63,1 28,18-79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01.51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59 310,'0'17,"-10"199,-26 213,29-371,3 1,2 0,5 36,-4-94,1 0,0 0,-1 0,1 0,0 0,0 1,0-1,0 0,0 0,0 0,0 0,0 1,0-1,1 0,-1 0,0 0,1 0,-1 0,1 0,-1 0,1 0,0 0,-1 0,1 0,0 0,0 0,-1 0,1-1,0 1,0 0,0 0,0-1,0 1,0-1,0 1,0-1,0 1,1-1,-1 0,0 0,0 1,0-1,0 0,1 0,-1 0,0 0,0 0,0-1,0 1,0 0,1 0,-1-1,66-86,-50 62</inkml:trace>
  <inkml:trace contextRef="#ctx0" brushRef="#br0" timeOffset="431.853">653 224,'-13'8,"4"-4,1 0,-1 1,1-1,0 2,1-1,-1 1,1 0,0 1,0 0,1 0,0 0,1 1,-1-1,1 2,1-1,0 0,-2 4,7-8,-1 1,1-1,0 1,0-1,0 0,1 1,-1-1,1 0,0 0,0 0,1 0,-1-1,1 1,0-1,0 1,0-1,0 0,0 0,1 0,0-1,-1 1,1-1,0 0,0 0,1 0,51 49,-54-47,-1 1,1-1,-1 1,0-1,0 1,0 0,0-1,-1 1,0 0,0-1,0 1,0 0,-1 0,0-1,0 1,0-1,-1 1,1-1,-1 1,0-1,0 0,-1 0,1 0,-1 0,0 0,0 0,-3 2,-2 2,0 1,-1-2,1 1,-2-1,1-1,-1 0,0 0,0-1,0 0,-1 0,-3 0,-26-2,40-3,-1 0,0 0,1 0,-1 0,1 0,-1 0,0 0,1 0,-1 0,0-1,1 1,-1 0,1 0,-1-1,0 1,1 0,-1-1,1 1,-1-1,1 1,-1 0,1-1,0 1,-1-1,1 1,-1-1,1 0,0 1,-1-1,1 1,0-1,0 1,0-1,-1 0,1 1,0-1,0 0,0 1,0-1,0 0,0 1,0-1,0 0,1 1,-1-1,0 1,0-1,0 0,1 1,-1-1,0 1,1-1,-1 1,0-1,1 1,-1-1,1 0,6-9</inkml:trace>
  <inkml:trace contextRef="#ctx0" brushRef="#br0" timeOffset="681.415">1047 27,'-9'38,"-4"23,1 6,2-5,3-7,7-13,5-9,5-6,1-2,4-5,-1-7</inkml:trace>
  <inkml:trace contextRef="#ctx0" brushRef="#br0" timeOffset="831.255">850 84,'43'-15,"29"-4,7 1,-1 3,-8 5,-12 3,-10 9,-10 3,-5 1,-4 4,-7 1</inkml:trace>
  <inkml:trace contextRef="#ctx0" brushRef="#br0" timeOffset="1066.688">370 845,'48'-5,"40"-6,10-1,-3 1,-7-2,-9 1,-14 2,-8-1,-8 1,-4 2,-9 3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09.8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23,'5'-10,"1"-2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27.0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15 201,'-3'5,"1"-1,0 2,0-1,1 0,-1 0,1 0,0 1,1-1,-1 0,1 1,0-1,1 1,-1-1,1 0,0 1,0-1,0 2,0-1,0 1,1-1,0 0,0 1,0-1,1 0,0 0,0-1,0 1,1-1,0 1,0-1,0 0,0 0,1-1,0 0,0 1,0-2,1 1,-1 0,1-1,0 0,0-1,0 1,0-1,1 0,-1-1,0 0,1 0,-1 0,1 0,-1-1,1 0,0-1,-1 1,5-2,18-7,-1-1,0-1,-1-2,0-1,-1 0,0-2,-2-1,0-1,0-2,-2 0,15-18,10-4,26-27,-111 150,33-74,0 1,1-1,0 1,0 0,1 0,0 1,1-1,-1 0,2 1,-1 0,1-1,0 1,1 0,0-1,1 1,-1 0,2-1,-1 1,1 0,1-1,-1 0,1 1,1-1,0-1,0 1,0 0,1-1,0 0,0 0,1 0,2 1,-4-5,0-1,0 1,1-1,-1 0,1 0,-1-1,1 1,0-1,0 0,-1 0,1-1,0 1,0-1,0 0,0 0,0-1,-1 0,1 1,0-2,0 1,-1 0,1-1,0 0,-1 0,0-1,0 1,1-1,-1 0,2-2,106-105,-105 101,44-45,44-66,-86 65,-9 52,0-1,-1 0,1 1,1-1,-1 0,1 1,-1-1,1 1,0-1,0 1,0-1,1 1,-1 0,1-1,0 1,0 0,0 0,0 0,1 1,-1-1,1 0,0 1,2-1,0 0,0 0,0 0,1 1,-1 0,1 0,-1 1,1-1,0 1,0 0,0 1,0-1,-1 1,1 1,0-1,0 1,0 0,0 0,-1 0,1 1,0 0,-1 0,1 1,-1-1,0 1,0 0,0 1,0-1,-1 1,0 0,1 0,-1 0,0 1,-1 0,1-1,-1 1,0 0,0 1,-1-1,2 5,-2 5,-1 0,-1 1,-1-1,0 0,0 0,-2 0,0 0,-1 0,0-1,-1 1,-1-1,0 0,-1-1,0 0,-1 0,-1 0,0-1,0 0,-2-1,1 0,-1 0,-10 6,21-17,-1 0,1 1,0-1,-1 0,1 1,-1-1,1 0,0 1,-1-1,1 1,0-1,0 1,-1-1,1 1,0-1,0 1,0-1,0 1,0-1,0 1,0-1,0 1,0-1,0 1,0-1,0 1,0-1,0 1,0-1,0 1,0-1,1 1,-1-1,0 1,0-1,1 1,-1-1,0 1,1-1,-1 0,0 1,1-1,-1 0,1 1,-1-1,0 0,1 1,-1-1,1 0,-1 0,1 0,-1 1,1-1,-1 0,1 0,-1 0,1 0,-1 0,1 0,0 0,-1 0,1 0,-1 0,1 0,-1 0,1-1,-1 1,1 0,-1 0,52 0,-44 0,58-1,130-12,1-6,-192 19,1 0,-1 0,0-1,0 0,1 0,-1 0,0-1,0 0,0 0,0 0,0 0,-1-1,1 0,-1 0,1 0,-1 0,0-1,-1 0,1 1,0-2,-1 1,0 0,1-2,15-54,-20 41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1 799,'14'0,"10"0,6 0,2 0,0 0,1 0,-2 0,-1 0,-5 0</inkml:trace>
  <inkml:trace contextRef="#ctx0" brushRef="#br0" timeOffset="873.343">340 1025,'30'2,"1"-3,-1 0,1-2,-1-2,0 0,0-2,-1-1,0-2,23-10,-18 5,0-2,-2-1,1-1,-2-2,-1-1,-1-2,-1 0,-1-2,-1-1,-1-2,7-11,13-41,-44 78,0 1,-1-1,1 1,-1-1,1 1,-1-1,0 0,0 1,0-1,0 1,0-1,0 0,-1 1,0-1,1 1,-1-1,0 1,0-1,0 1,-1 0,1-1,0 1,-1 0,0 0,1 0,-1 0,0 0,0 1,0-1,0 0,0 1,0 0,-2-1,-1 0,1 1,0 0,-1 0,1 0,-1 0,1 1,-1 0,1 0,-1 0,1 1,0-1,-1 1,1 0,-1 0,1 1,0-1,0 1,0 0,0 0,0 1,0-1,0 1,1-1,-2 2,-79 79,65-64,2 1,0 0,1 1,1 1,1 1,1 0,1 1,1 0,1 0,2 1,0 1,0 5,8-26,0-1,0 1,0-1,0 1,1-1,0 1,0-1,0 1,1-1,-1 0,1 1,0-1,0 0,1 0,-1-1,1 1,0 0,0-1,0 0,0 1,0-1,1 0,-1-1,1 1,0-1,0 0,0 0,0 0,1 0,-1 0,0-1,1 0,-1 0,5 0,12 3,0-1,0-1,0-1,0-1,0 0,1-2,-1 0,27-8,-1-1,-1-3,0-1,-1-2,22-13,-26 8,-1-1,-1-2,-1-2,-2-1,0-2,-2-1,-1-2,2-7,-25 31,-1 0,0-1,-1 0,0-1,0 0,-1 0,-1-1,0 0,-1 0,0 0,0 0,1-10,-7 19,1 1,-1-1,1 0,-1 0,0 1,0-1,0 1,0-1,0 1,-1-1,1 1,-1 0,0-1,0 1,0 0,0 0,0 0,0 1,0-1,0 0,-1 1,1 0,-1-1,1 1,-1 0,1 0,-1 0,0 1,0-1,1 1,-1-1,0 1,0 0,1 0,-1 0,0 1,0-1,0 0,1 1,-1 0,0 0,1 0,-1 0,1 0,-1 0,1 1,-1-1,1 1,-2 2,-15 8,1 1,0 1,1 1,0 1,1 0,1 1,1 0,0 1,1 1,-2 6,6-12,0 0,1 0,0 1,1 0,1 1,0-1,1 1,1 0,0 1,1-1,0 4,3-15,1-1,-1 1,1 0,0 0,0 0,1-1,-1 1,1-1,0 1,0-1,0 1,0-1,0 0,1 0,-1 0,1 0,0-1,0 1,0-1,0 0,1 0,-1 0,0 0,1 0,0-1,-1 1,1-1,0 0,0 0,-1 0,3-1,7 3,1-2,-1 1,1-2,0 0,-1-1,1 0,-1-1,10-2,8-6,1-2,-2 0,0-3,0 0,-1-2,-1-1,-13 9,45-32,-3-3,-1-2,-2-3,-2-2,-3-2,11-19,-55 67,6-7,0-1,-1 0,0 0,-1-1,0 0,-1-1,-1 0,1-3,-8 16,1 0,-1 0,0 0,0 1,0-1,0 0,0 0,0 0,0 0,-1 1,1-1,-1 0,1 0,-1 1,0-1,1 0,-1 1,0-1,0 1,0-1,0 1,-1-1,1 1,0 0,-1-1,1 1,0 0,-1 0,0 0,1 0,-1 0,1 1,-1-1,0 0,0 1,1-1,-1 1,0 0,0 0,0-1,0 1,1 0,-1 1,0-1,0 0,0 0,1 1,-1-1,0 1,0 0,1-1,-1 1,0 0,1 0,-1 0,1 0,-1 0,1 0,-1 1,-15 8,1 2,0 0,0 0,1 2,1-1,1 2,-1 0,2 1,-1 3,-1-3,-1 3,1-1,0 2,2 0,0 0,1 2,1-1,1 1,1 0,1 1,1 0,1 0,1 0,1 1,1 0,1-1,1 1,1 0,3 12,-3-31,1 1,-1 0,1-1,1 1,-1-1,1 1,0-1,0 0,0 0,1-1,0 1,0-1,0 0,0 0,1 0,0 0,-1-1,1 1,1-1,-1-1,0 1,1-1,-1 0,1 0,0 0,-1-1,4 0,12 2</inkml:trace>
  <inkml:trace contextRef="#ctx0" brushRef="#br0" timeOffset="1366.369">2343 772,'-5'3,"-276"206,240-161,41-48,1 1,-1 0,0-1,0 1,1 0,-1-1,1 1,-1 0,0-1,1 1,-1-1,1 1,-1-1,1 1,-1-1,1 1,0-1,-1 0,1 1,-1-1,1 0,0 0,-1 1,1-1,0 0,0 0,-1 0,1 0,0 0,-1 0,1 0,0 0,0 0,-1 0,1 0,0 0,-1 0,1-1,0 1,-1 0,1-1,0 1,-1 0,1-1,-1 1,1-1,-1 1,1-1,-1 1,1-1,-1 1,1-1,-1 1,34-20,0 0,-2-2,-1-1,16-16,17-13,50-39,-113 92,1-1,-1 0,0 1,1-1,-1 1,0-1,0 1,1 0,-1 0,0-1,0 1,0 0,0 0,0 0,0 0,0 0,-1 0,1 0,0 1,0-1,-1 0,1 0,-1 1,1-1,-1 0,0 0,1 1,-1-1,0 1,0-1,0 0,0 1,0-1,0 0,0 1,-1-1,1 0,0 1,-1-1,1 0,-1 1,1-1,-1 0,0 0,1 0,-1 0,0 1,0-1,0 0,0-1,0 1,-1 6,-9 110,11-114,0 0,1 0,-1 1,1-1,0 0,0 0,0 0,0-1,1 1,-1 0,1 0,-1-1,1 1,0-1,0 1,0-1,1 0,-1 0,0 0,1 0,-1 0,1 0,0-1,0 1,0-1,-1 0,1 0,0 0,0 0,1 0,-1-1,0 0,0 1,0-1,3 0,7-3,0 0,0 0,-1-1,1-1,-1 0,0-1,0 0,0-1,-1 0,0-1,-1 0,0-1,0 0,0 0,-2-1,1 0,-1-1,0 0,-1 0,-1-1,0 0,4-9,13-65,-20 61</inkml:trace>
  <inkml:trace contextRef="#ctx0" brushRef="#br0" timeOffset="3312.353">2428 38,'30'-9,"-14"3,0 1,1 0,0 1,0 1,0 1,0 0,0 1,0 1,1 0,-1 2,-15-2,-1 0,0 0,0 1,1-1,-1 0,0 1,0-1,0 1,0-1,0 1,1 0,-1 0,0-1,0 1,-1 0,1 0,0 0,0 0,0 0,-1 0,1 0,0 0,-1 0,1 0,-1 0,1 1,-1-1,0 0,1 0,-1 1,0-1,0 0,0 0,0 1,0-1,0 0,0 0,0 1,-1-1,1 0,0 0,-1 0,1 1,-1-1,1 0,-1 0,0 0,0 1,-41 56,37-52,-15 17,16-21,0 1,1 0,-1 0,1 0,0 0,0 1,0 0,0-1,0 1,1 0,0 0,0 0,0 1,0-1,0 0,1 1,0-1,0 1,0-1,1 1,0 0,0-1,0 1,0 0,0-1,1 1,0-1,0 1,0-1,1 2,4 0,0 0,0-1,0 0,0 0,1 0,0 0,0-1,0-1,1 1,-1-1,1 0,0-1,0 1,0-2,0 1,0-1,0 0,0-1,0 0,0 0,1-1,-1 0,4-1,13 1</inkml:trace>
  <inkml:trace contextRef="#ctx0" brushRef="#br0" timeOffset="4650.214">3473 348,'-35'81,"-151"187,2-6,184-263,0 1,0 0,-1-1,1 1,0 0,0 0,-1-1,1 1,0 0,-1 0,1-1,0 1,-1 0,1 0,0 0,-1 0,1 0,-1-1,1 1,0 0,-1 0,1 0,0 0,-1 0,1 0,-1 0,1 0,0 0,-1 1,1-1,-1 0,1 0,0 0,-1 0,1 0,0 1,-1-1,1 0,0 0,-1 1,1-1,0 0,0 0,-1 1,1-1,0 0,0 1,-1-1,1 0,0 1,0-1,0 1,0-1,0 0,0 1,0-1,-1 0,1 1,0 0,6-33,0 15</inkml:trace>
  <inkml:trace contextRef="#ctx0" brushRef="#br0" timeOffset="5346.706">3077 348,'29'56,"141"257,-117-222,-4 3,36 97,-76-175,-7-18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27.9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671 0,'-123'57,"3"4,2 6,-25 23,90-42,52-47,0 0,0 1,0-1,0 0,1 1,-1-1,1 1,-1-1,1 1,-1-1,1 1,0-1,0 1,0-1,0 1,0-1,0 1,0 0,0-1,1 1,-1-1,0 1,1-1,0 0,-1 1,1-1,0 1,-1-1,1 0,0 0,0 1,0-1,0 0,1 0,-1 0,0 0,0 0,1 0,-1-1,0 1,1 0,0 0,18 9,0-1,1-1,0 0,1-2,0 0,0-1,1-2,93 27,-112-28,-1-1,1 1,0 0,-1 0,0 0,1 0,-1 1,0 0,0-1,-1 1,1 0,-1 0,1 0,-1 1,0-1,0 1,0-1,-1 1,1 0,-1-1,0 1,0 0,0 0,0 0,-1 0,0 0,1 0,-2 0,1 0,0 0,-1 0,0 0,0-1,0 1,0 0,0 0,-1-1,0 1,0 0,0-1,0 0,0 1,-1-1,1 0,-1 0,-3 2,-20 19,-1 0,-1-2,-1-1,-1-1,-1-2,0-1,-2-1,1-2,-2-2,-25 7,-25 2,101-41,1 8</inkml:trace>
  <inkml:trace contextRef="#ctx0" brushRef="#br0" timeOffset="278.503">1179 340,'-23'29,"2"2,1 0,2 1,1 1,1 1,2 0,2 1,1 1,-3 18,13-49,-1-1,1 0,1 0,-1 1,0-1,1 1,0-1,0 0,0 1,1-1,0 1,-1-1,1 0,1 0,-1 1,1-1,-1 0,1 0,1 0,-1-1,0 1,1 0,0-1,0 0,0 0,0 1,0-2,1 1,-1 0,1-1,0 1,-1-1,1 0,0-1,1 1,0 0,12 0,0 0,0-1,0-1,0-1,0 0,-1-1,1-1,0-1,-1 0,0-1,0 0,0-2,-1 0,1-1,11-8,-10 7,-1-1,-1-1,1-1,-2 0,0-1,0 0,-1-1,5-9,-14 18,0 0,0 0,-1-1,0 0,0 1,0-1,-1 0,0-1,0 1,0 0,-1 0,0-1,-1 1,1-1,-1 1,0-1,-1 1,1-1,-1 1,-1-1,1 1,-1 0,0 0,0 0,-1 0,-2-3,-2-1,0 1,0 0,-1 1,-1 0,1 0,-1 1,-1 0,1 0,-1 1,0 0,-1 1,1 0,-1 1,0 0,0 1,-1 0,1 0,-1 2,1-1,-1 1,1 1,-1 0,-1 1,6 0,-1 0,1 1,0 0,0 0,0 1,0 0,0 0,0 1,1-1,0 1,0 1,0-1,0 1,-4 5,-8 6</inkml:trace>
  <inkml:trace contextRef="#ctx0" brushRef="#br0" timeOffset="713.282">1688 847,'49'-90,"5"3,3 2,22-22,-78 104,0 0,1 0,-1 1,1-1,-1 0,1 1,0-1,0 1,0-1,0 1,0 0,0 0,1 0,-1 0,1 0,0 0,-1 1,1-1,0 1,0 0,0 0,0 0,0 0,0 1,0-1,0 1,0 0,1 0,-1 0,0 0,0 0,0 1,0-1,0 1,0 0,0 0,0 0,0 0,0 1,0-1,-1 1,1-1,-1 1,3 2,19 34,-23-33,1-1,-1 0,1 1,1-1,-1 0,0 0,1 0,0-1,0 1,0-1,0 1,1-1,-1 0,1-1,0 1,0 0,0-1,0 0,0 0,1 0,-1-1,0 1,1-1,-1 0,1 0,0-1,-1 1,1-1,10-3,-1-1,0-1,0 0,0-1,0 0,-1-1,0 0,-1-2,1 1,3-6,34-19,89-43,-138 76,1-1,-1 1,1-1,0 1,-1 0,1-1,-1 1,1 0,0 0,-1 0,1 1,-1-1,1 0,0 1,-1-1,1 0,-1 1,1 0,-1-1,1 1,-1 0,0 0,1 0,-1 0,0 0,0 0,1 0,-1 0,0 1,0-1,0 0,-1 1,1-1,0 1,0-1,-1 1,11 63,-7-27,-3-33,0 1,1-1,0-1,0 1,0 0,1 0,0-1,0 1,0-1,0 0,1 0,-1 0,1 0,0-1,0 1,0-1,1 0,-1-1,1 1,0-1,0 0,0 0,0 0,0 0,0-1,0 0,0 0,1-1,-1 1,0-1,0 0,1-1,-1 1,0-1,0 0,1 0,0-1,19-5</inkml:trace>
  <inkml:trace contextRef="#ctx0" brushRef="#br0" timeOffset="1027.469">3042 565,'56'-2,"0"-3,-1-1,1-4,-2-1,1-3,41-18,14-30,-107 60,-1 1,1-1,-1-1,0 1,1 0,-1-1,0 1,0-1,-1 1,1-1,0 0,-1 0,0 0,0 0,1 0,-2 0,1 0,0 0,-1 0,1-1,-1 1,0 0,0 0,0 0,-1-1,1 1,-1 0,0 0,0 0,0 0,0 0,0 0,-1 0,1 0,-1 1,-1-3,-4 0,1 0,-1 1,-1 0,1 0,0 1,-1 0,0 0,0 1,1-1,-2 2,1-1,0 1,0 1,0-1,0 2,-1-1,1 1,0 0,0 0,-5 3,-10 1,-1 2,1 0,1 2,0 0,0 2,1 0,0 2,1 0,0 1,1 1,-6 8,17-16,1 0,0 1,1 0,0 0,0 1,1-1,0 1,0 0,1 1,0-1,1 1,0 0,0 0,1 0,0 0,1 0,1 0,-1 1,1-1,1 0,0 0,1 1,1 4,-1-10,0 0,1 0,0 0,0-1,0 1,0-1,1 0,-1 0,1 0,0-1,1 1,-1-1,1 0,-1 0,1 0,0-1,0 0,0 0,0 0,0 0,0-1,5 1,120 10,-128-12,198-3,-162 2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24.0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543 56,'-26'-4,"1"2,-1 0,0 2,0 1,0 2,0 0,0 1,1 2,0 0,0 2,1 1,-17 8,29-13,1 1,0 0,0 0,0 1,0 1,1 0,0 0,1 1,-1 0,1 1,1 0,0 0,0 1,1 0,0 1,1-1,0 1,1 0,0 1,0-1,2 1,-1 0,1 0,1 0,0 0,1 1,0-1,1 0,1 9,0-16,0 1,0-1,1 0,-1 1,1-1,0 0,1 0,-1 0,1 0,0 0,0-1,1 0,-1 1,1-1,0 0,0-1,1 1,-1-1,1 1,-1-1,1-1,0 1,0-1,0 0,1 0,-1 0,0-1,1 0,-1 0,1 0,-1-1,1 1,0-1,14-1,0 0,0-1,0-1,-1 0,1-2,-1 0,11-6,2 1,1 1</inkml:trace>
  <inkml:trace contextRef="#ctx0" brushRef="#br0" timeOffset="1333.657">967 0,'-42'27,"1"1,1 2,2 2,1 2,1 1,2 1,-14 24,40-51,2 1,-1 1,1-1,1 1,0 0,0 1,1-1,1 1,-2 7,5-15,-1-1,1 1,0 0,0 0,0 0,0-1,1 1,-1 0,1-1,0 1,0 0,0-1,1 1,-1-1,1 1,0-1,0 0,0 0,0 0,1 0,-1 0,1-1,0 1,0-1,0 1,0-1,0 0,0 0,1 0,-1-1,0 1,2 0,6 1,0 0,-1 0,1-1,0 0,0-1,1 0,-1-1,0 0,0-1,0 0,0-1,0 0,0-1,-1 0,1-1,4-2,157-87,-144 73,-1-1,0-1,-2-1,-1-2,-1 0,-1-1,-1-1,7-14,6-34,-51 91,13-8,-1-1,1 1,0 0,1 0,0 1,0-1,1 1,0-1,0 1,1 0,0 0,1-1,0 1,0 0,1 0,0 0,0-1,1 1,0 0,1-1,0 0,0 1,1-1,0 0,1-1,-1 1,1-1,1 0,-1 0,1-1,6 6,-3-6,1 0,-1-1,1 0,0-1,0 0,0-1,1 0,-1 0,1-1,0-1,-1 0,1 0,0-1,3 0,3-6,0 0,0-2,-1 1,0-2,-1 0,0-1,0-1,-1 0,-1 0,0-2,0 0,-1 0,-1-1,0 0,-1-1,-1 0,0-1,-1 0,0-1,-2 1,3-11,-1-2,-8 22,-7 18,-34 105,39-109,1-1,1 1,-1-1,1 1,0-1,1 1,-1 0,1-1,1 1,-1-1,1 0,0 1,1-1,-1 0,1 0,0-1,1 1,-1 0,1-1,1 0,-1 0,0 0,1-1,0 1,0-1,1 0,-1-1,1 1,0-1,-1 0,1 0,1-1,-1 0,0 0,1 0,-1-1,1 0,-1 0,1-1,-1 0,1 0,0 0,-1-1,1 0,5-2,9-4,1-2,-2-1,1 0,-1-2,-1 0,0-1,0-1,-2 0,1-2,-2 0,0-1,12-17,11-30,-51 74,8-5,1 1,0-1,0 1,0 0,1 0,0 0,0 0,0 0,1 0,0 1,0-1,0 0,1 1,0-1,0 1,1-1,0 0,0 1,0-1,1 0,0 0,0 0,1 0,-1 0,1 0,1-1,-1 1,1-1,0 0,0 0,0 0,1-1,0 1,0-1,0 0,0-1,0 1,4 1,5-2,-1 0,1 0,0-1,0-1,-1 0,1-1,0-1,0 0,0 0,0-2,-1 0,1 0,-1-1,0-1,0 0,0-1,-1 0,5-4,79-90,113-117,-210 218,1-1,0 1,0 0,0 0,0 0,0 0,0 0,0-1,0 1,0 0,0 0,0 0,0 0,0-1,1 1,-1 0,0 0,1 0,-1-1,1 1,-1 0,0 0,1-1,0 1,-1 0,1-1,-1 1,1-1,0 1,0-1,-1 1,1-1,0 1,0-1,-1 0,1 1,0-1,0 0,0 0,0 0,-1 0,1 1,0-1,0 0,0-1,0 1,0 0,-1 0,1 0,0 0,0-1,0 1,-1 0,1-1,0 1,0 0,0-1,-1 1,1-1,0 0,-1 1,1-1,-1 1,1-1,-1 0,1 1,-1-1,1 0,-1 0,1 0,-2 97,8 56,-6-148,14 77,-14-78,-1-1,0 1,0 0,0-1,0 1,0 0,0-1,-1 1,1-1,-1 1,0-1,0 1,0-1,0 1,0-1,0 0,-1 0,1 0,-1 1,0-1,1 0,-1-1,0 1,0 0,0-1,0 1,-1-1,0 1,2-2,-1 1,1-1,0 0,-1 0,1 0,0-1,-1 1,1 0,0 0,-1-1,1 1,0-1,-1 1,1-1,0 1,0-1,0 0,-1 0,1 0,0 1,0-1,0 0,0 0,1-1,-1 1,0 0,0 0,1 0,-1 0,0-1,1 1,-1 0,1-1,0 1,-1 0,1-1,0 1,0 0,0-1,0 1,0 0,0-1,0 1,1-1,-1 1,0 0,1 0,-1-1,1 1,-1 0,1 0,0-1,0 1,-1 0,1 0,0 0,0 0,0 0,0 0,0 0,0 0,0 1,1-1,0 0,7-4,1 0,0 1,0 0,0 0,1 2,-1-1,1 1,-1 0,1 1,0 1,0 0,-1 0,1 1,9 1,8-1,-7 0,9 1,0 0,0-3,0 0,-1-2,1-1,-1-1,0-2,0-1,5-3,-21 7,0-1,0 0,-1 0,0-1,0-1,-1 0,1 0,-2-1,1-1,-1 0,0 0,-1-1,0 0,-1-1,0 0,-1 0,0-1,0 0,-1 0,-1 0,0-1,2-9,-7 19,0 0,0-1,0 1,-1 0,1-1,-1 1,1 0,-1 0,0-1,0 1,-1 0,1 0,-1 0,1 0,-1 0,0 1,0-1,0 0,-1 1,1 0,0-1,-1 1,0 0,0 0,1 1,-1-1,0 0,0 1,0 0,-1 0,1 0,0 0,0 0,-1 0,1 1,-1 0,-6-1,1 0,-1 1,0 0,0 0,1 1,-1 1,0 0,1 0,0 0,-1 2,1-1,-2 2,2-2,0 1,0 1,1-1,-1 1,1 1,0 0,1 0,0 0,0 1,0 0,0 0,1 1,1 0,-1 0,1 0,0 1,1-1,0 1,1 0,-1 1,2-1,-1 0,0 8,2-8,0 1,0-1,1 1,0-1,0 1,1-1,1 1,0-1,0 0,0 0,1 0,1 0,-1 0,2 0,-1-1,1 0,0 0,1 0,0-1,0 0,0 0,1 0,0-1,1 0,-1 0,1-1,0 0,4 2,5 1,0-1,1-1,-1-1,1 0,1-1,-1-1,0 0,1-2,0 0,-1-1,1-1,-1-1,1 0,-1-1,8-3,104-28,-93 22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22.0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516 177,'-53'30,"1"2,2 3,-21 20,65-51,-17 13,1 0,0 2,1 0,1 1,1 1,1 1,1 1,1 0,1 1,1 1,1 0,1 1,1 0,2 1,1 0,0 1,-2 27,8-42,0 0,1 0,1 0,0 1,1-1,0 0,1 0,0 0,1 0,1 0,0 0,0-1,2 0,-1 0,2 0,-1-1,2 0,-1 0,2-1,-1 1,1-2,1 1,0-2,0 1,0-1,1-1,10 5,2-3,0 0,1-2,1-1,-1-1,1-1,0-2,-1 0,1-1,0-2,0 0,0-2,0 0,-1-2,1-1,6-3,-14 4,-1-1,0-1,0 0,-1-1,0-1,0-1,7-6,2-4</inkml:trace>
  <inkml:trace contextRef="#ctx0" brushRef="#br0" timeOffset="300.02">968 741,'-18'18,"1"1,0 1,2 0,0 1,2 1,0 0,2 1,0 0,1 1,2 0,-5 21,12-41,1 1,0 0,0 0,0 0,1 0,0-1,0 1,0 0,0-1,1 1,0-1,0 1,0-1,0 0,1 1,0-1,0-1,0 1,0 0,0-1,1 1,0-1,-1 0,1 0,0-1,0 1,1-1,-1 0,1 0,-1 0,1-1,-1 0,1 1,0-2,0 1,-1 0,1-1,0 0,0 0,0-1,0 1,5 1,0 0,0 0,0-1,0-1,0 1,0-2,0 1,0-1,0-1,0 0,-1 0,1-1,-1 0,0-1,0 0,-1 0,1-1,-1 0,0 0,-1-1,1 0,-2-1,1 1,-1-1,0-1,0 1,-1-1,0 0,-1 0,0 0,-1-1,1 1,-1-6,-2 9,-1-1,0 1,-1-1,1 1,-1-1,0 1,-1 0,0-1,0 1,0 0,-1 0,0 0,0 1,0-1,-1 1,1-1,-2 1,1 0,0 1,-1-1,0 1,0 0,0 0,0 0,-3-1,-6-3,1 1,-1 0,0 0,-1 1,0 1,1 1,-2 0,1 1,0 0,-5 1,-42 5,39 3</inkml:trace>
  <inkml:trace contextRef="#ctx0" brushRef="#br0" timeOffset="934.959">1419 854,'0'26,"-1"-15,0 0,1 0,0 0,1 0,0 0,1 0,1 0,-1 0,2-1,-1 1,1-1,1 1,-1-9,-1 1,1-1,0 1,0-1,-1 0,2-1,-1 1,0-1,0 0,0 0,1 0,-1 0,0-1,1 0,-1 1,0-2,1 1,-1 0,0-1,1 0,-1 0,0 0,0-1,0 0,0 1,0-1,0 0,0-1,-1 1,1-1,2-2,11-3,178-112,-193 119,0 0,-1 1,1-1,0 1,0-1,0 1,0-1,0 1,0 0,0 0,0 0,0 0,1 1,-1-1,0 0,0 1,-1-1,1 1,0 0,0 0,0 0,0-1,-1 2,1-1,0 0,-1 0,1 1,-1-1,1 0,-1 1,0 0,1-1,-1 1,0 0,0 0,0-1,-1 1,1 1,26 24,-21-24,1 1,0-1,0 0,0-1,0 0,0 0,1 0,-1-1,0 0,1 0,-1-1,1 0,-1-1,1 1,-1-1,1-1,-1 1,0-1,0-1,0 1,0-1,0 0,2-2,9-5,0-1,-1 0,0-1,-1-1,0-1,-1 0,-1-1,0 0,3-5,-1 0,-1 0,0-2,-2 0,-1 0,0-1,-2-1,0 0,-2 0,-1-1,-1 0,-1 0,0-4,-2 15,-1 0,0 0,-1 0,-1-1,0 1,-1 0,0 0,-1 0,-1 0,0 0,-1 0,0 1,-1-1,0 1,-2 0,1 1,-2 0,1 0,-2 0,1 1,-8-7,14 16,-1 0,0 0,1 0,-1 0,0 0,0 1,0-1,0 1,-1 0,1 0,0 0,0 0,-1 1,1-1,-1 1,1 0,0 0,-1 0,1 0,-1 1,1-1,0 1,-1 0,1 0,0 0,0 0,0 1,0-1,0 1,0 0,0 0,1 0,-1 0,0 0,0 2,-5 4,1 1,0 0,0 0,1 1,0 0,1 0,0 0,1 1,0-1,0 2,-1 18,2 0,1 0,2 0,0 0,2-1,2 1,0 0,2-1,1 0,2 0,0 0,2-2,1 1,2-1,6 8,-8-6,1 0,1-1,2-1,1-1,1 0,1-1,15 14,-33-38,0 1,0-1,1 0,-1 0,0 0,1 0,-1 1,1-2,-1 1,1 0,-1 0,1 0,0-1,-1 1,1-1,0 1,-1-1,1 0,0 0,0 0,-1 0,1 0,0 0,0 0,-1 0,1-1,0 1,0-1,-1 1,1-1,-1 0,1 0,0 0,-1 0,0 0,1 0,-1 0,0 0,1 0,-1 0,0-1,0 1,0-1,0 1,0-1,0 1,-1-1,1 1,0-1,-1 0,1 1,-1-1,1-1,6-17</inkml:trace>
  <inkml:trace contextRef="#ctx0" brushRef="#br0" timeOffset="1395.928">2830 543,'-23'30,"0"1,2 1,2 0,1 2,1 0,2 1,2 0,0 5,11-36,0 0,1 0,-1 1,1-1,0 1,1-1,-1 1,1-1,0 1,0-1,0 1,0-1,1 1,0-1,0 1,0-1,1 0,-1 0,1 1,0-1,0 0,0 0,1-1,0 1,-1 0,1-1,0 0,1 0,-1 0,1 0,-1 0,1 0,0-1,0 0,0 0,0 0,0 0,0-1,1 1,1-1,7-1,1-1,-1 0,0-1,-1 0,1-1,0-1,-1 0,0 0,1-2,-2 1,8-6,4-3,-1-1,0-1,-2-1,0-1,0 0,-2-2,3-4,-15 17,15-13,-2-1,0-1,-1-1,-1-1,-1 0,-2-1,0-1,-1 0,-2-1,-1 0,-1 0,-1-1,-2 0,0-1,-2 0,-1 0,-2 0,-1 0,-1 0,-1 1,-1-1,-7-23,7 42,0 1,0 0,0 0,-1 0,-1 1,0 0,0-1,0 2,-1-1,0 1,-1-1,0 2,0-1,0 1,-1 0,0 1,0-1,0 2,0-1,-1 1,0 0,0 1,0 0,0 1,-1-1,1 2,-1-1,1 2,-1-1,0 1,1 1,-1-1,-4 2,-4 4,0 1,1 0,0 1,0 1,0 0,1 1,1 1,0 1,0 0,1 1,1 0,0 2,1-1,0 1,2 1,-1 0,2 0,0 1,1 0,1 1,0 0,2 0,-3 15,4-18,1 0,1 0,0 1,2-1,-1 0,2 0,0 1,1-1,0 0,1 0,1 0,0-1,2 1,-1-1,1 0,1 0,1-1,0 0,1 1,5 5,1 0,0-1,2-1,0 0,0-2,2 0,0 0,0-2,1 0,1-2,0 0,2-1,5 2,1-2,0 0,0-2,1-1,0-2,0-1,1-1,-1-1,1-2,-1-1,20-4,-12-2,-6 2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29.51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453 227,'-10'43,"-3"34,1 12,2 2,3-6,3-7,6-12,4-8,0-9,4-8,0-1,-1-3,-2-3,2-2,0-2,-7-2,-8-4,-4-8</inkml:trace>
  <inkml:trace contextRef="#ctx0" brushRef="#br0" timeOffset="208.888">0 791,'49'-14,"38"-10,16-1,-1-1,-8 4,-11 6,-14 5,-9 5,-11 4,-13 1</inkml:trace>
  <inkml:trace contextRef="#ctx0" brushRef="#br0" timeOffset="395.055">791 1016,'9'-19,"14"-21,2-8,-3-1,-1 8,2 6,-4 4,0 3,2 1,1 1,3 4,1 6,-4 6</inkml:trace>
  <inkml:trace contextRef="#ctx0" brushRef="#br0" timeOffset="671.654">1384 649,'-10'17,"-7"9,1 1,1 0,1 1,2 1,1 0,1 1,0 6,9-33,-1 1,1 0,0-1,1 1,-1 0,1 0,0-1,-1 1,2 0,-1 0,0-1,1 1,0 0,-1 0,1-1,1 1,-1-1,1 1,-1-1,1 1,0-1,0 0,0 0,1 0,-1 0,1 0,0-1,0 1,0-1,0 0,0 0,0 0,0 0,1 0,-1-1,1 1,-1-1,1 0,3 1,5-4,0 0,1 0,-1-1,0 0,0-1,0-1,-1 0,0 0,0-1,0-1,0 0,-1 0,-1-1,1 0,-1-1,0 0,-1 0,7-10,-12 16,1-1,-1 1,0-1,-1 1,1-1,-1 0,1 0,-1 0,0-1,-1 1,1 0,-1-1,0 1,0-1,0 1,0-1,-1 0,0 1,0-1,0 1,-1-1,1 0,-1 1,0-1,-1 1,1-1,-1 1,0 0,0 0,0 0,0 0,-1 0,1 0,-1 0,0 1,-1 0,1-1,0 1,-1 0,0 1,-1-2,-9-2,0 1,0 1,0 0,0 1,-1 0,0 1,0 1,1 0,-1 1,0 1,0 0,0 1,1 0,-1 2,1-1,0 2,-11 4,-3 3,6-1</inkml:trace>
  <inkml:trace contextRef="#ctx0" brushRef="#br0" timeOffset="927.31">1919 819,'5'14,"16"6,9-2,5-3,0-5,0-8,-1-5,-7-6,-3-3,-6-3,-1-4,2-4,2-2,-3-2,-4 3</inkml:trace>
  <inkml:trace contextRef="#ctx0" brushRef="#br0" timeOffset="1339.662">2428 1,'0'81,"1"96,-19 129,14-277,1-20,1-1,1 1,-1 0,1-1,1 1,0 0,0 0,1-1,0 1,0 0,1-1,0 1,1-1,0 1,1 2,-1-9,-1-1,1 0,-1 0,1 0,0 0,-1 0,1 0,0-1,0 1,-1-1,1 0,0 0,0 0,-1 0,1-1,0 1,0-1,-1 1,1-1,0 0,-1 0,1 0,-1 0,1-1,-1 1,1-1,-1 1,0-1,0 0,0 0,0 0,0 0,0-1,6-3,17-12,0 0,1 2,0 1,2 0,0 3,0 0,1 1,0 2,1 1,30-3,-57 10,0 0,0 1,1 0,-1 0,0 0,0 0,0 0,1 1,-1-1,0 1,0 0,0 0,0 0,0 0,0 1,0-1,0 1,-1-1,1 1,0 0,-1 0,0 1,1-1,-1 0,0 1,0-1,0 1,-1 0,1 0,-1-1,1 1,-1 0,0 0,0 1,0-1,-1 0,1 0,-1 0,0 0,1 1,-1-1,-1 0,1 0,0 0,-1 1,0-1,0 0,0 0,0 0,-1 3,-11 12,-1 0,-1-2,0 1,-1-2,-1 0,0-1,-1 0,-1-2,0 0,0-1,-1-1,-1-1,1 0,-1-2,-1 0,-11 1,28-7,0 2,0-1,1 0,-1-1,0 1,0-1,-1 0,1 0,0 0,0-1,-1 0,1 0,0 0,0-1,0 1,-1-1,1-1,0 1,0-1,-2-1,-5-8</inkml:trace>
  <inkml:trace contextRef="#ctx0" brushRef="#br0" timeOffset="1574.514">3190 28,'-10'72,"-3"34,1 8,2-6,3-16,3-15,2-15,6-13,2-11,1-6,3-5,0-1,-1-1,2-4,0-6</inkml:trace>
  <inkml:trace contextRef="#ctx0" brushRef="#br0" timeOffset="1875.691">3359 735,'25'6,"-1"0,1-2,-1 0,1-2,0-1,0-1,0-1,0-1,0-1,0-1,5-3,-25 6,0 0,0-1,0 1,-1-1,1-1,0 1,-1 0,1-1,-1 0,0 0,0-1,0 1,-1-1,1 1,-1-1,0 0,0-1,0 1,0-1,-1 1,0-1,0 1,0-1,0 0,-1 0,0 0,0 0,0 0,-1-1,0 1,0 0,0 0,0 0,-1 0,0 0,0 0,0 0,-1 0,0 0,0 0,0-1,-5 1,0 0,0 1,-1 0,1 0,-1 1,0-1,0 2,0-1,0 1,-1 0,1 1,-1 0,1 1,0-1,-1 1,1 1,-1 0,1 0,-1 1,1 0,0 0,0 1,0 0,0 0,-6 4,2-2,-1 1,1 0,0 0,0 2,1-1,0 1,1 1,-1 0,2 0,-1 1,1 1,1-1,0 1,0 1,1-1,1 1,0 1,0-1,1 1,1 0,0 0,1 0,1 1,0-1,0 1,1-1,1 10,1-15,1 0,-1-1,1 1,1-1,-1 0,1 0,1 0,-1 0,1 0,1 0,-1-1,1 0,0 0,0 0,1-1,-1 0,1 0,0 0,1-1,0 1,11 6,0-1,1 0,0-1,1-2,-1 0,17 3,2-1,-6-3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33.5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112 1,'-73'616,"66"-564,2 1,2 0,3 0,2 0,2 0,11 50,-13-95,0 1,1-1,0 0,1 0,-1 0,2-1,-1 1,1-1,0 0,0 0,1-1,0 1,1-1,7 5</inkml:trace>
  <inkml:trace contextRef="#ctx0" brushRef="#br0" timeOffset="250.033">649 1073,'-19'48,"-17"35,-1 8,5-1,4-17,6-15,7-14,6-8,0-12,-4-8,1-9</inkml:trace>
  <inkml:trace contextRef="#ctx0" brushRef="#br0" timeOffset="479.494">0 1383,'48'5,"45"11,15 3,0 3,-4 3,-11 1,-16-3,-11-1,-13 1,-10 0,-7 3,-6 0,-8 1,-7-3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4:38.6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957 39,'-16'-1,"0"1,0 1,0 0,0 1,0 0,0 2,0 0,1 0,-1 2,-8 4,9-5,-22 8,1 2,0 2,1 0,1 3,0 1,2 1,0 2,2 1,1 1,-23 27,7 2,3 2,3 2,2 1,3 2,2 2,3 0,4 2,2 1,-14 69,27-93,3-1,1 1,2 0,2 1,2-1,2 0,3 13,-2-34,1-1,1 1,1-1,1-1,0 1,2-1,0 0,2-1,0 0,1 0,1-2,0 1,1-2,1 0,6 5,8-1,1-1,1-2,0-1,1-1,0-2,2-1,-1-1,1-2,1-2,-1-1,1-1,0-2,1-2,-1-1,0-2,0-1,0-2,0-1,23-8,5-2,0-3,-1-3,-1-2,-1-3,-2-3,-1-2,-1-3,-2-2,-1-2,-2-3,-2-1,-2-3,-3-2,9-13,-31 32,0-1,-2-1,-1 0,-2-2,-1 0,-1 0,-2-2,-1 0,-2 0,-2-1,-1 0,-2 0,-1-1,-2 0,-1 1,-2-1,-2 0,-1 1,-2-1,-2 1,-9-28,8 35,-2 0,0 1,-2 1,-1 0,-1 1,-1 0,-2 1,0 1,-1 1,-2 1,0 0,-2 2,0 0,-1 2,-1 0,0 2,-1 1,-1 1,-19-7,-3 7,0 2,-1 3,0 1,-1 3,1 2,-1 2,1 2,-1 3,1 2,0 2,0 2,1 2,0 2,1 3,1 2,1 1,1 3,0 1,0 4,-1 2,2 1,1 2,2 3,-12 13,9-2</inkml:trace>
  <inkml:trace contextRef="#ctx0" brushRef="#br0" timeOffset="413.655">789 801,'0'5,"0"1</inkml:trace>
  <inkml:trace contextRef="#ctx0" brushRef="#br0" timeOffset="669.753">1184 547,'0'0</inkml:trace>
  <inkml:trace contextRef="#ctx0" brushRef="#br0" timeOffset="1070.109">647 1591,'25'-20,"33"-28,2 3,1 2,3 3,34-14,74 1,-169 53,0-1,0 1,0 0,0 0,0 0,0 0,0 0,0 1,0-1,0 1,0 0,0 0,0 0,0 0,0 0,-1 1,1-1,0 1,-1 0,1 0,-1 0,0 0,0 0,0 0,0 1,0-1,0 1,0-1,-1 1,0 0,1 0,-1-1,0 1,0 0,0 0,-1 0,1 0,-1 0,0 0,0 1,0-1,0 0,4 140,1-118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8:1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177 169,'-37'54,"16"-31,4 3,1 0,2 2,0 0,2 0,-5 19,9-12,1 1,1 0,2 0,2 0,1 1,2-1,4 26,-5-41,1-1,0 0,2 1,1-1,0 0,1-1,1 1,1-1,1 0,1-1,0 0,1 0,1-1,1 0,0-1,1 0,1-1,1-1,0 0,0-1,1 0,9 3,-14-12,-4-6</inkml:trace>
  <inkml:trace contextRef="#ctx0" brushRef="#br0" timeOffset="1">714 395,'-2'-2,"1"1,-1-1,0 0,1 1,-1-1,0 1,0-1,0 1,0 0,0 0,-1 0,1 0,0 0,0 0,-1 1,1-1,0 1,-1-1,1 1,0 0,-1 0,1 0,-1 0,1 1,0-1,-1 1,1-1,0 1,-1 0,1 0,-2 1,-10 3,0 2,0 0,0 0,1 1,0 1,1 0,0 0,0 1,1 1,0 0,1 1,-4 6,13-16,-1 0,1 1,0 0,-1-1,1 1,1 0,-1-1,0 1,1 0,-1 0,1 0,0-1,0 1,0 0,0 0,0 0,1 0,-1-1,1 1,0 0,0 0,0-1,0 1,0-1,0 1,1-1,-1 1,1-1,0 0,0 0,0 1,0-2,0 1,0 0,1 0,-1-1,2 2,98 47,-4-9,-95-40,0 1,-1-1,0 1,1 0,-1 0,0 0,0 0,0 0,0 0,0 1,-1-1,1 1,-1-1,1 1,-1 0,0-1,0 1,0 0,-1 0,1 0,-1 0,1 0,-1 0,0 0,0 0,0-1,-1 1,1 0,-1 0,1 0,-1 0,0 0,-1 2,-2 2,-1-1,0 0,0 0,0 0,-1 0,0-1,0 0,0 0,0 0,-1-1,0 0,0 0,0-1,-4 1,-20 13,16-8,1-1,-2 0,1-1,-1-1,0 0,0-1,-1-1,-7 0,23-4,0 0,0 0,0 0,0 0,0 0,0 0,1-1,-1 1,0 0,0-1,0 1,0-1,0 1,1-1,-1 1,0-1,0 0,1 1,-1-1,0 0,1 1,-1-1,1 0,-1 0,1 0,-1 0,1 1,0-1,-1 0,1 0,0 0,0 0,-1 0,1 0,0 0,0 0,0 0,0 0,1 0,-1 0,0 0,0 0,0 0,1 1,-1-1,0 0,1 0,-1 0,1 0,-1 0,1 1,0-1,-1 0,1 1,0-1,-1 0,1 1,0-1,0 1,0-1,-1 1,1-1,0 1,0 0,0-1,0 1,0 0,0 0,0-1,17-14</inkml:trace>
  <inkml:trace contextRef="#ctx0" brushRef="#br0" timeOffset="2">968 735,'0'33,"0"16,0 0</inkml:trace>
  <inkml:trace contextRef="#ctx0" brushRef="#br0" timeOffset="3">968 198,'0'0</inkml:trace>
  <inkml:trace contextRef="#ctx0" brushRef="#br0" timeOffset="4">1137 875,'135'-207,"-135"206,0 0,1 0,-1 0,1 1,-1-1,1 0,-1 0,1 1,0-1,-1 1,1-1,0 1,-1-1,1 1,0-1,0 1,-1-1,1 1,0 0,0-1,0 1,0 0,0 0,-1 0,1 0,0 0,0 0,0 0,0 0,0 0,0 0,0 0,-1 1,1-1,0 0,0 0,0 1,0-1,-1 1,1-1,0 1,-1-1,1 1,0-1,-1 1,1 0,0-1,-1 1,1 0,-1 0,1 0,15 50,-12-34,-4-14,1 1,-1-1,1 1,0-1,-1 1,2-1,-1 1,0-1,1 0,0 0,-1 0,1 0,0 0,1 0,-1 0,0 0,1-1,0 1,-1-1,1 0,0 0,0 0,0 0,1-1,-1 1,0-1,1 0,-1 0,1 0,-1 0,1 0,-1-1,1 0,-1 0,1 0,0 0,-1 0,1-1,-1 1,3-2,4-4,0-2,-1 0,1 0,-2 0,1-1,-1-1,0 1,-1-1,0-1,-1 1,0-1,-1 0,0-1,-1 1,0-1,0 0,-1 0,-1 0,0 0,-1 0,0-1,-1-6,-5-61,-2 62</inkml:trace>
  <inkml:trace contextRef="#ctx0" brushRef="#br0" timeOffset="5">2266 1,'22'12,"-8"5,0 1,-2 0,0 1,-1 1,-2 0,1 0,-2 1,-1 0,-1 0,0 1,-2 0,0 0,-2 0,0 0,-2 1,1-1,2 8,-1 0,-1 0,-2 0,-1-1,-1 1,-2 0,-1-1,-1 0,-1 0,-2-1,-1 0,-7 12,3-17,-1 1,0-2,-2 0,-1-1,0-1,-8 5,14-15</inkml:trace>
  <inkml:trace contextRef="#ctx0" brushRef="#br0" timeOffset="6">2633 226,'21'37,"-2"0,-1 2,-2 0,-2 1,-1 1,-2 0,-2 0,-2 1,-2 0,0 27,-25 141,15-179,-8 4,7-30</inkml:trace>
  <inkml:trace contextRef="#ctx0" brushRef="#br0" timeOffset="7">2548 311,'45'-20,"0"1,1 3,0 1,1 3,1 1,0 3,77 13,-123-5,1 1,0-1,-1 1,1 0,-1 0,0 0,1 1,-1-1,0 0,1 1,-1-1,0 1,0 0,-1 0,1 0,0 0,0 0,-1 0,0 0,1 1,-1-1,0 1,0-1,0 0,0 1,0 0,-1-1,1 1,-1-1,0 1,0 0,0-1,0 1,0 0,-1-1,1 1,-1 0,1-1,-1 1,0-1,0 1,0-1,-2 2,-6 14,-2-1,0 0,-1-1,-1 0,-1-1,0 0,-1-1,0-1,-1 0,-15 9,-5 6,-1-1,27-21,1 0,-1 1,1 1,0-1,0 1,1 1,1-1,-1 1,1 1,1-1,-1 1,-3 9,9-16,1 0,-1 0,1 0,-1 0,1 0,0 0,0 0,1 0,-1 0,0 0,1 0,0 0,0 0,0 0,0 0,0-1,0 1,1 0,-1-1,1 1,0-1,0 1,0-1,0 0,0 0,0 0,1 0,0 0,80 44,-64-38,228 89,-229-87</inkml:trace>
  <inkml:trace contextRef="#ctx0" brushRef="#br0" timeOffset="8">3536 282,'-22'33,"2"0,1 1,2 1,1 0,2 1,-9 36,18-55,0 0,1 0,1 1,1-1,0 0,1 1,2 13,-1-26,1 0,-1 0,1-1,0 1,1 0,-1 0,1-1,0 1,0-1,0 0,1 1,-1-1,1 0,0 0,1-1,-1 1,0-1,1 1,0-1,0 0,0 0,0-1,0 1,1-1,-1 0,1 0,0-1,-1 1,2-1,9 2,0-2,1 1,-1-2,0 0,0-1,1-1,-1 0,0-1,0 0,-1-1,1-1,-1 0,0-2,0 1,-1-1,1-1,-2-1,1 0,-1 0,-1-1,1-1,-2 1,0-2,0 0,-1 0,-4 2,0 0,-1 0,0 0,-1-1,0 1,0-1,-2 0,1 0,-1 1,-1-1,0 0,0 0,-1 0,0 0,-1 0,-1 1,1-1,-2 1,1-1,-2 1,1 0,-1 1,-1-1,0 1,0 0,0 0,-2 1,1 0,-1 0,-3-2,0 1,-1 0,0 1,0 0,-1 1,0 0,-1 1,1 1,-1 0,0 1,0 0,-1 1,1 0,-1 2,0 0,1 0,-10 2,-11 3</inkml:trace>
  <inkml:trace contextRef="#ctx0" brushRef="#br0" timeOffset="9">3310 678,'9'-4,"35"-20,2 3,0 2,47-12,-89 29,1 0,-1 1,1-1,0 1,0 1,0-1,-1 1,1-1,0 1,0 1,0-1,0 1,0 0,-1 0,1 0,0 1,-1-1,1 1,-1 0,1 1,-1-1,0 1,0-1,0 1,0 1,0 0,-1 1,1 1,0 0,0-1,0 0,1 0,0 0,0-1,0 1,0-1,1 0,-1-1,1 0,0 1,0-2,1 1,-1-1,1 0,-1 0,1-1,5 1,158-3,-145 0</inkml:trace>
  <inkml:trace contextRef="#ctx0" brushRef="#br0" timeOffset="10">1673 198,'9'-7,"2"0,-1 0,1 2,0-1,0 1,0 1,1 0,-1 0,1 1,0 1,0 0,0 0,0 2,1-1,-1 1,3 1,-11-1,-1 1,1-1,0 0,0 1,-1 0,1 0,-1 0,1 0,-1 0,1 1,-1 0,0 0,0 0,0 0,0 0,0 0,0 1,0 0,-1-1,1 1,-1 0,0 0,0 0,0 1,0-1,-1 0,1 1,-1-1,0 1,0-1,0 1,0 0,-1-1,0 1,1 2,-18 134,17-138,-5 14,2 0,-1 0,2 0,0 1,1-1,1 1,0 0,2-1,-1 1,2-1,0 0,1 0,1 0,0 0,2-1,-1 0,2 0,0 0,0-1,2 0,0-1,4 4,31 13,-37-26</inkml:trace>
  <inkml:trace contextRef="#ctx0" brushRef="#br0" timeOffset="11">1928 565,'-30'39,"-162"219,162-205,43-48,-1-7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8:10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7673.437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10687.077">593 2597,'12'-14,"-1"-1,0 0,-1-1,0 0,-1-1,-1 0,-1 0,5-18,12-23,59-175,9 20,33-7,-64 85,28 26,-39 47,-36 51</inkml:trace>
  <inkml:trace contextRef="#ctx0" brushRef="#br0" timeOffset="13436.918">1044 1440,'-74'18,"-305"88,275-76,71-23,56-30,-4 13</inkml:trace>
  <inkml:trace contextRef="#ctx0" brushRef="#br0" timeOffset="13777.478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14076.562">706 1807,'-432'106,"269"-33,102-43,70-17,6-9</inkml:trace>
  <inkml:trace contextRef="#ctx0" brushRef="#br0" timeOffset="14342.498">706 2033,'-39'5,"-41"6,-11 1,4-1,7 3,14-2,11-3,12-3,13 3,6 0,3-3,9-1,8 3,8 0,9-1,7-2,-1-2</inkml:trace>
  <inkml:trace contextRef="#ctx0" brushRef="#br0" timeOffset="14593">593 2343,'-44'10,"-27"8,-13 0,4-2,11-4,12 0,11-1,8-2,6-4,4-2,7 3,11 1,8-1</inkml:trace>
  <inkml:trace contextRef="#ctx0" brushRef="#br0" timeOffset="14841.867">536 2513,'-43'14,"-29"15,-7 7,6 2,10-6,15-7</inkml:trace>
  <inkml:trace contextRef="#ctx0" brushRef="#br0" timeOffset="22843.776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24494.32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29329.928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37462.836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37833.484">1580 4235,'-4'4,"-3"8,-4 0,0 4,-3 3,-5 4,2 2,-1-2,2-1,-1 0,3 2,-2-3,3-1,3 2,3-4</inkml:trace>
  <inkml:trace contextRef="#ctx0" brushRef="#br0" timeOffset="56573.722">1411 4770</inkml:trace>
  <inkml:trace contextRef="#ctx0" brushRef="#br0" timeOffset="57719.526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59358.47">1693 3726,'2'-13,"1"0,0 0,1 0,1 0,-1 1,2 0,0 0,0 0,6-6,-7 9,116-197,-21 75,-59 78,-30 39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7:45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1130,'19'-22,"0"-1,-2-1,-1-1,-1 0,10-22,9-15,217-406,-131 237,-99 196,-20 35,-1-1,0 1,0-1,0 1,1-1,-1 1,0-1,0 1,1-1,-1 1,0-1,1 1,-1 0,1-1,-1 1,0 0,1-1,-1 1,1 0,-1-1,1 1,-1 0,1 0,-1 0,1 0,-1-1,1 1,-1 0,1 0,0 0,-1 0,1 0,-1 0,1 0,-1 1,1-1,-1 0,1 0,-1 0,1 0,-1 1,1-1,-1 0,1 0,-1 1,1-1,-1 0,0 1,1-1,-1 1,0-1,1 0,-1 1,0-1,1 1,-1-1,0 1,0-1,1 1,-1-1,0 1,0-1,0 1,0 0,0-1,9 137,5-79,1-1,3-1,3-1,2 0,3 0,59 153,-58-136,-27-73,0 1,0-1,0 1,-1 0,1-1,0 1,0-1,0 1,-1 0,1-1,0 1,-1 0,1-1,0 1,-1 0,1 0,0-1,-1 1,1 0,0 0,-1 0,1 0,-1-1,1 1,0 0,-1 0,1 0,-1 0,1 0,-1 0,1 0,0 0,-1 0,1 0,-1 0,1 0,0 1,-1-1,1 0,-1 0,1 0,0 0,-1 1,1-1,0 0,-1 0,1 1,0-1,-1 0,1 1,0-1,0 0,-1 1,1-1,0 0,0 1,0-1,-1 1,1-1,0 0,0 1,0-1,0 1,0-1,0 1,-39-29,36 26,-96-76,59 44,-1 1,-2 2,-1 1,-1 3,-1 2,-1 2,-2 2,-2 1,42 17,-161-30,168 33,-1 0,1 0,-1 1,1-1,0 0,-1 1,1-1,0 1,0 0,-1 0,1 0,0 0,0 0,0 0,0 1,0-1,0 1,1-1,-1 1,0 0,1-1,-1 1,1 0,0 0,0 0,-1 2,-5 13</inkml:trace>
  <inkml:trace contextRef="#ctx0" brushRef="#br0" timeOffset="528.571">1073 1074,'135'-253,"-74"81,-66 186,0 0,0 1,2-1,0 1,0 0,1 0,1 0,1 0,0 0,1 0,0 0,1 0,1 0,1 0,0-1,3 7,-5-16,1 0,-1 0,1 0,1 0,-1 0,1-1,-1 1,1-1,0 0,1 0,-1-1,1 1,0-1,0 0,0 0,0-1,0 1,0-1,1 0,-1-1,1 1,0-1,-1 0,1-1,0 1,-1-1,1 0,0-1,0 1,-1-1,1 0,0-1,-1 1,1-1,-1 0,0 0,0-1,1 0,-2 0,1 0,1-1,5-6,0 1,-2-2,1 1,-1-1,0-1,-1 0,-1 0,0 0,-1-1,0 0,0 0,-2-1,1-3,28-99,-31 94</inkml:trace>
  <inkml:trace contextRef="#ctx0" brushRef="#br0" timeOffset="847.444">1864 622,'-26'46,"2"1,3 1,1 2,3 0,-2 15,17-62,1-1,0 0,-1 1,1-1,0 1,1-1,-1 1,0-1,1 1,-1 0,1-1,0 1,0 0,0 0,0-1,1 1,-1 0,1-1,-1 1,1-1,0 1,0-1,0 1,1-1,-1 1,0-1,1 0,-1 0,1 0,0 0,0 0,0 0,0 0,0-1,0 1,1-1,-1 1,0-1,1 0,-1 0,1 0,1 1,2-3,0 0,0 0,-1-1,1 0,0 1,-1-2,1 1,-1-1,0 0,0 0,0 0,0-1,0 0,-1 0,0 0,0 0,0-1,0 1,0-1,-1 0,0 0,0 0,-1-1,1 1,3-10,0 1,0-1,-2 0,0 0,0 0,-1 0,-1-1,0-11,-2 16,1 6,1-1,-1 0,0 0,-1 0,1 0,-1 0,-1 0,1 0,-1 0,0 1,0-1,0 0,-1 0,0 1,0-1,-1 1,0-1,1 1,-2 0,1 0,-1 1,1-1,-1 1,0-1,-1 1,1 0,-1 1,0-1,-3-1,-12 1</inkml:trace>
  <inkml:trace contextRef="#ctx0" brushRef="#br0" timeOffset="1199.029">2174 114,'-10'38,"1"1,2 1,1-1,3 1,1 0,2 0,2-1,1 1,2 0,2-1,10 34,-5-36,-1-8,-2 1,-1 0,-1 0,-2 0,0 1,-3-1,0 1,-2 5,-12-2,6-28</inkml:trace>
  <inkml:trace contextRef="#ctx0" brushRef="#br0" timeOffset="1453.112">1864 566,'43'-5,"33"-6,14-6,-4-6,-12-2,-8 2,-12 0,-9 0,-8-2,-10 4</inkml:trace>
  <inkml:trace contextRef="#ctx0" brushRef="#br0" timeOffset="2247.494">2596 1,'-47'144,"5"3,1 28,35-142,1 0,2 0,1 0,1 0,4 24,-3-53,1 1,-1-1,1 0,0 1,0-1,1 0,-1 0,1 1,0-1,0-1,1 1,-1 0,1 0,0-1,-1 1,2-1,-1 0,0 0,1 0,-1-1,1 1,0-1,0 0,0 0,0 0,0 0,0-1,0 1,1-1,-1 0,1-1,-1 1,0-1,1 0,-1 0,1 0,-1-1,1 1,-1-1,0 0,1 0,-1-1,1 0,171-126,-175 127,0 0,0 0,0 0,0 1,0-1,0 0,0 1,0-1,1 1,-1-1,0 1,0-1,0 1,1 0,-1 0,0-1,0 1,1 0,-1 0,0 0,1 1,-1-1,0 0,0 0,1 1,-1-1,0 0,0 1,0 0,0-1,1 1,-1 0,0-1,0 1,0 0,0 0,-1 0,1 0,0 0,0 0,0 0,-1 0,1 0,-1 0,1 0,-1 1,1-1,-1 1,7 70,-6-52,-2-16,1 0,0 0,1 0,-1 0,1 0,0 0,0-1,0 1,0 0,0-1,1 1,0-1,0 1,0-1,0 0,0 1,1-1,-1-1,1 1,0 0,0-1,0 1,0-1,0 0,0 0,1 0,-1 0,1-1,0 1,-1-1,1 0,0 0,0 0,0-1,-1 1,1-1,0 0,0 0,0 0,0-1,0 1,6-2,0 0,0 0,0-1,-1-1,1 1,-1-2,1 1,-2-1,1 0,0-1,-1 0,0-1,0 1,-1-2,0 1,0-1,-1 0,0 0,0-1,-1 1,0-1,-1-1,1 1,-2 0,0-1,0 0,0 0,-1 0,-1 0,0 0,0-6,-1 13,-1 1,1-1,-1 0,0 1,0-1,0 1,0-1,0 1,-1 0,1-1,0 1,-1 0,0 0,0 0,0 0,1 1,-2-1,1 0,0 1,0-1,0 1,-1 0,1 0,-1 0,1 0,-1 0,1 0,-1 1,0-1,1 1,-1 0,1-1,-1 1,0 1,1-1,-1 0,0 1,1-1,-1 1,1 0,-1 0,1 0,-1 0,1 0,-1 0,1 1,0-1,0 1,0 0,0-1,0 1,0 0,1 0,-2 1,-9 8,-1 0,1 1,1 1,0 0,1 0,0 1,1 0,1 1,0 0,1 0,1 0,0 1,0 5,5-17,1 1,-1-1,1 1,0-1,1 0,-1 1,1-1,0 1,0-1,0 0,1 0,-1 1,1-1,0 0,0 0,0-1,1 1,0 0,-1-1,1 0,0 1,1-1,-1 0,1-1,-1 1,1-1,0 1,0-1,0 0,0 0,0-1,0 1,0-1,1 0,-1 0,1-1,-1 1,0-1,1 0,-1 0,1 0,-1-1,1 0,8 2,1-2,-1 0,0 0,0-1,0-1,-1 0,1-1,-1 0,1-1,-1 0,-1-1,1 0,-1-1,0 0,8-8,-1 2,6-5,-1 0,0-1,-2-1,0-1,-1-1,5-9,-18 21,54-104,-61 112,0 1,0-1,0 1,0 0,-1-1,1 1,-1-1,1 1,0 0,-1-1,0 1,1 0,-1 0,0-1,0 1,0 0,0 0,0 0,0 0,0 0,0 0,0 0,0 1,-1-1,1 0,0 0,0 1,-1-1,1 1,0 0,-1-1,1 1,-1 0,1 0,-1-1,1 1,0 0,-1 1,1-1,-1 0,1 0,-1 1,1-1,0 0,-1 1,1 0,0-1,0 1,-1 0,1-1,0 1,0 0,0 0,0 0,0 0,0 0,0 0,0 1,0-1,1 0,-1 0,0 1,1-1,-1 0,1 1,-1 0,-1 0,0 1,1-1,-1 1,0 0,1 0,0 0,0 0,0 0,0 0,0 0,1 0,-1 0,1 0,0 1,0-1,0 0,0 0,0 0,1 0,0 1,-1-1,1 0,0 0,1 0,-1 0,0-1,1 1,0 0,-1 0,1-1,0 1,0-1,1 0,-1 0,0 1,1-2,0 1,-1 0,1 0,0-1,0 1,5 4,-1 1,-1 0,1 1,-1 0,0 0,-1 0,0 0,0 1,-1 0,0 0,-1 0,0 0,0 1,-1-1,0 1,-1 0,0 0,0-1,-1 1,-1 7,0 11,0-23,0-1,0 0,0 1,1-1,0 1,-1-1,2 1,-1-1,0 0,1 1,0-1,0 1,0-1,1 0,-1 0,1 0,0 0,0 0,1 0,-1 0,1-1,0 1,0-1,0 0,3 3,11 0</inkml:trace>
  <inkml:trace contextRef="#ctx0" brushRef="#br0" timeOffset="3267.454">4263 791,'28'-11,"-1"-2,0-1,-1-2,0 0,-1-1,-1-2,-1 0,-1-2,8-9,-25 26,0-1,0 0,0-1,-1 1,0-1,0 0,0 0,-1 0,0-1,0 1,0-1,-1 0,0 1,0-1,-1 0,0 0,0 0,-1 0,0-1,0 1,-3 4,0-1,0 1,-1 0,1 0,-1 0,0 1,0-1,0 1,0 0,-1 0,1 1,0-1,-1 1,1 0,-1 0,1 0,-1 1,0-1,1 1,-1 0,0 1,1-1,-1 1,1 0,-1 0,1 0,-1 1,1-1,0 1,0 0,0 0,0 1,-1 0,-10 8,0 0,0 1,1 1,0 1,1 0,1 0,1 1,0 1,0 0,2 0,0 1,1 1,0-1,2 1,0 0,1 1,1-1,0 1,2 3,-1-12,0 0,1 0,1 1,0-1,0 0,1 1,0-1,1 0,0 1,0-1,1 0,1 0,0 0,0 0,1 0,0-1,1 1,0-1,0 0,1-1,0 1,1-1,0 0,0-1,6 5,-8-7,1-1,0-1,0 1,0-1,0 0,0 0,1-1,0 0,-1 0,1 0,0-1,0 0,-1-1,1 1,0-1,0 0,0-1,0 0,0 0,-1 0,1-1,0 0,-1-1,1 1,-1-1,0 0,0-1,4-2,125-85,106-92,-214 165</inkml:trace>
  <inkml:trace contextRef="#ctx0" brushRef="#br0" timeOffset="3518.949">5194 594,'-24'38,"-23"33,-7 12,5-1,6-12,10-11,11-12,5-9,4-6,5-3,4-8</inkml:trace>
  <inkml:trace contextRef="#ctx0" brushRef="#br0" timeOffset="3796.625">4911 594,'14'24,"15"27,7 5,2-2,0-6,-3-11,-1-6,-3-10,-1-7,-1-7,-1-4,0-2,-5-3</inkml:trace>
  <inkml:trace contextRef="#ctx0" brushRef="#br0" timeOffset="4047.505">5758 650,'-34'18,"1"0,1 2,1 2,1 0,0 2,2 2,-20 23,38-41,1 1,0 0,0 1,1 0,0 0,1 1,0 0,0 0,1 1,1-1,0 1,1 1,0-1,1 0,0 1,1 0,0 1,3-10,-1-1,0 0,1 1,0-1,0 0,0 1,0-1,0 0,1 0,0 0,-1 0,1 0,0 0,0 0,1-1,-1 1,0-1,1 0,0 1,-1-1,1 0,0-1,0 1,0 0,0-1,1 0,-1 0,0 0,0 0,1 0,-1 0,1-1,2 0,1 1,0-1,0 0,1 0,-1-1,0 0,0 0,0-1,-1 1,1-2,0 1,-1-1,1 0,-1 0,0-1,0 0,1 0,118-128,23-97,-126 199,-22 30,0-1,1 1,-1-1,0 1,1-1,-1 1,0 0,1-1,-1 1,1 0,-1-1,1 1,-1 0,1-1,-1 1,1 0,-1 0,1 0,-1-1,1 1,-1 0,1 0,-1 0,1 0,-1 0,1 0,0 0,-1 0,1 0,-1 0,1 0,-1 1,1-1,-1 0,1 0,-1 0,1 1,-1-1,1 0,-1 1,1-1,-1 0,1 1,-1-1,0 1,1-1,-1 1,0-1,1 1,-1-1,0 1,0-1,0 1,1-1,-1 1,0-1,0 1,0-1,0 1,6 43,-6-19</inkml:trace>
  <inkml:trace contextRef="#ctx0" brushRef="#br0" timeOffset="4481.468">6096 1074,'11'-71,"3"0,3 1,4 0,3 0,-3 25,-13 64,-21 118,12-136,0 0,0 0,0 0,1 1,-1-1,0 0,0 0,1 1,-1-1,0 1,1-1,0 0,-1 1,1-1,0 1,0-1,-1 1,1-1,0 1,1-1,-1 1,0-1,0 1,1-1,-1 1,1-1,-1 0,1 1,-1-1,1 0,0 1,0-1,0 0,0 0,0 0,0 1,0-1,0 0,0-1,0 1,1 0,-1 0,0 0,0-1,1 1,-1-1,1 1,-1-1,1 1,-1-1,1 0,-1 0,1 0,-1 0,1 0,-1 0,1 0,-1 0,0 0,1-1,-1 1,1-1,0 1,14-10,0-1,0 0,-1 0,0-2,-1 0,-1-1,0 0,9-13,49-49,-68 73,49-34,-51 36,0 1,1-1,-1 1,0 0,0-1,1 1,-1 0,0 0,0 0,1 0,-1 0,0 0,1 0,-1 0,0 0,0 1,1-1,-1 0,0 1,0-1,0 1,0 0,0-1,1 1,-1 0,0 0,0 0,-1-1,1 1,0 0,0 0,0 0,-1 0,1 1,0-1,-1 0,1 0,-1 0,1 1,-1-1,0 0,0 0,1 1,-1-1,0 1,15 158,3-93,-10-51</inkml:trace>
  <inkml:trace contextRef="#ctx0" brushRef="#br0" timeOffset="5249.516">6717 848,'0'397,"-11"-336,-3-90,11-4,1 0,1 1,2-1,2 0,0 1,3-1,0 1,2 1,2-1,0 1,2 1,2 0,0 1,2 0,11-13,-4 7,3 1,0 1,2 1,2 1,1 2,1 1,34-23,-64 49,1-1,-1 1,1 0,-1 0,1 0,-1 0,1 0,0 0,0 1,0 0,0-1,0 1,1 0,-1 1,0-1,0 0,1 1,-1 0,0 0,0 0,1 0,-1 0,0 1,1-1,-1 1,0 0,0 0,0 0,0 1,0-1,0 1,0-1,0 1,-1 0,1 0,-1 0,2 2,0 7,-2 1,1-1,-2 1,1 0,-1-1,-1 1,0 0,-1 0,0-1,-1 1,0-1,-1 1,-1-1,1 0,-2 2,-4 10,0-1,-1 0,-1-1,-1 0,-1-1,0-1,-2 0,0 0,-1-1,-1-2,-1 1,0-2,-6 3,19-15,0 0,-1 0,1-1,0 0,-1 0,1 0,-1-1,0 0,1 0,-1 0,0-1,0 1,0-2,1 1,-1 0,-2-2,-16-4</inkml:trace>
  <inkml:trace contextRef="#ctx0" brushRef="#br0" timeOffset="5514.553">7451 227,'-14'38,"-6"33,2 13,4-3,3-11,5-6,2-11,3-9,1-7,0-5,1-3,0-2,4-5,2-2,-1-9,-1-7</inkml:trace>
  <inkml:trace contextRef="#ctx0" brushRef="#br0" timeOffset="5838.942">7507 791,'21'2,"1"-1,-1-1,0-1,0 0,0-2,0-1,-1 0,1-2,-1 0,0-1,0-1,-1-1,0-1,11-8,-25 15,0-1,0 0,-1 0,0 0,1-1,-1 0,-1 1,1-1,-1-1,0 1,0 0,0-1,-1 0,0 1,0-1,0 0,-1 0,0 0,0 0,-1 0,1 0,-1-1,0 1,-1 0,0 0,0 0,0 0,-1 0,0 0,0 1,0-2,0 4,0 1,0-1,0 0,0 1,0 0,0 0,-1-1,1 1,-1 1,1-1,-1 0,0 1,0-1,0 1,0 0,0 0,0 0,0 0,0 0,0 1,0 0,-1-1,1 1,0 0,0 1,0-1,-1 0,1 1,-1 0,-90 29,64-15,0 1,1 2,0 1,2 1,0 1,2 2,0 0,2 2,-3 5,19-24,1 1,0 0,1 0,0 0,0 1,0 0,1 0,0 0,1 0,0 1,0 0,0-1,1 1,1 0,0 0,0 0,0 0,1 0,1 0,-1 0,2 0,-1 0,1 0,0 0,1 0,2 5,81 38,-67-44</inkml:trace>
  <inkml:trace contextRef="#ctx0" brushRef="#br0" timeOffset="6536.038">5899 707,'-5'5,"-1"11,0 7,1 5,2 3,0 0,7 1,7-2,6-5,0-2,-2-5</inkml:trace>
  <inkml:trace contextRef="#ctx0" brushRef="#br0" timeOffset="15469.208">0 1469,'202'-62,"-149"47,-23 5,1 2,0 1,0 1,0 2,16 0,174-21,172 24,-163-28,137 29,-169-27,-182 26,27-1,0 2,1 2,-1 1,22 6,-17 0,1-3,-1-2,1-2,0-2,21-4,164-23,48 15,-73-3,207 12,-210 5,88-3,-57-27,394 28,690 0,-1004-27,220 25,-220-26,184 28,-344-25,-145 23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0,'5'5,"6"6,2 2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3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1 217,'593'0,"-569"0</inkml:trace>
  <inkml:trace contextRef="#ctx0" brushRef="#br0" timeOffset="1452.535">1 500,'85'-22,"-64"20,1 1,-1 1,1 1,-1 1,1 1,-1 1,0 1,35 5,141 19,-113-29,-60 0</inkml:trace>
  <inkml:trace contextRef="#ctx0" brushRef="#br0" timeOffset="2440.335">424 104,'87'23,"-57"-18,0 2,0 1,-1 1,0 1,-1 2,0 1,-1 1,14 10,-39-23,0 0,0 1,0-1,-1 1,1 0,0 0,-1-1,1 1,-1 0,1 0,-1 1,0-1,0 0,0 0,0 0,-1 1,1-1,0 1,-1-1,0 0,1 1,-1-1,0 1,0-1,-1 1,1-1,0 0,-1 1,1-1,-1 0,0 1,0-1,-44 72,34-60,-52 67,-3-3,-3-3,-63 52,116-119,18-13</inkml:trace>
  <inkml:trace contextRef="#ctx0" brushRef="#br0" timeOffset="3105.071">678 246,'-44'-37,"-134"-140,175 174,0 1,1-1,-1 0,0 1,-1 0,1-1,0 2,-1-1,1 0,-1 0,1 1,-1 0,0 0,1 0,-1 0,0 1,0-1,0 1,0 0,0 0,-2 1,-10 2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0 254,'28'0,"-1"-2,0-1,-1-1,1-1,-1-2,0 0,0-2,-1-1,0 0,-1-2,0-1,14-11,-29 17,0 1,0-1,-1-1,0 1,-1-2,0 1,0-1,0 0,-1 0,-1 0,0-1,0 0,-1 0,0-1,1-4,-20 39,-2 52,4 1,4 0,-1 73,-4 42,8-125,-3 0,-3 0,-2-2,-21 55,21-87,0-1,-2-1,-2 0,-1-1,-12 14,24-36,0 0,0 0,-1-1,0-1,-1 1,1-1,-1 0,-1-1,1 0,-1-1,9-3,-1-1,0 1,1-1,-1 1,0-1,0 0,0 0,1 0,-1 0,0 0,0 0,1-1,-1 1,0-1,0 1,1-1,-1 1,1-1,-1 0,0 0,1 0,-1 0,1 0,0 0,-1 0,1-1,0 1,0 0,0-1,0 1,0-1,0 1,0-1,0 1,1-1,-1 0,0 1,1-1,-1-1,-11-70,13 53,0-1,2 1,0 0,2 0,0 0,1 1,1 0,1 0,0 0,2 1,0 1,7-10,162-187,-135 168,-38 39,0 0,1 0,-1 1,1 0,0 0,1 1,-1 0,1 1,0-1,0 1,7-1,6-1</inkml:trace>
  <inkml:trace contextRef="#ctx0" brushRef="#br0" timeOffset="298.123">847 537,'-16'4,"-1"1,1 0,0 1,0 1,0 1,1 0,0 1,1 0,0 1,0 1,1 0,1 1,-7 8,16-18,0 1,1-1,-1 1,1 0,-1-1,1 1,0 0,0 0,1 1,-1-1,0 0,1 0,0 1,0-1,0 1,0-1,1 1,-1 0,1-1,0 1,0-1,0 1,1 0,-1-1,1 1,0-1,0 1,0-1,0 1,0-1,1 0,0 0,0 0,0 0,0 0,0 0,0 0,1 0,-1-1,1 1,0-1,0 0,1 1,3 0,0 1,0-1,1-1,-1 1,1-1,0-1,-1 1,1-1,0 0,0-1,0 0,0 0,-1-1,1 0,0-1,0 1,-1-1,1-1,-1 1,1-1,4-3,140-96,-143 95,0 0,0-1,0-1,-1 1,-1-1,1 0,-1-1,-1 0,0 0,0-1,-1 1,-1-1,1 0,-2 0,1-1,-2 1,0-1,0-2,-2 12,0 0,0 0,0 0,0-1,0 1,-1 0,1 0,-1 0,0 0,0 0,0 0,0 0,0 0,0 0,0 0,-1 0,1 1,0-1,-1 0,0 1,1-1,-1 1,0 0,0 0,0 0,0 0,0 0,0 0,0 0,0 0,0 1,0-1,0 1,0 0,-1-1,1 1,0 0,0 0,0 0,-1 1,1-1,0 1,0-1,0 1,-2 0,-14 5</inkml:trace>
  <inkml:trace contextRef="#ctx0" brushRef="#br0" timeOffset="565.299">1242 791,'-5'0,"-1"-10,0-7,1-7,2-3,1-2,5-1,3 0,5 5,1 2,2 0,5 4,3 0,-2 4</inkml:trace>
  <inkml:trace contextRef="#ctx0" brushRef="#br0" timeOffset="1078.995">1496 452,'-6'6,"0"2,1-1,0 1,0-1,1 1,-1 0,2 1,-1-1,1 1,1 0,0 0,0 0,1 0,-1 7,1-12,1 1,0-1,0 1,0-1,1 1,0-1,0 0,0 1,0-1,0 0,1 1,0-1,0 0,0 0,0-1,1 1,-1 0,1-1,0 1,0-1,1 0,-1 0,0 0,1 0,0-1,0 0,0 0,0 0,0 0,3 1,1-3,0 0,0-1,0 0,0 0,1 0,-1-1,-1-1,1 1,0-1,-1-1,1 1,-1-1,0-1,0 1,0-1,-1 0,0-1,0 1,0-1,-1 0,0-1,0 0,0 1,2-7,11-7,37-28,-53 49,0 0,-1 0,1 1,0-1,-1 1,1-1,-1 1,0 0,0-1,1 1,-1 0,0 0,0 0,-1 0,1 0,0 0,-1 0,1 0,-1 0,0 0,1 1,-1-1,0 0,0 0,-1 0,1 0,0 1,0 7,0-6,0 1,0-1,1 0,-1 1,1-1,0 0,0 0,0 0,1 0,-1 0,1 0,0 0,0 0,1 0,-1-1,1 1,0-1,-1 0,1 0,1 0,-1 0,0 0,1-1,0 1,-1-1,1 0,0 0,0-1,0 1,0-1,0 0,1 0,-1 0,0-1,0 1,1-1,-1 0,0 0,1 0,-1-1,0 0,0 0,5-1,6-9,1-1,-2 0,0-1,0-1,-1 0,-1 0,0-2,-1 1,-1-2,3-6,28-42,-30 48</inkml:trace>
  <inkml:trace contextRef="#ctx0" brushRef="#br0" timeOffset="1727.835">2484 424,'-18'-1,"0"1,1 0,-1 1,0 1,1 1,-1 1,1 0,0 1,0 1,1 0,0 1,0 1,0 1,1 0,-4 4,17-10,0 0,-1 0,2 0,-1 1,0-1,0 0,1 1,0-1,0 1,0 0,0-1,0 1,1 0,0-1,0 1,0 0,0 0,0-1,1 1,-1 0,1-1,0 1,0-1,1 1,-1-1,1 1,0-1,-1 0,1 0,1 0,-1 0,0 0,1 0,0 0,-1-1,1 0,0 1,0-1,1 0,-1 0,0-1,1 1,-1-1,1 1,-1-1,1 0,-1-1,1 1,0-1,0 1,-1-1,4 0,6 0,0 0,1-1,-1 0,1-1,-1-1,0 0,0-1,0 0,-1-1,1 0,-1-1,0 0,-1-1,0-1,0 0,0 0,-1-1,0 0,7-10,-9 11,-3 2,0 1,0 0,0 0,1 0,0 0,0 1,0 0,0 0,1 1,-1-1,1 2,6-3,24 31,-22-8,-11-16,0 0,-1 1,1-1,0 0,0-1,1 1,-1-1,0 0,0 0,1 0,-1 0,1-1,-1 0,0 0,1 0,-1 0,1-1,-1 0,0 0,0 0,1 0,-1-1,0 1,0-1,0 0,0-1,-1 1,1 0,-1-1,3-2,8-6,-2 0,0 0,0-1,-1-1,0 0,-1-1,4-8,-12 21,0-1,-1 1,1-1,-1 1,1-1,-1 0,0 1,1-1,-1 0,0 0,0 0,-1 0,1 0,0 0,-1 0,1 0,-1 0,1 0,-1-1,0 1,0 0,0 0,0 0,0 0,-1 0,1-1,-1 1,1 0,-1 0,0 0,0 0,0 0,0 1,0-1,0 0,-1 0,1 1,0-1,-1 0,1 1,-1 0,0-1,1 1,-1 0,0 0,0 0,0 0,0 0,0 0,-1 0,0 1,0-1,1 1,-1 0,0 0,1 0,-1 0,0 0,0 0,1 1,-1 0,0-1,1 1,-1 0,1 0,-1 0,1 1,0-1,-1 1,1-1,0 1,0 0,0-1,0 1,0 0,1 1,-1-1,0 0,1 0,0 1,-1-1,1 1,0-1,0 1,1-1,-1 1,0 0,1-1,0 1,-1 0,1-1,0 1,0 0,1 0,-1-1,1 1,-1 0,1-1,0 1,0-1,0 1,0-1,0 1,1-1,-1 0,1 1,96 82,-47-48,46 55,-90-87</inkml:trace>
  <inkml:trace contextRef="#ctx0" brushRef="#br0" timeOffset="2178.892">3331 367,'-7'7,"-9"7,0 1,1 1,0 0,2 1,0 1,0 0,2 1,0 0,2 0,-4 11,12-28,1 0,0-1,-1 1,1 0,0 0,0 0,0-1,0 1,0 0,0 0,1-1,-1 1,0 0,1 0,0-1,-1 1,1 0,0-1,0 1,0-1,0 1,0-1,0 1,0-1,1 0,-1 0,0 1,1-1,-1 0,1 0,-1 0,1-1,0 1,-1 0,1 0,0-1,-1 1,1-1,0 0,0 0,-1 1,1-1,0 0,0 0,83-6,-59-3,0-1,-1-2,0 0,-1-1,0-2,-1 0,-1-2,0 0,-2-2,0 0,-1-1,-1-1,-1-1,0 0,-2-1,7-14,-15 25,1 0,-2 0,1-1,-2 0,0 0,0 0,-1 0,-1-1,0 1,-1-1,0-9,-2 17,1-1,-2 1,1 0,-1 0,0 0,0-1,-1 1,1 0,-1 0,-1 1,1-1,-1 0,0 1,0 0,-1-1,0 1,0 1,0-1,0 0,-1 1,1 0,-1 0,0 0,-1 1,1 0,-5-2,3 2,-1 0,1 1,-1 0,0 0,0 1,1 0,-1 1,0-1,0 1,0 1,0 0,0 0,1 0,-1 1,0 0,1 1,0-1,-1 2,1-1,0 1,0 0,1 0,-6 5,0 0,1 0,0 1,0 0,1 0,1 1,-1 0,2 1,0 0,0 0,1 1,1 0,-4 11,9-12,0 1,1-1,0 0,1 0,1 0,0 0,0 0,1 0,1 0,0-1,0 1,1-1,1 0,0-1,0 1,1-1,1-1,-1 1,2-1,-1 0,10 7,1 0,0 0,2-1,-1-1,2-1,0-1,0-1,1-1,1 0,-1-2,1-1,1-1,-1-1,1-1,0-1,0-2,0 0,0-2,3 0,3 0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5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1 777,'25'-19,"0"-1,-2-1,0-2,-2 0,0-1,-2-1,0-1,-2 0,-1-1,-1-1,8-22,4-6,-17 83,-12 559,4-524,-3 0,-3 0,-3-1,-2 0,-11 37,-6-46,25-51,1 0,-1 0,1 0,-1 0,1 0,-1 0,0 0,0-1,1 1,-1 0,0-1,0 1,0 0,0-1,1 1,-1-1,0 1,0-1,0 0,0 1,0-1,0 0,0 0,0 0,-1 0,1 0,0 0,0 0,0 0,0 0,0 0,0 0,0-1,0 1,0 0,0-1,0 1,0-1,0 1,1-1,-1 0,0 1,0-1,0 0,1 1,-1-1,0 0,1 0,-1 0,0 0,1 1,-1-2,-5-12,1-1,0 0,1 0,1 0,0 0,1 0,1-1,0 1,1 0,1-1,0 1,1-1,3-9,6-43,3 0,3 1,3 1,3 0,2 2,3 1,3 1,34-49,-52 88,1 1,1 1,1 0,1 0,1 2,1 0,0 1,1 2,1-1,1 2,0 1,1 1,20-9,-39 20,0 1,0-1,1 1,-1 0,0 0,1 0,-1 1,1-1,-1 1,1 0,-1 1,0-1,1 1,-1-1,1 1,-1 1,0-1,0 1,0-1,0 1,0 0,0 1,0-1,0 1,-1-1,1 1,-1 0,0 1,0-1,0 0,-1 1,1 0,-1-1,0 1,1 0,-2 0,1 0,-1 1,1-1,-1 0,0 2,1 7,0 0,-1 0,0 1,-1-1,-1 0,0 1,-1-1,0 0,-1 0,-1 0,0 0,0-1,-2 1,1-1,-8 10,0 2,-2-1,-1 0,0-2,-2 0,-1 0,0-2,-9 6,0-2,-1-1,0-1,-2-2,-1-1,0-1,-1-2,-24 8,54-22,1 0,-1 1,1-1,-1 0,0 0,1 0,-1-1,0 1,0-1,0 1,1-1,-1 0,0 0,0 0,0-1,0 1,1 0,-1-1,0 0,0 0,1 0,-1 0,1 0,-1-1,1 1,-1-1,1 1,0-1,0 0,0 0,0 0,0 0,0 0,0-1,0-1,0-12</inkml:trace>
  <inkml:trace contextRef="#ctx0" brushRef="#br0" timeOffset="1135.499">1074 552,'-10'20,"1"0,1 0,0 1,2 0,0 0,2 1,0-1,1 1,2 0,0 18,2-37,-1 0,1 1,0-1,0 0,0 0,0 0,0 0,1 0,-1 0,1 0,0 0,0-1,0 1,0-1,1 1,-1-1,0 0,1 0,0 0,-1 0,1-1,0 1,0-1,0 1,0-1,0 0,1 0,-1-1,0 1,0-1,1 1,-1-1,0 0,1 0,-1 0,0-1,0 1,1-1,-1 0,0 0,0 0,0 0,2-1,28-12,-1-1,-1-1,0-1,-1-2,-1-1,-1-2,-1 0,-1-2,-1-1,-1-1,-1-1,-2-1,4-7,-8 17,-22 36,-1 2,-5 94,11-111,0 0,0-1,1 1,-1 0,1-1,0 1,0 0,0-1,0 1,0-1,0 1,1-1,-1 0,1 0,0 0,0 1,-1-1,1-1,1 1,-1 0,0 0,0-1,1 0,-1 1,1-1,-1 0,1 0,-1 0,1 0,0-1,-1 1,1-1,0 0,0 1,-1-1,1 0,0-1,0 1,1-1,11-3,-1 0,0-1,1-1,-2-1,1 0,-1 0,0-2,0 1,-1-2,-1 1,1-2,5-7,19-13,34-31,-2-2,44-57,-112 119,1 1,0 0,-1-1,1 1,0 0,0-1,0 1,0 0,0 0,0 0,1 0,-1 0,0 0,0 0,1 0,-1 0,1 1,-1-1,0 0,1 1,0-1,-1 1,1 0,-1-1,1 1,-1 0,1 0,0 0,-1 0,1 1,-1-1,1 0,-1 0,1 1,-1-1,1 1,-1 0,1-1,-1 1,0 0,1 0,-1 0,0 0,0 0,1 0,-1 0,0 0,0 1,0-1,0 0,-1 1,1-1,4 14,-2-1,0 1,-1 0,0-1,-1 1,0 0,-2 0,0 0,-1 3,1 23,1-8,1-26,1 0,-1 0,0 0,-1 0,0 0,0 0,0 0,-1 0,0 0,0 0,-1 0,0 0,0 0,-1-1,1 1,-1-1,-1 0,1 1,-1-2,0 1,-1 0,0-1,1 0,-1 0,-1 0,1-1,-1 1,0-2,0 1,-3 1,-36 3,45-8,0 0,-1-1,1 1,0-1,0 1,-1 0,1-1,0 1,0-1,0 1,0-1,-1 1,1 0,0-1,0 1,0-1,0 1,0-1,0 1,0-1,0 1,0-1,0 1,1-1,-1 1,0 0,0-1,0 1,0-1,1 1,-1 0,0-1,1 1,-1-1,0 1,0 0,1-1,-1 1,1 0,-1 0,0-1,1 1,-1 0,1 0,-1 0,0-1,1 1,-1 0,1 0,-1 0,1 0,-1 0,1 0,-1 0,1 0,-1 0,1 0,-1 0,0 0,1 0,-1 0,1 1,-1-1,1 0,24-10,0 2,1 0,0 2,0 1,0 1,19 0,-29 5,0 0,0-1,0-1,0 0,0-1,0-1,-1-1,1 0,-1 0,0-2,0 0,-1-1,1 0,-1-1,-1-1,0 0,8-8,97-120,-90 97,-2-2,-1 0,-3-2,-1 0,-2-1,7-32,-25 76,2-7,1-1,0 0,-1 0,1 0,-2-1,0 1,0-1,0 0,-1 1,-1-1,0 0,0 0,-1 0,0-1,-1 9,1 1,0-1,-1 1,0-1,1 1,-1 0,0 0,1 0,-1 0,0 0,0 0,0 1,0-1,0 1,0-1,0 1,0 0,0 0,0 0,0 0,0 0,0 0,0 0,0 1,0-1,0 1,0-1,0 1,0 0,0 0,0 0,1 0,-1 0,0 0,1 0,-1 1,1-1,-1 0,1 1,0 0,-1-1,1 1,0 0,0-1,0 1,0 0,1 0,-1 0,0 0,1 1,-14 20,1 0,1 1,1 1,2 0,0 0,-4 24,9-30,-5 12,2 1,2 0,1 0,1 1,2-1,1 22,1-50,0 1,-1 0,1 0,1 0,-1-1,1 1,0-1,0 1,0-1,1 0,-1 1,1-1,0-1,0 1,0 0,1-1,0 1,-1-1,1 0,0-1,0 1,1 0,-1-1,0 0,1 0,-1-1,1 1,0-1,0 0,-1 0,1 0,0-1,0 0,0 0,0 0,0 0,0-1,-1 0,2 0,25-8,-1-2,0 0,-1-2,-1-2,17-11,44-20,-88 45,-1 1,1-1,-1 1,1-1,-1 1,1-1,-1 1,1 0,0-1,-1 1,1 0,0-1,-1 1,1 0,0 0,-1 0,1 0,0 0,0 0,-1 0,1 0,0 0,0 0,-1 0,1 0,0 0,-1 0,1 1,0-1,-1 0,1 1,0-1,-1 0,1 1,-1-1,1 1,0-1,-1 1,1-1,-1 1,0-1,1 1,-1 0,1-1,-1 1,0 0,1-1,-1 1,0 0,0-1,0 1,0 0,1-1,-1 1,0 0,0 0,0-1,0 1,-1 0,1 0,0 0,-13 52,10-43,-9 23,10-30,0 0,-1 1,2-1,-1 0,0 1,1-1,-1 1,1 0,0-1,0 1,1 0,-1 0,1 0,-1-1,1 1,1 0,-1 0,0 0,1 0,0-1,0 1,0 0,0-1,1 1,-1-1,1 1,0-1,0 0,0 1,1-1,-1 0,1-1,-1 1,1 0,0-1,1 1,15 6,-1-3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140 138,'-14'12,"1"0,0 0,1 1,1 0,0 1,0 1,2 0,0 0,1 1,0 0,1 0,-1 5,6-10,1-1,0 0,0 1,1-1,0 0,1 1,0-1,0 0,1 1,1-1,0 0,0 0,1-1,0 1,1-1,0 0,0 0,1 0,0-1,0 0,1 0,0 0,1-1,0 0,0-1,0 1,1-2,0 1,0-1,0-1,1 1,0-2,-1 1,1-1,0-1,1 0,-1 0,0-1,1 0,-1-1,1 0,3-1,10-6,0-1,0-1,-1-1,0-1,-1 0,0-2,-1-1,0-1,-1 0,-1-2,-1 0,0-1,-1-1,-1 0,1-4,-7 11,-1 0,0-1,-1 0,0 0,-1-1,-1 0,0 0,-1-1,0 0,-1 0,-1 0,1-11,-3 18,0 1,-1 0,0-1,0 1,-1 0,0 0,0-1,-1 1,1 0,-2 0,1 0,-1 0,0 1,0-1,-1 1,0 0,0 0,-1 0,1 0,-1 1,0 0,-1 0,1 0,-1 0,0 1,0 0,-4-1,-1 0,1 1,-1 0,1 1,-1 0,0 1,-1 0,1 0,0 2,0-1,-1 1,1 1,0 0,0 1,0 0,0 0,-9 4,-7 3,0 2,1 1,0 0,1 2,0 1,1 2,-13 8</inkml:trace>
  <inkml:trace contextRef="#ctx0" brushRef="#br0" timeOffset="398.143">140 364,'-1'-2,"0"0,0-1,1 1,0-1,-1 1,1-1,0 1,0-1,0 1,1-1,-1 1,0-1,1 1,0-1,0 1,-1-1,1 1,1 0,-1 0,0 0,1-1,-1 1,1 0,-1 0,1 1,0-1,0 0,0 1,0-1,0 1,0-1,0 1,2 0,80-36,-79 35,0 1,1 0,-1 0,0 0,1 1,-1 0,0 0,1 0,-1 1,1 0,-1 0,0 0,0 0,0 1,0 0,0 0,0 1,0-1,0 1,-1 0,1 0,-1 0,0 1,0 0,0-1,-1 2,0-1,3 4,-3-4,0 1,-1 1,2-1,-1 1,1-1,-1 0,2 0,-1-1,0 1,1-1,0 0,0 0,0 0,0-1,1 0,-1 0,1 0,0-1,0 0,0 0,0 0,4 0,100 0,-85-3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33,'10'-1,"1"1,-1 1,1 0,-1 0,0 1,1 0,-1 1,0 0,0 1,0 0,-1 0,7 5,10 9,-1 2,-1 1,0 1,-2 0,0 2,-2 1,-1 0,10 19,-18-27,-1 1,-1 0,0 0,-1 1,-1 1,-1-1,-1 1,-1 0,0 0,-2 0,0 0,-1 1,-1-1,-2 10,-34-62,26 22,1 1,-2 0,1 0,-2 1,1 0,-1 1,0 0,0 1,-1 0,1 1,-1 1,-1 0,1 1,-14-2,27 5,-1 1,0-1,1 0,-1 1,0-1,0 0,0 1,1-1,-1 0,0 0,0 0,0 0,0 0,1 0,-1 0,0 0,0 0,0 0,0 0,1-1,-1 1,0 0,0-1,1 1,-1 0,0-1,0 1,1-1,-1 1,0-1,1 1,-1-1,1 0,-1 1,1-1,-1 0,1 1,-1-1,1 0,0 0,-1 1,1-1,0 0,0 0,-1 0,1 1,0-1,0 0,0 0,0 0,0 0,0 1,0-1,1 0,-1 0,0 0,0 0,1 1,-1-1,0 0,1 0,-1 1,1-1,-1 0,1 0,168-67,-58 29,87-18,-141 64,-56-7,0 1,0 0,1-1,-1 1,0 0,0 0,-1 0,1 0,0 0,0 0,0 0,-1 0,1 0,0 0,-1 0,1 0,-1 0,1 1,-1-1,0 0,1 0,-1 1,0-1,0 0,0 1,0-1,0 0,0 0,0 1,-1-1,1 0,0 0,-1 1,1-1,-1 0,1 0,-1 0,0 0,1 0,-1 0,0 0,0 0,0 1,-8 9,0-1,-1 0,0 0,0 0,-1-2,-1 1,1-1,-1-1,-9 4,3 0,-20 11,15-9,1 0,0 1,1 1,1 1,0 1,-12 14,21-17</inkml:trace>
  <inkml:trace contextRef="#ctx0" brushRef="#br0" timeOffset="566.499">1158 5,'-19'9,"1"2,1 0,-1 1,2 0,0 2,0 0,1 0,1 2,1 0,0 0,1 1,0 1,2 0,0 0,1 1,1 1,1-1,1 1,0 0,-1 12,7-20,1 0,-1 0,2 0,0 0,0 0,1 0,1-1,0 1,0-1,1 0,1 0,0-1,0 1,1-1,0-1,1 1,0-1,0 0,1-1,1 0,-1-1,1 0,0 0,0-1,1 0,0-1,0 0,0-1,1 0,1-1,-1-2,0 0,0-1,0-1,0 0,0 0,-1-1,1-1,0 0,-1-1,1 0,-1 0,0-1,-1-1,1 0,-1 0,0-1,-1-1,1 1,-2-1,7-8,1 1,-1-1,-1-1,0 0,-1-1,-1 0,-1-1,-1 0,0-1,-2 0,0-1,-1 0,-1 0,-1 0,-1-1,-1 0,-1 1,-1-1,-1-7,-1 22,0-1,0 1,-1-1,0 1,0 0,-1 0,0 0,0 0,-1 0,0 1,0-1,-1 1,1 0,-1 1,-1-1,1 1,-1 0,0 0,0 0,0 1,-1 0,1 0,-1 1,0 0,0 0,0 1,0-1,-1 2,1-1,-1 1,1 0,-1 1,0-1,1 1,-1 1,1 0,-1 0,1 0,-1 1,1 0,0 0,0 1,-2 1,-28 13,2 1</inkml:trace>
  <inkml:trace contextRef="#ctx0" brushRef="#br0" timeOffset="883.839">1016 399,'5'-7,"0"-1,1 1,0 0,0 1,1-1,-1 1,1 0,1 1,-1 0,1 0,0 0,0 1,0 0,1 1,-1 0,1 0,0 1,0 0,0 1,0 0,0 0,0 1,0 0,0 0,0 1,0 0,7 3,1 3,0-1,0 0,1-1,0-1,0 0,0-1,0-2,10 1,137-9,-147 1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31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1,'4'0,"3"0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14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340 144,'0'-1,"1"1,0-1,-1 0,1 1,0-1,0 1,-1-1,1 1,0-1,0 1,0-1,0 1,0 0,-1 0,1-1,0 1,0 0,0 0,0 0,0 0,0 0,0 0,0 0,0 0,0 0,0 1,-1-1,1 0,0 1,0-1,0 0,0 1,0-1,-1 1,1 0,0-1,-1 1,1-1,0 1,-1 0,1 0,0-1,-1 1,1 0,-1 0,0 0,1-1,-1 1,1 1,15 45,-13 210,-21-172,13-78</inkml:trace>
  <inkml:trace contextRef="#ctx0" brushRef="#br0" timeOffset="281.577">1 88,'43'-5,"43"-7,17 0,0 1,-8 3,-10-3,-15 1,-14 2,-8 3,-7 2,-5 1,-9 6,-4 3,-7 4,-10 1,-6 3,-3-2</inkml:trace>
  <inkml:trace contextRef="#ctx0" brushRef="#br0" timeOffset="514.971">57 568,'39'-5,"36"-2,10-4,1 0,-10 1,-8-2,-11 1,-10 3,-9 1,-10-1,-6 0,-1 1,-4 2</inkml:trace>
  <inkml:trace contextRef="#ctx0" brushRef="#br0" timeOffset="958.683">904 568,'197'-237,"-159"212,-37 25,0-1,0 1,0 0,0 0,0 0,0 0,0 1,0-1,0 0,-1 0,1 0,0 1,0-1,0 1,0-1,-1 0,1 1,0-1,0 1,-1 0,1-1,0 1,-1 0,1-1,0 1,-1 0,1 0,-1-1,0 1,1 0,-1 0,1 0,-1 0,0 0,0 0,0-1,1 1,-1 0,0 0,0 0,0 0,-1 0,1 1,1 44,-2-43,0 1,0-1,0 1,1 0,-1-1,1 1,0 0,0-1,0 1,1 0,-1-1,1 1,0-1,0 1,0-1,1 1,-1-1,1 0,0 0,-1 1,2-1,-1 0,0-1,0 1,1 0,0-1,-1 1,1-1,0 0,0 0,1 0,-1 0,0-1,2 2,5-2,-1 0,0 0,1 0,-1-1,1-1,-1 0,1 0,-1 0,0-1,0-1,0 0,0 0,0-1,-1 0,1 0,-1-1,6-4,125-112,-103 86,-25 23,0 0,-1 0,0-1,0 0,-2-1,0 0,0 0,-1-2,4-7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2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1 130,'36'-19,"1"1,1 2,0 2,1 1,1 3,0 0,14 1,-43 7,-6 0,0 1,1-1,0 1,-1 0,1 1,0-1,-1 1,1 0,0 1,-1-1,1 1,0 0,-1 1,1-1,-1 1,1 0,-1 0,0 1,0 0,-4 0,-1-1,0 1,1 0,-1 0,0 1,-1-1,1-1,0 1,-1 0,0 0,1 0,-1 0,0 0,-1 0,1-1,0 1,-1 0,0-1,1 1,-1-1,0 0,0 0,-1 0,-1 2,0 1,-132 141,134-143,0 0,0 1,1-1,0 0,0 0,0 1,0-1,0 1,0-1,1 1,0-1,0 1,0-1,0 1,0 0,1-1,-1 1,1-1,0 0,0 1,1-1,-1 0,1 1,-1-1,1 0,0 0,0-1,0 1,1 0,-1 0,1-1,-1 0,1 1,0-1,0 0,0 0,0-1,0 1,0-1,1 1,-1-1,1 0,-1 0,1 0,70 19,-54-16,0 1,-1 1,0 0,-1 2,1 0,-1 1,1 2,-16-10,-1 1,0-1,1 1,-1 0,0 0,0 0,0 0,0 1,0-1,0 0,-1 1,1-1,-1 1,0-1,0 1,0 0,0 0,0-1,0 1,-1 0,0 0,1 0,-1 0,0 0,0 0,-1 0,1 0,0-1,-1 1,0 0,0 0,0 0,0-1,0 1,0 0,-1-1,1 1,-1-1,0 0,-1 1,-87 82,74-74,-1 0,0-1,-1-1,0-1,0 0,-1-2,0 0,0-1,-1-1,1 0,-13-1,7-2</inkml:trace>
  <inkml:trace contextRef="#ctx0" brushRef="#br0" timeOffset="394.883">988 73,'35'-14,"1"1,0 1,1 2,0 2,0 1,21 0,-55 7,-1-1,1 1,-1 0,1 0,-1 0,0 0,1 0,-1 0,1 1,-1-1,1 1,-1 0,0-1,1 1,-1 0,0 1,0-1,0 0,0 1,0-1,0 1,0-1,0 1,-1 0,1 0,-1 0,1 0,-1 0,0 0,1 0,-1 0,0 1,-1-1,1 0,0 1,-1-1,1 1,-1-1,0 0,0 1,0-1,0 1,0-1,0 2,-7 14,0 0,-1 0,0-1,-2 0,0-1,-1 0,0-1,-1 0,-14 12,12-10,-152 166,115-96,51-84,-1-1,1 1,0-1,-1 1,1 0,0-1,0 1,1-1,-1 1,0-1,1 1,0-1,-1 1,1-1,0 1,0-1,1 0,-1 0,0 1,1-1,-1 0,1 0,0 0,0-1,-1 1,1 0,1-1,-1 1,0-1,0 1,0-1,1 0,-1 0,1 0,-1-1,0 1,2 0,11 2,0-1,1 0,0-1,-1 0,1-1,0-1,-1-1,1 0,-1-1,0-1,0 0,0-1,9-4,99-21,-40 15,-59 9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24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4 667,'0'11,"-1"2,-1 1,2-1,0 0,0 0,1 1,1-1,0 0,1 0,0 0,1 0,0-1,1 1,1-1,0-1,1 1,0-1,0 0,1 0,3 2,-7-10,0-1,0 1,0-1,0 0,1 0,-1-1,0 1,1-1,-1 0,1 0,0-1,-1 1,1-1,-1 0,1 0,0-1,-1 1,1-1,-1 0,1 0,-1 0,1-1,-1 0,0 0,0 0,0 0,3-3,97-83,-19-25,-84 112,0 0,0 0,0 0,0 0,0 0,0 1,1-1,-1 0,0 1,0-1,1 1,-1-1,0 1,1-1,-1 1,0 0,1 0,-1 0,1 0,-1 0,0 0,1 0,-1 0,1 1,-1-1,0 0,1 1,-1-1,0 1,0-1,1 1,-1 0,0 0,0-1,0 1,0 0,0 0,0 0,0 1,41 52,-26-31,-11-17,0-1,1 0,0 0,0-1,0 0,0 0,1 0,-1-1,1 0,0 0,0 0,0-1,1 0,-1-1,0 0,1 0,-1 0,1-1,-1 0,1 0,-1-1,1 0,-1-1,0 1,1-1,-1-1,0 1,0-1,-1 0,1-1,-1 0,1 0,-1 0,0-1,-1 0,1 0,-1 0,0-1,0 0,-1 0,1 0,0-2,35-73,-33 56</inkml:trace>
  <inkml:trace contextRef="#ctx0" brushRef="#br0" timeOffset="321.556">964 780,'35'-19,"-2"-2,0-2,-2 0,0-2,-2-2,12-14,-8-18,-32 57,-1 1,0-1,1 1,-1-1,0 0,0 1,-1-1,1 1,0-1,0 1,-1-1,1 0,-1 1,1 0,-1-1,0 1,1-1,-1 1,0 0,0-1,0 1,0 0,0 0,0 0,0 0,-1 0,1 0,0 0,-1 0,1 0,0 1,-1-1,1 0,-1 1,1-1,-1 1,0 0,1-1,-2 1,-6-1,-1 0,0 0,1 1,-1 0,0 1,1 0,-1 0,0 1,1 0,0 1,-1 0,1 1,0 0,1 0,-1 0,1 1,0 1,0 0,0 0,-4 5,6-6,0 0,1 0,0 0,1 1,-1 0,1 0,0 0,0 0,1 1,0-1,0 1,0 0,1 0,0 0,0 0,1 0,0 1,0-1,1 0,0 1,0-1,1 0,0 1,0-1,1 0,-1 0,3 4,4 2,0-1,1-1,0 1,1-2,0 1,1-1,0-1,0 0,1 0,0-1,1-1,0 0,0-1,0 0,1-1,0 0,0-2,0 1,0-2,0 0,1 0,-1-1,2-1,148-4,-132 0</inkml:trace>
  <inkml:trace contextRef="#ctx0" brushRef="#br0" timeOffset="1048.662">1896 328,'64'-21,"-1"-2,-1-4,34-20,-76 36,-1-1,0 0,-1-2,0 0,-1-1,-1-1,0 0,-1-1,-1-1,-1 0,0-1,3-9,-43 179,-26 231,46-309,-4 0,-3-1,-3-1,-3 0,-4-2,-25 53,35-96,-1 0,-2-1,0 0,-2-2,0 0,-2-1,-1-1,0-1,-1-1,-9 4,-53 11,83-34,1 1,-1-1,0 1,1-1,-1 0,0 0,1 0,-1 0,1 0,-1-1,0 1,1 0,-1-1,1 1,-1-1,0 1,1-1,0 0,-1 0,1 0,-1 0,1 0,0 0,0 0,-1 0,1 0,0 0,0-1,0 1,1 0,-1-1,0 1,0-1,1 1,-1-1,1 1,-1-1,1 0,0 1,-1-1,1 0,0 1,0-1,0 0,0 1,1-1,-1 1,0-1,1 0,-1 1,1-1,0 0,4-14,2 0,0 1,0 0,2 0,0 0,0 1,2 0,0 1,0 0,1 1,8-6,-6 3,293-289,-125 122,-172 169</inkml:trace>
  <inkml:trace contextRef="#ctx0" brushRef="#br0" timeOffset="1348.577">2629 554,'-13'18,"1"1,0 1,1 0,1 0,1 1,1 0,1 1,1 0,0 0,2 0,1 0,0 1,3-19,0-1,0 0,1 1,-1-1,1 0,-1 1,1-1,0 0,1 0,-1 0,0 1,1-1,0-1,-1 1,1 0,0 0,1-1,-1 1,0-1,1 0,-1 1,1-1,0-1,0 1,0 0,0-1,0 1,0-1,0 0,0 0,0 0,1 0,-1-1,0 1,1-1,-1 0,1 0,-1 0,0 0,1-1,-1 1,1-1,8 0,1-1,-1 0,0 0,0-2,0 1,0-1,-1-1,0 0,0-1,0 0,0 0,-1-1,0-1,-1 0,0 0,0-1,0 0,-1 0,-1-1,1 0,-2-1,1 1,-2-1,1 0,-1-1,-1 1,0-1,-1 0,0 0,-1-1,-1 7,-1 1,0-1,0 0,0 1,-1-1,0 1,0-1,0 1,-1-1,1 1,-1 0,-1 0,1 0,-1 0,0 0,0 0,0 1,-1-1,1 1,-1 0,0 0,-1 1,1-1,0 1,-1 0,0 0,0 0,0 1,0-1,0 1,-1 0,1 1,0-1,-1 1,1 1,-1-1,0 1,1-1,-1 2,-1-1,-3 1,0 0,1 1,-1 0,1 1,-1 0,1 0,0 1,1 0,-1 0,-4 4,-5 3</inkml:trace>
  <inkml:trace contextRef="#ctx0" brushRef="#br0" timeOffset="1634.483">3025 667,'0'29,"5"9,6-1,6-8,5-13,4-9,-3-11,-1-5,2-5,0-5,2-5,1-2,-4-3,-2 0,-3 0,-6 0,-4 5</inkml:trace>
  <inkml:trace contextRef="#ctx0" brushRef="#br0" timeOffset="1999.589">3420 893,'235'-241,"-211"217,-23 25,0-1,0 0,0 0,0 1,0-1,0 1,0-1,0 1,0-1,-1 1,1-1,0 1,0 0,-1-1,1 1,0 0,-1 0,1-1,0 1,-1 0,1 0,-1 0,0 0,1 0,-1 0,0 0,1 0,-1 0,0 0,0 0,0 0,0 0,0 0,0 0,0 0,0 0,-1 0,1 0,0 0,0-1,-1 1,1 0,-1 0,1 0,-1 0,1 0,-1 0,0-1,1 1,-1 0,0 0,1-1,-1 1,-1 8,2-6,0-1,-1 1,1-1,0 1,0 0,1-1,-1 1,1-1,-1 1,1 0,0-1,0 0,0 1,0-1,0 1,0-1,1 0,-1 0,1 0,0 0,0 0,-1 0,1 0,0-1,1 1,-1-1,0 1,0-1,1 0,-1 0,0 0,1 0,-1 0,1-1,-1 1,1-1,0 1,-1-1,1 0,0 0,-1 0,1-1,-1 1,1 0,-1-1,1 0,-1 0,1 1,-1-1,1-1,-1 1,2-2,12-7,-2-1,1-1,-2 0,1-1,-2 0,0-1,0 0,-1-1,3-7,18-21,-16 21,-4 3</inkml:trace>
  <inkml:trace contextRef="#ctx0" brushRef="#br0" timeOffset="2418.586">4181 526,'-10'17,"0"0,1 0,1 1,0 1,1-1,1 1,1 0,1 0,1 1,0-1,1 6,1-22,1 1,0-1,-1 0,1 1,1-1,-1 1,0-1,1 1,0-1,0 0,0 0,0 1,0-1,1 0,-1 0,1 0,0 0,0 0,0-1,0 1,0 0,1-1,-1 0,1 1,-1-1,1 0,0-1,0 1,0 0,0-1,0 0,1 1,-1-1,0 0,1-1,-1 1,0-1,1 1,-1-1,1 0,-1 0,1-1,-1 1,0-1,1 1,17-8,0-1,0 0,-1-1,0-1,-1-1,-1-1,1-1,-2 0,0-1,-1-1,-1-1,0 0,7-12,-5 8,-2-1,0 0,-2-1,0 0,-1-1,-2 0,0-1,-2 0,-1-1,4-23,-8 34,-1 0,-1-1,0 1,-1-1,0 1,-1-1,-1 1,-1 0,0 0,-1 0,0 0,-1 0,-1 1,-1 0,0 0,0 1,-1-1,-1 2,-2-3,8 11,-1 0,1 0,0 1,-1-1,0 1,1 0,-1 0,-1 0,1 1,0 0,-1-1,1 1,-1 1,1-1,-1 1,0 0,0 0,0 0,0 1,1-1,-1 1,0 0,0 1,0-1,0 1,0 0,0 0,1 1,-1-1,0 1,1 0,-1 0,1 1,-2 0,-8 7,-1 0,2 0,-1 2,2 0,-1 0,2 1,-1 0,2 1,0 0,1 1,0 0,1 1,1-1,0 2,1-1,1 1,1-1,0 1,1 1,1-1,0 0,2 1,0-1,0 0,2 1,0-1,1 0,1 0,1 0,0 0,1-1,2 3,6 3,1-1,1 0,1-1,0-1,2 0,0-2,1 0,1-1,0-1,1-1,1-1,0-1,0-1,1-1,1-1,0-1,0-1,0-2,1 0,0-2,0 0,0-2,5-1,48 1,-48-1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30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367 395,'0'811,"0"-822</inkml:trace>
  <inkml:trace contextRef="#ctx0" brushRef="#br0" timeOffset="578.058">0 846,'176'-35,"-2"-8,52-25,-203 60,-1-2,0 0,0-2,-2 0,1-1,-1-1,-1-1,-1-1,0 0,-1-1,-1-1,0-1,-2 0,0-1,-1-1,-1 0,-1-1,0 0,9-35,-33 84,-6 44,3 1,3 1,3 0,4 1,3-1,4 33,-2-102,0 0,1 0,0 0,0 0,0 0,0 0,1 0,-1 0,1 0,0 0,0 0,1-1,-1 1,1 0,0 0,0-1,0 0,0 1,1-1,-1 0,1 0,0 0,0 0,0 0,0-1,0 0,1 1,-1-1,1 0,-1-1,1 1,0-1,0 1,0-1,0 0,0-1,3 1,6-2,0-2,0 1,-1-2,1 0,-1 0,0-1,0-1,0 0,-1 0,1-2,-2 1,2-2,13-7,195-111,-219 126,0 1,0-1,0 1,0-1,0 1,0-1,0 1,0 0,0-1,0 1,0 0,0 0,0 0,0 0,1 0,-1 0,0 0,0 0,0 0,0 0,0 1,0-1,0 0,0 1,0-1,0 1,0-1,0 1,0 0,0-1,0 1,0 0,0 0,-1-1,1 1,0 0,-1 0,1 0,0 0,-1 0,1 0,-1 0,0 0,1 0,-1 0,0 0,1 1,-1-1,0 0,0 0,0 0,0 0,0 0,-1 0,1 1,0-1,0 0,-1 0,1 0,0 0,-1 0,1 0,-4 25,2-23,1 1,-1-1,1 0,0 1,0-1,0 1,1 0,-1-1,1 1,0-1,0 1,0 0,0-1,0 1,1 0,0-1,0 1,0-1,0 1,0-1,1 0,0 1,-1-1,1 0,0 0,1 0,-1 0,0-1,1 1,0-1,-1 1,1-1,0 0,0 0,0 0,1 0,-1-1,3 2,8-5,1 1,-1-2,0 0,1 0,-1-2,-1 0,1 0,-1-1,0-1,0 0,-1-1,5-4,0 2,8-5</inkml:trace>
  <inkml:trace contextRef="#ctx0" brushRef="#br0" timeOffset="1177.568">1807 706,'-21'11,"1"1,0 1,1 1,1 1,0 1,1 0,1 1,0 1,2 0,-6 10,18-26,1-1,-1 1,1-1,0 1,0-1,-1 1,1 0,0-1,1 1,-1 0,0 0,1 0,-1 0,1 0,-1 0,1 0,0 0,0 0,0 0,0 0,0 0,0 0,0 0,1-1,-1 1,1 0,-1 0,1 0,0 0,0 0,0-1,0 1,0 0,0-1,0 1,1-1,-1 1,1-1,-1 0,1 1,-1-1,1 0,0 0,-1 0,1 0,0 0,0-1,0 1,1 0,9-1,-1-1,0 1,1-2,-1 0,0 0,0-1,0 0,0-1,-1 0,0-1,1 0,-2-1,1 0,-1 0,0-1,8-7,6-2,113-72,-134 89,0-1,0 0,0 1,0 0,0-1,0 1,0 0,0 0,0 0,-1 0,1 0,0 0,-1 0,1 1,-1-1,1 1,-1-1,0 1,1-1,-1 1,0 0,0 0,0 0,0-1,-1 1,1 0,-1 0,1 0,-1 0,1 0,-1 0,0 0,0 0,0 0,0 1,0-1,-1 0,1 0,-1 0,1 0,2 14,-2-12,0 0,1 0,0 0,-1 1,1-1,1 0,-1 0,1 0,0 0,0-1,0 1,0 0,0-1,1 0,0 1,0-1,0 0,0 0,0-1,0 1,1 0,-1-1,1 0,0 0,0 0,-1-1,1 1,1-1,-1 0,0 0,0 0,0 0,0-1,1 0,0 0,13-2,0-1,1-1,-1-1,-1 0,1-2,-1 0,0 0,0-2,-1 0,0-1,-1 0,8-8,6-8,-1-1,-1-2,-2 0,0-2,-2-1,-2 0,0-3,2-1,-1-2,-2 0,-1-2,-3 0,0 0,-3-2,-2 0,-1 0,-2-1,-3 0,-1 0,-1-26,-3 67,1 0,-1-1,1 1,-1 0,0-1,0 1,0 0,0-1,0 1,-1 0,1-1,-1 1,0 0,1-1,-1 1,0 0,0 0,-1 0,1 0,0 0,-1 0,1 0,-1 1,1-1,-1 0,0 1,0-1,0 1,0 0,0-1,0 1,0 0,0 0,0 1,-1-1,1 0,0 1,-1-1,1 1,0 0,-1 0,1 0,0 0,-1 0,1 0,-1 0,1 1,0 0,0-1,-1 1,1 0,0 0,0 0,-8 9,1 0,1 0,0 0,0 1,1 1,0-1,1 1,0 0,1 1,1-1,0 1,0 0,2 0,-1 0,1 2,-2 3,-4 17,2 1,0 0,3 0,1 0,2 0,1 0,2 0,1 0,2-1,2 1,1-1,2-1,1 0,1 0,10 15,-11-29,16 60,-29-79,0 0,0 1,0-1,0 0,-1 0,1 0,-1 0,1 0,-1-1,1 1,-1 0,1-1,-1 1,0-1,1 1,-1-1,0 0,1 0,-1 1,0-1,1-1,-1 1,0 0,1 0,-1-1,0 1,1 0,-1-1,1 0,-1 1,0-1,1 0,0 0,-1 0,1 0,-1 0,2 1,-18-8</inkml:trace>
  <inkml:trace contextRef="#ctx0" brushRef="#br0" timeOffset="1435.492">1977 480,'57'-14,"48"-10,21-1,3 0,-1 3,-9 1,-4 4,-3 0,-6 3,-7 4,-10-2,-21 2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6:11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0,'-14'10,"-5"3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1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915,'328'-327,"-298"295,-2-1,-1-2,-2-1,-1-1,0-5,-15 25,-2-1,0 0,-1 0,-1 0,0-1,-2 0,2-19,-5 36,1 0,0-1,-1 1,0-1,0 1,1 0,-2-1,1 1,0-1,0 1,-1-1,1 1,-1 0,0-1,0 1,1 0,-2 0,1 0,0-1,0 1,-1 0,1 1,-1-1,1 0,-1 0,0 1,0-1,0 1,0-1,0 1,0 0,0 0,0 0,-1 0,1 0,0 0,-1 1,1-1,-1 1,1-1,0 1,-1 0,1 0,-1 0,1 0,-1 1,1-1,0 1,-1 0,1-1,0 1,-13 10,1 1,0 0,1 1,1 1,0-1,1 2,0 0,-3 7,10-16,-11 15,1 0,1 1,1 1,1 0,2 0,0 1,1 0,1 1,1 0,2 0,0 0,2 0,0 1,2 6,1-23,0 0,1 0,0 0,1 0,-1 0,2 0,-1-1,1 1,0-1,1 0,0 0,0-1,1 1,0-1,0 0,1-1,0 1,0-2,0 1,1-1,0 0,0 0,0-1,1 0,-1 0,1-1,0 0,0-1,0 0,0-1,6 1,13-1,-1-1,1-1,-1-1,1-2,-1-1,0 0,0-3,-1 0,0-1,0-2,-1-1,-1 0,3-4,-19 12,0-1,0 0,-1-1,1 0,-1 0,-1-1,1 0,-1 0,0 0,-1-1,0 0,0 0,0 0,-1-1,-1 1,1-1,-1 0,-1 0,0 0,0 0,0-1,-1 1,-1-10,-1 16,1 0,-1 0,-1 0,1 0,0 0,-1 0,0 0,1 0,-1 0,0 1,-1-1,1 1,0 0,-1-1,1 1,-1 0,0 0,1 1,-1-1,0 1,0-1,0 1,0 0,-1 0,1 0,0 0,0 1,-1-1,1 1,0 0,-1 0,1 0,0 1,0-1,-1 1,1 0,0-1,0 1,0 1,0-1,0 0,0 1,0 0,0-1,0 1,1 0,-1 1,1-1,0 0,-1 1,-1 2,-2 1,0 1,0 0,1 0,0 0,0 0,0 1,1 0,0 0,1 1,0-1,0 0,1 1,0 0,0 0,1 0,0-1,1 1,0 9,0-13,0 0,1 0,0 0,-1 0,2 0,-1 0,1 0,-1 0,1 0,1-1,-1 1,1-1,0 0,0 1,0-1,0-1,1 1,-1 0,1-1,0 0,0 1,0-2,1 1,-1 0,1-1,-1 0,1 0,0 0,0-1,0 0,0 0,0 0,3 0,8-1,1-1,-1-1,1-1,-1 0,0-1,0 0,0-2,0 0,13-7,-2 2,226-95,-168 69,-84 36,-1 1,1-1,0 0,-1 1,1-1,-1 1,1-1,-1 0,0 1,1-1,-1 0,1 0,-1 1,0-1,0 0,1 0,-1 1,0-1,0 0,0 0,0 0,0 0,0 1,0-1,0 0,0 0,-1 0,1 1,0-1,0 0,-1 0,1 1,-1-1,1 0,0 1,-1-1,1 0,-1 1,0-1,1 1,-1-1,1 1,-1-1,0 1,1-1,-1 1,0 0,0-1,1 1,-1 0,0-1,0 1,1 0,-1 0,0 0,-45-17,38 17,1 0,-1 1,0 0,1 0,0 0,-1 1,1 0,0 1,0-1,0 1,0 1,0-1,1 1,0 0,0 1,0-1,0 1,1 1,-1-1,1 1,0 0,2-3,1 1,-1-1,0 1,1 0,0 0,0 0,0 0,0 1,1-1,0 0,0 1,0-1,0 1,1-1,-1 1,1 0,0-1,1 1,-1-1,1 1,0-1,0 1,0-1,1 0,-1 1,1-1,0 0,0 0,1 0,-1 0,1-1,0 1,0-1,1 2,4 0,1 1,-1-2,1 1,0-1,0-1,0 1,0-1,1-1,-1 0,1 0,0-1,-1 0,1-1,0 0,0-1,-1 0,1 0,0-1,-1 0,0-1,1 0,-1 0,0-1,0 0,-1-1,1 0,0-1,34-21,-1-3,-1-1,-2-2,-2-1,0-3,-3 0,-1-3,23-36,-42 53,-2-1,-1 0,-1 0,-1-1,-1 0,-1-1,-1 0,-1 0,-2 0,0 0,-2-1,-1 1,-1-1,-2-5,3 31,1 0,-1 0,0 0,0-1,0 1,1 0,-1 0,0 0,0 0,-1-1,1 1,0 0,0 0,-1 0,1 0,0 0,-1 0,1-1,-1 1,1 0,-1 0,0 1,1-1,-1 0,0 0,0 0,0 0,0 0,0 1,0-1,1 0,-2 1,1-1,0 1,0-1,0 1,0 0,0-1,0 1,0 0,-1 0,1 0,0 0,0 0,0 0,0 0,-1 0,1 0,0 1,0-1,0 0,0 1,0-1,0 1,0-1,0 1,0-1,0 1,0 0,0 0,0-1,0 1,0 0,1 0,-1 0,0 0,1 0,-1 0,0 1,-10 15,1 2,0-1,1 1,1 1,1 0,1 0,1 0,-2 12,4-18,-5 27,1-1,3 1,1 0,2 0,2 0,3 15,25 141,-7-51,-23-147,1 1,0-1,-1 1,1-1,-1 1,1-1,-1 1,1 0,-1-1,1 1,-1 0,1-1,-1 1,1 0,-1 0,1-1,-1 1,0 0,1 0,-1 0,1 0,-1 0,0 0,1 0,-1 0,0 0,1 0,-1 0,1 0,-1 1,0-1,1 0,-1 0,1 0,-1 1,1-1,-1 0,1 1,-1-1,1 1,-1-1,1 1,-1-1,1 0,0 1,-1 0,1-1,0 1,-1-1,1 1,-10-19</inkml:trace>
  <inkml:trace contextRef="#ctx0" brushRef="#br0" timeOffset="249.816">2540 407,'15'5,"19"1,13 0,3-1,3-2,-2 0,-6-7,0-2,-4 0,-3 1,-4 1,-3 2,-1-4,-2-1,0 0,-6 3</inkml:trace>
  <inkml:trace contextRef="#ctx0" brushRef="#br0" timeOffset="1070.539">3133 464,'5'8,"-1"-1,1 1,1-1,-1 0,1 0,0 0,1-1,0 0,0 0,0-1,0 0,1 0,0-1,0 0,0 0,1-1,-1 0,1 0,-1-1,1 0,0-1,0 1,0-2,0 0,0 0,0 0,0-1,0 0,0-1,0 0,0-1,-1 0,1 0,1-1,9-9,0-1,-1 0,-1-2,-1 0,0 0,-1-1,7-12,-1 5,-30 61,-22 82,31-115,-1 0,1 0,0 0,0 0,1 0,-1 0,1 0,0 0,0-1,0 1,0 0,1 0,-1-1,1 1,0-1,0 1,0-1,1 0,-1 0,1 0,0 0,0 0,0-1,0 1,0-1,1 0,-1 0,1 0,0 0,11 2,1-1,-1-1,1 0,-1-1,1-1,0-1,-1 0,1 0,-1-2,0 0,1-1,-1 0,-1-1,1-1,-1 0,0-1,0-1,-1 0,0-1,2-2,101-107,-106 110,-1-1,-1 0,1-1,-1 0,-1 0,0-1,0 0,-1 0,-1 0,0-1,0 0,-1 0,-1 0,0 0,-1-1,0 1,0-2,-2 12,0 0,0 0,-1 0,1-1,0 1,-1 0,1 0,-1 0,0 0,1 0,-1 0,0 0,0 0,-1 0,1 1,0-1,0 0,-1 1,1-1,-1 1,0-1,1 1,-1 0,0-1,0 1,0 0,0 0,0 1,0-1,0 0,0 1,0-1,0 1,0 0,-1-1,1 1,0 0,0 0,0 0,0 1,0-1,-1 1,1-1,0 1,0 0,0-1,0 1,-1 1,-4 1,1-1,-1 2,1-1,0 1,0 0,0 0,1 1,-1-1,1 1,0 0,0 1,1-1,-1 1,1 0,1 0,-1 1,1-1,0 1,0-1,1 1,0 0,0 0,1 0,0 0,0 0,1 1,-1-1,2 0,-1 1,4-4,-1 1,1-1,0 0,1-1,-1 1,1-1,0 1,-1-1,1-1,1 1,-1-1,0 0,1 0,-1 0,1-1,-1 0,1 0,0 0,-1-1,1 0,0 0,0 0,-1-1,1 0,0 0,4-1,7 1,8-1,-21 1,0-1,1 1,-1 1,1-1,-1 1,1-1,-1 1,1 0,0 1,-1-1,1 1,-1 0,0 0,1 1,-1-1,0 1,0 0,1 0,-1 0,-1 1,1-1,0 1,-1 0,1 0,-1 0,2 3,12 43,-16-43,0 0,0 0,0-1,1 1,0-1,1 0,-1 1,1-1,0 0,0 0,0 0,1-1,0 1,0-1,0 0,0 0,1 0,-1-1,1 0,0 0,3 2,1-2,-1-1,1 0,-1 0,1 0,0-1,0-1,-1 0,1 0,0 0,0-1,0-1,-1 1,1-1,-1-1,1 0,-1 0,0 0,0-1,139-86,-140 84,10-5,-1-1,-1 0,0-1,0-1,-2 0,0-1,0-1,-1 0,-1-1,4-8,-13 22,1 0,-1 1,0-1,0 0,0-1,0 1,0 0,-1 0,1-1,-1 1,0-1,0 1,0-1,-1 1,1-1,-1 0,0 1,0-1,0 0,0 1,-1-1,1 0,-1 1,0-1,0 1,-1-1,1 1,-1 0,1-1,-1 1,0 0,0 0,-1 0,1 1,-1-1,1 0,-1 1,0 0,0-1,0 1,0 0,-2-1,-4 3,0 1,0 0,0 0,1 1,-1 0,1 1,-1 0,1 0,0 0,0 1,0 1,0-1,1 1,0 0,0 1,-2 1,-6 6,-1 0,2 1,0 1,0 0,2 1,0 0,0 1,-4 10,11-18,0 0,1 0,0 0,1 0,0 1,0 0,1-1,0 1,1 0,0 0,0 0,1 0,1 0,-1 0,2 0,-1 0,1-1,2 3,-1-5,1 1,0-2,0 1,1 0,0-1,0 0,0 0,1 0,0-1,0 0,0 0,1 0,0-1,0 0,0 0,0-1,1 0,3 1,143 33,-36-40,-85-2</inkml:trace>
  <inkml:trace contextRef="#ctx0" brushRef="#br0" timeOffset="15522.678">1 2297,'49'-16,"0"-2,-1-2,-1-3,-2-1,0-3,-1-1,-2-2,-1-2,21-23,-55 48,-1 0,1-1,-2 1,1-1,-1 0,-1-1,1 1,-1-1,-1 0,0 0,0 0,-1 0,0-1,0 1,-1-1,0-3,-1 11,0 0,0 1,0-1,0 1,0-1,-1 1,1-1,0 0,-1 1,1-1,-1 1,1-1,-1 1,0 0,0-1,1 1,-1 0,0-1,0 1,0 0,-1 0,1 0,0 0,0 0,-1 0,1 0,0 1,-1-1,1 0,-1 1,1-1,-1 1,1-1,-1 1,1 0,-1 0,1-1,-1 1,1 0,-1 0,0 1,1-1,-1 0,1 1,-1-1,1 0,-1 1,1 0,-1-1,1 1,-74 41,68-35,0 0,0 1,1 0,0 0,0 0,1 1,0 0,0 0,1 0,0 0,1 1,0 0,0 0,1-1,1 1,0 1,0-1,1 0,0 0,0 0,1 0,1 0,0 0,0 0,1 0,0-1,1 1,0-1,0 0,1 0,4 5,-2-7,1-1,0 0,0-1,1 0,0 0,0-1,0 0,0-1,1 0,-1 0,1-1,0 0,0-1,-1 0,1 0,0-1,0-1,7 0,11-4,-1 0,1-2,-1-1,0-1,-1-1,0-1,0-2,-2 0,1-2,-2-1,0 0,-1-2,-1-1,8-8,-5 4,-15 16,1-1,-1 0,-1 0,0-1,0 0,0 0,-1-1,-1 0,1 0,-2-1,1 0,-2 0,1 0,-2-1,1 1,0-10,-4 19,0-1,0 1,0 0,-1 0,1-1,-1 1,0 0,0 0,1 0,-1 0,-1 0,1 0,0 0,0 0,-1 0,1 0,-1 1,1-1,-1 0,0 1,0 0,0-1,0 1,0 0,0 0,0 0,0 0,0 0,0 1,0-1,-1 1,1-1,0 1,-1 0,1 0,0 0,0 0,-1 0,1 0,0 1,0-1,-1 1,1 0,0-1,0 1,0 0,0 0,0 1,0-1,0 0,0 1,0-1,1 1,-1-1,1 1,-1 1,-5 1,0 1,0-1,1 2,0-1,0 1,0 0,1 0,0 0,0 1,0 0,1 0,0 0,1 1,-1-1,1 1,1 0,0 0,0 0,0 0,1 0,0 0,1 0,0 0,0 1,0-1,1 0,1 0,-1 0,1 0,1 0,-1 0,1-1,1 1,-1-1,3 4,1-5,0 0,0 0,0-1,1 0,0 0,0 0,0-1,1-1,-1 1,1-1,0-1,0 1,0-2,0 1,0-1,0-1,0 1,1-1,-1-1,6-1,4 0,0-1,0-1,0-1,-1-1,0 0,0-2,0 0,-1 0,8-7,-2-1,-1-1,0-1,-1-1,-1-1,-1-1,-1 0,-1-2,0 0,-2-1,-1 0,-1-1,-1 0,6-20,-2-30,-16 73,1-1,-1 1,0 0,0 0,0-1,0 1,0 0,0-1,-1 1,1 0,-1-1,1 1,-1 0,0 0,0 0,0 0,0 0,-1 0,1 0,-1 0,1 0,-1 0,1 1,-1-1,0 1,0-1,0 1,0 0,0-1,0 1,-4 2,1-1,0 1,-1 0,1 1,-1-1,1 1,0 0,0 0,0 1,0-1,0 1,1 0,-1 1,1-1,0 1,0 0,0 0,0 0,1 0,0 1,0-1,-2 3,-6 11,0-1,1 2,1-1,1 1,0 0,2 1,0 0,1 0,1 0,-1 19,3-29,0 0,1 0,0 0,1 0,0 0,0 1,1-1,1 0,-1 0,2 0,-1-1,1 1,1 0,0-1,0 0,1 0,0 0,1-1,-1 1,2-1,-1-1,1 1,0-1,1 0,7 5,2-6</inkml:trace>
  <inkml:trace contextRef="#ctx0" brushRef="#br0" timeOffset="15989.938">1722 2016,'-108'92,"127"-122,138-136,-156 165,1-1,-1 1,1 0,-1 0,1 0,0 0,-1 0,1 0,0 0,0 1,0-1,-1 1,1-1,0 1,0 0,0-1,0 1,0 0,0 0,0 1,0-1,0 0,-1 1,1-1,0 1,0-1,0 1,-1 0,1 0,0 0,-1 0,1 0,0 0,-1 0,0 1,1-1,-1 0,0 1,1-1,-1 1,0-1,0 1,0 0,-1 0,1-1,0 1,-1 0,1 0,-1 0,1 0,-1 0,0-1,0 1,0 0,0 0,0 0,0 0,-1 0,0 1,1 3,0 0,0 0,0 0,1 0,-1 0,2-1,-1 1,0 0,1 0,0-1,1 1,-1-1,1 0,0 0,0 0,1 0,-1 0,1-1,0 0,0 1,1-1,-1-1,1 1,0-1,0 0,0 0,0 0,1-1,-1 1,1-1,-1-1,6 2,-2-5,0 0,-1 0,1-1,-1 0,0-1,0 0,0 0,0-1,-1 1,1-2,-1 1,-1-1,1 0,-1-1,0 1,0-1,-1 0,0-1,0 0,-1 1,0-1,0 0,2-9,1 4,6-10,-3 2</inkml:trace>
  <inkml:trace contextRef="#ctx0" brushRef="#br0" timeOffset="16236.382">2513 1733,'38'-5,"22"-1,7 0,-5 1,-7 2,-8 1,-13-4,-6-1,-4 0,-6 3</inkml:trace>
  <inkml:trace contextRef="#ctx0" brushRef="#br0" timeOffset="16436.664">2513 1959,'33'0,"26"0,8 0,-4-5,-6-1,-14 0</inkml:trace>
  <inkml:trace contextRef="#ctx0" brushRef="#br0" timeOffset="19344.453">3528 1395,'227'-68,"-220"66,-1 0,-1 0,0 1,0 0,0 0,1 0,-1 0,0 1,1 0,-1 0,1 0,-1 1,0 0,1 0,-1 0,0 1,1 0,-5 0,1 0,-1 0,-1 0,1 0,0 1,0-1,-1 0,1 0,-1 1,0-1,0 0,0 1,0-1,0 0,0 0,0 1,-1-1,1 0,-1 0,0 1,0-1,0 0,0 0,0 0,0 0,0 0,-1 0,1-1,-1 1,1 0,-2 0,2 0,-132 180,132-178,0 1,1 0,-1-1,1 1,0 0,0 0,1-1,-1 1,1 0,0 0,0-1,1 1,-1-1,1 1,0-1,0 0,1 0,-1 0,1 0,0 0,0 0,0-1,0 1,1-1,-1 0,1 0,0 0,0-1,0 1,0-1,1 0,-1 0,0-1,1 1,0-1,-1 0,1 0,0 0,-1-1,1 0,0 0,0 0,-1 0,1-1,1 0,97-12,-84 6</inkml:trace>
  <inkml:trace contextRef="#ctx0" brushRef="#br0" timeOffset="19638.808">4178 1225,'0'29,"0"19,0 6,0-1,0-5,0-6,0-5,0-4,4-8,3-3,-1-1,3-4,1-9,-1-6</inkml:trace>
  <inkml:trace contextRef="#ctx0" brushRef="#br0" timeOffset="19954.192">4375 1310,'-31'22,"15"-13,1 2,1 0,-1 0,2 1,0 1,0 1,1-1,0 3,11-15,0 0,0 1,0-1,0 1,0-1,0 1,0-1,0 1,1-1,-1 1,1 0,-1-1,1 1,-1 0,1 0,0-1,0 1,0 0,0 0,0-1,0 1,1 0,-1 0,1-1,-1 1,1 0,-1-1,1 1,0 0,0-1,0 1,0-1,0 0,0 1,0-1,1 0,-1 0,0 1,1-1,-1 0,1 0,-1 0,1-1,-1 1,1 0,0-1,-1 1,1-1,0 1,-1-1,1 0,0 0,1 1,86 1,-81-4,1 1,0 0,0 1,0 0,-1 1,1-1,0 2,-1-1,1 1,-1 0,1 1,-1 0,0 1,0-1,0 2,-1-1,2 2,9 9,-2-1</inkml:trace>
  <inkml:trace contextRef="#ctx0" brushRef="#br0" timeOffset="20303.221">3585 1931,'43'-4,"29"-8,7 0,-1 1,-4 2,-4 4,-5-3,-9 0,-4 1,-2 2,-3 2,-7 1,1 2,-2-1,-3 2,-3-1,-2 0,-7 1</inkml:trace>
  <inkml:trace contextRef="#ctx0" brushRef="#br0" timeOffset="21122.23">3585 2185,'206'-120,"-205"119,1 0,-1-1,0 1,1 0,-1 0,1 0,-1 0,1 0,0 0,-1 0,1 0,0 1,-1-1,1 1,0-1,0 1,0 0,-1 0,1 0,0 0,0 0,0 0,0 0,-1 1,1-1,0 0,0 1,0 0,-1-1,1 1,0 0,-1 0,1 0,-1 0,1 0,-1 0,0 1,1-1,-1 0,0 1,0-1,0 1,0-1,0 1,0-1,0 1,-1 0,1 0,0-1,-1 1,0 0,1 0,-1 0,0 1,-2 4,0 0,-1 0,0-1,0 1,-1 0,1-1,-2 0,1 0,-1 0,1-1,-2 0,1 1,0-2,-1 1,0-1,-3 2,-42 42,50-47,0 0,0 0,0 0,0 0,0 0,1 0,-1 0,0 0,0 1,1-1,-1 0,1 0,-1 1,1-1,0 0,-1 1,1-1,0 1,0-1,0 0,0 1,0-1,0 1,0-1,1 0,-1 1,0-1,1 0,-1 1,1-1,-1 0,1 0,0 0,0 1,-1-1,1 0,0 0,0 0,0 0,0 0,0 0,0-1,0 1,1 0,-1 0,0-1,0 1,1-1,-1 1,0-1,1 1,53 16,-49-16,1-1,-1 1,1 0,-1 0,0 1,1 0,-1 0,0 1,0-1,-1 1,1 0,0 1,-1 0,0 0,0 0,0 0,0 1,-1-1,0 1,0 1,0-1,0 0,-1 1,0 0,0 0,-1 0,0 0,0 0,0 0,1 7,-5-7,0 0,0 0,0-1,-1 1,0 0,0-1,0 0,0 0,-1 0,0 0,0 0,-1-1,1 0,-1 0,0 0,0 0,0-1,-1 0,1 0,-1 0,1-1,-1 0,0 0,0 0,-4 0,-10 7,16-7,1 0,-1 0,0 0,0 0,0-1,-1 0,1 0,0 0,0 0,-1-1,1 1,0-1,-1 0,1 0,0-1,-1 1,1-1,0 0,-1 0,-2-2,-9-7</inkml:trace>
  <inkml:trace contextRef="#ctx0" brushRef="#br0" timeOffset="21826.946">4092 2580,'1'-34,"1"1,1-1,2 1,1 0,2 0,1 0,2 1,6-12,-6 24,1 1,1 0,0 1,1 0,1 1,9-6,-13 10,39-28,-49 41,1-1,-1 0,0 0,0 1,1-1,-1 0,1 1,-1 0,0-1,1 1,-1 0,1-1,-1 1,1 0,-1 0,0 0,1 1,-1-1,1 0,-1 0,1 1,-1-1,0 1,1-1,-1 1,0 0,1-1,-1 1,0 0,0 0,0 0,0 0,0 0,0 0,0 0,0 0,0 1,0-1,-1 0,1 0,0 1,-1 0,15 161,-15-161,0 0,1 0,0-1,-1 1,1 0,0-1,0 1,0-1,0 1,0-1,0 1,1-1,-1 0,0 1,1-1,-1 0,1 0,-1 0,1 0,-1 0,1-1,0 1,-1 0,1-1,0 1,0-1,-1 0,1 1,0-1,0 0,0 0,0 0,-1-1,1 1,0 0,0-1,0 1,-1-1,1 1,0-1,-1 0,1 0,0 0,68-46,53-54,-122 100,1 1,-1-1,0 1,0 0,0-1,1 1,-1 0,0 0,1-1,-1 1,0 0,0 0,1 0,-1 1,0-1,1 0,-1 0,0 1,0-1,0 1,1-1,-1 1,0 0,0-1,0 1,0 0,0 0,0-1,0 1,0 0,0 0,-1 0,1 0,0 0,0 1,-1-1,1 0,-1 0,1 0,-1 1,0-1,1 0,-1 0,0 2,6 62,-6-60,-2 37,0-32,1-1,0 1,1-1,0 1,0-1,1 1,1-1,-1 0,1 1,1-1,0 0,0 0,1 0,1 1,6 3</inkml:trace>
  <inkml:trace contextRef="#ctx0" brushRef="#br0" timeOffset="23156.257">2823 1169,'12'-5,"-1"-2,0 2,1-1,0 1,1 1,-1 0,1 1,-1 0,1 1,0 0,0 1,0 1,0 0,0 1,0 0,5 2,-12 1,-1 0,0 1,0 0,-1 0,1 0,-1 1,0-1,-1 1,1 0,-1 0,0 0,-1 0,1 1,-1-1,-1 1,1 0,-1-1,0 1,-1 0,1 0,-1 0,-1 2,1-9,15 241,1 23,-14 176,-5-202,-14-47,16-185,-1-1,0 1,1 0,0 0,0 1,1-1,-1 0,1 0,1 0,-1 0,1 0,0 0,0 0,1 0,0 0,0 0,2 4,7-38,-35-171,21-233,14 274,6 0,11-20,-24 157,1-17,2 0,1 1,1 0,3 1,1 0,1 1,2 0,20-31,-29 57,1 0,0 0,0 0,1 1,0 0,1 1,0 0,0 0,0 1,1 1,0 0,0 0,0 1,1 0,-1 1,1 1,0-1,0 2,0 0,0 0,0 1,5 1,125-8,216-49,-96 26,-235 27,148-19,1 9,12 6,-53 14,-131-3,0-1,-1 1,1-1,-1 1,0 0,-1 0,1 1,-1-1,1 1,-1-1,-1 1,1-1,-1 1,1 0,-1 0,-1 0,1 0,-1 0,0 0,0 0,0 0,-1 0,1 0,-1 0,-1 1,1 7,-30 135,11-84,15-45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8 100,'-3'18,"1"1,1 0,0-1,1 1,1 0,1 0,0-1,2 1,0-1,1 0,1 0,0 0,8 13,-12-27,0 1,1-1,0 0,-1 0,1-1,1 1,-1 0,0-1,1 0,0 0,0 0,0 0,0-1,0 1,0-1,1 0,-1-1,1 1,-1-1,1 1,0-2,0 1,-1 0,1-1,0 0,0 0,0 0,-1-1,1 1,0-1,0 0,-1-1,1 1,-1-1,1 0,-1 0,0 0,3-2,16-15,-1-1,0-1,-2-1,0-1,13-20,1-1,-33 43,-1 0,1 0,-1 0,1-1,-1 1,1 0,0 0,0 0,-1 0,1 0,0 0,0 1,0-1,0 0,0 0,0 1,0-1,0 0,0 1,0-1,1 1,-1-1,0 1,0 0,0 0,1-1,-1 1,0 0,0 0,1 0,-1 0,0 0,0 1,1-1,-1 0,0 0,0 1,0-1,1 1,-1-1,0 1,0 0,0-1,0 1,0 0,0 0,0 0,0 0,-1-1,1 1,0 1,82 126,-81-124,1-1,-1 1,0-1,1 1,0-1,-1 0,1 0,0 0,1 0,-1-1,1 1,-1-1,1 0,0 0,-1 0,1 0,0-1,0 0,0 0,1 0,-1 0,0 0,0-1,0 0,1 0,-1 0,0 0,0-1,1 0,-1 0,0 0,0 0,2-1,5-7,0-1,-1 0,0 0,-1-1,0-1,0 1,-1-1,-1-1,1-2,36-51,78-54,-120 119,-1 0,0-1,1 1,-1 0,0 0,1 0,-1 1,1-1,-1 0,1 0,0 1,-1-1,1 1,0-1,-1 1,1 0,0 0,0 0,-1 0,1 0,0 0,0 0,-1 1,1-1,0 0,-1 1,1 0,-1-1,1 1,0 0,-1 0,1 0,-1 0,0 0,1 0,-1 0,0 0,0 0,0 1,0-1,0 1,0-1,0 1,0-1,0 1,-1-1,1 1,0 0,-1-1,0 1,1 0,-1-1,0 1,0 0,0 0,0 0,1 4,10 150,-11-148,0-1,-1 1,0-1,0 0,-1 1,0-1,0 0,-1 0,0 0,0 0,-1 0,0-1,0 1,0-1,-1 0,0-1,0 1,0-1,-3 2,-45 13,148-20,-67-1,-10 2,-1 0,0-2,1 0,-1-1,0-1,0 0,0-2,-1 0,1 0,-1-2,3-2,-1-1,-2-1,1-1,-2 0,1-1,-2-1,0 0,0-1,-2 0,0-2,0 1,-2-1,7-14,12-44,-29 75,0 0,-1 1,1-1,0 0,0 0,0 0,0 0,-1 0,1 1,0-1,0 0,0 0,-1 0,1 0,0 0,0 0,0 0,-1 0,1 0,0 0,0 0,-1 0,1 0,0 0,0 0,0 0,-1 0,1 0,0 0,0 0,-1 0,1-1,0 1,0 0,0 0,0 0,-1 0,1 0,0-1,0 1,0 0,-7 25,5-12,0 1,1-1,1 1,0-1,1 0,0 1,1-1,1 0,0 1,0-1,2-1,-1 1,2-1,0 0,0 0,5 5,-9-14,0 0,0-1,0 1,0-1,1 0,0 0,-1 0,1 0,0 0,0-1,0 1,0-1,0 0,0 0,0 0,0 0,0 0,1-1,-1 0,0 1,1-1,-1 0,0-1,0 1,1 0,-1-1,0 0,0 0,0 0,0 0,0 0,0-1,3-1,87-73,-79 62,60-69,-57 62,1 0,1 0,1 2,1 1,17-13,-37 30,1 0,-1 1,0-1,0 0,1 1,-1-1,0 0,1 1,-1-1,0 1,1 0,-1 0,1-1,-1 1,1 0,-1 0,1 0,-1 1,1-1,-1 0,0 0,1 1,-1-1,1 1,-1-1,0 1,0 0,1-1,-1 1,0 0,0 0,0 0,0 0,0 0,0 0,0 0,0 0,0 1,0-1,0 0,-1 0,1 1,-1-1,1 1,16 64,-17-57,0-7,-1 1,1-1,-1 0,1 1,0-1,0 1,0-1,0 1,1-1,-1 1,0-1,1 1,0-1,0 1,0-1,0 0,0 0,0 1,0-1,1 0,-1 0,1 0,-1 0,1-1,0 1,0 0,0-1,0 1,0-1,0 0,0 1,1-1,-1 0,0 0,1-1,-1 1,2 0,10-6,1-1,-1 0,0-1,-1-1,1 0,-2-1,1 0,-1-1,3-3,17-12,-25 19,1-1,0 0,0 1,0 0,1 0,0 1,0 0,1 0,-1 1,1 1,0 0,0 0,0 0,0 2,2-1,-10 3,0 1,1-1,-1 0,0 1,0 0,0-1,-1 1,1 0,0 0,-1 0,1 0,-1 1,1-1,-1 0,0 1,0-1,0 1,0-1,-1 1,1-1,-1 1,1-1,-1 1,0-1,0 1,0 0,-1-1,1 1,0-1,-1 1,0-1,1 1,-1-1,0 1,0-1,-1 0,1 1,-1 0,-3 35,7-21</inkml:trace>
  <inkml:trace contextRef="#ctx0" brushRef="#br0" timeOffset="567.56">2746 15,'-233'220,"190"-158,42-61,0 1,0-1,0 0,0 0,1 1,-1-1,0 0,1 1,-1-1,1 0,0 1,-1-1,1 1,0-1,0 1,0-1,0 1,0-1,0 0,0 1,1-1,-1 1,0-1,1 1,-1-1,1 0,0 1,-1-1,1 0,0 0,0 0,0 1,0-1,0 0,0 0,0 0,0 0,0-1,1 1,-1 0,0 0,0-1,1 1,-1-1,0 1,1-1,-1 1,9-2,0 1,0-1,0-1,0 0,-1 0,1-1,-1 0,1-1,-1 0,0 0,-1-1,1 0,-1-1,0 0,0 0,-1-1,0 0,5-5,71-65,113-90,-195 166,40-22,-40 22,0 1,-1-1,1 1,0-1,0 1,0 0,-1-1,1 1,0 0,0 0,0 0,0 0,0-1,-1 1,1 0,0 0,0 1,0-1,0 0,0 0,0 0,-1 1,1-1,0 0,0 1,0-1,-1 0,1 1,0-1,-1 1,1-1,0 1,-1 0,1-1,0 1,-1 0,1-1,-1 1,0 0,1 0,-1-1,1 1,-1 0,0 0,0 0,1 0,-1 0,-16 99,4-54,-1 14,3 1,2-1,3 2,2-1,4 0,3 25,4-38,-2 0,-3 0,-1 1,-3-1,-1 1,-3-1,-4 8,7-46,-1 1,-1 0,0-1,-1 0,1 0,-2 0,0-1,0 0,0 0,-1 0,-1-1,1 0,-1 0,-1-1,1 0,-1 0,-1-1,1-1,-1 1,0-1,0-1,0 0,-9 2,16-5,-1-1,1 0,0 0,0 0,0-1,0 1,-1-1,1 1,0-1,0 0,0 0,0-1,0 1,1-1,-1 1,0-1,1 0,-1 0,1 0,-1 0,1 0,0-1,0 1,0-1,0 1,1-1,-1 0,1 0,-1 1,1-1,0 0,0 0,0-1,1 1,-1 0,-5-117,62-176,-53 270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1,'-2'1,"0"1,0-1,0 1,0 0,0 0,1-1,-1 1,1 0,-1 1,1-1,0 0,0 0,0 0,0 1,0-1,0 1,1-1,-1 0,1 1,0-1,-1 1,1-1,0 1,1-1,-1 3,0-1,-3 467,-7-237,10-208,10-26,20-35,-29 34,10-14,10-16,1 0,2 1,1 1,1 2,1 0,1 2,2 1,0 2,8-4,-36 24,1 0,-1 0,1 1,-1-1,1 1,0-1,0 1,0 0,0 0,0 0,0 0,0 0,0 1,0-1,0 1,0 0,0 0,0 0,0 0,0 1,1-1,-1 1,0 0,0 0,-1 0,1 0,0 1,0-1,0 1,-1-1,1 1,-1 0,1 0,-1 0,0 0,0 1,0-1,0 1,-1 8,0 1,-1-1,0 1,-1-1,0 0,-1 1,0-1,-1 0,0 0,0 0,-2 0,1-1,-1 1,-1-1,0-1,0 1,-1-1,0 0,-1 0,0-1,0 0,-1 0,-8 5,-10 9,-1-1,-1-1,-1-2,0-1,-1-1,-1-2,-1-1,-11 2,42-13,0-1,0 0,0 0,0 0,0 0,0-1,0 1,0 0,0-1,0 1,0-1,-1 0,1 0,0 0,0 0,0 0,-1 0,1-1,0 1,0-1,0 0,0 1,0-1,0 0,0 0,0 0,0 0,0-1,0 1,1 0,-1-1,1 1,-1-1,1 0,-1 1,1-1,-1-2,2-16,3-1</inkml:trace>
  <inkml:trace contextRef="#ctx0" brushRef="#br0" timeOffset="743.955">641 565,'18'83,"-17"-80,0-1,0 0,1 0,-1 0,0 0,1 0,-1 0,1-1,0 1,-1 0,1-1,0 1,0-1,0 0,0 1,0-1,0 0,0 0,1-1,-1 1,0 0,1-1,-1 1,0-1,1 0,-1 0,0 0,1 0,-1 0,1 0,-1-1,0 1,1-1,-1 1,10-6,0 1,-1-1,0-1,0 0,-1-1,0 0,0 0,-1-1,0 0,0-1,-1 0,0 0,-1-1,1-3,10-10,-17 23,-1 0,0 0,1 0,-1 0,1 0,-1 0,1 1,-1-1,1 0,0 0,-1 1,1-1,0 0,-1 1,1-1,0 0,0 1,0-1,0 1,0-1,0 1,-1 0,1 0,0-1,0 1,0 0,0 0,0 0,0 0,0 0,0 0,0 0,0 0,0 0,0 0,0 1,0-1,0 0,0 1,0-1,0 1,0-1,-1 1,1-1,0 1,0 0,0-1,-1 1,1 0,0 0,-1-1,1 1,-1 0,1 0,-1 0,1 0,19 58,-18-54,33 212,-24-109,-5 0,-6 74,0-151,0-16,-1 0,-1 1,0-1,-1 0,-1-1,0 1,-1 0,0-1,-1 0,-1-1,-1 2,5-9,-1 0,-1 0,1 0,-1 0,0-1,-1 0,1 0,-1 0,0 0,0-1,0 0,-1 0,1-1,-1 0,0 0,0-1,0 1,0-2,-1 1,1-1,0 0,-1 0,-4-1,7 0,1 0,-1-1,0 0,0 0,0 0,1 0,-1-1,0 1,1-1,0-1,-1 1,1 0,0-1,0 0,0 0,1 0,-1-1,1 1,-1-1,1 0,0 0,1 0,-1 0,1 0,0 0,0-1,0 0,0 1,1-1,0 0,0 1,0-1,0 0,1 0,0 0,0 0,1-4,6-18,2 0,0 0,2 1,1 1,1 0,1 0,2 2,0-1,1 2,1 1,1 0,1 1,1 1,1 1,4-2,95-68,-86 68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3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1 200,'23'-10,"0"0,1 2,0 0,1 2,0 0,0 2,0 1,0 1,11 0,161-24,-123 25,-75 1,1 0,-1 0,1 0,0 0,-1-1,1 1,0 0,0 0,-1 0,1-1,0 1,-1 0,1 0,0-1,0 1,0 0,-1-1,1 1,0 0,0-1,0 1,0 0,-1-1,1 1,0 0,0-1,0 1,0-1,0 1,0 0,0-1,0 1,0 0,0-1,0 1,1 0,-1-1,0 1,0 0,0-1,0 1,0 0,1-1,-1 1,0 0,0-1,1 1,-1 0,0 0,0-1,1 1,-1 0,0 0,1 0,-1-1,0 1,1 0,-1 0,1 0,-38-18,34 16,-140-68,139 65,6 3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655 0,'-86'78,"3"3,-44 59,68-58,49-65,-1 0,-1-1,0 0,-1-1,-1 0,0-1,-15 10,25-21,0 0,0-1,0 0,-1 0,1 0,0 0,-1-1,0 0,1 0,-1 0,0 0,1-1,-1 0,0 0,0 0,0 0,1-1,-1 0,0 0,1 0,-1-1,1 1,-1-1,1 0,0 0,0-1,0 1,0-1,0 0,0 0,1 0,-1-1,1 1,0-1,0 0,0 0,1 0,-1 0,1 0,0 0,0-1,1 1,-2-4,0-2,0-1,1 1,0-1,0 1,1-1,0 0,1 1,0-1,1 0,0 1,1-1,0 0,1 1,0 0,0 0,1 0,4-7,-5 14,0-1,0 1,0 0,0 0,1 0,-1 1,1-1,0 1,0 0,0 0,0 0,0 0,0 1,1 0,-1 0,0 0,1 0,-1 1,1 0,-1-1,0 2,1-1,-1 0,1 1,-1 0,0 0,2 1,114 45,107 68,-87-79,-116-34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0 220,'162'-17,"0"7,5 7,-124-2,-42 5,-1-1,0 0,0 0,0 0,0 0,0 0,0 0,0 0,0 0,-1 0,1 0,0 0,0 0,-1 1,1-1,-1 0,1 0,-1 0,1 0,-1 1,1-1,-1 0,0 1,1-1,-1 0,0 1,0-1,1 1,-1-1,0 1,0-1,0 1,0 0,1-1,-1 1,0 0,-1 0,0-2,-7-2,0-2,1 1,-1-1,1 0,1-1,-1 0,1 0,0-1,1 1,0-2,0 1,1 0,0-1,0 0,1-1,-3-7,2-7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3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1 424,'38'-5,"28"-1,6 0,-3 1,-9 2,-10 1,-9 5,-6 3,-5 0,-2-1,-1-1,-5-2</inkml:trace>
  <inkml:trace contextRef="#ctx0" brushRef="#br0" timeOffset="231.255">114 594,'14'9,"29"-1,17-2,3-2,0-2,-6-6,-2-2,-7-1,-6 2,-5-4,-10 0</inkml:trace>
  <inkml:trace contextRef="#ctx0" brushRef="#br0" timeOffset="582.112">1215 142,'0'34,"0"25,4 7,3-2,-1-8,3-8,1-7,-1-7,-3-3,-2-13,-2-9</inkml:trace>
  <inkml:trace contextRef="#ctx0" brushRef="#br0" timeOffset="835.401">904 29,'225'-19,"214"10,-354 19,-83-9,0-1,-1 1,1-1,0 1,0 0,0 0,0-1,-1 1,1 0,-1 1,1-1,-1 0,1 0,-1 1,1-1,-1 1,0-1,0 1,0-1,0 1,0 0,0 0,0-1,-1 1,1 0,-1 0,1 0,-1 0,1 0,-1 0,0 0,0 0,0 0,0 0,-1 0,1-1,0 1,-1 0,0 0,1 0,-1 0,-8 18,-3-1</inkml:trace>
  <inkml:trace contextRef="#ctx0" brushRef="#br0" timeOffset="1082.68">904 650,'38'-5,"37"-6,11-1,-1 1,-8 2,-10 4,-10 1,-5-2,-7-1,-2 1,-3 2,-8 1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0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716 59,'-131'17,"1"7,-95 30,82-11,142-43,0-1,0 1,1 0,-1 0,0 0,0 0,1 0,-1 0,0 0,0 0,1 0,-1 0,0 0,0 0,1 1,-1-1,0 0,0 0,1 1,-1-1,0 1,1-1,-1 0,1 1,-1-1,0 1,1 0,-1-1,1 1,0-1,-1 1,1 0,-1-1,1 1,0 0,-1-1,1 1,0 0,0 0,0-1,0 1,0 0,-1 0,1 0,1-1,-1 1,0 0,0 0,0-1,0 1,0 0,1 0,-1-1,0 1,1 0,-1-1,0 1,1 0,-1-1,1 1,-1-1,1 1,-1-1,1 1,0-1,-1 1,1 0,14 5,-1-1,1 0,0-1,0 0,0-1,1-1,-1 0,1-2,-1 1,1-2,7-1,45 2,118 25,-105-1,-79-24,-1 1,1 0,0 0,-1 0,1 0,-1 0,1 0,-1 0,1 1,-1-1,0 1,0-1,0 0,0 1,0 0,0-1,0 1,0 0,-1-1,1 1,-1 0,1 0,-1 0,0-1,1 1,-1 0,0 0,0 0,0 0,-1-1,1 1,0 0,-1 0,1 0,-1-1,0 1,1 0,-1-1,0 1,0 0,0-1,-1 1,-6 9,-1-1,0 0,-1-1,0 0,-1-1,0 0,0 0,-1-1,1-1,-1 0,-1 0,-29 16,-242 137,255-141,13-8,-1 1,1 0,1 1,0 1,1 0,-13 14,26-26,0 0,0 0,0 0,1 0,-1 0,0 0,0 0,1 1,-1-1,0 0,1 0,-1 0,1 1,-1-1,1 0,0 0,0 1,0-1,0 0,-1 1,2-1,-1 0,0 1,0-1,0 0,1 1,-1-1,0 0,1 1,-1-1,1 0,0 0,-1 0,1 0,0 0,0 0,0 0,0 0,0 0,0 0,0 0,0 0,0 0,0-1,0 1,0-1,1 1,-1-1,0 1,0-1,1 1,-1-1,0 0,1 0,-1 0,1 0,232 1,51-31,-261 29</inkml:trace>
  <inkml:trace contextRef="#ctx0" brushRef="#br0" timeOffset="799.756">1167 144,'-403'603,"394"-590,8-10,20-23,394-420,-279 260,-133 181,-1-1,0 1,0-1,0 0,0 1,1-1,-1 0,0 1,0-1,1 0,-1 1,0-1,0 0,1 0,-1 1,0-1,1 0,-1 0,1 0,-1 1,0-1,1 0,-1 0,1 0,-1 0,0 0,1 0,-1 0,1 0,-1 0,0 0,1 0,-1 0,1 0,-1 0,0 0,1 0,-1 0,1-1,-1 1,0 0,1 0,-1 0,0-1,1 1,-1 0,0-1,0 1,1 0,-1 0,0-1,0 1,1 0,-1-1,0 1,0-1,0 1,0 0,1-1,-1 1,0-1,0 1,0 0,0-1,0 1,1 37,-1-31,-1 52,-1-27,1 1,1-1,2 0,1 0,2 0,1 0,5 13,-2-18,35 65,-42-90,0-1,1 0,-1 0,1 0,-1 0,1 0,-1 0,0-1,1 1,-1-1,0 0,1 1,-1-1,0 0,0-1,0 1,0 0,0 0,0-1,0 0,0 1,0-1,-1 0,1 0,-1 1,1-1,-1 0,0-1,0 1,0 0,0 0,0 0,0-1,-1 1,1 0,-1-1,1-1,1-1,106-206,66-108,-161 304,-7 22,-57 261,48-237,1 0,2 1,1-1,2 1,1-1,1 0,2 0,6 17,12 48,-23-84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34 167,'-2'1,"0"0,0 1,0-1,0 1,1 0,-1-1,1 1,-1 0,1 0,-1 0,1 0,0 0,0 0,0 1,0-1,1 0,-1 0,1 1,-1-1,1 0,0 1,0-1,0 0,0 1,0 0,0 0,-4 26,2 0,0 0,2 1,2-1,0 0,2 0,1 0,2-1,5 16,-11-40,0 0,0 0,0 0,1 0,-1 0,1 0,0-1,0 1,0 0,1-1,-1 0,1 1,0-1,0 0,0-1,0 1,0 0,1-1,-1 0,1 0,0 0,0 0,-1 0,1-1,0 0,0 0,0 0,1 0,-1 0,0-1,0 0,0 0,0 0,1 0,-1-1,0 0,0 0,0 0,0 0,0 0,2-2,9-8,-1 0,-1 0,0-2,0 1,-1-2,-1 0,0 0,-1-1,-1 0,0-1,-1 0,0 0,2-12,5-2,7-16,-21 46,0 0,-1 0,1 0,0 0,-1 0,1 0,0 0,-1 0,1 0,-1 0,1 0,0 0,-1 0,1 1,0-1,-1 0,1 0,-1 1,1-1,-1 0,1 1,0-1,-1 1,0-1,1 1,-1-1,1 1,-1-1,1 1,-1-1,0 1,0-1,1 1,-1 0,0-1,0 1,1-1,-1 1,0 0,0-1,0 1,0 0,0-1,0 1,0 0,0-1,0 1,-1 0,1-1,0 1,0-1,-1 1,1 0,0-1,0 1,-1 0,3 8,-2-3,1-1,0 1,1-1,-1 0,1 1,0-1,0 0,1 0,0 0,-1-1,2 1,-1 0,0-1,1 0,0 0,0 0,0 0,1-1,-1 0,1 0,-1 0,1 0,0-1,0 1,1-1,-1-1,0 1,1-1,-1 0,1 0,-1 0,1-1,-1 0,1 0,-1 0,1-1,-1 0,1 0,-1 0,1-1,-1 0,14-12,-1-1,0-1,-2 0,0-1,0-1,-2-1,0 0,-1 0,-1-2,-1 1,-1-2,-1 1,0-4,37-148,-43 149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6:0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280 340,'-28'17,"1"1,0 1,1 1,2 1,0 1,1 2,1 0,2 1,0 2,-4 8,22-31,0 0,0 0,0 0,1-1,0 1,-1 1,2-1,-1 0,0 0,1 0,0 0,0 1,0-1,0 0,1 0,-1 0,1 1,0-1,0 0,1 0,0 0,-1-1,1 1,0 0,1-1,-1 1,0-1,1 0,0 1,0-1,0-1,0 1,1 0,-1-1,1 0,2 2,5 2,1 0,0-1,0 0,1-1,-1-1,1 0,0 0,0-1,0-1,0 0,0-1,7-1,5 1</inkml:trace>
  <inkml:trace contextRef="#ctx0" brushRef="#br0" timeOffset="329.929">647 424,'-15'17,"1"0,1 0,0 2,2-1,0 2,1-1,0 1,2 1,1 0,0 0,2 0,-1 4,6-21,0-1,-1 1,2-1,-1 1,0-1,0 0,1 1,0-1,0 0,0 1,0-1,0 0,1 0,-1 0,1 0,0 0,0 0,0 0,0-1,1 1,-1-1,1 1,-1-1,1 0,0 0,0 0,0-1,0 1,0-1,0 1,0-1,0 0,1 0,-1 0,1-1,-1 1,0-1,1 0,9 1,1 0,-1-1,1-1,-1 0,0-1,1 0,-1-1,0 0,5-3,-4 0,0 0,0-1,0 0,-1-1,0-1,-1 0,0-1,0 0,-1-1,9-11,-15 17,0-1,0 0,-1 0,0-1,0 1,-1-1,0 0,0 0,-1 0,1 0,-1-1,-1 1,0 0,0-1,0 1,-1-1,0 1,0-1,-1 1,0-1,0 1,-1-1,0 1,-2 0,-1 0,0 1,0 0,0 0,-1 1,0-1,0 1,0 0,0 1,-1 0,0 0,0 0,0 1,0 0,-1 0,1 0,-1 1,0 1,1-1,-1 1,0 0,0 1,0 0,0 0,0 1,1 0,-1 0,0 1,0 0,1 1,-1-1,1 1,-7 4,-7 5,2-2</inkml:trace>
  <inkml:trace contextRef="#ctx0" brushRef="#br0" timeOffset="930.896">1098 678,'19'-33,"98"-89,-46 67,-69 56,0 1,-1-1,1 1,0 0,-1-1,1 1,-1 0,1 0,-1 0,0 0,0 0,0 0,0 0,0 0,0 0,-1 1,1-1,-1 0,1 1,-1-1,0 0,0 1,0-1,0 0,0 0,-1 1,0 1,1 0,0 1,-1 0,0 1,1-1,0 0,0 1,0-1,1 0,0 0,0 1,0-1,1 0,0 0,0 0,0-1,0 1,1 0,-1-1,1 1,1-1,-1 0,0 0,1 0,0-1,0 1,0-1,1 0,-1 0,0 0,1-1,0 0,0 1,0-2,0 1,0 0,0-1,0 0,0-1,1 1,-1-1,0 0,1 0,0 0,11-5,1 0,-1-1,0-1,0 0,-1-1,0-1,-1-1,0 0,0-1,-1-1,-1 0,0 0,0-2,-1 0,-1 0,0-1,4-9,-12 20,-2 1,1-1,0 1,-1-1,1 0,-1 0,0 1,-1-1,1 0,0 0,-1 0,0 0,0 0,0 0,-1 0,1 0,-1 0,0 0,0 1,0-1,-1 0,1 0,-1 1,0-1,0 1,0 0,-1-1,1 1,-1 0,1 0,-1 1,0-1,0 1,0-1,-1 1,-1-1,-15-7</inkml:trace>
  <inkml:trace contextRef="#ctx0" brushRef="#br0" timeOffset="1366.484">2142 171,'-46'15,"1"1,0 3,2 2,-21 14,61-35,1 1,0-1,0 0,-1 1,1 0,0-1,0 1,0 0,0 0,0 0,0 1,0-1,0 0,0 1,0-1,1 1,-1 0,1-1,-1 1,1 0,0 0,0 0,-1 0,1 0,1 0,-1 0,0 0,0 1,1-1,-1 0,1 0,0 1,0-1,0 0,0 1,0-1,0 0,1 1,-1-1,1 0,-1 0,1 0,0 1,0-1,0 0,0 0,0 0,0 0,1-1,-1 1,136 49,-123-45,79 42,-90-46,-1 0,1 0,-1-1,0 1,1 1,-1-1,0 0,0 0,-1 1,1-1,0 1,-1 0,0-1,1 1,-1 0,0 0,0 0,-1 0,1 0,-1 0,1 0,-1 0,0 0,0 0,0 0,-1 0,1 0,-1 0,1 0,-2 3,-4 2,0-1,-1 1,0-1,0 0,-1-1,0 1,0-2,0 1,-1-1,0 0,0-1,0 0,0-1,-1 1,1-2,-1 1,0-2,-1 1,-105 25,91-24</inkml:trace>
  <inkml:trace contextRef="#ctx0" brushRef="#br0" timeOffset="1945.168">2595 1,'16'142,"-6"1,-8 119,-3-185,-4-26,-1-34</inkml:trace>
  <inkml:trace contextRef="#ctx0" brushRef="#br0" timeOffset="2197.847">2396 368,'34'5,"30"6,9 1,-3-1,-14 3,-16-2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6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1 227,'20'2,"0"-2,1-1,-1 0,0-1,0-1,0-1,0-1,0-1,-1-1,0 0,0-1,-1-2,0 1,13-11,-28 18,0 0,-1 0,1 0,0-1,-1 1,0-1,1 1,-1-1,0 0,-1 0,1 0,0 0,-1 0,0 0,1 0,-1 0,0-1,-1 1,1 0,-1-1,1 1,-1 0,0-1,0 1,-1-1,1 1,-1 0,1-1,-1 1,0 0,0-1,-1 1,1 0,-1 0,1 0,-1 0,0 1,0-1,0 0,-1 1,1-1,-1 1,1 0,-1 0,0 0,0 0,0 0,0 1,0-1,0 1,0 0,-3-1,-2 1,0 0,-1 0,1 1,0 0,-1 1,1 0,0 0,0 1,0 0,0 0,0 1,0 0,0 0,1 1,-1 0,1 0,0 1,1 0,-1 0,1 0,0 1,0 0,1 0,-1 1,1 0,1 0,0 0,0 0,0 0,0 1,1 0,1 0,-1 0,1 0,-2-1,0 1,1-1,-1 1,2 0,-1-1,1 1,0 0,0 1,1-1,0 0,1 0,0 1,0-1,1 0,0 0,0 0,1 1,0-1,0-1,1 1,0 0,1-1,-1 1,1-1,1 0,0 0,-1 0,2-1,3 3,4-1,1-1,0-1,0 0,1-1,0-1,0-1,0 1,0-2,0 0,1-1,-1-1,1 0,-1-1,6-2,-1 2,5 1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7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37,'-17'72,"13"-57,0 1,2 0,0-1,0 1,2 0,0 0,1 0,0-1,1 1,1 0,3 10,-3-22,0-1,0 0,0 1,1-1,-1-1,1 1,0 0,-1-1,1 0,0 0,1 0,-1 0,0-1,0 0,1 0,-1 0,0 0,1-1,-1 1,1-1,-1 0,1 0,-1-1,1 0,-1 1,0-2,1 1,-1 0,0-1,0 0,0 0,0 0,0 0,0-1,-1 1,1-1,-1 0,3-3,134-112,-136 116,1 0,0 0,-1 1,1-1,0 1,0 1,0-1,0 0,-1 1,1 0,0 0,0 1,0-1,0 1,0 0,0 1,-1-1,1 1,-1 0,1 0,-1 0,1 0,-1 1,0 0,0 0,-1 0,1 0,0 1,-1 0,0-1,0 1,0 0,0 0,-1 1,2 3,-1-5,0 0,1 0,-1 0,1 0,-1-1,1 1,0-1,0 0,0 0,0 0,0-1,1 1,-1-1,0 0,1 0,-1-1,1 1,-1-1,1 0,-1 0,1-1,-1 1,1-1,-1 0,0 0,1 0,-1-1,0 0,0 0,0 0,0 0,0 0,0-1,-1 0,1 0,-1 0,0 0,0 0,0 0,0-1,-1 0,1 1,0-4,7-7,0-1,-1 0,-1 0,-1-1,0 0,-1 0,-1-1,0 0,-2 0,0 0,0 0,-1-6,-6 12,-2 5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7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0,'-16'3,"0"1,1 0,-1 1,1 1,0 1,1 0,0 0,0 2,0-1,1 2,1 0,-1 1,2 0,-1 0,2 1,-1 1,2 0,-2 3,8-13,0 0,1 0,0 0,-1 0,1 1,0-1,1 1,-1-1,0 1,1 0,0 0,0 0,0-1,1 1,-1 0,1 0,0 0,0 0,0 0,1 0,-1 0,1 0,0 0,0 0,0 0,1-1,-1 1,1 0,0-1,0 0,0 1,0-1,1 0,0 0,-1 0,4 2,0-2,1-1,0 0,0-1,-1 0,1 0,0 0,0-1,0 0,0 0,0-1,0 0,0 0,-1-1,1 0,0 0,-1 0,1-1,-1 0,0 0,2-2,114-82,-3-8,-119 95,1-1,-1 0,1 0,0 0,0 1,-1-1,1 0,0 1,0-1,0 1,0-1,0 1,0-1,0 1,0 0,0 0,0-1,0 1,0 0,0 0,0 0,0 0,0 0,0 0,0 0,0 0,0 1,0-1,0 0,0 1,0-1,0 1,0-1,0 1,0-1,0 1,0-1,2 11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3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7,'-5'0,"-1"-5,0 4,-4 1,0 6,2 7,2 5,2 6,7 2,2 2,6-3,0-2,4-4,4-6,3-5,-7-4,-5-2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1,'-10'12,"1"0,0 1,1 0,1 1,0 0,1 0,0 0,-3 14,-72 205,72-218,20-50,9-13,3 2,1 0,2 2,2 1,33-38,-61 81,0 1,0-1,0 1,0-1,0 1,0 0,1-1,-1 1,0-1,0 1,0-1,1 1,-1 0,0-1,1 1,-1-1,0 0,1 1,-1-1,0 1,1-1,-1 1,1-1,-1 0,1 0,-1 1,1-1,-1 0,1 1,0-1,-1 0,1 0,-1 0,1 0,-1 0,1 0,0 0,-1 0,1 0,-1 0,1 0,0 0,-1 0,1 0,-1 0,1-1,-1 1,1 0,-1 0,1-1,-1 1,1 0,-1-1,1 1,-1-1,1 1,-1 0,0-1,1 1,-1-1,0 1,1-1,-1 1,0-1,0 0,1 1,-1-1,0 1,0-1,1 55,-1-46,-1 3,1-1,0 0,1 1,0-1,0 0,1 0,1 0,-1 0,2 0,-1 0,1-1,1 1,0-1,0 0,1-1,0 1,1-1,-1 0,1-1,1 0,0 0,4 3,-10-9,1 1,0-1,0 0,0 0,1 0,-1 0,0-1,0 1,0-1,1 1,-1-1,0 0,0-1,1 1,-1-1,0 1,0-1,0 0,0 0,1 0,-2 0,1-1,0 1,0-1,0 0,-1 0,1 0,-1 0,1 0,-1-1,0 1,1-2,56-91,-53 79,-1 0,0-1,-1 1,-1-1,0 0,-1 0,-1-13,0 6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1,'16'135,"-6"1,-7 133,-3-260,-1 0,1 1,-2-1,1 0,-1 0,0 0,-1-1,0 1,-1 0,0-1,-2 4,-12-5,12-14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58,'39'0,"31"0,14-5,-3-1,-10 0,-8-4,-9 0,-10 2,-7 2,-5 2,-8 2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1,'0'19,"0"21,0 8,0 1,0-3,0 1,0-4,0-4,0-4,0-3,0-2,0-1,0-1,0-1,0 0,0 1,0-10,0-8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6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0 141,'29'-5,"28"-6,10-1,3-4,-6 1,-4-1,-3 1,-6 4,-7 4,-6-2,-5 0,-3 2,-2 3,-5 1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6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2 105,'-1'10,"1"-1,0 0,0 1,1-1,0 0,0 0,1 0,0 1,1-2,0 1,1 0,0-1,0 1,0-1,1 0,1-1,-1 1,1-1,0 0,1 0,0-1,1 1,-4-5,0-1,-1 0,1 0,0 0,0-1,0 1,0-1,1 0,-1 0,0 0,0 0,0-1,0 0,0 0,0 0,0 0,-1-1,1 1,0-1,-1 0,1 0,-1 0,0-1,1 1,1-3,66-80,-68 81,0-1,0 1,0-1,-1 0,0 0,0 0,0 0,0 0,-1-1,0 1,0 0,-1-1,1 1,-1 0,0-1,0 1,-1-1,0 1,0 0,0-1,0 1,-1 0,0 0,0 0,-1 0,1 0,-1 1,0-1,0 1,0-1,-1 1,0 0,0 1,0-1,0 0,0 1,-1 0,1 0,-1 1,-4-3,3 4,0 1,0 0,0 0,0 0,0 0,0 1,0 0,0 0,0 1,0 0,1 0,-1 0,1 1,-1-1,1 1,0 1,0-1,-1 2,-14 11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6:07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448 257,'-2'0,"0"0,0 0,1 0,-1 0,0 0,1 0,-1 1,0-1,0 1,1-1,-1 1,1-1,-1 1,1 0,-1 0,1 0,-1 0,1 0,0 0,-1 0,1 1,0-1,0 0,0 1,0-1,0 0,0 1,-2 2,-156 227,-62 23,197-230</inkml:trace>
  <inkml:trace contextRef="#ctx0" brushRef="#br0" timeOffset="336.874">24 202,'79'172,"-48"-117,2-1,2-2,39 43,9 16,-61-90,-15-22</inkml:trace>
  <inkml:trace contextRef="#ctx0" brushRef="#br0" timeOffset="851.503">674 32,'5'-3,"1"-1,0 1,0 1,0-1,1 1,-1 0,0 0,1 1,-1 0,1 0,0 0,-1 1,3 0,4-1,-11 0,1 0,-1 0,1 0,-1 1,1-1,0 1,-1-1,1 1,0 0,-1 0,1 0,0 0,-1 1,1-1,0 1,-1 0,1-1,-1 1,1 0,-1 1,0-1,1 0,-1 1,0-1,0 1,0 0,0-1,0 1,0 0,0 0,-1 1,1-1,-1 0,1 0,-1 1,0-1,0 1,0-1,0 1,-1-1,1 1,-1 0,1-1,-1 1,0 0,0-1,0 1,0 0,-1 1,-92 109,93-111,-1-1,1 1,0 0,-1-1,1 1,0 0,0 0,0-1,1 1,-1 0,0-1,1 1,-1 0,1-1,-1 1,1-1,0 1,0-1,0 1,0-1,0 1,0-1,0 0,0 0,0 1,0-1,1 0,-1 0,1 0,-1 0,1-1,-1 1,1 0,-1-1,1 1,1 0,62 17,-45-16,-1 0,1-2,0-1,0 0,0-1,0-2,17-4,-12 2</inkml:trace>
  <inkml:trace contextRef="#ctx0" brushRef="#br0" timeOffset="1441.51">1153 456,'29'0,"28"0,10 0,-2 0,-7 0,-9 0,-8 0,-5 0,-6 0,-1 0,-2 0,-1 0,1 0,0-5,0-2,-4 1</inkml:trace>
  <inkml:trace contextRef="#ctx0" brushRef="#br0" timeOffset="1689.51">1209 710,'39'0,"31"0,9 0,-4 0,-10-5,-12-2,-9 1,-8 1,-5 1,-3 2,-2 1,0 1,0 0,-4 0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7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0,'-8'4,"-9"1,1 0,-1 1,1 1,1 1,-1 0,1 1,1 1,0 0,0 1,1 1,0 0,1 0,1 1,0 1,0 0,1 1,-2 5,11-17,0-1,0 1,0-1,0 1,1-1,-1 1,1 0,-1-1,1 1,0 0,0-1,0 1,1 0,-1-1,1 1,-1-1,1 1,0 0,0-1,0 1,0-1,1 0,-1 1,0-1,1 0,0 0,-1 0,1 0,0 0,0-1,0 1,1 0,-1-1,0 1,0-1,1 0,-1 0,1 0,-1 0,1 0,-1-1,1 1,0-1,2 1,5-2,-1 1,1-1,0-1,-1 0,1 0,-1-1,1 0,-1-1,0 0,-1 0,1-1,-1 0,0-1,0 1,0-2,-1 1,0-1,0 0,-1 0,0-1,0 0,0 0,2-7,23-22,-30 35,1-1,0 1,0 0,0 0,0 0,0 0,1 0,-1 0,0 1,1-1,0 1,-1-1,1 1,0 0,-1 0,1 0,0 1,0-1,0 1,0-1,0 1,0 0,0 0,0 0,0 0,-1 1,1-1,0 1,0 0,0 0,0 0,-1 0,1 1,0-1,-1 0,1 1,-1 0,0 0,1 0,80 111,-66-91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0 232,'95'-198,"-66"166,-28 31,-1 1,1 0,0 0,-1 0,1-1,0 1,-1 0,1 0,0 0,-1 0,1 0,0 0,-1 0,1 0,0 0,-1 1,1-1,0 0,-1 0,1 1,0-1,-1 0,1 1,-1-1,1 0,-1 1,1-1,-1 1,1-1,-1 1,1-1,-1 1,0 0,1-1,-1 1,0-1,1 1,-1 0,0-1,0 1,1 0,-1-1,0 1,0 0,0-1,0 1,0 0,0-1,0 1,0 0,-1-1,1 1,0 0,0 0,3 36,-4-33,0 0,0 0,1 0,-1 0,1 0,0 0,1 0,-1 0,1 0,-1 1,1-1,1 0,-1-1,0 1,1 0,0 0,0-1,0 1,0-1,0 1,1-1,0 0,0 0,0 0,0 0,0-1,0 1,1-1,-1 0,1 0,-1 0,1 0,0-1,0 1,0-1,0 0,3 0,2-3,0 0,0 0,0-1,0-1,0 1,-1-2,1 1,-1-1,0 0,-1-1,1 1,-1-2,0 1,-1-1,1 0,-1 0,-1-1,4-5,8-7,-4 4,-3 2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280 416,'-30'18,"1"3,0 0,2 1,0 2,2 1,0 1,2 1,-9 15,1 29,30-70,1 1,0 0,0 0,0-1,0 1,0 0,0 0,1 0,-1-1,1 1,-1 0,1-1,0 1,-1 0,1-1,0 1,0-1,0 1,0-1,1 0,-1 1,0-1,0 0,1 0,-1 0,1 0,-1 0,1 0,-1 0,1 0,0-1,-1 1,1-1,0 1,0-1,-1 0,1 1,0-1,0 0,0 0,13-1,1 0,0-1,0 0,-1-1,1-1,-1-1,0 0,0-1,-1-1,1 0,-2-1,1 0,-1-1,9-8,86-92,-107 109,0 0,0 0,0 0,0 0,0 1,0-1,-1 0,1 0,0 1,0-1,0 1,0-1,-1 0,1 1,0 0,0-1,-1 1,1-1,-1 1,1 0,0-1,-1 1,1 0,-1 0,1-1,-1 1,0 0,1 0,-1 0,0 0,0 0,0-1,1 1,-1 0,0 0,0 0,0 0,0 0,0 0,-1 0,1 0,0-1,0 1,-1 0,1 0,0 0,-1 0,1-1,-1 1,1 0,-1 0,0 0,1 2,0 11,-2-11,1 0,0 0,0 0,1 0,-1 0,1 0,-1 1,1-1,0 0,0 0,1 0,-1 1,0-1,1 0,0 0,0 0,0 0,0 0,0 0,1 0,-1-1,1 1,0 0,0-1,0 1,0-1,0 0,1 1,-1-1,1 0,-1-1,1 1,0 0,-1-1,1 1,0-1,0 0,0 0,0 0,0 0,8-6,-1 1,0-1,-1-1,0 0,1 0,-2-1,1 0,-1 0,0-1,-1 0,0-1,0 1,0-1,-1-1,-1 1,0-1,0 0,-1 0,2-8,12-16,-3-1,-1-1,-1 0,-2-1,-2 0,-1 0,-2-1,-1-7,-4 30,0 0,-2 0,0 0,0 0,-2 1,1-1,-2 0,0 1,-1 0,0 0,-1 0,-1 1,-1-1,7 12,0 1,0-1,0 1,0-1,0 1,0 0,0 0,-1 0,1 0,0 0,-1 0,1 0,-1 0,1 0,-1 1,1-1,-1 1,0-1,1 1,-1-1,0 1,1 0,-1 0,0 0,0 0,1 0,-1 0,0 1,1-1,-1 0,0 1,1-1,-1 1,1 0,-1-1,1 1,-1 0,1 0,-1 0,1 0,0 0,0 1,-1-1,1 0,0 1,0-1,-1 2,-43 74,-2 109,43-169,2 0,0 0,1 0,0 0,1 0,1 0,1-1,1 1,0 0,1 0,0-1,2 0,0 0,1 0,0-1,1 0,1-1,0 1,1-2,1 1,6 5,66 14,-58-30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8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36,'-1'4,"-11"97,12-97,0 0,0 0,0-1,1 1,-1 0,1 0,0 0,0 0,0-1,1 1,-1 0,1-1,0 1,0-1,0 0,0 0,1 0,0 0,-1 0,1 0,0-1,0 1,3 1,-3-3,0 0,0 0,1 0,-1 0,0-1,0 0,1 1,-1-1,0 0,1-1,-1 1,0-1,0 1,1-1,-1 0,0 0,0 0,0-1,0 1,0-1,0 1,-1-1,1 0,0 0,-1 0,1-1,0 0,58-73,9-46,-69 122,-1-1,1 1,-1-1,1 1,-1-1,1 1,-1 0,1-1,0 1,-1 0,1-1,-1 1,1 0,0 0,-1 0,1 0,0-1,-1 1,1 0,0 0,0 0,-1 0,1 0,0 1,-1-1,1 0,0 0,-1 0,1 1,0-1,-1 0,1 1,-1-1,1 0,0 1,-1-1,1 1,-1-1,1 1,-1-1,0 1,1-1,-1 1,1-1,-1 1,0 0,0-1,1 1,-1 0,0-1,0 1,0 0,0-1,1 1,-1 0,0 0,8 40,18 169,-24 187,-1-376,-1 0,-1 0,-1 0,-1 0,0-1,-2 1,0-1,-2 0,0-1,-1 1,-1-1,0-1,-2 0,0 0,-11 12,21-29,1 1,-1-1,0 0,0 0,0 1,0-1,0 0,0 0,-1 0,1 0,0 0,-1-1,1 1,0 0,-1-1,1 1,-1 0,1-1,-1 0,1 1,-1-1,1 0,-1 0,1 0,-1 0,0 0,1 0,-1 0,1-1,-1 1,1 0,-1-1,1 1,-1-1,1 0,0 1,-1-1,1 0,0 0,-1 0,1 0,0 0,0 0,0 0,0-1,0 1,0 0,0 0,1-1,-1 1,0-1,1 1,-1-1,1 1,-1-1,1 1,0-1,0 1,0-1,-1 1,2-1,-1 0,-2-29,2-1,1 1,1-1,2 1,1 0,2 0,0 0,3 1,5-11,-14 37,84-216,-72 195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5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11 114,'0'38,"-4"13,-3-3</inkml:trace>
  <inkml:trace contextRef="#ctx0" brushRef="#br0" timeOffset="650.089">209 367,'11'-45,"3"0,1 0,2 1,3 1,9-14,29-13,-58 69,1 1,0-1,-1 1,1-1,0 1,0 0,-1-1,1 1,0 0,0 0,0 0,-1 0,1 0,0 0,0 0,0 0,-1 0,1 0,0 0,0 0,0 0,-1 1,1-1,0 0,0 0,-1 1,1-1,0 1,-1-1,1 1,0-1,-1 1,1-1,-1 1,1 0,-1-1,1 1,-1 0,1-1,-1 1,0 0,1-1,-1 1,0 0,0 0,0 0,1-1,-1 1,0 1,6 43,-6-43,1 14,-3-11,1-1,1 0,-1 0,0 0,1 1,0-1,0 0,0 1,1-1,-1 0,1 0,0 1,0-1,0 0,1 0,0 0,0 0,0 0,0-1,0 1,1-1,-1 1,1-1,0 0,0 0,0 0,1 0,-1-1,1 1,-1-1,1 0,0 0,0 0,0 0,0-1,0 0,2 1,1-4,0 0,0-1,0 1,-1-1,1-1,-1 1,0-1,0 0,0-1,-1 1,1-1,-1 0,0-1,0 1,-1-1,0 0,0 0,1-3,14-15,1 1</inkml:trace>
  <inkml:trace contextRef="#ctx0" brushRef="#br0" timeOffset="1207.777">858 1,'-21'12,"0"2,0 0,1 1,1 1,1 1,0 1,2 1,0 0,1 1,0 0,-3 10,-13 52,30-80,1 0,0 0,0 1,0-1,0 0,0 0,0 0,1 0,-1 0,0 0,1 0,0 0,0 0,-1 0,1 0,0 0,0-1,1 1,-1 0,0-1,1 1,-1 0,1-1,-1 0,1 1,0-1,-1 0,1 0,0 0,0 0,0 0,0 0,0-1,0 1,0-1,0 1,0-1,0 0,1 0,9-1,1 0,-1-1,1-1,-1 0,0 0,0-1,0-1,0 0,-1-1,0 0,0-1,-1 0,0 0,0-1,0-1,-1 0,2-2,-9 9,63-58,-45 39,1 1,1 1,1 1,1 1,15-8,-37 25,-1-1,0 1,0-1,1 1,-1 0,0-1,1 1,-1 0,0 0,1 0,-1 0,0 0,1 1,-1-1,0 0,1 1,-1-1,0 0,0 1,0 0,1-1,-1 1,0 0,0-1,0 1,0 0,0 0,0 0,0 0,0 0,-1 0,1 0,0 0,0 0,-1 1,1-1,-1 0,1 0,-1 1,0-1,1 0,-1 2,15 63,-14-59,17 323,-12-293,-1 0,-3 0,0 1,-3-1,-1 1,-2-1,-1 0,-3 0,-9 32,14-60,-1 0,0-1,-1 1,1-1,-1 0,-1 0,0 0,0 0,0-1,-1 0,0-1,-1 0,1 0,-1 0,0-1,-9 4,15-8,0 0,0-1,0 1,0 0,0-1,0 0,0 0,0 1,0-1,0 0,0-1,-1 1,1 0,0-1,0 1,0-1,0 1,0-1,0 0,0 0,1 0,-1 0,0 0,0-1,1 1,-1 0,1-1,-1 1,1-1,-1 0,1 1,0-1,0 0,0 0,0 0,0 0,0-1,-12-78,16 49,2 1,1 0,1 1,2 0,0 0,3 0,0 1,16-25,-19 35,1 1,1 0,1 1,0 0,1 1,1 0,0 2,1-1,1 2,0 0,0 0,2 2,-1 0,13-5,-2 5,-3 1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4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85,'-4'7,"0"0,1 1,-1-1,1 1,1 0,-1 0,1 0,1 0,0 1,0-1,0 0,1 1,0-1,1 3,-1 5,-1-11,1 1,0-1,0 1,0-1,1 0,0 1,0-1,0 0,0 1,1-1,0 0,0 0,1 0,-1 0,1-1,0 1,0-1,0 1,1-1,0 0,0-1,0 1,0 0,0-1,1 0,-1 0,1-1,0 1,0-1,0 0,0 0,0-1,1 1,-1-1,0 0,1-1,-1 1,1-1,-1 0,1 0,-1-1,10-1,-1-1,0-1,0 0,0 0,0-2,-1 0,0 0,0-1,0-1,-1 0,0-1,-1 0,0 0,0-2,-1 1,0-1,-1-1,0 1,-1-2,-1 1,0-1,0 0,-1 0,-1-1,0 0,0-4,-4 15,0 1,0 0,0-1,-1 1,1 0,-1-1,1 1,-1-1,0 1,0-1,0 1,0-1,0 1,-1 0,1-1,-1 1,1-1,-1 1,0 0,0-1,0 1,0 0,-1 0,1 0,-1 0,1 0,-1 0,1 0,-1 1,0-1,0 1,0-1,0 1,0-1,0 1,-1 0,1 0,0 0,-1 1,1-1,0 0,-1 1,-1-1,-16 5,2 1</inkml:trace>
  <inkml:trace contextRef="#ctx0" brushRef="#br0" timeOffset="447.972">877 1,'-132'20,"127"-18,-1-1,1 2,0-1,0 1,0-1,0 1,1 1,-1-1,1 1,0-1,0 1,0 1,0-1,1 0,-1 1,1 0,0 0,1 0,-1 0,1 0,0 0,0 3,1-5,1 1,-1 0,1-1,0 1,0 0,0-1,0 1,1 0,-1 0,1-1,0 1,0-1,0 1,1-1,-1 1,1-1,0 0,0 0,0 0,0 0,1 0,-1 0,1-1,0 1,0-1,0 0,1 2,93 41,-95-45,0 0,0 0,0 1,0-1,0 0,0 1,-1-1,1 1,0 0,0 0,0 0,-1 0,1 0,0 0,-1 0,1 0,-1 0,1 1,-1-1,0 1,0-1,1 1,-1 0,0-1,0 1,-1 0,1 0,0 0,-1-1,1 1,-1 0,1 0,-1 0,0 0,0 0,0 0,0 0,0 0,0 0,0 0,-1 0,1 0,-1 0,0-1,1 1,-1 0,0 0,0-1,0 1,0 0,0-1,-1 1,1-1,0 1,-1-1,1 0,-1 1,0-1,-9 5,1 0,-1-1,0 0,-1-1,1 0,-1-1,0 0,0-1,0 0,0-1,0 0,0-1,0 0,0-1,-6-2,-6-1,5-3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2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88,'138'-25,"64"22,-201 3,0 0,0-1,0 1,0 0,0-1,0 1,-1 0,1 0,0 0,0 0,0 0,0 0,0 0,0 0,0 0,0 1,0-1,0 0,0 1,0-1,0 1,0-1,0 1,-1-1,1 1,0-1,0 1,-1 0,1-1,0 1,-1 0,1 0,-1 0,1-1,-1 1,1 0,-1 0,1 0,-1 0,0 0,0 0,1 0,-1 0,0 0,0 0,0 0,0 0,0 0,0 0,-1 0,1 0,0 0,0 0,-1-1,1 1,0 0,-1 0,1 0,-1 0,1 0,-1-1,0 1,1 0,-1 0,0-1,1 1,-1 0,-203 209,202-207,0 0,-1 1,1-1,0 0,1 1,-1 0,1-1,-1 1,1 0,0-1,1 1,-1 0,1 0,-1 0,1 0,0 0,0 0,1 0,-1-1,1 1,0 0,0 0,0 0,1-1,-1 1,1-1,0 1,0-1,0 0,0 1,1-1,-1 0,1-1,0 1,0 0,0-1,0 1,0-1,1 0,-1 0,1-1,-1 1,2 0,16 2,0-2,-1 0,1-1,0-1,0-1,21-3,-23-1,-6-2</inkml:trace>
  <inkml:trace contextRef="#ctx0" brushRef="#br0" timeOffset="288.417">1 201,'34'0,"15"0,5 0,-3 0,-4 0,-6 0,-5 0,-4 0,-2 0,-2 0,-6 0</inkml:trace>
  <inkml:trace contextRef="#ctx0" brushRef="#br0" timeOffset="1036.962">565 257,'58'-9,"-1"-3,-1-3,35-14,-6-32,-83 59,0 0,0-1,0 1,0-1,0 0,-1 0,1 1,-1-1,0 0,0 0,0 0,0 0,-1 0,1-1,-1 1,0 0,0 0,0 0,0 0,0 0,-1-1,1 1,-1 0,0 0,0 0,0 0,0 0,-1 1,1-1,-1 0,0 0,-1-1,0 1,1 0,-1 0,0 1,-1-1,1 0,0 1,-1 0,0 0,1 0,-1 0,0 1,0 0,0-1,0 1,0 1,0-1,0 0,0 1,0 0,0 0,0 0,0 1,-1-1,1 1,0 0,0 0,0 1,-3 0,-103 64,99-56,1 0,0 1,1 0,0 0,1 1,0 0,1 0,1 1,0 0,-3 10,7-19,0 0,1 1,0-1,0 1,0-1,0 1,1 0,0-1,0 1,0 0,0-1,1 1,0-1,-1 1,2-1,-1 1,1-1,-1 1,1-1,0 0,1 0,-1 0,1 0,0-1,0 1,0-1,0 1,0-1,1 0,0 0,-1-1,1 1,0-1,1 1,23 8,0-2,0 0,1-2,0-1,0-1,1-2,-1-1,1-1,0-1,21-4,1 3,-26 1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9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1 467,'20'1,"0"-1,0 0,0-2,0 0,0-1,0-2,-1 0,1 0,-1-2,-1-1,1 0,-1-1,-1-1,0-1,0 0,12-11,-26 19,0 0,0 0,0 0,0 0,0-1,-1 1,1-1,-1 1,0-1,0 0,-1 0,1 0,-1 0,1 0,-2 0,1-1,0 1,-1 0,1 0,-1-1,0 1,-1 0,1 0,-1-1,0 1,0 0,0 0,-1 0,1 0,-1 0,0 0,0 1,0-1,-1 0,1 1,-1 0,0-1,0 1,0 0,0 1,0-1,-1 0,1 1,-1 0,0 0,0 0,0 0,0 1,0-1,0 1,0 0,-3 0,-5 3,0 0,0 0,0 1,0 1,0 0,0 1,1 0,0 0,0 1,1 1,-1 0,2 0,-1 1,1 1,0-1,0 1,1 1,1 0,-1 0,2 0,-1 1,1 0,1 0,0 0,-3 11,6-16,-1 0,1 0,0 1,0-1,1 0,-1 1,1-1,1 1,-1 0,1-1,1 1,-1-1,1 1,0-1,1 1,-1-1,1 1,0-1,1 0,0 0,0 0,0-1,0 1,1-1,0 1,0-1,1 0,-1-1,1 1,0-1,0 0,1 0,-1-1,1 1,6 2,3-1,1 0,1-1,-1 0,1-1,-1-1,1-1,0 0,0-2,-1 1,14-4,-21 3,1 0,-1-1,0-1,0 1,0-2,0 1,-1-1,1 0,-1-1,0 0,0 0,-1-1,1 0,4-7</inkml:trace>
  <inkml:trace contextRef="#ctx0" brushRef="#br0" timeOffset="662.794">678 129,'-99'209,"50"-52,46-148,-4 14,17-34,38-78,116-159,-151 232,-8 22,-10 31,0-25,1 0,1 0,0 0,0 0,1 0,1 1,0-1,1 1,0-1,1 1,0-1,1 1,1-1,0 0,0 0,1 0,1 0,0-1,0 0,1 0,1 0,0 0,1 0,-6-9,0 0,1 0,-1 0,1 0,0 0,0-1,-1 1,1-1,0 0,0 0,0 0,0 0,1 0,-1-1,0 1,0-1,0 0,0 0,1 0,-1 0,0-1,0 1,0-1,0 0,0 0,0 0,0 0,0 0,0-1,0 0,-1 1,1-1,0 0,-1 0,0 0,1-1,-1 1,4-5,0 1,0-1,-1-1,0 1,-1-1,1 0,-1 0,-1 0,1 0,-2-1,1 1,-1-1,0 0,27-156,-27 140</inkml:trace>
  <inkml:trace contextRef="#ctx0" brushRef="#br0" timeOffset="1332.987">1157 355,'26'-3,"-1"-1,0-1,0-1,0-1,-1-1,0-2,0 0,-1-1,0-2,11-8,-30 18,-1 0,1 0,-1 0,0 0,0-1,0 1,0-1,0 0,-1 0,0 0,0 0,0 0,0-1,-1 1,1 0,-1-1,0 1,0-1,-1 0,0 1,1-1,-2 0,1 1,0-1,-1 1,0-1,0 1,0-1,-1 1,1-1,-1 1,0 0,0 0,-1 0,1 0,-1 0,0 1,0-1,0 1,0 0,-1 0,1 0,-1 0,0 0,0 1,0 0,0 0,-3-1,1 2,-1 1,1 0,0 0,-1 0,1 1,-1 0,1 1,0-1,0 1,0 0,0 1,0-1,0 1,0 0,1 1,-1-1,1 1,0 0,0 1,1-1,-2 3,-83 112,83-110,1 1,0 0,0 1,1-1,0 1,1-1,0 1,1 0,0 0,1 1,0-1,1 0,0 0,1 1,0-1,1 0,0 0,0 0,2 1,-2-9,0 0,0 1,0-1,1 0,-1-1,1 1,0 0,0-1,0 1,0-1,1 0,-1 0,0 0,1-1,0 1,-1-1,1 0,0 0,-1 0,1 0,0-1,0 0,0 1,0-1,1-1,99-14,-77 2,0 0,-1-2,-1 0,0-2,-1-1,-1-1,-1-1,0-1,-2-1,-1 0,17-25,-26 36,-1 1,0-2,-1 1,0-1,-1 0,0 0,-1-1,0 0,-1 0,0-1,-1 1,-1-1,0 0,0-10,-3 22,0 0,0 0,0 1,0-1,0 0,0 0,-1 1,1-1,-1 0,1 1,-1-1,0 0,1 1,-1-1,0 1,0-1,0 1,0-1,0 1,-1 0,1-1,0 1,-1 0,1 0,-1 0,1 0,-1 0,1 1,-1-1,1 0,-1 1,0-1,0 1,1-1,-1 1,0 0,0 0,1 0,-1 0,0 0,0 0,1 0,-1 1,0-1,0 1,1-1,-72 48,69-45,1 1,-1 0,1 0,0 1,1-1,-1 1,1-1,0 1,0 0,0 0,0 0,1 0,0 0,0 0,1 0,-1 1,1-1,0 0,0 0,1 0,0 1,0-1,0 0,0 0,1 0,0 0,0-1,0 1,1 0,-1-1,1 1,0-1,0 0,1 0,-1 0,1-1,0 1,1-1,1 1,-1-1,-1 1,1 0,0 1,-1-1,0 1,0 0,0 0,-1 0,0 1,0-1,0 1,-1-1,1 1,-1 0,-1 0,1 0,-1 0,0 0,0 1,-1-1,0 0,0 0,-1 1,1-1,-1 0,-1 0,1 0,-3 5,-47 76,39-70</inkml:trace>
  <inkml:trace contextRef="#ctx0" brushRef="#br0" timeOffset="6235.923">1976 242,'-1'-2,"-1"0,1 1,-1-1,0 0,1 1,-1-1,0 1,0-1,0 1,0 0,0 0,0 0,0 0,-1 1,1-1,0 0,0 1,-1-1,1 1,0 0,-1 0,1 0,-1 0,1 0,0 1,0-1,-1 1,1-1,0 1,0 0,-1 0,-1 1,-9 4,1 1,-1 1,1 0,0 0,1 1,0 1,0 0,1 0,1 1,0 0,0 1,1 0,0 0,1 1,-5 13,10-23,0-1,0 1,1 1,-1-1,1 0,0 0,0 0,0 1,0-1,1 1,-1-1,1 0,0 1,0-1,0 1,0-1,1 1,-1-1,1 0,0 1,0-1,0 0,0 1,1-1,0 0,-1 0,1 0,0-1,0 1,0 0,1-1,-1 1,1-1,-1 0,1 0,0 0,0 0,0 0,0 0,0-1,0 0,3 1,4 0,0 0,0-2,1 1,-1-1,0 0,0-1,0 0,0-1,0 0,0-1,0 0,-1 0,1-1,-1-1,0 1,0-1,-1-1,1 1,-1-2,0 1,-1-1,0 0,6-8,133-144,-145 158,-1 0,0 0,0 0,1 0,-1 0,0 0,1 0,-1 0,1 0,0 0,-1 0,1 0,0 1,-1-1,1 0,0 0,0 1,0-1,0 0,0 1,0-1,-1 1,1-1,0 1,1 0,-1-1,0 1,0 0,0 0,0 0,0-1,0 1,0 0,0 1,0-1,0 0,0 0,0 0,1 1,-1-1,0 0,0 1,0-1,-1 1,1-1,0 1,0 0,0-1,0 1,0 0,-1-1,1 1,0 0,-1 0,1 0,0 0,-1 0,6 143,-9-89,3 4,1-10,-3 0,-1 0,-2 0,-3-1,-9 34,8-52,0-1,-1 1,-2-2,-2 1,0-2,-1 0,-2-1,-1 0,-7 7,23-31,1-1,-1 1,0 0,1 0,-1-1,0 1,0-1,0 0,0 0,0 1,0-1,-1 0,1-1,0 1,0 0,-1-1,1 1,-1-1,1 0,0 0,-1 0,1 0,0 0,-1 0,1-1,0 1,-1-1,1 1,0-1,-1 0,1 0,0 0,0 0,0-1,0 1,0-1,0 1,1-1,-1 1,0-1,1 0,-1 0,1 0,0 0,-1 0,1 0,0 0,0 0,0-1,1 1,-1 0,1-1,-11-110,11 87</inkml:trace>
  <inkml:trace contextRef="#ctx0" brushRef="#br0" timeOffset="7017.863">2287 100,'39'156,"-34"-137,-5-16,-1-1,1 0,0 1,0-1,0 1,0-1,1 0,-1 1,1-1,-1 0,1 1,0-1,0 0,0 0,0 0,0 1,0-1,1 0,-1-1,1 1,-1 0,1 0,0-1,0 1,0-1,-1 1,2-1,-1 0,0 0,0 0,0 0,0 0,1 0,-1-1,0 1,1-1,-1 1,0-1,1 0,-1 0,1 0,-1 0,2-1,4-4,-1 0,-1-1,1 0,-1 0,0 0,0-1,0 0,-1 0,0-1,-1 1,0-1,0 0,0 0,-1 0,-1-1,1-1,22-46,16-2,-40 58,0 0,1 1,-1-1,0 0,0 1,1-1,-1 1,0 0,0-1,0 1,0 0,0 0,0 0,0 0,0 0,0 0,0 0,0 0,-1 0,1 0,0 0,-1 1,1-1,-1 0,1 0,-1 1,0-1,1 0,-1 1,0-1,0 0,0 1,0-1,0 0,0 1,-1-1,1 0,0 0,-1 1,1-1,-1 1,1 0,-2 420,-3-320,-5 1,-20 87,29-184,0 5,0 1,-1-1,-1 0,1 0,-2 0,0 0,0 0,-1-1,0 0,0 0,-1 0,-1-1,0 1,0-1,-1-1,0 0,0 0,7-7,0 0,-1 0,1-1,0 1,0 0,-1-1,1 1,0-1,-1 1,1-1,0 0,-1 0,1 1,-1-1,1 0,-1 0,1 0,0-1,-1 1,1 0,-1-1,1 1,0 0,-1-1,1 1,0-1,0 0,-1 0,1 1,0-1,0 0,0 0,0 0,0 0,0 0,0 0,0 0,1-1,-1 1,0 0,1 0,-1-1,0 1,1 0,0-1,-1 1,1-1,-13-68,11 48,1 0,1 0,0-1,2 1,1 0,1 0,1 1,0-1,2 1,0 0,2 1,0 0,1 0,1 1,1 0,1 1,5-6,-4 8,1 2,0 0,0 0,2 2,0 0,0 1,1 0,0 1,1 2,0 0,0 1,1 0,-1 2,2 0,-1 2,0 0,17 0,-11 2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4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458 699,'-35'-1,"0"2,-1 2,1 1,1 2,-1 1,1 2,0 1,-30 14,57-21,0 0,0 1,1-1,-1 1,1 1,0-1,0 1,0 0,1 1,-1-1,1 1,1 0,-1 0,1 1,0-1,1 1,-1 0,1 0,1 0,-1 0,1 1,0-1,1 1,0-1,0 1,1 3,-1-3,0 1,0-1,1 1,1-1,0 1,0-1,0 0,1 1,0-1,1 0,0 0,0 0,0-1,1 1,1-1,-1 0,1 0,0 0,1-1,-1 1,1-1,1-1,-1 1,1-1,0 0,0-1,0 1,1-2,1 2,8 0,0 0,0-1,1-1,0 0,0-2,-1 0,1-1,14-1,-7 0</inkml:trace>
  <inkml:trace contextRef="#ctx0" brushRef="#br0" timeOffset="305.064">854 783,'-16'13,"1"1,1 0,0 1,1 1,0 0,1 1,1 0,1 1,1 0,0 1,1 0,-4 15,11-31,0 0,0-1,1 1,-1 0,1-1,-1 1,1 0,0-1,0 1,0 0,1 0,-1-1,1 1,-1 0,1 0,0-1,0 1,0-1,0 1,0-1,1 1,-1-1,1 0,0 0,-1 0,1 0,0 0,0 0,1 0,-1-1,0 1,0-1,1 1,-1-1,1 0,-1 0,1 0,0 0,-1 0,1-1,0 1,-1-1,1 0,0 0,0 0,0 0,9 0,-1 1,1-2,-1 0,1 0,-1-1,0 0,1-1,-1-1,0 1,-1-2,6-2,-12 5,0 0,0-1,0 1,-1-1,1 0,-1 0,0 0,0 0,0 0,0-1,0 1,-1-1,1 0,-1 0,0 0,0 0,-1 0,1 0,-1-1,0 1,0-1,-1 1,1 0,-1-1,0 1,0-1,0 1,-1-1,1 1,-2-3,-1-2,0 1,-1 0,0 0,-1 1,1-1,-2 1,1 0,-1 0,0 0,0 1,0 0,-1 1,0-1,0 1,-1 0,0 1,1 0,-2 0,1 1,0 0,0 0,-1 1,0 0,1 0,-1 1,-11-3</inkml:trace>
  <inkml:trace contextRef="#ctx0" brushRef="#br0" timeOffset="785.228">1051 1150,'234'-330,"-234"329,0 1,0-1,0 1,0-1,0 1,0-1,1 1,-1-1,0 0,0 1,0-1,1 1,-1 0,0-1,0 1,1-1,-1 1,0-1,1 1,-1 0,1-1,-1 1,1 0,-1-1,0 1,1 0,-1-1,1 1,-1 0,1 0,-1 0,1 0,0 0,-1-1,1 1,-1 0,1 0,-1 0,1 0,-1 0,1 1,-1-1,1 0,-1 0,1 0,-1 0,1 1,-1-1,1 0,-1 0,1 1,-1-1,1 0,-1 1,0-1,1 0,-1 1,4 33,-4-21,0-8,1 0,-1 0,1 0,0 0,0 0,0-1,1 1,0 0,0-1,0 1,1-1,-1 0,1 0,0 0,0 0,0 0,1 0,-1-1,1 0,0 0,0 0,0 0,0 0,1-1,-1 0,1 0,-1 0,1 0,0-1,0 0,0 0,-1 0,1-1,0 1,0-1,0 0,0-1,0 1,0-1,0 0,0 0,-1-1,1 1,0-1,-1 0,1 0,-1-1,4-2,3-3,-1-1,0 0,0-1,-1 0,0-1,-1 0,0 0,-1-1,0 0,-1 0,0-1,-1 1,0-1,-1-1,-1 1,1-8,0-1</inkml:trace>
  <inkml:trace contextRef="#ctx0" brushRef="#br0" timeOffset="1205.331">1983 642,'-77'59,"75"-57,0 1,1-1,-1 0,0 1,1-1,0 1,-1-1,1 1,0-1,0 1,1 0,-1 0,0-1,1 1,0 0,-1 0,1 0,0 0,1 0,-1-1,0 1,1 0,0 0,0-1,-1 1,2 0,-1-1,0 1,0 0,1-1,0 2,56 46,-52-47,0 1,-1 0,1 0,-1 0,1 1,-1 0,-1 0,1 0,-1 1,0-1,0 1,0 0,-1 0,0 0,0 1,1 4,-3-7,-1-1,0 1,0-1,-1 1,1-1,0 0,-1 1,0-1,0 1,0-1,0 0,-1 0,1 0,-1 0,0 0,0 0,0 0,0 0,0-1,-1 1,1-1,-1 1,1-1,-1 0,0 0,0 0,0-1,0 1,-1-1,-2 1,-104 22,83-24,2 0</inkml:trace>
  <inkml:trace contextRef="#ctx0" brushRef="#br0" timeOffset="1889.632">2096 924,'56'-1,"0"-2,0-2,-1-3,28-9,-74 15,0 0,0-1,-1 0,1 0,-1-1,0 0,1-1,-2 0,1 0,-1-1,0 0,0 0,0 0,-1-1,0 0,0 0,-1-1,0 0,0 0,-1 0,0 0,1-4,-4 8,0 0,-1 1,0-1,1 0,-2 1,1-1,0 0,-1 1,1-1,-1 0,0 1,0-1,0 1,-1 0,1-1,-1 1,0 0,0 0,0 0,0 0,-1 0,1 0,-1 1,0-1,1 1,-1 0,0 0,0 0,-1 0,1 0,0 1,-1-1,1 1,-1 0,1 0,-1 0,1 1,-1-1,0 1,1 0,-1 0,0 0,1 0,-1 1,0-1,1 1,-1 0,1 0,-1 1,1-1,-1 1,-6 2,1 1,-1 0,1 0,1 1,-1 0,1 1,0 0,0 0,1 1,0 0,0 0,1 1,0-1,1 1,0 1,0-1,1 1,-3 8,4-11,1-1,0 1,1 0,-1 0,1 0,0 0,1 0,0 0,0 1,0-1,1 0,0 0,1 0,-1 0,1-1,0 1,1 0,0-1,0 1,0-1,1 0,0 0,0 0,1-1,-1 0,1 1,1-1,-1-1,3 2,0-1,0 0,1-1,-1 0,1-1,0 1,0-1,1-1,-1 0,1 0,-1-1,1 0,-1-1,1 0,-1-1,1 0,-1 0,1-1,-1 0,0 0,0-1,0 0,0-1,0 0,-1-1,1 0,-1 0,0 0,1-3,10-6,1-1,-2-2,0 1,-1-2,-1-1,-1 0,0 0,10-21,63-131,-89 172,0-1,1 1,-1 0,0-1,0 1,1-1,-1 1,0-1,0 0,0 1,0-1,0 0,0 0,1 1,-1-1,0 0,0 0,0 0,0 0,0 0,0 0,0 0,0-1,0 1,0 0,0-1,1 1,-1 0,0-1,0 1,0-1,1 1,-1-1,0 1,0-1,1 0,-1 1,0-1,1 0,-1 1,1-1,-1 0,1 0,0 0,-1 0,1 1,0-1,-1 0,1 0,0 0,0 0,0 0,0 0,0 0,0 0,0 0,0 0,0 0,0 1,0-1,1 0,-1 0,1-1,-66 81,63-76,1 0,-1-1,1 1,-1 0,1 0,0 0,0 0,1 0,-1 1,1-1,-1 0,1 0,0 0,0 0,1 1,-1-1,1 0,-1 0,1 0,0 0,0 0,0 0,0 0,1 0,0 0,-1-1,1 1,0 0,0-1,1 1,63 35,-60-37,0 1,0 1,0-1,-1 1,1 0,-1 1,1-1,-1 1,-1 0,1 0,0 0,-1 1,0 0,0 0,0 0,-1 0,3 5,-3-1,-1-1,0 1,0 0,-1 0,0 0,0 0,-1 0,0 1,-1-1,0 0,-1 0,0 0,0-1,0 1,-4 7,0 3</inkml:trace>
  <inkml:trace contextRef="#ctx0" brushRef="#br0" timeOffset="2304.279">3140 642,'15'53,"3"0,1-2,3 0,19 29,-41-77,0-1,1 0,-1 0,1 0,0 0,0 0,0 0,0 0,0 0,0 0,1 0,-1-1,0 1,1-1,-1 1,1-1,0 1,0-1,-1 0,1 1,0-1,0 0,0-1,0 1,0 0,1 0,-1-1,0 1,0-1,0 0,0 0,1 0,-1 0,0 0,0 0,0 0,1-1,-1 1,0-1,0 0,0 0,0 1,0-1,0 0,0-1,0 1,-1 0,1-1,0 1,-1 0,1-1,0-1,56-126,12-22,-57 133</inkml:trace>
  <inkml:trace contextRef="#ctx0" brushRef="#br0" timeOffset="3040.434">3817 670,'-13'11,"-28"23,2 1,1 2,2 2,-7 13,20-5,22-46,1 0,0 0,0 0,0 0,-1 0,1 0,0-1,0 1,1 0,-1 0,0 0,0 0,0 0,0 0,1 0,-1 0,0 0,1-1,-1 1,1 0,-1 0,1 0,0-1,-1 1,1 0,-1-1,1 1,0-1,0 1,-1 0,1-1,0 0,0 1,0-1,0 1,0-1,-1 0,1 0,0 1,0-1,0 0,0 0,0 0,0 0,0 0,0 0,0-1,0 1,0 0,12-3,-1 0,0 0,0-2,-1 1,1-1,-1-1,0 0,-1-1,1 0,-1 0,-1-1,1-1,-1 1,5-8,27-20,39-24,-78 60,0 0,0 0,-1 0,1 0,0 1,0-1,-1 1,1-1,0 1,-1-1,1 1,-1 0,1 0,-1 0,1 0,-1 0,0 0,1 0,-1 0,0 1,0-1,0 0,0 1,0-1,0 1,0-1,0 1,-1 0,1-1,0 1,-1 0,0-1,1 1,-1 0,0 0,0-1,0 1,0 0,0 0,0-1,-1 1,1 0,-1-1,1 1,-1 0,1-1,-2 2,3 9,-1-7,0 0,0 0,0 0,1 0,0 0,0 0,1 0,-1-1,1 1,0 0,0-1,0 0,1 1,0-1,0 0,0 0,0 0,0-1,1 1,0-1,0 0,0 0,0 0,0-1,0 1,1-1,-1 0,1 0,0 0,-1-1,1 0,0 0,0 0,0 0,0-1,0 0,0 0,0 0,0-1,0 1,0-1,-1-1,1 1,0 0,3-3,128-98,-110 78,9-5,-2-2,-1-2,-2-1,-1-1,-2-1,-1-2,-2 0,-2-2,-1 0,10-33,-22 53,0-1,-1 0,-2-1,0 0,-1 0,-1 0,-2 0,0-1,-1 0,-1 1,-1-1,-1 1,-1-1,-3-9,5 30,1 0,0 0,-1 0,1 0,-1 0,1 0,-1 0,0 0,0 0,0 0,0 0,0 0,-1 0,1 1,0-1,-1 1,1-1,-1 1,0-1,1 1,-1 0,0 0,0 0,0 0,0 0,0 0,0 0,0 1,0-1,0 1,0-1,-1 1,1 0,0 0,0 0,0 0,0 0,0 1,-1-1,1 1,0-1,0 1,0 0,0 0,0-1,0 2,1-1,-1 0,0 0,0 0,1 1,-1-1,1 1,-1 0,1-1,-1 1,-9 16,0 0,1 1,1 0,1 1,1 0,0 0,1 1,2 0,0 0,1 0,1 0,1 0,1 1,1 1,0 19,1-1,3 1,1-1,2 0,2-1,1 0,3 0,4 7,115 207,-106-221,-28-58,-8 11</inkml:trace>
  <inkml:trace contextRef="#ctx0" brushRef="#br0" timeOffset="3291.499">4241 529,'38'0,"32"0,14 0,-3 0,-5 0,-11 0,-7 0,-9 0,-7 0,-2 0,-3 0,-2 5,-3 1,-7 1</inkml:trace>
  <inkml:trace contextRef="#ctx0" brushRef="#br0" timeOffset="3538.05">5059 839,'10'20,"2"5</inkml:trace>
  <inkml:trace contextRef="#ctx0" brushRef="#br0" timeOffset="3706.299">5031 219,'0'19,"0"6</inkml:trace>
  <inkml:trace contextRef="#ctx0" brushRef="#br0" timeOffset="3935.238">5313 586,'-10'27,"1"1,2 1,1-1,1 1,2 0,1 1,1-1,2 14,-1-39,0-1,0 0,0 0,1 0,0 0,0 1,0-1,0 0,0 0,0-1,1 1,-1 0,1 0,0-1,0 1,0-1,0 1,0-1,1 0,-1 0,1 0,-1 0,1-1,0 1,0 0,0-1,0 0,0 0,0 0,0 0,0 0,0-1,0 0,0 1,1-1,-1 0,0 0,0-1,0 1,1-1,-1 1,0-1,0 0,0 0,0-1,0 1,-1 0,2-1,8-6,0 0,0-1,-1 0,0-1,-1 0,0-1,0 0,-1 0,-1-1,0 0,0-1,-1 0,1-4,-3 7,-1 0,0-1,-1 1,0-1,-1 1,0-1,-1 0,0 0,0 0,-1 0,-1 0,0 0,0 1,-1-1,-1 0,0 1,-3-8,5 15,-1 0,0 0,1 0,-1 0,0 1,-1-1,1 1,0 0,-1 0,1-1,-1 1,0 1,0-1,0 0,1 1,-2 0,1-1,0 1,0 0,0 1,0-1,-1 0,1 1,0 0,-1 0,1 0,0 0,0 1,-1-1,1 1,0-1,0 1,0 0,-1 1,1-1,0 1,-103 64,88-49</inkml:trace>
  <inkml:trace contextRef="#ctx0" brushRef="#br0" timeOffset="4338.254">5765 812,'13'-18,"4"-8,1 1,2 1,0 0,2 2,6-5,-27 26,0-1,0 1,1-1,-1 1,1-1,-1 1,1 0,-1 0,1 0,0 0,0 0,0 0,-1 0,1 0,0 1,0-1,0 1,0 0,0-1,0 1,0 0,0 0,0 0,0 0,0 1,0-1,0 0,0 1,0 0,0-1,0 1,0 0,0 0,-1 0,1 0,0 0,-1 0,1 1,-1-1,1 0,-1 1,0 0,1-1,-1 1,2 3,2 5,1-1,0 1,0-1,1-1,0 1,0-1,1 0,0-1,1 0,-1 0,1-1,1 0,-1 0,1-1,0-1,0 1,2-1,-1-1,0-1,1 0,-1 0,1-1,-1-1,1 0,-1 0,0-1,1-1,-1 0,0 0,0-1,0-1,0 0,0 0,-1-1,0-1,0 1,0-1,-1-1,0 0,0-1,0 1,-1-1,4-7,3-7,-1-1,-1-1,-2-1,0 1,-2-2,0 1,-1-5,-1 10,1 4</inkml:trace>
  <inkml:trace contextRef="#ctx0" brushRef="#br0" timeOffset="9673.227">6724 868,'-5'0,"-1"0</inkml:trace>
  <inkml:trace contextRef="#ctx0" brushRef="#br0" timeOffset="9940.837">6780 529,'5'0,"2"0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50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637 368,'-34'21,"-82"127,-205 183,180-205,117-88,54-60,-16 3,-1-2</inkml:trace>
  <inkml:trace contextRef="#ctx0" brushRef="#br0" timeOffset="481.557">186 341,'-2'1,"0"0,0 1,0-1,1 1,-1 0,0-1,1 1,0 0,-1 0,1 0,0 0,0 0,0 0,0 0,0 0,1 1,-1-1,1 0,-1 1,1-1,0 0,0 1,0-1,0 0,0 0,1 1,-1-1,1 0,-1 1,1-1,24 71,-24-71,129 250,26 36,-91-200,-68-101,-1-1</inkml:trace>
  <inkml:trace contextRef="#ctx0" brushRef="#br0" timeOffset="1016.068">920 143,'1'-3,"1"-1,0 1,0 0,0-1,1 1,-1 0,1 1,-1-1,1 0,0 1,0-1,1 1,-1 0,0 0,1 0,-1 1,1-1,-1 1,1-1,0 1,0 1,-1-1,1 0,0 1,0 0,0 0,0 0,0 0,-1 1,1-1,1 1,-3 0,0 0,-1-1,1 1,0 0,0 0,0 0,-1 0,1 1,0-1,-1 0,0 1,1-1,-1 1,0-1,1 1,-1 0,0-1,0 1,0 0,-1 0,1 0,0 0,-1 0,1 0,-1 0,1 0,-1 0,0 0,0 0,0 0,0 0,-1 0,1 0,0 0,-1 0,1 0,-1 0,0 0,0-1,0 1,0 1,-44 76,35-67,7-10,-1 1,1 0,0 0,0 0,0 0,0 0,0 0,1 1,0 0,-1-1,1 1,0 0,1 0,-1 0,1 0,0 0,0 0,0 1,0-1,1 0,0 0,0 1,0-1,0 0,1 1,-1-1,1 0,0 0,1 0,-1 0,1 0,0 2,5-2,1 0,-1-1,1 0,0 0,0-1,0 0,0 0,0-1,0 0,0-1,1 0,-1 0,0 0,0-1,5-1,8 1,5 0</inkml:trace>
  <inkml:trace contextRef="#ctx0" brushRef="#br0" timeOffset="1931.485">1400 679,'14'5,"15"1,6 0,4-1,-2-1,-1-2,-3-1,-2 0,-1-1,-1 0,0-1,-1 1,-1 0,-4 0</inkml:trace>
  <inkml:trace contextRef="#ctx0" brushRef="#br0" timeOffset="2232.006">1540 425,'0'33,"0"31,5 9,2-3,-1-8,-1-11,-1-8,-2-8,-1-4,-1-3,0-1,0-6</inkml:trace>
  <inkml:trace contextRef="#ctx0" brushRef="#br0" timeOffset="3712.737">1935 933,'39'-18,"10"-2,-22 11,0-1,0-2,-1-1,-1-1,0-1,0-1,-2-1,0-1,10-12,-22 18,0 0,-1-1,-1 0,0 0,-1-1,0 0,-1-1,0 1,-2-2,0 1,0 0,-1-1,-1-4,-2 18,-1 1,0-1,0 0,0 0,0 1,0-1,0 0,-1 1,1-1,0 0,-1 1,1-1,-1 1,0-1,0 1,1-1,-1 1,0-1,0 1,0 0,-1-1,1 1,0 0,0 0,-1 0,1 0,-1 0,1 0,0 0,-1 1,0-1,1 0,-1 1,1-1,-1 1,0 0,1 0,-1-1,0 1,0 0,1 0,-1 1,0-1,1 0,-1 0,0 1,1-1,-1 1,1 0,-1-1,1 1,-1 0,1 0,-1 0,1 0,0 0,-1 0,1 0,0 1,0-1,0 0,0 1,0-1,0 0,0 2,-8 11,1 0,0 0,2 0,-1 1,2 0,0 0,1 0,-3 15,7-21,-1-1,2 1,-1 0,1 0,0-1,1 1,0 0,1-1,-1 0,2 1,-1-1,1 0,0-1,1 1,0-1,0 0,0 0,1 0,0-1,0 0,1 0,0 0,0-1,0 0,1-1,-1 1,1-1,0-1,1 0,-1 0,0 0,1-1,-1 0,1-1,0 0,0 0,-1-1,1 0,0-1,0 0,0 0,1-1,21-7,0-1,-1-2,-1 0,0-2,0-1,-2-2,0 0,-1-2,0-1,-2-1,7-9,8-1,-29 24,0 0,0-1,-1 0,0-1,-1 0,0 0,0 0,-1-1,6-10,-12 18,-1 0,1 0,0 0,-1 0,1 0,-1-1,1 1,-1 0,0 0,0-1,0 1,-1 0,1 0,0-1,-1 1,1 0,-1 0,0 0,0 0,0 0,0 0,0 0,0 0,0 0,-1 0,1 0,-1 1,1-1,-1 1,0-1,0 1,1-1,-1 1,0 0,0 0,0 0,0 0,-1 1,1-1,0 0,0 1,0-1,-1 1,1 0,0 0,0 0,-1 0,1 0,0 0,0 1,-1-1,1 1,0 0,0-1,-2 2,-9 3,0 1,0 0,1 1,0 0,0 1,1 0,0 1,0 0,1 1,0 0,1 0,0 1,0 1,2-1,-1 1,-4 12,9-21,1 0,0 0,0 0,0 0,1 1,-1-1,1 1,0-1,0 1,0 0,0-1,0 1,1 0,0-1,0 1,0 0,0 0,0 0,1-1,0 1,0 0,0-1,0 1,0-1,1 1,-1-1,1 1,0-1,0 0,1 0,-1 0,0 0,1-1,0 1,0 0,0-1,0 0,0 0,0 0,0 0,2 0,11 3,0-2,1 0,-1 0,1-2,0 0,0-1,-1 0,10-3,13 2,-19-1,1 0,0 0,0-2,-1-1,0-1,0 0,0-1,-1-2,0 0,0 0,-1-2,11-9,7-3,-2-3,-1-1,-1-1,-1-2,-2-1,-1-1,14-22,-21 4,-21 49,1 0,-1 0,0 0,0 0,0 0,0 0,0 0,0-1,0 1,0 0,0 0,0 0,-1 0,1 0,0 0,-1 0,1 0,-1 0,1 1,-1-1,1 0,-1 0,0 0,1 0,-1 1,0-1,0 0,0 1,1-1,-1 0,0 1,0-1,0 1,0 0,0-1,0 1,0 0,0-1,0 1,0 0,0 0,0 0,0 0,0 0,0 0,-1 0,1 0,0 1,-1-1,-6 4,-1 0,0 1,1-1,0 2,0-1,0 1,1 1,0-1,0 1,1 0,-1 1,1-1,1 1,0 0,0 1,1-1,0 1,-3 9,3-10,1 1,0-1,0 1,1 0,0 0,1 0,0 1,0-1,1 0,0 0,1 0,0 1,0-1,1 0,0 0,1 0,0-1,0 1,1-1,0 1,1-1,-1 0,2-1,-1 1,1-1,0 0,0-1,1 1,3 2,-4-3,1 0,-1 0,1-1,0 0,1 0,-1 0,1-1,0 0,0-1,0 0,1 0,-1-1,1 0,-1 0,1-1,0 0,4 0,11-1</inkml:trace>
  <inkml:trace contextRef="#ctx0" brushRef="#br0" timeOffset="5308.673">468 30,'0'5,"0"6,5 2,6-2,2-8,-2-8,2-4,-1-6,-7 1,-10 2,-4 8,0 9,1 10,7 1,4-2</inkml:trace>
  <inkml:trace contextRef="#ctx0" brushRef="#br0" timeOffset="7908.406">3855 651,'-55'76,"4"3,-29 59,78-120,23-39,109-140,-130 160,1-1,0 1,0 0,0-1,0 1,0 0,0-1,0 1,0 0,0 0,1 0,-1 0,0 0,1 0,-1 0,1 1,-1-1,1 0,-1 1,1-1,-1 1,1 0,0 0,-1-1,1 1,0 0,-1 0,1 0,-1 1,1-1,0 0,-1 1,1-1,-1 1,1-1,-1 1,1 0,-1-1,1 1,-1 0,0 0,1 0,-1 0,0 0,0 1,0-1,0 0,0 0,0 1,0-1,0 1,0-1,-1 1,1 0,1 2,-1 0,1 0,0-1,0 1,1-1,-1 1,1-1,-1 0,1 0,0 0,0-1,0 1,1 0,-1-1,1 0,-1 0,1 0,0-1,0 1,0-1,0 1,0-2,0 1,0 0,0-1,0 1,0-1,0 0,0-1,0 1,1-1,-1 1,0-1,0 0,0-1,1-1,0 0,0 0,0-1,0 0,-1 0,0 0,1 0,-1-1,-1 0,1 1,-1-1,0-1,0 1,0 0,-1-1,0 1,0-1,0 0,-1 0,0 0,0 1,0-1,-1 0,0 0,0 0,-1 0,1 0,-1 0,0 0,-1 0,0 0,0 1,0-1,0 1,-1-1,0 1,0 0,0 0,-1 0,-1-1,-6-9</inkml:trace>
  <inkml:trace contextRef="#ctx0" brushRef="#br0" timeOffset="16299.84">3572 87,'10'-9,"0"0,1 1,0 0,0 1,0 0,1 1,0 0,0 1,1 1,0 0,-1 0,1 1,0 1,1 0,2 1,-14 0,0 1,-1 0,1-1,0 1,0 0,0 0,-1 0,1 1,0-1,0 0,-1 1,1-1,0 1,0 0,-1-1,1 1,-1 0,1 0,-1 0,1 0,-1 0,1 0,-1 1,0-1,0 0,0 1,0-1,0 1,0-1,0 1,0-1,0 1,-1 0,1-1,-1 1,1 0,-1 0,0-1,1 1,-1 0,0 0,0 0,-1-1,1 1,0 0,0 0,-1-1,1 1,-1 0,0 0,1-1,-1 1,0-1,0 1,0-1,0 1,0-1,0 1,-1-1,1 0,0 0,-1 0,0 1,-25 25,23-24,0-1,0 1,1 0,-1 0,1 0,0 1,0-1,0 1,0-1,0 1,1 0,0 0,0 1,0-1,0 0,1 1,0-1,0 1,0-1,0 1,1-1,-1 1,1 0,2-3,0 1,0-1,0 0,1 0,-1 0,0 0,1 0,-1 0,1-1,0 1,-1-1,1 0,0 0,0 0,0 0,0 0,0-1,0 1,0-1,0 0,0 0,0 0,0 0,0 0,1-1,-1 0,0 1,-1-1,1 0,0 0,0-1,0 1,8-1,139-40,-128 39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93,'134'344,"-129"-332,-4-6,0-1,0 0,1 0,0 0,0 0,1 0,-1-1,1 1,0-1,0 1,0-1,1 0,0 0,-1 0,1-1,2 1,-4-5,1 0,0 0,-1 0,1 0,-1 0,1-1,-1 1,0-1,0 0,1 1,-1-1,0 0,-1-1,1 1,0 0,0 0,-1-1,0 1,1-1,-1 1,0-1,0 0,0 1,-1-1,1 0,2-5,112-312,-60 191,-47 112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4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69,'34'-5,"25"-1,7 0,3 1,-6-3,-9-1,-9 2,-7 1,-6-2,-7 0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5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1,'38'10,"32"2,9 1,-4-9,-10-3,-12-3,-14-1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7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0,'-14'39,"-10"21,-1 7,4-4,6-8,5-9,4-7,4-5,6-4,3-2,0-1,-1 0,-7-5,-2-7</inkml:trace>
  <inkml:trace contextRef="#ctx0" brushRef="#br0" timeOffset="250.566">0 312,'38'-5,"28"-2,6 1,-3 1,-9 2,-10 0,-9 2,-6 1,-4 0,-4 5,-5 2</inkml:trace>
  <inkml:trace contextRef="#ctx0" brushRef="#br0" timeOffset="483.689">621 537,'9'0,"4"0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292 150,'-22'8,"0"0,0 1,1 1,1 2,-1 0,2 0,0 2,0 1,2 0,-1 1,-1 4,14-15,0-1,1 1,0 0,-1 1,2-1,-1 0,1 1,0 0,0 0,0 0,1 0,0 0,0 1,1-1,0 1,0-1,0 1,1-1,0 1,0-1,1 1,0 0,0-1,0 0,1 1,0-1,0 0,0 0,1 0,0 0,0 0,1-1,0 1,0-1,0 0,3 3,2-1,0-1,0 0,1 0,0-1,0 0,1 0,-1-1,1-1,0 0,0 0,0-1,0-1,0 0,1 0,-1-1,0 0,0-1,1 0,6-3,10-2,0-1,0-1,-1-2,0-1,-1-1,-1-1,4-3,9-6</inkml:trace>
  <inkml:trace contextRef="#ctx0" brushRef="#br0" timeOffset="299.802">715 207,'-3'5,"-13"13,2 2,0 0,1 0,1 1,0 1,2 0,1 1,-2 10,10-30,0 1,0 0,0 0,1 0,0 0,0 0,0 0,0 0,1 0,0 0,0-1,0 1,0 0,0 0,1-1,-1 1,1-1,0 1,0-1,0 0,1 1,-1-1,1-1,0 1,0 0,0-1,0 1,0-1,0 0,1 0,-1 0,1 0,0-1,-1 1,1-1,0 0,0 0,0-1,-1 1,1-1,0 0,0 0,0 0,0 0,0-1,2 0,14-2,1-1,-1-1,0-1,-1 0,0-2,0 0,0-1,-1-1,-1-1,0-1,7-5,-10 6,-1 0,-1 0,0-1,0 0,-1-1,-1-1,0 1,-1-2,0 1,-1-1,-1 0,0-2,-5 13,-1-1,0 1,0 0,0-1,0 1,-1-1,0 1,0-1,0 1,0-1,-1 1,0-1,0 1,0 0,0-1,-1 1,1 0,-1 0,0 0,-1 0,1 0,-1 1,1-1,-1 1,0-1,0 1,-1 0,1 0,-1 1,1-1,-1 1,0-1,0 1,-2 0,-1-2,-1 1,1 0,-1 0,0 1,0 0,0 1,0 0,0 0,0 0,0 1,-1 0,1 1,0 0,0 0,0 1,0 0,1 0,-8 3,-73 63,72-47</inkml:trace>
  <inkml:trace contextRef="#ctx0" brushRef="#br0" timeOffset="770.681">1223 517,'30'-59,"3"2,2 1,37-45,7 1,-77 100,-1 1,0 0,0 0,0-1,0 1,0 0,0 0,0 0,0 0,0 0,0 1,-1-1,1 0,0 0,-1 1,1-1,-1 0,1 1,-1-1,0 0,1 1,-1-1,0 0,0 1,0-1,0 1,0-1,0 0,-1 1,1-1,0 1,-1-1,1 0,-1 1,1-1,-1 0,0 0,1 0,-1 1,0-1,0 6,0-1,0 0,0 1,0-1,1 0,0 0,0 1,1-1,-1 0,2 0,-1 0,0 0,1 0,0 0,1 0,-1 0,1-1,0 1,1-1,-1 0,1 0,0 0,0 0,1-1,-1 0,1 0,0 0,0 0,0-1,1 1,0-1,-1-1,0-1,0 1,0-1,0 0,1 0,-1-1,0 0,0 0,0 0,1 0,-1-1,0 0,0 0,0 0,0-1,0 1,0-1,0 0,0-1,-1 1,1-1,-1 0,0 0,0-1,0 1,0-1,-1 0,1 1,0-3,7-8,0 0,-2 0,0 0,0-2,-1 1,-1-1,-1 0,2-7,-1-3</inkml:trace>
  <inkml:trace contextRef="#ctx0" brushRef="#br0" timeOffset="1204.909">2183 9,'-17'-3,"0"1,0 0,0 1,0 0,0 2,-1 0,1 1,0 0,0 2,1 0,-3 1,17-4,0-1,0 1,0-1,0 1,0 0,0-1,0 1,0 0,0 0,1 1,-1-1,0 0,1 0,-1 1,1-1,-1 1,1 0,0-1,-1 1,1 0,0 0,0 0,0 0,1 0,-1 0,0 0,1 0,-1 0,1 0,0 0,0 0,0 0,0 0,0 0,0 0,0 0,1 1,-1-1,1 0,-1 0,1 0,0 0,0-1,0 1,0 0,0 0,0 0,1-1,-1 1,0-1,1 1,0-1,-1 1,1-1,0 0,-1 0,1 0,184 79,-183-77,0 0,0 0,0 1,0-1,0 1,-1 0,1-1,-1 1,0 1,-1-1,1 0,-1 0,1 0,-1 1,-1-1,1 1,0-1,-1 1,0-1,0 1,-1-1,1 1,-1-1,0 1,0-1,0 0,-1 1,0-1,1 0,-1 0,-1 0,1 0,-1-1,1 1,-1-1,0 1,0-1,-1 0,1 0,-1 0,1-1,-5 3,-1 3,0-1,-1-1,0 1,0-2,0 1,-1-1,0-1,0 0,0-1,-1 0,1 0,-1-1,-7-2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339 125,'-3'56,"6"476,-8-548,-1 4</inkml:trace>
  <inkml:trace contextRef="#ctx0" brushRef="#br0" timeOffset="379.802">0 125,'56'-17,"117"-22,154-13,-33 46,-271 2,-6-2</inkml:trace>
  <inkml:trace contextRef="#ctx0" brushRef="#br0" timeOffset="797.789">931 350,'24'0,"18"0,6-5,0-1,-3 0,-5 1,-4 2,-4 1,-2 1,-7-5,-1 0,-1 0,1 1,3 2,-5 1</inkml:trace>
  <inkml:trace contextRef="#ctx0" brushRef="#br0" timeOffset="1082.52">1186 153,'10'33,"2"17,0 4,-2-3,2-4,-2-6,-1-5,1-9,0-4,3-1,-1-4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1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167 734,'0'5,"0"6,-5 6,-2 5,-3-1,-2 1,-2 1,-4 1,0 2,0-4,-3-1,-2-3,2-6</inkml:trace>
  <inkml:trace contextRef="#ctx0" brushRef="#br0" timeOffset="966.755">675 480,'-4'6,"1"0,0 0,0 0,1 0,-1 0,1 0,1 1,-1-1,1 1,0 0,1-1,0 1,0 1,-1 5,0-1,1-1,0 1,1 0,0-1,1 1,0-1,1 1,0-1,1 0,0 0,1-1,0 1,1-1,6 9,-10-17,0 0,0 0,0 0,0-1,0 1,0-1,0 1,1-1,-1 0,0 0,1 0,-1 0,1 0,0-1,-1 1,1-1,-1 0,1 1,0-1,-1 0,1-1,0 1,-1 0,1-1,-1 1,1-1,-1 0,1 0,-1 0,1 0,-1 0,0-1,0 1,0-1,1 1,-2-1,3-2,68-75,6-33,-77 111,0 0,0 0,1 1,-1-1,0 0,0 1,1-1,-1 1,1-1,-1 1,0-1,1 1,-1 0,1 0,-1 0,1 0,-1 0,1 0,-1 0,0 1,1-1,-1 0,1 1,-1-1,0 1,1-1,-1 1,0 0,0 0,1-1,-1 1,0 0,0 0,0 0,0 0,0 1,0-1,0 0,-1 0,1 0,0 1,-1-1,1 0,-1 1,1-1,-1 0,0 1,1-1,-1 1,0-1,0 1,0-1,0 1,10 16,-8-14,0 1,0 0,1-1,0 1,0-1,0 0,0 0,1 0,-1 0,1-1,0 1,0-1,1 0,-1 0,1 0,-1-1,1 0,0 0,0 0,0 0,0-1,0 0,0 0,0 0,0-1,1 1,-1-1,0-1,0 1,1-1,-1 0,0 0,2-1,5-6,-1 0,-1-1,0 0,0-1,-1 0,0-1,-1 0,0 0,0-1,-1 0,-1 0,0 0,-1-1,0 0,1-6,2-4</inkml:trace>
  <inkml:trace contextRef="#ctx0" brushRef="#br0" timeOffset="2235.182">1493 0,'-39'309,"32"-267,1-1,2 1,1 0,3-1,2 10,-2-49,0 0,0 0,0 0,0 0,1-1,-1 1,0 0,1 0,0 0,-1 0,1 0,0-1,0 1,0 0,0-1,0 1,1-1,-1 1,0-1,1 1,-1-1,1 0,0 0,-1 0,1 0,0 0,-1 0,1 0,0-1,0 1,0-1,0 1,0-1,0 1,-1-1,1 0,1 0,68-29,62-85,-131 112,0 1,0 0,0 0,0-1,0 1,0 1,0-1,1 0,-1 0,0 1,0-1,1 1,-1 0,0 0,1 0,-1 0,0 0,1 0,-1 1,0-1,0 1,1 0,-1-1,0 1,0 0,0 0,0 0,0 1,0-1,0 0,0 1,-1-1,1 1,0 0,-1-1,1 1,-1 0,0 0,0 0,0 0,0 0,0 0,0 1,0-1,-1 0,1 0,0 2,0 1,0-1,0 1,1-1,-1 1,1-1,0 0,1 0,-1 0,1 0,-1 0,1-1,0 1,1-1,-1 0,0 0,1 0,0 0,0-1,0 1,0-1,0 0,0 0,1 0,-1-1,0 0,1 0,0 0,6 0,0-1,-1-1,1 1,-1-2,1 1,-1-2,1 1,-1-2,0 1,0-1,-1-1,1 1,-1-2,0 1,0-1,-1-1,1 0,-1 0,-1 0,0-1,0 0,0-1,-1 1,0-1,1-3,15-56,-21 67,-1-1,1 1,-1-1,0 1,1-1,-1 1,0-1,0 0,0 1,-1-1,1 1,0-1,0 1,-1-1,1 1,-1-1,1 1,-1-1,0 1,0 0,1-1,-1 1,0 0,0 0,0-1,-1 1,1 0,0 0,0 0,0 0,-1 1,1-1,-1 0,1 0,0 1,-1-1,1 1,-1 0,1-1,-1 1,-1 0,-3 1,-1 1,1 0,0 0,0 1,0 0,0 0,0 0,1 1,-1 0,1 0,0 0,0 1,1-1,-1 1,1 0,0 1,0-1,0 2,-2 0,0 0,0 1,1-1,0 1,1 0,-1 0,2 0,-1 1,1-1,0 1,1 0,0 0,1 0,-1 0,2 0,-1 0,2 9,2-13,1 0,0 0,1-1,-1 1,1-1,-1 0,1-1,1 1,-1-1,0 0,1 0,-1-1,1 1,0-1,0-1,0 1,0-1,0 0,0 0,1-1,14 1,0-2,-1 0,1-1,-1-2,0 0,0-1,0 0,0-2,-1 0,0-2,-1 0,8-6,8 0,-14 6,0 0,-1-2,1 0,-2-1,0-1,-1 0,0-2,-1 0,0-1,-1 0,0-3,-13 17,0 0,0 0,0-1,-1 1,1-1,0 0,-1 1,0-1,0 0,0 0,0 0,0 0,-1 0,1 0,-1 0,1 0,-1 0,0 0,-1 0,1 0,0 0,-1 0,0 0,0 0,1 0,-2 1,1-1,0 0,-1 0,1 1,-1-1,0 1,1-1,-1 1,-1 0,1 0,0 0,0 0,-1 0,1 0,-1 1,0-1,1 1,-1 0,0 0,0 0,0 0,-2 0,-1 0,0 1,-1 0,1 1,-1 0,1 0,0 0,0 1,0-1,0 1,0 1,0 0,0-1,1 2,-1-1,1 1,0-1,0 1,0 1,0-1,1 1,0 0,0 0,0 0,3-3,1-1,-1 0,1 0,-1 1,1-1,0 0,0 1,0-1,0 0,0 1,0-1,0 0,0 1,0-1,0 0,1 1,-1-1,0 0,1 0,0 1,-1-1,1 0,0 0,-1 0,1 0,0 0,0 0,0 0,0 0,0 0,0 0,0 0,0-1,0 1,0 0,1-1,-1 1,0-1,0 1,1-1,-1 0,0 1,1-1,-1 0,1 0,64 7,-64-7,146-1,-145 1,1 1,-1 0,1 0,-1 0,0 0,1 0,-1 1,0 0,0 0,0 0,0 0,-1 0,1 0,0 1,-1-1,1 1,-1 0,0 0,0 0,0 0,-1 0,1 0,1 3,-2-2,1 0,0 0,1 0,-1-1,1 1,0-1,-1 1,2-1,-1 0,0 0,0-1,1 1,0-1,-1 1,1-1,3 1,5-2,0 0,-1 0,1-2,-1 1,1-1,0-1,-1 0,0-1,0 0,0-1,0 0,0 0,0-2,-1 1,0-1,-1 0,1-1,-1 0,0-1,-1 0,0 0,0-1,-1 0,0 0,0-1,-1 0,0 0,-1 0,0-1,-1 0,3-10,-7-55,0 74,-1 0,0 0,1 1,-1-1,0 0,0 1,0-1,0 1,0-1,0 1,-1-1,1 1,0 0,-1 0,1-1,-1 1,1 0,-1 0,0 1,1-1,-1 0,0 0,0 1,1-1,-1 1,0 0,0-1,0 1,0 0,0 0,1 0,-1 0,0 1,0-1,0 0,0 1,1 0,-1-1,-1 1,-4 4,0 0,0 0,1 1,0 0,0 0,0 0,1 1,-1-1,2 1,-1 1,1-1,0 1,1-1,-1 1,2 0,-1 0,-1 8,2-9,0 1,0-1,1 1,0 0,0 0,0-1,1 1,1 0,-1 0,1-1,0 1,1 0,0-1,0 1,1-1,0 0,0 0,0 0,1 0,0 0,1-1,-1 0,1 0,1 0,-1 0,1-1,0 0,0 0,0-1,3 2,11 3,0-1,0 0,1-2,-1 0,2-2,-1 0,0-1,1-1,-1-1,1-1,-1-1,4-2,-23 3,24 0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3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53,'-16'272,"8"-220,4 0,1 0,3 1,4 31,12-49,-11-40</inkml:trace>
  <inkml:trace contextRef="#ctx0" brushRef="#br0" timeOffset="618.443">0 109,'2'-2,"-1"0,1 0,-1 1,1-1,0 0,-1 1,1-1,0 1,0-1,0 1,0 0,1 0,-1 0,0 0,0 0,1 1,-1-1,0 1,1-1,-1 1,0 0,1 0,-1 0,3 0,-2 0,138-15,82-19,-37 5,-101 24,-74 5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42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0,'-9'5,"-9"16,0 9,2 4,-1 2,3-2,3 0,4-2,3-2,2-1,2 0,0-1,6-5,1-6</inkml:trace>
  <inkml:trace contextRef="#ctx0" brushRef="#br0" timeOffset="256.332">29 339,'43'5,"29"1,7 0,-6-1,-10-1,-10-2,-16-1</inkml:trace>
  <inkml:trace contextRef="#ctx0" brushRef="#br0" timeOffset="604.663">0 621,'8'-1,"12"-3,0 1,-1 0,1 2,0 0,0 1,0 1,0 1,0 1,-1 1,9 3,-26-7,-1 1,1-1,-1 1,0-1,1 1,-1 0,0-1,1 1,-1 0,0 0,0 0,0 0,0 0,0 0,0 0,0 0,0 1,-1-1,1 0,0 0,-1 1,1-1,-1 1,1-1,-1 0,0 1,1-1,-1 1,0-1,0 1,0-1,0 1,0-1,0 1,-1-1,1 1,0-1,-1 0,1 1,-1-1,0 0,1 1,-1-1,0 0,0 0,0 1,0-1,-55 58,46-50,9-8,-44 51,44-51,0 1,0-1,0 1,1-1,-1 1,1 0,-1-1,1 1,-1-1,1 1,0 0,0-1,0 1,0 0,0-1,0 1,0 0,1-1,-1 1,0 0,1-1,0 1,-1-1,1 1,0-1,0 1,-1-1,1 1,0-1,1 0,-1 0,0 1,0-1,0 0,1 0,-1 0,1 0,0 0,5 1,0 0,0 0,-1-1,1 0,0 0,0-1,0 0,0 0,0-1,0 1,0-2,0 1,0-1,0 0,-1 0,1-1,-1 0,1 0,4-3,15-5,-6 4</inkml:trace>
  <inkml:trace contextRef="#ctx0" brushRef="#br0" timeOffset="886.329">960 226,'-19'39,"-7"21,2 7,4-5,6-7,6-9,3-6,3-7,2-2,6-4,2 0,-1 0,-6-5,-4-6</inkml:trace>
  <inkml:trace contextRef="#ctx0" brushRef="#br0" timeOffset="1169.07">621 254,'43'-5,"34"-1,13 0,-4 1,-7 2,-12 1,-12 1,-7 0,-6 1,-5 0,-5 1,-8 4,-7 6,-12 6,-7 1</inkml:trace>
  <inkml:trace contextRef="#ctx0" brushRef="#br0" timeOffset="1417.681">566 763,'38'0,"32"0,9 0,-5-5,-9-2,-11 1,-11 1,-7 2,-5 0,-3 2,-1 1,-6-5,-6-1</inkml:trace>
  <inkml:trace contextRef="#ctx0" brushRef="#br0" timeOffset="1800.432">678 57,'24'-5,"17"3,7 3,0 0,-3 0,-5 1,-4-1,1-1,-1 1,-1-6,-3-1,-1 0,-1 1,-6 2</inkml:trace>
  <inkml:trace contextRef="#ctx0" brushRef="#br0" timeOffset="2904.232">1440 734,'81'-53,"-2"-4,-3-3,-2-4,-67 60,-1-1,0 0,0-1,0 1,0-1,-1 0,0 0,0-1,-1 0,0 1,0-2,-1 1,0 0,0-1,0 1,-1-1,0 0,0-6,-2 13,-1 0,1 0,-1 0,1 0,-1 0,0 0,1 0,-1 0,0 0,0 0,0 1,0-1,0 0,0 1,0-1,0 1,0-1,0 1,0-1,0 1,0 0,0-1,0 1,-1 0,1 0,0 0,0 0,0 0,0 0,-1 0,1 0,0 0,0 1,0-1,0 1,0-1,0 0,0 1,0 0,0-1,0 1,-46 23,34-14,0 0,0 1,1 0,0 0,1 2,0-1,1 1,0 1,2 0,-1 0,2 1,0 0,0 0,1 1,1 0,-2 13,6-24,1-1,0 0,0 0,0 0,0 0,1 0,0 0,0 0,0 0,0 0,0 0,1 0,0 0,0-1,0 1,0-1,0 1,1-1,-1 0,1 0,0 0,0 0,0-1,1 1,-1-1,0 1,1-1,0-1,-1 1,1 0,0-1,0 0,0 0,1 1,7 0,-1 0,1 0,0-1,-1 0,1-1,0-1,0 0,0 0,-1-1,1-1,6-2,152-84,-155 81,0 0,-1 0,0-2,0 0,-1 0,0-2,-1 1,0-2,-1 1,0-1,-1-1,-1 0,0-1,5-10,-14 24,1 0,0 0,-1 0,1 0,-1 0,1 0,-1 0,1 0,-1 0,0 0,1-1,-1 1,0 0,0 0,0-1,0 1,0 0,0 0,0 0,-1-1,1 1,0 0,-1 0,1 0,0 0,-1-1,0 1,1 0,-1 0,0 0,1 0,-1 0,0 1,0-1,0 0,0 0,0 0,0 1,0-1,0 1,0-1,0 1,0-1,0 1,-1-1,1 1,0 0,0 0,0-1,-1 1,1 0,0 0,-1 1,-63 20,59-18,0 0,1 0,-1 1,1-1,0 1,0 0,1 1,-1-1,1 1,0 0,0 0,0 0,1 1,0-1,0 1,0-1,1 1,0 0,0 0,0 1,1-1,0 0,0 0,1 1,0-1,0 0,0 1,0-1,1 0,1 1,-1-1,1 0,0 0,0 0,0 0,1 0,0-1,0 1,1-1,-1 0,3 3,1-3,-1 0,1 0,0 0,0-1,1 0,-1 0,1-1,0 1,0-2,0 1,0-1,0-1,1 0,-1 0,0 0,1-1,-1 0,1-1,-1 0,0 0,1-1,-1 0,0 0,0-1,0 0,-1 0,1-1,-1 0,2-2,24-14,-2-2,0-1,-2-2,0 0,19-25,-36 39,0-1,-1 0,-1-1,1 0,-2 0,0-1,-1-1,0 1,3-11,-10 23,-1 1,1 0,-1 0,1 0,-1-1,1 1,-1 0,0 0,0-1,1 1,-1 0,0-1,0 1,0 0,-1 0,1-1,0 1,0 0,-1-1,1 1,-1 0,1 0,-1 0,1-1,-1 1,0 0,0 0,1 0,-1 0,0 0,0 0,0 1,0-1,0 0,0 0,-1 1,1-1,0 0,0 1,0-1,-1 1,1 0,0-1,0 1,-1 0,1 0,0 0,-1 0,1 0,0 0,0 0,-1 0,1 0,0 1,-1-1,1 1,0-1,0 1,0-1,-1 1,1 0,-9 4,0 1,1 0,-1 1,1 0,1 0,-1 1,1 0,1 1,0-1,0 2,0-1,1 1,1 0,-1 0,2 0,-1 1,2 0,-1 0,0 7,3-13,1 1,0-1,0 1,1-1,0 1,0-1,0 1,0-1,1 0,0 1,0-1,1 0,-1 0,1-1,0 1,0 0,0-1,1 0,0 0,0 0,0 0,0-1,0 1,1-1,0 0,0 0,-1-1,1 0,1 1,-1-2,0 1,0 0,1-1,-1 0,1-1,-1 1,6-1,18-3,-3-3</inkml:trace>
  <inkml:trace contextRef="#ctx0" brushRef="#br0" timeOffset="3272.116">2738 170,'64'6,"-42"-5,0 0,0 2,-1 1,1 1,-1 0,1 2,4 2,-25-8,1-1,-1 1,1-1,-1 1,0 0,1-1,-1 1,0 0,1 0,-1 0,0 0,0 0,0 0,0 1,0-1,0 0,0 1,0-1,0 0,-1 1,1-1,-1 1,1-1,-1 1,1-1,-1 1,0 0,0-1,0 1,0-1,0 1,0-1,0 1,0 0,-1-1,1 1,-1-1,1 1,-1-1,1 1,-1-1,0 0,0 1,0-1,0 0,0 1,0-1,0 0,0 0,0 0,-1 0,1 0,0 0,-1-1,1 1,0 0,-1-1,1 1,-1-1,1 1,-1-1,0 1,-3 2,3-3,1 0,-1 0,1 0,-1 1,1-1,-1 0,1 1,-1-1,1 1,-1 0,1-1,0 1,-1 0,1 0,0 0,0 0,0 0,-1 0,1 0,0 0,0 0,1 0,-1 1,0-1,0 0,1 1,-1-1,1 1,-1-1,1 1,-1-1,1 1,0-1,0 1,0-1,0 1,0-1,0 1,0-1,0 1,0-1,1 1,-1-1,1 1,-1-1,1 0,0 1,-1-1,1 0,0 1,0-1,0 0,0 0,0 0,0 0,0 0,2 1,5 1,0-1,0 1,0-2,0 1,1-1,-1 0,1-1,-1 0,1 0,-1-1,0 0,1 0,-1-1,0 0,2-2,39-4,8 4,-32 3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35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28 395,'5'0,"6"0,6 0,5 0,4 0,2 0,1 0,0 0,1 0,-1 0,0 0,0 0,-6 0</inkml:trace>
  <inkml:trace contextRef="#ctx0" brushRef="#br0" timeOffset="298.409">0 565,'19'5,"11"1,6 1,1-2,-1-2,-2-1,-1 0,-3-2,-5 0</inkml:trace>
  <inkml:trace contextRef="#ctx0" brushRef="#br0" timeOffset="677.514">818 29,'0'0,"0"4,0 8,0 5,0 5,0 4,5-3,1 0,0 0,-1 2,3-4,1-1,3-3,0 0,-3-3</inkml:trace>
  <inkml:trace contextRef="#ctx0" brushRef="#br0" timeOffset="952.903">564 339,'34'5,"30"1,9 1,-3-2,-9-2,-5-1,-7-5,-8-3,-5-1,-4 2,-4 1,-5 2</inkml:trace>
  <inkml:trace contextRef="#ctx0" brushRef="#br0" timeOffset="1351.548">621 565,'258'-24,"-205"29,-52-4,0-1,0 0,-1 1,1-1,0 1,0-1,-1 1,1-1,0 1,0 0,-1-1,1 1,-1 0,1-1,-1 1,1 0,-1 0,1 0,-1 0,0-1,1 1,-1 0,0 0,0 0,0 0,0 0,0 0,0 0,0 0,0-1,0 1,0 0,0 0,0 0,-1 0,1 0,0 0,-1-1,1 1,-1 0,1 0,-1 0,1-1,-1 1,1 0,-1-1,0 1,1 0,-1-1,0 1,0-1,-114 98,-7 6,121-103,0 0,0 0,0 1,0-1,0 0,0 0,0 1,0-1,1 0,-1 1,0-1,1 1,0-1,-1 1,1-1,0 1,-1-1,1 1,0-1,0 1,1-1,-1 1,0 0,0-1,1 1,-1-1,1 0,-1 1,1-1,-1 1,1-1,0 0,0 1,0-1,0 0,0 0,0 0,0 0,0 0,0 0,1 0,-1 0,0 0,1 0,-1-1,0 1,1 0,-1-1,1 0,-1 1,1-1,-1 0,1 0,-1 1,1-1,0 0,-1-1,1 1,0 0,8 0,0 0,0 0,0-1,0 0,0-1,0 0,0-1,-1 0,1 0,-1-1,5-3,8-3</inkml:trace>
  <inkml:trace contextRef="#ctx0" brushRef="#br0" timeOffset="2112.385">1355 368,'-150'332,"150"-331,-13 25,11-18,11-16,47-74,45-50,46-9,-146 140,0-1,0 1,0-1,0 1,0 0,0-1,0 1,0 0,1 0,-1 0,0 0,1 0,-1 0,1 0,-1 0,1 0,-1 1,1-1,0 0,-1 1,1 0,0-1,-1 1,1 0,0 0,-1 0,1 0,0 0,0 0,-1 1,1-1,0 1,-1-1,1 1,-1-1,1 1,0 0,-1 0,0 0,1 0,-1 0,1 0,-1 0,0 0,0 0,0 1,0-1,0 1,0-1,1 1,5 69,-8-66,1 1,0-1,-1 1,2-1,-1 0,1 1,-1-1,1 0,1 0,-1 1,1-1,0 0,0 0,1-1,-1 1,1 0,0-1,0 0,0 1,3 0,-3-4,0 0,1-1,-1 0,0 1,1-1,-1-1,1 1,-1 0,0-1,1 0,-1 0,0 0,0 0,0 0,0-1,0 1,0-1,0 0,0 0,0 0,-1 0,1 0,-1-1,0 1,0-1,0 1,0-1,0 0,0 0,-1 0,2-3,2 0,127-171,-132 177,0 1,0-1,0 1,0-1,0 0,0 1,0-1,1 1,-1-1,0 0,0 1,0-1,1 1,-1-1,0 0,1 1,-1-1,0 0,1 1,-1-1,0 0,1 0,-1 0,0 1,1-1,-1 0,1 0,-1 0,1 0,-1 1,0-1,1 0,-1 0,1 0,-1 0,1 0,-1 0,1 0,-1 0,0-1,1 1,-1 0,1 0,-1 0,1 0,-1-1,0 1,1 0,-1 0,0-1,1 1,-1 0,0-1,1 1,-1 0,0-1,1 1,-1 0,-7 39,0-11,2 1,1-1,0 1,3-1,0 17,1-36,1 1,0-1,0 0,1 0,0 0,0 0,1-1,0 1,1-1,0 1,0-1,1 0,0-1,0 1,1-1,0 0,0 0,1-1,2 3,58 14,-44-21</inkml:trace>
  <inkml:trace contextRef="#ctx0" brushRef="#br0" timeOffset="4896.802">2257 283,'23'134,"45"27,-26-76,-21-49,-21-36,1 1,-1-1,1 1,-1 0,1-1,-1 1,1-1,-1 1,1-1,-1 1,1-1,0 0,-1 1,1-1,0 0,0 1,-1-1,1 0,0 0,-1 1,1-1,0 0,0 0,-1 0,1 0,0 0,0 0,-1-1,1 1,0 0,0 0,-1 0,1-1,0 1,-1 0,1-1,0 1,-1 0,1-1,-1 1,1-1,0 1,-1-1,1 1,-1-1,0 0,1 1,-1-1,1 0,-1 1,0-1,1 0,-1 0,25-95,-13 9,-11 72,0 0,1 0,0 0,1 0,1 0,0 1,1-1,1 1,0 0,5-8,4 4</inkml:trace>
  <inkml:trace contextRef="#ctx0" brushRef="#br0" timeOffset="5254.248">2144 85,'15'-5,"23"-6,11-1,1 1,2 2,-3 4,-5 1,0 3,-4 0,-3 1,-3-4,3-2,-1 1,-2 0,-6 2</inkml:trace>
  <inkml:trace contextRef="#ctx0" brushRef="#br0" timeOffset="5754.007">2963 1,'174'6,"-173"-7,1 1,-1 0,0 0,1 1,-1-1,1 0,-1 0,1 1,-1-1,0 1,1-1,-1 1,0-1,1 1,-1 0,0 0,0 0,0-1,0 1,0 0,0 1,0-1,0 0,0 0,0 0,-1 0,1 1,0-1,-1 0,1 1,-1-1,1 0,-1 1,0-1,0 1,1-1,-1 1,0-1,0 1,-1-1,1 0,0 1,0-1,-1 1,1-1,-1 0,1 1,-1-1,1 0,-1 1,0-1,0 0,0 0,1 0,-1 0,0 0,-1 1,-173 127,174-129,1 0,-1 1,1-1,-1 1,1-1,-1 1,1-1,-1 1,1-1,-1 1,1-1,0 1,-1-1,1 1,0 0,0-1,-1 1,1 0,0-1,0 1,0 0,0-1,0 1,0 0,0-1,0 1,0 0,0-1,0 1,0 0,0-1,0 1,1 0,-1-1,0 1,1-1,-1 1,0 0,1-1,-1 1,1-1,-1 1,1-1,-1 1,1-1,-1 0,1 1,-1-1,1 1,0-1,-1 0,1 0,-1 1,1-1,0 0,-1 0,1 0,0 0,-1 0,1 0,44 6,-44-6,177-19,-121 10,-33 6</inkml:trace>
  <inkml:trace contextRef="#ctx0" brushRef="#br0" timeOffset="6052.112">3358 395,'39'0,"26"0,8-4,-5-3,-8 1,-10 2,-8 0,-8 2,-8-4,-9-1</inkml:trace>
  <inkml:trace contextRef="#ctx0" brushRef="#br0" timeOffset="6298.675">3584 85,'-14'38,"-6"33,2 8,3-4,5-10,3-12,4-9,6-8,4-5,4-8,1-8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35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16,'-22'121,"14"-16,5 1,8 73,-3-136,2 1,1-1,3 0,12 39,-19-78,0-1,0 1,0 0,0 0,0-1,1 1,-1-1,1 0,0 1,0-1,1 0,-1 0,1 0,-1 0,1-1,0 1,0-1,0 1,0-1,1 0,-1 0,0-1,1 1,-1-1,1 1,0-1,0 0,-1-1,1 1,0-1,0 1,0-1,-1 0,1-1,0 1,0-1,0 1,-1-1,1 0,0-1,-1 1,1-1,-1 1,3-2,5-9,-1 1,-1-1,1 0,-2-1,0 0,0 0,-2-1,6-13,-2 6,89-240,-86 231,-13 30,0 1,0-1,-1 1,1-1,0 0,0 1,0-1,0 0,0 1,0-1,-1 1,1-1,0 0,0 1,0-1,0 1,1-1,-1 1,0-1,0 0,0 1,0-1,0 0,0 1,1-1,-1 1,0-1,0 0,1 1,-1-1,0 0,0 0,1 1,-1-1,0 0,1 0,-1 1,0-1,1 0,-1 0,1 0,-1 0,0 1,1-1,-1 0,0 0,1 0,-1 0,1 0,-1 0,1 0,-1 0,0 0,1 0,-1 0,1 0,-1-1,0 1,1 0,-1 0,0 0,1 0,-1-1,0 1,1 0,-1 0,0-1,5 129,-8-113,2-1,-1 0,2 0,0 1,1-1,0 0,1 0,0 0,1 0,1 0,1 0,0-1,0 1,1-2,1 1,0 0,1-1,0-1,1 1,6 5,-10-13,0-1,0 1,0-1,1 0,-1-1,1 0,0 0,-1 0,1 0,0-1,0 0,0 0,0-1,0 1,0-1,0-1,0 1,0-1,0 0,0 0,0-1,0 0,0 0,-1 0,1-1,-1 0,0 0,1 0,-2 0,1-1,0 0,1-2,11-9,-1-1,0 0,-1-1,-1-1,-1-1,0 0,-2 0,2-4,8-24,-2-1,-2-1,-2 0,-2-1,-3-1,-2 0,-2 0,-2 0,-2-21,-1 61,-1 1,0 0,0 0,-1-1,0 1,-1 0,0 0,-1 0,0 1,0-1,-1 0,-2-2,5 11,1 0,-1 0,0 1,0-1,1 0,-1 1,0-1,0 1,0-1,0 1,0-1,0 1,0-1,0 1,0 0,0 0,0 0,0-1,0 1,0 0,0 0,0 0,0 1,0-1,0 0,0 0,0 0,0 1,1-1,-1 0,0 1,0-1,0 1,0-1,0 1,0 0,1-1,-1 1,0 0,1 0,-1-1,0 1,1 0,-1 0,1 0,-1 0,1 0,-12 15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5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30,'5'0,"7"0,5 0,5 0,4 0,1 0,2 0,1 0,-1 0,1-4,-1-3,-1 1,1 1,-1 1,1 2,-11 1,-7 0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58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43,'48'-5,"16"-6,2-1,-6 1,-13 7,-9 5,-7 2,-8 0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0,'202'6,"-201"-6,0 0,1 1,-1-1,0 0,0 0,1 1,-1-1,0 0,0 1,0 0,0-1,1 1,-1 0,0-1,0 1,0 0,0 0,0 0,-1 0,1 0,0 0,0 0,-1 0,1 0,0 0,-1 0,1 0,-1 1,0-1,1 0,-1 0,0 1,0-1,0 0,0 0,0 1,0-1,0 0,0 1,0-1,0 0,-1 0,1 0,-1 1,1-1,-1 0,1 0,-1 0,0 0,1 0,-1 0,0 0,-47 52,47-53,-142 127,142-126,0-1,0 1,0 0,1-1,-1 1,0 0,0 0,0 0,1 0,-1 0,0 0,1 0,-1 0,1 0,-1 0,1 0,0 0,-1 0,1 0,0 0,0 0,0 0,0 1,0-1,0 0,0 0,0 0,0 0,0 0,1 1,-1-1,0 0,1 0,-1 0,1 0,-1 0,1 0,0 0,-1 0,1-1,0 1,0 0,-1 0,1 0,0-1,0 1,0 0,0-1,0 1,0-1,0 1,0-1,0 0,1 1,-1-1,0 0,0 0,0 0,0 0,0 0,0 0,1 0,-1 0,0 0,0 0,0-1,0 1,15 1,-1-1,0 0,0-1,1-1,-1 0,0-1,-1 0,1-2,0 1,-1-2,10-5,-5 2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1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7,'0'-5,"5"3,1 8,0 6,-1 7,-1 4,-2 4,-1 1,-1 2,0-1,0 1,-5-6,-1-1,-1-1,2-3</inkml:trace>
  <inkml:trace contextRef="#ctx0" brushRef="#br0" timeOffset="270.12">0 346,'39'0,"21"-5,7-1,-5-1,-7 2,-9 2,-11 5,-13 8,-9 2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14 960,'-2'-6,"-1"1,1-1,1 1,-1-1,1 0,0 0,0 0,0 0,1 1,0-1,0 0,1 0,0 0,0 0,0 0,0 1,1-1,0 0,0 1,1 0,-1-1,1 1,1 0,-1 0,0 1,1-1,0 1,0 0,3-2,11-18,1 1,1 1,1 0,1 2,12-8,-33 26,0 1,1 0,-1 0,0 0,0 0,1 0,-1 1,1-1,-1 0,1 0,-1 1,1-1,-1 1,1 0,0-1,-1 1,1 0,0 0,-1 0,1 0,0 0,-1 0,1 1,-1-1,1 1,0-1,-1 1,1-1,-1 1,1 0,-1 0,0-1,1 1,-1 0,0 0,0 1,1-1,-1 0,0 0,0 1,0-1,0 0,-1 1,1-1,0 1,-1-1,1 1,-1-1,1 1,45 147,-44-148,0 0,1-1,-1 0,0 1,0-1,0 0,0 0,0 0,1-1,-1 1,0 0,0-1,0 1,0-1,0 0,0 0,0 0,0 0,0 0,0 0,-1 0,1-1,0 1,-1-1,1 1,-1-1,1 1,-1-1,0 0,0 0,0 0,0 0,0 0,0 0,0 0,-1 0,1-1,2-1,52-89,42-53,-97 145,1 0,-1 1,1-1,-1 0,0 1,1-1,-1 0,1 1,0-1,-1 1,1-1,0 1,-1-1,1 1,0-1,-1 1,1-1,0 1,0 0,-1 0,1-1,0 1,0 0,0 0,-1 0,1 0,0 0,0 0,0 0,0 0,-1 0,1 0,0 1,0-1,0 0,-1 0,1 1,0-1,0 0,-1 1,1-1,0 1,-1-1,1 1,-1 0,1-1,0 1,-1-1,1 1,-1 0,0 0,1-1,-1 1,0 0,1 0,-1-1,0 1,0 0,1 0,-1 0,0-1,0 1,0 1,5 58,-5-57,-2 61,0-44,1 0,1-1,1 1,0 0,2 0,0-1,2 3,1-4</inkml:trace>
  <inkml:trace contextRef="#ctx0" brushRef="#br0" timeOffset="1064.303">890 508,'-5'10,"-1"7,-1 7,2 3,2 2,1 1,5-5,3-1,1-1,-2 1,-1 1,-2 2,0 0,-2 1,0 0,0-5</inkml:trace>
  <inkml:trace contextRef="#ctx0" brushRef="#br0" timeOffset="1731.851">720 480,'329'-93,"-328"93,6-3,1 0,-1 1,1 0,0 1,-1-1,1 1,0 1,0 0,0 0,0 0,0 1,-1 0,1 1,0 0,-1 0,1 0,-1 1,5 3,-11-5,1 0,-1 1,0-1,0 0,-1 1,1-1,0 1,0-1,-1 1,1-1,-1 1,1 0,-1-1,0 1,1 0,-1-1,0 1,0 0,0-1,0 1,-1 0,1-1,0 1,-1 0,1-1,-1 1,0-1,1 1,-1-1,0 1,0-1,0 1,0-1,0 0,0 0,-1 1,-45 45,-114 49,58-41,101-55,0 1,1-1,-1 1,0-1,1 1,-1 0,1 0,-1 0,1 0,-1 0,1 0,0 0,-1 0,1 1,0-1,0 0,0 1,0-1,0 1,0-1,0 1,1 0,-1-1,1 1,-1 0,1-1,-1 1,1 0,0 0,0 0,0-1,0 1,0 0,0 0,0-1,1 1,-1 0,1 0,-1-1,1 1,0-1,0 1,-1 0,1-1,0 1,1 0,11 8,0 0,1-1,-1 0,2-2,-1 1,1-2,11 4,45 22,50 51,-108-68</inkml:trace>
  <inkml:trace contextRef="#ctx0" brushRef="#br0" timeOffset="2187.31">1425 339,'12'-4,"-1"-1,1 1,0 0,0 1,0 0,1 1,-1 0,1 1,-1 1,1 0,9 1,-21-1,1 0,0 1,0-1,-1 0,1 1,0 0,-1-1,1 1,0 0,-1 0,1 0,-1 0,1 0,-1 0,0 0,0 1,1-1,-1 0,0 1,0-1,0 1,0-1,0 1,-1-1,1 1,0 0,-1-1,1 1,-1 0,0 0,0-1,1 1,-1 0,0 0,0-1,-1 1,1 0,0 0,0-1,-1 1,1 0,-1 0,0-1,0 1,1-1,-1 1,0-1,0 1,-1 0,-54 74,50-70,-32 37,37-42,1-1,0 1,-1 0,1 0,0 0,-1 0,1 0,0 0,0 0,0 0,0 0,0 0,0 0,0 0,0 0,1 0,-1 0,0 0,1 0,-1 0,0 0,1 0,-1 0,1-1,-1 1,1 0,0 0,-1 0,1-1,0 1,0 0,-1-1,1 1,0-1,0 1,0-1,0 1,0-1,0 0,-1 1,1-1,0 0,0 0,0 0,0 1,0-1,0 0,0 0,0-1,0 1,0 0,0 0,0 0,114-17,-84 8,13-5,-26 6</inkml:trace>
  <inkml:trace contextRef="#ctx0" brushRef="#br0" timeOffset="2770.87">2103 508,'-14'7,"0"1,0 0,1 0,0 1,1 1,0 0,1 1,0 0,0 1,1 0,1 1,0 0,1 0,0 1,1 0,0 0,2 1,-3 8,8-16,0 0,1 1,-1-1,2 0,-1 0,1 0,0 0,0 0,1-1,0 1,0-1,1 0,-1 1,1-1,1-1,-1 1,1-1,0 0,0 0,1 0,-1-1,1 1,0-1,0-1,1 1,-1-1,1 0,0-1,-1 1,1-2,0 1,0-1,0 1,1-2,-1 1,0-1,11 0,-1 0,0-1,1 0,-1-2,0 0,0-1,0-1,0 0,-1-1,0-1,0-1,-1 0,0-1,6-5,16-13,-1-1,-1-2,-2-1,28-34,-54 59,0-1,0 0,-1 0,0 0,0 0,-1-1,0 0,0 0,-1 0,0-1,0 0,-1 0,-1 0,1 0,-1 0,-1 0,0 0,0-1,0 1,-1 0,-1-1,0 1,0 0,-1-1,0 1,0 0,-1 0,-1 0,1 1,-1-1,-1 1,-1-3,1 6,0 0,0 0,-1 0,1 0,-1 1,0 0,0 0,-1 1,1 0,-1 0,0 0,1 1,-1 0,0 0,-1 1,1 0,0 0,0 0,0 1,-1 1,-4-1,-6 2,-1 1,1 0,-1 1,1 1,0 0,1 2,-16 7,-114 76,110-61</inkml:trace>
  <inkml:trace contextRef="#ctx0" brushRef="#br0" timeOffset="3068.983">1934 734,'317'-141,"-313"139,-1-1,1 1,-1-1,0 1,1 0,-1 0,1 0,0 1,0-1,0 1,-1 0,1 0,0 0,1 1,-1 0,0-1,0 1,0 0,0 1,0-1,0 1,0 0,0 0,0 0,0 1,-1-1,1 1,0 0,-1 0,1 0,-1 0,0 1,0-1,2 3,9 21,-12-21,0 0,0 0,0 0,1 0,0 0,0 0,1-1,-1 1,1-1,0 0,0 0,0-1,1 1,-1-1,1 0,0 0,0 0,0-1,4 2,1-1,-1-2,1 1,0-1,-1-1,1 1,0-2,0 1,-1-1,1-1,0 0,-1 0,1-1,-1 0,0-1,5-3,5-5</inkml:trace>
  <inkml:trace contextRef="#ctx0" brushRef="#br0" timeOffset="3449.696">2385 1,'-9'4,"-4"7,6 2,8-2,4-3</inkml:trace>
  <inkml:trace contextRef="#ctx0" brushRef="#br0" timeOffset="3931.587">2780 141,'154'-10,"-153"10,1 0,-1 0,1 0,0 0,-1 0,1 0,-1 1,1-1,-1 1,1-1,-1 1,1-1,-1 1,1 0,-1 0,0-1,0 1,1 0,-1 0,0 0,0 1,0-1,0 0,0 0,0 1,0-1,0 0,-1 1,1-1,-1 1,1-1,-1 1,1-1,-1 1,0-1,1 1,-1 0,0-1,0 1,0-1,-1 1,1-1,0 1,-1 0,1-1,-1 1,1-1,-1 1,1-1,-1 0,0 1,0-1,-1 1,-96 88,45-50,52-39,0 0,-1 1,1-1,0 1,0-1,0 1,0-1,0 1,0 0,0 0,1-1,-1 1,0 0,1 0,0 0,-1 0,1-1,0 1,0 0,0 0,0 0,1 0,-1 0,0 0,1 0,-1-1,1 1,0 0,-1 0,1-1,0 1,0 0,0-1,0 1,1-1,-1 1,0-1,1 0,-1 1,1-1,-1 0,1 0,-1 0,1 0,0 0,-1-1,1 1,0 0,0-1,0 1,0-1,-1 0,1 0,0 0,0 1,0-2,0 1,0 0,0 0,0-1,-1 1,2-1,13 0,-1 0,1-1,-1 0,0-2,0 1,0-2,12-5,15-4,-17 7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9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7 171,'-5'0,"4"0,6 0,7 0,7 0,4 0,4 0,2 0,0 0,1 0,-1 0,1-5,-1-1,-1 0,1 1,-1 1,-10 2,-7 1</inkml:trace>
  <inkml:trace contextRef="#ctx0" brushRef="#br0" timeOffset="250.028">148 1,'-5'38,"-1"18,0 4,1-3,2-7,5-11,4-9,-1-8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30 283,'0'39,"0"26,0 8,0-5,0-8,4-15,3-10,-1-6,-2-3,0-2,-2 1,-1 0,-5-4,-2-5</inkml:trace>
  <inkml:trace contextRef="#ctx0" brushRef="#br0" timeOffset="396.96">1 283,'13'3,"0"0,0 0,-1 1,1 1,-1 0,0 0,0 1,-1 1,0 0,3 3,-10-8,-1 1,0-1,1 1,-1 0,0 0,-1 0,1 0,0 0,-1 1,0-1,0 1,0 0,0-1,0 1,-1 0,0 0,1 0,-2 0,1 1,0-1,-1 0,0 0,0 0,0 1,0-1,-1 0,0 0,1 0,-2 0,1 0,0 0,-1 0,-1 2,-20 30,20-32,0 0,-1 1,2-1,-1 1,0 0,1-1,0 1,0 0,0 0,1 1,0-1,0 0,0 0,0 1,1-1,0 0,0 3,2 0,0 0,0 0,1 0,0-1,1 1,-1-1,1 0,1 0,-1 0,1-1,1 1,-1-1,1 0,0-1,0 1,1-1,-1-1,1 1,0-1,3 3,6 6</inkml:trace>
  <inkml:trace contextRef="#ctx0" brushRef="#br0" timeOffset="814.343">397 170,'18'0,"-12"-1,1 0,0 0,0 1,0 0,-1 0,1 1,0 0,0 0,-1 0,1 1,-1 0,1 0,-1 1,0 0,0 0,0 0,0 1,0 0,-1 0,4 4,-8-4,1 1,-1-1,0 1,-1 0,1-1,-1 1,0 0,0 0,-1-1,1 1,-1 0,0-1,0 1,-1-1,1 1,-1-1,0 1,0-1,-2 3,-6 18,9-22,0 0,1 1,0-1,-1 0,1 0,0 1,1-1,-1 0,1 0,-1 1,1-1,0 0,0 0,0 0,1 0,-1 0,1 0,-1-1,1 1,0 0,0-1,0 1,1-1,-1 0,1 0,-1 0,1 0,-1 0,1 0,2 0,13 6</inkml:trace>
  <inkml:trace contextRef="#ctx0" brushRef="#br0" timeOffset="1114.891">791 1,'24'92,"2"0,-5 2,-3 0,-4 1,0 73,-16-149,0 0,-1-1,0 1,-2-1,0 0,-1 0,-1-1,-1 1,0-1,-1-1,-1 0,0 0,-1-1,-1 0,-1-1,0-1,0 0,-1 0,-1-2,0 1,-1-2,0 0,-1-1,-14 5,-102 41,106-50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0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85,'0'-5,"0"4,0 6,0 7,0 7,0 4,0 4,0 1,0 2,0-1,0 1,0-1,0 0,0 0,5-6,1-6</inkml:trace>
  <inkml:trace contextRef="#ctx0" brushRef="#br0" timeOffset="283.359">1 480,'52'-5,"28"-6,5-2,-8 2,-12 3,-12-3,-10 2,-8 1,-5 3,-7 2</inkml:trace>
  <inkml:trace contextRef="#ctx0" brushRef="#br0" timeOffset="1868.428">28 734,'46'-12,"139"-22,-186 35,1-1,-1 0,1 1,-1-1,1 0,-1 1,1-1,0 1,-1-1,1 0,-1 1,1-1,0 1,-1-1,1 1,0-1,0 1,-1 0,1-1,0 1,0-1,0 1,0 0,0-1,0 1,0-1,0 1,0 0,0-1,0 1,0-1,0 1,0-1,0 1,1 0,-1-1,0 1,0-1,1 1,-1-1,0 1,1-1,-1 1,1-1,-1 0,1 1,-1-1,1 1,-1-1,1 0,-1 1,1-1,-1 0,1 0,-1 0,1 1,0-1,-1 0,1 0,-1 0,1 0,0 0,-1 0,1 0,-1 0,1 0,0 0,-43 36,39-34,-8 7,-79 71,87-76,-1-1,1 1,1 0,-1 0,0 0,1 0,0 1,0-1,0 0,1 1,-1 0,1-1,0 1,0 0,1-1,-1 1,1 0,0 0,0 0,1-1,0 1,1 4,0-6,0 0,1 0,0-1,-1 1,1-1,0 0,1 1,-1-2,0 1,0 0,1 0,-1-1,1 0,0 0,-1 0,1 0,0 0,-1-1,1 0,0 0,0 0,-1 0,1 0,0-1,0 0,-1 0,1 0,0 0,-1 0,0-1,1 1,-1-1,0 0,1 0,-1 0,1-2,0 2,21-8</inkml:trace>
  <inkml:trace contextRef="#ctx0" brushRef="#br0" timeOffset="3488.808">791 1,'-24'45,"1"2,3 1,1 0,3 2,2-1,2 2,3 0,-4 50,3-35,7-56,0 1,0 0,2 0,-1 0,1 0,1 0,0 0,1 0,0 0,0 0,1 0,1 0,0 0,0-1,1 1,0-1,1 0,0 0,1-1,0 1,0-1,1-1,0 1,1-1,0 0,0-1,1 0,-1 0,2-1,-1 0,10 4,8-3,-2-2</inkml:trace>
  <inkml:trace contextRef="#ctx0" brushRef="#br0" timeOffset="4404.972">1129 28,'0'5,"0"6,0 7,0 4,-5-1,-1 0,0 2,1 1,2 2,1 2,1-1,0 2,1-1,0-9,5-8,2-6</inkml:trace>
  <inkml:trace contextRef="#ctx0" brushRef="#br0" timeOffset="4688.502">903 452,'43'-10,"20"-3,3 1,-5-2,-7 0,-9 4,-7 3,-5 3,-8 1</inkml:trace>
  <inkml:trace contextRef="#ctx0" brushRef="#br0" timeOffset="5090.551">932 621,'24'-3,"-10"0,0 0,1 1,-1 1,0 1,0 0,1 1,-1 0,13 3,-26-4,0 0,0 0,0 1,0-1,0 0,0 0,0 0,0 1,-1-1,1 0,0 1,0-1,0 1,0 0,0-1,-1 1,1-1,0 1,0 0,-1 0,1-1,-1 1,1 0,0 0,-1 0,0 0,1 0,-1-1,1 1,-1 0,0 0,0 0,0 0,0 0,1 0,-1 0,0 0,-1 0,1 0,0 0,0 0,0 0,-1 0,1 0,0 0,-1 0,1 0,-1 0,1 0,-1-1,1 1,-1 1,-44 43,33-35,11-8,-52 59,52-60,0 1,0-1,0 1,1-1,-1 1,0 0,1-1,-1 1,1 0,-1 0,1 0,0-1,0 1,0 0,0 0,0 0,0-1,0 1,0 0,1 0,-1-1,1 1,0 0,-1-1,1 1,0 0,0-1,0 1,0-1,0 1,0-1,1 0,-1 1,0-1,1 0,-1 0,1 0,-1 0,1 0,-1 0,1-1,0 1,4 1,0 0,0 0,1 0,-1-1,1 0,-1-1,1 1,-1-1,1-1,-1 1,1-1,-1 0,0 0,7-3,12-2</inkml:trace>
  <inkml:trace contextRef="#ctx0" brushRef="#br0" timeOffset="5735.23">1326 706,'234'-292,"-200"266,-33 26,0 0,0 0,0 0,-1 0,1 0,0 0,0 0,0 0,0 0,-1 1,1-1,0 0,0 0,-1 1,1-1,0 1,-1-1,1 1,0-1,-1 1,1-1,0 1,-1 0,1-1,-1 1,1 0,-1-1,0 1,1 0,-1 0,0-1,1 1,-1 0,0 0,0-1,0 1,0 0,0 0,0 0,0 0,0-1,0 1,0 0,0 0,0 0,1 31,-2-28,0 0,0 0,1 1,-1-1,1 0,1 1,-1-1,0 0,1 0,0 1,0-1,0 0,0 0,1 0,0 0,0 0,0-1,0 1,0 0,1-1,0 0,0 1,-1-1,2 0,-1-1,0 1,1 0,1 0,1-4,0 0,0 0,0-1,0 0,0 0,0-1,-1 0,1 0,-1 0,0 0,0-1,0 0,0 0,0 0,-1-1,0 1,0-1,0 0,-1 0,0-1,0 1,1-3,65-110,-69 119,0-1,1 0,-1 1,0-1,0 1,1-1,-1 0,0 1,1-1,-1 0,0 1,1-1,-1 0,0 0,1 1,-1-1,1 0,-1 0,1 0,-1 1,0-1,1 0,-1 0,1 0,-1 0,1 0,-1 0,1 0,-1 0,1 0,-1 0,0 0,1 0,-1-1,1 1,-1 0,1 0,-1 0,0-1,1 1,-1 0,0 0,1-1,-1 1,1 0,-1-1,0 1,0 0,1-1,-1 1,0-1,0 1,1 0,-1-1,0 1,0-1,0 1,0-1,0 1,0 0,0-1,-1 40,-5-14,3-16,-1 0,1 0,0 0,1 0,0 0,0 1,1-1,1 1,-1-1,2 1,-1-1,1 1,1-1,-1 1,2-1,-1 0,1 0,1 0,-1 0,2-1,-1 1,1-1,0 0,1-1,0 1,4 3,9 1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9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0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0,'34'0,"15"0,0 5,-8 6,-17 6,-16 5,-10 4,-10-3,-2-1,6-3,8-6,11-5,6-3,6-3,4-2,2-1,-3 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36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200 405,'26'-36,"-2"-1,-1-1,-2-1,-2-1,-2-1,1-6,-16 44,0 0,-1 0,1-1,-1 1,1 0,-1-1,0 1,-1-1,1 1,-1-1,1 1,-1-1,0 1,0-1,-1 1,1-1,-1 1,1-1,-1 1,0-1,-1 1,1 0,0-1,-1 1,0 0,0 0,0 0,0 0,0 1,-1-1,1 1,-1-1,0 1,1 0,-1 0,0 0,0 0,0 0,-1 1,1 0,0-1,-1 1,1 0,-4 0,-1 1,-1 1,1 0,0 1,0 0,0 0,0 0,0 1,0 1,1-1,-1 1,1 0,0 1,0 0,1 0,-1 0,1 1,0 0,-1 2,-88 124,86-117,1 0,1 1,1-1,0 2,1-1,0 0,2 1,0 0,-1 12,4-22,0-1,0 1,0 0,1 0,0-1,0 1,1-1,0 1,0-1,1 1,-1-1,1 0,1 0,-1 0,1-1,0 1,0-1,1 0,-1 0,1 0,0-1,1 0,-1 0,1 0,2 1,10 3,0-1,0-1,0-1,1 0,0-2,0 0,0-1,1-1,-1 0,0-2,0 0,1-1,-1-1,-1-1,1-1,0 0,-1-2,0 0,-1-1,1 0,-1-2,0 0,12-5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9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0,'-12'6,"0"-1,1 2,0-1,0 2,1-1,-1 1,2 1,-1 0,1 0,1 1,0 0,0 1,1-1,-2 5,-2 0,1 1,1-1,0 2,1-1,1 1,1 0,0 1,1-1,1 1,0 0,2 0,0 1,1-1,1 12,1-24,0 0,0-1,0 1,1-1,0 1,0-1,0 0,1 0,0 0,0 0,0 0,0 0,1-1,0 0,0 0,0 0,0 0,1 0,-1-1,1 0,0 0,0 0,0-1,0 1,1-1,4 1,2 0,1 0,-1 0,1-2,-1 0,1 0,0-1,-1 0,1-1,0-1,-1 0,9-3,10-5,0-2,-1 0,0-3,-1 0,-1-2,0-1,-1-1,-2-1,0-2,11-12,-31 31,1-1,-2 0,1 0,0 0,-1-1,0 0,0 1,0-1,-1-1,1 1,-1-1,0 1,-1-1,0 0,0 0,0 0,0 0,-1 0,0 0,0 0,-1-1,0 1,0 0,0 0,-1-1,0 1,0 0,0 0,-1 0,0 0,0 0,-1 0,0 1,0-1,0 1,-1-2,-5 0,0 0,-1 1,1 0,-1 0,-1 1,1 0,-1 1,1 0,-1 1,0 0,-1 0,1 2,0-1,-1 1,1 1,0 0,-1 1,1 0,-3 1,-16 3</inkml:trace>
  <inkml:trace contextRef="#ctx0" brushRef="#br0" timeOffset="283.792">0 311,'39'-15,"21"-4,7 1,-5 3,-7 4,-8 5,-8 2,-6 8,-3 2,-2 6,-1 0,-5 3,-2-1,-3-7,-6-6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4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0,6 0,-2-5,0-1,2 0,1 1,3 2,0 1,0 0,2 2,-6 0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29,'24'0,"13"0,5-5,-1-1,-1 0,-3 1,-4 1,-6 2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8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0 112,'2'-3,"-1"0,0 0,1-1,0 1,0 0,-1 1,2-1,-1 0,0 1,1-1,-1 1,1-1,0 1,-1 0,1 0,0 0,0 1,3-2,3-2,3-3,1 0,0 2,0-1,1 2,0-1,0 2,0 0,0 1,1 0,0 1,3 1,-16 0,0 1,0 0,-1 0,1 0,0 0,0 0,-1 1,1-1,0 0,0 1,-1-1,1 1,0 0,-1-1,1 1,-1 0,1 0,-1 0,0 0,1 0,-1 0,0 1,0-1,1 0,-1 1,0-1,0 1,-1-1,1 1,0-1,0 1,-1 0,1-1,-1 1,1 0,-1-1,0 1,0 0,0 0,0-1,0 1,0 0,0 0,-1-1,1 1,0 0,-1-1,0 1,1 0,-1-1,0 1,0-1,0 1,0-1,0 1,0-1,0 0,0 1,-1-1,1 0,0 0,-1 0,-76 74,77-74,0 1,0-1,1 0,-1 1,0-1,1 1,-1 0,1-1,-1 1,1-1,0 1,-1 0,1-1,0 1,0 0,1-1,-1 1,0-1,0 1,1 0,-1-1,1 1,-1-1,1 1,0-1,0 1,-1-1,1 0,0 1,0-1,0 0,1 0,-1 1,0-1,0 0,1 0,-1 0,0-1,1 1,60 30,-61-30,59 26,-59-26,0-1,0 1,0 0,0 0,0-1,0 1,-1 0,1 0,0 0,0 0,-1 0,1 0,0 0,-1 0,1 0,-1 0,0 0,1 0,-1 0,0 0,0 1,1-1,-1 0,0 0,0 0,0 0,0 1,-1-1,1 0,0 0,0 0,-1 0,1 0,-1 1,1-1,-1 0,1 0,-1 0,0 0,1 0,-1-1,0 1,0 0,0 0,1 0,-1-1,0 1,0 0,0-1,0 1,0-1,-1 1,-11 7,0-1,0-1,0 0,-1 0,0-2,0 0,-1 0,1-1,-1-1,-13 0,3 0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8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29,'38'0,"28"0,6-5,2-1,-8 0,-10 1,-9 2,-9 1,-5 0,-5 2,0 0,-2 0,-5 1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28,'-4'5,"-7"11,-2 8,-3 4,2 3,2 0,9-4,9-8,8-6,7-6,5-4,3-2,0-7,1-2,0 1,-5-4,-7 0</inkml:trace>
  <inkml:trace contextRef="#ctx0" brushRef="#br0" timeOffset="346.765">273 0,'-2'20,"-1"0,0 0,-2-1,0 0,-1 0,-1 0,-5 8,-11 36,17-45,-36 162,41-155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3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125 452,'-3'32,"-1"0,-2-1,-1 1,-1-1,-2 0,-1-1,-7 14,-1 4,-20 36,74-160,88-158,-123 232,0 1,0 0,0-1,1 1,-1 0,0 0,1-1,-1 1,0 0,1 0,0 0,-1 0,1 0,0 0,-1 0,1 0,0 0,0 0,0 0,0 0,0 0,0 1,0-1,0 0,0 1,0-1,1 1,-1-1,0 1,0-1,1 1,-1 0,0 0,0 0,1 0,-1 0,0 0,0 0,1 0,-1 0,0 0,0 1,1-1,-1 1,0-1,0 1,0-1,0 1,1-1,-1 2,7 71,-9-67,0 1,1-1,0 1,1-1,-1 1,1-1,1 1,-1-1,1 0,0 0,0 0,1 0,0 0,1 2,-1-7,-1 0,0 0,1 0,-1-1,1 1,0-1,-1 0,1 0,-1 1,1-2,-1 1,1 0,0 0,-1-1,1 1,-1-1,1 0,-1 0,0 0,1 0,-1 0,0-1,0 1,0-1,0 1,0-1,0 0,0 0,0 0,-1 0,1 0,-1 0,1 0,-1 0,0-1,0 1,0 0,0-1,1 1,138-149,-139 150,0 0,0 0,0 0,0 0,0 0,0 0,0 1,0-1,0 0,1 0,-1 1,0-1,0 1,1-1,-1 1,0 0,1-1,-1 1,0 0,1 0,-1 0,0 0,1 0,-1 0,1 0,-1 1,0-1,1 0,-1 1,0-1,0 1,1-1,-1 1,0 0,0-1,0 1,0 0,0 0,0 0,0 0,0 0,0 0,0 0,0 0,-1 1,1-1,0 0,-1 0,1 0,-1 1,1-1,-1 0,0 1,0-1,0 1,1-1,-1 1,8 148,-10-106,-10 30,6-55</inkml:trace>
  <inkml:trace contextRef="#ctx0" brushRef="#br0" timeOffset="298.652">802 480,'0'53,"0"22,0 3,0-7,-5-10,-1-12,-1-13</inkml:trace>
  <inkml:trace contextRef="#ctx0" brushRef="#br0" timeOffset="761.086">660 340,'372'11,"-366"-10,0-1,0 0,0 1,-1-1,1 1,0 1,0-1,-1 1,1 0,-1 0,1 1,-1-1,0 1,0 0,0 1,0-1,-1 1,0 0,1 1,-5-1,-1 1,0 0,0-1,0 1,0-1,-1 0,0 1,0-1,0 0,0 0,-1 0,1 0,-1-1,0 1,0-1,0 1,-1-1,1 0,-1 0,0-1,0 1,0-1,0 0,0 0,0 0,-1-1,-1 1,5-1,-202 109,201-109,-1-1,1 1,0 0,-1 0,1 0,0 0,0 0,0 1,0-1,0 1,0-1,0 1,1 0,-1-1,0 1,1 0,-1 0,1 0,0 1,0-1,0 0,0 0,0 1,0-1,1 0,-1 1,1-1,0 1,-1-1,1 0,0 1,1-1,-1 1,0-1,1 1,-1-1,1 0,0 1,-1-1,1 0,0 0,1 1,-1-1,0 0,1 0,-1 0,1 0,-1-1,1 1,0 0,1 0,103 40,-49-25,-35-9,0 2,-1 0,0 0,-1 2,-1 1,6 4,-13-8,-4-4</inkml:trace>
  <inkml:trace contextRef="#ctx0" brushRef="#br0" timeOffset="1168.379">1310 141,'21'0,"-12"-1,1 0,-1 1,1 0,-1 0,1 1,-1 0,1 1,-1 0,0 1,0 0,0 0,0 1,0 0,-1 0,6 5,-12-6,0 0,0 0,0 0,-1 0,0 1,1-1,-1 0,0 1,-1-1,1 1,-1 0,1-1,-1 1,0-1,0 1,-1 0,1-1,-1 1,0-1,0 1,0-1,0 0,0 1,-1-1,0 0,0 0,0 0,0 0,0 0,-1 1,-14 34,16-35,0 1,0-1,0 0,1 1,-1-1,1 1,0-1,0 1,0-1,0 1,1-1,0 0,-1 1,1-1,0 1,1-1,-1 0,0 0,1 0,0 0,0 0,0 0,0 0,0-1,1 1,-1-1,1 1,-1-1,1 0,0 0,0 0,0 0,0-1,0 1,0-1,1 0,-1 0,0 0,1 0,-1-1,1 1,0-1,23 3,-2-2</inkml:trace>
  <inkml:trace contextRef="#ctx0" brushRef="#br0" timeOffset="1550.381">1903 367,'-37'41,"2"1,2 2,1 1,3 2,2 0,-5 16,29-58,0 0,0 0,1 1,-1-1,1 0,1 1,-1 0,1-1,0 1,0 0,0 0,1 0,0-1,0 1,1 0,-1 0,1 0,0-1,1 1,0 0,0-1,0 1,0-1,1 0,0 0,0 0,0 0,1 0,-1-1,1 1,0-1,1 0,-1 0,1-1,-1 1,1-1,2 1,13 2,1-1,0-1,0 0,0-2,1-1,-1 0,0-1,0-2,17-2,-32 3,22-1,-1-1,1-2,-1-1,0-1,0-1,-1-1,0-1,0-2,-1-1,-1 0,0-2,-1-1,-14 8,-1 0,0-1,0 0,-1 0,0-1,-1 0,0 0,0 0,-1-1,-1 1,0-1,0-1,-1 1,0 0,-1-1,0 1,-1-1,-1 0,0 0,0 1,-1-1,-1-6,1 11,-1 1,1-1,-1 0,0 1,0 0,-1-1,0 1,0 0,0 0,-1 0,0 1,0-1,0 1,-1 0,0 0,0 1,0-1,0 1,-1 0,0 1,0-1,0 1,0 0,0 1,-1-1,1 1,-1 0,1 1,-1 0,-2 0,-13-3,0 2,-1 0,0 2,1 1,-1 0,1 2,0 0,-16 5,-59 22,57-14</inkml:trace>
  <inkml:trace contextRef="#ctx0" brushRef="#br0" timeOffset="1828.877">1649 678,'27'-11,"-12"4,-1 0,1 0,0 2,0-1,0 2,1 0,0 1,0 1,0 0,0 1,0 1,0 1,0 0,0 1,-1 0,1 1,10 4,23 38,15 5,-48-47,0 0,0-1,0-1,0 0,0-1,0-1,0-1,0 0,0-1,-1-1,1 0,2-2,-6 1</inkml:trace>
  <inkml:trace contextRef="#ctx0" brushRef="#br0" timeOffset="2129.183">2157 57,'-5'10,"-2"7,1 1</inkml:trace>
  <inkml:trace contextRef="#ctx0" brushRef="#br0" timeOffset="2578.397">2467 0,'179'6,"-177"-6,0 0,0 0,0 1,1-1,-1 0,0 1,0-1,0 1,0 0,0 0,0 0,0 0,0 0,0 0,-1 0,1 0,0 1,-1-1,1 1,-1 0,1-1,-1 1,0 0,0 0,0-1,0 1,0 0,0 0,0 0,-1 0,1 1,-1-1,1 0,-1 0,0 0,0 0,0 1,0-1,0 0,0 0,-1 0,1 0,-1 0,1 0,-1 0,0 0,0 0,-1 2,-58 70,52-67,0 2,0-1,0 1,1 0,1 1,-1 0,2 0,-1 0,-1 7,6-16,1 1,-1 0,1 0,-1 0,1-1,0 1,0 0,0 0,0 0,0 0,0-1,0 1,1 0,-1 0,1 0,-1-1,1 1,0 0,-1 0,1-1,0 1,0-1,0 1,1-1,-1 1,0-1,0 0,1 0,-1 1,1-1,-1 0,1 0,0 0,-1-1,1 1,0 0,-1-1,1 1,0-1,0 1,0-1,0 0,1 0,84 2,-68-4,0-1,0-1,-1-1,0-1,0 0,0-1,-1-1,8-5,-7 0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0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15,'40'91,"98"261,-60-148,-78-203,0 0,0 0,0 1,0-1,1 0,-1 0,0 0,1 1,-1-1,1 0,-1 0,1 0,-1 0,1 0,0 0,0 0,0 0,-1 0,1 0,0 0,0 0,0 0,0-1,0 1,0-1,1 1,-1 0,0-1,0 0,0 1,1-1,-1 0,0 1,0-1,1 0,-1 0,0 0,0 0,1 0,-1-1,0 1,0 0,1-1,-1 1,0 0,0-1,0 1,0-1,0 0,0 1,0-1,1 0,4-8,-1-1,1 1,-2-1,1 0,-1 0,-1 0,0-1,0 1,-1-1,0-8,3-3,78-398,-61 314,-14 88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0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12,'14'0,"20"0,8 0,2 0,-1 0,-4 0,-3 0,-3 0,-3 0,-1-5,-6-1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1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30,'39'0,"22"-5,5-2,-3 1,-8 1,-9 2,-7 0,-10 2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44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1 518,'50'-37,"-1"-2,-2-3,-2-1,-1-2,-3-2,6-12,116-121,-162 178,0 1,0-1,-1 1,2-1,-1 1,0-1,0 1,0 0,1-1,-1 1,0 0,1 0,-1 0,1 0,0 0,-1 1,1-1,0 0,-1 1,1-1,0 1,0-1,-1 1,1 0,0 0,0 0,0 0,-1 0,1 0,0 1,0-1,-1 0,1 1,0 0,0-1,-1 1,1 0,-1 0,1 0,-1 0,1 0,-1 0,1 0,-1 0,0 1,0-1,0 1,0-1,0 1,0-1,0 1,0-1,0 1,-1 0,1-1,-1 1,1 1,2 26,0 1,-2 0,-2 1,-1-1,0-1,-3 1,-5 18,7-29,-1 0,-1 0,-1-1,-1 0,-1 0,0-1,-1 1,-1-2,0 0,-2 0,-12 14,21-27,0-1,0 1,0-1,0 0,-1 0,1 0,-1 0,1-1,-1 1,0-1,0 0,1 0,-1 0,0-1,0 0,0 1,0-1,0 0,0-1,0 1,0-1,1 0,-1 0,0 0,0 0,1-1,-1 1,1-1,-1 0,1 0,0 0,-1-1,1 1,0-1,1 1,-1-1,0 0,1 0,0-1,0 1,0 0,0-1,0 1,0-1,0-2,0 1,-1 0,1 0,0-1,0 1,0-1,1 0,0 1,0-1,1 0,-1 0,1 0,1 1,-1-1,1 0,0 0,0 1,0-1,1 0,0 1,0 0,1-2,10-12</inkml:trace>
  <inkml:trace contextRef="#ctx0" brushRef="#br0" timeOffset="416.668">791 433,'38'-5,"-1"-1,1-2,-2-2,1-2,5-3,-33 11,0 1,-1-2,1 1,-1-1,0 0,-1-1,1 1,-1-2,0 1,-1-1,1 0,-1 0,-1-1,1 0,-1 0,-1 0,1-1,-1 1,-1-1,0 0,0 0,-1 0,1-5,-2 11,0-1,-1 1,1-1,-1 0,0 0,0 1,0-1,0 0,-1 0,1 1,-1-1,0 0,0 1,0-1,-1 1,1-1,-1 1,0 0,0 0,0 0,0 0,-1 0,1 0,-1 0,0 1,0-1,1 1,-2 0,1 0,0 0,0 0,-1 1,1-1,-1 1,1 0,-1 0,1 0,-1 0,0 1,0-1,-3 1,-6 4,-1 0,1 1,0 0,0 1,0 0,1 1,0 0,0 1,1 1,0 0,1 0,-1 1,2 0,0 1,0 0,1 1,0 0,1 0,0 0,1 1,0 0,1 0,-3 14,5-21,1 0,-1 1,1-1,0 1,1 0,-1-1,1 1,1 0,-1 0,1 0,0 0,1 0,0 0,0-1,0 1,1 0,0-1,0 1,1-1,0 1,0-1,0 0,1 0,0-1,0 1,0-1,1 0,0 0,0 0,0 0,1-1,-1 0,1 0,4 1,13 0,0-2,1-1,-1 0,1-2,-1-1,0-1,1-1,6-1,0-2,0-1,0-2,-1-1,-1-1,0-1,0-1,5-6,-8 7</inkml:trace>
  <inkml:trace contextRef="#ctx0" brushRef="#br0" timeOffset="746.726">1412 405,'19'-6,"0"-1,0 0,0-2,-1 0,-1-1,1 0,-2-2,1 0,-2-1,1 0,-9 6,0-1,0 1,-1-1,0-1,0 1,-1-1,0 0,0 0,-1 0,-1-1,-1 7,-1 1,0-1,0 0,0 0,0 0,-1 0,1 0,-1 0,0-1,0 1,0 0,0 0,-1 0,1 0,-1 0,0 0,0 0,0 0,0 0,0 0,0 1,-1-1,0 0,1 1,-1-1,0 1,0 0,-1-1,1 1,0 0,-1 0,1 1,-1-1,1 0,-6 1,1 0,0 0,-1 1,1 0,0 0,0 1,-1 0,1 0,0 0,0 1,0 0,0 1,0-1,0 2,1-1,-1 0,1 1,0 0,0 1,1 0,-1-1,1 2,0-1,0 1,1 0,-101 109,101-110,0 2,0-1,0 0,1 1,0 0,0 0,1 0,0 0,0 0,1 0,0 1,0-1,0 1,1-1,0 0,1 1,0-1,0 0,1 5,0-7,0 0,1 0,-1-1,1 0,0 1,0-1,1 0,-1 0,1-1,0 1,0-1,0 1,0-1,1-1,-1 1,1-1,0 1,-1-1,1-1,0 1,0-1,4 1,116 5,-16-36,-80 18</inkml:trace>
  <inkml:trace contextRef="#ctx0" brushRef="#br0" timeOffset="1146.601">1863 461,'11'-7,"0"-1,-1 0,0 0,-1-1,0-1,0 1,-1-2,7-10,-5 9,126-174,-136 187,0 0,0 0,0-1,0 1,0 0,1 0,-1-1,0 1,1 0,-1-1,0 1,1 0,-1-1,1 1,-1-1,1 1,-1-1,1 1,-1-1,1 1,0-1,-1 1,1-1,0 0,-1 1,1-1,0 0,0 0,-1 1,1-1,0 0,0 0,-1 0,1 0,0 0,0 0,-1 0,1 0,0 0,0-1,-1 1,1 0,0 0,-1-1,1 1,0 0,-1-1,1 1,0 0,-1-1,1 1,-1-1,1 0,-1 1,1-1,-1 1,1-1,-1 0,1 1,-1-1,0 0,-1 13,-2-2,0 1,1-1,0 1,0-1,1 1,1-1,0 1,0 0,1-1,1 1,-1 0,2-1,-1 0,2 1,-1-1,1 0,1-1,0 1,0-1,1 0,0 0,0-1,1 0,0 0,7 5,-5-7,0-1,0 0,0-1,1 0,-1-1,1 0,0 0,0-1,0 0,1-1,-1 0,0-1,0 0,1 0,-1-1,0-1,0 0,0 0,0-1,0 0,0 0,-1-1,0-1,1 0,-2 0,1 0,-1-1,1-1,-2 1,1-1,-1-1,1 0,0 0,0 1,-1-1,0 0,0-1,0 1,-2-2,1 1,-1 0,0-1,-1 0,0 0,-1-1,0 1,0 0,-1-1,-1 0,1 0,-2 1,0-1,0 0,-2-11,-5 4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59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482 339,'0'-3,"1"-1,0 0,-1 1,1-1,-1 0,1 0,-1 0,-1 1,1-1,0 0,-1 0,0 1,0-1,0 0,0 1,-1-1,1 1,-1-1,0 1,0 0,0 0,0 0,-1 0,1 0,-1 0,0 1,0-1,0 1,0 0,0 0,0 0,0 0,-1 0,1 1,-2-1,-17 0,-1 0,1 1,-1 1,0 1,1 2,-1 0,1 1,0 1,0 1,1 1,0 1,0 1,0 1,2 0,-1 2,-6 5,23-16,1 0,0 0,0 0,-1 0,1 1,0-1,0 1,0-1,1 1,-1 0,0-1,1 1,-1 0,1 0,-1 0,1 0,0 1,0-1,0 0,0 0,0 1,1-1,-1 0,1 1,-1-1,1 1,0-1,0 1,0-1,0 1,1-1,-1 0,1 1,-1-1,1 1,0-1,0 0,0 0,0 1,0-1,0 0,1 0,-1 0,1 0,0-1,-1 1,1 0,2 1,9 5,1 1,-1-2,2 0,-1-1,1 0,0-1,0-1,1 0,-1-1,1-1,14 0,-7-1,47 12,-70-11,0 0,0-1,1 1,-1 0,-1 0,1 0,0 0,0 0,-1-1,1 1,-1 0,0 0,1 0,-1-1,0 1,0-1,0 1,0 0,0-1,0 0,-1 1,1-1,0 0,-1 1,1-1,-1 0,0 0,1 0,-1-1,0 1,0 0,-4 4,-194 171,191-168,0 0,1 0,0 1,1 0,-1 1,2 0,-1 0,2 0,-6 11,10-17,-1 0,1 1,-1-1,1 0,1 1,-1-1,1 1,-1-1,1 1,0-1,1 1,-1-1,1 0,0 1,0-1,0 0,1 1,0-1,-1 0,2 0,-1 0,0-1,1 1,-1 0,1-1,0 0,2 2,6 4,0-1,1 0,0-1,0 0,1-1,0 0,0-1,0 0,1-1,-1-1,1 0,0-1,0-1,0 0,0 0,3-2,-13 1,1 1,0-2,0 1,-1-1,1 1,-1-1,1 0,-1-1,1 1,-1-1,0 0,1 0,-1 0,0-1,0 1,-1-1,1 0,-1 0,1-1,-1 1,0-1,0 1,0-1,-1 0,1 0,-1 0,0 0,0-1,-1 1,1 0,-1-1,0-1,2-15</inkml:trace>
  <inkml:trace contextRef="#ctx0" brushRef="#br0" timeOffset="465.62">172 0,'11'260,"44"159,-17-89,-11-74,-16-117,-12-139,1-12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4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2,'71'-2,"112"10,-182-9,1 1,0 0,0 0,-1 0,1 0,0 0,0 0,-1 1,1-1,0 1,-1-1,1 1,0 0,-1-1,1 1,-1 0,1 0,-1 0,1 0,-1 0,0 1,0-1,1 0,-1 0,0 1,0-1,0 1,0-1,-1 1,1 0,0-1,-1 1,1 0,-1-1,1 1,-1 0,0-1,0 1,0 0,0 0,0 0,0-1,0 1,-1 0,1-1,-1 1,1 0,-13 17,-1-1,-1-1,-1 0,0-1,-1-1,0 0,-10 4,-54 51,76-65,4-5,0 1,-1-1,1 1,-1-1,1 1,0 0,-1 0,1 0,0 0,0 0,0 0,0 0,0 0,0 0,0 0,0 1,0-1,1 0,-1 1,0-1,1 0,-1 1,1-1,0 1,-1-1,1 1,0-1,0 1,0-1,0 1,0-1,0 1,0-1,1 1,-1-1,0 1,1-1,0 1,-1-1,1 0,0 1,-1-1,1 0,0 0,0 1,0-1,0 0,0 0,1 0,7 1,1 0,0 0,0-1,-1-1,1 0,0 0,0-1,0 0,0 0,-1-1,1-1,-1 0,2-1,10-1,134-48,-136 47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3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1,'0'9,"0"14,0 7,0 3,0 1,0-1,0 0,0-2,0-2,0 1,0-2,0 0,0 0,0 0,5-4,1-3,0-3</inkml:trace>
  <inkml:trace contextRef="#ctx0" brushRef="#br0" timeOffset="248.438">1 509,'43'-4,"29"-3,7 1,-6 1,-9 1,-12 2,-9 1,-13 0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6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85,'-2'1,"0"1,0 0,0 0,0 0,1 0,-1 0,1 0,0 0,0 1,-1-1,1 0,1 1,-1-1,0 1,1-1,-1 1,1-1,0 1,-1 0,2 1,-2-1,-2 31,2 1,1 0,2-1,1 1,5 18,5 77,-13 167,-22-191,26-123,2-1</inkml:trace>
  <inkml:trace contextRef="#ctx0" brushRef="#br0" timeOffset="380.78">307 226,'-221'210,"212"-200,1-2,0-1,0 1,1 0,1 1,-1 0,1 0,1 0,0 1,0-1,1 1,-3 9,7-17,-1 0,1 0,0 1,0-1,1 0,-1 0,0 0,1 0,-1 0,1 0,-1 0,1 0,0 0,0 0,0 0,0 0,0 0,1-1,-1 1,0 0,1-1,-1 1,1-1,0 0,0 1,-1-1,1 0,0 0,0 0,0 0,0 0,0-1,0 1,0-1,0 1,2-1,81 7,-81-7,9-1,1-1,-1 2,0-1,1 2,-1 0,0 1,1 0,-1 1,0 0,-1 1,1 0,0 1,-1 1,0 0,-1 1,1 0,-1 0,-1 1,1 1,4 5,9 26,-13-29</inkml:trace>
  <inkml:trace contextRef="#ctx0" brushRef="#br0" timeOffset="1051.803">927 0,'-32'32,"0"0,2 2,2 1,1 1,1 2,3 0,-11 25,24-43,1-1,0 1,2 1,1-1,0 1,2 0,0 1,1-1,1 1,2-1,0 1,1 0,1-1,1 1,0-1,2 0,1 0,0 0,5 6,-7-18,1 0,1-1,0 1,0-1,1 0,0 0,0-1,1 0,-1 0,2-1,1 1,-8-5,1 0,0 0,-1-1,1 1,0-1,0 0,0 0,0 0,0 0,1 0,-1-1,0 1,0-1,0 0,0 0,1 0,-1 0,0-1,0 1,0-1,0 0,1 0,-1 0,-1 0,1-1,0 1,0-1,0 1,-1-1,1 0,-1 0,1-1,-1 1,0 0,0-1,1-1,10-12,-2 2</inkml:trace>
  <inkml:trace contextRef="#ctx0" brushRef="#br0" timeOffset="1496.591">1125 114,'-48'208,"11"-45,27-120,7-36,0 0,1 0,0 0,0 1,0-1,1 0,0 1,1-1,-1 1,2-1,-1 1,1-1,0 1,0-1,1 1,0-1,0 0,1 0,0 0,2 3,-1-7,0 0,0-1,1 1,-1-1,0 0,1 0,0-1,-1 1,1-1,0 0,0 0,0-1,-1 1,1-1,0 0,0-1,0 1,0-1,0 0,-1 0,1 0,0-1,-1 0,1 0,0 0,27-6,102-33,-118 32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188 510,'-12'10,"-10"6,1 1,2 1,-1 1,2 0,1 2,0 0,-11 19,27-38,0-1,-1 1,1-1,0 1,0 0,0-1,0 1,0 0,1 0,-1 0,1-1,-1 1,1 0,-1 0,1 0,0 0,0 0,0 0,0 0,0 0,0 0,1 0,-1-1,1 1,-1 0,1 0,0 0,0 0,0-1,0 1,0 0,0-1,0 1,0-1,1 1,-1-1,0 0,1 0,-1 1,1-1,0 0,-1 0,1 0,0-1,0 1,0 0,-1-1,1 1,0-1,0 1,0-1,0 0,0 0,0 0,0 0,0 0,0-1,0 1,0 0,1-1,9-3,-1-1,1 0,-1 0,1-1,-2 0,1-1,-1-1,0 1,0-1,-1-1,4-5,41-32,-40 36,-12 8,0-1,0 1,0-1,0 1,1 0,-1 0,1 0,-1 0,1 1,0-1,0 1,-1-1,1 1,0 0,1 0,-1 0,0 1,0-1,0 1,0 0,0-1,1 1,-1 1,0-1,0 0,0 1,0 0,1 0,-1 0,2 1,1 7,0 0,-1 1,-1 0,1 0,-2 0,1 1,-1-1,-1 1,0 0,0-1,-1 1,-1 0,0 0,0 0,-1 0,-2 8,2 13,-12 277,10-290,1 6,-1 0,-1-1,-1 1,-1-1,-1 0,-1-1,-2 0,0 0,-1-1,-1 0,-1-1,-1 0,-1-1,-1-1,14-17,1 0,-1 1,1-1,-1 0,0-1,0 1,0 0,0-1,0 1,0-1,-1 1,1-1,0 0,-1 0,1 0,-1 0,1-1,-1 1,0-1,1 1,-1-1,1 0,-1 0,0 0,1 0,-1-1,0 1,1-1,-1 1,1-1,-1 0,1 0,0 0,-1 0,1-1,0 1,0-1,-1 1,1-1,0 0,1 0,-1 0,-2-10,1 0,0-1,1 1,1-1,0 0,0 1,2-1,-1 0,3-9,-1-15,11-66,-6 75</inkml:trace>
  <inkml:trace contextRef="#ctx0" brushRef="#br0" timeOffset="500.109">555 1,'24'149,"-6"1,-7 1,-6 29,-6-143,0-19,0 0,1 0,1 0,1 0,0-1,1 1,1-1,3 7,-7-23,0 0,1 0,-1 0,0 1,1-1,-1 0,1 0,-1 0,1 0,0 0,-1 0,1 0,0 0,0 0,0 0,-1 0,1 0,0-1,0 1,0 0,1-1,-1 1,0-1,0 1,0-1,0 1,0-1,1 0,-1 0,0 1,0-1,1 0,-1 0,0 0,0 0,1-1,-1 1,0 0,0 0,0-1,2 0,43-34,-32 21,140-120,-153 133,0 0,0 0,1 0,-1-1,0 1,1 0,-1 1,1-1,-1 0,1 0,-1 1,1-1,0 1,-1-1,1 1,0 0,-1-1,1 1,0 0,0 0,-1 0,1 1,0-1,-1 0,1 0,0 1,-1-1,1 1,-1 0,1 0,-1-1,1 1,-1 0,1 0,-1 0,0 0,1 1,-1-1,0 0,0 0,0 1,0-1,0 1,0-1,-1 1,1-1,0 1,-1-1,1 1,-1 0,1-1,-1 1,0 0,0-1,0 1,0 0,0 0,17 125,-12-107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7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1 622,'9'0,"14"0,7 0,3 0,1 0,-1 0,0 0,-7 0</inkml:trace>
  <inkml:trace contextRef="#ctx0" brushRef="#br0" timeOffset="453.709">510 198,'-27'167,"13"-49,-21 51,34-166,-1 0,1 0,0 0,-1 0,1 0,1 0,-1 0,0 1,1-1,-1 0,1 1,0-1,0 0,1 1,-1-1,1 0,-1 0,1 1,0-1,0 0,1 0,-1 0,1 0,-1 0,1-1,0 1,0 0,0-1,0 1,1-1,-1 0,0 1,1-1,0-1,0 1,-1 0,1-1,0 1,0-1,1 0,0 1,9-1,0 0,0 0,0-1,0-1,0 0,0-1,0 0,-1-1,1-1,-1 0,0 0,0-1,1-1,8-4</inkml:trace>
  <inkml:trace contextRef="#ctx0" brushRef="#br0" timeOffset="773.3">875 678,'3'10,"-1"-1,1 1,1-1,0 0,0 0,1-1,0 1,0-1,1 0,0-1,0 1,1-1,0 0,0-1,1 0,0 0,0 0,0-1,0 0,1-1,0 0,0 0,8 1,-14-5,0 0,0 0,0 0,-1 0,1-1,0 1,0-1,0 0,-1 0,1 0,0 0,-1 0,1-1,-1 1,1-1,-1 1,0-1,0 0,1 0,-2 0,1 0,0-1,0 1,-1 0,1-1,-1 1,1-1,-1 0,0 1,0-1,-1 0,1 0,0 0,-1 1,0-1,1-1,-1-2,1 1,-1-1,0 0,0 1,-1-1,1 1,-1-1,-1 0,1 1,-1 0,0-1,0 1,0 0,-1 0,0 0,0 0,0 1,-2-3,0 3,0 0,-1 1,1 0,-1 0,1 0,-1 1,0 0,0 0,0 0,0 1,-1 0,1 0,0 0,0 1,-1 0,1 0,0 1,0 0,-1 0,1 0,0 1,-5 2,-14 2</inkml:trace>
  <inkml:trace contextRef="#ctx0" brushRef="#br0" timeOffset="2120.238">1187 85,'46'95,"-2"-21,-19-36,-2 2,-2 0,-1 2,-2 0,2 13,-13-31,-1 0,-1 0,-1 1,0 0,-3-1,0 7,-1-23,-1 1,0 0,0-1,-1 1,0-1,0 1,-1-1,0 0,-1 0,0 0,0 0,-1-1,1 0,-2 0,1 0,-1-1,0 1,0-1,-5 3,5-4,0 1,-1-1,0 0,0 0,0-1,-1 0,0 0,1-1,-1 0,0 0,-1-1,1 0,0-1,-1 1,-7-5</inkml:trace>
  <inkml:trace contextRef="#ctx0" brushRef="#br0" timeOffset="3369.4">1468 29,'6'-4,"0"1,1 0,-1 0,0 1,1 0,-1 0,1 0,0 1,-1 0,1 0,0 1,6 0,0-1,138-2,-150 3,1-1,-1 1,0 0,0 0,1 0,-1 0,0 0,1 1,-1-1,0 0,0 0,0 1,1-1,-1 1,0-1,0 1,0 0,0-1,0 1,0 0,0 0,0 0,0-1,0 1,0 0,-1 0,1 0,0 1,-1-1,1 0,-1 0,1 0,-1 0,1 1,-1-1,0 0,0 0,1 1,-1-1,0 0,0 0,0 1,0-1,-1 0,1 0,0 1,-1-1,1 0,0 0,-1 0,1 1,-1-1,0 0,1 0,-1 0,0 0,0 0,0 0,0 0,0-1,-18 23,-19 26,38-48,-1 1,1-1,0 0,0 1,0-1,0 0,0 1,0-1,0 0,0 1,0-1,0 0,1 1,-1-1,1 0,-1 1,1-1,-1 0,1 0,0 0,-1 0,1 1,0-1,0 0,0 0,0-1,0 1,0 0,0 0,0 0,0-1,1 1,-1 0,0-1,0 1,1-1,-1 0,0 1,1-1,-1 0,0 0,1 0,9 3,0-1,-1-1,1 0,0 0,0-1,0-1,0 0,0 0,0-1,0 0,-1-1,3-1,48-9,-39 11</inkml:trace>
  <inkml:trace contextRef="#ctx0" brushRef="#br0" timeOffset="3668.382">2033 509,'43'-10,"19"-3,4 1,-4 2,-9-1,-7 0,-8 2,-5 3,-3 3,-8 1</inkml:trace>
  <inkml:trace contextRef="#ctx0" brushRef="#br0" timeOffset="3919.13">2287 226,'-10'39,"-3"26,1 8,2-4,3-10,8-8,8-10,2-11</inkml:trace>
  <inkml:trace contextRef="#ctx0" brushRef="#br0" timeOffset="4990.472">2569 734,'3'-17,"-1"0,2 0,1 1,0-1,1 1,0 1,1-1,1 1,1 0,0 1,1 0,0 0,1 1,1 0,0 1,0 1,1 0,1 0,0 1,0 1,8-3,-19 9,0 0,0 1,0-1,1 1,-1 0,0 0,1 0,0 0,-1 1,1-1,0 1,0 0,0 0,0 1,0-1,0 1,0 0,0 0,0 0,0 0,0 1,0 0,0-1,0 2,-1-1,1 0,0 1,-1-1,1 1,-1 0,1 0,-1 1,0-1,0 1,0 0,45 115,-45-117,0 0,-1 0,1 0,0-1,0 1,0-1,0 0,0 1,0-1,-1-1,1 1,0 0,0-1,0 1,0-1,-1 0,1 0,0 0,-1 0,1-1,0 1,-1-1,0 1,1-1,-1 0,0 0,0 0,0 0,0 0,0-1,0 0,14-10,69-49,-60 41,1 1,2 1,0 2,0 0,19-6,-46 23,-1-1,1 1,0-1,0 1,0-1,0 1,0 0,0-1,0 1,-1 0,1 0,0 0,0-1,0 1,0 0,0 0,0 1,0-1,0 0,0 0,0 0,0 1,0-1,0 0,0 1,0-1,-1 1,1-1,0 1,0-1,0 1,-1 0,1-1,0 1,-1 0,1 0,-1-1,1 1,-1 0,1 0,-1 0,1 0,-1 0,0 0,1-1,-1 1,0 0,0 0,0 0,0 0,0 0,0 0,0 0,-8 59,6-50,-2 4,2-8,0 0,1 1,-1-1,1 1,0 0,1-1,-1 1,1 0,1-1,-1 1,1-1,0 1,1 0,-1-1,1 0,1 1,-1-1,10 7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2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7,'0'0,"-1"-1,0 1,1-1,-1 0,0 1,1 0,-1-1,0 1,0-1,0 1,1 0,-1 0,0-1,0 1,0 0,0 0,1 0,-1 0,0 0,0 0,0 0,0 0,1 0,-1 1,0-1,0 0,0 0,1 1,-1-1,0 1,0-1,1 0,-1 1,0-1,1 1,-1 0,0-1,1 1,-1 0,1-1,-1 1,1 0,-1-1,1 1,0 0,-1 0,1 0,0-1,0 1,-1 0,1 0,0 0,0 0,0-1,0 1,0 0,0 0,0 0,1 0,-1 0,11 56,-10-52,14 55,-2 0,-3 1,-3 1,-2 0,-3 0,-5 45,-35 65,38-172,0 0,1 0,-1 0,0 0,0 0,0 0,0 0,1 0,-1 0,0 0,0 0,0 0,0 0,1 0,-1 1,0-1,0 0,0 0,0 0,0 0,1 0,-1 0,0 0,0 1,0-1,0 0,0 0,0 0,0 0,0 0,1 1,-1-1,0 0,0 0,18-21,-12 14,8-9,1 1,0 0,1 1,1 1,0 0,1 1,0 1,1 1,0 0,0 2,1 0,1 1,15-2,-31 7,0 2,0-1,0 1,0-1,0 1,0 1,0-1,0 1,0 0,0 0,-1 0,1 1,0-1,0 1,-1 1,1-1,-1 0,0 1,0 0,0 0,0 0,0 1,0-1,-1 1,0 0,0 0,0 0,0 1,-1-1,1 0,-1 1,0 0,-1-1,1 1,-1 0,0 0,0 0,0 0,-1 4,1 0,0 0,0 0,-1 0,0 0,-1 0,0 0,-1 0,1 0,-2 0,1-1,-1 1,-1-1,1 1,-1-1,-1 0,0-1,0 1,0-1,-1 0,0 0,0 0,-1-1,0 0,0-1,-3 3,-5 1,0 0,-1 0,0-2,0 0,-1 0,1-2,-1 0,-1-1,1 0,-1-2,1 0,-1-1,0-1,1 0,-1-2,1 0,-5-1,17 1,0 0,0 0,0 0,0-1,1 1,-1-1,1-1,0 1,-1 0,1-1,1 0,-1 0,1 0,-1 0,1-1,0 1,1-1,-1 0,1 0,0 0,0 0,1 0,-1 0,1 0,0-1,1 1,-1 0,1-1,0 1,0-1,1 1,0 0,-1-1,2 1,-1 0,1 0,0 0,0 0,0 0,2-3,26-31,-14 25</inkml:trace>
  <inkml:trace contextRef="#ctx0" brushRef="#br0" timeOffset="834.708">683 685,'0'7,"1"1,0 0,0-1,1 1,-1-1,2 1,-1-1,1 0,0 0,1 0,-1 0,2-1,-1 0,3 4,-5-7,1-1,-1 1,0-1,1 0,-1 0,1 0,0 0,0-1,-1 1,1-1,0 1,0-1,1 0,-1 0,0 0,0-1,0 1,1-1,-1 0,0 0,0 0,1 0,-1 0,0-1,0 0,1 1,-1-1,0 0,0-1,0 1,0 0,0-1,-1 0,3-1,131-113,-134 115,0-1,1 1,-1 0,1 0,-1 0,1 0,-1 0,1 1,-1-1,1 1,0 0,-1 0,1 0,-1 0,1 0,0 0,-1 1,1-1,-1 1,1 0,-1 0,1 0,-1 0,1 0,-1 0,0 1,0-1,0 1,0-1,0 1,0 0,0 0,0 0,-1 0,1 0,-1 0,1 1,-1-1,0 0,0 1,0-1,0 1,0-1,-1 3,35 39,-33-42,1 0,0 0,0 0,0 0,0-1,0 1,0-1,0 0,1 0,-1 0,0 0,1-1,-1 1,0-1,1 0,-1 0,1 0,-1 0,1 0,-1-1,0 0,1 0,-1 0,0 0,0 0,1-1,-1 1,0-1,0 0,-1 0,1 0,0 0,1-2,73-94,-68 83,17-26,-1 0,-3-1,-1-1,-3-1,-1-1,-2-1,-3 0,-1-1,-2 0,-3 0,-1-1,-3-14,-7 38,-9 31,10 9,0 1,1-1,1 1,0 0,1 0,1 0,1-1,0 2,0 19,12 107,50 82,-63-226,3 6,-1 0,0 0,-1 0,0 1,0-1,0 0,0 0,-1 1,0-1,0 0,-1 1,0-1,0 0,0 0,-1 0,0 0,0 0,-1 0,0 0,2-5,-1-1,0 1,0-1,0 0,0 0,0 1,0-2,0 1,0 0,0 0,0 0,0-1,0 1,0-1,0 0,0 0,0 1,0-1,1 0,-1 0,0-1,1 1,-1 0,1-1,-1 1,1 0,0-1,0 0,-1 1,1-1,0 0,0 0,1 1,-1-1,0-2,-1 2,-13-20</inkml:trace>
  <inkml:trace contextRef="#ctx0" brushRef="#br0" timeOffset="1083.545">1050 318,'43'5,"43"-4,17-1,0-1,-8-1,-15-4,-12-1,-7 0,-10 2,-8-4,-7 1,-5 0,-8 3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30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2,'0'0,"0"1,0-1,1 1,-1-1,0 1,0-1,1 0,-1 1,0-1,1 1,-1-1,1 0,-1 1,1-1,-1 0,1 1,-1-1,1 0,-1 0,1 1,-1-1,1 0,-1 0,1 0,-1 0,1 0,-1 0,1 0,-1 0,1 0,0 0,-1 0,1 0,-1 0,1 0,-1-1,1 1,-1 0,1 0,-1-1,1 1,-1 0,1-1,-1 1,1 0,-1-1,0 1,1 0,-1-1,0 1,1-1,-1 1,0-1,0 1,1-1,-1 1,0-1,5 54,6 140,7 142,10-65,-20-222,-8-47,0 0,0-1,1 1,-1 0,0 0,1-1,-1 1,1 0,-1-1,1 1,-1-1,1 1,0 0,-1-1,1 0,0 1,-1-1,1 1,0-1,0 0,-1 1,1-1,0 0,0 0,0 0,-1 1,1-1,0 0,0 0,0 0,-1 0,1-1,0 1,0 0,0 0,-1 0,1-1,0 1,0 0,-1-1,1 1,0 0,-1-1,1 1,0-1,-1 1,1-1,-1 0,1 1,-1-1,1 0,-1 1,1-1,-1 0,0 1,1-1,-1 0,102-137,-61 81,-25 33,1 0,0 0,2 2,1 0,1 2,1 0,0 1,4-1,-25 19,1 0,-1 1,1-1,-1 0,1 0,-1 0,1 1,0-1,-1 1,1-1,0 1,0 0,-1 0,1 0,0 0,-1 0,1 0,0 0,0 0,-1 1,1-1,0 1,-1-1,1 1,-1 0,1 0,0-1,-1 1,0 0,1 0,-1 1,0-1,1 0,-1 0,0 1,0-1,0 0,0 1,0-1,0 1,-1-1,1 1,0 0,-1-1,1 1,18 81,-18-12,-2-58,0 0,1 0,1-1,0 1,1 0,0 0,1-1,3 9,-6-20,0 0,0 0,1 0,-1 0,0 0,1 0,-1 0,0 0,1 0,-1 0,1 0,0-1,-1 1,1 0,0 0,-1-1,1 1,0 0,0-1,0 1,0 0,0-1,-1 0,1 1,0-1,0 1,0-1,0 0,0 0,0 1,0-1,1 0,-1 0,0 0,0 0,0 0,0-1,0 1,0 0,6-8</inkml:trace>
  <inkml:trace contextRef="#ctx0" brushRef="#br0" timeOffset="362.469">961 453,'33'0,"21"0,7 0,-4 0,-5 0,-8 0,-6 0,-9 0</inkml:trace>
  <inkml:trace contextRef="#ctx0" brushRef="#br0" timeOffset="614.549">933 679,'43'0,"29"0,6 0,-4-5,-11-2,-11 1,-9 1,-13 2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32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1,-9 1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5:24.00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1468 1045,'0'19,"0"2,0-3</inkml:trace>
  <inkml:trace contextRef="#ctx0" brushRef="#br0" timeOffset="531.224">1835 904,'-8'2,"-60"28,67-30,0 1,0 0,0 0,-1-1,1 1,0 0,0 0,0 0,0 0,0 1,1-1,-1 0,0 0,0 0,1 1,-1-1,1 0,-1 1,1-1,0 0,-1 1,1-1,0 1,0-1,0 0,0 1,0-1,0 1,0-1,1 0,-1 1,0-1,1 0,-1 1,1-1,0 0,-1 1,1-1,0 0,0 0,0 0,0 0,0 0,0 0,0 0,1 1,50 35,-48-36,0 0,0 0,0 0,0 1,-1 0,1 0,0 0,-1 0,1 1,-1-1,0 1,0 0,0 0,0 0,0 0,-1 0,1 1,-1-1,0 1,0 0,0 0,-1-1,1 1,-1 0,0 0,0 1,0-1,-1 0,1 0,-1 0,0 0,0 1,-1-1,1 0,-1 0,0 0,-1 2,0-2,0 0,0 0,0 0,0-1,-1 1,0-1,0 0,0 1,0-1,0-1,-1 1,1 0,-1-1,0 0,0 0,0 0,0 0,0 0,0-1,0 0,-1 0,1 0,0 0,-1-1,1 0,0 0,-1 0,1 0,0-1,-1 1,1-1,0 0,-1-1,1 1,0-1,-3-1,-5-10</inkml:trace>
  <inkml:trace contextRef="#ctx0" brushRef="#br0" timeOffset="1200.782">2597 904,'0'10,"0"12,0 7,0 4,0 1,0 0,0-7</inkml:trace>
  <inkml:trace contextRef="#ctx0" brushRef="#br0" timeOffset="1449.185">2541 734,'0'0</inkml:trace>
  <inkml:trace contextRef="#ctx0" brushRef="#br0" timeOffset="1778.167">3020 762,'-4'1,"0"1,0-1,0 1,0 0,1 0,-1 0,1 0,0 1,-1 0,1-1,0 1,0 0,1 0,-1 1,1-1,-1 1,1-1,0 1,1 0,-1-1,0 1,1 0,0 0,0 0,0 0,1 1,-1-1,1 0,0 0,0 0,0 0,1 1,0-1,0 0,0 0,0 0,0 0,1 1,37 38,-35-40,-1-1,1 1,-1 0,1 0,-1 0,0 0,0 0,-1 1,1-1,-1 1,1 0,-1 0,0 0,-1 0,1 0,-1 0,0 0,0 1,0-1,0 0,-1 1,1-1,-1 0,-1 1,1-1,0 1,-1-1,0 0,0 1,0-1,-1 1,0-2,-1 0,1 0,0 0,-1 0,0 0,0 0,0-1,0 1,0-1,0 0,-1 0,1 0,-1-1,1 1,-1-1,0 0,1 0,-1 0,0 0,0-1,0 1,0-1,0 0,0 0,1-1,-1 1,0-1,-2 0,-19-5</inkml:trace>
  <inkml:trace contextRef="#ctx0" brushRef="#br0" timeOffset="-252.121">847 367,'0'679,"10"-608,-9-70,-1 1,0-1,0 0,1 1,-1-1,1 0,-1 1,1-1,0 0,0 0,-1 0,1 0,0 1,0-1,0 0,0-1,0 1,0 0,0 0,1 0,-1-1,0 1,0 0,1-1,-1 1,0-1,1 0,-1 1,0-1,1 0,-1 0,0 0,1 0,-1 0,1 0,-1 0,0 0,1-1,-1 1,0 0,1-1,-1 1,0-1,1 0,-1 1,0-1,1 0,115-121,-111 116,-5 5,-1-1,1 0,-1 1,1-1,0 1,-1-1,1 1,0-1,0 1,0 0,0-1,1 1,-1 0,0 0,0 0,1 0,-1 0,1 0,-1 0,1 1,-1-1,1 0,-1 1,1-1,0 1,-1 0,1-1,0 1,-1 0,1 0,0 0,-1 0,1 0,0 1,-1-1,1 0,-1 1,1-1,0 1,-1 0,1-1,-1 1,1 0,-1 0,0 0,1 0,-1 0,0 1,11 100,-10-89,-1-4,0 0,1 0,0 1,0-1,1 0,0-1,0 1,1 0,1-1,-1 0,6 7,-9-14,0 0,0 0,0 0,0-1,0 1,0 0,0-1,0 1,0-1,1 1,-1-1,0 1,0-1,0 0,1 1,-1-1,0 0,0 0,1 0,-1 0,0 0,0-1,1 1,-1 0,0 0,0-1,1 1,-1-1,0 1,0-1,0 0,0 1,0-1,0 0,10-8</inkml:trace>
  <inkml:trace contextRef="#ctx0" brushRef="#br0" timeOffset="162.272">1327 791,'0'0</inkml:trace>
  <inkml:trace contextRef="#ctx0" brushRef="#br0" timeOffset="-1216.783">480 565,'0'465,"-1"-440,0 1,-2-1,-1 0,-1 0,-1-1,-2 1,0-1,-3 2,-8 1,11-24</inkml:trace>
  <inkml:trace contextRef="#ctx0" brushRef="#br0" timeOffset="-838.544">0 791,'26'-17,"29"-21,2 2,1 3,56-23,110-18,-133 46,-69 26</inkml:trace>
  <inkml:trace contextRef="#ctx0" brushRef="#br0" timeOffset="3031.579">3754 762,'-17'56,"13"-44,1 0,0 0,1 1,1-1,0 0,0 1,1-1,1 1,0-1,1 0,0 1,1-1,0 0,5 10,-7-20,1 0,0 0,0-1,0 1,0 0,0-1,0 1,1-1,-1 1,0-1,1 0,-1 0,1 0,-1-1,1 1,0 0,-1-1,1 0,0 0,-1 0,1 0,0 0,-1 0,1 0,0-1,-1 0,1 1,-1-1,1 0,-1 0,1 0,-1-1,0 1,0-1,2-1,78-60,-81 62,91-88,-91 89,0-1,1 0,-1 1,0-1,1 1,-1 0,1-1,-1 1,0 0,1 0,-1 0,1 0,-1 0,1 0,-1 0,0 1,1-1,-1 0,0 1,1-1,-1 1,0 0,1-1,-1 1,0 0,0 0,0 0,0 0,0 0,0 0,0 0,0 0,0 0,0 0,0 0,-1 1,1-1,0 2,28 56,-26-51,-3-4,1 1,0-1,1 1,-1-1,1 0,0 0,0 1,0-1,0 0,1-1,-1 1,1 0,0-1,1 1,-1-1,0 0,1 0,0-1,0 1,-1-1,2 1,-1-1,0 0,0-1,1 1,-1-1,0 0,1 0,0 0,-1-1,1 1,-1-1,1 0,0-1,3 0,1-3,0 0,-1 0,1-1,-1 0,0-1,0 0,0 0,-1-1,0 0,0 0,-1-1,0 1,0-1,-1-1,0 1,-1-1,1 0,-2 0,1 0,-1-1,-1 1,0-1,0 1,0-11,0-4</inkml:trace>
  <inkml:trace contextRef="#ctx0" brushRef="#br0" timeOffset="4198.909">4516 227,'-18'187,"8"2,8 15,2-190,0 0,1 0,1 0,0 0,1 0,0 0,1-1,0 1,7 11,-10-23,0 0,1 0,-1 0,1 0,-1 0,1 0,0-1,0 1,0 0,0-1,0 0,0 0,0 1,1-1,-1-1,0 1,1 0,-1 0,0-1,1 1,-1-1,1 0,-1 0,1 0,-1 0,1 0,-1-1,1 1,-1-1,0 1,1-1,-1 0,0 0,1 0,-1 0,0 0,0-1,0 1,0-1,0 0,78-70,30-44,-108 115,0 0,0 1,0-1,0 1,0-1,1 1,-1 0,0 0,0 0,0 0,0 0,1 1,-1-1,0 1,0-1,0 1,0 0,0 0,0 0,0 0,0 0,0 0,-1 0,1 0,0 1,-1-1,1 1,-1 0,1-1,-1 1,0 0,0 0,0 0,0 0,0 0,0 0,0 0,-1 0,1 0,-1 1,19 24,-13-21,1 0,-1 0,1-1,0 0,1 0,0-1,-1 1,1-2,0 1,1-1,-1 0,1-1,-1 0,1-1,0 1,-1-2,1 1,0-1,0 0,0-1,0 0,-1-1,1 0,-1 0,1 0,-1-1,0-1,0 1,0-1,0-1,-1 0,1 0,-1 0,-1-1,1 1,-1-2,0 1,0-1,-1 0,1 0,-2 0,1-1,-1 0,0-1,-2 7,-1-1,1 0,-1 0,0 0,1 0,-1 0,-1 0,1 0,0 0,-1-1,0 1,0 0,0 0,0 0,0-1,0 1,-1 0,0 0,1 0,-1 0,-1 0,1 0,0 0,-1 0,1 0,-1 0,0 1,0-1,0 1,0-1,0 1,-1 0,1 0,-1 0,1 0,-1 0,0 0,0 1,0 0,0-1,0 1,0 0,0 0,-7 2,1 0,0 0,0 1,1 0,-1 1,0 0,1 0,-1 1,1 0,0 0,0 1,1 0,-1 0,1 1,0 0,1 0,-1 1,1 0,1 0,-1 0,1 1,1 0,-1 0,1 0,0 0,1 1,0-1,1 1,-1 3,2-8,1 0,-1 0,1 0,0 0,1 0,-1 0,0 0,1 0,0 0,0 0,0-1,1 1,-1 0,1-1,0 1,0-1,0 1,0-1,1 0,-1 0,1 0,0 0,0-1,0 1,0-1,0 1,1-1,-1 0,1-1,-1 1,1 0,0-1,0 0,0 0,3 0,11 4,0-2,1 0,-1-1,0-1,1-1,-1-1,4 0,9-4,-1-1,-1-2,1-1,-1-1,-1-1,0-2,8-5,-3-2,-2-2,0-1,-1-1,-2-1,0-2,5-8,-15 17,-14 15,0 0,0 0,-1-1,1 1,0-1,-1 0,0 0,0 0,0 0,-1 0,1-1,-1 1,0-1,0 0,-1 0,0 1,1-1,-1 0,-1 0,1 0,-1 0,0 0,0 0,0 0,-1 0,0 0,0 0,0 0,-1-3,-3 7,1-1,0 1,-1 0,1 0,-1 0,1 1,-1 0,1 0,-1 0,0 0,1 0,-1 1,1 0,0 0,-1 0,1 1,0 0,-1-1,1 2,0-1,1 0,-1 1,0-1,1 1,-1 0,1 0,0 1,0-1,-1 2,-3 0,0 0,1 0,0 1,0-1,1 1,-1 1,1-1,1 1,-1 0,1 0,0 0,1 0,0 1,0-1,-2 7,7-11,-1 0,1 0,-1 0,1 0,0-1,0 1,0-1,0 0,0 1,0-1,1 0,-1 0,1 0,0-1,0 1,-1-1,1 1,0-1,0 0,0 0,0 0,0-1,1 1,-1-1,0 1,0-1,0 0,0 0,1-1,-1 1,0-1,0 1,2-2,-1 2,175-23,-177 22,1 0,-1 0,1 0,0 1,0-1,-1 1,1-1,0 1,0 0,0 0,-1 0,1 1,0-1,0 1,0-1,-1 1,1 0,0 0,-1 0,1 1,-1-1,1 0,-1 1,0 0,0-1,0 1,0 0,0 0,0 0,0 1,0-1,-1 4,1-1,0 1,1 0,-1-1,1 0,0 0,0 0,1 0,-1 0,1 0,0-1,0 0,1 0,0 0,-1 0,1-1,0 0,0 0,1 0,-1-1,1 1,-1-1,1-1,0 1,0-1,0 0,0 0,-1 0,1-1,0 0,0-1,0 1,6-2,-1-2,1-1,-1-1,-1 0,1 0,-1-1,0 0,-1-1,1 0,-2-1,1 0,-1 0,0-1,-1 1,0-2,-1 1,0-1,-1 0,0 0,0-1,-1 1,-1-1,0 0,-1-1,-1 11,-1 1,0-1,0 0,0 1,0-1,0 0,0 0,0 1,0-1,-1 0,1 1,-1-1,1 0,-1 1,0-1,1 1,-1-1,0 1,0 0,0-1,0 1,-1 0,1-1,0 1,0 0,-1 0,1 0,-1 0,1 0,-1 1,1-1,-1 0,1 1,-1-1,0 1,1-1,-1 1,0 0,1 0,-1 0,0 0,0 0,1 0,-1 0,0 0,1 1,-1-1,0 1,1-1,-1 1,1 0,-1 0,1-1,-1 1,1 0,-8 4,0 0,1 0,0 1,0 0,1 0,-1 1,1 0,1 0,-1 1,1 0,1 0,-1 0,2 1,-1-1,1 1,0 0,1 1,0-1,0 1,1-1,0 1,1 0,0 0,1-1,0 1,0 0,2 9,0-14,0 1,1-1,-1 0,1 1,0-1,1 0,-1-1,1 1,0-1,0 1,0-1,1 0,-1-1,1 1,0-1,0 0,0 0,1-1,-1 1,1-1,3 1,124 22,-22-35,-78 3</inkml:trace>
  <inkml:trace contextRef="#ctx0" brushRef="#br0" timeOffset="9422.47">10302 395,'-7'3,"-9"3,1 0,0 1,1 1,0 0,0 0,0 2,1 0,1 0,-8 9,19-19,0 1,0-1,1 1,-1-1,0 1,0 0,0 0,1-1,-1 1,0 0,1 0,-1 0,1 0,-1-1,1 1,-1 0,1 0,0 0,-1 0,1 0,0 0,0 1,0-1,0 0,0 0,0 0,0 0,0 0,0 0,0 0,0 0,1 0,-1 0,0 0,1 0,-1 0,1 0,-1 0,1-1,0 1,-1 0,1 0,0 0,0-1,-1 1,1 0,0-1,0 1,0-1,0 1,0-1,0 1,0-1,0 1,1-1,65 8,-53-8,-10-1,0 1,1-1,-1 1,0-1,1 1,-1 1,0-1,1 1,-1-1,0 1,0 0,0 1,1-1,-1 1,0 0,-1 0,1 0,0 0,-1 1,1-1,-1 1,0 0,0 0,0 0,0 1,0-1,-1 1,1-1,-1 1,0 0,0 0,-1 0,1 0,-1 0,0 0,0 0,0 1,0-1,-1 0,0 1,0-1,0 1,-5 5,-1-1,0 1,0-1,-1 0,0-1,0 1,-1-1,0-1,-1 0,1 0,-1 0,-1-1,1-1,-1 0,0 0,-1-1,1 0,-1 0,1-1,-1-1,0 0,-3 0,-8 1</inkml:trace>
  <inkml:trace contextRef="#ctx0" brushRef="#br0" timeOffset="11601.957">12249 424,'-6'-1,"0"0,0 1,0 0,0 0,0 0,1 1,-1 0,0 0,0 0,1 1,-1 0,1 0,-1 0,1 1,0 0,0 0,0 0,0 0,0 1,1 0,0 0,0 0,0 1,0-1,-2 4,0 3,1 1,1-1,-1 0,2 1,0 0,0 0,1 0,0 0,1 1,1-9,0 0,0 0,0 0,0 0,1 0,-1 0,1 0,0 0,0 0,1 0,-1-1,1 1,0 0,0-1,0 0,0 1,1-1,-1 0,1 0,0 0,0 0,0-1,0 1,1-1,-1 0,0 0,1 0,2 1,5 0,1 0,-1 0,1-1,0 0,0-1,0-1,0 0,0-1,0 0,0 0,-1-1,1-1,5-2,8-2</inkml:trace>
  <inkml:trace contextRef="#ctx0" brushRef="#br0" timeOffset="11936.191">12502 1,'22'137,"5"0,14 29,-33-135,-1-1,-2 1,-1 1,-1-1,-2 0,-1 1,-4 19,4-49,0 0,0 0,0-1,0 1,-1 0,1 0,-1 0,1 0,-1 0,0 0,0 0,0-1,0 1,0 0,0-1,0 1,-1-1,1 1,-1-1,1 0,-1 0,1 1,-1-1,0 0,1 0,-1 0,0 0,-10-1</inkml:trace>
  <inkml:trace contextRef="#ctx0" brushRef="#br0" timeOffset="12237.636">12701 339,'-24'33,"1"17,5 4,11-7,10-12,6-6,5-9,6-8,-1 0,1-3,2-3,3-2,-4-2</inkml:trace>
  <inkml:trace contextRef="#ctx0" brushRef="#br0" timeOffset="12783.98">12955 424,'-3'7,"1"0,1 1,-1-1,1 1,1-1,-1 1,1-1,0 1,1 0,0-1,0 1,1-1,0 0,0 1,0-1,1 0,0 0,1-1,0 1,0-1,0 1,0-1,1-1,0 1,1-1,3 4,-2-8,0-1,0 0,0-1,0 0,0 0,0 0,-1-1,1 0,-1 0,1-1,-1 1,0-1,0-1,0 1,0-1,-1 0,1-1,-1 1,0-1,0 0,-1 0,0-1,0 0,0 1,0-1,0-3,3 1,86-104,-92 111,0 1,-1-1,1 1,-1-1,1 1,0-1,0 1,-1 0,1 0,0-1,-1 1,1 0,0 0,0 0,0 0,-1 0,1 0,0 0,0 0,-1 0,1 0,0 0,0 0,-1 1,1-1,0 0,0 1,-1-1,1 0,0 1,-1-1,1 1,-1-1,1 1,0-1,-1 1,1-1,-1 1,1 0,-1-1,0 1,1 0,-1-1,0 1,1 0,-1 0,0-1,0 1,0 0,0 0,0-1,0 1,0 0,5 48,-5-45,-4 560,3-531,0-1,-3 0,0 1,-2-2,-2 1,-1-1,-1 0,-3 3,13-31,-1-1,1 1,-1-1,1 1,-1-1,0 0,0 1,0-1,0 0,-1 1,1-1,-1 0,1 0,-1 0,1 0,-1-1,0 1,0 0,0-1,0 1,-1-1,1 0,0 0,0 0,-1 0,1 0,-1 0,1-1,0 1,-1-1,0 1,1-1,-1 0,1 0,-1 0,1-1,-1 1,1 0,-1-1,1 0,-1 1,1-1,0 0,-1 0,1-1,0 1,0 0,0-1,0 1,0-1,0 0,0 0,1 0,-1 0,0 0,-3-10,1 0,0 0,1-1,1 1,0-1,0 1,1-1,1 0,0 1,1-1,0 0,1 1,0-1,1 1,0 0,1 0,1 0,0 0,0 1,2-1,-1 1,3-2,6-10,1 0,1 1,1 1,1 1,1 0,1 2,0 0,2 1,0 2,0 0,7-2,-5 3</inkml:trace>
  <inkml:trace contextRef="#ctx0" brushRef="#br0" timeOffset="10232.765">11120 1,'-6'28,"0"1,3 0,0 0,2 0,1 0,1 0,1 0,3 9,2 49,-3 395,-4-493</inkml:trace>
  <inkml:trace contextRef="#ctx0" brushRef="#br0" timeOffset="10481.5">10810 508,'38'-14,"23"-10,5-5,-3 1,-9 7,-7 6,-8 1,-5 3,-4 3,-7 3</inkml:trace>
  <inkml:trace contextRef="#ctx0" brushRef="#br0" timeOffset="10853.234">11430 819,'0'26,"0"-19,0-20,0 1,13-179,-11 180,0 0,1 0,0 0,1 0,0 0,1 1,0 0,0 0,1 0,1 1,-1 0,2 0,-1 0,1 1,6-5,29-7,-22 16</inkml:trace>
  <inkml:trace contextRef="#ctx0" brushRef="#br0" timeOffset="11102.121">11797 678,'0'0</inkml:trace>
  <inkml:trace contextRef="#ctx0" brushRef="#br0" timeOffset="11353.513">11741 283,'0'0</inkml:trace>
  <inkml:trace contextRef="#ctx0" brushRef="#br0" timeOffset="8917.947">8580 565,'-21'12,"6"-5,-1 1,2 0,-1 1,1 1,0 0,1 1,0 0,1 1,1 1,0 0,0 0,-3 8,13-18,0 1,0 0,0 0,1 0,0 0,0 0,0 0,0 0,0 0,1 0,0 0,0 0,0 0,0 0,1 0,-1-1,1 1,0 0,0-1,0 0,1 1,-1-1,1 0,0 0,0 0,0-1,0 1,0-1,0 0,1 1,-1-1,1-1,0 1,-1-1,1 1,0-1,0 0,0 0,0-1,0 1,0-1,0 0,0 0,4-1,4 0,1-1,-1 0,0-1,0 0,0-1,-1-1,1 0,-1 0,0-1,0 0,-1-1,0 0,0-1,0 0,-1-1,-1 0,1 0,-1-1,-1 0,0 0,3-6,47-87,-43 128,93 330,-98-321,-1 1,-2 0,-2 0,-1 0,-2 1,-1-1,-3 20,2-49,1 0,-1 0,-1 0,1 0,-1 0,0 0,0-1,-1 1,1-1,-1 1,-1-1,1 0,-1 0,0-1,0 1,0-1,0 0,-1 0,0 0,0 0,0-1,0 0,0 0,-1 0,1-1,-1 0,-6 2,10-5,-1 1,0-1,0 1,0-1,1 0,-1 0,0 0,1 0,-1 0,1-1,-1 1,1-1,0 0,-1 0,1 1,0-1,0-1,1 1,-1 0,0 0,1-1,-1 1,1-1,0 1,0-1,0 0,0 0,0 1,0-1,1 0,-1-1,-2-92,12 65,1 1,1 0,1 0,2 1,1 1,1 1,1 0,2 1,1 1,0 0,2 2,1 1,0 0,11-5,-2 1,-5 6,-2-1,0-2,-1 0,-2-2,17-22,-37 45,-1 0,1 0,-1-1,1 1,-1-1,0 1,0-1,0 1,0-1,-1 1,1-1,-1 0,1 1,-1-1,0 0,0 0,0 1,-1-1,1 0,-1 1,1-1,-1 0,0 1,0-1,0 1,0-1,0 1,-1-1,1 1,-1 0,0 0,1 0,-1 0,0 0,0 0,0 0,-1 1,1-1,-3-1,1 0,-1 0,0 1,-1 0,1 0,0 0,-1 0,1 1,-1 0,1 0,-1 0,1 1,-1 0,0 0,1 0,-1 1,1 0,-2 0,2 0,-1 0,0 1,0 0,1 0,-1 0,1 0,0 1,0 0,0 0,0 1,0-1,1 1,-1 0,1 1,0-1,0 0,1 1,-1 0,1 0,0 0,1 1,-1-1,1 0,0 1,0 0,1-1,-1 1,1 0,1 0,-1 0,1 0,0 0,0 0,1 0,-1-1,2 1,-1 0,0 0,1-1,2 4,3 2,1 0,0 0,0-1,1 0,1-1,0 0,0 0,0-1,1-1,1 0,-1 0,1-1,0 0,0-1,1-1,0 0,0 0,0-2,0 1,0-2,0 0,9 0,-5 1,-1-1,0-1,1 0,-1-1,1-1,-1-1,0 0,0-1,0-1,0 0,-1-1,0-1,0 0,-1-1,10-7,2-8,0-2,-2 0,-1-2,-1 0,-2-2,0 0,-2-1,-2-1,0 0,-2-2,-2 1,-1-2,-1 1,2-17,-8 32,-1 1,0-1,-1 0,-1 0,-1 0,0 0,-1 0,-1 1,-1-1,-1 0,0 1,-6-16,8 30,0 0,0-1,0 1,0 0,0 0,-1 0,1 0,-1 0,0 1,0-1,0 1,0 0,-1 0,1 0,0 0,-1 0,0 1,1 0,-1 0,0 0,1 0,-1 0,0 1,0-1,0 1,0 0,1 0,-1 1,0-1,0 1,0 0,1 0,-1 0,0 0,1 1,-1 0,1-1,-1 1,1 0,0 1,0-1,0 1,0-1,0 1,1 0,-1 0,1 0,0 0,0 0,-1 3,-4 5,1 1,0 1,0-1,1 1,1 0,0 1,1-1,1 0,0 1,0 0,2-1,0 1,0 0,1-1,1 1,2 10,5 17,1-1,3-1,1 0,1-1,3 0,140 224,-158-262,0 0,0 0,-1 0,1 0,0 0,0 0,0 1,-1-1,1 0,0 0,0 0,0 0,0 1,0-1,0 0,-1 0,1 0,0 1,0-1,0 0,-15-20,5 0</inkml:trace>
  <inkml:trace contextRef="#ctx0" brushRef="#br0" timeOffset="9166.653">9285 452,'44'0,"37"0,11-5,-2-1,-5 0,-14 1,-13 2,-17 0</inkml:trace>
  <inkml:trace contextRef="#ctx0" brushRef="#br0" timeOffset="6699.866">7226 734,'0'24,"0"13,4 5,-2-5,-2-4,-2-7</inkml:trace>
  <inkml:trace contextRef="#ctx0" brushRef="#br0" timeOffset="6946.485">7169 367,'0'0</inkml:trace>
  <inkml:trace contextRef="#ctx0" brushRef="#br0" timeOffset="7198.009">7677 198,'19'38,"7"33,-2 8,-4-4,-6-6,-6-9,-3-10,-3-9,-2-7,-1-4,-5-2,-2-2,1 0,-3-4,0-7</inkml:trace>
  <inkml:trace contextRef="#ctx0" brushRef="#br0" timeOffset="7403.686">7366 621,'48'-4,"45"-3,11-4,-2 0,-10 1,-14 3,-17 3,-13 1,-16 2</inkml:trace>
  <inkml:trace contextRef="#ctx0" brushRef="#br0" timeOffset="16203.484">226 1609,'407'-46,"-307"37,0 4,80 7,-43 0,223-31,98 29,-136-29,-19 19,71-25,-98 12,-126 11,140 8,4-21,21-5,71 0,-30 2,-216 28,157-10,86-19,-203 14,1 8,44 10,-31-1,147-13,-138-3,122 11,-319 3,315-28,19 0,8 16,-19-3,-127 12,20-21,104-5,128-2,-3 31,-329-10,105 3,-35 21,154-10,-236-4,215-30,-44 14,-204 8,0 3,0 3,20 4,13 0,1290-2,-1376 0</inkml:trace>
  <inkml:trace contextRef="#ctx0" brushRef="#br0" timeOffset="19085.854">198 1835,'26'-10,"1"2,0 0,0 2,0 0,1 2,0 2,-1 0,1 2,0 1,13 2,105-7,-96-3,232-26,-56 17,-166 8,0 3,0 3,53 4,-11 0,479-2,-321-28,441 27,-161 1,-313-27,79 16,-63-4,-98 12,79-24,195 25,-186-25,46 16,13-8,-35-7,71-3,52 0,-308 30,141-12,-140 0,1 4,0 3,0 3,14 4,39-1,98-18,-166 8,0 3,1 2,54 6,-11-1,95-14,30-3,-100 12,109-24,242 27,-225-28,18 17,-187 1,0 4,0 3,3 4,173-29,302 29,-308-31,467 31,-429-30,1090 30,-1359-1</inkml:trace>
  <inkml:trace contextRef="#ctx0" brushRef="#br0" timeOffset="19802.565">14027 395,'-5'-5,"3"-1,8 0,6-4,2-4,-7-1,-8 3,-6 8,0 10,5 3,4 1</inkml:trace>
  <inkml:trace contextRef="#ctx0" brushRef="#br0" timeOffset="20369.335">14140 678,'5'0,"-4"0,-6 0,2 0,-2 0,-2 5,-3 1,-6 5,1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4:11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54 169,'-29'652,"5"-508,31-114,-2-25</inkml:trace>
  <inkml:trace contextRef="#ctx0" brushRef="#br0" timeOffset="598.795">957 225,'-38'0,"0"1,0 2,0 2,0 1,1 2,0 2,-4 2,34-9,0-1,0 1,0 0,0 0,1 1,-1 0,1 0,0 0,0 1,1 0,-1 0,1 1,0-1,0 1,1 0,0 0,0 1,0-1,1 1,0 0,1 0,-1 0,1 0,0 1,1-1,0 0,0 1,-1-3,1 0,0 0,0-1,0 1,0 0,1 0,0 0,0 0,0 0,1 0,-1 0,1 0,1-1,-1 1,0 0,1-1,0 1,0-1,1 1,-1-1,1 0,0 0,0 0,0 0,0-1,1 1,0-1,-1 0,1 0,1 0,-1-1,0 1,0-1,3 1,5-2,0 0,0-1,1 0,-1-1,0 0,0-1,0 0,0-1,0-1,0 0,-1 0,0-1,0 0,0-1,0-1,6-5,148-133,-76 42,-74 90,-14 22,-16 33,11-31,-20 69,4 1,3 0,4 2,2 10,8 164,2-255,1-1,0 1,0 0,0-1,1 1,-1 0,0-1,1 1,-1 0,1-1,-1 1,1-1,0 1,0-1,-1 1,1-1,0 1,0-1,1 0,-1 1,0-1,0 0,1 0,-1 0,0 0,1 0,0 0,9 0</inkml:trace>
  <inkml:trace contextRef="#ctx0" brushRef="#br0" timeOffset="2434.751">1408 875,'5'5,"6"1,2 0</inkml:trace>
  <inkml:trace contextRef="#ctx0" brushRef="#br0" timeOffset="8367.085">1917 85,'0'-1,"-1"1,1 0,-1 0,1-1,-1 1,1 0,-1 0,1 0,-1 0,1 0,-1-1,1 1,-1 0,1 0,-1 0,1 0,-1 1,1-1,0 0,-1 0,1 0,-1 0,1 0,-1 1,1-1,-1 0,1 0,-1 1,1-1,0 0,-1 1,1-1,0 0,-1 1,1-1,0 1,-1-1,1 0,0 1,0-1,0 1,-1-1,1 1,0-1,0 1,0-1,0 1,0-1,0 1,0-1,0 1,0-1,0 1,0-1,0 1,0-1,1 1,-58 138,33-48,23-89,0 1,0 0,0 0,0 0,1 0,-1 0,1 0,0 0,0 0,0 0,0 0,0 0,1 0,-1 0,1 0,0-1,0 1,0 0,0 0,0-1,1 1,-1 0,1-1,0 1,0-1,0 0,0 0,0 0,0 0,1 0,-1 0,1 0,-1-1,1 1,0-1,-1 0,1 0,0 0,0 0,0 0,0-1,0 1,0-1,0 0,0 0,1 0,6 0,0 0,0 0,0-1,0-1,0 1,0-2,0 1,-1-1,0-1,1 0,-1 0,0-1,-1 0,1-1,2-2,9-6</inkml:trace>
  <inkml:trace contextRef="#ctx0" brushRef="#br0" timeOffset="8698.783">2142 0,'-38'133,"6"1,3 18,11-58,-8 106,0-10,25-171,1-7</inkml:trace>
  <inkml:trace contextRef="#ctx0" brushRef="#br0" timeOffset="11733.117">2594 705,'0'15,"-5"18,-1 9,-5 3,-5-3,0-3,-2-3,-3-3,2-3,0-1,3-1,-1 0,3-1,-1-4,6-6,6-7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7,'-6'-7,"6"7,3 16,0 478,14-231,-17-157,0-107,0 1,0 0,0 0,0-1,1 1,-1 0,0-1,0 1,0 0,0 0,0-1,1 1,-1 0,0 0,0 0,1-1,-1 1,0 0,0 0,1 0,-1-1,0 1,0 0,1 0,-1 0,0 0,1 0,-1 0,0 0,0 0,1 0,-1 0,0 0,1 0,-1 0,0 0,1 0,-1 0,0 0,0 0,1 0,-1 0,0 1,1-1,-1 0,0 0,0 0,0 1,1-1,-1 0,0 0,0 0,1 1,16-38,-15 32,13-27,1-8,2 1,2 0,2 2,1 1,1 0,15-14,-38 49,0-1,0 0,0 1,0-1,0 1,1 0,-1-1,0 1,1 0,-1 0,1 0,0 0,-1 0,1 0,0 0,-1 0,1 1,0-1,0 1,0-1,-1 1,1 0,0 0,0-1,0 1,0 1,0-1,0 0,-1 0,1 1,0-1,0 1,0 0,-1-1,1 1,0 0,-1 0,1 0,-1 0,1 0,-1 0,1 1,-1-1,0 0,0 1,1-1,-1 2,7 14,-1 0,-1 0,0 0,-2 1,0 0,-1 0,0 0,-2 1,0-1,-1 0,-1 1,-3 12,5 85,-2-114,1 0,0-1,0 1,0 0,0-1,1 1,-1 0,0-1,1 1,-1 0,1-1,0 1,0-1,-1 1,1-1,0 1,0-1,0 0,0 1,1-1,-1 0,0 0,0 0,1 0,-1 0,1 0,-1 0,1 0,-1 0,1-1,-1 1,1-1,0 1,-1-1,1 0,0 0,0 1,-1-1,1 0,0-1,-1 1,1 0,0 0,-1-1,1 1,0-1,0 0,19-8</inkml:trace>
  <inkml:trace contextRef="#ctx0" brushRef="#br0" timeOffset="852.379">910 516,'-44'25,"1"2,1 3,2 0,-24 26,-3 33,66-86,-1 0,1-1,-1 1,1 0,0-1,0 1,1 0,-1 0,0 0,1 0,0 0,0 0,0 0,0 0,0 0,0 0,1 0,0 0,-1 0,1-1,0 1,0 0,1 0,-1-1,1 1,-1 0,1-1,0 0,0 1,0-1,0 0,0 0,0 0,2 1,-1-1,1-1,-1 1,0 0,1-1,-1 0,1 0,-1 0,1 0,0-1,-1 0,1 1,0-1,-1 0,1-1,0 1,-1-1,1 0,-1 1,1-1,-1-1,1 1,-1-1,0 1,1-1,-1 0,0 0,0 0,0-1,0 0,75-82,89-175,-140 216,-26 88,-3-25,-3 18,2 1,1-1,2 1,2-1,4 17,-6-49,0-1,0 0,1 1,-1-1,1 1,0-1,1 0,-1 0,1 0,0 0,0 0,0 0,0 0,1 0,-1-1,1 1,0-1,0 0,0 0,1 0,-1 0,1-1,-1 1,1-1,0 0,0 0,0 0,0-1,0 1,1-1,-1 0,0 0,1-1,-1 1,1-1,-1 0,0 0,1-1,-1 1,4-1,-1-5,0-1,0 1,0-1,-1 0,0-1,-1 1,0-1,0 0,0 0,-1-1,0 0,-1 1,0-1,0 0,1-10,62-171,-47 164,-18 26,-1 0,1 0,-1-1,1 1,-1 0,1 0,-1 0,1 0,-1 0,1 0,-1 0,1 0,-1 0,1 0,-1 0,1 1,-1-1,1 0,-1 0,1 0,-1 1,1-1,-1 0,0 1,1-1,-1 0,1 1,-1-1,0 0,1 1,-1-1,0 1,0-1,1 0,-1 1,0-1,0 1,0-1,1 1,-1-1,0 1,0-1,0 1,0-1,0 1,0-1,0 1,0 0,0-1,0 1,0-1,-1 1,1-1,0 1,13 140,-9-121,0-1,2 1,0-1,1 0,1-1,0 0,2 0,0 0,5 4,-14-20,0-1,-1 1,1-1,0 1,0-1,0 0,0 0,0 1,0-1,0 0,1 0,-1 0,0 0,1 0,-1 0,0-1,1 1,-1 0,1-1,-1 1,1-1,0 0,-1 1,1-1,-1 0,1 0,0 0,-1 0,1 0,-1 0,1-1,0 1,-1 0,1-1,-1 1,1-1,-1 0,1 1,-1-1,0 0,1 0,-1 0,0 0,0 0,1 0,-1 0,0-1,0 1,0 0,-1-1,2 0,60-165,-47 113,5-54,-20 108</inkml:trace>
  <inkml:trace contextRef="#ctx0" brushRef="#br0" timeOffset="1198.351">1898 713,'18'-17,"0"-1,-2 0,1-2,-2 1,-1-2,-1 0,0-1,-2 0,0-1,6-21,-16 41,-1 0,0 0,1-1,-1 1,0-1,0 1,-1 0,1-1,-1 1,0 0,1 0,-1-1,-1 1,1 0,0 0,-1 0,0 0,0 0,0 1,0-1,0 0,0 1,0 0,-1-1,0 1,1 0,-1 0,0 1,0-1,0 0,0 1,0 0,0 0,0 0,-1 0,1 0,0 0,-1 1,1 0,0 0,-1 0,1 0,0 0,-1 1,1-1,0 1,-1 0,1 0,0 0,0 1,0-1,0 1,-1 0,-10 4,1 2,-1 0,1 0,0 1,1 1,0 0,1 1,0 0,1 1,0 0,0 0,1 1,1 0,1 1,0 0,0 0,1 0,1 1,1 0,0 0,0 1,1 4,2-13,1 1,-1 0,1-1,1 1,-1 0,1-1,0 1,1-1,0 0,0 1,1-1,0 0,0 0,1 0,-1-1,2 1,-1-1,1 0,-1 0,2 0,-1-1,1 0,-1 0,2 0,-1-1,0 0,1 0,0 0,0-1,0 0,0 0,0-1,0 0,3 0,16 3,0-1,0-1,0-2,0 0,0-2,0-1,0-1,-1-1,1-1,-1-2,0 0,12-6,6-2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8:24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177 169,'-37'54,"16"-31,4 3,1 0,2 2,0 0,2 0,-5 19,9-12,1 1,1 0,2 0,2 0,1 1,2-1,4 26,-5-41,1-1,0 0,2 1,1-1,0 0,1-1,1 1,1-1,1 0,1-1,0 0,1 0,1-1,1 0,0-1,1 0,1-1,1-1,0 0,0-1,1 0,9 3,-14-12,-4-6</inkml:trace>
  <inkml:trace contextRef="#ctx0" brushRef="#br0" timeOffset="1">714 395,'-2'-2,"1"1,-1-1,0 0,1 1,-1-1,0 1,0-1,0 1,0 0,0 0,-1 0,1 0,0 0,0 0,-1 1,1-1,0 1,-1-1,1 1,0 0,-1 0,1 0,-1 0,1 1,0-1,-1 1,1-1,0 1,-1 0,1 0,-2 1,-10 3,0 2,0 0,0 0,1 1,0 1,1 0,0 0,0 1,1 1,0 0,1 1,-4 6,13-16,-1 0,1 1,0 0,-1-1,1 1,1 0,-1-1,0 1,1 0,-1 0,1 0,0-1,0 1,0 0,0 0,0 0,1 0,-1-1,1 1,0 0,0 0,0-1,0 1,0-1,0 1,1-1,-1 1,1-1,0 0,0 0,0 1,0-2,0 1,0 0,1 0,-1-1,2 2,98 47,-4-9,-95-40,0 1,-1-1,0 1,1 0,-1 0,0 0,0 0,0 0,0 0,0 1,-1-1,1 1,-1-1,1 1,-1 0,0-1,0 1,0 0,-1 0,1 0,-1 0,1 0,-1 0,0 0,0 0,0-1,-1 1,1 0,-1 0,1 0,-1 0,0 0,-1 2,-2 2,-1-1,0 0,0 0,0 0,-1 0,0-1,0 0,0 0,0 0,-1-1,0 0,0 0,0-1,-4 1,-20 13,16-8,1-1,-2 0,1-1,-1-1,0 0,0-1,-1-1,-7 0,23-4,0 0,0 0,0 0,0 0,0 0,0 0,1-1,-1 1,0 0,0-1,0 1,0-1,0 1,1-1,-1 1,0-1,0 0,1 1,-1-1,0 0,1 1,-1-1,1 0,-1 0,1 0,-1 0,1 1,0-1,-1 0,1 0,0 0,0 0,-1 0,1 0,0 0,0 0,0 0,0 0,1 0,-1 0,0 0,0 0,0 0,1 1,-1-1,0 0,1 0,-1 0,1 0,-1 0,1 1,0-1,-1 0,1 1,0-1,-1 0,1 1,0-1,0 1,0-1,-1 1,1-1,0 1,0 0,0-1,0 1,0 0,0 0,0-1,17-14</inkml:trace>
  <inkml:trace contextRef="#ctx0" brushRef="#br0" timeOffset="2">968 735,'0'33,"0"16,0 0</inkml:trace>
  <inkml:trace contextRef="#ctx0" brushRef="#br0" timeOffset="3">968 198,'0'0</inkml:trace>
  <inkml:trace contextRef="#ctx0" brushRef="#br0" timeOffset="4">1137 875,'135'-207,"-135"206,0 0,1 0,-1 0,1 1,-1-1,1 0,-1 0,1 1,0-1,-1 1,1-1,0 1,-1-1,1 1,0-1,0 1,-1-1,1 1,0 0,0-1,0 1,0 0,0 0,-1 0,1 0,0 0,0 0,0 0,0 0,0 0,0 0,0 0,-1 1,1-1,0 0,0 0,0 1,0-1,-1 1,1-1,0 1,-1-1,1 1,0-1,-1 1,1 0,0-1,-1 1,1 0,-1 0,1 0,15 50,-12-34,-4-14,1 1,-1-1,1 1,0-1,-1 1,2-1,-1 1,0-1,1 0,0 0,-1 0,1 0,0 0,1 0,-1 0,0 0,1-1,0 1,-1-1,1 0,0 0,0 0,0 0,1-1,-1 1,0-1,1 0,-1 0,1 0,-1 0,1 0,-1-1,1 0,-1 0,1 0,0 0,-1 0,1-1,-1 1,3-2,4-4,0-2,-1 0,1 0,-2 0,1-1,-1-1,0 1,-1-1,0-1,-1 1,0-1,-1 0,0-1,-1 1,0-1,0 0,-1 0,-1 0,0 0,-1 0,0-1,-1-6,-5-61,-2 62</inkml:trace>
  <inkml:trace contextRef="#ctx0" brushRef="#br0" timeOffset="5">2266 1,'22'12,"-8"5,0 1,-2 0,0 1,-1 1,-2 0,1 0,-2 1,-1 0,-1 0,0 1,-2 0,0 0,-2 0,0 0,-2 1,1-1,2 8,-1 0,-1 0,-2 0,-1-1,-1 1,-2 0,-1-1,-1 0,-1 0,-2-1,-1 0,-7 12,3-17,-1 1,0-2,-2 0,-1-1,0-1,-8 5,14-15</inkml:trace>
  <inkml:trace contextRef="#ctx0" brushRef="#br0" timeOffset="6">2633 226,'21'37,"-2"0,-1 2,-2 0,-2 1,-1 1,-2 0,-2 0,-2 1,-2 0,0 27,-25 141,15-179,-8 4,7-30</inkml:trace>
  <inkml:trace contextRef="#ctx0" brushRef="#br0" timeOffset="7">2548 311,'45'-20,"0"1,1 3,0 1,1 3,1 1,0 3,77 13,-123-5,1 1,0-1,-1 1,1 0,-1 0,0 0,1 1,-1-1,0 0,1 1,-1-1,0 1,0 0,-1 0,1 0,0 0,0 0,-1 0,0 0,1 1,-1-1,0 1,0-1,0 0,0 1,0 0,-1-1,1 1,-1-1,0 1,0 0,0-1,0 1,0 0,-1-1,1 1,-1 0,1-1,-1 1,0-1,0 1,0-1,-2 2,-6 14,-2-1,0 0,-1-1,-1 0,-1-1,0 0,-1-1,0-1,-1 0,-15 9,-5 6,-1-1,27-21,1 0,-1 1,1 1,0-1,0 1,1 1,1-1,-1 1,1 1,1-1,-1 1,-3 9,9-16,1 0,-1 0,1 0,-1 0,1 0,0 0,0 0,1 0,-1 0,0 0,1 0,0 0,0 0,0 0,0 0,0-1,0 1,1 0,-1-1,1 1,0-1,0 1,0-1,0 0,0 0,0 0,1 0,0 0,80 44,-64-38,228 89,-229-87</inkml:trace>
  <inkml:trace contextRef="#ctx0" brushRef="#br0" timeOffset="8">3536 282,'-22'33,"2"0,1 1,2 1,1 0,2 1,-9 36,18-55,0 0,1 0,1 1,1-1,0 0,1 1,2 13,-1-26,1 0,-1 0,1-1,0 1,1 0,-1 0,1-1,0 1,0-1,0 0,1 1,-1-1,1 0,0 0,1-1,-1 1,0-1,1 1,0-1,0 0,0 0,0-1,0 1,1-1,-1 0,1 0,0-1,-1 1,2-1,9 2,0-2,1 1,-1-2,0 0,0-1,1-1,-1 0,0-1,0 0,-1-1,1-1,-1 0,0-2,0 1,-1-1,1-1,-2-1,1 0,-1 0,-1-1,1-1,-2 1,0-2,0 0,-1 0,-4 2,0 0,-1 0,0 0,-1-1,0 1,0-1,-2 0,1 0,-1 1,-1-1,0 0,0 0,-1 0,0 0,-1 0,-1 1,1-1,-2 1,1-1,-2 1,1 0,-1 1,-1-1,0 1,0 0,0 0,-2 1,1 0,-1 0,-3-2,0 1,-1 0,0 1,0 0,-1 1,0 0,-1 1,1 1,-1 0,0 1,0 0,-1 1,1 0,-1 2,0 0,1 0,-10 2,-11 3</inkml:trace>
  <inkml:trace contextRef="#ctx0" brushRef="#br0" timeOffset="9">3310 678,'9'-4,"35"-20,2 3,0 2,47-12,-89 29,1 0,-1 1,1-1,0 1,0 1,0-1,-1 1,1-1,0 1,0 1,0-1,0 1,0 0,-1 0,1 0,0 1,-1-1,1 1,-1 0,1 1,-1-1,0 1,0-1,0 1,0 1,0 0,-1 1,1 1,0 0,0-1,0 0,1 0,0 0,0-1,0 1,0-1,1 0,-1-1,1 0,0 1,0-2,1 1,-1-1,1 0,-1 0,1-1,5 1,158-3,-145 0</inkml:trace>
  <inkml:trace contextRef="#ctx0" brushRef="#br0" timeOffset="10">1673 198,'9'-7,"2"0,-1 0,1 2,0-1,0 1,0 1,1 0,-1 0,1 1,0 1,0 0,0 0,0 2,1-1,-1 1,3 1,-11-1,-1 1,1-1,0 0,0 1,-1 0,1 0,-1 0,1 0,-1 0,1 1,-1 0,0 0,0 0,0 0,0 0,0 0,0 1,0 0,-1-1,1 1,-1 0,0 0,0 0,0 1,0-1,-1 0,1 1,-1-1,0 1,0-1,0 1,0 0,-1-1,0 1,1 2,-18 134,17-138,-5 14,2 0,-1 0,2 0,0 1,1-1,1 1,0 0,2-1,-1 1,2-1,0 0,1 0,1 0,0 0,2-1,-1 0,2 0,0 0,0-1,2 0,0-1,4 4,31 13,-37-26</inkml:trace>
  <inkml:trace contextRef="#ctx0" brushRef="#br0" timeOffset="11">1928 565,'-30'39,"-162"219,162-205,43-48,-1-7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8:10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7673.437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10687.077">593 2597,'12'-14,"-1"-1,0 0,-1-1,0 0,-1-1,-1 0,-1 0,5-18,12-23,59-175,9 20,33-7,-64 85,28 26,-39 47,-36 51</inkml:trace>
  <inkml:trace contextRef="#ctx0" brushRef="#br0" timeOffset="13436.918">1044 1440,'-74'18,"-305"88,275-76,71-23,56-30,-4 13</inkml:trace>
  <inkml:trace contextRef="#ctx0" brushRef="#br0" timeOffset="13777.478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14076.562">706 1807,'-432'106,"269"-33,102-43,70-17,6-9</inkml:trace>
  <inkml:trace contextRef="#ctx0" brushRef="#br0" timeOffset="14342.498">706 2033,'-39'5,"-41"6,-11 1,4-1,7 3,14-2,11-3,12-3,13 3,6 0,3-3,9-1,8 3,8 0,9-1,7-2,-1-2</inkml:trace>
  <inkml:trace contextRef="#ctx0" brushRef="#br0" timeOffset="14593">593 2343,'-44'10,"-27"8,-13 0,4-2,11-4,12 0,11-1,8-2,6-4,4-2,7 3,11 1,8-1</inkml:trace>
  <inkml:trace contextRef="#ctx0" brushRef="#br0" timeOffset="14841.867">536 2513,'-43'14,"-29"15,-7 7,6 2,10-6,15-7</inkml:trace>
  <inkml:trace contextRef="#ctx0" brushRef="#br0" timeOffset="22843.776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24494.32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29329.928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37462.836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37833.484">1580 4235,'-4'4,"-3"8,-4 0,0 4,-3 3,-5 4,2 2,-1-2,2-1,-1 0,3 2,-2-3,3-1,3 2,3-4</inkml:trace>
  <inkml:trace contextRef="#ctx0" brushRef="#br0" timeOffset="56573.722">1411 4770</inkml:trace>
  <inkml:trace contextRef="#ctx0" brushRef="#br0" timeOffset="57719.526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59358.47">1693 3726,'2'-13,"1"0,0 0,1 0,1 0,-1 1,2 0,0 0,0 0,6-6,-7 9,116-197,-21 75,-59 78,-30 39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7:45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1130,'19'-22,"0"-1,-2-1,-1-1,-1 0,10-22,9-15,217-406,-131 237,-99 196,-20 35,-1-1,0 1,0-1,0 1,1-1,-1 1,0-1,0 1,1-1,-1 1,0-1,1 1,-1 0,1-1,-1 1,0 0,1-1,-1 1,1 0,-1-1,1 1,-1 0,1 0,-1 0,1 0,-1-1,1 1,-1 0,1 0,0 0,-1 0,1 0,-1 0,1 0,-1 1,1-1,-1 0,1 0,-1 0,1 0,-1 1,1-1,-1 0,1 0,-1 1,1-1,-1 0,0 1,1-1,-1 1,0-1,1 0,-1 1,0-1,1 1,-1-1,0 1,0-1,1 1,-1-1,0 1,0-1,0 1,0 0,0-1,9 137,5-79,1-1,3-1,3-1,2 0,3 0,59 153,-58-136,-27-73,0 1,0-1,0 1,-1 0,1-1,0 1,0-1,0 1,-1 0,1-1,0 1,-1 0,1-1,0 1,-1 0,1 0,0-1,-1 1,1 0,0 0,-1 0,1 0,-1-1,1 1,0 0,-1 0,1 0,-1 0,1 0,-1 0,1 0,0 0,-1 0,1 0,-1 0,1 0,0 1,-1-1,1 0,-1 0,1 0,0 0,-1 1,1-1,0 0,-1 0,1 1,0-1,-1 0,1 1,0-1,0 0,-1 1,1-1,0 0,0 1,0-1,-1 1,1-1,0 0,0 1,0-1,0 1,0-1,0 1,-39-29,36 26,-96-76,59 44,-1 1,-2 2,-1 1,-1 3,-1 2,-1 2,-2 2,-2 1,42 17,-161-30,168 33,-1 0,1 0,-1 1,1-1,0 0,-1 1,1-1,0 1,0 0,-1 0,1 0,0 0,0 0,0 0,0 1,0-1,0 1,1-1,-1 1,0 0,1-1,-1 1,1 0,0 0,0 0,-1 2,-5 13</inkml:trace>
  <inkml:trace contextRef="#ctx0" brushRef="#br0" timeOffset="528.571">1073 1074,'135'-253,"-74"81,-66 186,0 0,0 1,2-1,0 1,0 0,1 0,1 0,1 0,0 0,1 0,0 0,1 0,1 0,1 0,0-1,3 7,-5-16,1 0,-1 0,1 0,1 0,-1 0,1-1,-1 1,1-1,0 0,1 0,-1-1,1 1,0-1,0 0,0 0,0-1,0 1,0-1,1 0,-1-1,1 1,0-1,-1 0,1-1,0 1,-1-1,1 0,0-1,0 1,-1-1,1 0,0-1,-1 1,1-1,-1 0,0 0,0-1,1 0,-2 0,1 0,1-1,5-6,0 1,-2-2,1 1,-1-1,0-1,-1 0,-1 0,0 0,-1-1,0 0,0 0,-2-1,1-3,28-99,-31 94</inkml:trace>
  <inkml:trace contextRef="#ctx0" brushRef="#br0" timeOffset="847.444">1864 622,'-26'46,"2"1,3 1,1 2,3 0,-2 15,17-62,1-1,0 0,-1 1,1-1,0 1,1-1,-1 1,0-1,1 1,-1 0,1-1,0 1,0 0,0 0,0-1,1 1,-1 0,1-1,-1 1,1-1,0 1,0-1,0 1,1-1,-1 1,0-1,1 0,-1 0,1 0,0 0,0 0,0 0,0 0,0-1,0 1,1-1,-1 1,0-1,1 0,-1 0,1 0,1 1,2-3,0 0,0 0,-1-1,1 0,0 1,-1-2,1 1,-1-1,0 0,0 0,0 0,0-1,0 0,-1 0,0 0,0 0,0-1,0 1,0-1,-1 0,0 0,0 0,-1-1,1 1,3-10,0 1,0-1,-2 0,0 0,0 0,-1 0,-1-1,0-11,-2 16,1 6,1-1,-1 0,0 0,-1 0,1 0,-1 0,-1 0,1 0,-1 0,0 1,0-1,0 0,-1 0,0 1,0-1,-1 1,0-1,1 1,-2 0,1 0,-1 1,1-1,-1 1,0-1,-1 1,1 0,-1 1,0-1,-3-1,-12 1</inkml:trace>
  <inkml:trace contextRef="#ctx0" brushRef="#br0" timeOffset="1199.029">2174 114,'-10'38,"1"1,2 1,1-1,3 1,1 0,2 0,2-1,1 1,2 0,2-1,10 34,-5-36,-1-8,-2 1,-1 0,-1 0,-2 0,0 1,-3-1,0 1,-2 5,-12-2,6-28</inkml:trace>
  <inkml:trace contextRef="#ctx0" brushRef="#br0" timeOffset="1453.112">1864 566,'43'-5,"33"-6,14-6,-4-6,-12-2,-8 2,-12 0,-9 0,-8-2,-10 4</inkml:trace>
  <inkml:trace contextRef="#ctx0" brushRef="#br0" timeOffset="2247.494">2596 1,'-47'144,"5"3,1 28,35-142,1 0,2 0,1 0,1 0,4 24,-3-53,1 1,-1-1,1 0,0 1,0-1,1 0,-1 0,1 1,0-1,0-1,1 1,-1 0,1 0,0-1,-1 1,2-1,-1 0,0 0,1 0,-1-1,1 1,0-1,0 0,0 0,0 0,0 0,0-1,0 1,1-1,-1 0,1-1,-1 1,0-1,1 0,-1 0,1 0,-1-1,1 1,-1-1,0 0,1 0,-1-1,1 0,171-126,-175 127,0 0,0 0,0 0,0 1,0-1,0 0,0 1,0-1,1 1,-1-1,0 1,0-1,0 1,1 0,-1 0,0-1,0 1,1 0,-1 0,0 0,1 1,-1-1,0 0,0 0,1 1,-1-1,0 0,0 1,0 0,0-1,1 1,-1 0,0-1,0 1,0 0,0 0,-1 0,1 0,0 0,0 0,0 0,-1 0,1 0,-1 0,1 0,-1 1,1-1,-1 1,7 70,-6-52,-2-16,1 0,0 0,1 0,-1 0,1 0,0 0,0-1,0 1,0 0,0-1,1 1,0-1,0 1,0-1,0 0,0 1,1-1,-1-1,1 1,0 0,0-1,0 1,0-1,0 0,0 0,1 0,-1 0,1-1,0 1,-1-1,1 0,0 0,0 0,0-1,-1 1,1-1,0 0,0 0,0 0,0-1,0 1,6-2,0 0,0 0,0-1,-1-1,1 1,-1-2,1 1,-2-1,1 0,0-1,-1 0,0-1,0 1,-1-2,0 1,0-1,-1 0,0 0,0-1,-1 1,0-1,-1-1,1 1,-2 0,0-1,0 0,0 0,-1 0,-1 0,0 0,0-6,-1 13,-1 1,1-1,-1 0,0 1,0-1,0 1,0-1,0 1,-1 0,1-1,0 1,-1 0,0 0,0 0,0 0,1 1,-2-1,1 0,0 1,0-1,0 1,-1 0,1 0,-1 0,1 0,-1 0,1 0,-1 1,0-1,1 1,-1 0,1-1,-1 1,0 1,1-1,-1 0,0 1,1-1,-1 1,1 0,-1 0,1 0,-1 0,1 0,-1 0,1 1,0-1,0 1,0 0,0-1,0 1,0 0,1 0,-2 1,-9 8,-1 0,1 1,1 1,0 0,1 0,0 1,1 0,1 1,0 0,1 0,1 0,0 1,0 5,5-17,1 1,-1-1,1 1,0-1,1 0,-1 1,1-1,0 1,0-1,0 0,1 0,-1 1,1-1,0 0,0 0,0-1,1 1,0 0,-1-1,1 0,0 1,1-1,-1 0,1-1,-1 1,1-1,0 1,0-1,0 0,0 0,0-1,0 1,0-1,1 0,-1 0,1-1,-1 1,0-1,1 0,-1 0,1 0,-1-1,1 0,8 2,1-2,-1 0,0 0,0-1,0-1,-1 0,1-1,-1 0,1-1,-1 0,-1-1,1 0,-1-1,0 0,8-8,-1 2,6-5,-1 0,0-1,-2-1,0-1,-1-1,5-9,-18 21,54-104,-61 112,0 1,0-1,0 1,0 0,-1-1,1 1,-1-1,1 1,0 0,-1-1,0 1,1 0,-1 0,0-1,0 1,0 0,0 0,0 0,0 0,0 0,0 0,0 0,0 1,-1-1,1 0,0 0,0 1,-1-1,1 1,0 0,-1-1,1 1,-1 0,1 0,-1-1,1 1,0 0,-1 1,1-1,-1 0,1 0,-1 1,1-1,0 0,-1 1,1 0,0-1,0 1,-1 0,1-1,0 1,0 0,0 0,0 0,0 0,0 0,0 0,0 1,0-1,1 0,-1 0,0 1,1-1,-1 0,1 1,-1 0,-1 0,0 1,1-1,-1 1,0 0,1 0,0 0,0 0,0 0,0 0,0 0,1 0,-1 0,1 0,0 1,0-1,0 0,0 0,0 0,1 0,0 1,-1-1,1 0,0 0,1 0,-1 0,0-1,1 1,0 0,-1 0,1-1,0 1,0-1,1 0,-1 0,0 1,1-2,0 1,-1 0,1 0,0-1,0 1,5 4,-1 1,-1 0,1 1,-1 0,0 0,-1 0,0 0,0 1,-1 0,0 0,-1 0,0 0,0 1,-1-1,0 1,-1 0,0 0,0-1,-1 1,-1 7,0 11,0-23,0-1,0 0,0 1,1-1,0 1,-1-1,2 1,-1-1,0 0,1 1,0-1,0 1,0-1,1 0,-1 0,1 0,0 0,0 0,1 0,-1 0,1-1,0 1,0-1,0 0,3 3,11 0</inkml:trace>
  <inkml:trace contextRef="#ctx0" brushRef="#br0" timeOffset="3267.454">4263 791,'28'-11,"-1"-2,0-1,-1-2,0 0,-1-1,-1-2,-1 0,-1-2,8-9,-25 26,0-1,0 0,0-1,-1 1,0-1,0 0,0 0,-1 0,0-1,0 1,0-1,-1 0,0 1,0-1,-1 0,0 0,0 0,-1 0,0-1,0 1,-3 4,0-1,0 1,-1 0,1 0,-1 0,0 1,0-1,0 1,0 0,-1 0,1 1,0-1,-1 1,1 0,-1 0,1 0,-1 1,0-1,1 1,-1 0,0 1,1-1,-1 1,1 0,-1 0,1 0,-1 1,1-1,0 1,0 0,0 0,0 1,-1 0,-10 8,0 0,0 1,1 1,0 1,1 0,1 0,1 1,0 1,0 0,2 0,0 1,1 1,0-1,2 1,0 0,1 1,1-1,0 1,2 3,-1-12,0 0,1 0,1 1,0-1,0 0,1 1,0-1,1 0,0 1,0-1,1 0,1 0,0 0,0 0,1 0,0-1,1 1,0-1,0 0,1-1,0 1,1-1,0 0,0-1,6 5,-8-7,1-1,0-1,0 1,0-1,0 0,0 0,1-1,0 0,-1 0,1 0,0-1,0 0,-1-1,1 1,0-1,0 0,0-1,0 0,0 0,-1 0,1-1,0 0,-1-1,1 1,-1-1,0 0,0-1,4-2,125-85,106-92,-214 165</inkml:trace>
  <inkml:trace contextRef="#ctx0" brushRef="#br0" timeOffset="3518.949">5194 594,'-24'38,"-23"33,-7 12,5-1,6-12,10-11,11-12,5-9,4-6,5-3,4-8</inkml:trace>
  <inkml:trace contextRef="#ctx0" brushRef="#br0" timeOffset="3796.625">4911 594,'14'24,"15"27,7 5,2-2,0-6,-3-11,-1-6,-3-10,-1-7,-1-7,-1-4,0-2,-5-3</inkml:trace>
  <inkml:trace contextRef="#ctx0" brushRef="#br0" timeOffset="4047.505">5758 650,'-34'18,"1"0,1 2,1 2,1 0,0 2,2 2,-20 23,38-41,1 1,0 0,0 1,1 0,0 0,1 1,0 0,0 0,1 1,1-1,0 1,1 1,0-1,1 0,0 1,1 0,0 1,3-10,-1-1,0 0,1 1,0-1,0 0,0 1,0-1,0 0,1 0,0 0,-1 0,1 0,0 0,0 0,1-1,-1 1,0-1,1 0,0 1,-1-1,1 0,0-1,0 1,0 0,0-1,1 0,-1 0,0 0,0 0,1 0,-1 0,1-1,2 0,1 1,0-1,0 0,1 0,-1-1,0 0,0 0,0-1,-1 1,1-2,0 1,-1-1,1 0,-1 0,0-1,0 0,1 0,118-128,23-97,-126 199,-22 30,0-1,1 1,-1-1,0 1,1-1,-1 1,0 0,1-1,-1 1,1 0,-1-1,1 1,-1 0,1-1,-1 1,1 0,-1 0,1 0,-1-1,1 1,-1 0,1 0,-1 0,1 0,-1 0,1 0,0 0,-1 0,1 0,-1 0,1 0,-1 1,1-1,-1 0,1 0,-1 0,1 1,-1-1,1 0,-1 1,1-1,-1 0,1 1,-1-1,0 1,1-1,-1 1,0-1,1 1,-1-1,0 1,0-1,0 1,1-1,-1 1,0-1,0 1,0-1,0 1,6 43,-6-19</inkml:trace>
  <inkml:trace contextRef="#ctx0" brushRef="#br0" timeOffset="4481.468">6096 1074,'11'-71,"3"0,3 1,4 0,3 0,-3 25,-13 64,-21 118,12-136,0 0,0 0,0 0,1 1,-1-1,0 0,0 0,1 1,-1-1,0 1,1-1,0 0,-1 1,1-1,0 1,0-1,-1 1,1-1,0 1,1-1,-1 1,0-1,0 1,1-1,-1 1,1-1,-1 0,1 1,-1-1,1 0,0 1,0-1,0 0,0 0,0 0,0 1,0-1,0 0,0-1,0 1,1 0,-1 0,0 0,0-1,1 1,-1-1,1 1,-1-1,1 1,-1-1,1 0,-1 0,1 0,-1 0,1 0,-1 0,1 0,-1 0,0 0,1-1,-1 1,1-1,0 1,14-10,0-1,0 0,-1 0,0-2,-1 0,-1-1,0 0,9-13,49-49,-68 73,49-34,-51 36,0 1,1-1,-1 1,0 0,0-1,1 1,-1 0,0 0,0 0,1 0,-1 0,0 0,1 0,-1 0,0 0,0 1,1-1,-1 0,0 1,0-1,0 1,0 0,0-1,1 1,-1 0,0 0,0 0,-1-1,1 1,0 0,0 0,0 0,-1 0,1 1,0-1,-1 0,1 0,-1 0,1 1,-1-1,0 0,0 0,1 1,-1-1,0 1,15 158,3-93,-10-51</inkml:trace>
  <inkml:trace contextRef="#ctx0" brushRef="#br0" timeOffset="5249.516">6717 848,'0'397,"-11"-336,-3-90,11-4,1 0,1 1,2-1,2 0,0 1,3-1,0 1,2 1,2-1,0 1,2 1,2 0,0 1,2 0,11-13,-4 7,3 1,0 1,2 1,2 1,1 2,1 1,34-23,-64 49,1-1,-1 1,1 0,-1 0,1 0,-1 0,1 0,0 0,0 1,0 0,0-1,0 1,1 0,-1 1,0-1,0 0,1 1,-1 0,0 0,0 0,1 0,-1 0,0 1,1-1,-1 1,0 0,0 0,0 0,0 1,0-1,0 1,0-1,0 1,-1 0,1 0,-1 0,2 2,0 7,-2 1,1-1,-2 1,1 0,-1-1,-1 1,0 0,-1 0,0-1,-1 1,0-1,-1 1,-1-1,1 0,-2 2,-4 10,0-1,-1 0,-1-1,-1 0,-1-1,0-1,-2 0,0 0,-1-1,-1-2,-1 1,0-2,-6 3,19-15,0 0,-1 0,1-1,0 0,-1 0,1 0,-1-1,0 0,1 0,-1 0,0-1,0 1,0-2,1 1,-1 0,-2-2,-16-4</inkml:trace>
  <inkml:trace contextRef="#ctx0" brushRef="#br0" timeOffset="5514.553">7451 227,'-14'38,"-6"33,2 13,4-3,3-11,5-6,2-11,3-9,1-7,0-5,1-3,0-2,4-5,2-2,-1-9,-1-7</inkml:trace>
  <inkml:trace contextRef="#ctx0" brushRef="#br0" timeOffset="5838.942">7507 791,'21'2,"1"-1,-1-1,0-1,0 0,0-2,0-1,-1 0,1-2,-1 0,0-1,0-1,-1-1,0-1,11-8,-25 15,0-1,0 0,-1 0,0 0,1-1,-1 0,-1 1,1-1,-1-1,0 1,0 0,0-1,-1 0,0 1,0-1,0 0,-1 0,0 0,0 0,-1 0,1 0,-1-1,0 1,-1 0,0 0,0 0,0 0,-1 0,0 0,0 1,0-2,0 4,0 1,0-1,0 0,0 1,0 0,0 0,-1-1,1 1,-1 1,1-1,-1 0,0 1,0-1,0 1,0 0,0 0,0 0,0 0,0 0,0 1,0 0,-1-1,1 1,0 0,0 1,0-1,-1 0,1 1,-1 0,-90 29,64-15,0 1,1 2,0 1,2 1,0 1,2 2,0 0,2 2,-3 5,19-24,1 1,0 0,1 0,0 0,0 1,0 0,1 0,0 0,1 0,0 1,0 0,0-1,1 1,1 0,0 0,0 0,0 0,1 0,1 0,-1 0,2 0,-1 0,1 0,0 0,1 0,2 5,81 38,-67-44</inkml:trace>
  <inkml:trace contextRef="#ctx0" brushRef="#br0" timeOffset="6536.038">5899 707,'-5'5,"-1"11,0 7,1 5,2 3,0 0,7 1,7-2,6-5,0-2,-2-5</inkml:trace>
  <inkml:trace contextRef="#ctx0" brushRef="#br0" timeOffset="15469.208">0 1469,'202'-62,"-149"47,-23 5,1 2,0 1,0 1,0 2,16 0,174-21,172 24,-163-28,137 29,-169-27,-182 26,27-1,0 2,1 2,-1 1,22 6,-17 0,1-3,-1-2,1-2,0-2,21-4,164-23,48 15,-73-3,207 12,-210 5,88-3,-57-27,394 28,690 0,-1004-27,220 25,-220-26,184 28,-344-25,-145 23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0,'5'5,"6"6,2 2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0 254,'28'0,"-1"-2,0-1,-1-1,1-1,-1-2,0 0,0-2,-1-1,0 0,-1-2,0-1,14-11,-29 17,0 1,0-1,-1-1,0 1,-1-2,0 1,0-1,0 0,-1 0,-1 0,0-1,0 0,-1 0,0-1,1-4,-20 39,-2 52,4 1,4 0,-1 73,-4 42,8-125,-3 0,-3 0,-2-2,-21 55,21-87,0-1,-2-1,-2 0,-1-1,-12 14,24-36,0 0,0 0,-1-1,0-1,-1 1,1-1,-1 0,-1-1,1 0,-1-1,9-3,-1-1,0 1,1-1,-1 1,0-1,0 0,0 0,1 0,-1 0,0 0,0 0,1-1,-1 1,0-1,0 1,1-1,-1 1,1-1,-1 0,0 0,1 0,-1 0,1 0,0 0,-1 0,1-1,0 1,0 0,0-1,0 1,0-1,0 1,0-1,0 1,1-1,-1 0,0 1,1-1,-1-1,-11-70,13 53,0-1,2 1,0 0,2 0,0 0,1 1,1 0,1 0,0 0,2 1,0 1,7-10,162-187,-135 168,-38 39,0 0,1 0,-1 1,1 0,0 0,1 1,-1 0,1 1,0-1,0 1,7-1,6-1</inkml:trace>
  <inkml:trace contextRef="#ctx0" brushRef="#br0" timeOffset="298.123">847 537,'-16'4,"-1"1,1 0,0 1,0 1,0 1,1 0,0 1,1 0,0 1,0 1,1 0,1 1,-7 8,16-18,0 1,1-1,-1 1,1 0,-1-1,1 1,0 0,0 0,1 1,-1-1,0 0,1 0,0 1,0-1,0 1,0-1,1 1,-1 0,1-1,0 1,0-1,0 1,1 0,-1-1,1 1,0-1,0 1,0-1,0 1,0-1,1 0,0 0,0 0,0 0,0 0,0 0,0 0,1 0,-1-1,1 1,0-1,0 0,1 1,3 0,0 1,0-1,1-1,-1 1,1-1,0-1,-1 1,1-1,0 0,0-1,0 0,0 0,-1-1,1 0,0-1,0 1,-1-1,1-1,-1 1,1-1,4-3,140-96,-143 95,0 0,0-1,0-1,-1 1,-1-1,1 0,-1-1,-1 0,0 0,0-1,-1 1,-1-1,1 0,-2 0,1-1,-2 1,0-1,0-2,-2 12,0 0,0 0,0 0,0-1,0 1,-1 0,1 0,-1 0,0 0,0 0,0 0,0 0,0 0,0 0,0 0,-1 0,1 1,0-1,-1 0,0 1,1-1,-1 1,0 0,0 0,0 0,0 0,0 0,0 0,0 0,0 0,0 1,0-1,0 1,0 0,-1-1,1 1,0 0,0 0,0 0,-1 1,1-1,0 1,0-1,0 1,-2 0,-14 5</inkml:trace>
  <inkml:trace contextRef="#ctx0" brushRef="#br0" timeOffset="565.299">1242 791,'-5'0,"-1"-10,0-7,1-7,2-3,1-2,5-1,3 0,5 5,1 2,2 0,5 4,3 0,-2 4</inkml:trace>
  <inkml:trace contextRef="#ctx0" brushRef="#br0" timeOffset="1078.995">1496 452,'-6'6,"0"2,1-1,0 1,0-1,1 1,-1 0,2 1,-1-1,1 1,1 0,0 0,0 0,1 0,-1 7,1-12,1 1,0-1,0 1,0-1,1 1,0-1,0 0,0 1,0-1,0 0,1 1,0-1,0 0,0 0,0-1,1 1,-1 0,1-1,0 1,0-1,1 0,-1 0,0 0,1 0,0-1,0 0,0 0,0 0,0 0,3 1,1-3,0 0,0-1,0 0,0 0,1 0,-1-1,-1-1,1 1,0-1,-1-1,1 1,-1-1,0-1,0 1,0-1,-1 0,0-1,0 1,0-1,-1 0,0-1,0 0,0 1,2-7,11-7,37-28,-53 49,0 0,-1 0,1 1,0-1,-1 1,1-1,-1 1,0 0,0-1,1 1,-1 0,0 0,0 0,-1 0,1 0,0 0,-1 0,1 0,-1 0,0 0,1 1,-1-1,0 0,0 0,-1 0,1 0,0 1,0 7,0-6,0 1,0-1,1 0,-1 1,1-1,0 0,0 0,0 0,1 0,-1 0,1 0,0 0,0 0,1 0,-1-1,1 1,0-1,-1 0,1 0,1 0,-1 0,0 0,1-1,0 1,-1-1,1 0,0 0,0-1,0 1,0-1,0 0,1 0,-1 0,0-1,0 1,1-1,-1 0,0 0,1 0,-1-1,0 0,0 0,5-1,6-9,1-1,-2 0,0-1,0-1,-1 0,-1 0,0-2,-1 1,-1-2,3-6,28-42,-30 48</inkml:trace>
  <inkml:trace contextRef="#ctx0" brushRef="#br0" timeOffset="1727.835">2484 424,'-18'-1,"0"1,1 0,-1 1,0 1,1 1,-1 1,1 0,0 1,0 1,1 0,0 1,0 1,0 1,1 0,-4 4,17-10,0 0,-1 0,2 0,-1 1,0-1,0 0,1 1,0-1,0 1,0 0,0-1,0 1,1 0,0-1,0 1,0 0,0 0,0-1,1 1,-1 0,1-1,0 1,0-1,1 1,-1-1,1 1,0-1,-1 0,1 0,1 0,-1 0,0 0,1 0,0 0,-1-1,1 0,0 1,0-1,1 0,-1 0,0-1,1 1,-1-1,1 1,-1-1,1 0,-1-1,1 1,0-1,0 1,-1-1,4 0,6 0,0 0,1-1,-1 0,1-1,-1-1,0 0,0-1,0 0,-1-1,1 0,-1-1,0 0,-1-1,0-1,0 0,0 0,-1-1,0 0,7-10,-9 11,-3 2,0 1,0 0,0 0,1 0,0 0,0 1,0 0,0 0,1 1,-1-1,1 2,6-3,24 31,-22-8,-11-16,0 0,-1 1,1-1,0 0,0-1,1 1,-1-1,0 0,0 0,1 0,-1 0,1-1,-1 0,0 0,1 0,-1 0,1-1,-1 0,0 0,0 0,1 0,-1-1,0 1,0-1,0 0,0-1,-1 1,1 0,-1-1,3-2,8-6,-2 0,0 0,0-1,-1-1,0 0,-1-1,4-8,-12 21,0-1,-1 1,1-1,-1 1,1-1,-1 0,0 1,1-1,-1 0,0 0,0 0,-1 0,1 0,0 0,-1 0,1 0,-1 0,1 0,-1-1,0 1,0 0,0 0,0 0,0 0,-1 0,1-1,-1 1,1 0,-1 0,0 0,0 0,0 0,0 1,0-1,0 0,-1 0,1 1,0-1,-1 0,1 1,-1 0,0-1,1 1,-1 0,0 0,0 0,0 0,0 0,0 0,-1 0,0 1,0-1,1 1,-1 0,0 0,1 0,-1 0,0 0,0 0,1 1,-1 0,0-1,1 1,-1 0,1 0,-1 0,1 1,0-1,-1 1,1-1,0 1,0 0,0-1,0 1,0 0,1 1,-1-1,0 0,1 0,0 1,-1-1,1 1,0-1,0 1,1-1,-1 1,0 0,1-1,0 1,-1 0,1-1,0 1,0 0,1 0,-1-1,1 1,-1 0,1-1,0 1,0-1,0 1,0-1,0 1,1-1,-1 0,1 1,96 82,-47-48,46 55,-90-87</inkml:trace>
  <inkml:trace contextRef="#ctx0" brushRef="#br0" timeOffset="2178.892">3331 367,'-7'7,"-9"7,0 1,1 1,0 0,2 1,0 1,0 0,2 1,0 0,2 0,-4 11,12-28,1 0,0-1,-1 1,1 0,0 0,0 0,0-1,0 1,0 0,0 0,1-1,-1 1,0 0,1 0,0-1,-1 1,1 0,0-1,0 1,0-1,0 1,0-1,0 1,0-1,1 0,-1 0,0 1,1-1,-1 0,1 0,-1 0,1-1,0 1,-1 0,1 0,0-1,-1 1,1-1,0 0,0 0,-1 1,1-1,0 0,0 0,83-6,-59-3,0-1,-1-2,0 0,-1-1,0-2,-1 0,-1-2,0 0,-2-2,0 0,-1-1,-1-1,-1-1,0 0,-2-1,7-14,-15 25,1 0,-2 0,1-1,-2 0,0 0,0 0,-1 0,-1-1,0 1,-1-1,0-9,-2 17,1-1,-2 1,1 0,-1 0,0 0,0-1,-1 1,1 0,-1 0,-1 1,1-1,-1 0,0 1,0 0,-1-1,0 1,0 1,0-1,0 0,-1 1,1 0,-1 0,0 0,-1 1,1 0,-5-2,3 2,-1 0,1 1,-1 0,0 0,0 1,1 0,-1 1,0-1,0 1,0 1,0 0,0 0,1 0,-1 1,0 0,1 1,0-1,-1 2,1-1,0 1,0 0,1 0,-6 5,0 0,1 0,0 1,0 0,1 0,1 1,-1 0,2 1,0 0,0 0,1 1,1 0,-4 11,9-12,0 1,1-1,0 0,1 0,1 0,0 0,0 0,1 0,1 0,0-1,0 1,1-1,1 0,0-1,0 1,1-1,1-1,-1 1,2-1,-1 0,10 7,1 0,0 0,2-1,-1-1,2-1,0-1,0-1,1-1,1 0,-1-2,1-1,1-1,-1-1,1-1,0-1,0-2,0 0,0-2,3 0,3 0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5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1 777,'25'-19,"0"-1,-2-1,0-2,-2 0,0-1,-2-1,0-1,-2 0,-1-1,-1-1,8-22,4-6,-17 83,-12 559,4-524,-3 0,-3 0,-3-1,-2 0,-11 37,-6-46,25-51,1 0,-1 0,1 0,-1 0,1 0,-1 0,0 0,0-1,1 1,-1 0,0-1,0 1,0 0,0-1,1 1,-1-1,0 1,0-1,0 0,0 1,0-1,0 0,0 0,0 0,-1 0,1 0,0 0,0 0,0 0,0 0,0 0,0 0,0-1,0 1,0 0,0-1,0 1,0-1,0 1,1-1,-1 0,0 1,0-1,0 0,1 1,-1-1,0 0,1 0,-1 0,0 0,1 1,-1-2,-5-12,1-1,0 0,1 0,1 0,0 0,1 0,1-1,0 1,1 0,1-1,0 1,1-1,3-9,6-43,3 0,3 1,3 1,3 0,2 2,3 1,3 1,34-49,-52 88,1 1,1 1,1 0,1 0,1 2,1 0,0 1,1 2,1-1,1 2,0 1,1 1,20-9,-39 20,0 1,0-1,1 1,-1 0,0 0,1 0,-1 1,1-1,-1 1,1 0,-1 1,0-1,1 1,-1-1,1 1,-1 1,0-1,0 1,0-1,0 1,0 0,0 1,0-1,0 1,-1-1,1 1,-1 0,0 1,0-1,0 0,-1 1,1 0,-1-1,0 1,1 0,-2 0,1 0,-1 1,1-1,-1 0,0 2,1 7,0 0,-1 0,0 1,-1-1,-1 0,0 1,-1-1,0 0,-1 0,-1 0,0 0,0-1,-2 1,1-1,-8 10,0 2,-2-1,-1 0,0-2,-2 0,-1 0,0-2,-9 6,0-2,-1-1,0-1,-2-2,-1-1,0-1,-1-2,-24 8,54-22,1 0,-1 1,1-1,-1 0,0 0,1 0,-1-1,0 1,0-1,0 1,1-1,-1 0,0 0,0 0,0-1,0 1,1 0,-1-1,0 0,0 0,1 0,-1 0,1 0,-1-1,1 1,-1-1,1 1,0-1,0 0,0 0,0 0,0 0,0 0,0-1,0-1,0-12</inkml:trace>
  <inkml:trace contextRef="#ctx0" brushRef="#br0" timeOffset="1135.499">1074 552,'-10'20,"1"0,1 0,0 1,2 0,0 0,2 1,0-1,1 1,2 0,0 18,2-37,-1 0,1 1,0-1,0 0,0 0,0 0,0 0,1 0,-1 0,1 0,0 0,0-1,0 1,0-1,1 1,-1-1,0 0,1 0,0 0,-1 0,1-1,0 1,0-1,0 1,0-1,0 0,1 0,-1-1,0 1,0-1,1 1,-1-1,0 0,1 0,-1 0,0-1,0 1,1-1,-1 0,0 0,0 0,0 0,2-1,28-12,-1-1,-1-1,0-1,-1-2,-1-1,-1-2,-1 0,-1-2,-1-1,-1-1,-1-1,-2-1,4-7,-8 17,-22 36,-1 2,-5 94,11-111,0 0,0-1,1 1,-1 0,1-1,0 1,0 0,0-1,0 1,0-1,0 1,1-1,-1 0,1 0,0 0,0 1,-1-1,1-1,1 1,-1 0,0 0,0-1,1 0,-1 1,1-1,-1 0,1 0,-1 0,1 0,0-1,-1 1,1-1,0 0,0 1,-1-1,1 0,0-1,0 1,1-1,11-3,-1 0,0-1,1-1,-2-1,1 0,-1 0,0-2,0 1,-1-2,-1 1,1-2,5-7,19-13,34-31,-2-2,44-57,-112 119,1 1,0 0,-1-1,1 1,0 0,0-1,0 1,0 0,0 0,0 0,1 0,-1 0,0 0,0 0,1 0,-1 0,1 1,-1-1,0 0,1 1,0-1,-1 1,1 0,-1-1,1 1,-1 0,1 0,0 0,-1 0,1 1,-1-1,1 0,-1 0,1 1,-1-1,1 1,-1 0,1-1,-1 1,0 0,1 0,-1 0,0 0,0 0,1 0,-1 0,0 0,0 1,0-1,0 0,-1 1,1-1,4 14,-2-1,0 1,-1 0,0-1,-1 1,0 0,-2 0,0 0,-1 3,1 23,1-8,1-26,1 0,-1 0,0 0,-1 0,0 0,0 0,0 0,-1 0,0 0,0 0,-1 0,0 0,0 0,-1-1,1 1,-1-1,-1 0,1 1,-1-2,0 1,-1 0,0-1,1 0,-1 0,-1 0,1-1,-1 1,0-2,0 1,-3 1,-36 3,45-8,0 0,-1-1,1 1,0-1,0 1,-1 0,1-1,0 1,0-1,0 1,0-1,-1 1,1 0,0-1,0 1,0-1,0 1,0-1,0 1,0-1,0 1,0-1,0 1,1-1,-1 1,0 0,0-1,0 1,0-1,1 1,-1 0,0-1,1 1,-1-1,0 1,0 0,1-1,-1 1,1 0,-1 0,0-1,1 1,-1 0,1 0,-1 0,0-1,1 1,-1 0,1 0,-1 0,1 0,-1 0,1 0,-1 0,1 0,-1 0,1 0,-1 0,0 0,1 0,-1 0,1 1,-1-1,1 0,24-10,0 2,1 0,0 2,0 1,0 1,19 0,-29 5,0 0,0-1,0-1,0 0,0-1,0-1,-1-1,1 0,-1 0,0-2,0 0,-1-1,1 0,-1-1,-1-1,0 0,8-8,97-120,-90 97,-2-2,-1 0,-3-2,-1 0,-2-1,7-32,-25 76,2-7,1-1,0 0,-1 0,1 0,-2-1,0 1,0-1,0 0,-1 1,-1-1,0 0,0 0,-1 0,0-1,-1 9,1 1,0-1,-1 1,0-1,1 1,-1 0,0 0,1 0,-1 0,0 0,0 0,0 1,0-1,0 1,0-1,0 1,0 0,0 0,0 0,0 0,0 0,0 0,0 0,0 1,0-1,0 1,0-1,0 1,0 0,0 0,0 0,1 0,-1 0,0 0,1 0,-1 1,1-1,-1 0,1 1,0 0,-1-1,1 1,0 0,0-1,0 1,0 0,1 0,-1 0,0 0,1 1,-14 20,1 0,1 1,1 1,2 0,0 0,-4 24,9-30,-5 12,2 1,2 0,1 0,1 1,2-1,1 22,1-50,0 1,-1 0,1 0,1 0,-1-1,1 1,0-1,0 1,0-1,1 0,-1 1,1-1,0-1,0 1,0 0,1-1,0 1,-1-1,1 0,0-1,0 1,1 0,-1-1,0 0,1 0,-1-1,1 1,0-1,0 0,-1 0,1 0,0-1,0 0,0 0,0 0,0 0,0-1,-1 0,2 0,25-8,-1-2,0 0,-1-2,-1-2,17-11,44-20,-88 45,-1 1,1-1,-1 1,1-1,-1 1,1-1,-1 1,1 0,0-1,-1 1,1 0,0-1,-1 1,1 0,0 0,-1 0,1 0,0 0,0 0,-1 0,1 0,0 0,0 0,-1 0,1 0,0 0,-1 0,1 1,0-1,-1 0,1 1,0-1,-1 0,1 1,-1-1,1 1,0-1,-1 1,1-1,-1 1,0-1,1 1,-1 0,1-1,-1 1,0 0,1-1,-1 1,0 0,0-1,0 1,0 0,1-1,-1 1,0 0,0 0,0-1,0 1,-1 0,1 0,0 0,-13 52,10-43,-9 23,10-30,0 0,-1 1,2-1,-1 0,0 1,1-1,-1 1,1 0,0-1,0 1,1 0,-1 0,1 0,-1-1,1 1,1 0,-1 0,0 0,1 0,0-1,0 1,0 0,0-1,1 1,-1-1,1 1,0-1,0 0,0 1,1-1,-1 0,1-1,-1 1,1 0,0-1,1 1,15 6,-1-3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140 138,'-14'12,"1"0,0 0,1 1,1 0,0 1,0 1,2 0,0 0,1 1,0 0,1 0,-1 5,6-10,1-1,0 0,0 1,1-1,0 0,1 1,0-1,0 0,1 1,1-1,0 0,0 0,1-1,0 1,1-1,0 0,0 0,1 0,0-1,0 0,1 0,0 0,1-1,0 0,0-1,0 1,1-2,0 1,0-1,0-1,1 1,0-2,-1 1,1-1,0-1,1 0,-1 0,0-1,1 0,-1-1,1 0,3-1,10-6,0-1,0-1,-1-1,0-1,-1 0,0-2,-1-1,0-1,-1 0,-1-2,-1 0,0-1,-1-1,-1 0,1-4,-7 11,-1 0,0-1,-1 0,0 0,-1-1,-1 0,0 0,-1-1,0 0,-1 0,-1 0,1-11,-3 18,0 1,-1 0,0-1,0 1,-1 0,0 0,0-1,-1 1,1 0,-2 0,1 0,-1 0,0 1,0-1,-1 1,0 0,0 0,-1 0,1 0,-1 1,0 0,-1 0,1 0,-1 0,0 1,0 0,-4-1,-1 0,1 1,-1 0,1 1,-1 0,0 1,-1 0,1 0,0 2,0-1,-1 1,1 1,0 0,0 1,0 0,0 0,-9 4,-7 3,0 2,1 1,0 0,1 2,0 1,1 2,-13 8</inkml:trace>
  <inkml:trace contextRef="#ctx0" brushRef="#br0" timeOffset="398.143">140 364,'-1'-2,"0"0,0-1,1 1,0-1,-1 1,1-1,0 1,0-1,0 1,1-1,-1 1,0-1,1 1,0-1,0 1,-1-1,1 1,1 0,-1 0,0 0,1-1,-1 1,1 0,-1 0,1 1,0-1,0 0,0 1,0-1,0 1,0-1,0 1,2 0,80-36,-79 35,0 1,1 0,-1 0,0 0,1 1,-1 0,0 0,1 0,-1 1,1 0,-1 0,0 0,0 0,0 1,0 0,0 0,0 1,0-1,0 1,-1 0,1 0,-1 0,0 1,0 0,0-1,-1 2,0-1,3 4,-3-4,0 1,-1 1,2-1,-1 1,1-1,-1 0,2 0,-1-1,0 1,1-1,0 0,0 0,0 0,0-1,1 0,-1 0,1 0,0-1,0 0,0 0,0 0,4 0,100 0,-85-3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33,'10'-1,"1"1,-1 1,1 0,-1 0,0 1,1 0,-1 1,0 0,0 1,0 0,-1 0,7 5,10 9,-1 2,-1 1,0 1,-2 0,0 2,-2 1,-1 0,10 19,-18-27,-1 1,-1 0,0 0,-1 1,-1 1,-1-1,-1 1,-1 0,0 0,-2 0,0 0,-1 1,-1-1,-2 10,-34-62,26 22,1 1,-2 0,1 0,-2 1,1 0,-1 1,0 0,0 1,-1 0,1 1,-1 1,-1 0,1 1,-14-2,27 5,-1 1,0-1,1 0,-1 1,0-1,0 0,0 1,1-1,-1 0,0 0,0 0,0 0,0 0,1 0,-1 0,0 0,0 0,0 0,0 0,1-1,-1 1,0 0,0-1,1 1,-1 0,0-1,0 1,1-1,-1 1,0-1,1 1,-1-1,1 0,-1 1,1-1,-1 0,1 1,-1-1,1 0,0 0,-1 1,1-1,0 0,0 0,-1 0,1 1,0-1,0 0,0 0,0 0,0 0,0 1,0-1,1 0,-1 0,0 0,0 0,1 1,-1-1,0 0,1 0,-1 1,1-1,-1 0,1 0,168-67,-58 29,87-18,-141 64,-56-7,0 1,0 0,1-1,-1 1,0 0,0 0,-1 0,1 0,0 0,0 0,0 0,-1 0,1 0,0 0,-1 0,1 0,-1 0,1 1,-1-1,0 0,1 0,-1 1,0-1,0 0,0 1,0-1,0 0,0 0,0 1,-1-1,1 0,0 0,-1 1,1-1,-1 0,1 0,-1 0,0 0,1 0,-1 0,0 0,0 0,0 1,-8 9,0-1,-1 0,0 0,0 0,-1-2,-1 1,1-1,-1-1,-9 4,3 0,-20 11,15-9,1 0,0 1,1 1,1 1,0 1,-12 14,21-17</inkml:trace>
  <inkml:trace contextRef="#ctx0" brushRef="#br0" timeOffset="566.499">1158 5,'-19'9,"1"2,1 0,-1 1,2 0,0 2,0 0,1 0,1 2,1 0,0 0,1 1,0 1,2 0,0 0,1 1,1 1,1-1,1 1,0 0,-1 12,7-20,1 0,-1 0,2 0,0 0,0 0,1 0,1-1,0 1,0-1,1 0,1 0,0-1,0 1,1-1,0-1,1 1,0-1,0 0,1-1,1 0,-1-1,1 0,0 0,0-1,1 0,0-1,0 0,0-1,1 0,1-1,-1-2,0 0,0-1,0-1,0 0,0 0,-1-1,1-1,0 0,-1-1,1 0,-1 0,0-1,-1-1,1 0,-1 0,0-1,-1-1,1 1,-2-1,7-8,1 1,-1-1,-1-1,0 0,-1-1,-1 0,-1-1,-1 0,0-1,-2 0,0-1,-1 0,-1 0,-1 0,-1-1,-1 0,-1 1,-1-1,-1-7,-1 22,0-1,0 1,-1-1,0 1,0 0,-1 0,0 0,0 0,-1 0,0 1,0-1,-1 1,1 0,-1 1,-1-1,1 1,-1 0,0 0,0 0,0 1,-1 0,1 0,-1 1,0 0,0 0,0 1,0-1,-1 2,1-1,-1 1,1 0,-1 1,0-1,1 1,-1 1,1 0,-1 0,1 0,-1 1,1 0,0 0,0 1,-2 1,-28 13,2 1</inkml:trace>
  <inkml:trace contextRef="#ctx0" brushRef="#br0" timeOffset="883.839">1016 399,'5'-7,"0"-1,1 1,0 0,0 1,1-1,-1 1,1 0,1 1,-1 0,1 0,0 0,0 1,0 0,1 1,-1 0,1 0,0 1,0 0,0 1,0 0,0 0,0 1,0 0,0 0,0 1,0 0,7 3,1 3,0-1,0 0,1-1,0-1,0 0,0-1,0-2,10 1,137-9,-147 1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31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1,'4'0,"3"0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396 128,'-11'249,"-46"127,29-276,28-99,-1-1,1 1,-1-1,1 1,-1 0,1-1,0 1,-1 0,1-1,0 1,0 0,-1-1,1 1,0 0,0-1,0 1,0 0,0-1,0 1,0 0,0 0,0-1,0 1,1 0,-1-1,0 1,0 0,1-1,-1 1,0-1,1 1,-1 0,1-1,-1 1,1-1,-1 1,1-1,-1 1,1-1,-1 1,1-1,-1 0,1 1,0-1,-1 0,1 0,0 1,-1-1,1 0,0 0,-1 0,1 0,0 0,0 0,-1 0,1 0,0 0,-1 0,1 0,0 0,-1-1,1 1,0 0,-1 0,1-1,0 1,-1 0,1-1,-1 1,1-1,11-9,0-1</inkml:trace>
  <inkml:trace contextRef="#ctx0" brushRef="#br0" timeOffset="291.078">0 552,'34'-5,"30"-6,9-2,-4 2,-7 3,-11-3,-8 2,-8 1,-4 3,-3-3,-1 0,-1 1,-4-3,-2 1,1 1,-3-2,-4 0</inkml:trace>
  <inkml:trace contextRef="#ctx0" brushRef="#br0" timeOffset="712.68">734 44,'-16'72,"2"0,4 1,1 53,7-103,-1 0,2 0,0 0,2 0,0 0,1 0,2 0,0-1,2 1,0-1,1 0,2-1,0 0,4 6,-10-23,0-1,0 1,0 0,1-1,-1 0,1 1,0-1,0-1,0 1,0-1,1 1,-1-1,1-1,-1 1,1 0,0-1,-1 0,1 0,0-1,0 1,0-1,0 0,0 0,-1-1,1 0,0 0,0 0,0 0,-1 0,1-1,-1 0,1 0,-1 0,0-1,0 0,0 1,0-1,2-3,160-103,-165 108,-1 0,1 0,0 0,0 0,-1 0,1 0,0 1,0-1,0 0,0 0,0 1,0-1,0 1,0-1,1 1,-1-1,0 1,0 0,0-1,0 1,1 0,-1 0,0 0,0 0,0 0,1 0,-1 0,0 0,0 1,0-1,1 0,-1 1,0-1,0 1,0-1,0 1,0 0,0-1,0 1,0 0,0 0,0 0,0 0,-1-1,1 1,0 0,-1 0,1 1,0-1,-1 0,1 0,-9 60,7-56,-1-1,1 0,0 1,0-1,0 1,0 0,1-1,0 1,0-1,0 1,1 0,0-1,-1 1,2-1,-1 1,0-1,2 3,7 7</inkml:trace>
  <inkml:trace contextRef="#ctx0" brushRef="#br0" timeOffset="1359.588">1496 552,'-22'21,"1"1,2 1,0 1,2 0,0 2,2 0,-3 7,17-32,-1 1,1-1,-1 1,1 0,0-1,-1 1,1 0,0 0,0 0,0 0,1 0,-1 0,0 0,1 0,0 0,-1 0,1 1,0-1,0 0,0 0,0 0,0 0,1 0,-1 1,1-1,-1 0,1 0,0 0,0 0,0 0,0 0,0-1,0 1,0 0,1 0,-1-1,1 1,-1-1,1 1,0-1,-1 0,1 0,0 0,0 0,0 0,0 0,0 0,0 0,0-1,2 1,10-5,-1-1,1-1,-1 0,0 0,-1-1,0-1,0 0,0-1,-1 0,0-1,-1 0,1-2,15-12,-16 15,-9 6,1 0,0 0,1 0,-1 1,0-1,1 1,0-1,-1 1,1 0,0 0,0 0,0 0,1 0,-1 1,0 0,0 0,1-1,-1 2,1-1,-1 0,1 1,-1 0,1-1,0 1,-1 1,1-1,-1 1,1-1,-1 1,1 0,-1 0,0 0,2 1,22 40,-26-39,0 1,0-1,1 0,-1 0,1 0,-1 0,1 0,0 0,0 0,1 0,-1-1,0 1,1-1,0 0,-1 0,1 0,0 0,0 0,0-1,0 1,1-1,-1 0,0 0,1 0,-1 0,0 0,1-1,-1 0,1 1,1-1,12-6,-1-1,0-1,0 0,0 0,-1-2,-1 0,1-1,-2 0,1-1,-2-1,0 0,0 0,-1-1,-1-1,0 0,3-8,8-10,-2 0,-1-1,-1-1,-2-1,-2-1,-1 1,-2-2,4-31,-9 47,-2 10,1-1,-2-1,0 1,0 0,-1 0,-1-1,0 1,-1 0,0-1,-1 1,0 0,-4-8,6 19,0 1,0 0,-1 0,1 0,-1 0,1 0,-1 0,1-1,-1 1,0 0,0 0,1 1,-1-1,0 0,0 0,0 0,0 0,0 1,0-1,0 1,0-1,0 0,0 1,0 0,-1-1,1 1,0 0,0-1,0 1,-1 0,1 0,0 0,0 0,0 0,-1 0,1 1,0-1,0 0,0 1,-1-1,1 1,0-1,0 1,0-1,0 1,0 0,0-1,0 1,0 0,0 0,1 0,-1 0,0 0,-34 57,25-22,1 0,1 0,2 1,2 0,1 0,2 0,2 1,1-1,5 22,4 3,-7-33,0 1,3-1,0 0,2 0,1-1,1 0,10 18,-13-36,-1-4</inkml:trace>
  <inkml:trace contextRef="#ctx0" brushRef="#br0" timeOffset="1610.081">1835 411,'29'-5,"47"-6,21-1,4-4,-7 1,-13 3,-12 4,-7-2,-10 1,-9 2,-7 2,-5 2,-7 1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14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340 144,'0'-1,"1"1,0-1,-1 0,1 1,0-1,0 1,-1-1,1 1,0-1,0 1,0-1,0 1,0 0,-1 0,1-1,0 1,0 0,0 0,0 0,0 0,0 0,0 0,0 0,0 0,0 0,0 1,-1-1,1 0,0 1,0-1,0 0,0 1,0-1,-1 1,1 0,0-1,-1 1,1-1,0 1,-1 0,1 0,0-1,-1 1,1 0,-1 0,0 0,1-1,-1 1,1 1,15 45,-13 210,-21-172,13-78</inkml:trace>
  <inkml:trace contextRef="#ctx0" brushRef="#br0" timeOffset="281.577">1 88,'43'-5,"43"-7,17 0,0 1,-8 3,-10-3,-15 1,-14 2,-8 3,-7 2,-5 1,-9 6,-4 3,-7 4,-10 1,-6 3,-3-2</inkml:trace>
  <inkml:trace contextRef="#ctx0" brushRef="#br0" timeOffset="514.971">57 568,'39'-5,"36"-2,10-4,1 0,-10 1,-8-2,-11 1,-10 3,-9 1,-10-1,-6 0,-1 1,-4 2</inkml:trace>
  <inkml:trace contextRef="#ctx0" brushRef="#br0" timeOffset="958.683">904 568,'197'-237,"-159"212,-37 25,0-1,0 1,0 0,0 0,0 0,0 0,0 1,0-1,0 0,-1 0,1 0,0 1,0-1,0 1,0-1,-1 0,1 1,0-1,0 1,-1 0,1-1,0 1,-1 0,1-1,0 1,-1 0,1 0,-1-1,0 1,1 0,-1 0,1 0,-1 0,0 0,0 0,0-1,1 1,-1 0,0 0,0 0,0 0,-1 0,1 1,1 44,-2-43,0 1,0-1,0 1,1 0,-1-1,1 1,0 0,0-1,0 1,1 0,-1-1,1 1,0-1,0 1,0-1,1 1,-1-1,1 0,0 0,-1 1,2-1,-1 0,0-1,0 1,1 0,0-1,-1 1,1-1,0 0,0 0,1 0,-1 0,0-1,2 2,5-2,-1 0,0 0,1 0,-1-1,1-1,-1 0,1 0,-1 0,0-1,0-1,0 0,0 0,0-1,-1 0,1 0,-1-1,6-4,125-112,-103 86,-25 23,0 0,-1 0,0-1,0 0,-2-1,0 0,0 0,-1-2,4-7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2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1 130,'36'-19,"1"1,1 2,0 2,1 1,1 3,0 0,14 1,-43 7,-6 0,0 1,1-1,0 1,-1 0,1 1,0-1,-1 1,1 0,0 1,-1-1,1 1,0 0,-1 1,1-1,-1 1,1 0,-1 0,0 1,0 0,-4 0,-1-1,0 1,1 0,-1 0,0 1,-1-1,1-1,0 1,-1 0,0 0,1 0,-1 0,0 0,-1 0,1-1,0 1,-1 0,0-1,1 1,-1-1,0 0,0 0,-1 0,-1 2,0 1,-132 141,134-143,0 0,0 1,1-1,0 0,0 0,0 1,0-1,0 1,0-1,1 1,0-1,0 1,0-1,0 1,0 0,1-1,-1 1,1-1,0 0,0 1,1-1,-1 0,1 1,-1-1,1 0,0 0,0-1,0 1,1 0,-1 0,1-1,-1 0,1 1,0-1,0 0,0 0,0-1,0 1,0-1,1 1,-1-1,1 0,-1 0,1 0,70 19,-54-16,0 1,-1 1,0 0,-1 2,1 0,-1 1,1 2,-16-10,-1 1,0-1,1 1,-1 0,0 0,0 0,0 0,0 1,0-1,0 0,-1 1,1-1,-1 1,0-1,0 1,0 0,0 0,0-1,0 1,-1 0,0 0,1 0,-1 0,0 0,0 0,-1 0,1 0,0-1,-1 1,0 0,0 0,0 0,0-1,0 1,0 0,-1-1,1 1,-1-1,0 0,-1 1,-87 82,74-74,-1 0,0-1,-1-1,0-1,0 0,-1-2,0 0,0-1,-1-1,1 0,-13-1,7-2</inkml:trace>
  <inkml:trace contextRef="#ctx0" brushRef="#br0" timeOffset="394.883">988 73,'35'-14,"1"1,0 1,1 2,0 2,0 1,21 0,-55 7,-1-1,1 1,-1 0,1 0,-1 0,0 0,1 0,-1 0,1 1,-1-1,1 1,-1 0,0-1,1 1,-1 0,0 1,0-1,0 0,0 1,0-1,0 1,0-1,0 1,-1 0,1 0,-1 0,1 0,-1 0,0 0,1 0,-1 0,0 1,-1-1,1 0,0 1,-1-1,1 1,-1-1,0 0,0 1,0-1,0 1,0-1,0 2,-7 14,0 0,-1 0,0-1,-2 0,0-1,-1 0,0-1,-1 0,-14 12,12-10,-152 166,115-96,51-84,-1-1,1 1,0-1,-1 1,1 0,0-1,0 1,1-1,-1 1,0-1,1 1,0-1,-1 1,1-1,0 1,0-1,1 0,-1 0,0 1,1-1,-1 0,1 0,0 0,0-1,-1 1,1 0,1-1,-1 1,0-1,0 1,0-1,1 0,-1 0,1 0,-1-1,0 1,2 0,11 2,0-1,1 0,0-1,-1 0,1-1,0-1,-1-1,1 0,-1-1,0-1,0 0,0-1,9-4,99-21,-40 15,-59 9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24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4 667,'0'11,"-1"2,-1 1,2-1,0 0,0 0,1 1,1-1,0 0,1 0,0 0,1 0,0-1,1 1,1-1,0-1,1 1,0-1,0 0,1 0,3 2,-7-10,0-1,0 1,0-1,0 0,1 0,-1-1,0 1,1-1,-1 0,1 0,0-1,-1 1,1-1,-1 0,1 0,0-1,-1 1,1-1,-1 0,1 0,-1 0,1-1,-1 0,0 0,0 0,0 0,3-3,97-83,-19-25,-84 112,0 0,0 0,0 0,0 0,0 0,0 1,1-1,-1 0,0 1,0-1,1 1,-1-1,0 1,1-1,-1 1,0 0,1 0,-1 0,1 0,-1 0,0 0,1 0,-1 0,1 1,-1-1,0 0,1 1,-1-1,0 1,0-1,1 1,-1 0,0 0,0-1,0 1,0 0,0 0,0 0,0 1,41 52,-26-31,-11-17,0-1,1 0,0 0,0-1,0 0,0 0,1 0,-1-1,1 0,0 0,0 0,0-1,1 0,-1-1,0 0,1 0,-1 0,1-1,-1 0,1 0,-1-1,1 0,-1-1,0 1,1-1,-1-1,0 1,0-1,-1 0,1-1,-1 0,1 0,-1 0,0-1,-1 0,1 0,-1 0,0-1,0 0,-1 0,1 0,0-2,35-73,-33 56</inkml:trace>
  <inkml:trace contextRef="#ctx0" brushRef="#br0" timeOffset="321.556">964 780,'35'-19,"-2"-2,0-2,-2 0,0-2,-2-2,12-14,-8-18,-32 57,-1 1,0-1,1 1,-1-1,0 0,0 1,-1-1,1 1,0-1,0 1,-1-1,1 0,-1 1,1 0,-1-1,0 1,1-1,-1 1,0 0,0-1,0 1,0 0,0 0,0 0,0 0,-1 0,1 0,0 0,-1 0,1 0,0 1,-1-1,1 0,-1 1,1-1,-1 1,0 0,1-1,-2 1,-6-1,-1 0,0 0,1 1,-1 0,0 1,1 0,-1 0,0 1,1 0,0 1,-1 0,1 1,0 0,1 0,-1 0,1 1,0 1,0 0,0 0,-4 5,6-6,0 0,1 0,0 0,1 1,-1 0,1 0,0 0,0 0,1 1,0-1,0 1,0 0,1 0,0 0,0 0,1 0,0 1,0-1,1 0,0 1,0-1,1 0,0 1,0-1,1 0,-1 0,3 4,4 2,0-1,1-1,0 1,1-2,0 1,1-1,0-1,0 0,1 0,0-1,1-1,0 0,0-1,0 0,1-1,0 0,0-2,0 1,0-2,0 0,1 0,-1-1,2-1,148-4,-132 0</inkml:trace>
  <inkml:trace contextRef="#ctx0" brushRef="#br0" timeOffset="1048.662">1896 328,'64'-21,"-1"-2,-1-4,34-20,-76 36,-1-1,0 0,-1-2,0 0,-1-1,-1-1,0 0,-1-1,-1-1,-1 0,0-1,3-9,-43 179,-26 231,46-309,-4 0,-3-1,-3-1,-3 0,-4-2,-25 53,35-96,-1 0,-2-1,0 0,-2-2,0 0,-2-1,-1-1,0-1,-1-1,-9 4,-53 11,83-34,1 1,-1-1,0 1,1-1,-1 0,0 0,1 0,-1 0,1 0,-1-1,0 1,1 0,-1-1,1 1,-1-1,0 1,1-1,0 0,-1 0,1 0,-1 0,1 0,0 0,0 0,-1 0,1 0,0 0,0-1,0 1,1 0,-1-1,0 1,0-1,1 1,-1-1,1 1,-1-1,1 0,0 1,-1-1,1 0,0 1,0-1,0 0,0 1,1-1,-1 1,0-1,1 0,-1 1,1-1,0 0,4-14,2 0,0 1,0 0,2 0,0 0,0 1,2 0,0 1,0 0,1 1,8-6,-6 3,293-289,-125 122,-172 169</inkml:trace>
  <inkml:trace contextRef="#ctx0" brushRef="#br0" timeOffset="1348.577">2629 554,'-13'18,"1"1,0 1,1 0,1 0,1 1,1 0,1 1,1 0,0 0,2 0,1 0,0 1,3-19,0-1,0 0,1 1,-1-1,1 0,-1 1,1-1,0 0,1 0,-1 0,0 1,1-1,0-1,-1 1,1 0,0 0,1-1,-1 1,0-1,1 0,-1 1,1-1,0-1,0 1,0 0,0-1,0 1,0-1,0 0,0 0,0 0,1 0,-1-1,0 1,1-1,-1 0,1 0,-1 0,0 0,1-1,-1 1,1-1,8 0,1-1,-1 0,0 0,0-2,0 1,0-1,-1-1,0 0,0-1,0 0,0 0,-1-1,0-1,-1 0,0 0,0-1,0 0,-1 0,-1-1,1 0,-2-1,1 1,-2-1,1 0,-1-1,-1 1,0-1,-1 0,0 0,-1-1,-1 7,-1 1,0-1,0 0,0 1,-1-1,0 1,0-1,0 1,-1-1,1 1,-1 0,-1 0,1 0,-1 0,0 0,0 0,0 1,-1-1,1 1,-1 0,0 0,-1 1,1-1,0 1,-1 0,0 0,0 0,0 1,0-1,0 1,-1 0,1 1,0-1,-1 1,1 1,-1-1,0 1,1-1,-1 2,-1-1,-3 1,0 0,1 1,-1 0,1 1,-1 0,1 0,0 1,1 0,-1 0,-4 4,-5 3</inkml:trace>
  <inkml:trace contextRef="#ctx0" brushRef="#br0" timeOffset="1634.483">3025 667,'0'29,"5"9,6-1,6-8,5-13,4-9,-3-11,-1-5,2-5,0-5,2-5,1-2,-4-3,-2 0,-3 0,-6 0,-4 5</inkml:trace>
  <inkml:trace contextRef="#ctx0" brushRef="#br0" timeOffset="1999.589">3420 893,'235'-241,"-211"217,-23 25,0-1,0 0,0 0,0 1,0-1,0 1,0-1,0 1,0-1,-1 1,1-1,0 1,0 0,-1-1,1 1,0 0,-1 0,1-1,0 1,-1 0,1 0,-1 0,0 0,1 0,-1 0,0 0,1 0,-1 0,0 0,0 0,0 0,0 0,0 0,0 0,0 0,0 0,-1 0,1 0,0 0,0-1,-1 1,1 0,-1 0,1 0,-1 0,1 0,-1 0,0-1,1 1,-1 0,0 0,1-1,-1 1,-1 8,2-6,0-1,-1 1,1-1,0 1,0 0,1-1,-1 1,1-1,-1 1,1 0,0-1,0 0,0 1,0-1,0 1,0-1,1 0,-1 0,1 0,0 0,0 0,-1 0,1 0,0-1,1 1,-1-1,0 1,0-1,1 0,-1 0,0 0,1 0,-1 0,1-1,-1 1,1-1,0 1,-1-1,1 0,0 0,-1 0,1-1,-1 1,1 0,-1-1,1 0,-1 0,1 1,-1-1,1-1,-1 1,2-2,12-7,-2-1,1-1,-2 0,1-1,-2 0,0-1,0 0,-1-1,3-7,18-21,-16 21,-4 3</inkml:trace>
  <inkml:trace contextRef="#ctx0" brushRef="#br0" timeOffset="2418.586">4181 526,'-10'17,"0"0,1 0,1 1,0 1,1-1,1 1,1 0,1 0,1 1,0-1,1 6,1-22,1 1,0-1,-1 0,1 1,1-1,-1 1,0-1,1 1,0-1,0 0,0 0,0 1,0-1,1 0,-1 0,1 0,0 0,0 0,0-1,0 1,0 0,1-1,-1 0,1 1,-1-1,1 0,0-1,0 1,0 0,0-1,0 0,1 1,-1-1,0 0,1-1,-1 1,0-1,1 1,-1-1,1 0,-1 0,1-1,-1 1,0-1,1 1,17-8,0-1,0 0,-1-1,0-1,-1-1,-1-1,1-1,-2 0,0-1,-1-1,-1-1,0 0,7-12,-5 8,-2-1,0 0,-2-1,0 0,-1-1,-2 0,0-1,-2 0,-1-1,4-23,-8 34,-1 0,-1-1,0 1,-1-1,0 1,-1-1,-1 1,-1 0,0 0,-1 0,0 0,-1 0,-1 1,-1 0,0 0,0 1,-1-1,-1 2,-2-3,8 11,-1 0,1 0,0 1,-1-1,0 1,1 0,-1 0,-1 0,1 1,0 0,-1-1,1 1,-1 1,1-1,-1 1,0 0,0 0,0 0,0 1,1-1,-1 1,0 0,0 1,0-1,0 1,0 0,0 0,1 1,-1-1,0 1,1 0,-1 0,1 1,-2 0,-8 7,-1 0,2 0,-1 2,2 0,-1 0,2 1,-1 0,2 1,0 0,1 1,0 0,1 1,1-1,0 2,1-1,1 1,1-1,0 1,1 1,1-1,0 0,2 1,0-1,0 0,2 1,0-1,1 0,1 0,1 0,0 0,1-1,2 3,6 3,1-1,1 0,1-1,0-1,2 0,0-2,1 0,1-1,0-1,1-1,1-1,0-1,0-1,1-1,1-1,0-1,0-1,0-2,1 0,0-2,0 0,0-2,5-1,48 1,-48-1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30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367 395,'0'811,"0"-822</inkml:trace>
  <inkml:trace contextRef="#ctx0" brushRef="#br0" timeOffset="578.058">0 846,'176'-35,"-2"-8,52-25,-203 60,-1-2,0 0,0-2,-2 0,1-1,-1-1,-1-1,-1-1,0 0,-1-1,-1-1,0-1,-2 0,0-1,-1-1,-1 0,-1-1,0 0,9-35,-33 84,-6 44,3 1,3 1,3 0,4 1,3-1,4 33,-2-102,0 0,1 0,0 0,0 0,0 0,0 0,1 0,-1 0,1 0,0 0,0 0,1-1,-1 1,1 0,0 0,0-1,0 0,0 1,1-1,-1 0,1 0,0 0,0 0,0 0,0-1,0 0,1 1,-1-1,1 0,-1-1,1 1,0-1,0 1,0-1,0 0,0-1,3 1,6-2,0-2,0 1,-1-2,1 0,-1 0,0-1,0-1,0 0,-1 0,1-2,-2 1,2-2,13-7,195-111,-219 126,0 1,0-1,0 1,0-1,0 1,0-1,0 1,0 0,0-1,0 1,0 0,0 0,0 0,0 0,1 0,-1 0,0 0,0 0,0 0,0 0,0 1,0-1,0 0,0 1,0-1,0 1,0-1,0 1,0 0,0-1,0 1,0 0,0 0,-1-1,1 1,0 0,-1 0,1 0,0 0,-1 0,1 0,-1 0,0 0,1 0,-1 0,0 0,1 1,-1-1,0 0,0 0,0 0,0 0,0 0,-1 0,1 1,0-1,0 0,-1 0,1 0,0 0,-1 0,1 0,-4 25,2-23,1 1,-1-1,1 0,0 1,0-1,0 1,1 0,-1-1,1 1,0-1,0 1,0 0,0-1,0 1,1 0,0-1,0 1,0-1,0 1,0-1,1 0,0 1,-1-1,1 0,0 0,1 0,-1 0,0-1,1 1,0-1,-1 1,1-1,0 0,0 0,0 0,1 0,-1-1,3 2,8-5,1 1,-1-2,0 0,1 0,-1-2,-1 0,1 0,-1-1,0-1,0 0,-1-1,5-4,0 2,8-5</inkml:trace>
  <inkml:trace contextRef="#ctx0" brushRef="#br0" timeOffset="1177.568">1807 706,'-21'11,"1"1,0 1,1 1,1 1,0 1,1 0,1 1,0 1,2 0,-6 10,18-26,1-1,-1 1,1-1,0 1,0-1,-1 1,1 0,0-1,1 1,-1 0,0 0,1 0,-1 0,1 0,-1 0,1 0,0 0,0 0,0 0,0 0,0 0,0 0,0 0,1-1,-1 1,1 0,-1 0,1 0,0 0,0 0,0-1,0 1,0 0,0-1,0 1,1-1,-1 1,1-1,-1 0,1 1,-1-1,1 0,0 0,-1 0,1 0,0 0,0-1,0 1,1 0,9-1,-1-1,0 1,1-2,-1 0,0 0,0-1,0 0,0-1,-1 0,0-1,1 0,-2-1,1 0,-1 0,0-1,8-7,6-2,113-72,-134 89,0-1,0 0,0 1,0 0,0-1,0 1,0 0,0 0,0 0,-1 0,1 0,0 0,-1 0,1 1,-1-1,1 1,-1-1,0 1,1-1,-1 1,0 0,0 0,0 0,0-1,-1 1,1 0,-1 0,1 0,-1 0,1 0,-1 0,0 0,0 0,0 0,0 1,0-1,-1 0,1 0,-1 0,1 0,2 14,-2-12,0 0,1 0,0 0,-1 1,1-1,1 0,-1 0,1 0,0 0,0-1,0 1,0 0,0-1,1 0,0 1,0-1,0 0,0 0,0-1,0 1,1 0,-1-1,1 0,0 0,0 0,-1-1,1 1,1-1,-1 0,0 0,0 0,0 0,0-1,1 0,0 0,13-2,0-1,1-1,-1-1,-1 0,1-2,-1 0,0 0,0-2,-1 0,0-1,-1 0,8-8,6-8,-1-1,-1-2,-2 0,0-2,-2-1,-2 0,0-3,2-1,-1-2,-2 0,-1-2,-3 0,0 0,-3-2,-2 0,-1 0,-2-1,-3 0,-1 0,-1-26,-3 67,1 0,-1-1,1 1,-1 0,0-1,0 1,0 0,0-1,0 1,-1 0,1-1,-1 1,0 0,1-1,-1 1,0 0,0 0,-1 0,1 0,0 0,-1 0,1 0,-1 1,1-1,-1 0,0 1,0-1,0 1,0 0,0-1,0 1,0 0,0 0,0 1,-1-1,1 0,0 1,-1-1,1 1,0 0,-1 0,1 0,0 0,-1 0,1 0,-1 0,1 1,0 0,0-1,-1 1,1 0,0 0,0 0,-8 9,1 0,1 0,0 0,0 1,1 1,0-1,1 1,0 0,1 1,1-1,0 1,0 0,2 0,-1 0,1 2,-2 3,-4 17,2 1,0 0,3 0,1 0,2 0,1 0,2 0,1 0,2-1,2 1,1-1,2-1,1 0,1 0,10 15,-11-29,16 60,-29-79,0 0,0 1,0-1,0 0,-1 0,1 0,-1 0,1 0,-1-1,1 1,-1 0,1-1,-1 1,0-1,1 1,-1-1,0 0,1 0,-1 1,0-1,1-1,-1 1,0 0,1 0,-1-1,0 1,1 0,-1-1,1 0,-1 1,0-1,1 0,0 0,-1 0,1 0,-1 0,2 1,-18-8</inkml:trace>
  <inkml:trace contextRef="#ctx0" brushRef="#br0" timeOffset="1435.492">1977 480,'57'-14,"48"-10,21-1,3 0,-1 3,-9 1,-4 4,-3 0,-6 3,-7 4,-10-2,-21 2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1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915,'328'-327,"-298"295,-2-1,-1-2,-2-1,-1-1,0-5,-15 25,-2-1,0 0,-1 0,-1 0,0-1,-2 0,2-19,-5 36,1 0,0-1,-1 1,0-1,0 1,1 0,-2-1,1 1,0-1,0 1,-1-1,1 1,-1 0,0-1,0 1,1 0,-2 0,1 0,0-1,0 1,-1 0,1 1,-1-1,1 0,-1 0,0 1,0-1,0 1,0-1,0 1,0 0,0 0,0 0,-1 0,1 0,0 0,-1 1,1-1,-1 1,1-1,0 1,-1 0,1 0,-1 0,1 0,-1 1,1-1,0 1,-1 0,1-1,0 1,-13 10,1 1,0 0,1 1,1 1,0-1,1 2,0 0,-3 7,10-16,-11 15,1 0,1 1,1 1,1 0,2 0,0 1,1 0,1 1,1 0,2 0,0 0,2 0,0 1,2 6,1-23,0 0,1 0,0 0,1 0,-1 0,2 0,-1-1,1 1,0-1,1 0,0 0,0-1,1 1,0-1,0 0,1-1,0 1,0-2,0 1,1-1,0 0,0 0,0-1,1 0,-1 0,1-1,0 0,0-1,0 0,0-1,6 1,13-1,-1-1,1-1,-1-1,1-2,-1-1,0 0,0-3,-1 0,0-1,0-2,-1-1,-1 0,3-4,-19 12,0-1,0 0,-1-1,1 0,-1 0,-1-1,1 0,-1 0,0 0,-1-1,0 0,0 0,0 0,-1-1,-1 1,1-1,-1 0,-1 0,0 0,0 0,0-1,-1 1,-1-10,-1 16,1 0,-1 0,-1 0,1 0,0 0,-1 0,0 0,1 0,-1 0,0 1,-1-1,1 1,0 0,-1-1,1 1,-1 0,0 0,1 1,-1-1,0 1,0-1,0 1,0 0,-1 0,1 0,0 0,0 1,-1-1,1 1,0 0,-1 0,1 0,0 1,0-1,-1 1,1 0,0-1,0 1,0 1,0-1,0 0,0 1,0 0,0-1,0 1,1 0,-1 1,1-1,0 0,-1 1,-1 2,-2 1,0 1,0 0,1 0,0 0,0 0,0 1,1 0,0 0,1 1,0-1,0 0,1 1,0 0,0 0,1 0,0-1,1 1,0 9,0-13,0 0,1 0,0 0,-1 0,2 0,-1 0,1 0,-1 0,1 0,1-1,-1 1,1-1,0 0,0 1,0-1,0-1,1 1,-1 0,1-1,0 0,0 1,0-2,1 1,-1 0,1-1,-1 0,1 0,0 0,0-1,0 0,0 0,0 0,3 0,8-1,1-1,-1-1,1-1,-1 0,0-1,0 0,0-2,0 0,13-7,-2 2,226-95,-168 69,-84 36,-1 1,1-1,0 0,-1 1,1-1,-1 1,1-1,-1 0,0 1,1-1,-1 0,1 0,-1 1,0-1,0 0,1 0,-1 1,0-1,0 0,0 0,0 0,0 0,0 1,0-1,0 0,0 0,-1 0,1 1,0-1,0 0,-1 0,1 1,-1-1,1 0,0 1,-1-1,1 0,-1 1,0-1,1 1,-1-1,1 1,-1-1,0 1,1-1,-1 1,0 0,0-1,1 1,-1 0,0-1,0 1,1 0,-1 0,0 0,-45-17,38 17,1 0,-1 1,0 0,1 0,0 0,-1 1,1 0,0 1,0-1,0 1,0 1,0-1,1 1,0 0,0 1,0-1,0 1,1 1,-1-1,1 1,0 0,2-3,1 1,-1-1,0 1,1 0,0 0,0 0,0 0,0 1,1-1,0 0,0 1,0-1,0 1,1-1,-1 1,1 0,0-1,1 1,-1-1,1 1,0-1,0 1,0-1,1 0,-1 1,1-1,0 0,0 0,1 0,-1 0,1-1,0 1,0-1,1 2,4 0,1 1,-1-2,1 1,0-1,0-1,0 1,0-1,1-1,-1 0,1 0,0-1,-1 0,1-1,0 0,0-1,-1 0,1 0,0-1,-1 0,0-1,1 0,-1 0,0-1,0 0,-1-1,1 0,0-1,34-21,-1-3,-1-1,-2-2,-2-1,0-3,-3 0,-1-3,23-36,-42 53,-2-1,-1 0,-1 0,-1-1,-1 0,-1-1,-1 0,-1 0,-2 0,0 0,-2-1,-1 1,-1-1,-2-5,3 31,1 0,-1 0,0 0,0-1,0 1,1 0,-1 0,0 0,0 0,-1-1,1 1,0 0,0 0,-1 0,1 0,0 0,-1 0,1-1,-1 1,1 0,-1 0,0 1,1-1,-1 0,0 0,0 0,0 0,0 0,0 1,0-1,1 0,-2 1,1-1,0 1,0-1,0 1,0 0,0-1,0 1,0 0,-1 0,1 0,0 0,0 0,0 0,0 0,-1 0,1 0,0 1,0-1,0 0,0 1,0-1,0 1,0-1,0 1,0-1,0 1,0 0,0 0,0-1,0 1,0 0,1 0,-1 0,0 0,1 0,-1 0,0 1,-10 15,1 2,0-1,1 1,1 1,1 0,1 0,1 0,-2 12,4-18,-5 27,1-1,3 1,1 0,2 0,2 0,3 15,25 141,-7-51,-23-147,1 1,0-1,-1 1,1-1,-1 1,1-1,-1 1,1 0,-1-1,1 1,-1 0,1-1,-1 1,1 0,-1 0,1-1,-1 1,0 0,1 0,-1 0,1 0,-1 0,0 0,1 0,-1 0,0 0,1 0,-1 0,1 0,-1 1,0-1,1 0,-1 0,1 0,-1 1,1-1,-1 0,1 1,-1-1,1 1,-1-1,1 1,-1-1,1 0,0 1,-1 0,1-1,0 1,-1-1,1 1,-10-19</inkml:trace>
  <inkml:trace contextRef="#ctx0" brushRef="#br0" timeOffset="249.816">2540 407,'15'5,"19"1,13 0,3-1,3-2,-2 0,-6-7,0-2,-4 0,-3 1,-4 1,-3 2,-1-4,-2-1,0 0,-6 3</inkml:trace>
  <inkml:trace contextRef="#ctx0" brushRef="#br0" timeOffset="1070.539">3133 464,'5'8,"-1"-1,1 1,1-1,-1 0,1 0,0 0,1-1,0 0,0 0,0-1,0 0,1 0,0-1,0 0,0 0,1-1,-1 0,1 0,-1-1,1 0,0-1,0 1,0-2,0 0,0 0,0 0,0-1,0 0,0-1,0 0,0-1,-1 0,1 0,1-1,9-9,0-1,-1 0,-1-2,-1 0,0 0,-1-1,7-12,-1 5,-30 61,-22 82,31-115,-1 0,1 0,0 0,0 0,1 0,-1 0,1 0,0 0,0-1,0 1,0 0,1 0,-1-1,1 1,0-1,0 1,0-1,1 0,-1 0,1 0,0 0,0 0,0-1,0 1,0-1,1 0,-1 0,1 0,0 0,11 2,1-1,-1-1,1 0,-1-1,1-1,0-1,-1 0,1 0,-1-2,0 0,1-1,-1 0,-1-1,1-1,-1 0,0-1,0-1,-1 0,0-1,2-2,101-107,-106 110,-1-1,-1 0,1-1,-1 0,-1 0,0-1,0 0,-1 0,-1 0,0-1,0 0,-1 0,-1 0,0 0,-1-1,0 1,0-2,-2 12,0 0,0 0,-1 0,1-1,0 1,-1 0,1 0,-1 0,0 0,1 0,-1 0,0 0,0 0,-1 0,1 1,0-1,0 0,-1 1,1-1,-1 1,0-1,1 1,-1 0,0-1,0 1,0 0,0 0,0 1,0-1,0 0,0 1,0-1,0 1,0 0,-1-1,1 1,0 0,0 0,0 0,0 1,0-1,-1 1,1-1,0 1,0 0,0-1,0 1,-1 1,-4 1,1-1,-1 2,1-1,0 1,0 0,0 0,1 1,-1-1,1 1,0 0,0 1,1-1,-1 1,1 0,1 0,-1 1,1-1,0 1,0-1,1 1,0 0,0 0,1 0,0 0,0 0,1 1,-1-1,2 0,-1 1,4-4,-1 1,1-1,0 0,1-1,-1 1,1-1,0 1,-1-1,1-1,1 1,-1-1,0 0,1 0,-1 0,1-1,-1 0,1 0,0 0,-1-1,1 0,0 0,0 0,-1-1,1 0,0 0,4-1,7 1,8-1,-21 1,0-1,1 1,-1 1,1-1,-1 1,1-1,-1 1,1 0,0 1,-1-1,1 1,-1 0,0 0,1 1,-1-1,0 1,0 0,1 0,-1 0,-1 1,1-1,0 1,-1 0,1 0,-1 0,2 3,12 43,-16-43,0 0,0 0,0-1,1 1,0-1,1 0,-1 1,1-1,0 0,0 0,0 0,1-1,0 1,0-1,0 0,0 0,1 0,-1-1,1 0,0 0,3 2,1-2,-1-1,1 0,-1 0,1 0,0-1,0-1,-1 0,1 0,0 0,0-1,0-1,-1 1,1-1,-1-1,1 0,-1 0,0 0,0-1,139-86,-140 84,10-5,-1-1,-1 0,0-1,0-1,-2 0,0-1,0-1,-1 0,-1-1,4-8,-13 22,1 0,-1 1,0-1,0 0,0-1,0 1,0 0,-1 0,1-1,-1 1,0-1,0 1,0-1,-1 1,1-1,-1 0,0 1,0-1,0 0,0 1,-1-1,1 0,-1 1,0-1,0 1,-1-1,1 1,-1 0,1-1,-1 1,0 0,0 0,-1 0,1 1,-1-1,1 0,-1 1,0 0,0-1,0 1,0 0,-2-1,-4 3,0 1,0 0,0 0,1 1,-1 0,1 1,-1 0,1 0,0 0,0 1,0 1,0-1,1 1,0 0,0 1,-2 1,-6 6,-1 0,2 1,0 1,0 0,2 1,0 0,0 1,-4 10,11-18,0 0,1 0,0 0,1 0,0 1,0 0,1-1,0 1,1 0,0 0,0 0,1 0,1 0,-1 0,2 0,-1 0,1-1,2 3,-1-5,1 1,0-2,0 1,1 0,0-1,0 0,0 0,1 0,0-1,0 0,0 0,1 0,0-1,0 0,0 0,0-1,1 0,3 1,143 33,-36-40,-85-2</inkml:trace>
  <inkml:trace contextRef="#ctx0" brushRef="#br0" timeOffset="15522.678">1 2297,'49'-16,"0"-2,-1-2,-1-3,-2-1,0-3,-1-1,-2-2,-1-2,21-23,-55 48,-1 0,1-1,-2 1,1-1,-1 0,-1-1,1 1,-1-1,-1 0,0 0,0 0,-1 0,0-1,0 1,-1-1,0-3,-1 11,0 0,0 1,0-1,0 1,0-1,-1 1,1-1,0 0,-1 1,1-1,-1 1,1-1,-1 1,0 0,0-1,1 1,-1 0,0-1,0 1,0 0,-1 0,1 0,0 0,0 0,-1 0,1 0,0 1,-1-1,1 0,-1 1,1-1,-1 1,1-1,-1 1,1 0,-1 0,1-1,-1 1,1 0,-1 0,0 1,1-1,-1 0,1 1,-1-1,1 0,-1 1,1 0,-1-1,1 1,-74 41,68-35,0 0,0 1,1 0,0 0,0 0,1 1,0 0,0 0,1 0,0 0,1 1,0 0,0 0,1-1,1 1,0 1,0-1,1 0,0 0,0 0,1 0,1 0,0 0,0 0,1 0,0-1,1 1,0-1,0 0,1 0,4 5,-2-7,1-1,0 0,0-1,1 0,0 0,0-1,0 0,0-1,1 0,-1 0,1-1,0 0,0-1,-1 0,1 0,0-1,0-1,7 0,11-4,-1 0,1-2,-1-1,0-1,-1-1,0-1,0-2,-2 0,1-2,-2-1,0 0,-1-2,-1-1,8-8,-5 4,-15 16,1-1,-1 0,-1 0,0-1,0 0,0 0,-1-1,-1 0,1 0,-2-1,1 0,-2 0,1 0,-2-1,1 1,0-10,-4 19,0-1,0 1,0 0,-1 0,1-1,-1 1,0 0,0 0,1 0,-1 0,-1 0,1 0,0 0,0 0,-1 0,1 0,-1 1,1-1,-1 0,0 1,0 0,0-1,0 1,0 0,0 0,0 0,0 0,0 0,0 1,0-1,-1 1,1-1,0 1,-1 0,1 0,0 0,0 0,-1 0,1 0,0 1,0-1,-1 1,1 0,0-1,0 1,0 0,0 0,0 1,0-1,0 0,0 1,0-1,1 1,-1-1,1 1,-1 1,-5 1,0 1,0-1,1 2,0-1,0 1,0 0,1 0,0 0,0 1,0 0,1 0,0 0,1 1,-1-1,1 1,1 0,0 0,0 0,0 0,1 0,0 0,1 0,0 0,0 1,0-1,1 0,1 0,-1 0,1 0,1 0,-1 0,1-1,1 1,-1-1,3 4,1-5,0 0,0 0,0-1,1 0,0 0,0 0,0-1,1-1,-1 1,1-1,0-1,0 1,0-2,0 1,0-1,0-1,0 1,1-1,-1-1,6-1,4 0,0-1,0-1,0-1,-1-1,0 0,0-2,0 0,-1 0,8-7,-2-1,-1-1,0-1,-1-1,-1-1,-1-1,-1 0,-1-2,0 0,-2-1,-1 0,-1-1,-1 0,6-20,-2-30,-16 73,1-1,-1 1,0 0,0 0,0-1,0 1,0 0,0-1,-1 1,1 0,-1-1,1 1,-1 0,0 0,0 0,0 0,0 0,-1 0,1 0,-1 0,1 0,-1 0,1 1,-1-1,0 1,0-1,0 1,0 0,0-1,0 1,-4 2,1-1,0 1,-1 0,1 1,-1-1,1 1,0 0,0 0,0 1,0-1,0 1,1 0,-1 1,1-1,0 1,0 0,0 0,0 0,1 0,0 1,0-1,-2 3,-6 11,0-1,1 2,1-1,1 1,0 0,2 1,0 0,1 0,1 0,-1 19,3-29,0 0,1 0,0 0,1 0,0 0,0 1,1-1,1 0,-1 0,2 0,-1-1,1 1,1 0,0-1,0 0,1 0,0 0,1-1,-1 1,2-1,-1-1,1 1,0-1,1 0,7 5,2-6</inkml:trace>
  <inkml:trace contextRef="#ctx0" brushRef="#br0" timeOffset="15989.938">1722 2016,'-108'92,"127"-122,138-136,-156 165,1-1,-1 1,1 0,-1 0,1 0,0 0,-1 0,1 0,0 0,0 1,0-1,-1 1,1-1,0 1,0 0,0-1,0 1,0 0,0 0,0 1,0-1,0 0,-1 1,1-1,0 1,0-1,0 1,-1 0,1 0,0 0,-1 0,1 0,0 0,-1 0,0 1,1-1,-1 0,0 1,1-1,-1 1,0-1,0 1,0 0,-1 0,1-1,0 1,-1 0,1 0,-1 0,1 0,-1 0,0-1,0 1,0 0,0 0,0 0,0 0,-1 0,0 1,1 3,0 0,0 0,0 0,1 0,-1 0,2-1,-1 1,0 0,1 0,0-1,1 1,-1-1,1 0,0 0,0 0,1 0,-1 0,1-1,0 0,0 1,1-1,-1-1,1 1,0-1,0 0,0 0,0 0,1-1,-1 1,1-1,-1-1,6 2,-2-5,0 0,-1 0,1-1,-1 0,0-1,0 0,0 0,0-1,-1 1,1-2,-1 1,-1-1,1 0,-1-1,0 1,0-1,-1 0,0-1,0 0,-1 1,0-1,0 0,2-9,1 4,6-10,-3 2</inkml:trace>
  <inkml:trace contextRef="#ctx0" brushRef="#br0" timeOffset="16236.382">2513 1733,'38'-5,"22"-1,7 0,-5 1,-7 2,-8 1,-13-4,-6-1,-4 0,-6 3</inkml:trace>
  <inkml:trace contextRef="#ctx0" brushRef="#br0" timeOffset="16436.664">2513 1959,'33'0,"26"0,8 0,-4-5,-6-1,-14 0</inkml:trace>
  <inkml:trace contextRef="#ctx0" brushRef="#br0" timeOffset="19344.453">3528 1395,'227'-68,"-220"66,-1 0,-1 0,0 1,0 0,0 0,1 0,-1 0,0 1,1 0,-1 0,1 0,-1 1,0 0,1 0,-1 0,0 1,1 0,-5 0,1 0,-1 0,-1 0,1 0,0 1,0-1,-1 0,1 0,-1 1,0-1,0 0,0 1,0-1,0 0,0 0,0 1,-1-1,1 0,-1 0,0 1,0-1,0 0,0 0,0 0,0 0,0 0,-1 0,1-1,-1 1,1 0,-2 0,2 0,-132 180,132-178,0 1,1 0,-1-1,1 1,0 0,0 0,1-1,-1 1,1 0,0 0,0-1,1 1,-1-1,1 1,0-1,0 0,1 0,-1 0,1 0,0 0,0 0,0-1,0 1,1-1,-1 0,1 0,0 0,0-1,0 1,0-1,1 0,-1 0,0-1,1 1,0-1,-1 0,1 0,0 0,-1-1,1 0,0 0,0 0,-1 0,1-1,1 0,97-12,-84 6</inkml:trace>
  <inkml:trace contextRef="#ctx0" brushRef="#br0" timeOffset="19638.808">4178 1225,'0'29,"0"19,0 6,0-1,0-5,0-6,0-5,0-4,4-8,3-3,-1-1,3-4,1-9,-1-6</inkml:trace>
  <inkml:trace contextRef="#ctx0" brushRef="#br0" timeOffset="19954.192">4375 1310,'-31'22,"15"-13,1 2,1 0,-1 0,2 1,0 1,0 1,1-1,0 3,11-15,0 0,0 1,0-1,0 1,0-1,0 1,0-1,0 1,1-1,-1 1,1 0,-1-1,1 1,-1 0,1 0,0-1,0 1,0 0,0 0,0-1,0 1,1 0,-1 0,1-1,-1 1,1 0,-1-1,1 1,0 0,0-1,0 1,0-1,0 0,0 1,0-1,1 0,-1 0,0 1,1-1,-1 0,1 0,-1 0,1-1,-1 1,1 0,0-1,-1 1,1-1,0 1,-1-1,1 0,0 0,1 1,86 1,-81-4,1 1,0 0,0 1,0 0,-1 1,1-1,0 2,-1-1,1 1,-1 0,1 1,-1 0,0 1,0-1,0 2,-1-1,2 2,9 9,-2-1</inkml:trace>
  <inkml:trace contextRef="#ctx0" brushRef="#br0" timeOffset="20303.221">3585 1931,'43'-4,"29"-8,7 0,-1 1,-4 2,-4 4,-5-3,-9 0,-4 1,-2 2,-3 2,-7 1,1 2,-2-1,-3 2,-3-1,-2 0,-7 1</inkml:trace>
  <inkml:trace contextRef="#ctx0" brushRef="#br0" timeOffset="21122.23">3585 2185,'206'-120,"-205"119,1 0,-1-1,0 1,1 0,-1 0,1 0,-1 0,1 0,0 0,-1 0,1 0,0 1,-1-1,1 1,0-1,0 1,0 0,-1 0,1 0,0 0,0 0,0 0,0 0,-1 1,1-1,0 0,0 1,0 0,-1-1,1 1,0 0,-1 0,1 0,-1 0,1 0,-1 0,0 1,1-1,-1 0,0 1,0-1,0 1,0-1,0 1,0-1,0 1,-1 0,1 0,0-1,-1 1,0 0,1 0,-1 0,0 1,-2 4,0 0,-1 0,0-1,0 1,-1 0,1-1,-2 0,1 0,-1 0,1-1,-2 0,1 1,0-2,-1 1,0-1,-3 2,-42 42,50-47,0 0,0 0,0 0,0 0,0 0,1 0,-1 0,0 0,0 1,1-1,-1 0,1 0,-1 1,1-1,0 0,-1 1,1-1,0 1,0-1,0 0,0 1,0-1,0 1,0-1,1 0,-1 1,0-1,1 0,-1 1,1-1,-1 0,1 0,0 0,0 1,-1-1,1 0,0 0,0 0,0 0,0 0,0 0,0-1,0 1,1 0,-1 0,0-1,0 1,1-1,-1 1,0-1,1 1,53 16,-49-16,1-1,-1 1,1 0,-1 0,0 1,1 0,-1 0,0 1,0-1,-1 1,1 0,0 1,-1 0,0 0,0 0,0 0,0 1,-1-1,0 1,0 1,0-1,0 0,-1 1,0 0,0 0,-1 0,0 0,0 0,0 0,1 7,-5-7,0 0,0 0,0-1,-1 1,0 0,0-1,0 0,0 0,-1 0,0 0,0 0,-1-1,1 0,-1 0,0 0,0 0,0-1,-1 0,1 0,-1 0,1-1,-1 0,0 0,0 0,-4 0,-10 7,16-7,1 0,-1 0,0 0,0 0,0-1,-1 0,1 0,0 0,0 0,-1-1,1 1,0-1,-1 0,1 0,0-1,-1 1,1-1,0 0,-1 0,-2-2,-9-7</inkml:trace>
  <inkml:trace contextRef="#ctx0" brushRef="#br0" timeOffset="21826.946">4092 2580,'1'-34,"1"1,1-1,2 1,1 0,2 0,1 0,2 1,6-12,-6 24,1 1,1 0,0 1,1 0,1 1,9-6,-13 10,39-28,-49 41,1-1,-1 0,0 0,0 1,1-1,-1 0,1 1,-1 0,0-1,1 1,-1 0,1-1,-1 1,1 0,-1 0,0 0,1 1,-1-1,1 0,-1 0,1 1,-1-1,0 1,1-1,-1 1,0 0,1-1,-1 1,0 0,0 0,0 0,0 0,0 0,0 0,0 0,0 0,0 1,0-1,-1 0,1 0,0 1,-1 0,15 161,-15-161,0 0,1 0,0-1,-1 1,1 0,0-1,0 1,0-1,0 1,0-1,0 1,1-1,-1 0,0 1,1-1,-1 0,1 0,-1 0,1 0,-1 0,1-1,0 1,-1 0,1-1,0 1,0-1,-1 0,1 1,0-1,0 0,0 0,0 0,-1-1,1 1,0 0,0-1,0 1,-1-1,1 1,0-1,-1 0,1 0,0 0,68-46,53-54,-122 100,1 1,-1-1,0 1,0 0,0-1,1 1,-1 0,0 0,1-1,-1 1,0 0,0 0,1 0,-1 1,0-1,1 0,-1 0,0 1,0-1,0 1,1-1,-1 1,0 0,0-1,0 1,0 0,0 0,0-1,0 1,0 0,0 0,-1 0,1 0,0 0,0 1,-1-1,1 0,-1 0,1 0,-1 1,0-1,1 0,-1 0,0 2,6 62,-6-60,-2 37,0-32,1-1,0 1,1-1,0 1,0-1,1 1,1-1,-1 0,1 1,1-1,0 0,0 0,1 0,1 1,6 3</inkml:trace>
  <inkml:trace contextRef="#ctx0" brushRef="#br0" timeOffset="23156.257">2823 1169,'12'-5,"-1"-2,0 2,1-1,0 1,1 1,-1 0,1 1,-1 0,1 1,0 0,0 1,0 1,0 0,0 1,0 0,5 2,-12 1,-1 0,0 1,0 0,-1 0,1 0,-1 1,0-1,-1 1,1 0,-1 0,0 0,-1 0,1 1,-1-1,-1 1,1 0,-1-1,0 1,-1 0,1 0,-1 0,-1 2,1-9,15 241,1 23,-14 176,-5-202,-14-47,16-185,-1-1,0 1,1 0,0 0,0 1,1-1,-1 0,1 0,1 0,-1 0,1 0,0 0,0 0,1 0,0 0,0 0,2 4,7-38,-35-171,21-233,14 274,6 0,11-20,-24 157,1-17,2 0,1 1,1 0,3 1,1 0,1 1,2 0,20-31,-29 57,1 0,0 0,0 0,1 1,0 0,1 1,0 0,0 0,0 1,1 1,0 0,0 0,0 1,1 0,-1 1,1 1,0-1,0 2,0 0,0 0,0 1,5 1,125-8,216-49,-96 26,-235 27,148-19,1 9,12 6,-53 14,-131-3,0-1,-1 1,1-1,-1 1,0 0,-1 0,1 1,-1-1,1 1,-1-1,-1 1,1-1,-1 1,1 0,-1 0,-1 0,1 0,-1 0,0 0,0 0,0 0,-1 0,1 0,-1 0,-1 1,1 7,-30 135,11-84,15-45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8 100,'-3'18,"1"1,1 0,0-1,1 1,1 0,1 0,0-1,2 1,0-1,1 0,1 0,0 0,8 13,-12-27,0 1,1-1,0 0,-1 0,1-1,1 1,-1 0,0-1,1 0,0 0,0 0,0 0,0-1,0 1,0-1,1 0,-1-1,1 1,-1-1,1 1,0-2,0 1,-1 0,1-1,0 0,0 0,0 0,-1-1,1 1,0-1,0 0,-1-1,1 1,-1-1,1 0,-1 0,0 0,3-2,16-15,-1-1,0-1,-2-1,0-1,13-20,1-1,-33 43,-1 0,1 0,-1 0,1-1,-1 1,1 0,0 0,0 0,-1 0,1 0,0 0,0 1,0-1,0 0,0 0,0 1,0-1,0 0,0 1,0-1,1 1,-1-1,0 1,0 0,0 0,1-1,-1 1,0 0,0 0,1 0,-1 0,0 0,0 1,1-1,-1 0,0 0,0 1,0-1,1 1,-1-1,0 1,0 0,0-1,0 1,0 0,0 0,0 0,0 0,-1-1,1 1,0 1,82 126,-81-124,1-1,-1 1,0-1,1 1,0-1,-1 0,1 0,0 0,1 0,-1-1,1 1,-1-1,1 0,0 0,-1 0,1 0,0-1,0 0,0 0,1 0,-1 0,0 0,0-1,0 0,1 0,-1 0,0 0,0-1,1 0,-1 0,0 0,0 0,2-1,5-7,0-1,-1 0,0 0,-1-1,0-1,0 1,-1-1,-1-1,1-2,36-51,78-54,-120 119,-1 0,0-1,1 1,-1 0,0 0,1 0,-1 1,1-1,-1 0,1 0,0 1,-1-1,1 1,0-1,-1 1,1 0,0 0,0 0,-1 0,1 0,0 0,0 0,-1 1,1-1,0 0,-1 1,1 0,-1-1,1 1,0 0,-1 0,1 0,-1 0,0 0,1 0,-1 0,0 0,0 0,0 1,0-1,0 1,0-1,0 1,0-1,0 1,-1-1,1 1,0 0,-1-1,0 1,1 0,-1-1,0 1,0 0,0 0,0 0,1 4,10 150,-11-148,0-1,-1 1,0-1,0 0,-1 1,0-1,0 0,-1 0,0 0,0 0,-1 0,0-1,0 1,0-1,-1 0,0-1,0 1,0-1,-3 2,-45 13,148-20,-67-1,-10 2,-1 0,0-2,1 0,-1-1,0-1,0 0,0-2,-1 0,1 0,-1-2,3-2,-1-1,-2-1,1-1,-2 0,1-1,-2-1,0 0,0-1,-2 0,0-2,0 1,-2-1,7-14,12-44,-29 75,0 0,-1 1,1-1,0 0,0 0,0 0,0 0,-1 0,1 1,0-1,0 0,0 0,-1 0,1 0,0 0,0 0,0 0,-1 0,1 0,0 0,0 0,-1 0,1 0,0 0,0 0,0 0,-1 0,1 0,0 0,0 0,-1 0,1-1,0 1,0 0,0 0,0 0,-1 0,1 0,0-1,0 1,0 0,-7 25,5-12,0 1,1-1,1 1,0-1,1 0,0 1,1-1,1 0,0 1,0-1,2-1,-1 1,2-1,0 0,0 0,5 5,-9-14,0 0,0-1,0 1,0-1,1 0,0 0,-1 0,1 0,0 0,0-1,0 1,0-1,0 0,0 0,0 0,0 0,0 0,1-1,-1 0,0 1,1-1,-1 0,0-1,0 1,1 0,-1-1,0 0,0 0,0 0,0 0,0 0,0-1,3-1,87-73,-79 62,60-69,-57 62,1 0,1 0,1 2,1 1,17-13,-37 30,1 0,-1 1,0-1,0 0,1 1,-1-1,0 0,1 1,-1-1,0 1,1 0,-1 0,1-1,-1 1,1 0,-1 0,1 0,-1 1,1-1,-1 0,0 0,1 1,-1-1,1 1,-1-1,0 1,0 0,1-1,-1 1,0 0,0 0,0 0,0 0,0 0,0 0,0 0,0 0,0 1,0-1,0 0,-1 0,1 1,-1-1,1 1,16 64,-17-57,0-7,-1 1,1-1,-1 0,1 1,0-1,0 1,0-1,0 1,1-1,-1 1,0-1,1 1,0-1,0 1,0-1,0 0,0 0,0 1,0-1,1 0,-1 0,1 0,-1 0,1-1,0 1,0 0,0-1,0 1,0-1,0 0,0 1,1-1,-1 0,0 0,1-1,-1 1,2 0,10-6,1-1,-1 0,0-1,-1-1,1 0,-2-1,1 0,-1-1,3-3,17-12,-25 19,1-1,0 0,0 1,0 0,1 0,0 1,0 0,1 0,-1 1,1 1,0 0,0 0,0 0,0 2,2-1,-10 3,0 1,1-1,-1 0,0 1,0 0,0-1,-1 1,1 0,0 0,-1 0,1 0,-1 1,1-1,-1 0,0 1,0-1,0 1,0-1,-1 1,1-1,-1 1,1-1,-1 1,0-1,0 1,0 0,-1-1,1 1,0-1,-1 1,0-1,1 1,-1-1,0 1,0-1,-1 0,1 1,-1 0,-3 35,7-21</inkml:trace>
  <inkml:trace contextRef="#ctx0" brushRef="#br0" timeOffset="567.56">2746 15,'-233'220,"190"-158,42-61,0 1,0-1,0 0,0 0,1 1,-1-1,0 0,1 1,-1-1,1 0,0 1,-1-1,1 1,0-1,0 1,0-1,0 1,0-1,0 0,0 1,1-1,-1 1,0-1,1 1,-1-1,1 0,0 1,-1-1,1 0,0 0,0 0,0 1,0-1,0 0,0 0,0 0,0 0,0-1,1 1,-1 0,0 0,0-1,1 1,-1-1,0 1,1-1,-1 1,9-2,0 1,0-1,0-1,0 0,-1 0,1-1,-1 0,1-1,-1 0,0 0,-1-1,1 0,-1-1,0 0,0 0,-1-1,0 0,5-5,71-65,113-90,-195 166,40-22,-40 22,0 1,-1-1,1 1,0-1,0 1,0 0,-1-1,1 1,0 0,0 0,0 0,0 0,0-1,-1 1,1 0,0 0,0 1,0-1,0 0,0 0,0 0,-1 1,1-1,0 0,0 1,0-1,-1 0,1 1,0-1,-1 1,1-1,0 1,-1 0,1-1,0 1,-1 0,1-1,-1 1,0 0,1 0,-1-1,1 1,-1 0,0 0,0 0,1 0,-1 0,-16 99,4-54,-1 14,3 1,2-1,3 2,2-1,4 0,3 25,4-38,-2 0,-3 0,-1 1,-3-1,-1 1,-3-1,-4 8,7-46,-1 1,-1 0,0-1,-1 0,1 0,-2 0,0-1,0 0,0 0,-1 0,-1-1,1 0,-1 0,-1-1,1 0,-1 0,-1-1,1-1,-1 1,0-1,0-1,0 0,-9 2,16-5,-1-1,1 0,0 0,0 0,0-1,0 1,-1-1,1 1,0-1,0 0,0 0,0-1,0 1,1-1,-1 1,0-1,1 0,-1 0,1 0,-1 0,1 0,0-1,0 1,0-1,0 1,1-1,-1 0,1 0,-1 1,1-1,0 0,0 0,0-1,1 1,-1 0,-5-117,62-176,-53 270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1,'-2'1,"0"1,0-1,0 1,0 0,0 0,1-1,-1 1,1 0,-1 1,1-1,0 0,0 0,0 0,0 1,0-1,0 1,1-1,-1 0,1 1,0-1,-1 1,1-1,0 1,1-1,-1 3,0-1,-3 467,-7-237,10-208,10-26,20-35,-29 34,10-14,10-16,1 0,2 1,1 1,1 2,1 0,1 2,2 1,0 2,8-4,-36 24,1 0,-1 0,1 1,-1-1,1 1,0-1,0 1,0 0,0 0,0 0,0 0,0 0,0 1,0-1,0 1,0 0,0 0,0 0,0 0,0 1,1-1,-1 1,0 0,0 0,-1 0,1 0,0 1,0-1,0 1,-1-1,1 1,-1 0,1 0,-1 0,0 0,0 1,0-1,0 1,-1 8,0 1,-1-1,0 1,-1-1,0 0,-1 1,0-1,-1 0,0 0,0 0,-2 0,1-1,-1 1,-1-1,0-1,0 1,-1-1,0 0,-1 0,0-1,0 0,-1 0,-8 5,-10 9,-1-1,-1-1,-1-2,0-1,-1-1,-1-2,-1-1,-11 2,42-13,0-1,0 0,0 0,0 0,0 0,0-1,0 1,0 0,0-1,0 1,0-1,-1 0,1 0,0 0,0 0,0 0,-1 0,1-1,0 1,0-1,0 0,0 1,0-1,0 0,0 0,0 0,0 0,0-1,0 1,1 0,-1-1,1 1,-1-1,1 0,-1 1,1-1,-1-2,2-16,3-1</inkml:trace>
  <inkml:trace contextRef="#ctx0" brushRef="#br0" timeOffset="743.955">641 565,'18'83,"-17"-80,0-1,0 0,1 0,-1 0,0 0,1 0,-1 0,1-1,0 1,-1 0,1-1,0 1,0-1,0 0,0 1,0-1,0 0,0 0,1-1,-1 1,0 0,1-1,-1 1,0-1,1 0,-1 0,0 0,1 0,-1 0,1 0,-1-1,0 1,1-1,-1 1,10-6,0 1,-1-1,0-1,0 0,-1-1,0 0,0 0,-1-1,0 0,0-1,-1 0,0 0,-1-1,1-3,10-10,-17 23,-1 0,0 0,1 0,-1 0,1 0,-1 0,1 1,-1-1,1 0,0 0,-1 1,1-1,0 0,-1 1,1-1,0 0,0 1,0-1,0 1,0-1,0 1,-1 0,1 0,0-1,0 1,0 0,0 0,0 0,0 0,0 0,0 0,0 0,0 0,0 0,0 0,0 1,0-1,0 0,0 1,0-1,0 1,0-1,-1 1,1-1,0 1,0 0,0-1,-1 1,1 0,0 0,-1-1,1 1,-1 0,1 0,-1 0,1 0,19 58,-18-54,33 212,-24-109,-5 0,-6 74,0-151,0-16,-1 0,-1 1,0-1,-1 0,-1-1,0 1,-1 0,0-1,-1 0,-1-1,-1 2,5-9,-1 0,-1 0,1 0,-1 0,0-1,-1 0,1 0,-1 0,0 0,0-1,0 0,-1 0,1-1,-1 0,0 0,0-1,0 1,0-2,-1 1,1-1,0 0,-1 0,-4-1,7 0,1 0,-1-1,0 0,0 0,0 0,1 0,-1-1,0 1,1-1,0-1,-1 1,1 0,0-1,0 0,0 0,1 0,-1-1,1 1,-1-1,1 0,0 0,1 0,-1 0,1 0,0 0,0-1,0 0,0 1,1-1,0 0,0 1,0-1,0 0,1 0,0 0,0 0,1-4,6-18,2 0,0 0,2 1,1 1,1 0,1 0,2 2,0-1,1 2,1 1,1 0,1 1,1 1,1 1,4-2,95-68,-86 68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3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1 200,'23'-10,"0"0,1 2,0 0,1 2,0 0,0 2,0 1,0 1,11 0,161-24,-123 25,-75 1,1 0,-1 0,1 0,0 0,-1-1,1 1,0 0,0 0,-1 0,1-1,0 1,-1 0,1 0,0-1,0 1,0 0,-1-1,1 1,0 0,0-1,0 1,0 0,-1-1,1 1,0 0,0-1,0 1,0-1,0 1,0 0,0-1,0 1,0 0,0-1,0 1,1 0,-1-1,0 1,0 0,0-1,0 1,0 0,1-1,-1 1,0 0,0-1,1 1,-1 0,0 0,0-1,1 1,-1 0,0 0,1 0,-1-1,0 1,1 0,-1 0,1 0,-38-18,34 16,-140-68,139 65,6 3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655 0,'-86'78,"3"3,-44 59,68-58,49-65,-1 0,-1-1,0 0,-1-1,-1 0,0-1,-15 10,25-21,0 0,0-1,0 0,-1 0,1 0,0 0,-1-1,0 0,1 0,-1 0,0 0,1-1,-1 0,0 0,0 0,0 0,1-1,-1 0,0 0,1 0,-1-1,1 1,-1-1,1 0,0 0,0-1,0 1,0-1,0 0,0 0,1 0,-1-1,1 1,0-1,0 0,0 0,1 0,-1 0,1 0,0 0,0-1,1 1,-2-4,0-2,0-1,1 1,0-1,0 1,1-1,0 0,1 1,0-1,1 0,0 1,1-1,0 0,1 1,0 0,0 0,1 0,4-7,-5 14,0-1,0 1,0 0,0 0,1 0,-1 1,1-1,0 1,0 0,0 0,0 0,0 0,0 1,1 0,-1 0,0 0,1 0,-1 1,1 0,-1-1,0 2,1-1,-1 0,1 1,-1 0,0 0,2 1,114 45,107 68,-87-79,-116-34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8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0,2 0,1 0,0 0,0 0,-1 0,0 0,0 0,-1 0,1 0,-1 0,0 0,-5 5,-10 1,-9 0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0 220,'162'-17,"0"7,5 7,-124-2,-42 5,-1-1,0 0,0 0,0 0,0 0,0 0,0 0,0 0,0 0,-1 0,1 0,0 0,0 0,-1 1,1-1,-1 0,1 0,-1 0,1 0,-1 1,1-1,-1 0,0 1,1-1,-1 0,0 1,0-1,1 1,-1-1,0 1,0-1,0 1,0 0,1-1,-1 1,0 0,-1 0,0-2,-7-2,0-2,1 1,-1-1,1 0,1-1,-1 0,1 0,0-1,1 1,0-2,0 1,1 0,0-1,0 0,1-1,-3-7,2-7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3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1 424,'38'-5,"28"-1,6 0,-3 1,-9 2,-10 1,-9 5,-6 3,-5 0,-2-1,-1-1,-5-2</inkml:trace>
  <inkml:trace contextRef="#ctx0" brushRef="#br0" timeOffset="231.255">114 594,'14'9,"29"-1,17-2,3-2,0-2,-6-6,-2-2,-7-1,-6 2,-5-4,-10 0</inkml:trace>
  <inkml:trace contextRef="#ctx0" brushRef="#br0" timeOffset="582.112">1215 142,'0'34,"0"25,4 7,3-2,-1-8,3-8,1-7,-1-7,-3-3,-2-13,-2-9</inkml:trace>
  <inkml:trace contextRef="#ctx0" brushRef="#br0" timeOffset="835.401">904 29,'225'-19,"214"10,-354 19,-83-9,0-1,-1 1,1-1,0 1,0 0,0 0,0-1,-1 1,1 0,-1 1,1-1,-1 0,1 0,-1 1,1-1,-1 1,0-1,0 1,0-1,0 1,0 0,0 0,0-1,-1 1,1 0,-1 0,1 0,-1 0,1 0,-1 0,0 0,0 0,0 0,0 0,-1 0,1-1,0 1,-1 0,0 0,1 0,-1 0,-8 18,-3-1</inkml:trace>
  <inkml:trace contextRef="#ctx0" brushRef="#br0" timeOffset="1082.68">904 650,'38'-5,"37"-6,11-1,-1 1,-8 2,-10 4,-10 1,-5-2,-7-1,-2 1,-3 2,-8 1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0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716 59,'-131'17,"1"7,-95 30,82-11,142-43,0-1,0 1,1 0,-1 0,0 0,0 0,1 0,-1 0,0 0,0 0,1 0,-1 0,0 0,0 0,1 1,-1-1,0 0,0 0,1 1,-1-1,0 1,1-1,-1 0,1 1,-1-1,0 1,1 0,-1-1,1 1,0-1,-1 1,1 0,-1-1,1 1,0 0,-1-1,1 1,0 0,0 0,0-1,0 1,0 0,-1 0,1 0,1-1,-1 1,0 0,0 0,0-1,0 1,0 0,1 0,-1-1,0 1,1 0,-1-1,0 1,1 0,-1-1,1 1,-1-1,1 1,-1-1,1 1,0-1,-1 1,1 0,14 5,-1-1,1 0,0-1,0 0,0-1,1-1,-1 0,1-2,-1 1,1-2,7-1,45 2,118 25,-105-1,-79-24,-1 1,1 0,0 0,-1 0,1 0,-1 0,1 0,-1 0,1 1,-1-1,0 1,0-1,0 0,0 1,0 0,0-1,0 1,0 0,-1-1,1 1,-1 0,1 0,-1 0,0-1,1 1,-1 0,0 0,0 0,0 0,-1-1,1 1,0 0,-1 0,1 0,-1-1,0 1,1 0,-1-1,0 1,0 0,0-1,-1 1,-6 9,-1-1,0 0,-1-1,0 0,-1-1,0 0,0 0,-1-1,1-1,-1 0,-1 0,-29 16,-242 137,255-141,13-8,-1 1,1 0,1 1,0 1,1 0,-13 14,26-26,0 0,0 0,0 0,1 0,-1 0,0 0,0 0,1 1,-1-1,0 0,1 0,-1 0,1 1,-1-1,1 0,0 0,0 1,0-1,0 0,-1 1,2-1,-1 0,0 1,0-1,0 0,1 1,-1-1,0 0,1 1,-1-1,1 0,0 0,-1 0,1 0,0 0,0 0,0 0,0 0,0 0,0 0,0 0,0 0,0 0,0-1,0 1,0-1,1 1,-1-1,0 1,0-1,1 1,-1-1,0 0,1 0,-1 0,1 0,232 1,51-31,-261 29</inkml:trace>
  <inkml:trace contextRef="#ctx0" brushRef="#br0" timeOffset="799.756">1167 144,'-403'603,"394"-590,8-10,20-23,394-420,-279 260,-133 181,-1-1,0 1,0-1,0 0,0 1,1-1,-1 0,0 1,0-1,1 0,-1 1,0-1,0 0,1 0,-1 1,0-1,1 0,-1 0,1 0,-1 1,0-1,1 0,-1 0,1 0,-1 0,0 0,1 0,-1 0,1 0,-1 0,0 0,1 0,-1 0,1 0,-1 0,0 0,1 0,-1 0,1-1,-1 1,0 0,1 0,-1 0,0-1,1 1,-1 0,0-1,0 1,1 0,-1 0,0-1,0 1,1 0,-1-1,0 1,0-1,0 1,0 0,1-1,-1 1,0-1,0 1,0 0,0-1,0 1,1 37,-1-31,-1 52,-1-27,1 1,1-1,2 0,1 0,2 0,1 0,5 13,-2-18,35 65,-42-90,0-1,1 0,-1 0,1 0,-1 0,1 0,-1 0,0-1,1 1,-1-1,0 0,1 1,-1-1,0 0,0-1,0 1,0 0,0 0,0-1,0 0,0 1,0-1,-1 0,1 0,-1 1,1-1,-1 0,0-1,0 1,0 0,0 0,0 0,0-1,-1 1,1 0,-1-1,1-1,1-1,106-206,66-108,-161 304,-7 22,-57 261,48-237,1 0,2 1,1-1,2 1,1-1,1 0,2 0,6 17,12 48,-23-84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34 167,'-2'1,"0"0,0 1,0-1,0 1,1 0,-1-1,1 1,-1 0,1 0,-1 0,1 0,0 0,0 0,0 1,0-1,1 0,-1 0,1 1,-1-1,1 0,0 1,0-1,0 0,0 1,0 0,0 0,-4 26,2 0,0 0,2 1,2-1,0 0,2 0,1 0,2-1,5 16,-11-40,0 0,0 0,0 0,1 0,-1 0,1 0,0-1,0 1,0 0,1-1,-1 0,1 1,0-1,0 0,0-1,0 1,0 0,1-1,-1 0,1 0,0 0,0 0,-1 0,1-1,0 0,0 0,0 0,1 0,-1 0,0-1,0 0,0 0,0 0,1 0,-1-1,0 0,0 0,0 0,0 0,0 0,2-2,9-8,-1 0,-1 0,0-2,0 1,-1-2,-1 0,0 0,-1-1,-1 0,0-1,-1 0,0 0,2-12,5-2,7-16,-21 46,0 0,-1 0,1 0,0 0,-1 0,1 0,0 0,-1 0,1 0,-1 0,1 0,0 0,-1 0,1 1,0-1,-1 0,1 0,-1 1,1-1,-1 0,1 1,0-1,-1 1,0-1,1 1,-1-1,1 1,-1-1,1 1,-1-1,0 1,0-1,1 1,-1 0,0-1,0 1,1-1,-1 1,0 0,0-1,0 1,0 0,0-1,0 1,0 0,0-1,0 1,-1 0,1-1,0 1,0-1,-1 1,1 0,0-1,0 1,-1 0,3 8,-2-3,1-1,0 1,1-1,-1 0,1 1,0-1,0 0,1 0,0 0,-1-1,2 1,-1 0,0-1,1 0,0 0,0 0,0 0,1-1,-1 0,1 0,-1 0,1 0,0-1,0 1,1-1,-1-1,0 1,1-1,-1 0,1 0,-1 0,1-1,-1 0,1 0,-1 0,1-1,-1 0,1 0,-1 0,1-1,-1 0,14-12,-1-1,0-1,-2 0,0-1,0-1,-2-1,0 0,-1 0,-1-2,-1 1,-1-2,-1 1,0-4,37-148,-43 149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6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1 227,'20'2,"0"-2,1-1,-1 0,0-1,0-1,0-1,0-1,0-1,-1-1,0 0,0-1,-1-2,0 1,13-11,-28 18,0 0,-1 0,1 0,0-1,-1 1,0-1,1 1,-1-1,0 0,-1 0,1 0,0 0,-1 0,0 0,1 0,-1 0,0-1,-1 1,1 0,-1-1,1 1,-1 0,0-1,0 1,-1-1,1 1,-1 0,1-1,-1 1,0 0,0-1,-1 1,1 0,-1 0,1 0,-1 0,0 1,0-1,0 0,-1 1,1-1,-1 1,1 0,-1 0,0 0,0 0,0 0,0 1,0-1,0 1,0 0,-3-1,-2 1,0 0,-1 0,1 1,0 0,-1 1,1 0,0 0,0 1,0 0,0 0,0 1,0 0,0 0,1 1,-1 0,1 0,0 1,1 0,-1 0,1 0,0 1,0 0,1 0,-1 1,1 0,1 0,0 0,0 0,0 0,0 1,1 0,1 0,-1 0,1 0,-2-1,0 1,1-1,-1 1,2 0,-1-1,1 1,0 0,0 1,1-1,0 0,1 0,0 1,0-1,1 0,0 0,0 0,1 1,0-1,0-1,1 1,0 0,1-1,-1 1,1-1,1 0,0 0,-1 0,2-1,3 3,4-1,1-1,0-1,0 0,1-1,0-1,0-1,0 1,0-2,0 0,1-1,-1-1,1 0,-1-1,6-2,-1 2,5 1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7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37,'-17'72,"13"-57,0 1,2 0,0-1,0 1,2 0,0 0,1 0,0-1,1 1,1 0,3 10,-3-22,0-1,0 0,0 1,1-1,-1-1,1 1,0 0,-1-1,1 0,0 0,1 0,-1 0,0-1,0 0,1 0,-1 0,0 0,1-1,-1 1,1-1,-1 0,1 0,-1-1,1 0,-1 1,0-2,1 1,-1 0,0-1,0 0,0 0,0 0,0 0,0-1,-1 1,1-1,-1 0,3-3,134-112,-136 116,1 0,0 0,-1 1,1-1,0 1,0 1,0-1,0 0,-1 1,1 0,0 0,0 1,0-1,0 1,0 0,0 1,-1-1,1 1,-1 0,1 0,-1 0,1 0,-1 1,0 0,0 0,-1 0,1 0,0 1,-1 0,0-1,0 1,0 0,0 0,-1 1,2 3,-1-5,0 0,1 0,-1 0,1 0,-1-1,1 1,0-1,0 0,0 0,0 0,0-1,1 1,-1-1,0 0,1 0,-1-1,1 1,-1-1,1 0,-1 0,1-1,-1 1,1-1,-1 0,0 0,1 0,-1-1,0 0,0 0,0 0,0 0,0 0,0-1,-1 0,1 0,-1 0,0 0,0 0,0 0,0-1,-1 0,1 1,0-4,7-7,0-1,-1 0,-1 0,-1-1,0 0,-1 0,-1-1,0 0,-2 0,0 0,0 0,-1-6,-6 12,-2 5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7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0,'-16'3,"0"1,1 0,-1 1,1 1,0 1,1 0,0 0,0 2,0-1,1 2,1 0,-1 1,2 0,-1 0,2 1,-1 1,2 0,-2 3,8-13,0 0,1 0,0 0,-1 0,1 1,0-1,1 1,-1-1,0 1,1 0,0 0,0 0,0-1,1 1,-1 0,1 0,0 0,0 0,0 0,1 0,-1 0,1 0,0 0,0 0,0 0,1-1,-1 1,1 0,0-1,0 0,0 1,0-1,1 0,0 0,-1 0,4 2,0-2,1-1,0 0,0-1,-1 0,1 0,0 0,0-1,0 0,0 0,0-1,0 0,0 0,-1-1,1 0,0 0,-1 0,1-1,-1 0,0 0,2-2,114-82,-3-8,-119 95,1-1,-1 0,1 0,0 0,0 1,-1-1,1 0,0 1,0-1,0 1,0-1,0 1,0-1,0 1,0 0,0 0,0-1,0 1,0 0,0 0,0 0,0 0,0 0,0 0,0 0,0 0,0 1,0-1,0 0,0 1,0-1,0 1,0-1,0 1,0-1,0 1,0-1,2 11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3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7,'-5'0,"-1"-5,0 4,-4 1,0 6,2 7,2 5,2 6,7 2,2 2,6-3,0-2,4-4,4-6,3-5,-7-4,-5-2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1,'-10'12,"1"0,0 1,1 0,1 1,0 0,1 0,0 0,-3 14,-72 205,72-218,20-50,9-13,3 2,1 0,2 2,2 1,33-38,-61 81,0 1,0-1,0 1,0-1,0 1,0 0,1-1,-1 1,0-1,0 1,0-1,1 1,-1 0,0-1,1 1,-1-1,0 0,1 1,-1-1,0 1,1-1,-1 1,1-1,-1 0,1 0,-1 1,1-1,-1 0,1 1,0-1,-1 0,1 0,-1 0,1 0,-1 0,1 0,0 0,-1 0,1 0,-1 0,1 0,0 0,-1 0,1 0,-1 0,1-1,-1 1,1 0,-1 0,1-1,-1 1,1 0,-1-1,1 1,-1-1,1 1,-1 0,0-1,1 1,-1-1,0 1,1-1,-1 1,0-1,0 0,1 1,-1-1,0 1,0-1,1 55,-1-46,-1 3,1-1,0 0,1 1,0-1,0 0,1 0,1 0,-1 0,2 0,-1 0,1-1,1 1,0-1,0 0,1-1,0 1,1-1,-1 0,1-1,1 0,0 0,4 3,-10-9,1 1,0-1,0 0,0 0,1 0,-1 0,0-1,0 1,0-1,1 1,-1-1,0 0,0-1,1 1,-1-1,0 1,0-1,0 0,0 0,1 0,-2 0,1-1,0 1,0-1,0 0,-1 0,1 0,-1 0,1 0,-1-1,0 1,1-2,56-91,-53 79,-1 0,0-1,-1 1,-1-1,0 0,-1 0,-1-13,0 6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1,'16'135,"-6"1,-7 133,-3-260,-1 0,1 1,-2-1,1 0,-1 0,0 0,-1-1,0 1,-1 0,0-1,-2 4,-12-5,12-14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58,'29'-5,"23"-1,4-5,-3 0,-7 1,-5 3,-5 3,-9 1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58,'39'0,"31"0,14-5,-3-1,-10 0,-8-4,-9 0,-10 2,-7 2,-5 2,-8 2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1,'0'19,"0"21,0 8,0 1,0-3,0 1,0-4,0-4,0-4,0-3,0-2,0-1,0-1,0-1,0 0,0 1,0-10,0-8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6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0 141,'29'-5,"28"-6,10-1,3-4,-6 1,-4-1,-3 1,-6 4,-7 4,-6-2,-5 0,-3 2,-2 3,-5 1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6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2 105,'-1'10,"1"-1,0 0,0 1,1-1,0 0,0 0,1 0,0 1,1-2,0 1,1 0,0-1,0 1,0-1,1 0,1-1,-1 1,1-1,0 0,1 0,0-1,1 1,-4-5,0-1,-1 0,1 0,0 0,0-1,0 1,0-1,1 0,-1 0,0 0,0 0,0-1,0 0,0 0,0 0,0 0,-1-1,1 1,0-1,-1 0,1 0,-1 0,0-1,1 1,1-3,66-80,-68 81,0-1,0 1,0-1,-1 0,0 0,0 0,0 0,0 0,-1-1,0 1,0 0,-1-1,1 1,-1 0,0-1,0 1,-1-1,0 1,0 0,0-1,0 1,-1 0,0 0,0 0,-1 0,1 0,-1 1,0-1,0 1,0-1,-1 1,0 0,0 1,0-1,0 0,0 1,-1 0,1 0,-1 1,-4-3,3 4,0 1,0 0,0 0,0 0,0 0,0 1,0 0,0 0,0 1,0 0,1 0,-1 0,1 1,-1-1,1 1,0 1,0-1,-1 2,-14 11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7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0,'-8'4,"-9"1,1 0,-1 1,1 1,1 1,-1 0,1 1,1 1,0 0,0 1,1 1,0 0,1 0,1 1,0 1,0 0,1 1,-2 5,11-17,0-1,0 1,0-1,0 1,1-1,-1 1,1 0,-1-1,1 1,0 0,0-1,0 1,1 0,-1-1,1 1,-1-1,1 1,0 0,0-1,0 1,0-1,1 0,-1 1,0-1,1 0,0 0,-1 0,1 0,0 0,0-1,0 1,1 0,-1-1,0 1,0-1,1 0,-1 0,1 0,-1 0,1 0,-1-1,1 1,0-1,2 1,5-2,-1 1,1-1,0-1,-1 0,1 0,-1-1,1 0,-1-1,0 0,-1 0,1-1,-1 0,0-1,0 1,0-2,-1 1,0-1,0 0,-1 0,0-1,0 0,0 0,2-7,23-22,-30 35,1-1,0 1,0 0,0 0,0 0,0 0,1 0,-1 0,0 1,1-1,0 1,-1-1,1 1,0 0,-1 0,1 0,0 1,0-1,0 1,0-1,0 1,0 0,0 0,0 0,0 0,-1 1,1-1,0 1,0 0,0 0,0 0,-1 0,1 1,0-1,-1 0,1 1,-1 0,0 0,1 0,80 111,-66-91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0 232,'95'-198,"-66"166,-28 31,-1 1,1 0,0 0,-1 0,1-1,0 1,-1 0,1 0,0 0,-1 0,1 0,0 0,-1 0,1 0,0 0,-1 1,1-1,0 0,-1 0,1 1,0-1,-1 0,1 1,-1-1,1 0,-1 1,1-1,-1 1,1-1,-1 1,1-1,-1 1,0 0,1-1,-1 1,0-1,1 1,-1 0,0-1,0 1,1 0,-1-1,0 1,0 0,0-1,0 1,0 0,0-1,0 1,0 0,-1-1,1 1,0 0,0 0,3 36,-4-33,0 0,0 0,1 0,-1 0,1 0,0 0,1 0,-1 0,1 0,-1 1,1-1,1 0,-1-1,0 1,1 0,0 0,0-1,0 1,0-1,0 1,1-1,0 0,0 0,0 0,0 0,0-1,0 1,1-1,-1 0,1 0,-1 0,1 0,0-1,0 1,0-1,0 0,3 0,2-3,0 0,0 0,0-1,0-1,0 1,-1-2,1 1,-1-1,0 0,-1-1,1 1,-1-2,0 1,-1-1,1 0,-1 0,-1-1,4-5,8-7,-4 4,-3 2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280 416,'-30'18,"1"3,0 0,2 1,0 2,2 1,0 1,2 1,-9 15,1 29,30-70,1 1,0 0,0 0,0-1,0 1,0 0,0 0,1 0,-1-1,1 1,-1 0,1-1,0 1,-1 0,1-1,0 1,0-1,0 1,0-1,1 0,-1 1,0-1,0 0,1 0,-1 0,1 0,-1 0,1 0,-1 0,1 0,0-1,-1 1,1-1,0 1,0-1,-1 0,1 1,0-1,0 0,0 0,13-1,1 0,0-1,0 0,-1-1,1-1,-1-1,0 0,0-1,-1-1,1 0,-2-1,1 0,-1-1,9-8,86-92,-107 109,0 0,0 0,0 0,0 0,0 1,0-1,-1 0,1 0,0 1,0-1,0 1,0-1,-1 0,1 1,0 0,0-1,-1 1,1-1,-1 1,1 0,0-1,-1 1,1 0,-1 0,1-1,-1 1,0 0,1 0,-1 0,0 0,0 0,0-1,1 1,-1 0,0 0,0 0,0 0,0 0,0 0,-1 0,1 0,0-1,0 1,-1 0,1 0,0 0,-1 0,1-1,-1 1,1 0,-1 0,0 0,1 2,0 11,-2-11,1 0,0 0,0 0,1 0,-1 0,1 0,-1 1,1-1,0 0,0 0,1 0,-1 1,0-1,1 0,0 0,0 0,0 0,0 0,0 0,1 0,-1-1,1 1,0 0,0-1,0 1,0-1,0 0,1 1,-1-1,1 0,-1-1,1 1,0 0,-1-1,1 1,0-1,0 0,0 0,0 0,0 0,8-6,-1 1,0-1,-1-1,0 0,1 0,-2-1,1 0,-1 0,0-1,-1 0,0-1,0 1,0-1,-1-1,-1 1,0-1,0 0,-1 0,2-8,12-16,-3-1,-1-1,-1 0,-2-1,-2 0,-1 0,-2-1,-1-7,-4 30,0 0,-2 0,0 0,0 0,-2 1,1-1,-2 0,0 1,-1 0,0 0,-1 0,-1 1,-1-1,7 12,0 1,0-1,0 1,0-1,0 1,0 0,0 0,-1 0,1 0,0 0,-1 0,1 0,-1 0,1 0,-1 1,1-1,-1 1,0-1,1 1,-1-1,0 1,1 0,-1 0,0 0,0 0,1 0,-1 0,0 1,1-1,-1 0,0 1,1-1,-1 1,1 0,-1-1,1 1,-1 0,1 0,-1 0,1 0,0 0,0 1,-1-1,1 0,0 1,0-1,-1 2,-43 74,-2 109,43-169,2 0,0 0,1 0,0 0,1 0,1 0,1-1,1 1,0 0,1 0,0-1,2 0,0 0,1 0,0-1,1 0,1-1,0 1,1-2,1 1,6 5,66 14,-58-30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8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36,'-1'4,"-11"97,12-97,0 0,0 0,0-1,1 1,-1 0,1 0,0 0,0 0,0-1,1 1,-1 0,1-1,0 1,0-1,0 0,0 0,1 0,0 0,-1 0,1 0,0-1,0 1,3 1,-3-3,0 0,0 0,1 0,-1 0,0-1,0 0,1 1,-1-1,0 0,1-1,-1 1,0-1,0 1,1-1,-1 0,0 0,0 0,0-1,0 1,0-1,0 1,-1-1,1 0,0 0,-1 0,1-1,0 0,58-73,9-46,-69 122,-1-1,1 1,-1-1,1 1,-1-1,1 1,-1 0,1-1,0 1,-1 0,1-1,-1 1,1 0,0 0,-1 0,1 0,0-1,-1 1,1 0,0 0,0 0,-1 0,1 0,0 1,-1-1,1 0,0 0,-1 0,1 1,0-1,-1 0,1 1,-1-1,1 0,0 1,-1-1,1 1,-1-1,1 1,-1-1,0 1,1-1,-1 1,1-1,-1 1,0 0,0-1,1 1,-1 0,0-1,0 1,0 0,0-1,1 1,-1 0,0 0,8 40,18 169,-24 187,-1-376,-1 0,-1 0,-1 0,-1 0,0-1,-2 1,0-1,-2 0,0-1,-1 1,-1-1,0-1,-2 0,0 0,-11 12,21-29,1 1,-1-1,0 0,0 0,0 1,0-1,0 0,0 0,-1 0,1 0,0 0,-1-1,1 1,0 0,-1-1,1 1,-1 0,1-1,-1 0,1 1,-1-1,1 0,-1 0,1 0,-1 0,0 0,1 0,-1 0,1-1,-1 1,1 0,-1-1,1 1,-1-1,1 0,0 1,-1-1,1 0,0 0,-1 0,1 0,0 0,0 0,0 0,0-1,0 1,0 0,0 0,1-1,-1 1,0-1,1 1,-1-1,1 1,-1-1,1 1,0-1,0 1,0-1,-1 1,2-1,-1 0,-2-29,2-1,1 1,1-1,2 1,1 0,2 0,0 0,3 1,5-11,-14 37,84-216,-72 195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5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11 114,'0'38,"-4"13,-3-3</inkml:trace>
  <inkml:trace contextRef="#ctx0" brushRef="#br0" timeOffset="650.089">209 367,'11'-45,"3"0,1 0,2 1,3 1,9-14,29-13,-58 69,1 1,0-1,-1 1,1-1,0 1,0 0,-1-1,1 1,0 0,0 0,0 0,-1 0,1 0,0 0,0 0,0 0,-1 0,1 0,0 0,0 0,0 0,-1 1,1-1,0 0,0 0,-1 1,1-1,0 1,-1-1,1 1,0-1,-1 1,1-1,-1 1,1 0,-1-1,1 1,-1 0,1-1,-1 1,0 0,1-1,-1 1,0 0,0 0,0 0,1-1,-1 1,0 1,6 43,-6-43,1 14,-3-11,1-1,1 0,-1 0,0 0,1 1,0-1,0 0,0 1,1-1,-1 0,1 0,0 1,0-1,0 0,1 0,0 0,0 0,0 0,0-1,0 1,1-1,-1 1,1-1,0 0,0 0,0 0,1 0,-1-1,1 1,-1-1,1 0,0 0,0 0,0 0,0-1,0 0,2 1,1-4,0 0,0-1,0 1,-1-1,1-1,-1 1,0-1,0 0,0-1,-1 1,1-1,-1 0,0-1,0 1,-1-1,0 0,0 0,1-3,14-15,1 1</inkml:trace>
  <inkml:trace contextRef="#ctx0" brushRef="#br0" timeOffset="1207.777">858 1,'-21'12,"0"2,0 0,1 1,1 1,1 1,0 1,2 1,0 0,1 1,0 0,-3 10,-13 52,30-80,1 0,0 0,0 1,0-1,0 0,0 0,0 0,1 0,-1 0,0 0,1 0,0 0,0 0,-1 0,1 0,0 0,0-1,1 1,-1 0,0-1,1 1,-1 0,1-1,-1 0,1 1,0-1,-1 0,1 0,0 0,0 0,0 0,0 0,0-1,0 1,0-1,0 1,0-1,0 0,1 0,9-1,1 0,-1-1,1-1,-1 0,0 0,0-1,0-1,0 0,-1-1,0 0,0-1,-1 0,0 0,0-1,0-1,-1 0,2-2,-9 9,63-58,-45 39,1 1,1 1,1 1,1 1,15-8,-37 25,-1-1,0 1,0-1,1 1,-1 0,0-1,1 1,-1 0,0 0,1 0,-1 0,0 0,1 1,-1-1,0 0,1 1,-1-1,0 0,0 1,0 0,1-1,-1 1,0 0,0-1,0 1,0 0,0 0,0 0,0 0,0 0,-1 0,1 0,0 0,0 0,-1 1,1-1,-1 0,1 0,-1 1,0-1,1 0,-1 2,15 63,-14-59,17 323,-12-293,-1 0,-3 0,0 1,-3-1,-1 1,-2-1,-1 0,-3 0,-9 32,14-60,-1 0,0-1,-1 1,1-1,-1 0,-1 0,0 0,0 0,0-1,-1 0,0-1,-1 0,1 0,-1 0,0-1,-9 4,15-8,0 0,0-1,0 1,0 0,0-1,0 0,0 0,0 1,0-1,0 0,0-1,-1 1,1 0,0-1,0 1,0-1,0 1,0-1,0 0,0 0,1 0,-1 0,0 0,0-1,1 1,-1 0,1-1,-1 1,1-1,-1 0,1 1,0-1,0 0,0 0,0 0,0 0,0-1,-12-78,16 49,2 1,1 0,1 1,2 0,0 0,3 0,0 1,16-25,-19 35,1 1,1 0,1 1,0 0,1 1,1 0,0 2,1-1,1 2,0 0,0 0,2 2,-1 0,13-5,-2 5,-3 1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2,'13'-1,"-1"0,1 1,-1 1,1 0,-1 1,1 0,-1 1,0 0,0 1,0 0,0 1,-1 1,0-1,0 2,4 2,-14-7,0 0,1 0,-1 0,0 0,0 0,0 0,0 1,0-1,-1 0,1 0,-1 1,1-1,-1 0,0 1,0-1,0 1,0-1,0 0,-1 1,1-1,-1 0,1 0,-1 1,0-1,0 0,0 0,0 0,-1 1,1-1,0 0,-1 0,1 0,0 0,1 0,-1 1,0-1,1 0,-1 0,1 0,0 1,-1-1,1 0,0 0,1 1,-1-1,0 0,1 0,-1 1,1-1,-1 0,1 0,0 0,0 0,0 0,0 0,1 0,-1 0,0 0,1-1,-1 1,1 0,0-1,0 1,123 41,-99-35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4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85,'-4'7,"0"0,1 1,-1-1,1 1,1 0,-1 0,1 0,1 0,0 1,0-1,0 0,1 1,0-1,1 3,-1 5,-1-11,1 1,0-1,0 1,0-1,1 0,0 1,0-1,0 0,0 1,1-1,0 0,0 0,1 0,-1 0,1-1,0 1,0-1,0 1,1-1,0 0,0-1,0 1,0 0,0-1,1 0,-1 0,1-1,0 1,0-1,0 0,0 0,0-1,1 1,-1-1,0 0,1-1,-1 1,1-1,-1 0,1 0,-1-1,10-1,-1-1,0-1,0 0,0 0,0-2,-1 0,0 0,0-1,0-1,-1 0,0-1,-1 0,0 0,0-2,-1 1,0-1,-1-1,0 1,-1-2,-1 1,0-1,0 0,-1 0,-1-1,0 0,0-4,-4 15,0 1,0 0,0-1,-1 1,1 0,-1-1,1 1,-1-1,0 1,0-1,0 1,0-1,0 1,-1 0,1-1,-1 1,1-1,-1 1,0 0,0-1,0 1,0 0,-1 0,1 0,-1 0,1 0,-1 0,1 0,-1 1,0-1,0 1,0-1,0 1,0-1,0 1,-1 0,1 0,0 0,-1 1,1-1,0 0,-1 1,-1-1,-16 5,2 1</inkml:trace>
  <inkml:trace contextRef="#ctx0" brushRef="#br0" timeOffset="447.972">877 1,'-132'20,"127"-18,-1-1,1 2,0-1,0 1,0-1,0 1,1 1,-1-1,1 1,0-1,0 1,0 1,0-1,1 0,-1 1,1 0,0 0,1 0,-1 0,1 0,0 0,0 3,1-5,1 1,-1 0,1-1,0 1,0 0,0-1,0 1,1 0,-1 0,1-1,0 1,0-1,0 1,1-1,-1 1,1-1,0 0,0 0,0 0,0 0,1 0,-1 0,1-1,0 1,0-1,0 0,1 2,93 41,-95-45,0 0,0 0,0 1,0-1,0 0,0 1,-1-1,1 1,0 0,0 0,0 0,-1 0,1 0,0 0,-1 0,1 0,-1 0,1 1,-1-1,0 1,0-1,1 1,-1 0,0-1,0 1,-1 0,1 0,0 0,-1-1,1 1,-1 0,1 0,-1 0,0 0,0 0,0 0,0 0,0 0,0 0,0 0,-1 0,1 0,-1 0,0-1,1 1,-1 0,0 0,0-1,0 1,0 0,0-1,-1 1,1-1,0 1,-1-1,1 0,-1 1,0-1,-9 5,1 0,-1-1,0 0,-1-1,1 0,-1-1,0 0,0-1,0 0,0-1,0 0,0-1,0 0,0-1,-6-2,-6-1,5-3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2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88,'138'-25,"64"22,-201 3,0 0,0-1,0 1,0 0,0-1,0 1,-1 0,1 0,0 0,0 0,0 0,0 0,0 0,0 0,0 0,0 1,0-1,0 0,0 1,0-1,0 1,0-1,0 1,-1-1,1 1,0-1,0 1,-1 0,1-1,0 1,-1 0,1 0,-1 0,1-1,-1 1,1 0,-1 0,1 0,-1 0,0 0,0 0,1 0,-1 0,0 0,0 0,0 0,0 0,0 0,0 0,-1 0,1 0,0 0,0 0,-1-1,1 1,0 0,-1 0,1 0,-1 0,1 0,-1-1,0 1,1 0,-1 0,0-1,1 1,-1 0,-203 209,202-207,0 0,-1 1,1-1,0 0,1 1,-1 0,1-1,-1 1,1 0,0-1,1 1,-1 0,1 0,-1 0,1 0,0 0,0 0,1 0,-1-1,1 1,0 0,0 0,0 0,1-1,-1 1,1-1,0 1,0-1,0 0,0 1,1-1,-1 0,1-1,0 1,0 0,0-1,0 1,0-1,1 0,-1 0,1-1,-1 1,2 0,16 2,0-2,-1 0,1-1,0-1,0-1,21-3,-23-1,-6-2</inkml:trace>
  <inkml:trace contextRef="#ctx0" brushRef="#br0" timeOffset="288.417">1 201,'34'0,"15"0,5 0,-3 0,-4 0,-6 0,-5 0,-4 0,-2 0,-2 0,-6 0</inkml:trace>
  <inkml:trace contextRef="#ctx0" brushRef="#br0" timeOffset="1036.962">565 257,'58'-9,"-1"-3,-1-3,35-14,-6-32,-83 59,0 0,0-1,0 1,0-1,0 0,-1 0,1 1,-1-1,0 0,0 0,0 0,0 0,-1 0,1-1,-1 1,0 0,0 0,0 0,0 0,0 0,-1-1,1 1,-1 0,0 0,0 0,0 0,0 0,-1 1,1-1,-1 0,0 0,-1-1,0 1,1 0,-1 0,0 1,-1-1,1 0,0 1,-1 0,0 0,1 0,-1 0,0 1,0 0,0-1,0 1,0 1,0-1,0 0,0 1,0 0,0 0,0 0,0 1,-1-1,1 1,0 0,0 0,0 1,-3 0,-103 64,99-56,1 0,0 1,1 0,0 0,1 1,0 0,1 0,1 1,0 0,-3 10,7-19,0 0,1 1,0-1,0 1,0-1,0 1,1 0,0-1,0 1,0 0,0-1,1 1,0-1,-1 1,2-1,-1 1,1-1,-1 1,1-1,0 0,1 0,-1 0,1 0,0-1,0 1,0-1,0 1,0-1,1 0,0 0,-1-1,1 1,0-1,1 1,23 8,0-2,0 0,1-2,0-1,0-1,1-2,-1-1,1-1,0-1,21-4,1 3,-26 1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9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1 467,'20'1,"0"-1,0 0,0-2,0 0,0-1,0-2,-1 0,1 0,-1-2,-1-1,1 0,-1-1,-1-1,0-1,0 0,12-11,-26 19,0 0,0 0,0 0,0 0,0-1,-1 1,1-1,-1 1,0-1,0 0,-1 0,1 0,-1 0,1 0,-2 0,1-1,0 1,-1 0,1 0,-1-1,0 1,-1 0,1 0,-1-1,0 1,0 0,0 0,-1 0,1 0,-1 0,0 0,0 1,0-1,-1 0,1 1,-1 0,0-1,0 1,0 0,0 1,0-1,-1 0,1 1,-1 0,0 0,0 0,0 0,0 1,0-1,0 1,0 0,-3 0,-5 3,0 0,0 0,0 1,0 1,0 0,0 1,1 0,0 0,0 1,1 1,-1 0,2 0,-1 1,1 1,0-1,0 1,1 1,1 0,-1 0,2 0,-1 1,1 0,1 0,0 0,-3 11,6-16,-1 0,1 0,0 1,0-1,1 0,-1 1,1-1,1 1,-1 0,1-1,1 1,-1-1,1 1,0-1,1 1,-1-1,1 1,0-1,1 0,0 0,0 0,0-1,0 1,1-1,0 1,0-1,1 0,-1-1,1 1,0-1,0 0,1 0,-1-1,1 1,6 2,3-1,1 0,1-1,-1 0,1-1,-1-1,1-1,0 0,0-2,-1 1,14-4,-21 3,1 0,-1-1,0-1,0 1,0-2,0 1,-1-1,1 0,-1-1,0 0,0 0,-1-1,1 0,4-7</inkml:trace>
  <inkml:trace contextRef="#ctx0" brushRef="#br0" timeOffset="662.794">678 129,'-99'209,"50"-52,46-148,-4 14,17-34,38-78,116-159,-151 232,-8 22,-10 31,0-25,1 0,1 0,0 0,0 0,1 0,1 1,0-1,1 1,0-1,1 1,0-1,1 1,1-1,0 0,0 0,1 0,1 0,0-1,0 0,1 0,1 0,0 0,1 0,-6-9,0 0,1 0,-1 0,1 0,0 0,0-1,-1 1,1-1,0 0,0 0,0 0,0 0,1 0,-1-1,0 1,0-1,0 0,0 0,1 0,-1 0,0-1,0 1,0-1,0 0,0 0,0 0,0 0,0 0,0-1,0 0,-1 1,1-1,0 0,-1 0,0 0,1-1,-1 1,4-5,0 1,0-1,-1-1,0 1,-1-1,1 0,-1 0,-1 0,1 0,-2-1,1 1,-1-1,0 0,27-156,-27 140</inkml:trace>
  <inkml:trace contextRef="#ctx0" brushRef="#br0" timeOffset="1332.987">1157 355,'26'-3,"-1"-1,0-1,0-1,0-1,-1-1,0-2,0 0,-1-1,0-2,11-8,-30 18,-1 0,1 0,-1 0,0 0,0-1,0 1,0-1,0 0,-1 0,0 0,0 0,0 0,0-1,-1 1,1 0,-1-1,0 1,0-1,-1 0,0 1,1-1,-2 0,1 1,0-1,-1 1,0-1,0 1,0-1,-1 1,1-1,-1 1,0 0,0 0,-1 0,1 0,-1 0,0 1,0-1,0 1,0 0,-1 0,1 0,-1 0,0 0,0 1,0 0,0 0,-3-1,1 2,-1 1,1 0,0 0,-1 0,1 1,-1 0,1 1,0-1,0 1,0 0,0 1,0-1,0 1,0 0,1 1,-1-1,1 1,0 0,0 1,1-1,-2 3,-83 112,83-110,1 1,0 0,0 1,1-1,0 1,1-1,0 1,1 0,0 0,1 1,0-1,1 0,0 0,1 1,0-1,1 0,0 0,0 0,2 1,-2-9,0 0,0 1,0-1,1 0,-1-1,1 1,0 0,0-1,0 1,0-1,1 0,-1 0,0 0,1-1,0 1,-1-1,1 0,0 0,-1 0,1 0,0-1,0 0,0 1,0-1,1-1,99-14,-77 2,0 0,-1-2,-1 0,0-2,-1-1,-1-1,-1-1,0-1,-2-1,-1 0,17-25,-26 36,-1 1,0-2,-1 1,0-1,-1 0,0 0,-1-1,0 0,-1 0,0-1,-1 1,-1-1,0 0,0-10,-3 22,0 0,0 0,0 1,0-1,0 0,0 0,-1 1,1-1,-1 0,1 1,-1-1,0 0,1 1,-1-1,0 1,0-1,0 1,0-1,0 1,-1 0,1-1,0 1,-1 0,1 0,-1 0,1 0,-1 0,1 1,-1-1,1 0,-1 1,0-1,0 1,1-1,-1 1,0 0,0 0,1 0,-1 0,0 0,0 0,1 0,-1 1,0-1,0 1,1-1,-72 48,69-45,1 1,-1 0,1 0,0 1,1-1,-1 1,1-1,0 1,0 0,0 0,0 0,1 0,0 0,0 0,1 0,-1 1,1-1,0 0,0 0,1 0,0 1,0-1,0 0,0 0,1 0,0 0,0-1,0 1,1 0,-1-1,1 1,0-1,0 0,1 0,-1 0,1-1,0 1,1-1,1 1,-1-1,-1 1,1 0,0 1,-1-1,0 1,0 0,0 0,-1 0,0 1,0-1,0 1,-1-1,1 1,-1 0,-1 0,1 0,-1 0,0 0,0 1,-1-1,0 0,0 0,-1 1,1-1,-1 0,-1 0,1 0,-3 5,-47 76,39-70</inkml:trace>
  <inkml:trace contextRef="#ctx0" brushRef="#br0" timeOffset="6235.923">1976 242,'-1'-2,"-1"0,1 1,-1-1,0 0,1 1,-1-1,0 1,0-1,0 1,0 0,0 0,0 0,0 0,-1 1,1-1,0 0,0 1,-1-1,1 1,0 0,-1 0,1 0,-1 0,1 0,0 1,0-1,-1 1,1-1,0 1,0 0,-1 0,-1 1,-9 4,1 1,-1 1,1 0,0 0,1 1,0 1,0 0,1 0,1 1,0 0,0 1,1 0,0 0,1 1,-5 13,10-23,0-1,0 1,1 1,-1-1,1 0,0 0,0 0,0 1,0-1,1 1,-1-1,1 0,0 1,0-1,0 1,0-1,1 1,-1-1,1 0,0 1,0-1,0 0,0 1,1-1,0 0,-1 0,1 0,0-1,0 1,0 0,1-1,-1 1,1-1,-1 0,1 0,0 0,0 0,0 0,0 0,0-1,0 0,3 1,4 0,0 0,0-2,1 1,-1-1,0 0,0-1,0 0,0-1,0 0,0-1,0 0,-1 0,1-1,-1-1,0 1,0-1,-1-1,1 1,-1-2,0 1,-1-1,0 0,6-8,133-144,-145 158,-1 0,0 0,0 0,1 0,-1 0,0 0,1 0,-1 0,1 0,0 0,-1 0,1 0,0 1,-1-1,1 0,0 0,0 1,0-1,0 0,0 1,0-1,-1 1,1-1,0 1,1 0,-1-1,0 1,0 0,0 0,0 0,0-1,0 1,0 0,0 1,0-1,0 0,0 0,0 0,1 1,-1-1,0 0,0 1,0-1,-1 1,1-1,0 1,0 0,0-1,0 1,0 0,-1-1,1 1,0 0,-1 0,1 0,0 0,-1 0,6 143,-9-89,3 4,1-10,-3 0,-1 0,-2 0,-3-1,-9 34,8-52,0-1,-1 1,-2-2,-2 1,0-2,-1 0,-2-1,-1 0,-7 7,23-31,1-1,-1 1,0 0,1 0,-1-1,0 1,0-1,0 0,0 0,0 1,0-1,-1 0,1-1,0 1,0 0,-1-1,1 1,-1-1,1 0,0 0,-1 0,1 0,0 0,-1 0,1-1,0 1,-1-1,1 1,0-1,-1 0,1 0,0 0,0 0,0-1,0 1,0-1,0 1,1-1,-1 1,0-1,1 0,-1 0,1 0,0 0,-1 0,1 0,0 0,0 0,0-1,1 1,-1 0,1-1,-11-110,11 87</inkml:trace>
  <inkml:trace contextRef="#ctx0" brushRef="#br0" timeOffset="7017.863">2287 100,'39'156,"-34"-137,-5-16,-1-1,1 0,0 1,0-1,0 1,0-1,1 0,-1 1,1-1,-1 0,1 1,0-1,0 0,0 0,0 0,0 1,0-1,1 0,-1-1,1 1,-1 0,1 0,0-1,0 1,0-1,-1 1,2-1,-1 0,0 0,0 0,0 0,0 0,1 0,-1-1,0 1,1-1,-1 1,0-1,1 0,-1 0,1 0,-1 0,2-1,4-4,-1 0,-1-1,1 0,-1 0,0 0,0-1,0 0,-1 0,0-1,-1 1,0-1,0 0,0 0,-1 0,-1-1,1-1,22-46,16-2,-40 58,0 0,1 1,-1-1,0 0,0 1,1-1,-1 1,0 0,0-1,0 1,0 0,0 0,0 0,0 0,0 0,0 0,0 0,0 0,-1 0,1 0,0 0,-1 1,1-1,-1 0,1 0,-1 1,0-1,1 0,-1 1,0-1,0 0,0 1,0-1,0 0,0 1,-1-1,1 0,0 0,-1 1,1-1,-1 1,1 0,-2 420,-3-320,-5 1,-20 87,29-184,0 5,0 1,-1-1,-1 0,1 0,-2 0,0 0,0 0,-1-1,0 0,0 0,-1 0,-1-1,0 1,0-1,-1-1,0 0,0 0,7-7,0 0,-1 0,1-1,0 1,0 0,-1-1,1 1,0-1,-1 1,1-1,0 0,-1 0,1 1,-1-1,1 0,-1 0,1 0,0-1,-1 1,1 0,-1-1,1 1,0 0,-1-1,1 1,0-1,0 0,-1 0,1 1,0-1,0 0,0 0,0 0,0 0,0 0,0 0,0 0,1-1,-1 1,0 0,1 0,-1-1,0 1,1 0,0-1,-1 1,1-1,-13-68,11 48,1 0,1 0,0-1,2 1,1 0,1 0,1 1,0-1,2 1,0 0,2 1,0 0,1 0,1 1,1 0,1 1,5-6,-4 8,1 2,0 0,0 0,2 2,0 0,0 1,1 0,0 1,1 2,0 0,0 1,1 0,-1 2,2 0,-1 2,0 0,17 0,-11 2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4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458 699,'-35'-1,"0"2,-1 2,1 1,1 2,-1 1,1 2,0 1,-30 14,57-21,0 0,0 1,1-1,-1 1,1 1,0-1,0 1,0 0,1 1,-1-1,1 1,1 0,-1 0,1 1,0-1,1 1,-1 0,1 0,1 0,-1 0,1 1,0-1,1 1,0-1,0 1,1 3,-1-3,0 1,0-1,1 1,1-1,0 1,0-1,0 0,1 1,0-1,1 0,0 0,0 0,0-1,1 1,1-1,-1 0,1 0,0 0,1-1,-1 1,1-1,1-1,-1 1,1-1,0 0,0-1,0 1,1-2,1 2,8 0,0 0,0-1,1-1,0 0,0-2,-1 0,1-1,14-1,-7 0</inkml:trace>
  <inkml:trace contextRef="#ctx0" brushRef="#br0" timeOffset="305.064">854 783,'-16'13,"1"1,1 0,0 1,1 1,0 0,1 1,1 0,1 1,1 0,0 1,1 0,-4 15,11-31,0 0,0-1,1 1,-1 0,1-1,-1 1,1 0,0-1,0 1,0 0,1 0,-1-1,1 1,-1 0,1 0,0-1,0 1,0-1,0 1,0-1,1 1,-1-1,1 0,0 0,-1 0,1 0,0 0,0 0,1 0,-1-1,0 1,0-1,1 1,-1-1,1 0,-1 0,1 0,0 0,-1 0,1-1,0 1,-1-1,1 0,0 0,0 0,0 0,9 0,-1 1,1-2,-1 0,1 0,-1-1,0 0,1-1,-1-1,0 1,-1-2,6-2,-12 5,0 0,0-1,0 1,-1-1,1 0,-1 0,0 0,0 0,0 0,0-1,0 1,-1-1,1 0,-1 0,0 0,0 0,-1 0,1 0,-1-1,0 1,0-1,-1 1,1 0,-1-1,0 1,0-1,0 1,-1-1,1 1,-2-3,-1-2,0 1,-1 0,0 0,-1 1,1-1,-2 1,1 0,-1 0,0 0,0 1,0 0,-1 1,0-1,0 1,-1 0,0 1,1 0,-2 0,1 1,0 0,0 0,-1 1,0 0,1 0,-1 1,-11-3</inkml:trace>
  <inkml:trace contextRef="#ctx0" brushRef="#br0" timeOffset="785.228">1051 1150,'234'-330,"-234"329,0 1,0-1,0 1,0-1,0 1,0-1,1 1,-1-1,0 0,0 1,0-1,1 1,-1 0,0-1,0 1,1-1,-1 1,0-1,1 1,-1 0,1-1,-1 1,1 0,-1-1,0 1,1 0,-1-1,1 1,-1 0,1 0,-1 0,1 0,0 0,-1-1,1 1,-1 0,1 0,-1 0,1 0,-1 0,1 1,-1-1,1 0,-1 0,1 0,-1 0,1 1,-1-1,1 0,-1 0,1 1,-1-1,1 0,-1 1,0-1,1 0,-1 1,4 33,-4-21,0-8,1 0,-1 0,1 0,0 0,0 0,0-1,1 1,0 0,0-1,0 1,1-1,-1 0,1 0,0 0,0 0,0 0,1 0,-1-1,1 0,0 0,0 0,0 0,0 0,1-1,-1 0,1 0,-1 0,1 0,0-1,0 0,0 0,-1 0,1-1,0 1,0-1,0 0,0-1,0 1,0-1,0 0,0 0,-1-1,1 1,0-1,-1 0,1 0,-1-1,4-2,3-3,-1-1,0 0,0-1,-1 0,0-1,-1 0,0 0,-1-1,0 0,-1 0,0-1,-1 1,0-1,-1-1,-1 1,1-8,0-1</inkml:trace>
  <inkml:trace contextRef="#ctx0" brushRef="#br0" timeOffset="1205.331">1983 642,'-77'59,"75"-57,0 1,1-1,-1 0,0 1,1-1,0 1,-1-1,1 1,0-1,0 1,1 0,-1 0,0-1,1 1,0 0,-1 0,1 0,0 0,1 0,-1-1,0 1,1 0,0 0,0-1,-1 1,2 0,-1-1,0 1,0 0,1-1,0 2,56 46,-52-47,0 1,-1 0,1 0,-1 0,1 1,-1 0,-1 0,1 0,-1 1,0-1,0 1,0 0,-1 0,0 0,0 1,1 4,-3-7,-1-1,0 1,0-1,-1 1,1-1,0 0,-1 1,0-1,0 1,0-1,0 0,-1 0,1 0,-1 0,0 0,0 0,0 0,0 0,0-1,-1 1,1-1,-1 1,1-1,-1 0,0 0,0 0,0-1,0 1,-1-1,-2 1,-104 22,83-24,2 0</inkml:trace>
  <inkml:trace contextRef="#ctx0" brushRef="#br0" timeOffset="1889.632">2096 924,'56'-1,"0"-2,0-2,-1-3,28-9,-74 15,0 0,0-1,-1 0,1 0,-1-1,0 0,1-1,-2 0,1 0,-1-1,0 0,0 0,0 0,-1-1,0 0,0 0,-1-1,0 0,0 0,-1 0,0 0,1-4,-4 8,0 0,-1 1,0-1,1 0,-2 1,1-1,0 0,-1 1,1-1,-1 0,0 1,0-1,0 1,-1 0,1-1,-1 1,0 0,0 0,0 0,0 0,-1 0,1 0,-1 1,0-1,1 1,-1 0,0 0,0 0,-1 0,1 0,0 1,-1-1,1 1,-1 0,1 0,-1 0,1 1,-1-1,0 1,1 0,-1 0,0 0,1 0,-1 1,0-1,1 1,-1 0,1 0,-1 1,1-1,-1 1,-6 2,1 1,-1 0,1 0,1 1,-1 0,1 1,0 0,0 0,1 1,0 0,0 0,1 1,0-1,1 1,0 1,0-1,1 1,-3 8,4-11,1-1,0 1,1 0,-1 0,1 0,0 0,1 0,0 0,0 1,0-1,1 0,0 0,1 0,-1 0,1-1,0 1,1 0,0-1,0 1,0-1,1 0,0 0,0 0,1-1,-1 0,1 1,1-1,-1-1,3 2,0-1,0 0,1-1,-1 0,1-1,0 1,0-1,1-1,-1 0,1 0,-1-1,1 0,-1-1,1 0,-1-1,1 0,-1 0,1-1,-1 0,0 0,0-1,0 0,0-1,0 0,-1-1,1 0,-1 0,0 0,1-3,10-6,1-1,-2-2,0 1,-1-2,-1-1,-1 0,0 0,10-21,63-131,-89 172,0-1,1 1,-1 0,0-1,0 1,1-1,-1 1,0-1,0 0,0 1,0-1,0 0,0 0,1 1,-1-1,0 0,0 0,0 0,0 0,0 0,0 0,0 0,0-1,0 1,0 0,0-1,1 1,-1 0,0-1,0 1,0-1,1 1,-1-1,0 1,0-1,1 0,-1 1,0-1,1 0,-1 1,1-1,-1 0,1 0,0 0,-1 0,1 1,0-1,-1 0,1 0,0 0,0 0,0 0,0 0,0 0,0 0,0 0,0 0,0 0,0 1,0-1,1 0,-1 0,1-1,-66 81,63-76,1 0,-1-1,1 1,-1 0,1 0,0 0,0 0,1 0,-1 1,1-1,-1 0,1 0,0 0,0 0,1 1,-1-1,1 0,-1 0,1 0,0 0,0 0,0 0,0 0,1 0,0 0,-1-1,1 1,0 0,0-1,1 1,63 35,-60-37,0 1,0 1,0-1,-1 1,1 0,-1 1,1-1,-1 1,-1 0,1 0,0 0,-1 1,0 0,0 0,0 0,-1 0,3 5,-3-1,-1-1,0 1,0 0,-1 0,0 0,0 0,-1 0,0 1,-1-1,0 0,-1 0,0 0,0-1,0 1,-4 7,0 3</inkml:trace>
  <inkml:trace contextRef="#ctx0" brushRef="#br0" timeOffset="2304.279">3140 642,'15'53,"3"0,1-2,3 0,19 29,-41-77,0-1,1 0,-1 0,1 0,0 0,0 0,0 0,0 0,0 0,0 0,1 0,-1-1,0 1,1-1,-1 1,1-1,0 1,0-1,-1 0,1 1,0-1,0 0,0-1,0 1,0 0,1 0,-1-1,0 1,0-1,0 0,0 0,1 0,-1 0,0 0,0 0,0 0,1-1,-1 1,0-1,0 0,0 0,0 1,0-1,0 0,0-1,0 1,-1 0,1-1,0 1,-1 0,1-1,0-1,56-126,12-22,-57 133</inkml:trace>
  <inkml:trace contextRef="#ctx0" brushRef="#br0" timeOffset="3040.434">3817 670,'-13'11,"-28"23,2 1,1 2,2 2,-7 13,20-5,22-46,1 0,0 0,0 0,0 0,-1 0,1 0,0-1,0 1,1 0,-1 0,0 0,0 0,0 0,0 0,1 0,-1 0,0 0,1-1,-1 1,1 0,-1 0,1 0,0-1,-1 1,1 0,-1-1,1 1,0-1,0 1,-1 0,1-1,0 0,0 1,0-1,0 1,0-1,-1 0,1 0,0 1,0-1,0 0,0 0,0 0,0 0,0 0,0 0,0-1,0 1,0 0,12-3,-1 0,0 0,0-2,-1 1,1-1,-1-1,0 0,-1-1,1 0,-1 0,-1-1,1-1,-1 1,5-8,27-20,39-24,-78 60,0 0,0 0,-1 0,1 0,0 1,0-1,-1 1,1-1,0 1,-1-1,1 1,-1 0,1 0,-1 0,1 0,-1 0,0 0,1 0,-1 0,0 1,0-1,0 0,0 1,0-1,0 1,0-1,0 1,-1 0,1-1,0 1,-1 0,0-1,1 1,-1 0,0 0,0-1,0 1,0 0,0 0,0-1,-1 1,1 0,-1-1,1 1,-1 0,1-1,-2 2,3 9,-1-7,0 0,0 0,0 0,1 0,0 0,0 0,1 0,-1-1,1 1,0 0,0-1,0 0,1 1,0-1,0 0,0 0,0 0,0-1,1 1,0-1,0 0,0 0,0 0,0-1,0 1,1-1,-1 0,1 0,0 0,-1-1,1 0,0 0,0 0,0 0,0-1,0 0,0 0,0 0,0-1,0 1,0-1,-1-1,1 1,0 0,3-3,128-98,-110 78,9-5,-2-2,-1-2,-2-1,-1-1,-2-1,-1-2,-2 0,-2-2,-1 0,10-33,-22 53,0-1,-1 0,-2-1,0 0,-1 0,-1 0,-2 0,0-1,-1 0,-1 1,-1-1,-1 1,-1-1,-3-9,5 30,1 0,0 0,-1 0,1 0,-1 0,1 0,-1 0,0 0,0 0,0 0,0 0,0 0,-1 0,1 1,0-1,-1 1,1-1,-1 1,0-1,1 1,-1 0,0 0,0 0,0 0,0 0,0 0,0 0,0 1,0-1,0 1,0-1,-1 1,1 0,0 0,0 0,0 0,0 0,0 1,-1-1,1 1,0-1,0 1,0 0,0 0,0-1,0 2,1-1,-1 0,0 0,0 0,1 1,-1-1,1 1,-1 0,1-1,-1 1,-9 16,0 0,1 1,1 0,1 1,1 0,0 0,1 1,2 0,0 0,1 0,1 0,1 0,1 1,1 1,0 19,1-1,3 1,1-1,2 0,2-1,1 0,3 0,4 7,115 207,-106-221,-28-58,-8 11</inkml:trace>
  <inkml:trace contextRef="#ctx0" brushRef="#br0" timeOffset="3291.499">4241 529,'38'0,"32"0,14 0,-3 0,-5 0,-11 0,-7 0,-9 0,-7 0,-2 0,-3 0,-2 5,-3 1,-7 1</inkml:trace>
  <inkml:trace contextRef="#ctx0" brushRef="#br0" timeOffset="3538.05">5059 839,'10'20,"2"5</inkml:trace>
  <inkml:trace contextRef="#ctx0" brushRef="#br0" timeOffset="3706.299">5031 219,'0'19,"0"6</inkml:trace>
  <inkml:trace contextRef="#ctx0" brushRef="#br0" timeOffset="3935.238">5313 586,'-10'27,"1"1,2 1,1-1,1 1,2 0,1 1,1-1,2 14,-1-39,0-1,0 0,0 0,1 0,0 0,0 1,0-1,0 0,0 0,0-1,1 1,-1 0,1 0,0-1,0 1,0-1,0 1,0-1,1 0,-1 0,1 0,-1 0,1-1,0 1,0 0,0-1,0 0,0 0,0 0,0 0,0 0,0-1,0 0,0 1,1-1,-1 0,0 0,0-1,0 1,1-1,-1 1,0-1,0 0,0 0,0-1,0 1,-1 0,2-1,8-6,0 0,0-1,-1 0,0-1,-1 0,0-1,0 0,-1 0,-1-1,0 0,0-1,-1 0,1-4,-3 7,-1 0,0-1,-1 1,0-1,-1 1,0-1,-1 0,0 0,0 0,-1 0,-1 0,0 0,0 1,-1-1,-1 0,0 1,-3-8,5 15,-1 0,0 0,1 0,-1 0,0 1,-1-1,1 1,0 0,-1 0,1-1,-1 1,0 1,0-1,0 0,1 1,-2 0,1-1,0 1,0 0,0 1,0-1,-1 0,1 1,0 0,-1 0,1 0,0 0,0 1,-1-1,1 1,0-1,0 1,0 0,-1 1,1-1,0 1,-103 64,88-49</inkml:trace>
  <inkml:trace contextRef="#ctx0" brushRef="#br0" timeOffset="4338.254">5765 812,'13'-18,"4"-8,1 1,2 1,0 0,2 2,6-5,-27 26,0-1,0 1,1-1,-1 1,1-1,-1 1,1 0,-1 0,1 0,0 0,0 0,0 0,-1 0,1 0,0 1,0-1,0 1,0 0,0-1,0 1,0 0,0 0,0 0,0 0,0 1,0-1,0 0,0 1,0 0,0-1,0 1,0 0,0 0,-1 0,1 0,0 0,-1 0,1 1,-1-1,1 0,-1 1,0 0,1-1,-1 1,2 3,2 5,1-1,0 1,0-1,1-1,0 1,0-1,1 0,0-1,1 0,-1 0,1-1,1 0,-1 0,1-1,0-1,0 1,2-1,-1-1,0-1,1 0,-1 0,1-1,-1-1,1 0,-1 0,0-1,1-1,-1 0,0 0,0-1,0-1,0 0,0 0,-1-1,0-1,0 1,0-1,-1-1,0 0,0-1,0 1,-1-1,4-7,3-7,-1-1,-1-1,-2-1,0 1,-2-2,0 1,-1-5,-1 10,1 4</inkml:trace>
  <inkml:trace contextRef="#ctx0" brushRef="#br0" timeOffset="9673.227">6724 868,'-5'0,"-1"0</inkml:trace>
  <inkml:trace contextRef="#ctx0" brushRef="#br0" timeOffset="9940.837">6780 529,'5'0,"2"0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93,'134'344,"-129"-332,-4-6,0-1,0 0,1 0,0 0,0 0,1 0,-1-1,1 1,0-1,0 1,0-1,1 0,0 0,-1 0,1-1,2 1,-4-5,1 0,0 0,-1 0,1 0,-1 0,1-1,-1 1,0-1,0 0,1 1,-1-1,0 0,-1-1,1 1,0 0,0 0,-1-1,0 1,1-1,-1 1,0-1,0 0,0 1,-1-1,1 0,2-5,112-312,-60 191,-47 112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4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69,'34'-5,"25"-1,7 0,3 1,-6-3,-9-1,-9 2,-7 1,-6-2,-7 0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5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1,'38'10,"32"2,9 1,-4-9,-10-3,-12-3,-14-1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7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0,'-14'39,"-10"21,-1 7,4-4,6-8,5-9,4-7,4-5,6-4,3-2,0-1,-1 0,-7-5,-2-7</inkml:trace>
  <inkml:trace contextRef="#ctx0" brushRef="#br0" timeOffset="250.566">0 312,'38'-5,"28"-2,6 1,-3 1,-9 2,-10 0,-9 2,-6 1,-4 0,-4 5,-5 2</inkml:trace>
  <inkml:trace contextRef="#ctx0" brushRef="#br0" timeOffset="483.689">621 537,'9'0,"4"0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292 150,'-22'8,"0"0,0 1,1 1,1 2,-1 0,2 0,0 2,0 1,2 0,-1 1,-1 4,14-15,0-1,1 1,0 0,-1 1,2-1,-1 0,1 1,0 0,0 0,0 0,1 0,0 0,0 1,1-1,0 1,0-1,0 1,1-1,0 1,0-1,1 1,0 0,0-1,0 0,1 1,0-1,0 0,0 0,1 0,0 0,0 0,1-1,0 1,0-1,0 0,3 3,2-1,0-1,0 0,1 0,0-1,0 0,1 0,-1-1,1-1,0 0,0 0,0-1,0-1,0 0,1 0,-1-1,0 0,0-1,1 0,6-3,10-2,0-1,0-1,-1-2,0-1,-1-1,-1-1,4-3,9-6</inkml:trace>
  <inkml:trace contextRef="#ctx0" brushRef="#br0" timeOffset="299.802">715 207,'-3'5,"-13"13,2 2,0 0,1 0,1 1,0 1,2 0,1 1,-2 10,10-30,0 1,0 0,0 0,1 0,0 0,0 0,0 0,0 0,1 0,0 0,0-1,0 1,0 0,0 0,1-1,-1 1,1-1,0 1,0-1,0 0,1 1,-1-1,1-1,0 1,0 0,0-1,0 1,0-1,0 0,1 0,-1 0,1 0,0-1,-1 1,1-1,0 0,0 0,0-1,-1 1,1-1,0 0,0 0,0 0,0 0,0-1,2 0,14-2,1-1,-1-1,0-1,-1 0,0-2,0 0,0-1,-1-1,-1-1,0-1,7-5,-10 6,-1 0,-1 0,0-1,0 0,-1-1,-1-1,0 1,-1-2,0 1,-1-1,-1 0,0-2,-5 13,-1-1,0 1,0 0,0-1,0 1,-1-1,0 1,0-1,0 1,0-1,-1 1,0-1,0 1,0 0,0-1,-1 1,1 0,-1 0,0 0,-1 0,1 0,-1 1,1-1,-1 1,0-1,0 1,-1 0,1 0,-1 1,1-1,-1 1,0-1,0 1,-2 0,-1-2,-1 1,1 0,-1 0,0 1,0 0,0 1,0 0,0 0,0 0,0 1,-1 0,1 1,0 0,0 0,0 1,0 0,1 0,-8 3,-73 63,72-47</inkml:trace>
  <inkml:trace contextRef="#ctx0" brushRef="#br0" timeOffset="770.681">1223 517,'30'-59,"3"2,2 1,37-45,7 1,-77 100,-1 1,0 0,0 0,0-1,0 1,0 0,0 0,0 0,0 0,0 0,0 1,-1-1,1 0,0 0,-1 1,1-1,-1 0,1 1,-1-1,0 0,1 1,-1-1,0 0,0 1,0-1,0 1,0-1,0 0,-1 1,1-1,0 1,-1-1,1 0,-1 1,1-1,-1 0,0 0,1 0,-1 1,0-1,0 6,0-1,0 0,0 1,0-1,1 0,0 0,0 1,1-1,-1 0,2 0,-1 0,0 0,1 0,0 0,1 0,-1 0,1-1,0 1,1-1,-1 0,1 0,0 0,0 0,1-1,-1 0,1 0,0 0,0 0,0-1,1 1,0-1,-1-1,0-1,0 1,0-1,0 0,1 0,-1-1,0 0,0 0,0 0,1 0,-1-1,0 0,0 0,0 0,0-1,0 1,0-1,0 0,0-1,-1 1,1-1,-1 0,0 0,0-1,0 1,0-1,-1 0,1 1,0-3,7-8,0 0,-2 0,0 0,0-2,-1 1,-1-1,-1 0,2-7,-1-3</inkml:trace>
  <inkml:trace contextRef="#ctx0" brushRef="#br0" timeOffset="1204.909">2183 9,'-17'-3,"0"1,0 0,0 1,0 0,0 2,-1 0,1 1,0 0,0 2,1 0,-3 1,17-4,0-1,0 1,0-1,0 1,0 0,0-1,0 1,0 0,0 0,1 1,-1-1,0 0,1 0,-1 1,1-1,-1 1,1 0,0-1,-1 1,1 0,0 0,0 0,0 0,1 0,-1 0,0 0,1 0,-1 0,1 0,0 0,0 0,0 0,0 0,0 0,0 0,0 0,1 1,-1-1,1 0,-1 0,1 0,0 0,0-1,0 1,0 0,0 0,0 0,1-1,-1 1,0-1,1 1,0-1,-1 1,1-1,0 0,-1 0,1 0,184 79,-183-77,0 0,0 0,0 1,0-1,0 1,-1 0,1-1,-1 1,0 1,-1-1,1 0,-1 0,1 0,-1 1,-1-1,1 1,0-1,-1 1,0-1,0 1,-1-1,1 1,-1-1,0 1,0-1,0 0,-1 1,0-1,1 0,-1 0,-1 0,1 0,-1-1,1 1,-1-1,0 1,0-1,-1 0,1 0,-1 0,1-1,-5 3,-1 3,0-1,-1-1,0 1,0-2,0 1,-1-1,0-1,0 0,0-1,-1 0,1 0,-1-1,-7-2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339 125,'-3'56,"6"476,-8-548,-1 4</inkml:trace>
  <inkml:trace contextRef="#ctx0" brushRef="#br0" timeOffset="379.802">0 125,'56'-17,"117"-22,154-13,-33 46,-271 2,-6-2</inkml:trace>
  <inkml:trace contextRef="#ctx0" brushRef="#br0" timeOffset="797.789">931 350,'24'0,"18"0,6-5,0-1,-3 0,-5 1,-4 2,-4 1,-2 1,-7-5,-1 0,-1 0,1 1,3 2,-5 1</inkml:trace>
  <inkml:trace contextRef="#ctx0" brushRef="#br0" timeOffset="1082.52">1186 153,'10'33,"2"17,0 4,-2-3,2-4,-2-6,-1-5,1-9,0-4,3-1,-1-4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9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0 329,'34'0,"20"0,6 0,-7-5,-8-1,-6-1,-11 2</inkml:trace>
  <inkml:trace contextRef="#ctx0" brushRef="#br0" timeOffset="796.075">226 583,'61'-11,"0"-4,-1-1,47-21,-76 26,0 0,-1-2,0-1,-2-2,0-1,0-1,21-19,-38 27,-1-1,0 0,-1-1,0 1,-1-2,-1 1,0-1,0-1,-1 1,-1-1,2-6,-7 17,1 1,-1-1,0 0,1 0,-1 0,-1 1,1-1,0 0,-1 0,1 0,-1 1,0-1,0 0,0 1,0-1,0 1,-1-1,1 1,-1-1,1 1,-1 0,0 0,0 0,0 0,0 0,-1 0,1 1,0-1,-1 1,1-1,-1 1,1 0,-1 0,0 0,1 0,-1 1,0-1,0 1,0-1,1 1,-1 0,0 0,0 1,0-1,0 0,1 1,-1 0,0 0,1 0,-1 0,0 0,1 0,-1 0,0 1,-8 4,-1 0,1 0,0 1,1 1,0 0,0 0,0 1,1 0,0 0,1 1,0 0,1 1,0 0,1 0,0 1,0-1,1 1,1 0,0 1,1-1,0 1,1-1,0 1,1 0,1 6,1-11,0-1,1 0,0 0,1 0,-1 0,2 0,-1-1,0 1,1-1,1 0,-1 0,1 0,0-1,0 0,0 1,1-2,0 1,0-1,0 0,0 0,1-1,-1 1,1-1,0-1,0 0,0 0,0 0,1 0,-1-1,0-1,1 1,-1-1,0 0,5-2,16 2,0-3,0 0,0-1,-1-2,0-1,0-1,-1-1,0-2,-1 0,0-2,0-1,-2 0,0-2,0-1,-2-1,1-1,69-83,-66 26,-25 74,0 1,0-1,0 0,-1 1,1-1,0 1,-1-1,1 1,-1-1,1 0,-1 1,0 0,1-1,-1 1,0-1,0 1,0 0,0 0,-1 0,1-1,0 1,0 0,-1 0,1 1,0-1,-1 0,1 0,-1 1,1-1,-1 1,0-1,1 1,-1 0,1-1,-1 1,0 0,1 0,-1 0,1 0,-1 1,0-1,1 0,-1 1,1-1,-1 1,0-1,-6 4,-1 0,1 1,0-1,0 2,0-1,0 1,1 0,0 1,1 0,-1 0,1 0,0 1,1 0,0 0,0 0,1 1,0-1,1 1,-23 106,26-112,0 1,0 0,1-1,-1 1,1-1,-1 1,1-1,0 1,0-1,1 0,-1 1,1-1,0 0,-1 0,1 0,1 0,-1 0,0-1,1 1,-1-1,1 1,0-1,0 0,0 0,0 0,0-1,0 1,1-1,-1 0,0 1,1-1,9 1,0-1,0 0,0 0,0-1,1-1,-1 0,0-1,0 0,-1-1,1-1,0 0,-1 0,0-1,0-1,7-4,159-120,-150 103,-2-2,-1-1,-1-1,-2-1,-1-1,13-29,-32 61,-1-1,0 1,1-1,-1 0,0 0,0 0,0 0,0 0,0 0,0 0,-1 0,1 0,-1 0,1 0,-1-1,0 1,0 0,0 0,0 0,0-1,-1 1,1 0,0 0,-1 0,0 0,0 0,1 0,-1 0,0 0,-1 0,1 0,0 0,0 1,-1-1,1 0,-1 1,0-1,1 1,-1 0,0-1,0 1,0 0,0 0,0 0,0 0,0 1,0-1,0 0,0 1,0 0,0-1,-1 1,1 0,0 0,0 0,0 1,-1-1,1 0,0 1,0-1,0 1,0 0,-1 0,-4 3,-1 0,1 0,0 0,0 1,1 0,-1 1,1 0,0 0,1 0,-1 0,1 1,1 0,-1 0,1 0,0 1,1-1,0 1,0 0,1 0,-2 8,-1 6,1-1,1 1,1 0,1 0,1 0,1 0,2 11,-3-28,1 0,0 0,0 0,1 0,-1 0,1 0,0 0,1-1,-1 1,1-1,0 0,0 1,0-1,0 0,1-1,-1 1,1-1,0 0,0 1,1-2,1 2,13 6</inkml:trace>
  <inkml:trace contextRef="#ctx0" brushRef="#br0" timeOffset="1299.05">1976 385,'-82'159,"83"-159,-1-1,1 1,-1 0,1 0,-1 0,1 0,-1 0,1 0,-1 0,0 0,1 0,-1 0,1 0,-1 0,1 0,-1 1,1-1,-1 0,1 0,-1 0,0 1,1-1,-1 0,1 0,-1 1,0-1,1 0,-1 1,0-1,1 0,-1 1,0-1,0 1,0-1,1 1,-1-1,0 0,0 1,0-1,0 1,0-1,1 1,-1-1,0 1,0-1,0 1,-1-1,1 1,0-1,0 1,0-1,0 0,0 1,0-1,-1 1,1-1,0 1,0-1,-1 0,1 1,0-1,32-25,124-154,-132 159,-14 38,-12 3,5 76,-3-95,1 1,0 0,0-1,0 1,0-1,0 1,0-1,1 0,-1 1,1-1,0 0,-1 0,1 0,0 0,0-1,1 1,-1 0,0-1,0 0,1 1,-1-1,1 0,-1 0,1 0,-1-1,1 1,0 0,0-1,-1 0,1 0,0 0,-1 0,2 0,5-2,0 0,-1 0,1-1,-1 0,0 0,0-1,0 0,0-1,0 1,-1-2,0 1,0-1,-1 0,0 0,0-1,0 0,0 0,-1 0,-1-1,1 1,-1-1,0 0,-1-1,0 1,0-3,3-7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1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167 734,'0'5,"0"6,-5 6,-2 5,-3-1,-2 1,-2 1,-4 1,0 2,0-4,-3-1,-2-3,2-6</inkml:trace>
  <inkml:trace contextRef="#ctx0" brushRef="#br0" timeOffset="966.755">675 480,'-4'6,"1"0,0 0,0 0,1 0,-1 0,1 0,1 1,-1-1,1 1,0 0,1-1,0 1,0 1,-1 5,0-1,1-1,0 1,1 0,0-1,1 1,0-1,1 1,0-1,1 0,0 0,1-1,0 1,1-1,6 9,-10-17,0 0,0 0,0 0,0-1,0 1,0-1,0 1,1-1,-1 0,0 0,1 0,-1 0,1 0,0-1,-1 1,1-1,-1 0,1 1,0-1,-1 0,1-1,0 1,-1 0,1-1,-1 1,1-1,-1 0,1 0,-1 0,1 0,-1 0,0-1,0 1,0-1,1 1,-2-1,3-2,68-75,6-33,-77 111,0 0,0 0,1 1,-1-1,0 0,0 1,1-1,-1 1,1-1,-1 1,0-1,1 1,-1 0,1 0,-1 0,1 0,-1 0,1 0,-1 0,0 1,1-1,-1 0,1 1,-1-1,0 1,1-1,-1 1,0 0,0 0,1-1,-1 1,0 0,0 0,0 0,0 0,0 1,0-1,0 0,-1 0,1 0,0 1,-1-1,1 0,-1 1,1-1,-1 0,0 1,1-1,-1 1,0-1,0 1,0-1,0 1,10 16,-8-14,0 1,0 0,1-1,0 1,0-1,0 0,0 0,1 0,-1 0,1-1,0 1,0-1,1 0,-1 0,1 0,-1-1,1 0,0 0,0 0,0 0,0-1,0 0,0 0,0 0,0-1,1 1,-1-1,0-1,0 1,1-1,-1 0,0 0,2-1,5-6,-1 0,-1-1,0 0,0-1,-1 0,0-1,-1 0,0 0,0-1,-1 0,-1 0,0 0,-1-1,0 0,1-6,2-4</inkml:trace>
  <inkml:trace contextRef="#ctx0" brushRef="#br0" timeOffset="2235.182">1493 0,'-39'309,"32"-267,1-1,2 1,1 0,3-1,2 10,-2-49,0 0,0 0,0 0,0 0,1-1,-1 1,0 0,1 0,0 0,-1 0,1 0,0-1,0 1,0 0,0-1,0 1,1-1,-1 1,0-1,1 1,-1-1,1 0,0 0,-1 0,1 0,0 0,-1 0,1 0,0-1,0 1,0-1,0 1,0-1,0 1,-1-1,1 0,1 0,68-29,62-85,-131 112,0 1,0 0,0 0,0-1,0 1,0 1,0-1,1 0,-1 0,0 1,0-1,1 1,-1 0,0 0,1 0,-1 0,0 0,1 0,-1 1,0-1,0 1,1 0,-1-1,0 1,0 0,0 0,0 0,0 1,0-1,0 0,0 1,-1-1,1 1,0 0,-1-1,1 1,-1 0,0 0,0 0,0 0,0 0,0 0,0 1,0-1,-1 0,1 0,0 2,0 1,0-1,0 1,1-1,-1 1,1-1,0 0,1 0,-1 0,1 0,-1 0,1-1,0 1,1-1,-1 0,0 0,1 0,0 0,0-1,0 1,0-1,0 0,0 0,1 0,-1-1,0 0,1 0,0 0,6 0,0-1,-1-1,1 1,-1-2,1 1,-1-2,1 1,-1-2,0 1,0-1,-1-1,1 1,-1-2,0 1,0-1,-1-1,1 0,-1 0,-1 0,0-1,0 0,0-1,-1 1,0-1,1-3,15-56,-21 67,-1-1,1 1,-1-1,0 1,1-1,-1 1,0-1,0 0,0 1,-1-1,1 1,0-1,0 1,-1-1,1 1,-1-1,1 1,-1-1,0 1,0 0,1-1,-1 1,0 0,0 0,0-1,-1 1,1 0,0 0,0 0,0 0,-1 1,1-1,-1 0,1 0,0 1,-1-1,1 1,-1 0,1-1,-1 1,-1 0,-3 1,-1 1,1 0,0 0,0 1,0 0,0 0,0 0,1 1,-1 0,1 0,0 0,0 1,1-1,-1 1,1 0,0 1,0-1,0 2,-2 0,0 0,0 1,1-1,0 1,1 0,-1 0,2 0,-1 1,1-1,0 1,1 0,0 0,1 0,-1 0,2 0,-1 0,2 9,2-13,1 0,0 0,1-1,-1 1,1-1,-1 0,1-1,1 1,-1-1,0 0,1 0,-1-1,1 1,0-1,0-1,0 1,0-1,0 0,0 0,1-1,14 1,0-2,-1 0,1-1,-1-2,0 0,0-1,0 0,0-2,-1 0,0-2,-1 0,8-6,8 0,-14 6,0 0,-1-2,1 0,-2-1,0-1,-1 0,0-2,-1 0,0-1,-1 0,0-3,-13 17,0 0,0 0,0-1,-1 1,1-1,0 0,-1 1,0-1,0 0,0 0,0 0,0 0,-1 0,1 0,-1 0,1 0,-1 0,0 0,-1 0,1 0,0 0,-1 0,0 0,0 0,1 0,-2 1,1-1,0 0,-1 0,1 1,-1-1,0 1,1-1,-1 1,-1 0,1 0,0 0,0 0,-1 0,1 0,-1 1,0-1,1 1,-1 0,0 0,0 0,0 0,-2 0,-1 0,0 1,-1 0,1 1,-1 0,1 0,0 0,0 1,0-1,0 1,0 1,0 0,0-1,1 2,-1-1,1 1,0-1,0 1,0 1,0-1,1 1,0 0,0 0,0 0,3-3,1-1,-1 0,1 0,-1 1,1-1,0 0,0 1,0-1,0 0,0 1,0-1,0 0,0 1,0-1,0 0,1 1,-1-1,0 0,1 0,0 1,-1-1,1 0,0 0,-1 0,1 0,0 0,0 0,0 0,0 0,0 0,0 0,0 0,0-1,0 1,0 0,1-1,-1 1,0-1,0 1,1-1,-1 0,0 1,1-1,-1 0,1 0,64 7,-64-7,146-1,-145 1,1 1,-1 0,1 0,-1 0,0 0,1 0,-1 1,0 0,0 0,0 0,0 0,-1 0,1 0,0 1,-1-1,1 1,-1 0,0 0,0 0,0 0,-1 0,1 0,1 3,-2-2,1 0,0 0,1 0,-1-1,1 1,0-1,-1 1,2-1,-1 0,0 0,0-1,1 1,0-1,-1 1,1-1,3 1,5-2,0 0,-1 0,1-2,-1 1,1-1,0-1,-1 0,0-1,0 0,0-1,0 0,0 0,0-2,-1 1,0-1,-1 0,1-1,-1 0,0-1,-1 0,0 0,0-1,-1 0,0 0,0-1,-1 0,0 0,-1 0,0-1,-1 0,3-10,-7-55,0 74,-1 0,0 0,1 1,-1-1,0 0,0 1,0-1,0 1,0-1,0 1,-1-1,1 1,0 0,-1 0,1-1,-1 1,1 0,-1 0,0 1,1-1,-1 0,0 0,0 1,1-1,-1 1,0 0,0-1,0 1,0 0,0 0,1 0,-1 0,0 1,0-1,0 0,0 1,1 0,-1-1,-1 1,-4 4,0 0,0 0,1 1,0 0,0 0,0 0,1 1,-1-1,2 1,-1 1,1-1,0 1,1-1,-1 1,2 0,-1 0,-1 8,2-9,0 1,0-1,1 1,0 0,0 0,0-1,1 1,1 0,-1 0,1-1,0 1,1 0,0-1,0 1,1-1,0 0,0 0,0 0,1 0,0 0,1-1,-1 0,1 0,1 0,-1 0,1-1,0 0,0 0,0-1,3 2,11 3,0-1,0 0,1-2,-1 0,2-2,-1 0,0-1,1-1,-1-1,1-1,-1-1,4-2,-23 3,24 0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3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53,'-16'272,"8"-220,4 0,1 0,3 1,4 31,12-49,-11-40</inkml:trace>
  <inkml:trace contextRef="#ctx0" brushRef="#br0" timeOffset="618.443">0 109,'2'-2,"-1"0,1 0,-1 1,1-1,0 0,-1 1,1-1,0 1,0-1,0 1,0 0,1 0,-1 0,0 0,0 0,1 1,-1-1,0 1,1-1,-1 1,0 0,1 0,-1 0,3 0,-2 0,138-15,82-19,-37 5,-101 24,-74 5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42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0,'-9'5,"-9"16,0 9,2 4,-1 2,3-2,3 0,4-2,3-2,2-1,2 0,0-1,6-5,1-6</inkml:trace>
  <inkml:trace contextRef="#ctx0" brushRef="#br0" timeOffset="256.332">29 339,'43'5,"29"1,7 0,-6-1,-10-1,-10-2,-16-1</inkml:trace>
  <inkml:trace contextRef="#ctx0" brushRef="#br0" timeOffset="604.663">0 621,'8'-1,"12"-3,0 1,-1 0,1 2,0 0,0 1,0 1,0 1,0 1,-1 1,9 3,-26-7,-1 1,1-1,-1 1,0-1,1 1,-1 0,0-1,1 1,-1 0,0 0,0 0,0 0,0 0,0 0,0 0,0 0,0 1,-1-1,1 0,0 0,-1 1,1-1,-1 1,1-1,-1 0,0 1,1-1,-1 1,0-1,0 1,0-1,0 1,0-1,0 1,-1-1,1 1,0-1,-1 0,1 1,-1-1,0 0,1 1,-1-1,0 0,0 0,0 1,0-1,-55 58,46-50,9-8,-44 51,44-51,0 1,0-1,0 1,1-1,-1 1,1 0,-1-1,1 1,-1-1,1 1,0 0,0-1,0 1,0 0,0-1,0 1,0 0,1-1,-1 1,0 0,1-1,0 1,-1-1,1 1,0-1,0 1,-1-1,1 1,0-1,1 0,-1 0,0 1,0-1,0 0,1 0,-1 0,1 0,0 0,5 1,0 0,0 0,-1-1,1 0,0 0,0-1,0 0,0 0,0-1,0 1,0-2,0 1,0-1,0 0,-1 0,1-1,-1 0,1 0,4-3,15-5,-6 4</inkml:trace>
  <inkml:trace contextRef="#ctx0" brushRef="#br0" timeOffset="886.329">960 226,'-19'39,"-7"21,2 7,4-5,6-7,6-9,3-6,3-7,2-2,6-4,2 0,-1 0,-6-5,-4-6</inkml:trace>
  <inkml:trace contextRef="#ctx0" brushRef="#br0" timeOffset="1169.07">621 254,'43'-5,"34"-1,13 0,-4 1,-7 2,-12 1,-12 1,-7 0,-6 1,-5 0,-5 1,-8 4,-7 6,-12 6,-7 1</inkml:trace>
  <inkml:trace contextRef="#ctx0" brushRef="#br0" timeOffset="1417.681">566 763,'38'0,"32"0,9 0,-5-5,-9-2,-11 1,-11 1,-7 2,-5 0,-3 2,-1 1,-6-5,-6-1</inkml:trace>
  <inkml:trace contextRef="#ctx0" brushRef="#br0" timeOffset="1800.432">678 57,'24'-5,"17"3,7 3,0 0,-3 0,-5 1,-4-1,1-1,-1 1,-1-6,-3-1,-1 0,-1 1,-6 2</inkml:trace>
  <inkml:trace contextRef="#ctx0" brushRef="#br0" timeOffset="2904.232">1440 734,'81'-53,"-2"-4,-3-3,-2-4,-67 60,-1-1,0 0,0-1,0 1,0-1,-1 0,0 0,0-1,-1 0,0 1,0-2,-1 1,0 0,0-1,0 1,-1-1,0 0,0-6,-2 13,-1 0,1 0,-1 0,1 0,-1 0,0 0,1 0,-1 0,0 0,0 0,0 1,0-1,0 0,0 1,0-1,0 1,0-1,0 1,0-1,0 1,0 0,0-1,0 1,-1 0,1 0,0 0,0 0,0 0,0 0,-1 0,1 0,0 0,0 1,0-1,0 1,0-1,0 0,0 1,0 0,0-1,0 1,-46 23,34-14,0 0,0 1,1 0,0 0,1 2,0-1,1 1,0 1,2 0,-1 0,2 1,0 0,0 0,1 1,1 0,-2 13,6-24,1-1,0 0,0 0,0 0,0 0,1 0,0 0,0 0,0 0,0 0,0 0,1 0,0 0,0-1,0 1,0-1,0 1,1-1,-1 0,1 0,0 0,0 0,0-1,1 1,-1-1,0 1,1-1,0-1,-1 1,1 0,0-1,0 0,0 0,1 1,7 0,-1 0,1 0,0-1,-1 0,1-1,0-1,0 0,0 0,-1-1,1-1,6-2,152-84,-155 81,0 0,-1 0,0-2,0 0,-1 0,0-2,-1 1,0-2,-1 1,0-1,-1-1,-1 0,0-1,5-10,-14 24,1 0,0 0,-1 0,1 0,-1 0,1 0,-1 0,1 0,-1 0,0 0,1-1,-1 1,0 0,0 0,0-1,0 1,0 0,0 0,0 0,-1-1,1 1,0 0,-1 0,1 0,0 0,-1-1,0 1,1 0,-1 0,0 0,1 0,-1 0,0 1,0-1,0 0,0 0,0 0,0 1,0-1,0 1,0-1,0 1,0-1,0 1,-1-1,1 1,0 0,0 0,0-1,-1 1,1 0,0 0,-1 1,-63 20,59-18,0 0,1 0,-1 1,1-1,0 1,0 0,1 1,-1-1,1 1,0 0,0 0,0 0,1 1,0-1,0 1,0-1,1 1,0 0,0 0,0 1,1-1,0 0,0 0,1 1,0-1,0 0,0 1,0-1,1 0,1 1,-1-1,1 0,0 0,0 0,0 0,1 0,0-1,0 1,1-1,-1 0,3 3,1-3,-1 0,1 0,0 0,0-1,1 0,-1 0,1-1,0 1,0-2,0 1,0-1,0-1,1 0,-1 0,0 0,1-1,-1 0,1-1,-1 0,0 0,1-1,-1 0,0 0,0-1,0 0,-1 0,1-1,-1 0,2-2,24-14,-2-2,0-1,-2-2,0 0,19-25,-36 39,0-1,-1 0,-1-1,1 0,-2 0,0-1,-1-1,0 1,3-11,-10 23,-1 1,1 0,-1 0,1 0,-1-1,1 1,-1 0,0 0,0-1,1 1,-1 0,0-1,0 1,0 0,-1 0,1-1,0 1,0 0,-1-1,1 1,-1 0,1 0,-1 0,1-1,-1 1,0 0,0 0,1 0,-1 0,0 0,0 0,0 1,0-1,0 0,0 0,-1 1,1-1,0 0,0 1,0-1,-1 1,1 0,0-1,0 1,-1 0,1 0,0 0,-1 0,1 0,0 0,0 0,-1 0,1 0,0 1,-1-1,1 1,0-1,0 1,0-1,-1 1,1 0,-9 4,0 1,1 0,-1 1,1 0,1 0,-1 1,1 0,1 1,0-1,0 2,0-1,1 1,1 0,-1 0,2 0,-1 1,2 0,-1 0,0 7,3-13,1 1,0-1,0 1,1-1,0 1,0-1,0 1,0-1,1 0,0 1,0-1,1 0,-1 0,1-1,0 1,0 0,0-1,1 0,0 0,0 0,0 0,0-1,0 1,1-1,0 0,0 0,-1-1,1 0,1 1,-1-2,0 1,0 0,1-1,-1 0,1-1,-1 1,6-1,18-3,-3-3</inkml:trace>
  <inkml:trace contextRef="#ctx0" brushRef="#br0" timeOffset="3272.116">2738 170,'64'6,"-42"-5,0 0,0 2,-1 1,1 1,-1 0,1 2,4 2,-25-8,1-1,-1 1,1-1,-1 1,0 0,1-1,-1 1,0 0,1 0,-1 0,0 0,0 0,0 0,0 1,0-1,0 0,0 1,0-1,0 0,-1 1,1-1,-1 1,1-1,-1 1,1-1,-1 1,0 0,0-1,0 1,0-1,0 1,0-1,0 1,0 0,-1-1,1 1,-1-1,1 1,-1-1,1 1,-1-1,0 0,0 1,0-1,0 0,0 1,0-1,0 0,0 0,0 0,-1 0,1 0,0 0,-1-1,1 1,0 0,-1-1,1 1,-1-1,1 1,-1-1,0 1,-3 2,3-3,1 0,-1 0,1 0,-1 1,1-1,-1 0,1 1,-1-1,1 1,-1 0,1-1,0 1,-1 0,1 0,0 0,0 0,0 0,-1 0,1 0,0 0,0 0,1 0,-1 1,0-1,0 0,1 1,-1-1,1 1,-1-1,1 1,-1-1,1 1,0-1,0 1,0-1,0 1,0-1,0 1,0-1,0 1,0-1,1 1,-1-1,1 1,-1-1,1 0,0 1,-1-1,1 0,0 1,0-1,0 0,0 0,0 0,0 0,0 0,2 1,5 1,0-1,0 1,0-2,0 1,1-1,-1 0,1-1,-1 0,1 0,-1-1,0 0,1 0,-1-1,0 0,2-2,39-4,8 4,-32 3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35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28 395,'5'0,"6"0,6 0,5 0,4 0,2 0,1 0,0 0,1 0,-1 0,0 0,0 0,-6 0</inkml:trace>
  <inkml:trace contextRef="#ctx0" brushRef="#br0" timeOffset="298.409">0 565,'19'5,"11"1,6 1,1-2,-1-2,-2-1,-1 0,-3-2,-5 0</inkml:trace>
  <inkml:trace contextRef="#ctx0" brushRef="#br0" timeOffset="677.514">818 29,'0'0,"0"4,0 8,0 5,0 5,0 4,5-3,1 0,0 0,-1 2,3-4,1-1,3-3,0 0,-3-3</inkml:trace>
  <inkml:trace contextRef="#ctx0" brushRef="#br0" timeOffset="952.903">564 339,'34'5,"30"1,9 1,-3-2,-9-2,-5-1,-7-5,-8-3,-5-1,-4 2,-4 1,-5 2</inkml:trace>
  <inkml:trace contextRef="#ctx0" brushRef="#br0" timeOffset="1351.548">621 565,'258'-24,"-205"29,-52-4,0-1,0 0,-1 1,1-1,0 1,0-1,-1 1,1-1,0 1,0 0,-1-1,1 1,-1 0,1-1,-1 1,1 0,-1 0,1 0,-1 0,0-1,1 1,-1 0,0 0,0 0,0 0,0 0,0 0,0 0,0 0,0-1,0 1,0 0,0 0,0 0,-1 0,1 0,0 0,-1-1,1 1,-1 0,1 0,-1 0,1-1,-1 1,1 0,-1-1,0 1,1 0,-1-1,0 1,0-1,-114 98,-7 6,121-103,0 0,0 0,0 1,0-1,0 0,0 0,0 1,0-1,1 0,-1 1,0-1,1 1,0-1,-1 1,1-1,0 1,-1-1,1 1,0-1,0 1,1-1,-1 1,0 0,0-1,1 1,-1-1,1 0,-1 1,1-1,-1 1,1-1,0 0,0 1,0-1,0 0,0 0,0 0,0 0,0 0,0 0,1 0,-1 0,0 0,1 0,-1-1,0 1,1 0,-1-1,1 0,-1 1,1-1,-1 0,1 0,-1 1,1-1,0 0,-1-1,1 1,0 0,8 0,0 0,0 0,0-1,0 0,0-1,0 0,0-1,-1 0,1 0,-1-1,5-3,8-3</inkml:trace>
  <inkml:trace contextRef="#ctx0" brushRef="#br0" timeOffset="2112.385">1355 368,'-150'332,"150"-331,-13 25,11-18,11-16,47-74,45-50,46-9,-146 140,0-1,0 1,0-1,0 1,0 0,0-1,0 1,0 0,1 0,-1 0,0 0,1 0,-1 0,1 0,-1 0,1 0,-1 1,1-1,0 0,-1 1,1 0,0-1,-1 1,1 0,0 0,-1 0,1 0,0 0,0 0,-1 1,1-1,0 1,-1-1,1 1,-1-1,1 1,0 0,-1 0,0 0,1 0,-1 0,1 0,-1 0,0 0,0 0,0 1,0-1,0 1,0-1,1 1,5 69,-8-66,1 1,0-1,-1 1,2-1,-1 0,1 1,-1-1,1 0,1 0,-1 1,1-1,0 0,0 0,1-1,-1 1,1 0,0-1,0 0,0 1,3 0,-3-4,0 0,1-1,-1 0,0 1,1-1,-1-1,1 1,-1 0,0-1,1 0,-1 0,0 0,0 0,0 0,0-1,0 1,0-1,0 0,0 0,0 0,-1 0,1 0,-1-1,0 1,0-1,0 1,0-1,0 0,0 0,-1 0,2-3,2 0,127-171,-132 177,0 1,0-1,0 1,0-1,0 0,0 1,0-1,1 1,-1-1,0 0,0 1,0-1,1 1,-1-1,0 0,1 1,-1-1,0 0,1 1,-1-1,0 0,1 0,-1 0,0 1,1-1,-1 0,1 0,-1 0,1 0,-1 1,0-1,1 0,-1 0,1 0,-1 0,1 0,-1 0,1 0,-1 0,0-1,1 1,-1 0,1 0,-1 0,1 0,-1-1,0 1,1 0,-1 0,0-1,1 1,-1 0,0-1,1 1,-1 0,0-1,1 1,-1 0,-7 39,0-11,2 1,1-1,0 1,3-1,0 17,1-36,1 1,0-1,0 0,1 0,0 0,0 0,1-1,0 1,1-1,0 1,0-1,1 0,0-1,0 1,1-1,0 0,0 0,1-1,2 3,58 14,-44-21</inkml:trace>
  <inkml:trace contextRef="#ctx0" brushRef="#br0" timeOffset="4896.802">2257 283,'23'134,"45"27,-26-76,-21-49,-21-36,1 1,-1-1,1 1,-1 0,1-1,-1 1,1-1,-1 1,1-1,-1 1,1-1,0 0,-1 1,1-1,0 0,0 1,-1-1,1 0,0 0,-1 1,1-1,0 0,0 0,-1 0,1 0,0 0,0 0,-1-1,1 1,0 0,0 0,-1 0,1-1,0 1,-1 0,1-1,0 1,-1 0,1-1,-1 1,1-1,0 1,-1-1,1 1,-1-1,0 0,1 1,-1-1,1 0,-1 1,0-1,1 0,-1 0,25-95,-13 9,-11 72,0 0,1 0,0 0,1 0,1 0,0 1,1-1,1 1,0 0,5-8,4 4</inkml:trace>
  <inkml:trace contextRef="#ctx0" brushRef="#br0" timeOffset="5254.248">2144 85,'15'-5,"23"-6,11-1,1 1,2 2,-3 4,-5 1,0 3,-4 0,-3 1,-3-4,3-2,-1 1,-2 0,-6 2</inkml:trace>
  <inkml:trace contextRef="#ctx0" brushRef="#br0" timeOffset="5754.007">2963 1,'174'6,"-173"-7,1 1,-1 0,0 0,1 1,-1-1,1 0,-1 0,1 1,-1-1,0 1,1-1,-1 1,0-1,1 1,-1 0,0 0,0 0,0-1,0 1,0 0,0 1,0-1,0 0,0 0,0 0,-1 0,1 1,0-1,-1 0,1 1,-1-1,1 0,-1 1,0-1,0 1,1-1,-1 1,0-1,0 1,-1-1,1 0,0 1,0-1,-1 1,1-1,-1 0,1 1,-1-1,1 0,-1 1,0-1,0 0,0 0,1 0,-1 0,0 0,-1 1,-173 127,174-129,1 0,-1 1,1-1,-1 1,1-1,-1 1,1-1,-1 1,1-1,-1 1,1-1,0 1,-1-1,1 1,0 0,0-1,-1 1,1 0,0-1,0 1,0 0,0-1,0 1,0 0,0-1,0 1,0 0,0-1,0 1,0 0,0-1,0 1,1 0,-1-1,0 1,1-1,-1 1,0 0,1-1,-1 1,1-1,-1 1,1-1,-1 1,1-1,-1 0,1 1,-1-1,1 1,0-1,-1 0,1 0,-1 1,1-1,0 0,-1 0,1 0,0 0,-1 0,1 0,44 6,-44-6,177-19,-121 10,-33 6</inkml:trace>
  <inkml:trace contextRef="#ctx0" brushRef="#br0" timeOffset="6052.112">3358 395,'39'0,"26"0,8-4,-5-3,-8 1,-10 2,-8 0,-8 2,-8-4,-9-1</inkml:trace>
  <inkml:trace contextRef="#ctx0" brushRef="#br0" timeOffset="6298.675">3584 85,'-14'38,"-6"33,2 8,3-4,5-10,3-12,4-9,6-8,4-5,4-8,1-8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5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30,'5'0,"7"0,5 0,5 0,4 0,1 0,2 0,1 0,-1 0,1-4,-1-3,-1 1,1 1,-1 1,1 2,-11 1,-7 0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58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43,'48'-5,"16"-6,2-1,-6 1,-13 7,-9 5,-7 2,-8 0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0,'202'6,"-201"-6,0 0,1 1,-1-1,0 0,0 0,1 1,-1-1,0 0,0 1,0 0,0-1,1 1,-1 0,0-1,0 1,0 0,0 0,0 0,-1 0,1 0,0 0,0 0,-1 0,1 0,0 0,-1 0,1 0,-1 1,0-1,1 0,-1 0,0 1,0-1,0 0,0 0,0 1,0-1,0 0,0 1,0-1,0 0,-1 0,1 0,-1 1,1-1,-1 0,1 0,-1 0,0 0,1 0,-1 0,0 0,-47 52,47-53,-142 127,142-126,0-1,0 1,0 0,1-1,-1 1,0 0,0 0,0 0,1 0,-1 0,0 0,1 0,-1 0,1 0,-1 0,1 0,0 0,-1 0,1 0,0 0,0 0,0 0,0 1,0-1,0 0,0 0,0 0,0 0,0 0,1 1,-1-1,0 0,1 0,-1 0,1 0,-1 0,1 0,0 0,-1 0,1-1,0 1,0 0,-1 0,1 0,0-1,0 1,0 0,0-1,0 1,0-1,0 1,0-1,0 0,1 1,-1-1,0 0,0 0,0 0,0 0,0 0,0 0,1 0,-1 0,0 0,0 0,0-1,0 1,15 1,-1-1,0 0,0-1,1-1,-1 0,0-1,-1 0,1-2,0 1,-1-2,10-5,-5 2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1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7,'0'-5,"5"3,1 8,0 6,-1 7,-1 4,-2 4,-1 1,-1 2,0-1,0 1,-5-6,-1-1,-1-1,2-3</inkml:trace>
  <inkml:trace contextRef="#ctx0" brushRef="#br0" timeOffset="270.12">0 346,'39'0,"21"-5,7-1,-5-1,-7 2,-9 2,-11 5,-13 8,-9 2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14 960,'-2'-6,"-1"1,1-1,1 1,-1-1,1 0,0 0,0 0,0 0,1 1,0-1,0 0,1 0,0 0,0 0,0 0,0 1,1-1,0 0,0 1,1 0,-1-1,1 1,1 0,-1 0,0 1,1-1,0 1,0 0,3-2,11-18,1 1,1 1,1 0,1 2,12-8,-33 26,0 1,1 0,-1 0,0 0,0 0,1 0,-1 1,1-1,-1 0,1 0,-1 1,1-1,-1 1,1 0,0-1,-1 1,1 0,0 0,-1 0,1 0,0 0,-1 0,1 1,-1-1,1 1,0-1,-1 1,1-1,-1 1,1 0,-1 0,0-1,1 1,-1 0,0 0,0 1,1-1,-1 0,0 0,0 1,0-1,0 0,-1 1,1-1,0 1,-1-1,1 1,-1-1,1 1,45 147,-44-148,0 0,1-1,-1 0,0 1,0-1,0 0,0 0,0 0,1-1,-1 1,0 0,0-1,0 1,0-1,0 0,0 0,0 0,0 0,0 0,0 0,-1 0,1-1,0 1,-1-1,1 1,-1-1,1 1,-1-1,0 0,0 0,0 0,0 0,0 0,0 0,0 0,-1 0,1-1,2-1,52-89,42-53,-97 145,1 0,-1 1,1-1,-1 0,0 1,1-1,-1 0,1 1,0-1,-1 1,1-1,0 1,-1-1,1 1,0-1,-1 1,1-1,0 1,0 0,-1 0,1-1,0 1,0 0,0 0,-1 0,1 0,0 0,0 0,0 0,0 0,-1 0,1 0,0 1,0-1,0 0,-1 0,1 1,0-1,0 0,-1 1,1-1,0 1,-1-1,1 1,-1 0,1-1,0 1,-1-1,1 1,-1 0,0 0,1-1,-1 1,0 0,1 0,-1-1,0 1,0 0,1 0,-1 0,0-1,0 1,0 1,5 58,-5-57,-2 61,0-44,1 0,1-1,1 1,0 0,2 0,0-1,2 3,1-4</inkml:trace>
  <inkml:trace contextRef="#ctx0" brushRef="#br0" timeOffset="1064.303">890 508,'-5'10,"-1"7,-1 7,2 3,2 2,1 1,5-5,3-1,1-1,-2 1,-1 1,-2 2,0 0,-2 1,0 0,0-5</inkml:trace>
  <inkml:trace contextRef="#ctx0" brushRef="#br0" timeOffset="1731.851">720 480,'329'-93,"-328"93,6-3,1 0,-1 1,1 0,0 1,-1-1,1 1,0 1,0 0,0 0,0 0,0 1,-1 0,1 1,0 0,-1 0,1 0,-1 1,5 3,-11-5,1 0,-1 1,0-1,0 0,-1 1,1-1,0 1,0-1,-1 1,1-1,-1 1,1 0,-1-1,0 1,1 0,-1-1,0 1,0 0,0-1,0 1,-1 0,1-1,0 1,-1 0,1-1,-1 1,0-1,1 1,-1-1,0 1,0-1,0 1,0-1,0 0,0 0,-1 1,-45 45,-114 49,58-41,101-55,0 1,1-1,-1 1,0-1,1 1,-1 0,1 0,-1 0,1 0,-1 0,1 0,0 0,-1 0,1 1,0-1,0 0,0 1,0-1,0 1,0-1,0 1,1 0,-1-1,1 1,-1 0,1-1,-1 1,1 0,0 0,0 0,0-1,0 1,0 0,0 0,0-1,1 1,-1 0,1 0,-1-1,1 1,0-1,0 1,-1 0,1-1,0 1,1 0,11 8,0 0,1-1,-1 0,2-2,-1 1,1-2,11 4,45 22,50 51,-108-68</inkml:trace>
  <inkml:trace contextRef="#ctx0" brushRef="#br0" timeOffset="2187.31">1425 339,'12'-4,"-1"-1,1 1,0 0,0 1,0 0,1 1,-1 0,1 1,-1 1,1 0,9 1,-21-1,1 0,0 1,0-1,-1 0,1 1,0 0,-1-1,1 1,0 0,-1 0,1 0,-1 0,1 0,-1 0,0 0,0 1,1-1,-1 0,0 1,0-1,0 1,0-1,0 1,-1-1,1 1,0 0,-1-1,1 1,-1 0,0 0,0-1,1 1,-1 0,0 0,0-1,-1 1,1 0,0 0,0-1,-1 1,1 0,-1 0,0-1,0 1,1-1,-1 1,0-1,0 1,-1 0,-54 74,50-70,-32 37,37-42,1-1,0 1,-1 0,1 0,0 0,-1 0,1 0,0 0,0 0,0 0,0 0,0 0,0 0,0 0,0 0,1 0,-1 0,0 0,1 0,-1 0,0 0,1 0,-1 0,1-1,-1 1,1 0,0 0,-1 0,1-1,0 1,0 0,-1-1,1 1,0-1,0 1,0-1,0 1,0-1,0 0,-1 1,1-1,0 0,0 0,0 0,0 1,0-1,0 0,0 0,0-1,0 1,0 0,0 0,0 0,114-17,-84 8,13-5,-26 6</inkml:trace>
  <inkml:trace contextRef="#ctx0" brushRef="#br0" timeOffset="2770.87">2103 508,'-14'7,"0"1,0 0,1 0,0 1,1 1,0 0,1 1,0 0,0 1,1 0,1 1,0 0,1 0,0 1,1 0,0 0,2 1,-3 8,8-16,0 0,1 1,-1-1,2 0,-1 0,1 0,0 0,0 0,1-1,0 1,0-1,1 0,-1 1,1-1,1-1,-1 1,1-1,0 0,0 0,1 0,-1-1,1 1,0-1,0-1,1 1,-1-1,1 0,0-1,-1 1,1-2,0 1,0-1,0 1,1-2,-1 1,0-1,11 0,-1 0,0-1,1 0,-1-2,0 0,0-1,0-1,0 0,-1-1,0-1,0-1,-1 0,0-1,6-5,16-13,-1-1,-1-2,-2-1,28-34,-54 59,0-1,0 0,-1 0,0 0,0 0,-1-1,0 0,0 0,-1 0,0-1,0 0,-1 0,-1 0,1 0,-1 0,-1 0,0 0,0-1,0 1,-1 0,-1-1,0 1,0 0,-1-1,0 1,0 0,-1 0,-1 0,1 1,-1-1,-1 1,-1-3,1 6,0 0,0 0,-1 0,1 0,-1 1,0 0,0 0,-1 1,1 0,-1 0,0 0,1 1,-1 0,0 0,-1 1,1 0,0 0,0 0,0 1,-1 1,-4-1,-6 2,-1 1,1 0,-1 1,1 1,0 0,1 2,-16 7,-114 76,110-61</inkml:trace>
  <inkml:trace contextRef="#ctx0" brushRef="#br0" timeOffset="3068.983">1934 734,'317'-141,"-313"139,-1-1,1 1,-1-1,0 1,1 0,-1 0,1 0,0 1,0-1,0 1,-1 0,1 0,0 0,1 1,-1 0,0-1,0 1,0 0,0 1,0-1,0 1,0 0,0 0,0 0,0 1,-1-1,1 1,0 0,-1 0,1 0,-1 0,0 1,0-1,2 3,9 21,-12-21,0 0,0 0,0 0,1 0,0 0,0 0,1-1,-1 1,1-1,0 0,0 0,0-1,1 1,-1-1,1 0,0 0,0 0,0-1,4 2,1-1,-1-2,1 1,0-1,-1-1,1 1,0-2,0 1,-1-1,1-1,0 0,-1 0,1-1,-1 0,0-1,5-3,5-5</inkml:trace>
  <inkml:trace contextRef="#ctx0" brushRef="#br0" timeOffset="3449.696">2385 1,'-9'4,"-4"7,6 2,8-2,4-3</inkml:trace>
  <inkml:trace contextRef="#ctx0" brushRef="#br0" timeOffset="3931.587">2780 141,'154'-10,"-153"10,1 0,-1 0,1 0,0 0,-1 0,1 0,-1 1,1-1,-1 1,1-1,-1 1,1-1,-1 1,1 0,-1 0,0-1,0 1,1 0,-1 0,0 0,0 1,0-1,0 0,0 0,0 1,0-1,0 0,-1 1,1-1,-1 1,1-1,-1 1,1-1,-1 1,0-1,1 1,-1 0,0-1,0 1,0-1,-1 1,1-1,0 1,-1 0,1-1,-1 1,1-1,-1 1,1-1,-1 0,0 1,0-1,-1 1,-96 88,45-50,52-39,0 0,-1 1,1-1,0 1,0-1,0 1,0-1,0 1,0 0,0 0,1-1,-1 1,0 0,1 0,0 0,-1 0,1-1,0 1,0 0,0 0,0 0,1 0,-1 0,0 0,1 0,-1-1,1 1,0 0,-1 0,1-1,0 1,0 0,0-1,0 1,1-1,-1 1,0-1,1 0,-1 1,1-1,-1 0,1 0,-1 0,1 0,0 0,-1-1,1 1,0 0,0-1,0 1,0-1,-1 0,1 0,0 0,0 1,0-2,0 1,0 0,0 0,0-1,-1 1,2-1,13 0,-1 0,1-1,-1 0,0-2,0 1,0-2,12-5,15-4,-17 7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9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7 171,'-5'0,"4"0,6 0,7 0,7 0,4 0,4 0,2 0,0 0,1 0,-1 0,1-5,-1-1,-1 0,1 1,-1 1,-10 2,-7 1</inkml:trace>
  <inkml:trace contextRef="#ctx0" brushRef="#br0" timeOffset="250.028">148 1,'-5'38,"-1"18,0 4,1-3,2-7,5-11,4-9,-1-8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28,'5'0,"1"5,-5 2,3-1,-1-1</inkml:trace>
  <inkml:trace contextRef="#ctx0" brushRef="#br0" timeOffset="262.089">310 1,'0'4,"0"7,0 7,0-1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30 283,'0'39,"0"26,0 8,0-5,0-8,4-15,3-10,-1-6,-2-3,0-2,-2 1,-1 0,-5-4,-2-5</inkml:trace>
  <inkml:trace contextRef="#ctx0" brushRef="#br0" timeOffset="396.96">1 283,'13'3,"0"0,0 0,-1 1,1 1,-1 0,0 0,0 1,-1 1,0 0,3 3,-10-8,-1 1,0-1,1 1,-1 0,0 0,-1 0,1 0,0 0,-1 1,0-1,0 1,0 0,0-1,0 1,-1 0,0 0,1 0,-2 0,1 1,0-1,-1 0,0 0,0 0,0 1,0-1,-1 0,0 0,1 0,-2 0,1 0,0 0,-1 0,-1 2,-20 30,20-32,0 0,-1 1,2-1,-1 1,0 0,1-1,0 1,0 0,0 0,1 1,0-1,0 0,0 0,0 1,1-1,0 0,0 3,2 0,0 0,0 0,1 0,0-1,1 1,-1-1,1 0,1 0,-1 0,1-1,1 1,-1-1,1 0,0-1,0 1,1-1,-1-1,1 1,0-1,3 3,6 6</inkml:trace>
  <inkml:trace contextRef="#ctx0" brushRef="#br0" timeOffset="814.343">397 170,'18'0,"-12"-1,1 0,0 0,0 1,0 0,-1 0,1 1,0 0,0 0,-1 0,1 1,-1 0,1 0,-1 1,0 0,0 0,0 0,0 1,0 0,-1 0,4 4,-8-4,1 1,-1-1,0 1,-1 0,1-1,-1 1,0 0,0 0,-1-1,1 1,-1 0,0-1,0 1,-1-1,1 1,-1-1,0 1,0-1,-2 3,-6 18,9-22,0 0,1 1,0-1,-1 0,1 0,0 1,1-1,-1 0,1 0,-1 1,1-1,0 0,0 0,0 0,1 0,-1 0,1 0,-1-1,1 1,0 0,0-1,0 1,1-1,-1 0,1 0,-1 0,1 0,-1 0,1 0,2 0,13 6</inkml:trace>
  <inkml:trace contextRef="#ctx0" brushRef="#br0" timeOffset="1114.891">791 1,'24'92,"2"0,-5 2,-3 0,-4 1,0 73,-16-149,0 0,-1-1,0 1,-2-1,0 0,-1 0,-1-1,-1 1,0-1,-1-1,-1 0,0 0,-1-1,-1 0,-1-1,0-1,0 0,-1 0,-1-2,0 1,-1-2,0 0,-1-1,-14 5,-102 41,106-50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0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85,'0'-5,"0"4,0 6,0 7,0 7,0 4,0 4,0 1,0 2,0-1,0 1,0-1,0 0,0 0,5-6,1-6</inkml:trace>
  <inkml:trace contextRef="#ctx0" brushRef="#br0" timeOffset="283.359">1 480,'52'-5,"28"-6,5-2,-8 2,-12 3,-12-3,-10 2,-8 1,-5 3,-7 2</inkml:trace>
  <inkml:trace contextRef="#ctx0" brushRef="#br0" timeOffset="1868.428">28 734,'46'-12,"139"-22,-186 35,1-1,-1 0,1 1,-1-1,1 0,-1 1,1-1,0 1,-1-1,1 0,-1 1,1-1,0 1,-1-1,1 1,0-1,0 1,-1 0,1-1,0 1,0-1,0 1,0 0,0-1,0 1,0-1,0 1,0 0,0-1,0 1,0-1,0 1,0-1,0 1,1 0,-1-1,0 1,0-1,1 1,-1-1,0 1,1-1,-1 1,1-1,-1 0,1 1,-1-1,1 1,-1-1,1 0,-1 1,1-1,-1 0,1 0,-1 0,1 1,0-1,-1 0,1 0,-1 0,1 0,0 0,-1 0,1 0,-1 0,1 0,0 0,-43 36,39-34,-8 7,-79 71,87-76,-1-1,1 1,1 0,-1 0,0 0,1 0,0 1,0-1,0 0,1 1,-1 0,1-1,0 1,0 0,1-1,-1 1,1 0,0 0,0 0,1-1,0 1,1 4,0-6,0 0,1 0,0-1,-1 1,1-1,0 0,1 1,-1-2,0 1,0 0,1 0,-1-1,1 0,0 0,-1 0,1 0,0 0,-1-1,1 0,0 0,0 0,-1 0,1 0,0-1,0 0,-1 0,1 0,0 0,-1 0,0-1,1 1,-1-1,0 0,1 0,-1 0,1-2,0 2,21-8</inkml:trace>
  <inkml:trace contextRef="#ctx0" brushRef="#br0" timeOffset="3488.808">791 1,'-24'45,"1"2,3 1,1 0,3 2,2-1,2 2,3 0,-4 50,3-35,7-56,0 1,0 0,2 0,-1 0,1 0,1 0,0 0,1 0,0 0,0 0,1 0,1 0,0 0,0-1,1 1,0-1,1 0,0 0,1-1,0 1,0-1,1-1,0 1,1-1,0 0,0-1,1 0,-1 0,2-1,-1 0,10 4,8-3,-2-2</inkml:trace>
  <inkml:trace contextRef="#ctx0" brushRef="#br0" timeOffset="4404.972">1129 28,'0'5,"0"6,0 7,0 4,-5-1,-1 0,0 2,1 1,2 2,1 2,1-1,0 2,1-1,0-9,5-8,2-6</inkml:trace>
  <inkml:trace contextRef="#ctx0" brushRef="#br0" timeOffset="4688.502">903 452,'43'-10,"20"-3,3 1,-5-2,-7 0,-9 4,-7 3,-5 3,-8 1</inkml:trace>
  <inkml:trace contextRef="#ctx0" brushRef="#br0" timeOffset="5090.551">932 621,'24'-3,"-10"0,0 0,1 1,-1 1,0 1,0 0,1 1,-1 0,13 3,-26-4,0 0,0 0,0 1,0-1,0 0,0 0,0 0,0 1,-1-1,1 0,0 1,0-1,0 1,0 0,0-1,-1 1,1-1,0 1,0 0,-1 0,1-1,-1 1,1 0,0 0,-1 0,0 0,1 0,-1-1,1 1,-1 0,0 0,0 0,0 0,0 0,1 0,-1 0,0 0,-1 0,1 0,0 0,0 0,0 0,-1 0,1 0,0 0,-1 0,1 0,-1 0,1 0,-1-1,1 1,-1 1,-44 43,33-35,11-8,-52 59,52-60,0 1,0-1,0 1,1-1,-1 1,0 0,1-1,-1 1,1 0,-1 0,1 0,0-1,0 1,0 0,0 0,0 0,0-1,0 1,0 0,1 0,-1-1,1 1,0 0,-1-1,1 1,0 0,0-1,0 1,0-1,0 1,0-1,1 0,-1 1,0-1,1 0,-1 0,1 0,-1 0,1 0,-1 0,1-1,0 1,4 1,0 0,0 0,1 0,-1-1,1 0,-1-1,1 1,-1-1,1-1,-1 1,1-1,-1 0,0 0,7-3,12-2</inkml:trace>
  <inkml:trace contextRef="#ctx0" brushRef="#br0" timeOffset="5735.23">1326 706,'234'-292,"-200"266,-33 26,0 0,0 0,0 0,-1 0,1 0,0 0,0 0,0 0,0 0,-1 1,1-1,0 0,0 0,-1 1,1-1,0 1,-1-1,1 1,0-1,-1 1,1-1,0 1,-1 0,1-1,-1 1,1 0,-1-1,0 1,1 0,-1 0,0-1,1 1,-1 0,0 0,0-1,0 1,0 0,0 0,0 0,0 0,0-1,0 1,0 0,0 0,0 0,1 31,-2-28,0 0,0 0,1 1,-1-1,1 0,1 1,-1-1,0 0,1 0,0 1,0-1,0 0,0 0,1 0,0 0,0 0,0-1,0 1,0 0,1-1,0 0,0 1,-1-1,2 0,-1-1,0 1,1 0,1 0,1-4,0 0,0 0,0-1,0 0,0 0,0-1,-1 0,1 0,-1 0,0 0,0-1,0 0,0 0,0 0,-1-1,0 1,0-1,0 0,-1 0,0-1,0 1,1-3,65-110,-69 119,0-1,1 0,-1 1,0-1,0 1,1-1,-1 0,0 1,1-1,-1 0,0 1,1-1,-1 0,0 0,1 1,-1-1,1 0,-1 0,1 0,-1 1,0-1,1 0,-1 0,1 0,-1 0,1 0,-1 0,1 0,-1 0,1 0,-1 0,0 0,1 0,-1-1,1 1,-1 0,1 0,-1 0,0-1,1 1,-1 0,0 0,1-1,-1 1,1 0,-1-1,0 1,0 0,1-1,-1 1,0-1,0 1,1 0,-1-1,0 1,0-1,0 1,0-1,0 1,0 0,0-1,-1 40,-5-14,3-16,-1 0,1 0,0 0,1 0,0 0,0 1,1-1,1 1,-1-1,2 1,-1-1,1 1,1-1,-1 1,2-1,-1 0,1 0,1 0,-1 0,2-1,-1 1,1-1,0 0,1-1,0 1,4 3,9 1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9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0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0,'34'0,"15"0,0 5,-8 6,-17 6,-16 5,-10 4,-10-3,-2-1,6-3,8-6,11-5,6-3,6-3,4-2,2-1,-3 0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9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0,'-12'6,"0"-1,1 2,0-1,0 2,1-1,-1 1,2 1,-1 0,1 0,1 1,0 0,0 1,1-1,-2 5,-2 0,1 1,1-1,0 2,1-1,1 1,1 0,0 1,1-1,1 1,0 0,2 0,0 1,1-1,1 12,1-24,0 0,0-1,0 1,1-1,0 1,0-1,0 0,1 0,0 0,0 0,0 0,0 0,1-1,0 0,0 0,0 0,0 0,1 0,-1-1,1 0,0 0,0 0,0-1,0 1,1-1,4 1,2 0,1 0,-1 0,1-2,-1 0,1 0,0-1,-1 0,1-1,0-1,-1 0,9-3,10-5,0-2,-1 0,0-3,-1 0,-1-2,0-1,-1-1,-2-1,0-2,11-12,-31 31,1-1,-2 0,1 0,0 0,-1-1,0 0,0 1,0-1,-1-1,1 1,-1-1,0 1,-1-1,0 0,0 0,0 0,0 0,-1 0,0 0,0 0,-1-1,0 1,0 0,0 0,-1-1,0 1,0 0,0 0,-1 0,0 0,0 0,-1 0,0 1,0-1,0 1,-1-2,-5 0,0 0,-1 1,1 0,-1 0,-1 1,1 0,-1 1,1 0,-1 1,0 0,-1 0,1 2,0-1,-1 1,1 1,0 0,-1 1,1 0,-3 1,-16 3</inkml:trace>
  <inkml:trace contextRef="#ctx0" brushRef="#br0" timeOffset="283.792">0 311,'39'-15,"21"-4,7 1,-5 3,-7 4,-8 5,-8 2,-6 8,-3 2,-2 6,-1 0,-5 3,-2-1,-3-7,-6-6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4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0,6 0,-2-5,0-1,2 0,1 1,3 2,0 1,0 0,2 2,-6 0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29,'24'0,"13"0,5-5,-1-1,-1 0,-3 1,-4 1,-6 2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8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0 112,'2'-3,"-1"0,0 0,1-1,0 1,0 0,-1 1,2-1,-1 0,0 1,1-1,-1 1,1-1,0 1,-1 0,1 0,0 0,0 1,3-2,3-2,3-3,1 0,0 2,0-1,1 2,0-1,0 2,0 0,0 1,1 0,0 1,3 1,-16 0,0 1,0 0,-1 0,1 0,0 0,0 0,-1 1,1-1,0 0,0 1,-1-1,1 1,0 0,-1-1,1 1,-1 0,1 0,-1 0,0 0,1 0,-1 0,0 1,0-1,1 0,-1 1,0-1,0 1,-1-1,1 1,0-1,0 1,-1 0,1-1,-1 1,1 0,-1-1,0 1,0 0,0 0,0-1,0 1,0 0,0 0,-1-1,1 1,0 0,-1-1,0 1,1 0,-1-1,0 1,0-1,0 1,0-1,0 1,0-1,0 0,0 1,-1-1,1 0,0 0,-1 0,-76 74,77-74,0 1,0-1,1 0,-1 1,0-1,1 1,-1 0,1-1,-1 1,1-1,0 1,-1 0,1-1,0 1,0 0,1-1,-1 1,0-1,0 1,1 0,-1-1,1 1,-1-1,1 1,0-1,0 1,-1-1,1 0,0 1,0-1,0 0,1 0,-1 1,0-1,0 0,1 0,-1 0,0-1,1 1,60 30,-61-30,59 26,-59-26,0-1,0 1,0 0,0 0,0-1,0 1,-1 0,1 0,0 0,0 0,-1 0,1 0,0 0,-1 0,1 0,-1 0,0 0,1 0,-1 0,0 0,0 1,1-1,-1 0,0 0,0 0,0 0,0 1,-1-1,1 0,0 0,0 0,-1 0,1 0,-1 1,1-1,-1 0,1 0,-1 0,0 0,1 0,-1-1,0 1,0 0,0 0,1 0,-1-1,0 1,0 0,0-1,0 1,0-1,-1 1,-11 7,0-1,0-1,0 0,-1 0,0-2,0 0,-1 0,1-1,-1-1,-13 0,3 0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8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29,'38'0,"28"0,6-5,2-1,-8 0,-10 1,-9 2,-9 1,-5 0,-5 2,0 0,-2 0,-5 1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28,'-4'5,"-7"11,-2 8,-3 4,2 3,2 0,9-4,9-8,8-6,7-6,5-4,3-2,0-7,1-2,0 1,-5-4,-7 0</inkml:trace>
  <inkml:trace contextRef="#ctx0" brushRef="#br0" timeOffset="346.765">273 0,'-2'20,"-1"0,0 0,-2-1,0 0,-1 0,-1 0,-5 8,-11 36,17-45,-36 162,41-155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6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29,'-35'20,"2"2,0 1,2 1,0 2,-7 10,-214 234,110-153,142-117,0-1,0 1,0 0,0-1,0 1,0-1,0 1,0 0,0-1,0 1,0 0,0-1,0 1,0 0,-1-1,1 1,0 0,0-1,0 1,-1 0,1 0,0-1,0 1,-1 0,1 0,0-1,0 1,-1 0,1 0,0 0,-1 0,1-1,0 1,-1 0,1 0,0 0,-1 0,1 0,-1 0,1 0,0 0,-1 0,1 0,0 0,-1 0,1 0,0 0,-1 1,10-16</inkml:trace>
  <inkml:trace contextRef="#ctx0" brushRef="#br0" timeOffset="314.801">183 0,'-1'0,"0"0,-1 0,1 1,-1-1,1 0,0 0,-1 1,1-1,0 1,-1 0,1-1,0 1,0 0,0 0,-1-1,1 1,0 0,0 0,0 0,0 0,1 1,-1-1,0 0,0 0,1 0,-1 1,0-1,1 0,0 1,-1-1,1 0,0 1,-1-1,1 1,0-1,0 1,0-1,1 0,-1 1,0-1,0 1,1-1,-1 1,21 61,114 107,-33-50,-89-103,-3-6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3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125 452,'-3'32,"-1"0,-2-1,-1 1,-1-1,-2 0,-1-1,-7 14,-1 4,-20 36,74-160,88-158,-123 232,0 1,0 0,0-1,1 1,-1 0,0 0,1-1,-1 1,0 0,1 0,0 0,-1 0,1 0,0 0,-1 0,1 0,0 0,0 0,0 0,0 0,0 0,0 1,0-1,0 0,0 1,0-1,1 1,-1-1,0 1,0-1,1 1,-1 0,0 0,0 0,1 0,-1 0,0 0,0 0,1 0,-1 0,0 0,0 1,1-1,-1 1,0-1,0 1,0-1,0 1,1-1,-1 2,7 71,-9-67,0 1,1-1,0 1,1-1,-1 1,1-1,1 1,-1-1,1 0,0 0,0 0,1 0,0 0,1 2,-1-7,-1 0,0 0,1 0,-1-1,1 1,0-1,-1 0,1 0,-1 1,1-2,-1 1,1 0,0 0,-1-1,1 1,-1-1,1 0,-1 0,0 0,1 0,-1 0,0-1,0 1,0-1,0 1,0-1,0 0,0 0,0 0,-1 0,1 0,-1 0,1 0,-1 0,0-1,0 1,0 0,0-1,1 1,138-149,-139 150,0 0,0 0,0 0,0 0,0 0,0 0,0 1,0-1,0 0,1 0,-1 1,0-1,0 1,1-1,-1 1,0 0,1-1,-1 1,0 0,1 0,-1 0,0 0,1 0,-1 0,1 0,-1 1,0-1,1 0,-1 1,0-1,0 1,1-1,-1 1,0 0,0-1,0 1,0 0,0 0,0 0,0 0,0 0,0 0,0 0,0 0,-1 1,1-1,0 0,-1 0,1 0,-1 1,1-1,-1 0,0 1,0-1,0 1,1-1,-1 1,8 148,-10-106,-10 30,6-55</inkml:trace>
  <inkml:trace contextRef="#ctx0" brushRef="#br0" timeOffset="298.652">802 480,'0'53,"0"22,0 3,0-7,-5-10,-1-12,-1-13</inkml:trace>
  <inkml:trace contextRef="#ctx0" brushRef="#br0" timeOffset="761.086">660 340,'372'11,"-366"-10,0-1,0 0,0 1,-1-1,1 1,0 1,0-1,-1 1,1 0,-1 0,1 1,-1-1,0 1,0 0,0 1,0-1,-1 1,0 0,1 1,-5-1,-1 1,0 0,0-1,0 1,0-1,-1 0,0 1,0-1,0 0,0 0,-1 0,1 0,-1-1,0 1,0-1,0 1,-1-1,1 0,-1 0,0-1,0 1,0-1,0 0,0 0,0 0,-1-1,-1 1,5-1,-202 109,201-109,-1-1,1 1,0 0,-1 0,1 0,0 0,0 0,0 1,0-1,0 1,0-1,0 1,1 0,-1-1,0 1,1 0,-1 0,1 0,0 1,0-1,0 0,0 0,0 1,0-1,1 0,-1 1,1-1,0 1,-1-1,1 0,0 1,1-1,-1 1,0-1,1 1,-1-1,1 0,0 1,-1-1,1 0,0 0,1 1,-1-1,0 0,1 0,-1 0,1 0,-1-1,1 1,0 0,1 0,103 40,-49-25,-35-9,0 2,-1 0,0 0,-1 2,-1 1,6 4,-13-8,-4-4</inkml:trace>
  <inkml:trace contextRef="#ctx0" brushRef="#br0" timeOffset="1168.379">1310 141,'21'0,"-12"-1,1 0,-1 1,1 0,-1 0,1 1,-1 0,1 1,-1 0,0 1,0 0,0 0,0 1,0 0,-1 0,6 5,-12-6,0 0,0 0,0 0,-1 0,0 1,1-1,-1 0,0 1,-1-1,1 1,-1 0,1-1,-1 1,0-1,0 1,-1 0,1-1,-1 1,0-1,0 1,0-1,0 0,0 1,-1-1,0 0,0 0,0 0,0 0,0 0,-1 1,-14 34,16-35,0 1,0-1,0 0,1 1,-1-1,1 1,0-1,0 1,0-1,0 1,1-1,0 0,-1 1,1-1,0 1,1-1,-1 0,0 0,1 0,0 0,0 0,0 0,0 0,0-1,1 1,-1-1,1 1,-1-1,1 0,0 0,0 0,0 0,0-1,0 1,0-1,1 0,-1 0,0 0,1 0,-1-1,1 1,0-1,23 3,-2-2</inkml:trace>
  <inkml:trace contextRef="#ctx0" brushRef="#br0" timeOffset="1550.381">1903 367,'-37'41,"2"1,2 2,1 1,3 2,2 0,-5 16,29-58,0 0,0 0,1 1,-1-1,1 0,1 1,-1 0,1-1,0 1,0 0,0 0,1 0,0-1,0 1,1 0,-1 0,1 0,0-1,1 1,0 0,0-1,0 1,0-1,1 0,0 0,0 0,0 0,1 0,-1-1,1 1,0-1,1 0,-1 0,1-1,-1 1,1-1,2 1,13 2,1-1,0-1,0 0,0-2,1-1,-1 0,0-1,0-2,17-2,-32 3,22-1,-1-1,1-2,-1-1,0-1,0-1,-1-1,0-1,0-2,-1-1,-1 0,0-2,-1-1,-14 8,-1 0,0-1,0 0,-1 0,0-1,-1 0,0 0,0 0,-1-1,-1 1,0-1,0-1,-1 1,0 0,-1-1,0 1,-1-1,-1 0,0 0,0 1,-1-1,-1-6,1 11,-1 1,1-1,-1 0,0 1,0 0,-1-1,0 1,0 0,0 0,-1 0,0 1,0-1,0 1,-1 0,0 0,0 1,0-1,0 1,-1 0,0 1,0-1,0 1,0 0,0 1,-1-1,1 1,-1 0,1 1,-1 0,-2 0,-13-3,0 2,-1 0,0 2,1 1,-1 0,1 2,0 0,-16 5,-59 22,57-14</inkml:trace>
  <inkml:trace contextRef="#ctx0" brushRef="#br0" timeOffset="1828.877">1649 678,'27'-11,"-12"4,-1 0,1 0,0 2,0-1,0 2,1 0,0 1,0 1,0 0,0 1,0 1,0 1,0 0,0 1,-1 0,1 1,10 4,23 38,15 5,-48-47,0 0,0-1,0-1,0 0,0-1,0-1,0-1,0 0,0-1,-1-1,1 0,2-2,-6 1</inkml:trace>
  <inkml:trace contextRef="#ctx0" brushRef="#br0" timeOffset="2129.183">2157 57,'-5'10,"-2"7,1 1</inkml:trace>
  <inkml:trace contextRef="#ctx0" brushRef="#br0" timeOffset="2578.397">2467 0,'179'6,"-177"-6,0 0,0 0,0 1,1-1,-1 0,0 1,0-1,0 1,0 0,0 0,0 0,0 0,0 0,0 0,-1 0,1 0,0 1,-1-1,1 1,-1 0,1-1,-1 1,0 0,0 0,0-1,0 1,0 0,0 0,0 0,-1 0,1 1,-1-1,1 0,-1 0,0 0,0 0,0 1,0-1,0 0,0 0,-1 0,1 0,-1 0,1 0,-1 0,0 0,0 0,-1 2,-58 70,52-67,0 2,0-1,0 1,1 0,1 1,-1 0,2 0,-1 0,-1 7,6-16,1 1,-1 0,1 0,-1 0,1-1,0 1,0 0,0 0,0 0,0 0,0-1,0 1,1 0,-1 0,1 0,-1-1,1 1,0 0,-1 0,1-1,0 1,0-1,0 1,1-1,-1 1,0-1,0 0,1 0,-1 1,1-1,-1 0,1 0,0 0,-1-1,1 1,0 0,-1-1,1 1,0-1,0 1,0-1,0 0,1 0,84 2,-68-4,0-1,0-1,-1-1,0-1,0 0,0-1,-1-1,8-5,-7 0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0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15,'40'91,"98"261,-60-148,-78-203,0 0,0 0,0 1,0-1,1 0,-1 0,0 0,1 1,-1-1,1 0,-1 0,1 0,-1 0,1 0,0 0,0 0,0 0,-1 0,1 0,0 0,0 0,0 0,0-1,0 1,0-1,1 1,-1 0,0-1,0 0,0 1,1-1,-1 0,0 1,0-1,1 0,-1 0,0 0,0 0,1 0,-1-1,0 1,0 0,1-1,-1 1,0 0,0-1,0 1,0-1,0 0,0 1,0-1,1 0,4-8,-1-1,1 1,-2-1,1 0,-1 0,-1 0,0-1,0 1,-1-1,0-8,3-3,78-398,-61 314,-14 88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0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12,'14'0,"20"0,8 0,2 0,-1 0,-4 0,-3 0,-3 0,-3 0,-1-5,-6-1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1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30,'39'0,"22"-5,5-2,-3 1,-8 1,-9 2,-7 0,-10 2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59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482 339,'0'-3,"1"-1,0 0,-1 1,1-1,-1 0,1 0,-1 0,-1 1,1-1,0 0,-1 0,0 1,0-1,0 0,0 1,-1-1,1 1,-1-1,0 1,0 0,0 0,0 0,-1 0,1 0,-1 0,0 1,0-1,0 1,0 0,0 0,0 0,0 0,-1 0,1 1,-2-1,-17 0,-1 0,1 1,-1 1,0 1,1 2,-1 0,1 1,0 1,0 1,1 1,0 1,0 1,0 1,2 0,-1 2,-6 5,23-16,1 0,0 0,0 0,-1 0,1 1,0-1,0 1,0-1,1 1,-1 0,0-1,1 1,-1 0,1 0,-1 0,1 0,0 1,0-1,0 0,0 0,0 1,1-1,-1 0,1 1,-1-1,1 1,0-1,0 1,0-1,0 1,1-1,-1 0,1 1,-1-1,1 1,0-1,0 0,0 0,0 1,0-1,0 0,1 0,-1 0,1 0,0-1,-1 1,1 0,2 1,9 5,1 1,-1-2,2 0,-1-1,1 0,0-1,0-1,1 0,-1-1,1-1,14 0,-7-1,47 12,-70-11,0 0,0-1,1 1,-1 0,-1 0,1 0,0 0,0 0,-1-1,1 1,-1 0,0 0,1 0,-1-1,0 1,0-1,0 1,0 0,0-1,0 0,-1 1,1-1,0 0,-1 1,1-1,-1 0,0 0,1 0,-1-1,0 1,0 0,-4 4,-194 171,191-168,0 0,1 0,0 1,1 0,-1 1,2 0,-1 0,2 0,-6 11,10-17,-1 0,1 1,-1-1,1 0,1 1,-1-1,1 1,-1-1,1 1,0-1,1 1,-1-1,1 0,0 1,0-1,0 0,1 1,0-1,-1 0,2 0,-1 0,0-1,1 1,-1 0,1-1,0 0,2 2,6 4,0-1,1 0,0-1,0 0,1-1,0 0,0-1,0 0,1-1,-1-1,1 0,0-1,0-1,0 0,0 0,3-2,-13 1,1 1,0-2,0 1,-1-1,1 1,-1-1,1 0,-1-1,1 1,-1-1,0 0,1 0,-1 0,0-1,0 1,-1-1,1 0,-1 0,1-1,-1 1,0-1,0 1,0-1,-1 0,1 0,-1 0,0 0,0-1,-1 1,1 0,-1-1,0-1,2-15</inkml:trace>
  <inkml:trace contextRef="#ctx0" brushRef="#br0" timeOffset="465.62">172 0,'11'260,"44"159,-17-89,-11-74,-16-117,-12-139,1-12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4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2,'71'-2,"112"10,-182-9,1 1,0 0,0 0,-1 0,1 0,0 0,0 0,-1 1,1-1,0 1,-1-1,1 1,0 0,-1-1,1 1,-1 0,1 0,-1 0,1 0,-1 0,0 1,0-1,1 0,-1 0,0 1,0-1,0 1,0-1,-1 1,1 0,0-1,-1 1,1 0,-1-1,1 1,-1 0,0-1,0 1,0 0,0 0,0 0,0-1,0 1,-1 0,1-1,-1 1,1 0,-13 17,-1-1,-1-1,-1 0,0-1,-1-1,0 0,-10 4,-54 51,76-65,4-5,0 1,-1-1,1 1,-1-1,1 1,0 0,-1 0,1 0,0 0,0 0,0 0,0 0,0 0,0 0,0 0,0 1,0-1,1 0,-1 1,0-1,1 0,-1 1,1-1,0 1,-1-1,1 1,0-1,0 1,0-1,0 1,0-1,0 1,0-1,1 1,-1-1,0 1,1-1,0 1,-1-1,1 0,0 1,-1-1,1 0,0 0,0 1,0-1,0 0,0 0,1 0,7 1,1 0,0 0,0-1,-1-1,1 0,0 0,0-1,0 0,0 0,-1-1,1-1,-1 0,2-1,10-1,134-48,-136 47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3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1,'0'9,"0"14,0 7,0 3,0 1,0-1,0 0,0-2,0-2,0 1,0-2,0 0,0 0,0 0,5-4,1-3,0-3</inkml:trace>
  <inkml:trace contextRef="#ctx0" brushRef="#br0" timeOffset="248.438">1 509,'43'-4,"29"-3,7 1,-6 1,-9 1,-12 2,-9 1,-13 0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6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85,'-2'1,"0"1,0 0,0 0,0 0,1 0,-1 0,1 0,0 0,0 1,-1-1,1 0,1 1,-1-1,0 1,1-1,-1 1,1-1,0 1,-1 0,2 1,-2-1,-2 31,2 1,1 0,2-1,1 1,5 18,5 77,-13 167,-22-191,26-123,2-1</inkml:trace>
  <inkml:trace contextRef="#ctx0" brushRef="#br0" timeOffset="380.78">307 226,'-221'210,"212"-200,1-2,0-1,0 1,1 0,1 1,-1 0,1 0,1 0,0 1,0-1,1 1,-3 9,7-17,-1 0,1 0,0 1,0-1,1 0,-1 0,0 0,1 0,-1 0,1 0,-1 0,1 0,0 0,0 0,0 0,0 0,0 0,1-1,-1 1,0 0,1-1,-1 1,1-1,0 0,0 1,-1-1,1 0,0 0,0 0,0 0,0 0,0-1,0 1,0-1,0 1,2-1,81 7,-81-7,9-1,1-1,-1 2,0-1,1 2,-1 0,0 1,1 0,-1 1,0 0,-1 1,1 0,0 1,-1 1,0 0,-1 1,1 0,-1 0,-1 1,1 1,4 5,9 26,-13-29</inkml:trace>
  <inkml:trace contextRef="#ctx0" brushRef="#br0" timeOffset="1051.803">927 0,'-32'32,"0"0,2 2,2 1,1 1,1 2,3 0,-11 25,24-43,1-1,0 1,2 1,1-1,0 1,2 0,0 1,1-1,1 1,2-1,0 1,1 0,1-1,1 1,0-1,2 0,1 0,0 0,5 6,-7-18,1 0,1-1,0 1,0-1,1 0,0 0,0-1,1 0,-1 0,2-1,1 1,-8-5,1 0,0 0,-1-1,1 1,0-1,0 0,0 0,0 0,0 0,1 0,-1-1,0 1,0-1,0 0,0 0,1 0,-1 0,0-1,0 1,0-1,0 0,1 0,-1 0,-1 0,1-1,0 1,0-1,0 1,-1-1,1 0,-1 0,1-1,-1 1,0 0,0-1,1-1,10-12,-2 2</inkml:trace>
  <inkml:trace contextRef="#ctx0" brushRef="#br0" timeOffset="1496.591">1125 114,'-48'208,"11"-45,27-120,7-36,0 0,1 0,0 0,0 1,0-1,1 0,0 1,1-1,-1 1,2-1,-1 1,1-1,0 1,0-1,1 1,0-1,0 0,1 0,0 0,2 3,-1-7,0 0,0-1,1 1,-1-1,0 0,1 0,0-1,-1 1,1-1,0 0,0 0,0-1,-1 1,1-1,0 0,0-1,0 1,0-1,0 0,-1 0,1 0,0-1,-1 0,1 0,0 0,27-6,102-33,-118 32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188 510,'-12'10,"-10"6,1 1,2 1,-1 1,2 0,1 2,0 0,-11 19,27-38,0-1,-1 1,1-1,0 1,0 0,0-1,0 1,0 0,1 0,-1 0,1-1,-1 1,1 0,-1 0,1 0,0 0,0 0,0 0,0 0,0 0,0 0,1 0,-1-1,1 1,-1 0,1 0,0 0,0 0,0-1,0 1,0 0,0-1,0 1,0-1,1 1,-1-1,0 0,1 0,-1 1,1-1,0 0,-1 0,1 0,0-1,0 1,0 0,-1-1,1 1,0-1,0 1,0-1,0 0,0 0,0 0,0 0,0 0,0-1,0 1,0 0,1-1,9-3,-1-1,1 0,-1 0,1-1,-2 0,1-1,-1-1,0 1,0-1,-1-1,4-5,41-32,-40 36,-12 8,0-1,0 1,0-1,0 1,1 0,-1 0,1 0,-1 0,1 1,0-1,0 1,-1-1,1 1,0 0,1 0,-1 0,0 1,0-1,0 1,0 0,0-1,1 1,-1 1,0-1,0 0,0 1,0 0,1 0,-1 0,2 1,1 7,0 0,-1 1,-1 0,1 0,-2 0,1 1,-1-1,-1 1,0 0,0-1,-1 1,-1 0,0 0,0 0,-1 0,-2 8,2 13,-12 277,10-290,1 6,-1 0,-1-1,-1 1,-1-1,-1 0,-1-1,-2 0,0 0,-1-1,-1 0,-1-1,-1 0,-1-1,-1-1,14-17,1 0,-1 1,1-1,-1 0,0-1,0 1,0 0,0-1,0 1,0-1,-1 1,1-1,0 0,-1 0,1 0,-1 0,1-1,-1 1,0-1,1 1,-1-1,1 0,-1 0,0 0,1 0,-1-1,0 1,1-1,-1 1,1-1,-1 0,1 0,0 0,-1 0,1-1,0 1,0-1,-1 1,1-1,0 0,1 0,-1 0,-2-10,1 0,0-1,1 1,1-1,0 0,0 1,2-1,-1 0,3-9,-1-15,11-66,-6 75</inkml:trace>
  <inkml:trace contextRef="#ctx0" brushRef="#br0" timeOffset="500.109">555 1,'24'149,"-6"1,-7 1,-6 29,-6-143,0-19,0 0,1 0,1 0,1 0,0-1,1 1,1-1,3 7,-7-23,0 0,1 0,-1 0,0 1,1-1,-1 0,1 0,-1 0,1 0,0 0,-1 0,1 0,0 0,0 0,0 0,-1 0,1 0,0-1,0 1,0 0,1-1,-1 1,0-1,0 1,0-1,0 1,0-1,1 0,-1 0,0 1,0-1,1 0,-1 0,0 0,0 0,1-1,-1 1,0 0,0 0,0-1,2 0,43-34,-32 21,140-120,-153 133,0 0,0 0,1 0,-1-1,0 1,1 0,-1 1,1-1,-1 0,1 0,-1 1,1-1,0 1,-1-1,1 1,0 0,-1-1,1 1,0 0,0 0,-1 0,1 1,0-1,-1 0,1 0,0 1,-1-1,1 1,-1 0,1 0,-1-1,1 1,-1 0,1 0,-1 0,0 0,1 1,-1-1,0 0,0 0,0 1,0-1,0 1,0-1,-1 1,1-1,0 1,-1-1,1 1,-1 0,1-1,-1 1,0 0,0-1,0 1,0 0,0 0,17 125,-12-107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7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1 622,'9'0,"14"0,7 0,3 0,1 0,-1 0,0 0,-7 0</inkml:trace>
  <inkml:trace contextRef="#ctx0" brushRef="#br0" timeOffset="453.709">510 198,'-27'167,"13"-49,-21 51,34-166,-1 0,1 0,0 0,-1 0,1 0,1 0,-1 0,0 1,1-1,-1 0,1 1,0-1,0 0,1 1,-1-1,1 0,-1 0,1 1,0-1,0 0,1 0,-1 0,1 0,-1 0,1-1,0 1,0 0,0-1,0 1,1-1,-1 0,0 1,1-1,0-1,0 1,-1 0,1-1,0 1,0-1,1 0,0 1,9-1,0 0,0 0,0-1,0-1,0 0,0-1,0 0,-1-1,1-1,-1 0,0 0,0-1,1-1,8-4</inkml:trace>
  <inkml:trace contextRef="#ctx0" brushRef="#br0" timeOffset="773.3">875 678,'3'10,"-1"-1,1 1,1-1,0 0,0 0,1-1,0 1,0-1,1 0,0-1,0 1,1-1,0 0,0-1,1 0,0 0,0 0,0-1,0 0,1-1,0 0,0 0,8 1,-14-5,0 0,0 0,0 0,-1 0,1-1,0 1,0-1,0 0,-1 0,1 0,0 0,-1 0,1-1,-1 1,1-1,-1 1,0-1,0 0,1 0,-2 0,1 0,0-1,0 1,-1 0,1-1,-1 1,1-1,-1 0,0 1,0-1,-1 0,1 0,0 0,-1 1,0-1,1-1,-1-2,1 1,-1-1,0 0,0 1,-1-1,1 1,-1-1,-1 0,1 1,-1 0,0-1,0 1,0 0,-1 0,0 0,0 0,0 1,-2-3,0 3,0 0,-1 1,1 0,-1 0,1 0,-1 1,0 0,0 0,0 0,0 1,-1 0,1 0,0 0,0 1,-1 0,1 0,0 1,0 0,-1 0,1 0,0 1,-5 2,-14 2</inkml:trace>
  <inkml:trace contextRef="#ctx0" brushRef="#br0" timeOffset="2120.238">1187 85,'46'95,"-2"-21,-19-36,-2 2,-2 0,-1 2,-2 0,2 13,-13-31,-1 0,-1 0,-1 1,0 0,-3-1,0 7,-1-23,-1 1,0 0,0-1,-1 1,0-1,0 1,-1-1,0 0,-1 0,0 0,0 0,-1-1,1 0,-2 0,1 0,-1-1,0 1,0-1,-5 3,5-4,0 1,-1-1,0 0,0 0,0-1,-1 0,0 0,1-1,-1 0,0 0,-1-1,1 0,0-1,-1 1,-7-5</inkml:trace>
  <inkml:trace contextRef="#ctx0" brushRef="#br0" timeOffset="3369.4">1468 29,'6'-4,"0"1,1 0,-1 0,0 1,1 0,-1 0,1 0,0 1,-1 0,1 0,0 1,6 0,0-1,138-2,-150 3,1-1,-1 1,0 0,0 0,1 0,-1 0,0 0,1 1,-1-1,0 0,0 0,0 1,1-1,-1 1,0-1,0 1,0 0,0-1,0 1,0 0,0 0,0 0,0-1,0 1,0 0,-1 0,1 0,0 1,-1-1,1 0,-1 0,1 0,-1 0,1 1,-1-1,0 0,0 0,1 1,-1-1,0 0,0 0,0 1,0-1,-1 0,1 0,0 1,-1-1,1 0,0 0,-1 0,1 1,-1-1,0 0,1 0,-1 0,0 0,0 0,0 0,0 0,0-1,-18 23,-19 26,38-48,-1 1,1-1,0 0,0 1,0-1,0 0,0 1,0-1,0 0,0 1,0-1,0 0,1 1,-1-1,1 0,-1 1,1-1,-1 0,1 0,0 0,-1 0,1 1,0-1,0 0,0 0,0-1,0 1,0 0,0 0,0 0,0-1,1 1,-1 0,0-1,0 1,1-1,-1 0,0 1,1-1,-1 0,0 0,1 0,9 3,0-1,-1-1,1 0,0 0,0-1,0-1,0 0,0 0,0-1,0 0,-1-1,3-1,48-9,-39 11</inkml:trace>
  <inkml:trace contextRef="#ctx0" brushRef="#br0" timeOffset="3668.382">2033 509,'43'-10,"19"-3,4 1,-4 2,-9-1,-7 0,-8 2,-5 3,-3 3,-8 1</inkml:trace>
  <inkml:trace contextRef="#ctx0" brushRef="#br0" timeOffset="3919.13">2287 226,'-10'39,"-3"26,1 8,2-4,3-10,8-8,8-10,2-11</inkml:trace>
  <inkml:trace contextRef="#ctx0" brushRef="#br0" timeOffset="4990.472">2569 734,'3'-17,"-1"0,2 0,1 1,0-1,1 1,0 1,1-1,1 1,1 0,0 1,1 0,0 0,1 1,1 0,0 1,0 1,1 0,1 0,0 1,0 1,8-3,-19 9,0 0,0 1,0-1,1 1,-1 0,0 0,1 0,0 0,-1 1,1-1,0 1,0 0,0 0,0 1,0-1,0 1,0 0,0 0,0 0,0 0,0 1,0 0,0-1,0 2,-1-1,1 0,0 1,-1-1,1 1,-1 0,1 0,-1 1,0-1,0 1,0 0,45 115,-45-117,0 0,-1 0,1 0,0-1,0 1,0-1,0 0,0 1,0-1,-1-1,1 1,0 0,0-1,0 1,0-1,-1 0,1 0,0 0,-1 0,1-1,0 1,-1-1,0 1,1-1,-1 0,0 0,0 0,0 0,0 0,0-1,0 0,14-10,69-49,-60 41,1 1,2 1,0 2,0 0,19-6,-46 23,-1-1,1 1,0-1,0 1,0-1,0 1,0 0,0-1,0 1,-1 0,1 0,0 0,0-1,0 1,0 0,0 0,0 1,0-1,0 0,0 0,0 0,0 1,0-1,0 0,0 1,0-1,-1 1,1-1,0 1,0-1,0 1,-1 0,1-1,0 1,-1 0,1 0,-1-1,1 1,-1 0,1 0,-1 0,1 0,-1 0,0 0,1-1,-1 1,0 0,0 0,0 0,0 0,0 0,0 0,0 0,-8 59,6-50,-2 4,2-8,0 0,1 1,-1-1,1 1,0 0,1-1,-1 1,1 0,1-1,-1 1,1-1,0 1,1 0,-1-1,1 0,1 1,-1-1,10 7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2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1,'-24'33,"-27"36,-10 15,6-1,7-11,7-12,6-12,8-9,5-7,1-3,-1-3,3 0,1-5,2-1,0-4,3-5</inkml:trace>
  <inkml:trace contextRef="#ctx0" brushRef="#br0" timeOffset="260.014">0 57,'20'34,"20"30,8 9,1-3,-3-9,-4-10,-6-8,-3-13,-2-5,-3-3,0-5,-5-1,-2-2,0-4,-3-4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2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7,'0'0,"-1"-1,0 1,1-1,-1 0,0 1,1 0,-1-1,0 1,0-1,0 1,1 0,-1 0,0-1,0 1,0 0,0 0,1 0,-1 0,0 0,0 0,0 0,0 0,1 0,-1 1,0-1,0 0,0 0,1 1,-1-1,0 1,0-1,1 0,-1 1,0-1,1 1,-1 0,0-1,1 1,-1 0,1-1,-1 1,1 0,-1-1,1 1,0 0,-1 0,1 0,0-1,0 1,-1 0,1 0,0 0,0 0,0-1,0 1,0 0,0 0,0 0,1 0,-1 0,11 56,-10-52,14 55,-2 0,-3 1,-3 1,-2 0,-3 0,-5 45,-35 65,38-172,0 0,1 0,-1 0,0 0,0 0,0 0,0 0,1 0,-1 0,0 0,0 0,0 0,0 0,1 0,-1 1,0-1,0 0,0 0,0 0,0 0,1 0,-1 0,0 0,0 1,0-1,0 0,0 0,0 0,0 0,0 0,1 1,-1-1,0 0,0 0,18-21,-12 14,8-9,1 1,0 0,1 1,1 1,0 0,1 1,0 1,1 1,0 0,0 2,1 0,1 1,15-2,-31 7,0 2,0-1,0 1,0-1,0 1,0 1,0-1,0 1,0 0,0 0,-1 0,1 1,0-1,0 1,-1 1,1-1,-1 0,0 1,0 0,0 0,0 0,0 1,0-1,-1 1,0 0,0 0,0 0,0 1,-1-1,1 0,-1 1,0 0,-1-1,1 1,-1 0,0 0,0 0,0 0,-1 4,1 0,0 0,0 0,-1 0,0 0,-1 0,0 0,-1 0,1 0,-2 0,1-1,-1 1,-1-1,1 1,-1-1,-1 0,0-1,0 1,0-1,-1 0,0 0,0 0,-1-1,0 0,0-1,-3 3,-5 1,0 0,-1 0,0-2,0 0,-1 0,1-2,-1 0,-1-1,1 0,-1-2,1 0,-1-1,0-1,1 0,-1-2,1 0,-5-1,17 1,0 0,0 0,0 0,0-1,1 1,-1-1,1-1,0 1,-1 0,1-1,1 0,-1 0,1 0,-1 0,1-1,0 1,1-1,-1 0,1 0,0 0,0 0,1 0,-1 0,1 0,0-1,1 1,-1 0,1-1,0 1,0-1,1 1,0 0,-1-1,2 1,-1 0,1 0,0 0,0 0,0 0,2-3,26-31,-14 25</inkml:trace>
  <inkml:trace contextRef="#ctx0" brushRef="#br0" timeOffset="834.708">683 685,'0'7,"1"1,0 0,0-1,1 1,-1-1,2 1,-1-1,1 0,0 0,1 0,-1 0,2-1,-1 0,3 4,-5-7,1-1,-1 1,0-1,1 0,-1 0,1 0,0 0,0-1,-1 1,1-1,0 1,0-1,1 0,-1 0,0 0,0-1,0 1,1-1,-1 0,0 0,0 0,1 0,-1 0,0-1,0 0,1 1,-1-1,0 0,0-1,0 1,0 0,0-1,-1 0,3-1,131-113,-134 115,0-1,1 1,-1 0,1 0,-1 0,1 0,-1 0,1 1,-1-1,1 1,0 0,-1 0,1 0,-1 0,1 0,0 0,-1 1,1-1,-1 1,1 0,-1 0,1 0,-1 0,1 0,-1 0,0 1,0-1,0 1,0-1,0 1,0 0,0 0,0 0,-1 0,1 0,-1 0,1 1,-1-1,0 0,0 1,0-1,0 1,0-1,-1 3,35 39,-33-42,1 0,0 0,0 0,0 0,0-1,0 1,0-1,0 0,1 0,-1 0,0 0,1-1,-1 1,0-1,1 0,-1 0,1 0,-1 0,1 0,-1-1,0 0,1 0,-1 0,0 0,0 0,1-1,-1 1,0-1,0 0,-1 0,1 0,0 0,1-2,73-94,-68 83,17-26,-1 0,-3-1,-1-1,-3-1,-1-1,-2-1,-3 0,-1-1,-2 0,-3 0,-1-1,-3-14,-7 38,-9 31,10 9,0 1,1-1,1 1,0 0,1 0,1 0,1-1,0 2,0 19,12 107,50 82,-63-226,3 6,-1 0,0 0,-1 0,0 1,0-1,0 0,0 0,-1 1,0-1,0 0,-1 1,0-1,0 0,0 0,-1 0,0 0,0 0,-1 0,0 0,2-5,-1-1,0 1,0-1,0 0,0 0,0 1,0-2,0 1,0 0,0 0,0 0,0-1,0 1,0-1,0 0,0 0,0 1,0-1,1 0,-1 0,0-1,1 1,-1 0,1-1,-1 1,1 0,0-1,0 0,-1 1,1-1,0 0,0 0,1 1,-1-1,0-2,-1 2,-13-20</inkml:trace>
  <inkml:trace contextRef="#ctx0" brushRef="#br0" timeOffset="1083.545">1050 318,'43'5,"43"-4,17-1,0-1,-8-1,-15-4,-12-1,-7 0,-10 2,-8-4,-7 1,-5 0,-8 3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30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2,'0'0,"0"1,0-1,1 1,-1-1,0 1,0-1,1 0,-1 1,0-1,1 1,-1-1,1 0,-1 1,1-1,-1 0,1 1,-1-1,1 0,-1 0,1 1,-1-1,1 0,-1 0,1 0,-1 0,1 0,-1 0,1 0,-1 0,1 0,0 0,-1 0,1 0,-1 0,1 0,-1-1,1 1,-1 0,1 0,-1-1,1 1,-1 0,1-1,-1 1,1 0,-1-1,0 1,1 0,-1-1,0 1,1-1,-1 1,0-1,0 1,1-1,-1 1,0-1,5 54,6 140,7 142,10-65,-20-222,-8-47,0 0,0-1,1 1,-1 0,0 0,1-1,-1 1,1 0,-1-1,1 1,-1-1,1 1,0 0,-1-1,1 0,0 1,-1-1,1 1,0-1,0 0,-1 1,1-1,0 0,0 0,0 0,-1 1,1-1,0 0,0 0,0 0,-1 0,1-1,0 1,0 0,0 0,-1 0,1-1,0 1,0 0,-1-1,1 1,0 0,-1-1,1 1,0-1,-1 1,1-1,-1 0,1 1,-1-1,1 0,-1 1,1-1,-1 0,0 1,1-1,-1 0,102-137,-61 81,-25 33,1 0,0 0,2 2,1 0,1 2,1 0,0 1,4-1,-25 19,1 0,-1 1,1-1,-1 0,1 0,-1 0,1 1,0-1,-1 1,1-1,0 1,0 0,-1 0,1 0,0 0,-1 0,1 0,0 0,0 0,-1 1,1-1,0 1,-1-1,1 1,-1 0,1 0,0-1,-1 1,0 0,1 0,-1 1,0-1,1 0,-1 0,0 1,0-1,0 0,0 1,0-1,0 1,-1-1,1 1,0 0,-1-1,1 1,18 81,-18-12,-2-58,0 0,1 0,1-1,0 1,1 0,0 0,1-1,3 9,-6-20,0 0,0 0,1 0,-1 0,0 0,1 0,-1 0,0 0,1 0,-1 0,1 0,0-1,-1 1,1 0,0 0,-1-1,1 1,0 0,0-1,0 1,0 0,0-1,-1 0,1 1,0-1,0 1,0-1,0 0,0 0,0 1,0-1,1 0,-1 0,0 0,0 0,0 0,0-1,0 1,0 0,6-8</inkml:trace>
  <inkml:trace contextRef="#ctx0" brushRef="#br0" timeOffset="362.469">961 453,'33'0,"21"0,7 0,-4 0,-5 0,-8 0,-6 0,-9 0</inkml:trace>
  <inkml:trace contextRef="#ctx0" brushRef="#br0" timeOffset="614.549">933 679,'43'0,"29"0,6 0,-4-5,-11-2,-11 1,-9 1,-13 2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32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1,-9 1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5:24.00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1468 1045,'0'19,"0"2,0-3</inkml:trace>
  <inkml:trace contextRef="#ctx0" brushRef="#br0" timeOffset="531.224">1835 904,'-8'2,"-60"28,67-30,0 1,0 0,0 0,-1-1,1 1,0 0,0 0,0 0,0 0,0 1,1-1,-1 0,0 0,0 0,1 1,-1-1,1 0,-1 1,1-1,0 0,-1 1,1-1,0 1,0-1,0 0,0 1,0-1,0 1,0-1,1 0,-1 1,0-1,1 0,-1 1,1-1,0 0,-1 1,1-1,0 0,0 0,0 0,0 0,0 0,0 0,0 0,1 1,50 35,-48-36,0 0,0 0,0 0,0 1,-1 0,1 0,0 0,-1 0,1 1,-1-1,0 1,0 0,0 0,0 0,0 0,-1 0,1 1,-1-1,0 1,0 0,0 0,-1-1,1 1,-1 0,0 0,0 1,0-1,-1 0,1 0,-1 0,0 0,0 1,-1-1,1 0,-1 0,0 0,-1 2,0-2,0 0,0 0,0 0,0-1,-1 1,0-1,0 0,0 1,0-1,0-1,-1 1,1 0,-1-1,0 0,0 0,0 0,0 0,0 0,0-1,0 0,-1 0,1 0,0 0,-1-1,1 0,0 0,-1 0,1 0,0-1,-1 1,1-1,0 0,-1-1,1 1,0-1,-3-1,-5-10</inkml:trace>
  <inkml:trace contextRef="#ctx0" brushRef="#br0" timeOffset="1200.782">2597 904,'0'10,"0"12,0 7,0 4,0 1,0 0,0-7</inkml:trace>
  <inkml:trace contextRef="#ctx0" brushRef="#br0" timeOffset="1449.185">2541 734,'0'0</inkml:trace>
  <inkml:trace contextRef="#ctx0" brushRef="#br0" timeOffset="1778.167">3020 762,'-4'1,"0"1,0-1,0 1,0 0,1 0,-1 0,1 0,0 1,-1 0,1-1,0 1,0 0,1 0,-1 1,1-1,-1 1,1-1,0 1,1 0,-1-1,0 1,1 0,0 0,0 0,0 0,1 1,-1-1,1 0,0 0,0 0,0 0,1 1,0-1,0 0,0 0,0 0,0 0,1 1,37 38,-35-40,-1-1,1 1,-1 0,1 0,-1 0,0 0,0 0,-1 1,1-1,-1 1,1 0,-1 0,0 0,-1 0,1 0,-1 0,0 0,0 1,0-1,0 0,-1 1,1-1,-1 0,-1 1,1-1,0 1,-1-1,0 0,0 1,0-1,-1 1,0-2,-1 0,1 0,0 0,-1 0,0 0,0 0,0-1,0 1,0-1,0 0,-1 0,1 0,-1-1,1 1,-1-1,0 0,1 0,-1 0,0 0,0-1,0 1,0-1,0 0,0 0,1-1,-1 1,0-1,-2 0,-19-5</inkml:trace>
  <inkml:trace contextRef="#ctx0" brushRef="#br0" timeOffset="-252.121">847 367,'0'679,"10"-608,-9-70,-1 1,0-1,0 0,1 1,-1-1,1 0,-1 1,1-1,0 0,0 0,-1 0,1 0,0 1,0-1,0 0,0-1,0 1,0 0,0 0,1 0,-1-1,0 1,0 0,1-1,-1 1,0-1,1 0,-1 1,0-1,1 0,-1 0,0 0,1 0,-1 0,1 0,-1 0,0 0,1-1,-1 1,0 0,1-1,-1 1,0-1,1 0,-1 1,0-1,1 0,115-121,-111 116,-5 5,-1-1,1 0,-1 1,1-1,0 1,-1-1,1 1,0-1,0 1,0 0,0-1,1 1,-1 0,0 0,0 0,1 0,-1 0,1 0,-1 0,1 1,-1-1,1 0,-1 1,1-1,0 1,-1 0,1-1,0 1,-1 0,1 0,0 0,-1 0,1 0,0 1,-1-1,1 0,-1 1,1-1,0 1,-1 0,1-1,-1 1,1 0,-1 0,0 0,1 0,-1 0,0 1,11 100,-10-89,-1-4,0 0,1 0,0 1,0-1,1 0,0-1,0 1,1 0,1-1,-1 0,6 7,-9-14,0 0,0 0,0 0,0-1,0 1,0 0,0-1,0 1,0-1,1 1,-1-1,0 1,0-1,0 0,1 1,-1-1,0 0,0 0,1 0,-1 0,0 0,0-1,1 1,-1 0,0 0,0-1,1 1,-1-1,0 1,0-1,0 0,0 1,0-1,0 0,10-8</inkml:trace>
  <inkml:trace contextRef="#ctx0" brushRef="#br0" timeOffset="162.272">1327 791,'0'0</inkml:trace>
  <inkml:trace contextRef="#ctx0" brushRef="#br0" timeOffset="-1216.783">480 565,'0'465,"-1"-440,0 1,-2-1,-1 0,-1 0,-1-1,-2 1,0-1,-3 2,-8 1,11-24</inkml:trace>
  <inkml:trace contextRef="#ctx0" brushRef="#br0" timeOffset="-838.544">0 791,'26'-17,"29"-21,2 2,1 3,56-23,110-18,-133 46,-69 26</inkml:trace>
  <inkml:trace contextRef="#ctx0" brushRef="#br0" timeOffset="3031.579">3754 762,'-17'56,"13"-44,1 0,0 0,1 1,1-1,0 0,0 1,1-1,1 1,0-1,1 0,0 1,1-1,0 0,5 10,-7-20,1 0,0 0,0-1,0 1,0 0,0-1,0 1,1-1,-1 1,0-1,1 0,-1 0,1 0,-1-1,1 1,0 0,-1-1,1 0,0 0,-1 0,1 0,0 0,-1 0,1 0,0-1,-1 0,1 1,-1-1,1 0,-1 0,1 0,-1-1,0 1,0-1,2-1,78-60,-81 62,91-88,-91 89,0-1,1 0,-1 1,0-1,1 1,-1 0,1-1,-1 1,0 0,1 0,-1 0,1 0,-1 0,1 0,-1 0,0 1,1-1,-1 0,0 1,1-1,-1 1,0 0,1-1,-1 1,0 0,0 0,0 0,0 0,0 0,0 0,0 0,0 0,0 0,0 0,0 0,-1 1,1-1,0 2,28 56,-26-51,-3-4,1 1,0-1,1 1,-1-1,1 0,0 0,0 1,0-1,0 0,1-1,-1 1,1 0,0-1,1 1,-1-1,0 0,1 0,0-1,0 1,-1-1,2 1,-1-1,0 0,0-1,1 1,-1-1,0 0,1 0,0 0,-1-1,1 1,-1-1,1 0,0-1,3 0,1-3,0 0,-1 0,1-1,-1 0,0-1,0 0,0 0,-1-1,0 0,0 0,-1-1,0 1,0-1,-1-1,0 1,-1-1,1 0,-2 0,1 0,-1-1,-1 1,0-1,0 1,0-11,0-4</inkml:trace>
  <inkml:trace contextRef="#ctx0" brushRef="#br0" timeOffset="4198.909">4516 227,'-18'187,"8"2,8 15,2-190,0 0,1 0,1 0,0 0,1 0,0 0,1-1,0 1,7 11,-10-23,0 0,1 0,-1 0,1 0,-1 0,1 0,0-1,0 1,0 0,0-1,0 0,0 0,0 1,1-1,-1-1,0 1,1 0,-1 0,0-1,1 1,-1-1,1 0,-1 0,1 0,-1 0,1 0,-1-1,1 1,-1-1,0 1,1-1,-1 0,0 0,1 0,-1 0,0 0,0-1,0 1,0-1,0 0,78-70,30-44,-108 115,0 0,0 1,0-1,0 1,0-1,1 1,-1 0,0 0,0 0,0 0,0 0,1 1,-1-1,0 1,0-1,0 1,0 0,0 0,0 0,0 0,0 0,0 0,-1 0,1 0,0 1,-1-1,1 1,-1 0,1-1,-1 1,0 0,0 0,0 0,0 0,0 0,0 0,0 0,-1 0,1 0,-1 1,19 24,-13-21,1 0,-1 0,1-1,0 0,1 0,0-1,-1 1,1-2,0 1,1-1,-1 0,1-1,-1 0,1-1,0 1,-1-2,1 1,0-1,0 0,0-1,0 0,-1-1,1 0,-1 0,1 0,-1-1,0-1,0 1,0-1,0-1,-1 0,1 0,-1 0,-1-1,1 1,-1-2,0 1,0-1,-1 0,1 0,-2 0,1-1,-1 0,0-1,-2 7,-1-1,1 0,-1 0,0 0,1 0,-1 0,-1 0,1 0,0 0,-1-1,0 1,0 0,0 0,0 0,0-1,0 1,-1 0,0 0,1 0,-1 0,-1 0,1 0,0 0,-1 0,1 0,-1 0,0 1,0-1,0 1,0-1,0 1,-1 0,1 0,-1 0,1 0,-1 0,0 0,0 1,0 0,0-1,0 1,0 0,0 0,-7 2,1 0,0 0,0 1,1 0,-1 1,0 0,1 0,-1 1,1 0,0 0,0 1,1 0,-1 0,1 1,0 0,1 0,-1 1,1 0,1 0,-1 0,1 1,1 0,-1 0,1 0,0 0,1 1,0-1,1 1,-1 3,2-8,1 0,-1 0,1 0,0 0,1 0,-1 0,0 0,1 0,0 0,0 0,0-1,1 1,-1 0,1-1,0 1,0-1,0 1,0-1,1 0,-1 0,1 0,0 0,0-1,0 1,0-1,0 1,1-1,-1 0,1-1,-1 1,1 0,0-1,0 0,0 0,3 0,11 4,0-2,1 0,-1-1,0-1,1-1,-1-1,4 0,9-4,-1-1,-1-2,1-1,-1-1,-1-1,0-2,8-5,-3-2,-2-2,0-1,-1-1,-2-1,0-2,5-8,-15 17,-14 15,0 0,0 0,-1-1,1 1,0-1,-1 0,0 0,0 0,0 0,-1 0,1-1,-1 1,0-1,0 0,-1 0,0 1,1-1,-1 0,-1 0,1 0,-1 0,0 0,0 0,0 0,-1 0,0 0,0 0,0 0,-1-3,-3 7,1-1,0 1,-1 0,1 0,-1 0,1 1,-1 0,1 0,-1 0,0 0,1 0,-1 1,1 0,0 0,-1 0,1 1,0 0,-1-1,1 2,0-1,1 0,-1 1,0-1,1 1,-1 0,1 0,0 1,0-1,-1 2,-3 0,0 0,1 0,0 1,0-1,1 1,-1 1,1-1,1 1,-1 0,1 0,0 0,1 0,0 1,0-1,-2 7,7-11,-1 0,1 0,-1 0,1 0,0-1,0 1,0-1,0 0,0 1,0-1,1 0,-1 0,1 0,0-1,0 1,-1-1,1 1,0-1,0 0,0 0,0 0,0-1,1 1,-1-1,0 1,0-1,0 0,0 0,1-1,-1 1,0-1,0 1,2-2,-1 2,175-23,-177 22,1 0,-1 0,1 0,0 1,0-1,-1 1,1-1,0 1,0 0,0 0,-1 0,1 1,0-1,0 1,0-1,-1 1,1 0,0 0,-1 0,1 1,-1-1,1 0,-1 1,0 0,0-1,0 1,0 0,0 0,0 0,0 1,0-1,-1 4,1-1,0 1,1 0,-1-1,1 0,0 0,0 0,1 0,-1 0,1 0,0-1,0 0,1 0,0 0,-1 0,1-1,0 0,0 0,1 0,-1-1,1 1,-1-1,1-1,0 1,0-1,0 0,0 0,-1 0,1-1,0 0,0-1,0 1,6-2,-1-2,1-1,-1-1,-1 0,1 0,-1-1,0 0,-1-1,1 0,-2-1,1 0,-1 0,0-1,-1 1,0-2,-1 1,0-1,-1 0,0 0,0-1,-1 1,-1-1,0 0,-1-1,-1 11,-1 1,0-1,0 0,0 1,0-1,0 0,0 0,0 1,0-1,-1 0,1 1,-1-1,1 0,-1 1,0-1,1 1,-1-1,0 1,0 0,0-1,0 1,-1 0,1-1,0 1,0 0,-1 0,1 0,-1 0,1 0,-1 1,1-1,-1 0,1 1,-1-1,0 1,1-1,-1 1,0 0,1 0,-1 0,0 0,0 0,1 0,-1 0,0 0,1 1,-1-1,0 1,1-1,-1 1,1 0,-1 0,1-1,-1 1,1 0,-8 4,0 0,1 0,0 1,0 0,1 0,-1 1,1 0,1 0,-1 1,1 0,1 0,-1 0,2 1,-1-1,1 1,0 0,1 1,0-1,0 1,1-1,0 1,1 0,0 0,1-1,0 1,0 0,2 9,0-14,0 1,1-1,-1 0,1 1,0-1,1 0,-1-1,1 1,0-1,0 1,0-1,1 0,-1-1,1 1,0-1,0 0,0 0,1-1,-1 1,1-1,3 1,124 22,-22-35,-78 3</inkml:trace>
  <inkml:trace contextRef="#ctx0" brushRef="#br0" timeOffset="9422.47">10302 395,'-7'3,"-9"3,1 0,0 1,1 1,0 0,0 0,0 2,1 0,1 0,-8 9,19-19,0 1,0-1,1 1,-1-1,0 1,0 0,0 0,1-1,-1 1,0 0,1 0,-1 0,1 0,-1-1,1 1,-1 0,1 0,0 0,-1 0,1 0,0 0,0 1,0-1,0 0,0 0,0 0,0 0,0 0,0 0,0 0,0 0,1 0,-1 0,0 0,1 0,-1 0,1 0,-1 0,1-1,0 1,-1 0,1 0,0 0,0-1,-1 1,1 0,0-1,0 1,0-1,0 1,0-1,0 1,0-1,0 1,1-1,65 8,-53-8,-10-1,0 1,1-1,-1 1,0-1,1 1,-1 1,0-1,1 1,-1-1,0 1,0 0,0 1,1-1,-1 1,0 0,-1 0,1 0,0 0,-1 1,1-1,-1 1,0 0,0 0,0 0,0 1,0-1,-1 1,1-1,-1 1,0 0,0 0,-1 0,1 0,-1 0,0 0,0 0,0 1,0-1,-1 0,0 1,0-1,0 1,-5 5,-1-1,0 1,0-1,-1 0,0-1,0 1,-1-1,0-1,-1 0,1 0,-1 0,-1-1,1-1,-1 0,0 0,-1-1,1 0,-1 0,1-1,-1-1,0 0,-3 0,-8 1</inkml:trace>
  <inkml:trace contextRef="#ctx0" brushRef="#br0" timeOffset="11601.957">12249 424,'-6'-1,"0"0,0 1,0 0,0 0,0 0,1 1,-1 0,0 0,0 0,1 1,-1 0,1 0,-1 0,1 1,0 0,0 0,0 0,0 0,0 1,1 0,0 0,0 0,0 1,0-1,-2 4,0 3,1 1,1-1,-1 0,2 1,0 0,0 0,1 0,0 0,1 1,1-9,0 0,0 0,0 0,0 0,1 0,-1 0,1 0,0 0,0 0,1 0,-1-1,1 1,0 0,0-1,0 0,0 1,1-1,-1 0,1 0,0 0,0 0,0-1,0 1,1-1,-1 0,0 0,1 0,2 1,5 0,1 0,-1 0,1-1,0 0,0-1,0-1,0 0,0-1,0 0,0 0,-1-1,1-1,5-2,8-2</inkml:trace>
  <inkml:trace contextRef="#ctx0" brushRef="#br0" timeOffset="11936.191">12502 1,'22'137,"5"0,14 29,-33-135,-1-1,-2 1,-1 1,-1-1,-2 0,-1 1,-4 19,4-49,0 0,0 0,0-1,0 1,-1 0,1 0,-1 0,1 0,-1 0,0 0,0 0,0-1,0 1,0 0,0-1,0 1,-1-1,1 1,-1-1,1 0,-1 0,1 1,-1-1,0 0,1 0,-1 0,0 0,-10-1</inkml:trace>
  <inkml:trace contextRef="#ctx0" brushRef="#br0" timeOffset="12237.636">12701 339,'-24'33,"1"17,5 4,11-7,10-12,6-6,5-9,6-8,-1 0,1-3,2-3,3-2,-4-2</inkml:trace>
  <inkml:trace contextRef="#ctx0" brushRef="#br0" timeOffset="12783.98">12955 424,'-3'7,"1"0,1 1,-1-1,1 1,1-1,-1 1,1-1,0 1,1 0,0-1,0 1,1-1,0 0,0 1,0-1,1 0,0 0,1-1,0 1,0-1,0 1,0-1,1-1,0 1,1-1,3 4,-2-8,0-1,0 0,0-1,0 0,0 0,0 0,-1-1,1 0,-1 0,1-1,-1 1,0-1,0-1,0 1,0-1,-1 0,1-1,-1 1,0-1,0 0,-1 0,0-1,0 0,0 1,0-1,0-3,3 1,86-104,-92 111,0 1,-1-1,1 1,-1-1,1 1,0-1,0 1,-1 0,1 0,0-1,-1 1,1 0,0 0,0 0,0 0,-1 0,1 0,0 0,0 0,-1 0,1 0,0 0,0 0,-1 1,1-1,0 0,0 1,-1-1,1 0,0 1,-1-1,1 1,-1-1,1 1,0-1,-1 1,1-1,-1 1,1 0,-1-1,0 1,1 0,-1-1,0 1,1 0,-1 0,0-1,0 1,0 0,0 0,0-1,0 1,0 0,5 48,-5-45,-4 560,3-531,0-1,-3 0,0 1,-2-2,-2 1,-1-1,-1 0,-3 3,13-31,-1-1,1 1,-1-1,1 1,-1-1,0 0,0 1,0-1,0 0,-1 1,1-1,-1 0,1 0,-1 0,1 0,-1-1,0 1,0 0,0-1,0 1,-1-1,1 0,0 0,0 0,-1 0,1 0,-1 0,1-1,0 1,-1-1,0 1,1-1,-1 0,1 0,-1 0,1-1,-1 1,1 0,-1-1,1 0,-1 1,1-1,0 0,-1 0,1-1,0 1,0 0,0-1,0 1,0-1,0 0,0 0,1 0,-1 0,0 0,-3-10,1 0,0 0,1-1,1 1,0-1,0 1,1-1,1 0,0 1,1-1,0 0,1 1,0-1,1 1,0 0,1 0,1 0,0 0,0 1,2-1,-1 1,3-2,6-10,1 0,1 1,1 1,1 1,1 0,1 2,0 0,2 1,0 2,0 0,7-2,-5 3</inkml:trace>
  <inkml:trace contextRef="#ctx0" brushRef="#br0" timeOffset="10232.765">11120 1,'-6'28,"0"1,3 0,0 0,2 0,1 0,1 0,1 0,3 9,2 49,-3 395,-4-493</inkml:trace>
  <inkml:trace contextRef="#ctx0" brushRef="#br0" timeOffset="10481.5">10810 508,'38'-14,"23"-10,5-5,-3 1,-9 7,-7 6,-8 1,-5 3,-4 3,-7 3</inkml:trace>
  <inkml:trace contextRef="#ctx0" brushRef="#br0" timeOffset="10853.234">11430 819,'0'26,"0"-19,0-20,0 1,13-179,-11 180,0 0,1 0,0 0,1 0,0 0,1 1,0 0,0 0,1 0,1 1,-1 0,2 0,-1 0,1 1,6-5,29-7,-22 16</inkml:trace>
  <inkml:trace contextRef="#ctx0" brushRef="#br0" timeOffset="11102.121">11797 678,'0'0</inkml:trace>
  <inkml:trace contextRef="#ctx0" brushRef="#br0" timeOffset="11353.513">11741 283,'0'0</inkml:trace>
  <inkml:trace contextRef="#ctx0" brushRef="#br0" timeOffset="8917.947">8580 565,'-21'12,"6"-5,-1 1,2 0,-1 1,1 1,0 0,1 1,0 0,1 1,1 1,0 0,0 0,-3 8,13-18,0 1,0 0,0 0,1 0,0 0,0 0,0 0,0 0,0 0,1 0,0 0,0 0,0 0,0 0,1 0,-1-1,1 1,0 0,0-1,0 0,1 1,-1-1,1 0,0 0,0 0,0-1,0 1,0-1,0 0,1 1,-1-1,1-1,0 1,-1-1,1 1,0-1,0 0,0 0,0-1,0 1,0-1,0 0,0 0,4-1,4 0,1-1,-1 0,0-1,0 0,0-1,-1-1,1 0,-1 0,0-1,0 0,-1-1,0 0,0-1,0 0,-1-1,-1 0,1 0,-1-1,-1 0,0 0,3-6,47-87,-43 128,93 330,-98-321,-1 1,-2 0,-2 0,-1 0,-2 1,-1-1,-3 20,2-49,1 0,-1 0,-1 0,1 0,-1 0,0 0,0-1,-1 1,1-1,-1 1,-1-1,1 0,-1 0,0-1,0 1,0-1,0 0,-1 0,0 0,0 0,0-1,0 0,0 0,-1 0,1-1,-1 0,-6 2,10-5,-1 1,0-1,0 1,0-1,1 0,-1 0,0 0,1 0,-1 0,1-1,-1 1,1-1,0 0,-1 0,1 1,0-1,0-1,1 1,-1 0,0 0,1-1,-1 1,1-1,0 1,0-1,0 0,0 0,0 1,0-1,1 0,-1-1,-2-92,12 65,1 1,1 0,1 0,2 1,1 1,1 1,1 0,2 1,1 1,0 0,2 2,1 1,0 0,11-5,-2 1,-5 6,-2-1,0-2,-1 0,-2-2,17-22,-37 45,-1 0,1 0,-1-1,1 1,-1-1,0 1,0-1,0 1,0-1,-1 1,1-1,-1 0,1 1,-1-1,0 0,0 0,0 1,-1-1,1 0,-1 1,1-1,-1 0,0 1,0-1,0 1,0-1,0 1,-1-1,1 1,-1 0,0 0,1 0,-1 0,0 0,0 0,0 0,-1 1,1-1,-3-1,1 0,-1 0,0 1,-1 0,1 0,0 0,-1 0,1 1,-1 0,1 0,-1 0,1 1,-1 0,0 0,1 0,-1 1,1 0,-2 0,2 0,-1 0,0 1,0 0,1 0,-1 0,1 0,0 1,0 0,0 0,0 1,0-1,1 1,-1 0,1 1,0-1,0 0,1 1,-1 0,1 0,0 0,1 1,-1-1,1 0,0 1,0 0,1-1,-1 1,1 0,1 0,-1 0,1 0,0 0,0 0,1 0,-1-1,2 1,-1 0,0 0,1-1,2 4,3 2,1 0,0 0,0-1,1 0,1-1,0 0,0 0,0-1,1-1,1 0,-1 0,1-1,0 0,0-1,1-1,0 0,0 0,0-2,0 1,0-2,0 0,9 0,-5 1,-1-1,0-1,1 0,-1-1,1-1,-1-1,0 0,0-1,0-1,0 0,-1-1,0-1,0 0,-1-1,10-7,2-8,0-2,-2 0,-1-2,-1 0,-2-2,0 0,-2-1,-2-1,0 0,-2-2,-2 1,-1-2,-1 1,2-17,-8 32,-1 1,0-1,-1 0,-1 0,-1 0,0 0,-1 0,-1 1,-1-1,-1 0,0 1,-6-16,8 30,0 0,0-1,0 1,0 0,0 0,-1 0,1 0,-1 0,0 1,0-1,0 1,0 0,-1 0,1 0,0 0,-1 0,0 1,1 0,-1 0,0 0,1 0,-1 0,0 1,0-1,0 1,0 0,1 0,-1 1,0-1,0 1,0 0,1 0,-1 0,0 0,1 1,-1 0,1-1,-1 1,1 0,0 1,0-1,0 1,0-1,0 1,1 0,-1 0,1 0,0 0,0 0,-1 3,-4 5,1 1,0 1,0-1,1 1,1 0,0 1,1-1,1 0,0 1,0 0,2-1,0 1,0 0,1-1,1 1,2 10,5 17,1-1,3-1,1 0,1-1,3 0,140 224,-158-262,0 0,0 0,-1 0,1 0,0 0,0 0,0 1,-1-1,1 0,0 0,0 0,0 0,0 1,0-1,0 0,-1 0,1 0,0 1,0-1,0 0,-15-20,5 0</inkml:trace>
  <inkml:trace contextRef="#ctx0" brushRef="#br0" timeOffset="9166.653">9285 452,'44'0,"37"0,11-5,-2-1,-5 0,-14 1,-13 2,-17 0</inkml:trace>
  <inkml:trace contextRef="#ctx0" brushRef="#br0" timeOffset="6699.866">7226 734,'0'24,"0"13,4 5,-2-5,-2-4,-2-7</inkml:trace>
  <inkml:trace contextRef="#ctx0" brushRef="#br0" timeOffset="6946.485">7169 367,'0'0</inkml:trace>
  <inkml:trace contextRef="#ctx0" brushRef="#br0" timeOffset="7198.009">7677 198,'19'38,"7"33,-2 8,-4-4,-6-6,-6-9,-3-10,-3-9,-2-7,-1-4,-5-2,-2-2,1 0,-3-4,0-7</inkml:trace>
  <inkml:trace contextRef="#ctx0" brushRef="#br0" timeOffset="7403.686">7366 621,'48'-4,"45"-3,11-4,-2 0,-10 1,-14 3,-17 3,-13 1,-16 2</inkml:trace>
  <inkml:trace contextRef="#ctx0" brushRef="#br0" timeOffset="16203.484">226 1609,'407'-46,"-307"37,0 4,80 7,-43 0,223-31,98 29,-136-29,-19 19,71-25,-98 12,-126 11,140 8,4-21,21-5,71 0,-30 2,-216 28,157-10,86-19,-203 14,1 8,44 10,-31-1,147-13,-138-3,122 11,-319 3,315-28,19 0,8 16,-19-3,-127 12,20-21,104-5,128-2,-3 31,-329-10,105 3,-35 21,154-10,-236-4,215-30,-44 14,-204 8,0 3,0 3,20 4,13 0,1290-2,-1376 0</inkml:trace>
  <inkml:trace contextRef="#ctx0" brushRef="#br0" timeOffset="19085.854">198 1835,'26'-10,"1"2,0 0,0 2,0 0,1 2,0 2,-1 0,1 2,0 1,13 2,105-7,-96-3,232-26,-56 17,-166 8,0 3,0 3,53 4,-11 0,479-2,-321-28,441 27,-161 1,-313-27,79 16,-63-4,-98 12,79-24,195 25,-186-25,46 16,13-8,-35-7,71-3,52 0,-308 30,141-12,-140 0,1 4,0 3,0 3,14 4,39-1,98-18,-166 8,0 3,1 2,54 6,-11-1,95-14,30-3,-100 12,109-24,242 27,-225-28,18 17,-187 1,0 4,0 3,3 4,173-29,302 29,-308-31,467 31,-429-30,1090 30,-1359-1</inkml:trace>
  <inkml:trace contextRef="#ctx0" brushRef="#br0" timeOffset="19802.565">14027 395,'-5'-5,"3"-1,8 0,6-4,2-4,-7-1,-8 3,-6 8,0 10,5 3,4 1</inkml:trace>
  <inkml:trace contextRef="#ctx0" brushRef="#br0" timeOffset="20369.335">14140 678,'5'0,"-4"0,-6 0,2 0,-2 0,-2 5,-3 1,-6 5,1 0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6:0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4,'-1'0,"1"-1,0 1,-1 0,1-1,-1 1,1 0,-1 0,0-1,1 1,-1 0,1 0,-1 0,1 0,-1-1,0 1,1 0,-1 0,1 0,-1 0,1 1,-1-1,0 0,1 0,-1 0,1 0,-1 0,1 1,-1-1,1 0,-1 1,1-1,-1 0,1 1,-1-1,1 0,-1 1,1-1,0 1,-1-1,1 1,0-1,0 1,-1-1,1 1,0-1,0 1,0 0,-1-1,1 1,0-1,0 1,0-1,0 1,0 0,0-1,0 1,0-1,0 1,1 0,-1-1,0 1,-5 42,5-42,0 272,3-241,1-1,1 1,3-1,0 0,2-1,1 0,14 27,-25-56,1 1,-1-1,1 0,-1 0,1 1,-1-1,1 0,0 0,0 0,-1 0,1 0,0 0,0 0,0 0,0 0,0 0,0-1,1 1,-1 0,0-1,0 1,1-1,-1 1,0-1,0 1,1-1,-1 0,0 0,1 0,-1 0,0 0,1 0,-1 0,1 0,-1 0,0-1,0 1,1-1,-1 1,0-1,0 1,1-1,-1 0,0 1,0-1,0 0,0 0,0 0,0 0,0 0,0 0,49-63,-43 53,114-192,-107 177,39-43,-51 70,-1 0,1 0,-1 0,1 0,0 0,-1 0,0 1,1-1,-1 1,0-1,0 1,0-1,0 1,0-1,0 1,0 0,-1 0,1 0,0-1,-1 1,0 0,1 0,-1 0,0 0,0 0,0 0,0-1,0 1,-1 0,1 0,0 0,-1 1,1-1,0 45,13 97,-11-139,0 1,0-1,0 1,1-1,-1 0,1 0,0 0,1 0,-1 0,1-1,0 0,0 0,1 0,-1 0,1 0,0-1,0 0,0 0,0 0,0-1,1 0,-1 0,1 0,1 0,1 0,-1-1,0 0,0 0,0-1,1 0,-1-1,0 1,0-1,1-1,-1 1,0-1,0 0,-1-1,1 0,0 0,-1 0,0-1,1 0,-2 0,1 0,0-1,-1 0,0 0,0-1,0 1,0-2,9-11,-2 0,1-2,-2 1,-1-1,0-1,-2 0,0 0,1-7,0 0,-1 0,-1-1,-2 0,-1 0,-1-1,-1 1,-2-26,0 53,0 1,0-1,0 1,0-1,0 1,0-1,0 1,0-1,-1 1,1-1,-1 1,1-1,-1 1,1 0,-1-1,0 1,0 0,1 0,-1-1,0 1,0 0,0 0,0 0,-1 0,1 0,0 0,0 0,-1 1,1-1,0 0,-1 1,1-1,-1 1,1-1,-1 1,1 0,-1-1,1 1,-1 0,1 0,-1 0,1 0,-1 1,1-1,-1 0,0 1,-13 8</inkml:trace>
  <inkml:trace contextRef="#ctx0" brushRef="#br0" timeOffset="374.19">931 512,'17'-1,"0"0,0-1,0 0,0-2,-1 0,1-1,-1 0,-1-1,1-1,-1-1,0 0,0-1,-1 0,-1-2,1 1,4-7,-15 15,-1 0,0-1,0 1,-1 0,1-1,0 1,-1-1,0 1,1-1,-1 0,0 0,0 0,-1 1,1-1,0 0,-1 0,0 0,0 0,0 0,0 0,0 0,-1 0,1 0,-1 0,0 0,1 0,-1 0,-1 1,1-1,0 0,-1 1,1-1,-1 1,0 0,0-1,0 1,0 0,0 0,-1 0,1 0,0 1,-1-1,0 1,1-1,-1 1,0 0,0 0,1 0,-1 0,0 1,-2-1,-3 1,-1 0,0 1,0 0,1 0,-1 1,0 0,1 1,0-1,-1 2,1-1,1 1,-1 1,0-1,1 1,0 0,0 1,1 0,-1 0,1 1,0-1,1 1,0 0,0 1,0-1,1 1,0 0,1 0,0 0,0 1,1-1,0 1,0-1,1 1,0 0,0 0,1 0,0-1,1 1,0 0,0 0,1-1,0 1,1-1,0 2,5-1,0-1,0 0,0-1,1 1,0-2,0 1,1-1,0 0,0-1,0-1,1 1,-1-2,1 1,0-1,0-1,0 0,1-1,-1 0,0 0,8-2,11 3,0-2,0-2,0 0,0-2,22-6,-28 4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8:31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177 169,'-37'54,"16"-31,4 3,1 0,2 2,0 0,2 0,-5 19,9-12,1 1,1 0,2 0,2 0,1 1,2-1,4 26,-5-41,1-1,0 0,2 1,1-1,0 0,1-1,1 1,1-1,1 0,1-1,0 0,1 0,1-1,1 0,0-1,1 0,1-1,1-1,0 0,0-1,1 0,9 3,-14-12,-4-6</inkml:trace>
  <inkml:trace contextRef="#ctx0" brushRef="#br0" timeOffset="1">714 395,'-2'-2,"1"1,-1-1,0 0,1 1,-1-1,0 1,0-1,0 1,0 0,0 0,-1 0,1 0,0 0,0 0,-1 1,1-1,0 1,-1-1,1 1,0 0,-1 0,1 0,-1 0,1 1,0-1,-1 1,1-1,0 1,-1 0,1 0,-2 1,-10 3,0 2,0 0,0 0,1 1,0 1,1 0,0 0,0 1,1 1,0 0,1 1,-4 6,13-16,-1 0,1 1,0 0,-1-1,1 1,1 0,-1-1,0 1,1 0,-1 0,1 0,0-1,0 1,0 0,0 0,0 0,1 0,-1-1,1 1,0 0,0 0,0-1,0 1,0-1,0 1,1-1,-1 1,1-1,0 0,0 0,0 1,0-2,0 1,0 0,1 0,-1-1,2 2,98 47,-4-9,-95-40,0 1,-1-1,0 1,1 0,-1 0,0 0,0 0,0 0,0 0,0 1,-1-1,1 1,-1-1,1 1,-1 0,0-1,0 1,0 0,-1 0,1 0,-1 0,1 0,-1 0,0 0,0 0,0-1,-1 1,1 0,-1 0,1 0,-1 0,0 0,-1 2,-2 2,-1-1,0 0,0 0,0 0,-1 0,0-1,0 0,0 0,0 0,-1-1,0 0,0 0,0-1,-4 1,-20 13,16-8,1-1,-2 0,1-1,-1-1,0 0,0-1,-1-1,-7 0,23-4,0 0,0 0,0 0,0 0,0 0,0 0,1-1,-1 1,0 0,0-1,0 1,0-1,0 1,1-1,-1 1,0-1,0 0,1 1,-1-1,0 0,1 1,-1-1,1 0,-1 0,1 0,-1 0,1 1,0-1,-1 0,1 0,0 0,0 0,-1 0,1 0,0 0,0 0,0 0,0 0,1 0,-1 0,0 0,0 0,0 0,1 1,-1-1,0 0,1 0,-1 0,1 0,-1 0,1 1,0-1,-1 0,1 1,0-1,-1 0,1 1,0-1,0 1,0-1,-1 1,1-1,0 1,0 0,0-1,0 1,0 0,0 0,0-1,17-14</inkml:trace>
  <inkml:trace contextRef="#ctx0" brushRef="#br0" timeOffset="2">968 735,'0'33,"0"16,0 0</inkml:trace>
  <inkml:trace contextRef="#ctx0" brushRef="#br0" timeOffset="3">968 198,'0'0</inkml:trace>
  <inkml:trace contextRef="#ctx0" brushRef="#br0" timeOffset="4">1137 875,'135'-207,"-135"206,0 0,1 0,-1 0,1 1,-1-1,1 0,-1 0,1 1,0-1,-1 1,1-1,0 1,-1-1,1 1,0-1,0 1,-1-1,1 1,0 0,0-1,0 1,0 0,0 0,-1 0,1 0,0 0,0 0,0 0,0 0,0 0,0 0,0 0,-1 1,1-1,0 0,0 0,0 1,0-1,-1 1,1-1,0 1,-1-1,1 1,0-1,-1 1,1 0,0-1,-1 1,1 0,-1 0,1 0,15 50,-12-34,-4-14,1 1,-1-1,1 1,0-1,-1 1,2-1,-1 1,0-1,1 0,0 0,-1 0,1 0,0 0,1 0,-1 0,0 0,1-1,0 1,-1-1,1 0,0 0,0 0,0 0,1-1,-1 1,0-1,1 0,-1 0,1 0,-1 0,1 0,-1-1,1 0,-1 0,1 0,0 0,-1 0,1-1,-1 1,3-2,4-4,0-2,-1 0,1 0,-2 0,1-1,-1-1,0 1,-1-1,0-1,-1 1,0-1,-1 0,0-1,-1 1,0-1,0 0,-1 0,-1 0,0 0,-1 0,0-1,-1-6,-5-61,-2 62</inkml:trace>
  <inkml:trace contextRef="#ctx0" brushRef="#br0" timeOffset="5">2266 1,'22'12,"-8"5,0 1,-2 0,0 1,-1 1,-2 0,1 0,-2 1,-1 0,-1 0,0 1,-2 0,0 0,-2 0,0 0,-2 1,1-1,2 8,-1 0,-1 0,-2 0,-1-1,-1 1,-2 0,-1-1,-1 0,-1 0,-2-1,-1 0,-7 12,3-17,-1 1,0-2,-2 0,-1-1,0-1,-8 5,14-15</inkml:trace>
  <inkml:trace contextRef="#ctx0" brushRef="#br0" timeOffset="6">2633 226,'21'37,"-2"0,-1 2,-2 0,-2 1,-1 1,-2 0,-2 0,-2 1,-2 0,0 27,-25 141,15-179,-8 4,7-30</inkml:trace>
  <inkml:trace contextRef="#ctx0" brushRef="#br0" timeOffset="7">2548 311,'45'-20,"0"1,1 3,0 1,1 3,1 1,0 3,77 13,-123-5,1 1,0-1,-1 1,1 0,-1 0,0 0,1 1,-1-1,0 0,1 1,-1-1,0 1,0 0,-1 0,1 0,0 0,0 0,-1 0,0 0,1 1,-1-1,0 1,0-1,0 0,0 1,0 0,-1-1,1 1,-1-1,0 1,0 0,0-1,0 1,0 0,-1-1,1 1,-1 0,1-1,-1 1,0-1,0 1,0-1,-2 2,-6 14,-2-1,0 0,-1-1,-1 0,-1-1,0 0,-1-1,0-1,-1 0,-15 9,-5 6,-1-1,27-21,1 0,-1 1,1 1,0-1,0 1,1 1,1-1,-1 1,1 1,1-1,-1 1,-3 9,9-16,1 0,-1 0,1 0,-1 0,1 0,0 0,0 0,1 0,-1 0,0 0,1 0,0 0,0 0,0 0,0 0,0-1,0 1,1 0,-1-1,1 1,0-1,0 1,0-1,0 0,0 0,0 0,1 0,0 0,80 44,-64-38,228 89,-229-87</inkml:trace>
  <inkml:trace contextRef="#ctx0" brushRef="#br0" timeOffset="8">3536 282,'-22'33,"2"0,1 1,2 1,1 0,2 1,-9 36,18-55,0 0,1 0,1 1,1-1,0 0,1 1,2 13,-1-26,1 0,-1 0,1-1,0 1,1 0,-1 0,1-1,0 1,0-1,0 0,1 1,-1-1,1 0,0 0,1-1,-1 1,0-1,1 1,0-1,0 0,0 0,0-1,0 1,1-1,-1 0,1 0,0-1,-1 1,2-1,9 2,0-2,1 1,-1-2,0 0,0-1,1-1,-1 0,0-1,0 0,-1-1,1-1,-1 0,0-2,0 1,-1-1,1-1,-2-1,1 0,-1 0,-1-1,1-1,-2 1,0-2,0 0,-1 0,-4 2,0 0,-1 0,0 0,-1-1,0 1,0-1,-2 0,1 0,-1 1,-1-1,0 0,0 0,-1 0,0 0,-1 0,-1 1,1-1,-2 1,1-1,-2 1,1 0,-1 1,-1-1,0 1,0 0,0 0,-2 1,1 0,-1 0,-3-2,0 1,-1 0,0 1,0 0,-1 1,0 0,-1 1,1 1,-1 0,0 1,0 0,-1 1,1 0,-1 2,0 0,1 0,-10 2,-11 3</inkml:trace>
  <inkml:trace contextRef="#ctx0" brushRef="#br0" timeOffset="9">3310 678,'9'-4,"35"-20,2 3,0 2,47-12,-89 29,1 0,-1 1,1-1,0 1,0 1,0-1,-1 1,1-1,0 1,0 1,0-1,0 1,0 0,-1 0,1 0,0 1,-1-1,1 1,-1 0,1 1,-1-1,0 1,0-1,0 1,0 1,0 0,-1 1,1 1,0 0,0-1,0 0,1 0,0 0,0-1,0 1,0-1,1 0,-1-1,1 0,0 1,0-2,1 1,-1-1,1 0,-1 0,1-1,5 1,158-3,-145 0</inkml:trace>
  <inkml:trace contextRef="#ctx0" brushRef="#br0" timeOffset="10">1673 198,'9'-7,"2"0,-1 0,1 2,0-1,0 1,0 1,1 0,-1 0,1 1,0 1,0 0,0 0,0 2,1-1,-1 1,3 1,-11-1,-1 1,1-1,0 0,0 1,-1 0,1 0,-1 0,1 0,-1 0,1 1,-1 0,0 0,0 0,0 0,0 0,0 0,0 1,0 0,-1-1,1 1,-1 0,0 0,0 0,0 1,0-1,-1 0,1 1,-1-1,0 1,0-1,0 1,0 0,-1-1,0 1,1 2,-18 134,17-138,-5 14,2 0,-1 0,2 0,0 1,1-1,1 1,0 0,2-1,-1 1,2-1,0 0,1 0,1 0,0 0,2-1,-1 0,2 0,0 0,0-1,2 0,0-1,4 4,31 13,-37-26</inkml:trace>
  <inkml:trace contextRef="#ctx0" brushRef="#br0" timeOffset="11">1928 565,'-30'39,"-162"219,162-205,43-48,-1-7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7:5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1,'17'56,"6"137,-10-55,-6 0,-9 101,0-68,3-172,-1 1,0 0,1 0,-1 0,1 0,-1 0,1 0,-1 0,0-1,1 1,-1 0,1 1,-1-1,1 0,-1 0,1 0,-1 0,0 0,1 0,-1 0,1 1,-1-1,0 0,1 0,-1 1,0-1,1 0,-1 0,0 1,1-1,-1 0,0 1,1-1,-1 0,0 1,0-1,0 1,0-1,1 0,-1 1,0-1,0 1,0-1,0 1,0-1,0 1,0-1,0 0,0 1,0-1,0 1,0-1,0 1,0-1,-1 0,1 1,0-1,0 1,0-1,-1 0,1 1,0-1,0 0,-1 1,22-35,-15 23,140-232,-141 235,1-3,0 1,0 0,1 1,0 0,1 0,0 0,0 1,1 0,0 0,0 1,7-3,-14 9,0 0,-1 1,1-1,0 1,0 0,0-1,0 1,0 0,0 0,0 1,0-1,0 0,0 0,0 1,0 0,0-1,0 1,0 0,-1 0,1 0,0 0,0 0,-1 0,1 0,-1 1,1-1,-1 0,0 1,1-1,-1 1,0 0,0 0,0-1,0 1,-1 0,1 0,0 0,0 1,16 76,0 83,6-32,3-106,-11-22</inkml:trace>
  <inkml:trace contextRef="#ctx0" brushRef="#br0" timeOffset="307.897">960 622,'-27'16,"0"1,2 1,0 1,2 2,0 0,1 2,-17 22,36-43,0 1,0 0,0 0,0 0,0 0,1 1,0-1,-1 1,1-1,1 1,-1 0,0 0,1 0,0 0,0 0,0 0,1 0,-1 0,1 0,0 1,0-1,0 0,1 0,-1 0,1 0,0 0,0 0,1 0,-1 0,1 0,0 0,0-1,0 1,0-1,1 1,-1-1,1 0,0 0,0 0,0 0,0-1,1 1,1 0,0-2,0 0,1 0,-1 0,0-1,1 0,-1 0,0 0,1-1,-1 0,0 0,1 0,-1-1,0 0,0 0,0 0,-1 0,1-1,0 0,-1 0,0 0,0 0,0-1,3-3,80-98,-86 103,71-87,-71 89,0-1,0 1,0 0,0-1,1 1,-1 0,0 0,0-1,0 1,0 0,0 0,0 1,0-1,0 0,0 0,0 0,0 1,0-1,0 0,0 1,0-1,0 1,0-1,0 1,0 0,0-1,0 1,0 0,-1 0,1-1,0 1,-1 0,1 0,-1 0,1 0,-1 0,1 0,-1 0,1 0,-1 0,0 0,0 1,18 48,-5-5,-5-27</inkml:trace>
  <inkml:trace contextRef="#ctx0" brushRef="#br0" timeOffset="643.795">1355 622,'0'29,"0"0,2 1,1-1,2 0,0 0,2 0,1-1,11 23,-19-48,2-1,-1 1,0 0,0 0,1-1,-1 1,1-1,0 1,0-1,0 0,0 1,0-1,1 0,-1-1,1 1,-1 0,1-1,-1 1,1-1,0 0,0 0,0 0,0 0,0 0,0-1,0 1,0-1,0 0,0 0,0 0,0 0,0-1,0 1,0-1,0 0,0 1,-1-2,1 1,0 0,0 0,-1-1,1 1,-1-1,1 0,-1 0,0 0,0 0,1 0,-1-1,-1 1,1-1,0 1,0-2,65-142,-46 91,-13 33,-2 3</inkml:trace>
  <inkml:trace contextRef="#ctx0" brushRef="#br0" timeOffset="955.625">1891 848,'24'-10,"0"-2,-1 0,-1-1,0-1,-1-1,0-1,-1-1,-1-1,-1-1,0 0,-2-1,8-13,-22 31,0-1,0 0,0 1,-1-1,1 0,-1 0,0 0,0 0,0 0,-1-1,1 1,-1 0,1 0,-1 0,0-1,0 1,-1 0,1 0,0 0,-1-1,0 1,0 0,0 0,0 0,-1 0,1 0,-1 1,1-1,-1 0,0 1,0-1,0 1,-1 0,1-1,-1 1,1 0,-1 0,1 1,-1-1,0 1,0-1,0 1,0 0,0 0,0 0,0 0,-1 1,1-1,0 1,0 0,0 0,-1 0,1 0,-11 4,1-1,0 2,0 0,0 0,1 1,0 1,0 0,0 0,1 1,0 1,1 0,0 1,0-1,1 2,1-1,-1 2,2-1,-1 1,2 0,0 0,0 1,1 0,0 0,1 0,1 0,-1 6,3-11,-1 1,1-1,1 0,-1 1,2-1,-1 1,1-1,0 1,1-1,0 0,0 0,1 1,0-2,0 1,1 0,0-1,0 1,1-1,0 0,0-1,1 1,0-1,0 0,0-1,1 1,0-1,0-1,0 1,0-1,3 1,8 4,0 0,1-1,-1-1,2-1,-1 0,1-2,0 0,0-1,0-1,0-1,0-1,0-1,0 0,0-2,0 0,0-1,-1-1,9-4,1-2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01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0 727,'20'39,"-3"-3,-2 0,-1 0,-1 1,-3 1,-1 0,-1 1,-3-1,-1 1,-2 0,-1 0,-3 20,2-53,0 0,0-1,-1 1,1 0,-1 0,-1 0,1-1,-1 1,0-1,0 1,0-1,-1 0,0 0,-3 5,5-10,1 1,-1 0,0-1,0 1,0-1,0 1,1-1,-1 1,0-1,0 1,0-1,0 0,0 0,0 0,0 1,0-1,0 0,0 0,0 0,0-1,0 1,0 0,0 0,0 0,0-1,0 1,0 0,0-1,0 1,0-1,1 1,-1-1,0 0,0 1,0-1,1 0,-1 0,0 1,1-1,-1 0,1 0,-1 0,1 0,-1 0,1 1,0-1,-1 0,1 0,0 0,-18-50,18 20,2 0,0 0,2 1,2-1,0 1,2 1,4-10,2-5,1 1,2 1,1 1,3 0,1 1,2 2,2 0,1 2,2 0,2 3,7-7,-32 35,-1-1,1 1,-1 0,1 0,0 1,0-1,0 1,1 1,0-1,-1 1,1 0,0 1,5-2,-10 4,-1 0,1 0,-1 0,1 0,-1 1,0-1,1 0,-1 1,1-1,-1 1,0-1,1 1,-1-1,0 1,0 0,0 0,1 0,-1 0,0 0,0 0,0 0,0 0,0 0,-1 0,1 0,0 1,0-1,-1 0,1 1,-1-1,1 0,-1 1,0-1,0 1,1-1,-1 1,0-1,0 0,0 1,0-1,-1 1,1-1,0 1,-1 0,-13 66,-9-11,-4 0,-2-2,-2 0,-3-3,-8 9,-62 72,86-115</inkml:trace>
  <inkml:trace contextRef="#ctx0" brushRef="#br0" timeOffset="337.248">846 699,'-21'15,"1"1,0 0,1 2,1 0,0 1,2 1,0 1,1 0,1 0,1 2,1 0,-6 18,17-39,0 0,1 0,-1 0,0 0,1 0,-1 0,1 0,0 1,0-1,0 0,0 0,0 0,0 1,0-1,1 0,-1 0,1 0,0 0,-1 0,1 0,0 0,0 0,0 0,1 0,-1 0,0-1,1 1,-1 0,1-1,0 0,-1 1,1-1,0 0,0 0,0 1,0-1,0-1,0 1,0 0,0 0,0-1,0 0,0 1,0-1,1 0,5 1,-1-1,1 0,0 0,-1-1,1 0,0 0,-1-1,1 0,-1 0,1-1,-1 0,0 0,0-1,-1 0,1 0,-1 0,0-1,0 0,0 0,0-1,-1 0,0 0,-1 0,1 0,-1-1,0 1,-1-1,1 0,1-6,-2 6,-1 1,1 0,-1-1,-1 0,1 1,-1-1,0 0,0 0,-1 0,0 1,0-1,-1 0,0 0,0 0,-1 1,0-1,0 0,0 1,-1 0,0-1,0 1,0 0,-1 1,0-1,0 1,-1-1,1 1,-1 0,0 1,0-1,-1 1,0 0,-2-1,2 2,1 1,0 0,-1 0,1 1,-1-1,0 1,1 0,-1 1,0-1,1 1,-1 0,0 1,0-1,0 1,-19 3</inkml:trace>
  <inkml:trace contextRef="#ctx0" brushRef="#br0" timeOffset="618.175">1270 276,'-17'36,"3"1,1 1,1 1,3 0,1 0,1 0,3 1,1 0,2 8,31 183,-18-181,1 60,-18-93</inkml:trace>
  <inkml:trace contextRef="#ctx0" brushRef="#br0" timeOffset="868.137">959 755,'43'4,"34"-2,8-7,-5-2,-12-1,-12 2,-11-3,-9 0,-5 1,-3 3,-7-4,-1 1,-5 1</inkml:trace>
  <inkml:trace contextRef="#ctx0" brushRef="#br0" timeOffset="4418.118">1636 953,'10'2,"0"0,0 0,0-1,1-1,-1 0,0 0,0-1,0 0,0-1,0 0,0 0,-1-1,1-1,-1 0,0 0,1 0,-2-1,1-1,-1 1,0-1,0-1,0 0,1-2,-3 4,0-1,-1-1,0 1,0-1,0 1,-1-1,0-1,0 1,-1-1,0 1,0-1,0-1,-3 7,1 0,0 0,-1-1,1 1,-1 0,0 0,0 0,0-1,0 1,0 0,0 0,0-1,-1 1,1 0,-1 0,0 0,0 0,1 0,-1 0,-1 0,1 0,0 0,0 0,-1 0,1 1,-1-1,1 0,-1 1,0 0,0-1,0 1,1 0,-1 0,0 0,0 0,-1 0,1 0,0 1,0-1,0 1,0-1,-1 1,1 0,0 0,-1 0,-8 1,1 1,-1 0,1 1,-1 0,1 1,0-1,0 2,1 0,-1 0,1 1,0 0,1 0,-1 1,1 0,0 1,1-1,0 1,0 1,-7 4,1 0,0 1,1 0,1 1,0 1,1-1,1 1,0 1,1 0,1 0,1 1,0 0,1 0,1 0,-1 13,5-28,0 1,1 0,-1 0,1 0,0 0,0 0,0 0,1 0,-1-1,1 1,0-1,0 1,0-1,0 1,1-1,-1 0,1 0,0-1,0 1,0 0,0-1,0 0,1 1,-1-1,1-1,-1 1,1 0,0-1,-1 0,1 0,0 0,0 0,0-1,0 0,0 1,0-1,0-1,0 1,0-1,0 1,3-2,20-1,1-2,-1-1,-1-1,1-1,-1-1,0-1,-1-2,15-9,65-65,-88 69</inkml:trace>
  <inkml:trace contextRef="#ctx0" brushRef="#br0" timeOffset="4970.642">2230 699,'-180'299,"164"-229,16-69,0-1,0 1,0-1,1 1,-1-1,0 1,0-1,1 1,-1-1,1 1,-1-1,0 0,1 1,-1-1,1 0,-1 1,1-1,-1 0,1 1,-1-1,1 0,-1 0,1 0,-1 0,1 1,0-1,-1 0,1 0,-1 0,1 0,-1 0,1 0,0-1,-1 1,1 0,-1 0,1 0,-1 0,1-1,-1 1,1 0,-1 0,1-1,-1 1,1 0,-1-1,1 1,-1-1,0 1,1-1,-1 1,0 0,1-1,-1 1,0-1,26-26,77-161,-38 58,-49 111,-10 26,-10 39,-9 15,4-26,2 0,2 0,1 0,2 1,1 5,0-37,1 0,0 0,0 0,1 0,-1 0,1 0,-1 0,1 0,1 0,-1 0,0-1,1 1,0 0,0-1,0 1,0-1,1 0,-1 0,1 0,0 0,0 0,0 0,0-1,0 1,1-1,-1 0,1 0,-1 0,1-1,0 1,0-1,-1 0,1 0,0 0,0-1,0 1,0-1,1 0,-1 0,0 0,0-1,0 1,0-1,0 0,-1 0,1-1,0 1,2-2,8-8,-1 0,0-1,-1-1,0 0,-1 0,0-2,-1 1,-1-1,0 0,-1-1,-1 0,0 0,-1-1,2-10,32-128,-34 105,-9 32</inkml:trace>
  <inkml:trace contextRef="#ctx0" brushRef="#br0" timeOffset="5317.246">3076 50,'-25'93,"4"2,4 1,4 0,1 68,15 283,-19-380,4-56</inkml:trace>
  <inkml:trace contextRef="#ctx0" brushRef="#br0" timeOffset="5565.952">2624 670,'39'5,"31"6,9 2,1-2,-9-3,-11-2,-7-3,-7-1,-7-2,-5 0,-4 0,-2-1,0-4,-2-2,-4 1</inkml:trace>
  <inkml:trace contextRef="#ctx0" brushRef="#br0" timeOffset="5805.677">3443 840,'5'33,"6"17,7-1,-1-9</inkml:trace>
  <inkml:trace contextRef="#ctx0" brushRef="#br0" timeOffset="6069.786">3471 473,'10'5,"3"1</inkml:trace>
  <inkml:trace contextRef="#ctx0" brushRef="#br0" timeOffset="6439.406">3979 727,'-28'14,"1"1,1 1,0 1,1 1,1 2,1 0,1 2,1 0,0 2,-2 5,1 50,23-77,-1 0,0 0,0 0,1 0,-1 0,1 0,0-1,0 1,-1 0,1 0,0-1,0 1,1-1,-1 1,0-1,0 1,1-1,-1 0,1 1,-1-1,1 0,0 0,-1 0,1 0,0-1,0 1,-1 0,1-1,0 1,0-1,0 0,0 1,0-1,0 0,0 0,0 0,0-1,0 1,1-1,11-2,1-1,-1-1,-1 0,1-1,-1 0,0-1,0-1,-1 0,0-1,-1 0,1 0,-2-2,6-5,19-14,83-82,-117 111,0 0,0-1,-1 1,1 0,0-1,0 1,0 0,1 0,-1 0,0 0,0 0,0 0,1 0,-1 0,1 1,-1-1,0 0,1 1,-1-1,1 1,-1 0,1-1,0 1,-1 0,1 0,-1 0,1 0,-1 0,1 0,0 1,-1-1,1 1,-1-1,1 1,-1-1,0 1,1 0,-1-1,0 1,1 0,-1 0,0 0,0 0,0 0,1 0,-1 1,-1-1,2 1,9 65,-12-62,1 0,0 0,0 0,0 0,1 0,0 0,0 0,0 0,1 0,0 0,-1 0,2-1,-1 1,1-1,-1 1,1-1,0 0,1 0,-1 0,1 0,-1-1,1 0,0 0,2 1,-2-1,1-1,-1 0,1-1,0 1,-1-1,1 0,0 0,0 0,0-1,0 1,0-1,0 0,0-1,0 1,0-1,0 0,0-1,0 1,-1-1,1 0,-1 0,1 0,-1 0,0-1,1 0,-1 0,-1 0,1 0,0-1,-1 0,96-125,-65 64,-3-2,-3 0,-3-2,3-22,-17 58,50-233,-59 259,0-1,0 1,-1 0,0-1,0 1,0-1,-1 0,-1 1,1-1,-1 1,0-1,-1 1,0-1,0 1,-1 0,0 0,0 0,0 0,-1 1,0-1,0 1,-1 0,0 0,-1-1,0 7,0 0,0 0,0 0,1 1,-1-1,0 2,0-1,1 1,-1-1,0 1,1 1,0-1,-1 1,1 0,0 0,1 1,-1 0,1-1,-1 1,1 1,0-1,0 1,1-1,0 1,-1 0,2 1,-1-1,0 3,-12 18,2 1,1 0,1 2,1-1,2 1,1 0,1 1,1-1,2 1,1 0,2 1,1 7,1-16,2 0,0 0,2 0,0 0,2-1,0 0,1-1,1 0,1 0,1-1,1 0,0-1,1-1,1 0,1-1,0-1,1 0,1-1,0-1,1-1,0 0,1-1,0-2,0 0,4 0,86 30,-82-33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08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1 366,'28'4,"1"-1,-1-1,1-1,-1-2,1-1,-1-1,1-2,-1 0,22-9,-45 12,1 0,-1-1,1 1,-1-1,0-1,0 1,0-1,0 0,-1 0,0 0,0 0,0-1,0 0,-1 0,1 0,-1 0,0-1,-1 1,0-1,0 1,0-1,0 0,-1 0,0 0,0 0,0 0,-1 0,0 0,0 0,-1 0,0 0,0 0,0 0,-1 0,0 0,0 1,-3-6,4 8,0 0,-1 0,0 0,0 1,0-1,0 1,0-1,0 1,-1 0,1 0,-1 0,0 0,1 0,-1 1,0-1,0 1,0 0,0-1,0 1,0 1,-1-1,1 0,0 1,0 0,0 0,-1 0,1 0,0 0,0 1,-1-1,1 1,-1 0,-5 2,1-1,-1 1,1 0,0 1,0 0,0 1,1-1,-1 1,1 1,0-1,-2 5,-4 5,0 2,2 0,0 0,1 1,1 1,0-1,2 1,0 1,1-1,1 1,-1 7,4-20,0 1,1-1,-1 1,1 0,1-1,-1 1,1 0,1-1,0 1,0 0,0-1,1 1,0-1,0 0,1 1,0-1,0 0,1-1,0 1,0-1,0 1,1-1,0 0,0-1,1 1,-1-1,1 0,0-1,1 1,-1-1,1 0,0-1,0 0,0 0,3 0,-1 0,1-1,1-1,-1 0,0 0,0-1,0 0,0 0,1-1,-1-1,0 0,0 0,0-1,-1 0,1-1,-1 0,0 0,0-1,0 0,0-1,-1 0,6-6,70-59,-59 52</inkml:trace>
  <inkml:trace contextRef="#ctx0" brushRef="#br0" timeOffset="398.158">565 565,'114'-74,"-91"55,97-117,-59 57,-82 154,21-71,-1 1,1 0,0 0,1-1,-1 1,1 0,0-1,0 1,0-1,0 1,1-1,0 1,0-1,0 0,1 0,-1 0,1 0,0-1,0 1,0-1,0 1,1-1,0 0,-1 0,1-1,0 1,0-1,0 0,1 0,-1 0,1-1,-1 1,1-1,-1 0,1 0,0-1,-1 1,1-1,0 0,-1-1,1 1,0-1,-1 0,1 0,-1 0,1 0,-1-1,1 0,7-2,1-1,0 0,-1-1,0 0,-1-1,1-1,-1 0,-1 0,1-1,-2 0,1-1,-1 0,-1 0,1-1,4-9,0-2</inkml:trace>
  <inkml:trace contextRef="#ctx0" brushRef="#br0" timeOffset="1078.48">1383 451,'25'-16,"0"-2,-2 0,0-2,-1-1,-1 0,-1-2,12-19,-13-3,-19 44,0 0,0 0,0 0,0 0,0 0,-1 0,1 0,0 0,0 0,-1 1,1-1,0 0,-1 0,1 0,-1 0,1 1,-1-1,1 0,-1 0,0 1,1-1,-1 1,0-1,0 0,1 1,-1-1,0 1,0 0,0-1,1 1,-1 0,0-1,0 1,0 0,0 0,0 0,0 0,0 0,0 0,0 0,0 0,1 0,-1 0,0 1,0-1,0 0,0 0,0 1,-12 3,-1 1,1 1,1 0,-1 1,1 0,0 1,1 0,0 1,0 0,1 1,0 0,0 1,1 0,1 0,0 1,0 0,2 0,-1 1,1 0,1 0,-2 8,5-18,1-1,-1 1,1 0,0 0,0 0,0 1,0-1,0 0,1 0,0 1,-1-1,1 0,0 0,1 1,-1-1,0 0,1 0,0 1,0-1,0 0,0 0,0 0,1 0,-1 0,1-1,0 1,0 0,0-1,0 1,0-1,1 0,-1 1,1-1,-1 0,1-1,0 1,0 0,0-1,0 0,0 1,0-1,0 0,0-1,0 1,1-1,1 1,12 1,0-1,0-1,0-1,0 0,0-1,0-1,0-1,-1 0,0-1,0-1,0 0,0-1,-1-1,9-6,9-7,-1-1,0-2,-2-1,-1-2,21-25,63-115,-88 79,-25 86,0 0,1 0,-1 0,0 0,0 0,-1 0,1 0,0 0,-1 1,1-1,-1 0,1 0,-1 0,0 0,0 1,0-1,0 0,0 1,0-1,0 1,-1-1,1 1,0 0,-1 0,1-1,-1 1,0 0,1 0,-1 0,0 1,0-1,1 0,-1 1,0-1,0 1,0-1,0 1,0 0,0 0,0 0,0 0,0 0,1 0,-2 1,-8 1,1 1,-1 0,1 1,-1 0,1 1,0 0,1 0,-1 1,1 1,0-1,1 1,0 1,0 0,0 0,1 0,0 1,1 0,0 0,0 1,-2 7,6-13,0-1,1 1,-1 0,1 0,0 0,1 0,-1 0,1 0,-1 0,1 0,0 0,1 0,-1 0,1 0,0 0,0 0,0 0,0 0,1 0,-1-1,1 1,0-1,0 1,0-1,1 1,-1-1,1 0,0 0,0 0,0-1,0 1,0-1,1 0,-1 0,1 0,-1 0,1 0,0-1,0 1,0-1,0 0,1 0,137 28,-138-29,0 0,1 0,-1 0,1 1,-1 0,0 0,0 0,1 0,-1 0,0 1,0 0,0 0,0 0,-1 0,1 1,0 0,-1-1,0 1,0 0,0 1,0-1,0 0,0 1,-1 0,0-1,0 1,0 0,0 0,0 1,-1-1,0 0,0 0,0 1,0-1,-1 0,0 1,0-1,0 1,-41 98,34-84</inkml:trace>
  <inkml:trace contextRef="#ctx0" brushRef="#br0" timeOffset="1637.185">2484 254,'-28'12,"1"0,0 2,1 1,1 1,0 1,1 2,1 0,1 1,-10 12,-18 56,49-86,1 1,-1-1,0 0,1 0,0 1,0-1,-1 0,1 1,1-1,-1 0,0 1,0-1,1 0,0 0,-1 0,1 1,0-1,0 0,0 0,0 0,0 0,1 0,-1 0,1-1,-1 1,1 0,0-1,-1 1,1-1,0 0,0 1,0-1,0 0,0 0,0 0,1 0,-1-1,0 1,0-1,0 1,2-1,9-1,0 0,0-1,0-1,-1 0,1 0,-1-2,0 1,0-1,0-1,-1 0,0-1,0 0,-1-1,0 0,0-1,0 0,-2 0,1-1,-1 0,6-10,146-183,-159 202,0 0,0 0,0 0,0 0,0 0,0 0,0 0,0 0,0 0,0 0,1 1,-1-1,0 0,1 1,-1-1,0 1,1-1,-1 1,0 0,1 0,-1 0,1-1,-1 1,1 1,-1-1,0 0,1 0,-1 0,1 1,-1-1,0 1,1-1,-1 1,0-1,1 1,-1 0,0 0,0 0,0 0,0 0,0 0,0 0,0 0,0 0,0 0,0 0,-1 1,1-1,0 0,-1 0,5 19,-2-1,0 1,-2 0,0 0,-1 0,-1 0,-1 5,-1 27,13 192,-6-210,3 4,-3 1,-1-1,-2 1,-1-1,-6 38,6-67,-2 0,1 1,-1-1,-1 0,0 0,0 0,0 0,-1-1,-1 1,1-1,-1 0,-1 0,1-1,-2 0,1 0,-1 0,1-1,-2 1,1-2,-1 1,0-1,0 0,0-1,-1 0,0 0,1-1,-1 0,-3 0,9-3,1-1,-1 1,0 0,1-1,-1 0,1 1,0-1,-1 0,1 0,0-1,-1 1,1 0,0-1,0 1,0-1,0 0,0 1,1-1,-1 0,0 0,1-1,0 1,-1 0,1 0,0-1,0 1,0 0,1-1,-1 1,0-1,1 1,0-1,-1-1,0-90,5 58,2 0,2 0,1 1,2 0,1 1,2 0,1 1,2 1,12-18,18-31,-35 63</inkml:trace>
  <inkml:trace contextRef="#ctx0" brushRef="#br0" timeOffset="2194.883">2935 225,'-7'19,"0"1,1-1,2 1,-1 0,2 0,1 1,1-1,0 0,1 1,2-1,0 3,-2-20,-1 1,1 0,0 0,0 0,1-1,-1 1,1 0,0 0,0-1,0 1,0-1,1 1,-1-1,1 1,0-1,0 0,0 0,1 0,-1 0,1 0,-1 0,1-1,0 1,0-1,0 0,0 0,1 0,-1 0,1 0,-1-1,1 0,-1 1,1-2,0 1,-1 0,1-1,0 1,0-1,0 0,-1 0,1-1,0 1,0-1,2 0,8-7,-1-1,0 0,0 0,-1-1,0-1,-1 0,0 0,-1-2,0 1,-1-1,0 0,-1-1,-1 0,0 0,-1-1,3-9,41-71,-42 82,-6 8,0 1,1-1,-1 1,1 0,0 0,0 0,1 0,-1 0,1 1,0-1,0 1,0 0,0 0,0 1,5-3,-6 6,-1 1,1-1,-1 0,1 1,-1 0,0 0,1-1,-1 1,0 1,0-1,-1 0,1 0,0 1,-1-1,1 1,-1-1,0 1,0 0,0-1,0 1,-1 0,1 0,-1 0,1 0,-1-1,0 2,1-1,26 257,38 29,-53-246,-5-15,0 0,-2 0,-2 1,0-1,-2 1,-2 28,0-50,0-1,-1 0,0 0,0 0,0 0,0 0,-1 0,0 0,0-1,-1 0,0 1,0-1,0-1,0 1,-1 0,1-1,-1 0,0 0,-1-1,1 1,-1-1,1 0,-1-1,-2 1,-6 3,1-2,-1 1,0-2,0 0,-1 0,1-2,-1 0,1 0,-1-1,-3-2,14 2,1 0,-1-1,1 0,0 0,-1 0,1 0,0 0,0-1,0 1,0-1,0 0,0 0,1 0,-1 0,1-1,-1 1,1-1,0 1,0-1,0 0,0 0,0 0,1 0,-1 0,1 0,0-1,0 1,0 0,0-1,1 1,-1 0,1-1,0 1,0-2,0-6,0 0,1 0,0 0,1 0,0 0,0 0,2 0,-1 0,1 1,2-2,18-29,2 2,1 1,2 1,2 1,32-28,-13 11,-15 15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15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1,'-5'19,"-2"6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5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0,'-12'7,"-1"0,1 1,0 0,1 1,0 0,0 1,1 0,0 0,1 2,0-1,-1 4,8-13,1 0,0-1,0 1,0 0,0 0,0 0,0 0,1 0,-1-1,1 1,-1 0,1 1,0-1,0 0,0 0,0 0,0 0,0 0,1 0,-1 0,0 0,1 0,0 0,-1 0,1-1,0 1,0 0,0 0,0-1,1 1,-1 0,0-1,1 1,-1-1,1 0,-1 1,1-1,77 30,-38-18,-37-11,0 0,1 1,-1 0,-1 0,1 0,0 0,-1 0,1 1,-1 0,0-1,0 1,-1 0,1 1,-1-1,0 0,0 1,0-1,-1 1,0 0,0-1,0 1,0 0,-1 0,1 0,-1-1,0 1,-1 0,1 0,-1 0,0-1,0 1,-1 0,1-1,-1 1,0-1,-1 1,-2 3,0 0,-1-1,-1 0,1 0,-1 0,0-1,0 0,-1-1,0 1,0-1,0-1,0 0,-1 0,0 0,0-1,0-1,0 1,0-1,-1-1,1 0,0 0,-7-1,-9 1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18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1,'-26'18,"8"-6,0 0,1 0,0 2,1 0,0 1,2 1,0 0,0 1,-4 8,17-24,0 0,0 0,1 1,-1-1,0 0,0 0,1 0,-1 1,1-1,-1 0,1 1,0-1,-1 1,1-1,0 0,0 1,0-1,0 1,0-1,0 1,1-1,-1 0,0 1,1-1,-1 0,1 1,0-1,-1 0,1 0,0 1,-1-1,1 0,0 0,0 0,0 0,0 0,0 0,0 0,1 0,-1-1,0 1,0 0,1-1,-1 1,67 8,-53-9,-11 0,0-1,0 1,-1 0,1 0,0 0,0 0,0 1,0 0,0 0,0 0,0 0,0 0,-1 1,1 0,-1-1,1 2,-1-1,0 0,0 0,0 1,0 0,0 0,0 0,-1 0,1 0,-1 0,0 0,0 1,0-1,0 1,-1 0,0 0,0-1,0 1,0 0,0 0,-1 0,1 0,-1 0,0 0,0 0,-1 1,-2 2,-1 1,0 0,-1-1,1 0,-1 0,-1-1,1 1,-1-1,0 0,-1 0,1-1,-1 0,0 0,-1-1,1 0,-1 0,1-1,-1 1,-1-2,1 1,0-1,0-1,-1 1,-15 0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19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28 726,'-4'10,"-1"0,1 1,1-1,0 1,0 0,1-1,1 1,0 0,0 0,1 0,0 0,1 0,0 0,1 0,1 0,-1-1,1 1,1-1,0 1,1-1,0-1,0 1,1-1,4 5,-8-12,0 0,0 0,1 0,-1 0,1-1,-1 1,1-1,-1 1,1-1,0 0,0 0,0-1,0 1,-1 0,1-1,0 0,0 0,0 0,0 0,0 0,0 0,0-1,0 0,0 1,0-1,-1 0,1 0,0-1,-1 1,1-1,0 1,-1-1,0 0,1 0,-1 0,3-3,0 0,0 0,-1 0,0-1,0 0,-1 1,1-2,-1 1,0 0,-1 0,0-1,0 0,0 1,0-6,-1 0,0 0,-1 0,-1 0,0 0,0 0,-2 0,1 0,-1 0,-1 1,0 0,-1-1,0 2,-1-1,0 0,0 1,-1 0,-1 1,1 0,-1 0,-1 0,0 1,0 0,-1 1,-10-6,19 11,0 1,-1 0,1 0,0 0,-1 0,1 0,-1 0,1 1,-1-1,1 0,-1 1,0-1,1 1,-1 0,0-1,1 1,-1 0,0 0,0 0,1 0,-1 0,0 1,1-1,-1 1,0-1,1 1,-1-1,1 1,-1 0,0-1,1 1,0 0,-1 0,1 0,0 1,-1-1,1 0,0 0,0 1,0-1,3 2,0-1,0 0,0 0,0 0,0 0,1 0,-1-1,1 1,-1-1,1 1,-1-1,1 0,0 0,0 0,0 0,0-1,-1 1,1-1,0 0,0 0,0 0,0 0,0 0,0 0,0-1,0 0,16-3,0-2,0 0,-1-2,0 0,-1 0,1-2,-2 0,1-1,-2-1,1 0,-2-1,10-10,1 0,-2-1,0-1,-1 0,-2-2,0-1,-2 0,-1-2,-2 0,11-27,-20 38,0 0,-2 0,0-1,-1 1,-2-1,1 1,-2-1,-2-11,3 29,-1 0,0 1,0-1,0 0,0 0,0 1,0-1,0 0,0 1,-1-1,1 0,-1 1,1-1,-1 1,0-1,0 1,0-1,0 1,0-1,0 1,0 0,0 0,0-1,0 1,-1 0,1 0,0 0,-1 0,1 0,-1 1,1-1,-1 0,0 1,1-1,-1 1,0 0,1-1,-1 1,0 0,1 0,-1 0,0 0,1 0,-1 1,0-1,1 0,-1 1,0-1,1 1,-1 0,1-1,-1 1,1 0,-1 0,1 0,-1 0,1 0,0 0,0 0,0 1,0-1,0 0,0 1,0-1,0 1,0-1,0 1,-2 11,-1 0,1 1,1-1,1 1,0 0,0-1,2 1,-1 0,2 0,0-1,1 1,0-1,1 0,0 0,1 0,4 7,5 27,174 630,-180-642,-2 1,-1 0,-2 0,-1 0,-2 1,-1 2,1-36,0 0,-1 1,1-1,0 0,-1 0,0 0,0 0,0 0,0 0,0 0,-1 0,1 0,-1 0,0-1,1 1,-1-1,-1 1,1-1,0 0,0 0,-1 0,0 0,1 0,-1 0,0-1,0 1,0-1,0 0,0 0,0 0,0 0,0-1,0 1,0-1,0 1,-1-1,1 0,0-1,0 1,0-1,-1 1,1-1,0 0,0 0,0 0,0 0,0-1,1 1,-1-1,0 0,1 0,-1 0,1 0,-1 0,0-2,-4-7,0-1,1-1,0 1,1-1,0 0,1 0,1-1,0 1,1-1,0 1,1-1,0 0,2 0,-1 0,2 1,0-1,0 0,1 1,5-12,0-5,2 1,1 0,1 1,1 0,16-23,-10 21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16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0,'28'494,"-29"-407,-3 0,-16 86,6-111,10-50,0-1,2 1,-1-1,1 1,1 0,0 0,1-1,0 1,1 0,2 9,-3-20,0-1,0 1,0-1,0 1,0-1,0 1,0-1,0 1,1-1,-1 1,0-1,0 1,1-1,-1 1,0-1,1 0,-1 1,0-1,1 1,-1-1,0 0,1 0,-1 1,1-1,-1 0,1 0,-1 1,1-1,-1 0,1 0,-1 0,1 0,-1 0,1 0,-1 0,1 0,-1 0,1 0,-1 0,1 0,-1 0,1 0,-1 0,1 0,-1-1,1 1,-1 0,1 0,-1 0,0-1,1 1,-1 0,1-1,-1 1,0-1,1 1,-1 0,0-1,1 1,-1-1,10-7</inkml:trace>
  <inkml:trace contextRef="#ctx0" brushRef="#br0" timeOffset="261.848">1 593,'43'-4,"29"-8,12 0,0 1,-8-2,-8 1,-11 2,-9 4,-10 2,-5 2,-4 2,-7 0</inkml:trace>
  <inkml:trace contextRef="#ctx0" brushRef="#br0" timeOffset="652.281">735 876,'34'-14,"-8"4,-1-1,0-1,-1-1,0-1,0-2,11-10,-33 25,1-1,0 1,-1-1,0 0,1 0,-1 0,0 0,0 0,0 0,0-1,0 1,-1-1,1 1,-1-1,1 0,-1 1,0-1,0 0,0 0,-1 0,1 0,-1 0,1 0,-1 0,0 0,0 0,-1 0,1 0,0 0,-1 0,0 0,0 0,0 1,0-1,0 0,-1 0,1 1,-1-1,1 1,-1-1,0 1,0 0,0 0,0-1,-1 1,1 1,-1-1,1 0,-1 1,1-1,-1 1,0 0,0 0,-1-1,-4 3,0 0,-1 1,1-1,0 1,0 1,0 0,1 0,-1 0,1 1,0 0,-1 0,2 1,-1 0,1 1,-1-1,1 1,1 0,-1 0,1 1,0 0,1 0,0 0,0 0,0 1,1-1,0 1,1 0,-1 0,1 0,1 0,0 1,0-1,1 2,-3 1,1 0,1 0,0 1,0-1,1 0,0 1,1-1,1 0,0 0,0 0,1 0,0 0,1 0,1-1,-1 0,2 0,-1 0,1 0,1-1,0 0,0 0,0-1,1 0,1 0,1 1,-3-5,1 1,-1-1,1-1,0 1,0-1,0 0,0-1,0 0,1 0,-1-1,1 0,-1-1,1 0,-1 0,1 0,-1-1,1-1,-1 1,0-1,0-1,0 0,0 0,0 0,0-1,-1 0,6-4,33-28,-28 22</inkml:trace>
  <inkml:trace contextRef="#ctx0" brushRef="#br0" timeOffset="968.926">1215 1130,'0'-34,"4"-15,3-5,-1 2,3 6,1 0,3 4,0 3,2 5,3 2,-1 3,1 1,3 0,1 1,3 4,-3 11,-5 13,-6 6</inkml:trace>
  <inkml:trace contextRef="#ctx0" brushRef="#br0" timeOffset="1470.376">1582 960,'48'-89,"-36"63,1 1,1 0,1 1,1 1,1 0,17-16,-34 38,1-1,0 1,-1 0,1 0,0 0,0 0,0 0,0 0,0 0,0 0,0 1,0-1,0 0,0 0,0 1,0-1,0 1,1-1,-1 1,0-1,0 1,1 0,-1 0,0 0,1 0,-1 0,0 0,0 0,1 0,-1 0,0 0,1 1,-1-1,0 0,0 1,0 0,1-1,-1 1,0-1,0 1,0 0,0 0,0 0,0 0,0 0,0 0,0 0,-1 0,1 0,0 0,-1 0,1 0,-1 0,1 1,-1-1,1 0,-1 0,0 1,0-1,0 0,0 1,4 30,-5-29,0 1,0-1,0 1,1-1,0 1,0 0,0-1,0 1,0 0,1-1,0 1,-1-1,1 1,1-1,-1 1,0-1,1 0,0 1,0-1,0 0,0 0,0 0,0-1,1 1,0 0,-1-1,1 0,0 1,0-1,0-1,0 1,1 0,-1-1,0 1,1-1,-1 0,1 0,1 0,2-4,0 0,0 0,0-1,0 1,-1-2,1 1,-1-1,0 0,-1 0,1 0,4-6,13-12,80-65,-102 87,0 0,0 0,0 0,0 0,0 0,0 1,0-1,0 0,0 0,1 1,-1-1,0 1,1-1,-1 1,0 0,1 0,-1-1,0 1,1 0,-1 0,0 0,1 0,-1 1,1-1,-1 0,0 0,1 1,-1-1,0 1,0-1,1 1,-1 0,0-1,0 1,0 0,0 0,0 0,0 0,0 0,0 0,0 0,0 0,-1 0,1 1,0-1,-1 0,1 0,-1 1,1-1,-1 0,4 74,-14-33,7-32,0 1,0-1,1 0,0 1,1 0,0 0,1-1,0 1,1 0,0-1,1 3,7 4,3-5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15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25,'0'9,"0"14,-4 2,-2 2,0 1,1 0,1 1,2 0,1 0,-4-1,-2 1,1-6</inkml:trace>
  <inkml:trace contextRef="#ctx0" brushRef="#br0" timeOffset="597.085">273 363,'142'-220,"-139"218,-3 0,0 0,0 1,0-1,1 1,-1-1,1 1,-1-1,1 1,0-1,0 1,0 0,-1-1,1 1,0 0,0 0,1 0,-1 0,0 0,0 0,1 0,-1 0,0 0,1 0,-1 1,1-1,-1 0,1 1,-1 0,1-1,-1 1,1 0,-1 0,1-1,0 1,-1 1,1-1,-1 0,1 0,-1 0,1 1,0-1,-1 1,0-1,1 1,-1 0,1 0,-1 0,0-1,1 1,-1 0,0 0,0 1,0-1,17 44,-17-41,-1 1,1-1,0 0,1 0,-1 0,0 0,1 0,0-1,0 1,0 0,1-1,-1 0,1 1,0-1,0 0,0 0,0-1,0 1,1-1,-1 1,1-1,0 0,0 0,-1-1,1 1,0-1,0 0,1 0,0 0,0 0,0-1,0-1,0 1,0 0,0-1,-1 0,1 0,0-1,-1 1,1-1,-1 0,1 0,-1-1,0 1,0-1,0 0,0 0,-1 0,1 0,-1-1,0 0,1 1,-2-1,1 0,0-1,-1 1,0-1,46-126,-42 102,-2 4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22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7,'1'-1,"0"0,0 1,0-1,0 0,0 1,0-1,0 1,0 0,0-1,0 1,0 0,0-1,0 1,0 0,1 0,-1 0,0 0,0 0,0 0,0 1,0-1,0 0,0 0,1 1,-1-1,0 1,0-1,0 1,0-1,-1 1,1 0,0-1,0 1,0 0,0 0,-1 0,1 0,0 0,-1-1,1 1,-1 0,1 0,-1 1,1-1,-1 0,0 0,1 0,-1 0,0 0,0 1,-3 60,-65 165,5-54,22 24,39-192,1-1,0 1,0 0,1-1,-1 1,1 0,0 0,1-1,-1 1,1 0,0-1,0 1,0 0,1-1,-1 1,1-1,0 0,1 0,-1 1,1-1,-1-1,1 1,0 0,1-1,-1 1,1-1,-1 0,1 0,0-1,0 1,0-1,1 0,-1 0,0 0,5 1,2-2,1 1,-1-2,0 1,1-2,-1 1,1-2,-1 1,0-2,0 1,6-3,-6 1,0 1,0 1,1 0,-1 0,1 1,-1 1,1 0,-1 1,9 1,-2 3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8:10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7673.437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10687.077">593 2597,'12'-14,"-1"-1,0 0,-1-1,0 0,-1-1,-1 0,-1 0,5-18,12-23,59-175,9 20,33-7,-64 85,28 26,-39 47,-36 51</inkml:trace>
  <inkml:trace contextRef="#ctx0" brushRef="#br0" timeOffset="13436.918">1044 1440,'-74'18,"-305"88,275-76,71-23,56-30,-4 13</inkml:trace>
  <inkml:trace contextRef="#ctx0" brushRef="#br0" timeOffset="13777.478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14076.562">706 1807,'-432'106,"269"-33,102-43,70-17,6-9</inkml:trace>
  <inkml:trace contextRef="#ctx0" brushRef="#br0" timeOffset="14342.498">706 2033,'-39'5,"-41"6,-11 1,4-1,7 3,14-2,11-3,12-3,13 3,6 0,3-3,9-1,8 3,8 0,9-1,7-2,-1-2</inkml:trace>
  <inkml:trace contextRef="#ctx0" brushRef="#br0" timeOffset="14593">593 2343,'-44'10,"-27"8,-13 0,4-2,11-4,12 0,11-1,8-2,6-4,4-2,7 3,11 1,8-1</inkml:trace>
  <inkml:trace contextRef="#ctx0" brushRef="#br0" timeOffset="14841.867">536 2513,'-43'14,"-29"15,-7 7,6 2,10-6,15-7</inkml:trace>
  <inkml:trace contextRef="#ctx0" brushRef="#br0" timeOffset="22843.776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24494.32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29329.928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37462.836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37833.484">1580 4235,'-4'4,"-3"8,-4 0,0 4,-3 3,-5 4,2 2,-1-2,2-1,-1 0,3 2,-2-3,3-1,3 2,3-4</inkml:trace>
  <inkml:trace contextRef="#ctx0" brushRef="#br0" timeOffset="56573.722">1411 4770</inkml:trace>
  <inkml:trace contextRef="#ctx0" brushRef="#br0" timeOffset="57719.526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59358.47">1693 3726,'2'-13,"1"0,0 0,1 0,1 0,-1 1,2 0,0 0,0 0,6-6,-7 9,116-197,-21 75,-59 78,-30 39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7:45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1130,'19'-22,"0"-1,-2-1,-1-1,-1 0,10-22,9-15,217-406,-131 237,-99 196,-20 35,-1-1,0 1,0-1,0 1,1-1,-1 1,0-1,0 1,1-1,-1 1,0-1,1 1,-1 0,1-1,-1 1,0 0,1-1,-1 1,1 0,-1-1,1 1,-1 0,1 0,-1 0,1 0,-1-1,1 1,-1 0,1 0,0 0,-1 0,1 0,-1 0,1 0,-1 1,1-1,-1 0,1 0,-1 0,1 0,-1 1,1-1,-1 0,1 0,-1 1,1-1,-1 0,0 1,1-1,-1 1,0-1,1 0,-1 1,0-1,1 1,-1-1,0 1,0-1,1 1,-1-1,0 1,0-1,0 1,0 0,0-1,9 137,5-79,1-1,3-1,3-1,2 0,3 0,59 153,-58-136,-27-73,0 1,0-1,0 1,-1 0,1-1,0 1,0-1,0 1,-1 0,1-1,0 1,-1 0,1-1,0 1,-1 0,1 0,0-1,-1 1,1 0,0 0,-1 0,1 0,-1-1,1 1,0 0,-1 0,1 0,-1 0,1 0,-1 0,1 0,0 0,-1 0,1 0,-1 0,1 0,0 1,-1-1,1 0,-1 0,1 0,0 0,-1 1,1-1,0 0,-1 0,1 1,0-1,-1 0,1 1,0-1,0 0,-1 1,1-1,0 0,0 1,0-1,-1 1,1-1,0 0,0 1,0-1,0 1,0-1,0 1,-39-29,36 26,-96-76,59 44,-1 1,-2 2,-1 1,-1 3,-1 2,-1 2,-2 2,-2 1,42 17,-161-30,168 33,-1 0,1 0,-1 1,1-1,0 0,-1 1,1-1,0 1,0 0,-1 0,1 0,0 0,0 0,0 0,0 1,0-1,0 1,1-1,-1 1,0 0,1-1,-1 1,1 0,0 0,0 0,-1 2,-5 13</inkml:trace>
  <inkml:trace contextRef="#ctx0" brushRef="#br0" timeOffset="528.571">1073 1074,'135'-253,"-74"81,-66 186,0 0,0 1,2-1,0 1,0 0,1 0,1 0,1 0,0 0,1 0,0 0,1 0,1 0,1 0,0-1,3 7,-5-16,1 0,-1 0,1 0,1 0,-1 0,1-1,-1 1,1-1,0 0,1 0,-1-1,1 1,0-1,0 0,0 0,0-1,0 1,0-1,1 0,-1-1,1 1,0-1,-1 0,1-1,0 1,-1-1,1 0,0-1,0 1,-1-1,1 0,0-1,-1 1,1-1,-1 0,0 0,0-1,1 0,-2 0,1 0,1-1,5-6,0 1,-2-2,1 1,-1-1,0-1,-1 0,-1 0,0 0,-1-1,0 0,0 0,-2-1,1-3,28-99,-31 94</inkml:trace>
  <inkml:trace contextRef="#ctx0" brushRef="#br0" timeOffset="847.444">1864 622,'-26'46,"2"1,3 1,1 2,3 0,-2 15,17-62,1-1,0 0,-1 1,1-1,0 1,1-1,-1 1,0-1,1 1,-1 0,1-1,0 1,0 0,0 0,0-1,1 1,-1 0,1-1,-1 1,1-1,0 1,0-1,0 1,1-1,-1 1,0-1,1 0,-1 0,1 0,0 0,0 0,0 0,0 0,0-1,0 1,1-1,-1 1,0-1,1 0,-1 0,1 0,1 1,2-3,0 0,0 0,-1-1,1 0,0 1,-1-2,1 1,-1-1,0 0,0 0,0 0,0-1,0 0,-1 0,0 0,0 0,0-1,0 1,0-1,-1 0,0 0,0 0,-1-1,1 1,3-10,0 1,0-1,-2 0,0 0,0 0,-1 0,-1-1,0-11,-2 16,1 6,1-1,-1 0,0 0,-1 0,1 0,-1 0,-1 0,1 0,-1 0,0 1,0-1,0 0,-1 0,0 1,0-1,-1 1,0-1,1 1,-2 0,1 0,-1 1,1-1,-1 1,0-1,-1 1,1 0,-1 1,0-1,-3-1,-12 1</inkml:trace>
  <inkml:trace contextRef="#ctx0" brushRef="#br0" timeOffset="1199.029">2174 114,'-10'38,"1"1,2 1,1-1,3 1,1 0,2 0,2-1,1 1,2 0,2-1,10 34,-5-36,-1-8,-2 1,-1 0,-1 0,-2 0,0 1,-3-1,0 1,-2 5,-12-2,6-28</inkml:trace>
  <inkml:trace contextRef="#ctx0" brushRef="#br0" timeOffset="1453.112">1864 566,'43'-5,"33"-6,14-6,-4-6,-12-2,-8 2,-12 0,-9 0,-8-2,-10 4</inkml:trace>
  <inkml:trace contextRef="#ctx0" brushRef="#br0" timeOffset="2247.494">2596 1,'-47'144,"5"3,1 28,35-142,1 0,2 0,1 0,1 0,4 24,-3-53,1 1,-1-1,1 0,0 1,0-1,1 0,-1 0,1 1,0-1,0-1,1 1,-1 0,1 0,0-1,-1 1,2-1,-1 0,0 0,1 0,-1-1,1 1,0-1,0 0,0 0,0 0,0 0,0-1,0 1,1-1,-1 0,1-1,-1 1,0-1,1 0,-1 0,1 0,-1-1,1 1,-1-1,0 0,1 0,-1-1,1 0,171-126,-175 127,0 0,0 0,0 0,0 1,0-1,0 0,0 1,0-1,1 1,-1-1,0 1,0-1,0 1,1 0,-1 0,0-1,0 1,1 0,-1 0,0 0,1 1,-1-1,0 0,0 0,1 1,-1-1,0 0,0 1,0 0,0-1,1 1,-1 0,0-1,0 1,0 0,0 0,-1 0,1 0,0 0,0 0,0 0,-1 0,1 0,-1 0,1 0,-1 1,1-1,-1 1,7 70,-6-52,-2-16,1 0,0 0,1 0,-1 0,1 0,0 0,0-1,0 1,0 0,0-1,1 1,0-1,0 1,0-1,0 0,0 1,1-1,-1-1,1 1,0 0,0-1,0 1,0-1,0 0,0 0,1 0,-1 0,1-1,0 1,-1-1,1 0,0 0,0 0,0-1,-1 1,1-1,0 0,0 0,0 0,0-1,0 1,6-2,0 0,0 0,0-1,-1-1,1 1,-1-2,1 1,-2-1,1 0,0-1,-1 0,0-1,0 1,-1-2,0 1,0-1,-1 0,0 0,0-1,-1 1,0-1,-1-1,1 1,-2 0,0-1,0 0,0 0,-1 0,-1 0,0 0,0-6,-1 13,-1 1,1-1,-1 0,0 1,0-1,0 1,0-1,0 1,-1 0,1-1,0 1,-1 0,0 0,0 0,0 0,1 1,-2-1,1 0,0 1,0-1,0 1,-1 0,1 0,-1 0,1 0,-1 0,1 0,-1 1,0-1,1 1,-1 0,1-1,-1 1,0 1,1-1,-1 0,0 1,1-1,-1 1,1 0,-1 0,1 0,-1 0,1 0,-1 0,1 1,0-1,0 1,0 0,0-1,0 1,0 0,1 0,-2 1,-9 8,-1 0,1 1,1 1,0 0,1 0,0 1,1 0,1 1,0 0,1 0,1 0,0 1,0 5,5-17,1 1,-1-1,1 1,0-1,1 0,-1 1,1-1,0 1,0-1,0 0,1 0,-1 1,1-1,0 0,0 0,0-1,1 1,0 0,-1-1,1 0,0 1,1-1,-1 0,1-1,-1 1,1-1,0 1,0-1,0 0,0 0,0-1,0 1,0-1,1 0,-1 0,1-1,-1 1,0-1,1 0,-1 0,1 0,-1-1,1 0,8 2,1-2,-1 0,0 0,0-1,0-1,-1 0,1-1,-1 0,1-1,-1 0,-1-1,1 0,-1-1,0 0,8-8,-1 2,6-5,-1 0,0-1,-2-1,0-1,-1-1,5-9,-18 21,54-104,-61 112,0 1,0-1,0 1,0 0,-1-1,1 1,-1-1,1 1,0 0,-1-1,0 1,1 0,-1 0,0-1,0 1,0 0,0 0,0 0,0 0,0 0,0 0,0 0,0 1,-1-1,1 0,0 0,0 1,-1-1,1 1,0 0,-1-1,1 1,-1 0,1 0,-1-1,1 1,0 0,-1 1,1-1,-1 0,1 0,-1 1,1-1,0 0,-1 1,1 0,0-1,0 1,-1 0,1-1,0 1,0 0,0 0,0 0,0 0,0 0,0 0,0 1,0-1,1 0,-1 0,0 1,1-1,-1 0,1 1,-1 0,-1 0,0 1,1-1,-1 1,0 0,1 0,0 0,0 0,0 0,0 0,0 0,1 0,-1 0,1 0,0 1,0-1,0 0,0 0,0 0,1 0,0 1,-1-1,1 0,0 0,1 0,-1 0,0-1,1 1,0 0,-1 0,1-1,0 1,0-1,1 0,-1 0,0 1,1-2,0 1,-1 0,1 0,0-1,0 1,5 4,-1 1,-1 0,1 1,-1 0,0 0,-1 0,0 0,0 1,-1 0,0 0,-1 0,0 0,0 1,-1-1,0 1,-1 0,0 0,0-1,-1 1,-1 7,0 11,0-23,0-1,0 0,0 1,1-1,0 1,-1-1,2 1,-1-1,0 0,1 1,0-1,0 1,0-1,1 0,-1 0,1 0,0 0,0 0,1 0,-1 0,1-1,0 1,0-1,0 0,3 3,11 0</inkml:trace>
  <inkml:trace contextRef="#ctx0" brushRef="#br0" timeOffset="3267.454">4263 791,'28'-11,"-1"-2,0-1,-1-2,0 0,-1-1,-1-2,-1 0,-1-2,8-9,-25 26,0-1,0 0,0-1,-1 1,0-1,0 0,0 0,-1 0,0-1,0 1,0-1,-1 0,0 1,0-1,-1 0,0 0,0 0,-1 0,0-1,0 1,-3 4,0-1,0 1,-1 0,1 0,-1 0,0 1,0-1,0 1,0 0,-1 0,1 1,0-1,-1 1,1 0,-1 0,1 0,-1 1,0-1,1 1,-1 0,0 1,1-1,-1 1,1 0,-1 0,1 0,-1 1,1-1,0 1,0 0,0 0,0 1,-1 0,-10 8,0 0,0 1,1 1,0 1,1 0,1 0,1 1,0 1,0 0,2 0,0 1,1 1,0-1,2 1,0 0,1 1,1-1,0 1,2 3,-1-12,0 0,1 0,1 1,0-1,0 0,1 1,0-1,1 0,0 1,0-1,1 0,1 0,0 0,0 0,1 0,0-1,1 1,0-1,0 0,1-1,0 1,1-1,0 0,0-1,6 5,-8-7,1-1,0-1,0 1,0-1,0 0,0 0,1-1,0 0,-1 0,1 0,0-1,0 0,-1-1,1 1,0-1,0 0,0-1,0 0,0 0,-1 0,1-1,0 0,-1-1,1 1,-1-1,0 0,0-1,4-2,125-85,106-92,-214 165</inkml:trace>
  <inkml:trace contextRef="#ctx0" brushRef="#br0" timeOffset="3518.949">5194 594,'-24'38,"-23"33,-7 12,5-1,6-12,10-11,11-12,5-9,4-6,5-3,4-8</inkml:trace>
  <inkml:trace contextRef="#ctx0" brushRef="#br0" timeOffset="3796.625">4911 594,'14'24,"15"27,7 5,2-2,0-6,-3-11,-1-6,-3-10,-1-7,-1-7,-1-4,0-2,-5-3</inkml:trace>
  <inkml:trace contextRef="#ctx0" brushRef="#br0" timeOffset="4047.505">5758 650,'-34'18,"1"0,1 2,1 2,1 0,0 2,2 2,-20 23,38-41,1 1,0 0,0 1,1 0,0 0,1 1,0 0,0 0,1 1,1-1,0 1,1 1,0-1,1 0,0 1,1 0,0 1,3-10,-1-1,0 0,1 1,0-1,0 0,0 1,0-1,0 0,1 0,0 0,-1 0,1 0,0 0,0 0,1-1,-1 1,0-1,1 0,0 1,-1-1,1 0,0-1,0 1,0 0,0-1,1 0,-1 0,0 0,0 0,1 0,-1 0,1-1,2 0,1 1,0-1,0 0,1 0,-1-1,0 0,0 0,0-1,-1 1,1-2,0 1,-1-1,1 0,-1 0,0-1,0 0,1 0,118-128,23-97,-126 199,-22 30,0-1,1 1,-1-1,0 1,1-1,-1 1,0 0,1-1,-1 1,1 0,-1-1,1 1,-1 0,1-1,-1 1,1 0,-1 0,1 0,-1-1,1 1,-1 0,1 0,-1 0,1 0,-1 0,1 0,0 0,-1 0,1 0,-1 0,1 0,-1 1,1-1,-1 0,1 0,-1 0,1 1,-1-1,1 0,-1 1,1-1,-1 0,1 1,-1-1,0 1,1-1,-1 1,0-1,1 1,-1-1,0 1,0-1,0 1,1-1,-1 1,0-1,0 1,0-1,0 1,6 43,-6-19</inkml:trace>
  <inkml:trace contextRef="#ctx0" brushRef="#br0" timeOffset="4481.468">6096 1074,'11'-71,"3"0,3 1,4 0,3 0,-3 25,-13 64,-21 118,12-136,0 0,0 0,0 0,1 1,-1-1,0 0,0 0,1 1,-1-1,0 1,1-1,0 0,-1 1,1-1,0 1,0-1,-1 1,1-1,0 1,1-1,-1 1,0-1,0 1,1-1,-1 1,1-1,-1 0,1 1,-1-1,1 0,0 1,0-1,0 0,0 0,0 0,0 1,0-1,0 0,0-1,0 1,1 0,-1 0,0 0,0-1,1 1,-1-1,1 1,-1-1,1 1,-1-1,1 0,-1 0,1 0,-1 0,1 0,-1 0,1 0,-1 0,0 0,1-1,-1 1,1-1,0 1,14-10,0-1,0 0,-1 0,0-2,-1 0,-1-1,0 0,9-13,49-49,-68 73,49-34,-51 36,0 1,1-1,-1 1,0 0,0-1,1 1,-1 0,0 0,0 0,1 0,-1 0,0 0,1 0,-1 0,0 0,0 1,1-1,-1 0,0 1,0-1,0 1,0 0,0-1,1 1,-1 0,0 0,0 0,-1-1,1 1,0 0,0 0,0 0,-1 0,1 1,0-1,-1 0,1 0,-1 0,1 1,-1-1,0 0,0 0,1 1,-1-1,0 1,15 158,3-93,-10-51</inkml:trace>
  <inkml:trace contextRef="#ctx0" brushRef="#br0" timeOffset="5249.516">6717 848,'0'397,"-11"-336,-3-90,11-4,1 0,1 1,2-1,2 0,0 1,3-1,0 1,2 1,2-1,0 1,2 1,2 0,0 1,2 0,11-13,-4 7,3 1,0 1,2 1,2 1,1 2,1 1,34-23,-64 49,1-1,-1 1,1 0,-1 0,1 0,-1 0,1 0,0 0,0 1,0 0,0-1,0 1,1 0,-1 1,0-1,0 0,1 1,-1 0,0 0,0 0,1 0,-1 0,0 1,1-1,-1 1,0 0,0 0,0 0,0 1,0-1,0 1,0-1,0 1,-1 0,1 0,-1 0,2 2,0 7,-2 1,1-1,-2 1,1 0,-1-1,-1 1,0 0,-1 0,0-1,-1 1,0-1,-1 1,-1-1,1 0,-2 2,-4 10,0-1,-1 0,-1-1,-1 0,-1-1,0-1,-2 0,0 0,-1-1,-1-2,-1 1,0-2,-6 3,19-15,0 0,-1 0,1-1,0 0,-1 0,1 0,-1-1,0 0,1 0,-1 0,0-1,0 1,0-2,1 1,-1 0,-2-2,-16-4</inkml:trace>
  <inkml:trace contextRef="#ctx0" brushRef="#br0" timeOffset="5514.553">7451 227,'-14'38,"-6"33,2 13,4-3,3-11,5-6,2-11,3-9,1-7,0-5,1-3,0-2,4-5,2-2,-1-9,-1-7</inkml:trace>
  <inkml:trace contextRef="#ctx0" brushRef="#br0" timeOffset="5838.942">7507 791,'21'2,"1"-1,-1-1,0-1,0 0,0-2,0-1,-1 0,1-2,-1 0,0-1,0-1,-1-1,0-1,11-8,-25 15,0-1,0 0,-1 0,0 0,1-1,-1 0,-1 1,1-1,-1-1,0 1,0 0,0-1,-1 0,0 1,0-1,0 0,-1 0,0 0,0 0,-1 0,1 0,-1-1,0 1,-1 0,0 0,0 0,0 0,-1 0,0 0,0 1,0-2,0 4,0 1,0-1,0 0,0 1,0 0,0 0,-1-1,1 1,-1 1,1-1,-1 0,0 1,0-1,0 1,0 0,0 0,0 0,0 0,0 0,0 1,0 0,-1-1,1 1,0 0,0 1,0-1,-1 0,1 1,-1 0,-90 29,64-15,0 1,1 2,0 1,2 1,0 1,2 2,0 0,2 2,-3 5,19-24,1 1,0 0,1 0,0 0,0 1,0 0,1 0,0 0,1 0,0 1,0 0,0-1,1 1,1 0,0 0,0 0,0 0,1 0,1 0,-1 0,2 0,-1 0,1 0,0 0,1 0,2 5,81 38,-67-44</inkml:trace>
  <inkml:trace contextRef="#ctx0" brushRef="#br0" timeOffset="6536.038">5899 707,'-5'5,"-1"11,0 7,1 5,2 3,0 0,7 1,7-2,6-5,0-2,-2-5</inkml:trace>
  <inkml:trace contextRef="#ctx0" brushRef="#br0" timeOffset="15469.208">0 1469,'202'-62,"-149"47,-23 5,1 2,0 1,0 1,0 2,16 0,174-21,172 24,-163-28,137 29,-169-27,-182 26,27-1,0 2,1 2,-1 1,22 6,-17 0,1-3,-1-2,1-2,0-2,21-4,164-23,48 15,-73-3,207 12,-210 5,88-3,-57-27,394 28,690 0,-1004-27,220 25,-220-26,184 28,-344-25,-145 23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0,'5'5,"6"6,2 2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0 254,'28'0,"-1"-2,0-1,-1-1,1-1,-1-2,0 0,0-2,-1-1,0 0,-1-2,0-1,14-11,-29 17,0 1,0-1,-1-1,0 1,-1-2,0 1,0-1,0 0,-1 0,-1 0,0-1,0 0,-1 0,0-1,1-4,-20 39,-2 52,4 1,4 0,-1 73,-4 42,8-125,-3 0,-3 0,-2-2,-21 55,21-87,0-1,-2-1,-2 0,-1-1,-12 14,24-36,0 0,0 0,-1-1,0-1,-1 1,1-1,-1 0,-1-1,1 0,-1-1,9-3,-1-1,0 1,1-1,-1 1,0-1,0 0,0 0,1 0,-1 0,0 0,0 0,1-1,-1 1,0-1,0 1,1-1,-1 1,1-1,-1 0,0 0,1 0,-1 0,1 0,0 0,-1 0,1-1,0 1,0 0,0-1,0 1,0-1,0 1,0-1,0 1,1-1,-1 0,0 1,1-1,-1-1,-11-70,13 53,0-1,2 1,0 0,2 0,0 0,1 1,1 0,1 0,0 0,2 1,0 1,7-10,162-187,-135 168,-38 39,0 0,1 0,-1 1,1 0,0 0,1 1,-1 0,1 1,0-1,0 1,7-1,6-1</inkml:trace>
  <inkml:trace contextRef="#ctx0" brushRef="#br0" timeOffset="298.123">847 537,'-16'4,"-1"1,1 0,0 1,0 1,0 1,1 0,0 1,1 0,0 1,0 1,1 0,1 1,-7 8,16-18,0 1,1-1,-1 1,1 0,-1-1,1 1,0 0,0 0,1 1,-1-1,0 0,1 0,0 1,0-1,0 1,0-1,1 1,-1 0,1-1,0 1,0-1,0 1,1 0,-1-1,1 1,0-1,0 1,0-1,0 1,0-1,1 0,0 0,0 0,0 0,0 0,0 0,0 0,1 0,-1-1,1 1,0-1,0 0,1 1,3 0,0 1,0-1,1-1,-1 1,1-1,0-1,-1 1,1-1,0 0,0-1,0 0,0 0,-1-1,1 0,0-1,0 1,-1-1,1-1,-1 1,1-1,4-3,140-96,-143 95,0 0,0-1,0-1,-1 1,-1-1,1 0,-1-1,-1 0,0 0,0-1,-1 1,-1-1,1 0,-2 0,1-1,-2 1,0-1,0-2,-2 12,0 0,0 0,0 0,0-1,0 1,-1 0,1 0,-1 0,0 0,0 0,0 0,0 0,0 0,0 0,0 0,-1 0,1 1,0-1,-1 0,0 1,1-1,-1 1,0 0,0 0,0 0,0 0,0 0,0 0,0 0,0 0,0 1,0-1,0 1,0 0,-1-1,1 1,0 0,0 0,0 0,-1 1,1-1,0 1,0-1,0 1,-2 0,-14 5</inkml:trace>
  <inkml:trace contextRef="#ctx0" brushRef="#br0" timeOffset="565.299">1242 791,'-5'0,"-1"-10,0-7,1-7,2-3,1-2,5-1,3 0,5 5,1 2,2 0,5 4,3 0,-2 4</inkml:trace>
  <inkml:trace contextRef="#ctx0" brushRef="#br0" timeOffset="1078.995">1496 452,'-6'6,"0"2,1-1,0 1,0-1,1 1,-1 0,2 1,-1-1,1 1,1 0,0 0,0 0,1 0,-1 7,1-12,1 1,0-1,0 1,0-1,1 1,0-1,0 0,0 1,0-1,0 0,1 1,0-1,0 0,0 0,0-1,1 1,-1 0,1-1,0 1,0-1,1 0,-1 0,0 0,1 0,0-1,0 0,0 0,0 0,0 0,3 1,1-3,0 0,0-1,0 0,0 0,1 0,-1-1,-1-1,1 1,0-1,-1-1,1 1,-1-1,0-1,0 1,0-1,-1 0,0-1,0 1,0-1,-1 0,0-1,0 0,0 1,2-7,11-7,37-28,-53 49,0 0,-1 0,1 1,0-1,-1 1,1-1,-1 1,0 0,0-1,1 1,-1 0,0 0,0 0,-1 0,1 0,0 0,-1 0,1 0,-1 0,0 0,1 1,-1-1,0 0,0 0,-1 0,1 0,0 1,0 7,0-6,0 1,0-1,1 0,-1 1,1-1,0 0,0 0,0 0,1 0,-1 0,1 0,0 0,0 0,1 0,-1-1,1 1,0-1,-1 0,1 0,1 0,-1 0,0 0,1-1,0 1,-1-1,1 0,0 0,0-1,0 1,0-1,0 0,1 0,-1 0,0-1,0 1,1-1,-1 0,0 0,1 0,-1-1,0 0,0 0,5-1,6-9,1-1,-2 0,0-1,0-1,-1 0,-1 0,0-2,-1 1,-1-2,3-6,28-42,-30 48</inkml:trace>
  <inkml:trace contextRef="#ctx0" brushRef="#br0" timeOffset="1727.835">2484 424,'-18'-1,"0"1,1 0,-1 1,0 1,1 1,-1 1,1 0,0 1,0 1,1 0,0 1,0 1,0 1,1 0,-4 4,17-10,0 0,-1 0,2 0,-1 1,0-1,0 0,1 1,0-1,0 1,0 0,0-1,0 1,1 0,0-1,0 1,0 0,0 0,0-1,1 1,-1 0,1-1,0 1,0-1,1 1,-1-1,1 1,0-1,-1 0,1 0,1 0,-1 0,0 0,1 0,0 0,-1-1,1 0,0 1,0-1,1 0,-1 0,0-1,1 1,-1-1,1 1,-1-1,1 0,-1-1,1 1,0-1,0 1,-1-1,4 0,6 0,0 0,1-1,-1 0,1-1,-1-1,0 0,0-1,0 0,-1-1,1 0,-1-1,0 0,-1-1,0-1,0 0,0 0,-1-1,0 0,7-10,-9 11,-3 2,0 1,0 0,0 0,1 0,0 0,0 1,0 0,0 0,1 1,-1-1,1 2,6-3,24 31,-22-8,-11-16,0 0,-1 1,1-1,0 0,0-1,1 1,-1-1,0 0,0 0,1 0,-1 0,1-1,-1 0,0 0,1 0,-1 0,1-1,-1 0,0 0,0 0,1 0,-1-1,0 1,0-1,0 0,0-1,-1 1,1 0,-1-1,3-2,8-6,-2 0,0 0,0-1,-1-1,0 0,-1-1,4-8,-12 21,0-1,-1 1,1-1,-1 1,1-1,-1 0,0 1,1-1,-1 0,0 0,0 0,-1 0,1 0,0 0,-1 0,1 0,-1 0,1 0,-1-1,0 1,0 0,0 0,0 0,0 0,-1 0,1-1,-1 1,1 0,-1 0,0 0,0 0,0 0,0 1,0-1,0 0,-1 0,1 1,0-1,-1 0,1 1,-1 0,0-1,1 1,-1 0,0 0,0 0,0 0,0 0,0 0,-1 0,0 1,0-1,1 1,-1 0,0 0,1 0,-1 0,0 0,0 0,1 1,-1 0,0-1,1 1,-1 0,1 0,-1 0,1 1,0-1,-1 1,1-1,0 1,0 0,0-1,0 1,0 0,1 1,-1-1,0 0,1 0,0 1,-1-1,1 1,0-1,0 1,1-1,-1 1,0 0,1-1,0 1,-1 0,1-1,0 1,0 0,1 0,-1-1,1 1,-1 0,1-1,0 1,0-1,0 1,0-1,0 1,1-1,-1 0,1 1,96 82,-47-48,46 55,-90-87</inkml:trace>
  <inkml:trace contextRef="#ctx0" brushRef="#br0" timeOffset="2178.892">3331 367,'-7'7,"-9"7,0 1,1 1,0 0,2 1,0 1,0 0,2 1,0 0,2 0,-4 11,12-28,1 0,0-1,-1 1,1 0,0 0,0 0,0-1,0 1,0 0,0 0,1-1,-1 1,0 0,1 0,0-1,-1 1,1 0,0-1,0 1,0-1,0 1,0-1,0 1,0-1,1 0,-1 0,0 1,1-1,-1 0,1 0,-1 0,1-1,0 1,-1 0,1 0,0-1,-1 1,1-1,0 0,0 0,-1 1,1-1,0 0,0 0,83-6,-59-3,0-1,-1-2,0 0,-1-1,0-2,-1 0,-1-2,0 0,-2-2,0 0,-1-1,-1-1,-1-1,0 0,-2-1,7-14,-15 25,1 0,-2 0,1-1,-2 0,0 0,0 0,-1 0,-1-1,0 1,-1-1,0-9,-2 17,1-1,-2 1,1 0,-1 0,0 0,0-1,-1 1,1 0,-1 0,-1 1,1-1,-1 0,0 1,0 0,-1-1,0 1,0 1,0-1,0 0,-1 1,1 0,-1 0,0 0,-1 1,1 0,-5-2,3 2,-1 0,1 1,-1 0,0 0,0 1,1 0,-1 1,0-1,0 1,0 1,0 0,0 0,1 0,-1 1,0 0,1 1,0-1,-1 2,1-1,0 1,0 0,1 0,-6 5,0 0,1 0,0 1,0 0,1 0,1 1,-1 0,2 1,0 0,0 0,1 1,1 0,-4 11,9-12,0 1,1-1,0 0,1 0,1 0,0 0,0 0,1 0,1 0,0-1,0 1,1-1,1 0,0-1,0 1,1-1,1-1,-1 1,2-1,-1 0,10 7,1 0,0 0,2-1,-1-1,2-1,0-1,0-1,1-1,1 0,-1-2,1-1,1-1,-1-1,1-1,0-1,0-2,0 0,0-2,3 0,3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4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339 297,'0'637,"0"-609,2 0,0 0,2-1,1 1,1-1,5 15,-10-39,-1-1,0 0,1 1,0-1,-1 0,1 0,0 1,0-1,0 0,0 0,1 0,-1 0,1 0,-1-1,1 1,-1 0,1-1,0 1,0-1,0 1,0-1,0 0,0 0,0 0,0 0,1 0,-1 0,0-1,1 1,-1-1,0 0,1 0,-1 1,0-1,1-1,-1 1,0 0,1-1,-1 1,0-1,1 0,-1 1,0-1,0 0,0 0,0-1,0 1,0 0,14-15,-2 0,0-1,0 0,-2-1,0 0,-1-1,2-7,13-18,-24 39,23-27,-25 31,1 1,0 0,-1-1,1 1,0 0,0 0,-1 0,1 0,0-1,0 1,-1 0,1 0,0 0,0 1,-1-1,1 0,0 0,0 0,-1 0,1 1,0-1,-1 0,1 1,0-1,-1 1,1-1,0 0,-1 1,1-1,-1 1,1 0,-1-1,1 1,-1-1,1 1,-1 0,0-1,1 1,-1 0,0 0,0-1,0 1,1 0,-1 0,0-1,0 1,0 0,0 0,0-1,0 1,0 0,12 41,-10-31,1 0,0-1,0 0,1 1,1-1,-1-1,2 1,-1-1,1 0,1 0,-1 0,2-1,-1 0,-5-7,0 1,0-1,0 0,0 0,0-1,0 1,0 0,0-1,0 1,0-1,0 1,0-1,0 0,0 0,1 0,-1 0,0 0,0-1,0 1,0-1,0 1,0-1,0 0,0 0,0 0,0 0,0 0,-1 0,1 0,0-1,-1 1,2-2,47-54,-14 3,-3-2,-1-1,-4-1,-2-2,-3-1,-2 0,5-34,-22 81,0-1,-2 1,0-1,0 0,-1 1,-1-1,-1 0,0 0,0 1,-4-11,-2 13,0 7</inkml:trace>
  <inkml:trace contextRef="#ctx0" brushRef="#br0" timeOffset="431.767">1242 1058,'209'-110,"-201"104,0-1,0 1,-1-1,0-1,0 1,-1-1,0 0,0-1,-1 0,1-1,-4 8,-1-1,0 1,0-1,0 0,0 1,0-1,0 0,-1 1,1-1,-1 0,0 0,0 0,0 1,0-1,0 0,-1 0,1 0,-1 1,0-1,1 0,-1 1,-1-1,1 1,0-1,-1 1,1-1,-1 1,0 0,1 0,-1 0,0 0,0 0,-1 0,1 1,0-1,-1 1,1-1,-1 1,-2 0,-1 0,0 0,0 0,0 1,0 0,0 1,0-1,0 1,1 0,-1 0,0 1,0 0,1 0,-1 0,1 1,0-1,0 1,0 1,0-1,0 1,0-1,1 1,0 1,0-1,0 1,1-1,-1 1,1 0,0 0,0 1,-9 9,1 1,0 0,1 0,0 1,1 0,2 1,-1 0,2 0,1 1,0-1,-1 12,6-26,0 0,0 0,0 0,0 0,1 0,-1 0,1 0,0 0,0 0,1 0,-1 0,1 0,0-1,0 1,0-1,0 1,1-1,-1 0,1 0,0 0,0 0,0-1,0 1,0-1,1 0,-1 1,1-2,0 1,1 0,4 2,1-1,0-1,0 0,0 0,0-1,0 0,0-1,0 0,0 0,0-1,5-1,18-5,0-1,0-2,-1-1,0-2,-1 0,0-3,10-7,-14 7</inkml:trace>
  <inkml:trace contextRef="#ctx0" brushRef="#br0" timeOffset="846.144">1891 777,'-13'16,"1"1,0 1,1 0,1 0,0 1,2 0,0 1,2 0,0 0,1 0,0 1,1 8,4-25,0 0,1 0,-1-1,1 1,-1 0,1 0,0 0,1 0,-1-1,1 1,0 0,0-1,0 0,0 1,0-1,1 0,-1 0,1 0,0 0,0-1,0 1,0-1,0 0,1 0,-1 0,1 0,0-1,-1 1,1-1,0 0,0 0,0 0,0-1,-1 1,1-1,0 0,0 0,3 0,9-1,0 0,0-1,0-1,-1-1,1 0,-1-1,0 0,0-1,0-1,-1 0,0-1,-1-1,0 0,0-1,-1 0,0-1,7-7,2 2,-1-1,-1-1,-1 0,0-1,-1-1,-1-1,-1 0,-1-1,-1 0,-1-2,-1 1,-1-1,-1-1,-1 0,-1 0,-1 0,-1-1,-2 0,-1 0,0 0,-2 0,-2-9,1 25,0 1,0 0,-1-1,-1 1,0 0,0 0,0 1,-1-1,0 1,-1-1,0 1,0 1,-1-1,0 1,0 0,-1 0,0 1,0-1,0 2,-1-1,0 1,0 0,0 1,-1 0,0 0,1 1,-1 0,0 0,-1 1,1 0,0 1,-1 0,1 1,0 0,-1 0,-5 1,3 6,1 0,1 0,-1 1,1 1,0 0,1 0,0 1,1 0,0 0,0 1,1 0,1 0,-1 1,2 0,0 0,0 0,1 1,1-1,-1 6,-1 0,0-1,1 1,1 0,0 0,2 0,0 1,1-1,1 0,0 0,2 1,0-2,1 1,0 0,2-1,0 1,1-2,1 1,7 11,-8-16,0 0,1 0,1 0,0-1,0-1,1 1,0-2,1 1,0-1,1-1,-1 0,2-1,-1 0,1-1,0 0,0-1,1-1,-1 0,1 0,0-2,7 1,7-1,-4-2</inkml:trace>
  <inkml:trace contextRef="#ctx0" brushRef="#br0" timeOffset="1302.71">2484 1115,'40'-41,"-3"-2,-1-2,-3-1,-1-2,22-45,-52 88,10-15,-3 29,-8 54,7 47,-7-106,0 0,1 0,-1-1,1 1,0 0,0-1,0 1,0-1,0 0,1 0,0 0,-1 0,1 0,0-1,1 1,-1-1,0 1,1-1,-1 0,1-1,0 1,-1-1,1 1,0-1,0 0,1-1,-1 1,1-1,-1 0,1 0,-1 0,1-1,-1 1,1-1,-1 0,0-1,1 1,-1-1,0 1,0-1,0-1,0 1,-1 0,1-1,-1 0,1 0,-1 0,0 0,0-1,0 1,0-1,1-2,54-106,-37 63,-13 30</inkml:trace>
  <inkml:trace contextRef="#ctx0" brushRef="#br0" timeOffset="1604.962">3133 1031,'32'-18,"0"-2,-1-1,-1-1,-1-1,-1-2,7-9,-31 29,0-1,0 1,0-1,-1 1,1-1,-1-1,-1 1,1 0,-1 0,-1-1,1 1,0-5,-2 8,0 1,0 0,0-1,0 1,0 0,-1-1,1 1,-1-1,1 1,-1 0,0 0,0-1,0 1,0 0,0 0,-1 0,1 0,-1 0,1 0,-1 1,0-1,1 0,-1 1,0-1,0 1,0 0,0 0,0 0,-1 0,1 0,0 0,0 0,-1 1,1-1,-3 1,-1-1,0 0,-1 1,1 0,0 0,-1 0,1 1,0 0,0 0,0 1,0 0,0 0,0 0,0 1,0 0,1 0,-1 0,1 1,0 0,0 0,0 0,-2 3,-5 5,1 0,1 1,0 0,1 0,0 1,1 1,-6 12,11-22,1-1,-1 1,1 0,-1-1,2 1,-1 0,0 1,1-1,0 0,0 0,1 0,-1 1,1-1,0 0,1 1,-1-1,1 0,0 0,0 1,1-1,-1 0,1 0,0 0,1-1,-1 1,1 0,0-1,0 0,0 0,1 0,0 0,-1 0,1 0,1-1,3 3,4-1,1-1,-1 0,1-1,0 0,0-1,1 0,-1-1,0-1,0 0,1-1,-1 0,0-1,0 0,0-1,0-1,12-5,10-1</inkml:trace>
  <inkml:trace contextRef="#ctx0" brushRef="#br0" timeOffset="1914.183">3951 720,'-55'26,"37"-19,0 0,1 2,0 0,1 1,0 1,0 0,1 1,0 0,-1 4,15-15,0 0,0 0,0 0,0 0,0 0,0 0,0 1,1-1,-1 0,0 0,1 1,-1-1,1 0,0 1,-1-1,1 0,0 1,0-1,0 1,0-1,0 0,0 1,0-1,0 0,1 1,-1-1,0 1,1-1,-1 0,1 0,0 1,-1-1,1 0,0 0,0 0,0 0,0 0,0 0,0 0,0 0,0 0,57 26,-46-23,-9-4,1 0,-1 1,0 0,1-1,-1 1,0 0,0 0,1 1,-1-1,0 1,0 0,-1-1,1 1,0 0,-1 1,1-1,-1 0,0 1,1 0,-1-1,0 1,-1 0,1 0,0 0,-1 0,0 0,0 0,0 1,0-1,0 0,-1 1,1-1,-1 0,0 1,0-1,0 1,0-1,-1 0,1 1,-1-1,0 0,0 0,0 1,-1-1,1 0,-1 0,0 1,-9 7,0-1,-1 0,0 0,0-1,-1 0,-1-1,1-1,-1 0,0-1,-1-1,1 0,-5 1,8-3,-8 4</inkml:trace>
  <inkml:trace contextRef="#ctx0" brushRef="#br0" timeOffset="3335.428">4460 890,'-28'-1,"0"2,0 0,0 2,1 1,-1 2,1 0,0 2,1 1,-16 8,35-13,1 1,0 0,0 0,0 0,0 1,1 0,0 0,0 0,1 1,0-1,0 1,0 0,1 1,0-1,0 0,1 1,0 0,1-1,-1 1,1 0,1 0,-1 0,2 0,-1 0,1 0,0 0,0-1,1 1,0 0,1-1,0 1,0-1,0 0,1 0,0 0,0-1,1 1,3 3,0-4,-1-1,1-1,0 0,1 0,-1 0,0-1,1 0,0-1,0 0,0 0,0-1,0 0,0 0,0-1,0-1,0 1,0-2,0 1,0-1,0 0,0-1,-1 0,1 0,-1-1,0 0,0-1,0 0,-1 0,0 0,7-7,8-11,-1 0,-2-1,0-2,-1 0,-2 0,-1-2,-1 0,-1 0,-1-1,-2-1,-1 0,-1-1,-2 1,-1-1,-1-10,1 19,0 0,-2-1,-1 1,0-1,-2 1,-1-1,0 1,-2-1,0 1,-2 0,0 0,-2 0,0 1,-4-6,10 24,-1-1,1 1,-1 0,1 0,-1 0,0 0,0 1,-1-1,1 0,0 1,-1 0,0-1,1 1,-1 0,0 0,0 1,0-1,0 0,0 1,-1 0,1 0,0 0,-1 0,1 1,0-1,-1 1,1 0,-1 0,1 0,-1 0,1 0,0 1,-1 0,1 0,0 0,-1 0,1 0,0 1,0-1,0 1,0 0,0 0,0 0,1 0,-1 0,0 1,-8 13,-1 1,2 0,0 1,1 0,1 0,1 1,1 0,0 0,1 0,1 1,1 0,0 10,-1-10,1 1,0-1,2 0,0 1,2 0,0-1,1 0,1 1,1-1,1 0,0 0,2-1,0 0,1 0,1 0,1-1,0-1,3 3,-5-9,-1-1,1 0,1 0,0 0,0-1,1-1,0 0,0 0,1-1,0 0,1-1,-1 0,1 0,0-2,1 0,-1 0,1-1,-1 0,1-1,0-1,0 0,0 0,0-2,0 1,0-2,11-2,1-3</inkml:trace>
  <inkml:trace contextRef="#ctx0" brushRef="#br0" timeOffset="4270.458">5108 720,'-40'29,"1"1,1 2,2 1,1 2,2 2,-29 40,59-74,0 1,0-1,1 1,-1 0,1 0,0 0,0 0,0 0,0 1,1-1,-1 0,1 1,0-1,1 1,-1 0,1-1,0 1,0-1,0 1,1 0,0-1,0 1,0-1,0 1,1-1,-1 0,1 0,0 1,1-1,-1 0,1-1,-1 1,1 0,0-1,1 0,-1 1,0-1,1-1,1 2,7 0,1-1,0 0,-1-1,1 0,0-1,0 0,0-2,0 1,0-1,-1-1,1 0,0-1,-1 0,0-1,0-1,0 0,0 0,0-1,-1-1,0 0,-1 0,0-1,0 0,5-6,39-36,-2-2,-3-3,3-7,-28 24,-62 57,31-10,0-1,0 2,1-1,0 1,1 0,0 0,0 0,1 1,0 0,1-1,1 1,-1 1,2-1,-1 0,2 0,0 1,0-1,1 0,0 4,1-10,-1 0,1 0,0 0,0-1,1 1,-1-1,1 1,0-1,0 0,0 0,1-1,0 1,-1-1,1 1,0-1,1 0,-1-1,0 1,1-1,0 0,-1 0,1 0,0 0,0-1,0 0,0 0,0-1,0 1,1-1,-1 0,0 0,0-1,0 1,0-1,0-1,0 1,0 0,0-1,-1 0,1 0,-1-1,1 1,2-3,7-2,-1-1,1 0,-1-1,-1-1,0 0,0 0,-1-1,8-11,14-16,-17 21,-1-1,0 0,-2-1,0-1,-1 0,6-15,-44 100,22-50,1 0,0 1,2-1,0 1,0-1,2 1,0 0,0-1,4 11,-4-20,0 0,0-1,1 1,0 0,1 0,-1-1,1 1,0-1,0 0,1 0,-1 0,1 0,0-1,1 1,-1-1,1 0,0-1,0 1,0-1,0 0,1 0,-1 0,1-1,-1 0,1 0,0 0,-2-2,0 1,1-1,-1 0,0 0,0 0,1 0,-1-1,0 1,0-1,0 0,0-1,0 1,0-1,0 1,-1-1,1-1,0 1,-1 0,0-1,1 1,-1-1,0 0,0 0,-1-1,1 0,58-96,-52 81,112-210,-121 228,0-1,0 1,0 0,1 0,-1-1,0 1,0 0,1 0,-1 0,1-1,-1 1,1 0,0 0,-1 0,1 0,0 0,0 0,-1 0,1 0,0 0,0 1,0-1,0 0,0 1,0-1,1 0,-1 1,0-1,0 1,0 0,1-1,-1 1,0 0,0 0,0 0,1 0,-1 0,0 0,1 0,-1 0,0 0,0 1,0-1,1 0,-1 1,0-1,0 1,0-1,0 1,0 0,0-1,0 1,17 114,-18-115,19 127,-4 1,-5 38,-9-101,-2 1,-4 0,-2-1,-14 58,17-104,-1-1,0 0,-2-1,0 1,-1-1,0-1,-1 0,-1 0,-1 0,0-1,-1-1,-1 0,0-1,-1 0,0-1,-1-1,0 0,-1-1,-10 5,23-13,1 0,-1-1,1 1,-1-1,0 1,0-1,0 0,0 0,0-1,0 1,0-1,0 1,0-1,0 0,0 0,0 0,0 0,0-1,0 1,0-1,0 0,0 0,0 0,1 0,-1-1,0 1,0-1,1 1,-1-1,1 0,0 0,-1 0,1 0,0-1,0 1,0 0,1-1,-1 0,1 1,-1-1,1 0,0 0,0 0,0-1,-3-26,1 0,2 0,1 0,2-1,1 1,1 0,4-11,3-11,2 1,3 1,2 1,2 0,2 1,2 1,2 2,2 0,3 2,12-14,113-92,-127 124</inkml:trace>
  <inkml:trace contextRef="#ctx0" brushRef="#br0" timeOffset="7020.972">7084 297,'-3'31,"-2"0,-1 0,-1-1,-2 0,0 0,-3 0,-27 99,-50 240,71-298,27-100,-2 13</inkml:trace>
  <inkml:trace contextRef="#ctx0" brushRef="#br0" timeOffset="7421.622">7084 381,'0'-25,"0"12,0 27,3 18,3 0,0-1,2 0,1 0,1-1,2-1,1 1,1-2,2 0,6 8,23 47,-28-47,51 74,-67-108,0-1,1 0,-1 1,1-1,-1 0,1 0,-1 0,1 0,0 0,-1 0,1-1,0 1,0 0,0-1,0 0,-1 1,1-1,0 0,0 0,0 0,0 0,0 0,0-1,0 1,-1 0,1-1,0 1,0-1,0 0,-1 0,1 0,0 0,-1 0,1 0,-1 0,1 0,-1-1,0 1,1 0,-1-1,0 1,41-74,-38 65,21-54,-2-1,-4-1,-2-1,4-39,-8-117,-14 210</inkml:trace>
  <inkml:trace contextRef="#ctx0" brushRef="#br0" timeOffset="7748.115">7818 691,'-3'11,"1"1,1-1,-1 0,2 1,0-1,0 0,1 1,0-1,1 0,1 0,0 0,0 0,1 0,0-1,1 1,0-1,2 2,-6-10,0-1,0 1,1-1,-1 1,0-1,1 0,0 1,-1-1,1 0,-1 0,1 0,0 0,0-1,0 1,0 0,-1-1,1 1,0-1,0 0,0 1,0-1,0 0,0 0,0 0,0-1,0 1,0 0,0-1,0 1,0-1,0 0,-1 0,1 0,0 0,0 0,-1 0,1 0,-1 0,1 0,-1-1,1 1,-1-1,0 1,1-2,46-76,-44 71,0 1,0-1,0 1,-1-1,0 0,-1 0,1 0,-2-1,1 1,-1 0,0-1,-1 1,0-1,0 1,-1-1,0 1,-1-1,0 1,0 0,0 0,-1 0,-1 0,-3-7,4 11,0-1,0 1,0 0,0 1,-1-1,1 1,-1-1,0 1,0 0,0 0,-1 1,1-1,-1 1,1 0,-1 0,0 1,0-1,0 1,0 0,0 0,0 1,0 0,0 0,0 0,0 0,0 1,0-1,0 2,-1-1,-18 5</inkml:trace>
  <inkml:trace contextRef="#ctx0" brushRef="#br0" timeOffset="8183.92">8157 523,'27'26,"50"156,-73-169,-2-6,1 1,0 0,0-1,0 1,1-1,0 0,0 0,1-1,-1 1,2-1,-1 0,1-1,0 1,0-1,2 1,-5-6,0 0,0-1,0 1,0-1,1 0,-1 0,0 0,0 0,-1 0,1-1,0 1,0-1,-1 0,1 0,-1 0,1 0,-1 0,0 0,0-1,0 1,0-1,0 0,-1 1,1-1,-1 0,0 0,0 0,0 0,0 0,0 0,-1 0,1 0,-1 0,0-3,20-76,-16 57,2 0,1 0,0 1,2 0,1 1,9-16,-7 20</inkml:trace>
  <inkml:trace contextRef="#ctx0" brushRef="#br0" timeOffset="43445.244">8918 748,'0'5,"5"1,2 1</inkml:trace>
  <inkml:trace contextRef="#ctx0" brushRef="#br0" timeOffset="43908.078">9229 410,'36'-14,"0"2,1 1,0 2,1 2,16-1,-51 7,0 0,0 0,0 0,0 1,0-1,0 1,0-1,0 1,0 0,0 0,0 1,1-1,-1 1,0-1,0 1,0 0,0 0,0 0,-1 0,1 1,0-1,-1 1,1 0,-1 0,1 0,-1 0,0 0,1 0,-1 1,-1-1,1 1,0-1,-1 1,1 0,-1 0,0-1,1 1,-2 0,1 0,0 3,-4 5,0-1,-1 1,-1-1,0 1,0-2,-1 1,0 0,0-1,-1 0,-8 7,5-4,-45 51,44-53,0 0,0 0,1 1,1 1,0 0,0 0,1 0,1 1,0 0,1 1,0-1,1 1,1 0,0 1,1-1,0 1,0 11,4-22,-1 0,1 0,0 0,0-1,0 1,0-1,1 1,-1-1,1 1,0-1,0 0,0 1,1-1,-1-1,1 1,0 0,-1 0,1-1,0 0,1 0,-1 0,0 0,1 0,-1 0,1-1,-1 0,1 1,0-1,-1-1,4 1,123 5,-108-7,-2 1,-1 0,0-1,0 0,-1-1,1-1,-1-1,1 0,-1-1,11-6,-5 0</inkml:trace>
  <inkml:trace contextRef="#ctx0" brushRef="#br0" timeOffset="44248.975">10189 353,'-18'10,"1"0,-1 1,2 0,0 2,1 0,0 1,0 0,-3 6,17-19,0 1,-1-1,1 0,0 0,0 1,0-1,0 1,0-1,1 1,-1-1,0 1,1-1,-1 1,1 0,-1-1,1 1,0 0,0-1,0 1,0 0,0-1,0 1,0 0,0 0,1-1,-1 1,1-1,-1 1,1 0,0-1,0 1,-1-1,1 1,0-1,0 0,0 1,1-1,-1 0,0 0,0 0,1 0,-1 0,2 1,72 18,-66-21,0 1,1 0,-1 0,0 1,1 0,-1 1,0 0,0 0,0 1,0 0,-1 0,1 1,-1 1,0-1,0 1,0 0,-1 1,0 0,0 0,0 1,-1 0,0 0,3 4,-9-4,-1 1,1-1,-1 0,0 1,-1-1,0 0,0 0,-1 0,1 0,-1 0,-1-1,1 1,-1-1,-1 0,1 0,-1-1,0 1,0-1,0 0,-1 0,0 0,0-1,0 0,-1 0,1-1,-1 0,-50 33,32-23</inkml:trace>
  <inkml:trace contextRef="#ctx0" brushRef="#br0" timeOffset="44478.861">10132 268,'39'-5,"16"-1,5 5,-3 2,-7 2,-7-1,-11 1</inkml:trace>
  <inkml:trace contextRef="#ctx0" brushRef="#br0" timeOffset="44733.757">10837 71,'-4'24,"-3"17,1 7,2 0,0-3,2-5,1-5,0-2,1-3,1-2,-1 0,0-5</inkml:trace>
  <inkml:trace contextRef="#ctx0" brushRef="#br0" timeOffset="45093.997">10640 268,'328'-92,"-254"84,-72 10,-1-1,0 0,0 1,0-1,0 1,0-1,0 1,0-1,-1 1,1 0,0-1,-1 1,0 0,1 0,-1-1,0 1,0 0,0 0,0-1,0 1,0 0,0 0,-1-1,1 1,-1 0,1 0,-1-1,0 1,1-1,-1 1,0-1,0 1,0-1,0 1,0-1,-1 0,1 1,0-1,-1 0,1 0,-1 0,-5 12,5-8,1 0,0-1,0 1,0 0,0 0,1 0,0 0,0 0,0 0,1 0,0 0,0 0,0-1,0 1,1 0,0 0,0-1,0 1,0-1,1 0,0 0,0 0,0 0,0 0,1-1,-1 1,1-1,0 0,0 0,0 0,0-1,1 1,-1-1,1 0,-1 0,1-1,0 1,54 25,-42-20</inkml:trace>
  <inkml:trace contextRef="#ctx0" brushRef="#br0" timeOffset="47947.821">85 1511,'152'-23,"165"-13,-140 36,168-9,275-20,75 11,-377 8,1200 22,-1079-12,-9-29,-12 17,-106-5,143 16,-207 3,962-2,-720-27,-109-1,186-3,630 32,-769-29,-139 27,-200-14,-74 11,0 1,0 0,0 1,0 1,0 0,0 1,0 1,0 0,12 3,-9 2</inkml:trace>
  <inkml:trace contextRef="#ctx0" brushRef="#br0" timeOffset="130759.797">283 2356,'-13'-2,"35"-3,-5 2,52-21,-2-3,0-3,-2-2,-1-4,-2-2,-2-3,22-21,15-28,-94 118,-68 283,47-161,6 1,8 84,4-193,18 278,-7-213,-13-106,1-1,-1 1,1-1,-1 1,0-1,1 0,-1 1,1-1,-1 0,0 0,1 0,-1 0,0 0,1-1,-1 1,1 0,-1-1,0 0,1 1,-1-1,1 0,0 1,-1-1,1 0,0 0,-1 0,1 0,0 0,0-1,0 1,0 0,0 0,0-1,0 1,0-1,1 1,-1-1,-6-4,-158-148,151 143,-1 1,1 0,-2 1,0 0,0 2,0 0,-1 0,0 2,0 0,0 1,-1 0,0 2,1 0,-1 1,0 1,0 0,0 2,0 0,1 1,-1 0,1 2,-10 3,10-3,-1 1,1 1,1 1,-1 0,1 1,0 1,1 0,1 1,-1 1,2 0,-9 10,19-20,1 0,-1 1,1-1,0 1,0 0,0-1,0 1,1 0,-1 0,1 0,0 1,-1-1,1 0,1 0,-1 1,0-1,1 1,0-1,0 0,0 1,0-1,0 1,1-1,0 0,-1 1,1-1,0 0,1 0,-1 0,0 1,1-1,0-1,0 1,0 0,0 0,0-1,0 1,1-1,-1 0,1 1,0-1,0 0,0-1,0 1,0-1,0 1,0-1,1 0,3 1,0-1,0 0,0 0,0-1,0 0,0 0,0-1,0 1,0-2,0 1,0-1,0 0,0-1,-1 1,1-1,4-3,9-6</inkml:trace>
  <inkml:trace contextRef="#ctx0" brushRef="#br0" timeOffset="131011.685">170 2723,'43'-14,"43"-15,17-2,0 5,-13 1,-11 5,-15 1,-14 4,-10 5,-7 3,-5 4,-1 1,-7 2</inkml:trace>
  <inkml:trace contextRef="#ctx0" brushRef="#br0" timeOffset="131392.169">1186 2893,'-45'333,"14"-191,27-162,75-210,-58 184,2 0,2 1,1 1,3 1,1 0,3 2,1 1,2 0,7 12,-18 21</inkml:trace>
  <inkml:trace contextRef="#ctx0" brushRef="#br0" timeOffset="131576.517">1637 3063,'-4'33,"2"12,2 2,6-6,2-11</inkml:trace>
  <inkml:trace contextRef="#ctx0" brushRef="#br0" timeOffset="131783.029">1637 2498,'0'0</inkml:trace>
  <inkml:trace contextRef="#ctx0" brushRef="#br0" timeOffset="132177.236">1976 2977,'-6'12,"0"-1,1 1,1 0,0 1,1-1,0 1,1-1,1 1,0 0,0 0,1 0,1 0,0-1,1 1,0 0,1-1,0 1,1-1,1 0,0 0,3 5,-4-13,-1-1,1 1,0-1,0 0,0 0,0-1,0 1,1-1,-1 0,1 0,0 0,0-1,-1 0,1 0,0 0,0 0,0-1,0 0,0 0,0 0,0 0,0-1,0 0,0 0,0 0,-1-1,1 0,127-58,-98 37,0-2,-1-1,-2-1,-1-2,-1-1,-1-1,-2-1,-1-2,9-17,-15 19,-1 0,-1 0,-2-2,-2 0,-1-1,-1 0,-2 0,3-35,-9 53,-1 0,-1 0,-1 0,-1 0,0 0,-1 0,-1 0,0 0,-1 1,-1-1,-1 1,0 0,-1 1,-1 0,0 0,-1 0,0 1,-2 0,1 1,-3-1,3 5,-1 0,0 1,0 0,0 1,-1 0,-1 0,1 2,-1 0,0 0,0 1,0 0,0 1,-1 1,1 0,-1 1,0 1,1 0,-1 0,0 2,1 0,-1 0,1 1,0 1,-1 0,2 1,-1 0,1 1,-1 0,-7 7,3-4,1 2,0 0,0 1,1 0,1 2,0-1,1 2,1 0,0 0,1 1,0 0,2 1,0 0,0 1,2 0,0 0,1 1,1 0,1 0,1 0,0 0,2 0,0 1,1-1,1 1,2 8,0-12,1-1,0 0,2 0,0-1,0 1,1-1,1-1,0 1,1-1,1-1,0 0,0 0,1-1,1 0,0-1,0 0,1-1,0 0,1-1,0-1,0 0,15 4,10 1,1-2,1-1,-1-3,1-1,0-2,1-1,-1-3,0-1,0-2,17-6,-15 5</inkml:trace>
  <inkml:trace contextRef="#ctx0" brushRef="#br0" timeOffset="133079.833">3049 2696,'-23'5,"0"2,1 1,0 0,1 2,-1 0,2 1,0 2,0 0,1 1,1 1,0 0,-14 18,28-29,0-1,1 1,0 0,0 1,0-1,0 0,1 1,0 0,0 0,0-1,0 1,1 0,0 0,0 1,0-1,1 0,-1 0,1 0,0 1,1-1,0 0,-1 0,1 0,1 0,-1 0,1 0,0 0,0 0,1-1,-1 1,1-1,0 0,0 1,0-1,1-1,-1 1,1 0,0-1,0 0,1 0,-1 0,0 0,1-1,0 0,-1 0,1 0,1 0,5 0,0 0,0 0,0-1,0 0,0-1,0-1,1 0,-1 0,0-1,0 0,0-1,-1 0,1-1,-1 0,0-1,7-4,150-107,-140 94,97-81,-124 103,0 1,0-1,0 0,0 1,0-1,0 0,0 1,1-1,-1 0,0 1,0-1,0 0,0 1,1-1,-1 0,0 1,0-1,1 0,-1 0,0 1,0-1,1 0,-1 0,0 0,1 0,-1 1,0-1,1 0,-1 0,0 0,1 0,-1 0,0 0,1 0,-1 0,0 0,1 0,-1 0,1 0,-1 0,0 0,1 0,-1 0,0 0,1 0,-1-1,0 1,1 0,-1 0,0 0,0 0,1-1,-1 1,0 0,0 0,1-1,-1 1,0 0,0-1,1 1,-1 0,0-1,-14 35,9-24,-3 10,4-15,1 0,-1 0,1 1,1-1,-1 1,1-1,0 1,0 0,0 0,1 0,0 0,0 0,1 0,0 0,0 0,0 1,1-1,-1 0,2 0,-1 0,1 0,-1-1,2 1,-1 0,1-1,-1 1,2-1,-1 0,0 0,1 0,0 0,4 3,-3-6,0 1,0-1,0 0,0 0,1-1,-1 0,0 0,1 0,-1 0,1-1,-1 0,1 0,-1 0,1-1,-1 0,1 0,-1 0,0-1,0 0,1 0,2-2,104-66,-87 52,12-10,-2-2,-1 0,-1-3,-2-1,15-21,-76 90,19-16,0 1,2 0,0 1,2 0,0 0,1 1,2-1,-1 6,4-18,1 1,1-1,-1 0,1 1,1-1,0 0,0 0,0 0,1 0,1 0,0 0,0-1,0 0,1 0,1 0,-1 0,1-1,0 0,7 5,-11-10,1 0,0-1,0 1,0-1,0 0,0 1,0-2,0 1,0 0,0-1,1 1,-1-1,0 0,0 0,0 0,1 0,-1-1,0 1,0-1,0 0,1 0,-1 0,0 0,-1-1,1 1,0-1,0 0,-1 1,1-1,0-1,-1 1,1 0,73-84,-74 83,126-154,-116 143,0 1,1 1,0 0,1 0,1 1,0 1,0 1,0 0,1 1,1 0,-1 2,1 0,1 0,-1 2,1 0,-1 1,1 1,5 0,-16 5,1 1,-1-1,0 1,0 0,0 1,-1-1,0 1,1 1,-2-1,1 1,-1 0,0 1,0-1,0 1,-1 0,0 0,-1 0,0 0,0 1,0 0,-1-1,0 1,0 0,-1 0,0 7,9 36,-3 1,-2 0,-3 0,-3 51,0-46,-4 84,-5-1,-7 1,-21 72,-11-68,46-138,-1 0,0-1,0 1,0-1,0 0,-1 0,0-1,-1 1,1-1,-1 0,0-1,0 1,-1-1,1 0,-1-1,0 0,0 0,-7 2,10-4,0-1,-1 0,1 1,0-1,-1-1,1 1,0-1,-1 0,1 0,0 0,0 0,0-1,0 1,0-1,0 0,0-1,1 1,-1 0,1-1,0 0,-1 0,1 0,1 0,-1-1,0 1,1-1,-1 0,-2-4,0-1,0 1,1-1,0 0,1 0,0 0,0-1,1 1,0-1,1 1,0-10,3-14,2 1,1 1,1-1,2 1,1 0,2 1,1 0,1 1,1 0,2 0,23-39,4 2,2 2,16-15,-26 36</inkml:trace>
  <inkml:trace contextRef="#ctx0" brushRef="#br0" timeOffset="134492.998">5448 2498,'-352'718,"342"-699,12-44,18-24,3 1,1 2,3 0,4-3,-3 3,26-40,108-202,-127 205,-65 158,25-55,0 0,2 1,0-1,2 1,0-1,1 1,1-1,1 1,1-1,0 1,2-1,6 18,-8-29,1 0,0 0,0-1,1 0,0 0,0 0,1-1,0 0,0 0,1 0,0-1,0 0,1 0,-1-1,1 1,0-2,1 1,-1-1,1-1,0 0,0 0,0 0,0-1,0-1,0 1,1-2,-1 1,1-1,-1 0,0-1,1 0,-1-1,0 0,0 0,0-1,0 0,0-1,-1 0,0 0,1-1,4-4,3-10,0-1,-1-1,-1 0,0-1,-2-1,-1 0,-1-1,-1 0,-1 0,-1-1,-1 0,-1 0,-1 0,-1-5,-2 25,0-1,0 1,0 0,-1 0,0-1,0 1,0 0,0 0,-1 0,0-1,0 1,0 0,-1 0,0 0,0 0,-1-1,-6 1,-1 3</inkml:trace>
  <inkml:trace contextRef="#ctx0" brushRef="#br0" timeOffset="134778.423">6068 2809,'-1'18,"1"0,1 0,0 0,1 0,1 0,1-1,0 1,1-1,1 0,1 0,1-1,8 16,-14-29,1-1,-1 1,1-1,-1 1,1-1,0 0,0 0,0 0,0 0,0 0,0-1,0 1,1-1,-1 0,0 0,1 0,-1-1,1 1,-1-1,1 0,-1 0,1 0,0 0,-1-1,1 1,-1-1,0 0,1 0,-1 0,1-1,-1 1,0-1,0 1,0-1,0 0,0 0,-1-1,1 1,0-1,-1 1,0-1,0 0,1 0,-1 0,7-10,0 0,-1-1,-1 0,0 0,-1-1,0 0,-1 0,-1 0,-1-1,0 0,-1 1,0-1,-1 0,-1 0,-1 0,0 0,-1 1,-2-7,4 16,-1 1,0-1,0 1,0 0,-1 0,1 0,-1 0,-1 0,1 0,-1 0,0 1,0-1,0 1,0 0,-1 0,0 0,1 0,-2 1,1-1,0 1,-1 0,1 0,-1 1,0-1,0 1,-1 0,-17-4</inkml:trace>
  <inkml:trace contextRef="#ctx0" brushRef="#br0" timeOffset="135208.37">6463 2667,'114'321,"-113"-316,-1-4,0 1,0-1,-1 1,1-1,0 1,0 0,1-1,-1 1,0-1,0 1,1-1,-1 1,1-1,-1 1,1-1,0 0,0 1,-1-1,1 0,0 1,0-1,0 0,0 0,1 0,-1 0,0 0,0 0,1 0,-1 0,0-1,1 1,-1 0,1-1,-1 1,1-1,-1 0,1 1,-1-1,1 0,-1 0,1 0,-1 0,1 0,0 0,-1-1,1 1,-1 0,1-1,-1 1,1-1,9-15,0-1,-1 0,-1 0,-1-1,-1 0,0 0,-1-2,8-16,3-8,2 2,2 0,2 2,21-30,-32 53</inkml:trace>
  <inkml:trace contextRef="#ctx0" brushRef="#br0" timeOffset="136056.684">7056 3090,'0'0</inkml:trace>
  <inkml:trace contextRef="#ctx0" brushRef="#br0" timeOffset="136477.633">7648 2555,'52'-31,"0"3,2 2,1 3,1 2,56-13,-111 33,1 0,-1 0,0 0,1 0,-1 0,1 1,-1-1,1 1,0-1,-1 1,1-1,-1 1,1 0,0 0,-1 0,1 0,0 0,-1 0,1 0,0 1,-1-1,1 1,-1-1,1 1,-1-1,1 1,-1 0,1 0,-1 0,0 0,1 0,-1 0,0 0,0 0,0 1,0-1,0 0,0 1,0-1,0 0,0 1,-1-1,1 1,-1 0,1-1,-1 1,0-1,1 1,-1 0,0-1,0 1,0 0,0-1,0 1,-1-1,1 1,0 0,-1-1,0 2,-10 17,-1-1,-1 0,-1-1,-1 0,0-1,-1-1,-5 4,10-9,-25 22,3 2,0 2,2 0,2 2,2 2,-19 38,43-73,0 0,0 0,1 0,0 0,1 1,-1-1,1 1,1-1,-1 1,1-1,0 1,0-1,1 1,0-1,0 1,1-1,0 1,0-1,0 0,0 0,1 0,0 0,1-1,-1 1,1-1,0 0,1 0,-1 0,1 0,0-1,0 0,0 0,0 0,1-1,5 3,7 0,1 0,-1-2,1 0,0-1,-1-1,1-1,0 0,0-2,0 0,16-4,-20 2,1 0,-1-2,0 0,0-1,-1 0,1-1,-1-1,-1 0,1-1,8-8,-4 2</inkml:trace>
  <inkml:trace contextRef="#ctx0" brushRef="#br0" timeOffset="136863.038">8467 2498,'472'-113,"-471"112,1 0,-1 0,1 0,-1 0,1 0,0 0,-1 1,1-1,0 0,0 1,-1 0,1-1,0 1,0 0,0 0,0 0,-1 0,1 0,0 0,0 1,0-1,-1 1,1-1,0 1,0-1,-1 1,1 0,-1 0,1 0,-1 0,1 0,-1 0,1 1,-1-1,0 0,0 1,0-1,0 1,0-1,0 1,0-1,0 1,0 0,-1-1,1 1,-1 0,1 0,-1 1,-47 109,20-62,5 6,1 1,3 1,3 1,-7 49,-10 102,33-205,-1 0,0 0,0 0,0 0,-1 0,1 0,-1 0,-1 0,1-1,-1 1,1 0,-1-1,0 1,-1-1,1 1,-1-1,0 0,0 0,0-1,-1 1,-1 1,-11 3</inkml:trace>
  <inkml:trace contextRef="#ctx0" brushRef="#br0" timeOffset="137114.516">8552 2836,'43'-9,"33"-4,10 1,-7-3,-6 2,-11-2,-11 1,-9 4,-13 2</inkml:trace>
  <inkml:trace contextRef="#ctx0" brushRef="#br0" timeOffset="137356.691">9426 2216,'-4'38,"-3"32,6 9,2-4,2-10,0-12,-1-9,0-8,4-10,1-14,-6-9,-2-5</inkml:trace>
  <inkml:trace contextRef="#ctx0" brushRef="#br0" timeOffset="137663.824">9201 2526,'38'-14,"28"-10,6-1,-3 4,-14 6</inkml:trace>
  <inkml:trace contextRef="#ctx0" brushRef="#br0" timeOffset="138030.804">9765 2216,'-1'5,"-15"37,2 1,2 0,2 1,2 0,-2 41,10-82,-1 0,1 0,-1 1,1-1,0 0,0 1,0-1,1 0,-1 1,1-1,0 0,0 0,0 0,0 0,1 0,-1 0,1 0,-1 0,1 0,0-1,0 1,1-1,-1 1,0-1,1 0,0 0,-1 0,1 0,0 0,0-1,0 1,0-1,0 0,0 0,0 0,0 0,3 0,137-35,-141 34,0 1,1 0,-1 0,0 0,0 0,0 0,1 0,-1 1,0-1,-1 1,1-1,0 1,0 0,-1 0,1-1,-1 1,1 0,-1 1,0-1,0 0,0 0,0 0,0 1,0-1,-1 0,1 1,-1-1,0 1,1-1,-1 1,0-1,-1 1,1-1,0 0,-1 1,1-1,-1 1,0 0,1 1,-1 20</inkml:trace>
  <inkml:trace contextRef="#ctx0" brushRef="#br0" timeOffset="141546.559">0 3768,'906'0,"-442"-28,305 17,4-25,-308 14,574 4,-691 20,-217-2,360-11,178-6,-565 17,311-29,219 30,-304-30,98 1,-127 17,-145-2,157 8,-297 5,295-26,145-5,-102 4,358 28,-688-1</inkml:trace>
  <inkml:trace contextRef="#ctx0" brushRef="#br0" timeOffset="143233.724">11797 2103,'-11'29,"-44"208,-17 199,59-346,-29 212,48-227,-1-69</inkml:trace>
  <inkml:trace contextRef="#ctx0" brushRef="#br0" timeOffset="143581.611">12221 2188,'-22'52,"2"1,2 1,3 0,2 1,3 1,2 0,2 0,3 8,3-42,1 0,1 0,0 0,2 0,1-1,0 0,2 0,0 0,2 0,0-1,1-1,1 0,1 0,0-1,11 11,-21-27,-1 0,0 0,0 0,1 0,-1-1,1 1,-1 0,1-1,0 1,-1-1,1 0,0 0,0 0,0 0,0 0,0 0,1 0,-1 0,0-1,0 1,0-1,1 0,-1 0,0 0,0 0,1 0,-1 0,0 0,0-1,0 1,1-1,-1 0,0 1,0-1,0 0,0 0,0 0,0-1,0 1,-1 0,1-1,0 1,-1-1,1 0,-1 1,0-1,1 0,-1 0,0 0,3-11,-1-1,-1 1,0-1,0 1,-1-1,-1 1,-1-1,0 0,0 1,-1-1,-1 1,-1 0,0 0,0 0,-1 0,-1 1,0 0,0 0,-2 0,1 1,-1 0,-7-6,3 2,-1 1,-1 0,0 0,-1 1,0 1,-1 1,0 0,-1 1,0 1,-1 0,0 1,0 1,-1 1,0 1,-11-2,22 6,0 0,0 0,1 1,-1 0,0 1,0 0,1 0,-1 0,0 1,1 0,-1 1,1 0,0 0,0 0,0 1,1 0,-1 0,1 1,0 0,0 0,0 0,1 1,0 0,0 0,0 0,1 1,0-1,0 1,0 0,1 0,0 1,1-1,0 0,0 1,0 0,1-1,0 1,1 0,0 7,5 4</inkml:trace>
  <inkml:trace contextRef="#ctx0" brushRef="#br0" timeOffset="144247.678">12729 2723,'-7'18,"1"-1,0 1,2 0,0 0,1 1,1-1,0 1,2-1,0 1,1 0,1-1,3 16,-4-30,1-1,-1 1,1 0,-1-1,1 0,0 1,0-1,0 0,1 0,-1 0,1 0,0-1,0 1,0-1,0 1,0-1,0 0,1 0,-1-1,1 1,-1-1,1 0,-1 1,1-2,0 1,0 0,-1-1,1 0,0 1,0-2,0 1,0 0,-1-1,1 1,0-1,0 0,-1-1,1 1,-1-1,1 1,-1-1,0 0,1 0,-1 0,0-1,0 1,-1-1,1 0,0 0,-1 0,0 0,1-1,4-4,-1 0,0 0,0 0,-1-1,0 0,-1 0,0 0,0 0,-1-1,0 0,-1 1,0-1,-1 0,1 0,-2 0,0 0,0 0,-1 0,0 0,0 0,-1 0,-1 0,0 1,0-1,0 1,-2 0,1 0,-1 0,0 0,-1 1,0 0,0 0,-1 1,0 0,-5-5,8 7,0 1,-1-1,0 1,0 0,0 0,0 0,-1 1,1-1,-1 1,0 1,0-1,0 1,0 0,0 1,-1-1,1 1,-1 0,1 1,-1 0,1 0,0 0,-1 0,1 1,-1 0,1 1,0 0,0 0,-1 0,0 1,5-1,1-1,-1 1,1 0,0 0,-1 0,1 0,0 0,0 0,0 0,1 0,-1 0,0 0,1 0,0 0,-1 1,1-1,0 0,0 0,0 1,0-1,1 0,-1 0,0 1,1-1,0 0,-1 0,1 0,0 0,0 0,0 0,1 0,-1 0,0-1,1 1,57 53,-43-49,1-2,-1 1,1-2,0 0,0-2,0 0,1 0,-1-2,0 0,0-1,0 0,0-2,0 0,-1-1,0 0,1-1,-2-1,2-1,11-5,0-1,0-1,-1-1,-1-1,-1-2,0 0,-2-2,0-1,-1 0,-2-2,16-22,-23 25,-1-1,-1 0,-1-1,0-1,-2 1,-1-1,-1-1,-1 1,-1-1,-2 0,0 0,-1 0,-2 0,0 0,-2 0,-1 0,-4-16,-21-26,28 66,0 0,0-1,0 1,0 0,0-1,0 1,0 0,0 0,-1 0,1 0,0 0,-1 0,1 1,-1-1,1 0,-1 1,1-1,-1 1,0-1,1 1,-1 0,1 0,-1 0,0 0,1 0,-1 0,0 0,1 0,-1 1,1-1,-1 1,0-1,1 1,-1-1,1 1,0 0,-1 0,1 0,-1 0,1 0,-1 1,-5 7,0 0,1 0,0 0,0 1,1 0,1 0,-1 0,2 1,-1 0,2-1,-1 1,1 0,1 5,-2-3,-11 57,3 0,3 0,3 1,4 0,2 0,5 15,-4-65,1 1,1-1,1 1,1-2,1 1,1-1,0 0,2 0,0-1,11 16,-10-20,67 76,-76-89,0 0,1 0,-1 0,1-1,0 1,-1-1,1 1,0-1,0 0,0 0,0 0,0 0,0-1,0 1,0-1,0 0,0 0,0 0,0 0,0 0,0-1,0 1,0-1,0 0,0 0,0 0,0 0,0-1,0 1,-1-1,1 0,-1 1,1-1,1-2,30-38,-21 24</inkml:trace>
  <inkml:trace contextRef="#ctx0" brushRef="#br0" timeOffset="144498.633">13801 2780,'-5'33,"-1"17,0-6,1-10</inkml:trace>
  <inkml:trace contextRef="#ctx0" brushRef="#br0" timeOffset="144763.806">13716 2300,'0'0</inkml:trace>
  <inkml:trace contextRef="#ctx0" brushRef="#br0" timeOffset="145052.221">14056 2526,'-7'30,"0"-3,1-1,1 2,1-1,1 0,2 1,0-1,2 1,1-1,2 1,0-1,2 1,-4-23,0 1,0-1,1 1,0-1,0 0,0 0,1 0,0-1,0 1,0-1,0 0,0 0,1 0,0 0,0-1,0 0,0 0,1 0,-1-1,1 0,-1 0,1 0,0-1,0 0,0 0,0 0,0-1,0 0,0 0,0 0,0-1,-1 0,1 0,0 0,0-1,0 0,1-1,12-6,0-2,0 0,-1-1,-1-1,0 0,0-1,-2-1,1-1,-2 0,0-1,-2 0,1-1,-2-1,-1 0,4-10,4-10,-2-1,-2 0,-2-2,-2 1,-1-1,-2-1,-1-16,-4 38,0 1,-1-1,-1 1,-1 0,-1-1,-1 1,-1 0,0 0,-2 0,0 0,-1 1,-1 0,-1 1,0 0,-2 0,0 1,-1 0,0 1,-1 0,-10-7,19 19,-1 0,0 1,0 0,0 0,0 0,0 1,-1 0,1 0,-1 0,1 1,-1-1,0 1,0 1,1-1,-1 1,0 0,0 0,0 1,0 0,1 0,-1 0,0 1,1-1,-1 2,1-1,0 0,-1 1,1 0,0 0,1 1,-1-1,1 1,-1 0,1 0,0 1,1-1,-2 3,-9 15,1 0,2 1,0 1,1 0,2 0,0 1,2 0,1 0,1 1,1 0,1-1,1 1,1 0,2 0,0 0,2-1,1 1,1-1,1 0,1-1,3 6,-2-9,0 0,2-1,0 0,1-1,1 0,0-1,2 0,0-2,1 1,1-2,0 0,1-1,0-1,1-1,1 0,0-1,1-2,0 0,10 3,-22-10,-1 1,1-1,-1-1,1 1,0-2,-1 1,1-1,0 0,0-1,-1 0,1-1,0 1,-1-2,1 1,-1-1,0 0,0-1,0 0,3-3,15-11</inkml:trace>
  <inkml:trace contextRef="#ctx0" brushRef="#br0" timeOffset="145978.773">14987 2470,'-38'26,"1"2,2 2,0 2,3 0,0 3,-7 12,36-44,0 0,0 1,0-1,1 0,-1 1,1 0,0-1,0 1,0 0,1 0,-1 0,1 1,0-1,0 0,1 0,-1 0,1 1,0-1,0 0,0 1,1-1,-1 0,1 1,0-1,0 0,1 0,-1 0,1 0,0 0,0 0,0-1,1 1,-1-1,1 1,0-1,0 0,0 0,0 0,0 0,2 0,3 0,0 0,0 0,0-1,1 0,-1 0,1-1,-1 0,1 0,0-1,-1 0,1-1,0 0,-1 0,1-1,-1 0,0 0,0-1,1 0,-1-1,144-84,-130 70,-1 0,0-1,-2-1,0-1,-2 0,0-2,5-9,-43 96,12 44,9-105,0-1,1 1,-1 0,1-1,0 1,0-1,0 1,0-1,0 1,1-1,-1 0,1 0,-1 1,1-1,0 0,0-1,0 1,0 0,0 0,0-1,1 1,-1-1,0 0,1 0,-1 0,1 0,0 0,-1 0,1-1,-1 1,1-1,0 0,0 0,-1 0,1 0,0 0,-1-1,3 0,7-3,-1 0,0-2,-1 1,1-1,-1-1,0 0,-1 0,1-1,-2 0,1-1,-1 1,0-2,-1 1,2-4,2-1,67-90,-67 100,-21 38,6-18,2-10,0 0,0 0,0 1,1-1,0 1,0-1,1 1,0-1,0 1,0-1,1 1,0-1,0 1,1-1,-1 0,2 0,-1 1,1-2,-1 1,2 0,-1 0,1-1,-1 0,2 1,0 0,2-6,0 0,-1-1,1 0,-1 0,1-1,-1 1,1-1,-1-1,0 1,0-1,0 0,0-1,-1 1,1-1,-1 0,0-1,0 1,0-1,-1 0,0 0,3-4,18-20,-2-1,-1 0,-2-2,-1 0,1-6,32-51,-49 84,-3 4,0 0,0 0,0-1,1 1,-1 0,1-1,-1 1,1 0,-1 0,1 0,0 0,-1 0,1-1,0 1,0 1,0-1,0 0,0 0,0 0,0 0,0 1,0-1,1 0,-1 1,0-1,0 1,1 0,-1-1,0 1,0 0,1 0,-1-1,0 1,1 0,-1 0,0 1,1-1,-1 0,0 0,1 1,-1-1,0 1,0-1,0 1,1 0,3 7,0 0,-1 1,0-1,-1 1,0 0,0 0,-1 1,0-1,0 0,-1 3,6 26,32 110,-7 2,-6 0,-7 2,-5 22,-13-129,-1 0,-2 0,-3 0,-1 0,-5 13,8-47,1 0,-2 0,1 0,-2-1,1 1,-2-1,1 0,-1 0,-1-1,0 0,0 0,0 0,-1-1,-1 0,0-1,0 0,0 0,0-1,-1 0,0 0,-1-2,1 1,-6 1,12-4,-1 0,1 0,-1 0,0-1,1 0,-1 0,0 0,0 0,0-1,0 0,0 0,0 0,1 0,-1-1,0 0,0 0,0 0,1-1,-1 1,0-1,1 0,0-1,-1 1,1-1,0 0,0 0,1 0,-1 0,1-1,-1 1,1-1,0 0,0 0,1 0,-1 0,1-1,-2-7,1 0,1 1,0-2,0 1,1 0,1 0,0 0,0-1,2 1,-1 0,1 0,1 0,0 0,4-6,73-160,-75 170,16-31,3 2,1 1,1 1,3 1,0 1,2 2,1 1,2 1,1 2,0 2,2 1,1 2,1 1,1 2,1 2,7 0,69-21,-72 27</inkml:trace>
  <inkml:trace contextRef="#ctx0" brushRef="#br0" timeOffset="179404.399">12305 127,'-27'190,"8"2,9 0,9 86,2-250,-2-22,1 0,0 0,1 1,-1-1,1 0,1 0,-1 0,1 0,0 0,0 0,1-1,-1 1,1-1,1 1,7 6</inkml:trace>
  <inkml:trace contextRef="#ctx0" brushRef="#br0" timeOffset="179853.869">11967 184,'73'-36,"1"4,2 3,52-12,-105 32,0 0,1 2,0 1,0 1,0 1,1 1,-1 1,1 1,0 1,-1 2,1 0,-1 2,1 0,-21-2,1-1,-1 1,0 0,0 0,0 1,0-1,0 1,0 0,-1 0,0 0,1 0,-1 1,0-1,-1 1,1 0,0 0,-1 0,0 0,0 0,0 0,-1 1,0-1,1 0,-1 1,-1 0,1-1,-1 1,0-1,0 1,0 0,0-1,-1 1,0-1,0 1,0-1,-1 1,1-1,-1 0,-2 4,-16 28,-2-1,-1-1,-2-1,-1-1,-1-2,-2 0,-1-2,-2-1,0-2,-2-1,-7 3,-63 52,102-78,-1 1,0-1,1 1,-1-1,1 1,-1 0,1 0,0 0,0 1,0-1,0 0,0 1,0-1,1 1,-1 0,1-1,0 1,0 0,0 0,0 0,0 0,1 0,-1 0,1 0,0 0,0 0,0 0,0 0,0 0,1 0,-1 0,1 0,0 0,0 0,0 0,0 0,1-1,-1 1,3 2,6 4,2 0,-1 0,1-1,0-1,1 0,0-1,0-1,0 1,7 0,26 12,111 76,-153-90,0-1,-1 1,1 0,-1 0,0 0,-1 0,1 0,-1 1,1-1,-1 1,-1 0,1-1,-1 1,1 0,-1 3,8 22,7-13,-6-16</inkml:trace>
  <inkml:trace contextRef="#ctx0" brushRef="#br0" timeOffset="180226.831">12982 918,'27'-3,"-2"-1,1-1,0-1,-1-2,0 0,-1-1,0-2,0 0,-1-2,-1 0,0-2,16-14,-34 26,-1 1,1-1,-1 0,0 0,-1-1,1 1,0-1,-1 1,0-1,0 0,0 0,0 0,0 0,-1 0,0 0,0 0,0-1,0 1,-1 0,0-1,0 1,0 0,0-1,-1 1,1 0,-1 0,0-1,-1 1,1 0,-1 0,1 0,-1 0,0 0,-1 1,1-1,-1 1,1-1,-1 1,0 0,-1 0,1 0,0 0,-1 1,1-1,-1 1,0 0,-1 0,-3-1,0 1,0 1,0-1,0 1,-1 1,1-1,0 1,0 1,0 0,-1 0,1 0,0 1,0 0,1 1,-1 0,0 0,1 1,0-1,0 2,0-1,0 1,0 0,1 0,0 1,0 1,-7 6,1 1,1 0,0 1,1 0,1 0,0 1,1 1,1-1,0 1,-4 18,9-30,1 1,-1-1,1 1,0 0,0 0,0-1,1 1,0 0,0 0,1 0,-1-1,1 1,1 0,-1-1,1 1,0-1,0 1,0-1,1 0,0 0,0 0,0 0,1 0,-1-1,1 1,0-1,1 0,-1-1,1 1,3 2,12 2,-1-2,1 0,0-1,1-1,-1-1,1-1,-1 0,1-2,0 0,8-2,95-20,-94 14</inkml:trace>
  <inkml:trace contextRef="#ctx0" brushRef="#br0" timeOffset="180556.96">13660 691,'12'51,"-7"-22,2-1,2 1,0-2,2 1,10 17,-20-42,0 0,0-1,1 1,-1 0,1-1,0 0,-1 1,1-1,0 0,1 0,-1 0,0 0,1 0,-1 0,1-1,-1 1,1-1,0 0,0 0,-1 0,1 0,0 0,0-1,0 1,0-1,0 0,0 0,0 0,0 0,0 0,0-1,0 1,0-1,0 0,0 0,-1 0,1 0,0 0,-1-1,1 1,-1-1,1 0,-1 0,1 0,-1 0,0 0,0-1,18-19,-2-1,0-1,-2-1,0 0,-2-1,-1-1,-1 0,-1 0,-2-1,0-1,-2 0,-2 0,2-18,-5 35</inkml:trace>
  <inkml:trace contextRef="#ctx0" brushRef="#br0" timeOffset="180838.919">14281 804,'5'24,"6"8,1-1</inkml:trace>
  <inkml:trace contextRef="#ctx0" brushRef="#br0" timeOffset="181088.318">14281 324,'0'0</inkml:trace>
  <inkml:trace contextRef="#ctx0" brushRef="#br0" timeOffset="181343.375">14676 691,'18'-6,"0"-1,0-1,-1 0,0-2,-1 0,0 0,-1-2,0 0,0-1,-2 0,4-4,-16 15,0 1,0-1,0 1,0-1,0 1,0-1,0 1,0-1,-1 0,1 0,0 1,-1-1,0 0,1 0,-1 1,0-1,0 0,0 0,0 0,0 0,-1 1,1-1,-1 0,1 0,-1 1,1-1,-1 0,0 1,0-1,0 0,0 1,0-1,0 1,0 0,-1-1,1 1,0 0,-1 0,1 0,-1 0,1 0,-1 0,1 0,-1 0,0 1,0-1,1 1,-1-1,0 1,0 0,1-1,-1 1,0 0,0 0,0 0,0 1,1-1,-1 0,0 1,0-1,0 1,-9 1,-1 1,1 0,0 0,0 1,0 1,0-1,1 2,0 0,0 0,0 1,1 0,0 0,0 1,1 1,0-1,0 1,1 0,0 1,1 0,0 0,1 0,0 1,0 0,1 0,1 0,0 0,0 1,1-1,0 5,2-9,-1-1,1 1,1 0,-1 0,1-1,0 1,1 0,0-1,0 0,0 1,1-1,0 0,0 0,0 0,1 0,0-1,0 1,0-1,1 0,0-1,0 1,0-1,0 0,1 0,0 0,4 1,5 4,2-1,-1 0,1-2,0 0,0 0,1-2,0 0,0-1,8-1,-3 0,0-1,0-2,-1 0,1-2,0 0,-1-1,0-2,0 0,13-6,-10 2</inkml:trace>
  <inkml:trace contextRef="#ctx0" brushRef="#br0" timeOffset="181655.085">15184 578,'2'9,"0"1,0-1,1-1,1 1,-1 0,1-1,1 0,-1 0,1 0,1 0,-1-1,1 0,1 0,-1-1,1 1,1-1,-1-1,1 0,0 0,0 0,0-1,0 0,1 0,0-1,0-1,0 1,0-1,0-1,0 0,1 0,-1-1,9 0,-2-6,0 0,0-1,-1-1,0 0,0-1,-1-1,0 0,3-5,44-28,-58 43,-1 0,0 0,0 0,0 0,0 1,1-1,-1 0,0 1,0 0,0-1,0 1,0 0,0 0,0 0,-1 1,1-1,0 0,0 1,-1-1,1 1,-1-1,0 1,1 0,-1-1,0 1,0 0,0 0,0 0,0 0,0 0,-1 0,1 0,-1 0,1 0,-1 1,0-1,14 24,-5-16,0-1,1-1,0 0,0 0,0-1,1 0,0-1,1 0,-1 0,1-2,0 1,1-2,-1 0,0 0,1-1,0 0,0-1,-1-1,1 0,0-1,0 0,-1-1,1 0,-1-1,1 0,-1-1,0-1,0 0,-1 0,0-1,0-1,10-6,-4-4,0-1,-1-1,-1 0,0-1,-2 0,0-1,-2 0,0-1,2-10,24-42,-23 49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0,'17'180,"-4"32,-4-20,-1-141,-3 0,-2 0,-2 1,-6 47,8-120,1 1,0 0,2 0,0 0,1 0,1 1,1 1,1-1,0 1,1 1,1 0,6-5,-7 7,1 0,1 1,0 1,0 0,2 1,0 0,0 1,1 1,0 0,0 1,11-3,-25 11,0 1,-1-1,1 1,0 0,0-1,-1 1,1 0,0 0,0 1,0-1,-1 0,1 1,0-1,-1 1,1-1,0 1,-1 0,1 0,-1-1,1 1,-1 0,1 0,-1 1,1-1,-1 0,0 0,0 1,0-1,0 1,0-1,0 1,0-1,0 1,-1 0,1-1,-1 1,1 0,-1-1,1 1,-1 1,5 78,-6-71,-2 193,3-201,0 0,0-1,0 1,0-1,0 1,0 0,1-1,-1 1,1-1,-1 1,1-1,0 1,0-1,0 0,-1 1,1-1,0 0,1 1,-1-1,0 0,0 0,0 0,1 0,-1 0,0 0,1-1,-1 1,1 0,-1-1,1 1,-1-1,1 1,0-1,-1 0,17 1</inkml:trace>
  <inkml:trace contextRef="#ctx0" brushRef="#br0" timeOffset="400.042">1016 453,'-31'18,"1"1,1 2,1 1,1 1,1 1,1 1,-18 24,1 22,41-69,1 0,-1 0,0-1,0 1,1 0,-1 0,1 0,0 0,-1 0,1 0,0 0,0 0,0 0,0 0,1 0,-1 0,1 0,-1 0,1-1,-1 1,1 0,0 0,0 0,0-1,0 1,0 0,0-1,1 1,-1-1,0 1,1-1,-1 0,1 0,0 0,-1 0,1 0,0 0,1 1,3 0,1-1,0 1,0-1,0-1,0 1,0-1,0 0,0-1,0 1,0-1,0-1,0 0,-1 1,1-2,0 1,-1-1,0 0,1-1,4-3,108-86,-118 92,120-132,-121 133,0-1,0 1,0 0,0-1,1 1,-1-1,0 1,0 0,0-1,1 1,-1-1,0 1,1 0,-1-1,0 1,1 0,-1 0,0-1,1 1,-1 0,0 0,1-1,-1 1,1 0,-1 0,0 0,1 0,-1 0,1 0,-1 0,1-1,-1 1,1 1,-1-1,0 0,1 0,-1 0,1 0,-1 0,1 0,-1 0,0 0,1 1,-1-1,1 0,-1 0,0 1,1-1,-1 0,0 1,1-1,-1 0,0 1,1-1,-1 0,0 1,0-1,0 0,1 1,-1-1,0 1,0-1,0 1,0-1,0 0,0 1,0 0,2 36,-2-31,0 5,9 94,-9-102,1 0,0-1,0 1,0 0,0 0,0-1,0 1,1 0,0-1,-1 1,1-1,0 0,0 0,0 0,0 0,1 0,-1 0,0 0,1-1,-1 1,1-1,0 0,-1 1,1-1,0-1,0 1,0 0,0-1,0 1,0-1,0 0,2 0,21-3,-3-3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5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1 777,'25'-19,"0"-1,-2-1,0-2,-2 0,0-1,-2-1,0-1,-2 0,-1-1,-1-1,8-22,4-6,-17 83,-12 559,4-524,-3 0,-3 0,-3-1,-2 0,-11 37,-6-46,25-51,1 0,-1 0,1 0,-1 0,1 0,-1 0,0 0,0-1,1 1,-1 0,0-1,0 1,0 0,0-1,1 1,-1-1,0 1,0-1,0 0,0 1,0-1,0 0,0 0,0 0,-1 0,1 0,0 0,0 0,0 0,0 0,0 0,0 0,0-1,0 1,0 0,0-1,0 1,0-1,0 1,1-1,-1 0,0 1,0-1,0 0,1 1,-1-1,0 0,1 0,-1 0,0 0,1 1,-1-2,-5-12,1-1,0 0,1 0,1 0,0 0,1 0,1-1,0 1,1 0,1-1,0 1,1-1,3-9,6-43,3 0,3 1,3 1,3 0,2 2,3 1,3 1,34-49,-52 88,1 1,1 1,1 0,1 0,1 2,1 0,0 1,1 2,1-1,1 2,0 1,1 1,20-9,-39 20,0 1,0-1,1 1,-1 0,0 0,1 0,-1 1,1-1,-1 1,1 0,-1 1,0-1,1 1,-1-1,1 1,-1 1,0-1,0 1,0-1,0 1,0 0,0 1,0-1,0 1,-1-1,1 1,-1 0,0 1,0-1,0 0,-1 1,1 0,-1-1,0 1,1 0,-2 0,1 0,-1 1,1-1,-1 0,0 2,1 7,0 0,-1 0,0 1,-1-1,-1 0,0 1,-1-1,0 0,-1 0,-1 0,0 0,0-1,-2 1,1-1,-8 10,0 2,-2-1,-1 0,0-2,-2 0,-1 0,0-2,-9 6,0-2,-1-1,0-1,-2-2,-1-1,0-1,-1-2,-24 8,54-22,1 0,-1 1,1-1,-1 0,0 0,1 0,-1-1,0 1,0-1,0 1,1-1,-1 0,0 0,0 0,0-1,0 1,1 0,-1-1,0 0,0 0,1 0,-1 0,1 0,-1-1,1 1,-1-1,1 1,0-1,0 0,0 0,0 0,0 0,0 0,0-1,0-1,0-12</inkml:trace>
  <inkml:trace contextRef="#ctx0" brushRef="#br0" timeOffset="1135.499">1074 552,'-10'20,"1"0,1 0,0 1,2 0,0 0,2 1,0-1,1 1,2 0,0 18,2-37,-1 0,1 1,0-1,0 0,0 0,0 0,0 0,1 0,-1 0,1 0,0 0,0-1,0 1,0-1,1 1,-1-1,0 0,1 0,0 0,-1 0,1-1,0 1,0-1,0 1,0-1,0 0,1 0,-1-1,0 1,0-1,1 1,-1-1,0 0,1 0,-1 0,0-1,0 1,1-1,-1 0,0 0,0 0,0 0,2-1,28-12,-1-1,-1-1,0-1,-1-2,-1-1,-1-2,-1 0,-1-2,-1-1,-1-1,-1-1,-2-1,4-7,-8 17,-22 36,-1 2,-5 94,11-111,0 0,0-1,1 1,-1 0,1-1,0 1,0 0,0-1,0 1,0-1,0 1,1-1,-1 0,1 0,0 0,0 1,-1-1,1-1,1 1,-1 0,0 0,0-1,1 0,-1 1,1-1,-1 0,1 0,-1 0,1 0,0-1,-1 1,1-1,0 0,0 1,-1-1,1 0,0-1,0 1,1-1,11-3,-1 0,0-1,1-1,-2-1,1 0,-1 0,0-2,0 1,-1-2,-1 1,1-2,5-7,19-13,34-31,-2-2,44-57,-112 119,1 1,0 0,-1-1,1 1,0 0,0-1,0 1,0 0,0 0,0 0,1 0,-1 0,0 0,0 0,1 0,-1 0,1 1,-1-1,0 0,1 1,0-1,-1 1,1 0,-1-1,1 1,-1 0,1 0,0 0,-1 0,1 1,-1-1,1 0,-1 0,1 1,-1-1,1 1,-1 0,1-1,-1 1,0 0,1 0,-1 0,0 0,0 0,1 0,-1 0,0 0,0 1,0-1,0 0,-1 1,1-1,4 14,-2-1,0 1,-1 0,0-1,-1 1,0 0,-2 0,0 0,-1 3,1 23,1-8,1-26,1 0,-1 0,0 0,-1 0,0 0,0 0,0 0,-1 0,0 0,0 0,-1 0,0 0,0 0,-1-1,1 1,-1-1,-1 0,1 1,-1-2,0 1,-1 0,0-1,1 0,-1 0,-1 0,1-1,-1 1,0-2,0 1,-3 1,-36 3,45-8,0 0,-1-1,1 1,0-1,0 1,-1 0,1-1,0 1,0-1,0 1,0-1,-1 1,1 0,0-1,0 1,0-1,0 1,0-1,0 1,0-1,0 1,0-1,0 1,1-1,-1 1,0 0,0-1,0 1,0-1,1 1,-1 0,0-1,1 1,-1-1,0 1,0 0,1-1,-1 1,1 0,-1 0,0-1,1 1,-1 0,1 0,-1 0,0-1,1 1,-1 0,1 0,-1 0,1 0,-1 0,1 0,-1 0,1 0,-1 0,1 0,-1 0,0 0,1 0,-1 0,1 1,-1-1,1 0,24-10,0 2,1 0,0 2,0 1,0 1,19 0,-29 5,0 0,0-1,0-1,0 0,0-1,0-1,-1-1,1 0,-1 0,0-2,0 0,-1-1,1 0,-1-1,-1-1,0 0,8-8,97-120,-90 97,-2-2,-1 0,-3-2,-1 0,-2-1,7-32,-25 76,2-7,1-1,0 0,-1 0,1 0,-2-1,0 1,0-1,0 0,-1 1,-1-1,0 0,0 0,-1 0,0-1,-1 9,1 1,0-1,-1 1,0-1,1 1,-1 0,0 0,1 0,-1 0,0 0,0 0,0 1,0-1,0 1,0-1,0 1,0 0,0 0,0 0,0 0,0 0,0 0,0 0,0 1,0-1,0 1,0-1,0 1,0 0,0 0,0 0,1 0,-1 0,0 0,1 0,-1 1,1-1,-1 0,1 1,0 0,-1-1,1 1,0 0,0-1,0 1,0 0,1 0,-1 0,0 0,1 1,-14 20,1 0,1 1,1 1,2 0,0 0,-4 24,9-30,-5 12,2 1,2 0,1 0,1 1,2-1,1 22,1-50,0 1,-1 0,1 0,1 0,-1-1,1 1,0-1,0 1,0-1,1 0,-1 1,1-1,0-1,0 1,0 0,1-1,0 1,-1-1,1 0,0-1,0 1,1 0,-1-1,0 0,1 0,-1-1,1 1,0-1,0 0,-1 0,1 0,0-1,0 0,0 0,0 0,0 0,0-1,-1 0,2 0,25-8,-1-2,0 0,-1-2,-1-2,17-11,44-20,-88 45,-1 1,1-1,-1 1,1-1,-1 1,1-1,-1 1,1 0,0-1,-1 1,1 0,0-1,-1 1,1 0,0 0,-1 0,1 0,0 0,0 0,-1 0,1 0,0 0,0 0,-1 0,1 0,0 0,-1 0,1 1,0-1,-1 0,1 1,0-1,-1 0,1 1,-1-1,1 1,0-1,-1 1,1-1,-1 1,0-1,1 1,-1 0,1-1,-1 1,0 0,1-1,-1 1,0 0,0-1,0 1,0 0,1-1,-1 1,0 0,0 0,0-1,0 1,-1 0,1 0,0 0,-13 52,10-43,-9 23,10-30,0 0,-1 1,2-1,-1 0,0 1,1-1,-1 1,1 0,0-1,0 1,1 0,-1 0,1 0,-1-1,1 1,1 0,-1 0,0 0,1 0,0-1,0 1,0 0,0-1,1 1,-1-1,1 1,0-1,0 0,0 1,1-1,-1 0,1-1,-1 1,1 0,0-1,1 1,15 6,-1-3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140 138,'-14'12,"1"0,0 0,1 1,1 0,0 1,0 1,2 0,0 0,1 1,0 0,1 0,-1 5,6-10,1-1,0 0,0 1,1-1,0 0,1 1,0-1,0 0,1 1,1-1,0 0,0 0,1-1,0 1,1-1,0 0,0 0,1 0,0-1,0 0,1 0,0 0,1-1,0 0,0-1,0 1,1-2,0 1,0-1,0-1,1 1,0-2,-1 1,1-1,0-1,1 0,-1 0,0-1,1 0,-1-1,1 0,3-1,10-6,0-1,0-1,-1-1,0-1,-1 0,0-2,-1-1,0-1,-1 0,-1-2,-1 0,0-1,-1-1,-1 0,1-4,-7 11,-1 0,0-1,-1 0,0 0,-1-1,-1 0,0 0,-1-1,0 0,-1 0,-1 0,1-11,-3 18,0 1,-1 0,0-1,0 1,-1 0,0 0,0-1,-1 1,1 0,-2 0,1 0,-1 0,0 1,0-1,-1 1,0 0,0 0,-1 0,1 0,-1 1,0 0,-1 0,1 0,-1 0,0 1,0 0,-4-1,-1 0,1 1,-1 0,1 1,-1 0,0 1,-1 0,1 0,0 2,0-1,-1 1,1 1,0 0,0 1,0 0,0 0,-9 4,-7 3,0 2,1 1,0 0,1 2,0 1,1 2,-13 8</inkml:trace>
  <inkml:trace contextRef="#ctx0" brushRef="#br0" timeOffset="398.143">140 364,'-1'-2,"0"0,0-1,1 1,0-1,-1 1,1-1,0 1,0-1,0 1,1-1,-1 1,0-1,1 1,0-1,0 1,-1-1,1 1,1 0,-1 0,0 0,1-1,-1 1,1 0,-1 0,1 1,0-1,0 0,0 1,0-1,0 1,0-1,0 1,2 0,80-36,-79 35,0 1,1 0,-1 0,0 0,1 1,-1 0,0 0,1 0,-1 1,1 0,-1 0,0 0,0 0,0 1,0 0,0 0,0 1,0-1,0 1,-1 0,1 0,-1 0,0 1,0 0,0-1,-1 2,0-1,3 4,-3-4,0 1,-1 1,2-1,-1 1,1-1,-1 0,2 0,-1-1,0 1,1-1,0 0,0 0,0 0,0-1,1 0,-1 0,1 0,0-1,0 0,0 0,0 0,4 0,100 0,-85-3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33,'10'-1,"1"1,-1 1,1 0,-1 0,0 1,1 0,-1 1,0 0,0 1,0 0,-1 0,7 5,10 9,-1 2,-1 1,0 1,-2 0,0 2,-2 1,-1 0,10 19,-18-27,-1 1,-1 0,0 0,-1 1,-1 1,-1-1,-1 1,-1 0,0 0,-2 0,0 0,-1 1,-1-1,-2 10,-34-62,26 22,1 1,-2 0,1 0,-2 1,1 0,-1 1,0 0,0 1,-1 0,1 1,-1 1,-1 0,1 1,-14-2,27 5,-1 1,0-1,1 0,-1 1,0-1,0 0,0 1,1-1,-1 0,0 0,0 0,0 0,0 0,1 0,-1 0,0 0,0 0,0 0,0 0,1-1,-1 1,0 0,0-1,1 1,-1 0,0-1,0 1,1-1,-1 1,0-1,1 1,-1-1,1 0,-1 1,1-1,-1 0,1 1,-1-1,1 0,0 0,-1 1,1-1,0 0,0 0,-1 0,1 1,0-1,0 0,0 0,0 0,0 0,0 1,0-1,1 0,-1 0,0 0,0 0,1 1,-1-1,0 0,1 0,-1 1,1-1,-1 0,1 0,168-67,-58 29,87-18,-141 64,-56-7,0 1,0 0,1-1,-1 1,0 0,0 0,-1 0,1 0,0 0,0 0,0 0,-1 0,1 0,0 0,-1 0,1 0,-1 0,1 1,-1-1,0 0,1 0,-1 1,0-1,0 0,0 1,0-1,0 0,0 0,0 1,-1-1,1 0,0 0,-1 1,1-1,-1 0,1 0,-1 0,0 0,1 0,-1 0,0 0,0 0,0 1,-8 9,0-1,-1 0,0 0,0 0,-1-2,-1 1,1-1,-1-1,-9 4,3 0,-20 11,15-9,1 0,0 1,1 1,1 1,0 1,-12 14,21-17</inkml:trace>
  <inkml:trace contextRef="#ctx0" brushRef="#br0" timeOffset="566.499">1158 5,'-19'9,"1"2,1 0,-1 1,2 0,0 2,0 0,1 0,1 2,1 0,0 0,1 1,0 1,2 0,0 0,1 1,1 1,1-1,1 1,0 0,-1 12,7-20,1 0,-1 0,2 0,0 0,0 0,1 0,1-1,0 1,0-1,1 0,1 0,0-1,0 1,1-1,0-1,1 1,0-1,0 0,1-1,1 0,-1-1,1 0,0 0,0-1,1 0,0-1,0 0,0-1,1 0,1-1,-1-2,0 0,0-1,0-1,0 0,0 0,-1-1,1-1,0 0,-1-1,1 0,-1 0,0-1,-1-1,1 0,-1 0,0-1,-1-1,1 1,-2-1,7-8,1 1,-1-1,-1-1,0 0,-1-1,-1 0,-1-1,-1 0,0-1,-2 0,0-1,-1 0,-1 0,-1 0,-1-1,-1 0,-1 1,-1-1,-1-7,-1 22,0-1,0 1,-1-1,0 1,0 0,-1 0,0 0,0 0,-1 0,0 1,0-1,-1 1,1 0,-1 1,-1-1,1 1,-1 0,0 0,0 0,0 1,-1 0,1 0,-1 1,0 0,0 0,0 1,0-1,-1 2,1-1,-1 1,1 0,-1 1,0-1,1 1,-1 1,1 0,-1 0,1 0,-1 1,1 0,0 0,0 1,-2 1,-28 13,2 1</inkml:trace>
  <inkml:trace contextRef="#ctx0" brushRef="#br0" timeOffset="883.839">1016 399,'5'-7,"0"-1,1 1,0 0,0 1,1-1,-1 1,1 0,1 1,-1 0,1 0,0 0,0 1,0 0,1 1,-1 0,1 0,0 1,0 0,0 1,0 0,0 0,0 1,0 0,0 0,0 1,0 0,7 3,1 3,0-1,0 0,1-1,0-1,0 0,0-1,0-2,10 1,137-9,-147 1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31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1,'4'0,"3"0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14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340 144,'0'-1,"1"1,0-1,-1 0,1 1,0-1,0 1,-1-1,1 1,0-1,0 1,0-1,0 1,0 0,-1 0,1-1,0 1,0 0,0 0,0 0,0 0,0 0,0 0,0 0,0 0,0 0,0 1,-1-1,1 0,0 1,0-1,0 0,0 1,0-1,-1 1,1 0,0-1,-1 1,1-1,0 1,-1 0,1 0,0-1,-1 1,1 0,-1 0,0 0,1-1,-1 1,1 1,15 45,-13 210,-21-172,13-78</inkml:trace>
  <inkml:trace contextRef="#ctx0" brushRef="#br0" timeOffset="281.577">1 88,'43'-5,"43"-7,17 0,0 1,-8 3,-10-3,-15 1,-14 2,-8 3,-7 2,-5 1,-9 6,-4 3,-7 4,-10 1,-6 3,-3-2</inkml:trace>
  <inkml:trace contextRef="#ctx0" brushRef="#br0" timeOffset="514.971">57 568,'39'-5,"36"-2,10-4,1 0,-10 1,-8-2,-11 1,-10 3,-9 1,-10-1,-6 0,-1 1,-4 2</inkml:trace>
  <inkml:trace contextRef="#ctx0" brushRef="#br0" timeOffset="958.683">904 568,'197'-237,"-159"212,-37 25,0-1,0 1,0 0,0 0,0 0,0 0,0 1,0-1,0 0,-1 0,1 0,0 1,0-1,0 1,0-1,-1 0,1 1,0-1,0 1,-1 0,1-1,0 1,-1 0,1-1,0 1,-1 0,1 0,-1-1,0 1,1 0,-1 0,1 0,-1 0,0 0,0 0,0-1,1 1,-1 0,0 0,0 0,0 0,-1 0,1 1,1 44,-2-43,0 1,0-1,0 1,1 0,-1-1,1 1,0 0,0-1,0 1,1 0,-1-1,1 1,0-1,0 1,0-1,1 1,-1-1,1 0,0 0,-1 1,2-1,-1 0,0-1,0 1,1 0,0-1,-1 1,1-1,0 0,0 0,1 0,-1 0,0-1,2 2,5-2,-1 0,0 0,1 0,-1-1,1-1,-1 0,1 0,-1 0,0-1,0-1,0 0,0 0,0-1,-1 0,1 0,-1-1,6-4,125-112,-103 86,-25 23,0 0,-1 0,0-1,0 0,-2-1,0 0,0 0,-1-2,4-7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2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1 130,'36'-19,"1"1,1 2,0 2,1 1,1 3,0 0,14 1,-43 7,-6 0,0 1,1-1,0 1,-1 0,1 1,0-1,-1 1,1 0,0 1,-1-1,1 1,0 0,-1 1,1-1,-1 1,1 0,-1 0,0 1,0 0,-4 0,-1-1,0 1,1 0,-1 0,0 1,-1-1,1-1,0 1,-1 0,0 0,1 0,-1 0,0 0,-1 0,1-1,0 1,-1 0,0-1,1 1,-1-1,0 0,0 0,-1 0,-1 2,0 1,-132 141,134-143,0 0,0 1,1-1,0 0,0 0,0 1,0-1,0 1,0-1,1 1,0-1,0 1,0-1,0 1,0 0,1-1,-1 1,1-1,0 0,0 1,1-1,-1 0,1 1,-1-1,1 0,0 0,0-1,0 1,1 0,-1 0,1-1,-1 0,1 1,0-1,0 0,0 0,0-1,0 1,0-1,1 1,-1-1,1 0,-1 0,1 0,70 19,-54-16,0 1,-1 1,0 0,-1 2,1 0,-1 1,1 2,-16-10,-1 1,0-1,1 1,-1 0,0 0,0 0,0 0,0 1,0-1,0 0,-1 1,1-1,-1 1,0-1,0 1,0 0,0 0,0-1,0 1,-1 0,0 0,1 0,-1 0,0 0,0 0,-1 0,1 0,0-1,-1 1,0 0,0 0,0 0,0-1,0 1,0 0,-1-1,1 1,-1-1,0 0,-1 1,-87 82,74-74,-1 0,0-1,-1-1,0-1,0 0,-1-2,0 0,0-1,-1-1,1 0,-13-1,7-2</inkml:trace>
  <inkml:trace contextRef="#ctx0" brushRef="#br0" timeOffset="394.883">988 73,'35'-14,"1"1,0 1,1 2,0 2,0 1,21 0,-55 7,-1-1,1 1,-1 0,1 0,-1 0,0 0,1 0,-1 0,1 1,-1-1,1 1,-1 0,0-1,1 1,-1 0,0 1,0-1,0 0,0 1,0-1,0 1,0-1,0 1,-1 0,1 0,-1 0,1 0,-1 0,0 0,1 0,-1 0,0 1,-1-1,1 0,0 1,-1-1,1 1,-1-1,0 0,0 1,0-1,0 1,0-1,0 2,-7 14,0 0,-1 0,0-1,-2 0,0-1,-1 0,0-1,-1 0,-14 12,12-10,-152 166,115-96,51-84,-1-1,1 1,0-1,-1 1,1 0,0-1,0 1,1-1,-1 1,0-1,1 1,0-1,-1 1,1-1,0 1,0-1,1 0,-1 0,0 1,1-1,-1 0,1 0,0 0,0-1,-1 1,1 0,1-1,-1 1,0-1,0 1,0-1,1 0,-1 0,1 0,-1-1,0 1,2 0,11 2,0-1,1 0,0-1,-1 0,1-1,0-1,-1-1,1 0,-1-1,0-1,0 0,0-1,9-4,99-21,-40 15,-59 9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24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4 667,'0'11,"-1"2,-1 1,2-1,0 0,0 0,1 1,1-1,0 0,1 0,0 0,1 0,0-1,1 1,1-1,0-1,1 1,0-1,0 0,1 0,3 2,-7-10,0-1,0 1,0-1,0 0,1 0,-1-1,0 1,1-1,-1 0,1 0,0-1,-1 1,1-1,-1 0,1 0,0-1,-1 1,1-1,-1 0,1 0,-1 0,1-1,-1 0,0 0,0 0,0 0,3-3,97-83,-19-25,-84 112,0 0,0 0,0 0,0 0,0 0,0 1,1-1,-1 0,0 1,0-1,1 1,-1-1,0 1,1-1,-1 1,0 0,1 0,-1 0,1 0,-1 0,0 0,1 0,-1 0,1 1,-1-1,0 0,1 1,-1-1,0 1,0-1,1 1,-1 0,0 0,0-1,0 1,0 0,0 0,0 0,0 1,41 52,-26-31,-11-17,0-1,1 0,0 0,0-1,0 0,0 0,1 0,-1-1,1 0,0 0,0 0,0-1,1 0,-1-1,0 0,1 0,-1 0,1-1,-1 0,1 0,-1-1,1 0,-1-1,0 1,1-1,-1-1,0 1,0-1,-1 0,1-1,-1 0,1 0,-1 0,0-1,-1 0,1 0,-1 0,0-1,0 0,-1 0,1 0,0-2,35-73,-33 56</inkml:trace>
  <inkml:trace contextRef="#ctx0" brushRef="#br0" timeOffset="321.556">964 780,'35'-19,"-2"-2,0-2,-2 0,0-2,-2-2,12-14,-8-18,-32 57,-1 1,0-1,1 1,-1-1,0 0,0 1,-1-1,1 1,0-1,0 1,-1-1,1 0,-1 1,1 0,-1-1,0 1,1-1,-1 1,0 0,0-1,0 1,0 0,0 0,0 0,0 0,-1 0,1 0,0 0,-1 0,1 0,0 1,-1-1,1 0,-1 1,1-1,-1 1,0 0,1-1,-2 1,-6-1,-1 0,0 0,1 1,-1 0,0 1,1 0,-1 0,0 1,1 0,0 1,-1 0,1 1,0 0,1 0,-1 0,1 1,0 1,0 0,0 0,-4 5,6-6,0 0,1 0,0 0,1 1,-1 0,1 0,0 0,0 0,1 1,0-1,0 1,0 0,1 0,0 0,0 0,1 0,0 1,0-1,1 0,0 1,0-1,1 0,0 1,0-1,1 0,-1 0,3 4,4 2,0-1,1-1,0 1,1-2,0 1,1-1,0-1,0 0,1 0,0-1,1-1,0 0,0-1,0 0,1-1,0 0,0-2,0 1,0-2,0 0,1 0,-1-1,2-1,148-4,-132 0</inkml:trace>
  <inkml:trace contextRef="#ctx0" brushRef="#br0" timeOffset="1048.662">1896 328,'64'-21,"-1"-2,-1-4,34-20,-76 36,-1-1,0 0,-1-2,0 0,-1-1,-1-1,0 0,-1-1,-1-1,-1 0,0-1,3-9,-43 179,-26 231,46-309,-4 0,-3-1,-3-1,-3 0,-4-2,-25 53,35-96,-1 0,-2-1,0 0,-2-2,0 0,-2-1,-1-1,0-1,-1-1,-9 4,-53 11,83-34,1 1,-1-1,0 1,1-1,-1 0,0 0,1 0,-1 0,1 0,-1-1,0 1,1 0,-1-1,1 1,-1-1,0 1,1-1,0 0,-1 0,1 0,-1 0,1 0,0 0,0 0,-1 0,1 0,0 0,0-1,0 1,1 0,-1-1,0 1,0-1,1 1,-1-1,1 1,-1-1,1 0,0 1,-1-1,1 0,0 1,0-1,0 0,0 1,1-1,-1 1,0-1,1 0,-1 1,1-1,0 0,4-14,2 0,0 1,0 0,2 0,0 0,0 1,2 0,0 1,0 0,1 1,8-6,-6 3,293-289,-125 122,-172 169</inkml:trace>
  <inkml:trace contextRef="#ctx0" brushRef="#br0" timeOffset="1348.577">2629 554,'-13'18,"1"1,0 1,1 0,1 0,1 1,1 0,1 1,1 0,0 0,2 0,1 0,0 1,3-19,0-1,0 0,1 1,-1-1,1 0,-1 1,1-1,0 0,1 0,-1 0,0 1,1-1,0-1,-1 1,1 0,0 0,1-1,-1 1,0-1,1 0,-1 1,1-1,0-1,0 1,0 0,0-1,0 1,0-1,0 0,0 0,0 0,1 0,-1-1,0 1,1-1,-1 0,1 0,-1 0,0 0,1-1,-1 1,1-1,8 0,1-1,-1 0,0 0,0-2,0 1,0-1,-1-1,0 0,0-1,0 0,0 0,-1-1,0-1,-1 0,0 0,0-1,0 0,-1 0,-1-1,1 0,-2-1,1 1,-2-1,1 0,-1-1,-1 1,0-1,-1 0,0 0,-1-1,-1 7,-1 1,0-1,0 0,0 1,-1-1,0 1,0-1,0 1,-1-1,1 1,-1 0,-1 0,1 0,-1 0,0 0,0 0,0 1,-1-1,1 1,-1 0,0 0,-1 1,1-1,0 1,-1 0,0 0,0 0,0 1,0-1,0 1,-1 0,1 1,0-1,-1 1,1 1,-1-1,0 1,1-1,-1 2,-1-1,-3 1,0 0,1 1,-1 0,1 1,-1 0,1 0,0 1,1 0,-1 0,-4 4,-5 3</inkml:trace>
  <inkml:trace contextRef="#ctx0" brushRef="#br0" timeOffset="1634.483">3025 667,'0'29,"5"9,6-1,6-8,5-13,4-9,-3-11,-1-5,2-5,0-5,2-5,1-2,-4-3,-2 0,-3 0,-6 0,-4 5</inkml:trace>
  <inkml:trace contextRef="#ctx0" brushRef="#br0" timeOffset="1999.589">3420 893,'235'-241,"-211"217,-23 25,0-1,0 0,0 0,0 1,0-1,0 1,0-1,0 1,0-1,-1 1,1-1,0 1,0 0,-1-1,1 1,0 0,-1 0,1-1,0 1,-1 0,1 0,-1 0,0 0,1 0,-1 0,0 0,1 0,-1 0,0 0,0 0,0 0,0 0,0 0,0 0,0 0,0 0,-1 0,1 0,0 0,0-1,-1 1,1 0,-1 0,1 0,-1 0,1 0,-1 0,0-1,1 1,-1 0,0 0,1-1,-1 1,-1 8,2-6,0-1,-1 1,1-1,0 1,0 0,1-1,-1 1,1-1,-1 1,1 0,0-1,0 0,0 1,0-1,0 1,0-1,1 0,-1 0,1 0,0 0,0 0,-1 0,1 0,0-1,1 1,-1-1,0 1,0-1,1 0,-1 0,0 0,1 0,-1 0,1-1,-1 1,1-1,0 1,-1-1,1 0,0 0,-1 0,1-1,-1 1,1 0,-1-1,1 0,-1 0,1 1,-1-1,1-1,-1 1,2-2,12-7,-2-1,1-1,-2 0,1-1,-2 0,0-1,0 0,-1-1,3-7,18-21,-16 21,-4 3</inkml:trace>
  <inkml:trace contextRef="#ctx0" brushRef="#br0" timeOffset="2418.586">4181 526,'-10'17,"0"0,1 0,1 1,0 1,1-1,1 1,1 0,1 0,1 1,0-1,1 6,1-22,1 1,0-1,-1 0,1 1,1-1,-1 1,0-1,1 1,0-1,0 0,0 0,0 1,0-1,1 0,-1 0,1 0,0 0,0 0,0-1,0 1,0 0,1-1,-1 0,1 1,-1-1,1 0,0-1,0 1,0 0,0-1,0 0,1 1,-1-1,0 0,1-1,-1 1,0-1,1 1,-1-1,1 0,-1 0,1-1,-1 1,0-1,1 1,17-8,0-1,0 0,-1-1,0-1,-1-1,-1-1,1-1,-2 0,0-1,-1-1,-1-1,0 0,7-12,-5 8,-2-1,0 0,-2-1,0 0,-1-1,-2 0,0-1,-2 0,-1-1,4-23,-8 34,-1 0,-1-1,0 1,-1-1,0 1,-1-1,-1 1,-1 0,0 0,-1 0,0 0,-1 0,-1 1,-1 0,0 0,0 1,-1-1,-1 2,-2-3,8 11,-1 0,1 0,0 1,-1-1,0 1,1 0,-1 0,-1 0,1 1,0 0,-1-1,1 1,-1 1,1-1,-1 1,0 0,0 0,0 0,0 1,1-1,-1 1,0 0,0 1,0-1,0 1,0 0,0 0,1 1,-1-1,0 1,1 0,-1 0,1 1,-2 0,-8 7,-1 0,2 0,-1 2,2 0,-1 0,2 1,-1 0,2 1,0 0,1 1,0 0,1 1,1-1,0 2,1-1,1 1,1-1,0 1,1 1,1-1,0 0,2 1,0-1,0 0,2 1,0-1,1 0,1 0,1 0,0 0,1-1,2 3,6 3,1-1,1 0,1-1,0-1,2 0,0-2,1 0,1-1,0-1,1-1,1-1,0-1,0-1,1-1,1-1,0-1,0-1,0-2,1 0,0-2,0 0,0-2,5-1,48 1,-48-1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30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367 395,'0'811,"0"-822</inkml:trace>
  <inkml:trace contextRef="#ctx0" brushRef="#br0" timeOffset="578.058">0 846,'176'-35,"-2"-8,52-25,-203 60,-1-2,0 0,0-2,-2 0,1-1,-1-1,-1-1,-1-1,0 0,-1-1,-1-1,0-1,-2 0,0-1,-1-1,-1 0,-1-1,0 0,9-35,-33 84,-6 44,3 1,3 1,3 0,4 1,3-1,4 33,-2-102,0 0,1 0,0 0,0 0,0 0,0 0,1 0,-1 0,1 0,0 0,0 0,1-1,-1 1,1 0,0 0,0-1,0 0,0 1,1-1,-1 0,1 0,0 0,0 0,0 0,0-1,0 0,1 1,-1-1,1 0,-1-1,1 1,0-1,0 1,0-1,0 0,0-1,3 1,6-2,0-2,0 1,-1-2,1 0,-1 0,0-1,0-1,0 0,-1 0,1-2,-2 1,2-2,13-7,195-111,-219 126,0 1,0-1,0 1,0-1,0 1,0-1,0 1,0 0,0-1,0 1,0 0,0 0,0 0,0 0,1 0,-1 0,0 0,0 0,0 0,0 0,0 1,0-1,0 0,0 1,0-1,0 1,0-1,0 1,0 0,0-1,0 1,0 0,0 0,-1-1,1 1,0 0,-1 0,1 0,0 0,-1 0,1 0,-1 0,0 0,1 0,-1 0,0 0,1 1,-1-1,0 0,0 0,0 0,0 0,0 0,-1 0,1 1,0-1,0 0,-1 0,1 0,0 0,-1 0,1 0,-4 25,2-23,1 1,-1-1,1 0,0 1,0-1,0 1,1 0,-1-1,1 1,0-1,0 1,0 0,0-1,0 1,1 0,0-1,0 1,0-1,0 1,0-1,1 0,0 1,-1-1,1 0,0 0,1 0,-1 0,0-1,1 1,0-1,-1 1,1-1,0 0,0 0,0 0,1 0,-1-1,3 2,8-5,1 1,-1-2,0 0,1 0,-1-2,-1 0,1 0,-1-1,0-1,0 0,-1-1,5-4,0 2,8-5</inkml:trace>
  <inkml:trace contextRef="#ctx0" brushRef="#br0" timeOffset="1177.568">1807 706,'-21'11,"1"1,0 1,1 1,1 1,0 1,1 0,1 1,0 1,2 0,-6 10,18-26,1-1,-1 1,1-1,0 1,0-1,-1 1,1 0,0-1,1 1,-1 0,0 0,1 0,-1 0,1 0,-1 0,1 0,0 0,0 0,0 0,0 0,0 0,0 0,0 0,1-1,-1 1,1 0,-1 0,1 0,0 0,0 0,0-1,0 1,0 0,0-1,0 1,1-1,-1 1,1-1,-1 0,1 1,-1-1,1 0,0 0,-1 0,1 0,0 0,0-1,0 1,1 0,9-1,-1-1,0 1,1-2,-1 0,0 0,0-1,0 0,0-1,-1 0,0-1,1 0,-2-1,1 0,-1 0,0-1,8-7,6-2,113-72,-134 89,0-1,0 0,0 1,0 0,0-1,0 1,0 0,0 0,0 0,-1 0,1 0,0 0,-1 0,1 1,-1-1,1 1,-1-1,0 1,1-1,-1 1,0 0,0 0,0 0,0-1,-1 1,1 0,-1 0,1 0,-1 0,1 0,-1 0,0 0,0 0,0 0,0 1,0-1,-1 0,1 0,-1 0,1 0,2 14,-2-12,0 0,1 0,0 0,-1 1,1-1,1 0,-1 0,1 0,0 0,0-1,0 1,0 0,0-1,1 0,0 1,0-1,0 0,0 0,0-1,0 1,1 0,-1-1,1 0,0 0,0 0,-1-1,1 1,1-1,-1 0,0 0,0 0,0 0,0-1,1 0,0 0,13-2,0-1,1-1,-1-1,-1 0,1-2,-1 0,0 0,0-2,-1 0,0-1,-1 0,8-8,6-8,-1-1,-1-2,-2 0,0-2,-2-1,-2 0,0-3,2-1,-1-2,-2 0,-1-2,-3 0,0 0,-3-2,-2 0,-1 0,-2-1,-3 0,-1 0,-1-26,-3 67,1 0,-1-1,1 1,-1 0,0-1,0 1,0 0,0-1,0 1,-1 0,1-1,-1 1,0 0,1-1,-1 1,0 0,0 0,-1 0,1 0,0 0,-1 0,1 0,-1 1,1-1,-1 0,0 1,0-1,0 1,0 0,0-1,0 1,0 0,0 0,0 1,-1-1,1 0,0 1,-1-1,1 1,0 0,-1 0,1 0,0 0,-1 0,1 0,-1 0,1 1,0 0,0-1,-1 1,1 0,0 0,0 0,-8 9,1 0,1 0,0 0,0 1,1 1,0-1,1 1,0 0,1 1,1-1,0 1,0 0,2 0,-1 0,1 2,-2 3,-4 17,2 1,0 0,3 0,1 0,2 0,1 0,2 0,1 0,2-1,2 1,1-1,2-1,1 0,1 0,10 15,-11-29,16 60,-29-79,0 0,0 1,0-1,0 0,-1 0,1 0,-1 0,1 0,-1-1,1 1,-1 0,1-1,-1 1,0-1,1 1,-1-1,0 0,1 0,-1 1,0-1,1-1,-1 1,0 0,1 0,-1-1,0 1,1 0,-1-1,1 0,-1 1,0-1,1 0,0 0,-1 0,1 0,-1 0,2 1,-18-8</inkml:trace>
  <inkml:trace contextRef="#ctx0" brushRef="#br0" timeOffset="1435.492">1977 480,'57'-14,"48"-10,21-1,3 0,-1 3,-9 1,-4 4,-3 0,-6 3,-7 4,-10-2,-21 2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1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915,'328'-327,"-298"295,-2-1,-1-2,-2-1,-1-1,0-5,-15 25,-2-1,0 0,-1 0,-1 0,0-1,-2 0,2-19,-5 36,1 0,0-1,-1 1,0-1,0 1,1 0,-2-1,1 1,0-1,0 1,-1-1,1 1,-1 0,0-1,0 1,1 0,-2 0,1 0,0-1,0 1,-1 0,1 1,-1-1,1 0,-1 0,0 1,0-1,0 1,0-1,0 1,0 0,0 0,0 0,-1 0,1 0,0 0,-1 1,1-1,-1 1,1-1,0 1,-1 0,1 0,-1 0,1 0,-1 1,1-1,0 1,-1 0,1-1,0 1,-13 10,1 1,0 0,1 1,1 1,0-1,1 2,0 0,-3 7,10-16,-11 15,1 0,1 1,1 1,1 0,2 0,0 1,1 0,1 1,1 0,2 0,0 0,2 0,0 1,2 6,1-23,0 0,1 0,0 0,1 0,-1 0,2 0,-1-1,1 1,0-1,1 0,0 0,0-1,1 1,0-1,0 0,1-1,0 1,0-2,0 1,1-1,0 0,0 0,0-1,1 0,-1 0,1-1,0 0,0-1,0 0,0-1,6 1,13-1,-1-1,1-1,-1-1,1-2,-1-1,0 0,0-3,-1 0,0-1,0-2,-1-1,-1 0,3-4,-19 12,0-1,0 0,-1-1,1 0,-1 0,-1-1,1 0,-1 0,0 0,-1-1,0 0,0 0,0 0,-1-1,-1 1,1-1,-1 0,-1 0,0 0,0 0,0-1,-1 1,-1-10,-1 16,1 0,-1 0,-1 0,1 0,0 0,-1 0,0 0,1 0,-1 0,0 1,-1-1,1 1,0 0,-1-1,1 1,-1 0,0 0,1 1,-1-1,0 1,0-1,0 1,0 0,-1 0,1 0,0 0,0 1,-1-1,1 1,0 0,-1 0,1 0,0 1,0-1,-1 1,1 0,0-1,0 1,0 1,0-1,0 0,0 1,0 0,0-1,0 1,1 0,-1 1,1-1,0 0,-1 1,-1 2,-2 1,0 1,0 0,1 0,0 0,0 0,0 1,1 0,0 0,1 1,0-1,0 0,1 1,0 0,0 0,1 0,0-1,1 1,0 9,0-13,0 0,1 0,0 0,-1 0,2 0,-1 0,1 0,-1 0,1 0,1-1,-1 1,1-1,0 0,0 1,0-1,0-1,1 1,-1 0,1-1,0 0,0 1,0-2,1 1,-1 0,1-1,-1 0,1 0,0 0,0-1,0 0,0 0,0 0,3 0,8-1,1-1,-1-1,1-1,-1 0,0-1,0 0,0-2,0 0,13-7,-2 2,226-95,-168 69,-84 36,-1 1,1-1,0 0,-1 1,1-1,-1 1,1-1,-1 0,0 1,1-1,-1 0,1 0,-1 1,0-1,0 0,1 0,-1 1,0-1,0 0,0 0,0 0,0 0,0 1,0-1,0 0,0 0,-1 0,1 1,0-1,0 0,-1 0,1 1,-1-1,1 0,0 1,-1-1,1 0,-1 1,0-1,1 1,-1-1,1 1,-1-1,0 1,1-1,-1 1,0 0,0-1,1 1,-1 0,0-1,0 1,1 0,-1 0,0 0,-45-17,38 17,1 0,-1 1,0 0,1 0,0 0,-1 1,1 0,0 1,0-1,0 1,0 1,0-1,1 1,0 0,0 1,0-1,0 1,1 1,-1-1,1 1,0 0,2-3,1 1,-1-1,0 1,1 0,0 0,0 0,0 0,0 1,1-1,0 0,0 1,0-1,0 1,1-1,-1 1,1 0,0-1,1 1,-1-1,1 1,0-1,0 1,0-1,1 0,-1 1,1-1,0 0,0 0,1 0,-1 0,1-1,0 1,0-1,1 2,4 0,1 1,-1-2,1 1,0-1,0-1,0 1,0-1,1-1,-1 0,1 0,0-1,-1 0,1-1,0 0,0-1,-1 0,1 0,0-1,-1 0,0-1,1 0,-1 0,0-1,0 0,-1-1,1 0,0-1,34-21,-1-3,-1-1,-2-2,-2-1,0-3,-3 0,-1-3,23-36,-42 53,-2-1,-1 0,-1 0,-1-1,-1 0,-1-1,-1 0,-1 0,-2 0,0 0,-2-1,-1 1,-1-1,-2-5,3 31,1 0,-1 0,0 0,0-1,0 1,1 0,-1 0,0 0,0 0,-1-1,1 1,0 0,0 0,-1 0,1 0,0 0,-1 0,1-1,-1 1,1 0,-1 0,0 1,1-1,-1 0,0 0,0 0,0 0,0 0,0 1,0-1,1 0,-2 1,1-1,0 1,0-1,0 1,0 0,0-1,0 1,0 0,-1 0,1 0,0 0,0 0,0 0,0 0,-1 0,1 0,0 1,0-1,0 0,0 1,0-1,0 1,0-1,0 1,0-1,0 1,0 0,0 0,0-1,0 1,0 0,1 0,-1 0,0 0,1 0,-1 0,0 1,-10 15,1 2,0-1,1 1,1 1,1 0,1 0,1 0,-2 12,4-18,-5 27,1-1,3 1,1 0,2 0,2 0,3 15,25 141,-7-51,-23-147,1 1,0-1,-1 1,1-1,-1 1,1-1,-1 1,1 0,-1-1,1 1,-1 0,1-1,-1 1,1 0,-1 0,1-1,-1 1,0 0,1 0,-1 0,1 0,-1 0,0 0,1 0,-1 0,0 0,1 0,-1 0,1 0,-1 1,0-1,1 0,-1 0,1 0,-1 1,1-1,-1 0,1 1,-1-1,1 1,-1-1,1 1,-1-1,1 0,0 1,-1 0,1-1,0 1,-1-1,1 1,-10-19</inkml:trace>
  <inkml:trace contextRef="#ctx0" brushRef="#br0" timeOffset="249.816">2540 407,'15'5,"19"1,13 0,3-1,3-2,-2 0,-6-7,0-2,-4 0,-3 1,-4 1,-3 2,-1-4,-2-1,0 0,-6 3</inkml:trace>
  <inkml:trace contextRef="#ctx0" brushRef="#br0" timeOffset="1070.539">3133 464,'5'8,"-1"-1,1 1,1-1,-1 0,1 0,0 0,1-1,0 0,0 0,0-1,0 0,1 0,0-1,0 0,0 0,1-1,-1 0,1 0,-1-1,1 0,0-1,0 1,0-2,0 0,0 0,0 0,0-1,0 0,0-1,0 0,0-1,-1 0,1 0,1-1,9-9,0-1,-1 0,-1-2,-1 0,0 0,-1-1,7-12,-1 5,-30 61,-22 82,31-115,-1 0,1 0,0 0,0 0,1 0,-1 0,1 0,0 0,0-1,0 1,0 0,1 0,-1-1,1 1,0-1,0 1,0-1,1 0,-1 0,1 0,0 0,0 0,0-1,0 1,0-1,1 0,-1 0,1 0,0 0,11 2,1-1,-1-1,1 0,-1-1,1-1,0-1,-1 0,1 0,-1-2,0 0,1-1,-1 0,-1-1,1-1,-1 0,0-1,0-1,-1 0,0-1,2-2,101-107,-106 110,-1-1,-1 0,1-1,-1 0,-1 0,0-1,0 0,-1 0,-1 0,0-1,0 0,-1 0,-1 0,0 0,-1-1,0 1,0-2,-2 12,0 0,0 0,-1 0,1-1,0 1,-1 0,1 0,-1 0,0 0,1 0,-1 0,0 0,0 0,-1 0,1 1,0-1,0 0,-1 1,1-1,-1 1,0-1,1 1,-1 0,0-1,0 1,0 0,0 0,0 1,0-1,0 0,0 1,0-1,0 1,0 0,-1-1,1 1,0 0,0 0,0 0,0 1,0-1,-1 1,1-1,0 1,0 0,0-1,0 1,-1 1,-4 1,1-1,-1 2,1-1,0 1,0 0,0 0,1 1,-1-1,1 1,0 0,0 1,1-1,-1 1,1 0,1 0,-1 1,1-1,0 1,0-1,1 1,0 0,0 0,1 0,0 0,0 0,1 1,-1-1,2 0,-1 1,4-4,-1 1,1-1,0 0,1-1,-1 1,1-1,0 1,-1-1,1-1,1 1,-1-1,0 0,1 0,-1 0,1-1,-1 0,1 0,0 0,-1-1,1 0,0 0,0 0,-1-1,1 0,0 0,4-1,7 1,8-1,-21 1,0-1,1 1,-1 1,1-1,-1 1,1-1,-1 1,1 0,0 1,-1-1,1 1,-1 0,0 0,1 1,-1-1,0 1,0 0,1 0,-1 0,-1 1,1-1,0 1,-1 0,1 0,-1 0,2 3,12 43,-16-43,0 0,0 0,0-1,1 1,0-1,1 0,-1 1,1-1,0 0,0 0,0 0,1-1,0 1,0-1,0 0,0 0,1 0,-1-1,1 0,0 0,3 2,1-2,-1-1,1 0,-1 0,1 0,0-1,0-1,-1 0,1 0,0 0,0-1,0-1,-1 1,1-1,-1-1,1 0,-1 0,0 0,0-1,139-86,-140 84,10-5,-1-1,-1 0,0-1,0-1,-2 0,0-1,0-1,-1 0,-1-1,4-8,-13 22,1 0,-1 1,0-1,0 0,0-1,0 1,0 0,-1 0,1-1,-1 1,0-1,0 1,0-1,-1 1,1-1,-1 0,0 1,0-1,0 0,0 1,-1-1,1 0,-1 1,0-1,0 1,-1-1,1 1,-1 0,1-1,-1 1,0 0,0 0,-1 0,1 1,-1-1,1 0,-1 1,0 0,0-1,0 1,0 0,-2-1,-4 3,0 1,0 0,0 0,1 1,-1 0,1 1,-1 0,1 0,0 0,0 1,0 1,0-1,1 1,0 0,0 1,-2 1,-6 6,-1 0,2 1,0 1,0 0,2 1,0 0,0 1,-4 10,11-18,0 0,1 0,0 0,1 0,0 1,0 0,1-1,0 1,1 0,0 0,0 0,1 0,1 0,-1 0,2 0,-1 0,1-1,2 3,-1-5,1 1,0-2,0 1,1 0,0-1,0 0,0 0,1 0,0-1,0 0,0 0,1 0,0-1,0 0,0 0,0-1,1 0,3 1,143 33,-36-40,-85-2</inkml:trace>
  <inkml:trace contextRef="#ctx0" brushRef="#br0" timeOffset="15522.678">1 2297,'49'-16,"0"-2,-1-2,-1-3,-2-1,0-3,-1-1,-2-2,-1-2,21-23,-55 48,-1 0,1-1,-2 1,1-1,-1 0,-1-1,1 1,-1-1,-1 0,0 0,0 0,-1 0,0-1,0 1,-1-1,0-3,-1 11,0 0,0 1,0-1,0 1,0-1,-1 1,1-1,0 0,-1 1,1-1,-1 1,1-1,-1 1,0 0,0-1,1 1,-1 0,0-1,0 1,0 0,-1 0,1 0,0 0,0 0,-1 0,1 0,0 1,-1-1,1 0,-1 1,1-1,-1 1,1-1,-1 1,1 0,-1 0,1-1,-1 1,1 0,-1 0,0 1,1-1,-1 0,1 1,-1-1,1 0,-1 1,1 0,-1-1,1 1,-74 41,68-35,0 0,0 1,1 0,0 0,0 0,1 1,0 0,0 0,1 0,0 0,1 1,0 0,0 0,1-1,1 1,0 1,0-1,1 0,0 0,0 0,1 0,1 0,0 0,0 0,1 0,0-1,1 1,0-1,0 0,1 0,4 5,-2-7,1-1,0 0,0-1,1 0,0 0,0-1,0 0,0-1,1 0,-1 0,1-1,0 0,0-1,-1 0,1 0,0-1,0-1,7 0,11-4,-1 0,1-2,-1-1,0-1,-1-1,0-1,0-2,-2 0,1-2,-2-1,0 0,-1-2,-1-1,8-8,-5 4,-15 16,1-1,-1 0,-1 0,0-1,0 0,0 0,-1-1,-1 0,1 0,-2-1,1 0,-2 0,1 0,-2-1,1 1,0-10,-4 19,0-1,0 1,0 0,-1 0,1-1,-1 1,0 0,0 0,1 0,-1 0,-1 0,1 0,0 0,0 0,-1 0,1 0,-1 1,1-1,-1 0,0 1,0 0,0-1,0 1,0 0,0 0,0 0,0 0,0 0,0 1,0-1,-1 1,1-1,0 1,-1 0,1 0,0 0,0 0,-1 0,1 0,0 1,0-1,-1 1,1 0,0-1,0 1,0 0,0 0,0 1,0-1,0 0,0 1,0-1,1 1,-1-1,1 1,-1 1,-5 1,0 1,0-1,1 2,0-1,0 1,0 0,1 0,0 0,0 1,0 0,1 0,0 0,1 1,-1-1,1 1,1 0,0 0,0 0,0 0,1 0,0 0,1 0,0 0,0 1,0-1,1 0,1 0,-1 0,1 0,1 0,-1 0,1-1,1 1,-1-1,3 4,1-5,0 0,0 0,0-1,1 0,0 0,0 0,0-1,1-1,-1 1,1-1,0-1,0 1,0-2,0 1,0-1,0-1,0 1,1-1,-1-1,6-1,4 0,0-1,0-1,0-1,-1-1,0 0,0-2,0 0,-1 0,8-7,-2-1,-1-1,0-1,-1-1,-1-1,-1-1,-1 0,-1-2,0 0,-2-1,-1 0,-1-1,-1 0,6-20,-2-30,-16 73,1-1,-1 1,0 0,0 0,0-1,0 1,0 0,0-1,-1 1,1 0,-1-1,1 1,-1 0,0 0,0 0,0 0,0 0,-1 0,1 0,-1 0,1 0,-1 0,1 1,-1-1,0 1,0-1,0 1,0 0,0-1,0 1,-4 2,1-1,0 1,-1 0,1 1,-1-1,1 1,0 0,0 0,0 1,0-1,0 1,1 0,-1 1,1-1,0 1,0 0,0 0,0 0,1 0,0 1,0-1,-2 3,-6 11,0-1,1 2,1-1,1 1,0 0,2 1,0 0,1 0,1 0,-1 19,3-29,0 0,1 0,0 0,1 0,0 0,0 1,1-1,1 0,-1 0,2 0,-1-1,1 1,1 0,0-1,0 0,1 0,0 0,1-1,-1 1,2-1,-1-1,1 1,0-1,1 0,7 5,2-6</inkml:trace>
  <inkml:trace contextRef="#ctx0" brushRef="#br0" timeOffset="15989.938">1722 2016,'-108'92,"127"-122,138-136,-156 165,1-1,-1 1,1 0,-1 0,1 0,0 0,-1 0,1 0,0 0,0 1,0-1,-1 1,1-1,0 1,0 0,0-1,0 1,0 0,0 0,0 1,0-1,0 0,-1 1,1-1,0 1,0-1,0 1,-1 0,1 0,0 0,-1 0,1 0,0 0,-1 0,0 1,1-1,-1 0,0 1,1-1,-1 1,0-1,0 1,0 0,-1 0,1-1,0 1,-1 0,1 0,-1 0,1 0,-1 0,0-1,0 1,0 0,0 0,0 0,0 0,-1 0,0 1,1 3,0 0,0 0,0 0,1 0,-1 0,2-1,-1 1,0 0,1 0,0-1,1 1,-1-1,1 0,0 0,0 0,1 0,-1 0,1-1,0 0,0 1,1-1,-1-1,1 1,0-1,0 0,0 0,0 0,1-1,-1 1,1-1,-1-1,6 2,-2-5,0 0,-1 0,1-1,-1 0,0-1,0 0,0 0,0-1,-1 1,1-2,-1 1,-1-1,1 0,-1-1,0 1,0-1,-1 0,0-1,0 0,-1 1,0-1,0 0,2-9,1 4,6-10,-3 2</inkml:trace>
  <inkml:trace contextRef="#ctx0" brushRef="#br0" timeOffset="16236.382">2513 1733,'38'-5,"22"-1,7 0,-5 1,-7 2,-8 1,-13-4,-6-1,-4 0,-6 3</inkml:trace>
  <inkml:trace contextRef="#ctx0" brushRef="#br0" timeOffset="16436.664">2513 1959,'33'0,"26"0,8 0,-4-5,-6-1,-14 0</inkml:trace>
  <inkml:trace contextRef="#ctx0" brushRef="#br0" timeOffset="19344.453">3528 1395,'227'-68,"-220"66,-1 0,-1 0,0 1,0 0,0 0,1 0,-1 0,0 1,1 0,-1 0,1 0,-1 1,0 0,1 0,-1 0,0 1,1 0,-5 0,1 0,-1 0,-1 0,1 0,0 1,0-1,-1 0,1 0,-1 1,0-1,0 0,0 1,0-1,0 0,0 0,0 1,-1-1,1 0,-1 0,0 1,0-1,0 0,0 0,0 0,0 0,0 0,-1 0,1-1,-1 1,1 0,-2 0,2 0,-132 180,132-178,0 1,1 0,-1-1,1 1,0 0,0 0,1-1,-1 1,1 0,0 0,0-1,1 1,-1-1,1 1,0-1,0 0,1 0,-1 0,1 0,0 0,0 0,0-1,0 1,1-1,-1 0,1 0,0 0,0-1,0 1,0-1,1 0,-1 0,0-1,1 1,0-1,-1 0,1 0,0 0,-1-1,1 0,0 0,0 0,-1 0,1-1,1 0,97-12,-84 6</inkml:trace>
  <inkml:trace contextRef="#ctx0" brushRef="#br0" timeOffset="19638.808">4178 1225,'0'29,"0"19,0 6,0-1,0-5,0-6,0-5,0-4,4-8,3-3,-1-1,3-4,1-9,-1-6</inkml:trace>
  <inkml:trace contextRef="#ctx0" brushRef="#br0" timeOffset="19954.192">4375 1310,'-31'22,"15"-13,1 2,1 0,-1 0,2 1,0 1,0 1,1-1,0 3,11-15,0 0,0 1,0-1,0 1,0-1,0 1,0-1,0 1,1-1,-1 1,1 0,-1-1,1 1,-1 0,1 0,0-1,0 1,0 0,0 0,0-1,0 1,1 0,-1 0,1-1,-1 1,1 0,-1-1,1 1,0 0,0-1,0 1,0-1,0 0,0 1,0-1,1 0,-1 0,0 1,1-1,-1 0,1 0,-1 0,1-1,-1 1,1 0,0-1,-1 1,1-1,0 1,-1-1,1 0,0 0,1 1,86 1,-81-4,1 1,0 0,0 1,0 0,-1 1,1-1,0 2,-1-1,1 1,-1 0,1 1,-1 0,0 1,0-1,0 2,-1-1,2 2,9 9,-2-1</inkml:trace>
  <inkml:trace contextRef="#ctx0" brushRef="#br0" timeOffset="20303.221">3585 1931,'43'-4,"29"-8,7 0,-1 1,-4 2,-4 4,-5-3,-9 0,-4 1,-2 2,-3 2,-7 1,1 2,-2-1,-3 2,-3-1,-2 0,-7 1</inkml:trace>
  <inkml:trace contextRef="#ctx0" brushRef="#br0" timeOffset="21122.23">3585 2185,'206'-120,"-205"119,1 0,-1-1,0 1,1 0,-1 0,1 0,-1 0,1 0,0 0,-1 0,1 0,0 1,-1-1,1 1,0-1,0 1,0 0,-1 0,1 0,0 0,0 0,0 0,0 0,-1 1,1-1,0 0,0 1,0 0,-1-1,1 1,0 0,-1 0,1 0,-1 0,1 0,-1 0,0 1,1-1,-1 0,0 1,0-1,0 1,0-1,0 1,0-1,0 1,-1 0,1 0,0-1,-1 1,0 0,1 0,-1 0,0 1,-2 4,0 0,-1 0,0-1,0 1,-1 0,1-1,-2 0,1 0,-1 0,1-1,-2 0,1 1,0-2,-1 1,0-1,-3 2,-42 42,50-47,0 0,0 0,0 0,0 0,0 0,1 0,-1 0,0 0,0 1,1-1,-1 0,1 0,-1 1,1-1,0 0,-1 1,1-1,0 1,0-1,0 0,0 1,0-1,0 1,0-1,1 0,-1 1,0-1,1 0,-1 1,1-1,-1 0,1 0,0 0,0 1,-1-1,1 0,0 0,0 0,0 0,0 0,0 0,0-1,0 1,1 0,-1 0,0-1,0 1,1-1,-1 1,0-1,1 1,53 16,-49-16,1-1,-1 1,1 0,-1 0,0 1,1 0,-1 0,0 1,0-1,-1 1,1 0,0 1,-1 0,0 0,0 0,0 0,0 1,-1-1,0 1,0 1,0-1,0 0,-1 1,0 0,0 0,-1 0,0 0,0 0,0 0,1 7,-5-7,0 0,0 0,0-1,-1 1,0 0,0-1,0 0,0 0,-1 0,0 0,0 0,-1-1,1 0,-1 0,0 0,0 0,0-1,-1 0,1 0,-1 0,1-1,-1 0,0 0,0 0,-4 0,-10 7,16-7,1 0,-1 0,0 0,0 0,0-1,-1 0,1 0,0 0,0 0,-1-1,1 1,0-1,-1 0,1 0,0-1,-1 1,1-1,0 0,-1 0,-2-2,-9-7</inkml:trace>
  <inkml:trace contextRef="#ctx0" brushRef="#br0" timeOffset="21826.946">4092 2580,'1'-34,"1"1,1-1,2 1,1 0,2 0,1 0,2 1,6-12,-6 24,1 1,1 0,0 1,1 0,1 1,9-6,-13 10,39-28,-49 41,1-1,-1 0,0 0,0 1,1-1,-1 0,1 1,-1 0,0-1,1 1,-1 0,1-1,-1 1,1 0,-1 0,0 0,1 1,-1-1,1 0,-1 0,1 1,-1-1,0 1,1-1,-1 1,0 0,1-1,-1 1,0 0,0 0,0 0,0 0,0 0,0 0,0 0,0 0,0 1,0-1,-1 0,1 0,0 1,-1 0,15 161,-15-161,0 0,1 0,0-1,-1 1,1 0,0-1,0 1,0-1,0 1,0-1,0 1,1-1,-1 0,0 1,1-1,-1 0,1 0,-1 0,1 0,-1 0,1-1,0 1,-1 0,1-1,0 1,0-1,-1 0,1 1,0-1,0 0,0 0,0 0,-1-1,1 1,0 0,0-1,0 1,-1-1,1 1,0-1,-1 0,1 0,0 0,68-46,53-54,-122 100,1 1,-1-1,0 1,0 0,0-1,1 1,-1 0,0 0,1-1,-1 1,0 0,0 0,1 0,-1 1,0-1,1 0,-1 0,0 1,0-1,0 1,1-1,-1 1,0 0,0-1,0 1,0 0,0 0,0-1,0 1,0 0,0 0,-1 0,1 0,0 0,0 1,-1-1,1 0,-1 0,1 0,-1 1,0-1,1 0,-1 0,0 2,6 62,-6-60,-2 37,0-32,1-1,0 1,1-1,0 1,0-1,1 1,1-1,-1 0,1 1,1-1,0 0,0 0,1 0,1 1,6 3</inkml:trace>
  <inkml:trace contextRef="#ctx0" brushRef="#br0" timeOffset="23156.257">2823 1169,'12'-5,"-1"-2,0 2,1-1,0 1,1 1,-1 0,1 1,-1 0,1 1,0 0,0 1,0 1,0 0,0 1,0 0,5 2,-12 1,-1 0,0 1,0 0,-1 0,1 0,-1 1,0-1,-1 1,1 0,-1 0,0 0,-1 0,1 1,-1-1,-1 1,1 0,-1-1,0 1,-1 0,1 0,-1 0,-1 2,1-9,15 241,1 23,-14 176,-5-202,-14-47,16-185,-1-1,0 1,1 0,0 0,0 1,1-1,-1 0,1 0,1 0,-1 0,1 0,0 0,0 0,1 0,0 0,0 0,2 4,7-38,-35-171,21-233,14 274,6 0,11-20,-24 157,1-17,2 0,1 1,1 0,3 1,1 0,1 1,2 0,20-31,-29 57,1 0,0 0,0 0,1 1,0 0,1 1,0 0,0 0,0 1,1 1,0 0,0 0,0 1,1 0,-1 1,1 1,0-1,0 2,0 0,0 0,0 1,5 1,125-8,216-49,-96 26,-235 27,148-19,1 9,12 6,-53 14,-131-3,0-1,-1 1,1-1,-1 1,0 0,-1 0,1 1,-1-1,1 1,-1-1,-1 1,1-1,-1 1,1 0,-1 0,-1 0,1 0,-1 0,0 0,0 0,0 0,-1 0,1 0,-1 0,-1 1,1 7,-30 135,11-84,15-45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6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600 254,'-59'3,"1"3,0 2,1 2,0 4,1 1,0 3,-110 40,165-58,-1 1,1-1,-1 0,1 1,-1-1,1 1,-1-1,1 1,-1 0,1 0,0-1,-1 1,1 0,0 0,0 1,0-1,0 0,0 0,0 0,0 1,0-1,0 0,1 1,-1-1,1 1,-1-1,1 1,-1-1,1 1,0-1,-1 1,1-1,0 1,0 0,0-1,1 1,-1-1,0 1,1-1,-1 1,0-1,1 1,0-1,-1 1,1-1,0 0,0 1,0-1,0 0,0 0,0 1,133 92,-77-61,-42-27,-1 1,0 1,0 0,-1 0,0 2,0-1,-1 2,0-1,-1 2,0 0,-1 0,0 1,-1 0,-1 0,0 1,3 7,-10-16,0-1,0 1,-1-1,1 1,-1 0,0-1,0 1,-1 0,1-1,-1 1,0-1,-1 1,1-1,-1 0,1 1,-1-1,0 0,-1 0,1 0,-1 0,0-1,0 1,0-1,0 1,-1-1,1 0,-1-1,0 1,0 0,0-1,0 0,0 0,0 0,-1-1,1 1,-3-1,-3 5,-1-1,0 0,-1-1,1 0,-1-1,0 0,0-1,0 0,0-1,0 0,0-1,0-1,0 0,0 0,0-1,0-1,1 0,-1 0,-5-3,-5-21,19 14</inkml:trace>
  <inkml:trace contextRef="#ctx0" brushRef="#br0" timeOffset="703.498">882 621,'-12'19,"0"1,1 0,1 1,1 0,1 1,1-1,1 2,1-1,1 0,-1 19,4-37,0 0,1 0,-1 0,1 0,1 0,-1 0,0 0,1 0,0 0,0 0,0 0,0 0,1 0,-1 0,1-1,0 1,0 0,1-1,-1 0,1 0,-1 1,1-1,0-1,0 1,0 0,1-1,-1 0,1 0,-1 0,1 0,0 0,0-1,0 1,-1-1,1 0,0 0,1-1,-1 1,2-1,6-3,0 0,0-1,-1 0,1-1,-1 0,0-1,0-1,-1 1,0-1,0-1,-1 0,0-1,0 1,-1-2,0 1,0-1,-1 0,-1-1,0 1,0-2,2-7,-6 16,0-1,-1 0,1 0,-1 0,0 0,0 0,-1 0,1 0,-1 0,0 0,0 0,0 0,-1 0,1 0,-1 0,0 0,0 0,0 0,-1 0,0 0,1 1,-1-1,0 1,-1-1,1 1,-1 0,1-1,-1 2,0-1,0 0,0 0,-1 1,1 0,-2-1,-5-3,-1 0,0 0,0 2,0-1,0 1,-1 1,1 0,-1 1,0 0,0 1,-4 0,-49 13,66-10,-1 0,0 0,1 0,0-1,-1 1,1 0,0-1,0 1,0 0,0-1,0 1,0-1,0 0,1 1,-1-1,0 0,1 0,-1 1,1-1,0-1,-1 1,1 0,0 0,-1 0,1-1,0 1,0-1,-1 0,2 1,18 4,0-1,1-1,0 0,0-2,-1-1,1 0,0-2,0 0,-4 1,0-1,0 0,0-2,-1 0,0-1,0 0,0-2,0 0,-1 0,0-2,-1 0,0-1,0 0,-1-1,-1-1,0 0,0-1,2-4,3-10,-1-1,-1-1,-1 0,-2-1,-1 0,-1-1,-1-3,-6 20,-1 0,0 0,-1 0,-1 0,0-1,-1 1,-1 0,0-1,0 1,-2 0,0 0,0 0,-1 1,-1-1,-1 1,1 0,-5-5,10 17,-1-1,0 1,0 0,1-1,-1 1,0 0,-1 0,1-1,0 1,0 0,0 0,-1 0,1 0,0 0,-1 1,1-1,-1 0,1 1,-1-1,1 1,-1-1,0 1,1 0,-1 0,1 0,-1 0,0 0,1 0,-1 0,1 0,-1 0,0 1,1-1,-1 1,1-1,-1 1,1 0,-1 0,1-1,0 1,-1 0,1 0,0 0,0 1,0-1,0 0,0 0,0 0,0 1,0-1,0 1,0-1,1 1,-1-1,1 1,-1-1,1 1,-1-1,1 1,0 0,0-1,0 1,0 1,-17 167,6-90,5 0,2 0,7 63,-1-17,-2-119,-1 0,1 0,0 1,1-1,-1 0,2 0,-1 0,1-1,0 1,0 0,0-1,1 1,0-1,1 0,-1 0,1 0,1 1,5-2</inkml:trace>
  <inkml:trace contextRef="#ctx0" brushRef="#br0" timeOffset="1032.012">1673 592,'-6'20,"1"1,2-1,0 1,1 0,0 0,2 0,1 0,1-1,0 1,1 0,4 6,-6-22,1-2,0 1,0 0,0 0,0-1,1 1,0-1,-1 0,1 1,0-1,1-1,-1 1,0 0,1-1,0 0,-1 0,1 0,0 0,0 0,0-1,0 0,1 0,-1 0,0 0,0-1,1 1,-1-1,0 0,1 0,-1-1,0 0,0 1,0-1,1-1,-1 1,0 0,0-1,0 0,-1 0,1 0,0-1,-1 1,0-1,1 0,-1 0,0 0,1-1,9-7,-1 0,0-1,-1 0,0 0,-1-1,0-1,-1 0,-1 0,0-1,-1 0,0 0,-1-1,-1 0,-1 0,1-6,-7-14,-3 30</inkml:trace>
  <inkml:trace contextRef="#ctx0" brushRef="#br0" timeOffset="1479.013">2491 0,'-11'227,"-1"-109,4 0,9 115,1-81,-2-128</inkml:trace>
  <inkml:trace contextRef="#ctx0" brushRef="#br0" timeOffset="1731.158">2153 537,'33'-5,"31"-2,9 1,-3 1,-4 2,-8 0,-10 2,-8 6,-5 1,-5 1,-2 3,-1 0,-1 3,1-1,-5 3,-1-1,-4 1,-6-2</inkml:trace>
  <inkml:trace contextRef="#ctx0" brushRef="#br0" timeOffset="1896.013">2942 818,'0'0</inkml:trace>
  <inkml:trace contextRef="#ctx0" brushRef="#br0" timeOffset="2105.672">2914 282,'5'24,"1"13,0 0</inkml:trace>
  <inkml:trace contextRef="#ctx0" brushRef="#br0" timeOffset="2364.346">3254 678,'-3'11,"0"0,1 0,1 0,0 0,0 1,1-1,0 0,1 1,1-1,0 0,0 0,1 0,1 0,-1 0,2-1,0 1,0-1,0 0,1-1,1 1,7 7,-11-15,0 0,0-1,1 1,-1-1,1 1,-1-1,1 0,0-1,-1 1,1-1,0 1,-1-1,1 0,0 0,0-1,-1 1,1-1,-1 0,1 0,0 0,-1 0,1-1,-1 1,0-1,0 0,0 0,1 0,-2 0,1-1,0 1,0-1,-1 0,2-1,73-105,-72 99,1 0,-1-1,-1 1,0-1,-1 0,0-1,-1 1,0-1,0 1,-1-1,-1-7,0 14,-1 0,1 0,-1 0,0 0,0 0,-1 1,0-1,0 0,0 1,0-1,0 1,-1 0,0 0,0 0,0 0,-1 0,1 1,-1-1,0 1,0 0,0 0,0 0,0 1,-1-1,1 1,-1 0,-3-1,0 1,1-1,-1 1,1 1,-1-1,0 1,0 0,0 1,1 0,-1 0,0 1,0 0,0 0,1 1,-1 0,1 0,-1 1,1 0,0 0,0 1,0 0,0 0,1 0,0 1,0 0,0 0,-2 3,-10 13</inkml:trace>
  <inkml:trace contextRef="#ctx0" brushRef="#br0" timeOffset="2786.901">3789 762,'3'-15,"0"1,1 0,1 0,0 0,1 1,0 0,1 0,1 0,0 1,0 0,2 1,-1 0,1 0,1 0,-10 10,0 0,0-1,0 1,0 0,0 0,0 0,0 0,0 0,0 0,1 0,-1 0,0 0,1 0,-1 1,1-1,-1 1,1-1,-1 1,1-1,-1 1,1 0,-1 0,1 0,0 0,-1 0,1 0,-1 0,1 0,-1 1,1-1,-1 1,1-1,-1 1,1-1,-1 1,0 0,1 0,-1 0,0 0,1 0,-1 0,0 0,0 0,0 0,0 0,0 1,0-1,-1 0,1 1,0-1,-1 1,1-1,-1 1,1-1,-1 2,6 44,-6-42,0 1,1 0,-1-1,1 1,0-1,0 1,1-1,0 1,-1-1,2 0,-1 0,1 0,0 0,0 0,0 0,1-1,-1 1,3-2,-1 1,0-1,1 0,0 0,0-1,0 1,0-1,0-1,0 1,1-1,-1 0,0-1,1 1,-1-1,1 0,-1-1,0 0,1 0,-1 0,0-1,0 1,0-2,0 1,0-1,0 0,0 0,-1 0,0-1,0 0,2-1,6-2,-1 0,0-1,0 0,0-1,-1 0,-1-1,0 0,0-1,-1 0,0 0,-1-1,0 0,-1-1,0 1,-1-1,-1-1,0 1,1-4,-3-8</inkml:trace>
  <inkml:trace contextRef="#ctx0" brushRef="#br0" timeOffset="3678.982">2942 734,'0'5,"0"6,0 6,0 5,0 4,0 2,0 1,0 0,0 0,0 1,5-6,1-11,1-8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8 100,'-3'18,"1"1,1 0,0-1,1 1,1 0,1 0,0-1,2 1,0-1,1 0,1 0,0 0,8 13,-12-27,0 1,1-1,0 0,-1 0,1-1,1 1,-1 0,0-1,1 0,0 0,0 0,0 0,0-1,0 1,0-1,1 0,-1-1,1 1,-1-1,1 1,0-2,0 1,-1 0,1-1,0 0,0 0,0 0,-1-1,1 1,0-1,0 0,-1-1,1 1,-1-1,1 0,-1 0,0 0,3-2,16-15,-1-1,0-1,-2-1,0-1,13-20,1-1,-33 43,-1 0,1 0,-1 0,1-1,-1 1,1 0,0 0,0 0,-1 0,1 0,0 0,0 1,0-1,0 0,0 0,0 1,0-1,0 0,0 1,0-1,1 1,-1-1,0 1,0 0,0 0,1-1,-1 1,0 0,0 0,1 0,-1 0,0 0,0 1,1-1,-1 0,0 0,0 1,0-1,1 1,-1-1,0 1,0 0,0-1,0 1,0 0,0 0,0 0,0 0,-1-1,1 1,0 1,82 126,-81-124,1-1,-1 1,0-1,1 1,0-1,-1 0,1 0,0 0,1 0,-1-1,1 1,-1-1,1 0,0 0,-1 0,1 0,0-1,0 0,0 0,1 0,-1 0,0 0,0-1,0 0,1 0,-1 0,0 0,0-1,1 0,-1 0,0 0,0 0,2-1,5-7,0-1,-1 0,0 0,-1-1,0-1,0 1,-1-1,-1-1,1-2,36-51,78-54,-120 119,-1 0,0-1,1 1,-1 0,0 0,1 0,-1 1,1-1,-1 0,1 0,0 1,-1-1,1 1,0-1,-1 1,1 0,0 0,0 0,-1 0,1 0,0 0,0 0,-1 1,1-1,0 0,-1 1,1 0,-1-1,1 1,0 0,-1 0,1 0,-1 0,0 0,1 0,-1 0,0 0,0 0,0 1,0-1,0 1,0-1,0 1,0-1,0 1,-1-1,1 1,0 0,-1-1,0 1,1 0,-1-1,0 1,0 0,0 0,0 0,1 4,10 150,-11-148,0-1,-1 1,0-1,0 0,-1 1,0-1,0 0,-1 0,0 0,0 0,-1 0,0-1,0 1,0-1,-1 0,0-1,0 1,0-1,-3 2,-45 13,148-20,-67-1,-10 2,-1 0,0-2,1 0,-1-1,0-1,0 0,0-2,-1 0,1 0,-1-2,3-2,-1-1,-2-1,1-1,-2 0,1-1,-2-1,0 0,0-1,-2 0,0-2,0 1,-2-1,7-14,12-44,-29 75,0 0,-1 1,1-1,0 0,0 0,0 0,0 0,-1 0,1 1,0-1,0 0,0 0,-1 0,1 0,0 0,0 0,0 0,-1 0,1 0,0 0,0 0,-1 0,1 0,0 0,0 0,0 0,-1 0,1 0,0 0,0 0,-1 0,1-1,0 1,0 0,0 0,0 0,-1 0,1 0,0-1,0 1,0 0,-7 25,5-12,0 1,1-1,1 1,0-1,1 0,0 1,1-1,1 0,0 1,0-1,2-1,-1 1,2-1,0 0,0 0,5 5,-9-14,0 0,0-1,0 1,0-1,1 0,0 0,-1 0,1 0,0 0,0-1,0 1,0-1,0 0,0 0,0 0,0 0,0 0,1-1,-1 0,0 1,1-1,-1 0,0-1,0 1,1 0,-1-1,0 0,0 0,0 0,0 0,0 0,0-1,3-1,87-73,-79 62,60-69,-57 62,1 0,1 0,1 2,1 1,17-13,-37 30,1 0,-1 1,0-1,0 0,1 1,-1-1,0 0,1 1,-1-1,0 1,1 0,-1 0,1-1,-1 1,1 0,-1 0,1 0,-1 1,1-1,-1 0,0 0,1 1,-1-1,1 1,-1-1,0 1,0 0,1-1,-1 1,0 0,0 0,0 0,0 0,0 0,0 0,0 0,0 0,0 1,0-1,0 0,-1 0,1 1,-1-1,1 1,16 64,-17-57,0-7,-1 1,1-1,-1 0,1 1,0-1,0 1,0-1,0 1,1-1,-1 1,0-1,1 1,0-1,0 1,0-1,0 0,0 0,0 1,0-1,1 0,-1 0,1 0,-1 0,1-1,0 1,0 0,0-1,0 1,0-1,0 0,0 1,1-1,-1 0,0 0,1-1,-1 1,2 0,10-6,1-1,-1 0,0-1,-1-1,1 0,-2-1,1 0,-1-1,3-3,17-12,-25 19,1-1,0 0,0 1,0 0,1 0,0 1,0 0,1 0,-1 1,1 1,0 0,0 0,0 0,0 2,2-1,-10 3,0 1,1-1,-1 0,0 1,0 0,0-1,-1 1,1 0,0 0,-1 0,1 0,-1 1,1-1,-1 0,0 1,0-1,0 1,0-1,-1 1,1-1,-1 1,1-1,-1 1,0-1,0 1,0 0,-1-1,1 1,0-1,-1 1,0-1,1 1,-1-1,0 1,0-1,-1 0,1 1,-1 0,-3 35,7-21</inkml:trace>
  <inkml:trace contextRef="#ctx0" brushRef="#br0" timeOffset="567.56">2746 15,'-233'220,"190"-158,42-61,0 1,0-1,0 0,0 0,1 1,-1-1,0 0,1 1,-1-1,1 0,0 1,-1-1,1 1,0-1,0 1,0-1,0 1,0-1,0 0,0 1,1-1,-1 1,0-1,1 1,-1-1,1 0,0 1,-1-1,1 0,0 0,0 0,0 1,0-1,0 0,0 0,0 0,0 0,0-1,1 1,-1 0,0 0,0-1,1 1,-1-1,0 1,1-1,-1 1,9-2,0 1,0-1,0-1,0 0,-1 0,1-1,-1 0,1-1,-1 0,0 0,-1-1,1 0,-1-1,0 0,0 0,-1-1,0 0,5-5,71-65,113-90,-195 166,40-22,-40 22,0 1,-1-1,1 1,0-1,0 1,0 0,-1-1,1 1,0 0,0 0,0 0,0 0,0-1,-1 1,1 0,0 0,0 1,0-1,0 0,0 0,0 0,-1 1,1-1,0 0,0 1,0-1,-1 0,1 1,0-1,-1 1,1-1,0 1,-1 0,1-1,0 1,-1 0,1-1,-1 1,0 0,1 0,-1-1,1 1,-1 0,0 0,0 0,1 0,-1 0,-16 99,4-54,-1 14,3 1,2-1,3 2,2-1,4 0,3 25,4-38,-2 0,-3 0,-1 1,-3-1,-1 1,-3-1,-4 8,7-46,-1 1,-1 0,0-1,-1 0,1 0,-2 0,0-1,0 0,0 0,-1 0,-1-1,1 0,-1 0,-1-1,1 0,-1 0,-1-1,1-1,-1 1,0-1,0-1,0 0,-9 2,16-5,-1-1,1 0,0 0,0 0,0-1,0 1,-1-1,1 1,0-1,0 0,0 0,0-1,0 1,1-1,-1 1,0-1,1 0,-1 0,1 0,-1 0,1 0,0-1,0 1,0-1,0 1,1-1,-1 0,1 0,-1 1,1-1,0 0,0 0,0-1,1 1,-1 0,-5-117,62-176,-53 270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1,'-2'1,"0"1,0-1,0 1,0 0,0 0,1-1,-1 1,1 0,-1 1,1-1,0 0,0 0,0 0,0 1,0-1,0 1,1-1,-1 0,1 1,0-1,-1 1,1-1,0 1,1-1,-1 3,0-1,-3 467,-7-237,10-208,10-26,20-35,-29 34,10-14,10-16,1 0,2 1,1 1,1 2,1 0,1 2,2 1,0 2,8-4,-36 24,1 0,-1 0,1 1,-1-1,1 1,0-1,0 1,0 0,0 0,0 0,0 0,0 0,0 1,0-1,0 1,0 0,0 0,0 0,0 0,0 1,1-1,-1 1,0 0,0 0,-1 0,1 0,0 1,0-1,0 1,-1-1,1 1,-1 0,1 0,-1 0,0 0,0 1,0-1,0 1,-1 8,0 1,-1-1,0 1,-1-1,0 0,-1 1,0-1,-1 0,0 0,0 0,-2 0,1-1,-1 1,-1-1,0-1,0 1,-1-1,0 0,-1 0,0-1,0 0,-1 0,-8 5,-10 9,-1-1,-1-1,-1-2,0-1,-1-1,-1-2,-1-1,-11 2,42-13,0-1,0 0,0 0,0 0,0 0,0-1,0 1,0 0,0-1,0 1,0-1,-1 0,1 0,0 0,0 0,0 0,-1 0,1-1,0 1,0-1,0 0,0 1,0-1,0 0,0 0,0 0,0 0,0-1,0 1,1 0,-1-1,1 1,-1-1,1 0,-1 1,1-1,-1-2,2-16,3-1</inkml:trace>
  <inkml:trace contextRef="#ctx0" brushRef="#br0" timeOffset="743.955">641 565,'18'83,"-17"-80,0-1,0 0,1 0,-1 0,0 0,1 0,-1 0,1-1,0 1,-1 0,1-1,0 1,0-1,0 0,0 1,0-1,0 0,0 0,1-1,-1 1,0 0,1-1,-1 1,0-1,1 0,-1 0,0 0,1 0,-1 0,1 0,-1-1,0 1,1-1,-1 1,10-6,0 1,-1-1,0-1,0 0,-1-1,0 0,0 0,-1-1,0 0,0-1,-1 0,0 0,-1-1,1-3,10-10,-17 23,-1 0,0 0,1 0,-1 0,1 0,-1 0,1 1,-1-1,1 0,0 0,-1 1,1-1,0 0,-1 1,1-1,0 0,0 1,0-1,0 1,0-1,0 1,-1 0,1 0,0-1,0 1,0 0,0 0,0 0,0 0,0 0,0 0,0 0,0 0,0 0,0 0,0 1,0-1,0 0,0 1,0-1,0 1,0-1,-1 1,1-1,0 1,0 0,0-1,-1 1,1 0,0 0,-1-1,1 1,-1 0,1 0,-1 0,1 0,19 58,-18-54,33 212,-24-109,-5 0,-6 74,0-151,0-16,-1 0,-1 1,0-1,-1 0,-1-1,0 1,-1 0,0-1,-1 0,-1-1,-1 2,5-9,-1 0,-1 0,1 0,-1 0,0-1,-1 0,1 0,-1 0,0 0,0-1,0 0,-1 0,1-1,-1 0,0 0,0-1,0 1,0-2,-1 1,1-1,0 0,-1 0,-4-1,7 0,1 0,-1-1,0 0,0 0,0 0,1 0,-1-1,0 1,1-1,0-1,-1 1,1 0,0-1,0 0,0 0,1 0,-1-1,1 1,-1-1,1 0,0 0,1 0,-1 0,1 0,0 0,0-1,0 0,0 1,1-1,0 0,0 1,0-1,0 0,1 0,0 0,0 0,1-4,6-18,2 0,0 0,2 1,1 1,1 0,1 0,2 2,0-1,1 2,1 1,1 0,1 1,1 1,1 1,4-2,95-68,-86 68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3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1 200,'23'-10,"0"0,1 2,0 0,1 2,0 0,0 2,0 1,0 1,11 0,161-24,-123 25,-75 1,1 0,-1 0,1 0,0 0,-1-1,1 1,0 0,0 0,-1 0,1-1,0 1,-1 0,1 0,0-1,0 1,0 0,-1-1,1 1,0 0,0-1,0 1,0 0,-1-1,1 1,0 0,0-1,0 1,0-1,0 1,0 0,0-1,0 1,0 0,0-1,0 1,1 0,-1-1,0 1,0 0,0-1,0 1,0 0,1-1,-1 1,0 0,0-1,1 1,-1 0,0 0,0-1,1 1,-1 0,0 0,1 0,-1-1,0 1,1 0,-1 0,1 0,-38-18,34 16,-140-68,139 65,6 3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655 0,'-86'78,"3"3,-44 59,68-58,49-65,-1 0,-1-1,0 0,-1-1,-1 0,0-1,-15 10,25-21,0 0,0-1,0 0,-1 0,1 0,0 0,-1-1,0 0,1 0,-1 0,0 0,1-1,-1 0,0 0,0 0,0 0,1-1,-1 0,0 0,1 0,-1-1,1 1,-1-1,1 0,0 0,0-1,0 1,0-1,0 0,0 0,1 0,-1-1,1 1,0-1,0 0,0 0,1 0,-1 0,1 0,0 0,0-1,1 1,-2-4,0-2,0-1,1 1,0-1,0 1,1-1,0 0,1 1,0-1,1 0,0 1,1-1,0 0,1 1,0 0,0 0,1 0,4-7,-5 14,0-1,0 1,0 0,0 0,1 0,-1 1,1-1,0 1,0 0,0 0,0 0,0 0,0 1,1 0,-1 0,0 0,1 0,-1 1,1 0,-1-1,0 2,1-1,-1 0,1 1,-1 0,0 0,2 1,114 45,107 68,-87-79,-116-34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0 220,'162'-17,"0"7,5 7,-124-2,-42 5,-1-1,0 0,0 0,0 0,0 0,0 0,0 0,0 0,0 0,-1 0,1 0,0 0,0 0,-1 1,1-1,-1 0,1 0,-1 0,1 0,-1 1,1-1,-1 0,0 1,1-1,-1 0,0 1,0-1,1 1,-1-1,0 1,0-1,0 1,0 0,1-1,-1 1,0 0,-1 0,0-2,-7-2,0-2,1 1,-1-1,1 0,1-1,-1 0,1 0,0-1,1 1,0-2,0 1,1 0,0-1,0 0,1-1,-3-7,2-7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3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1 424,'38'-5,"28"-1,6 0,-3 1,-9 2,-10 1,-9 5,-6 3,-5 0,-2-1,-1-1,-5-2</inkml:trace>
  <inkml:trace contextRef="#ctx0" brushRef="#br0" timeOffset="231.255">114 594,'14'9,"29"-1,17-2,3-2,0-2,-6-6,-2-2,-7-1,-6 2,-5-4,-10 0</inkml:trace>
  <inkml:trace contextRef="#ctx0" brushRef="#br0" timeOffset="582.112">1215 142,'0'34,"0"25,4 7,3-2,-1-8,3-8,1-7,-1-7,-3-3,-2-13,-2-9</inkml:trace>
  <inkml:trace contextRef="#ctx0" brushRef="#br0" timeOffset="835.401">904 29,'225'-19,"214"10,-354 19,-83-9,0-1,-1 1,1-1,0 1,0 0,0 0,0-1,-1 1,1 0,-1 1,1-1,-1 0,1 0,-1 1,1-1,-1 1,0-1,0 1,0-1,0 1,0 0,0 0,0-1,-1 1,1 0,-1 0,1 0,-1 0,1 0,-1 0,0 0,0 0,0 0,0 0,-1 0,1-1,0 1,-1 0,0 0,1 0,-1 0,-8 18,-3-1</inkml:trace>
  <inkml:trace contextRef="#ctx0" brushRef="#br0" timeOffset="1082.68">904 650,'38'-5,"37"-6,11-1,-1 1,-8 2,-10 4,-10 1,-5-2,-7-1,-2 1,-3 2,-8 1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0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716 59,'-131'17,"1"7,-95 30,82-11,142-43,0-1,0 1,1 0,-1 0,0 0,0 0,1 0,-1 0,0 0,0 0,1 0,-1 0,0 0,0 0,1 1,-1-1,0 0,0 0,1 1,-1-1,0 1,1-1,-1 0,1 1,-1-1,0 1,1 0,-1-1,1 1,0-1,-1 1,1 0,-1-1,1 1,0 0,-1-1,1 1,0 0,0 0,0-1,0 1,0 0,-1 0,1 0,1-1,-1 1,0 0,0 0,0-1,0 1,0 0,1 0,-1-1,0 1,1 0,-1-1,0 1,1 0,-1-1,1 1,-1-1,1 1,-1-1,1 1,0-1,-1 1,1 0,14 5,-1-1,1 0,0-1,0 0,0-1,1-1,-1 0,1-2,-1 1,1-2,7-1,45 2,118 25,-105-1,-79-24,-1 1,1 0,0 0,-1 0,1 0,-1 0,1 0,-1 0,1 1,-1-1,0 1,0-1,0 0,0 1,0 0,0-1,0 1,0 0,-1-1,1 1,-1 0,1 0,-1 0,0-1,1 1,-1 0,0 0,0 0,0 0,-1-1,1 1,0 0,-1 0,1 0,-1-1,0 1,1 0,-1-1,0 1,0 0,0-1,-1 1,-6 9,-1-1,0 0,-1-1,0 0,-1-1,0 0,0 0,-1-1,1-1,-1 0,-1 0,-29 16,-242 137,255-141,13-8,-1 1,1 0,1 1,0 1,1 0,-13 14,26-26,0 0,0 0,0 0,1 0,-1 0,0 0,0 0,1 1,-1-1,0 0,1 0,-1 0,1 1,-1-1,1 0,0 0,0 1,0-1,0 0,-1 1,2-1,-1 0,0 1,0-1,0 0,1 1,-1-1,0 0,1 1,-1-1,1 0,0 0,-1 0,1 0,0 0,0 0,0 0,0 0,0 0,0 0,0 0,0 0,0 0,0-1,0 1,0-1,1 1,-1-1,0 1,0-1,1 1,-1-1,0 0,1 0,-1 0,1 0,232 1,51-31,-261 29</inkml:trace>
  <inkml:trace contextRef="#ctx0" brushRef="#br0" timeOffset="799.756">1167 144,'-403'603,"394"-590,8-10,20-23,394-420,-279 260,-133 181,-1-1,0 1,0-1,0 0,0 1,1-1,-1 0,0 1,0-1,1 0,-1 1,0-1,0 0,1 0,-1 1,0-1,1 0,-1 0,1 0,-1 1,0-1,1 0,-1 0,1 0,-1 0,0 0,1 0,-1 0,1 0,-1 0,0 0,1 0,-1 0,1 0,-1 0,0 0,1 0,-1 0,1-1,-1 1,0 0,1 0,-1 0,0-1,1 1,-1 0,0-1,0 1,1 0,-1 0,0-1,0 1,1 0,-1-1,0 1,0-1,0 1,0 0,1-1,-1 1,0-1,0 1,0 0,0-1,0 1,1 37,-1-31,-1 52,-1-27,1 1,1-1,2 0,1 0,2 0,1 0,5 13,-2-18,35 65,-42-90,0-1,1 0,-1 0,1 0,-1 0,1 0,-1 0,0-1,1 1,-1-1,0 0,1 1,-1-1,0 0,0-1,0 1,0 0,0 0,0-1,0 0,0 1,0-1,-1 0,1 0,-1 1,1-1,-1 0,0-1,0 1,0 0,0 0,0 0,0-1,-1 1,1 0,-1-1,1-1,1-1,106-206,66-108,-161 304,-7 22,-57 261,48-237,1 0,2 1,1-1,2 1,1-1,1 0,2 0,6 17,12 48,-23-84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34 167,'-2'1,"0"0,0 1,0-1,0 1,1 0,-1-1,1 1,-1 0,1 0,-1 0,1 0,0 0,0 0,0 1,0-1,1 0,-1 0,1 1,-1-1,1 0,0 1,0-1,0 0,0 1,0 0,0 0,-4 26,2 0,0 0,2 1,2-1,0 0,2 0,1 0,2-1,5 16,-11-40,0 0,0 0,0 0,1 0,-1 0,1 0,0-1,0 1,0 0,1-1,-1 0,1 1,0-1,0 0,0-1,0 1,0 0,1-1,-1 0,1 0,0 0,0 0,-1 0,1-1,0 0,0 0,0 0,1 0,-1 0,0-1,0 0,0 0,0 0,1 0,-1-1,0 0,0 0,0 0,0 0,0 0,2-2,9-8,-1 0,-1 0,0-2,0 1,-1-2,-1 0,0 0,-1-1,-1 0,0-1,-1 0,0 0,2-12,5-2,7-16,-21 46,0 0,-1 0,1 0,0 0,-1 0,1 0,0 0,-1 0,1 0,-1 0,1 0,0 0,-1 0,1 1,0-1,-1 0,1 0,-1 1,1-1,-1 0,1 1,0-1,-1 1,0-1,1 1,-1-1,1 1,-1-1,1 1,-1-1,0 1,0-1,1 1,-1 0,0-1,0 1,1-1,-1 1,0 0,0-1,0 1,0 0,0-1,0 1,0 0,0-1,0 1,-1 0,1-1,0 1,0-1,-1 1,1 0,0-1,0 1,-1 0,3 8,-2-3,1-1,0 1,1-1,-1 0,1 1,0-1,0 0,1 0,0 0,-1-1,2 1,-1 0,0-1,1 0,0 0,0 0,0 0,1-1,-1 0,1 0,-1 0,1 0,0-1,0 1,1-1,-1-1,0 1,1-1,-1 0,1 0,-1 0,1-1,-1 0,1 0,-1 0,1-1,-1 0,1 0,-1 0,1-1,-1 0,14-12,-1-1,0-1,-2 0,0-1,0-1,-2-1,0 0,-1 0,-1-2,-1 1,-1-2,-1 1,0-4,37-148,-43 149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6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1 227,'20'2,"0"-2,1-1,-1 0,0-1,0-1,0-1,0-1,0-1,-1-1,0 0,0-1,-1-2,0 1,13-11,-28 18,0 0,-1 0,1 0,0-1,-1 1,0-1,1 1,-1-1,0 0,-1 0,1 0,0 0,-1 0,0 0,1 0,-1 0,0-1,-1 1,1 0,-1-1,1 1,-1 0,0-1,0 1,-1-1,1 1,-1 0,1-1,-1 1,0 0,0-1,-1 1,1 0,-1 0,1 0,-1 0,0 1,0-1,0 0,-1 1,1-1,-1 1,1 0,-1 0,0 0,0 0,0 0,0 1,0-1,0 1,0 0,-3-1,-2 1,0 0,-1 0,1 1,0 0,-1 1,1 0,0 0,0 1,0 0,0 0,0 1,0 0,0 0,1 1,-1 0,1 0,0 1,1 0,-1 0,1 0,0 1,0 0,1 0,-1 1,1 0,1 0,0 0,0 0,0 0,0 1,1 0,1 0,-1 0,1 0,-2-1,0 1,1-1,-1 1,2 0,-1-1,1 1,0 0,0 1,1-1,0 0,1 0,0 1,0-1,1 0,0 0,0 0,1 1,0-1,0-1,1 1,0 0,1-1,-1 1,1-1,1 0,0 0,-1 0,2-1,3 3,4-1,1-1,0-1,0 0,1-1,0-1,0-1,0 1,0-2,0 0,1-1,-1-1,1 0,-1-1,6-2,-1 2,5 1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7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37,'-17'72,"13"-57,0 1,2 0,0-1,0 1,2 0,0 0,1 0,0-1,1 1,1 0,3 10,-3-22,0-1,0 0,0 1,1-1,-1-1,1 1,0 0,-1-1,1 0,0 0,1 0,-1 0,0-1,0 0,1 0,-1 0,0 0,1-1,-1 1,1-1,-1 0,1 0,-1-1,1 0,-1 1,0-2,1 1,-1 0,0-1,0 0,0 0,0 0,0 0,0-1,-1 1,1-1,-1 0,3-3,134-112,-136 116,1 0,0 0,-1 1,1-1,0 1,0 1,0-1,0 0,-1 1,1 0,0 0,0 1,0-1,0 1,0 0,0 1,-1-1,1 1,-1 0,1 0,-1 0,1 0,-1 1,0 0,0 0,-1 0,1 0,0 1,-1 0,0-1,0 1,0 0,0 0,-1 1,2 3,-1-5,0 0,1 0,-1 0,1 0,-1-1,1 1,0-1,0 0,0 0,0 0,0-1,1 1,-1-1,0 0,1 0,-1-1,1 1,-1-1,1 0,-1 0,1-1,-1 1,1-1,-1 0,0 0,1 0,-1-1,0 0,0 0,0 0,0 0,0 0,0-1,-1 0,1 0,-1 0,0 0,0 0,0 0,0-1,-1 0,1 1,0-4,7-7,0-1,-1 0,-1 0,-1-1,0 0,-1 0,-1-1,0 0,-2 0,0 0,0 0,-1-6,-6 12,-2 5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3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2,'38'16,"-10"-10,1-1,0-2,0-1,-1-2,1 0,7-3,29 2,158-16,-118 5,-138 17,16 1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7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0,'-16'3,"0"1,1 0,-1 1,1 1,0 1,1 0,0 0,0 2,0-1,1 2,1 0,-1 1,2 0,-1 0,2 1,-1 1,2 0,-2 3,8-13,0 0,1 0,0 0,-1 0,1 1,0-1,1 1,-1-1,0 1,1 0,0 0,0 0,0-1,1 1,-1 0,1 0,0 0,0 0,0 0,1 0,-1 0,1 0,0 0,0 0,0 0,1-1,-1 1,1 0,0-1,0 0,0 1,0-1,1 0,0 0,-1 0,4 2,0-2,1-1,0 0,0-1,-1 0,1 0,0 0,0-1,0 0,0 0,0-1,0 0,0 0,-1-1,1 0,0 0,-1 0,1-1,-1 0,0 0,2-2,114-82,-3-8,-119 95,1-1,-1 0,1 0,0 0,0 1,-1-1,1 0,0 1,0-1,0 1,0-1,0 1,0-1,0 1,0 0,0 0,0-1,0 1,0 0,0 0,0 0,0 0,0 0,0 0,0 0,0 0,0 1,0-1,0 0,0 1,0-1,0 1,0-1,0 1,0-1,0 1,0-1,2 11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3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7,'-5'0,"-1"-5,0 4,-4 1,0 6,2 7,2 5,2 6,7 2,2 2,6-3,0-2,4-4,4-6,3-5,-7-4,-5-2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1,'-10'12,"1"0,0 1,1 0,1 1,0 0,1 0,0 0,-3 14,-72 205,72-218,20-50,9-13,3 2,1 0,2 2,2 1,33-38,-61 81,0 1,0-1,0 1,0-1,0 1,0 0,1-1,-1 1,0-1,0 1,0-1,1 1,-1 0,0-1,1 1,-1-1,0 0,1 1,-1-1,0 1,1-1,-1 1,1-1,-1 0,1 0,-1 1,1-1,-1 0,1 1,0-1,-1 0,1 0,-1 0,1 0,-1 0,1 0,0 0,-1 0,1 0,-1 0,1 0,0 0,-1 0,1 0,-1 0,1-1,-1 1,1 0,-1 0,1-1,-1 1,1 0,-1-1,1 1,-1-1,1 1,-1 0,0-1,1 1,-1-1,0 1,1-1,-1 1,0-1,0 0,1 1,-1-1,0 1,0-1,1 55,-1-46,-1 3,1-1,0 0,1 1,0-1,0 0,1 0,1 0,-1 0,2 0,-1 0,1-1,1 1,0-1,0 0,1-1,0 1,1-1,-1 0,1-1,1 0,0 0,4 3,-10-9,1 1,0-1,0 0,0 0,1 0,-1 0,0-1,0 1,0-1,1 1,-1-1,0 0,0-1,1 1,-1-1,0 1,0-1,0 0,0 0,1 0,-2 0,1-1,0 1,0-1,0 0,-1 0,1 0,-1 0,1 0,-1-1,0 1,1-2,56-91,-53 79,-1 0,0-1,-1 1,-1-1,0 0,-1 0,-1-13,0 6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1,'16'135,"-6"1,-7 133,-3-260,-1 0,1 1,-2-1,1 0,-1 0,0 0,-1-1,0 1,-1 0,0-1,-2 4,-12-5,12-14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58,'39'0,"31"0,14-5,-3-1,-10 0,-8-4,-9 0,-10 2,-7 2,-5 2,-8 2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1,'0'19,"0"21,0 8,0 1,0-3,0 1,0-4,0-4,0-4,0-3,0-2,0-1,0-1,0-1,0 0,0 1,0-10,0-8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6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0 141,'29'-5,"28"-6,10-1,3-4,-6 1,-4-1,-3 1,-6 4,-7 4,-6-2,-5 0,-3 2,-2 3,-5 1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6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2 105,'-1'10,"1"-1,0 0,0 1,1-1,0 0,0 0,1 0,0 1,1-2,0 1,1 0,0-1,0 1,0-1,1 0,1-1,-1 1,1-1,0 0,1 0,0-1,1 1,-4-5,0-1,-1 0,1 0,0 0,0-1,0 1,0-1,1 0,-1 0,0 0,0 0,0-1,0 0,0 0,0 0,0 0,-1-1,1 1,0-1,-1 0,1 0,-1 0,0-1,1 1,1-3,66-80,-68 81,0-1,0 1,0-1,-1 0,0 0,0 0,0 0,0 0,-1-1,0 1,0 0,-1-1,1 1,-1 0,0-1,0 1,-1-1,0 1,0 0,0-1,0 1,-1 0,0 0,0 0,-1 0,1 0,-1 1,0-1,0 1,0-1,-1 1,0 0,0 1,0-1,0 0,0 1,-1 0,1 0,-1 1,-4-3,3 4,0 1,0 0,0 0,0 0,0 0,0 1,0 0,0 0,0 1,0 0,1 0,-1 0,1 1,-1-1,1 1,0 1,0-1,-1 2,-14 11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7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0,'-8'4,"-9"1,1 0,-1 1,1 1,1 1,-1 0,1 1,1 1,0 0,0 1,1 1,0 0,1 0,1 1,0 1,0 0,1 1,-2 5,11-17,0-1,0 1,0-1,0 1,1-1,-1 1,1 0,-1-1,1 1,0 0,0-1,0 1,1 0,-1-1,1 1,-1-1,1 1,0 0,0-1,0 1,0-1,1 0,-1 1,0-1,1 0,0 0,-1 0,1 0,0 0,0-1,0 1,1 0,-1-1,0 1,0-1,1 0,-1 0,1 0,-1 0,1 0,-1-1,1 1,0-1,2 1,5-2,-1 1,1-1,0-1,-1 0,1 0,-1-1,1 0,-1-1,0 0,-1 0,1-1,-1 0,0-1,0 1,0-2,-1 1,0-1,0 0,-1 0,0-1,0 0,0 0,2-7,23-22,-30 35,1-1,0 1,0 0,0 0,0 0,0 0,1 0,-1 0,0 1,1-1,0 1,-1-1,1 1,0 0,-1 0,1 0,0 1,0-1,0 1,0-1,0 1,0 0,0 0,0 0,0 0,-1 1,1-1,0 1,0 0,0 0,0 0,-1 0,1 1,0-1,-1 0,1 1,-1 0,0 0,1 0,80 111,-66-91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0 232,'95'-198,"-66"166,-28 31,-1 1,1 0,0 0,-1 0,1-1,0 1,-1 0,1 0,0 0,-1 0,1 0,0 0,-1 0,1 0,0 0,-1 1,1-1,0 0,-1 0,1 1,0-1,-1 0,1 1,-1-1,1 0,-1 1,1-1,-1 1,1-1,-1 1,1-1,-1 1,0 0,1-1,-1 1,0-1,1 1,-1 0,0-1,0 1,1 0,-1-1,0 1,0 0,0-1,0 1,0 0,0-1,0 1,0 0,-1-1,1 1,0 0,0 0,3 36,-4-33,0 0,0 0,1 0,-1 0,1 0,0 0,1 0,-1 0,1 0,-1 1,1-1,1 0,-1-1,0 1,1 0,0 0,0-1,0 1,0-1,0 1,1-1,0 0,0 0,0 0,0 0,0-1,0 1,1-1,-1 0,1 0,-1 0,1 0,0-1,0 1,0-1,0 0,3 0,2-3,0 0,0 0,0-1,0-1,0 1,-1-2,1 1,-1-1,0 0,-1-1,1 1,-1-2,0 1,-1-1,1 0,-1 0,-1-1,4-5,8-7,-4 4,-3 2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3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29,'24'5,"32"-3,11-3,4 0,-5 0,-10-1,-4-3,-6-2,-6 0,-5 2,-4 2,-3 1,-5 0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280 416,'-30'18,"1"3,0 0,2 1,0 2,2 1,0 1,2 1,-9 15,1 29,30-70,1 1,0 0,0 0,0-1,0 1,0 0,0 0,1 0,-1-1,1 1,-1 0,1-1,0 1,-1 0,1-1,0 1,0-1,0 1,0-1,1 0,-1 1,0-1,0 0,1 0,-1 0,1 0,-1 0,1 0,-1 0,1 0,0-1,-1 1,1-1,0 1,0-1,-1 0,1 1,0-1,0 0,0 0,13-1,1 0,0-1,0 0,-1-1,1-1,-1-1,0 0,0-1,-1-1,1 0,-2-1,1 0,-1-1,9-8,86-92,-107 109,0 0,0 0,0 0,0 0,0 1,0-1,-1 0,1 0,0 1,0-1,0 1,0-1,-1 0,1 1,0 0,0-1,-1 1,1-1,-1 1,1 0,0-1,-1 1,1 0,-1 0,1-1,-1 1,0 0,1 0,-1 0,0 0,0 0,0-1,1 1,-1 0,0 0,0 0,0 0,0 0,0 0,-1 0,1 0,0-1,0 1,-1 0,1 0,0 0,-1 0,1-1,-1 1,1 0,-1 0,0 0,1 2,0 11,-2-11,1 0,0 0,0 0,1 0,-1 0,1 0,-1 1,1-1,0 0,0 0,1 0,-1 1,0-1,1 0,0 0,0 0,0 0,0 0,0 0,1 0,-1-1,1 1,0 0,0-1,0 1,0-1,0 0,1 1,-1-1,1 0,-1-1,1 1,0 0,-1-1,1 1,0-1,0 0,0 0,0 0,0 0,8-6,-1 1,0-1,-1-1,0 0,1 0,-2-1,1 0,-1 0,0-1,-1 0,0-1,0 1,0-1,-1-1,-1 1,0-1,0 0,-1 0,2-8,12-16,-3-1,-1-1,-1 0,-2-1,-2 0,-1 0,-2-1,-1-7,-4 30,0 0,-2 0,0 0,0 0,-2 1,1-1,-2 0,0 1,-1 0,0 0,-1 0,-1 1,-1-1,7 12,0 1,0-1,0 1,0-1,0 1,0 0,0 0,-1 0,1 0,0 0,-1 0,1 0,-1 0,1 0,-1 1,1-1,-1 1,0-1,1 1,-1-1,0 1,1 0,-1 0,0 0,0 0,1 0,-1 0,0 1,1-1,-1 0,0 1,1-1,-1 1,1 0,-1-1,1 1,-1 0,1 0,-1 0,1 0,0 0,0 1,-1-1,1 0,0 1,0-1,-1 2,-43 74,-2 109,43-169,2 0,0 0,1 0,0 0,1 0,1 0,1-1,1 1,0 0,1 0,0-1,2 0,0 0,1 0,0-1,1 0,1-1,0 1,1-2,1 1,6 5,66 14,-58-30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8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36,'-1'4,"-11"97,12-97,0 0,0 0,0-1,1 1,-1 0,1 0,0 0,0 0,0-1,1 1,-1 0,1-1,0 1,0-1,0 0,0 0,1 0,0 0,-1 0,1 0,0-1,0 1,3 1,-3-3,0 0,0 0,1 0,-1 0,0-1,0 0,1 1,-1-1,0 0,1-1,-1 1,0-1,0 1,1-1,-1 0,0 0,0 0,0-1,0 1,0-1,0 1,-1-1,1 0,0 0,-1 0,1-1,0 0,58-73,9-46,-69 122,-1-1,1 1,-1-1,1 1,-1-1,1 1,-1 0,1-1,0 1,-1 0,1-1,-1 1,1 0,0 0,-1 0,1 0,0-1,-1 1,1 0,0 0,0 0,-1 0,1 0,0 1,-1-1,1 0,0 0,-1 0,1 1,0-1,-1 0,1 1,-1-1,1 0,0 1,-1-1,1 1,-1-1,1 1,-1-1,0 1,1-1,-1 1,1-1,-1 1,0 0,0-1,1 1,-1 0,0-1,0 1,0 0,0-1,1 1,-1 0,0 0,8 40,18 169,-24 187,-1-376,-1 0,-1 0,-1 0,-1 0,0-1,-2 1,0-1,-2 0,0-1,-1 1,-1-1,0-1,-2 0,0 0,-11 12,21-29,1 1,-1-1,0 0,0 0,0 1,0-1,0 0,0 0,-1 0,1 0,0 0,-1-1,1 1,0 0,-1-1,1 1,-1 0,1-1,-1 0,1 1,-1-1,1 0,-1 0,1 0,-1 0,0 0,1 0,-1 0,1-1,-1 1,1 0,-1-1,1 1,-1-1,1 0,0 1,-1-1,1 0,0 0,-1 0,1 0,0 0,0 0,0 0,0-1,0 1,0 0,0 0,1-1,-1 1,0-1,1 1,-1-1,1 1,-1-1,1 1,0-1,0 1,0-1,-1 1,2-1,-1 0,-2-29,2-1,1 1,1-1,2 1,1 0,2 0,0 0,3 1,5-11,-14 37,84-216,-72 195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5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11 114,'0'38,"-4"13,-3-3</inkml:trace>
  <inkml:trace contextRef="#ctx0" brushRef="#br0" timeOffset="650.089">209 367,'11'-45,"3"0,1 0,2 1,3 1,9-14,29-13,-58 69,1 1,0-1,-1 1,1-1,0 1,0 0,-1-1,1 1,0 0,0 0,0 0,-1 0,1 0,0 0,0 0,0 0,-1 0,1 0,0 0,0 0,0 0,-1 1,1-1,0 0,0 0,-1 1,1-1,0 1,-1-1,1 1,0-1,-1 1,1-1,-1 1,1 0,-1-1,1 1,-1 0,1-1,-1 1,0 0,1-1,-1 1,0 0,0 0,0 0,1-1,-1 1,0 1,6 43,-6-43,1 14,-3-11,1-1,1 0,-1 0,0 0,1 1,0-1,0 0,0 1,1-1,-1 0,1 0,0 1,0-1,0 0,1 0,0 0,0 0,0 0,0-1,0 1,1-1,-1 1,1-1,0 0,0 0,0 0,1 0,-1-1,1 1,-1-1,1 0,0 0,0 0,0 0,0-1,0 0,2 1,1-4,0 0,0-1,0 1,-1-1,1-1,-1 1,0-1,0 0,0-1,-1 1,1-1,-1 0,0-1,0 1,-1-1,0 0,0 0,1-3,14-15,1 1</inkml:trace>
  <inkml:trace contextRef="#ctx0" brushRef="#br0" timeOffset="1207.777">858 1,'-21'12,"0"2,0 0,1 1,1 1,1 1,0 1,2 1,0 0,1 1,0 0,-3 10,-13 52,30-80,1 0,0 0,0 1,0-1,0 0,0 0,0 0,1 0,-1 0,0 0,1 0,0 0,0 0,-1 0,1 0,0 0,0-1,1 1,-1 0,0-1,1 1,-1 0,1-1,-1 0,1 1,0-1,-1 0,1 0,0 0,0 0,0 0,0 0,0-1,0 1,0-1,0 1,0-1,0 0,1 0,9-1,1 0,-1-1,1-1,-1 0,0 0,0-1,0-1,0 0,-1-1,0 0,0-1,-1 0,0 0,0-1,0-1,-1 0,2-2,-9 9,63-58,-45 39,1 1,1 1,1 1,1 1,15-8,-37 25,-1-1,0 1,0-1,1 1,-1 0,0-1,1 1,-1 0,0 0,1 0,-1 0,0 0,1 1,-1-1,0 0,1 1,-1-1,0 0,0 1,0 0,1-1,-1 1,0 0,0-1,0 1,0 0,0 0,0 0,0 0,0 0,-1 0,1 0,0 0,0 0,-1 1,1-1,-1 0,1 0,-1 1,0-1,1 0,-1 2,15 63,-14-59,17 323,-12-293,-1 0,-3 0,0 1,-3-1,-1 1,-2-1,-1 0,-3 0,-9 32,14-60,-1 0,0-1,-1 1,1-1,-1 0,-1 0,0 0,0 0,0-1,-1 0,0-1,-1 0,1 0,-1 0,0-1,-9 4,15-8,0 0,0-1,0 1,0 0,0-1,0 0,0 0,0 1,0-1,0 0,0-1,-1 1,1 0,0-1,0 1,0-1,0 1,0-1,0 0,0 0,1 0,-1 0,0 0,0-1,1 1,-1 0,1-1,-1 1,1-1,-1 0,1 1,0-1,0 0,0 0,0 0,0 0,0-1,-12-78,16 49,2 1,1 0,1 1,2 0,0 0,3 0,0 1,16-25,-19 35,1 1,1 0,1 1,0 0,1 1,1 0,0 2,1-1,1 2,0 0,0 0,2 2,-1 0,13-5,-2 5,-3 1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4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85,'-4'7,"0"0,1 1,-1-1,1 1,1 0,-1 0,1 0,1 0,0 1,0-1,0 0,1 1,0-1,1 3,-1 5,-1-11,1 1,0-1,0 1,0-1,1 0,0 1,0-1,0 0,0 1,1-1,0 0,0 0,1 0,-1 0,1-1,0 1,0-1,0 1,1-1,0 0,0-1,0 1,0 0,0-1,1 0,-1 0,1-1,0 1,0-1,0 0,0 0,0-1,1 1,-1-1,0 0,1-1,-1 1,1-1,-1 0,1 0,-1-1,10-1,-1-1,0-1,0 0,0 0,0-2,-1 0,0 0,0-1,0-1,-1 0,0-1,-1 0,0 0,0-2,-1 1,0-1,-1-1,0 1,-1-2,-1 1,0-1,0 0,-1 0,-1-1,0 0,0-4,-4 15,0 1,0 0,0-1,-1 1,1 0,-1-1,1 1,-1-1,0 1,0-1,0 1,0-1,0 1,-1 0,1-1,-1 1,1-1,-1 1,0 0,0-1,0 1,0 0,-1 0,1 0,-1 0,1 0,-1 0,1 0,-1 1,0-1,0 1,0-1,0 1,0-1,0 1,-1 0,1 0,0 0,-1 1,1-1,0 0,-1 1,-1-1,-16 5,2 1</inkml:trace>
  <inkml:trace contextRef="#ctx0" brushRef="#br0" timeOffset="447.972">877 1,'-132'20,"127"-18,-1-1,1 2,0-1,0 1,0-1,0 1,1 1,-1-1,1 1,0-1,0 1,0 1,0-1,1 0,-1 1,1 0,0 0,1 0,-1 0,1 0,0 0,0 3,1-5,1 1,-1 0,1-1,0 1,0 0,0-1,0 1,1 0,-1 0,1-1,0 1,0-1,0 1,1-1,-1 1,1-1,0 0,0 0,0 0,0 0,1 0,-1 0,1-1,0 1,0-1,0 0,1 2,93 41,-95-45,0 0,0 0,0 1,0-1,0 0,0 1,-1-1,1 1,0 0,0 0,0 0,-1 0,1 0,0 0,-1 0,1 0,-1 0,1 1,-1-1,0 1,0-1,1 1,-1 0,0-1,0 1,-1 0,1 0,0 0,-1-1,1 1,-1 0,1 0,-1 0,0 0,0 0,0 0,0 0,0 0,0 0,0 0,-1 0,1 0,-1 0,0-1,1 1,-1 0,0 0,0-1,0 1,0 0,0-1,-1 1,1-1,0 1,-1-1,1 0,-1 1,0-1,-9 5,1 0,-1-1,0 0,-1-1,1 0,-1-1,0 0,0-1,0 0,0-1,0 0,0-1,0 0,0-1,-6-2,-6-1,5-3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2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88,'138'-25,"64"22,-201 3,0 0,0-1,0 1,0 0,0-1,0 1,-1 0,1 0,0 0,0 0,0 0,0 0,0 0,0 0,0 0,0 1,0-1,0 0,0 1,0-1,0 1,0-1,0 1,-1-1,1 1,0-1,0 1,-1 0,1-1,0 1,-1 0,1 0,-1 0,1-1,-1 1,1 0,-1 0,1 0,-1 0,0 0,0 0,1 0,-1 0,0 0,0 0,0 0,0 0,0 0,0 0,-1 0,1 0,0 0,0 0,-1-1,1 1,0 0,-1 0,1 0,-1 0,1 0,-1-1,0 1,1 0,-1 0,0-1,1 1,-1 0,-203 209,202-207,0 0,-1 1,1-1,0 0,1 1,-1 0,1-1,-1 1,1 0,0-1,1 1,-1 0,1 0,-1 0,1 0,0 0,0 0,1 0,-1-1,1 1,0 0,0 0,0 0,1-1,-1 1,1-1,0 1,0-1,0 0,0 1,1-1,-1 0,1-1,0 1,0 0,0-1,0 1,0-1,1 0,-1 0,1-1,-1 1,2 0,16 2,0-2,-1 0,1-1,0-1,0-1,21-3,-23-1,-6-2</inkml:trace>
  <inkml:trace contextRef="#ctx0" brushRef="#br0" timeOffset="288.417">1 201,'34'0,"15"0,5 0,-3 0,-4 0,-6 0,-5 0,-4 0,-2 0,-2 0,-6 0</inkml:trace>
  <inkml:trace contextRef="#ctx0" brushRef="#br0" timeOffset="1036.962">565 257,'58'-9,"-1"-3,-1-3,35-14,-6-32,-83 59,0 0,0-1,0 1,0-1,0 0,-1 0,1 1,-1-1,0 0,0 0,0 0,0 0,-1 0,1-1,-1 1,0 0,0 0,0 0,0 0,0 0,-1-1,1 1,-1 0,0 0,0 0,0 0,0 0,-1 1,1-1,-1 0,0 0,-1-1,0 1,1 0,-1 0,0 1,-1-1,1 0,0 1,-1 0,0 0,1 0,-1 0,0 1,0 0,0-1,0 1,0 1,0-1,0 0,0 1,0 0,0 0,0 0,0 1,-1-1,1 1,0 0,0 0,0 1,-3 0,-103 64,99-56,1 0,0 1,1 0,0 0,1 1,0 0,1 0,1 1,0 0,-3 10,7-19,0 0,1 1,0-1,0 1,0-1,0 1,1 0,0-1,0 1,0 0,0-1,1 1,0-1,-1 1,2-1,-1 1,1-1,-1 1,1-1,0 0,1 0,-1 0,1 0,0-1,0 1,0-1,0 1,0-1,1 0,0 0,-1-1,1 1,0-1,1 1,23 8,0-2,0 0,1-2,0-1,0-1,1-2,-1-1,1-1,0-1,21-4,1 3,-26 1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9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1 467,'20'1,"0"-1,0 0,0-2,0 0,0-1,0-2,-1 0,1 0,-1-2,-1-1,1 0,-1-1,-1-1,0-1,0 0,12-11,-26 19,0 0,0 0,0 0,0 0,0-1,-1 1,1-1,-1 1,0-1,0 0,-1 0,1 0,-1 0,1 0,-2 0,1-1,0 1,-1 0,1 0,-1-1,0 1,-1 0,1 0,-1-1,0 1,0 0,0 0,-1 0,1 0,-1 0,0 0,0 1,0-1,-1 0,1 1,-1 0,0-1,0 1,0 0,0 1,0-1,-1 0,1 1,-1 0,0 0,0 0,0 0,0 1,0-1,0 1,0 0,-3 0,-5 3,0 0,0 0,0 1,0 1,0 0,0 1,1 0,0 0,0 1,1 1,-1 0,2 0,-1 1,1 1,0-1,0 1,1 1,1 0,-1 0,2 0,-1 1,1 0,1 0,0 0,-3 11,6-16,-1 0,1 0,0 1,0-1,1 0,-1 1,1-1,1 1,-1 0,1-1,1 1,-1-1,1 1,0-1,1 1,-1-1,1 1,0-1,1 0,0 0,0 0,0-1,0 1,1-1,0 1,0-1,1 0,-1-1,1 1,0-1,0 0,1 0,-1-1,1 1,6 2,3-1,1 0,1-1,-1 0,1-1,-1-1,1-1,0 0,0-2,-1 1,14-4,-21 3,1 0,-1-1,0-1,0 1,0-2,0 1,-1-1,1 0,-1-1,0 0,0 0,-1-1,1 0,4-7</inkml:trace>
  <inkml:trace contextRef="#ctx0" brushRef="#br0" timeOffset="662.794">678 129,'-99'209,"50"-52,46-148,-4 14,17-34,38-78,116-159,-151 232,-8 22,-10 31,0-25,1 0,1 0,0 0,0 0,1 0,1 1,0-1,1 1,0-1,1 1,0-1,1 1,1-1,0 0,0 0,1 0,1 0,0-1,0 0,1 0,1 0,0 0,1 0,-6-9,0 0,1 0,-1 0,1 0,0 0,0-1,-1 1,1-1,0 0,0 0,0 0,0 0,1 0,-1-1,0 1,0-1,0 0,0 0,1 0,-1 0,0-1,0 1,0-1,0 0,0 0,0 0,0 0,0 0,0-1,0 0,-1 1,1-1,0 0,-1 0,0 0,1-1,-1 1,4-5,0 1,0-1,-1-1,0 1,-1-1,1 0,-1 0,-1 0,1 0,-2-1,1 1,-1-1,0 0,27-156,-27 140</inkml:trace>
  <inkml:trace contextRef="#ctx0" brushRef="#br0" timeOffset="1332.987">1157 355,'26'-3,"-1"-1,0-1,0-1,0-1,-1-1,0-2,0 0,-1-1,0-2,11-8,-30 18,-1 0,1 0,-1 0,0 0,0-1,0 1,0-1,0 0,-1 0,0 0,0 0,0 0,0-1,-1 1,1 0,-1-1,0 1,0-1,-1 0,0 1,1-1,-2 0,1 1,0-1,-1 1,0-1,0 1,0-1,-1 1,1-1,-1 1,0 0,0 0,-1 0,1 0,-1 0,0 1,0-1,0 1,0 0,-1 0,1 0,-1 0,0 0,0 1,0 0,0 0,-3-1,1 2,-1 1,1 0,0 0,-1 0,1 1,-1 0,1 1,0-1,0 1,0 0,0 1,0-1,0 1,0 0,1 1,-1-1,1 1,0 0,0 1,1-1,-2 3,-83 112,83-110,1 1,0 0,0 1,1-1,0 1,1-1,0 1,1 0,0 0,1 1,0-1,1 0,0 0,1 1,0-1,1 0,0 0,0 0,2 1,-2-9,0 0,0 1,0-1,1 0,-1-1,1 1,0 0,0-1,0 1,0-1,1 0,-1 0,0 0,1-1,0 1,-1-1,1 0,0 0,-1 0,1 0,0-1,0 0,0 1,0-1,1-1,99-14,-77 2,0 0,-1-2,-1 0,0-2,-1-1,-1-1,-1-1,0-1,-2-1,-1 0,17-25,-26 36,-1 1,0-2,-1 1,0-1,-1 0,0 0,-1-1,0 0,-1 0,0-1,-1 1,-1-1,0 0,0-10,-3 22,0 0,0 0,0 1,0-1,0 0,0 0,-1 1,1-1,-1 0,1 1,-1-1,0 0,1 1,-1-1,0 1,0-1,0 1,0-1,0 1,-1 0,1-1,0 1,-1 0,1 0,-1 0,1 0,-1 0,1 1,-1-1,1 0,-1 1,0-1,0 1,1-1,-1 1,0 0,0 0,1 0,-1 0,0 0,0 0,1 0,-1 1,0-1,0 1,1-1,-72 48,69-45,1 1,-1 0,1 0,0 1,1-1,-1 1,1-1,0 1,0 0,0 0,0 0,1 0,0 0,0 0,1 0,-1 1,1-1,0 0,0 0,1 0,0 1,0-1,0 0,0 0,1 0,0 0,0-1,0 1,1 0,-1-1,1 1,0-1,0 0,1 0,-1 0,1-1,0 1,1-1,1 1,-1-1,-1 1,1 0,0 1,-1-1,0 1,0 0,0 0,-1 0,0 1,0-1,0 1,-1-1,1 1,-1 0,-1 0,1 0,-1 0,0 0,0 1,-1-1,0 0,0 0,-1 1,1-1,-1 0,-1 0,1 0,-3 5,-47 76,39-70</inkml:trace>
  <inkml:trace contextRef="#ctx0" brushRef="#br0" timeOffset="6235.923">1976 242,'-1'-2,"-1"0,1 1,-1-1,0 0,1 1,-1-1,0 1,0-1,0 1,0 0,0 0,0 0,0 0,-1 1,1-1,0 0,0 1,-1-1,1 1,0 0,-1 0,1 0,-1 0,1 0,0 1,0-1,-1 1,1-1,0 1,0 0,-1 0,-1 1,-9 4,1 1,-1 1,1 0,0 0,1 1,0 1,0 0,1 0,1 1,0 0,0 1,1 0,0 0,1 1,-5 13,10-23,0-1,0 1,1 1,-1-1,1 0,0 0,0 0,0 1,0-1,1 1,-1-1,1 0,0 1,0-1,0 1,0-1,1 1,-1-1,1 0,0 1,0-1,0 0,0 1,1-1,0 0,-1 0,1 0,0-1,0 1,0 0,1-1,-1 1,1-1,-1 0,1 0,0 0,0 0,0 0,0 0,0-1,0 0,3 1,4 0,0 0,0-2,1 1,-1-1,0 0,0-1,0 0,0-1,0 0,0-1,0 0,-1 0,1-1,-1-1,0 1,0-1,-1-1,1 1,-1-2,0 1,-1-1,0 0,6-8,133-144,-145 158,-1 0,0 0,0 0,1 0,-1 0,0 0,1 0,-1 0,1 0,0 0,-1 0,1 0,0 1,-1-1,1 0,0 0,0 1,0-1,0 0,0 1,0-1,-1 1,1-1,0 1,1 0,-1-1,0 1,0 0,0 0,0 0,0-1,0 1,0 0,0 1,0-1,0 0,0 0,0 0,1 1,-1-1,0 0,0 1,0-1,-1 1,1-1,0 1,0 0,0-1,0 1,0 0,-1-1,1 1,0 0,-1 0,1 0,0 0,-1 0,6 143,-9-89,3 4,1-10,-3 0,-1 0,-2 0,-3-1,-9 34,8-52,0-1,-1 1,-2-2,-2 1,0-2,-1 0,-2-1,-1 0,-7 7,23-31,1-1,-1 1,0 0,1 0,-1-1,0 1,0-1,0 0,0 0,0 1,0-1,-1 0,1-1,0 1,0 0,-1-1,1 1,-1-1,1 0,0 0,-1 0,1 0,0 0,-1 0,1-1,0 1,-1-1,1 1,0-1,-1 0,1 0,0 0,0 0,0-1,0 1,0-1,0 1,1-1,-1 1,0-1,1 0,-1 0,1 0,0 0,-1 0,1 0,0 0,0 0,0-1,1 1,-1 0,1-1,-11-110,11 87</inkml:trace>
  <inkml:trace contextRef="#ctx0" brushRef="#br0" timeOffset="7017.863">2287 100,'39'156,"-34"-137,-5-16,-1-1,1 0,0 1,0-1,0 1,0-1,1 0,-1 1,1-1,-1 0,1 1,0-1,0 0,0 0,0 0,0 1,0-1,1 0,-1-1,1 1,-1 0,1 0,0-1,0 1,0-1,-1 1,2-1,-1 0,0 0,0 0,0 0,0 0,1 0,-1-1,0 1,1-1,-1 1,0-1,1 0,-1 0,1 0,-1 0,2-1,4-4,-1 0,-1-1,1 0,-1 0,0 0,0-1,0 0,-1 0,0-1,-1 1,0-1,0 0,0 0,-1 0,-1-1,1-1,22-46,16-2,-40 58,0 0,1 1,-1-1,0 0,0 1,1-1,-1 1,0 0,0-1,0 1,0 0,0 0,0 0,0 0,0 0,0 0,0 0,0 0,-1 0,1 0,0 0,-1 1,1-1,-1 0,1 0,-1 1,0-1,1 0,-1 1,0-1,0 0,0 1,0-1,0 0,0 1,-1-1,1 0,0 0,-1 1,1-1,-1 1,1 0,-2 420,-3-320,-5 1,-20 87,29-184,0 5,0 1,-1-1,-1 0,1 0,-2 0,0 0,0 0,-1-1,0 0,0 0,-1 0,-1-1,0 1,0-1,-1-1,0 0,0 0,7-7,0 0,-1 0,1-1,0 1,0 0,-1-1,1 1,0-1,-1 1,1-1,0 0,-1 0,1 1,-1-1,1 0,-1 0,1 0,0-1,-1 1,1 0,-1-1,1 1,0 0,-1-1,1 1,0-1,0 0,-1 0,1 1,0-1,0 0,0 0,0 0,0 0,0 0,0 0,0 0,1-1,-1 1,0 0,1 0,-1-1,0 1,1 0,0-1,-1 1,1-1,-13-68,11 48,1 0,1 0,0-1,2 1,1 0,1 0,1 1,0-1,2 1,0 0,2 1,0 0,1 0,1 1,1 0,1 1,5-6,-4 8,1 2,0 0,0 0,2 2,0 0,0 1,1 0,0 1,1 2,0 0,0 1,1 0,-1 2,2 0,-1 2,0 0,17 0,-11 2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4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458 699,'-35'-1,"0"2,-1 2,1 1,1 2,-1 1,1 2,0 1,-30 14,57-21,0 0,0 1,1-1,-1 1,1 1,0-1,0 1,0 0,1 1,-1-1,1 1,1 0,-1 0,1 1,0-1,1 1,-1 0,1 0,1 0,-1 0,1 1,0-1,1 1,0-1,0 1,1 3,-1-3,0 1,0-1,1 1,1-1,0 1,0-1,0 0,1 1,0-1,1 0,0 0,0 0,0-1,1 1,1-1,-1 0,1 0,0 0,1-1,-1 1,1-1,1-1,-1 1,1-1,0 0,0-1,0 1,1-2,1 2,8 0,0 0,0-1,1-1,0 0,0-2,-1 0,1-1,14-1,-7 0</inkml:trace>
  <inkml:trace contextRef="#ctx0" brushRef="#br0" timeOffset="305.064">854 783,'-16'13,"1"1,1 0,0 1,1 1,0 0,1 1,1 0,1 1,1 0,0 1,1 0,-4 15,11-31,0 0,0-1,1 1,-1 0,1-1,-1 1,1 0,0-1,0 1,0 0,1 0,-1-1,1 1,-1 0,1 0,0-1,0 1,0-1,0 1,0-1,1 1,-1-1,1 0,0 0,-1 0,1 0,0 0,0 0,1 0,-1-1,0 1,0-1,1 1,-1-1,1 0,-1 0,1 0,0 0,-1 0,1-1,0 1,-1-1,1 0,0 0,0 0,0 0,9 0,-1 1,1-2,-1 0,1 0,-1-1,0 0,1-1,-1-1,0 1,-1-2,6-2,-12 5,0 0,0-1,0 1,-1-1,1 0,-1 0,0 0,0 0,0 0,0-1,0 1,-1-1,1 0,-1 0,0 0,0 0,-1 0,1 0,-1-1,0 1,0-1,-1 1,1 0,-1-1,0 1,0-1,0 1,-1-1,1 1,-2-3,-1-2,0 1,-1 0,0 0,-1 1,1-1,-2 1,1 0,-1 0,0 0,0 1,0 0,-1 1,0-1,0 1,-1 0,0 1,1 0,-2 0,1 1,0 0,0 0,-1 1,0 0,1 0,-1 1,-11-3</inkml:trace>
  <inkml:trace contextRef="#ctx0" brushRef="#br0" timeOffset="785.228">1051 1150,'234'-330,"-234"329,0 1,0-1,0 1,0-1,0 1,0-1,1 1,-1-1,0 0,0 1,0-1,1 1,-1 0,0-1,0 1,1-1,-1 1,0-1,1 1,-1 0,1-1,-1 1,1 0,-1-1,0 1,1 0,-1-1,1 1,-1 0,1 0,-1 0,1 0,0 0,-1-1,1 1,-1 0,1 0,-1 0,1 0,-1 0,1 1,-1-1,1 0,-1 0,1 0,-1 0,1 1,-1-1,1 0,-1 0,1 1,-1-1,1 0,-1 1,0-1,1 0,-1 1,4 33,-4-21,0-8,1 0,-1 0,1 0,0 0,0 0,0-1,1 1,0 0,0-1,0 1,1-1,-1 0,1 0,0 0,0 0,0 0,1 0,-1-1,1 0,0 0,0 0,0 0,0 0,1-1,-1 0,1 0,-1 0,1 0,0-1,0 0,0 0,-1 0,1-1,0 1,0-1,0 0,0-1,0 1,0-1,0 0,0 0,-1-1,1 1,0-1,-1 0,1 0,-1-1,4-2,3-3,-1-1,0 0,0-1,-1 0,0-1,-1 0,0 0,-1-1,0 0,-1 0,0-1,-1 1,0-1,-1-1,-1 1,1-8,0-1</inkml:trace>
  <inkml:trace contextRef="#ctx0" brushRef="#br0" timeOffset="1205.331">1983 642,'-77'59,"75"-57,0 1,1-1,-1 0,0 1,1-1,0 1,-1-1,1 1,0-1,0 1,1 0,-1 0,0-1,1 1,0 0,-1 0,1 0,0 0,1 0,-1-1,0 1,1 0,0 0,0-1,-1 1,2 0,-1-1,0 1,0 0,1-1,0 2,56 46,-52-47,0 1,-1 0,1 0,-1 0,1 1,-1 0,-1 0,1 0,-1 1,0-1,0 1,0 0,-1 0,0 0,0 1,1 4,-3-7,-1-1,0 1,0-1,-1 1,1-1,0 0,-1 1,0-1,0 1,0-1,0 0,-1 0,1 0,-1 0,0 0,0 0,0 0,0 0,0-1,-1 1,1-1,-1 1,1-1,-1 0,0 0,0 0,0-1,0 1,-1-1,-2 1,-104 22,83-24,2 0</inkml:trace>
  <inkml:trace contextRef="#ctx0" brushRef="#br0" timeOffset="1889.632">2096 924,'56'-1,"0"-2,0-2,-1-3,28-9,-74 15,0 0,0-1,-1 0,1 0,-1-1,0 0,1-1,-2 0,1 0,-1-1,0 0,0 0,0 0,-1-1,0 0,0 0,-1-1,0 0,0 0,-1 0,0 0,1-4,-4 8,0 0,-1 1,0-1,1 0,-2 1,1-1,0 0,-1 1,1-1,-1 0,0 1,0-1,0 1,-1 0,1-1,-1 1,0 0,0 0,0 0,0 0,-1 0,1 0,-1 1,0-1,1 1,-1 0,0 0,0 0,-1 0,1 0,0 1,-1-1,1 1,-1 0,1 0,-1 0,1 1,-1-1,0 1,1 0,-1 0,0 0,1 0,-1 1,0-1,1 1,-1 0,1 0,-1 1,1-1,-1 1,-6 2,1 1,-1 0,1 0,1 1,-1 0,1 1,0 0,0 0,1 1,0 0,0 0,1 1,0-1,1 1,0 1,0-1,1 1,-3 8,4-11,1-1,0 1,1 0,-1 0,1 0,0 0,1 0,0 0,0 1,0-1,1 0,0 0,1 0,-1 0,1-1,0 1,1 0,0-1,0 1,0-1,1 0,0 0,0 0,1-1,-1 0,1 1,1-1,-1-1,3 2,0-1,0 0,1-1,-1 0,1-1,0 1,0-1,1-1,-1 0,1 0,-1-1,1 0,-1-1,1 0,-1-1,1 0,-1 0,1-1,-1 0,0 0,0-1,0 0,0-1,0 0,-1-1,1 0,-1 0,0 0,1-3,10-6,1-1,-2-2,0 1,-1-2,-1-1,-1 0,0 0,10-21,63-131,-89 172,0-1,1 1,-1 0,0-1,0 1,1-1,-1 1,0-1,0 0,0 1,0-1,0 0,0 0,1 1,-1-1,0 0,0 0,0 0,0 0,0 0,0 0,0 0,0-1,0 1,0 0,0-1,1 1,-1 0,0-1,0 1,0-1,1 1,-1-1,0 1,0-1,1 0,-1 1,0-1,1 0,-1 1,1-1,-1 0,1 0,0 0,-1 0,1 1,0-1,-1 0,1 0,0 0,0 0,0 0,0 0,0 0,0 0,0 0,0 0,0 0,0 1,0-1,1 0,-1 0,1-1,-66 81,63-76,1 0,-1-1,1 1,-1 0,1 0,0 0,0 0,1 0,-1 1,1-1,-1 0,1 0,0 0,0 0,1 1,-1-1,1 0,-1 0,1 0,0 0,0 0,0 0,0 0,1 0,0 0,-1-1,1 1,0 0,0-1,1 1,63 35,-60-37,0 1,0 1,0-1,-1 1,1 0,-1 1,1-1,-1 1,-1 0,1 0,0 0,-1 1,0 0,0 0,0 0,-1 0,3 5,-3-1,-1-1,0 1,0 0,-1 0,0 0,0 0,-1 0,0 1,-1-1,0 0,-1 0,0 0,0-1,0 1,-4 7,0 3</inkml:trace>
  <inkml:trace contextRef="#ctx0" brushRef="#br0" timeOffset="2304.279">3140 642,'15'53,"3"0,1-2,3 0,19 29,-41-77,0-1,1 0,-1 0,1 0,0 0,0 0,0 0,0 0,0 0,0 0,1 0,-1-1,0 1,1-1,-1 1,1-1,0 1,0-1,-1 0,1 1,0-1,0 0,0-1,0 1,0 0,1 0,-1-1,0 1,0-1,0 0,0 0,1 0,-1 0,0 0,0 0,0 0,1-1,-1 1,0-1,0 0,0 0,0 1,0-1,0 0,0-1,0 1,-1 0,1-1,0 1,-1 0,1-1,0-1,56-126,12-22,-57 133</inkml:trace>
  <inkml:trace contextRef="#ctx0" brushRef="#br0" timeOffset="3040.434">3817 670,'-13'11,"-28"23,2 1,1 2,2 2,-7 13,20-5,22-46,1 0,0 0,0 0,0 0,-1 0,1 0,0-1,0 1,1 0,-1 0,0 0,0 0,0 0,0 0,1 0,-1 0,0 0,1-1,-1 1,1 0,-1 0,1 0,0-1,-1 1,1 0,-1-1,1 1,0-1,0 1,-1 0,1-1,0 0,0 1,0-1,0 1,0-1,-1 0,1 0,0 1,0-1,0 0,0 0,0 0,0 0,0 0,0 0,0-1,0 1,0 0,12-3,-1 0,0 0,0-2,-1 1,1-1,-1-1,0 0,-1-1,1 0,-1 0,-1-1,1-1,-1 1,5-8,27-20,39-24,-78 60,0 0,0 0,-1 0,1 0,0 1,0-1,-1 1,1-1,0 1,-1-1,1 1,-1 0,1 0,-1 0,1 0,-1 0,0 0,1 0,-1 0,0 1,0-1,0 0,0 1,0-1,0 1,0-1,0 1,-1 0,1-1,0 1,-1 0,0-1,1 1,-1 0,0 0,0-1,0 1,0 0,0 0,0-1,-1 1,1 0,-1-1,1 1,-1 0,1-1,-2 2,3 9,-1-7,0 0,0 0,0 0,1 0,0 0,0 0,1 0,-1-1,1 1,0 0,0-1,0 0,1 1,0-1,0 0,0 0,0 0,0-1,1 1,0-1,0 0,0 0,0 0,0-1,0 1,1-1,-1 0,1 0,0 0,-1-1,1 0,0 0,0 0,0 0,0-1,0 0,0 0,0 0,0-1,0 1,0-1,-1-1,1 1,0 0,3-3,128-98,-110 78,9-5,-2-2,-1-2,-2-1,-1-1,-2-1,-1-2,-2 0,-2-2,-1 0,10-33,-22 53,0-1,-1 0,-2-1,0 0,-1 0,-1 0,-2 0,0-1,-1 0,-1 1,-1-1,-1 1,-1-1,-3-9,5 30,1 0,0 0,-1 0,1 0,-1 0,1 0,-1 0,0 0,0 0,0 0,0 0,0 0,-1 0,1 1,0-1,-1 1,1-1,-1 1,0-1,1 1,-1 0,0 0,0 0,0 0,0 0,0 0,0 0,0 1,0-1,0 1,0-1,-1 1,1 0,0 0,0 0,0 0,0 0,0 1,-1-1,1 1,0-1,0 1,0 0,0 0,0-1,0 2,1-1,-1 0,0 0,0 0,1 1,-1-1,1 1,-1 0,1-1,-1 1,-9 16,0 0,1 1,1 0,1 1,1 0,0 0,1 1,2 0,0 0,1 0,1 0,1 0,1 1,1 1,0 19,1-1,3 1,1-1,2 0,2-1,1 0,3 0,4 7,115 207,-106-221,-28-58,-8 11</inkml:trace>
  <inkml:trace contextRef="#ctx0" brushRef="#br0" timeOffset="3291.499">4241 529,'38'0,"32"0,14 0,-3 0,-5 0,-11 0,-7 0,-9 0,-7 0,-2 0,-3 0,-2 5,-3 1,-7 1</inkml:trace>
  <inkml:trace contextRef="#ctx0" brushRef="#br0" timeOffset="3538.05">5059 839,'10'20,"2"5</inkml:trace>
  <inkml:trace contextRef="#ctx0" brushRef="#br0" timeOffset="3706.299">5031 219,'0'19,"0"6</inkml:trace>
  <inkml:trace contextRef="#ctx0" brushRef="#br0" timeOffset="3935.238">5313 586,'-10'27,"1"1,2 1,1-1,1 1,2 0,1 1,1-1,2 14,-1-39,0-1,0 0,0 0,1 0,0 0,0 1,0-1,0 0,0 0,0-1,1 1,-1 0,1 0,0-1,0 1,0-1,0 1,0-1,1 0,-1 0,1 0,-1 0,1-1,0 1,0 0,0-1,0 0,0 0,0 0,0 0,0 0,0-1,0 0,0 1,1-1,-1 0,0 0,0-1,0 1,1-1,-1 1,0-1,0 0,0 0,0-1,0 1,-1 0,2-1,8-6,0 0,0-1,-1 0,0-1,-1 0,0-1,0 0,-1 0,-1-1,0 0,0-1,-1 0,1-4,-3 7,-1 0,0-1,-1 1,0-1,-1 1,0-1,-1 0,0 0,0 0,-1 0,-1 0,0 0,0 1,-1-1,-1 0,0 1,-3-8,5 15,-1 0,0 0,1 0,-1 0,0 1,-1-1,1 1,0 0,-1 0,1-1,-1 1,0 1,0-1,0 0,1 1,-2 0,1-1,0 1,0 0,0 1,0-1,-1 0,1 1,0 0,-1 0,1 0,0 0,0 1,-1-1,1 1,0-1,0 1,0 0,-1 1,1-1,0 1,-103 64,88-49</inkml:trace>
  <inkml:trace contextRef="#ctx0" brushRef="#br0" timeOffset="4338.254">5765 812,'13'-18,"4"-8,1 1,2 1,0 0,2 2,6-5,-27 26,0-1,0 1,1-1,-1 1,1-1,-1 1,1 0,-1 0,1 0,0 0,0 0,0 0,-1 0,1 0,0 1,0-1,0 1,0 0,0-1,0 1,0 0,0 0,0 0,0 0,0 1,0-1,0 0,0 1,0 0,0-1,0 1,0 0,0 0,-1 0,1 0,0 0,-1 0,1 1,-1-1,1 0,-1 1,0 0,1-1,-1 1,2 3,2 5,1-1,0 1,0-1,1-1,0 1,0-1,1 0,0-1,1 0,-1 0,1-1,1 0,-1 0,1-1,0-1,0 1,2-1,-1-1,0-1,1 0,-1 0,1-1,-1-1,1 0,-1 0,0-1,1-1,-1 0,0 0,0-1,0-1,0 0,0 0,-1-1,0-1,0 1,0-1,-1-1,0 0,0-1,0 1,-1-1,4-7,3-7,-1-1,-1-1,-2-1,0 1,-2-2,0 1,-1-5,-1 10,1 4</inkml:trace>
  <inkml:trace contextRef="#ctx0" brushRef="#br0" timeOffset="9673.227">6724 868,'-5'0,"-1"0</inkml:trace>
  <inkml:trace contextRef="#ctx0" brushRef="#br0" timeOffset="9940.837">6780 529,'5'0,"2"0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93,'134'344,"-129"-332,-4-6,0-1,0 0,1 0,0 0,0 0,1 0,-1-1,1 1,0-1,0 1,0-1,1 0,0 0,-1 0,1-1,2 1,-4-5,1 0,0 0,-1 0,1 0,-1 0,1-1,-1 1,0-1,0 0,1 1,-1-1,0 0,-1-1,1 1,0 0,0 0,-1-1,0 1,1-1,-1 1,0-1,0 0,0 1,-1-1,1 0,2-5,112-312,-60 191,-47 112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4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69,'34'-5,"25"-1,7 0,3 1,-6-3,-9-1,-9 2,-7 1,-6-2,-7 0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501 25,'-13'-5,"0"0,-1 1,0 1,0 0,1 1,-2 1,1 0,0 1,0 0,0 1,0 0,0 2,0-1,1 2,-6 1,8-1,0 0,1 0,-1 1,1 0,0 1,1 0,-1 1,1-1,0 2,1 0,0 0,0 0,1 1,0 0,0 0,1 1,-4 8,8-15,1 0,0 0,1 0,-1 0,1 1,-1-1,1 0,0 0,0 1,0-1,0 0,1 0,-1 0,1 1,0-1,0 0,0 0,0 0,1 0,-1 0,1-1,0 1,0 0,0-1,0 1,0-1,0 0,1 0,-1 0,1 0,0 0,-1 0,3 1,5 2,-1 0,1-1,0 0,1-1,-1 0,0 0,1-1,0 0,7-1,-10 0,7-1,-1 0,0 1,1 1,-1 0,0 1,0 1,0 0,0 1,-1 0,0 1,7 4,-17-7,0 0,0-1,0 1,-1 0,1 0,-1 1,0-1,1 1,-1-1,-1 1,1-1,-1 1,1 0,-1 0,0 0,0 0,-1 0,1 0,-1 0,0 0,0 0,0 0,-1 0,1 0,-1 0,0 0,0 0,0 0,-1 0,0 1,-3 6,-1 0,0-1,0 0,-1 0,0-1,-1 0,0 0,0 0,-9 6,-7 5,-1-1,0-1,-2-2,0 0,-1-2,0 0,-1-2,-1-2,0 0,-11 0,39-9,0 0,0 0,-1 0,1-1,0 1,-1-1,1 1,-1-1,1 0,0 0,-1 0,1 0,0-1,-1 1,1 0,-1-1,1 0,0 0,0 1,0-1,-1-1,1 1,0 0,0 0,0-1,1 1,-1-1,0 0,0 1,1-1,-1 0,1 0,0 0,-1 0,1 0,0-2,1-18,3 0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5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1,'38'10,"32"2,9 1,-4-9,-10-3,-12-3,-14-1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7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0,'-14'39,"-10"21,-1 7,4-4,6-8,5-9,4-7,4-5,6-4,3-2,0-1,-1 0,-7-5,-2-7</inkml:trace>
  <inkml:trace contextRef="#ctx0" brushRef="#br0" timeOffset="250.566">0 312,'38'-5,"28"-2,6 1,-3 1,-9 2,-10 0,-9 2,-6 1,-4 0,-4 5,-5 2</inkml:trace>
  <inkml:trace contextRef="#ctx0" brushRef="#br0" timeOffset="483.689">621 537,'9'0,"4"0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292 150,'-22'8,"0"0,0 1,1 1,1 2,-1 0,2 0,0 2,0 1,2 0,-1 1,-1 4,14-15,0-1,1 1,0 0,-1 1,2-1,-1 0,1 1,0 0,0 0,0 0,1 0,0 0,0 1,1-1,0 1,0-1,0 1,1-1,0 1,0-1,1 1,0 0,0-1,0 0,1 1,0-1,0 0,0 0,1 0,0 0,0 0,1-1,0 1,0-1,0 0,3 3,2-1,0-1,0 0,1 0,0-1,0 0,1 0,-1-1,1-1,0 0,0 0,0-1,0-1,0 0,1 0,-1-1,0 0,0-1,1 0,6-3,10-2,0-1,0-1,-1-2,0-1,-1-1,-1-1,4-3,9-6</inkml:trace>
  <inkml:trace contextRef="#ctx0" brushRef="#br0" timeOffset="299.802">715 207,'-3'5,"-13"13,2 2,0 0,1 0,1 1,0 1,2 0,1 1,-2 10,10-30,0 1,0 0,0 0,1 0,0 0,0 0,0 0,0 0,1 0,0 0,0-1,0 1,0 0,0 0,1-1,-1 1,1-1,0 1,0-1,0 0,1 1,-1-1,1-1,0 1,0 0,0-1,0 1,0-1,0 0,1 0,-1 0,1 0,0-1,-1 1,1-1,0 0,0 0,0-1,-1 1,1-1,0 0,0 0,0 0,0 0,0-1,2 0,14-2,1-1,-1-1,0-1,-1 0,0-2,0 0,0-1,-1-1,-1-1,0-1,7-5,-10 6,-1 0,-1 0,0-1,0 0,-1-1,-1-1,0 1,-1-2,0 1,-1-1,-1 0,0-2,-5 13,-1-1,0 1,0 0,0-1,0 1,-1-1,0 1,0-1,0 1,0-1,-1 1,0-1,0 1,0 0,0-1,-1 1,1 0,-1 0,0 0,-1 0,1 0,-1 1,1-1,-1 1,0-1,0 1,-1 0,1 0,-1 1,1-1,-1 1,0-1,0 1,-2 0,-1-2,-1 1,1 0,-1 0,0 1,0 0,0 1,0 0,0 0,0 0,0 1,-1 0,1 1,0 0,0 0,0 1,0 0,1 0,-8 3,-73 63,72-47</inkml:trace>
  <inkml:trace contextRef="#ctx0" brushRef="#br0" timeOffset="770.681">1223 517,'30'-59,"3"2,2 1,37-45,7 1,-77 100,-1 1,0 0,0 0,0-1,0 1,0 0,0 0,0 0,0 0,0 0,0 1,-1-1,1 0,0 0,-1 1,1-1,-1 0,1 1,-1-1,0 0,1 1,-1-1,0 0,0 1,0-1,0 1,0-1,0 0,-1 1,1-1,0 1,-1-1,1 0,-1 1,1-1,-1 0,0 0,1 0,-1 1,0-1,0 6,0-1,0 0,0 1,0-1,1 0,0 0,0 1,1-1,-1 0,2 0,-1 0,0 0,1 0,0 0,1 0,-1 0,1-1,0 1,1-1,-1 0,1 0,0 0,0 0,1-1,-1 0,1 0,0 0,0 0,0-1,1 1,0-1,-1-1,0-1,0 1,0-1,0 0,1 0,-1-1,0 0,0 0,0 0,1 0,-1-1,0 0,0 0,0 0,0-1,0 1,0-1,0 0,0-1,-1 1,1-1,-1 0,0 0,0-1,0 1,0-1,-1 0,1 1,0-3,7-8,0 0,-2 0,0 0,0-2,-1 1,-1-1,-1 0,2-7,-1-3</inkml:trace>
  <inkml:trace contextRef="#ctx0" brushRef="#br0" timeOffset="1204.909">2183 9,'-17'-3,"0"1,0 0,0 1,0 0,0 2,-1 0,1 1,0 0,0 2,1 0,-3 1,17-4,0-1,0 1,0-1,0 1,0 0,0-1,0 1,0 0,0 0,1 1,-1-1,0 0,1 0,-1 1,1-1,-1 1,1 0,0-1,-1 1,1 0,0 0,0 0,0 0,1 0,-1 0,0 0,1 0,-1 0,1 0,0 0,0 0,0 0,0 0,0 0,0 0,0 0,1 1,-1-1,1 0,-1 0,1 0,0 0,0-1,0 1,0 0,0 0,0 0,1-1,-1 1,0-1,1 1,0-1,-1 1,1-1,0 0,-1 0,1 0,184 79,-183-77,0 0,0 0,0 1,0-1,0 1,-1 0,1-1,-1 1,0 1,-1-1,1 0,-1 0,1 0,-1 1,-1-1,1 1,0-1,-1 1,0-1,0 1,-1-1,1 1,-1-1,0 1,0-1,0 0,-1 1,0-1,1 0,-1 0,-1 0,1 0,-1-1,1 1,-1-1,0 1,0-1,-1 0,1 0,-1 0,1-1,-5 3,-1 3,0-1,-1-1,0 1,0-2,0 1,-1-1,0-1,0 0,0-1,-1 0,1 0,-1-1,-7-2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339 125,'-3'56,"6"476,-8-548,-1 4</inkml:trace>
  <inkml:trace contextRef="#ctx0" brushRef="#br0" timeOffset="379.802">0 125,'56'-17,"117"-22,154-13,-33 46,-271 2,-6-2</inkml:trace>
  <inkml:trace contextRef="#ctx0" brushRef="#br0" timeOffset="797.789">931 350,'24'0,"18"0,6-5,0-1,-3 0,-5 1,-4 2,-4 1,-2 1,-7-5,-1 0,-1 0,1 1,3 2,-5 1</inkml:trace>
  <inkml:trace contextRef="#ctx0" brushRef="#br0" timeOffset="1082.52">1186 153,'10'33,"2"17,0 4,-2-3,2-4,-2-6,-1-5,1-9,0-4,3-1,-1-4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1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167 734,'0'5,"0"6,-5 6,-2 5,-3-1,-2 1,-2 1,-4 1,0 2,0-4,-3-1,-2-3,2-6</inkml:trace>
  <inkml:trace contextRef="#ctx0" brushRef="#br0" timeOffset="966.755">675 480,'-4'6,"1"0,0 0,0 0,1 0,-1 0,1 0,1 1,-1-1,1 1,0 0,1-1,0 1,0 1,-1 5,0-1,1-1,0 1,1 0,0-1,1 1,0-1,1 1,0-1,1 0,0 0,1-1,0 1,1-1,6 9,-10-17,0 0,0 0,0 0,0-1,0 1,0-1,0 1,1-1,-1 0,0 0,1 0,-1 0,1 0,0-1,-1 1,1-1,-1 0,1 1,0-1,-1 0,1-1,0 1,-1 0,1-1,-1 1,1-1,-1 0,1 0,-1 0,1 0,-1 0,0-1,0 1,0-1,1 1,-2-1,3-2,68-75,6-33,-77 111,0 0,0 0,1 1,-1-1,0 0,0 1,1-1,-1 1,1-1,-1 1,0-1,1 1,-1 0,1 0,-1 0,1 0,-1 0,1 0,-1 0,0 1,1-1,-1 0,1 1,-1-1,0 1,1-1,-1 1,0 0,0 0,1-1,-1 1,0 0,0 0,0 0,0 0,0 1,0-1,0 0,-1 0,1 0,0 1,-1-1,1 0,-1 1,1-1,-1 0,0 1,1-1,-1 1,0-1,0 1,0-1,0 1,10 16,-8-14,0 1,0 0,1-1,0 1,0-1,0 0,0 0,1 0,-1 0,1-1,0 1,0-1,1 0,-1 0,1 0,-1-1,1 0,0 0,0 0,0 0,0-1,0 0,0 0,0 0,0-1,1 1,-1-1,0-1,0 1,1-1,-1 0,0 0,2-1,5-6,-1 0,-1-1,0 0,0-1,-1 0,0-1,-1 0,0 0,0-1,-1 0,-1 0,0 0,-1-1,0 0,1-6,2-4</inkml:trace>
  <inkml:trace contextRef="#ctx0" brushRef="#br0" timeOffset="2235.182">1493 0,'-39'309,"32"-267,1-1,2 1,1 0,3-1,2 10,-2-49,0 0,0 0,0 0,0 0,1-1,-1 1,0 0,1 0,0 0,-1 0,1 0,0-1,0 1,0 0,0-1,0 1,1-1,-1 1,0-1,1 1,-1-1,1 0,0 0,-1 0,1 0,0 0,-1 0,1 0,0-1,0 1,0-1,0 1,0-1,0 1,-1-1,1 0,1 0,68-29,62-85,-131 112,0 1,0 0,0 0,0-1,0 1,0 1,0-1,1 0,-1 0,0 1,0-1,1 1,-1 0,0 0,1 0,-1 0,0 0,1 0,-1 1,0-1,0 1,1 0,-1-1,0 1,0 0,0 0,0 0,0 1,0-1,0 0,0 1,-1-1,1 1,0 0,-1-1,1 1,-1 0,0 0,0 0,0 0,0 0,0 0,0 1,0-1,-1 0,1 0,0 2,0 1,0-1,0 1,1-1,-1 1,1-1,0 0,1 0,-1 0,1 0,-1 0,1-1,0 1,1-1,-1 0,0 0,1 0,0 0,0-1,0 1,0-1,0 0,0 0,1 0,-1-1,0 0,1 0,0 0,6 0,0-1,-1-1,1 1,-1-2,1 1,-1-2,1 1,-1-2,0 1,0-1,-1-1,1 1,-1-2,0 1,0-1,-1-1,1 0,-1 0,-1 0,0-1,0 0,0-1,-1 1,0-1,1-3,15-56,-21 67,-1-1,1 1,-1-1,0 1,1-1,-1 1,0-1,0 0,0 1,-1-1,1 1,0-1,0 1,-1-1,1 1,-1-1,1 1,-1-1,0 1,0 0,1-1,-1 1,0 0,0 0,0-1,-1 1,1 0,0 0,0 0,0 0,-1 1,1-1,-1 0,1 0,0 1,-1-1,1 1,-1 0,1-1,-1 1,-1 0,-3 1,-1 1,1 0,0 0,0 1,0 0,0 0,0 0,1 1,-1 0,1 0,0 0,0 1,1-1,-1 1,1 0,0 1,0-1,0 2,-2 0,0 0,0 1,1-1,0 1,1 0,-1 0,2 0,-1 1,1-1,0 1,1 0,0 0,1 0,-1 0,2 0,-1 0,2 9,2-13,1 0,0 0,1-1,-1 1,1-1,-1 0,1-1,1 1,-1-1,0 0,1 0,-1-1,1 1,0-1,0-1,0 1,0-1,0 0,0 0,1-1,14 1,0-2,-1 0,1-1,-1-2,0 0,0-1,0 0,0-2,-1 0,0-2,-1 0,8-6,8 0,-14 6,0 0,-1-2,1 0,-2-1,0-1,-1 0,0-2,-1 0,0-1,-1 0,0-3,-13 17,0 0,0 0,0-1,-1 1,1-1,0 0,-1 1,0-1,0 0,0 0,0 0,0 0,-1 0,1 0,-1 0,1 0,-1 0,0 0,-1 0,1 0,0 0,-1 0,0 0,0 0,1 0,-2 1,1-1,0 0,-1 0,1 1,-1-1,0 1,1-1,-1 1,-1 0,1 0,0 0,0 0,-1 0,1 0,-1 1,0-1,1 1,-1 0,0 0,0 0,0 0,-2 0,-1 0,0 1,-1 0,1 1,-1 0,1 0,0 0,0 1,0-1,0 1,0 1,0 0,0-1,1 2,-1-1,1 1,0-1,0 1,0 1,0-1,1 1,0 0,0 0,0 0,3-3,1-1,-1 0,1 0,-1 1,1-1,0 0,0 1,0-1,0 0,0 1,0-1,0 0,0 1,0-1,0 0,1 1,-1-1,0 0,1 0,0 1,-1-1,1 0,0 0,-1 0,1 0,0 0,0 0,0 0,0 0,0 0,0 0,0 0,0-1,0 1,0 0,1-1,-1 1,0-1,0 1,1-1,-1 0,0 1,1-1,-1 0,1 0,64 7,-64-7,146-1,-145 1,1 1,-1 0,1 0,-1 0,0 0,1 0,-1 1,0 0,0 0,0 0,0 0,-1 0,1 0,0 1,-1-1,1 1,-1 0,0 0,0 0,0 0,-1 0,1 0,1 3,-2-2,1 0,0 0,1 0,-1-1,1 1,0-1,-1 1,2-1,-1 0,0 0,0-1,1 1,0-1,-1 1,1-1,3 1,5-2,0 0,-1 0,1-2,-1 1,1-1,0-1,-1 0,0-1,0 0,0-1,0 0,0 0,0-2,-1 1,0-1,-1 0,1-1,-1 0,0-1,-1 0,0 0,0-1,-1 0,0 0,0-1,-1 0,0 0,-1 0,0-1,-1 0,3-10,-7-55,0 74,-1 0,0 0,1 1,-1-1,0 0,0 1,0-1,0 1,0-1,0 1,-1-1,1 1,0 0,-1 0,1-1,-1 1,1 0,-1 0,0 1,1-1,-1 0,0 0,0 1,1-1,-1 1,0 0,0-1,0 1,0 0,0 0,1 0,-1 0,0 1,0-1,0 0,0 1,1 0,-1-1,-1 1,-4 4,0 0,0 0,1 1,0 0,0 0,0 0,1 1,-1-1,2 1,-1 1,1-1,0 1,1-1,-1 1,2 0,-1 0,-1 8,2-9,0 1,0-1,1 1,0 0,0 0,0-1,1 1,1 0,-1 0,1-1,0 1,1 0,0-1,0 1,1-1,0 0,0 0,0 0,1 0,0 0,1-1,-1 0,1 0,1 0,-1 0,1-1,0 0,0 0,0-1,3 2,11 3,0-1,0 0,1-2,-1 0,2-2,-1 0,0-1,1-1,-1-1,1-1,-1-1,4-2,-23 3,24 0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3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53,'-16'272,"8"-220,4 0,1 0,3 1,4 31,12-49,-11-40</inkml:trace>
  <inkml:trace contextRef="#ctx0" brushRef="#br0" timeOffset="618.443">0 109,'2'-2,"-1"0,1 0,-1 1,1-1,0 0,-1 1,1-1,0 1,0-1,0 1,0 0,1 0,-1 0,0 0,0 0,1 1,-1-1,0 1,1-1,-1 1,0 0,1 0,-1 0,3 0,-2 0,138-15,82-19,-37 5,-101 24,-74 5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42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0,'-9'5,"-9"16,0 9,2 4,-1 2,3-2,3 0,4-2,3-2,2-1,2 0,0-1,6-5,1-6</inkml:trace>
  <inkml:trace contextRef="#ctx0" brushRef="#br0" timeOffset="256.332">29 339,'43'5,"29"1,7 0,-6-1,-10-1,-10-2,-16-1</inkml:trace>
  <inkml:trace contextRef="#ctx0" brushRef="#br0" timeOffset="604.663">0 621,'8'-1,"12"-3,0 1,-1 0,1 2,0 0,0 1,0 1,0 1,0 1,-1 1,9 3,-26-7,-1 1,1-1,-1 1,0-1,1 1,-1 0,0-1,1 1,-1 0,0 0,0 0,0 0,0 0,0 0,0 0,0 0,0 1,-1-1,1 0,0 0,-1 1,1-1,-1 1,1-1,-1 0,0 1,1-1,-1 1,0-1,0 1,0-1,0 1,0-1,0 1,-1-1,1 1,0-1,-1 0,1 1,-1-1,0 0,1 1,-1-1,0 0,0 0,0 1,0-1,-55 58,46-50,9-8,-44 51,44-51,0 1,0-1,0 1,1-1,-1 1,1 0,-1-1,1 1,-1-1,1 1,0 0,0-1,0 1,0 0,0-1,0 1,0 0,1-1,-1 1,0 0,1-1,0 1,-1-1,1 1,0-1,0 1,-1-1,1 1,0-1,1 0,-1 0,0 1,0-1,0 0,1 0,-1 0,1 0,0 0,5 1,0 0,0 0,-1-1,1 0,0 0,0-1,0 0,0 0,0-1,0 1,0-2,0 1,0-1,0 0,-1 0,1-1,-1 0,1 0,4-3,15-5,-6 4</inkml:trace>
  <inkml:trace contextRef="#ctx0" brushRef="#br0" timeOffset="886.329">960 226,'-19'39,"-7"21,2 7,4-5,6-7,6-9,3-6,3-7,2-2,6-4,2 0,-1 0,-6-5,-4-6</inkml:trace>
  <inkml:trace contextRef="#ctx0" brushRef="#br0" timeOffset="1169.07">621 254,'43'-5,"34"-1,13 0,-4 1,-7 2,-12 1,-12 1,-7 0,-6 1,-5 0,-5 1,-8 4,-7 6,-12 6,-7 1</inkml:trace>
  <inkml:trace contextRef="#ctx0" brushRef="#br0" timeOffset="1417.681">566 763,'38'0,"32"0,9 0,-5-5,-9-2,-11 1,-11 1,-7 2,-5 0,-3 2,-1 1,-6-5,-6-1</inkml:trace>
  <inkml:trace contextRef="#ctx0" brushRef="#br0" timeOffset="1800.432">678 57,'24'-5,"17"3,7 3,0 0,-3 0,-5 1,-4-1,1-1,-1 1,-1-6,-3-1,-1 0,-1 1,-6 2</inkml:trace>
  <inkml:trace contextRef="#ctx0" brushRef="#br0" timeOffset="2904.232">1440 734,'81'-53,"-2"-4,-3-3,-2-4,-67 60,-1-1,0 0,0-1,0 1,0-1,-1 0,0 0,0-1,-1 0,0 1,0-2,-1 1,0 0,0-1,0 1,-1-1,0 0,0-6,-2 13,-1 0,1 0,-1 0,1 0,-1 0,0 0,1 0,-1 0,0 0,0 0,0 1,0-1,0 0,0 1,0-1,0 1,0-1,0 1,0-1,0 1,0 0,0-1,0 1,-1 0,1 0,0 0,0 0,0 0,0 0,-1 0,1 0,0 0,0 1,0-1,0 1,0-1,0 0,0 1,0 0,0-1,0 1,-46 23,34-14,0 0,0 1,1 0,0 0,1 2,0-1,1 1,0 1,2 0,-1 0,2 1,0 0,0 0,1 1,1 0,-2 13,6-24,1-1,0 0,0 0,0 0,0 0,1 0,0 0,0 0,0 0,0 0,0 0,1 0,0 0,0-1,0 1,0-1,0 1,1-1,-1 0,1 0,0 0,0 0,0-1,1 1,-1-1,0 1,1-1,0-1,-1 1,1 0,0-1,0 0,0 0,1 1,7 0,-1 0,1 0,0-1,-1 0,1-1,0-1,0 0,0 0,-1-1,1-1,6-2,152-84,-155 81,0 0,-1 0,0-2,0 0,-1 0,0-2,-1 1,0-2,-1 1,0-1,-1-1,-1 0,0-1,5-10,-14 24,1 0,0 0,-1 0,1 0,-1 0,1 0,-1 0,1 0,-1 0,0 0,1-1,-1 1,0 0,0 0,0-1,0 1,0 0,0 0,0 0,-1-1,1 1,0 0,-1 0,1 0,0 0,-1-1,0 1,1 0,-1 0,0 0,1 0,-1 0,0 1,0-1,0 0,0 0,0 0,0 1,0-1,0 1,0-1,0 1,0-1,0 1,-1-1,1 1,0 0,0 0,0-1,-1 1,1 0,0 0,-1 1,-63 20,59-18,0 0,1 0,-1 1,1-1,0 1,0 0,1 1,-1-1,1 1,0 0,0 0,0 0,1 1,0-1,0 1,0-1,1 1,0 0,0 0,0 1,1-1,0 0,0 0,1 1,0-1,0 0,0 1,0-1,1 0,1 1,-1-1,1 0,0 0,0 0,0 0,1 0,0-1,0 1,1-1,-1 0,3 3,1-3,-1 0,1 0,0 0,0-1,1 0,-1 0,1-1,0 1,0-2,0 1,0-1,0-1,1 0,-1 0,0 0,1-1,-1 0,1-1,-1 0,0 0,1-1,-1 0,0 0,0-1,0 0,-1 0,1-1,-1 0,2-2,24-14,-2-2,0-1,-2-2,0 0,19-25,-36 39,0-1,-1 0,-1-1,1 0,-2 0,0-1,-1-1,0 1,3-11,-10 23,-1 1,1 0,-1 0,1 0,-1-1,1 1,-1 0,0 0,0-1,1 1,-1 0,0-1,0 1,0 0,-1 0,1-1,0 1,0 0,-1-1,1 1,-1 0,1 0,-1 0,1-1,-1 1,0 0,0 0,1 0,-1 0,0 0,0 0,0 1,0-1,0 0,0 0,-1 1,1-1,0 0,0 1,0-1,-1 1,1 0,0-1,0 1,-1 0,1 0,0 0,-1 0,1 0,0 0,0 0,-1 0,1 0,0 1,-1-1,1 1,0-1,0 1,0-1,-1 1,1 0,-9 4,0 1,1 0,-1 1,1 0,1 0,-1 1,1 0,1 1,0-1,0 2,0-1,1 1,1 0,-1 0,2 0,-1 1,2 0,-1 0,0 7,3-13,1 1,0-1,0 1,1-1,0 1,0-1,0 1,0-1,1 0,0 1,0-1,1 0,-1 0,1-1,0 1,0 0,0-1,1 0,0 0,0 0,0 0,0-1,0 1,1-1,0 0,0 0,-1-1,1 0,1 1,-1-2,0 1,0 0,1-1,-1 0,1-1,-1 1,6-1,18-3,-3-3</inkml:trace>
  <inkml:trace contextRef="#ctx0" brushRef="#br0" timeOffset="3272.116">2738 170,'64'6,"-42"-5,0 0,0 2,-1 1,1 1,-1 0,1 2,4 2,-25-8,1-1,-1 1,1-1,-1 1,0 0,1-1,-1 1,0 0,1 0,-1 0,0 0,0 0,0 0,0 1,0-1,0 0,0 1,0-1,0 0,-1 1,1-1,-1 1,1-1,-1 1,1-1,-1 1,0 0,0-1,0 1,0-1,0 1,0-1,0 1,0 0,-1-1,1 1,-1-1,1 1,-1-1,1 1,-1-1,0 0,0 1,0-1,0 0,0 1,0-1,0 0,0 0,0 0,-1 0,1 0,0 0,-1-1,1 1,0 0,-1-1,1 1,-1-1,1 1,-1-1,0 1,-3 2,3-3,1 0,-1 0,1 0,-1 1,1-1,-1 0,1 1,-1-1,1 1,-1 0,1-1,0 1,-1 0,1 0,0 0,0 0,0 0,-1 0,1 0,0 0,0 0,1 0,-1 1,0-1,0 0,1 1,-1-1,1 1,-1-1,1 1,-1-1,1 1,0-1,0 1,0-1,0 1,0-1,0 1,0-1,0 1,0-1,1 1,-1-1,1 1,-1-1,1 0,0 1,-1-1,1 0,0 1,0-1,0 0,0 0,0 0,0 0,0 0,2 1,5 1,0-1,0 1,0-2,0 1,1-1,-1 0,1-1,-1 0,1 0,-1-1,0 0,1 0,-1-1,0 0,2-2,39-4,8 4,-32 3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35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28 395,'5'0,"6"0,6 0,5 0,4 0,2 0,1 0,0 0,1 0,-1 0,0 0,0 0,-6 0</inkml:trace>
  <inkml:trace contextRef="#ctx0" brushRef="#br0" timeOffset="298.409">0 565,'19'5,"11"1,6 1,1-2,-1-2,-2-1,-1 0,-3-2,-5 0</inkml:trace>
  <inkml:trace contextRef="#ctx0" brushRef="#br0" timeOffset="677.514">818 29,'0'0,"0"4,0 8,0 5,0 5,0 4,5-3,1 0,0 0,-1 2,3-4,1-1,3-3,0 0,-3-3</inkml:trace>
  <inkml:trace contextRef="#ctx0" brushRef="#br0" timeOffset="952.903">564 339,'34'5,"30"1,9 1,-3-2,-9-2,-5-1,-7-5,-8-3,-5-1,-4 2,-4 1,-5 2</inkml:trace>
  <inkml:trace contextRef="#ctx0" brushRef="#br0" timeOffset="1351.548">621 565,'258'-24,"-205"29,-52-4,0-1,0 0,-1 1,1-1,0 1,0-1,-1 1,1-1,0 1,0 0,-1-1,1 1,-1 0,1-1,-1 1,1 0,-1 0,1 0,-1 0,0-1,1 1,-1 0,0 0,0 0,0 0,0 0,0 0,0 0,0 0,0-1,0 1,0 0,0 0,0 0,-1 0,1 0,0 0,-1-1,1 1,-1 0,1 0,-1 0,1-1,-1 1,1 0,-1-1,0 1,1 0,-1-1,0 1,0-1,-114 98,-7 6,121-103,0 0,0 0,0 1,0-1,0 0,0 0,0 1,0-1,1 0,-1 1,0-1,1 1,0-1,-1 1,1-1,0 1,-1-1,1 1,0-1,0 1,1-1,-1 1,0 0,0-1,1 1,-1-1,1 0,-1 1,1-1,-1 1,1-1,0 0,0 1,0-1,0 0,0 0,0 0,0 0,0 0,0 0,1 0,-1 0,0 0,1 0,-1-1,0 1,1 0,-1-1,1 0,-1 1,1-1,-1 0,1 0,-1 1,1-1,0 0,-1-1,1 1,0 0,8 0,0 0,0 0,0-1,0 0,0-1,0 0,0-1,-1 0,1 0,-1-1,5-3,8-3</inkml:trace>
  <inkml:trace contextRef="#ctx0" brushRef="#br0" timeOffset="2112.385">1355 368,'-150'332,"150"-331,-13 25,11-18,11-16,47-74,45-50,46-9,-146 140,0-1,0 1,0-1,0 1,0 0,0-1,0 1,0 0,1 0,-1 0,0 0,1 0,-1 0,1 0,-1 0,1 0,-1 1,1-1,0 0,-1 1,1 0,0-1,-1 1,1 0,0 0,-1 0,1 0,0 0,0 0,-1 1,1-1,0 1,-1-1,1 1,-1-1,1 1,0 0,-1 0,0 0,1 0,-1 0,1 0,-1 0,0 0,0 0,0 1,0-1,0 1,0-1,1 1,5 69,-8-66,1 1,0-1,-1 1,2-1,-1 0,1 1,-1-1,1 0,1 0,-1 1,1-1,0 0,0 0,1-1,-1 1,1 0,0-1,0 0,0 1,3 0,-3-4,0 0,1-1,-1 0,0 1,1-1,-1-1,1 1,-1 0,0-1,1 0,-1 0,0 0,0 0,0 0,0-1,0 1,0-1,0 0,0 0,0 0,-1 0,1 0,-1-1,0 1,0-1,0 1,0-1,0 0,0 0,-1 0,2-3,2 0,127-171,-132 177,0 1,0-1,0 1,0-1,0 0,0 1,0-1,1 1,-1-1,0 0,0 1,0-1,1 1,-1-1,0 0,1 1,-1-1,0 0,1 1,-1-1,0 0,1 0,-1 0,0 1,1-1,-1 0,1 0,-1 0,1 0,-1 1,0-1,1 0,-1 0,1 0,-1 0,1 0,-1 0,1 0,-1 0,0-1,1 1,-1 0,1 0,-1 0,1 0,-1-1,0 1,1 0,-1 0,0-1,1 1,-1 0,0-1,1 1,-1 0,0-1,1 1,-1 0,-7 39,0-11,2 1,1-1,0 1,3-1,0 17,1-36,1 1,0-1,0 0,1 0,0 0,0 0,1-1,0 1,1-1,0 1,0-1,1 0,0-1,0 1,1-1,0 0,0 0,1-1,2 3,58 14,-44-21</inkml:trace>
  <inkml:trace contextRef="#ctx0" brushRef="#br0" timeOffset="4896.802">2257 283,'23'134,"45"27,-26-76,-21-49,-21-36,1 1,-1-1,1 1,-1 0,1-1,-1 1,1-1,-1 1,1-1,-1 1,1-1,0 0,-1 1,1-1,0 0,0 1,-1-1,1 0,0 0,-1 1,1-1,0 0,0 0,-1 0,1 0,0 0,0 0,-1-1,1 1,0 0,0 0,-1 0,1-1,0 1,-1 0,1-1,0 1,-1 0,1-1,-1 1,1-1,0 1,-1-1,1 1,-1-1,0 0,1 1,-1-1,1 0,-1 1,0-1,1 0,-1 0,25-95,-13 9,-11 72,0 0,1 0,0 0,1 0,1 0,0 1,1-1,1 1,0 0,5-8,4 4</inkml:trace>
  <inkml:trace contextRef="#ctx0" brushRef="#br0" timeOffset="5254.248">2144 85,'15'-5,"23"-6,11-1,1 1,2 2,-3 4,-5 1,0 3,-4 0,-3 1,-3-4,3-2,-1 1,-2 0,-6 2</inkml:trace>
  <inkml:trace contextRef="#ctx0" brushRef="#br0" timeOffset="5754.007">2963 1,'174'6,"-173"-7,1 1,-1 0,0 0,1 1,-1-1,1 0,-1 0,1 1,-1-1,0 1,1-1,-1 1,0-1,1 1,-1 0,0 0,0 0,0-1,0 1,0 0,0 1,0-1,0 0,0 0,0 0,-1 0,1 1,0-1,-1 0,1 1,-1-1,1 0,-1 1,0-1,0 1,1-1,-1 1,0-1,0 1,-1-1,1 0,0 1,0-1,-1 1,1-1,-1 0,1 1,-1-1,1 0,-1 1,0-1,0 0,0 0,1 0,-1 0,0 0,-1 1,-173 127,174-129,1 0,-1 1,1-1,-1 1,1-1,-1 1,1-1,-1 1,1-1,-1 1,1-1,0 1,-1-1,1 1,0 0,0-1,-1 1,1 0,0-1,0 1,0 0,0-1,0 1,0 0,0-1,0 1,0 0,0-1,0 1,0 0,0-1,0 1,1 0,-1-1,0 1,1-1,-1 1,0 0,1-1,-1 1,1-1,-1 1,1-1,-1 1,1-1,-1 0,1 1,-1-1,1 1,0-1,-1 0,1 0,-1 1,1-1,0 0,-1 0,1 0,0 0,-1 0,1 0,44 6,-44-6,177-19,-121 10,-33 6</inkml:trace>
  <inkml:trace contextRef="#ctx0" brushRef="#br0" timeOffset="6052.112">3358 395,'39'0,"26"0,8-4,-5-3,-8 1,-10 2,-8 0,-8 2,-8-4,-9-1</inkml:trace>
  <inkml:trace contextRef="#ctx0" brushRef="#br0" timeOffset="6298.675">3584 85,'-14'38,"-6"33,2 8,3-4,5-10,3-12,4-9,6-8,4-5,4-8,1-8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5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30,'5'0,"7"0,5 0,5 0,4 0,1 0,2 0,1 0,-1 0,1-4,-1-3,-1 1,1 1,-1 1,1 2,-11 1,-7 0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58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43,'48'-5,"16"-6,2-1,-6 1,-13 7,-9 5,-7 2,-8 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0,'202'6,"-201"-6,0 0,1 1,-1-1,0 0,0 0,1 1,-1-1,0 0,0 1,0 0,0-1,1 1,-1 0,0-1,0 1,0 0,0 0,0 0,-1 0,1 0,0 0,0 0,-1 0,1 0,0 0,-1 0,1 0,-1 1,0-1,1 0,-1 0,0 1,0-1,0 0,0 0,0 1,0-1,0 0,0 1,0-1,0 0,-1 0,1 0,-1 1,1-1,-1 0,1 0,-1 0,0 0,1 0,-1 0,0 0,-47 52,47-53,-142 127,142-126,0-1,0 1,0 0,1-1,-1 1,0 0,0 0,0 0,1 0,-1 0,0 0,1 0,-1 0,1 0,-1 0,1 0,0 0,-1 0,1 0,0 0,0 0,0 0,0 1,0-1,0 0,0 0,0 0,0 0,0 0,1 1,-1-1,0 0,1 0,-1 0,1 0,-1 0,1 0,0 0,-1 0,1-1,0 1,0 0,-1 0,1 0,0-1,0 1,0 0,0-1,0 1,0-1,0 1,0-1,0 0,1 1,-1-1,0 0,0 0,0 0,0 0,0 0,0 0,1 0,-1 0,0 0,0 0,0-1,0 1,15 1,-1-1,0 0,0-1,1-1,-1 0,0-1,-1 0,1-2,0 1,-1-2,10-5,-5 2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1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7,'0'-5,"5"3,1 8,0 6,-1 7,-1 4,-2 4,-1 1,-1 2,0-1,0 1,-5-6,-1-1,-1-1,2-3</inkml:trace>
  <inkml:trace contextRef="#ctx0" brushRef="#br0" timeOffset="270.12">0 346,'39'0,"21"-5,7-1,-5-1,-7 2,-9 2,-11 5,-13 8,-9 2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14 960,'-2'-6,"-1"1,1-1,1 1,-1-1,1 0,0 0,0 0,0 0,1 1,0-1,0 0,1 0,0 0,0 0,0 0,0 1,1-1,0 0,0 1,1 0,-1-1,1 1,1 0,-1 0,0 1,1-1,0 1,0 0,3-2,11-18,1 1,1 1,1 0,1 2,12-8,-33 26,0 1,1 0,-1 0,0 0,0 0,1 0,-1 1,1-1,-1 0,1 0,-1 1,1-1,-1 1,1 0,0-1,-1 1,1 0,0 0,-1 0,1 0,0 0,-1 0,1 1,-1-1,1 1,0-1,-1 1,1-1,-1 1,1 0,-1 0,0-1,1 1,-1 0,0 0,0 1,1-1,-1 0,0 0,0 1,0-1,0 0,-1 1,1-1,0 1,-1-1,1 1,-1-1,1 1,45 147,-44-148,0 0,1-1,-1 0,0 1,0-1,0 0,0 0,0 0,1-1,-1 1,0 0,0-1,0 1,0-1,0 0,0 0,0 0,0 0,0 0,0 0,-1 0,1-1,0 1,-1-1,1 1,-1-1,1 1,-1-1,0 0,0 0,0 0,0 0,0 0,0 0,0 0,-1 0,1-1,2-1,52-89,42-53,-97 145,1 0,-1 1,1-1,-1 0,0 1,1-1,-1 0,1 1,0-1,-1 1,1-1,0 1,-1-1,1 1,0-1,-1 1,1-1,0 1,0 0,-1 0,1-1,0 1,0 0,0 0,-1 0,1 0,0 0,0 0,0 0,0 0,-1 0,1 0,0 1,0-1,0 0,-1 0,1 1,0-1,0 0,-1 1,1-1,0 1,-1-1,1 1,-1 0,1-1,0 1,-1-1,1 1,-1 0,0 0,1-1,-1 1,0 0,1 0,-1-1,0 1,0 0,1 0,-1 0,0-1,0 1,0 1,5 58,-5-57,-2 61,0-44,1 0,1-1,1 1,0 0,2 0,0-1,2 3,1-4</inkml:trace>
  <inkml:trace contextRef="#ctx0" brushRef="#br0" timeOffset="1064.303">890 508,'-5'10,"-1"7,-1 7,2 3,2 2,1 1,5-5,3-1,1-1,-2 1,-1 1,-2 2,0 0,-2 1,0 0,0-5</inkml:trace>
  <inkml:trace contextRef="#ctx0" brushRef="#br0" timeOffset="1731.851">720 480,'329'-93,"-328"93,6-3,1 0,-1 1,1 0,0 1,-1-1,1 1,0 1,0 0,0 0,0 0,0 1,-1 0,1 1,0 0,-1 0,1 0,-1 1,5 3,-11-5,1 0,-1 1,0-1,0 0,-1 1,1-1,0 1,0-1,-1 1,1-1,-1 1,1 0,-1-1,0 1,1 0,-1-1,0 1,0 0,0-1,0 1,-1 0,1-1,0 1,-1 0,1-1,-1 1,0-1,1 1,-1-1,0 1,0-1,0 1,0-1,0 0,0 0,-1 1,-45 45,-114 49,58-41,101-55,0 1,1-1,-1 1,0-1,1 1,-1 0,1 0,-1 0,1 0,-1 0,1 0,0 0,-1 0,1 1,0-1,0 0,0 1,0-1,0 1,0-1,0 1,1 0,-1-1,1 1,-1 0,1-1,-1 1,1 0,0 0,0 0,0-1,0 1,0 0,0 0,0-1,1 1,-1 0,1 0,-1-1,1 1,0-1,0 1,-1 0,1-1,0 1,1 0,11 8,0 0,1-1,-1 0,2-2,-1 1,1-2,11 4,45 22,50 51,-108-68</inkml:trace>
  <inkml:trace contextRef="#ctx0" brushRef="#br0" timeOffset="2187.31">1425 339,'12'-4,"-1"-1,1 1,0 0,0 1,0 0,1 1,-1 0,1 1,-1 1,1 0,9 1,-21-1,1 0,0 1,0-1,-1 0,1 1,0 0,-1-1,1 1,0 0,-1 0,1 0,-1 0,1 0,-1 0,0 0,0 1,1-1,-1 0,0 1,0-1,0 1,0-1,0 1,-1-1,1 1,0 0,-1-1,1 1,-1 0,0 0,0-1,1 1,-1 0,0 0,0-1,-1 1,1 0,0 0,0-1,-1 1,1 0,-1 0,0-1,0 1,1-1,-1 1,0-1,0 1,-1 0,-54 74,50-70,-32 37,37-42,1-1,0 1,-1 0,1 0,0 0,-1 0,1 0,0 0,0 0,0 0,0 0,0 0,0 0,0 0,0 0,1 0,-1 0,0 0,1 0,-1 0,0 0,1 0,-1 0,1-1,-1 1,1 0,0 0,-1 0,1-1,0 1,0 0,-1-1,1 1,0-1,0 1,0-1,0 1,0-1,0 0,-1 1,1-1,0 0,0 0,0 0,0 1,0-1,0 0,0 0,0-1,0 1,0 0,0 0,0 0,114-17,-84 8,13-5,-26 6</inkml:trace>
  <inkml:trace contextRef="#ctx0" brushRef="#br0" timeOffset="2770.87">2103 508,'-14'7,"0"1,0 0,1 0,0 1,1 1,0 0,1 1,0 0,0 1,1 0,1 1,0 0,1 0,0 1,1 0,0 0,2 1,-3 8,8-16,0 0,1 1,-1-1,2 0,-1 0,1 0,0 0,0 0,1-1,0 1,0-1,1 0,-1 1,1-1,1-1,-1 1,1-1,0 0,0 0,1 0,-1-1,1 1,0-1,0-1,1 1,-1-1,1 0,0-1,-1 1,1-2,0 1,0-1,0 1,1-2,-1 1,0-1,11 0,-1 0,0-1,1 0,-1-2,0 0,0-1,0-1,0 0,-1-1,0-1,0-1,-1 0,0-1,6-5,16-13,-1-1,-1-2,-2-1,28-34,-54 59,0-1,0 0,-1 0,0 0,0 0,-1-1,0 0,0 0,-1 0,0-1,0 0,-1 0,-1 0,1 0,-1 0,-1 0,0 0,0-1,0 1,-1 0,-1-1,0 1,0 0,-1-1,0 1,0 0,-1 0,-1 0,1 1,-1-1,-1 1,-1-3,1 6,0 0,0 0,-1 0,1 0,-1 1,0 0,0 0,-1 1,1 0,-1 0,0 0,1 1,-1 0,0 0,-1 1,1 0,0 0,0 0,0 1,-1 1,-4-1,-6 2,-1 1,1 0,-1 1,1 1,0 0,1 2,-16 7,-114 76,110-61</inkml:trace>
  <inkml:trace contextRef="#ctx0" brushRef="#br0" timeOffset="3068.983">1934 734,'317'-141,"-313"139,-1-1,1 1,-1-1,0 1,1 0,-1 0,1 0,0 1,0-1,0 1,-1 0,1 0,0 0,1 1,-1 0,0-1,0 1,0 0,0 1,0-1,0 1,0 0,0 0,0 0,0 1,-1-1,1 1,0 0,-1 0,1 0,-1 0,0 1,0-1,2 3,9 21,-12-21,0 0,0 0,0 0,1 0,0 0,0 0,1-1,-1 1,1-1,0 0,0 0,0-1,1 1,-1-1,1 0,0 0,0 0,0-1,4 2,1-1,-1-2,1 1,0-1,-1-1,1 1,0-2,0 1,-1-1,1-1,0 0,-1 0,1-1,-1 0,0-1,5-3,5-5</inkml:trace>
  <inkml:trace contextRef="#ctx0" brushRef="#br0" timeOffset="3449.696">2385 1,'-9'4,"-4"7,6 2,8-2,4-3</inkml:trace>
  <inkml:trace contextRef="#ctx0" brushRef="#br0" timeOffset="3931.587">2780 141,'154'-10,"-153"10,1 0,-1 0,1 0,0 0,-1 0,1 0,-1 1,1-1,-1 1,1-1,-1 1,1-1,-1 1,1 0,-1 0,0-1,0 1,1 0,-1 0,0 0,0 1,0-1,0 0,0 0,0 1,0-1,0 0,-1 1,1-1,-1 1,1-1,-1 1,1-1,-1 1,0-1,1 1,-1 0,0-1,0 1,0-1,-1 1,1-1,0 1,-1 0,1-1,-1 1,1-1,-1 1,1-1,-1 0,0 1,0-1,-1 1,-96 88,45-50,52-39,0 0,-1 1,1-1,0 1,0-1,0 1,0-1,0 1,0 0,0 0,1-1,-1 1,0 0,1 0,0 0,-1 0,1-1,0 1,0 0,0 0,0 0,1 0,-1 0,0 0,1 0,-1-1,1 1,0 0,-1 0,1-1,0 1,0 0,0-1,0 1,1-1,-1 1,0-1,1 0,-1 1,1-1,-1 0,1 0,-1 0,1 0,0 0,-1-1,1 1,0 0,0-1,0 1,0-1,-1 0,1 0,0 0,0 1,0-2,0 1,0 0,0 0,0-1,-1 1,2-1,13 0,-1 0,1-1,-1 0,0-2,0 1,0-2,12-5,15-4,-17 7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9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7 171,'-5'0,"4"0,6 0,7 0,7 0,4 0,4 0,2 0,0 0,1 0,-1 0,1-5,-1-1,-1 0,1 1,-1 1,-10 2,-7 1</inkml:trace>
  <inkml:trace contextRef="#ctx0" brushRef="#br0" timeOffset="250.028">148 1,'-5'38,"-1"18,0 4,1-3,2-7,5-11,4-9,-1-8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30 283,'0'39,"0"26,0 8,0-5,0-8,4-15,3-10,-1-6,-2-3,0-2,-2 1,-1 0,-5-4,-2-5</inkml:trace>
  <inkml:trace contextRef="#ctx0" brushRef="#br0" timeOffset="396.96">1 283,'13'3,"0"0,0 0,-1 1,1 1,-1 0,0 0,0 1,-1 1,0 0,3 3,-10-8,-1 1,0-1,1 1,-1 0,0 0,-1 0,1 0,0 0,-1 1,0-1,0 1,0 0,0-1,0 1,-1 0,0 0,1 0,-2 0,1 1,0-1,-1 0,0 0,0 0,0 1,0-1,-1 0,0 0,1 0,-2 0,1 0,0 0,-1 0,-1 2,-20 30,20-32,0 0,-1 1,2-1,-1 1,0 0,1-1,0 1,0 0,0 0,1 1,0-1,0 0,0 0,0 1,1-1,0 0,0 3,2 0,0 0,0 0,1 0,0-1,1 1,-1-1,1 0,1 0,-1 0,1-1,1 1,-1-1,1 0,0-1,0 1,1-1,-1-1,1 1,0-1,3 3,6 6</inkml:trace>
  <inkml:trace contextRef="#ctx0" brushRef="#br0" timeOffset="814.343">397 170,'18'0,"-12"-1,1 0,0 0,0 1,0 0,-1 0,1 1,0 0,0 0,-1 0,1 1,-1 0,1 0,-1 1,0 0,0 0,0 0,0 1,0 0,-1 0,4 4,-8-4,1 1,-1-1,0 1,-1 0,1-1,-1 1,0 0,0 0,-1-1,1 1,-1 0,0-1,0 1,-1-1,1 1,-1-1,0 1,0-1,-2 3,-6 18,9-22,0 0,1 1,0-1,-1 0,1 0,0 1,1-1,-1 0,1 0,-1 1,1-1,0 0,0 0,0 0,1 0,-1 0,1 0,-1-1,1 1,0 0,0-1,0 1,1-1,-1 0,1 0,-1 0,1 0,-1 0,1 0,2 0,13 6</inkml:trace>
  <inkml:trace contextRef="#ctx0" brushRef="#br0" timeOffset="1114.891">791 1,'24'92,"2"0,-5 2,-3 0,-4 1,0 73,-16-149,0 0,-1-1,0 1,-2-1,0 0,-1 0,-1-1,-1 1,0-1,-1-1,-1 0,0 0,-1-1,-1 0,-1-1,0-1,0 0,-1 0,-1-2,0 1,-1-2,0 0,-1-1,-14 5,-102 41,106-50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0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85,'0'-5,"0"4,0 6,0 7,0 7,0 4,0 4,0 1,0 2,0-1,0 1,0-1,0 0,0 0,5-6,1-6</inkml:trace>
  <inkml:trace contextRef="#ctx0" brushRef="#br0" timeOffset="283.359">1 480,'52'-5,"28"-6,5-2,-8 2,-12 3,-12-3,-10 2,-8 1,-5 3,-7 2</inkml:trace>
  <inkml:trace contextRef="#ctx0" brushRef="#br0" timeOffset="1868.428">28 734,'46'-12,"139"-22,-186 35,1-1,-1 0,1 1,-1-1,1 0,-1 1,1-1,0 1,-1-1,1 0,-1 1,1-1,0 1,-1-1,1 1,0-1,0 1,-1 0,1-1,0 1,0-1,0 1,0 0,0-1,0 1,0-1,0 1,0 0,0-1,0 1,0-1,0 1,0-1,0 1,1 0,-1-1,0 1,0-1,1 1,-1-1,0 1,1-1,-1 1,1-1,-1 0,1 1,-1-1,1 1,-1-1,1 0,-1 1,1-1,-1 0,1 0,-1 0,1 1,0-1,-1 0,1 0,-1 0,1 0,0 0,-1 0,1 0,-1 0,1 0,0 0,-43 36,39-34,-8 7,-79 71,87-76,-1-1,1 1,1 0,-1 0,0 0,1 0,0 1,0-1,0 0,1 1,-1 0,1-1,0 1,0 0,1-1,-1 1,1 0,0 0,0 0,1-1,0 1,1 4,0-6,0 0,1 0,0-1,-1 1,1-1,0 0,1 1,-1-2,0 1,0 0,1 0,-1-1,1 0,0 0,-1 0,1 0,0 0,-1-1,1 0,0 0,0 0,-1 0,1 0,0-1,0 0,-1 0,1 0,0 0,-1 0,0-1,1 1,-1-1,0 0,1 0,-1 0,1-2,0 2,21-8</inkml:trace>
  <inkml:trace contextRef="#ctx0" brushRef="#br0" timeOffset="3488.808">791 1,'-24'45,"1"2,3 1,1 0,3 2,2-1,2 2,3 0,-4 50,3-35,7-56,0 1,0 0,2 0,-1 0,1 0,1 0,0 0,1 0,0 0,0 0,1 0,1 0,0 0,0-1,1 1,0-1,1 0,0 0,1-1,0 1,0-1,1-1,0 1,1-1,0 0,0-1,1 0,-1 0,2-1,-1 0,10 4,8-3,-2-2</inkml:trace>
  <inkml:trace contextRef="#ctx0" brushRef="#br0" timeOffset="4404.972">1129 28,'0'5,"0"6,0 7,0 4,-5-1,-1 0,0 2,1 1,2 2,1 2,1-1,0 2,1-1,0-9,5-8,2-6</inkml:trace>
  <inkml:trace contextRef="#ctx0" brushRef="#br0" timeOffset="4688.502">903 452,'43'-10,"20"-3,3 1,-5-2,-7 0,-9 4,-7 3,-5 3,-8 1</inkml:trace>
  <inkml:trace contextRef="#ctx0" brushRef="#br0" timeOffset="5090.551">932 621,'24'-3,"-10"0,0 0,1 1,-1 1,0 1,0 0,1 1,-1 0,13 3,-26-4,0 0,0 0,0 1,0-1,0 0,0 0,0 0,0 1,-1-1,1 0,0 1,0-1,0 1,0 0,0-1,-1 1,1-1,0 1,0 0,-1 0,1-1,-1 1,1 0,0 0,-1 0,0 0,1 0,-1-1,1 1,-1 0,0 0,0 0,0 0,0 0,1 0,-1 0,0 0,-1 0,1 0,0 0,0 0,0 0,-1 0,1 0,0 0,-1 0,1 0,-1 0,1 0,-1-1,1 1,-1 1,-44 43,33-35,11-8,-52 59,52-60,0 1,0-1,0 1,1-1,-1 1,0 0,1-1,-1 1,1 0,-1 0,1 0,0-1,0 1,0 0,0 0,0 0,0-1,0 1,0 0,1 0,-1-1,1 1,0 0,-1-1,1 1,0 0,0-1,0 1,0-1,0 1,0-1,1 0,-1 1,0-1,1 0,-1 0,1 0,-1 0,1 0,-1 0,1-1,0 1,4 1,0 0,0 0,1 0,-1-1,1 0,-1-1,1 1,-1-1,1-1,-1 1,1-1,-1 0,0 0,7-3,12-2</inkml:trace>
  <inkml:trace contextRef="#ctx0" brushRef="#br0" timeOffset="5735.23">1326 706,'234'-292,"-200"266,-33 26,0 0,0 0,0 0,-1 0,1 0,0 0,0 0,0 0,0 0,-1 1,1-1,0 0,0 0,-1 1,1-1,0 1,-1-1,1 1,0-1,-1 1,1-1,0 1,-1 0,1-1,-1 1,1 0,-1-1,0 1,1 0,-1 0,0-1,1 1,-1 0,0 0,0-1,0 1,0 0,0 0,0 0,0 0,0-1,0 1,0 0,0 0,0 0,1 31,-2-28,0 0,0 0,1 1,-1-1,1 0,1 1,-1-1,0 0,1 0,0 1,0-1,0 0,0 0,1 0,0 0,0 0,0-1,0 1,0 0,1-1,0 0,0 1,-1-1,2 0,-1-1,0 1,1 0,1 0,1-4,0 0,0 0,0-1,0 0,0 0,0-1,-1 0,1 0,-1 0,0 0,0-1,0 0,0 0,0 0,-1-1,0 1,0-1,0 0,-1 0,0-1,0 1,1-3,65-110,-69 119,0-1,1 0,-1 1,0-1,0 1,1-1,-1 0,0 1,1-1,-1 0,0 1,1-1,-1 0,0 0,1 1,-1-1,1 0,-1 0,1 0,-1 1,0-1,1 0,-1 0,1 0,-1 0,1 0,-1 0,1 0,-1 0,1 0,-1 0,0 0,1 0,-1-1,1 1,-1 0,1 0,-1 0,0-1,1 1,-1 0,0 0,1-1,-1 1,1 0,-1-1,0 1,0 0,1-1,-1 1,0-1,0 1,1 0,-1-1,0 1,0-1,0 1,0-1,0 1,0 0,0-1,-1 40,-5-14,3-16,-1 0,1 0,0 0,1 0,0 0,0 1,1-1,1 1,-1-1,2 1,-1-1,1 1,1-1,-1 1,2-1,-1 0,1 0,1 0,-1 0,2-1,-1 1,1-1,0 0,1-1,0 1,4 3,9 1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9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0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0,'34'0,"15"0,0 5,-8 6,-17 6,-16 5,-10 4,-10-3,-2-1,6-3,8-6,11-5,6-3,6-3,4-2,2-1,-3 0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9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0,'-12'6,"0"-1,1 2,0-1,0 2,1-1,-1 1,2 1,-1 0,1 0,1 1,0 0,0 1,1-1,-2 5,-2 0,1 1,1-1,0 2,1-1,1 1,1 0,0 1,1-1,1 1,0 0,2 0,0 1,1-1,1 12,1-24,0 0,0-1,0 1,1-1,0 1,0-1,0 0,1 0,0 0,0 0,0 0,0 0,1-1,0 0,0 0,0 0,0 0,1 0,-1-1,1 0,0 0,0 0,0-1,0 1,1-1,4 1,2 0,1 0,-1 0,1-2,-1 0,1 0,0-1,-1 0,1-1,0-1,-1 0,9-3,10-5,0-2,-1 0,0-3,-1 0,-1-2,0-1,-1-1,-2-1,0-2,11-12,-31 31,1-1,-2 0,1 0,0 0,-1-1,0 0,0 1,0-1,-1-1,1 1,-1-1,0 1,-1-1,0 0,0 0,0 0,0 0,-1 0,0 0,0 0,-1-1,0 1,0 0,0 0,-1-1,0 1,0 0,0 0,-1 0,0 0,0 0,-1 0,0 1,0-1,0 1,-1-2,-5 0,0 0,-1 1,1 0,-1 0,-1 1,1 0,-1 1,1 0,-1 1,0 0,-1 0,1 2,0-1,-1 1,1 1,0 0,-1 1,1 0,-3 1,-16 3</inkml:trace>
  <inkml:trace contextRef="#ctx0" brushRef="#br0" timeOffset="283.792">0 311,'39'-15,"21"-4,7 1,-5 3,-7 4,-8 5,-8 2,-6 8,-3 2,-2 6,-1 0,-5 3,-2-1,-3-7,-6-6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4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0,6 0,-2-5,0-1,2 0,1 1,3 2,0 1,0 0,2 2,-6 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6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47,'-5'34,"-6"29,-2 10,2-3,-2-8,1-11,3-13</inkml:trace>
  <inkml:trace contextRef="#ctx0" brushRef="#br0" timeOffset="520.804">357 499,'218'-438,"-214"431,-3 3,0 1,0-1,0 1,1 0,-1 0,1 0,0 0,0 0,0 0,1 0,-1 1,0-1,1 1,0-1,0 1,0 0,0 0,2-1,-3 5,0 1,0-1,0 0,0 1,-1 0,1-1,-1 1,0 0,1 0,-1 0,-1 0,1 0,0 0,-1 0,1 0,-1 0,0 0,0 0,0 0,-1 0,1 1,0 1,1 22,-3-13,2-1,0 1,0 0,1-1,1 1,0-1,1 0,0 1,1-2,1 1,0 0,1-1,0 0,1 0,0 0,1-1,0 0,2 1,-5-9,1 0,0 0,0 0,1-1,-1 0,0 0,1-1,-1 1,1-1,0-1,-1 1,1-1,0 0,-1-1,1 0,0 0,-1 0,1-1,-1 0,0 0,0 0,1-1,-1 0,-1 0,1-1,0 0,-1 1,0-2,0 1,0-1,-1 0,1 0,-1 0,14-14,-2-1,0-1,-1 0,-1-1,-1-1,-1 0,-1-1,-1 0,0-4,-5 5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29,'24'0,"13"0,5-5,-1-1,-1 0,-3 1,-4 1,-6 2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8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0 112,'2'-3,"-1"0,0 0,1-1,0 1,0 0,-1 1,2-1,-1 0,0 1,1-1,-1 1,1-1,0 1,-1 0,1 0,0 0,0 1,3-2,3-2,3-3,1 0,0 2,0-1,1 2,0-1,0 2,0 0,0 1,1 0,0 1,3 1,-16 0,0 1,0 0,-1 0,1 0,0 0,0 0,-1 1,1-1,0 0,0 1,-1-1,1 1,0 0,-1-1,1 1,-1 0,1 0,-1 0,0 0,1 0,-1 0,0 1,0-1,1 0,-1 1,0-1,0 1,-1-1,1 1,0-1,0 1,-1 0,1-1,-1 1,1 0,-1-1,0 1,0 0,0 0,0-1,0 1,0 0,0 0,-1-1,1 1,0 0,-1-1,0 1,1 0,-1-1,0 1,0-1,0 1,0-1,0 1,0-1,0 0,0 1,-1-1,1 0,0 0,-1 0,-76 74,77-74,0 1,0-1,1 0,-1 1,0-1,1 1,-1 0,1-1,-1 1,1-1,0 1,-1 0,1-1,0 1,0 0,1-1,-1 1,0-1,0 1,1 0,-1-1,1 1,-1-1,1 1,0-1,0 1,-1-1,1 0,0 1,0-1,0 0,1 0,-1 1,0-1,0 0,1 0,-1 0,0-1,1 1,60 30,-61-30,59 26,-59-26,0-1,0 1,0 0,0 0,0-1,0 1,-1 0,1 0,0 0,0 0,-1 0,1 0,0 0,-1 0,1 0,-1 0,0 0,1 0,-1 0,0 0,0 1,1-1,-1 0,0 0,0 0,0 0,0 1,-1-1,1 0,0 0,0 0,-1 0,1 0,-1 1,1-1,-1 0,1 0,-1 0,0 0,1 0,-1-1,0 1,0 0,0 0,1 0,-1-1,0 1,0 0,0-1,0 1,0-1,-1 1,-11 7,0-1,0-1,0 0,-1 0,0-2,0 0,-1 0,1-1,-1-1,-13 0,3 0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8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29,'38'0,"28"0,6-5,2-1,-8 0,-10 1,-9 2,-9 1,-5 0,-5 2,0 0,-2 0,-5 1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28,'-4'5,"-7"11,-2 8,-3 4,2 3,2 0,9-4,9-8,8-6,7-6,5-4,3-2,0-7,1-2,0 1,-5-4,-7 0</inkml:trace>
  <inkml:trace contextRef="#ctx0" brushRef="#br0" timeOffset="346.765">273 0,'-2'20,"-1"0,0 0,-2-1,0 0,-1 0,-1 0,-5 8,-11 36,17-45,-36 162,41-155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3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125 452,'-3'32,"-1"0,-2-1,-1 1,-1-1,-2 0,-1-1,-7 14,-1 4,-20 36,74-160,88-158,-123 232,0 1,0 0,0-1,1 1,-1 0,0 0,1-1,-1 1,0 0,1 0,0 0,-1 0,1 0,0 0,-1 0,1 0,0 0,0 0,0 0,0 0,0 0,0 1,0-1,0 0,0 1,0-1,1 1,-1-1,0 1,0-1,1 1,-1 0,0 0,0 0,1 0,-1 0,0 0,0 0,1 0,-1 0,0 0,0 1,1-1,-1 1,0-1,0 1,0-1,0 1,1-1,-1 2,7 71,-9-67,0 1,1-1,0 1,1-1,-1 1,1-1,1 1,-1-1,1 0,0 0,0 0,1 0,0 0,1 2,-1-7,-1 0,0 0,1 0,-1-1,1 1,0-1,-1 0,1 0,-1 1,1-2,-1 1,1 0,0 0,-1-1,1 1,-1-1,1 0,-1 0,0 0,1 0,-1 0,0-1,0 1,0-1,0 1,0-1,0 0,0 0,0 0,-1 0,1 0,-1 0,1 0,-1 0,0-1,0 1,0 0,0-1,1 1,138-149,-139 150,0 0,0 0,0 0,0 0,0 0,0 0,0 1,0-1,0 0,1 0,-1 1,0-1,0 1,1-1,-1 1,0 0,1-1,-1 1,0 0,1 0,-1 0,0 0,1 0,-1 0,1 0,-1 1,0-1,1 0,-1 1,0-1,0 1,1-1,-1 1,0 0,0-1,0 1,0 0,0 0,0 0,0 0,0 0,0 0,0 0,0 0,-1 1,1-1,0 0,-1 0,1 0,-1 1,1-1,-1 0,0 1,0-1,0 1,1-1,-1 1,8 148,-10-106,-10 30,6-55</inkml:trace>
  <inkml:trace contextRef="#ctx0" brushRef="#br0" timeOffset="298.652">802 480,'0'53,"0"22,0 3,0-7,-5-10,-1-12,-1-13</inkml:trace>
  <inkml:trace contextRef="#ctx0" brushRef="#br0" timeOffset="761.086">660 340,'372'11,"-366"-10,0-1,0 0,0 1,-1-1,1 1,0 1,0-1,-1 1,1 0,-1 0,1 1,-1-1,0 1,0 0,0 1,0-1,-1 1,0 0,1 1,-5-1,-1 1,0 0,0-1,0 1,0-1,-1 0,0 1,0-1,0 0,0 0,-1 0,1 0,-1-1,0 1,0-1,0 1,-1-1,1 0,-1 0,0-1,0 1,0-1,0 0,0 0,0 0,-1-1,-1 1,5-1,-202 109,201-109,-1-1,1 1,0 0,-1 0,1 0,0 0,0 0,0 1,0-1,0 1,0-1,0 1,1 0,-1-1,0 1,1 0,-1 0,1 0,0 1,0-1,0 0,0 0,0 1,0-1,1 0,-1 1,1-1,0 1,-1-1,1 0,0 1,1-1,-1 1,0-1,1 1,-1-1,1 0,0 1,-1-1,1 0,0 0,1 1,-1-1,0 0,1 0,-1 0,1 0,-1-1,1 1,0 0,1 0,103 40,-49-25,-35-9,0 2,-1 0,0 0,-1 2,-1 1,6 4,-13-8,-4-4</inkml:trace>
  <inkml:trace contextRef="#ctx0" brushRef="#br0" timeOffset="1168.379">1310 141,'21'0,"-12"-1,1 0,-1 1,1 0,-1 0,1 1,-1 0,1 1,-1 0,0 1,0 0,0 0,0 1,0 0,-1 0,6 5,-12-6,0 0,0 0,0 0,-1 0,0 1,1-1,-1 0,0 1,-1-1,1 1,-1 0,1-1,-1 1,0-1,0 1,-1 0,1-1,-1 1,0-1,0 1,0-1,0 0,0 1,-1-1,0 0,0 0,0 0,0 0,0 0,-1 1,-14 34,16-35,0 1,0-1,0 0,1 1,-1-1,1 1,0-1,0 1,0-1,0 1,1-1,0 0,-1 1,1-1,0 1,1-1,-1 0,0 0,1 0,0 0,0 0,0 0,0 0,0-1,1 1,-1-1,1 1,-1-1,1 0,0 0,0 0,0 0,0-1,0 1,0-1,1 0,-1 0,0 0,1 0,-1-1,1 1,0-1,23 3,-2-2</inkml:trace>
  <inkml:trace contextRef="#ctx0" brushRef="#br0" timeOffset="1550.381">1903 367,'-37'41,"2"1,2 2,1 1,3 2,2 0,-5 16,29-58,0 0,0 0,1 1,-1-1,1 0,1 1,-1 0,1-1,0 1,0 0,0 0,1 0,0-1,0 1,1 0,-1 0,1 0,0-1,1 1,0 0,0-1,0 1,0-1,1 0,0 0,0 0,0 0,1 0,-1-1,1 1,0-1,1 0,-1 0,1-1,-1 1,1-1,2 1,13 2,1-1,0-1,0 0,0-2,1-1,-1 0,0-1,0-2,17-2,-32 3,22-1,-1-1,1-2,-1-1,0-1,0-1,-1-1,0-1,0-2,-1-1,-1 0,0-2,-1-1,-14 8,-1 0,0-1,0 0,-1 0,0-1,-1 0,0 0,0 0,-1-1,-1 1,0-1,0-1,-1 1,0 0,-1-1,0 1,-1-1,-1 0,0 0,0 1,-1-1,-1-6,1 11,-1 1,1-1,-1 0,0 1,0 0,-1-1,0 1,0 0,0 0,-1 0,0 1,0-1,0 1,-1 0,0 0,0 1,0-1,0 1,-1 0,0 1,0-1,0 1,0 0,0 1,-1-1,1 1,-1 0,1 1,-1 0,-2 0,-13-3,0 2,-1 0,0 2,1 1,-1 0,1 2,0 0,-16 5,-59 22,57-14</inkml:trace>
  <inkml:trace contextRef="#ctx0" brushRef="#br0" timeOffset="1828.877">1649 678,'27'-11,"-12"4,-1 0,1 0,0 2,0-1,0 2,1 0,0 1,0 1,0 0,0 1,0 1,0 1,0 0,0 1,-1 0,1 1,10 4,23 38,15 5,-48-47,0 0,0-1,0-1,0 0,0-1,0-1,0-1,0 0,0-1,-1-1,1 0,2-2,-6 1</inkml:trace>
  <inkml:trace contextRef="#ctx0" brushRef="#br0" timeOffset="2129.183">2157 57,'-5'10,"-2"7,1 1</inkml:trace>
  <inkml:trace contextRef="#ctx0" brushRef="#br0" timeOffset="2578.397">2467 0,'179'6,"-177"-6,0 0,0 0,0 1,1-1,-1 0,0 1,0-1,0 1,0 0,0 0,0 0,0 0,0 0,0 0,-1 0,1 0,0 1,-1-1,1 1,-1 0,1-1,-1 1,0 0,0 0,0-1,0 1,0 0,0 0,0 0,-1 0,1 1,-1-1,1 0,-1 0,0 0,0 0,0 1,0-1,0 0,0 0,-1 0,1 0,-1 0,1 0,-1 0,0 0,0 0,-1 2,-58 70,52-67,0 2,0-1,0 1,1 0,1 1,-1 0,2 0,-1 0,-1 7,6-16,1 1,-1 0,1 0,-1 0,1-1,0 1,0 0,0 0,0 0,0 0,0-1,0 1,1 0,-1 0,1 0,-1-1,1 1,0 0,-1 0,1-1,0 1,0-1,0 1,1-1,-1 1,0-1,0 0,1 0,-1 1,1-1,-1 0,1 0,0 0,-1-1,1 1,0 0,-1-1,1 1,0-1,0 1,0-1,0 0,1 0,84 2,-68-4,0-1,0-1,-1-1,0-1,0 0,0-1,-1-1,8-5,-7 0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0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15,'40'91,"98"261,-60-148,-78-203,0 0,0 0,0 1,0-1,1 0,-1 0,0 0,1 1,-1-1,1 0,-1 0,1 0,-1 0,1 0,0 0,0 0,0 0,-1 0,1 0,0 0,0 0,0 0,0-1,0 1,0-1,1 1,-1 0,0-1,0 0,0 1,1-1,-1 0,0 1,0-1,1 0,-1 0,0 0,0 0,1 0,-1-1,0 1,0 0,1-1,-1 1,0 0,0-1,0 1,0-1,0 0,0 1,0-1,1 0,4-8,-1-1,1 1,-2-1,1 0,-1 0,-1 0,0-1,0 1,-1-1,0-8,3-3,78-398,-61 314,-14 88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0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12,'14'0,"20"0,8 0,2 0,-1 0,-4 0,-3 0,-3 0,-3 0,-1-5,-6-1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1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30,'39'0,"22"-5,5-2,-3 1,-8 1,-9 2,-7 0,-10 2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59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482 339,'0'-3,"1"-1,0 0,-1 1,1-1,-1 0,1 0,-1 0,-1 1,1-1,0 0,-1 0,0 1,0-1,0 0,0 1,-1-1,1 1,-1-1,0 1,0 0,0 0,0 0,-1 0,1 0,-1 0,0 1,0-1,0 1,0 0,0 0,0 0,0 0,-1 0,1 1,-2-1,-17 0,-1 0,1 1,-1 1,0 1,1 2,-1 0,1 1,0 1,0 1,1 1,0 1,0 1,0 1,2 0,-1 2,-6 5,23-16,1 0,0 0,0 0,-1 0,1 1,0-1,0 1,0-1,1 1,-1 0,0-1,1 1,-1 0,1 0,-1 0,1 0,0 1,0-1,0 0,0 0,0 1,1-1,-1 0,1 1,-1-1,1 1,0-1,0 1,0-1,0 1,1-1,-1 0,1 1,-1-1,1 1,0-1,0 0,0 0,0 1,0-1,0 0,1 0,-1 0,1 0,0-1,-1 1,1 0,2 1,9 5,1 1,-1-2,2 0,-1-1,1 0,0-1,0-1,1 0,-1-1,1-1,14 0,-7-1,47 12,-70-11,0 0,0-1,1 1,-1 0,-1 0,1 0,0 0,0 0,-1-1,1 1,-1 0,0 0,1 0,-1-1,0 1,0-1,0 1,0 0,0-1,0 0,-1 1,1-1,0 0,-1 1,1-1,-1 0,0 0,1 0,-1-1,0 1,0 0,-4 4,-194 171,191-168,0 0,1 0,0 1,1 0,-1 1,2 0,-1 0,2 0,-6 11,10-17,-1 0,1 1,-1-1,1 0,1 1,-1-1,1 1,-1-1,1 1,0-1,1 1,-1-1,1 0,0 1,0-1,0 0,1 1,0-1,-1 0,2 0,-1 0,0-1,1 1,-1 0,1-1,0 0,2 2,6 4,0-1,1 0,0-1,0 0,1-1,0 0,0-1,0 0,1-1,-1-1,1 0,0-1,0-1,0 0,0 0,3-2,-13 1,1 1,0-2,0 1,-1-1,1 1,-1-1,1 0,-1-1,1 1,-1-1,0 0,1 0,-1 0,0-1,0 1,-1-1,1 0,-1 0,1-1,-1 1,0-1,0 1,0-1,-1 0,1 0,-1 0,0 0,0-1,-1 1,1 0,-1-1,0-1,2-15</inkml:trace>
  <inkml:trace contextRef="#ctx0" brushRef="#br0" timeOffset="465.62">172 0,'11'260,"44"159,-17-89,-11-74,-16-117,-12-139,1-12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4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2,'71'-2,"112"10,-182-9,1 1,0 0,0 0,-1 0,1 0,0 0,0 0,-1 1,1-1,0 1,-1-1,1 1,0 0,-1-1,1 1,-1 0,1 0,-1 0,1 0,-1 0,0 1,0-1,1 0,-1 0,0 1,0-1,0 1,0-1,-1 1,1 0,0-1,-1 1,1 0,-1-1,1 1,-1 0,0-1,0 1,0 0,0 0,0 0,0-1,0 1,-1 0,1-1,-1 1,1 0,-13 17,-1-1,-1-1,-1 0,0-1,-1-1,0 0,-10 4,-54 51,76-65,4-5,0 1,-1-1,1 1,-1-1,1 1,0 0,-1 0,1 0,0 0,0 0,0 0,0 0,0 0,0 0,0 0,0 1,0-1,1 0,-1 1,0-1,1 0,-1 1,1-1,0 1,-1-1,1 1,0-1,0 1,0-1,0 1,0-1,0 1,0-1,1 1,-1-1,0 1,1-1,0 1,-1-1,1 0,0 1,-1-1,1 0,0 0,0 1,0-1,0 0,0 0,1 0,7 1,1 0,0 0,0-1,-1-1,1 0,0 0,0-1,0 0,0 0,-1-1,1-1,-1 0,2-1,10-1,134-48,-136 47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4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691 1,'-26'13,"1"0,1 2,0 1,2 1,0 1,-17 18,26-24,-30 29,1 3,3 1,2 2,2 2,1 1,1 6,-142 204,129-198,35-48</inkml:trace>
  <inkml:trace contextRef="#ctx0" brushRef="#br0" timeOffset="269.566">42 57,'92'111,"4"-4,43 31,-124-123,14 13,-15-16,-1 0,-1 1,0 0,-1 1,0 1,-1 0,2 4,1 6,-2-2</inkml:trace>
  <inkml:trace contextRef="#ctx0" brushRef="#br0" timeOffset="766.948">522 875,'195'-300,"-190"293,-2 2,-1 0,1 1,0-1,1 0,-1 1,1 0,0 0,0 0,0 0,1 1,-1 0,1 0,0 0,-1 0,1 1,1-1,-1 1,0 1,0-1,1 1,-1 0,1 0,2 0,-6 3,1 0,0 0,-1 0,1 0,-1 0,0 1,1-1,-1 1,-1-1,1 1,0 0,0 0,-1 0,0 0,0 0,0 0,0 0,0 1,0-1,-1 0,1 0,-1 1,0-1,0 0,-1 3,17 52,-12-56,0 0,0 0,1 0,-1-1,0 1,1-1,-1 0,1-1,-1 1,1-1,-1 1,1-2,0 1,-1 0,1-1,-1 0,1 0,-1 0,0 0,1-1,-1 0,0 0,0 0,0 0,0-1,0 1,-1-1,1 0,-1 0,2-2,9-4,175-89,-188 96,0 1,0 0,1 0,-1 0,0 0,0 1,0-1,1 0,-1 0,0 1,1-1,-1 1,0-1,1 1,-1-1,1 1,-1 0,1 0,-1 0,1 0,-1 0,1 0,-1 0,1 0,-1 1,0-1,1 1,-1-1,1 1,-1-1,0 1,1 0,-1 0,0-1,0 1,0 0,0 0,0 0,0 0,0 0,0 1,0-1,0 0,0 0,-1 1,1-1,0 0,-1 1,-10 77,8-70,0 0,0 1,0-1,2 1,-1-1,1 1,0-1,1 1,0 0,2 5,6 3,3-5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3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1,'0'9,"0"14,0 7,0 3,0 1,0-1,0 0,0-2,0-2,0 1,0-2,0 0,0 0,0 0,5-4,1-3,0-3</inkml:trace>
  <inkml:trace contextRef="#ctx0" brushRef="#br0" timeOffset="248.438">1 509,'43'-4,"29"-3,7 1,-6 1,-9 1,-12 2,-9 1,-13 0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6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85,'-2'1,"0"1,0 0,0 0,0 0,1 0,-1 0,1 0,0 0,0 1,-1-1,1 0,1 1,-1-1,0 1,1-1,-1 1,1-1,0 1,-1 0,2 1,-2-1,-2 31,2 1,1 0,2-1,1 1,5 18,5 77,-13 167,-22-191,26-123,2-1</inkml:trace>
  <inkml:trace contextRef="#ctx0" brushRef="#br0" timeOffset="380.78">307 226,'-221'210,"212"-200,1-2,0-1,0 1,1 0,1 1,-1 0,1 0,1 0,0 1,0-1,1 1,-3 9,7-17,-1 0,1 0,0 1,0-1,1 0,-1 0,0 0,1 0,-1 0,1 0,-1 0,1 0,0 0,0 0,0 0,0 0,0 0,1-1,-1 1,0 0,1-1,-1 1,1-1,0 0,0 1,-1-1,1 0,0 0,0 0,0 0,0 0,0-1,0 1,0-1,0 1,2-1,81 7,-81-7,9-1,1-1,-1 2,0-1,1 2,-1 0,0 1,1 0,-1 1,0 0,-1 1,1 0,0 1,-1 1,0 0,-1 1,1 0,-1 0,-1 1,1 1,4 5,9 26,-13-29</inkml:trace>
  <inkml:trace contextRef="#ctx0" brushRef="#br0" timeOffset="1051.803">927 0,'-32'32,"0"0,2 2,2 1,1 1,1 2,3 0,-11 25,24-43,1-1,0 1,2 1,1-1,0 1,2 0,0 1,1-1,1 1,2-1,0 1,1 0,1-1,1 1,0-1,2 0,1 0,0 0,5 6,-7-18,1 0,1-1,0 1,0-1,1 0,0 0,0-1,1 0,-1 0,2-1,1 1,-8-5,1 0,0 0,-1-1,1 1,0-1,0 0,0 0,0 0,0 0,1 0,-1-1,0 1,0-1,0 0,0 0,1 0,-1 0,0-1,0 1,0-1,0 0,1 0,-1 0,-1 0,1-1,0 1,0-1,0 1,-1-1,1 0,-1 0,1-1,-1 1,0 0,0-1,1-1,10-12,-2 2</inkml:trace>
  <inkml:trace contextRef="#ctx0" brushRef="#br0" timeOffset="1496.591">1125 114,'-48'208,"11"-45,27-120,7-36,0 0,1 0,0 0,0 1,0-1,1 0,0 1,1-1,-1 1,2-1,-1 1,1-1,0 1,0-1,1 1,0-1,0 0,1 0,0 0,2 3,-1-7,0 0,0-1,1 1,-1-1,0 0,1 0,0-1,-1 1,1-1,0 0,0 0,0-1,-1 1,1-1,0 0,0-1,0 1,0-1,0 0,-1 0,1 0,0-1,-1 0,1 0,0 0,27-6,102-33,-118 32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188 510,'-12'10,"-10"6,1 1,2 1,-1 1,2 0,1 2,0 0,-11 19,27-38,0-1,-1 1,1-1,0 1,0 0,0-1,0 1,0 0,1 0,-1 0,1-1,-1 1,1 0,-1 0,1 0,0 0,0 0,0 0,0 0,0 0,0 0,1 0,-1-1,1 1,-1 0,1 0,0 0,0 0,0-1,0 1,0 0,0-1,0 1,0-1,1 1,-1-1,0 0,1 0,-1 1,1-1,0 0,-1 0,1 0,0-1,0 1,0 0,-1-1,1 1,0-1,0 1,0-1,0 0,0 0,0 0,0 0,0 0,0-1,0 1,0 0,1-1,9-3,-1-1,1 0,-1 0,1-1,-2 0,1-1,-1-1,0 1,0-1,-1-1,4-5,41-32,-40 36,-12 8,0-1,0 1,0-1,0 1,1 0,-1 0,1 0,-1 0,1 1,0-1,0 1,-1-1,1 1,0 0,1 0,-1 0,0 1,0-1,0 1,0 0,0-1,1 1,-1 1,0-1,0 0,0 1,0 0,1 0,-1 0,2 1,1 7,0 0,-1 1,-1 0,1 0,-2 0,1 1,-1-1,-1 1,0 0,0-1,-1 1,-1 0,0 0,0 0,-1 0,-2 8,2 13,-12 277,10-290,1 6,-1 0,-1-1,-1 1,-1-1,-1 0,-1-1,-2 0,0 0,-1-1,-1 0,-1-1,-1 0,-1-1,-1-1,14-17,1 0,-1 1,1-1,-1 0,0-1,0 1,0 0,0-1,0 1,0-1,-1 1,1-1,0 0,-1 0,1 0,-1 0,1-1,-1 1,0-1,1 1,-1-1,1 0,-1 0,0 0,1 0,-1-1,0 1,1-1,-1 1,1-1,-1 0,1 0,0 0,-1 0,1-1,0 1,0-1,-1 1,1-1,0 0,1 0,-1 0,-2-10,1 0,0-1,1 1,1-1,0 0,0 1,2-1,-1 0,3-9,-1-15,11-66,-6 75</inkml:trace>
  <inkml:trace contextRef="#ctx0" brushRef="#br0" timeOffset="500.109">555 1,'24'149,"-6"1,-7 1,-6 29,-6-143,0-19,0 0,1 0,1 0,1 0,0-1,1 1,1-1,3 7,-7-23,0 0,1 0,-1 0,0 1,1-1,-1 0,1 0,-1 0,1 0,0 0,-1 0,1 0,0 0,0 0,0 0,-1 0,1 0,0-1,0 1,0 0,1-1,-1 1,0-1,0 1,0-1,0 1,0-1,1 0,-1 0,0 1,0-1,1 0,-1 0,0 0,0 0,1-1,-1 1,0 0,0 0,0-1,2 0,43-34,-32 21,140-120,-153 133,0 0,0 0,1 0,-1-1,0 1,1 0,-1 1,1-1,-1 0,1 0,-1 1,1-1,0 1,-1-1,1 1,0 0,-1-1,1 1,0 0,0 0,-1 0,1 1,0-1,-1 0,1 0,0 1,-1-1,1 1,-1 0,1 0,-1-1,1 1,-1 0,1 0,-1 0,0 0,1 1,-1-1,0 0,0 0,0 1,0-1,0 1,0-1,-1 1,1-1,0 1,-1-1,1 1,-1 0,1-1,-1 1,0 0,0-1,0 1,0 0,0 0,17 125,-12-107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7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1 622,'9'0,"14"0,7 0,3 0,1 0,-1 0,0 0,-7 0</inkml:trace>
  <inkml:trace contextRef="#ctx0" brushRef="#br0" timeOffset="453.709">510 198,'-27'167,"13"-49,-21 51,34-166,-1 0,1 0,0 0,-1 0,1 0,1 0,-1 0,0 1,1-1,-1 0,1 1,0-1,0 0,1 1,-1-1,1 0,-1 0,1 1,0-1,0 0,1 0,-1 0,1 0,-1 0,1-1,0 1,0 0,0-1,0 1,1-1,-1 0,0 1,1-1,0-1,0 1,-1 0,1-1,0 1,0-1,1 0,0 1,9-1,0 0,0 0,0-1,0-1,0 0,0-1,0 0,-1-1,1-1,-1 0,0 0,0-1,1-1,8-4</inkml:trace>
  <inkml:trace contextRef="#ctx0" brushRef="#br0" timeOffset="773.3">875 678,'3'10,"-1"-1,1 1,1-1,0 0,0 0,1-1,0 1,0-1,1 0,0-1,0 1,1-1,0 0,0-1,1 0,0 0,0 0,0-1,0 0,1-1,0 0,0 0,8 1,-14-5,0 0,0 0,0 0,-1 0,1-1,0 1,0-1,0 0,-1 0,1 0,0 0,-1 0,1-1,-1 1,1-1,-1 1,0-1,0 0,1 0,-2 0,1 0,0-1,0 1,-1 0,1-1,-1 1,1-1,-1 0,0 1,0-1,-1 0,1 0,0 0,-1 1,0-1,1-1,-1-2,1 1,-1-1,0 0,0 1,-1-1,1 1,-1-1,-1 0,1 1,-1 0,0-1,0 1,0 0,-1 0,0 0,0 0,0 1,-2-3,0 3,0 0,-1 1,1 0,-1 0,1 0,-1 1,0 0,0 0,0 0,0 1,-1 0,1 0,0 0,0 1,-1 0,1 0,0 1,0 0,-1 0,1 0,0 1,-5 2,-14 2</inkml:trace>
  <inkml:trace contextRef="#ctx0" brushRef="#br0" timeOffset="2120.238">1187 85,'46'95,"-2"-21,-19-36,-2 2,-2 0,-1 2,-2 0,2 13,-13-31,-1 0,-1 0,-1 1,0 0,-3-1,0 7,-1-23,-1 1,0 0,0-1,-1 1,0-1,0 1,-1-1,0 0,-1 0,0 0,0 0,-1-1,1 0,-2 0,1 0,-1-1,0 1,0-1,-5 3,5-4,0 1,-1-1,0 0,0 0,0-1,-1 0,0 0,1-1,-1 0,0 0,-1-1,1 0,0-1,-1 1,-7-5</inkml:trace>
  <inkml:trace contextRef="#ctx0" brushRef="#br0" timeOffset="3369.4">1468 29,'6'-4,"0"1,1 0,-1 0,0 1,1 0,-1 0,1 0,0 1,-1 0,1 0,0 1,6 0,0-1,138-2,-150 3,1-1,-1 1,0 0,0 0,1 0,-1 0,0 0,1 1,-1-1,0 0,0 0,0 1,1-1,-1 1,0-1,0 1,0 0,0-1,0 1,0 0,0 0,0 0,0-1,0 1,0 0,-1 0,1 0,0 1,-1-1,1 0,-1 0,1 0,-1 0,1 1,-1-1,0 0,0 0,1 1,-1-1,0 0,0 0,0 1,0-1,-1 0,1 0,0 1,-1-1,1 0,0 0,-1 0,1 1,-1-1,0 0,1 0,-1 0,0 0,0 0,0 0,0 0,0-1,-18 23,-19 26,38-48,-1 1,1-1,0 0,0 1,0-1,0 0,0 1,0-1,0 0,0 1,0-1,0 0,1 1,-1-1,1 0,-1 1,1-1,-1 0,1 0,0 0,-1 0,1 1,0-1,0 0,0 0,0-1,0 1,0 0,0 0,0 0,0-1,1 1,-1 0,0-1,0 1,1-1,-1 0,0 1,1-1,-1 0,0 0,1 0,9 3,0-1,-1-1,1 0,0 0,0-1,0-1,0 0,0 0,0-1,0 0,-1-1,3-1,48-9,-39 11</inkml:trace>
  <inkml:trace contextRef="#ctx0" brushRef="#br0" timeOffset="3668.382">2033 509,'43'-10,"19"-3,4 1,-4 2,-9-1,-7 0,-8 2,-5 3,-3 3,-8 1</inkml:trace>
  <inkml:trace contextRef="#ctx0" brushRef="#br0" timeOffset="3919.13">2287 226,'-10'39,"-3"26,1 8,2-4,3-10,8-8,8-10,2-11</inkml:trace>
  <inkml:trace contextRef="#ctx0" brushRef="#br0" timeOffset="4990.472">2569 734,'3'-17,"-1"0,2 0,1 1,0-1,1 1,0 1,1-1,1 1,1 0,0 1,1 0,0 0,1 1,1 0,0 1,0 1,1 0,1 0,0 1,0 1,8-3,-19 9,0 0,0 1,0-1,1 1,-1 0,0 0,1 0,0 0,-1 1,1-1,0 1,0 0,0 0,0 1,0-1,0 1,0 0,0 0,0 0,0 0,0 1,0 0,0-1,0 2,-1-1,1 0,0 1,-1-1,1 1,-1 0,1 0,-1 1,0-1,0 1,0 0,45 115,-45-117,0 0,-1 0,1 0,0-1,0 1,0-1,0 0,0 1,0-1,-1-1,1 1,0 0,0-1,0 1,0-1,-1 0,1 0,0 0,-1 0,1-1,0 1,-1-1,0 1,1-1,-1 0,0 0,0 0,0 0,0 0,0-1,0 0,14-10,69-49,-60 41,1 1,2 1,0 2,0 0,19-6,-46 23,-1-1,1 1,0-1,0 1,0-1,0 1,0 0,0-1,0 1,-1 0,1 0,0 0,0-1,0 1,0 0,0 0,0 1,0-1,0 0,0 0,0 0,0 1,0-1,0 0,0 1,0-1,-1 1,1-1,0 1,0-1,0 1,-1 0,1-1,0 1,-1 0,1 0,-1-1,1 1,-1 0,1 0,-1 0,1 0,-1 0,0 0,1-1,-1 1,0 0,0 0,0 0,0 0,0 0,0 0,0 0,-8 59,6-50,-2 4,2-8,0 0,1 1,-1-1,1 1,0 0,1-1,-1 1,1 0,1-1,-1 1,1-1,0 1,1 0,-1-1,1 0,1 1,-1-1,10 7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2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7,'0'0,"-1"-1,0 1,1-1,-1 0,0 1,1 0,-1-1,0 1,0-1,0 1,1 0,-1 0,0-1,0 1,0 0,0 0,1 0,-1 0,0 0,0 0,0 0,0 0,1 0,-1 1,0-1,0 0,0 0,1 1,-1-1,0 1,0-1,1 0,-1 1,0-1,1 1,-1 0,0-1,1 1,-1 0,1-1,-1 1,1 0,-1-1,1 1,0 0,-1 0,1 0,0-1,0 1,-1 0,1 0,0 0,0 0,0-1,0 1,0 0,0 0,0 0,1 0,-1 0,11 56,-10-52,14 55,-2 0,-3 1,-3 1,-2 0,-3 0,-5 45,-35 65,38-172,0 0,1 0,-1 0,0 0,0 0,0 0,0 0,1 0,-1 0,0 0,0 0,0 0,0 0,1 0,-1 1,0-1,0 0,0 0,0 0,0 0,1 0,-1 0,0 0,0 1,0-1,0 0,0 0,0 0,0 0,0 0,1 1,-1-1,0 0,0 0,18-21,-12 14,8-9,1 1,0 0,1 1,1 1,0 0,1 1,0 1,1 1,0 0,0 2,1 0,1 1,15-2,-31 7,0 2,0-1,0 1,0-1,0 1,0 1,0-1,0 1,0 0,0 0,-1 0,1 1,0-1,0 1,-1 1,1-1,-1 0,0 1,0 0,0 0,0 0,0 1,0-1,-1 1,0 0,0 0,0 0,0 1,-1-1,1 0,-1 1,0 0,-1-1,1 1,-1 0,0 0,0 0,0 0,-1 4,1 0,0 0,0 0,-1 0,0 0,-1 0,0 0,-1 0,1 0,-2 0,1-1,-1 1,-1-1,1 1,-1-1,-1 0,0-1,0 1,0-1,-1 0,0 0,0 0,-1-1,0 0,0-1,-3 3,-5 1,0 0,-1 0,0-2,0 0,-1 0,1-2,-1 0,-1-1,1 0,-1-2,1 0,-1-1,0-1,1 0,-1-2,1 0,-5-1,17 1,0 0,0 0,0 0,0-1,1 1,-1-1,1-1,0 1,-1 0,1-1,1 0,-1 0,1 0,-1 0,1-1,0 1,1-1,-1 0,1 0,0 0,0 0,1 0,-1 0,1 0,0-1,1 1,-1 0,1-1,0 1,0-1,1 1,0 0,-1-1,2 1,-1 0,1 0,0 0,0 0,0 0,2-3,26-31,-14 25</inkml:trace>
  <inkml:trace contextRef="#ctx0" brushRef="#br0" timeOffset="834.708">683 685,'0'7,"1"1,0 0,0-1,1 1,-1-1,2 1,-1-1,1 0,0 0,1 0,-1 0,2-1,-1 0,3 4,-5-7,1-1,-1 1,0-1,1 0,-1 0,1 0,0 0,0-1,-1 1,1-1,0 1,0-1,1 0,-1 0,0 0,0-1,0 1,1-1,-1 0,0 0,0 0,1 0,-1 0,0-1,0 0,1 1,-1-1,0 0,0-1,0 1,0 0,0-1,-1 0,3-1,131-113,-134 115,0-1,1 1,-1 0,1 0,-1 0,1 0,-1 0,1 1,-1-1,1 1,0 0,-1 0,1 0,-1 0,1 0,0 0,-1 1,1-1,-1 1,1 0,-1 0,1 0,-1 0,1 0,-1 0,0 1,0-1,0 1,0-1,0 1,0 0,0 0,0 0,-1 0,1 0,-1 0,1 1,-1-1,0 0,0 1,0-1,0 1,0-1,-1 3,35 39,-33-42,1 0,0 0,0 0,0 0,0-1,0 1,0-1,0 0,1 0,-1 0,0 0,1-1,-1 1,0-1,1 0,-1 0,1 0,-1 0,1 0,-1-1,0 0,1 0,-1 0,0 0,0 0,1-1,-1 1,0-1,0 0,-1 0,1 0,0 0,1-2,73-94,-68 83,17-26,-1 0,-3-1,-1-1,-3-1,-1-1,-2-1,-3 0,-1-1,-2 0,-3 0,-1-1,-3-14,-7 38,-9 31,10 9,0 1,1-1,1 1,0 0,1 0,1 0,1-1,0 2,0 19,12 107,50 82,-63-226,3 6,-1 0,0 0,-1 0,0 1,0-1,0 0,0 0,-1 1,0-1,0 0,-1 1,0-1,0 0,0 0,-1 0,0 0,0 0,-1 0,0 0,2-5,-1-1,0 1,0-1,0 0,0 0,0 1,0-2,0 1,0 0,0 0,0 0,0-1,0 1,0-1,0 0,0 0,0 1,0-1,1 0,-1 0,0-1,1 1,-1 0,1-1,-1 1,1 0,0-1,0 0,-1 1,1-1,0 0,0 0,1 1,-1-1,0-2,-1 2,-13-20</inkml:trace>
  <inkml:trace contextRef="#ctx0" brushRef="#br0" timeOffset="1083.545">1050 318,'43'5,"43"-4,17-1,0-1,-8-1,-15-4,-12-1,-7 0,-10 2,-8-4,-7 1,-5 0,-8 3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30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2,'0'0,"0"1,0-1,1 1,-1-1,0 1,0-1,1 0,-1 1,0-1,1 1,-1-1,1 0,-1 1,1-1,-1 0,1 1,-1-1,1 0,-1 0,1 1,-1-1,1 0,-1 0,1 0,-1 0,1 0,-1 0,1 0,-1 0,1 0,0 0,-1 0,1 0,-1 0,1 0,-1-1,1 1,-1 0,1 0,-1-1,1 1,-1 0,1-1,-1 1,1 0,-1-1,0 1,1 0,-1-1,0 1,1-1,-1 1,0-1,0 1,1-1,-1 1,0-1,5 54,6 140,7 142,10-65,-20-222,-8-47,0 0,0-1,1 1,-1 0,0 0,1-1,-1 1,1 0,-1-1,1 1,-1-1,1 1,0 0,-1-1,1 0,0 1,-1-1,1 1,0-1,0 0,-1 1,1-1,0 0,0 0,0 0,-1 1,1-1,0 0,0 0,0 0,-1 0,1-1,0 1,0 0,0 0,-1 0,1-1,0 1,0 0,-1-1,1 1,0 0,-1-1,1 1,0-1,-1 1,1-1,-1 0,1 1,-1-1,1 0,-1 1,1-1,-1 0,0 1,1-1,-1 0,102-137,-61 81,-25 33,1 0,0 0,2 2,1 0,1 2,1 0,0 1,4-1,-25 19,1 0,-1 1,1-1,-1 0,1 0,-1 0,1 1,0-1,-1 1,1-1,0 1,0 0,-1 0,1 0,0 0,-1 0,1 0,0 0,0 0,-1 1,1-1,0 1,-1-1,1 1,-1 0,1 0,0-1,-1 1,0 0,1 0,-1 1,0-1,1 0,-1 0,0 1,0-1,0 0,0 1,0-1,0 1,-1-1,1 1,0 0,-1-1,1 1,18 81,-18-12,-2-58,0 0,1 0,1-1,0 1,1 0,0 0,1-1,3 9,-6-20,0 0,0 0,1 0,-1 0,0 0,1 0,-1 0,0 0,1 0,-1 0,1 0,0-1,-1 1,1 0,0 0,-1-1,1 1,0 0,0-1,0 1,0 0,0-1,-1 0,1 1,0-1,0 1,0-1,0 0,0 0,0 1,0-1,1 0,-1 0,0 0,0 0,0 0,0-1,0 1,0 0,6-8</inkml:trace>
  <inkml:trace contextRef="#ctx0" brushRef="#br0" timeOffset="362.469">961 453,'33'0,"21"0,7 0,-4 0,-5 0,-8 0,-6 0,-9 0</inkml:trace>
  <inkml:trace contextRef="#ctx0" brushRef="#br0" timeOffset="614.549">933 679,'43'0,"29"0,6 0,-4-5,-11-2,-11 1,-9 1,-13 2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32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1,-9 1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5:24.00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1468 1045,'0'19,"0"2,0-3</inkml:trace>
  <inkml:trace contextRef="#ctx0" brushRef="#br0" timeOffset="531.224">1835 904,'-8'2,"-60"28,67-30,0 1,0 0,0 0,-1-1,1 1,0 0,0 0,0 0,0 0,0 1,1-1,-1 0,0 0,0 0,1 1,-1-1,1 0,-1 1,1-1,0 0,-1 1,1-1,0 1,0-1,0 0,0 1,0-1,0 1,0-1,1 0,-1 1,0-1,1 0,-1 1,1-1,0 0,-1 1,1-1,0 0,0 0,0 0,0 0,0 0,0 0,0 0,1 1,50 35,-48-36,0 0,0 0,0 0,0 1,-1 0,1 0,0 0,-1 0,1 1,-1-1,0 1,0 0,0 0,0 0,0 0,-1 0,1 1,-1-1,0 1,0 0,0 0,-1-1,1 1,-1 0,0 0,0 1,0-1,-1 0,1 0,-1 0,0 0,0 1,-1-1,1 0,-1 0,0 0,-1 2,0-2,0 0,0 0,0 0,0-1,-1 1,0-1,0 0,0 1,0-1,0-1,-1 1,1 0,-1-1,0 0,0 0,0 0,0 0,0 0,0-1,0 0,-1 0,1 0,0 0,-1-1,1 0,0 0,-1 0,1 0,0-1,-1 1,1-1,0 0,-1-1,1 1,0-1,-3-1,-5-10</inkml:trace>
  <inkml:trace contextRef="#ctx0" brushRef="#br0" timeOffset="1200.782">2597 904,'0'10,"0"12,0 7,0 4,0 1,0 0,0-7</inkml:trace>
  <inkml:trace contextRef="#ctx0" brushRef="#br0" timeOffset="1449.185">2541 734,'0'0</inkml:trace>
  <inkml:trace contextRef="#ctx0" brushRef="#br0" timeOffset="1778.167">3020 762,'-4'1,"0"1,0-1,0 1,0 0,1 0,-1 0,1 0,0 1,-1 0,1-1,0 1,0 0,1 0,-1 1,1-1,-1 1,1-1,0 1,1 0,-1-1,0 1,1 0,0 0,0 0,0 0,1 1,-1-1,1 0,0 0,0 0,0 0,1 1,0-1,0 0,0 0,0 0,0 0,1 1,37 38,-35-40,-1-1,1 1,-1 0,1 0,-1 0,0 0,0 0,-1 1,1-1,-1 1,1 0,-1 0,0 0,-1 0,1 0,-1 0,0 0,0 1,0-1,0 0,-1 1,1-1,-1 0,-1 1,1-1,0 1,-1-1,0 0,0 1,0-1,-1 1,0-2,-1 0,1 0,0 0,-1 0,0 0,0 0,0-1,0 1,0-1,0 0,-1 0,1 0,-1-1,1 1,-1-1,0 0,1 0,-1 0,0 0,0-1,0 1,0-1,0 0,0 0,1-1,-1 1,0-1,-2 0,-19-5</inkml:trace>
  <inkml:trace contextRef="#ctx0" brushRef="#br0" timeOffset="-252.121">847 367,'0'679,"10"-608,-9-70,-1 1,0-1,0 0,1 1,-1-1,1 0,-1 1,1-1,0 0,0 0,-1 0,1 0,0 1,0-1,0 0,0-1,0 1,0 0,0 0,1 0,-1-1,0 1,0 0,1-1,-1 1,0-1,1 0,-1 1,0-1,1 0,-1 0,0 0,1 0,-1 0,1 0,-1 0,0 0,1-1,-1 1,0 0,1-1,-1 1,0-1,1 0,-1 1,0-1,1 0,115-121,-111 116,-5 5,-1-1,1 0,-1 1,1-1,0 1,-1-1,1 1,0-1,0 1,0 0,0-1,1 1,-1 0,0 0,0 0,1 0,-1 0,1 0,-1 0,1 1,-1-1,1 0,-1 1,1-1,0 1,-1 0,1-1,0 1,-1 0,1 0,0 0,-1 0,1 0,0 1,-1-1,1 0,-1 1,1-1,0 1,-1 0,1-1,-1 1,1 0,-1 0,0 0,1 0,-1 0,0 1,11 100,-10-89,-1-4,0 0,1 0,0 1,0-1,1 0,0-1,0 1,1 0,1-1,-1 0,6 7,-9-14,0 0,0 0,0 0,0-1,0 1,0 0,0-1,0 1,0-1,1 1,-1-1,0 1,0-1,0 0,1 1,-1-1,0 0,0 0,1 0,-1 0,0 0,0-1,1 1,-1 0,0 0,0-1,1 1,-1-1,0 1,0-1,0 0,0 1,0-1,0 0,10-8</inkml:trace>
  <inkml:trace contextRef="#ctx0" brushRef="#br0" timeOffset="162.272">1327 791,'0'0</inkml:trace>
  <inkml:trace contextRef="#ctx0" brushRef="#br0" timeOffset="-1216.783">480 565,'0'465,"-1"-440,0 1,-2-1,-1 0,-1 0,-1-1,-2 1,0-1,-3 2,-8 1,11-24</inkml:trace>
  <inkml:trace contextRef="#ctx0" brushRef="#br0" timeOffset="-838.544">0 791,'26'-17,"29"-21,2 2,1 3,56-23,110-18,-133 46,-69 26</inkml:trace>
  <inkml:trace contextRef="#ctx0" brushRef="#br0" timeOffset="3031.579">3754 762,'-17'56,"13"-44,1 0,0 0,1 1,1-1,0 0,0 1,1-1,1 1,0-1,1 0,0 1,1-1,0 0,5 10,-7-20,1 0,0 0,0-1,0 1,0 0,0-1,0 1,1-1,-1 1,0-1,1 0,-1 0,1 0,-1-1,1 1,0 0,-1-1,1 0,0 0,-1 0,1 0,0 0,-1 0,1 0,0-1,-1 0,1 1,-1-1,1 0,-1 0,1 0,-1-1,0 1,0-1,2-1,78-60,-81 62,91-88,-91 89,0-1,1 0,-1 1,0-1,1 1,-1 0,1-1,-1 1,0 0,1 0,-1 0,1 0,-1 0,1 0,-1 0,0 1,1-1,-1 0,0 1,1-1,-1 1,0 0,1-1,-1 1,0 0,0 0,0 0,0 0,0 0,0 0,0 0,0 0,0 0,0 0,0 0,-1 1,1-1,0 2,28 56,-26-51,-3-4,1 1,0-1,1 1,-1-1,1 0,0 0,0 1,0-1,0 0,1-1,-1 1,1 0,0-1,1 1,-1-1,0 0,1 0,0-1,0 1,-1-1,2 1,-1-1,0 0,0-1,1 1,-1-1,0 0,1 0,0 0,-1-1,1 1,-1-1,1 0,0-1,3 0,1-3,0 0,-1 0,1-1,-1 0,0-1,0 0,0 0,-1-1,0 0,0 0,-1-1,0 1,0-1,-1-1,0 1,-1-1,1 0,-2 0,1 0,-1-1,-1 1,0-1,0 1,0-11,0-4</inkml:trace>
  <inkml:trace contextRef="#ctx0" brushRef="#br0" timeOffset="4198.909">4516 227,'-18'187,"8"2,8 15,2-190,0 0,1 0,1 0,0 0,1 0,0 0,1-1,0 1,7 11,-10-23,0 0,1 0,-1 0,1 0,-1 0,1 0,0-1,0 1,0 0,0-1,0 0,0 0,0 1,1-1,-1-1,0 1,1 0,-1 0,0-1,1 1,-1-1,1 0,-1 0,1 0,-1 0,1 0,-1-1,1 1,-1-1,0 1,1-1,-1 0,0 0,1 0,-1 0,0 0,0-1,0 1,0-1,0 0,78-70,30-44,-108 115,0 0,0 1,0-1,0 1,0-1,1 1,-1 0,0 0,0 0,0 0,0 0,1 1,-1-1,0 1,0-1,0 1,0 0,0 0,0 0,0 0,0 0,0 0,-1 0,1 0,0 1,-1-1,1 1,-1 0,1-1,-1 1,0 0,0 0,0 0,0 0,0 0,0 0,0 0,-1 0,1 0,-1 1,19 24,-13-21,1 0,-1 0,1-1,0 0,1 0,0-1,-1 1,1-2,0 1,1-1,-1 0,1-1,-1 0,1-1,0 1,-1-2,1 1,0-1,0 0,0-1,0 0,-1-1,1 0,-1 0,1 0,-1-1,0-1,0 1,0-1,0-1,-1 0,1 0,-1 0,-1-1,1 1,-1-2,0 1,0-1,-1 0,1 0,-2 0,1-1,-1 0,0-1,-2 7,-1-1,1 0,-1 0,0 0,1 0,-1 0,-1 0,1 0,0 0,-1-1,0 1,0 0,0 0,0 0,0-1,0 1,-1 0,0 0,1 0,-1 0,-1 0,1 0,0 0,-1 0,1 0,-1 0,0 1,0-1,0 1,0-1,0 1,-1 0,1 0,-1 0,1 0,-1 0,0 0,0 1,0 0,0-1,0 1,0 0,0 0,-7 2,1 0,0 0,0 1,1 0,-1 1,0 0,1 0,-1 1,1 0,0 0,0 1,1 0,-1 0,1 1,0 0,1 0,-1 1,1 0,1 0,-1 0,1 1,1 0,-1 0,1 0,0 0,1 1,0-1,1 1,-1 3,2-8,1 0,-1 0,1 0,0 0,1 0,-1 0,0 0,1 0,0 0,0 0,0-1,1 1,-1 0,1-1,0 1,0-1,0 1,0-1,1 0,-1 0,1 0,0 0,0-1,0 1,0-1,0 1,1-1,-1 0,1-1,-1 1,1 0,0-1,0 0,0 0,3 0,11 4,0-2,1 0,-1-1,0-1,1-1,-1-1,4 0,9-4,-1-1,-1-2,1-1,-1-1,-1-1,0-2,8-5,-3-2,-2-2,0-1,-1-1,-2-1,0-2,5-8,-15 17,-14 15,0 0,0 0,-1-1,1 1,0-1,-1 0,0 0,0 0,0 0,-1 0,1-1,-1 1,0-1,0 0,-1 0,0 1,1-1,-1 0,-1 0,1 0,-1 0,0 0,0 0,0 0,-1 0,0 0,0 0,0 0,-1-3,-3 7,1-1,0 1,-1 0,1 0,-1 0,1 1,-1 0,1 0,-1 0,0 0,1 0,-1 1,1 0,0 0,-1 0,1 1,0 0,-1-1,1 2,0-1,1 0,-1 1,0-1,1 1,-1 0,1 0,0 1,0-1,-1 2,-3 0,0 0,1 0,0 1,0-1,1 1,-1 1,1-1,1 1,-1 0,1 0,0 0,1 0,0 1,0-1,-2 7,7-11,-1 0,1 0,-1 0,1 0,0-1,0 1,0-1,0 0,0 1,0-1,1 0,-1 0,1 0,0-1,0 1,-1-1,1 1,0-1,0 0,0 0,0 0,0-1,1 1,-1-1,0 1,0-1,0 0,0 0,1-1,-1 1,0-1,0 1,2-2,-1 2,175-23,-177 22,1 0,-1 0,1 0,0 1,0-1,-1 1,1-1,0 1,0 0,0 0,-1 0,1 1,0-1,0 1,0-1,-1 1,1 0,0 0,-1 0,1 1,-1-1,1 0,-1 1,0 0,0-1,0 1,0 0,0 0,0 0,0 1,0-1,-1 4,1-1,0 1,1 0,-1-1,1 0,0 0,0 0,1 0,-1 0,1 0,0-1,0 0,1 0,0 0,-1 0,1-1,0 0,0 0,1 0,-1-1,1 1,-1-1,1-1,0 1,0-1,0 0,0 0,-1 0,1-1,0 0,0-1,0 1,6-2,-1-2,1-1,-1-1,-1 0,1 0,-1-1,0 0,-1-1,1 0,-2-1,1 0,-1 0,0-1,-1 1,0-2,-1 1,0-1,-1 0,0 0,0-1,-1 1,-1-1,0 0,-1-1,-1 11,-1 1,0-1,0 0,0 1,0-1,0 0,0 0,0 1,0-1,-1 0,1 1,-1-1,1 0,-1 1,0-1,1 1,-1-1,0 1,0 0,0-1,0 1,-1 0,1-1,0 1,0 0,-1 0,1 0,-1 0,1 0,-1 1,1-1,-1 0,1 1,-1-1,0 1,1-1,-1 1,0 0,1 0,-1 0,0 0,0 0,1 0,-1 0,0 0,1 1,-1-1,0 1,1-1,-1 1,1 0,-1 0,1-1,-1 1,1 0,-8 4,0 0,1 0,0 1,0 0,1 0,-1 1,1 0,1 0,-1 1,1 0,1 0,-1 0,2 1,-1-1,1 1,0 0,1 1,0-1,0 1,1-1,0 1,1 0,0 0,1-1,0 1,0 0,2 9,0-14,0 1,1-1,-1 0,1 1,0-1,1 0,-1-1,1 1,0-1,0 1,0-1,1 0,-1-1,1 1,0-1,0 0,0 0,1-1,-1 1,1-1,3 1,124 22,-22-35,-78 3</inkml:trace>
  <inkml:trace contextRef="#ctx0" brushRef="#br0" timeOffset="9422.47">10302 395,'-7'3,"-9"3,1 0,0 1,1 1,0 0,0 0,0 2,1 0,1 0,-8 9,19-19,0 1,0-1,1 1,-1-1,0 1,0 0,0 0,1-1,-1 1,0 0,1 0,-1 0,1 0,-1-1,1 1,-1 0,1 0,0 0,-1 0,1 0,0 0,0 1,0-1,0 0,0 0,0 0,0 0,0 0,0 0,0 0,0 0,1 0,-1 0,0 0,1 0,-1 0,1 0,-1 0,1-1,0 1,-1 0,1 0,0 0,0-1,-1 1,1 0,0-1,0 1,0-1,0 1,0-1,0 1,0-1,0 1,1-1,65 8,-53-8,-10-1,0 1,1-1,-1 1,0-1,1 1,-1 1,0-1,1 1,-1-1,0 1,0 0,0 1,1-1,-1 1,0 0,-1 0,1 0,0 0,-1 1,1-1,-1 1,0 0,0 0,0 0,0 1,0-1,-1 1,1-1,-1 1,0 0,0 0,-1 0,1 0,-1 0,0 0,0 0,0 1,0-1,-1 0,0 1,0-1,0 1,-5 5,-1-1,0 1,0-1,-1 0,0-1,0 1,-1-1,0-1,-1 0,1 0,-1 0,-1-1,1-1,-1 0,0 0,-1-1,1 0,-1 0,1-1,-1-1,0 0,-3 0,-8 1</inkml:trace>
  <inkml:trace contextRef="#ctx0" brushRef="#br0" timeOffset="11601.957">12249 424,'-6'-1,"0"0,0 1,0 0,0 0,0 0,1 1,-1 0,0 0,0 0,1 1,-1 0,1 0,-1 0,1 1,0 0,0 0,0 0,0 0,0 1,1 0,0 0,0 0,0 1,0-1,-2 4,0 3,1 1,1-1,-1 0,2 1,0 0,0 0,1 0,0 0,1 1,1-9,0 0,0 0,0 0,0 0,1 0,-1 0,1 0,0 0,0 0,1 0,-1-1,1 1,0 0,0-1,0 0,0 1,1-1,-1 0,1 0,0 0,0 0,0-1,0 1,1-1,-1 0,0 0,1 0,2 1,5 0,1 0,-1 0,1-1,0 0,0-1,0-1,0 0,0-1,0 0,0 0,-1-1,1-1,5-2,8-2</inkml:trace>
  <inkml:trace contextRef="#ctx0" brushRef="#br0" timeOffset="11936.191">12502 1,'22'137,"5"0,14 29,-33-135,-1-1,-2 1,-1 1,-1-1,-2 0,-1 1,-4 19,4-49,0 0,0 0,0-1,0 1,-1 0,1 0,-1 0,1 0,-1 0,0 0,0 0,0-1,0 1,0 0,0-1,0 1,-1-1,1 1,-1-1,1 0,-1 0,1 1,-1-1,0 0,1 0,-1 0,0 0,-10-1</inkml:trace>
  <inkml:trace contextRef="#ctx0" brushRef="#br0" timeOffset="12237.636">12701 339,'-24'33,"1"17,5 4,11-7,10-12,6-6,5-9,6-8,-1 0,1-3,2-3,3-2,-4-2</inkml:trace>
  <inkml:trace contextRef="#ctx0" brushRef="#br0" timeOffset="12783.98">12955 424,'-3'7,"1"0,1 1,-1-1,1 1,1-1,-1 1,1-1,0 1,1 0,0-1,0 1,1-1,0 0,0 1,0-1,1 0,0 0,1-1,0 1,0-1,0 1,0-1,1-1,0 1,1-1,3 4,-2-8,0-1,0 0,0-1,0 0,0 0,0 0,-1-1,1 0,-1 0,1-1,-1 1,0-1,0-1,0 1,0-1,-1 0,1-1,-1 1,0-1,0 0,-1 0,0-1,0 0,0 1,0-1,0-3,3 1,86-104,-92 111,0 1,-1-1,1 1,-1-1,1 1,0-1,0 1,-1 0,1 0,0-1,-1 1,1 0,0 0,0 0,0 0,-1 0,1 0,0 0,0 0,-1 0,1 0,0 0,0 0,-1 1,1-1,0 0,0 1,-1-1,1 0,0 1,-1-1,1 1,-1-1,1 1,0-1,-1 1,1-1,-1 1,1 0,-1-1,0 1,1 0,-1-1,0 1,1 0,-1 0,0-1,0 1,0 0,0 0,0-1,0 1,0 0,5 48,-5-45,-4 560,3-531,0-1,-3 0,0 1,-2-2,-2 1,-1-1,-1 0,-3 3,13-31,-1-1,1 1,-1-1,1 1,-1-1,0 0,0 1,0-1,0 0,-1 1,1-1,-1 0,1 0,-1 0,1 0,-1-1,0 1,0 0,0-1,0 1,-1-1,1 0,0 0,0 0,-1 0,1 0,-1 0,1-1,0 1,-1-1,0 1,1-1,-1 0,1 0,-1 0,1-1,-1 1,1 0,-1-1,1 0,-1 1,1-1,0 0,-1 0,1-1,0 1,0 0,0-1,0 1,0-1,0 0,0 0,1 0,-1 0,0 0,-3-10,1 0,0 0,1-1,1 1,0-1,0 1,1-1,1 0,0 1,1-1,0 0,1 1,0-1,1 1,0 0,1 0,1 0,0 0,0 1,2-1,-1 1,3-2,6-10,1 0,1 1,1 1,1 1,1 0,1 2,0 0,2 1,0 2,0 0,7-2,-5 3</inkml:trace>
  <inkml:trace contextRef="#ctx0" brushRef="#br0" timeOffset="10232.765">11120 1,'-6'28,"0"1,3 0,0 0,2 0,1 0,1 0,1 0,3 9,2 49,-3 395,-4-493</inkml:trace>
  <inkml:trace contextRef="#ctx0" brushRef="#br0" timeOffset="10481.5">10810 508,'38'-14,"23"-10,5-5,-3 1,-9 7,-7 6,-8 1,-5 3,-4 3,-7 3</inkml:trace>
  <inkml:trace contextRef="#ctx0" brushRef="#br0" timeOffset="10853.234">11430 819,'0'26,"0"-19,0-20,0 1,13-179,-11 180,0 0,1 0,0 0,1 0,0 0,1 1,0 0,0 0,1 0,1 1,-1 0,2 0,-1 0,1 1,6-5,29-7,-22 16</inkml:trace>
  <inkml:trace contextRef="#ctx0" brushRef="#br0" timeOffset="11102.121">11797 678,'0'0</inkml:trace>
  <inkml:trace contextRef="#ctx0" brushRef="#br0" timeOffset="11353.513">11741 283,'0'0</inkml:trace>
  <inkml:trace contextRef="#ctx0" brushRef="#br0" timeOffset="8917.947">8580 565,'-21'12,"6"-5,-1 1,2 0,-1 1,1 1,0 0,1 1,0 0,1 1,1 1,0 0,0 0,-3 8,13-18,0 1,0 0,0 0,1 0,0 0,0 0,0 0,0 0,0 0,1 0,0 0,0 0,0 0,0 0,1 0,-1-1,1 1,0 0,0-1,0 0,1 1,-1-1,1 0,0 0,0 0,0-1,0 1,0-1,0 0,1 1,-1-1,1-1,0 1,-1-1,1 1,0-1,0 0,0 0,0-1,0 1,0-1,0 0,0 0,4-1,4 0,1-1,-1 0,0-1,0 0,0-1,-1-1,1 0,-1 0,0-1,0 0,-1-1,0 0,0-1,0 0,-1-1,-1 0,1 0,-1-1,-1 0,0 0,3-6,47-87,-43 128,93 330,-98-321,-1 1,-2 0,-2 0,-1 0,-2 1,-1-1,-3 20,2-49,1 0,-1 0,-1 0,1 0,-1 0,0 0,0-1,-1 1,1-1,-1 1,-1-1,1 0,-1 0,0-1,0 1,0-1,0 0,-1 0,0 0,0 0,0-1,0 0,0 0,-1 0,1-1,-1 0,-6 2,10-5,-1 1,0-1,0 1,0-1,1 0,-1 0,0 0,1 0,-1 0,1-1,-1 1,1-1,0 0,-1 0,1 1,0-1,0-1,1 1,-1 0,0 0,1-1,-1 1,1-1,0 1,0-1,0 0,0 0,0 1,0-1,1 0,-1-1,-2-92,12 65,1 1,1 0,1 0,2 1,1 1,1 1,1 0,2 1,1 1,0 0,2 2,1 1,0 0,11-5,-2 1,-5 6,-2-1,0-2,-1 0,-2-2,17-22,-37 45,-1 0,1 0,-1-1,1 1,-1-1,0 1,0-1,0 1,0-1,-1 1,1-1,-1 0,1 1,-1-1,0 0,0 0,0 1,-1-1,1 0,-1 1,1-1,-1 0,0 1,0-1,0 1,0-1,0 1,-1-1,1 1,-1 0,0 0,1 0,-1 0,0 0,0 0,0 0,-1 1,1-1,-3-1,1 0,-1 0,0 1,-1 0,1 0,0 0,-1 0,1 1,-1 0,1 0,-1 0,1 1,-1 0,0 0,1 0,-1 1,1 0,-2 0,2 0,-1 0,0 1,0 0,1 0,-1 0,1 0,0 1,0 0,0 0,0 1,0-1,1 1,-1 0,1 1,0-1,0 0,1 1,-1 0,1 0,0 0,1 1,-1-1,1 0,0 1,0 0,1-1,-1 1,1 0,1 0,-1 0,1 0,0 0,0 0,1 0,-1-1,2 1,-1 0,0 0,1-1,2 4,3 2,1 0,0 0,0-1,1 0,1-1,0 0,0 0,0-1,1-1,1 0,-1 0,1-1,0 0,0-1,1-1,0 0,0 0,0-2,0 1,0-2,0 0,9 0,-5 1,-1-1,0-1,1 0,-1-1,1-1,-1-1,0 0,0-1,0-1,0 0,-1-1,0-1,0 0,-1-1,10-7,2-8,0-2,-2 0,-1-2,-1 0,-2-2,0 0,-2-1,-2-1,0 0,-2-2,-2 1,-1-2,-1 1,2-17,-8 32,-1 1,0-1,-1 0,-1 0,-1 0,0 0,-1 0,-1 1,-1-1,-1 0,0 1,-6-16,8 30,0 0,0-1,0 1,0 0,0 0,-1 0,1 0,-1 0,0 1,0-1,0 1,0 0,-1 0,1 0,0 0,-1 0,0 1,1 0,-1 0,0 0,1 0,-1 0,0 1,0-1,0 1,0 0,1 0,-1 1,0-1,0 1,0 0,1 0,-1 0,0 0,1 1,-1 0,1-1,-1 1,1 0,0 1,0-1,0 1,0-1,0 1,1 0,-1 0,1 0,0 0,0 0,-1 3,-4 5,1 1,0 1,0-1,1 1,1 0,0 1,1-1,1 0,0 1,0 0,2-1,0 1,0 0,1-1,1 1,2 10,5 17,1-1,3-1,1 0,1-1,3 0,140 224,-158-262,0 0,0 0,-1 0,1 0,0 0,0 0,0 1,-1-1,1 0,0 0,0 0,0 0,0 1,0-1,0 0,-1 0,1 0,0 1,0-1,0 0,-15-20,5 0</inkml:trace>
  <inkml:trace contextRef="#ctx0" brushRef="#br0" timeOffset="9166.653">9285 452,'44'0,"37"0,11-5,-2-1,-5 0,-14 1,-13 2,-17 0</inkml:trace>
  <inkml:trace contextRef="#ctx0" brushRef="#br0" timeOffset="6699.866">7226 734,'0'24,"0"13,4 5,-2-5,-2-4,-2-7</inkml:trace>
  <inkml:trace contextRef="#ctx0" brushRef="#br0" timeOffset="6946.485">7169 367,'0'0</inkml:trace>
  <inkml:trace contextRef="#ctx0" brushRef="#br0" timeOffset="7198.009">7677 198,'19'38,"7"33,-2 8,-4-4,-6-6,-6-9,-3-10,-3-9,-2-7,-1-4,-5-2,-2-2,1 0,-3-4,0-7</inkml:trace>
  <inkml:trace contextRef="#ctx0" brushRef="#br0" timeOffset="7403.686">7366 621,'48'-4,"45"-3,11-4,-2 0,-10 1,-14 3,-17 3,-13 1,-16 2</inkml:trace>
  <inkml:trace contextRef="#ctx0" brushRef="#br0" timeOffset="16203.484">226 1609,'407'-46,"-307"37,0 4,80 7,-43 0,223-31,98 29,-136-29,-19 19,71-25,-98 12,-126 11,140 8,4-21,21-5,71 0,-30 2,-216 28,157-10,86-19,-203 14,1 8,44 10,-31-1,147-13,-138-3,122 11,-319 3,315-28,19 0,8 16,-19-3,-127 12,20-21,104-5,128-2,-3 31,-329-10,105 3,-35 21,154-10,-236-4,215-30,-44 14,-204 8,0 3,0 3,20 4,13 0,1290-2,-1376 0</inkml:trace>
  <inkml:trace contextRef="#ctx0" brushRef="#br0" timeOffset="19085.854">198 1835,'26'-10,"1"2,0 0,0 2,0 0,1 2,0 2,-1 0,1 2,0 1,13 2,105-7,-96-3,232-26,-56 17,-166 8,0 3,0 3,53 4,-11 0,479-2,-321-28,441 27,-161 1,-313-27,79 16,-63-4,-98 12,79-24,195 25,-186-25,46 16,13-8,-35-7,71-3,52 0,-308 30,141-12,-140 0,1 4,0 3,0 3,14 4,39-1,98-18,-166 8,0 3,1 2,54 6,-11-1,95-14,30-3,-100 12,109-24,242 27,-225-28,18 17,-187 1,0 4,0 3,3 4,173-29,302 29,-308-31,467 31,-429-30,1090 30,-1359-1</inkml:trace>
  <inkml:trace contextRef="#ctx0" brushRef="#br0" timeOffset="19802.565">14027 395,'-5'-5,"3"-1,8 0,6-4,2-4,-7-1,-8 3,-6 8,0 10,5 3,4 1</inkml:trace>
  <inkml:trace contextRef="#ctx0" brushRef="#br0" timeOffset="20369.335">14140 678,'5'0,"-4"0,-6 0,2 0,-2 0,-2 5,-3 1,-6 5,1 0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6:0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4,'-1'0,"1"-1,0 1,-1 0,1-1,-1 1,1 0,-1 0,0-1,1 1,-1 0,1 0,-1 0,1 0,-1-1,0 1,1 0,-1 0,1 0,-1 0,1 1,-1-1,0 0,1 0,-1 0,1 0,-1 0,1 1,-1-1,1 0,-1 1,1-1,-1 0,1 1,-1-1,1 0,-1 1,1-1,0 1,-1-1,1 1,0-1,0 1,-1-1,1 1,0-1,0 1,0 0,-1-1,1 1,0-1,0 1,0-1,0 1,0 0,0-1,0 1,0-1,0 1,1 0,-1-1,0 1,-5 42,5-42,0 272,3-241,1-1,1 1,3-1,0 0,2-1,1 0,14 27,-25-56,1 1,-1-1,1 0,-1 0,1 1,-1-1,1 0,0 0,0 0,-1 0,1 0,0 0,0 0,0 0,0 0,0 0,0-1,1 1,-1 0,0-1,0 1,1-1,-1 1,0-1,0 1,1-1,-1 0,0 0,1 0,-1 0,0 0,1 0,-1 0,1 0,-1 0,0-1,0 1,1-1,-1 1,0-1,0 1,1-1,-1 0,0 1,0-1,0 0,0 0,0 0,0 0,0 0,0 0,49-63,-43 53,114-192,-107 177,39-43,-51 70,-1 0,1 0,-1 0,1 0,0 0,-1 0,0 1,1-1,-1 1,0-1,0 1,0-1,0 1,0-1,0 1,0 0,-1 0,1 0,0-1,-1 1,0 0,1 0,-1 0,0 0,0 0,0 0,0-1,0 1,-1 0,1 0,0 0,-1 1,1-1,0 45,13 97,-11-139,0 1,0-1,0 1,1-1,-1 0,1 0,0 0,1 0,-1 0,1-1,0 0,0 0,1 0,-1 0,1 0,0-1,0 0,0 0,0 0,0-1,1 0,-1 0,1 0,1 0,1 0,-1-1,0 0,0 0,0-1,1 0,-1-1,0 1,0-1,1-1,-1 1,0-1,0 0,-1-1,1 0,0 0,-1 0,0-1,1 0,-2 0,1 0,0-1,-1 0,0 0,0-1,0 1,0-2,9-11,-2 0,1-2,-2 1,-1-1,0-1,-2 0,0 0,1-7,0 0,-1 0,-1-1,-2 0,-1 0,-1-1,-1 1,-2-26,0 53,0 1,0-1,0 1,0-1,0 1,0-1,0 1,0-1,-1 1,1-1,-1 1,1-1,-1 1,1 0,-1-1,0 1,0 0,1 0,-1-1,0 1,0 0,0 0,0 0,-1 0,1 0,0 0,0 0,-1 1,1-1,0 0,-1 1,1-1,-1 1,1-1,-1 1,1 0,-1-1,1 1,-1 0,1 0,-1 0,1 0,-1 1,1-1,-1 0,0 1,-13 8</inkml:trace>
  <inkml:trace contextRef="#ctx0" brushRef="#br0" timeOffset="374.19">931 512,'17'-1,"0"0,0-1,0 0,0-2,-1 0,1-1,-1 0,-1-1,1-1,-1-1,0 0,0-1,-1 0,-1-2,1 1,4-7,-15 15,-1 0,0-1,0 1,-1 0,1-1,0 1,-1-1,0 1,1-1,-1 0,0 0,0 0,-1 1,1-1,0 0,-1 0,0 0,0 0,0 0,0 0,0 0,-1 0,1 0,-1 0,0 0,1 0,-1 0,-1 1,1-1,0 0,-1 1,1-1,-1 1,0 0,0-1,0 1,0 0,0 0,-1 0,1 0,0 1,-1-1,0 1,1-1,-1 1,0 0,0 0,1 0,-1 0,0 1,-2-1,-3 1,-1 0,0 1,0 0,1 0,-1 1,0 0,1 1,0-1,-1 2,1-1,1 1,-1 1,0-1,1 1,0 0,0 1,1 0,-1 0,1 1,0-1,1 1,0 0,0 1,0-1,1 1,0 0,1 0,0 0,0 1,1-1,0 1,0-1,1 1,0 0,0 0,1 0,0-1,1 1,0 0,0 0,1-1,0 1,1-1,0 2,5-1,0-1,0 0,0-1,1 1,0-2,0 1,1-1,0 0,0-1,0-1,1 1,-1-2,1 1,0-1,0-1,0 0,1-1,-1 0,0 0,8-2,11 3,0-2,0-2,0 0,0-2,22-6,-28 4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8:31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177 169,'-37'54,"16"-31,4 3,1 0,2 2,0 0,2 0,-5 19,9-12,1 1,1 0,2 0,2 0,1 1,2-1,4 26,-5-41,1-1,0 0,2 1,1-1,0 0,1-1,1 1,1-1,1 0,1-1,0 0,1 0,1-1,1 0,0-1,1 0,1-1,1-1,0 0,0-1,1 0,9 3,-14-12,-4-6</inkml:trace>
  <inkml:trace contextRef="#ctx0" brushRef="#br0" timeOffset="1">714 395,'-2'-2,"1"1,-1-1,0 0,1 1,-1-1,0 1,0-1,0 1,0 0,0 0,-1 0,1 0,0 0,0 0,-1 1,1-1,0 1,-1-1,1 1,0 0,-1 0,1 0,-1 0,1 1,0-1,-1 1,1-1,0 1,-1 0,1 0,-2 1,-10 3,0 2,0 0,0 0,1 1,0 1,1 0,0 0,0 1,1 1,0 0,1 1,-4 6,13-16,-1 0,1 1,0 0,-1-1,1 1,1 0,-1-1,0 1,1 0,-1 0,1 0,0-1,0 1,0 0,0 0,0 0,1 0,-1-1,1 1,0 0,0 0,0-1,0 1,0-1,0 1,1-1,-1 1,1-1,0 0,0 0,0 1,0-2,0 1,0 0,1 0,-1-1,2 2,98 47,-4-9,-95-40,0 1,-1-1,0 1,1 0,-1 0,0 0,0 0,0 0,0 0,0 1,-1-1,1 1,-1-1,1 1,-1 0,0-1,0 1,0 0,-1 0,1 0,-1 0,1 0,-1 0,0 0,0 0,0-1,-1 1,1 0,-1 0,1 0,-1 0,0 0,-1 2,-2 2,-1-1,0 0,0 0,0 0,-1 0,0-1,0 0,0 0,0 0,-1-1,0 0,0 0,0-1,-4 1,-20 13,16-8,1-1,-2 0,1-1,-1-1,0 0,0-1,-1-1,-7 0,23-4,0 0,0 0,0 0,0 0,0 0,0 0,1-1,-1 1,0 0,0-1,0 1,0-1,0 1,1-1,-1 1,0-1,0 0,1 1,-1-1,0 0,1 1,-1-1,1 0,-1 0,1 0,-1 0,1 1,0-1,-1 0,1 0,0 0,0 0,-1 0,1 0,0 0,0 0,0 0,0 0,1 0,-1 0,0 0,0 0,0 0,1 1,-1-1,0 0,1 0,-1 0,1 0,-1 0,1 1,0-1,-1 0,1 1,0-1,-1 0,1 1,0-1,0 1,0-1,-1 1,1-1,0 1,0 0,0-1,0 1,0 0,0 0,0-1,17-14</inkml:trace>
  <inkml:trace contextRef="#ctx0" brushRef="#br0" timeOffset="2">968 735,'0'33,"0"16,0 0</inkml:trace>
  <inkml:trace contextRef="#ctx0" brushRef="#br0" timeOffset="3">968 198,'0'0</inkml:trace>
  <inkml:trace contextRef="#ctx0" brushRef="#br0" timeOffset="4">1137 875,'135'-207,"-135"206,0 0,1 0,-1 0,1 1,-1-1,1 0,-1 0,1 1,0-1,-1 1,1-1,0 1,-1-1,1 1,0-1,0 1,-1-1,1 1,0 0,0-1,0 1,0 0,0 0,-1 0,1 0,0 0,0 0,0 0,0 0,0 0,0 0,0 0,-1 1,1-1,0 0,0 0,0 1,0-1,-1 1,1-1,0 1,-1-1,1 1,0-1,-1 1,1 0,0-1,-1 1,1 0,-1 0,1 0,15 50,-12-34,-4-14,1 1,-1-1,1 1,0-1,-1 1,2-1,-1 1,0-1,1 0,0 0,-1 0,1 0,0 0,1 0,-1 0,0 0,1-1,0 1,-1-1,1 0,0 0,0 0,0 0,1-1,-1 1,0-1,1 0,-1 0,1 0,-1 0,1 0,-1-1,1 0,-1 0,1 0,0 0,-1 0,1-1,-1 1,3-2,4-4,0-2,-1 0,1 0,-2 0,1-1,-1-1,0 1,-1-1,0-1,-1 1,0-1,-1 0,0-1,-1 1,0-1,0 0,-1 0,-1 0,0 0,-1 0,0-1,-1-6,-5-61,-2 62</inkml:trace>
  <inkml:trace contextRef="#ctx0" brushRef="#br0" timeOffset="5">2266 1,'22'12,"-8"5,0 1,-2 0,0 1,-1 1,-2 0,1 0,-2 1,-1 0,-1 0,0 1,-2 0,0 0,-2 0,0 0,-2 1,1-1,2 8,-1 0,-1 0,-2 0,-1-1,-1 1,-2 0,-1-1,-1 0,-1 0,-2-1,-1 0,-7 12,3-17,-1 1,0-2,-2 0,-1-1,0-1,-8 5,14-15</inkml:trace>
  <inkml:trace contextRef="#ctx0" brushRef="#br0" timeOffset="6">2633 226,'21'37,"-2"0,-1 2,-2 0,-2 1,-1 1,-2 0,-2 0,-2 1,-2 0,0 27,-25 141,15-179,-8 4,7-30</inkml:trace>
  <inkml:trace contextRef="#ctx0" brushRef="#br0" timeOffset="7">2548 311,'45'-20,"0"1,1 3,0 1,1 3,1 1,0 3,77 13,-123-5,1 1,0-1,-1 1,1 0,-1 0,0 0,1 1,-1-1,0 0,1 1,-1-1,0 1,0 0,-1 0,1 0,0 0,0 0,-1 0,0 0,1 1,-1-1,0 1,0-1,0 0,0 1,0 0,-1-1,1 1,-1-1,0 1,0 0,0-1,0 1,0 0,-1-1,1 1,-1 0,1-1,-1 1,0-1,0 1,0-1,-2 2,-6 14,-2-1,0 0,-1-1,-1 0,-1-1,0 0,-1-1,0-1,-1 0,-15 9,-5 6,-1-1,27-21,1 0,-1 1,1 1,0-1,0 1,1 1,1-1,-1 1,1 1,1-1,-1 1,-3 9,9-16,1 0,-1 0,1 0,-1 0,1 0,0 0,0 0,1 0,-1 0,0 0,1 0,0 0,0 0,0 0,0 0,0-1,0 1,1 0,-1-1,1 1,0-1,0 1,0-1,0 0,0 0,0 0,1 0,0 0,80 44,-64-38,228 89,-229-87</inkml:trace>
  <inkml:trace contextRef="#ctx0" brushRef="#br0" timeOffset="8">3536 282,'-22'33,"2"0,1 1,2 1,1 0,2 1,-9 36,18-55,0 0,1 0,1 1,1-1,0 0,1 1,2 13,-1-26,1 0,-1 0,1-1,0 1,1 0,-1 0,1-1,0 1,0-1,0 0,1 1,-1-1,1 0,0 0,1-1,-1 1,0-1,1 1,0-1,0 0,0 0,0-1,0 1,1-1,-1 0,1 0,0-1,-1 1,2-1,9 2,0-2,1 1,-1-2,0 0,0-1,1-1,-1 0,0-1,0 0,-1-1,1-1,-1 0,0-2,0 1,-1-1,1-1,-2-1,1 0,-1 0,-1-1,1-1,-2 1,0-2,0 0,-1 0,-4 2,0 0,-1 0,0 0,-1-1,0 1,0-1,-2 0,1 0,-1 1,-1-1,0 0,0 0,-1 0,0 0,-1 0,-1 1,1-1,-2 1,1-1,-2 1,1 0,-1 1,-1-1,0 1,0 0,0 0,-2 1,1 0,-1 0,-3-2,0 1,-1 0,0 1,0 0,-1 1,0 0,-1 1,1 1,-1 0,0 1,0 0,-1 1,1 0,-1 2,0 0,1 0,-10 2,-11 3</inkml:trace>
  <inkml:trace contextRef="#ctx0" brushRef="#br0" timeOffset="9">3310 678,'9'-4,"35"-20,2 3,0 2,47-12,-89 29,1 0,-1 1,1-1,0 1,0 1,0-1,-1 1,1-1,0 1,0 1,0-1,0 1,0 0,-1 0,1 0,0 1,-1-1,1 1,-1 0,1 1,-1-1,0 1,0-1,0 1,0 1,0 0,-1 1,1 1,0 0,0-1,0 0,1 0,0 0,0-1,0 1,0-1,1 0,-1-1,1 0,0 1,0-2,1 1,-1-1,1 0,-1 0,1-1,5 1,158-3,-145 0</inkml:trace>
  <inkml:trace contextRef="#ctx0" brushRef="#br0" timeOffset="10">1673 198,'9'-7,"2"0,-1 0,1 2,0-1,0 1,0 1,1 0,-1 0,1 1,0 1,0 0,0 0,0 2,1-1,-1 1,3 1,-11-1,-1 1,1-1,0 0,0 1,-1 0,1 0,-1 0,1 0,-1 0,1 1,-1 0,0 0,0 0,0 0,0 0,0 0,0 1,0 0,-1-1,1 1,-1 0,0 0,0 0,0 1,0-1,-1 0,1 1,-1-1,0 1,0-1,0 1,0 0,-1-1,0 1,1 2,-18 134,17-138,-5 14,2 0,-1 0,2 0,0 1,1-1,1 1,0 0,2-1,-1 1,2-1,0 0,1 0,1 0,0 0,2-1,-1 0,2 0,0 0,0-1,2 0,0-1,4 4,31 13,-37-26</inkml:trace>
  <inkml:trace contextRef="#ctx0" brushRef="#br0" timeOffset="11">1928 565,'-30'39,"-162"219,162-205,43-48,-1-7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2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640 112,'-13'3,"1"0,0 0,0 2,0-1,1 1,-1 1,1 0,1 1,-1 0,1 0,0 1,1 1,0-1,0 2,1-1,0 1,0 0,1 1,-26 26,-26 19,-3-2,-2-4,-3-2,-23 10,68-44,-11 3,33-16,-1-1,1 0,-1 0,1 0,-1 0,1 0,-1 0,1 0,-1 0,1 0,-1 0,1 0,-1 0,1 0,-1 0,1 0,-1 0,1 0,-1-1,1 1,0 0,-1 0,1-1,-1 1,1 0,0-1,-1 1,1 0,0-1,-1 1,1 0,0-1,-1 1,1-1,0 1,0-1,0 1,0-1,-1 1,1-1,0 1,0 0,0-1,0 1,0-1,0 1,0-1,0 1,0-1,0 1,0-1,1 1,-1-1,0 1,0-1,0 1,1-1,-1 1,0 0,0-1,1 1,-1-1,0 1,1 0,-1-1,1 1,-1 0,0-1,18-32,-8 16</inkml:trace>
  <inkml:trace contextRef="#ctx0" brushRef="#br0" timeOffset="330.234">48 0,'34'45,"28"14,-10-12,-3 2,-2 2,21 32,131 178,-181-238,-3-5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7:5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1,'17'56,"6"137,-10-55,-6 0,-9 101,0-68,3-172,-1 1,0 0,1 0,-1 0,1 0,-1 0,1 0,-1 0,0-1,1 1,-1 0,1 1,-1-1,1 0,-1 0,1 0,-1 0,0 0,1 0,-1 0,1 1,-1-1,0 0,1 0,-1 1,0-1,1 0,-1 0,0 1,1-1,-1 0,0 1,1-1,-1 0,0 1,0-1,0 1,0-1,1 0,-1 1,0-1,0 1,0-1,0 1,0-1,0 1,0-1,0 0,0 1,0-1,0 1,0-1,0 1,0-1,-1 0,1 1,0-1,0 1,0-1,-1 0,1 1,0-1,0 0,-1 1,22-35,-15 23,140-232,-141 235,1-3,0 1,0 0,1 1,0 0,1 0,0 0,0 1,1 0,0 0,0 1,7-3,-14 9,0 0,-1 1,1-1,0 1,0 0,0-1,0 1,0 0,0 0,0 1,0-1,0 0,0 0,0 1,0 0,0-1,0 1,0 0,-1 0,1 0,0 0,0 0,-1 0,1 0,-1 1,1-1,-1 0,0 1,1-1,-1 1,0 0,0 0,0-1,0 1,-1 0,1 0,0 0,0 1,16 76,0 83,6-32,3-106,-11-22</inkml:trace>
  <inkml:trace contextRef="#ctx0" brushRef="#br0" timeOffset="307.897">960 622,'-27'16,"0"1,2 1,0 1,2 2,0 0,1 2,-17 22,36-43,0 1,0 0,0 0,0 0,0 0,1 1,0-1,-1 1,1-1,1 1,-1 0,0 0,1 0,0 0,0 0,0 0,1 0,-1 0,1 0,0 1,0-1,0 0,1 0,-1 0,1 0,0 0,0 0,1 0,-1 0,1 0,0 0,0-1,0 1,0-1,1 1,-1-1,1 0,0 0,0 0,0 0,0-1,1 1,1 0,0-2,0 0,1 0,-1 0,0-1,1 0,-1 0,0 0,1-1,-1 0,0 0,1 0,-1-1,0 0,0 0,0 0,-1 0,1-1,0 0,-1 0,0 0,0 0,0-1,3-3,80-98,-86 103,71-87,-71 89,0-1,0 1,0 0,0-1,1 1,-1 0,0 0,0-1,0 1,0 0,0 0,0 1,0-1,0 0,0 0,0 0,0 1,0-1,0 0,0 1,0-1,0 1,0-1,0 1,0 0,0-1,0 1,0 0,-1 0,1-1,0 1,-1 0,1 0,-1 0,1 0,-1 0,1 0,-1 0,1 0,-1 0,0 0,0 1,18 48,-5-5,-5-27</inkml:trace>
  <inkml:trace contextRef="#ctx0" brushRef="#br0" timeOffset="643.795">1355 622,'0'29,"0"0,2 1,1-1,2 0,0 0,2 0,1-1,11 23,-19-48,2-1,-1 1,0 0,0 0,1-1,-1 1,1-1,0 1,0-1,0 0,0 1,0-1,1 0,-1-1,1 1,-1 0,1-1,-1 1,1-1,0 0,0 0,0 0,0 0,0 0,0-1,0 1,0-1,0 0,0 0,0 0,0 0,0-1,0 1,0-1,0 0,0 1,-1-2,1 1,0 0,0 0,-1-1,1 1,-1-1,1 0,-1 0,0 0,0 0,1 0,-1-1,-1 1,1-1,0 1,0-2,65-142,-46 91,-13 33,-2 3</inkml:trace>
  <inkml:trace contextRef="#ctx0" brushRef="#br0" timeOffset="955.625">1891 848,'24'-10,"0"-2,-1 0,-1-1,0-1,-1-1,0-1,-1-1,-1-1,-1-1,0 0,-2-1,8-13,-22 31,0-1,0 0,0 1,-1-1,1 0,-1 0,0 0,0 0,0 0,-1-1,1 1,-1 0,1 0,-1 0,0-1,0 1,-1 0,1 0,0 0,-1-1,0 1,0 0,0 0,0 0,-1 0,1 0,-1 1,1-1,-1 0,0 1,0-1,0 1,-1 0,1-1,-1 1,1 0,-1 0,1 1,-1-1,0 1,0-1,0 1,0 0,0 0,0 0,0 0,-1 1,1-1,0 1,0 0,0 0,-1 0,1 0,-11 4,1-1,0 2,0 0,0 0,1 1,0 1,0 0,0 0,1 1,0 1,1 0,0 1,0-1,1 2,1-1,-1 2,2-1,-1 1,2 0,0 0,0 1,1 0,0 0,1 0,1 0,-1 6,3-11,-1 1,1-1,1 0,-1 1,2-1,-1 1,1-1,0 1,1-1,0 0,0 0,1 1,0-2,0 1,1 0,0-1,0 1,1-1,0 0,0-1,1 1,0-1,0 0,0-1,1 1,0-1,0-1,0 1,0-1,3 1,8 4,0 0,1-1,-1-1,2-1,-1 0,1-2,0 0,0-1,0-1,0-1,0-1,0-1,0 0,0-2,0 0,0-1,-1-1,9-4,1-2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01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0 727,'20'39,"-3"-3,-2 0,-1 0,-1 1,-3 1,-1 0,-1 1,-3-1,-1 1,-2 0,-1 0,-3 20,2-53,0 0,0-1,-1 1,1 0,-1 0,-1 0,1-1,-1 1,0-1,0 1,0-1,-1 0,0 0,-3 5,5-10,1 1,-1 0,0-1,0 1,0-1,0 1,1-1,-1 1,0-1,0 1,0-1,0 0,0 0,0 0,0 1,0-1,0 0,0 0,0 0,0-1,0 1,0 0,0 0,0 0,0-1,0 1,0 0,0-1,0 1,0-1,1 1,-1-1,0 0,0 1,0-1,1 0,-1 0,0 1,1-1,-1 0,1 0,-1 0,1 0,-1 0,1 1,0-1,-1 0,1 0,0 0,-18-50,18 20,2 0,0 0,2 1,2-1,0 1,2 1,4-10,2-5,1 1,2 1,1 1,3 0,1 1,2 2,2 0,1 2,2 0,2 3,7-7,-32 35,-1-1,1 1,-1 0,1 0,0 1,0-1,0 1,1 1,0-1,-1 1,1 0,0 1,5-2,-10 4,-1 0,1 0,-1 0,1 0,-1 1,0-1,1 0,-1 1,1-1,-1 1,0-1,1 1,-1-1,0 1,0 0,0 0,1 0,-1 0,0 0,0 0,0 0,0 0,0 0,-1 0,1 0,0 1,0-1,-1 0,1 1,-1-1,1 0,-1 1,0-1,0 1,1-1,-1 1,0-1,0 0,0 1,0-1,-1 1,1-1,0 1,-1 0,-13 66,-9-11,-4 0,-2-2,-2 0,-3-3,-8 9,-62 72,86-115</inkml:trace>
  <inkml:trace contextRef="#ctx0" brushRef="#br0" timeOffset="337.248">846 699,'-21'15,"1"1,0 0,1 2,1 0,0 1,2 1,0 1,1 0,1 0,1 2,1 0,-6 18,17-39,0 0,1 0,-1 0,0 0,1 0,-1 0,1 0,0 1,0-1,0 0,0 0,0 0,0 1,0-1,1 0,-1 0,1 0,0 0,-1 0,1 0,0 0,0 0,0 0,1 0,-1 0,0-1,1 1,-1 0,1-1,0 0,-1 1,1-1,0 0,0 0,0 1,0-1,0-1,0 1,0 0,0 0,0-1,0 0,0 1,0-1,1 0,5 1,-1-1,1 0,0 0,-1-1,1 0,0 0,-1-1,1 0,-1 0,1-1,-1 0,0 0,0-1,-1 0,1 0,-1 0,0-1,0 0,0 0,0-1,-1 0,0 0,-1 0,1 0,-1-1,0 1,-1-1,1 0,1-6,-2 6,-1 1,1 0,-1-1,-1 0,1 1,-1-1,0 0,0 0,-1 0,0 1,0-1,-1 0,0 0,0 0,-1 1,0-1,0 0,0 1,-1 0,0-1,0 1,0 0,-1 1,0-1,0 1,-1-1,1 1,-1 0,0 1,0-1,-1 1,0 0,-2-1,2 2,1 1,0 0,-1 0,1 1,-1-1,0 1,1 0,-1 1,0-1,1 1,-1 0,0 1,0-1,0 1,-19 3</inkml:trace>
  <inkml:trace contextRef="#ctx0" brushRef="#br0" timeOffset="618.175">1270 276,'-17'36,"3"1,1 1,1 1,3 0,1 0,1 0,3 1,1 0,2 8,31 183,-18-181,1 60,-18-93</inkml:trace>
  <inkml:trace contextRef="#ctx0" brushRef="#br0" timeOffset="868.137">959 755,'43'4,"34"-2,8-7,-5-2,-12-1,-12 2,-11-3,-9 0,-5 1,-3 3,-7-4,-1 1,-5 1</inkml:trace>
  <inkml:trace contextRef="#ctx0" brushRef="#br0" timeOffset="4418.118">1636 953,'10'2,"0"0,0 0,0-1,1-1,-1 0,0 0,0-1,0 0,0-1,0 0,0 0,-1-1,1-1,-1 0,0 0,1 0,-2-1,1-1,-1 1,0-1,0-1,0 0,1-2,-3 4,0-1,-1-1,0 1,0-1,0 1,-1-1,0-1,0 1,-1-1,0 1,0-1,0-1,-3 7,1 0,0 0,-1-1,1 1,-1 0,0 0,0 0,0-1,0 1,0 0,0 0,0-1,-1 1,1 0,-1 0,0 0,0 0,1 0,-1 0,-1 0,1 0,0 0,0 0,-1 0,1 1,-1-1,1 0,-1 1,0 0,0-1,0 1,1 0,-1 0,0 0,0 0,-1 0,1 0,0 1,0-1,0 1,0-1,-1 1,1 0,0 0,-1 0,-8 1,1 1,-1 0,1 1,-1 0,1 1,0-1,0 2,1 0,-1 0,1 1,0 0,1 0,-1 1,1 0,0 1,1-1,0 1,0 1,-7 4,1 0,0 1,1 0,1 1,0 1,1-1,1 1,0 1,1 0,1 0,1 1,0 0,1 0,1 0,-1 13,5-28,0 1,1 0,-1 0,1 0,0 0,0 0,0 0,1 0,-1-1,1 1,0-1,0 1,0-1,0 1,1-1,-1 0,1 0,0-1,0 1,0 0,0-1,0 0,1 1,-1-1,1-1,-1 1,1 0,0-1,-1 0,1 0,0 0,0 0,0-1,0 0,0 1,0-1,0-1,0 1,0-1,0 1,3-2,20-1,1-2,-1-1,-1-1,1-1,-1-1,0-1,-1-2,15-9,65-65,-88 69</inkml:trace>
  <inkml:trace contextRef="#ctx0" brushRef="#br0" timeOffset="4970.642">2230 699,'-180'299,"164"-229,16-69,0-1,0 1,0-1,1 1,-1-1,0 1,0-1,1 1,-1-1,1 1,-1-1,0 0,1 1,-1-1,1 0,-1 1,1-1,-1 0,1 1,-1-1,1 0,-1 0,1 0,-1 0,1 1,0-1,-1 0,1 0,-1 0,1 0,-1 0,1 0,0-1,-1 1,1 0,-1 0,1 0,-1 0,1-1,-1 1,1 0,-1 0,1-1,-1 1,1 0,-1-1,1 1,-1-1,0 1,1-1,-1 1,0 0,1-1,-1 1,0-1,26-26,77-161,-38 58,-49 111,-10 26,-10 39,-9 15,4-26,2 0,2 0,1 0,2 1,1 5,0-37,1 0,0 0,0 0,1 0,-1 0,1 0,-1 0,1 0,1 0,-1 0,0-1,1 1,0 0,0-1,0 1,0-1,1 0,-1 0,1 0,0 0,0 0,0 0,0-1,0 1,1-1,-1 0,1 0,-1 0,1-1,0 1,0-1,-1 0,1 0,0 0,0-1,0 1,0-1,1 0,-1 0,0 0,0-1,0 1,0-1,0 0,-1 0,1-1,0 1,2-2,8-8,-1 0,0-1,-1-1,0 0,-1 0,0-2,-1 1,-1-1,0 0,-1-1,-1 0,0 0,-1-1,2-10,32-128,-34 105,-9 32</inkml:trace>
  <inkml:trace contextRef="#ctx0" brushRef="#br0" timeOffset="5317.246">3076 50,'-25'93,"4"2,4 1,4 0,1 68,15 283,-19-380,4-56</inkml:trace>
  <inkml:trace contextRef="#ctx0" brushRef="#br0" timeOffset="5565.952">2624 670,'39'5,"31"6,9 2,1-2,-9-3,-11-2,-7-3,-7-1,-7-2,-5 0,-4 0,-2-1,0-4,-2-2,-4 1</inkml:trace>
  <inkml:trace contextRef="#ctx0" brushRef="#br0" timeOffset="5805.677">3443 840,'5'33,"6"17,7-1,-1-9</inkml:trace>
  <inkml:trace contextRef="#ctx0" brushRef="#br0" timeOffset="6069.786">3471 473,'10'5,"3"1</inkml:trace>
  <inkml:trace contextRef="#ctx0" brushRef="#br0" timeOffset="6439.406">3979 727,'-28'14,"1"1,1 1,0 1,1 1,1 2,1 0,1 2,1 0,0 2,-2 5,1 50,23-77,-1 0,0 0,0 0,1 0,-1 0,1 0,0-1,0 1,-1 0,1 0,0-1,0 1,1-1,-1 1,0-1,0 1,1-1,-1 0,1 1,-1-1,1 0,0 0,-1 0,1 0,0-1,0 1,-1 0,1-1,0 1,0-1,0 0,0 1,0-1,0 0,0 0,0 0,0-1,0 1,1-1,11-2,1-1,-1-1,-1 0,1-1,-1 0,0-1,0-1,-1 0,0-1,-1 0,1 0,-2-2,6-5,19-14,83-82,-117 111,0 0,0-1,-1 1,1 0,0-1,0 1,0 0,1 0,-1 0,0 0,0 0,0 0,1 0,-1 0,1 1,-1-1,0 0,1 1,-1-1,1 1,-1 0,1-1,0 1,-1 0,1 0,-1 0,1 0,-1 0,1 0,0 1,-1-1,1 1,-1-1,1 1,-1-1,0 1,1 0,-1-1,0 1,1 0,-1 0,0 0,0 0,0 0,1 0,-1 1,-1-1,2 1,9 65,-12-62,1 0,0 0,0 0,0 0,1 0,0 0,0 0,0 0,1 0,0 0,-1 0,2-1,-1 1,1-1,-1 1,1-1,0 0,1 0,-1 0,1 0,-1-1,1 0,0 0,2 1,-2-1,1-1,-1 0,1-1,0 1,-1-1,1 0,0 0,0 0,0-1,0 1,0-1,0 0,0-1,0 1,0-1,0 0,0-1,0 1,-1-1,1 0,-1 0,1 0,-1 0,0-1,1 0,-1 0,-1 0,1 0,0-1,-1 0,96-125,-65 64,-3-2,-3 0,-3-2,3-22,-17 58,50-233,-59 259,0-1,0 1,-1 0,0-1,0 1,0-1,-1 0,-1 1,1-1,-1 1,0-1,-1 1,0-1,0 1,-1 0,0 0,0 0,0 0,-1 1,0-1,0 1,-1 0,0 0,-1-1,0 7,0 0,0 0,0 0,1 1,-1-1,0 2,0-1,1 1,-1-1,0 1,1 1,0-1,-1 1,1 0,0 0,1 1,-1 0,1-1,-1 1,1 1,0-1,0 1,1-1,0 1,-1 0,2 1,-1-1,0 3,-12 18,2 1,1 0,1 2,1-1,2 1,1 0,1 1,1-1,2 1,1 0,2 1,1 7,1-16,2 0,0 0,2 0,0 0,2-1,0 0,1-1,1 0,1 0,1-1,1 0,0-1,1-1,1 0,1-1,0-1,1 0,1-1,0-1,1-1,0 0,1-1,0-2,0 0,4 0,86 30,-82-33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08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1 366,'28'4,"1"-1,-1-1,1-1,-1-2,1-1,-1-1,1-2,-1 0,22-9,-45 12,1 0,-1-1,1 1,-1-1,0-1,0 1,0-1,0 0,-1 0,0 0,0 0,0-1,0 0,-1 0,1 0,-1 0,0-1,-1 1,0-1,0 1,0-1,0 0,-1 0,0 0,0 0,0 0,-1 0,0 0,0 0,-1 0,0 0,0 0,0 0,-1 0,0 0,0 1,-3-6,4 8,0 0,-1 0,0 0,0 1,0-1,0 1,0-1,0 1,-1 0,1 0,-1 0,0 0,1 0,-1 1,0-1,0 1,0 0,0-1,0 1,0 1,-1-1,1 0,0 1,0 0,0 0,-1 0,1 0,0 0,0 1,-1-1,1 1,-1 0,-5 2,1-1,-1 1,1 0,0 1,0 0,0 1,1-1,-1 1,1 1,0-1,-2 5,-4 5,0 2,2 0,0 0,1 1,1 1,0-1,2 1,0 1,1-1,1 1,-1 7,4-20,0 1,1-1,-1 1,1 0,1-1,-1 1,1 0,1-1,0 1,0 0,0-1,1 1,0-1,0 0,1 1,0-1,0 0,1-1,0 1,0-1,0 1,1-1,0 0,0-1,1 1,-1-1,1 0,0-1,1 1,-1-1,1 0,0-1,0 0,0 0,3 0,-1 0,1-1,1-1,-1 0,0 0,0-1,0 0,0 0,1-1,-1-1,0 0,0 0,0-1,-1 0,1-1,-1 0,0 0,0-1,0 0,0-1,-1 0,6-6,70-59,-59 52</inkml:trace>
  <inkml:trace contextRef="#ctx0" brushRef="#br0" timeOffset="398.158">565 565,'114'-74,"-91"55,97-117,-59 57,-82 154,21-71,-1 1,1 0,0 0,1-1,-1 1,1 0,0-1,0 1,0-1,0 1,1-1,0 1,0-1,0 0,1 0,-1 0,1 0,0-1,0 1,0-1,0 1,1-1,0 0,-1 0,1-1,0 1,0-1,0 0,1 0,-1 0,1-1,-1 1,1-1,-1 0,1 0,0-1,-1 1,1-1,0 0,-1-1,1 1,0-1,-1 0,1 0,-1 0,1 0,-1-1,1 0,7-2,1-1,0 0,-1-1,0 0,-1-1,1-1,-1 0,-1 0,1-1,-2 0,1-1,-1 0,-1 0,1-1,4-9,0-2</inkml:trace>
  <inkml:trace contextRef="#ctx0" brushRef="#br0" timeOffset="1078.48">1383 451,'25'-16,"0"-2,-2 0,0-2,-1-1,-1 0,-1-2,12-19,-13-3,-19 44,0 0,0 0,0 0,0 0,0 0,-1 0,1 0,0 0,0 0,-1 1,1-1,0 0,-1 0,1 0,-1 0,1 1,-1-1,1 0,-1 0,0 1,1-1,-1 1,0-1,0 0,1 1,-1-1,0 1,0 0,0-1,1 1,-1 0,0-1,0 1,0 0,0 0,0 0,0 0,0 0,0 0,0 0,0 0,1 0,-1 0,0 1,0-1,0 0,0 0,0 1,-12 3,-1 1,1 1,1 0,-1 1,1 0,0 1,1 0,0 1,0 0,1 1,0 0,0 1,1 0,1 0,0 1,0 0,2 0,-1 1,1 0,1 0,-2 8,5-18,1-1,-1 1,1 0,0 0,0 0,0 1,0-1,0 0,1 0,0 1,-1-1,1 0,0 0,1 1,-1-1,0 0,1 0,0 1,0-1,0 0,0 0,0 0,1 0,-1 0,1-1,0 1,0 0,0-1,0 1,0-1,1 0,-1 1,1-1,-1 0,1-1,0 1,0 0,0-1,0 0,0 1,0-1,0 0,0-1,0 1,1-1,1 1,12 1,0-1,0-1,0-1,0 0,0-1,0-1,0-1,-1 0,0-1,0-1,0 0,0-1,-1-1,9-6,9-7,-1-1,0-2,-2-1,-1-2,21-25,63-115,-88 79,-25 86,0 0,1 0,-1 0,0 0,0 0,-1 0,1 0,0 0,-1 1,1-1,-1 0,1 0,-1 0,0 0,0 1,0-1,0 0,0 1,0-1,0 1,-1-1,1 1,0 0,-1 0,1-1,-1 1,0 0,1 0,-1 0,0 1,0-1,1 0,-1 1,0-1,0 1,0-1,0 1,0 0,0 0,0 0,0 0,0 0,1 0,-2 1,-8 1,1 1,-1 0,1 1,-1 0,1 1,0 0,1 0,-1 1,1 1,0-1,1 1,0 1,0 0,0 0,1 0,0 1,1 0,0 0,0 1,-2 7,6-13,0-1,1 1,-1 0,1 0,0 0,1 0,-1 0,1 0,-1 0,1 0,0 0,1 0,-1 0,1 0,0 0,0 0,0 0,0 0,1 0,-1-1,1 1,0-1,0 1,0-1,1 1,-1-1,1 0,0 0,0 0,0-1,0 1,0-1,1 0,-1 0,1 0,-1 0,1 0,0-1,0 1,0-1,0 0,1 0,137 28,-138-29,0 0,1 0,-1 0,1 1,-1 0,0 0,0 0,1 0,-1 0,0 1,0 0,0 0,0 0,-1 0,1 1,0 0,-1-1,0 1,0 0,0 1,0-1,0 0,0 1,-1 0,0-1,0 1,0 0,0 0,0 1,-1-1,0 0,0 0,0 1,0-1,-1 0,0 1,0-1,0 1,-41 98,34-84</inkml:trace>
  <inkml:trace contextRef="#ctx0" brushRef="#br0" timeOffset="1637.185">2484 254,'-28'12,"1"0,0 2,1 1,1 1,0 1,1 2,1 0,1 1,-10 12,-18 56,49-86,1 1,-1-1,0 0,1 0,0 1,0-1,-1 0,1 1,1-1,-1 0,0 1,0-1,1 0,0 0,-1 0,1 1,0-1,0 0,0 0,0 0,0 0,1 0,-1 0,1-1,-1 1,1 0,0-1,-1 1,1-1,0 0,0 1,0-1,0 0,0 0,0 0,1 0,-1-1,0 1,0-1,0 1,2-1,9-1,0 0,0-1,0-1,-1 0,1 0,-1-2,0 1,0-1,0-1,-1 0,0-1,0 0,-1-1,0 0,0-1,0 0,-2 0,1-1,-1 0,6-10,146-183,-159 202,0 0,0 0,0 0,0 0,0 0,0 0,0 0,0 0,0 0,0 0,1 1,-1-1,0 0,1 1,-1-1,0 1,1-1,-1 1,0 0,1 0,-1 0,1-1,-1 1,1 1,-1-1,0 0,1 0,-1 0,1 1,-1-1,0 1,1-1,-1 1,0-1,1 1,-1 0,0 0,0 0,0 0,0 0,0 0,0 0,0 0,0 0,0 0,0 0,-1 1,1-1,0 0,-1 0,5 19,-2-1,0 1,-2 0,0 0,-1 0,-1 0,-1 5,-1 27,13 192,-6-210,3 4,-3 1,-1-1,-2 1,-1-1,-6 38,6-67,-2 0,1 1,-1-1,-1 0,0 0,0 0,0 0,-1-1,-1 1,1-1,-1 0,-1 0,1-1,-2 0,1 0,-1 0,1-1,-2 1,1-2,-1 1,0-1,0 0,0-1,-1 0,0 0,1-1,-1 0,-3 0,9-3,1-1,-1 1,0 0,1-1,-1 0,1 1,0-1,-1 0,1 0,0-1,-1 1,1 0,0-1,0 1,0-1,0 0,0 1,1-1,-1 0,0 0,1-1,0 1,-1 0,1 0,0-1,0 1,0 0,1-1,-1 1,0-1,1 1,0-1,-1-1,0-90,5 58,2 0,2 0,1 1,2 0,1 1,2 0,1 1,2 1,12-18,18-31,-35 63</inkml:trace>
  <inkml:trace contextRef="#ctx0" brushRef="#br0" timeOffset="2194.883">2935 225,'-7'19,"0"1,1-1,2 1,-1 0,2 0,1 1,1-1,0 0,1 1,2-1,0 3,-2-20,-1 1,1 0,0 0,0 0,1-1,-1 1,1 0,0 0,0-1,0 1,0-1,1 1,-1-1,1 1,0-1,0 0,0 0,1 0,-1 0,1 0,-1 0,1-1,0 1,0-1,0 0,0 0,1 0,-1 0,1 0,-1-1,1 0,-1 1,1-2,0 1,-1 0,1-1,0 1,0-1,0 0,-1 0,1-1,0 1,0-1,2 0,8-7,-1-1,0 0,0 0,-1-1,0-1,-1 0,0 0,-1-2,0 1,-1-1,0 0,-1-1,-1 0,0 0,-1-1,3-9,41-71,-42 82,-6 8,0 1,1-1,-1 1,1 0,0 0,0 0,1 0,-1 0,1 1,0-1,0 1,0 0,0 0,0 1,5-3,-6 6,-1 1,1-1,-1 0,1 1,-1 0,0 0,1-1,-1 1,0 1,0-1,-1 0,1 0,0 1,-1-1,1 1,-1-1,0 1,0 0,0-1,0 1,-1 0,1 0,-1 0,1 0,-1-1,0 2,1-1,26 257,38 29,-53-246,-5-15,0 0,-2 0,-2 1,0-1,-2 1,-2 28,0-50,0-1,-1 0,0 0,0 0,0 0,0 0,-1 0,0 0,0-1,-1 0,0 1,0-1,0-1,0 1,-1 0,1-1,-1 0,0 0,-1-1,1 1,-1-1,1 0,-1-1,-2 1,-6 3,1-2,-1 1,0-2,0 0,-1 0,1-2,-1 0,1 0,-1-1,-3-2,14 2,1 0,-1-1,1 0,0 0,-1 0,1 0,0 0,0-1,0 1,0-1,0 0,0 0,1 0,-1 0,1-1,-1 1,1-1,0 1,0-1,0 0,0 0,0 0,1 0,-1 0,1 0,0-1,0 1,0 0,0-1,1 1,-1 0,1-1,0 1,0-2,0-6,0 0,1 0,0 0,1 0,0 0,0 0,2 0,-1 0,1 1,2-2,18-29,2 2,1 1,2 1,2 1,32-28,-13 11,-15 15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15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1,'-5'19,"-2"6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18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1,'-26'18,"8"-6,0 0,1 0,0 2,1 0,0 1,2 1,0 0,0 1,-4 8,17-24,0 0,0 0,1 1,-1-1,0 0,0 0,1 0,-1 1,1-1,-1 0,1 1,0-1,-1 1,1-1,0 0,0 1,0-1,0 1,0-1,0 1,1-1,-1 0,0 1,1-1,-1 0,1 1,0-1,-1 0,1 0,0 1,-1-1,1 0,0 0,0 0,0 0,0 0,0 0,0 0,1 0,-1-1,0 1,0 0,1-1,-1 1,67 8,-53-9,-11 0,0-1,0 1,-1 0,1 0,0 0,0 0,0 1,0 0,0 0,0 0,0 0,0 0,-1 1,1 0,-1-1,1 2,-1-1,0 0,0 0,0 1,0 0,0 0,0 0,-1 0,1 0,-1 0,0 0,0 1,0-1,0 1,-1 0,0 0,0-1,0 1,0 0,0 0,-1 0,1 0,-1 0,0 0,0 0,-1 1,-2 2,-1 1,0 0,-1-1,1 0,-1 0,-1-1,1 1,-1-1,0 0,-1 0,1-1,-1 0,0 0,-1-1,1 0,-1 0,1-1,-1 1,-1-2,1 1,0-1,0-1,-1 1,-15 0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19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28 726,'-4'10,"-1"0,1 1,1-1,0 1,0 0,1-1,1 1,0 0,0 0,1 0,0 0,1 0,0 0,1 0,1 0,-1-1,1 1,1-1,0 1,1-1,0-1,0 1,1-1,4 5,-8-12,0 0,0 0,1 0,-1 0,1-1,-1 1,1-1,-1 1,1-1,0 0,0 0,0-1,0 1,-1 0,1-1,0 0,0 0,0 0,0 0,0 0,0 0,0-1,0 0,0 1,0-1,-1 0,1 0,0-1,-1 1,1-1,0 1,-1-1,0 0,1 0,-1 0,3-3,0 0,0 0,-1 0,0-1,0 0,-1 1,1-2,-1 1,0 0,-1 0,0-1,0 0,0 1,0-6,-1 0,0 0,-1 0,-1 0,0 0,0 0,-2 0,1 0,-1 0,-1 1,0 0,-1-1,0 2,-1-1,0 0,0 1,-1 0,-1 1,1 0,-1 0,-1 0,0 1,0 0,-1 1,-10-6,19 11,0 1,-1 0,1 0,0 0,-1 0,1 0,-1 0,1 1,-1-1,1 0,-1 1,0-1,1 1,-1 0,0-1,1 1,-1 0,0 0,0 0,1 0,-1 0,0 1,1-1,-1 1,0-1,1 1,-1-1,1 1,-1 0,0-1,1 1,0 0,-1 0,1 0,0 1,-1-1,1 0,0 0,0 1,0-1,3 2,0-1,0 0,0 0,0 0,0 0,1 0,-1-1,1 1,-1-1,1 1,-1-1,1 0,0 0,0 0,0 0,0-1,-1 1,1-1,0 0,0 0,0 0,0 0,0 0,0 0,0-1,0 0,16-3,0-2,0 0,-1-2,0 0,-1 0,1-2,-2 0,1-1,-2-1,1 0,-2-1,10-10,1 0,-2-1,0-1,-1 0,-2-2,0-1,-2 0,-1-2,-2 0,11-27,-20 38,0 0,-2 0,0-1,-1 1,-2-1,1 1,-2-1,-2-11,3 29,-1 0,0 1,0-1,0 0,0 0,0 1,0-1,0 0,0 1,-1-1,1 0,-1 1,1-1,-1 1,0-1,0 1,0-1,0 1,0-1,0 1,0 0,0 0,0-1,0 1,-1 0,1 0,0 0,-1 0,1 0,-1 1,1-1,-1 0,0 1,1-1,-1 1,0 0,1-1,-1 1,0 0,1 0,-1 0,0 0,1 0,-1 1,0-1,1 0,-1 1,0-1,1 1,-1 0,1-1,-1 1,1 0,-1 0,1 0,-1 0,1 0,0 0,0 0,0 1,0-1,0 0,0 1,0-1,0 1,0-1,0 1,-2 11,-1 0,1 1,1-1,1 1,0 0,0-1,2 1,-1 0,2 0,0-1,1 1,0-1,1 0,0 0,1 0,4 7,5 27,174 630,-180-642,-2 1,-1 0,-2 0,-1 0,-2 1,-1 2,1-36,0 0,-1 1,1-1,0 0,-1 0,0 0,0 0,0 0,0 0,0 0,-1 0,1 0,-1 0,0-1,1 1,-1-1,-1 1,1-1,0 0,0 0,-1 0,0 0,1 0,-1 0,0-1,0 1,0-1,0 0,0 0,0 0,0 0,0-1,0 1,0-1,0 1,-1-1,1 0,0-1,0 1,0-1,-1 1,1-1,0 0,0 0,0 0,0 0,0-1,1 1,-1-1,0 0,1 0,-1 0,1 0,-1 0,0-2,-4-7,0-1,1-1,0 1,1-1,0 0,1 0,1-1,0 1,1-1,0 1,1-1,0 0,2 0,-1 0,2 1,0-1,0 0,1 1,5-12,0-5,2 1,1 0,1 1,1 0,16-23,-10 21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16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0,'28'494,"-29"-407,-3 0,-16 86,6-111,10-50,0-1,2 1,-1-1,1 1,1 0,0 0,1-1,0 1,1 0,2 9,-3-20,0-1,0 1,0-1,0 1,0-1,0 1,0-1,0 1,1-1,-1 1,0-1,0 1,1-1,-1 1,0-1,1 0,-1 1,0-1,1 1,-1-1,0 0,1 0,-1 1,1-1,-1 0,1 0,-1 1,1-1,-1 0,1 0,-1 0,1 0,-1 0,1 0,-1 0,1 0,-1 0,1 0,-1 0,1 0,-1 0,1 0,-1 0,1 0,-1-1,1 1,-1 0,1 0,-1 0,0-1,1 1,-1 0,1-1,-1 1,0-1,1 1,-1 0,0-1,1 1,-1-1,10-7</inkml:trace>
  <inkml:trace contextRef="#ctx0" brushRef="#br0" timeOffset="261.848">1 593,'43'-4,"29"-8,12 0,0 1,-8-2,-8 1,-11 2,-9 4,-10 2,-5 2,-4 2,-7 0</inkml:trace>
  <inkml:trace contextRef="#ctx0" brushRef="#br0" timeOffset="652.281">735 876,'34'-14,"-8"4,-1-1,0-1,-1-1,0-1,0-2,11-10,-33 25,1-1,0 1,-1-1,0 0,1 0,-1 0,0 0,0 0,0 0,0-1,0 1,-1-1,1 1,-1-1,1 0,-1 1,0-1,0 0,0 0,-1 0,1 0,-1 0,1 0,-1 0,0 0,0 0,-1 0,1 0,0 0,-1 0,0 0,0 0,0 1,0-1,0 0,-1 0,1 1,-1-1,1 1,-1-1,0 1,0 0,0 0,0-1,-1 1,1 1,-1-1,1 0,-1 1,1-1,-1 1,0 0,0 0,-1-1,-4 3,0 0,-1 1,1-1,0 1,0 1,0 0,1 0,-1 0,1 1,0 0,-1 0,2 1,-1 0,1 1,-1-1,1 1,1 0,-1 0,1 1,0 0,1 0,0 0,0 0,0 1,1-1,0 1,1 0,-1 0,1 0,1 0,0 1,0-1,1 2,-3 1,1 0,1 0,0 1,0-1,1 0,0 1,1-1,1 0,0 0,0 0,1 0,0 0,1 0,1-1,-1 0,2 0,-1 0,1 0,1-1,0 0,0 0,0-1,1 0,1 0,1 1,-3-5,1 1,-1-1,1-1,0 1,0-1,0 0,0-1,0 0,1 0,-1-1,1 0,-1-1,1 0,-1 0,1 0,-1-1,1-1,-1 1,0-1,0-1,0 0,0 0,0 0,0-1,-1 0,6-4,33-28,-28 22</inkml:trace>
  <inkml:trace contextRef="#ctx0" brushRef="#br0" timeOffset="968.926">1215 1130,'0'-34,"4"-15,3-5,-1 2,3 6,1 0,3 4,0 3,2 5,3 2,-1 3,1 1,3 0,1 1,3 4,-3 11,-5 13,-6 6</inkml:trace>
  <inkml:trace contextRef="#ctx0" brushRef="#br0" timeOffset="1470.376">1582 960,'48'-89,"-36"63,1 1,1 0,1 1,1 1,1 0,17-16,-34 38,1-1,0 1,-1 0,1 0,0 0,0 0,0 0,0 0,0 0,0 0,0 1,0-1,0 0,0 0,0 1,0-1,0 1,1-1,-1 1,0-1,0 1,1 0,-1 0,0 0,1 0,-1 0,0 0,0 0,1 0,-1 0,0 0,1 1,-1-1,0 0,0 1,0 0,1-1,-1 1,0-1,0 1,0 0,0 0,0 0,0 0,0 0,0 0,0 0,-1 0,1 0,0 0,-1 0,1 0,-1 0,1 1,-1-1,1 0,-1 0,0 1,0-1,0 0,0 1,4 30,-5-29,0 1,0-1,0 1,1-1,0 1,0 0,0-1,0 1,0 0,1-1,0 1,-1-1,1 1,1-1,-1 1,0-1,1 0,0 1,0-1,0 0,0 0,0 0,0-1,1 1,0 0,-1-1,1 0,0 1,0-1,0-1,0 1,1 0,-1-1,0 1,1-1,-1 0,1 0,1 0,2-4,0 0,0 0,0-1,0 1,-1-2,1 1,-1-1,0 0,-1 0,1 0,4-6,13-12,80-65,-102 87,0 0,0 0,0 0,0 0,0 0,0 1,0-1,0 0,0 0,1 1,-1-1,0 1,1-1,-1 1,0 0,1 0,-1-1,0 1,1 0,-1 0,0 0,1 0,-1 1,1-1,-1 0,0 0,1 1,-1-1,0 1,0-1,1 1,-1 0,0-1,0 1,0 0,0 0,0 0,0 0,0 0,0 0,0 0,0 0,-1 0,1 1,0-1,-1 0,1 0,-1 1,1-1,-1 0,4 74,-14-33,7-32,0 1,0-1,1 0,0 1,1 0,0 0,1-1,0 1,1 0,0-1,1 3,7 4,3-5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15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25,'0'9,"0"14,-4 2,-2 2,0 1,1 0,1 1,2 0,1 0,-4-1,-2 1,1-6</inkml:trace>
  <inkml:trace contextRef="#ctx0" brushRef="#br0" timeOffset="597.085">273 363,'142'-220,"-139"218,-3 0,0 0,0 1,0-1,1 1,-1-1,1 1,-1-1,1 1,0-1,0 1,0 0,-1-1,1 1,0 0,0 0,1 0,-1 0,0 0,0 0,1 0,-1 0,0 0,1 0,-1 1,1-1,-1 0,1 1,-1 0,1-1,-1 1,1 0,-1 0,1-1,0 1,-1 1,1-1,-1 0,1 0,-1 0,1 1,0-1,-1 1,0-1,1 1,-1 0,1 0,-1 0,0-1,1 1,-1 0,0 0,0 1,0-1,17 44,-17-41,-1 1,1-1,0 0,1 0,-1 0,0 0,1 0,0-1,0 1,0 0,1-1,-1 0,1 1,0-1,0 0,0 0,0-1,0 1,1-1,-1 1,1-1,0 0,0 0,-1-1,1 1,0-1,0 0,1 0,0 0,0 0,0-1,0-1,0 1,0 0,0-1,-1 0,1 0,0-1,-1 1,1-1,-1 0,1 0,-1-1,0 1,0-1,0 0,0 0,-1 0,1 0,-1-1,0 0,1 1,-2-1,1 0,0-1,-1 1,0-1,46-126,-42 102,-2 4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22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7,'1'-1,"0"0,0 1,0-1,0 0,0 1,0-1,0 1,0 0,0-1,0 1,0 0,0-1,0 1,0 0,1 0,-1 0,0 0,0 0,0 0,0 1,0-1,0 0,0 0,1 1,-1-1,0 1,0-1,0 1,0-1,-1 1,1 0,0-1,0 1,0 0,0 0,-1 0,1 0,0 0,-1-1,1 1,-1 0,1 0,-1 1,1-1,-1 0,0 0,1 0,-1 0,0 0,0 1,-3 60,-65 165,5-54,22 24,39-192,1-1,0 1,0 0,1-1,-1 1,1 0,0 0,1-1,-1 1,1 0,0-1,0 1,0 0,1-1,-1 1,1-1,0 0,1 0,-1 1,1-1,-1-1,1 1,0 0,1-1,-1 1,1-1,-1 0,1 0,0-1,0 1,0-1,1 0,-1 0,0 0,5 1,2-2,1 1,-1-2,0 1,1-2,-1 1,1-2,-1 1,0-2,0 1,6-3,-6 1,0 1,0 1,1 0,-1 0,1 1,-1 1,1 0,-1 1,9 1,-2 3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37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1,'-21'47,"1"1,3 1,2 0,2 1,3 1,1 0,3 1,2 7,4-16,2-1,2 0,2 0,2 0,6 19,1 5,-12-16,-7-33</inkml:trace>
  <inkml:trace contextRef="#ctx0" brushRef="#br0" timeOffset="202.652">0 537,'38'-5,"28"-1,6-1,-3 2,-4 2,-9 1,-8-4,-9-1,0 1,-3 1,-2 2,-2 1,-2 2,-6-6,-2 0,-5 0</inkml:trace>
  <inkml:trace contextRef="#ctx0" brushRef="#br0" timeOffset="450.506">734 452,'-17'24,"2"2,0 0,2 1,0 0,2 1,2 0,-7 29,14-53,1 0,-1 0,1 0,0 0,1 0,-1 0,1 0,-1 0,1 0,0 0,1 0,-1 0,1 0,0 0,0 0,0 0,0 0,1 0,-1-1,1 1,0 0,0-1,0 0,1 1,-1-1,1 0,0 0,0 0,0-1,0 1,0-1,1 1,-1-1,1 0,0-1,-1 1,2 0,8-2,0-1,-1 0,1-1,0-1,-1 0,1 0,-1-1,0-1,0 0,0 0,-1-1,0-1,0 0,-1-1,0 0,0 0,0-1,6-8,-8 9,1 0,-1 0,0-1,-1 0,0-1,-1 0,0 0,0 0,-1-1,2-5,-5 12,-1 0,1-1,-1 0,0 1,0-1,-1 0,0 1,1-1,-1 0,-1 0,1 1,-1-1,0 0,0 1,0-1,0 1,-1-1,0 1,0 0,0-1,-1 1,1 0,-1 1,0-1,0 0,-3-2,-3-1,-1 0,0 0,0 1,0 1,-1 0,0 0,0 1,0 0,0 1,-1 0,1 1,-1 1,0-1,0 2,1 0,-1 0,0 1,0 0,1 1,-5 2,-17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20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95 424,'-21'43,"3"1,1 1,3 0,-3 20,10 31,7-94,0 1,0-1,1 1,-1-1,1 1,0-1,0 1,0-1,0 1,0-1,0 0,0 0,1 0,-1 1,1-1,0-1,0 1,0 0,0 0,0-1,0 1,0-1,0 1,0-1,1 0,-1 0,1 0,-1 0,1-1,-1 1,1-1,-1 1,1-1,0 0,12-2,-1 0,1-1,-1 0,1-2,-1 1,0-2,-1 0,1 0,-1-2,0 1,-1-2,0 0,0 0,4-6,4-7,-1-1,0 0,-3-2,0 0,-1 0,-1-2,-2 0,0 0,-2-1,0-5,24-120,-33 147,-1 1,1-2,-1 1,-1 0,1 0,-1 1,0-1,0 0,-1 0,0 0,0 1,0-1,-1 1,1-1,-1 1,-1 0,1 0,-1 0,0 1,0-1,0 1,0 0,-1 0,-3-2,5 5,0-1,0 0,0 1,0 0,-1 0,1 0,0 0,0 1,-1-1,1 1,-1 0,1 0,0 0,-1 0,1 0,0 1,-1 0,1 0,0 0,0 0,-1 0,1 0,0 1,0 0,1-1,-1 1,0 0,0 1,1-1,0 0,-1 1,1-1,0 1,0 0,0-1,-1 4,-5 6,1 1,0 0,1 1,0-1,1 1,1 0,0 0,0 3,-5 215,11-158,2-19,1-1,4 0,13 48,-15-74,-3 1,-4-24,1 1,-1 0,1-1,0 1,1-1,-1 1,1-1,0 0,0 0,1 1,0-1,0-1,0 1,3 3,5-2</inkml:trace>
  <inkml:trace contextRef="#ctx0" brushRef="#br0" timeOffset="262.443">772 0,'61'433,"-50"-380,-3 0,-3 0,-1 1,-3-1,-3 1,-1 0,-7 25,7-65,-2 1,1-1,-2 0,0 0,0 0,-1-1,-1 0,-1 0,1-1,-2 0,0 0,0-1,-1-1,0 0,-1 0,0-1,-8 4,-4-1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36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29 536,'-4'7,"0"-1,1 1,0 0,0 0,0 0,1 1,0-1,1 1,0-1,0 1,0-1,1 1,0 0,1-1,-1 1,1-1,1 2,0 1,0 0,1 0,0-1,1 0,0 1,0-1,1-1,0 1,0-1,1 0,1 1,-4-6,-1 0,1-1,0 1,0-1,1 1,-1-1,0 0,1 0,-1-1,1 1,0-1,-1 1,1-1,0-1,0 1,0 0,0-1,0 0,0 0,0 0,0 0,-1-1,1 1,0-1,0 0,0 0,-1-1,5-1,0-1,1-1,0 0,-1-1,0 0,-1 0,1-1,-1 0,-1 0,1-1,3-5,9-10,-18 22,1-1,-1 0,1 0,-1 1,1-1,0 1,0 0,0-1,0 1,0 0,0 0,0 0,0 0,0 0,0 1,0-1,1 1,-1-1,0 1,0 0,1 0,-1 0,0 0,1 0,-1 1,0-1,0 1,0-1,1 1,-1 0,0 0,0 0,0 0,0 0,0 0,0 1,-1-1,1 1,0-1,-1 1,1 0,3 2,0-1,0 0,0-1,0 1,0-1,1 0,-1 0,1-1,0 1,-1-1,1 0,0-1,-1 1,1-1,0-1,0 1,0-1,-1 0,1 0,-1 0,1-1,-1 0,1 0,-1-1,0 1,0-1,0 0,0 0,0-1,-1 0,0 1,0-1,2-2,3-4,1 0,-2 0,1-1,-2 0,1-1,-1 1,-1-1,0-1,-1 1,-1-1,4-12,-8 23,0 0,0 1,0-1,0 0,0 1,-1-1,1 1,0-1,-1 0,0 1,1-1,-1 1,0-1,1 1,-1 0,0-1,0 1,0 0,-1-1,1 1,0 0,0 0,-1 0,1 0,0 0,-1 0,1 1,-1-1,1 0,-1 1,1-1,-1 1,0 0,1-1,-1 1,0 0,1 0,-1 0,0 0,1 0,-1 0,1 1,-1-1,0 0,1 1,-1-1,1 1,-1 0,1 0,-1-1,1 1,0 0,-1 0,1 0,0 0,0 1,-1-1,1 0,0 0,0 1,1-1,-1 1,-14 12,2 1</inkml:trace>
  <inkml:trace contextRef="#ctx0" brushRef="#br0" timeOffset="429.205">1101 593,'-13'1,"0"1,0 1,0 0,0 0,1 2,0-1,0 2,0 0,0 0,1 1,0 0,0 1,1 0,0 1,1 0,0 0,0 1,1 0,0 1,1 0,0 0,-3 7,9-15,1 0,-1 1,0-1,1 1,0-1,0 1,0-1,0 1,0-1,1 0,-1 1,1-1,0 0,0 1,0-1,1 0,-1 0,1 0,0 0,0 0,0 0,0 0,0-1,0 1,1-1,0 0,-1 1,1-1,0 0,0-1,0 1,0 0,0-1,0 0,1 0,1 1,4 1,0 0,0-1,0 0,0-1,0 0,0 0,1-1,-1 0,0-1,0 1,0-2,0 0,3 0,5-7,-1 0,0 0,0-2,-1 0,0 0,-1-2,0 1,7-11,72-80,-93 103,0 0,0 1,0-1,0 0,1 1,-1-1,0 0,0 0,1 1,-1-1,0 0,0 0,1 1,-1-1,0 0,1 0,-1 0,0 0,1 1,-1-1,0 0,1 0,-1 0,0 0,1 0,-1 0,0 0,1 0,-1 0,1 0,-1 0,0 0,1 0,-1 0,0-1,1 1,-1 0,0 0,1 0,-1 0,0-1,0 1,1 0,-1 0,0 0,0-1,1 1,-1 0,0-1,0 1,0 0,1-1,-1 1,0 0,0-1,0 1,0 0,-8 36,6-27,1-5,0-1,0 1,0 0,1 0,-1 1,1-1,0 0,0 0,1 0,-1 0,1 0,0 0,0 0,0 0,0 0,2 1,7 9</inkml:trace>
  <inkml:trace contextRef="#ctx0" brushRef="#br0" timeOffset="794.031">1496 762,'37'-26,"75"-36,-109 62,1 0,-1 0,0 0,1 0,-1 1,0-1,1 1,-1 0,0 0,0 0,0 0,0 0,0 1,0 0,0-1,0 1,-1 0,1 0,-1 1,1-1,-1 0,0 1,0-1,0 1,1 2,34 27,-31-29,0 0,0-1,0 0,1 0,-1-1,1 0,-1 0,1 0,-1-1,1 0,-1 0,1 0,-1-1,1 0,-1-1,0 1,1-1,-1 0,0-1,0 0,0 0,-1 0,1 0,-1-1,1 0,-1 0,2-3,6-5,0 0,-1-1,-1 0,0-1,0-1,-2 0,1 0,-2-1,5-12,3-27,-12 31</inkml:trace>
  <inkml:trace contextRef="#ctx0" brushRef="#br0" timeOffset="1044.139">2343 1,'0'43,"0"29,0 11,0-3,0-6,0-6,0-9,0-11,0-8,0-6,5-4,1-3,0 0,4-1,0-9,-2-8</inkml:trace>
  <inkml:trace contextRef="#ctx0" brushRef="#br0" timeOffset="1210.373">2061 368,'38'4,"47"7,18 2,-4-2,-9-3,-10-2,-13-3,-15-1,-15-1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34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375 284,'-1'-2,"0"0,-1 0,1 1,0-1,-1 1,1-1,-1 1,1 0,-1 0,0-1,0 1,1 0,-1 0,0 1,0-1,0 0,0 1,0-1,0 1,0 0,0-1,0 1,0 0,0 0,0 0,0 1,-1-1,1 0,0 1,0 0,-29 3,1 2,1 1,-1 1,1 2,1 1,-23 12,-40 23,92-44,-1-1,0 1,1-1,-1 0,1 1,0-1,-1 0,1 1,0-1,0 0,-1 0,1 0,0 1,0-1,1 0,-1 0,0-1,0 1,0 0,1 0,-1-1,0 1,1 0,-1-1,0 1,1-1,-1 0,1 1,0-1,141 20,-141-20,-1-1,1 1,0 0,-1 0,1 0,0 0,-1 0,1 0,0 0,-1 1,1-1,-1 1,1-1,-1 1,1-1,-1 1,1 0,-1 0,1 0,-1 0,0 0,1 0,-1 0,0 0,0 0,0 1,0-1,0 0,0 1,0-1,-1 1,1-1,0 1,-1-1,1 1,-1-1,0 1,0 0,1-1,-1 1,0 0,0-1,0 1,-1 0,1-1,0 1,-1-1,1 1,-1 0,1-1,-1 1,0-1,0 2,-85 70,75-66,1 0,-1 1,1 0,0 0,1 1,0 1,1-1,0 1,0 1,0 1,7-10,0 0,0 0,1-1,-1 1,1 0,-1 0,1 0,-1 0,1 0,0 0,0 0,0-1,0 1,1 0,-1 0,0 0,1 0,-1 0,1 0,0-1,-1 1,1 0,0-1,0 1,0 0,1-1,-1 1,0-1,0 1,1-1,-1 0,1 0,-1 0,1 0,0 0,-1 0,1 0,0 0,0 0,-1-1,1 1,0-1,1 1,83 14,-82-14,1-1,-1 0,0 0,1 0,-1-1,0 1,1-1,-1 0,0 0,0-1,0 1,0-1,0 0,0 0,-1 0,1-1,9-10</inkml:trace>
  <inkml:trace contextRef="#ctx0" brushRef="#br0" timeOffset="315.634">233 1,'-36'385,"27"-297,3-13,-4 1,-3-1,-3-1,-13 30,26-93,-7 13,1 2,2-1,1 1,1 0,0 0,2 6,6-9,2-5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46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0 594,'27'0,"-7"1,-1-1,1 0,0-2,-1 0,1-1,-1-1,0-1,10-3,-24 4,-1 1,1-1,0 0,-1 0,0 0,0 0,0-1,-1 0,1 0,-1 0,0 0,-1 0,1-1,-1 1,0-1,0 1,-1-1,0 0,0 0,0 0,0 0,-1 0,0 0,-1 1,1-1,-1 0,0 0,0 0,-1 0,0 1,0-1,0 1,-1-1,0 1,0 0,0 0,0 0,-1 1,0-1,0 1,0 0,-1 0,1 0,-1 0,0 1,0 0,0 0,0 0,-1 1,1 0,-1 0,0 0,1 0,-1 1,0 0,-5 0,7 2,-1 0,1-1,0 2,0-1,-1 0,1 1,0 0,0 0,1 0,-1 0,0 1,1 0,-1-1,1 1,0 0,0 1,0-1,0 1,1-1,0 1,-1 0,1 0,0 0,0 2,-30 105,30-93,0 0,1 0,1 1,1-1,0 0,2 0,0 0,5 16,-6-27,0 0,1-1,0 0,0 1,0-1,1 0,-1-1,1 1,1-1,-1 1,1-1,0-1,0 1,1-1,-1 0,1 0,0 0,0-1,0 0,1 0,-1-1,1 1,-1-1,7 1,-3-2,0 1,-1-1,1 0,0-1,0 0,-1-1,1 0,0 0,-1-1,1 0,-1-1,1 0,-1-1,0 0,0 0,-1-1,4-2,1-1,1 0,-1-2,-1 1,0-2,0 0,-1 0,0-1,-1 0,0-1,1-3,9-19,-2-1,-2 0,-1-1,8-35,0 16,-14 83,-8 37,-2-44,1-1,1 1,1-1,0 0,2 1,0-1,4 11,-5-22,1 6,1 0,0-1,1 1,1-1,0 0,1-1,0 0,0 0,1-1,1 0,0 0,2 1,-10-11,-1-1,1 1,-1 0,1 0,0-1,-1 1,1-1,0 1,-1-1,1 0,0 0,-1 0,1 0,0 0,0 0,-1 0,1 0,0-1,-1 1,1-1,0 1,-1-1,1 0,-1 1,1-1,-1 0,1 0,-1 0,0 0,1 0,-1-1,0 1,0 0,0 0,0-1,0 1,36-59,-34 52,13-23,-2 0,-1-1,-1-1,-2 0,-2-1,-1 0,-1 0,-2-1,-1-6,-3 29</inkml:trace>
  <inkml:trace contextRef="#ctx0" brushRef="#br0" timeOffset="654.183">1185 650,'5'-7,"0"0,-1 0,0-1,0 1,-1-1,0 0,0 0,-1 0,0-1,0 1,-1 0,0-1,-1 1,1-1,-2 1,1-1,-1 1,-1-1,-1-4,1 11,0 1,0 0,-1 0,1 0,0 0,-1 0,1 0,-1 1,1-1,-1 1,1-1,-1 1,1 0,-1 0,1 0,-1 1,1-1,-1 1,1-1,-1 1,1 0,-1 0,1 0,0 0,0 0,-1 1,1-1,0 1,0-1,0 1,0 0,1-1,-1 1,1 0,-1 0,0 2,-7 4,1 0,0 0,0 1,1 0,0 0,1 0,0 1,0 0,1 1,1-1,-1 1,2 0,-1 0,2 0,-1 0,2 1,-1-1,2 0,-1 1,2-1,-1 1,2-1,-1 1,2-1,-1 0,2 0,-1 0,1 0,2 0,1-2,1-1,1-1,-1 0,1 0,1 0,-1-1,1-1,0 1,0-2,1 1,-1-1,1-1,0 0,0-1,0 0,1 0,-1-1,0-1,4 0,-6-1,0 0,0-1,1 0,-2 0,1-1,0 0,0-1,-1 0,0 0,0 0,0-1,0-1,-1 1,0-1,0-1,0 1,4-7,86-134,-86 126,-1-1,-1 0,-1-1,-1 1,-1-1,-1-1,-1 1,-2-1,0 1,-1-1,-1-9,-1 31,1-1,0 1,-1-1,0 1,1 0,-1-1,0 1,0 0,0-1,-1 1,1 0,0 0,-1 0,0 0,1 0,-1 0,0 1,0-1,0 1,0-1,0 1,0 0,0-1,-1 1,1 0,0 1,-1-1,1 0,-1 1,1-1,-1 1,1 0,-1-1,1 1,-1 1,1-1,-1 0,1 1,-1-1,1 1,0 0,-1-1,1 1,0 0,-1 1,1-1,0 0,0 1,0-1,0 1,0-1,1 1,-1 0,0 0,1 0,-1 1,-5 2,0 1,1 0,-1 0,1 1,1 0,-1 0,1 0,1 1,-1 0,1 0,0 0,1 0,0 1,1-1,-1 1,1 0,1-1,0 1,0 0,1 0,0 0,1 0,-1 0,2 0,-1-1,3 8,1-12,1 1,0-1,-1 0,2 0,-1-1,0 1,1-2,-1 1,1-1,0 0,-1 0,1 0,0-1,0 0,1-1,-1 0,0 0,0 0,0-1,0 0,0 0,2-1,14 0,-1 1,-19-1,1 1,-1 0,1 0,0 0,0 0,0 0,0 1,-1 0,1 0,0 0,0 0,0 0,0 1,0 0,-1 0,1 0,0 0,-1 1,1-1,-1 1,1 0,-1 0,0 0,0 0,1 1,-2-1,1 1,0 0,-1 0,1 0,-1 0,0 0,0 1,0-1,0 1,-1-1,2 3,-23 105,15-85</inkml:trace>
  <inkml:trace contextRef="#ctx0" brushRef="#br0" timeOffset="1202.87">2061 424,'-25'30,"1"0,1 2,2 0,1 2,2 0,1 1,2 1,0 4,5 62,10-100,0 0,1 0,-1 1,1-1,-1 0,1 0,0 1,-1-1,1 0,0 0,0 0,1 0,-1 0,0 0,1-1,-1 1,1 0,0-1,-1 1,1-1,0 0,0 1,0-1,0 0,0 0,0 0,0 0,0-1,1 1,-1 0,0-1,0 0,1 1,-1-1,0 0,1 0,-1-1,0 1,0 0,1-1,1 0,8-2,0-1,-1 0,1-1,-1 0,1-1,-2 0,1 0,-1-2,0 1,0-1,-1-1,0 1,0-2,-1 1,-1-1,1 0,1-5,90-193,-70 149,-19 86,-9 113,-2-91,1 0,3 0,2-1,2 1,3 6,-2-34,-2 0,0 1,-2 0,0 0,-1 1,-1-1,-2 0,0 1,-1-1,-1 1,-1-1,-1 0,-1 0,-1-1,-1 1,-1-1,-1-1,-11 19,19-35,-1-1,0 0,1 1,-2-1,1 0,0 0,-1-1,1 1,-1 0,0-1,0 1,0-1,0 0,0 0,0 0,0-1,-1 1,1-1,-1 1,0-1,1-1,-1 1,0 0,1-1,-1 0,0 1,0-1,1-1,-1 1,0-1,1 1,-1-1,0 0,1 0,-1-1,1 1,-1-1,1 0,0 0,0 0,0 0,0 0,0-1,0 1,1-1,-1 0,1 0,0 0,-2-3,2-4,0 0,0 0,1-1,1 1,0-1,0 1,1 0,0-1,1 1,0 0,1 0,0 0,0 0,3-4,-1-1,27-68,3 2,4 1,3 2,20-24,-31 50,-12 21</inkml:trace>
  <inkml:trace contextRef="#ctx0" brushRef="#br0" timeOffset="1783.907">2992 1,'0'623,"1"-614,-1 1,-1 0,0-1,0 1,-1-1,0 0,-1 1,0-1,-1 0,-2 5,-5 3</inkml:trace>
  <inkml:trace contextRef="#ctx0" brushRef="#br0" timeOffset="2034.37">2625 452,'39'5,"26"-4,13-1,-3-1,-5-5,-4-2,-8-4,-10 0,-3-3,-5 2,-4-3,-8-2,-4 1,-7 3</inkml:trace>
  <inkml:trace contextRef="#ctx0" brushRef="#br0" timeOffset="2371.372">3471 1,'0'1,"-24"89,3 1,5 0,4 1,3 1,5 24,3-114,0 0,1 0,-1 0,1 1,0-1,0 0,0 0,1 1,-1-1,1 0,-1 0,1 0,0 1,1-1,-1 0,0 0,1-1,0 1,-1 0,1 0,0-1,1 1,-1-1,0 0,1 0,-1 0,1 0,-1 0,1 0,0-1,0 1,0-1,0 0,0 0,0 0,0 0,1 0,-1-1,0 1,0-1,1 0,-1 0,0 0,0-1,2 1,14-7,-1 0,1-1,-1-1,-1-1,0 0,0-1,-1-1,0-1,3-5,45-31,-64 48,1 0,0-1,0 1,0 0,0 0,0 0,0-1,0 1,0 0,1 1,-1-1,0 0,1 0,-1 0,0 1,1-1,-1 1,1-1,-1 1,1-1,-1 1,1 0,-1 0,1 0,-1 0,1 0,0 0,-1 0,1 1,-1-1,1 0,-1 1,1-1,-1 1,0 0,1-1,-1 1,0 0,1 0,-1 0,0 0,0 0,0 0,0 0,0 0,0 1,0-1,0 0,0 1,-1-1,1 0,0 1,-1-1,1 1,-1-1,0 1,1-1,-1 1,0-1,0 1,0 0,-9 47,7-42,0 0,0 0,1 0,0 0,0 0,0 0,1 1,0-1,1 0,0 0,0 0,0 0,2 3,1-3</inkml:trace>
  <inkml:trace contextRef="#ctx0" brushRef="#br0" timeOffset="2638.144">4008 565,'0'24,"0"8</inkml:trace>
  <inkml:trace contextRef="#ctx0" brushRef="#br0" timeOffset="2887.723">3980 57</inkml:trace>
  <inkml:trace contextRef="#ctx0" brushRef="#br0" timeOffset="3121.572">4234 762,'25'-95,"37"-97,-61 193,-1-1,0 1,1-1,-1 0,1 1,-1-1,0 1,1-1,-1 0,1 1,-1-1,1 0,-1 1,1-1,0 0,-1 0,1 0,-1 0,1 1,-1-1,1 0,0 0,-1 0,1 0,-1 0,1 0,0-1,-1 1,1 0,-1 0,1 0,-1 0,1-1,0 1,-1 0,1-1,-1 1,1 0,-1-1,0 1,1 0,-1-1,1 1,-1-1,0 1,1-1,-1 1,0-1,1 1,-1-1,0 1,0-1,0 0,0 1,1-1,-1 0,4 53,-5-48,0 0,0 1,0-1,1 1,-1 0,1-1,1 1,-1-1,1 1,-1-1,1 1,0-1,1 0,-1 1,1-1,0 0,0 0,0 0,1 0,-1 0,1-1,0 1,0-1,0 0,1 1,-1-2,1 1,-1 0,1-1,0 1,0-1,0 0,0 0,1-1,-1 0,5 2,-2-4,0-1,-1 1,1-1,0-1,0 1,-1-1,1 0,-1-1,0 1,0-1,0 0,-1-1,1 1,-1-1,0 0,-1-1,1 1,-1-1,0 0,0 0,-1 0,0-1,1-1,21-29,-9 16,-3 2</inkml:trace>
  <inkml:trace contextRef="#ctx0" brushRef="#br0" timeOffset="3585.802">4826 395,'-13'3,"0"1,0 0,0 1,1 1,0 0,0 0,1 1,-1 1,1-1,1 2,0 0,0 0,0 1,1 0,-5 9,12-16,0 0,0 0,0 0,1 1,-1-1,1 1,0-1,0 1,0 0,1-1,-1 1,1 0,0-1,0 1,0 0,1 0,-1-1,1 1,0 0,0-1,0 1,0-1,1 1,-1-1,1 0,0 0,0 1,0-1,1-1,-1 1,1 0,-1 0,1-1,0 0,0 1,0-1,0 0,0-1,1 1,-1 0,1-1,1 1,9-1,-1-1,1 0,-1 0,1-2,-1 0,1 0,-1-1,0-1,0 0,-1-1,1 0,-1-1,0-1,0 0,-1 0,0-1,0 0,-1-1,0 0,5-8,17-7,-31 21,1 1,0 0,0 0,0 0,0 0,1 0,-1 1,0-1,1 1,-1-1,1 1,0 0,-1 0,1 0,0 0,0 0,-1 1,1 0,0-1,0 1,0 0,0 0,0 0,-1 1,1-1,0 1,0 0,0-1,-1 1,1 0,0 1,-1-1,1 0,-1 1,0-1,1 1,-1 0,2 1,2 8,-1 1,0-1,0 1,-1 0,0 0,-1 1,-1-1,0 1,0 3,1 8,24 202,15 74,-41-293,0 1,-1-1,0 1,0-1,-1 1,0-1,0 0,-1 1,1-1,-2 0,1 0,-1 0,0 0,-1 0,0-1,0 1,0-1,-1 0,0 0,0-1,0 0,0 0,-1 0,0 0,0-1,-1 0,1 0,-1-1,0 1,0-1,0-1,0 0,-7 2,8-4,0 0,1 0,-1-1,0 0,0 0,1 0,-1-1,1 1,-1-1,1-1,-1 1,1-1,0 0,0 0,1 0,-1-1,1 0,-1 0,1 0,0 0,1-1,-1 1,1-1,0 0,0 0,0 0,1-1,0 1,0-1,0 1,1-1,-1 1,1-1,1 0,-1 0,1 0,0 0,3-11,2 0,-1 0,2 1,0 0,1 0,1 0,0 1,1 0,1 1,0 0,1 0,1 1,0 1,0 0,1 0,1 1,1 1,14-18,131-91,-142 108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45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275 291,'-19'8,"0"1,0 1,1 0,0 2,1 0,0 1,1 0,0 1,1 1,1 1,0 0,1 0,-5 10,14-22,1 0,-1 0,1 0,-1 0,1 1,0-1,1 1,-1 0,1 0,0 0,0 0,0 0,1 0,0 1,0-1,0 0,1 1,-1-1,1 1,1-1,-1 1,1-1,0 0,0 1,0-1,1 0,0 0,0 0,0 0,1 0,-1-1,1 1,0-1,1 1,-1-1,1 0,0 0,1 1,3-2,-1 0,1-1,-1 1,1-2,-1 1,1-1,0 0,0-1,0 1,0-2,0 1,-1-1,1 0,0-1,0 0,-1 0,1 0,-1-1,0-1,0 1,0-1,0 0,-1 0,1-1,-1 0,0 0,-1-1,1 1,-1-1,0 0,0-1,-1 1,0-1,0 0,-1 0,1-1,86-211,-87 210,-3 8,0 0,-1 1,1-1,0 0,0 0,-1 0,1 0,0 0,0 1,0-1,0 0,0 0,0 0,1 0,-1 0,0 0,0 1,0-1,1 0,-1 0,1 0,-1 1,0-1,1 0,-1 0,1 1,0-1,-1 1,1-1,-1 0,1 1,0-1,0 1,-1-1,1 1,0 0,0-1,-1 1,1 0,0-1,0 1,0 0,0 0,0 0,-1 0,1 0,0 0,0 0,0 0,0 0,0 0,0 0,-1 1,1-1,0 0,0 1,0-1,-1 0,1 1,0-1,0 1,-1-1,1 1,0 0,53 174,-2 95,-49-260,-1 0,-1 1,1-1,-2 1,0-1,0 1,-1-1,0 0,0 1,-2-1,1 0,-1 0,0 0,-1 0,-1-1,1 1,-1-1,-1 0,0 0,0-1,0 0,-1 0,-1 0,-7 6,8-10,6-2,0-1,0 1,0-1,0 0,-1 1,1-1,0 0,-1 0,1 0,-1 0,1 0,-1 0,0 0,1 0,-1-1,0 1,1-1,-1 1,0-1,0 1,0-1,0 0,1 0,-1 0,0 0,0-1,0 1,0 0,1-1,-1 1,0-1,1 1,-1-1,0 0,1 0,-1 0,0 0,1 0,0 0,-1 0,1-1,0 1,-1 0,1-1,0 1,-1-7,0 1,0 0,1-1,0 1,1-1,-1 1,1-1,1 1,-1-1,1 0,1 1,-1 0,1-1,1 1,-1 0,1 0,0 0,1 1,0-1,4-5,108-116,-93 106,194-153,-214 174,0 0,-1 0,1 0,-1 0,1-1,-1 1,1-1,-1 1,0-1,0 0,0 0,0 0,0 0,0 0,-1 0,1-1,-1 1,1-1,-1 1,0-1,0 1,0-1,0 0,-1 1,1-1,-1 0,1 1,-1-1,0 0,0 0,0 0,-1 1,1-1,-1 0,1 0,-1 1,0-1,0 0,0 1,0-1,-1 1,1 0,-1-1,0 1,0 0,-1 0,1 1,-1-1,0 1,0 0,0 0,0 0,0 1,0-1,0 0,0 1,0 0,0 0,0 0,0 0,0 0,0 1,0-1,0 1,0 0,0 0,0 0,1 0,-1 1,0-1,0 1,1-1,-1 1,1 0,0 0,0 0,-1 0,1 1,0-1,1 1,-1-1,0 1,1-1,-1 1,1 0,0 0,0 0,0 0,1 0,-1 0,0 0,1 0,0 0,0 0,0 0,0 0,0 0,1 0,0 2,0 3,0 1,1-1,0 1,0-1,1 0,0 0,0 0,1 0,0 0,1-1,-1 0,1 0,1 0,-1-1,1 1,0-1,1-1,0 1,0-1,0 0,0-1,1 0,-1 0,1 0,0-1,0 0,1-1,-1 0,0 0,1-1,-1 0,1 0,0-1,1 1,0-1,0 0,-1-1,1 0,0-1,-1 0,1 0,-1-1,0 0,1-1,-2 1,1-2,0 0,-1 0,0 0,0-1,-1 0,3-2,26-29,0-1,-3-2,-1-2,-2 0,8-19,-18 30,-6 12,0-2,-1 0,-2 0,0-1,-1 0,-1-1,-1 0,-2-1,0 0,-1 0,-1 0,0-16,-4 39,0 0,0 0,0 0,1 0,-1 0,0 0,0 0,-1-1,1 1,0 0,0 0,0 0,-1 0,1 0,0 0,-1 0,1 0,-1 0,0 0,1 0,-1 0,0 0,1 1,-1-1,0 0,0 0,0 1,1-1,-1 0,0 1,0-1,0 1,0-1,0 1,0 0,-1-1,1 1,0 0,0 0,0-1,0 1,0 0,0 0,0 1,0-1,-1 0,1 0,0 0,0 1,0-1,0 0,0 1,0-1,0 1,0 0,0-1,0 1,0 0,1-1,-1 1,0 0,0 0,1 0,-1 0,-11 14,1 1,1 0,0 1,1 0,1 1,1 0,1 0,0 0,1 1,1 0,1 0,-1 13,0 1,2 0,1-1,1 1,2 0,1 0,4 10,-5-30,1 1,1-1,0-1,0 1,1-1,1 0,0 0,1 0,0-1,1 0,0 0,0-1,1 0,1 0,0-1,9 6,20-1,-23-15</inkml:trace>
  <inkml:trace contextRef="#ctx0" brushRef="#br0" timeOffset="248.986">1009 291,'34'10,"49"-2,20-2,-2-2,-9-7,-16-3,-15 0,-19 1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51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0,'5'0,"6"0,2 0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52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10,'0'0,"0"-1,0 1,0-1,-1 1,1-1,0 1,0 0,0-1,-1 1,1-1,0 1,0 0,-1-1,1 1,0-1,-1 1,1 0,0 0,-1-1,1 1,-1 0,1-1,-1 1,1 0,0 0,-1 0,1 0,-1-1,1 1,-1 0,1 0,-1 0,1 0,-1 0,1 0,-1 0,1 0,-1 1,1-1,-1 0,1 0,0 0,-1 0,1 1,-1-1,1 0,-1 0,1 1,0-1,-1 0,1 1,0-1,-1 0,1 1,0-1,-1 0,1 1,0-1,0 1,0-1,-1 1,1-1,0 1,0-1,-14 33,-26 190,28-118,0-21,4 1,3-1,5 3,0-76</inkml:trace>
  <inkml:trace contextRef="#ctx0" brushRef="#br0" timeOffset="249.912">1 462,'43'0,"39"-5,9-1,0 0,-11-4,-10 0,-12 2,-11 1,-8-1,-7-1,-9 2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51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81,'-5'24,"-1"13,-5-1,0-5</inkml:trace>
  <inkml:trace contextRef="#ctx0" brushRef="#br0" timeOffset="984.094">344 52,'6'-6,"-5"6,-9 15,-57 163,29-81,61-164,-16 49,0 0,1 1,0 1,1 0,1 0,1 1,0 0,1 1,13-9,-26 22,0 0,0 0,0 0,0 0,0 0,1 0,-1 1,0-1,0 0,1 1,-1-1,0 1,0-1,1 1,-1 0,0 0,1 0,-1-1,1 1,-1 0,0 1,1-1,-1 0,0 0,1 1,-1-1,0 0,1 1,-1-1,0 1,0 0,1 0,-1-1,0 1,0 0,0 0,0 0,0 0,0 0,0 0,-1 0,1 0,0 0,0 1,-1-1,1 0,-1 0,1 1,-1 0,11 72,-12-47,8 73,-6-97,-1-1,1 1,0-1,0 0,0 0,0 1,0-1,0 0,1 0,-1 0,0 0,1 0,0 0,0-1,-1 1,1 0,0-1,0 0,0 1,1-1,-1 0,0 0,0 0,1 0,-1-1,0 1,1-1,-1 1,1-1,-1 0,1 0,-1 0,1 0,-1 0,0 0,2-1,3-2,0 0,0-1,0 0,0 0,-1-1,0 1,0-1,0-1,0 1,-1-1,0 0,0 0,-1-1,1 1,-1-1,-1 0,0 0,0-1,2-5,16-25,-9 15,-1 0,0-1,-2 0,-1-1,-1 0,2-13,-4 13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5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0 302,'25'5,"0"-1,0-1,1-1,-1-1,0-1,0-2,1 0,-1-2,-1-1,1-1,-1-1,-18 5,0 0,-1 0,0-1,1 0,-1 0,0-1,-1 0,1 1,-1-1,1-1,-1 1,0-1,-1 1,1-1,-1 0,0-1,0 1,-1 0,0-1,1 0,-2 1,1-1,-1 0,0 0,1-6,-5 9,1 0,-1 0,0 0,1 0,-1 0,-1 0,1 1,0-1,-1 1,1 0,-1 0,1 0,-1 1,0-1,0 1,0 0,0 0,0 0,0 1,0-1,0 1,0 0,0 0,-1 0,1 1,0 0,0 0,0 0,0 0,1 0,-1 1,0-1,0 1,1 0,-4 3,-5 3,0 1,1 0,0 1,1 0,0 1,0 0,1 1,1 0,0 0,0 0,1 1,1 1,0-1,1 1,1 0,1-8,0 0,1-1,0 1,0 0,0 1,1-1,0 0,0 0,0 1,1-1,0 0,0 0,1 1,0-1,0 0,0 0,1 1,0-1,0 0,0-1,1 1,0 0,0-1,1 0,-1 1,1-1,0-1,0 1,1 0,0-1,-1 0,6 3,0-4,0 0,0-1,0 0,1 0,-1-1,1-1,0 0,-1 0,1-1,-1 0,1-1,-1 0,0 0,0-2,0 1,0-1,0 0,0-2,20-9,-2-2,0-2,-1 0,0-2,1-3,-2 1,-1-2,-1 0,-2-1,0-1,-2-1,-1-1,-2-1,0 0,3-14,-6-26,-14 69,0-1,0 1,0 0,-1-1,1 1,0 0,-1-1,1 1,-1 0,1 0,-1-1,0 1,1 0,-1 0,0 0,0 0,0 0,0 0,0 0,0 0,0 0,0 1,0-1,0 0,0 1,-1-1,1 1,0-1,-1 1,1-1,0 1,0 0,-1 0,1 0,-1 0,1 0,0 0,-1 0,1 0,0 0,-1 0,1 1,0-1,0 1,-1-1,1 1,0-1,0 1,-1 0,-7 3,1 0,-1 1,0-1,1 2,0-1,1 1,-1 1,1-1,0 1,0 1,1-1,0 1,1 0,0 0,0 1,0 0,1 0,0 0,1 0,-1 6,3-13,1 0,-1-1,1 1,0 0,-1 0,1 0,0 0,0 0,1 0,-1 0,0 0,1 0,-1 0,1 0,-1 0,1 0,0 0,0-1,0 1,0 0,0-1,0 1,0-1,1 1,-1-1,1 1,-1-1,1 0,-1 0,1 0,0 0,-1 0,1 0,0 0,0 0,0-1,0 1,0-1,0 1,0-1,88 5,-75-6,27-2,70 7,-110-3,0 0,0 0,0 0,0 0,-1 0,1 0,0 0,-1 1,1-1,-1 0,1 1,-1 0,0-1,0 1,0 0,0-1,0 1,0 0,0 0,0 0,-1 0,1 0,-1 0,0 0,1 0,-1 0,0 0,0 0,0 0,0 0,-1 0,1 0,-1 0,1 0,-1 1,-29 68,-45 74,69-120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54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0 358,'8'-13,"15"-28,1 0,3 1,1 2,1 0,3 2,0 2,20-15,-12 25,-40 24,1-1,0 1,0 0,-1-1,1 1,0 0,0-1,-1 1,1 0,0 0,0 0,0 0,0 0,-1 0,1 0,0 0,0 0,0 0,-1 0,1 0,0 1,0-1,0 0,-1 0,1 1,0-1,0 1,-1-1,1 1,0-1,-1 1,1-1,-1 1,1 0,-1-1,1 1,-1 0,1-1,-1 1,0 0,1 0,-1-1,0 1,1 0,-1 0,0 0,0-1,0 1,0 0,0 0,0 9,-1 1,0-1,0 1,-1-1,0 0,-1 1,0-1,-1-1,0 1,-4 6,-13 37,20-52,1 1,-1-1,1 1,-1 0,1-1,0 1,0-1,0 1,-1-1,1 1,1 0,-1-1,0 1,0-1,1 1,-1-1,1 1,-1-1,1 1,-1-1,1 1,0-1,0 0,0 1,0-1,0 0,0 0,0 0,0 0,1 1,-1-2,0 1,1 0,-1 0,0 0,1-1,-1 1,1-1,-1 1,1-1,-1 1,1-1,0 0,-1 0,1 0,-1 0,1 0,0 0,-1 0,1-1,-1 1,1 0,-1-1,1 1,-1-1,1 0,-1 0,0 1,1-1,-1 0,0 0,2-1,172-129,-79 60,-95 70,0 1,0-1,1 1,-1 0,0-1,0 1,0 0,1 0,-1-1,0 1,0 0,1 0,-1 1,0-1,0 0,1 0,-1 0,0 1,0-1,0 1,1-1,-1 1,0-1,0 1,0 0,0 0,0-1,0 1,0 0,0 0,-1 0,1 0,0 0,0 0,-1 0,1 0,-1 0,1 0,-1 1,1-1,-1 0,0 0,1 1,-1-1,0 0,0 0,0 1,0-1,0 1,-6 64,1-45,3-16,0 1,0 0,1-1,-1 1,1 0,1 0,-1 0,1 0,0 0,0 0,1 0,0 0,0 0,0 0,1 0,-1 0,3 4,23-2,-12-11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54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1,'-18'8,"-45"19,1 3,2 2,-20 17,78-49,0 1,1-1,-1 1,0 0,0-1,0 1,0 0,1 0,-1 0,0 0,1 1,-1-1,1 0,0 1,-1-1,1 1,0-1,0 1,0 0,0-1,0 1,0 0,0 0,0 0,1 0,-1 0,1 0,0 0,-1 0,1-1,0 1,0 0,0 0,0 0,1 0,-1 0,1 0,-1 0,1 0,-1 0,1 0,0 0,0-1,0 1,0 0,0 0,88 11,-39-11,-39-1,-1 0,1 1,0 0,-1 1,0 0,0 0,0 1,0 0,0 1,-1 0,1 1,-2 0,1 0,0 1,-1 0,-1 0,1 1,1 3,-8-10,1 1,-1 0,0 0,0 0,0 0,-1 0,1 0,0 0,-1 0,1 0,-1 0,0 0,0 0,0 0,0 0,0 0,0 1,0-1,-1 0,1 0,-1 0,0 0,1 0,-1 0,0 0,0-1,0 1,-1 0,1 0,0-1,-1 1,1-1,-1 1,1-1,-1 1,1-1,-1 0,0 0,-1 1,-80 35,77-35,-3 1,0 0,0-1,-1 0,1-1,-1 0,1-1,-1 0,1 0,-1-1,1 0,-1-1,-3-1,-11-3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2:26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563 497,'-3'35,"-1"-1,-2 1,-1-1,-1 0,-5 7,-2 13,-77 244,88-288,1-1,0 0,0 1,0 0,2 0,-1 0,1 0,0-1,1 2,0-1,1-1,0 1,1 1,1-8,0-1,0 1,0 0,1-1,-1 1,1-1,-1 0,1 0,0-1,0 1,0-1,0 0,0 0,0 0,0 0,0-1,1 0,-1 0,0 0,0 0,0-1,0 1,1-1,-1 0,0 0,0-1,0 1,-1-1,1 0,2-1,7-1,190-35,-80 46,-111-7</inkml:trace>
  <inkml:trace contextRef="#ctx0" brushRef="#br0" timeOffset="1823.815">1326 553,'-1'0,"0"-1,1 0,-1 0,0 0,1 0,-1 0,1 0,-1 0,1 0,0 0,0 0,-1 0,1 0,0 0,0-1,0 1,0 0,0 0,0 0,0 0,0 0,1 0,-1 0,0 0,1 0,-1 0,1 0,-1 0,1 0,-1 0,1 0,0 0,-1 0,1 0,0 1,0-1,0 0,0 1,-1-1,1 0,0 1,0-1,1 1,43-25,-11 11,-9 3,1 1,0 1,0 1,0 1,1 1,0 2,12-1,-38 5,1 0,0 0,-1 0,1 0,0 0,-1 0,1 0,0 0,-1 1,1-1,0 0,-1 1,1 0,-1-1,1 1,-1 0,1 0,-1 0,1 0,-1 0,0 0,0 0,1 0,-1 1,0-1,0 0,0 1,0-1,-1 1,1-1,0 1,-1-1,1 1,-1 0,1-1,-1 1,0 0,1-1,-1 1,0 0,0-1,0 1,-1 0,1-1,0 1,-1 0,1-1,-1 1,1 0,-1-1,0 1,0-1,1 0,-2 2,-5 10,-1 0,-1-1,1 0,-2 0,0-1,0 0,-1-1,-4 3,-53 60,66-72,1 1,-1 0,1 0,-1 0,1 1,0-1,0 0,0 0,0 1,0-1,1 0,-1 1,1-1,-1 1,1-1,0 1,0-1,0 1,0-1,1 1,-1-1,0 1,1-1,0 0,0 1,0-1,0 0,0 0,0 1,0-1,1 0,-1 0,1 0,0-1,-1 1,1 0,0 0,0-1,0 1,1 0,97 35,-76-33,-8-2,0 0,-1 1,1 1,-1 1,1 0,-1 1,-1 0,9 6,-20-10,0-1,-1 1,1 0,-1 0,0 1,0-1,0 0,0 1,0-1,0 1,-1 0,1 0,-1-1,0 1,1 0,-2 0,1 0,0 0,0 0,-1 1,0-1,1 0,-1 0,-1 0,1 0,0 0,-1 1,1-1,-1 0,0 0,0 0,0 0,-1-1,1 2,-67 83,55-76,1 0,-1-1,-1-1,0 0,0-1,0 0,-1-2,0 1,-1-2,0 0,1-1,-1 0,-1-1,1-1,0-1,-14 0,7-5,5-2</inkml:trace>
  <inkml:trace contextRef="#ctx0" brushRef="#br0" timeOffset="2229.922">2200 327,'4'12,"-1"1,-1-1,0 0,0 1,-2 0,1-1,-2 1,1-1,-2 1,0-1,0 1,-1-1,-1 0,-2 7,-3 15,8-31,-9 82,10-82,1-1,-1 1,1-1,-1 1,1-1,0 0,0 1,0-1,0 0,0 0,0 0,1 1,-1-1,1 0,-1-1,1 1,0 0,0 0,0-1,0 1,0-1,0 0,0 0,1 1,-1-1,0-1,1 1,-1 0,0 0,1-1,2 1,5-1,0 0,0 0,0-1,0 0,0-1,0 0,-1-1,1 0,-1 0,1-1,-1 0,0-1,-1 0,1 0,-1-1,0 0,3-4,14-10</inkml:trace>
  <inkml:trace contextRef="#ctx0" brushRef="#br0" timeOffset="2533.484">2538 243,'-25'67,"3"1,2 2,4 0,2 0,4 1,1 33,-16 116,-9-44,33-164</inkml:trace>
  <inkml:trace contextRef="#ctx0" brushRef="#br0" timeOffset="4383.619">2850 46,'1'80,"-2"911,1-661,-34-346,16 9,-1 0,1 1,-1 1,0 1,-1 0,1 2,-1 0,1 1,-1 1,1 1,-15 3,-24-3,-293 11,-225 7,118 9,177-3,105 4,36-1,-56 2,72-13,119-15,-1 0,1 0,0-1,-1 1,1-1,-1 0,0-1,1 1,-1-1,0-1,1 1,-1-1,1 1,-1-2,1 1,-1-1,1 1,0-1,-1-1,1 1,0-1,1 0,-1 0,0 0,1-1,0 0,0 0,0 0,0 0,1-1,-1 1,1-1,0 0,1 0,-1 0,-1-4,-1-15,1 0,1 0,1-1,0 1,3-1,0 0,1-2,1-37,-14-166,4 178,2-1,2 1,2 0,3-1,5-23,13-140,4 98,-24 115,0-1,0 0,1 0,-1 0,1 1,0-1,0 0,0 1,1-1,-1 1,1-1,0 1,0 0,0 0,0 0,1 0,-1 0,1 0,0 1,-1-1,1 1,1 0,-1 0,0 0,0 0,1 0,-1 1,2-1,16-5,-1 2,0 0,1 1,0 1,0 1,0 1,0 0,68-6,318-36,204-26,-230 55,-170 11,136-25,-294 24,-1-2,1-3,40-12,-68 16,113-19,-37 20,-83 9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28,'-7'2,"0"0,0 0,0 0,1 1,-1 0,1 0,0 1,0 0,0 0,0 0,1 1,-1-1,-3 6,-7 10,0 0,2 1,0 1,1 0,1 1,2 1,0-1,1 2,2-1,0 1,2 0,0 1,2-1,1 1,1 0,1-1,1 1,5 22,-6-36,2 1,-1-1,2 0,0 0,0 0,1 0,1 0,0 0,0-1,1 0,0-1,1 1,1-1,0 0,5 5,-8-12,1 0,-1 0,1 0,0-1,0 0,0 0,0 0,1-1,-1 0,0 0,1 0,-1-1,6-1,12 2</inkml:trace>
  <inkml:trace contextRef="#ctx0" brushRef="#br0" timeOffset="940.753">489 678,'6'1,"-1"0,1-1,-1 0,0 0,1 0,-1-1,1 1,-1-1,0 0,0-1,1 0,-1 1,0-1,0-1,-1 1,8-3,19-9,-1-2,0-2,0 0,-2-2,-1-1,0-1,-2-2,0 0,12-18,-29 35,-1 1,1-1,-2 0,1-1,-1 0,0 0,-1 0,0-1,0 1,-1-1,0 0,-1-1,0 1,0 0,-1-1,0 0,-1 0,0 1,0-1,-1 0,0 0,-1-3,-1 10,0 0,0 1,0-1,0 0,0 1,0-1,0 1,-1-1,0 1,1 0,-1 0,0 0,0 1,0-1,0 1,0-1,0 1,-1 0,1 0,0 1,0-1,-1 1,1-1,-1 1,1 0,0 0,-1 1,1-1,-96 22,85-14,1 0,0 1,1 0,-1 1,2 0,-1 1,2 0,-1 1,2 0,0 0,0 1,1 0,0 1,-4 12,9-20,0 1,0 0,0 0,1 0,0 0,1 0,-1 0,1 1,1-1,0 0,0 1,0-1,0 0,1 1,1-1,-1 0,1 0,0 0,1 0,0 0,0 0,0-1,1 1,0-1,0 0,1 0,-1-1,1 1,1-1,-1 0,3 2,5-1,-1 0,1-1,0 0,0-1,1 0,0-1,-1 0,1-2,0 1,0-2,0 0,0 0,0-1,0-1,-1-1,1 1,-1-2,1 0,5-4,20-8,0-2,-2-1,0-3,-1 0,26-23,-54 38,6-1,0-2,-1 0,0 0,0-2,-1 1,-1-1,0-1,-1 0,0-1,-1 0,0 0,3-10,-11 23,0 0,-1 0,1-1,0 1,-1 0,1 0,-1 0,1 0,-1 0,0-1,0 1,1 0,-1 0,0-1,0 1,0 0,0 0,-1 0,1-1,0 1,0 0,-1 0,1 0,-1-1,1 1,-1 0,1 0,-1 0,0 0,1 0,-1 0,0 0,0 0,0 0,0 1,0-1,0 0,0 0,0 1,0-1,0 1,0-1,0 1,0-1,-1 1,1 0,0-1,0 1,0 0,-1 0,1 0,0 0,0 0,-1 0,1 1,0-1,0 0,0 0,-1 1,1-1,0 1,0-1,0 1,0 0,0-1,0 1,0 0,0 0,0 0,-9 7,1 0,0 1,0 0,1 1,0-1,1 2,0-1,1 1,0 0,0 0,1 1,1 0,0 0,1 0,-2 11,4-18,0 0,1 0,-1 0,1 0,1 0,-1 0,1 1,-1-1,2 0,-1 0,0-1,1 1,0 0,0 0,0-1,1 1,0-1,-1 0,2 0,-1 0,0 0,1 0,0-1,-1 1,1-1,1 0,-1-1,0 1,1-1,-1 1,1-1,0-1,0 1,0-1,0 1,0-2,4 2,5-1,1 0,-1 0,1-1,-1-1,0-1,1 0,-1 0,0-2,0 0,-1 0,1-1,-1-1,0 0,0-1,-1 0,6-5,21-16,-1-2,-1-1,-2-2,8-10,-28 29,-2-1,1 0,-2-1,0 0,-1-1,-1-1,0 1,-1-2,-1 1,-1-1,-1 0,0-3,-5 21,-1-1,1 0,-1 0,0 0,0 0,0 0,0 0,0 0,-1 0,1 0,0 0,-1 0,0 0,1 0,-1 0,0 1,0-1,0 0,0 0,0 1,-1-1,1 1,0-1,-1 1,1 0,-1-1,1 1,-1 0,0 0,1 0,-1 0,0 0,0 1,0-1,0 1,0-1,0 1,0-1,0 1,0 0,1 0,-1 0,0 0,0 0,0 1,0-1,0 0,0 1,0 0,0-1,0 1,0 0,1 0,-1 0,0 0,1 0,-1 1,-14 10,1 0,0 2,1 0,0 0,1 1,1 1,1 0,0 1,1 0,0 0,2 1,-2 5,1-4,1 0,1 1,1-1,1 1,0 1,1-1,2 1,0-1,1 1,1 0,1-1,0 1,2 0,1-1,0 1,0-13,0-1,1 1,-1-1,2 0,-1 0,1 0,0-1,0 0,1 0,-1 0,2-1,-1 0,0-1,1 1,0-1,0-1,0 0,0 0,1 0,-1-1,1 0,-1-1,1 0,0 0,0-1,-1 0,1-1,0 0,0 0,-1-1,1 0,2-1,14-4</inkml:trace>
  <inkml:trace contextRef="#ctx0" brushRef="#br0" timeOffset="1431.797">2155 593,'-154'122,"140"-106,22-20,29-23,-34 24,138-115,-140 117,0-1,1 1,-1 0,0 0,1-1,-1 1,1 0,-1 0,1 0,0 1,-1-1,1 0,0 1,0-1,0 1,-1-1,1 1,0 0,0 0,0 0,0 0,0 0,-1 0,1 0,0 1,0-1,0 1,0-1,-1 1,1 0,0-1,-1 1,1 0,-1 0,1 0,-1 1,1-1,-1 0,0 0,1 1,-1-1,0 1,0-1,0 1,0 0,0-1,-1 1,1 0,0 0,-1-1,1 1,-1 0,0 0,0 0,1 1,40 64,-40-65,0 0,1-1,0 1,-1-1,1 1,0-1,0 0,0 1,0-1,0 0,0 0,0-1,0 1,0 0,0-1,1 1,-1-1,0 0,0 1,1-1,-1 0,0-1,0 1,1 0,-1-1,0 1,0-1,0 0,1 1,-1-1,0 0,0 0,0-1,4-2,0-1,-1 0,1 0,-1-1,0 0,-1 0,1 0,-1 0,-1-1,1 1,-1-1,0 0,0-3,6-14</inkml:trace>
  <inkml:trace contextRef="#ctx0" brushRef="#br0" timeOffset="1813.223">2916 1,'-109'299,"101"-277,1 1,1-1,1 1,1 0,1 1,1-1,1 0,1 1,2 12,-2-34,0 0,1 1,-1-1,1 0,0 0,0 1,0-1,0 0,0 0,0 0,0 0,1 0,-1 0,1-1,-1 1,1 0,0-1,-1 1,1-1,0 0,0 1,0-1,0 0,1 0,-1 0,0-1,0 1,1-1,-1 1,0-1,0 1,1-1,-1 0,0 0,1 0,-1-1,0 1,1 0,-1-1,2 0,90-40,-53 0,-28 20</inkml:trace>
  <inkml:trace contextRef="#ctx0" brushRef="#br0" timeOffset="2073.969">2493 282,'33'0,"41"-4,12-3,1 1,-10-3,-12-1,-9 2,-8 2,-8 2,-6 2,-4 1,-2 1,-1 0,-5 0</inkml:trace>
  <inkml:trace contextRef="#ctx0" brushRef="#br0" timeOffset="2305.809">3453 339,'33'0,"26"-5,8-6,-3-2,-8-2,-13 0</inkml:trace>
  <inkml:trace contextRef="#ctx0" brushRef="#br0" timeOffset="2541.796">3566 114,'-5'33,"-2"31,1 9,1-3,2-9,0-10,7-8,2-8,0-4,0-3,2-1,1-6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55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168 686,'-11'12,"1"0,0 0,0 1,1 1,1 0,0 0,1 0,1 1,0 0,1 0,1 1,0-1,-1 14,5-26,-1 0,1 0,0 0,1 1,-1-1,1 0,-1 0,1 0,0-1,0 1,0 0,0 0,1 0,-1-1,1 1,-1 0,1-1,0 0,0 1,0-1,1 0,-1 0,0 0,1 0,-1-1,1 1,0-1,-1 1,1-1,0 0,0 0,0 0,0-1,0 1,0-1,0 1,0-1,0 0,0 0,0-1,0 1,0 0,0-1,0 0,0 0,0 0,2-1,8-3,0-1,0-1,0 0,0-1,-1-1,-1 0,0 0,0-1,0 0,-2-1,1 0,-1-1,-1 0,0 0,-1-1,2-3,-5 9,0-1,-1 0,0 1,0-1,0 0,-1-1,-1 1,1 0,-1-1,-1 1,1 0,-1-1,-1 1,0-1,0 1,0 0,-1 0,0 0,-1-1,0 2,0-1,-1 0,0 1,0 0,-1-1,0 2,0-1,0 1,-1-1,0 2,0-1,-1 1,1-1,-1 2,-1-1,1 1,0 0,-1 1,-2-1,2 1,-1 1,1 0,0 0,-1 1,1 1,-1-1,1 1,-1 0,1 1,-1 0,1 1,0-1,-1 2,1-1,0 1,0 0,0 1,1 0,0 0,-1 1,1-1,1 2,-1-1,1 1,0 0,0 0,0 1,1-1,0 1,1 0,-1 1,-2 7,6-13,1 0,-1 0,1-1,0 1,0 0,0 0,0 0,0 0,0 0,0 0,1 0,-1 0,1 0,-1-1,1 1,0 0,0 0,-1-1,1 1,1 0,-1-1,0 1,0-1,0 1,1-1,-1 0,1 1,-1-1,1 0,0 0,-1 0,1 0,0-1,0 1,-1 0,1-1,0 1,1-1,76 3,-47-11,0-1,0-1,-1-2,0-2,-1 0,-1-2,0-1,-1-2,-1 0,-1-2,0-1,2-5,-11 12,-1 0,-1-2,0 0,-1 0,0-1,-2-1,0 0,-1-1,-1 0,-1-1,-1 0,-1 0,-1-1,0 0,-2 0,-1 0,0-9,-2 24,0 1,-1 1,1 0,-1 0,0-1,0 1,0 0,-1-1,0 1,0 0,0 0,-1-1,1 1,-1 0,0 1,-1-1,1 0,-1 1,0-1,0 1,-1 0,-1-2,2 6,1 1,-1 0,1 0,-1 0,1 0,0 1,-1-1,1 0,0 1,0 0,0 0,0-1,0 1,1 0,-1 0,1 1,-1-1,1 0,0 0,0 1,0-1,0 1,0-1,0 1,1-1,-1 1,1 0,-1 0,-4 30,1 0,2 0,1 0,2 0,1 0,1 0,2 0,1-1,2 0,1 0,6 13,5 8,1-1,3 0,22 33,-19-36,-2 0,-3 2,15 47,-32-87,-1 0,0 0,-1 0,0 0,-1 1,0-1,-1 1,0-1,-1 1,0-1,-1 1,0-1,-1 1,-1-1,1 1,-2-1,1 0,-2-1,1 1,-1-1,-1 1,0-1,-1-1,1 0,-2 0,1 0,-1 0,-1-1,0-1,0 0,0 0,-2 0,7-4,0 0,0-1,0 0,0 0,0 0,-1 0,1-1,-1 1,0-1,1 0,-1-1,0 1,1-1,-1 0,0 0,0 0,1-1,-1 0,0 0,1 0,-1 0,1-1,-1 1,1-1,0-1,0 1,0 0,0-1,0 0,0 0,1 0,-1 0,1-1,0 1,0-1,0 0,1 0,-1-1,-1-5,2-1,-1 0,1 0,1 0,0 0,0 0,1 0,1 0,0 0,0 0,1 0,0 1,1-1,0 0,1 1,0 0,3-6,7-10,0 0,1 1,1 1,2 0,19-20,-12 16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59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85,'-7'-3,"1"0,0 1,-1 0,1 1,-1-1,1 1,-1 0,0 1,1 0,-1 0,0 0,0 1,1 0,-1 0,1 0,-1 1,1 0,-1 1,1-1,0 1,0 1,0-1,1 1,-1 0,1 0,-18 11,1 1,0 1,1 1,1 1,1 1,0 1,2 0,0 1,2 1,0 1,2 0,-6 15,16-31,-1-1,2 1,-1 1,1-1,0 0,1 0,0 1,0-1,1 1,0-1,1 1,0-1,0 0,0 1,1-1,1 0,-1 0,1 0,1 0,-1-1,1 1,1-1,-1 0,1 0,0 0,1-1,0 0,0 0,0 0,1-1,0 0,1 1,4 1,1-1,-1 0,1-1,0 0,0-1,1-1,-1 0,1 0,-1-2,1 0,0 0,0-1,0-1,-1 0,1-1,1-1,19-5,0-1,-1-2,0-1,-1-2,25-15,-38 18,-1-2,0 0,-1-1,0 0,-1-2,-1 0,3-4,-11 12,-1-1,0 0,0 0,-1-1,0 0,0 0,-1 0,0-1,-1 1,-1-1,1 0,-2 0,1 0,-2 0,1 0,-1 0,-1 0,0 0,-1 0,0 1,0-1,-1 0,-1 1,0-1,0 1,-1 0,0 1,-1-1,0 1,-1 0,1 0,-2 1,1 0,-1 0,-3-1,-2-3,-1 1,0 0,-1 1,0 1,-1 0,0 1,0 1,0 0,-1 1,0 1,-1 0,1 2,-1 0,1 1,-1 0,0 2,0 0,0 1,1 1,-1 0,0 2,1 0,0 1,-2 1,-33 30,34-16</inkml:trace>
  <inkml:trace contextRef="#ctx0" brushRef="#br0" timeOffset="3813.85">115 452,'27'-31,"-25"26,1 0,0 0,0 1,1-1,-1 1,1 0,0 0,0 0,0 1,1-1,-1 1,1 0,0 0,0 1,0-1,0 1,0 0,0 0,1 1,-1 0,0 0,1 0,0 1,-1-1,1 1,-1 1,1-1,96 53,-65-33,-28-14,-1 0,1 0,-1-1,2 0,-1 0,0-1,1-1,0 1,0-2,0 1,0-1,0-1,0 0,1 0,-1-1,0 0,1-1,-1 0,0-1,0 0,0-1,0 0,5-2,54-52,-58 43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9:0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8:10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7673.437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10687.077">593 2597,'12'-14,"-1"-1,0 0,-1-1,0 0,-1-1,-1 0,-1 0,5-18,12-23,59-175,9 20,33-7,-64 85,28 26,-39 47,-36 51</inkml:trace>
  <inkml:trace contextRef="#ctx0" brushRef="#br0" timeOffset="13436.918">1044 1440,'-74'18,"-305"88,275-76,71-23,56-30,-4 13</inkml:trace>
  <inkml:trace contextRef="#ctx0" brushRef="#br0" timeOffset="13777.478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14076.562">706 1807,'-432'106,"269"-33,102-43,70-17,6-9</inkml:trace>
  <inkml:trace contextRef="#ctx0" brushRef="#br0" timeOffset="14342.498">706 2033,'-39'5,"-41"6,-11 1,4-1,7 3,14-2,11-3,12-3,13 3,6 0,3-3,9-1,8 3,8 0,9-1,7-2,-1-2</inkml:trace>
  <inkml:trace contextRef="#ctx0" brushRef="#br0" timeOffset="14593">593 2343,'-44'10,"-27"8,-13 0,4-2,11-4,12 0,11-1,8-2,6-4,4-2,7 3,11 1,8-1</inkml:trace>
  <inkml:trace contextRef="#ctx0" brushRef="#br0" timeOffset="14841.867">536 2513,'-43'14,"-29"15,-7 7,6 2,10-6,15-7</inkml:trace>
  <inkml:trace contextRef="#ctx0" brushRef="#br0" timeOffset="22843.776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24494.32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29329.928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37462.836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37833.484">1580 4235,'-4'4,"-3"8,-4 0,0 4,-3 3,-5 4,2 2,-1-2,2-1,-1 0,3 2,-2-3,3-1,3 2,3-4</inkml:trace>
  <inkml:trace contextRef="#ctx0" brushRef="#br0" timeOffset="56573.722">1411 4770</inkml:trace>
  <inkml:trace contextRef="#ctx0" brushRef="#br0" timeOffset="57719.526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59358.47">1693 3726,'2'-13,"1"0,0 0,1 0,1 0,-1 1,2 0,0 0,0 0,6-6,-7 9,116-197,-21 75,-59 78,-30 39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7:45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1130,'19'-22,"0"-1,-2-1,-1-1,-1 0,10-22,9-15,217-406,-131 237,-99 196,-20 35,-1-1,0 1,0-1,0 1,1-1,-1 1,0-1,0 1,1-1,-1 1,0-1,1 1,-1 0,1-1,-1 1,0 0,1-1,-1 1,1 0,-1-1,1 1,-1 0,1 0,-1 0,1 0,-1-1,1 1,-1 0,1 0,0 0,-1 0,1 0,-1 0,1 0,-1 1,1-1,-1 0,1 0,-1 0,1 0,-1 1,1-1,-1 0,1 0,-1 1,1-1,-1 0,0 1,1-1,-1 1,0-1,1 0,-1 1,0-1,1 1,-1-1,0 1,0-1,1 1,-1-1,0 1,0-1,0 1,0 0,0-1,9 137,5-79,1-1,3-1,3-1,2 0,3 0,59 153,-58-136,-27-73,0 1,0-1,0 1,-1 0,1-1,0 1,0-1,0 1,-1 0,1-1,0 1,-1 0,1-1,0 1,-1 0,1 0,0-1,-1 1,1 0,0 0,-1 0,1 0,-1-1,1 1,0 0,-1 0,1 0,-1 0,1 0,-1 0,1 0,0 0,-1 0,1 0,-1 0,1 0,0 1,-1-1,1 0,-1 0,1 0,0 0,-1 1,1-1,0 0,-1 0,1 1,0-1,-1 0,1 1,0-1,0 0,-1 1,1-1,0 0,0 1,0-1,-1 1,1-1,0 0,0 1,0-1,0 1,0-1,0 1,-39-29,36 26,-96-76,59 44,-1 1,-2 2,-1 1,-1 3,-1 2,-1 2,-2 2,-2 1,42 17,-161-30,168 33,-1 0,1 0,-1 1,1-1,0 0,-1 1,1-1,0 1,0 0,-1 0,1 0,0 0,0 0,0 0,0 1,0-1,0 1,1-1,-1 1,0 0,1-1,-1 1,1 0,0 0,0 0,-1 2,-5 13</inkml:trace>
  <inkml:trace contextRef="#ctx0" brushRef="#br0" timeOffset="528.571">1073 1074,'135'-253,"-74"81,-66 186,0 0,0 1,2-1,0 1,0 0,1 0,1 0,1 0,0 0,1 0,0 0,1 0,1 0,1 0,0-1,3 7,-5-16,1 0,-1 0,1 0,1 0,-1 0,1-1,-1 1,1-1,0 0,1 0,-1-1,1 1,0-1,0 0,0 0,0-1,0 1,0-1,1 0,-1-1,1 1,0-1,-1 0,1-1,0 1,-1-1,1 0,0-1,0 1,-1-1,1 0,0-1,-1 1,1-1,-1 0,0 0,0-1,1 0,-2 0,1 0,1-1,5-6,0 1,-2-2,1 1,-1-1,0-1,-1 0,-1 0,0 0,-1-1,0 0,0 0,-2-1,1-3,28-99,-31 94</inkml:trace>
  <inkml:trace contextRef="#ctx0" brushRef="#br0" timeOffset="847.444">1864 622,'-26'46,"2"1,3 1,1 2,3 0,-2 15,17-62,1-1,0 0,-1 1,1-1,0 1,1-1,-1 1,0-1,1 1,-1 0,1-1,0 1,0 0,0 0,0-1,1 1,-1 0,1-1,-1 1,1-1,0 1,0-1,0 1,1-1,-1 1,0-1,1 0,-1 0,1 0,0 0,0 0,0 0,0 0,0-1,0 1,1-1,-1 1,0-1,1 0,-1 0,1 0,1 1,2-3,0 0,0 0,-1-1,1 0,0 1,-1-2,1 1,-1-1,0 0,0 0,0 0,0-1,0 0,-1 0,0 0,0 0,0-1,0 1,0-1,-1 0,0 0,0 0,-1-1,1 1,3-10,0 1,0-1,-2 0,0 0,0 0,-1 0,-1-1,0-11,-2 16,1 6,1-1,-1 0,0 0,-1 0,1 0,-1 0,-1 0,1 0,-1 0,0 1,0-1,0 0,-1 0,0 1,0-1,-1 1,0-1,1 1,-2 0,1 0,-1 1,1-1,-1 1,0-1,-1 1,1 0,-1 1,0-1,-3-1,-12 1</inkml:trace>
  <inkml:trace contextRef="#ctx0" brushRef="#br0" timeOffset="1199.029">2174 114,'-10'38,"1"1,2 1,1-1,3 1,1 0,2 0,2-1,1 1,2 0,2-1,10 34,-5-36,-1-8,-2 1,-1 0,-1 0,-2 0,0 1,-3-1,0 1,-2 5,-12-2,6-28</inkml:trace>
  <inkml:trace contextRef="#ctx0" brushRef="#br0" timeOffset="1453.112">1864 566,'43'-5,"33"-6,14-6,-4-6,-12-2,-8 2,-12 0,-9 0,-8-2,-10 4</inkml:trace>
  <inkml:trace contextRef="#ctx0" brushRef="#br0" timeOffset="2247.494">2596 1,'-47'144,"5"3,1 28,35-142,1 0,2 0,1 0,1 0,4 24,-3-53,1 1,-1-1,1 0,0 1,0-1,1 0,-1 0,1 1,0-1,0-1,1 1,-1 0,1 0,0-1,-1 1,2-1,-1 0,0 0,1 0,-1-1,1 1,0-1,0 0,0 0,0 0,0 0,0-1,0 1,1-1,-1 0,1-1,-1 1,0-1,1 0,-1 0,1 0,-1-1,1 1,-1-1,0 0,1 0,-1-1,1 0,171-126,-175 127,0 0,0 0,0 0,0 1,0-1,0 0,0 1,0-1,1 1,-1-1,0 1,0-1,0 1,1 0,-1 0,0-1,0 1,1 0,-1 0,0 0,1 1,-1-1,0 0,0 0,1 1,-1-1,0 0,0 1,0 0,0-1,1 1,-1 0,0-1,0 1,0 0,0 0,-1 0,1 0,0 0,0 0,0 0,-1 0,1 0,-1 0,1 0,-1 1,1-1,-1 1,7 70,-6-52,-2-16,1 0,0 0,1 0,-1 0,1 0,0 0,0-1,0 1,0 0,0-1,1 1,0-1,0 1,0-1,0 0,0 1,1-1,-1-1,1 1,0 0,0-1,0 1,0-1,0 0,0 0,1 0,-1 0,1-1,0 1,-1-1,1 0,0 0,0 0,0-1,-1 1,1-1,0 0,0 0,0 0,0-1,0 1,6-2,0 0,0 0,0-1,-1-1,1 1,-1-2,1 1,-2-1,1 0,0-1,-1 0,0-1,0 1,-1-2,0 1,0-1,-1 0,0 0,0-1,-1 1,0-1,-1-1,1 1,-2 0,0-1,0 0,0 0,-1 0,-1 0,0 0,0-6,-1 13,-1 1,1-1,-1 0,0 1,0-1,0 1,0-1,0 1,-1 0,1-1,0 1,-1 0,0 0,0 0,0 0,1 1,-2-1,1 0,0 1,0-1,0 1,-1 0,1 0,-1 0,1 0,-1 0,1 0,-1 1,0-1,1 1,-1 0,1-1,-1 1,0 1,1-1,-1 0,0 1,1-1,-1 1,1 0,-1 0,1 0,-1 0,1 0,-1 0,1 1,0-1,0 1,0 0,0-1,0 1,0 0,1 0,-2 1,-9 8,-1 0,1 1,1 1,0 0,1 0,0 1,1 0,1 1,0 0,1 0,1 0,0 1,0 5,5-17,1 1,-1-1,1 1,0-1,1 0,-1 1,1-1,0 1,0-1,0 0,1 0,-1 1,1-1,0 0,0 0,0-1,1 1,0 0,-1-1,1 0,0 1,1-1,-1 0,1-1,-1 1,1-1,0 1,0-1,0 0,0 0,0-1,0 1,0-1,1 0,-1 0,1-1,-1 1,0-1,1 0,-1 0,1 0,-1-1,1 0,8 2,1-2,-1 0,0 0,0-1,0-1,-1 0,1-1,-1 0,1-1,-1 0,-1-1,1 0,-1-1,0 0,8-8,-1 2,6-5,-1 0,0-1,-2-1,0-1,-1-1,5-9,-18 21,54-104,-61 112,0 1,0-1,0 1,0 0,-1-1,1 1,-1-1,1 1,0 0,-1-1,0 1,1 0,-1 0,0-1,0 1,0 0,0 0,0 0,0 0,0 0,0 0,0 0,0 1,-1-1,1 0,0 0,0 1,-1-1,1 1,0 0,-1-1,1 1,-1 0,1 0,-1-1,1 1,0 0,-1 1,1-1,-1 0,1 0,-1 1,1-1,0 0,-1 1,1 0,0-1,0 1,-1 0,1-1,0 1,0 0,0 0,0 0,0 0,0 0,0 0,0 1,0-1,1 0,-1 0,0 1,1-1,-1 0,1 1,-1 0,-1 0,0 1,1-1,-1 1,0 0,1 0,0 0,0 0,0 0,0 0,0 0,1 0,-1 0,1 0,0 1,0-1,0 0,0 0,0 0,1 0,0 1,-1-1,1 0,0 0,1 0,-1 0,0-1,1 1,0 0,-1 0,1-1,0 1,0-1,1 0,-1 0,0 1,1-2,0 1,-1 0,1 0,0-1,0 1,5 4,-1 1,-1 0,1 1,-1 0,0 0,-1 0,0 0,0 1,-1 0,0 0,-1 0,0 0,0 1,-1-1,0 1,-1 0,0 0,0-1,-1 1,-1 7,0 11,0-23,0-1,0 0,0 1,1-1,0 1,-1-1,2 1,-1-1,0 0,1 1,0-1,0 1,0-1,1 0,-1 0,1 0,0 0,0 0,1 0,-1 0,1-1,0 1,0-1,0 0,3 3,11 0</inkml:trace>
  <inkml:trace contextRef="#ctx0" brushRef="#br0" timeOffset="3267.454">4263 791,'28'-11,"-1"-2,0-1,-1-2,0 0,-1-1,-1-2,-1 0,-1-2,8-9,-25 26,0-1,0 0,0-1,-1 1,0-1,0 0,0 0,-1 0,0-1,0 1,0-1,-1 0,0 1,0-1,-1 0,0 0,0 0,-1 0,0-1,0 1,-3 4,0-1,0 1,-1 0,1 0,-1 0,0 1,0-1,0 1,0 0,-1 0,1 1,0-1,-1 1,1 0,-1 0,1 0,-1 1,0-1,1 1,-1 0,0 1,1-1,-1 1,1 0,-1 0,1 0,-1 1,1-1,0 1,0 0,0 0,0 1,-1 0,-10 8,0 0,0 1,1 1,0 1,1 0,1 0,1 1,0 1,0 0,2 0,0 1,1 1,0-1,2 1,0 0,1 1,1-1,0 1,2 3,-1-12,0 0,1 0,1 1,0-1,0 0,1 1,0-1,1 0,0 1,0-1,1 0,1 0,0 0,0 0,1 0,0-1,1 1,0-1,0 0,1-1,0 1,1-1,0 0,0-1,6 5,-8-7,1-1,0-1,0 1,0-1,0 0,0 0,1-1,0 0,-1 0,1 0,0-1,0 0,-1-1,1 1,0-1,0 0,0-1,0 0,0 0,-1 0,1-1,0 0,-1-1,1 1,-1-1,0 0,0-1,4-2,125-85,106-92,-214 165</inkml:trace>
  <inkml:trace contextRef="#ctx0" brushRef="#br0" timeOffset="3518.949">5194 594,'-24'38,"-23"33,-7 12,5-1,6-12,10-11,11-12,5-9,4-6,5-3,4-8</inkml:trace>
  <inkml:trace contextRef="#ctx0" brushRef="#br0" timeOffset="3796.625">4911 594,'14'24,"15"27,7 5,2-2,0-6,-3-11,-1-6,-3-10,-1-7,-1-7,-1-4,0-2,-5-3</inkml:trace>
  <inkml:trace contextRef="#ctx0" brushRef="#br0" timeOffset="4047.505">5758 650,'-34'18,"1"0,1 2,1 2,1 0,0 2,2 2,-20 23,38-41,1 1,0 0,0 1,1 0,0 0,1 1,0 0,0 0,1 1,1-1,0 1,1 1,0-1,1 0,0 1,1 0,0 1,3-10,-1-1,0 0,1 1,0-1,0 0,0 1,0-1,0 0,1 0,0 0,-1 0,1 0,0 0,0 0,1-1,-1 1,0-1,1 0,0 1,-1-1,1 0,0-1,0 1,0 0,0-1,1 0,-1 0,0 0,0 0,1 0,-1 0,1-1,2 0,1 1,0-1,0 0,1 0,-1-1,0 0,0 0,0-1,-1 1,1-2,0 1,-1-1,1 0,-1 0,0-1,0 0,1 0,118-128,23-97,-126 199,-22 30,0-1,1 1,-1-1,0 1,1-1,-1 1,0 0,1-1,-1 1,1 0,-1-1,1 1,-1 0,1-1,-1 1,1 0,-1 0,1 0,-1-1,1 1,-1 0,1 0,-1 0,1 0,-1 0,1 0,0 0,-1 0,1 0,-1 0,1 0,-1 1,1-1,-1 0,1 0,-1 0,1 1,-1-1,1 0,-1 1,1-1,-1 0,1 1,-1-1,0 1,1-1,-1 1,0-1,1 1,-1-1,0 1,0-1,0 1,1-1,-1 1,0-1,0 1,0-1,0 1,6 43,-6-19</inkml:trace>
  <inkml:trace contextRef="#ctx0" brushRef="#br0" timeOffset="4481.468">6096 1074,'11'-71,"3"0,3 1,4 0,3 0,-3 25,-13 64,-21 118,12-136,0 0,0 0,0 0,1 1,-1-1,0 0,0 0,1 1,-1-1,0 1,1-1,0 0,-1 1,1-1,0 1,0-1,-1 1,1-1,0 1,1-1,-1 1,0-1,0 1,1-1,-1 1,1-1,-1 0,1 1,-1-1,1 0,0 1,0-1,0 0,0 0,0 0,0 1,0-1,0 0,0-1,0 1,1 0,-1 0,0 0,0-1,1 1,-1-1,1 1,-1-1,1 1,-1-1,1 0,-1 0,1 0,-1 0,1 0,-1 0,1 0,-1 0,0 0,1-1,-1 1,1-1,0 1,14-10,0-1,0 0,-1 0,0-2,-1 0,-1-1,0 0,9-13,49-49,-68 73,49-34,-51 36,0 1,1-1,-1 1,0 0,0-1,1 1,-1 0,0 0,0 0,1 0,-1 0,0 0,1 0,-1 0,0 0,0 1,1-1,-1 0,0 1,0-1,0 1,0 0,0-1,1 1,-1 0,0 0,0 0,-1-1,1 1,0 0,0 0,0 0,-1 0,1 1,0-1,-1 0,1 0,-1 0,1 1,-1-1,0 0,0 0,1 1,-1-1,0 1,15 158,3-93,-10-51</inkml:trace>
  <inkml:trace contextRef="#ctx0" brushRef="#br0" timeOffset="5249.516">6717 848,'0'397,"-11"-336,-3-90,11-4,1 0,1 1,2-1,2 0,0 1,3-1,0 1,2 1,2-1,0 1,2 1,2 0,0 1,2 0,11-13,-4 7,3 1,0 1,2 1,2 1,1 2,1 1,34-23,-64 49,1-1,-1 1,1 0,-1 0,1 0,-1 0,1 0,0 0,0 1,0 0,0-1,0 1,1 0,-1 1,0-1,0 0,1 1,-1 0,0 0,0 0,1 0,-1 0,0 1,1-1,-1 1,0 0,0 0,0 0,0 1,0-1,0 1,0-1,0 1,-1 0,1 0,-1 0,2 2,0 7,-2 1,1-1,-2 1,1 0,-1-1,-1 1,0 0,-1 0,0-1,-1 1,0-1,-1 1,-1-1,1 0,-2 2,-4 10,0-1,-1 0,-1-1,-1 0,-1-1,0-1,-2 0,0 0,-1-1,-1-2,-1 1,0-2,-6 3,19-15,0 0,-1 0,1-1,0 0,-1 0,1 0,-1-1,0 0,1 0,-1 0,0-1,0 1,0-2,1 1,-1 0,-2-2,-16-4</inkml:trace>
  <inkml:trace contextRef="#ctx0" brushRef="#br0" timeOffset="5514.553">7451 227,'-14'38,"-6"33,2 13,4-3,3-11,5-6,2-11,3-9,1-7,0-5,1-3,0-2,4-5,2-2,-1-9,-1-7</inkml:trace>
  <inkml:trace contextRef="#ctx0" brushRef="#br0" timeOffset="5838.942">7507 791,'21'2,"1"-1,-1-1,0-1,0 0,0-2,0-1,-1 0,1-2,-1 0,0-1,0-1,-1-1,0-1,11-8,-25 15,0-1,0 0,-1 0,0 0,1-1,-1 0,-1 1,1-1,-1-1,0 1,0 0,0-1,-1 0,0 1,0-1,0 0,-1 0,0 0,0 0,-1 0,1 0,-1-1,0 1,-1 0,0 0,0 0,0 0,-1 0,0 0,0 1,0-2,0 4,0 1,0-1,0 0,0 1,0 0,0 0,-1-1,1 1,-1 1,1-1,-1 0,0 1,0-1,0 1,0 0,0 0,0 0,0 0,0 0,0 1,0 0,-1-1,1 1,0 0,0 1,0-1,-1 0,1 1,-1 0,-90 29,64-15,0 1,1 2,0 1,2 1,0 1,2 2,0 0,2 2,-3 5,19-24,1 1,0 0,1 0,0 0,0 1,0 0,1 0,0 0,1 0,0 1,0 0,0-1,1 1,1 0,0 0,0 0,0 0,1 0,1 0,-1 0,2 0,-1 0,1 0,0 0,1 0,2 5,81 38,-67-44</inkml:trace>
  <inkml:trace contextRef="#ctx0" brushRef="#br0" timeOffset="6536.038">5899 707,'-5'5,"-1"11,0 7,1 5,2 3,0 0,7 1,7-2,6-5,0-2,-2-5</inkml:trace>
  <inkml:trace contextRef="#ctx0" brushRef="#br0" timeOffset="15469.208">0 1469,'202'-62,"-149"47,-23 5,1 2,0 1,0 1,0 2,16 0,174-21,172 24,-163-28,137 29,-169-27,-182 26,27-1,0 2,1 2,-1 1,22 6,-17 0,1-3,-1-2,1-2,0-2,21-4,164-23,48 15,-73-3,207 12,-210 5,88-3,-57-27,394 28,690 0,-1004-27,220 25,-220-26,184 28,-344-25,-145 23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0,'5'5,"6"6,2 2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0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0 254,'28'0,"-1"-2,0-1,-1-1,1-1,-1-2,0 0,0-2,-1-1,0 0,-1-2,0-1,14-11,-29 17,0 1,0-1,-1-1,0 1,-1-2,0 1,0-1,0 0,-1 0,-1 0,0-1,0 0,-1 0,0-1,1-4,-20 39,-2 52,4 1,4 0,-1 73,-4 42,8-125,-3 0,-3 0,-2-2,-21 55,21-87,0-1,-2-1,-2 0,-1-1,-12 14,24-36,0 0,0 0,-1-1,0-1,-1 1,1-1,-1 0,-1-1,1 0,-1-1,9-3,-1-1,0 1,1-1,-1 1,0-1,0 0,0 0,1 0,-1 0,0 0,0 0,1-1,-1 1,0-1,0 1,1-1,-1 1,1-1,-1 0,0 0,1 0,-1 0,1 0,0 0,-1 0,1-1,0 1,0 0,0-1,0 1,0-1,0 1,0-1,0 1,1-1,-1 0,0 1,1-1,-1-1,-11-70,13 53,0-1,2 1,0 0,2 0,0 0,1 1,1 0,1 0,0 0,2 1,0 1,7-10,162-187,-135 168,-38 39,0 0,1 0,-1 1,1 0,0 0,1 1,-1 0,1 1,0-1,0 1,7-1,6-1</inkml:trace>
  <inkml:trace contextRef="#ctx0" brushRef="#br0" timeOffset="298.123">847 537,'-16'4,"-1"1,1 0,0 1,0 1,0 1,1 0,0 1,1 0,0 1,0 1,1 0,1 1,-7 8,16-18,0 1,1-1,-1 1,1 0,-1-1,1 1,0 0,0 0,1 1,-1-1,0 0,1 0,0 1,0-1,0 1,0-1,1 1,-1 0,1-1,0 1,0-1,0 1,1 0,-1-1,1 1,0-1,0 1,0-1,0 1,0-1,1 0,0 0,0 0,0 0,0 0,0 0,0 0,1 0,-1-1,1 1,0-1,0 0,1 1,3 0,0 1,0-1,1-1,-1 1,1-1,0-1,-1 1,1-1,0 0,0-1,0 0,0 0,-1-1,1 0,0-1,0 1,-1-1,1-1,-1 1,1-1,4-3,140-96,-143 95,0 0,0-1,0-1,-1 1,-1-1,1 0,-1-1,-1 0,0 0,0-1,-1 1,-1-1,1 0,-2 0,1-1,-2 1,0-1,0-2,-2 12,0 0,0 0,0 0,0-1,0 1,-1 0,1 0,-1 0,0 0,0 0,0 0,0 0,0 0,0 0,0 0,-1 0,1 1,0-1,-1 0,0 1,1-1,-1 1,0 0,0 0,0 0,0 0,0 0,0 0,0 0,0 0,0 1,0-1,0 1,0 0,-1-1,1 1,0 0,0 0,0 0,-1 1,1-1,0 1,0-1,0 1,-2 0,-14 5</inkml:trace>
  <inkml:trace contextRef="#ctx0" brushRef="#br0" timeOffset="565.299">1242 791,'-5'0,"-1"-10,0-7,1-7,2-3,1-2,5-1,3 0,5 5,1 2,2 0,5 4,3 0,-2 4</inkml:trace>
  <inkml:trace contextRef="#ctx0" brushRef="#br0" timeOffset="1078.995">1496 452,'-6'6,"0"2,1-1,0 1,0-1,1 1,-1 0,2 1,-1-1,1 1,1 0,0 0,0 0,1 0,-1 7,1-12,1 1,0-1,0 1,0-1,1 1,0-1,0 0,0 1,0-1,0 0,1 1,0-1,0 0,0 0,0-1,1 1,-1 0,1-1,0 1,0-1,1 0,-1 0,0 0,1 0,0-1,0 0,0 0,0 0,0 0,3 1,1-3,0 0,0-1,0 0,0 0,1 0,-1-1,-1-1,1 1,0-1,-1-1,1 1,-1-1,0-1,0 1,0-1,-1 0,0-1,0 1,0-1,-1 0,0-1,0 0,0 1,2-7,11-7,37-28,-53 49,0 0,-1 0,1 1,0-1,-1 1,1-1,-1 1,0 0,0-1,1 1,-1 0,0 0,0 0,-1 0,1 0,0 0,-1 0,1 0,-1 0,0 0,1 1,-1-1,0 0,0 0,-1 0,1 0,0 1,0 7,0-6,0 1,0-1,1 0,-1 1,1-1,0 0,0 0,0 0,1 0,-1 0,1 0,0 0,0 0,1 0,-1-1,1 1,0-1,-1 0,1 0,1 0,-1 0,0 0,1-1,0 1,-1-1,1 0,0 0,0-1,0 1,0-1,0 0,1 0,-1 0,0-1,0 1,1-1,-1 0,0 0,1 0,-1-1,0 0,0 0,5-1,6-9,1-1,-2 0,0-1,0-1,-1 0,-1 0,0-2,-1 1,-1-2,3-6,28-42,-30 48</inkml:trace>
  <inkml:trace contextRef="#ctx0" brushRef="#br0" timeOffset="1727.835">2484 424,'-18'-1,"0"1,1 0,-1 1,0 1,1 1,-1 1,1 0,0 1,0 1,1 0,0 1,0 1,0 1,1 0,-4 4,17-10,0 0,-1 0,2 0,-1 1,0-1,0 0,1 1,0-1,0 1,0 0,0-1,0 1,1 0,0-1,0 1,0 0,0 0,0-1,1 1,-1 0,1-1,0 1,0-1,1 1,-1-1,1 1,0-1,-1 0,1 0,1 0,-1 0,0 0,1 0,0 0,-1-1,1 0,0 1,0-1,1 0,-1 0,0-1,1 1,-1-1,1 1,-1-1,1 0,-1-1,1 1,0-1,0 1,-1-1,4 0,6 0,0 0,1-1,-1 0,1-1,-1-1,0 0,0-1,0 0,-1-1,1 0,-1-1,0 0,-1-1,0-1,0 0,0 0,-1-1,0 0,7-10,-9 11,-3 2,0 1,0 0,0 0,1 0,0 0,0 1,0 0,0 0,1 1,-1-1,1 2,6-3,24 31,-22-8,-11-16,0 0,-1 1,1-1,0 0,0-1,1 1,-1-1,0 0,0 0,1 0,-1 0,1-1,-1 0,0 0,1 0,-1 0,1-1,-1 0,0 0,0 0,1 0,-1-1,0 1,0-1,0 0,0-1,-1 1,1 0,-1-1,3-2,8-6,-2 0,0 0,0-1,-1-1,0 0,-1-1,4-8,-12 21,0-1,-1 1,1-1,-1 1,1-1,-1 0,0 1,1-1,-1 0,0 0,0 0,-1 0,1 0,0 0,-1 0,1 0,-1 0,1 0,-1-1,0 1,0 0,0 0,0 0,0 0,-1 0,1-1,-1 1,1 0,-1 0,0 0,0 0,0 0,0 1,0-1,0 0,-1 0,1 1,0-1,-1 0,1 1,-1 0,0-1,1 1,-1 0,0 0,0 0,0 0,0 0,0 0,-1 0,0 1,0-1,1 1,-1 0,0 0,1 0,-1 0,0 0,0 0,1 1,-1 0,0-1,1 1,-1 0,1 0,-1 0,1 1,0-1,-1 1,1-1,0 1,0 0,0-1,0 1,0 0,1 1,-1-1,0 0,1 0,0 1,-1-1,1 1,0-1,0 1,1-1,-1 1,0 0,1-1,0 1,-1 0,1-1,0 1,0 0,1 0,-1-1,1 1,-1 0,1-1,0 1,0-1,0 1,0-1,0 1,1-1,-1 0,1 1,96 82,-47-48,46 55,-90-87</inkml:trace>
  <inkml:trace contextRef="#ctx0" brushRef="#br0" timeOffset="2178.892">3331 367,'-7'7,"-9"7,0 1,1 1,0 0,2 1,0 1,0 0,2 1,0 0,2 0,-4 11,12-28,1 0,0-1,-1 1,1 0,0 0,0 0,0-1,0 1,0 0,0 0,1-1,-1 1,0 0,1 0,0-1,-1 1,1 0,0-1,0 1,0-1,0 1,0-1,0 1,0-1,1 0,-1 0,0 1,1-1,-1 0,1 0,-1 0,1-1,0 1,-1 0,1 0,0-1,-1 1,1-1,0 0,0 0,-1 1,1-1,0 0,0 0,83-6,-59-3,0-1,-1-2,0 0,-1-1,0-2,-1 0,-1-2,0 0,-2-2,0 0,-1-1,-1-1,-1-1,0 0,-2-1,7-14,-15 25,1 0,-2 0,1-1,-2 0,0 0,0 0,-1 0,-1-1,0 1,-1-1,0-9,-2 17,1-1,-2 1,1 0,-1 0,0 0,0-1,-1 1,1 0,-1 0,-1 1,1-1,-1 0,0 1,0 0,-1-1,0 1,0 1,0-1,0 0,-1 1,1 0,-1 0,0 0,-1 1,1 0,-5-2,3 2,-1 0,1 1,-1 0,0 0,0 1,1 0,-1 1,0-1,0 1,0 1,0 0,0 0,1 0,-1 1,0 0,1 1,0-1,-1 2,1-1,0 1,0 0,1 0,-6 5,0 0,1 0,0 1,0 0,1 0,1 1,-1 0,2 1,0 0,0 0,1 1,1 0,-4 11,9-12,0 1,1-1,0 0,1 0,1 0,0 0,0 0,1 0,1 0,0-1,0 1,1-1,1 0,0-1,0 1,1-1,1-1,-1 1,2-1,-1 0,10 7,1 0,0 0,2-1,-1-1,2-1,0-1,0-1,1-1,1 0,-1-2,1-1,1-1,-1-1,1-1,0-1,0-2,0 0,0-2,3 0,3 0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15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1 777,'25'-19,"0"-1,-2-1,0-2,-2 0,0-1,-2-1,0-1,-2 0,-1-1,-1-1,8-22,4-6,-17 83,-12 559,4-524,-3 0,-3 0,-3-1,-2 0,-11 37,-6-46,25-51,1 0,-1 0,1 0,-1 0,1 0,-1 0,0 0,0-1,1 1,-1 0,0-1,0 1,0 0,0-1,1 1,-1-1,0 1,0-1,0 0,0 1,0-1,0 0,0 0,0 0,-1 0,1 0,0 0,0 0,0 0,0 0,0 0,0 0,0-1,0 1,0 0,0-1,0 1,0-1,0 1,1-1,-1 0,0 1,0-1,0 0,1 1,-1-1,0 0,1 0,-1 0,0 0,1 1,-1-2,-5-12,1-1,0 0,1 0,1 0,0 0,1 0,1-1,0 1,1 0,1-1,0 1,1-1,3-9,6-43,3 0,3 1,3 1,3 0,2 2,3 1,3 1,34-49,-52 88,1 1,1 1,1 0,1 0,1 2,1 0,0 1,1 2,1-1,1 2,0 1,1 1,20-9,-39 20,0 1,0-1,1 1,-1 0,0 0,1 0,-1 1,1-1,-1 1,1 0,-1 1,0-1,1 1,-1-1,1 1,-1 1,0-1,0 1,0-1,0 1,0 0,0 1,0-1,0 1,-1-1,1 1,-1 0,0 1,0-1,0 0,-1 1,1 0,-1-1,0 1,1 0,-2 0,1 0,-1 1,1-1,-1 0,0 2,1 7,0 0,-1 0,0 1,-1-1,-1 0,0 1,-1-1,0 0,-1 0,-1 0,0 0,0-1,-2 1,1-1,-8 10,0 2,-2-1,-1 0,0-2,-2 0,-1 0,0-2,-9 6,0-2,-1-1,0-1,-2-2,-1-1,0-1,-1-2,-24 8,54-22,1 0,-1 1,1-1,-1 0,0 0,1 0,-1-1,0 1,0-1,0 1,1-1,-1 0,0 0,0 0,0-1,0 1,1 0,-1-1,0 0,0 0,1 0,-1 0,1 0,-1-1,1 1,-1-1,1 1,0-1,0 0,0 0,0 0,0 0,0 0,0-1,0-1,0-12</inkml:trace>
  <inkml:trace contextRef="#ctx0" brushRef="#br0" timeOffset="1135.499">1074 552,'-10'20,"1"0,1 0,0 1,2 0,0 0,2 1,0-1,1 1,2 0,0 18,2-37,-1 0,1 1,0-1,0 0,0 0,0 0,0 0,1 0,-1 0,1 0,0 0,0-1,0 1,0-1,1 1,-1-1,0 0,1 0,0 0,-1 0,1-1,0 1,0-1,0 1,0-1,0 0,1 0,-1-1,0 1,0-1,1 1,-1-1,0 0,1 0,-1 0,0-1,0 1,1-1,-1 0,0 0,0 0,0 0,2-1,28-12,-1-1,-1-1,0-1,-1-2,-1-1,-1-2,-1 0,-1-2,-1-1,-1-1,-1-1,-2-1,4-7,-8 17,-22 36,-1 2,-5 94,11-111,0 0,0-1,1 1,-1 0,1-1,0 1,0 0,0-1,0 1,0-1,0 1,1-1,-1 0,1 0,0 0,0 1,-1-1,1-1,1 1,-1 0,0 0,0-1,1 0,-1 1,1-1,-1 0,1 0,-1 0,1 0,0-1,-1 1,1-1,0 0,0 1,-1-1,1 0,0-1,0 1,1-1,11-3,-1 0,0-1,1-1,-2-1,1 0,-1 0,0-2,0 1,-1-2,-1 1,1-2,5-7,19-13,34-31,-2-2,44-57,-112 119,1 1,0 0,-1-1,1 1,0 0,0-1,0 1,0 0,0 0,0 0,1 0,-1 0,0 0,0 0,1 0,-1 0,1 1,-1-1,0 0,1 1,0-1,-1 1,1 0,-1-1,1 1,-1 0,1 0,0 0,-1 0,1 1,-1-1,1 0,-1 0,1 1,-1-1,1 1,-1 0,1-1,-1 1,0 0,1 0,-1 0,0 0,0 0,1 0,-1 0,0 0,0 1,0-1,0 0,-1 1,1-1,4 14,-2-1,0 1,-1 0,0-1,-1 1,0 0,-2 0,0 0,-1 3,1 23,1-8,1-26,1 0,-1 0,0 0,-1 0,0 0,0 0,0 0,-1 0,0 0,0 0,-1 0,0 0,0 0,-1-1,1 1,-1-1,-1 0,1 1,-1-2,0 1,-1 0,0-1,1 0,-1 0,-1 0,1-1,-1 1,0-2,0 1,-3 1,-36 3,45-8,0 0,-1-1,1 1,0-1,0 1,-1 0,1-1,0 1,0-1,0 1,0-1,-1 1,1 0,0-1,0 1,0-1,0 1,0-1,0 1,0-1,0 1,0-1,0 1,1-1,-1 1,0 0,0-1,0 1,0-1,1 1,-1 0,0-1,1 1,-1-1,0 1,0 0,1-1,-1 1,1 0,-1 0,0-1,1 1,-1 0,1 0,-1 0,0-1,1 1,-1 0,1 0,-1 0,1 0,-1 0,1 0,-1 0,1 0,-1 0,1 0,-1 0,0 0,1 0,-1 0,1 1,-1-1,1 0,24-10,0 2,1 0,0 2,0 1,0 1,19 0,-29 5,0 0,0-1,0-1,0 0,0-1,0-1,-1-1,1 0,-1 0,0-2,0 0,-1-1,1 0,-1-1,-1-1,0 0,8-8,97-120,-90 97,-2-2,-1 0,-3-2,-1 0,-2-1,7-32,-25 76,2-7,1-1,0 0,-1 0,1 0,-2-1,0 1,0-1,0 0,-1 1,-1-1,0 0,0 0,-1 0,0-1,-1 9,1 1,0-1,-1 1,0-1,1 1,-1 0,0 0,1 0,-1 0,0 0,0 0,0 1,0-1,0 1,0-1,0 1,0 0,0 0,0 0,0 0,0 0,0 0,0 0,0 1,0-1,0 1,0-1,0 1,0 0,0 0,0 0,1 0,-1 0,0 0,1 0,-1 1,1-1,-1 0,1 1,0 0,-1-1,1 1,0 0,0-1,0 1,0 0,1 0,-1 0,0 0,1 1,-14 20,1 0,1 1,1 1,2 0,0 0,-4 24,9-30,-5 12,2 1,2 0,1 0,1 1,2-1,1 22,1-50,0 1,-1 0,1 0,1 0,-1-1,1 1,0-1,0 1,0-1,1 0,-1 1,1-1,0-1,0 1,0 0,1-1,0 1,-1-1,1 0,0-1,0 1,1 0,-1-1,0 0,1 0,-1-1,1 1,0-1,0 0,-1 0,1 0,0-1,0 0,0 0,0 0,0 0,0-1,-1 0,2 0,25-8,-1-2,0 0,-1-2,-1-2,17-11,44-20,-88 45,-1 1,1-1,-1 1,1-1,-1 1,1-1,-1 1,1 0,0-1,-1 1,1 0,0-1,-1 1,1 0,0 0,-1 0,1 0,0 0,0 0,-1 0,1 0,0 0,0 0,-1 0,1 0,0 0,-1 0,1 1,0-1,-1 0,1 1,0-1,-1 0,1 1,-1-1,1 1,0-1,-1 1,1-1,-1 1,0-1,1 1,-1 0,1-1,-1 1,0 0,1-1,-1 1,0 0,0-1,0 1,0 0,1-1,-1 1,0 0,0 0,0-1,0 1,-1 0,1 0,0 0,-13 52,10-43,-9 23,10-30,0 0,-1 1,2-1,-1 0,0 1,1-1,-1 1,1 0,0-1,0 1,1 0,-1 0,1 0,-1-1,1 1,1 0,-1 0,0 0,1 0,0-1,0 1,0 0,0-1,1 1,-1-1,1 1,0-1,0 0,0 1,1-1,-1 0,1-1,-1 1,1 0,0-1,1 1,15 6,-1-3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140 138,'-14'12,"1"0,0 0,1 1,1 0,0 1,0 1,2 0,0 0,1 1,0 0,1 0,-1 5,6-10,1-1,0 0,0 1,1-1,0 0,1 1,0-1,0 0,1 1,1-1,0 0,0 0,1-1,0 1,1-1,0 0,0 0,1 0,0-1,0 0,1 0,0 0,1-1,0 0,0-1,0 1,1-2,0 1,0-1,0-1,1 1,0-2,-1 1,1-1,0-1,1 0,-1 0,0-1,1 0,-1-1,1 0,3-1,10-6,0-1,0-1,-1-1,0-1,-1 0,0-2,-1-1,0-1,-1 0,-1-2,-1 0,0-1,-1-1,-1 0,1-4,-7 11,-1 0,0-1,-1 0,0 0,-1-1,-1 0,0 0,-1-1,0 0,-1 0,-1 0,1-11,-3 18,0 1,-1 0,0-1,0 1,-1 0,0 0,0-1,-1 1,1 0,-2 0,1 0,-1 0,0 1,0-1,-1 1,0 0,0 0,-1 0,1 0,-1 1,0 0,-1 0,1 0,-1 0,0 1,0 0,-4-1,-1 0,1 1,-1 0,1 1,-1 0,0 1,-1 0,1 0,0 2,0-1,-1 1,1 1,0 0,0 1,0 0,0 0,-9 4,-7 3,0 2,1 1,0 0,1 2,0 1,1 2,-13 8</inkml:trace>
  <inkml:trace contextRef="#ctx0" brushRef="#br0" timeOffset="398.143">140 364,'-1'-2,"0"0,0-1,1 1,0-1,-1 1,1-1,0 1,0-1,0 1,1-1,-1 1,0-1,1 1,0-1,0 1,-1-1,1 1,1 0,-1 0,0 0,1-1,-1 1,1 0,-1 0,1 1,0-1,0 0,0 1,0-1,0 1,0-1,0 1,2 0,80-36,-79 35,0 1,1 0,-1 0,0 0,1 1,-1 0,0 0,1 0,-1 1,1 0,-1 0,0 0,0 0,0 1,0 0,0 0,0 1,0-1,0 1,-1 0,1 0,-1 0,0 1,0 0,0-1,-1 2,0-1,3 4,-3-4,0 1,-1 1,2-1,-1 1,1-1,-1 0,2 0,-1-1,0 1,1-1,0 0,0 0,0 0,0-1,1 0,-1 0,1 0,0-1,0 0,0 0,0 0,4 0,100 0,-85-3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12,'5'-5,"2"-2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33,'10'-1,"1"1,-1 1,1 0,-1 0,0 1,1 0,-1 1,0 0,0 1,0 0,-1 0,7 5,10 9,-1 2,-1 1,0 1,-2 0,0 2,-2 1,-1 0,10 19,-18-27,-1 1,-1 0,0 0,-1 1,-1 1,-1-1,-1 1,-1 0,0 0,-2 0,0 0,-1 1,-1-1,-2 10,-34-62,26 22,1 1,-2 0,1 0,-2 1,1 0,-1 1,0 0,0 1,-1 0,1 1,-1 1,-1 0,1 1,-14-2,27 5,-1 1,0-1,1 0,-1 1,0-1,0 0,0 1,1-1,-1 0,0 0,0 0,0 0,0 0,1 0,-1 0,0 0,0 0,0 0,0 0,1-1,-1 1,0 0,0-1,1 1,-1 0,0-1,0 1,1-1,-1 1,0-1,1 1,-1-1,1 0,-1 1,1-1,-1 0,1 1,-1-1,1 0,0 0,-1 1,1-1,0 0,0 0,-1 0,1 1,0-1,0 0,0 0,0 0,0 0,0 1,0-1,1 0,-1 0,0 0,0 0,1 1,-1-1,0 0,1 0,-1 1,1-1,-1 0,1 0,168-67,-58 29,87-18,-141 64,-56-7,0 1,0 0,1-1,-1 1,0 0,0 0,-1 0,1 0,0 0,0 0,0 0,-1 0,1 0,0 0,-1 0,1 0,-1 0,1 1,-1-1,0 0,1 0,-1 1,0-1,0 0,0 1,0-1,0 0,0 0,0 1,-1-1,1 0,0 0,-1 1,1-1,-1 0,1 0,-1 0,0 0,1 0,-1 0,0 0,0 0,0 1,-8 9,0-1,-1 0,0 0,0 0,-1-2,-1 1,1-1,-1-1,-9 4,3 0,-20 11,15-9,1 0,0 1,1 1,1 1,0 1,-12 14,21-17</inkml:trace>
  <inkml:trace contextRef="#ctx0" brushRef="#br0" timeOffset="566.499">1158 5,'-19'9,"1"2,1 0,-1 1,2 0,0 2,0 0,1 0,1 2,1 0,0 0,1 1,0 1,2 0,0 0,1 1,1 1,1-1,1 1,0 0,-1 12,7-20,1 0,-1 0,2 0,0 0,0 0,1 0,1-1,0 1,0-1,1 0,1 0,0-1,0 1,1-1,0-1,1 1,0-1,0 0,1-1,1 0,-1-1,1 0,0 0,0-1,1 0,0-1,0 0,0-1,1 0,1-1,-1-2,0 0,0-1,0-1,0 0,0 0,-1-1,1-1,0 0,-1-1,1 0,-1 0,0-1,-1-1,1 0,-1 0,0-1,-1-1,1 1,-2-1,7-8,1 1,-1-1,-1-1,0 0,-1-1,-1 0,-1-1,-1 0,0-1,-2 0,0-1,-1 0,-1 0,-1 0,-1-1,-1 0,-1 1,-1-1,-1-7,-1 22,0-1,0 1,-1-1,0 1,0 0,-1 0,0 0,0 0,-1 0,0 1,0-1,-1 1,1 0,-1 1,-1-1,1 1,-1 0,0 0,0 0,0 1,-1 0,1 0,-1 1,0 0,0 0,0 1,0-1,-1 2,1-1,-1 1,1 0,-1 1,0-1,1 1,-1 1,1 0,-1 0,1 0,-1 1,1 0,0 0,0 1,-2 1,-28 13,2 1</inkml:trace>
  <inkml:trace contextRef="#ctx0" brushRef="#br0" timeOffset="883.839">1016 399,'5'-7,"0"-1,1 1,0 0,0 1,1-1,-1 1,1 0,1 1,-1 0,1 0,0 0,0 1,0 0,1 1,-1 0,1 0,0 1,0 0,0 1,0 0,0 0,0 1,0 0,0 0,0 1,0 0,7 3,1 3,0-1,0 0,1-1,0-1,0 0,0-1,0-2,10 1,137-9,-147 1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8:31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1,'4'0,"3"0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14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340 144,'0'-1,"1"1,0-1,-1 0,1 1,0-1,0 1,-1-1,1 1,0-1,0 1,0-1,0 1,0 0,-1 0,1-1,0 1,0 0,0 0,0 0,0 0,0 0,0 0,0 0,0 0,0 0,0 1,-1-1,1 0,0 1,0-1,0 0,0 1,0-1,-1 1,1 0,0-1,-1 1,1-1,0 1,-1 0,1 0,0-1,-1 1,1 0,-1 0,0 0,1-1,-1 1,1 1,15 45,-13 210,-21-172,13-78</inkml:trace>
  <inkml:trace contextRef="#ctx0" brushRef="#br0" timeOffset="281.577">1 88,'43'-5,"43"-7,17 0,0 1,-8 3,-10-3,-15 1,-14 2,-8 3,-7 2,-5 1,-9 6,-4 3,-7 4,-10 1,-6 3,-3-2</inkml:trace>
  <inkml:trace contextRef="#ctx0" brushRef="#br0" timeOffset="514.971">57 568,'39'-5,"36"-2,10-4,1 0,-10 1,-8-2,-11 1,-10 3,-9 1,-10-1,-6 0,-1 1,-4 2</inkml:trace>
  <inkml:trace contextRef="#ctx0" brushRef="#br0" timeOffset="958.683">904 568,'197'-237,"-159"212,-37 25,0-1,0 1,0 0,0 0,0 0,0 0,0 1,0-1,0 0,-1 0,1 0,0 1,0-1,0 1,0-1,-1 0,1 1,0-1,0 1,-1 0,1-1,0 1,-1 0,1-1,0 1,-1 0,1 0,-1-1,0 1,1 0,-1 0,1 0,-1 0,0 0,0 0,0-1,1 1,-1 0,0 0,0 0,0 0,-1 0,1 1,1 44,-2-43,0 1,0-1,0 1,1 0,-1-1,1 1,0 0,0-1,0 1,1 0,-1-1,1 1,0-1,0 1,0-1,1 1,-1-1,1 0,0 0,-1 1,2-1,-1 0,0-1,0 1,1 0,0-1,-1 1,1-1,0 0,0 0,1 0,-1 0,0-1,2 2,5-2,-1 0,0 0,1 0,-1-1,1-1,-1 0,1 0,-1 0,0-1,0-1,0 0,0 0,0-1,-1 0,1 0,-1-1,6-4,125-112,-103 86,-25 23,0 0,-1 0,0-1,0 0,-2-1,0 0,0 0,-1-2,4-7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2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1 130,'36'-19,"1"1,1 2,0 2,1 1,1 3,0 0,14 1,-43 7,-6 0,0 1,1-1,0 1,-1 0,1 1,0-1,-1 1,1 0,0 1,-1-1,1 1,0 0,-1 1,1-1,-1 1,1 0,-1 0,0 1,0 0,-4 0,-1-1,0 1,1 0,-1 0,0 1,-1-1,1-1,0 1,-1 0,0 0,1 0,-1 0,0 0,-1 0,1-1,0 1,-1 0,0-1,1 1,-1-1,0 0,0 0,-1 0,-1 2,0 1,-132 141,134-143,0 0,0 1,1-1,0 0,0 0,0 1,0-1,0 1,0-1,1 1,0-1,0 1,0-1,0 1,0 0,1-1,-1 1,1-1,0 0,0 1,1-1,-1 0,1 1,-1-1,1 0,0 0,0-1,0 1,1 0,-1 0,1-1,-1 0,1 1,0-1,0 0,0 0,0-1,0 1,0-1,1 1,-1-1,1 0,-1 0,1 0,70 19,-54-16,0 1,-1 1,0 0,-1 2,1 0,-1 1,1 2,-16-10,-1 1,0-1,1 1,-1 0,0 0,0 0,0 0,0 1,0-1,0 0,-1 1,1-1,-1 1,0-1,0 1,0 0,0 0,0-1,0 1,-1 0,0 0,1 0,-1 0,0 0,0 0,-1 0,1 0,0-1,-1 1,0 0,0 0,0 0,0-1,0 1,0 0,-1-1,1 1,-1-1,0 0,-1 1,-87 82,74-74,-1 0,0-1,-1-1,0-1,0 0,-1-2,0 0,0-1,-1-1,1 0,-13-1,7-2</inkml:trace>
  <inkml:trace contextRef="#ctx0" brushRef="#br0" timeOffset="394.883">988 73,'35'-14,"1"1,0 1,1 2,0 2,0 1,21 0,-55 7,-1-1,1 1,-1 0,1 0,-1 0,0 0,1 0,-1 0,1 1,-1-1,1 1,-1 0,0-1,1 1,-1 0,0 1,0-1,0 0,0 1,0-1,0 1,0-1,0 1,-1 0,1 0,-1 0,1 0,-1 0,0 0,1 0,-1 0,0 1,-1-1,1 0,0 1,-1-1,1 1,-1-1,0 0,0 1,0-1,0 1,0-1,0 2,-7 14,0 0,-1 0,0-1,-2 0,0-1,-1 0,0-1,-1 0,-14 12,12-10,-152 166,115-96,51-84,-1-1,1 1,0-1,-1 1,1 0,0-1,0 1,1-1,-1 1,0-1,1 1,0-1,-1 1,1-1,0 1,0-1,1 0,-1 0,0 1,1-1,-1 0,1 0,0 0,0-1,-1 1,1 0,1-1,-1 1,0-1,0 1,0-1,1 0,-1 0,1 0,-1-1,0 1,2 0,11 2,0-1,1 0,0-1,-1 0,1-1,0-1,-1-1,1 0,-1-1,0-1,0 0,0-1,9-4,99-21,-40 15,-59 9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24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4 667,'0'11,"-1"2,-1 1,2-1,0 0,0 0,1 1,1-1,0 0,1 0,0 0,1 0,0-1,1 1,1-1,0-1,1 1,0-1,0 0,1 0,3 2,-7-10,0-1,0 1,0-1,0 0,1 0,-1-1,0 1,1-1,-1 0,1 0,0-1,-1 1,1-1,-1 0,1 0,0-1,-1 1,1-1,-1 0,1 0,-1 0,1-1,-1 0,0 0,0 0,0 0,3-3,97-83,-19-25,-84 112,0 0,0 0,0 0,0 0,0 0,0 1,1-1,-1 0,0 1,0-1,1 1,-1-1,0 1,1-1,-1 1,0 0,1 0,-1 0,1 0,-1 0,0 0,1 0,-1 0,1 1,-1-1,0 0,1 1,-1-1,0 1,0-1,1 1,-1 0,0 0,0-1,0 1,0 0,0 0,0 0,0 1,41 52,-26-31,-11-17,0-1,1 0,0 0,0-1,0 0,0 0,1 0,-1-1,1 0,0 0,0 0,0-1,1 0,-1-1,0 0,1 0,-1 0,1-1,-1 0,1 0,-1-1,1 0,-1-1,0 1,1-1,-1-1,0 1,0-1,-1 0,1-1,-1 0,1 0,-1 0,0-1,-1 0,1 0,-1 0,0-1,0 0,-1 0,1 0,0-2,35-73,-33 56</inkml:trace>
  <inkml:trace contextRef="#ctx0" brushRef="#br0" timeOffset="321.556">964 780,'35'-19,"-2"-2,0-2,-2 0,0-2,-2-2,12-14,-8-18,-32 57,-1 1,0-1,1 1,-1-1,0 0,0 1,-1-1,1 1,0-1,0 1,-1-1,1 0,-1 1,1 0,-1-1,0 1,1-1,-1 1,0 0,0-1,0 1,0 0,0 0,0 0,0 0,-1 0,1 0,0 0,-1 0,1 0,0 1,-1-1,1 0,-1 1,1-1,-1 1,0 0,1-1,-2 1,-6-1,-1 0,0 0,1 1,-1 0,0 1,1 0,-1 0,0 1,1 0,0 1,-1 0,1 1,0 0,1 0,-1 0,1 1,0 1,0 0,0 0,-4 5,6-6,0 0,1 0,0 0,1 1,-1 0,1 0,0 0,0 0,1 1,0-1,0 1,0 0,1 0,0 0,0 0,1 0,0 1,0-1,1 0,0 1,0-1,1 0,0 1,0-1,1 0,-1 0,3 4,4 2,0-1,1-1,0 1,1-2,0 1,1-1,0-1,0 0,1 0,0-1,1-1,0 0,0-1,0 0,1-1,0 0,0-2,0 1,0-2,0 0,1 0,-1-1,2-1,148-4,-132 0</inkml:trace>
  <inkml:trace contextRef="#ctx0" brushRef="#br0" timeOffset="1048.662">1896 328,'64'-21,"-1"-2,-1-4,34-20,-76 36,-1-1,0 0,-1-2,0 0,-1-1,-1-1,0 0,-1-1,-1-1,-1 0,0-1,3-9,-43 179,-26 231,46-309,-4 0,-3-1,-3-1,-3 0,-4-2,-25 53,35-96,-1 0,-2-1,0 0,-2-2,0 0,-2-1,-1-1,0-1,-1-1,-9 4,-53 11,83-34,1 1,-1-1,0 1,1-1,-1 0,0 0,1 0,-1 0,1 0,-1-1,0 1,1 0,-1-1,1 1,-1-1,0 1,1-1,0 0,-1 0,1 0,-1 0,1 0,0 0,0 0,-1 0,1 0,0 0,0-1,0 1,1 0,-1-1,0 1,0-1,1 1,-1-1,1 1,-1-1,1 0,0 1,-1-1,1 0,0 1,0-1,0 0,0 1,1-1,-1 1,0-1,1 0,-1 1,1-1,0 0,4-14,2 0,0 1,0 0,2 0,0 0,0 1,2 0,0 1,0 0,1 1,8-6,-6 3,293-289,-125 122,-172 169</inkml:trace>
  <inkml:trace contextRef="#ctx0" brushRef="#br0" timeOffset="1348.577">2629 554,'-13'18,"1"1,0 1,1 0,1 0,1 1,1 0,1 1,1 0,0 0,2 0,1 0,0 1,3-19,0-1,0 0,1 1,-1-1,1 0,-1 1,1-1,0 0,1 0,-1 0,0 1,1-1,0-1,-1 1,1 0,0 0,1-1,-1 1,0-1,1 0,-1 1,1-1,0-1,0 1,0 0,0-1,0 1,0-1,0 0,0 0,0 0,1 0,-1-1,0 1,1-1,-1 0,1 0,-1 0,0 0,1-1,-1 1,1-1,8 0,1-1,-1 0,0 0,0-2,0 1,0-1,-1-1,0 0,0-1,0 0,0 0,-1-1,0-1,-1 0,0 0,0-1,0 0,-1 0,-1-1,1 0,-2-1,1 1,-2-1,1 0,-1-1,-1 1,0-1,-1 0,0 0,-1-1,-1 7,-1 1,0-1,0 0,0 1,-1-1,0 1,0-1,0 1,-1-1,1 1,-1 0,-1 0,1 0,-1 0,0 0,0 0,0 1,-1-1,1 1,-1 0,0 0,-1 1,1-1,0 1,-1 0,0 0,0 0,0 1,0-1,0 1,-1 0,1 1,0-1,-1 1,1 1,-1-1,0 1,1-1,-1 2,-1-1,-3 1,0 0,1 1,-1 0,1 1,-1 0,1 0,0 1,1 0,-1 0,-4 4,-5 3</inkml:trace>
  <inkml:trace contextRef="#ctx0" brushRef="#br0" timeOffset="1634.483">3025 667,'0'29,"5"9,6-1,6-8,5-13,4-9,-3-11,-1-5,2-5,0-5,2-5,1-2,-4-3,-2 0,-3 0,-6 0,-4 5</inkml:trace>
  <inkml:trace contextRef="#ctx0" brushRef="#br0" timeOffset="1999.589">3420 893,'235'-241,"-211"217,-23 25,0-1,0 0,0 0,0 1,0-1,0 1,0-1,0 1,0-1,-1 1,1-1,0 1,0 0,-1-1,1 1,0 0,-1 0,1-1,0 1,-1 0,1 0,-1 0,0 0,1 0,-1 0,0 0,1 0,-1 0,0 0,0 0,0 0,0 0,0 0,0 0,0 0,0 0,-1 0,1 0,0 0,0-1,-1 1,1 0,-1 0,1 0,-1 0,1 0,-1 0,0-1,1 1,-1 0,0 0,1-1,-1 1,-1 8,2-6,0-1,-1 1,1-1,0 1,0 0,1-1,-1 1,1-1,-1 1,1 0,0-1,0 0,0 1,0-1,0 1,0-1,1 0,-1 0,1 0,0 0,0 0,-1 0,1 0,0-1,1 1,-1-1,0 1,0-1,1 0,-1 0,0 0,1 0,-1 0,1-1,-1 1,1-1,0 1,-1-1,1 0,0 0,-1 0,1-1,-1 1,1 0,-1-1,1 0,-1 0,1 1,-1-1,1-1,-1 1,2-2,12-7,-2-1,1-1,-2 0,1-1,-2 0,0-1,0 0,-1-1,3-7,18-21,-16 21,-4 3</inkml:trace>
  <inkml:trace contextRef="#ctx0" brushRef="#br0" timeOffset="2418.586">4181 526,'-10'17,"0"0,1 0,1 1,0 1,1-1,1 1,1 0,1 0,1 1,0-1,1 6,1-22,1 1,0-1,-1 0,1 1,1-1,-1 1,0-1,1 1,0-1,0 0,0 0,0 1,0-1,1 0,-1 0,1 0,0 0,0 0,0-1,0 1,0 0,1-1,-1 0,1 1,-1-1,1 0,0-1,0 1,0 0,0-1,0 0,1 1,-1-1,0 0,1-1,-1 1,0-1,1 1,-1-1,1 0,-1 0,1-1,-1 1,0-1,1 1,17-8,0-1,0 0,-1-1,0-1,-1-1,-1-1,1-1,-2 0,0-1,-1-1,-1-1,0 0,7-12,-5 8,-2-1,0 0,-2-1,0 0,-1-1,-2 0,0-1,-2 0,-1-1,4-23,-8 34,-1 0,-1-1,0 1,-1-1,0 1,-1-1,-1 1,-1 0,0 0,-1 0,0 0,-1 0,-1 1,-1 0,0 0,0 1,-1-1,-1 2,-2-3,8 11,-1 0,1 0,0 1,-1-1,0 1,1 0,-1 0,-1 0,1 1,0 0,-1-1,1 1,-1 1,1-1,-1 1,0 0,0 0,0 0,0 1,1-1,-1 1,0 0,0 1,0-1,0 1,0 0,0 0,1 1,-1-1,0 1,1 0,-1 0,1 1,-2 0,-8 7,-1 0,2 0,-1 2,2 0,-1 0,2 1,-1 0,2 1,0 0,1 1,0 0,1 1,1-1,0 2,1-1,1 1,1-1,0 1,1 1,1-1,0 0,2 1,0-1,0 0,2 1,0-1,1 0,1 0,1 0,0 0,1-1,2 3,6 3,1-1,1 0,1-1,0-1,2 0,0-2,1 0,1-1,0-1,1-1,1-1,0-1,0-1,1-1,1-1,0-1,0-1,0-2,1 0,0-2,0 0,0-2,5-1,48 1,-48-1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30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367 395,'0'811,"0"-822</inkml:trace>
  <inkml:trace contextRef="#ctx0" brushRef="#br0" timeOffset="578.058">0 846,'176'-35,"-2"-8,52-25,-203 60,-1-2,0 0,0-2,-2 0,1-1,-1-1,-1-1,-1-1,0 0,-1-1,-1-1,0-1,-2 0,0-1,-1-1,-1 0,-1-1,0 0,9-35,-33 84,-6 44,3 1,3 1,3 0,4 1,3-1,4 33,-2-102,0 0,1 0,0 0,0 0,0 0,0 0,1 0,-1 0,1 0,0 0,0 0,1-1,-1 1,1 0,0 0,0-1,0 0,0 1,1-1,-1 0,1 0,0 0,0 0,0 0,0-1,0 0,1 1,-1-1,1 0,-1-1,1 1,0-1,0 1,0-1,0 0,0-1,3 1,6-2,0-2,0 1,-1-2,1 0,-1 0,0-1,0-1,0 0,-1 0,1-2,-2 1,2-2,13-7,195-111,-219 126,0 1,0-1,0 1,0-1,0 1,0-1,0 1,0 0,0-1,0 1,0 0,0 0,0 0,0 0,1 0,-1 0,0 0,0 0,0 0,0 0,0 1,0-1,0 0,0 1,0-1,0 1,0-1,0 1,0 0,0-1,0 1,0 0,0 0,-1-1,1 1,0 0,-1 0,1 0,0 0,-1 0,1 0,-1 0,0 0,1 0,-1 0,0 0,1 1,-1-1,0 0,0 0,0 0,0 0,0 0,-1 0,1 1,0-1,0 0,-1 0,1 0,0 0,-1 0,1 0,-4 25,2-23,1 1,-1-1,1 0,0 1,0-1,0 1,1 0,-1-1,1 1,0-1,0 1,0 0,0-1,0 1,1 0,0-1,0 1,0-1,0 1,0-1,1 0,0 1,-1-1,1 0,0 0,1 0,-1 0,0-1,1 1,0-1,-1 1,1-1,0 0,0 0,0 0,1 0,-1-1,3 2,8-5,1 1,-1-2,0 0,1 0,-1-2,-1 0,1 0,-1-1,0-1,0 0,-1-1,5-4,0 2,8-5</inkml:trace>
  <inkml:trace contextRef="#ctx0" brushRef="#br0" timeOffset="1177.568">1807 706,'-21'11,"1"1,0 1,1 1,1 1,0 1,1 0,1 1,0 1,2 0,-6 10,18-26,1-1,-1 1,1-1,0 1,0-1,-1 1,1 0,0-1,1 1,-1 0,0 0,1 0,-1 0,1 0,-1 0,1 0,0 0,0 0,0 0,0 0,0 0,0 0,0 0,1-1,-1 1,1 0,-1 0,1 0,0 0,0 0,0-1,0 1,0 0,0-1,0 1,1-1,-1 1,1-1,-1 0,1 1,-1-1,1 0,0 0,-1 0,1 0,0 0,0-1,0 1,1 0,9-1,-1-1,0 1,1-2,-1 0,0 0,0-1,0 0,0-1,-1 0,0-1,1 0,-2-1,1 0,-1 0,0-1,8-7,6-2,113-72,-134 89,0-1,0 0,0 1,0 0,0-1,0 1,0 0,0 0,0 0,-1 0,1 0,0 0,-1 0,1 1,-1-1,1 1,-1-1,0 1,1-1,-1 1,0 0,0 0,0 0,0-1,-1 1,1 0,-1 0,1 0,-1 0,1 0,-1 0,0 0,0 0,0 0,0 1,0-1,-1 0,1 0,-1 0,1 0,2 14,-2-12,0 0,1 0,0 0,-1 1,1-1,1 0,-1 0,1 0,0 0,0-1,0 1,0 0,0-1,1 0,0 1,0-1,0 0,0 0,0-1,0 1,1 0,-1-1,1 0,0 0,0 0,-1-1,1 1,1-1,-1 0,0 0,0 0,0 0,0-1,1 0,0 0,13-2,0-1,1-1,-1-1,-1 0,1-2,-1 0,0 0,0-2,-1 0,0-1,-1 0,8-8,6-8,-1-1,-1-2,-2 0,0-2,-2-1,-2 0,0-3,2-1,-1-2,-2 0,-1-2,-3 0,0 0,-3-2,-2 0,-1 0,-2-1,-3 0,-1 0,-1-26,-3 67,1 0,-1-1,1 1,-1 0,0-1,0 1,0 0,0-1,0 1,-1 0,1-1,-1 1,0 0,1-1,-1 1,0 0,0 0,-1 0,1 0,0 0,-1 0,1 0,-1 1,1-1,-1 0,0 1,0-1,0 1,0 0,0-1,0 1,0 0,0 0,0 1,-1-1,1 0,0 1,-1-1,1 1,0 0,-1 0,1 0,0 0,-1 0,1 0,-1 0,1 1,0 0,0-1,-1 1,1 0,0 0,0 0,-8 9,1 0,1 0,0 0,0 1,1 1,0-1,1 1,0 0,1 1,1-1,0 1,0 0,2 0,-1 0,1 2,-2 3,-4 17,2 1,0 0,3 0,1 0,2 0,1 0,2 0,1 0,2-1,2 1,1-1,2-1,1 0,1 0,10 15,-11-29,16 60,-29-79,0 0,0 1,0-1,0 0,-1 0,1 0,-1 0,1 0,-1-1,1 1,-1 0,1-1,-1 1,0-1,1 1,-1-1,0 0,1 0,-1 1,0-1,1-1,-1 1,0 0,1 0,-1-1,0 1,1 0,-1-1,1 0,-1 1,0-1,1 0,0 0,-1 0,1 0,-1 0,2 1,-18-8</inkml:trace>
  <inkml:trace contextRef="#ctx0" brushRef="#br0" timeOffset="1435.492">1977 480,'57'-14,"48"-10,21-1,3 0,-1 3,-9 1,-4 4,-3 0,-6 3,-7 4,-10-2,-21 2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18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915,'328'-327,"-298"295,-2-1,-1-2,-2-1,-1-1,0-5,-15 25,-2-1,0 0,-1 0,-1 0,0-1,-2 0,2-19,-5 36,1 0,0-1,-1 1,0-1,0 1,1 0,-2-1,1 1,0-1,0 1,-1-1,1 1,-1 0,0-1,0 1,1 0,-2 0,1 0,0-1,0 1,-1 0,1 1,-1-1,1 0,-1 0,0 1,0-1,0 1,0-1,0 1,0 0,0 0,0 0,-1 0,1 0,0 0,-1 1,1-1,-1 1,1-1,0 1,-1 0,1 0,-1 0,1 0,-1 1,1-1,0 1,-1 0,1-1,0 1,-13 10,1 1,0 0,1 1,1 1,0-1,1 2,0 0,-3 7,10-16,-11 15,1 0,1 1,1 1,1 0,2 0,0 1,1 0,1 1,1 0,2 0,0 0,2 0,0 1,2 6,1-23,0 0,1 0,0 0,1 0,-1 0,2 0,-1-1,1 1,0-1,1 0,0 0,0-1,1 1,0-1,0 0,1-1,0 1,0-2,0 1,1-1,0 0,0 0,0-1,1 0,-1 0,1-1,0 0,0-1,0 0,0-1,6 1,13-1,-1-1,1-1,-1-1,1-2,-1-1,0 0,0-3,-1 0,0-1,0-2,-1-1,-1 0,3-4,-19 12,0-1,0 0,-1-1,1 0,-1 0,-1-1,1 0,-1 0,0 0,-1-1,0 0,0 0,0 0,-1-1,-1 1,1-1,-1 0,-1 0,0 0,0 0,0-1,-1 1,-1-10,-1 16,1 0,-1 0,-1 0,1 0,0 0,-1 0,0 0,1 0,-1 0,0 1,-1-1,1 1,0 0,-1-1,1 1,-1 0,0 0,1 1,-1-1,0 1,0-1,0 1,0 0,-1 0,1 0,0 0,0 1,-1-1,1 1,0 0,-1 0,1 0,0 1,0-1,-1 1,1 0,0-1,0 1,0 1,0-1,0 0,0 1,0 0,0-1,0 1,1 0,-1 1,1-1,0 0,-1 1,-1 2,-2 1,0 1,0 0,1 0,0 0,0 0,0 1,1 0,0 0,1 1,0-1,0 0,1 1,0 0,0 0,1 0,0-1,1 1,0 9,0-13,0 0,1 0,0 0,-1 0,2 0,-1 0,1 0,-1 0,1 0,1-1,-1 1,1-1,0 0,0 1,0-1,0-1,1 1,-1 0,1-1,0 0,0 1,0-2,1 1,-1 0,1-1,-1 0,1 0,0 0,0-1,0 0,0 0,0 0,3 0,8-1,1-1,-1-1,1-1,-1 0,0-1,0 0,0-2,0 0,13-7,-2 2,226-95,-168 69,-84 36,-1 1,1-1,0 0,-1 1,1-1,-1 1,1-1,-1 0,0 1,1-1,-1 0,1 0,-1 1,0-1,0 0,1 0,-1 1,0-1,0 0,0 0,0 0,0 0,0 1,0-1,0 0,0 0,-1 0,1 1,0-1,0 0,-1 0,1 1,-1-1,1 0,0 1,-1-1,1 0,-1 1,0-1,1 1,-1-1,1 1,-1-1,0 1,1-1,-1 1,0 0,0-1,1 1,-1 0,0-1,0 1,1 0,-1 0,0 0,-45-17,38 17,1 0,-1 1,0 0,1 0,0 0,-1 1,1 0,0 1,0-1,0 1,0 1,0-1,1 1,0 0,0 1,0-1,0 1,1 1,-1-1,1 1,0 0,2-3,1 1,-1-1,0 1,1 0,0 0,0 0,0 0,0 1,1-1,0 0,0 1,0-1,0 1,1-1,-1 1,1 0,0-1,1 1,-1-1,1 1,0-1,0 1,0-1,1 0,-1 1,1-1,0 0,0 0,1 0,-1 0,1-1,0 1,0-1,1 2,4 0,1 1,-1-2,1 1,0-1,0-1,0 1,0-1,1-1,-1 0,1 0,0-1,-1 0,1-1,0 0,0-1,-1 0,1 0,0-1,-1 0,0-1,1 0,-1 0,0-1,0 0,-1-1,1 0,0-1,34-21,-1-3,-1-1,-2-2,-2-1,0-3,-3 0,-1-3,23-36,-42 53,-2-1,-1 0,-1 0,-1-1,-1 0,-1-1,-1 0,-1 0,-2 0,0 0,-2-1,-1 1,-1-1,-2-5,3 31,1 0,-1 0,0 0,0-1,0 1,1 0,-1 0,0 0,0 0,-1-1,1 1,0 0,0 0,-1 0,1 0,0 0,-1 0,1-1,-1 1,1 0,-1 0,0 1,1-1,-1 0,0 0,0 0,0 0,0 0,0 1,0-1,1 0,-2 1,1-1,0 1,0-1,0 1,0 0,0-1,0 1,0 0,-1 0,1 0,0 0,0 0,0 0,0 0,-1 0,1 0,0 1,0-1,0 0,0 1,0-1,0 1,0-1,0 1,0-1,0 1,0 0,0 0,0-1,0 1,0 0,1 0,-1 0,0 0,1 0,-1 0,0 1,-10 15,1 2,0-1,1 1,1 1,1 0,1 0,1 0,-2 12,4-18,-5 27,1-1,3 1,1 0,2 0,2 0,3 15,25 141,-7-51,-23-147,1 1,0-1,-1 1,1-1,-1 1,1-1,-1 1,1 0,-1-1,1 1,-1 0,1-1,-1 1,1 0,-1 0,1-1,-1 1,0 0,1 0,-1 0,1 0,-1 0,0 0,1 0,-1 0,0 0,1 0,-1 0,1 0,-1 1,0-1,1 0,-1 0,1 0,-1 1,1-1,-1 0,1 1,-1-1,1 1,-1-1,1 1,-1-1,1 0,0 1,-1 0,1-1,0 1,-1-1,1 1,-10-19</inkml:trace>
  <inkml:trace contextRef="#ctx0" brushRef="#br0" timeOffset="249.816">2540 407,'15'5,"19"1,13 0,3-1,3-2,-2 0,-6-7,0-2,-4 0,-3 1,-4 1,-3 2,-1-4,-2-1,0 0,-6 3</inkml:trace>
  <inkml:trace contextRef="#ctx0" brushRef="#br0" timeOffset="1070.539">3133 464,'5'8,"-1"-1,1 1,1-1,-1 0,1 0,0 0,1-1,0 0,0 0,0-1,0 0,1 0,0-1,0 0,0 0,1-1,-1 0,1 0,-1-1,1 0,0-1,0 1,0-2,0 0,0 0,0 0,0-1,0 0,0-1,0 0,0-1,-1 0,1 0,1-1,9-9,0-1,-1 0,-1-2,-1 0,0 0,-1-1,7-12,-1 5,-30 61,-22 82,31-115,-1 0,1 0,0 0,0 0,1 0,-1 0,1 0,0 0,0-1,0 1,0 0,1 0,-1-1,1 1,0-1,0 1,0-1,1 0,-1 0,1 0,0 0,0 0,0-1,0 1,0-1,1 0,-1 0,1 0,0 0,11 2,1-1,-1-1,1 0,-1-1,1-1,0-1,-1 0,1 0,-1-2,0 0,1-1,-1 0,-1-1,1-1,-1 0,0-1,0-1,-1 0,0-1,2-2,101-107,-106 110,-1-1,-1 0,1-1,-1 0,-1 0,0-1,0 0,-1 0,-1 0,0-1,0 0,-1 0,-1 0,0 0,-1-1,0 1,0-2,-2 12,0 0,0 0,-1 0,1-1,0 1,-1 0,1 0,-1 0,0 0,1 0,-1 0,0 0,0 0,-1 0,1 1,0-1,0 0,-1 1,1-1,-1 1,0-1,1 1,-1 0,0-1,0 1,0 0,0 0,0 1,0-1,0 0,0 1,0-1,0 1,0 0,-1-1,1 1,0 0,0 0,0 0,0 1,0-1,-1 1,1-1,0 1,0 0,0-1,0 1,-1 1,-4 1,1-1,-1 2,1-1,0 1,0 0,0 0,1 1,-1-1,1 1,0 0,0 1,1-1,-1 1,1 0,1 0,-1 1,1-1,0 1,0-1,1 1,0 0,0 0,1 0,0 0,0 0,1 1,-1-1,2 0,-1 1,4-4,-1 1,1-1,0 0,1-1,-1 1,1-1,0 1,-1-1,1-1,1 1,-1-1,0 0,1 0,-1 0,1-1,-1 0,1 0,0 0,-1-1,1 0,0 0,0 0,-1-1,1 0,0 0,4-1,7 1,8-1,-21 1,0-1,1 1,-1 1,1-1,-1 1,1-1,-1 1,1 0,0 1,-1-1,1 1,-1 0,0 0,1 1,-1-1,0 1,0 0,1 0,-1 0,-1 1,1-1,0 1,-1 0,1 0,-1 0,2 3,12 43,-16-43,0 0,0 0,0-1,1 1,0-1,1 0,-1 1,1-1,0 0,0 0,0 0,1-1,0 1,0-1,0 0,0 0,1 0,-1-1,1 0,0 0,3 2,1-2,-1-1,1 0,-1 0,1 0,0-1,0-1,-1 0,1 0,0 0,0-1,0-1,-1 1,1-1,-1-1,1 0,-1 0,0 0,0-1,139-86,-140 84,10-5,-1-1,-1 0,0-1,0-1,-2 0,0-1,0-1,-1 0,-1-1,4-8,-13 22,1 0,-1 1,0-1,0 0,0-1,0 1,0 0,-1 0,1-1,-1 1,0-1,0 1,0-1,-1 1,1-1,-1 0,0 1,0-1,0 0,0 1,-1-1,1 0,-1 1,0-1,0 1,-1-1,1 1,-1 0,1-1,-1 1,0 0,0 0,-1 0,1 1,-1-1,1 0,-1 1,0 0,0-1,0 1,0 0,-2-1,-4 3,0 1,0 0,0 0,1 1,-1 0,1 1,-1 0,1 0,0 0,0 1,0 1,0-1,1 1,0 0,0 1,-2 1,-6 6,-1 0,2 1,0 1,0 0,2 1,0 0,0 1,-4 10,11-18,0 0,1 0,0 0,1 0,0 1,0 0,1-1,0 1,1 0,0 0,0 0,1 0,1 0,-1 0,2 0,-1 0,1-1,2 3,-1-5,1 1,0-2,0 1,1 0,0-1,0 0,0 0,1 0,0-1,0 0,0 0,1 0,0-1,0 0,0 0,0-1,1 0,3 1,143 33,-36-40,-85-2</inkml:trace>
  <inkml:trace contextRef="#ctx0" brushRef="#br0" timeOffset="15522.678">1 2297,'49'-16,"0"-2,-1-2,-1-3,-2-1,0-3,-1-1,-2-2,-1-2,21-23,-55 48,-1 0,1-1,-2 1,1-1,-1 0,-1-1,1 1,-1-1,-1 0,0 0,0 0,-1 0,0-1,0 1,-1-1,0-3,-1 11,0 0,0 1,0-1,0 1,0-1,-1 1,1-1,0 0,-1 1,1-1,-1 1,1-1,-1 1,0 0,0-1,1 1,-1 0,0-1,0 1,0 0,-1 0,1 0,0 0,0 0,-1 0,1 0,0 1,-1-1,1 0,-1 1,1-1,-1 1,1-1,-1 1,1 0,-1 0,1-1,-1 1,1 0,-1 0,0 1,1-1,-1 0,1 1,-1-1,1 0,-1 1,1 0,-1-1,1 1,-74 41,68-35,0 0,0 1,1 0,0 0,0 0,1 1,0 0,0 0,1 0,0 0,1 1,0 0,0 0,1-1,1 1,0 1,0-1,1 0,0 0,0 0,1 0,1 0,0 0,0 0,1 0,0-1,1 1,0-1,0 0,1 0,4 5,-2-7,1-1,0 0,0-1,1 0,0 0,0-1,0 0,0-1,1 0,-1 0,1-1,0 0,0-1,-1 0,1 0,0-1,0-1,7 0,11-4,-1 0,1-2,-1-1,0-1,-1-1,0-1,0-2,-2 0,1-2,-2-1,0 0,-1-2,-1-1,8-8,-5 4,-15 16,1-1,-1 0,-1 0,0-1,0 0,0 0,-1-1,-1 0,1 0,-2-1,1 0,-2 0,1 0,-2-1,1 1,0-10,-4 19,0-1,0 1,0 0,-1 0,1-1,-1 1,0 0,0 0,1 0,-1 0,-1 0,1 0,0 0,0 0,-1 0,1 0,-1 1,1-1,-1 0,0 1,0 0,0-1,0 1,0 0,0 0,0 0,0 0,0 0,0 1,0-1,-1 1,1-1,0 1,-1 0,1 0,0 0,0 0,-1 0,1 0,0 1,0-1,-1 1,1 0,0-1,0 1,0 0,0 0,0 1,0-1,0 0,0 1,0-1,1 1,-1-1,1 1,-1 1,-5 1,0 1,0-1,1 2,0-1,0 1,0 0,1 0,0 0,0 1,0 0,1 0,0 0,1 1,-1-1,1 1,1 0,0 0,0 0,0 0,1 0,0 0,1 0,0 0,0 1,0-1,1 0,1 0,-1 0,1 0,1 0,-1 0,1-1,1 1,-1-1,3 4,1-5,0 0,0 0,0-1,1 0,0 0,0 0,0-1,1-1,-1 1,1-1,0-1,0 1,0-2,0 1,0-1,0-1,0 1,1-1,-1-1,6-1,4 0,0-1,0-1,0-1,-1-1,0 0,0-2,0 0,-1 0,8-7,-2-1,-1-1,0-1,-1-1,-1-1,-1-1,-1 0,-1-2,0 0,-2-1,-1 0,-1-1,-1 0,6-20,-2-30,-16 73,1-1,-1 1,0 0,0 0,0-1,0 1,0 0,0-1,-1 1,1 0,-1-1,1 1,-1 0,0 0,0 0,0 0,0 0,-1 0,1 0,-1 0,1 0,-1 0,1 1,-1-1,0 1,0-1,0 1,0 0,0-1,0 1,-4 2,1-1,0 1,-1 0,1 1,-1-1,1 1,0 0,0 0,0 1,0-1,0 1,1 0,-1 1,1-1,0 1,0 0,0 0,0 0,1 0,0 1,0-1,-2 3,-6 11,0-1,1 2,1-1,1 1,0 0,2 1,0 0,1 0,1 0,-1 19,3-29,0 0,1 0,0 0,1 0,0 0,0 1,1-1,1 0,-1 0,2 0,-1-1,1 1,1 0,0-1,0 0,1 0,0 0,1-1,-1 1,2-1,-1-1,1 1,0-1,1 0,7 5,2-6</inkml:trace>
  <inkml:trace contextRef="#ctx0" brushRef="#br0" timeOffset="15989.938">1722 2016,'-108'92,"127"-122,138-136,-156 165,1-1,-1 1,1 0,-1 0,1 0,0 0,-1 0,1 0,0 0,0 1,0-1,-1 1,1-1,0 1,0 0,0-1,0 1,0 0,0 0,0 1,0-1,0 0,-1 1,1-1,0 1,0-1,0 1,-1 0,1 0,0 0,-1 0,1 0,0 0,-1 0,0 1,1-1,-1 0,0 1,1-1,-1 1,0-1,0 1,0 0,-1 0,1-1,0 1,-1 0,1 0,-1 0,1 0,-1 0,0-1,0 1,0 0,0 0,0 0,0 0,-1 0,0 1,1 3,0 0,0 0,0 0,1 0,-1 0,2-1,-1 1,0 0,1 0,0-1,1 1,-1-1,1 0,0 0,0 0,1 0,-1 0,1-1,0 0,0 1,1-1,-1-1,1 1,0-1,0 0,0 0,0 0,1-1,-1 1,1-1,-1-1,6 2,-2-5,0 0,-1 0,1-1,-1 0,0-1,0 0,0 0,0-1,-1 1,1-2,-1 1,-1-1,1 0,-1-1,0 1,0-1,-1 0,0-1,0 0,-1 1,0-1,0 0,2-9,1 4,6-10,-3 2</inkml:trace>
  <inkml:trace contextRef="#ctx0" brushRef="#br0" timeOffset="16236.382">2513 1733,'38'-5,"22"-1,7 0,-5 1,-7 2,-8 1,-13-4,-6-1,-4 0,-6 3</inkml:trace>
  <inkml:trace contextRef="#ctx0" brushRef="#br0" timeOffset="16436.664">2513 1959,'33'0,"26"0,8 0,-4-5,-6-1,-14 0</inkml:trace>
  <inkml:trace contextRef="#ctx0" brushRef="#br0" timeOffset="19344.453">3528 1395,'227'-68,"-220"66,-1 0,-1 0,0 1,0 0,0 0,1 0,-1 0,0 1,1 0,-1 0,1 0,-1 1,0 0,1 0,-1 0,0 1,1 0,-5 0,1 0,-1 0,-1 0,1 0,0 1,0-1,-1 0,1 0,-1 1,0-1,0 0,0 1,0-1,0 0,0 0,0 1,-1-1,1 0,-1 0,0 1,0-1,0 0,0 0,0 0,0 0,0 0,-1 0,1-1,-1 1,1 0,-2 0,2 0,-132 180,132-178,0 1,1 0,-1-1,1 1,0 0,0 0,1-1,-1 1,1 0,0 0,0-1,1 1,-1-1,1 1,0-1,0 0,1 0,-1 0,1 0,0 0,0 0,0-1,0 1,1-1,-1 0,1 0,0 0,0-1,0 1,0-1,1 0,-1 0,0-1,1 1,0-1,-1 0,1 0,0 0,-1-1,1 0,0 0,0 0,-1 0,1-1,1 0,97-12,-84 6</inkml:trace>
  <inkml:trace contextRef="#ctx0" brushRef="#br0" timeOffset="19638.808">4178 1225,'0'29,"0"19,0 6,0-1,0-5,0-6,0-5,0-4,4-8,3-3,-1-1,3-4,1-9,-1-6</inkml:trace>
  <inkml:trace contextRef="#ctx0" brushRef="#br0" timeOffset="19954.192">4375 1310,'-31'22,"15"-13,1 2,1 0,-1 0,2 1,0 1,0 1,1-1,0 3,11-15,0 0,0 1,0-1,0 1,0-1,0 1,0-1,0 1,1-1,-1 1,1 0,-1-1,1 1,-1 0,1 0,0-1,0 1,0 0,0 0,0-1,0 1,1 0,-1 0,1-1,-1 1,1 0,-1-1,1 1,0 0,0-1,0 1,0-1,0 0,0 1,0-1,1 0,-1 0,0 1,1-1,-1 0,1 0,-1 0,1-1,-1 1,1 0,0-1,-1 1,1-1,0 1,-1-1,1 0,0 0,1 1,86 1,-81-4,1 1,0 0,0 1,0 0,-1 1,1-1,0 2,-1-1,1 1,-1 0,1 1,-1 0,0 1,0-1,0 2,-1-1,2 2,9 9,-2-1</inkml:trace>
  <inkml:trace contextRef="#ctx0" brushRef="#br0" timeOffset="20303.221">3585 1931,'43'-4,"29"-8,7 0,-1 1,-4 2,-4 4,-5-3,-9 0,-4 1,-2 2,-3 2,-7 1,1 2,-2-1,-3 2,-3-1,-2 0,-7 1</inkml:trace>
  <inkml:trace contextRef="#ctx0" brushRef="#br0" timeOffset="21122.23">3585 2185,'206'-120,"-205"119,1 0,-1-1,0 1,1 0,-1 0,1 0,-1 0,1 0,0 0,-1 0,1 0,0 1,-1-1,1 1,0-1,0 1,0 0,-1 0,1 0,0 0,0 0,0 0,0 0,-1 1,1-1,0 0,0 1,0 0,-1-1,1 1,0 0,-1 0,1 0,-1 0,1 0,-1 0,0 1,1-1,-1 0,0 1,0-1,0 1,0-1,0 1,0-1,0 1,-1 0,1 0,0-1,-1 1,0 0,1 0,-1 0,0 1,-2 4,0 0,-1 0,0-1,0 1,-1 0,1-1,-2 0,1 0,-1 0,1-1,-2 0,1 1,0-2,-1 1,0-1,-3 2,-42 42,50-47,0 0,0 0,0 0,0 0,0 0,1 0,-1 0,0 0,0 1,1-1,-1 0,1 0,-1 1,1-1,0 0,-1 1,1-1,0 1,0-1,0 0,0 1,0-1,0 1,0-1,1 0,-1 1,0-1,1 0,-1 1,1-1,-1 0,1 0,0 0,0 1,-1-1,1 0,0 0,0 0,0 0,0 0,0 0,0-1,0 1,1 0,-1 0,0-1,0 1,1-1,-1 1,0-1,1 1,53 16,-49-16,1-1,-1 1,1 0,-1 0,0 1,1 0,-1 0,0 1,0-1,-1 1,1 0,0 1,-1 0,0 0,0 0,0 0,0 1,-1-1,0 1,0 1,0-1,0 0,-1 1,0 0,0 0,-1 0,0 0,0 0,0 0,1 7,-5-7,0 0,0 0,0-1,-1 1,0 0,0-1,0 0,0 0,-1 0,0 0,0 0,-1-1,1 0,-1 0,0 0,0 0,0-1,-1 0,1 0,-1 0,1-1,-1 0,0 0,0 0,-4 0,-10 7,16-7,1 0,-1 0,0 0,0 0,0-1,-1 0,1 0,0 0,0 0,-1-1,1 1,0-1,-1 0,1 0,0-1,-1 1,1-1,0 0,-1 0,-2-2,-9-7</inkml:trace>
  <inkml:trace contextRef="#ctx0" brushRef="#br0" timeOffset="21826.946">4092 2580,'1'-34,"1"1,1-1,2 1,1 0,2 0,1 0,2 1,6-12,-6 24,1 1,1 0,0 1,1 0,1 1,9-6,-13 10,39-28,-49 41,1-1,-1 0,0 0,0 1,1-1,-1 0,1 1,-1 0,0-1,1 1,-1 0,1-1,-1 1,1 0,-1 0,0 0,1 1,-1-1,1 0,-1 0,1 1,-1-1,0 1,1-1,-1 1,0 0,1-1,-1 1,0 0,0 0,0 0,0 0,0 0,0 0,0 0,0 0,0 1,0-1,-1 0,1 0,0 1,-1 0,15 161,-15-161,0 0,1 0,0-1,-1 1,1 0,0-1,0 1,0-1,0 1,0-1,0 1,1-1,-1 0,0 1,1-1,-1 0,1 0,-1 0,1 0,-1 0,1-1,0 1,-1 0,1-1,0 1,0-1,-1 0,1 1,0-1,0 0,0 0,0 0,-1-1,1 1,0 0,0-1,0 1,-1-1,1 1,0-1,-1 0,1 0,0 0,68-46,53-54,-122 100,1 1,-1-1,0 1,0 0,0-1,1 1,-1 0,0 0,1-1,-1 1,0 0,0 0,1 0,-1 1,0-1,1 0,-1 0,0 1,0-1,0 1,1-1,-1 1,0 0,0-1,0 1,0 0,0 0,0-1,0 1,0 0,0 0,-1 0,1 0,0 0,0 1,-1-1,1 0,-1 0,1 0,-1 1,0-1,1 0,-1 0,0 2,6 62,-6-60,-2 37,0-32,1-1,0 1,1-1,0 1,0-1,1 1,1-1,-1 0,1 1,1-1,0 0,0 0,1 0,1 1,6 3</inkml:trace>
  <inkml:trace contextRef="#ctx0" brushRef="#br0" timeOffset="23156.257">2823 1169,'12'-5,"-1"-2,0 2,1-1,0 1,1 1,-1 0,1 1,-1 0,1 1,0 0,0 1,0 1,0 0,0 1,0 0,5 2,-12 1,-1 0,0 1,0 0,-1 0,1 0,-1 1,0-1,-1 1,1 0,-1 0,0 0,-1 0,1 1,-1-1,-1 1,1 0,-1-1,0 1,-1 0,1 0,-1 0,-1 2,1-9,15 241,1 23,-14 176,-5-202,-14-47,16-185,-1-1,0 1,1 0,0 0,0 1,1-1,-1 0,1 0,1 0,-1 0,1 0,0 0,0 0,1 0,0 0,0 0,2 4,7-38,-35-171,21-233,14 274,6 0,11-20,-24 157,1-17,2 0,1 1,1 0,3 1,1 0,1 1,2 0,20-31,-29 57,1 0,0 0,0 0,1 1,0 0,1 1,0 0,0 0,0 1,1 1,0 0,0 0,0 1,1 0,-1 1,1 1,0-1,0 2,0 0,0 0,0 1,5 1,125-8,216-49,-96 26,-235 27,148-19,1 9,12 6,-53 14,-131-3,0-1,-1 1,1-1,-1 1,0 0,-1 0,1 1,-1-1,1 1,-1-1,-1 1,1-1,-1 1,1 0,-1 0,-1 0,1 0,-1 0,0 0,0 0,0 0,-1 0,1 0,-1 0,-1 1,1 7,-30 135,11-84,15-45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8 100,'-3'18,"1"1,1 0,0-1,1 1,1 0,1 0,0-1,2 1,0-1,1 0,1 0,0 0,8 13,-12-27,0 1,1-1,0 0,-1 0,1-1,1 1,-1 0,0-1,1 0,0 0,0 0,0 0,0-1,0 1,0-1,1 0,-1-1,1 1,-1-1,1 1,0-2,0 1,-1 0,1-1,0 0,0 0,0 0,-1-1,1 1,0-1,0 0,-1-1,1 1,-1-1,1 0,-1 0,0 0,3-2,16-15,-1-1,0-1,-2-1,0-1,13-20,1-1,-33 43,-1 0,1 0,-1 0,1-1,-1 1,1 0,0 0,0 0,-1 0,1 0,0 0,0 1,0-1,0 0,0 0,0 1,0-1,0 0,0 1,0-1,1 1,-1-1,0 1,0 0,0 0,1-1,-1 1,0 0,0 0,1 0,-1 0,0 0,0 1,1-1,-1 0,0 0,0 1,0-1,1 1,-1-1,0 1,0 0,0-1,0 1,0 0,0 0,0 0,0 0,-1-1,1 1,0 1,82 126,-81-124,1-1,-1 1,0-1,1 1,0-1,-1 0,1 0,0 0,1 0,-1-1,1 1,-1-1,1 0,0 0,-1 0,1 0,0-1,0 0,0 0,1 0,-1 0,0 0,0-1,0 0,1 0,-1 0,0 0,0-1,1 0,-1 0,0 0,0 0,2-1,5-7,0-1,-1 0,0 0,-1-1,0-1,0 1,-1-1,-1-1,1-2,36-51,78-54,-120 119,-1 0,0-1,1 1,-1 0,0 0,1 0,-1 1,1-1,-1 0,1 0,0 1,-1-1,1 1,0-1,-1 1,1 0,0 0,0 0,-1 0,1 0,0 0,0 0,-1 1,1-1,0 0,-1 1,1 0,-1-1,1 1,0 0,-1 0,1 0,-1 0,0 0,1 0,-1 0,0 0,0 0,0 1,0-1,0 1,0-1,0 1,0-1,0 1,-1-1,1 1,0 0,-1-1,0 1,1 0,-1-1,0 1,0 0,0 0,0 0,1 4,10 150,-11-148,0-1,-1 1,0-1,0 0,-1 1,0-1,0 0,-1 0,0 0,0 0,-1 0,0-1,0 1,0-1,-1 0,0-1,0 1,0-1,-3 2,-45 13,148-20,-67-1,-10 2,-1 0,0-2,1 0,-1-1,0-1,0 0,0-2,-1 0,1 0,-1-2,3-2,-1-1,-2-1,1-1,-2 0,1-1,-2-1,0 0,0-1,-2 0,0-2,0 1,-2-1,7-14,12-44,-29 75,0 0,-1 1,1-1,0 0,0 0,0 0,0 0,-1 0,1 1,0-1,0 0,0 0,-1 0,1 0,0 0,0 0,0 0,-1 0,1 0,0 0,0 0,-1 0,1 0,0 0,0 0,0 0,-1 0,1 0,0 0,0 0,-1 0,1-1,0 1,0 0,0 0,0 0,-1 0,1 0,0-1,0 1,0 0,-7 25,5-12,0 1,1-1,1 1,0-1,1 0,0 1,1-1,1 0,0 1,0-1,2-1,-1 1,2-1,0 0,0 0,5 5,-9-14,0 0,0-1,0 1,0-1,1 0,0 0,-1 0,1 0,0 0,0-1,0 1,0-1,0 0,0 0,0 0,0 0,0 0,1-1,-1 0,0 1,1-1,-1 0,0-1,0 1,1 0,-1-1,0 0,0 0,0 0,0 0,0 0,0-1,3-1,87-73,-79 62,60-69,-57 62,1 0,1 0,1 2,1 1,17-13,-37 30,1 0,-1 1,0-1,0 0,1 1,-1-1,0 0,1 1,-1-1,0 1,1 0,-1 0,1-1,-1 1,1 0,-1 0,1 0,-1 1,1-1,-1 0,0 0,1 1,-1-1,1 1,-1-1,0 1,0 0,1-1,-1 1,0 0,0 0,0 0,0 0,0 0,0 0,0 0,0 0,0 1,0-1,0 0,-1 0,1 1,-1-1,1 1,16 64,-17-57,0-7,-1 1,1-1,-1 0,1 1,0-1,0 1,0-1,0 1,1-1,-1 1,0-1,1 1,0-1,0 1,0-1,0 0,0 0,0 1,0-1,1 0,-1 0,1 0,-1 0,1-1,0 1,0 0,0-1,0 1,0-1,0 0,0 1,1-1,-1 0,0 0,1-1,-1 1,2 0,10-6,1-1,-1 0,0-1,-1-1,1 0,-2-1,1 0,-1-1,3-3,17-12,-25 19,1-1,0 0,0 1,0 0,1 0,0 1,0 0,1 0,-1 1,1 1,0 0,0 0,0 0,0 2,2-1,-10 3,0 1,1-1,-1 0,0 1,0 0,0-1,-1 1,1 0,0 0,-1 0,1 0,-1 1,1-1,-1 0,0 1,0-1,0 1,0-1,-1 1,1-1,-1 1,1-1,-1 1,0-1,0 1,0 0,-1-1,1 1,0-1,-1 1,0-1,1 1,-1-1,0 1,0-1,-1 0,1 1,-1 0,-3 35,7-21</inkml:trace>
  <inkml:trace contextRef="#ctx0" brushRef="#br0" timeOffset="567.56">2746 15,'-233'220,"190"-158,42-61,0 1,0-1,0 0,0 0,1 1,-1-1,0 0,1 1,-1-1,1 0,0 1,-1-1,1 1,0-1,0 1,0-1,0 1,0-1,0 0,0 1,1-1,-1 1,0-1,1 1,-1-1,1 0,0 1,-1-1,1 0,0 0,0 0,0 1,0-1,0 0,0 0,0 0,0 0,0-1,1 1,-1 0,0 0,0-1,1 1,-1-1,0 1,1-1,-1 1,9-2,0 1,0-1,0-1,0 0,-1 0,1-1,-1 0,1-1,-1 0,0 0,-1-1,1 0,-1-1,0 0,0 0,-1-1,0 0,5-5,71-65,113-90,-195 166,40-22,-40 22,0 1,-1-1,1 1,0-1,0 1,0 0,-1-1,1 1,0 0,0 0,0 0,0 0,0-1,-1 1,1 0,0 0,0 1,0-1,0 0,0 0,0 0,-1 1,1-1,0 0,0 1,0-1,-1 0,1 1,0-1,-1 1,1-1,0 1,-1 0,1-1,0 1,-1 0,1-1,-1 1,0 0,1 0,-1-1,1 1,-1 0,0 0,0 0,1 0,-1 0,-16 99,4-54,-1 14,3 1,2-1,3 2,2-1,4 0,3 25,4-38,-2 0,-3 0,-1 1,-3-1,-1 1,-3-1,-4 8,7-46,-1 1,-1 0,0-1,-1 0,1 0,-2 0,0-1,0 0,0 0,-1 0,-1-1,1 0,-1 0,-1-1,1 0,-1 0,-1-1,1-1,-1 1,0-1,0-1,0 0,-9 2,16-5,-1-1,1 0,0 0,0 0,0-1,0 1,-1-1,1 1,0-1,0 0,0 0,0-1,0 1,1-1,-1 1,0-1,1 0,-1 0,1 0,-1 0,1 0,0-1,0 1,0-1,0 1,1-1,-1 0,1 0,-1 1,1-1,0 0,0 0,0-1,1 1,-1 0,-5-117,62-176,-53 270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49:5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1,'-2'1,"0"1,0-1,0 1,0 0,0 0,1-1,-1 1,1 0,-1 1,1-1,0 0,0 0,0 0,0 1,0-1,0 1,1-1,-1 0,1 1,0-1,-1 1,1-1,0 1,1-1,-1 3,0-1,-3 467,-7-237,10-208,10-26,20-35,-29 34,10-14,10-16,1 0,2 1,1 1,1 2,1 0,1 2,2 1,0 2,8-4,-36 24,1 0,-1 0,1 1,-1-1,1 1,0-1,0 1,0 0,0 0,0 0,0 0,0 0,0 1,0-1,0 1,0 0,0 0,0 0,0 0,0 1,1-1,-1 1,0 0,0 0,-1 0,1 0,0 1,0-1,0 1,-1-1,1 1,-1 0,1 0,-1 0,0 0,0 1,0-1,0 1,-1 8,0 1,-1-1,0 1,-1-1,0 0,-1 1,0-1,-1 0,0 0,0 0,-2 0,1-1,-1 1,-1-1,0-1,0 1,-1-1,0 0,-1 0,0-1,0 0,-1 0,-8 5,-10 9,-1-1,-1-1,-1-2,0-1,-1-1,-1-2,-1-1,-11 2,42-13,0-1,0 0,0 0,0 0,0 0,0-1,0 1,0 0,0-1,0 1,0-1,-1 0,1 0,0 0,0 0,0 0,-1 0,1-1,0 1,0-1,0 0,0 1,0-1,0 0,0 0,0 0,0 0,0-1,0 1,1 0,-1-1,1 1,-1-1,1 0,-1 1,1-1,-1-2,2-16,3-1</inkml:trace>
  <inkml:trace contextRef="#ctx0" brushRef="#br0" timeOffset="743.955">641 565,'18'83,"-17"-80,0-1,0 0,1 0,-1 0,0 0,1 0,-1 0,1-1,0 1,-1 0,1-1,0 1,0-1,0 0,0 1,0-1,0 0,0 0,1-1,-1 1,0 0,1-1,-1 1,0-1,1 0,-1 0,0 0,1 0,-1 0,1 0,-1-1,0 1,1-1,-1 1,10-6,0 1,-1-1,0-1,0 0,-1-1,0 0,0 0,-1-1,0 0,0-1,-1 0,0 0,-1-1,1-3,10-10,-17 23,-1 0,0 0,1 0,-1 0,1 0,-1 0,1 1,-1-1,1 0,0 0,-1 1,1-1,0 0,-1 1,1-1,0 0,0 1,0-1,0 1,0-1,0 1,-1 0,1 0,0-1,0 1,0 0,0 0,0 0,0 0,0 0,0 0,0 0,0 0,0 0,0 0,0 1,0-1,0 0,0 1,0-1,0 1,0-1,-1 1,1-1,0 1,0 0,0-1,-1 1,1 0,0 0,-1-1,1 1,-1 0,1 0,-1 0,1 0,19 58,-18-54,33 212,-24-109,-5 0,-6 74,0-151,0-16,-1 0,-1 1,0-1,-1 0,-1-1,0 1,-1 0,0-1,-1 0,-1-1,-1 2,5-9,-1 0,-1 0,1 0,-1 0,0-1,-1 0,1 0,-1 0,0 0,0-1,0 0,-1 0,1-1,-1 0,0 0,0-1,0 1,0-2,-1 1,1-1,0 0,-1 0,-4-1,7 0,1 0,-1-1,0 0,0 0,0 0,1 0,-1-1,0 1,1-1,0-1,-1 1,1 0,0-1,0 0,0 0,1 0,-1-1,1 1,-1-1,1 0,0 0,1 0,-1 0,1 0,0 0,0-1,0 0,0 1,1-1,0 0,0 1,0-1,0 0,1 0,0 0,0 0,1-4,6-18,2 0,0 0,2 1,1 1,1 0,1 0,2 2,0-1,1 2,1 1,1 0,1 1,1 1,1 1,4-2,95-68,-86 68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1316,'84'-160,"7"3,6 5,35-33,71-41,-169 191,-27 26,0 1,1 0,0 0,1 0,-1 1,1 1,1-1,-1 1,10-3,-18 9,1 0,0 1,-1-1,1 1,0-1,-1 1,1-1,-1 1,1 0,-1 0,1 0,-1 0,1 0,-1 0,0 0,0 1,0-1,1 0,-1 1,0-1,-1 1,1-1,0 1,0-1,-1 1,1 0,-1-1,1 1,-1 0,0-1,0 1,1 0,-1 0,0-1,-1 1,1 0,0 1,1 6,21 224,-12-71,45 149,-54-310,-1-1,1 1,0 0,-1 0,1-1,-1 1,1 0,-1 0,1 0,-1 0,1 0,-1 0,0 0,0 0,1 0,-1 0,0 0,0 0,0 0,0 0,0-1,0 1,-1 0,1 0,0 0,0 0,-1 0,1 0,0 0,-1 0,1 0,-1 0,1 0,-1-1,0 1,1 0,-1 0,0-1,1 1,-1-1,0 1,0 0,0-1,0 1,1-1,-1 0,0 1,0-1,0 0,0 1,0-1,0 0,0 0,0 0,0 0,0 0,0 0,0 0,0 0,0 0,0-1,-121-74,-9 5,-2 6,-36-7,144 62,1 1,-1 1,-1 1,1 1,-1 2,0 0,-22 2,45 0,1 1,-1 1,1-1,-1 0,1 1,-1-1,1 1,-1 0,1 0,-1 0,1 0,0 0,-1 0,1 1,0-1,0 1,0-1,0 1,1 0,-1 0,0 0,1 0,-1 0,1 0,-1 1,1-1,-5 17</inkml:trace>
  <inkml:trace contextRef="#ctx0" brushRef="#br0" timeOffset="406.89">939 1316,'251'-278,"-133"163,-118 114,1-1,0 1,-1-1,1 1,0-1,0 1,0 0,0-1,1 1,-1 0,0 0,0 0,1 0,-1 0,0 0,1 0,-1 1,1-1,0 0,-1 1,1-1,-1 1,1 0,0 0,-1-1,1 1,0 0,-1 0,1 0,0 1,-1-1,1 0,-1 1,1-1,0 1,-1-1,1 1,-1 0,1-1,-1 1,0 0,1 0,-1 0,0 0,0 1,1-1,-1 1,6 64,-8-61,0 1,1-1,-1 1,1-1,1 0,-1 1,1-1,0 0,0 1,0-1,1 0,0 0,0 0,0 0,0 0,1 0,0-1,0 1,0-1,1 0,-1 0,1 0,0 0,0-1,1 0,-1 1,1-2,2 3,5-3,-1-1,1 1,0-2,-1 0,1 0,0-1,-1-1,1 0,-1 0,1-1,-1-1,0 1,0-2,-1 0,1 0,-1-1,0 0,0-1,-1 0,0 0,0-1,-1 0,0-1,-1 0,1 0,3-9,105-84,-101 91</inkml:trace>
  <inkml:trace contextRef="#ctx0" brushRef="#br0" timeOffset="805.894">2124 865,'-18'10,"1"0,1 2,0 0,1 1,0 1,1 0,0 1,2 0,-1 1,0 3,10-15,0 0,1 0,-1 0,1 0,0 0,0 1,0-1,0 1,1-1,0 1,0 0,0-1,1 1,-1 0,1 0,0 0,1-1,-1 1,1 0,0 0,0-1,0 1,1-1,-1 1,1-1,0 1,1-1,-1 0,1 0,0 0,0 0,0-1,0 1,0-1,1 0,0 0,0 0,0 0,0-1,0 1,0-1,5 2,3 0,1-1,0 1,0-2,0 0,0 0,0-2,0 1,0-2,0 1,0-2,0 0,0-1,0 0,0 0,-1-2,11-4,7-5,0-1,0-2,-2-1,0-1,-1-1,0-3,5-5,-1-2,-1-1,-2-1,-1-2,-1 0,-3-2,0-1,-3 0,-1-2,2-9,-11 24,-2 0,0 0,-1-1,-2 0,-1 0,0-1,-2 1,-1-1,-1 0,-2 1,0-1,-1 1,-2 0,-1 0,0 0,-2 1,-8-16,10 26,-1 1,0 0,-1 1,-1 0,0 0,0 1,-1 0,-1 0,0 1,0 1,-1 0,0 0,0 1,-1 1,0 0,-1 1,1 0,-1 1,0 1,-1 0,1 1,-1 0,1 1,-1 1,0 0,0 1,-8 2,7-1,-1 2,1 0,-1 1,1 0,0 2,1 0,-1 0,1 2,0 0,1 0,0 2,0-1,1 2,1 0,-1 0,2 1,0 1,0 0,1 0,1 1,0 1,1-1,0 1,1 0,1 1,1 0,0 0,1 0,0 1,0 13,3-9,2 0,0 0,1 0,1 0,1 0,0-1,2 0,1 0,0 0,1-1,1 0,1 0,1-1,0-1,2 0,0 0,0-1,11 9,11 8,0-2,2-2,1-1,1-2,2-1,0-3,37 15,48 10,2-5,2-5,2-7,0-5,89 3,-131-17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3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1 200,'23'-10,"0"0,1 2,0 0,1 2,0 0,0 2,0 1,0 1,11 0,161-24,-123 25,-75 1,1 0,-1 0,1 0,0 0,-1-1,1 1,0 0,0 0,-1 0,1-1,0 1,-1 0,1 0,0-1,0 1,0 0,-1-1,1 1,0 0,0-1,0 1,0 0,-1-1,1 1,0 0,0-1,0 1,0-1,0 1,0 0,0-1,0 1,0 0,0-1,0 1,1 0,-1-1,0 1,0 0,0-1,0 1,0 0,1-1,-1 1,0 0,0-1,1 1,-1 0,0 0,0-1,1 1,-1 0,0 0,1 0,-1-1,0 1,1 0,-1 0,1 0,-38-18,34 16,-140-68,139 65,6 3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655 0,'-86'78,"3"3,-44 59,68-58,49-65,-1 0,-1-1,0 0,-1-1,-1 0,0-1,-15 10,25-21,0 0,0-1,0 0,-1 0,1 0,0 0,-1-1,0 0,1 0,-1 0,0 0,1-1,-1 0,0 0,0 0,0 0,1-1,-1 0,0 0,1 0,-1-1,1 1,-1-1,1 0,0 0,0-1,0 1,0-1,0 0,0 0,1 0,-1-1,1 1,0-1,0 0,0 0,1 0,-1 0,1 0,0 0,0-1,1 1,-2-4,0-2,0-1,1 1,0-1,0 1,1-1,0 0,1 1,0-1,1 0,0 1,1-1,0 0,1 1,0 0,0 0,1 0,4-7,-5 14,0-1,0 1,0 0,0 0,1 0,-1 1,1-1,0 1,0 0,0 0,0 0,0 0,0 1,1 0,-1 0,0 0,1 0,-1 1,1 0,-1-1,0 2,1-1,-1 0,1 1,-1 0,0 0,2 1,114 45,107 68,-87-79,-116-34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0 220,'162'-17,"0"7,5 7,-124-2,-42 5,-1-1,0 0,0 0,0 0,0 0,0 0,0 0,0 0,0 0,-1 0,1 0,0 0,0 0,-1 1,1-1,-1 0,1 0,-1 0,1 0,-1 1,1-1,-1 0,0 1,1-1,-1 0,0 1,0-1,1 1,-1-1,0 1,0-1,0 1,0 0,1-1,-1 1,0 0,-1 0,0-2,-7-2,0-2,1 1,-1-1,1 0,1-1,-1 0,1 0,0-1,1 1,0-2,0 1,1 0,0-1,0 0,1-1,-3-7,2-7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3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1 424,'38'-5,"28"-1,6 0,-3 1,-9 2,-10 1,-9 5,-6 3,-5 0,-2-1,-1-1,-5-2</inkml:trace>
  <inkml:trace contextRef="#ctx0" brushRef="#br0" timeOffset="231.255">114 594,'14'9,"29"-1,17-2,3-2,0-2,-6-6,-2-2,-7-1,-6 2,-5-4,-10 0</inkml:trace>
  <inkml:trace contextRef="#ctx0" brushRef="#br0" timeOffset="582.112">1215 142,'0'34,"0"25,4 7,3-2,-1-8,3-8,1-7,-1-7,-3-3,-2-13,-2-9</inkml:trace>
  <inkml:trace contextRef="#ctx0" brushRef="#br0" timeOffset="835.401">904 29,'225'-19,"214"10,-354 19,-83-9,0-1,-1 1,1-1,0 1,0 0,0 0,0-1,-1 1,1 0,-1 1,1-1,-1 0,1 0,-1 1,1-1,-1 1,0-1,0 1,0-1,0 1,0 0,0 0,0-1,-1 1,1 0,-1 0,1 0,-1 0,1 0,-1 0,0 0,0 0,0 0,0 0,-1 0,1-1,0 1,-1 0,0 0,1 0,-1 0,-8 18,-3-1</inkml:trace>
  <inkml:trace contextRef="#ctx0" brushRef="#br0" timeOffset="1082.68">904 650,'38'-5,"37"-6,11-1,-1 1,-8 2,-10 4,-10 1,-5-2,-7-1,-2 1,-3 2,-8 1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00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716 59,'-131'17,"1"7,-95 30,82-11,142-43,0-1,0 1,1 0,-1 0,0 0,0 0,1 0,-1 0,0 0,0 0,1 0,-1 0,0 0,0 0,1 1,-1-1,0 0,0 0,1 1,-1-1,0 1,1-1,-1 0,1 1,-1-1,0 1,1 0,-1-1,1 1,0-1,-1 1,1 0,-1-1,1 1,0 0,-1-1,1 1,0 0,0 0,0-1,0 1,0 0,-1 0,1 0,1-1,-1 1,0 0,0 0,0-1,0 1,0 0,1 0,-1-1,0 1,1 0,-1-1,0 1,1 0,-1-1,1 1,-1-1,1 1,-1-1,1 1,0-1,-1 1,1 0,14 5,-1-1,1 0,0-1,0 0,0-1,1-1,-1 0,1-2,-1 1,1-2,7-1,45 2,118 25,-105-1,-79-24,-1 1,1 0,0 0,-1 0,1 0,-1 0,1 0,-1 0,1 1,-1-1,0 1,0-1,0 0,0 1,0 0,0-1,0 1,0 0,-1-1,1 1,-1 0,1 0,-1 0,0-1,1 1,-1 0,0 0,0 0,0 0,-1-1,1 1,0 0,-1 0,1 0,-1-1,0 1,1 0,-1-1,0 1,0 0,0-1,-1 1,-6 9,-1-1,0 0,-1-1,0 0,-1-1,0 0,0 0,-1-1,1-1,-1 0,-1 0,-29 16,-242 137,255-141,13-8,-1 1,1 0,1 1,0 1,1 0,-13 14,26-26,0 0,0 0,0 0,1 0,-1 0,0 0,0 0,1 1,-1-1,0 0,1 0,-1 0,1 1,-1-1,1 0,0 0,0 1,0-1,0 0,-1 1,2-1,-1 0,0 1,0-1,0 0,1 1,-1-1,0 0,1 1,-1-1,1 0,0 0,-1 0,1 0,0 0,0 0,0 0,0 0,0 0,0 0,0 0,0 0,0 0,0-1,0 1,0-1,1 1,-1-1,0 1,0-1,1 1,-1-1,0 0,1 0,-1 0,1 0,232 1,51-31,-261 29</inkml:trace>
  <inkml:trace contextRef="#ctx0" brushRef="#br0" timeOffset="799.756">1167 144,'-403'603,"394"-590,8-10,20-23,394-420,-279 260,-133 181,-1-1,0 1,0-1,0 0,0 1,1-1,-1 0,0 1,0-1,1 0,-1 1,0-1,0 0,1 0,-1 1,0-1,1 0,-1 0,1 0,-1 1,0-1,1 0,-1 0,1 0,-1 0,0 0,1 0,-1 0,1 0,-1 0,0 0,1 0,-1 0,1 0,-1 0,0 0,1 0,-1 0,1-1,-1 1,0 0,1 0,-1 0,0-1,1 1,-1 0,0-1,0 1,1 0,-1 0,0-1,0 1,1 0,-1-1,0 1,0-1,0 1,0 0,1-1,-1 1,0-1,0 1,0 0,0-1,0 1,1 37,-1-31,-1 52,-1-27,1 1,1-1,2 0,1 0,2 0,1 0,5 13,-2-18,35 65,-42-90,0-1,1 0,-1 0,1 0,-1 0,1 0,-1 0,0-1,1 1,-1-1,0 0,1 1,-1-1,0 0,0-1,0 1,0 0,0 0,0-1,0 0,0 1,0-1,-1 0,1 0,-1 1,1-1,-1 0,0-1,0 1,0 0,0 0,0 0,0-1,-1 1,1 0,-1-1,1-1,1-1,106-206,66-108,-161 304,-7 22,-57 261,48-237,1 0,2 1,1-1,2 1,1-1,1 0,2 0,6 17,12 48,-23-84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34 167,'-2'1,"0"0,0 1,0-1,0 1,1 0,-1-1,1 1,-1 0,1 0,-1 0,1 0,0 0,0 0,0 1,0-1,1 0,-1 0,1 1,-1-1,1 0,0 1,0-1,0 0,0 1,0 0,0 0,-4 26,2 0,0 0,2 1,2-1,0 0,2 0,1 0,2-1,5 16,-11-40,0 0,0 0,0 0,1 0,-1 0,1 0,0-1,0 1,0 0,1-1,-1 0,1 1,0-1,0 0,0-1,0 1,0 0,1-1,-1 0,1 0,0 0,0 0,-1 0,1-1,0 0,0 0,0 0,1 0,-1 0,0-1,0 0,0 0,0 0,1 0,-1-1,0 0,0 0,0 0,0 0,0 0,2-2,9-8,-1 0,-1 0,0-2,0 1,-1-2,-1 0,0 0,-1-1,-1 0,0-1,-1 0,0 0,2-12,5-2,7-16,-21 46,0 0,-1 0,1 0,0 0,-1 0,1 0,0 0,-1 0,1 0,-1 0,1 0,0 0,-1 0,1 1,0-1,-1 0,1 0,-1 1,1-1,-1 0,1 1,0-1,-1 1,0-1,1 1,-1-1,1 1,-1-1,1 1,-1-1,0 1,0-1,1 1,-1 0,0-1,0 1,1-1,-1 1,0 0,0-1,0 1,0 0,0-1,0 1,0 0,0-1,0 1,-1 0,1-1,0 1,0-1,-1 1,1 0,0-1,0 1,-1 0,3 8,-2-3,1-1,0 1,1-1,-1 0,1 1,0-1,0 0,1 0,0 0,-1-1,2 1,-1 0,0-1,1 0,0 0,0 0,0 0,1-1,-1 0,1 0,-1 0,1 0,0-1,0 1,1-1,-1-1,0 1,1-1,-1 0,1 0,-1 0,1-1,-1 0,1 0,-1 0,1-1,-1 0,1 0,-1 0,1-1,-1 0,14-12,-1-1,0-1,-2 0,0-1,0-1,-2-1,0 0,-1 0,-1-2,-1 1,-1-2,-1 1,0-4,37-148,-43 149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6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1 227,'20'2,"0"-2,1-1,-1 0,0-1,0-1,0-1,0-1,0-1,-1-1,0 0,0-1,-1-2,0 1,13-11,-28 18,0 0,-1 0,1 0,0-1,-1 1,0-1,1 1,-1-1,0 0,-1 0,1 0,0 0,-1 0,0 0,1 0,-1 0,0-1,-1 1,1 0,-1-1,1 1,-1 0,0-1,0 1,-1-1,1 1,-1 0,1-1,-1 1,0 0,0-1,-1 1,1 0,-1 0,1 0,-1 0,0 1,0-1,0 0,-1 1,1-1,-1 1,1 0,-1 0,0 0,0 0,0 0,0 1,0-1,0 1,0 0,-3-1,-2 1,0 0,-1 0,1 1,0 0,-1 1,1 0,0 0,0 1,0 0,0 0,0 1,0 0,0 0,1 1,-1 0,1 0,0 1,1 0,-1 0,1 0,0 1,0 0,1 0,-1 1,1 0,1 0,0 0,0 0,0 0,0 1,1 0,1 0,-1 0,1 0,-2-1,0 1,1-1,-1 1,2 0,-1-1,1 1,0 0,0 1,1-1,0 0,1 0,0 1,0-1,1 0,0 0,0 0,1 1,0-1,0-1,1 1,0 0,1-1,-1 1,1-1,1 0,0 0,-1 0,2-1,3 3,4-1,1-1,0-1,0 0,1-1,0-1,0-1,0 1,0-2,0 0,1-1,-1-1,1 0,-1-1,6-2,-1 2,5 1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7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37,'-17'72,"13"-57,0 1,2 0,0-1,0 1,2 0,0 0,1 0,0-1,1 1,1 0,3 10,-3-22,0-1,0 0,0 1,1-1,-1-1,1 1,0 0,-1-1,1 0,0 0,1 0,-1 0,0-1,0 0,1 0,-1 0,0 0,1-1,-1 1,1-1,-1 0,1 0,-1-1,1 0,-1 1,0-2,1 1,-1 0,0-1,0 0,0 0,0 0,0 0,0-1,-1 1,1-1,-1 0,3-3,134-112,-136 116,1 0,0 0,-1 1,1-1,0 1,0 1,0-1,0 0,-1 1,1 0,0 0,0 1,0-1,0 1,0 0,0 1,-1-1,1 1,-1 0,1 0,-1 0,1 0,-1 1,0 0,0 0,-1 0,1 0,0 1,-1 0,0-1,0 1,0 0,0 0,-1 1,2 3,-1-5,0 0,1 0,-1 0,1 0,-1-1,1 1,0-1,0 0,0 0,0 0,0-1,1 1,-1-1,0 0,1 0,-1-1,1 1,-1-1,1 0,-1 0,1-1,-1 1,1-1,-1 0,0 0,1 0,-1-1,0 0,0 0,0 0,0 0,0 0,0-1,-1 0,1 0,-1 0,0 0,0 0,0 0,0-1,-1 0,1 1,0-4,7-7,0-1,-1 0,-1 0,-1-1,0 0,-1 0,-1-1,0 0,-2 0,0 0,0 0,-1-6,-6 12,-2 5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17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0,'-16'3,"0"1,1 0,-1 1,1 1,0 1,1 0,0 0,0 2,0-1,1 2,1 0,-1 1,2 0,-1 0,2 1,-1 1,2 0,-2 3,8-13,0 0,1 0,0 0,-1 0,1 1,0-1,1 1,-1-1,0 1,1 0,0 0,0 0,0-1,1 1,-1 0,1 0,0 0,0 0,0 0,1 0,-1 0,1 0,0 0,0 0,0 0,1-1,-1 1,1 0,0-1,0 0,0 1,0-1,1 0,0 0,-1 0,4 2,0-2,1-1,0 0,0-1,-1 0,1 0,0 0,0-1,0 0,0 0,0-1,0 0,0 0,-1-1,1 0,0 0,-1 0,1-1,-1 0,0 0,2-2,114-82,-3-8,-119 95,1-1,-1 0,1 0,0 0,0 1,-1-1,1 0,0 1,0-1,0 1,0-1,0 1,0-1,0 1,0 0,0 0,0-1,0 1,0 0,0 0,0 0,0 0,0 0,0 0,0 0,0 0,0 1,0-1,0 0,0 1,0-1,0 1,0-1,0 1,0-1,0 1,0-1,2 11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3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7,'-5'0,"-1"-5,0 4,-4 1,0 6,2 7,2 5,2 6,7 2,2 2,6-3,0-2,4-4,4-6,3-5,-7-4,-5-2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593 134,'0'365,"-6"-238,-6 0,-18 70,26-168,-28 146,26-151,-1-7</inkml:trace>
  <inkml:trace contextRef="#ctx0" brushRef="#br0" timeOffset="243.171">1 811,'33'-14,"50"-19,21-10,6-1,-6 2,-10 3,-12 3,-11 8,-7 4,-10 1,-5 0,-5-1,-1 4,-3 0,-4-1,-7 3</inkml:trace>
  <inkml:trace contextRef="#ctx0" brushRef="#br0" timeOffset="4494.334">1129 78,'-22'189,"-18"46,-27 70,2 38,63-327,5 83,-3-98,1 0,-1 1,1-1,0 0,0 0,0 0,-1 0,1 1,0-1,0-1,1 1,-1 0,0 0,0 0,0 0,1-1,-1 1,0-1,0 1,1-1,-1 1,1-1,-1 0,0 0,1 0,-1 1,1-1,-1-1,1 1,-1 0,0 0,1 0,-1-1,0 1,1-1,-1 1,0-1,1 1,-1-1,0 0,0 0,0 0,0 0,1 0,50-46,-13-5,-1-1,-3-2,-3-1,4-13,22-39,-58 107,0-1,1 0,-1 0,1 0,-1 0,1 1,0-1,-1 0,1 1,0-1,0 0,0 1,0-1,1 1,-1-1,0 1,1 0,-1 0,1 0,-1-1,1 1,-1 0,1 1,0-1,-1 0,1 0,0 1,0-1,0 1,0 0,-1-1,1 1,0 0,0 0,0 0,0 1,0-1,0 0,-1 1,1-1,0 1,0-1,0 1,-1 0,1 0,0 0,-1 0,1 0,-1 0,1 0,-1 0,0 1,1-1,4 11,-1 0,0 0,-1 0,-1 0,0 1,0-1,-1 1,-1 0,1 10,6 41,35 101,-43-164,1 0,-1 0,0 0,1-1,-1 1,1 0,0 0,-1 0,1 0,0-1,-1 1,1 0,0-1,0 1,0 0,0-1,-1 1,1-1,0 0,0 1,0-1,0 0,0 1,0-1,0 0,0 0,0 0,0 0,0 0,0 0,0 0,0 0,0 0,0-1,0 1,0 0,0-1,0 1,0-1,0 1,10-8</inkml:trace>
  <inkml:trace contextRef="#ctx0" brushRef="#br0" timeOffset="5214.614">1920 811,'-48'27,"2"2,1 1,1 3,-25 25,58-49,0 0,1 0,1 1,-1 0,2 1,-1 0,2 1,-1 0,1 0,1 0,1 1,-1 0,-1 10,7-20,0 0,0 0,0 0,1 0,0 0,-1 0,1 0,0-1,0 1,1 0,-1-1,0 1,1 0,0-1,0 0,-1 1,1-1,1 0,-1 0,0 0,0 0,1-1,-1 1,1-1,0 1,-1-1,1 0,0 0,0 0,-1 0,1 0,0-1,0 1,0-1,0 0,0 0,0 0,0 0,0-1,0 1,0-1,0 0,0 0,-1 0,1 0,0 0,-1 0,1-1,0 1,-1-1,1 0,21-10,0 0,0-1,-1-2,-1 0,-1-1,0-1,-1-1,-1-1,0-1,-2-1,0-1,107-103,-125 126,1 0,0 0,0 0,0 0,0 0,0 0,1 0,-1-1,0 1,0 0,1 0,-1 0,0 0,1 0,-1-1,1 1,-1 0,1 0,-1-1,1 1,-1 0,1-1,0 1,-1-1,1 1,0-1,0 1,-1-1,1 1,0-1,0 0,0 1,0-1,0 0,-1 0,1 0,0 1,0-1,0 0,0 0,0 0,0-1,0 1,0 0,-1 0,1 0,0-1,0 1,0 0,0-1,-1 1,1-1,0 1,0-1,-1 1,1-1,0 0,-1 1,1-1,-1 0,1 1,-1-1,1 0,-1 0,1 1,-1-1,0 0,1 0,-9 51,4-37,2 0,-1 0,2 0,0 0,0 0,1 1,1-1,0 0,1 0,0 0,4 10,-2-18,0-1,0 0,0 0,0 0,1-1,0 0,0 0,0 0,0 0,0-1,0 0,1 0,-1 0,1 0,-1-1,1 0,0-1,0 1,-1-1,1 0,0 0,0-1,-1 0,1 0,4-1,7 1,0 0,-1-2,1 0,-1 0,1-2,-1 0,0-1,-1-1,0 0,0-1,0 0,-1-1,0-1,-1 0,0-1,9-11,22-24,-2-2,-3-2,19-31,-38 53,10-13,-3-2,-1 0,-2-2,-2-1,-3 0,-1-2,-2 0,-3-1,0-8,-7 36,-2-1,-1 0,-1 0,-1 0,0 0,-2 0,-1 0,0 0,-2 0,0 0,-2-2,5 22,1-1,0 1,-1 0,0-1,1 1,-1 0,0 0,0-1,0 1,-1 0,1 0,0 0,-1 0,0 0,1 1,-1-1,0 0,0 1,0-1,0 1,0 0,0-1,0 1,0 0,0 0,-1 1,1-1,0 0,-1 1,1 0,-1-1,1 1,-1 0,1 0,0 0,-1 0,1 1,-1-1,1 1,0-1,-1 1,1 0,0 0,0 0,-1 0,1 1,0-1,0 0,0 1,1-1,-2 2,-11 16,2 0,0 0,2 1,0 0,1 1,1 0,1 1,0 0,2 0,-1 12,3-2,1-1,2 0,1 1,2-1,1 0,1 0,1 0,2-1,1 0,2-1,1 1,1-2,1 0,16 23,46 85,-74-134,-1 1,1-1,-1 0,1 1,-1-1,0 1,1-1,-1 1,-1-1,1 1,0 0,-1 0,1-1,-1 1,0 0,0 0,0 0,0-1,0 1,-1 0,1 0,-1-1,-1 3,-7 1</inkml:trace>
  <inkml:trace contextRef="#ctx0" brushRef="#br0" timeOffset="5464.62">2287 501,'33'0,"45"0,19 0,2 0,-5 0,-6 0,-7-5,-3-1,-5 0,-6 1,-4 2,-9 0,-3 2,-6 1,-10 0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1,'-10'12,"1"0,0 1,1 0,1 1,0 0,1 0,0 0,-3 14,-72 205,72-218,20-50,9-13,3 2,1 0,2 2,2 1,33-38,-61 81,0 1,0-1,0 1,0-1,0 1,0 0,1-1,-1 1,0-1,0 1,0-1,1 1,-1 0,0-1,1 1,-1-1,0 0,1 1,-1-1,0 1,1-1,-1 1,1-1,-1 0,1 0,-1 1,1-1,-1 0,1 1,0-1,-1 0,1 0,-1 0,1 0,-1 0,1 0,0 0,-1 0,1 0,-1 0,1 0,0 0,-1 0,1 0,-1 0,1-1,-1 1,1 0,-1 0,1-1,-1 1,1 0,-1-1,1 1,-1-1,1 1,-1 0,0-1,1 1,-1-1,0 1,1-1,-1 1,0-1,0 0,1 1,-1-1,0 1,0-1,1 55,-1-46,-1 3,1-1,0 0,1 1,0-1,0 0,1 0,1 0,-1 0,2 0,-1 0,1-1,1 1,0-1,0 0,1-1,0 1,1-1,-1 0,1-1,1 0,0 0,4 3,-10-9,1 1,0-1,0 0,0 0,1 0,-1 0,0-1,0 1,0-1,1 1,-1-1,0 0,0-1,1 1,-1-1,0 1,0-1,0 0,0 0,1 0,-2 0,1-1,0 1,0-1,0 0,-1 0,1 0,-1 0,1 0,-1-1,0 1,1-2,56-91,-53 79,-1 0,0-1,-1 1,-1-1,0 0,-1 0,-1-13,0 6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1,'16'135,"-6"1,-7 133,-3-260,-1 0,1 1,-2-1,1 0,-1 0,0 0,-1-1,0 1,-1 0,0-1,-2 4,-12-5,12-14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58,'39'0,"31"0,14-5,-3-1,-10 0,-8-4,-9 0,-10 2,-7 2,-5 2,-8 2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5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1,'0'19,"0"21,0 8,0 1,0-3,0 1,0-4,0-4,0-4,0-3,0-2,0-1,0-1,0-1,0 0,0 1,0-10,0-8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6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0 141,'29'-5,"28"-6,10-1,3-4,-6 1,-4-1,-3 1,-6 4,-7 4,-6-2,-5 0,-3 2,-2 3,-5 1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6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2 105,'-1'10,"1"-1,0 0,0 1,1-1,0 0,0 0,1 0,0 1,1-2,0 1,1 0,0-1,0 1,0-1,1 0,1-1,-1 1,1-1,0 0,1 0,0-1,1 1,-4-5,0-1,-1 0,1 0,0 0,0-1,0 1,0-1,1 0,-1 0,0 0,0 0,0-1,0 0,0 0,0 0,0 0,-1-1,1 1,0-1,-1 0,1 0,-1 0,0-1,1 1,1-3,66-80,-68 81,0-1,0 1,0-1,-1 0,0 0,0 0,0 0,0 0,-1-1,0 1,0 0,-1-1,1 1,-1 0,0-1,0 1,-1-1,0 1,0 0,0-1,0 1,-1 0,0 0,0 0,-1 0,1 0,-1 1,0-1,0 1,0-1,-1 1,0 0,0 1,0-1,0 0,0 1,-1 0,1 0,-1 1,-4-3,3 4,0 1,0 0,0 0,0 0,0 0,0 1,0 0,0 0,0 1,0 0,1 0,-1 0,1 1,-1-1,1 1,0 1,0-1,-1 2,-14 11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7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0,'-8'4,"-9"1,1 0,-1 1,1 1,1 1,-1 0,1 1,1 1,0 0,0 1,1 1,0 0,1 0,1 1,0 1,0 0,1 1,-2 5,11-17,0-1,0 1,0-1,0 1,1-1,-1 1,1 0,-1-1,1 1,0 0,0-1,0 1,1 0,-1-1,1 1,-1-1,1 1,0 0,0-1,0 1,0-1,1 0,-1 1,0-1,1 0,0 0,-1 0,1 0,0 0,0-1,0 1,1 0,-1-1,0 1,0-1,1 0,-1 0,1 0,-1 0,1 0,-1-1,1 1,0-1,2 1,5-2,-1 1,1-1,0-1,-1 0,1 0,-1-1,1 0,-1-1,0 0,-1 0,1-1,-1 0,0-1,0 1,0-2,-1 1,0-1,0 0,-1 0,0-1,0 0,0 0,2-7,23-22,-30 35,1-1,0 1,0 0,0 0,0 0,0 0,1 0,-1 0,0 1,1-1,0 1,-1-1,1 1,0 0,-1 0,1 0,0 1,0-1,0 1,0-1,0 1,0 0,0 0,0 0,0 0,-1 1,1-1,0 1,0 0,0 0,0 0,-1 0,1 1,0-1,-1 0,1 1,-1 0,0 0,1 0,80 111,-66-91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0 232,'95'-198,"-66"166,-28 31,-1 1,1 0,0 0,-1 0,1-1,0 1,-1 0,1 0,0 0,-1 0,1 0,0 0,-1 0,1 0,0 0,-1 1,1-1,0 0,-1 0,1 1,0-1,-1 0,1 1,-1-1,1 0,-1 1,1-1,-1 1,1-1,-1 1,1-1,-1 1,0 0,1-1,-1 1,0-1,1 1,-1 0,0-1,0 1,1 0,-1-1,0 1,0 0,0-1,0 1,0 0,0-1,0 1,0 0,-1-1,1 1,0 0,0 0,3 36,-4-33,0 0,0 0,1 0,-1 0,1 0,0 0,1 0,-1 0,1 0,-1 1,1-1,1 0,-1-1,0 1,1 0,0 0,0-1,0 1,0-1,0 1,1-1,0 0,0 0,0 0,0 0,0-1,0 1,1-1,-1 0,1 0,-1 0,1 0,0-1,0 1,0-1,0 0,3 0,2-3,0 0,0 0,0-1,0-1,0 1,-1-2,1 1,-1-1,0 0,-1-1,1 1,-1-2,0 1,-1-1,1 0,-1 0,-1-1,4-5,8-7,-4 4,-3 2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280 416,'-30'18,"1"3,0 0,2 1,0 2,2 1,0 1,2 1,-9 15,1 29,30-70,1 1,0 0,0 0,0-1,0 1,0 0,0 0,1 0,-1-1,1 1,-1 0,1-1,0 1,-1 0,1-1,0 1,0-1,0 1,0-1,1 0,-1 1,0-1,0 0,1 0,-1 0,1 0,-1 0,1 0,-1 0,1 0,0-1,-1 1,1-1,0 1,0-1,-1 0,1 1,0-1,0 0,0 0,13-1,1 0,0-1,0 0,-1-1,1-1,-1-1,0 0,0-1,-1-1,1 0,-2-1,1 0,-1-1,9-8,86-92,-107 109,0 0,0 0,0 0,0 0,0 1,0-1,-1 0,1 0,0 1,0-1,0 1,0-1,-1 0,1 1,0 0,0-1,-1 1,1-1,-1 1,1 0,0-1,-1 1,1 0,-1 0,1-1,-1 1,0 0,1 0,-1 0,0 0,0 0,0-1,1 1,-1 0,0 0,0 0,0 0,0 0,0 0,-1 0,1 0,0-1,0 1,-1 0,1 0,0 0,-1 0,1-1,-1 1,1 0,-1 0,0 0,1 2,0 11,-2-11,1 0,0 0,0 0,1 0,-1 0,1 0,-1 1,1-1,0 0,0 0,1 0,-1 1,0-1,1 0,0 0,0 0,0 0,0 0,0 0,1 0,-1-1,1 1,0 0,0-1,0 1,0-1,0 0,1 1,-1-1,1 0,-1-1,1 1,0 0,-1-1,1 1,0-1,0 0,0 0,0 0,0 0,8-6,-1 1,0-1,-1-1,0 0,1 0,-2-1,1 0,-1 0,0-1,-1 0,0-1,0 1,0-1,-1-1,-1 1,0-1,0 0,-1 0,2-8,12-16,-3-1,-1-1,-1 0,-2-1,-2 0,-1 0,-2-1,-1-7,-4 30,0 0,-2 0,0 0,0 0,-2 1,1-1,-2 0,0 1,-1 0,0 0,-1 0,-1 1,-1-1,7 12,0 1,0-1,0 1,0-1,0 1,0 0,0 0,-1 0,1 0,0 0,-1 0,1 0,-1 0,1 0,-1 1,1-1,-1 1,0-1,1 1,-1-1,0 1,1 0,-1 0,0 0,0 0,1 0,-1 0,0 1,1-1,-1 0,0 1,1-1,-1 1,1 0,-1-1,1 1,-1 0,1 0,-1 0,1 0,0 0,0 1,-1-1,1 0,0 1,0-1,-1 2,-43 74,-2 109,43-169,2 0,0 0,1 0,0 0,1 0,1 0,1-1,1 1,0 0,1 0,0-1,2 0,0 0,1 0,0-1,1 0,1-1,0 1,1-2,1 1,6 5,66 14,-58-30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28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36,'-1'4,"-11"97,12-97,0 0,0 0,0-1,1 1,-1 0,1 0,0 0,0 0,0-1,1 1,-1 0,1-1,0 1,0-1,0 0,0 0,1 0,0 0,-1 0,1 0,0-1,0 1,3 1,-3-3,0 0,0 0,1 0,-1 0,0-1,0 0,1 1,-1-1,0 0,1-1,-1 1,0-1,0 1,1-1,-1 0,0 0,0 0,0-1,0 1,0-1,0 1,-1-1,1 0,0 0,-1 0,1-1,0 0,58-73,9-46,-69 122,-1-1,1 1,-1-1,1 1,-1-1,1 1,-1 0,1-1,0 1,-1 0,1-1,-1 1,1 0,0 0,-1 0,1 0,0-1,-1 1,1 0,0 0,0 0,-1 0,1 0,0 1,-1-1,1 0,0 0,-1 0,1 1,0-1,-1 0,1 1,-1-1,1 0,0 1,-1-1,1 1,-1-1,1 1,-1-1,0 1,1-1,-1 1,1-1,-1 1,0 0,0-1,1 1,-1 0,0-1,0 1,0 0,0-1,1 1,-1 0,0 0,8 40,18 169,-24 187,-1-376,-1 0,-1 0,-1 0,-1 0,0-1,-2 1,0-1,-2 0,0-1,-1 1,-1-1,0-1,-2 0,0 0,-11 12,21-29,1 1,-1-1,0 0,0 0,0 1,0-1,0 0,0 0,-1 0,1 0,0 0,-1-1,1 1,0 0,-1-1,1 1,-1 0,1-1,-1 0,1 1,-1-1,1 0,-1 0,1 0,-1 0,0 0,1 0,-1 0,1-1,-1 1,1 0,-1-1,1 1,-1-1,1 0,0 1,-1-1,1 0,0 0,-1 0,1 0,0 0,0 0,0 0,0-1,0 1,0 0,0 0,1-1,-1 1,0-1,1 1,-1-1,1 1,-1-1,1 1,0-1,0 1,0-1,-1 1,2-1,-1 0,-2-29,2-1,1 1,1-1,2 1,1 0,2 0,0 0,3 1,5-11,-14 37,84-216,-72 195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0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7,'-9'-5,"-4"3,1 7,2 8,8 1,4-7,1-4</inkml:trace>
  <inkml:trace contextRef="#ctx0" brushRef="#br0" timeOffset="373.89">358 7,'5'0,"-4"4,-1 8,3 0,7-1,1-2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5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11 114,'0'38,"-4"13,-3-3</inkml:trace>
  <inkml:trace contextRef="#ctx0" brushRef="#br0" timeOffset="650.089">209 367,'11'-45,"3"0,1 0,2 1,3 1,9-14,29-13,-58 69,1 1,0-1,-1 1,1-1,0 1,0 0,-1-1,1 1,0 0,0 0,0 0,-1 0,1 0,0 0,0 0,0 0,-1 0,1 0,0 0,0 0,0 0,-1 1,1-1,0 0,0 0,-1 1,1-1,0 1,-1-1,1 1,0-1,-1 1,1-1,-1 1,1 0,-1-1,1 1,-1 0,1-1,-1 1,0 0,1-1,-1 1,0 0,0 0,0 0,1-1,-1 1,0 1,6 43,-6-43,1 14,-3-11,1-1,1 0,-1 0,0 0,1 1,0-1,0 0,0 1,1-1,-1 0,1 0,0 1,0-1,0 0,1 0,0 0,0 0,0 0,0-1,0 1,1-1,-1 1,1-1,0 0,0 0,0 0,1 0,-1-1,1 1,-1-1,1 0,0 0,0 0,0 0,0-1,0 0,2 1,1-4,0 0,0-1,0 1,-1-1,1-1,-1 1,0-1,0 0,0-1,-1 1,1-1,-1 0,0-1,0 1,-1-1,0 0,0 0,1-3,14-15,1 1</inkml:trace>
  <inkml:trace contextRef="#ctx0" brushRef="#br0" timeOffset="1207.777">858 1,'-21'12,"0"2,0 0,1 1,1 1,1 1,0 1,2 1,0 0,1 1,0 0,-3 10,-13 52,30-80,1 0,0 0,0 1,0-1,0 0,0 0,0 0,1 0,-1 0,0 0,1 0,0 0,0 0,-1 0,1 0,0 0,0-1,1 1,-1 0,0-1,1 1,-1 0,1-1,-1 0,1 1,0-1,-1 0,1 0,0 0,0 0,0 0,0 0,0-1,0 1,0-1,0 1,0-1,0 0,1 0,9-1,1 0,-1-1,1-1,-1 0,0 0,0-1,0-1,0 0,-1-1,0 0,0-1,-1 0,0 0,0-1,0-1,-1 0,2-2,-9 9,63-58,-45 39,1 1,1 1,1 1,1 1,15-8,-37 25,-1-1,0 1,0-1,1 1,-1 0,0-1,1 1,-1 0,0 0,1 0,-1 0,0 0,1 1,-1-1,0 0,1 1,-1-1,0 0,0 1,0 0,1-1,-1 1,0 0,0-1,0 1,0 0,0 0,0 0,0 0,0 0,-1 0,1 0,0 0,0 0,-1 1,1-1,-1 0,1 0,-1 1,0-1,1 0,-1 2,15 63,-14-59,17 323,-12-293,-1 0,-3 0,0 1,-3-1,-1 1,-2-1,-1 0,-3 0,-9 32,14-60,-1 0,0-1,-1 1,1-1,-1 0,-1 0,0 0,0 0,0-1,-1 0,0-1,-1 0,1 0,-1 0,0-1,-9 4,15-8,0 0,0-1,0 1,0 0,0-1,0 0,0 0,0 1,0-1,0 0,0-1,-1 1,1 0,0-1,0 1,0-1,0 1,0-1,0 0,0 0,1 0,-1 0,0 0,0-1,1 1,-1 0,1-1,-1 1,1-1,-1 0,1 1,0-1,0 0,0 0,0 0,0 0,0-1,-12-78,16 49,2 1,1 0,1 1,2 0,0 0,3 0,0 1,16-25,-19 35,1 1,1 0,1 1,0 0,1 1,1 0,0 2,1-1,1 2,0 0,0 0,2 2,-1 0,13-5,-2 5,-3 1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4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85,'-4'7,"0"0,1 1,-1-1,1 1,1 0,-1 0,1 0,1 0,0 1,0-1,0 0,1 1,0-1,1 3,-1 5,-1-11,1 1,0-1,0 1,0-1,1 0,0 1,0-1,0 0,0 1,1-1,0 0,0 0,1 0,-1 0,1-1,0 1,0-1,0 1,1-1,0 0,0-1,0 1,0 0,0-1,1 0,-1 0,1-1,0 1,0-1,0 0,0 0,0-1,1 1,-1-1,0 0,1-1,-1 1,1-1,-1 0,1 0,-1-1,10-1,-1-1,0-1,0 0,0 0,0-2,-1 0,0 0,0-1,0-1,-1 0,0-1,-1 0,0 0,0-2,-1 1,0-1,-1-1,0 1,-1-2,-1 1,0-1,0 0,-1 0,-1-1,0 0,0-4,-4 15,0 1,0 0,0-1,-1 1,1 0,-1-1,1 1,-1-1,0 1,0-1,0 1,0-1,0 1,-1 0,1-1,-1 1,1-1,-1 1,0 0,0-1,0 1,0 0,-1 0,1 0,-1 0,1 0,-1 0,1 0,-1 1,0-1,0 1,0-1,0 1,0-1,0 1,-1 0,1 0,0 0,-1 1,1-1,0 0,-1 1,-1-1,-16 5,2 1</inkml:trace>
  <inkml:trace contextRef="#ctx0" brushRef="#br0" timeOffset="447.972">877 1,'-132'20,"127"-18,-1-1,1 2,0-1,0 1,0-1,0 1,1 1,-1-1,1 1,0-1,0 1,0 1,0-1,1 0,-1 1,1 0,0 0,1 0,-1 0,1 0,0 0,0 3,1-5,1 1,-1 0,1-1,0 1,0 0,0-1,0 1,1 0,-1 0,1-1,0 1,0-1,0 1,1-1,-1 1,1-1,0 0,0 0,0 0,0 0,1 0,-1 0,1-1,0 1,0-1,0 0,1 2,93 41,-95-45,0 0,0 0,0 1,0-1,0 0,0 1,-1-1,1 1,0 0,0 0,0 0,-1 0,1 0,0 0,-1 0,1 0,-1 0,1 1,-1-1,0 1,0-1,1 1,-1 0,0-1,0 1,-1 0,1 0,0 0,-1-1,1 1,-1 0,1 0,-1 0,0 0,0 0,0 0,0 0,0 0,0 0,0 0,-1 0,1 0,-1 0,0-1,1 1,-1 0,0 0,0-1,0 1,0 0,0-1,-1 1,1-1,0 1,-1-1,1 0,-1 1,0-1,-9 5,1 0,-1-1,0 0,-1-1,1 0,-1-1,0 0,0-1,0 0,0-1,0 0,0-1,0 0,0-1,-6-2,-6-1,5-3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2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88,'138'-25,"64"22,-201 3,0 0,0-1,0 1,0 0,0-1,0 1,-1 0,1 0,0 0,0 0,0 0,0 0,0 0,0 0,0 0,0 1,0-1,0 0,0 1,0-1,0 1,0-1,0 1,-1-1,1 1,0-1,0 1,-1 0,1-1,0 1,-1 0,1 0,-1 0,1-1,-1 1,1 0,-1 0,1 0,-1 0,0 0,0 0,1 0,-1 0,0 0,0 0,0 0,0 0,0 0,0 0,-1 0,1 0,0 0,0 0,-1-1,1 1,0 0,-1 0,1 0,-1 0,1 0,-1-1,0 1,1 0,-1 0,0-1,1 1,-1 0,-203 209,202-207,0 0,-1 1,1-1,0 0,1 1,-1 0,1-1,-1 1,1 0,0-1,1 1,-1 0,1 0,-1 0,1 0,0 0,0 0,1 0,-1-1,1 1,0 0,0 0,0 0,1-1,-1 1,1-1,0 1,0-1,0 0,0 1,1-1,-1 0,1-1,0 1,0 0,0-1,0 1,0-1,1 0,-1 0,1-1,-1 1,2 0,16 2,0-2,-1 0,1-1,0-1,0-1,21-3,-23-1,-6-2</inkml:trace>
  <inkml:trace contextRef="#ctx0" brushRef="#br0" timeOffset="288.417">1 201,'34'0,"15"0,5 0,-3 0,-4 0,-6 0,-5 0,-4 0,-2 0,-2 0,-6 0</inkml:trace>
  <inkml:trace contextRef="#ctx0" brushRef="#br0" timeOffset="1036.962">565 257,'58'-9,"-1"-3,-1-3,35-14,-6-32,-83 59,0 0,0-1,0 1,0-1,0 0,-1 0,1 1,-1-1,0 0,0 0,0 0,0 0,-1 0,1-1,-1 1,0 0,0 0,0 0,0 0,0 0,-1-1,1 1,-1 0,0 0,0 0,0 0,0 0,-1 1,1-1,-1 0,0 0,-1-1,0 1,1 0,-1 0,0 1,-1-1,1 0,0 1,-1 0,0 0,1 0,-1 0,0 1,0 0,0-1,0 1,0 1,0-1,0 0,0 1,0 0,0 0,0 0,0 1,-1-1,1 1,0 0,0 0,0 1,-3 0,-103 64,99-56,1 0,0 1,1 0,0 0,1 1,0 0,1 0,1 1,0 0,-3 10,7-19,0 0,1 1,0-1,0 1,0-1,0 1,1 0,0-1,0 1,0 0,0-1,1 1,0-1,-1 1,2-1,-1 1,1-1,-1 1,1-1,0 0,1 0,-1 0,1 0,0-1,0 1,0-1,0 1,0-1,1 0,0 0,-1-1,1 1,0-1,1 1,23 8,0-2,0 0,1-2,0-1,0-1,1-2,-1-1,1-1,0-1,21-4,1 3,-26 1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39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1 467,'20'1,"0"-1,0 0,0-2,0 0,0-1,0-2,-1 0,1 0,-1-2,-1-1,1 0,-1-1,-1-1,0-1,0 0,12-11,-26 19,0 0,0 0,0 0,0 0,0-1,-1 1,1-1,-1 1,0-1,0 0,-1 0,1 0,-1 0,1 0,-2 0,1-1,0 1,-1 0,1 0,-1-1,0 1,-1 0,1 0,-1-1,0 1,0 0,0 0,-1 0,1 0,-1 0,0 0,0 1,0-1,-1 0,1 1,-1 0,0-1,0 1,0 0,0 1,0-1,-1 0,1 1,-1 0,0 0,0 0,0 0,0 1,0-1,0 1,0 0,-3 0,-5 3,0 0,0 0,0 1,0 1,0 0,0 1,1 0,0 0,0 1,1 1,-1 0,2 0,-1 1,1 1,0-1,0 1,1 1,1 0,-1 0,2 0,-1 1,1 0,1 0,0 0,-3 11,6-16,-1 0,1 0,0 1,0-1,1 0,-1 1,1-1,1 1,-1 0,1-1,1 1,-1-1,1 1,0-1,1 1,-1-1,1 1,0-1,1 0,0 0,0 0,0-1,0 1,1-1,0 1,0-1,1 0,-1-1,1 1,0-1,0 0,1 0,-1-1,1 1,6 2,3-1,1 0,1-1,-1 0,1-1,-1-1,1-1,0 0,0-2,-1 1,14-4,-21 3,1 0,-1-1,0-1,0 1,0-2,0 1,-1-1,1 0,-1-1,0 0,0 0,-1-1,1 0,4-7</inkml:trace>
  <inkml:trace contextRef="#ctx0" brushRef="#br0" timeOffset="662.794">678 129,'-99'209,"50"-52,46-148,-4 14,17-34,38-78,116-159,-151 232,-8 22,-10 31,0-25,1 0,1 0,0 0,0 0,1 0,1 1,0-1,1 1,0-1,1 1,0-1,1 1,1-1,0 0,0 0,1 0,1 0,0-1,0 0,1 0,1 0,0 0,1 0,-6-9,0 0,1 0,-1 0,1 0,0 0,0-1,-1 1,1-1,0 0,0 0,0 0,0 0,1 0,-1-1,0 1,0-1,0 0,0 0,1 0,-1 0,0-1,0 1,0-1,0 0,0 0,0 0,0 0,0 0,0-1,0 0,-1 1,1-1,0 0,-1 0,0 0,1-1,-1 1,4-5,0 1,0-1,-1-1,0 1,-1-1,1 0,-1 0,-1 0,1 0,-2-1,1 1,-1-1,0 0,27-156,-27 140</inkml:trace>
  <inkml:trace contextRef="#ctx0" brushRef="#br0" timeOffset="1332.987">1157 355,'26'-3,"-1"-1,0-1,0-1,0-1,-1-1,0-2,0 0,-1-1,0-2,11-8,-30 18,-1 0,1 0,-1 0,0 0,0-1,0 1,0-1,0 0,-1 0,0 0,0 0,0 0,0-1,-1 1,1 0,-1-1,0 1,0-1,-1 0,0 1,1-1,-2 0,1 1,0-1,-1 1,0-1,0 1,0-1,-1 1,1-1,-1 1,0 0,0 0,-1 0,1 0,-1 0,0 1,0-1,0 1,0 0,-1 0,1 0,-1 0,0 0,0 1,0 0,0 0,-3-1,1 2,-1 1,1 0,0 0,-1 0,1 1,-1 0,1 1,0-1,0 1,0 0,0 1,0-1,0 1,0 0,1 1,-1-1,1 1,0 0,0 1,1-1,-2 3,-83 112,83-110,1 1,0 0,0 1,1-1,0 1,1-1,0 1,1 0,0 0,1 1,0-1,1 0,0 0,1 1,0-1,1 0,0 0,0 0,2 1,-2-9,0 0,0 1,0-1,1 0,-1-1,1 1,0 0,0-1,0 1,0-1,1 0,-1 0,0 0,1-1,0 1,-1-1,1 0,0 0,-1 0,1 0,0-1,0 0,0 1,0-1,1-1,99-14,-77 2,0 0,-1-2,-1 0,0-2,-1-1,-1-1,-1-1,0-1,-2-1,-1 0,17-25,-26 36,-1 1,0-2,-1 1,0-1,-1 0,0 0,-1-1,0 0,-1 0,0-1,-1 1,-1-1,0 0,0-10,-3 22,0 0,0 0,0 1,0-1,0 0,0 0,-1 1,1-1,-1 0,1 1,-1-1,0 0,1 1,-1-1,0 1,0-1,0 1,0-1,0 1,-1 0,1-1,0 1,-1 0,1 0,-1 0,1 0,-1 0,1 1,-1-1,1 0,-1 1,0-1,0 1,1-1,-1 1,0 0,0 0,1 0,-1 0,0 0,0 0,1 0,-1 1,0-1,0 1,1-1,-72 48,69-45,1 1,-1 0,1 0,0 1,1-1,-1 1,1-1,0 1,0 0,0 0,0 0,1 0,0 0,0 0,1 0,-1 1,1-1,0 0,0 0,1 0,0 1,0-1,0 0,0 0,1 0,0 0,0-1,0 1,1 0,-1-1,1 1,0-1,0 0,1 0,-1 0,1-1,0 1,1-1,1 1,-1-1,-1 1,1 0,0 1,-1-1,0 1,0 0,0 0,-1 0,0 1,0-1,0 1,-1-1,1 1,-1 0,-1 0,1 0,-1 0,0 0,0 1,-1-1,0 0,0 0,-1 1,1-1,-1 0,-1 0,1 0,-3 5,-47 76,39-70</inkml:trace>
  <inkml:trace contextRef="#ctx0" brushRef="#br0" timeOffset="6235.923">1976 242,'-1'-2,"-1"0,1 1,-1-1,0 0,1 1,-1-1,0 1,0-1,0 1,0 0,0 0,0 0,0 0,-1 1,1-1,0 0,0 1,-1-1,1 1,0 0,-1 0,1 0,-1 0,1 0,0 1,0-1,-1 1,1-1,0 1,0 0,-1 0,-1 1,-9 4,1 1,-1 1,1 0,0 0,1 1,0 1,0 0,1 0,1 1,0 0,0 1,1 0,0 0,1 1,-5 13,10-23,0-1,0 1,1 1,-1-1,1 0,0 0,0 0,0 1,0-1,1 1,-1-1,1 0,0 1,0-1,0 1,0-1,1 1,-1-1,1 0,0 1,0-1,0 0,0 1,1-1,0 0,-1 0,1 0,0-1,0 1,0 0,1-1,-1 1,1-1,-1 0,1 0,0 0,0 0,0 0,0 0,0-1,0 0,3 1,4 0,0 0,0-2,1 1,-1-1,0 0,0-1,0 0,0-1,0 0,0-1,0 0,-1 0,1-1,-1-1,0 1,0-1,-1-1,1 1,-1-2,0 1,-1-1,0 0,6-8,133-144,-145 158,-1 0,0 0,0 0,1 0,-1 0,0 0,1 0,-1 0,1 0,0 0,-1 0,1 0,0 1,-1-1,1 0,0 0,0 1,0-1,0 0,0 1,0-1,-1 1,1-1,0 1,1 0,-1-1,0 1,0 0,0 0,0 0,0-1,0 1,0 0,0 1,0-1,0 0,0 0,0 0,1 1,-1-1,0 0,0 1,0-1,-1 1,1-1,0 1,0 0,0-1,0 1,0 0,-1-1,1 1,0 0,-1 0,1 0,0 0,-1 0,6 143,-9-89,3 4,1-10,-3 0,-1 0,-2 0,-3-1,-9 34,8-52,0-1,-1 1,-2-2,-2 1,0-2,-1 0,-2-1,-1 0,-7 7,23-31,1-1,-1 1,0 0,1 0,-1-1,0 1,0-1,0 0,0 0,0 1,0-1,-1 0,1-1,0 1,0 0,-1-1,1 1,-1-1,1 0,0 0,-1 0,1 0,0 0,-1 0,1-1,0 1,-1-1,1 1,0-1,-1 0,1 0,0 0,0 0,0-1,0 1,0-1,0 1,1-1,-1 1,0-1,1 0,-1 0,1 0,0 0,-1 0,1 0,0 0,0 0,0-1,1 1,-1 0,1-1,-11-110,11 87</inkml:trace>
  <inkml:trace contextRef="#ctx0" brushRef="#br0" timeOffset="7017.863">2287 100,'39'156,"-34"-137,-5-16,-1-1,1 0,0 1,0-1,0 1,0-1,1 0,-1 1,1-1,-1 0,1 1,0-1,0 0,0 0,0 0,0 1,0-1,1 0,-1-1,1 1,-1 0,1 0,0-1,0 1,0-1,-1 1,2-1,-1 0,0 0,0 0,0 0,0 0,1 0,-1-1,0 1,1-1,-1 1,0-1,1 0,-1 0,1 0,-1 0,2-1,4-4,-1 0,-1-1,1 0,-1 0,0 0,0-1,0 0,-1 0,0-1,-1 1,0-1,0 0,0 0,-1 0,-1-1,1-1,22-46,16-2,-40 58,0 0,1 1,-1-1,0 0,0 1,1-1,-1 1,0 0,0-1,0 1,0 0,0 0,0 0,0 0,0 0,0 0,0 0,0 0,-1 0,1 0,0 0,-1 1,1-1,-1 0,1 0,-1 1,0-1,1 0,-1 1,0-1,0 0,0 1,0-1,0 0,0 1,-1-1,1 0,0 0,-1 1,1-1,-1 1,1 0,-2 420,-3-320,-5 1,-20 87,29-184,0 5,0 1,-1-1,-1 0,1 0,-2 0,0 0,0 0,-1-1,0 0,0 0,-1 0,-1-1,0 1,0-1,-1-1,0 0,0 0,7-7,0 0,-1 0,1-1,0 1,0 0,-1-1,1 1,0-1,-1 1,1-1,0 0,-1 0,1 1,-1-1,1 0,-1 0,1 0,0-1,-1 1,1 0,-1-1,1 1,0 0,-1-1,1 1,0-1,0 0,-1 0,1 1,0-1,0 0,0 0,0 0,0 0,0 0,0 0,0 0,1-1,-1 1,0 0,1 0,-1-1,0 1,1 0,0-1,-1 1,1-1,-13-68,11 48,1 0,1 0,0-1,2 1,1 0,1 0,1 1,0-1,2 1,0 0,2 1,0 0,1 0,1 1,1 0,1 1,5-6,-4 8,1 2,0 0,0 0,2 2,0 0,0 1,1 0,0 1,1 2,0 0,0 1,1 0,-1 2,2 0,-1 2,0 0,17 0,-11 2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0:4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458 699,'-35'-1,"0"2,-1 2,1 1,1 2,-1 1,1 2,0 1,-30 14,57-21,0 0,0 1,1-1,-1 1,1 1,0-1,0 1,0 0,1 1,-1-1,1 1,1 0,-1 0,1 1,0-1,1 1,-1 0,1 0,1 0,-1 0,1 1,0-1,1 1,0-1,0 1,1 3,-1-3,0 1,0-1,1 1,1-1,0 1,0-1,0 0,1 1,0-1,1 0,0 0,0 0,0-1,1 1,1-1,-1 0,1 0,0 0,1-1,-1 1,1-1,1-1,-1 1,1-1,0 0,0-1,0 1,1-2,1 2,8 0,0 0,0-1,1-1,0 0,0-2,-1 0,1-1,14-1,-7 0</inkml:trace>
  <inkml:trace contextRef="#ctx0" brushRef="#br0" timeOffset="305.064">854 783,'-16'13,"1"1,1 0,0 1,1 1,0 0,1 1,1 0,1 1,1 0,0 1,1 0,-4 15,11-31,0 0,0-1,1 1,-1 0,1-1,-1 1,1 0,0-1,0 1,0 0,1 0,-1-1,1 1,-1 0,1 0,0-1,0 1,0-1,0 1,0-1,1 1,-1-1,1 0,0 0,-1 0,1 0,0 0,0 0,1 0,-1-1,0 1,0-1,1 1,-1-1,1 0,-1 0,1 0,0 0,-1 0,1-1,0 1,-1-1,1 0,0 0,0 0,0 0,9 0,-1 1,1-2,-1 0,1 0,-1-1,0 0,1-1,-1-1,0 1,-1-2,6-2,-12 5,0 0,0-1,0 1,-1-1,1 0,-1 0,0 0,0 0,0 0,0-1,0 1,-1-1,1 0,-1 0,0 0,0 0,-1 0,1 0,-1-1,0 1,0-1,-1 1,1 0,-1-1,0 1,0-1,0 1,-1-1,1 1,-2-3,-1-2,0 1,-1 0,0 0,-1 1,1-1,-2 1,1 0,-1 0,0 0,0 1,0 0,-1 1,0-1,0 1,-1 0,0 1,1 0,-2 0,1 1,0 0,0 0,-1 1,0 0,1 0,-1 1,-11-3</inkml:trace>
  <inkml:trace contextRef="#ctx0" brushRef="#br0" timeOffset="785.228">1051 1150,'234'-330,"-234"329,0 1,0-1,0 1,0-1,0 1,0-1,1 1,-1-1,0 0,0 1,0-1,1 1,-1 0,0-1,0 1,1-1,-1 1,0-1,1 1,-1 0,1-1,-1 1,1 0,-1-1,0 1,1 0,-1-1,1 1,-1 0,1 0,-1 0,1 0,0 0,-1-1,1 1,-1 0,1 0,-1 0,1 0,-1 0,1 1,-1-1,1 0,-1 0,1 0,-1 0,1 1,-1-1,1 0,-1 0,1 1,-1-1,1 0,-1 1,0-1,1 0,-1 1,4 33,-4-21,0-8,1 0,-1 0,1 0,0 0,0 0,0-1,1 1,0 0,0-1,0 1,1-1,-1 0,1 0,0 0,0 0,0 0,1 0,-1-1,1 0,0 0,0 0,0 0,0 0,1-1,-1 0,1 0,-1 0,1 0,0-1,0 0,0 0,-1 0,1-1,0 1,0-1,0 0,0-1,0 1,0-1,0 0,0 0,-1-1,1 1,0-1,-1 0,1 0,-1-1,4-2,3-3,-1-1,0 0,0-1,-1 0,0-1,-1 0,0 0,-1-1,0 0,-1 0,0-1,-1 1,0-1,-1-1,-1 1,1-8,0-1</inkml:trace>
  <inkml:trace contextRef="#ctx0" brushRef="#br0" timeOffset="1205.331">1983 642,'-77'59,"75"-57,0 1,1-1,-1 0,0 1,1-1,0 1,-1-1,1 1,0-1,0 1,1 0,-1 0,0-1,1 1,0 0,-1 0,1 0,0 0,1 0,-1-1,0 1,1 0,0 0,0-1,-1 1,2 0,-1-1,0 1,0 0,1-1,0 2,56 46,-52-47,0 1,-1 0,1 0,-1 0,1 1,-1 0,-1 0,1 0,-1 1,0-1,0 1,0 0,-1 0,0 0,0 1,1 4,-3-7,-1-1,0 1,0-1,-1 1,1-1,0 0,-1 1,0-1,0 1,0-1,0 0,-1 0,1 0,-1 0,0 0,0 0,0 0,0 0,0-1,-1 1,1-1,-1 1,1-1,-1 0,0 0,0 0,0-1,0 1,-1-1,-2 1,-104 22,83-24,2 0</inkml:trace>
  <inkml:trace contextRef="#ctx0" brushRef="#br0" timeOffset="1889.632">2096 924,'56'-1,"0"-2,0-2,-1-3,28-9,-74 15,0 0,0-1,-1 0,1 0,-1-1,0 0,1-1,-2 0,1 0,-1-1,0 0,0 0,0 0,-1-1,0 0,0 0,-1-1,0 0,0 0,-1 0,0 0,1-4,-4 8,0 0,-1 1,0-1,1 0,-2 1,1-1,0 0,-1 1,1-1,-1 0,0 1,0-1,0 1,-1 0,1-1,-1 1,0 0,0 0,0 0,0 0,-1 0,1 0,-1 1,0-1,1 1,-1 0,0 0,0 0,-1 0,1 0,0 1,-1-1,1 1,-1 0,1 0,-1 0,1 1,-1-1,0 1,1 0,-1 0,0 0,1 0,-1 1,0-1,1 1,-1 0,1 0,-1 1,1-1,-1 1,-6 2,1 1,-1 0,1 0,1 1,-1 0,1 1,0 0,0 0,1 1,0 0,0 0,1 1,0-1,1 1,0 1,0-1,1 1,-3 8,4-11,1-1,0 1,1 0,-1 0,1 0,0 0,1 0,0 0,0 1,0-1,1 0,0 0,1 0,-1 0,1-1,0 1,1 0,0-1,0 1,0-1,1 0,0 0,0 0,1-1,-1 0,1 1,1-1,-1-1,3 2,0-1,0 0,1-1,-1 0,1-1,0 1,0-1,1-1,-1 0,1 0,-1-1,1 0,-1-1,1 0,-1-1,1 0,-1 0,1-1,-1 0,0 0,0-1,0 0,0-1,0 0,-1-1,1 0,-1 0,0 0,1-3,10-6,1-1,-2-2,0 1,-1-2,-1-1,-1 0,0 0,10-21,63-131,-89 172,0-1,1 1,-1 0,0-1,0 1,1-1,-1 1,0-1,0 0,0 1,0-1,0 0,0 0,1 1,-1-1,0 0,0 0,0 0,0 0,0 0,0 0,0 0,0-1,0 1,0 0,0-1,1 1,-1 0,0-1,0 1,0-1,1 1,-1-1,0 1,0-1,1 0,-1 1,0-1,1 0,-1 1,1-1,-1 0,1 0,0 0,-1 0,1 1,0-1,-1 0,1 0,0 0,0 0,0 0,0 0,0 0,0 0,0 0,0 0,0 0,0 1,0-1,1 0,-1 0,1-1,-66 81,63-76,1 0,-1-1,1 1,-1 0,1 0,0 0,0 0,1 0,-1 1,1-1,-1 0,1 0,0 0,0 0,1 1,-1-1,1 0,-1 0,1 0,0 0,0 0,0 0,0 0,1 0,0 0,-1-1,1 1,0 0,0-1,1 1,63 35,-60-37,0 1,0 1,0-1,-1 1,1 0,-1 1,1-1,-1 1,-1 0,1 0,0 0,-1 1,0 0,0 0,0 0,-1 0,3 5,-3-1,-1-1,0 1,0 0,-1 0,0 0,0 0,-1 0,0 1,-1-1,0 0,-1 0,0 0,0-1,0 1,-4 7,0 3</inkml:trace>
  <inkml:trace contextRef="#ctx0" brushRef="#br0" timeOffset="2304.279">3140 642,'15'53,"3"0,1-2,3 0,19 29,-41-77,0-1,1 0,-1 0,1 0,0 0,0 0,0 0,0 0,0 0,0 0,1 0,-1-1,0 1,1-1,-1 1,1-1,0 1,0-1,-1 0,1 1,0-1,0 0,0-1,0 1,0 0,1 0,-1-1,0 1,0-1,0 0,0 0,1 0,-1 0,0 0,0 0,0 0,1-1,-1 1,0-1,0 0,0 0,0 1,0-1,0 0,0-1,0 1,-1 0,1-1,0 1,-1 0,1-1,0-1,56-126,12-22,-57 133</inkml:trace>
  <inkml:trace contextRef="#ctx0" brushRef="#br0" timeOffset="3040.434">3817 670,'-13'11,"-28"23,2 1,1 2,2 2,-7 13,20-5,22-46,1 0,0 0,0 0,0 0,-1 0,1 0,0-1,0 1,1 0,-1 0,0 0,0 0,0 0,0 0,1 0,-1 0,0 0,1-1,-1 1,1 0,-1 0,1 0,0-1,-1 1,1 0,-1-1,1 1,0-1,0 1,-1 0,1-1,0 0,0 1,0-1,0 1,0-1,-1 0,1 0,0 1,0-1,0 0,0 0,0 0,0 0,0 0,0 0,0-1,0 1,0 0,12-3,-1 0,0 0,0-2,-1 1,1-1,-1-1,0 0,-1-1,1 0,-1 0,-1-1,1-1,-1 1,5-8,27-20,39-24,-78 60,0 0,0 0,-1 0,1 0,0 1,0-1,-1 1,1-1,0 1,-1-1,1 1,-1 0,1 0,-1 0,1 0,-1 0,0 0,1 0,-1 0,0 1,0-1,0 0,0 1,0-1,0 1,0-1,0 1,-1 0,1-1,0 1,-1 0,0-1,1 1,-1 0,0 0,0-1,0 1,0 0,0 0,0-1,-1 1,1 0,-1-1,1 1,-1 0,1-1,-2 2,3 9,-1-7,0 0,0 0,0 0,1 0,0 0,0 0,1 0,-1-1,1 1,0 0,0-1,0 0,1 1,0-1,0 0,0 0,0 0,0-1,1 1,0-1,0 0,0 0,0 0,0-1,0 1,1-1,-1 0,1 0,0 0,-1-1,1 0,0 0,0 0,0 0,0-1,0 0,0 0,0 0,0-1,0 1,0-1,-1-1,1 1,0 0,3-3,128-98,-110 78,9-5,-2-2,-1-2,-2-1,-1-1,-2-1,-1-2,-2 0,-2-2,-1 0,10-33,-22 53,0-1,-1 0,-2-1,0 0,-1 0,-1 0,-2 0,0-1,-1 0,-1 1,-1-1,-1 1,-1-1,-3-9,5 30,1 0,0 0,-1 0,1 0,-1 0,1 0,-1 0,0 0,0 0,0 0,0 0,0 0,-1 0,1 1,0-1,-1 1,1-1,-1 1,0-1,1 1,-1 0,0 0,0 0,0 0,0 0,0 0,0 0,0 1,0-1,0 1,0-1,-1 1,1 0,0 0,0 0,0 0,0 0,0 1,-1-1,1 1,0-1,0 1,0 0,0 0,0-1,0 2,1-1,-1 0,0 0,0 0,1 1,-1-1,1 1,-1 0,1-1,-1 1,-9 16,0 0,1 1,1 0,1 1,1 0,0 0,1 1,2 0,0 0,1 0,1 0,1 0,1 1,1 1,0 19,1-1,3 1,1-1,2 0,2-1,1 0,3 0,4 7,115 207,-106-221,-28-58,-8 11</inkml:trace>
  <inkml:trace contextRef="#ctx0" brushRef="#br0" timeOffset="3291.499">4241 529,'38'0,"32"0,14 0,-3 0,-5 0,-11 0,-7 0,-9 0,-7 0,-2 0,-3 0,-2 5,-3 1,-7 1</inkml:trace>
  <inkml:trace contextRef="#ctx0" brushRef="#br0" timeOffset="3538.05">5059 839,'10'20,"2"5</inkml:trace>
  <inkml:trace contextRef="#ctx0" brushRef="#br0" timeOffset="3706.299">5031 219,'0'19,"0"6</inkml:trace>
  <inkml:trace contextRef="#ctx0" brushRef="#br0" timeOffset="3935.238">5313 586,'-10'27,"1"1,2 1,1-1,1 1,2 0,1 1,1-1,2 14,-1-39,0-1,0 0,0 0,1 0,0 0,0 1,0-1,0 0,0 0,0-1,1 1,-1 0,1 0,0-1,0 1,0-1,0 1,0-1,1 0,-1 0,1 0,-1 0,1-1,0 1,0 0,0-1,0 0,0 0,0 0,0 0,0 0,0-1,0 0,0 1,1-1,-1 0,0 0,0-1,0 1,1-1,-1 1,0-1,0 0,0 0,0-1,0 1,-1 0,2-1,8-6,0 0,0-1,-1 0,0-1,-1 0,0-1,0 0,-1 0,-1-1,0 0,0-1,-1 0,1-4,-3 7,-1 0,0-1,-1 1,0-1,-1 1,0-1,-1 0,0 0,0 0,-1 0,-1 0,0 0,0 1,-1-1,-1 0,0 1,-3-8,5 15,-1 0,0 0,1 0,-1 0,0 1,-1-1,1 1,0 0,-1 0,1-1,-1 1,0 1,0-1,0 0,1 1,-2 0,1-1,0 1,0 0,0 1,0-1,-1 0,1 1,0 0,-1 0,1 0,0 0,0 1,-1-1,1 1,0-1,0 1,0 0,-1 1,1-1,0 1,-103 64,88-49</inkml:trace>
  <inkml:trace contextRef="#ctx0" brushRef="#br0" timeOffset="4338.254">5765 812,'13'-18,"4"-8,1 1,2 1,0 0,2 2,6-5,-27 26,0-1,0 1,1-1,-1 1,1-1,-1 1,1 0,-1 0,1 0,0 0,0 0,0 0,-1 0,1 0,0 1,0-1,0 1,0 0,0-1,0 1,0 0,0 0,0 0,0 0,0 1,0-1,0 0,0 1,0 0,0-1,0 1,0 0,0 0,-1 0,1 0,0 0,-1 0,1 1,-1-1,1 0,-1 1,0 0,1-1,-1 1,2 3,2 5,1-1,0 1,0-1,1-1,0 1,0-1,1 0,0-1,1 0,-1 0,1-1,1 0,-1 0,1-1,0-1,0 1,2-1,-1-1,0-1,1 0,-1 0,1-1,-1-1,1 0,-1 0,0-1,1-1,-1 0,0 0,0-1,0-1,0 0,0 0,-1-1,0-1,0 1,0-1,-1-1,0 0,0-1,0 1,-1-1,4-7,3-7,-1-1,-1-1,-2-1,0 1,-2-2,0 1,-1-5,-1 10,1 4</inkml:trace>
  <inkml:trace contextRef="#ctx0" brushRef="#br0" timeOffset="9673.227">6724 868,'-5'0,"-1"0</inkml:trace>
  <inkml:trace contextRef="#ctx0" brushRef="#br0" timeOffset="9940.837">6780 529,'5'0,"2"0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93,'134'344,"-129"-332,-4-6,0-1,0 0,1 0,0 0,0 0,1 0,-1-1,1 1,0-1,0 1,0-1,1 0,0 0,-1 0,1-1,2 1,-4-5,1 0,0 0,-1 0,1 0,-1 0,1-1,-1 1,0-1,0 0,1 1,-1-1,0 0,-1-1,1 1,0 0,0 0,-1-1,0 1,1-1,-1 1,0-1,0 0,0 1,-1-1,1 0,2-5,112-312,-60 191,-47 112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4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69,'34'-5,"25"-1,7 0,3 1,-6-3,-9-1,-9 2,-7 1,-6-2,-7 0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5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1,'38'10,"32"2,9 1,-4-9,-10-3,-12-3,-14-1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7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0,'-14'39,"-10"21,-1 7,4-4,6-8,5-9,4-7,4-5,6-4,3-2,0-1,-1 0,-7-5,-2-7</inkml:trace>
  <inkml:trace contextRef="#ctx0" brushRef="#br0" timeOffset="250.566">0 312,'38'-5,"28"-2,6 1,-3 1,-9 2,-10 0,-9 2,-6 1,-4 0,-4 5,-5 2</inkml:trace>
  <inkml:trace contextRef="#ctx0" brushRef="#br0" timeOffset="483.689">621 537,'9'0,"4"0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1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6,'-3'-1,"1"1,0 0,-1 0,1-1,-1 1,1 1,-1-1,1 0,0 1,-1-1,1 1,0 0,-1-1,1 1,0 0,0 1,0-1,0 0,0 1,0-1,0 1,0-1,1 1,-1 0,0 0,1 0,0 0,-1 0,1 0,-1 2,-106 168,99-158,-49 73,-4-2,-62 65,-23 13,135-155</inkml:trace>
  <inkml:trace contextRef="#ctx0" brushRef="#br0" timeOffset="3200.107">48 6,'0'0,"0"1,1-1,-1 0,0 1,0-1,0 0,1 1,-1-1,0 0,0 0,1 1,-1-1,0 0,1 0,-1 1,0-1,1 0,-1 0,0 0,1 0,-1 1,0-1,1 0,-1 0,1 0,-1 0,0 0,1 0,-1 0,0 0,1 0,-1 0,1 0,-1 0,0-1,1 1,-1 0,0 0,1 0,-1 0,0-1,1 1,-1 0,0 0,1-1,-1 1,0 0,0 0,1-1,-1 1,0 0,0-1,0 1,1 0,-1-1,0 1,0 0,0-1,0 1,0-1,0 1,0 0,0-1,0 1,0 0,0-1,0 1,0-1,0 1,0-1,20 24,85 130,111 112,-130-95,-86-169,0 0,0 0,1 0,-1 0,1 1,-1-1,1 0,-1 0,1 0,-1 0,1 0,0 0,0-1,0 1,-1 0,1 0,0 0,0-1,0 1,0 0,0-1,0 1,0-1,1 1,-1-1,0 0,0 1,0-1,0 0,1 0,-1 0,0 0,0 0,0 0,0 0,1 0,-1 0,0-1,0 1,0 0,0-1,0 1,0-1,0 1,1-1,-2 0,1 1,0-1,0 0,0 0,0 0,0 0,-1 0,1 0,8-13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292 150,'-22'8,"0"0,0 1,1 1,1 2,-1 0,2 0,0 2,0 1,2 0,-1 1,-1 4,14-15,0-1,1 1,0 0,-1 1,2-1,-1 0,1 1,0 0,0 0,0 0,1 0,0 0,0 1,1-1,0 1,0-1,0 1,1-1,0 1,0-1,1 1,0 0,0-1,0 0,1 1,0-1,0 0,0 0,1 0,0 0,0 0,1-1,0 1,0-1,0 0,3 3,2-1,0-1,0 0,1 0,0-1,0 0,1 0,-1-1,1-1,0 0,0 0,0-1,0-1,0 0,1 0,-1-1,0 0,0-1,1 0,6-3,10-2,0-1,0-1,-1-2,0-1,-1-1,-1-1,4-3,9-6</inkml:trace>
  <inkml:trace contextRef="#ctx0" brushRef="#br0" timeOffset="299.802">715 207,'-3'5,"-13"13,2 2,0 0,1 0,1 1,0 1,2 0,1 1,-2 10,10-30,0 1,0 0,0 0,1 0,0 0,0 0,0 0,0 0,1 0,0 0,0-1,0 1,0 0,0 0,1-1,-1 1,1-1,0 1,0-1,0 0,1 1,-1-1,1-1,0 1,0 0,0-1,0 1,0-1,0 0,1 0,-1 0,1 0,0-1,-1 1,1-1,0 0,0 0,0-1,-1 1,1-1,0 0,0 0,0 0,0 0,0-1,2 0,14-2,1-1,-1-1,0-1,-1 0,0-2,0 0,0-1,-1-1,-1-1,0-1,7-5,-10 6,-1 0,-1 0,0-1,0 0,-1-1,-1-1,0 1,-1-2,0 1,-1-1,-1 0,0-2,-5 13,-1-1,0 1,0 0,0-1,0 1,-1-1,0 1,0-1,0 1,0-1,-1 1,0-1,0 1,0 0,0-1,-1 1,1 0,-1 0,0 0,-1 0,1 0,-1 1,1-1,-1 1,0-1,0 1,-1 0,1 0,-1 1,1-1,-1 1,0-1,0 1,-2 0,-1-2,-1 1,1 0,-1 0,0 1,0 0,0 1,0 0,0 0,0 0,0 1,-1 0,1 1,0 0,0 0,0 1,0 0,1 0,-8 3,-73 63,72-47</inkml:trace>
  <inkml:trace contextRef="#ctx0" brushRef="#br0" timeOffset="770.681">1223 517,'30'-59,"3"2,2 1,37-45,7 1,-77 100,-1 1,0 0,0 0,0-1,0 1,0 0,0 0,0 0,0 0,0 0,0 1,-1-1,1 0,0 0,-1 1,1-1,-1 0,1 1,-1-1,0 0,1 1,-1-1,0 0,0 1,0-1,0 1,0-1,0 0,-1 1,1-1,0 1,-1-1,1 0,-1 1,1-1,-1 0,0 0,1 0,-1 1,0-1,0 6,0-1,0 0,0 1,0-1,1 0,0 0,0 1,1-1,-1 0,2 0,-1 0,0 0,1 0,0 0,1 0,-1 0,1-1,0 1,1-1,-1 0,1 0,0 0,0 0,1-1,-1 0,1 0,0 0,0 0,0-1,1 1,0-1,-1-1,0-1,0 1,0-1,0 0,1 0,-1-1,0 0,0 0,0 0,1 0,-1-1,0 0,0 0,0 0,0-1,0 1,0-1,0 0,0-1,-1 1,1-1,-1 0,0 0,0-1,0 1,0-1,-1 0,1 1,0-3,7-8,0 0,-2 0,0 0,0-2,-1 1,-1-1,-1 0,2-7,-1-3</inkml:trace>
  <inkml:trace contextRef="#ctx0" brushRef="#br0" timeOffset="1204.909">2183 9,'-17'-3,"0"1,0 0,0 1,0 0,0 2,-1 0,1 1,0 0,0 2,1 0,-3 1,17-4,0-1,0 1,0-1,0 1,0 0,0-1,0 1,0 0,0 0,1 1,-1-1,0 0,1 0,-1 1,1-1,-1 1,1 0,0-1,-1 1,1 0,0 0,0 0,0 0,1 0,-1 0,0 0,1 0,-1 0,1 0,0 0,0 0,0 0,0 0,0 0,0 0,0 0,1 1,-1-1,1 0,-1 0,1 0,0 0,0-1,0 1,0 0,0 0,0 0,1-1,-1 1,0-1,1 1,0-1,-1 1,1-1,0 0,-1 0,1 0,184 79,-183-77,0 0,0 0,0 1,0-1,0 1,-1 0,1-1,-1 1,0 1,-1-1,1 0,-1 0,1 0,-1 1,-1-1,1 1,0-1,-1 1,0-1,0 1,-1-1,1 1,-1-1,0 1,0-1,0 0,-1 1,0-1,1 0,-1 0,-1 0,1 0,-1-1,1 1,-1-1,0 1,0-1,-1 0,1 0,-1 0,1-1,-5 3,-1 3,0-1,-1-1,0 1,0-2,0 1,-1-1,0-1,0 0,0-1,-1 0,1 0,-1-1,-7-2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0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339 125,'-3'56,"6"476,-8-548,-1 4</inkml:trace>
  <inkml:trace contextRef="#ctx0" brushRef="#br0" timeOffset="379.802">0 125,'56'-17,"117"-22,154-13,-33 46,-271 2,-6-2</inkml:trace>
  <inkml:trace contextRef="#ctx0" brushRef="#br0" timeOffset="797.789">931 350,'24'0,"18"0,6-5,0-1,-3 0,-5 1,-4 2,-4 1,-2 1,-7-5,-1 0,-1 0,1 1,3 2,-5 1</inkml:trace>
  <inkml:trace contextRef="#ctx0" brushRef="#br0" timeOffset="1082.52">1186 153,'10'33,"2"17,0 4,-2-3,2-4,-2-6,-1-5,1-9,0-4,3-1,-1-4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1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167 734,'0'5,"0"6,-5 6,-2 5,-3-1,-2 1,-2 1,-4 1,0 2,0-4,-3-1,-2-3,2-6</inkml:trace>
  <inkml:trace contextRef="#ctx0" brushRef="#br0" timeOffset="966.755">675 480,'-4'6,"1"0,0 0,0 0,1 0,-1 0,1 0,1 1,-1-1,1 1,0 0,1-1,0 1,0 1,-1 5,0-1,1-1,0 1,1 0,0-1,1 1,0-1,1 1,0-1,1 0,0 0,1-1,0 1,1-1,6 9,-10-17,0 0,0 0,0 0,0-1,0 1,0-1,0 1,1-1,-1 0,0 0,1 0,-1 0,1 0,0-1,-1 1,1-1,-1 0,1 1,0-1,-1 0,1-1,0 1,-1 0,1-1,-1 1,1-1,-1 0,1 0,-1 0,1 0,-1 0,0-1,0 1,0-1,1 1,-2-1,3-2,68-75,6-33,-77 111,0 0,0 0,1 1,-1-1,0 0,0 1,1-1,-1 1,1-1,-1 1,0-1,1 1,-1 0,1 0,-1 0,1 0,-1 0,1 0,-1 0,0 1,1-1,-1 0,1 1,-1-1,0 1,1-1,-1 1,0 0,0 0,1-1,-1 1,0 0,0 0,0 0,0 0,0 1,0-1,0 0,-1 0,1 0,0 1,-1-1,1 0,-1 1,1-1,-1 0,0 1,1-1,-1 1,0-1,0 1,0-1,0 1,10 16,-8-14,0 1,0 0,1-1,0 1,0-1,0 0,0 0,1 0,-1 0,1-1,0 1,0-1,1 0,-1 0,1 0,-1-1,1 0,0 0,0 0,0 0,0-1,0 0,0 0,0 0,0-1,1 1,-1-1,0-1,0 1,1-1,-1 0,0 0,2-1,5-6,-1 0,-1-1,0 0,0-1,-1 0,0-1,-1 0,0 0,0-1,-1 0,-1 0,0 0,-1-1,0 0,1-6,2-4</inkml:trace>
  <inkml:trace contextRef="#ctx0" brushRef="#br0" timeOffset="2235.182">1493 0,'-39'309,"32"-267,1-1,2 1,1 0,3-1,2 10,-2-49,0 0,0 0,0 0,0 0,1-1,-1 1,0 0,1 0,0 0,-1 0,1 0,0-1,0 1,0 0,0-1,0 1,1-1,-1 1,0-1,1 1,-1-1,1 0,0 0,-1 0,1 0,0 0,-1 0,1 0,0-1,0 1,0-1,0 1,0-1,0 1,-1-1,1 0,1 0,68-29,62-85,-131 112,0 1,0 0,0 0,0-1,0 1,0 1,0-1,1 0,-1 0,0 1,0-1,1 1,-1 0,0 0,1 0,-1 0,0 0,1 0,-1 1,0-1,0 1,1 0,-1-1,0 1,0 0,0 0,0 0,0 1,0-1,0 0,0 1,-1-1,1 1,0 0,-1-1,1 1,-1 0,0 0,0 0,0 0,0 0,0 0,0 1,0-1,-1 0,1 0,0 2,0 1,0-1,0 1,1-1,-1 1,1-1,0 0,1 0,-1 0,1 0,-1 0,1-1,0 1,1-1,-1 0,0 0,1 0,0 0,0-1,0 1,0-1,0 0,0 0,1 0,-1-1,0 0,1 0,0 0,6 0,0-1,-1-1,1 1,-1-2,1 1,-1-2,1 1,-1-2,0 1,0-1,-1-1,1 1,-1-2,0 1,0-1,-1-1,1 0,-1 0,-1 0,0-1,0 0,0-1,-1 1,0-1,1-3,15-56,-21 67,-1-1,1 1,-1-1,0 1,1-1,-1 1,0-1,0 0,0 1,-1-1,1 1,0-1,0 1,-1-1,1 1,-1-1,1 1,-1-1,0 1,0 0,1-1,-1 1,0 0,0 0,0-1,-1 1,1 0,0 0,0 0,0 0,-1 1,1-1,-1 0,1 0,0 1,-1-1,1 1,-1 0,1-1,-1 1,-1 0,-3 1,-1 1,1 0,0 0,0 1,0 0,0 0,0 0,1 1,-1 0,1 0,0 0,0 1,1-1,-1 1,1 0,0 1,0-1,0 2,-2 0,0 0,0 1,1-1,0 1,1 0,-1 0,2 0,-1 1,1-1,0 1,1 0,0 0,1 0,-1 0,2 0,-1 0,2 9,2-13,1 0,0 0,1-1,-1 1,1-1,-1 0,1-1,1 1,-1-1,0 0,1 0,-1-1,1 1,0-1,0-1,0 1,0-1,0 0,0 0,1-1,14 1,0-2,-1 0,1-1,-1-2,0 0,0-1,0 0,0-2,-1 0,0-2,-1 0,8-6,8 0,-14 6,0 0,-1-2,1 0,-2-1,0-1,-1 0,0-2,-1 0,0-1,-1 0,0-3,-13 17,0 0,0 0,0-1,-1 1,1-1,0 0,-1 1,0-1,0 0,0 0,0 0,0 0,-1 0,1 0,-1 0,1 0,-1 0,0 0,-1 0,1 0,0 0,-1 0,0 0,0 0,1 0,-2 1,1-1,0 0,-1 0,1 1,-1-1,0 1,1-1,-1 1,-1 0,1 0,0 0,0 0,-1 0,1 0,-1 1,0-1,1 1,-1 0,0 0,0 0,0 0,-2 0,-1 0,0 1,-1 0,1 1,-1 0,1 0,0 0,0 1,0-1,0 1,0 1,0 0,0-1,1 2,-1-1,1 1,0-1,0 1,0 1,0-1,1 1,0 0,0 0,0 0,3-3,1-1,-1 0,1 0,-1 1,1-1,0 0,0 1,0-1,0 0,0 1,0-1,0 0,0 1,0-1,0 0,1 1,-1-1,0 0,1 0,0 1,-1-1,1 0,0 0,-1 0,1 0,0 0,0 0,0 0,0 0,0 0,0 0,0 0,0-1,0 1,0 0,1-1,-1 1,0-1,0 1,1-1,-1 0,0 1,1-1,-1 0,1 0,64 7,-64-7,146-1,-145 1,1 1,-1 0,1 0,-1 0,0 0,1 0,-1 1,0 0,0 0,0 0,0 0,-1 0,1 0,0 1,-1-1,1 1,-1 0,0 0,0 0,0 0,-1 0,1 0,1 3,-2-2,1 0,0 0,1 0,-1-1,1 1,0-1,-1 1,2-1,-1 0,0 0,0-1,1 1,0-1,-1 1,1-1,3 1,5-2,0 0,-1 0,1-2,-1 1,1-1,0-1,-1 0,0-1,0 0,0-1,0 0,0 0,0-2,-1 1,0-1,-1 0,1-1,-1 0,0-1,-1 0,0 0,0-1,-1 0,0 0,0-1,-1 0,0 0,-1 0,0-1,-1 0,3-10,-7-55,0 74,-1 0,0 0,1 1,-1-1,0 0,0 1,0-1,0 1,0-1,0 1,-1-1,1 1,0 0,-1 0,1-1,-1 1,1 0,-1 0,0 1,1-1,-1 0,0 0,0 1,1-1,-1 1,0 0,0-1,0 1,0 0,0 0,1 0,-1 0,0 1,0-1,0 0,0 1,1 0,-1-1,-1 1,-4 4,0 0,0 0,1 1,0 0,0 0,0 0,1 1,-1-1,2 1,-1 1,1-1,0 1,1-1,-1 1,2 0,-1 0,-1 8,2-9,0 1,0-1,1 1,0 0,0 0,0-1,1 1,1 0,-1 0,1-1,0 1,1 0,0-1,0 1,1-1,0 0,0 0,0 0,1 0,0 0,1-1,-1 0,1 0,1 0,-1 0,1-1,0 0,0 0,0-1,3 2,11 3,0-1,0 0,1-2,-1 0,2-2,-1 0,0-1,1-1,-1-1,1-1,-1-1,4-2,-23 3,24 0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3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53,'-16'272,"8"-220,4 0,1 0,3 1,4 31,12-49,-11-40</inkml:trace>
  <inkml:trace contextRef="#ctx0" brushRef="#br0" timeOffset="618.443">0 109,'2'-2,"-1"0,1 0,-1 1,1-1,0 0,-1 1,1-1,0 1,0-1,0 1,0 0,1 0,-1 0,0 0,0 0,1 1,-1-1,0 1,1-1,-1 1,0 0,1 0,-1 0,3 0,-2 0,138-15,82-19,-37 5,-101 24,-74 5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42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0,'-9'5,"-9"16,0 9,2 4,-1 2,3-2,3 0,4-2,3-2,2-1,2 0,0-1,6-5,1-6</inkml:trace>
  <inkml:trace contextRef="#ctx0" brushRef="#br0" timeOffset="256.332">29 339,'43'5,"29"1,7 0,-6-1,-10-1,-10-2,-16-1</inkml:trace>
  <inkml:trace contextRef="#ctx0" brushRef="#br0" timeOffset="604.663">0 621,'8'-1,"12"-3,0 1,-1 0,1 2,0 0,0 1,0 1,0 1,0 1,-1 1,9 3,-26-7,-1 1,1-1,-1 1,0-1,1 1,-1 0,0-1,1 1,-1 0,0 0,0 0,0 0,0 0,0 0,0 0,0 0,0 1,-1-1,1 0,0 0,-1 1,1-1,-1 1,1-1,-1 0,0 1,1-1,-1 1,0-1,0 1,0-1,0 1,0-1,0 1,-1-1,1 1,0-1,-1 0,1 1,-1-1,0 0,1 1,-1-1,0 0,0 0,0 1,0-1,-55 58,46-50,9-8,-44 51,44-51,0 1,0-1,0 1,1-1,-1 1,1 0,-1-1,1 1,-1-1,1 1,0 0,0-1,0 1,0 0,0-1,0 1,0 0,1-1,-1 1,0 0,1-1,0 1,-1-1,1 1,0-1,0 1,-1-1,1 1,0-1,1 0,-1 0,0 1,0-1,0 0,1 0,-1 0,1 0,0 0,5 1,0 0,0 0,-1-1,1 0,0 0,0-1,0 0,0 0,0-1,0 1,0-2,0 1,0-1,0 0,-1 0,1-1,-1 0,1 0,4-3,15-5,-6 4</inkml:trace>
  <inkml:trace contextRef="#ctx0" brushRef="#br0" timeOffset="886.329">960 226,'-19'39,"-7"21,2 7,4-5,6-7,6-9,3-6,3-7,2-2,6-4,2 0,-1 0,-6-5,-4-6</inkml:trace>
  <inkml:trace contextRef="#ctx0" brushRef="#br0" timeOffset="1169.07">621 254,'43'-5,"34"-1,13 0,-4 1,-7 2,-12 1,-12 1,-7 0,-6 1,-5 0,-5 1,-8 4,-7 6,-12 6,-7 1</inkml:trace>
  <inkml:trace contextRef="#ctx0" brushRef="#br0" timeOffset="1417.681">566 763,'38'0,"32"0,9 0,-5-5,-9-2,-11 1,-11 1,-7 2,-5 0,-3 2,-1 1,-6-5,-6-1</inkml:trace>
  <inkml:trace contextRef="#ctx0" brushRef="#br0" timeOffset="1800.432">678 57,'24'-5,"17"3,7 3,0 0,-3 0,-5 1,-4-1,1-1,-1 1,-1-6,-3-1,-1 0,-1 1,-6 2</inkml:trace>
  <inkml:trace contextRef="#ctx0" brushRef="#br0" timeOffset="2904.232">1440 734,'81'-53,"-2"-4,-3-3,-2-4,-67 60,-1-1,0 0,0-1,0 1,0-1,-1 0,0 0,0-1,-1 0,0 1,0-2,-1 1,0 0,0-1,0 1,-1-1,0 0,0-6,-2 13,-1 0,1 0,-1 0,1 0,-1 0,0 0,1 0,-1 0,0 0,0 0,0 1,0-1,0 0,0 1,0-1,0 1,0-1,0 1,0-1,0 1,0 0,0-1,0 1,-1 0,1 0,0 0,0 0,0 0,0 0,-1 0,1 0,0 0,0 1,0-1,0 1,0-1,0 0,0 1,0 0,0-1,0 1,-46 23,34-14,0 0,0 1,1 0,0 0,1 2,0-1,1 1,0 1,2 0,-1 0,2 1,0 0,0 0,1 1,1 0,-2 13,6-24,1-1,0 0,0 0,0 0,0 0,1 0,0 0,0 0,0 0,0 0,0 0,1 0,0 0,0-1,0 1,0-1,0 1,1-1,-1 0,1 0,0 0,0 0,0-1,1 1,-1-1,0 1,1-1,0-1,-1 1,1 0,0-1,0 0,0 0,1 1,7 0,-1 0,1 0,0-1,-1 0,1-1,0-1,0 0,0 0,-1-1,1-1,6-2,152-84,-155 81,0 0,-1 0,0-2,0 0,-1 0,0-2,-1 1,0-2,-1 1,0-1,-1-1,-1 0,0-1,5-10,-14 24,1 0,0 0,-1 0,1 0,-1 0,1 0,-1 0,1 0,-1 0,0 0,1-1,-1 1,0 0,0 0,0-1,0 1,0 0,0 0,0 0,-1-1,1 1,0 0,-1 0,1 0,0 0,-1-1,0 1,1 0,-1 0,0 0,1 0,-1 0,0 1,0-1,0 0,0 0,0 0,0 1,0-1,0 1,0-1,0 1,0-1,0 1,-1-1,1 1,0 0,0 0,0-1,-1 1,1 0,0 0,-1 1,-63 20,59-18,0 0,1 0,-1 1,1-1,0 1,0 0,1 1,-1-1,1 1,0 0,0 0,0 0,1 1,0-1,0 1,0-1,1 1,0 0,0 0,0 1,1-1,0 0,0 0,1 1,0-1,0 0,0 1,0-1,1 0,1 1,-1-1,1 0,0 0,0 0,0 0,1 0,0-1,0 1,1-1,-1 0,3 3,1-3,-1 0,1 0,0 0,0-1,1 0,-1 0,1-1,0 1,0-2,0 1,0-1,0-1,1 0,-1 0,0 0,1-1,-1 0,1-1,-1 0,0 0,1-1,-1 0,0 0,0-1,0 0,-1 0,1-1,-1 0,2-2,24-14,-2-2,0-1,-2-2,0 0,19-25,-36 39,0-1,-1 0,-1-1,1 0,-2 0,0-1,-1-1,0 1,3-11,-10 23,-1 1,1 0,-1 0,1 0,-1-1,1 1,-1 0,0 0,0-1,1 1,-1 0,0-1,0 1,0 0,-1 0,1-1,0 1,0 0,-1-1,1 1,-1 0,1 0,-1 0,1-1,-1 1,0 0,0 0,1 0,-1 0,0 0,0 0,0 1,0-1,0 0,0 0,-1 1,1-1,0 0,0 1,0-1,-1 1,1 0,0-1,0 1,-1 0,1 0,0 0,-1 0,1 0,0 0,0 0,-1 0,1 0,0 1,-1-1,1 1,0-1,0 1,0-1,-1 1,1 0,-9 4,0 1,1 0,-1 1,1 0,1 0,-1 1,1 0,1 1,0-1,0 2,0-1,1 1,1 0,-1 0,2 0,-1 1,2 0,-1 0,0 7,3-13,1 1,0-1,0 1,1-1,0 1,0-1,0 1,0-1,1 0,0 1,0-1,1 0,-1 0,1-1,0 1,0 0,0-1,1 0,0 0,0 0,0 0,0-1,0 1,1-1,0 0,0 0,-1-1,1 0,1 1,-1-2,0 1,0 0,1-1,-1 0,1-1,-1 1,6-1,18-3,-3-3</inkml:trace>
  <inkml:trace contextRef="#ctx0" brushRef="#br0" timeOffset="3272.116">2738 170,'64'6,"-42"-5,0 0,0 2,-1 1,1 1,-1 0,1 2,4 2,-25-8,1-1,-1 1,1-1,-1 1,0 0,1-1,-1 1,0 0,1 0,-1 0,0 0,0 0,0 0,0 1,0-1,0 0,0 1,0-1,0 0,-1 1,1-1,-1 1,1-1,-1 1,1-1,-1 1,0 0,0-1,0 1,0-1,0 1,0-1,0 1,0 0,-1-1,1 1,-1-1,1 1,-1-1,1 1,-1-1,0 0,0 1,0-1,0 0,0 1,0-1,0 0,0 0,0 0,-1 0,1 0,0 0,-1-1,1 1,0 0,-1-1,1 1,-1-1,1 1,-1-1,0 1,-3 2,3-3,1 0,-1 0,1 0,-1 1,1-1,-1 0,1 1,-1-1,1 1,-1 0,1-1,0 1,-1 0,1 0,0 0,0 0,0 0,-1 0,1 0,0 0,0 0,1 0,-1 1,0-1,0 0,1 1,-1-1,1 1,-1-1,1 1,-1-1,1 1,0-1,0 1,0-1,0 1,0-1,0 1,0-1,0 1,0-1,1 1,-1-1,1 1,-1-1,1 0,0 1,-1-1,1 0,0 1,0-1,0 0,0 0,0 0,0 0,0 0,2 1,5 1,0-1,0 1,0-2,0 1,1-1,-1 0,1-1,-1 0,1 0,-1-1,0 0,1 0,-1-1,0 0,2-2,39-4,8 4,-32 3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35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28 395,'5'0,"6"0,6 0,5 0,4 0,2 0,1 0,0 0,1 0,-1 0,0 0,0 0,-6 0</inkml:trace>
  <inkml:trace contextRef="#ctx0" brushRef="#br0" timeOffset="298.409">0 565,'19'5,"11"1,6 1,1-2,-1-2,-2-1,-1 0,-3-2,-5 0</inkml:trace>
  <inkml:trace contextRef="#ctx0" brushRef="#br0" timeOffset="677.514">818 29,'0'0,"0"4,0 8,0 5,0 5,0 4,5-3,1 0,0 0,-1 2,3-4,1-1,3-3,0 0,-3-3</inkml:trace>
  <inkml:trace contextRef="#ctx0" brushRef="#br0" timeOffset="952.903">564 339,'34'5,"30"1,9 1,-3-2,-9-2,-5-1,-7-5,-8-3,-5-1,-4 2,-4 1,-5 2</inkml:trace>
  <inkml:trace contextRef="#ctx0" brushRef="#br0" timeOffset="1351.548">621 565,'258'-24,"-205"29,-52-4,0-1,0 0,-1 1,1-1,0 1,0-1,-1 1,1-1,0 1,0 0,-1-1,1 1,-1 0,1-1,-1 1,1 0,-1 0,1 0,-1 0,0-1,1 1,-1 0,0 0,0 0,0 0,0 0,0 0,0 0,0 0,0-1,0 1,0 0,0 0,0 0,-1 0,1 0,0 0,-1-1,1 1,-1 0,1 0,-1 0,1-1,-1 1,1 0,-1-1,0 1,1 0,-1-1,0 1,0-1,-114 98,-7 6,121-103,0 0,0 0,0 1,0-1,0 0,0 0,0 1,0-1,1 0,-1 1,0-1,1 1,0-1,-1 1,1-1,0 1,-1-1,1 1,0-1,0 1,1-1,-1 1,0 0,0-1,1 1,-1-1,1 0,-1 1,1-1,-1 1,1-1,0 0,0 1,0-1,0 0,0 0,0 0,0 0,0 0,0 0,1 0,-1 0,0 0,1 0,-1-1,0 1,1 0,-1-1,1 0,-1 1,1-1,-1 0,1 0,-1 1,1-1,0 0,-1-1,1 1,0 0,8 0,0 0,0 0,0-1,0 0,0-1,0 0,0-1,-1 0,1 0,-1-1,5-3,8-3</inkml:trace>
  <inkml:trace contextRef="#ctx0" brushRef="#br0" timeOffset="2112.385">1355 368,'-150'332,"150"-331,-13 25,11-18,11-16,47-74,45-50,46-9,-146 140,0-1,0 1,0-1,0 1,0 0,0-1,0 1,0 0,1 0,-1 0,0 0,1 0,-1 0,1 0,-1 0,1 0,-1 1,1-1,0 0,-1 1,1 0,0-1,-1 1,1 0,0 0,-1 0,1 0,0 0,0 0,-1 1,1-1,0 1,-1-1,1 1,-1-1,1 1,0 0,-1 0,0 0,1 0,-1 0,1 0,-1 0,0 0,0 0,0 1,0-1,0 1,0-1,1 1,5 69,-8-66,1 1,0-1,-1 1,2-1,-1 0,1 1,-1-1,1 0,1 0,-1 1,1-1,0 0,0 0,1-1,-1 1,1 0,0-1,0 0,0 1,3 0,-3-4,0 0,1-1,-1 0,0 1,1-1,-1-1,1 1,-1 0,0-1,1 0,-1 0,0 0,0 0,0 0,0-1,0 1,0-1,0 0,0 0,0 0,-1 0,1 0,-1-1,0 1,0-1,0 1,0-1,0 0,0 0,-1 0,2-3,2 0,127-171,-132 177,0 1,0-1,0 1,0-1,0 0,0 1,0-1,1 1,-1-1,0 0,0 1,0-1,1 1,-1-1,0 0,1 1,-1-1,0 0,1 1,-1-1,0 0,1 0,-1 0,0 1,1-1,-1 0,1 0,-1 0,1 0,-1 1,0-1,1 0,-1 0,1 0,-1 0,1 0,-1 0,1 0,-1 0,0-1,1 1,-1 0,1 0,-1 0,1 0,-1-1,0 1,1 0,-1 0,0-1,1 1,-1 0,0-1,1 1,-1 0,0-1,1 1,-1 0,-7 39,0-11,2 1,1-1,0 1,3-1,0 17,1-36,1 1,0-1,0 0,1 0,0 0,0 0,1-1,0 1,1-1,0 1,0-1,1 0,0-1,0 1,1-1,0 0,0 0,1-1,2 3,58 14,-44-21</inkml:trace>
  <inkml:trace contextRef="#ctx0" brushRef="#br0" timeOffset="4896.802">2257 283,'23'134,"45"27,-26-76,-21-49,-21-36,1 1,-1-1,1 1,-1 0,1-1,-1 1,1-1,-1 1,1-1,-1 1,1-1,0 0,-1 1,1-1,0 0,0 1,-1-1,1 0,0 0,-1 1,1-1,0 0,0 0,-1 0,1 0,0 0,0 0,-1-1,1 1,0 0,0 0,-1 0,1-1,0 1,-1 0,1-1,0 1,-1 0,1-1,-1 1,1-1,0 1,-1-1,1 1,-1-1,0 0,1 1,-1-1,1 0,-1 1,0-1,1 0,-1 0,25-95,-13 9,-11 72,0 0,1 0,0 0,1 0,1 0,0 1,1-1,1 1,0 0,5-8,4 4</inkml:trace>
  <inkml:trace contextRef="#ctx0" brushRef="#br0" timeOffset="5254.248">2144 85,'15'-5,"23"-6,11-1,1 1,2 2,-3 4,-5 1,0 3,-4 0,-3 1,-3-4,3-2,-1 1,-2 0,-6 2</inkml:trace>
  <inkml:trace contextRef="#ctx0" brushRef="#br0" timeOffset="5754.007">2963 1,'174'6,"-173"-7,1 1,-1 0,0 0,1 1,-1-1,1 0,-1 0,1 1,-1-1,0 1,1-1,-1 1,0-1,1 1,-1 0,0 0,0 0,0-1,0 1,0 0,0 1,0-1,0 0,0 0,0 0,-1 0,1 1,0-1,-1 0,1 1,-1-1,1 0,-1 1,0-1,0 1,1-1,-1 1,0-1,0 1,-1-1,1 0,0 1,0-1,-1 1,1-1,-1 0,1 1,-1-1,1 0,-1 1,0-1,0 0,0 0,1 0,-1 0,0 0,-1 1,-173 127,174-129,1 0,-1 1,1-1,-1 1,1-1,-1 1,1-1,-1 1,1-1,-1 1,1-1,0 1,-1-1,1 1,0 0,0-1,-1 1,1 0,0-1,0 1,0 0,0-1,0 1,0 0,0-1,0 1,0 0,0-1,0 1,0 0,0-1,0 1,1 0,-1-1,0 1,1-1,-1 1,0 0,1-1,-1 1,1-1,-1 1,1-1,-1 1,1-1,-1 0,1 1,-1-1,1 1,0-1,-1 0,1 0,-1 1,1-1,0 0,-1 0,1 0,0 0,-1 0,1 0,44 6,-44-6,177-19,-121 10,-33 6</inkml:trace>
  <inkml:trace contextRef="#ctx0" brushRef="#br0" timeOffset="6052.112">3358 395,'39'0,"26"0,8-4,-5-3,-8 1,-10 2,-8 0,-8 2,-8-4,-9-1</inkml:trace>
  <inkml:trace contextRef="#ctx0" brushRef="#br0" timeOffset="6298.675">3584 85,'-14'38,"-6"33,2 8,3-4,5-10,3-12,4-9,6-8,4-5,4-8,1-8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5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30,'5'0,"7"0,5 0,5 0,4 0,1 0,2 0,1 0,-1 0,1-4,-1-3,-1 1,1 1,-1 1,1 2,-11 1,-7 0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1:58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43,'48'-5,"16"-6,2-1,-6 1,-13 7,-9 5,-7 2,-8 0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0,'202'6,"-201"-6,0 0,1 1,-1-1,0 0,0 0,1 1,-1-1,0 0,0 1,0 0,0-1,1 1,-1 0,0-1,0 1,0 0,0 0,0 0,-1 0,1 0,0 0,0 0,-1 0,1 0,0 0,-1 0,1 0,-1 1,0-1,1 0,-1 0,0 1,0-1,0 0,0 0,0 1,0-1,0 0,0 1,0-1,0 0,-1 0,1 0,-1 1,1-1,-1 0,1 0,-1 0,0 0,1 0,-1 0,0 0,-47 52,47-53,-142 127,142-126,0-1,0 1,0 0,1-1,-1 1,0 0,0 0,0 0,1 0,-1 0,0 0,1 0,-1 0,1 0,-1 0,1 0,0 0,-1 0,1 0,0 0,0 0,0 0,0 1,0-1,0 0,0 0,0 0,0 0,0 0,1 1,-1-1,0 0,1 0,-1 0,1 0,-1 0,1 0,0 0,-1 0,1-1,0 1,0 0,-1 0,1 0,0-1,0 1,0 0,0-1,0 1,0-1,0 1,0-1,0 0,1 1,-1-1,0 0,0 0,0 0,0 0,0 0,0 0,1 0,-1 0,0 0,0 0,0-1,0 1,15 1,-1-1,0 0,0-1,1-1,-1 0,0-1,-1 0,1-2,0 1,-1-2,10-5,-5 2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1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7,'0'-5,"5"3,1 8,0 6,-1 7,-1 4,-2 4,-1 1,-1 2,0-1,0 1,-5-6,-1-1,-1-1,2-3</inkml:trace>
  <inkml:trace contextRef="#ctx0" brushRef="#br0" timeOffset="270.12">0 346,'39'0,"21"-5,7-1,-5-1,-7 2,-9 2,-11 5,-13 8,-9 2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0,1 0,-1 0,-5 5,-2 1,1 0,0-1,2-2,-4-1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14 960,'-2'-6,"-1"1,1-1,1 1,-1-1,1 0,0 0,0 0,0 0,1 1,0-1,0 0,1 0,0 0,0 0,0 0,0 1,1-1,0 0,0 1,1 0,-1-1,1 1,1 0,-1 0,0 1,1-1,0 1,0 0,3-2,11-18,1 1,1 1,1 0,1 2,12-8,-33 26,0 1,1 0,-1 0,0 0,0 0,1 0,-1 1,1-1,-1 0,1 0,-1 1,1-1,-1 1,1 0,0-1,-1 1,1 0,0 0,-1 0,1 0,0 0,-1 0,1 1,-1-1,1 1,0-1,-1 1,1-1,-1 1,1 0,-1 0,0-1,1 1,-1 0,0 0,0 1,1-1,-1 0,0 0,0 1,0-1,0 0,-1 1,1-1,0 1,-1-1,1 1,-1-1,1 1,45 147,-44-148,0 0,1-1,-1 0,0 1,0-1,0 0,0 0,0 0,1-1,-1 1,0 0,0-1,0 1,0-1,0 0,0 0,0 0,0 0,0 0,0 0,-1 0,1-1,0 1,-1-1,1 1,-1-1,1 1,-1-1,0 0,0 0,0 0,0 0,0 0,0 0,0 0,-1 0,1-1,2-1,52-89,42-53,-97 145,1 0,-1 1,1-1,-1 0,0 1,1-1,-1 0,1 1,0-1,-1 1,1-1,0 1,-1-1,1 1,0-1,-1 1,1-1,0 1,0 0,-1 0,1-1,0 1,0 0,0 0,-1 0,1 0,0 0,0 0,0 0,0 0,-1 0,1 0,0 1,0-1,0 0,-1 0,1 1,0-1,0 0,-1 1,1-1,0 1,-1-1,1 1,-1 0,1-1,0 1,-1-1,1 1,-1 0,0 0,1-1,-1 1,0 0,1 0,-1-1,0 1,0 0,1 0,-1 0,0-1,0 1,0 1,5 58,-5-57,-2 61,0-44,1 0,1-1,1 1,0 0,2 0,0-1,2 3,1-4</inkml:trace>
  <inkml:trace contextRef="#ctx0" brushRef="#br0" timeOffset="1064.303">890 508,'-5'10,"-1"7,-1 7,2 3,2 2,1 1,5-5,3-1,1-1,-2 1,-1 1,-2 2,0 0,-2 1,0 0,0-5</inkml:trace>
  <inkml:trace contextRef="#ctx0" brushRef="#br0" timeOffset="1731.851">720 480,'329'-93,"-328"93,6-3,1 0,-1 1,1 0,0 1,-1-1,1 1,0 1,0 0,0 0,0 0,0 1,-1 0,1 1,0 0,-1 0,1 0,-1 1,5 3,-11-5,1 0,-1 1,0-1,0 0,-1 1,1-1,0 1,0-1,-1 1,1-1,-1 1,1 0,-1-1,0 1,1 0,-1-1,0 1,0 0,0-1,0 1,-1 0,1-1,0 1,-1 0,1-1,-1 1,0-1,1 1,-1-1,0 1,0-1,0 1,0-1,0 0,0 0,-1 1,-45 45,-114 49,58-41,101-55,0 1,1-1,-1 1,0-1,1 1,-1 0,1 0,-1 0,1 0,-1 0,1 0,0 0,-1 0,1 1,0-1,0 0,0 1,0-1,0 1,0-1,0 1,1 0,-1-1,1 1,-1 0,1-1,-1 1,1 0,0 0,0 0,0-1,0 1,0 0,0 0,0-1,1 1,-1 0,1 0,-1-1,1 1,0-1,0 1,-1 0,1-1,0 1,1 0,11 8,0 0,1-1,-1 0,2-2,-1 1,1-2,11 4,45 22,50 51,-108-68</inkml:trace>
  <inkml:trace contextRef="#ctx0" brushRef="#br0" timeOffset="2187.31">1425 339,'12'-4,"-1"-1,1 1,0 0,0 1,0 0,1 1,-1 0,1 1,-1 1,1 0,9 1,-21-1,1 0,0 1,0-1,-1 0,1 1,0 0,-1-1,1 1,0 0,-1 0,1 0,-1 0,1 0,-1 0,0 0,0 1,1-1,-1 0,0 1,0-1,0 1,0-1,0 1,-1-1,1 1,0 0,-1-1,1 1,-1 0,0 0,0-1,1 1,-1 0,0 0,0-1,-1 1,1 0,0 0,0-1,-1 1,1 0,-1 0,0-1,0 1,1-1,-1 1,0-1,0 1,-1 0,-54 74,50-70,-32 37,37-42,1-1,0 1,-1 0,1 0,0 0,-1 0,1 0,0 0,0 0,0 0,0 0,0 0,0 0,0 0,0 0,1 0,-1 0,0 0,1 0,-1 0,0 0,1 0,-1 0,1-1,-1 1,1 0,0 0,-1 0,1-1,0 1,0 0,-1-1,1 1,0-1,0 1,0-1,0 1,0-1,0 0,-1 1,1-1,0 0,0 0,0 0,0 1,0-1,0 0,0 0,0-1,0 1,0 0,0 0,0 0,114-17,-84 8,13-5,-26 6</inkml:trace>
  <inkml:trace contextRef="#ctx0" brushRef="#br0" timeOffset="2770.87">2103 508,'-14'7,"0"1,0 0,1 0,0 1,1 1,0 0,1 1,0 0,0 1,1 0,1 1,0 0,1 0,0 1,1 0,0 0,2 1,-3 8,8-16,0 0,1 1,-1-1,2 0,-1 0,1 0,0 0,0 0,1-1,0 1,0-1,1 0,-1 1,1-1,1-1,-1 1,1-1,0 0,0 0,1 0,-1-1,1 1,0-1,0-1,1 1,-1-1,1 0,0-1,-1 1,1-2,0 1,0-1,0 1,1-2,-1 1,0-1,11 0,-1 0,0-1,1 0,-1-2,0 0,0-1,0-1,0 0,-1-1,0-1,0-1,-1 0,0-1,6-5,16-13,-1-1,-1-2,-2-1,28-34,-54 59,0-1,0 0,-1 0,0 0,0 0,-1-1,0 0,0 0,-1 0,0-1,0 0,-1 0,-1 0,1 0,-1 0,-1 0,0 0,0-1,0 1,-1 0,-1-1,0 1,0 0,-1-1,0 1,0 0,-1 0,-1 0,1 1,-1-1,-1 1,-1-3,1 6,0 0,0 0,-1 0,1 0,-1 1,0 0,0 0,-1 1,1 0,-1 0,0 0,1 1,-1 0,0 0,-1 1,1 0,0 0,0 0,0 1,-1 1,-4-1,-6 2,-1 1,1 0,-1 1,1 1,0 0,1 2,-16 7,-114 76,110-61</inkml:trace>
  <inkml:trace contextRef="#ctx0" brushRef="#br0" timeOffset="3068.983">1934 734,'317'-141,"-313"139,-1-1,1 1,-1-1,0 1,1 0,-1 0,1 0,0 1,0-1,0 1,-1 0,1 0,0 0,1 1,-1 0,0-1,0 1,0 0,0 1,0-1,0 1,0 0,0 0,0 0,0 1,-1-1,1 1,0 0,-1 0,1 0,-1 0,0 1,0-1,2 3,9 21,-12-21,0 0,0 0,0 0,1 0,0 0,0 0,1-1,-1 1,1-1,0 0,0 0,0-1,1 1,-1-1,1 0,0 0,0 0,0-1,4 2,1-1,-1-2,1 1,0-1,-1-1,1 1,0-2,0 1,-1-1,1-1,0 0,-1 0,1-1,-1 0,0-1,5-3,5-5</inkml:trace>
  <inkml:trace contextRef="#ctx0" brushRef="#br0" timeOffset="3449.696">2385 1,'-9'4,"-4"7,6 2,8-2,4-3</inkml:trace>
  <inkml:trace contextRef="#ctx0" brushRef="#br0" timeOffset="3931.587">2780 141,'154'-10,"-153"10,1 0,-1 0,1 0,0 0,-1 0,1 0,-1 1,1-1,-1 1,1-1,-1 1,1-1,-1 1,1 0,-1 0,0-1,0 1,1 0,-1 0,0 0,0 1,0-1,0 0,0 0,0 1,0-1,0 0,-1 1,1-1,-1 1,1-1,-1 1,1-1,-1 1,0-1,1 1,-1 0,0-1,0 1,0-1,-1 1,1-1,0 1,-1 0,1-1,-1 1,1-1,-1 1,1-1,-1 0,0 1,0-1,-1 1,-96 88,45-50,52-39,0 0,-1 1,1-1,0 1,0-1,0 1,0-1,0 1,0 0,0 0,1-1,-1 1,0 0,1 0,0 0,-1 0,1-1,0 1,0 0,0 0,0 0,1 0,-1 0,0 0,1 0,-1-1,1 1,0 0,-1 0,1-1,0 1,0 0,0-1,0 1,1-1,-1 1,0-1,1 0,-1 1,1-1,-1 0,1 0,-1 0,1 0,0 0,-1-1,1 1,0 0,0-1,0 1,0-1,-1 0,1 0,0 0,0 1,0-2,0 1,0 0,0 0,0-1,-1 1,2-1,13 0,-1 0,1-1,-1 0,0-2,0 1,0-2,12-5,15-4,-17 7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09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7 171,'-5'0,"4"0,6 0,7 0,7 0,4 0,4 0,2 0,0 0,1 0,-1 0,1-5,-1-1,-1 0,1 1,-1 1,-10 2,-7 1</inkml:trace>
  <inkml:trace contextRef="#ctx0" brushRef="#br0" timeOffset="250.028">148 1,'-5'38,"-1"18,0 4,1-3,2-7,5-11,4-9,-1-8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30 283,'0'39,"0"26,0 8,0-5,0-8,4-15,3-10,-1-6,-2-3,0-2,-2 1,-1 0,-5-4,-2-5</inkml:trace>
  <inkml:trace contextRef="#ctx0" brushRef="#br0" timeOffset="396.96">1 283,'13'3,"0"0,0 0,-1 1,1 1,-1 0,0 0,0 1,-1 1,0 0,3 3,-10-8,-1 1,0-1,1 1,-1 0,0 0,-1 0,1 0,0 0,-1 1,0-1,0 1,0 0,0-1,0 1,-1 0,0 0,1 0,-2 0,1 1,0-1,-1 0,0 0,0 0,0 1,0-1,-1 0,0 0,1 0,-2 0,1 0,0 0,-1 0,-1 2,-20 30,20-32,0 0,-1 1,2-1,-1 1,0 0,1-1,0 1,0 0,0 0,1 1,0-1,0 0,0 0,0 1,1-1,0 0,0 3,2 0,0 0,0 0,1 0,0-1,1 1,-1-1,1 0,1 0,-1 0,1-1,1 1,-1-1,1 0,0-1,0 1,1-1,-1-1,1 1,0-1,3 3,6 6</inkml:trace>
  <inkml:trace contextRef="#ctx0" brushRef="#br0" timeOffset="814.343">397 170,'18'0,"-12"-1,1 0,0 0,0 1,0 0,-1 0,1 1,0 0,0 0,-1 0,1 1,-1 0,1 0,-1 1,0 0,0 0,0 0,0 1,0 0,-1 0,4 4,-8-4,1 1,-1-1,0 1,-1 0,1-1,-1 1,0 0,0 0,-1-1,1 1,-1 0,0-1,0 1,-1-1,1 1,-1-1,0 1,0-1,-2 3,-6 18,9-22,0 0,1 1,0-1,-1 0,1 0,0 1,1-1,-1 0,1 0,-1 1,1-1,0 0,0 0,0 0,1 0,-1 0,1 0,-1-1,1 1,0 0,0-1,0 1,1-1,-1 0,1 0,-1 0,1 0,-1 0,1 0,2 0,13 6</inkml:trace>
  <inkml:trace contextRef="#ctx0" brushRef="#br0" timeOffset="1114.891">791 1,'24'92,"2"0,-5 2,-3 0,-4 1,0 73,-16-149,0 0,-1-1,0 1,-2-1,0 0,-1 0,-1-1,-1 1,0-1,-1-1,-1 0,0 0,-1-1,-1 0,-1-1,0-1,0 0,-1 0,-1-2,0 1,-1-2,0 0,-1-1,-14 5,-102 41,106-50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0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85,'0'-5,"0"4,0 6,0 7,0 7,0 4,0 4,0 1,0 2,0-1,0 1,0-1,0 0,0 0,5-6,1-6</inkml:trace>
  <inkml:trace contextRef="#ctx0" brushRef="#br0" timeOffset="283.359">1 480,'52'-5,"28"-6,5-2,-8 2,-12 3,-12-3,-10 2,-8 1,-5 3,-7 2</inkml:trace>
  <inkml:trace contextRef="#ctx0" brushRef="#br0" timeOffset="1868.428">28 734,'46'-12,"139"-22,-186 35,1-1,-1 0,1 1,-1-1,1 0,-1 1,1-1,0 1,-1-1,1 0,-1 1,1-1,0 1,-1-1,1 1,0-1,0 1,-1 0,1-1,0 1,0-1,0 1,0 0,0-1,0 1,0-1,0 1,0 0,0-1,0 1,0-1,0 1,0-1,0 1,1 0,-1-1,0 1,0-1,1 1,-1-1,0 1,1-1,-1 1,1-1,-1 0,1 1,-1-1,1 1,-1-1,1 0,-1 1,1-1,-1 0,1 0,-1 0,1 1,0-1,-1 0,1 0,-1 0,1 0,0 0,-1 0,1 0,-1 0,1 0,0 0,-43 36,39-34,-8 7,-79 71,87-76,-1-1,1 1,1 0,-1 0,0 0,1 0,0 1,0-1,0 0,1 1,-1 0,1-1,0 1,0 0,1-1,-1 1,1 0,0 0,0 0,1-1,0 1,1 4,0-6,0 0,1 0,0-1,-1 1,1-1,0 0,1 1,-1-2,0 1,0 0,1 0,-1-1,1 0,0 0,-1 0,1 0,0 0,-1-1,1 0,0 0,0 0,-1 0,1 0,0-1,0 0,-1 0,1 0,0 0,-1 0,0-1,1 1,-1-1,0 0,1 0,-1 0,1-2,0 2,21-8</inkml:trace>
  <inkml:trace contextRef="#ctx0" brushRef="#br0" timeOffset="3488.808">791 1,'-24'45,"1"2,3 1,1 0,3 2,2-1,2 2,3 0,-4 50,3-35,7-56,0 1,0 0,2 0,-1 0,1 0,1 0,0 0,1 0,0 0,0 0,1 0,1 0,0 0,0-1,1 1,0-1,1 0,0 0,1-1,0 1,0-1,1-1,0 1,1-1,0 0,0-1,1 0,-1 0,2-1,-1 0,10 4,8-3,-2-2</inkml:trace>
  <inkml:trace contextRef="#ctx0" brushRef="#br0" timeOffset="4404.972">1129 28,'0'5,"0"6,0 7,0 4,-5-1,-1 0,0 2,1 1,2 2,1 2,1-1,0 2,1-1,0-9,5-8,2-6</inkml:trace>
  <inkml:trace contextRef="#ctx0" brushRef="#br0" timeOffset="4688.502">903 452,'43'-10,"20"-3,3 1,-5-2,-7 0,-9 4,-7 3,-5 3,-8 1</inkml:trace>
  <inkml:trace contextRef="#ctx0" brushRef="#br0" timeOffset="5090.551">932 621,'24'-3,"-10"0,0 0,1 1,-1 1,0 1,0 0,1 1,-1 0,13 3,-26-4,0 0,0 0,0 1,0-1,0 0,0 0,0 0,0 1,-1-1,1 0,0 1,0-1,0 1,0 0,0-1,-1 1,1-1,0 1,0 0,-1 0,1-1,-1 1,1 0,0 0,-1 0,0 0,1 0,-1-1,1 1,-1 0,0 0,0 0,0 0,0 0,1 0,-1 0,0 0,-1 0,1 0,0 0,0 0,0 0,-1 0,1 0,0 0,-1 0,1 0,-1 0,1 0,-1-1,1 1,-1 1,-44 43,33-35,11-8,-52 59,52-60,0 1,0-1,0 1,1-1,-1 1,0 0,1-1,-1 1,1 0,-1 0,1 0,0-1,0 1,0 0,0 0,0 0,0-1,0 1,0 0,1 0,-1-1,1 1,0 0,-1-1,1 1,0 0,0-1,0 1,0-1,0 1,0-1,1 0,-1 1,0-1,1 0,-1 0,1 0,-1 0,1 0,-1 0,1-1,0 1,4 1,0 0,0 0,1 0,-1-1,1 0,-1-1,1 1,-1-1,1-1,-1 1,1-1,-1 0,0 0,7-3,12-2</inkml:trace>
  <inkml:trace contextRef="#ctx0" brushRef="#br0" timeOffset="5735.23">1326 706,'234'-292,"-200"266,-33 26,0 0,0 0,0 0,-1 0,1 0,0 0,0 0,0 0,0 0,-1 1,1-1,0 0,0 0,-1 1,1-1,0 1,-1-1,1 1,0-1,-1 1,1-1,0 1,-1 0,1-1,-1 1,1 0,-1-1,0 1,1 0,-1 0,0-1,1 1,-1 0,0 0,0-1,0 1,0 0,0 0,0 0,0 0,0-1,0 1,0 0,0 0,0 0,1 31,-2-28,0 0,0 0,1 1,-1-1,1 0,1 1,-1-1,0 0,1 0,0 1,0-1,0 0,0 0,1 0,0 0,0 0,0-1,0 1,0 0,1-1,0 0,0 1,-1-1,2 0,-1-1,0 1,1 0,1 0,1-4,0 0,0 0,0-1,0 0,0 0,0-1,-1 0,1 0,-1 0,0 0,0-1,0 0,0 0,0 0,-1-1,0 1,0-1,0 0,-1 0,0-1,0 1,1-3,65-110,-69 119,0-1,1 0,-1 1,0-1,0 1,1-1,-1 0,0 1,1-1,-1 0,0 1,1-1,-1 0,0 0,1 1,-1-1,1 0,-1 0,1 0,-1 1,0-1,1 0,-1 0,1 0,-1 0,1 0,-1 0,1 0,-1 0,1 0,-1 0,0 0,1 0,-1-1,1 1,-1 0,1 0,-1 0,0-1,1 1,-1 0,0 0,1-1,-1 1,1 0,-1-1,0 1,0 0,1-1,-1 1,0-1,0 1,1 0,-1-1,0 1,0-1,0 1,0-1,0 1,0 0,0-1,-1 40,-5-14,3-16,-1 0,1 0,0 0,1 0,0 0,0 1,1-1,1 1,-1-1,2 1,-1-1,1 1,1-1,-1 1,2-1,-1 0,1 0,1 0,-1 0,2-1,-1 1,1-1,0 0,1-1,0 1,4 3,9 1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9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0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0,'34'0,"15"0,0 5,-8 6,-17 6,-16 5,-10 4,-10-3,-2-1,6-3,8-6,11-5,6-3,6-3,4-2,2-1,-3 0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19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0,'-12'6,"0"-1,1 2,0-1,0 2,1-1,-1 1,2 1,-1 0,1 0,1 1,0 0,0 1,1-1,-2 5,-2 0,1 1,1-1,0 2,1-1,1 1,1 0,0 1,1-1,1 1,0 0,2 0,0 1,1-1,1 12,1-24,0 0,0-1,0 1,1-1,0 1,0-1,0 0,1 0,0 0,0 0,0 0,0 0,1-1,0 0,0 0,0 0,0 0,1 0,-1-1,1 0,0 0,0 0,0-1,0 1,1-1,4 1,2 0,1 0,-1 0,1-2,-1 0,1 0,0-1,-1 0,1-1,0-1,-1 0,9-3,10-5,0-2,-1 0,0-3,-1 0,-1-2,0-1,-1-1,-2-1,0-2,11-12,-31 31,1-1,-2 0,1 0,0 0,-1-1,0 0,0 1,0-1,-1-1,1 1,-1-1,0 1,-1-1,0 0,0 0,0 0,0 0,-1 0,0 0,0 0,-1-1,0 1,0 0,0 0,-1-1,0 1,0 0,0 0,-1 0,0 0,0 0,-1 0,0 1,0-1,0 1,-1-2,-5 0,0 0,-1 1,1 0,-1 0,-1 1,1 0,-1 1,1 0,-1 1,0 0,-1 0,1 2,0-1,-1 1,1 1,0 0,-1 1,1 0,-3 1,-16 3</inkml:trace>
  <inkml:trace contextRef="#ctx0" brushRef="#br0" timeOffset="283.792">0 311,'39'-15,"21"-4,7 1,-5 3,-7 4,-8 5,-8 2,-6 8,-3 2,-2 6,-1 0,-5 3,-2-1,-3-7,-6-6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4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0,6 0,-2-5,0-1,2 0,1 1,3 2,0 1,0 0,2 2,-6 0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29,'24'0,"13"0,5-5,-1-1,-1 0,-3 1,-4 1,-6 2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8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0 112,'2'-3,"-1"0,0 0,1-1,0 1,0 0,-1 1,2-1,-1 0,0 1,1-1,-1 1,1-1,0 1,-1 0,1 0,0 0,0 1,3-2,3-2,3-3,1 0,0 2,0-1,1 2,0-1,0 2,0 0,0 1,1 0,0 1,3 1,-16 0,0 1,0 0,-1 0,1 0,0 0,0 0,-1 1,1-1,0 0,0 1,-1-1,1 1,0 0,-1-1,1 1,-1 0,1 0,-1 0,0 0,1 0,-1 0,0 1,0-1,1 0,-1 1,0-1,0 1,-1-1,1 1,0-1,0 1,-1 0,1-1,-1 1,1 0,-1-1,0 1,0 0,0 0,0-1,0 1,0 0,0 0,-1-1,1 1,0 0,-1-1,0 1,1 0,-1-1,0 1,0-1,0 1,0-1,0 1,0-1,0 0,0 1,-1-1,1 0,0 0,-1 0,-76 74,77-74,0 1,0-1,1 0,-1 1,0-1,1 1,-1 0,1-1,-1 1,1-1,0 1,-1 0,1-1,0 1,0 0,1-1,-1 1,0-1,0 1,1 0,-1-1,1 1,-1-1,1 1,0-1,0 1,-1-1,1 0,0 1,0-1,0 0,1 0,-1 1,0-1,0 0,1 0,-1 0,0-1,1 1,60 30,-61-30,59 26,-59-26,0-1,0 1,0 0,0 0,0-1,0 1,-1 0,1 0,0 0,0 0,-1 0,1 0,0 0,-1 0,1 0,-1 0,0 0,1 0,-1 0,0 0,0 1,1-1,-1 0,0 0,0 0,0 0,0 1,-1-1,1 0,0 0,0 0,-1 0,1 0,-1 1,1-1,-1 0,1 0,-1 0,0 0,1 0,-1-1,0 1,0 0,0 0,1 0,-1-1,0 1,0 0,0-1,0 1,0-1,-1 1,-11 7,0-1,0-1,0 0,-1 0,0-2,0 0,-1 0,1-1,-1-1,-13 0,3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28,'34'-5,"20"-1,6 0,-2 1,-7 1,-11 2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8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29,'38'0,"28"0,6-5,2-1,-8 0,-10 1,-9 2,-9 1,-5 0,-5 2,0 0,-2 0,-5 1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2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28,'-4'5,"-7"11,-2 8,-3 4,2 3,2 0,9-4,9-8,8-6,7-6,5-4,3-2,0-7,1-2,0 1,-5-4,-7 0</inkml:trace>
  <inkml:trace contextRef="#ctx0" brushRef="#br0" timeOffset="346.765">273 0,'-2'20,"-1"0,0 0,-2-1,0 0,-1 0,-1 0,-5 8,-11 36,17-45,-36 162,41-155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3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125 452,'-3'32,"-1"0,-2-1,-1 1,-1-1,-2 0,-1-1,-7 14,-1 4,-20 36,74-160,88-158,-123 232,0 1,0 0,0-1,1 1,-1 0,0 0,1-1,-1 1,0 0,1 0,0 0,-1 0,1 0,0 0,-1 0,1 0,0 0,0 0,0 0,0 0,0 0,0 1,0-1,0 0,0 1,0-1,1 1,-1-1,0 1,0-1,1 1,-1 0,0 0,0 0,1 0,-1 0,0 0,0 0,1 0,-1 0,0 0,0 1,1-1,-1 1,0-1,0 1,0-1,0 1,1-1,-1 2,7 71,-9-67,0 1,1-1,0 1,1-1,-1 1,1-1,1 1,-1-1,1 0,0 0,0 0,1 0,0 0,1 2,-1-7,-1 0,0 0,1 0,-1-1,1 1,0-1,-1 0,1 0,-1 1,1-2,-1 1,1 0,0 0,-1-1,1 1,-1-1,1 0,-1 0,0 0,1 0,-1 0,0-1,0 1,0-1,0 1,0-1,0 0,0 0,0 0,-1 0,1 0,-1 0,1 0,-1 0,0-1,0 1,0 0,0-1,1 1,138-149,-139 150,0 0,0 0,0 0,0 0,0 0,0 0,0 1,0-1,0 0,1 0,-1 1,0-1,0 1,1-1,-1 1,0 0,1-1,-1 1,0 0,1 0,-1 0,0 0,1 0,-1 0,1 0,-1 1,0-1,1 0,-1 1,0-1,0 1,1-1,-1 1,0 0,0-1,0 1,0 0,0 0,0 0,0 0,0 0,0 0,0 0,0 0,-1 1,1-1,0 0,-1 0,1 0,-1 1,1-1,-1 0,0 1,0-1,0 1,1-1,-1 1,8 148,-10-106,-10 30,6-55</inkml:trace>
  <inkml:trace contextRef="#ctx0" brushRef="#br0" timeOffset="298.652">802 480,'0'53,"0"22,0 3,0-7,-5-10,-1-12,-1-13</inkml:trace>
  <inkml:trace contextRef="#ctx0" brushRef="#br0" timeOffset="761.086">660 340,'372'11,"-366"-10,0-1,0 0,0 1,-1-1,1 1,0 1,0-1,-1 1,1 0,-1 0,1 1,-1-1,0 1,0 0,0 1,0-1,-1 1,0 0,1 1,-5-1,-1 1,0 0,0-1,0 1,0-1,-1 0,0 1,0-1,0 0,0 0,-1 0,1 0,-1-1,0 1,0-1,0 1,-1-1,1 0,-1 0,0-1,0 1,0-1,0 0,0 0,0 0,-1-1,-1 1,5-1,-202 109,201-109,-1-1,1 1,0 0,-1 0,1 0,0 0,0 0,0 1,0-1,0 1,0-1,0 1,1 0,-1-1,0 1,1 0,-1 0,1 0,0 1,0-1,0 0,0 0,0 1,0-1,1 0,-1 1,1-1,0 1,-1-1,1 0,0 1,1-1,-1 1,0-1,1 1,-1-1,1 0,0 1,-1-1,1 0,0 0,1 1,-1-1,0 0,1 0,-1 0,1 0,-1-1,1 1,0 0,1 0,103 40,-49-25,-35-9,0 2,-1 0,0 0,-1 2,-1 1,6 4,-13-8,-4-4</inkml:trace>
  <inkml:trace contextRef="#ctx0" brushRef="#br0" timeOffset="1168.379">1310 141,'21'0,"-12"-1,1 0,-1 1,1 0,-1 0,1 1,-1 0,1 1,-1 0,0 1,0 0,0 0,0 1,0 0,-1 0,6 5,-12-6,0 0,0 0,0 0,-1 0,0 1,1-1,-1 0,0 1,-1-1,1 1,-1 0,1-1,-1 1,0-1,0 1,-1 0,1-1,-1 1,0-1,0 1,0-1,0 0,0 1,-1-1,0 0,0 0,0 0,0 0,0 0,-1 1,-14 34,16-35,0 1,0-1,0 0,1 1,-1-1,1 1,0-1,0 1,0-1,0 1,1-1,0 0,-1 1,1-1,0 1,1-1,-1 0,0 0,1 0,0 0,0 0,0 0,0 0,0-1,1 1,-1-1,1 1,-1-1,1 0,0 0,0 0,0 0,0-1,0 1,0-1,1 0,-1 0,0 0,1 0,-1-1,1 1,0-1,23 3,-2-2</inkml:trace>
  <inkml:trace contextRef="#ctx0" brushRef="#br0" timeOffset="1550.381">1903 367,'-37'41,"2"1,2 2,1 1,3 2,2 0,-5 16,29-58,0 0,0 0,1 1,-1-1,1 0,1 1,-1 0,1-1,0 1,0 0,0 0,1 0,0-1,0 1,1 0,-1 0,1 0,0-1,1 1,0 0,0-1,0 1,0-1,1 0,0 0,0 0,0 0,1 0,-1-1,1 1,0-1,1 0,-1 0,1-1,-1 1,1-1,2 1,13 2,1-1,0-1,0 0,0-2,1-1,-1 0,0-1,0-2,17-2,-32 3,22-1,-1-1,1-2,-1-1,0-1,0-1,-1-1,0-1,0-2,-1-1,-1 0,0-2,-1-1,-14 8,-1 0,0-1,0 0,-1 0,0-1,-1 0,0 0,0 0,-1-1,-1 1,0-1,0-1,-1 1,0 0,-1-1,0 1,-1-1,-1 0,0 0,0 1,-1-1,-1-6,1 11,-1 1,1-1,-1 0,0 1,0 0,-1-1,0 1,0 0,0 0,-1 0,0 1,0-1,0 1,-1 0,0 0,0 1,0-1,0 1,-1 0,0 1,0-1,0 1,0 0,0 1,-1-1,1 1,-1 0,1 1,-1 0,-2 0,-13-3,0 2,-1 0,0 2,1 1,-1 0,1 2,0 0,-16 5,-59 22,57-14</inkml:trace>
  <inkml:trace contextRef="#ctx0" brushRef="#br0" timeOffset="1828.877">1649 678,'27'-11,"-12"4,-1 0,1 0,0 2,0-1,0 2,1 0,0 1,0 1,0 0,0 1,0 1,0 1,0 0,0 1,-1 0,1 1,10 4,23 38,15 5,-48-47,0 0,0-1,0-1,0 0,0-1,0-1,0-1,0 0,0-1,-1-1,1 0,2-2,-6 1</inkml:trace>
  <inkml:trace contextRef="#ctx0" brushRef="#br0" timeOffset="2129.183">2157 57,'-5'10,"-2"7,1 1</inkml:trace>
  <inkml:trace contextRef="#ctx0" brushRef="#br0" timeOffset="2578.397">2467 0,'179'6,"-177"-6,0 0,0 0,0 1,1-1,-1 0,0 1,0-1,0 1,0 0,0 0,0 0,0 0,0 0,0 0,-1 0,1 0,0 1,-1-1,1 1,-1 0,1-1,-1 1,0 0,0 0,0-1,0 1,0 0,0 0,0 0,-1 0,1 1,-1-1,1 0,-1 0,0 0,0 0,0 1,0-1,0 0,0 0,-1 0,1 0,-1 0,1 0,-1 0,0 0,0 0,-1 2,-58 70,52-67,0 2,0-1,0 1,1 0,1 1,-1 0,2 0,-1 0,-1 7,6-16,1 1,-1 0,1 0,-1 0,1-1,0 1,0 0,0 0,0 0,0 0,0-1,0 1,1 0,-1 0,1 0,-1-1,1 1,0 0,-1 0,1-1,0 1,0-1,0 1,1-1,-1 1,0-1,0 0,1 0,-1 1,1-1,-1 0,1 0,0 0,-1-1,1 1,0 0,-1-1,1 1,0-1,0 1,0-1,0 0,1 0,84 2,-68-4,0-1,0-1,-1-1,0-1,0 0,0-1,-1-1,8-5,-7 0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0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15,'40'91,"98"261,-60-148,-78-203,0 0,0 0,0 1,0-1,1 0,-1 0,0 0,1 1,-1-1,1 0,-1 0,1 0,-1 0,1 0,0 0,0 0,0 0,-1 0,1 0,0 0,0 0,0 0,0-1,0 1,0-1,1 1,-1 0,0-1,0 0,0 1,1-1,-1 0,0 1,0-1,1 0,-1 0,0 0,0 0,1 0,-1-1,0 1,0 0,1-1,-1 1,0 0,0-1,0 1,0-1,0 0,0 1,0-1,1 0,4-8,-1-1,1 1,-2-1,1 0,-1 0,-1 0,0-1,0 1,-1-1,0-8,3-3,78-398,-61 314,-14 88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0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12,'14'0,"20"0,8 0,2 0,-1 0,-4 0,-3 0,-3 0,-3 0,-1-5,-6-1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1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30,'39'0,"22"-5,5-2,-3 1,-8 1,-9 2,-7 0,-10 2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2:59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482 339,'0'-3,"1"-1,0 0,-1 1,1-1,-1 0,1 0,-1 0,-1 1,1-1,0 0,-1 0,0 1,0-1,0 0,0 1,-1-1,1 1,-1-1,0 1,0 0,0 0,0 0,-1 0,1 0,-1 0,0 1,0-1,0 1,0 0,0 0,0 0,0 0,-1 0,1 1,-2-1,-17 0,-1 0,1 1,-1 1,0 1,1 2,-1 0,1 1,0 1,0 1,1 1,0 1,0 1,0 1,2 0,-1 2,-6 5,23-16,1 0,0 0,0 0,-1 0,1 1,0-1,0 1,0-1,1 1,-1 0,0-1,1 1,-1 0,1 0,-1 0,1 0,0 1,0-1,0 0,0 0,0 1,1-1,-1 0,1 1,-1-1,1 1,0-1,0 1,0-1,0 1,1-1,-1 0,1 1,-1-1,1 1,0-1,0 0,0 0,0 1,0-1,0 0,1 0,-1 0,1 0,0-1,-1 1,1 0,2 1,9 5,1 1,-1-2,2 0,-1-1,1 0,0-1,0-1,1 0,-1-1,1-1,14 0,-7-1,47 12,-70-11,0 0,0-1,1 1,-1 0,-1 0,1 0,0 0,0 0,-1-1,1 1,-1 0,0 0,1 0,-1-1,0 1,0-1,0 1,0 0,0-1,0 0,-1 1,1-1,0 0,-1 1,1-1,-1 0,0 0,1 0,-1-1,0 1,0 0,-4 4,-194 171,191-168,0 0,1 0,0 1,1 0,-1 1,2 0,-1 0,2 0,-6 11,10-17,-1 0,1 1,-1-1,1 0,1 1,-1-1,1 1,-1-1,1 1,0-1,1 1,-1-1,1 0,0 1,0-1,0 0,1 1,0-1,-1 0,2 0,-1 0,0-1,1 1,-1 0,1-1,0 0,2 2,6 4,0-1,1 0,0-1,0 0,1-1,0 0,0-1,0 0,1-1,-1-1,1 0,0-1,0-1,0 0,0 0,3-2,-13 1,1 1,0-2,0 1,-1-1,1 1,-1-1,1 0,-1-1,1 1,-1-1,0 0,1 0,-1 0,0-1,0 1,-1-1,1 0,-1 0,1-1,-1 1,0-1,0 1,0-1,-1 0,1 0,-1 0,0 0,0-1,-1 1,1 0,-1-1,0-1,2-15</inkml:trace>
  <inkml:trace contextRef="#ctx0" brushRef="#br0" timeOffset="465.62">172 0,'11'260,"44"159,-17-89,-11-74,-16-117,-12-139,1-12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4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2,'71'-2,"112"10,-182-9,1 1,0 0,0 0,-1 0,1 0,0 0,0 0,-1 1,1-1,0 1,-1-1,1 1,0 0,-1-1,1 1,-1 0,1 0,-1 0,1 0,-1 0,0 1,0-1,1 0,-1 0,0 1,0-1,0 1,0-1,-1 1,1 0,0-1,-1 1,1 0,-1-1,1 1,-1 0,0-1,0 1,0 0,0 0,0 0,0-1,0 1,-1 0,1-1,-1 1,1 0,-13 17,-1-1,-1-1,-1 0,0-1,-1-1,0 0,-10 4,-54 51,76-65,4-5,0 1,-1-1,1 1,-1-1,1 1,0 0,-1 0,1 0,0 0,0 0,0 0,0 0,0 0,0 0,0 0,0 1,0-1,1 0,-1 1,0-1,1 0,-1 1,1-1,0 1,-1-1,1 1,0-1,0 1,0-1,0 1,0-1,0 1,0-1,1 1,-1-1,0 1,1-1,0 1,-1-1,1 0,0 1,-1-1,1 0,0 0,0 1,0-1,0 0,0 0,1 0,7 1,1 0,0 0,0-1,-1-1,1 0,0 0,0-1,0 0,0 0,-1-1,1-1,-1 0,2-1,10-1,134-48,-136 47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3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1,'0'9,"0"14,0 7,0 3,0 1,0-1,0 0,0-2,0-2,0 1,0-2,0 0,0 0,0 0,5-4,1-3,0-3</inkml:trace>
  <inkml:trace contextRef="#ctx0" brushRef="#br0" timeOffset="248.438">1 509,'43'-4,"29"-3,7 1,-6 1,-9 1,-12 2,-9 1,-13 0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6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85,'-2'1,"0"1,0 0,0 0,0 0,1 0,-1 0,1 0,0 0,0 1,-1-1,1 0,1 1,-1-1,0 1,1-1,-1 1,1-1,0 1,-1 0,2 1,-2-1,-2 31,2 1,1 0,2-1,1 1,5 18,5 77,-13 167,-22-191,26-123,2-1</inkml:trace>
  <inkml:trace contextRef="#ctx0" brushRef="#br0" timeOffset="380.78">307 226,'-221'210,"212"-200,1-2,0-1,0 1,1 0,1 1,-1 0,1 0,1 0,0 1,0-1,1 1,-3 9,7-17,-1 0,1 0,0 1,0-1,1 0,-1 0,0 0,1 0,-1 0,1 0,-1 0,1 0,0 0,0 0,0 0,0 0,0 0,1-1,-1 1,0 0,1-1,-1 1,1-1,0 0,0 1,-1-1,1 0,0 0,0 0,0 0,0 0,0-1,0 1,0-1,0 1,2-1,81 7,-81-7,9-1,1-1,-1 2,0-1,1 2,-1 0,0 1,1 0,-1 1,0 0,-1 1,1 0,0 1,-1 1,0 0,-1 1,1 0,-1 0,-1 1,1 1,4 5,9 26,-13-29</inkml:trace>
  <inkml:trace contextRef="#ctx0" brushRef="#br0" timeOffset="1051.803">927 0,'-32'32,"0"0,2 2,2 1,1 1,1 2,3 0,-11 25,24-43,1-1,0 1,2 1,1-1,0 1,2 0,0 1,1-1,1 1,2-1,0 1,1 0,1-1,1 1,0-1,2 0,1 0,0 0,5 6,-7-18,1 0,1-1,0 1,0-1,1 0,0 0,0-1,1 0,-1 0,2-1,1 1,-8-5,1 0,0 0,-1-1,1 1,0-1,0 0,0 0,0 0,0 0,1 0,-1-1,0 1,0-1,0 0,0 0,1 0,-1 0,0-1,0 1,0-1,0 0,1 0,-1 0,-1 0,1-1,0 1,0-1,0 1,-1-1,1 0,-1 0,1-1,-1 1,0 0,0-1,1-1,10-12,-2 2</inkml:trace>
  <inkml:trace contextRef="#ctx0" brushRef="#br0" timeOffset="1496.591">1125 114,'-48'208,"11"-45,27-120,7-36,0 0,1 0,0 0,0 1,0-1,1 0,0 1,1-1,-1 1,2-1,-1 1,1-1,0 1,0-1,1 1,0-1,0 0,1 0,0 0,2 3,-1-7,0 0,0-1,1 1,-1-1,0 0,1 0,0-1,-1 1,1-1,0 0,0 0,0-1,-1 1,1-1,0 0,0-1,0 1,0-1,0 0,-1 0,1 0,0-1,-1 0,1 0,0 0,27-6,102-33,-118 32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1 799,'14'0,"10"0,6 0,2 0,0 0,1 0,-2 0,-1 0,-5 0</inkml:trace>
  <inkml:trace contextRef="#ctx0" brushRef="#br0" timeOffset="873.343">340 1025,'30'2,"1"-3,-1 0,1-2,-1-2,0 0,0-2,-1-1,0-2,23-10,-18 5,0-2,-2-1,1-1,-2-2,-1-1,-1-2,-1 0,-1-2,-1-1,-1-2,7-11,13-41,-44 78,0 1,-1-1,1 1,-1-1,1 1,-1-1,0 0,0 1,0-1,0 1,0-1,0 0,-1 1,0-1,1 1,-1-1,0 1,0-1,0 1,-1 0,1-1,0 1,-1 0,0 0,1 0,-1 0,0 0,0 1,0-1,0 0,0 1,0 0,-2-1,-1 0,1 1,0 0,-1 0,1 0,-1 0,1 1,-1 0,1 0,-1 0,1 1,0-1,-1 1,1 0,-1 0,1 1,0-1,0 1,0 0,0 0,0 1,0-1,0 1,1-1,-2 2,-79 79,65-64,2 1,0 0,1 1,1 1,1 1,1 0,1 1,1 0,1 0,2 1,0 1,0 5,8-26,0-1,0 1,0-1,0 1,1-1,0 1,0-1,0 1,1-1,-1 0,1 1,0-1,0 0,1 0,-1-1,1 1,0 0,0-1,0 0,0 1,0-1,1 0,-1-1,1 1,0-1,0 0,0 0,0 0,1 0,-1 0,0-1,1 0,-1 0,5 0,12 3,0-1,0-1,0-1,0-1,0 0,1-2,-1 0,27-8,-1-1,-1-3,0-1,-1-2,22-13,-26 8,-1-1,-1-2,-1-2,-2-1,0-2,-2-1,-1-2,2-7,-25 31,-1 0,0-1,-1 0,0-1,0 0,-1 0,-1-1,0 0,-1 0,0 0,0 0,1-10,-7 19,1 1,-1-1,1 0,-1 0,0 1,0-1,0 1,0-1,0 1,-1-1,1 1,-1 0,0-1,0 1,0 0,0 0,0 0,0 1,0-1,0 0,-1 1,1 0,-1-1,1 1,-1 0,1 0,-1 0,0 1,0-1,1 1,-1-1,0 1,0 0,1 0,-1 0,0 1,0-1,0 0,1 1,-1 0,0 0,1 0,-1 0,1 0,-1 0,1 1,-1-1,1 1,-2 2,-15 8,1 1,0 1,1 1,0 1,1 0,1 1,1 0,0 1,1 1,-2 6,6-12,0 0,1 0,0 1,1 0,1 1,0-1,1 1,1 0,0 1,1-1,0 4,3-15,1-1,-1 1,1 0,0 0,0 0,1-1,-1 1,1-1,0 1,0-1,0 1,0-1,0 0,1 0,-1 0,1 0,0-1,0 1,0-1,0 0,1 0,-1 0,0 0,1 0,0-1,-1 1,1-1,0 0,0 0,-1 0,3-1,7 3,1-2,-1 1,1-2,0 0,-1-1,1 0,-1-1,10-2,8-6,1-2,-2 0,0-3,0 0,-1-2,-1-1,-13 9,45-32,-3-3,-1-2,-2-3,-2-2,-3-2,11-19,-55 67,6-7,0-1,-1 0,0 0,-1-1,0 0,-1-1,-1 0,1-3,-8 16,1 0,-1 0,0 0,0 1,0-1,0 0,0 0,0 0,0 0,-1 1,1-1,-1 0,1 0,-1 1,0-1,1 0,-1 1,0-1,0 1,0-1,0 1,-1-1,1 1,0 0,-1-1,1 1,0 0,-1 0,0 0,1 0,-1 0,1 1,-1-1,0 0,0 1,1-1,-1 1,0 0,0 0,0-1,0 1,1 0,-1 1,0-1,0 0,0 0,1 1,-1-1,0 1,0 0,1-1,-1 1,0 0,1 0,-1 0,1 0,-1 0,1 0,-1 1,-15 8,1 2,0 0,0 0,1 2,1-1,1 2,-1 0,2 1,-1 3,-1-3,-1 3,1-1,0 2,2 0,0 0,1 2,1-1,1 1,1 0,1 1,1 0,1 0,1 0,1 1,1 0,1-1,1 1,1 0,3 12,-3-31,1 1,-1 0,1-1,1 1,-1-1,1 1,0-1,0 0,0 0,1-1,0 1,0-1,0 0,0 0,1 0,0 0,-1-1,1 1,1-1,-1-1,0 1,1-1,-1 0,1 0,0 0,-1-1,4 0,12 2</inkml:trace>
  <inkml:trace contextRef="#ctx0" brushRef="#br0" timeOffset="1366.369">2343 772,'-5'3,"-276"206,240-161,41-48,1 1,-1 0,0-1,0 1,1 0,-1-1,1 1,-1 0,0-1,1 1,-1-1,1 1,-1-1,1 1,-1-1,1 1,0-1,-1 0,1 1,-1-1,1 0,0 0,-1 1,1-1,0 0,0 0,-1 0,1 0,0 0,-1 0,1 0,0 0,0 0,-1 0,1 0,0 0,-1 0,1-1,0 1,-1 0,1-1,0 1,-1 0,1-1,-1 1,1-1,-1 1,1-1,-1 1,1-1,-1 1,1-1,-1 1,34-20,0 0,-2-2,-1-1,16-16,17-13,50-39,-113 92,1-1,-1 0,0 1,1-1,-1 1,0-1,0 1,1 0,-1 0,0-1,0 1,0 0,0 0,0 0,0 0,0 0,-1 0,1 0,0 1,0-1,-1 0,1 0,-1 1,1-1,-1 0,0 0,1 1,-1-1,0 1,0-1,0 0,0 1,0-1,0 0,0 1,-1-1,1 0,0 1,-1-1,1 0,-1 1,1-1,-1 0,0 0,1 0,-1 0,0 1,0-1,0 0,0-1,0 1,-1 6,-9 110,11-114,0 0,1 0,-1 1,1-1,0 0,0 0,0 0,0-1,1 1,-1 0,1 0,-1-1,1 1,0-1,0 1,0-1,1 0,-1 0,0 0,1 0,-1 0,1 0,0-1,0 1,0-1,-1 0,1 0,0 0,0 0,1 0,-1-1,0 0,0 1,0-1,3 0,7-3,0 0,0 0,-1-1,1-1,-1 0,0-1,0 0,0-1,-1 0,0-1,-1 0,0-1,0 0,0 0,-2-1,1 0,-1-1,0 0,-1 0,-1-1,0 0,4-9,13-65,-20 61</inkml:trace>
  <inkml:trace contextRef="#ctx0" brushRef="#br0" timeOffset="3312.353">2428 38,'30'-9,"-14"3,0 1,1 0,0 1,0 1,0 1,0 0,0 1,0 1,1 0,-1 2,-15-2,-1 0,0 0,0 1,1-1,-1 0,0 1,0-1,0 1,0-1,0 1,1 0,-1 0,0-1,0 1,-1 0,1 0,0 0,0 0,0 0,-1 0,1 0,0 0,-1 0,1 0,-1 0,1 1,-1-1,0 0,1 0,-1 1,0-1,0 0,0 0,0 1,0-1,0 0,0 0,0 1,-1-1,1 0,0 0,-1 0,1 1,-1-1,1 0,-1 0,0 0,0 1,-41 56,37-52,-15 17,16-21,0 1,1 0,-1 0,1 0,0 0,0 1,0 0,0-1,0 1,1 0,0 0,0 0,0 1,0-1,0 0,1 1,0-1,0 1,0-1,1 1,0 0,0-1,0 1,0 0,0-1,1 1,0-1,0 1,0-1,1 2,4 0,0 0,0-1,0 0,0 0,1 0,0 0,0-1,0-1,1 1,-1-1,1 0,0-1,0 1,0-2,0 1,0-1,0 0,0-1,0 0,0 0,1-1,-1 0,4-1,13 1</inkml:trace>
  <inkml:trace contextRef="#ctx0" brushRef="#br0" timeOffset="4650.214">3473 348,'-35'81,"-151"187,2-6,184-263,0 1,0 0,-1-1,1 1,0 0,0 0,-1-1,1 1,0 0,-1 0,1-1,0 1,-1 0,1 0,0 0,-1 0,1 0,-1-1,1 1,0 0,-1 0,1 0,0 0,-1 0,1 0,-1 0,1 0,0 0,-1 1,1-1,-1 0,1 0,0 0,-1 0,1 0,0 1,-1-1,1 0,0 0,-1 1,1-1,0 0,0 0,-1 1,1-1,0 0,0 1,-1-1,1 0,0 1,0-1,0 1,0-1,0 0,0 1,0-1,-1 0,1 1,0 0,6-33,0 15</inkml:trace>
  <inkml:trace contextRef="#ctx0" brushRef="#br0" timeOffset="5346.706">3077 348,'29'56,"141"257,-117-222,-4 3,36 97,-76-175,-7-18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188 510,'-12'10,"-10"6,1 1,2 1,-1 1,2 0,1 2,0 0,-11 19,27-38,0-1,-1 1,1-1,0 1,0 0,0-1,0 1,0 0,1 0,-1 0,1-1,-1 1,1 0,-1 0,1 0,0 0,0 0,0 0,0 0,0 0,0 0,1 0,-1-1,1 1,-1 0,1 0,0 0,0 0,0-1,0 1,0 0,0-1,0 1,0-1,1 1,-1-1,0 0,1 0,-1 1,1-1,0 0,-1 0,1 0,0-1,0 1,0 0,-1-1,1 1,0-1,0 1,0-1,0 0,0 0,0 0,0 0,0 0,0-1,0 1,0 0,1-1,9-3,-1-1,1 0,-1 0,1-1,-2 0,1-1,-1-1,0 1,0-1,-1-1,4-5,41-32,-40 36,-12 8,0-1,0 1,0-1,0 1,1 0,-1 0,1 0,-1 0,1 1,0-1,0 1,-1-1,1 1,0 0,1 0,-1 0,0 1,0-1,0 1,0 0,0-1,1 1,-1 1,0-1,0 0,0 1,0 0,1 0,-1 0,2 1,1 7,0 0,-1 1,-1 0,1 0,-2 0,1 1,-1-1,-1 1,0 0,0-1,-1 1,-1 0,0 0,0 0,-1 0,-2 8,2 13,-12 277,10-290,1 6,-1 0,-1-1,-1 1,-1-1,-1 0,-1-1,-2 0,0 0,-1-1,-1 0,-1-1,-1 0,-1-1,-1-1,14-17,1 0,-1 1,1-1,-1 0,0-1,0 1,0 0,0-1,0 1,0-1,-1 1,1-1,0 0,-1 0,1 0,-1 0,1-1,-1 1,0-1,1 1,-1-1,1 0,-1 0,0 0,1 0,-1-1,0 1,1-1,-1 1,1-1,-1 0,1 0,0 0,-1 0,1-1,0 1,0-1,-1 1,1-1,0 0,1 0,-1 0,-2-10,1 0,0-1,1 1,1-1,0 0,0 1,2-1,-1 0,3-9,-1-15,11-66,-6 75</inkml:trace>
  <inkml:trace contextRef="#ctx0" brushRef="#br0" timeOffset="500.109">555 1,'24'149,"-6"1,-7 1,-6 29,-6-143,0-19,0 0,1 0,1 0,1 0,0-1,1 1,1-1,3 7,-7-23,0 0,1 0,-1 0,0 1,1-1,-1 0,1 0,-1 0,1 0,0 0,-1 0,1 0,0 0,0 0,0 0,-1 0,1 0,0-1,0 1,0 0,1-1,-1 1,0-1,0 1,0-1,0 1,0-1,1 0,-1 0,0 1,0-1,1 0,-1 0,0 0,0 0,1-1,-1 1,0 0,0 0,0-1,2 0,43-34,-32 21,140-120,-153 133,0 0,0 0,1 0,-1-1,0 1,1 0,-1 1,1-1,-1 0,1 0,-1 1,1-1,0 1,-1-1,1 1,0 0,-1-1,1 1,0 0,0 0,-1 0,1 1,0-1,-1 0,1 0,0 1,-1-1,1 1,-1 0,1 0,-1-1,1 1,-1 0,1 0,-1 0,0 0,1 1,-1-1,0 0,0 0,0 1,0-1,0 1,0-1,-1 1,1-1,0 1,-1-1,1 1,-1 0,1-1,-1 1,0 0,0-1,0 1,0 0,0 0,17 125,-12-107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07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1 622,'9'0,"14"0,7 0,3 0,1 0,-1 0,0 0,-7 0</inkml:trace>
  <inkml:trace contextRef="#ctx0" brushRef="#br0" timeOffset="453.709">510 198,'-27'167,"13"-49,-21 51,34-166,-1 0,1 0,0 0,-1 0,1 0,1 0,-1 0,0 1,1-1,-1 0,1 1,0-1,0 0,1 1,-1-1,1 0,-1 0,1 1,0-1,0 0,1 0,-1 0,1 0,-1 0,1-1,0 1,0 0,0-1,0 1,1-1,-1 0,0 1,1-1,0-1,0 1,-1 0,1-1,0 1,0-1,1 0,0 1,9-1,0 0,0 0,0-1,0-1,0 0,0-1,0 0,-1-1,1-1,-1 0,0 0,0-1,1-1,8-4</inkml:trace>
  <inkml:trace contextRef="#ctx0" brushRef="#br0" timeOffset="773.3">875 678,'3'10,"-1"-1,1 1,1-1,0 0,0 0,1-1,0 1,0-1,1 0,0-1,0 1,1-1,0 0,0-1,1 0,0 0,0 0,0-1,0 0,1-1,0 0,0 0,8 1,-14-5,0 0,0 0,0 0,-1 0,1-1,0 1,0-1,0 0,-1 0,1 0,0 0,-1 0,1-1,-1 1,1-1,-1 1,0-1,0 0,1 0,-2 0,1 0,0-1,0 1,-1 0,1-1,-1 1,1-1,-1 0,0 1,0-1,-1 0,1 0,0 0,-1 1,0-1,1-1,-1-2,1 1,-1-1,0 0,0 1,-1-1,1 1,-1-1,-1 0,1 1,-1 0,0-1,0 1,0 0,-1 0,0 0,0 0,0 1,-2-3,0 3,0 0,-1 1,1 0,-1 0,1 0,-1 1,0 0,0 0,0 0,0 1,-1 0,1 0,0 0,0 1,-1 0,1 0,0 1,0 0,-1 0,1 0,0 1,-5 2,-14 2</inkml:trace>
  <inkml:trace contextRef="#ctx0" brushRef="#br0" timeOffset="2120.238">1187 85,'46'95,"-2"-21,-19-36,-2 2,-2 0,-1 2,-2 0,2 13,-13-31,-1 0,-1 0,-1 1,0 0,-3-1,0 7,-1-23,-1 1,0 0,0-1,-1 1,0-1,0 1,-1-1,0 0,-1 0,0 0,0 0,-1-1,1 0,-2 0,1 0,-1-1,0 1,0-1,-5 3,5-4,0 1,-1-1,0 0,0 0,0-1,-1 0,0 0,1-1,-1 0,0 0,-1-1,1 0,0-1,-1 1,-7-5</inkml:trace>
  <inkml:trace contextRef="#ctx0" brushRef="#br0" timeOffset="3369.4">1468 29,'6'-4,"0"1,1 0,-1 0,0 1,1 0,-1 0,1 0,0 1,-1 0,1 0,0 1,6 0,0-1,138-2,-150 3,1-1,-1 1,0 0,0 0,1 0,-1 0,0 0,1 1,-1-1,0 0,0 0,0 1,1-1,-1 1,0-1,0 1,0 0,0-1,0 1,0 0,0 0,0 0,0-1,0 1,0 0,-1 0,1 0,0 1,-1-1,1 0,-1 0,1 0,-1 0,1 1,-1-1,0 0,0 0,1 1,-1-1,0 0,0 0,0 1,0-1,-1 0,1 0,0 1,-1-1,1 0,0 0,-1 0,1 1,-1-1,0 0,1 0,-1 0,0 0,0 0,0 0,0 0,0-1,-18 23,-19 26,38-48,-1 1,1-1,0 0,0 1,0-1,0 0,0 1,0-1,0 0,0 1,0-1,0 0,1 1,-1-1,1 0,-1 1,1-1,-1 0,1 0,0 0,-1 0,1 1,0-1,0 0,0 0,0-1,0 1,0 0,0 0,0 0,0-1,1 1,-1 0,0-1,0 1,1-1,-1 0,0 1,1-1,-1 0,0 0,1 0,9 3,0-1,-1-1,1 0,0 0,0-1,0-1,0 0,0 0,0-1,0 0,-1-1,3-1,48-9,-39 11</inkml:trace>
  <inkml:trace contextRef="#ctx0" brushRef="#br0" timeOffset="3668.382">2033 509,'43'-10,"19"-3,4 1,-4 2,-9-1,-7 0,-8 2,-5 3,-3 3,-8 1</inkml:trace>
  <inkml:trace contextRef="#ctx0" brushRef="#br0" timeOffset="3919.13">2287 226,'-10'39,"-3"26,1 8,2-4,3-10,8-8,8-10,2-11</inkml:trace>
  <inkml:trace contextRef="#ctx0" brushRef="#br0" timeOffset="4990.472">2569 734,'3'-17,"-1"0,2 0,1 1,0-1,1 1,0 1,1-1,1 1,1 0,0 1,1 0,0 0,1 1,1 0,0 1,0 1,1 0,1 0,0 1,0 1,8-3,-19 9,0 0,0 1,0-1,1 1,-1 0,0 0,1 0,0 0,-1 1,1-1,0 1,0 0,0 0,0 1,0-1,0 1,0 0,0 0,0 0,0 0,0 1,0 0,0-1,0 2,-1-1,1 0,0 1,-1-1,1 1,-1 0,1 0,-1 1,0-1,0 1,0 0,45 115,-45-117,0 0,-1 0,1 0,0-1,0 1,0-1,0 0,0 1,0-1,-1-1,1 1,0 0,0-1,0 1,0-1,-1 0,1 0,0 0,-1 0,1-1,0 1,-1-1,0 1,1-1,-1 0,0 0,0 0,0 0,0 0,0-1,0 0,14-10,69-49,-60 41,1 1,2 1,0 2,0 0,19-6,-46 23,-1-1,1 1,0-1,0 1,0-1,0 1,0 0,0-1,0 1,-1 0,1 0,0 0,0-1,0 1,0 0,0 0,0 1,0-1,0 0,0 0,0 0,0 1,0-1,0 0,0 1,0-1,-1 1,1-1,0 1,0-1,0 1,-1 0,1-1,0 1,-1 0,1 0,-1-1,1 1,-1 0,1 0,-1 0,1 0,-1 0,0 0,1-1,-1 1,0 0,0 0,0 0,0 0,0 0,0 0,0 0,-8 59,6-50,-2 4,2-8,0 0,1 1,-1-1,1 1,0 0,1-1,-1 1,1 0,1-1,-1 1,1-1,0 1,1 0,-1-1,1 0,1 1,-1-1,10 7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2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7,'0'0,"-1"-1,0 1,1-1,-1 0,0 1,1 0,-1-1,0 1,0-1,0 1,1 0,-1 0,0-1,0 1,0 0,0 0,1 0,-1 0,0 0,0 0,0 0,0 0,1 0,-1 1,0-1,0 0,0 0,1 1,-1-1,0 1,0-1,1 0,-1 1,0-1,1 1,-1 0,0-1,1 1,-1 0,1-1,-1 1,1 0,-1-1,1 1,0 0,-1 0,1 0,0-1,0 1,-1 0,1 0,0 0,0 0,0-1,0 1,0 0,0 0,0 0,1 0,-1 0,11 56,-10-52,14 55,-2 0,-3 1,-3 1,-2 0,-3 0,-5 45,-35 65,38-172,0 0,1 0,-1 0,0 0,0 0,0 0,0 0,1 0,-1 0,0 0,0 0,0 0,0 0,1 0,-1 1,0-1,0 0,0 0,0 0,0 0,1 0,-1 0,0 0,0 1,0-1,0 0,0 0,0 0,0 0,0 0,1 1,-1-1,0 0,0 0,18-21,-12 14,8-9,1 1,0 0,1 1,1 1,0 0,1 1,0 1,1 1,0 0,0 2,1 0,1 1,15-2,-31 7,0 2,0-1,0 1,0-1,0 1,0 1,0-1,0 1,0 0,0 0,-1 0,1 1,0-1,0 1,-1 1,1-1,-1 0,0 1,0 0,0 0,0 0,0 1,0-1,-1 1,0 0,0 0,0 0,0 1,-1-1,1 0,-1 1,0 0,-1-1,1 1,-1 0,0 0,0 0,0 0,-1 4,1 0,0 0,0 0,-1 0,0 0,-1 0,0 0,-1 0,1 0,-2 0,1-1,-1 1,-1-1,1 1,-1-1,-1 0,0-1,0 1,0-1,-1 0,0 0,0 0,-1-1,0 0,0-1,-3 3,-5 1,0 0,-1 0,0-2,0 0,-1 0,1-2,-1 0,-1-1,1 0,-1-2,1 0,-1-1,0-1,1 0,-1-2,1 0,-5-1,17 1,0 0,0 0,0 0,0-1,1 1,-1-1,1-1,0 1,-1 0,1-1,1 0,-1 0,1 0,-1 0,1-1,0 1,1-1,-1 0,1 0,0 0,0 0,1 0,-1 0,1 0,0-1,1 1,-1 0,1-1,0 1,0-1,1 1,0 0,-1-1,2 1,-1 0,1 0,0 0,0 0,0 0,2-3,26-31,-14 25</inkml:trace>
  <inkml:trace contextRef="#ctx0" brushRef="#br0" timeOffset="834.708">683 685,'0'7,"1"1,0 0,0-1,1 1,-1-1,2 1,-1-1,1 0,0 0,1 0,-1 0,2-1,-1 0,3 4,-5-7,1-1,-1 1,0-1,1 0,-1 0,1 0,0 0,0-1,-1 1,1-1,0 1,0-1,1 0,-1 0,0 0,0-1,0 1,1-1,-1 0,0 0,0 0,1 0,-1 0,0-1,0 0,1 1,-1-1,0 0,0-1,0 1,0 0,0-1,-1 0,3-1,131-113,-134 115,0-1,1 1,-1 0,1 0,-1 0,1 0,-1 0,1 1,-1-1,1 1,0 0,-1 0,1 0,-1 0,1 0,0 0,-1 1,1-1,-1 1,1 0,-1 0,1 0,-1 0,1 0,-1 0,0 1,0-1,0 1,0-1,0 1,0 0,0 0,0 0,-1 0,1 0,-1 0,1 1,-1-1,0 0,0 1,0-1,0 1,0-1,-1 3,35 39,-33-42,1 0,0 0,0 0,0 0,0-1,0 1,0-1,0 0,1 0,-1 0,0 0,1-1,-1 1,0-1,1 0,-1 0,1 0,-1 0,1 0,-1-1,0 0,1 0,-1 0,0 0,0 0,1-1,-1 1,0-1,0 0,-1 0,1 0,0 0,1-2,73-94,-68 83,17-26,-1 0,-3-1,-1-1,-3-1,-1-1,-2-1,-3 0,-1-1,-2 0,-3 0,-1-1,-3-14,-7 38,-9 31,10 9,0 1,1-1,1 1,0 0,1 0,1 0,1-1,0 2,0 19,12 107,50 82,-63-226,3 6,-1 0,0 0,-1 0,0 1,0-1,0 0,0 0,-1 1,0-1,0 0,-1 1,0-1,0 0,0 0,-1 0,0 0,0 0,-1 0,0 0,2-5,-1-1,0 1,0-1,0 0,0 0,0 1,0-2,0 1,0 0,0 0,0 0,0-1,0 1,0-1,0 0,0 0,0 1,0-1,1 0,-1 0,0-1,1 1,-1 0,1-1,-1 1,1 0,0-1,0 0,-1 1,1-1,0 0,0 0,1 1,-1-1,0-2,-1 2,-13-20</inkml:trace>
  <inkml:trace contextRef="#ctx0" brushRef="#br0" timeOffset="1083.545">1050 318,'43'5,"43"-4,17-1,0-1,-8-1,-15-4,-12-1,-7 0,-10 2,-8-4,-7 1,-5 0,-8 3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30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2,'0'0,"0"1,0-1,1 1,-1-1,0 1,0-1,1 0,-1 1,0-1,1 1,-1-1,1 0,-1 1,1-1,-1 0,1 1,-1-1,1 0,-1 0,1 1,-1-1,1 0,-1 0,1 0,-1 0,1 0,-1 0,1 0,-1 0,1 0,0 0,-1 0,1 0,-1 0,1 0,-1-1,1 1,-1 0,1 0,-1-1,1 1,-1 0,1-1,-1 1,1 0,-1-1,0 1,1 0,-1-1,0 1,1-1,-1 1,0-1,0 1,1-1,-1 1,0-1,5 54,6 140,7 142,10-65,-20-222,-8-47,0 0,0-1,1 1,-1 0,0 0,1-1,-1 1,1 0,-1-1,1 1,-1-1,1 1,0 0,-1-1,1 0,0 1,-1-1,1 1,0-1,0 0,-1 1,1-1,0 0,0 0,0 0,-1 1,1-1,0 0,0 0,0 0,-1 0,1-1,0 1,0 0,0 0,-1 0,1-1,0 1,0 0,-1-1,1 1,0 0,-1-1,1 1,0-1,-1 1,1-1,-1 0,1 1,-1-1,1 0,-1 1,1-1,-1 0,0 1,1-1,-1 0,102-137,-61 81,-25 33,1 0,0 0,2 2,1 0,1 2,1 0,0 1,4-1,-25 19,1 0,-1 1,1-1,-1 0,1 0,-1 0,1 1,0-1,-1 1,1-1,0 1,0 0,-1 0,1 0,0 0,-1 0,1 0,0 0,0 0,-1 1,1-1,0 1,-1-1,1 1,-1 0,1 0,0-1,-1 1,0 0,1 0,-1 1,0-1,1 0,-1 0,0 1,0-1,0 0,0 1,0-1,0 1,-1-1,1 1,0 0,-1-1,1 1,18 81,-18-12,-2-58,0 0,1 0,1-1,0 1,1 0,0 0,1-1,3 9,-6-20,0 0,0 0,1 0,-1 0,0 0,1 0,-1 0,0 0,1 0,-1 0,1 0,0-1,-1 1,1 0,0 0,-1-1,1 1,0 0,0-1,0 1,0 0,0-1,-1 0,1 1,0-1,0 1,0-1,0 0,0 0,0 1,0-1,1 0,-1 0,0 0,0 0,0 0,0-1,0 1,0 0,6-8</inkml:trace>
  <inkml:trace contextRef="#ctx0" brushRef="#br0" timeOffset="362.469">961 453,'33'0,"21"0,7 0,-4 0,-5 0,-8 0,-6 0,-9 0</inkml:trace>
  <inkml:trace contextRef="#ctx0" brushRef="#br0" timeOffset="614.549">933 679,'43'0,"29"0,6 0,-4-5,-11-2,-11 1,-9 1,-13 2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3:32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1,-9 1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5:24.00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1468 1045,'0'19,"0"2,0-3</inkml:trace>
  <inkml:trace contextRef="#ctx0" brushRef="#br0" timeOffset="531.224">1835 904,'-8'2,"-60"28,67-30,0 1,0 0,0 0,-1-1,1 1,0 0,0 0,0 0,0 0,0 1,1-1,-1 0,0 0,0 0,1 1,-1-1,1 0,-1 1,1-1,0 0,-1 1,1-1,0 1,0-1,0 0,0 1,0-1,0 1,0-1,1 0,-1 1,0-1,1 0,-1 1,1-1,0 0,-1 1,1-1,0 0,0 0,0 0,0 0,0 0,0 0,0 0,1 1,50 35,-48-36,0 0,0 0,0 0,0 1,-1 0,1 0,0 0,-1 0,1 1,-1-1,0 1,0 0,0 0,0 0,0 0,-1 0,1 1,-1-1,0 1,0 0,0 0,-1-1,1 1,-1 0,0 0,0 1,0-1,-1 0,1 0,-1 0,0 0,0 1,-1-1,1 0,-1 0,0 0,-1 2,0-2,0 0,0 0,0 0,0-1,-1 1,0-1,0 0,0 1,0-1,0-1,-1 1,1 0,-1-1,0 0,0 0,0 0,0 0,0 0,0-1,0 0,-1 0,1 0,0 0,-1-1,1 0,0 0,-1 0,1 0,0-1,-1 1,1-1,0 0,-1-1,1 1,0-1,-3-1,-5-10</inkml:trace>
  <inkml:trace contextRef="#ctx0" brushRef="#br0" timeOffset="1200.782">2597 904,'0'10,"0"12,0 7,0 4,0 1,0 0,0-7</inkml:trace>
  <inkml:trace contextRef="#ctx0" brushRef="#br0" timeOffset="1449.185">2541 734,'0'0</inkml:trace>
  <inkml:trace contextRef="#ctx0" brushRef="#br0" timeOffset="1778.167">3020 762,'-4'1,"0"1,0-1,0 1,0 0,1 0,-1 0,1 0,0 1,-1 0,1-1,0 1,0 0,1 0,-1 1,1-1,-1 1,1-1,0 1,1 0,-1-1,0 1,1 0,0 0,0 0,0 0,1 1,-1-1,1 0,0 0,0 0,0 0,1 1,0-1,0 0,0 0,0 0,0 0,1 1,37 38,-35-40,-1-1,1 1,-1 0,1 0,-1 0,0 0,0 0,-1 1,1-1,-1 1,1 0,-1 0,0 0,-1 0,1 0,-1 0,0 0,0 1,0-1,0 0,-1 1,1-1,-1 0,-1 1,1-1,0 1,-1-1,0 0,0 1,0-1,-1 1,0-2,-1 0,1 0,0 0,-1 0,0 0,0 0,0-1,0 1,0-1,0 0,-1 0,1 0,-1-1,1 1,-1-1,0 0,1 0,-1 0,0 0,0-1,0 1,0-1,0 0,0 0,1-1,-1 1,0-1,-2 0,-19-5</inkml:trace>
  <inkml:trace contextRef="#ctx0" brushRef="#br0" timeOffset="-252.121">847 367,'0'679,"10"-608,-9-70,-1 1,0-1,0 0,1 1,-1-1,1 0,-1 1,1-1,0 0,0 0,-1 0,1 0,0 1,0-1,0 0,0-1,0 1,0 0,0 0,1 0,-1-1,0 1,0 0,1-1,-1 1,0-1,1 0,-1 1,0-1,1 0,-1 0,0 0,1 0,-1 0,1 0,-1 0,0 0,1-1,-1 1,0 0,1-1,-1 1,0-1,1 0,-1 1,0-1,1 0,115-121,-111 116,-5 5,-1-1,1 0,-1 1,1-1,0 1,-1-1,1 1,0-1,0 1,0 0,0-1,1 1,-1 0,0 0,0 0,1 0,-1 0,1 0,-1 0,1 1,-1-1,1 0,-1 1,1-1,0 1,-1 0,1-1,0 1,-1 0,1 0,0 0,-1 0,1 0,0 1,-1-1,1 0,-1 1,1-1,0 1,-1 0,1-1,-1 1,1 0,-1 0,0 0,1 0,-1 0,0 1,11 100,-10-89,-1-4,0 0,1 0,0 1,0-1,1 0,0-1,0 1,1 0,1-1,-1 0,6 7,-9-14,0 0,0 0,0 0,0-1,0 1,0 0,0-1,0 1,0-1,1 1,-1-1,0 1,0-1,0 0,1 1,-1-1,0 0,0 0,1 0,-1 0,0 0,0-1,1 1,-1 0,0 0,0-1,1 1,-1-1,0 1,0-1,0 0,0 1,0-1,0 0,10-8</inkml:trace>
  <inkml:trace contextRef="#ctx0" brushRef="#br0" timeOffset="162.272">1327 791,'0'0</inkml:trace>
  <inkml:trace contextRef="#ctx0" brushRef="#br0" timeOffset="-1216.783">480 565,'0'465,"-1"-440,0 1,-2-1,-1 0,-1 0,-1-1,-2 1,0-1,-3 2,-8 1,11-24</inkml:trace>
  <inkml:trace contextRef="#ctx0" brushRef="#br0" timeOffset="-838.544">0 791,'26'-17,"29"-21,2 2,1 3,56-23,110-18,-133 46,-69 26</inkml:trace>
  <inkml:trace contextRef="#ctx0" brushRef="#br0" timeOffset="3031.579">3754 762,'-17'56,"13"-44,1 0,0 0,1 1,1-1,0 0,0 1,1-1,1 1,0-1,1 0,0 1,1-1,0 0,5 10,-7-20,1 0,0 0,0-1,0 1,0 0,0-1,0 1,1-1,-1 1,0-1,1 0,-1 0,1 0,-1-1,1 1,0 0,-1-1,1 0,0 0,-1 0,1 0,0 0,-1 0,1 0,0-1,-1 0,1 1,-1-1,1 0,-1 0,1 0,-1-1,0 1,0-1,2-1,78-60,-81 62,91-88,-91 89,0-1,1 0,-1 1,0-1,1 1,-1 0,1-1,-1 1,0 0,1 0,-1 0,1 0,-1 0,1 0,-1 0,0 1,1-1,-1 0,0 1,1-1,-1 1,0 0,1-1,-1 1,0 0,0 0,0 0,0 0,0 0,0 0,0 0,0 0,0 0,0 0,0 0,-1 1,1-1,0 2,28 56,-26-51,-3-4,1 1,0-1,1 1,-1-1,1 0,0 0,0 1,0-1,0 0,1-1,-1 1,1 0,0-1,1 1,-1-1,0 0,1 0,0-1,0 1,-1-1,2 1,-1-1,0 0,0-1,1 1,-1-1,0 0,1 0,0 0,-1-1,1 1,-1-1,1 0,0-1,3 0,1-3,0 0,-1 0,1-1,-1 0,0-1,0 0,0 0,-1-1,0 0,0 0,-1-1,0 1,0-1,-1-1,0 1,-1-1,1 0,-2 0,1 0,-1-1,-1 1,0-1,0 1,0-11,0-4</inkml:trace>
  <inkml:trace contextRef="#ctx0" brushRef="#br0" timeOffset="4198.909">4516 227,'-18'187,"8"2,8 15,2-190,0 0,1 0,1 0,0 0,1 0,0 0,1-1,0 1,7 11,-10-23,0 0,1 0,-1 0,1 0,-1 0,1 0,0-1,0 1,0 0,0-1,0 0,0 0,0 1,1-1,-1-1,0 1,1 0,-1 0,0-1,1 1,-1-1,1 0,-1 0,1 0,-1 0,1 0,-1-1,1 1,-1-1,0 1,1-1,-1 0,0 0,1 0,-1 0,0 0,0-1,0 1,0-1,0 0,78-70,30-44,-108 115,0 0,0 1,0-1,0 1,0-1,1 1,-1 0,0 0,0 0,0 0,0 0,1 1,-1-1,0 1,0-1,0 1,0 0,0 0,0 0,0 0,0 0,0 0,-1 0,1 0,0 1,-1-1,1 1,-1 0,1-1,-1 1,0 0,0 0,0 0,0 0,0 0,0 0,0 0,-1 0,1 0,-1 1,19 24,-13-21,1 0,-1 0,1-1,0 0,1 0,0-1,-1 1,1-2,0 1,1-1,-1 0,1-1,-1 0,1-1,0 1,-1-2,1 1,0-1,0 0,0-1,0 0,-1-1,1 0,-1 0,1 0,-1-1,0-1,0 1,0-1,0-1,-1 0,1 0,-1 0,-1-1,1 1,-1-2,0 1,0-1,-1 0,1 0,-2 0,1-1,-1 0,0-1,-2 7,-1-1,1 0,-1 0,0 0,1 0,-1 0,-1 0,1 0,0 0,-1-1,0 1,0 0,0 0,0 0,0-1,0 1,-1 0,0 0,1 0,-1 0,-1 0,1 0,0 0,-1 0,1 0,-1 0,0 1,0-1,0 1,0-1,0 1,-1 0,1 0,-1 0,1 0,-1 0,0 0,0 1,0 0,0-1,0 1,0 0,0 0,-7 2,1 0,0 0,0 1,1 0,-1 1,0 0,1 0,-1 1,1 0,0 0,0 1,1 0,-1 0,1 1,0 0,1 0,-1 1,1 0,1 0,-1 0,1 1,1 0,-1 0,1 0,0 0,1 1,0-1,1 1,-1 3,2-8,1 0,-1 0,1 0,0 0,1 0,-1 0,0 0,1 0,0 0,0 0,0-1,1 1,-1 0,1-1,0 1,0-1,0 1,0-1,1 0,-1 0,1 0,0 0,0-1,0 1,0-1,0 1,1-1,-1 0,1-1,-1 1,1 0,0-1,0 0,0 0,3 0,11 4,0-2,1 0,-1-1,0-1,1-1,-1-1,4 0,9-4,-1-1,-1-2,1-1,-1-1,-1-1,0-2,8-5,-3-2,-2-2,0-1,-1-1,-2-1,0-2,5-8,-15 17,-14 15,0 0,0 0,-1-1,1 1,0-1,-1 0,0 0,0 0,0 0,-1 0,1-1,-1 1,0-1,0 0,-1 0,0 1,1-1,-1 0,-1 0,1 0,-1 0,0 0,0 0,0 0,-1 0,0 0,0 0,0 0,-1-3,-3 7,1-1,0 1,-1 0,1 0,-1 0,1 1,-1 0,1 0,-1 0,0 0,1 0,-1 1,1 0,0 0,-1 0,1 1,0 0,-1-1,1 2,0-1,1 0,-1 1,0-1,1 1,-1 0,1 0,0 1,0-1,-1 2,-3 0,0 0,1 0,0 1,0-1,1 1,-1 1,1-1,1 1,-1 0,1 0,0 0,1 0,0 1,0-1,-2 7,7-11,-1 0,1 0,-1 0,1 0,0-1,0 1,0-1,0 0,0 1,0-1,1 0,-1 0,1 0,0-1,0 1,-1-1,1 1,0-1,0 0,0 0,0 0,0-1,1 1,-1-1,0 1,0-1,0 0,0 0,1-1,-1 1,0-1,0 1,2-2,-1 2,175-23,-177 22,1 0,-1 0,1 0,0 1,0-1,-1 1,1-1,0 1,0 0,0 0,-1 0,1 1,0-1,0 1,0-1,-1 1,1 0,0 0,-1 0,1 1,-1-1,1 0,-1 1,0 0,0-1,0 1,0 0,0 0,0 0,0 1,0-1,-1 4,1-1,0 1,1 0,-1-1,1 0,0 0,0 0,1 0,-1 0,1 0,0-1,0 0,1 0,0 0,-1 0,1-1,0 0,0 0,1 0,-1-1,1 1,-1-1,1-1,0 1,0-1,0 0,0 0,-1 0,1-1,0 0,0-1,0 1,6-2,-1-2,1-1,-1-1,-1 0,1 0,-1-1,0 0,-1-1,1 0,-2-1,1 0,-1 0,0-1,-1 1,0-2,-1 1,0-1,-1 0,0 0,0-1,-1 1,-1-1,0 0,-1-1,-1 11,-1 1,0-1,0 0,0 1,0-1,0 0,0 0,0 1,0-1,-1 0,1 1,-1-1,1 0,-1 1,0-1,1 1,-1-1,0 1,0 0,0-1,0 1,-1 0,1-1,0 1,0 0,-1 0,1 0,-1 0,1 0,-1 1,1-1,-1 0,1 1,-1-1,0 1,1-1,-1 1,0 0,1 0,-1 0,0 0,0 0,1 0,-1 0,0 0,1 1,-1-1,0 1,1-1,-1 1,1 0,-1 0,1-1,-1 1,1 0,-8 4,0 0,1 0,0 1,0 0,1 0,-1 1,1 0,1 0,-1 1,1 0,1 0,-1 0,2 1,-1-1,1 1,0 0,1 1,0-1,0 1,1-1,0 1,1 0,0 0,1-1,0 1,0 0,2 9,0-14,0 1,1-1,-1 0,1 1,0-1,1 0,-1-1,1 1,0-1,0 1,0-1,1 0,-1-1,1 1,0-1,0 0,0 0,1-1,-1 1,1-1,3 1,124 22,-22-35,-78 3</inkml:trace>
  <inkml:trace contextRef="#ctx0" brushRef="#br0" timeOffset="9422.47">10302 395,'-7'3,"-9"3,1 0,0 1,1 1,0 0,0 0,0 2,1 0,1 0,-8 9,19-19,0 1,0-1,1 1,-1-1,0 1,0 0,0 0,1-1,-1 1,0 0,1 0,-1 0,1 0,-1-1,1 1,-1 0,1 0,0 0,-1 0,1 0,0 0,0 1,0-1,0 0,0 0,0 0,0 0,0 0,0 0,0 0,0 0,1 0,-1 0,0 0,1 0,-1 0,1 0,-1 0,1-1,0 1,-1 0,1 0,0 0,0-1,-1 1,1 0,0-1,0 1,0-1,0 1,0-1,0 1,0-1,0 1,1-1,65 8,-53-8,-10-1,0 1,1-1,-1 1,0-1,1 1,-1 1,0-1,1 1,-1-1,0 1,0 0,0 1,1-1,-1 1,0 0,-1 0,1 0,0 0,-1 1,1-1,-1 1,0 0,0 0,0 0,0 1,0-1,-1 1,1-1,-1 1,0 0,0 0,-1 0,1 0,-1 0,0 0,0 0,0 1,0-1,-1 0,0 1,0-1,0 1,-5 5,-1-1,0 1,0-1,-1 0,0-1,0 1,-1-1,0-1,-1 0,1 0,-1 0,-1-1,1-1,-1 0,0 0,-1-1,1 0,-1 0,1-1,-1-1,0 0,-3 0,-8 1</inkml:trace>
  <inkml:trace contextRef="#ctx0" brushRef="#br0" timeOffset="11601.957">12249 424,'-6'-1,"0"0,0 1,0 0,0 0,0 0,1 1,-1 0,0 0,0 0,1 1,-1 0,1 0,-1 0,1 1,0 0,0 0,0 0,0 0,0 1,1 0,0 0,0 0,0 1,0-1,-2 4,0 3,1 1,1-1,-1 0,2 1,0 0,0 0,1 0,0 0,1 1,1-9,0 0,0 0,0 0,0 0,1 0,-1 0,1 0,0 0,0 0,1 0,-1-1,1 1,0 0,0-1,0 0,0 1,1-1,-1 0,1 0,0 0,0 0,0-1,0 1,1-1,-1 0,0 0,1 0,2 1,5 0,1 0,-1 0,1-1,0 0,0-1,0-1,0 0,0-1,0 0,0 0,-1-1,1-1,5-2,8-2</inkml:trace>
  <inkml:trace contextRef="#ctx0" brushRef="#br0" timeOffset="11936.191">12502 1,'22'137,"5"0,14 29,-33-135,-1-1,-2 1,-1 1,-1-1,-2 0,-1 1,-4 19,4-49,0 0,0 0,0-1,0 1,-1 0,1 0,-1 0,1 0,-1 0,0 0,0 0,0-1,0 1,0 0,0-1,0 1,-1-1,1 1,-1-1,1 0,-1 0,1 1,-1-1,0 0,1 0,-1 0,0 0,-10-1</inkml:trace>
  <inkml:trace contextRef="#ctx0" brushRef="#br0" timeOffset="12237.636">12701 339,'-24'33,"1"17,5 4,11-7,10-12,6-6,5-9,6-8,-1 0,1-3,2-3,3-2,-4-2</inkml:trace>
  <inkml:trace contextRef="#ctx0" brushRef="#br0" timeOffset="12783.98">12955 424,'-3'7,"1"0,1 1,-1-1,1 1,1-1,-1 1,1-1,0 1,1 0,0-1,0 1,1-1,0 0,0 1,0-1,1 0,0 0,1-1,0 1,0-1,0 1,0-1,1-1,0 1,1-1,3 4,-2-8,0-1,0 0,0-1,0 0,0 0,0 0,-1-1,1 0,-1 0,1-1,-1 1,0-1,0-1,0 1,0-1,-1 0,1-1,-1 1,0-1,0 0,-1 0,0-1,0 0,0 1,0-1,0-3,3 1,86-104,-92 111,0 1,-1-1,1 1,-1-1,1 1,0-1,0 1,-1 0,1 0,0-1,-1 1,1 0,0 0,0 0,0 0,-1 0,1 0,0 0,0 0,-1 0,1 0,0 0,0 0,-1 1,1-1,0 0,0 1,-1-1,1 0,0 1,-1-1,1 1,-1-1,1 1,0-1,-1 1,1-1,-1 1,1 0,-1-1,0 1,1 0,-1-1,0 1,1 0,-1 0,0-1,0 1,0 0,0 0,0-1,0 1,0 0,5 48,-5-45,-4 560,3-531,0-1,-3 0,0 1,-2-2,-2 1,-1-1,-1 0,-3 3,13-31,-1-1,1 1,-1-1,1 1,-1-1,0 0,0 1,0-1,0 0,-1 1,1-1,-1 0,1 0,-1 0,1 0,-1-1,0 1,0 0,0-1,0 1,-1-1,1 0,0 0,0 0,-1 0,1 0,-1 0,1-1,0 1,-1-1,0 1,1-1,-1 0,1 0,-1 0,1-1,-1 1,1 0,-1-1,1 0,-1 1,1-1,0 0,-1 0,1-1,0 1,0 0,0-1,0 1,0-1,0 0,0 0,1 0,-1 0,0 0,-3-10,1 0,0 0,1-1,1 1,0-1,0 1,1-1,1 0,0 1,1-1,0 0,1 1,0-1,1 1,0 0,1 0,1 0,0 0,0 1,2-1,-1 1,3-2,6-10,1 0,1 1,1 1,1 1,1 0,1 2,0 0,2 1,0 2,0 0,7-2,-5 3</inkml:trace>
  <inkml:trace contextRef="#ctx0" brushRef="#br0" timeOffset="10232.765">11120 1,'-6'28,"0"1,3 0,0 0,2 0,1 0,1 0,1 0,3 9,2 49,-3 395,-4-493</inkml:trace>
  <inkml:trace contextRef="#ctx0" brushRef="#br0" timeOffset="10481.5">10810 508,'38'-14,"23"-10,5-5,-3 1,-9 7,-7 6,-8 1,-5 3,-4 3,-7 3</inkml:trace>
  <inkml:trace contextRef="#ctx0" brushRef="#br0" timeOffset="10853.234">11430 819,'0'26,"0"-19,0-20,0 1,13-179,-11 180,0 0,1 0,0 0,1 0,0 0,1 1,0 0,0 0,1 0,1 1,-1 0,2 0,-1 0,1 1,6-5,29-7,-22 16</inkml:trace>
  <inkml:trace contextRef="#ctx0" brushRef="#br0" timeOffset="11102.121">11797 678,'0'0</inkml:trace>
  <inkml:trace contextRef="#ctx0" brushRef="#br0" timeOffset="11353.513">11741 283,'0'0</inkml:trace>
  <inkml:trace contextRef="#ctx0" brushRef="#br0" timeOffset="8917.947">8580 565,'-21'12,"6"-5,-1 1,2 0,-1 1,1 1,0 0,1 1,0 0,1 1,1 1,0 0,0 0,-3 8,13-18,0 1,0 0,0 0,1 0,0 0,0 0,0 0,0 0,0 0,1 0,0 0,0 0,0 0,0 0,1 0,-1-1,1 1,0 0,0-1,0 0,1 1,-1-1,1 0,0 0,0 0,0-1,0 1,0-1,0 0,1 1,-1-1,1-1,0 1,-1-1,1 1,0-1,0 0,0 0,0-1,0 1,0-1,0 0,0 0,4-1,4 0,1-1,-1 0,0-1,0 0,0-1,-1-1,1 0,-1 0,0-1,0 0,-1-1,0 0,0-1,0 0,-1-1,-1 0,1 0,-1-1,-1 0,0 0,3-6,47-87,-43 128,93 330,-98-321,-1 1,-2 0,-2 0,-1 0,-2 1,-1-1,-3 20,2-49,1 0,-1 0,-1 0,1 0,-1 0,0 0,0-1,-1 1,1-1,-1 1,-1-1,1 0,-1 0,0-1,0 1,0-1,0 0,-1 0,0 0,0 0,0-1,0 0,0 0,-1 0,1-1,-1 0,-6 2,10-5,-1 1,0-1,0 1,0-1,1 0,-1 0,0 0,1 0,-1 0,1-1,-1 1,1-1,0 0,-1 0,1 1,0-1,0-1,1 1,-1 0,0 0,1-1,-1 1,1-1,0 1,0-1,0 0,0 0,0 1,0-1,1 0,-1-1,-2-92,12 65,1 1,1 0,1 0,2 1,1 1,1 1,1 0,2 1,1 1,0 0,2 2,1 1,0 0,11-5,-2 1,-5 6,-2-1,0-2,-1 0,-2-2,17-22,-37 45,-1 0,1 0,-1-1,1 1,-1-1,0 1,0-1,0 1,0-1,-1 1,1-1,-1 0,1 1,-1-1,0 0,0 0,0 1,-1-1,1 0,-1 1,1-1,-1 0,0 1,0-1,0 1,0-1,0 1,-1-1,1 1,-1 0,0 0,1 0,-1 0,0 0,0 0,0 0,-1 1,1-1,-3-1,1 0,-1 0,0 1,-1 0,1 0,0 0,-1 0,1 1,-1 0,1 0,-1 0,1 1,-1 0,0 0,1 0,-1 1,1 0,-2 0,2 0,-1 0,0 1,0 0,1 0,-1 0,1 0,0 1,0 0,0 0,0 1,0-1,1 1,-1 0,1 1,0-1,0 0,1 1,-1 0,1 0,0 0,1 1,-1-1,1 0,0 1,0 0,1-1,-1 1,1 0,1 0,-1 0,1 0,0 0,0 0,1 0,-1-1,2 1,-1 0,0 0,1-1,2 4,3 2,1 0,0 0,0-1,1 0,1-1,0 0,0 0,0-1,1-1,1 0,-1 0,1-1,0 0,0-1,1-1,0 0,0 0,0-2,0 1,0-2,0 0,9 0,-5 1,-1-1,0-1,1 0,-1-1,1-1,-1-1,0 0,0-1,0-1,0 0,-1-1,0-1,0 0,-1-1,10-7,2-8,0-2,-2 0,-1-2,-1 0,-2-2,0 0,-2-1,-2-1,0 0,-2-2,-2 1,-1-2,-1 1,2-17,-8 32,-1 1,0-1,-1 0,-1 0,-1 0,0 0,-1 0,-1 1,-1-1,-1 0,0 1,-6-16,8 30,0 0,0-1,0 1,0 0,0 0,-1 0,1 0,-1 0,0 1,0-1,0 1,0 0,-1 0,1 0,0 0,-1 0,0 1,1 0,-1 0,0 0,1 0,-1 0,0 1,0-1,0 1,0 0,1 0,-1 1,0-1,0 1,0 0,1 0,-1 0,0 0,1 1,-1 0,1-1,-1 1,1 0,0 1,0-1,0 1,0-1,0 1,1 0,-1 0,1 0,0 0,0 0,-1 3,-4 5,1 1,0 1,0-1,1 1,1 0,0 1,1-1,1 0,0 1,0 0,2-1,0 1,0 0,1-1,1 1,2 10,5 17,1-1,3-1,1 0,1-1,3 0,140 224,-158-262,0 0,0 0,-1 0,1 0,0 0,0 0,0 1,-1-1,1 0,0 0,0 0,0 0,0 1,0-1,0 0,-1 0,1 0,0 1,0-1,0 0,-15-20,5 0</inkml:trace>
  <inkml:trace contextRef="#ctx0" brushRef="#br0" timeOffset="9166.653">9285 452,'44'0,"37"0,11-5,-2-1,-5 0,-14 1,-13 2,-17 0</inkml:trace>
  <inkml:trace contextRef="#ctx0" brushRef="#br0" timeOffset="6699.866">7226 734,'0'24,"0"13,4 5,-2-5,-2-4,-2-7</inkml:trace>
  <inkml:trace contextRef="#ctx0" brushRef="#br0" timeOffset="6946.485">7169 367,'0'0</inkml:trace>
  <inkml:trace contextRef="#ctx0" brushRef="#br0" timeOffset="7198.009">7677 198,'19'38,"7"33,-2 8,-4-4,-6-6,-6-9,-3-10,-3-9,-2-7,-1-4,-5-2,-2-2,1 0,-3-4,0-7</inkml:trace>
  <inkml:trace contextRef="#ctx0" brushRef="#br0" timeOffset="7403.686">7366 621,'48'-4,"45"-3,11-4,-2 0,-10 1,-14 3,-17 3,-13 1,-16 2</inkml:trace>
  <inkml:trace contextRef="#ctx0" brushRef="#br0" timeOffset="16203.484">226 1609,'407'-46,"-307"37,0 4,80 7,-43 0,223-31,98 29,-136-29,-19 19,71-25,-98 12,-126 11,140 8,4-21,21-5,71 0,-30 2,-216 28,157-10,86-19,-203 14,1 8,44 10,-31-1,147-13,-138-3,122 11,-319 3,315-28,19 0,8 16,-19-3,-127 12,20-21,104-5,128-2,-3 31,-329-10,105 3,-35 21,154-10,-236-4,215-30,-44 14,-204 8,0 3,0 3,20 4,13 0,1290-2,-1376 0</inkml:trace>
  <inkml:trace contextRef="#ctx0" brushRef="#br0" timeOffset="19085.854">198 1835,'26'-10,"1"2,0 0,0 2,0 0,1 2,0 2,-1 0,1 2,0 1,13 2,105-7,-96-3,232-26,-56 17,-166 8,0 3,0 3,53 4,-11 0,479-2,-321-28,441 27,-161 1,-313-27,79 16,-63-4,-98 12,79-24,195 25,-186-25,46 16,13-8,-35-7,71-3,52 0,-308 30,141-12,-140 0,1 4,0 3,0 3,14 4,39-1,98-18,-166 8,0 3,1 2,54 6,-11-1,95-14,30-3,-100 12,109-24,242 27,-225-28,18 17,-187 1,0 4,0 3,3 4,173-29,302 29,-308-31,467 31,-429-30,1090 30,-1359-1</inkml:trace>
  <inkml:trace contextRef="#ctx0" brushRef="#br0" timeOffset="19802.565">14027 395,'-5'-5,"3"-1,8 0,6-4,2-4,-7-1,-8 3,-6 8,0 10,5 3,4 1</inkml:trace>
  <inkml:trace contextRef="#ctx0" brushRef="#br0" timeOffset="20369.335">14140 678,'5'0,"-4"0,-6 0,2 0,-2 0,-2 5,-3 1,-6 5,1 0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6:0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4,'-1'0,"1"-1,0 1,-1 0,1-1,-1 1,1 0,-1 0,0-1,1 1,-1 0,1 0,-1 0,1 0,-1-1,0 1,1 0,-1 0,1 0,-1 0,1 1,-1-1,0 0,1 0,-1 0,1 0,-1 0,1 1,-1-1,1 0,-1 1,1-1,-1 0,1 1,-1-1,1 0,-1 1,1-1,0 1,-1-1,1 1,0-1,0 1,-1-1,1 1,0-1,0 1,0 0,-1-1,1 1,0-1,0 1,0-1,0 1,0 0,0-1,0 1,0-1,0 1,1 0,-1-1,0 1,-5 42,5-42,0 272,3-241,1-1,1 1,3-1,0 0,2-1,1 0,14 27,-25-56,1 1,-1-1,1 0,-1 0,1 1,-1-1,1 0,0 0,0 0,-1 0,1 0,0 0,0 0,0 0,0 0,0 0,0-1,1 1,-1 0,0-1,0 1,1-1,-1 1,0-1,0 1,1-1,-1 0,0 0,1 0,-1 0,0 0,1 0,-1 0,1 0,-1 0,0-1,0 1,1-1,-1 1,0-1,0 1,1-1,-1 0,0 1,0-1,0 0,0 0,0 0,0 0,0 0,0 0,49-63,-43 53,114-192,-107 177,39-43,-51 70,-1 0,1 0,-1 0,1 0,0 0,-1 0,0 1,1-1,-1 1,0-1,0 1,0-1,0 1,0-1,0 1,0 0,-1 0,1 0,0-1,-1 1,0 0,1 0,-1 0,0 0,0 0,0 0,0-1,0 1,-1 0,1 0,0 0,-1 1,1-1,0 45,13 97,-11-139,0 1,0-1,0 1,1-1,-1 0,1 0,0 0,1 0,-1 0,1-1,0 0,0 0,1 0,-1 0,1 0,0-1,0 0,0 0,0 0,0-1,1 0,-1 0,1 0,1 0,1 0,-1-1,0 0,0 0,0-1,1 0,-1-1,0 1,0-1,1-1,-1 1,0-1,0 0,-1-1,1 0,0 0,-1 0,0-1,1 0,-2 0,1 0,0-1,-1 0,0 0,0-1,0 1,0-2,9-11,-2 0,1-2,-2 1,-1-1,0-1,-2 0,0 0,1-7,0 0,-1 0,-1-1,-2 0,-1 0,-1-1,-1 1,-2-26,0 53,0 1,0-1,0 1,0-1,0 1,0-1,0 1,0-1,-1 1,1-1,-1 1,1-1,-1 1,1 0,-1-1,0 1,0 0,1 0,-1-1,0 1,0 0,0 0,0 0,-1 0,1 0,0 0,0 0,-1 1,1-1,0 0,-1 1,1-1,-1 1,1-1,-1 1,1 0,-1-1,1 1,-1 0,1 0,-1 0,1 0,-1 1,1-1,-1 0,0 1,-13 8</inkml:trace>
  <inkml:trace contextRef="#ctx0" brushRef="#br0" timeOffset="374.19">931 512,'17'-1,"0"0,0-1,0 0,0-2,-1 0,1-1,-1 0,-1-1,1-1,-1-1,0 0,0-1,-1 0,-1-2,1 1,4-7,-15 15,-1 0,0-1,0 1,-1 0,1-1,0 1,-1-1,0 1,1-1,-1 0,0 0,0 0,-1 1,1-1,0 0,-1 0,0 0,0 0,0 0,0 0,0 0,-1 0,1 0,-1 0,0 0,1 0,-1 0,-1 1,1-1,0 0,-1 1,1-1,-1 1,0 0,0-1,0 1,0 0,0 0,-1 0,1 0,0 1,-1-1,0 1,1-1,-1 1,0 0,0 0,1 0,-1 0,0 1,-2-1,-3 1,-1 0,0 1,0 0,1 0,-1 1,0 0,1 1,0-1,-1 2,1-1,1 1,-1 1,0-1,1 1,0 0,0 1,1 0,-1 0,1 1,0-1,1 1,0 0,0 1,0-1,1 1,0 0,1 0,0 0,0 1,1-1,0 1,0-1,1 1,0 0,0 0,1 0,0-1,1 1,0 0,0 0,1-1,0 1,1-1,0 2,5-1,0-1,0 0,0-1,1 1,0-2,0 1,1-1,0 0,0-1,0-1,1 1,-1-2,1 1,0-1,0-1,0 0,1-1,-1 0,0 0,8-2,11 3,0-2,0-2,0 0,0-2,22-6,-28 4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2T19:58:31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177 169,'-37'54,"16"-31,4 3,1 0,2 2,0 0,2 0,-5 19,9-12,1 1,1 0,2 0,2 0,1 1,2-1,4 26,-5-41,1-1,0 0,2 1,1-1,0 0,1-1,1 1,1-1,1 0,1-1,0 0,1 0,1-1,1 0,0-1,1 0,1-1,1-1,0 0,0-1,1 0,9 3,-14-12,-4-6</inkml:trace>
  <inkml:trace contextRef="#ctx0" brushRef="#br0" timeOffset="1">714 395,'-2'-2,"1"1,-1-1,0 0,1 1,-1-1,0 1,0-1,0 1,0 0,0 0,-1 0,1 0,0 0,0 0,-1 1,1-1,0 1,-1-1,1 1,0 0,-1 0,1 0,-1 0,1 1,0-1,-1 1,1-1,0 1,-1 0,1 0,-2 1,-10 3,0 2,0 0,0 0,1 1,0 1,1 0,0 0,0 1,1 1,0 0,1 1,-4 6,13-16,-1 0,1 1,0 0,-1-1,1 1,1 0,-1-1,0 1,1 0,-1 0,1 0,0-1,0 1,0 0,0 0,0 0,1 0,-1-1,1 1,0 0,0 0,0-1,0 1,0-1,0 1,1-1,-1 1,1-1,0 0,0 0,0 1,0-2,0 1,0 0,1 0,-1-1,2 2,98 47,-4-9,-95-40,0 1,-1-1,0 1,1 0,-1 0,0 0,0 0,0 0,0 0,0 1,-1-1,1 1,-1-1,1 1,-1 0,0-1,0 1,0 0,-1 0,1 0,-1 0,1 0,-1 0,0 0,0 0,0-1,-1 1,1 0,-1 0,1 0,-1 0,0 0,-1 2,-2 2,-1-1,0 0,0 0,0 0,-1 0,0-1,0 0,0 0,0 0,-1-1,0 0,0 0,0-1,-4 1,-20 13,16-8,1-1,-2 0,1-1,-1-1,0 0,0-1,-1-1,-7 0,23-4,0 0,0 0,0 0,0 0,0 0,0 0,1-1,-1 1,0 0,0-1,0 1,0-1,0 1,1-1,-1 1,0-1,0 0,1 1,-1-1,0 0,1 1,-1-1,1 0,-1 0,1 0,-1 0,1 1,0-1,-1 0,1 0,0 0,0 0,-1 0,1 0,0 0,0 0,0 0,0 0,1 0,-1 0,0 0,0 0,0 0,1 1,-1-1,0 0,1 0,-1 0,1 0,-1 0,1 1,0-1,-1 0,1 1,0-1,-1 0,1 1,0-1,0 1,0-1,-1 1,1-1,0 1,0 0,0-1,0 1,0 0,0 0,0-1,17-14</inkml:trace>
  <inkml:trace contextRef="#ctx0" brushRef="#br0" timeOffset="2">968 735,'0'33,"0"16,0 0</inkml:trace>
  <inkml:trace contextRef="#ctx0" brushRef="#br0" timeOffset="3">968 198,'0'0</inkml:trace>
  <inkml:trace contextRef="#ctx0" brushRef="#br0" timeOffset="4">1137 875,'135'-207,"-135"206,0 0,1 0,-1 0,1 1,-1-1,1 0,-1 0,1 1,0-1,-1 1,1-1,0 1,-1-1,1 1,0-1,0 1,-1-1,1 1,0 0,0-1,0 1,0 0,0 0,-1 0,1 0,0 0,0 0,0 0,0 0,0 0,0 0,0 0,-1 1,1-1,0 0,0 0,0 1,0-1,-1 1,1-1,0 1,-1-1,1 1,0-1,-1 1,1 0,0-1,-1 1,1 0,-1 0,1 0,15 50,-12-34,-4-14,1 1,-1-1,1 1,0-1,-1 1,2-1,-1 1,0-1,1 0,0 0,-1 0,1 0,0 0,1 0,-1 0,0 0,1-1,0 1,-1-1,1 0,0 0,0 0,0 0,1-1,-1 1,0-1,1 0,-1 0,1 0,-1 0,1 0,-1-1,1 0,-1 0,1 0,0 0,-1 0,1-1,-1 1,3-2,4-4,0-2,-1 0,1 0,-2 0,1-1,-1-1,0 1,-1-1,0-1,-1 1,0-1,-1 0,0-1,-1 1,0-1,0 0,-1 0,-1 0,0 0,-1 0,0-1,-1-6,-5-61,-2 62</inkml:trace>
  <inkml:trace contextRef="#ctx0" brushRef="#br0" timeOffset="5">2266 1,'22'12,"-8"5,0 1,-2 0,0 1,-1 1,-2 0,1 0,-2 1,-1 0,-1 0,0 1,-2 0,0 0,-2 0,0 0,-2 1,1-1,2 8,-1 0,-1 0,-2 0,-1-1,-1 1,-2 0,-1-1,-1 0,-1 0,-2-1,-1 0,-7 12,3-17,-1 1,0-2,-2 0,-1-1,0-1,-8 5,14-15</inkml:trace>
  <inkml:trace contextRef="#ctx0" brushRef="#br0" timeOffset="6">2633 226,'21'37,"-2"0,-1 2,-2 0,-2 1,-1 1,-2 0,-2 0,-2 1,-2 0,0 27,-25 141,15-179,-8 4,7-30</inkml:trace>
  <inkml:trace contextRef="#ctx0" brushRef="#br0" timeOffset="7">2548 311,'45'-20,"0"1,1 3,0 1,1 3,1 1,0 3,77 13,-123-5,1 1,0-1,-1 1,1 0,-1 0,0 0,1 1,-1-1,0 0,1 1,-1-1,0 1,0 0,-1 0,1 0,0 0,0 0,-1 0,0 0,1 1,-1-1,0 1,0-1,0 0,0 1,0 0,-1-1,1 1,-1-1,0 1,0 0,0-1,0 1,0 0,-1-1,1 1,-1 0,1-1,-1 1,0-1,0 1,0-1,-2 2,-6 14,-2-1,0 0,-1-1,-1 0,-1-1,0 0,-1-1,0-1,-1 0,-15 9,-5 6,-1-1,27-21,1 0,-1 1,1 1,0-1,0 1,1 1,1-1,-1 1,1 1,1-1,-1 1,-3 9,9-16,1 0,-1 0,1 0,-1 0,1 0,0 0,0 0,1 0,-1 0,0 0,1 0,0 0,0 0,0 0,0 0,0-1,0 1,1 0,-1-1,1 1,0-1,0 1,0-1,0 0,0 0,0 0,1 0,0 0,80 44,-64-38,228 89,-229-87</inkml:trace>
  <inkml:trace contextRef="#ctx0" brushRef="#br0" timeOffset="8">3536 282,'-22'33,"2"0,1 1,2 1,1 0,2 1,-9 36,18-55,0 0,1 0,1 1,1-1,0 0,1 1,2 13,-1-26,1 0,-1 0,1-1,0 1,1 0,-1 0,1-1,0 1,0-1,0 0,1 1,-1-1,1 0,0 0,1-1,-1 1,0-1,1 1,0-1,0 0,0 0,0-1,0 1,1-1,-1 0,1 0,0-1,-1 1,2-1,9 2,0-2,1 1,-1-2,0 0,0-1,1-1,-1 0,0-1,0 0,-1-1,1-1,-1 0,0-2,0 1,-1-1,1-1,-2-1,1 0,-1 0,-1-1,1-1,-2 1,0-2,0 0,-1 0,-4 2,0 0,-1 0,0 0,-1-1,0 1,0-1,-2 0,1 0,-1 1,-1-1,0 0,0 0,-1 0,0 0,-1 0,-1 1,1-1,-2 1,1-1,-2 1,1 0,-1 1,-1-1,0 1,0 0,0 0,-2 1,1 0,-1 0,-3-2,0 1,-1 0,0 1,0 0,-1 1,0 0,-1 1,1 1,-1 0,0 1,0 0,-1 1,1 0,-1 2,0 0,1 0,-10 2,-11 3</inkml:trace>
  <inkml:trace contextRef="#ctx0" brushRef="#br0" timeOffset="9">3310 678,'9'-4,"35"-20,2 3,0 2,47-12,-89 29,1 0,-1 1,1-1,0 1,0 1,0-1,-1 1,1-1,0 1,0 1,0-1,0 1,0 0,-1 0,1 0,0 1,-1-1,1 1,-1 0,1 1,-1-1,0 1,0-1,0 1,0 1,0 0,-1 1,1 1,0 0,0-1,0 0,1 0,0 0,0-1,0 1,0-1,1 0,-1-1,1 0,0 1,0-2,1 1,-1-1,1 0,-1 0,1-1,5 1,158-3,-145 0</inkml:trace>
  <inkml:trace contextRef="#ctx0" brushRef="#br0" timeOffset="10">1673 198,'9'-7,"2"0,-1 0,1 2,0-1,0 1,0 1,1 0,-1 0,1 1,0 1,0 0,0 0,0 2,1-1,-1 1,3 1,-11-1,-1 1,1-1,0 0,0 1,-1 0,1 0,-1 0,1 0,-1 0,1 1,-1 0,0 0,0 0,0 0,0 0,0 0,0 1,0 0,-1-1,1 1,-1 0,0 0,0 0,0 1,0-1,-1 0,1 1,-1-1,0 1,0-1,0 1,0 0,-1-1,0 1,1 2,-18 134,17-138,-5 14,2 0,-1 0,2 0,0 1,1-1,1 1,0 0,2-1,-1 1,2-1,0 0,1 0,1 0,0 0,2-1,-1 0,2 0,0 0,0-1,2 0,0-1,4 4,31 13,-37-26</inkml:trace>
  <inkml:trace contextRef="#ctx0" brushRef="#br0" timeOffset="11">1928 565,'-30'39,"-162"219,162-205,43-48,-1-7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7:5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1,'17'56,"6"137,-10-55,-6 0,-9 101,0-68,3-172,-1 1,0 0,1 0,-1 0,1 0,-1 0,1 0,-1 0,0-1,1 1,-1 0,1 1,-1-1,1 0,-1 0,1 0,-1 0,0 0,1 0,-1 0,1 1,-1-1,0 0,1 0,-1 1,0-1,1 0,-1 0,0 1,1-1,-1 0,0 1,1-1,-1 0,0 1,0-1,0 1,0-1,1 0,-1 1,0-1,0 1,0-1,0 1,0-1,0 1,0-1,0 0,0 1,0-1,0 1,0-1,0 1,0-1,-1 0,1 1,0-1,0 1,0-1,-1 0,1 1,0-1,0 0,-1 1,22-35,-15 23,140-232,-141 235,1-3,0 1,0 0,1 1,0 0,1 0,0 0,0 1,1 0,0 0,0 1,7-3,-14 9,0 0,-1 1,1-1,0 1,0 0,0-1,0 1,0 0,0 0,0 1,0-1,0 0,0 0,0 1,0 0,0-1,0 1,0 0,-1 0,1 0,0 0,0 0,-1 0,1 0,-1 1,1-1,-1 0,0 1,1-1,-1 1,0 0,0 0,0-1,0 1,-1 0,1 0,0 0,0 1,16 76,0 83,6-32,3-106,-11-22</inkml:trace>
  <inkml:trace contextRef="#ctx0" brushRef="#br0" timeOffset="307.897">960 622,'-27'16,"0"1,2 1,0 1,2 2,0 0,1 2,-17 22,36-43,0 1,0 0,0 0,0 0,0 0,1 1,0-1,-1 1,1-1,1 1,-1 0,0 0,1 0,0 0,0 0,0 0,1 0,-1 0,1 0,0 1,0-1,0 0,1 0,-1 0,1 0,0 0,0 0,1 0,-1 0,1 0,0 0,0-1,0 1,0-1,1 1,-1-1,1 0,0 0,0 0,0 0,0-1,1 1,1 0,0-2,0 0,1 0,-1 0,0-1,1 0,-1 0,0 0,1-1,-1 0,0 0,1 0,-1-1,0 0,0 0,0 0,-1 0,1-1,0 0,-1 0,0 0,0 0,0-1,3-3,80-98,-86 103,71-87,-71 89,0-1,0 1,0 0,0-1,1 1,-1 0,0 0,0-1,0 1,0 0,0 0,0 1,0-1,0 0,0 0,0 0,0 1,0-1,0 0,0 1,0-1,0 1,0-1,0 1,0 0,0-1,0 1,0 0,-1 0,1-1,0 1,-1 0,1 0,-1 0,1 0,-1 0,1 0,-1 0,1 0,-1 0,0 0,0 1,18 48,-5-5,-5-27</inkml:trace>
  <inkml:trace contextRef="#ctx0" brushRef="#br0" timeOffset="643.795">1355 622,'0'29,"0"0,2 1,1-1,2 0,0 0,2 0,1-1,11 23,-19-48,2-1,-1 1,0 0,0 0,1-1,-1 1,1-1,0 1,0-1,0 0,0 1,0-1,1 0,-1-1,1 1,-1 0,1-1,-1 1,1-1,0 0,0 0,0 0,0 0,0 0,0-1,0 1,0-1,0 0,0 0,0 0,0 0,0-1,0 1,0-1,0 0,0 1,-1-2,1 1,0 0,0 0,-1-1,1 1,-1-1,1 0,-1 0,0 0,0 0,1 0,-1-1,-1 1,1-1,0 1,0-2,65-142,-46 91,-13 33,-2 3</inkml:trace>
  <inkml:trace contextRef="#ctx0" brushRef="#br0" timeOffset="955.625">1891 848,'24'-10,"0"-2,-1 0,-1-1,0-1,-1-1,0-1,-1-1,-1-1,-1-1,0 0,-2-1,8-13,-22 31,0-1,0 0,0 1,-1-1,1 0,-1 0,0 0,0 0,0 0,-1-1,1 1,-1 0,1 0,-1 0,0-1,0 1,-1 0,1 0,0 0,-1-1,0 1,0 0,0 0,0 0,-1 0,1 0,-1 1,1-1,-1 0,0 1,0-1,0 1,-1 0,1-1,-1 1,1 0,-1 0,1 1,-1-1,0 1,0-1,0 1,0 0,0 0,0 0,0 0,-1 1,1-1,0 1,0 0,0 0,-1 0,1 0,-11 4,1-1,0 2,0 0,0 0,1 1,0 1,0 0,0 0,1 1,0 1,1 0,0 1,0-1,1 2,1-1,-1 2,2-1,-1 1,2 0,0 0,0 1,1 0,0 0,1 0,1 0,-1 6,3-11,-1 1,1-1,1 0,-1 1,2-1,-1 1,1-1,0 1,1-1,0 0,0 0,1 1,0-2,0 1,1 0,0-1,0 1,1-1,0 0,0-1,1 1,0-1,0 0,0-1,1 1,0-1,0-1,0 1,0-1,3 1,8 4,0 0,1-1,-1-1,2-1,-1 0,1-2,0 0,0-1,0-1,0-1,0-1,0-1,0 0,0-2,0 0,0-1,-1-1,9-4,1-2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01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0 727,'20'39,"-3"-3,-2 0,-1 0,-1 1,-3 1,-1 0,-1 1,-3-1,-1 1,-2 0,-1 0,-3 20,2-53,0 0,0-1,-1 1,1 0,-1 0,-1 0,1-1,-1 1,0-1,0 1,0-1,-1 0,0 0,-3 5,5-10,1 1,-1 0,0-1,0 1,0-1,0 1,1-1,-1 1,0-1,0 1,0-1,0 0,0 0,0 0,0 1,0-1,0 0,0 0,0 0,0-1,0 1,0 0,0 0,0 0,0-1,0 1,0 0,0-1,0 1,0-1,1 1,-1-1,0 0,0 1,0-1,1 0,-1 0,0 1,1-1,-1 0,1 0,-1 0,1 0,-1 0,1 1,0-1,-1 0,1 0,0 0,-18-50,18 20,2 0,0 0,2 1,2-1,0 1,2 1,4-10,2-5,1 1,2 1,1 1,3 0,1 1,2 2,2 0,1 2,2 0,2 3,7-7,-32 35,-1-1,1 1,-1 0,1 0,0 1,0-1,0 1,1 1,0-1,-1 1,1 0,0 1,5-2,-10 4,-1 0,1 0,-1 0,1 0,-1 1,0-1,1 0,-1 1,1-1,-1 1,0-1,1 1,-1-1,0 1,0 0,0 0,1 0,-1 0,0 0,0 0,0 0,0 0,0 0,-1 0,1 0,0 1,0-1,-1 0,1 1,-1-1,1 0,-1 1,0-1,0 1,1-1,-1 1,0-1,0 0,0 1,0-1,-1 1,1-1,0 1,-1 0,-13 66,-9-11,-4 0,-2-2,-2 0,-3-3,-8 9,-62 72,86-115</inkml:trace>
  <inkml:trace contextRef="#ctx0" brushRef="#br0" timeOffset="337.248">846 699,'-21'15,"1"1,0 0,1 2,1 0,0 1,2 1,0 1,1 0,1 0,1 2,1 0,-6 18,17-39,0 0,1 0,-1 0,0 0,1 0,-1 0,1 0,0 1,0-1,0 0,0 0,0 0,0 1,0-1,1 0,-1 0,1 0,0 0,-1 0,1 0,0 0,0 0,0 0,1 0,-1 0,0-1,1 1,-1 0,1-1,0 0,-1 1,1-1,0 0,0 0,0 1,0-1,0-1,0 1,0 0,0 0,0-1,0 0,0 1,0-1,1 0,5 1,-1-1,1 0,0 0,-1-1,1 0,0 0,-1-1,1 0,-1 0,1-1,-1 0,0 0,0-1,-1 0,1 0,-1 0,0-1,0 0,0 0,0-1,-1 0,0 0,-1 0,1 0,-1-1,0 1,-1-1,1 0,1-6,-2 6,-1 1,1 0,-1-1,-1 0,1 1,-1-1,0 0,0 0,-1 0,0 1,0-1,-1 0,0 0,0 0,-1 1,0-1,0 0,0 1,-1 0,0-1,0 1,0 0,-1 1,0-1,0 1,-1-1,1 1,-1 0,0 1,0-1,-1 1,0 0,-2-1,2 2,1 1,0 0,-1 0,1 1,-1-1,0 1,1 0,-1 1,0-1,1 1,-1 0,0 1,0-1,0 1,-19 3</inkml:trace>
  <inkml:trace contextRef="#ctx0" brushRef="#br0" timeOffset="618.175">1270 276,'-17'36,"3"1,1 1,1 1,3 0,1 0,1 0,3 1,1 0,2 8,31 183,-18-181,1 60,-18-93</inkml:trace>
  <inkml:trace contextRef="#ctx0" brushRef="#br0" timeOffset="868.137">959 755,'43'4,"34"-2,8-7,-5-2,-12-1,-12 2,-11-3,-9 0,-5 1,-3 3,-7-4,-1 1,-5 1</inkml:trace>
  <inkml:trace contextRef="#ctx0" brushRef="#br0" timeOffset="4418.118">1636 953,'10'2,"0"0,0 0,0-1,1-1,-1 0,0 0,0-1,0 0,0-1,0 0,0 0,-1-1,1-1,-1 0,0 0,1 0,-2-1,1-1,-1 1,0-1,0-1,0 0,1-2,-3 4,0-1,-1-1,0 1,0-1,0 1,-1-1,0-1,0 1,-1-1,0 1,0-1,0-1,-3 7,1 0,0 0,-1-1,1 1,-1 0,0 0,0 0,0-1,0 1,0 0,0 0,0-1,-1 1,1 0,-1 0,0 0,0 0,1 0,-1 0,-1 0,1 0,0 0,0 0,-1 0,1 1,-1-1,1 0,-1 1,0 0,0-1,0 1,1 0,-1 0,0 0,0 0,-1 0,1 0,0 1,0-1,0 1,0-1,-1 1,1 0,0 0,-1 0,-8 1,1 1,-1 0,1 1,-1 0,1 1,0-1,0 2,1 0,-1 0,1 1,0 0,1 0,-1 1,1 0,0 1,1-1,0 1,0 1,-7 4,1 0,0 1,1 0,1 1,0 1,1-1,1 1,0 1,1 0,1 0,1 1,0 0,1 0,1 0,-1 13,5-28,0 1,1 0,-1 0,1 0,0 0,0 0,0 0,1 0,-1-1,1 1,0-1,0 1,0-1,0 1,1-1,-1 0,1 0,0-1,0 1,0 0,0-1,0 0,1 1,-1-1,1-1,-1 1,1 0,0-1,-1 0,1 0,0 0,0 0,0-1,0 0,0 1,0-1,0-1,0 1,0-1,0 1,3-2,20-1,1-2,-1-1,-1-1,1-1,-1-1,0-1,-1-2,15-9,65-65,-88 69</inkml:trace>
  <inkml:trace contextRef="#ctx0" brushRef="#br0" timeOffset="4970.642">2230 699,'-180'299,"164"-229,16-69,0-1,0 1,0-1,1 1,-1-1,0 1,0-1,1 1,-1-1,1 1,-1-1,0 0,1 1,-1-1,1 0,-1 1,1-1,-1 0,1 1,-1-1,1 0,-1 0,1 0,-1 0,1 1,0-1,-1 0,1 0,-1 0,1 0,-1 0,1 0,0-1,-1 1,1 0,-1 0,1 0,-1 0,1-1,-1 1,1 0,-1 0,1-1,-1 1,1 0,-1-1,1 1,-1-1,0 1,1-1,-1 1,0 0,1-1,-1 1,0-1,26-26,77-161,-38 58,-49 111,-10 26,-10 39,-9 15,4-26,2 0,2 0,1 0,2 1,1 5,0-37,1 0,0 0,0 0,1 0,-1 0,1 0,-1 0,1 0,1 0,-1 0,0-1,1 1,0 0,0-1,0 1,0-1,1 0,-1 0,1 0,0 0,0 0,0 0,0-1,0 1,1-1,-1 0,1 0,-1 0,1-1,0 1,0-1,-1 0,1 0,0 0,0-1,0 1,0-1,1 0,-1 0,0 0,0-1,0 1,0-1,0 0,-1 0,1-1,0 1,2-2,8-8,-1 0,0-1,-1-1,0 0,-1 0,0-2,-1 1,-1-1,0 0,-1-1,-1 0,0 0,-1-1,2-10,32-128,-34 105,-9 32</inkml:trace>
  <inkml:trace contextRef="#ctx0" brushRef="#br0" timeOffset="5317.246">3076 50,'-25'93,"4"2,4 1,4 0,1 68,15 283,-19-380,4-56</inkml:trace>
  <inkml:trace contextRef="#ctx0" brushRef="#br0" timeOffset="5565.952">2624 670,'39'5,"31"6,9 2,1-2,-9-3,-11-2,-7-3,-7-1,-7-2,-5 0,-4 0,-2-1,0-4,-2-2,-4 1</inkml:trace>
  <inkml:trace contextRef="#ctx0" brushRef="#br0" timeOffset="5805.677">3443 840,'5'33,"6"17,7-1,-1-9</inkml:trace>
  <inkml:trace contextRef="#ctx0" brushRef="#br0" timeOffset="6069.786">3471 473,'10'5,"3"1</inkml:trace>
  <inkml:trace contextRef="#ctx0" brushRef="#br0" timeOffset="6439.406">3979 727,'-28'14,"1"1,1 1,0 1,1 1,1 2,1 0,1 2,1 0,0 2,-2 5,1 50,23-77,-1 0,0 0,0 0,1 0,-1 0,1 0,0-1,0 1,-1 0,1 0,0-1,0 1,1-1,-1 1,0-1,0 1,1-1,-1 0,1 1,-1-1,1 0,0 0,-1 0,1 0,0-1,0 1,-1 0,1-1,0 1,0-1,0 0,0 1,0-1,0 0,0 0,0 0,0-1,0 1,1-1,11-2,1-1,-1-1,-1 0,1-1,-1 0,0-1,0-1,-1 0,0-1,-1 0,1 0,-2-2,6-5,19-14,83-82,-117 111,0 0,0-1,-1 1,1 0,0-1,0 1,0 0,1 0,-1 0,0 0,0 0,0 0,1 0,-1 0,1 1,-1-1,0 0,1 1,-1-1,1 1,-1 0,1-1,0 1,-1 0,1 0,-1 0,1 0,-1 0,1 0,0 1,-1-1,1 1,-1-1,1 1,-1-1,0 1,1 0,-1-1,0 1,1 0,-1 0,0 0,0 0,0 0,1 0,-1 1,-1-1,2 1,9 65,-12-62,1 0,0 0,0 0,0 0,1 0,0 0,0 0,0 0,1 0,0 0,-1 0,2-1,-1 1,1-1,-1 1,1-1,0 0,1 0,-1 0,1 0,-1-1,1 0,0 0,2 1,-2-1,1-1,-1 0,1-1,0 1,-1-1,1 0,0 0,0 0,0-1,0 1,0-1,0 0,0-1,0 1,0-1,0 0,0-1,0 1,-1-1,1 0,-1 0,1 0,-1 0,0-1,1 0,-1 0,-1 0,1 0,0-1,-1 0,96-125,-65 64,-3-2,-3 0,-3-2,3-22,-17 58,50-233,-59 259,0-1,0 1,-1 0,0-1,0 1,0-1,-1 0,-1 1,1-1,-1 1,0-1,-1 1,0-1,0 1,-1 0,0 0,0 0,0 0,-1 1,0-1,0 1,-1 0,0 0,-1-1,0 7,0 0,0 0,0 0,1 1,-1-1,0 2,0-1,1 1,-1-1,0 1,1 1,0-1,-1 1,1 0,0 0,1 1,-1 0,1-1,-1 1,1 1,0-1,0 1,1-1,0 1,-1 0,2 1,-1-1,0 3,-12 18,2 1,1 0,1 2,1-1,2 1,1 0,1 1,1-1,2 1,1 0,2 1,1 7,1-16,2 0,0 0,2 0,0 0,2-1,0 0,1-1,1 0,1 0,1-1,1 0,0-1,1-1,1 0,1-1,0-1,1 0,1-1,0-1,1-1,0 0,1-1,0-2,0 0,4 0,86 30,-82-33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3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1 217,'593'0,"-569"0</inkml:trace>
  <inkml:trace contextRef="#ctx0" brushRef="#br0" timeOffset="1452.535">1 500,'85'-22,"-64"20,1 1,-1 1,1 1,-1 1,1 1,-1 1,0 1,35 5,141 19,-113-29,-60 0</inkml:trace>
  <inkml:trace contextRef="#ctx0" brushRef="#br0" timeOffset="2440.335">424 104,'87'23,"-57"-18,0 2,0 1,-1 1,0 1,-1 2,0 1,-1 1,14 10,-39-23,0 0,0 1,0-1,-1 1,1 0,0 0,-1-1,1 1,-1 0,1 0,-1 1,0-1,0 0,0 0,0 0,-1 1,1-1,0 1,-1-1,0 0,1 1,-1-1,0 1,0-1,-1 1,1-1,0 0,-1 1,1-1,-1 0,0 1,0-1,-44 72,34-60,-52 67,-3-3,-3-3,-63 52,116-119,18-13</inkml:trace>
  <inkml:trace contextRef="#ctx0" brushRef="#br0" timeOffset="3105.071">678 246,'-44'-37,"-134"-140,175 174,0 1,1-1,-1 0,0 1,-1 0,1-1,0 2,-1-1,1 0,-1 0,1 1,-1 0,0 0,1 0,-1 0,0 1,0-1,0 1,0 0,0 0,-2 1,-10 2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08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1 366,'28'4,"1"-1,-1-1,1-1,-1-2,1-1,-1-1,1-2,-1 0,22-9,-45 12,1 0,-1-1,1 1,-1-1,0-1,0 1,0-1,0 0,-1 0,0 0,0 0,0-1,0 0,-1 0,1 0,-1 0,0-1,-1 1,0-1,0 1,0-1,0 0,-1 0,0 0,0 0,0 0,-1 0,0 0,0 0,-1 0,0 0,0 0,0 0,-1 0,0 0,0 1,-3-6,4 8,0 0,-1 0,0 0,0 1,0-1,0 1,0-1,0 1,-1 0,1 0,-1 0,0 0,1 0,-1 1,0-1,0 1,0 0,0-1,0 1,0 1,-1-1,1 0,0 1,0 0,0 0,-1 0,1 0,0 0,0 1,-1-1,1 1,-1 0,-5 2,1-1,-1 1,1 0,0 1,0 0,0 1,1-1,-1 1,1 1,0-1,-2 5,-4 5,0 2,2 0,0 0,1 1,1 1,0-1,2 1,0 1,1-1,1 1,-1 7,4-20,0 1,1-1,-1 1,1 0,1-1,-1 1,1 0,1-1,0 1,0 0,0-1,1 1,0-1,0 0,1 1,0-1,0 0,1-1,0 1,0-1,0 1,1-1,0 0,0-1,1 1,-1-1,1 0,0-1,1 1,-1-1,1 0,0-1,0 0,0 0,3 0,-1 0,1-1,1-1,-1 0,0 0,0-1,0 0,0 0,1-1,-1-1,0 0,0 0,0-1,-1 0,1-1,-1 0,0 0,0-1,0 0,0-1,-1 0,6-6,70-59,-59 52</inkml:trace>
  <inkml:trace contextRef="#ctx0" brushRef="#br0" timeOffset="398.158">565 565,'114'-74,"-91"55,97-117,-59 57,-82 154,21-71,-1 1,1 0,0 0,1-1,-1 1,1 0,0-1,0 1,0-1,0 1,1-1,0 1,0-1,0 0,1 0,-1 0,1 0,0-1,0 1,0-1,0 1,1-1,0 0,-1 0,1-1,0 1,0-1,0 0,1 0,-1 0,1-1,-1 1,1-1,-1 0,1 0,0-1,-1 1,1-1,0 0,-1-1,1 1,0-1,-1 0,1 0,-1 0,1 0,-1-1,1 0,7-2,1-1,0 0,-1-1,0 0,-1-1,1-1,-1 0,-1 0,1-1,-2 0,1-1,-1 0,-1 0,1-1,4-9,0-2</inkml:trace>
  <inkml:trace contextRef="#ctx0" brushRef="#br0" timeOffset="1078.48">1383 451,'25'-16,"0"-2,-2 0,0-2,-1-1,-1 0,-1-2,12-19,-13-3,-19 44,0 0,0 0,0 0,0 0,0 0,-1 0,1 0,0 0,0 0,-1 1,1-1,0 0,-1 0,1 0,-1 0,1 1,-1-1,1 0,-1 0,0 1,1-1,-1 1,0-1,0 0,1 1,-1-1,0 1,0 0,0-1,1 1,-1 0,0-1,0 1,0 0,0 0,0 0,0 0,0 0,0 0,0 0,0 0,1 0,-1 0,0 1,0-1,0 0,0 0,0 1,-12 3,-1 1,1 1,1 0,-1 1,1 0,0 1,1 0,0 1,0 0,1 1,0 0,0 1,1 0,1 0,0 1,0 0,2 0,-1 1,1 0,1 0,-2 8,5-18,1-1,-1 1,1 0,0 0,0 0,0 1,0-1,0 0,1 0,0 1,-1-1,1 0,0 0,1 1,-1-1,0 0,1 0,0 1,0-1,0 0,0 0,0 0,1 0,-1 0,1-1,0 1,0 0,0-1,0 1,0-1,1 0,-1 1,1-1,-1 0,1-1,0 1,0 0,0-1,0 0,0 1,0-1,0 0,0-1,0 1,1-1,1 1,12 1,0-1,0-1,0-1,0 0,0-1,0-1,0-1,-1 0,0-1,0-1,0 0,0-1,-1-1,9-6,9-7,-1-1,0-2,-2-1,-1-2,21-25,63-115,-88 79,-25 86,0 0,1 0,-1 0,0 0,0 0,-1 0,1 0,0 0,-1 1,1-1,-1 0,1 0,-1 0,0 0,0 1,0-1,0 0,0 1,0-1,0 1,-1-1,1 1,0 0,-1 0,1-1,-1 1,0 0,1 0,-1 0,0 1,0-1,1 0,-1 1,0-1,0 1,0-1,0 1,0 0,0 0,0 0,0 0,0 0,1 0,-2 1,-8 1,1 1,-1 0,1 1,-1 0,1 1,0 0,1 0,-1 1,1 1,0-1,1 1,0 1,0 0,0 0,1 0,0 1,1 0,0 0,0 1,-2 7,6-13,0-1,1 1,-1 0,1 0,0 0,1 0,-1 0,1 0,-1 0,1 0,0 0,1 0,-1 0,1 0,0 0,0 0,0 0,0 0,1 0,-1-1,1 1,0-1,0 1,0-1,1 1,-1-1,1 0,0 0,0 0,0-1,0 1,0-1,1 0,-1 0,1 0,-1 0,1 0,0-1,0 1,0-1,0 0,1 0,137 28,-138-29,0 0,1 0,-1 0,1 1,-1 0,0 0,0 0,1 0,-1 0,0 1,0 0,0 0,0 0,-1 0,1 1,0 0,-1-1,0 1,0 0,0 1,0-1,0 0,0 1,-1 0,0-1,0 1,0 0,0 0,0 1,-1-1,0 0,0 0,0 1,0-1,-1 0,0 1,0-1,0 1,-41 98,34-84</inkml:trace>
  <inkml:trace contextRef="#ctx0" brushRef="#br0" timeOffset="1637.185">2484 254,'-28'12,"1"0,0 2,1 1,1 1,0 1,1 2,1 0,1 1,-10 12,-18 56,49-86,1 1,-1-1,0 0,1 0,0 1,0-1,-1 0,1 1,1-1,-1 0,0 1,0-1,1 0,0 0,-1 0,1 1,0-1,0 0,0 0,0 0,0 0,1 0,-1 0,1-1,-1 1,1 0,0-1,-1 1,1-1,0 0,0 1,0-1,0 0,0 0,0 0,1 0,-1-1,0 1,0-1,0 1,2-1,9-1,0 0,0-1,0-1,-1 0,1 0,-1-2,0 1,0-1,0-1,-1 0,0-1,0 0,-1-1,0 0,0-1,0 0,-2 0,1-1,-1 0,6-10,146-183,-159 202,0 0,0 0,0 0,0 0,0 0,0 0,0 0,0 0,0 0,0 0,1 1,-1-1,0 0,1 1,-1-1,0 1,1-1,-1 1,0 0,1 0,-1 0,1-1,-1 1,1 1,-1-1,0 0,1 0,-1 0,1 1,-1-1,0 1,1-1,-1 1,0-1,1 1,-1 0,0 0,0 0,0 0,0 0,0 0,0 0,0 0,0 0,0 0,0 0,-1 1,1-1,0 0,-1 0,5 19,-2-1,0 1,-2 0,0 0,-1 0,-1 0,-1 5,-1 27,13 192,-6-210,3 4,-3 1,-1-1,-2 1,-1-1,-6 38,6-67,-2 0,1 1,-1-1,-1 0,0 0,0 0,0 0,-1-1,-1 1,1-1,-1 0,-1 0,1-1,-2 0,1 0,-1 0,1-1,-2 1,1-2,-1 1,0-1,0 0,0-1,-1 0,0 0,1-1,-1 0,-3 0,9-3,1-1,-1 1,0 0,1-1,-1 0,1 1,0-1,-1 0,1 0,0-1,-1 1,1 0,0-1,0 1,0-1,0 0,0 1,1-1,-1 0,0 0,1-1,0 1,-1 0,1 0,0-1,0 1,0 0,1-1,-1 1,0-1,1 1,0-1,-1-1,0-90,5 58,2 0,2 0,1 1,2 0,1 1,2 0,1 1,2 1,12-18,18-31,-35 63</inkml:trace>
  <inkml:trace contextRef="#ctx0" brushRef="#br0" timeOffset="2194.883">2935 225,'-7'19,"0"1,1-1,2 1,-1 0,2 0,1 1,1-1,0 0,1 1,2-1,0 3,-2-20,-1 1,1 0,0 0,0 0,1-1,-1 1,1 0,0 0,0-1,0 1,0-1,1 1,-1-1,1 1,0-1,0 0,0 0,1 0,-1 0,1 0,-1 0,1-1,0 1,0-1,0 0,0 0,1 0,-1 0,1 0,-1-1,1 0,-1 1,1-2,0 1,-1 0,1-1,0 1,0-1,0 0,-1 0,1-1,0 1,0-1,2 0,8-7,-1-1,0 0,0 0,-1-1,0-1,-1 0,0 0,-1-2,0 1,-1-1,0 0,-1-1,-1 0,0 0,-1-1,3-9,41-71,-42 82,-6 8,0 1,1-1,-1 1,1 0,0 0,0 0,1 0,-1 0,1 1,0-1,0 1,0 0,0 0,0 1,5-3,-6 6,-1 1,1-1,-1 0,1 1,-1 0,0 0,1-1,-1 1,0 1,0-1,-1 0,1 0,0 1,-1-1,1 1,-1-1,0 1,0 0,0-1,0 1,-1 0,1 0,-1 0,1 0,-1-1,0 2,1-1,26 257,38 29,-53-246,-5-15,0 0,-2 0,-2 1,0-1,-2 1,-2 28,0-50,0-1,-1 0,0 0,0 0,0 0,0 0,-1 0,0 0,0-1,-1 0,0 1,0-1,0-1,0 1,-1 0,1-1,-1 0,0 0,-1-1,1 1,-1-1,1 0,-1-1,-2 1,-6 3,1-2,-1 1,0-2,0 0,-1 0,1-2,-1 0,1 0,-1-1,-3-2,14 2,1 0,-1-1,1 0,0 0,-1 0,1 0,0 0,0-1,0 1,0-1,0 0,0 0,1 0,-1 0,1-1,-1 1,1-1,0 1,0-1,0 0,0 0,0 0,1 0,-1 0,1 0,0-1,0 1,0 0,0-1,1 1,-1 0,1-1,0 1,0-2,0-6,0 0,1 0,0 0,1 0,0 0,0 0,2 0,-1 0,1 1,2-2,18-29,2 2,1 1,2 1,2 1,32-28,-13 11,-15 15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15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1,'-5'19,"-2"6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18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1,'-26'18,"8"-6,0 0,1 0,0 2,1 0,0 1,2 1,0 0,0 1,-4 8,17-24,0 0,0 0,1 1,-1-1,0 0,0 0,1 0,-1 1,1-1,-1 0,1 1,0-1,-1 1,1-1,0 0,0 1,0-1,0 1,0-1,0 1,1-1,-1 0,0 1,1-1,-1 0,1 1,0-1,-1 0,1 0,0 1,-1-1,1 0,0 0,0 0,0 0,0 0,0 0,0 0,1 0,-1-1,0 1,0 0,1-1,-1 1,67 8,-53-9,-11 0,0-1,0 1,-1 0,1 0,0 0,0 0,0 1,0 0,0 0,0 0,0 0,0 0,-1 1,1 0,-1-1,1 2,-1-1,0 0,0 0,0 1,0 0,0 0,0 0,-1 0,1 0,-1 0,0 0,0 1,0-1,0 1,-1 0,0 0,0-1,0 1,0 0,0 0,-1 0,1 0,-1 0,0 0,0 0,-1 1,-2 2,-1 1,0 0,-1-1,1 0,-1 0,-1-1,1 1,-1-1,0 0,-1 0,1-1,-1 0,0 0,-1-1,1 0,-1 0,1-1,-1 1,-1-2,1 1,0-1,0-1,-1 1,-15 0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19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28 726,'-4'10,"-1"0,1 1,1-1,0 1,0 0,1-1,1 1,0 0,0 0,1 0,0 0,1 0,0 0,1 0,1 0,-1-1,1 1,1-1,0 1,1-1,0-1,0 1,1-1,4 5,-8-12,0 0,0 0,1 0,-1 0,1-1,-1 1,1-1,-1 1,1-1,0 0,0 0,0-1,0 1,-1 0,1-1,0 0,0 0,0 0,0 0,0 0,0 0,0-1,0 0,0 1,0-1,-1 0,1 0,0-1,-1 1,1-1,0 1,-1-1,0 0,1 0,-1 0,3-3,0 0,0 0,-1 0,0-1,0 0,-1 1,1-2,-1 1,0 0,-1 0,0-1,0 0,0 1,0-6,-1 0,0 0,-1 0,-1 0,0 0,0 0,-2 0,1 0,-1 0,-1 1,0 0,-1-1,0 2,-1-1,0 0,0 1,-1 0,-1 1,1 0,-1 0,-1 0,0 1,0 0,-1 1,-10-6,19 11,0 1,-1 0,1 0,0 0,-1 0,1 0,-1 0,1 1,-1-1,1 0,-1 1,0-1,1 1,-1 0,0-1,1 1,-1 0,0 0,0 0,1 0,-1 0,0 1,1-1,-1 1,0-1,1 1,-1-1,1 1,-1 0,0-1,1 1,0 0,-1 0,1 0,0 1,-1-1,1 0,0 0,0 1,0-1,3 2,0-1,0 0,0 0,0 0,0 0,1 0,-1-1,1 1,-1-1,1 1,-1-1,1 0,0 0,0 0,0 0,0-1,-1 1,1-1,0 0,0 0,0 0,0 0,0 0,0 0,0-1,0 0,16-3,0-2,0 0,-1-2,0 0,-1 0,1-2,-2 0,1-1,-2-1,1 0,-2-1,10-10,1 0,-2-1,0-1,-1 0,-2-2,0-1,-2 0,-1-2,-2 0,11-27,-20 38,0 0,-2 0,0-1,-1 1,-2-1,1 1,-2-1,-2-11,3 29,-1 0,0 1,0-1,0 0,0 0,0 1,0-1,0 0,0 1,-1-1,1 0,-1 1,1-1,-1 1,0-1,0 1,0-1,0 1,0-1,0 1,0 0,0 0,0-1,0 1,-1 0,1 0,0 0,-1 0,1 0,-1 1,1-1,-1 0,0 1,1-1,-1 1,0 0,1-1,-1 1,0 0,1 0,-1 0,0 0,1 0,-1 1,0-1,1 0,-1 1,0-1,1 1,-1 0,1-1,-1 1,1 0,-1 0,1 0,-1 0,1 0,0 0,0 0,0 1,0-1,0 0,0 1,0-1,0 1,0-1,0 1,-2 11,-1 0,1 1,1-1,1 1,0 0,0-1,2 1,-1 0,2 0,0-1,1 1,0-1,1 0,0 0,1 0,4 7,5 27,174 630,-180-642,-2 1,-1 0,-2 0,-1 0,-2 1,-1 2,1-36,0 0,-1 1,1-1,0 0,-1 0,0 0,0 0,0 0,0 0,0 0,-1 0,1 0,-1 0,0-1,1 1,-1-1,-1 1,1-1,0 0,0 0,-1 0,0 0,1 0,-1 0,0-1,0 1,0-1,0 0,0 0,0 0,0 0,0-1,0 1,0-1,0 1,-1-1,1 0,0-1,0 1,0-1,-1 1,1-1,0 0,0 0,0 0,0 0,0-1,1 1,-1-1,0 0,1 0,-1 0,1 0,-1 0,0-2,-4-7,0-1,1-1,0 1,1-1,0 0,1 0,1-1,0 1,1-1,0 1,1-1,0 0,2 0,-1 0,2 1,0-1,0 0,1 1,5-12,0-5,2 1,1 0,1 1,1 0,16-23,-10 21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16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0,'28'494,"-29"-407,-3 0,-16 86,6-111,10-50,0-1,2 1,-1-1,1 1,1 0,0 0,1-1,0 1,1 0,2 9,-3-20,0-1,0 1,0-1,0 1,0-1,0 1,0-1,0 1,1-1,-1 1,0-1,0 1,1-1,-1 1,0-1,1 0,-1 1,0-1,1 1,-1-1,0 0,1 0,-1 1,1-1,-1 0,1 0,-1 1,1-1,-1 0,1 0,-1 0,1 0,-1 0,1 0,-1 0,1 0,-1 0,1 0,-1 0,1 0,-1 0,1 0,-1 0,1 0,-1-1,1 1,-1 0,1 0,-1 0,0-1,1 1,-1 0,1-1,-1 1,0-1,1 1,-1 0,0-1,1 1,-1-1,10-7</inkml:trace>
  <inkml:trace contextRef="#ctx0" brushRef="#br0" timeOffset="261.848">1 593,'43'-4,"29"-8,12 0,0 1,-8-2,-8 1,-11 2,-9 4,-10 2,-5 2,-4 2,-7 0</inkml:trace>
  <inkml:trace contextRef="#ctx0" brushRef="#br0" timeOffset="652.281">735 876,'34'-14,"-8"4,-1-1,0-1,-1-1,0-1,0-2,11-10,-33 25,1-1,0 1,-1-1,0 0,1 0,-1 0,0 0,0 0,0 0,0-1,0 1,-1-1,1 1,-1-1,1 0,-1 1,0-1,0 0,0 0,-1 0,1 0,-1 0,1 0,-1 0,0 0,0 0,-1 0,1 0,0 0,-1 0,0 0,0 0,0 1,0-1,0 0,-1 0,1 1,-1-1,1 1,-1-1,0 1,0 0,0 0,0-1,-1 1,1 1,-1-1,1 0,-1 1,1-1,-1 1,0 0,0 0,-1-1,-4 3,0 0,-1 1,1-1,0 1,0 1,0 0,1 0,-1 0,1 1,0 0,-1 0,2 1,-1 0,1 1,-1-1,1 1,1 0,-1 0,1 1,0 0,1 0,0 0,0 0,0 1,1-1,0 1,1 0,-1 0,1 0,1 0,0 1,0-1,1 2,-3 1,1 0,1 0,0 1,0-1,1 0,0 1,1-1,1 0,0 0,0 0,1 0,0 0,1 0,1-1,-1 0,2 0,-1 0,1 0,1-1,0 0,0 0,0-1,1 0,1 0,1 1,-3-5,1 1,-1-1,1-1,0 1,0-1,0 0,0-1,0 0,1 0,-1-1,1 0,-1-1,1 0,-1 0,1 0,-1-1,1-1,-1 1,0-1,0-1,0 0,0 0,0 0,0-1,-1 0,6-4,33-28,-28 22</inkml:trace>
  <inkml:trace contextRef="#ctx0" brushRef="#br0" timeOffset="968.926">1215 1130,'0'-34,"4"-15,3-5,-1 2,3 6,1 0,3 4,0 3,2 5,3 2,-1 3,1 1,3 0,1 1,3 4,-3 11,-5 13,-6 6</inkml:trace>
  <inkml:trace contextRef="#ctx0" brushRef="#br0" timeOffset="1470.376">1582 960,'48'-89,"-36"63,1 1,1 0,1 1,1 1,1 0,17-16,-34 38,1-1,0 1,-1 0,1 0,0 0,0 0,0 0,0 0,0 0,0 0,0 1,0-1,0 0,0 0,0 1,0-1,0 1,1-1,-1 1,0-1,0 1,1 0,-1 0,0 0,1 0,-1 0,0 0,0 0,1 0,-1 0,0 0,1 1,-1-1,0 0,0 1,0 0,1-1,-1 1,0-1,0 1,0 0,0 0,0 0,0 0,0 0,0 0,0 0,-1 0,1 0,0 0,-1 0,1 0,-1 0,1 1,-1-1,1 0,-1 0,0 1,0-1,0 0,0 1,4 30,-5-29,0 1,0-1,0 1,1-1,0 1,0 0,0-1,0 1,0 0,1-1,0 1,-1-1,1 1,1-1,-1 1,0-1,1 0,0 1,0-1,0 0,0 0,0 0,0-1,1 1,0 0,-1-1,1 0,0 1,0-1,0-1,0 1,1 0,-1-1,0 1,1-1,-1 0,1 0,1 0,2-4,0 0,0 0,0-1,0 1,-1-2,1 1,-1-1,0 0,-1 0,1 0,4-6,13-12,80-65,-102 87,0 0,0 0,0 0,0 0,0 0,0 1,0-1,0 0,0 0,1 1,-1-1,0 1,1-1,-1 1,0 0,1 0,-1-1,0 1,1 0,-1 0,0 0,1 0,-1 1,1-1,-1 0,0 0,1 1,-1-1,0 1,0-1,1 1,-1 0,0-1,0 1,0 0,0 0,0 0,0 0,0 0,0 0,0 0,0 0,-1 0,1 1,0-1,-1 0,1 0,-1 1,1-1,-1 0,4 74,-14-33,7-32,0 1,0-1,1 0,0 1,1 0,0 0,1-1,0 1,1 0,0-1,1 3,7 4,3-5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15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25,'0'9,"0"14,-4 2,-2 2,0 1,1 0,1 1,2 0,1 0,-4-1,-2 1,1-6</inkml:trace>
  <inkml:trace contextRef="#ctx0" brushRef="#br0" timeOffset="597.085">273 363,'142'-220,"-139"218,-3 0,0 0,0 1,0-1,1 1,-1-1,1 1,-1-1,1 1,0-1,0 1,0 0,-1-1,1 1,0 0,0 0,1 0,-1 0,0 0,0 0,1 0,-1 0,0 0,1 0,-1 1,1-1,-1 0,1 1,-1 0,1-1,-1 1,1 0,-1 0,1-1,0 1,-1 1,1-1,-1 0,1 0,-1 0,1 1,0-1,-1 1,0-1,1 1,-1 0,1 0,-1 0,0-1,1 1,-1 0,0 0,0 1,0-1,17 44,-17-41,-1 1,1-1,0 0,1 0,-1 0,0 0,1 0,0-1,0 1,0 0,1-1,-1 0,1 1,0-1,0 0,0 0,0-1,0 1,1-1,-1 1,1-1,0 0,0 0,-1-1,1 1,0-1,0 0,1 0,0 0,0 0,0-1,0-1,0 1,0 0,0-1,-1 0,1 0,0-1,-1 1,1-1,-1 0,1 0,-1-1,0 1,0-1,0 0,0 0,-1 0,1 0,-1-1,0 0,1 1,-2-1,1 0,0-1,-1 1,0-1,46-126,-42 102,-2 4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22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7,'1'-1,"0"0,0 1,0-1,0 0,0 1,0-1,0 1,0 0,0-1,0 1,0 0,0-1,0 1,0 0,1 0,-1 0,0 0,0 0,0 0,0 1,0-1,0 0,0 0,1 1,-1-1,0 1,0-1,0 1,0-1,-1 1,1 0,0-1,0 1,0 0,0 0,-1 0,1 0,0 0,-1-1,1 1,-1 0,1 0,-1 1,1-1,-1 0,0 0,1 0,-1 0,0 0,0 1,-3 60,-65 165,5-54,22 24,39-192,1-1,0 1,0 0,1-1,-1 1,1 0,0 0,1-1,-1 1,1 0,0-1,0 1,0 0,1-1,-1 1,1-1,0 0,1 0,-1 1,1-1,-1-1,1 1,0 0,1-1,-1 1,1-1,-1 0,1 0,0-1,0 1,0-1,1 0,-1 0,0 0,5 1,2-2,1 1,-1-2,0 1,1-2,-1 1,1-2,-1 1,0-2,0 1,6-3,-6 1,0 1,0 1,1 0,-1 0,1 1,-1 1,1 0,-1 1,9 1,-2 3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37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1,'-21'47,"1"1,3 1,2 0,2 1,3 1,1 0,3 1,2 7,4-16,2-1,2 0,2 0,2 0,6 19,1 5,-12-16,-7-33</inkml:trace>
  <inkml:trace contextRef="#ctx0" brushRef="#br0" timeOffset="202.652">0 537,'38'-5,"28"-1,6-1,-3 2,-4 2,-9 1,-8-4,-9-1,0 1,-3 1,-2 2,-2 1,-2 2,-6-6,-2 0,-5 0</inkml:trace>
  <inkml:trace contextRef="#ctx0" brushRef="#br0" timeOffset="450.506">734 452,'-17'24,"2"2,0 0,2 1,0 0,2 1,2 0,-7 29,14-53,1 0,-1 0,1 0,0 0,1 0,-1 0,1 0,-1 0,1 0,0 0,1 0,-1 0,1 0,0 0,0 0,0 0,0 0,1 0,-1-1,1 1,0 0,0-1,0 0,1 1,-1-1,1 0,0 0,0 0,0-1,0 1,0-1,1 1,-1-1,1 0,0-1,-1 1,2 0,8-2,0-1,-1 0,1-1,0-1,-1 0,1 0,-1-1,0-1,0 0,0 0,-1-1,0-1,0 0,-1-1,0 0,0 0,0-1,6-8,-8 9,1 0,-1 0,0-1,-1 0,0-1,-1 0,0 0,0 0,-1-1,2-5,-5 12,-1 0,1-1,-1 0,0 1,0-1,-1 0,0 1,1-1,-1 0,-1 0,1 1,-1-1,0 0,0 1,0-1,0 1,-1-1,0 1,0 0,0-1,-1 1,1 0,-1 1,0-1,0 0,-3-2,-3-1,-1 0,0 0,0 1,0 1,-1 0,0 0,0 1,0 0,0 1,-1 0,1 1,-1 1,0-1,0 2,1 0,-1 0,0 1,0 0,1 1,-5 2,-17 0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36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29 536,'-4'7,"0"-1,1 1,0 0,0 0,0 0,1 1,0-1,1 1,0-1,0 1,0-1,1 1,0 0,1-1,-1 1,1-1,1 2,0 1,0 0,1 0,0-1,1 0,0 1,0-1,1-1,0 1,0-1,1 0,1 1,-4-6,-1 0,1-1,0 1,0-1,1 1,-1-1,0 0,1 0,-1-1,1 1,0-1,-1 1,1-1,0-1,0 1,0 0,0-1,0 0,0 0,0 0,0 0,-1-1,1 1,0-1,0 0,0 0,-1-1,5-1,0-1,1-1,0 0,-1-1,0 0,-1 0,1-1,-1 0,-1 0,1-1,3-5,9-10,-18 22,1-1,-1 0,1 0,-1 1,1-1,0 1,0 0,0-1,0 1,0 0,0 0,0 0,0 0,0 0,0 1,0-1,1 1,-1-1,0 1,0 0,1 0,-1 0,0 0,1 0,-1 1,0-1,0 1,0-1,1 1,-1 0,0 0,0 0,0 0,0 0,0 0,0 1,-1-1,1 1,0-1,-1 1,1 0,3 2,0-1,0 0,0-1,0 1,0-1,1 0,-1 0,1-1,0 1,-1-1,1 0,0-1,-1 1,1-1,0-1,0 1,0-1,-1 0,1 0,-1 0,1-1,-1 0,1 0,-1-1,0 1,0-1,0 0,0 0,0-1,-1 0,0 1,0-1,2-2,3-4,1 0,-2 0,1-1,-2 0,1-1,-1 1,-1-1,0-1,-1 1,-1-1,4-12,-8 23,0 0,0 1,0-1,0 0,0 1,-1-1,1 1,0-1,-1 0,0 1,1-1,-1 1,0-1,1 1,-1 0,0-1,0 1,0 0,-1-1,1 1,0 0,0 0,-1 0,1 0,0 0,-1 0,1 1,-1-1,1 0,-1 1,1-1,-1 1,0 0,1-1,-1 1,0 0,1 0,-1 0,0 0,1 0,-1 0,1 1,-1-1,0 0,1 1,-1-1,1 1,-1 0,1 0,-1-1,1 1,0 0,-1 0,1 0,0 0,0 1,-1-1,1 0,0 0,0 1,1-1,-1 1,-14 12,2 1</inkml:trace>
  <inkml:trace contextRef="#ctx0" brushRef="#br0" timeOffset="429.205">1101 593,'-13'1,"0"1,0 1,0 0,0 0,1 2,0-1,0 2,0 0,0 0,1 1,0 0,0 1,1 0,0 1,1 0,0 0,0 1,1 0,0 1,1 0,0 0,-3 7,9-15,1 0,-1 1,0-1,1 1,0-1,0 1,0-1,0 1,0-1,1 0,-1 1,1-1,0 0,0 1,0-1,1 0,-1 0,1 0,0 0,0 0,0 0,0 0,0-1,0 1,1-1,0 0,-1 1,1-1,0 0,0-1,0 1,0 0,0-1,0 0,1 0,1 1,4 1,0 0,0-1,0 0,0-1,0 0,0 0,1-1,-1 0,0-1,0 1,0-2,0 0,3 0,5-7,-1 0,0 0,0-2,-1 0,0 0,-1-2,0 1,7-11,72-80,-93 103,0 0,0 1,0-1,0 0,1 1,-1-1,0 0,0 0,1 1,-1-1,0 0,0 0,1 1,-1-1,0 0,1 0,-1 0,0 0,1 1,-1-1,0 0,1 0,-1 0,0 0,1 0,-1 0,0 0,1 0,-1 0,1 0,-1 0,0 0,1 0,-1 0,0-1,1 1,-1 0,0 0,1 0,-1 0,0-1,0 1,1 0,-1 0,0 0,0-1,1 1,-1 0,0-1,0 1,0 0,1-1,-1 1,0 0,0-1,0 1,0 0,-8 36,6-27,1-5,0-1,0 1,0 0,1 0,-1 1,1-1,0 0,0 0,1 0,-1 0,1 0,0 0,0 0,0 0,0 0,2 1,7 9</inkml:trace>
  <inkml:trace contextRef="#ctx0" brushRef="#br0" timeOffset="794.031">1496 762,'37'-26,"75"-36,-109 62,1 0,-1 0,0 0,1 0,-1 1,0-1,1 1,-1 0,0 0,0 0,0 0,0 0,0 1,0 0,0-1,0 1,-1 0,1 0,-1 1,1-1,-1 0,0 1,0-1,0 1,1 2,34 27,-31-29,0 0,0-1,0 0,1 0,-1-1,1 0,-1 0,1 0,-1-1,1 0,-1 0,1 0,-1-1,1 0,-1-1,0 1,1-1,-1 0,0-1,0 0,0 0,-1 0,1 0,-1-1,1 0,-1 0,2-3,6-5,0 0,-1-1,-1 0,0-1,0-1,-2 0,1 0,-2-1,5-12,3-27,-12 31</inkml:trace>
  <inkml:trace contextRef="#ctx0" brushRef="#br0" timeOffset="1044.139">2343 1,'0'43,"0"29,0 11,0-3,0-6,0-6,0-9,0-11,0-8,0-6,5-4,1-3,0 0,4-1,0-9,-2-8</inkml:trace>
  <inkml:trace contextRef="#ctx0" brushRef="#br0" timeOffset="1210.373">2061 368,'38'4,"47"7,18 2,-4-2,-9-3,-10-2,-13-3,-15-1,-15-1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34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375 284,'-1'-2,"0"0,-1 0,1 1,0-1,-1 1,1-1,-1 1,1 0,-1 0,0-1,0 1,1 0,-1 0,0 1,0-1,0 0,0 1,0-1,0 1,0 0,0-1,0 1,0 0,0 0,0 0,0 1,-1-1,1 0,0 1,0 0,-29 3,1 2,1 1,-1 1,1 2,1 1,-23 12,-40 23,92-44,-1-1,0 1,1-1,-1 0,1 1,0-1,-1 0,1 1,0-1,0 0,-1 0,1 0,0 1,0-1,1 0,-1 0,0-1,0 1,0 0,1 0,-1-1,0 1,1 0,-1-1,0 1,1-1,-1 0,1 1,0-1,141 20,-141-20,-1-1,1 1,0 0,-1 0,1 0,0 0,-1 0,1 0,0 0,-1 1,1-1,-1 1,1-1,-1 1,1-1,-1 1,1 0,-1 0,1 0,-1 0,0 0,1 0,-1 0,0 0,0 0,0 1,0-1,0 0,0 1,0-1,-1 1,1-1,0 1,-1-1,1 1,-1-1,0 1,0 0,1-1,-1 1,0 0,0-1,0 1,-1 0,1-1,0 1,-1-1,1 1,-1 0,1-1,-1 1,0-1,0 2,-85 70,75-66,1 0,-1 1,1 0,0 0,1 1,0 1,1-1,0 1,0 1,0 1,7-10,0 0,0 0,1-1,-1 1,1 0,-1 0,1 0,-1 0,1 0,0 0,0 0,0-1,0 1,1 0,-1 0,0 0,1 0,-1 0,1 0,0-1,-1 1,1 0,0-1,0 1,0 0,1-1,-1 1,0-1,0 1,1-1,-1 0,1 0,-1 0,1 0,0 0,-1 0,1 0,0 0,0 0,-1-1,1 1,0-1,1 1,83 14,-82-14,1-1,-1 0,0 0,1 0,-1-1,0 1,1-1,-1 0,0 0,0-1,0 1,0-1,0 0,0 0,-1 0,1-1,9-10</inkml:trace>
  <inkml:trace contextRef="#ctx0" brushRef="#br0" timeOffset="315.634">233 1,'-36'385,"27"-297,3-13,-4 1,-3-1,-3-1,-13 30,26-93,-7 13,1 2,2-1,1 1,1 0,0 0,2 6,6-9,2-5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2:3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508 205,'-4'2,"-1"0,1 1,-1-1,1 1,0 0,0 0,0 0,1 1,-1-1,1 1,-1 0,1 0,1 0,-1 0,0 1,1-1,0 1,0-1,0 1,1 0,0 0,0 0,0 0,0 4,-15 183,12-84,-63 445,55-385,13-169,-1-10</inkml:trace>
  <inkml:trace contextRef="#ctx0" brushRef="#br0" timeOffset="268.395">1 346,'38'-29,"47"-24,22-7,4 6,-8 8,-12 11,-12 7,-9 8,-13 8,-5 6,-8 4,-6 2,-4 1,-4 0,-7 6,-2 0,-5 5,-6 0</inkml:trace>
  <inkml:trace contextRef="#ctx0" brushRef="#br0" timeOffset="817.644">1045 713,'-30'37,"3"2,0 1,3 2,2 0,1 1,-5 20,24-59,0-1,1 1,-1 0,1 0,0 0,0 0,0 0,1 0,-1 0,1 0,0 0,0 0,1 0,-1 1,1-1,0 0,0 0,0-1,1 1,-1 0,1 0,0-1,0 1,0-1,0 1,1-1,0 0,-1 0,1 0,0 0,0 0,1-1,-1 0,1 1,-1-1,1 0,-1-1,1 1,2 0,4 0,1 1,0-2,0 0,0 0,0-1,1 0,-1-1,0 0,0-1,-1 0,1 0,0-2,-1 1,1-1,-1-1,0 1,-1-2,1 0,-1 0,0 0,0-1,-1-1,0 1,0-1,-1-1,0 1,-1-1,1 0,-2-1,1 0,-2 0,1 0,-1 0,-1-1,2-3,-1-4,-1 0,0 1,-1-1,-1 0,0 0,-2 0,0 0,-1 0,-2-5,3 16,-1-1,0 0,-1 0,1 1,-2 0,1-1,-1 1,0 0,0 1,-1-1,0 1,0 0,-1 0,1 0,-1 1,0 0,-1 0,1 1,-1-1,0 1,-6-2,9 4,-1 1,1-1,-1 1,1 0,-1 1,0-1,1 1,-1-1,0 1,1 1,-1-1,0 1,1 0,-1 0,0 0,-3 2,-11 7</inkml:trace>
  <inkml:trace contextRef="#ctx0" brushRef="#br0" timeOffset="1368.501">1693 742,'-13'16,"1"1,0 0,1 1,1 0,0 1,1 0,2 0,0 1,1 0,1 1,0-1,2 1,0 3,3-21,0 1,1-1,-1 1,1-1,0 0,0 1,0-1,0 0,0 0,1 0,-1 1,1-2,0 1,0 0,0 0,1 0,-1-1,0 0,1 1,0-1,-1 0,1 0,0 0,0 0,0-1,1 0,-1 1,0-1,0 0,1 0,-1-1,0 1,1-1,-1 1,1-1,0 0,128-18,-101 5,-2-1,0-2,-1-1,0-1,-2-2,0 0,-1-2,-1 0,-1-2,-2-1,0 0,10-18,-26 37,22-28,-1-1,-2 0,-1-2,-3-1,0 0,-3-2,2-9,-12 30,-1 0,-1-1,-1 1,0-1,-1 0,-2-1,0 1,-1 0,-1 0,-1 0,0 0,-2 0,0 0,-2 0,0 1,-4-7,6 18,0 1,-1-1,1 1,-2 0,1 0,-1 1,0 0,-1 0,1 0,-1 1,0 0,-1 0,1 1,-1 0,0 0,0 1,0-1,0 2,-1-1,1 2,-1-1,0 1,1 0,-1 1,0 0,1 0,-1 1,0 0,1 0,-1 1,1 0,-1 1,1 0,-4 2,-11 7,1 1,0 1,1 1,1 1,0 1,1 1,1 1,1 0,0 1,2 1,0 0,1 1,2 1,0 0,1 1,2 0,0 0,2 1,0 0,0 10,3-20,1 1,1 0,0 0,1-1,1 1,0 0,1 0,1 0,0 0,1-1,1 1,0-1,1 0,1 0,1-1,0 1,0-1,1-1,1 0,1 0,0 0,4 3,9 4,0-2,0-1,2-1,0-1,1-1,0-1,1-1,1-2,0-1,0 0,1-3,-1 0,2-2,-1-1,0-1,0-2,1 0,-1-3,7-1,15-2,-8 0</inkml:trace>
  <inkml:trace contextRef="#ctx0" brushRef="#br0" timeOffset="2250.985">2907 543,'-37'10,"1"2,0 1,1 2,0 2,1 1,1 1,1 2,1 1,1 2,-16 15,35-29,1 1,-1 0,2 0,0 1,0 0,1 1,0 0,1 0,-2 6,8-15,-1 0,1 0,0 0,0 0,0 0,1 0,-1 0,1 0,0 0,0 0,0 0,1 0,0 0,-1 0,1 0,1 0,-1 0,0 0,1-1,0 1,0 0,0-1,0 0,1 1,-1-1,1 0,0 0,0 0,0-1,0 1,1-1,-1 0,1 1,-1-2,2 2,4 1,0 0,0-1,0 0,1-1,-1 0,1 0,-1-1,1 0,0-1,-1 0,1-1,-1 0,1 0,-1-1,1 0,-1 0,0-1,8-4,152-88,26-66,-195 161,0 1,0-1,1 1,-1-1,0 0,0 1,1-1,-1 0,0 1,0-1,1 0,-1 1,0-1,1 0,-1 0,1 1,-1-1,0 0,1 0,-1 0,1 1,-1-1,0 0,1 0,-1 0,1 0,-1 0,1 0,-1 0,1 0,-1 0,0 0,1 0,-1 0,1 0,-1-1,1 1,-1 0,0 0,1 0,-1-1,1 1,-1 0,0 0,1-1,-1 1,0 0,1-1,-1 1,0 0,0-1,1 1,-1 0,0-1,0 0,-11 45,9-37,-1-1,1 0,0-1,0 1,0 0,1 0,0 0,0 0,0 0,1 0,0 0,0 0,0 0,1 0,0 0,0 0,1 0,0 0,0-1,0 1,0-1,1 1,0-1,0 0,1 0,-1 0,1 0,0-1,1 1,-1-1,1 0,-1 0,1-1,0 0,1 1,4 1,-1-4,0-1,0 0,0-1,0 1,0-2,0 1,0-1,-1-1,1 1,-1-1,1-1,-1 0,0 0,0-1,-1 1,1-2,-1 1,0-1,0 0,-1-1,0 1,2-5,8-2,110-131,-116 146,-16 25,4-19,-2 9,1 1,1 0,0 0,2 0,0 0,1-1,0 1,2 0,1 3,-3-15,0-1,1 1,0-1,0 1,0-1,0 0,1 0,0 0,0 0,1 0,-1-1,1 1,0-1,0 0,0 0,1-1,0 1,-1-1,1 0,0 0,0 0,1-1,-1 0,1 0,-1 0,1-1,-1 0,1 0,0 0,0-1,-1 1,1-2,-1 1,0-1,0 1,1-1,-1-1,0 1,0-1,0 0,0 0,-1 0,1-1,0 1,-1-1,0-1,0 1,0 0,0-1,0 0,-1 0,1 0,0-2,58-109,-48 85,62-137,-27 100,-47 66,-1 0,1 0,-1 0,1 0,0 0,-1 0,1 0,0 0,0 1,0-1,0 1,-1-1,1 1,0 0,0 0,0-1,0 2,0-1,0 0,0 0,0 1,0-1,0 1,0-1,-1 1,1 0,0 0,0-1,-1 1,1 1,0-1,-1 0,1 0,-1 1,0-1,1 0,-1 1,0 0,1 0,13 21,0 1,-2 0,-1 1,0 1,-2-1,-1 2,-1-1,0 9,34 251,-37-237,1 19,-4 0,-2 0,-3 0,-3 0,-3 0,-3 0,5-25,-3-1,-1 0,-2-1,-2 0,-1-1,-2-1,-2-1,-2-1,-23 31,38-57,-1 0,-1-1,1 0,-1-1,-1 0,0 0,0-1,-1 0,0-1,0 0,-1-1,0 0,0-1,0 0,0-1,-7 1,16-4,0-1,0 0,0 0,0-1,1 1,-1-1,0 1,0-1,0 0,1 0,-1 0,1 0,-1-1,1 1,-1-1,1 1,0-1,-1 0,1 0,0 0,0 0,1 0,-1-1,0 1,1-1,-1 1,1-1,0 1,0-1,0 0,0-1,-9-90,24 27,2 1,3 0,3 1,3 1,2 1,4 2,1 1,4 1,8-7,0 0,4 2,1 2,4 1,-17 23</inkml:trace>
  <inkml:trace contextRef="#ctx0" brushRef="#br0" timeOffset="12719.121">1 1531,'671'-34,"-421"17,1531-140,-906 93,-551 36,-304 23,1 1,0 2,0 0,1 1,-1 1,0 0,0 2,0 1,0 1,5 1,-13 2,-6-2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6:11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0,'-14'10,"-5"3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46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0 594,'27'0,"-7"1,-1-1,1 0,0-2,-1 0,1-1,-1-1,0-1,10-3,-24 4,-1 1,1-1,0 0,-1 0,0 0,0 0,0-1,-1 0,1 0,-1 0,0 0,-1 0,1-1,-1 1,0-1,0 1,-1-1,0 0,0 0,0 0,0 0,-1 0,0 0,-1 1,1-1,-1 0,0 0,0 0,-1 0,0 1,0-1,0 1,-1-1,0 1,0 0,0 0,0 0,-1 1,0-1,0 1,0 0,-1 0,1 0,-1 0,0 1,0 0,0 0,0 0,-1 1,1 0,-1 0,0 0,1 0,-1 1,0 0,-5 0,7 2,-1 0,1-1,0 2,0-1,-1 0,1 1,0 0,0 0,1 0,-1 0,0 1,1 0,-1-1,1 1,0 0,0 1,0-1,0 1,1-1,0 1,-1 0,1 0,0 0,0 2,-30 105,30-93,0 0,1 0,1 1,1-1,0 0,2 0,0 0,5 16,-6-27,0 0,1-1,0 0,0 1,0-1,1 0,-1-1,1 1,1-1,-1 1,1-1,0-1,0 1,1-1,-1 0,1 0,0 0,0-1,0 0,1 0,-1-1,1 1,-1-1,7 1,-3-2,0 1,-1-1,1 0,0-1,0 0,-1-1,1 0,0 0,-1-1,1 0,-1-1,1 0,-1-1,0 0,0 0,-1-1,4-2,1-1,1 0,-1-2,-1 1,0-2,0 0,-1 0,0-1,-1 0,0-1,1-3,9-19,-2-1,-2 0,-1-1,8-35,0 16,-14 83,-8 37,-2-44,1-1,1 1,1-1,0 0,2 1,0-1,4 11,-5-22,1 6,1 0,0-1,1 1,1-1,0 0,1-1,0 0,0 0,1-1,1 0,0 0,2 1,-10-11,-1-1,1 1,-1 0,1 0,0-1,-1 1,1-1,0 1,-1-1,1 0,0 0,-1 0,1 0,0 0,0 0,-1 0,1 0,0-1,-1 1,1-1,0 1,-1-1,1 0,-1 1,1-1,-1 0,1 0,-1 0,0 0,1 0,-1-1,0 1,0 0,0 0,0-1,0 1,36-59,-34 52,13-23,-2 0,-1-1,-1-1,-2 0,-2-1,-1 0,-1 0,-2-1,-1-6,-3 29</inkml:trace>
  <inkml:trace contextRef="#ctx0" brushRef="#br0" timeOffset="654.183">1185 650,'5'-7,"0"0,-1 0,0-1,0 1,-1-1,0 0,0 0,-1 0,0-1,0 1,-1 0,0-1,-1 1,1-1,-2 1,1-1,-1 1,-1-1,-1-4,1 11,0 1,0 0,-1 0,1 0,0 0,-1 0,1 0,-1 1,1-1,-1 1,1-1,-1 1,1 0,-1 0,1 0,-1 1,1-1,-1 1,1-1,-1 1,1 0,-1 0,1 0,0 0,0 0,-1 1,1-1,0 1,0-1,0 1,0 0,1-1,-1 1,1 0,-1 0,0 2,-7 4,1 0,0 0,0 1,1 0,0 0,1 0,0 1,0 0,1 1,1-1,-1 1,2 0,-1 0,2 0,-1 0,2 1,-1-1,2 0,-1 1,2-1,-1 1,2-1,-1 1,2-1,-1 0,2 0,-1 0,1 0,2 0,1-2,1-1,1-1,-1 0,1 0,1 0,-1-1,1-1,0 1,0-2,1 1,-1-1,1-1,0 0,0-1,0 0,1 0,-1-1,0-1,4 0,-6-1,0 0,0-1,1 0,-2 0,1-1,0 0,0-1,-1 0,0 0,0 0,0-1,0-1,-1 1,0-1,0-1,0 1,4-7,86-134,-86 126,-1-1,-1 0,-1-1,-1 1,-1-1,-1-1,-1 1,-2-1,0 1,-1-1,-1-9,-1 31,1-1,0 1,-1-1,0 1,1 0,-1-1,0 1,0 0,0-1,-1 1,1 0,0 0,-1 0,0 0,1 0,-1 0,0 1,0-1,0 1,0-1,0 1,0 0,0-1,-1 1,1 0,0 1,-1-1,1 0,-1 1,1-1,-1 1,1 0,-1-1,1 1,-1 1,1-1,-1 0,1 1,-1-1,1 1,0 0,-1-1,1 1,0 0,-1 1,1-1,0 0,0 1,0-1,0 1,0-1,1 1,-1 0,0 0,1 0,-1 1,-5 2,0 1,1 0,-1 0,1 1,1 0,-1 0,1 0,1 1,-1 0,1 0,0 0,1 0,0 1,1-1,-1 1,1 0,1-1,0 1,0 0,1 0,0 0,1 0,-1 0,2 0,-1-1,3 8,1-12,1 1,0-1,-1 0,2 0,-1-1,0 1,1-2,-1 1,1-1,0 0,-1 0,1 0,0-1,0 0,1-1,-1 0,0 0,0 0,0-1,0 0,0 0,2-1,14 0,-1 1,-19-1,1 1,-1 0,1 0,0 0,0 0,0 0,0 1,-1 0,1 0,0 0,0 0,0 0,0 1,0 0,-1 0,1 0,0 0,-1 1,1-1,-1 1,1 0,-1 0,0 0,0 0,1 1,-2-1,1 1,0 0,-1 0,1 0,-1 0,0 0,0 1,0-1,0 1,-1-1,2 3,-23 105,15-85</inkml:trace>
  <inkml:trace contextRef="#ctx0" brushRef="#br0" timeOffset="1202.87">2061 424,'-25'30,"1"0,1 2,2 0,1 2,2 0,1 1,2 1,0 4,5 62,10-100,0 0,1 0,-1 1,1-1,-1 0,1 0,0 1,-1-1,1 0,0 0,0 0,1 0,-1 0,0 0,1-1,-1 1,1 0,0-1,-1 1,1-1,0 0,0 1,0-1,0 0,0 0,0 0,0 0,0-1,1 1,-1 0,0-1,0 0,1 1,-1-1,0 0,1 0,-1-1,0 1,0 0,1-1,1 0,8-2,0-1,-1 0,1-1,-1 0,1-1,-2 0,1 0,-1-2,0 1,0-1,-1-1,0 1,0-2,-1 1,-1-1,1 0,1-5,90-193,-70 149,-19 86,-9 113,-2-91,1 0,3 0,2-1,2 1,3 6,-2-34,-2 0,0 1,-2 0,0 0,-1 1,-1-1,-2 0,0 1,-1-1,-1 1,-1-1,-1 0,-1 0,-1-1,-1 1,-1-1,-1-1,-11 19,19-35,-1-1,0 0,1 1,-2-1,1 0,0 0,-1-1,1 1,-1 0,0-1,0 1,0-1,0 0,0 0,0 0,0-1,-1 1,1-1,-1 1,0-1,1-1,-1 1,0 0,1-1,-1 0,0 1,0-1,1-1,-1 1,0-1,1 1,-1-1,0 0,1 0,-1-1,1 1,-1-1,1 0,0 0,0 0,0 0,0 0,0-1,0 1,1-1,-1 0,1 0,0 0,-2-3,2-4,0 0,0 0,1-1,1 1,0-1,0 1,1 0,0-1,1 1,0 0,1 0,0 0,0 0,3-4,-1-1,27-68,3 2,4 1,3 2,20-24,-31 50,-12 21</inkml:trace>
  <inkml:trace contextRef="#ctx0" brushRef="#br0" timeOffset="1783.907">2992 1,'0'623,"1"-614,-1 1,-1 0,0-1,0 1,-1-1,0 0,-1 1,0-1,-1 0,-2 5,-5 3</inkml:trace>
  <inkml:trace contextRef="#ctx0" brushRef="#br0" timeOffset="2034.37">2625 452,'39'5,"26"-4,13-1,-3-1,-5-5,-4-2,-8-4,-10 0,-3-3,-5 2,-4-3,-8-2,-4 1,-7 3</inkml:trace>
  <inkml:trace contextRef="#ctx0" brushRef="#br0" timeOffset="2371.372">3471 1,'0'1,"-24"89,3 1,5 0,4 1,3 1,5 24,3-114,0 0,1 0,-1 0,1 1,0-1,0 0,0 0,1 1,-1-1,1 0,-1 0,1 0,0 1,1-1,-1 0,0 0,1-1,0 1,-1 0,1 0,0-1,1 1,-1-1,0 0,1 0,-1 0,1 0,-1 0,1 0,0-1,0 1,0-1,0 0,0 0,0 0,0 0,1 0,-1-1,0 1,0-1,1 0,-1 0,0 0,0-1,2 1,14-7,-1 0,1-1,-1-1,-1-1,0 0,0-1,-1-1,0-1,3-5,45-31,-64 48,1 0,0-1,0 1,0 0,0 0,0 0,0-1,0 1,0 0,1 1,-1-1,0 0,1 0,-1 0,0 1,1-1,-1 1,1-1,-1 1,1-1,-1 1,1 0,-1 0,1 0,-1 0,1 0,0 0,-1 0,1 1,-1-1,1 0,-1 1,1-1,-1 1,0 0,1-1,-1 1,0 0,1 0,-1 0,0 0,0 0,0 0,0 0,0 0,0 1,0-1,0 0,0 1,-1-1,1 0,0 1,-1-1,1 1,-1-1,0 1,1-1,-1 1,0-1,0 1,0 0,-9 47,7-42,0 0,0 0,1 0,0 0,0 0,0 0,1 1,0-1,1 0,0 0,0 0,0 0,2 3,1-3</inkml:trace>
  <inkml:trace contextRef="#ctx0" brushRef="#br0" timeOffset="2638.144">4008 565,'0'24,"0"8</inkml:trace>
  <inkml:trace contextRef="#ctx0" brushRef="#br0" timeOffset="2887.723">3980 57</inkml:trace>
  <inkml:trace contextRef="#ctx0" brushRef="#br0" timeOffset="3121.572">4234 762,'25'-95,"37"-97,-61 193,-1-1,0 1,1-1,-1 0,1 1,-1-1,0 1,1-1,-1 0,1 1,-1-1,1 0,-1 1,1-1,0 0,-1 0,1 0,-1 0,1 1,-1-1,1 0,0 0,-1 0,1 0,-1 0,1 0,0-1,-1 1,1 0,-1 0,1 0,-1 0,1-1,0 1,-1 0,1-1,-1 1,1 0,-1-1,0 1,1 0,-1-1,1 1,-1-1,0 1,1-1,-1 1,0-1,1 1,-1-1,0 1,0-1,0 0,0 1,1-1,-1 0,4 53,-5-48,0 0,0 1,0-1,1 1,-1 0,1-1,1 1,-1-1,1 1,-1-1,1 1,0-1,1 0,-1 1,1-1,0 0,0 0,0 0,1 0,-1 0,1-1,0 1,0-1,0 0,1 1,-1-2,1 1,-1 0,1-1,0 1,0-1,0 0,0 0,1-1,-1 0,5 2,-2-4,0-1,-1 1,1-1,0-1,0 1,-1-1,1 0,-1-1,0 1,0-1,0 0,-1-1,1 1,-1-1,0 0,-1-1,1 1,-1-1,0 0,0 0,-1 0,0-1,1-1,21-29,-9 16,-3 2</inkml:trace>
  <inkml:trace contextRef="#ctx0" brushRef="#br0" timeOffset="3585.802">4826 395,'-13'3,"0"1,0 0,0 1,1 1,0 0,0 0,1 1,-1 1,1-1,1 2,0 0,0 0,0 1,1 0,-5 9,12-16,0 0,0 0,0 0,1 1,-1-1,1 1,0-1,0 1,0 0,1-1,-1 1,1 0,0-1,0 1,0 0,1 0,-1-1,1 1,0 0,0-1,0 1,0-1,1 1,-1-1,1 0,0 0,0 1,0-1,1-1,-1 1,1 0,-1 0,1-1,0 0,0 1,0-1,0 0,0-1,1 1,-1 0,1-1,1 1,9-1,-1-1,1 0,-1 0,1-2,-1 0,1 0,-1-1,0-1,0 0,-1-1,1 0,-1-1,0-1,0 0,-1 0,0-1,0 0,-1-1,0 0,5-8,17-7,-31 21,1 1,0 0,0 0,0 0,0 0,1 0,-1 1,0-1,1 1,-1-1,1 1,0 0,-1 0,1 0,0 0,0 0,-1 1,1 0,0-1,0 1,0 0,0 0,0 0,-1 1,1-1,0 1,0 0,0-1,-1 1,1 0,0 1,-1-1,1 0,-1 1,0-1,1 1,-1 0,2 1,2 8,-1 1,0-1,0 1,-1 0,0 0,-1 1,-1-1,0 1,0 3,1 8,24 202,15 74,-41-293,0 1,-1-1,0 1,0-1,-1 1,0-1,0 0,-1 1,1-1,-2 0,1 0,-1 0,0 0,-1 0,0-1,0 1,0-1,-1 0,0 0,0-1,0 0,0 0,-1 0,0 0,0-1,-1 0,1 0,-1-1,0 1,0-1,0-1,0 0,-7 2,8-4,0 0,1 0,-1-1,0 0,0 0,1 0,-1-1,1 1,-1-1,1-1,-1 1,1-1,0 0,0 0,1 0,-1-1,1 0,-1 0,1 0,0 0,1-1,-1 1,1-1,0 0,0 0,0 0,1-1,0 1,0-1,0 1,1-1,-1 1,1-1,1 0,-1 0,1 0,0 0,3-11,2 0,-1 0,2 1,0 0,1 0,1 0,0 1,1 0,1 1,0 0,1 0,1 1,0 1,0 0,1 0,1 1,1 1,14-18,131-91,-142 108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45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275 291,'-19'8,"0"1,0 1,1 0,0 2,1 0,0 1,1 0,0 1,1 1,1 1,0 0,1 0,-5 10,14-22,1 0,-1 0,1 0,-1 0,1 1,0-1,1 1,-1 0,1 0,0 0,0 0,0 0,1 0,0 1,0-1,0 0,1 1,-1-1,1 1,1-1,-1 1,1-1,0 0,0 1,0-1,1 0,0 0,0 0,0 0,1 0,-1-1,1 1,0-1,1 1,-1-1,1 0,0 0,1 1,3-2,-1 0,1-1,-1 1,1-2,-1 1,1-1,0 0,0-1,0 1,0-2,0 1,-1-1,1 0,0-1,0 0,-1 0,1 0,-1-1,0-1,0 1,0-1,0 0,-1 0,1-1,-1 0,0 0,-1-1,1 1,-1-1,0 0,0-1,-1 1,0-1,0 0,-1 0,1-1,86-211,-87 210,-3 8,0 0,-1 1,1-1,0 0,0 0,-1 0,1 0,0 0,0 1,0-1,0 0,0 0,0 0,1 0,-1 0,0 0,0 1,0-1,1 0,-1 0,1 0,-1 1,0-1,1 0,-1 0,1 1,0-1,-1 1,1-1,-1 0,1 1,0-1,0 1,-1-1,1 1,0 0,0-1,-1 1,1 0,0-1,0 1,0 0,0 0,0 0,-1 0,1 0,0 0,0 0,0 0,0 0,0 0,0 0,-1 1,1-1,0 0,0 1,0-1,-1 0,1 1,0-1,0 1,-1-1,1 1,0 0,53 174,-2 95,-49-260,-1 0,-1 1,1-1,-2 1,0-1,0 1,-1-1,0 0,0 1,-2-1,1 0,-1 0,0 0,-1 0,-1-1,1 1,-1-1,-1 0,0 0,0-1,0 0,-1 0,-1 0,-7 6,8-10,6-2,0-1,0 1,0-1,0 0,-1 1,1-1,0 0,-1 0,1 0,-1 0,1 0,-1 0,0 0,1 0,-1-1,0 1,1-1,-1 1,0-1,0 1,0-1,0 0,1 0,-1 0,0 0,0-1,0 1,0 0,1-1,-1 1,0-1,1 1,-1-1,0 0,1 0,-1 0,0 0,1 0,0 0,-1 0,1-1,0 1,-1 0,1-1,0 1,-1-7,0 1,0 0,1-1,0 1,1-1,-1 1,1-1,1 1,-1-1,1 0,1 1,-1 0,1-1,1 1,-1 0,1 0,0 0,1 1,0-1,4-5,108-116,-93 106,194-153,-214 174,0 0,-1 0,1 0,-1 0,1-1,-1 1,1-1,-1 1,0-1,0 0,0 0,0 0,0 0,0 0,-1 0,1-1,-1 1,1-1,-1 1,0-1,0 1,0-1,0 0,-1 1,1-1,-1 0,1 1,-1-1,0 0,0 0,0 0,-1 1,1-1,-1 0,1 0,-1 1,0-1,0 0,0 1,0-1,-1 1,1 0,-1-1,0 1,0 0,-1 0,1 1,-1-1,0 1,0 0,0 0,0 0,0 1,0-1,0 0,0 1,0 0,0 0,0 0,0 0,0 0,0 1,0-1,0 1,0 0,0 0,0 0,1 0,-1 1,0-1,0 1,1-1,-1 1,1 0,0 0,0 0,-1 0,1 1,0-1,1 1,-1-1,0 1,1-1,-1 1,1 0,0 0,0 0,0 0,1 0,-1 0,0 0,1 0,0 0,0 0,0 0,0 0,0 0,1 0,0 2,0 3,0 1,1-1,0 1,0-1,1 0,0 0,0 0,1 0,0 0,1-1,-1 0,1 0,1 0,-1-1,1 1,0-1,1-1,0 1,0-1,0 0,0-1,1 0,-1 0,1 0,0-1,0 0,1-1,-1 0,0 0,1-1,-1 0,1 0,0-1,1 1,0-1,0 0,-1-1,1 0,0-1,-1 0,1 0,-1-1,0 0,1-1,-2 1,1-2,0 0,-1 0,0 0,0-1,-1 0,3-2,26-29,0-1,-3-2,-1-2,-2 0,8-19,-18 30,-6 12,0-2,-1 0,-2 0,0-1,-1 0,-1-1,-1 0,-2-1,0 0,-1 0,-1 0,0-16,-4 39,0 0,0 0,0 0,1 0,-1 0,0 0,0 0,-1-1,1 1,0 0,0 0,0 0,-1 0,1 0,0 0,-1 0,1 0,-1 0,0 0,1 0,-1 0,0 0,1 1,-1-1,0 0,0 0,0 1,1-1,-1 0,0 1,0-1,0 1,0-1,0 1,0 0,-1-1,1 1,0 0,0 0,0-1,0 1,0 0,0 0,0 1,0-1,-1 0,1 0,0 0,0 1,0-1,0 0,0 1,0-1,0 1,0 0,0-1,0 1,0 0,1-1,-1 1,0 0,0 0,1 0,-1 0,-11 14,1 1,1 0,0 1,1 0,1 1,1 0,1 0,0 0,1 1,1 0,1 0,-1 13,0 1,2 0,1-1,1 1,2 0,1 0,4 10,-5-30,1 1,1-1,0-1,0 1,1-1,1 0,0 0,1 0,0-1,1 0,0 0,0-1,1 0,1 0,0-1,9 6,20-1,-23-15</inkml:trace>
  <inkml:trace contextRef="#ctx0" brushRef="#br0" timeOffset="248.986">1009 291,'34'10,"49"-2,20-2,-2-2,-9-7,-16-3,-15 0,-19 1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51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0,'5'0,"6"0,2 0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52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10,'0'0,"0"-1,0 1,0-1,-1 1,1-1,0 1,0 0,0-1,-1 1,1-1,0 1,0 0,-1-1,1 1,0-1,-1 1,1 0,0 0,-1-1,1 1,-1 0,1-1,-1 1,1 0,0 0,-1 0,1 0,-1-1,1 1,-1 0,1 0,-1 0,1 0,-1 0,1 0,-1 0,1 0,-1 1,1-1,-1 0,1 0,0 0,-1 0,1 1,-1-1,1 0,-1 0,1 1,0-1,-1 0,1 1,0-1,-1 0,1 1,0-1,-1 0,1 1,0-1,0 1,0-1,-1 1,1-1,0 1,0-1,-14 33,-26 190,28-118,0-21,4 1,3-1,5 3,0-76</inkml:trace>
  <inkml:trace contextRef="#ctx0" brushRef="#br0" timeOffset="249.912">1 462,'43'0,"39"-5,9-1,0 0,-11-4,-10 0,-12 2,-11 1,-8-1,-7-1,-9 2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51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81,'-5'24,"-1"13,-5-1,0-5</inkml:trace>
  <inkml:trace contextRef="#ctx0" brushRef="#br0" timeOffset="984.094">344 52,'6'-6,"-5"6,-9 15,-57 163,29-81,61-164,-16 49,0 0,1 1,0 1,1 0,1 0,1 1,0 0,1 1,13-9,-26 22,0 0,0 0,0 0,0 0,0 0,1 0,-1 1,0-1,0 0,1 1,-1-1,0 1,0-1,1 1,-1 0,0 0,1 0,-1-1,1 1,-1 0,0 1,1-1,-1 0,0 0,1 1,-1-1,0 0,1 1,-1-1,0 1,0 0,1 0,-1-1,0 1,0 0,0 0,0 0,0 0,0 0,0 0,-1 0,1 0,0 0,0 1,-1-1,1 0,-1 0,1 1,-1 0,11 72,-12-47,8 73,-6-97,-1-1,1 1,0-1,0 0,0 0,0 1,0-1,0 0,1 0,-1 0,0 0,1 0,0 0,0-1,-1 1,1 0,0-1,0 0,0 1,1-1,-1 0,0 0,0 0,1 0,-1-1,0 1,1-1,-1 1,1-1,-1 0,1 0,-1 0,1 0,-1 0,0 0,2-1,3-2,0 0,0-1,0 0,0 0,-1-1,0 1,0-1,0-1,0 1,-1-1,0 0,0 0,-1-1,1 1,-1-1,-1 0,0 0,0-1,2-5,16-25,-9 15,-1 0,0-1,-2 0,-1-1,-1 0,2-13,-4 13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5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0 302,'25'5,"0"-1,0-1,1-1,-1-1,0-1,0-2,1 0,-1-2,-1-1,1-1,-1-1,-18 5,0 0,-1 0,0-1,1 0,-1 0,0-1,-1 0,1 1,-1-1,1-1,-1 1,0-1,-1 1,1-1,-1 0,0-1,0 1,-1 0,0-1,1 0,-2 1,1-1,-1 0,0 0,1-6,-5 9,1 0,-1 0,0 0,1 0,-1 0,-1 0,1 1,0-1,-1 1,1 0,-1 0,1 0,-1 1,0-1,0 1,0 0,0 0,0 0,0 1,0-1,0 1,0 0,0 0,-1 0,1 1,0 0,0 0,0 0,0 0,1 0,-1 1,0-1,0 1,1 0,-4 3,-5 3,0 1,1 0,0 1,1 0,0 1,0 0,1 1,1 0,0 0,0 0,1 1,1 1,0-1,1 1,1 0,1-8,0 0,1-1,0 1,0 0,0 1,1-1,0 0,0 0,0 1,1-1,0 0,0 0,1 1,0-1,0 0,0 0,1 1,0-1,0 0,0-1,1 1,0 0,0-1,1 0,-1 1,1-1,0-1,0 1,1 0,0-1,-1 0,6 3,0-4,0 0,0-1,0 0,1 0,-1-1,1-1,0 0,-1 0,1-1,-1 0,1-1,-1 0,0 0,0-2,0 1,0-1,0 0,0-2,20-9,-2-2,0-2,-1 0,0-2,1-3,-2 1,-1-2,-1 0,-2-1,0-1,-2-1,-1-1,-2-1,0 0,3-14,-6-26,-14 69,0-1,0 1,0 0,-1-1,1 1,0 0,-1-1,1 1,-1 0,1 0,-1-1,0 1,1 0,-1 0,0 0,0 0,0 0,0 0,0 0,0 0,0 0,0 1,0-1,0 0,0 1,-1-1,1 1,0-1,-1 1,1-1,0 1,0 0,-1 0,1 0,-1 0,1 0,0 0,-1 0,1 0,0 0,-1 0,1 1,0-1,0 1,-1-1,1 1,0-1,0 1,-1 0,-7 3,1 0,-1 1,0-1,1 2,0-1,1 1,-1 1,1-1,0 1,0 1,1-1,0 1,1 0,0 0,0 1,0 0,1 0,0 0,1 0,-1 6,3-13,1 0,-1-1,1 1,0 0,-1 0,1 0,0 0,0 0,1 0,-1 0,0 0,1 0,-1 0,1 0,-1 0,1 0,0 0,0-1,0 1,0 0,0-1,0 1,0-1,1 1,-1-1,1 1,-1-1,1 0,-1 0,1 0,0 0,-1 0,1 0,0 0,0 0,0-1,0 1,0-1,0 1,0-1,88 5,-75-6,27-2,70 7,-110-3,0 0,0 0,0 0,0 0,-1 0,1 0,0 0,-1 1,1-1,-1 0,1 1,-1 0,0-1,0 1,0 0,0-1,0 1,0 0,0 0,0 0,-1 0,1 0,-1 0,0 0,1 0,-1 0,0 0,0 0,0 0,0 0,-1 0,1 0,-1 0,1 0,-1 1,-29 68,-45 74,69-120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54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0 358,'8'-13,"15"-28,1 0,3 1,1 2,1 0,3 2,0 2,20-15,-12 25,-40 24,1-1,0 1,0 0,-1-1,1 1,0 0,0-1,-1 1,1 0,0 0,0 0,0 0,0 0,-1 0,1 0,0 0,0 0,0 0,-1 0,1 0,0 1,0-1,0 0,-1 0,1 1,0-1,0 1,-1-1,1 1,0-1,-1 1,1-1,-1 1,1 0,-1-1,1 1,-1 0,1-1,-1 1,0 0,1 0,-1-1,0 1,1 0,-1 0,0 0,0-1,0 1,0 0,0 0,0 9,-1 1,0-1,0 1,-1-1,0 0,-1 1,0-1,-1-1,0 1,-4 6,-13 37,20-52,1 1,-1-1,1 1,-1 0,1-1,0 1,0-1,0 1,-1-1,1 1,1 0,-1-1,0 1,0-1,1 1,-1-1,1 1,-1-1,1 1,-1-1,1 1,0-1,0 0,0 1,0-1,0 0,0 0,0 0,0 0,1 1,-1-2,0 1,1 0,-1 0,0 0,1-1,-1 1,1-1,-1 1,1-1,-1 1,1-1,0 0,-1 0,1 0,-1 0,1 0,0 0,-1 0,1-1,-1 1,1 0,-1-1,1 1,-1-1,1 0,-1 0,0 1,1-1,-1 0,0 0,2-1,172-129,-79 60,-95 70,0 1,0-1,1 1,-1 0,0-1,0 1,0 0,1 0,-1-1,0 1,0 0,1 0,-1 1,0-1,0 0,1 0,-1 0,0 1,0-1,0 1,1-1,-1 1,0-1,0 1,0 0,0 0,0-1,0 1,0 0,0 0,-1 0,1 0,0 0,0 0,-1 0,1 0,-1 0,1 0,-1 1,1-1,-1 0,0 0,1 1,-1-1,0 0,0 0,0 1,0-1,0 1,-6 64,1-45,3-16,0 1,0 0,1-1,-1 1,1 0,1 0,-1 0,1 0,0 0,0 0,1 0,0 0,0 0,0 0,1 0,-1 0,3 4,23-2,-12-11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54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1,'-18'8,"-45"19,1 3,2 2,-20 17,78-49,0 1,1-1,-1 1,0 0,0-1,0 1,0 0,1 0,-1 0,0 0,1 1,-1-1,1 0,0 1,-1-1,1 1,0-1,0 1,0 0,0-1,0 1,0 0,0 0,0 0,1 0,-1 0,1 0,0 0,-1 0,1-1,0 1,0 0,0 0,0 0,1 0,-1 0,1 0,-1 0,1 0,-1 0,1 0,0 0,0-1,0 1,0 0,0 0,88 11,-39-11,-39-1,-1 0,1 1,0 0,-1 1,0 0,0 0,0 1,0 0,0 1,-1 0,1 1,-2 0,1 0,0 1,-1 0,-1 0,1 1,1 3,-8-10,1 1,-1 0,0 0,0 0,0 0,-1 0,1 0,0 0,-1 0,1 0,-1 0,0 0,0 0,0 0,0 0,0 0,0 1,0-1,-1 0,1 0,-1 0,0 0,1 0,-1 0,0 0,0-1,0 1,-1 0,1 0,0-1,-1 1,1-1,-1 1,1-1,-1 1,1-1,-1 0,0 0,-1 1,-80 35,77-35,-3 1,0 0,0-1,-1 0,1-1,-1 0,1-1,-1 0,1 0,-1-1,1 0,-1-1,-3-1,-11-3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55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168 686,'-11'12,"1"0,0 0,0 1,1 1,1 0,0 0,1 0,1 1,0 0,1 0,1 1,0-1,-1 14,5-26,-1 0,1 0,0 0,1 1,-1-1,1 0,-1 0,1 0,0-1,0 1,0 0,0 0,1 0,-1-1,1 1,-1 0,1-1,0 0,0 1,0-1,1 0,-1 0,0 0,1 0,-1-1,1 1,0-1,-1 1,1-1,0 0,0 0,0 0,0-1,0 1,0-1,0 1,0-1,0 0,0 0,0-1,0 1,0 0,0-1,0 0,0 0,0 0,2-1,8-3,0-1,0-1,0 0,0-1,-1-1,-1 0,0 0,0-1,0 0,-2-1,1 0,-1-1,-1 0,0 0,-1-1,2-3,-5 9,0-1,-1 0,0 1,0-1,0 0,-1-1,-1 1,1 0,-1-1,-1 1,1 0,-1-1,-1 1,0-1,0 1,0 0,-1 0,0 0,-1-1,0 2,0-1,-1 0,0 1,0 0,-1-1,0 2,0-1,0 1,-1-1,0 2,0-1,-1 1,1-1,-1 2,-1-1,1 1,0 0,-1 1,-2-1,2 1,-1 1,1 0,0 0,-1 1,1 1,-1-1,1 1,-1 0,1 1,-1 0,1 1,0-1,-1 2,1-1,0 1,0 0,0 1,1 0,0 0,-1 1,1-1,1 2,-1-1,1 1,0 0,0 0,0 1,1-1,0 1,1 0,-1 1,-2 7,6-13,1 0,-1 0,1-1,0 1,0 0,0 0,0 0,0 0,0 0,0 0,1 0,-1 0,1 0,-1-1,1 1,0 0,0 0,-1-1,1 1,1 0,-1-1,0 1,0-1,0 1,1-1,-1 0,1 1,-1-1,1 0,0 0,-1 0,1 0,0-1,0 1,-1 0,1-1,0 1,1-1,76 3,-47-11,0-1,0-1,-1-2,0-2,-1 0,-1-2,0-1,-1-2,-1 0,-1-2,0-1,2-5,-11 12,-1 0,-1-2,0 0,-1 0,0-1,-2-1,0 0,-1-1,-1 0,-1-1,-1 0,-1 0,-1-1,0 0,-2 0,-1 0,0-9,-2 24,0 1,-1 1,1 0,-1 0,0-1,0 1,0 0,-1-1,0 1,0 0,0 0,-1-1,1 1,-1 0,0 1,-1-1,1 0,-1 1,0-1,0 1,-1 0,-1-2,2 6,1 1,-1 0,1 0,-1 0,1 0,0 1,-1-1,1 0,0 1,0 0,0 0,0-1,0 1,1 0,-1 0,1 1,-1-1,1 0,0 0,0 1,0-1,0 1,0-1,0 1,1-1,-1 1,1 0,-1 0,-4 30,1 0,2 0,1 0,2 0,1 0,1 0,2 0,1-1,2 0,1 0,6 13,5 8,1-1,3 0,22 33,-19-36,-2 0,-3 2,15 47,-32-87,-1 0,0 0,-1 0,0 0,-1 1,0-1,-1 1,0-1,-1 1,0-1,-1 1,0-1,-1 1,-1-1,1 1,-2-1,1 0,-2-1,1 1,-1-1,-1 1,0-1,-1-1,1 0,-2 0,1 0,-1 0,-1-1,0-1,0 0,0 0,-2 0,7-4,0 0,0-1,0 0,0 0,0 0,-1 0,1-1,-1 1,0-1,1 0,-1-1,0 1,1-1,-1 0,0 0,0 0,1-1,-1 0,0 0,1 0,-1 0,1-1,-1 1,1-1,0-1,0 1,0 0,0-1,0 0,0 0,1 0,-1 0,1-1,0 1,0-1,0 0,1 0,-1-1,-1-5,2-1,-1 0,1 0,1 0,0 0,0 0,1 0,1 0,0 0,0 0,1 0,0 1,1-1,0 0,1 1,0 0,3-6,7-10,0 0,1 1,1 1,2 0,19-20,-12 16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8:59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85,'-7'-3,"1"0,0 1,-1 0,1 1,-1-1,1 1,-1 0,0 1,1 0,-1 0,0 0,0 1,1 0,-1 0,1 0,-1 1,1 0,-1 1,1-1,0 1,0 1,0-1,1 1,-1 0,1 0,-18 11,1 1,0 1,1 1,1 1,1 1,0 1,2 0,0 1,2 1,0 1,2 0,-6 15,16-31,-1-1,2 1,-1 1,1-1,0 0,1 0,0 1,0-1,1 1,0-1,1 1,0-1,0 0,0 1,1-1,1 0,-1 0,1 0,1 0,-1-1,1 1,1-1,-1 0,1 0,0 0,1-1,0 0,0 0,0 0,1-1,0 0,1 1,4 1,1-1,-1 0,1-1,0 0,0-1,1-1,-1 0,1 0,-1-2,1 0,0 0,0-1,0-1,-1 0,1-1,1-1,19-5,0-1,-1-2,0-1,-1-2,25-15,-38 18,-1-2,0 0,-1-1,0 0,-1-2,-1 0,3-4,-11 12,-1-1,0 0,0 0,-1-1,0 0,0 0,-1 0,0-1,-1 1,-1-1,1 0,-2 0,1 0,-2 0,1 0,-1 0,-1 0,0 0,-1 0,0 1,0-1,-1 0,-1 1,0-1,0 1,-1 0,0 1,-1-1,0 1,-1 0,1 0,-2 1,1 0,-1 0,-3-1,-2-3,-1 1,0 0,-1 1,0 1,-1 0,0 1,0 1,0 0,-1 1,0 1,-1 0,1 2,-1 0,1 1,-1 0,0 2,0 0,0 1,1 1,-1 0,0 2,1 0,0 1,-2 1,-33 30,34-16</inkml:trace>
  <inkml:trace contextRef="#ctx0" brushRef="#br0" timeOffset="3813.85">115 452,'27'-31,"-25"26,1 0,0 0,0 1,1-1,-1 1,1 0,0 0,0 0,0 1,1-1,-1 1,1 0,0 0,0 1,0-1,0 1,0 0,0 0,1 1,-1 0,0 0,1 0,0 1,-1-1,1 1,-1 1,1-1,96 53,-65-33,-28-14,-1 0,1 0,-1-1,2 0,-1 0,0-1,1-1,0 1,0-2,0 1,0-1,0-1,0 0,1 0,-1-1,0 0,1-1,-1 0,0-1,0 0,0-1,0 0,5-2,54-52,-58 43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6:0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280 340,'-28'17,"1"1,0 1,1 1,2 1,0 1,1 2,1 0,2 1,0 2,-4 8,22-31,0 0,0 0,0 0,1-1,0 1,-1 1,2-1,-1 0,0 0,1 0,0 0,0 1,0-1,0 0,1 0,-1 0,1 1,0-1,0 0,1 0,0 0,-1-1,1 1,0 0,1-1,-1 1,0-1,1 0,0 1,0-1,0-1,0 1,1 0,-1-1,1 0,2 2,5 2,1 0,0-1,0 0,1-1,-1-1,1 0,0 0,0-1,0-1,0 0,0-1,7-1,5 1</inkml:trace>
  <inkml:trace contextRef="#ctx0" brushRef="#br0" timeOffset="329.929">647 424,'-15'17,"1"0,1 0,0 2,2-1,0 2,1-1,0 1,2 1,1 0,0 0,2 0,-1 4,6-21,0-1,-1 1,2-1,-1 1,0-1,0 0,1 1,0-1,0 0,0 1,0-1,0 0,1 0,-1 0,1 0,0 0,0 0,0 0,0-1,1 1,-1-1,1 1,-1-1,1 0,0 0,0 0,0-1,0 1,0-1,0 1,0-1,0 0,1 0,-1 0,1-1,-1 1,0-1,1 0,9 1,1 0,-1-1,1-1,-1 0,0-1,1 0,-1-1,0 0,5-3,-4 0,0 0,0-1,0 0,-1-1,0-1,-1 0,0-1,0 0,-1-1,9-11,-15 17,0-1,0 0,-1 0,0-1,0 1,-1-1,0 0,0 0,-1 0,1 0,-1-1,-1 1,0 0,0-1,0 1,-1-1,0 1,0-1,-1 1,0-1,0 1,-1-1,0 1,-2 0,-1 0,0 1,0 0,0 0,-1 1,0-1,0 1,0 0,0 1,-1 0,0 0,0 0,0 1,0 0,-1 0,1 0,-1 1,0 1,1-1,-1 1,0 0,0 1,0 0,0 0,0 1,1 0,-1 0,0 1,0 0,1 1,-1-1,1 1,-7 4,-7 5,2-2</inkml:trace>
  <inkml:trace contextRef="#ctx0" brushRef="#br0" timeOffset="930.896">1098 678,'19'-33,"98"-89,-46 67,-69 56,0 1,-1-1,1 1,0 0,-1-1,1 1,-1 0,1 0,-1 0,0 0,0 0,0 0,0 0,0 0,0 0,-1 1,1-1,-1 0,1 1,-1-1,0 0,0 1,0-1,0 0,0 0,-1 1,0 1,1 0,0 1,-1 0,0 1,1-1,0 0,0 1,0-1,1 0,0 0,0 1,0-1,1 0,0 0,0 0,0-1,0 1,1 0,-1-1,1 1,1-1,-1 0,0 0,1 0,0-1,0 1,0-1,1 0,-1 0,0 0,1-1,0 0,0 1,0-2,0 1,0 0,0-1,0 0,0-1,1 1,-1-1,0 0,1 0,0 0,11-5,1 0,-1-1,0-1,0 0,-1-1,0-1,-1-1,0 0,0-1,-1-1,-1 0,0 0,0-2,-1 0,-1 0,0-1,4-9,-12 20,-2 1,1-1,0 1,-1-1,1 0,-1 0,0 1,-1-1,1 0,0 0,-1 0,0 0,0 0,0 0,-1 0,1 0,-1 0,0 0,0 1,0-1,-1 0,1 0,-1 1,0-1,0 1,0 0,-1-1,1 1,-1 0,1 0,-1 1,0-1,0 1,0-1,-1 1,-1-1,-15-7</inkml:trace>
  <inkml:trace contextRef="#ctx0" brushRef="#br0" timeOffset="1366.484">2142 171,'-46'15,"1"1,0 3,2 2,-21 14,61-35,1 1,0-1,0 0,-1 1,1 0,0-1,0 1,0 0,0 0,0 0,0 1,0-1,0 0,0 1,0-1,1 1,-1 0,1-1,-1 1,1 0,0 0,0 0,-1 0,1 0,1 0,-1 0,0 0,0 1,1-1,-1 0,1 0,0 1,0-1,0 0,0 1,0-1,0 0,1 1,-1-1,1 0,-1 0,1 0,0 1,0-1,0 0,0 0,0 0,0 0,1-1,-1 1,136 49,-123-45,79 42,-90-46,-1 0,1 0,-1-1,0 1,1 1,-1-1,0 0,0 0,-1 1,1-1,0 1,-1 0,0-1,1 1,-1 0,0 0,0 0,-1 0,1 0,-1 0,1 0,-1 0,0 0,0 0,0 0,-1 0,1 0,-1 0,1 0,-2 3,-4 2,0-1,-1 1,0-1,0 0,-1-1,0 1,0-2,0 1,-1-1,0 0,0-1,0 0,0-1,-1 1,1-2,-1 1,0-2,-1 1,-105 25,91-24</inkml:trace>
  <inkml:trace contextRef="#ctx0" brushRef="#br0" timeOffset="1945.168">2595 1,'16'142,"-6"1,-8 119,-3-185,-4-26,-1-34</inkml:trace>
  <inkml:trace contextRef="#ctx0" brushRef="#br0" timeOffset="2197.847">2396 368,'34'5,"30"6,9 1,-3-1,-14 3,-16-2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9:0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9:56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57,'0'0,"0"-1,0 1,0-1,0 1,0-1,0 1,0-1,0 1,0-1,0 1,0-1,0 1,0-1,1 1,-1-1,0 1,0-1,0 1,1 0,-1-1,0 1,0-1,1 1,-1 0,0-1,1 1,-1 0,1-1,-1 1,0 0,1 0,-1-1,1 1,-1 0,1 0,-1 0,1 0,-1-1,1 1,-1 0,1 0,-1 0,1 0,-1 0,1 0,-1 0,1 0,-1 1,1-1,-1 0,0 0,1 0,-1 0,1 1,-1-1,1 0,-1 0,0 1,1-1,-1 0,1 1,-1-1,0 1,0-1,1 0,-1 1,10 38,-7-25,32 241,-18 97,-6-265,-11-85,0 0,1 1,-1-1,1 0,0 0,-1 0,1 0,0-1,0 1,0 0,1 0,-1 0,0-1,1 1,-1-1,1 1,-1-1,1 1,-1-1,1 0,0 0,0 0,0 0,0 0,0 0,0-1,0 1,0-1,0 1,0-1,0 0,0 0,0 0,1 0,-1 0,0 0,0 0,1-1,72-65,170-158,-244 222,0 0,0 0,0 0,0 1,0-1,1 0,-1 1,1-1,-1 1,1-1,0 1,0 0,-1 0,1 0,0 0,0 0,0 0,0 0,0 1,0-1,1 1,-1-1,0 1,0 0,0 0,0 0,0 0,1 0,-1 0,0 1,0-1,0 1,0 0,0-1,0 1,0 0,0 0,0 0,0 0,-1 1,1-1,0 0,-1 1,1-1,-1 1,1 0,4 114,-3-13,14-84,-6-19</inkml:trace>
  <inkml:trace contextRef="#ctx0" brushRef="#br0" timeOffset="785.175">1102 452,'-58'43,"3"-4,3 2,1 2,1 2,-10 17,19 3,41-64,-1 1,0-1,0 1,1-1,-1 1,1 0,0-1,-1 1,1 0,0-1,0 1,0 0,0-1,0 1,0 0,1 0,-1-1,1 1,-1-1,1 1,-1 0,1-1,0 1,0-1,0 1,0-1,0 0,0 1,0-1,0 0,0 0,1 0,-1 0,1 0,-1 0,0 0,1 0,0 0,-1-1,1 1,-1-1,7 2,-1 0,1-1,-1 0,1-1,0 1,-1-1,1-1,0 0,-1 0,1 0,-1-1,0 0,1 0,-1-1,0 0,0-1,-1 1,3-2,111-86,-96 68,0-1,-2-1,0-1,-2-1,8-14,18-23,-40 94,-7-23,-3 1,1 1,1-1,0 1,0-1,1 1,0 0,0 0,1 0,0-1,0 1,1 0,1 0,-1 0,1-1,1 1,-1-1,2 0,-1 0,1 0,0 0,1 0,3 4,-6-10,0-1,0 1,0-1,0 0,0 1,0-1,0 0,1 0,-1 0,0-1,1 1,-1-1,1 1,-1-1,0 0,1 1,-1-1,1-1,-1 1,1 0,-1-1,1 1,-1-1,0 1,1-1,-1 0,0 0,0 0,1-1,-1 1,0 0,0-1,-1 1,1-1,2-2,57-69,-59 70,123-222,-125 225,0 0,1 1,-1-1,0 1,0-1,0 1,1-1,-1 0,0 1,1-1,-1 1,0-1,1 0,-1 0,0 1,1-1,-1 0,0 1,1-1,-1 0,1 0,-1 0,1 0,-1 1,0-1,1 0,-1 0,1 0,-1 0,1 0,-1 0,1 0,-1 0,1 0,-1 0,1 0,-1-1,0 1,1 0,-1 0,1 0,-1-1,1 1,-1 0,0 0,1-1,-1 1,0 0,1-1,-1 1,0 0,1-1,-1 1,0-1,0 1,1 0,-1-1,0 1,0-1,0 1,0-1,0 1,0-1,0 1,0-1,0 1,0 0,0-1,0 0,3 39,-3-34,-1 49,0-39,-1 0,2 0,0 0,1 1,0-1,1 0,0-1,2 1,-1 0,2-1,0 0,0 0,6 9,-10-20,0 0,1 0,-1 0,1 0,-1 0,1-1,0 1,0-1,0 1,0-1,0 1,0-1,0 0,0 0,0 0,0 0,1-1,-1 1,0-1,1 1,-1-1,0 0,1 0,-1 0,1 0,-1 0,0 0,1-1,-1 1,0-1,1 0,-1 0,0 1,0-2,0 1,0 0,0 0,0-1,1 0,71-70,-70 67,74-135,-47 71,-49 119,14-29</inkml:trace>
  <inkml:trace contextRef="#ctx0" brushRef="#br0" timeOffset="1118.462">2006 650,'26'-9,"0"-1,-1-1,0-1,-1-2,0 0,-1-1,-1-2,0 0,-2-1,0-1,12-15,-6-44,-26 77,0-1,0 0,0 0,-1 0,1 0,-1 1,1-1,-1 0,0 0,0 1,0-1,0 0,0 1,0-1,0 1,0-1,-1 1,1 0,0-1,-1 1,1 0,-1 0,1 0,-1 0,0 0,0 1,1-1,-1 0,0 1,0-1,0 1,1 0,-1 0,0-1,0 1,0 0,0 1,0-1,1 0,-1 0,0 1,-12 3,1 1,0 0,1 1,-1 1,1 0,1 0,-1 1,1 0,0 1,1 1,0 0,1 0,0 1,1 0,0 0,0 1,1 0,1 0,-3 7,1-5,0 2,0-1,2 1,0 0,0 1,2-1,0 1,1 0,1 0,0 0,1 12,1-22,0 0,1 1,0-1,0 0,0 0,1 0,0-1,1 1,-1 0,1-1,0 1,1-1,0 0,0 0,0-1,0 1,1-1,0 0,0 0,1 0,0-1,-1 0,1 0,0 0,1-1,-1 0,1 0,6 2,7 0,1-1,0 0,0-1,0-2,1 0,-1-1,0-1,0-1,0-1,0-1,0-1,-1-1,6-2,43-25,-42 19</inkml:trace>
  <inkml:trace contextRef="#ctx0" brushRef="#br0" timeOffset="1513.355">3219 1,'4'38,"3"37,-1 15,-1 2,-1-10,-2-9,-1-8,0-9,-1-10,-1-9,1-4,0-4,0-2,-1-1,1 0,0 1,0-10,0-7</inkml:trace>
  <inkml:trace contextRef="#ctx0" brushRef="#br0" timeOffset="1952.739">2908 594,'93'-1,"0"-4,-1-4,0-4,-1-4,41-15,-87 17,-1-1,-1-2,-1-2,-1-2,13-11,-64 41,-1 0,2 0,-1 1,1 0,0 1,1-1,0 2,1-1,0 1,1 0,0 1,-1 3,4-8,0 0,0 0,1 1,0-1,1 0,-1 1,1-1,1 1,0-1,0 1,0-1,1 1,0-1,0 1,1-1,0 1,0-1,1 0,0 0,0 0,0-1,1 1,2 2,4-1,0 0,1-1,-1 0,1 0,1-1,-1-1,1 0,0-1,0 0,0-1,1 0,-1 0,1-2,0 0,-1 0,1-1,0 0,0-2,-1 1,1-1,-1-1,1 0,-1-1,1-1,-3 2,1-1,-1-1,0 0,0 0,0-1,-1 0,0-1,0 0,0 0,-1-1,-1 0,1-1,-1 1,0-1,-1-1,0 1,-1-1,0 0,0-1,-1 1,0-1,-1 0,-1 1,1-1,-2-1,1 1,-2 0,1 0,-2 0,1-1,-1 1,-1 0,0 0,-1-1,1 6,0 0,0 0,-1 1,0-1,0 1,0 0,-1 0,1 0,-1 0,0 0,-1 1,1 0,-1 0,0 0,0 1,0-1,0 1,-1 0,1 1,-1-1,0 1,1 0,-1 0,0 1,0 0,-1 0,0 0,-16-1,0 1,0 1,0 1,0 1,0 1,-16 4,-8 4,4 2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9:55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0,'17'90,"-13"-64,0 0,-2 0,-1 0,-1 0,-2 0,0 0,-4 15,2-28,0 0,1 0,1 0,0 0,1 0,1 1,0-1,0 0,1 0,1 0,0 1,1-1,1-1,0 1,4 10,-4-20,-1 0,0 0,1-1,-1 1,1-1,0 0,0 1,0-2,0 1,0 0,0-1,0 0,1 0,-1 0,0-1,1 1,-1-1,0 0,1 0,-1-1,0 1,1-1,-1 0,0 0,0-1,1 1,-1-1,0 0,-1 0,1 0,0 0,0-1,-1 1,0-1,1 0,-1 0,0 0,-1-1,1 1,0-1,-1 0,2-3,18-22,0-2,-2 0,-2-1,-1-1,-1-1,-1-2,5-38,-19 169,-2-85,0 0,0 0,1 1,0-1,1 0,0 0,1 0,0-1,1 1,0 0,0-1,1 1,0-1,0 0,1 0,1-1,-1 1,1-1,1-1,0 1,0-1,0 0,1 0,0-1,0 0,0-1,1 0,0 0,0-1,0 0,1 0,4 0,-8-4,-1 0,1 0,0-1,-1 0,1 0,-1 0,1-1,-1 1,0-1,1-1,-1 1,0-1,-1 0,1 0,0 0,-1-1,0 0,1 0,-1 0,-1 0,1 0,1-3,61-112,23-186,-86 242,-7 58</inkml:trace>
  <inkml:trace contextRef="#ctx0" brushRef="#br0" timeOffset="526.714">818 508,'24'2,"0"0,1-2,-1-1,0-1,0-1,0-1,0-1,-1-1,0-1,0-1,0-1,0-2,-17 8,0 0,-1 0,0 0,0-1,0 0,0 0,0 0,-1-1,0 0,0 1,0-1,-1-1,1 1,-1 0,0-1,-1 0,0 0,0 0,0 0,0 0,-1 0,0 0,0 0,-1 0,0-1,0 1,0 0,-1 0,0-1,0 1,0 0,-1 0,0 0,0 0,-1 0,1 0,0 4,0-1,0 1,0 0,0-1,0 1,-1 0,1 0,0 0,-1 1,0-1,1 0,-1 1,0 0,0 0,0 0,0 0,0 0,0 0,0 1,0-1,0 1,0 0,0 0,0 0,0 1,0-1,0 1,0-1,0 1,0 0,0 0,-1 1,-83 57,74-45,2 1,-1 0,2 0,0 1,0 0,2 1,0 0,1 0,1 1,0-1,1 2,1-1,1 0,1 1,0-1,2 1,0 4,0-17,1-1,0 0,0 1,0-1,1 0,-1 0,1 1,0-1,1-1,-1 1,1 0,0-1,1 1,-1-1,1 0,-1 0,1 0,0 0,1-1,-1 0,1 0,-1 0,1 0,0-1,0 0,0 0,4 1,8 2,0 0,0-2,1 0,0-1,0 0,0-2,16-1,-15-2,0 0,-1-2,1 0,-1-1,0-1,0-1,-1 0,0-1,-1-1,0-1,0 0,9-9,1 1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29:59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1,'-54'335,"11"-101,40-172,48-72,160-149,-198 154,9-7,1 1,0 0,0 1,1 1,1 1,0 1,0 0,0 1,0 1,13-1,-29 6,1 0,-1-1,0 2,0-1,0 0,0 1,0-1,1 1,-1 0,0 0,0 0,0 0,-1 1,1-1,0 1,0 0,-1-1,1 1,-1 0,0 1,1-1,-1 0,0 1,0-1,-1 1,1 0,0-1,-1 1,0 0,0 0,0 0,0 0,0 0,0 0,-1 1,1-1,-1 0,1 8,-1 0,0 0,-1 0,0-1,-1 1,0 0,-1-1,0 1,0-1,-3 5,-6 10,-1-1,0 0,-2-1,-1-1,-1 0,-1-1,0-1,-2-1,0 0,-1-2,-2 1,9-9,0-1,-1 0,1-1,-1 0,-1-1,1-1,-1-1,0 0,0-1,0 0,0-1,-1-1,-10-1,22 0,0-1,0 1,1-1,-1 0,0 0,1-1,-1 1,1-1,-1 0,1 0,0 0,0-1,0 1,0-1,0 0,1 0,-1-1,1 1,0-1,0 1,0-1,1 0,-1 0,1-1,0 1,0 0,0-1,1 1,-1-1,1 1,0-1,0 0,1 0,0 1,0-1,0 0,0 0,1 1,-1-1,1 0,1-1,8-23,2 4</inkml:trace>
  <inkml:trace contextRef="#ctx0" brushRef="#br0" timeOffset="352.455">562 707,'23'3,"-1"0,1-1,0-2,-1 0,1-1,-1-2,1 0,-1-1,0-1,0-1,0-2,-1 0,-1-1,12-6,-27 11,0-1,0 1,0-1,0 0,-1 0,0 0,0 0,-1-1,1 1,-1-1,0 0,-1 0,0-1,1 1,-2 0,1-1,-1 1,0-3,-1 6,1-1,-1 1,0-1,0 1,-1-1,1 1,-1-1,1 1,-1 0,0-1,-1 1,1 0,0 0,-1-1,0 1,0 0,0 1,0-1,0 0,0 1,-1-1,1 1,-1 0,0-1,0 1,0 0,0 1,0-1,0 1,0-1,-1 1,1 0,0 0,-3 0,-4 1,-1 0,1 1,-1 0,1 1,0 0,0 1,0 0,0 1,0-1,0 2,1 0,0 0,0 0,0 1,1 1,0-1,0 1,1 1,-1-1,2 1,-1 0,1 1,0 0,1 0,-4 9,4-9,0 1,1 0,0 0,1 0,0 0,0 1,1-1,1 1,0-1,0 1,1 0,0-1,1 1,0 0,1-1,0 1,1-1,0 0,0 1,1-1,0-1,1 1,0-1,1 0,0 0,0 0,1-1,0 0,1 0,-1-1,2 0,-1 0,10 5,2-1,1-1,0-2,1 0,0-1,1 0,-1-2,1-1,0-1,23 0,-13-1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00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371 535,'-13'-1,"0"1,0 0,-1 0,1 2,0 0,0 0,0 1,1 1,-1 0,1 0,0 2,0-1,-6 6,5-6,1 1,1 1,-1 0,1 1,1 0,-1 0,1 1,1 0,-1 1,2 0,-1 1,2 0,-1 0,2 1,-1 0,1 0,1 0,0 1,1-1,1 1,0 0,0 1,1-1,1 0,0 1,1 4,1-13,-1-1,1 0,0 1,0-1,0 0,1 0,-1 0,1 0,0 0,0 0,1-1,-1 1,1-1,0 1,0-1,0 0,0 0,0 0,1-1,-1 1,1-1,0 0,-1 0,1 0,0 0,0-1,1 1,-1-1,0 0,0 0,1-1,-1 1,3-1,9 1,0 0,1-2,-1 0,0 0,0-1,0-2,0 1,7-4,54-23,-45 15</inkml:trace>
  <inkml:trace contextRef="#ctx0" brushRef="#br0" timeOffset="934.514">935 564,'-57'30,"1"3,1 3,-46 39,95-72,1 1,0-1,0 1,0 0,1 0,-1 0,1 1,0-1,0 1,0 0,1 0,0 1,0-1,0 1,1-1,0 1,0 0,0 0,0 0,1 0,0 0,1 0,-1 0,1 1,0-1,1 0,0 0,0 0,0 0,0 0,1 0,0 0,0 0,3 3,-3-5,1 0,0 0,1 0,-1 0,1 0,-1-1,1 1,0-1,1 0,-1-1,0 1,1-1,0 1,-1-1,1-1,0 1,0-1,0 0,0 0,0 0,0-1,0 1,1-1,-1-1,0 1,0-1,0 0,0 0,0 0,0-1,0 1,-1-1,1 0,2-2,20-10,0-2,-1 0,-1-2,-1-1,0 0,-1-2,-2-1,0-1,-1 0,7-13,3-1,-5 16,-24 21,-1 0,0 0,1 0,-1 0,1 0,-1 0,1 0,-1 0,1 0,-1 0,1 0,-1 0,0 0,1 0,-1 0,1 1,-1-1,1 0,-1 0,0 1,1-1,-1 0,0 1,1-1,-1 0,0 1,1-1,-1 0,0 1,0-1,1 0,-1 1,0-1,0 1,0-1,0 1,0-1,1 1,-1-1,0 0,0 1,0-1,0 1,0-1,0 1,-1-1,1 1,0-1,0 1,0-1,0 0,0 1,-1-1,1 1,0-1,0 0,-1 1,1-1,0 0,-1 1,1-1,-5 30,2-25,1 0,0 0,0 1,1-1,0 1,0-1,0 1,0 0,1-1,0 1,0 0,0-1,1 1,0-1,0 1,1-1,-1 1,1-1,0 0,0 1,1-1,0 0,0-1,0 1,0 0,1-1,0 0,0 0,0 0,0 0,5 2,3-4,1 0,0-2,0 1,0-2,0 0,-1 0,1-1,0-1,-1 0,1 0,-1-2,0 1,0-1,-1-1,1 0,-1-1,-1 0,1-1,-1 0,-1-1,1 0,-2 0,8-10,100-141,-102 139,0 0,-2-1,0 0,-2-1,0 0,-2-1,0 0,-2 0,0-5,-5 28,0-1,-1 0,0 1,1-1,-1 0,0 1,0-1,0 0,0 1,0-1,0 0,-1 1,1-1,-1 1,1-1,-1 0,1 1,-1-1,0 1,0-1,1 1,-1 0,0-1,-1 1,1 0,0 0,0-1,0 1,-1 0,1 0,-1 0,1 1,0-1,-1 0,0 0,1 1,-1-1,1 1,-1 0,0-1,1 1,-1 0,0 0,1 0,-1 0,0 0,1 0,-1 1,0-1,1 0,-1 1,1-1,-1 1,1 0,-1 0,1-1,-1 1,0 1,-9 8,0 0,1 1,0 0,1 0,0 1,1 0,0 1,1 0,0 0,1 0,1 1,0 0,-3 14,6-24,1-1,0 1,-1-1,1 1,1-1,-1 1,0 0,1-1,0 1,0 0,0 0,0-1,0 1,1 0,0-1,0 1,0 0,0-1,0 1,1-1,-1 0,1 1,0-1,0 0,0 0,1 0,-1 0,1-1,-1 1,1-1,0 1,0-1,0 0,1 0,-1 0,2 0,8 3,0-1,1-1,0 0,-1 0,1-2,0 0,0 0,0-1,0-1,0 0,0-1,0-1,-1 0,1-1,-1 0,0-1,0 0,4-4,60-16,-75 25,0 0,1-1,-1 1,0 0,1 0,-1 0,0 0,1 1,-1-1,0 1,0-1,1 1,-1 0,0 0,0 0,0 0,0 0,0 1,0-1,0 0,0 1,-1-1,1 1,-1 0,1 0,-1 0,1 0,-1 0,0 0,0 0,0 0,0 0,0 0,-1 0,1 1,-1-1,1 0,-1 1,0-1,0 0,0 1,0-1,0 0,-1 1,1 0,13 44,-10-42,0 0,0 0,1-1,-1 1,1-1,0 0,0 0,1 0,-1-1,1 1,0-1,0 0,0 0,0-1,0 0,0 0,1 0,-1 0,1-1,0 0,-1 0,1 0,0-1,0 0,-1 0,1-1,0 1,0-1,-1 0,1-1,5-1,5-3,0 1,1-2,-2 0,1-2,-1 1,-1-2,1 0,-2 0,1-1,1-3,-7 6,-1-1,0 1,0-1,-1 0,0-1,-1 1,0-1,0 0,-1-1,0 1,-1-1,-1 0,1 0,-2 0,1 0,-1 0,-1 0,0 0,-1-7,-1 14,1 0,-1 0,1 0,-1 0,0 1,0-1,-1 0,1 1,-1 0,0-1,0 1,0 0,0 0,0 1,-1-1,1 1,-1 0,0 0,1 0,-1 0,0 0,0 1,0 0,-1 0,1 0,0 0,0 1,0-1,-1 1,1 0,0 1,-1-1,1 1,0-1,0 1,0 1,0-1,0 0,0 1,0 0,0 0,1 0,-1 1,1-1,-1 1,1 0,0 0,0 0,0 0,-7 4,1 1,0 0,0 1,1 0,0 0,1 1,0-1,0 2,1-1,1 1,-1 0,2 0,-1 0,2 1,0 0,0-1,1 1,0 0,1 0,0 0,1 1,1-1,0 0,0 0,1 0,1 0,0-1,1 1,0-1,0 0,1 0,1 0,0 0,0-1,1 0,1 0,1 1,14 4,1 0,1-1,0-1,1-2,0 0,0-2,2-1,-1-1,1-1,-1-2,1 0,1-2,-1-1,0-2,0 0,0-2,5-2,1 0,-6-2</inkml:trace>
  <inkml:trace contextRef="#ctx0" brushRef="#br0" timeOffset="1882.939">2629 564,'53'-42,"-1"-3,-3-1,-2-3,-2-2,25-37,-14-23,-54 106,-1 1,1 0,-1-1,-1 1,1-1,-1 0,0 1,0-1,0 1,0-1,-1 0,0 1,0-1,0 1,0 0,-1-1,0 1,0 0,0 0,0 0,-1 0,1 0,-1 1,0-1,-2-1,3 3,1 1,-1 0,0-1,1 1,-1 0,0 0,1 0,-1 1,0-1,0 0,0 1,0-1,0 1,0 0,0-1,0 1,0 0,0 0,0 0,0 1,0-1,0 0,0 1,1-1,-1 1,0 0,0-1,0 1,0 0,1 0,-1 0,1 1,-1-1,0 0,1 0,0 1,-1-1,0 2,-38 67,33-39,2 0,2 0,0 1,3-1,0 0,2 1,1-1,2 0,0 0,7 14,51 181,-43-169,-3 1,-3 0,-1 1,-4 1,-2 0,-3 2,-4-41,-2-1,-1 1,0-1,-2 0,0 0,-1 0,-1 0,-1-1,0-1,-11 17,13-25,0 1,-1-1,-1 0,1-1,-2 0,1 0,-1 0,0-1,-1-1,0 0,0 0,-1-1,0 0,0 0,0-2,0 1,-1-1,-10 1,17-4,0 0,-1 0,1-1,-1 0,1 0,0-1,-1 1,1-1,0 0,-1-1,1 1,0-1,0 0,0 0,0-1,1 1,-1-1,1 0,-1-1,1 1,0-1,0 1,0-1,1-1,0 1,-1 0,1-1,1 1,-1-1,1 0,0 0,-2-5,0-3,0 0,0-1,1 1,1-1,0 0,1 0,1 0,0 0,1 0,0 0,1 0,2-5,2-5,1 1,1 0,1 0,1 1,1 0,1 0,1 1,0 1,2 0,0 1,2 1,0 0,1 1,0 1,1 1,1 1,1 0,0 2,1 0,14-5,-27 13,-1 1,1 1,0 0,-1 0,1 0,0 1,0 0,0 1,0 0,0 1,7 0,8 5</inkml:trace>
  <inkml:trace contextRef="#ctx0" brushRef="#br0" timeOffset="2419.635">3391 733,'-10'17,"1"-4,1 1,0 0,1 1,1 0,0 0,1 0,1 1,0-1,0 6,4-19,-1 0,1-1,0 1,0-1,0 1,0 0,0-1,0 1,0 0,0-1,1 1,-1-1,1 1,-1-1,1 1,-1-1,1 1,0-1,0 1,0-1,0 0,0 0,0 1,0-1,0 0,1 0,-1 0,0 0,1 0,-1-1,0 1,1 0,-1-1,1 1,-1 0,1-1,0 0,-1 1,1-1,-1 0,1 0,0 0,-1 0,1 0,0 0,-1-1,1 1,-1-1,1 1,-1-1,1 1,-1-1,1 0,-1 1,1-2,124-92,-20 0,-104 93,1 1,0 0,-1 0,1 0,-1 0,1 1,-1-1,1 1,-1-1,1 1,-1 0,1 0,-1 0,0 0,1 1,-1-1,0 0,0 1,0 0,0-1,0 1,-1 0,1 0,0 0,-1 0,1 0,-1 1,0-1,0 0,0 1,0-1,0 0,-1 1,1-1,0 1,-1 0,0-1,0 1,0-1,13 25,-9-21,1 0,0 0,0-1,0 0,1 0,-1 0,1-1,0 1,1-2,-1 1,1-1,-1 1,1-2,0 1,0-1,1 0,-1-1,0 0,1 0,-1 0,0-1,1 0,-1 0,1-1,-1 0,0 0,0-1,1 0,-1 0,0-1,-1 0,1 0,0-1,-1 1,2-3,22-15,-1-1,-1-2,-2-1,0-1,-1-1,-2-1,16-26,-16 20,-1-2,-3 0,0-2,-3 0,-1 0,-2-2,-1 0,-3 0,-1-1,-2 0,-1 0,-2-9,-12-53,8 100,1 1,-1 0,1 0,-1 0,0 1,0-1,1 0,-1 0,-1 0,1 0,0 1,0-1,-1 1,1-1,-1 1,1-1,-1 1,1 0,-1 0,0 0,0 0,0 0,0 0,0 0,0 0,0 1,0-1,0 1,0 0,0-1,0 1,0 0,0 0,0 1,0-1,0 0,0 1,0-1,0 1,0-1,0 1,0 0,0 0,0 0,1 0,-2 1,-13 9,1 0,1 1,0 1,0 1,1 0,1 0,0 1,1 1,1 0,1 1,0-1,1 2,0-1,2 1,0 0,1 1,1-1,0 8,-2 1,2 0,1 0,1 1,1-1,2 1,0-1,6 24,-1-36,1 0,0-1,2 0,-1 0,2-1,0 0,0 0,1-1,1-1,0 1,1-2,0 0,0-1,1 0,0-1,1 0,-1-1,2-1,-1-1,1 0,-1-1,1 0,0-1,1-1,-1-1,0 0,6-1,4 0</inkml:trace>
  <inkml:trace contextRef="#ctx0" brushRef="#br0" timeOffset="12689.988">3391 648,'0'-5,"0"4,-5 1,-2 6,1 7,1 5,2 6,0 2,7-2,2-6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15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1,'-19'19,"-2"11,3 1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2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1,'14'43,"-2"1,-2 0,-2 0,-2 1,-2 0,-2 0,-1 0,-3 0,-6 32,-29 263,26-172,12-169</inkml:trace>
  <inkml:trace contextRef="#ctx0" brushRef="#br0" timeOffset="551.939">1 650,'115'-16,"0"-4,-1-5,-2-5,-88 23,-1-2,-1 0,1-1,-2-1,0-2,0 0,-1-1,0-1,-2-1,1 0,1-5,172-214,-152 171,-110 269,47-128,3 0,4 1,-1 30,15-101,1 0,0 0,0 0,1 0,0 0,0 0,0 0,1 0,0 0,1 0,0 0,0-1,0 1,1 0,0-1,0 0,0 0,1 0,0 0,0 0,1-1,0 0,-1 0,2 0,-1 0,1-1,-1 0,1 0,0 0,0-1,1 0,-1 0,7 1,3-3,-1 0,0-2,1 1,-1-2,0 0,0-1,0-1,0 0,-1-1,0-1,1 0,-2 0,1-2,-1 0,0 0,-1-1,4-4,8-3,-22 15,-1-1,0 0,0 1,1-1,-1 1,1 0,-1-1,1 1,-1 0,1 0,0 0,0 0,0 0,0 1,-1-1,1 0,0 1,0-1,0 1,0 0,0 0,0 0,0 0,0 0,0 0,0 0,0 1,0-1,0 1,0-1,0 1,0 0,0 0,-1 0,1 0,0 0,0 0,-1 0,1 1,-1-1,1 1,-1-1,0 1,0-1,0 1,1 0,-2-1,1 1,0 0,0 0,0 0,-1 0,13 89,-8-84</inkml:trace>
  <inkml:trace contextRef="#ctx0" brushRef="#br0" timeOffset="807.502">1609 706,'-9'34,"-4"15,1-5,2-10</inkml:trace>
  <inkml:trace contextRef="#ctx0" brushRef="#br0" timeOffset="957.92">1468 396,'0'0</inkml:trace>
  <inkml:trace contextRef="#ctx0" brushRef="#br0" timeOffset="1223.076">2062 593,'-14'26,"-37"96,49-117,1 1,0-1,0 0,0 1,1-1,0 1,0-1,0 1,1-1,0 0,0 1,0-1,1 0,-1 0,1 1,0-1,1-1,-1 1,1 0,0-1,0 1,2 0,-4-4,1 1,-1-1,1 1,-1-1,1 1,-1 0,0-1,0 1,0 0,0 0,0 0,0 0,-1 0,1 0,-1 0,1 0,-1 0,0 0,1 0,-1 0,0 1,0-1,-1 0,1 0,0 0,-1 0,0 0,1 0,-1 0,0 0,0 0,0 0,0-1,0 1,0 0,-1 0,1-1,0 1,-1-1,0 1,1-1,-1 0,0 0,1 0,-1 1,0-2,0 1,0 0,-2 0,-3 2,1 0,-1-1,0 0,0 0,0 0,0-1,-1-1,1 1,0-1,0 0,-1 0,1-1,-4-1,-8-4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21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287 587,'-33'23,"1"1,1 2,1 1,1 1,2 2,1 0,-15 25,36-50,1 1,0-1,1 1,-1 0,1 0,1 1,-1-1,1 1,0-1,0 1,1-1,0 1,0 0,1 0,-1 0,2 0,-1-1,1 4,0-9,0 1,0 0,0-1,0 1,0-1,0 0,0 1,1-1,-1 0,0 0,1 1,-1-1,1 0,0-1,-1 1,1 0,0 0,-1-1,1 1,0-1,0 1,-1-1,1 0,0 0,0 0,0 0,0 0,-1 0,1 0,0 0,0-1,0 1,-1-1,1 0,0 1,1-2,61-32,-50 20,0 0,-1 0,0-2,-2 1,0-2,0 1,3-11,28-40,-42 66,0 0,0 0,0 0,1 0,-1 0,0 0,1 1,-1-1,0 0,1 0,-1 0,1 0,0 0,-1 1,1-1,0 0,-1 0,1 1,0-1,0 0,0 1,-1-1,1 1,0-1,0 1,0 0,0-1,0 1,0 0,0 0,0 0,0-1,0 1,0 0,0 0,0 0,0 1,0-1,0 0,0 0,0 0,0 1,0-1,0 1,0-1,0 0,-1 1,1 0,0-1,0 1,0-1,-1 1,1 0,0 0,-1-1,1 1,-1 0,1 0,-1 0,1 0,4 113,-6-104,-1 0,2 0,-1 1,1-1,1 0,0 0,0 0,1 1,0-1,1-1,0 1,1 0,0-1,0 0,-2-6,0 0,-1-1,1 1,0-1,0 0,0 1,0-1,1 0,-1 0,1-1,-1 1,1 0,-1-1,1 0,0 1,0-1,0 0,0 0,0-1,0 1,0-1,0 1,0-1,0 0,0 0,0 0,0-1,0 1,0-1,0 0,0 1,0-1,0-1,1 1,84-66,-53 21,-1-2,-3-1,-1-1,-3-2,-3 0,-1-2,-3-1,-2 0,-3-1,-2-1,1-24,7-112,-20 192,-1-1,0 1,1-1,-1 0,0 1,1-1,-1 1,0-1,0 0,-1 1,1-1,0 0,0 1,-1-1,1 1,-1-1,1 1,-1-1,0 1,0-1,1 1,-1 0,0-1,0 1,-1 0,1 0,0 0,0 0,0 0,-1 0,1 0,0 0,-1 0,1 0,-1 1,1-1,-1 1,0-1,1 1,-1 0,1-1,-1 1,0 0,1 0,-1 0,1 0,-1 1,0-1,1 0,-1 1,-8 7,0 1,1 0,0 0,1 1,0 1,0-1,1 1,1 0,-1 1,1 2,-2 0,-25 49,3 1,3 1,3 1,2 1,4 1,2 1,-4 60,17-119,0-1,1 1,0 0,1 0,1 0,-1 0,1 1,1-1,0 0,0 0,1 0,1 0,-1-1,1 1,1-1,0 1,0-1,1 0,0-1,1 1,0-1,0 0,1 0,0-1,0 0,0 0,1-1,0 0,1 0,1 0,1-2,1-1,0 0,0-1,0 0,1-1,-1-1,0 0,0 0,1-1,-1-1,0 0,0-1,0 0,-1 0,1-2,-1 1,0-1,6-4,9-5,-1-2,-1 0,0-2,-1-1,-1 0,0-2,2-4,-15 16,0-1,-1 0,0 0,-1-1,0 1,0-2,-1 1,-1-1,0 0,0 0,-1 0,-1-1,0 1,-1-1,0 0,-1 0,0 1,-1-1,-1 0,0 0,0 0,-2 0,1 1,-2-1,-1-5,-2 10,-1 0,1 1,-1-1,0 2,-1-1,0 1,0 0,0 1,-1 0,1 0,-1 1,0 0,-1 1,1 0,0 1,-1 0,0 1,1 0,-1 0,0 1,1 1,-1 0,0 0,1 1,-1 0,1 1,-1 0,1 1,0 0,1 1,-3 1,-22 11</inkml:trace>
  <inkml:trace contextRef="#ctx0" brushRef="#br0" timeOffset="383.851">1247 644,'-29'14,"2"2,-1 1,2 1,0 1,2 1,0 2,1 0,1 1,-7 12,27-32,-1 0,1 1,0-1,0 1,0-1,1 1,-1 0,1 0,0 0,0 0,1 0,-1 0,1 0,0 0,0 0,0 0,0 0,1 0,-1 0,1 0,0 0,0-1,1 1,-1 0,1 0,0-1,0 1,0-1,0 0,1 1,0-1,-1 0,1 0,1 0,2 3,0-1,0 0,0 0,1-1,0 0,0 0,0 0,0-1,1 0,-1 0,1-1,-1 0,1 0,0-1,0 0,0-1,2 0,5-2,-1 0,0-2,-1 1,1-2,-1 0,0-1,0 0,0-1,-1 0,0-1,0 0,-1-1,0 0,-1-1,0 0,0-1,-1 0,-1-1,0 1,0-2,-1 1,-1-1,0 0,0 0,-2-1,0 1,0-1,-1 0,-1 0,0-1,-1 1,-1 0,0-1,-1 1,0 0,-3-11,4 21,-1-1,1 1,-1-1,0 1,-1-1,1 1,-1-1,0 1,0 0,0 0,0 0,-1 0,0 0,1 1,-1-1,-1 1,1 0,0-1,-1 2,0-1,0 0,0 1,0 0,0-1,0 2,0-1,-1 0,1 1,-1 0,1 0,-1 0,1 1,-1-1,0 1,1 0,-1 1,0-1,1 1,-1 0,-2 1,-21 12,2 4</inkml:trace>
  <inkml:trace contextRef="#ctx0" brushRef="#br0" timeOffset="1069.388">1642 644,'-16'27,"6"-13,1 1,0 0,1 1,1 0,0 0,1 1,1-1,0 1,1 0,1 1,1-1,1 1,0 5,1-21,0 1,1-1,-1 1,1-1,0 1,0-1,-1 1,2-1,-1 0,0 1,0-1,1 0,-1 0,1 0,0 0,0 0,-1 0,1-1,0 1,1-1,-1 1,0-1,0 0,1 0,-1 0,0 0,1 0,-1 0,1 0,-1-1,1 0,-1 1,1-1,0 0,-1 0,1 0,1-1,91-33,-71 19,-2 0,0-1,-1-2,0 0,-1-1,-2-1,0-1,8-12,-26 32,0 1,0-1,0 1,0-1,0 1,0-1,0 1,0-1,0 1,0-1,0 1,0 0,0-1,0 1,0-1,1 1,-1-1,0 1,0 0,1-1,-1 1,0-1,0 1,1 0,-1-1,0 1,1 0,-1-1,0 1,1 0,-1 0,1-1,-1 1,1 0,-1 0,0 0,1 0,-1-1,1 1,-1 0,1 0,-1 0,1 0,-1 0,1 0,-1 0,1 0,-1 0,0 1,1-1,-1 0,1 0,-1 0,1 0,-1 1,0-1,1 0,-1 0,1 1,-1-1,0 0,1 1,-1-1,0 0,0 1,1-1,2 36,-4-32,0 1,1-1,0 1,0-1,0 1,0-1,1 1,0-1,0 1,0-1,1 1,-1-1,1 0,0 0,0 0,0 0,1 0,-1 0,1-1,0 1,0-1,1 0,-1 0,0 0,1 0,0-1,0 1,0-1,0 0,0 0,0 0,0-1,1 0,-1 1,0-1,1-1,-1 1,1-1,0 0,-1 0,10-3,-1 0,0-1,0-1,0 0,-1-1,0 0,0-1,0 0,-1-1,0 0,-1-1,0-1,1 0,30-31,-2-1,-2-3,-1-1,17-32,87-164,-126 218,-2-1,0 0,-2-1,-1-1,-1 1,-1-1,-2-1,0 1,-2-5,-2 30,-1 0,0 1,0-1,0 0,0 0,0 1,0-1,-1 0,1 0,-1 1,1-1,-1 0,1 1,-1-1,0 0,0 1,0-1,0 1,0-1,0 1,0 0,0 0,-1-1,1 1,-1 0,1 0,0 0,-1 0,0 0,1 1,-1-1,0 0,1 1,-1-1,0 1,1 0,-1-1,0 1,0 0,0 0,1 0,-1 0,0 1,0-1,1 0,-1 1,0-1,1 1,-1 0,0-1,1 1,-1 0,1 0,-1 0,1 0,-1 0,1 0,0 1,0-1,0 0,-1 1,1-1,0 1,0 0,-18 22,0 2,2 0,1 1,1 0,1 2,1-1,2 2,1-1,-1 9,3-14,-3 5,0 1,2 0,1 1,2-1,1 2,1-1,2 0,1 1,1-1,2 1,1 4,-3-32,1 1,-1-1,1 0,0 1,0-1,0 0,0 1,1-1,0 0,0 0,0 0,0 0,1-1,-1 1,1 0,0-1,0 0,0 0,0 0,1 0,0 0,-1-1,1 0,0 1,0-1,0-1,0 1,0 0,1-1,-1 0,0 0,1-1,-1 1,1-1,-1 0,1 0,-1 0,0 0,1-1,1 0,18-26,-21 10</inkml:trace>
  <inkml:trace contextRef="#ctx0" brushRef="#br0" timeOffset="1318.675">2009 502,'38'0,"32"0,14 0,7-5,-2-1,-8 0,-2-4,-5 0,-6 2,0 2,-2-3,-2 1,-3 1,-7 2,-12 1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19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20,'-5'-3,"0"1,0-1,-1 1,1 0,-1 0,1 1,-1-1,0 1,0 0,1 1,-1 0,0 0,0 0,0 0,0 1,1 0,-1 0,0 1,1-1,-1 1,1 1,-1-1,1 1,0 0,0 0,-3 3,0-1,0 1,1 0,-1 1,1 0,1 0,-1 0,1 1,1 0,-1 0,1 0,1 1,0 0,0-1,0 2,-1 6,4-13,1 0,-1 0,1 0,-1 0,1 0,0 0,0 0,1 0,-1 0,0 0,1 0,0 0,0 0,0-1,0 1,0 0,0 0,1-1,0 1,-1-1,1 1,0-1,0 0,0 0,0 0,1 0,-1 0,0 0,1 0,-1-1,1 1,0-1,0 0,-1 0,1 0,0 0,0 0,2-1,3 2,0-1,0 0,-1 0,1-1,0 0,0-1,0 1,-1-2,1 1,0-1,-1 0,1-1,-1 1,5-4,3-3,-1-1,-1-1,0 0,0 0,-1-2,0 1,-1-1,-1-1,4-7,-13 19,0 0,0 0,0 0,0 0,0 0,0 1,0-1,0 0,1 1,-1-1,1 1,-1-1,1 1,0 0,-1 0,1 0,0 0,0 0,0 0,0 0,0 0,0 1,0-1,0 1,0-1,0 1,0 0,0 0,0 0,0 0,0 0,0 1,0-1,0 1,0-1,0 1,0 0,0-1,0 1,0 0,0 0,-1 1,1-1,0 0,-1 0,1 1,-1-1,0 1,1 0,-1-1,0 1,0 0,1 1,50 170,-6 77,-41-207,-2-1,-2 1,-1-1,-3 1,-1-1,-5 20,3-30,-24 72,30-103,0-1,0 1,-1 0,1-1,0 1,0-1,-1 1,1-1,-1 1,1-1,0 1,-1-1,1 1,-1-1,1 1,-1-1,0 0,1 1,-1-1,1 0,-1 1,0-1,1 0,-1 0,1 0,-1 0,0 1,1-1,-1 0,0 0,1 0,-1 0,0-1,1 1,-1 0,0 0,1 0,-1 0,1-1,-1 1,0 0,1-1,-1 1,1 0,-1-1,1 1,-1-1,1 1,-1-1,1 1,-1-1,1 1,0-1,-1 1,1-1,0 1,0-1,-1 0,1 1,0-1,0 0,0 1,-15-46,14 44,-3-32,1 1,2-1,1 0,2 1,1-1,1 1,2 0,2 0,3-7,2-20,-9 36,1-1,0 1,2 1,1-1,1 1,1 0,1 1,0 0,2 1,2 0,2 3</inkml:trace>
  <inkml:trace contextRef="#ctx0" brushRef="#br0" timeOffset="312.883">954 105,'-9'1,"0"1,0 1,-1-1,1 2,1-1,-1 1,1 1,-1-1,1 1,0 1,1-1,-1 2,1-1,1 1,-1 0,-2 4,6-8,0-1,1 1,-1 0,1-1,0 1,0 0,0 0,0 1,1-1,-1 0,1 1,0-1,0 1,0-1,1 1,-1-1,1 1,-1-1,1 1,1 0,-1-1,0 1,1-1,0 1,-1-1,1 1,1-1,-1 1,0-1,1 0,0 0,0 0,0 0,0 0,0 0,1 0,-1-1,1 1,0-1,-1 1,1-1,0 0,0 0,1-1,-1 1,0-1,2 1,5 0,0 0,-1 0,1-1,0 0,0-1,1 0,-1-1,0 0,-1-1,1 0,0 0,0-1,-1 0,1-1,-1 0,0 0,0-1,-1 0,0-1,1 0,-2 0,1-1,-1 1,0-2,0 1,-1-1,0 0,0-1,-1 1,0-1,-1 0,1-3,-4 9,0 0,0-1,-1 1,1-1,-1 1,0-1,0 1,-1 0,1-1,0 1,-1-1,0 1,0 0,0-1,0 1,-1 0,1 0,-1 0,0 0,0 0,0 0,0 1,0-1,-1 0,1 1,-1 0,0 0,1 0,-1 0,0 0,0 0,0 1,0-1,-1 1,0 0,-5-3,-1 1,1 0,-1 1,1 0,-1 1,0 0,0 0,0 1,1 0,-1 1,0 0,0 0,-22 9,4 3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18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38,'-6'12,"0"-4,1 1,0-1,1 1,-1 0,2 0,-1 1,1-1,1 1,0 0,0-1,1 1,0 0,1 0,0 0,0 0,1 0,0 0,1 0,0-1,1 1,1 1,-2-6,2-1,-1 1,0-1,1 1,0-1,0 0,0-1,1 1,-1-1,1 1,0-1,0-1,0 1,0-1,1 0,-1 0,0 0,1-1,-1 0,1 0,0 0,-1-1,1 0,0 0,-1 0,1-1,0 0,-1 0,1 0,-1-1,1 1,-1-1,0-1,0 1,0-1,0 0,0 0,-1 0,1-1,-1 0,3-3,72-70,-77 77,1 0,0 0,-1 1,1-1,0 1,-1-1,1 1,0 0,-1 0,1 0,-1 0,0 1,1-1,-1 1,0-1,0 1,0 0,0-1,0 1,0 0,0 1,-1-1,1 0,-1 0,1 1,14 14,-12-13,1-1,0 1,0-1,0 0,1 0,-1 0,1-1,0 0,-1 0,1-1,0 1,0-1,0 0,0-1,0 0,0 0,0 0,0 0,0-1,0 0,0 0,0-1,0 0,0 0,-1 0,1-1,-1 0,0 0,1 0,-1 0,-1-1,1 0,-1 0,1 0,-1-1,1-1,2-2,0-1,-1 1,0-1,0 0,-1-1,0 1,-1-1,0 0,-1 0,0 0,0-1,-1 1,-1-1,1 0,-2 1,1-1,-6-3,-1 8</inkml:trace>
  <inkml:trace contextRef="#ctx0" brushRef="#br0" timeOffset="348.19">1094 293,'24'-19,"0"-1,-2-1,-1-1,0-1,-2-1,0-1,-2 0,11-21,-27 44,0 1,0-1,-1 0,1 1,0-1,0 0,-1 1,1-1,-1 0,0 0,1 1,-1-1,0 0,0 0,0 0,0 1,-1-1,1 0,0 0,-1 0,1 1,-1-1,1 0,-1 1,0-1,0 0,0 1,0-1,0 1,0-1,0 1,-1 0,1-1,0 1,-1 0,1 0,-1 0,1 0,-1 0,0 1,1-1,-1 0,0 1,0-1,1 1,-1-1,0 1,0 0,0 0,1 0,-1 0,0 0,-1 0,-10 2,-1 1,1 0,0 1,0 1,0 0,0 0,1 1,0 1,0 0,1 1,0 0,0 0,1 1,0 1,0 0,1 0,1 1,0 0,0 0,1 1,0 0,1 0,1 1,0 0,0 0,2 0,-1 0,2 1,0-1,0 1,1 0,1-1,0 1,2 10,1-15,0 0,1 0,0 0,0-1,1 0,0 1,1-1,0-1,0 1,0-1,1 0,0-1,1 0,-1 0,1 0,0-1,1 0,-1-1,1 0,0 0,0-1,0 0,0 0,1-1,-1 0,1-1,3 0,101-8,-89 2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6:07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448 257,'-2'0,"0"0,0 0,1 0,-1 0,0 0,1 0,-1 1,0-1,0 1,1-1,-1 1,1-1,-1 1,1 0,-1 0,1 0,-1 0,1 0,0 0,-1 0,1 1,0-1,0 0,0 1,0-1,0 0,0 1,-2 2,-156 227,-62 23,197-230</inkml:trace>
  <inkml:trace contextRef="#ctx0" brushRef="#br0" timeOffset="336.874">24 202,'79'172,"-48"-117,2-1,2-2,39 43,9 16,-61-90,-15-22</inkml:trace>
  <inkml:trace contextRef="#ctx0" brushRef="#br0" timeOffset="851.503">674 32,'5'-3,"1"-1,0 1,0 1,0-1,1 1,-1 0,0 0,1 1,-1 0,1 0,0 0,-1 1,3 0,4-1,-11 0,1 0,-1 0,1 0,-1 1,1-1,0 1,-1-1,1 1,0 0,-1 0,1 0,0 0,-1 1,1-1,0 1,-1 0,1-1,-1 1,1 0,-1 1,0-1,1 0,-1 1,0-1,0 1,0 0,0-1,0 1,0 0,0 0,-1 1,1-1,-1 0,1 0,-1 1,0-1,0 1,0-1,0 1,-1-1,1 1,-1 0,1-1,-1 1,0 0,0-1,0 1,0 0,-1 1,-92 109,93-111,-1-1,1 1,0 0,-1-1,1 1,0 0,0 0,0-1,1 1,-1 0,0-1,1 1,-1 0,1-1,-1 1,1-1,0 1,0-1,0 1,0-1,0 1,0-1,0 0,0 0,0 1,0-1,1 0,-1 0,1 0,-1 0,1-1,-1 1,1 0,-1-1,1 1,1 0,62 17,-45-16,-1 0,1-2,0-1,0 0,0-1,0-2,17-4,-12 2</inkml:trace>
  <inkml:trace contextRef="#ctx0" brushRef="#br0" timeOffset="1441.51">1153 456,'29'0,"28"0,10 0,-2 0,-7 0,-9 0,-8 0,-5 0,-6 0,-1 0,-2 0,-1 0,1 0,0-5,0-2,-4 1</inkml:trace>
  <inkml:trace contextRef="#ctx0" brushRef="#br0" timeOffset="1689.51">1209 710,'39'0,"31"0,9 0,-4 0,-10-5,-12-2,-9 1,-8 1,-5 1,-3 2,-2 1,0 1,0 0,-4 0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16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0,'-25'158,"6"0,7 1,7 0,9 39,-4-181,-1-14,0 1,1-1,-1 0,1 1,-1-1,1 0,0 1,0-1,1 1,-1-1,1 0,-1 1,1-1,0 0,1 0,-1 1,0-1,1 0,0 0,-1-1,1 1,0 0,1-1,-1 1,0-1,1 1,-1-1,1 0,0 0,0 0,0-1,0 1,0-1,0 1,0-1,0 0,1 0,-1 0,0-1,1 1,-1-1,0 0,1 0,3 0,3-5,0 1,1-2,-1 1,-1-1,1-1,-1 1,-1-2,1 1,-1-1,0-1,-1 1,0-1,0 0,0-2,8-8,171-191,-186 211,0 0,0 0,0 0,0 0,0 0,0-1,0 1,1 0,-1 0,0 0,1 0,-1 0,1 0,-1-1,1 1,-1 0,1 0,0-1,-1 1,1 0,0-1,-1 1,1 0,0-1,0 1,0-1,-1 0,1 1,0-1,0 0,0 1,0-1,0 0,0 0,0 0,0 0,0 0,0 0,0 0,0 0,-1 0,1 0,0 0,0-1,0 1,0 0,0-1,0 1,0-1,-1 1,1-1,0 1,0-1,-1 0,1 1,0-1,-1 0,1 1,-1-1,1 0,-1 0,1 0,-1 1,1-1,-1 0,1-1,-3 113,0-91,0 0,2 0,0 0,1 1,2-1,0 0,3 12,-4-29,-1 0,0 0,1 0,-1 1,1-1,0-1,0 1,0 0,0 0,0-1,1 0,-1 1,1-1,0 0,0 0,0 0,0 0,0-1,2 2,15 3</inkml:trace>
  <inkml:trace contextRef="#ctx0" brushRef="#br0" timeOffset="319.522">852 621,'-6'16,"-9"20,2 0,2 1,1 0,2 1,0 17,7-52,0 0,0 0,1 0,0 0,-1 0,1 0,0 0,1 0,-1 0,0 1,1-1,0 0,0 0,0 0,0-1,0 1,1 0,-1 0,1 0,-1-1,1 1,0-1,0 0,0 1,1-1,-1 0,1 0,-1 0,1-1,-1 1,1-1,0 1,0-1,0 0,0 0,0 0,0 0,0-1,0 1,0-1,2 0,8 0,1-1,-1 0,0-1,1-1,-1 0,0-1,0 0,-1-1,0-1,1 0,-2 0,1-1,-1-1,0 0,0 0,-1-1,-1 0,1-1,-1 0,-1-1,0 0,4-7,-9 12,0-1,0 1,0-1,-1 1,0-1,0 0,-1 0,0 0,0 0,0 0,-1 0,0 0,-1 0,1 0,-1 0,-1 0,1 1,-1-1,-1 0,1 1,-1-1,0 1,0 0,-1 0,0 0,0 0,0 1,-1-1,0 1,0 0,0 1,-1-1,1 1,-1 0,0 0,0 1,0 0,-1 0,-5-2,6 3,1 0,-1-1,0 2,1-1,-1 1,0 0,0 0,0 0,0 1,0 0,0 0,-1 1,1 0,1 0,-1 0,0 1,0-1,0 1,1 1,-1-1,1 1,0 0,0 0,0 1,0-1,0 1,1 0,-1 1,1-1,0 1,1 0,-1-1,1 2,-2 2,-18 49,14-31</inkml:trace>
  <inkml:trace contextRef="#ctx0" brushRef="#br0" timeOffset="782.484">1445 677,'-11'10,"1"0,0 0,1 1,0 0,1 0,0 1,1 1,0-1,1 1,0 0,1 0,1 1,0-1,1 1,-1 6,4-18,-1 0,1 0,0 0,0 0,0 0,0 0,1 0,-1 0,1 0,-1-1,1 1,-1 0,1 0,0 0,0 0,0-1,0 1,0 0,0-1,1 1,-1-1,0 0,1 1,-1-1,1 0,0 0,-1 0,1 0,0 0,0 0,-1 0,1-1,0 1,0 0,0-1,0 0,0 1,0-1,0 0,0 0,0 0,0-1,0 1,0 0,0-1,0 1,86-39,31-59,-117 97,0 1,-1 0,1-1,0 1,0 0,0 0,0 0,0 0,0 0,0 0,0 1,0-1,-1 1,1-1,0 1,0 0,0 0,-1-1,1 1,0 0,-1 1,1-1,-1 0,1 0,-1 1,0-1,0 1,1-1,-1 1,0-1,0 1,0 0,-1 0,1-1,0 1,-1 0,1 0,-1 0,28 32,-19-31,1 0,0 0,0-1,0 0,1 0,-1-1,0-1,1 0,-1 0,0-1,1 0,-1-1,0 0,0 0,0-1,0-1,-1 0,1 0,-1-1,0 0,0 0,-1-1,0 0,0-1,0 0,-1 0,5-6,-3 4,0 0,-1 0,-1-1,1-1,-1 1,-1-1,0 0,-1 0,0-1,-1 0,0 0,0-3,1-10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15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1,'0'4,"-5"12,-1 8,-1 4,2 3,-3 0,0 0,0 0,-2-6,0-7</inkml:trace>
  <inkml:trace contextRef="#ctx0" brushRef="#br0" timeOffset="647.356">235 368,'161'-248,"-161"249,0 0,0 0,1 0,-1 0,0 0,0 0,1 0,-1 0,0 0,1-1,-1 1,1 0,-1 0,1 0,-1 0,1-1,0 1,0 0,-1 0,1-1,0 1,0-1,0 1,-1-1,1 1,0-1,0 1,0-1,0 0,0 1,0-1,0 0,0 0,0 0,0 0,0 0,0 0,0 0,0 0,0 0,0-1,0 1,0 0,0 0,0-1,0 1,0-1,0 1,-1-1,1 1,0-1,0 0,0 1,-1-1,1 0,0 0,-1 1,1-1,-1 0,1 0,-1 0,1 0,-1 0,2 9,-1 1,2-1,-1 1,1-1,0 0,1 0,0 0,0 0,1-1,0 0,3 4,-6-8,0-1,0 0,1 0,-1 0,0 0,1 0,-1-1,1 1,0-1,-1 0,1 0,0 0,0 0,0 0,0 0,0-1,0 1,0-1,0 0,0 0,0 0,0-1,0 1,0 0,0-1,0 0,-1 0,1 0,0 0,0 0,-1-1,1 1,-1-1,1 0,0 0,5-5,-1 0,0 0,0-1,-1 1,0-2,0 1,-1-1,0 1,0-1,-1-1,0 1,-1-1,0 1,1-9,7-14,-5 13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2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4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6237 281,'0'0</inkml:trace>
  <inkml:trace contextRef="#ctx0" brushRef="#br0" timeOffset="-162.684">6237 535,'0'29,"0"9</inkml:trace>
  <inkml:trace contextRef="#ctx0" brushRef="#br0" timeOffset="250.359">6548 479,'-11'9,"1"1,0 0,1 1,0 0,1 1,0 0,0 0,2 1,0-1,0 1,1 1,0-1,1 1,-1 13,4-25,1 0,0 0,0 1,0-1,0 0,0 0,1 0,-1 0,1 0,-1 0,1 0,0 0,0 0,0-1,0 1,0 0,0 0,0-1,1 1,-1 0,0-1,1 0,-1 1,1-1,0 0,0 0,-1 0,1 0,0 0,0 0,0 0,0 0,0-1,0 1,0-1,0 0,0 0,0 1,0-1,0-1,0 1,0 0,1 0,-1-1,0 1,0-1,1 0,6-1,-1-1,1 0,-1 0,0-1,0 0,0 0,-1-1,1 0,-1 0,5-6,-5 5,-1 0,0 0,-1-1,0 0,0 0,0 0,-1 0,0-1,0 0,-1 0,0 0,0 0,-1 0,0-1,-1 1,0-1,0 1,0-1,-1 0,-1 1,0-1,0 1,0-1,-1 1,0-1,-1 0,-1 5,1 0,-1 1,1-1,-1 1,0 0,-1 0,1 0,0 0,-1 1,0 0,1 0,-1 0,0 0,0 1,0 0,0 0,0 0,0 1,-1-1,1 1,0 1,0-1,0 1,0-1,0 2,0-1,0 0,0 1,0 0,0 0,1 1,-1-1,1 1,-3 2,-7 7</inkml:trace>
  <inkml:trace contextRef="#ctx0" brushRef="#br0" timeOffset="538.783">6971 564,'-19'19,"3"12,9-1,11-4,9-7,8-7,4-10,3-10,2-4,-5-5,-1-4,-5-3,-1-3,-3-1,-5-1,-4 5</inkml:trace>
  <inkml:trace contextRef="#ctx0" brushRef="#br0" timeOffset="871.114">7535 479,'-79'44,"78"-43,-1 0,0 1,0-1,0 1,1-1,-1 1,1-1,-1 1,1 0,-1 0,1-1,0 1,0 0,0 0,0 0,0 1,1-1,-1 0,1 0,-1 0,1 0,0 1,0-1,0 0,0 0,0 1,0-1,1 0,-1 0,1 0,-1 0,1 1,0-1,0 0,0 0,0 0,0-1,1 1,12 17,-11-18,0 1,-1 0,0 0,1 0,-1 0,0 1,0-1,0 1,0-1,-1 1,1 0,-1-1,1 1,-1 0,0 0,0 0,-1 0,1 0,0 0,-1 0,0 1,0-1,0 0,0 0,0 0,-1 0,1 0,-1 0,0 0,0 0,0 0,0 0,0 0,-1 0,0-1,-1 3,-4 2,0 0,0-1,-1 0,0-1,0 1,-1-2,1 1,-1-1,0 0,0-1,0 0,0-1,-1 0,1 0,-1-1,0 0,1 0,-1-1,0-1,-1 0,-8-4</inkml:trace>
  <inkml:trace contextRef="#ctx0" brushRef="#br0" timeOffset="-1534.192">3641 535,'22'38,"-2"1,-2 0,-1 1,7 31,-15-48,49 197,-56-207,-1 0,0 1,-1-1,0 0,-1 1,-1-1,0 0,-1 0,0 0,-1 0,-1-1,0 1,0-1,-1 0,-6 9,11-19,-1 1,1-1,0 0,-1 1,1-1,-1 0,1 0,-1 0,0 0,0 0,0 0,0-1,-1 1,1-1,0 1,-1-1,1 0,-1 0,1 0,-1 0,1 0,-1 0,0-1,1 0,-1 1,0-1,1 0,-1 0,0 0,0-1,1 1,-1-1,0 1,1-1,-1 0,1 0,-1 0,1 0,-1-1,1 1,0-1,0 1,0-1,0 0,0 0,0 0,0 0,0 0,1 0,-1 0,1-1,0 1,-1-1,1-1,-3-14,1 1,1-1,1 0,0 0,1 0,2 0,-1 0,2 1,0-1,1 1,1-1,1 1,0 1,1-1,1 1,5-8,9-19,1 0,3 2,1 1,1 1,3 1,1 2,1 1,3 1,0 3,2 0,28-15,9 16,-73 29,-1 1,0 0,1 0,-1 0,1 0,-1 0,1 0,-1 0,1 1,-1-1,0 1,1-1,-1 1,1-1,-1 1,0 0,0-1,1 1,-1 0,0 0,0 0,0 0,0 0,0 0,0 0,0 1,0-1,-1 0,1 0,0 1,-1-1,1 0,-1 1,1-1,-1 1,0-1,0 1,1-1,-1 1,0-1,0 0,-1 1,1-1,0 1,0-1,-1 1,1-1,-1 1,1-1,-1 0,0 1,-5 16,0 0,-1-1,-1 0,-1-1,0 0,-1 0,-1-1,-1 0,0-1,-4 4,-188 172,111-111,67-63,26-36,14 0,1 0</inkml:trace>
  <inkml:trace contextRef="#ctx0" brushRef="#br0" timeOffset="-1047.422">4205 846,'33'-5,"0"0,-1-2,0-2,-1-1,0-1,0-2,-1-1,-1-1,0-1,15-14,-30 20,-1-1,0-1,-1 0,0-1,-1 0,-1-1,0 0,-1-1,-1 0,0 0,0-1,-2 0,0 0,1-9,-6 22,0 0,0 0,0 0,-1 0,1 0,-1 0,0 0,0 0,0 0,0-1,-1 1,1 0,-1 0,0 0,0 0,0 0,0 1,0-1,-1 0,1 0,-1 1,0-1,1 1,-1-1,-1 1,1 0,0 0,0 0,-1 0,1 0,-1 0,0 1,1-1,-1 1,0 0,0 0,0 0,0 0,0 0,0 1,0-1,0 1,0 0,0 0,0 0,-3 1,-5 1,0 1,1 1,-1 0,1 0,0 1,0 0,1 1,-1 0,1 1,1-1,-1 2,1-1,0 1,1 1,0-1,0 1,1 0,0 1,1-1,0 1,0 0,1 1,1-1,-1 1,2 0,1-8,1-1,-1 1,1 0,0-1,0 1,1-1,-1 1,0 0,1-1,-1 1,1-1,0 1,0-1,0 0,0 1,1-1,-1 0,0 0,1 1,0-1,-1-1,1 1,0 0,0 0,0-1,0 1,0-1,1 1,-1-1,0 0,1 0,-1 0,1 0,-1 0,2-1,92 7,86-48,-160 34,50-6,-70 13,-1 0,1 0,0 0,0 0,-1 1,1-1,0 0,-1 1,1-1,0 1,-1 0,1 0,-1-1,1 1,-1 0,0 0,1 0,-1 1,0-1,0 0,0 0,1 1,-1-1,-1 1,1-1,0 1,0-1,0 1,-1-1,1 1,-1 0,1-1,-1 1,0 0,0-1,0 1,0 0,-6 133,10-115</inkml:trace>
  <inkml:trace contextRef="#ctx0" brushRef="#br0" timeOffset="-360.397">5193 677,'4'4,"0"-1,0 0,1 0,-1-1,1 1,-1-1,1 0,0 0,0 0,0-1,0 0,0 0,0 0,1-1,-1 1,0-1,0 0,1-1,-1 1,0-1,0 0,0-1,0 1,0-1,0 0,0 0,-1 0,1-1,-1 0,1 1,-1-2,0 1,0 0,-1-1,1 0,-1 0,1 0,-1 0,0 0,-1-1,1 0,-1 1,0-1,0 0,-1 0,1 0,-1 0,0 0,0-5,1 6,-1 1,1-1,-1 1,0-1,-1 0,1 1,-1-1,1 0,-1 1,0-1,0 0,-1 0,1 1,-1-1,0 0,0 1,0-1,0 1,-1-1,1 1,-1 0,0-1,0 1,0 0,0 0,-1 0,1 1,-1-1,0 0,0 1,0 0,0 0,0 0,0 0,-1 0,1 1,0-1,-1 1,-2-1,-2 4,-1 1,0-1,1 1,0 1,0 0,0 0,0 0,0 1,1 0,0 1,0 0,0 0,1 0,0 1,0-1,1 2,0-1,0 1,0-1,1 1,0 0,1 1,0-1,0 1,1-1,-1 8,0-9,0-1,0 1,1-1,0 1,0 0,1 0,0 0,0 0,1 0,0 0,0 0,1 0,-1 0,1-1,1 1,-1 0,1 0,1 0,-1-1,1 0,0 1,1-1,-1 0,1 0,0-1,1 1,0-1,-1 0,1 0,1-1,-1 1,1-1,0 0,0-1,0 1,0-1,9-1,1 0,-1-1,0-1,0 0,0-1,1-1,-1 0,0-1,-1-1,1 0,-1-1,1-1,-2 0,1-1,-1 0,0-1,0 0,-1-1,0-1,0 0,5-7,6-2,-14 13,1-1,-1 0,-1 0,1-1,-1 0,-1-1,0 0,0 0,0 0,-1-1,-1 0,0 0,0-1,1-3,-5 12,-1 1,1 0,-1 0,1 0,-1 0,1 0,-1-1,1 1,-1 0,0 0,0-1,0 1,0 0,0 0,0-1,0 1,0 0,0 0,-1-1,1 1,0 0,-1 0,1 0,-1-1,1 1,-1 0,0 0,1 0,-1 0,0 0,0 0,0 0,0 0,0 1,0-1,0 0,0 0,0 1,0-1,0 1,0-1,-1 1,1-1,0 1,0 0,-1 0,1-1,0 1,0 0,-1 0,1 0,0 0,0 1,-1-1,1 0,0 0,0 1,-1-1,1 1,0-1,0 1,0 0,0-1,0 1,0 0,-4 7,1 0,1 0,-1 0,1 0,1 0,0 1,0-1,0 1,1 0,1 0,-1-1,2 1,-1 0,1 0,0-1,1 1,0 0,0-1,1 0,0 1,0-1,1 0,0-1,1 1,0-1,0 0,0 0,1 0,1 0,-6-4,1-1,0 0,1 0,-1 0,0 0,1 0,-1 0,1 0,-1-1,1 0,0 1,0-1,0 0,0 0,0 0,-1-1,2 1,-1-1,0 0,0 1,0-2,0 1,0 0,0 0,0-1,0 0,0 1,0-1,0 0,-1-1,1 1,0 0,-1-1,1 1,0-1,-1 0,0 0,1 0,1-3,8-11,0-2,0 0,-2 0,0-1,-2 0,0-1,-1 0,1-6,35-83,-30 85</inkml:trace>
  <inkml:trace contextRef="#ctx0" brushRef="#br0" timeOffset="-4167.311">424 197,'77'-36,"-47"27,356-129,-384 136,1 1,-1-1,1 1,-1-1,1 1,0 0,0 0,-1 0,1 1,0-1,0 1,0 0,0-1,0 1,0 0,0 1,0-1,0 0,0 1,0 0,-1 0,1 0,0 0,0 0,-1 0,1 1,-1-1,1 1,-1 0,1 0,-1 0,0 0,0 0,0 0,0 0,-1 1,1-1,-1 1,1-1,-1 1,0 0,0 0,0-1,0 2,0 16,-2-1,0 0,-1 0,-2 0,1 0,-2 0,-6 16,-11 53,13-38,3 0,2 1,2 0,3-1,1 1,3 0,10 41,33 48,-48-140,1 1,-1-1,1 1,-1-1,0 1,1-1,-1 1,0-1,0 1,1-1,-1 1,0 0,0-1,0 1,0-1,0 1,1-1,-1 1,0 0,-1-1,1 1,0-1,0 1,0 0,0-1,0 1,0-1,-1 1,1-1,0 1,-1-1,1 1,0-1,-1 1,1-1,0 1,-1-1,1 1,-1-1,1 0,-1 1,1-1,-1 0,1 1,-1-1,1 0,-1 0,1 0,-1 1,0-1,1 0,-1 0,1 0,-1 0,0 0,1 0,-1 0,1 0,-1 0,0-1,0 1,-40-14,35 11,-26-12,-1 2,-1 1,0 2,0 1,-1 1,0 2,-1 2,1 1,-1 2,1 1,-1 2,1 1,-1 2,1 2,1 1,-1 1,2 2,-1 2,1 1,-8 5,15-4,0 0,1 2,0 1,1 1,2 1,0 0,-13 17,33-34,-1 0,1-1,-1 1,1 0,0 0,0 0,0 1,1-1,-1 0,1 1,0-1,0 1,0 0,0-1,1 1,-1-1,1 1,0 0,0 0,0-1,1 1,-1 0,1-1,0 1,0-1,0 1,2 2,9 6</inkml:trace>
  <inkml:trace contextRef="#ctx0" brushRef="#br0" timeOffset="-3914.344">452 535,'48'-24,"49"-17,23-2,0 1,-10 9,-14 9,-20 4,-12 6,-12 4,-11 5,-12 8,-10 3</inkml:trace>
  <inkml:trace contextRef="#ctx0" brushRef="#br0" timeOffset="-3196.384">1326 621,'25'273,"-32"-204,7-69,-1 0,0 0,1 0,-1 0,0 0,1 0,-1 0,0 0,1 0,-1-1,1 1,-1 0,0 0,1-1,-1 1,1 0,-1-1,1 1,-1 0,1-1,-1 1,1-1,-1 1,1-1,-1 1,1-1,0 1,-1-1,1 0,0 1,0-1,-1 0,1 1,0-1,0 1,0-1,0 0,0 1,0-1,0 0,0 1,0-1,0 0,0 1,0-1,0 0,0 1,1-1,-1 1,0-1,1 0,-1 1,0-1,1 1,-1-1,1-26,1 0,1 1,1-1,1 0,2 1,0 0,2 1,1 0,1 0,1 1,1 0,1 1,1 1,1 0,10-9,-23 25,0 1,1 0,0 0,0 0,0 0,0 1,1-1,0 1,0 1,0-1,1 0,-1 1,1 0,-1 1,1-1,0 1,5-1,-8 4,0 1,0 0,-1 0,1 0,0 1,-1-1,0 1,1-1,-1 1,0 0,-1 0,1-1,0 2,-1-1,1 0,-1 0,0 0,0 0,-1 1,1-1,-1 0,1 1,-1-1,0 1,0-1,0 0,-1 1,1-1,-1 1,0-1,1 3,-1 20</inkml:trace>
  <inkml:trace contextRef="#ctx0" brushRef="#br0" timeOffset="-2895.138">1976 479,'-15'17,"2"1,0 1,0 0,2 1,1 0,0 1,2 0,0 0,1 1,1 1,5-19,0 0,0 0,1 0,-1 0,1-1,0 1,0 0,0 0,1 0,-1 0,1 0,0 0,0-1,1 1,-1 0,1-1,-1 1,1-1,0 1,0-1,1 0,-1 0,1 0,0 0,-1-1,1 1,0-1,1 1,-1-1,0 0,1 0,-1-1,1 1,-1-1,1 1,0-1,0 0,-1-1,1 1,0-1,0 1,0-1,0 0,0-1,3 0,4-1,-1 0,1-1,0 0,-1-1,1 0,-1-1,0 0,-1-1,1 0,-1 0,-1-1,1 0,-1-1,0 0,0 0,-1-1,-1 1,1-2,-1 1,-1-1,0 0,0 0,-1 0,0-1,-1 1,1-3,-4 7,0 0,0 0,-1 0,1 0,-1 0,-1 0,1 1,-1-1,0 0,0 1,-1-1,1 1,-1 0,-1 0,1 0,-1 0,1 0,-1 1,-1-1,1 1,-1 1,1-1,-1 0,0 1,0 0,-1 0,1 1,-1-1,1 1,-1 0,0 1,0 0,0-1,0 2,0-1,-4 1,-18-1,3 2</inkml:trace>
  <inkml:trace contextRef="#ctx0" brushRef="#br0" timeOffset="-2449.842">2343 761,'2'-13,"1"0,1 1,0-1,1 1,0 0,1 0,1 0,-1 1,2 0,-1 0,2 0,-1 1,2 1,-1 0,1 0,0 0,1 2,0-1,0 1,8-3,-17 10,0-1,0 1,0-1,1 1,-1 0,0 0,0 0,1 0,-1 0,0 1,0-1,0 1,1-1,-1 1,0 0,0 0,0 0,0 0,0 0,0 0,-1 0,1 1,0-1,0 1,-1-1,1 1,-1 0,0 0,1 0,-1-1,0 1,0 0,0 0,0 1,-1-1,1 0,0 0,-1 0,0 0,1 1,-1 1,0-2,0 0,0 1,1-1,-1 0,1 0,0 1,-1-1,1 0,0 0,0 0,1 0,-1 0,0 0,1 0,-1 0,1-1,-1 1,1-1,0 1,0-1,0 1,0-1,0 0,0 0,0 0,0 0,0 0,0-1,0 1,1 0,-1-1,0 0,1 0,-1 1,0-1,1-1,-1 1,0 0,0-1,1 1,149-85,-150 84,0 1,0-1,0 1,0-1,0 1,0 0,0 0,0-1,0 1,0 1,0-1,0 0,0 0,-1 1,1-1,0 1,0 0,0 0,0-1,0 1,-1 0,1 0,0 1,-1-1,1 0,-1 1,1-1,-1 1,0-1,0 1,1-1,-1 1,0 0,0 0,-1-1,1 1,0 0,-1 0,1 0,-1 0,1 0,-1 0,0 0,0 0,0 0,0 0,0 0,-1 1,2 1,-1 0,1 0,0 0,0 0,0 0,1-1,-1 1,1 0,0-1,0 1,0-1,1 0,-1 0,1 0,0 0,0 0,0 0,17 5,0-3</inkml:trace>
  <inkml:trace contextRef="#ctx0" brushRef="#br0" timeOffset="1856.648">8693 422,'-266'81,"207"-45,58-35,0 0,0 0,0 0,0 0,0 1,0-1,0 0,0 1,0-1,1 1,-1-1,0 1,1-1,0 1,-1-1,1 1,0-1,0 1,0 0,0-1,0 1,0-1,0 1,0 0,1-1,-1 1,0-1,1 1,0-1,-1 1,1-1,0 0,0 1,0-1,0 0,0 1,0-1,0 0,0 0,0 0,1 0,60 37,-57-37,-1 0,1 0,-1 0,0 0,1 1,-1 0,0 0,0 0,0 0,-1 1,1 0,-1-1,1 1,-1 1,0-1,0 0,0 1,0-1,-1 1,0 0,1 0,-1 0,-1 0,1 0,-1 1,1-1,-1 0,0 1,-1-1,1 1,-1-1,0 1,0-1,0 1,-1 3,-4-1,0-1,-1 1,1-1,-1 0,0 0,-1 0,0-1,1 0,-2 0,1-1,0 0,-1 0,0-1,0 0,0-1,0 1,0-1,-1-1,1 0,-1 0,-6 0,13-1,0 0,0 1,0-1,0 0,0 0,0 0,0-1,0 1,0 0,0-1,0 0,0 1,0-1,0 0,1 0,-1 0,0 0,0 0,1 0,-1 0,1-1,-1 1,1-1,-1 1,1-1,0 0,0 1,0-1,0 0,0 0,0 0,1 1,-1-1,0 0,1 0,0 0,-1 0,1 0,0-1,3-12</inkml:trace>
  <inkml:trace contextRef="#ctx0" brushRef="#br0" timeOffset="3186.197">9709 394,'-9'9,"1"0,-1 0,2 0,-1 1,1 0,1 1,0-1,0 1,1 1,1-1,0 1,0-1,1 1,0 0,1 0,1 1,0 7,2-16,0-1,0 0,0 0,0 0,1 0,0 0,-1 0,1 0,0 0,1-1,-1 1,0-1,1 1,-1-1,1 0,0 0,0 0,0 0,0-1,0 1,0-1,0 0,0 0,1 0,-1 0,0 0,1-1,-1 1,1-1,-1 0,106-10,-87 1,-1-1,0-1,-1-1,0-1,-1 0,-1-2,0 0,-1-1,-1-1,0 0,8-14,20-16,-34 38,0-1,0 0,-1 0,-1-1,1 0,-2-1,0 0,0 0,-1 0,-1-1,0 0,0 0,-2 0,1-1,-2 1,0-1,0 0,-2 1,1-1,-2 0,-1-13,-1 22,1-1,-1 1,0 0,0 0,0 0,-1 1,0-1,0 1,0 0,0 0,-1 0,0 0,1 1,-1 0,-1 0,1 0,0 1,-1 0,1 0,-1 0,1 1,-1-1,0 1,0 1,0-1,1 1,-1 0,0 0,0 1,0 0,0 0,1 0,-1 1,0-1,1 1,-1 1,1-1,0 1,0 0,0 0,0 1,-1 1,-8 3,0 2,2-1,-1 2,1 0,0 0,1 1,1 0,0 1,0 0,2 1,-1 0,2 0,0 1,0 0,2 0,0 1,0-1,2 1,0 0,1 0,4-4,0 0,2-1,-1 1,1-1,1 0,0 0,1 0,0-1,0 0,1 0,0-1,1 1,0-2,1 1,-1-1,2 0,-1-1,1 0,0-1,1 0,-1-1,1 1,0-2,10 3,13 4,0-1,1-2,-1-1,2-2,-1-1,0-2,1-2,-1-1,20-4,-36 5,0-1,1 0,-1-2,0-1,-1 0,1-1,-1-1,0 0,0-2,0 0,-1-1,-1-1,0 0,0-1,-1-1,0-1,-1 0,0 0,6-11,-18 22,0-1,0 0,-1 0,1 0,-1 0,0 0,0 0,0 0,0 0,0-1,-1 1,0 0,1 0,-1-1,0 1,-1 0,1-1,-1 1,1 0,-1 0,0 0,0 0,0-1,-1 1,1 1,-1-1,1 0,-1 0,0 0,0 1,0-1,-1 1,1 0,0 0,-1 0,0 0,1 0,-1 0,0 1,0-1,0 1,0 0,0 0,-1 0,1 0,0 0,0 1,0 0,-1-1,1 1,-8 1,1 0,-1 1,0 0,1 0,0 1,0 1,0-1,0 2,0-1,1 2,0-1,0 1,0 0,1 1,0 0,0 0,1 1,0 0,0 0,-2 5,4-7,1-1,0 1,0 0,0 0,1 0,0 0,0 1,1-1,0 1,0-1,0 1,1 0,0 0,0 0,1 0,0 0,0 0,1 0,-1 0,2 0,-1-1,1 1,0 0,0-1,1 1,0-1,0 1,0-1,1 0,0-1,0 1,1-1,-1 0,1 0,0 0,0 0,2 0,20 6,0-1,1-2,0 0,0-2,1-1,0-1,0-2,0-1,0-1,0-1,-1-2,1-1,0-1,15-5,-15 4</inkml:trace>
  <inkml:trace contextRef="#ctx0" brushRef="#br0" timeOffset="2218.216">9060 168,'-7'8,"1"1,0-1,0 1,1 0,0 0,1 1,0-1,1 1,0 0,0 0,1 0,0 0,1 1,0-1,1 0,0 1,0-1,1 0,1 1,0-1,0 0,1 3,3 12,-1 1,-1-1,-1 1,-2 0,-1 0,0 0,-2 0,-5 24,-2-3,8-34,-1-1,-1 1,0 0,-1-1,0 0,-1 1,0-2,-6 11,-1-10,12-12</inkml:trace>
  <inkml:trace contextRef="#ctx0" brushRef="#br0" timeOffset="2403.642">9342 592,'-9'24,"-4"8</inkml:trace>
  <inkml:trace contextRef="#ctx0" brushRef="#br0" timeOffset="2572.951">9286 281,'9'-4,"9"-3,0 1</inkml:trace>
  <inkml:trace contextRef="#ctx0" brushRef="#br0" timeOffset="5024.78">57 1354,'468'-53,"16"21,116 4,177 28,-306-28,165-1,442 30,-639-29,31-1,-42 0,994 30,-829-1,-182-29,906 30,-788-19,24 6,-421 13,28 15,-124-10,0-2,0-1,0-1,30-4,-44-3,-4-1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34,'18'90,"68"249,-47-115,-39-223,0 4,1 1,-1 0,1-1,0 1,0-1,1 1,-1-1,1 0,0 1,1-1,-1 0,1 0,0-1,1 1,3 4,-6-10,0 1,0 0,1-1,-1 1,0-1,0 0,0 1,0-1,1 0,-1 0,0 1,0-1,-1 0,1 0,0 0,0 0,0 0,-1 0,1-1,0 1,-1 0,1 0,-1 0,1-1,-1 1,0 0,0-1,1 1,-1 0,0-1,1 0,47-201,32-213,-68 301,-2 106,-4 14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17,'29'0,"19"0,6 0,-1 0,-5 0,-6 0,-5 0,-4 0,-3-4,-2-3,-5 1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65,'38'-4,"33"-8,8 0,-4 1,-15-2,-18 1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29 679,'15'-1,"0"0,1 1,-1 1,0 1,1 0,-1 1,0 0,0 1,-1 1,1 0,-1 1,0 1,12 8,-24-14,-1 1,1-1,-1 1,0 0,0-1,1 1,-1 0,0 0,-1 0,1 0,0 0,-1 0,1 0,-1 0,1 0,-1 0,0 1,0-1,0 0,0 0,0 0,-1 0,1 0,0 0,-1 0,0 0,1 0,-1 0,0 0,0 0,0 0,-1 0,0 0,-50 62,41-53,9-10,0 1,-1-1,1 0,0 1,0 0,0-1,0 1,0 0,0 0,0 0,1 0,-1 1,1-1,-1 0,1 1,0-1,0 1,0-1,0 1,1-1,-1 1,1 0,-1-1,1 1,0 0,0-1,0 1,1 0,-1-1,0 1,1 0,0-1,0 1,0-1,0 1,0-1,0 1,0-1,1 0,-1 0,1 0,0 0,0 0,0 0,0 0,0 0,0-1,0 1,0-1,1 1,-1-1,1 0,11 1,-1-1,1-1,-1 0,1-1,-1 0,1-2,-1 1,0-1,0-1,0 0,0-1,-1-1,0 0,9-6,6 0,-3 1</inkml:trace>
  <inkml:trace contextRef="#ctx0" brushRef="#br0" timeOffset="-569.439">170 58,'5'19,"6"21,1 8,-1 1,-2-3,-4-4,-1-6,-3-3,0-2,-2-2,6-6,1-7</inkml:trace>
  <inkml:trace contextRef="#ctx0" brushRef="#br0" timeOffset="-322.103">0 538,'38'-9,"28"-9,7-1,-5 3,-8 4,-14 4</inkml:trace>
  <inkml:trace contextRef="#ctx0" brushRef="#br0" timeOffset="2419.165">847 29,'0'623,"0"-614,0 1,-1-1,1 0,-2 0,0 0,0 0,0 0,-1 0,-1 0,1-1,-5 7,-10-9,12-13</inkml:trace>
  <inkml:trace contextRef="#ctx0" brushRef="#br0" timeOffset="2862.702">1017 312,'-42'30,"38"-29,1 1,-1-1,1 1,-1 0,1 0,0 0,0 0,0 1,0-1,0 1,0 0,1 0,-1 0,1 0,0 0,0 0,0 0,0 1,0-1,1 1,0 0,-1-1,2 1,-1 0,0 0,1 0,-1 0,1-1,0 1,0 0,1 3,56 87,-11-28,1 52,-34-106</inkml:trace>
  <inkml:trace contextRef="#ctx0" brushRef="#br0" timeOffset="3800.444">1665 115,'-3'-1,"0"0,0 1,0 0,0 0,0 0,0 0,0 0,0 0,0 1,0 0,0-1,0 1,0 0,0 0,1 1,-1-1,0 1,1-1,-1 1,1 0,0 0,-1 0,1 0,0 0,0 0,0 1,-1 1,-20 23,2 2,0 0,2 1,1 1,2 1,0 1,3 0,1 0,1 2,2-1,1 1,-3 33,9 87,3-149,0 1,1-1,0 1,0-1,0 0,0 0,1 0,0 0,1-1,-1 1,1-1,0 0,0 0,1 0,-1 0,1-1,0 0,0 0,1 0,-1-1,1 1,3 0,35 2,-28-10</inkml:trace>
  <inkml:trace contextRef="#ctx0" brushRef="#br0" timeOffset="4547.889">1863 256,'-1'43,"-3"0,-2 1,-1-2,-2 1,-2-1,-2 0,-2-2,-2 1,-6 8,19-42,2-5,0 0,1 0,-1 1,0-1,0 0,1 1,0-1,-1 1,1 0,0-1,0 1,1 0,-1 0,0-1,1 1,0 0,-1 0,1 0,0 0,1 0,-1-1,0 1,1 0,0 0,-1 0,1-1,0 1,1 0,-1-1,0 1,1-1,-1 1,1-1,0 0,0 0,2 2,8-1,0 0,1-1,-1 0,1-1,0 0,-1-1,1-1,-1 0,3-1,22-1,-8 2,-4 1</inkml:trace>
  <inkml:trace contextRef="#ctx0" brushRef="#br0" timeOffset="4881.847">2202 594,'33'0,"21"-5,7-1,-4 0,-5 1,-12 1</inkml:trace>
  <inkml:trace contextRef="#ctx0" brushRef="#br0" timeOffset="5301.915">2879 256,'-120'313,"108"-282,6-22,1 1,1 0,0 0,1 0,0 0,0 1,1-1,0 1,1 0,0 0,1-1,0 1,1 0,0 0,0-1,2 5,1-10,1-1,-1 0,0 0,1 0,0-1,0 1,0-1,0-1,1 1,-1-1,1 0,0 0,-1 0,1-1,0 0,0 0,0 0,0-1,0 0,0 0,0 0,0-1,0 0,5-2,5 2,10 0</inkml:trace>
  <inkml:trace contextRef="#ctx0" brushRef="#br0" timeOffset="5599.431">3133 707,'40'93,"-39"-91,1 0,0 1,0-1,-1 0,2 0,-1 0,0 0,0-1,1 1,-1-1,0 1,1-1,0 0,-1 0,1 0,0 0,-1 0,1-1,0 1,0-1,0 0,0 1,-1-2,1 1,0 0,0 0,0-1,0 0,-1 1,1-1,0 0,-1 0,2-1,0-1,-1 1,1-1,-1 1,0-1,0 0,-1 0,1-1,0 1,-1 0,0-1,0 0,0 1,0-1,-1 0,1 0,-1 0,0 0,0 0,-1 0,1 0,-1-1,0 1,0 0,0 0,0 0,-1 0,0-1,0 1,0 0,0 0,-1 0,1 1,-1-1,0 0,0 1,0-1,-1 1,1-1,-1 1,0 0,0 0,0 1,0-1,-1 0,1 1,-1 0,1 0,-1 0,-1 0,-46-5,26 7</inkml:trace>
  <inkml:trace contextRef="#ctx0" brushRef="#br0" timeOffset="9614.5">3387 115,'98'87,"-80"-68,-1 2,-1 0,-1 1,-1 0,-1 1,7 16,-12-19,0 0,-1 1,-1 0,0 0,-2 1,-1-1,-1 1,0 0,-2 15,1-28,-1 0,0 0,-1-1,0 1,0 0,-1 0,0-1,0 1,-1 0,0-1,-1 0,1 0,-2 0,1 0,-1-1,0 0,-1 0,0 0,-4 4,-127 80,107-87,33-27,52-45,-34 44</inkml:trace>
  <inkml:trace contextRef="#ctx0" brushRef="#br0" timeOffset="10051.843">3642 58,'6'-6,"1"0,0 1,0 0,0 0,1 0,-1 1,1 0,0 1,1 0,-1 0,0 1,1 0,0 0,-1 1,1 0,0 0,0 1,-1 0,1 1,0 0,0 1,-1-1,6 3,-13-3,1 1,0 0,0-1,0 1,-1 0,1 0,-1 0,0 0,1 0,-1 1,0-1,0 0,0 1,-1-1,1 0,-1 1,1-1,-1 1,0-1,0 1,0-1,0 1,0-1,0 0,-1 1,1-1,-1 1,0-1,1 0,-2 1,-36 74,30-63,3-6,3-7,0 1,0 0,0 0,0 0,0 0,0 0,1 0,-1 0,1 0,-1 1,1-1,0 0,0 1,0 0,0-1,0 1,1-1,-1 1,1 0,0-1,-1 1,1 0,0 0,1-1,-1 1,1 0,-1-1,1 1,0-1,-1 1,1 0,1-1,-1 0,0 1,1-1,-1 0,1 0,0 1,-1-1,1 0,0-1,0 1,0 0,1-1,0 1,91-12,-45-2,-23 9,-2 1</inkml:trace>
  <inkml:trace contextRef="#ctx0" brushRef="#br0" timeOffset="12197.022">4036 594,'5'0,"6"5,6 1,6 0,2-1,3-1,1-2,1-1,-1 0,0-1,0-1,0-4,-1-1,1-6,-1 1,-5-3,-6 0</inkml:trace>
  <inkml:trace contextRef="#ctx0" brushRef="#br0" timeOffset="12444.187">4234 453,'-5'43,"3"19,3 4,0-4,0-9,0-7,0-8,-5-5,-1-8</inkml:trace>
  <inkml:trace contextRef="#ctx0" brushRef="#br0" timeOffset="13000.211">4431 849,'243'-288,"-177"228,-65 59,0 1,-1-1,1 1,0 0,0-1,0 1,0-1,-1 1,1 0,0 0,0-1,0 1,0 0,0 0,0 0,0 0,0 0,0 0,-1 0,1 1,0-1,0 0,0 0,0 1,0-1,0 1,-1-1,1 1,0-1,0 1,-1-1,1 1,0-1,-1 1,1 0,0-1,-1 1,1 0,-1 0,1 0,-1-1,0 1,1 0,-1 0,0 0,0 0,1 0,-1 0,0 0,4 52,-4-40,-1-11,0 1,1-1,0 1,-1-1,1 0,0 1,0-1,0 1,1-1,-1 1,1-1,-1 0,1 1,0-1,0 0,0 1,0-1,0 0,0 0,1 0,-1 0,1 0,-1 0,1-1,0 1,0 0,0-1,0 1,0-1,0 0,0 0,0 0,0 0,1 0,-1 0,0 0,1-1,-1 1,1-1,-1 0,0 0,1 0,-1 0,1 0,-1 0,1 0,-1-1,0 0,2 0,87-72,-68 49,-9 9,-11 11,0 0,0 1,0-1,0 1,1-1,-1 1,1 0,0 0,0 1,0-1,0 1,0 0,0 0,1 0,-1 1,1-1,0 1,1 0,-4 3,0-1,-1 1,1 0,-1 0,1 0,-1 0,0 0,0 1,0-1,0 0,0 0,-1 1,1-1,0 1,-1-1,0 0,0 1,0-1,0 1,0-1,0 1,0-1,-1 0,1 1,-1-1,0 1,0-1,0 0,-1 2,2-3,-12 37,9-33,1 1,0-1,0 1,0 0,0 0,1 0,0 0,0 0,1 0,0 0,0 0,0 0,1 0,0 0,0 0,0 0,1 0,1 3,7 5</inkml:trace>
  <inkml:trace contextRef="#ctx0" brushRef="#br0" timeOffset="13551.349">5475 453,'-28'27,"1"1,1 1,2 1,1 1,-13 24,15 6,21-59,-1-1,1 0,0 1,0-1,0 0,0 1,0-1,0 0,0 1,1-1,-1 1,0-1,1 0,-1 0,1 1,-1-1,1 0,0 0,-1 0,1 1,0-1,0 0,0 0,0 0,0 0,0-1,0 1,0 0,0 0,0-1,1 1,-1 0,0-1,1 1,-1-1,0 0,0 1,1-1,-1 0,1 0,-1 0,0 0,1 0,10-2,0-1,1-1,-1 0,-1 0,1-1,-1-1,0 0,0 0,0-1,-1-1,0 0,-1 0,0 0,0-2,-1 1,0-1,2-3,7-10,-13 16,1 0,-1 1,1-1,1 1,-1 0,1 0,0 1,1 0,-1 0,1 0,0 1,0 0,1-1,-6 5,0 0,0 0,0-1,0 1,0 0,0 1,0-1,0 0,0 1,0-1,0 1,0-1,-1 1,1 0,0 0,0 0,-1 0,1 0,0 0,-1 0,1 0,-1 1,0-1,1 1,-1-1,0 1,0-1,0 1,0 0,0 0,0-1,-1 1,1 0,0 0,-1 0,0 0,1 0,-1 1,10 81,-10-81,2 49,2-1,1 1,4-1,6 18,-12-60,0 0,-1 1,0-1,-1 0,0 1,0-1,-1 1,0-1,0 1,-1-1,-1 1,1-1,-2 0,1 1,-1-1,-1-1,1 1,-2 0,1-1,-1 0,0 0,-1 0,-3 3,-61 43,67-52,1-1,-1 1,1-1,-1 0,0 0,1 0,-1 0,0-1,0 1,0-1,0 0,1 0,-1 0,0 0,0 0,0 0,0-1,1 0,-1 1,0-1,1 0,-1 0,0-1,1 1,-1 0,1-1,0 1,-1-1,0-1,-1-5,0 0,1 0,0 0,0 0,1 0,0-1,1 1,-1-1,2 1,-1-1,1 1,1-1,-1 0,1 1,1-1,0 1,1-5,16-45,-7 33</inkml:trace>
  <inkml:trace contextRef="#ctx0" brushRef="#br0" timeOffset="13968.809">5984 58,'7'46,"-2"-1,-2 1,-3 0,-1 0,-2 0,-2-1,-2 1,-11 32,-29 76,46-152,0 0,1 0,-1 0,0 0,1 0,-1 0,1 0,0 0,-1 0,1 0,0 0,0 1,1-1,-1 0,0 0,1 0,-1 0,1 0,0 0,-1 0,1 0,0 0,0 0,1 0,-1-1,0 1,0 0,1-1,-1 1,1-1,0 1,-1-1,1 0,0 0,0 0,0 0,0 0,0 0,0 0,0 0,0-1,0 1,0-1,9-2,0 0,-1-1,1 0,-1-1,0 0,0-1,0 0,0 0,8-7,16-7,210-118,-243 136,0 1,0-1,0 1,0-1,0 1,0 0,0-1,0 1,1 0,-1 0,0 0,0 0,0 0,0 0,0 0,0 0,0 1,0-1,0 0,0 1,0-1,0 1,0-1,0 1,0-1,0 1,0-1,0 1,-1 0,1 0,0-1,0 1,-1 0,1 0,-1 0,1 0,-1 0,1 0,-1 0,1 0,-1 0,0 0,1 0,-1 0,0 0,0 1,3 57,-4-49,-1 18,1-21,0 0,1-1,-1 1,1 0,0 0,1-1,-1 1,2 0,-1-1,1 1,-1-1,2 0,-1 1,3 3,7 3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4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6237 281,'0'0</inkml:trace>
  <inkml:trace contextRef="#ctx0" brushRef="#br0" timeOffset="-162.684">6237 535,'0'29,"0"9</inkml:trace>
  <inkml:trace contextRef="#ctx0" brushRef="#br0" timeOffset="250.359">6548 479,'-11'9,"1"1,0 0,1 1,0 0,1 1,0 0,0 0,2 1,0-1,0 1,1 1,0-1,1 1,-1 13,4-25,1 0,0 0,0 1,0-1,0 0,0 0,1 0,-1 0,1 0,-1 0,1 0,0 0,0 0,0-1,0 1,0 0,0 0,0-1,1 1,-1 0,0-1,1 0,-1 1,1-1,0 0,0 0,-1 0,1 0,0 0,0 0,0 0,0 0,0-1,0 1,0-1,0 0,0 0,0 1,0-1,0-1,0 1,0 0,1 0,-1-1,0 1,0-1,1 0,6-1,-1-1,1 0,-1 0,0-1,0 0,0 0,-1-1,1 0,-1 0,5-6,-5 5,-1 0,0 0,-1-1,0 0,0 0,0 0,-1 0,0-1,0 0,-1 0,0 0,0 0,-1 0,0-1,-1 1,0-1,0 1,0-1,-1 0,-1 1,0-1,0 1,0-1,-1 1,0-1,-1 0,-1 5,1 0,-1 1,1-1,-1 1,0 0,-1 0,1 0,0 0,-1 1,0 0,1 0,-1 0,0 0,0 1,0 0,0 0,0 0,0 1,-1-1,1 1,0 1,0-1,0 1,0-1,0 2,0-1,0 0,0 1,0 0,0 0,1 1,-1-1,1 1,-3 2,-7 7</inkml:trace>
  <inkml:trace contextRef="#ctx0" brushRef="#br0" timeOffset="538.783">6971 564,'-19'19,"3"12,9-1,11-4,9-7,8-7,4-10,3-10,2-4,-5-5,-1-4,-5-3,-1-3,-3-1,-5-1,-4 5</inkml:trace>
  <inkml:trace contextRef="#ctx0" brushRef="#br0" timeOffset="871.114">7535 479,'-79'44,"78"-43,-1 0,0 1,0-1,0 1,1-1,-1 1,1-1,-1 1,1 0,-1 0,1-1,0 1,0 0,0 0,0 0,0 1,1-1,-1 0,1 0,-1 0,1 0,0 1,0-1,0 0,0 0,0 1,0-1,1 0,-1 0,1 0,-1 0,1 1,0-1,0 0,0 0,0 0,0-1,1 1,12 17,-11-18,0 1,-1 0,0 0,1 0,-1 0,0 1,0-1,0 1,0-1,-1 1,1 0,-1-1,1 1,-1 0,0 0,0 0,-1 0,1 0,0 0,-1 0,0 1,0-1,0 0,0 0,0 0,-1 0,1 0,-1 0,0 0,0 0,0 0,0 0,0 0,-1 0,0-1,-1 3,-4 2,0 0,0-1,-1 0,0-1,0 1,-1-2,1 1,-1-1,0 0,0-1,0 0,0-1,-1 0,1 0,-1-1,0 0,1 0,-1-1,0-1,-1 0,-8-4</inkml:trace>
  <inkml:trace contextRef="#ctx0" brushRef="#br0" timeOffset="-1534.192">3641 535,'22'38,"-2"1,-2 0,-1 1,7 31,-15-48,49 197,-56-207,-1 0,0 1,-1-1,0 0,-1 1,-1-1,0 0,-1 0,0 0,-1 0,-1-1,0 1,0-1,-1 0,-6 9,11-19,-1 1,1-1,0 0,-1 1,1-1,-1 0,1 0,-1 0,0 0,0 0,0 0,0-1,-1 1,1-1,0 1,-1-1,1 0,-1 0,1 0,-1 0,1 0,-1 0,0-1,1 0,-1 1,0-1,1 0,-1 0,0 0,0-1,1 1,-1-1,0 1,1-1,-1 0,1 0,-1 0,1 0,-1-1,1 1,0-1,0 1,0-1,0 0,0 0,0 0,0 0,0 0,1 0,-1 0,1-1,0 1,-1-1,1-1,-3-14,1 1,1-1,1 0,0 0,1 0,2 0,-1 0,2 1,0-1,1 1,1-1,1 1,0 1,1-1,1 1,5-8,9-19,1 0,3 2,1 1,1 1,3 1,1 2,1 1,3 1,0 3,2 0,28-15,9 16,-73 29,-1 1,0 0,1 0,-1 0,1 0,-1 0,1 0,-1 0,1 1,-1-1,0 1,1-1,-1 1,1-1,-1 1,0 0,0-1,1 1,-1 0,0 0,0 0,0 0,0 0,0 0,0 0,0 1,0-1,-1 0,1 0,0 1,-1-1,1 0,-1 1,1-1,-1 1,0-1,0 1,1-1,-1 1,0-1,0 0,-1 1,1-1,0 1,0-1,-1 1,1-1,-1 1,1-1,-1 0,0 1,-5 16,0 0,-1-1,-1 0,-1-1,0 0,-1 0,-1-1,-1 0,0-1,-4 4,-188 172,111-111,67-63,26-36,14 0,1 0</inkml:trace>
  <inkml:trace contextRef="#ctx0" brushRef="#br0" timeOffset="-1047.422">4205 846,'33'-5,"0"0,-1-2,0-2,-1-1,0-1,0-2,-1-1,-1-1,0-1,15-14,-30 20,-1-1,0-1,-1 0,0-1,-1 0,-1-1,0 0,-1-1,-1 0,0 0,0-1,-2 0,0 0,1-9,-6 22,0 0,0 0,0 0,-1 0,1 0,-1 0,0 0,0 0,0 0,0-1,-1 1,1 0,-1 0,0 0,0 0,0 0,0 1,0-1,-1 0,1 0,-1 1,0-1,1 1,-1-1,-1 1,1 0,0 0,0 0,-1 0,1 0,-1 0,0 1,1-1,-1 1,0 0,0 0,0 0,0 0,0 0,0 1,0-1,0 1,0 0,0 0,0 0,-3 1,-5 1,0 1,1 1,-1 0,1 0,0 1,0 0,1 1,-1 0,1 1,1-1,-1 2,1-1,0 1,1 1,0-1,0 1,1 0,0 1,1-1,0 1,0 0,1 1,1-1,-1 1,2 0,1-8,1-1,-1 1,1 0,0-1,0 1,1-1,-1 1,0 0,1-1,-1 1,1-1,0 1,0-1,0 0,0 1,1-1,-1 0,0 0,1 1,0-1,-1-1,1 1,0 0,0 0,0-1,0 1,0-1,1 1,-1-1,0 0,1 0,-1 0,1 0,-1 0,2-1,92 7,86-48,-160 34,50-6,-70 13,-1 0,1 0,0 0,0 0,-1 1,1-1,0 0,-1 1,1-1,0 1,-1 0,1 0,-1-1,1 1,-1 0,0 0,1 0,-1 1,0-1,0 0,0 0,1 1,-1-1,-1 1,1-1,0 1,0-1,0 1,-1-1,1 1,-1 0,1-1,-1 1,0 0,0-1,0 1,0 0,-6 133,10-115</inkml:trace>
  <inkml:trace contextRef="#ctx0" brushRef="#br0" timeOffset="-360.397">5193 677,'4'4,"0"-1,0 0,1 0,-1-1,1 1,-1-1,1 0,0 0,0 0,0-1,0 0,0 0,0 0,1-1,-1 1,0-1,0 0,1-1,-1 1,0-1,0 0,0-1,0 1,0-1,0 0,0 0,-1 0,1-1,-1 0,1 1,-1-2,0 1,0 0,-1-1,1 0,-1 0,1 0,-1 0,0 0,-1-1,1 0,-1 1,0-1,0 0,-1 0,1 0,-1 0,0 0,0-5,1 6,-1 1,1-1,-1 1,0-1,-1 0,1 1,-1-1,1 0,-1 1,0-1,0 0,-1 0,1 1,-1-1,0 0,0 1,0-1,0 1,-1-1,1 1,-1 0,0-1,0 1,0 0,0 0,-1 0,1 1,-1-1,0 0,0 1,0 0,0 0,0 0,0 0,-1 0,1 1,0-1,-1 1,-2-1,-2 4,-1 1,0-1,1 1,0 1,0 0,0 0,0 0,0 1,1 0,0 1,0 0,0 0,1 0,0 1,0-1,1 2,0-1,0 1,0-1,1 1,0 0,1 1,0-1,0 1,1-1,-1 8,0-9,0-1,0 1,1-1,0 1,0 0,1 0,0 0,0 0,1 0,0 0,0 0,1 0,-1 0,1-1,1 1,-1 0,1 0,1 0,-1-1,1 0,0 1,1-1,-1 0,1 0,0-1,1 1,0-1,-1 0,1 0,1-1,-1 1,1-1,0 0,0-1,0 1,0-1,9-1,1 0,-1-1,0-1,0 0,0-1,1-1,-1 0,0-1,-1-1,1 0,-1-1,1-1,-2 0,1-1,-1 0,0-1,0 0,-1-1,0-1,0 0,5-7,6-2,-14 13,1-1,-1 0,-1 0,1-1,-1 0,-1-1,0 0,0 0,0 0,-1-1,-1 0,0 0,0-1,1-3,-5 12,-1 1,1 0,-1 0,1 0,-1 0,1 0,-1-1,1 1,-1 0,0 0,0-1,0 1,0 0,0 0,0-1,0 1,0 0,0 0,-1-1,1 1,0 0,-1 0,1 0,-1-1,1 1,-1 0,0 0,1 0,-1 0,0 0,0 0,0 0,0 0,0 1,0-1,0 0,0 0,0 1,0-1,0 1,0-1,-1 1,1-1,0 1,0 0,-1 0,1-1,0 1,0 0,-1 0,1 0,0 0,0 1,-1-1,1 0,0 0,0 1,-1-1,1 1,0-1,0 1,0 0,0-1,0 1,0 0,-4 7,1 0,1 0,-1 0,1 0,1 0,0 1,0-1,0 1,1 0,1 0,-1-1,2 1,-1 0,1 0,0-1,1 1,0 0,0-1,1 0,0 1,0-1,1 0,0-1,1 1,0-1,0 0,0 0,1 0,1 0,-6-4,1-1,0 0,1 0,-1 0,0 0,1 0,-1 0,1 0,-1-1,1 0,0 1,0-1,0 0,0 0,0 0,-1-1,2 1,-1-1,0 0,0 1,0-2,0 1,0 0,0 0,0-1,0 0,0 1,0-1,0 0,-1-1,1 1,0 0,-1-1,1 1,0-1,-1 0,0 0,1 0,1-3,8-11,0-2,0 0,-2 0,0-1,-2 0,0-1,-1 0,1-6,35-83,-30 85</inkml:trace>
  <inkml:trace contextRef="#ctx0" brushRef="#br0" timeOffset="-4167.311">424 197,'77'-36,"-47"27,356-129,-384 136,1 1,-1-1,1 1,-1-1,1 1,0 0,0 0,-1 0,1 1,0-1,0 1,0 0,0-1,0 1,0 0,0 1,0-1,0 0,0 1,0 0,-1 0,1 0,0 0,0 0,-1 0,1 1,-1-1,1 1,-1 0,1 0,-1 0,0 0,0 0,0 0,0 0,-1 1,1-1,-1 1,1-1,-1 1,0 0,0 0,0-1,0 2,0 16,-2-1,0 0,-1 0,-2 0,1 0,-2 0,-6 16,-11 53,13-38,3 0,2 1,2 0,3-1,1 1,3 0,10 41,33 48,-48-140,1 1,-1-1,1 1,-1-1,0 1,1-1,-1 1,0-1,0 1,1-1,-1 1,0 0,0-1,0 1,0-1,0 1,1-1,-1 1,0 0,-1-1,1 1,0-1,0 1,0 0,0-1,0 1,0-1,-1 1,1-1,0 1,-1-1,1 1,0-1,-1 1,1-1,0 1,-1-1,1 1,-1-1,1 0,-1 1,1-1,-1 0,1 1,-1-1,1 0,-1 0,1 0,-1 1,0-1,1 0,-1 0,1 0,-1 0,0 0,1 0,-1 0,1 0,-1 0,0-1,0 1,-40-14,35 11,-26-12,-1 2,-1 1,0 2,0 1,-1 1,0 2,-1 2,1 1,-1 2,1 1,-1 2,1 1,-1 2,1 2,1 1,-1 1,2 2,-1 2,1 1,-8 5,15-4,0 0,1 2,0 1,1 1,2 1,0 0,-13 17,33-34,-1 0,1-1,-1 1,1 0,0 0,0 0,0 1,1-1,-1 0,1 1,0-1,0 1,0 0,0-1,1 1,-1-1,1 1,0 0,0 0,0-1,1 1,-1 0,1-1,0 1,0-1,0 1,2 2,9 6</inkml:trace>
  <inkml:trace contextRef="#ctx0" brushRef="#br0" timeOffset="-3914.344">452 535,'48'-24,"49"-17,23-2,0 1,-10 9,-14 9,-20 4,-12 6,-12 4,-11 5,-12 8,-10 3</inkml:trace>
  <inkml:trace contextRef="#ctx0" brushRef="#br0" timeOffset="-3196.384">1326 621,'25'273,"-32"-204,7-69,-1 0,0 0,1 0,-1 0,0 0,1 0,-1 0,0 0,1 0,-1-1,1 1,-1 0,0 0,1-1,-1 1,1 0,-1-1,1 1,-1 0,1-1,-1 1,1-1,-1 1,1-1,-1 1,1-1,0 1,-1-1,1 0,0 1,0-1,-1 0,1 1,0-1,0 1,0-1,0 0,0 1,0-1,0 0,0 1,0-1,0 0,0 1,0-1,0 0,0 1,1-1,-1 1,0-1,1 0,-1 1,0-1,1 1,-1-1,1-26,1 0,1 1,1-1,1 0,2 1,0 0,2 1,1 0,1 0,1 1,1 0,1 1,1 1,1 0,10-9,-23 25,0 1,1 0,0 0,0 0,0 0,0 1,1-1,0 1,0 1,0-1,1 0,-1 1,1 0,-1 1,1-1,0 1,5-1,-8 4,0 1,0 0,-1 0,1 0,0 1,-1-1,0 1,1-1,-1 1,0 0,-1 0,1-1,0 2,-1-1,1 0,-1 0,0 0,0 0,-1 1,1-1,-1 0,1 1,-1-1,0 1,0-1,0 0,-1 1,1-1,-1 1,0-1,1 3,-1 20</inkml:trace>
  <inkml:trace contextRef="#ctx0" brushRef="#br0" timeOffset="-2895.138">1976 479,'-15'17,"2"1,0 1,0 0,2 1,1 0,0 1,2 0,0 0,1 1,1 1,5-19,0 0,0 0,1 0,-1 0,1-1,0 1,0 0,0 0,1 0,-1 0,1 0,0 0,0-1,1 1,-1 0,1-1,-1 1,1-1,0 1,0-1,1 0,-1 0,1 0,0 0,-1-1,1 1,0-1,1 1,-1-1,0 0,1 0,-1-1,1 1,-1-1,1 1,0-1,0 0,-1-1,1 1,0-1,0 1,0-1,0 0,0-1,3 0,4-1,-1 0,1-1,0 0,-1-1,1 0,-1-1,0 0,-1-1,1 0,-1 0,-1-1,1 0,-1-1,0 0,0 0,-1-1,-1 1,1-2,-1 1,-1-1,0 0,0 0,-1 0,0-1,-1 1,1-3,-4 7,0 0,0 0,-1 0,1 0,-1 0,-1 0,1 1,-1-1,0 0,0 1,-1-1,1 1,-1 0,-1 0,1 0,-1 0,1 0,-1 1,-1-1,1 1,-1 1,1-1,-1 0,0 1,0 0,-1 0,1 1,-1-1,1 1,-1 0,0 1,0 0,0-1,0 2,0-1,-4 1,-18-1,3 2</inkml:trace>
  <inkml:trace contextRef="#ctx0" brushRef="#br0" timeOffset="-2449.842">2343 761,'2'-13,"1"0,1 1,0-1,1 1,0 0,1 0,1 0,-1 1,2 0,-1 0,2 0,-1 1,2 1,-1 0,1 0,0 0,1 2,0-1,0 1,8-3,-17 10,0-1,0 1,0-1,1 1,-1 0,0 0,0 0,1 0,-1 0,0 1,0-1,0 1,1-1,-1 1,0 0,0 0,0 0,0 0,0 0,0 0,-1 0,1 1,0-1,0 1,-1-1,1 1,-1 0,0 0,1 0,-1-1,0 1,0 0,0 0,0 1,-1-1,1 0,0 0,-1 0,0 0,1 1,-1 1,0-2,0 0,0 1,1-1,-1 0,1 0,0 1,-1-1,1 0,0 0,0 0,1 0,-1 0,0 0,1 0,-1 0,1-1,-1 1,1-1,0 1,0-1,0 1,0-1,0 0,0 0,0 0,0 0,0 0,0-1,0 1,1 0,-1-1,0 0,1 0,-1 1,0-1,1-1,-1 1,0 0,0-1,1 1,149-85,-150 84,0 1,0-1,0 1,0-1,0 1,0 0,0 0,0-1,0 1,0 1,0-1,0 0,0 0,-1 1,1-1,0 1,0 0,0 0,0-1,0 1,-1 0,1 0,0 1,-1-1,1 0,-1 1,1-1,-1 1,0-1,0 1,1-1,-1 1,0 0,0 0,-1-1,1 1,0 0,-1 0,1 0,-1 0,1 0,-1 0,0 0,0 0,0 0,0 0,0 0,-1 1,2 1,-1 0,1 0,0 0,0 0,0 0,1-1,-1 1,1 0,0-1,0 1,0-1,1 0,-1 0,1 0,0 0,0 0,0 0,17 5,0-3</inkml:trace>
  <inkml:trace contextRef="#ctx0" brushRef="#br0" timeOffset="1856.648">8693 422,'-266'81,"207"-45,58-35,0 0,0 0,0 0,0 0,0 1,0-1,0 0,0 1,0-1,1 1,-1-1,0 1,1-1,0 1,-1-1,1 1,0-1,0 1,0 0,0-1,0 1,0-1,0 1,0 0,1-1,-1 1,0-1,1 1,0-1,-1 1,1-1,0 0,0 1,0-1,0 0,0 1,0-1,0 0,0 0,0 0,1 0,60 37,-57-37,-1 0,1 0,-1 0,0 0,1 1,-1 0,0 0,0 0,0 0,-1 1,1 0,-1-1,1 1,-1 1,0-1,0 0,0 1,0-1,-1 1,0 0,1 0,-1 0,-1 0,1 0,-1 1,1-1,-1 0,0 1,-1-1,1 1,-1-1,0 1,0-1,0 1,-1 3,-4-1,0-1,-1 1,1-1,-1 0,0 0,-1 0,0-1,1 0,-2 0,1-1,0 0,-1 0,0-1,0 0,0-1,0 1,0-1,-1-1,1 0,-1 0,-6 0,13-1,0 0,0 1,0-1,0 0,0 0,0 0,0-1,0 1,0 0,0-1,0 0,0 1,0-1,0 0,1 0,-1 0,0 0,0 0,1 0,-1 0,1-1,-1 1,1-1,-1 1,1-1,0 0,0 1,0-1,0 0,0 0,0 0,1 1,-1-1,0 0,1 0,0 0,-1 0,1 0,0-1,3-12</inkml:trace>
  <inkml:trace contextRef="#ctx0" brushRef="#br0" timeOffset="3186.197">9709 394,'-9'9,"1"0,-1 0,2 0,-1 1,1 0,1 1,0-1,0 1,1 1,1-1,0 1,0-1,1 1,0 0,1 0,1 1,0 7,2-16,0-1,0 0,0 0,0 0,1 0,0 0,-1 0,1 0,0 0,1-1,-1 1,0-1,1 1,-1-1,1 0,0 0,0 0,0 0,0-1,0 1,0-1,0 0,0 0,1 0,-1 0,0 0,1-1,-1 1,1-1,-1 0,106-10,-87 1,-1-1,0-1,-1-1,0-1,-1 0,-1-2,0 0,-1-1,-1-1,0 0,8-14,20-16,-34 38,0-1,0 0,-1 0,-1-1,1 0,-2-1,0 0,0 0,-1 0,-1-1,0 0,0 0,-2 0,1-1,-2 1,0-1,0 0,-2 1,1-1,-2 0,-1-13,-1 22,1-1,-1 1,0 0,0 0,0 0,-1 1,0-1,0 1,0 0,0 0,-1 0,0 0,1 1,-1 0,-1 0,1 0,0 1,-1 0,1 0,-1 0,1 1,-1-1,0 1,0 1,0-1,1 1,-1 0,0 0,0 1,0 0,0 0,1 0,-1 1,0-1,1 1,-1 1,1-1,0 1,0 0,0 0,0 1,-1 1,-8 3,0 2,2-1,-1 2,1 0,0 0,1 1,1 0,0 1,0 0,2 1,-1 0,2 0,0 1,0 0,2 0,0 1,0-1,2 1,0 0,1 0,4-4,0 0,2-1,-1 1,1-1,1 0,0 0,1 0,0-1,0 0,1 0,0-1,1 1,0-2,1 1,-1-1,2 0,-1-1,1 0,0-1,1 0,-1-1,1 1,0-2,10 3,13 4,0-1,1-2,-1-1,2-2,-1-1,0-2,1-2,-1-1,20-4,-36 5,0-1,1 0,-1-2,0-1,-1 0,1-1,-1-1,0 0,0-2,0 0,-1-1,-1-1,0 0,0-1,-1-1,0-1,-1 0,0 0,6-11,-18 22,0-1,0 0,-1 0,1 0,-1 0,0 0,0 0,0 0,0 0,0-1,-1 1,0 0,1 0,-1-1,0 1,-1 0,1-1,-1 1,1 0,-1 0,0 0,0 0,0-1,-1 1,1 1,-1-1,1 0,-1 0,0 0,0 1,0-1,-1 1,1 0,0 0,-1 0,0 0,1 0,-1 0,0 1,0-1,0 1,0 0,0 0,-1 0,1 0,0 0,0 1,0 0,-1-1,1 1,-8 1,1 0,-1 1,0 0,1 0,0 1,0 1,0-1,0 2,0-1,1 2,0-1,0 1,0 0,1 1,0 0,0 0,1 1,0 0,0 0,-2 5,4-7,1-1,0 1,0 0,0 0,1 0,0 0,0 1,1-1,0 1,0-1,0 1,1 0,0 0,0 0,1 0,0 0,0 0,1 0,-1 0,2 0,-1-1,1 1,0 0,0-1,1 1,0-1,0 1,0-1,1 0,0-1,0 1,1-1,-1 0,1 0,0 0,0 0,2 0,20 6,0-1,1-2,0 0,0-2,1-1,0-1,0-2,0-1,0-1,0-1,-1-2,1-1,0-1,15-5,-15 4</inkml:trace>
  <inkml:trace contextRef="#ctx0" brushRef="#br0" timeOffset="2218.216">9060 168,'-7'8,"1"1,0-1,0 1,1 0,0 0,1 1,0-1,1 1,0 0,0 0,1 0,0 0,1 1,0-1,1 0,0 1,0-1,1 0,1 1,0-1,0 0,1 3,3 12,-1 1,-1-1,-1 1,-2 0,-1 0,0 0,-2 0,-5 24,-2-3,8-34,-1-1,-1 1,0 0,-1-1,0 0,-1 1,0-2,-6 11,-1-10,12-12</inkml:trace>
  <inkml:trace contextRef="#ctx0" brushRef="#br0" timeOffset="2403.642">9342 592,'-9'24,"-4"8</inkml:trace>
  <inkml:trace contextRef="#ctx0" brushRef="#br0" timeOffset="2572.951">9286 281,'9'-4,"9"-3,0 1</inkml:trace>
  <inkml:trace contextRef="#ctx0" brushRef="#br0" timeOffset="5024.78">57 1354,'468'-53,"16"21,116 4,177 28,-306-28,165-1,442 30,-639-29,31-1,-42 0,994 30,-829-1,-182-29,906 30,-788-19,24 6,-421 13,28 15,-124-10,0-2,0-1,0-1,30-4,-44-3,-4-1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34,'18'90,"68"249,-47-115,-39-223,0 4,1 1,-1 0,1-1,0 1,0-1,1 1,-1-1,1 0,0 1,1-1,-1 0,1 0,0-1,1 1,3 4,-6-10,0 1,0 0,1-1,-1 1,0-1,0 0,0 1,0-1,1 0,-1 0,0 1,0-1,-1 0,1 0,0 0,0 0,0 0,-1 0,1-1,0 1,-1 0,1 0,-1 0,1-1,-1 1,0 0,0-1,1 1,-1 0,0-1,1 0,47-201,32-213,-68 301,-2 106,-4 14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50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637 368,'-34'21,"-82"127,-205 183,180-205,117-88,54-60,-16 3,-1-2</inkml:trace>
  <inkml:trace contextRef="#ctx0" brushRef="#br0" timeOffset="481.557">186 341,'-2'1,"0"0,0 1,0-1,1 1,-1 0,0-1,1 1,0 0,-1 0,1 0,0 0,0 0,0 0,0 0,0 0,1 1,-1-1,1 0,-1 1,1-1,0 0,0 1,0-1,0 0,0 0,1 1,-1-1,1 0,-1 1,1-1,24 71,-24-71,129 250,26 36,-91-200,-68-101,-1-1</inkml:trace>
  <inkml:trace contextRef="#ctx0" brushRef="#br0" timeOffset="1016.068">920 143,'1'-3,"1"-1,0 1,0 0,0-1,1 1,-1 0,1 1,-1-1,1 0,0 1,0-1,1 1,-1 0,0 0,1 0,-1 1,1-1,-1 1,1-1,0 1,0 1,-1-1,1 0,0 1,0 0,0 0,0 0,0 0,-1 1,1-1,1 1,-3 0,0 0,-1-1,1 1,0 0,0 0,0 0,-1 0,1 1,0-1,-1 0,0 1,1-1,-1 1,0-1,1 1,-1 0,0-1,0 1,0 0,-1 0,1 0,0 0,-1 0,1 0,-1 0,1 0,-1 0,0 0,0 0,0 0,0 0,-1 0,1 0,0 0,-1 0,1 0,-1 0,0 0,0-1,0 1,0 1,-44 76,35-67,7-10,-1 1,1 0,0 0,0 0,0 0,0 0,0 0,1 1,0 0,-1-1,1 1,0 0,1 0,-1 0,1 0,0 0,0 0,0 1,0-1,1 0,0 0,0 1,0-1,0 0,1 1,-1-1,1 0,0 0,1 0,-1 0,1 0,0 2,5-2,1 0,-1-1,1 0,0 0,0-1,0 0,0 0,0-1,0 0,0-1,1 0,-1 0,0 0,0-1,5-1,8 1,5 0</inkml:trace>
  <inkml:trace contextRef="#ctx0" brushRef="#br0" timeOffset="1931.485">1400 679,'14'5,"15"1,6 0,4-1,-2-1,-1-2,-3-1,-2 0,-1-1,-1 0,0-1,-1 1,-1 0,-4 0</inkml:trace>
  <inkml:trace contextRef="#ctx0" brushRef="#br0" timeOffset="2232.006">1540 425,'0'33,"0"31,5 9,2-3,-1-8,-1-11,-1-8,-2-8,-1-4,-1-3,0-1,0-6</inkml:trace>
  <inkml:trace contextRef="#ctx0" brushRef="#br0" timeOffset="3712.737">1935 933,'39'-18,"10"-2,-22 11,0-1,0-2,-1-1,-1-1,0-1,0-1,-2-1,0-1,10-12,-22 18,0 0,-1-1,-1 0,0 0,-1-1,0 0,-1-1,0 1,-2-2,0 1,0 0,-1-1,-1-4,-2 18,-1 1,0-1,0 0,0 0,0 1,0-1,0 0,-1 1,1-1,0 0,-1 1,1-1,-1 1,0-1,0 1,1-1,-1 1,0-1,0 1,0 0,-1-1,1 1,0 0,0 0,-1 0,1 0,-1 0,1 0,0 0,-1 1,0-1,1 0,-1 1,1-1,-1 1,0 0,1 0,-1-1,0 1,0 0,1 0,-1 1,0-1,1 0,-1 0,0 1,1-1,-1 1,1 0,-1-1,1 1,-1 0,1 0,-1 0,1 0,0 0,-1 0,1 0,0 1,0-1,0 0,0 1,0-1,0 0,0 2,-8 11,1 0,0 0,2 0,-1 1,2 0,0 0,1 0,-3 15,7-21,-1-1,2 1,-1 0,1 0,0-1,1 1,0 0,1-1,-1 0,2 1,-1-1,1 0,0-1,1 1,0-1,0 0,0 0,1 0,0-1,0 0,1 0,0 0,0-1,0 0,1-1,-1 1,1-1,0-1,1 0,-1 0,0 0,1-1,-1 0,1-1,0 0,0 0,-1-1,1 0,0-1,0 0,0 0,1-1,21-7,0-1,-1-2,-1 0,0-2,0-1,-2-2,0 0,-1-2,0-1,-2-1,7-9,8-1,-29 24,0 0,0-1,-1 0,0-1,-1 0,0 0,0 0,-1-1,6-10,-12 18,-1 0,1 0,0 0,-1 0,1 0,-1-1,1 1,-1 0,0 0,0-1,0 1,-1 0,1 0,0-1,-1 1,1 0,-1 0,0 0,0 0,0 0,0 0,0 0,0 0,0 0,-1 0,1 0,-1 1,1-1,-1 1,0-1,0 1,1-1,-1 1,0 0,0 0,0 0,0 0,-1 1,1-1,0 0,0 1,0-1,-1 1,1 0,0 0,0 0,-1 0,1 0,0 0,0 1,-1-1,1 1,0 0,0-1,-2 2,-9 3,0 1,0 0,1 1,0 0,0 1,1 0,0 1,0 0,1 1,0 0,1 0,0 1,0 1,2-1,-1 1,-4 12,9-21,1 0,0 0,0 0,0 0,1 1,-1-1,1 1,0-1,0 1,0 0,0-1,0 1,1 0,0-1,0 1,0 0,0 0,0 0,1-1,0 1,0 0,0-1,0 1,0-1,1 1,-1-1,1 1,0-1,0 0,1 0,-1 0,0 0,1-1,0 1,0 0,0-1,0 0,0 0,0 0,0 0,2 0,11 3,0-2,1 0,-1 0,1-2,0 0,0-1,-1 0,10-3,13 2,-19-1,1 0,0 0,0-2,-1-1,0-1,0 0,0-1,-1-2,0 0,0 0,-1-2,11-9,7-3,-2-3,-1-1,-1-1,-1-2,-2-1,-1-1,14-22,-21 4,-21 49,1 0,-1 0,0 0,0 0,0 0,0 0,0 0,0-1,0 1,0 0,0 0,0 0,-1 0,1 0,0 0,-1 0,1 0,-1 0,1 1,-1-1,1 0,-1 0,0 0,1 0,-1 1,0-1,0 0,0 1,1-1,-1 0,0 1,0-1,0 1,0 0,0-1,0 1,0 0,0-1,0 1,0 0,0 0,0 0,0 0,0 0,0 0,-1 0,1 0,0 1,-1-1,-6 4,-1 0,0 1,1-1,0 2,0-1,0 1,1 1,0-1,0 1,1 0,-1 1,1-1,1 1,0 0,0 1,1-1,0 1,-3 9,3-10,1 1,0-1,0 1,1 0,0 0,1 0,0 1,0-1,1 0,0 0,1 0,0 1,0-1,1 0,0 0,1 0,0-1,0 1,1-1,0 1,1-1,-1 0,2-1,-1 1,1-1,0 0,0-1,1 1,3 2,-4-3,1 0,-1 0,1-1,0 0,1 0,-1 0,1-1,0 0,0-1,0 0,1 0,-1-1,1 0,-1 0,1-1,0 0,4 0,11-1</inkml:trace>
  <inkml:trace contextRef="#ctx0" brushRef="#br0" timeOffset="5308.673">468 30,'0'5,"0"6,5 2,6-2,2-8,-2-8,2-4,-1-6,-7 1,-10 2,-4 8,0 9,1 10,7 1,4-2</inkml:trace>
  <inkml:trace contextRef="#ctx0" brushRef="#br0" timeOffset="7908.406">3855 651,'-55'76,"4"3,-29 59,78-120,23-39,109-140,-130 160,1-1,0 1,0 0,0-1,0 1,0 0,0-1,0 1,0 0,0 0,1 0,-1 0,0 0,1 0,-1 0,1 1,-1-1,1 0,-1 1,1-1,-1 1,1 0,0 0,-1-1,1 1,0 0,-1 0,1 0,-1 1,1-1,0 0,-1 1,1-1,-1 1,1-1,-1 1,1 0,-1-1,1 1,-1 0,0 0,1 0,-1 0,0 0,0 1,0-1,0 0,0 0,0 1,0-1,0 1,0-1,-1 1,1 0,1 2,-1 0,1 0,0-1,0 1,1-1,-1 1,1-1,-1 0,1 0,0 0,0-1,0 1,1 0,-1-1,1 0,-1 0,1 0,0-1,0 1,0-1,0 1,0-2,0 1,0 0,0-1,0 1,0-1,0 0,0-1,0 1,1-1,-1 1,0-1,0 0,0-1,1-1,0 0,0 0,0-1,0 0,-1 0,0 0,1 0,-1-1,-1 0,1 1,-1-1,0-1,0 1,0 0,-1-1,0 1,0-1,0 0,-1 0,0 0,0 1,0-1,-1 0,0 0,0 0,-1 0,1 0,-1 0,0 0,-1 0,0 0,0 1,0-1,0 1,-1-1,0 1,0 0,0 0,-1 0,-1-1,-6-9</inkml:trace>
  <inkml:trace contextRef="#ctx0" brushRef="#br0" timeOffset="16299.84">3572 87,'10'-9,"0"0,1 1,0 0,0 1,0 0,1 1,0 0,0 1,1 1,0 0,-1 0,1 1,0 1,1 0,2 1,-14 0,0 1,-1 0,1-1,0 1,0 0,0 0,-1 0,1 1,0-1,0 0,-1 1,1-1,0 1,0 0,-1-1,1 1,-1 0,1 0,-1 0,1 0,-1 0,1 0,-1 1,0-1,0 0,0 1,0-1,0 1,0-1,0 1,0-1,0 1,-1 0,1-1,-1 1,1 0,-1 0,0-1,1 1,-1 0,0 0,0 0,-1-1,1 1,0 0,0 0,-1-1,1 1,-1 0,0 0,1-1,-1 1,0-1,0 1,0-1,0 1,0-1,0 1,-1-1,1 0,0 0,-1 0,0 1,-25 25,23-24,0-1,0 1,1 0,-1 0,1 0,0 1,0-1,0 1,0-1,0 1,1 0,0 0,0 1,0-1,0 0,1 1,0-1,0 1,0-1,0 1,1-1,-1 1,1 0,2-3,0 1,0-1,0 0,1 0,-1 0,0 0,1 0,-1 0,1-1,0 1,-1-1,1 0,0 0,0 0,0 0,0 0,0-1,0 1,0-1,0 0,0 0,0 0,0 0,0 0,1-1,-1 0,0 1,-1-1,1 0,0 0,0-1,0 1,8-1,139-40,-128 39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17,'29'0,"19"0,6 0,-1 0,-5 0,-6 0,-5 0,-4 0,-3-4,-2-3,-5 1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65,'38'-4,"33"-8,8 0,-4 1,-15-2,-18 1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29 679,'15'-1,"0"0,1 1,-1 1,0 1,1 0,-1 1,0 0,0 1,-1 1,1 0,-1 1,0 1,12 8,-24-14,-1 1,1-1,-1 1,0 0,0-1,1 1,-1 0,0 0,-1 0,1 0,0 0,-1 0,1 0,-1 0,1 0,-1 0,0 1,0-1,0 0,0 0,0 0,-1 0,1 0,0 0,-1 0,0 0,1 0,-1 0,0 0,0 0,0 0,-1 0,0 0,-50 62,41-53,9-10,0 1,-1-1,1 0,0 1,0 0,0-1,0 1,0 0,0 0,0 0,1 0,-1 1,1-1,-1 0,1 1,0-1,0 1,0-1,0 1,1-1,-1 1,1 0,-1-1,1 1,0 0,0-1,0 1,1 0,-1-1,0 1,1 0,0-1,0 1,0-1,0 1,0-1,0 1,0-1,1 0,-1 0,1 0,0 0,0 0,0 0,0 0,0 0,0-1,0 1,0-1,1 1,-1-1,1 0,11 1,-1-1,1-1,-1 0,1-1,-1 0,1-2,-1 1,0-1,0-1,0 0,0-1,-1-1,0 0,9-6,6 0,-3 1</inkml:trace>
  <inkml:trace contextRef="#ctx0" brushRef="#br0" timeOffset="-569.439">170 58,'5'19,"6"21,1 8,-1 1,-2-3,-4-4,-1-6,-3-3,0-2,-2-2,6-6,1-7</inkml:trace>
  <inkml:trace contextRef="#ctx0" brushRef="#br0" timeOffset="-322.103">0 538,'38'-9,"28"-9,7-1,-5 3,-8 4,-14 4</inkml:trace>
  <inkml:trace contextRef="#ctx0" brushRef="#br0" timeOffset="2419.165">847 29,'0'623,"0"-614,0 1,-1-1,1 0,-2 0,0 0,0 0,0 0,-1 0,-1 0,1-1,-5 7,-10-9,12-13</inkml:trace>
  <inkml:trace contextRef="#ctx0" brushRef="#br0" timeOffset="2862.702">1017 312,'-42'30,"38"-29,1 1,-1-1,1 1,-1 0,1 0,0 0,0 0,0 1,0-1,0 1,0 0,1 0,-1 0,1 0,0 0,0 0,0 0,0 1,0-1,1 1,0 0,-1-1,2 1,-1 0,0 0,1 0,-1 0,1-1,0 1,0 0,1 3,56 87,-11-28,1 52,-34-106</inkml:trace>
  <inkml:trace contextRef="#ctx0" brushRef="#br0" timeOffset="3800.444">1665 115,'-3'-1,"0"0,0 1,0 0,0 0,0 0,0 0,0 0,0 0,0 1,0 0,0-1,0 1,0 0,0 0,1 1,-1-1,0 1,1-1,-1 1,1 0,0 0,-1 0,1 0,0 0,0 0,0 1,-1 1,-20 23,2 2,0 0,2 1,1 1,2 1,0 1,3 0,1 0,1 2,2-1,1 1,-3 33,9 87,3-149,0 1,1-1,0 1,0-1,0 0,0 0,1 0,0 0,1-1,-1 1,1-1,0 0,0 0,1 0,-1 0,1-1,0 0,0 0,1 0,-1-1,1 1,3 0,35 2,-28-10</inkml:trace>
  <inkml:trace contextRef="#ctx0" brushRef="#br0" timeOffset="4547.889">1863 256,'-1'43,"-3"0,-2 1,-1-2,-2 1,-2-1,-2 0,-2-2,-2 1,-6 8,19-42,2-5,0 0,1 0,-1 1,0-1,0 0,1 1,0-1,-1 1,1 0,0-1,0 1,1 0,-1 0,0-1,1 1,0 0,-1 0,1 0,0 0,1 0,-1-1,0 1,1 0,0 0,-1 0,1-1,0 1,1 0,-1-1,0 1,1-1,-1 1,1-1,0 0,0 0,2 2,8-1,0 0,1-1,-1 0,1-1,0 0,-1-1,1-1,-1 0,3-1,22-1,-8 2,-4 1</inkml:trace>
  <inkml:trace contextRef="#ctx0" brushRef="#br0" timeOffset="4881.847">2202 594,'33'0,"21"-5,7-1,-4 0,-5 1,-12 1</inkml:trace>
  <inkml:trace contextRef="#ctx0" brushRef="#br0" timeOffset="5301.915">2879 256,'-120'313,"108"-282,6-22,1 1,1 0,0 0,1 0,0 0,0 1,1-1,0 1,1 0,0 0,1-1,0 1,1 0,0 0,0-1,2 5,1-10,1-1,-1 0,0 0,1 0,0-1,0 1,0-1,0-1,1 1,-1-1,1 0,0 0,-1 0,1-1,0 0,0 0,0 0,0-1,0 0,0 0,0 0,0-1,0 0,5-2,5 2,10 0</inkml:trace>
  <inkml:trace contextRef="#ctx0" brushRef="#br0" timeOffset="5599.431">3133 707,'40'93,"-39"-91,1 0,0 1,0-1,-1 0,2 0,-1 0,0 0,0-1,1 1,-1-1,0 1,1-1,0 0,-1 0,1 0,0 0,-1 0,1-1,0 1,0-1,0 0,0 1,-1-2,1 1,0 0,0 0,0-1,0 0,-1 1,1-1,0 0,-1 0,2-1,0-1,-1 1,1-1,-1 1,0-1,0 0,-1 0,1-1,0 1,-1 0,0-1,0 0,0 1,0-1,-1 0,1 0,-1 0,0 0,0 0,-1 0,1 0,-1-1,0 1,0 0,0 0,0 0,-1 0,0-1,0 1,0 0,0 0,-1 0,1 1,-1-1,0 0,0 1,0-1,-1 1,1-1,-1 1,0 0,0 0,0 1,0-1,-1 0,1 1,-1 0,1 0,-1 0,-1 0,-46-5,26 7</inkml:trace>
  <inkml:trace contextRef="#ctx0" brushRef="#br0" timeOffset="9614.5">3387 115,'98'87,"-80"-68,-1 2,-1 0,-1 1,-1 0,-1 1,7 16,-12-19,0 0,-1 1,-1 0,0 0,-2 1,-1-1,-1 1,0 0,-2 15,1-28,-1 0,0 0,-1-1,0 1,0 0,-1 0,0-1,0 1,-1 0,0-1,-1 0,1 0,-2 0,1 0,-1-1,0 0,-1 0,0 0,-4 4,-127 80,107-87,33-27,52-45,-34 44</inkml:trace>
  <inkml:trace contextRef="#ctx0" brushRef="#br0" timeOffset="10051.843">3642 58,'6'-6,"1"0,0 1,0 0,0 0,1 0,-1 1,1 0,0 1,1 0,-1 0,0 1,1 0,0 0,-1 1,1 0,0 0,0 1,-1 0,1 1,0 0,0 1,-1-1,6 3,-13-3,1 1,0 0,0-1,0 1,-1 0,1 0,-1 0,0 0,1 0,-1 1,0-1,0 0,0 1,-1-1,1 0,-1 1,1-1,-1 1,0-1,0 1,0-1,0 1,0-1,0 0,-1 1,1-1,-1 1,0-1,1 0,-2 1,-36 74,30-63,3-6,3-7,0 1,0 0,0 0,0 0,0 0,0 0,1 0,-1 0,1 0,-1 1,1-1,0 0,0 1,0 0,0-1,0 1,1-1,-1 1,1 0,0-1,-1 1,1 0,0 0,1-1,-1 1,1 0,-1-1,1 1,0-1,-1 1,1 0,1-1,-1 0,0 1,1-1,-1 0,1 0,0 1,-1-1,1 0,0-1,0 1,0 0,1-1,0 1,91-12,-45-2,-23 9,-2 1</inkml:trace>
  <inkml:trace contextRef="#ctx0" brushRef="#br0" timeOffset="12197.022">4036 594,'5'0,"6"5,6 1,6 0,2-1,3-1,1-2,1-1,-1 0,0-1,0-1,0-4,-1-1,1-6,-1 1,-5-3,-6 0</inkml:trace>
  <inkml:trace contextRef="#ctx0" brushRef="#br0" timeOffset="12444.187">4234 453,'-5'43,"3"19,3 4,0-4,0-9,0-7,0-8,-5-5,-1-8</inkml:trace>
  <inkml:trace contextRef="#ctx0" brushRef="#br0" timeOffset="13000.211">4431 849,'243'-288,"-177"228,-65 59,0 1,-1-1,1 1,0 0,0-1,0 1,0-1,-1 1,1 0,0 0,0-1,0 1,0 0,0 0,0 0,0 0,0 0,0 0,-1 0,1 1,0-1,0 0,0 0,0 1,0-1,0 1,-1-1,1 1,0-1,0 1,-1-1,1 1,0-1,-1 1,1 0,0-1,-1 1,1 0,-1 0,1 0,-1-1,0 1,1 0,-1 0,0 0,0 0,1 0,-1 0,0 0,4 52,-4-40,-1-11,0 1,1-1,0 1,-1-1,1 0,0 1,0-1,0 1,1-1,-1 1,1-1,-1 0,1 1,0-1,0 0,0 1,0-1,0 0,0 0,1 0,-1 0,1 0,-1 0,1-1,0 1,0 0,0-1,0 1,0-1,0 0,0 0,0 0,0 0,1 0,-1 0,0 0,1-1,-1 1,1-1,-1 0,0 0,1 0,-1 0,1 0,-1 0,1 0,-1-1,0 0,2 0,87-72,-68 49,-9 9,-11 11,0 0,0 1,0-1,0 1,1-1,-1 1,1 0,0 0,0 1,0-1,0 1,0 0,0 0,1 0,-1 1,1-1,0 1,1 0,-4 3,0-1,-1 1,1 0,-1 0,1 0,-1 0,0 0,0 1,0-1,0 0,0 0,-1 1,1-1,0 1,-1-1,0 0,0 1,0-1,0 1,0-1,0 1,0-1,-1 0,1 1,-1-1,0 1,0-1,0 0,-1 2,2-3,-12 37,9-33,1 1,0-1,0 1,0 0,0 0,1 0,0 0,0 0,1 0,0 0,0 0,0 0,1 0,0 0,0 0,0 0,1 0,1 3,7 5</inkml:trace>
  <inkml:trace contextRef="#ctx0" brushRef="#br0" timeOffset="13551.349">5475 453,'-28'27,"1"1,1 1,2 1,1 1,-13 24,15 6,21-59,-1-1,1 0,0 1,0-1,0 0,0 1,0-1,0 0,0 1,1-1,-1 1,0-1,1 0,-1 0,1 1,-1-1,1 0,0 0,-1 0,1 1,0-1,0 0,0 0,0 0,0 0,0-1,0 1,0 0,0 0,0-1,1 1,-1 0,0-1,1 1,-1-1,0 0,0 1,1-1,-1 0,1 0,-1 0,0 0,1 0,10-2,0-1,1-1,-1 0,-1 0,1-1,-1-1,0 0,0 0,0-1,-1-1,0 0,-1 0,0 0,0-2,-1 1,0-1,2-3,7-10,-13 16,1 0,-1 1,1-1,1 1,-1 0,1 0,0 1,1 0,-1 0,1 0,0 1,0 0,1-1,-6 5,0 0,0 0,0-1,0 1,0 0,0 1,0-1,0 0,0 1,0-1,0 1,0-1,-1 1,1 0,0 0,0 0,-1 0,1 0,0 0,-1 0,1 0,-1 1,0-1,1 1,-1-1,0 1,0-1,0 1,0 0,0 0,0-1,-1 1,1 0,0 0,-1 0,0 0,1 0,-1 1,10 81,-10-81,2 49,2-1,1 1,4-1,6 18,-12-60,0 0,-1 1,0-1,-1 0,0 1,0-1,-1 1,0-1,0 1,-1-1,-1 1,1-1,-2 0,1 1,-1-1,-1-1,1 1,-2 0,1-1,-1 0,0 0,-1 0,-3 3,-61 43,67-52,1-1,-1 1,1-1,-1 0,0 0,1 0,-1 0,0-1,0 1,0-1,0 0,1 0,-1 0,0 0,0 0,0 0,0-1,1 0,-1 1,0-1,1 0,-1 0,0-1,1 1,-1 0,1-1,0 1,-1-1,0-1,-1-5,0 0,1 0,0 0,0 0,1 0,0-1,1 1,-1-1,2 1,-1-1,1 1,1-1,-1 0,1 1,1-1,0 1,1-5,16-45,-7 33</inkml:trace>
  <inkml:trace contextRef="#ctx0" brushRef="#br0" timeOffset="13968.809">5984 58,'7'46,"-2"-1,-2 1,-3 0,-1 0,-2 0,-2-1,-2 1,-11 32,-29 76,46-152,0 0,1 0,-1 0,0 0,1 0,-1 0,1 0,0 0,-1 0,1 0,0 0,0 1,1-1,-1 0,0 0,1 0,-1 0,1 0,0 0,-1 0,1 0,0 0,0 0,1 0,-1-1,0 1,0 0,1-1,-1 1,1-1,0 1,-1-1,1 0,0 0,0 0,0 0,0 0,0 0,0 0,0 0,0-1,0 1,0-1,9-2,0 0,-1-1,1 0,-1-1,0 0,0-1,0 0,0 0,8-7,16-7,210-118,-243 136,0 1,0-1,0 1,0-1,0 1,0 0,0-1,0 1,1 0,-1 0,0 0,0 0,0 0,0 0,0 0,0 0,0 1,0-1,0 0,0 1,0-1,0 1,0-1,0 1,0-1,0 1,0-1,0 1,-1 0,1 0,0-1,0 1,-1 0,1 0,-1 0,1 0,-1 0,1 0,-1 0,1 0,-1 0,0 0,1 0,-1 0,0 0,0 1,3 57,-4-49,-1 18,1-21,0 0,1-1,-1 1,1 0,0 0,1-1,-1 1,2 0,-1-1,1 1,-1-1,2 0,-1 1,3 3,7 3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19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333 340,'-30'0,"0"2,0 1,0 1,0 1,1 2,-1 1,2 2,-17 7,44-17,0 0,0 0,0 0,0 0,0 1,0-1,0 0,0 1,0-1,0 1,1-1,-1 1,0-1,0 1,0 0,1-1,-1 1,0 0,1 0,-1-1,0 1,1 0,-1 0,1 0,0 0,-1 0,1 0,0 0,-1 0,1 0,0 0,0 0,0 0,0 0,0 0,0 0,0 0,0 0,0 0,0 0,1 0,-1 0,0 0,1 0,-1-1,1 1,-1 0,1 0,-1 0,1 0,0-1,-1 1,1 0,0 0,0-1,-1 1,1-1,0 1,0-1,0 1,0-1,0 1,0-1,0 0,0 1,12 5,-1 0,1-1,0 0,0-1,0 0,0-1,1 0,0-1,-1-1,6 0,3 1,-20-2,-1-1,1 1,0 0,-1 0,1 0,0 1,-1-1,1 0,0 1,-1-1,1 1,0-1,-1 1,1 0,-1-1,1 1,-1 0,0 0,1 0,-1 0,0 1,1-1,-1 0,0 0,0 1,0-1,0 1,-1-1,1 1,0-1,-1 1,1-1,-1 1,1 0,-1-1,0 1,1 0,-1-1,0 1,0 0,0 0,-1-1,1 1,0 0,-1-1,1 1,-1 0,1 0,-11 16,0-1,-1 0,-1-1,0 0,-2-1,1-1,-2 0,0-1,-1 1,5-4,0-2,1 2,0-1,0 2,1-1,1 1,0 1,0 0,1 0,1 0,-5 10,12-19,-1-1,0 0,1 0,0 0,-1 0,1 1,0-1,0 0,0 0,1 0,-1 0,1 1,-1-1,1 0,-1 0,1 0,0 0,0 0,0 0,0 0,1 0,-1-1,0 1,1 0,-1-1,1 1,-1-1,1 1,0-1,0 0,0 0,0 0,0 0,0 0,0 0,0 0,0-1,0 1,85 4,-80-6,0 0,0-1,-1 0,1 0,0-1,-1 1,1-1,-1-1,0 1,0-1,-1 0,1-1,-1 1,0-1,0 0,3-4,3-10</inkml:trace>
  <inkml:trace contextRef="#ctx0" brushRef="#br0" timeOffset="313.58">192 1,'28'597,"-57"-254,13-67,11-251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65,'0'-10,"-11"-45,-3 88,11 288,-14-121,10-150,2 0,2 0,3 0,3 26,-3-75,0 0,0 0,0 0,0 0,0 0,0 0,0 0,0 0,0 0,0 0,0-1,1 1,-1 0,1 0,-1 0,0 0,1 0,0 0,-1 0,1-1,-1 1,1 0,0 0,0-1,-1 1,1 0,0-1,0 1,0-1,0 1,0-1,-1 0,1 1,0-1,0 0,0 1,0-1,0 0,0 0,0 0,0 0,0 0,0 0,0 0,0-1,0 1,0 0,0 0,0-1,0 1,0-1,43-31,122-111,-163 142,0-1,-1 0,1 1,0 0,0 0,0 0,0 0,0 0,0 0,0 1,0 0,0 0,1-1,-1 2,0-1,0 0,0 1,0-1,0 1,0 0,0 0,0 0,0 0,0 1,-1-1,1 1,0 0,-1 0,1-1,-1 2,0-1,0 0,0 0,2 3,48 99,-26-45,-15-46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1,'0'4,"5"3,6-1,6-2,5 0,4-2,1-1,2 0,1-1,-1-1,0 1,0 0,0 0,0-1,-1 1,0 0,1 0,-6 0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4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0,'39'0,"21"0,6 0,-3 0,-13 0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7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28,'5'0,"16"-5,9-1,4 0,1 1,0 2,-2 0,-6 7,-8 2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3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36,'-36'32,"1"2,1 2,2 0,2 3,1 0,-17 34,42-67,-1 0,1 0,1 0,-1 1,1-1,1 1,-1 0,1 0,0 0,1 0,-1 0,1 1,1-1,-1 0,1 1,1-1,-1 0,1 0,1 1,-1-1,1 0,0 0,1 0,0-1,0 1,0-1,1 1,0-1,0 0,0 0,1-1,0 1,1 0,7 1,-1 0,1-1,0 0,1-1,-1-1,1 0,0 0,0-2,0 0,0 0,1-1,-1-1,0-1,1 0,-1 0,0-1,0-1,0-1,-1 0,1-1,-1 0,0-1,0 0,0-1,-1-1,0 0,-1 0,0-1,0-1,-1 0,0 0,-1-1,0 0,7-11,-9 10,1 0,-2 0,0-1,0 0,-1 0,0 0,-2 0,1-1,-2 1,1-1,-2 0,0 0,-1 0,0 0,-1 0,0 0,-2 0,1 1,-2-1,0 1,0 0,-1-1,-1 2,0-1,-1 1,0 0,-1 0,-2-1,4 6,-1 1,1 0,-1 0,-1 1,1 0,-1 0,0 0,0 1,0 1,-1-1,1 1,-1 1,0 0,1 0,-1 0,0 1,0 1,0-1,0 2,0-1,0 1,-2 1,-6 1,0 0,0 2,0 0,1 1,0 1,0 0,1 1,0 1,0 0,1 1,-1 1,-14 13</inkml:trace>
  <inkml:trace contextRef="#ctx0" brushRef="#br0" timeOffset="287.368">1 459,'38'-23,"23"-14,5-5,-3 5,-13 14,-10 15,-12 13,-5 12,-3 7,1-1,1 1,2-3,2-6,1-6,1-3,0-4,0-2,-4 0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132 914,'-6'-7,"1"0,-1 1,1-2,1 1,-1 0,1-1,1 0,-1 0,1 0,1 0,0-1,0 1,0-1,1 0,1 1,-1-1,1 0,1 1,0-7,42-162,-28 135,2 0,1 2,2 0,2 1,1 1,3 2,0 0,15-12,9 8,-49 41,0-1,0 0,0 1,0-1,0 1,0 0,-1-1,1 1,0 0,0-1,-1 1,1 0,0 0,-1 0,1 0,-1 0,1-1,-1 1,0 0,1 0,-1 0,0 0,1 0,-1 0,0 0,0 0,0 0,0 1,0-1,0 0,0 0,-1 0,1 0,0 0,0 0,-1 0,1 0,-1-1,1 1,-1 0,1 0,-1 0,0 0,1 0,-1-1,0 1,0 0,-31 59,27-54,0 0,1 0,0 1,1 0,-1 0,1 0,0 0,1 0,0 0,0 1,0-1,1 1,0 0,1-1,-1 1,2 4,2-8,1 1,0 0,0-1,1 0,-1 0,1 0,0 0,0-1,0 0,1 0,-1 0,1-1,-1 0,1 0,0 0,0-1,0 1,0-1,0-1,0 1,3-1,-2 1,14 2,-17-4,-1 0,0 1,1 0,-1 0,0 0,1 0,-1 0,0 0,1 1,-1 0,0-1,1 1,-1 1,0-1,0 0,0 1,0 0,0-1,0 1,-1 0,1 0,-1 1,1-1,-1 1,0-1,0 1,0 0,0-1,0 1,-1 0,1 0,-1 0,0 1,0-1,0 0,0 0,0 1,-1-1,0 0,1 1,-1-1,-1 2,-2 3,-1-1,0 1,-1 0,0-1,0 0,0 0,-1-1,0 0,0 0,-1 0,0 0,0-1,0 0,0-1,-1 0,0 0,-2 0,-1 3,3-2,-1 0,1-1,-1 0,0-1,0 0,0 0,0-1,0 0,-1-1,1 0,0 0,-1-1,1 0,-1 0,1-1,-1-1,1 0,0 0,0-1,0 0,0 0,0-1,1 0,-1-1,1 0,0 0,-3-3,-22-24,1 0,2-2,2-2,-16-25,31 42</inkml:trace>
  <inkml:trace contextRef="#ctx0" brushRef="#br0" timeOffset="3687.739">780 11,'2'-1,"-1"0,1 0,-1 0,1 0,0 0,-1 0,1 0,0 1,0-1,-1 1,1-1,0 1,0 0,0-1,0 1,-1 0,1 0,0 1,0-1,0 0,0 0,-1 1,1-1,0 1,0 0,-1 0,1-1,0 1,-1 0,1 0,-1 0,1 1,-1-1,1 1,46 48,-35-30,0 1,-2 1,-1 0,-1 0,-1 1,0 0,-2 1,-1-1,-1 1,-1 0,0 0,-2 1,-2-1,0 0,-1 0,-1 0,-1 0,-2 0,0 0,-1-1,-2-1,0 1,-1-1,-2 0,2-3,-2 0,-1 0,0-1,-1-1,-1-1,0 0,-2 0,0-2,0 0,-1-1,-1 0,-17 7,11-6</inkml:trace>
  <inkml:trace contextRef="#ctx0" brushRef="#br0" timeOffset="5127.811">1401 152,'-40'384,"22"-198,19-180,-1 1,-1-1,1 1,-1-1,0 0,0 1,-1-1,0 0,0 0,-1 0,0 0,0 0,0 0,0-1,-1 1,0-1,0 0,-5 4,-5 2</inkml:trace>
  <inkml:trace contextRef="#ctx0" brushRef="#br0" timeOffset="5551.723">1176 236,'30'-16,"1"2,0 1,1 1,1 2,-1 1,1 1,1 2,0 1,-1 2,1 2,26 1,-56 1,1 0,0 0,0 0,0 1,-1-1,1 1,-1 0,1 1,-1-1,0 1,0 0,0 0,0 0,-1 0,1 1,-1 0,0-1,0 1,0 0,0 0,-1 1,0-1,0 1,0-1,0 1,-1 0,1-1,-1 1,-1 0,1 0,-1 0,1 0,-1 0,-1 0,1-1,-1 1,0 0,0 0,0 0,-1 1,-3 9,0-1,-1 0,0-1,-1 0,0 0,-1 0,-1-1,0 0,0 0,-1-1,-1-1,-2 2,-46 55,57-65,-1 1,1 0,0 0,0 0,0 0,1 0,-1 0,1 0,-1 1,1-1,0 1,0-1,1 1,-1-1,1 1,0-1,0 1,0-1,0 1,0 0,1-1,0 1,-1-1,2 1,-1-1,0 0,0 0,1 1,0-1,0 0,0 0,0 0,0-1,0 1,1 0,-1-1,2 1,11 11,1-1,0 0,1-1,0-1,1-1,0 0,1-1,0-2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7:33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1778,'41'-7,"1"-2,-2-3,1 0,-2-3,0-1,-1-2,28-18,-51 28,0-1,-1 0,0-1,-1-1,0 0,-1-1,0 0,-1-1,0 0,-1-1,-1 0,0 0,0-1,-2 0,4-11,-12 18,-6 22,-45 234,0 95,-37 182,84-503,-1 0,-1-1,-1 1,0-1,-2-1,-1 0,0 0,-2-1,-6 8,12-19,0 0,0 0,-1 0,-1-1,1 0,-1 0,0-1,0 0,-1-1,0 0,0-1,0 0,0 0,-1-1,1 0,-1-1,0-1,0 1,0-2,-4 1,9-2,-1 0,0 0,1-1,-1 0,1 0,-1 0,1-1,0 0,0 0,0-1,0 1,1-1,-1-1,1 1,0-1,1 0,-1 0,1 0,0 0,0-1,0 0,1 0,0 0,0 0,0-2,-2-4,0-1,0 0,1 0,1 0,1 0,-1-1,2 1,0-1,1 1,0-1,1 1,1-7,1 6,0 0,1 1,0-1,1 1,0 0,2 1,-1-1,1 1,1 0,0 1,1 0,0 0,0 1,6-4,33-30,2 2,2 2,1 3,28-14,-46 36,1 1,1 2,0 2,0 1,1 2,0 1,33 0,166-10,-136-5,-112 55,-43 93,53-122,0 0,0 0,1 0,0 0,0 1,0-1,0 0,1 0,0 0,0 1,1-1,-1 0,1 0,0-1,0 1,1 0,-1-1,1 1,0-1,0 0,1 0,-1 0,1 0,0-1,0 1,1 0,1 0,-1 0,1-1,0 0,0 0,0 0,0 0,1-1,-1 0,1-1,-1 1,1-1,0-1,-1 1,1-1,0 0,-1 0,1-1,0 0,-1 0,1-1,-1 0,1 0,-1 0,0-1,0 0,0 0,0-1,-1 1,1-1,-1 0,0-1,0 0,0 1,2-5,0 3,1-1,-1 0,0-1,-1 1,0-1,0-1,-1 1,0-1,0 0,-1 0,0-1,-1 1,0-1,-1 0,1 1,-2-1,0 0,0 0,0 0,-1-1,-1 1,0 0,0 0,-1 1,-1-1,1 0,-1 0,-1 1,0 0,-2-4,0 5,0 1,-1 0,0 0,0 0,-1 1,0 0,0 1,0-1,-1 2,1-1,-1 1,0 0,0 1,-1 0,1 1,-1 0,0 0,1 1,-1 0,0 1,0 0,1 0,-1 1,0 1,1-1,-7 3,-7 3,4 0</inkml:trace>
  <inkml:trace contextRef="#ctx0" brushRef="#br0" timeOffset="263.429">1547 2399,'-9'-19,"1"-26,7-10,3 0,7 4,6 6,6 11,-1 6,1 9,1 1,3 5,1 4,-4-1,-1 1,2 7,-4 4</inkml:trace>
  <inkml:trace contextRef="#ctx0" brushRef="#br0" timeOffset="-1599.165">20823 790,'-8'13,"1"1,0 0,1 0,1 1,0-1,0 1,2 0,0 1,1-1,0 1,1-1,1 1,1 11,0-21,1 0,-1 0,1 0,0 0,1 0,-1-1,1 1,0-1,0 1,1-1,0 0,0-1,0 1,0 0,1-1,0 0,0 0,0-1,0 1,0-1,1 0,0-1,-1 1,1-1,0 0,0 0,0-1,0 0,1 0,-1 0,0-1,5 1,-1-1,0 0,0 0,1-1,-1 0,0-1,0 0,0-1,0 0,0 0,-1-1,1 0,-1-1,0 0,-1-1,1 0,-1 0,5-5,136-185,-112 128,-43 188,6-103,1 0,0-1,1 1,1 0,1 0,0-1,1 0,1 0,0 0,1-1,1 0,7 11,-14-24,-1-1,1 0,0 1,0-1,0 1,0-1,0 0,0 0,0 0,0 1,0-1,1 0,-1-1,0 1,1 0,-1 0,1 0,-1-1,1 1,-1-1,1 1,-1-1,1 0,-1 1,1-1,0 0,-1 0,1 0,-1 0,1-1,0 1,-1 0,1-1,-1 1,1-1,-1 1,1-1,-1 0,1 1,-1-1,0 0,1 0,-1 0,0 0,0 0,0-1,0 1,0 0,0 0,0-1,1 0,77-165,109-201,-185 361,-3 7,0-1,0 1,-1-1,1 1,0-1,0 0,0 1,0-1,0 1,0-1,0 1,0-1,1 1,-1-1,0 0,0 1,0-1,0 1,1-1,-1 1,0-1,1 1,-1 0,0-1,1 1,-1-1,0 1,1 0,-1-1,1 1,-1 0,1-1,-1 1,1 0,-1 0,1-1,-1 1,1 0,-1 0,1 0,0 0,-1 0,1 0,-1 0,1 0,-1 0,1 0,-1 0,1 0,0 0,-1 0,1 1,-1-1,1 0,-1 0,1 1,-1-1,1 0,-1 0,0 1,1-1,-1 1,1-1,-1 0,0 1,1-1,-1 1,0-1,0 1,1-1,19 62,-3 1,-3 1,-2 0,-4 1,-1 18,-1 381,-6-433,-1 0,-1 0,-2 0,-1-1,-1 0,-2 0,-1 0,-1-1,-8 16,17-43,1 1,-1-1,0 0,0 1,0-1,0 0,0 0,0 0,0 0,-1 0,1 0,-1 0,1 0,-1 0,0-1,0 1,0-1,0 1,0-1,0 0,0 0,0 0,-1 0,1 0,0 0,0-1,-1 1,1-1,-1 1,1-1,0 0,-1 0,1 0,-1-1,1 1,-1 0,1-1,0 0,-1 1,1-1,0 0,0 0,0 0,0 0,-1-1,2 1,-1-1,0 1,0-1,0 0,1 1,-2-3,-6-20,2 1,1-2,1 1,0-1,2 0,1 1,1-1,1 0,2 0,0 0,1 0,3-4,3-32,2 1,4 0,1 1,4 0,2 2,2 0,3 2,2 1,3 1,1 1,4 2,1 2,2 1,22-17,-42 45,1 1,1 0,0 2,2 0,-1 2,15-6,-31 17,0-1,0 1,0 1,1-1,-1 1,1 0,-1 1,1 0,0 0,0 1,0 0,-1 0,1 1,0 0,0 0,-1 0,1 1,-1 1,1-1,-1 1,0 1,0-1,0 1,-1 0,2 1,-2 1,0 0,0 0,-1 0,0 1,0 0,-1 0,0 0,0 1,0-1,-1 1,0 0,-1 0,0 0,0 0,-1 1,1-1,-2 0,1 1,-2-1,1 0,-2 8,0 2,0 0,-2 0,0 0,-2-1,0 1,0-1,-2-1,0 1,-6 9,4-14,0 1,-1-1,0-1,-1 0,0 0,0-2,-1 1,-1-1,1-1,-2-1,1 0,-1 0,0-2,0 0,0 0,-1-2,1 0,-1 0,0-2,0 0,0-1,0 0,0-1,0-1,0-1,1 0,-1-1,-11-5,1-3</inkml:trace>
  <inkml:trace contextRef="#ctx0" brushRef="#br0" timeOffset="-4901.528">17126 592,'-7'-5,"-1"1,0-1,0 1,0 1,0 0,-1 0,0 0,1 1,-1 0,0 1,0 0,0 0,0 1,0 0,0 1,0 0,0 0,1 1,-1 0,0 1,1 0,-1 0,1 1,0 0,0 0,1 1,-1 0,1 0,-2 3,-4 2,0 1,1 1,1 0,0 0,0 1,2 1,0 0,0 0,1 1,1 0,0 0,1 0,1 1,0 0,1 0,0 8,5-10,0 1,1-1,1 0,0 0,1-1,1 1,0-1,1 1,0-2,1 1,0-1,1 0,0 0,1-1,9 9,-12-12,1-1,0 0,1 0,-1 0,1-1,1 0,-1-1,1 0,0 0,0-1,0 0,1-1,-1 0,1 0,0-1,0 0,0-1,0 0,10 0,-3-7</inkml:trace>
  <inkml:trace contextRef="#ctx0" brushRef="#br0" timeOffset="-4538.208">17605 762,'-21'28,"1"0,2 2,0 0,2 1,2 1,0 0,-8 34,21-63,0 0,0 0,0 0,1 0,-1 0,1 0,-1 0,1 0,0 0,0 0,0 0,1 0,-1 1,1-1,0 0,-1-1,1 1,1 0,-1 0,0 0,1 0,-1-1,1 1,0-1,0 1,0-1,0 0,0 0,1 0,-1 0,1 0,-1 0,1-1,0 1,-1-1,1 0,0 1,0-2,3 2,7-2,1-1,0-1,-1 0,1 0,-1-2,0 0,0 0,0-1,0 0,-1-1,0-1,0 0,-1-1,0 0,0 0,-1-1,0-1,0 0,-1 0,-1-1,0 0,0 0,-1-1,4-9,-5 12,-1 0,0-1,0 0,-1 0,-1 0,0 0,0-1,-1 1,0-1,0 0,-2 0,1 0,-1 1,-1-1,0 0,0 0,-3-8,0 14,-1-1,1 1,-1 0,0 1,0-1,-1 1,1 0,-1 0,0 1,0 0,0 0,-1 0,1 0,-1 1,1 0,-1 1,0 0,0 0,1 0,-1 1,0 0,0 0,0 0,0 1,1 0,-1 1,0-1,1 1,-1 1,1-1,-1 1,1 0,0 1,1-1,-1 1,0 0,-4 5,-2 8</inkml:trace>
  <inkml:trace contextRef="#ctx0" brushRef="#br0" timeOffset="-3915.635">17917 1157,'188'-284,"-183"277,-3 3,-1 1,1 0,0-1,0 1,0 0,1 1,-1-1,1 0,-1 1,1-1,0 1,0 0,0 0,0 0,1 0,-1 0,2 0,-4 4,1-1,-1 0,0 0,0 1,1-1,-1 0,0 1,0 0,0-1,-1 1,1-1,0 1,0 0,-1 0,1-1,-1 1,0 0,1 0,-1 0,0-1,0 1,0 0,0 0,-1 0,1 0,0 2,0 32,-1-30,0 1,0-1,0 1,1-1,-1 1,2-1,-1 1,1-1,0 0,0 1,1-1,0 0,0 0,0 1,1-2,0 1,0 0,0 0,1-1,0 0,0 0,0 0,1 0,0-1,-1 0,2 1,1 0,0-6,0 0,0 0,0 0,0-1,0 0,0 0,-1-1,1 0,-1 0,1-1,-1 1,0-1,-1-1,1 1,-1-1,0 0,0 0,0 0,0-1,1-3,-2 5,142-166,-146 169,1 0,-1 0,1-1,0 1,0 0,-1 0,1 0,0 0,0 0,0 0,0 1,0-1,0 0,0 0,0 1,0-1,1 1,-1-1,0 1,0-1,0 1,1 0,-1-1,0 1,1 0,-1 0,0 0,0 0,1 0,-1 0,0 1,1-1,-1 0,0 1,0-1,0 0,1 1,-1 0,0-1,0 1,0 0,0-1,0 1,0 0,0 0,0 0,0 0,0 0,-1 0,1 0,0 0,-1 0,1 1,0 0,4 10,-1 0,0 1,-1 0,0 0,-1 0,-1 0,0 0,0 13,11 74,13-59,-9-29</inkml:trace>
  <inkml:trace contextRef="#ctx0" brushRef="#br0" timeOffset="-3567.837">18848 959,'33'-6,"0"-1,-1-2,1-1,-2-1,0-2,0-1,-1-2,8-6,-32 20,0-1,0 0,0 0,-1 0,1-1,-1 0,0 0,0 0,0 0,0-1,-1 0,0 0,0 0,0-1,-1 1,1-1,-1 0,-1 0,1 0,-1 0,0 0,-1-1,1 1,-1-1,0 1,-1-2,-1 6,0-1,0 1,0 0,0 0,0 0,-1 0,1 0,-1 0,0 0,1 0,-1 0,0 1,0-1,0 1,0-1,0 1,-1 0,1 0,0 0,-1 0,1 0,0 1,-1-1,1 1,-1-1,1 1,-1 0,1 0,-1 0,1 0,-1 1,1-1,-2 1,-79 27,61-14,0 1,1 1,0 0,2 2,0 0,1 1,1 1,0 1,-10 19,22-35,2 0,-1 1,0-1,1 1,0 0,1 0,-1 0,1 0,0 0,0 0,1 1,0-1,0 0,1 1,0-1,0 1,0-1,1 1,0-1,0 1,0-1,1 0,0 0,0 1,1-1,0-1,0 1,0 0,0-1,1 0,0 1,0-1,1-1,0 1,0-1,16 4,1-1,0-1,1-1,-1-1,1-2,0 0,0-1,-1-1,1-1,0-1,0-1,-1-1,1-1,-1-1,0-1,-1-1,14-7,-2 3</inkml:trace>
  <inkml:trace contextRef="#ctx0" brushRef="#br0" timeOffset="-3236.123">19835 705,'-6'4,"-19"9,1 1,0 2,1 0,1 1,-19 19,40-35,0 0,-1 0,1 0,0 0,-1 0,1 0,0 0,0 1,0-1,0 0,0 1,1-1,-1 0,0 1,0-1,1 1,-1-1,1 1,0 0,-1-1,1 1,0-1,0 1,0 0,0-1,0 1,0-1,1 1,-1 0,0-1,1 1,-1-1,1 1,0-1,-1 1,1-1,0 0,0 1,0-1,0 0,0 0,0 1,0-1,1 0,-1 0,0 0,1 0,-1-1,0 1,1 0,-1-1,1 1,-1-1,1 1,1 0,30 11,-25-11,1 1,-1 1,0 0,0 0,0 0,-1 1,1 0,-1 1,0-1,0 2,0-1,-1 1,0-1,0 2,0-1,-1 1,0 0,0 0,-1 0,1 1,-1 0,-2-1,-1 0,0 0,0 0,0 1,0-1,-1 0,-1 1,1-1,-1 0,0 0,-1 0,0 0,0 0,0 0,-1 0,0 0,0-1,-1 0,0 1,0-1,0-1,-1 1,0-1,0 1,-1 0,-3 2,-1 1,0-1,0-1,0 0,-1 0,0-1,0 0,-1-1,0-1,0 0,0 0,0-1,0 0,-6-1,-66-1,59-1</inkml:trace>
  <inkml:trace contextRef="#ctx0" brushRef="#br0" timeOffset="-68960.975">3918 169,'-17'407,"-13"-135,1-45,30-226,-1-1,0 1,0 0,0 0,0-1,0 1,0 0,-1 0,1-1,0 1,0 0,-1 0,1-1,0 1,0 0,-1-1,1 1,-1-1,1 1,-1 0,1-1,-1 1,1-1,-1 1,1-1,-1 0,0 1,1-1,-1 1,0-1,1 0,-1 0,0 1,0-1,1 0,-1 0,0 0,0 0,1 0,-1 0,0 0,0 0,1 0,-1 0,0 0,1-1,-1 1,0 0,0 0,1-1,-1 1,0-1,-5-9</inkml:trace>
  <inkml:trace contextRef="#ctx0" brushRef="#br0" timeOffset="-68589.938">3381 338,'118'-36,"2"6,1 4,1 6,64-1,-179 20,79-3,-70 5,1-1,-1 0,1-1,-1-1,0-1,0-1,0 0,0-1,0 0,3-3,0-6,-3 0</inkml:trace>
  <inkml:trace contextRef="#ctx0" brushRef="#br0" timeOffset="-68005">4482 0,'-16'71,"3"0,3 0,1 66,6-99,-3 623,6-661,5 47,-5-46,0 0,1-1,-1 1,0 0,0 0,1 0,-1-1,0 1,1 0,-1 0,1 0,-1-1,1 1,-1 0,1-1,0 1,-1-1,1 1,0-1,0 1,-1-1,1 1,0-1,0 0,-1 1,1-1,0 0,0 1,0-1,0 0,0 0,-1 0,1 0,0 0,0 0,0 0,0 0,0-1,0 1,-1 0,1 0,0-1,0 1,0 0,-1-1,1 1,0-1,0 1,-1-1,1 1,77-87,-17 6,-47 60,0 1,1 0,2 1,0 1,1 0,0 1,4-1,-21 17,1-1,-1 1,0-1,1 1,0 0,-1-1,1 1,0 0,-1 0,1 0,0 0,0 0,0 1,0-1,0 1,0-1,0 1,0 0,0-1,0 1,0 0,0 0,0 1,0-1,0 0,0 1,0-1,0 1,0 0,0-1,0 1,0 0,-1 0,1 0,0 1,-1-1,1 0,-1 0,1 1,-1-1,1 1,-1 0,0-1,0 1,0 0,0 0,0 0,0-1,-1 1,1 0,-1 0,1 0,-1 2,3 16,-2 1,-1 0,-1 0,0-1,-1 1,-2-1,0 1,-3 5,4-13,2-9,0 0,0 1,0-1,0 0,0 1,1-1,0 1,0-1,0 1,0-1,1 0,0 1,0-1,0 0,0 0,1 1,0-1,0 0,0 0,0-1,0 1,1 0,0-1,-1 1,1-1,1 0,-1 0,0 0,1-1,-1 1,1-1,2 2,23-12,-17-1</inkml:trace>
  <inkml:trace contextRef="#ctx0" brushRef="#br0" timeOffset="-67616.487">4991 1045,'47'-7,"0"-1,0-3,-1-1,-1-2,0-3,-1-1,17-12,-55 28,0-1,0 0,0 0,-1 0,1-1,-1 0,0 0,0 0,-1-1,1 0,-1 0,0 0,0 0,-1 0,0-1,0 0,0 0,0 0,-1 0,0 0,0 0,-1 0,1-1,-2 1,1-1,-1 1,0-1,0 1,0-1,-1 0,-2 4,-1-1,0 1,1 0,-1 0,0 0,0 0,-1 1,1 0,-1 0,1 0,-1 0,1 1,-1-1,0 1,0 0,0 1,0-1,0 1,0 0,1 0,-1 1,0-1,0 1,0 0,0 1,1-1,-1 1,1 0,-2 1,-13 4,0 1,1 1,0 1,1 0,0 1,1 1,0 1,1 0,0 1,1 0,1 2,0-1,1 2,1-1,1 2,0-1,-2 8,10-20,0-1,0 0,0 1,1 0,0-1,0 1,0 0,0 0,1-1,0 1,0 0,0 0,1 0,-1-1,1 1,0 0,1-1,-1 1,1-1,0 1,0-1,0 0,1 1,-1-1,1-1,0 1,0 0,0-1,1 1,-1-1,1 0,0 0,0 0,2 0,10 7,1 0,0-2,1 0,-1-1,2-1,-1 0,0-1,4-1,8 1,-1-1,1-2,0 0,0-3,0 0,0-2,-1-1,1-1,-1-2,0 0,28-13,-26 7</inkml:trace>
  <inkml:trace contextRef="#ctx0" brushRef="#br0" timeOffset="-64509.06">6683 254,'26'-6,"0"-2,-1 0,-1-2,1-1,-2 0,1-2,-2-1,0-1,0-1,-1-1,-17 14,1 0,0-1,-1 0,0 0,0 0,0 0,0-1,-1 0,0 1,0-1,0-1,-1 1,1 0,-1 0,0-1,-1 0,1 1,-1-1,0 0,-1 1,1-1,-1 0,0 0,-1 0,-16 21,-14 118,7 69,10 0,8 68,2-103,2-89,-4 0,-4-1,-2 0,-4-1,-4 0,-25 62,37-118,0 0,-2-1,-1 0,0 0,-1-1,-1-1,-1 0,0-1,-1 0,-16 12,27-25,-1 0,1 0,-1 0,0-1,0 1,0-1,0 0,-1-1,1 1,-1-1,1 0,0-1,-1 1,0-1,1 0,-1-1,1 1,-1-1,1 0,0 0,-1-1,1 1,0-1,0-1,0 1,0-1,0 1,0-1,1-1,0 1,-1-1,1 1,0-1,1-1,-1 1,1 0,0-1,0 0,0 1,0-3,-2-2,1-2,0 1,0 0,1-1,1 0,0 0,0 1,1-1,0 0,1 0,0-1,1 1,0 0,1 1,0-1,1 0,0 0,0 1,1 0,1 0,0 0,5-7,7-11,1 0,1 2,1 0,2 2,0 0,1 1,6-2,9-5,1 1,1 3,1 1,2 2,0 2,1 1,1 3,11-2,27 3,-59 14</inkml:trace>
  <inkml:trace contextRef="#ctx0" brushRef="#br0" timeOffset="-64188.178">7474 818,'-20'20,"1"1,1 0,0 2,2-1,1 2,1 0,1 1,1 1,1 0,-5 20,15-44,-1 1,1 0,0 0,1 0,-1 0,1 0,-1 0,1 0,0 0,0 0,0 0,0 0,1 0,-1 0,1 0,0 0,0 0,0 0,0 0,0-1,1 1,-1 0,1-1,0 1,-1-1,1 1,0-1,1 0,-1 0,0 0,1 0,-1 0,1-1,-1 1,1-1,0 0,0 0,0 1,0-2,0 1,12 0,1 0,-1-2,0 0,-1-1,1 0,0-1,0-1,-1 0,0-1,0 0,0-1,-1-1,1-1,-2 1,1-2,-1 0,0 0,-1-1,0-1,6-7,-10 9,0 0,-1 0,0 0,0-1,-1 0,0 0,0-1,-2 1,1-1,-1 0,0-5,-2 12,0-1,-1 0,1 1,-1-1,0 0,-1 1,1-1,-1 1,0-1,0 1,0-1,-1 1,1-1,-1 1,0 0,-1 0,1 0,-1 0,1 0,-1 1,0-1,-1 1,1 0,0 0,-1 0,0 0,0 1,-3-2,1 1,0 0,-1 1,0 0,1 0,-1 1,0 0,0 0,0 0,0 1,0 0,0 0,0 1,1 0,-1 0,0 1,0 0,1 0,-1 1,1-1,-1 1,1 1,0-1,1 1,-1 0,0 0,1 1,0 0,0 0,0 0,-13 16</inkml:trace>
  <inkml:trace contextRef="#ctx0" brushRef="#br0" timeOffset="-54948.444">11001 536,'-149'157,"94"-91,-239 302,234-301,60-67,0-1,0 1,0 0,1-1,-1 1,0 0,0 0,0-1,0 1,0 0,0-1,0 1,0 0,0-1,0 1,0 0,0-1,0 1,0-1,0 1,0 0,0 0,0-1,0 1,0 0,-1-1,1 1,0 0,0-1,0 1,-1 0,1 0,0-1,0 1,-1 0,1 0,0 0,0-1,-1 1,1 0,0 0,-1 0,1 0,0 0,-1-1,1 1,0 0,-1 0,1 0,0 0,-1 0,1 0,0 0,-1 0,1 0,7-15</inkml:trace>
  <inkml:trace contextRef="#ctx0" brushRef="#br0" timeOffset="-54566.575">10521 479,'2'15,"1"-1,0 0,0 0,1 0,1 0,1-1,0 1,0-1,1-1,1 0,4 5,95 92,-35-43,110 104,-114-69,-56-89,0-6</inkml:trace>
  <inkml:trace contextRef="#ctx0" brushRef="#br0" timeOffset="-56225.64">8038 903,'0'224,"5"-197,-5-28,0 1,0 0,0-1,0 1,0 0,0-1,0 1,0 0,0 0,0-1,0 1,0 0,0-1,0 1,0 0,0 0,1-1,-1 1,0 0,0 0,0-1,1 1,-1 0,0 0,0-1,0 1,1 0,-1 0,0 0,1 0,-1 0,0-1,0 1,1 0,-1 0,0 0,1 0,-1 0,0 0,1 0,-1 0,0 0,0 0,1 0,-1 0,0 0,1 0,-1 0,0 1,0-1,1 0,-1 0,0 0,1 0,-1 0,0 1,0-1,0 0,1 0,-1 1,0-1,0 0,0 0,1 1,89-277,-27 135,-63 141,1-1,-1 0,1 1,-1-1,1 1,0-1,-1 1,1-1,0 1,-1-1,1 1,0 0,0-1,-1 1,1 0,0 0,0 0,-1 0,1-1,0 1,0 0,0 0,0 0,-1 0,1 1,0-1,0 0,0 0,-1 0,1 1,0-1,0 0,-1 1,1-1,0 1,-1-1,1 1,0-1,-1 1,1-1,-1 1,1 0,-1-1,1 1,-1 0,1-1,-1 1,0 0,0 0,1-1,-1 1,0 0,0 0,0 0,1 0,17 46,9 35,-16-56</inkml:trace>
  <inkml:trace contextRef="#ctx0" brushRef="#br0" timeOffset="-55605.625">8377 1242,'204'-299,"-126"209,-78 89,0 0,1 1,-1-1,1 1,-1-1,1 0,-1 1,1-1,-1 1,1-1,-1 1,1 0,0-1,-1 1,1-1,0 1,-1 0,1 0,0-1,0 1,-1 0,1 0,0 0,0 0,-1 0,1 0,0 0,0 0,-1 0,1 0,0 0,0 1,-1-1,1 0,0 0,-1 1,1-1,0 0,-1 1,1-1,-1 1,1-1,0 1,-1-1,1 1,-1 0,1-1,-1 1,0-1,1 1,-1 0,0-1,1 1,-1 0,0 0,0-1,0 1,1 0,-1 0,0-1,0 1,0 0,0 0,0-1,-1 1,1 0,0 0,0-1,0 1,-5 57,-4-22,5-25,1-1,0 1,1 0,0 1,1-1,0 0,0 0,2 1,-1-1,1 0,1 3,-1-12,-1 0,1 0,0 0,0 0,0 0,0 0,0-1,0 1,1 0,-1-1,1 1,-1-1,1 1,-1-1,1 0,0 0,-1 0,1 0,0 0,0 0,0 0,0 0,0-1,0 1,0-1,0 0,0 1,0-1,0 0,0 0,0 0,1 0,-1-1,0 1,0-1,0 1,0-1,1 0,71-39,82-127,-83 98,-73 68,0 1,1-1,-1 1,1-1,-1 1,0 0,1-1,-1 1,1 0,-1-1,1 1,-1 0,1-1,-1 1,1 0,0 0,-1 0,1 0,-1-1,1 1,0 0,-1 0,1 0,-1 0,1 0,0 0,-1 1,1-1,-1 0,1 0,-1 0,1 0,0 1,-1-1,1 0,-1 1,1-1,-1 0,1 1,-1-1,0 1,1-1,-1 0,1 1,-1-1,0 1,0-1,1 1,-1 0,0-1,0 1,1-1,-1 1,0-1,0 1,0 0,0-1,0 1,0-1,0 1,0 0,0-1,0 1,0-1,0 1,-1 0,2 51,-1-44,-2-1,1 0,0 0,1 0,0 0,0 1,0-1,1 0,0 0,0 0,0 0,1-1,1 1,-1 0,1-1,0 1,0-1,1 0,0 0,0 0,0-1,1 1,-1-1,1 0,1 0,4 3,7-1</inkml:trace>
  <inkml:trace contextRef="#ctx0" brushRef="#br0" timeOffset="-21856.611">10747 169,'10'-5,"-2"-1,-2 5,-7 2,-3 6,-6 3,3-2,4-6,6-4,-1-1,-2 4,-1 3</inkml:trace>
  <inkml:trace contextRef="#ctx0" brushRef="#br0" timeOffset="-21402.6">11001 112,'-9'10,"-4"8,6 0,8-7,9-5,4-9,-7 1,-8 1,-5 5,-1-3,1-1</inkml:trace>
  <inkml:trace contextRef="#ctx0" brushRef="#br0" timeOffset="-19279.389">11509 678,'256'-30,"-86"20,-154 6,-9 2,-1 0,0 0,1 0,-1 1,1 1,0-1,-1 1,1 0,-1 0,1 1,0 0,-1 0,1 0,4 2,-5 3</inkml:trace>
  <inkml:trace contextRef="#ctx0" brushRef="#br0" timeOffset="-19027.542">11481 959,'34'0,"25"0,8 0,-4-4,-6-3,-9 1,-8 1,-6 2,-8 1</inkml:trace>
  <inkml:trace contextRef="#ctx0" brushRef="#br0" timeOffset="-18676.936">12441 705,'29'0,"19"0,6 0,-2 0,-8 0</inkml:trace>
  <inkml:trace contextRef="#ctx0" brushRef="#br0" timeOffset="-17772.604">12666 988,'35'-3,"0"-2,0-1,-1-1,0-3,0 0,-1-2,-1-2,28-15,-36 17,-1 0,1-2,-2 0,0-2,-1 0,-1-2,0 0,-1-1,-1-1,4-8,-6 8,-10 15,-1-1,0 0,0 0,0-1,-1 1,1-1,-2 0,1 0,-1 0,0-1,-1 1,1-1,-2 1,1-1,0-7,-3 14,0-1,0 0,0 1,0-1,0 0,0 1,-1-1,1 1,0 0,-1-1,1 1,-1 0,0 0,1 0,-1 0,0 0,0 1,1-1,-1 0,0 1,0-1,0 1,0 0,0 0,0 0,0 0,0 0,0 0,1 0,-1 0,0 1,0-1,0 1,0-1,0 1,1 0,-1 0,0 0,1 0,-1 0,0 0,1 0,-1 1,1-1,0 1,-1-1,1 1,0-1,0 1,0 0,-16 16,0 1,2 0,0 2,2-1,0 1,1 1,-1 6,10-24,0 1,1-1,-1 1,1 0,0 0,0 0,0 0,1 0,0 1,0-1,0 0,1 1,-1-1,1 0,1 1,-1-1,1 0,0 1,0-1,0 0,1 0,0 0,0 0,0 0,1 0,-1 0,1-1,0 1,1-1,-1 0,1 0,-1 0,1-1,1 1,-1-1,0 0,1 0,-1 0,1-1,0 1,0-1,2 0,18 2,0-1,1-1,0-2,-1 0,1-2,-1 0,1-2,-1-1,0-1,-1-1,1-1,-1-1,-1-2,0 0,0-1,-1-1,-1-2,0 0,-1-1,-1 0,16-19,-26 28,-1-1,0 0,-1 0,0 0,0-1,-1 0,0-1,0 1,-1-1,-1 0,0 0,0-1,0-2,-5 10,1 1,-1-1,0 0,0 1,0-1,0 1,0-1,-1 1,1-1,-1 1,0 0,0 0,0 0,0 0,0 0,0 0,0 1,0-1,-1 1,1-1,-1 1,1 0,-1 0,0 0,1 0,-1 0,0 1,0-1,1 1,-1 0,0 0,0 0,0 0,1 0,-1 1,0-1,0 1,1 0,-1-1,0 1,1 1,-1-1,1 0,-1 1,1-1,0 1,-1 0,-5 2,1 0,0 1,-1 0,2 0,-1 0,1 1,-1 0,2 0,-1 1,1-1,0 1,0 1,-3 6,6-10,0-1,1 1,0 0,-1 0,1-1,1 1,-1 0,1 0,-1 0,1 0,0 0,0 0,1 0,-1 0,1-1,0 1,0 0,0 0,1 0,-1-1,1 1,0-1,0 1,0-1,0 0,1 0,-1 0,1 0,0 0,2 1,1 1,1 0,0-1,0 0,0 0,0-1,0 0,1 0,-1-1,1 0,-1 0,1-1,0 0,0 0,0-1,0 0,0 0,0-1,0 0,-1-1,1 1,152-55,-138 43,0-1,-1-1,-1 0,0-2,-2 0,1-1,-2-1,-1-1,0 0,-2-1,7-13,-3-16,-18 49,0 0,0 1,0-1,0 0,0 0,0 0,0 0,0 0,0 0,0 0,0 1,-1-1,1 0,0 0,0 0,-1 0,1 1,-1-1,1 0,-1 0,1 1,-1-1,0 0,1 1,-1-1,0 1,1-1,-1 1,0-1,0 1,1-1,-1 1,0 0,0-1,0 1,0 0,1 0,-1 0,0-1,0 1,0 0,0 0,0 0,0 1,0-1,1 0,-1 0,0 0,0 1,0-1,0 0,1 1,-1-1,0 1,0-1,0 1,-6 3,0 1,0 0,1 1,0 0,-1 0,2 0,-1 1,1-1,0 1,1 1,-1-1,1 0,1 1,-1 0,0 4,-4 6,3-11,1 1,0 0,0 0,1 0,0 0,1 1,0-1,0 1,1 0,0-1,0 1,1 0,0 0,1-1,0 1,0 0,1-1,0 1,0-1,1 1,0-1,1 0,-1 0,2 0,-1-1,1 0,0 1,1-2,0 1,0-1,0 1,1-2,-1 1,6 2,104 49,-98-51</inkml:trace>
  <inkml:trace contextRef="#ctx0" brushRef="#br0" timeOffset="-15535.599">14530 903,'-9'7,"0"0,1 1,0 0,0 0,1 1,0 0,0 0,1 1,0-1,1 1,0 1,1-1,0 1,1 0,0 0,-1 8,3-18,1 0,-1 0,1 0,-1 0,1 0,0 1,0-1,-1 0,1 0,0 1,0-1,0 0,0 0,0 0,0 1,1-1,-1 0,0 0,1 0,-1 0,1 1,-1-1,1 0,-1 0,1 0,0 0,0 0,-1 0,1 0,0-1,0 1,0 0,0 0,0-1,0 1,0 0,0-1,0 1,0-1,1 0,-1 1,0-1,0 0,0 0,1 1,-1-1,0 0,0 0,0 0,1 0,-1-1,0 1,0 0,0-1,1 1,-1 0,0-1,1 0,9-7,1-1,-2-1,1 1,-2-2,1 1,-1-2,-1 1,0-1,4-8,-2 2,-9 14,1 0,0-1,0 1,0 0,0 1,1-1,-1 0,1 1,0-1,0 1,1 0,-1 0,1 0,-1 0,5-1,-6 5,-1 0,1 0,0 1,-1-1,1 1,-1-1,1 1,-1 0,0-1,0 1,0 0,0 0,0 0,0 0,0 0,0 0,-1 0,1 0,-1 0,0 0,1 0,-1 1,0 0,3 9,49 67,-50-77,0 0,0-1,1 1,-1-1,0 0,0 1,1-1,-1 0,1 0,-1 0,1-1,-1 1,1-1,-1 1,1-1,0 0,-1 0,1 0,-1 0,1-1,0 1,-1 0,1-1,-1 0,1 0,-1 0,1 0,-1 0,0 0,0-1,1 1,-1-1,0 1,0-1,0-1,2-1,0 0,0 0,0 0,0-1,-1 1,0-1,0 0,0 0,-1 0,0 0,0-1,0 1,0 0,-1-1,0 0,0 1,-1-1,1-1,-4-14</inkml:trace>
  <inkml:trace contextRef="#ctx0" brushRef="#br0" timeOffset="-15089.646">14530 169,'11'-6,"0"1,0 0,1 0,0 1,0 1,0 0,0 1,0 0,1 1,-1 0,0 1,1 0,-1 1,4 1,-14-1,0 0,0 1,0-1,0 0,0 1,-1 0,1-1,0 1,-1 0,1 0,-1 0,0 0,0 0,0 0,0 0,0 0,0 0,0 0,-1 1,1-1,-1 0,0 1,1-1,-1 0,0 1,-1-1,1 0,0 1,-1-1,1 0,-1 0,1 1,-1-1,0 0,0 0,0 0,0 0,-1 0,1 0,-1 0,1 0,-10 50,14-48,0 0,1 0,-1 0,1-1,0 1,0-1,0 0,0 0,0-1,1 1,-1-1,1 0,0 0,0-1,-1 1,1-1,0 0,0 0,0-1,1 1,-1-1,0-1,0 1,0 0,0-1,0 0,0 0,1-1,9 1,84 15,-79-9</inkml:trace>
  <inkml:trace contextRef="#ctx0" brushRef="#br0" timeOffset="-14741.991">15573 508,'-14'29,"-20"28,-8 10,-2-2,7-7,4-9,3-8,3-6,0-4,5-2,1-7,0-2,-1 1,-3-4,4 0,5-2</inkml:trace>
  <inkml:trace contextRef="#ctx0" brushRef="#br0" timeOffset="-14408.725">15178 508,'5'34,"16"25,9 7,4-7,2-9,-6-8,-3-7,-2-9,1-4,0-1,0-4,1 0,1 1,-5 3,-2-2,-3 1,-11-4,-6-4</inkml:trace>
  <inkml:trace contextRef="#ctx0" brushRef="#br0" timeOffset="2557.366">2338 2032,'-1'0,"0"-1,0 1,0-1,0 1,0 0,0-1,0 1,0 0,0 0,-1 0,1 0,0 0,0 0,0 0,0 0,0 0,0 0,0 1,0-1,0 0,0 1,0-1,0 1,0-1,0 1,0 0,0-1,0 1,0 0,1-1,-1 1,0 0,1 0,-1 0,0 0,1 0,-1 0,1 0,-1 0,1 0,0 0,-1 0,1 0,0 0,0 0,0 0,0 0,0 0,0 1,0-1,0 0,0 0,0 0,1 0,-1 1,2 26,1 0,2 0,0 0,2 0,1-1,1 0,8 15,-15-37,9 21,1 0,1-1,1-1,1 0,18 21,-33-44,1 0,-1-1,0 1,1 0,-1-1,1 1,-1-1,1 1,-1-1,1 1,0-1,-1 1,1-1,0 1,-1-1,1 0,0 1,-1-1,1 0,0 0,0 1,-1-1,1 0,0 0,0 0,-1 0,1 0,0 0,0 0,-1 0,1-1,0 1,0 0,-1 0,1-1,0 1,0 0,-1-1,1 1,0 0,-1-1,1 1,-1-1,1 1,-1-1,1 0,-1 1,1-1,-1 1,1-1,-1 0,0 1,1-1,-1 0,0 0,0 1,1-1,-1 0,17-55,-14 45,3-11,12-42,3 0,3 1,9-13,-2 24,-27 53</inkml:trace>
  <inkml:trace contextRef="#ctx0" brushRef="#br0" timeOffset="2812.394">2930 2257,'-5'29,"-1"19,0 6,1-6</inkml:trace>
  <inkml:trace contextRef="#ctx0" brushRef="#br0" timeOffset="3060.366">2789 1778,'0'0</inkml:trace>
  <inkml:trace contextRef="#ctx0" brushRef="#br0" timeOffset="3378.375">3071 1693,'94'431,"-86"-392,-2 0,-2 0,-2 1,-1 25,-1-66,0 1,1-1,-1 1,1-1,-1 0,1 1,-1-1,1 1,-1 0,1-1,0 1,-1-1,1 1,0 0,-1-1,1 1,0 0,-1 0,1 0,0-1,-1 1,1 0,0 0,0 0,-1 0,1 0,0 0,0 0,-1 1,1-1,0 0,-1 0,1 0,0 1,-1-1,1 0,0 1,-1-1,1 1,-1-1,1 1,-1-1,1 1,-1-1,1 1,-1-1,1 1,-1 0,0-1,1 1,-1 0,0-1,0 1,1 0,-1-1,0 1,0 0,0 0,0-1,0 1,6-6,5-5,0 0,1 1,0 1,1 0,-1 1,2 0,-1 0,1 2,0 0,0 0,0 1,1 1,-1 1,1 0,0 0,-1 2,3 0,-15 0,1 1,0 0,-1 0,1 0,0 0,-1 0,1 0,-1 1,0-1,1 1,-1 0,0-1,0 1,0 0,0 0,0 1,-1-1,1 0,-1 0,1 1,-1-1,0 1,0 0,0-1,0 1,-1 0,1-1,-1 1,1 0,-1 0,0-1,0 1,0 0,0 0,-1 0,1-1,-1 1,0 0,0-1,0 1,0 0,0-1,0 0,-1 1,1-1,-1 0,0 1,1-1,-1 0,0 0,0 0,-1-1,1 1,-2 1,-13 12,0 0,-1-2,-1 0,0-1,0-1,-1-1,-1 0,1-2,-2 0,1-1,-1-2,0 0,0-1,-5-1,-78 12,90-19</inkml:trace>
  <inkml:trace contextRef="#ctx0" brushRef="#br0" timeOffset="3943.016">3607 2484,'39'-21,"0"-1,-2-2,-1-2,-1-1,-2-2,0-1,-2-1,6-11,-31 37,0-1,-1 0,0-1,0 1,0-1,-1 0,0 0,0 0,-1-1,0 1,0-1,-1 0,0 0,0 0,-1 0,0 0,-1 0,1 0,-1 0,-1 0,-1-8,1 14,-1-1,0 1,1 0,-1 0,0 0,0 0,0 0,0 1,-1-1,1 0,0 1,-1 0,1 0,-1-1,0 1,1 1,-1-1,0 0,1 1,-1-1,0 1,0 0,1 0,-1 0,0 0,0 1,1-1,-1 1,0-1,1 1,-1 0,0 0,1 0,0 1,-1-1,1 0,-3 3,-2 0,0 0,1 0,-1 1,1 1,0-1,0 1,1 0,-1 0,1 0,0 1,1 0,-3 5,6-10,0 0,0 1,0-1,0 0,0 1,0-1,1 1,-1-1,1 1,0 0,0-1,0 1,0-1,0 1,0-1,1 1,-1-1,1 1,0-1,0 1,0-1,0 1,0-1,0 0,1 0,-1 0,1 0,-1 0,1 0,0 0,0 0,0-1,0 1,0 0,0-1,0 0,1 0,-1 1,97 23,-92-25,-1 0,1 0,-1 1,0-1,1 1,-1 1,0-1,0 1,0 1,0-1,0 1,0 0,0 0,-1 0,0 1,0 0,0 0,0 0,0 1,-1 0,0 0,0 0,0 0,-1 0,1 1,0 2,-3 1,0 0,0 0,-1 1,-1-1,1 0,-1 0,-1 0,0 0,0-1,-1 1,0 0,0-1,-1 0,0 0,-1 1,-10 28,8-19</inkml:trace>
  <inkml:trace contextRef="#ctx0" brushRef="#br0" timeOffset="4638.442">4511 2230,'-33'23,"2"2,0 2,2 0,1 2,1 1,2 2,-15 23,16 4,24-58,0 0,-1 0,1 1,0-1,0 0,1 0,-1 1,0-1,0 0,0 0,1 1,-1-1,1 0,-1 0,1 0,-1 0,1 0,0 0,0 0,-1 0,1 0,0 0,0 0,0 0,0 0,0-1,0 1,0 0,0-1,0 1,1-1,-1 1,0-1,0 0,0 1,1-1,-1 0,0 0,0 0,1 0,-1 0,0 0,0 0,2 0,15-4,0 0,0-2,0 0,0 0,-1-2,0 0,-1-1,0-1,0 0,-1-1,0-1,-1 0,-1-1,6-7,-14 16,12-13,55-32,-69 50,-1-1,0 1,0 0,1 0,-1 0,0 0,0 1,0-1,0 0,-1 1,1-1,0 1,-1 0,1 0,-1-1,1 1,-1 0,0 0,0 0,0 1,0-1,0 0,0 0,-1 0,1 1,-1-1,1 0,-1 1,0-1,0 2,6 15,-4-14,0 0,1-1,-1 1,1 0,0-1,0 0,0 0,1 0,-1 0,1-1,0 1,0-1,0 0,1 0,-1 0,1-1,-1 1,1-1,0 0,0-1,0 1,0-1,0 0,0 0,1 0,-1-1,0 0,5 0,4-1,-1 1,0-1,1-1,-1-1,0 0,0 0,0-1,-1-1,1 0,-1-1,0 0,-1-1,0 0,0-1,0 0,-1-1,0 0,0-1,-1 0,-1 0,0-1,6-9,-9 12,17-21,-2-1,-1-1,-1 0,-2-1,-1-1,-1-1,5-22,-18 49,8-21,-1-1,-2 0,-1-1,-1 1,-2-1,-1 0,-1 0,-2 0,-4-28,5 55,0-1,0 1,0 0,-1-1,1 1,-1 0,0 0,0 0,0 0,0 0,-1 1,1-1,-1 0,1 1,-1 0,0 0,0 0,0 0,0 0,-1 0,1 1,0 0,-1 0,1 0,0 0,-1 0,0 0,1 1,-1 0,1 0,-1 0,1 0,-1 0,0 1,1 0,-1-1,1 1,0 1,-1-1,1 0,0 1,0 0,-1-1,1 1,1 0,-1 1,0-1,0 1,1-1,0 1,-1 0,-8 14,1-1,1 2,0-1,2 1,0 0,1 1,1 0,0 0,2 0,0 0,1 1,1-1,1 1,0-1,2 1,0 2,-2-19,3 32,1 0,2-1,1 0,1 0,2 0,2-1,1-1,1 0,2-1,1 0,11 13,17 26,-49-87,-6 2</inkml:trace>
  <inkml:trace contextRef="#ctx0" brushRef="#br0" timeOffset="4883.59">4878 2144,'33'-4,"31"-3,9 1,-3 2,-4 0,-8 2,-10 1,-7 0,-7 1,-4 1,-2 4,-1 1,-6 0</inkml:trace>
  <inkml:trace contextRef="#ctx0" brushRef="#br0" timeOffset="5048.04">5583 2343,'9'33,"4"7,-1-4</inkml:trace>
  <inkml:trace contextRef="#ctx0" brushRef="#br0" timeOffset="5212.358">5498 1890,'0'0</inkml:trace>
  <inkml:trace contextRef="#ctx0" brushRef="#br0" timeOffset="5556.963">5809 2456,'75'-135,"-20"43,-54 92,0 0,1 0,-1 0,0 0,1 0,-1 1,0-1,0 1,1-1,-1 1,0-1,0 1,0 0,0-1,0 1,1 0,-1 0,-1 0,1 0,0 0,0 0,0 0,0 0,-1 0,1 0,-1 1,1-1,-1 0,1 0,-1 1,0-1,1 0,-1 1,0-1,0 0,0 2,1 2,0 1,0-1,1 0,-1 0,1 1,0-1,1 0,-1-1,1 1,0 0,1-1,-1 1,1-1,-1 0,1 0,0-1,1 1,-1-1,1 0,-1 0,1 0,0-1,0 0,0 0,0 0,1 0,-1-1,0 0,1 0,3 0,-2-1,-1-1,1 0,-1-1,0 1,1-1,-1 0,0-1,0 1,0-1,-1-1,1 1,-1-1,0 0,0 0,0 0,0-1,-1 0,1 1,2-7,19-14,-13 13</inkml:trace>
  <inkml:trace contextRef="#ctx0" brushRef="#br0" timeOffset="6014.293">6570 2230,'-19'8,"-1"1,2 2,-1 0,1 0,1 2,0 0,1 1,0 1,1 0,1 1,1 1,0 0,11-16,1 0,0 0,0 0,1 0,-1 1,0-1,0 0,0 0,1 1,-1-1,1 0,-1 1,1-1,-1 1,1-1,0 1,0-1,0 1,0-1,0 0,0 1,0-1,0 1,0-1,1 1,-1-1,1 1,-1-1,1 0,0 1,-1-1,1 0,0 0,0 1,0-1,0 0,0 0,0 0,0 0,0 0,0 0,0-1,1 1,-1 0,0-1,1 1,-1 0,0-1,1 0,-1 1,1-1,-1 0,1 0,-1 1,1-1,-1 0,0-1,1 1,-1 0,1 0,-1-1,2 1,149-44,-138 37,1 0,0 1,0 1,0 0,1 1,0 1,-1 0,1 1,0 1,0 0,1 2,-1 0,0 0,0 1,8 3,-14 3,1 0,-2 0,1 1,-1 0,-1 0,1 1,-2 1,1-1,-2 1,1 0,-1 1,-1-1,0 1,-1 0,0 1,-1-1,0 1,-1-1,-1 1,1 11,0-15,0 1,8 29,-1-1,-3 1,0 0,-3 0,-1 1,-2-1,-2 1,-1-1,-2 0,-7 24,7-50,-1 0,0-1,0 0,-1 0,0-1,-1 1,-1-2,0 1,0-1,-1-1,0 0,-1 0,0-1,0 0,-1-1,1 0,-2-1,1 0,-1-1,-6 1,16-4,-1-2,1 1,-1 0,1-1,0 0,-1 1,1-1,-1-1,1 1,-1 0,1-1,-1 0,1 0,0 0,-1 0,1 0,0-1,0 1,0-1,0 0,0 0,0 0,1 0,-1-1,1 1,-1-1,1 1,0-1,0 0,0 0,0 0,1 0,-1 0,0-2,-1-4,0-1,0 1,1-1,0 1,1-1,0 0,0 0,1 1,1-1,-1 0,2 0,-1 0,11-28,0 1,3 1,1 0,2 1,1 1,1 1,11-12,154-191,-154 202</inkml:trace>
  <inkml:trace contextRef="#ctx0" brushRef="#br0" timeOffset="9336.854">12413 2173,'-30'12,"12"-6,0 1,0 1,1 1,0 0,0 1,1 1,0 0,1 1,0 1,-4 6,17-18,1 0,0 1,0-1,0 0,0 0,1 0,-1 1,0-1,0 0,1 1,-1-1,1 1,-1-1,1 1,0-1,0 1,-1-1,1 1,0-1,0 1,1-1,-1 1,0-1,0 1,1-1,-1 1,1-1,-1 0,1 1,-1-1,1 0,0 1,0-1,0 0,0 0,0 1,0-1,0 0,0 0,0 0,0-1,1 1,-1 0,68 25,-51-21,-13-4,79 34,-81-34,-1 0,0 1,0-1,0 1,0-1,0 1,0 0,0 0,-1 0,1 0,-1 0,1 0,-1 0,0 1,0-1,0 0,0 1,0-1,-1 1,1-1,-1 1,0-1,1 1,-1-1,0 1,0-1,-1 1,1-1,0 1,-1-1,0 1,1-1,-2 1,-2 4,-1-1,0 0,-1 0,1-1,-1 1,0-1,-1-1,1 1,-1-1,0 0,0 0,0-1,-1 0,1-1,-1 1,1-1,-1-1,0 1,0-1,0-1,-13 5,-65-2,61-8</inkml:trace>
  <inkml:trace contextRef="#ctx0" brushRef="#br0" timeOffset="6803.781">8264 2117,'-50'2,"0"3,0 2,1 2,0 2,0 2,-21 10,66-22,0 0,-1 0,1 0,-1 0,1 1,0-1,0 1,0 0,0 0,0 1,0-1,1 1,-1 0,1 0,-1 0,1 0,0 1,1-1,-1 1,1 0,-1 0,1 0,0 0,0 2,3-3,1-1,0 1,0-1,0 1,0-1,1 0,-1 0,1 0,-1 0,1 0,0-1,0 1,-1-1,1 0,0 0,0 0,0 0,0 0,1-1,-1 1,0-1,0 0,0 0,0 0,1 0,0-1,9 2,-5 0,13 1,0 0,-1 1,1 2,-1 0,0 1,0 0,0 2,-1 1,7 4,-24-12,-1 0,1 0,-1 0,1 0,-1 0,1 1,-1-1,0 0,0 1,1-1,-1 1,0 0,0-1,-1 1,1 0,0-1,0 1,-1 0,1 0,-1 0,0-1,0 1,1 0,-1 0,0 0,0 0,-1 0,1 0,0-1,-1 1,1 0,-1 0,1 0,-1-1,0 1,0 0,0-1,0 1,0-1,0 1,0-1,-1 1,1-1,0 0,-1 0,0 1,-76 53,-88-8,108-41,39-9</inkml:trace>
  <inkml:trace contextRef="#ctx0" brushRef="#br0" timeOffset="7336.404">8518 2201,'-16'21,"2"0,0 2,1-1,1 2,1 0,1 0,2 1,0 0,-1 10,8-32,1-1,-1 1,1 0,0-1,0 1,0-1,0 1,0-1,1 1,-1 0,1-1,-1 1,1-1,0 0,0 1,0-1,1 0,-1 1,0-1,1 0,0 0,-1 0,1 0,0 0,0-1,0 1,0 0,0-1,0 0,0 1,1-1,-1 0,1 0,-1 0,0-1,1 1,0 0,-1-1,1 0,-1 0,1 1,-1-2,1 1,0 0,-1 0,1-1,-1 1,1-1,1-1,11-3,0 0,0-2,-1 0,0 0,0-2,0 1,-1-2,-1 0,0 0,0-1,-1-1,0 0,-1 0,-1-1,4-7,48-51,-59 68,0 1,-1-1,1 1,0 0,0 0,0 0,0 0,1 0,-1 0,1 0,-1 1,1-1,-1 1,1 0,0 0,0 0,-1 0,1 0,0 0,0 1,0 0,0-1,0 1,0 0,0 1,0-1,0 0,0 1,0-1,-1 1,1 0,0 0,0 0,-1 1,1-1,0 1,-1-1,0 1,1 0,-1 0,0 0,0 0,0 0,0 0,0 2,4 8,-1 1,-1 0,0 1,-1-1,0 1,-1-1,0 1,-1 0,-1 0,-1 2,4 36,6 14,-2 0,-4 1,-3-1,-2 1,-4-1,-2 0,-13 46,-60 49,80-156,-1-1,0 0,-1 0,1-1,-1 1,0 0,0-1,0 0,0 1,0-1,-1-1,0 1,1 0,-1-1,0 0,0 0,0 0,-1 0,1-1,0 1,-1-1,1 0,-1-1,1 1,-1-1,1 0,-1 0,1 0,-1 0,1-1,-1 0,1 0,-1 0,1-1,0 1,0-1,0 0,0 0,0 0,-3-3,1-6,0 0,0-1,2 1,-1-1,1 0,1 0,0 0,1-1,1 1,-1-1,2 1,0-1,0 0,1 1,2-4,-3-14,1 6,1 0,1 0,1 1,1-1,1 1,0 0,2 0,1 1,1 0,1 1,1 0,8-10,-2 3,-3 4</inkml:trace>
  <inkml:trace contextRef="#ctx0" brushRef="#br0" timeOffset="7735.419">9590 2117,'-44'18,"0"3,2 1,0 2,2 2,-20 17,10 13,49-55,1 0,-1 0,0 0,1 0,-1 1,1-1,-1 0,1 0,0 0,-1 1,1-1,0 0,0 1,0-1,0 0,0 0,0 1,0-1,1 0,-1 0,0 1,1-1,-1 0,1 0,-1 0,1 1,-1-1,1 0,0 0,0 0,-1 0,1 0,0 0,0 0,0-1,0 1,0 0,0 0,1-1,-1 1,0-1,0 1,0-1,0 1,1-1,-1 0,0 0,1 0,-1 1,0-1,0 0,1 0,-1-1,151 12,-137-9,-12-3,1 0,-1 1,0 0,0-1,0 1,0 0,1 1,-1-1,0 0,0 1,0 0,0 0,0 0,0 0,0 0,0 1,0-1,-1 1,1 0,0 0,-1 0,1 0,-1 0,0 0,0 1,0-1,0 1,0-1,-1 1,1 0,-1 0,1 0,-1 0,0 0,0 0,0 2,-5 1,1-1,-1 1,0-1,-1 0,1 0,-1-1,0 1,0-1,-1 0,1-1,-1 1,0-1,0 0,0 0,-5 1,-3 2,-218 118,170-100,49-24</inkml:trace>
  <inkml:trace contextRef="#ctx0" brushRef="#br0" timeOffset="7984.491">10183 1750,'-5'33,"-11"41,-2 16,-4 3,2-9,5-10,4-12,0-13,2-9,7-6,3-5,3-3,-1 0,0 0,-5-5,-3-5</inkml:trace>
  <inkml:trace contextRef="#ctx0" brushRef="#br0" timeOffset="8500.469">9760 2144,'413'18,"-391"-16,14 2,1-1,-1-2,1-1,-1-2,27-5,-42 2,-15 3,-1 0,1 1,-1-1,1 1,-1 0,1 1,0-1,0 1,-1 0,1 1,0-1,-1 1,1 1,0-1,-1 1,0-1,5 3,-1 2,0 0,1-1,0 0,0 0,1-1,-1-1,1 0,0 0,-1-1,1 0,0-1,1 0,-1-1,0 0,0-1,0 0,0-1,0 0,0-1,-1 0,1-1,-1 0,0 0,0-1,0 0,-1-1,1 0,-1-1,-1 0,1 0,5-8,-12 12,0 1,0-1,-1 1,1-1,-1 0,0 0,0 0,0 0,0 0,0 0,-1 0,1 0,-1 0,0 0,0 0,0 0,0 0,0 0,-1 0,0 0,1 0,-1 0,0 0,-1 0,1 0,0 1,-1-1,1 0,-1 1,0-1,0 1,0 0,0-1,-1 1,1 0,0 0,-1 1,1-1,-1 0,0 1,0 0,1-1,-1 1,0 0,0 0,0 1,0-1,0 1,0 0,-1-1,1 1,-2 1,-10 0,0 1,0 1,0 0,1 1,0 1,0 0,0 1,0 1,1 0,0 0,0 2,1-1,0 2,1-1,0 2,0-1,1 2,0-1,1 1,1 1,0-1,0 1,2 1,-1 0,2 0,0 0,0 0,2 1,-1-1,1 13,3-19,0-1,1 1,0 0,1 0,0 0,0-1,0 1,1-1,0 1,1-1,0 0,0-1,0 1,1 0,0-1,0 0,0-1,1 1,0-1,0 0,1 0,-1-1,1 1,0-2,0 1,0-1,1 0,-1 0,8 1,9 5</inkml:trace>
  <inkml:trace contextRef="#ctx0" brushRef="#br0" timeOffset="8988.384">11001 2511,'5'1,"0"-1,1 0,-1 0,0 0,0 0,0-1,0 0,0 0,0-1,0 1,-1-1,1 0,0 0,-1-1,1 1,-1-1,0 0,4-3,212-197,-161 170,-56 70,-13-10,8-25,1-1,-1 1,1 0,0 1,-1-1,1 0,0 0,0 0,1 1,-1-1,0 0,1 1,-1-1,1 1,0-1,0 0,0 1,0-1,0 1,1-1,-1 1,1-1,-1 0,1 1,0-1,0 0,0 0,0 0,0 1,1-1,-1 0,0 0,1-1,0 1,-1 0,1 0,1 0,9-1,0 0,0 0,0-1,0-1,0 0,0 0,0-1,0-1,-1 0,1-1,-1 0,0 0,0-1,0-1,-1 0,0 0,0-1,5-5,87-44,-100 55,-1 0,1 0,-1 0,1 0,0 0,-1 1,1-1,0 0,-1 1,1-1,0 1,0 0,0 0,-1 0,1 0,0 0,0 0,0 0,-1 0,1 1,0-1,0 1,-1-1,1 1,0 0,-1-1,1 1,0 0,-1 0,1 0,-1 0,0 1,1-1,-1 0,0 1,0-1,0 1,0-1,0 1,0-1,0 1,0 0,-1-1,1 1,-1 0,1 0,-1-1,0 1,0 0,1 0,-1 0,-1 0,4 49,-4-44,1 1,0 0,1-1,-1 1,1 0,1-1,0 1,0-1,0 1,1-1,0 0,1 2,7 5</inkml:trace>
  <inkml:trace contextRef="#ctx0" brushRef="#br0" timeOffset="13351.371">13796 2286,'-15'-3,"0"0,0 1,0 1,0 0,0 1,0 1,0 0,-1 1,2 1,-1 0,0 1,1 0,-1 1,1 1,0 0,1 1,0 1,0 0,1 1,0 0,0 1,1 0,0 1,1 0,0 0,1 1,0 1,1 0,0 0,1 0,1 1,0 0,0 0,-2 15,7-25,0-1,0 1,0 0,1-1,-1 1,1 0,0 0,0 0,0-1,1 1,-1 0,1-1,0 1,0 0,0-1,1 1,-1-1,1 1,0-1,0 0,0 0,0 0,1 0,-1 0,1 0,0-1,0 1,0-1,0 1,0-1,0 0,0-1,1 1,-1-1,3 2,11-2,0-1,0 0,0-1,0-1,0-1,0 0,-1-1,1-1,-1 0,0-1,-1-1,0-1,0 0,0-1,-1 0,0-1,-1-1,0 0,-1-1,11-12,-7 9,0-1,-1 0,0-1,-2-1,0 0,-1-1,0 0,2-8,-16 39,0 1,1 0,1 1,0-1,0 0,2 0,0 0,3 11,-2-16,1 1,0-1,1 0,0 0,0 0,0 0,1-1,1 0,-1 0,1-1,0 0,0 0,1-1,0 1,0-2,0 1,1-1,-1 0,1-1,0 0,0 0,0-1,0-1,9 2,7 2</inkml:trace>
  <inkml:trace contextRef="#ctx0" brushRef="#br0" timeOffset="13751.963">14275 2624,'21'-13,"0"0,-1-2,0 0,-2-2,18-18,-9 9,-14 13,50-31,-60 45,-1 0,0 1,0 0,0-1,0 1,0 0,-1 0,1 0,0 0,-1 0,1 1,-1-1,0 0,0 1,0-1,0 1,0-1,-1 1,1-1,-1 1,1 0,-1-1,0 1,0 0,3 10,-1-6,0 0,0-1,1 1,0-1,0 1,1-1,0 0,0 0,0-1,0 1,1-1,0 0,0 0,1 0,-1-1,1 0,0 0,0-1,1 1,-1-1,1 0,-1-1,1 0,0 0,0 0,0-1,0 0,5 0,-6 0,0 0,0 0,0-1,0 0,0 0,0 0,0-1,0 1,-1-2,1 1,0 0,0-1,-1 0,1-1,-1 1,1-1,-1 0,0 0,0-1,-1 0,1 1,-1-2,1 1,-1 0,-1-1,1 0,-1 0,1 0,-2 0,1 0,2-5,2-13</inkml:trace>
  <inkml:trace contextRef="#ctx0" brushRef="#br0" timeOffset="16856.447">15545 2257,'-12'-2,"0"1,0 0,-1 1,1 0,0 0,-1 2,1-1,0 2,0-1,0 2,0 0,1 0,-1 1,1 0,0 1,1 0,-1 1,1 0,1 1,-1 0,1 0,1 1,-1 0,1 1,1 0,0 0,-2 5,7-13,-4 5,0 0,1 0,-1 0,2 1,-1-1,1 1,0 0,0 0,1 1,0-1,1 1,0 0,0 0,1-1,0 1,0 0,1 0,1 0,-1 0,1 0,1 0,0 3,0-9,1 0,-1-1,0 0,0 1,1-1,-1 0,1 0,0 0,0-1,0 1,-1-1,1 1,1-1,-1 0,0 0,0 0,0-1,1 1,-1-1,0 0,0 0,1 0,-1 0,0 0,0-1,1 1,-1-1,0 0,0 0,0 0,89-49,-66 26,-1-1,-1-2,-1 0,-2-1,-1-1,-1-1,-1 0,1-7,5-37,-25 74,0 0,0-1,0 1,0 0,0 0,-1 0,1 0,0 0,0 0,0 0,0 0,0 0,0 0,0 0,0 1,0-1,0 1,0-1,0 0,0 1,0 0,0-1,0 1,1 0,-1-1,0 1,0 0,1 0,-1-1,0 1,1 0,-1 0,1 0,-1 0,1 0,0 0,-1 1,-6 6,0 0,0 1,1 0,0 0,1 1,0-1,0 1,1 0,1 1,0-1,0 1,1-1,0 1,1 0,0 0,0 0,1 0,1-1,0 1,2 7,-1-15,0 0,0 1,0-1,1-1,-1 1,1 0,0-1,0 1,0-1,0 0,0 0,1 0,-1 0,1 0,-1-1,1 0,-1 0,1 0,0 0,0 0,-1-1,1 1,0-1,0 0,2-1,97-14,-89 8,0-2,0 0,0 0,-1-1,-1-1,1 0,-2-1,0 0,0 0,-1-1,-1-1,0 0,5-11,-1 6,6-13,-1 0,-2-2,-1 0,-1 0,-2-2,-2 1,-1-1,-2-1,-1 0,-2 0,-2 0,-1 0,-4-31,-23-27,24 93,1 0,-1-1,0 1,0 0,0 0,0 0,0 1,0-1,-1 0,1 1,-1-1,1 1,-1 0,1 0,-1 0,0 0,0 0,1 1,-1-1,0 1,0 0,0 0,1 0,-1 0,0 0,0 1,0-1,1 1,-1 0,0-1,0 1,1 1,-1-1,-9 7,1 1,0-1,1 2,0 0,0 0,1 1,0 0,1 0,1 1,0 0,0 0,1 1,1 0,0 0,0 0,2 1,-2 7,4-20,-7 24,1-1,1 1,1 0,2 0,0 1,1-1,2 1,1-1,1 1,0-1,2 0,1 0,2 0,1 2,57 109,-62-131,0-1,0 1,1-1,0 0,0-1,0 1,0 0,0-1,1 0,0 0,-1 0,1-1,0 0,0 0,0 0,1 0,-1-1,0 0,1 0,-1 0,1-1,-1 0,1 0,-1 0,1-1,0 0,16-4,-3-2</inkml:trace>
  <inkml:trace contextRef="#ctx0" brushRef="#br0" timeOffset="17383.77">16166 2257,'-15'104,"15"-101,1 0,-1 0,1 1,0-1,0 0,0 0,0 0,0-1,1 1,-1 0,1 0,0-1,0 1,0-1,0 1,0-1,0 0,1 0,-1 0,1 0,0 0,-1-1,1 1,0-1,0 0,0 0,0 0,0 0,0 0,0-1,2 1,5-2,-1-1,1 0,0-1,-1 0,1 0,-1-1,0-1,-1 1,1-1,-1-1,1 1,-2-1,1-1,-1 0,0 0,0 0,-1-1,0 1,5-9,-9 13,80-126,-74 219,2 139,0-168,5 22,-4 1,-4 0,-3 7,-4-80,0 0,0 0,-1 1,0-1,-1 0,-1 0,1 0,-2-1,1 1,-2-1,1 1,-1-1,-1-1,0 1,0-1,-1 0,0 0,-1-1,0 1,4-4,-1-1,0 0,1 0,-1 0,0-1,-1 1,1-1,-1-1,1 1,-1-1,0 0,0 0,0 0,0-1,0 0,0 0,-1-1,1 1,0-2,0 1,0 0,-1-1,1 0,-1-1,5-1,-1 0,1 0,-1 0,1-1,0 1,1 0,-1-1,1 1,-1-1,1 0,0 0,0 1,1-1,-1 0,1 0,0 0,0 0,0 0,0 1,1-1,-1 0,1 0,0 0,0 1,1-1,-1 0,1 1,-1-1,1 1,1 0,-1 0,0 0,1-1,3-10,40-98,-36 94</inkml:trace>
  <inkml:trace contextRef="#ctx0" brushRef="#br0" timeOffset="17939.012">16787 2230,'233'-51,"-176"60,-56-9,0 1,1 0,-1 0,0 0,0-1,-1 1,1 0,0 0,0 0,0 0,-1 1,1-1,0 0,-1 0,1 0,-1 0,1 1,-1-1,0 0,1 1,-1-1,0 0,0 1,0-1,0 0,0 0,0 1,-1-1,1 0,0 1,-1-1,1 0,-1 0,1 0,-1 1,1-1,-1 0,0 0,0 0,0 0,0 0,-76 90,68-84,1-1,0 1,0 1,1 0,0 0,0 0,0 0,1 1,1 0,0 1,0-1,1 1,0 0,0 0,1 1,0-1,1 1,1-1,-1 1,2-1,-1 9,2-14,1-1,-1 1,1-1,0 1,0-1,0 0,0 0,1 0,-1 0,1 0,0-1,1 1,-1-1,0 0,1 0,0 0,0 0,0-1,0 0,0 1,0-2,1 1,-1 0,0-1,1 0,0 0,-1 0,1 0,0-1,1 0,10 1,-1-1,0-1,1 0,-1-1,0 0,0-2,0 0,11-4,54-34,-62 25</inkml:trace>
  <inkml:trace contextRef="#ctx0" brushRef="#br0" timeOffset="18185.088">16759 2427,'34'-10,"15"-2,29-5,5 1,-1-2,-10 2,-13 4,-6 4,-8 3,-6 3,-6 1,-3 7,-7 1</inkml:trace>
  <inkml:trace contextRef="#ctx0" brushRef="#br0" timeOffset="18890.39">17550 2399,'39'-8,"-1"-2,0-2,0-1,-1-2,13-8,-46 21,0 1,1-1,-1 0,0 0,-1 0,1-1,0 0,0 1,-1-1,0 0,0-1,1 1,-2 0,1-1,0 0,-1 1,0-1,0 0,1-2,-4 4,-1-1,1 1,-1 0,0 0,1 0,-1 0,0 0,0 0,0 1,0-1,-1 1,1-1,0 1,-1 0,1 0,-1 0,1 0,-1 0,1 1,-1-1,0 1,1-1,-1 1,0 0,1 0,-1 0,0 1,1-1,-3 1,-8 1,1 0,-1 1,1 1,0 0,0 0,0 1,1 1,0 0,0 0,0 1,1 0,0 1,0 0,1 1,0 0,1 1,-1 0,2 0,0 0,-1 2,-35 86,42-94,0-1,0 0,1 1,-1-1,1 1,0-1,0 1,0-1,0 1,1-1,-1 1,1-1,0 1,0-1,0 0,1 1,-1-1,1 0,-1 0,1 0,0 0,1 0,-1-1,0 1,1-1,-1 1,1-1,2 2,5 1,-1 0,1 0,0-1,1 0,-1-1,1 0,-1-1,1 0,0-1,0 0,0-1,0 0,0 0,0-1,-1-1,10-2,170-60,-151 48,16-9,0-1,-2-4,39-28,-87 55,1 0,-1 0,-1-1,1 0,0 0,-1 0,0 0,0-1,0 1,-1-1,1 0,-1-1,0 1,-1 0,1-1,0-3,-4 6,-1 0,1 1,-1 0,0-1,0 1,0 0,0 0,0 0,0 0,0 0,-1 0,1 1,-1-1,0 1,1 0,-1 0,0 0,0 0,1 0,-1 0,0 1,0-1,0 1,0 0,0 0,0 0,0 0,0 1,0-1,0 1,1 0,-1 0,0 0,-2 1,-10 4,0 0,1 1,0 1,0 0,0 1,1 0,1 1,0 0,0 1,1 1,0 0,1 0,1 1,0 0,0 1,1 0,-2 8,8-19,0 0,0 1,1-1,0 1,-1 0,1-1,1 1,-1 0,0 0,1 0,0-1,0 1,0 0,0 0,1 0,-1 0,1-1,0 1,0 0,0-1,1 1,0 0,-1-1,1 0,0 1,0-1,1 0,-1 0,1 0,0-1,-1 1,1 0,0-1,0 0,1 0,-1 0,0 0,1 0,0-1,-1 1,1-1,0 0,2 0,13 2,0-1,0-1,1 0,-1-2,0 0,1-1,-1-1,0-1,0-1,-1 0,1-1,-1-1,-1-1,1-1,7-5,13-8,-1-1,-1-2,-1-1,-1-2,-2-1,0-2,-2-1,-2-2,19-28,-37 51,-1-1,-1 0,0-1,-1 1,0-2,-1 1,0-1,-1 1,0-2,-2 1,1 0,-2-1,0 1,-1-1,0 0,-1 0,-1 1,0-1,-1 0,0 1,-2-1,-1-5,2 15,1 1,-1-1,0 1,-1-1,1 1,-1 0,0 0,0 1,0-1,0 1,-1 0,0 0,1 0,-1 1,0 0,0 0,0 0,0 0,-1 1,1 0,0 0,-1 0,1 1,-1-1,1 1,0 1,-1-1,1 1,-1 0,-2 1,-2 0,1 0,-1 1,1 1,0-1,0 1,0 1,1-1,-1 2,1-1,1 1,-1 0,1 1,0-1,0 2,1-1,-5 7,1 0,2 1,0-1,0 1,1 1,1-1,1 1,0 0,1 0,1 1,0-1,1 1,1 0,1-1,0 1,1 0,1-1,1 1,0-1,1 1,1-1,0 0,1-1,1 1,0-1,1-1,1 1,0-1,8 9,-4-10,0-1,1 0,0-1,1 0,0-1,1-1,-1-1,2 0,-1-1,1 0,0-1,1-2,4 1,6 0</inkml:trace>
  <inkml:trace contextRef="#ctx0" brushRef="#br0" timeOffset="22220.636">19722 2173,'-8'14,"0"1,0 0,1 0,1 1,1 0,0 0,1 0,1 1,0-1,1 16,1-24,0 1,1 0,1-1,-1 1,1 0,1-1,0 1,0-1,0 1,1-1,0 0,1 0,0-1,0 1,1-1,0 0,0 0,1 0,-1 0,2-1,3 3,-5-5,1-1,-1 1,1-2,-1 1,1 0,0-1,0 0,0-1,0 1,1-1,-1 0,0-1,0 1,1-1,-1-1,0 1,1-1,-1 0,0 0,0-1,0 0,0 0,0 0,0-1,-1 0,1 0,-1 0,0-1,1 0,16-14,-2-1,0 0,-1-2,0 0,-2-1,-1-1,-1-1,-1 0,0 0,-2-2,-1 1,-2-2,0 1,2-17,-6-35,-21 66,4 17</inkml:trace>
  <inkml:trace contextRef="#ctx0" brushRef="#br0" timeOffset="22702.459">20654 2117,'-53'24,"36"-18,0 2,0-1,1 2,0 0,1 1,0 1,0 0,2 1,-1 0,-9 13,22-22,0 0,0 0,1 0,-1 0,1 0,0 1,0-1,0 0,0 0,0 0,1 1,-1-1,1 0,0 0,0 0,0 0,1 0,-1 0,1 0,-1-1,1 1,0-1,0 1,0-1,0 1,1-1,-1 0,0 0,1 0,0 0,0-1,-1 1,1-1,0 0,0 1,0-1,0 0,0-1,1 1,0 0,11 7,22 9,-31-15,0 0,0 1,0 0,-1-1,1 2,-1-1,0 1,0 0,0 0,-1 0,1 1,-1-1,1 3,-4-6,0 1,0 0,-1 0,1 0,-1 0,1 0,-1 0,0 0,0 0,0-1,0 1,0 0,0 0,0 0,-1 0,1 0,-1 0,0 0,1 0,-1-1,0 1,0 0,0 0,0-1,0 1,-1-1,1 1,0-1,-1 0,1 1,-1-1,1 0,-1 0,0 0,1 0,-1 0,-66 33,-138 28,181-58</inkml:trace>
  <inkml:trace contextRef="#ctx0" brushRef="#br0" timeOffset="22953.346">21077 2230,'-19'33,"-11"21,-1 6,5-7</inkml:trace>
  <inkml:trace contextRef="#ctx0" brushRef="#br0" timeOffset="23122.144">20964 1778,'0'0</inkml:trace>
  <inkml:trace contextRef="#ctx0" brushRef="#br0" timeOffset="23528.586">21190 2568,'262'-301,"-262"300,0 0,0 1,0-1,0 1,0-1,0 1,1-1,-1 1,0-1,0 1,0-1,1 1,-1 0,0-1,0 1,1-1,-1 1,0-1,1 1,-1 0,0-1,1 1,-1 0,1 0,-1-1,1 1,-1 0,0 0,1-1,-1 1,1 0,-1 0,1 0,-1 0,1 0,-1 0,1 0,0 0,-1 0,1 0,-1 0,1 0,-1 0,1 0,-1 0,1 1,-1-1,0 0,1 0,-1 1,1-1,-1 0,1 0,-1 1,0-1,1 1,-1-1,0 0,1 1,-1-1,0 1,0-1,1 1,-1-1,0 1,2 36,-2-30,-1 2,0 0,1-1,0 1,1 0,0 0,0 0,1 0,0 0,1-1,0 1,0-1,0 0,1 0,1 0,-1 0,1-1,1 0,-1 0,1 0,1 0,-1-1,1 0,0-1,0 1,0-2,1 1,0-1,0 0,0 0,1-1,-1 0,1 0,2-1,1-3,0 0,0-1,0 0,0-1,-1-1,1 0,-1 0,0-1,0 0,-1-1,1-1,-1 1,-1-2,1 1,-1-1,-1-1,1 1,-1-1,-1-1,5-7,0 4,64-72,-61 72</inkml:trace>
  <inkml:trace contextRef="#ctx0" brushRef="#br0" timeOffset="24077.348">22234 2201,'-8'-1,"0"1,0 0,0 1,0-1,0 2,0-1,0 1,1 0,-1 1,0 0,1 0,0 0,0 1,0 0,0 1,0-1,1 1,-1 2,-3 0,1 1,0 0,1 1,-1 0,2 0,-1 1,2 0,-1 0,1 1,1-1,0 1,0 1,1-1,1 1,0-1,0 1,1 0,1 0,-1 3,3-12,-1-1,0 0,0 1,1-1,-1 0,1 1,0-1,0 0,0 0,0 0,0 0,0 0,0 0,1 0,-1 0,1 0,0 0,-1-1,1 1,0-1,0 1,0-1,0 0,0 0,0 1,0-2,0 1,1 0,-1 0,0-1,1 1,-1-1,0 0,1 1,82-15,100-114,-50 29,-125 92,2-2,1 1,-1 0,1 1,1 1,-1 0,1 1,0 0,1 1,-1 0,9 0,-21 4,1 1,0-1,0 0,-1 1,1 0,0-1,-1 1,1 0,0 0,-1 1,1-1,-1 0,0 1,1 0,-1-1,0 1,0 0,0 0,0 0,-1 1,1-1,0 0,-1 0,0 1,1-1,-1 1,0 0,0-1,-1 1,1 0,-1-1,1 1,4 93,-19-30,-3 0,-3-1,-17 37,37-100,-13 36,-1 1,-2-2,-2 0,-1 0,-2-2,-2-1,0-1,-3 0,0-2,-2-1,-7 3,-40 8,73-40,0-1,0 1,0 0,0-1,0 0,0 1,0-1,0 0,0 0,0 0,0 0,0 0,0-1,0 1,1-1,-1 1,0-1,0 0,0 1,0-1,1 0,-1 0,0 0,1-1,-1 1,1 0,-1-1,1 1,-1-1,1 1,0-1,0 0,0 1,0-1,0 0,0 0,1 0,-1 1,0-1,1-1,0-5,1-1,0 1,1-1,-1 1,2 0,-1-1,1 1,0 0,1 1,0-1,0 1,1-1,0 1,0 0,0 1,1-1,4-2,-1-2,40-44,2 2,3 3,1 2,3 3,2 2,1 2,32-12,117-39,-175 82</inkml:trace>
  <inkml:trace contextRef="#ctx0" brushRef="#br0" timeOffset="27038.336">1011 3161,'1'-2,"1"0,0 0,-1 1,1-1,0 0,0 1,0 0,0-1,0 1,0 0,1 0,-1 0,0 0,1 1,-1-1,0 0,1 1,-1 0,1 0,-1-1,0 2,1-1,-1 0,1 0,-1 1,0-1,1 1,-1 0,0-1,1 1,-1 1,0-3,-1 1,1 0,-1-1,1 1,0 0,-1 0,1 0,0 0,-1 0,1 1,-1-1,1 1,0-1,-1 1,1-1,-1 1,1 0,-1-1,0 1,1 0,-1 0,0 0,0 0,1 1,-1-1,0 0,0 0,0 1,0-1,-1 0,1 1,0-1,0 1,-1-1,1 1,-1 0,0-1,1 1,-1-1,0 1,0 0,0-1,0 1,0 0,0-1,-1 1,1-1,0 1,-1-1,1 1,-1 0,0-1,1 0,-1 1,0-1,0 1,0-1,0 0,0 0,0 1,-1-1,-12 9,-1-1,0-1,0 0,-1-1,0-1,0 0,0-2,-9 2,-2 2,-518 162,455-144,90-26,0 0,1 0,-1 0,1 0,-1 1,1-1,-1 0,0 0,1 0,-1 1,1-1,-1 0,0 0,1 1,-1-1,0 0,1 1,-1-1,0 0,1 1,-1-1,0 0,0 1,0-1,1 1,-1-1,0 1,0-1,0 0,0 1,0-1,0 1,0-1,0 1,0-1,0 1,0-1,0 0,0 1,0-1,0 1,0-1,-1 1,1-1,0 0,0 1,0-1,-1 1,1-1,0 0,-1 1,1-1,0 0,45 5,328-6,-365 0,0 1,1 0,-1 1,0-1,1 2,-1-1,0 1,0 0,0 1,0 0,-1 0,1 1,-1-1,0 2,0-1,0 1,-1 0,2 2,-7-5,-1 1,1 0,-1 0,0 0,0 0,0 0,0 0,0-1,-1 1,1 0,-1 0,0 0,0-1,0 1,0 0,0-1,-1 1,1-1,-1 1,1-1,-1 0,0 1,0-1,0 0,0 0,-1-1,1 1,0 0,-1-1,1 1,-1-1,1 0,-1 0,0 0,-2 0,-2 4,-258 134,128-74,-233 112,328-143,42-33,-1 0,0-1,1 1,-1 0,1 0,-1-1,1 1,-1 0,1 0,0 0,-1 0,1 0,0 0,0 0,0-1,0 1,-1 0,1 0,0 0,1 0,-1 0,0 0,0 0,0 0,0 0,1 0,-1 0,1-1,-1 1,0 0,1 0,-1 0,1-1,0 1,-1 0,1 0,0-1,-1 1,1-1,0 1,0 0,-1-1,1 0,0 1,0-1,0 1,0-1,0 0,0 0,0 1,-1-1,1 0,0 0,0 0,37 9,0-1,0-3,0 0,1-3,0-1,-1-2,1-2,29-5,239-44,-282 44</inkml:trace>
  <inkml:trace contextRef="#ctx0" brushRef="#br0" timeOffset="28088.493">1604 3302,'-94'168,"-127"207,68-171,148-188,24-31,-10 7,13-11,0 0,-2-1,0-1,-2-1,0 0,6-13,136-210,-95 140,-49 75,1 2,2 0,0 1,2 1,8-8,-29 35,0-1,0 1,0 0,0 0,1-1,-1 1,0 0,0-1,0 1,0-1,1 1,-1 0,0-1,1 1,-1 0,0-1,1 1,-1-1,1 1,-1-1,1 1,-1-1,1 0,-1 1,1-1,0 1,-1-1,1 0,-1 0,1 1,0-1,-1 0,1 0,0 0,-1 0,1 0,0 0,-1 0,1 0,0 0,0 0,-1 0,1 0,0 0,-1 0,1-1,-1 1,1 0,0 0,-1-1,1 1,-1-1,1 1,-1 0,1-1,-1 1,1-1,-1 1,1-1,-1 0,1 1,-1-1,0 0,-37 217,34-201,1 1,0 0,1 0,0 0,2 0,0 0,0 0,2 0,0 0,1-1,0 1,1-1,1 0,0 0,2-1,1 2,-8-13,1-1,-1 1,1-1,0 0,0 0,0 0,0 0,0 0,1 0,-1 0,0-1,1 1,0-1,-1 1,1-1,0 0,0 0,-1-1,1 1,0 0,0-1,0 0,0 0,0 0,0 0,0 0,0 0,-1-1,1 0,0 1,0-1,0 0,-1 0,1 0,0-1,-1 1,1-1,0 0,83-81,58-113,19-1,-140 176,-23 21,1-1,-1 1,0 0,1 0,-1-1,1 1,-1 0,0 0,1 0,-1 0,0 0,1 0,-1 0,1 0,-1 0,1 0,-1 0,0 0,1 0,-1 0,1 0,-1 0,0 0,1 0,-1 0,0 1,1-1,-1 0,1 0,-1 1,0-1,0 0,1 0,-1 1,0-1,1 0,-1 1,0-1,0 0,0 1,1-1,-1 0,0 1,0-1,0 1,0-1,0 0,0 1,0-1,1 1,-1-1,0 0,-1 1,1-1,0 1,0-1,0 0,0 1,0-1,0 1,0-1,-1 0,1 1,0-1,0 0,0 1,-1-1,1 1,-6 57,1-21,1-1,2 1,2 0,1 0,2 0,5 22,28 167,-26-124,-9-90</inkml:trace>
  <inkml:trace contextRef="#ctx0" brushRef="#br0" timeOffset="36787.28">1604 3077,'66'-1,"151"13,8 5,-201-20,-28-12,-128-53,118 54,3-1</inkml:trace>
  <inkml:trace contextRef="#ctx0" brushRef="#br0" timeOffset="37211.047">2930 3387,'29'0,"23"5,9 1,-2 0,-6-1,-8-2,-5-1,-16-1,-11 5,-13 0,-6 0</inkml:trace>
  <inkml:trace contextRef="#ctx0" brushRef="#br0" timeOffset="37461.076">2817 3641,'29'5,"28"1,10 5,-2 0,-7-1,-9-3,-8-2,-5-3,-5-1,-3 0,-6-2</inkml:trace>
  <inkml:trace contextRef="#ctx0" brushRef="#br0" timeOffset="38184.426">4171 3133,'-16'239,"-25"88,36-298,-1-24</inkml:trace>
  <inkml:trace contextRef="#ctx0" brushRef="#br0" timeOffset="38477.56">3579 3161,'829'-105,"-806"103,-11-1,1 0,0 2,0-1,0 2,0 0,1 0,-1 1,0 1,0 0,-1 1,1 0,0 1,-1 0,0 1,12 7,-22-10,-1 1,1 0,0-1,-1 1,0 0,0 0,1 0,-2 0,1 0,0 0,-1 0,1 0,-1 0,0 0,0 0,0 0,0 0,-1 0,1 1,-1-1,0 0,0 0,0-1,0 1,0 0,-1 0,1 0,-1-1,0 1,0-1,0 1,0-1,0 0,0 0,-1 0,1 0,-1 0,1 0,-1-1,0 1,0-1,0 0,-2 1,-12 10</inkml:trace>
  <inkml:trace contextRef="#ctx0" brushRef="#br0" timeOffset="38726.715">3664 3838,'124'8,"0"-5,0-6,0-6,46-11,-126 15,188-24,-128 15,-78 8</inkml:trace>
  <inkml:trace contextRef="#ctx0" brushRef="#br0" timeOffset="39241.475">5611 3415,'-333'223,"129"-62,197-154,-1 0,0-1,0 0,-1 0,0-1,0 0,0-1,-1 0,1 0,-7 1,13-4,0-1,0 1,0-1,0 0,0 0,0 0,0 0,0 0,0-1,0 1,0-1,0 0,0 0,1 0,-1 0,0 0,0-1,1 1,-1-1,1 0,-1 0,1 0,0 0,0 0,0 0,0-1,0 1,0-1,1 1,-1-1,1 0,0 1,0-1,0 0,0 0,-1-2,1-8,0 1,0 0,1-1,1 1,0-1,1 1,0 0,1 0,0 0,1 0,0 0,1 1,4-7,-3 3,-6 9,1 1,1 0,-1 0,1 0,0 0,0 0,0 0,1 1,-1-1,1 1,0-1,1 1,-1 0,1 0,-1 1,1-1,0 1,1 0,-1 0,1 0,-1 0,1 1,0 0,0 0,0 0,0 0,0 1,0 0,0 0,1 0,-1 1,0 0,0 0,1 0,-1 1,0 0,0 0,1 0,-1 0,0 1,0 0,4 2,117 103,-91-82,168 101,-62-57,-123-59</inkml:trace>
  <inkml:trace contextRef="#ctx0" brushRef="#br0" timeOffset="39691.428">4991 3217,'61'-16,"2"2,0 2,0 4,52 0,20 9,-135-2,0 1,0 0,-1 0,1 0,0-1,0 1,0 0,0 0,0-1,-1 1,1 0,0 0,0-1,0 1,0 0,0 0,0-1,0 1,0 0,0-1,0 1,0 0,0 0,0-1,0 1,0 0,0 0,1-1,-1 1,0 0,0 0,0-1,0 1,0 0,1 0,-1-1,0 1,0 0,0 0,1 0,-1 0,0-1,0 1,1 0,-1 0,0 0,0 0,1 0,-1 0,0 0,0 0,1 0,-1-1,0 1,0 0,1 0,-24-9,-144-54,160 61,1-1,0 0,0-1,0 0,0 0,0 0,1 0,-1-1,1 0,1 0,-1 0,1-1,0 0,-1-1,-3-10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765 1,'0'0</inkml:trace>
  <inkml:trace contextRef="#ctx0" brushRef="#br0" timeOffset="-396.024">624 340,'-17'-3,"1"0,-1 2,0 0,1 0,-1 2,0 0,0 1,1 0,-1 2,1 0,0 0,0 2,1 0,-1 1,1 0,0 1,1 1,0 1,1 0,-11 9,22-17,0 0,0 0,0 1,0-1,1 0,-1 1,1-1,-1 1,1 0,0-1,0 1,0 0,0 0,0 0,1 0,0 0,-1 0,1 0,0-1,0 1,0 0,1 0,-1 0,1 0,0 0,0 0,0 0,0-1,0 1,0 0,1-1,-1 1,1-1,0 1,0-1,0 0,0 0,0 0,0 0,1 0,-1 0,0-1,1 1,0-1,-1 0,1 1,0-1,1 0,132 42,-134-42,-1 1,1-1,-1 0,0 1,1-1,-1 1,0-1,0 1,0 0,0-1,-1 1,1 0,0 0,-1-1,1 1,-1 0,0 0,1 0,-1 0,0 0,0 0,0-1,0 1,-1 0,1 0,0 0,-1 0,0 0,1-1,-1 1,0 0,0 0,0-1,0 1,0-1,0 1,-1 0,-49 53,29-39,-1 0,0-2,-1-1,0 0,-1-2,-1-1,-14 3,-16 4,47-26,11-1</inkml:trace>
  <inkml:trace contextRef="#ctx0" brushRef="#br0" timeOffset="-148.945">849 537,'-14'39,"-10"17,-1 4,5-9</inkml:trace>
  <inkml:trace contextRef="#ctx0" brushRef="#br0" timeOffset="382.2">934 820,'204'-315,"-168"274,-35 41,0-1,0 0,0 1,-1-1,1 1,0 0,0-1,0 1,0 0,0-1,0 1,0 0,0 0,1 0,-1 0,0 0,0 0,0 0,0 0,0 0,0 1,0-1,0 0,0 1,0-1,0 1,-1-1,1 1,0-1,0 1,0 0,0-1,-1 1,1 0,0 0,-1-1,1 1,0 0,-1 0,1 0,-1 0,0 0,1 0,-1 0,0 0,1 0,-1 0,22 62,-21-55,0-1,0 1,1 0,0-1,1 1,-1-1,1 0,0 1,1-1,0-1,0 1,1-1,-1 1,1-1,1 0,-1-1,1 0,0 0,0 0,1 0,-1-1,1 0,0 0,0-1,0 0,1 0,-1-1,1 0,6 1,-9-3,1-1,-1 0,0 0,0 0,0-1,1 1,-1-1,-1-1,1 1,0-1,-1 1,1-1,-1-1,0 1,0-1,0 1,0-1,-1 0,1 0,-1-1,0 1,-1-1,1 0,-1 1,0-1,1-2,3-9,0 0,-1 0,0-1,-2 1,0-1,0 0,-1-12,-2 1,0 3</inkml:trace>
  <inkml:trace contextRef="#ctx0" brushRef="#br0" timeOffset="5440.124">341 1,'-15'6,"0"1,0 1,1 0,0 1,0 1,1 0,0 1,1 0,0 1,1 0,0 1,1 0,1 0,0 1,-4 10,-10 20,2 1,3 1,1 0,-6 32,14-49,1 0,1 1,1 0,2 1,1-1,2 1,1-1,1 1,2-1,4 20,0-33,1-1,1-1,0 1,1-2,1 1,0-1,1-1,1 0,0-1,0 0,1-1,1-1,0 0,0-1,1 0,9 3,89 30,-89-34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4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6237 281,'0'0</inkml:trace>
  <inkml:trace contextRef="#ctx0" brushRef="#br0" timeOffset="-162.684">6237 535,'0'29,"0"9</inkml:trace>
  <inkml:trace contextRef="#ctx0" brushRef="#br0" timeOffset="250.359">6548 479,'-11'9,"1"1,0 0,1 1,0 0,1 1,0 0,0 0,2 1,0-1,0 1,1 1,0-1,1 1,-1 13,4-25,1 0,0 0,0 1,0-1,0 0,0 0,1 0,-1 0,1 0,-1 0,1 0,0 0,0 0,0-1,0 1,0 0,0 0,0-1,1 1,-1 0,0-1,1 0,-1 1,1-1,0 0,0 0,-1 0,1 0,0 0,0 0,0 0,0 0,0-1,0 1,0-1,0 0,0 0,0 1,0-1,0-1,0 1,0 0,1 0,-1-1,0 1,0-1,1 0,6-1,-1-1,1 0,-1 0,0-1,0 0,0 0,-1-1,1 0,-1 0,5-6,-5 5,-1 0,0 0,-1-1,0 0,0 0,0 0,-1 0,0-1,0 0,-1 0,0 0,0 0,-1 0,0-1,-1 1,0-1,0 1,0-1,-1 0,-1 1,0-1,0 1,0-1,-1 1,0-1,-1 0,-1 5,1 0,-1 1,1-1,-1 1,0 0,-1 0,1 0,0 0,-1 1,0 0,1 0,-1 0,0 0,0 1,0 0,0 0,0 0,0 1,-1-1,1 1,0 1,0-1,0 1,0-1,0 2,0-1,0 0,0 1,0 0,0 0,1 1,-1-1,1 1,-3 2,-7 7</inkml:trace>
  <inkml:trace contextRef="#ctx0" brushRef="#br0" timeOffset="538.783">6971 564,'-19'19,"3"12,9-1,11-4,9-7,8-7,4-10,3-10,2-4,-5-5,-1-4,-5-3,-1-3,-3-1,-5-1,-4 5</inkml:trace>
  <inkml:trace contextRef="#ctx0" brushRef="#br0" timeOffset="871.114">7535 479,'-79'44,"78"-43,-1 0,0 1,0-1,0 1,1-1,-1 1,1-1,-1 1,1 0,-1 0,1-1,0 1,0 0,0 0,0 0,0 1,1-1,-1 0,1 0,-1 0,1 0,0 1,0-1,0 0,0 0,0 1,0-1,1 0,-1 0,1 0,-1 0,1 1,0-1,0 0,0 0,0 0,0-1,1 1,12 17,-11-18,0 1,-1 0,0 0,1 0,-1 0,0 1,0-1,0 1,0-1,-1 1,1 0,-1-1,1 1,-1 0,0 0,0 0,-1 0,1 0,0 0,-1 0,0 1,0-1,0 0,0 0,0 0,-1 0,1 0,-1 0,0 0,0 0,0 0,0 0,0 0,-1 0,0-1,-1 3,-4 2,0 0,0-1,-1 0,0-1,0 1,-1-2,1 1,-1-1,0 0,0-1,0 0,0-1,-1 0,1 0,-1-1,0 0,1 0,-1-1,0-1,-1 0,-8-4</inkml:trace>
  <inkml:trace contextRef="#ctx0" brushRef="#br0" timeOffset="-1534.192">3641 535,'22'38,"-2"1,-2 0,-1 1,7 31,-15-48,49 197,-56-207,-1 0,0 1,-1-1,0 0,-1 1,-1-1,0 0,-1 0,0 0,-1 0,-1-1,0 1,0-1,-1 0,-6 9,11-19,-1 1,1-1,0 0,-1 1,1-1,-1 0,1 0,-1 0,0 0,0 0,0 0,0-1,-1 1,1-1,0 1,-1-1,1 0,-1 0,1 0,-1 0,1 0,-1 0,0-1,1 0,-1 1,0-1,1 0,-1 0,0 0,0-1,1 1,-1-1,0 1,1-1,-1 0,1 0,-1 0,1 0,-1-1,1 1,0-1,0 1,0-1,0 0,0 0,0 0,0 0,0 0,1 0,-1 0,1-1,0 1,-1-1,1-1,-3-14,1 1,1-1,1 0,0 0,1 0,2 0,-1 0,2 1,0-1,1 1,1-1,1 1,0 1,1-1,1 1,5-8,9-19,1 0,3 2,1 1,1 1,3 1,1 2,1 1,3 1,0 3,2 0,28-15,9 16,-73 29,-1 1,0 0,1 0,-1 0,1 0,-1 0,1 0,-1 0,1 1,-1-1,0 1,1-1,-1 1,1-1,-1 1,0 0,0-1,1 1,-1 0,0 0,0 0,0 0,0 0,0 0,0 0,0 1,0-1,-1 0,1 0,0 1,-1-1,1 0,-1 1,1-1,-1 1,0-1,0 1,1-1,-1 1,0-1,0 0,-1 1,1-1,0 1,0-1,-1 1,1-1,-1 1,1-1,-1 0,0 1,-5 16,0 0,-1-1,-1 0,-1-1,0 0,-1 0,-1-1,-1 0,0-1,-4 4,-188 172,111-111,67-63,26-36,14 0,1 0</inkml:trace>
  <inkml:trace contextRef="#ctx0" brushRef="#br0" timeOffset="-1047.422">4205 846,'33'-5,"0"0,-1-2,0-2,-1-1,0-1,0-2,-1-1,-1-1,0-1,15-14,-30 20,-1-1,0-1,-1 0,0-1,-1 0,-1-1,0 0,-1-1,-1 0,0 0,0-1,-2 0,0 0,1-9,-6 22,0 0,0 0,0 0,-1 0,1 0,-1 0,0 0,0 0,0 0,0-1,-1 1,1 0,-1 0,0 0,0 0,0 0,0 1,0-1,-1 0,1 0,-1 1,0-1,1 1,-1-1,-1 1,1 0,0 0,0 0,-1 0,1 0,-1 0,0 1,1-1,-1 1,0 0,0 0,0 0,0 0,0 0,0 1,0-1,0 1,0 0,0 0,0 0,-3 1,-5 1,0 1,1 1,-1 0,1 0,0 1,0 0,1 1,-1 0,1 1,1-1,-1 2,1-1,0 1,1 1,0-1,0 1,1 0,0 1,1-1,0 1,0 0,1 1,1-1,-1 1,2 0,1-8,1-1,-1 1,1 0,0-1,0 1,1-1,-1 1,0 0,1-1,-1 1,1-1,0 1,0-1,0 0,0 1,1-1,-1 0,0 0,1 1,0-1,-1-1,1 1,0 0,0 0,0-1,0 1,0-1,1 1,-1-1,0 0,1 0,-1 0,1 0,-1 0,2-1,92 7,86-48,-160 34,50-6,-70 13,-1 0,1 0,0 0,0 0,-1 1,1-1,0 0,-1 1,1-1,0 1,-1 0,1 0,-1-1,1 1,-1 0,0 0,1 0,-1 1,0-1,0 0,0 0,1 1,-1-1,-1 1,1-1,0 1,0-1,0 1,-1-1,1 1,-1 0,1-1,-1 1,0 0,0-1,0 1,0 0,-6 133,10-115</inkml:trace>
  <inkml:trace contextRef="#ctx0" brushRef="#br0" timeOffset="-360.397">5193 677,'4'4,"0"-1,0 0,1 0,-1-1,1 1,-1-1,1 0,0 0,0 0,0-1,0 0,0 0,0 0,1-1,-1 1,0-1,0 0,1-1,-1 1,0-1,0 0,0-1,0 1,0-1,0 0,0 0,-1 0,1-1,-1 0,1 1,-1-2,0 1,0 0,-1-1,1 0,-1 0,1 0,-1 0,0 0,-1-1,1 0,-1 1,0-1,0 0,-1 0,1 0,-1 0,0 0,0-5,1 6,-1 1,1-1,-1 1,0-1,-1 0,1 1,-1-1,1 0,-1 1,0-1,0 0,-1 0,1 1,-1-1,0 0,0 1,0-1,0 1,-1-1,1 1,-1 0,0-1,0 1,0 0,0 0,-1 0,1 1,-1-1,0 0,0 1,0 0,0 0,0 0,0 0,-1 0,1 1,0-1,-1 1,-2-1,-2 4,-1 1,0-1,1 1,0 1,0 0,0 0,0 0,0 1,1 0,0 1,0 0,0 0,1 0,0 1,0-1,1 2,0-1,0 1,0-1,1 1,0 0,1 1,0-1,0 1,1-1,-1 8,0-9,0-1,0 1,1-1,0 1,0 0,1 0,0 0,0 0,1 0,0 0,0 0,1 0,-1 0,1-1,1 1,-1 0,1 0,1 0,-1-1,1 0,0 1,1-1,-1 0,1 0,0-1,1 1,0-1,-1 0,1 0,1-1,-1 1,1-1,0 0,0-1,0 1,0-1,9-1,1 0,-1-1,0-1,0 0,0-1,1-1,-1 0,0-1,-1-1,1 0,-1-1,1-1,-2 0,1-1,-1 0,0-1,0 0,-1-1,0-1,0 0,5-7,6-2,-14 13,1-1,-1 0,-1 0,1-1,-1 0,-1-1,0 0,0 0,0 0,-1-1,-1 0,0 0,0-1,1-3,-5 12,-1 1,1 0,-1 0,1 0,-1 0,1 0,-1-1,1 1,-1 0,0 0,0-1,0 1,0 0,0 0,0-1,0 1,0 0,0 0,-1-1,1 1,0 0,-1 0,1 0,-1-1,1 1,-1 0,0 0,1 0,-1 0,0 0,0 0,0 0,0 0,0 1,0-1,0 0,0 0,0 1,0-1,0 1,0-1,-1 1,1-1,0 1,0 0,-1 0,1-1,0 1,0 0,-1 0,1 0,0 0,0 1,-1-1,1 0,0 0,0 1,-1-1,1 1,0-1,0 1,0 0,0-1,0 1,0 0,-4 7,1 0,1 0,-1 0,1 0,1 0,0 1,0-1,0 1,1 0,1 0,-1-1,2 1,-1 0,1 0,0-1,1 1,0 0,0-1,1 0,0 1,0-1,1 0,0-1,1 1,0-1,0 0,0 0,1 0,1 0,-6-4,1-1,0 0,1 0,-1 0,0 0,1 0,-1 0,1 0,-1-1,1 0,0 1,0-1,0 0,0 0,0 0,-1-1,2 1,-1-1,0 0,0 1,0-2,0 1,0 0,0 0,0-1,0 0,0 1,0-1,0 0,-1-1,1 1,0 0,-1-1,1 1,0-1,-1 0,0 0,1 0,1-3,8-11,0-2,0 0,-2 0,0-1,-2 0,0-1,-1 0,1-6,35-83,-30 85</inkml:trace>
  <inkml:trace contextRef="#ctx0" brushRef="#br0" timeOffset="-4167.311">424 197,'77'-36,"-47"27,356-129,-384 136,1 1,-1-1,1 1,-1-1,1 1,0 0,0 0,-1 0,1 1,0-1,0 1,0 0,0-1,0 1,0 0,0 1,0-1,0 0,0 1,0 0,-1 0,1 0,0 0,0 0,-1 0,1 1,-1-1,1 1,-1 0,1 0,-1 0,0 0,0 0,0 0,0 0,-1 1,1-1,-1 1,1-1,-1 1,0 0,0 0,0-1,0 2,0 16,-2-1,0 0,-1 0,-2 0,1 0,-2 0,-6 16,-11 53,13-38,3 0,2 1,2 0,3-1,1 1,3 0,10 41,33 48,-48-140,1 1,-1-1,1 1,-1-1,0 1,1-1,-1 1,0-1,0 1,1-1,-1 1,0 0,0-1,0 1,0-1,0 1,1-1,-1 1,0 0,-1-1,1 1,0-1,0 1,0 0,0-1,0 1,0-1,-1 1,1-1,0 1,-1-1,1 1,0-1,-1 1,1-1,0 1,-1-1,1 1,-1-1,1 0,-1 1,1-1,-1 0,1 1,-1-1,1 0,-1 0,1 0,-1 1,0-1,1 0,-1 0,1 0,-1 0,0 0,1 0,-1 0,1 0,-1 0,0-1,0 1,-40-14,35 11,-26-12,-1 2,-1 1,0 2,0 1,-1 1,0 2,-1 2,1 1,-1 2,1 1,-1 2,1 1,-1 2,1 2,1 1,-1 1,2 2,-1 2,1 1,-8 5,15-4,0 0,1 2,0 1,1 1,2 1,0 0,-13 17,33-34,-1 0,1-1,-1 1,1 0,0 0,0 0,0 1,1-1,-1 0,1 1,0-1,0 1,0 0,0-1,1 1,-1-1,1 1,0 0,0 0,0-1,1 1,-1 0,1-1,0 1,0-1,0 1,2 2,9 6</inkml:trace>
  <inkml:trace contextRef="#ctx0" brushRef="#br0" timeOffset="-3914.344">452 535,'48'-24,"49"-17,23-2,0 1,-10 9,-14 9,-20 4,-12 6,-12 4,-11 5,-12 8,-10 3</inkml:trace>
  <inkml:trace contextRef="#ctx0" brushRef="#br0" timeOffset="-3196.384">1326 621,'25'273,"-32"-204,7-69,-1 0,0 0,1 0,-1 0,0 0,1 0,-1 0,0 0,1 0,-1-1,1 1,-1 0,0 0,1-1,-1 1,1 0,-1-1,1 1,-1 0,1-1,-1 1,1-1,-1 1,1-1,-1 1,1-1,0 1,-1-1,1 0,0 1,0-1,-1 0,1 1,0-1,0 1,0-1,0 0,0 1,0-1,0 0,0 1,0-1,0 0,0 1,0-1,0 0,0 1,1-1,-1 1,0-1,1 0,-1 1,0-1,1 1,-1-1,1-26,1 0,1 1,1-1,1 0,2 1,0 0,2 1,1 0,1 0,1 1,1 0,1 1,1 1,1 0,10-9,-23 25,0 1,1 0,0 0,0 0,0 0,0 1,1-1,0 1,0 1,0-1,1 0,-1 1,1 0,-1 1,1-1,0 1,5-1,-8 4,0 1,0 0,-1 0,1 0,0 1,-1-1,0 1,1-1,-1 1,0 0,-1 0,1-1,0 2,-1-1,1 0,-1 0,0 0,0 0,-1 1,1-1,-1 0,1 1,-1-1,0 1,0-1,0 0,-1 1,1-1,-1 1,0-1,1 3,-1 20</inkml:trace>
  <inkml:trace contextRef="#ctx0" brushRef="#br0" timeOffset="-2895.138">1976 479,'-15'17,"2"1,0 1,0 0,2 1,1 0,0 1,2 0,0 0,1 1,1 1,5-19,0 0,0 0,1 0,-1 0,1-1,0 1,0 0,0 0,1 0,-1 0,1 0,0 0,0-1,1 1,-1 0,1-1,-1 1,1-1,0 1,0-1,1 0,-1 0,1 0,0 0,-1-1,1 1,0-1,1 1,-1-1,0 0,1 0,-1-1,1 1,-1-1,1 1,0-1,0 0,-1-1,1 1,0-1,0 1,0-1,0 0,0-1,3 0,4-1,-1 0,1-1,0 0,-1-1,1 0,-1-1,0 0,-1-1,1 0,-1 0,-1-1,1 0,-1-1,0 0,0 0,-1-1,-1 1,1-2,-1 1,-1-1,0 0,0 0,-1 0,0-1,-1 1,1-3,-4 7,0 0,0 0,-1 0,1 0,-1 0,-1 0,1 1,-1-1,0 0,0 1,-1-1,1 1,-1 0,-1 0,1 0,-1 0,1 0,-1 1,-1-1,1 1,-1 1,1-1,-1 0,0 1,0 0,-1 0,1 1,-1-1,1 1,-1 0,0 1,0 0,0-1,0 2,0-1,-4 1,-18-1,3 2</inkml:trace>
  <inkml:trace contextRef="#ctx0" brushRef="#br0" timeOffset="-2449.842">2343 761,'2'-13,"1"0,1 1,0-1,1 1,0 0,1 0,1 0,-1 1,2 0,-1 0,2 0,-1 1,2 1,-1 0,1 0,0 0,1 2,0-1,0 1,8-3,-17 10,0-1,0 1,0-1,1 1,-1 0,0 0,0 0,1 0,-1 0,0 1,0-1,0 1,1-1,-1 1,0 0,0 0,0 0,0 0,0 0,0 0,-1 0,1 1,0-1,0 1,-1-1,1 1,-1 0,0 0,1 0,-1-1,0 1,0 0,0 0,0 1,-1-1,1 0,0 0,-1 0,0 0,1 1,-1 1,0-2,0 0,0 1,1-1,-1 0,1 0,0 1,-1-1,1 0,0 0,0 0,1 0,-1 0,0 0,1 0,-1 0,1-1,-1 1,1-1,0 1,0-1,0 1,0-1,0 0,0 0,0 0,0 0,0 0,0-1,0 1,1 0,-1-1,0 0,1 0,-1 1,0-1,1-1,-1 1,0 0,0-1,1 1,149-85,-150 84,0 1,0-1,0 1,0-1,0 1,0 0,0 0,0-1,0 1,0 1,0-1,0 0,0 0,-1 1,1-1,0 1,0 0,0 0,0-1,0 1,-1 0,1 0,0 1,-1-1,1 0,-1 1,1-1,-1 1,0-1,0 1,1-1,-1 1,0 0,0 0,-1-1,1 1,0 0,-1 0,1 0,-1 0,1 0,-1 0,0 0,0 0,0 0,0 0,0 0,-1 1,2 1,-1 0,1 0,0 0,0 0,0 0,1-1,-1 1,1 0,0-1,0 1,0-1,1 0,-1 0,1 0,0 0,0 0,0 0,17 5,0-3</inkml:trace>
  <inkml:trace contextRef="#ctx0" brushRef="#br0" timeOffset="1856.648">8693 422,'-266'81,"207"-45,58-35,0 0,0 0,0 0,0 0,0 1,0-1,0 0,0 1,0-1,1 1,-1-1,0 1,1-1,0 1,-1-1,1 1,0-1,0 1,0 0,0-1,0 1,0-1,0 1,0 0,1-1,-1 1,0-1,1 1,0-1,-1 1,1-1,0 0,0 1,0-1,0 0,0 1,0-1,0 0,0 0,0 0,1 0,60 37,-57-37,-1 0,1 0,-1 0,0 0,1 1,-1 0,0 0,0 0,0 0,-1 1,1 0,-1-1,1 1,-1 1,0-1,0 0,0 1,0-1,-1 1,0 0,1 0,-1 0,-1 0,1 0,-1 1,1-1,-1 0,0 1,-1-1,1 1,-1-1,0 1,0-1,0 1,-1 3,-4-1,0-1,-1 1,1-1,-1 0,0 0,-1 0,0-1,1 0,-2 0,1-1,0 0,-1 0,0-1,0 0,0-1,0 1,0-1,-1-1,1 0,-1 0,-6 0,13-1,0 0,0 1,0-1,0 0,0 0,0 0,0-1,0 1,0 0,0-1,0 0,0 1,0-1,0 0,1 0,-1 0,0 0,0 0,1 0,-1 0,1-1,-1 1,1-1,-1 1,1-1,0 0,0 1,0-1,0 0,0 0,0 0,1 1,-1-1,0 0,1 0,0 0,-1 0,1 0,0-1,3-12</inkml:trace>
  <inkml:trace contextRef="#ctx0" brushRef="#br0" timeOffset="3186.197">9709 394,'-9'9,"1"0,-1 0,2 0,-1 1,1 0,1 1,0-1,0 1,1 1,1-1,0 1,0-1,1 1,0 0,1 0,1 1,0 7,2-16,0-1,0 0,0 0,0 0,1 0,0 0,-1 0,1 0,0 0,1-1,-1 1,0-1,1 1,-1-1,1 0,0 0,0 0,0 0,0-1,0 1,0-1,0 0,0 0,1 0,-1 0,0 0,1-1,-1 1,1-1,-1 0,106-10,-87 1,-1-1,0-1,-1-1,0-1,-1 0,-1-2,0 0,-1-1,-1-1,0 0,8-14,20-16,-34 38,0-1,0 0,-1 0,-1-1,1 0,-2-1,0 0,0 0,-1 0,-1-1,0 0,0 0,-2 0,1-1,-2 1,0-1,0 0,-2 1,1-1,-2 0,-1-13,-1 22,1-1,-1 1,0 0,0 0,0 0,-1 1,0-1,0 1,0 0,0 0,-1 0,0 0,1 1,-1 0,-1 0,1 0,0 1,-1 0,1 0,-1 0,1 1,-1-1,0 1,0 1,0-1,1 1,-1 0,0 0,0 1,0 0,0 0,1 0,-1 1,0-1,1 1,-1 1,1-1,0 1,0 0,0 0,0 1,-1 1,-8 3,0 2,2-1,-1 2,1 0,0 0,1 1,1 0,0 1,0 0,2 1,-1 0,2 0,0 1,0 0,2 0,0 1,0-1,2 1,0 0,1 0,4-4,0 0,2-1,-1 1,1-1,1 0,0 0,1 0,0-1,0 0,1 0,0-1,1 1,0-2,1 1,-1-1,2 0,-1-1,1 0,0-1,1 0,-1-1,1 1,0-2,10 3,13 4,0-1,1-2,-1-1,2-2,-1-1,0-2,1-2,-1-1,20-4,-36 5,0-1,1 0,-1-2,0-1,-1 0,1-1,-1-1,0 0,0-2,0 0,-1-1,-1-1,0 0,0-1,-1-1,0-1,-1 0,0 0,6-11,-18 22,0-1,0 0,-1 0,1 0,-1 0,0 0,0 0,0 0,0 0,0-1,-1 1,0 0,1 0,-1-1,0 1,-1 0,1-1,-1 1,1 0,-1 0,0 0,0 0,0-1,-1 1,1 1,-1-1,1 0,-1 0,0 0,0 1,0-1,-1 1,1 0,0 0,-1 0,0 0,1 0,-1 0,0 1,0-1,0 1,0 0,0 0,-1 0,1 0,0 0,0 1,0 0,-1-1,1 1,-8 1,1 0,-1 1,0 0,1 0,0 1,0 1,0-1,0 2,0-1,1 2,0-1,0 1,0 0,1 1,0 0,0 0,1 1,0 0,0 0,-2 5,4-7,1-1,0 1,0 0,0 0,1 0,0 0,0 1,1-1,0 1,0-1,0 1,1 0,0 0,0 0,1 0,0 0,0 0,1 0,-1 0,2 0,-1-1,1 1,0 0,0-1,1 1,0-1,0 1,0-1,1 0,0-1,0 1,1-1,-1 0,1 0,0 0,0 0,2 0,20 6,0-1,1-2,0 0,0-2,1-1,0-1,0-2,0-1,0-1,0-1,-1-2,1-1,0-1,15-5,-15 4</inkml:trace>
  <inkml:trace contextRef="#ctx0" brushRef="#br0" timeOffset="2218.216">9060 168,'-7'8,"1"1,0-1,0 1,1 0,0 0,1 1,0-1,1 1,0 0,0 0,1 0,0 0,1 1,0-1,1 0,0 1,0-1,1 0,1 1,0-1,0 0,1 3,3 12,-1 1,-1-1,-1 1,-2 0,-1 0,0 0,-2 0,-5 24,-2-3,8-34,-1-1,-1 1,0 0,-1-1,0 0,-1 1,0-2,-6 11,-1-10,12-12</inkml:trace>
  <inkml:trace contextRef="#ctx0" brushRef="#br0" timeOffset="2403.642">9342 592,'-9'24,"-4"8</inkml:trace>
  <inkml:trace contextRef="#ctx0" brushRef="#br0" timeOffset="2572.951">9286 281,'9'-4,"9"-3,0 1</inkml:trace>
  <inkml:trace contextRef="#ctx0" brushRef="#br0" timeOffset="5024.78">57 1354,'468'-53,"16"21,116 4,177 28,-306-28,165-1,442 30,-639-29,31-1,-42 0,994 30,-829-1,-182-29,906 30,-788-19,24 6,-421 13,28 15,-124-10,0-2,0-1,0-1,30-4,-44-3,-4-1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34,'18'90,"68"249,-47-115,-39-223,0 4,1 1,-1 0,1-1,0 1,0-1,1 1,-1-1,1 0,0 1,1-1,-1 0,1 0,0-1,1 1,3 4,-6-10,0 1,0 0,1-1,-1 1,0-1,0 0,0 1,0-1,1 0,-1 0,0 1,0-1,-1 0,1 0,0 0,0 0,0 0,-1 0,1-1,0 1,-1 0,1 0,-1 0,1-1,-1 1,0 0,0-1,1 1,-1 0,0-1,1 0,47-201,32-213,-68 301,-2 106,-4 14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17,'29'0,"19"0,6 0,-1 0,-5 0,-6 0,-5 0,-4 0,-3-4,-2-3,-5 1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65,'38'-4,"33"-8,8 0,-4 1,-15-2,-18 1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29 679,'15'-1,"0"0,1 1,-1 1,0 1,1 0,-1 1,0 0,0 1,-1 1,1 0,-1 1,0 1,12 8,-24-14,-1 1,1-1,-1 1,0 0,0-1,1 1,-1 0,0 0,-1 0,1 0,0 0,-1 0,1 0,-1 0,1 0,-1 0,0 1,0-1,0 0,0 0,0 0,-1 0,1 0,0 0,-1 0,0 0,1 0,-1 0,0 0,0 0,0 0,-1 0,0 0,-50 62,41-53,9-10,0 1,-1-1,1 0,0 1,0 0,0-1,0 1,0 0,0 0,0 0,1 0,-1 1,1-1,-1 0,1 1,0-1,0 1,0-1,0 1,1-1,-1 1,1 0,-1-1,1 1,0 0,0-1,0 1,1 0,-1-1,0 1,1 0,0-1,0 1,0-1,0 1,0-1,0 1,0-1,1 0,-1 0,1 0,0 0,0 0,0 0,0 0,0 0,0-1,0 1,0-1,1 1,-1-1,1 0,11 1,-1-1,1-1,-1 0,1-1,-1 0,1-2,-1 1,0-1,0-1,0 0,0-1,-1-1,0 0,9-6,6 0,-3 1</inkml:trace>
  <inkml:trace contextRef="#ctx0" brushRef="#br0" timeOffset="-569.439">170 58,'5'19,"6"21,1 8,-1 1,-2-3,-4-4,-1-6,-3-3,0-2,-2-2,6-6,1-7</inkml:trace>
  <inkml:trace contextRef="#ctx0" brushRef="#br0" timeOffset="-322.103">0 538,'38'-9,"28"-9,7-1,-5 3,-8 4,-14 4</inkml:trace>
  <inkml:trace contextRef="#ctx0" brushRef="#br0" timeOffset="2419.165">847 29,'0'623,"0"-614,0 1,-1-1,1 0,-2 0,0 0,0 0,0 0,-1 0,-1 0,1-1,-5 7,-10-9,12-13</inkml:trace>
  <inkml:trace contextRef="#ctx0" brushRef="#br0" timeOffset="2862.702">1017 312,'-42'30,"38"-29,1 1,-1-1,1 1,-1 0,1 0,0 0,0 0,0 1,0-1,0 1,0 0,1 0,-1 0,1 0,0 0,0 0,0 0,0 1,0-1,1 1,0 0,-1-1,2 1,-1 0,0 0,1 0,-1 0,1-1,0 1,0 0,1 3,56 87,-11-28,1 52,-34-106</inkml:trace>
  <inkml:trace contextRef="#ctx0" brushRef="#br0" timeOffset="3800.444">1665 115,'-3'-1,"0"0,0 1,0 0,0 0,0 0,0 0,0 0,0 0,0 1,0 0,0-1,0 1,0 0,0 0,1 1,-1-1,0 1,1-1,-1 1,1 0,0 0,-1 0,1 0,0 0,0 0,0 1,-1 1,-20 23,2 2,0 0,2 1,1 1,2 1,0 1,3 0,1 0,1 2,2-1,1 1,-3 33,9 87,3-149,0 1,1-1,0 1,0-1,0 0,0 0,1 0,0 0,1-1,-1 1,1-1,0 0,0 0,1 0,-1 0,1-1,0 0,0 0,1 0,-1-1,1 1,3 0,35 2,-28-10</inkml:trace>
  <inkml:trace contextRef="#ctx0" brushRef="#br0" timeOffset="4547.889">1863 256,'-1'43,"-3"0,-2 1,-1-2,-2 1,-2-1,-2 0,-2-2,-2 1,-6 8,19-42,2-5,0 0,1 0,-1 1,0-1,0 0,1 1,0-1,-1 1,1 0,0-1,0 1,1 0,-1 0,0-1,1 1,0 0,-1 0,1 0,0 0,1 0,-1-1,0 1,1 0,0 0,-1 0,1-1,0 1,1 0,-1-1,0 1,1-1,-1 1,1-1,0 0,0 0,2 2,8-1,0 0,1-1,-1 0,1-1,0 0,-1-1,1-1,-1 0,3-1,22-1,-8 2,-4 1</inkml:trace>
  <inkml:trace contextRef="#ctx0" brushRef="#br0" timeOffset="4881.847">2202 594,'33'0,"21"-5,7-1,-4 0,-5 1,-12 1</inkml:trace>
  <inkml:trace contextRef="#ctx0" brushRef="#br0" timeOffset="5301.915">2879 256,'-120'313,"108"-282,6-22,1 1,1 0,0 0,1 0,0 0,0 1,1-1,0 1,1 0,0 0,1-1,0 1,1 0,0 0,0-1,2 5,1-10,1-1,-1 0,0 0,1 0,0-1,0 1,0-1,0-1,1 1,-1-1,1 0,0 0,-1 0,1-1,0 0,0 0,0 0,0-1,0 0,0 0,0 0,0-1,0 0,5-2,5 2,10 0</inkml:trace>
  <inkml:trace contextRef="#ctx0" brushRef="#br0" timeOffset="5599.431">3133 707,'40'93,"-39"-91,1 0,0 1,0-1,-1 0,2 0,-1 0,0 0,0-1,1 1,-1-1,0 1,1-1,0 0,-1 0,1 0,0 0,-1 0,1-1,0 1,0-1,0 0,0 1,-1-2,1 1,0 0,0 0,0-1,0 0,-1 1,1-1,0 0,-1 0,2-1,0-1,-1 1,1-1,-1 1,0-1,0 0,-1 0,1-1,0 1,-1 0,0-1,0 0,0 1,0-1,-1 0,1 0,-1 0,0 0,0 0,-1 0,1 0,-1-1,0 1,0 0,0 0,0 0,-1 0,0-1,0 1,0 0,0 0,-1 0,1 1,-1-1,0 0,0 1,0-1,-1 1,1-1,-1 1,0 0,0 0,0 1,0-1,-1 0,1 1,-1 0,1 0,-1 0,-1 0,-46-5,26 7</inkml:trace>
  <inkml:trace contextRef="#ctx0" brushRef="#br0" timeOffset="9614.5">3387 115,'98'87,"-80"-68,-1 2,-1 0,-1 1,-1 0,-1 1,7 16,-12-19,0 0,-1 1,-1 0,0 0,-2 1,-1-1,-1 1,0 0,-2 15,1-28,-1 0,0 0,-1-1,0 1,0 0,-1 0,0-1,0 1,-1 0,0-1,-1 0,1 0,-2 0,1 0,-1-1,0 0,-1 0,0 0,-4 4,-127 80,107-87,33-27,52-45,-34 44</inkml:trace>
  <inkml:trace contextRef="#ctx0" brushRef="#br0" timeOffset="10051.843">3642 58,'6'-6,"1"0,0 1,0 0,0 0,1 0,-1 1,1 0,0 1,1 0,-1 0,0 1,1 0,0 0,-1 1,1 0,0 0,0 1,-1 0,1 1,0 0,0 1,-1-1,6 3,-13-3,1 1,0 0,0-1,0 1,-1 0,1 0,-1 0,0 0,1 0,-1 1,0-1,0 0,0 1,-1-1,1 0,-1 1,1-1,-1 1,0-1,0 1,0-1,0 1,0-1,0 0,-1 1,1-1,-1 1,0-1,1 0,-2 1,-36 74,30-63,3-6,3-7,0 1,0 0,0 0,0 0,0 0,0 0,1 0,-1 0,1 0,-1 1,1-1,0 0,0 1,0 0,0-1,0 1,1-1,-1 1,1 0,0-1,-1 1,1 0,0 0,1-1,-1 1,1 0,-1-1,1 1,0-1,-1 1,1 0,1-1,-1 0,0 1,1-1,-1 0,1 0,0 1,-1-1,1 0,0-1,0 1,0 0,1-1,0 1,91-12,-45-2,-23 9,-2 1</inkml:trace>
  <inkml:trace contextRef="#ctx0" brushRef="#br0" timeOffset="12197.022">4036 594,'5'0,"6"5,6 1,6 0,2-1,3-1,1-2,1-1,-1 0,0-1,0-1,0-4,-1-1,1-6,-1 1,-5-3,-6 0</inkml:trace>
  <inkml:trace contextRef="#ctx0" brushRef="#br0" timeOffset="12444.187">4234 453,'-5'43,"3"19,3 4,0-4,0-9,0-7,0-8,-5-5,-1-8</inkml:trace>
  <inkml:trace contextRef="#ctx0" brushRef="#br0" timeOffset="13000.211">4431 849,'243'-288,"-177"228,-65 59,0 1,-1-1,1 1,0 0,0-1,0 1,0-1,-1 1,1 0,0 0,0-1,0 1,0 0,0 0,0 0,0 0,0 0,0 0,-1 0,1 1,0-1,0 0,0 0,0 1,0-1,0 1,-1-1,1 1,0-1,0 1,-1-1,1 1,0-1,-1 1,1 0,0-1,-1 1,1 0,-1 0,1 0,-1-1,0 1,1 0,-1 0,0 0,0 0,1 0,-1 0,0 0,4 52,-4-40,-1-11,0 1,1-1,0 1,-1-1,1 0,0 1,0-1,0 1,1-1,-1 1,1-1,-1 0,1 1,0-1,0 0,0 1,0-1,0 0,0 0,1 0,-1 0,1 0,-1 0,1-1,0 1,0 0,0-1,0 1,0-1,0 0,0 0,0 0,0 0,1 0,-1 0,0 0,1-1,-1 1,1-1,-1 0,0 0,1 0,-1 0,1 0,-1 0,1 0,-1-1,0 0,2 0,87-72,-68 49,-9 9,-11 11,0 0,0 1,0-1,0 1,1-1,-1 1,1 0,0 0,0 1,0-1,0 1,0 0,0 0,1 0,-1 1,1-1,0 1,1 0,-4 3,0-1,-1 1,1 0,-1 0,1 0,-1 0,0 0,0 1,0-1,0 0,0 0,-1 1,1-1,0 1,-1-1,0 0,0 1,0-1,0 1,0-1,0 1,0-1,-1 0,1 1,-1-1,0 1,0-1,0 0,-1 2,2-3,-12 37,9-33,1 1,0-1,0 1,0 0,0 0,1 0,0 0,0 0,1 0,0 0,0 0,0 0,1 0,0 0,0 0,0 0,1 0,1 3,7 5</inkml:trace>
  <inkml:trace contextRef="#ctx0" brushRef="#br0" timeOffset="13551.349">5475 453,'-28'27,"1"1,1 1,2 1,1 1,-13 24,15 6,21-59,-1-1,1 0,0 1,0-1,0 0,0 1,0-1,0 0,0 1,1-1,-1 1,0-1,1 0,-1 0,1 1,-1-1,1 0,0 0,-1 0,1 1,0-1,0 0,0 0,0 0,0 0,0-1,0 1,0 0,0 0,0-1,1 1,-1 0,0-1,1 1,-1-1,0 0,0 1,1-1,-1 0,1 0,-1 0,0 0,1 0,10-2,0-1,1-1,-1 0,-1 0,1-1,-1-1,0 0,0 0,0-1,-1-1,0 0,-1 0,0 0,0-2,-1 1,0-1,2-3,7-10,-13 16,1 0,-1 1,1-1,1 1,-1 0,1 0,0 1,1 0,-1 0,1 0,0 1,0 0,1-1,-6 5,0 0,0 0,0-1,0 1,0 0,0 1,0-1,0 0,0 1,0-1,0 1,0-1,-1 1,1 0,0 0,0 0,-1 0,1 0,0 0,-1 0,1 0,-1 1,0-1,1 1,-1-1,0 1,0-1,0 1,0 0,0 0,0-1,-1 1,1 0,0 0,-1 0,0 0,1 0,-1 1,10 81,-10-81,2 49,2-1,1 1,4-1,6 18,-12-60,0 0,-1 1,0-1,-1 0,0 1,0-1,-1 1,0-1,0 1,-1-1,-1 1,1-1,-2 0,1 1,-1-1,-1-1,1 1,-2 0,1-1,-1 0,0 0,-1 0,-3 3,-61 43,67-52,1-1,-1 1,1-1,-1 0,0 0,1 0,-1 0,0-1,0 1,0-1,0 0,1 0,-1 0,0 0,0 0,0 0,0-1,1 0,-1 1,0-1,1 0,-1 0,0-1,1 1,-1 0,1-1,0 1,-1-1,0-1,-1-5,0 0,1 0,0 0,0 0,1 0,0-1,1 1,-1-1,2 1,-1-1,1 1,1-1,-1 0,1 1,1-1,0 1,1-5,16-45,-7 33</inkml:trace>
  <inkml:trace contextRef="#ctx0" brushRef="#br0" timeOffset="13968.809">5984 58,'7'46,"-2"-1,-2 1,-3 0,-1 0,-2 0,-2-1,-2 1,-11 32,-29 76,46-152,0 0,1 0,-1 0,0 0,1 0,-1 0,1 0,0 0,-1 0,1 0,0 0,0 1,1-1,-1 0,0 0,1 0,-1 0,1 0,0 0,-1 0,1 0,0 0,0 0,1 0,-1-1,0 1,0 0,1-1,-1 1,1-1,0 1,-1-1,1 0,0 0,0 0,0 0,0 0,0 0,0 0,0 0,0-1,0 1,0-1,9-2,0 0,-1-1,1 0,-1-1,0 0,0-1,0 0,0 0,8-7,16-7,210-118,-243 136,0 1,0-1,0 1,0-1,0 1,0 0,0-1,0 1,1 0,-1 0,0 0,0 0,0 0,0 0,0 0,0 0,0 1,0-1,0 0,0 1,0-1,0 1,0-1,0 1,0-1,0 1,0-1,0 1,-1 0,1 0,0-1,0 1,-1 0,1 0,-1 0,1 0,-1 0,1 0,-1 0,1 0,-1 0,0 0,1 0,-1 0,0 0,0 1,3 57,-4-49,-1 18,1-21,0 0,1-1,-1 1,1 0,0 0,1-1,-1 1,2 0,-1-1,1 1,-1-1,2 0,-1 1,3 3,7 3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19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333 340,'-30'0,"0"2,0 1,0 1,0 1,1 2,-1 1,2 2,-17 7,44-17,0 0,0 0,0 0,0 0,0 1,0-1,0 0,0 1,0-1,0 1,1-1,-1 1,0-1,0 1,0 0,1-1,-1 1,0 0,1 0,-1-1,0 1,1 0,-1 0,1 0,0 0,-1 0,1 0,0 0,-1 0,1 0,0 0,0 0,0 0,0 0,0 0,0 0,0 0,0 0,0 0,0 0,1 0,-1 0,0 0,1 0,-1-1,1 1,-1 0,1 0,-1 0,1 0,0-1,-1 1,1 0,0 0,0-1,-1 1,1-1,0 1,0-1,0 1,0-1,0 1,0-1,0 0,0 1,12 5,-1 0,1-1,0 0,0-1,0 0,0-1,1 0,0-1,-1-1,6 0,3 1,-20-2,-1-1,1 1,0 0,-1 0,1 0,0 1,-1-1,1 0,0 1,-1-1,1 1,0-1,-1 1,1 0,-1-1,1 1,-1 0,0 0,1 0,-1 0,0 1,1-1,-1 0,0 0,0 1,0-1,0 1,-1-1,1 1,0-1,-1 1,1-1,-1 1,1 0,-1-1,0 1,1 0,-1-1,0 1,0 0,0 0,-1-1,1 1,0 0,-1-1,1 1,-1 0,1 0,-11 16,0-1,-1 0,-1-1,0 0,-2-1,1-1,-2 0,0-1,-1 1,5-4,0-2,1 2,0-1,0 2,1-1,1 1,0 1,0 0,1 0,1 0,-5 10,12-19,-1-1,0 0,1 0,0 0,-1 0,1 1,0-1,0 0,0 0,1 0,-1 0,1 1,-1-1,1 0,-1 0,1 0,0 0,0 0,0 0,0 0,1 0,-1-1,0 1,1 0,-1-1,1 1,-1-1,1 1,0-1,0 0,0 0,0 0,0 0,0 0,0 0,0 0,0-1,0 1,85 4,-80-6,0 0,0-1,-1 0,1 0,0-1,-1 1,1-1,-1-1,0 1,0-1,-1 0,1-1,-1 1,0-1,0 0,3-4,3-10</inkml:trace>
  <inkml:trace contextRef="#ctx0" brushRef="#br0" timeOffset="313.58">192 1,'28'597,"-57"-254,13-67,11-251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65,'0'-10,"-11"-45,-3 88,11 288,-14-121,10-150,2 0,2 0,3 0,3 26,-3-75,0 0,0 0,0 0,0 0,0 0,0 0,0 0,0 0,0 0,0 0,0-1,1 1,-1 0,1 0,-1 0,0 0,1 0,0 0,-1 0,1-1,-1 1,1 0,0 0,0-1,-1 1,1 0,0-1,0 1,0-1,0 1,0-1,-1 0,1 1,0-1,0 0,0 1,0-1,0 0,0 0,0 0,0 0,0 0,0 0,0 0,0-1,0 1,0 0,0 0,0-1,0 1,0-1,43-31,122-111,-163 142,0-1,-1 0,1 1,0 0,0 0,0 0,0 0,0 0,0 0,0 1,0 0,0 0,1-1,-1 2,0-1,0 0,0 1,0-1,0 1,0 0,0 0,0 0,0 0,0 1,-1-1,1 1,0 0,-1 0,1-1,-1 2,0-1,0 0,0 0,2 3,48 99,-26-45,-15-46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1,'0'4,"5"3,6-1,6-2,5 0,4-2,1-1,2 0,1-1,-1-1,0 1,0 0,0 0,0-1,-1 1,0 0,1 0,-6 0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4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0,'39'0,"21"0,6 0,-3 0,-13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35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16,'-22'121,"14"-16,5 1,8 73,-3-136,2 1,1-1,3 0,12 39,-19-78,0-1,0 1,0 0,0 0,0-1,1 1,-1-1,1 0,0 1,0-1,1 0,-1 0,1 0,-1 0,1-1,0 1,0-1,0 1,0-1,1 0,-1 0,0-1,1 1,-1-1,1 1,0-1,0 0,-1-1,1 1,0-1,0 1,0-1,-1 0,1-1,0 1,0-1,0 1,-1-1,1 0,0-1,-1 1,1-1,-1 1,3-2,5-9,-1 1,-1-1,1 0,-2-1,0 0,0 0,-2-1,6-13,-2 6,89-240,-86 231,-13 30,0 1,0-1,-1 1,1-1,0 0,0 1,0-1,0 0,0 1,0-1,-1 1,1-1,0 0,0 1,0-1,0 1,1-1,-1 1,0-1,0 0,0 1,0-1,0 0,0 1,1-1,-1 1,0-1,0 0,1 1,-1-1,0 0,0 0,1 1,-1-1,0 0,1 0,-1 1,0-1,1 0,-1 0,1 0,-1 0,0 1,1-1,-1 0,0 0,1 0,-1 0,1 0,-1 0,1 0,-1 0,0 0,1 0,-1 0,1 0,-1-1,0 1,1 0,-1 0,0 0,1 0,-1-1,0 1,1 0,-1 0,0-1,5 129,-8-113,2-1,-1 0,2 0,0 1,1-1,0 0,1 0,0 0,1 0,1 0,1 0,0-1,0 1,1-2,1 1,0 0,1-1,0-1,1 1,6 5,-10-13,0-1,0 1,0-1,1 0,-1-1,1 0,0 0,-1 0,1 0,0-1,0 0,0 0,0-1,0 1,0-1,0-1,0 1,0-1,0 0,0 0,0-1,0 0,0 0,-1 0,1-1,-1 0,0 0,1 0,-2 0,1-1,0 0,1-2,11-9,-1-1,0 0,-1-1,-1-1,-1-1,0 0,-2 0,2-4,8-24,-2-1,-2-1,-2 0,-2-1,-3-1,-2 0,-2 0,-2 0,-2-21,-1 61,-1 1,0 0,0 0,-1-1,0 1,-1 0,0 0,-1 0,0 1,0-1,-1 0,-2-2,5 11,1 0,-1 0,0 1,0-1,1 0,-1 1,0-1,0 1,0-1,0 1,0-1,0 1,0-1,0 1,0 0,0 0,0 0,0-1,0 1,0 0,0 0,0 0,0 1,0-1,0 0,0 0,0 0,0 1,1-1,-1 0,0 1,0-1,0 1,0-1,0 1,0 0,1-1,-1 1,0 0,1 0,-1-1,0 1,1 0,-1 0,1 0,-1 0,1 0,-12 15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7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28,'5'0,"16"-5,9-1,4 0,1 1,0 2,-2 0,-6 7,-8 2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3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36,'-36'32,"1"2,1 2,2 0,2 3,1 0,-17 34,42-67,-1 0,1 0,1 0,-1 1,1-1,1 1,-1 0,1 0,0 0,1 0,-1 0,1 1,1-1,-1 0,1 1,1-1,-1 0,1 0,1 1,-1-1,1 0,0 0,1 0,0-1,0 1,0-1,1 1,0-1,0 0,0 0,1-1,0 1,1 0,7 1,-1 0,1-1,0 0,1-1,-1-1,1 0,0 0,0-2,0 0,0 0,1-1,-1-1,0-1,1 0,-1 0,0-1,0-1,0-1,-1 0,1-1,-1 0,0-1,0 0,0-1,-1-1,0 0,-1 0,0-1,0-1,-1 0,0 0,-1-1,0 0,7-11,-9 10,1 0,-2 0,0-1,0 0,-1 0,0 0,-2 0,1-1,-2 1,1-1,-2 0,0 0,-1 0,0 0,-1 0,0 0,-2 0,1 1,-2-1,0 1,0 0,-1-1,-1 2,0-1,-1 1,0 0,-1 0,-2-1,4 6,-1 1,1 0,-1 0,-1 1,1 0,-1 0,0 0,0 1,0 1,-1-1,1 1,-1 1,0 0,1 0,-1 0,0 1,0 1,0-1,0 2,0-1,0 1,-2 1,-6 1,0 0,0 2,0 0,1 1,0 1,0 0,1 1,0 1,0 0,1 1,-1 1,-14 13</inkml:trace>
  <inkml:trace contextRef="#ctx0" brushRef="#br0" timeOffset="287.368">1 459,'38'-23,"23"-14,5-5,-3 5,-13 14,-10 15,-12 13,-5 12,-3 7,1-1,1 1,2-3,2-6,1-6,1-3,0-4,0-2,-4 0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132 914,'-6'-7,"1"0,-1 1,1-2,1 1,-1 0,1-1,1 0,-1 0,1 0,1 0,0-1,0 1,0-1,1 0,1 1,-1-1,1 0,1 1,0-7,42-162,-28 135,2 0,1 2,2 0,2 1,1 1,3 2,0 0,15-12,9 8,-49 41,0-1,0 0,0 1,0-1,0 1,0 0,-1-1,1 1,0 0,0-1,-1 1,1 0,0 0,-1 0,1 0,-1 0,1-1,-1 1,0 0,1 0,-1 0,0 0,1 0,-1 0,0 0,0 0,0 0,0 1,0-1,0 0,0 0,-1 0,1 0,0 0,0 0,-1 0,1 0,-1-1,1 1,-1 0,1 0,-1 0,0 0,1 0,-1-1,0 1,0 0,-31 59,27-54,0 0,1 0,0 1,1 0,-1 0,1 0,0 0,1 0,0 0,0 1,0-1,1 1,0 0,1-1,-1 1,2 4,2-8,1 1,0 0,0-1,1 0,-1 0,1 0,0 0,0-1,0 0,1 0,-1 0,1-1,-1 0,1 0,0 0,0-1,0 1,0-1,0-1,0 1,3-1,-2 1,14 2,-17-4,-1 0,0 1,1 0,-1 0,0 0,1 0,-1 0,0 0,1 1,-1 0,0-1,1 1,-1 1,0-1,0 0,0 1,0 0,0-1,0 1,-1 0,1 0,-1 1,1-1,-1 1,0-1,0 1,0 0,0-1,0 1,-1 0,1 0,-1 0,0 1,0-1,0 0,0 0,0 1,-1-1,0 0,1 1,-1-1,-1 2,-2 3,-1-1,0 1,-1 0,0-1,0 0,0 0,-1-1,0 0,0 0,-1 0,0 0,0-1,0 0,0-1,-1 0,0 0,-2 0,-1 3,3-2,-1 0,1-1,-1 0,0-1,0 0,0 0,0-1,0 0,-1-1,1 0,0 0,-1-1,1 0,-1 0,1-1,-1-1,1 0,0 0,0-1,0 0,0 0,0-1,1 0,-1-1,1 0,0 0,-3-3,-22-24,1 0,2-2,2-2,-16-25,31 42</inkml:trace>
  <inkml:trace contextRef="#ctx0" brushRef="#br0" timeOffset="3687.739">780 11,'2'-1,"-1"0,1 0,-1 0,1 0,0 0,-1 0,1 0,0 1,0-1,-1 1,1-1,0 1,0 0,0-1,0 1,-1 0,1 0,0 1,0-1,0 0,0 0,-1 1,1-1,0 1,0 0,-1 0,1-1,0 1,-1 0,1 0,-1 0,1 1,-1-1,1 1,46 48,-35-30,0 1,-2 1,-1 0,-1 0,-1 1,0 0,-2 1,-1-1,-1 1,-1 0,0 0,-2 1,-2-1,0 0,-1 0,-1 0,-1 0,-2 0,0 0,-1-1,-2-1,0 1,-1-1,-2 0,2-3,-2 0,-1 0,0-1,-1-1,-1-1,0 0,-2 0,0-2,0 0,-1-1,-1 0,-17 7,11-6</inkml:trace>
  <inkml:trace contextRef="#ctx0" brushRef="#br0" timeOffset="5127.811">1401 152,'-40'384,"22"-198,19-180,-1 1,-1-1,1 1,-1-1,0 0,0 1,-1-1,0 0,0 0,-1 0,0 0,0 0,0 0,0-1,-1 1,0-1,0 0,-5 4,-5 2</inkml:trace>
  <inkml:trace contextRef="#ctx0" brushRef="#br0" timeOffset="5551.723">1176 236,'30'-16,"1"2,0 1,1 1,1 2,-1 1,1 1,1 2,0 1,-1 2,1 2,26 1,-56 1,1 0,0 0,0 0,0 1,-1-1,1 1,-1 0,1 1,-1-1,0 1,0 0,0 0,0 0,-1 0,1 1,-1 0,0-1,0 1,0 0,0 0,-1 1,0-1,0 1,0-1,0 1,-1 0,1-1,-1 1,-1 0,1 0,-1 0,1 0,-1 0,-1 0,1-1,-1 1,0 0,0 0,0 0,-1 1,-3 9,0-1,-1 0,0-1,-1 0,0 0,-1 0,-1-1,0 0,0 0,-1-1,-1-1,-2 2,-46 55,57-65,-1 1,1 0,0 0,0 0,0 0,1 0,-1 0,1 0,-1 1,1-1,0 1,0-1,1 1,-1-1,1 1,0-1,0 1,0-1,0 1,0 0,1-1,0 1,-1-1,2 1,-1-1,0 0,0 0,1 1,0-1,0 0,0 0,0 0,0-1,0 1,1 0,-1-1,2 1,11 11,1-1,0 0,1-1,0-1,1-1,0 0,1-1,0-2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765 1,'0'0</inkml:trace>
  <inkml:trace contextRef="#ctx0" brushRef="#br0" timeOffset="-396.024">624 340,'-17'-3,"1"0,-1 2,0 0,1 0,-1 2,0 0,0 1,1 0,-1 2,1 0,0 0,0 2,1 0,-1 1,1 0,0 1,1 1,0 1,1 0,-11 9,22-17,0 0,0 0,0 1,0-1,1 0,-1 1,1-1,-1 1,1 0,0-1,0 1,0 0,0 0,0 0,1 0,0 0,-1 0,1 0,0-1,0 1,0 0,1 0,-1 0,1 0,0 0,0 0,0 0,0-1,0 1,0 0,1-1,-1 1,1-1,0 1,0-1,0 0,0 0,0 0,0 0,1 0,-1 0,0-1,1 1,0-1,-1 0,1 1,0-1,1 0,132 42,-134-42,-1 1,1-1,-1 0,0 1,1-1,-1 1,0-1,0 1,0 0,0-1,-1 1,1 0,0 0,-1-1,1 1,-1 0,0 0,1 0,-1 0,0 0,0 0,0-1,0 1,-1 0,1 0,0 0,-1 0,0 0,1-1,-1 1,0 0,0 0,0-1,0 1,0-1,0 1,-1 0,-49 53,29-39,-1 0,0-2,-1-1,0 0,-1-2,-1-1,-14 3,-16 4,47-26,11-1</inkml:trace>
  <inkml:trace contextRef="#ctx0" brushRef="#br0" timeOffset="-148.945">849 537,'-14'39,"-10"17,-1 4,5-9</inkml:trace>
  <inkml:trace contextRef="#ctx0" brushRef="#br0" timeOffset="382.2">934 820,'204'-315,"-168"274,-35 41,0-1,0 0,0 1,-1-1,1 1,0 0,0-1,0 1,0 0,0-1,0 1,0 0,0 0,1 0,-1 0,0 0,0 0,0 0,0 0,0 0,0 1,0-1,0 0,0 1,0-1,0 1,-1-1,1 1,0-1,0 1,0 0,0-1,-1 1,1 0,0 0,-1-1,1 1,0 0,-1 0,1 0,-1 0,0 0,1 0,-1 0,0 0,1 0,-1 0,22 62,-21-55,0-1,0 1,1 0,0-1,1 1,-1-1,1 0,0 1,1-1,0-1,0 1,1-1,-1 1,1-1,1 0,-1-1,1 0,0 0,0 0,1 0,-1-1,1 0,0 0,0-1,0 0,1 0,-1-1,1 0,6 1,-9-3,1-1,-1 0,0 0,0 0,0-1,1 1,-1-1,-1-1,1 1,0-1,-1 1,1-1,-1-1,0 1,0-1,0 1,0-1,-1 0,1 0,-1-1,0 1,-1-1,1 0,-1 1,0-1,1-2,3-9,0 0,-1 0,0-1,-2 1,0-1,0 0,-1-12,-2 1,0 3</inkml:trace>
  <inkml:trace contextRef="#ctx0" brushRef="#br0" timeOffset="5440.124">341 1,'-15'6,"0"1,0 1,1 0,0 1,0 1,1 0,0 1,1 0,0 1,1 0,0 1,1 0,1 0,0 1,-4 10,-10 20,2 1,3 1,1 0,-6 32,14-49,1 0,1 1,1 0,2 1,1-1,2 1,1-1,1 1,2-1,4 20,0-33,1-1,1-1,0 1,1-2,1 1,0-1,1-1,1 0,0-1,0 0,1-1,1-1,0 0,0-1,1 0,9 3,89 30,-89-34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5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44,'255'25,"444"-22,851-3,-1314-27,-234 27,3 0,0 0,-1 0,1 0,0 0,0-1,0 1,-1-1,1-1,0 1,-1-1,1 1,-1-1,0-1,1 1,-1 0,0-1,0 0,-1 0,1 0,2-3,-5-4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6,5 5,6-1,1-9,-1-7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6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1,'-4'0,"-3"4,1 8,6 0,3-6,1-4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5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284 282,'-5'3,"-1"-1,0 0,1 1,0 0,0 1,0-1,0 1,0 0,1 0,-1 0,1 1,0-1,0 1,1 0,0 0,0 1,0-1,0 1,1-1,0 1,0 0,0 0,0 5,0-7,-136 358,88-270,286-576,-222 462,-7 31,-5 43,-2-44,-2 35,0-34,0 0,0 0,1 0,1 1,-1-1,2 0,-1 1,1-1,0 0,1 0,0 0,1 0,0 0,0 0,1-1,0 1,0-1,1 0,0-1,1 1,0-1,0 0,0 0,1 0,0-1,5 3,-7-6,0-1,0-1,0 1,0 0,0-1,0 0,1-1,-1 1,0-1,1 0,-1 0,0 0,1-1,-1 0,0 0,0-1,0 1,0-1,0 0,0 0,0-1,0 1,-1-1,1 0,-1-1,8-5,0-1,0 0,-1 0,-1-1,0-1,-1 0,0 0,3-6,-4 3,0-1,-1 0,0 0,-1 0,-1-1,-1 0,0 0,-1-1,-1-6,-14-12,7 42</inkml:trace>
  <inkml:trace contextRef="#ctx0" brushRef="#br0" timeOffset="4293.871">849 536,'-7'1,"0"0,0 1,1 0,-1 0,1 0,-1 1,1 0,0 0,0 1,0-1,1 1,-1 1,1-1,0 1,0 0,0 0,1 0,0 0,0 1,0 0,1 0,0 0,0 0,0 1,1-1,0 1,0-1,0 1,1 0,0 0,1 0,0 0,0 0,0-1,1 1,0 0,0 0,0 0,1-1,0 1,1-1,-1 1,1-1,0 0,1 0,0 0,0-1,0 1,0-1,0 0,1-1,-1 0,1 0,0 0,0 0,0-1,0 0,1 0,-1 0,1-1,0 1,0-2,0 1,0 0,0-1,0 0,0-1,0 0,1 0,-1 0,0 0,0-1,0 0,0 0,0-1,0 0,0 0,0 0,-1-1,1 1,-1-1,1-1,-1 1,0-1,2-2,-1 1,0-1,0 1,-1-1,1 0,-1-1,-1 1,1-1,-1 0,-1 0,1-1,-1 1,0-1,-1 1,0-1,0 0,0 0,-1 0,0 0,-1 0,0 0,0 0,-1 0,0 0,0 0,-1 0,0 0,0 1,-1-1,0 0,0 1,-1 0,0 0,0 0,-1 0,0 1,0 0,0 0,-6-4,6 5,0 0,-1 1,0 0,0 0,0 0,0 1,0-1,-1 2,0-1,1 1,-1 0,0 0,0 1,0 0,0 0,0 1,0 0,0 0,-1 0,1 1,0 0,0 1,0-1,1 1,-1 1,0-1,1 1,-1 0,1 1,0 0,0 0,0 0,-24 52,24-36</inkml:trace>
  <inkml:trace contextRef="#ctx0" brushRef="#br0" timeOffset="4714.343">1329 1,'23'73,"12"165,-37 125,3-355,-1-1,1 1,-2-1,1 0,-1 1,0-1,0 0,-1 1,0-1,-1 0,1 0,-1 0,-1-1,1 1,-1-1,-4 5,-2-5</inkml:trace>
  <inkml:trace contextRef="#ctx0" brushRef="#br0" timeOffset="4933.942">1075 509,'38'-5,"33"-6,8-2,-4 2,-11 3,-10 2,-11 3,-7 1,-10 2</inkml:trace>
  <inkml:trace contextRef="#ctx0" brushRef="#br0" timeOffset="10801.952">1696 622,'7'4,"0"0,1 0,-1-1,1 0,0-1,0 1,0-1,0-1,1 0,-1 0,0 0,1-1,-1 0,3-1,5 1,-6 0,1 0,-1-1,1 0,-1 0,1-1,-1-1,0 0,0 0,0-1,0 0,-1 0,1-2,-1 1,0-1,-1 0,0-1,0 1,0-2,-1 1,0-1,5-7,-11 12,1-1,-1 1,0-1,0 0,0 0,0 0,-1 0,0 1,1-1,-1 0,-1 0,1 0,-1 0,1 0,-1 0,0 1,0-1,-1 0,1 1,-1-1,0 1,0-1,0 1,0 0,0 0,-1 0,0 0,1 0,-1 1,0-1,0 1,-1 0,1 0,0 0,-1 0,1 0,-1 1,0 0,1-1,-1 1,0 1,0-1,0 0,0 1,0 0,1 0,-4 1,-5-1,-1 2,1 0,0 0,0 1,0 1,1 0,-1 1,1 0,0 0,0 1,1 1,0 0,0 0,0 1,1 0,0 1,1 0,0 0,-7 10,11-14,0 0,0 0,0 0,0 0,1 0,0 1,0-1,0 1,1 0,0 0,0 0,0 0,1 0,0 1,0-1,1 0,-1 1,1-1,1 0,-1 1,1-1,0 0,1 0,-1 0,1 0,1 0,-1 0,1 0,0 0,0-1,0 0,1 1,0-1,0-1,0 1,1-1,0 1,0-1,0 0,0-1,0 0,1 1,-1-1,2 0,18 2,0-1,1-1,-1-1,1-1,0-1,-1-2,11-1,-18 1,0 0,0-1,0-1,0 0,-1-1,0-1,0-1,0 0,5-5,-4-1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1,'-23'173,"20"-156,0-1,1 1,1 0,0-1,1 1,1 0,1 0,0-1,1 1,1-1,0 0,1 0,1 0,1-1,0 0,1 0,0 0,1-1,-4-11,-1 0,0 0,1 0,-1 0,1-1,0 0,0 0,0 0,0 0,0-1,1 0,-1 0,0-1,0 1,1-1,-1 0,0 0,1-1,-1 0,0 0,0 0,1 0,-1-1,0 0,0 0,-1 0,1-1,0 0,-1 1,0-2,1 1,-1 0,0-1,-1 0,1 0,-1 0,0 0,0-1,3-3,90-141,-95 147,-1 1,0 0,1 0,-1 0,1 0,0 0,-1 0,1 0,0 0,-1 0,1 1,0-1,0 0,0 0,0 0,0 1,0-1,0 1,0-1,0 1,0-1,0 1,0-1,0 1,0 0,0 0,1 0,-1-1,0 1,0 0,0 0,0 1,1-1,-1 0,0 0,0 1,0-1,0 0,0 1,0-1,0 1,0-1,0 1,0 0,0-1,0 1,0 0,0 0,0 0,-1 0,1-1,0 1,-1 1,22 33,-19-27,0-1,1 1,0-1,0 0,0 0,1 0,0-1,0 0,1 0,0 0,0 0,0-1,1 0,0-1,-1 1,2-1,-1-1,0 1,1-1,0 0,0-1,7 2,-7-7,0 0,0-1,0 0,0 0,-1-1,0 1,0-2,0 1,0-1,-1 0,0 0,-1-1,1 0,-1 0,0 0,-1 0,0-1,0 0,0 0,-1 0,-1 0,1-1,-1 1,0-5,11-130,-13 118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0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5 223,'4'-2,"23"-6,0-2,-1-2,0 0,-1-2,0 0,-1-2,13-11,-35 25,0 1,0-1,0 1,0-1,0 0,0 1,-1-1,1 0,-1 0,1 0,-1-1,0 1,0 0,0 0,0-1,0 1,0-1,-1 1,1-1,-1 1,1-1,-1 1,0-1,0 1,0-1,-1 1,1-1,-1 1,1-1,-1 1,0 0,0-1,0 1,0 0,0-1,0 1,-1 0,1 0,-1 0,1 0,-1 1,0-1,0 0,0 1,0-1,0 1,0-1,0 1,-1 0,1 0,0 0,-2 0,-4 0,-1 0,1 1,0 1,0-1,-1 1,1 0,0 1,0 0,0 0,1 1,-1 0,0 0,1 1,0 0,0 0,0 1,0 0,1 0,0 1,0-1,0 1,1 0,0 1,0 0,0-1,1 1,0 1,0-1,1 1,0-1,1 1,-1 0,1 0,1 0,0 0,0 1,0-1,1 4,1-6,0-1,0 1,0 0,1-1,-1 1,1-1,1 1,-1-1,1 0,0 0,0 0,1 0,-1-1,1 1,0-1,0 0,0 0,1 0,0-1,-1 0,1 0,0 0,1 0,-1-1,0 0,6 2,2 0,0 0,0 0,0-2,0 1,1-2,-1 0,1 0,0-2,-1 1,1-2,3 0,34-14,-33 5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36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200 405,'26'-36,"-2"-1,-1-1,-2-1,-2-1,-2-1,1-6,-16 44,0 0,-1 0,1-1,-1 1,1 0,-1-1,0 1,-1-1,1 1,-1-1,1 1,-1-1,0 1,0-1,-1 1,1-1,-1 1,1-1,-1 1,0-1,-1 1,1 0,0-1,-1 1,0 0,0 0,0 0,0 0,0 1,-1-1,1 1,-1-1,0 1,1 0,-1 0,0 0,0 0,0 0,-1 1,1 0,0-1,-1 1,1 0,-4 0,-1 1,-1 1,1 0,0 1,0 0,0 0,0 0,0 1,0 1,1-1,-1 1,1 0,0 1,0 0,1 0,-1 0,1 1,0 0,-1 2,-88 124,86-117,1 0,1 1,1-1,0 2,1-1,0 0,2 1,0 0,-1 12,4-22,0-1,0 1,0 0,1 0,0-1,0 1,1-1,0 1,0-1,1 1,-1-1,1 0,1 0,-1 0,1-1,0 1,0-1,1 0,-1 0,1 0,0-1,1 0,-1 0,1 0,2 1,10 3,0-1,0-1,0-1,1 0,0-2,0 0,0-1,1-1,-1 0,0-2,0 0,1-1,-1-1,-1-1,1-1,0 0,-1-2,0 0,-1-1,1 0,-1-2,0 0,12-5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8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12 103,'-12'0,"43"0,684-27,168-22,-547 38,-254 1,-53 4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7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251 114,'-131'143,"116"-126,1 0,0 1,1 1,2 0,0 1,1 0,0 0,2 1,1 1,0 0,7-23,1 1,-1 0,0 0,0-1,0 1,1 0,-1 0,0 0,0 0,1 0,-1-1,0 1,1 0,-1 0,0 0,0 0,1 0,-1 0,0 0,1 0,-1 0,0 0,0 0,1 0,-1 0,0 0,1 0,-1 0,0 0,0 0,1 1,-1-1,0 0,0 0,1 0,-1 0,0 1,0-1,1 0,-1 0,0 0,0 1,0-1,0 0,1 0,-1 1,0-1,0 0,0 1,0-1,0 0,0 0,0 1,0-1,0 0,0 1,21-24,163-227,-119 108,-42 121,-8 57,-12-26,6 29,2 1,2-1,1-1,2-1,2 0,5 6,-19-36,51 61,-53-66,1-1,-1 1,0-1,1 1,-1-1,1 0,-1 0,1 0,-1 0,1-1,0 1,0-1,-1 0,1 1,0-1,0-1,-1 1,1 0,0 0,0-1,-1 0,1 0,-1 1,1-1,0-1,-1 1,0 0,1-1,-1 1,1-1,7-7,-1-1,0 0,-1 0,0-1,0 0,-1 0,0-1,-1 0,-1 0,0 0,0-1,-2 0,3-11,7-14,16-122,-29 147</inkml:trace>
  <inkml:trace contextRef="#ctx0" brushRef="#br0" timeOffset="331.844">1097 142,'-4'11,"0"0,0 0,1 1,0-1,1 1,0-1,1 1,0 0,1 0,0-1,1 1,2 7,-3-14,1 0,0-1,0 1,0 0,0-1,1 1,0 0,0-1,0 0,0 0,1 1,0-1,-1-1,2 1,-1 0,0-1,1 0,-1 1,1-1,0-1,0 1,0-1,1 1,-1-1,1 0,-1-1,1 1,-1-1,1 0,0 0,1 0,-2-1,0-1,0 1,0-1,0 0,0 0,0 0,0-1,0 1,-1-1,1 0,0 0,-1 0,0 0,1-1,-1 0,0 1,0-1,-1 0,1-1,-1 1,1 0,-1-1,0 1,0-1,0 0,-1 1,0-1,1 0,-1 0,0 0,-1 0,1 0,-1 0,0 0,0 0,0 0,0-1,-1 1,0 0,1 0,-2 0,1 1,0-1,-1 0,0 0,1 1,-2-1,1 1,0-1,-1 1,1 0,-1 0,-1 0,-4-5,-1 0,0 1,-1 1,1 0,-1 0,0 1,-1 0,0 1,1 0,-1 0,-1 1,1 1,0 0,-1 1,1 0,-1 0,1 1,-1 1,1 0,0 0,-1 2,-8 1,-4 3</inkml:trace>
  <inkml:trace contextRef="#ctx0" brushRef="#br0" timeOffset="647.853">1689 0,'-9'29,"-4"19,1 6,2-1,3-5,3-6,1-5,3-4,-1-3,-3-1,-6-7,-7-6,0-6</inkml:trace>
  <inkml:trace contextRef="#ctx0" brushRef="#br0" timeOffset="885.61">1379 0,'39'0,"31"0,9 0,1 0,-5 0,-8 0,-8 0,-8 5,-9 2,-6-1,-4-1,-3-1,-2-2,-5-1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29,'-53'-17,"44"18,1 0,-1 1,1 0,0 0,0 1,0 0,0 0,1 1,-1 0,1 1,0-1,0 1,1 1,-1-1,1 1,0 0,1 1,-1-1,1 1,1 0,-1 0,1 1,0-1,1 1,0 0,0 0,1 0,-2 8,9 117,-4-128,0 0,0-1,1 1,0-1,-1 1,2-1,-1 0,0 0,1 1,0-2,0 1,0 0,0-1,1 1,-1-1,1 0,0 0,0 0,0-1,0 0,1 1,-1-1,1-1,-1 1,1-1,0 1,9-1,1 1,-1-2,0 0,0 0,0-2,0 0,0 0,0-1,0-1,-1 0,1-1,-1-1,-1 0,1 0,-1-1,10-8,-4 4</inkml:trace>
  <inkml:trace contextRef="#ctx0" brushRef="#br0" timeOffset="500.005">961 1,'-27'5,"1"2,-1 0,1 2,1 1,0 1,0 1,1 1,0 2,1 0,1 1,1 1,-12 12,27-20,-1 0,1 1,0-1,1 1,0 0,1 1,0-1,1 1,0 0,0 0,1 0,1 0,0 0,0 0,1 3,1-11,-1 0,0 0,1-1,0 1,-1 0,1 0,0-1,1 1,-1-1,0 1,1-1,-1 1,1-1,0 0,0 0,0 0,0 0,0 0,0 0,1-1,-1 1,0-1,1 1,-1-1,1 0,0 0,-1 0,1 0,0-1,0 1,0-1,0 1,4 0,1-1,-1 0,0 0,0 0,1-1,-1 0,0 0,0-1,0 0,0 0,-1-1,5-2,14-9,-1-1,-1-1,-1-1,0-1,-1-1,-1 0,-1-2,-1-1,0 0,2-6,23-30,-42 58,0 0,0 0,-1 1,1-1,0 0,-1 0,1 1,0-1,-1 0,1 1,-1-1,1 1,0-1,-1 1,1-1,-1 1,1-1,-1 1,0-1,1 1,-1 0,0-1,1 1,-1 0,0-1,0 1,1 0,-1-1,0 1,0 0,0 0,0-1,0 1,0 0,0-1,0 1,0 0,0 0,-1-1,1 1,0 0,0-1,-1 1,1 0,0 35,-1-31,0 0,0 0,0 0,0 0,1 0,0 0,0 0,1 0,-1 0,1 0,0 0,1 0,-1 0,1 0,0 0,0-1,0 1,1-1,0 1,0-1,0 0,0 0,0 0,1-1,0 1,0-1,0 0,0 0,4 2,12 0</inkml:trace>
  <inkml:trace contextRef="#ctx0" brushRef="#br0" timeOffset="911.305">1244 368,'233'-272,"-220"266,-20 35,3-14,3-9,0-1,0 0,1 0,0 0,0 0,0 1,1-1,-1 0,1 0,0 0,1 0,-1 0,1 0,0 0,0-1,1 1,-1-1,1 1,0-1,0 0,1 0,-1 0,1 0,0-1,0 0,0 1,0-2,1 1,-1 0,1-1,0 0,-1 0,1 0,0 0,0-1,0 0,1 0,3-1,0 0,0-1,0 0,0-1,0 0,-1 0,1-1,0 0,-1 0,0-1,0 0,0 0,0-1,-1 0,0-1,0 0,0 0,-1 0,1-1,-2 1,1-2,10-13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16,'0'594,"1"-580,-2-1,0 0,-1 0,0 0,-1 0,0 0,-1-1,0 1,-4 5,-1-5,0-8</inkml:trace>
  <inkml:trace contextRef="#ctx0" brushRef="#br0" timeOffset="251.434">1 467,'24'0,"22"-5,13-1,1 0,-4 1,-8-3,-7-1,0 2,-3 1,-3-2,-3 0,-1 1,-7 2</inkml:trace>
  <inkml:trace contextRef="#ctx0" brushRef="#br0" timeOffset="1053.216">790 383,'-24'23,"1"2,2 1,0 0,2 2,1 0,1 1,1 1,-2 10,16-39,1 1,0 0,-1-1,1 1,0 0,0 0,0 0,0 0,0 0,1 1,-1-1,1 0,-1 0,1 0,0 1,0-1,0 0,0 0,0 0,0 1,1-1,-1 0,1 0,-1 0,1 0,0 0,0 0,0 0,0 0,0 0,1 0,-1 0,0 0,1-1,-1 1,1-1,0 1,0-1,-1 0,1 1,0-1,0 0,0 0,0-1,0 1,1 0,1 0,5-5,1-1,-1 0,0 0,0-1,-1 0,0 0,0-1,0 0,-1-1,0 0,-1 0,1 0,-2-1,1 0,-1 0,0 0,-1-1,0 1,2-10,0 6,34-51,-38 65,-1 0,1-1,0 1,-1 0,1 0,-1 0,0 0,1 1,-1-1,0 0,0 1,0-1,0 0,0 1,0-1,0 1,0 0,0-1,-1 1,1 0,-1-1,1 1,-1 0,0 0,1-1,-1 1,0 0,0 0,-1 0,1 1,2 5,-2-3,1-1,0 1,0-1,0 1,1-1,-1 0,1 1,0-1,1 0,-1 0,0-1,1 1,0 0,0-1,0 1,1-1,-1 0,1 0,-1-1,1 1,0-1,0 1,0-1,1-1,-1 1,0 0,1-1,-1 0,1 0,-1 0,1-1,-1 0,1 0,0 0,-1 0,1 0,-1-1,5-1,5-5,0-1,0-1,0 0,-1-1,-1 0,0-1,0 0,-1-1,-1-1,0 1,0-2,-1 1,-1-1,0-1,3-10,9-8,-8 11,0 0,-1-1,-1-1,-2 1,0-1,-1-1,-2 0,-1 0,0 0,-2 0,-1 0,-2-21,2 43,-1-1,0 0,-1 0,1 1,-1-1,1 0,-1 0,0 1,-1-1,1 1,0-1,-1 1,0 0,0 0,0-1,0 1,-1 1,1-1,-1 0,1 0,-1 1,0-1,2 4,0 0,0-1,0 1,0 0,1-1,-1 1,0 0,0 0,1 0,-1 0,1 0,-1 0,1 0,-1 0,1 0,0 0,-1 0,1 0,0 0,0 0,0 0,-1 0,1 0,0 0,1 0,-1 0,0 1,0-1,0 0,1 0,-1 0,0 0,1 0,-1 0,1 0,-1 0,1-1,0 1,-1 0,1 0,0 0,0 0,0 0,13 22,-1 2,-1-1,-2 1,0 1,-2 0,0 0,-2 1,-1 0,-1 0,-2 1,0 20,-3 0,-2 0,-2-1,-5 18,5-39,-30 89,26-100</inkml:trace>
  <inkml:trace contextRef="#ctx0" brushRef="#br0" timeOffset="1351.851">1496 326,'-29'24,"1"13,8 0,14-7,12-7,11-9,1-1,3-3,3-4,1-2,-2 3,-11 0,-7 3,-4 1</inkml:trace>
  <inkml:trace contextRef="#ctx0" brushRef="#br0" timeOffset="1705.331">1722 609,'29'-1,"-1"-1,0-2,0 0,0-2,0-1,-1-1,0-2,0 0,-1-2,-1-1,0-1,1-2,-20 13,-1 0,0 0,-1-1,1 1,0-1,-1 0,0 0,0-1,0 1,-1-1,1 0,-1 0,0 0,0 0,-1-1,0 1,0-1,0 1,-1-1,1 0,-1 0,-1 1,1-2,-2 4,0 1,0 0,0 0,0 0,0-1,-1 1,1 0,-1 1,0-1,1 0,-1 0,0 1,0-1,0 1,0-1,0 1,0 0,0 0,-1 0,1 0,0 0,-1 1,1-1,-1 1,1-1,-1 1,1 0,0 0,-1 0,-1 0,-75 12,63-5,1 1,0 1,0 0,1 1,0 1,1 0,0 0,1 2,0-1,1 2,0-1,1 2,1-1,0 1,1 1,1-1,0 1,5-11,-1 0,1 0,0 0,1 1,-1-1,1 0,0 1,0-1,1 0,-1 1,1-1,1 1,-1-1,1 1,0-1,0 0,0 1,1-1,0 0,0 0,0 0,0 0,1 0,0-1,0 1,0-1,1 1,0-1,-1 0,1-1,1 1,-1-1,0 0,1 0,0 0,-1 0,2-1,14 5,-1-1,1-1,1-1,-1 0,1-2,-1-1,1 0,-1-1,1-1,-1-2,8-1,36-7,-38 4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4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0,'2'1,"-1"1,0-1,1 0,-1 1,0-1,0 1,0 0,0-1,-1 1,1 0,0 0,-1-1,1 1,-1 0,0 0,1 0,-1 0,0-1,0 1,0 0,-1 0,1 0,0 0,-1-1,1 1,-1 0,1 0,-1-1,0 1,0 1,0-1,-9 30,-1-1,-1 0,-2 0,-2-2,0 0,-2 0,-12 13,-43 75,69-110,-4 6,0 1,1 0,0 1,1-1,1 1,1 1,0-1,0 0,0 14,4-27,0 1,0-1,0 1,1-1,-1 0,1 1,0-1,-1 0,1 1,0-1,0 0,1 0,-1 0,0 0,1 0,-1 0,1 0,0 0,-1 0,1-1,0 1,0-1,0 1,0-1,1 0,-1 0,0 0,0 0,1 0,-1-1,0 1,1-1,1 1,91 2,-74-5,101-24,-101 22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5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57,'10'10,"12"7,8 2,3-3,1-5,0-3,-2-3,-1-3,-1-2,-1 0,0-1,-1 0,0 0,-10 1,-7 0</inkml:trace>
  <inkml:trace contextRef="#ctx0" brushRef="#br0" timeOffset="234.365">1 368,'43'4,"33"3,14-1,-4-2,-11-5,-15-3,-12-1,-9 1,-7 0,-9 2</inkml:trace>
  <inkml:trace contextRef="#ctx0" brushRef="#br0" timeOffset="520.049">1326 1,'-23'33,"-14"26,-5 8,5-4,4-11,8-11,2-11,7-7,-1-2,0 0,-4-4,3 1,-1-3,-1-5,-3-3,-2-3,3-2</inkml:trace>
  <inkml:trace contextRef="#ctx0" brushRef="#br0" timeOffset="750.401">848 28,'52'39,"28"17,9 4,-5-4,-8-6,-12-7,-11-10,-6-7,-6-3,-5-5,-4 0,-3 0,-6 3,-7-2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4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0 226,'29'0,"24"0,7 0,-1 0,-6 0,-7 0,-7-5,-5-1,-8 0</inkml:trace>
  <inkml:trace contextRef="#ctx0" brushRef="#br0" timeOffset="546.976">960 0,'-36'45,"-9"79,29-88,-1-1,-2 0,-1-1,-2-1,-11 11,-48 68,80-111,1-1,-1 1,1 0,-1 0,1 0,-1 0,1 0,0 0,0 0,-1 0,1 0,0 0,0 0,0 0,0 0,0 0,0 0,0 1,1-1,-1 0,0 0,0 0,1 0,-1 0,1-1,-1 1,1 0,-1 0,1 0,0 0,-1 0,1-1,0 1,0 0,-1-1,1 1,0 0,0-1,0 1,0-1,0 1,0-1,0 0,0 1,0-1,0 0,0 0,0 0,0 0,59 5,-53-5,170-30,-125 21,-34 2</inkml:trace>
  <inkml:trace contextRef="#ctx0" brushRef="#br0" timeOffset="871.206">1327 338,'-5'10,"-1"-1,0 0,1 1,0 0,1-1,0 2,0-1,1 0,0 1,1-1,0 1,1 0,0-1,1 1,0 0,1 0,0 0,2 7,-1-16,0 0,1-1,0 0,-1 1,1-1,0 0,0 0,-1-1,1 1,0 0,0-1,0 0,0 0,0 0,0 0,0 0,0 0,0-1,-1 0,1 1,0-1,0 0,0 0,-1-1,1 1,-1 0,1-1,-1 0,1 1,-1-1,0 0,0 0,0-1,0 1,1-1,-3 2,69-75,-67 73,-1 0,0 1,0-1,0 0,0 0,0 0,-1 1,1-1,-1 0,0 0,0 0,0 0,0 0,-1 0,1 0,-1 0,1 0,-1 1,0-1,0 0,0 0,-1 1,1-1,-1 1,1-1,-1 1,0 0,0 0,0-1,0 1,0 0,-1 1,-1-2,-1 0,-1 0,1 0,-1 1,0 0,0 0,0 0,0 1,0 0,0 0,0 0,-1 1,1 0,0 0,0 1,0 0,0 0,-1 0,2 1,-3 0,-17 5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4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6237 281,'0'0</inkml:trace>
  <inkml:trace contextRef="#ctx0" brushRef="#br0" timeOffset="-162.684">6237 535,'0'29,"0"9</inkml:trace>
  <inkml:trace contextRef="#ctx0" brushRef="#br0" timeOffset="250.359">6548 479,'-11'9,"1"1,0 0,1 1,0 0,1 1,0 0,0 0,2 1,0-1,0 1,1 1,0-1,1 1,-1 13,4-25,1 0,0 0,0 1,0-1,0 0,0 0,1 0,-1 0,1 0,-1 0,1 0,0 0,0 0,0-1,0 1,0 0,0 0,0-1,1 1,-1 0,0-1,1 0,-1 1,1-1,0 0,0 0,-1 0,1 0,0 0,0 0,0 0,0 0,0-1,0 1,0-1,0 0,0 0,0 1,0-1,0-1,0 1,0 0,1 0,-1-1,0 1,0-1,1 0,6-1,-1-1,1 0,-1 0,0-1,0 0,0 0,-1-1,1 0,-1 0,5-6,-5 5,-1 0,0 0,-1-1,0 0,0 0,0 0,-1 0,0-1,0 0,-1 0,0 0,0 0,-1 0,0-1,-1 1,0-1,0 1,0-1,-1 0,-1 1,0-1,0 1,0-1,-1 1,0-1,-1 0,-1 5,1 0,-1 1,1-1,-1 1,0 0,-1 0,1 0,0 0,-1 1,0 0,1 0,-1 0,0 0,0 1,0 0,0 0,0 0,0 1,-1-1,1 1,0 1,0-1,0 1,0-1,0 2,0-1,0 0,0 1,0 0,0 0,1 1,-1-1,1 1,-3 2,-7 7</inkml:trace>
  <inkml:trace contextRef="#ctx0" brushRef="#br0" timeOffset="538.783">6971 564,'-19'19,"3"12,9-1,11-4,9-7,8-7,4-10,3-10,2-4,-5-5,-1-4,-5-3,-1-3,-3-1,-5-1,-4 5</inkml:trace>
  <inkml:trace contextRef="#ctx0" brushRef="#br0" timeOffset="871.114">7535 479,'-79'44,"78"-43,-1 0,0 1,0-1,0 1,1-1,-1 1,1-1,-1 1,1 0,-1 0,1-1,0 1,0 0,0 0,0 0,0 1,1-1,-1 0,1 0,-1 0,1 0,0 1,0-1,0 0,0 0,0 1,0-1,1 0,-1 0,1 0,-1 0,1 1,0-1,0 0,0 0,0 0,0-1,1 1,12 17,-11-18,0 1,-1 0,0 0,1 0,-1 0,0 1,0-1,0 1,0-1,-1 1,1 0,-1-1,1 1,-1 0,0 0,0 0,-1 0,1 0,0 0,-1 0,0 1,0-1,0 0,0 0,0 0,-1 0,1 0,-1 0,0 0,0 0,0 0,0 0,0 0,-1 0,0-1,-1 3,-4 2,0 0,0-1,-1 0,0-1,0 1,-1-2,1 1,-1-1,0 0,0-1,0 0,0-1,-1 0,1 0,-1-1,0 0,1 0,-1-1,0-1,-1 0,-8-4</inkml:trace>
  <inkml:trace contextRef="#ctx0" brushRef="#br0" timeOffset="-1534.192">3641 535,'22'38,"-2"1,-2 0,-1 1,7 31,-15-48,49 197,-56-207,-1 0,0 1,-1-1,0 0,-1 1,-1-1,0 0,-1 0,0 0,-1 0,-1-1,0 1,0-1,-1 0,-6 9,11-19,-1 1,1-1,0 0,-1 1,1-1,-1 0,1 0,-1 0,0 0,0 0,0 0,0-1,-1 1,1-1,0 1,-1-1,1 0,-1 0,1 0,-1 0,1 0,-1 0,0-1,1 0,-1 1,0-1,1 0,-1 0,0 0,0-1,1 1,-1-1,0 1,1-1,-1 0,1 0,-1 0,1 0,-1-1,1 1,0-1,0 1,0-1,0 0,0 0,0 0,0 0,0 0,1 0,-1 0,1-1,0 1,-1-1,1-1,-3-14,1 1,1-1,1 0,0 0,1 0,2 0,-1 0,2 1,0-1,1 1,1-1,1 1,0 1,1-1,1 1,5-8,9-19,1 0,3 2,1 1,1 1,3 1,1 2,1 1,3 1,0 3,2 0,28-15,9 16,-73 29,-1 1,0 0,1 0,-1 0,1 0,-1 0,1 0,-1 0,1 1,-1-1,0 1,1-1,-1 1,1-1,-1 1,0 0,0-1,1 1,-1 0,0 0,0 0,0 0,0 0,0 0,0 0,0 1,0-1,-1 0,1 0,0 1,-1-1,1 0,-1 1,1-1,-1 1,0-1,0 1,1-1,-1 1,0-1,0 0,-1 1,1-1,0 1,0-1,-1 1,1-1,-1 1,1-1,-1 0,0 1,-5 16,0 0,-1-1,-1 0,-1-1,0 0,-1 0,-1-1,-1 0,0-1,-4 4,-188 172,111-111,67-63,26-36,14 0,1 0</inkml:trace>
  <inkml:trace contextRef="#ctx0" brushRef="#br0" timeOffset="-1047.422">4205 846,'33'-5,"0"0,-1-2,0-2,-1-1,0-1,0-2,-1-1,-1-1,0-1,15-14,-30 20,-1-1,0-1,-1 0,0-1,-1 0,-1-1,0 0,-1-1,-1 0,0 0,0-1,-2 0,0 0,1-9,-6 22,0 0,0 0,0 0,-1 0,1 0,-1 0,0 0,0 0,0 0,0-1,-1 1,1 0,-1 0,0 0,0 0,0 0,0 1,0-1,-1 0,1 0,-1 1,0-1,1 1,-1-1,-1 1,1 0,0 0,0 0,-1 0,1 0,-1 0,0 1,1-1,-1 1,0 0,0 0,0 0,0 0,0 0,0 1,0-1,0 1,0 0,0 0,0 0,-3 1,-5 1,0 1,1 1,-1 0,1 0,0 1,0 0,1 1,-1 0,1 1,1-1,-1 2,1-1,0 1,1 1,0-1,0 1,1 0,0 1,1-1,0 1,0 0,1 1,1-1,-1 1,2 0,1-8,1-1,-1 1,1 0,0-1,0 1,1-1,-1 1,0 0,1-1,-1 1,1-1,0 1,0-1,0 0,0 1,1-1,-1 0,0 0,1 1,0-1,-1-1,1 1,0 0,0 0,0-1,0 1,0-1,1 1,-1-1,0 0,1 0,-1 0,1 0,-1 0,2-1,92 7,86-48,-160 34,50-6,-70 13,-1 0,1 0,0 0,0 0,-1 1,1-1,0 0,-1 1,1-1,0 1,-1 0,1 0,-1-1,1 1,-1 0,0 0,1 0,-1 1,0-1,0 0,0 0,1 1,-1-1,-1 1,1-1,0 1,0-1,0 1,-1-1,1 1,-1 0,1-1,-1 1,0 0,0-1,0 1,0 0,-6 133,10-115</inkml:trace>
  <inkml:trace contextRef="#ctx0" brushRef="#br0" timeOffset="-360.397">5193 677,'4'4,"0"-1,0 0,1 0,-1-1,1 1,-1-1,1 0,0 0,0 0,0-1,0 0,0 0,0 0,1-1,-1 1,0-1,0 0,1-1,-1 1,0-1,0 0,0-1,0 1,0-1,0 0,0 0,-1 0,1-1,-1 0,1 1,-1-2,0 1,0 0,-1-1,1 0,-1 0,1 0,-1 0,0 0,-1-1,1 0,-1 1,0-1,0 0,-1 0,1 0,-1 0,0 0,0-5,1 6,-1 1,1-1,-1 1,0-1,-1 0,1 1,-1-1,1 0,-1 1,0-1,0 0,-1 0,1 1,-1-1,0 0,0 1,0-1,0 1,-1-1,1 1,-1 0,0-1,0 1,0 0,0 0,-1 0,1 1,-1-1,0 0,0 1,0 0,0 0,0 0,0 0,-1 0,1 1,0-1,-1 1,-2-1,-2 4,-1 1,0-1,1 1,0 1,0 0,0 0,0 0,0 1,1 0,0 1,0 0,0 0,1 0,0 1,0-1,1 2,0-1,0 1,0-1,1 1,0 0,1 1,0-1,0 1,1-1,-1 8,0-9,0-1,0 1,1-1,0 1,0 0,1 0,0 0,0 0,1 0,0 0,0 0,1 0,-1 0,1-1,1 1,-1 0,1 0,1 0,-1-1,1 0,0 1,1-1,-1 0,1 0,0-1,1 1,0-1,-1 0,1 0,1-1,-1 1,1-1,0 0,0-1,0 1,0-1,9-1,1 0,-1-1,0-1,0 0,0-1,1-1,-1 0,0-1,-1-1,1 0,-1-1,1-1,-2 0,1-1,-1 0,0-1,0 0,-1-1,0-1,0 0,5-7,6-2,-14 13,1-1,-1 0,-1 0,1-1,-1 0,-1-1,0 0,0 0,0 0,-1-1,-1 0,0 0,0-1,1-3,-5 12,-1 1,1 0,-1 0,1 0,-1 0,1 0,-1-1,1 1,-1 0,0 0,0-1,0 1,0 0,0 0,0-1,0 1,0 0,0 0,-1-1,1 1,0 0,-1 0,1 0,-1-1,1 1,-1 0,0 0,1 0,-1 0,0 0,0 0,0 0,0 0,0 1,0-1,0 0,0 0,0 1,0-1,0 1,0-1,-1 1,1-1,0 1,0 0,-1 0,1-1,0 1,0 0,-1 0,1 0,0 0,0 1,-1-1,1 0,0 0,0 1,-1-1,1 1,0-1,0 1,0 0,0-1,0 1,0 0,-4 7,1 0,1 0,-1 0,1 0,1 0,0 1,0-1,0 1,1 0,1 0,-1-1,2 1,-1 0,1 0,0-1,1 1,0 0,0-1,1 0,0 1,0-1,1 0,0-1,1 1,0-1,0 0,0 0,1 0,1 0,-6-4,1-1,0 0,1 0,-1 0,0 0,1 0,-1 0,1 0,-1-1,1 0,0 1,0-1,0 0,0 0,0 0,-1-1,2 1,-1-1,0 0,0 1,0-2,0 1,0 0,0 0,0-1,0 0,0 1,0-1,0 0,-1-1,1 1,0 0,-1-1,1 1,0-1,-1 0,0 0,1 0,1-3,8-11,0-2,0 0,-2 0,0-1,-2 0,0-1,-1 0,1-6,35-83,-30 85</inkml:trace>
  <inkml:trace contextRef="#ctx0" brushRef="#br0" timeOffset="-4167.311">424 197,'77'-36,"-47"27,356-129,-384 136,1 1,-1-1,1 1,-1-1,1 1,0 0,0 0,-1 0,1 1,0-1,0 1,0 0,0-1,0 1,0 0,0 1,0-1,0 0,0 1,0 0,-1 0,1 0,0 0,0 0,-1 0,1 1,-1-1,1 1,-1 0,1 0,-1 0,0 0,0 0,0 0,0 0,-1 1,1-1,-1 1,1-1,-1 1,0 0,0 0,0-1,0 2,0 16,-2-1,0 0,-1 0,-2 0,1 0,-2 0,-6 16,-11 53,13-38,3 0,2 1,2 0,3-1,1 1,3 0,10 41,33 48,-48-140,1 1,-1-1,1 1,-1-1,0 1,1-1,-1 1,0-1,0 1,1-1,-1 1,0 0,0-1,0 1,0-1,0 1,1-1,-1 1,0 0,-1-1,1 1,0-1,0 1,0 0,0-1,0 1,0-1,-1 1,1-1,0 1,-1-1,1 1,0-1,-1 1,1-1,0 1,-1-1,1 1,-1-1,1 0,-1 1,1-1,-1 0,1 1,-1-1,1 0,-1 0,1 0,-1 1,0-1,1 0,-1 0,1 0,-1 0,0 0,1 0,-1 0,1 0,-1 0,0-1,0 1,-40-14,35 11,-26-12,-1 2,-1 1,0 2,0 1,-1 1,0 2,-1 2,1 1,-1 2,1 1,-1 2,1 1,-1 2,1 2,1 1,-1 1,2 2,-1 2,1 1,-8 5,15-4,0 0,1 2,0 1,1 1,2 1,0 0,-13 17,33-34,-1 0,1-1,-1 1,1 0,0 0,0 0,0 1,1-1,-1 0,1 1,0-1,0 1,0 0,0-1,1 1,-1-1,1 1,0 0,0 0,0-1,1 1,-1 0,1-1,0 1,0-1,0 1,2 2,9 6</inkml:trace>
  <inkml:trace contextRef="#ctx0" brushRef="#br0" timeOffset="-3914.344">452 535,'48'-24,"49"-17,23-2,0 1,-10 9,-14 9,-20 4,-12 6,-12 4,-11 5,-12 8,-10 3</inkml:trace>
  <inkml:trace contextRef="#ctx0" brushRef="#br0" timeOffset="-3196.384">1326 621,'25'273,"-32"-204,7-69,-1 0,0 0,1 0,-1 0,0 0,1 0,-1 0,0 0,1 0,-1-1,1 1,-1 0,0 0,1-1,-1 1,1 0,-1-1,1 1,-1 0,1-1,-1 1,1-1,-1 1,1-1,-1 1,1-1,0 1,-1-1,1 0,0 1,0-1,-1 0,1 1,0-1,0 1,0-1,0 0,0 1,0-1,0 0,0 1,0-1,0 0,0 1,0-1,0 0,0 1,1-1,-1 1,0-1,1 0,-1 1,0-1,1 1,-1-1,1-26,1 0,1 1,1-1,1 0,2 1,0 0,2 1,1 0,1 0,1 1,1 0,1 1,1 1,1 0,10-9,-23 25,0 1,1 0,0 0,0 0,0 0,0 1,1-1,0 1,0 1,0-1,1 0,-1 1,1 0,-1 1,1-1,0 1,5-1,-8 4,0 1,0 0,-1 0,1 0,0 1,-1-1,0 1,1-1,-1 1,0 0,-1 0,1-1,0 2,-1-1,1 0,-1 0,0 0,0 0,-1 1,1-1,-1 0,1 1,-1-1,0 1,0-1,0 0,-1 1,1-1,-1 1,0-1,1 3,-1 20</inkml:trace>
  <inkml:trace contextRef="#ctx0" brushRef="#br0" timeOffset="-2895.138">1976 479,'-15'17,"2"1,0 1,0 0,2 1,1 0,0 1,2 0,0 0,1 1,1 1,5-19,0 0,0 0,1 0,-1 0,1-1,0 1,0 0,0 0,1 0,-1 0,1 0,0 0,0-1,1 1,-1 0,1-1,-1 1,1-1,0 1,0-1,1 0,-1 0,1 0,0 0,-1-1,1 1,0-1,1 1,-1-1,0 0,1 0,-1-1,1 1,-1-1,1 1,0-1,0 0,-1-1,1 1,0-1,0 1,0-1,0 0,0-1,3 0,4-1,-1 0,1-1,0 0,-1-1,1 0,-1-1,0 0,-1-1,1 0,-1 0,-1-1,1 0,-1-1,0 0,0 0,-1-1,-1 1,1-2,-1 1,-1-1,0 0,0 0,-1 0,0-1,-1 1,1-3,-4 7,0 0,0 0,-1 0,1 0,-1 0,-1 0,1 1,-1-1,0 0,0 1,-1-1,1 1,-1 0,-1 0,1 0,-1 0,1 0,-1 1,-1-1,1 1,-1 1,1-1,-1 0,0 1,0 0,-1 0,1 1,-1-1,1 1,-1 0,0 1,0 0,0-1,0 2,0-1,-4 1,-18-1,3 2</inkml:trace>
  <inkml:trace contextRef="#ctx0" brushRef="#br0" timeOffset="-2449.842">2343 761,'2'-13,"1"0,1 1,0-1,1 1,0 0,1 0,1 0,-1 1,2 0,-1 0,2 0,-1 1,2 1,-1 0,1 0,0 0,1 2,0-1,0 1,8-3,-17 10,0-1,0 1,0-1,1 1,-1 0,0 0,0 0,1 0,-1 0,0 1,0-1,0 1,1-1,-1 1,0 0,0 0,0 0,0 0,0 0,0 0,-1 0,1 1,0-1,0 1,-1-1,1 1,-1 0,0 0,1 0,-1-1,0 1,0 0,0 0,0 1,-1-1,1 0,0 0,-1 0,0 0,1 1,-1 1,0-2,0 0,0 1,1-1,-1 0,1 0,0 1,-1-1,1 0,0 0,0 0,1 0,-1 0,0 0,1 0,-1 0,1-1,-1 1,1-1,0 1,0-1,0 1,0-1,0 0,0 0,0 0,0 0,0 0,0-1,0 1,1 0,-1-1,0 0,1 0,-1 1,0-1,1-1,-1 1,0 0,0-1,1 1,149-85,-150 84,0 1,0-1,0 1,0-1,0 1,0 0,0 0,0-1,0 1,0 1,0-1,0 0,0 0,-1 1,1-1,0 1,0 0,0 0,0-1,0 1,-1 0,1 0,0 1,-1-1,1 0,-1 1,1-1,-1 1,0-1,0 1,1-1,-1 1,0 0,0 0,-1-1,1 1,0 0,-1 0,1 0,-1 0,1 0,-1 0,0 0,0 0,0 0,0 0,0 0,-1 1,2 1,-1 0,1 0,0 0,0 0,0 0,1-1,-1 1,1 0,0-1,0 1,0-1,1 0,-1 0,1 0,0 0,0 0,0 0,17 5,0-3</inkml:trace>
  <inkml:trace contextRef="#ctx0" brushRef="#br0" timeOffset="1856.648">8693 422,'-266'81,"207"-45,58-35,0 0,0 0,0 0,0 0,0 1,0-1,0 0,0 1,0-1,1 1,-1-1,0 1,1-1,0 1,-1-1,1 1,0-1,0 1,0 0,0-1,0 1,0-1,0 1,0 0,1-1,-1 1,0-1,1 1,0-1,-1 1,1-1,0 0,0 1,0-1,0 0,0 1,0-1,0 0,0 0,0 0,1 0,60 37,-57-37,-1 0,1 0,-1 0,0 0,1 1,-1 0,0 0,0 0,0 0,-1 1,1 0,-1-1,1 1,-1 1,0-1,0 0,0 1,0-1,-1 1,0 0,1 0,-1 0,-1 0,1 0,-1 1,1-1,-1 0,0 1,-1-1,1 1,-1-1,0 1,0-1,0 1,-1 3,-4-1,0-1,-1 1,1-1,-1 0,0 0,-1 0,0-1,1 0,-2 0,1-1,0 0,-1 0,0-1,0 0,0-1,0 1,0-1,-1-1,1 0,-1 0,-6 0,13-1,0 0,0 1,0-1,0 0,0 0,0 0,0-1,0 1,0 0,0-1,0 0,0 1,0-1,0 0,1 0,-1 0,0 0,0 0,1 0,-1 0,1-1,-1 1,1-1,-1 1,1-1,0 0,0 1,0-1,0 0,0 0,0 0,1 1,-1-1,0 0,1 0,0 0,-1 0,1 0,0-1,3-12</inkml:trace>
  <inkml:trace contextRef="#ctx0" brushRef="#br0" timeOffset="3186.197">9709 394,'-9'9,"1"0,-1 0,2 0,-1 1,1 0,1 1,0-1,0 1,1 1,1-1,0 1,0-1,1 1,0 0,1 0,1 1,0 7,2-16,0-1,0 0,0 0,0 0,1 0,0 0,-1 0,1 0,0 0,1-1,-1 1,0-1,1 1,-1-1,1 0,0 0,0 0,0 0,0-1,0 1,0-1,0 0,0 0,1 0,-1 0,0 0,1-1,-1 1,1-1,-1 0,106-10,-87 1,-1-1,0-1,-1-1,0-1,-1 0,-1-2,0 0,-1-1,-1-1,0 0,8-14,20-16,-34 38,0-1,0 0,-1 0,-1-1,1 0,-2-1,0 0,0 0,-1 0,-1-1,0 0,0 0,-2 0,1-1,-2 1,0-1,0 0,-2 1,1-1,-2 0,-1-13,-1 22,1-1,-1 1,0 0,0 0,0 0,-1 1,0-1,0 1,0 0,0 0,-1 0,0 0,1 1,-1 0,-1 0,1 0,0 1,-1 0,1 0,-1 0,1 1,-1-1,0 1,0 1,0-1,1 1,-1 0,0 0,0 1,0 0,0 0,1 0,-1 1,0-1,1 1,-1 1,1-1,0 1,0 0,0 0,0 1,-1 1,-8 3,0 2,2-1,-1 2,1 0,0 0,1 1,1 0,0 1,0 0,2 1,-1 0,2 0,0 1,0 0,2 0,0 1,0-1,2 1,0 0,1 0,4-4,0 0,2-1,-1 1,1-1,1 0,0 0,1 0,0-1,0 0,1 0,0-1,1 1,0-2,1 1,-1-1,2 0,-1-1,1 0,0-1,1 0,-1-1,1 1,0-2,10 3,13 4,0-1,1-2,-1-1,2-2,-1-1,0-2,1-2,-1-1,20-4,-36 5,0-1,1 0,-1-2,0-1,-1 0,1-1,-1-1,0 0,0-2,0 0,-1-1,-1-1,0 0,0-1,-1-1,0-1,-1 0,0 0,6-11,-18 22,0-1,0 0,-1 0,1 0,-1 0,0 0,0 0,0 0,0 0,0-1,-1 1,0 0,1 0,-1-1,0 1,-1 0,1-1,-1 1,1 0,-1 0,0 0,0 0,0-1,-1 1,1 1,-1-1,1 0,-1 0,0 0,0 1,0-1,-1 1,1 0,0 0,-1 0,0 0,1 0,-1 0,0 1,0-1,0 1,0 0,0 0,-1 0,1 0,0 0,0 1,0 0,-1-1,1 1,-8 1,1 0,-1 1,0 0,1 0,0 1,0 1,0-1,0 2,0-1,1 2,0-1,0 1,0 0,1 1,0 0,0 0,1 1,0 0,0 0,-2 5,4-7,1-1,0 1,0 0,0 0,1 0,0 0,0 1,1-1,0 1,0-1,0 1,1 0,0 0,0 0,1 0,0 0,0 0,1 0,-1 0,2 0,-1-1,1 1,0 0,0-1,1 1,0-1,0 1,0-1,1 0,0-1,0 1,1-1,-1 0,1 0,0 0,0 0,2 0,20 6,0-1,1-2,0 0,0-2,1-1,0-1,0-2,0-1,0-1,0-1,-1-2,1-1,0-1,15-5,-15 4</inkml:trace>
  <inkml:trace contextRef="#ctx0" brushRef="#br0" timeOffset="2218.216">9060 168,'-7'8,"1"1,0-1,0 1,1 0,0 0,1 1,0-1,1 1,0 0,0 0,1 0,0 0,1 1,0-1,1 0,0 1,0-1,1 0,1 1,0-1,0 0,1 3,3 12,-1 1,-1-1,-1 1,-2 0,-1 0,0 0,-2 0,-5 24,-2-3,8-34,-1-1,-1 1,0 0,-1-1,0 0,-1 1,0-2,-6 11,-1-10,12-12</inkml:trace>
  <inkml:trace contextRef="#ctx0" brushRef="#br0" timeOffset="2403.642">9342 592,'-9'24,"-4"8</inkml:trace>
  <inkml:trace contextRef="#ctx0" brushRef="#br0" timeOffset="2572.951">9286 281,'9'-4,"9"-3,0 1</inkml:trace>
  <inkml:trace contextRef="#ctx0" brushRef="#br0" timeOffset="5024.78">57 1354,'468'-53,"16"21,116 4,177 28,-306-28,165-1,442 30,-639-29,31-1,-42 0,994 30,-829-1,-182-29,906 30,-788-19,24 6,-421 13,28 15,-124-10,0-2,0-1,0-1,30-4,-44-3,-4-1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34,'18'90,"68"249,-47-115,-39-223,0 4,1 1,-1 0,1-1,0 1,0-1,1 1,-1-1,1 0,0 1,1-1,-1 0,1 0,0-1,1 1,3 4,-6-10,0 1,0 0,1-1,-1 1,0-1,0 0,0 1,0-1,1 0,-1 0,0 1,0-1,-1 0,1 0,0 0,0 0,0 0,-1 0,1-1,0 1,-1 0,1 0,-1 0,1-1,-1 1,0 0,0-1,1 1,-1 0,0-1,1 0,47-201,32-213,-68 301,-2 106,-4 14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17,'29'0,"19"0,6 0,-1 0,-5 0,-6 0,-5 0,-4 0,-3-4,-2-3,-5 1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44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1 518,'50'-37,"-1"-2,-2-3,-2-1,-1-2,-3-2,6-12,116-121,-162 178,0 1,0-1,-1 1,2-1,-1 1,0-1,0 1,0 0,1-1,-1 1,0 0,1 0,-1 0,1 0,0 0,-1 1,1-1,0 0,-1 1,1-1,0 1,0-1,-1 1,1 0,0 0,0 0,0 0,-1 0,1 0,0 1,0-1,-1 0,1 1,0 0,0-1,-1 1,1 0,-1 0,1 0,-1 0,1 0,-1 0,1 0,-1 0,0 1,0-1,0 1,0-1,0 1,0-1,0 1,0-1,0 1,-1 0,1-1,-1 1,1 1,2 26,0 1,-2 0,-2 1,-1-1,0-1,-3 1,-5 18,7-29,-1 0,-1 0,-1-1,-1 0,-1 0,0-1,-1 1,-1-2,0 0,-2 0,-12 14,21-27,0-1,0 1,0-1,0 0,-1 0,1 0,-1 0,1-1,-1 1,0-1,0 0,1 0,-1 0,0-1,0 0,0 1,0-1,0 0,0-1,0 1,0-1,1 0,-1 0,0 0,0 0,1-1,-1 1,1-1,-1 0,1 0,0 0,-1-1,1 1,0-1,1 1,-1-1,0 0,1 0,0-1,0 1,0 0,0-1,0 1,0-1,0-2,0 1,-1 0,1 0,0-1,0 1,0-1,1 0,0 1,0-1,1 0,-1 0,1 0,1 1,-1-1,1 0,0 0,0 1,0-1,1 0,0 1,0 0,1-2,10-12</inkml:trace>
  <inkml:trace contextRef="#ctx0" brushRef="#br0" timeOffset="416.668">791 433,'38'-5,"-1"-1,1-2,-2-2,1-2,5-3,-33 11,0 1,-1-2,1 1,-1-1,0 0,-1-1,1 1,-1-2,0 1,-1-1,1 0,-1 0,-1-1,1 0,-1 0,-1 0,1-1,-1 1,-1-1,0 0,0 0,-1 0,1-5,-2 11,0-1,-1 1,1-1,-1 0,0 0,0 1,0-1,0 0,-1 0,1 1,-1-1,0 0,0 1,0-1,-1 1,1-1,-1 1,0 0,0 0,0 0,0 0,-1 0,1 0,-1 0,0 1,0-1,1 1,-2 0,1 0,0 0,0 0,-1 1,1-1,-1 1,1 0,-1 0,1 0,-1 0,0 1,0-1,-3 1,-6 4,-1 0,1 1,0 0,0 1,0 0,1 1,0 0,0 1,1 1,0 0,1 0,-1 1,2 0,0 1,0 0,1 1,0 0,1 0,0 0,1 1,0 0,1 0,-3 14,5-21,1 0,-1 1,1-1,0 1,1 0,-1-1,1 1,1 0,-1 0,1 0,0 0,1 0,0 0,0-1,0 1,1 0,0-1,0 1,1-1,0 1,0-1,0 0,1 0,0-1,0 1,0-1,1 0,0 0,0 0,0 0,1-1,-1 0,1 0,4 1,13 0,0-2,1-1,-1 0,1-2,-1-1,0-1,1-1,6-1,0-2,0-1,0-2,-1-1,-1-1,0-1,0-1,5-6,-8 7</inkml:trace>
  <inkml:trace contextRef="#ctx0" brushRef="#br0" timeOffset="746.726">1412 405,'19'-6,"0"-1,0 0,0-2,-1 0,-1-1,1 0,-2-2,1 0,-2-1,1 0,-9 6,0-1,0 1,-1-1,0-1,0 1,-1-1,0 0,0 0,-1 0,-1-1,-1 7,-1 1,0-1,0 0,0 0,0 0,-1 0,1 0,-1 0,0-1,0 1,0 0,0 0,-1 0,1 0,-1 0,0 0,0 0,0 0,0 0,0 0,0 1,-1-1,0 0,1 1,-1-1,0 1,0 0,-1-1,1 1,0 0,-1 0,1 1,-1-1,1 0,-6 1,1 0,0 0,-1 1,1 0,0 0,0 1,-1 0,1 0,0 0,0 1,0 0,0 1,0-1,0 2,1-1,-1 0,1 1,0 0,0 1,1 0,-1-1,1 2,0-1,0 1,1 0,-101 109,101-110,0 2,0-1,0 0,1 1,0 0,0 0,1 0,0 0,0 0,1 0,0 1,0-1,0 1,1-1,0 0,1 1,0-1,0 0,1 5,0-7,0 0,1 0,-1-1,1 0,0 1,0-1,1 0,-1 0,1-1,0 1,0-1,0 1,0-1,1-1,-1 1,1-1,0 1,-1-1,1-1,0 1,0-1,4 1,116 5,-16-36,-80 18</inkml:trace>
  <inkml:trace contextRef="#ctx0" brushRef="#br0" timeOffset="1146.601">1863 461,'11'-7,"0"-1,-1 0,0 0,-1-1,0-1,0 1,-1-2,7-10,-5 9,126-174,-136 187,0 0,0 0,0-1,0 1,0 0,1 0,-1-1,0 1,1 0,-1-1,0 1,1 0,-1-1,1 1,-1-1,1 1,-1-1,1 1,-1-1,1 1,0-1,-1 1,1-1,0 0,-1 1,1-1,0 0,0 0,-1 1,1-1,0 0,0 0,-1 0,1 0,0 0,0 0,-1 0,1 0,0 0,0-1,-1 1,1 0,0 0,-1-1,1 1,0 0,-1-1,1 1,0 0,-1-1,1 1,-1-1,1 0,-1 1,1-1,-1 1,1-1,-1 0,1 1,-1-1,0 0,-1 13,-2-2,0 1,1-1,0 1,0-1,1 1,1-1,0 1,0 0,1-1,1 1,-1 0,2-1,-1 0,2 1,-1-1,1 0,1-1,0 1,0-1,1 0,0 0,0-1,1 0,0 0,7 5,-5-7,0-1,0 0,0-1,1 0,-1-1,1 0,0 0,0-1,0 0,1-1,-1 0,0-1,0 0,1 0,-1-1,0-1,0 0,0 0,0-1,0 0,0 0,-1-1,0-1,1 0,-2 0,1 0,-1-1,1-1,-2 1,1-1,-1-1,1 0,0 0,0 1,-1-1,0 0,0-1,0 1,-2-2,1 1,-1 0,0-1,-1 0,0 0,-1-1,0 1,0 0,-1-1,-1 0,1 0,-2 1,0-1,0 0,-2-11,-5 4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65,'38'-4,"33"-8,8 0,-4 1,-15-2,-18 1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29 679,'15'-1,"0"0,1 1,-1 1,0 1,1 0,-1 1,0 0,0 1,-1 1,1 0,-1 1,0 1,12 8,-24-14,-1 1,1-1,-1 1,0 0,0-1,1 1,-1 0,0 0,-1 0,1 0,0 0,-1 0,1 0,-1 0,1 0,-1 0,0 1,0-1,0 0,0 0,0 0,-1 0,1 0,0 0,-1 0,0 0,1 0,-1 0,0 0,0 0,0 0,-1 0,0 0,-50 62,41-53,9-10,0 1,-1-1,1 0,0 1,0 0,0-1,0 1,0 0,0 0,0 0,1 0,-1 1,1-1,-1 0,1 1,0-1,0 1,0-1,0 1,1-1,-1 1,1 0,-1-1,1 1,0 0,0-1,0 1,1 0,-1-1,0 1,1 0,0-1,0 1,0-1,0 1,0-1,0 1,0-1,1 0,-1 0,1 0,0 0,0 0,0 0,0 0,0 0,0-1,0 1,0-1,1 1,-1-1,1 0,11 1,-1-1,1-1,-1 0,1-1,-1 0,1-2,-1 1,0-1,0-1,0 0,0-1,-1-1,0 0,9-6,6 0,-3 1</inkml:trace>
  <inkml:trace contextRef="#ctx0" brushRef="#br0" timeOffset="-569.439">170 58,'5'19,"6"21,1 8,-1 1,-2-3,-4-4,-1-6,-3-3,0-2,-2-2,6-6,1-7</inkml:trace>
  <inkml:trace contextRef="#ctx0" brushRef="#br0" timeOffset="-322.103">0 538,'38'-9,"28"-9,7-1,-5 3,-8 4,-14 4</inkml:trace>
  <inkml:trace contextRef="#ctx0" brushRef="#br0" timeOffset="2419.165">847 29,'0'623,"0"-614,0 1,-1-1,1 0,-2 0,0 0,0 0,0 0,-1 0,-1 0,1-1,-5 7,-10-9,12-13</inkml:trace>
  <inkml:trace contextRef="#ctx0" brushRef="#br0" timeOffset="2862.702">1017 312,'-42'30,"38"-29,1 1,-1-1,1 1,-1 0,1 0,0 0,0 0,0 1,0-1,0 1,0 0,1 0,-1 0,1 0,0 0,0 0,0 0,0 1,0-1,1 1,0 0,-1-1,2 1,-1 0,0 0,1 0,-1 0,1-1,0 1,0 0,1 3,56 87,-11-28,1 52,-34-106</inkml:trace>
  <inkml:trace contextRef="#ctx0" brushRef="#br0" timeOffset="3800.444">1665 115,'-3'-1,"0"0,0 1,0 0,0 0,0 0,0 0,0 0,0 0,0 1,0 0,0-1,0 1,0 0,0 0,1 1,-1-1,0 1,1-1,-1 1,1 0,0 0,-1 0,1 0,0 0,0 0,0 1,-1 1,-20 23,2 2,0 0,2 1,1 1,2 1,0 1,3 0,1 0,1 2,2-1,1 1,-3 33,9 87,3-149,0 1,1-1,0 1,0-1,0 0,0 0,1 0,0 0,1-1,-1 1,1-1,0 0,0 0,1 0,-1 0,1-1,0 0,0 0,1 0,-1-1,1 1,3 0,35 2,-28-10</inkml:trace>
  <inkml:trace contextRef="#ctx0" brushRef="#br0" timeOffset="4547.889">1863 256,'-1'43,"-3"0,-2 1,-1-2,-2 1,-2-1,-2 0,-2-2,-2 1,-6 8,19-42,2-5,0 0,1 0,-1 1,0-1,0 0,1 1,0-1,-1 1,1 0,0-1,0 1,1 0,-1 0,0-1,1 1,0 0,-1 0,1 0,0 0,1 0,-1-1,0 1,1 0,0 0,-1 0,1-1,0 1,1 0,-1-1,0 1,1-1,-1 1,1-1,0 0,0 0,2 2,8-1,0 0,1-1,-1 0,1-1,0 0,-1-1,1-1,-1 0,3-1,22-1,-8 2,-4 1</inkml:trace>
  <inkml:trace contextRef="#ctx0" brushRef="#br0" timeOffset="4881.847">2202 594,'33'0,"21"-5,7-1,-4 0,-5 1,-12 1</inkml:trace>
  <inkml:trace contextRef="#ctx0" brushRef="#br0" timeOffset="5301.915">2879 256,'-120'313,"108"-282,6-22,1 1,1 0,0 0,1 0,0 0,0 1,1-1,0 1,1 0,0 0,1-1,0 1,1 0,0 0,0-1,2 5,1-10,1-1,-1 0,0 0,1 0,0-1,0 1,0-1,0-1,1 1,-1-1,1 0,0 0,-1 0,1-1,0 0,0 0,0 0,0-1,0 0,0 0,0 0,0-1,0 0,5-2,5 2,10 0</inkml:trace>
  <inkml:trace contextRef="#ctx0" brushRef="#br0" timeOffset="5599.431">3133 707,'40'93,"-39"-91,1 0,0 1,0-1,-1 0,2 0,-1 0,0 0,0-1,1 1,-1-1,0 1,1-1,0 0,-1 0,1 0,0 0,-1 0,1-1,0 1,0-1,0 0,0 1,-1-2,1 1,0 0,0 0,0-1,0 0,-1 1,1-1,0 0,-1 0,2-1,0-1,-1 1,1-1,-1 1,0-1,0 0,-1 0,1-1,0 1,-1 0,0-1,0 0,0 1,0-1,-1 0,1 0,-1 0,0 0,0 0,-1 0,1 0,-1-1,0 1,0 0,0 0,0 0,-1 0,0-1,0 1,0 0,0 0,-1 0,1 1,-1-1,0 0,0 1,0-1,-1 1,1-1,-1 1,0 0,0 0,0 1,0-1,-1 0,1 1,-1 0,1 0,-1 0,-1 0,-46-5,26 7</inkml:trace>
  <inkml:trace contextRef="#ctx0" brushRef="#br0" timeOffset="9614.5">3387 115,'98'87,"-80"-68,-1 2,-1 0,-1 1,-1 0,-1 1,7 16,-12-19,0 0,-1 1,-1 0,0 0,-2 1,-1-1,-1 1,0 0,-2 15,1-28,-1 0,0 0,-1-1,0 1,0 0,-1 0,0-1,0 1,-1 0,0-1,-1 0,1 0,-2 0,1 0,-1-1,0 0,-1 0,0 0,-4 4,-127 80,107-87,33-27,52-45,-34 44</inkml:trace>
  <inkml:trace contextRef="#ctx0" brushRef="#br0" timeOffset="10051.843">3642 58,'6'-6,"1"0,0 1,0 0,0 0,1 0,-1 1,1 0,0 1,1 0,-1 0,0 1,1 0,0 0,-1 1,1 0,0 0,0 1,-1 0,1 1,0 0,0 1,-1-1,6 3,-13-3,1 1,0 0,0-1,0 1,-1 0,1 0,-1 0,0 0,1 0,-1 1,0-1,0 0,0 1,-1-1,1 0,-1 1,1-1,-1 1,0-1,0 1,0-1,0 1,0-1,0 0,-1 1,1-1,-1 1,0-1,1 0,-2 1,-36 74,30-63,3-6,3-7,0 1,0 0,0 0,0 0,0 0,0 0,1 0,-1 0,1 0,-1 1,1-1,0 0,0 1,0 0,0-1,0 1,1-1,-1 1,1 0,0-1,-1 1,1 0,0 0,1-1,-1 1,1 0,-1-1,1 1,0-1,-1 1,1 0,1-1,-1 0,0 1,1-1,-1 0,1 0,0 1,-1-1,1 0,0-1,0 1,0 0,1-1,0 1,91-12,-45-2,-23 9,-2 1</inkml:trace>
  <inkml:trace contextRef="#ctx0" brushRef="#br0" timeOffset="12197.022">4036 594,'5'0,"6"5,6 1,6 0,2-1,3-1,1-2,1-1,-1 0,0-1,0-1,0-4,-1-1,1-6,-1 1,-5-3,-6 0</inkml:trace>
  <inkml:trace contextRef="#ctx0" brushRef="#br0" timeOffset="12444.187">4234 453,'-5'43,"3"19,3 4,0-4,0-9,0-7,0-8,-5-5,-1-8</inkml:trace>
  <inkml:trace contextRef="#ctx0" brushRef="#br0" timeOffset="13000.211">4431 849,'243'-288,"-177"228,-65 59,0 1,-1-1,1 1,0 0,0-1,0 1,0-1,-1 1,1 0,0 0,0-1,0 1,0 0,0 0,0 0,0 0,0 0,0 0,-1 0,1 1,0-1,0 0,0 0,0 1,0-1,0 1,-1-1,1 1,0-1,0 1,-1-1,1 1,0-1,-1 1,1 0,0-1,-1 1,1 0,-1 0,1 0,-1-1,0 1,1 0,-1 0,0 0,0 0,1 0,-1 0,0 0,4 52,-4-40,-1-11,0 1,1-1,0 1,-1-1,1 0,0 1,0-1,0 1,1-1,-1 1,1-1,-1 0,1 1,0-1,0 0,0 1,0-1,0 0,0 0,1 0,-1 0,1 0,-1 0,1-1,0 1,0 0,0-1,0 1,0-1,0 0,0 0,0 0,0 0,1 0,-1 0,0 0,1-1,-1 1,1-1,-1 0,0 0,1 0,-1 0,1 0,-1 0,1 0,-1-1,0 0,2 0,87-72,-68 49,-9 9,-11 11,0 0,0 1,0-1,0 1,1-1,-1 1,1 0,0 0,0 1,0-1,0 1,0 0,0 0,1 0,-1 1,1-1,0 1,1 0,-4 3,0-1,-1 1,1 0,-1 0,1 0,-1 0,0 0,0 1,0-1,0 0,0 0,-1 1,1-1,0 1,-1-1,0 0,0 1,0-1,0 1,0-1,0 1,0-1,-1 0,1 1,-1-1,0 1,0-1,0 0,-1 2,2-3,-12 37,9-33,1 1,0-1,0 1,0 0,0 0,1 0,0 0,0 0,1 0,0 0,0 0,0 0,1 0,0 0,0 0,0 0,1 0,1 3,7 5</inkml:trace>
  <inkml:trace contextRef="#ctx0" brushRef="#br0" timeOffset="13551.349">5475 453,'-28'27,"1"1,1 1,2 1,1 1,-13 24,15 6,21-59,-1-1,1 0,0 1,0-1,0 0,0 1,0-1,0 0,0 1,1-1,-1 1,0-1,1 0,-1 0,1 1,-1-1,1 0,0 0,-1 0,1 1,0-1,0 0,0 0,0 0,0 0,0-1,0 1,0 0,0 0,0-1,1 1,-1 0,0-1,1 1,-1-1,0 0,0 1,1-1,-1 0,1 0,-1 0,0 0,1 0,10-2,0-1,1-1,-1 0,-1 0,1-1,-1-1,0 0,0 0,0-1,-1-1,0 0,-1 0,0 0,0-2,-1 1,0-1,2-3,7-10,-13 16,1 0,-1 1,1-1,1 1,-1 0,1 0,0 1,1 0,-1 0,1 0,0 1,0 0,1-1,-6 5,0 0,0 0,0-1,0 1,0 0,0 1,0-1,0 0,0 1,0-1,0 1,0-1,-1 1,1 0,0 0,0 0,-1 0,1 0,0 0,-1 0,1 0,-1 1,0-1,1 1,-1-1,0 1,0-1,0 1,0 0,0 0,0-1,-1 1,1 0,0 0,-1 0,0 0,1 0,-1 1,10 81,-10-81,2 49,2-1,1 1,4-1,6 18,-12-60,0 0,-1 1,0-1,-1 0,0 1,0-1,-1 1,0-1,0 1,-1-1,-1 1,1-1,-2 0,1 1,-1-1,-1-1,1 1,-2 0,1-1,-1 0,0 0,-1 0,-3 3,-61 43,67-52,1-1,-1 1,1-1,-1 0,0 0,1 0,-1 0,0-1,0 1,0-1,0 0,1 0,-1 0,0 0,0 0,0 0,0-1,1 0,-1 1,0-1,1 0,-1 0,0-1,1 1,-1 0,1-1,0 1,-1-1,0-1,-1-5,0 0,1 0,0 0,0 0,1 0,0-1,1 1,-1-1,2 1,-1-1,1 1,1-1,-1 0,1 1,1-1,0 1,1-5,16-45,-7 33</inkml:trace>
  <inkml:trace contextRef="#ctx0" brushRef="#br0" timeOffset="13968.809">5984 58,'7'46,"-2"-1,-2 1,-3 0,-1 0,-2 0,-2-1,-2 1,-11 32,-29 76,46-152,0 0,1 0,-1 0,0 0,1 0,-1 0,1 0,0 0,-1 0,1 0,0 0,0 1,1-1,-1 0,0 0,1 0,-1 0,1 0,0 0,-1 0,1 0,0 0,0 0,1 0,-1-1,0 1,0 0,1-1,-1 1,1-1,0 1,-1-1,1 0,0 0,0 0,0 0,0 0,0 0,0 0,0 0,0-1,0 1,0-1,9-2,0 0,-1-1,1 0,-1-1,0 0,0-1,0 0,0 0,8-7,16-7,210-118,-243 136,0 1,0-1,0 1,0-1,0 1,0 0,0-1,0 1,1 0,-1 0,0 0,0 0,0 0,0 0,0 0,0 0,0 1,0-1,0 0,0 1,0-1,0 1,0-1,0 1,0-1,0 1,0-1,0 1,-1 0,1 0,0-1,0 1,-1 0,1 0,-1 0,1 0,-1 0,1 0,-1 0,1 0,-1 0,0 0,1 0,-1 0,0 0,0 1,3 57,-4-49,-1 18,1-21,0 0,1-1,-1 1,1 0,0 0,1-1,-1 1,2 0,-1-1,1 1,-1-1,2 0,-1 1,3 3,7 3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19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333 340,'-30'0,"0"2,0 1,0 1,0 1,1 2,-1 1,2 2,-17 7,44-17,0 0,0 0,0 0,0 0,0 1,0-1,0 0,0 1,0-1,0 1,1-1,-1 1,0-1,0 1,0 0,1-1,-1 1,0 0,1 0,-1-1,0 1,1 0,-1 0,1 0,0 0,-1 0,1 0,0 0,-1 0,1 0,0 0,0 0,0 0,0 0,0 0,0 0,0 0,0 0,0 0,0 0,1 0,-1 0,0 0,1 0,-1-1,1 1,-1 0,1 0,-1 0,1 0,0-1,-1 1,1 0,0 0,0-1,-1 1,1-1,0 1,0-1,0 1,0-1,0 1,0-1,0 0,0 1,12 5,-1 0,1-1,0 0,0-1,0 0,0-1,1 0,0-1,-1-1,6 0,3 1,-20-2,-1-1,1 1,0 0,-1 0,1 0,0 1,-1-1,1 0,0 1,-1-1,1 1,0-1,-1 1,1 0,-1-1,1 1,-1 0,0 0,1 0,-1 0,0 1,1-1,-1 0,0 0,0 1,0-1,0 1,-1-1,1 1,0-1,-1 1,1-1,-1 1,1 0,-1-1,0 1,1 0,-1-1,0 1,0 0,0 0,-1-1,1 1,0 0,-1-1,1 1,-1 0,1 0,-11 16,0-1,-1 0,-1-1,0 0,-2-1,1-1,-2 0,0-1,-1 1,5-4,0-2,1 2,0-1,0 2,1-1,1 1,0 1,0 0,1 0,1 0,-5 10,12-19,-1-1,0 0,1 0,0 0,-1 0,1 1,0-1,0 0,0 0,1 0,-1 0,1 1,-1-1,1 0,-1 0,1 0,0 0,0 0,0 0,0 0,1 0,-1-1,0 1,1 0,-1-1,1 1,-1-1,1 1,0-1,0 0,0 0,0 0,0 0,0 0,0 0,0 0,0-1,0 1,85 4,-80-6,0 0,0-1,-1 0,1 0,0-1,-1 1,1-1,-1-1,0 1,0-1,-1 0,1-1,-1 1,0-1,0 0,3-4,3-10</inkml:trace>
  <inkml:trace contextRef="#ctx0" brushRef="#br0" timeOffset="313.58">192 1,'28'597,"-57"-254,13-67,11-251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65,'0'-10,"-11"-45,-3 88,11 288,-14-121,10-150,2 0,2 0,3 0,3 26,-3-75,0 0,0 0,0 0,0 0,0 0,0 0,0 0,0 0,0 0,0 0,0-1,1 1,-1 0,1 0,-1 0,0 0,1 0,0 0,-1 0,1-1,-1 1,1 0,0 0,0-1,-1 1,1 0,0-1,0 1,0-1,0 1,0-1,-1 0,1 1,0-1,0 0,0 1,0-1,0 0,0 0,0 0,0 0,0 0,0 0,0 0,0-1,0 1,0 0,0 0,0-1,0 1,0-1,43-31,122-111,-163 142,0-1,-1 0,1 1,0 0,0 0,0 0,0 0,0 0,0 0,0 1,0 0,0 0,1-1,-1 2,0-1,0 0,0 1,0-1,0 1,0 0,0 0,0 0,0 0,0 1,-1-1,1 1,0 0,-1 0,1-1,-1 2,0-1,0 0,0 0,2 3,48 99,-26-45,-15-46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1,'0'4,"5"3,6-1,6-2,5 0,4-2,1-1,2 0,1-1,-1-1,0 1,0 0,0 0,0-1,-1 1,0 0,1 0,-6 0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4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0,'39'0,"21"0,6 0,-3 0,-13 0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7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28,'5'0,"16"-5,9-1,4 0,1 1,0 2,-2 0,-6 7,-8 2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3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36,'-36'32,"1"2,1 2,2 0,2 3,1 0,-17 34,42-67,-1 0,1 0,1 0,-1 1,1-1,1 1,-1 0,1 0,0 0,1 0,-1 0,1 1,1-1,-1 0,1 1,1-1,-1 0,1 0,1 1,-1-1,1 0,0 0,1 0,0-1,0 1,0-1,1 1,0-1,0 0,0 0,1-1,0 1,1 0,7 1,-1 0,1-1,0 0,1-1,-1-1,1 0,0 0,0-2,0 0,0 0,1-1,-1-1,0-1,1 0,-1 0,0-1,0-1,0-1,-1 0,1-1,-1 0,0-1,0 0,0-1,-1-1,0 0,-1 0,0-1,0-1,-1 0,0 0,-1-1,0 0,7-11,-9 10,1 0,-2 0,0-1,0 0,-1 0,0 0,-2 0,1-1,-2 1,1-1,-2 0,0 0,-1 0,0 0,-1 0,0 0,-2 0,1 1,-2-1,0 1,0 0,-1-1,-1 2,0-1,-1 1,0 0,-1 0,-2-1,4 6,-1 1,1 0,-1 0,-1 1,1 0,-1 0,0 0,0 1,0 1,-1-1,1 1,-1 1,0 0,1 0,-1 0,0 1,0 1,0-1,0 2,0-1,0 1,-2 1,-6 1,0 0,0 2,0 0,1 1,0 1,0 0,1 1,0 1,0 0,1 1,-1 1,-14 13</inkml:trace>
  <inkml:trace contextRef="#ctx0" brushRef="#br0" timeOffset="287.368">1 459,'38'-23,"23"-14,5-5,-3 5,-13 14,-10 15,-12 13,-5 12,-3 7,1-1,1 1,2-3,2-6,1-6,1-3,0-4,0-2,-4 0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132 914,'-6'-7,"1"0,-1 1,1-2,1 1,-1 0,1-1,1 0,-1 0,1 0,1 0,0-1,0 1,0-1,1 0,1 1,-1-1,1 0,1 1,0-7,42-162,-28 135,2 0,1 2,2 0,2 1,1 1,3 2,0 0,15-12,9 8,-49 41,0-1,0 0,0 1,0-1,0 1,0 0,-1-1,1 1,0 0,0-1,-1 1,1 0,0 0,-1 0,1 0,-1 0,1-1,-1 1,0 0,1 0,-1 0,0 0,1 0,-1 0,0 0,0 0,0 0,0 1,0-1,0 0,0 0,-1 0,1 0,0 0,0 0,-1 0,1 0,-1-1,1 1,-1 0,1 0,-1 0,0 0,1 0,-1-1,0 1,0 0,-31 59,27-54,0 0,1 0,0 1,1 0,-1 0,1 0,0 0,1 0,0 0,0 1,0-1,1 1,0 0,1-1,-1 1,2 4,2-8,1 1,0 0,0-1,1 0,-1 0,1 0,0 0,0-1,0 0,1 0,-1 0,1-1,-1 0,1 0,0 0,0-1,0 1,0-1,0-1,0 1,3-1,-2 1,14 2,-17-4,-1 0,0 1,1 0,-1 0,0 0,1 0,-1 0,0 0,1 1,-1 0,0-1,1 1,-1 1,0-1,0 0,0 1,0 0,0-1,0 1,-1 0,1 0,-1 1,1-1,-1 1,0-1,0 1,0 0,0-1,0 1,-1 0,1 0,-1 0,0 1,0-1,0 0,0 0,0 1,-1-1,0 0,1 1,-1-1,-1 2,-2 3,-1-1,0 1,-1 0,0-1,0 0,0 0,-1-1,0 0,0 0,-1 0,0 0,0-1,0 0,0-1,-1 0,0 0,-2 0,-1 3,3-2,-1 0,1-1,-1 0,0-1,0 0,0 0,0-1,0 0,-1-1,1 0,0 0,-1-1,1 0,-1 0,1-1,-1-1,1 0,0 0,0-1,0 0,0 0,0-1,1 0,-1-1,1 0,0 0,-3-3,-22-24,1 0,2-2,2-2,-16-25,31 42</inkml:trace>
  <inkml:trace contextRef="#ctx0" brushRef="#br0" timeOffset="3687.739">780 11,'2'-1,"-1"0,1 0,-1 0,1 0,0 0,-1 0,1 0,0 1,0-1,-1 1,1-1,0 1,0 0,0-1,0 1,-1 0,1 0,0 1,0-1,0 0,0 0,-1 1,1-1,0 1,0 0,-1 0,1-1,0 1,-1 0,1 0,-1 0,1 1,-1-1,1 1,46 48,-35-30,0 1,-2 1,-1 0,-1 0,-1 1,0 0,-2 1,-1-1,-1 1,-1 0,0 0,-2 1,-2-1,0 0,-1 0,-1 0,-1 0,-2 0,0 0,-1-1,-2-1,0 1,-1-1,-2 0,2-3,-2 0,-1 0,0-1,-1-1,-1-1,0 0,-2 0,0-2,0 0,-1-1,-1 0,-17 7,11-6</inkml:trace>
  <inkml:trace contextRef="#ctx0" brushRef="#br0" timeOffset="5127.811">1401 152,'-40'384,"22"-198,19-180,-1 1,-1-1,1 1,-1-1,0 0,0 1,-1-1,0 0,0 0,-1 0,0 0,0 0,0 0,0-1,-1 1,0-1,0 0,-5 4,-5 2</inkml:trace>
  <inkml:trace contextRef="#ctx0" brushRef="#br0" timeOffset="5551.723">1176 236,'30'-16,"1"2,0 1,1 1,1 2,-1 1,1 1,1 2,0 1,-1 2,1 2,26 1,-56 1,1 0,0 0,0 0,0 1,-1-1,1 1,-1 0,1 1,-1-1,0 1,0 0,0 0,0 0,-1 0,1 1,-1 0,0-1,0 1,0 0,0 0,-1 1,0-1,0 1,0-1,0 1,-1 0,1-1,-1 1,-1 0,1 0,-1 0,1 0,-1 0,-1 0,1-1,-1 1,0 0,0 0,0 0,-1 1,-3 9,0-1,-1 0,0-1,-1 0,0 0,-1 0,-1-1,0 0,0 0,-1-1,-1-1,-2 2,-46 55,57-65,-1 1,1 0,0 0,0 0,0 0,1 0,-1 0,1 0,-1 1,1-1,0 1,0-1,1 1,-1-1,1 1,0-1,0 1,0-1,0 1,0 0,1-1,0 1,-1-1,2 1,-1-1,0 0,0 0,1 1,0-1,0 0,0 0,0 0,0-1,0 1,1 0,-1-1,2 1,11 11,1-1,0 0,1-1,0-1,1-1,0 0,1-1,0-2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765 1,'0'0</inkml:trace>
  <inkml:trace contextRef="#ctx0" brushRef="#br0" timeOffset="-396.024">624 340,'-17'-3,"1"0,-1 2,0 0,1 0,-1 2,0 0,0 1,1 0,-1 2,1 0,0 0,0 2,1 0,-1 1,1 0,0 1,1 1,0 1,1 0,-11 9,22-17,0 0,0 0,0 1,0-1,1 0,-1 1,1-1,-1 1,1 0,0-1,0 1,0 0,0 0,0 0,1 0,0 0,-1 0,1 0,0-1,0 1,0 0,1 0,-1 0,1 0,0 0,0 0,0 0,0-1,0 1,0 0,1-1,-1 1,1-1,0 1,0-1,0 0,0 0,0 0,0 0,1 0,-1 0,0-1,1 1,0-1,-1 0,1 1,0-1,1 0,132 42,-134-42,-1 1,1-1,-1 0,0 1,1-1,-1 1,0-1,0 1,0 0,0-1,-1 1,1 0,0 0,-1-1,1 1,-1 0,0 0,1 0,-1 0,0 0,0 0,0-1,0 1,-1 0,1 0,0 0,-1 0,0 0,1-1,-1 1,0 0,0 0,0-1,0 1,0-1,0 1,-1 0,-49 53,29-39,-1 0,0-2,-1-1,0 0,-1-2,-1-1,-14 3,-16 4,47-26,11-1</inkml:trace>
  <inkml:trace contextRef="#ctx0" brushRef="#br0" timeOffset="-148.945">849 537,'-14'39,"-10"17,-1 4,5-9</inkml:trace>
  <inkml:trace contextRef="#ctx0" brushRef="#br0" timeOffset="382.2">934 820,'204'-315,"-168"274,-35 41,0-1,0 0,0 1,-1-1,1 1,0 0,0-1,0 1,0 0,0-1,0 1,0 0,0 0,1 0,-1 0,0 0,0 0,0 0,0 0,0 0,0 1,0-1,0 0,0 1,0-1,0 1,-1-1,1 1,0-1,0 1,0 0,0-1,-1 1,1 0,0 0,-1-1,1 1,0 0,-1 0,1 0,-1 0,0 0,1 0,-1 0,0 0,1 0,-1 0,22 62,-21-55,0-1,0 1,1 0,0-1,1 1,-1-1,1 0,0 1,1-1,0-1,0 1,1-1,-1 1,1-1,1 0,-1-1,1 0,0 0,0 0,1 0,-1-1,1 0,0 0,0-1,0 0,1 0,-1-1,1 0,6 1,-9-3,1-1,-1 0,0 0,0 0,0-1,1 1,-1-1,-1-1,1 1,0-1,-1 1,1-1,-1-1,0 1,0-1,0 1,0-1,-1 0,1 0,-1-1,0 1,-1-1,1 0,-1 1,0-1,1-2,3-9,0 0,-1 0,0-1,-2 1,0-1,0 0,-1-12,-2 1,0 3</inkml:trace>
  <inkml:trace contextRef="#ctx0" brushRef="#br0" timeOffset="5440.124">341 1,'-15'6,"0"1,0 1,1 0,0 1,0 1,1 0,0 1,1 0,0 1,1 0,0 1,1 0,1 0,0 1,-4 10,-10 20,2 1,3 1,1 0,-6 32,14-49,1 0,1 1,1 0,2 1,1-1,2 1,1-1,1 1,2-1,4 20,0-33,1-1,1-1,0 1,1-2,1 1,0-1,1-1,1 0,0-1,0 0,1-1,1-1,0 0,0-1,1 0,9 3,89 30,-89-34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7,'-6'-7,"6"7,3 16,0 478,14-231,-17-157,0-107,0 1,0 0,0 0,0-1,1 1,-1 0,0-1,0 1,0 0,0 0,0-1,1 1,-1 0,0 0,0 0,1-1,-1 1,0 0,0 0,1 0,-1-1,0 1,0 0,1 0,-1 0,0 0,1 0,-1 0,0 0,0 0,1 0,-1 0,0 0,1 0,-1 0,0 0,1 0,-1 0,0 0,0 0,1 0,-1 0,0 1,1-1,-1 0,0 0,0 0,0 1,1-1,-1 0,0 0,0 0,1 1,16-38,-15 32,13-27,1-8,2 1,2 0,2 2,1 1,1 0,15-14,-38 49,0-1,0 0,0 1,0-1,0 1,1 0,-1-1,0 1,1 0,-1 0,1 0,0 0,-1 0,1 0,0 0,-1 0,1 1,0-1,0 1,0-1,-1 1,1 0,0 0,0-1,0 1,0 1,0-1,0 0,-1 0,1 1,0-1,0 1,0 0,-1-1,1 1,0 0,-1 0,1 0,-1 0,1 0,-1 0,1 1,-1-1,0 0,0 1,1-1,-1 2,7 14,-1 0,-1 0,0 0,-2 1,0 0,-1 0,0 0,-2 1,0-1,-1 0,-1 1,-3 12,5 85,-2-114,1 0,0-1,0 1,0 0,0-1,1 1,-1 0,0-1,1 1,-1 0,1-1,0 1,0-1,-1 1,1-1,0 1,0-1,0 0,0 1,1-1,-1 0,0 0,0 0,1 0,-1 0,1 0,-1 0,1 0,-1 0,1-1,-1 1,1-1,0 1,-1-1,1 0,0 0,0 1,-1-1,1 0,0-1,-1 1,1 0,0 0,-1-1,1 1,0-1,0 0,19-8</inkml:trace>
  <inkml:trace contextRef="#ctx0" brushRef="#br0" timeOffset="852.379">910 516,'-44'25,"1"2,1 3,2 0,-24 26,-3 33,66-86,-1 0,1-1,-1 1,1 0,0-1,0 1,1 0,-1 0,0 0,1 0,0 0,0 0,0 0,0 0,0 0,0 0,1 0,0 0,-1 0,1-1,0 1,0 0,1 0,-1-1,1 1,-1 0,1-1,0 0,0 1,0-1,0 0,0 0,0 0,2 1,-1-1,1-1,-1 1,0 0,1-1,-1 0,1 0,-1 0,1 0,0-1,-1 0,1 1,0-1,-1 0,1-1,0 1,-1-1,1 0,-1 1,1-1,-1-1,1 1,-1-1,0 1,1-1,-1 0,0 0,0 0,0-1,0 0,75-82,89-175,-140 216,-26 88,-3-25,-3 18,2 1,1-1,2 1,2-1,4 17,-6-49,0-1,0 0,1 1,-1-1,1 1,0-1,1 0,-1 0,1 0,0 0,0 0,0 0,0 0,1 0,-1-1,1 1,0-1,0 0,0 0,1 0,-1 0,1-1,-1 1,1-1,0 0,0 0,0 0,0-1,0 1,1-1,-1 0,0 0,1-1,-1 1,1-1,-1 0,0 0,1-1,-1 1,4-1,-1-5,0-1,0 1,0-1,-1 0,0-1,-1 1,0-1,0 0,0 0,-1-1,0 0,-1 1,0-1,0 0,1-10,62-171,-47 164,-18 26,-1 0,1 0,-1-1,1 1,-1 0,1 0,-1 0,1 0,-1 0,1 0,-1 0,1 0,-1 0,1 0,-1 0,1 1,-1-1,1 0,-1 0,1 0,-1 1,1-1,-1 0,0 1,1-1,-1 0,1 1,-1-1,0 0,1 1,-1-1,0 1,0-1,1 0,-1 1,0-1,0 1,0-1,1 1,-1-1,0 1,0-1,0 1,0-1,0 1,0-1,0 1,0 0,0-1,0 1,0-1,-1 1,1-1,0 1,13 140,-9-121,0-1,2 1,0-1,1 0,1-1,0 0,2 0,0 0,5 4,-14-20,0-1,-1 1,1-1,0 1,0-1,0 0,0 0,0 1,0-1,0 0,1 0,-1 0,0 0,1 0,-1 0,0-1,1 1,-1 0,1-1,-1 1,1-1,0 0,-1 1,1-1,-1 0,1 0,0 0,-1 0,1 0,-1 0,1-1,0 1,-1 0,1-1,-1 1,1-1,-1 0,1 1,-1-1,0 0,1 0,-1 0,0 0,0 0,1 0,-1 0,0-1,0 1,0 0,-1-1,2 0,60-165,-47 113,5-54,-20 108</inkml:trace>
  <inkml:trace contextRef="#ctx0" brushRef="#br0" timeOffset="1198.351">1898 713,'18'-17,"0"-1,-2 0,1-2,-2 1,-1-2,-1 0,0-1,-2 0,0-1,6-21,-16 41,-1 0,0 0,1-1,-1 1,0-1,0 1,-1 0,1-1,-1 1,0 0,1 0,-1-1,-1 1,1 0,0 0,-1 0,0 0,0 0,0 1,0-1,0 0,0 1,0 0,-1-1,0 1,1 0,-1 0,0 1,0-1,0 0,0 1,0 0,0 0,0 0,-1 0,1 0,0 0,-1 1,1 0,0 0,-1 0,1 0,0 0,-1 1,1-1,0 1,-1 0,1 0,0 0,0 1,0-1,0 1,-1 0,-10 4,1 2,-1 0,1 0,0 1,1 1,0 0,1 1,0 0,1 1,0 0,0 0,1 1,1 0,1 1,0 0,0 0,1 0,1 1,1 0,0 0,0 1,1 4,2-13,1 1,-1 0,1-1,1 1,-1 0,1-1,0 1,1-1,0 0,0 1,1-1,0 0,0 0,1 0,-1-1,2 1,-1-1,1 0,-1 0,2 0,-1-1,1 0,-1 0,2 0,-1-1,0 0,1 0,0 0,0-1,0 0,0 0,0-1,0 0,3 0,16 3,0-1,0-1,0-2,0 0,0-2,0-1,0-1,-1-1,1-1,-1-2,0 0,12-6,6-2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5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44,'255'25,"444"-22,851-3,-1314-27,-234 27,3 0,0 0,-1 0,1 0,0 0,0-1,0 1,-1-1,1-1,0 1,-1-1,1 1,-1-1,0-1,1 1,-1 0,0-1,0 0,-1 0,1 0,2-3,-5-4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6,5 5,6-1,1-9,-1-7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6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1,'-4'0,"-3"4,1 8,6 0,3-6,1-4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5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284 282,'-5'3,"-1"-1,0 0,1 1,0 0,0 1,0-1,0 1,0 0,1 0,-1 0,1 1,0-1,0 1,1 0,0 0,0 1,0-1,0 1,1-1,0 1,0 0,0 0,0 5,0-7,-136 358,88-270,286-576,-222 462,-7 31,-5 43,-2-44,-2 35,0-34,0 0,0 0,1 0,1 1,-1-1,2 0,-1 1,1-1,0 0,1 0,0 0,1 0,0 0,0 0,1-1,0 1,0-1,1 0,0-1,1 1,0-1,0 0,0 0,1 0,0-1,5 3,-7-6,0-1,0-1,0 1,0 0,0-1,0 0,1-1,-1 1,0-1,1 0,-1 0,0 0,1-1,-1 0,0 0,0-1,0 1,0-1,0 0,0 0,0-1,0 1,-1-1,1 0,-1-1,8-5,0-1,0 0,-1 0,-1-1,0-1,-1 0,0 0,3-6,-4 3,0-1,-1 0,0 0,-1 0,-1-1,-1 0,0 0,-1-1,-1-6,-14-12,7 42</inkml:trace>
  <inkml:trace contextRef="#ctx0" brushRef="#br0" timeOffset="4293.871">849 536,'-7'1,"0"0,0 1,1 0,-1 0,1 0,-1 1,1 0,0 0,0 1,0-1,1 1,-1 1,1-1,0 1,0 0,0 0,1 0,0 0,0 1,0 0,1 0,0 0,0 0,0 1,1-1,0 1,0-1,0 1,1 0,0 0,1 0,0 0,0 0,0-1,1 1,0 0,0 0,0 0,1-1,0 1,1-1,-1 1,1-1,0 0,1 0,0 0,0-1,0 1,0-1,0 0,1-1,-1 0,1 0,0 0,0 0,0-1,0 0,1 0,-1 0,1-1,0 1,0-2,0 1,0 0,0-1,0 0,0-1,0 0,1 0,-1 0,0 0,0-1,0 0,0 0,0-1,0 0,0 0,0 0,-1-1,1 1,-1-1,1-1,-1 1,0-1,2-2,-1 1,0-1,0 1,-1-1,1 0,-1-1,-1 1,1-1,-1 0,-1 0,1-1,-1 1,0-1,-1 1,0-1,0 0,0 0,-1 0,0 0,-1 0,0 0,0 0,-1 0,0 0,0 0,-1 0,0 0,0 1,-1-1,0 0,0 1,-1 0,0 0,0 0,-1 0,0 1,0 0,0 0,-6-4,6 5,0 0,-1 1,0 0,0 0,0 0,0 1,0-1,-1 2,0-1,1 1,-1 0,0 0,0 1,0 0,0 0,0 1,0 0,0 0,-1 0,1 1,0 0,0 1,0-1,1 1,-1 1,0-1,1 1,-1 0,1 1,0 0,0 0,0 0,-24 52,24-36</inkml:trace>
  <inkml:trace contextRef="#ctx0" brushRef="#br0" timeOffset="4714.343">1329 1,'23'73,"12"165,-37 125,3-355,-1-1,1 1,-2-1,1 0,-1 1,0-1,0 0,-1 1,0-1,-1 0,1 0,-1 0,-1-1,1 1,-1-1,-4 5,-2-5</inkml:trace>
  <inkml:trace contextRef="#ctx0" brushRef="#br0" timeOffset="4933.942">1075 509,'38'-5,"33"-6,8-2,-4 2,-11 3,-10 2,-11 3,-7 1,-10 2</inkml:trace>
  <inkml:trace contextRef="#ctx0" brushRef="#br0" timeOffset="10801.952">1696 622,'7'4,"0"0,1 0,-1-1,1 0,0-1,0 1,0-1,0-1,1 0,-1 0,0 0,1-1,-1 0,3-1,5 1,-6 0,1 0,-1-1,1 0,-1 0,1-1,-1-1,0 0,0 0,0-1,0 0,-1 0,1-2,-1 1,0-1,-1 0,0-1,0 1,0-2,-1 1,0-1,5-7,-11 12,1-1,-1 1,0-1,0 0,0 0,0 0,-1 0,0 1,1-1,-1 0,-1 0,1 0,-1 0,1 0,-1 0,0 1,0-1,-1 0,1 1,-1-1,0 1,0-1,0 1,0 0,0 0,-1 0,0 0,1 0,-1 1,0-1,0 1,-1 0,1 0,0 0,-1 0,1 0,-1 1,0 0,1-1,-1 1,0 1,0-1,0 0,0 1,0 0,1 0,-4 1,-5-1,-1 2,1 0,0 0,0 1,0 1,1 0,-1 1,1 0,0 0,0 1,1 1,0 0,0 0,0 1,1 0,0 1,1 0,0 0,-7 10,11-14,0 0,0 0,0 0,0 0,1 0,0 1,0-1,0 1,1 0,0 0,0 0,0 0,1 0,0 1,0-1,1 0,-1 1,1-1,1 0,-1 1,1-1,0 0,1 0,-1 0,1 0,1 0,-1 0,1 0,0 0,0-1,0 0,1 1,0-1,0-1,0 1,1-1,0 1,0-1,0 0,0-1,0 0,1 1,-1-1,2 0,18 2,0-1,1-1,-1-1,1-1,0-1,-1-2,11-1,-18 1,0 0,0-1,0-1,0 0,-1-1,0-1,0-1,0 0,5-5,-4-1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1,'-23'173,"20"-156,0-1,1 1,1 0,0-1,1 1,1 0,1 0,0-1,1 1,1-1,0 0,1 0,1 0,1-1,0 0,1 0,0 0,1-1,-4-11,-1 0,0 0,1 0,-1 0,1-1,0 0,0 0,0 0,0 0,0-1,1 0,-1 0,0-1,0 1,1-1,-1 0,0 0,1-1,-1 0,0 0,0 0,1 0,-1-1,0 0,0 0,-1 0,1-1,0 0,-1 1,0-2,1 1,-1 0,0-1,-1 0,1 0,-1 0,0 0,0-1,3-3,90-141,-95 147,-1 1,0 0,1 0,-1 0,1 0,0 0,-1 0,1 0,0 0,-1 0,1 1,0-1,0 0,0 0,0 0,0 1,0-1,0 1,0-1,0 1,0-1,0 1,0-1,0 1,0 0,0 0,1 0,-1-1,0 1,0 0,0 0,0 1,1-1,-1 0,0 0,0 1,0-1,0 0,0 1,0-1,0 1,0-1,0 1,0 0,0-1,0 1,0 0,0 0,0 0,-1 0,1-1,0 1,-1 1,22 33,-19-27,0-1,1 1,0-1,0 0,0 0,1 0,0-1,0 0,1 0,0 0,0 0,0-1,1 0,0-1,-1 1,2-1,-1-1,0 1,1-1,0 0,0-1,7 2,-7-7,0 0,0-1,0 0,0 0,-1-1,0 1,0-2,0 1,0-1,-1 0,0 0,-1-1,1 0,-1 0,0 0,-1 0,0-1,0 0,0 0,-1 0,-1 0,1-1,-1 1,0-5,11-130,-13 118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0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5 223,'4'-2,"23"-6,0-2,-1-2,0 0,-1-2,0 0,-1-2,13-11,-35 25,0 1,0-1,0 1,0-1,0 0,0 1,-1-1,1 0,-1 0,1 0,-1-1,0 1,0 0,0 0,0-1,0 1,0-1,-1 1,1-1,-1 1,1-1,-1 1,0-1,0 1,0-1,-1 1,1-1,-1 1,1-1,-1 1,0 0,0-1,0 1,0 0,0-1,0 1,-1 0,1 0,-1 0,1 0,-1 1,0-1,0 0,0 1,0-1,0 1,0-1,0 1,-1 0,1 0,0 0,-2 0,-4 0,-1 0,1 1,0 1,0-1,-1 1,1 0,0 1,0 0,0 0,1 1,-1 0,0 0,1 1,0 0,0 0,0 1,0 0,1 0,0 1,0-1,0 1,1 0,0 1,0 0,0-1,1 1,0 1,0-1,1 1,0-1,1 1,-1 0,1 0,1 0,0 0,0 1,0-1,1 4,1-6,0-1,0 1,0 0,1-1,-1 1,1-1,1 1,-1-1,1 0,0 0,0 0,1 0,-1-1,1 1,0-1,0 0,0 0,1 0,0-1,-1 0,1 0,0 0,1 0,-1-1,0 0,6 2,2 0,0 0,0 0,0-2,0 1,1-2,-1 0,1 0,0-2,-1 1,1-2,3 0,34-14,-33 5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8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12 103,'-12'0,"43"0,684-27,168-22,-547 38,-254 1,-53 4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7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251 114,'-131'143,"116"-126,1 0,0 1,1 1,2 0,0 1,1 0,0 0,2 1,1 1,0 0,7-23,1 1,-1 0,0 0,0-1,0 1,1 0,-1 0,0 0,0 0,1 0,-1-1,0 1,1 0,-1 0,0 0,0 0,1 0,-1 0,0 0,1 0,-1 0,0 0,0 0,1 0,-1 0,0 0,1 0,-1 0,0 0,0 0,1 1,-1-1,0 0,0 0,1 0,-1 0,0 1,0-1,1 0,-1 0,0 0,0 1,0-1,0 0,1 0,-1 1,0-1,0 0,0 1,0-1,0 0,0 0,0 1,0-1,0 0,0 1,21-24,163-227,-119 108,-42 121,-8 57,-12-26,6 29,2 1,2-1,1-1,2-1,2 0,5 6,-19-36,51 61,-53-66,1-1,-1 1,0-1,1 1,-1-1,1 0,-1 0,1 0,-1 0,1-1,0 1,0-1,-1 0,1 1,0-1,0-1,-1 1,1 0,0 0,0-1,-1 0,1 0,-1 1,1-1,0-1,-1 1,0 0,1-1,-1 1,1-1,7-7,-1-1,0 0,-1 0,0-1,0 0,-1 0,0-1,-1 0,-1 0,0 0,0-1,-2 0,3-11,7-14,16-122,-29 147</inkml:trace>
  <inkml:trace contextRef="#ctx0" brushRef="#br0" timeOffset="331.844">1097 142,'-4'11,"0"0,0 0,1 1,0-1,1 1,0-1,1 1,0 0,1 0,0-1,1 1,2 7,-3-14,1 0,0-1,0 1,0 0,0-1,1 1,0 0,0-1,0 0,0 0,1 1,0-1,-1-1,2 1,-1 0,0-1,1 0,-1 1,1-1,0-1,0 1,0-1,1 1,-1-1,1 0,-1-1,1 1,-1-1,1 0,0 0,1 0,-2-1,0-1,0 1,0-1,0 0,0 0,0 0,0-1,0 1,-1-1,1 0,0 0,-1 0,0 0,1-1,-1 0,0 1,0-1,-1 0,1-1,-1 1,1 0,-1-1,0 1,0-1,0 0,-1 1,0-1,1 0,-1 0,0 0,-1 0,1 0,-1 0,0 0,0 0,0 0,0-1,-1 1,0 0,1 0,-2 0,1 1,0-1,-1 0,0 0,1 1,-2-1,1 1,0-1,-1 1,1 0,-1 0,-1 0,-4-5,-1 0,0 1,-1 1,1 0,-1 0,0 1,-1 0,0 1,1 0,-1 0,-1 1,1 1,0 0,-1 1,1 0,-1 0,1 1,-1 1,1 0,0 0,-1 2,-8 1,-4 3</inkml:trace>
  <inkml:trace contextRef="#ctx0" brushRef="#br0" timeOffset="647.853">1689 0,'-9'29,"-4"19,1 6,2-1,3-5,3-6,1-5,3-4,-1-3,-3-1,-6-7,-7-6,0-6</inkml:trace>
  <inkml:trace contextRef="#ctx0" brushRef="#br0" timeOffset="885.61">1379 0,'39'0,"31"0,9 0,1 0,-5 0,-8 0,-8 0,-8 5,-9 2,-6-1,-4-1,-3-1,-2-2,-5-1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29,'-53'-17,"44"18,1 0,-1 1,1 0,0 0,0 1,0 0,0 0,1 1,-1 0,1 1,0-1,0 1,1 1,-1-1,1 1,0 0,1 1,-1-1,1 1,1 0,-1 0,1 1,0-1,1 1,0 0,0 0,1 0,-2 8,9 117,-4-128,0 0,0-1,1 1,0-1,-1 1,2-1,-1 0,0 0,1 1,0-2,0 1,0 0,0-1,1 1,-1-1,1 0,0 0,0 0,0-1,0 0,1 1,-1-1,1-1,-1 1,1-1,0 1,9-1,1 1,-1-2,0 0,0 0,0-2,0 0,0 0,0-1,0-1,-1 0,1-1,-1-1,-1 0,1 0,-1-1,10-8,-4 4</inkml:trace>
  <inkml:trace contextRef="#ctx0" brushRef="#br0" timeOffset="500.005">961 1,'-27'5,"1"2,-1 0,1 2,1 1,0 1,0 1,1 1,0 2,1 0,1 1,1 1,-12 12,27-20,-1 0,1 1,0-1,1 1,0 0,1 1,0-1,1 1,0 0,0 0,1 0,1 0,0 0,0 0,1 3,1-11,-1 0,0 0,1-1,0 1,-1 0,1 0,0-1,1 1,-1-1,0 1,1-1,-1 1,1-1,0 0,0 0,0 0,0 0,0 0,0 0,1-1,-1 1,0-1,1 1,-1-1,1 0,0 0,-1 0,1 0,0-1,0 1,0-1,0 1,4 0,1-1,-1 0,0 0,0 0,1-1,-1 0,0 0,0-1,0 0,0 0,-1-1,5-2,14-9,-1-1,-1-1,-1-1,0-1,-1-1,-1 0,-1-2,-1-1,0 0,2-6,23-30,-42 58,0 0,0 0,-1 1,1-1,0 0,-1 0,1 1,0-1,-1 0,1 1,-1-1,1 1,0-1,-1 1,1-1,-1 1,1-1,-1 1,0-1,1 1,-1 0,0-1,1 1,-1 0,0-1,0 1,1 0,-1-1,0 1,0 0,0 0,0-1,0 1,0 0,0-1,0 1,0 0,0 0,-1-1,1 1,0 0,0-1,-1 1,1 0,0 35,-1-31,0 0,0 0,0 0,0 0,1 0,0 0,0 0,1 0,-1 0,1 0,0 0,1 0,-1 0,1 0,0 0,0-1,0 1,1-1,0 1,0-1,0 0,0 0,0 0,1-1,0 1,0-1,0 0,0 0,4 2,12 0</inkml:trace>
  <inkml:trace contextRef="#ctx0" brushRef="#br0" timeOffset="911.305">1244 368,'233'-272,"-220"266,-20 35,3-14,3-9,0-1,0 0,1 0,0 0,0 0,0 1,1-1,-1 0,1 0,0 0,1 0,-1 0,1 0,0 0,0-1,1 1,-1-1,1 1,0-1,0 0,1 0,-1 0,1 0,0-1,0 0,0 1,0-2,1 1,-1 0,1-1,0 0,-1 0,1 0,0 0,0-1,0 0,1 0,3-1,0 0,0-1,0 0,0-1,0 0,-1 0,1-1,0 0,-1 0,0-1,0 0,0 0,0-1,-1 0,0-1,0 0,0 0,-1 0,1-1,-2 1,1-2,10-13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16,'0'594,"1"-580,-2-1,0 0,-1 0,0 0,-1 0,0 0,-1-1,0 1,-4 5,-1-5,0-8</inkml:trace>
  <inkml:trace contextRef="#ctx0" brushRef="#br0" timeOffset="251.434">1 467,'24'0,"22"-5,13-1,1 0,-4 1,-8-3,-7-1,0 2,-3 1,-3-2,-3 0,-1 1,-7 2</inkml:trace>
  <inkml:trace contextRef="#ctx0" brushRef="#br0" timeOffset="1053.216">790 383,'-24'23,"1"2,2 1,0 0,2 2,1 0,1 1,1 1,-2 10,16-39,1 1,0 0,-1-1,1 1,0 0,0 0,0 0,0 0,0 0,1 1,-1-1,1 0,-1 0,1 0,0 1,0-1,0 0,0 0,0 0,0 1,1-1,-1 0,1 0,-1 0,1 0,0 0,0 0,0 0,0 0,0 0,1 0,-1 0,0 0,1-1,-1 1,1-1,0 1,0-1,-1 0,1 1,0-1,0 0,0 0,0-1,0 1,1 0,1 0,5-5,1-1,-1 0,0 0,0-1,-1 0,0 0,0-1,0 0,-1-1,0 0,-1 0,1 0,-2-1,1 0,-1 0,0 0,-1-1,0 1,2-10,0 6,34-51,-38 65,-1 0,1-1,0 1,-1 0,1 0,-1 0,0 0,1 1,-1-1,0 0,0 1,0-1,0 0,0 1,0-1,0 1,0 0,0-1,-1 1,1 0,-1-1,1 1,-1 0,0 0,1-1,-1 1,0 0,0 0,-1 0,1 1,2 5,-2-3,1-1,0 1,0-1,0 1,1-1,-1 0,1 1,0-1,1 0,-1 0,0-1,1 1,0 0,0-1,0 1,1-1,-1 0,1 0,-1-1,1 1,0-1,0 1,0-1,1-1,-1 1,0 0,1-1,-1 0,1 0,-1 0,1-1,-1 0,1 0,0 0,-1 0,1 0,-1-1,5-1,5-5,0-1,0-1,0 0,-1-1,-1 0,0-1,0 0,-1-1,-1-1,0 1,0-2,-1 1,-1-1,0-1,3-10,9-8,-8 11,0 0,-1-1,-1-1,-2 1,0-1,-1-1,-2 0,-1 0,0 0,-2 0,-1 0,-2-21,2 43,-1-1,0 0,-1 0,1 1,-1-1,1 0,-1 0,0 1,-1-1,1 1,0-1,-1 1,0 0,0 0,0-1,0 1,-1 1,1-1,-1 0,1 0,-1 1,0-1,2 4,0 0,0-1,0 1,0 0,1-1,-1 1,0 0,0 0,1 0,-1 0,1 0,-1 0,1 0,-1 0,1 0,0 0,-1 0,1 0,0 0,0 0,0 0,-1 0,1 0,0 0,1 0,-1 0,0 1,0-1,0 0,1 0,-1 0,0 0,1 0,-1 0,1 0,-1 0,1-1,0 1,-1 0,1 0,0 0,0 0,0 0,13 22,-1 2,-1-1,-2 1,0 1,-2 0,0 0,-2 1,-1 0,-1 0,-2 1,0 20,-3 0,-2 0,-2-1,-5 18,5-39,-30 89,26-100</inkml:trace>
  <inkml:trace contextRef="#ctx0" brushRef="#br0" timeOffset="1351.851">1496 326,'-29'24,"1"13,8 0,14-7,12-7,11-9,1-1,3-3,3-4,1-2,-2 3,-11 0,-7 3,-4 1</inkml:trace>
  <inkml:trace contextRef="#ctx0" brushRef="#br0" timeOffset="1705.331">1722 609,'29'-1,"-1"-1,0-2,0 0,0-2,0-1,-1-1,0-2,0 0,-1-2,-1-1,0-1,1-2,-20 13,-1 0,0 0,-1-1,1 1,0-1,-1 0,0 0,0-1,0 1,-1-1,1 0,-1 0,0 0,0 0,-1-1,0 1,0-1,0 1,-1-1,1 0,-1 0,-1 1,1-2,-2 4,0 1,0 0,0 0,0 0,0-1,-1 1,1 0,-1 1,0-1,1 0,-1 0,0 1,0-1,0 1,0-1,0 1,0 0,0 0,-1 0,1 0,0 0,-1 1,1-1,-1 1,1-1,-1 1,1 0,0 0,-1 0,-1 0,-75 12,63-5,1 1,0 1,0 0,1 1,0 1,1 0,0 0,1 2,0-1,1 2,0-1,1 2,1-1,0 1,1 1,1-1,0 1,5-11,-1 0,1 0,0 0,1 1,-1-1,1 0,0 1,0-1,1 0,-1 1,1-1,1 1,-1-1,1 1,0-1,0 0,0 1,1-1,0 0,0 0,0 0,0 0,1 0,0-1,0 1,0-1,1 1,0-1,-1 0,1-1,1 1,-1-1,0 0,1 0,0 0,-1 0,2-1,14 5,-1-1,1-1,1-1,-1 0,1-2,-1-1,1 0,-1-1,1-1,-1-2,8-1,36-7,-38 4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396 128,'-11'249,"-46"127,29-276,28-99,-1-1,1 1,-1-1,1 1,-1 0,1-1,0 1,-1 0,1-1,0 1,0 0,-1-1,1 1,0 0,0-1,0 1,0 0,0-1,0 1,0 0,0 0,0-1,0 1,1 0,-1-1,0 1,0 0,1-1,-1 1,0-1,1 1,-1 0,1-1,-1 1,1-1,-1 1,1-1,-1 1,1-1,-1 1,1-1,-1 0,1 1,0-1,-1 0,1 0,0 1,-1-1,1 0,0 0,-1 0,1 0,0 0,0 0,-1 0,1 0,0 0,-1 0,1 0,0 0,-1-1,1 1,0 0,-1 0,1-1,0 1,-1 0,1-1,-1 1,1-1,11-9,0-1</inkml:trace>
  <inkml:trace contextRef="#ctx0" brushRef="#br0" timeOffset="291.078">0 552,'34'-5,"30"-6,9-2,-4 2,-7 3,-11-3,-8 2,-8 1,-4 3,-3-3,-1 0,-1 1,-4-3,-2 1,1 1,-3-2,-4 0</inkml:trace>
  <inkml:trace contextRef="#ctx0" brushRef="#br0" timeOffset="712.68">734 44,'-16'72,"2"0,4 1,1 53,7-103,-1 0,2 0,0 0,2 0,0 0,1 0,2 0,0-1,2 1,0-1,1 0,2-1,0 0,4 6,-10-23,0-1,0 1,0 0,1-1,-1 0,1 1,0-1,0-1,0 1,0-1,1 1,-1-1,1-1,-1 1,1 0,0-1,-1 0,1 0,0-1,0 1,0-1,0 0,0 0,-1-1,1 0,0 0,0 0,0 0,-1 0,1-1,-1 0,1 0,-1 0,0-1,0 0,0 1,0-1,2-3,160-103,-165 108,-1 0,1 0,0 0,0 0,-1 0,1 0,0 1,0-1,0 0,0 0,0 1,0-1,0 1,0-1,1 1,-1-1,0 1,0 0,0-1,0 1,1 0,-1 0,0 0,0 0,0 0,1 0,-1 0,0 0,0 1,0-1,1 0,-1 1,0-1,0 1,0-1,0 1,0 0,0-1,0 1,0 0,0 0,0 0,0 0,-1-1,1 1,0 0,-1 0,1 1,0-1,-1 0,1 0,-9 60,7-56,-1-1,1 0,0 1,0-1,0 1,0 0,1-1,0 1,0-1,0 1,1 0,0-1,-1 1,2-1,-1 1,0-1,2 3,7 7</inkml:trace>
  <inkml:trace contextRef="#ctx0" brushRef="#br0" timeOffset="1359.588">1496 552,'-22'21,"1"1,2 1,0 1,2 0,0 2,2 0,-3 7,17-32,-1 1,1-1,-1 1,1 0,0-1,-1 1,1 0,0 0,0 0,0 0,1 0,-1 0,0 0,1 0,0 0,-1 0,1 1,0-1,0 0,0 0,0 0,0 0,1 0,-1 1,1-1,-1 0,1 0,0 0,0 0,0 0,0 0,0-1,0 1,0 0,1 0,-1-1,1 1,-1-1,1 1,0-1,-1 0,1 0,0 0,0 0,0 0,0 0,0 0,0 0,0-1,2 1,10-5,-1-1,1-1,-1 0,0 0,-1-1,0-1,0 0,0-1,-1 0,0-1,-1 0,1-2,15-12,-16 15,-9 6,1 0,0 0,1 0,-1 1,0-1,1 1,0-1,-1 1,1 0,0 0,0 0,0 0,1 0,-1 1,0 0,0 0,1-1,-1 2,1-1,-1 0,1 1,-1 0,1-1,0 1,-1 1,1-1,-1 1,1-1,-1 1,1 0,-1 0,0 0,2 1,22 40,-26-39,0 1,0-1,1 0,-1 0,1 0,-1 0,1 0,0 0,0 0,1 0,-1-1,0 1,1-1,0 0,-1 0,1 0,0 0,0 0,0-1,0 1,1-1,-1 0,0 0,1 0,-1 0,0 0,1-1,-1 0,1 1,1-1,12-6,-1-1,0-1,0 0,0 0,-1-2,-1 0,1-1,-2 0,1-1,-2-1,0 0,0 0,-1-1,-1-1,0 0,3-8,8-10,-2 0,-1-1,-1-1,-2-1,-2-1,-1 1,-2-2,4-31,-9 47,-2 10,1-1,-2-1,0 1,0 0,-1 0,-1-1,0 1,-1 0,0-1,-1 1,0 0,-4-8,6 19,0 1,0 0,-1 0,1 0,-1 0,1 0,-1 0,1-1,-1 1,0 0,0 0,1 1,-1-1,0 0,0 0,0 0,0 0,0 1,0-1,0 1,0-1,0 0,0 1,0 0,-1-1,1 1,0 0,0-1,0 1,-1 0,1 0,0 0,0 0,0 0,-1 0,1 1,0-1,0 0,0 1,-1-1,1 1,0-1,0 1,0-1,0 1,0 0,0-1,0 1,0 0,0 0,1 0,-1 0,0 0,-34 57,25-22,1 0,1 0,2 1,2 0,1 0,2 0,2 1,1-1,5 22,4 3,-7-33,0 1,3-1,0 0,2 0,1-1,1 0,10 18,-13-36,-1-4</inkml:trace>
  <inkml:trace contextRef="#ctx0" brushRef="#br0" timeOffset="1610.081">1835 411,'29'-5,"47"-6,21-1,4-4,-7 1,-13 3,-12 4,-7-2,-10 1,-9 2,-7 2,-5 2,-7 1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4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0,'2'1,"-1"1,0-1,1 0,-1 1,0-1,0 1,0 0,0-1,-1 1,1 0,0 0,-1-1,1 1,-1 0,0 0,1 0,-1 0,0-1,0 1,0 0,-1 0,1 0,0 0,-1-1,1 1,-1 0,1 0,-1-1,0 1,0 1,0-1,-9 30,-1-1,-1 0,-2 0,-2-2,0 0,-2 0,-12 13,-43 75,69-110,-4 6,0 1,1 0,0 1,1-1,1 1,1 1,0-1,0 0,0 14,4-27,0 1,0-1,0 1,1-1,-1 0,1 1,0-1,-1 0,1 1,0-1,0 0,1 0,-1 0,0 0,1 0,-1 0,1 0,0 0,-1 0,1-1,0 1,0-1,0 1,0-1,1 0,-1 0,0 0,0 0,1 0,-1-1,0 1,1-1,1 1,91 2,-74-5,101-24,-101 22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5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57,'10'10,"12"7,8 2,3-3,1-5,0-3,-2-3,-1-3,-1-2,-1 0,0-1,-1 0,0 0,-10 1,-7 0</inkml:trace>
  <inkml:trace contextRef="#ctx0" brushRef="#br0" timeOffset="234.365">1 368,'43'4,"33"3,14-1,-4-2,-11-5,-15-3,-12-1,-9 1,-7 0,-9 2</inkml:trace>
  <inkml:trace contextRef="#ctx0" brushRef="#br0" timeOffset="520.049">1326 1,'-23'33,"-14"26,-5 8,5-4,4-11,8-11,2-11,7-7,-1-2,0 0,-4-4,3 1,-1-3,-1-5,-3-3,-2-3,3-2</inkml:trace>
  <inkml:trace contextRef="#ctx0" brushRef="#br0" timeOffset="750.401">848 28,'52'39,"28"17,9 4,-5-4,-8-6,-12-7,-11-10,-6-7,-6-3,-5-5,-4 0,-3 0,-6 3,-7-2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4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0 226,'29'0,"24"0,7 0,-1 0,-6 0,-7 0,-7-5,-5-1,-8 0</inkml:trace>
  <inkml:trace contextRef="#ctx0" brushRef="#br0" timeOffset="546.976">960 0,'-36'45,"-9"79,29-88,-1-1,-2 0,-1-1,-2-1,-11 11,-48 68,80-111,1-1,-1 1,1 0,-1 0,1 0,-1 0,1 0,0 0,0 0,-1 0,1 0,0 0,0 0,0 0,0 0,0 0,0 0,0 1,1-1,-1 0,0 0,0 0,1 0,-1 0,1-1,-1 1,1 0,-1 0,1 0,0 0,-1 0,1-1,0 1,0 0,-1-1,1 1,0 0,0-1,0 1,0-1,0 1,0-1,0 0,0 1,0-1,0 0,0 0,0 0,0 0,59 5,-53-5,170-30,-125 21,-34 2</inkml:trace>
  <inkml:trace contextRef="#ctx0" brushRef="#br0" timeOffset="871.206">1327 338,'-5'10,"-1"-1,0 0,1 1,0 0,1-1,0 2,0-1,1 0,0 1,1-1,0 1,1 0,0-1,1 1,0 0,1 0,0 0,2 7,-1-16,0 0,1-1,0 0,-1 1,1-1,0 0,0 0,-1-1,1 1,0 0,0-1,0 0,0 0,0 0,0 0,0 0,0 0,0-1,-1 0,1 1,0-1,0 0,0 0,-1-1,1 1,-1 0,1-1,-1 0,1 1,-1-1,0 0,0 0,0-1,0 1,1-1,-3 2,69-75,-67 73,-1 0,0 1,0-1,0 0,0 0,0 0,-1 1,1-1,-1 0,0 0,0 0,0 0,0 0,-1 0,1 0,-1 0,1 0,-1 1,0-1,0 0,0 0,-1 1,1-1,-1 1,1-1,-1 1,0 0,0 0,0-1,0 1,0 0,-1 1,-1-2,-1 0,-1 0,1 0,-1 1,0 0,0 0,0 0,0 1,0 0,0 0,0 0,-1 1,1 0,0 0,0 1,0 0,0 0,-1 0,2 1,-3 0,-17 5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3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18,'-9'0,"1"0,2-5,7-1,4 0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109 395,'0'29,"-2"0,0 0,-2 0,-2 0,0 0,-2-1,-1 0,-10 21,-34 85,81-202,2 2,3 2,3 1,38-51,-73 113,0-1,0 1,0 0,0 0,0-1,0 1,0 0,0 0,0 0,0 0,1 1,-1-1,0 0,1 0,-1 1,0-1,1 1,-1-1,1 1,-1 0,1-1,-1 1,1 0,-1 0,1 0,-1 0,1 1,-1-1,1 0,-1 0,1 1,-1-1,1 1,-1 0,0-1,1 1,-1 0,0 0,1-1,-1 1,0 0,0 0,0 1,0-1,0 0,0 0,0 0,0 1,-1-1,1 0,0 1,-1-1,1 1,-1-1,0 1,1-1,-1 1,0 1,3 6,-1 1,0 0,-1 0,0-1,-1 1,0 0,-1 0,1 0,-2 0,0 0,0-1,-1 5,-8 56,11-68,-1-1,1 1,0 0,0-1,0 1,0 0,0-1,1 1,-1 0,0-1,1 1,-1 0,1-1,0 1,-1-1,1 1,0-1,0 0,0 1,0-1,0 0,0 1,1-1,-1 0,0 0,1 0,-1 0,1 0,-1-1,0 1,1 0,0-1,-1 1,1-1,-1 1,1-1,0 0,-1 1,1-1,0 0,-1 0,1 0,0-1,-1 1,1 0,0-1,-1 1,1-1,0 1,-1-1,1 0,-1 0,0 1,1-1,-1 0,0 0,1-1,-1 1,0 0,0 0,0-1,0 1,0 0,18-16,-2 0,0-1,-1-1,-1 0,-1-1,0-1,6-15,18-24,13-14,-50 74,-1 0,1 0,0 0,0 0,0 0,0 0,0 1,0-1,0 0,0 0,-1 1,1-1,0 0,0 1,0-1,0 1,-1-1,1 1,0 0,-1-1,1 1,0 0,-1-1,1 1,-1 0,1 0,-1 0,0-1,1 1,-1 0,0 0,1 0,-1 0,0 0,0 0,0 0,0-1,0 1,0 0,0 0,0 0,0 0,0 0,0 0,-1 0,1 0,0-1,-1 1,1 0,-1 0,1 0,-1-1,1 1,-1 0,1 2,-3 289,24-230,-9-49</inkml:trace>
  <inkml:trace contextRef="#ctx0" brushRef="#br0" timeOffset="304.234">786 395,'-7'22,"0"1,2 0,0 0,2 1,0-1,2 1,0-1,2 1,0-1,2 1,3 9,-5-30,0 1,1-1,-1 1,1-1,0 1,0-1,0 0,1 0,-1 0,1 0,0-1,-1 1,1-1,0 1,1-1,-1 0,0 0,1-1,-1 1,1-1,-1 1,1-1,0 0,-1 0,1-1,0 1,0-1,0 0,-1 0,1 0,2-1,4 0,-1 0,0 0,0-1,0 0,0-1,0 0,0 0,0-1,-1 0,0-1,0 0,4-3,-1-2,0 0,-1 0,-1-1,0 0,0-1,-1 0,0-1,-1 1,-1-1,0-1,-1 1,0-1,-1 0,0 0,-1 0,0-12,-1 2</inkml:trace>
  <inkml:trace contextRef="#ctx0" brushRef="#br0" timeOffset="702.573">1464 254,'-25'14,"1"1,1 1,0 1,2 1,0 1,-2 3,22-21,-1 0,1 1,0-1,-1 0,1 0,0 1,0-1,0 1,0-1,0 1,0-1,1 1,-1 0,0-1,1 1,0 0,-1-1,1 1,0 0,0 0,-1 0,2-1,-1 1,0 0,0 0,0-1,1 1,-1 0,1-1,-1 1,1 0,0-1,0 1,0-1,0 1,0-1,0 1,0-1,0 0,0 1,1-1,-1 0,1 0,-1 0,1 0,-1 0,1 0,-1-1,1 1,1 0,83 17,32 13,-115-29,0-1,0 1,0 0,-1 0,1 0,0 0,-1 0,0 1,1-1,-1 1,0 0,0-1,0 1,-1 0,1 0,-1 0,0 0,1 1,-1-1,-1 0,1 0,0 1,-1-1,0 1,0-1,0 0,0 1,0-1,-1 0,1 1,-1-1,0 0,0 1,0-1,0 0,-1 0,1 0,-1 0,0 0,0-1,0 1,-9 10,0 0,0-1,-2-1,1 0,-1 0,-1-1,0-1,0-1,-1 0,0 0,0-2,0 0,-1 0,-4-1,-23-2,27-7</inkml:trace>
  <inkml:trace contextRef="#ctx0" brushRef="#br0" timeOffset="987.131">2000 0,'-14'29,"-6"24,2 12,3 0,5-6,3-8,3-9,3-6,-4-4,0-3,0-2,0-1,3 1,-5 0,0-10,0-7</inkml:trace>
  <inkml:trace contextRef="#ctx0" brushRef="#br0" timeOffset="1235.413">1604 282,'44'0,"37"0,11-5,-2-1,-10 0,-15 1,-13 2,-11 1,-8 0,-9 2</inkml:trace>
  <inkml:trace contextRef="#ctx0" brushRef="#br0" timeOffset="1787.801">52 1045,'301'-10,"19"-15,368-64,-417 48,167-22,-384 52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4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1,'-17'67,"5"239,12-265,0-26,1 1,0 0,1-1,1 1,1-1,0 0,1 1,0-1,-3-11,-1 0,1 0,0-1,0 1,1 0,-1-1,1 1,-1-1,1 0,0 0,0 0,1 0,-1-1,1 1,-1-1,1 0,0 0,0 0,-1 0,2-1,-1 0,0 1,0-2,0 1,0 0,1-1,-1 0,0 0,0 0,1 0,1-1,7-4,0 0,0-1,0-1,-1 0,0-1,0 0,-1 0,0-2,0 1,-1-1,0-1,-1 0,0 0,4-9,69-142,-80 162,-1 0,0 0,1 1,-1-1,1 1,-1-1,0 1,0-1,1 1,-1 0,0-1,0 1,0 0,0 0,0 0,0 0,0 0,0 0,0 0,0 0,0 0,-1 1,1-1,0 0,-1 0,1 1,-1-1,0 1,1-1,-1 0,0 1,0-1,0 0,0 1,0-1,2 3,8 21,-8-16,1-1,-1 1,1-1,1 0,0 0,0 0,0 0,1-1,0 0,1 0,-1 0,1-1,0 1,1-1,0-1,0 1,0-1,1-1,-1 1,1-1,0-1,7 3,-9-7,0-1,0 1,0-1,0-1,-1 1,1-1,-1 0,1 0,-1-1,0 1,0-1,0 0,-1-1,1 1,-1-1,0 0,-1 0,1 0,-1 0,0-1,0 0,-1 1,1-1,-1 0,-1 0,1 0,-1-2,7-9,7-17,-2 1,-1-2,-1 0,-3 0,0-1,1-33,-8 57</inkml:trace>
  <inkml:trace contextRef="#ctx0" brushRef="#br0" timeOffset="3736.151">962 481,'18'1,"1"-1,0-1,-1 0,1-2,-1 0,1-1,-1 0,0-2,-1 0,1-1,-1-1,-1 0,1-2,12-9,-26 16,0 0,0 0,0-1,0 1,-1-1,1 0,-1 0,0 0,0 0,0 0,-1-1,0 1,0 0,0-1,0 1,0-1,-1 1,0-1,0 1,0-1,-1 1,1-1,-1 1,0-1,0 1,-1 0,0 0,1-1,-1 1,0 0,-1 0,1 1,-1-1,0 0,0 1,0 0,0 0,0 0,-1 0,1 0,-1 0,0 1,-3-2,0 2,-1 0,1 1,-1-1,0 1,1 1,-1 0,0 0,1 0,-1 1,0 0,1 0,-1 1,1 0,0 1,-1-1,1 1,0 1,1-1,-1 1,1 1,-1-1,1 1,0 0,1 0,-1 1,1-1,0 1,1 1,0-1,-1 0,2 1,-1 0,1 0,0 1,1-3,-3 7,1 1,0-1,0 1,1 0,1 1,0-1,1 0,0 1,1-1,1 1,0-1,1 0,2 10,-1-15,0 1,0-1,1 0,0 0,1-1,0 1,0-1,1 0,-1 0,1-1,1 0,-1 0,1 0,0-1,1 0,-1 0,1-1,0 0,0 0,0-1,1 0,-1-1,1 1,0-2,-1 1,1-1,0 0,0-1,0 0,0-1,0 0,8-2,8-3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52,'-103'216,"63"-109,29-75,-1 1,-1-2,-1 0,-2-1,-2 0,-25 26,50-84,28-45,4 1,3 2,3 1,17-17,-56 79,54-51,-57 58,-1 1,0-1,1 1,-1 0,0 0,0 0,0 0,0 1,0-1,0 0,0 1,-1-1,1 1,0 0,-1 0,1 0,-1-1,0 1,1 0,-1 1,0-1,0 0,-1 0,1 0,0 1,-1-1,1 0,-1 1,0-1,0 0,0 1,1 0,14 205,-15-206,-1 0,1 0,0 1,0-1,-1 0,1 0,1 1,-1-1,0 0,1 0,-1 1,1-1,-1 0,1 0,0 0,0 0,0 0,0 0,1 0,-1 0,0 0,1-1,-1 1,1-1,0 1,-1-1,1 1,0-1,0 0,0 0,0 0,0 0,0 0,0 0,0-1,1 1,-1-1,0 1,2-1,6-7,-1-1,1 0,-1-1,-1 0,0 0,0-1,0 0,-2 0,1-1,-1 0,1-2,22-36,97-115,-85 135,-40 29,0 0,0 0,0 0,0 0,0 0,0 0,0 0,0 0,0 0,0 1,0-1,0 0,0 1,0-1,-1 0,1 1,0-1,0 1,0 0,0-1,-1 1,1 0,0-1,0 1,-1 0,1 0,-1-1,1 1,-1 0,1 0,-1 0,1 0,-1 0,0 0,0 0,1 0,-1 0,0 0,0 0,0 0,0 0,0 0,0 0,0 0,0 0,-1 0,1 1,-20 124,20-120,-5 111,5-114,0-1,0 1,0 0,1 0,-1 0,1-1,0 1,0 0,0-1,0 1,0-1,0 1,1-1,0 0,-1 1,1-1,0 0,0 0,0 0,0 0,0-1,0 1,1-1,-1 1,1-1,-1 0,1 0,-1 0,1 0,0 0,-1 0,1-1,0 1,0-1,-1 0,1 0,0 0,1 0,13-4</inkml:trace>
  <inkml:trace contextRef="#ctx0" brushRef="#br0" timeOffset="383.768">975 334,'28'-3,"0"-2,0-1,-1-1,1-1,-2-1,1-2,-1-1,-1-1,0-1,6-6,-28 19,-1 0,0 0,1 0,-1 0,0-1,0 1,0-1,0 0,0 1,0-1,-1 0,1 0,-1 0,1 0,-1-1,0 1,0 0,1 0,-2-1,1 1,0-1,0 1,-1-1,1 1,-1-1,0 1,0-1,0 0,0 1,0-1,-1 1,1-1,-1 1,0-1,1 1,-1 0,0-1,-1 1,1 0,0-1,-1 1,1 0,-1 0,1 0,-1 0,0 1,0-1,0 0,0 1,0-1,-2 0,-5 1,-1 1,1 0,0 0,-1 1,1 1,0-1,0 1,0 1,0 0,0 0,1 1,-1-1,1 2,0 0,0 0,1 0,-1 1,1 0,-4 3,1 0,1 1,-1 0,2 0,-1 1,2 0,-1 1,2-1,-1 1,2 1,-1-1,2 1,0 0,0 0,1 0,1 1,0-1,1 1,0 10,2-20,-1 0,1 0,0 0,0 0,0-1,0 1,1-1,-1 1,1-1,0 1,0-1,0 0,0 0,1 0,0 0,-1 0,1 0,0-1,0 0,0 1,1-1,-1 0,0 0,1-1,-1 1,1-1,0 0,0 0,-1 0,1 0,0-1,0 1,0-1,131-7,-88-5,0-1,-1-3,0-1,-2-3,11-6,-28 12</inkml:trace>
  <inkml:trace contextRef="#ctx0" brushRef="#br0" timeOffset="2098.274">1793 193,'-31'11,"1"2,1 1,0 2,1 0,0 2,2 1,0 1,-5 7,-11 40,41-65,1 0,-1 0,1 0,0 0,0 0,0 0,0 0,0 0,0 0,0 0,1 0,-1 0,1 0,-1 0,1-1,0 1,0 0,0 0,0 0,0-1,0 1,0-1,1 1,-1-1,0 1,1-1,0 0,-1 0,1 1,0-1,-1 0,1-1,0 1,0 0,0 0,0-1,1 1,9 0,0 0,0 0,0-1,0-1,0 0,0-1,0 0,0 0,0-2,0 1,-1-2,0 1,0-2,0 1,-1-1,7-5,4-2,-1-1,0-1,0 0,-2-1,0-1,-1-1,0-2,-15 18,-1 0,0 0,0 1,0-1,0 1,1-1,-1 1,0 0,1-1,-1 1,1 0,-1 0,1 0,-1 0,1 0,0 0,0 1,-1-1,1 1,0-1,0 1,0-1,0 1,0 0,0 0,0 0,-6 40,3-37,0 0,0 1,1 0,-1-1,1 1,0-1,0 1,0-1,1 1,-1 0,1-1,0 1,0-1,0 0,0 1,1-1,0 0,-1 0,1 0,0 0,0 0,1 0,-1 0,0-1,1 1,0-1,0 0,0 1,0-1,0-1,0 1,0 0,0-1,1 0,-1 0,1 0,-1 0,2 0,5-1,0 0,0-1,0 0,0-1,0 0,0-1,0 0,-1 0,1-1,-1 0,0-1,0 0,-1 0,0-1,1 0,-2-1,1 0,-1 0,0 0,-1-1,1 0,3-7,18-14,-15 15,-8 7,0 0,1 0,-1 0,1 1,1 0,-1 0,1 0,0 1,0 0,0 1,1-1,0 1,0 1,0 0,0 0,0 0,1 1,-1 0,1 1,0 0,-1 0,1 1,0 0,0 0,6 2,-10 2,-1 1,0-1,0 1,0 0,-1 0,0 0,0 1,0-1,0 1,-1 0,0-1,0 1,-1 0,0 0,0 0,0 0,0 0,-1 1,0-1,-1 0,1 0,-1 0,0 0,-1 0,1 0,-3 4,0 0,0-1,-1 0,0 0,-1 0,0-1,0 1,-1-1,0-1,-1 1,1-1,-1-1,0 0,-1 0,0 0,0-1,0 0,0-1,-1 0,-4 1,-38-6,83-13,285 4,-298 6,0 0,-1-2,0 0,0-1,0 0,-1-2,0 0,-1 0,0-2,0 0,-1-1,0 0,-1-1,-1 0,0-1,4-8,-6 9,-8 10,1 0,0-1,-1 1,1-1,-1 1,0-1,0 0,-1 0,1 0,-1 0,0 0,0 0,0 0,0 0,-1-1,0 0,0 4,0 1,0-1,0 1,0-1,-1 1,1-1,0 1,0-1,-1 1,1-1,0 1,-1-1,1 1,0 0,-1-1,1 1,-1 0,1-1,-1 1,1 0,-1-1,1 1,-1 0,1 0,-1 0,1 0,-1-1,1 1,-1 0,1 0,-1 0,1 0,-1 0,1 0,-1 0,1 0,-1 1,1-1,-1 0,1 0,-1 0,1 1,-1-1,1 0,-1 0,1 1,-1-1,1 0,-1 1,1-1,0 1,-1-1,1 0,0 1,-1-1,1 1,0-1,0 1,-24 25,21-20,-1-1,1 0,0 1,0 0,0 0,1 0,0 0,0 0,1 1,0-1,0 0,0 1,1-1,0 1,0-1,0 1,1-1,0 0,0 1,1-1,0 0,0 0,0 0,1 0,0 0,0 0,1-1,-1 0,1 1,0-1,0-1,1 1,0 0,0-1,0 0,0 0,0-1,1 0,0 0,-1 0,1 0,0-1,1 0,1 0,5-2,-1 0,0-2,0 1,0-2,0 1,-1-2,1 1,-1-2,0 0,0 0,0-1,-1 0,1 0,-2-2,1 1,-1-1,0 0,0-1,-1 0,-1-1,1 1,-1-1,-1-1,0 1,-1-1,1-1,2-25,-20 149,12-108,0 0,0 0,0 0,1 0,0 0,0 0,0 0,0 0,1 0,-1 0,1-1,0 1,0-1,1 1,-1-1,1 0,-1 1,1-1,0-1,0 1,0 0,1-1,-1 0,1 1,-1-1,1-1,0 1,0 0,-1-1,1 0,0 0,0 0,0-1,1 1,-1-1,0 0,0 0,0 0,3-1,11-2,0-1,1-1,-2 0,1-1,-1-1,0-1,0-1,-1 0,0-1,-1 0,0-2,0 1,-1-2,-1 0,0-1,-1 0,-1-1,-5 10,4-6,3 1,-1-1,-1-1,0 0,0-1,-1 0,-1-1,0 1,-1-2,0 1,-1-1,-1 0,0-1,-1 0,-5 13,1 0,-1 0,0 0,0 0,0 0,-1 0,1 0,-1 1,1-1,-1 0,0 0,0 0,0 1,-1-1,1 1,-1-1,1 1,-1-1,0 1,0 0,0 0,0 0,0 0,0 0,-1 0,1 1,-1-1,1 1,-1 0,1-1,-1 1,0 1,0-1,0 0,1 0,-1 1,0 0,0 0,0-1,0 2,0-1,0 0,0 1,1-1,-1 1,0 0,0 0,0 0,1 0,-1 0,1 1,-1-1,1 1,-1-1,-5 3,0 0,1 0,-1 1,1 0,0 0,0 1,0 0,1 0,0 1,0-1,0 1,1 1,0-1,1 1,0-1,0 1,0 1,-1 4,5-10,0 0,0-1,1 1,-1-1,1 1,-1-1,1 1,0-1,0 1,0-1,0 0,0 0,0 1,1-1,-1 0,1 0,0 0,-1 0,1-1,0 1,0 0,0-1,0 1,1-1,-1 0,0 0,1 1,-1-2,0 1,1 0,1 0,83 18,88-10,-171-7,0 0,0 0,0 1,0-1,-1 1,1 0,-1 0,0 0,1 1,-1-1,-1 1,1-1,0 1,-1 0,0 0,0 0,0 1,0-1,-1 0,0 1,0-1,0 1,0 2,30 61,-28-65,1 1,1-1,-1 1,0-1,1 0,-1-1,1 1,0-1,0 0,0 0,0-1,0 1,1-1,-1 0,0-1,0 1,1-1,-1 0,1 0,-1-1,5 0,111-33,-121 34,182-100,-175 95,0-1,-1 0,0 0,0-1,0 1,0-1,-1 0,0-1,-1 0,0 1,0-1,-1 0,0-1,0 1,-1-1,0 1,0-4,-1 7,0 1,-1-1,0 1,0-1,0 0,-1 1,0-1,1 1,-2-1,1 1,0 0,-1-1,0 1,0 0,0 0,0 0,-1 0,0 1,0-1,0 1,0-1,0 1,-1 0,1 0,-1 0,0 1,0-1,0 1,0 0,0 0,0 1,-1-1,-2 0,-1 1,-1 1,0-1,0 2,0-1,0 1,0 0,0 1,1 0,-1 0,1 1,-1 0,1 1,0 0,0 0,1 1,-1 0,1 0,0 0,0 1,1 0,-1 1,1 0,1-1,-1 2,1-1,1 1,-1-1,1 1,1 1,-1-1,2 0,-1 1,1 0,0-1,1 1,-1 8,2-3,0 1,1-1,1 0,1 0,-1-1,2 1,0 0,1-1,0 0,1 0,0 0,1-1,1 0,0-1,0 1,1-1,1-1,0 0,0 0,1-1,0 0,1-1,-1 0,2-1,-1-1,1 1,0-2,0 0,1-1,-1 0,1-1,4 1,8 1,6 3,1-1,0-2,0-1,0-1,0-3,4 0,25-16,-37 5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0,'-81'547,"76"-270,11-228,0-32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1,'0'19,"0"11,5 1,1-5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2:48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86 170,'-16'29,"2"28,3 1,3 0,3 0,1 4,-23 269,32-259,2-66,-1-7</inkml:trace>
  <inkml:trace contextRef="#ctx0" brushRef="#br0" timeOffset="569.618">764 57,'-30'4,"1"1,-1 2,1 1,1 1,0 1,0 2,1 1,1 1,-23 16,40-24,1 2,1-1,-1 1,1 0,1 1,-1 0,1 0,1 0,0 0,0 1,1 0,0 0,1 0,0 1,0-1,1 1,1-1,0 1,0 0,1 0,1 0,-1-1,2 1,-1 0,2-1,-3-7,1 0,0 0,0 0,0 0,0 0,0 0,1-1,-1 1,1 0,-1-1,1 0,0 1,0-1,0 0,1 0,-1 0,0 0,1 0,0-1,-1 1,1-1,0 1,-1-1,1 0,0 0,0-1,0 1,0 0,0-1,0 0,0 0,0 0,0 0,0 0,0 0,0-1,0 0,0 1,0-1,0 0,0 0,-1-1,1 1,1-1,11-9,-1-1,0 0,0-1,-1 0,-1-1,-1 0,0-1,2-4,-11 16,100-149,-80 134,-17 41,-25 195,-3 21,22-154,-1-72,1 0,0 0,1 0,1 1,0-1,1 0,0 0,1-1,0 1,1 0,3 6,4-1</inkml:trace>
  <inkml:trace contextRef="#ctx0" brushRef="#br0" timeOffset="834.962">1017 593,'0'33,"5"17,2-1</inkml:trace>
  <inkml:trace contextRef="#ctx0" brushRef="#br0" timeOffset="53384.592">1384 141,'0'-1,"-1"0,0 0,1 0,-1 0,0 0,1 0,0 0,-1 0,1 0,-1 0,1-1,0 1,0 0,0 0,0-1,0 1,0 0,0 0,0 0,0-1,1 1,-1 0,0 0,1 0,-1 0,1 0,-1-1,1 1,0 0,-1 0,1 0,0 1,0-1,0 0,0 0,-1 0,1 0,0 1,1-1,0 0,43-28,-21 18,0 0,0 1,1 2,0 0,0 2,1 1,-1 0,1 2,7 1,-29 2,0 1,0-1,0 1,0 0,0 0,-1 0,1 0,0 1,0 0,-1-1,1 1,-1 1,0-1,0 0,0 1,0 0,0-1,0 1,-1 0,1 1,-1-1,0 0,0 1,0-1,0 1,-1 0,1-1,-1 1,0 0,0 0,-1 0,1 0,-1 0,0 0,0 0,0 0,0 0,-1 0,0 1,3 7,-2 0,1 1,-2-1,0 0,0 1,-1-1,0 0,-1 0,-1 0,0 0,-1-1,0 0,0 0,-1 0,-1 0,0-1,0 0,-1 0,-3 2,-18 13,25-23,-1 0,1 1,0-1,0 1,0 0,0 0,1 0,-1 0,1 1,0-1,-1 1,2 0,-1 0,0 0,1 0,0 1,0-1,0 0,1 1,-1 0,1-1,0 1,0 0,1 0,0-1,0 1,0 0,0 0,0 0,1-1,0 1,0 0,1 0,4 4,1 0,0 0,1-1,-1 0,2-1,-1 0,1 0,0-1,8 5,42 33,6 52,-64-93,0-1,0 1,0 0,0-1,-1 1,1 0,-1 0,0-1,1 1,-1 0,-1 0,1-1,0 1,-1 0,1 0,-1-1,0 1,0-1,0 1,0 0,0-1,-1 0,1 1,-1-1,0 0,1 0,-1 0,0 0,0 0,0 0,-1 0,1-1,0 1,-1-1,1 0,-1 1,1-1,-1 0,-2 0,-11 3,-1-1,0 0,0-1,0-1,0-1,0 0,0-2,-3 0,-28-1,26 2,0-1,0-1,0-1,1-1,0 0,-13-7,16 4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8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0,2 0,1 0,0 0,0 0,-1 0,0 0,0 0,-1 0,1 0,-1 0,0 0,-5 5,-10 1,-9 0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0,'13'87,"8"59,-5 1,-7 37,-10-161,-1-1,-2 0,0-1,-1 1,-1-1,-1 1,-1-2,-1 1,0-1,-9 11,88-97,-38 39,1 2,2 1,0 2,2 1,0 2,9-1,67-4,-110 24,1 0,-1 0,1 1,-1-1,0 1,1-1,-1 1,1 0,-1 0,0 1,0-1,0 1,0 0,0-1,0 1,0 1,0-1,-1 0,1 1,-1-1,0 1,0 0,0 0,0-1,0 1,0 1,-1-1,0 0,1 0,-1 1,0 0,-1 7,0 1,0-1,-1 1,-1-1,0 1,0-1,-1 0,-1 0,0 0,0-1,-1 1,0-1,-1 0,0 0,-1-1,0 0,-1 0,1 0,-1-1,-1 0,0-1,0 0,0 0,-1-1,0-1,0 1,-1-1,1-1,-1 0,-7 1,3 2,0-1,0-1,-1 0,0-1,1-1,-1-1,-1 0,1 0,0-2,0 0,-1-1,1-1,0 0,-6-3,-8-22,22 10</inkml:trace>
  <inkml:trace contextRef="#ctx0" brushRef="#br0" timeOffset="722.415">523 903,'87'-33,"-3"-3,0-3,-3-4,31-25,-105 64,1 0,-1-1,0 0,0-1,0 0,-1 0,0 0,0-1,-1 0,0 0,0 0,0 0,-1-1,0 0,-1 0,0 0,0 0,0-1,-1 1,-1-1,1 0,-1 1,-1-1,0 0,0 0,0 1,-1-1,-1 0,1 1,-2-1,-1-6,0 9,0 1,0 0,-1-1,1 2,-1-1,0 0,-1 1,1 0,-1 0,0 1,0 0,0 0,0 0,0 0,-1 1,1 0,-1 1,1-1,-1 1,0 0,0 1,1 0,-1 0,0 0,0 1,1 0,-1 0,0 1,1 0,0 0,-1 1,1-1,0 1,0 1,0-1,1 1,-1 0,1 0,0 1,0-1,0 1,-1 2,-2 2,0 0,1 1,0 0,1 0,0 1,0 0,1 0,1 0,-3 10,5-16,1 0,0-1,0 1,0 0,0 0,1-1,0 1,0 0,0 0,1 0,0-1,0 1,0 0,0-1,1 1,0-1,-1 1,2-1,-1 0,0 0,1 0,0 0,0 0,0 0,1-1,-1 1,10 4,1-1,0 0,0 0,0-2,1 0,0 0,-1-1,2-1,-1-1,0 0,1-1,-1 0,0-2,1 0,-1 0,7-3,86 3,-107 1,0 0,1 0,-1 0,1 0,-1 0,0 0,1 1,-1-1,0 0,0 1,1-1,-1 1,0-1,0 1,1-1,-1 1,0 0,0 0,0 0,0-1,0 1,0 0,0 0,-1 1,1-1,0 0,0 0,-1 0,1 0,-1 1,1-1,-1 0,1 0,-1 1,0-1,0 0,0 1,1-1,-1 0,-1 1,1-1,0 1,0-1,0 0,-1 0,1 1,-1-1,1 0,-1 1,1-1,-1 0,0 0,1 0,-1 0,0 0,0 0,0 0,-1 1,-119 160,122-136,8-19</inkml:trace>
  <inkml:trace contextRef="#ctx0" brushRef="#br0" timeOffset="991.968">1370 818,'5'24,"6"3,2-3</inkml:trace>
  <inkml:trace contextRef="#ctx0" brushRef="#br0" timeOffset="1252.649">1483 677,'0'-57,"0"-25,-5-2,-6 17,-1 26,1 23,-3 16,2 8</inkml:trace>
  <inkml:trace contextRef="#ctx0" brushRef="#br0" timeOffset="1499.536">1765 649,'-10'16,"-3"1,2 0,0 1,1 1,1 0,0 0,2 1,0 0,1 0,1 0,-1 16,5-33,1 0,1 0,-1 0,0 0,1 0,-1 0,1 0,0 0,0-1,0 1,0 0,0-1,1 1,-1 0,1-1,0 0,0 1,0-1,0 0,0 0,0 0,0 0,1-1,-1 1,1 0,-1-1,1 0,0 0,0 0,-1 0,1 0,0 0,0-1,0 1,0-1,0 0,0 0,0 0,0 0,0 0,-1-1,1 1,0-1,0 0,0 0,0 0,-1 0,17-7,0-1,-1 0,0-2,0 0,-1 0,-1-2,0 0,-1-1,0-1,-1 0,-1-1,-1 0,0-1,-1 0,0-1,-2 0,1-4,3-16,-13 20</inkml:trace>
  <inkml:trace contextRef="#ctx0" brushRef="#br0" timeOffset="1933.463">2188 818,'36'-12,"-1"-1,0-2,-1-2,-1-1,0-1,-2-2,15-13,-42 30,3-2,-1 0,1 1,0-1,1 1,-1 0,1 1,0 0,0 0,1 1,-1 0,1 0,3 1,-10 2,0 1,-1 0,1 0,0 0,0 1,0-1,-1 0,1 1,0-1,-1 1,1-1,-1 1,0 0,0-1,0 1,0 0,0 0,0 0,0 0,0 0,-1 0,1 0,-1 0,1 1,-1-1,0 0,0 0,0 0,0 0,0 1,-1-1,1 0,-1 0,1 0,-1 0,0 0,0 0,0 0,0 0,-1 1,0 12,1-12,0-1,0 1,1-1,-1 1,1 0,-1 0,1-1,0 1,0 0,1 0,-1-1,0 1,1 0,0-1,-1 1,1 0,0-1,0 1,1-1,-1 0,1 1,-1-1,1 0,-1 0,1 0,0 0,0 0,0 0,0 0,1-1,-1 1,0-1,1 1,-1-1,1 0,-1 0,3 0,12-2,0-1,-1-1,1-1,-1 0,0-1,0 0,-1-2,0 0,11-6,28-12,15 7,-67 18,0 0,-1 0,1 0,0 0,0 1,0-1,0 1,0 0,-1-1,1 1,0 0,0 0,-1 0,1 0,-1 0,1 0,-1 1,1-1,-1 0,0 1,0-1,0 1,0 0,0-1,0 1,0 0,0-1,-1 1,1 0,0 0,-1 0,0 0,1 0,-1 0,0 0,3 16,-3-13,0-1,0 0,0 0,1 0,-1 0,1 0,0 0,1 0,-1 0,1 0,-1 0,1 0,0-1,1 1,-1-1,1 1,-1-1,1 0,0 0,0 0,0 0,1-1,-1 1,1-1,-1 0,3 1,43 4,-25-6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2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0 334,'54'-12,"0"-2,-2-3,0-2,-1-2,-1-2,6-7,-54 30,0 0,0 0,0-1,0 1,-1-1,1 1,0-1,0 0,0 0,-1 0,1 0,-1 0,1 0,-1 0,1 0,-1-1,1 1,-1-1,0 1,0-1,0 1,0-1,0 0,0 1,0-1,-1 0,1 0,-1 0,1 1,-1-1,0 0,1 0,-1 0,0 0,0 0,0 0,-1 0,1 0,0 1,-1-1,1 0,-1 0,0 0,0 1,1-1,-1 0,0 1,0-1,-1 0,-8-1,0 1,0 0,0 1,0 0,0 0,0 1,0 0,0 1,0 0,0 1,1 0,-1 1,0 0,1 0,-1 1,1 0,0 1,-6 3,-1 1,0 0,0 1,1 0,0 1,0 1,1 0,1 1,0 1,1 0,8-9,-1 0,1 0,0 1,1 0,-1 0,1 0,0 0,1 0,-1 0,1 1,0-1,1 1,0 0,0-1,0 1,1 0,0 0,0-1,1 1,0 0,0 0,0-1,1 1,0-1,3 6,0-6,0 0,1-1,0 0,0 0,0 0,0-1,1 0,-1 0,1 0,0-1,1 0,-1-1,0 1,1-1,0-1,-1 1,1-2,0 1,7-1,12 0,1-2,-1-1,0-1,1-2,-2 0,1-2,-1-1,0-1,-1-1,0-1,-1-1,19-14,15-11,-34 19</inkml:trace>
  <inkml:trace contextRef="#ctx0" brushRef="#br0" timeOffset="667.083">931 193,'-23'4,"1"1,-1 2,1 0,0 1,0 1,1 1,0 1,1 1,0 0,1 2,1 0,0 2,-14 15,29-30,0 1,1 0,-1 0,1-1,0 1,0 1,0-1,0 0,0 0,0 1,0-1,1 1,0 0,-1-1,1 1,0 0,0 0,0 0,1-1,-1 1,1 0,-1 0,1 0,0 0,0 0,0 0,1 0,-1 0,1 0,0 0,-1 0,1 0,1 0,-1-1,0 1,1 0,-1-1,1 1,0-1,0 0,0 1,0-1,0 0,0 0,3 1,5-2,1 0,-1-1,0-1,1 1,-1-2,0 0,0 0,0 0,0-2,0 1,0-1,-1 0,0-1,0 0,0-1,0 0,-1 0,0-1,0 0,-1 0,1-2,24-15,145-118,-140 113,-37 29,-1 1,1-1,0 1,-1-1,1 1,-1-1,1 1,0-1,-1 1,1-1,0 1,-1-1,1 1,0 0,0-1,0 1,0 0,-1-1,1 1,0-1,0 1,0 0,0-1,0 1,1 0,-1-1,0 1,0 0,0-1,1 1,-1-1,0 1,0-1,1 1,-1 0,0-1,1 1,-1-1,1 0,-1 1,1-1,-1 1,1-1,-1 0,1 1,-1-1,1 0,0 1,-1-1,1 0,-1 0,1 0,0 0,-1 1,1-1,0 0,-1 0,1 0,-1 0,1-1,0 1,-1 0,1 0,0 0,-1 0,1-1,-1 1,1 0,0 0,-1-1,-70 163,42-108,-148 333,171-377,0 0,1 0,0 1,1-1,0 1,1-1,0 1,1 0,0 0,0 0,1 0,1 0,0 0,0 0,1 0,1-1,-1 1,2-1,1 4,-3-12,1 0,-1 1,1-1,0 0,0-1,0 1,0 0,0-1,0 0,0 0,0 0,0 0,1 0,-1 0,1-1,-1 0,0 1,1-1,-1-1,0 1,1 0,-1-1,0 0,1 0,-1 0,0 0,0 0,0-1,0 1,0-1,0 0,0 0,0 0,-1 0,1 0,-1-1,0 1,0-1,1 1,-2-1,1 0,0 0,0 0,-1 0,0 0,0 0,0-1,0 1,0 0,0 0,-1-1,0 1,0-1,0 1,0 0,0-1,0 1,-1 0,0-1,0 0,-2-5,0 1,0 0,-1 0,0 0,-1 1,1 0,-1-1,-1 2,1-1,-1 1,-1-1,1 2,-1-1,0 1,0 0,0 0,-1 1,-5-3,-9-3,0 1,-1 0,0 2,0 1,0 0,-5 1,126-28,-25 7,-41 15</inkml:trace>
  <inkml:trace contextRef="#ctx0" brushRef="#br0" timeOffset="968.169">1326 277,'-5'30,"1"-18,1 1,0-1,1 1,1 0,0 0,0 0,2 0,-1 0,2 0,-1-1,2 1,0 0,0-1,1 0,6 12,-8-21,1 0,-1 0,1-1,0 1,0-1,0 0,0 0,1 0,-1 0,0-1,1 1,-1-1,1 0,0 0,-1 0,1 0,0 0,0-1,-1 0,1 0,0 0,0 0,0-1,-1 1,1-1,0 0,-1 0,1-1,-1 1,1-1,1 0,104-67,-95 56,0-1,-1 0,0-1,-2-1,1 1,-2-2,0 0,-1 0,-1-1,0 0,3-17,-5 16</inkml:trace>
  <inkml:trace contextRef="#ctx0" brushRef="#br0" timeOffset="1220.525">1919 305,'-14'34,"-1"10,3-6,9-14,3-12</inkml:trace>
  <inkml:trace contextRef="#ctx0" brushRef="#br0" timeOffset="1385.532">1890 23,'-14'-9,"-5"-4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0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61 189,'15'-2,"0"-1,-1-1,1-1,-1 0,0 0,0-2,0 0,-1 0,0-1,0-1,-1 0,0-1,3-3,-9 7,1 1,-1-1,0 0,-1 0,1-1,-1 0,-1 0,1 0,-1 0,0-1,-1 0,3-6,-10 120,29 288,-23-353,-8 283,3-297,-2 1,-1-1,-1 0,-2 0,0-1,-2 0,-1 0,7-15,-1 0,0-1,-1 0,0 0,-1 0,0-1,0 0,-1 0,0-1,-1 0,1-1,-2 0,1-1,-1 0,0 0,0-1,-2 0,10-4,0 0,0 1,-1-1,1 0,-1-1,1 1,-1-1,1 1,-1-1,1 0,-1-1,1 1,-1 0,1-1,-1 0,1 0,-1 0,1 0,0-1,0 1,0-1,0 0,0 1,0-2,0 1,0 0,1 0,-1-1,1 0,0 1,-1-1,1 0,1 0,-1 0,0 0,1-1,0 1,-1 0,1-1,0 1,1 0,-1-1,1 1,-1-1,1 1,0-1,0-17,0 1,1-1,2 0,0 1,0 0,2 0,1 0,0 0,2 1,0 0,1 0,1 1,0 1,4-4,103-151,4 49,-89 100,-16 16</inkml:trace>
  <inkml:trace contextRef="#ctx0" brushRef="#br0" timeOffset="296.652">597 810,'0'-29,"5"-14,1-4,5-5,5 3,0 4,2 5,-2 5,1 3,2 3,-1 1,0 5,-3 2,1 5,-2 0,2 3,-3 3</inkml:trace>
  <inkml:trace contextRef="#ctx0" brushRef="#br0" timeOffset="621">964 472,'-5'11,"0"1,1-1,0 1,1 0,0 0,1 1,0-1,1 0,0 1,1-1,1 1,0-1,0 0,1 1,1-1,0 0,1 0,0 0,1-1,2 3,-5-11,1 0,0 0,0 0,0-1,1 1,-1-1,0 0,1 0,0 0,-1 0,1-1,0 1,0-1,0 0,0 0,0-1,0 1,0-1,0 0,0 0,0 0,1-1,-1 1,0-1,0 0,-1 0,1 0,0-1,0 0,0 1,-1-1,4-2,0 0,0-1,0 0,0 0,0 0,-1-1,0 0,0 0,0 0,-1-1,0 0,0 0,-1 0,0-1,0 0,1-4,-3 8,0-1,0 0,-1 0,0 0,0 0,0 0,0 0,-1 0,0 0,0-1,0 1,-1 0,0 0,0 0,0 0,0 0,-1 0,0 1,0-1,0 0,-1 1,1 0,-1-1,0 1,0 0,-1 0,1 1,-1-1,0 1,0-1,0 1,0 1,0-1,-1 0,1 1,-1 0,0 0,0 1,0-1,0 1,0 0,-3 0,-11 3</inkml:trace>
  <inkml:trace contextRef="#ctx0" brushRef="#br0" timeOffset="1086.493">1302 839,'89'-248,"-67"210,-22 37,0 0,0 1,1-1,-1 1,0-1,0 1,1-1,-1 1,0-1,1 1,-1-1,0 1,1-1,-1 1,1 0,-1-1,1 1,-1-1,1 1,-1 0,1 0,-1-1,1 1,-1 0,1 0,-1 0,1-1,0 1,-1 0,1 0,-1 0,1 0,-1 0,1 0,0 0,-1 1,1-1,-1 0,1 0,-1 0,1 0,0 1,-1-1,1 0,-1 1,1-1,-1 0,0 1,1-1,-1 1,1-1,-1 0,0 1,1-1,-1 1,0-1,1 1,-1 0,0-1,0 1,0-1,1 1,-1-1,0 1,0 0,7 40,-7-37,0 1,0 0,1-1,-1 1,1-1,0 1,1-1,-1 0,1 1,0-1,0 0,0 0,0 0,1 0,0-1,-1 1,1-1,2-2,0 0,0 0,-1-1,1 0,0 0,0 0,0 0,-1-1,1 0,0 0,0 0,-1 0,1-1,-1 0,0 0,1 0,-1 0,0-1,0 0,0 0,-1 0,1 0,2-4,24-17,-22 16,0 1,1 0,0 0,0 1,0 0,1 0,0 1,0 1,0 0,6-2,-14 7,0-1,0 1,0 0,0 0,1 0,-1 0,0 0,-1 0,1 0,0 1,0-1,0 1,-1-1,1 1,-1 0,1 0,-1 0,0-1,0 1,0 0,0 0,0 1,0-1,0 0,-1 0,1 0,-1 1,0-1,1 0,-1 0,0 1,0-1,-1 0,1 0,-1 3,5 18,-3-20,0 1,1 0,-1-1,1 1,0-1,0 1,0-1,1 0,-1 0,1 0,-1 0,1-1,0 1,0-1,0 1,0-1,1 0,0 0,16 7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4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29,'-1'-1,"0"0,0 0,0 0,0 1,0-1,0 0,0 1,0-1,-1 1,1-1,0 1,0 0,0-1,-1 1,1 0,0 0,0 0,-1 0,1 0,0 0,0 0,-1 0,1 1,0-1,0 0,-1 1,1-1,0 1,0-1,0 1,0 0,0-1,0 1,0 0,0 0,0 0,0 0,0 0,1 0,-1 0,0 0,1 0,-1 0,0 0,1 0,-1 1,-119 168,63-80,-91 137,138-216,9-19,5-5</inkml:trace>
  <inkml:trace contextRef="#ctx0" brushRef="#br0" timeOffset="255.397">0 1,'22'51,"3"-1,1-1,3-1,2-2,1-1,13 11,107 120,-139-159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0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1,'0'4,"0"-2,5-2,1-1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4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6237 281,'0'0</inkml:trace>
  <inkml:trace contextRef="#ctx0" brushRef="#br0" timeOffset="-162.684">6237 535,'0'29,"0"9</inkml:trace>
  <inkml:trace contextRef="#ctx0" brushRef="#br0" timeOffset="250.359">6548 479,'-11'9,"1"1,0 0,1 1,0 0,1 1,0 0,0 0,2 1,0-1,0 1,1 1,0-1,1 1,-1 13,4-25,1 0,0 0,0 1,0-1,0 0,0 0,1 0,-1 0,1 0,-1 0,1 0,0 0,0 0,0-1,0 1,0 0,0 0,0-1,1 1,-1 0,0-1,1 0,-1 1,1-1,0 0,0 0,-1 0,1 0,0 0,0 0,0 0,0 0,0-1,0 1,0-1,0 0,0 0,0 1,0-1,0-1,0 1,0 0,1 0,-1-1,0 1,0-1,1 0,6-1,-1-1,1 0,-1 0,0-1,0 0,0 0,-1-1,1 0,-1 0,5-6,-5 5,-1 0,0 0,-1-1,0 0,0 0,0 0,-1 0,0-1,0 0,-1 0,0 0,0 0,-1 0,0-1,-1 1,0-1,0 1,0-1,-1 0,-1 1,0-1,0 1,0-1,-1 1,0-1,-1 0,-1 5,1 0,-1 1,1-1,-1 1,0 0,-1 0,1 0,0 0,-1 1,0 0,1 0,-1 0,0 0,0 1,0 0,0 0,0 0,0 1,-1-1,1 1,0 1,0-1,0 1,0-1,0 2,0-1,0 0,0 1,0 0,0 0,1 1,-1-1,1 1,-3 2,-7 7</inkml:trace>
  <inkml:trace contextRef="#ctx0" brushRef="#br0" timeOffset="538.783">6971 564,'-19'19,"3"12,9-1,11-4,9-7,8-7,4-10,3-10,2-4,-5-5,-1-4,-5-3,-1-3,-3-1,-5-1,-4 5</inkml:trace>
  <inkml:trace contextRef="#ctx0" brushRef="#br0" timeOffset="871.114">7535 479,'-79'44,"78"-43,-1 0,0 1,0-1,0 1,1-1,-1 1,1-1,-1 1,1 0,-1 0,1-1,0 1,0 0,0 0,0 0,0 1,1-1,-1 0,1 0,-1 0,1 0,0 1,0-1,0 0,0 0,0 1,0-1,1 0,-1 0,1 0,-1 0,1 1,0-1,0 0,0 0,0 0,0-1,1 1,12 17,-11-18,0 1,-1 0,0 0,1 0,-1 0,0 1,0-1,0 1,0-1,-1 1,1 0,-1-1,1 1,-1 0,0 0,0 0,-1 0,1 0,0 0,-1 0,0 1,0-1,0 0,0 0,0 0,-1 0,1 0,-1 0,0 0,0 0,0 0,0 0,0 0,-1 0,0-1,-1 3,-4 2,0 0,0-1,-1 0,0-1,0 1,-1-2,1 1,-1-1,0 0,0-1,0 0,0-1,-1 0,1 0,-1-1,0 0,1 0,-1-1,0-1,-1 0,-8-4</inkml:trace>
  <inkml:trace contextRef="#ctx0" brushRef="#br0" timeOffset="-1534.192">3641 535,'22'38,"-2"1,-2 0,-1 1,7 31,-15-48,49 197,-56-207,-1 0,0 1,-1-1,0 0,-1 1,-1-1,0 0,-1 0,0 0,-1 0,-1-1,0 1,0-1,-1 0,-6 9,11-19,-1 1,1-1,0 0,-1 1,1-1,-1 0,1 0,-1 0,0 0,0 0,0 0,0-1,-1 1,1-1,0 1,-1-1,1 0,-1 0,1 0,-1 0,1 0,-1 0,0-1,1 0,-1 1,0-1,1 0,-1 0,0 0,0-1,1 1,-1-1,0 1,1-1,-1 0,1 0,-1 0,1 0,-1-1,1 1,0-1,0 1,0-1,0 0,0 0,0 0,0 0,0 0,1 0,-1 0,1-1,0 1,-1-1,1-1,-3-14,1 1,1-1,1 0,0 0,1 0,2 0,-1 0,2 1,0-1,1 1,1-1,1 1,0 1,1-1,1 1,5-8,9-19,1 0,3 2,1 1,1 1,3 1,1 2,1 1,3 1,0 3,2 0,28-15,9 16,-73 29,-1 1,0 0,1 0,-1 0,1 0,-1 0,1 0,-1 0,1 1,-1-1,0 1,1-1,-1 1,1-1,-1 1,0 0,0-1,1 1,-1 0,0 0,0 0,0 0,0 0,0 0,0 0,0 1,0-1,-1 0,1 0,0 1,-1-1,1 0,-1 1,1-1,-1 1,0-1,0 1,1-1,-1 1,0-1,0 0,-1 1,1-1,0 1,0-1,-1 1,1-1,-1 1,1-1,-1 0,0 1,-5 16,0 0,-1-1,-1 0,-1-1,0 0,-1 0,-1-1,-1 0,0-1,-4 4,-188 172,111-111,67-63,26-36,14 0,1 0</inkml:trace>
  <inkml:trace contextRef="#ctx0" brushRef="#br0" timeOffset="-1047.422">4205 846,'33'-5,"0"0,-1-2,0-2,-1-1,0-1,0-2,-1-1,-1-1,0-1,15-14,-30 20,-1-1,0-1,-1 0,0-1,-1 0,-1-1,0 0,-1-1,-1 0,0 0,0-1,-2 0,0 0,1-9,-6 22,0 0,0 0,0 0,-1 0,1 0,-1 0,0 0,0 0,0 0,0-1,-1 1,1 0,-1 0,0 0,0 0,0 0,0 1,0-1,-1 0,1 0,-1 1,0-1,1 1,-1-1,-1 1,1 0,0 0,0 0,-1 0,1 0,-1 0,0 1,1-1,-1 1,0 0,0 0,0 0,0 0,0 0,0 1,0-1,0 1,0 0,0 0,0 0,-3 1,-5 1,0 1,1 1,-1 0,1 0,0 1,0 0,1 1,-1 0,1 1,1-1,-1 2,1-1,0 1,1 1,0-1,0 1,1 0,0 1,1-1,0 1,0 0,1 1,1-1,-1 1,2 0,1-8,1-1,-1 1,1 0,0-1,0 1,1-1,-1 1,0 0,1-1,-1 1,1-1,0 1,0-1,0 0,0 1,1-1,-1 0,0 0,1 1,0-1,-1-1,1 1,0 0,0 0,0-1,0 1,0-1,1 1,-1-1,0 0,1 0,-1 0,1 0,-1 0,2-1,92 7,86-48,-160 34,50-6,-70 13,-1 0,1 0,0 0,0 0,-1 1,1-1,0 0,-1 1,1-1,0 1,-1 0,1 0,-1-1,1 1,-1 0,0 0,1 0,-1 1,0-1,0 0,0 0,1 1,-1-1,-1 1,1-1,0 1,0-1,0 1,-1-1,1 1,-1 0,1-1,-1 1,0 0,0-1,0 1,0 0,-6 133,10-115</inkml:trace>
  <inkml:trace contextRef="#ctx0" brushRef="#br0" timeOffset="-360.397">5193 677,'4'4,"0"-1,0 0,1 0,-1-1,1 1,-1-1,1 0,0 0,0 0,0-1,0 0,0 0,0 0,1-1,-1 1,0-1,0 0,1-1,-1 1,0-1,0 0,0-1,0 1,0-1,0 0,0 0,-1 0,1-1,-1 0,1 1,-1-2,0 1,0 0,-1-1,1 0,-1 0,1 0,-1 0,0 0,-1-1,1 0,-1 1,0-1,0 0,-1 0,1 0,-1 0,0 0,0-5,1 6,-1 1,1-1,-1 1,0-1,-1 0,1 1,-1-1,1 0,-1 1,0-1,0 0,-1 0,1 1,-1-1,0 0,0 1,0-1,0 1,-1-1,1 1,-1 0,0-1,0 1,0 0,0 0,-1 0,1 1,-1-1,0 0,0 1,0 0,0 0,0 0,0 0,-1 0,1 1,0-1,-1 1,-2-1,-2 4,-1 1,0-1,1 1,0 1,0 0,0 0,0 0,0 1,1 0,0 1,0 0,0 0,1 0,0 1,0-1,1 2,0-1,0 1,0-1,1 1,0 0,1 1,0-1,0 1,1-1,-1 8,0-9,0-1,0 1,1-1,0 1,0 0,1 0,0 0,0 0,1 0,0 0,0 0,1 0,-1 0,1-1,1 1,-1 0,1 0,1 0,-1-1,1 0,0 1,1-1,-1 0,1 0,0-1,1 1,0-1,-1 0,1 0,1-1,-1 1,1-1,0 0,0-1,0 1,0-1,9-1,1 0,-1-1,0-1,0 0,0-1,1-1,-1 0,0-1,-1-1,1 0,-1-1,1-1,-2 0,1-1,-1 0,0-1,0 0,-1-1,0-1,0 0,5-7,6-2,-14 13,1-1,-1 0,-1 0,1-1,-1 0,-1-1,0 0,0 0,0 0,-1-1,-1 0,0 0,0-1,1-3,-5 12,-1 1,1 0,-1 0,1 0,-1 0,1 0,-1-1,1 1,-1 0,0 0,0-1,0 1,0 0,0 0,0-1,0 1,0 0,0 0,-1-1,1 1,0 0,-1 0,1 0,-1-1,1 1,-1 0,0 0,1 0,-1 0,0 0,0 0,0 0,0 0,0 1,0-1,0 0,0 0,0 1,0-1,0 1,0-1,-1 1,1-1,0 1,0 0,-1 0,1-1,0 1,0 0,-1 0,1 0,0 0,0 1,-1-1,1 0,0 0,0 1,-1-1,1 1,0-1,0 1,0 0,0-1,0 1,0 0,-4 7,1 0,1 0,-1 0,1 0,1 0,0 1,0-1,0 1,1 0,1 0,-1-1,2 1,-1 0,1 0,0-1,1 1,0 0,0-1,1 0,0 1,0-1,1 0,0-1,1 1,0-1,0 0,0 0,1 0,1 0,-6-4,1-1,0 0,1 0,-1 0,0 0,1 0,-1 0,1 0,-1-1,1 0,0 1,0-1,0 0,0 0,0 0,-1-1,2 1,-1-1,0 0,0 1,0-2,0 1,0 0,0 0,0-1,0 0,0 1,0-1,0 0,-1-1,1 1,0 0,-1-1,1 1,0-1,-1 0,0 0,1 0,1-3,8-11,0-2,0 0,-2 0,0-1,-2 0,0-1,-1 0,1-6,35-83,-30 85</inkml:trace>
  <inkml:trace contextRef="#ctx0" brushRef="#br0" timeOffset="-4167.311">424 197,'77'-36,"-47"27,356-129,-384 136,1 1,-1-1,1 1,-1-1,1 1,0 0,0 0,-1 0,1 1,0-1,0 1,0 0,0-1,0 1,0 0,0 1,0-1,0 0,0 1,0 0,-1 0,1 0,0 0,0 0,-1 0,1 1,-1-1,1 1,-1 0,1 0,-1 0,0 0,0 0,0 0,0 0,-1 1,1-1,-1 1,1-1,-1 1,0 0,0 0,0-1,0 2,0 16,-2-1,0 0,-1 0,-2 0,1 0,-2 0,-6 16,-11 53,13-38,3 0,2 1,2 0,3-1,1 1,3 0,10 41,33 48,-48-140,1 1,-1-1,1 1,-1-1,0 1,1-1,-1 1,0-1,0 1,1-1,-1 1,0 0,0-1,0 1,0-1,0 1,1-1,-1 1,0 0,-1-1,1 1,0-1,0 1,0 0,0-1,0 1,0-1,-1 1,1-1,0 1,-1-1,1 1,0-1,-1 1,1-1,0 1,-1-1,1 1,-1-1,1 0,-1 1,1-1,-1 0,1 1,-1-1,1 0,-1 0,1 0,-1 1,0-1,1 0,-1 0,1 0,-1 0,0 0,1 0,-1 0,1 0,-1 0,0-1,0 1,-40-14,35 11,-26-12,-1 2,-1 1,0 2,0 1,-1 1,0 2,-1 2,1 1,-1 2,1 1,-1 2,1 1,-1 2,1 2,1 1,-1 1,2 2,-1 2,1 1,-8 5,15-4,0 0,1 2,0 1,1 1,2 1,0 0,-13 17,33-34,-1 0,1-1,-1 1,1 0,0 0,0 0,0 1,1-1,-1 0,1 1,0-1,0 1,0 0,0-1,1 1,-1-1,1 1,0 0,0 0,0-1,1 1,-1 0,1-1,0 1,0-1,0 1,2 2,9 6</inkml:trace>
  <inkml:trace contextRef="#ctx0" brushRef="#br0" timeOffset="-3914.344">452 535,'48'-24,"49"-17,23-2,0 1,-10 9,-14 9,-20 4,-12 6,-12 4,-11 5,-12 8,-10 3</inkml:trace>
  <inkml:trace contextRef="#ctx0" brushRef="#br0" timeOffset="-3196.384">1326 621,'25'273,"-32"-204,7-69,-1 0,0 0,1 0,-1 0,0 0,1 0,-1 0,0 0,1 0,-1-1,1 1,-1 0,0 0,1-1,-1 1,1 0,-1-1,1 1,-1 0,1-1,-1 1,1-1,-1 1,1-1,-1 1,1-1,0 1,-1-1,1 0,0 1,0-1,-1 0,1 1,0-1,0 1,0-1,0 0,0 1,0-1,0 0,0 1,0-1,0 0,0 1,0-1,0 0,0 1,1-1,-1 1,0-1,1 0,-1 1,0-1,1 1,-1-1,1-26,1 0,1 1,1-1,1 0,2 1,0 0,2 1,1 0,1 0,1 1,1 0,1 1,1 1,1 0,10-9,-23 25,0 1,1 0,0 0,0 0,0 0,0 1,1-1,0 1,0 1,0-1,1 0,-1 1,1 0,-1 1,1-1,0 1,5-1,-8 4,0 1,0 0,-1 0,1 0,0 1,-1-1,0 1,1-1,-1 1,0 0,-1 0,1-1,0 2,-1-1,1 0,-1 0,0 0,0 0,-1 1,1-1,-1 0,1 1,-1-1,0 1,0-1,0 0,-1 1,1-1,-1 1,0-1,1 3,-1 20</inkml:trace>
  <inkml:trace contextRef="#ctx0" brushRef="#br0" timeOffset="-2895.138">1976 479,'-15'17,"2"1,0 1,0 0,2 1,1 0,0 1,2 0,0 0,1 1,1 1,5-19,0 0,0 0,1 0,-1 0,1-1,0 1,0 0,0 0,1 0,-1 0,1 0,0 0,0-1,1 1,-1 0,1-1,-1 1,1-1,0 1,0-1,1 0,-1 0,1 0,0 0,-1-1,1 1,0-1,1 1,-1-1,0 0,1 0,-1-1,1 1,-1-1,1 1,0-1,0 0,-1-1,1 1,0-1,0 1,0-1,0 0,0-1,3 0,4-1,-1 0,1-1,0 0,-1-1,1 0,-1-1,0 0,-1-1,1 0,-1 0,-1-1,1 0,-1-1,0 0,0 0,-1-1,-1 1,1-2,-1 1,-1-1,0 0,0 0,-1 0,0-1,-1 1,1-3,-4 7,0 0,0 0,-1 0,1 0,-1 0,-1 0,1 1,-1-1,0 0,0 1,-1-1,1 1,-1 0,-1 0,1 0,-1 0,1 0,-1 1,-1-1,1 1,-1 1,1-1,-1 0,0 1,0 0,-1 0,1 1,-1-1,1 1,-1 0,0 1,0 0,0-1,0 2,0-1,-4 1,-18-1,3 2</inkml:trace>
  <inkml:trace contextRef="#ctx0" brushRef="#br0" timeOffset="-2449.842">2343 761,'2'-13,"1"0,1 1,0-1,1 1,0 0,1 0,1 0,-1 1,2 0,-1 0,2 0,-1 1,2 1,-1 0,1 0,0 0,1 2,0-1,0 1,8-3,-17 10,0-1,0 1,0-1,1 1,-1 0,0 0,0 0,1 0,-1 0,0 1,0-1,0 1,1-1,-1 1,0 0,0 0,0 0,0 0,0 0,0 0,-1 0,1 1,0-1,0 1,-1-1,1 1,-1 0,0 0,1 0,-1-1,0 1,0 0,0 0,0 1,-1-1,1 0,0 0,-1 0,0 0,1 1,-1 1,0-2,0 0,0 1,1-1,-1 0,1 0,0 1,-1-1,1 0,0 0,0 0,1 0,-1 0,0 0,1 0,-1 0,1-1,-1 1,1-1,0 1,0-1,0 1,0-1,0 0,0 0,0 0,0 0,0 0,0-1,0 1,1 0,-1-1,0 0,1 0,-1 1,0-1,1-1,-1 1,0 0,0-1,1 1,149-85,-150 84,0 1,0-1,0 1,0-1,0 1,0 0,0 0,0-1,0 1,0 1,0-1,0 0,0 0,-1 1,1-1,0 1,0 0,0 0,0-1,0 1,-1 0,1 0,0 1,-1-1,1 0,-1 1,1-1,-1 1,0-1,0 1,1-1,-1 1,0 0,0 0,-1-1,1 1,0 0,-1 0,1 0,-1 0,1 0,-1 0,0 0,0 0,0 0,0 0,0 0,-1 1,2 1,-1 0,1 0,0 0,0 0,0 0,1-1,-1 1,1 0,0-1,0 1,0-1,1 0,-1 0,1 0,0 0,0 0,0 0,17 5,0-3</inkml:trace>
  <inkml:trace contextRef="#ctx0" brushRef="#br0" timeOffset="1856.648">8693 422,'-266'81,"207"-45,58-35,0 0,0 0,0 0,0 0,0 1,0-1,0 0,0 1,0-1,1 1,-1-1,0 1,1-1,0 1,-1-1,1 1,0-1,0 1,0 0,0-1,0 1,0-1,0 1,0 0,1-1,-1 1,0-1,1 1,0-1,-1 1,1-1,0 0,0 1,0-1,0 0,0 1,0-1,0 0,0 0,0 0,1 0,60 37,-57-37,-1 0,1 0,-1 0,0 0,1 1,-1 0,0 0,0 0,0 0,-1 1,1 0,-1-1,1 1,-1 1,0-1,0 0,0 1,0-1,-1 1,0 0,1 0,-1 0,-1 0,1 0,-1 1,1-1,-1 0,0 1,-1-1,1 1,-1-1,0 1,0-1,0 1,-1 3,-4-1,0-1,-1 1,1-1,-1 0,0 0,-1 0,0-1,1 0,-2 0,1-1,0 0,-1 0,0-1,0 0,0-1,0 1,0-1,-1-1,1 0,-1 0,-6 0,13-1,0 0,0 1,0-1,0 0,0 0,0 0,0-1,0 1,0 0,0-1,0 0,0 1,0-1,0 0,1 0,-1 0,0 0,0 0,1 0,-1 0,1-1,-1 1,1-1,-1 1,1-1,0 0,0 1,0-1,0 0,0 0,0 0,1 1,-1-1,0 0,1 0,0 0,-1 0,1 0,0-1,3-12</inkml:trace>
  <inkml:trace contextRef="#ctx0" brushRef="#br0" timeOffset="3186.197">9709 394,'-9'9,"1"0,-1 0,2 0,-1 1,1 0,1 1,0-1,0 1,1 1,1-1,0 1,0-1,1 1,0 0,1 0,1 1,0 7,2-16,0-1,0 0,0 0,0 0,1 0,0 0,-1 0,1 0,0 0,1-1,-1 1,0-1,1 1,-1-1,1 0,0 0,0 0,0 0,0-1,0 1,0-1,0 0,0 0,1 0,-1 0,0 0,1-1,-1 1,1-1,-1 0,106-10,-87 1,-1-1,0-1,-1-1,0-1,-1 0,-1-2,0 0,-1-1,-1-1,0 0,8-14,20-16,-34 38,0-1,0 0,-1 0,-1-1,1 0,-2-1,0 0,0 0,-1 0,-1-1,0 0,0 0,-2 0,1-1,-2 1,0-1,0 0,-2 1,1-1,-2 0,-1-13,-1 22,1-1,-1 1,0 0,0 0,0 0,-1 1,0-1,0 1,0 0,0 0,-1 0,0 0,1 1,-1 0,-1 0,1 0,0 1,-1 0,1 0,-1 0,1 1,-1-1,0 1,0 1,0-1,1 1,-1 0,0 0,0 1,0 0,0 0,1 0,-1 1,0-1,1 1,-1 1,1-1,0 1,0 0,0 0,0 1,-1 1,-8 3,0 2,2-1,-1 2,1 0,0 0,1 1,1 0,0 1,0 0,2 1,-1 0,2 0,0 1,0 0,2 0,0 1,0-1,2 1,0 0,1 0,4-4,0 0,2-1,-1 1,1-1,1 0,0 0,1 0,0-1,0 0,1 0,0-1,1 1,0-2,1 1,-1-1,2 0,-1-1,1 0,0-1,1 0,-1-1,1 1,0-2,10 3,13 4,0-1,1-2,-1-1,2-2,-1-1,0-2,1-2,-1-1,20-4,-36 5,0-1,1 0,-1-2,0-1,-1 0,1-1,-1-1,0 0,0-2,0 0,-1-1,-1-1,0 0,0-1,-1-1,0-1,-1 0,0 0,6-11,-18 22,0-1,0 0,-1 0,1 0,-1 0,0 0,0 0,0 0,0 0,0-1,-1 1,0 0,1 0,-1-1,0 1,-1 0,1-1,-1 1,1 0,-1 0,0 0,0 0,0-1,-1 1,1 1,-1-1,1 0,-1 0,0 0,0 1,0-1,-1 1,1 0,0 0,-1 0,0 0,1 0,-1 0,0 1,0-1,0 1,0 0,0 0,-1 0,1 0,0 0,0 1,0 0,-1-1,1 1,-8 1,1 0,-1 1,0 0,1 0,0 1,0 1,0-1,0 2,0-1,1 2,0-1,0 1,0 0,1 1,0 0,0 0,1 1,0 0,0 0,-2 5,4-7,1-1,0 1,0 0,0 0,1 0,0 0,0 1,1-1,0 1,0-1,0 1,1 0,0 0,0 0,1 0,0 0,0 0,1 0,-1 0,2 0,-1-1,1 1,0 0,0-1,1 1,0-1,0 1,0-1,1 0,0-1,0 1,1-1,-1 0,1 0,0 0,0 0,2 0,20 6,0-1,1-2,0 0,0-2,1-1,0-1,0-2,0-1,0-1,0-1,-1-2,1-1,0-1,15-5,-15 4</inkml:trace>
  <inkml:trace contextRef="#ctx0" brushRef="#br0" timeOffset="2218.216">9060 168,'-7'8,"1"1,0-1,0 1,1 0,0 0,1 1,0-1,1 1,0 0,0 0,1 0,0 0,1 1,0-1,1 0,0 1,0-1,1 0,1 1,0-1,0 0,1 3,3 12,-1 1,-1-1,-1 1,-2 0,-1 0,0 0,-2 0,-5 24,-2-3,8-34,-1-1,-1 1,0 0,-1-1,0 0,-1 1,0-2,-6 11,-1-10,12-12</inkml:trace>
  <inkml:trace contextRef="#ctx0" brushRef="#br0" timeOffset="2403.642">9342 592,'-9'24,"-4"8</inkml:trace>
  <inkml:trace contextRef="#ctx0" brushRef="#br0" timeOffset="2572.951">9286 281,'9'-4,"9"-3,0 1</inkml:trace>
  <inkml:trace contextRef="#ctx0" brushRef="#br0" timeOffset="5024.78">57 1354,'468'-53,"16"21,116 4,177 28,-306-28,165-1,442 30,-639-29,31-1,-42 0,994 30,-829-1,-182-29,906 30,-788-19,24 6,-421 13,28 15,-124-10,0-2,0-1,0-1,30-4,-44-3,-4-1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34,'18'90,"68"249,-47-115,-39-223,0 4,1 1,-1 0,1-1,0 1,0-1,1 1,-1-1,1 0,0 1,1-1,-1 0,1 0,0-1,1 1,3 4,-6-10,0 1,0 0,1-1,-1 1,0-1,0 0,0 1,0-1,1 0,-1 0,0 1,0-1,-1 0,1 0,0 0,0 0,0 0,-1 0,1-1,0 1,-1 0,1 0,-1 0,1-1,-1 1,0 0,0-1,1 1,-1 0,0-1,1 0,47-201,32-213,-68 301,-2 106,-4 14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17,'29'0,"19"0,6 0,-1 0,-5 0,-6 0,-5 0,-4 0,-3-4,-2-3,-5 1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65,'38'-4,"33"-8,8 0,-4 1,-15-2,-18 1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29 679,'15'-1,"0"0,1 1,-1 1,0 1,1 0,-1 1,0 0,0 1,-1 1,1 0,-1 1,0 1,12 8,-24-14,-1 1,1-1,-1 1,0 0,0-1,1 1,-1 0,0 0,-1 0,1 0,0 0,-1 0,1 0,-1 0,1 0,-1 0,0 1,0-1,0 0,0 0,0 0,-1 0,1 0,0 0,-1 0,0 0,1 0,-1 0,0 0,0 0,0 0,-1 0,0 0,-50 62,41-53,9-10,0 1,-1-1,1 0,0 1,0 0,0-1,0 1,0 0,0 0,0 0,1 0,-1 1,1-1,-1 0,1 1,0-1,0 1,0-1,0 1,1-1,-1 1,1 0,-1-1,1 1,0 0,0-1,0 1,1 0,-1-1,0 1,1 0,0-1,0 1,0-1,0 1,0-1,0 1,0-1,1 0,-1 0,1 0,0 0,0 0,0 0,0 0,0 0,0-1,0 1,0-1,1 1,-1-1,1 0,11 1,-1-1,1-1,-1 0,1-1,-1 0,1-2,-1 1,0-1,0-1,0 0,0-1,-1-1,0 0,9-6,6 0,-3 1</inkml:trace>
  <inkml:trace contextRef="#ctx0" brushRef="#br0" timeOffset="-569.439">170 58,'5'19,"6"21,1 8,-1 1,-2-3,-4-4,-1-6,-3-3,0-2,-2-2,6-6,1-7</inkml:trace>
  <inkml:trace contextRef="#ctx0" brushRef="#br0" timeOffset="-322.103">0 538,'38'-9,"28"-9,7-1,-5 3,-8 4,-14 4</inkml:trace>
  <inkml:trace contextRef="#ctx0" brushRef="#br0" timeOffset="2419.165">847 29,'0'623,"0"-614,0 1,-1-1,1 0,-2 0,0 0,0 0,0 0,-1 0,-1 0,1-1,-5 7,-10-9,12-13</inkml:trace>
  <inkml:trace contextRef="#ctx0" brushRef="#br0" timeOffset="2862.702">1017 312,'-42'30,"38"-29,1 1,-1-1,1 1,-1 0,1 0,0 0,0 0,0 1,0-1,0 1,0 0,1 0,-1 0,1 0,0 0,0 0,0 0,0 1,0-1,1 1,0 0,-1-1,2 1,-1 0,0 0,1 0,-1 0,1-1,0 1,0 0,1 3,56 87,-11-28,1 52,-34-106</inkml:trace>
  <inkml:trace contextRef="#ctx0" brushRef="#br0" timeOffset="3800.444">1665 115,'-3'-1,"0"0,0 1,0 0,0 0,0 0,0 0,0 0,0 0,0 1,0 0,0-1,0 1,0 0,0 0,1 1,-1-1,0 1,1-1,-1 1,1 0,0 0,-1 0,1 0,0 0,0 0,0 1,-1 1,-20 23,2 2,0 0,2 1,1 1,2 1,0 1,3 0,1 0,1 2,2-1,1 1,-3 33,9 87,3-149,0 1,1-1,0 1,0-1,0 0,0 0,1 0,0 0,1-1,-1 1,1-1,0 0,0 0,1 0,-1 0,1-1,0 0,0 0,1 0,-1-1,1 1,3 0,35 2,-28-10</inkml:trace>
  <inkml:trace contextRef="#ctx0" brushRef="#br0" timeOffset="4547.889">1863 256,'-1'43,"-3"0,-2 1,-1-2,-2 1,-2-1,-2 0,-2-2,-2 1,-6 8,19-42,2-5,0 0,1 0,-1 1,0-1,0 0,1 1,0-1,-1 1,1 0,0-1,0 1,1 0,-1 0,0-1,1 1,0 0,-1 0,1 0,0 0,1 0,-1-1,0 1,1 0,0 0,-1 0,1-1,0 1,1 0,-1-1,0 1,1-1,-1 1,1-1,0 0,0 0,2 2,8-1,0 0,1-1,-1 0,1-1,0 0,-1-1,1-1,-1 0,3-1,22-1,-8 2,-4 1</inkml:trace>
  <inkml:trace contextRef="#ctx0" brushRef="#br0" timeOffset="4881.847">2202 594,'33'0,"21"-5,7-1,-4 0,-5 1,-12 1</inkml:trace>
  <inkml:trace contextRef="#ctx0" brushRef="#br0" timeOffset="5301.915">2879 256,'-120'313,"108"-282,6-22,1 1,1 0,0 0,1 0,0 0,0 1,1-1,0 1,1 0,0 0,1-1,0 1,1 0,0 0,0-1,2 5,1-10,1-1,-1 0,0 0,1 0,0-1,0 1,0-1,0-1,1 1,-1-1,1 0,0 0,-1 0,1-1,0 0,0 0,0 0,0-1,0 0,0 0,0 0,0-1,0 0,5-2,5 2,10 0</inkml:trace>
  <inkml:trace contextRef="#ctx0" brushRef="#br0" timeOffset="5599.431">3133 707,'40'93,"-39"-91,1 0,0 1,0-1,-1 0,2 0,-1 0,0 0,0-1,1 1,-1-1,0 1,1-1,0 0,-1 0,1 0,0 0,-1 0,1-1,0 1,0-1,0 0,0 1,-1-2,1 1,0 0,0 0,0-1,0 0,-1 1,1-1,0 0,-1 0,2-1,0-1,-1 1,1-1,-1 1,0-1,0 0,-1 0,1-1,0 1,-1 0,0-1,0 0,0 1,0-1,-1 0,1 0,-1 0,0 0,0 0,-1 0,1 0,-1-1,0 1,0 0,0 0,0 0,-1 0,0-1,0 1,0 0,0 0,-1 0,1 1,-1-1,0 0,0 1,0-1,-1 1,1-1,-1 1,0 0,0 0,0 1,0-1,-1 0,1 1,-1 0,1 0,-1 0,-1 0,-46-5,26 7</inkml:trace>
  <inkml:trace contextRef="#ctx0" brushRef="#br0" timeOffset="9614.5">3387 115,'98'87,"-80"-68,-1 2,-1 0,-1 1,-1 0,-1 1,7 16,-12-19,0 0,-1 1,-1 0,0 0,-2 1,-1-1,-1 1,0 0,-2 15,1-28,-1 0,0 0,-1-1,0 1,0 0,-1 0,0-1,0 1,-1 0,0-1,-1 0,1 0,-2 0,1 0,-1-1,0 0,-1 0,0 0,-4 4,-127 80,107-87,33-27,52-45,-34 44</inkml:trace>
  <inkml:trace contextRef="#ctx0" brushRef="#br0" timeOffset="10051.843">3642 58,'6'-6,"1"0,0 1,0 0,0 0,1 0,-1 1,1 0,0 1,1 0,-1 0,0 1,1 0,0 0,-1 1,1 0,0 0,0 1,-1 0,1 1,0 0,0 1,-1-1,6 3,-13-3,1 1,0 0,0-1,0 1,-1 0,1 0,-1 0,0 0,1 0,-1 1,0-1,0 0,0 1,-1-1,1 0,-1 1,1-1,-1 1,0-1,0 1,0-1,0 1,0-1,0 0,-1 1,1-1,-1 1,0-1,1 0,-2 1,-36 74,30-63,3-6,3-7,0 1,0 0,0 0,0 0,0 0,0 0,1 0,-1 0,1 0,-1 1,1-1,0 0,0 1,0 0,0-1,0 1,1-1,-1 1,1 0,0-1,-1 1,1 0,0 0,1-1,-1 1,1 0,-1-1,1 1,0-1,-1 1,1 0,1-1,-1 0,0 1,1-1,-1 0,1 0,0 1,-1-1,1 0,0-1,0 1,0 0,1-1,0 1,91-12,-45-2,-23 9,-2 1</inkml:trace>
  <inkml:trace contextRef="#ctx0" brushRef="#br0" timeOffset="12197.022">4036 594,'5'0,"6"5,6 1,6 0,2-1,3-1,1-2,1-1,-1 0,0-1,0-1,0-4,-1-1,1-6,-1 1,-5-3,-6 0</inkml:trace>
  <inkml:trace contextRef="#ctx0" brushRef="#br0" timeOffset="12444.187">4234 453,'-5'43,"3"19,3 4,0-4,0-9,0-7,0-8,-5-5,-1-8</inkml:trace>
  <inkml:trace contextRef="#ctx0" brushRef="#br0" timeOffset="13000.211">4431 849,'243'-288,"-177"228,-65 59,0 1,-1-1,1 1,0 0,0-1,0 1,0-1,-1 1,1 0,0 0,0-1,0 1,0 0,0 0,0 0,0 0,0 0,0 0,-1 0,1 1,0-1,0 0,0 0,0 1,0-1,0 1,-1-1,1 1,0-1,0 1,-1-1,1 1,0-1,-1 1,1 0,0-1,-1 1,1 0,-1 0,1 0,-1-1,0 1,1 0,-1 0,0 0,0 0,1 0,-1 0,0 0,4 52,-4-40,-1-11,0 1,1-1,0 1,-1-1,1 0,0 1,0-1,0 1,1-1,-1 1,1-1,-1 0,1 1,0-1,0 0,0 1,0-1,0 0,0 0,1 0,-1 0,1 0,-1 0,1-1,0 1,0 0,0-1,0 1,0-1,0 0,0 0,0 0,0 0,1 0,-1 0,0 0,1-1,-1 1,1-1,-1 0,0 0,1 0,-1 0,1 0,-1 0,1 0,-1-1,0 0,2 0,87-72,-68 49,-9 9,-11 11,0 0,0 1,0-1,0 1,1-1,-1 1,1 0,0 0,0 1,0-1,0 1,0 0,0 0,1 0,-1 1,1-1,0 1,1 0,-4 3,0-1,-1 1,1 0,-1 0,1 0,-1 0,0 0,0 1,0-1,0 0,0 0,-1 1,1-1,0 1,-1-1,0 0,0 1,0-1,0 1,0-1,0 1,0-1,-1 0,1 1,-1-1,0 1,0-1,0 0,-1 2,2-3,-12 37,9-33,1 1,0-1,0 1,0 0,0 0,1 0,0 0,0 0,1 0,0 0,0 0,0 0,1 0,0 0,0 0,0 0,1 0,1 3,7 5</inkml:trace>
  <inkml:trace contextRef="#ctx0" brushRef="#br0" timeOffset="13551.349">5475 453,'-28'27,"1"1,1 1,2 1,1 1,-13 24,15 6,21-59,-1-1,1 0,0 1,0-1,0 0,0 1,0-1,0 0,0 1,1-1,-1 1,0-1,1 0,-1 0,1 1,-1-1,1 0,0 0,-1 0,1 1,0-1,0 0,0 0,0 0,0 0,0-1,0 1,0 0,0 0,0-1,1 1,-1 0,0-1,1 1,-1-1,0 0,0 1,1-1,-1 0,1 0,-1 0,0 0,1 0,10-2,0-1,1-1,-1 0,-1 0,1-1,-1-1,0 0,0 0,0-1,-1-1,0 0,-1 0,0 0,0-2,-1 1,0-1,2-3,7-10,-13 16,1 0,-1 1,1-1,1 1,-1 0,1 0,0 1,1 0,-1 0,1 0,0 1,0 0,1-1,-6 5,0 0,0 0,0-1,0 1,0 0,0 1,0-1,0 0,0 1,0-1,0 1,0-1,-1 1,1 0,0 0,0 0,-1 0,1 0,0 0,-1 0,1 0,-1 1,0-1,1 1,-1-1,0 1,0-1,0 1,0 0,0 0,0-1,-1 1,1 0,0 0,-1 0,0 0,1 0,-1 1,10 81,-10-81,2 49,2-1,1 1,4-1,6 18,-12-60,0 0,-1 1,0-1,-1 0,0 1,0-1,-1 1,0-1,0 1,-1-1,-1 1,1-1,-2 0,1 1,-1-1,-1-1,1 1,-2 0,1-1,-1 0,0 0,-1 0,-3 3,-61 43,67-52,1-1,-1 1,1-1,-1 0,0 0,1 0,-1 0,0-1,0 1,0-1,0 0,1 0,-1 0,0 0,0 0,0 0,0-1,1 0,-1 1,0-1,1 0,-1 0,0-1,1 1,-1 0,1-1,0 1,-1-1,0-1,-1-5,0 0,1 0,0 0,0 0,1 0,0-1,1 1,-1-1,2 1,-1-1,1 1,1-1,-1 0,1 1,1-1,0 1,1-5,16-45,-7 33</inkml:trace>
  <inkml:trace contextRef="#ctx0" brushRef="#br0" timeOffset="13968.809">5984 58,'7'46,"-2"-1,-2 1,-3 0,-1 0,-2 0,-2-1,-2 1,-11 32,-29 76,46-152,0 0,1 0,-1 0,0 0,1 0,-1 0,1 0,0 0,-1 0,1 0,0 0,0 1,1-1,-1 0,0 0,1 0,-1 0,1 0,0 0,-1 0,1 0,0 0,0 0,1 0,-1-1,0 1,0 0,1-1,-1 1,1-1,0 1,-1-1,1 0,0 0,0 0,0 0,0 0,0 0,0 0,0 0,0-1,0 1,0-1,9-2,0 0,-1-1,1 0,-1-1,0 0,0-1,0 0,0 0,8-7,16-7,210-118,-243 136,0 1,0-1,0 1,0-1,0 1,0 0,0-1,0 1,1 0,-1 0,0 0,0 0,0 0,0 0,0 0,0 0,0 1,0-1,0 0,0 1,0-1,0 1,0-1,0 1,0-1,0 1,0-1,0 1,-1 0,1 0,0-1,0 1,-1 0,1 0,-1 0,1 0,-1 0,1 0,-1 0,1 0,-1 0,0 0,1 0,-1 0,0 0,0 1,3 57,-4-49,-1 18,1-21,0 0,1-1,-1 1,1 0,0 0,1-1,-1 1,2 0,-1-1,1 1,-1-1,2 0,-1 1,3 3,7 3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58,'29'-5,"23"-1,4-5,-3 0,-7 1,-5 3,-5 3,-9 1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19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333 340,'-30'0,"0"2,0 1,0 1,0 1,1 2,-1 1,2 2,-17 7,44-17,0 0,0 0,0 0,0 0,0 1,0-1,0 0,0 1,0-1,0 1,1-1,-1 1,0-1,0 1,0 0,1-1,-1 1,0 0,1 0,-1-1,0 1,1 0,-1 0,1 0,0 0,-1 0,1 0,0 0,-1 0,1 0,0 0,0 0,0 0,0 0,0 0,0 0,0 0,0 0,0 0,0 0,1 0,-1 0,0 0,1 0,-1-1,1 1,-1 0,1 0,-1 0,1 0,0-1,-1 1,1 0,0 0,0-1,-1 1,1-1,0 1,0-1,0 1,0-1,0 1,0-1,0 0,0 1,12 5,-1 0,1-1,0 0,0-1,0 0,0-1,1 0,0-1,-1-1,6 0,3 1,-20-2,-1-1,1 1,0 0,-1 0,1 0,0 1,-1-1,1 0,0 1,-1-1,1 1,0-1,-1 1,1 0,-1-1,1 1,-1 0,0 0,1 0,-1 0,0 1,1-1,-1 0,0 0,0 1,0-1,0 1,-1-1,1 1,0-1,-1 1,1-1,-1 1,1 0,-1-1,0 1,1 0,-1-1,0 1,0 0,0 0,-1-1,1 1,0 0,-1-1,1 1,-1 0,1 0,-11 16,0-1,-1 0,-1-1,0 0,-2-1,1-1,-2 0,0-1,-1 1,5-4,0-2,1 2,0-1,0 2,1-1,1 1,0 1,0 0,1 0,1 0,-5 10,12-19,-1-1,0 0,1 0,0 0,-1 0,1 1,0-1,0 0,0 0,1 0,-1 0,1 1,-1-1,1 0,-1 0,1 0,0 0,0 0,0 0,0 0,1 0,-1-1,0 1,1 0,-1-1,1 1,-1-1,1 1,0-1,0 0,0 0,0 0,0 0,0 0,0 0,0 0,0-1,0 1,85 4,-80-6,0 0,0-1,-1 0,1 0,0-1,-1 1,1-1,-1-1,0 1,0-1,-1 0,1-1,-1 1,0-1,0 0,3-4,3-10</inkml:trace>
  <inkml:trace contextRef="#ctx0" brushRef="#br0" timeOffset="313.58">192 1,'28'597,"-57"-254,13-67,11-251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65,'0'-10,"-11"-45,-3 88,11 288,-14-121,10-150,2 0,2 0,3 0,3 26,-3-75,0 0,0 0,0 0,0 0,0 0,0 0,0 0,0 0,0 0,0 0,0-1,1 1,-1 0,1 0,-1 0,0 0,1 0,0 0,-1 0,1-1,-1 1,1 0,0 0,0-1,-1 1,1 0,0-1,0 1,0-1,0 1,0-1,-1 0,1 1,0-1,0 0,0 1,0-1,0 0,0 0,0 0,0 0,0 0,0 0,0 0,0-1,0 1,0 0,0 0,0-1,0 1,0-1,43-31,122-111,-163 142,0-1,-1 0,1 1,0 0,0 0,0 0,0 0,0 0,0 0,0 1,0 0,0 0,1-1,-1 2,0-1,0 0,0 1,0-1,0 1,0 0,0 0,0 0,0 0,0 1,-1-1,1 1,0 0,-1 0,1-1,-1 2,0-1,0 0,0 0,2 3,48 99,-26-45,-15-46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1,'0'4,"5"3,6-1,6-2,5 0,4-2,1-1,2 0,1-1,-1-1,0 1,0 0,0 0,0-1,-1 1,0 0,1 0,-6 0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4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0,'39'0,"21"0,6 0,-3 0,-13 0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7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28,'5'0,"16"-5,9-1,4 0,1 1,0 2,-2 0,-6 7,-8 2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3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36,'-36'32,"1"2,1 2,2 0,2 3,1 0,-17 34,42-67,-1 0,1 0,1 0,-1 1,1-1,1 1,-1 0,1 0,0 0,1 0,-1 0,1 1,1-1,-1 0,1 1,1-1,-1 0,1 0,1 1,-1-1,1 0,0 0,1 0,0-1,0 1,0-1,1 1,0-1,0 0,0 0,1-1,0 1,1 0,7 1,-1 0,1-1,0 0,1-1,-1-1,1 0,0 0,0-2,0 0,0 0,1-1,-1-1,0-1,1 0,-1 0,0-1,0-1,0-1,-1 0,1-1,-1 0,0-1,0 0,0-1,-1-1,0 0,-1 0,0-1,0-1,-1 0,0 0,-1-1,0 0,7-11,-9 10,1 0,-2 0,0-1,0 0,-1 0,0 0,-2 0,1-1,-2 1,1-1,-2 0,0 0,-1 0,0 0,-1 0,0 0,-2 0,1 1,-2-1,0 1,0 0,-1-1,-1 2,0-1,-1 1,0 0,-1 0,-2-1,4 6,-1 1,1 0,-1 0,-1 1,1 0,-1 0,0 0,0 1,0 1,-1-1,1 1,-1 1,0 0,1 0,-1 0,0 1,0 1,0-1,0 2,0-1,0 1,-2 1,-6 1,0 0,0 2,0 0,1 1,0 1,0 0,1 1,0 1,0 0,1 1,-1 1,-14 13</inkml:trace>
  <inkml:trace contextRef="#ctx0" brushRef="#br0" timeOffset="287.368">1 459,'38'-23,"23"-14,5-5,-3 5,-13 14,-10 15,-12 13,-5 12,-3 7,1-1,1 1,2-3,2-6,1-6,1-3,0-4,0-2,-4 0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132 914,'-6'-7,"1"0,-1 1,1-2,1 1,-1 0,1-1,1 0,-1 0,1 0,1 0,0-1,0 1,0-1,1 0,1 1,-1-1,1 0,1 1,0-7,42-162,-28 135,2 0,1 2,2 0,2 1,1 1,3 2,0 0,15-12,9 8,-49 41,0-1,0 0,0 1,0-1,0 1,0 0,-1-1,1 1,0 0,0-1,-1 1,1 0,0 0,-1 0,1 0,-1 0,1-1,-1 1,0 0,1 0,-1 0,0 0,1 0,-1 0,0 0,0 0,0 0,0 1,0-1,0 0,0 0,-1 0,1 0,0 0,0 0,-1 0,1 0,-1-1,1 1,-1 0,1 0,-1 0,0 0,1 0,-1-1,0 1,0 0,-31 59,27-54,0 0,1 0,0 1,1 0,-1 0,1 0,0 0,1 0,0 0,0 1,0-1,1 1,0 0,1-1,-1 1,2 4,2-8,1 1,0 0,0-1,1 0,-1 0,1 0,0 0,0-1,0 0,1 0,-1 0,1-1,-1 0,1 0,0 0,0-1,0 1,0-1,0-1,0 1,3-1,-2 1,14 2,-17-4,-1 0,0 1,1 0,-1 0,0 0,1 0,-1 0,0 0,1 1,-1 0,0-1,1 1,-1 1,0-1,0 0,0 1,0 0,0-1,0 1,-1 0,1 0,-1 1,1-1,-1 1,0-1,0 1,0 0,0-1,0 1,-1 0,1 0,-1 0,0 1,0-1,0 0,0 0,0 1,-1-1,0 0,1 1,-1-1,-1 2,-2 3,-1-1,0 1,-1 0,0-1,0 0,0 0,-1-1,0 0,0 0,-1 0,0 0,0-1,0 0,0-1,-1 0,0 0,-2 0,-1 3,3-2,-1 0,1-1,-1 0,0-1,0 0,0 0,0-1,0 0,-1-1,1 0,0 0,-1-1,1 0,-1 0,1-1,-1-1,1 0,0 0,0-1,0 0,0 0,0-1,1 0,-1-1,1 0,0 0,-3-3,-22-24,1 0,2-2,2-2,-16-25,31 42</inkml:trace>
  <inkml:trace contextRef="#ctx0" brushRef="#br0" timeOffset="3687.739">780 11,'2'-1,"-1"0,1 0,-1 0,1 0,0 0,-1 0,1 0,0 1,0-1,-1 1,1-1,0 1,0 0,0-1,0 1,-1 0,1 0,0 1,0-1,0 0,0 0,-1 1,1-1,0 1,0 0,-1 0,1-1,0 1,-1 0,1 0,-1 0,1 1,-1-1,1 1,46 48,-35-30,0 1,-2 1,-1 0,-1 0,-1 1,0 0,-2 1,-1-1,-1 1,-1 0,0 0,-2 1,-2-1,0 0,-1 0,-1 0,-1 0,-2 0,0 0,-1-1,-2-1,0 1,-1-1,-2 0,2-3,-2 0,-1 0,0-1,-1-1,-1-1,0 0,-2 0,0-2,0 0,-1-1,-1 0,-17 7,11-6</inkml:trace>
  <inkml:trace contextRef="#ctx0" brushRef="#br0" timeOffset="5127.811">1401 152,'-40'384,"22"-198,19-180,-1 1,-1-1,1 1,-1-1,0 0,0 1,-1-1,0 0,0 0,-1 0,0 0,0 0,0 0,0-1,-1 1,0-1,0 0,-5 4,-5 2</inkml:trace>
  <inkml:trace contextRef="#ctx0" brushRef="#br0" timeOffset="5551.723">1176 236,'30'-16,"1"2,0 1,1 1,1 2,-1 1,1 1,1 2,0 1,-1 2,1 2,26 1,-56 1,1 0,0 0,0 0,0 1,-1-1,1 1,-1 0,1 1,-1-1,0 1,0 0,0 0,0 0,-1 0,1 1,-1 0,0-1,0 1,0 0,0 0,-1 1,0-1,0 1,0-1,0 1,-1 0,1-1,-1 1,-1 0,1 0,-1 0,1 0,-1 0,-1 0,1-1,-1 1,0 0,0 0,0 0,-1 1,-3 9,0-1,-1 0,0-1,-1 0,0 0,-1 0,-1-1,0 0,0 0,-1-1,-1-1,-2 2,-46 55,57-65,-1 1,1 0,0 0,0 0,0 0,1 0,-1 0,1 0,-1 1,1-1,0 1,0-1,1 1,-1-1,1 1,0-1,0 1,0-1,0 1,0 0,1-1,0 1,-1-1,2 1,-1-1,0 0,0 0,1 1,0-1,0 0,0 0,0 0,0-1,0 1,1 0,-1-1,2 1,11 11,1-1,0 0,1-1,0-1,1-1,0 0,1-1,0-2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765 1,'0'0</inkml:trace>
  <inkml:trace contextRef="#ctx0" brushRef="#br0" timeOffset="-396.024">624 340,'-17'-3,"1"0,-1 2,0 0,1 0,-1 2,0 0,0 1,1 0,-1 2,1 0,0 0,0 2,1 0,-1 1,1 0,0 1,1 1,0 1,1 0,-11 9,22-17,0 0,0 0,0 1,0-1,1 0,-1 1,1-1,-1 1,1 0,0-1,0 1,0 0,0 0,0 0,1 0,0 0,-1 0,1 0,0-1,0 1,0 0,1 0,-1 0,1 0,0 0,0 0,0 0,0-1,0 1,0 0,1-1,-1 1,1-1,0 1,0-1,0 0,0 0,0 0,0 0,1 0,-1 0,0-1,1 1,0-1,-1 0,1 1,0-1,1 0,132 42,-134-42,-1 1,1-1,-1 0,0 1,1-1,-1 1,0-1,0 1,0 0,0-1,-1 1,1 0,0 0,-1-1,1 1,-1 0,0 0,1 0,-1 0,0 0,0 0,0-1,0 1,-1 0,1 0,0 0,-1 0,0 0,1-1,-1 1,0 0,0 0,0-1,0 1,0-1,0 1,-1 0,-49 53,29-39,-1 0,0-2,-1-1,0 0,-1-2,-1-1,-14 3,-16 4,47-26,11-1</inkml:trace>
  <inkml:trace contextRef="#ctx0" brushRef="#br0" timeOffset="-148.945">849 537,'-14'39,"-10"17,-1 4,5-9</inkml:trace>
  <inkml:trace contextRef="#ctx0" brushRef="#br0" timeOffset="382.2">934 820,'204'-315,"-168"274,-35 41,0-1,0 0,0 1,-1-1,1 1,0 0,0-1,0 1,0 0,0-1,0 1,0 0,0 0,1 0,-1 0,0 0,0 0,0 0,0 0,0 0,0 1,0-1,0 0,0 1,0-1,0 1,-1-1,1 1,0-1,0 1,0 0,0-1,-1 1,1 0,0 0,-1-1,1 1,0 0,-1 0,1 0,-1 0,0 0,1 0,-1 0,0 0,1 0,-1 0,22 62,-21-55,0-1,0 1,1 0,0-1,1 1,-1-1,1 0,0 1,1-1,0-1,0 1,1-1,-1 1,1-1,1 0,-1-1,1 0,0 0,0 0,1 0,-1-1,1 0,0 0,0-1,0 0,1 0,-1-1,1 0,6 1,-9-3,1-1,-1 0,0 0,0 0,0-1,1 1,-1-1,-1-1,1 1,0-1,-1 1,1-1,-1-1,0 1,0-1,0 1,0-1,-1 0,1 0,-1-1,0 1,-1-1,1 0,-1 1,0-1,1-2,3-9,0 0,-1 0,0-1,-2 1,0-1,0 0,-1-12,-2 1,0 3</inkml:trace>
  <inkml:trace contextRef="#ctx0" brushRef="#br0" timeOffset="5440.124">341 1,'-15'6,"0"1,0 1,1 0,0 1,0 1,1 0,0 1,1 0,0 1,1 0,0 1,1 0,1 0,0 1,-4 10,-10 20,2 1,3 1,1 0,-6 32,14-49,1 0,1 1,1 0,2 1,1-1,2 1,1-1,1 1,2-1,4 20,0-33,1-1,1-1,0 1,1-2,1 1,0-1,1-1,1 0,0-1,0 0,1-1,1-1,0 0,0-1,1 0,9 3,89 30,-89-34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5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44,'255'25,"444"-22,851-3,-1314-27,-234 27,3 0,0 0,-1 0,1 0,0 0,0-1,0 1,-1-1,1-1,0 1,-1-1,1 1,-1-1,0-1,1 1,-1 0,0-1,0 0,-1 0,1 0,2-3,-5-4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6,5 5,6-1,1-9,-1-7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2,'13'-1,"-1"0,1 1,-1 1,1 0,-1 1,1 0,-1 1,0 0,0 1,0 0,0 1,-1 1,0-1,0 2,4 2,-14-7,0 0,1 0,-1 0,0 0,0 0,0 0,0 1,0-1,-1 0,1 0,-1 1,1-1,-1 0,0 1,0-1,0 1,0-1,0 0,-1 1,1-1,-1 0,1 0,-1 1,0-1,0 0,0 0,0 0,-1 1,1-1,0 0,-1 0,1 0,0 0,1 0,-1 1,0-1,1 0,-1 0,1 0,0 1,-1-1,1 0,0 0,1 1,-1-1,0 0,1 0,-1 1,1-1,-1 0,1 0,0 0,0 0,0 0,0 0,1 0,-1 0,0 0,1-1,-1 1,1 0,0-1,0 1,123 41,-99-35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6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1,'-4'0,"-3"4,1 8,6 0,3-6,1-4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5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284 282,'-5'3,"-1"-1,0 0,1 1,0 0,0 1,0-1,0 1,0 0,1 0,-1 0,1 1,0-1,0 1,1 0,0 0,0 1,0-1,0 1,1-1,0 1,0 0,0 0,0 5,0-7,-136 358,88-270,286-576,-222 462,-7 31,-5 43,-2-44,-2 35,0-34,0 0,0 0,1 0,1 1,-1-1,2 0,-1 1,1-1,0 0,1 0,0 0,1 0,0 0,0 0,1-1,0 1,0-1,1 0,0-1,1 1,0-1,0 0,0 0,1 0,0-1,5 3,-7-6,0-1,0-1,0 1,0 0,0-1,0 0,1-1,-1 1,0-1,1 0,-1 0,0 0,1-1,-1 0,0 0,0-1,0 1,0-1,0 0,0 0,0-1,0 1,-1-1,1 0,-1-1,8-5,0-1,0 0,-1 0,-1-1,0-1,-1 0,0 0,3-6,-4 3,0-1,-1 0,0 0,-1 0,-1-1,-1 0,0 0,-1-1,-1-6,-14-12,7 42</inkml:trace>
  <inkml:trace contextRef="#ctx0" brushRef="#br0" timeOffset="4293.871">849 536,'-7'1,"0"0,0 1,1 0,-1 0,1 0,-1 1,1 0,0 0,0 1,0-1,1 1,-1 1,1-1,0 1,0 0,0 0,1 0,0 0,0 1,0 0,1 0,0 0,0 0,0 1,1-1,0 1,0-1,0 1,1 0,0 0,1 0,0 0,0 0,0-1,1 1,0 0,0 0,0 0,1-1,0 1,1-1,-1 1,1-1,0 0,1 0,0 0,0-1,0 1,0-1,0 0,1-1,-1 0,1 0,0 0,0 0,0-1,0 0,1 0,-1 0,1-1,0 1,0-2,0 1,0 0,0-1,0 0,0-1,0 0,1 0,-1 0,0 0,0-1,0 0,0 0,0-1,0 0,0 0,0 0,-1-1,1 1,-1-1,1-1,-1 1,0-1,2-2,-1 1,0-1,0 1,-1-1,1 0,-1-1,-1 1,1-1,-1 0,-1 0,1-1,-1 1,0-1,-1 1,0-1,0 0,0 0,-1 0,0 0,-1 0,0 0,0 0,-1 0,0 0,0 0,-1 0,0 0,0 1,-1-1,0 0,0 1,-1 0,0 0,0 0,-1 0,0 1,0 0,0 0,-6-4,6 5,0 0,-1 1,0 0,0 0,0 0,0 1,0-1,-1 2,0-1,1 1,-1 0,0 0,0 1,0 0,0 0,0 1,0 0,0 0,-1 0,1 1,0 0,0 1,0-1,1 1,-1 1,0-1,1 1,-1 0,1 1,0 0,0 0,0 0,-24 52,24-36</inkml:trace>
  <inkml:trace contextRef="#ctx0" brushRef="#br0" timeOffset="4714.343">1329 1,'23'73,"12"165,-37 125,3-355,-1-1,1 1,-2-1,1 0,-1 1,0-1,0 0,-1 1,0-1,-1 0,1 0,-1 0,-1-1,1 1,-1-1,-4 5,-2-5</inkml:trace>
  <inkml:trace contextRef="#ctx0" brushRef="#br0" timeOffset="4933.942">1075 509,'38'-5,"33"-6,8-2,-4 2,-11 3,-10 2,-11 3,-7 1,-10 2</inkml:trace>
  <inkml:trace contextRef="#ctx0" brushRef="#br0" timeOffset="10801.952">1696 622,'7'4,"0"0,1 0,-1-1,1 0,0-1,0 1,0-1,0-1,1 0,-1 0,0 0,1-1,-1 0,3-1,5 1,-6 0,1 0,-1-1,1 0,-1 0,1-1,-1-1,0 0,0 0,0-1,0 0,-1 0,1-2,-1 1,0-1,-1 0,0-1,0 1,0-2,-1 1,0-1,5-7,-11 12,1-1,-1 1,0-1,0 0,0 0,0 0,-1 0,0 1,1-1,-1 0,-1 0,1 0,-1 0,1 0,-1 0,0 1,0-1,-1 0,1 1,-1-1,0 1,0-1,0 1,0 0,0 0,-1 0,0 0,1 0,-1 1,0-1,0 1,-1 0,1 0,0 0,-1 0,1 0,-1 1,0 0,1-1,-1 1,0 1,0-1,0 0,0 1,0 0,1 0,-4 1,-5-1,-1 2,1 0,0 0,0 1,0 1,1 0,-1 1,1 0,0 0,0 1,1 1,0 0,0 0,0 1,1 0,0 1,1 0,0 0,-7 10,11-14,0 0,0 0,0 0,0 0,1 0,0 1,0-1,0 1,1 0,0 0,0 0,0 0,1 0,0 1,0-1,1 0,-1 1,1-1,1 0,-1 1,1-1,0 0,1 0,-1 0,1 0,1 0,-1 0,1 0,0 0,0-1,0 0,1 1,0-1,0-1,0 1,1-1,0 1,0-1,0 0,0-1,0 0,1 1,-1-1,2 0,18 2,0-1,1-1,-1-1,1-1,0-1,-1-2,11-1,-18 1,0 0,0-1,0-1,0 0,-1-1,0-1,0-1,0 0,5-5,-4-1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1,'-23'173,"20"-156,0-1,1 1,1 0,0-1,1 1,1 0,1 0,0-1,1 1,1-1,0 0,1 0,1 0,1-1,0 0,1 0,0 0,1-1,-4-11,-1 0,0 0,1 0,-1 0,1-1,0 0,0 0,0 0,0 0,0-1,1 0,-1 0,0-1,0 1,1-1,-1 0,0 0,1-1,-1 0,0 0,0 0,1 0,-1-1,0 0,0 0,-1 0,1-1,0 0,-1 1,0-2,1 1,-1 0,0-1,-1 0,1 0,-1 0,0 0,0-1,3-3,90-141,-95 147,-1 1,0 0,1 0,-1 0,1 0,0 0,-1 0,1 0,0 0,-1 0,1 1,0-1,0 0,0 0,0 0,0 1,0-1,0 1,0-1,0 1,0-1,0 1,0-1,0 1,0 0,0 0,1 0,-1-1,0 1,0 0,0 0,0 1,1-1,-1 0,0 0,0 1,0-1,0 0,0 1,0-1,0 1,0-1,0 1,0 0,0-1,0 1,0 0,0 0,0 0,-1 0,1-1,0 1,-1 1,22 33,-19-27,0-1,1 1,0-1,0 0,0 0,1 0,0-1,0 0,1 0,0 0,0 0,0-1,1 0,0-1,-1 1,2-1,-1-1,0 1,1-1,0 0,0-1,7 2,-7-7,0 0,0-1,0 0,0 0,-1-1,0 1,0-2,0 1,0-1,-1 0,0 0,-1-1,1 0,-1 0,0 0,-1 0,0-1,0 0,0 0,-1 0,-1 0,1-1,-1 1,0-5,11-130,-13 118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0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5 223,'4'-2,"23"-6,0-2,-1-2,0 0,-1-2,0 0,-1-2,13-11,-35 25,0 1,0-1,0 1,0-1,0 0,0 1,-1-1,1 0,-1 0,1 0,-1-1,0 1,0 0,0 0,0-1,0 1,0-1,-1 1,1-1,-1 1,1-1,-1 1,0-1,0 1,0-1,-1 1,1-1,-1 1,1-1,-1 1,0 0,0-1,0 1,0 0,0-1,0 1,-1 0,1 0,-1 0,1 0,-1 1,0-1,0 0,0 1,0-1,0 1,0-1,0 1,-1 0,1 0,0 0,-2 0,-4 0,-1 0,1 1,0 1,0-1,-1 1,1 0,0 1,0 0,0 0,1 1,-1 0,0 0,1 1,0 0,0 0,0 1,0 0,1 0,0 1,0-1,0 1,1 0,0 1,0 0,0-1,1 1,0 1,0-1,1 1,0-1,1 1,-1 0,1 0,1 0,0 0,0 1,0-1,1 4,1-6,0-1,0 1,0 0,1-1,-1 1,1-1,1 1,-1-1,1 0,0 0,0 0,1 0,-1-1,1 1,0-1,0 0,0 0,1 0,0-1,-1 0,1 0,0 0,1 0,-1-1,0 0,6 2,2 0,0 0,0 0,0-2,0 1,1-2,-1 0,1 0,0-2,-1 1,1-2,3 0,34-14,-33 5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8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12 103,'-12'0,"43"0,684-27,168-22,-547 38,-254 1,-53 4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7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251 114,'-131'143,"116"-126,1 0,0 1,1 1,2 0,0 1,1 0,0 0,2 1,1 1,0 0,7-23,1 1,-1 0,0 0,0-1,0 1,1 0,-1 0,0 0,0 0,1 0,-1-1,0 1,1 0,-1 0,0 0,0 0,1 0,-1 0,0 0,1 0,-1 0,0 0,0 0,1 0,-1 0,0 0,1 0,-1 0,0 0,0 0,1 1,-1-1,0 0,0 0,1 0,-1 0,0 1,0-1,1 0,-1 0,0 0,0 1,0-1,0 0,1 0,-1 1,0-1,0 0,0 1,0-1,0 0,0 0,0 1,0-1,0 0,0 1,21-24,163-227,-119 108,-42 121,-8 57,-12-26,6 29,2 1,2-1,1-1,2-1,2 0,5 6,-19-36,51 61,-53-66,1-1,-1 1,0-1,1 1,-1-1,1 0,-1 0,1 0,-1 0,1-1,0 1,0-1,-1 0,1 1,0-1,0-1,-1 1,1 0,0 0,0-1,-1 0,1 0,-1 1,1-1,0-1,-1 1,0 0,1-1,-1 1,1-1,7-7,-1-1,0 0,-1 0,0-1,0 0,-1 0,0-1,-1 0,-1 0,0 0,0-1,-2 0,3-11,7-14,16-122,-29 147</inkml:trace>
  <inkml:trace contextRef="#ctx0" brushRef="#br0" timeOffset="331.844">1097 142,'-4'11,"0"0,0 0,1 1,0-1,1 1,0-1,1 1,0 0,1 0,0-1,1 1,2 7,-3-14,1 0,0-1,0 1,0 0,0-1,1 1,0 0,0-1,0 0,0 0,1 1,0-1,-1-1,2 1,-1 0,0-1,1 0,-1 1,1-1,0-1,0 1,0-1,1 1,-1-1,1 0,-1-1,1 1,-1-1,1 0,0 0,1 0,-2-1,0-1,0 1,0-1,0 0,0 0,0 0,0-1,0 1,-1-1,1 0,0 0,-1 0,0 0,1-1,-1 0,0 1,0-1,-1 0,1-1,-1 1,1 0,-1-1,0 1,0-1,0 0,-1 1,0-1,1 0,-1 0,0 0,-1 0,1 0,-1 0,0 0,0 0,0 0,0-1,-1 1,0 0,1 0,-2 0,1 1,0-1,-1 0,0 0,1 1,-2-1,1 1,0-1,-1 1,1 0,-1 0,-1 0,-4-5,-1 0,0 1,-1 1,1 0,-1 0,0 1,-1 0,0 1,1 0,-1 0,-1 1,1 1,0 0,-1 1,1 0,-1 0,1 1,-1 1,1 0,0 0,-1 2,-8 1,-4 3</inkml:trace>
  <inkml:trace contextRef="#ctx0" brushRef="#br0" timeOffset="647.853">1689 0,'-9'29,"-4"19,1 6,2-1,3-5,3-6,1-5,3-4,-1-3,-3-1,-6-7,-7-6,0-6</inkml:trace>
  <inkml:trace contextRef="#ctx0" brushRef="#br0" timeOffset="885.61">1379 0,'39'0,"31"0,9 0,1 0,-5 0,-8 0,-8 0,-8 5,-9 2,-6-1,-4-1,-3-1,-2-2,-5-1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29,'-53'-17,"44"18,1 0,-1 1,1 0,0 0,0 1,0 0,0 0,1 1,-1 0,1 1,0-1,0 1,1 1,-1-1,1 1,0 0,1 1,-1-1,1 1,1 0,-1 0,1 1,0-1,1 1,0 0,0 0,1 0,-2 8,9 117,-4-128,0 0,0-1,1 1,0-1,-1 1,2-1,-1 0,0 0,1 1,0-2,0 1,0 0,0-1,1 1,-1-1,1 0,0 0,0 0,0-1,0 0,1 1,-1-1,1-1,-1 1,1-1,0 1,9-1,1 1,-1-2,0 0,0 0,0-2,0 0,0 0,0-1,0-1,-1 0,1-1,-1-1,-1 0,1 0,-1-1,10-8,-4 4</inkml:trace>
  <inkml:trace contextRef="#ctx0" brushRef="#br0" timeOffset="500.005">961 1,'-27'5,"1"2,-1 0,1 2,1 1,0 1,0 1,1 1,0 2,1 0,1 1,1 1,-12 12,27-20,-1 0,1 1,0-1,1 1,0 0,1 1,0-1,1 1,0 0,0 0,1 0,1 0,0 0,0 0,1 3,1-11,-1 0,0 0,1-1,0 1,-1 0,1 0,0-1,1 1,-1-1,0 1,1-1,-1 1,1-1,0 0,0 0,0 0,0 0,0 0,0 0,1-1,-1 1,0-1,1 1,-1-1,1 0,0 0,-1 0,1 0,0-1,0 1,0-1,0 1,4 0,1-1,-1 0,0 0,0 0,1-1,-1 0,0 0,0-1,0 0,0 0,-1-1,5-2,14-9,-1-1,-1-1,-1-1,0-1,-1-1,-1 0,-1-2,-1-1,0 0,2-6,23-30,-42 58,0 0,0 0,-1 1,1-1,0 0,-1 0,1 1,0-1,-1 0,1 1,-1-1,1 1,0-1,-1 1,1-1,-1 1,1-1,-1 1,0-1,1 1,-1 0,0-1,1 1,-1 0,0-1,0 1,1 0,-1-1,0 1,0 0,0 0,0-1,0 1,0 0,0-1,0 1,0 0,0 0,-1-1,1 1,0 0,0-1,-1 1,1 0,0 35,-1-31,0 0,0 0,0 0,0 0,1 0,0 0,0 0,1 0,-1 0,1 0,0 0,1 0,-1 0,1 0,0 0,0-1,0 1,1-1,0 1,0-1,0 0,0 0,0 0,1-1,0 1,0-1,0 0,0 0,4 2,12 0</inkml:trace>
  <inkml:trace contextRef="#ctx0" brushRef="#br0" timeOffset="911.305">1244 368,'233'-272,"-220"266,-20 35,3-14,3-9,0-1,0 0,1 0,0 0,0 0,0 1,1-1,-1 0,1 0,0 0,1 0,-1 0,1 0,0 0,0-1,1 1,-1-1,1 1,0-1,0 0,1 0,-1 0,1 0,0-1,0 0,0 1,0-2,1 1,-1 0,1-1,0 0,-1 0,1 0,0 0,0-1,0 0,1 0,3-1,0 0,0-1,0 0,0-1,0 0,-1 0,1-1,0 0,-1 0,0-1,0 0,0 0,0-1,-1 0,0-1,0 0,0 0,-1 0,1-1,-2 1,1-2,10-13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16,'0'594,"1"-580,-2-1,0 0,-1 0,0 0,-1 0,0 0,-1-1,0 1,-4 5,-1-5,0-8</inkml:trace>
  <inkml:trace contextRef="#ctx0" brushRef="#br0" timeOffset="251.434">1 467,'24'0,"22"-5,13-1,1 0,-4 1,-8-3,-7-1,0 2,-3 1,-3-2,-3 0,-1 1,-7 2</inkml:trace>
  <inkml:trace contextRef="#ctx0" brushRef="#br0" timeOffset="1053.216">790 383,'-24'23,"1"2,2 1,0 0,2 2,1 0,1 1,1 1,-2 10,16-39,1 1,0 0,-1-1,1 1,0 0,0 0,0 0,0 0,0 0,1 1,-1-1,1 0,-1 0,1 0,0 1,0-1,0 0,0 0,0 0,0 1,1-1,-1 0,1 0,-1 0,1 0,0 0,0 0,0 0,0 0,0 0,1 0,-1 0,0 0,1-1,-1 1,1-1,0 1,0-1,-1 0,1 1,0-1,0 0,0 0,0-1,0 1,1 0,1 0,5-5,1-1,-1 0,0 0,0-1,-1 0,0 0,0-1,0 0,-1-1,0 0,-1 0,1 0,-2-1,1 0,-1 0,0 0,-1-1,0 1,2-10,0 6,34-51,-38 65,-1 0,1-1,0 1,-1 0,1 0,-1 0,0 0,1 1,-1-1,0 0,0 1,0-1,0 0,0 1,0-1,0 1,0 0,0-1,-1 1,1 0,-1-1,1 1,-1 0,0 0,1-1,-1 1,0 0,0 0,-1 0,1 1,2 5,-2-3,1-1,0 1,0-1,0 1,1-1,-1 0,1 1,0-1,1 0,-1 0,0-1,1 1,0 0,0-1,0 1,1-1,-1 0,1 0,-1-1,1 1,0-1,0 1,0-1,1-1,-1 1,0 0,1-1,-1 0,1 0,-1 0,1-1,-1 0,1 0,0 0,-1 0,1 0,-1-1,5-1,5-5,0-1,0-1,0 0,-1-1,-1 0,0-1,0 0,-1-1,-1-1,0 1,0-2,-1 1,-1-1,0-1,3-10,9-8,-8 11,0 0,-1-1,-1-1,-2 1,0-1,-1-1,-2 0,-1 0,0 0,-2 0,-1 0,-2-21,2 43,-1-1,0 0,-1 0,1 1,-1-1,1 0,-1 0,0 1,-1-1,1 1,0-1,-1 1,0 0,0 0,0-1,0 1,-1 1,1-1,-1 0,1 0,-1 1,0-1,2 4,0 0,0-1,0 1,0 0,1-1,-1 1,0 0,0 0,1 0,-1 0,1 0,-1 0,1 0,-1 0,1 0,0 0,-1 0,1 0,0 0,0 0,0 0,-1 0,1 0,0 0,1 0,-1 0,0 1,0-1,0 0,1 0,-1 0,0 0,1 0,-1 0,1 0,-1 0,1-1,0 1,-1 0,1 0,0 0,0 0,0 0,13 22,-1 2,-1-1,-2 1,0 1,-2 0,0 0,-2 1,-1 0,-1 0,-2 1,0 20,-3 0,-2 0,-2-1,-5 18,5-39,-30 89,26-100</inkml:trace>
  <inkml:trace contextRef="#ctx0" brushRef="#br0" timeOffset="1351.851">1496 326,'-29'24,"1"13,8 0,14-7,12-7,11-9,1-1,3-3,3-4,1-2,-2 3,-11 0,-7 3,-4 1</inkml:trace>
  <inkml:trace contextRef="#ctx0" brushRef="#br0" timeOffset="1705.331">1722 609,'29'-1,"-1"-1,0-2,0 0,0-2,0-1,-1-1,0-2,0 0,-1-2,-1-1,0-1,1-2,-20 13,-1 0,0 0,-1-1,1 1,0-1,-1 0,0 0,0-1,0 1,-1-1,1 0,-1 0,0 0,0 0,-1-1,0 1,0-1,0 1,-1-1,1 0,-1 0,-1 1,1-2,-2 4,0 1,0 0,0 0,0 0,0-1,-1 1,1 0,-1 1,0-1,1 0,-1 0,0 1,0-1,0 1,0-1,0 1,0 0,0 0,-1 0,1 0,0 0,-1 1,1-1,-1 1,1-1,-1 1,1 0,0 0,-1 0,-1 0,-75 12,63-5,1 1,0 1,0 0,1 1,0 1,1 0,0 0,1 2,0-1,1 2,0-1,1 2,1-1,0 1,1 1,1-1,0 1,5-11,-1 0,1 0,0 0,1 1,-1-1,1 0,0 1,0-1,1 0,-1 1,1-1,1 1,-1-1,1 1,0-1,0 0,0 1,1-1,0 0,0 0,0 0,0 0,1 0,0-1,0 1,0-1,1 1,0-1,-1 0,1-1,1 1,-1-1,0 0,1 0,0 0,-1 0,2-1,14 5,-1-1,1-1,1-1,-1 0,1-2,-1-1,1 0,-1-1,1-1,-1-2,8-1,36-7,-38 4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4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0,'2'1,"-1"1,0-1,1 0,-1 1,0-1,0 1,0 0,0-1,-1 1,1 0,0 0,-1-1,1 1,-1 0,0 0,1 0,-1 0,0-1,0 1,0 0,-1 0,1 0,0 0,-1-1,1 1,-1 0,1 0,-1-1,0 1,0 1,0-1,-9 30,-1-1,-1 0,-2 0,-2-2,0 0,-2 0,-12 13,-43 75,69-110,-4 6,0 1,1 0,0 1,1-1,1 1,1 1,0-1,0 0,0 14,4-27,0 1,0-1,0 1,1-1,-1 0,1 1,0-1,-1 0,1 1,0-1,0 0,1 0,-1 0,0 0,1 0,-1 0,1 0,0 0,-1 0,1-1,0 1,0-1,0 1,0-1,1 0,-1 0,0 0,0 0,1 0,-1-1,0 1,1-1,1 1,91 2,-74-5,101-24,-101 22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5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57,'10'10,"12"7,8 2,3-3,1-5,0-3,-2-3,-1-3,-1-2,-1 0,0-1,-1 0,0 0,-10 1,-7 0</inkml:trace>
  <inkml:trace contextRef="#ctx0" brushRef="#br0" timeOffset="234.365">1 368,'43'4,"33"3,14-1,-4-2,-11-5,-15-3,-12-1,-9 1,-7 0,-9 2</inkml:trace>
  <inkml:trace contextRef="#ctx0" brushRef="#br0" timeOffset="520.049">1326 1,'-23'33,"-14"26,-5 8,5-4,4-11,8-11,2-11,7-7,-1-2,0 0,-4-4,3 1,-1-3,-1-5,-3-3,-2-3,3-2</inkml:trace>
  <inkml:trace contextRef="#ctx0" brushRef="#br0" timeOffset="750.401">848 28,'52'39,"28"17,9 4,-5-4,-8-6,-12-7,-11-10,-6-7,-6-3,-5-5,-4 0,-3 0,-6 3,-7-2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9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0 329,'34'0,"20"0,6 0,-7-5,-8-1,-6-1,-11 2</inkml:trace>
  <inkml:trace contextRef="#ctx0" brushRef="#br0" timeOffset="796.075">226 583,'61'-11,"0"-4,-1-1,47-21,-76 26,0 0,-1-2,0-1,-2-2,0-1,0-1,21-19,-38 27,-1-1,0 0,-1-1,0 1,-1-2,-1 1,0-1,0-1,-1 1,-1-1,2-6,-7 17,1 1,-1-1,0 0,1 0,-1 0,-1 1,1-1,0 0,-1 0,1 0,-1 1,0-1,0 0,0 1,0-1,0 1,-1-1,1 1,-1-1,1 1,-1 0,0 0,0 0,0 0,0 0,-1 0,1 1,0-1,-1 1,1-1,-1 1,1 0,-1 0,0 0,1 0,-1 1,0-1,0 1,0-1,1 1,-1 0,0 0,0 1,0-1,0 0,1 1,-1 0,0 0,1 0,-1 0,0 0,1 0,-1 0,0 1,-8 4,-1 0,1 0,0 1,1 1,0 0,0 0,0 1,1 0,0 0,1 1,0 0,1 1,0 0,1 0,0 1,0-1,1 1,1 0,0 1,1-1,0 1,1-1,0 1,1 0,1 6,1-11,0-1,1 0,0 0,1 0,-1 0,2 0,-1-1,0 1,1-1,1 0,-1 0,1 0,0-1,0 0,0 1,1-2,0 1,0-1,0 0,0 0,1-1,-1 1,1-1,0-1,0 0,0 0,0 0,1 0,-1-1,0-1,1 1,-1-1,0 0,5-2,16 2,0-3,0 0,0-1,-1-2,0-1,0-1,-1-1,0-2,-1 0,0-2,0-1,-2 0,0-2,0-1,-2-1,1-1,69-83,-66 26,-25 74,0 1,0-1,0 0,-1 1,1-1,0 1,-1-1,1 1,-1-1,1 0,-1 1,0 0,1-1,-1 1,0-1,0 1,0 0,0 0,-1 0,1-1,0 1,0 0,-1 0,1 1,0-1,-1 0,1 0,-1 1,1-1,-1 1,0-1,1 1,-1 0,1-1,-1 1,0 0,1 0,-1 0,1 0,-1 1,0-1,1 0,-1 1,1-1,-1 1,0-1,-6 4,-1 0,1 1,0-1,0 2,0-1,0 1,1 0,0 1,1 0,-1 0,1 0,0 1,1 0,0 0,0 0,1 1,0-1,1 1,-23 106,26-112,0 1,0 0,1-1,-1 1,1-1,-1 1,1-1,0 1,0-1,1 0,-1 1,1-1,0 0,-1 0,1 0,1 0,-1 0,0-1,1 1,-1-1,1 1,0-1,0 0,0 0,0 0,0-1,0 1,1-1,-1 0,0 1,1-1,9 1,0-1,0 0,0 0,0-1,1-1,-1 0,0-1,0 0,-1-1,1-1,0 0,-1 0,0-1,0-1,7-4,159-120,-150 103,-2-2,-1-1,-1-1,-2-1,-1-1,13-29,-32 61,-1-1,0 1,1-1,-1 0,0 0,0 0,0 0,0 0,0 0,0 0,-1 0,1 0,-1 0,1 0,-1-1,0 1,0 0,0 0,0 0,0-1,-1 1,1 0,0 0,-1 0,0 0,0 0,1 0,-1 0,0 0,-1 0,1 0,0 0,0 1,-1-1,1 0,-1 1,0-1,1 1,-1 0,0-1,0 1,0 0,0 0,0 0,0 0,0 1,0-1,0 0,0 1,0 0,0-1,-1 1,1 0,0 0,0 0,0 1,-1-1,1 0,0 1,0-1,0 1,0 0,-1 0,-4 3,-1 0,1 0,0 0,0 1,1 0,-1 1,1 0,0 0,1 0,-1 0,1 1,1 0,-1 0,1 0,0 1,1-1,0 1,0 0,1 0,-2 8,-1 6,1-1,1 1,1 0,1 0,1 0,1 0,2 11,-3-28,1 0,0 0,0 0,1 0,-1 0,1 0,0 0,1-1,-1 1,1-1,0 0,0 1,0-1,0 0,1-1,-1 1,1-1,0 0,0 1,1-2,1 2,13 6</inkml:trace>
  <inkml:trace contextRef="#ctx0" brushRef="#br0" timeOffset="1299.05">1976 385,'-82'159,"83"-159,-1-1,1 1,-1 0,1 0,-1 0,1 0,-1 0,1 0,-1 0,0 0,1 0,-1 0,1 0,-1 0,1 0,-1 1,1-1,-1 0,1 0,-1 0,0 1,1-1,-1 0,1 0,-1 1,0-1,1 0,-1 1,0-1,1 0,-1 1,0-1,0 1,0-1,1 1,-1-1,0 0,0 1,0-1,0 1,0-1,1 1,-1-1,0 1,0-1,0 1,-1-1,1 1,0-1,0 1,0-1,0 0,0 1,0-1,-1 1,1-1,0 1,0-1,-1 0,1 1,0-1,32-25,124-154,-132 159,-14 38,-12 3,5 76,-3-95,1 1,0 0,0-1,0 1,0-1,0 1,0-1,1 0,-1 1,1-1,0 0,-1 0,1 0,0 0,0-1,1 1,-1 0,0-1,0 0,1 1,-1-1,1 0,-1 0,1 0,-1-1,1 1,0 0,0-1,-1 0,1 0,0 0,-1 0,2 0,5-2,0 0,-1 0,1-1,-1 0,0 0,0-1,0 0,0-1,0 1,-1-2,0 1,0-1,-1 0,0 0,0-1,0 0,0 0,-1 0,-1-1,1 1,-1-1,0 0,-1-1,0 1,0-3,3-7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4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0 226,'29'0,"24"0,7 0,-1 0,-6 0,-7 0,-7-5,-5-1,-8 0</inkml:trace>
  <inkml:trace contextRef="#ctx0" brushRef="#br0" timeOffset="546.976">960 0,'-36'45,"-9"79,29-88,-1-1,-2 0,-1-1,-2-1,-11 11,-48 68,80-111,1-1,-1 1,1 0,-1 0,1 0,-1 0,1 0,0 0,0 0,-1 0,1 0,0 0,0 0,0 0,0 0,0 0,0 0,0 1,1-1,-1 0,0 0,0 0,1 0,-1 0,1-1,-1 1,1 0,-1 0,1 0,0 0,-1 0,1-1,0 1,0 0,-1-1,1 1,0 0,0-1,0 1,0-1,0 1,0-1,0 0,0 1,0-1,0 0,0 0,0 0,0 0,59 5,-53-5,170-30,-125 21,-34 2</inkml:trace>
  <inkml:trace contextRef="#ctx0" brushRef="#br0" timeOffset="871.206">1327 338,'-5'10,"-1"-1,0 0,1 1,0 0,1-1,0 2,0-1,1 0,0 1,1-1,0 1,1 0,0-1,1 1,0 0,1 0,0 0,2 7,-1-16,0 0,1-1,0 0,-1 1,1-1,0 0,0 0,-1-1,1 1,0 0,0-1,0 0,0 0,0 0,0 0,0 0,0 0,0-1,-1 0,1 1,0-1,0 0,0 0,-1-1,1 1,-1 0,1-1,-1 0,1 1,-1-1,0 0,0 0,0-1,0 1,1-1,-3 2,69-75,-67 73,-1 0,0 1,0-1,0 0,0 0,0 0,-1 1,1-1,-1 0,0 0,0 0,0 0,0 0,-1 0,1 0,-1 0,1 0,-1 1,0-1,0 0,0 0,-1 1,1-1,-1 1,1-1,-1 1,0 0,0 0,0-1,0 1,0 0,-1 1,-1-2,-1 0,-1 0,1 0,-1 1,0 0,0 0,0 0,0 1,0 0,0 0,0 0,-1 1,1 0,0 0,0 1,0 0,0 0,-1 0,2 1,-3 0,-17 5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3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18,'-9'0,"1"0,2-5,7-1,4 0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109 395,'0'29,"-2"0,0 0,-2 0,-2 0,0 0,-2-1,-1 0,-10 21,-34 85,81-202,2 2,3 2,3 1,38-51,-73 113,0-1,0 1,0 0,0 0,0-1,0 1,0 0,0 0,0 0,0 0,1 1,-1-1,0 0,1 0,-1 1,0-1,1 1,-1-1,1 1,-1 0,1-1,-1 1,1 0,-1 0,1 0,-1 0,1 1,-1-1,1 0,-1 0,1 1,-1-1,1 1,-1 0,0-1,1 1,-1 0,0 0,1-1,-1 1,0 0,0 0,0 1,0-1,0 0,0 0,0 0,0 1,-1-1,1 0,0 1,-1-1,1 1,-1-1,0 1,1-1,-1 1,0 1,3 6,-1 1,0 0,-1 0,0-1,-1 1,0 0,-1 0,1 0,-2 0,0 0,0-1,-1 5,-8 56,11-68,-1-1,1 1,0 0,0-1,0 1,0 0,0-1,1 1,-1 0,0-1,1 1,-1 0,1-1,0 1,-1-1,1 1,0-1,0 0,0 1,0-1,0 0,0 1,1-1,-1 0,0 0,1 0,-1 0,1 0,-1-1,0 1,1 0,0-1,-1 1,1-1,-1 1,1-1,0 0,-1 1,1-1,0 0,-1 0,1 0,0-1,-1 1,1 0,0-1,-1 1,1-1,0 1,-1-1,1 0,-1 0,0 1,1-1,-1 0,0 0,1-1,-1 1,0 0,0 0,0-1,0 1,0 0,18-16,-2 0,0-1,-1-1,-1 0,-1-1,0-1,6-15,18-24,13-14,-50 74,-1 0,1 0,0 0,0 0,0 0,0 0,0 1,0-1,0 0,0 0,-1 1,1-1,0 0,0 1,0-1,0 1,-1-1,1 1,0 0,-1-1,1 1,0 0,-1-1,1 1,-1 0,1 0,-1 0,0-1,1 1,-1 0,0 0,1 0,-1 0,0 0,0 0,0 0,0-1,0 1,0 0,0 0,0 0,0 0,0 0,0 0,-1 0,1 0,0-1,-1 1,1 0,-1 0,1 0,-1-1,1 1,-1 0,1 2,-3 289,24-230,-9-49</inkml:trace>
  <inkml:trace contextRef="#ctx0" brushRef="#br0" timeOffset="304.234">786 395,'-7'22,"0"1,2 0,0 0,2 1,0-1,2 1,0-1,2 1,0-1,2 1,3 9,-5-30,0 1,1-1,-1 1,1-1,0 1,0-1,0 0,1 0,-1 0,1 0,0-1,-1 1,1-1,0 1,1-1,-1 0,0 0,1-1,-1 1,1-1,-1 1,1-1,0 0,-1 0,1-1,0 1,0-1,0 0,-1 0,1 0,2-1,4 0,-1 0,0 0,0-1,0 0,0-1,0 0,0 0,0-1,-1 0,0-1,0 0,4-3,-1-2,0 0,-1 0,-1-1,0 0,0-1,-1 0,0-1,-1 1,-1-1,0-1,-1 1,0-1,-1 0,0 0,-1 0,0-12,-1 2</inkml:trace>
  <inkml:trace contextRef="#ctx0" brushRef="#br0" timeOffset="702.573">1464 254,'-25'14,"1"1,1 1,0 1,2 1,0 1,-2 3,22-21,-1 0,1 1,0-1,-1 0,1 0,0 1,0-1,0 1,0-1,0 1,0-1,1 1,-1 0,0-1,1 1,0 0,-1-1,1 1,0 0,0 0,-1 0,2-1,-1 1,0 0,0 0,0-1,1 1,-1 0,1-1,-1 1,1 0,0-1,0 1,0-1,0 1,0-1,0 1,0-1,0 0,0 1,1-1,-1 0,1 0,-1 0,1 0,-1 0,1 0,-1-1,1 1,1 0,83 17,32 13,-115-29,0-1,0 1,0 0,-1 0,1 0,0 0,-1 0,0 1,1-1,-1 1,0 0,0-1,0 1,-1 0,1 0,-1 0,0 0,1 1,-1-1,-1 0,1 0,0 1,-1-1,0 1,0-1,0 0,0 1,0-1,-1 0,1 1,-1-1,0 0,0 1,0-1,0 0,-1 0,1 0,-1 0,0 0,0-1,0 1,-9 10,0 0,0-1,-2-1,1 0,-1 0,-1-1,0-1,0-1,-1 0,0 0,0-2,0 0,-1 0,-4-1,-23-2,27-7</inkml:trace>
  <inkml:trace contextRef="#ctx0" brushRef="#br0" timeOffset="987.131">2000 0,'-14'29,"-6"24,2 12,3 0,5-6,3-8,3-9,3-6,-4-4,0-3,0-2,0-1,3 1,-5 0,0-10,0-7</inkml:trace>
  <inkml:trace contextRef="#ctx0" brushRef="#br0" timeOffset="1235.413">1604 282,'44'0,"37"0,11-5,-2-1,-10 0,-15 1,-13 2,-11 1,-8 0,-9 2</inkml:trace>
  <inkml:trace contextRef="#ctx0" brushRef="#br0" timeOffset="1787.801">52 1045,'301'-10,"19"-15,368-64,-417 48,167-22,-384 52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4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1,'-17'67,"5"239,12-265,0-26,1 1,0 0,1-1,1 1,1-1,0 0,1 1,0-1,-3-11,-1 0,1 0,0-1,0 1,1 0,-1-1,1 1,-1-1,1 0,0 0,0 0,1 0,-1-1,1 1,-1-1,1 0,0 0,0 0,-1 0,2-1,-1 0,0 1,0-2,0 1,0 0,1-1,-1 0,0 0,0 0,1 0,1-1,7-4,0 0,0-1,0-1,-1 0,0-1,0 0,-1 0,0-2,0 1,-1-1,0-1,-1 0,0 0,4-9,69-142,-80 162,-1 0,0 0,1 1,-1-1,1 1,-1-1,0 1,0-1,1 1,-1 0,0-1,0 1,0 0,0 0,0 0,0 0,0 0,0 0,0 0,0 0,0 0,-1 1,1-1,0 0,-1 0,1 1,-1-1,0 1,1-1,-1 0,0 1,0-1,0 0,0 1,0-1,2 3,8 21,-8-16,1-1,-1 1,1-1,1 0,0 0,0 0,0 0,1-1,0 0,1 0,-1 0,1-1,0 1,1-1,0-1,0 1,0-1,1-1,-1 1,1-1,0-1,7 3,-9-7,0-1,0 1,0-1,0-1,-1 1,1-1,-1 0,1 0,-1-1,0 1,0-1,0 0,-1-1,1 1,-1-1,0 0,-1 0,1 0,-1 0,0-1,0 0,-1 1,1-1,-1 0,-1 0,1 0,-1-2,7-9,7-17,-2 1,-1-2,-1 0,-3 0,0-1,1-33,-8 57</inkml:trace>
  <inkml:trace contextRef="#ctx0" brushRef="#br0" timeOffset="3736.151">962 481,'18'1,"1"-1,0-1,-1 0,1-2,-1 0,1-1,-1 0,0-2,-1 0,1-1,-1-1,-1 0,1-2,12-9,-26 16,0 0,0 0,0-1,0 1,-1-1,1 0,-1 0,0 0,0 0,0 0,-1-1,0 1,0 0,0-1,0 1,0-1,-1 1,0-1,0 1,0-1,-1 1,1-1,-1 1,0-1,0 1,-1 0,0 0,1-1,-1 1,0 0,-1 0,1 1,-1-1,0 0,0 1,0 0,0 0,0 0,-1 0,1 0,-1 0,0 1,-3-2,0 2,-1 0,1 1,-1-1,0 1,1 1,-1 0,0 0,1 0,-1 1,0 0,1 0,-1 1,1 0,0 1,-1-1,1 1,0 1,1-1,-1 1,1 1,-1-1,1 1,0 0,1 0,-1 1,1-1,0 1,1 1,0-1,-1 0,2 1,-1 0,1 0,0 1,1-3,-3 7,1 1,0-1,0 1,1 0,1 1,0-1,1 0,0 1,1-1,1 1,0-1,1 0,2 10,-1-15,0 1,0-1,1 0,0 0,1-1,0 1,0-1,1 0,-1 0,1-1,1 0,-1 0,1 0,0-1,1 0,-1 0,1-1,0 0,0 0,0-1,1 0,-1-1,1 1,0-2,-1 1,1-1,0 0,0-1,0 0,0-1,0 0,8-2,8-3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52,'-103'216,"63"-109,29-75,-1 1,-1-2,-1 0,-2-1,-2 0,-25 26,50-84,28-45,4 1,3 2,3 1,17-17,-56 79,54-51,-57 58,-1 1,0-1,1 1,-1 0,0 0,0 0,0 0,0 1,0-1,0 0,0 1,-1-1,1 1,0 0,-1 0,1 0,-1-1,0 1,1 0,-1 1,0-1,0 0,-1 0,1 0,0 1,-1-1,1 0,-1 1,0-1,0 0,0 1,1 0,14 205,-15-206,-1 0,1 0,0 1,0-1,-1 0,1 0,1 1,-1-1,0 0,1 0,-1 1,1-1,-1 0,1 0,0 0,0 0,0 0,0 0,1 0,-1 0,0 0,1-1,-1 1,1-1,0 1,-1-1,1 1,0-1,0 0,0 0,0 0,0 0,0 0,0 0,0-1,1 1,-1-1,0 1,2-1,6-7,-1-1,1 0,-1-1,-1 0,0 0,0-1,0 0,-2 0,1-1,-1 0,1-2,22-36,97-115,-85 135,-40 29,0 0,0 0,0 0,0 0,0 0,0 0,0 0,0 0,0 0,0 1,0-1,0 0,0 1,0-1,-1 0,1 1,0-1,0 1,0 0,0-1,-1 1,1 0,0-1,0 1,-1 0,1 0,-1-1,1 1,-1 0,1 0,-1 0,1 0,-1 0,0 0,0 0,1 0,-1 0,0 0,0 0,0 0,0 0,0 0,0 0,0 0,0 0,-1 0,1 1,-20 124,20-120,-5 111,5-114,0-1,0 1,0 0,1 0,-1 0,1-1,0 1,0 0,0-1,0 1,0-1,0 1,1-1,0 0,-1 1,1-1,0 0,0 0,0 0,0 0,0-1,0 1,1-1,-1 1,1-1,-1 0,1 0,-1 0,1 0,0 0,-1 0,1-1,0 1,0-1,-1 0,1 0,0 0,1 0,13-4</inkml:trace>
  <inkml:trace contextRef="#ctx0" brushRef="#br0" timeOffset="383.768">975 334,'28'-3,"0"-2,0-1,-1-1,1-1,-2-1,1-2,-1-1,-1-1,0-1,6-6,-28 19,-1 0,0 0,1 0,-1 0,0-1,0 1,0-1,0 0,0 1,0-1,-1 0,1 0,-1 0,1 0,-1-1,0 1,0 0,1 0,-2-1,1 1,0-1,0 1,-1-1,1 1,-1-1,0 1,0-1,0 0,0 1,0-1,-1 1,1-1,-1 1,0-1,1 1,-1 0,0-1,-1 1,1 0,0-1,-1 1,1 0,-1 0,1 0,-1 0,0 1,0-1,0 0,0 1,0-1,-2 0,-5 1,-1 1,1 0,0 0,-1 1,1 1,0-1,0 1,0 1,0 0,0 0,1 1,-1-1,1 2,0 0,0 0,1 0,-1 1,1 0,-4 3,1 0,1 1,-1 0,2 0,-1 1,2 0,-1 1,2-1,-1 1,2 1,-1-1,2 1,0 0,0 0,1 0,1 1,0-1,1 1,0 10,2-20,-1 0,1 0,0 0,0 0,0-1,0 1,1-1,-1 1,1-1,0 1,0-1,0 0,0 0,1 0,0 0,-1 0,1 0,0-1,0 0,0 1,1-1,-1 0,0 0,1-1,-1 1,1-1,0 0,0 0,-1 0,1 0,0-1,0 1,0-1,131-7,-88-5,0-1,-1-3,0-1,-2-3,11-6,-28 12</inkml:trace>
  <inkml:trace contextRef="#ctx0" brushRef="#br0" timeOffset="2098.274">1793 193,'-31'11,"1"2,1 1,0 2,1 0,0 2,2 1,0 1,-5 7,-11 40,41-65,1 0,-1 0,1 0,0 0,0 0,0 0,0 0,0 0,0 0,0 0,1 0,-1 0,1 0,-1 0,1-1,0 1,0 0,0 0,0 0,0-1,0 1,0-1,1 1,-1-1,0 1,1-1,0 0,-1 0,1 1,0-1,-1 0,1-1,0 1,0 0,0 0,0-1,1 1,9 0,0 0,0 0,0-1,0-1,0 0,0-1,0 0,0 0,0-2,0 1,-1-2,0 1,0-2,0 1,-1-1,7-5,4-2,-1-1,0-1,0 0,-2-1,0-1,-1-1,0-2,-15 18,-1 0,0 0,0 1,0-1,0 1,1-1,-1 1,0 0,1-1,-1 1,1 0,-1 0,1 0,-1 0,1 0,0 0,0 1,-1-1,1 1,0-1,0 1,0-1,0 1,0 0,0 0,0 0,-6 40,3-37,0 0,0 1,1 0,-1-1,1 1,0-1,0 1,0-1,1 1,-1 0,1-1,0 1,0-1,0 0,0 1,1-1,0 0,-1 0,1 0,0 0,0 0,1 0,-1 0,0-1,1 1,0-1,0 0,0 1,0-1,0-1,0 1,0 0,0-1,1 0,-1 0,1 0,-1 0,2 0,5-1,0 0,0-1,0 0,0-1,0 0,0-1,0 0,-1 0,1-1,-1 0,0-1,0 0,-1 0,0-1,1 0,-2-1,1 0,-1 0,0 0,-1-1,1 0,3-7,18-14,-15 15,-8 7,0 0,1 0,-1 0,1 1,1 0,-1 0,1 0,0 1,0 0,0 1,1-1,0 1,0 1,0 0,0 0,0 0,1 1,-1 0,1 1,0 0,-1 0,1 1,0 0,0 0,6 2,-10 2,-1 1,0-1,0 1,0 0,-1 0,0 0,0 1,0-1,0 1,-1 0,0-1,0 1,-1 0,0 0,0 0,0 0,0 0,-1 1,0-1,-1 0,1 0,-1 0,0 0,-1 0,1 0,-3 4,0 0,0-1,-1 0,0 0,-1 0,0-1,0 1,-1-1,0-1,-1 1,1-1,-1-1,0 0,-1 0,0 0,0-1,0 0,0-1,-1 0,-4 1,-38-6,83-13,285 4,-298 6,0 0,-1-2,0 0,0-1,0 0,-1-2,0 0,-1 0,0-2,0 0,-1-1,0 0,-1-1,-1 0,0-1,4-8,-6 9,-8 10,1 0,0-1,-1 1,1-1,-1 1,0-1,0 0,-1 0,1 0,-1 0,0 0,0 0,0 0,0 0,-1-1,0 0,0 4,0 1,0-1,0 1,0-1,-1 1,1-1,0 1,0-1,-1 1,1-1,0 1,-1-1,1 1,0 0,-1-1,1 1,-1 0,1-1,-1 1,1 0,-1-1,1 1,-1 0,1 0,-1 0,1 0,-1-1,1 1,-1 0,1 0,-1 0,1 0,-1 0,1 0,-1 0,1 0,-1 1,1-1,-1 0,1 0,-1 0,1 1,-1-1,1 0,-1 0,1 1,-1-1,1 0,-1 1,1-1,0 1,-1-1,1 0,0 1,-1-1,1 1,0-1,0 1,-24 25,21-20,-1-1,1 0,0 1,0 0,0 0,1 0,0 0,0 0,1 1,0-1,0 0,0 1,1-1,0 1,0-1,0 1,1-1,0 0,0 1,1-1,0 0,0 0,0 0,1 0,0 0,0 0,1-1,-1 0,1 1,0-1,0-1,1 1,0 0,0-1,0 0,0 0,0-1,1 0,0 0,-1 0,1 0,0-1,1 0,1 0,5-2,-1 0,0-2,0 1,0-2,0 1,-1-2,1 1,-1-2,0 0,0 0,0-1,-1 0,1 0,-2-2,1 1,-1-1,0 0,0-1,-1 0,-1-1,1 1,-1-1,-1-1,0 1,-1-1,1-1,2-25,-20 149,12-108,0 0,0 0,0 0,1 0,0 0,0 0,0 0,0 0,1 0,-1 0,1-1,0 1,0-1,1 1,-1-1,1 0,-1 1,1-1,0-1,0 1,0 0,1-1,-1 0,1 1,-1-1,1-1,0 1,0 0,-1-1,1 0,0 0,0 0,0-1,1 1,-1-1,0 0,0 0,0 0,3-1,11-2,0-1,1-1,-2 0,1-1,-1-1,0-1,0-1,-1 0,0-1,-1 0,0-2,0 1,-1-2,-1 0,0-1,-1 0,-1-1,-5 10,4-6,3 1,-1-1,-1-1,0 0,0-1,-1 0,-1-1,0 1,-1-2,0 1,-1-1,-1 0,0-1,-1 0,-5 13,1 0,-1 0,0 0,0 0,0 0,-1 0,1 0,-1 1,1-1,-1 0,0 0,0 0,0 1,-1-1,1 1,-1-1,1 1,-1-1,0 1,0 0,0 0,0 0,0 0,0 0,-1 0,1 1,-1-1,1 1,-1 0,1-1,-1 1,0 1,0-1,0 0,1 0,-1 1,0 0,0 0,0-1,0 2,0-1,0 0,0 1,1-1,-1 1,0 0,0 0,0 0,1 0,-1 0,1 1,-1-1,1 1,-1-1,-5 3,0 0,1 0,-1 1,1 0,0 0,0 1,0 0,1 0,0 1,0-1,0 1,1 1,0-1,1 1,0-1,0 1,0 1,-1 4,5-10,0 0,0-1,1 1,-1-1,1 1,-1-1,1 1,0-1,0 1,0-1,0 0,0 0,0 1,1-1,-1 0,1 0,0 0,-1 0,1-1,0 1,0 0,0-1,0 1,1-1,-1 0,0 0,1 1,-1-2,0 1,1 0,1 0,83 18,88-10,-171-7,0 0,0 0,0 1,0-1,-1 1,1 0,-1 0,0 0,1 1,-1-1,-1 1,1-1,0 1,-1 0,0 0,0 0,0 1,0-1,-1 0,0 1,0-1,0 1,0 2,30 61,-28-65,1 1,1-1,-1 1,0-1,1 0,-1-1,1 1,0-1,0 0,0 0,0-1,0 1,1-1,-1 0,0-1,0 1,1-1,-1 0,1 0,-1-1,5 0,111-33,-121 34,182-100,-175 95,0-1,-1 0,0 0,0-1,0 1,0-1,-1 0,0-1,-1 0,0 1,0-1,-1 0,0-1,0 1,-1-1,0 1,0-4,-1 7,0 1,-1-1,0 1,0-1,0 0,-1 1,0-1,1 1,-2-1,1 1,0 0,-1-1,0 1,0 0,0 0,0 0,-1 0,0 1,0-1,0 1,0-1,0 1,-1 0,1 0,-1 0,0 1,0-1,0 1,0 0,0 0,0 1,-1-1,-2 0,-1 1,-1 1,0-1,0 2,0-1,0 1,0 0,0 1,1 0,-1 0,1 1,-1 0,1 1,0 0,0 0,1 1,-1 0,1 0,0 0,0 1,1 0,-1 1,1 0,1-1,-1 2,1-1,1 1,-1-1,1 1,1 1,-1-1,2 0,-1 1,1 0,0-1,1 1,-1 8,2-3,0 1,1-1,1 0,1 0,-1-1,2 1,0 0,1-1,0 0,1 0,0 0,1-1,1 0,0-1,0 1,1-1,1-1,0 0,0 0,1-1,0 0,1-1,-1 0,2-1,-1-1,1 1,0-2,0 0,1-1,-1 0,1-1,4 1,8 1,6 3,1-1,0-2,0-1,0-1,0-3,4 0,25-16,-37 5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0,'-81'547,"76"-270,11-228,0-32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1,'0'19,"0"11,5 1,1-5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0,'13'87,"8"59,-5 1,-7 37,-10-161,-1-1,-2 0,0-1,-1 1,-1-1,-1 1,-1-2,-1 1,0-1,-9 11,88-97,-38 39,1 2,2 1,0 2,2 1,0 2,9-1,67-4,-110 24,1 0,-1 0,1 1,-1-1,0 1,1-1,-1 1,1 0,-1 0,0 1,0-1,0 1,0 0,0-1,0 1,0 1,0-1,-1 0,1 1,-1-1,0 1,0 0,0 0,0-1,0 1,0 1,-1-1,0 0,1 0,-1 1,0 0,-1 7,0 1,0-1,-1 1,-1-1,0 1,0-1,-1 0,-1 0,0 0,0-1,-1 1,0-1,-1 0,0 0,-1-1,0 0,-1 0,1 0,-1-1,-1 0,0-1,0 0,0 0,-1-1,0-1,0 1,-1-1,1-1,-1 0,-7 1,3 2,0-1,0-1,-1 0,0-1,1-1,-1-1,-1 0,1 0,0-2,0 0,-1-1,1-1,0 0,-6-3,-8-22,22 10</inkml:trace>
  <inkml:trace contextRef="#ctx0" brushRef="#br0" timeOffset="722.415">523 903,'87'-33,"-3"-3,0-3,-3-4,31-25,-105 64,1 0,-1-1,0 0,0-1,0 0,-1 0,0 0,0-1,-1 0,0 0,0 0,0 0,-1-1,0 0,-1 0,0 0,0 0,0-1,-1 1,-1-1,1 0,-1 1,-1-1,0 0,0 0,0 1,-1-1,-1 0,1 1,-2-1,-1-6,0 9,0 1,0 0,-1-1,1 2,-1-1,0 0,-1 1,1 0,-1 0,0 1,0 0,0 0,0 0,0 0,-1 1,1 0,-1 1,1-1,-1 1,0 0,0 1,1 0,-1 0,0 0,0 1,1 0,-1 0,0 1,1 0,0 0,-1 1,1-1,0 1,0 1,0-1,1 1,-1 0,1 0,0 1,0-1,0 1,-1 2,-2 2,0 0,1 1,0 0,1 0,0 1,0 0,1 0,1 0,-3 10,5-16,1 0,0-1,0 1,0 0,0 0,1-1,0 1,0 0,0 0,1 0,0-1,0 1,0 0,0-1,1 1,0-1,-1 1,2-1,-1 0,0 0,1 0,0 0,0 0,0 0,1-1,-1 1,10 4,1-1,0 0,0 0,0-2,1 0,0 0,-1-1,2-1,-1-1,0 0,1-1,-1 0,0-2,1 0,-1 0,7-3,86 3,-107 1,0 0,1 0,-1 0,1 0,-1 0,0 0,1 1,-1-1,0 0,0 1,1-1,-1 1,0-1,0 1,1-1,-1 1,0 0,0 0,0 0,0-1,0 1,0 0,0 0,-1 1,1-1,0 0,0 0,-1 0,1 0,-1 1,1-1,-1 0,1 0,-1 1,0-1,0 0,0 1,1-1,-1 0,-1 1,1-1,0 1,0-1,0 0,-1 0,1 1,-1-1,1 0,-1 1,1-1,-1 0,0 0,1 0,-1 0,0 0,0 0,0 0,-1 1,-119 160,122-136,8-19</inkml:trace>
  <inkml:trace contextRef="#ctx0" brushRef="#br0" timeOffset="991.968">1370 818,'5'24,"6"3,2-3</inkml:trace>
  <inkml:trace contextRef="#ctx0" brushRef="#br0" timeOffset="1252.649">1483 677,'0'-57,"0"-25,-5-2,-6 17,-1 26,1 23,-3 16,2 8</inkml:trace>
  <inkml:trace contextRef="#ctx0" brushRef="#br0" timeOffset="1499.536">1765 649,'-10'16,"-3"1,2 0,0 1,1 1,1 0,0 0,2 1,0 0,1 0,1 0,-1 16,5-33,1 0,1 0,-1 0,0 0,1 0,-1 0,1 0,0 0,0-1,0 1,0 0,0-1,1 1,-1 0,1-1,0 0,0 1,0-1,0 0,0 0,0 0,0 0,1-1,-1 1,1 0,-1-1,1 0,0 0,0 0,-1 0,1 0,0 0,0-1,0 1,0-1,0 0,0 0,0 0,0 0,0 0,-1-1,1 1,0-1,0 0,0 0,0 0,-1 0,17-7,0-1,-1 0,0-2,0 0,-1 0,-1-2,0 0,-1-1,0-1,-1 0,-1-1,-1 0,0-1,-1 0,0-1,-2 0,1-4,3-16,-13 20</inkml:trace>
  <inkml:trace contextRef="#ctx0" brushRef="#br0" timeOffset="1933.463">2188 818,'36'-12,"-1"-1,0-2,-1-2,-1-1,0-1,-2-2,15-13,-42 30,3-2,-1 0,1 1,0-1,1 1,-1 0,1 1,0 0,0 0,1 1,-1 0,1 0,3 1,-10 2,0 1,-1 0,1 0,0 0,0 1,0-1,-1 0,1 1,0-1,-1 1,1-1,-1 1,0 0,0-1,0 1,0 0,0 0,0 0,0 0,0 0,-1 0,1 0,-1 0,1 1,-1-1,0 0,0 0,0 0,0 0,0 1,-1-1,1 0,-1 0,1 0,-1 0,0 0,0 0,0 0,0 0,-1 1,0 12,1-12,0-1,0 1,1-1,-1 1,1 0,-1 0,1-1,0 1,0 0,1 0,-1-1,0 1,1 0,0-1,-1 1,1 0,0-1,0 1,1-1,-1 0,1 1,-1-1,1 0,-1 0,1 0,0 0,0 0,0 0,0 0,1-1,-1 1,0-1,1 1,-1-1,1 0,-1 0,3 0,12-2,0-1,-1-1,1-1,-1 0,0-1,0 0,-1-2,0 0,11-6,28-12,15 7,-67 18,0 0,-1 0,1 0,0 0,0 1,0-1,0 1,0 0,-1-1,1 1,0 0,0 0,-1 0,1 0,-1 0,1 0,-1 1,1-1,-1 0,0 1,0-1,0 1,0 0,0-1,0 1,0 0,0-1,-1 1,1 0,0 0,-1 0,0 0,1 0,-1 0,0 0,3 16,-3-13,0-1,0 0,0 0,1 0,-1 0,1 0,0 0,1 0,-1 0,1 0,-1 0,1 0,0-1,1 1,-1-1,1 1,-1-1,1 0,0 0,0 0,0 0,1-1,-1 1,1-1,-1 0,3 1,43 4,-25-6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2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0 334,'54'-12,"0"-2,-2-3,0-2,-1-2,-1-2,6-7,-54 30,0 0,0 0,0-1,0 1,-1-1,1 1,0-1,0 0,0 0,-1 0,1 0,-1 0,1 0,-1 0,1 0,-1-1,1 1,-1-1,0 1,0-1,0 1,0-1,0 0,0 1,0-1,-1 0,1 0,-1 0,1 1,-1-1,0 0,1 0,-1 0,0 0,0 0,0 0,-1 0,1 0,0 1,-1-1,1 0,-1 0,0 0,0 1,1-1,-1 0,0 1,0-1,-1 0,-8-1,0 1,0 0,0 1,0 0,0 0,0 1,0 0,0 1,0 0,0 1,1 0,-1 1,0 0,1 0,-1 1,1 0,0 1,-6 3,-1 1,0 0,0 1,1 0,0 1,0 1,1 0,1 1,0 1,1 0,8-9,-1 0,1 0,0 1,1 0,-1 0,1 0,0 0,1 0,-1 0,1 1,0-1,1 1,0 0,0-1,0 1,1 0,0 0,0-1,1 1,0 0,0 0,0-1,1 1,0-1,3 6,0-6,0 0,1-1,0 0,0 0,0 0,0-1,1 0,-1 0,1 0,0-1,1 0,-1-1,0 1,1-1,0-1,-1 1,1-2,0 1,7-1,12 0,1-2,-1-1,0-1,1-2,-2 0,1-2,-1-1,0-1,-1-1,0-1,-1-1,19-14,15-11,-34 19</inkml:trace>
  <inkml:trace contextRef="#ctx0" brushRef="#br0" timeOffset="667.083">931 193,'-23'4,"1"1,-1 2,1 0,0 1,0 1,1 1,0 1,1 1,0 0,1 2,1 0,0 2,-14 15,29-30,0 1,1 0,-1 0,1-1,0 1,0 1,0-1,0 0,0 0,0 1,0-1,1 1,0 0,-1-1,1 1,0 0,0 0,0 0,1-1,-1 1,1 0,-1 0,1 0,0 0,0 0,0 0,1 0,-1 0,1 0,0 0,-1 0,1 0,1 0,-1-1,0 1,1 0,-1-1,1 1,0-1,0 0,0 1,0-1,0 0,0 0,3 1,5-2,1 0,-1-1,0-1,1 1,-1-2,0 0,0 0,0 0,0-2,0 1,0-1,-1 0,0-1,0 0,0-1,0 0,-1 0,0-1,0 0,-1 0,1-2,24-15,145-118,-140 113,-37 29,-1 1,1-1,0 1,-1-1,1 1,-1-1,1 1,0-1,-1 1,1-1,0 1,-1-1,1 1,0 0,0-1,0 1,0 0,-1-1,1 1,0-1,0 1,0 0,0-1,0 1,1 0,-1-1,0 1,0 0,0-1,1 1,-1-1,0 1,0-1,1 1,-1 0,0-1,1 1,-1-1,1 0,-1 1,1-1,-1 1,1-1,-1 0,1 1,-1-1,1 0,0 1,-1-1,1 0,-1 0,1 0,0 0,-1 1,1-1,0 0,-1 0,1 0,-1 0,1-1,0 1,-1 0,1 0,0 0,-1 0,1-1,-1 1,1 0,0 0,-1-1,-70 163,42-108,-148 333,171-377,0 0,1 0,0 1,1-1,0 1,1-1,0 1,1 0,0 0,0 0,1 0,1 0,0 0,0 0,1 0,1-1,-1 1,2-1,1 4,-3-12,1 0,-1 1,1-1,0 0,0-1,0 1,0 0,0-1,0 0,0 0,0 0,0 0,1 0,-1 0,1-1,-1 0,0 1,1-1,-1-1,0 1,1 0,-1-1,0 0,1 0,-1 0,0 0,0 0,0-1,0 1,0-1,0 0,0 0,0 0,-1 0,1 0,-1-1,0 1,0-1,1 1,-2-1,1 0,0 0,0 0,-1 0,0 0,0 0,0-1,0 1,0 0,0 0,-1-1,0 1,0-1,0 1,0 0,0-1,0 1,-1 0,0-1,0 0,-2-5,0 1,0 0,-1 0,0 0,-1 1,1 0,-1-1,-1 2,1-1,-1 1,-1-1,1 2,-1-1,0 1,0 0,0 0,-1 1,-5-3,-9-3,0 1,-1 0,0 2,0 1,0 0,-5 1,126-28,-25 7,-41 15</inkml:trace>
  <inkml:trace contextRef="#ctx0" brushRef="#br0" timeOffset="968.169">1326 277,'-5'30,"1"-18,1 1,0-1,1 1,1 0,0 0,0 0,2 0,-1 0,2 0,-1-1,2 1,0 0,0-1,1 0,6 12,-8-21,1 0,-1 0,1-1,0 1,0-1,0 0,0 0,1 0,-1 0,0-1,1 1,-1-1,1 0,0 0,-1 0,1 0,0 0,0-1,-1 0,1 0,0 0,0 0,0-1,-1 1,1-1,0 0,-1 0,1-1,-1 1,1-1,1 0,104-67,-95 56,0-1,-1 0,0-1,-2-1,1 1,-2-2,0 0,-1 0,-1-1,0 0,3-17,-5 16</inkml:trace>
  <inkml:trace contextRef="#ctx0" brushRef="#br0" timeOffset="1220.525">1919 305,'-14'34,"-1"10,3-6,9-14,3-12</inkml:trace>
  <inkml:trace contextRef="#ctx0" brushRef="#br0" timeOffset="1385.532">1890 23,'-14'-9,"-5"-4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28,'5'0,"1"5,-5 2,3-1,-1-1</inkml:trace>
  <inkml:trace contextRef="#ctx0" brushRef="#br0" timeOffset="262.089">310 1,'0'4,"0"7,0 7,0-1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0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61 189,'15'-2,"0"-1,-1-1,1-1,-1 0,0 0,0-2,0 0,-1 0,0-1,0-1,-1 0,0-1,3-3,-9 7,1 1,-1-1,0 0,-1 0,1-1,-1 0,-1 0,1 0,-1 0,0-1,-1 0,3-6,-10 120,29 288,-23-353,-8 283,3-297,-2 1,-1-1,-1 0,-2 0,0-1,-2 0,-1 0,7-15,-1 0,0-1,-1 0,0 0,-1 0,0-1,0 0,-1 0,0-1,-1 0,1-1,-2 0,1-1,-1 0,0 0,0-1,-2 0,10-4,0 0,0 1,-1-1,1 0,-1-1,1 1,-1-1,1 1,-1-1,1 0,-1-1,1 1,-1 0,1-1,-1 0,1 0,-1 0,1 0,0-1,0 1,0-1,0 0,0 1,0-2,0 1,0 0,1 0,-1-1,1 0,0 1,-1-1,1 0,1 0,-1 0,0 0,1-1,0 1,-1 0,1-1,0 1,1 0,-1-1,1 1,-1-1,1 1,0-1,0-17,0 1,1-1,2 0,0 1,0 0,2 0,1 0,0 0,2 1,0 0,1 0,1 1,0 1,4-4,103-151,4 49,-89 100,-16 16</inkml:trace>
  <inkml:trace contextRef="#ctx0" brushRef="#br0" timeOffset="296.652">597 810,'0'-29,"5"-14,1-4,5-5,5 3,0 4,2 5,-2 5,1 3,2 3,-1 1,0 5,-3 2,1 5,-2 0,2 3,-3 3</inkml:trace>
  <inkml:trace contextRef="#ctx0" brushRef="#br0" timeOffset="621">964 472,'-5'11,"0"1,1-1,0 1,1 0,0 0,1 1,0-1,1 0,0 1,1-1,1 1,0-1,0 0,1 1,1-1,0 0,1 0,0 0,1-1,2 3,-5-11,1 0,0 0,0 0,0-1,1 1,-1-1,0 0,1 0,0 0,-1 0,1-1,0 1,0-1,0 0,0 0,0-1,0 1,0-1,0 0,0 0,0 0,1-1,-1 1,0-1,0 0,-1 0,1 0,0-1,0 0,0 1,-1-1,4-2,0 0,0-1,0 0,0 0,0 0,-1-1,0 0,0 0,0 0,-1-1,0 0,0 0,-1 0,0-1,0 0,1-4,-3 8,0-1,0 0,-1 0,0 0,0 0,0 0,0 0,-1 0,0 0,0-1,0 1,-1 0,0 0,0 0,0 0,0 0,-1 0,0 1,0-1,0 0,-1 1,1 0,-1-1,0 1,0 0,-1 0,1 1,-1-1,0 1,0-1,0 1,0 1,0-1,-1 0,1 1,-1 0,0 0,0 1,0-1,0 1,0 0,-3 0,-11 3</inkml:trace>
  <inkml:trace contextRef="#ctx0" brushRef="#br0" timeOffset="1086.493">1302 839,'89'-248,"-67"210,-22 37,0 0,0 1,1-1,-1 1,0-1,0 1,1-1,-1 1,0-1,1 1,-1-1,0 1,1-1,-1 1,1 0,-1-1,1 1,-1-1,1 1,-1 0,1 0,-1-1,1 1,-1 0,1 0,-1 0,1-1,0 1,-1 0,1 0,-1 0,1 0,-1 0,1 0,0 0,-1 1,1-1,-1 0,1 0,-1 0,1 0,0 1,-1-1,1 0,-1 1,1-1,-1 0,0 1,1-1,-1 1,1-1,-1 0,0 1,1-1,-1 1,0-1,1 1,-1 0,0-1,0 1,0-1,1 1,-1-1,0 1,0 0,7 40,-7-37,0 1,0 0,1-1,-1 1,1-1,0 1,1-1,-1 0,1 1,0-1,0 0,0 0,0 0,1 0,0-1,-1 1,1-1,2-2,0 0,0 0,-1-1,1 0,0 0,0 0,0 0,-1-1,1 0,0 0,0 0,-1 0,1-1,-1 0,0 0,1 0,-1 0,0-1,0 0,0 0,-1 0,1 0,2-4,24-17,-22 16,0 1,1 0,0 0,0 1,0 0,1 0,0 1,0 1,0 0,6-2,-14 7,0-1,0 1,0 0,0 0,1 0,-1 0,0 0,-1 0,1 0,0 1,0-1,0 1,-1-1,1 1,-1 0,1 0,-1 0,0-1,0 1,0 0,0 0,0 1,0-1,0 0,-1 0,1 0,-1 1,0-1,1 0,-1 0,0 1,0-1,-1 0,1 0,-1 3,5 18,-3-20,0 1,1 0,-1-1,1 1,0-1,0 1,0-1,1 0,-1 0,1 0,-1 0,1-1,0 1,0-1,0 1,0-1,1 0,0 0,16 7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4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29,'-1'-1,"0"0,0 0,0 0,0 1,0-1,0 0,0 1,0-1,-1 1,1-1,0 1,0 0,0-1,-1 1,1 0,0 0,0 0,-1 0,1 0,0 0,0 0,-1 0,1 1,0-1,0 0,-1 1,1-1,0 1,0-1,0 1,0 0,0-1,0 1,0 0,0 0,0 0,0 0,0 0,1 0,-1 0,0 0,1 0,-1 0,0 0,1 0,-1 1,-119 168,63-80,-91 137,138-216,9-19,5-5</inkml:trace>
  <inkml:trace contextRef="#ctx0" brushRef="#br0" timeOffset="255.397">0 1,'22'51,"3"-1,1-1,3-1,2-2,1-1,13 11,107 120,-139-159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0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1,'0'4,"0"-2,5-2,1-1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43,'-1'11,"1"-1,0 0,1 1,0-1,1 0,0 0,1 0,0 0,0 0,1 0,0-1,1 0,0 0,0 0,1 0,0-1,1 0,0 0,0-1,0 0,1 0,0-1,6 4,-7-9,1-1,-1 0,1 0,-1-1,1 1,-1-2,0 1,0-1,1 0,-1-1,0 1,-1-2,1 1,0-1,-1 1,0-2,0 1,0-1,-1 0,1 0,-1-1,0 1,-1-1,1 0,-1 0,-1-1,1 1,1-4,1-2,0 5,-1-1,0 0,-1 0,0 0,0-1,-1 0,0 1,0-1,-1 0,0-1,-1 1,0 0,0 0,-1-1,-5-6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0,'-15'39,"-4"16,0 1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79,'0'-33,"0"-12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1,'-28'279,"26"-234,2 1,2-1,2-1,8 35,-6-50,-2 1,-1 0,-2 1,0-1,-4 17,-1-24,-3-5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1,'-5'24,"3"3,3-3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8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35 295,'-15'24,"-4"8</inkml:trace>
  <inkml:trace contextRef="#ctx0" brushRef="#br0" timeOffset="182.773">62 41,'0'-14,"0"-1,0 4</inkml:trace>
  <inkml:trace contextRef="#ctx0" brushRef="#br0" timeOffset="389.567">232 182,'5'29,"10"9,9-1,4-8,-2-13,-1-9,-4-11,-2-5,-4-5,1-5,2-5,-2-2,2-2,-3-1,0-1,4 1,-3 5</inkml:trace>
  <inkml:trace contextRef="#ctx0" brushRef="#br0" timeOffset="889.185">683 352,'155'-159,"-154"156,1 1,-1-1,1 1,0 0,0 0,0 0,0 0,0 0,0 0,0 1,1-1,-1 1,1 0,-1-1,1 1,-1 0,1 0,0 1,0-1,-1 1,1-1,0 1,0 0,0 0,-1 0,1 0,0 0,0 1,0 0,-1-1,1 1,0 0,-1 0,1 0,-1 1,1-1,-1 1,1-1,0 2,11 24,-13-24,0 0,0 0,0 0,0 0,1 0,-1 0,1-1,0 1,0 0,0-1,0 0,0 1,0-1,1 0,-1 0,1 0,-1-1,1 1,0-1,0 1,-1-1,1 0,2 1,7-2,0-1,-1 1,1-2,-1 0,1 0,-1-1,0 0,0-1,0-1,8-4,38-12,-54 20,0 1,-1-1,1 1,0 0,0 0,-1 0,1 0,0 1,0-1,-1 1,1 0,0-1,-1 1,1 1,-1-1,1 0,-1 0,1 1,-1-1,0 1,0 0,0 0,0 0,0 0,0 0,0 0,-1 0,1 1,-1-1,0 1,1-1,-1 1,0-1,-1 1,1 0,0-1,-1 1,1 3,5 17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6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29,'-35'20,"2"2,0 1,2 1,0 2,-7 10,-214 234,110-153,142-117,0-1,0 1,0 0,0-1,0 1,0-1,0 1,0 0,0-1,0 1,0 0,0-1,0 1,0 0,-1-1,1 1,0 0,0-1,0 1,-1 0,1 0,0-1,0 1,-1 0,1 0,0-1,0 1,-1 0,1 0,0 0,-1 0,1-1,0 1,-1 0,1 0,0 0,-1 0,1 0,-1 0,1 0,0 0,-1 0,1 0,0 0,-1 0,1 0,0 0,-1 1,10-16</inkml:trace>
  <inkml:trace contextRef="#ctx0" brushRef="#br0" timeOffset="314.801">183 0,'-1'0,"0"0,-1 0,1 1,-1-1,1 0,0 0,-1 1,1-1,0 1,-1 0,1-1,0 1,0 0,0 0,-1-1,1 1,0 0,0 0,0 0,0 0,1 1,-1-1,0 0,0 0,1 0,-1 1,0-1,1 0,0 1,-1-1,1 0,0 1,-1-1,1 1,0-1,0 1,0-1,1 0,-1 1,0-1,0 1,1-1,-1 1,21 61,114 107,-33-50,-89-103,-3-6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1,'16'125,"5"27,-8 0,-4 62,-9-166,1-31,0 0,-2 1,0-1,0 0,-2 0,0 0,-4 9,-5-18,8-32,6 12,1 0,0 0,1 0,0 0,1 0,0 1,1-1,0 1,0 1,1-1,1 1,0 1,0-1,3 0,-5 2,1 0,0 1,0 0,0 1,1 0,0 0,1 0,-1 1,1 0,0 1,0 0,0 0,1 1,-1 0,1 1,0 0,-1 1,1-1,0 2,0 0,1 0,-7 2,0 0,-1 1,1-1,0 1,-1 0,1 0,-1 0,0 0,0 1,0-1,-1 1,1 0,-1 0,0 0,0 0,0 0,0 0,-1 0,0 1,0-1,0 1,0-1,-1 1,0-1,1 1,-2-1,1 1,-1-1,1 1,-1-1,0 0,-1 1,1-1,-1 0,0 0,0 0,0 0,0 0,-1 0,0 0,1-1,-2 1,-5 5,0 0,-1 0,0-1,-1-1,0 1,0-2,-1 1,1-2,-1 1,-1-2,1 1,-1-2,1 0,-1 0,0-1,0-1,0 0,0-1,0 0,0-1,0-1,-9-1,-2 2</inkml:trace>
  <inkml:trace contextRef="#ctx0" brushRef="#br0" timeOffset="764.824">311 791,'39'-6,"0"-3,0-1,-1-2,-1-1,0-3,0 0,11-10,-38 21,-1 0,0 0,0-1,-1-1,1 0,-1 0,-1 0,0-1,0 0,0 0,-1-1,0 0,-1 0,0 0,0-1,-1 0,0 0,-1 0,0 0,1-5,-5 11,1 1,-1 0,0-1,0 1,0 0,0 0,-1 0,1 0,-1 0,0 0,0 0,0 0,0 1,0-1,0 1,-1-1,1 1,-1 0,0 0,0 0,0 1,0-1,0 0,0 1,0 0,0 0,-1 0,1 0,0 1,0-1,-1 1,1 0,-1 0,1 0,0 0,-1 0,1 1,0 0,-1-1,1 1,0 1,0-1,0 0,0 1,0-1,0 1,0 0,0 0,1 0,-1 1,1-1,-1 0,1 1,0 0,0-1,0 1,1 0,-1 0,0 0,1 0,0 1,0-1,0 0,0 3,2 0,1-1,0 0,1-1,-1 1,1 0,0-1,0 1,0-1,1 0,-1 0,1 0,0-1,0 1,1-1,-1 0,1 0,-1 0,1-1,0 0,0 0,0 0,0 0,1-1,-1 0,0 0,0 0,1-1,-1 0,1 0,36 2,-36-2,0-1,0 1,0 0,-1 0,1 1,0 0,0 0,0 0,0 1,-1 0,1 0,-1 0,0 1,5 2,-8 0,-1-1,1 1,0-1,-1 1,0 0,0 0,-1-1,1 1,-1 0,0 0,0 0,-1 0,0-1,1 1,-2 0,1 0,0-1,-1 1,0-1,0 1,0-1,-1 0,1 0,-1 0,0 0,0 0,-3 2,-6 14,-8 33,19-34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0 200,'11'6,"-1"0,1-1,0 0,0-1,1 0,-1-1,1 0,0-1,-1 0,1 0,0-2,0 1,0-2,0 0,0 0,0-1,0 0,0-1,-1 0,0-1,1-1,-1 0,-1 0,1-1,-1 0,0-1,0 0,-1 0,0-1,5-6,-12 11,1-1,-1 1,0-1,0 0,-1 0,1 0,-1 0,0 0,0 0,0 0,0 0,-1 0,1-1,-1 1,0 0,-1 0,1 0,-1-1,0 1,0 0,0 0,0 0,-1 0,1 0,-1 1,0-1,0 0,-1 1,1-1,-1 1,0 0,0 0,0 0,0 0,0 1,-1-1,1 1,-1 0,1 0,-1 0,0 0,0 1,0-1,0 1,0 0,0 0,0 1,-1-1,1 1,0 0,0 0,-4 0,-2 2,1-1,-1 1,0 1,1-1,-1 2,1-1,0 1,0 1,1 0,-1 0,1 1,0 0,0 0,1 0,0 1,0 1,0-1,1 1,1 0,-1 0,1 1,0-1,1 1,0 0,1 1,-1-1,2 1,-1-1,0 11,2-13,0 0,0 0,1 0,0 0,0 1,1-1,0 0,0 0,0 0,1 0,0 0,1 0,0-1,0 1,0-1,0 0,1 0,0 0,1 0,-1 0,1-1,0 0,1 0,-1 0,1-1,0 0,0 0,0 0,0-1,1 0,-1 0,4 0,0 0,1 0,0-1,0 0,0-1,0-1,0 1,0-2,0 1,0-2,0 1,0-2,0 1,0-2,-1 1,0-1,1-1,-1 0,156-108,-148 98</inkml:trace>
  <inkml:trace contextRef="#ctx0" brushRef="#br0" timeOffset="783.948">875 59,'-24'5,"1"1,0 1,0 1,1 1,0 1,1 1,0 1,0 1,-12 10,29-20,0 0,0-1,0 1,1 1,-1-1,1 1,-1-1,1 1,1 0,-1 0,0 0,1 0,0 1,0-1,0 1,1-1,-1 1,1 0,0 0,0 0,1-1,0 1,0 0,0 0,0 0,0 0,1-1,0 1,0 0,1 0,-1-1,1 1,0-1,0 1,1-1,-1 0,1 0,0 0,0 0,0-1,0 1,1-1,0 1,-1-1,1-1,0 1,1 0,-1-1,7-1,0-1,0-1,0 0,1 0,-2-1,1 0,0-1,0 0,-1-1,1 0,-1-1,0 0,-1 0,1-1,-1-1,0 1,-1-2,1 1,-1-1,-1 0,3-3,88-103,-136 215,-58 163,9 0,44-105,42-158,1 0,-1 0,1 0,-1 0,1 0,0 0,-1 0,1 0,0 1,0-1,0 0,-1 0,1 0,0 0,1 1,-1-1,0 0,0 0,0 0,1 0,-1 1,1-1,-1 0,1 0,-1 0,1 0,0 0,-1 0,1 0,0-1,0 1,-1 0,1 0,0 0,0-1,0 1,0-1,0 1,0 0,0-1,1 0,-1 1,0-1,0 0,0 1,0-1,0 0,1 0,-1 0,0 0,0 0,0 0,1-1,-1 1,0 0,0 0,0-1,0 1,1-1,11-6,0 0,-1-1,0 0,-1-1,0 0,0-1,-1 0,0-1,0 0,-2 0,1-1,-1 0,1-4,-5 10,-1 0,1 0,-1 0,-1-1,1 1,-1-1,0 1,0-1,-1 0,0 0,0 0,-1 0,1 0,-2 0,1 1,-1-1,0 0,0 0,-1 0,0 1,0-1,-1 1,1-1,-1 1,-1 0,1 0,-1 0,0 1,-1-1,1 1,-1 0,0 0,0 1,-5-4,-119-39,234 24,92-45,-173 58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303 141,'-34'60,"-120"192,53-55,88-176,13-35,16-36,31-53,5 2,23-29,-66 116,7-15,1 2,1 0,2 1,0 1,2 1,1 1,1 1,3-2,-25 23,-1-1,0 1,1 0,-1 0,0 0,1 0,0 0,-1 0,1 1,-1-1,1 0,0 1,0-1,-1 1,1 0,0-1,0 1,-1 0,1 0,0 0,0 0,0 1,-1-1,1 0,0 1,0-1,-1 1,1 0,0-1,-1 1,1 0,-1 0,1 0,-1 0,0 1,1-1,-1 0,0 0,0 1,1-1,-1 1,0 0,23 77,-21-62,29 103,5 0,42 89,-79-209,-1 0,1 0,0 0,0 0,-1 0,1 0,0 0,0 0,0 0,-1 0,1 0,0 0,0 0,-1 0,1 0,0 0,0 1,0-1,-1 0,1 0,0 0,0 0,0 0,0 1,-1-1,1 0,0 0,0 0,0 1,0-1,0 0,0 0,-1 1,1-1,0 0,0 0,0 0,0 1,0-1,0 0,0 0,0 1,0-1,0 0,0 0,0 1,1-1,-1 0,0 0,0 1,0-1,0 0,-21-18,18 16,-118-97,104 88,-1 1,-1 0,0 1,0 1,0 1,-1 1,0 0,-1 2,1 0,-1 1,0 2,-5 0,1 1</inkml:trace>
  <inkml:trace contextRef="#ctx0" brushRef="#br0" timeOffset="703.36">952 0,'26'113,"-23"143,-31-70,26-180,2-6</inkml:trace>
  <inkml:trace contextRef="#ctx0" brushRef="#br0" timeOffset="951.158">782 254,'24'10,"23"3,7-1,0-7,-4-4,-7-3,-5-1,-9 1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0,'-2'2,"0"-1,1 1,-1-1,0 1,0 0,1-1,-1 1,1 0,0 0,-1 0,1 0,0 0,0 1,0-1,1 0,-1 0,0 1,1-1,0 0,-1 1,1-1,0 1,0-1,1 2,-2 0,-6 55,-3 1,-2-1,-3-1,-3 0,-6 9,-89 192,111-258,1 0,0 1,-1-1,1 1,0-1,0 1,0 0,0-1,0 1,0 0,1-1,-1 1,0 0,1 0,-1 0,1 0,0 0,0 0,0 0,0 0,0-1,0 1,0 0,1 0,-1 0,1 0,-1 0,1 0,0-1,0 1,0 0,-1-1,2 1,-1 0,0-1,0 1,0-1,1 0,-1 1,1-1,-1 0,1 0,0 0,0 0,156-15,-132 12</inkml:trace>
  <inkml:trace contextRef="#ctx0" brushRef="#br0" timeOffset="683.146">834 509,'-16'-1,"0"0,0 2,0 0,0 0,0 1,0 1,0 1,0 1,1 0,0 0,0 2,0 0,0 1,14-8,1 0,-1 0,0 0,1 1,-1-1,0 0,1 0,-1 1,1-1,-1 0,0 1,1-1,-1 1,1-1,-1 0,1 1,-1-1,1 1,0-1,-1 1,1 0,-1-1,1 1,0-1,0 1,-1 0,1-1,0 1,0 0,0-1,0 1,0 0,0-1,0 1,0 0,0-1,0 1,0 0,0-1,0 1,1 0,-1-1,0 1,0-1,1 1,-1 0,0-1,1 1,-1-1,1 1,-1-1,1 1,-1-1,1 1,-1-1,1 0,-1 1,1-1,-1 0,1 1,0-1,48 12,-31-9,-17-3,-1 0,1 0,0 1,-1-1,1 0,0 1,0-1,-1 0,1 1,-1-1,1 1,0-1,-1 1,1-1,-1 1,1-1,-1 1,1 0,-1-1,0 1,1 0,-1-1,0 1,1 0,-1-1,0 1,0 0,0 0,0-1,1 1,-1 0,0 0,0 0,-1-1,1 1,0 0,0 0,0-1,0 1,-1 0,1-1,0 1,-1 0,1 0,0-1,-1 1,1-1,-1 1,1 0,-1-1,0 1,1-1,-1 1,1-1,-1 0,-40 38,33-32,-23 18,23-19,0 0,1 0,-1 1,1 0,0 0,0 1,1 0,0 0,0 0,0 1,1 0,1 0,-1 0,1 1,0 0,1-1,0 1,1 1,0 0,2-8,0 1,1 0,0 0,0-1,0 1,0-1,0 1,0-1,1 1,-1-1,1 0,0 1,-1-1,1 0,0 0,0 0,0-1,1 1,-1 0,0-1,1 1,-1-1,1 0,-1 0,1 0,0 0,-1-1,1 1,0 0,0-1,-1 0,1 0,0 0,0 0,0 0,-1-1,1 1,0-1,0 1,-1-1,1 0,-1 0,1-1,-1 1,1 0,-1-1,1 0,16-10</inkml:trace>
  <inkml:trace contextRef="#ctx0" brushRef="#br0" timeOffset="1067.085">1145 565,'-13'8,"1"1,0 1,0 0,1 1,1 0,0 1,0 0,1 1,1-1,0 2,1-1,0 1,1 0,1 1,0-1,-2 12,7-20,1 0,0 0,1-1,-1 1,1 0,0 0,0-1,1 1,-1-1,1 0,0 0,1 0,0 0,-1 0,1-1,1 0,-1 0,1 0,-1 0,1-1,0 1,0-1,1 0,-1-1,1 0,-1 1,1-2,0 1,0-1,0 0,0 0,0 0,0-1,0 0,0 0,0-1,0 1,-1-1,1-1,0 1,0-1,0 0,-1 0,1-1,-1 1,0-1,0-1,2-1,3-1,-1 0,1-1,-2 0,1 0,-1-1,0-1,-1 1,0-1,0 0,-1-1,0 0,0 0,-1 0,-1 0,0-1,0 0,-1 0,0 0,-1 0,0 0,-1-1,-1 1,1 0,-2-1,0 1,0 0,-1-1,-2-8,0 15,0 0,0 0,0 0,-1 1,1-1,-1 1,0 0,-1 0,1 1,0 0,-1 0,0 0,0 0,0 1,0 0,0 0,0 1,-1 0,1 0,-1 0,1 1,0 0,-1 0,1 1,-1-1,1 1,0 1,-1-1,1 1,0 1,0-1,-13 5</inkml:trace>
  <inkml:trace contextRef="#ctx0" brushRef="#br0" timeOffset="1467.658">1201 706,'0'5,"0"6,5 2,1 3,5-2,1 3,2-2,-1 0,-2 4,1-2,-1 1,-2 2,2 3,-1-3</inkml:trace>
  <inkml:trace contextRef="#ctx0" brushRef="#br0" timeOffset="3019.076">129 706,'5'0,"1"5,5 1,5 0,5-1,3-1,-2-7,0-2,1-1,1 2,2 0,1 2,-4 0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9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29,'226'-17,"0"6,-202 11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9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0,'5'0,"12"0,6 0,6 0,1 0,2 0,-1 0,-1 0,0 0,-1 5,0 2,-1-1,-4-1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1,'-27'77,"21"-45,-24 82,-4-1,-39 78,-22 47,94-235,0-1,0 0,1 0,-1 1,1-1,-1 1,1-1,0 1,0-1,0 1,0-1,0 0,0 1,1-1,-1 1,1-1,0 0,0 1,0-1,0 0,0 0,0 1,0-1,1 0,-1 0,1-1,0 1,-1 0,1 0,0-1,0 1,0-1,0 0,0 1,0-1,1 0,-1 0,0-1,1 1,-1 0,0-1,1 1,-1-1,1 0,-1 0,1 0,-1 0,1 0,-1 0,3-1,133-28,-119 21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0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0,'-5'9,"0"1,1-1,0 1,0 0,1 0,0 1,1-1,0 0,1 1,0-1,0 1,1 0,1-1,0 1,0-1,1 1,0-1,1 0,0 0,1 0,2 4,-2-12,1 1,-1-1,1 1,0-1,0-1,0 1,0-1,0 0,0 0,0 0,1-1,-1 1,0-2,0 1,0 0,1-1,-1 0,0 0,0 0,0-1,0 0,0 0,-1 0,1-1,0 1,-1-1,0 0,0 0,0-1,3-2,0 2,1 1,-1-1,0-1,-1 1,1-1,-1-1,0 1,0-1,0 0,-1 0,0-1,-1 1,1-1,-1 0,0-1,-1 1,0-1,0 1,0-1,-1 0,-1 0,2-5,-4 10,1 0,-1 1,1-1,-1 0,0 1,0-1,0 1,-1 0,1-1,0 1,-1 0,0-1,1 1,-1 0,0 0,0 1,0-1,0 0,-1 1,1-1,0 1,-1 0,1-1,-1 1,1 0,-1 1,1-1,-1 0,0 1,1 0,-1-1,0 1,0 0,-2 0,-89 22,69-11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41,'0'-2,"0"1,0-1,0 0,0 1,0-1,0 1,-1-1,1 0,-1 1,1-1,-1 1,0-1,1 1,-1 0,0-1,0 1,0 0,0-1,0 1,0 0,-1 0,1 0,0 0,-1 0,1 0,0 0,-1 1,1-1,-1 0,1 1,-1-1,0 1,1 0,-1-1,1 1,-1 0,0 0,1 0,-1 0,1 0,-1 1,0-1,1 0,-2 1,-68 28,59-20,1 0,0 2,0-1,1 1,1 1,0-1,1 2,0-1,0 1,2 0,-6 14,9-20,1 0,0 1,0-1,0 0,1 1,0-1,1 1,0-1,0 1,0-1,1 1,0-1,1 1,-1-1,1 0,1 1,-1-1,1 0,1-1,-1 1,1-1,0 1,5 4,6 4,0-1,1-1,1 0,0-1,0-1,1-1,1 0,5 1,-6-3,0 1,-1 0,0 2,-1 0,0 0,0 2,-1 0,10 13,-22-24,-1 1,0 0,0 0,0 0,0 1,0-1,-1 0,1 1,-1-1,0 1,0 0,0-1,-1 1,1 0,-1-1,0 1,0 0,0 0,-1-1,1 1,-1 0,0-1,0 1,0-1,-1 1,1-1,-1 1,1-1,-1 0,0 0,-1 0,1 0,0 0,-1 0,0-1,-2 3,-7 5,0 0,-1-1,-1 0,1 0,-1-2,-1 0,1-1,-3 1,3-1,0-1,0-1,0 0,-1-1,1-1,-1 0,1-1,-1 0,0-1,0-1,1 0,-13-3,24 3,1 0,-1 0,0 0,1 0,-1 0,1-1,0 1,-1-1,1 0,0 1,0-1,0 0,0 0,0 0,1-1,-1 1,1 0,-1-1,1 1,0-1,0 1,0-1,0 0,0 1,1-1,-1 0,1 1,-1-1,1 0,0 0,1 0,-1 1,0-1,1 0,-1 0,1 1,0-1,0 0,1-1,53-100,69-47,-110 140</inkml:trace>
  <inkml:trace contextRef="#ctx0" brushRef="#br0" timeOffset="588.355">699 521,'-59'27,"-76"49,135-76,-1 0,0 0,0 0,0 1,1-1,-1 0,0 1,1-1,-1 1,0-1,1 1,-1-1,1 1,-1-1,0 1,1 0,-1-1,1 1,0 0,-1-1,1 1,0 0,-1 0,1-1,0 1,0 0,-1 0,1 0,0-1,0 1,0 0,0 0,0 0,0-1,0 1,1 0,-1 0,0 0,0-1,1 1,-1 0,0 0,1-1,-1 1,1 0,-1-1,1 1,-1-1,1 1,-1 0,1-1,-1 1,1-1,0 1,0-1,-1 0,1 1,0-1,-1 0,1 1,0-1,0 0,0 0,-1 0,1 0,0 0,0 0,0 0,0 0,62 5,-60-5,25-1,-24 0,0-1,0 1,0 0,0 0,0 1,0-1,0 1,0 0,0 0,0 0,0 0,0 1,0 0,0 0,0 0,0 0,0 1,-1-1,1 1,0 0,-1 0,1 0,-1 1,0-1,0 1,0 0,0 0,0 0,-1 0,1 0,-1 0,0 1,0 0,0-1,1 4,-5 0,1 0,-2 0,1-1,-1 1,0 0,0-1,-1 0,0 0,0 0,0-1,-1 1,1-1,-1 0,-1 0,1 0,-1-1,0 0,0 0,0-1,-3 2,2 0,-83 53,72-48</inkml:trace>
  <inkml:trace contextRef="#ctx0" brushRef="#br0" timeOffset="859.759">1094 521,'-19'33,"-6"17,0 4,6-3,0-4,-1-11,3-11</inkml:trace>
  <inkml:trace contextRef="#ctx0" brushRef="#br0" timeOffset="1100.456">840 549,'39'4,"26"-2,8-2,-5-1,-8-1,-15-4,-9-1,-8 0,-7 2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1 227,'14'5,"15"1,7 0,2-1,-1-1,-1-2,-3-1,-1 0,-2-6,-1-2,-6 1</inkml:trace>
  <inkml:trace contextRef="#ctx0" brushRef="#br0" timeOffset="250.455">227 1,'-10'43,"-7"34,-2 8,-2-5,3-12,4-12,5-12,3-7,8-11,4-5,0-5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2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1,'-24'33,"-27"36,-10 15,6-1,7-11,7-12,6-12,8-9,5-7,1-3,-1-3,3 0,1-5,2-1,0-4,3-5</inkml:trace>
  <inkml:trace contextRef="#ctx0" brushRef="#br0" timeOffset="260.014">0 57,'20'34,"20"30,8 9,1-3,-3-9,-4-10,-6-8,-3-13,-2-5,-3-3,0-5,-5-1,-2-2,0-4,-3-4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4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1,'-4'5,"-3"1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4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6237 281,'0'0</inkml:trace>
  <inkml:trace contextRef="#ctx0" brushRef="#br0" timeOffset="-162.684">6237 535,'0'29,"0"9</inkml:trace>
  <inkml:trace contextRef="#ctx0" brushRef="#br0" timeOffset="250.359">6548 479,'-11'9,"1"1,0 0,1 1,0 0,1 1,0 0,0 0,2 1,0-1,0 1,1 1,0-1,1 1,-1 13,4-25,1 0,0 0,0 1,0-1,0 0,0 0,1 0,-1 0,1 0,-1 0,1 0,0 0,0 0,0-1,0 1,0 0,0 0,0-1,1 1,-1 0,0-1,1 0,-1 1,1-1,0 0,0 0,-1 0,1 0,0 0,0 0,0 0,0 0,0-1,0 1,0-1,0 0,0 0,0 1,0-1,0-1,0 1,0 0,1 0,-1-1,0 1,0-1,1 0,6-1,-1-1,1 0,-1 0,0-1,0 0,0 0,-1-1,1 0,-1 0,5-6,-5 5,-1 0,0 0,-1-1,0 0,0 0,0 0,-1 0,0-1,0 0,-1 0,0 0,0 0,-1 0,0-1,-1 1,0-1,0 1,0-1,-1 0,-1 1,0-1,0 1,0-1,-1 1,0-1,-1 0,-1 5,1 0,-1 1,1-1,-1 1,0 0,-1 0,1 0,0 0,-1 1,0 0,1 0,-1 0,0 0,0 1,0 0,0 0,0 0,0 1,-1-1,1 1,0 1,0-1,0 1,0-1,0 2,0-1,0 0,0 1,0 0,0 0,1 1,-1-1,1 1,-3 2,-7 7</inkml:trace>
  <inkml:trace contextRef="#ctx0" brushRef="#br0" timeOffset="538.783">6971 564,'-19'19,"3"12,9-1,11-4,9-7,8-7,4-10,3-10,2-4,-5-5,-1-4,-5-3,-1-3,-3-1,-5-1,-4 5</inkml:trace>
  <inkml:trace contextRef="#ctx0" brushRef="#br0" timeOffset="871.114">7535 479,'-79'44,"78"-43,-1 0,0 1,0-1,0 1,1-1,-1 1,1-1,-1 1,1 0,-1 0,1-1,0 1,0 0,0 0,0 0,0 1,1-1,-1 0,1 0,-1 0,1 0,0 1,0-1,0 0,0 0,0 1,0-1,1 0,-1 0,1 0,-1 0,1 1,0-1,0 0,0 0,0 0,0-1,1 1,12 17,-11-18,0 1,-1 0,0 0,1 0,-1 0,0 1,0-1,0 1,0-1,-1 1,1 0,-1-1,1 1,-1 0,0 0,0 0,-1 0,1 0,0 0,-1 0,0 1,0-1,0 0,0 0,0 0,-1 0,1 0,-1 0,0 0,0 0,0 0,0 0,0 0,-1 0,0-1,-1 3,-4 2,0 0,0-1,-1 0,0-1,0 1,-1-2,1 1,-1-1,0 0,0-1,0 0,0-1,-1 0,1 0,-1-1,0 0,1 0,-1-1,0-1,-1 0,-8-4</inkml:trace>
  <inkml:trace contextRef="#ctx0" brushRef="#br0" timeOffset="-1534.192">3641 535,'22'38,"-2"1,-2 0,-1 1,7 31,-15-48,49 197,-56-207,-1 0,0 1,-1-1,0 0,-1 1,-1-1,0 0,-1 0,0 0,-1 0,-1-1,0 1,0-1,-1 0,-6 9,11-19,-1 1,1-1,0 0,-1 1,1-1,-1 0,1 0,-1 0,0 0,0 0,0 0,0-1,-1 1,1-1,0 1,-1-1,1 0,-1 0,1 0,-1 0,1 0,-1 0,0-1,1 0,-1 1,0-1,1 0,-1 0,0 0,0-1,1 1,-1-1,0 1,1-1,-1 0,1 0,-1 0,1 0,-1-1,1 1,0-1,0 1,0-1,0 0,0 0,0 0,0 0,0 0,1 0,-1 0,1-1,0 1,-1-1,1-1,-3-14,1 1,1-1,1 0,0 0,1 0,2 0,-1 0,2 1,0-1,1 1,1-1,1 1,0 1,1-1,1 1,5-8,9-19,1 0,3 2,1 1,1 1,3 1,1 2,1 1,3 1,0 3,2 0,28-15,9 16,-73 29,-1 1,0 0,1 0,-1 0,1 0,-1 0,1 0,-1 0,1 1,-1-1,0 1,1-1,-1 1,1-1,-1 1,0 0,0-1,1 1,-1 0,0 0,0 0,0 0,0 0,0 0,0 0,0 1,0-1,-1 0,1 0,0 1,-1-1,1 0,-1 1,1-1,-1 1,0-1,0 1,1-1,-1 1,0-1,0 0,-1 1,1-1,0 1,0-1,-1 1,1-1,-1 1,1-1,-1 0,0 1,-5 16,0 0,-1-1,-1 0,-1-1,0 0,-1 0,-1-1,-1 0,0-1,-4 4,-188 172,111-111,67-63,26-36,14 0,1 0</inkml:trace>
  <inkml:trace contextRef="#ctx0" brushRef="#br0" timeOffset="-1047.422">4205 846,'33'-5,"0"0,-1-2,0-2,-1-1,0-1,0-2,-1-1,-1-1,0-1,15-14,-30 20,-1-1,0-1,-1 0,0-1,-1 0,-1-1,0 0,-1-1,-1 0,0 0,0-1,-2 0,0 0,1-9,-6 22,0 0,0 0,0 0,-1 0,1 0,-1 0,0 0,0 0,0 0,0-1,-1 1,1 0,-1 0,0 0,0 0,0 0,0 1,0-1,-1 0,1 0,-1 1,0-1,1 1,-1-1,-1 1,1 0,0 0,0 0,-1 0,1 0,-1 0,0 1,1-1,-1 1,0 0,0 0,0 0,0 0,0 0,0 1,0-1,0 1,0 0,0 0,0 0,-3 1,-5 1,0 1,1 1,-1 0,1 0,0 1,0 0,1 1,-1 0,1 1,1-1,-1 2,1-1,0 1,1 1,0-1,0 1,1 0,0 1,1-1,0 1,0 0,1 1,1-1,-1 1,2 0,1-8,1-1,-1 1,1 0,0-1,0 1,1-1,-1 1,0 0,1-1,-1 1,1-1,0 1,0-1,0 0,0 1,1-1,-1 0,0 0,1 1,0-1,-1-1,1 1,0 0,0 0,0-1,0 1,0-1,1 1,-1-1,0 0,1 0,-1 0,1 0,-1 0,2-1,92 7,86-48,-160 34,50-6,-70 13,-1 0,1 0,0 0,0 0,-1 1,1-1,0 0,-1 1,1-1,0 1,-1 0,1 0,-1-1,1 1,-1 0,0 0,1 0,-1 1,0-1,0 0,0 0,1 1,-1-1,-1 1,1-1,0 1,0-1,0 1,-1-1,1 1,-1 0,1-1,-1 1,0 0,0-1,0 1,0 0,-6 133,10-115</inkml:trace>
  <inkml:trace contextRef="#ctx0" brushRef="#br0" timeOffset="-360.397">5193 677,'4'4,"0"-1,0 0,1 0,-1-1,1 1,-1-1,1 0,0 0,0 0,0-1,0 0,0 0,0 0,1-1,-1 1,0-1,0 0,1-1,-1 1,0-1,0 0,0-1,0 1,0-1,0 0,0 0,-1 0,1-1,-1 0,1 1,-1-2,0 1,0 0,-1-1,1 0,-1 0,1 0,-1 0,0 0,-1-1,1 0,-1 1,0-1,0 0,-1 0,1 0,-1 0,0 0,0-5,1 6,-1 1,1-1,-1 1,0-1,-1 0,1 1,-1-1,1 0,-1 1,0-1,0 0,-1 0,1 1,-1-1,0 0,0 1,0-1,0 1,-1-1,1 1,-1 0,0-1,0 1,0 0,0 0,-1 0,1 1,-1-1,0 0,0 1,0 0,0 0,0 0,0 0,-1 0,1 1,0-1,-1 1,-2-1,-2 4,-1 1,0-1,1 1,0 1,0 0,0 0,0 0,0 1,1 0,0 1,0 0,0 0,1 0,0 1,0-1,1 2,0-1,0 1,0-1,1 1,0 0,1 1,0-1,0 1,1-1,-1 8,0-9,0-1,0 1,1-1,0 1,0 0,1 0,0 0,0 0,1 0,0 0,0 0,1 0,-1 0,1-1,1 1,-1 0,1 0,1 0,-1-1,1 0,0 1,1-1,-1 0,1 0,0-1,1 1,0-1,-1 0,1 0,1-1,-1 1,1-1,0 0,0-1,0 1,0-1,9-1,1 0,-1-1,0-1,0 0,0-1,1-1,-1 0,0-1,-1-1,1 0,-1-1,1-1,-2 0,1-1,-1 0,0-1,0 0,-1-1,0-1,0 0,5-7,6-2,-14 13,1-1,-1 0,-1 0,1-1,-1 0,-1-1,0 0,0 0,0 0,-1-1,-1 0,0 0,0-1,1-3,-5 12,-1 1,1 0,-1 0,1 0,-1 0,1 0,-1-1,1 1,-1 0,0 0,0-1,0 1,0 0,0 0,0-1,0 1,0 0,0 0,-1-1,1 1,0 0,-1 0,1 0,-1-1,1 1,-1 0,0 0,1 0,-1 0,0 0,0 0,0 0,0 0,0 1,0-1,0 0,0 0,0 1,0-1,0 1,0-1,-1 1,1-1,0 1,0 0,-1 0,1-1,0 1,0 0,-1 0,1 0,0 0,0 1,-1-1,1 0,0 0,0 1,-1-1,1 1,0-1,0 1,0 0,0-1,0 1,0 0,-4 7,1 0,1 0,-1 0,1 0,1 0,0 1,0-1,0 1,1 0,1 0,-1-1,2 1,-1 0,1 0,0-1,1 1,0 0,0-1,1 0,0 1,0-1,1 0,0-1,1 1,0-1,0 0,0 0,1 0,1 0,-6-4,1-1,0 0,1 0,-1 0,0 0,1 0,-1 0,1 0,-1-1,1 0,0 1,0-1,0 0,0 0,0 0,-1-1,2 1,-1-1,0 0,0 1,0-2,0 1,0 0,0 0,0-1,0 0,0 1,0-1,0 0,-1-1,1 1,0 0,-1-1,1 1,0-1,-1 0,0 0,1 0,1-3,8-11,0-2,0 0,-2 0,0-1,-2 0,0-1,-1 0,1-6,35-83,-30 85</inkml:trace>
  <inkml:trace contextRef="#ctx0" brushRef="#br0" timeOffset="-4167.311">424 197,'77'-36,"-47"27,356-129,-384 136,1 1,-1-1,1 1,-1-1,1 1,0 0,0 0,-1 0,1 1,0-1,0 1,0 0,0-1,0 1,0 0,0 1,0-1,0 0,0 1,0 0,-1 0,1 0,0 0,0 0,-1 0,1 1,-1-1,1 1,-1 0,1 0,-1 0,0 0,0 0,0 0,0 0,-1 1,1-1,-1 1,1-1,-1 1,0 0,0 0,0-1,0 2,0 16,-2-1,0 0,-1 0,-2 0,1 0,-2 0,-6 16,-11 53,13-38,3 0,2 1,2 0,3-1,1 1,3 0,10 41,33 48,-48-140,1 1,-1-1,1 1,-1-1,0 1,1-1,-1 1,0-1,0 1,1-1,-1 1,0 0,0-1,0 1,0-1,0 1,1-1,-1 1,0 0,-1-1,1 1,0-1,0 1,0 0,0-1,0 1,0-1,-1 1,1-1,0 1,-1-1,1 1,0-1,-1 1,1-1,0 1,-1-1,1 1,-1-1,1 0,-1 1,1-1,-1 0,1 1,-1-1,1 0,-1 0,1 0,-1 1,0-1,1 0,-1 0,1 0,-1 0,0 0,1 0,-1 0,1 0,-1 0,0-1,0 1,-40-14,35 11,-26-12,-1 2,-1 1,0 2,0 1,-1 1,0 2,-1 2,1 1,-1 2,1 1,-1 2,1 1,-1 2,1 2,1 1,-1 1,2 2,-1 2,1 1,-8 5,15-4,0 0,1 2,0 1,1 1,2 1,0 0,-13 17,33-34,-1 0,1-1,-1 1,1 0,0 0,0 0,0 1,1-1,-1 0,1 1,0-1,0 1,0 0,0-1,1 1,-1-1,1 1,0 0,0 0,0-1,1 1,-1 0,1-1,0 1,0-1,0 1,2 2,9 6</inkml:trace>
  <inkml:trace contextRef="#ctx0" brushRef="#br0" timeOffset="-3914.344">452 535,'48'-24,"49"-17,23-2,0 1,-10 9,-14 9,-20 4,-12 6,-12 4,-11 5,-12 8,-10 3</inkml:trace>
  <inkml:trace contextRef="#ctx0" brushRef="#br0" timeOffset="-3196.384">1326 621,'25'273,"-32"-204,7-69,-1 0,0 0,1 0,-1 0,0 0,1 0,-1 0,0 0,1 0,-1-1,1 1,-1 0,0 0,1-1,-1 1,1 0,-1-1,1 1,-1 0,1-1,-1 1,1-1,-1 1,1-1,-1 1,1-1,0 1,-1-1,1 0,0 1,0-1,-1 0,1 1,0-1,0 1,0-1,0 0,0 1,0-1,0 0,0 1,0-1,0 0,0 1,0-1,0 0,0 1,1-1,-1 1,0-1,1 0,-1 1,0-1,1 1,-1-1,1-26,1 0,1 1,1-1,1 0,2 1,0 0,2 1,1 0,1 0,1 1,1 0,1 1,1 1,1 0,10-9,-23 25,0 1,1 0,0 0,0 0,0 0,0 1,1-1,0 1,0 1,0-1,1 0,-1 1,1 0,-1 1,1-1,0 1,5-1,-8 4,0 1,0 0,-1 0,1 0,0 1,-1-1,0 1,1-1,-1 1,0 0,-1 0,1-1,0 2,-1-1,1 0,-1 0,0 0,0 0,-1 1,1-1,-1 0,1 1,-1-1,0 1,0-1,0 0,-1 1,1-1,-1 1,0-1,1 3,-1 20</inkml:trace>
  <inkml:trace contextRef="#ctx0" brushRef="#br0" timeOffset="-2895.138">1976 479,'-15'17,"2"1,0 1,0 0,2 1,1 0,0 1,2 0,0 0,1 1,1 1,5-19,0 0,0 0,1 0,-1 0,1-1,0 1,0 0,0 0,1 0,-1 0,1 0,0 0,0-1,1 1,-1 0,1-1,-1 1,1-1,0 1,0-1,1 0,-1 0,1 0,0 0,-1-1,1 1,0-1,1 1,-1-1,0 0,1 0,-1-1,1 1,-1-1,1 1,0-1,0 0,-1-1,1 1,0-1,0 1,0-1,0 0,0-1,3 0,4-1,-1 0,1-1,0 0,-1-1,1 0,-1-1,0 0,-1-1,1 0,-1 0,-1-1,1 0,-1-1,0 0,0 0,-1-1,-1 1,1-2,-1 1,-1-1,0 0,0 0,-1 0,0-1,-1 1,1-3,-4 7,0 0,0 0,-1 0,1 0,-1 0,-1 0,1 1,-1-1,0 0,0 1,-1-1,1 1,-1 0,-1 0,1 0,-1 0,1 0,-1 1,-1-1,1 1,-1 1,1-1,-1 0,0 1,0 0,-1 0,1 1,-1-1,1 1,-1 0,0 1,0 0,0-1,0 2,0-1,-4 1,-18-1,3 2</inkml:trace>
  <inkml:trace contextRef="#ctx0" brushRef="#br0" timeOffset="-2449.842">2343 761,'2'-13,"1"0,1 1,0-1,1 1,0 0,1 0,1 0,-1 1,2 0,-1 0,2 0,-1 1,2 1,-1 0,1 0,0 0,1 2,0-1,0 1,8-3,-17 10,0-1,0 1,0-1,1 1,-1 0,0 0,0 0,1 0,-1 0,0 1,0-1,0 1,1-1,-1 1,0 0,0 0,0 0,0 0,0 0,0 0,-1 0,1 1,0-1,0 1,-1-1,1 1,-1 0,0 0,1 0,-1-1,0 1,0 0,0 0,0 1,-1-1,1 0,0 0,-1 0,0 0,1 1,-1 1,0-2,0 0,0 1,1-1,-1 0,1 0,0 1,-1-1,1 0,0 0,0 0,1 0,-1 0,0 0,1 0,-1 0,1-1,-1 1,1-1,0 1,0-1,0 1,0-1,0 0,0 0,0 0,0 0,0 0,0-1,0 1,1 0,-1-1,0 0,1 0,-1 1,0-1,1-1,-1 1,0 0,0-1,1 1,149-85,-150 84,0 1,0-1,0 1,0-1,0 1,0 0,0 0,0-1,0 1,0 1,0-1,0 0,0 0,-1 1,1-1,0 1,0 0,0 0,0-1,0 1,-1 0,1 0,0 1,-1-1,1 0,-1 1,1-1,-1 1,0-1,0 1,1-1,-1 1,0 0,0 0,-1-1,1 1,0 0,-1 0,1 0,-1 0,1 0,-1 0,0 0,0 0,0 0,0 0,0 0,-1 1,2 1,-1 0,1 0,0 0,0 0,0 0,1-1,-1 1,1 0,0-1,0 1,0-1,1 0,-1 0,1 0,0 0,0 0,0 0,17 5,0-3</inkml:trace>
  <inkml:trace contextRef="#ctx0" brushRef="#br0" timeOffset="1856.648">8693 422,'-266'81,"207"-45,58-35,0 0,0 0,0 0,0 0,0 1,0-1,0 0,0 1,0-1,1 1,-1-1,0 1,1-1,0 1,-1-1,1 1,0-1,0 1,0 0,0-1,0 1,0-1,0 1,0 0,1-1,-1 1,0-1,1 1,0-1,-1 1,1-1,0 0,0 1,0-1,0 0,0 1,0-1,0 0,0 0,0 0,1 0,60 37,-57-37,-1 0,1 0,-1 0,0 0,1 1,-1 0,0 0,0 0,0 0,-1 1,1 0,-1-1,1 1,-1 1,0-1,0 0,0 1,0-1,-1 1,0 0,1 0,-1 0,-1 0,1 0,-1 1,1-1,-1 0,0 1,-1-1,1 1,-1-1,0 1,0-1,0 1,-1 3,-4-1,0-1,-1 1,1-1,-1 0,0 0,-1 0,0-1,1 0,-2 0,1-1,0 0,-1 0,0-1,0 0,0-1,0 1,0-1,-1-1,1 0,-1 0,-6 0,13-1,0 0,0 1,0-1,0 0,0 0,0 0,0-1,0 1,0 0,0-1,0 0,0 1,0-1,0 0,1 0,-1 0,0 0,0 0,1 0,-1 0,1-1,-1 1,1-1,-1 1,1-1,0 0,0 1,0-1,0 0,0 0,0 0,1 1,-1-1,0 0,1 0,0 0,-1 0,1 0,0-1,3-12</inkml:trace>
  <inkml:trace contextRef="#ctx0" brushRef="#br0" timeOffset="3186.197">9709 394,'-9'9,"1"0,-1 0,2 0,-1 1,1 0,1 1,0-1,0 1,1 1,1-1,0 1,0-1,1 1,0 0,1 0,1 1,0 7,2-16,0-1,0 0,0 0,0 0,1 0,0 0,-1 0,1 0,0 0,1-1,-1 1,0-1,1 1,-1-1,1 0,0 0,0 0,0 0,0-1,0 1,0-1,0 0,0 0,1 0,-1 0,0 0,1-1,-1 1,1-1,-1 0,106-10,-87 1,-1-1,0-1,-1-1,0-1,-1 0,-1-2,0 0,-1-1,-1-1,0 0,8-14,20-16,-34 38,0-1,0 0,-1 0,-1-1,1 0,-2-1,0 0,0 0,-1 0,-1-1,0 0,0 0,-2 0,1-1,-2 1,0-1,0 0,-2 1,1-1,-2 0,-1-13,-1 22,1-1,-1 1,0 0,0 0,0 0,-1 1,0-1,0 1,0 0,0 0,-1 0,0 0,1 1,-1 0,-1 0,1 0,0 1,-1 0,1 0,-1 0,1 1,-1-1,0 1,0 1,0-1,1 1,-1 0,0 0,0 1,0 0,0 0,1 0,-1 1,0-1,1 1,-1 1,1-1,0 1,0 0,0 0,0 1,-1 1,-8 3,0 2,2-1,-1 2,1 0,0 0,1 1,1 0,0 1,0 0,2 1,-1 0,2 0,0 1,0 0,2 0,0 1,0-1,2 1,0 0,1 0,4-4,0 0,2-1,-1 1,1-1,1 0,0 0,1 0,0-1,0 0,1 0,0-1,1 1,0-2,1 1,-1-1,2 0,-1-1,1 0,0-1,1 0,-1-1,1 1,0-2,10 3,13 4,0-1,1-2,-1-1,2-2,-1-1,0-2,1-2,-1-1,20-4,-36 5,0-1,1 0,-1-2,0-1,-1 0,1-1,-1-1,0 0,0-2,0 0,-1-1,-1-1,0 0,0-1,-1-1,0-1,-1 0,0 0,6-11,-18 22,0-1,0 0,-1 0,1 0,-1 0,0 0,0 0,0 0,0 0,0-1,-1 1,0 0,1 0,-1-1,0 1,-1 0,1-1,-1 1,1 0,-1 0,0 0,0 0,0-1,-1 1,1 1,-1-1,1 0,-1 0,0 0,0 1,0-1,-1 1,1 0,0 0,-1 0,0 0,1 0,-1 0,0 1,0-1,0 1,0 0,0 0,-1 0,1 0,0 0,0 1,0 0,-1-1,1 1,-8 1,1 0,-1 1,0 0,1 0,0 1,0 1,0-1,0 2,0-1,1 2,0-1,0 1,0 0,1 1,0 0,0 0,1 1,0 0,0 0,-2 5,4-7,1-1,0 1,0 0,0 0,1 0,0 0,0 1,1-1,0 1,0-1,0 1,1 0,0 0,0 0,1 0,0 0,0 0,1 0,-1 0,2 0,-1-1,1 1,0 0,0-1,1 1,0-1,0 1,0-1,1 0,0-1,0 1,1-1,-1 0,1 0,0 0,0 0,2 0,20 6,0-1,1-2,0 0,0-2,1-1,0-1,0-2,0-1,0-1,0-1,-1-2,1-1,0-1,15-5,-15 4</inkml:trace>
  <inkml:trace contextRef="#ctx0" brushRef="#br0" timeOffset="2218.216">9060 168,'-7'8,"1"1,0-1,0 1,1 0,0 0,1 1,0-1,1 1,0 0,0 0,1 0,0 0,1 1,0-1,1 0,0 1,0-1,1 0,1 1,0-1,0 0,1 3,3 12,-1 1,-1-1,-1 1,-2 0,-1 0,0 0,-2 0,-5 24,-2-3,8-34,-1-1,-1 1,0 0,-1-1,0 0,-1 1,0-2,-6 11,-1-10,12-12</inkml:trace>
  <inkml:trace contextRef="#ctx0" brushRef="#br0" timeOffset="2403.642">9342 592,'-9'24,"-4"8</inkml:trace>
  <inkml:trace contextRef="#ctx0" brushRef="#br0" timeOffset="2572.951">9286 281,'9'-4,"9"-3,0 1</inkml:trace>
  <inkml:trace contextRef="#ctx0" brushRef="#br0" timeOffset="5024.78">57 1354,'468'-53,"16"21,116 4,177 28,-306-28,165-1,442 30,-639-29,31-1,-42 0,994 30,-829-1,-182-29,906 30,-788-19,24 6,-421 13,28 15,-124-10,0-2,0-1,0-1,30-4,-44-3,-4-1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34,'18'90,"68"249,-47-115,-39-223,0 4,1 1,-1 0,1-1,0 1,0-1,1 1,-1-1,1 0,0 1,1-1,-1 0,1 0,0-1,1 1,3 4,-6-10,0 1,0 0,1-1,-1 1,0-1,0 0,0 1,0-1,1 0,-1 0,0 1,0-1,-1 0,1 0,0 0,0 0,0 0,-1 0,1-1,0 1,-1 0,1 0,-1 0,1-1,-1 1,0 0,0-1,1 1,-1 0,0-1,1 0,47-201,32-213,-68 301,-2 106,-4 14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17,'29'0,"19"0,6 0,-1 0,-5 0,-6 0,-5 0,-4 0,-3-4,-2-3,-5 1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65,'38'-4,"33"-8,8 0,-4 1,-15-2,-18 1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29 679,'15'-1,"0"0,1 1,-1 1,0 1,1 0,-1 1,0 0,0 1,-1 1,1 0,-1 1,0 1,12 8,-24-14,-1 1,1-1,-1 1,0 0,0-1,1 1,-1 0,0 0,-1 0,1 0,0 0,-1 0,1 0,-1 0,1 0,-1 0,0 1,0-1,0 0,0 0,0 0,-1 0,1 0,0 0,-1 0,0 0,1 0,-1 0,0 0,0 0,0 0,-1 0,0 0,-50 62,41-53,9-10,0 1,-1-1,1 0,0 1,0 0,0-1,0 1,0 0,0 0,0 0,1 0,-1 1,1-1,-1 0,1 1,0-1,0 1,0-1,0 1,1-1,-1 1,1 0,-1-1,1 1,0 0,0-1,0 1,1 0,-1-1,0 1,1 0,0-1,0 1,0-1,0 1,0-1,0 1,0-1,1 0,-1 0,1 0,0 0,0 0,0 0,0 0,0 0,0-1,0 1,0-1,1 1,-1-1,1 0,11 1,-1-1,1-1,-1 0,1-1,-1 0,1-2,-1 1,0-1,0-1,0 0,0-1,-1-1,0 0,9-6,6 0,-3 1</inkml:trace>
  <inkml:trace contextRef="#ctx0" brushRef="#br0" timeOffset="-569.439">170 58,'5'19,"6"21,1 8,-1 1,-2-3,-4-4,-1-6,-3-3,0-2,-2-2,6-6,1-7</inkml:trace>
  <inkml:trace contextRef="#ctx0" brushRef="#br0" timeOffset="-322.103">0 538,'38'-9,"28"-9,7-1,-5 3,-8 4,-14 4</inkml:trace>
  <inkml:trace contextRef="#ctx0" brushRef="#br0" timeOffset="2419.165">847 29,'0'623,"0"-614,0 1,-1-1,1 0,-2 0,0 0,0 0,0 0,-1 0,-1 0,1-1,-5 7,-10-9,12-13</inkml:trace>
  <inkml:trace contextRef="#ctx0" brushRef="#br0" timeOffset="2862.702">1017 312,'-42'30,"38"-29,1 1,-1-1,1 1,-1 0,1 0,0 0,0 0,0 1,0-1,0 1,0 0,1 0,-1 0,1 0,0 0,0 0,0 0,0 1,0-1,1 1,0 0,-1-1,2 1,-1 0,0 0,1 0,-1 0,1-1,0 1,0 0,1 3,56 87,-11-28,1 52,-34-106</inkml:trace>
  <inkml:trace contextRef="#ctx0" brushRef="#br0" timeOffset="3800.444">1665 115,'-3'-1,"0"0,0 1,0 0,0 0,0 0,0 0,0 0,0 0,0 1,0 0,0-1,0 1,0 0,0 0,1 1,-1-1,0 1,1-1,-1 1,1 0,0 0,-1 0,1 0,0 0,0 0,0 1,-1 1,-20 23,2 2,0 0,2 1,1 1,2 1,0 1,3 0,1 0,1 2,2-1,1 1,-3 33,9 87,3-149,0 1,1-1,0 1,0-1,0 0,0 0,1 0,0 0,1-1,-1 1,1-1,0 0,0 0,1 0,-1 0,1-1,0 0,0 0,1 0,-1-1,1 1,3 0,35 2,-28-10</inkml:trace>
  <inkml:trace contextRef="#ctx0" brushRef="#br0" timeOffset="4547.889">1863 256,'-1'43,"-3"0,-2 1,-1-2,-2 1,-2-1,-2 0,-2-2,-2 1,-6 8,19-42,2-5,0 0,1 0,-1 1,0-1,0 0,1 1,0-1,-1 1,1 0,0-1,0 1,1 0,-1 0,0-1,1 1,0 0,-1 0,1 0,0 0,1 0,-1-1,0 1,1 0,0 0,-1 0,1-1,0 1,1 0,-1-1,0 1,1-1,-1 1,1-1,0 0,0 0,2 2,8-1,0 0,1-1,-1 0,1-1,0 0,-1-1,1-1,-1 0,3-1,22-1,-8 2,-4 1</inkml:trace>
  <inkml:trace contextRef="#ctx0" brushRef="#br0" timeOffset="4881.847">2202 594,'33'0,"21"-5,7-1,-4 0,-5 1,-12 1</inkml:trace>
  <inkml:trace contextRef="#ctx0" brushRef="#br0" timeOffset="5301.915">2879 256,'-120'313,"108"-282,6-22,1 1,1 0,0 0,1 0,0 0,0 1,1-1,0 1,1 0,0 0,1-1,0 1,1 0,0 0,0-1,2 5,1-10,1-1,-1 0,0 0,1 0,0-1,0 1,0-1,0-1,1 1,-1-1,1 0,0 0,-1 0,1-1,0 0,0 0,0 0,0-1,0 0,0 0,0 0,0-1,0 0,5-2,5 2,10 0</inkml:trace>
  <inkml:trace contextRef="#ctx0" brushRef="#br0" timeOffset="5599.431">3133 707,'40'93,"-39"-91,1 0,0 1,0-1,-1 0,2 0,-1 0,0 0,0-1,1 1,-1-1,0 1,1-1,0 0,-1 0,1 0,0 0,-1 0,1-1,0 1,0-1,0 0,0 1,-1-2,1 1,0 0,0 0,0-1,0 0,-1 1,1-1,0 0,-1 0,2-1,0-1,-1 1,1-1,-1 1,0-1,0 0,-1 0,1-1,0 1,-1 0,0-1,0 0,0 1,0-1,-1 0,1 0,-1 0,0 0,0 0,-1 0,1 0,-1-1,0 1,0 0,0 0,0 0,-1 0,0-1,0 1,0 0,0 0,-1 0,1 1,-1-1,0 0,0 1,0-1,-1 1,1-1,-1 1,0 0,0 0,0 1,0-1,-1 0,1 1,-1 0,1 0,-1 0,-1 0,-46-5,26 7</inkml:trace>
  <inkml:trace contextRef="#ctx0" brushRef="#br0" timeOffset="9614.5">3387 115,'98'87,"-80"-68,-1 2,-1 0,-1 1,-1 0,-1 1,7 16,-12-19,0 0,-1 1,-1 0,0 0,-2 1,-1-1,-1 1,0 0,-2 15,1-28,-1 0,0 0,-1-1,0 1,0 0,-1 0,0-1,0 1,-1 0,0-1,-1 0,1 0,-2 0,1 0,-1-1,0 0,-1 0,0 0,-4 4,-127 80,107-87,33-27,52-45,-34 44</inkml:trace>
  <inkml:trace contextRef="#ctx0" brushRef="#br0" timeOffset="10051.843">3642 58,'6'-6,"1"0,0 1,0 0,0 0,1 0,-1 1,1 0,0 1,1 0,-1 0,0 1,1 0,0 0,-1 1,1 0,0 0,0 1,-1 0,1 1,0 0,0 1,-1-1,6 3,-13-3,1 1,0 0,0-1,0 1,-1 0,1 0,-1 0,0 0,1 0,-1 1,0-1,0 0,0 1,-1-1,1 0,-1 1,1-1,-1 1,0-1,0 1,0-1,0 1,0-1,0 0,-1 1,1-1,-1 1,0-1,1 0,-2 1,-36 74,30-63,3-6,3-7,0 1,0 0,0 0,0 0,0 0,0 0,1 0,-1 0,1 0,-1 1,1-1,0 0,0 1,0 0,0-1,0 1,1-1,-1 1,1 0,0-1,-1 1,1 0,0 0,1-1,-1 1,1 0,-1-1,1 1,0-1,-1 1,1 0,1-1,-1 0,0 1,1-1,-1 0,1 0,0 1,-1-1,1 0,0-1,0 1,0 0,1-1,0 1,91-12,-45-2,-23 9,-2 1</inkml:trace>
  <inkml:trace contextRef="#ctx0" brushRef="#br0" timeOffset="12197.022">4036 594,'5'0,"6"5,6 1,6 0,2-1,3-1,1-2,1-1,-1 0,0-1,0-1,0-4,-1-1,1-6,-1 1,-5-3,-6 0</inkml:trace>
  <inkml:trace contextRef="#ctx0" brushRef="#br0" timeOffset="12444.187">4234 453,'-5'43,"3"19,3 4,0-4,0-9,0-7,0-8,-5-5,-1-8</inkml:trace>
  <inkml:trace contextRef="#ctx0" brushRef="#br0" timeOffset="13000.211">4431 849,'243'-288,"-177"228,-65 59,0 1,-1-1,1 1,0 0,0-1,0 1,0-1,-1 1,1 0,0 0,0-1,0 1,0 0,0 0,0 0,0 0,0 0,0 0,-1 0,1 1,0-1,0 0,0 0,0 1,0-1,0 1,-1-1,1 1,0-1,0 1,-1-1,1 1,0-1,-1 1,1 0,0-1,-1 1,1 0,-1 0,1 0,-1-1,0 1,1 0,-1 0,0 0,0 0,1 0,-1 0,0 0,4 52,-4-40,-1-11,0 1,1-1,0 1,-1-1,1 0,0 1,0-1,0 1,1-1,-1 1,1-1,-1 0,1 1,0-1,0 0,0 1,0-1,0 0,0 0,1 0,-1 0,1 0,-1 0,1-1,0 1,0 0,0-1,0 1,0-1,0 0,0 0,0 0,0 0,1 0,-1 0,0 0,1-1,-1 1,1-1,-1 0,0 0,1 0,-1 0,1 0,-1 0,1 0,-1-1,0 0,2 0,87-72,-68 49,-9 9,-11 11,0 0,0 1,0-1,0 1,1-1,-1 1,1 0,0 0,0 1,0-1,0 1,0 0,0 0,1 0,-1 1,1-1,0 1,1 0,-4 3,0-1,-1 1,1 0,-1 0,1 0,-1 0,0 0,0 1,0-1,0 0,0 0,-1 1,1-1,0 1,-1-1,0 0,0 1,0-1,0 1,0-1,0 1,0-1,-1 0,1 1,-1-1,0 1,0-1,0 0,-1 2,2-3,-12 37,9-33,1 1,0-1,0 1,0 0,0 0,1 0,0 0,0 0,1 0,0 0,0 0,0 0,1 0,0 0,0 0,0 0,1 0,1 3,7 5</inkml:trace>
  <inkml:trace contextRef="#ctx0" brushRef="#br0" timeOffset="13551.349">5475 453,'-28'27,"1"1,1 1,2 1,1 1,-13 24,15 6,21-59,-1-1,1 0,0 1,0-1,0 0,0 1,0-1,0 0,0 1,1-1,-1 1,0-1,1 0,-1 0,1 1,-1-1,1 0,0 0,-1 0,1 1,0-1,0 0,0 0,0 0,0 0,0-1,0 1,0 0,0 0,0-1,1 1,-1 0,0-1,1 1,-1-1,0 0,0 1,1-1,-1 0,1 0,-1 0,0 0,1 0,10-2,0-1,1-1,-1 0,-1 0,1-1,-1-1,0 0,0 0,0-1,-1-1,0 0,-1 0,0 0,0-2,-1 1,0-1,2-3,7-10,-13 16,1 0,-1 1,1-1,1 1,-1 0,1 0,0 1,1 0,-1 0,1 0,0 1,0 0,1-1,-6 5,0 0,0 0,0-1,0 1,0 0,0 1,0-1,0 0,0 1,0-1,0 1,0-1,-1 1,1 0,0 0,0 0,-1 0,1 0,0 0,-1 0,1 0,-1 1,0-1,1 1,-1-1,0 1,0-1,0 1,0 0,0 0,0-1,-1 1,1 0,0 0,-1 0,0 0,1 0,-1 1,10 81,-10-81,2 49,2-1,1 1,4-1,6 18,-12-60,0 0,-1 1,0-1,-1 0,0 1,0-1,-1 1,0-1,0 1,-1-1,-1 1,1-1,-2 0,1 1,-1-1,-1-1,1 1,-2 0,1-1,-1 0,0 0,-1 0,-3 3,-61 43,67-52,1-1,-1 1,1-1,-1 0,0 0,1 0,-1 0,0-1,0 1,0-1,0 0,1 0,-1 0,0 0,0 0,0 0,0-1,1 0,-1 1,0-1,1 0,-1 0,0-1,1 1,-1 0,1-1,0 1,-1-1,0-1,-1-5,0 0,1 0,0 0,0 0,1 0,0-1,1 1,-1-1,2 1,-1-1,1 1,1-1,-1 0,1 1,1-1,0 1,1-5,16-45,-7 33</inkml:trace>
  <inkml:trace contextRef="#ctx0" brushRef="#br0" timeOffset="13968.809">5984 58,'7'46,"-2"-1,-2 1,-3 0,-1 0,-2 0,-2-1,-2 1,-11 32,-29 76,46-152,0 0,1 0,-1 0,0 0,1 0,-1 0,1 0,0 0,-1 0,1 0,0 0,0 1,1-1,-1 0,0 0,1 0,-1 0,1 0,0 0,-1 0,1 0,0 0,0 0,1 0,-1-1,0 1,0 0,1-1,-1 1,1-1,0 1,-1-1,1 0,0 0,0 0,0 0,0 0,0 0,0 0,0 0,0-1,0 1,0-1,9-2,0 0,-1-1,1 0,-1-1,0 0,0-1,0 0,0 0,8-7,16-7,210-118,-243 136,0 1,0-1,0 1,0-1,0 1,0 0,0-1,0 1,1 0,-1 0,0 0,0 0,0 0,0 0,0 0,0 0,0 1,0-1,0 0,0 1,0-1,0 1,0-1,0 1,0-1,0 1,0-1,0 1,-1 0,1 0,0-1,0 1,-1 0,1 0,-1 0,1 0,-1 0,1 0,-1 0,1 0,-1 0,0 0,1 0,-1 0,0 0,0 1,3 57,-4-49,-1 18,1-21,0 0,1-1,-1 1,1 0,0 0,1-1,-1 1,2 0,-1-1,1 1,-1-1,2 0,-1 1,3 3,7 3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19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333 340,'-30'0,"0"2,0 1,0 1,0 1,1 2,-1 1,2 2,-17 7,44-17,0 0,0 0,0 0,0 0,0 1,0-1,0 0,0 1,0-1,0 1,1-1,-1 1,0-1,0 1,0 0,1-1,-1 1,0 0,1 0,-1-1,0 1,1 0,-1 0,1 0,0 0,-1 0,1 0,0 0,-1 0,1 0,0 0,0 0,0 0,0 0,0 0,0 0,0 0,0 0,0 0,0 0,1 0,-1 0,0 0,1 0,-1-1,1 1,-1 0,1 0,-1 0,1 0,0-1,-1 1,1 0,0 0,0-1,-1 1,1-1,0 1,0-1,0 1,0-1,0 1,0-1,0 0,0 1,12 5,-1 0,1-1,0 0,0-1,0 0,0-1,1 0,0-1,-1-1,6 0,3 1,-20-2,-1-1,1 1,0 0,-1 0,1 0,0 1,-1-1,1 0,0 1,-1-1,1 1,0-1,-1 1,1 0,-1-1,1 1,-1 0,0 0,1 0,-1 0,0 1,1-1,-1 0,0 0,0 1,0-1,0 1,-1-1,1 1,0-1,-1 1,1-1,-1 1,1 0,-1-1,0 1,1 0,-1-1,0 1,0 0,0 0,-1-1,1 1,0 0,-1-1,1 1,-1 0,1 0,-11 16,0-1,-1 0,-1-1,0 0,-2-1,1-1,-2 0,0-1,-1 1,5-4,0-2,1 2,0-1,0 2,1-1,1 1,0 1,0 0,1 0,1 0,-5 10,12-19,-1-1,0 0,1 0,0 0,-1 0,1 1,0-1,0 0,0 0,1 0,-1 0,1 1,-1-1,1 0,-1 0,1 0,0 0,0 0,0 0,0 0,1 0,-1-1,0 1,1 0,-1-1,1 1,-1-1,1 1,0-1,0 0,0 0,0 0,0 0,0 0,0 0,0 0,0-1,0 1,85 4,-80-6,0 0,0-1,-1 0,1 0,0-1,-1 1,1-1,-1-1,0 1,0-1,-1 0,1-1,-1 1,0-1,0 0,3-4,3-10</inkml:trace>
  <inkml:trace contextRef="#ctx0" brushRef="#br0" timeOffset="313.58">192 1,'28'597,"-57"-254,13-67,11-251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65,'0'-10,"-11"-45,-3 88,11 288,-14-121,10-150,2 0,2 0,3 0,3 26,-3-75,0 0,0 0,0 0,0 0,0 0,0 0,0 0,0 0,0 0,0 0,0-1,1 1,-1 0,1 0,-1 0,0 0,1 0,0 0,-1 0,1-1,-1 1,1 0,0 0,0-1,-1 1,1 0,0-1,0 1,0-1,0 1,0-1,-1 0,1 1,0-1,0 0,0 1,0-1,0 0,0 0,0 0,0 0,0 0,0 0,0 0,0-1,0 1,0 0,0 0,0-1,0 1,0-1,43-31,122-111,-163 142,0-1,-1 0,1 1,0 0,0 0,0 0,0 0,0 0,0 0,0 1,0 0,0 0,1-1,-1 2,0-1,0 0,0 1,0-1,0 1,0 0,0 0,0 0,0 0,0 1,-1-1,1 1,0 0,-1 0,1-1,-1 2,0-1,0 0,0 0,2 3,48 99,-26-45,-15-46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1,'0'4,"5"3,6-1,6-2,5 0,4-2,1-1,2 0,1-1,-1-1,0 1,0 0,0 0,0-1,-1 1,0 0,1 0,-6 0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4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0,'39'0,"21"0,6 0,-3 0,-13 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5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0,'-12'7,"-1"0,1 1,0 0,1 1,0 0,0 1,1 0,0 0,1 2,0-1,-1 4,8-13,1 0,0-1,0 1,0 0,0 0,0 0,0 0,1 0,-1-1,1 1,-1 0,1 1,0-1,0 0,0 0,0 0,0 0,0 0,1 0,-1 0,0 0,1 0,0 0,-1 0,1-1,0 1,0 0,0 0,0-1,1 1,-1 0,0-1,1 1,-1-1,1 0,-1 1,1-1,77 30,-38-18,-37-11,0 0,1 1,-1 0,-1 0,1 0,0 0,-1 0,1 1,-1 0,0-1,0 1,-1 0,1 1,-1-1,0 0,0 1,0-1,-1 1,0 0,0-1,0 1,0 0,-1 0,1 0,-1-1,0 1,-1 0,1 0,-1 0,0-1,0 1,-1 0,1-1,-1 1,0-1,-1 1,-2 3,0 0,-1-1,-1 0,1 0,-1 0,0-1,0 0,-1-1,0 1,0-1,0-1,0 0,-1 0,0 0,0-1,0-1,0 1,0-1,-1-1,1 0,0 0,-7-1,-9 1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7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28,'5'0,"16"-5,9-1,4 0,1 1,0 2,-2 0,-6 7,-8 2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3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36,'-36'32,"1"2,1 2,2 0,2 3,1 0,-17 34,42-67,-1 0,1 0,1 0,-1 1,1-1,1 1,-1 0,1 0,0 0,1 0,-1 0,1 1,1-1,-1 0,1 1,1-1,-1 0,1 0,1 1,-1-1,1 0,0 0,1 0,0-1,0 1,0-1,1 1,0-1,0 0,0 0,1-1,0 1,1 0,7 1,-1 0,1-1,0 0,1-1,-1-1,1 0,0 0,0-2,0 0,0 0,1-1,-1-1,0-1,1 0,-1 0,0-1,0-1,0-1,-1 0,1-1,-1 0,0-1,0 0,0-1,-1-1,0 0,-1 0,0-1,0-1,-1 0,0 0,-1-1,0 0,7-11,-9 10,1 0,-2 0,0-1,0 0,-1 0,0 0,-2 0,1-1,-2 1,1-1,-2 0,0 0,-1 0,0 0,-1 0,0 0,-2 0,1 1,-2-1,0 1,0 0,-1-1,-1 2,0-1,-1 1,0 0,-1 0,-2-1,4 6,-1 1,1 0,-1 0,-1 1,1 0,-1 0,0 0,0 1,0 1,-1-1,1 1,-1 1,0 0,1 0,-1 0,0 1,0 1,0-1,0 2,0-1,0 1,-2 1,-6 1,0 0,0 2,0 0,1 1,0 1,0 0,1 1,0 1,0 0,1 1,-1 1,-14 13</inkml:trace>
  <inkml:trace contextRef="#ctx0" brushRef="#br0" timeOffset="287.368">1 459,'38'-23,"23"-14,5-5,-3 5,-13 14,-10 15,-12 13,-5 12,-3 7,1-1,1 1,2-3,2-6,1-6,1-3,0-4,0-2,-4 0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132 914,'-6'-7,"1"0,-1 1,1-2,1 1,-1 0,1-1,1 0,-1 0,1 0,1 0,0-1,0 1,0-1,1 0,1 1,-1-1,1 0,1 1,0-7,42-162,-28 135,2 0,1 2,2 0,2 1,1 1,3 2,0 0,15-12,9 8,-49 41,0-1,0 0,0 1,0-1,0 1,0 0,-1-1,1 1,0 0,0-1,-1 1,1 0,0 0,-1 0,1 0,-1 0,1-1,-1 1,0 0,1 0,-1 0,0 0,1 0,-1 0,0 0,0 0,0 0,0 1,0-1,0 0,0 0,-1 0,1 0,0 0,0 0,-1 0,1 0,-1-1,1 1,-1 0,1 0,-1 0,0 0,1 0,-1-1,0 1,0 0,-31 59,27-54,0 0,1 0,0 1,1 0,-1 0,1 0,0 0,1 0,0 0,0 1,0-1,1 1,0 0,1-1,-1 1,2 4,2-8,1 1,0 0,0-1,1 0,-1 0,1 0,0 0,0-1,0 0,1 0,-1 0,1-1,-1 0,1 0,0 0,0-1,0 1,0-1,0-1,0 1,3-1,-2 1,14 2,-17-4,-1 0,0 1,1 0,-1 0,0 0,1 0,-1 0,0 0,1 1,-1 0,0-1,1 1,-1 1,0-1,0 0,0 1,0 0,0-1,0 1,-1 0,1 0,-1 1,1-1,-1 1,0-1,0 1,0 0,0-1,0 1,-1 0,1 0,-1 0,0 1,0-1,0 0,0 0,0 1,-1-1,0 0,1 1,-1-1,-1 2,-2 3,-1-1,0 1,-1 0,0-1,0 0,0 0,-1-1,0 0,0 0,-1 0,0 0,0-1,0 0,0-1,-1 0,0 0,-2 0,-1 3,3-2,-1 0,1-1,-1 0,0-1,0 0,0 0,0-1,0 0,-1-1,1 0,0 0,-1-1,1 0,-1 0,1-1,-1-1,1 0,0 0,0-1,0 0,0 0,0-1,1 0,-1-1,1 0,0 0,-3-3,-22-24,1 0,2-2,2-2,-16-25,31 42</inkml:trace>
  <inkml:trace contextRef="#ctx0" brushRef="#br0" timeOffset="3687.739">780 11,'2'-1,"-1"0,1 0,-1 0,1 0,0 0,-1 0,1 0,0 1,0-1,-1 1,1-1,0 1,0 0,0-1,0 1,-1 0,1 0,0 1,0-1,0 0,0 0,-1 1,1-1,0 1,0 0,-1 0,1-1,0 1,-1 0,1 0,-1 0,1 1,-1-1,1 1,46 48,-35-30,0 1,-2 1,-1 0,-1 0,-1 1,0 0,-2 1,-1-1,-1 1,-1 0,0 0,-2 1,-2-1,0 0,-1 0,-1 0,-1 0,-2 0,0 0,-1-1,-2-1,0 1,-1-1,-2 0,2-3,-2 0,-1 0,0-1,-1-1,-1-1,0 0,-2 0,0-2,0 0,-1-1,-1 0,-17 7,11-6</inkml:trace>
  <inkml:trace contextRef="#ctx0" brushRef="#br0" timeOffset="5127.811">1401 152,'-40'384,"22"-198,19-180,-1 1,-1-1,1 1,-1-1,0 0,0 1,-1-1,0 0,0 0,-1 0,0 0,0 0,0 0,0-1,-1 1,0-1,0 0,-5 4,-5 2</inkml:trace>
  <inkml:trace contextRef="#ctx0" brushRef="#br0" timeOffset="5551.723">1176 236,'30'-16,"1"2,0 1,1 1,1 2,-1 1,1 1,1 2,0 1,-1 2,1 2,26 1,-56 1,1 0,0 0,0 0,0 1,-1-1,1 1,-1 0,1 1,-1-1,0 1,0 0,0 0,0 0,-1 0,1 1,-1 0,0-1,0 1,0 0,0 0,-1 1,0-1,0 1,0-1,0 1,-1 0,1-1,-1 1,-1 0,1 0,-1 0,1 0,-1 0,-1 0,1-1,-1 1,0 0,0 0,0 0,-1 1,-3 9,0-1,-1 0,0-1,-1 0,0 0,-1 0,-1-1,0 0,0 0,-1-1,-1-1,-2 2,-46 55,57-65,-1 1,1 0,0 0,0 0,0 0,1 0,-1 0,1 0,-1 1,1-1,0 1,0-1,1 1,-1-1,1 1,0-1,0 1,0-1,0 1,0 0,1-1,0 1,-1-1,2 1,-1-1,0 0,0 0,1 1,0-1,0 0,0 0,0 0,0-1,0 1,1 0,-1-1,2 1,11 11,1-1,0 0,1-1,0-1,1-1,0 0,1-1,0-2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765 1,'0'0</inkml:trace>
  <inkml:trace contextRef="#ctx0" brushRef="#br0" timeOffset="-396.024">624 340,'-17'-3,"1"0,-1 2,0 0,1 0,-1 2,0 0,0 1,1 0,-1 2,1 0,0 0,0 2,1 0,-1 1,1 0,0 1,1 1,0 1,1 0,-11 9,22-17,0 0,0 0,0 1,0-1,1 0,-1 1,1-1,-1 1,1 0,0-1,0 1,0 0,0 0,0 0,1 0,0 0,-1 0,1 0,0-1,0 1,0 0,1 0,-1 0,1 0,0 0,0 0,0 0,0-1,0 1,0 0,1-1,-1 1,1-1,0 1,0-1,0 0,0 0,0 0,0 0,1 0,-1 0,0-1,1 1,0-1,-1 0,1 1,0-1,1 0,132 42,-134-42,-1 1,1-1,-1 0,0 1,1-1,-1 1,0-1,0 1,0 0,0-1,-1 1,1 0,0 0,-1-1,1 1,-1 0,0 0,1 0,-1 0,0 0,0 0,0-1,0 1,-1 0,1 0,0 0,-1 0,0 0,1-1,-1 1,0 0,0 0,0-1,0 1,0-1,0 1,-1 0,-49 53,29-39,-1 0,0-2,-1-1,0 0,-1-2,-1-1,-14 3,-16 4,47-26,11-1</inkml:trace>
  <inkml:trace contextRef="#ctx0" brushRef="#br0" timeOffset="-148.945">849 537,'-14'39,"-10"17,-1 4,5-9</inkml:trace>
  <inkml:trace contextRef="#ctx0" brushRef="#br0" timeOffset="382.2">934 820,'204'-315,"-168"274,-35 41,0-1,0 0,0 1,-1-1,1 1,0 0,0-1,0 1,0 0,0-1,0 1,0 0,0 0,1 0,-1 0,0 0,0 0,0 0,0 0,0 0,0 1,0-1,0 0,0 1,0-1,0 1,-1-1,1 1,0-1,0 1,0 0,0-1,-1 1,1 0,0 0,-1-1,1 1,0 0,-1 0,1 0,-1 0,0 0,1 0,-1 0,0 0,1 0,-1 0,22 62,-21-55,0-1,0 1,1 0,0-1,1 1,-1-1,1 0,0 1,1-1,0-1,0 1,1-1,-1 1,1-1,1 0,-1-1,1 0,0 0,0 0,1 0,-1-1,1 0,0 0,0-1,0 0,1 0,-1-1,1 0,6 1,-9-3,1-1,-1 0,0 0,0 0,0-1,1 1,-1-1,-1-1,1 1,0-1,-1 1,1-1,-1-1,0 1,0-1,0 1,0-1,-1 0,1 0,-1-1,0 1,-1-1,1 0,-1 1,0-1,1-2,3-9,0 0,-1 0,0-1,-2 1,0-1,0 0,-1-12,-2 1,0 3</inkml:trace>
  <inkml:trace contextRef="#ctx0" brushRef="#br0" timeOffset="5440.124">341 1,'-15'6,"0"1,0 1,1 0,0 1,0 1,1 0,0 1,1 0,0 1,1 0,0 1,1 0,1 0,0 1,-4 10,-10 20,2 1,3 1,1 0,-6 32,14-49,1 0,1 1,1 0,2 1,1-1,2 1,1-1,1 1,2-1,4 20,0-33,1-1,1-1,0 1,1-2,1 1,0-1,1-1,1 0,0-1,0 0,1-1,1-1,0 0,0-1,1 0,9 3,89 30,-89-34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5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44,'255'25,"444"-22,851-3,-1314-27,-234 27,3 0,0 0,-1 0,1 0,0 0,0-1,0 1,-1-1,1-1,0 1,-1-1,1 1,-1-1,0-1,1 1,-1 0,0-1,0 0,-1 0,1 0,2-3,-5-4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6,5 5,6-1,1-9,-1-7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6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1,'-4'0,"-3"4,1 8,6 0,3-6,1-4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5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284 282,'-5'3,"-1"-1,0 0,1 1,0 0,0 1,0-1,0 1,0 0,1 0,-1 0,1 1,0-1,0 1,1 0,0 0,0 1,0-1,0 1,1-1,0 1,0 0,0 0,0 5,0-7,-136 358,88-270,286-576,-222 462,-7 31,-5 43,-2-44,-2 35,0-34,0 0,0 0,1 0,1 1,-1-1,2 0,-1 1,1-1,0 0,1 0,0 0,1 0,0 0,0 0,1-1,0 1,0-1,1 0,0-1,1 1,0-1,0 0,0 0,1 0,0-1,5 3,-7-6,0-1,0-1,0 1,0 0,0-1,0 0,1-1,-1 1,0-1,1 0,-1 0,0 0,1-1,-1 0,0 0,0-1,0 1,0-1,0 0,0 0,0-1,0 1,-1-1,1 0,-1-1,8-5,0-1,0 0,-1 0,-1-1,0-1,-1 0,0 0,3-6,-4 3,0-1,-1 0,0 0,-1 0,-1-1,-1 0,0 0,-1-1,-1-6,-14-12,7 42</inkml:trace>
  <inkml:trace contextRef="#ctx0" brushRef="#br0" timeOffset="4293.871">849 536,'-7'1,"0"0,0 1,1 0,-1 0,1 0,-1 1,1 0,0 0,0 1,0-1,1 1,-1 1,1-1,0 1,0 0,0 0,1 0,0 0,0 1,0 0,1 0,0 0,0 0,0 1,1-1,0 1,0-1,0 1,1 0,0 0,1 0,0 0,0 0,0-1,1 1,0 0,0 0,0 0,1-1,0 1,1-1,-1 1,1-1,0 0,1 0,0 0,0-1,0 1,0-1,0 0,1-1,-1 0,1 0,0 0,0 0,0-1,0 0,1 0,-1 0,1-1,0 1,0-2,0 1,0 0,0-1,0 0,0-1,0 0,1 0,-1 0,0 0,0-1,0 0,0 0,0-1,0 0,0 0,0 0,-1-1,1 1,-1-1,1-1,-1 1,0-1,2-2,-1 1,0-1,0 1,-1-1,1 0,-1-1,-1 1,1-1,-1 0,-1 0,1-1,-1 1,0-1,-1 1,0-1,0 0,0 0,-1 0,0 0,-1 0,0 0,0 0,-1 0,0 0,0 0,-1 0,0 0,0 1,-1-1,0 0,0 1,-1 0,0 0,0 0,-1 0,0 1,0 0,0 0,-6-4,6 5,0 0,-1 1,0 0,0 0,0 0,0 1,0-1,-1 2,0-1,1 1,-1 0,0 0,0 1,0 0,0 0,0 1,0 0,0 0,-1 0,1 1,0 0,0 1,0-1,1 1,-1 1,0-1,1 1,-1 0,1 1,0 0,0 0,0 0,-24 52,24-36</inkml:trace>
  <inkml:trace contextRef="#ctx0" brushRef="#br0" timeOffset="4714.343">1329 1,'23'73,"12"165,-37 125,3-355,-1-1,1 1,-2-1,1 0,-1 1,0-1,0 0,-1 1,0-1,-1 0,1 0,-1 0,-1-1,1 1,-1-1,-4 5,-2-5</inkml:trace>
  <inkml:trace contextRef="#ctx0" brushRef="#br0" timeOffset="4933.942">1075 509,'38'-5,"33"-6,8-2,-4 2,-11 3,-10 2,-11 3,-7 1,-10 2</inkml:trace>
  <inkml:trace contextRef="#ctx0" brushRef="#br0" timeOffset="10801.952">1696 622,'7'4,"0"0,1 0,-1-1,1 0,0-1,0 1,0-1,0-1,1 0,-1 0,0 0,1-1,-1 0,3-1,5 1,-6 0,1 0,-1-1,1 0,-1 0,1-1,-1-1,0 0,0 0,0-1,0 0,-1 0,1-2,-1 1,0-1,-1 0,0-1,0 1,0-2,-1 1,0-1,5-7,-11 12,1-1,-1 1,0-1,0 0,0 0,0 0,-1 0,0 1,1-1,-1 0,-1 0,1 0,-1 0,1 0,-1 0,0 1,0-1,-1 0,1 1,-1-1,0 1,0-1,0 1,0 0,0 0,-1 0,0 0,1 0,-1 1,0-1,0 1,-1 0,1 0,0 0,-1 0,1 0,-1 1,0 0,1-1,-1 1,0 1,0-1,0 0,0 1,0 0,1 0,-4 1,-5-1,-1 2,1 0,0 0,0 1,0 1,1 0,-1 1,1 0,0 0,0 1,1 1,0 0,0 0,0 1,1 0,0 1,1 0,0 0,-7 10,11-14,0 0,0 0,0 0,0 0,1 0,0 1,0-1,0 1,1 0,0 0,0 0,0 0,1 0,0 1,0-1,1 0,-1 1,1-1,1 0,-1 1,1-1,0 0,1 0,-1 0,1 0,1 0,-1 0,1 0,0 0,0-1,0 0,1 1,0-1,0-1,0 1,1-1,0 1,0-1,0 0,0-1,0 0,1 1,-1-1,2 0,18 2,0-1,1-1,-1-1,1-1,0-1,-1-2,11-1,-18 1,0 0,0-1,0-1,0 0,-1-1,0-1,0-1,0 0,5-5,-4-1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1,'-23'173,"20"-156,0-1,1 1,1 0,0-1,1 1,1 0,1 0,0-1,1 1,1-1,0 0,1 0,1 0,1-1,0 0,1 0,0 0,1-1,-4-11,-1 0,0 0,1 0,-1 0,1-1,0 0,0 0,0 0,0 0,0-1,1 0,-1 0,0-1,0 1,1-1,-1 0,0 0,1-1,-1 0,0 0,0 0,1 0,-1-1,0 0,0 0,-1 0,1-1,0 0,-1 1,0-2,1 1,-1 0,0-1,-1 0,1 0,-1 0,0 0,0-1,3-3,90-141,-95 147,-1 1,0 0,1 0,-1 0,1 0,0 0,-1 0,1 0,0 0,-1 0,1 1,0-1,0 0,0 0,0 0,0 1,0-1,0 1,0-1,0 1,0-1,0 1,0-1,0 1,0 0,0 0,1 0,-1-1,0 1,0 0,0 0,0 1,1-1,-1 0,0 0,0 1,0-1,0 0,0 1,0-1,0 1,0-1,0 1,0 0,0-1,0 1,0 0,0 0,0 0,-1 0,1-1,0 1,-1 1,22 33,-19-27,0-1,1 1,0-1,0 0,0 0,1 0,0-1,0 0,1 0,0 0,0 0,0-1,1 0,0-1,-1 1,2-1,-1-1,0 1,1-1,0 0,0-1,7 2,-7-7,0 0,0-1,0 0,0 0,-1-1,0 1,0-2,0 1,0-1,-1 0,0 0,-1-1,1 0,-1 0,0 0,-1 0,0-1,0 0,0 0,-1 0,-1 0,1-1,-1 1,0-5,11-130,-13 118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0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5 223,'4'-2,"23"-6,0-2,-1-2,0 0,-1-2,0 0,-1-2,13-11,-35 25,0 1,0-1,0 1,0-1,0 0,0 1,-1-1,1 0,-1 0,1 0,-1-1,0 1,0 0,0 0,0-1,0 1,0-1,-1 1,1-1,-1 1,1-1,-1 1,0-1,0 1,0-1,-1 1,1-1,-1 1,1-1,-1 1,0 0,0-1,0 1,0 0,0-1,0 1,-1 0,1 0,-1 0,1 0,-1 1,0-1,0 0,0 1,0-1,0 1,0-1,0 1,-1 0,1 0,0 0,-2 0,-4 0,-1 0,1 1,0 1,0-1,-1 1,1 0,0 1,0 0,0 0,1 1,-1 0,0 0,1 1,0 0,0 0,0 1,0 0,1 0,0 1,0-1,0 1,1 0,0 1,0 0,0-1,1 1,0 1,0-1,1 1,0-1,1 1,-1 0,1 0,1 0,0 0,0 1,0-1,1 4,1-6,0-1,0 1,0 0,1-1,-1 1,1-1,1 1,-1-1,1 0,0 0,0 0,1 0,-1-1,1 1,0-1,0 0,0 0,1 0,0-1,-1 0,1 0,0 0,1 0,-1-1,0 0,6 2,2 0,0 0,0 0,0-2,0 1,1-2,-1 0,1 0,0-2,-1 1,1-2,3 0,34-14,-33 5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0,'17'180,"-4"32,-4-20,-1-141,-3 0,-2 0,-2 1,-6 47,8-120,1 1,0 0,2 0,0 0,1 0,1 1,1 1,1-1,0 1,1 1,1 0,6-5,-7 7,1 0,1 1,0 1,0 0,2 1,0 0,0 1,1 1,0 0,0 1,11-3,-25 11,0 1,-1-1,1 1,0 0,0-1,-1 1,1 0,0 0,0 1,0-1,-1 0,1 1,0-1,-1 1,1-1,0 1,-1 0,1 0,-1-1,1 1,-1 0,1 0,-1 1,1-1,-1 0,0 0,0 1,0-1,0 1,0-1,0 1,0-1,0 1,-1 0,1-1,-1 1,1 0,-1-1,1 1,-1 1,5 78,-6-71,-2 193,3-201,0 0,0-1,0 1,0-1,0 1,0 0,1-1,-1 1,1-1,-1 1,1-1,0 1,0-1,0 0,-1 1,1-1,0 0,1 1,-1-1,0 0,0 0,0 0,1 0,-1 0,0 0,1-1,-1 1,1 0,-1-1,1 1,-1-1,1 1,0-1,-1 0,17 1</inkml:trace>
  <inkml:trace contextRef="#ctx0" brushRef="#br0" timeOffset="400.042">1016 453,'-31'18,"1"1,1 2,1 1,1 1,1 1,1 1,-18 24,1 22,41-69,1 0,-1 0,0-1,0 1,1 0,-1 0,1 0,0 0,-1 0,1 0,0 0,0 0,0 0,0 0,1 0,-1 0,1 0,-1 0,1-1,-1 1,1 0,0 0,0 0,0-1,0 1,0 0,0-1,1 1,-1-1,0 1,1-1,-1 0,1 0,0 0,-1 0,1 0,0 0,1 1,3 0,1-1,0 1,0-1,0-1,0 1,0-1,0 0,0-1,0 1,0-1,0-1,0 0,-1 1,1-2,0 1,-1-1,0 0,1-1,4-3,108-86,-118 92,120-132,-121 133,0-1,0 1,0 0,0-1,1 1,-1-1,0 1,0 0,0-1,1 1,-1-1,0 1,1 0,-1-1,0 1,1 0,-1 0,0-1,1 1,-1 0,0 0,1-1,-1 1,1 0,-1 0,0 0,1 0,-1 0,1 0,-1 0,1-1,-1 1,1 1,-1-1,0 0,1 0,-1 0,1 0,-1 0,1 0,-1 0,0 0,1 1,-1-1,1 0,-1 0,0 1,1-1,-1 0,0 1,1-1,-1 0,0 1,1-1,-1 0,0 1,0-1,0 0,1 1,-1-1,0 1,0-1,0 1,0-1,0 0,0 1,0 0,2 36,-2-31,0 5,9 94,-9-102,1 0,0-1,0 1,0 0,0 0,0-1,0 1,1 0,0-1,-1 1,1-1,0 0,0 0,0 0,0 0,1 0,-1 0,0 0,1-1,-1 1,1-1,0 0,-1 1,1-1,0-1,0 1,0 0,0-1,0 1,0-1,0 0,2 0,21-3,-3-3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8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12 103,'-12'0,"43"0,684-27,168-22,-547 38,-254 1,-53 4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7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251 114,'-131'143,"116"-126,1 0,0 1,1 1,2 0,0 1,1 0,0 0,2 1,1 1,0 0,7-23,1 1,-1 0,0 0,0-1,0 1,1 0,-1 0,0 0,0 0,1 0,-1-1,0 1,1 0,-1 0,0 0,0 0,1 0,-1 0,0 0,1 0,-1 0,0 0,0 0,1 0,-1 0,0 0,1 0,-1 0,0 0,0 0,1 1,-1-1,0 0,0 0,1 0,-1 0,0 1,0-1,1 0,-1 0,0 0,0 1,0-1,0 0,1 0,-1 1,0-1,0 0,0 1,0-1,0 0,0 0,0 1,0-1,0 0,0 1,21-24,163-227,-119 108,-42 121,-8 57,-12-26,6 29,2 1,2-1,1-1,2-1,2 0,5 6,-19-36,51 61,-53-66,1-1,-1 1,0-1,1 1,-1-1,1 0,-1 0,1 0,-1 0,1-1,0 1,0-1,-1 0,1 1,0-1,0-1,-1 1,1 0,0 0,0-1,-1 0,1 0,-1 1,1-1,0-1,-1 1,0 0,1-1,-1 1,1-1,7-7,-1-1,0 0,-1 0,0-1,0 0,-1 0,0-1,-1 0,-1 0,0 0,0-1,-2 0,3-11,7-14,16-122,-29 147</inkml:trace>
  <inkml:trace contextRef="#ctx0" brushRef="#br0" timeOffset="331.844">1097 142,'-4'11,"0"0,0 0,1 1,0-1,1 1,0-1,1 1,0 0,1 0,0-1,1 1,2 7,-3-14,1 0,0-1,0 1,0 0,0-1,1 1,0 0,0-1,0 0,0 0,1 1,0-1,-1-1,2 1,-1 0,0-1,1 0,-1 1,1-1,0-1,0 1,0-1,1 1,-1-1,1 0,-1-1,1 1,-1-1,1 0,0 0,1 0,-2-1,0-1,0 1,0-1,0 0,0 0,0 0,0-1,0 1,-1-1,1 0,0 0,-1 0,0 0,1-1,-1 0,0 1,0-1,-1 0,1-1,-1 1,1 0,-1-1,0 1,0-1,0 0,-1 1,0-1,1 0,-1 0,0 0,-1 0,1 0,-1 0,0 0,0 0,0 0,0-1,-1 1,0 0,1 0,-2 0,1 1,0-1,-1 0,0 0,1 1,-2-1,1 1,0-1,-1 1,1 0,-1 0,-1 0,-4-5,-1 0,0 1,-1 1,1 0,-1 0,0 1,-1 0,0 1,1 0,-1 0,-1 1,1 1,0 0,-1 1,1 0,-1 0,1 1,-1 1,1 0,0 0,-1 2,-8 1,-4 3</inkml:trace>
  <inkml:trace contextRef="#ctx0" brushRef="#br0" timeOffset="647.853">1689 0,'-9'29,"-4"19,1 6,2-1,3-5,3-6,1-5,3-4,-1-3,-3-1,-6-7,-7-6,0-6</inkml:trace>
  <inkml:trace contextRef="#ctx0" brushRef="#br0" timeOffset="885.61">1379 0,'39'0,"31"0,9 0,1 0,-5 0,-8 0,-8 0,-8 5,-9 2,-6-1,-4-1,-3-1,-2-2,-5-1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29,'-53'-17,"44"18,1 0,-1 1,1 0,0 0,0 1,0 0,0 0,1 1,-1 0,1 1,0-1,0 1,1 1,-1-1,1 1,0 0,1 1,-1-1,1 1,1 0,-1 0,1 1,0-1,1 1,0 0,0 0,1 0,-2 8,9 117,-4-128,0 0,0-1,1 1,0-1,-1 1,2-1,-1 0,0 0,1 1,0-2,0 1,0 0,0-1,1 1,-1-1,1 0,0 0,0 0,0-1,0 0,1 1,-1-1,1-1,-1 1,1-1,0 1,9-1,1 1,-1-2,0 0,0 0,0-2,0 0,0 0,0-1,0-1,-1 0,1-1,-1-1,-1 0,1 0,-1-1,10-8,-4 4</inkml:trace>
  <inkml:trace contextRef="#ctx0" brushRef="#br0" timeOffset="500.005">961 1,'-27'5,"1"2,-1 0,1 2,1 1,0 1,0 1,1 1,0 2,1 0,1 1,1 1,-12 12,27-20,-1 0,1 1,0-1,1 1,0 0,1 1,0-1,1 1,0 0,0 0,1 0,1 0,0 0,0 0,1 3,1-11,-1 0,0 0,1-1,0 1,-1 0,1 0,0-1,1 1,-1-1,0 1,1-1,-1 1,1-1,0 0,0 0,0 0,0 0,0 0,0 0,1-1,-1 1,0-1,1 1,-1-1,1 0,0 0,-1 0,1 0,0-1,0 1,0-1,0 1,4 0,1-1,-1 0,0 0,0 0,1-1,-1 0,0 0,0-1,0 0,0 0,-1-1,5-2,14-9,-1-1,-1-1,-1-1,0-1,-1-1,-1 0,-1-2,-1-1,0 0,2-6,23-30,-42 58,0 0,0 0,-1 1,1-1,0 0,-1 0,1 1,0-1,-1 0,1 1,-1-1,1 1,0-1,-1 1,1-1,-1 1,1-1,-1 1,0-1,1 1,-1 0,0-1,1 1,-1 0,0-1,0 1,1 0,-1-1,0 1,0 0,0 0,0-1,0 1,0 0,0-1,0 1,0 0,0 0,-1-1,1 1,0 0,0-1,-1 1,1 0,0 35,-1-31,0 0,0 0,0 0,0 0,1 0,0 0,0 0,1 0,-1 0,1 0,0 0,1 0,-1 0,1 0,0 0,0-1,0 1,1-1,0 1,0-1,0 0,0 0,0 0,1-1,0 1,0-1,0 0,0 0,4 2,12 0</inkml:trace>
  <inkml:trace contextRef="#ctx0" brushRef="#br0" timeOffset="911.305">1244 368,'233'-272,"-220"266,-20 35,3-14,3-9,0-1,0 0,1 0,0 0,0 0,0 1,1-1,-1 0,1 0,0 0,1 0,-1 0,1 0,0 0,0-1,1 1,-1-1,1 1,0-1,0 0,1 0,-1 0,1 0,0-1,0 0,0 1,0-2,1 1,-1 0,1-1,0 0,-1 0,1 0,0 0,0-1,0 0,1 0,3-1,0 0,0-1,0 0,0-1,0 0,-1 0,1-1,0 0,-1 0,0-1,0 0,0 0,0-1,-1 0,0-1,0 0,0 0,-1 0,1-1,-2 1,1-2,10-13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16,'0'594,"1"-580,-2-1,0 0,-1 0,0 0,-1 0,0 0,-1-1,0 1,-4 5,-1-5,0-8</inkml:trace>
  <inkml:trace contextRef="#ctx0" brushRef="#br0" timeOffset="251.434">1 467,'24'0,"22"-5,13-1,1 0,-4 1,-8-3,-7-1,0 2,-3 1,-3-2,-3 0,-1 1,-7 2</inkml:trace>
  <inkml:trace contextRef="#ctx0" brushRef="#br0" timeOffset="1053.216">790 383,'-24'23,"1"2,2 1,0 0,2 2,1 0,1 1,1 1,-2 10,16-39,1 1,0 0,-1-1,1 1,0 0,0 0,0 0,0 0,0 0,1 1,-1-1,1 0,-1 0,1 0,0 1,0-1,0 0,0 0,0 0,0 1,1-1,-1 0,1 0,-1 0,1 0,0 0,0 0,0 0,0 0,0 0,1 0,-1 0,0 0,1-1,-1 1,1-1,0 1,0-1,-1 0,1 1,0-1,0 0,0 0,0-1,0 1,1 0,1 0,5-5,1-1,-1 0,0 0,0-1,-1 0,0 0,0-1,0 0,-1-1,0 0,-1 0,1 0,-2-1,1 0,-1 0,0 0,-1-1,0 1,2-10,0 6,34-51,-38 65,-1 0,1-1,0 1,-1 0,1 0,-1 0,0 0,1 1,-1-1,0 0,0 1,0-1,0 0,0 1,0-1,0 1,0 0,0-1,-1 1,1 0,-1-1,1 1,-1 0,0 0,1-1,-1 1,0 0,0 0,-1 0,1 1,2 5,-2-3,1-1,0 1,0-1,0 1,1-1,-1 0,1 1,0-1,1 0,-1 0,0-1,1 1,0 0,0-1,0 1,1-1,-1 0,1 0,-1-1,1 1,0-1,0 1,0-1,1-1,-1 1,0 0,1-1,-1 0,1 0,-1 0,1-1,-1 0,1 0,0 0,-1 0,1 0,-1-1,5-1,5-5,0-1,0-1,0 0,-1-1,-1 0,0-1,0 0,-1-1,-1-1,0 1,0-2,-1 1,-1-1,0-1,3-10,9-8,-8 11,0 0,-1-1,-1-1,-2 1,0-1,-1-1,-2 0,-1 0,0 0,-2 0,-1 0,-2-21,2 43,-1-1,0 0,-1 0,1 1,-1-1,1 0,-1 0,0 1,-1-1,1 1,0-1,-1 1,0 0,0 0,0-1,0 1,-1 1,1-1,-1 0,1 0,-1 1,0-1,2 4,0 0,0-1,0 1,0 0,1-1,-1 1,0 0,0 0,1 0,-1 0,1 0,-1 0,1 0,-1 0,1 0,0 0,-1 0,1 0,0 0,0 0,0 0,-1 0,1 0,0 0,1 0,-1 0,0 1,0-1,0 0,1 0,-1 0,0 0,1 0,-1 0,1 0,-1 0,1-1,0 1,-1 0,1 0,0 0,0 0,0 0,13 22,-1 2,-1-1,-2 1,0 1,-2 0,0 0,-2 1,-1 0,-1 0,-2 1,0 20,-3 0,-2 0,-2-1,-5 18,5-39,-30 89,26-100</inkml:trace>
  <inkml:trace contextRef="#ctx0" brushRef="#br0" timeOffset="1351.851">1496 326,'-29'24,"1"13,8 0,14-7,12-7,11-9,1-1,3-3,3-4,1-2,-2 3,-11 0,-7 3,-4 1</inkml:trace>
  <inkml:trace contextRef="#ctx0" brushRef="#br0" timeOffset="1705.331">1722 609,'29'-1,"-1"-1,0-2,0 0,0-2,0-1,-1-1,0-2,0 0,-1-2,-1-1,0-1,1-2,-20 13,-1 0,0 0,-1-1,1 1,0-1,-1 0,0 0,0-1,0 1,-1-1,1 0,-1 0,0 0,0 0,-1-1,0 1,0-1,0 1,-1-1,1 0,-1 0,-1 1,1-2,-2 4,0 1,0 0,0 0,0 0,0-1,-1 1,1 0,-1 1,0-1,1 0,-1 0,0 1,0-1,0 1,0-1,0 1,0 0,0 0,-1 0,1 0,0 0,-1 1,1-1,-1 1,1-1,-1 1,1 0,0 0,-1 0,-1 0,-75 12,63-5,1 1,0 1,0 0,1 1,0 1,1 0,0 0,1 2,0-1,1 2,0-1,1 2,1-1,0 1,1 1,1-1,0 1,5-11,-1 0,1 0,0 0,1 1,-1-1,1 0,0 1,0-1,1 0,-1 1,1-1,1 1,-1-1,1 1,0-1,0 0,0 1,1-1,0 0,0 0,0 0,0 0,1 0,0-1,0 1,0-1,1 1,0-1,-1 0,1-1,1 1,-1-1,0 0,1 0,0 0,-1 0,2-1,14 5,-1-1,1-1,1-1,-1 0,1-2,-1-1,1 0,-1-1,1-1,-1-2,8-1,36-7,-38 4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4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0,'2'1,"-1"1,0-1,1 0,-1 1,0-1,0 1,0 0,0-1,-1 1,1 0,0 0,-1-1,1 1,-1 0,0 0,1 0,-1 0,0-1,0 1,0 0,-1 0,1 0,0 0,-1-1,1 1,-1 0,1 0,-1-1,0 1,0 1,0-1,-9 30,-1-1,-1 0,-2 0,-2-2,0 0,-2 0,-12 13,-43 75,69-110,-4 6,0 1,1 0,0 1,1-1,1 1,1 1,0-1,0 0,0 14,4-27,0 1,0-1,0 1,1-1,-1 0,1 1,0-1,-1 0,1 1,0-1,0 0,1 0,-1 0,0 0,1 0,-1 0,1 0,0 0,-1 0,1-1,0 1,0-1,0 1,0-1,1 0,-1 0,0 0,0 0,1 0,-1-1,0 1,1-1,1 1,91 2,-74-5,101-24,-101 22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5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57,'10'10,"12"7,8 2,3-3,1-5,0-3,-2-3,-1-3,-1-2,-1 0,0-1,-1 0,0 0,-10 1,-7 0</inkml:trace>
  <inkml:trace contextRef="#ctx0" brushRef="#br0" timeOffset="234.365">1 368,'43'4,"33"3,14-1,-4-2,-11-5,-15-3,-12-1,-9 1,-7 0,-9 2</inkml:trace>
  <inkml:trace contextRef="#ctx0" brushRef="#br0" timeOffset="520.049">1326 1,'-23'33,"-14"26,-5 8,5-4,4-11,8-11,2-11,7-7,-1-2,0 0,-4-4,3 1,-1-3,-1-5,-3-3,-2-3,3-2</inkml:trace>
  <inkml:trace contextRef="#ctx0" brushRef="#br0" timeOffset="750.401">848 28,'52'39,"28"17,9 4,-5-4,-8-6,-12-7,-11-10,-6-7,-6-3,-5-5,-4 0,-3 0,-6 3,-7-2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4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0 226,'29'0,"24"0,7 0,-1 0,-6 0,-7 0,-7-5,-5-1,-8 0</inkml:trace>
  <inkml:trace contextRef="#ctx0" brushRef="#br0" timeOffset="546.976">960 0,'-36'45,"-9"79,29-88,-1-1,-2 0,-1-1,-2-1,-11 11,-48 68,80-111,1-1,-1 1,1 0,-1 0,1 0,-1 0,1 0,0 0,0 0,-1 0,1 0,0 0,0 0,0 0,0 0,0 0,0 0,0 1,1-1,-1 0,0 0,0 0,1 0,-1 0,1-1,-1 1,1 0,-1 0,1 0,0 0,-1 0,1-1,0 1,0 0,-1-1,1 1,0 0,0-1,0 1,0-1,0 1,0-1,0 0,0 1,0-1,0 0,0 0,0 0,0 0,59 5,-53-5,170-30,-125 21,-34 2</inkml:trace>
  <inkml:trace contextRef="#ctx0" brushRef="#br0" timeOffset="871.206">1327 338,'-5'10,"-1"-1,0 0,1 1,0 0,1-1,0 2,0-1,1 0,0 1,1-1,0 1,1 0,0-1,1 1,0 0,1 0,0 0,2 7,-1-16,0 0,1-1,0 0,-1 1,1-1,0 0,0 0,-1-1,1 1,0 0,0-1,0 0,0 0,0 0,0 0,0 0,0 0,0-1,-1 0,1 1,0-1,0 0,0 0,-1-1,1 1,-1 0,1-1,-1 0,1 1,-1-1,0 0,0 0,0-1,0 1,1-1,-3 2,69-75,-67 73,-1 0,0 1,0-1,0 0,0 0,0 0,-1 1,1-1,-1 0,0 0,0 0,0 0,0 0,-1 0,1 0,-1 0,1 0,-1 1,0-1,0 0,0 0,-1 1,1-1,-1 1,1-1,-1 1,0 0,0 0,0-1,0 1,0 0,-1 1,-1-2,-1 0,-1 0,1 0,-1 1,0 0,0 0,0 0,0 1,0 0,0 0,0 0,-1 1,1 0,0 0,0 1,0 0,0 0,-1 0,2 1,-3 0,-17 5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3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18,'-9'0,"1"0,2-5,7-1,4 0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109 395,'0'29,"-2"0,0 0,-2 0,-2 0,0 0,-2-1,-1 0,-10 21,-34 85,81-202,2 2,3 2,3 1,38-51,-73 113,0-1,0 1,0 0,0 0,0-1,0 1,0 0,0 0,0 0,0 0,1 1,-1-1,0 0,1 0,-1 1,0-1,1 1,-1-1,1 1,-1 0,1-1,-1 1,1 0,-1 0,1 0,-1 0,1 1,-1-1,1 0,-1 0,1 1,-1-1,1 1,-1 0,0-1,1 1,-1 0,0 0,1-1,-1 1,0 0,0 0,0 1,0-1,0 0,0 0,0 0,0 1,-1-1,1 0,0 1,-1-1,1 1,-1-1,0 1,1-1,-1 1,0 1,3 6,-1 1,0 0,-1 0,0-1,-1 1,0 0,-1 0,1 0,-2 0,0 0,0-1,-1 5,-8 56,11-68,-1-1,1 1,0 0,0-1,0 1,0 0,0-1,1 1,-1 0,0-1,1 1,-1 0,1-1,0 1,-1-1,1 1,0-1,0 0,0 1,0-1,0 0,0 1,1-1,-1 0,0 0,1 0,-1 0,1 0,-1-1,0 1,1 0,0-1,-1 1,1-1,-1 1,1-1,0 0,-1 1,1-1,0 0,-1 0,1 0,0-1,-1 1,1 0,0-1,-1 1,1-1,0 1,-1-1,1 0,-1 0,0 1,1-1,-1 0,0 0,1-1,-1 1,0 0,0 0,0-1,0 1,0 0,18-16,-2 0,0-1,-1-1,-1 0,-1-1,0-1,6-15,18-24,13-14,-50 74,-1 0,1 0,0 0,0 0,0 0,0 0,0 1,0-1,0 0,0 0,-1 1,1-1,0 0,0 1,0-1,0 1,-1-1,1 1,0 0,-1-1,1 1,0 0,-1-1,1 1,-1 0,1 0,-1 0,0-1,1 1,-1 0,0 0,1 0,-1 0,0 0,0 0,0 0,0-1,0 1,0 0,0 0,0 0,0 0,0 0,0 0,-1 0,1 0,0-1,-1 1,1 0,-1 0,1 0,-1-1,1 1,-1 0,1 2,-3 289,24-230,-9-49</inkml:trace>
  <inkml:trace contextRef="#ctx0" brushRef="#br0" timeOffset="304.234">786 395,'-7'22,"0"1,2 0,0 0,2 1,0-1,2 1,0-1,2 1,0-1,2 1,3 9,-5-30,0 1,1-1,-1 1,1-1,0 1,0-1,0 0,1 0,-1 0,1 0,0-1,-1 1,1-1,0 1,1-1,-1 0,0 0,1-1,-1 1,1-1,-1 1,1-1,0 0,-1 0,1-1,0 1,0-1,0 0,-1 0,1 0,2-1,4 0,-1 0,0 0,0-1,0 0,0-1,0 0,0 0,0-1,-1 0,0-1,0 0,4-3,-1-2,0 0,-1 0,-1-1,0 0,0-1,-1 0,0-1,-1 1,-1-1,0-1,-1 1,0-1,-1 0,0 0,-1 0,0-12,-1 2</inkml:trace>
  <inkml:trace contextRef="#ctx0" brushRef="#br0" timeOffset="702.573">1464 254,'-25'14,"1"1,1 1,0 1,2 1,0 1,-2 3,22-21,-1 0,1 1,0-1,-1 0,1 0,0 1,0-1,0 1,0-1,0 1,0-1,1 1,-1 0,0-1,1 1,0 0,-1-1,1 1,0 0,0 0,-1 0,2-1,-1 1,0 0,0 0,0-1,1 1,-1 0,1-1,-1 1,1 0,0-1,0 1,0-1,0 1,0-1,0 1,0-1,0 0,0 1,1-1,-1 0,1 0,-1 0,1 0,-1 0,1 0,-1-1,1 1,1 0,83 17,32 13,-115-29,0-1,0 1,0 0,-1 0,1 0,0 0,-1 0,0 1,1-1,-1 1,0 0,0-1,0 1,-1 0,1 0,-1 0,0 0,1 1,-1-1,-1 0,1 0,0 1,-1-1,0 1,0-1,0 0,0 1,0-1,-1 0,1 1,-1-1,0 0,0 1,0-1,0 0,-1 0,1 0,-1 0,0 0,0-1,0 1,-9 10,0 0,0-1,-2-1,1 0,-1 0,-1-1,0-1,0-1,-1 0,0 0,0-2,0 0,-1 0,-4-1,-23-2,27-7</inkml:trace>
  <inkml:trace contextRef="#ctx0" brushRef="#br0" timeOffset="987.131">2000 0,'-14'29,"-6"24,2 12,3 0,5-6,3-8,3-9,3-6,-4-4,0-3,0-2,0-1,3 1,-5 0,0-10,0-7</inkml:trace>
  <inkml:trace contextRef="#ctx0" brushRef="#br0" timeOffset="1235.413">1604 282,'44'0,"37"0,11-5,-2-1,-10 0,-15 1,-13 2,-11 1,-8 0,-9 2</inkml:trace>
  <inkml:trace contextRef="#ctx0" brushRef="#br0" timeOffset="1787.801">52 1045,'301'-10,"19"-15,368-64,-417 48,167-22,-384 52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4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1,'-17'67,"5"239,12-265,0-26,1 1,0 0,1-1,1 1,1-1,0 0,1 1,0-1,-3-11,-1 0,1 0,0-1,0 1,1 0,-1-1,1 1,-1-1,1 0,0 0,0 0,1 0,-1-1,1 1,-1-1,1 0,0 0,0 0,-1 0,2-1,-1 0,0 1,0-2,0 1,0 0,1-1,-1 0,0 0,0 0,1 0,1-1,7-4,0 0,0-1,0-1,-1 0,0-1,0 0,-1 0,0-2,0 1,-1-1,0-1,-1 0,0 0,4-9,69-142,-80 162,-1 0,0 0,1 1,-1-1,1 1,-1-1,0 1,0-1,1 1,-1 0,0-1,0 1,0 0,0 0,0 0,0 0,0 0,0 0,0 0,0 0,0 0,-1 1,1-1,0 0,-1 0,1 1,-1-1,0 1,1-1,-1 0,0 1,0-1,0 0,0 1,0-1,2 3,8 21,-8-16,1-1,-1 1,1-1,1 0,0 0,0 0,0 0,1-1,0 0,1 0,-1 0,1-1,0 1,1-1,0-1,0 1,0-1,1-1,-1 1,1-1,0-1,7 3,-9-7,0-1,0 1,0-1,0-1,-1 1,1-1,-1 0,1 0,-1-1,0 1,0-1,0 0,-1-1,1 1,-1-1,0 0,-1 0,1 0,-1 0,0-1,0 0,-1 1,1-1,-1 0,-1 0,1 0,-1-2,7-9,7-17,-2 1,-1-2,-1 0,-3 0,0-1,1-33,-8 57</inkml:trace>
  <inkml:trace contextRef="#ctx0" brushRef="#br0" timeOffset="3736.151">962 481,'18'1,"1"-1,0-1,-1 0,1-2,-1 0,1-1,-1 0,0-2,-1 0,1-1,-1-1,-1 0,1-2,12-9,-26 16,0 0,0 0,0-1,0 1,-1-1,1 0,-1 0,0 0,0 0,0 0,-1-1,0 1,0 0,0-1,0 1,0-1,-1 1,0-1,0 1,0-1,-1 1,1-1,-1 1,0-1,0 1,-1 0,0 0,1-1,-1 1,0 0,-1 0,1 1,-1-1,0 0,0 1,0 0,0 0,0 0,-1 0,1 0,-1 0,0 1,-3-2,0 2,-1 0,1 1,-1-1,0 1,1 1,-1 0,0 0,1 0,-1 1,0 0,1 0,-1 1,1 0,0 1,-1-1,1 1,0 1,1-1,-1 1,1 1,-1-1,1 1,0 0,1 0,-1 1,1-1,0 1,1 1,0-1,-1 0,2 1,-1 0,1 0,0 1,1-3,-3 7,1 1,0-1,0 1,1 0,1 1,0-1,1 0,0 1,1-1,1 1,0-1,1 0,2 10,-1-15,0 1,0-1,1 0,0 0,1-1,0 1,0-1,1 0,-1 0,1-1,1 0,-1 0,1 0,0-1,1 0,-1 0,1-1,0 0,0 0,0-1,1 0,-1-1,1 1,0-2,-1 1,1-1,0 0,0-1,0 0,0-1,0 0,8-2,8-3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6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600 254,'-59'3,"1"3,0 2,1 2,0 4,1 1,0 3,-110 40,165-58,-1 1,1-1,-1 0,1 1,-1-1,1 1,-1-1,1 1,-1 0,1 0,0-1,-1 1,1 0,0 0,0 1,0-1,0 0,0 0,0 0,0 1,0-1,0 0,1 1,-1-1,1 1,-1-1,1 1,-1-1,1 1,0-1,-1 1,1-1,0 1,0 0,0-1,1 1,-1-1,0 1,1-1,-1 1,0-1,1 1,0-1,-1 1,1-1,0 0,0 1,0-1,0 0,0 0,0 1,133 92,-77-61,-42-27,-1 1,0 1,0 0,-1 0,0 2,0-1,-1 2,0-1,-1 2,0 0,-1 0,0 1,-1 0,-1 0,0 1,3 7,-10-16,0-1,0 1,-1-1,1 1,-1 0,0-1,0 1,-1 0,1-1,-1 1,0-1,-1 1,1-1,-1 0,1 1,-1-1,0 0,-1 0,1 0,-1 0,0-1,0 1,0-1,0 1,-1-1,1 0,-1-1,0 1,0 0,0-1,0 0,0 0,0 0,-1-1,1 1,-3-1,-3 5,-1-1,0 0,-1-1,1 0,-1-1,0 0,0-1,0 0,0-1,0 0,0-1,0-1,0 0,0 0,0-1,0-1,1 0,-1 0,-5-3,-5-21,19 14</inkml:trace>
  <inkml:trace contextRef="#ctx0" brushRef="#br0" timeOffset="703.498">882 621,'-12'19,"0"1,1 0,1 1,1 0,1 1,1-1,1 2,1-1,1 0,-1 19,4-37,0 0,1 0,-1 0,1 0,1 0,-1 0,0 0,1 0,0 0,0 0,0 0,0 0,1 0,-1 0,1-1,0 1,0 0,1-1,-1 0,1 0,-1 1,1-1,0-1,0 1,0 0,1-1,-1 0,1 0,-1 0,1 0,0 0,0-1,0 1,-1-1,1 0,0 0,1-1,-1 1,2-1,6-3,0 0,0-1,-1 0,1-1,-1 0,0-1,0-1,-1 1,0-1,0-1,-1 0,0-1,0 1,-1-2,0 1,0-1,-1 0,-1-1,0 1,0-2,2-7,-6 16,0-1,-1 0,1 0,-1 0,0 0,0 0,-1 0,1 0,-1 0,0 0,0 0,0 0,-1 0,1 0,-1 0,0 0,0 0,0 0,-1 0,0 0,1 1,-1-1,0 1,-1-1,1 1,-1 0,1-1,-1 2,0-1,0 0,0 0,-1 1,1 0,-2-1,-5-3,-1 0,0 0,0 2,0-1,0 1,-1 1,1 0,-1 1,0 0,0 1,-4 0,-49 13,66-10,-1 0,0 0,1 0,0-1,-1 1,1 0,0-1,0 1,0 0,0-1,0 1,0-1,0 0,1 1,-1-1,0 0,1 0,-1 1,1-1,0-1,-1 1,1 0,0 0,-1 0,1-1,0 1,0-1,-1 0,2 1,18 4,0-1,1-1,0 0,0-2,-1-1,1 0,0-2,0 0,-4 1,0-1,0 0,0-2,-1 0,0-1,0 0,0-2,0 0,-1 0,0-2,-1 0,0-1,0 0,-1-1,-1-1,0 0,0-1,2-4,3-10,-1-1,-1-1,-1 0,-2-1,-1 0,-1-1,-1-3,-6 20,-1 0,0 0,-1 0,-1 0,0-1,-1 1,-1 0,0-1,0 1,-2 0,0 0,0 0,-1 1,-1-1,-1 1,1 0,-5-5,10 17,-1-1,0 1,0 0,1-1,-1 1,0 0,-1 0,1-1,0 1,0 0,0 0,-1 0,1 0,0 0,-1 1,1-1,-1 0,1 1,-1-1,1 1,-1-1,0 1,1 0,-1 0,1 0,-1 0,0 0,1 0,-1 0,1 0,-1 0,0 1,1-1,-1 1,1-1,-1 1,1 0,-1 0,1-1,0 1,-1 0,1 0,0 0,0 1,0-1,0 0,0 0,0 0,0 1,0-1,0 1,0-1,1 1,-1-1,1 1,-1-1,1 1,-1-1,1 1,0 0,0-1,0 1,0 1,-17 167,6-90,5 0,2 0,7 63,-1-17,-2-119,-1 0,1 0,0 1,1-1,-1 0,2 0,-1 0,1-1,0 1,0 0,0-1,1 1,0-1,1 0,-1 0,1 0,1 1,5-2</inkml:trace>
  <inkml:trace contextRef="#ctx0" brushRef="#br0" timeOffset="1032.012">1673 592,'-6'20,"1"1,2-1,0 1,1 0,0 0,2 0,1 0,1-1,0 1,1 0,4 6,-6-22,1-2,0 1,0 0,0 0,0-1,1 1,0-1,-1 0,1 1,0-1,1-1,-1 1,0 0,1-1,0 0,-1 0,1 0,0 0,0 0,0-1,0 0,1 0,-1 0,0 0,0-1,1 1,-1-1,0 0,1 0,-1-1,0 0,0 1,0-1,1-1,-1 1,0 0,0-1,0 0,-1 0,1 0,0-1,-1 1,0-1,1 0,-1 0,0 0,1-1,9-7,-1 0,0-1,-1 0,0 0,-1-1,0-1,-1 0,-1 0,0-1,-1 0,0 0,-1-1,-1 0,-1 0,1-6,-7-14,-3 30</inkml:trace>
  <inkml:trace contextRef="#ctx0" brushRef="#br0" timeOffset="1479.013">2491 0,'-11'227,"-1"-109,4 0,9 115,1-81,-2-128</inkml:trace>
  <inkml:trace contextRef="#ctx0" brushRef="#br0" timeOffset="1731.158">2153 537,'33'-5,"31"-2,9 1,-3 1,-4 2,-8 0,-10 2,-8 6,-5 1,-5 1,-2 3,-1 0,-1 3,1-1,-5 3,-1-1,-4 1,-6-2</inkml:trace>
  <inkml:trace contextRef="#ctx0" brushRef="#br0" timeOffset="1896.013">2942 818,'0'0</inkml:trace>
  <inkml:trace contextRef="#ctx0" brushRef="#br0" timeOffset="2105.672">2914 282,'5'24,"1"13,0 0</inkml:trace>
  <inkml:trace contextRef="#ctx0" brushRef="#br0" timeOffset="2364.346">3254 678,'-3'11,"0"0,1 0,1 0,0 0,0 1,1-1,0 0,1 1,1-1,0 0,0 0,1 0,1 0,-1 0,2-1,0 1,0-1,0 0,1-1,1 1,7 7,-11-15,0 0,0-1,1 1,-1-1,1 1,-1-1,1 0,0-1,-1 1,1-1,0 1,-1-1,1 0,0 0,0-1,-1 1,1-1,-1 0,1 0,0 0,-1 0,1-1,-1 1,0-1,0 0,0 0,1 0,-2 0,1-1,0 1,0-1,-1 0,2-1,73-105,-72 99,1 0,-1-1,-1 1,0-1,-1 0,0-1,-1 1,0-1,0 1,-1-1,-1-7,0 14,-1 0,1 0,-1 0,0 0,0 0,-1 1,0-1,0 0,0 1,0-1,0 1,-1 0,0 0,0 0,0 0,-1 0,1 1,-1-1,0 1,0 0,0 0,0 0,0 1,-1-1,1 1,-1 0,-3-1,0 1,1-1,-1 1,1 1,-1-1,0 1,0 0,0 1,1 0,-1 0,0 1,0 0,0 0,1 1,-1 0,1 0,-1 1,1 0,0 0,0 1,0 0,0 0,1 0,0 1,0 0,0 0,-2 3,-10 13</inkml:trace>
  <inkml:trace contextRef="#ctx0" brushRef="#br0" timeOffset="2786.901">3789 762,'3'-15,"0"1,1 0,1 0,0 0,1 1,0 0,1 0,1 0,0 1,0 0,2 1,-1 0,1 0,1 0,-10 10,0 0,0-1,0 1,0 0,0 0,0 0,0 0,0 0,0 0,1 0,-1 0,0 0,1 0,-1 1,1-1,-1 1,1-1,-1 1,1-1,-1 1,1 0,-1 0,1 0,0 0,-1 0,1 0,-1 0,1 0,-1 1,1-1,-1 1,1-1,-1 1,1-1,-1 1,0 0,1 0,-1 0,0 0,1 0,-1 0,0 0,0 0,0 0,0 0,0 1,0-1,-1 0,1 1,0-1,-1 1,1-1,-1 1,1-1,-1 2,6 44,-6-42,0 1,1 0,-1-1,1 1,0-1,0 1,1-1,0 1,-1-1,2 0,-1 0,1 0,0 0,0 0,0 0,1-1,-1 1,3-2,-1 1,0-1,1 0,0 0,0-1,0 1,0-1,0-1,0 1,1-1,-1 0,0-1,1 1,-1-1,1 0,-1-1,0 0,1 0,-1 0,0-1,0 1,0-2,0 1,0-1,0 0,0 0,-1 0,0-1,0 0,2-1,6-2,-1 0,0-1,0 0,0-1,-1 0,-1-1,0 0,0-1,-1 0,0 0,-1-1,0 0,-1-1,0 1,-1-1,-1-1,0 1,1-4,-3-8</inkml:trace>
  <inkml:trace contextRef="#ctx0" brushRef="#br0" timeOffset="3678.982">2942 734,'0'5,"0"6,0 6,0 5,0 4,0 2,0 1,0 0,0 0,0 1,5-6,1-11,1-8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52,'-103'216,"63"-109,29-75,-1 1,-1-2,-1 0,-2-1,-2 0,-25 26,50-84,28-45,4 1,3 2,3 1,17-17,-56 79,54-51,-57 58,-1 1,0-1,1 1,-1 0,0 0,0 0,0 0,0 1,0-1,0 0,0 1,-1-1,1 1,0 0,-1 0,1 0,-1-1,0 1,1 0,-1 1,0-1,0 0,-1 0,1 0,0 1,-1-1,1 0,-1 1,0-1,0 0,0 1,1 0,14 205,-15-206,-1 0,1 0,0 1,0-1,-1 0,1 0,1 1,-1-1,0 0,1 0,-1 1,1-1,-1 0,1 0,0 0,0 0,0 0,0 0,1 0,-1 0,0 0,1-1,-1 1,1-1,0 1,-1-1,1 1,0-1,0 0,0 0,0 0,0 0,0 0,0 0,0-1,1 1,-1-1,0 1,2-1,6-7,-1-1,1 0,-1-1,-1 0,0 0,0-1,0 0,-2 0,1-1,-1 0,1-2,22-36,97-115,-85 135,-40 29,0 0,0 0,0 0,0 0,0 0,0 0,0 0,0 0,0 0,0 1,0-1,0 0,0 1,0-1,-1 0,1 1,0-1,0 1,0 0,0-1,-1 1,1 0,0-1,0 1,-1 0,1 0,-1-1,1 1,-1 0,1 0,-1 0,1 0,-1 0,0 0,0 0,1 0,-1 0,0 0,0 0,0 0,0 0,0 0,0 0,0 0,0 0,-1 0,1 1,-20 124,20-120,-5 111,5-114,0-1,0 1,0 0,1 0,-1 0,1-1,0 1,0 0,0-1,0 1,0-1,0 1,1-1,0 0,-1 1,1-1,0 0,0 0,0 0,0 0,0-1,0 1,1-1,-1 1,1-1,-1 0,1 0,-1 0,1 0,0 0,-1 0,1-1,0 1,0-1,-1 0,1 0,0 0,1 0,13-4</inkml:trace>
  <inkml:trace contextRef="#ctx0" brushRef="#br0" timeOffset="383.768">975 334,'28'-3,"0"-2,0-1,-1-1,1-1,-2-1,1-2,-1-1,-1-1,0-1,6-6,-28 19,-1 0,0 0,1 0,-1 0,0-1,0 1,0-1,0 0,0 1,0-1,-1 0,1 0,-1 0,1 0,-1-1,0 1,0 0,1 0,-2-1,1 1,0-1,0 1,-1-1,1 1,-1-1,0 1,0-1,0 0,0 1,0-1,-1 1,1-1,-1 1,0-1,1 1,-1 0,0-1,-1 1,1 0,0-1,-1 1,1 0,-1 0,1 0,-1 0,0 1,0-1,0 0,0 1,0-1,-2 0,-5 1,-1 1,1 0,0 0,-1 1,1 1,0-1,0 1,0 1,0 0,0 0,1 1,-1-1,1 2,0 0,0 0,1 0,-1 1,1 0,-4 3,1 0,1 1,-1 0,2 0,-1 1,2 0,-1 1,2-1,-1 1,2 1,-1-1,2 1,0 0,0 0,1 0,1 1,0-1,1 1,0 10,2-20,-1 0,1 0,0 0,0 0,0-1,0 1,1-1,-1 1,1-1,0 1,0-1,0 0,0 0,1 0,0 0,-1 0,1 0,0-1,0 0,0 1,1-1,-1 0,0 0,1-1,-1 1,1-1,0 0,0 0,-1 0,1 0,0-1,0 1,0-1,131-7,-88-5,0-1,-1-3,0-1,-2-3,11-6,-28 12</inkml:trace>
  <inkml:trace contextRef="#ctx0" brushRef="#br0" timeOffset="2098.274">1793 193,'-31'11,"1"2,1 1,0 2,1 0,0 2,2 1,0 1,-5 7,-11 40,41-65,1 0,-1 0,1 0,0 0,0 0,0 0,0 0,0 0,0 0,0 0,1 0,-1 0,1 0,-1 0,1-1,0 1,0 0,0 0,0 0,0-1,0 1,0-1,1 1,-1-1,0 1,1-1,0 0,-1 0,1 1,0-1,-1 0,1-1,0 1,0 0,0 0,0-1,1 1,9 0,0 0,0 0,0-1,0-1,0 0,0-1,0 0,0 0,0-2,0 1,-1-2,0 1,0-2,0 1,-1-1,7-5,4-2,-1-1,0-1,0 0,-2-1,0-1,-1-1,0-2,-15 18,-1 0,0 0,0 1,0-1,0 1,1-1,-1 1,0 0,1-1,-1 1,1 0,-1 0,1 0,-1 0,1 0,0 0,0 1,-1-1,1 1,0-1,0 1,0-1,0 1,0 0,0 0,0 0,-6 40,3-37,0 0,0 1,1 0,-1-1,1 1,0-1,0 1,0-1,1 1,-1 0,1-1,0 1,0-1,0 0,0 1,1-1,0 0,-1 0,1 0,0 0,0 0,1 0,-1 0,0-1,1 1,0-1,0 0,0 1,0-1,0-1,0 1,0 0,0-1,1 0,-1 0,1 0,-1 0,2 0,5-1,0 0,0-1,0 0,0-1,0 0,0-1,0 0,-1 0,1-1,-1 0,0-1,0 0,-1 0,0-1,1 0,-2-1,1 0,-1 0,0 0,-1-1,1 0,3-7,18-14,-15 15,-8 7,0 0,1 0,-1 0,1 1,1 0,-1 0,1 0,0 1,0 0,0 1,1-1,0 1,0 1,0 0,0 0,0 0,1 1,-1 0,1 1,0 0,-1 0,1 1,0 0,0 0,6 2,-10 2,-1 1,0-1,0 1,0 0,-1 0,0 0,0 1,0-1,0 1,-1 0,0-1,0 1,-1 0,0 0,0 0,0 0,0 0,-1 1,0-1,-1 0,1 0,-1 0,0 0,-1 0,1 0,-3 4,0 0,0-1,-1 0,0 0,-1 0,0-1,0 1,-1-1,0-1,-1 1,1-1,-1-1,0 0,-1 0,0 0,0-1,0 0,0-1,-1 0,-4 1,-38-6,83-13,285 4,-298 6,0 0,-1-2,0 0,0-1,0 0,-1-2,0 0,-1 0,0-2,0 0,-1-1,0 0,-1-1,-1 0,0-1,4-8,-6 9,-8 10,1 0,0-1,-1 1,1-1,-1 1,0-1,0 0,-1 0,1 0,-1 0,0 0,0 0,0 0,0 0,-1-1,0 0,0 4,0 1,0-1,0 1,0-1,-1 1,1-1,0 1,0-1,-1 1,1-1,0 1,-1-1,1 1,0 0,-1-1,1 1,-1 0,1-1,-1 1,1 0,-1-1,1 1,-1 0,1 0,-1 0,1 0,-1-1,1 1,-1 0,1 0,-1 0,1 0,-1 0,1 0,-1 0,1 0,-1 1,1-1,-1 0,1 0,-1 0,1 1,-1-1,1 0,-1 0,1 1,-1-1,1 0,-1 1,1-1,0 1,-1-1,1 0,0 1,-1-1,1 1,0-1,0 1,-24 25,21-20,-1-1,1 0,0 1,0 0,0 0,1 0,0 0,0 0,1 1,0-1,0 0,0 1,1-1,0 1,0-1,0 1,1-1,0 0,0 1,1-1,0 0,0 0,0 0,1 0,0 0,0 0,1-1,-1 0,1 1,0-1,0-1,1 1,0 0,0-1,0 0,0 0,0-1,1 0,0 0,-1 0,1 0,0-1,1 0,1 0,5-2,-1 0,0-2,0 1,0-2,0 1,-1-2,1 1,-1-2,0 0,0 0,0-1,-1 0,1 0,-2-2,1 1,-1-1,0 0,0-1,-1 0,-1-1,1 1,-1-1,-1-1,0 1,-1-1,1-1,2-25,-20 149,12-108,0 0,0 0,0 0,1 0,0 0,0 0,0 0,0 0,1 0,-1 0,1-1,0 1,0-1,1 1,-1-1,1 0,-1 1,1-1,0-1,0 1,0 0,1-1,-1 0,1 1,-1-1,1-1,0 1,0 0,-1-1,1 0,0 0,0 0,0-1,1 1,-1-1,0 0,0 0,0 0,3-1,11-2,0-1,1-1,-2 0,1-1,-1-1,0-1,0-1,-1 0,0-1,-1 0,0-2,0 1,-1-2,-1 0,0-1,-1 0,-1-1,-5 10,4-6,3 1,-1-1,-1-1,0 0,0-1,-1 0,-1-1,0 1,-1-2,0 1,-1-1,-1 0,0-1,-1 0,-5 13,1 0,-1 0,0 0,0 0,0 0,-1 0,1 0,-1 1,1-1,-1 0,0 0,0 0,0 1,-1-1,1 1,-1-1,1 1,-1-1,0 1,0 0,0 0,0 0,0 0,0 0,-1 0,1 1,-1-1,1 1,-1 0,1-1,-1 1,0 1,0-1,0 0,1 0,-1 1,0 0,0 0,0-1,0 2,0-1,0 0,0 1,1-1,-1 1,0 0,0 0,0 0,1 0,-1 0,1 1,-1-1,1 1,-1-1,-5 3,0 0,1 0,-1 1,1 0,0 0,0 1,0 0,1 0,0 1,0-1,0 1,1 1,0-1,1 1,0-1,0 1,0 1,-1 4,5-10,0 0,0-1,1 1,-1-1,1 1,-1-1,1 1,0-1,0 1,0-1,0 0,0 0,0 1,1-1,-1 0,1 0,0 0,-1 0,1-1,0 1,0 0,0-1,0 1,1-1,-1 0,0 0,1 1,-1-2,0 1,1 0,1 0,83 18,88-10,-171-7,0 0,0 0,0 1,0-1,-1 1,1 0,-1 0,0 0,1 1,-1-1,-1 1,1-1,0 1,-1 0,0 0,0 0,0 1,0-1,-1 0,0 1,0-1,0 1,0 2,30 61,-28-65,1 1,1-1,-1 1,0-1,1 0,-1-1,1 1,0-1,0 0,0 0,0-1,0 1,1-1,-1 0,0-1,0 1,1-1,-1 0,1 0,-1-1,5 0,111-33,-121 34,182-100,-175 95,0-1,-1 0,0 0,0-1,0 1,0-1,-1 0,0-1,-1 0,0 1,0-1,-1 0,0-1,0 1,-1-1,0 1,0-4,-1 7,0 1,-1-1,0 1,0-1,0 0,-1 1,0-1,1 1,-2-1,1 1,0 0,-1-1,0 1,0 0,0 0,0 0,-1 0,0 1,0-1,0 1,0-1,0 1,-1 0,1 0,-1 0,0 1,0-1,0 1,0 0,0 0,0 1,-1-1,-2 0,-1 1,-1 1,0-1,0 2,0-1,0 1,0 0,0 1,1 0,-1 0,1 1,-1 0,1 1,0 0,0 0,1 1,-1 0,1 0,0 0,0 1,1 0,-1 1,1 0,1-1,-1 2,1-1,1 1,-1-1,1 1,1 1,-1-1,2 0,-1 1,1 0,0-1,1 1,-1 8,2-3,0 1,1-1,1 0,1 0,-1-1,2 1,0 0,1-1,0 0,1 0,0 0,1-1,1 0,0-1,0 1,1-1,1-1,0 0,0 0,1-1,0 0,1-1,-1 0,2-1,-1-1,1 1,0-2,0 0,1-1,-1 0,1-1,4 1,8 1,6 3,1-1,0-2,0-1,0-1,0-3,4 0,25-16,-37 5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0,'-81'547,"76"-270,11-228,0-32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1,'0'19,"0"11,5 1,1-5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0,'13'87,"8"59,-5 1,-7 37,-10-161,-1-1,-2 0,0-1,-1 1,-1-1,-1 1,-1-2,-1 1,0-1,-9 11,88-97,-38 39,1 2,2 1,0 2,2 1,0 2,9-1,67-4,-110 24,1 0,-1 0,1 1,-1-1,0 1,1-1,-1 1,1 0,-1 0,0 1,0-1,0 1,0 0,0-1,0 1,0 1,0-1,-1 0,1 1,-1-1,0 1,0 0,0 0,0-1,0 1,0 1,-1-1,0 0,1 0,-1 1,0 0,-1 7,0 1,0-1,-1 1,-1-1,0 1,0-1,-1 0,-1 0,0 0,0-1,-1 1,0-1,-1 0,0 0,-1-1,0 0,-1 0,1 0,-1-1,-1 0,0-1,0 0,0 0,-1-1,0-1,0 1,-1-1,1-1,-1 0,-7 1,3 2,0-1,0-1,-1 0,0-1,1-1,-1-1,-1 0,1 0,0-2,0 0,-1-1,1-1,0 0,-6-3,-8-22,22 10</inkml:trace>
  <inkml:trace contextRef="#ctx0" brushRef="#br0" timeOffset="722.415">523 903,'87'-33,"-3"-3,0-3,-3-4,31-25,-105 64,1 0,-1-1,0 0,0-1,0 0,-1 0,0 0,0-1,-1 0,0 0,0 0,0 0,-1-1,0 0,-1 0,0 0,0 0,0-1,-1 1,-1-1,1 0,-1 1,-1-1,0 0,0 0,0 1,-1-1,-1 0,1 1,-2-1,-1-6,0 9,0 1,0 0,-1-1,1 2,-1-1,0 0,-1 1,1 0,-1 0,0 1,0 0,0 0,0 0,0 0,-1 1,1 0,-1 1,1-1,-1 1,0 0,0 1,1 0,-1 0,0 0,0 1,1 0,-1 0,0 1,1 0,0 0,-1 1,1-1,0 1,0 1,0-1,1 1,-1 0,1 0,0 1,0-1,0 1,-1 2,-2 2,0 0,1 1,0 0,1 0,0 1,0 0,1 0,1 0,-3 10,5-16,1 0,0-1,0 1,0 0,0 0,1-1,0 1,0 0,0 0,1 0,0-1,0 1,0 0,0-1,1 1,0-1,-1 1,2-1,-1 0,0 0,1 0,0 0,0 0,0 0,1-1,-1 1,10 4,1-1,0 0,0 0,0-2,1 0,0 0,-1-1,2-1,-1-1,0 0,1-1,-1 0,0-2,1 0,-1 0,7-3,86 3,-107 1,0 0,1 0,-1 0,1 0,-1 0,0 0,1 1,-1-1,0 0,0 1,1-1,-1 1,0-1,0 1,1-1,-1 1,0 0,0 0,0 0,0-1,0 1,0 0,0 0,-1 1,1-1,0 0,0 0,-1 0,1 0,-1 1,1-1,-1 0,1 0,-1 1,0-1,0 0,0 1,1-1,-1 0,-1 1,1-1,0 1,0-1,0 0,-1 0,1 1,-1-1,1 0,-1 1,1-1,-1 0,0 0,1 0,-1 0,0 0,0 0,0 0,-1 1,-119 160,122-136,8-19</inkml:trace>
  <inkml:trace contextRef="#ctx0" brushRef="#br0" timeOffset="991.968">1370 818,'5'24,"6"3,2-3</inkml:trace>
  <inkml:trace contextRef="#ctx0" brushRef="#br0" timeOffset="1252.649">1483 677,'0'-57,"0"-25,-5-2,-6 17,-1 26,1 23,-3 16,2 8</inkml:trace>
  <inkml:trace contextRef="#ctx0" brushRef="#br0" timeOffset="1499.536">1765 649,'-10'16,"-3"1,2 0,0 1,1 1,1 0,0 0,2 1,0 0,1 0,1 0,-1 16,5-33,1 0,1 0,-1 0,0 0,1 0,-1 0,1 0,0 0,0-1,0 1,0 0,0-1,1 1,-1 0,1-1,0 0,0 1,0-1,0 0,0 0,0 0,0 0,1-1,-1 1,1 0,-1-1,1 0,0 0,0 0,-1 0,1 0,0 0,0-1,0 1,0-1,0 0,0 0,0 0,0 0,0 0,-1-1,1 1,0-1,0 0,0 0,0 0,-1 0,17-7,0-1,-1 0,0-2,0 0,-1 0,-1-2,0 0,-1-1,0-1,-1 0,-1-1,-1 0,0-1,-1 0,0-1,-2 0,1-4,3-16,-13 20</inkml:trace>
  <inkml:trace contextRef="#ctx0" brushRef="#br0" timeOffset="1933.463">2188 818,'36'-12,"-1"-1,0-2,-1-2,-1-1,0-1,-2-2,15-13,-42 30,3-2,-1 0,1 1,0-1,1 1,-1 0,1 1,0 0,0 0,1 1,-1 0,1 0,3 1,-10 2,0 1,-1 0,1 0,0 0,0 1,0-1,-1 0,1 1,0-1,-1 1,1-1,-1 1,0 0,0-1,0 1,0 0,0 0,0 0,0 0,0 0,-1 0,1 0,-1 0,1 1,-1-1,0 0,0 0,0 0,0 0,0 1,-1-1,1 0,-1 0,1 0,-1 0,0 0,0 0,0 0,0 0,-1 1,0 12,1-12,0-1,0 1,1-1,-1 1,1 0,-1 0,1-1,0 1,0 0,1 0,-1-1,0 1,1 0,0-1,-1 1,1 0,0-1,0 1,1-1,-1 0,1 1,-1-1,1 0,-1 0,1 0,0 0,0 0,0 0,0 0,1-1,-1 1,0-1,1 1,-1-1,1 0,-1 0,3 0,12-2,0-1,-1-1,1-1,-1 0,0-1,0 0,-1-2,0 0,11-6,28-12,15 7,-67 18,0 0,-1 0,1 0,0 0,0 1,0-1,0 1,0 0,-1-1,1 1,0 0,0 0,-1 0,1 0,-1 0,1 0,-1 1,1-1,-1 0,0 1,0-1,0 1,0 0,0-1,0 1,0 0,0-1,-1 1,1 0,0 0,-1 0,0 0,1 0,-1 0,0 0,3 16,-3-13,0-1,0 0,0 0,1 0,-1 0,1 0,0 0,1 0,-1 0,1 0,-1 0,1 0,0-1,1 1,-1-1,1 1,-1-1,1 0,0 0,0 0,0 0,1-1,-1 1,1-1,-1 0,3 1,43 4,-25-6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2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0 334,'54'-12,"0"-2,-2-3,0-2,-1-2,-1-2,6-7,-54 30,0 0,0 0,0-1,0 1,-1-1,1 1,0-1,0 0,0 0,-1 0,1 0,-1 0,1 0,-1 0,1 0,-1-1,1 1,-1-1,0 1,0-1,0 1,0-1,0 0,0 1,0-1,-1 0,1 0,-1 0,1 1,-1-1,0 0,1 0,-1 0,0 0,0 0,0 0,-1 0,1 0,0 1,-1-1,1 0,-1 0,0 0,0 1,1-1,-1 0,0 1,0-1,-1 0,-8-1,0 1,0 0,0 1,0 0,0 0,0 1,0 0,0 1,0 0,0 1,1 0,-1 1,0 0,1 0,-1 1,1 0,0 1,-6 3,-1 1,0 0,0 1,1 0,0 1,0 1,1 0,1 1,0 1,1 0,8-9,-1 0,1 0,0 1,1 0,-1 0,1 0,0 0,1 0,-1 0,1 1,0-1,1 1,0 0,0-1,0 1,1 0,0 0,0-1,1 1,0 0,0 0,0-1,1 1,0-1,3 6,0-6,0 0,1-1,0 0,0 0,0 0,0-1,1 0,-1 0,1 0,0-1,1 0,-1-1,0 1,1-1,0-1,-1 1,1-2,0 1,7-1,12 0,1-2,-1-1,0-1,1-2,-2 0,1-2,-1-1,0-1,-1-1,0-1,-1-1,19-14,15-11,-34 19</inkml:trace>
  <inkml:trace contextRef="#ctx0" brushRef="#br0" timeOffset="667.083">931 193,'-23'4,"1"1,-1 2,1 0,0 1,0 1,1 1,0 1,1 1,0 0,1 2,1 0,0 2,-14 15,29-30,0 1,1 0,-1 0,1-1,0 1,0 1,0-1,0 0,0 0,0 1,0-1,1 1,0 0,-1-1,1 1,0 0,0 0,0 0,1-1,-1 1,1 0,-1 0,1 0,0 0,0 0,0 0,1 0,-1 0,1 0,0 0,-1 0,1 0,1 0,-1-1,0 1,1 0,-1-1,1 1,0-1,0 0,0 1,0-1,0 0,0 0,3 1,5-2,1 0,-1-1,0-1,1 1,-1-2,0 0,0 0,0 0,0-2,0 1,0-1,-1 0,0-1,0 0,0-1,0 0,-1 0,0-1,0 0,-1 0,1-2,24-15,145-118,-140 113,-37 29,-1 1,1-1,0 1,-1-1,1 1,-1-1,1 1,0-1,-1 1,1-1,0 1,-1-1,1 1,0 0,0-1,0 1,0 0,-1-1,1 1,0-1,0 1,0 0,0-1,0 1,1 0,-1-1,0 1,0 0,0-1,1 1,-1-1,0 1,0-1,1 1,-1 0,0-1,1 1,-1-1,1 0,-1 1,1-1,-1 1,1-1,-1 0,1 1,-1-1,1 0,0 1,-1-1,1 0,-1 0,1 0,0 0,-1 1,1-1,0 0,-1 0,1 0,-1 0,1-1,0 1,-1 0,1 0,0 0,-1 0,1-1,-1 1,1 0,0 0,-1-1,-70 163,42-108,-148 333,171-377,0 0,1 0,0 1,1-1,0 1,1-1,0 1,1 0,0 0,0 0,1 0,1 0,0 0,0 0,1 0,1-1,-1 1,2-1,1 4,-3-12,1 0,-1 1,1-1,0 0,0-1,0 1,0 0,0-1,0 0,0 0,0 0,0 0,1 0,-1 0,1-1,-1 0,0 1,1-1,-1-1,0 1,1 0,-1-1,0 0,1 0,-1 0,0 0,0 0,0-1,0 1,0-1,0 0,0 0,0 0,-1 0,1 0,-1-1,0 1,0-1,1 1,-2-1,1 0,0 0,0 0,-1 0,0 0,0 0,0-1,0 1,0 0,0 0,-1-1,0 1,0-1,0 1,0 0,0-1,0 1,-1 0,0-1,0 0,-2-5,0 1,0 0,-1 0,0 0,-1 1,1 0,-1-1,-1 2,1-1,-1 1,-1-1,1 2,-1-1,0 1,0 0,0 0,-1 1,-5-3,-9-3,0 1,-1 0,0 2,0 1,0 0,-5 1,126-28,-25 7,-41 15</inkml:trace>
  <inkml:trace contextRef="#ctx0" brushRef="#br0" timeOffset="968.169">1326 277,'-5'30,"1"-18,1 1,0-1,1 1,1 0,0 0,0 0,2 0,-1 0,2 0,-1-1,2 1,0 0,0-1,1 0,6 12,-8-21,1 0,-1 0,1-1,0 1,0-1,0 0,0 0,1 0,-1 0,0-1,1 1,-1-1,1 0,0 0,-1 0,1 0,0 0,0-1,-1 0,1 0,0 0,0 0,0-1,-1 1,1-1,0 0,-1 0,1-1,-1 1,1-1,1 0,104-67,-95 56,0-1,-1 0,0-1,-2-1,1 1,-2-2,0 0,-1 0,-1-1,0 0,3-17,-5 16</inkml:trace>
  <inkml:trace contextRef="#ctx0" brushRef="#br0" timeOffset="1220.525">1919 305,'-14'34,"-1"10,3-6,9-14,3-12</inkml:trace>
  <inkml:trace contextRef="#ctx0" brushRef="#br0" timeOffset="1385.532">1890 23,'-14'-9,"-5"-4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0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61 189,'15'-2,"0"-1,-1-1,1-1,-1 0,0 0,0-2,0 0,-1 0,0-1,0-1,-1 0,0-1,3-3,-9 7,1 1,-1-1,0 0,-1 0,1-1,-1 0,-1 0,1 0,-1 0,0-1,-1 0,3-6,-10 120,29 288,-23-353,-8 283,3-297,-2 1,-1-1,-1 0,-2 0,0-1,-2 0,-1 0,7-15,-1 0,0-1,-1 0,0 0,-1 0,0-1,0 0,-1 0,0-1,-1 0,1-1,-2 0,1-1,-1 0,0 0,0-1,-2 0,10-4,0 0,0 1,-1-1,1 0,-1-1,1 1,-1-1,1 1,-1-1,1 0,-1-1,1 1,-1 0,1-1,-1 0,1 0,-1 0,1 0,0-1,0 1,0-1,0 0,0 1,0-2,0 1,0 0,1 0,-1-1,1 0,0 1,-1-1,1 0,1 0,-1 0,0 0,1-1,0 1,-1 0,1-1,0 1,1 0,-1-1,1 1,-1-1,1 1,0-1,0-17,0 1,1-1,2 0,0 1,0 0,2 0,1 0,0 0,2 1,0 0,1 0,1 1,0 1,4-4,103-151,4 49,-89 100,-16 16</inkml:trace>
  <inkml:trace contextRef="#ctx0" brushRef="#br0" timeOffset="296.652">597 810,'0'-29,"5"-14,1-4,5-5,5 3,0 4,2 5,-2 5,1 3,2 3,-1 1,0 5,-3 2,1 5,-2 0,2 3,-3 3</inkml:trace>
  <inkml:trace contextRef="#ctx0" brushRef="#br0" timeOffset="621">964 472,'-5'11,"0"1,1-1,0 1,1 0,0 0,1 1,0-1,1 0,0 1,1-1,1 1,0-1,0 0,1 1,1-1,0 0,1 0,0 0,1-1,2 3,-5-11,1 0,0 0,0 0,0-1,1 1,-1-1,0 0,1 0,0 0,-1 0,1-1,0 1,0-1,0 0,0 0,0-1,0 1,0-1,0 0,0 0,0 0,1-1,-1 1,0-1,0 0,-1 0,1 0,0-1,0 0,0 1,-1-1,4-2,0 0,0-1,0 0,0 0,0 0,-1-1,0 0,0 0,0 0,-1-1,0 0,0 0,-1 0,0-1,0 0,1-4,-3 8,0-1,0 0,-1 0,0 0,0 0,0 0,0 0,-1 0,0 0,0-1,0 1,-1 0,0 0,0 0,0 0,0 0,-1 0,0 1,0-1,0 0,-1 1,1 0,-1-1,0 1,0 0,-1 0,1 1,-1-1,0 1,0-1,0 1,0 1,0-1,-1 0,1 1,-1 0,0 0,0 1,0-1,0 1,0 0,-3 0,-11 3</inkml:trace>
  <inkml:trace contextRef="#ctx0" brushRef="#br0" timeOffset="1086.493">1302 839,'89'-248,"-67"210,-22 37,0 0,0 1,1-1,-1 1,0-1,0 1,1-1,-1 1,0-1,1 1,-1-1,0 1,1-1,-1 1,1 0,-1-1,1 1,-1-1,1 1,-1 0,1 0,-1-1,1 1,-1 0,1 0,-1 0,1-1,0 1,-1 0,1 0,-1 0,1 0,-1 0,1 0,0 0,-1 1,1-1,-1 0,1 0,-1 0,1 0,0 1,-1-1,1 0,-1 1,1-1,-1 0,0 1,1-1,-1 1,1-1,-1 0,0 1,1-1,-1 1,0-1,1 1,-1 0,0-1,0 1,0-1,1 1,-1-1,0 1,0 0,7 40,-7-37,0 1,0 0,1-1,-1 1,1-1,0 1,1-1,-1 0,1 1,0-1,0 0,0 0,0 0,1 0,0-1,-1 1,1-1,2-2,0 0,0 0,-1-1,1 0,0 0,0 0,0 0,-1-1,1 0,0 0,0 0,-1 0,1-1,-1 0,0 0,1 0,-1 0,0-1,0 0,0 0,-1 0,1 0,2-4,24-17,-22 16,0 1,1 0,0 0,0 1,0 0,1 0,0 1,0 1,0 0,6-2,-14 7,0-1,0 1,0 0,0 0,1 0,-1 0,0 0,-1 0,1 0,0 1,0-1,0 1,-1-1,1 1,-1 0,1 0,-1 0,0-1,0 1,0 0,0 0,0 1,0-1,0 0,-1 0,1 0,-1 1,0-1,1 0,-1 0,0 1,0-1,-1 0,1 0,-1 3,5 18,-3-20,0 1,1 0,-1-1,1 1,0-1,0 1,0-1,1 0,-1 0,1 0,-1 0,1-1,0 1,0-1,0 1,0-1,1 0,0 0,16 7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4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29,'-1'-1,"0"0,0 0,0 0,0 1,0-1,0 0,0 1,0-1,-1 1,1-1,0 1,0 0,0-1,-1 1,1 0,0 0,0 0,-1 0,1 0,0 0,0 0,-1 0,1 1,0-1,0 0,-1 1,1-1,0 1,0-1,0 1,0 0,0-1,0 1,0 0,0 0,0 0,0 0,0 0,1 0,-1 0,0 0,1 0,-1 0,0 0,1 0,-1 1,-119 168,63-80,-91 137,138-216,9-19,5-5</inkml:trace>
  <inkml:trace contextRef="#ctx0" brushRef="#br0" timeOffset="255.397">0 1,'22'51,"3"-1,1-1,3-1,2-2,1-1,13 11,107 120,-139-159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0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1,'0'4,"0"-2,5-2,1-1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43,'-1'11,"1"-1,0 0,1 1,0-1,1 0,0 0,1 0,0 0,0 0,1 0,0-1,1 0,0 0,0 0,1 0,0-1,1 0,0 0,0-1,0 0,1 0,0-1,6 4,-7-9,1-1,-1 0,1 0,-1-1,1 1,-1-2,0 1,0-1,1 0,-1-1,0 1,-1-2,1 1,0-1,-1 1,0-2,0 1,0-1,-1 0,1 0,-1-1,0 1,-1-1,1 0,-1 0,-1-1,1 1,1-4,1-2,0 5,-1-1,0 0,-1 0,0 0,0-1,-1 0,0 1,0-1,-1 0,0-1,-1 1,0 0,0 0,-1-1,-5-6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3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367 118,'303'-1,"-42"-48,-202 34,-58 14,0 1,0-1,0 0,-1 1,1-1,0 1,0-1,0 1,0-1,0 1,0 0,0-1,0 1,0 0,0 0,0 0,0 0,0 0,0 0,0 0,0 0,0 0,0 0,0 1,0-1,0 0,0 1,0-1,0 1,-1-1,1 1,0-1,0 1,0-1,0 1,-1 0,1 0,0-1,-1 1,1 0,-1 0,1 0,-1 0,1 0,-1 0,1-1,-1 1,0 0,0 0,0 0,1 0,-1 0,0 0,0 0,0 1,0-1,-72 175,61-142,0 1,3 0,0 1,3 0,0 0,3 0,1 0,2 0,2 18,35 195,-27-68,-11-180,1 1,-1-1,0 0,0 0,1 0,-1 0,0 0,0 0,0 1,-1-1,1 0,0 0,0 0,-1 0,1 0,0 0,-1 0,1 0,-1 0,0 0,1 0,-1 0,0 0,1 0,-1 0,0-1,0 1,0 0,0 0,0-1,0 1,0-1,0 1,0-1,0 1,0-1,0 0,0 1,0-1,0 0,0 0,0 0,-1 0,1 0,0 0,0 0,0 0,0 0,0-1,0 1,-1-1,-144-107,125 98,-1 0,0 1,0 1,-1 1,0 2,0 0,0 1,0 1,-1 1,0 2,1 0,-1 1,1 2,-1 0,-6 3,12-3,1 0,0 2,0 0,0 1,0 0,1 2,0 0,1 0,0 2,0 0,1 0,0 1,0 1,2 1,0 0,0 0,-5 9,16-20,0-1,0 1,0 0,0-1,1 1,-1 0,1 0,-1 0,1 0,0 0,-1-1,1 1,0 0,0 0,0 0,1 0,-1 0,0 0,1 0,-1 0,1-1,0 1,-1 0,1 0,0-1,1 2,8 8</inkml:trace>
  <inkml:trace contextRef="#ctx0" brushRef="#br0" timeOffset="415.81">594 598,'522'-146,"-388"113,-132 35,0-1,1 1,-1 0,0 0,0 0,0 0,0 1,-1-1,1 0,-1 1,1-1,-1 1,0-1,0 1,0 0,0 0,0-1,-1 1,1 0,-1 0,0 0,1 0,-2-1,1 1,0 0,0 0,-1 0,0 0,1-1,-1 1,0 0,-1 0,0 2,-5 22,2-13,0 1,1 0,1 1,0-1,1 1,1-1,0 1,1-1,1 1,1-1,0 1,0-1,2 1,1 2,8 7</inkml:trace>
  <inkml:trace contextRef="#ctx0" brushRef="#br0" timeOffset="762.326">1497 908,'0'201,"17"-247,-4-24,-3 9,2 0,3 2,3-1,2 2,8-14,-16 47,-9 16,1 0,0 0,0 0,1 1,0 0,0 0,1 0,0 1,1-1,3-2,1 5</inkml:trace>
  <inkml:trace contextRef="#ctx0" brushRef="#br0" timeOffset="1014.894">1976 739,'0'33,"0"22,0 5,0-7</inkml:trace>
  <inkml:trace contextRef="#ctx0" brushRef="#br0" timeOffset="1269.176">2032 428,'0'0</inkml:trace>
  <inkml:trace contextRef="#ctx0" brushRef="#br0" timeOffset="1541.972">2485 626,'-13'15,"0"0,1 2,1-1,1 2,0-1,1 1,1 0,1 1,1 0,0 0,1 1,1 0,1-1,1 7,2-21,0-1,1 0,0 1,-1-1,2 0,-1 0,0 0,1 0,0 0,0 0,0 0,0-1,0 1,1-1,0 1,0-1,0 0,0 0,0 0,1 0,-1-1,1 0,-1 1,1-1,0 0,0-1,0 1,0-1,1 0,-1 0,0 0,1 0,6 0,1 0,-1 0,1-1,-1-1,1 0,-1-1,0 0,0 0,0-1,0 0,10-5,17-12,0-1,-2-2,0-2,-1-1,-2-1,-1-2,-1-2,-2 0,16-23,-25 29,-2 1,0-2,-2 0,-1-2,-1 1,-1-1,-2-1,-1-1,-1 1,-1-1,-2-1,-1 1,-2-1,-1 0,-1-8,-1 29,0 0,-1 0,0 1,-1-1,0 0,-1 0,0 1,0 0,-1-1,0 1,-1 1,0-1,0 0,-1 1,0 0,0 1,-1-1,0 1,0 1,-1-1,0 1,0 1,0-1,-1 1,0 1,0-1,0 2,0-1,-9-1,5 3,-1 1,0 0,1 1,-1 1,1 0,-1 1,1 0,-1 1,1 1,0 0,0 1,1 0,-1 1,1 0,0 1,1 0,0 1,0 0,1 1,0 0,0 1,1 0,0 1,1-1,0 2,0 0,-5 6,1 1,1 1,1 0,1 0,0 1,2 0,0 0,1 1,1 0,2 0,-1 8,3-17,0 1,1-1,0 0,1 0,1 0,0 0,1 0,0-1,1 1,0-1,1 1,1-2,0 1,0 0,1-1,0 0,1-1,1 0,7 8,-1-6,0 0,0-1,1 0,1-2,0 0,0-1,0 0,1-2,0 0,1-1,-1-1,1 0,2-1,250 4,-208-9,-13 1</inkml:trace>
  <inkml:trace contextRef="#ctx0" brushRef="#br0" timeOffset="2412.111">3726 541,'-249'89,"204"-71,44-17,-148 74,142-70,0-1,0 1,1 1,-1-1,1 1,1 0,-1 0,1 1,0 0,0 0,1 0,0 0,0 1,1 0,0 0,0-1,1 2,-1 3,2-7,1 0,-1-1,1 1,1 0,-1-1,0 1,1-1,0 1,0-1,1 1,-1-1,1 0,0 1,0-1,0 0,1 0,-1 0,1-1,0 1,0-1,1 1,-1-1,1 0,-1 0,1-1,0 1,0-1,0 0,4 2,2 0,0-1,0 0,0 0,0-1,0 0,0-1,0 0,1-1,-1 0,1 0,-1-1,0-1,2 0,16-7,0-1,0-1,0-1,-2-2,22-14,-37 22,12-8,0-1,-1-1,0 0,-2-2,0-1,6-8,-2 6,-11 38,-15 31,0-43,1 1,-1-1,1 0,0 0,1 1,-1-1,1 0,0 1,1-1,-1 0,1 1,0-1,0 0,1 0,-1 0,1 0,0 0,1 0,-1 0,1-1,0 1,0-1,0 0,1 1,-1-2,1 1,0 0,0-1,1 0,-1 0,3 2,2-4,0 1,1-1,-1-1,0 0,1 0,-1-1,0 0,0 0,0-1,0 0,0-1,0 0,0-1,-1 1,1-2,-1 1,0-1,-1 0,1-1,1-1,132-136,-104 85,-31 80,-7-4,11 123,-8-136,-1 0,1 0,0 0,0 0,0-1,1 1,-1-1,1 1,0-1,0 0,1 0,0 0,-1-1,1 1,0-1,0 0,1 0,-1 0,1-1,-1 0,1 0,0 0,0 0,0-1,4 2,-3-4,0 0,0-1,0 1,-1-1,1 0,-1-1,1 1,-1-1,0 0,0 0,0-1,0 1,-1-1,1 0,-1-1,0 1,0-1,-1 0,1 1,-1-1,0-1,-1 1,1 0,-1-1,0 0,0 1,-1-1,1-4,6-7,4-11,2 1,1 0,1 1,1 1,1 0,2 1,0 2,1 0,2 0,0 2,10-6,-30 25,0 0,0 0,0-1,0 2,0-1,0 0,0 1,0-1,0 1,0 0,0 0,0 0,0 0,0 1,0-1,0 1,0 0,0 0,0 0,0 0,0 0,0 1,-1 0,1-1,0 1,-1 0,0 0,1 0,-1 0,0 1,0-1,0 0,0 1,-1 0,1-1,-1 1,0 0,1 0,-1 0,0 0,-1 0,1 0,-1 0,1 1,48 207,-3 116,-37-222,-5 0,-7 76,3-174,-1-1,1 1,-1 0,0-1,-1 1,0 0,0-1,0 0,-1 0,0 1,0-2,-1 1,1 0,-1-1,-1 1,1-1,-1 0,0-1,0 1,0-1,0 0,-1 0,0 0,0-1,0 0,0 0,0-1,0 0,-1 0,1 0,-1-1,-5 1,7-1,1 0,-1 0,0 0,0-1,0 1,0-1,0 0,0-1,1 1,-1-1,0 0,0 0,0-1,1 0,-1 1,1-1,-1-1,1 1,0-1,0 1,0-1,0 0,0-1,1 1,0-1,-1 0,1 1,0-1,1-1,-1 1,1 0,0-1,0 1,0-1,1 1,-1-1,1-1,0-17,0 0,2-1,0 1,2 0,1 0,0 0,2 0,1 1,0 0,2 0,0 1,1 0,2 0,0 1,1 1,1 0,3-2,53-63,-42 52</inkml:trace>
  <inkml:trace contextRef="#ctx0" brushRef="#br0" timeOffset="3462.979">0 1416,'123'-22,"0"4,1 6,0 6,13 5,346-24,47 24,289-9,29-10,-231-6,-27-4,-55 32,-511-2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3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2,'38'16,"-10"-10,1-1,0-2,0-1,-1-2,1 0,7-3,29 2,158-16,-118 5,-138 17,16 1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0,'-15'39,"-4"16,0 1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79,'0'-33,"0"-12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1,'-28'279,"26"-234,2 1,2-1,2-1,8 35,-6-50,-2 1,-1 0,-2 1,0-1,-4 17,-1-24,-3-5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1,'-5'24,"3"3,3-3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8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35 295,'-15'24,"-4"8</inkml:trace>
  <inkml:trace contextRef="#ctx0" brushRef="#br0" timeOffset="182.773">62 41,'0'-14,"0"-1,0 4</inkml:trace>
  <inkml:trace contextRef="#ctx0" brushRef="#br0" timeOffset="389.567">232 182,'5'29,"10"9,9-1,4-8,-2-13,-1-9,-4-11,-2-5,-4-5,1-5,2-5,-2-2,2-2,-3-1,0-1,4 1,-3 5</inkml:trace>
  <inkml:trace contextRef="#ctx0" brushRef="#br0" timeOffset="889.185">683 352,'155'-159,"-154"156,1 1,-1-1,1 1,0 0,0 0,0 0,0 0,0 0,0 0,0 1,1-1,-1 1,1 0,-1-1,1 1,-1 0,1 0,0 1,0-1,-1 1,1-1,0 1,0 0,0 0,-1 0,1 0,0 0,0 1,0 0,-1-1,1 1,0 0,-1 0,1 0,-1 1,1-1,-1 1,1-1,0 2,11 24,-13-24,0 0,0 0,0 0,0 0,1 0,-1 0,1-1,0 1,0 0,0-1,0 0,0 1,0-1,1 0,-1 0,1 0,-1-1,1 1,0-1,0 1,-1-1,1 0,2 1,7-2,0-1,-1 1,1-2,-1 0,1 0,-1-1,0 0,0-1,0-1,8-4,38-12,-54 20,0 1,-1-1,1 1,0 0,0 0,-1 0,1 0,0 1,0-1,-1 1,1 0,0-1,-1 1,1 1,-1-1,1 0,-1 0,1 1,-1-1,0 1,0 0,0 0,0 0,0 0,0 0,0 0,-1 0,1 1,-1-1,0 1,1-1,-1 1,0-1,-1 1,1 0,0-1,-1 1,1 3,5 17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1,'16'125,"5"27,-8 0,-4 62,-9-166,1-31,0 0,-2 1,0-1,0 0,-2 0,0 0,-4 9,-5-18,8-32,6 12,1 0,0 0,1 0,0 0,1 0,0 1,1-1,0 1,0 1,1-1,1 1,0 1,0-1,3 0,-5 2,1 0,0 1,0 0,0 1,1 0,0 0,1 0,-1 1,1 0,0 1,0 0,0 0,1 1,-1 0,1 1,0 0,-1 1,1-1,0 2,0 0,1 0,-7 2,0 0,-1 1,1-1,0 1,-1 0,1 0,-1 0,0 0,0 1,0-1,-1 1,1 0,-1 0,0 0,0 0,0 0,0 0,-1 0,0 1,0-1,0 1,0-1,-1 1,0-1,1 1,-2-1,1 1,-1-1,1 1,-1-1,0 0,-1 1,1-1,-1 0,0 0,0 0,0 0,0 0,-1 0,0 0,1-1,-2 1,-5 5,0 0,-1 0,0-1,-1-1,0 1,0-2,-1 1,1-2,-1 1,-1-2,1 1,-1-2,1 0,-1 0,0-1,0-1,0 0,0-1,0 0,0-1,0-1,-9-1,-2 2</inkml:trace>
  <inkml:trace contextRef="#ctx0" brushRef="#br0" timeOffset="764.824">311 791,'39'-6,"0"-3,0-1,-1-2,-1-1,0-3,0 0,11-10,-38 21,-1 0,0 0,0-1,-1-1,1 0,-1 0,-1 0,0-1,0 0,0 0,-1-1,0 0,-1 0,0 0,0-1,-1 0,0 0,-1 0,0 0,1-5,-5 11,1 1,-1 0,0-1,0 1,0 0,0 0,-1 0,1 0,-1 0,0 0,0 0,0 0,0 1,0-1,0 1,-1-1,1 1,-1 0,0 0,0 0,0 1,0-1,0 0,0 1,0 0,0 0,-1 0,1 0,0 1,0-1,-1 1,1 0,-1 0,1 0,0 0,-1 0,1 1,0 0,-1-1,1 1,0 1,0-1,0 0,0 1,0-1,0 1,0 0,0 0,1 0,-1 1,1-1,-1 0,1 1,0 0,0-1,0 1,1 0,-1 0,0 0,1 0,0 1,0-1,0 0,0 3,2 0,1-1,0 0,1-1,-1 1,1 0,0-1,0 1,0-1,1 0,-1 0,1 0,0-1,0 1,1-1,-1 0,1 0,-1 0,1-1,0 0,0 0,0 0,0 0,1-1,-1 0,0 0,0 0,1-1,-1 0,1 0,36 2,-36-2,0-1,0 1,0 0,-1 0,1 1,0 0,0 0,0 0,0 1,-1 0,1 0,-1 0,0 1,5 2,-8 0,-1-1,1 1,0-1,-1 1,0 0,0 0,-1-1,1 1,-1 0,0 0,0 0,-1 0,0-1,1 1,-2 0,1 0,0-1,-1 1,0-1,0 1,0-1,-1 0,1 0,-1 0,0 0,0 0,-3 2,-6 14,-8 33,19-34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0 200,'11'6,"-1"0,1-1,0 0,0-1,1 0,-1-1,1 0,0-1,-1 0,1 0,0-2,0 1,0-2,0 0,0 0,0-1,0 0,0-1,-1 0,0-1,1-1,-1 0,-1 0,1-1,-1 0,0-1,0 0,-1 0,0-1,5-6,-12 11,1-1,-1 1,0-1,0 0,-1 0,1 0,-1 0,0 0,0 0,0 0,0 0,-1 0,1-1,-1 1,0 0,-1 0,1 0,-1-1,0 1,0 0,0 0,0 0,-1 0,1 0,-1 1,0-1,0 0,-1 1,1-1,-1 1,0 0,0 0,0 0,0 0,0 1,-1-1,1 1,-1 0,1 0,-1 0,0 0,0 1,0-1,0 1,0 0,0 0,0 1,-1-1,1 1,0 0,0 0,-4 0,-2 2,1-1,-1 1,0 1,1-1,-1 2,1-1,0 1,0 1,1 0,-1 0,1 1,0 0,0 0,1 0,0 1,0 1,0-1,1 1,1 0,-1 0,1 1,0-1,1 1,0 0,1 1,-1-1,2 1,-1-1,0 11,2-13,0 0,0 0,1 0,0 0,0 1,1-1,0 0,0 0,0 0,1 0,0 0,1 0,0-1,0 1,0-1,0 0,1 0,0 0,1 0,-1 0,1-1,0 0,1 0,-1 0,1-1,0 0,0 0,0 0,0-1,1 0,-1 0,4 0,0 0,1 0,0-1,0 0,0-1,0-1,0 1,0-2,0 1,0-2,0 1,0-2,0 1,0-2,-1 1,0-1,1-1,-1 0,156-108,-148 98</inkml:trace>
  <inkml:trace contextRef="#ctx0" brushRef="#br0" timeOffset="783.948">875 59,'-24'5,"1"1,0 1,0 1,1 1,0 1,1 1,0 1,0 1,-12 10,29-20,0 0,0-1,0 1,1 1,-1-1,1 1,-1-1,1 1,1 0,-1 0,0 0,1 0,0 1,0-1,0 1,1-1,-1 1,1 0,0 0,0 0,1-1,0 1,0 0,0 0,0 0,0 0,1-1,0 1,0 0,1 0,-1-1,1 1,0-1,0 1,1-1,-1 0,1 0,0 0,0 0,0-1,0 1,1-1,0 1,-1-1,1-1,0 1,1 0,-1-1,7-1,0-1,0-1,0 0,1 0,-2-1,1 0,0-1,0 0,-1-1,1 0,-1-1,0 0,-1 0,1-1,-1-1,0 1,-1-2,1 1,-1-1,-1 0,3-3,88-103,-136 215,-58 163,9 0,44-105,42-158,1 0,-1 0,1 0,-1 0,1 0,0 0,-1 0,1 0,0 1,0-1,0 0,-1 0,1 0,0 0,1 1,-1-1,0 0,0 0,0 0,1 0,-1 1,1-1,-1 0,1 0,-1 0,1 0,0 0,-1 0,1 0,0-1,0 1,-1 0,1 0,0 0,0-1,0 1,0-1,0 1,0 0,0-1,1 0,-1 1,0-1,0 0,0 1,0-1,0 0,1 0,-1 0,0 0,0 0,0 0,1-1,-1 1,0 0,0 0,0-1,0 1,1-1,11-6,0 0,-1-1,0 0,-1-1,0 0,0-1,-1 0,0-1,0 0,-2 0,1-1,-1 0,1-4,-5 10,-1 0,1 0,-1 0,-1-1,1 1,-1-1,0 1,0-1,-1 0,0 0,0 0,-1 0,1 0,-2 0,1 1,-1-1,0 0,0 0,-1 0,0 1,0-1,-1 1,1-1,-1 1,-1 0,1 0,-1 0,0 1,-1-1,1 1,-1 0,0 0,0 1,-5-4,-119-39,234 24,92-45,-173 58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303 141,'-34'60,"-120"192,53-55,88-176,13-35,16-36,31-53,5 2,23-29,-66 116,7-15,1 2,1 0,2 1,0 1,2 1,1 1,1 1,3-2,-25 23,-1-1,0 1,1 0,-1 0,0 0,1 0,0 0,-1 0,1 1,-1-1,1 0,0 1,0-1,-1 1,1 0,0-1,0 1,-1 0,1 0,0 0,0 0,0 1,-1-1,1 0,0 1,0-1,-1 1,1 0,0-1,-1 1,1 0,-1 0,1 0,-1 0,0 1,1-1,-1 0,0 0,0 1,1-1,-1 1,0 0,23 77,-21-62,29 103,5 0,42 89,-79-209,-1 0,1 0,0 0,0 0,-1 0,1 0,0 0,0 0,0 0,-1 0,1 0,0 0,0 0,-1 0,1 0,0 0,0 1,0-1,-1 0,1 0,0 0,0 0,0 0,0 1,-1-1,1 0,0 0,0 0,0 1,0-1,0 0,0 0,-1 1,1-1,0 0,0 0,0 0,0 1,0-1,0 0,0 0,0 1,0-1,0 0,0 0,0 1,1-1,-1 0,0 0,0 1,0-1,0 0,-21-18,18 16,-118-97,104 88,-1 1,-1 0,0 1,0 1,0 1,-1 1,0 0,-1 2,1 0,-1 1,0 2,-5 0,1 1</inkml:trace>
  <inkml:trace contextRef="#ctx0" brushRef="#br0" timeOffset="703.36">952 0,'26'113,"-23"143,-31-70,26-180,2-6</inkml:trace>
  <inkml:trace contextRef="#ctx0" brushRef="#br0" timeOffset="951.158">782 254,'24'10,"23"3,7-1,0-7,-4-4,-7-3,-5-1,-9 1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0,'-2'2,"0"-1,1 1,-1-1,0 1,0 0,1-1,-1 1,1 0,0 0,-1 0,1 0,0 0,0 1,0-1,1 0,-1 0,0 1,1-1,0 0,-1 1,1-1,0 1,0-1,1 2,-2 0,-6 55,-3 1,-2-1,-3-1,-3 0,-6 9,-89 192,111-258,1 0,0 1,-1-1,1 1,0-1,0 1,0 0,0-1,0 1,0 0,1-1,-1 1,0 0,1 0,-1 0,1 0,0 0,0 0,0 0,0 0,0-1,0 1,0 0,1 0,-1 0,1 0,-1 0,1 0,0-1,0 1,0 0,-1-1,2 1,-1 0,0-1,0 1,0-1,1 0,-1 1,1-1,-1 0,1 0,0 0,0 0,156-15,-132 12</inkml:trace>
  <inkml:trace contextRef="#ctx0" brushRef="#br0" timeOffset="683.146">834 509,'-16'-1,"0"0,0 2,0 0,0 0,0 1,0 1,0 1,0 1,1 0,0 0,0 2,0 0,0 1,14-8,1 0,-1 0,0 0,1 1,-1-1,0 0,1 0,-1 1,1-1,-1 0,0 1,1-1,-1 1,1-1,-1 0,1 1,-1-1,1 1,0-1,-1 1,1 0,-1-1,1 1,0-1,0 1,-1 0,1-1,0 1,0 0,0-1,0 1,0 0,0-1,0 1,0 0,0-1,0 1,0 0,0-1,0 1,1 0,-1-1,0 1,0-1,1 1,-1 0,0-1,1 1,-1-1,1 1,-1-1,1 1,-1-1,1 1,-1-1,1 0,-1 1,1-1,-1 0,1 1,0-1,48 12,-31-9,-17-3,-1 0,1 0,0 1,-1-1,1 0,0 1,0-1,-1 0,1 1,-1-1,1 1,0-1,-1 1,1-1,-1 1,1-1,-1 1,1 0,-1-1,0 1,1 0,-1-1,0 1,1 0,-1-1,0 1,0 0,0 0,0-1,1 1,-1 0,0 0,0 0,-1-1,1 1,0 0,0 0,0-1,0 1,-1 0,1-1,0 1,-1 0,1 0,0-1,-1 1,1-1,-1 1,1 0,-1-1,0 1,1-1,-1 1,1-1,-1 0,-40 38,33-32,-23 18,23-19,0 0,1 0,-1 1,1 0,0 0,0 1,1 0,0 0,0 0,0 1,1 0,1 0,-1 0,1 1,0 0,1-1,0 1,1 1,0 0,2-8,0 1,1 0,0 0,0-1,0 1,0-1,0 1,0-1,1 1,-1-1,1 0,0 1,-1-1,1 0,0 0,0 0,0-1,1 1,-1 0,0-1,1 1,-1-1,1 0,-1 0,1 0,0 0,-1-1,1 1,0 0,0-1,-1 0,1 0,0 0,0 0,0 0,-1-1,1 1,0-1,0 1,-1-1,1 0,-1 0,1-1,-1 1,1 0,-1-1,1 0,16-10</inkml:trace>
  <inkml:trace contextRef="#ctx0" brushRef="#br0" timeOffset="1067.085">1145 565,'-13'8,"1"1,0 1,0 0,1 1,1 0,0 1,0 0,1 1,1-1,0 2,1-1,0 1,1 0,1 1,0-1,-2 12,7-20,1 0,0 0,1-1,-1 1,1 0,0 0,0-1,1 1,-1-1,1 0,0 0,1 0,0 0,-1 0,1-1,1 0,-1 0,1 0,-1 0,1-1,0 1,0-1,1 0,-1-1,1 0,-1 1,1-2,0 1,0-1,0 0,0 0,0 0,0-1,0 0,0 0,0-1,0 1,-1-1,1-1,0 1,0-1,0 0,-1 0,1-1,-1 1,0-1,0-1,2-1,3-1,-1 0,1-1,-2 0,1 0,-1-1,0-1,-1 1,0-1,0 0,-1-1,0 0,0 0,-1 0,-1 0,0-1,0 0,-1 0,0 0,-1 0,0 0,-1-1,-1 1,1 0,-2-1,0 1,0 0,-1-1,-2-8,0 15,0 0,0 0,0 0,-1 1,1-1,-1 1,0 0,-1 0,1 1,0 0,-1 0,0 0,0 0,0 1,0 0,0 0,0 1,-1 0,1 0,-1 0,1 1,0 0,-1 0,1 1,-1-1,1 1,0 1,-1-1,1 1,0 1,0-1,-13 5</inkml:trace>
  <inkml:trace contextRef="#ctx0" brushRef="#br0" timeOffset="1467.658">1201 706,'0'5,"0"6,5 2,1 3,5-2,1 3,2-2,-1 0,-2 4,1-2,-1 1,-2 2,2 3,-1-3</inkml:trace>
  <inkml:trace contextRef="#ctx0" brushRef="#br0" timeOffset="3019.076">129 706,'5'0,"1"5,5 1,5 0,5-1,3-1,-2-7,0-2,1-1,1 2,2 0,1 2,-4 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3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29,'24'5,"32"-3,11-3,4 0,-5 0,-10-1,-4-3,-6-2,-6 0,-5 2,-4 2,-3 1,-5 0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9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29,'226'-17,"0"6,-202 11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9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0,'5'0,"12"0,6 0,6 0,1 0,2 0,-1 0,-1 0,0 0,-1 5,0 2,-1-1,-4-1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1,'-27'77,"21"-45,-24 82,-4-1,-39 78,-22 47,94-235,0-1,0 0,1 0,-1 1,1-1,-1 1,1-1,0 1,0-1,0 1,0-1,0 0,0 1,1-1,-1 1,1-1,0 0,0 1,0-1,0 0,0 0,0 1,0-1,1 0,-1 0,1-1,0 1,-1 0,1 0,0-1,0 1,0-1,0 0,0 1,0-1,1 0,-1 0,0-1,1 1,-1 0,0-1,1 1,-1-1,1 0,-1 0,1 0,-1 0,1 0,-1 0,3-1,133-28,-119 21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0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0,'-5'9,"0"1,1-1,0 1,0 0,1 0,0 1,1-1,0 0,1 1,0-1,0 1,1 0,1-1,0 1,0-1,1 1,0-1,1 0,0 0,1 0,2 4,-2-12,1 1,-1-1,1 1,0-1,0-1,0 1,0-1,0 0,0 0,0 0,1-1,-1 1,0-2,0 1,0 0,1-1,-1 0,0 0,0 0,0-1,0 0,0 0,-1 0,1-1,0 1,-1-1,0 0,0 0,0-1,3-2,0 2,1 1,-1-1,0-1,-1 1,1-1,-1-1,0 1,0-1,0 0,-1 0,0-1,-1 1,1-1,-1 0,0-1,-1 1,0-1,0 1,0-1,-1 0,-1 0,2-5,-4 10,1 0,-1 1,1-1,-1 0,0 1,0-1,0 1,-1 0,1-1,0 1,-1 0,0-1,1 1,-1 0,0 0,0 1,0-1,0 0,-1 1,1-1,0 1,-1 0,1-1,-1 1,1 0,-1 1,1-1,-1 0,0 1,1 0,-1-1,0 1,0 0,-2 0,-89 22,69-11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41,'0'-2,"0"1,0-1,0 0,0 1,0-1,0 1,-1-1,1 0,-1 1,1-1,-1 1,0-1,1 1,-1 0,0-1,0 1,0 0,0-1,0 1,0 0,-1 0,1 0,0 0,-1 0,1 0,0 0,-1 1,1-1,-1 0,1 1,-1-1,0 1,1 0,-1-1,1 1,-1 0,0 0,1 0,-1 0,1 0,-1 1,0-1,1 0,-2 1,-68 28,59-20,1 0,0 2,0-1,1 1,1 1,0-1,1 2,0-1,0 1,2 0,-6 14,9-20,1 0,0 1,0-1,0 0,1 1,0-1,1 1,0-1,0 1,0-1,1 1,0-1,1 1,-1-1,1 0,1 1,-1-1,1 0,1-1,-1 1,1-1,0 1,5 4,6 4,0-1,1-1,1 0,0-1,0-1,1-1,1 0,5 1,-6-3,0 1,-1 0,0 2,-1 0,0 0,0 2,-1 0,10 13,-22-24,-1 1,0 0,0 0,0 0,0 1,0-1,-1 0,1 1,-1-1,0 1,0 0,0-1,-1 1,1 0,-1-1,0 1,0 0,0 0,-1-1,1 1,-1 0,0-1,0 1,0-1,-1 1,1-1,-1 1,1-1,-1 0,0 0,-1 0,1 0,0 0,-1 0,0-1,-2 3,-7 5,0 0,-1-1,-1 0,1 0,-1-2,-1 0,1-1,-3 1,3-1,0-1,0-1,0 0,-1-1,1-1,-1 0,1-1,-1 0,0-1,0-1,1 0,-13-3,24 3,1 0,-1 0,0 0,1 0,-1 0,1-1,0 1,-1-1,1 0,0 1,0-1,0 0,0 0,0 0,1-1,-1 1,1 0,-1-1,1 1,0-1,0 1,0-1,0 0,0 1,1-1,-1 0,1 1,-1-1,1 0,0 0,1 0,-1 1,0-1,1 0,-1 0,1 1,0-1,0 0,1-1,53-100,69-47,-110 140</inkml:trace>
  <inkml:trace contextRef="#ctx0" brushRef="#br0" timeOffset="588.355">699 521,'-59'27,"-76"49,135-76,-1 0,0 0,0 0,0 1,1-1,-1 0,0 1,1-1,-1 1,0-1,1 1,-1-1,1 1,-1-1,0 1,1 0,-1-1,1 1,0 0,-1-1,1 1,0 0,-1 0,1-1,0 1,0 0,-1 0,1 0,0-1,0 1,0 0,0 0,0 0,0-1,0 1,1 0,-1 0,0 0,0-1,1 1,-1 0,0 0,1-1,-1 1,1 0,-1-1,1 1,-1-1,1 1,-1 0,1-1,-1 1,1-1,0 1,0-1,-1 0,1 1,0-1,-1 0,1 1,0-1,0 0,0 0,-1 0,1 0,0 0,0 0,0 0,0 0,62 5,-60-5,25-1,-24 0,0-1,0 1,0 0,0 0,0 1,0-1,0 1,0 0,0 0,0 0,0 0,0 1,0 0,0 0,0 0,0 0,0 1,-1-1,1 1,0 0,-1 0,1 0,-1 1,0-1,0 1,0 0,0 0,0 0,-1 0,1 0,-1 0,0 1,0 0,0-1,1 4,-5 0,1 0,-2 0,1-1,-1 1,0 0,0-1,-1 0,0 0,0 0,0-1,-1 1,1-1,-1 0,-1 0,1 0,-1-1,0 0,0 0,0-1,-3 2,2 0,-83 53,72-48</inkml:trace>
  <inkml:trace contextRef="#ctx0" brushRef="#br0" timeOffset="859.759">1094 521,'-19'33,"-6"17,0 4,6-3,0-4,-1-11,3-11</inkml:trace>
  <inkml:trace contextRef="#ctx0" brushRef="#br0" timeOffset="1100.456">840 549,'39'4,"26"-2,8-2,-5-1,-8-1,-15-4,-9-1,-8 0,-7 2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1 227,'14'5,"15"1,7 0,2-1,-1-1,-1-2,-3-1,-1 0,-2-6,-1-2,-6 1</inkml:trace>
  <inkml:trace contextRef="#ctx0" brushRef="#br0" timeOffset="250.455">227 1,'-10'43,"-7"34,-2 8,-2-5,3-12,4-12,5-12,3-7,8-11,4-5,0-5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4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1,'-4'5,"-3"1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1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0,'0'38,"0"33,0 12,0-2,0-5,0-11,0-12,0-5,0-6,0-6,-4-3,-3-3,1-2,1-1,-3-5,-1-1,-3 0,1-3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4,0-8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501 25,'-13'-5,"0"0,-1 1,0 1,0 0,1 1,-2 1,1 0,0 1,0 0,0 1,0 0,0 2,0-1,1 2,-6 1,8-1,0 0,1 0,-1 1,1 0,0 1,1 0,-1 1,1-1,0 2,1 0,0 0,0 0,1 1,0 0,0 0,1 1,-4 8,8-15,1 0,0 0,1 0,-1 0,1 1,-1-1,1 0,0 0,0 1,0-1,0 0,1 0,-1 0,1 1,0-1,0 0,0 0,0 0,1 0,-1 0,1-1,0 1,0 0,0-1,0 1,0-1,0 0,1 0,-1 0,1 0,0 0,-1 0,3 1,5 2,-1 0,1-1,0 0,1-1,-1 0,0 0,1-1,0 0,7-1,-10 0,7-1,-1 0,0 1,1 1,-1 0,0 1,0 1,0 0,0 1,-1 0,0 1,7 4,-17-7,0 0,0-1,0 1,-1 0,1 0,-1 1,0-1,1 1,-1-1,-1 1,1-1,-1 1,1 0,-1 0,0 0,0 0,-1 0,1 0,-1 0,0 0,0 0,0 0,-1 0,1 0,-1 0,0 0,0 0,0 0,-1 0,0 1,-3 6,-1 0,0-1,0 0,-1 0,0-1,-1 0,0 0,0 0,-9 6,-7 5,-1-1,0-1,-2-2,0 0,-1-2,0 0,-1-2,-1-2,0 0,-11 0,39-9,0 0,0 0,-1 0,1-1,0 1,-1-1,1 1,-1-1,1 0,0 0,-1 0,1 0,0-1,-1 1,1 0,-1-1,1 0,0 0,0 1,0-1,-1-1,1 1,0 0,0 0,0-1,1 1,-1-1,0 0,0 1,1-1,-1 0,1 0,0 0,-1 0,1 0,0-2,1-18,3 0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41,'0'-15,"0"1,0 2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1,'-14'28,"-1"6,3-4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0,'-10'32,"1"-1,1 2,2-1,2 1,0 0,2 4,2-34,-1 1,1 0,0 0,0-1,0 1,0 0,1-1,-1 1,1 0,0-1,0 1,0-1,1 1,-1-1,1 0,0 1,0-1,0 0,0 0,1 0,-1-1,1 1,-1-1,1 1,0-1,0 0,0 0,1 0,-1 0,0-1,1 1,-1-1,1 0,-1 0,1 0,-1 0,1-1,0 1,0-1,-1 0,1 0,0-1,-1 1,1-1,0 0,-1 0,1 0,-1 0,1-1,9-4,-1-1,0 0,-1-1,0-1,0 0,-1 0,0-1,0 0,-1-1,0 0,-1-1,-1 0,0 0,0 0,-1-1,-1 0,0 0,-1 0,0-1,-1 1,0-3,0-8</inkml:trace>
  <inkml:trace contextRef="#ctx0" brushRef="#br0" timeOffset="448.279">496 283,'217'-166,"-215"165,-1 0,1-1,-1 1,1 0,-1 0,1 0,0 0,0 0,0 0,-1 0,1 0,0 1,0-1,0 1,0 0,0-1,0 1,0 0,0 0,0 0,0 1,1-1,-1 0,-1 1,1-1,0 1,0 0,0-1,0 1,0 0,-1 0,1 0,0 1,-1-1,1 0,-1 1,1-1,-1 1,0-1,1 1,-1 0,0-1,0 1,0 0,0 1,1 1,-1-1,1 0,-1 0,1 0,0 0,0 0,1 0,-1 0,0-1,1 1,0-1,0 0,-1 0,1 0,0 0,1 0,-1 0,0-1,0 0,1 0,-1 0,1 0,-1 0,1-1,-1 1,1-1,0 0,-1 0,1 0,-1-1,1 1,-1-1,1 0,-1 0,1 0,1-1,195-111,-198 112,0 0,0 0,0 1,0-1,0 0,0 1,0 0,0-1,1 1,-1 0,0 0,0 0,0 1,0-1,0 0,1 1,-1-1,0 1,0 0,0 0,0 0,0 0,-1 0,1 0,0 0,0 0,-1 1,1-1,-1 1,1 0,-1-1,1 1,-1 0,0 0,0-1,0 1,0 0,0 0,-1 0,1 0,0 1,-1-1,0 0,1 0,-1 0,0 1,3 80,-4-57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3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0,'0'611,"1"-599,-1 0,-1 1,0-1,0 0,-1 0,-1 0,0 0,0 0,-2 0,1-1,-1 0,-1 0,0 0,0-1,-1 1,-1-2,0 1,-2 1,10-10,-1 0,0 0,0 0,1 0,-1 0,0 0,0 0,0-1,0 1,0 0,0-1,0 1,0 0,0-1,0 1,-1-1,1 0,0 1,0-1,0 0,-1 0,1 0,0 0,0 0,0 0,-1 0,1 0,0 0,0-1,0 1,-1 0,1-1,0 1,0-1,0 1,0-1,0 0,0 0,0 1,0-1,0 0,0 0,1 0,-1 0,0 0,0 0,1 0,-1 0,1 0,-1 0,1 0,-1 0,1 0,0-1,-1 1,1 0,0 0,0-1,0 1,0 0,0 0,0 0,0-1,1 1,-1 0,5-12,1 0,1 1,0 0,0 1,1-1,0 2,1-1,1 1,-1 0,2 1,-1 0,3-1,0-1,13-14,2 1,1 2,1 0,1 2,0 2,26-11,-50 26,1 0,0 1,-1 0,1 0,0 1,1 0,-1 0,0 1,0 0,0 0,0 1,6 1,-11-1,0 0,1 0,-1 0,0 1,0-1,0 1,0 0,0 0,0 0,-1 0,1 0,-1 1,1-1,-1 1,0 0,0-1,0 1,0 0,0 0,-1 0,1 1,-1-1,0 0,0 0,0 1,-1-1,1 1,-1-1,0 0,0 3,-2 8,-1 1,-1-2,0 1,-1 0,0-1,-1 0,0 0,-1 0,-1-1,0 0,-1-1,0 0,0 0,-1-1,-1 0,0 0,0-2,-4 3,1 0,0-1,-1 0,0-1,-1 0,1-1,-2-1,1-1,-1 0,-13 2,5-4</inkml:trace>
  <inkml:trace contextRef="#ctx0" brushRef="#br0" timeOffset="735.509">553 791,'57'-19,"-1"-3,-2-1,0-3,-2-3,-1-2,47-36,-90 62,-1-1,1 1,-1-1,0 0,0-1,-1 0,0 0,0 0,-1 0,0-1,0 0,-1 0,0-1,0 1,-1-1,0 0,0 0,-1 0,0 0,-1 0,0-1,-1-1,0 8,-1 0,1 0,-1 0,0 0,0 0,0 1,-1-1,1 0,-1 1,1-1,-1 1,0 0,0-1,0 1,0 0,0 0,-1 0,1 1,0-1,-1 0,0 1,1 0,-1-1,0 1,0 0,0 0,1 1,-1-1,0 1,0-1,0 1,0 0,0 0,0 0,-2 1,-102 27,105-27,-1 0,1 0,-1 0,0 0,1 0,0 1,-1-1,1 1,0 0,0 0,0 0,0 0,0 0,0 0,1 0,-1 0,1 1,0-1,-1 1,1-1,0 1,0 0,1-1,-1 1,0 0,1-1,0 1,-1 0,1 0,0-1,1 1,-1 0,0 0,1-1,0 1,-1 0,1-1,0 1,0 0,1-1,-1 0,0 1,1-1,0 0,-1 1,1-1,0 0,1 0,6 4,1 0,0-1,0 0,0-1,1 0,0-1,-1 0,1 0,0-1,11 0,16 5,-13-3,-22-4,1-1,1 1,-1 0,0 0,0 0,0 1,0-1,0 1,-1 0,1 0,0 0,0 1,0-1,-1 1,1 0,-1 0,1 0,-1 1,0-1,0 1,0 0,0 0,0 0,-1 0,0 0,1 0,-1 1,0-1,0 1,-1 0,1-1,-1 1,0 0,0 0,0 0,0 0,-1 0,0 0,0 1,-3 9,-2 0,0 0,-1 0,0-1,-1 0,0 0,-1-1,-1 0,0 0,0-1,-3 2,-36 50,39-46,6-4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0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0 168,'30'8,"-1"-2,1-1,0-1,1-2,-1-1,0-2,1 0,-1-2,0-2,-1 0,1-2,28-11,-55 17,1 1,-1-1,0 0,0-1,0 1,1-1,-1 1,0-1,-1 0,1 0,0 0,-1-1,1 1,-1 0,1-1,-1 0,0 0,0 1,0-1,-1 0,1-1,-1 1,0 0,0 0,0-1,0 1,0 0,-1-1,1 1,-1-1,0 1,0 0,0-1,-1 1,1-1,-1 1,0-1,0 1,0 0,0 0,0 0,-1-1,0 1,1 0,-6-1,0 0,1 0,-1 1,0 0,0 0,-1 0,1 1,-1 0,1 1,-1-1,0 2,1-1,-1 1,0 0,0 0,1 1,-1 0,0 1,1 0,0 0,-1 0,1 1,0 0,0 1,0-1,0 1,1 1,0-1,0 1,-5 4,1-1,-1 0,1 1,0 0,0 0,1 1,1 1,0-1,0 1,1 1,0-1,1 1,1 1,0-1,0 1,1-1,1 1,0 1,1-1,0 0,1 0,0 8,2-15,-1 0,1 0,0 0,1-1,-1 1,1 0,1-1,-1 0,1 1,-1-1,1 0,1 0,-1 0,1-1,0 1,0-1,0 0,1 0,-1 0,1-1,0 1,0-1,0-1,1 1,-1-1,1 1,4 0,1 0,0 0,0-1,0 0,1-1,-1 0,1 0,-1-1,1-1,-1 0,0-1,1 0,-1-1,0 0,0 0,197-108,-35-1,-145 94</inkml:trace>
  <inkml:trace contextRef="#ctx0" brushRef="#br0" timeOffset="690.587">1073 55,'-13'3,"0"0,0 1,1 0,-1 1,1 0,0 1,0 0,1 1,0 0,0 1,0 0,1 1,-7 8,3-5,1 0,1 1,0 0,1 1,0 0,1 1,1 0,1 0,0 1,0 0,2 1,-1 1,7-15,-1-1,0 1,1-1,-1 1,1 0,0-1,0 1,0 0,0-1,0 1,0 0,1-1,-1 1,1 0,0-1,0 1,0-1,0 1,1-1,-1 0,0 1,1-1,0 0,-1 0,1 0,0 0,0-1,0 1,0 0,1-1,-1 1,0-1,1 0,-1 0,1 0,-1 0,1 0,-1 0,1-1,0 1,-1-1,1 0,0 0,-1 0,1 0,0 0,-1-1,1 1,21-8,-1-1,-1-1,0-1,0-1,-2-1,1-1,-1-1,-1 0,12-14,208-194,-239 223,0 1,0-1,0 0,0 1,0-1,0 1,1-1,-1 0,0 1,0-1,1 0,-1 1,0-1,0 0,1 1,-1-1,0 0,1 0,-1 1,0-1,1 0,-1 0,1 0,-1 1,0-1,1 0,-1 0,1 0,-1 0,0 0,1 0,-1 0,1 0,-1 0,1 0,-1 0,0 0,1 0,-1 0,1-1,-1 1,0 0,1 0,-1 0,1-1,-1 1,0 0,1 0,-1-1,0 1,0 0,1-1,-1 1,-14 40,14-38,-200 482,184-439,1 0,3 2,2-1,-3 32,12-72,1 0,-1 0,1 0,0 0,1 0,-1-1,1 1,0 0,0 0,1 0,0-1,0 1,0-1,1 0,0 1,0-1,0 0,1-1,3 5,-6-9,-1 0,1-1,0 1,-1-1,1 1,0 0,-1-1,1 1,0-1,-1 1,1-1,-1 1,1-1,-1 0,1 1,-1-1,0 0,1 1,-1-1,0 0,1 0,-1 1,0-1,0 0,0 0,1 1,-1-1,0 0,0 0,0 1,0-1,-1 0,1 0,0 0,0 1,0-1,-1 0,1 0,0 1,-1-1,1 0,0 1,-1-1,1 0,-1 1,1-1,-1 1,0-1,1 1,-1-1,1 1,-1-1,0 1,-13-20,0 1,-1 1,-1 1,-1 0,-1 1,0 1,0 0,-2 2,-6-4,24 17,1-1,0 1,-1-1,1 1,0-1,0 0,-1 1,1-1,0 0,0 0,0 0,0 0,0 0,0 0,0 0,0 0,0 0,1 0,-1-1,0 1,1 0,-1-1,1 1,0 0,-1-1,1 1,0 0,0-1,-1 1,1-1,0 1,1 0,-1-1,0 1,0-1,1 1,-1 0,0-1,1 1,-1 0,1 0,0-1,-1 1,1 0,0 0,0 0,0 0,0 0,0 0,0 0,0 0,0 0,0 0,1 1,-1-1,0 0,0 1,1-1,-1 1,1-1,397-175,-344 149,-31 16</inkml:trace>
  <inkml:trace contextRef="#ctx0" brushRef="#br0" timeOffset="983.186">1581 168,'-4'14,"0"0,0 1,1-1,1 1,1-1,0 1,1-1,0 1,1 0,1-1,0 1,1-1,1 0,0 0,4 9,-5-19,-1 0,1-1,0 1,0-1,0 0,1 0,-1 0,1 0,-1-1,1 1,0-1,0 0,0 0,0 0,1-1,-1 1,0-1,1 0,-1 0,0-1,1 1,-1-1,1 0,0 0,-1-1,0 1,1-1,-1 0,1 0,-1-1,0 1,0-1,0 0,0 0,0 0,0 0,0-1,-1 0,1 0,2-3,23-13,-1-1,-1-2,-1 0,-1-2,-1-1,-1-1,-1-1,-2 0,-1-2,3-6,-7-8,-11 22</inkml:trace>
  <inkml:trace contextRef="#ctx0" brushRef="#br0" timeOffset="1234.7">2343 225,'-15'29,"-4"18,1 2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1 281,'104'-46,"-1"-4,-3-5,17-16,-45 13,-71 58,0 0,1 0,-1 0,0 1,0-1,1 0,-1 1,0-1,0 1,0 0,1-1,-1 1,0 0,0-1,0 1,0 0,0 0,0 0,-1 0,1 0,0 0,0 0,-1 0,1 1,-1-1,1 0,-1 0,1 0,-1 1,0-1,1 0,-1 1,0-1,0 0,0 1,0-1,0 1,0-1,18 261,-13-199,5 39,-5 1,-4-1,-12 99,7-168,-1-1,-2 1,-1-1,-1 0,-2 0,-1-1,-2-1,-1 0,-1-1,-1-1,-2 0,-1-2,-1 0,-15 14,30-34,-1 0,0 0,0 0,0-1,-1 0,1 0,-1-1,0 0,-1 0,1-1,-1 0,1 0,-1-1,0 0,0-1,0 0,0-1,-6 0,10-2,0-1,1 0,0 0,0-1,0 1,0-1,1 0,-1 0,1-1,0 1,0 0,1-1,-1 0,1 0,0 1,0-1,1-1,-1 1,1 0,0 0,1 0,-1-1,1 1,0 0,0-1,1 1,0 0,0 0,0 0,0-1,1 1,0 0,0 0,0 1,1-2,16-39,3 1,1 1,2 1,2 1,1 1,31-32,-35 41,1 0,1 1,2 2,1 1,1 1,1 1,1 2,2 1,17-7,-23 17</inkml:trace>
  <inkml:trace contextRef="#ctx0" brushRef="#br0" timeOffset="324.07">961 789,'-137'213,"191"-311,154-190,-140 226,-51 57</inkml:trace>
  <inkml:trace contextRef="#ctx0" brushRef="#br0" timeOffset="620.071">1328 648,'-17'21,"1"2,2 0,0 1,2 0,0 1,2 0,0 1,2 0,-1 12,8-35,0 1,1-1,-1 0,1 0,0 1,0-1,0 0,1 0,-1 1,1-1,0 0,0 0,0 0,0 0,0 0,1 0,-1 0,1 0,0 0,0-1,0 1,0-1,0 1,0-1,1 0,-1 0,1 0,0 0,-1 0,1-1,0 1,0-1,0 0,0 0,1 0,-1 0,0 0,0-1,0 0,1 1,-1-1,0 0,0 0,4-1,11-2,-1 0,1-2,-1 0,0 0,0-2,-1 0,0-1,0-1,-1 0,0-1,0 0,-1-2,11-10,-18 15,1 0,-1-1,-1 0,1 0,-1 0,-1-1,0 1,0-1,0-1,-1 1,-1-1,0 1,0-1,1-8,-3 14,-1-1,1 1,-1 0,0-1,0 1,0-1,-1 1,1 0,-1-1,0 1,-1 0,1 0,-1 0,1 0,-1 0,0 0,-1 0,1 0,-1 1,0-1,0 1,0 0,0 0,0 0,-1 0,1 1,-1-1,0 1,1 0,-1 0,0 0,-1 0,1 1,-2-1,0 1,0 0,0 0,0 1,0 0,0 0,0 0,1 0,-1 1,0 0,0 1,0-1,0 1,1 0,-1 0,1 1,0 0,0 0,0 0,0 0,0 1,0 0,1 0,0 0,-3 4,-9 6</inkml:trace>
  <inkml:trace contextRef="#ctx0" brushRef="#br0" timeOffset="1119.027">1695 987,'-2'-10,"2"-1,0 1,0 0,0-1,1 1,1 0,0 0,0 0,1 0,1 0,-1 1,1-1,1 1,0 0,0 0,1 1,0-1,0 1,1 1,5-5,64-34,-74 45,0 0,0 0,1 0,-1 0,0 1,0-1,0 1,0 0,1-1,-1 1,0 0,0 0,0 1,1-1,-1 0,0 1,0-1,0 1,0 0,0 0,0 0,0 0,0 0,0 0,0 0,0 1,-1-1,1 0,-1 1,1 0,-1-1,1 1,-1 0,0 0,0 0,0 0,1 1,5 18,-7-18,0 0,0 0,1 0,-1 0,1 0,-1 0,1 0,0-1,0 1,0 0,0 0,1-1,-1 1,1 0,0-1,-1 0,1 1,0-1,1 0,-1 0,0 0,0 0,1 0,-1-1,1 1,0-1,-1 1,1-1,0 0,0 0,0-1,0 1,0 0,0-1,0 0,0 0,0 0,0 0,0 0,0 0,0-1,0 1,0-1,1 0,159-103,-162 103,0 0,0 1,1-1,-1 1,0-1,0 1,1-1,-1 1,1 0,-1-1,0 1,1 0,-1 0,1 0,-1 0,0 0,1 1,-1-1,0 0,1 1,-1-1,0 1,1-1,-1 1,0-1,0 1,1 0,-1 0,0 0,0 0,0 0,0 0,0 0,0 0,-1 0,1 0,0 0,0 0,-1 1,1-1,-1 0,1 1,-1-1,0 0,1 1,-1-1,0 0,0 1,0-1,0 1,-9 71,7-69,0 1,0-1,1 1,0-1,0 1,0-1,0 1,1 0,0 0,0-1,0 1,0 0,1-1,0 1,0 0,0-1,1 1,-1-1,1 1,0-1,0 0,1 0,-1 0,1 0,0 0,0-1,2 3,11 2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6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47,'-14'1,"0"0,0 1,0 0,1 1,-1 1,1 0,0 0,0 2,0 0,1 0,-1 1,2 1,-1 0,1 0,0 1,1 1,0-1,1 2,0-1,0 2,1-1,1 1,0 0,0 0,1 1,1 0,0 0,1 0,0 1,1-1,-1 12,4-23,0 1,0 0,0 0,0 0,0 0,0 0,1 0,0 0,-1 0,1-1,0 1,0 0,1 0,-1-1,0 1,1-1,0 1,0-1,-1 0,1 0,1 0,-1 0,0 0,0 0,1 0,-1-1,1 1,-1-1,1 0,0 1,0-1,-1-1,1 1,0 0,0-1,0 1,0-1,0 0,0 0,0 0,0 0,0-1,1 0,17-6,0-1,-1-1,1-1,-2-1,1-1,-2 0,0-2,0 0,-1-1,-1 0,0-1,-2-1,7-10,89-105,-109 132,1-1,0 1,-1 0,1 0,-1 1,1-1,-1 0,1 1,-1-1,1 0,-1 1,1 0,-1-1,1 1,-1 0,0 0,1 0,-1 0,0 0,0 0,0 0,0 0,0 0,0 0,0 1,0-1,0 0,-1 1,1-1,0 1,-1-1,1 1,-1-1,0 1,1-1,-1 1,0-1,0 1,0 0,0-1,0 1,-1-1,1 1,0-1,-1 1,1-1,-1 1,1-1,-1 1,3 11,2 8,28 91,-31-109,1 0,0 0,0 0,0 0,1 0,-1 0,1 0,-1-1,1 0,0 1,0-1,0 0,0 0,0 0,1-1,-1 1,1-1,-1 0,1 0,-1 0,1 0,-1-1,1 0,0 1,-1-1,1 0,0-1,-1 1,3-1,9-4,0-1,0-1,-1 0,0 0,-1-2,0 0,0 0,-1-1,0-1,0 0,-1 0,-1-1,0-1,-1 1,1-3,4-2,84-140,-97 194,-17 81,16-114,0-1,1 1,-1 0,1-1,0 1,0 0,0-1,1 1,-1-1,1 0,0 1,-1-1,2 0,-1 0,0 0,1 0,-1-1,1 1,0-1,0 1,0-1,0 0,0 0,0 0,1-1,-1 1,1-1,-1 0,1 0,1 1,6-3,-1 0,1-1,-1 0,1 0,-1-1,0 0,0-1,0 0,-1-1,1 0,-1 0,0-1,-1 0,1-1,-1 0,-1 0,1-1,-1 1,5-10,-4 10,15-14,-9 42,-13 0,-2-14,0 0,1 0,0 1,0-1,0 0,1 0,0 0,0 0,0 0,1-1,1 1,-1 0,1-1,0 1,0-1,1 0,0 0,0 0,0-1,1 1,-1-1,1 0,1 0,-1-1,1 0,0 0,0 0,1 0,6-3,0-2,-1 1,1-2,-1 0,1 0,-1-1,0-1,0 0,0-1,0 0,-1 0,0-1,0-1,0 0,-1-1,0 0,0 0,-1-1,-1 0,1-1,-1 1,-1-2,3-4,-1 4,0-1,-1 1,-1-2,0 1,-1-1,0 0,-1 0,0-1,-1 1,1-9,-16-7,5 35</inkml:trace>
  <inkml:trace contextRef="#ctx0" brushRef="#br0" timeOffset="1099.135">2147 18,'-31'10,"0"1,0 2,1 1,1 1,0 2,2 0,0 2,0 1,2 2,1 0,0 1,-13 20,32-37,1 1,1 0,-1 0,1 0,0 0,1 1,0-1,0 1,1-1,-1 1,1 6,1-11,0-1,0 1,0-1,1 1,-1-1,1 0,-1 1,1-1,0 0,0 1,0-1,0 0,0 0,0 0,1 0,-1 0,1 0,0 0,-1-1,1 1,0 0,0-1,0 0,0 1,0-1,0 0,0 0,1 0,-1 0,0 0,1-1,-1 1,0-1,1 0,-1 1,1-1,-1 0,2 0,12-2,-1 0,1-2,0 1,-1-2,1 0,-2-1,1 0,0-1,-1-1,-1 0,1-1,-1 0,2-4,14-11,-1-2,-2-1,-1-1,-1-1,-1-2,-2 0,0-3,-3 8,6 1,-28 54,0-18,1 1,0 0,1 0,0 0,1 0,0 0,1 0,1 0,0 0,0 0,1 0,1 0,0 0,4 10,-5-19,0 0,1 0,0 0,0-1,0 1,0-1,0 1,0-1,0 0,1 0,-1 0,1-1,0 0,-1 1,1-1,0 0,0-1,0 1,-1-1,1 1,0-1,0 0,0-1,0 1,0-1,0 0,-1 1,1-2,0 1,102-54,-91 42,0 0,-2 0,1-1,-1-1,-1-1,-1 1,0-2,-1 1,-1-2,0 1,-2-1,2-6,-34 42,19-9,1 1,0 0,0 1,1-1,0 1,1 0,0 0,1 0,0 0,1 1,0-1,1 0,1 6,-2-12,2 0,-1 0,0 0,1 0,0 0,0 0,1 0,-1-1,1 1,0 0,1-1,-1 1,1-1,0 0,0 0,0 0,0 0,1 0,-1-1,1 1,0-1,0 0,0 0,1-1,-1 1,1-1,-1 0,1 0,0-1,3 2,1-2,-1 1,1-2,-1 1,1-1,-1 0,1-1,0 0,-1-1,0 1,1-2,-1 1,0-1,0 0,0-1,-1 0,1 0,-1 0,0-1,0 0,-1-1,1 0,-1 0,0 0,-1 0,1-1,1-4,4-8,0-1,-2 0,0-1,-1 0,-1 0,-1-1,2-19,-6 32,-2 8,0 0,-1 0,1 0,0 0,0 0,0 0,0 0,0 0,0 0,0 0,0 0,0 0,0 0,0 0,1 0,-1 0,0 0,1 0,-1 1,1-1,-1 0,1 0,-1 0,1 0,0 1,-1-1,1 0,0 0,0 1,0-1,-1 1,1-1,0 1,0-1,0 1,0-1,0 1,0 0,0 0,0-1,0 1,0 0,0 0,0 0,0 0,0 0,0 0,0 0,0 1,0-1,0 0,0 1,0-1,0 0,0 1,0-1,0 1,0-1,-1 1,1 0,0 0,134 164,-117-144,-2 2,-1 0,0 1,-2 0,-1 1,-1 0,-1 1,-1 0,-1 1,4 25,-6-20,0-1,-3 1,0-1,-2 1,-1 0,-2 0,-1 0,-2 3,-4-4,0 0,-3-1,0-1,-2 0,-1 0,-1-2,-2 0,0-1,-2 0,-1-2,0-1,-2 0,-3 0,-50 19,75-42,-1 1,0-1,0 1,1-1,-1 0,0 0,0 0,0 0,0 0,1 0,-1-1,0 1,0 0,1-1,-1 0,0 1,1-1,-1 0,0 0,1 0,-1 0,1 0,-1 0,1 0,0 0,-1-1,1 1,0-1,0 1,0-1,0 1,0-1,1 1,-1-1,0 0,1 0,-1 1,1-1,-1 0,1 0,0 1,0-1,0 0,0 0,0 0,1-19,0 1,2-1,0 0,2 1,0 0,1 0,1 0,1 1,6-12,150-294,-40 137,-102 155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0 814,'145'45,"-125"-48,0-1,0-1,-1-1,0-1,0 0,0-1,-1-1,0-1,-1-1,0 0,0-1,-2-1,1 0,-2-1,8-10,37-42,-3-1,-3-4,-3-1,-3-3,-3-2,90-139,-94 160,-39 56,-1 0,1-1,0 1,-1 0,1 0,0 0,0 0,-1 0,1 0,0 0,-1 0,1 0,0 0,0 0,-1 0,1 0,0 0,-1 1,1-1,0 0,-1 1,1-1,-1 0,1 1,0-1,-1 1,1-1,-1 1,1-1,-1 1,1-1,-1 1,0-1,1 1,-1 0,0-1,1 1,-1 0,0-1,0 1,0 0,1-1,-1 1,0 0,0 0,0-1,0 1,0 0,0-1,0 1,-1 0,1 0,0-1,0 1,-1 0,1-1,0 1,-1-1,1 1,0 0,-1-1,1 1,-1-1,2 7,3 92,-5 0,-4 1,-4-1,-9 27,18-109,-1-1,0 1,-1-1,-1 0,-1 1,0-1,-1-1,-1 1,0-1,-1 0,-1 0,0-1,-1 0,-1 0,0-1,0 0,-2-1,1 0,-2-1,-5 4,-4-5,-2 0,1-2,-2 0,1-2,-1-1,-1 0,19-3,0 0,0 0,0-1,0 0,0-1,-1 1,1-1,0 0,0-1,0 0,-1 0,1-1,0 0,1 0,-1 0,0-1,0 0,1 0,0-1,0 0,0 0,0 0,0-1,1 0,-3-4,7-24,9 20</inkml:trace>
  <inkml:trace contextRef="#ctx0" brushRef="#br0" timeOffset="367.818">1242 560,'-9'16,"1"0,1 0,0 0,1 1,1 0,1 0,-3 17,6-29,0 0,1 0,0 0,-1 0,2 0,-1 0,1 0,-1 0,1 0,1 0,-1-1,1 1,0 0,0-1,0 1,0-1,1 0,0 1,0-1,0-1,0 1,1 0,-1-1,1 1,0-1,0 0,0-1,1 1,3 1,2-1,0-1,1-1,-1 0,1 0,-1-1,1 0,-1-1,1 0,-1 0,0-2,1 1,-1-1,0 0,-1-1,1 0,-1-1,1 0,-1-1,-1 1,5-5,-8 8,-1-1,1 0,0 0,-1 0,0 0,0-1,0 1,0-1,0 0,-1-1,0 1,0-1,0 1,0-1,-1 0,0 0,0 0,0 0,0 0,-1-1,0 1,0 0,-1-1,1 1,-1 0,0-1,-1 1,1-1,-1 1,0 0,0-1,-1 1,0 0,0 0,0 0,-3-4,0 1,-1 1,0 1,-1-1,1 1,-1 0,-1 0,1 1,-1 0,0 1,0-1,0 1,0 1,-1 0,0 0,0 1,1 0,-1 0,0 1,-1 0,1 1,0 0,0 0,0 1,0 0,0 0,-5 3,-11 2</inkml:trace>
  <inkml:trace contextRef="#ctx0" brushRef="#br0" timeOffset="639.491">1863 787,'-14'52,"-6"23,-3 3,-2-7,-3-10,-1-12,5-13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0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16,'0'-1,"0"1,0-1,0 1,0-1,0 1,0-1,0 1,0-1,0 1,0-1,0 1,0-1,0 1,0-1,1 1,-1-1,0 1,0-1,1 1,-1 0,0-1,1 1,-1-1,0 1,1 0,-1-1,0 1,1 0,-1 0,1-1,-1 1,1 0,-1 0,1 0,-1-1,1 1,-1 0,1 0,-1 0,1 0,-1 0,1 0,-1 0,1 0,-1 0,1 0,-1 0,1 1,-1-1,1 0,-1 0,1 0,-1 1,0-1,1 0,-1 0,1 1,-1-1,0 0,1 1,-1-1,0 1,1-1,5 36,-8-10,-2 1,-1-1,-1 0,-1-1,-1 1,-9 18,-98 290,83-186,30-144,1-1,0 1,1-1,-1 1,1 0,-1 0,1-1,0 1,0 0,1-1,-1 1,1 0,0-1,0 1,0-1,0 1,1-1,0 0,-1 1,1-1,0 0,0 0,1 0,-1 0,1-1,-1 1,1-1,0 1,0-1,0 0,0 0,0 0,1-1,-1 1,1-1,2 1,10 0,0-2,-1 0,1-1,0-1,0 0,0-1,-1 0,1-2,-1 0,2-1,54-15,-24 8,-38 9,-1 1,1 0,0 0,-1 1,1 0,0 0,0 1,0 1,1-1,-1 1,0 1,0 0,0 0,0 1,0 0,0 0,7 4,-14-5,-1 0,0 0,0 0,0 0,1 0,-1 0,0 0,1 0,-1-1,1 1,-1-1,1 1,-1-1,1 1,-1-1,1 0,0 0,-1 0,1 0,-1 0,1 0,0 0,-1 0,1-1,-1 1,1-1,-1 1,1-1,-1 1,1-1,-1 0,0 0,1 0,-1 0,0 0,0 0,1 0,-1 0,0 0,0-1,0 1,-1 0,1-1,0 1,7-13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08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1 367,'5'0,"6"0,6 0,6 0,2 0,3 0,1 0,1 0,-1 0,0 0,0 0,0 0,-1 0,1 0,-1 0,0 0,0 0,-4 0</inkml:trace>
  <inkml:trace contextRef="#ctx0" brushRef="#br0" timeOffset="261.734">86 621,'38'-5,"28"-6,6-2,-8 2</inkml:trace>
  <inkml:trace contextRef="#ctx0" brushRef="#br0" timeOffset="1283.542">932 0,'-30'151,"9"-71,-108 310,116-354,-9 66,24-98,1-1,0 0,0 0,0 0,0 0,1 0,-1 0,1-1,0 0,0 0,0 0,0 0,0-1,0 1,0-1,0 0,1 0,-1 0,0-1,1 0,-1 0,0 0,1 0,-1-1,0 1,1-1,-1 0,1-1,9 1,155-9,-151 4</inkml:trace>
  <inkml:trace contextRef="#ctx0" brushRef="#br0" timeOffset="1965.983">1441 508,'-7'-3,"1"0,-1 1,1 0,-1 0,0 1,0 0,0 0,0 0,0 1,0 0,0 0,0 1,0 0,0 0,0 1,1 0,-1 0,0 0,1 1,0 0,-1 0,-2 3,4-4,0 0,0 1,0 0,0 0,0 0,1 0,0 1,-1 0,1-1,0 2,1-1,-1 0,1 1,0 0,0-1,0 1,1 1,0-1,0 0,0 0,0 1,1 1,2-5,0 0,0 0,1 1,-1-2,1 1,-1 0,1 0,-1 0,1-1,0 1,0-1,0 1,0-1,0 0,1 0,-1 0,0 0,0 0,1 0,-1 0,0-1,1 1,-1-1,1 0,1 0,25 9,-28-7,-1-1,1 1,-1 0,1-1,-1 1,0 0,0 0,1-1,-1 1,0 0,-1 0,1-1,0 1,0 0,-1 0,1-1,-1 1,0 0,1-1,-1 1,0-1,0 1,0-1,0 1,0-1,0 0,0 1,-1-1,1 0,0 0,-1 0,1 0,-1 0,1 0,-2 0,-3 6,-14 14,14-16,0 0,0 1,1 0,0 0,0 1,0-1,1 1,0 0,0 1,0-1,1 0,1 1,-1 0,1 1,2-8,0 0,0 1,0-1,0 1,0-1,1 1,-1-1,0 1,1-1,-1 0,1 1,0-1,-1 0,1 0,0 1,0-1,0 0,0 0,0 0,0 0,0 0,0 0,0 0,0 0,1-1,-1 1,0 0,1-1,-1 1,0-1,1 1,-1-1,1 0,-1 1,0-1,1 0,-1 0,1 0,-1 0,1-1,0 1,63-13,-14-8,-28 11</inkml:trace>
  <inkml:trace contextRef="#ctx0" brushRef="#br0" timeOffset="2378.475">1666 592,'-12'13,"1"1,0 0,1 1,1 0,0 0,1 1,1 0,1 0,0 1,-2 9,7-23,0 0,0 1,0-1,0 0,0 1,1-1,-1 1,1-1,0 1,0-1,1 0,-1 1,1-1,-1 1,1-1,0 0,0 1,1-1,-1 0,1 0,-1 0,1 0,0 0,0 0,0-1,1 1,-1-1,1 1,-1-1,1 0,0 0,0 0,0 0,0-1,0 1,0-1,0 0,1 0,-1 0,0 0,3 0,6-2,0-1,0 0,-1 0,1-1,0-1,-1 0,0 0,0-1,0-1,0 0,-1 0,0-1,0-1,-1 1,0-1,-1-1,1 0,-1 0,-1-1,0 1,0-2,-1 1,-1-1,4-9,-5 13,-1 0,0 0,-1-1,1 1,-2-1,1 0,-1 1,0-1,0 0,-1 0,0 0,-1 0,0-2,0 7,1 0,-1 0,0-1,-1 1,1 0,0 0,-1 0,0 0,1 1,-1-1,0 0,-1 1,1-1,0 1,-1 0,1 0,-1 0,0 0,0 0,1 0,-1 1,0-1,-1 1,1 0,0 0,0 0,0 0,-1 1,1 0,0-1,-4 1,0 1,-1-1,0 1,0 1,0-1,1 1,-1 1,1 0,0 0,-1 0,2 1,-1 0,0 0,1 0,-3 3,-10 10</inkml:trace>
  <inkml:trace contextRef="#ctx0" brushRef="#br0" timeOffset="2686.673">1666 734,'5'10,"11"7,3 7,3 3,2 2,-2 0,-1-3,-3-3,-6 1,-4-5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14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0 255,'10'0,"8"5,5 1,4 0,2-1,1-2,0 0,0-2,0-6,-1-1,0 0,-6 1</inkml:trace>
  <inkml:trace contextRef="#ctx0" brushRef="#br0" timeOffset="283.875">113 142,'-4'34,"-3"20,-4 6,0-2,1-7,-1-7,0-6,2-4,3-9</inkml:trace>
  <inkml:trace contextRef="#ctx0" brushRef="#br0" timeOffset="617.289">762 0,'-14'39,"-5"17,-4 4,2-4,0-6,-2-7,4-6,-1-4,4-3,0-7,2-3,-1 1,2 1,-2-3,2 0,4-3</inkml:trace>
  <inkml:trace contextRef="#ctx0" brushRef="#br0" timeOffset="894.833">395 86,'34'33,"30"21,9 6,-3-2,-9-7,-10-11,-13-8,-9-10,-4-3,-7-1,-1-2,-3 0,-5-3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4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6237 281,'0'0</inkml:trace>
  <inkml:trace contextRef="#ctx0" brushRef="#br0" timeOffset="-162.684">6237 535,'0'29,"0"9</inkml:trace>
  <inkml:trace contextRef="#ctx0" brushRef="#br0" timeOffset="250.359">6548 479,'-11'9,"1"1,0 0,1 1,0 0,1 1,0 0,0 0,2 1,0-1,0 1,1 1,0-1,1 1,-1 13,4-25,1 0,0 0,0 1,0-1,0 0,0 0,1 0,-1 0,1 0,-1 0,1 0,0 0,0 0,0-1,0 1,0 0,0 0,0-1,1 1,-1 0,0-1,1 0,-1 1,1-1,0 0,0 0,-1 0,1 0,0 0,0 0,0 0,0 0,0-1,0 1,0-1,0 0,0 0,0 1,0-1,0-1,0 1,0 0,1 0,-1-1,0 1,0-1,1 0,6-1,-1-1,1 0,-1 0,0-1,0 0,0 0,-1-1,1 0,-1 0,5-6,-5 5,-1 0,0 0,-1-1,0 0,0 0,0 0,-1 0,0-1,0 0,-1 0,0 0,0 0,-1 0,0-1,-1 1,0-1,0 1,0-1,-1 0,-1 1,0-1,0 1,0-1,-1 1,0-1,-1 0,-1 5,1 0,-1 1,1-1,-1 1,0 0,-1 0,1 0,0 0,-1 1,0 0,1 0,-1 0,0 0,0 1,0 0,0 0,0 0,0 1,-1-1,1 1,0 1,0-1,0 1,0-1,0 2,0-1,0 0,0 1,0 0,0 0,1 1,-1-1,1 1,-3 2,-7 7</inkml:trace>
  <inkml:trace contextRef="#ctx0" brushRef="#br0" timeOffset="538.783">6971 564,'-19'19,"3"12,9-1,11-4,9-7,8-7,4-10,3-10,2-4,-5-5,-1-4,-5-3,-1-3,-3-1,-5-1,-4 5</inkml:trace>
  <inkml:trace contextRef="#ctx0" brushRef="#br0" timeOffset="871.114">7535 479,'-79'44,"78"-43,-1 0,0 1,0-1,0 1,1-1,-1 1,1-1,-1 1,1 0,-1 0,1-1,0 1,0 0,0 0,0 0,0 1,1-1,-1 0,1 0,-1 0,1 0,0 1,0-1,0 0,0 0,0 1,0-1,1 0,-1 0,1 0,-1 0,1 1,0-1,0 0,0 0,0 0,0-1,1 1,12 17,-11-18,0 1,-1 0,0 0,1 0,-1 0,0 1,0-1,0 1,0-1,-1 1,1 0,-1-1,1 1,-1 0,0 0,0 0,-1 0,1 0,0 0,-1 0,0 1,0-1,0 0,0 0,0 0,-1 0,1 0,-1 0,0 0,0 0,0 0,0 0,0 0,-1 0,0-1,-1 3,-4 2,0 0,0-1,-1 0,0-1,0 1,-1-2,1 1,-1-1,0 0,0-1,0 0,0-1,-1 0,1 0,-1-1,0 0,1 0,-1-1,0-1,-1 0,-8-4</inkml:trace>
  <inkml:trace contextRef="#ctx0" brushRef="#br0" timeOffset="-1534.192">3641 535,'22'38,"-2"1,-2 0,-1 1,7 31,-15-48,49 197,-56-207,-1 0,0 1,-1-1,0 0,-1 1,-1-1,0 0,-1 0,0 0,-1 0,-1-1,0 1,0-1,-1 0,-6 9,11-19,-1 1,1-1,0 0,-1 1,1-1,-1 0,1 0,-1 0,0 0,0 0,0 0,0-1,-1 1,1-1,0 1,-1-1,1 0,-1 0,1 0,-1 0,1 0,-1 0,0-1,1 0,-1 1,0-1,1 0,-1 0,0 0,0-1,1 1,-1-1,0 1,1-1,-1 0,1 0,-1 0,1 0,-1-1,1 1,0-1,0 1,0-1,0 0,0 0,0 0,0 0,0 0,1 0,-1 0,1-1,0 1,-1-1,1-1,-3-14,1 1,1-1,1 0,0 0,1 0,2 0,-1 0,2 1,0-1,1 1,1-1,1 1,0 1,1-1,1 1,5-8,9-19,1 0,3 2,1 1,1 1,3 1,1 2,1 1,3 1,0 3,2 0,28-15,9 16,-73 29,-1 1,0 0,1 0,-1 0,1 0,-1 0,1 0,-1 0,1 1,-1-1,0 1,1-1,-1 1,1-1,-1 1,0 0,0-1,1 1,-1 0,0 0,0 0,0 0,0 0,0 0,0 0,0 1,0-1,-1 0,1 0,0 1,-1-1,1 0,-1 1,1-1,-1 1,0-1,0 1,1-1,-1 1,0-1,0 0,-1 1,1-1,0 1,0-1,-1 1,1-1,-1 1,1-1,-1 0,0 1,-5 16,0 0,-1-1,-1 0,-1-1,0 0,-1 0,-1-1,-1 0,0-1,-4 4,-188 172,111-111,67-63,26-36,14 0,1 0</inkml:trace>
  <inkml:trace contextRef="#ctx0" brushRef="#br0" timeOffset="-1047.422">4205 846,'33'-5,"0"0,-1-2,0-2,-1-1,0-1,0-2,-1-1,-1-1,0-1,15-14,-30 20,-1-1,0-1,-1 0,0-1,-1 0,-1-1,0 0,-1-1,-1 0,0 0,0-1,-2 0,0 0,1-9,-6 22,0 0,0 0,0 0,-1 0,1 0,-1 0,0 0,0 0,0 0,0-1,-1 1,1 0,-1 0,0 0,0 0,0 0,0 1,0-1,-1 0,1 0,-1 1,0-1,1 1,-1-1,-1 1,1 0,0 0,0 0,-1 0,1 0,-1 0,0 1,1-1,-1 1,0 0,0 0,0 0,0 0,0 0,0 1,0-1,0 1,0 0,0 0,0 0,-3 1,-5 1,0 1,1 1,-1 0,1 0,0 1,0 0,1 1,-1 0,1 1,1-1,-1 2,1-1,0 1,1 1,0-1,0 1,1 0,0 1,1-1,0 1,0 0,1 1,1-1,-1 1,2 0,1-8,1-1,-1 1,1 0,0-1,0 1,1-1,-1 1,0 0,1-1,-1 1,1-1,0 1,0-1,0 0,0 1,1-1,-1 0,0 0,1 1,0-1,-1-1,1 1,0 0,0 0,0-1,0 1,0-1,1 1,-1-1,0 0,1 0,-1 0,1 0,-1 0,2-1,92 7,86-48,-160 34,50-6,-70 13,-1 0,1 0,0 0,0 0,-1 1,1-1,0 0,-1 1,1-1,0 1,-1 0,1 0,-1-1,1 1,-1 0,0 0,1 0,-1 1,0-1,0 0,0 0,1 1,-1-1,-1 1,1-1,0 1,0-1,0 1,-1-1,1 1,-1 0,1-1,-1 1,0 0,0-1,0 1,0 0,-6 133,10-115</inkml:trace>
  <inkml:trace contextRef="#ctx0" brushRef="#br0" timeOffset="-360.397">5193 677,'4'4,"0"-1,0 0,1 0,-1-1,1 1,-1-1,1 0,0 0,0 0,0-1,0 0,0 0,0 0,1-1,-1 1,0-1,0 0,1-1,-1 1,0-1,0 0,0-1,0 1,0-1,0 0,0 0,-1 0,1-1,-1 0,1 1,-1-2,0 1,0 0,-1-1,1 0,-1 0,1 0,-1 0,0 0,-1-1,1 0,-1 1,0-1,0 0,-1 0,1 0,-1 0,0 0,0-5,1 6,-1 1,1-1,-1 1,0-1,-1 0,1 1,-1-1,1 0,-1 1,0-1,0 0,-1 0,1 1,-1-1,0 0,0 1,0-1,0 1,-1-1,1 1,-1 0,0-1,0 1,0 0,0 0,-1 0,1 1,-1-1,0 0,0 1,0 0,0 0,0 0,0 0,-1 0,1 1,0-1,-1 1,-2-1,-2 4,-1 1,0-1,1 1,0 1,0 0,0 0,0 0,0 1,1 0,0 1,0 0,0 0,1 0,0 1,0-1,1 2,0-1,0 1,0-1,1 1,0 0,1 1,0-1,0 1,1-1,-1 8,0-9,0-1,0 1,1-1,0 1,0 0,1 0,0 0,0 0,1 0,0 0,0 0,1 0,-1 0,1-1,1 1,-1 0,1 0,1 0,-1-1,1 0,0 1,1-1,-1 0,1 0,0-1,1 1,0-1,-1 0,1 0,1-1,-1 1,1-1,0 0,0-1,0 1,0-1,9-1,1 0,-1-1,0-1,0 0,0-1,1-1,-1 0,0-1,-1-1,1 0,-1-1,1-1,-2 0,1-1,-1 0,0-1,0 0,-1-1,0-1,0 0,5-7,6-2,-14 13,1-1,-1 0,-1 0,1-1,-1 0,-1-1,0 0,0 0,0 0,-1-1,-1 0,0 0,0-1,1-3,-5 12,-1 1,1 0,-1 0,1 0,-1 0,1 0,-1-1,1 1,-1 0,0 0,0-1,0 1,0 0,0 0,0-1,0 1,0 0,0 0,-1-1,1 1,0 0,-1 0,1 0,-1-1,1 1,-1 0,0 0,1 0,-1 0,0 0,0 0,0 0,0 0,0 1,0-1,0 0,0 0,0 1,0-1,0 1,0-1,-1 1,1-1,0 1,0 0,-1 0,1-1,0 1,0 0,-1 0,1 0,0 0,0 1,-1-1,1 0,0 0,0 1,-1-1,1 1,0-1,0 1,0 0,0-1,0 1,0 0,-4 7,1 0,1 0,-1 0,1 0,1 0,0 1,0-1,0 1,1 0,1 0,-1-1,2 1,-1 0,1 0,0-1,1 1,0 0,0-1,1 0,0 1,0-1,1 0,0-1,1 1,0-1,0 0,0 0,1 0,1 0,-6-4,1-1,0 0,1 0,-1 0,0 0,1 0,-1 0,1 0,-1-1,1 0,0 1,0-1,0 0,0 0,0 0,-1-1,2 1,-1-1,0 0,0 1,0-2,0 1,0 0,0 0,0-1,0 0,0 1,0-1,0 0,-1-1,1 1,0 0,-1-1,1 1,0-1,-1 0,0 0,1 0,1-3,8-11,0-2,0 0,-2 0,0-1,-2 0,0-1,-1 0,1-6,35-83,-30 85</inkml:trace>
  <inkml:trace contextRef="#ctx0" brushRef="#br0" timeOffset="-4167.311">424 197,'77'-36,"-47"27,356-129,-384 136,1 1,-1-1,1 1,-1-1,1 1,0 0,0 0,-1 0,1 1,0-1,0 1,0 0,0-1,0 1,0 0,0 1,0-1,0 0,0 1,0 0,-1 0,1 0,0 0,0 0,-1 0,1 1,-1-1,1 1,-1 0,1 0,-1 0,0 0,0 0,0 0,0 0,-1 1,1-1,-1 1,1-1,-1 1,0 0,0 0,0-1,0 2,0 16,-2-1,0 0,-1 0,-2 0,1 0,-2 0,-6 16,-11 53,13-38,3 0,2 1,2 0,3-1,1 1,3 0,10 41,33 48,-48-140,1 1,-1-1,1 1,-1-1,0 1,1-1,-1 1,0-1,0 1,1-1,-1 1,0 0,0-1,0 1,0-1,0 1,1-1,-1 1,0 0,-1-1,1 1,0-1,0 1,0 0,0-1,0 1,0-1,-1 1,1-1,0 1,-1-1,1 1,0-1,-1 1,1-1,0 1,-1-1,1 1,-1-1,1 0,-1 1,1-1,-1 0,1 1,-1-1,1 0,-1 0,1 0,-1 1,0-1,1 0,-1 0,1 0,-1 0,0 0,1 0,-1 0,1 0,-1 0,0-1,0 1,-40-14,35 11,-26-12,-1 2,-1 1,0 2,0 1,-1 1,0 2,-1 2,1 1,-1 2,1 1,-1 2,1 1,-1 2,1 2,1 1,-1 1,2 2,-1 2,1 1,-8 5,15-4,0 0,1 2,0 1,1 1,2 1,0 0,-13 17,33-34,-1 0,1-1,-1 1,1 0,0 0,0 0,0 1,1-1,-1 0,1 1,0-1,0 1,0 0,0-1,1 1,-1-1,1 1,0 0,0 0,0-1,1 1,-1 0,1-1,0 1,0-1,0 1,2 2,9 6</inkml:trace>
  <inkml:trace contextRef="#ctx0" brushRef="#br0" timeOffset="-3914.344">452 535,'48'-24,"49"-17,23-2,0 1,-10 9,-14 9,-20 4,-12 6,-12 4,-11 5,-12 8,-10 3</inkml:trace>
  <inkml:trace contextRef="#ctx0" brushRef="#br0" timeOffset="-3196.384">1326 621,'25'273,"-32"-204,7-69,-1 0,0 0,1 0,-1 0,0 0,1 0,-1 0,0 0,1 0,-1-1,1 1,-1 0,0 0,1-1,-1 1,1 0,-1-1,1 1,-1 0,1-1,-1 1,1-1,-1 1,1-1,-1 1,1-1,0 1,-1-1,1 0,0 1,0-1,-1 0,1 1,0-1,0 1,0-1,0 0,0 1,0-1,0 0,0 1,0-1,0 0,0 1,0-1,0 0,0 1,1-1,-1 1,0-1,1 0,-1 1,0-1,1 1,-1-1,1-26,1 0,1 1,1-1,1 0,2 1,0 0,2 1,1 0,1 0,1 1,1 0,1 1,1 1,1 0,10-9,-23 25,0 1,1 0,0 0,0 0,0 0,0 1,1-1,0 1,0 1,0-1,1 0,-1 1,1 0,-1 1,1-1,0 1,5-1,-8 4,0 1,0 0,-1 0,1 0,0 1,-1-1,0 1,1-1,-1 1,0 0,-1 0,1-1,0 2,-1-1,1 0,-1 0,0 0,0 0,-1 1,1-1,-1 0,1 1,-1-1,0 1,0-1,0 0,-1 1,1-1,-1 1,0-1,1 3,-1 20</inkml:trace>
  <inkml:trace contextRef="#ctx0" brushRef="#br0" timeOffset="-2895.138">1976 479,'-15'17,"2"1,0 1,0 0,2 1,1 0,0 1,2 0,0 0,1 1,1 1,5-19,0 0,0 0,1 0,-1 0,1-1,0 1,0 0,0 0,1 0,-1 0,1 0,0 0,0-1,1 1,-1 0,1-1,-1 1,1-1,0 1,0-1,1 0,-1 0,1 0,0 0,-1-1,1 1,0-1,1 1,-1-1,0 0,1 0,-1-1,1 1,-1-1,1 1,0-1,0 0,-1-1,1 1,0-1,0 1,0-1,0 0,0-1,3 0,4-1,-1 0,1-1,0 0,-1-1,1 0,-1-1,0 0,-1-1,1 0,-1 0,-1-1,1 0,-1-1,0 0,0 0,-1-1,-1 1,1-2,-1 1,-1-1,0 0,0 0,-1 0,0-1,-1 1,1-3,-4 7,0 0,0 0,-1 0,1 0,-1 0,-1 0,1 1,-1-1,0 0,0 1,-1-1,1 1,-1 0,-1 0,1 0,-1 0,1 0,-1 1,-1-1,1 1,-1 1,1-1,-1 0,0 1,0 0,-1 0,1 1,-1-1,1 1,-1 0,0 1,0 0,0-1,0 2,0-1,-4 1,-18-1,3 2</inkml:trace>
  <inkml:trace contextRef="#ctx0" brushRef="#br0" timeOffset="-2449.842">2343 761,'2'-13,"1"0,1 1,0-1,1 1,0 0,1 0,1 0,-1 1,2 0,-1 0,2 0,-1 1,2 1,-1 0,1 0,0 0,1 2,0-1,0 1,8-3,-17 10,0-1,0 1,0-1,1 1,-1 0,0 0,0 0,1 0,-1 0,0 1,0-1,0 1,1-1,-1 1,0 0,0 0,0 0,0 0,0 0,0 0,-1 0,1 1,0-1,0 1,-1-1,1 1,-1 0,0 0,1 0,-1-1,0 1,0 0,0 0,0 1,-1-1,1 0,0 0,-1 0,0 0,1 1,-1 1,0-2,0 0,0 1,1-1,-1 0,1 0,0 1,-1-1,1 0,0 0,0 0,1 0,-1 0,0 0,1 0,-1 0,1-1,-1 1,1-1,0 1,0-1,0 1,0-1,0 0,0 0,0 0,0 0,0 0,0-1,0 1,1 0,-1-1,0 0,1 0,-1 1,0-1,1-1,-1 1,0 0,0-1,1 1,149-85,-150 84,0 1,0-1,0 1,0-1,0 1,0 0,0 0,0-1,0 1,0 1,0-1,0 0,0 0,-1 1,1-1,0 1,0 0,0 0,0-1,0 1,-1 0,1 0,0 1,-1-1,1 0,-1 1,1-1,-1 1,0-1,0 1,1-1,-1 1,0 0,0 0,-1-1,1 1,0 0,-1 0,1 0,-1 0,1 0,-1 0,0 0,0 0,0 0,0 0,0 0,-1 1,2 1,-1 0,1 0,0 0,0 0,0 0,1-1,-1 1,1 0,0-1,0 1,0-1,1 0,-1 0,1 0,0 0,0 0,0 0,17 5,0-3</inkml:trace>
  <inkml:trace contextRef="#ctx0" brushRef="#br0" timeOffset="1856.648">8693 422,'-266'81,"207"-45,58-35,0 0,0 0,0 0,0 0,0 1,0-1,0 0,0 1,0-1,1 1,-1-1,0 1,1-1,0 1,-1-1,1 1,0-1,0 1,0 0,0-1,0 1,0-1,0 1,0 0,1-1,-1 1,0-1,1 1,0-1,-1 1,1-1,0 0,0 1,0-1,0 0,0 1,0-1,0 0,0 0,0 0,1 0,60 37,-57-37,-1 0,1 0,-1 0,0 0,1 1,-1 0,0 0,0 0,0 0,-1 1,1 0,-1-1,1 1,-1 1,0-1,0 0,0 1,0-1,-1 1,0 0,1 0,-1 0,-1 0,1 0,-1 1,1-1,-1 0,0 1,-1-1,1 1,-1-1,0 1,0-1,0 1,-1 3,-4-1,0-1,-1 1,1-1,-1 0,0 0,-1 0,0-1,1 0,-2 0,1-1,0 0,-1 0,0-1,0 0,0-1,0 1,0-1,-1-1,1 0,-1 0,-6 0,13-1,0 0,0 1,0-1,0 0,0 0,0 0,0-1,0 1,0 0,0-1,0 0,0 1,0-1,0 0,1 0,-1 0,0 0,0 0,1 0,-1 0,1-1,-1 1,1-1,-1 1,1-1,0 0,0 1,0-1,0 0,0 0,0 0,1 1,-1-1,0 0,1 0,0 0,-1 0,1 0,0-1,3-12</inkml:trace>
  <inkml:trace contextRef="#ctx0" brushRef="#br0" timeOffset="3186.197">9709 394,'-9'9,"1"0,-1 0,2 0,-1 1,1 0,1 1,0-1,0 1,1 1,1-1,0 1,0-1,1 1,0 0,1 0,1 1,0 7,2-16,0-1,0 0,0 0,0 0,1 0,0 0,-1 0,1 0,0 0,1-1,-1 1,0-1,1 1,-1-1,1 0,0 0,0 0,0 0,0-1,0 1,0-1,0 0,0 0,1 0,-1 0,0 0,1-1,-1 1,1-1,-1 0,106-10,-87 1,-1-1,0-1,-1-1,0-1,-1 0,-1-2,0 0,-1-1,-1-1,0 0,8-14,20-16,-34 38,0-1,0 0,-1 0,-1-1,1 0,-2-1,0 0,0 0,-1 0,-1-1,0 0,0 0,-2 0,1-1,-2 1,0-1,0 0,-2 1,1-1,-2 0,-1-13,-1 22,1-1,-1 1,0 0,0 0,0 0,-1 1,0-1,0 1,0 0,0 0,-1 0,0 0,1 1,-1 0,-1 0,1 0,0 1,-1 0,1 0,-1 0,1 1,-1-1,0 1,0 1,0-1,1 1,-1 0,0 0,0 1,0 0,0 0,1 0,-1 1,0-1,1 1,-1 1,1-1,0 1,0 0,0 0,0 1,-1 1,-8 3,0 2,2-1,-1 2,1 0,0 0,1 1,1 0,0 1,0 0,2 1,-1 0,2 0,0 1,0 0,2 0,0 1,0-1,2 1,0 0,1 0,4-4,0 0,2-1,-1 1,1-1,1 0,0 0,1 0,0-1,0 0,1 0,0-1,1 1,0-2,1 1,-1-1,2 0,-1-1,1 0,0-1,1 0,-1-1,1 1,0-2,10 3,13 4,0-1,1-2,-1-1,2-2,-1-1,0-2,1-2,-1-1,20-4,-36 5,0-1,1 0,-1-2,0-1,-1 0,1-1,-1-1,0 0,0-2,0 0,-1-1,-1-1,0 0,0-1,-1-1,0-1,-1 0,0 0,6-11,-18 22,0-1,0 0,-1 0,1 0,-1 0,0 0,0 0,0 0,0 0,0-1,-1 1,0 0,1 0,-1-1,0 1,-1 0,1-1,-1 1,1 0,-1 0,0 0,0 0,0-1,-1 1,1 1,-1-1,1 0,-1 0,0 0,0 1,0-1,-1 1,1 0,0 0,-1 0,0 0,1 0,-1 0,0 1,0-1,0 1,0 0,0 0,-1 0,1 0,0 0,0 1,0 0,-1-1,1 1,-8 1,1 0,-1 1,0 0,1 0,0 1,0 1,0-1,0 2,0-1,1 2,0-1,0 1,0 0,1 1,0 0,0 0,1 1,0 0,0 0,-2 5,4-7,1-1,0 1,0 0,0 0,1 0,0 0,0 1,1-1,0 1,0-1,0 1,1 0,0 0,0 0,1 0,0 0,0 0,1 0,-1 0,2 0,-1-1,1 1,0 0,0-1,1 1,0-1,0 1,0-1,1 0,0-1,0 1,1-1,-1 0,1 0,0 0,0 0,2 0,20 6,0-1,1-2,0 0,0-2,1-1,0-1,0-2,0-1,0-1,0-1,-1-2,1-1,0-1,15-5,-15 4</inkml:trace>
  <inkml:trace contextRef="#ctx0" brushRef="#br0" timeOffset="2218.216">9060 168,'-7'8,"1"1,0-1,0 1,1 0,0 0,1 1,0-1,1 1,0 0,0 0,1 0,0 0,1 1,0-1,1 0,0 1,0-1,1 0,1 1,0-1,0 0,1 3,3 12,-1 1,-1-1,-1 1,-2 0,-1 0,0 0,-2 0,-5 24,-2-3,8-34,-1-1,-1 1,0 0,-1-1,0 0,-1 1,0-2,-6 11,-1-10,12-12</inkml:trace>
  <inkml:trace contextRef="#ctx0" brushRef="#br0" timeOffset="2403.642">9342 592,'-9'24,"-4"8</inkml:trace>
  <inkml:trace contextRef="#ctx0" brushRef="#br0" timeOffset="2572.951">9286 281,'9'-4,"9"-3,0 1</inkml:trace>
  <inkml:trace contextRef="#ctx0" brushRef="#br0" timeOffset="5024.78">57 1354,'468'-53,"16"21,116 4,177 28,-306-28,165-1,442 30,-639-29,31-1,-42 0,994 30,-829-1,-182-29,906 30,-788-19,24 6,-421 13,28 15,-124-10,0-2,0-1,0-1,30-4,-44-3,-4-1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34,'18'90,"68"249,-47-115,-39-223,0 4,1 1,-1 0,1-1,0 1,0-1,1 1,-1-1,1 0,0 1,1-1,-1 0,1 0,0-1,1 1,3 4,-6-10,0 1,0 0,1-1,-1 1,0-1,0 0,0 1,0-1,1 0,-1 0,0 1,0-1,-1 0,1 0,0 0,0 0,0 0,-1 0,1-1,0 1,-1 0,1 0,-1 0,1-1,-1 1,0 0,0-1,1 1,-1 0,0-1,1 0,47-201,32-213,-68 301,-2 106,-4 14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17,'29'0,"19"0,6 0,-1 0,-5 0,-6 0,-5 0,-4 0,-3-4,-2-3,-5 1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65,'38'-4,"33"-8,8 0,-4 1,-15-2,-18 1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29 679,'15'-1,"0"0,1 1,-1 1,0 1,1 0,-1 1,0 0,0 1,-1 1,1 0,-1 1,0 1,12 8,-24-14,-1 1,1-1,-1 1,0 0,0-1,1 1,-1 0,0 0,-1 0,1 0,0 0,-1 0,1 0,-1 0,1 0,-1 0,0 1,0-1,0 0,0 0,0 0,-1 0,1 0,0 0,-1 0,0 0,1 0,-1 0,0 0,0 0,0 0,-1 0,0 0,-50 62,41-53,9-10,0 1,-1-1,1 0,0 1,0 0,0-1,0 1,0 0,0 0,0 0,1 0,-1 1,1-1,-1 0,1 1,0-1,0 1,0-1,0 1,1-1,-1 1,1 0,-1-1,1 1,0 0,0-1,0 1,1 0,-1-1,0 1,1 0,0-1,0 1,0-1,0 1,0-1,0 1,0-1,1 0,-1 0,1 0,0 0,0 0,0 0,0 0,0 0,0-1,0 1,0-1,1 1,-1-1,1 0,11 1,-1-1,1-1,-1 0,1-1,-1 0,1-2,-1 1,0-1,0-1,0 0,0-1,-1-1,0 0,9-6,6 0,-3 1</inkml:trace>
  <inkml:trace contextRef="#ctx0" brushRef="#br0" timeOffset="-569.439">170 58,'5'19,"6"21,1 8,-1 1,-2-3,-4-4,-1-6,-3-3,0-2,-2-2,6-6,1-7</inkml:trace>
  <inkml:trace contextRef="#ctx0" brushRef="#br0" timeOffset="-322.103">0 538,'38'-9,"28"-9,7-1,-5 3,-8 4,-14 4</inkml:trace>
  <inkml:trace contextRef="#ctx0" brushRef="#br0" timeOffset="2419.165">847 29,'0'623,"0"-614,0 1,-1-1,1 0,-2 0,0 0,0 0,0 0,-1 0,-1 0,1-1,-5 7,-10-9,12-13</inkml:trace>
  <inkml:trace contextRef="#ctx0" brushRef="#br0" timeOffset="2862.702">1017 312,'-42'30,"38"-29,1 1,-1-1,1 1,-1 0,1 0,0 0,0 0,0 1,0-1,0 1,0 0,1 0,-1 0,1 0,0 0,0 0,0 0,0 1,0-1,1 1,0 0,-1-1,2 1,-1 0,0 0,1 0,-1 0,1-1,0 1,0 0,1 3,56 87,-11-28,1 52,-34-106</inkml:trace>
  <inkml:trace contextRef="#ctx0" brushRef="#br0" timeOffset="3800.444">1665 115,'-3'-1,"0"0,0 1,0 0,0 0,0 0,0 0,0 0,0 0,0 1,0 0,0-1,0 1,0 0,0 0,1 1,-1-1,0 1,1-1,-1 1,1 0,0 0,-1 0,1 0,0 0,0 0,0 1,-1 1,-20 23,2 2,0 0,2 1,1 1,2 1,0 1,3 0,1 0,1 2,2-1,1 1,-3 33,9 87,3-149,0 1,1-1,0 1,0-1,0 0,0 0,1 0,0 0,1-1,-1 1,1-1,0 0,0 0,1 0,-1 0,1-1,0 0,0 0,1 0,-1-1,1 1,3 0,35 2,-28-10</inkml:trace>
  <inkml:trace contextRef="#ctx0" brushRef="#br0" timeOffset="4547.889">1863 256,'-1'43,"-3"0,-2 1,-1-2,-2 1,-2-1,-2 0,-2-2,-2 1,-6 8,19-42,2-5,0 0,1 0,-1 1,0-1,0 0,1 1,0-1,-1 1,1 0,0-1,0 1,1 0,-1 0,0-1,1 1,0 0,-1 0,1 0,0 0,1 0,-1-1,0 1,1 0,0 0,-1 0,1-1,0 1,1 0,-1-1,0 1,1-1,-1 1,1-1,0 0,0 0,2 2,8-1,0 0,1-1,-1 0,1-1,0 0,-1-1,1-1,-1 0,3-1,22-1,-8 2,-4 1</inkml:trace>
  <inkml:trace contextRef="#ctx0" brushRef="#br0" timeOffset="4881.847">2202 594,'33'0,"21"-5,7-1,-4 0,-5 1,-12 1</inkml:trace>
  <inkml:trace contextRef="#ctx0" brushRef="#br0" timeOffset="5301.915">2879 256,'-120'313,"108"-282,6-22,1 1,1 0,0 0,1 0,0 0,0 1,1-1,0 1,1 0,0 0,1-1,0 1,1 0,0 0,0-1,2 5,1-10,1-1,-1 0,0 0,1 0,0-1,0 1,0-1,0-1,1 1,-1-1,1 0,0 0,-1 0,1-1,0 0,0 0,0 0,0-1,0 0,0 0,0 0,0-1,0 0,5-2,5 2,10 0</inkml:trace>
  <inkml:trace contextRef="#ctx0" brushRef="#br0" timeOffset="5599.431">3133 707,'40'93,"-39"-91,1 0,0 1,0-1,-1 0,2 0,-1 0,0 0,0-1,1 1,-1-1,0 1,1-1,0 0,-1 0,1 0,0 0,-1 0,1-1,0 1,0-1,0 0,0 1,-1-2,1 1,0 0,0 0,0-1,0 0,-1 1,1-1,0 0,-1 0,2-1,0-1,-1 1,1-1,-1 1,0-1,0 0,-1 0,1-1,0 1,-1 0,0-1,0 0,0 1,0-1,-1 0,1 0,-1 0,0 0,0 0,-1 0,1 0,-1-1,0 1,0 0,0 0,0 0,-1 0,0-1,0 1,0 0,0 0,-1 0,1 1,-1-1,0 0,0 1,0-1,-1 1,1-1,-1 1,0 0,0 0,0 1,0-1,-1 0,1 1,-1 0,1 0,-1 0,-1 0,-46-5,26 7</inkml:trace>
  <inkml:trace contextRef="#ctx0" brushRef="#br0" timeOffset="9614.5">3387 115,'98'87,"-80"-68,-1 2,-1 0,-1 1,-1 0,-1 1,7 16,-12-19,0 0,-1 1,-1 0,0 0,-2 1,-1-1,-1 1,0 0,-2 15,1-28,-1 0,0 0,-1-1,0 1,0 0,-1 0,0-1,0 1,-1 0,0-1,-1 0,1 0,-2 0,1 0,-1-1,0 0,-1 0,0 0,-4 4,-127 80,107-87,33-27,52-45,-34 44</inkml:trace>
  <inkml:trace contextRef="#ctx0" brushRef="#br0" timeOffset="10051.843">3642 58,'6'-6,"1"0,0 1,0 0,0 0,1 0,-1 1,1 0,0 1,1 0,-1 0,0 1,1 0,0 0,-1 1,1 0,0 0,0 1,-1 0,1 1,0 0,0 1,-1-1,6 3,-13-3,1 1,0 0,0-1,0 1,-1 0,1 0,-1 0,0 0,1 0,-1 1,0-1,0 0,0 1,-1-1,1 0,-1 1,1-1,-1 1,0-1,0 1,0-1,0 1,0-1,0 0,-1 1,1-1,-1 1,0-1,1 0,-2 1,-36 74,30-63,3-6,3-7,0 1,0 0,0 0,0 0,0 0,0 0,1 0,-1 0,1 0,-1 1,1-1,0 0,0 1,0 0,0-1,0 1,1-1,-1 1,1 0,0-1,-1 1,1 0,0 0,1-1,-1 1,1 0,-1-1,1 1,0-1,-1 1,1 0,1-1,-1 0,0 1,1-1,-1 0,1 0,0 1,-1-1,1 0,0-1,0 1,0 0,1-1,0 1,91-12,-45-2,-23 9,-2 1</inkml:trace>
  <inkml:trace contextRef="#ctx0" brushRef="#br0" timeOffset="12197.022">4036 594,'5'0,"6"5,6 1,6 0,2-1,3-1,1-2,1-1,-1 0,0-1,0-1,0-4,-1-1,1-6,-1 1,-5-3,-6 0</inkml:trace>
  <inkml:trace contextRef="#ctx0" brushRef="#br0" timeOffset="12444.187">4234 453,'-5'43,"3"19,3 4,0-4,0-9,0-7,0-8,-5-5,-1-8</inkml:trace>
  <inkml:trace contextRef="#ctx0" brushRef="#br0" timeOffset="13000.211">4431 849,'243'-288,"-177"228,-65 59,0 1,-1-1,1 1,0 0,0-1,0 1,0-1,-1 1,1 0,0 0,0-1,0 1,0 0,0 0,0 0,0 0,0 0,0 0,-1 0,1 1,0-1,0 0,0 0,0 1,0-1,0 1,-1-1,1 1,0-1,0 1,-1-1,1 1,0-1,-1 1,1 0,0-1,-1 1,1 0,-1 0,1 0,-1-1,0 1,1 0,-1 0,0 0,0 0,1 0,-1 0,0 0,4 52,-4-40,-1-11,0 1,1-1,0 1,-1-1,1 0,0 1,0-1,0 1,1-1,-1 1,1-1,-1 0,1 1,0-1,0 0,0 1,0-1,0 0,0 0,1 0,-1 0,1 0,-1 0,1-1,0 1,0 0,0-1,0 1,0-1,0 0,0 0,0 0,0 0,1 0,-1 0,0 0,1-1,-1 1,1-1,-1 0,0 0,1 0,-1 0,1 0,-1 0,1 0,-1-1,0 0,2 0,87-72,-68 49,-9 9,-11 11,0 0,0 1,0-1,0 1,1-1,-1 1,1 0,0 0,0 1,0-1,0 1,0 0,0 0,1 0,-1 1,1-1,0 1,1 0,-4 3,0-1,-1 1,1 0,-1 0,1 0,-1 0,0 0,0 1,0-1,0 0,0 0,-1 1,1-1,0 1,-1-1,0 0,0 1,0-1,0 1,0-1,0 1,0-1,-1 0,1 1,-1-1,0 1,0-1,0 0,-1 2,2-3,-12 37,9-33,1 1,0-1,0 1,0 0,0 0,1 0,0 0,0 0,1 0,0 0,0 0,0 0,1 0,0 0,0 0,0 0,1 0,1 3,7 5</inkml:trace>
  <inkml:trace contextRef="#ctx0" brushRef="#br0" timeOffset="13551.349">5475 453,'-28'27,"1"1,1 1,2 1,1 1,-13 24,15 6,21-59,-1-1,1 0,0 1,0-1,0 0,0 1,0-1,0 0,0 1,1-1,-1 1,0-1,1 0,-1 0,1 1,-1-1,1 0,0 0,-1 0,1 1,0-1,0 0,0 0,0 0,0 0,0-1,0 1,0 0,0 0,0-1,1 1,-1 0,0-1,1 1,-1-1,0 0,0 1,1-1,-1 0,1 0,-1 0,0 0,1 0,10-2,0-1,1-1,-1 0,-1 0,1-1,-1-1,0 0,0 0,0-1,-1-1,0 0,-1 0,0 0,0-2,-1 1,0-1,2-3,7-10,-13 16,1 0,-1 1,1-1,1 1,-1 0,1 0,0 1,1 0,-1 0,1 0,0 1,0 0,1-1,-6 5,0 0,0 0,0-1,0 1,0 0,0 1,0-1,0 0,0 1,0-1,0 1,0-1,-1 1,1 0,0 0,0 0,-1 0,1 0,0 0,-1 0,1 0,-1 1,0-1,1 1,-1-1,0 1,0-1,0 1,0 0,0 0,0-1,-1 1,1 0,0 0,-1 0,0 0,1 0,-1 1,10 81,-10-81,2 49,2-1,1 1,4-1,6 18,-12-60,0 0,-1 1,0-1,-1 0,0 1,0-1,-1 1,0-1,0 1,-1-1,-1 1,1-1,-2 0,1 1,-1-1,-1-1,1 1,-2 0,1-1,-1 0,0 0,-1 0,-3 3,-61 43,67-52,1-1,-1 1,1-1,-1 0,0 0,1 0,-1 0,0-1,0 1,0-1,0 0,1 0,-1 0,0 0,0 0,0 0,0-1,1 0,-1 1,0-1,1 0,-1 0,0-1,1 1,-1 0,1-1,0 1,-1-1,0-1,-1-5,0 0,1 0,0 0,0 0,1 0,0-1,1 1,-1-1,2 1,-1-1,1 1,1-1,-1 0,1 1,1-1,0 1,1-5,16-45,-7 33</inkml:trace>
  <inkml:trace contextRef="#ctx0" brushRef="#br0" timeOffset="13968.809">5984 58,'7'46,"-2"-1,-2 1,-3 0,-1 0,-2 0,-2-1,-2 1,-11 32,-29 76,46-152,0 0,1 0,-1 0,0 0,1 0,-1 0,1 0,0 0,-1 0,1 0,0 0,0 1,1-1,-1 0,0 0,1 0,-1 0,1 0,0 0,-1 0,1 0,0 0,0 0,1 0,-1-1,0 1,0 0,1-1,-1 1,1-1,0 1,-1-1,1 0,0 0,0 0,0 0,0 0,0 0,0 0,0 0,0-1,0 1,0-1,9-2,0 0,-1-1,1 0,-1-1,0 0,0-1,0 0,0 0,8-7,16-7,210-118,-243 136,0 1,0-1,0 1,0-1,0 1,0 0,0-1,0 1,1 0,-1 0,0 0,0 0,0 0,0 0,0 0,0 0,0 1,0-1,0 0,0 1,0-1,0 1,0-1,0 1,0-1,0 1,0-1,0 1,-1 0,1 0,0-1,0 1,-1 0,1 0,-1 0,1 0,-1 0,1 0,-1 0,1 0,-1 0,0 0,1 0,-1 0,0 0,0 1,3 57,-4-49,-1 18,1-21,0 0,1-1,-1 1,1 0,0 0,1-1,-1 1,2 0,-1-1,1 1,-1-1,2 0,-1 1,3 3,7 3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19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333 340,'-30'0,"0"2,0 1,0 1,0 1,1 2,-1 1,2 2,-17 7,44-17,0 0,0 0,0 0,0 0,0 1,0-1,0 0,0 1,0-1,0 1,1-1,-1 1,0-1,0 1,0 0,1-1,-1 1,0 0,1 0,-1-1,0 1,1 0,-1 0,1 0,0 0,-1 0,1 0,0 0,-1 0,1 0,0 0,0 0,0 0,0 0,0 0,0 0,0 0,0 0,0 0,0 0,1 0,-1 0,0 0,1 0,-1-1,1 1,-1 0,1 0,-1 0,1 0,0-1,-1 1,1 0,0 0,0-1,-1 1,1-1,0 1,0-1,0 1,0-1,0 1,0-1,0 0,0 1,12 5,-1 0,1-1,0 0,0-1,0 0,0-1,1 0,0-1,-1-1,6 0,3 1,-20-2,-1-1,1 1,0 0,-1 0,1 0,0 1,-1-1,1 0,0 1,-1-1,1 1,0-1,-1 1,1 0,-1-1,1 1,-1 0,0 0,1 0,-1 0,0 1,1-1,-1 0,0 0,0 1,0-1,0 1,-1-1,1 1,0-1,-1 1,1-1,-1 1,1 0,-1-1,0 1,1 0,-1-1,0 1,0 0,0 0,-1-1,1 1,0 0,-1-1,1 1,-1 0,1 0,-11 16,0-1,-1 0,-1-1,0 0,-2-1,1-1,-2 0,0-1,-1 1,5-4,0-2,1 2,0-1,0 2,1-1,1 1,0 1,0 0,1 0,1 0,-5 10,12-19,-1-1,0 0,1 0,0 0,-1 0,1 1,0-1,0 0,0 0,1 0,-1 0,1 1,-1-1,1 0,-1 0,1 0,0 0,0 0,0 0,0 0,1 0,-1-1,0 1,1 0,-1-1,1 1,-1-1,1 1,0-1,0 0,0 0,0 0,0 0,0 0,0 0,0 0,0-1,0 1,85 4,-80-6,0 0,0-1,-1 0,1 0,0-1,-1 1,1-1,-1-1,0 1,0-1,-1 0,1-1,-1 1,0-1,0 0,3-4,3-10</inkml:trace>
  <inkml:trace contextRef="#ctx0" brushRef="#br0" timeOffset="313.58">192 1,'28'597,"-57"-254,13-67,11-251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65,'0'-10,"-11"-45,-3 88,11 288,-14-121,10-150,2 0,2 0,3 0,3 26,-3-75,0 0,0 0,0 0,0 0,0 0,0 0,0 0,0 0,0 0,0 0,0-1,1 1,-1 0,1 0,-1 0,0 0,1 0,0 0,-1 0,1-1,-1 1,1 0,0 0,0-1,-1 1,1 0,0-1,0 1,0-1,0 1,0-1,-1 0,1 1,0-1,0 0,0 1,0-1,0 0,0 0,0 0,0 0,0 0,0 0,0 0,0-1,0 1,0 0,0 0,0-1,0 1,0-1,43-31,122-111,-163 142,0-1,-1 0,1 1,0 0,0 0,0 0,0 0,0 0,0 0,0 1,0 0,0 0,1-1,-1 2,0-1,0 0,0 1,0-1,0 1,0 0,0 0,0 0,0 0,0 1,-1-1,1 1,0 0,-1 0,1-1,-1 2,0-1,0 0,0 0,2 3,48 99,-26-45,-15-46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1,'0'4,"5"3,6-1,6-2,5 0,4-2,1-1,2 0,1-1,-1-1,0 1,0 0,0 0,0-1,-1 1,0 0,1 0,-6 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6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47,'-5'34,"-6"29,-2 10,2-3,-2-8,1-11,3-13</inkml:trace>
  <inkml:trace contextRef="#ctx0" brushRef="#br0" timeOffset="520.804">357 499,'218'-438,"-214"431,-3 3,0 1,0-1,0 1,1 0,-1 0,1 0,0 0,0 0,0 0,1 0,-1 1,0-1,1 1,0-1,0 1,0 0,0 0,2-1,-3 5,0 1,0-1,0 0,0 1,-1 0,1-1,-1 1,0 0,1 0,-1 0,-1 0,1 0,0 0,-1 0,1 0,-1 0,0 0,0 0,0 0,-1 0,1 1,0 1,1 22,-3-13,2-1,0 1,0 0,1-1,1 1,0-1,1 0,0 1,1-2,1 1,0 0,1-1,0 0,1 0,0 0,1-1,0 0,2 1,-5-9,1 0,0 0,0 0,1-1,-1 0,0 0,1-1,-1 1,1-1,0-1,-1 1,1-1,0 0,-1-1,1 0,0 0,-1 0,1-1,-1 0,0 0,0 0,1-1,-1 0,-1 0,1-1,0 0,-1 1,0-2,0 1,0-1,-1 0,1 0,-1 0,14-14,-2-1,0-1,-1 0,-1-1,-1-1,-1 0,-1-1,-1 0,0-4,-5 5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4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0,'39'0,"21"0,6 0,-3 0,-13 0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7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28,'5'0,"16"-5,9-1,4 0,1 1,0 2,-2 0,-6 7,-8 2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3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36,'-36'32,"1"2,1 2,2 0,2 3,1 0,-17 34,42-67,-1 0,1 0,1 0,-1 1,1-1,1 1,-1 0,1 0,0 0,1 0,-1 0,1 1,1-1,-1 0,1 1,1-1,-1 0,1 0,1 1,-1-1,1 0,0 0,1 0,0-1,0 1,0-1,1 1,0-1,0 0,0 0,1-1,0 1,1 0,7 1,-1 0,1-1,0 0,1-1,-1-1,1 0,0 0,0-2,0 0,0 0,1-1,-1-1,0-1,1 0,-1 0,0-1,0-1,0-1,-1 0,1-1,-1 0,0-1,0 0,0-1,-1-1,0 0,-1 0,0-1,0-1,-1 0,0 0,-1-1,0 0,7-11,-9 10,1 0,-2 0,0-1,0 0,-1 0,0 0,-2 0,1-1,-2 1,1-1,-2 0,0 0,-1 0,0 0,-1 0,0 0,-2 0,1 1,-2-1,0 1,0 0,-1-1,-1 2,0-1,-1 1,0 0,-1 0,-2-1,4 6,-1 1,1 0,-1 0,-1 1,1 0,-1 0,0 0,0 1,0 1,-1-1,1 1,-1 1,0 0,1 0,-1 0,0 1,0 1,0-1,0 2,0-1,0 1,-2 1,-6 1,0 0,0 2,0 0,1 1,0 1,0 0,1 1,0 1,0 0,1 1,-1 1,-14 13</inkml:trace>
  <inkml:trace contextRef="#ctx0" brushRef="#br0" timeOffset="287.368">1 459,'38'-23,"23"-14,5-5,-3 5,-13 14,-10 15,-12 13,-5 12,-3 7,1-1,1 1,2-3,2-6,1-6,1-3,0-4,0-2,-4 0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132 914,'-6'-7,"1"0,-1 1,1-2,1 1,-1 0,1-1,1 0,-1 0,1 0,1 0,0-1,0 1,0-1,1 0,1 1,-1-1,1 0,1 1,0-7,42-162,-28 135,2 0,1 2,2 0,2 1,1 1,3 2,0 0,15-12,9 8,-49 41,0-1,0 0,0 1,0-1,0 1,0 0,-1-1,1 1,0 0,0-1,-1 1,1 0,0 0,-1 0,1 0,-1 0,1-1,-1 1,0 0,1 0,-1 0,0 0,1 0,-1 0,0 0,0 0,0 0,0 1,0-1,0 0,0 0,-1 0,1 0,0 0,0 0,-1 0,1 0,-1-1,1 1,-1 0,1 0,-1 0,0 0,1 0,-1-1,0 1,0 0,-31 59,27-54,0 0,1 0,0 1,1 0,-1 0,1 0,0 0,1 0,0 0,0 1,0-1,1 1,0 0,1-1,-1 1,2 4,2-8,1 1,0 0,0-1,1 0,-1 0,1 0,0 0,0-1,0 0,1 0,-1 0,1-1,-1 0,1 0,0 0,0-1,0 1,0-1,0-1,0 1,3-1,-2 1,14 2,-17-4,-1 0,0 1,1 0,-1 0,0 0,1 0,-1 0,0 0,1 1,-1 0,0-1,1 1,-1 1,0-1,0 0,0 1,0 0,0-1,0 1,-1 0,1 0,-1 1,1-1,-1 1,0-1,0 1,0 0,0-1,0 1,-1 0,1 0,-1 0,0 1,0-1,0 0,0 0,0 1,-1-1,0 0,1 1,-1-1,-1 2,-2 3,-1-1,0 1,-1 0,0-1,0 0,0 0,-1-1,0 0,0 0,-1 0,0 0,0-1,0 0,0-1,-1 0,0 0,-2 0,-1 3,3-2,-1 0,1-1,-1 0,0-1,0 0,0 0,0-1,0 0,-1-1,1 0,0 0,-1-1,1 0,-1 0,1-1,-1-1,1 0,0 0,0-1,0 0,0 0,0-1,1 0,-1-1,1 0,0 0,-3-3,-22-24,1 0,2-2,2-2,-16-25,31 42</inkml:trace>
  <inkml:trace contextRef="#ctx0" brushRef="#br0" timeOffset="3687.739">780 11,'2'-1,"-1"0,1 0,-1 0,1 0,0 0,-1 0,1 0,0 1,0-1,-1 1,1-1,0 1,0 0,0-1,0 1,-1 0,1 0,0 1,0-1,0 0,0 0,-1 1,1-1,0 1,0 0,-1 0,1-1,0 1,-1 0,1 0,-1 0,1 1,-1-1,1 1,46 48,-35-30,0 1,-2 1,-1 0,-1 0,-1 1,0 0,-2 1,-1-1,-1 1,-1 0,0 0,-2 1,-2-1,0 0,-1 0,-1 0,-1 0,-2 0,0 0,-1-1,-2-1,0 1,-1-1,-2 0,2-3,-2 0,-1 0,0-1,-1-1,-1-1,0 0,-2 0,0-2,0 0,-1-1,-1 0,-17 7,11-6</inkml:trace>
  <inkml:trace contextRef="#ctx0" brushRef="#br0" timeOffset="5127.811">1401 152,'-40'384,"22"-198,19-180,-1 1,-1-1,1 1,-1-1,0 0,0 1,-1-1,0 0,0 0,-1 0,0 0,0 0,0 0,0-1,-1 1,0-1,0 0,-5 4,-5 2</inkml:trace>
  <inkml:trace contextRef="#ctx0" brushRef="#br0" timeOffset="5551.723">1176 236,'30'-16,"1"2,0 1,1 1,1 2,-1 1,1 1,1 2,0 1,-1 2,1 2,26 1,-56 1,1 0,0 0,0 0,0 1,-1-1,1 1,-1 0,1 1,-1-1,0 1,0 0,0 0,0 0,-1 0,1 1,-1 0,0-1,0 1,0 0,0 0,-1 1,0-1,0 1,0-1,0 1,-1 0,1-1,-1 1,-1 0,1 0,-1 0,1 0,-1 0,-1 0,1-1,-1 1,0 0,0 0,0 0,-1 1,-3 9,0-1,-1 0,0-1,-1 0,0 0,-1 0,-1-1,0 0,0 0,-1-1,-1-1,-2 2,-46 55,57-65,-1 1,1 0,0 0,0 0,0 0,1 0,-1 0,1 0,-1 1,1-1,0 1,0-1,1 1,-1-1,1 1,0-1,0 1,0-1,0 1,0 0,1-1,0 1,-1-1,2 1,-1-1,0 0,0 0,1 1,0-1,0 0,0 0,0 0,0-1,0 1,1 0,-1-1,2 1,11 11,1-1,0 0,1-1,0-1,1-1,0 0,1-1,0-2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765 1,'0'0</inkml:trace>
  <inkml:trace contextRef="#ctx0" brushRef="#br0" timeOffset="-396.024">624 340,'-17'-3,"1"0,-1 2,0 0,1 0,-1 2,0 0,0 1,1 0,-1 2,1 0,0 0,0 2,1 0,-1 1,1 0,0 1,1 1,0 1,1 0,-11 9,22-17,0 0,0 0,0 1,0-1,1 0,-1 1,1-1,-1 1,1 0,0-1,0 1,0 0,0 0,0 0,1 0,0 0,-1 0,1 0,0-1,0 1,0 0,1 0,-1 0,1 0,0 0,0 0,0 0,0-1,0 1,0 0,1-1,-1 1,1-1,0 1,0-1,0 0,0 0,0 0,0 0,1 0,-1 0,0-1,1 1,0-1,-1 0,1 1,0-1,1 0,132 42,-134-42,-1 1,1-1,-1 0,0 1,1-1,-1 1,0-1,0 1,0 0,0-1,-1 1,1 0,0 0,-1-1,1 1,-1 0,0 0,1 0,-1 0,0 0,0 0,0-1,0 1,-1 0,1 0,0 0,-1 0,0 0,1-1,-1 1,0 0,0 0,0-1,0 1,0-1,0 1,-1 0,-49 53,29-39,-1 0,0-2,-1-1,0 0,-1-2,-1-1,-14 3,-16 4,47-26,11-1</inkml:trace>
  <inkml:trace contextRef="#ctx0" brushRef="#br0" timeOffset="-148.945">849 537,'-14'39,"-10"17,-1 4,5-9</inkml:trace>
  <inkml:trace contextRef="#ctx0" brushRef="#br0" timeOffset="382.2">934 820,'204'-315,"-168"274,-35 41,0-1,0 0,0 1,-1-1,1 1,0 0,0-1,0 1,0 0,0-1,0 1,0 0,0 0,1 0,-1 0,0 0,0 0,0 0,0 0,0 0,0 1,0-1,0 0,0 1,0-1,0 1,-1-1,1 1,0-1,0 1,0 0,0-1,-1 1,1 0,0 0,-1-1,1 1,0 0,-1 0,1 0,-1 0,0 0,1 0,-1 0,0 0,1 0,-1 0,22 62,-21-55,0-1,0 1,1 0,0-1,1 1,-1-1,1 0,0 1,1-1,0-1,0 1,1-1,-1 1,1-1,1 0,-1-1,1 0,0 0,0 0,1 0,-1-1,1 0,0 0,0-1,0 0,1 0,-1-1,1 0,6 1,-9-3,1-1,-1 0,0 0,0 0,0-1,1 1,-1-1,-1-1,1 1,0-1,-1 1,1-1,-1-1,0 1,0-1,0 1,0-1,-1 0,1 0,-1-1,0 1,-1-1,1 0,-1 1,0-1,1-2,3-9,0 0,-1 0,0-1,-2 1,0-1,0 0,-1-12,-2 1,0 3</inkml:trace>
  <inkml:trace contextRef="#ctx0" brushRef="#br0" timeOffset="5440.124">341 1,'-15'6,"0"1,0 1,1 0,0 1,0 1,1 0,0 1,1 0,0 1,1 0,0 1,1 0,1 0,0 1,-4 10,-10 20,2 1,3 1,1 0,-6 32,14-49,1 0,1 1,1 0,2 1,1-1,2 1,1-1,1 1,2-1,4 20,0-33,1-1,1-1,0 1,1-2,1 1,0-1,1-1,1 0,0-1,0 0,1-1,1-1,0 0,0-1,1 0,9 3,89 30,-89-34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5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44,'255'25,"444"-22,851-3,-1314-27,-234 27,3 0,0 0,-1 0,1 0,0 0,0-1,0 1,-1-1,1-1,0 1,-1-1,1 1,-1-1,0-1,1 1,-1 0,0-1,0 0,-1 0,1 0,2-3,-5-4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6,5 5,6-1,1-9,-1-7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6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1,'-4'0,"-3"4,1 8,6 0,3-6,1-4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5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284 282,'-5'3,"-1"-1,0 0,1 1,0 0,0 1,0-1,0 1,0 0,1 0,-1 0,1 1,0-1,0 1,1 0,0 0,0 1,0-1,0 1,1-1,0 1,0 0,0 0,0 5,0-7,-136 358,88-270,286-576,-222 462,-7 31,-5 43,-2-44,-2 35,0-34,0 0,0 0,1 0,1 1,-1-1,2 0,-1 1,1-1,0 0,1 0,0 0,1 0,0 0,0 0,1-1,0 1,0-1,1 0,0-1,1 1,0-1,0 0,0 0,1 0,0-1,5 3,-7-6,0-1,0-1,0 1,0 0,0-1,0 0,1-1,-1 1,0-1,1 0,-1 0,0 0,1-1,-1 0,0 0,0-1,0 1,0-1,0 0,0 0,0-1,0 1,-1-1,1 0,-1-1,8-5,0-1,0 0,-1 0,-1-1,0-1,-1 0,0 0,3-6,-4 3,0-1,-1 0,0 0,-1 0,-1-1,-1 0,0 0,-1-1,-1-6,-14-12,7 42</inkml:trace>
  <inkml:trace contextRef="#ctx0" brushRef="#br0" timeOffset="4293.871">849 536,'-7'1,"0"0,0 1,1 0,-1 0,1 0,-1 1,1 0,0 0,0 1,0-1,1 1,-1 1,1-1,0 1,0 0,0 0,1 0,0 0,0 1,0 0,1 0,0 0,0 0,0 1,1-1,0 1,0-1,0 1,1 0,0 0,1 0,0 0,0 0,0-1,1 1,0 0,0 0,0 0,1-1,0 1,1-1,-1 1,1-1,0 0,1 0,0 0,0-1,0 1,0-1,0 0,1-1,-1 0,1 0,0 0,0 0,0-1,0 0,1 0,-1 0,1-1,0 1,0-2,0 1,0 0,0-1,0 0,0-1,0 0,1 0,-1 0,0 0,0-1,0 0,0 0,0-1,0 0,0 0,0 0,-1-1,1 1,-1-1,1-1,-1 1,0-1,2-2,-1 1,0-1,0 1,-1-1,1 0,-1-1,-1 1,1-1,-1 0,-1 0,1-1,-1 1,0-1,-1 1,0-1,0 0,0 0,-1 0,0 0,-1 0,0 0,0 0,-1 0,0 0,0 0,-1 0,0 0,0 1,-1-1,0 0,0 1,-1 0,0 0,0 0,-1 0,0 1,0 0,0 0,-6-4,6 5,0 0,-1 1,0 0,0 0,0 0,0 1,0-1,-1 2,0-1,1 1,-1 0,0 0,0 1,0 0,0 0,0 1,0 0,0 0,-1 0,1 1,0 0,0 1,0-1,1 1,-1 1,0-1,1 1,-1 0,1 1,0 0,0 0,0 0,-24 52,24-36</inkml:trace>
  <inkml:trace contextRef="#ctx0" brushRef="#br0" timeOffset="4714.343">1329 1,'23'73,"12"165,-37 125,3-355,-1-1,1 1,-2-1,1 0,-1 1,0-1,0 0,-1 1,0-1,-1 0,1 0,-1 0,-1-1,1 1,-1-1,-4 5,-2-5</inkml:trace>
  <inkml:trace contextRef="#ctx0" brushRef="#br0" timeOffset="4933.942">1075 509,'38'-5,"33"-6,8-2,-4 2,-11 3,-10 2,-11 3,-7 1,-10 2</inkml:trace>
  <inkml:trace contextRef="#ctx0" brushRef="#br0" timeOffset="10801.952">1696 622,'7'4,"0"0,1 0,-1-1,1 0,0-1,0 1,0-1,0-1,1 0,-1 0,0 0,1-1,-1 0,3-1,5 1,-6 0,1 0,-1-1,1 0,-1 0,1-1,-1-1,0 0,0 0,0-1,0 0,-1 0,1-2,-1 1,0-1,-1 0,0-1,0 1,0-2,-1 1,0-1,5-7,-11 12,1-1,-1 1,0-1,0 0,0 0,0 0,-1 0,0 1,1-1,-1 0,-1 0,1 0,-1 0,1 0,-1 0,0 1,0-1,-1 0,1 1,-1-1,0 1,0-1,0 1,0 0,0 0,-1 0,0 0,1 0,-1 1,0-1,0 1,-1 0,1 0,0 0,-1 0,1 0,-1 1,0 0,1-1,-1 1,0 1,0-1,0 0,0 1,0 0,1 0,-4 1,-5-1,-1 2,1 0,0 0,0 1,0 1,1 0,-1 1,1 0,0 0,0 1,1 1,0 0,0 0,0 1,1 0,0 1,1 0,0 0,-7 10,11-14,0 0,0 0,0 0,0 0,1 0,0 1,0-1,0 1,1 0,0 0,0 0,0 0,1 0,0 1,0-1,1 0,-1 1,1-1,1 0,-1 1,1-1,0 0,1 0,-1 0,1 0,1 0,-1 0,1 0,0 0,0-1,0 0,1 1,0-1,0-1,0 1,1-1,0 1,0-1,0 0,0-1,0 0,1 1,-1-1,2 0,18 2,0-1,1-1,-1-1,1-1,0-1,-1-2,11-1,-18 1,0 0,0-1,0-1,0 0,-1-1,0-1,0-1,0 0,5-5,-4-1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1,'-23'173,"20"-156,0-1,1 1,1 0,0-1,1 1,1 0,1 0,0-1,1 1,1-1,0 0,1 0,1 0,1-1,0 0,1 0,0 0,1-1,-4-11,-1 0,0 0,1 0,-1 0,1-1,0 0,0 0,0 0,0 0,0-1,1 0,-1 0,0-1,0 1,1-1,-1 0,0 0,1-1,-1 0,0 0,0 0,1 0,-1-1,0 0,0 0,-1 0,1-1,0 0,-1 1,0-2,1 1,-1 0,0-1,-1 0,1 0,-1 0,0 0,0-1,3-3,90-141,-95 147,-1 1,0 0,1 0,-1 0,1 0,0 0,-1 0,1 0,0 0,-1 0,1 1,0-1,0 0,0 0,0 0,0 1,0-1,0 1,0-1,0 1,0-1,0 1,0-1,0 1,0 0,0 0,1 0,-1-1,0 1,0 0,0 0,0 1,1-1,-1 0,0 0,0 1,0-1,0 0,0 1,0-1,0 1,0-1,0 1,0 0,0-1,0 1,0 0,0 0,0 0,-1 0,1-1,0 1,-1 1,22 33,-19-27,0-1,1 1,0-1,0 0,0 0,1 0,0-1,0 0,1 0,0 0,0 0,0-1,1 0,0-1,-1 1,2-1,-1-1,0 1,1-1,0 0,0-1,7 2,-7-7,0 0,0-1,0 0,0 0,-1-1,0 1,0-2,0 1,0-1,-1 0,0 0,-1-1,1 0,-1 0,0 0,-1 0,0-1,0 0,0 0,-1 0,-1 0,1-1,-1 1,0-5,11-130,-13 118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4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691 1,'-26'13,"1"0,1 2,0 1,2 1,0 1,-17 18,26-24,-30 29,1 3,3 1,2 2,2 2,1 1,1 6,-142 204,129-198,35-48</inkml:trace>
  <inkml:trace contextRef="#ctx0" brushRef="#br0" timeOffset="269.566">42 57,'92'111,"4"-4,43 31,-124-123,14 13,-15-16,-1 0,-1 1,0 0,-1 1,0 1,-1 0,2 4,1 6,-2-2</inkml:trace>
  <inkml:trace contextRef="#ctx0" brushRef="#br0" timeOffset="766.948">522 875,'195'-300,"-190"293,-2 2,-1 0,1 1,0-1,1 0,-1 1,1 0,0 0,0 0,0 0,1 1,-1 0,1 0,0 0,-1 0,1 1,1-1,-1 1,0 1,0-1,1 1,-1 0,1 0,2 0,-6 3,1 0,0 0,-1 0,1 0,-1 0,0 1,1-1,-1 1,-1-1,1 1,0 0,0 0,-1 0,0 0,0 0,0 0,0 0,0 1,0-1,-1 0,1 0,-1 1,0-1,0 0,-1 3,17 52,-12-56,0 0,0 0,1 0,-1-1,0 1,1-1,-1 0,1-1,-1 1,1-1,-1 1,1-2,0 1,-1 0,1-1,-1 0,1 0,-1 0,0 0,1-1,-1 0,0 0,0 0,0 0,0-1,0 1,-1-1,1 0,-1 0,2-2,9-4,175-89,-188 96,0 1,0 0,1 0,-1 0,0 0,0 1,0-1,1 0,-1 0,0 1,1-1,-1 1,0-1,1 1,-1-1,1 1,-1 0,1 0,-1 0,1 0,-1 0,1 0,-1 0,1 0,-1 1,0-1,1 1,-1-1,1 1,-1-1,0 1,1 0,-1 0,0-1,0 1,0 0,0 0,0 0,0 0,0 0,0 1,0-1,0 0,0 0,-1 1,1-1,0 0,-1 1,-10 77,8-70,0 0,0 1,0-1,2 1,-1-1,1 1,0-1,1 1,0 0,2 5,6 3,3-5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0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5 223,'4'-2,"23"-6,0-2,-1-2,0 0,-1-2,0 0,-1-2,13-11,-35 25,0 1,0-1,0 1,0-1,0 0,0 1,-1-1,1 0,-1 0,1 0,-1-1,0 1,0 0,0 0,0-1,0 1,0-1,-1 1,1-1,-1 1,1-1,-1 1,0-1,0 1,0-1,-1 1,1-1,-1 1,1-1,-1 1,0 0,0-1,0 1,0 0,0-1,0 1,-1 0,1 0,-1 0,1 0,-1 1,0-1,0 0,0 1,0-1,0 1,0-1,0 1,-1 0,1 0,0 0,-2 0,-4 0,-1 0,1 1,0 1,0-1,-1 1,1 0,0 1,0 0,0 0,1 1,-1 0,0 0,1 1,0 0,0 0,0 1,0 0,1 0,0 1,0-1,0 1,1 0,0 1,0 0,0-1,1 1,0 1,0-1,1 1,0-1,1 1,-1 0,1 0,1 0,0 0,0 1,0-1,1 4,1-6,0-1,0 1,0 0,1-1,-1 1,1-1,1 1,-1-1,1 0,0 0,0 0,1 0,-1-1,1 1,0-1,0 0,0 0,1 0,0-1,-1 0,1 0,0 0,1 0,-1-1,0 0,6 2,2 0,0 0,0 0,0-2,0 1,1-2,-1 0,1 0,0-2,-1 1,1-2,3 0,34-14,-33 5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8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12 103,'-12'0,"43"0,684-27,168-22,-547 38,-254 1,-53 4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7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251 114,'-131'143,"116"-126,1 0,0 1,1 1,2 0,0 1,1 0,0 0,2 1,1 1,0 0,7-23,1 1,-1 0,0 0,0-1,0 1,1 0,-1 0,0 0,0 0,1 0,-1-1,0 1,1 0,-1 0,0 0,0 0,1 0,-1 0,0 0,1 0,-1 0,0 0,0 0,1 0,-1 0,0 0,1 0,-1 0,0 0,0 0,1 1,-1-1,0 0,0 0,1 0,-1 0,0 1,0-1,1 0,-1 0,0 0,0 1,0-1,0 0,1 0,-1 1,0-1,0 0,0 1,0-1,0 0,0 0,0 1,0-1,0 0,0 1,21-24,163-227,-119 108,-42 121,-8 57,-12-26,6 29,2 1,2-1,1-1,2-1,2 0,5 6,-19-36,51 61,-53-66,1-1,-1 1,0-1,1 1,-1-1,1 0,-1 0,1 0,-1 0,1-1,0 1,0-1,-1 0,1 1,0-1,0-1,-1 1,1 0,0 0,0-1,-1 0,1 0,-1 1,1-1,0-1,-1 1,0 0,1-1,-1 1,1-1,7-7,-1-1,0 0,-1 0,0-1,0 0,-1 0,0-1,-1 0,-1 0,0 0,0-1,-2 0,3-11,7-14,16-122,-29 147</inkml:trace>
  <inkml:trace contextRef="#ctx0" brushRef="#br0" timeOffset="331.844">1097 142,'-4'11,"0"0,0 0,1 1,0-1,1 1,0-1,1 1,0 0,1 0,0-1,1 1,2 7,-3-14,1 0,0-1,0 1,0 0,0-1,1 1,0 0,0-1,0 0,0 0,1 1,0-1,-1-1,2 1,-1 0,0-1,1 0,-1 1,1-1,0-1,0 1,0-1,1 1,-1-1,1 0,-1-1,1 1,-1-1,1 0,0 0,1 0,-2-1,0-1,0 1,0-1,0 0,0 0,0 0,0-1,0 1,-1-1,1 0,0 0,-1 0,0 0,1-1,-1 0,0 1,0-1,-1 0,1-1,-1 1,1 0,-1-1,0 1,0-1,0 0,-1 1,0-1,1 0,-1 0,0 0,-1 0,1 0,-1 0,0 0,0 0,0 0,0-1,-1 1,0 0,1 0,-2 0,1 1,0-1,-1 0,0 0,1 1,-2-1,1 1,0-1,-1 1,1 0,-1 0,-1 0,-4-5,-1 0,0 1,-1 1,1 0,-1 0,0 1,-1 0,0 1,1 0,-1 0,-1 1,1 1,0 0,-1 1,1 0,-1 0,1 1,-1 1,1 0,0 0,-1 2,-8 1,-4 3</inkml:trace>
  <inkml:trace contextRef="#ctx0" brushRef="#br0" timeOffset="647.853">1689 0,'-9'29,"-4"19,1 6,2-1,3-5,3-6,1-5,3-4,-1-3,-3-1,-6-7,-7-6,0-6</inkml:trace>
  <inkml:trace contextRef="#ctx0" brushRef="#br0" timeOffset="885.61">1379 0,'39'0,"31"0,9 0,1 0,-5 0,-8 0,-8 0,-8 5,-9 2,-6-1,-4-1,-3-1,-2-2,-5-1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29,'-53'-17,"44"18,1 0,-1 1,1 0,0 0,0 1,0 0,0 0,1 1,-1 0,1 1,0-1,0 1,1 1,-1-1,1 1,0 0,1 1,-1-1,1 1,1 0,-1 0,1 1,0-1,1 1,0 0,0 0,1 0,-2 8,9 117,-4-128,0 0,0-1,1 1,0-1,-1 1,2-1,-1 0,0 0,1 1,0-2,0 1,0 0,0-1,1 1,-1-1,1 0,0 0,0 0,0-1,0 0,1 1,-1-1,1-1,-1 1,1-1,0 1,9-1,1 1,-1-2,0 0,0 0,0-2,0 0,0 0,0-1,0-1,-1 0,1-1,-1-1,-1 0,1 0,-1-1,10-8,-4 4</inkml:trace>
  <inkml:trace contextRef="#ctx0" brushRef="#br0" timeOffset="500.005">961 1,'-27'5,"1"2,-1 0,1 2,1 1,0 1,0 1,1 1,0 2,1 0,1 1,1 1,-12 12,27-20,-1 0,1 1,0-1,1 1,0 0,1 1,0-1,1 1,0 0,0 0,1 0,1 0,0 0,0 0,1 3,1-11,-1 0,0 0,1-1,0 1,-1 0,1 0,0-1,1 1,-1-1,0 1,1-1,-1 1,1-1,0 0,0 0,0 0,0 0,0 0,0 0,1-1,-1 1,0-1,1 1,-1-1,1 0,0 0,-1 0,1 0,0-1,0 1,0-1,0 1,4 0,1-1,-1 0,0 0,0 0,1-1,-1 0,0 0,0-1,0 0,0 0,-1-1,5-2,14-9,-1-1,-1-1,-1-1,0-1,-1-1,-1 0,-1-2,-1-1,0 0,2-6,23-30,-42 58,0 0,0 0,-1 1,1-1,0 0,-1 0,1 1,0-1,-1 0,1 1,-1-1,1 1,0-1,-1 1,1-1,-1 1,1-1,-1 1,0-1,1 1,-1 0,0-1,1 1,-1 0,0-1,0 1,1 0,-1-1,0 1,0 0,0 0,0-1,0 1,0 0,0-1,0 1,0 0,0 0,-1-1,1 1,0 0,0-1,-1 1,1 0,0 35,-1-31,0 0,0 0,0 0,0 0,1 0,0 0,0 0,1 0,-1 0,1 0,0 0,1 0,-1 0,1 0,0 0,0-1,0 1,1-1,0 1,0-1,0 0,0 0,0 0,1-1,0 1,0-1,0 0,0 0,4 2,12 0</inkml:trace>
  <inkml:trace contextRef="#ctx0" brushRef="#br0" timeOffset="911.305">1244 368,'233'-272,"-220"266,-20 35,3-14,3-9,0-1,0 0,1 0,0 0,0 0,0 1,1-1,-1 0,1 0,0 0,1 0,-1 0,1 0,0 0,0-1,1 1,-1-1,1 1,0-1,0 0,1 0,-1 0,1 0,0-1,0 0,0 1,0-2,1 1,-1 0,1-1,0 0,-1 0,1 0,0 0,0-1,0 0,1 0,3-1,0 0,0-1,0 0,0-1,0 0,-1 0,1-1,0 0,-1 0,0-1,0 0,0 0,0-1,-1 0,0-1,0 0,0 0,-1 0,1-1,-2 1,1-2,10-13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16,'0'594,"1"-580,-2-1,0 0,-1 0,0 0,-1 0,0 0,-1-1,0 1,-4 5,-1-5,0-8</inkml:trace>
  <inkml:trace contextRef="#ctx0" brushRef="#br0" timeOffset="251.434">1 467,'24'0,"22"-5,13-1,1 0,-4 1,-8-3,-7-1,0 2,-3 1,-3-2,-3 0,-1 1,-7 2</inkml:trace>
  <inkml:trace contextRef="#ctx0" brushRef="#br0" timeOffset="1053.216">790 383,'-24'23,"1"2,2 1,0 0,2 2,1 0,1 1,1 1,-2 10,16-39,1 1,0 0,-1-1,1 1,0 0,0 0,0 0,0 0,0 0,1 1,-1-1,1 0,-1 0,1 0,0 1,0-1,0 0,0 0,0 0,0 1,1-1,-1 0,1 0,-1 0,1 0,0 0,0 0,0 0,0 0,0 0,1 0,-1 0,0 0,1-1,-1 1,1-1,0 1,0-1,-1 0,1 1,0-1,0 0,0 0,0-1,0 1,1 0,1 0,5-5,1-1,-1 0,0 0,0-1,-1 0,0 0,0-1,0 0,-1-1,0 0,-1 0,1 0,-2-1,1 0,-1 0,0 0,-1-1,0 1,2-10,0 6,34-51,-38 65,-1 0,1-1,0 1,-1 0,1 0,-1 0,0 0,1 1,-1-1,0 0,0 1,0-1,0 0,0 1,0-1,0 1,0 0,0-1,-1 1,1 0,-1-1,1 1,-1 0,0 0,1-1,-1 1,0 0,0 0,-1 0,1 1,2 5,-2-3,1-1,0 1,0-1,0 1,1-1,-1 0,1 1,0-1,1 0,-1 0,0-1,1 1,0 0,0-1,0 1,1-1,-1 0,1 0,-1-1,1 1,0-1,0 1,0-1,1-1,-1 1,0 0,1-1,-1 0,1 0,-1 0,1-1,-1 0,1 0,0 0,-1 0,1 0,-1-1,5-1,5-5,0-1,0-1,0 0,-1-1,-1 0,0-1,0 0,-1-1,-1-1,0 1,0-2,-1 1,-1-1,0-1,3-10,9-8,-8 11,0 0,-1-1,-1-1,-2 1,0-1,-1-1,-2 0,-1 0,0 0,-2 0,-1 0,-2-21,2 43,-1-1,0 0,-1 0,1 1,-1-1,1 0,-1 0,0 1,-1-1,1 1,0-1,-1 1,0 0,0 0,0-1,0 1,-1 1,1-1,-1 0,1 0,-1 1,0-1,2 4,0 0,0-1,0 1,0 0,1-1,-1 1,0 0,0 0,1 0,-1 0,1 0,-1 0,1 0,-1 0,1 0,0 0,-1 0,1 0,0 0,0 0,0 0,-1 0,1 0,0 0,1 0,-1 0,0 1,0-1,0 0,1 0,-1 0,0 0,1 0,-1 0,1 0,-1 0,1-1,0 1,-1 0,1 0,0 0,0 0,0 0,13 22,-1 2,-1-1,-2 1,0 1,-2 0,0 0,-2 1,-1 0,-1 0,-2 1,0 20,-3 0,-2 0,-2-1,-5 18,5-39,-30 89,26-100</inkml:trace>
  <inkml:trace contextRef="#ctx0" brushRef="#br0" timeOffset="1351.851">1496 326,'-29'24,"1"13,8 0,14-7,12-7,11-9,1-1,3-3,3-4,1-2,-2 3,-11 0,-7 3,-4 1</inkml:trace>
  <inkml:trace contextRef="#ctx0" brushRef="#br0" timeOffset="1705.331">1722 609,'29'-1,"-1"-1,0-2,0 0,0-2,0-1,-1-1,0-2,0 0,-1-2,-1-1,0-1,1-2,-20 13,-1 0,0 0,-1-1,1 1,0-1,-1 0,0 0,0-1,0 1,-1-1,1 0,-1 0,0 0,0 0,-1-1,0 1,0-1,0 1,-1-1,1 0,-1 0,-1 1,1-2,-2 4,0 1,0 0,0 0,0 0,0-1,-1 1,1 0,-1 1,0-1,1 0,-1 0,0 1,0-1,0 1,0-1,0 1,0 0,0 0,-1 0,1 0,0 0,-1 1,1-1,-1 1,1-1,-1 1,1 0,0 0,-1 0,-1 0,-75 12,63-5,1 1,0 1,0 0,1 1,0 1,1 0,0 0,1 2,0-1,1 2,0-1,1 2,1-1,0 1,1 1,1-1,0 1,5-11,-1 0,1 0,0 0,1 1,-1-1,1 0,0 1,0-1,1 0,-1 1,1-1,1 1,-1-1,1 1,0-1,0 0,0 1,1-1,0 0,0 0,0 0,0 0,1 0,0-1,0 1,0-1,1 1,0-1,-1 0,1-1,1 1,-1-1,0 0,1 0,0 0,-1 0,2-1,14 5,-1-1,1-1,1-1,-1 0,1-2,-1-1,1 0,-1-1,1-1,-1-2,8-1,36-7,-38 4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4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0,'2'1,"-1"1,0-1,1 0,-1 1,0-1,0 1,0 0,0-1,-1 1,1 0,0 0,-1-1,1 1,-1 0,0 0,1 0,-1 0,0-1,0 1,0 0,-1 0,1 0,0 0,-1-1,1 1,-1 0,1 0,-1-1,0 1,0 1,0-1,-9 30,-1-1,-1 0,-2 0,-2-2,0 0,-2 0,-12 13,-43 75,69-110,-4 6,0 1,1 0,0 1,1-1,1 1,1 1,0-1,0 0,0 14,4-27,0 1,0-1,0 1,1-1,-1 0,1 1,0-1,-1 0,1 1,0-1,0 0,1 0,-1 0,0 0,1 0,-1 0,1 0,0 0,-1 0,1-1,0 1,0-1,0 1,0-1,1 0,-1 0,0 0,0 0,1 0,-1-1,0 1,1-1,1 1,91 2,-74-5,101-24,-101 22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5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57,'10'10,"12"7,8 2,3-3,1-5,0-3,-2-3,-1-3,-1-2,-1 0,0-1,-1 0,0 0,-10 1,-7 0</inkml:trace>
  <inkml:trace contextRef="#ctx0" brushRef="#br0" timeOffset="234.365">1 368,'43'4,"33"3,14-1,-4-2,-11-5,-15-3,-12-1,-9 1,-7 0,-9 2</inkml:trace>
  <inkml:trace contextRef="#ctx0" brushRef="#br0" timeOffset="520.049">1326 1,'-23'33,"-14"26,-5 8,5-4,4-11,8-11,2-11,7-7,-1-2,0 0,-4-4,3 1,-1-3,-1-5,-3-3,-2-3,3-2</inkml:trace>
  <inkml:trace contextRef="#ctx0" brushRef="#br0" timeOffset="750.401">848 28,'52'39,"28"17,9 4,-5-4,-8-6,-12-7,-11-10,-6-7,-6-3,-5-5,-4 0,-3 0,-6 3,-7-2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4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0 226,'29'0,"24"0,7 0,-1 0,-6 0,-7 0,-7-5,-5-1,-8 0</inkml:trace>
  <inkml:trace contextRef="#ctx0" brushRef="#br0" timeOffset="546.976">960 0,'-36'45,"-9"79,29-88,-1-1,-2 0,-1-1,-2-1,-11 11,-48 68,80-111,1-1,-1 1,1 0,-1 0,1 0,-1 0,1 0,0 0,0 0,-1 0,1 0,0 0,0 0,0 0,0 0,0 0,0 0,0 1,1-1,-1 0,0 0,0 0,1 0,-1 0,1-1,-1 1,1 0,-1 0,1 0,0 0,-1 0,1-1,0 1,0 0,-1-1,1 1,0 0,0-1,0 1,0-1,0 1,0-1,0 0,0 1,0-1,0 0,0 0,0 0,0 0,59 5,-53-5,170-30,-125 21,-34 2</inkml:trace>
  <inkml:trace contextRef="#ctx0" brushRef="#br0" timeOffset="871.206">1327 338,'-5'10,"-1"-1,0 0,1 1,0 0,1-1,0 2,0-1,1 0,0 1,1-1,0 1,1 0,0-1,1 1,0 0,1 0,0 0,2 7,-1-16,0 0,1-1,0 0,-1 1,1-1,0 0,0 0,-1-1,1 1,0 0,0-1,0 0,0 0,0 0,0 0,0 0,0 0,0-1,-1 0,1 1,0-1,0 0,0 0,-1-1,1 1,-1 0,1-1,-1 0,1 1,-1-1,0 0,0 0,0-1,0 1,1-1,-3 2,69-75,-67 73,-1 0,0 1,0-1,0 0,0 0,0 0,-1 1,1-1,-1 0,0 0,0 0,0 0,0 0,-1 0,1 0,-1 0,1 0,-1 1,0-1,0 0,0 0,-1 1,1-1,-1 1,1-1,-1 1,0 0,0 0,0-1,0 1,0 0,-1 1,-1-2,-1 0,-1 0,1 0,-1 1,0 0,0 0,0 0,0 1,0 0,0 0,0 0,-1 1,1 0,0 0,0 1,0 0,0 0,-1 0,2 1,-3 0,-17 5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3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18,'-9'0,"1"0,2-5,7-1,4 0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109 395,'0'29,"-2"0,0 0,-2 0,-2 0,0 0,-2-1,-1 0,-10 21,-34 85,81-202,2 2,3 2,3 1,38-51,-73 113,0-1,0 1,0 0,0 0,0-1,0 1,0 0,0 0,0 0,0 0,1 1,-1-1,0 0,1 0,-1 1,0-1,1 1,-1-1,1 1,-1 0,1-1,-1 1,1 0,-1 0,1 0,-1 0,1 1,-1-1,1 0,-1 0,1 1,-1-1,1 1,-1 0,0-1,1 1,-1 0,0 0,1-1,-1 1,0 0,0 0,0 1,0-1,0 0,0 0,0 0,0 1,-1-1,1 0,0 1,-1-1,1 1,-1-1,0 1,1-1,-1 1,0 1,3 6,-1 1,0 0,-1 0,0-1,-1 1,0 0,-1 0,1 0,-2 0,0 0,0-1,-1 5,-8 56,11-68,-1-1,1 1,0 0,0-1,0 1,0 0,0-1,1 1,-1 0,0-1,1 1,-1 0,1-1,0 1,-1-1,1 1,0-1,0 0,0 1,0-1,0 0,0 1,1-1,-1 0,0 0,1 0,-1 0,1 0,-1-1,0 1,1 0,0-1,-1 1,1-1,-1 1,1-1,0 0,-1 1,1-1,0 0,-1 0,1 0,0-1,-1 1,1 0,0-1,-1 1,1-1,0 1,-1-1,1 0,-1 0,0 1,1-1,-1 0,0 0,1-1,-1 1,0 0,0 0,0-1,0 1,0 0,18-16,-2 0,0-1,-1-1,-1 0,-1-1,0-1,6-15,18-24,13-14,-50 74,-1 0,1 0,0 0,0 0,0 0,0 0,0 1,0-1,0 0,0 0,-1 1,1-1,0 0,0 1,0-1,0 1,-1-1,1 1,0 0,-1-1,1 1,0 0,-1-1,1 1,-1 0,1 0,-1 0,0-1,1 1,-1 0,0 0,1 0,-1 0,0 0,0 0,0 0,0-1,0 1,0 0,0 0,0 0,0 0,0 0,0 0,-1 0,1 0,0-1,-1 1,1 0,-1 0,1 0,-1-1,1 1,-1 0,1 2,-3 289,24-230,-9-49</inkml:trace>
  <inkml:trace contextRef="#ctx0" brushRef="#br0" timeOffset="304.234">786 395,'-7'22,"0"1,2 0,0 0,2 1,0-1,2 1,0-1,2 1,0-1,2 1,3 9,-5-30,0 1,1-1,-1 1,1-1,0 1,0-1,0 0,1 0,-1 0,1 0,0-1,-1 1,1-1,0 1,1-1,-1 0,0 0,1-1,-1 1,1-1,-1 1,1-1,0 0,-1 0,1-1,0 1,0-1,0 0,-1 0,1 0,2-1,4 0,-1 0,0 0,0-1,0 0,0-1,0 0,0 0,0-1,-1 0,0-1,0 0,4-3,-1-2,0 0,-1 0,-1-1,0 0,0-1,-1 0,0-1,-1 1,-1-1,0-1,-1 1,0-1,-1 0,0 0,-1 0,0-12,-1 2</inkml:trace>
  <inkml:trace contextRef="#ctx0" brushRef="#br0" timeOffset="702.573">1464 254,'-25'14,"1"1,1 1,0 1,2 1,0 1,-2 3,22-21,-1 0,1 1,0-1,-1 0,1 0,0 1,0-1,0 1,0-1,0 1,0-1,1 1,-1 0,0-1,1 1,0 0,-1-1,1 1,0 0,0 0,-1 0,2-1,-1 1,0 0,0 0,0-1,1 1,-1 0,1-1,-1 1,1 0,0-1,0 1,0-1,0 1,0-1,0 1,0-1,0 0,0 1,1-1,-1 0,1 0,-1 0,1 0,-1 0,1 0,-1-1,1 1,1 0,83 17,32 13,-115-29,0-1,0 1,0 0,-1 0,1 0,0 0,-1 0,0 1,1-1,-1 1,0 0,0-1,0 1,-1 0,1 0,-1 0,0 0,1 1,-1-1,-1 0,1 0,0 1,-1-1,0 1,0-1,0 0,0 1,0-1,-1 0,1 1,-1-1,0 0,0 1,0-1,0 0,-1 0,1 0,-1 0,0 0,0-1,0 1,-9 10,0 0,0-1,-2-1,1 0,-1 0,-1-1,0-1,0-1,-1 0,0 0,0-2,0 0,-1 0,-4-1,-23-2,27-7</inkml:trace>
  <inkml:trace contextRef="#ctx0" brushRef="#br0" timeOffset="987.131">2000 0,'-14'29,"-6"24,2 12,3 0,5-6,3-8,3-9,3-6,-4-4,0-3,0-2,0-1,3 1,-5 0,0-10,0-7</inkml:trace>
  <inkml:trace contextRef="#ctx0" brushRef="#br0" timeOffset="1235.413">1604 282,'44'0,"37"0,11-5,-2-1,-10 0,-15 1,-13 2,-11 1,-8 0,-9 2</inkml:trace>
  <inkml:trace contextRef="#ctx0" brushRef="#br0" timeOffset="1787.801">52 1045,'301'-10,"19"-15,368-64,-417 48,167-22,-384 52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2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640 112,'-13'3,"1"0,0 0,0 2,0-1,1 1,-1 1,1 0,1 1,-1 0,1 0,0 1,1 1,0-1,0 2,1-1,0 1,0 0,1 1,-26 26,-26 19,-3-2,-2-4,-3-2,-23 10,68-44,-11 3,33-16,-1-1,1 0,-1 0,1 0,-1 0,1 0,-1 0,1 0,-1 0,1 0,-1 0,1 0,-1 0,1 0,-1 0,1 0,-1 0,1 0,-1-1,1 1,0 0,-1 0,1-1,-1 1,1 0,0-1,-1 1,1 0,0-1,-1 1,1 0,0-1,-1 1,1-1,0 1,0-1,0 1,0-1,-1 1,1-1,0 1,0 0,0-1,0 1,0-1,0 1,0-1,0 1,0-1,0 1,0-1,1 1,-1-1,0 1,0-1,0 1,1-1,-1 1,0 0,0-1,1 1,-1-1,0 1,1 0,-1-1,1 1,-1 0,0-1,18-32,-8 16</inkml:trace>
  <inkml:trace contextRef="#ctx0" brushRef="#br0" timeOffset="330.234">48 0,'34'45,"28"14,-10-12,-3 2,-2 2,21 32,131 178,-181-238,-3-5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4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1,'-17'67,"5"239,12-265,0-26,1 1,0 0,1-1,1 1,1-1,0 0,1 1,0-1,-3-11,-1 0,1 0,0-1,0 1,1 0,-1-1,1 1,-1-1,1 0,0 0,0 0,1 0,-1-1,1 1,-1-1,1 0,0 0,0 0,-1 0,2-1,-1 0,0 1,0-2,0 1,0 0,1-1,-1 0,0 0,0 0,1 0,1-1,7-4,0 0,0-1,0-1,-1 0,0-1,0 0,-1 0,0-2,0 1,-1-1,0-1,-1 0,0 0,4-9,69-142,-80 162,-1 0,0 0,1 1,-1-1,1 1,-1-1,0 1,0-1,1 1,-1 0,0-1,0 1,0 0,0 0,0 0,0 0,0 0,0 0,0 0,0 0,0 0,-1 1,1-1,0 0,-1 0,1 1,-1-1,0 1,1-1,-1 0,0 1,0-1,0 0,0 1,0-1,2 3,8 21,-8-16,1-1,-1 1,1-1,1 0,0 0,0 0,0 0,1-1,0 0,1 0,-1 0,1-1,0 1,1-1,0-1,0 1,0-1,1-1,-1 1,1-1,0-1,7 3,-9-7,0-1,0 1,0-1,0-1,-1 1,1-1,-1 0,1 0,-1-1,0 1,0-1,0 0,-1-1,1 1,-1-1,0 0,-1 0,1 0,-1 0,0-1,0 0,-1 1,1-1,-1 0,-1 0,1 0,-1-2,7-9,7-17,-2 1,-1-2,-1 0,-3 0,0-1,1-33,-8 57</inkml:trace>
  <inkml:trace contextRef="#ctx0" brushRef="#br0" timeOffset="3736.151">962 481,'18'1,"1"-1,0-1,-1 0,1-2,-1 0,1-1,-1 0,0-2,-1 0,1-1,-1-1,-1 0,1-2,12-9,-26 16,0 0,0 0,0-1,0 1,-1-1,1 0,-1 0,0 0,0 0,0 0,-1-1,0 1,0 0,0-1,0 1,0-1,-1 1,0-1,0 1,0-1,-1 1,1-1,-1 1,0-1,0 1,-1 0,0 0,1-1,-1 1,0 0,-1 0,1 1,-1-1,0 0,0 1,0 0,0 0,0 0,-1 0,1 0,-1 0,0 1,-3-2,0 2,-1 0,1 1,-1-1,0 1,1 1,-1 0,0 0,1 0,-1 1,0 0,1 0,-1 1,1 0,0 1,-1-1,1 1,0 1,1-1,-1 1,1 1,-1-1,1 1,0 0,1 0,-1 1,1-1,0 1,1 1,0-1,-1 0,2 1,-1 0,1 0,0 1,1-3,-3 7,1 1,0-1,0 1,1 0,1 1,0-1,1 0,0 1,1-1,1 1,0-1,1 0,2 10,-1-15,0 1,0-1,1 0,0 0,1-1,0 1,0-1,1 0,-1 0,1-1,1 0,-1 0,1 0,0-1,1 0,-1 0,1-1,0 0,0 0,0-1,1 0,-1-1,1 1,0-2,-1 1,1-1,0 0,0-1,0 0,0-1,0 0,8-2,8-3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52,'-103'216,"63"-109,29-75,-1 1,-1-2,-1 0,-2-1,-2 0,-25 26,50-84,28-45,4 1,3 2,3 1,17-17,-56 79,54-51,-57 58,-1 1,0-1,1 1,-1 0,0 0,0 0,0 0,0 1,0-1,0 0,0 1,-1-1,1 1,0 0,-1 0,1 0,-1-1,0 1,1 0,-1 1,0-1,0 0,-1 0,1 0,0 1,-1-1,1 0,-1 1,0-1,0 0,0 1,1 0,14 205,-15-206,-1 0,1 0,0 1,0-1,-1 0,1 0,1 1,-1-1,0 0,1 0,-1 1,1-1,-1 0,1 0,0 0,0 0,0 0,0 0,1 0,-1 0,0 0,1-1,-1 1,1-1,0 1,-1-1,1 1,0-1,0 0,0 0,0 0,0 0,0 0,0 0,0-1,1 1,-1-1,0 1,2-1,6-7,-1-1,1 0,-1-1,-1 0,0 0,0-1,0 0,-2 0,1-1,-1 0,1-2,22-36,97-115,-85 135,-40 29,0 0,0 0,0 0,0 0,0 0,0 0,0 0,0 0,0 0,0 1,0-1,0 0,0 1,0-1,-1 0,1 1,0-1,0 1,0 0,0-1,-1 1,1 0,0-1,0 1,-1 0,1 0,-1-1,1 1,-1 0,1 0,-1 0,1 0,-1 0,0 0,0 0,1 0,-1 0,0 0,0 0,0 0,0 0,0 0,0 0,0 0,0 0,-1 0,1 1,-20 124,20-120,-5 111,5-114,0-1,0 1,0 0,1 0,-1 0,1-1,0 1,0 0,0-1,0 1,0-1,0 1,1-1,0 0,-1 1,1-1,0 0,0 0,0 0,0 0,0-1,0 1,1-1,-1 1,1-1,-1 0,1 0,-1 0,1 0,0 0,-1 0,1-1,0 1,0-1,-1 0,1 0,0 0,1 0,13-4</inkml:trace>
  <inkml:trace contextRef="#ctx0" brushRef="#br0" timeOffset="383.768">975 334,'28'-3,"0"-2,0-1,-1-1,1-1,-2-1,1-2,-1-1,-1-1,0-1,6-6,-28 19,-1 0,0 0,1 0,-1 0,0-1,0 1,0-1,0 0,0 1,0-1,-1 0,1 0,-1 0,1 0,-1-1,0 1,0 0,1 0,-2-1,1 1,0-1,0 1,-1-1,1 1,-1-1,0 1,0-1,0 0,0 1,0-1,-1 1,1-1,-1 1,0-1,1 1,-1 0,0-1,-1 1,1 0,0-1,-1 1,1 0,-1 0,1 0,-1 0,0 1,0-1,0 0,0 1,0-1,-2 0,-5 1,-1 1,1 0,0 0,-1 1,1 1,0-1,0 1,0 1,0 0,0 0,1 1,-1-1,1 2,0 0,0 0,1 0,-1 1,1 0,-4 3,1 0,1 1,-1 0,2 0,-1 1,2 0,-1 1,2-1,-1 1,2 1,-1-1,2 1,0 0,0 0,1 0,1 1,0-1,1 1,0 10,2-20,-1 0,1 0,0 0,0 0,0-1,0 1,1-1,-1 1,1-1,0 1,0-1,0 0,0 0,1 0,0 0,-1 0,1 0,0-1,0 0,0 1,1-1,-1 0,0 0,1-1,-1 1,1-1,0 0,0 0,-1 0,1 0,0-1,0 1,0-1,131-7,-88-5,0-1,-1-3,0-1,-2-3,11-6,-28 12</inkml:trace>
  <inkml:trace contextRef="#ctx0" brushRef="#br0" timeOffset="2098.274">1793 193,'-31'11,"1"2,1 1,0 2,1 0,0 2,2 1,0 1,-5 7,-11 40,41-65,1 0,-1 0,1 0,0 0,0 0,0 0,0 0,0 0,0 0,0 0,1 0,-1 0,1 0,-1 0,1-1,0 1,0 0,0 0,0 0,0-1,0 1,0-1,1 1,-1-1,0 1,1-1,0 0,-1 0,1 1,0-1,-1 0,1-1,0 1,0 0,0 0,0-1,1 1,9 0,0 0,0 0,0-1,0-1,0 0,0-1,0 0,0 0,0-2,0 1,-1-2,0 1,0-2,0 1,-1-1,7-5,4-2,-1-1,0-1,0 0,-2-1,0-1,-1-1,0-2,-15 18,-1 0,0 0,0 1,0-1,0 1,1-1,-1 1,0 0,1-1,-1 1,1 0,-1 0,1 0,-1 0,1 0,0 0,0 1,-1-1,1 1,0-1,0 1,0-1,0 1,0 0,0 0,0 0,-6 40,3-37,0 0,0 1,1 0,-1-1,1 1,0-1,0 1,0-1,1 1,-1 0,1-1,0 1,0-1,0 0,0 1,1-1,0 0,-1 0,1 0,0 0,0 0,1 0,-1 0,0-1,1 1,0-1,0 0,0 1,0-1,0-1,0 1,0 0,0-1,1 0,-1 0,1 0,-1 0,2 0,5-1,0 0,0-1,0 0,0-1,0 0,0-1,0 0,-1 0,1-1,-1 0,0-1,0 0,-1 0,0-1,1 0,-2-1,1 0,-1 0,0 0,-1-1,1 0,3-7,18-14,-15 15,-8 7,0 0,1 0,-1 0,1 1,1 0,-1 0,1 0,0 1,0 0,0 1,1-1,0 1,0 1,0 0,0 0,0 0,1 1,-1 0,1 1,0 0,-1 0,1 1,0 0,0 0,6 2,-10 2,-1 1,0-1,0 1,0 0,-1 0,0 0,0 1,0-1,0 1,-1 0,0-1,0 1,-1 0,0 0,0 0,0 0,0 0,-1 1,0-1,-1 0,1 0,-1 0,0 0,-1 0,1 0,-3 4,0 0,0-1,-1 0,0 0,-1 0,0-1,0 1,-1-1,0-1,-1 1,1-1,-1-1,0 0,-1 0,0 0,0-1,0 0,0-1,-1 0,-4 1,-38-6,83-13,285 4,-298 6,0 0,-1-2,0 0,0-1,0 0,-1-2,0 0,-1 0,0-2,0 0,-1-1,0 0,-1-1,-1 0,0-1,4-8,-6 9,-8 10,1 0,0-1,-1 1,1-1,-1 1,0-1,0 0,-1 0,1 0,-1 0,0 0,0 0,0 0,0 0,-1-1,0 0,0 4,0 1,0-1,0 1,0-1,-1 1,1-1,0 1,0-1,-1 1,1-1,0 1,-1-1,1 1,0 0,-1-1,1 1,-1 0,1-1,-1 1,1 0,-1-1,1 1,-1 0,1 0,-1 0,1 0,-1-1,1 1,-1 0,1 0,-1 0,1 0,-1 0,1 0,-1 0,1 0,-1 1,1-1,-1 0,1 0,-1 0,1 1,-1-1,1 0,-1 0,1 1,-1-1,1 0,-1 1,1-1,0 1,-1-1,1 0,0 1,-1-1,1 1,0-1,0 1,-24 25,21-20,-1-1,1 0,0 1,0 0,0 0,1 0,0 0,0 0,1 1,0-1,0 0,0 1,1-1,0 1,0-1,0 1,1-1,0 0,0 1,1-1,0 0,0 0,0 0,1 0,0 0,0 0,1-1,-1 0,1 1,0-1,0-1,1 1,0 0,0-1,0 0,0 0,0-1,1 0,0 0,-1 0,1 0,0-1,1 0,1 0,5-2,-1 0,0-2,0 1,0-2,0 1,-1-2,1 1,-1-2,0 0,0 0,0-1,-1 0,1 0,-2-2,1 1,-1-1,0 0,0-1,-1 0,-1-1,1 1,-1-1,-1-1,0 1,-1-1,1-1,2-25,-20 149,12-108,0 0,0 0,0 0,1 0,0 0,0 0,0 0,0 0,1 0,-1 0,1-1,0 1,0-1,1 1,-1-1,1 0,-1 1,1-1,0-1,0 1,0 0,1-1,-1 0,1 1,-1-1,1-1,0 1,0 0,-1-1,1 0,0 0,0 0,0-1,1 1,-1-1,0 0,0 0,0 0,3-1,11-2,0-1,1-1,-2 0,1-1,-1-1,0-1,0-1,-1 0,0-1,-1 0,0-2,0 1,-1-2,-1 0,0-1,-1 0,-1-1,-5 10,4-6,3 1,-1-1,-1-1,0 0,0-1,-1 0,-1-1,0 1,-1-2,0 1,-1-1,-1 0,0-1,-1 0,-5 13,1 0,-1 0,0 0,0 0,0 0,-1 0,1 0,-1 1,1-1,-1 0,0 0,0 0,0 1,-1-1,1 1,-1-1,1 1,-1-1,0 1,0 0,0 0,0 0,0 0,0 0,-1 0,1 1,-1-1,1 1,-1 0,1-1,-1 1,0 1,0-1,0 0,1 0,-1 1,0 0,0 0,0-1,0 2,0-1,0 0,0 1,1-1,-1 1,0 0,0 0,0 0,1 0,-1 0,1 1,-1-1,1 1,-1-1,-5 3,0 0,1 0,-1 1,1 0,0 0,0 1,0 0,1 0,0 1,0-1,0 1,1 1,0-1,1 1,0-1,0 1,0 1,-1 4,5-10,0 0,0-1,1 1,-1-1,1 1,-1-1,1 1,0-1,0 1,0-1,0 0,0 0,0 1,1-1,-1 0,1 0,0 0,-1 0,1-1,0 1,0 0,0-1,0 1,1-1,-1 0,0 0,1 1,-1-2,0 1,1 0,1 0,83 18,88-10,-171-7,0 0,0 0,0 1,0-1,-1 1,1 0,-1 0,0 0,1 1,-1-1,-1 1,1-1,0 1,-1 0,0 0,0 0,0 1,0-1,-1 0,0 1,0-1,0 1,0 2,30 61,-28-65,1 1,1-1,-1 1,0-1,1 0,-1-1,1 1,0-1,0 0,0 0,0-1,0 1,1-1,-1 0,0-1,0 1,1-1,-1 0,1 0,-1-1,5 0,111-33,-121 34,182-100,-175 95,0-1,-1 0,0 0,0-1,0 1,0-1,-1 0,0-1,-1 0,0 1,0-1,-1 0,0-1,0 1,-1-1,0 1,0-4,-1 7,0 1,-1-1,0 1,0-1,0 0,-1 1,0-1,1 1,-2-1,1 1,0 0,-1-1,0 1,0 0,0 0,0 0,-1 0,0 1,0-1,0 1,0-1,0 1,-1 0,1 0,-1 0,0 1,0-1,0 1,0 0,0 0,0 1,-1-1,-2 0,-1 1,-1 1,0-1,0 2,0-1,0 1,0 0,0 1,1 0,-1 0,1 1,-1 0,1 1,0 0,0 0,1 1,-1 0,1 0,0 0,0 1,1 0,-1 1,1 0,1-1,-1 2,1-1,1 1,-1-1,1 1,1 1,-1-1,2 0,-1 1,1 0,0-1,1 1,-1 8,2-3,0 1,1-1,1 0,1 0,-1-1,2 1,0 0,1-1,0 0,1 0,0 0,1-1,1 0,0-1,0 1,1-1,1-1,0 0,0 0,1-1,0 0,1-1,-1 0,2-1,-1-1,1 1,0-2,0 0,1-1,-1 0,1-1,4 1,8 1,6 3,1-1,0-2,0-1,0-1,0-3,4 0,25-16,-37 5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0,'-81'547,"76"-270,11-228,0-32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1,'0'19,"0"11,5 1,1-5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0,'13'87,"8"59,-5 1,-7 37,-10-161,-1-1,-2 0,0-1,-1 1,-1-1,-1 1,-1-2,-1 1,0-1,-9 11,88-97,-38 39,1 2,2 1,0 2,2 1,0 2,9-1,67-4,-110 24,1 0,-1 0,1 1,-1-1,0 1,1-1,-1 1,1 0,-1 0,0 1,0-1,0 1,0 0,0-1,0 1,0 1,0-1,-1 0,1 1,-1-1,0 1,0 0,0 0,0-1,0 1,0 1,-1-1,0 0,1 0,-1 1,0 0,-1 7,0 1,0-1,-1 1,-1-1,0 1,0-1,-1 0,-1 0,0 0,0-1,-1 1,0-1,-1 0,0 0,-1-1,0 0,-1 0,1 0,-1-1,-1 0,0-1,0 0,0 0,-1-1,0-1,0 1,-1-1,1-1,-1 0,-7 1,3 2,0-1,0-1,-1 0,0-1,1-1,-1-1,-1 0,1 0,0-2,0 0,-1-1,1-1,0 0,-6-3,-8-22,22 10</inkml:trace>
  <inkml:trace contextRef="#ctx0" brushRef="#br0" timeOffset="722.415">523 903,'87'-33,"-3"-3,0-3,-3-4,31-25,-105 64,1 0,-1-1,0 0,0-1,0 0,-1 0,0 0,0-1,-1 0,0 0,0 0,0 0,-1-1,0 0,-1 0,0 0,0 0,0-1,-1 1,-1-1,1 0,-1 1,-1-1,0 0,0 0,0 1,-1-1,-1 0,1 1,-2-1,-1-6,0 9,0 1,0 0,-1-1,1 2,-1-1,0 0,-1 1,1 0,-1 0,0 1,0 0,0 0,0 0,0 0,-1 1,1 0,-1 1,1-1,-1 1,0 0,0 1,1 0,-1 0,0 0,0 1,1 0,-1 0,0 1,1 0,0 0,-1 1,1-1,0 1,0 1,0-1,1 1,-1 0,1 0,0 1,0-1,0 1,-1 2,-2 2,0 0,1 1,0 0,1 0,0 1,0 0,1 0,1 0,-3 10,5-16,1 0,0-1,0 1,0 0,0 0,1-1,0 1,0 0,0 0,1 0,0-1,0 1,0 0,0-1,1 1,0-1,-1 1,2-1,-1 0,0 0,1 0,0 0,0 0,0 0,1-1,-1 1,10 4,1-1,0 0,0 0,0-2,1 0,0 0,-1-1,2-1,-1-1,0 0,1-1,-1 0,0-2,1 0,-1 0,7-3,86 3,-107 1,0 0,1 0,-1 0,1 0,-1 0,0 0,1 1,-1-1,0 0,0 1,1-1,-1 1,0-1,0 1,1-1,-1 1,0 0,0 0,0 0,0-1,0 1,0 0,0 0,-1 1,1-1,0 0,0 0,-1 0,1 0,-1 1,1-1,-1 0,1 0,-1 1,0-1,0 0,0 1,1-1,-1 0,-1 1,1-1,0 1,0-1,0 0,-1 0,1 1,-1-1,1 0,-1 1,1-1,-1 0,0 0,1 0,-1 0,0 0,0 0,0 0,-1 1,-119 160,122-136,8-19</inkml:trace>
  <inkml:trace contextRef="#ctx0" brushRef="#br0" timeOffset="991.968">1370 818,'5'24,"6"3,2-3</inkml:trace>
  <inkml:trace contextRef="#ctx0" brushRef="#br0" timeOffset="1252.649">1483 677,'0'-57,"0"-25,-5-2,-6 17,-1 26,1 23,-3 16,2 8</inkml:trace>
  <inkml:trace contextRef="#ctx0" brushRef="#br0" timeOffset="1499.536">1765 649,'-10'16,"-3"1,2 0,0 1,1 1,1 0,0 0,2 1,0 0,1 0,1 0,-1 16,5-33,1 0,1 0,-1 0,0 0,1 0,-1 0,1 0,0 0,0-1,0 1,0 0,0-1,1 1,-1 0,1-1,0 0,0 1,0-1,0 0,0 0,0 0,0 0,1-1,-1 1,1 0,-1-1,1 0,0 0,0 0,-1 0,1 0,0 0,0-1,0 1,0-1,0 0,0 0,0 0,0 0,0 0,-1-1,1 1,0-1,0 0,0 0,0 0,-1 0,17-7,0-1,-1 0,0-2,0 0,-1 0,-1-2,0 0,-1-1,0-1,-1 0,-1-1,-1 0,0-1,-1 0,0-1,-2 0,1-4,3-16,-13 20</inkml:trace>
  <inkml:trace contextRef="#ctx0" brushRef="#br0" timeOffset="1933.463">2188 818,'36'-12,"-1"-1,0-2,-1-2,-1-1,0-1,-2-2,15-13,-42 30,3-2,-1 0,1 1,0-1,1 1,-1 0,1 1,0 0,0 0,1 1,-1 0,1 0,3 1,-10 2,0 1,-1 0,1 0,0 0,0 1,0-1,-1 0,1 1,0-1,-1 1,1-1,-1 1,0 0,0-1,0 1,0 0,0 0,0 0,0 0,0 0,-1 0,1 0,-1 0,1 1,-1-1,0 0,0 0,0 0,0 0,0 1,-1-1,1 0,-1 0,1 0,-1 0,0 0,0 0,0 0,0 0,-1 1,0 12,1-12,0-1,0 1,1-1,-1 1,1 0,-1 0,1-1,0 1,0 0,1 0,-1-1,0 1,1 0,0-1,-1 1,1 0,0-1,0 1,1-1,-1 0,1 1,-1-1,1 0,-1 0,1 0,0 0,0 0,0 0,0 0,1-1,-1 1,0-1,1 1,-1-1,1 0,-1 0,3 0,12-2,0-1,-1-1,1-1,-1 0,0-1,0 0,-1-2,0 0,11-6,28-12,15 7,-67 18,0 0,-1 0,1 0,0 0,0 1,0-1,0 1,0 0,-1-1,1 1,0 0,0 0,-1 0,1 0,-1 0,1 0,-1 1,1-1,-1 0,0 1,0-1,0 1,0 0,0-1,0 1,0 0,0-1,-1 1,1 0,0 0,-1 0,0 0,1 0,-1 0,0 0,3 16,-3-13,0-1,0 0,0 0,1 0,-1 0,1 0,0 0,1 0,-1 0,1 0,-1 0,1 0,0-1,1 1,-1-1,1 1,-1-1,1 0,0 0,0 0,0 0,1-1,-1 1,1-1,-1 0,3 1,43 4,-25-6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2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0 334,'54'-12,"0"-2,-2-3,0-2,-1-2,-1-2,6-7,-54 30,0 0,0 0,0-1,0 1,-1-1,1 1,0-1,0 0,0 0,-1 0,1 0,-1 0,1 0,-1 0,1 0,-1-1,1 1,-1-1,0 1,0-1,0 1,0-1,0 0,0 1,0-1,-1 0,1 0,-1 0,1 1,-1-1,0 0,1 0,-1 0,0 0,0 0,0 0,-1 0,1 0,0 1,-1-1,1 0,-1 0,0 0,0 1,1-1,-1 0,0 1,0-1,-1 0,-8-1,0 1,0 0,0 1,0 0,0 0,0 1,0 0,0 1,0 0,0 1,1 0,-1 1,0 0,1 0,-1 1,1 0,0 1,-6 3,-1 1,0 0,0 1,1 0,0 1,0 1,1 0,1 1,0 1,1 0,8-9,-1 0,1 0,0 1,1 0,-1 0,1 0,0 0,1 0,-1 0,1 1,0-1,1 1,0 0,0-1,0 1,1 0,0 0,0-1,1 1,0 0,0 0,0-1,1 1,0-1,3 6,0-6,0 0,1-1,0 0,0 0,0 0,0-1,1 0,-1 0,1 0,0-1,1 0,-1-1,0 1,1-1,0-1,-1 1,1-2,0 1,7-1,12 0,1-2,-1-1,0-1,1-2,-2 0,1-2,-1-1,0-1,-1-1,0-1,-1-1,19-14,15-11,-34 19</inkml:trace>
  <inkml:trace contextRef="#ctx0" brushRef="#br0" timeOffset="667.083">931 193,'-23'4,"1"1,-1 2,1 0,0 1,0 1,1 1,0 1,1 1,0 0,1 2,1 0,0 2,-14 15,29-30,0 1,1 0,-1 0,1-1,0 1,0 1,0-1,0 0,0 0,0 1,0-1,1 1,0 0,-1-1,1 1,0 0,0 0,0 0,1-1,-1 1,1 0,-1 0,1 0,0 0,0 0,0 0,1 0,-1 0,1 0,0 0,-1 0,1 0,1 0,-1-1,0 1,1 0,-1-1,1 1,0-1,0 0,0 1,0-1,0 0,0 0,3 1,5-2,1 0,-1-1,0-1,1 1,-1-2,0 0,0 0,0 0,0-2,0 1,0-1,-1 0,0-1,0 0,0-1,0 0,-1 0,0-1,0 0,-1 0,1-2,24-15,145-118,-140 113,-37 29,-1 1,1-1,0 1,-1-1,1 1,-1-1,1 1,0-1,-1 1,1-1,0 1,-1-1,1 1,0 0,0-1,0 1,0 0,-1-1,1 1,0-1,0 1,0 0,0-1,0 1,1 0,-1-1,0 1,0 0,0-1,1 1,-1-1,0 1,0-1,1 1,-1 0,0-1,1 1,-1-1,1 0,-1 1,1-1,-1 1,1-1,-1 0,1 1,-1-1,1 0,0 1,-1-1,1 0,-1 0,1 0,0 0,-1 1,1-1,0 0,-1 0,1 0,-1 0,1-1,0 1,-1 0,1 0,0 0,-1 0,1-1,-1 1,1 0,0 0,-1-1,-70 163,42-108,-148 333,171-377,0 0,1 0,0 1,1-1,0 1,1-1,0 1,1 0,0 0,0 0,1 0,1 0,0 0,0 0,1 0,1-1,-1 1,2-1,1 4,-3-12,1 0,-1 1,1-1,0 0,0-1,0 1,0 0,0-1,0 0,0 0,0 0,0 0,1 0,-1 0,1-1,-1 0,0 1,1-1,-1-1,0 1,1 0,-1-1,0 0,1 0,-1 0,0 0,0 0,0-1,0 1,0-1,0 0,0 0,0 0,-1 0,1 0,-1-1,0 1,0-1,1 1,-2-1,1 0,0 0,0 0,-1 0,0 0,0 0,0-1,0 1,0 0,0 0,-1-1,0 1,0-1,0 1,0 0,0-1,0 1,-1 0,0-1,0 0,-2-5,0 1,0 0,-1 0,0 0,-1 1,1 0,-1-1,-1 2,1-1,-1 1,-1-1,1 2,-1-1,0 1,0 0,0 0,-1 1,-5-3,-9-3,0 1,-1 0,0 2,0 1,0 0,-5 1,126-28,-25 7,-41 15</inkml:trace>
  <inkml:trace contextRef="#ctx0" brushRef="#br0" timeOffset="968.169">1326 277,'-5'30,"1"-18,1 1,0-1,1 1,1 0,0 0,0 0,2 0,-1 0,2 0,-1-1,2 1,0 0,0-1,1 0,6 12,-8-21,1 0,-1 0,1-1,0 1,0-1,0 0,0 0,1 0,-1 0,0-1,1 1,-1-1,1 0,0 0,-1 0,1 0,0 0,0-1,-1 0,1 0,0 0,0 0,0-1,-1 1,1-1,0 0,-1 0,1-1,-1 1,1-1,1 0,104-67,-95 56,0-1,-1 0,0-1,-2-1,1 1,-2-2,0 0,-1 0,-1-1,0 0,3-17,-5 16</inkml:trace>
  <inkml:trace contextRef="#ctx0" brushRef="#br0" timeOffset="1220.525">1919 305,'-14'34,"-1"10,3-6,9-14,3-12</inkml:trace>
  <inkml:trace contextRef="#ctx0" brushRef="#br0" timeOffset="1385.532">1890 23,'-14'-9,"-5"-4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0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61 189,'15'-2,"0"-1,-1-1,1-1,-1 0,0 0,0-2,0 0,-1 0,0-1,0-1,-1 0,0-1,3-3,-9 7,1 1,-1-1,0 0,-1 0,1-1,-1 0,-1 0,1 0,-1 0,0-1,-1 0,3-6,-10 120,29 288,-23-353,-8 283,3-297,-2 1,-1-1,-1 0,-2 0,0-1,-2 0,-1 0,7-15,-1 0,0-1,-1 0,0 0,-1 0,0-1,0 0,-1 0,0-1,-1 0,1-1,-2 0,1-1,-1 0,0 0,0-1,-2 0,10-4,0 0,0 1,-1-1,1 0,-1-1,1 1,-1-1,1 1,-1-1,1 0,-1-1,1 1,-1 0,1-1,-1 0,1 0,-1 0,1 0,0-1,0 1,0-1,0 0,0 1,0-2,0 1,0 0,1 0,-1-1,1 0,0 1,-1-1,1 0,1 0,-1 0,0 0,1-1,0 1,-1 0,1-1,0 1,1 0,-1-1,1 1,-1-1,1 1,0-1,0-17,0 1,1-1,2 0,0 1,0 0,2 0,1 0,0 0,2 1,0 0,1 0,1 1,0 1,4-4,103-151,4 49,-89 100,-16 16</inkml:trace>
  <inkml:trace contextRef="#ctx0" brushRef="#br0" timeOffset="296.652">597 810,'0'-29,"5"-14,1-4,5-5,5 3,0 4,2 5,-2 5,1 3,2 3,-1 1,0 5,-3 2,1 5,-2 0,2 3,-3 3</inkml:trace>
  <inkml:trace contextRef="#ctx0" brushRef="#br0" timeOffset="621">964 472,'-5'11,"0"1,1-1,0 1,1 0,0 0,1 1,0-1,1 0,0 1,1-1,1 1,0-1,0 0,1 1,1-1,0 0,1 0,0 0,1-1,2 3,-5-11,1 0,0 0,0 0,0-1,1 1,-1-1,0 0,1 0,0 0,-1 0,1-1,0 1,0-1,0 0,0 0,0-1,0 1,0-1,0 0,0 0,0 0,1-1,-1 1,0-1,0 0,-1 0,1 0,0-1,0 0,0 1,-1-1,4-2,0 0,0-1,0 0,0 0,0 0,-1-1,0 0,0 0,0 0,-1-1,0 0,0 0,-1 0,0-1,0 0,1-4,-3 8,0-1,0 0,-1 0,0 0,0 0,0 0,0 0,-1 0,0 0,0-1,0 1,-1 0,0 0,0 0,0 0,0 0,-1 0,0 1,0-1,0 0,-1 1,1 0,-1-1,0 1,0 0,-1 0,1 1,-1-1,0 1,0-1,0 1,0 1,0-1,-1 0,1 1,-1 0,0 0,0 1,0-1,0 1,0 0,-3 0,-11 3</inkml:trace>
  <inkml:trace contextRef="#ctx0" brushRef="#br0" timeOffset="1086.493">1302 839,'89'-248,"-67"210,-22 37,0 0,0 1,1-1,-1 1,0-1,0 1,1-1,-1 1,0-1,1 1,-1-1,0 1,1-1,-1 1,1 0,-1-1,1 1,-1-1,1 1,-1 0,1 0,-1-1,1 1,-1 0,1 0,-1 0,1-1,0 1,-1 0,1 0,-1 0,1 0,-1 0,1 0,0 0,-1 1,1-1,-1 0,1 0,-1 0,1 0,0 1,-1-1,1 0,-1 1,1-1,-1 0,0 1,1-1,-1 1,1-1,-1 0,0 1,1-1,-1 1,0-1,1 1,-1 0,0-1,0 1,0-1,1 1,-1-1,0 1,0 0,7 40,-7-37,0 1,0 0,1-1,-1 1,1-1,0 1,1-1,-1 0,1 1,0-1,0 0,0 0,0 0,1 0,0-1,-1 1,1-1,2-2,0 0,0 0,-1-1,1 0,0 0,0 0,0 0,-1-1,1 0,0 0,0 0,-1 0,1-1,-1 0,0 0,1 0,-1 0,0-1,0 0,0 0,-1 0,1 0,2-4,24-17,-22 16,0 1,1 0,0 0,0 1,0 0,1 0,0 1,0 1,0 0,6-2,-14 7,0-1,0 1,0 0,0 0,1 0,-1 0,0 0,-1 0,1 0,0 1,0-1,0 1,-1-1,1 1,-1 0,1 0,-1 0,0-1,0 1,0 0,0 0,0 1,0-1,0 0,-1 0,1 0,-1 1,0-1,1 0,-1 0,0 1,0-1,-1 0,1 0,-1 3,5 18,-3-20,0 1,1 0,-1-1,1 1,0-1,0 1,0-1,1 0,-1 0,1 0,-1 0,1-1,0 1,0-1,0 1,0-1,1 0,0 0,16 7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4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29,'-1'-1,"0"0,0 0,0 0,0 1,0-1,0 0,0 1,0-1,-1 1,1-1,0 1,0 0,0-1,-1 1,1 0,0 0,0 0,-1 0,1 0,0 0,0 0,-1 0,1 1,0-1,0 0,-1 1,1-1,0 1,0-1,0 1,0 0,0-1,0 1,0 0,0 0,0 0,0 0,0 0,1 0,-1 0,0 0,1 0,-1 0,0 0,1 0,-1 1,-119 168,63-80,-91 137,138-216,9-19,5-5</inkml:trace>
  <inkml:trace contextRef="#ctx0" brushRef="#br0" timeOffset="255.397">0 1,'22'51,"3"-1,1-1,3-1,2-2,1-1,13 11,107 120,-139-159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0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1,'0'4,"0"-2,5-2,1-1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20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95 424,'-21'43,"3"1,1 1,3 0,-3 20,10 31,7-94,0 1,0-1,1 1,-1-1,1 1,0-1,0 1,0-1,0 1,0-1,0 0,0 0,1 0,-1 1,1-1,0-1,0 1,0 0,0 0,0-1,0 1,0-1,0 1,0-1,1 0,-1 0,1 0,-1 0,1-1,-1 1,1-1,-1 1,1-1,0 0,12-2,-1 0,1-1,-1 0,1-2,-1 1,0-2,-1 0,1 0,-1-2,0 1,-1-2,0 0,0 0,4-6,4-7,-1-1,0 0,-3-2,0 0,-1 0,-1-2,-2 0,0 0,-2-1,0-5,24-120,-33 147,-1 1,1-2,-1 1,-1 0,1 0,-1 1,0-1,0 0,-1 0,0 0,0 1,0-1,-1 1,1-1,-1 1,-1 0,1 0,-1 0,0 1,0-1,0 1,0 0,-1 0,-3-2,5 5,0-1,0 0,0 1,0 0,-1 0,1 0,0 0,0 1,-1-1,1 1,-1 0,1 0,0 0,-1 0,1 0,0 1,-1 0,1 0,0 0,0 0,-1 0,1 0,0 1,0 0,1-1,-1 1,0 0,0 1,1-1,0 0,-1 1,1-1,0 1,0 0,0-1,-1 4,-5 6,1 1,0 0,1 1,0-1,1 1,1 0,0 0,0 3,-5 215,11-158,2-19,1-1,4 0,13 48,-15-74,-3 1,-4-24,1 1,-1 0,1-1,0 1,1-1,-1 1,1-1,0 0,0 0,1 1,0-1,0-1,0 1,3 3,5-2</inkml:trace>
  <inkml:trace contextRef="#ctx0" brushRef="#br0" timeOffset="262.443">772 0,'61'433,"-50"-380,-3 0,-3 0,-1 1,-3-1,-3 1,-1 0,-7 25,7-65,-2 1,1-1,-2 0,0 0,0 0,-1-1,-1 0,-1 0,1-1,-2 0,0 0,0-1,-1-1,0 0,-1 0,0-1,-8 4,-4-1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43,'-1'11,"1"-1,0 0,1 1,0-1,1 0,0 0,1 0,0 0,0 0,1 0,0-1,1 0,0 0,0 0,1 0,0-1,1 0,0 0,0-1,0 0,1 0,0-1,6 4,-7-9,1-1,-1 0,1 0,-1-1,1 1,-1-2,0 1,0-1,1 0,-1-1,0 1,-1-2,1 1,0-1,-1 1,0-2,0 1,0-1,-1 0,1 0,-1-1,0 1,-1-1,1 0,-1 0,-1-1,1 1,1-4,1-2,0 5,-1-1,0 0,-1 0,0 0,0-1,-1 0,0 1,0-1,-1 0,0-1,-1 1,0 0,0 0,-1-1,-5-6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0,'-15'39,"-4"16,0 1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79,'0'-33,"0"-12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1,'-28'279,"26"-234,2 1,2-1,2-1,8 35,-6-50,-2 1,-1 0,-2 1,0-1,-4 17,-1-24,-3-5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1,'-5'24,"3"3,3-3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8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35 295,'-15'24,"-4"8</inkml:trace>
  <inkml:trace contextRef="#ctx0" brushRef="#br0" timeOffset="182.773">62 41,'0'-14,"0"-1,0 4</inkml:trace>
  <inkml:trace contextRef="#ctx0" brushRef="#br0" timeOffset="389.567">232 182,'5'29,"10"9,9-1,4-8,-2-13,-1-9,-4-11,-2-5,-4-5,1-5,2-5,-2-2,2-2,-3-1,0-1,4 1,-3 5</inkml:trace>
  <inkml:trace contextRef="#ctx0" brushRef="#br0" timeOffset="889.185">683 352,'155'-159,"-154"156,1 1,-1-1,1 1,0 0,0 0,0 0,0 0,0 0,0 0,0 1,1-1,-1 1,1 0,-1-1,1 1,-1 0,1 0,0 1,0-1,-1 1,1-1,0 1,0 0,0 0,-1 0,1 0,0 0,0 1,0 0,-1-1,1 1,0 0,-1 0,1 0,-1 1,1-1,-1 1,1-1,0 2,11 24,-13-24,0 0,0 0,0 0,0 0,1 0,-1 0,1-1,0 1,0 0,0-1,0 0,0 1,0-1,1 0,-1 0,1 0,-1-1,1 1,0-1,0 1,-1-1,1 0,2 1,7-2,0-1,-1 1,1-2,-1 0,1 0,-1-1,0 0,0-1,0-1,8-4,38-12,-54 20,0 1,-1-1,1 1,0 0,0 0,-1 0,1 0,0 1,0-1,-1 1,1 0,0-1,-1 1,1 1,-1-1,1 0,-1 0,1 1,-1-1,0 1,0 0,0 0,0 0,0 0,0 0,0 0,-1 0,1 1,-1-1,0 1,1-1,-1 1,0-1,-1 1,1 0,0-1,-1 1,1 3,5 17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1,'16'125,"5"27,-8 0,-4 62,-9-166,1-31,0 0,-2 1,0-1,0 0,-2 0,0 0,-4 9,-5-18,8-32,6 12,1 0,0 0,1 0,0 0,1 0,0 1,1-1,0 1,0 1,1-1,1 1,0 1,0-1,3 0,-5 2,1 0,0 1,0 0,0 1,1 0,0 0,1 0,-1 1,1 0,0 1,0 0,0 0,1 1,-1 0,1 1,0 0,-1 1,1-1,0 2,0 0,1 0,-7 2,0 0,-1 1,1-1,0 1,-1 0,1 0,-1 0,0 0,0 1,0-1,-1 1,1 0,-1 0,0 0,0 0,0 0,0 0,-1 0,0 1,0-1,0 1,0-1,-1 1,0-1,1 1,-2-1,1 1,-1-1,1 1,-1-1,0 0,-1 1,1-1,-1 0,0 0,0 0,0 0,0 0,-1 0,0 0,1-1,-2 1,-5 5,0 0,-1 0,0-1,-1-1,0 1,0-2,-1 1,1-2,-1 1,-1-2,1 1,-1-2,1 0,-1 0,0-1,0-1,0 0,0-1,0 0,0-1,0-1,-9-1,-2 2</inkml:trace>
  <inkml:trace contextRef="#ctx0" brushRef="#br0" timeOffset="764.824">311 791,'39'-6,"0"-3,0-1,-1-2,-1-1,0-3,0 0,11-10,-38 21,-1 0,0 0,0-1,-1-1,1 0,-1 0,-1 0,0-1,0 0,0 0,-1-1,0 0,-1 0,0 0,0-1,-1 0,0 0,-1 0,0 0,1-5,-5 11,1 1,-1 0,0-1,0 1,0 0,0 0,-1 0,1 0,-1 0,0 0,0 0,0 0,0 1,0-1,0 1,-1-1,1 1,-1 0,0 0,0 0,0 1,0-1,0 0,0 1,0 0,0 0,-1 0,1 0,0 1,0-1,-1 1,1 0,-1 0,1 0,0 0,-1 0,1 1,0 0,-1-1,1 1,0 1,0-1,0 0,0 1,0-1,0 1,0 0,0 0,1 0,-1 1,1-1,-1 0,1 1,0 0,0-1,0 1,1 0,-1 0,0 0,1 0,0 1,0-1,0 0,0 3,2 0,1-1,0 0,1-1,-1 1,1 0,0-1,0 1,0-1,1 0,-1 0,1 0,0-1,0 1,1-1,-1 0,1 0,-1 0,1-1,0 0,0 0,0 0,0 0,1-1,-1 0,0 0,0 0,1-1,-1 0,1 0,36 2,-36-2,0-1,0 1,0 0,-1 0,1 1,0 0,0 0,0 0,0 1,-1 0,1 0,-1 0,0 1,5 2,-8 0,-1-1,1 1,0-1,-1 1,0 0,0 0,-1-1,1 1,-1 0,0 0,0 0,-1 0,0-1,1 1,-2 0,1 0,0-1,-1 1,0-1,0 1,0-1,-1 0,1 0,-1 0,0 0,0 0,-3 2,-6 14,-8 33,19-34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0 200,'11'6,"-1"0,1-1,0 0,0-1,1 0,-1-1,1 0,0-1,-1 0,1 0,0-2,0 1,0-2,0 0,0 0,0-1,0 0,0-1,-1 0,0-1,1-1,-1 0,-1 0,1-1,-1 0,0-1,0 0,-1 0,0-1,5-6,-12 11,1-1,-1 1,0-1,0 0,-1 0,1 0,-1 0,0 0,0 0,0 0,0 0,-1 0,1-1,-1 1,0 0,-1 0,1 0,-1-1,0 1,0 0,0 0,0 0,-1 0,1 0,-1 1,0-1,0 0,-1 1,1-1,-1 1,0 0,0 0,0 0,0 0,0 1,-1-1,1 1,-1 0,1 0,-1 0,0 0,0 1,0-1,0 1,0 0,0 0,0 1,-1-1,1 1,0 0,0 0,-4 0,-2 2,1-1,-1 1,0 1,1-1,-1 2,1-1,0 1,0 1,1 0,-1 0,1 1,0 0,0 0,1 0,0 1,0 1,0-1,1 1,1 0,-1 0,1 1,0-1,1 1,0 0,1 1,-1-1,2 1,-1-1,0 11,2-13,0 0,0 0,1 0,0 0,0 1,1-1,0 0,0 0,0 0,1 0,0 0,1 0,0-1,0 1,0-1,0 0,1 0,0 0,1 0,-1 0,1-1,0 0,1 0,-1 0,1-1,0 0,0 0,0 0,0-1,1 0,-1 0,4 0,0 0,1 0,0-1,0 0,0-1,0-1,0 1,0-2,0 1,0-2,0 1,0-2,0 1,0-2,-1 1,0-1,1-1,-1 0,156-108,-148 98</inkml:trace>
  <inkml:trace contextRef="#ctx0" brushRef="#br0" timeOffset="783.948">875 59,'-24'5,"1"1,0 1,0 1,1 1,0 1,1 1,0 1,0 1,-12 10,29-20,0 0,0-1,0 1,1 1,-1-1,1 1,-1-1,1 1,1 0,-1 0,0 0,1 0,0 1,0-1,0 1,1-1,-1 1,1 0,0 0,0 0,1-1,0 1,0 0,0 0,0 0,0 0,1-1,0 1,0 0,1 0,-1-1,1 1,0-1,0 1,1-1,-1 0,1 0,0 0,0 0,0-1,0 1,1-1,0 1,-1-1,1-1,0 1,1 0,-1-1,7-1,0-1,0-1,0 0,1 0,-2-1,1 0,0-1,0 0,-1-1,1 0,-1-1,0 0,-1 0,1-1,-1-1,0 1,-1-2,1 1,-1-1,-1 0,3-3,88-103,-136 215,-58 163,9 0,44-105,42-158,1 0,-1 0,1 0,-1 0,1 0,0 0,-1 0,1 0,0 1,0-1,0 0,-1 0,1 0,0 0,1 1,-1-1,0 0,0 0,0 0,1 0,-1 1,1-1,-1 0,1 0,-1 0,1 0,0 0,-1 0,1 0,0-1,0 1,-1 0,1 0,0 0,0-1,0 1,0-1,0 1,0 0,0-1,1 0,-1 1,0-1,0 0,0 1,0-1,0 0,1 0,-1 0,0 0,0 0,0 0,1-1,-1 1,0 0,0 0,0-1,0 1,1-1,11-6,0 0,-1-1,0 0,-1-1,0 0,0-1,-1 0,0-1,0 0,-2 0,1-1,-1 0,1-4,-5 10,-1 0,1 0,-1 0,-1-1,1 1,-1-1,0 1,0-1,-1 0,0 0,0 0,-1 0,1 0,-2 0,1 1,-1-1,0 0,0 0,-1 0,0 1,0-1,-1 1,1-1,-1 1,-1 0,1 0,-1 0,0 1,-1-1,1 1,-1 0,0 0,0 1,-5-4,-119-39,234 24,92-45,-173 58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303 141,'-34'60,"-120"192,53-55,88-176,13-35,16-36,31-53,5 2,23-29,-66 116,7-15,1 2,1 0,2 1,0 1,2 1,1 1,1 1,3-2,-25 23,-1-1,0 1,1 0,-1 0,0 0,1 0,0 0,-1 0,1 1,-1-1,1 0,0 1,0-1,-1 1,1 0,0-1,0 1,-1 0,1 0,0 0,0 0,0 1,-1-1,1 0,0 1,0-1,-1 1,1 0,0-1,-1 1,1 0,-1 0,1 0,-1 0,0 1,1-1,-1 0,0 0,0 1,1-1,-1 1,0 0,23 77,-21-62,29 103,5 0,42 89,-79-209,-1 0,1 0,0 0,0 0,-1 0,1 0,0 0,0 0,0 0,-1 0,1 0,0 0,0 0,-1 0,1 0,0 0,0 1,0-1,-1 0,1 0,0 0,0 0,0 0,0 1,-1-1,1 0,0 0,0 0,0 1,0-1,0 0,0 0,-1 1,1-1,0 0,0 0,0 0,0 1,0-1,0 0,0 0,0 1,0-1,0 0,0 0,0 1,1-1,-1 0,0 0,0 1,0-1,0 0,-21-18,18 16,-118-97,104 88,-1 1,-1 0,0 1,0 1,0 1,-1 1,0 0,-1 2,1 0,-1 1,0 2,-5 0,1 1</inkml:trace>
  <inkml:trace contextRef="#ctx0" brushRef="#br0" timeOffset="703.36">952 0,'26'113,"-23"143,-31-70,26-180,2-6</inkml:trace>
  <inkml:trace contextRef="#ctx0" brushRef="#br0" timeOffset="951.158">782 254,'24'10,"23"3,7-1,0-7,-4-4,-7-3,-5-1,-9 1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28,'-7'2,"0"0,0 0,0 0,1 1,-1 0,1 0,0 1,0 0,0 0,0 0,1 1,-1-1,-3 6,-7 10,0 0,2 1,0 1,1 0,1 1,2 1,0-1,1 2,2-1,0 1,2 0,0 1,2-1,1 1,1 0,1-1,1 1,5 22,-6-36,2 1,-1-1,2 0,0 0,0 0,1 0,1 0,0 0,0-1,1 0,0-1,1 1,1-1,0 0,5 5,-8-12,1 0,-1 0,1 0,0-1,0 0,0 0,0 0,1-1,-1 0,0 0,1 0,-1-1,6-1,12 2</inkml:trace>
  <inkml:trace contextRef="#ctx0" brushRef="#br0" timeOffset="940.753">489 678,'6'1,"-1"0,1-1,-1 0,0 0,1 0,-1-1,1 1,-1-1,0 0,0-1,1 0,-1 1,0-1,0-1,-1 1,8-3,19-9,-1-2,0-2,0 0,-2-2,-1-1,0-1,-2-2,0 0,12-18,-29 35,-1 1,1-1,-2 0,1-1,-1 0,0 0,-1 0,0-1,0 1,-1-1,0 0,-1-1,0 1,0 0,-1-1,0 0,-1 0,0 1,0-1,-1 0,0 0,-1-3,-1 10,0 0,0 1,0-1,0 0,0 1,0-1,0 1,-1-1,0 1,1 0,-1 0,0 0,0 1,0-1,0 1,0-1,0 1,-1 0,1 0,0 1,0-1,-1 1,1-1,-1 1,1 0,0 0,-1 1,1-1,-96 22,85-14,1 0,0 1,1 0,-1 1,2 0,-1 1,2 0,-1 1,2 0,0 0,0 1,1 0,0 1,-4 12,9-20,0 1,0 0,0 0,1 0,0 0,1 0,-1 0,1 1,1-1,0 0,0 1,0-1,0 0,1 1,1-1,-1 0,1 0,0 0,1 0,0 0,0 0,0-1,1 1,0-1,0 0,1 0,-1-1,1 1,1-1,-1 0,3 2,5-1,-1 0,1-1,0 0,0-1,1 0,0-1,-1 0,1-2,0 1,0-2,0 0,0 0,0-1,0-1,-1-1,1 1,-1-2,1 0,5-4,20-8,0-2,-2-1,0-3,-1 0,26-23,-54 38,6-1,0-2,-1 0,0 0,0-2,-1 1,-1-1,0-1,-1 0,0-1,-1 0,0 0,3-10,-11 23,0 0,-1 0,1-1,0 1,-1 0,1 0,-1 0,1 0,-1 0,0-1,0 1,1 0,-1 0,0-1,0 1,0 0,0 0,-1 0,1-1,0 1,0 0,-1 0,1 0,-1-1,1 1,-1 0,1 0,-1 0,0 0,1 0,-1 0,0 0,0 0,0 0,0 1,0-1,0 0,0 0,0 1,0-1,0 1,0-1,0 1,0-1,-1 1,1 0,0-1,0 1,0 0,-1 0,1 0,0 0,0 0,-1 0,1 1,0-1,0 0,0 0,-1 1,1-1,0 1,0-1,0 1,0 0,0-1,0 1,0 0,0 0,0 0,-9 7,1 0,0 1,0 0,1 1,0-1,1 2,0-1,1 1,0 0,0 0,1 1,1 0,0 0,1 0,-2 11,4-18,0 0,1 0,-1 0,1 0,1 0,-1 0,1 1,-1-1,2 0,-1 0,0-1,1 1,0 0,0 0,0-1,1 1,0-1,-1 0,2 0,-1 0,0 0,1 0,0-1,-1 1,1-1,1 0,-1-1,0 1,1-1,-1 1,1-1,0-1,0 1,0-1,0 1,0-2,4 2,5-1,1 0,-1 0,1-1,-1-1,0-1,1 0,-1 0,0-2,0 0,-1 0,1-1,-1-1,0 0,0-1,-1 0,6-5,21-16,-1-2,-1-1,-2-2,8-10,-28 29,-2-1,1 0,-2-1,0 0,-1-1,-1-1,0 1,-1-2,-1 1,-1-1,-1 0,0-3,-5 21,-1-1,1 0,-1 0,0 0,0 0,0 0,0 0,0 0,-1 0,1 0,0 0,-1 0,0 0,1 0,-1 0,0 1,0-1,0 0,0 0,0 1,-1-1,1 1,0-1,-1 1,1 0,-1-1,1 1,-1 0,0 0,1 0,-1 0,0 0,0 1,0-1,0 1,0-1,0 1,0-1,0 1,0 0,1 0,-1 0,0 0,0 0,0 1,0-1,0 0,0 1,0 0,0-1,0 1,0 0,1 0,-1 0,0 0,1 0,-1 1,-14 10,1 0,0 2,1 0,0 0,1 1,1 1,1 0,0 1,1 0,0 0,2 1,-2 5,1-4,1 0,1 1,1-1,1 1,0 1,1-1,2 1,0-1,1 1,1 0,1-1,0 1,2 0,1-1,0 1,0-13,0-1,1 1,-1-1,2 0,-1 0,1 0,0-1,0 0,1 0,-1 0,2-1,-1 0,0-1,1 1,0-1,0-1,0 0,0 0,1 0,-1-1,1 0,-1-1,1 0,0 0,0-1,-1 0,1-1,0 0,0 0,-1-1,1 0,2-1,14-4</inkml:trace>
  <inkml:trace contextRef="#ctx0" brushRef="#br0" timeOffset="1431.797">2155 593,'-154'122,"140"-106,22-20,29-23,-34 24,138-115,-140 117,0-1,1 1,-1 0,0 0,1-1,-1 1,1 0,-1 0,1 0,0 1,-1-1,1 0,0 1,0-1,0 1,-1-1,1 1,0 0,0 0,0 0,0 0,0 0,-1 0,1 0,0 1,0-1,0 1,0-1,-1 1,1 0,0-1,-1 1,1 0,-1 0,1 0,-1 1,1-1,-1 0,0 0,1 1,-1-1,0 1,0-1,0 1,0 0,0-1,-1 1,1 0,0 0,-1-1,1 1,-1 0,0 0,0 0,1 1,40 64,-40-65,0 0,1-1,0 1,-1-1,1 1,0-1,0 0,0 1,0-1,0 0,0 0,0-1,0 1,0 0,0-1,1 1,-1-1,0 0,0 1,1-1,-1 0,0-1,0 1,1 0,-1-1,0 1,0-1,0 0,1 1,-1-1,0 0,0 0,0-1,4-2,0-1,-1 0,1 0,-1-1,0 0,-1 0,1 0,-1 0,-1-1,1 1,-1-1,0 0,0-3,6-14</inkml:trace>
  <inkml:trace contextRef="#ctx0" brushRef="#br0" timeOffset="1813.223">2916 1,'-109'299,"101"-277,1 1,1-1,1 1,1 0,1 1,1-1,1 0,1 1,2 12,-2-34,0 0,1 1,-1-1,1 0,0 0,0 1,0-1,0 0,0 0,0 0,0 0,1 0,-1 0,1-1,-1 1,1 0,0-1,-1 1,1-1,0 0,0 1,0-1,0 0,1 0,-1 0,0-1,0 1,1-1,-1 1,0-1,0 1,1-1,-1 0,0 0,1 0,-1-1,0 1,1 0,-1-1,2 0,90-40,-53 0,-28 20</inkml:trace>
  <inkml:trace contextRef="#ctx0" brushRef="#br0" timeOffset="2073.969">2493 282,'33'0,"41"-4,12-3,1 1,-10-3,-12-1,-9 2,-8 2,-8 2,-6 2,-4 1,-2 1,-1 0,-5 0</inkml:trace>
  <inkml:trace contextRef="#ctx0" brushRef="#br0" timeOffset="2305.809">3453 339,'33'0,"26"-5,8-6,-3-2,-8-2,-13 0</inkml:trace>
  <inkml:trace contextRef="#ctx0" brushRef="#br0" timeOffset="2541.796">3566 114,'-5'33,"-2"31,1 9,1-3,2-9,0-10,7-8,2-8,0-4,0-3,2-1,1-6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0,'-2'2,"0"-1,1 1,-1-1,0 1,0 0,1-1,-1 1,1 0,0 0,-1 0,1 0,0 0,0 1,0-1,1 0,-1 0,0 1,1-1,0 0,-1 1,1-1,0 1,0-1,1 2,-2 0,-6 55,-3 1,-2-1,-3-1,-3 0,-6 9,-89 192,111-258,1 0,0 1,-1-1,1 1,0-1,0 1,0 0,0-1,0 1,0 0,1-1,-1 1,0 0,1 0,-1 0,1 0,0 0,0 0,0 0,0 0,0-1,0 1,0 0,1 0,-1 0,1 0,-1 0,1 0,0-1,0 1,0 0,-1-1,2 1,-1 0,0-1,0 1,0-1,1 0,-1 1,1-1,-1 0,1 0,0 0,0 0,156-15,-132 12</inkml:trace>
  <inkml:trace contextRef="#ctx0" brushRef="#br0" timeOffset="683.146">834 509,'-16'-1,"0"0,0 2,0 0,0 0,0 1,0 1,0 1,0 1,1 0,0 0,0 2,0 0,0 1,14-8,1 0,-1 0,0 0,1 1,-1-1,0 0,1 0,-1 1,1-1,-1 0,0 1,1-1,-1 1,1-1,-1 0,1 1,-1-1,1 1,0-1,-1 1,1 0,-1-1,1 1,0-1,0 1,-1 0,1-1,0 1,0 0,0-1,0 1,0 0,0-1,0 1,0 0,0-1,0 1,0 0,0-1,0 1,1 0,-1-1,0 1,0-1,1 1,-1 0,0-1,1 1,-1-1,1 1,-1-1,1 1,-1-1,1 1,-1-1,1 0,-1 1,1-1,-1 0,1 1,0-1,48 12,-31-9,-17-3,-1 0,1 0,0 1,-1-1,1 0,0 1,0-1,-1 0,1 1,-1-1,1 1,0-1,-1 1,1-1,-1 1,1-1,-1 1,1 0,-1-1,0 1,1 0,-1-1,0 1,1 0,-1-1,0 1,0 0,0 0,0-1,1 1,-1 0,0 0,0 0,-1-1,1 1,0 0,0 0,0-1,0 1,-1 0,1-1,0 1,-1 0,1 0,0-1,-1 1,1-1,-1 1,1 0,-1-1,0 1,1-1,-1 1,1-1,-1 0,-40 38,33-32,-23 18,23-19,0 0,1 0,-1 1,1 0,0 0,0 1,1 0,0 0,0 0,0 1,1 0,1 0,-1 0,1 1,0 0,1-1,0 1,1 1,0 0,2-8,0 1,1 0,0 0,0-1,0 1,0-1,0 1,0-1,1 1,-1-1,1 0,0 1,-1-1,1 0,0 0,0 0,0-1,1 1,-1 0,0-1,1 1,-1-1,1 0,-1 0,1 0,0 0,-1-1,1 1,0 0,0-1,-1 0,1 0,0 0,0 0,0 0,-1-1,1 1,0-1,0 1,-1-1,1 0,-1 0,1-1,-1 1,1 0,-1-1,1 0,16-10</inkml:trace>
  <inkml:trace contextRef="#ctx0" brushRef="#br0" timeOffset="1067.085">1145 565,'-13'8,"1"1,0 1,0 0,1 1,1 0,0 1,0 0,1 1,1-1,0 2,1-1,0 1,1 0,1 1,0-1,-2 12,7-20,1 0,0 0,1-1,-1 1,1 0,0 0,0-1,1 1,-1-1,1 0,0 0,1 0,0 0,-1 0,1-1,1 0,-1 0,1 0,-1 0,1-1,0 1,0-1,1 0,-1-1,1 0,-1 1,1-2,0 1,0-1,0 0,0 0,0 0,0-1,0 0,0 0,0-1,0 1,-1-1,1-1,0 1,0-1,0 0,-1 0,1-1,-1 1,0-1,0-1,2-1,3-1,-1 0,1-1,-2 0,1 0,-1-1,0-1,-1 1,0-1,0 0,-1-1,0 0,0 0,-1 0,-1 0,0-1,0 0,-1 0,0 0,-1 0,0 0,-1-1,-1 1,1 0,-2-1,0 1,0 0,-1-1,-2-8,0 15,0 0,0 0,0 0,-1 1,1-1,-1 1,0 0,-1 0,1 1,0 0,-1 0,0 0,0 0,0 1,0 0,0 0,0 1,-1 0,1 0,-1 0,1 1,0 0,-1 0,1 1,-1-1,1 1,0 1,-1-1,1 1,0 1,0-1,-13 5</inkml:trace>
  <inkml:trace contextRef="#ctx0" brushRef="#br0" timeOffset="1467.658">1201 706,'0'5,"0"6,5 2,1 3,5-2,1 3,2-2,-1 0,-2 4,1-2,-1 1,-2 2,2 3,-1-3</inkml:trace>
  <inkml:trace contextRef="#ctx0" brushRef="#br0" timeOffset="3019.076">129 706,'5'0,"1"5,5 1,5 0,5-1,3-1,-2-7,0-2,1-1,1 2,2 0,1 2,-4 0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9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29,'226'-17,"0"6,-202 11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9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0,'5'0,"12"0,6 0,6 0,1 0,2 0,-1 0,-1 0,0 0,-1 5,0 2,-1-1,-4-1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1,'-27'77,"21"-45,-24 82,-4-1,-39 78,-22 47,94-235,0-1,0 0,1 0,-1 1,1-1,-1 1,1-1,0 1,0-1,0 1,0-1,0 0,0 1,1-1,-1 1,1-1,0 0,0 1,0-1,0 0,0 0,0 1,0-1,1 0,-1 0,1-1,0 1,-1 0,1 0,0-1,0 1,0-1,0 0,0 1,0-1,1 0,-1 0,0-1,1 1,-1 0,0-1,1 1,-1-1,1 0,-1 0,1 0,-1 0,1 0,-1 0,3-1,133-28,-119 21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0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0,'-5'9,"0"1,1-1,0 1,0 0,1 0,0 1,1-1,0 0,1 1,0-1,0 1,1 0,1-1,0 1,0-1,1 1,0-1,1 0,0 0,1 0,2 4,-2-12,1 1,-1-1,1 1,0-1,0-1,0 1,0-1,0 0,0 0,0 0,1-1,-1 1,0-2,0 1,0 0,1-1,-1 0,0 0,0 0,0-1,0 0,0 0,-1 0,1-1,0 1,-1-1,0 0,0 0,0-1,3-2,0 2,1 1,-1-1,0-1,-1 1,1-1,-1-1,0 1,0-1,0 0,-1 0,0-1,-1 1,1-1,-1 0,0-1,-1 1,0-1,0 1,0-1,-1 0,-1 0,2-5,-4 10,1 0,-1 1,1-1,-1 0,0 1,0-1,0 1,-1 0,1-1,0 1,-1 0,0-1,1 1,-1 0,0 0,0 1,0-1,0 0,-1 1,1-1,0 1,-1 0,1-1,-1 1,1 0,-1 1,1-1,-1 0,0 1,1 0,-1-1,0 1,0 0,-2 0,-89 22,69-11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41,'0'-2,"0"1,0-1,0 0,0 1,0-1,0 1,-1-1,1 0,-1 1,1-1,-1 1,0-1,1 1,-1 0,0-1,0 1,0 0,0-1,0 1,0 0,-1 0,1 0,0 0,-1 0,1 0,0 0,-1 1,1-1,-1 0,1 1,-1-1,0 1,1 0,-1-1,1 1,-1 0,0 0,1 0,-1 0,1 0,-1 1,0-1,1 0,-2 1,-68 28,59-20,1 0,0 2,0-1,1 1,1 1,0-1,1 2,0-1,0 1,2 0,-6 14,9-20,1 0,0 1,0-1,0 0,1 1,0-1,1 1,0-1,0 1,0-1,1 1,0-1,1 1,-1-1,1 0,1 1,-1-1,1 0,1-1,-1 1,1-1,0 1,5 4,6 4,0-1,1-1,1 0,0-1,0-1,1-1,1 0,5 1,-6-3,0 1,-1 0,0 2,-1 0,0 0,0 2,-1 0,10 13,-22-24,-1 1,0 0,0 0,0 0,0 1,0-1,-1 0,1 1,-1-1,0 1,0 0,0-1,-1 1,1 0,-1-1,0 1,0 0,0 0,-1-1,1 1,-1 0,0-1,0 1,0-1,-1 1,1-1,-1 1,1-1,-1 0,0 0,-1 0,1 0,0 0,-1 0,0-1,-2 3,-7 5,0 0,-1-1,-1 0,1 0,-1-2,-1 0,1-1,-3 1,3-1,0-1,0-1,0 0,-1-1,1-1,-1 0,1-1,-1 0,0-1,0-1,1 0,-13-3,24 3,1 0,-1 0,0 0,1 0,-1 0,1-1,0 1,-1-1,1 0,0 1,0-1,0 0,0 0,0 0,1-1,-1 1,1 0,-1-1,1 1,0-1,0 1,0-1,0 0,0 1,1-1,-1 0,1 1,-1-1,1 0,0 0,1 0,-1 1,0-1,1 0,-1 0,1 1,0-1,0 0,1-1,53-100,69-47,-110 140</inkml:trace>
  <inkml:trace contextRef="#ctx0" brushRef="#br0" timeOffset="588.355">699 521,'-59'27,"-76"49,135-76,-1 0,0 0,0 0,0 1,1-1,-1 0,0 1,1-1,-1 1,0-1,1 1,-1-1,1 1,-1-1,0 1,1 0,-1-1,1 1,0 0,-1-1,1 1,0 0,-1 0,1-1,0 1,0 0,-1 0,1 0,0-1,0 1,0 0,0 0,0 0,0-1,0 1,1 0,-1 0,0 0,0-1,1 1,-1 0,0 0,1-1,-1 1,1 0,-1-1,1 1,-1-1,1 1,-1 0,1-1,-1 1,1-1,0 1,0-1,-1 0,1 1,0-1,-1 0,1 1,0-1,0 0,0 0,-1 0,1 0,0 0,0 0,0 0,0 0,62 5,-60-5,25-1,-24 0,0-1,0 1,0 0,0 0,0 1,0-1,0 1,0 0,0 0,0 0,0 0,0 1,0 0,0 0,0 0,0 0,0 1,-1-1,1 1,0 0,-1 0,1 0,-1 1,0-1,0 1,0 0,0 0,0 0,-1 0,1 0,-1 0,0 1,0 0,0-1,1 4,-5 0,1 0,-2 0,1-1,-1 1,0 0,0-1,-1 0,0 0,0 0,0-1,-1 1,1-1,-1 0,-1 0,1 0,-1-1,0 0,0 0,0-1,-3 2,2 0,-83 53,72-48</inkml:trace>
  <inkml:trace contextRef="#ctx0" brushRef="#br0" timeOffset="859.759">1094 521,'-19'33,"-6"17,0 4,6-3,0-4,-1-11,3-11</inkml:trace>
  <inkml:trace contextRef="#ctx0" brushRef="#br0" timeOffset="1100.456">840 549,'39'4,"26"-2,8-2,-5-1,-8-1,-15-4,-9-1,-8 0,-7 2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1 227,'14'5,"15"1,7 0,2-1,-1-1,-1-2,-3-1,-1 0,-2-6,-1-2,-6 1</inkml:trace>
  <inkml:trace contextRef="#ctx0" brushRef="#br0" timeOffset="250.455">227 1,'-10'43,"-7"34,-2 8,-2-5,3-12,4-12,5-12,3-7,8-11,4-5,0-5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4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1,'-4'5,"-3"1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1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0,'0'38,"0"33,0 12,0-2,0-5,0-11,0-12,0-5,0-6,0-6,-4-3,-3-3,1-2,1-1,-3-5,-1-1,-3 0,1-3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12,'5'-5,"2"-2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4,0-8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41,'0'-15,"0"1,0 2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1,'-14'28,"-1"6,3-4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0,'-10'32,"1"-1,1 2,2-1,2 1,0 0,2 4,2-34,-1 1,1 0,0 0,0-1,0 1,0 0,1-1,-1 1,1 0,0-1,0 1,0-1,1 1,-1-1,1 0,0 1,0-1,0 0,0 0,1 0,-1-1,1 1,-1-1,1 1,0-1,0 0,0 0,1 0,-1 0,0-1,1 1,-1-1,1 0,-1 0,1 0,-1 0,1-1,0 1,0-1,-1 0,1 0,0-1,-1 1,1-1,0 0,-1 0,1 0,-1 0,1-1,9-4,-1-1,0 0,-1-1,0-1,0 0,-1 0,0-1,0 0,-1-1,0 0,-1-1,-1 0,0 0,0 0,-1-1,-1 0,0 0,-1 0,0-1,-1 1,0-3,0-8</inkml:trace>
  <inkml:trace contextRef="#ctx0" brushRef="#br0" timeOffset="448.279">496 283,'217'-166,"-215"165,-1 0,1-1,-1 1,1 0,-1 0,1 0,0 0,0 0,0 0,-1 0,1 0,0 1,0-1,0 1,0 0,0-1,0 1,0 0,0 0,0 0,0 1,1-1,-1 0,-1 1,1-1,0 1,0 0,0-1,0 1,0 0,-1 0,1 0,0 1,-1-1,1 0,-1 1,1-1,-1 1,0-1,1 1,-1 0,0-1,0 1,0 0,0 1,1 1,-1-1,1 0,-1 0,1 0,0 0,0 0,1 0,-1 0,0-1,1 1,0-1,0 0,-1 0,1 0,0 0,1 0,-1 0,0-1,0 0,1 0,-1 0,1 0,-1 0,1-1,-1 1,1-1,0 0,-1 0,1 0,-1-1,1 1,-1-1,1 0,-1 0,1 0,1-1,195-111,-198 112,0 0,0 0,0 1,0-1,0 0,0 1,0 0,0-1,1 1,-1 0,0 0,0 0,0 1,0-1,0 0,1 1,-1-1,0 1,0 0,0 0,0 0,0 0,-1 0,1 0,0 0,0 0,-1 1,1-1,-1 1,1 0,-1-1,1 1,-1 0,0 0,0-1,0 1,0 0,0 0,-1 0,1 0,0 1,-1-1,0 0,1 0,-1 0,0 1,3 80,-4-57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3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0,'0'611,"1"-599,-1 0,-1 1,0-1,0 0,-1 0,-1 0,0 0,0 0,-2 0,1-1,-1 0,-1 0,0 0,0-1,-1 1,-1-2,0 1,-2 1,10-10,-1 0,0 0,0 0,1 0,-1 0,0 0,0 0,0-1,0 1,0 0,0-1,0 1,0 0,0-1,0 1,-1-1,1 0,0 1,0-1,0 0,-1 0,1 0,0 0,0 0,0 0,-1 0,1 0,0 0,0-1,0 1,-1 0,1-1,0 1,0-1,0 1,0-1,0 0,0 0,0 1,0-1,0 0,0 0,1 0,-1 0,0 0,0 0,1 0,-1 0,1 0,-1 0,1 0,-1 0,1 0,0-1,-1 1,1 0,0 0,0-1,0 1,0 0,0 0,0 0,0-1,1 1,-1 0,5-12,1 0,1 1,0 0,0 1,1-1,0 2,1-1,1 1,-1 0,2 1,-1 0,3-1,0-1,13-14,2 1,1 2,1 0,1 2,0 2,26-11,-50 26,1 0,0 1,-1 0,1 0,0 1,1 0,-1 0,0 1,0 0,0 0,0 1,6 1,-11-1,0 0,1 0,-1 0,0 1,0-1,0 1,0 0,0 0,0 0,-1 0,1 0,-1 1,1-1,-1 1,0 0,0-1,0 1,0 0,0 0,-1 0,1 1,-1-1,0 0,0 0,0 1,-1-1,1 1,-1-1,0 0,0 3,-2 8,-1 1,-1-2,0 1,-1 0,0-1,-1 0,0 0,-1 0,-1-1,0 0,-1-1,0 0,0 0,-1-1,-1 0,0 0,0-2,-4 3,1 0,0-1,-1 0,0-1,-1 0,1-1,-2-1,1-1,-1 0,-13 2,5-4</inkml:trace>
  <inkml:trace contextRef="#ctx0" brushRef="#br0" timeOffset="735.509">553 791,'57'-19,"-1"-3,-2-1,0-3,-2-3,-1-2,47-36,-90 62,-1-1,1 1,-1-1,0 0,0-1,-1 0,0 0,0 0,-1 0,0-1,0 0,-1 0,0-1,0 1,-1-1,0 0,0 0,-1 0,0 0,-1 0,0-1,-1-1,0 8,-1 0,1 0,-1 0,0 0,0 0,0 1,-1-1,1 0,-1 1,1-1,-1 1,0 0,0-1,0 1,0 0,0 0,-1 0,1 1,0-1,-1 0,0 1,1 0,-1-1,0 1,0 0,0 0,1 1,-1-1,0 1,0-1,0 1,0 0,0 0,0 0,-2 1,-102 27,105-27,-1 0,1 0,-1 0,0 0,1 0,0 1,-1-1,1 1,0 0,0 0,0 0,0 0,0 0,0 0,1 0,-1 0,1 1,0-1,-1 1,1-1,0 1,0 0,1-1,-1 1,0 0,1-1,0 1,-1 0,1 0,0-1,1 1,-1 0,0 0,1-1,0 1,-1 0,1-1,0 1,0 0,1-1,-1 0,0 1,1-1,0 0,-1 1,1-1,0 0,1 0,6 4,1 0,0-1,0 0,0-1,1 0,0-1,-1 0,1 0,0-1,11 0,16 5,-13-3,-22-4,1-1,1 1,-1 0,0 0,0 0,0 1,0-1,0 1,-1 0,1 0,0 0,0 1,0-1,-1 1,1 0,-1 0,1 0,-1 1,0-1,0 1,0 0,0 0,0 0,-1 0,0 0,1 0,-1 1,0-1,0 1,-1 0,1-1,-1 1,0 0,0 0,0 0,0 0,-1 0,0 0,0 1,-3 9,-2 0,0 0,-1 0,0-1,-1 0,0 0,-1-1,-1 0,0 0,0-1,-3 2,-36 50,39-46,6-4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0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0 168,'30'8,"-1"-2,1-1,0-1,1-2,-1-1,0-2,1 0,-1-2,0-2,-1 0,1-2,28-11,-55 17,1 1,-1-1,0 0,0-1,0 1,1-1,-1 1,0-1,-1 0,1 0,0 0,-1-1,1 1,-1 0,1-1,-1 0,0 0,0 1,0-1,-1 0,1-1,-1 1,0 0,0 0,0-1,0 1,0 0,-1-1,1 1,-1-1,0 1,0 0,0-1,-1 1,1-1,-1 1,0-1,0 1,0 0,0 0,0 0,-1-1,0 1,1 0,-6-1,0 0,1 0,-1 1,0 0,0 0,-1 0,1 1,-1 0,1 1,-1-1,0 2,1-1,-1 1,0 0,0 0,1 1,-1 0,0 1,1 0,0 0,-1 0,1 1,0 0,0 1,0-1,0 1,1 1,0-1,0 1,-5 4,1-1,-1 0,1 1,0 0,0 0,1 1,1 1,0-1,0 1,1 1,0-1,1 1,1 1,0-1,0 1,1-1,1 1,0 1,1-1,0 0,1 0,0 8,2-15,-1 0,1 0,0 0,1-1,-1 1,1 0,1-1,-1 0,1 1,-1-1,1 0,1 0,-1 0,1-1,0 1,0-1,0 0,1 0,-1 0,1-1,0 1,0-1,0-1,1 1,-1-1,1 1,4 0,1 0,0 0,0-1,0 0,1-1,-1 0,1 0,-1-1,1-1,-1 0,0-1,1 0,-1-1,0 0,0 0,197-108,-35-1,-145 94</inkml:trace>
  <inkml:trace contextRef="#ctx0" brushRef="#br0" timeOffset="690.587">1073 55,'-13'3,"0"0,0 1,1 0,-1 1,1 0,0 1,0 0,1 1,0 0,0 1,0 0,1 1,-7 8,3-5,1 0,1 1,0 0,1 1,0 0,1 1,1 0,1 0,0 1,0 0,2 1,-1 1,7-15,-1-1,0 1,1-1,-1 1,1 0,0-1,0 1,0 0,0-1,0 1,0 0,1-1,-1 1,1 0,0-1,0 1,0-1,0 1,1-1,-1 0,0 1,1-1,0 0,-1 0,1 0,0 0,0-1,0 1,0 0,1-1,-1 1,0-1,1 0,-1 0,1 0,-1 0,1 0,-1 0,1-1,0 1,-1-1,1 0,0 0,-1 0,1 0,0 0,-1-1,1 1,21-8,-1-1,-1-1,0-1,0-1,-2-1,1-1,-1-1,-1 0,12-14,208-194,-239 223,0 1,0-1,0 0,0 1,0-1,0 1,1-1,-1 0,0 1,0-1,1 0,-1 1,0-1,0 0,1 1,-1-1,0 0,1 0,-1 1,0-1,1 0,-1 0,1 0,-1 1,0-1,1 0,-1 0,1 0,-1 0,0 0,1 0,-1 0,1 0,-1 0,1 0,-1 0,0 0,1 0,-1 0,1-1,-1 1,0 0,1 0,-1 0,1-1,-1 1,0 0,1 0,-1-1,0 1,0 0,1-1,-1 1,-14 40,14-38,-200 482,184-439,1 0,3 2,2-1,-3 32,12-72,1 0,-1 0,1 0,0 0,1 0,-1-1,1 1,0 0,0 0,1 0,0-1,0 1,0-1,1 0,0 1,0-1,0 0,1-1,3 5,-6-9,-1 0,1-1,0 1,-1-1,1 1,0 0,-1-1,1 1,0-1,-1 1,1-1,-1 1,1-1,-1 0,1 1,-1-1,0 0,1 1,-1-1,0 0,1 0,-1 1,0-1,0 0,0 0,1 1,-1-1,0 0,0 0,0 1,0-1,-1 0,1 0,0 0,0 1,0-1,-1 0,1 0,0 1,-1-1,1 0,0 1,-1-1,1 0,-1 1,1-1,-1 1,0-1,1 1,-1-1,1 1,-1-1,0 1,-13-20,0 1,-1 1,-1 1,-1 0,-1 1,0 1,0 0,-2 2,-6-4,24 17,1-1,0 1,-1-1,1 1,0-1,0 0,-1 1,1-1,0 0,0 0,0 0,0 0,0 0,0 0,0 0,0 0,0 0,1 0,-1-1,0 1,1 0,-1-1,1 1,0 0,-1-1,1 1,0 0,0-1,-1 1,1-1,0 1,1 0,-1-1,0 1,0-1,1 1,-1 0,0-1,1 1,-1 0,1 0,0-1,-1 1,1 0,0 0,0 0,0 0,0 0,0 0,0 0,0 0,0 0,0 0,1 1,-1-1,0 0,0 1,1-1,-1 1,1-1,397-175,-344 149,-31 16</inkml:trace>
  <inkml:trace contextRef="#ctx0" brushRef="#br0" timeOffset="983.186">1581 168,'-4'14,"0"0,0 1,1-1,1 1,1-1,0 1,1-1,0 1,1 0,1-1,0 1,1-1,1 0,0 0,4 9,-5-19,-1 0,1-1,0 1,0-1,0 0,1 0,-1 0,1 0,-1-1,1 1,0-1,0 0,0 0,0 0,1-1,-1 1,0-1,1 0,-1 0,0-1,1 1,-1-1,1 0,0 0,-1-1,0 1,1-1,-1 0,1 0,-1-1,0 1,0-1,0 0,0 0,0 0,0 0,0-1,-1 0,1 0,2-3,23-13,-1-1,-1-2,-1 0,-1-2,-1-1,-1-1,-1-1,-2 0,-1-2,3-6,-7-8,-11 22</inkml:trace>
  <inkml:trace contextRef="#ctx0" brushRef="#br0" timeOffset="1234.7">2343 225,'-15'29,"-4"18,1 2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1 281,'104'-46,"-1"-4,-3-5,17-16,-45 13,-71 58,0 0,1 0,-1 0,0 1,0-1,1 0,-1 1,0-1,0 1,0 0,1-1,-1 1,0 0,0-1,0 1,0 0,0 0,0 0,-1 0,1 0,0 0,0 0,-1 0,1 1,-1-1,1 0,-1 0,1 0,-1 1,0-1,1 0,-1 1,0-1,0 0,0 1,0-1,0 1,0-1,18 261,-13-199,5 39,-5 1,-4-1,-12 99,7-168,-1-1,-2 1,-1-1,-1 0,-2 0,-1-1,-2-1,-1 0,-1-1,-1-1,-2 0,-1-2,-1 0,-15 14,30-34,-1 0,0 0,0 0,0-1,-1 0,1 0,-1-1,0 0,-1 0,1-1,-1 0,1 0,-1-1,0 0,0-1,0 0,0-1,-6 0,10-2,0-1,1 0,0 0,0-1,0 1,0-1,1 0,-1 0,1-1,0 1,0 0,1-1,-1 0,1 0,0 1,0-1,1-1,-1 1,1 0,0 0,1 0,-1-1,1 1,0 0,0-1,1 1,0 0,0 0,0 0,0-1,1 1,0 0,0 0,0 1,1-2,16-39,3 1,1 1,2 1,2 1,1 1,31-32,-35 41,1 0,1 1,2 2,1 1,1 1,1 1,1 2,2 1,17-7,-23 17</inkml:trace>
  <inkml:trace contextRef="#ctx0" brushRef="#br0" timeOffset="324.07">961 789,'-137'213,"191"-311,154-190,-140 226,-51 57</inkml:trace>
  <inkml:trace contextRef="#ctx0" brushRef="#br0" timeOffset="620.071">1328 648,'-17'21,"1"2,2 0,0 1,2 0,0 1,2 0,0 1,2 0,-1 12,8-35,0 1,1-1,-1 0,1 0,0 1,0-1,0 0,1 0,-1 1,1-1,0 0,0 0,0 0,0 0,0 0,1 0,-1 0,1 0,0 0,0-1,0 1,0-1,0 1,0-1,1 0,-1 0,1 0,0 0,-1 0,1-1,0 1,0-1,0 0,0 0,1 0,-1 0,0 0,0-1,0 0,1 1,-1-1,0 0,0 0,4-1,11-2,-1 0,1-2,-1 0,0 0,0-2,-1 0,0-1,0-1,-1 0,0-1,0 0,-1-2,11-10,-18 15,1 0,-1-1,-1 0,1 0,-1 0,-1-1,0 1,0-1,0-1,-1 1,-1-1,0 1,0-1,1-8,-3 14,-1-1,1 1,-1 0,0-1,0 1,0-1,-1 1,1 0,-1-1,0 1,-1 0,1 0,-1 0,1 0,-1 0,0 0,-1 0,1 0,-1 1,0-1,0 1,0 0,0 0,0 0,-1 0,1 1,-1-1,0 1,1 0,-1 0,0 0,-1 0,1 1,-2-1,0 1,0 0,0 0,0 1,0 0,0 0,0 0,1 0,-1 1,0 0,0 1,0-1,0 1,1 0,-1 0,1 1,0 0,0 0,0 0,0 0,0 1,0 0,1 0,0 0,-3 4,-9 6</inkml:trace>
  <inkml:trace contextRef="#ctx0" brushRef="#br0" timeOffset="1119.027">1695 987,'-2'-10,"2"-1,0 1,0 0,0-1,1 1,1 0,0 0,0 0,1 0,1 0,-1 1,1-1,1 1,0 0,0 0,1 1,0-1,0 1,1 1,5-5,64-34,-74 45,0 0,0 0,1 0,-1 0,0 1,0-1,0 1,0 0,1-1,-1 1,0 0,0 0,0 1,1-1,-1 0,0 1,0-1,0 1,0 0,0 0,0 0,0 0,0 0,0 0,0 0,0 1,-1-1,1 0,-1 1,1 0,-1-1,1 1,-1 0,0 0,0 0,0 0,1 1,5 18,-7-18,0 0,0 0,1 0,-1 0,1 0,-1 0,1 0,0-1,0 1,0 0,0 0,1-1,-1 1,1 0,0-1,-1 0,1 1,0-1,1 0,-1 0,0 0,0 0,1 0,-1-1,1 1,0-1,-1 1,1-1,0 0,0 0,0-1,0 1,0 0,0-1,0 0,0 0,0 0,0 0,0 0,0 0,0-1,0 1,0-1,1 0,159-103,-162 103,0 0,0 1,1-1,-1 1,0-1,0 1,1-1,-1 1,1 0,-1-1,0 1,1 0,-1 0,1 0,-1 0,0 0,1 1,-1-1,0 0,1 1,-1-1,0 1,1-1,-1 1,0-1,0 1,1 0,-1 0,0 0,0 0,0 0,0 0,0 0,0 0,-1 0,1 0,0 0,0 0,-1 1,1-1,-1 0,1 1,-1-1,0 0,1 1,-1-1,0 0,0 1,0-1,0 1,-9 71,7-69,0 1,0-1,1 1,0-1,0 1,0-1,0 1,1 0,0 0,0-1,0 1,0 0,1-1,0 1,0 0,0-1,1 1,-1-1,1 1,0-1,0 0,1 0,-1 0,1 0,0 0,0-1,2 3,11 2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6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47,'-14'1,"0"0,0 1,0 0,1 1,-1 1,1 0,0 0,0 2,0 0,1 0,-1 1,2 1,-1 0,1 0,0 1,1 1,0-1,1 2,0-1,0 2,1-1,1 1,0 0,0 0,1 1,1 0,0 0,1 0,0 1,1-1,-1 12,4-23,0 1,0 0,0 0,0 0,0 0,0 0,1 0,0 0,-1 0,1-1,0 1,0 0,1 0,-1-1,0 1,1-1,0 1,0-1,-1 0,1 0,1 0,-1 0,0 0,0 0,1 0,-1-1,1 1,-1-1,1 0,0 1,0-1,-1-1,1 1,0 0,0-1,0 1,0-1,0 0,0 0,0 0,0 0,0-1,1 0,17-6,0-1,-1-1,1-1,-2-1,1-1,-2 0,0-2,0 0,-1-1,-1 0,0-1,-2-1,7-10,89-105,-109 132,1-1,0 1,-1 0,1 0,-1 1,1-1,-1 0,1 1,-1-1,1 0,-1 1,1 0,-1-1,1 1,-1 0,0 0,1 0,-1 0,0 0,0 0,0 0,0 0,0 0,0 0,0 1,0-1,0 0,-1 1,1-1,0 1,-1-1,1 1,-1-1,0 1,1-1,-1 1,0-1,0 1,0 0,0-1,0 1,-1-1,1 1,0-1,-1 1,1-1,-1 1,1-1,-1 1,3 11,2 8,28 91,-31-109,1 0,0 0,0 0,0 0,1 0,-1 0,1 0,-1-1,1 0,0 1,0-1,0 0,0 0,0 0,1-1,-1 1,1-1,-1 0,1 0,-1 0,1 0,-1-1,1 0,0 1,-1-1,1 0,0-1,-1 1,3-1,9-4,0-1,0-1,-1 0,0 0,-1-2,0 0,0 0,-1-1,0-1,0 0,-1 0,-1-1,0-1,-1 1,1-3,4-2,84-140,-97 194,-17 81,16-114,0-1,1 1,-1 0,1-1,0 1,0 0,0-1,1 1,-1-1,1 0,0 1,-1-1,2 0,-1 0,0 0,1 0,-1-1,1 1,0-1,0 1,0-1,0 0,0 0,0 0,1-1,-1 1,1-1,-1 0,1 0,1 1,6-3,-1 0,1-1,-1 0,1 0,-1-1,0 0,0-1,0 0,-1-1,1 0,-1 0,0-1,-1 0,1-1,-1 0,-1 0,1-1,-1 1,5-10,-4 10,15-14,-9 42,-13 0,-2-14,0 0,1 0,0 1,0-1,0 0,1 0,0 0,0 0,0 0,1-1,1 1,-1 0,1-1,0 1,0-1,1 0,0 0,0 0,0-1,1 1,-1-1,1 0,1 0,-1-1,1 0,0 0,0 0,1 0,6-3,0-2,-1 1,1-2,-1 0,1 0,-1-1,0-1,0 0,0-1,0 0,-1 0,0-1,0-1,0 0,-1-1,0 0,0 0,-1-1,-1 0,1-1,-1 1,-1-2,3-4,-1 4,0-1,-1 1,-1-2,0 1,-1-1,0 0,-1 0,0-1,-1 1,1-9,-16-7,5 35</inkml:trace>
  <inkml:trace contextRef="#ctx0" brushRef="#br0" timeOffset="1099.135">2147 18,'-31'10,"0"1,0 2,1 1,1 1,0 2,2 0,0 2,0 1,2 2,1 0,0 1,-13 20,32-37,1 1,1 0,-1 0,1 0,0 0,1 1,0-1,0 1,1-1,-1 1,1 6,1-11,0-1,0 1,0-1,1 1,-1-1,1 0,-1 1,1-1,0 0,0 1,0-1,0 0,0 0,0 0,1 0,-1 0,1 0,0 0,-1-1,1 1,0 0,0-1,0 0,0 1,0-1,0 0,0 0,1 0,-1 0,0 0,1-1,-1 1,0-1,1 0,-1 1,1-1,-1 0,2 0,12-2,-1 0,1-2,0 1,-1-2,1 0,-2-1,1 0,0-1,-1-1,-1 0,1-1,-1 0,2-4,14-11,-1-2,-2-1,-1-1,-1-1,-1-2,-2 0,0-3,-3 8,6 1,-28 54,0-18,1 1,0 0,1 0,0 0,1 0,0 0,1 0,1 0,0 0,0 0,1 0,1 0,0 0,4 10,-5-19,0 0,1 0,0 0,0-1,0 1,0-1,0 1,0-1,0 0,1 0,-1 0,1-1,0 0,-1 1,1-1,0 0,0-1,0 1,-1-1,1 1,0-1,0 0,0-1,0 1,0-1,0 0,-1 1,1-2,0 1,102-54,-91 42,0 0,-2 0,1-1,-1-1,-1-1,-1 1,0-2,-1 1,-1-2,0 1,-2-1,2-6,-34 42,19-9,1 1,0 0,0 1,1-1,0 1,1 0,0 0,1 0,0 0,1 1,0-1,1 0,1 6,-2-12,2 0,-1 0,0 0,1 0,0 0,0 0,1 0,-1-1,1 1,0 0,1-1,-1 1,1-1,0 0,0 0,0 0,0 0,1 0,-1-1,1 1,0-1,0 0,0 0,1-1,-1 1,1-1,-1 0,1 0,0-1,3 2,1-2,-1 1,1-2,-1 1,1-1,-1 0,1-1,0 0,-1-1,0 1,1-2,-1 1,0-1,0 0,0-1,-1 0,1 0,-1 0,0-1,0 0,-1-1,1 0,-1 0,0 0,-1 0,1-1,1-4,4-8,0-1,-2 0,0-1,-1 0,-1 0,-1-1,2-19,-6 32,-2 8,0 0,-1 0,1 0,0 0,0 0,0 0,0 0,0 0,0 0,0 0,0 0,0 0,0 0,0 0,1 0,-1 0,0 0,1 0,-1 1,1-1,-1 0,1 0,-1 0,1 0,0 1,-1-1,1 0,0 0,0 1,0-1,-1 1,1-1,0 1,0-1,0 1,0-1,0 1,0 0,0 0,0-1,0 1,0 0,0 0,0 0,0 0,0 0,0 0,0 0,0 1,0-1,0 0,0 1,0-1,0 0,0 1,0-1,0 1,0-1,-1 1,1 0,0 0,134 164,-117-144,-2 2,-1 0,0 1,-2 0,-1 1,-1 0,-1 1,-1 0,-1 1,4 25,-6-20,0-1,-3 1,0-1,-2 1,-1 0,-2 0,-1 0,-2 3,-4-4,0 0,-3-1,0-1,-2 0,-1 0,-1-2,-2 0,0-1,-2 0,-1-2,0-1,-2 0,-3 0,-50 19,75-42,-1 1,0-1,0 1,1-1,-1 0,0 0,0 0,0 0,0 0,1 0,-1-1,0 1,0 0,1-1,-1 0,0 1,1-1,-1 0,0 0,1 0,-1 0,1 0,-1 0,1 0,0 0,-1-1,1 1,0-1,0 1,0-1,0 1,0-1,1 1,-1-1,0 0,1 0,-1 1,1-1,-1 0,1 0,0 1,0-1,0 0,0 0,0 0,1-19,0 1,2-1,0 0,2 1,0 0,1 0,1 0,1 1,6-12,150-294,-40 137,-102 155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0 814,'145'45,"-125"-48,0-1,0-1,-1-1,0-1,0 0,0-1,-1-1,0-1,-1-1,0 0,0-1,-2-1,1 0,-2-1,8-10,37-42,-3-1,-3-4,-3-1,-3-3,-3-2,90-139,-94 160,-39 56,-1 0,1-1,0 1,-1 0,1 0,0 0,0 0,-1 0,1 0,0 0,-1 0,1 0,0 0,0 0,-1 0,1 0,0 0,-1 1,1-1,0 0,-1 1,1-1,-1 0,1 1,0-1,-1 1,1-1,-1 1,1-1,-1 1,1-1,-1 1,0-1,1 1,-1 0,0-1,1 1,-1 0,0-1,0 1,0 0,1-1,-1 1,0 0,0 0,0-1,0 1,0 0,0-1,0 1,-1 0,1 0,0-1,0 1,-1 0,1-1,0 1,-1-1,1 1,0 0,-1-1,1 1,-1-1,2 7,3 92,-5 0,-4 1,-4-1,-9 27,18-109,-1-1,0 1,-1-1,-1 0,-1 1,0-1,-1-1,-1 1,0-1,-1 0,-1 0,0-1,-1 0,-1 0,0-1,0 0,-2-1,1 0,-2-1,-5 4,-4-5,-2 0,1-2,-2 0,1-2,-1-1,-1 0,19-3,0 0,0 0,0-1,0 0,0-1,-1 1,1-1,0 0,0-1,0 0,-1 0,1-1,0 0,1 0,-1 0,0-1,0 0,1 0,0-1,0 0,0 0,0 0,0-1,1 0,-3-4,7-24,9 20</inkml:trace>
  <inkml:trace contextRef="#ctx0" brushRef="#br0" timeOffset="367.818">1242 560,'-9'16,"1"0,1 0,0 0,1 1,1 0,1 0,-3 17,6-29,0 0,1 0,0 0,-1 0,2 0,-1 0,1 0,-1 0,1 0,1 0,-1-1,1 1,0 0,0-1,0 1,0-1,1 0,0 1,0-1,0-1,0 1,1 0,-1-1,1 1,0-1,0 0,0-1,1 1,3 1,2-1,0-1,1-1,-1 0,1 0,-1-1,1 0,-1-1,1 0,-1 0,0-2,1 1,-1-1,0 0,-1-1,1 0,-1-1,1 0,-1-1,-1 1,5-5,-8 8,-1-1,1 0,0 0,-1 0,0 0,0-1,0 1,0-1,0 0,-1-1,0 1,0-1,0 1,0-1,-1 0,0 0,0 0,0 0,0 0,-1-1,0 1,0 0,-1-1,1 1,-1 0,0-1,-1 1,1-1,-1 1,0 0,0-1,-1 1,0 0,0 0,0 0,-3-4,0 1,-1 1,0 1,-1-1,1 1,-1 0,-1 0,1 1,-1 0,0 1,0-1,0 1,0 1,-1 0,0 0,0 1,1 0,-1 0,0 1,-1 0,1 1,0 0,0 0,0 1,0 0,0 0,-5 3,-11 2</inkml:trace>
  <inkml:trace contextRef="#ctx0" brushRef="#br0" timeOffset="639.491">1863 787,'-14'52,"-6"23,-3 3,-2-7,-3-10,-1-12,5-13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2:48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86 170,'-16'29,"2"28,3 1,3 0,3 0,1 4,-23 269,32-259,2-66,-1-7</inkml:trace>
  <inkml:trace contextRef="#ctx0" brushRef="#br0" timeOffset="569.618">764 57,'-30'4,"1"1,-1 2,1 1,1 1,0 1,0 2,1 1,1 1,-23 16,40-24,1 2,1-1,-1 1,1 0,1 1,-1 0,1 0,1 0,0 0,0 1,1 0,0 0,1 0,0 1,0-1,1 1,1-1,0 1,0 0,1 0,1 0,-1-1,2 1,-1 0,2-1,-3-7,1 0,0 0,0 0,0 0,0 0,0 0,1-1,-1 1,1 0,-1-1,1 0,0 1,0-1,0 0,1 0,-1 0,0 0,1 0,0-1,-1 1,1-1,0 1,-1-1,1 0,0 0,0-1,0 1,0 0,0-1,0 0,0 0,0 0,0 0,0 0,0 0,0-1,0 0,0 1,0-1,0 0,0 0,-1-1,1 1,1-1,11-9,-1-1,0 0,0-1,-1 0,-1-1,-1 0,0-1,2-4,-11 16,100-149,-80 134,-17 41,-25 195,-3 21,22-154,-1-72,1 0,0 0,1 0,1 1,0-1,1 0,0 0,1-1,0 1,1 0,3 6,4-1</inkml:trace>
  <inkml:trace contextRef="#ctx0" brushRef="#br0" timeOffset="834.962">1017 593,'0'33,"5"17,2-1</inkml:trace>
  <inkml:trace contextRef="#ctx0" brushRef="#br0" timeOffset="53384.592">1384 141,'0'-1,"-1"0,0 0,1 0,-1 0,0 0,1 0,0 0,-1 0,1 0,-1 0,1-1,0 1,0 0,0 0,0-1,0 1,0 0,0 0,0 0,0-1,1 1,-1 0,0 0,1 0,-1 0,1 0,-1-1,1 1,0 0,-1 0,1 0,0 1,0-1,0 0,0 0,-1 0,1 0,0 1,1-1,0 0,43-28,-21 18,0 0,0 1,1 2,0 0,0 2,1 1,-1 0,1 2,7 1,-29 2,0 1,0-1,0 1,0 0,0 0,-1 0,1 0,0 1,0 0,-1-1,1 1,-1 1,0-1,0 0,0 1,0 0,0-1,0 1,-1 0,1 1,-1-1,0 0,0 1,0-1,0 1,-1 0,1-1,-1 1,0 0,0 0,-1 0,1 0,-1 0,0 0,0 0,0 0,0 0,-1 0,0 1,3 7,-2 0,1 1,-2-1,0 0,0 1,-1-1,0 0,-1 0,-1 0,0 0,-1-1,0 0,0 0,-1 0,-1 0,0-1,0 0,-1 0,-3 2,-18 13,25-23,-1 0,1 1,0-1,0 1,0 0,0 0,1 0,-1 0,1 1,0-1,-1 1,2 0,-1 0,0 0,1 0,0 1,0-1,0 0,1 1,-1 0,1-1,0 1,0 0,1 0,0-1,0 1,0 0,0 0,0 0,1-1,0 1,0 0,1 0,4 4,1 0,0 0,1-1,-1 0,2-1,-1 0,1 0,0-1,8 5,42 33,6 52,-64-93,0-1,0 1,0 0,0-1,-1 1,1 0,-1 0,0-1,1 1,-1 0,-1 0,1-1,0 1,-1 0,1 0,-1-1,0 1,0-1,0 1,0 0,0-1,-1 0,1 1,-1-1,0 0,1 0,-1 0,0 0,0 0,0 0,-1 0,1-1,0 1,-1-1,1 0,-1 1,1-1,-1 0,-2 0,-11 3,-1-1,0 0,0-1,0-1,0-1,0 0,0-2,-3 0,-28-1,26 2,0-1,0-1,0-1,1-1,0 0,-13-7,16 4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3:56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71 142,'0'43,"-5"38,-1 15,0-4,1-7,2-15,1-13,-4-13,-1-8,0-5,3-4,0-1,-2-1,-2 1,7-10,7-11,4-7</inkml:trace>
  <inkml:trace contextRef="#ctx0" brushRef="#br0" timeOffset="513.473">748 255,'-276'52,"271"-52,-1 1,1 0,-1 0,1 1,0-1,0 1,-1 0,1 0,0 1,1 0,-1 0,0 0,1 0,0 1,0-1,0 1,0 0,0 0,1 1,0-1,0 1,0 0,0 0,1 0,0 0,0 0,0 0,1 1,-1-1,1 0,1 1,-1-1,1 1,0 0,0-1,1 4,2-2,0-1,1 0,-1 0,2 0,-1-1,0 0,1 0,0 0,0 0,1-1,-1 1,1-1,0-1,0 1,0-1,1 0,-1-1,1 1,-1-1,1-1,0 1,0-1,0 0,0-1,0 1,0-1,0-1,0 1,-1-1,1-1,0 1,0-1,0 0,-1-1,0 1,1-2,1 0,27-18,-2-1,0-2,-2-1,0-2,-2-1,-1-1,8-14,-29 36,-7 8,0 1,0-1,0 0,0 0,0 1,1-1,-1 0,0 0,0 0,0 1,0-1,0 0,1 0,-1 0,0 1,0-1,0 0,1 0,-1 0,0 0,0 0,0 0,1 0,-1 1,0-1,0 0,1 0,-1 0,0 0,0 0,1 0,-1 0,0 0,0 0,1 0,-16 36,11-27,-12 27,1 1,2 0,2 1,2 0,1 1,1 0,0 38,11 121,18-137,-11-48</inkml:trace>
  <inkml:trace contextRef="#ctx0" brushRef="#br0" timeOffset="778.726">1228 593,'0'33,"5"12,2-2</inkml:trace>
  <inkml:trace contextRef="#ctx0" brushRef="#br0" timeOffset="1063.214">1454 114,'-9'24,"-4"17,1 7,7-5,4-5,8-9,2-4,4-7,5-7,5-4,2-4,2-3,2-1,0 0,0 0,-4-5,-8-6,-5-1</inkml:trace>
  <inkml:trace contextRef="#ctx0" brushRef="#br0" timeOffset="1329.847">1878 1,'-24'43,"-18"38,-1 15,6 1,5-6,8-10,8-13,6-9,6-10,3-8,1-1,2-3,-1-3,1-3,-1-1,-1-1,1-1,-1-5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1316,'84'-160,"7"3,6 5,35-33,71-41,-169 191,-27 26,0 1,1 0,0 0,1 0,-1 1,1 1,1-1,-1 1,10-3,-18 9,1 0,0 1,-1-1,1 1,0-1,-1 1,1-1,-1 1,1 0,-1 0,1 0,-1 0,1 0,-1 0,0 0,0 1,0-1,1 0,-1 1,0-1,-1 1,1-1,0 1,0-1,-1 1,1 0,-1-1,1 1,-1 0,0-1,0 1,1 0,-1 0,0-1,-1 1,1 0,0 1,1 6,21 224,-12-71,45 149,-54-310,-1-1,1 1,0 0,-1 0,1-1,-1 1,1 0,-1 0,1 0,-1 0,1 0,-1 0,0 0,0 0,1 0,-1 0,0 0,0 0,0 0,0 0,0-1,0 1,-1 0,1 0,0 0,0 0,-1 0,1 0,0 0,-1 0,1 0,-1 0,1 0,-1-1,0 1,1 0,-1 0,0-1,1 1,-1-1,0 1,0 0,0-1,0 1,1-1,-1 0,0 1,0-1,0 0,0 1,0-1,0 0,0 0,0 0,0 0,0 0,0 0,0 0,0 0,0 0,0-1,-121-74,-9 5,-2 6,-36-7,144 62,1 1,-1 1,-1 1,1 1,-1 2,0 0,-22 2,45 0,1 1,-1 1,1-1,-1 0,1 1,-1-1,1 1,-1 0,1 0,-1 0,1 0,0 0,-1 0,1 1,0-1,0 1,0-1,0 1,1 0,-1 0,0 0,1 0,-1 0,1 0,-1 1,1-1,-5 17</inkml:trace>
  <inkml:trace contextRef="#ctx0" brushRef="#br0" timeOffset="406.89">939 1316,'251'-278,"-133"163,-118 114,1-1,0 1,-1-1,1 1,0-1,0 1,0 0,0-1,1 1,-1 0,0 0,0 0,1 0,-1 0,0 0,1 0,-1 1,1-1,0 0,-1 1,1-1,-1 1,1 0,0 0,-1-1,1 1,0 0,-1 0,1 0,0 1,-1-1,1 0,-1 1,1-1,0 1,-1-1,1 1,-1 0,1-1,-1 1,0 0,1 0,-1 0,0 0,0 1,1-1,-1 1,6 64,-8-61,0 1,1-1,-1 1,1-1,1 0,-1 1,1-1,0 0,0 1,0-1,1 0,0 0,0 0,0 0,0 0,1 0,0-1,0 1,0-1,1 0,-1 0,1 0,0 0,0-1,1 0,-1 1,1-2,2 3,5-3,-1-1,1 1,0-2,-1 0,1 0,0-1,-1-1,1 0,-1 0,1-1,-1-1,0 1,0-2,-1 0,1 0,-1-1,0 0,0-1,-1 0,0 0,0-1,-1 0,0-1,-1 0,1 0,3-9,105-84,-101 91</inkml:trace>
  <inkml:trace contextRef="#ctx0" brushRef="#br0" timeOffset="805.894">2124 865,'-18'10,"1"0,1 2,0 0,1 1,0 1,1 0,0 1,2 0,-1 1,0 3,10-15,0 0,1 0,-1 0,1 0,0 0,0 1,0-1,0 1,1-1,0 1,0 0,0-1,1 1,-1 0,1 0,0 0,1-1,-1 1,1 0,0 0,0-1,0 1,1-1,-1 1,1-1,0 1,1-1,-1 0,1 0,0 0,0 0,0-1,0 1,0-1,1 0,0 0,0 0,0 0,0-1,0 1,0-1,5 2,3 0,1-1,0 1,0-2,0 0,0 0,0-2,0 1,0-2,0 1,0-2,0 0,0-1,0 0,0 0,-1-2,11-4,7-5,0-1,0-2,-2-1,0-1,-1-1,0-3,5-5,-1-2,-1-1,-2-1,-1-2,-1 0,-3-2,0-1,-3 0,-1-2,2-9,-11 24,-2 0,0 0,-1-1,-2 0,-1 0,0-1,-2 1,-1-1,-1 0,-2 1,0-1,-1 1,-2 0,-1 0,0 0,-2 1,-8-16,10 26,-1 1,0 0,-1 1,-1 0,0 0,0 1,-1 0,-1 0,0 1,0 1,-1 0,0 0,0 1,-1 1,0 0,-1 1,1 0,-1 1,0 1,-1 0,1 1,-1 0,1 1,-1 1,0 0,0 1,-8 2,7-1,-1 2,1 0,-1 1,1 0,0 2,1 0,-1 0,1 2,0 0,1 0,0 2,0-1,1 2,1 0,-1 0,2 1,0 1,0 0,1 0,1 1,0 1,1-1,0 1,1 0,1 1,1 0,0 0,1 0,0 1,0 13,3-9,2 0,0 0,1 0,1 0,1 0,0-1,2 0,1 0,0 0,1-1,1 0,1 0,1-1,0-1,2 0,0 0,0-1,11 9,11 8,0-2,2-2,1-1,1-2,2-1,0-3,37 15,48 10,2-5,2-5,2-7,0-5,89 3,-131-17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0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16,'0'-1,"0"1,0-1,0 1,0-1,0 1,0-1,0 1,0-1,0 1,0-1,0 1,0-1,0 1,0-1,1 1,-1-1,0 1,0-1,1 1,-1 0,0-1,1 1,-1-1,0 1,1 0,-1-1,0 1,1 0,-1 0,1-1,-1 1,1 0,-1 0,1 0,-1-1,1 1,-1 0,1 0,-1 0,1 0,-1 0,1 0,-1 0,1 0,-1 0,1 0,-1 0,1 1,-1-1,1 0,-1 0,1 0,-1 1,0-1,1 0,-1 0,1 1,-1-1,0 0,1 1,-1-1,0 1,1-1,5 36,-8-10,-2 1,-1-1,-1 0,-1-1,-1 1,-9 18,-98 290,83-186,30-144,1-1,0 1,1-1,-1 1,1 0,-1 0,1-1,0 1,0 0,1-1,-1 1,1 0,0-1,0 1,0-1,0 1,1-1,0 0,-1 1,1-1,0 0,0 0,1 0,-1 0,1-1,-1 1,1-1,0 1,0-1,0 0,0 0,0 0,1-1,-1 1,1-1,2 1,10 0,0-2,-1 0,1-1,0-1,0 0,0-1,-1 0,1-2,-1 0,2-1,54-15,-24 8,-38 9,-1 1,1 0,0 0,-1 1,1 0,0 0,0 1,0 1,1-1,-1 1,0 1,0 0,0 0,0 1,0 0,0 0,7 4,-14-5,-1 0,0 0,0 0,0 0,1 0,-1 0,0 0,1 0,-1-1,1 1,-1-1,1 1,-1-1,1 1,-1-1,1 0,0 0,-1 0,1 0,-1 0,1 0,0 0,-1 0,1-1,-1 1,1-1,-1 1,1-1,-1 1,1-1,-1 0,0 0,1 0,-1 0,0 0,0 0,1 0,-1 0,0 0,0-1,0 1,-1 0,1-1,0 1,7-13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08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1 367,'5'0,"6"0,6 0,6 0,2 0,3 0,1 0,1 0,-1 0,0 0,0 0,0 0,-1 0,1 0,-1 0,0 0,0 0,-4 0</inkml:trace>
  <inkml:trace contextRef="#ctx0" brushRef="#br0" timeOffset="261.734">86 621,'38'-5,"28"-6,6-2,-8 2</inkml:trace>
  <inkml:trace contextRef="#ctx0" brushRef="#br0" timeOffset="1283.542">932 0,'-30'151,"9"-71,-108 310,116-354,-9 66,24-98,1-1,0 0,0 0,0 0,0 0,1 0,-1 0,1-1,0 0,0 0,0 0,0 0,0-1,0 1,0-1,0 0,1 0,-1 0,0-1,1 0,-1 0,0 0,1 0,-1-1,0 1,1-1,-1 0,1-1,9 1,155-9,-151 4</inkml:trace>
  <inkml:trace contextRef="#ctx0" brushRef="#br0" timeOffset="1965.983">1441 508,'-7'-3,"1"0,-1 1,1 0,-1 0,0 1,0 0,0 0,0 0,0 1,0 0,0 0,0 1,0 0,0 0,0 1,1 0,-1 0,0 0,1 1,0 0,-1 0,-2 3,4-4,0 0,0 1,0 0,0 0,0 0,1 0,0 1,-1 0,1-1,0 2,1-1,-1 0,1 1,0 0,0-1,0 1,1 1,0-1,0 0,0 0,0 1,1 1,2-5,0 0,0 0,1 1,-1-2,1 1,-1 0,1 0,-1 0,1-1,0 1,0-1,0 1,0-1,0 0,1 0,-1 0,0 0,0 0,1 0,-1 0,0-1,1 1,-1-1,1 0,1 0,25 9,-28-7,-1-1,1 1,-1 0,1-1,-1 1,0 0,0 0,1-1,-1 1,0 0,-1 0,1-1,0 1,0 0,-1 0,1-1,-1 1,0 0,1-1,-1 1,0-1,0 1,0-1,0 1,0-1,0 0,0 1,-1-1,1 0,0 0,-1 0,1 0,-1 0,1 0,-2 0,-3 6,-14 14,14-16,0 0,0 1,1 0,0 0,0 1,0-1,1 1,0 0,0 1,0-1,1 0,1 1,-1 0,1 1,2-8,0 0,0 1,0-1,0 1,0-1,1 1,-1-1,0 1,1-1,-1 0,1 1,0-1,-1 0,1 0,0 1,0-1,0 0,0 0,0 0,0 0,0 0,0 0,0 0,0 0,1-1,-1 1,0 0,1-1,-1 1,0-1,1 1,-1-1,1 0,-1 1,0-1,1 0,-1 0,1 0,-1 0,1-1,0 1,63-13,-14-8,-28 11</inkml:trace>
  <inkml:trace contextRef="#ctx0" brushRef="#br0" timeOffset="2378.475">1666 592,'-12'13,"1"1,0 0,1 1,1 0,0 0,1 1,1 0,1 0,0 1,-2 9,7-23,0 0,0 1,0-1,0 0,0 1,1-1,-1 1,1-1,0 1,0-1,1 0,-1 1,1-1,-1 1,1-1,0 0,0 1,1-1,-1 0,1 0,-1 0,1 0,0 0,0 0,0-1,1 1,-1-1,1 1,-1-1,1 0,0 0,0 0,0 0,0-1,0 1,0-1,0 0,1 0,-1 0,0 0,3 0,6-2,0-1,0 0,-1 0,1-1,0-1,-1 0,0 0,0-1,0-1,0 0,-1 0,0-1,0-1,-1 1,0-1,-1-1,1 0,-1 0,-1-1,0 1,0-2,-1 1,-1-1,4-9,-5 13,-1 0,0 0,-1-1,1 1,-2-1,1 0,-1 1,0-1,0 0,-1 0,0 0,-1 0,0-2,0 7,1 0,-1 0,0-1,-1 1,1 0,0 0,-1 0,0 0,1 1,-1-1,0 0,-1 1,1-1,0 1,-1 0,1 0,-1 0,0 0,0 0,1 0,-1 1,0-1,-1 1,1 0,0 0,0 0,0 0,-1 1,1 0,0-1,-4 1,0 1,-1-1,0 1,0 1,0-1,1 1,-1 1,1 0,0 0,-1 0,2 1,-1 0,0 0,1 0,-3 3,-10 10</inkml:trace>
  <inkml:trace contextRef="#ctx0" brushRef="#br0" timeOffset="2686.673">1666 734,'5'10,"11"7,3 7,3 3,2 2,-2 0,-1-3,-3-3,-6 1,-4-5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14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0 255,'10'0,"8"5,5 1,4 0,2-1,1-2,0 0,0-2,0-6,-1-1,0 0,-6 1</inkml:trace>
  <inkml:trace contextRef="#ctx0" brushRef="#br0" timeOffset="283.875">113 142,'-4'34,"-3"20,-4 6,0-2,1-7,-1-7,0-6,2-4,3-9</inkml:trace>
  <inkml:trace contextRef="#ctx0" brushRef="#br0" timeOffset="617.289">762 0,'-14'39,"-5"17,-4 4,2-4,0-6,-2-7,4-6,-1-4,4-3,0-7,2-3,-1 1,2 1,-2-3,2 0,4-3</inkml:trace>
  <inkml:trace contextRef="#ctx0" brushRef="#br0" timeOffset="894.833">395 86,'34'33,"30"21,9 6,-3-2,-9-7,-10-11,-13-8,-9-10,-4-3,-7-1,-1-2,-3 0,-5-3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3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0,'-22'56,"-86"249,-27-41,133-261,0 0,0 1,0-1,1 1,-1 0,1-1,0 1,0 0,0 0,1 0,-1 0,1 0,0 0,0 0,0-1,1 1,-1 0,1 0,0 0,0 0,0 0,1-1,-1 1,1-1,0 1,0-1,0 0,1 1,-1-1,1 0,-1-1,1 1,0 0,0-1,1 1,-1-1,0 0,1 0,-1-1,2 1,156 3,-96-8,76-2,-117-1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0 255,'7'-3,"0"-1,0 2,0-1,0 1,1 0,-1 0,1 1,-1 0,1 0,0 1,-1 0,1 0,0 1,-1 0,1 0,-1 1,0 0,1 0,-1 1,0 0,5 3,-8-5,13 5,1-1,0-1,0 0,0-1,0-1,0-1,0 0,0-2,1 0,-1-1,10-3,123-31,-132 30</inkml:trace>
  <inkml:trace contextRef="#ctx0" brushRef="#br0" timeOffset="364.267">57 480,'4'0,"8"0,5 0,5 0,3 0,3 5,1 2,0-1,1-1,-1-6,0-4,0 0,0 1,-1 0,0 2,0 0,0 2,-4-1</inkml:trace>
  <inkml:trace contextRef="#ctx0" brushRef="#br0" timeOffset="919.263">367 0,'-2'4,"1"-1,-1 0,1 1,-1 0,1-1,0 1,1 0,-1-1,1 1,-1 0,1 0,0 0,1-1,-1 1,0 0,1 0,0-1,0 1,0 0,1-1,-1 1,1-1,0 0,0 1,0-1,0 0,0 0,1 0,-1-1,1 1,0 0,1 0,115 64,-94-55,-7-4,-1 0,-1 1,0 0,0 2,-1 0,0 0,-1 2,0-1,-1 2,-1 0,0 1,-10-13,-1 1,1-1,-1 1,1-1,-1 1,0 0,0 0,0-1,-1 1,1 0,-1 0,1 0,-1 0,0 0,0 0,-1 0,1 0,0 0,-1 0,0-1,1 1,-1 0,-1 0,1 0,0-1,0 1,-1-1,0 1,1-1,-3 2,-74 62,44-42,-185 130,203-140,3 0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8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49,'-2'10,"-1"0,1-1,1 1,0 0,0 0,1 0,1 0,-1 0,1 0,1 0,2 9,-2-15,-1 0,0-1,1 1,-1-1,1 0,0 0,0 1,1-1,-1-1,1 1,-1 0,1 0,0-1,0 0,0 1,0-1,0 0,0-1,1 1,-1-1,1 1,-1-1,1 0,0 0,-1-1,1 1,0-1,0 1,-1-1,1 0,0-1,2 0,8-1,-1-2,0 0,0 0,-1-1,1 0,-1-2,0 1,-1-1,0-1,0 0,0 0,-1-1,0-1,7-9,-14 17,-1-1,1 1,-1 0,0-1,0 0,0 1,0-1,-1 0,1 0,-1 0,0 0,1 0,-1 0,-1 0,1 0,0-1,-1 1,1 0,-1 0,0-1,0 1,-1 0,1 0,-1-1,1 1,-1 0,0 0,0 0,-1 0,1 0,0 0,-1 0,0 0,0 0,0 1,0-1,0 1,0-1,-1 1,1 0,-1 0,0 0,1 0,-1 1,0-1,0 1,0 0,-8-1,0 1,0 0,0 1,0 1,0-1,0 2,0 0,1 0,-1 0,1 2,-1-1,1 1,0 1,-2 1,-18 10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8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1 395,'24'5,"17"2,7-1,0-1,-3-1,-5-2,-4-1,-4-1,-2 0,-2 0,0-5,-1-2,1 1,-1 1,1 1,-5 2</inkml:trace>
  <inkml:trace contextRef="#ctx0" brushRef="#br0" timeOffset="256.245">85 622,'43'0,"29"0,12 0,-4 0,-11 0,-12 0,-10-5,-10-2,-10 1</inkml:trace>
  <inkml:trace contextRef="#ctx0" brushRef="#br0" timeOffset="586.419">1215 1,'-85'120,"5"3,-11 34,-3 5,83-147,2 1,0 1,1-1,0 2,2-1,0 1,1 0,1 0,-2 10,6-26,1 0,-1 0,0 0,1 0,-1 0,1 0,-1 0,1 0,0 0,0 0,0 0,0-1,0 1,0 0,1-1,-1 1,1-1,-1 1,1-1,-1 0,1 1,0-1,-1 0,1 0,0 0,0 0,0-1,0 1,0 0,0-1,0 1,0-1,1 0,75 4,-65-4,136-31,-97 18,-28 6</inkml:trace>
  <inkml:trace contextRef="#ctx0" brushRef="#br0" timeOffset="1316.929">1383 622,'0'0,"-8"8,0 1,1 0,0 0,0 1,1 0,0 0,1 0,0 1,1 0,0-1,1 2,0-1,1 0,-1 8,4-17,0 1,1-1,-1 0,1 0,-1 0,1 1,0-1,0-1,0 1,0 0,0 0,0-1,0 1,0-1,1 0,-1 0,1 0,-1 0,1 0,-1 0,1-1,0 1,-1-1,1 1,0-1,-1 0,1 0,0-1,-1 1,1 0,0-1,-1 0,1 1,-1-1,1 0,-1-1,1 1,-1 0,0-1,0 1,0-1,1 1,-1-1,-1 0,1 0,0 0,1-2,-3 3,1 1,-1 0,0-1,1 1,-1-1,0 1,0-1,0 1,1-1,-1 1,0-1,0 1,0-1,0 1,0-1,0 1,0-1,0 1,0-1,0 1,0-1,0 0,-1 1,1-1,0 1,0 0,0-1,-1 1,1-1,0 1,-1-1,1 1,0-1,-1 1,1 0,0-1,-1 1,1 0,-1-1,1 1,-1 0,1 0,-1 0,1-1,-1 1,1 0,-1 0,1 0,-1 0,1 0,-1 0,1 0,-1 0,1 0,-1 0,1 0,-1 0,1 0,-1 0,-34 3,29-2,0 0,-1 1,1 0,0 1,0-1,0 1,1 0,-1 0,1 1,0 0,-1 0,2 0,-1 1,0-1,1 1,0 0,0 0,0 1,1-1,0 1,0 0,0 0,1 0,0 0,0 0,1 0,-1 1,1-1,1 0,-1 1,1-1,0 1,0-1,1 1,0-1,0 1,1-1,0 0,1 4,2-5,-1 0,1-1,0 0,1 0,-1-1,0 1,1-1,0 0,0-1,0 0,0 1,0-2,1 1,-1-1,0 0,1 0,-1-1,1 0,-1 0,1 0,-1-1,1 0,-1 0,0-1,0 0,1 0,-1 0,-1-1,1 0,0 0,-1 0,1-1,31-18,-20 14</inkml:trace>
  <inkml:trace contextRef="#ctx0" brushRef="#br0" timeOffset="1917.993">1468 678,'0'-5,"-4"-1,-8-1,0 7,-4 3,-4 1,2 5,-1 0,3-1</inkml:trace>
  <inkml:trace contextRef="#ctx0" brushRef="#br0" timeOffset="2539.962">1750 706,'-22'16,"1"1,1 0,0 2,1 0,1 2,1 0,1 0,1 2,1 0,-3 7,15-27,0 1,0-1,0 1,1-1,-1 1,1 0,0 0,0 0,0 0,0 0,1 0,0 0,0 0,0 0,0 0,0 0,1 0,0-1,0 1,0 0,0 0,0 0,1-1,0 1,0 0,0-1,0 0,0 1,1-1,-1 0,1 0,0-1,0 1,0 0,0-1,1 0,-1 0,1 0,-1 0,1 0,0-1,0 1,15-1,0 0,0-1,0 0,0-2,0 0,0-2,0 0,-1 0,0-2,0 0,0-2,-1 0,0 0,0-2,-1 0,0-1,-1-1,10-9,55-76,-78 93,0 0,0-1,0 1,-1 0,1-1,-1 1,0-1,0 0,0 1,-1-1,0 0,0 1,0-1,0 0,-1 1,0-1,0 1,0-1,0 1,-1-1,0 1,0 0,0 0,0 0,-3-3,1 3,0 0,-1 0,1 0,-1 1,0 0,0 0,0 0,-1 1,1 0,-1 0,1 0,-1 0,1 1,-1 0,0 0,0 1,0 0,1 0,-1 0,0 0,0 1,-2 1,-18 4</inkml:trace>
  <inkml:trace contextRef="#ctx0" brushRef="#br0" timeOffset="2853.605">1722 932,'20'29,"10"14,0 4,1-5,-6-5,-6-9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7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0 424,'10'-5,"12"-1,8-1,3 2,1 2,0 1,-2 5,-1 3,-1 1,-1-2,-1-1,0-2,0-1,-4-5,-3-2,1-1,-3-3,-6 0</inkml:trace>
  <inkml:trace contextRef="#ctx0" brushRef="#br0" timeOffset="469.097">762 1,'0'23,"-1"1,-1 0,0-1,-2 1,-1-1,-1 0,-1 0,-1-1,-1 0,-1 0,-3 3,-115 179,33-36,94-166,0 0,0 0,0 0,0 1,1-1,-1 0,0 0,1 1,0-1,0 0,-1 1,1-1,1 0,-1 1,0-1,0 0,1 1,0-1,-1 0,1 0,0 0,0 1,0-1,0 0,0 0,1 0,-1-1,1 1,-1 0,1 0,0-1,-1 1,1-1,0 0,0 1,0-1,0 0,0 0,1 0,-1 0,0-1,0 1,0 0,1-1,-1 0,0 0,1 1,-1-1,0-1,1 1,1 0,25-7,0-2,-1 0,1-2,-2-1,0-1,22-14,-42 23,9-5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35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0 340,'39'0,"26"0,8 0,-4-5,-9-2,-10 1,-9 1,-6 1,-9 7,-10 2</inkml:trace>
  <inkml:trace contextRef="#ctx0" brushRef="#br0" timeOffset="304.215">255 114,'-9'43,"-4"33,1 9,2-5,3-12,3-12,-4-11,1-9,1-5,1-3,-3-7,0-1,2-5</inkml:trace>
  <inkml:trace contextRef="#ctx0" brushRef="#br0" timeOffset="602.721">1073 227,'-24'38,"-22"32,-4 9,3-4,4-10,4-12,9-9,5-8,2-5,0-3,4-7</inkml:trace>
  <inkml:trace contextRef="#ctx0" brushRef="#br0" timeOffset="852.65">706 227,'0'38,"10"27,3 8,4-5,4-8,3-10,3-8,0-7,2-9,-4-5,-3-5,1-6,1-4,-4-4</inkml:trace>
  <inkml:trace contextRef="#ctx0" brushRef="#br0" timeOffset="1103.916">1271 537,'38'0,"23"0,5 0,-8-5,-9-1,-9-1,-6-2,-4-1,-2 2,-6-3,-7 0</inkml:trace>
  <inkml:trace contextRef="#ctx0" brushRef="#br0" timeOffset="1436.009">1948 0,'-39'213,"15"-120,-4-2,-3 0,-11 10,18-16,24-83,0 0,0 1,-1-1,2 0,-1 0,0 0,0 0,1 1,-1-1,1 0,-1 0,1 0,0 0,0 0,0 0,0 0,0-1,1 1,-1 0,0 0,1-1,0 1,-1-1,1 1,0-1,-1 0,1 0,0 0,0 0,0 0,0 0,0 0,0-1,0 1,1-1,-1 1,0-1,0 0,13-1,0-1,-1 0,0-1,1-1,-1 0,-1-1,1 0,-1-2,0 1,0-1,0-1,-1 0,3-4,42-32,-43 33</inkml:trace>
  <inkml:trace contextRef="#ctx0" brushRef="#br0" timeOffset="1731.1">2258 537,'-6'12,"1"1,0 0,1 0,0 0,1 1,0-1,1 1,1 0,0 0,1 0,0-1,1 1,1 0,0-1,1 1,3 10,-4-21,0 1,0-1,1 0,-1 1,1-1,-1 0,1 0,0 0,0-1,0 1,0-1,1 0,-1 0,1 0,-1 0,1 0,0-1,0 0,0 0,0 0,-1 0,1 0,0-1,1 0,-1 0,0 0,0 0,0 0,0-1,0 0,-1 0,1 0,3-2,8-1,0-2,0 0,-1 0,0-1,0-1,-1-1,0 0,2-2,-10 6,1 0,-1-1,0 0,-1 1,0-1,0-1,0 1,0 0,-1-1,0 0,-1 0,0 0,0 0,0 0,0-1,-2 5,1 0,-1 0,0 0,0-1,0 1,0 0,0 0,-1 0,1 0,-1 0,0 0,0 0,0 0,0 0,-1 0,1 0,-1 1,0-1,0 1,0-1,0 1,0 0,0-1,0 1,-1 0,1 0,-1 1,0-1,1 1,-1-1,0 1,0 0,0 0,0 0,0 0,0 1,-6-2,-1 1,1 0,0 0,0 1,0 1,-1 0,1 0,0 0,0 1,0 1,0-1,0 2,1-1,-1 1,1 0,-5 4,-6 3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4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6237 281,'0'0</inkml:trace>
  <inkml:trace contextRef="#ctx0" brushRef="#br0" timeOffset="-162.684">6237 535,'0'29,"0"9</inkml:trace>
  <inkml:trace contextRef="#ctx0" brushRef="#br0" timeOffset="250.359">6548 479,'-11'9,"1"1,0 0,1 1,0 0,1 1,0 0,0 0,2 1,0-1,0 1,1 1,0-1,1 1,-1 13,4-25,1 0,0 0,0 1,0-1,0 0,0 0,1 0,-1 0,1 0,-1 0,1 0,0 0,0 0,0-1,0 1,0 0,0 0,0-1,1 1,-1 0,0-1,1 0,-1 1,1-1,0 0,0 0,-1 0,1 0,0 0,0 0,0 0,0 0,0-1,0 1,0-1,0 0,0 0,0 1,0-1,0-1,0 1,0 0,1 0,-1-1,0 1,0-1,1 0,6-1,-1-1,1 0,-1 0,0-1,0 0,0 0,-1-1,1 0,-1 0,5-6,-5 5,-1 0,0 0,-1-1,0 0,0 0,0 0,-1 0,0-1,0 0,-1 0,0 0,0 0,-1 0,0-1,-1 1,0-1,0 1,0-1,-1 0,-1 1,0-1,0 1,0-1,-1 1,0-1,-1 0,-1 5,1 0,-1 1,1-1,-1 1,0 0,-1 0,1 0,0 0,-1 1,0 0,1 0,-1 0,0 0,0 1,0 0,0 0,0 0,0 1,-1-1,1 1,0 1,0-1,0 1,0-1,0 2,0-1,0 0,0 1,0 0,0 0,1 1,-1-1,1 1,-3 2,-7 7</inkml:trace>
  <inkml:trace contextRef="#ctx0" brushRef="#br0" timeOffset="538.783">6971 564,'-19'19,"3"12,9-1,11-4,9-7,8-7,4-10,3-10,2-4,-5-5,-1-4,-5-3,-1-3,-3-1,-5-1,-4 5</inkml:trace>
  <inkml:trace contextRef="#ctx0" brushRef="#br0" timeOffset="871.114">7535 479,'-79'44,"78"-43,-1 0,0 1,0-1,0 1,1-1,-1 1,1-1,-1 1,1 0,-1 0,1-1,0 1,0 0,0 0,0 0,0 1,1-1,-1 0,1 0,-1 0,1 0,0 1,0-1,0 0,0 0,0 1,0-1,1 0,-1 0,1 0,-1 0,1 1,0-1,0 0,0 0,0 0,0-1,1 1,12 17,-11-18,0 1,-1 0,0 0,1 0,-1 0,0 1,0-1,0 1,0-1,-1 1,1 0,-1-1,1 1,-1 0,0 0,0 0,-1 0,1 0,0 0,-1 0,0 1,0-1,0 0,0 0,0 0,-1 0,1 0,-1 0,0 0,0 0,0 0,0 0,0 0,-1 0,0-1,-1 3,-4 2,0 0,0-1,-1 0,0-1,0 1,-1-2,1 1,-1-1,0 0,0-1,0 0,0-1,-1 0,1 0,-1-1,0 0,1 0,-1-1,0-1,-1 0,-8-4</inkml:trace>
  <inkml:trace contextRef="#ctx0" brushRef="#br0" timeOffset="-1534.192">3641 535,'22'38,"-2"1,-2 0,-1 1,7 31,-15-48,49 197,-56-207,-1 0,0 1,-1-1,0 0,-1 1,-1-1,0 0,-1 0,0 0,-1 0,-1-1,0 1,0-1,-1 0,-6 9,11-19,-1 1,1-1,0 0,-1 1,1-1,-1 0,1 0,-1 0,0 0,0 0,0 0,0-1,-1 1,1-1,0 1,-1-1,1 0,-1 0,1 0,-1 0,1 0,-1 0,0-1,1 0,-1 1,0-1,1 0,-1 0,0 0,0-1,1 1,-1-1,0 1,1-1,-1 0,1 0,-1 0,1 0,-1-1,1 1,0-1,0 1,0-1,0 0,0 0,0 0,0 0,0 0,1 0,-1 0,1-1,0 1,-1-1,1-1,-3-14,1 1,1-1,1 0,0 0,1 0,2 0,-1 0,2 1,0-1,1 1,1-1,1 1,0 1,1-1,1 1,5-8,9-19,1 0,3 2,1 1,1 1,3 1,1 2,1 1,3 1,0 3,2 0,28-15,9 16,-73 29,-1 1,0 0,1 0,-1 0,1 0,-1 0,1 0,-1 0,1 1,-1-1,0 1,1-1,-1 1,1-1,-1 1,0 0,0-1,1 1,-1 0,0 0,0 0,0 0,0 0,0 0,0 0,0 1,0-1,-1 0,1 0,0 1,-1-1,1 0,-1 1,1-1,-1 1,0-1,0 1,1-1,-1 1,0-1,0 0,-1 1,1-1,0 1,0-1,-1 1,1-1,-1 1,1-1,-1 0,0 1,-5 16,0 0,-1-1,-1 0,-1-1,0 0,-1 0,-1-1,-1 0,0-1,-4 4,-188 172,111-111,67-63,26-36,14 0,1 0</inkml:trace>
  <inkml:trace contextRef="#ctx0" brushRef="#br0" timeOffset="-1047.422">4205 846,'33'-5,"0"0,-1-2,0-2,-1-1,0-1,0-2,-1-1,-1-1,0-1,15-14,-30 20,-1-1,0-1,-1 0,0-1,-1 0,-1-1,0 0,-1-1,-1 0,0 0,0-1,-2 0,0 0,1-9,-6 22,0 0,0 0,0 0,-1 0,1 0,-1 0,0 0,0 0,0 0,0-1,-1 1,1 0,-1 0,0 0,0 0,0 0,0 1,0-1,-1 0,1 0,-1 1,0-1,1 1,-1-1,-1 1,1 0,0 0,0 0,-1 0,1 0,-1 0,0 1,1-1,-1 1,0 0,0 0,0 0,0 0,0 0,0 1,0-1,0 1,0 0,0 0,0 0,-3 1,-5 1,0 1,1 1,-1 0,1 0,0 1,0 0,1 1,-1 0,1 1,1-1,-1 2,1-1,0 1,1 1,0-1,0 1,1 0,0 1,1-1,0 1,0 0,1 1,1-1,-1 1,2 0,1-8,1-1,-1 1,1 0,0-1,0 1,1-1,-1 1,0 0,1-1,-1 1,1-1,0 1,0-1,0 0,0 1,1-1,-1 0,0 0,1 1,0-1,-1-1,1 1,0 0,0 0,0-1,0 1,0-1,1 1,-1-1,0 0,1 0,-1 0,1 0,-1 0,2-1,92 7,86-48,-160 34,50-6,-70 13,-1 0,1 0,0 0,0 0,-1 1,1-1,0 0,-1 1,1-1,0 1,-1 0,1 0,-1-1,1 1,-1 0,0 0,1 0,-1 1,0-1,0 0,0 0,1 1,-1-1,-1 1,1-1,0 1,0-1,0 1,-1-1,1 1,-1 0,1-1,-1 1,0 0,0-1,0 1,0 0,-6 133,10-115</inkml:trace>
  <inkml:trace contextRef="#ctx0" brushRef="#br0" timeOffset="-360.397">5193 677,'4'4,"0"-1,0 0,1 0,-1-1,1 1,-1-1,1 0,0 0,0 0,0-1,0 0,0 0,0 0,1-1,-1 1,0-1,0 0,1-1,-1 1,0-1,0 0,0-1,0 1,0-1,0 0,0 0,-1 0,1-1,-1 0,1 1,-1-2,0 1,0 0,-1-1,1 0,-1 0,1 0,-1 0,0 0,-1-1,1 0,-1 1,0-1,0 0,-1 0,1 0,-1 0,0 0,0-5,1 6,-1 1,1-1,-1 1,0-1,-1 0,1 1,-1-1,1 0,-1 1,0-1,0 0,-1 0,1 1,-1-1,0 0,0 1,0-1,0 1,-1-1,1 1,-1 0,0-1,0 1,0 0,0 0,-1 0,1 1,-1-1,0 0,0 1,0 0,0 0,0 0,0 0,-1 0,1 1,0-1,-1 1,-2-1,-2 4,-1 1,0-1,1 1,0 1,0 0,0 0,0 0,0 1,1 0,0 1,0 0,0 0,1 0,0 1,0-1,1 2,0-1,0 1,0-1,1 1,0 0,1 1,0-1,0 1,1-1,-1 8,0-9,0-1,0 1,1-1,0 1,0 0,1 0,0 0,0 0,1 0,0 0,0 0,1 0,-1 0,1-1,1 1,-1 0,1 0,1 0,-1-1,1 0,0 1,1-1,-1 0,1 0,0-1,1 1,0-1,-1 0,1 0,1-1,-1 1,1-1,0 0,0-1,0 1,0-1,9-1,1 0,-1-1,0-1,0 0,0-1,1-1,-1 0,0-1,-1-1,1 0,-1-1,1-1,-2 0,1-1,-1 0,0-1,0 0,-1-1,0-1,0 0,5-7,6-2,-14 13,1-1,-1 0,-1 0,1-1,-1 0,-1-1,0 0,0 0,0 0,-1-1,-1 0,0 0,0-1,1-3,-5 12,-1 1,1 0,-1 0,1 0,-1 0,1 0,-1-1,1 1,-1 0,0 0,0-1,0 1,0 0,0 0,0-1,0 1,0 0,0 0,-1-1,1 1,0 0,-1 0,1 0,-1-1,1 1,-1 0,0 0,1 0,-1 0,0 0,0 0,0 0,0 0,0 1,0-1,0 0,0 0,0 1,0-1,0 1,0-1,-1 1,1-1,0 1,0 0,-1 0,1-1,0 1,0 0,-1 0,1 0,0 0,0 1,-1-1,1 0,0 0,0 1,-1-1,1 1,0-1,0 1,0 0,0-1,0 1,0 0,-4 7,1 0,1 0,-1 0,1 0,1 0,0 1,0-1,0 1,1 0,1 0,-1-1,2 1,-1 0,1 0,0-1,1 1,0 0,0-1,1 0,0 1,0-1,1 0,0-1,1 1,0-1,0 0,0 0,1 0,1 0,-6-4,1-1,0 0,1 0,-1 0,0 0,1 0,-1 0,1 0,-1-1,1 0,0 1,0-1,0 0,0 0,0 0,-1-1,2 1,-1-1,0 0,0 1,0-2,0 1,0 0,0 0,0-1,0 0,0 1,0-1,0 0,-1-1,1 1,0 0,-1-1,1 1,0-1,-1 0,0 0,1 0,1-3,8-11,0-2,0 0,-2 0,0-1,-2 0,0-1,-1 0,1-6,35-83,-30 85</inkml:trace>
  <inkml:trace contextRef="#ctx0" brushRef="#br0" timeOffset="-4167.311">424 197,'77'-36,"-47"27,356-129,-384 136,1 1,-1-1,1 1,-1-1,1 1,0 0,0 0,-1 0,1 1,0-1,0 1,0 0,0-1,0 1,0 0,0 1,0-1,0 0,0 1,0 0,-1 0,1 0,0 0,0 0,-1 0,1 1,-1-1,1 1,-1 0,1 0,-1 0,0 0,0 0,0 0,0 0,-1 1,1-1,-1 1,1-1,-1 1,0 0,0 0,0-1,0 2,0 16,-2-1,0 0,-1 0,-2 0,1 0,-2 0,-6 16,-11 53,13-38,3 0,2 1,2 0,3-1,1 1,3 0,10 41,33 48,-48-140,1 1,-1-1,1 1,-1-1,0 1,1-1,-1 1,0-1,0 1,1-1,-1 1,0 0,0-1,0 1,0-1,0 1,1-1,-1 1,0 0,-1-1,1 1,0-1,0 1,0 0,0-1,0 1,0-1,-1 1,1-1,0 1,-1-1,1 1,0-1,-1 1,1-1,0 1,-1-1,1 1,-1-1,1 0,-1 1,1-1,-1 0,1 1,-1-1,1 0,-1 0,1 0,-1 1,0-1,1 0,-1 0,1 0,-1 0,0 0,1 0,-1 0,1 0,-1 0,0-1,0 1,-40-14,35 11,-26-12,-1 2,-1 1,0 2,0 1,-1 1,0 2,-1 2,1 1,-1 2,1 1,-1 2,1 1,-1 2,1 2,1 1,-1 1,2 2,-1 2,1 1,-8 5,15-4,0 0,1 2,0 1,1 1,2 1,0 0,-13 17,33-34,-1 0,1-1,-1 1,1 0,0 0,0 0,0 1,1-1,-1 0,1 1,0-1,0 1,0 0,0-1,1 1,-1-1,1 1,0 0,0 0,0-1,1 1,-1 0,1-1,0 1,0-1,0 1,2 2,9 6</inkml:trace>
  <inkml:trace contextRef="#ctx0" brushRef="#br0" timeOffset="-3914.344">452 535,'48'-24,"49"-17,23-2,0 1,-10 9,-14 9,-20 4,-12 6,-12 4,-11 5,-12 8,-10 3</inkml:trace>
  <inkml:trace contextRef="#ctx0" brushRef="#br0" timeOffset="-3196.384">1326 621,'25'273,"-32"-204,7-69,-1 0,0 0,1 0,-1 0,0 0,1 0,-1 0,0 0,1 0,-1-1,1 1,-1 0,0 0,1-1,-1 1,1 0,-1-1,1 1,-1 0,1-1,-1 1,1-1,-1 1,1-1,-1 1,1-1,0 1,-1-1,1 0,0 1,0-1,-1 0,1 1,0-1,0 1,0-1,0 0,0 1,0-1,0 0,0 1,0-1,0 0,0 1,0-1,0 0,0 1,1-1,-1 1,0-1,1 0,-1 1,0-1,1 1,-1-1,1-26,1 0,1 1,1-1,1 0,2 1,0 0,2 1,1 0,1 0,1 1,1 0,1 1,1 1,1 0,10-9,-23 25,0 1,1 0,0 0,0 0,0 0,0 1,1-1,0 1,0 1,0-1,1 0,-1 1,1 0,-1 1,1-1,0 1,5-1,-8 4,0 1,0 0,-1 0,1 0,0 1,-1-1,0 1,1-1,-1 1,0 0,-1 0,1-1,0 2,-1-1,1 0,-1 0,0 0,0 0,-1 1,1-1,-1 0,1 1,-1-1,0 1,0-1,0 0,-1 1,1-1,-1 1,0-1,1 3,-1 20</inkml:trace>
  <inkml:trace contextRef="#ctx0" brushRef="#br0" timeOffset="-2895.138">1976 479,'-15'17,"2"1,0 1,0 0,2 1,1 0,0 1,2 0,0 0,1 1,1 1,5-19,0 0,0 0,1 0,-1 0,1-1,0 1,0 0,0 0,1 0,-1 0,1 0,0 0,0-1,1 1,-1 0,1-1,-1 1,1-1,0 1,0-1,1 0,-1 0,1 0,0 0,-1-1,1 1,0-1,1 1,-1-1,0 0,1 0,-1-1,1 1,-1-1,1 1,0-1,0 0,-1-1,1 1,0-1,0 1,0-1,0 0,0-1,3 0,4-1,-1 0,1-1,0 0,-1-1,1 0,-1-1,0 0,-1-1,1 0,-1 0,-1-1,1 0,-1-1,0 0,0 0,-1-1,-1 1,1-2,-1 1,-1-1,0 0,0 0,-1 0,0-1,-1 1,1-3,-4 7,0 0,0 0,-1 0,1 0,-1 0,-1 0,1 1,-1-1,0 0,0 1,-1-1,1 1,-1 0,-1 0,1 0,-1 0,1 0,-1 1,-1-1,1 1,-1 1,1-1,-1 0,0 1,0 0,-1 0,1 1,-1-1,1 1,-1 0,0 1,0 0,0-1,0 2,0-1,-4 1,-18-1,3 2</inkml:trace>
  <inkml:trace contextRef="#ctx0" brushRef="#br0" timeOffset="-2449.842">2343 761,'2'-13,"1"0,1 1,0-1,1 1,0 0,1 0,1 0,-1 1,2 0,-1 0,2 0,-1 1,2 1,-1 0,1 0,0 0,1 2,0-1,0 1,8-3,-17 10,0-1,0 1,0-1,1 1,-1 0,0 0,0 0,1 0,-1 0,0 1,0-1,0 1,1-1,-1 1,0 0,0 0,0 0,0 0,0 0,0 0,-1 0,1 1,0-1,0 1,-1-1,1 1,-1 0,0 0,1 0,-1-1,0 1,0 0,0 0,0 1,-1-1,1 0,0 0,-1 0,0 0,1 1,-1 1,0-2,0 0,0 1,1-1,-1 0,1 0,0 1,-1-1,1 0,0 0,0 0,1 0,-1 0,0 0,1 0,-1 0,1-1,-1 1,1-1,0 1,0-1,0 1,0-1,0 0,0 0,0 0,0 0,0 0,0-1,0 1,1 0,-1-1,0 0,1 0,-1 1,0-1,1-1,-1 1,0 0,0-1,1 1,149-85,-150 84,0 1,0-1,0 1,0-1,0 1,0 0,0 0,0-1,0 1,0 1,0-1,0 0,0 0,-1 1,1-1,0 1,0 0,0 0,0-1,0 1,-1 0,1 0,0 1,-1-1,1 0,-1 1,1-1,-1 1,0-1,0 1,1-1,-1 1,0 0,0 0,-1-1,1 1,0 0,-1 0,1 0,-1 0,1 0,-1 0,0 0,0 0,0 0,0 0,0 0,-1 1,2 1,-1 0,1 0,0 0,0 0,0 0,1-1,-1 1,1 0,0-1,0 1,0-1,1 0,-1 0,1 0,0 0,0 0,0 0,17 5,0-3</inkml:trace>
  <inkml:trace contextRef="#ctx0" brushRef="#br0" timeOffset="1856.648">8693 422,'-266'81,"207"-45,58-35,0 0,0 0,0 0,0 0,0 1,0-1,0 0,0 1,0-1,1 1,-1-1,0 1,1-1,0 1,-1-1,1 1,0-1,0 1,0 0,0-1,0 1,0-1,0 1,0 0,1-1,-1 1,0-1,1 1,0-1,-1 1,1-1,0 0,0 1,0-1,0 0,0 1,0-1,0 0,0 0,0 0,1 0,60 37,-57-37,-1 0,1 0,-1 0,0 0,1 1,-1 0,0 0,0 0,0 0,-1 1,1 0,-1-1,1 1,-1 1,0-1,0 0,0 1,0-1,-1 1,0 0,1 0,-1 0,-1 0,1 0,-1 1,1-1,-1 0,0 1,-1-1,1 1,-1-1,0 1,0-1,0 1,-1 3,-4-1,0-1,-1 1,1-1,-1 0,0 0,-1 0,0-1,1 0,-2 0,1-1,0 0,-1 0,0-1,0 0,0-1,0 1,0-1,-1-1,1 0,-1 0,-6 0,13-1,0 0,0 1,0-1,0 0,0 0,0 0,0-1,0 1,0 0,0-1,0 0,0 1,0-1,0 0,1 0,-1 0,0 0,0 0,1 0,-1 0,1-1,-1 1,1-1,-1 1,1-1,0 0,0 1,0-1,0 0,0 0,0 0,1 1,-1-1,0 0,1 0,0 0,-1 0,1 0,0-1,3-12</inkml:trace>
  <inkml:trace contextRef="#ctx0" brushRef="#br0" timeOffset="3186.197">9709 394,'-9'9,"1"0,-1 0,2 0,-1 1,1 0,1 1,0-1,0 1,1 1,1-1,0 1,0-1,1 1,0 0,1 0,1 1,0 7,2-16,0-1,0 0,0 0,0 0,1 0,0 0,-1 0,1 0,0 0,1-1,-1 1,0-1,1 1,-1-1,1 0,0 0,0 0,0 0,0-1,0 1,0-1,0 0,0 0,1 0,-1 0,0 0,1-1,-1 1,1-1,-1 0,106-10,-87 1,-1-1,0-1,-1-1,0-1,-1 0,-1-2,0 0,-1-1,-1-1,0 0,8-14,20-16,-34 38,0-1,0 0,-1 0,-1-1,1 0,-2-1,0 0,0 0,-1 0,-1-1,0 0,0 0,-2 0,1-1,-2 1,0-1,0 0,-2 1,1-1,-2 0,-1-13,-1 22,1-1,-1 1,0 0,0 0,0 0,-1 1,0-1,0 1,0 0,0 0,-1 0,0 0,1 1,-1 0,-1 0,1 0,0 1,-1 0,1 0,-1 0,1 1,-1-1,0 1,0 1,0-1,1 1,-1 0,0 0,0 1,0 0,0 0,1 0,-1 1,0-1,1 1,-1 1,1-1,0 1,0 0,0 0,0 1,-1 1,-8 3,0 2,2-1,-1 2,1 0,0 0,1 1,1 0,0 1,0 0,2 1,-1 0,2 0,0 1,0 0,2 0,0 1,0-1,2 1,0 0,1 0,4-4,0 0,2-1,-1 1,1-1,1 0,0 0,1 0,0-1,0 0,1 0,0-1,1 1,0-2,1 1,-1-1,2 0,-1-1,1 0,0-1,1 0,-1-1,1 1,0-2,10 3,13 4,0-1,1-2,-1-1,2-2,-1-1,0-2,1-2,-1-1,20-4,-36 5,0-1,1 0,-1-2,0-1,-1 0,1-1,-1-1,0 0,0-2,0 0,-1-1,-1-1,0 0,0-1,-1-1,0-1,-1 0,0 0,6-11,-18 22,0-1,0 0,-1 0,1 0,-1 0,0 0,0 0,0 0,0 0,0-1,-1 1,0 0,1 0,-1-1,0 1,-1 0,1-1,-1 1,1 0,-1 0,0 0,0 0,0-1,-1 1,1 1,-1-1,1 0,-1 0,0 0,0 1,0-1,-1 1,1 0,0 0,-1 0,0 0,1 0,-1 0,0 1,0-1,0 1,0 0,0 0,-1 0,1 0,0 0,0 1,0 0,-1-1,1 1,-8 1,1 0,-1 1,0 0,1 0,0 1,0 1,0-1,0 2,0-1,1 2,0-1,0 1,0 0,1 1,0 0,0 0,1 1,0 0,0 0,-2 5,4-7,1-1,0 1,0 0,0 0,1 0,0 0,0 1,1-1,0 1,0-1,0 1,1 0,0 0,0 0,1 0,0 0,0 0,1 0,-1 0,2 0,-1-1,1 1,0 0,0-1,1 1,0-1,0 1,0-1,1 0,0-1,0 1,1-1,-1 0,1 0,0 0,0 0,2 0,20 6,0-1,1-2,0 0,0-2,1-1,0-1,0-2,0-1,0-1,0-1,-1-2,1-1,0-1,15-5,-15 4</inkml:trace>
  <inkml:trace contextRef="#ctx0" brushRef="#br0" timeOffset="2218.216">9060 168,'-7'8,"1"1,0-1,0 1,1 0,0 0,1 1,0-1,1 1,0 0,0 0,1 0,0 0,1 1,0-1,1 0,0 1,0-1,1 0,1 1,0-1,0 0,1 3,3 12,-1 1,-1-1,-1 1,-2 0,-1 0,0 0,-2 0,-5 24,-2-3,8-34,-1-1,-1 1,0 0,-1-1,0 0,-1 1,0-2,-6 11,-1-10,12-12</inkml:trace>
  <inkml:trace contextRef="#ctx0" brushRef="#br0" timeOffset="2403.642">9342 592,'-9'24,"-4"8</inkml:trace>
  <inkml:trace contextRef="#ctx0" brushRef="#br0" timeOffset="2572.951">9286 281,'9'-4,"9"-3,0 1</inkml:trace>
  <inkml:trace contextRef="#ctx0" brushRef="#br0" timeOffset="5024.78">57 1354,'468'-53,"16"21,116 4,177 28,-306-28,165-1,442 30,-639-29,31-1,-42 0,994 30,-829-1,-182-29,906 30,-788-19,24 6,-421 13,28 15,-124-10,0-2,0-1,0-1,30-4,-44-3,-4-1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593 134,'0'365,"-6"-238,-6 0,-18 70,26-168,-28 146,26-151,-1-7</inkml:trace>
  <inkml:trace contextRef="#ctx0" brushRef="#br0" timeOffset="243.171">1 811,'33'-14,"50"-19,21-10,6-1,-6 2,-10 3,-12 3,-11 8,-7 4,-10 1,-5 0,-5-1,-1 4,-3 0,-4-1,-7 3</inkml:trace>
  <inkml:trace contextRef="#ctx0" brushRef="#br0" timeOffset="4494.334">1129 78,'-22'189,"-18"46,-27 70,2 38,63-327,5 83,-3-98,1 0,-1 1,1-1,0 0,0 0,0 0,-1 0,1 1,0-1,0-1,1 1,-1 0,0 0,0 0,0 0,1-1,-1 1,0-1,0 1,1-1,-1 1,1-1,-1 0,0 0,1 0,-1 1,1-1,-1-1,1 1,-1 0,0 0,1 0,-1-1,0 1,1-1,-1 1,0-1,1 1,-1-1,0 0,0 0,0 0,0 0,1 0,50-46,-13-5,-1-1,-3-2,-3-1,4-13,22-39,-58 107,0-1,1 0,-1 0,1 0,-1 0,1 1,0-1,-1 0,1 1,0-1,0 0,0 1,0-1,1 1,-1-1,0 1,1 0,-1 0,1 0,-1-1,1 1,-1 0,1 1,0-1,-1 0,1 0,0 1,0-1,0 1,0 0,-1-1,1 1,0 0,0 0,0 0,0 1,0-1,0 0,-1 1,1-1,0 1,0-1,0 1,-1 0,1 0,0 0,-1 0,1 0,-1 0,1 0,-1 0,0 1,1-1,4 11,-1 0,0 0,-1 0,-1 0,0 1,0-1,-1 1,-1 0,1 10,6 41,35 101,-43-164,1 0,-1 0,0 0,1-1,-1 1,1 0,0 0,-1 0,1 0,0-1,-1 1,1 0,0-1,0 1,0 0,0-1,-1 1,1-1,0 0,0 1,0-1,0 0,0 1,0-1,0 0,0 0,0 0,0 0,0 0,0 0,0 0,0 0,0 0,0-1,0 1,0 0,0-1,0 1,0-1,0 1,10-8</inkml:trace>
  <inkml:trace contextRef="#ctx0" brushRef="#br0" timeOffset="5214.614">1920 811,'-48'27,"2"2,1 1,1 3,-25 25,58-49,0 0,1 0,1 1,-1 0,2 1,-1 0,2 1,-1 0,1 0,1 0,1 1,-1 0,-1 10,7-20,0 0,0 0,0 0,1 0,0 0,-1 0,1 0,0-1,0 1,1 0,-1-1,0 1,1 0,0-1,0 0,-1 1,1-1,1 0,-1 0,0 0,0 0,1-1,-1 1,1-1,0 1,-1-1,1 0,0 0,0 0,-1 0,1 0,0-1,0 1,0-1,0 0,0 0,0 0,0 0,0-1,0 1,0-1,0 0,0 0,-1 0,1 0,0 0,-1 0,1-1,0 1,-1-1,1 0,21-10,0 0,0-1,-1-2,-1 0,-1-1,0-1,-1-1,-1-1,0-1,-2-1,0-1,107-103,-125 126,1 0,0 0,0 0,0 0,0 0,0 0,1 0,-1-1,0 1,0 0,1 0,-1 0,0 0,1 0,-1-1,1 1,-1 0,1 0,-1-1,1 1,-1 0,1-1,0 1,-1-1,1 1,0-1,0 1,-1-1,1 1,0-1,0 0,0 1,0-1,0 0,-1 0,1 0,0 1,0-1,0 0,0 0,0 0,0-1,0 1,0 0,-1 0,1 0,0-1,0 1,0 0,0-1,-1 1,1-1,0 1,0-1,-1 1,1-1,0 0,-1 1,1-1,-1 0,1 1,-1-1,1 0,-1 0,1 1,-1-1,0 0,1 0,-9 51,4-37,2 0,-1 0,2 0,0 0,0 0,1 1,1-1,0 0,1 0,0 0,4 10,-2-18,0-1,0 0,0 0,0 0,1-1,0 0,0 0,0 0,0 0,0-1,0 0,1 0,-1 0,1 0,-1-1,1 0,0-1,0 1,-1-1,1 0,0 0,0-1,-1 0,1 0,4-1,7 1,0 0,-1-2,1 0,-1 0,1-2,-1 0,0-1,-1-1,0 0,0-1,0 0,-1-1,0-1,-1 0,0-1,9-11,22-24,-2-2,-3-2,19-31,-38 53,10-13,-3-2,-1 0,-2-2,-2-1,-3 0,-1-2,-2 0,-3-1,0-8,-7 36,-2-1,-1 0,-1 0,-1 0,0 0,-2 0,-1 0,0 0,-2 0,0 0,-2-2,5 22,1-1,0 1,-1 0,0-1,1 1,-1 0,0 0,0-1,0 1,-1 0,1 0,0 0,-1 0,0 0,1 1,-1-1,0 0,0 1,0-1,0 1,0 0,0-1,0 1,0 0,0 0,-1 1,1-1,0 0,-1 1,1 0,-1-1,1 1,-1 0,1 0,0 0,-1 0,1 1,-1-1,1 1,0-1,-1 1,1 0,0 0,0 0,-1 0,1 1,0-1,0 0,0 1,1-1,-2 2,-11 16,2 0,0 0,2 1,0 0,1 1,1 0,1 1,0 0,2 0,-1 12,3-2,1-1,2 0,1 1,2-1,1 0,1 0,1 0,2-1,1 0,2-1,1 1,1-2,1 0,16 23,46 85,-74-134,-1 1,1-1,-1 0,1 1,-1-1,0 1,1-1,-1 1,-1-1,1 1,0 0,-1 0,1-1,-1 1,0 0,0 0,0 0,0-1,0 1,-1 0,1 0,-1-1,-1 3,-7 1</inkml:trace>
  <inkml:trace contextRef="#ctx0" brushRef="#br0" timeOffset="5464.62">2287 501,'33'0,"45"0,19 0,2 0,-5 0,-6 0,-7-5,-3-1,-5 0,-6 1,-4 2,-9 0,-3 2,-6 1,-10 0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34,'18'90,"68"249,-47-115,-39-223,0 4,1 1,-1 0,1-1,0 1,0-1,1 1,-1-1,1 0,0 1,1-1,-1 0,1 0,0-1,1 1,3 4,-6-10,0 1,0 0,1-1,-1 1,0-1,0 0,0 1,0-1,1 0,-1 0,0 1,0-1,-1 0,1 0,0 0,0 0,0 0,-1 0,1-1,0 1,-1 0,1 0,-1 0,1-1,-1 1,0 0,0-1,1 1,-1 0,0-1,1 0,47-201,32-213,-68 301,-2 106,-4 14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17,'29'0,"19"0,6 0,-1 0,-5 0,-6 0,-5 0,-4 0,-3-4,-2-3,-5 1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65,'38'-4,"33"-8,8 0,-4 1,-15-2,-18 1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29 679,'15'-1,"0"0,1 1,-1 1,0 1,1 0,-1 1,0 0,0 1,-1 1,1 0,-1 1,0 1,12 8,-24-14,-1 1,1-1,-1 1,0 0,0-1,1 1,-1 0,0 0,-1 0,1 0,0 0,-1 0,1 0,-1 0,1 0,-1 0,0 1,0-1,0 0,0 0,0 0,-1 0,1 0,0 0,-1 0,0 0,1 0,-1 0,0 0,0 0,0 0,-1 0,0 0,-50 62,41-53,9-10,0 1,-1-1,1 0,0 1,0 0,0-1,0 1,0 0,0 0,0 0,1 0,-1 1,1-1,-1 0,1 1,0-1,0 1,0-1,0 1,1-1,-1 1,1 0,-1-1,1 1,0 0,0-1,0 1,1 0,-1-1,0 1,1 0,0-1,0 1,0-1,0 1,0-1,0 1,0-1,1 0,-1 0,1 0,0 0,0 0,0 0,0 0,0 0,0-1,0 1,0-1,1 1,-1-1,1 0,11 1,-1-1,1-1,-1 0,1-1,-1 0,1-2,-1 1,0-1,0-1,0 0,0-1,-1-1,0 0,9-6,6 0,-3 1</inkml:trace>
  <inkml:trace contextRef="#ctx0" brushRef="#br0" timeOffset="-569.439">170 58,'5'19,"6"21,1 8,-1 1,-2-3,-4-4,-1-6,-3-3,0-2,-2-2,6-6,1-7</inkml:trace>
  <inkml:trace contextRef="#ctx0" brushRef="#br0" timeOffset="-322.103">0 538,'38'-9,"28"-9,7-1,-5 3,-8 4,-14 4</inkml:trace>
  <inkml:trace contextRef="#ctx0" brushRef="#br0" timeOffset="2419.165">847 29,'0'623,"0"-614,0 1,-1-1,1 0,-2 0,0 0,0 0,0 0,-1 0,-1 0,1-1,-5 7,-10-9,12-13</inkml:trace>
  <inkml:trace contextRef="#ctx0" brushRef="#br0" timeOffset="2862.702">1017 312,'-42'30,"38"-29,1 1,-1-1,1 1,-1 0,1 0,0 0,0 0,0 1,0-1,0 1,0 0,1 0,-1 0,1 0,0 0,0 0,0 0,0 1,0-1,1 1,0 0,-1-1,2 1,-1 0,0 0,1 0,-1 0,1-1,0 1,0 0,1 3,56 87,-11-28,1 52,-34-106</inkml:trace>
  <inkml:trace contextRef="#ctx0" brushRef="#br0" timeOffset="3800.444">1665 115,'-3'-1,"0"0,0 1,0 0,0 0,0 0,0 0,0 0,0 0,0 1,0 0,0-1,0 1,0 0,0 0,1 1,-1-1,0 1,1-1,-1 1,1 0,0 0,-1 0,1 0,0 0,0 0,0 1,-1 1,-20 23,2 2,0 0,2 1,1 1,2 1,0 1,3 0,1 0,1 2,2-1,1 1,-3 33,9 87,3-149,0 1,1-1,0 1,0-1,0 0,0 0,1 0,0 0,1-1,-1 1,1-1,0 0,0 0,1 0,-1 0,1-1,0 0,0 0,1 0,-1-1,1 1,3 0,35 2,-28-10</inkml:trace>
  <inkml:trace contextRef="#ctx0" brushRef="#br0" timeOffset="4547.889">1863 256,'-1'43,"-3"0,-2 1,-1-2,-2 1,-2-1,-2 0,-2-2,-2 1,-6 8,19-42,2-5,0 0,1 0,-1 1,0-1,0 0,1 1,0-1,-1 1,1 0,0-1,0 1,1 0,-1 0,0-1,1 1,0 0,-1 0,1 0,0 0,1 0,-1-1,0 1,1 0,0 0,-1 0,1-1,0 1,1 0,-1-1,0 1,1-1,-1 1,1-1,0 0,0 0,2 2,8-1,0 0,1-1,-1 0,1-1,0 0,-1-1,1-1,-1 0,3-1,22-1,-8 2,-4 1</inkml:trace>
  <inkml:trace contextRef="#ctx0" brushRef="#br0" timeOffset="4881.847">2202 594,'33'0,"21"-5,7-1,-4 0,-5 1,-12 1</inkml:trace>
  <inkml:trace contextRef="#ctx0" brushRef="#br0" timeOffset="5301.915">2879 256,'-120'313,"108"-282,6-22,1 1,1 0,0 0,1 0,0 0,0 1,1-1,0 1,1 0,0 0,1-1,0 1,1 0,0 0,0-1,2 5,1-10,1-1,-1 0,0 0,1 0,0-1,0 1,0-1,0-1,1 1,-1-1,1 0,0 0,-1 0,1-1,0 0,0 0,0 0,0-1,0 0,0 0,0 0,0-1,0 0,5-2,5 2,10 0</inkml:trace>
  <inkml:trace contextRef="#ctx0" brushRef="#br0" timeOffset="5599.431">3133 707,'40'93,"-39"-91,1 0,0 1,0-1,-1 0,2 0,-1 0,0 0,0-1,1 1,-1-1,0 1,1-1,0 0,-1 0,1 0,0 0,-1 0,1-1,0 1,0-1,0 0,0 1,-1-2,1 1,0 0,0 0,0-1,0 0,-1 1,1-1,0 0,-1 0,2-1,0-1,-1 1,1-1,-1 1,0-1,0 0,-1 0,1-1,0 1,-1 0,0-1,0 0,0 1,0-1,-1 0,1 0,-1 0,0 0,0 0,-1 0,1 0,-1-1,0 1,0 0,0 0,0 0,-1 0,0-1,0 1,0 0,0 0,-1 0,1 1,-1-1,0 0,0 1,0-1,-1 1,1-1,-1 1,0 0,0 0,0 1,0-1,-1 0,1 1,-1 0,1 0,-1 0,-1 0,-46-5,26 7</inkml:trace>
  <inkml:trace contextRef="#ctx0" brushRef="#br0" timeOffset="9614.5">3387 115,'98'87,"-80"-68,-1 2,-1 0,-1 1,-1 0,-1 1,7 16,-12-19,0 0,-1 1,-1 0,0 0,-2 1,-1-1,-1 1,0 0,-2 15,1-28,-1 0,0 0,-1-1,0 1,0 0,-1 0,0-1,0 1,-1 0,0-1,-1 0,1 0,-2 0,1 0,-1-1,0 0,-1 0,0 0,-4 4,-127 80,107-87,33-27,52-45,-34 44</inkml:trace>
  <inkml:trace contextRef="#ctx0" brushRef="#br0" timeOffset="10051.843">3642 58,'6'-6,"1"0,0 1,0 0,0 0,1 0,-1 1,1 0,0 1,1 0,-1 0,0 1,1 0,0 0,-1 1,1 0,0 0,0 1,-1 0,1 1,0 0,0 1,-1-1,6 3,-13-3,1 1,0 0,0-1,0 1,-1 0,1 0,-1 0,0 0,1 0,-1 1,0-1,0 0,0 1,-1-1,1 0,-1 1,1-1,-1 1,0-1,0 1,0-1,0 1,0-1,0 0,-1 1,1-1,-1 1,0-1,1 0,-2 1,-36 74,30-63,3-6,3-7,0 1,0 0,0 0,0 0,0 0,0 0,1 0,-1 0,1 0,-1 1,1-1,0 0,0 1,0 0,0-1,0 1,1-1,-1 1,1 0,0-1,-1 1,1 0,0 0,1-1,-1 1,1 0,-1-1,1 1,0-1,-1 1,1 0,1-1,-1 0,0 1,1-1,-1 0,1 0,0 1,-1-1,1 0,0-1,0 1,0 0,1-1,0 1,91-12,-45-2,-23 9,-2 1</inkml:trace>
  <inkml:trace contextRef="#ctx0" brushRef="#br0" timeOffset="12197.022">4036 594,'5'0,"6"5,6 1,6 0,2-1,3-1,1-2,1-1,-1 0,0-1,0-1,0-4,-1-1,1-6,-1 1,-5-3,-6 0</inkml:trace>
  <inkml:trace contextRef="#ctx0" brushRef="#br0" timeOffset="12444.187">4234 453,'-5'43,"3"19,3 4,0-4,0-9,0-7,0-8,-5-5,-1-8</inkml:trace>
  <inkml:trace contextRef="#ctx0" brushRef="#br0" timeOffset="13000.211">4431 849,'243'-288,"-177"228,-65 59,0 1,-1-1,1 1,0 0,0-1,0 1,0-1,-1 1,1 0,0 0,0-1,0 1,0 0,0 0,0 0,0 0,0 0,0 0,-1 0,1 1,0-1,0 0,0 0,0 1,0-1,0 1,-1-1,1 1,0-1,0 1,-1-1,1 1,0-1,-1 1,1 0,0-1,-1 1,1 0,-1 0,1 0,-1-1,0 1,1 0,-1 0,0 0,0 0,1 0,-1 0,0 0,4 52,-4-40,-1-11,0 1,1-1,0 1,-1-1,1 0,0 1,0-1,0 1,1-1,-1 1,1-1,-1 0,1 1,0-1,0 0,0 1,0-1,0 0,0 0,1 0,-1 0,1 0,-1 0,1-1,0 1,0 0,0-1,0 1,0-1,0 0,0 0,0 0,0 0,1 0,-1 0,0 0,1-1,-1 1,1-1,-1 0,0 0,1 0,-1 0,1 0,-1 0,1 0,-1-1,0 0,2 0,87-72,-68 49,-9 9,-11 11,0 0,0 1,0-1,0 1,1-1,-1 1,1 0,0 0,0 1,0-1,0 1,0 0,0 0,1 0,-1 1,1-1,0 1,1 0,-4 3,0-1,-1 1,1 0,-1 0,1 0,-1 0,0 0,0 1,0-1,0 0,0 0,-1 1,1-1,0 1,-1-1,0 0,0 1,0-1,0 1,0-1,0 1,0-1,-1 0,1 1,-1-1,0 1,0-1,0 0,-1 2,2-3,-12 37,9-33,1 1,0-1,0 1,0 0,0 0,1 0,0 0,0 0,1 0,0 0,0 0,0 0,1 0,0 0,0 0,0 0,1 0,1 3,7 5</inkml:trace>
  <inkml:trace contextRef="#ctx0" brushRef="#br0" timeOffset="13551.349">5475 453,'-28'27,"1"1,1 1,2 1,1 1,-13 24,15 6,21-59,-1-1,1 0,0 1,0-1,0 0,0 1,0-1,0 0,0 1,1-1,-1 1,0-1,1 0,-1 0,1 1,-1-1,1 0,0 0,-1 0,1 1,0-1,0 0,0 0,0 0,0 0,0-1,0 1,0 0,0 0,0-1,1 1,-1 0,0-1,1 1,-1-1,0 0,0 1,1-1,-1 0,1 0,-1 0,0 0,1 0,10-2,0-1,1-1,-1 0,-1 0,1-1,-1-1,0 0,0 0,0-1,-1-1,0 0,-1 0,0 0,0-2,-1 1,0-1,2-3,7-10,-13 16,1 0,-1 1,1-1,1 1,-1 0,1 0,0 1,1 0,-1 0,1 0,0 1,0 0,1-1,-6 5,0 0,0 0,0-1,0 1,0 0,0 1,0-1,0 0,0 1,0-1,0 1,0-1,-1 1,1 0,0 0,0 0,-1 0,1 0,0 0,-1 0,1 0,-1 1,0-1,1 1,-1-1,0 1,0-1,0 1,0 0,0 0,0-1,-1 1,1 0,0 0,-1 0,0 0,1 0,-1 1,10 81,-10-81,2 49,2-1,1 1,4-1,6 18,-12-60,0 0,-1 1,0-1,-1 0,0 1,0-1,-1 1,0-1,0 1,-1-1,-1 1,1-1,-2 0,1 1,-1-1,-1-1,1 1,-2 0,1-1,-1 0,0 0,-1 0,-3 3,-61 43,67-52,1-1,-1 1,1-1,-1 0,0 0,1 0,-1 0,0-1,0 1,0-1,0 0,1 0,-1 0,0 0,0 0,0 0,0-1,1 0,-1 1,0-1,1 0,-1 0,0-1,1 1,-1 0,1-1,0 1,-1-1,0-1,-1-5,0 0,1 0,0 0,0 0,1 0,0-1,1 1,-1-1,2 1,-1-1,1 1,1-1,-1 0,1 1,1-1,0 1,1-5,16-45,-7 33</inkml:trace>
  <inkml:trace contextRef="#ctx0" brushRef="#br0" timeOffset="13968.809">5984 58,'7'46,"-2"-1,-2 1,-3 0,-1 0,-2 0,-2-1,-2 1,-11 32,-29 76,46-152,0 0,1 0,-1 0,0 0,1 0,-1 0,1 0,0 0,-1 0,1 0,0 0,0 1,1-1,-1 0,0 0,1 0,-1 0,1 0,0 0,-1 0,1 0,0 0,0 0,1 0,-1-1,0 1,0 0,1-1,-1 1,1-1,0 1,-1-1,1 0,0 0,0 0,0 0,0 0,0 0,0 0,0 0,0-1,0 1,0-1,9-2,0 0,-1-1,1 0,-1-1,0 0,0-1,0 0,0 0,8-7,16-7,210-118,-243 136,0 1,0-1,0 1,0-1,0 1,0 0,0-1,0 1,1 0,-1 0,0 0,0 0,0 0,0 0,0 0,0 0,0 1,0-1,0 0,0 1,0-1,0 1,0-1,0 1,0-1,0 1,0-1,0 1,-1 0,1 0,0-1,0 1,-1 0,1 0,-1 0,1 0,-1 0,1 0,-1 0,1 0,-1 0,0 0,1 0,-1 0,0 0,0 1,3 57,-4-49,-1 18,1-21,0 0,1-1,-1 1,1 0,0 0,1-1,-1 1,2 0,-1-1,1 1,-1-1,2 0,-1 1,3 3,7 3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19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333 340,'-30'0,"0"2,0 1,0 1,0 1,1 2,-1 1,2 2,-17 7,44-17,0 0,0 0,0 0,0 0,0 1,0-1,0 0,0 1,0-1,0 1,1-1,-1 1,0-1,0 1,0 0,1-1,-1 1,0 0,1 0,-1-1,0 1,1 0,-1 0,1 0,0 0,-1 0,1 0,0 0,-1 0,1 0,0 0,0 0,0 0,0 0,0 0,0 0,0 0,0 0,0 0,0 0,1 0,-1 0,0 0,1 0,-1-1,1 1,-1 0,1 0,-1 0,1 0,0-1,-1 1,1 0,0 0,0-1,-1 1,1-1,0 1,0-1,0 1,0-1,0 1,0-1,0 0,0 1,12 5,-1 0,1-1,0 0,0-1,0 0,0-1,1 0,0-1,-1-1,6 0,3 1,-20-2,-1-1,1 1,0 0,-1 0,1 0,0 1,-1-1,1 0,0 1,-1-1,1 1,0-1,-1 1,1 0,-1-1,1 1,-1 0,0 0,1 0,-1 0,0 1,1-1,-1 0,0 0,0 1,0-1,0 1,-1-1,1 1,0-1,-1 1,1-1,-1 1,1 0,-1-1,0 1,1 0,-1-1,0 1,0 0,0 0,-1-1,1 1,0 0,-1-1,1 1,-1 0,1 0,-11 16,0-1,-1 0,-1-1,0 0,-2-1,1-1,-2 0,0-1,-1 1,5-4,0-2,1 2,0-1,0 2,1-1,1 1,0 1,0 0,1 0,1 0,-5 10,12-19,-1-1,0 0,1 0,0 0,-1 0,1 1,0-1,0 0,0 0,1 0,-1 0,1 1,-1-1,1 0,-1 0,1 0,0 0,0 0,0 0,0 0,1 0,-1-1,0 1,1 0,-1-1,1 1,-1-1,1 1,0-1,0 0,0 0,0 0,0 0,0 0,0 0,0 0,0-1,0 1,85 4,-80-6,0 0,0-1,-1 0,1 0,0-1,-1 1,1-1,-1-1,0 1,0-1,-1 0,1-1,-1 1,0-1,0 0,3-4,3-10</inkml:trace>
  <inkml:trace contextRef="#ctx0" brushRef="#br0" timeOffset="313.58">192 1,'28'597,"-57"-254,13-67,11-251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65,'0'-10,"-11"-45,-3 88,11 288,-14-121,10-150,2 0,2 0,3 0,3 26,-3-75,0 0,0 0,0 0,0 0,0 0,0 0,0 0,0 0,0 0,0 0,0-1,1 1,-1 0,1 0,-1 0,0 0,1 0,0 0,-1 0,1-1,-1 1,1 0,0 0,0-1,-1 1,1 0,0-1,0 1,0-1,0 1,0-1,-1 0,1 1,0-1,0 0,0 1,0-1,0 0,0 0,0 0,0 0,0 0,0 0,0 0,0-1,0 1,0 0,0 0,0-1,0 1,0-1,43-31,122-111,-163 142,0-1,-1 0,1 1,0 0,0 0,0 0,0 0,0 0,0 0,0 1,0 0,0 0,1-1,-1 2,0-1,0 0,0 1,0-1,0 1,0 0,0 0,0 0,0 0,0 1,-1-1,1 1,0 0,-1 0,1-1,-1 2,0-1,0 0,0 0,2 3,48 99,-26-45,-15-46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1,'0'4,"5"3,6-1,6-2,5 0,4-2,1-1,2 0,1-1,-1-1,0 1,0 0,0 0,0-1,-1 1,0 0,1 0,-6 0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4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0,'39'0,"21"0,6 0,-3 0,-13 0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7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28,'5'0,"16"-5,9-1,4 0,1 1,0 2,-2 0,-6 7,-8 2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3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36,'-36'32,"1"2,1 2,2 0,2 3,1 0,-17 34,42-67,-1 0,1 0,1 0,-1 1,1-1,1 1,-1 0,1 0,0 0,1 0,-1 0,1 1,1-1,-1 0,1 1,1-1,-1 0,1 0,1 1,-1-1,1 0,0 0,1 0,0-1,0 1,0-1,1 1,0-1,0 0,0 0,1-1,0 1,1 0,7 1,-1 0,1-1,0 0,1-1,-1-1,1 0,0 0,0-2,0 0,0 0,1-1,-1-1,0-1,1 0,-1 0,0-1,0-1,0-1,-1 0,1-1,-1 0,0-1,0 0,0-1,-1-1,0 0,-1 0,0-1,0-1,-1 0,0 0,-1-1,0 0,7-11,-9 10,1 0,-2 0,0-1,0 0,-1 0,0 0,-2 0,1-1,-2 1,1-1,-2 0,0 0,-1 0,0 0,-1 0,0 0,-2 0,1 1,-2-1,0 1,0 0,-1-1,-1 2,0-1,-1 1,0 0,-1 0,-2-1,4 6,-1 1,1 0,-1 0,-1 1,1 0,-1 0,0 0,0 1,0 1,-1-1,1 1,-1 1,0 0,1 0,-1 0,0 1,0 1,0-1,0 2,0-1,0 1,-2 1,-6 1,0 0,0 2,0 0,1 1,0 1,0 0,1 1,0 1,0 0,1 1,-1 1,-14 13</inkml:trace>
  <inkml:trace contextRef="#ctx0" brushRef="#br0" timeOffset="287.368">1 459,'38'-23,"23"-14,5-5,-3 5,-13 14,-10 15,-12 13,-5 12,-3 7,1-1,1 1,2-3,2-6,1-6,1-3,0-4,0-2,-4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0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7,'-9'-5,"-4"3,1 7,2 8,8 1,4-7,1-4</inkml:trace>
  <inkml:trace contextRef="#ctx0" brushRef="#br0" timeOffset="373.89">358 7,'5'0,"-4"4,-1 8,3 0,7-1,1-2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132 914,'-6'-7,"1"0,-1 1,1-2,1 1,-1 0,1-1,1 0,-1 0,1 0,1 0,0-1,0 1,0-1,1 0,1 1,-1-1,1 0,1 1,0-7,42-162,-28 135,2 0,1 2,2 0,2 1,1 1,3 2,0 0,15-12,9 8,-49 41,0-1,0 0,0 1,0-1,0 1,0 0,-1-1,1 1,0 0,0-1,-1 1,1 0,0 0,-1 0,1 0,-1 0,1-1,-1 1,0 0,1 0,-1 0,0 0,1 0,-1 0,0 0,0 0,0 0,0 1,0-1,0 0,0 0,-1 0,1 0,0 0,0 0,-1 0,1 0,-1-1,1 1,-1 0,1 0,-1 0,0 0,1 0,-1-1,0 1,0 0,-31 59,27-54,0 0,1 0,0 1,1 0,-1 0,1 0,0 0,1 0,0 0,0 1,0-1,1 1,0 0,1-1,-1 1,2 4,2-8,1 1,0 0,0-1,1 0,-1 0,1 0,0 0,0-1,0 0,1 0,-1 0,1-1,-1 0,1 0,0 0,0-1,0 1,0-1,0-1,0 1,3-1,-2 1,14 2,-17-4,-1 0,0 1,1 0,-1 0,0 0,1 0,-1 0,0 0,1 1,-1 0,0-1,1 1,-1 1,0-1,0 0,0 1,0 0,0-1,0 1,-1 0,1 0,-1 1,1-1,-1 1,0-1,0 1,0 0,0-1,0 1,-1 0,1 0,-1 0,0 1,0-1,0 0,0 0,0 1,-1-1,0 0,1 1,-1-1,-1 2,-2 3,-1-1,0 1,-1 0,0-1,0 0,0 0,-1-1,0 0,0 0,-1 0,0 0,0-1,0 0,0-1,-1 0,0 0,-2 0,-1 3,3-2,-1 0,1-1,-1 0,0-1,0 0,0 0,0-1,0 0,-1-1,1 0,0 0,-1-1,1 0,-1 0,1-1,-1-1,1 0,0 0,0-1,0 0,0 0,0-1,1 0,-1-1,1 0,0 0,-3-3,-22-24,1 0,2-2,2-2,-16-25,31 42</inkml:trace>
  <inkml:trace contextRef="#ctx0" brushRef="#br0" timeOffset="3687.739">780 11,'2'-1,"-1"0,1 0,-1 0,1 0,0 0,-1 0,1 0,0 1,0-1,-1 1,1-1,0 1,0 0,0-1,0 1,-1 0,1 0,0 1,0-1,0 0,0 0,-1 1,1-1,0 1,0 0,-1 0,1-1,0 1,-1 0,1 0,-1 0,1 1,-1-1,1 1,46 48,-35-30,0 1,-2 1,-1 0,-1 0,-1 1,0 0,-2 1,-1-1,-1 1,-1 0,0 0,-2 1,-2-1,0 0,-1 0,-1 0,-1 0,-2 0,0 0,-1-1,-2-1,0 1,-1-1,-2 0,2-3,-2 0,-1 0,0-1,-1-1,-1-1,0 0,-2 0,0-2,0 0,-1-1,-1 0,-17 7,11-6</inkml:trace>
  <inkml:trace contextRef="#ctx0" brushRef="#br0" timeOffset="5127.811">1401 152,'-40'384,"22"-198,19-180,-1 1,-1-1,1 1,-1-1,0 0,0 1,-1-1,0 0,0 0,-1 0,0 0,0 0,0 0,0-1,-1 1,0-1,0 0,-5 4,-5 2</inkml:trace>
  <inkml:trace contextRef="#ctx0" brushRef="#br0" timeOffset="5551.723">1176 236,'30'-16,"1"2,0 1,1 1,1 2,-1 1,1 1,1 2,0 1,-1 2,1 2,26 1,-56 1,1 0,0 0,0 0,0 1,-1-1,1 1,-1 0,1 1,-1-1,0 1,0 0,0 0,0 0,-1 0,1 1,-1 0,0-1,0 1,0 0,0 0,-1 1,0-1,0 1,0-1,0 1,-1 0,1-1,-1 1,-1 0,1 0,-1 0,1 0,-1 0,-1 0,1-1,-1 1,0 0,0 0,0 0,-1 1,-3 9,0-1,-1 0,0-1,-1 0,0 0,-1 0,-1-1,0 0,0 0,-1-1,-1-1,-2 2,-46 55,57-65,-1 1,1 0,0 0,0 0,0 0,1 0,-1 0,1 0,-1 1,1-1,0 1,0-1,1 1,-1-1,1 1,0-1,0 1,0-1,0 1,0 0,1-1,0 1,-1-1,2 1,-1-1,0 0,0 0,1 1,0-1,0 0,0 0,0 0,0-1,0 1,1 0,-1-1,2 1,11 11,1-1,0 0,1-1,0-1,1-1,0 0,1-1,0-2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765 1,'0'0</inkml:trace>
  <inkml:trace contextRef="#ctx0" brushRef="#br0" timeOffset="-396.024">624 340,'-17'-3,"1"0,-1 2,0 0,1 0,-1 2,0 0,0 1,1 0,-1 2,1 0,0 0,0 2,1 0,-1 1,1 0,0 1,1 1,0 1,1 0,-11 9,22-17,0 0,0 0,0 1,0-1,1 0,-1 1,1-1,-1 1,1 0,0-1,0 1,0 0,0 0,0 0,1 0,0 0,-1 0,1 0,0-1,0 1,0 0,1 0,-1 0,1 0,0 0,0 0,0 0,0-1,0 1,0 0,1-1,-1 1,1-1,0 1,0-1,0 0,0 0,0 0,0 0,1 0,-1 0,0-1,1 1,0-1,-1 0,1 1,0-1,1 0,132 42,-134-42,-1 1,1-1,-1 0,0 1,1-1,-1 1,0-1,0 1,0 0,0-1,-1 1,1 0,0 0,-1-1,1 1,-1 0,0 0,1 0,-1 0,0 0,0 0,0-1,0 1,-1 0,1 0,0 0,-1 0,0 0,1-1,-1 1,0 0,0 0,0-1,0 1,0-1,0 1,-1 0,-49 53,29-39,-1 0,0-2,-1-1,0 0,-1-2,-1-1,-14 3,-16 4,47-26,11-1</inkml:trace>
  <inkml:trace contextRef="#ctx0" brushRef="#br0" timeOffset="-148.945">849 537,'-14'39,"-10"17,-1 4,5-9</inkml:trace>
  <inkml:trace contextRef="#ctx0" brushRef="#br0" timeOffset="382.2">934 820,'204'-315,"-168"274,-35 41,0-1,0 0,0 1,-1-1,1 1,0 0,0-1,0 1,0 0,0-1,0 1,0 0,0 0,1 0,-1 0,0 0,0 0,0 0,0 0,0 0,0 1,0-1,0 0,0 1,0-1,0 1,-1-1,1 1,0-1,0 1,0 0,0-1,-1 1,1 0,0 0,-1-1,1 1,0 0,-1 0,1 0,-1 0,0 0,1 0,-1 0,0 0,1 0,-1 0,22 62,-21-55,0-1,0 1,1 0,0-1,1 1,-1-1,1 0,0 1,1-1,0-1,0 1,1-1,-1 1,1-1,1 0,-1-1,1 0,0 0,0 0,1 0,-1-1,1 0,0 0,0-1,0 0,1 0,-1-1,1 0,6 1,-9-3,1-1,-1 0,0 0,0 0,0-1,1 1,-1-1,-1-1,1 1,0-1,-1 1,1-1,-1-1,0 1,0-1,0 1,0-1,-1 0,1 0,-1-1,0 1,-1-1,1 0,-1 1,0-1,1-2,3-9,0 0,-1 0,0-1,-2 1,0-1,0 0,-1-12,-2 1,0 3</inkml:trace>
  <inkml:trace contextRef="#ctx0" brushRef="#br0" timeOffset="5440.124">341 1,'-15'6,"0"1,0 1,1 0,0 1,0 1,1 0,0 1,1 0,0 1,1 0,0 1,1 0,1 0,0 1,-4 10,-10 20,2 1,3 1,1 0,-6 32,14-49,1 0,1 1,1 0,2 1,1-1,2 1,1-1,1 1,2-1,4 20,0-33,1-1,1-1,0 1,1-2,1 1,0-1,1-1,1 0,0-1,0 0,1-1,1-1,0 0,0-1,1 0,9 3,89 30,-89-34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5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44,'255'25,"444"-22,851-3,-1314-27,-234 27,3 0,0 0,-1 0,1 0,0 0,0-1,0 1,-1-1,1-1,0 1,-1-1,1 1,-1-1,0-1,1 1,-1 0,0-1,0 0,-1 0,1 0,2-3,-5-4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6,5 5,6-1,1-9,-1-7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6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1,'-4'0,"-3"4,1 8,6 0,3-6,1-4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5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284 282,'-5'3,"-1"-1,0 0,1 1,0 0,0 1,0-1,0 1,0 0,1 0,-1 0,1 1,0-1,0 1,1 0,0 0,0 1,0-1,0 1,1-1,0 1,0 0,0 0,0 5,0-7,-136 358,88-270,286-576,-222 462,-7 31,-5 43,-2-44,-2 35,0-34,0 0,0 0,1 0,1 1,-1-1,2 0,-1 1,1-1,0 0,1 0,0 0,1 0,0 0,0 0,1-1,0 1,0-1,1 0,0-1,1 1,0-1,0 0,0 0,1 0,0-1,5 3,-7-6,0-1,0-1,0 1,0 0,0-1,0 0,1-1,-1 1,0-1,1 0,-1 0,0 0,1-1,-1 0,0 0,0-1,0 1,0-1,0 0,0 0,0-1,0 1,-1-1,1 0,-1-1,8-5,0-1,0 0,-1 0,-1-1,0-1,-1 0,0 0,3-6,-4 3,0-1,-1 0,0 0,-1 0,-1-1,-1 0,0 0,-1-1,-1-6,-14-12,7 42</inkml:trace>
  <inkml:trace contextRef="#ctx0" brushRef="#br0" timeOffset="4293.871">849 536,'-7'1,"0"0,0 1,1 0,-1 0,1 0,-1 1,1 0,0 0,0 1,0-1,1 1,-1 1,1-1,0 1,0 0,0 0,1 0,0 0,0 1,0 0,1 0,0 0,0 0,0 1,1-1,0 1,0-1,0 1,1 0,0 0,1 0,0 0,0 0,0-1,1 1,0 0,0 0,0 0,1-1,0 1,1-1,-1 1,1-1,0 0,1 0,0 0,0-1,0 1,0-1,0 0,1-1,-1 0,1 0,0 0,0 0,0-1,0 0,1 0,-1 0,1-1,0 1,0-2,0 1,0 0,0-1,0 0,0-1,0 0,1 0,-1 0,0 0,0-1,0 0,0 0,0-1,0 0,0 0,0 0,-1-1,1 1,-1-1,1-1,-1 1,0-1,2-2,-1 1,0-1,0 1,-1-1,1 0,-1-1,-1 1,1-1,-1 0,-1 0,1-1,-1 1,0-1,-1 1,0-1,0 0,0 0,-1 0,0 0,-1 0,0 0,0 0,-1 0,0 0,0 0,-1 0,0 0,0 1,-1-1,0 0,0 1,-1 0,0 0,0 0,-1 0,0 1,0 0,0 0,-6-4,6 5,0 0,-1 1,0 0,0 0,0 0,0 1,0-1,-1 2,0-1,1 1,-1 0,0 0,0 1,0 0,0 0,0 1,0 0,0 0,-1 0,1 1,0 0,0 1,0-1,1 1,-1 1,0-1,1 1,-1 0,1 1,0 0,0 0,0 0,-24 52,24-36</inkml:trace>
  <inkml:trace contextRef="#ctx0" brushRef="#br0" timeOffset="4714.343">1329 1,'23'73,"12"165,-37 125,3-355,-1-1,1 1,-2-1,1 0,-1 1,0-1,0 0,-1 1,0-1,-1 0,1 0,-1 0,-1-1,1 1,-1-1,-4 5,-2-5</inkml:trace>
  <inkml:trace contextRef="#ctx0" brushRef="#br0" timeOffset="4933.942">1075 509,'38'-5,"33"-6,8-2,-4 2,-11 3,-10 2,-11 3,-7 1,-10 2</inkml:trace>
  <inkml:trace contextRef="#ctx0" brushRef="#br0" timeOffset="10801.952">1696 622,'7'4,"0"0,1 0,-1-1,1 0,0-1,0 1,0-1,0-1,1 0,-1 0,0 0,1-1,-1 0,3-1,5 1,-6 0,1 0,-1-1,1 0,-1 0,1-1,-1-1,0 0,0 0,0-1,0 0,-1 0,1-2,-1 1,0-1,-1 0,0-1,0 1,0-2,-1 1,0-1,5-7,-11 12,1-1,-1 1,0-1,0 0,0 0,0 0,-1 0,0 1,1-1,-1 0,-1 0,1 0,-1 0,1 0,-1 0,0 1,0-1,-1 0,1 1,-1-1,0 1,0-1,0 1,0 0,0 0,-1 0,0 0,1 0,-1 1,0-1,0 1,-1 0,1 0,0 0,-1 0,1 0,-1 1,0 0,1-1,-1 1,0 1,0-1,0 0,0 1,0 0,1 0,-4 1,-5-1,-1 2,1 0,0 0,0 1,0 1,1 0,-1 1,1 0,0 0,0 1,1 1,0 0,0 0,0 1,1 0,0 1,1 0,0 0,-7 10,11-14,0 0,0 0,0 0,0 0,1 0,0 1,0-1,0 1,1 0,0 0,0 0,0 0,1 0,0 1,0-1,1 0,-1 1,1-1,1 0,-1 1,1-1,0 0,1 0,-1 0,1 0,1 0,-1 0,1 0,0 0,0-1,0 0,1 1,0-1,0-1,0 1,1-1,0 1,0-1,0 0,0-1,0 0,1 1,-1-1,2 0,18 2,0-1,1-1,-1-1,1-1,0-1,-1-2,11-1,-18 1,0 0,0-1,0-1,0 0,-1-1,0-1,0-1,0 0,5-5,-4-1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1,'-23'173,"20"-156,0-1,1 1,1 0,0-1,1 1,1 0,1 0,0-1,1 1,1-1,0 0,1 0,1 0,1-1,0 0,1 0,0 0,1-1,-4-11,-1 0,0 0,1 0,-1 0,1-1,0 0,0 0,0 0,0 0,0-1,1 0,-1 0,0-1,0 1,1-1,-1 0,0 0,1-1,-1 0,0 0,0 0,1 0,-1-1,0 0,0 0,-1 0,1-1,0 0,-1 1,0-2,1 1,-1 0,0-1,-1 0,1 0,-1 0,0 0,0-1,3-3,90-141,-95 147,-1 1,0 0,1 0,-1 0,1 0,0 0,-1 0,1 0,0 0,-1 0,1 1,0-1,0 0,0 0,0 0,0 1,0-1,0 1,0-1,0 1,0-1,0 1,0-1,0 1,0 0,0 0,1 0,-1-1,0 1,0 0,0 0,0 1,1-1,-1 0,0 0,0 1,0-1,0 0,0 1,0-1,0 1,0-1,0 1,0 0,0-1,0 1,0 0,0 0,0 0,-1 0,1-1,0 1,-1 1,22 33,-19-27,0-1,1 1,0-1,0 0,0 0,1 0,0-1,0 0,1 0,0 0,0 0,0-1,1 0,0-1,-1 1,2-1,-1-1,0 1,1-1,0 0,0-1,7 2,-7-7,0 0,0-1,0 0,0 0,-1-1,0 1,0-2,0 1,0-1,-1 0,0 0,-1-1,1 0,-1 0,0 0,-1 0,0-1,0 0,0 0,-1 0,-1 0,1-1,-1 1,0-5,11-130,-13 118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0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5 223,'4'-2,"23"-6,0-2,-1-2,0 0,-1-2,0 0,-1-2,13-11,-35 25,0 1,0-1,0 1,0-1,0 0,0 1,-1-1,1 0,-1 0,1 0,-1-1,0 1,0 0,0 0,0-1,0 1,0-1,-1 1,1-1,-1 1,1-1,-1 1,0-1,0 1,0-1,-1 1,1-1,-1 1,1-1,-1 1,0 0,0-1,0 1,0 0,0-1,0 1,-1 0,1 0,-1 0,1 0,-1 1,0-1,0 0,0 1,0-1,0 1,0-1,0 1,-1 0,1 0,0 0,-2 0,-4 0,-1 0,1 1,0 1,0-1,-1 1,1 0,0 1,0 0,0 0,1 1,-1 0,0 0,1 1,0 0,0 0,0 1,0 0,1 0,0 1,0-1,0 1,1 0,0 1,0 0,0-1,1 1,0 1,0-1,1 1,0-1,1 1,-1 0,1 0,1 0,0 0,0 1,0-1,1 4,1-6,0-1,0 1,0 0,1-1,-1 1,1-1,1 1,-1-1,1 0,0 0,0 0,1 0,-1-1,1 1,0-1,0 0,0 0,1 0,0-1,-1 0,1 0,0 0,1 0,-1-1,0 0,6 2,2 0,0 0,0 0,0-2,0 1,1-2,-1 0,1 0,0-2,-1 1,1-2,3 0,34-14,-33 5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8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12 103,'-12'0,"43"0,684-27,168-22,-547 38,-254 1,-53 4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7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251 114,'-131'143,"116"-126,1 0,0 1,1 1,2 0,0 1,1 0,0 0,2 1,1 1,0 0,7-23,1 1,-1 0,0 0,0-1,0 1,1 0,-1 0,0 0,0 0,1 0,-1-1,0 1,1 0,-1 0,0 0,0 0,1 0,-1 0,0 0,1 0,-1 0,0 0,0 0,1 0,-1 0,0 0,1 0,-1 0,0 0,0 0,1 1,-1-1,0 0,0 0,1 0,-1 0,0 1,0-1,1 0,-1 0,0 0,0 1,0-1,0 0,1 0,-1 1,0-1,0 0,0 1,0-1,0 0,0 0,0 1,0-1,0 0,0 1,21-24,163-227,-119 108,-42 121,-8 57,-12-26,6 29,2 1,2-1,1-1,2-1,2 0,5 6,-19-36,51 61,-53-66,1-1,-1 1,0-1,1 1,-1-1,1 0,-1 0,1 0,-1 0,1-1,0 1,0-1,-1 0,1 1,0-1,0-1,-1 1,1 0,0 0,0-1,-1 0,1 0,-1 1,1-1,0-1,-1 1,0 0,1-1,-1 1,1-1,7-7,-1-1,0 0,-1 0,0-1,0 0,-1 0,0-1,-1 0,-1 0,0 0,0-1,-2 0,3-11,7-14,16-122,-29 147</inkml:trace>
  <inkml:trace contextRef="#ctx0" brushRef="#br0" timeOffset="331.844">1097 142,'-4'11,"0"0,0 0,1 1,0-1,1 1,0-1,1 1,0 0,1 0,0-1,1 1,2 7,-3-14,1 0,0-1,0 1,0 0,0-1,1 1,0 0,0-1,0 0,0 0,1 1,0-1,-1-1,2 1,-1 0,0-1,1 0,-1 1,1-1,0-1,0 1,0-1,1 1,-1-1,1 0,-1-1,1 1,-1-1,1 0,0 0,1 0,-2-1,0-1,0 1,0-1,0 0,0 0,0 0,0-1,0 1,-1-1,1 0,0 0,-1 0,0 0,1-1,-1 0,0 1,0-1,-1 0,1-1,-1 1,1 0,-1-1,0 1,0-1,0 0,-1 1,0-1,1 0,-1 0,0 0,-1 0,1 0,-1 0,0 0,0 0,0 0,0-1,-1 1,0 0,1 0,-2 0,1 1,0-1,-1 0,0 0,1 1,-2-1,1 1,0-1,-1 1,1 0,-1 0,-1 0,-4-5,-1 0,0 1,-1 1,1 0,-1 0,0 1,-1 0,0 1,1 0,-1 0,-1 1,1 1,0 0,-1 1,1 0,-1 0,1 1,-1 1,1 0,0 0,-1 2,-8 1,-4 3</inkml:trace>
  <inkml:trace contextRef="#ctx0" brushRef="#br0" timeOffset="647.853">1689 0,'-9'29,"-4"19,1 6,2-1,3-5,3-6,1-5,3-4,-1-3,-3-1,-6-7,-7-6,0-6</inkml:trace>
  <inkml:trace contextRef="#ctx0" brushRef="#br0" timeOffset="885.61">1379 0,'39'0,"31"0,9 0,1 0,-5 0,-8 0,-8 0,-8 5,-9 2,-6-1,-4-1,-3-1,-2-2,-5-1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1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6,'-3'-1,"1"1,0 0,-1 0,1-1,-1 1,1 1,-1-1,1 0,0 1,-1-1,1 1,0 0,-1-1,1 1,0 0,0 1,0-1,0 0,0 1,0-1,0 1,0-1,1 1,-1 0,0 0,1 0,0 0,-1 0,1 0,-1 2,-106 168,99-158,-49 73,-4-2,-62 65,-23 13,135-155</inkml:trace>
  <inkml:trace contextRef="#ctx0" brushRef="#br0" timeOffset="3200.107">48 6,'0'0,"0"1,1-1,-1 0,0 1,0-1,0 0,1 1,-1-1,0 0,0 0,1 1,-1-1,0 0,1 0,-1 1,0-1,1 0,-1 0,0 0,1 0,-1 1,0-1,1 0,-1 0,1 0,-1 0,0 0,1 0,-1 0,0 0,1 0,-1 0,1 0,-1 0,0-1,1 1,-1 0,0 0,1 0,-1 0,0-1,1 1,-1 0,0 0,1-1,-1 1,0 0,0 0,1-1,-1 1,0 0,0-1,0 1,1 0,-1-1,0 1,0 0,0-1,0 1,0-1,0 1,0 0,0-1,0 1,0 0,0-1,0 1,0-1,0 1,0-1,20 24,85 130,111 112,-130-95,-86-169,0 0,0 0,1 0,-1 0,1 1,-1-1,1 0,-1 0,1 0,-1 0,1 0,0 0,0-1,0 1,-1 0,1 0,0 0,0-1,0 1,0 0,0-1,0 1,0-1,1 1,-1-1,0 0,0 1,0-1,0 0,1 0,-1 0,0 0,0 0,0 0,0 0,1 0,-1 0,0-1,0 1,0 0,0-1,0 1,0-1,0 1,1-1,-2 0,1 1,0-1,0 0,0 0,0 0,0 0,-1 0,1 0,8-13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29,'-53'-17,"44"18,1 0,-1 1,1 0,0 0,0 1,0 0,0 0,1 1,-1 0,1 1,0-1,0 1,1 1,-1-1,1 1,0 0,1 1,-1-1,1 1,1 0,-1 0,1 1,0-1,1 1,0 0,0 0,1 0,-2 8,9 117,-4-128,0 0,0-1,1 1,0-1,-1 1,2-1,-1 0,0 0,1 1,0-2,0 1,0 0,0-1,1 1,-1-1,1 0,0 0,0 0,0-1,0 0,1 1,-1-1,1-1,-1 1,1-1,0 1,9-1,1 1,-1-2,0 0,0 0,0-2,0 0,0 0,0-1,0-1,-1 0,1-1,-1-1,-1 0,1 0,-1-1,10-8,-4 4</inkml:trace>
  <inkml:trace contextRef="#ctx0" brushRef="#br0" timeOffset="500.005">961 1,'-27'5,"1"2,-1 0,1 2,1 1,0 1,0 1,1 1,0 2,1 0,1 1,1 1,-12 12,27-20,-1 0,1 1,0-1,1 1,0 0,1 1,0-1,1 1,0 0,0 0,1 0,1 0,0 0,0 0,1 3,1-11,-1 0,0 0,1-1,0 1,-1 0,1 0,0-1,1 1,-1-1,0 1,1-1,-1 1,1-1,0 0,0 0,0 0,0 0,0 0,0 0,1-1,-1 1,0-1,1 1,-1-1,1 0,0 0,-1 0,1 0,0-1,0 1,0-1,0 1,4 0,1-1,-1 0,0 0,0 0,1-1,-1 0,0 0,0-1,0 0,0 0,-1-1,5-2,14-9,-1-1,-1-1,-1-1,0-1,-1-1,-1 0,-1-2,-1-1,0 0,2-6,23-30,-42 58,0 0,0 0,-1 1,1-1,0 0,-1 0,1 1,0-1,-1 0,1 1,-1-1,1 1,0-1,-1 1,1-1,-1 1,1-1,-1 1,0-1,1 1,-1 0,0-1,1 1,-1 0,0-1,0 1,1 0,-1-1,0 1,0 0,0 0,0-1,0 1,0 0,0-1,0 1,0 0,0 0,-1-1,1 1,0 0,0-1,-1 1,1 0,0 35,-1-31,0 0,0 0,0 0,0 0,1 0,0 0,0 0,1 0,-1 0,1 0,0 0,1 0,-1 0,1 0,0 0,0-1,0 1,1-1,0 1,0-1,0 0,0 0,0 0,1-1,0 1,0-1,0 0,0 0,4 2,12 0</inkml:trace>
  <inkml:trace contextRef="#ctx0" brushRef="#br0" timeOffset="911.305">1244 368,'233'-272,"-220"266,-20 35,3-14,3-9,0-1,0 0,1 0,0 0,0 0,0 1,1-1,-1 0,1 0,0 0,1 0,-1 0,1 0,0 0,0-1,1 1,-1-1,1 1,0-1,0 0,1 0,-1 0,1 0,0-1,0 0,0 1,0-2,1 1,-1 0,1-1,0 0,-1 0,1 0,0 0,0-1,0 0,1 0,3-1,0 0,0-1,0 0,0-1,0 0,-1 0,1-1,0 0,-1 0,0-1,0 0,0 0,0-1,-1 0,0-1,0 0,0 0,-1 0,1-1,-2 1,1-2,10-13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16,'0'594,"1"-580,-2-1,0 0,-1 0,0 0,-1 0,0 0,-1-1,0 1,-4 5,-1-5,0-8</inkml:trace>
  <inkml:trace contextRef="#ctx0" brushRef="#br0" timeOffset="251.434">1 467,'24'0,"22"-5,13-1,1 0,-4 1,-8-3,-7-1,0 2,-3 1,-3-2,-3 0,-1 1,-7 2</inkml:trace>
  <inkml:trace contextRef="#ctx0" brushRef="#br0" timeOffset="1053.216">790 383,'-24'23,"1"2,2 1,0 0,2 2,1 0,1 1,1 1,-2 10,16-39,1 1,0 0,-1-1,1 1,0 0,0 0,0 0,0 0,0 0,1 1,-1-1,1 0,-1 0,1 0,0 1,0-1,0 0,0 0,0 0,0 1,1-1,-1 0,1 0,-1 0,1 0,0 0,0 0,0 0,0 0,0 0,1 0,-1 0,0 0,1-1,-1 1,1-1,0 1,0-1,-1 0,1 1,0-1,0 0,0 0,0-1,0 1,1 0,1 0,5-5,1-1,-1 0,0 0,0-1,-1 0,0 0,0-1,0 0,-1-1,0 0,-1 0,1 0,-2-1,1 0,-1 0,0 0,-1-1,0 1,2-10,0 6,34-51,-38 65,-1 0,1-1,0 1,-1 0,1 0,-1 0,0 0,1 1,-1-1,0 0,0 1,0-1,0 0,0 1,0-1,0 1,0 0,0-1,-1 1,1 0,-1-1,1 1,-1 0,0 0,1-1,-1 1,0 0,0 0,-1 0,1 1,2 5,-2-3,1-1,0 1,0-1,0 1,1-1,-1 0,1 1,0-1,1 0,-1 0,0-1,1 1,0 0,0-1,0 1,1-1,-1 0,1 0,-1-1,1 1,0-1,0 1,0-1,1-1,-1 1,0 0,1-1,-1 0,1 0,-1 0,1-1,-1 0,1 0,0 0,-1 0,1 0,-1-1,5-1,5-5,0-1,0-1,0 0,-1-1,-1 0,0-1,0 0,-1-1,-1-1,0 1,0-2,-1 1,-1-1,0-1,3-10,9-8,-8 11,0 0,-1-1,-1-1,-2 1,0-1,-1-1,-2 0,-1 0,0 0,-2 0,-1 0,-2-21,2 43,-1-1,0 0,-1 0,1 1,-1-1,1 0,-1 0,0 1,-1-1,1 1,0-1,-1 1,0 0,0 0,0-1,0 1,-1 1,1-1,-1 0,1 0,-1 1,0-1,2 4,0 0,0-1,0 1,0 0,1-1,-1 1,0 0,0 0,1 0,-1 0,1 0,-1 0,1 0,-1 0,1 0,0 0,-1 0,1 0,0 0,0 0,0 0,-1 0,1 0,0 0,1 0,-1 0,0 1,0-1,0 0,1 0,-1 0,0 0,1 0,-1 0,1 0,-1 0,1-1,0 1,-1 0,1 0,0 0,0 0,0 0,13 22,-1 2,-1-1,-2 1,0 1,-2 0,0 0,-2 1,-1 0,-1 0,-2 1,0 20,-3 0,-2 0,-2-1,-5 18,5-39,-30 89,26-100</inkml:trace>
  <inkml:trace contextRef="#ctx0" brushRef="#br0" timeOffset="1351.851">1496 326,'-29'24,"1"13,8 0,14-7,12-7,11-9,1-1,3-3,3-4,1-2,-2 3,-11 0,-7 3,-4 1</inkml:trace>
  <inkml:trace contextRef="#ctx0" brushRef="#br0" timeOffset="1705.331">1722 609,'29'-1,"-1"-1,0-2,0 0,0-2,0-1,-1-1,0-2,0 0,-1-2,-1-1,0-1,1-2,-20 13,-1 0,0 0,-1-1,1 1,0-1,-1 0,0 0,0-1,0 1,-1-1,1 0,-1 0,0 0,0 0,-1-1,0 1,0-1,0 1,-1-1,1 0,-1 0,-1 1,1-2,-2 4,0 1,0 0,0 0,0 0,0-1,-1 1,1 0,-1 1,0-1,1 0,-1 0,0 1,0-1,0 1,0-1,0 1,0 0,0 0,-1 0,1 0,0 0,-1 1,1-1,-1 1,1-1,-1 1,1 0,0 0,-1 0,-1 0,-75 12,63-5,1 1,0 1,0 0,1 1,0 1,1 0,0 0,1 2,0-1,1 2,0-1,1 2,1-1,0 1,1 1,1-1,0 1,5-11,-1 0,1 0,0 0,1 1,-1-1,1 0,0 1,0-1,1 0,-1 1,1-1,1 1,-1-1,1 1,0-1,0 0,0 1,1-1,0 0,0 0,0 0,0 0,1 0,0-1,0 1,0-1,1 1,0-1,-1 0,1-1,1 1,-1-1,0 0,1 0,0 0,-1 0,2-1,14 5,-1-1,1-1,1-1,-1 0,1-2,-1-1,1 0,-1-1,1-1,-1-2,8-1,36-7,-38 4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4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0,'2'1,"-1"1,0-1,1 0,-1 1,0-1,0 1,0 0,0-1,-1 1,1 0,0 0,-1-1,1 1,-1 0,0 0,1 0,-1 0,0-1,0 1,0 0,-1 0,1 0,0 0,-1-1,1 1,-1 0,1 0,-1-1,0 1,0 1,0-1,-9 30,-1-1,-1 0,-2 0,-2-2,0 0,-2 0,-12 13,-43 75,69-110,-4 6,0 1,1 0,0 1,1-1,1 1,1 1,0-1,0 0,0 14,4-27,0 1,0-1,0 1,1-1,-1 0,1 1,0-1,-1 0,1 1,0-1,0 0,1 0,-1 0,0 0,1 0,-1 0,1 0,0 0,-1 0,1-1,0 1,0-1,0 1,0-1,1 0,-1 0,0 0,0 0,1 0,-1-1,0 1,1-1,1 1,91 2,-74-5,101-24,-101 22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5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57,'10'10,"12"7,8 2,3-3,1-5,0-3,-2-3,-1-3,-1-2,-1 0,0-1,-1 0,0 0,-10 1,-7 0</inkml:trace>
  <inkml:trace contextRef="#ctx0" brushRef="#br0" timeOffset="234.365">1 368,'43'4,"33"3,14-1,-4-2,-11-5,-15-3,-12-1,-9 1,-7 0,-9 2</inkml:trace>
  <inkml:trace contextRef="#ctx0" brushRef="#br0" timeOffset="520.049">1326 1,'-23'33,"-14"26,-5 8,5-4,4-11,8-11,2-11,7-7,-1-2,0 0,-4-4,3 1,-1-3,-1-5,-3-3,-2-3,3-2</inkml:trace>
  <inkml:trace contextRef="#ctx0" brushRef="#br0" timeOffset="750.401">848 28,'52'39,"28"17,9 4,-5-4,-8-6,-12-7,-11-10,-6-7,-6-3,-5-5,-4 0,-3 0,-6 3,-7-2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4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0 226,'29'0,"24"0,7 0,-1 0,-6 0,-7 0,-7-5,-5-1,-8 0</inkml:trace>
  <inkml:trace contextRef="#ctx0" brushRef="#br0" timeOffset="546.976">960 0,'-36'45,"-9"79,29-88,-1-1,-2 0,-1-1,-2-1,-11 11,-48 68,80-111,1-1,-1 1,1 0,-1 0,1 0,-1 0,1 0,0 0,0 0,-1 0,1 0,0 0,0 0,0 0,0 0,0 0,0 0,0 1,1-1,-1 0,0 0,0 0,1 0,-1 0,1-1,-1 1,1 0,-1 0,1 0,0 0,-1 0,1-1,0 1,0 0,-1-1,1 1,0 0,0-1,0 1,0-1,0 1,0-1,0 0,0 1,0-1,0 0,0 0,0 0,0 0,59 5,-53-5,170-30,-125 21,-34 2</inkml:trace>
  <inkml:trace contextRef="#ctx0" brushRef="#br0" timeOffset="871.206">1327 338,'-5'10,"-1"-1,0 0,1 1,0 0,1-1,0 2,0-1,1 0,0 1,1-1,0 1,1 0,0-1,1 1,0 0,1 0,0 0,2 7,-1-16,0 0,1-1,0 0,-1 1,1-1,0 0,0 0,-1-1,1 1,0 0,0-1,0 0,0 0,0 0,0 0,0 0,0 0,0-1,-1 0,1 1,0-1,0 0,0 0,-1-1,1 1,-1 0,1-1,-1 0,1 1,-1-1,0 0,0 0,0-1,0 1,1-1,-3 2,69-75,-67 73,-1 0,0 1,0-1,0 0,0 0,0 0,-1 1,1-1,-1 0,0 0,0 0,0 0,0 0,-1 0,1 0,-1 0,1 0,-1 1,0-1,0 0,0 0,-1 1,1-1,-1 1,1-1,-1 1,0 0,0 0,0-1,0 1,0 0,-1 1,-1-2,-1 0,-1 0,1 0,-1 1,0 0,0 0,0 0,0 1,0 0,0 0,0 0,-1 1,1 0,0 0,0 1,0 0,0 0,-1 0,2 1,-3 0,-17 5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3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18,'-9'0,"1"0,2-5,7-1,4 0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109 395,'0'29,"-2"0,0 0,-2 0,-2 0,0 0,-2-1,-1 0,-10 21,-34 85,81-202,2 2,3 2,3 1,38-51,-73 113,0-1,0 1,0 0,0 0,0-1,0 1,0 0,0 0,0 0,0 0,1 1,-1-1,0 0,1 0,-1 1,0-1,1 1,-1-1,1 1,-1 0,1-1,-1 1,1 0,-1 0,1 0,-1 0,1 1,-1-1,1 0,-1 0,1 1,-1-1,1 1,-1 0,0-1,1 1,-1 0,0 0,1-1,-1 1,0 0,0 0,0 1,0-1,0 0,0 0,0 0,0 1,-1-1,1 0,0 1,-1-1,1 1,-1-1,0 1,1-1,-1 1,0 1,3 6,-1 1,0 0,-1 0,0-1,-1 1,0 0,-1 0,1 0,-2 0,0 0,0-1,-1 5,-8 56,11-68,-1-1,1 1,0 0,0-1,0 1,0 0,0-1,1 1,-1 0,0-1,1 1,-1 0,1-1,0 1,-1-1,1 1,0-1,0 0,0 1,0-1,0 0,0 1,1-1,-1 0,0 0,1 0,-1 0,1 0,-1-1,0 1,1 0,0-1,-1 1,1-1,-1 1,1-1,0 0,-1 1,1-1,0 0,-1 0,1 0,0-1,-1 1,1 0,0-1,-1 1,1-1,0 1,-1-1,1 0,-1 0,0 1,1-1,-1 0,0 0,1-1,-1 1,0 0,0 0,0-1,0 1,0 0,18-16,-2 0,0-1,-1-1,-1 0,-1-1,0-1,6-15,18-24,13-14,-50 74,-1 0,1 0,0 0,0 0,0 0,0 0,0 1,0-1,0 0,0 0,-1 1,1-1,0 0,0 1,0-1,0 1,-1-1,1 1,0 0,-1-1,1 1,0 0,-1-1,1 1,-1 0,1 0,-1 0,0-1,1 1,-1 0,0 0,1 0,-1 0,0 0,0 0,0 0,0-1,0 1,0 0,0 0,0 0,0 0,0 0,0 0,-1 0,1 0,0-1,-1 1,1 0,-1 0,1 0,-1-1,1 1,-1 0,1 2,-3 289,24-230,-9-49</inkml:trace>
  <inkml:trace contextRef="#ctx0" brushRef="#br0" timeOffset="304.234">786 395,'-7'22,"0"1,2 0,0 0,2 1,0-1,2 1,0-1,2 1,0-1,2 1,3 9,-5-30,0 1,1-1,-1 1,1-1,0 1,0-1,0 0,1 0,-1 0,1 0,0-1,-1 1,1-1,0 1,1-1,-1 0,0 0,1-1,-1 1,1-1,-1 1,1-1,0 0,-1 0,1-1,0 1,0-1,0 0,-1 0,1 0,2-1,4 0,-1 0,0 0,0-1,0 0,0-1,0 0,0 0,0-1,-1 0,0-1,0 0,4-3,-1-2,0 0,-1 0,-1-1,0 0,0-1,-1 0,0-1,-1 1,-1-1,0-1,-1 1,0-1,-1 0,0 0,-1 0,0-12,-1 2</inkml:trace>
  <inkml:trace contextRef="#ctx0" brushRef="#br0" timeOffset="702.573">1464 254,'-25'14,"1"1,1 1,0 1,2 1,0 1,-2 3,22-21,-1 0,1 1,0-1,-1 0,1 0,0 1,0-1,0 1,0-1,0 1,0-1,1 1,-1 0,0-1,1 1,0 0,-1-1,1 1,0 0,0 0,-1 0,2-1,-1 1,0 0,0 0,0-1,1 1,-1 0,1-1,-1 1,1 0,0-1,0 1,0-1,0 1,0-1,0 1,0-1,0 0,0 1,1-1,-1 0,1 0,-1 0,1 0,-1 0,1 0,-1-1,1 1,1 0,83 17,32 13,-115-29,0-1,0 1,0 0,-1 0,1 0,0 0,-1 0,0 1,1-1,-1 1,0 0,0-1,0 1,-1 0,1 0,-1 0,0 0,1 1,-1-1,-1 0,1 0,0 1,-1-1,0 1,0-1,0 0,0 1,0-1,-1 0,1 1,-1-1,0 0,0 1,0-1,0 0,-1 0,1 0,-1 0,0 0,0-1,0 1,-9 10,0 0,0-1,-2-1,1 0,-1 0,-1-1,0-1,0-1,-1 0,0 0,0-2,0 0,-1 0,-4-1,-23-2,27-7</inkml:trace>
  <inkml:trace contextRef="#ctx0" brushRef="#br0" timeOffset="987.131">2000 0,'-14'29,"-6"24,2 12,3 0,5-6,3-8,3-9,3-6,-4-4,0-3,0-2,0-1,3 1,-5 0,0-10,0-7</inkml:trace>
  <inkml:trace contextRef="#ctx0" brushRef="#br0" timeOffset="1235.413">1604 282,'44'0,"37"0,11-5,-2-1,-10 0,-15 1,-13 2,-11 1,-8 0,-9 2</inkml:trace>
  <inkml:trace contextRef="#ctx0" brushRef="#br0" timeOffset="1787.801">52 1045,'301'-10,"19"-15,368-64,-417 48,167-22,-384 52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4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1,'-17'67,"5"239,12-265,0-26,1 1,0 0,1-1,1 1,1-1,0 0,1 1,0-1,-3-11,-1 0,1 0,0-1,0 1,1 0,-1-1,1 1,-1-1,1 0,0 0,0 0,1 0,-1-1,1 1,-1-1,1 0,0 0,0 0,-1 0,2-1,-1 0,0 1,0-2,0 1,0 0,1-1,-1 0,0 0,0 0,1 0,1-1,7-4,0 0,0-1,0-1,-1 0,0-1,0 0,-1 0,0-2,0 1,-1-1,0-1,-1 0,0 0,4-9,69-142,-80 162,-1 0,0 0,1 1,-1-1,1 1,-1-1,0 1,0-1,1 1,-1 0,0-1,0 1,0 0,0 0,0 0,0 0,0 0,0 0,0 0,0 0,0 0,-1 1,1-1,0 0,-1 0,1 1,-1-1,0 1,1-1,-1 0,0 1,0-1,0 0,0 1,0-1,2 3,8 21,-8-16,1-1,-1 1,1-1,1 0,0 0,0 0,0 0,1-1,0 0,1 0,-1 0,1-1,0 1,1-1,0-1,0 1,0-1,1-1,-1 1,1-1,0-1,7 3,-9-7,0-1,0 1,0-1,0-1,-1 1,1-1,-1 0,1 0,-1-1,0 1,0-1,0 0,-1-1,1 1,-1-1,0 0,-1 0,1 0,-1 0,0-1,0 0,-1 1,1-1,-1 0,-1 0,1 0,-1-2,7-9,7-17,-2 1,-1-2,-1 0,-3 0,0-1,1-33,-8 57</inkml:trace>
  <inkml:trace contextRef="#ctx0" brushRef="#br0" timeOffset="3736.151">962 481,'18'1,"1"-1,0-1,-1 0,1-2,-1 0,1-1,-1 0,0-2,-1 0,1-1,-1-1,-1 0,1-2,12-9,-26 16,0 0,0 0,0-1,0 1,-1-1,1 0,-1 0,0 0,0 0,0 0,-1-1,0 1,0 0,0-1,0 1,0-1,-1 1,0-1,0 1,0-1,-1 1,1-1,-1 1,0-1,0 1,-1 0,0 0,1-1,-1 1,0 0,-1 0,1 1,-1-1,0 0,0 1,0 0,0 0,0 0,-1 0,1 0,-1 0,0 1,-3-2,0 2,-1 0,1 1,-1-1,0 1,1 1,-1 0,0 0,1 0,-1 1,0 0,1 0,-1 1,1 0,0 1,-1-1,1 1,0 1,1-1,-1 1,1 1,-1-1,1 1,0 0,1 0,-1 1,1-1,0 1,1 1,0-1,-1 0,2 1,-1 0,1 0,0 1,1-3,-3 7,1 1,0-1,0 1,1 0,1 1,0-1,1 0,0 1,1-1,1 1,0-1,1 0,2 10,-1-15,0 1,0-1,1 0,0 0,1-1,0 1,0-1,1 0,-1 0,1-1,1 0,-1 0,1 0,0-1,1 0,-1 0,1-1,0 0,0 0,0-1,1 0,-1-1,1 1,0-2,-1 1,1-1,0 0,0-1,0 0,0-1,0 0,8-2,8-3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52,'-103'216,"63"-109,29-75,-1 1,-1-2,-1 0,-2-1,-2 0,-25 26,50-84,28-45,4 1,3 2,3 1,17-17,-56 79,54-51,-57 58,-1 1,0-1,1 1,-1 0,0 0,0 0,0 0,0 1,0-1,0 0,0 1,-1-1,1 1,0 0,-1 0,1 0,-1-1,0 1,1 0,-1 1,0-1,0 0,-1 0,1 0,0 1,-1-1,1 0,-1 1,0-1,0 0,0 1,1 0,14 205,-15-206,-1 0,1 0,0 1,0-1,-1 0,1 0,1 1,-1-1,0 0,1 0,-1 1,1-1,-1 0,1 0,0 0,0 0,0 0,0 0,1 0,-1 0,0 0,1-1,-1 1,1-1,0 1,-1-1,1 1,0-1,0 0,0 0,0 0,0 0,0 0,0 0,0-1,1 1,-1-1,0 1,2-1,6-7,-1-1,1 0,-1-1,-1 0,0 0,0-1,0 0,-2 0,1-1,-1 0,1-2,22-36,97-115,-85 135,-40 29,0 0,0 0,0 0,0 0,0 0,0 0,0 0,0 0,0 0,0 1,0-1,0 0,0 1,0-1,-1 0,1 1,0-1,0 1,0 0,0-1,-1 1,1 0,0-1,0 1,-1 0,1 0,-1-1,1 1,-1 0,1 0,-1 0,1 0,-1 0,0 0,0 0,1 0,-1 0,0 0,0 0,0 0,0 0,0 0,0 0,0 0,0 0,-1 0,1 1,-20 124,20-120,-5 111,5-114,0-1,0 1,0 0,1 0,-1 0,1-1,0 1,0 0,0-1,0 1,0-1,0 1,1-1,0 0,-1 1,1-1,0 0,0 0,0 0,0 0,0-1,0 1,1-1,-1 1,1-1,-1 0,1 0,-1 0,1 0,0 0,-1 0,1-1,0 1,0-1,-1 0,1 0,0 0,1 0,13-4</inkml:trace>
  <inkml:trace contextRef="#ctx0" brushRef="#br0" timeOffset="383.768">975 334,'28'-3,"0"-2,0-1,-1-1,1-1,-2-1,1-2,-1-1,-1-1,0-1,6-6,-28 19,-1 0,0 0,1 0,-1 0,0-1,0 1,0-1,0 0,0 1,0-1,-1 0,1 0,-1 0,1 0,-1-1,0 1,0 0,1 0,-2-1,1 1,0-1,0 1,-1-1,1 1,-1-1,0 1,0-1,0 0,0 1,0-1,-1 1,1-1,-1 1,0-1,1 1,-1 0,0-1,-1 1,1 0,0-1,-1 1,1 0,-1 0,1 0,-1 0,0 1,0-1,0 0,0 1,0-1,-2 0,-5 1,-1 1,1 0,0 0,-1 1,1 1,0-1,0 1,0 1,0 0,0 0,1 1,-1-1,1 2,0 0,0 0,1 0,-1 1,1 0,-4 3,1 0,1 1,-1 0,2 0,-1 1,2 0,-1 1,2-1,-1 1,2 1,-1-1,2 1,0 0,0 0,1 0,1 1,0-1,1 1,0 10,2-20,-1 0,1 0,0 0,0 0,0-1,0 1,1-1,-1 1,1-1,0 1,0-1,0 0,0 0,1 0,0 0,-1 0,1 0,0-1,0 0,0 1,1-1,-1 0,0 0,1-1,-1 1,1-1,0 0,0 0,-1 0,1 0,0-1,0 1,0-1,131-7,-88-5,0-1,-1-3,0-1,-2-3,11-6,-28 12</inkml:trace>
  <inkml:trace contextRef="#ctx0" brushRef="#br0" timeOffset="2098.274">1793 193,'-31'11,"1"2,1 1,0 2,1 0,0 2,2 1,0 1,-5 7,-11 40,41-65,1 0,-1 0,1 0,0 0,0 0,0 0,0 0,0 0,0 0,0 0,1 0,-1 0,1 0,-1 0,1-1,0 1,0 0,0 0,0 0,0-1,0 1,0-1,1 1,-1-1,0 1,1-1,0 0,-1 0,1 1,0-1,-1 0,1-1,0 1,0 0,0 0,0-1,1 1,9 0,0 0,0 0,0-1,0-1,0 0,0-1,0 0,0 0,0-2,0 1,-1-2,0 1,0-2,0 1,-1-1,7-5,4-2,-1-1,0-1,0 0,-2-1,0-1,-1-1,0-2,-15 18,-1 0,0 0,0 1,0-1,0 1,1-1,-1 1,0 0,1-1,-1 1,1 0,-1 0,1 0,-1 0,1 0,0 0,0 1,-1-1,1 1,0-1,0 1,0-1,0 1,0 0,0 0,0 0,-6 40,3-37,0 0,0 1,1 0,-1-1,1 1,0-1,0 1,0-1,1 1,-1 0,1-1,0 1,0-1,0 0,0 1,1-1,0 0,-1 0,1 0,0 0,0 0,1 0,-1 0,0-1,1 1,0-1,0 0,0 1,0-1,0-1,0 1,0 0,0-1,1 0,-1 0,1 0,-1 0,2 0,5-1,0 0,0-1,0 0,0-1,0 0,0-1,0 0,-1 0,1-1,-1 0,0-1,0 0,-1 0,0-1,1 0,-2-1,1 0,-1 0,0 0,-1-1,1 0,3-7,18-14,-15 15,-8 7,0 0,1 0,-1 0,1 1,1 0,-1 0,1 0,0 1,0 0,0 1,1-1,0 1,0 1,0 0,0 0,0 0,1 1,-1 0,1 1,0 0,-1 0,1 1,0 0,0 0,6 2,-10 2,-1 1,0-1,0 1,0 0,-1 0,0 0,0 1,0-1,0 1,-1 0,0-1,0 1,-1 0,0 0,0 0,0 0,0 0,-1 1,0-1,-1 0,1 0,-1 0,0 0,-1 0,1 0,-3 4,0 0,0-1,-1 0,0 0,-1 0,0-1,0 1,-1-1,0-1,-1 1,1-1,-1-1,0 0,-1 0,0 0,0-1,0 0,0-1,-1 0,-4 1,-38-6,83-13,285 4,-298 6,0 0,-1-2,0 0,0-1,0 0,-1-2,0 0,-1 0,0-2,0 0,-1-1,0 0,-1-1,-1 0,0-1,4-8,-6 9,-8 10,1 0,0-1,-1 1,1-1,-1 1,0-1,0 0,-1 0,1 0,-1 0,0 0,0 0,0 0,0 0,-1-1,0 0,0 4,0 1,0-1,0 1,0-1,-1 1,1-1,0 1,0-1,-1 1,1-1,0 1,-1-1,1 1,0 0,-1-1,1 1,-1 0,1-1,-1 1,1 0,-1-1,1 1,-1 0,1 0,-1 0,1 0,-1-1,1 1,-1 0,1 0,-1 0,1 0,-1 0,1 0,-1 0,1 0,-1 1,1-1,-1 0,1 0,-1 0,1 1,-1-1,1 0,-1 0,1 1,-1-1,1 0,-1 1,1-1,0 1,-1-1,1 0,0 1,-1-1,1 1,0-1,0 1,-24 25,21-20,-1-1,1 0,0 1,0 0,0 0,1 0,0 0,0 0,1 1,0-1,0 0,0 1,1-1,0 1,0-1,0 1,1-1,0 0,0 1,1-1,0 0,0 0,0 0,1 0,0 0,0 0,1-1,-1 0,1 1,0-1,0-1,1 1,0 0,0-1,0 0,0 0,0-1,1 0,0 0,-1 0,1 0,0-1,1 0,1 0,5-2,-1 0,0-2,0 1,0-2,0 1,-1-2,1 1,-1-2,0 0,0 0,0-1,-1 0,1 0,-2-2,1 1,-1-1,0 0,0-1,-1 0,-1-1,1 1,-1-1,-1-1,0 1,-1-1,1-1,2-25,-20 149,12-108,0 0,0 0,0 0,1 0,0 0,0 0,0 0,0 0,1 0,-1 0,1-1,0 1,0-1,1 1,-1-1,1 0,-1 1,1-1,0-1,0 1,0 0,1-1,-1 0,1 1,-1-1,1-1,0 1,0 0,-1-1,1 0,0 0,0 0,0-1,1 1,-1-1,0 0,0 0,0 0,3-1,11-2,0-1,1-1,-2 0,1-1,-1-1,0-1,0-1,-1 0,0-1,-1 0,0-2,0 1,-1-2,-1 0,0-1,-1 0,-1-1,-5 10,4-6,3 1,-1-1,-1-1,0 0,0-1,-1 0,-1-1,0 1,-1-2,0 1,-1-1,-1 0,0-1,-1 0,-5 13,1 0,-1 0,0 0,0 0,0 0,-1 0,1 0,-1 1,1-1,-1 0,0 0,0 0,0 1,-1-1,1 1,-1-1,1 1,-1-1,0 1,0 0,0 0,0 0,0 0,0 0,-1 0,1 1,-1-1,1 1,-1 0,1-1,-1 1,0 1,0-1,0 0,1 0,-1 1,0 0,0 0,0-1,0 2,0-1,0 0,0 1,1-1,-1 1,0 0,0 0,0 0,1 0,-1 0,1 1,-1-1,1 1,-1-1,-5 3,0 0,1 0,-1 1,1 0,0 0,0 1,0 0,1 0,0 1,0-1,0 1,1 1,0-1,1 1,0-1,0 1,0 1,-1 4,5-10,0 0,0-1,1 1,-1-1,1 1,-1-1,1 1,0-1,0 1,0-1,0 0,0 0,0 1,1-1,-1 0,1 0,0 0,-1 0,1-1,0 1,0 0,0-1,0 1,1-1,-1 0,0 0,1 1,-1-2,0 1,1 0,1 0,83 18,88-10,-171-7,0 0,0 0,0 1,0-1,-1 1,1 0,-1 0,0 0,1 1,-1-1,-1 1,1-1,0 1,-1 0,0 0,0 0,0 1,0-1,-1 0,0 1,0-1,0 1,0 2,30 61,-28-65,1 1,1-1,-1 1,0-1,1 0,-1-1,1 1,0-1,0 0,0 0,0-1,0 1,1-1,-1 0,0-1,0 1,1-1,-1 0,1 0,-1-1,5 0,111-33,-121 34,182-100,-175 95,0-1,-1 0,0 0,0-1,0 1,0-1,-1 0,0-1,-1 0,0 1,0-1,-1 0,0-1,0 1,-1-1,0 1,0-4,-1 7,0 1,-1-1,0 1,0-1,0 0,-1 1,0-1,1 1,-2-1,1 1,0 0,-1-1,0 1,0 0,0 0,0 0,-1 0,0 1,0-1,0 1,0-1,0 1,-1 0,1 0,-1 0,0 1,0-1,0 1,0 0,0 0,0 1,-1-1,-2 0,-1 1,-1 1,0-1,0 2,0-1,0 1,0 0,0 1,1 0,-1 0,1 1,-1 0,1 1,0 0,0 0,1 1,-1 0,1 0,0 0,0 1,1 0,-1 1,1 0,1-1,-1 2,1-1,1 1,-1-1,1 1,1 1,-1-1,2 0,-1 1,1 0,0-1,1 1,-1 8,2-3,0 1,1-1,1 0,1 0,-1-1,2 1,0 0,1-1,0 0,1 0,0 0,1-1,1 0,0-1,0 1,1-1,1-1,0 0,0 0,1-1,0 0,1-1,-1 0,2-1,-1-1,1 1,0-2,0 0,1-1,-1 0,1-1,4 1,8 1,6 3,1-1,0-2,0-1,0-1,0-3,4 0,25-16,-37 5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0,'-81'547,"76"-270,11-228,0-32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0,1 0,-1 0,-5 5,-2 1,1 0,0-1,2-2,-4-1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1,'0'19,"0"11,5 1,1-5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0,'13'87,"8"59,-5 1,-7 37,-10-161,-1-1,-2 0,0-1,-1 1,-1-1,-1 1,-1-2,-1 1,0-1,-9 11,88-97,-38 39,1 2,2 1,0 2,2 1,0 2,9-1,67-4,-110 24,1 0,-1 0,1 1,-1-1,0 1,1-1,-1 1,1 0,-1 0,0 1,0-1,0 1,0 0,0-1,0 1,0 1,0-1,-1 0,1 1,-1-1,0 1,0 0,0 0,0-1,0 1,0 1,-1-1,0 0,1 0,-1 1,0 0,-1 7,0 1,0-1,-1 1,-1-1,0 1,0-1,-1 0,-1 0,0 0,0-1,-1 1,0-1,-1 0,0 0,-1-1,0 0,-1 0,1 0,-1-1,-1 0,0-1,0 0,0 0,-1-1,0-1,0 1,-1-1,1-1,-1 0,-7 1,3 2,0-1,0-1,-1 0,0-1,1-1,-1-1,-1 0,1 0,0-2,0 0,-1-1,1-1,0 0,-6-3,-8-22,22 10</inkml:trace>
  <inkml:trace contextRef="#ctx0" brushRef="#br0" timeOffset="722.415">523 903,'87'-33,"-3"-3,0-3,-3-4,31-25,-105 64,1 0,-1-1,0 0,0-1,0 0,-1 0,0 0,0-1,-1 0,0 0,0 0,0 0,-1-1,0 0,-1 0,0 0,0 0,0-1,-1 1,-1-1,1 0,-1 1,-1-1,0 0,0 0,0 1,-1-1,-1 0,1 1,-2-1,-1-6,0 9,0 1,0 0,-1-1,1 2,-1-1,0 0,-1 1,1 0,-1 0,0 1,0 0,0 0,0 0,0 0,-1 1,1 0,-1 1,1-1,-1 1,0 0,0 1,1 0,-1 0,0 0,0 1,1 0,-1 0,0 1,1 0,0 0,-1 1,1-1,0 1,0 1,0-1,1 1,-1 0,1 0,0 1,0-1,0 1,-1 2,-2 2,0 0,1 1,0 0,1 0,0 1,0 0,1 0,1 0,-3 10,5-16,1 0,0-1,0 1,0 0,0 0,1-1,0 1,0 0,0 0,1 0,0-1,0 1,0 0,0-1,1 1,0-1,-1 1,2-1,-1 0,0 0,1 0,0 0,0 0,0 0,1-1,-1 1,10 4,1-1,0 0,0 0,0-2,1 0,0 0,-1-1,2-1,-1-1,0 0,1-1,-1 0,0-2,1 0,-1 0,7-3,86 3,-107 1,0 0,1 0,-1 0,1 0,-1 0,0 0,1 1,-1-1,0 0,0 1,1-1,-1 1,0-1,0 1,1-1,-1 1,0 0,0 0,0 0,0-1,0 1,0 0,0 0,-1 1,1-1,0 0,0 0,-1 0,1 0,-1 1,1-1,-1 0,1 0,-1 1,0-1,0 0,0 1,1-1,-1 0,-1 1,1-1,0 1,0-1,0 0,-1 0,1 1,-1-1,1 0,-1 1,1-1,-1 0,0 0,1 0,-1 0,0 0,0 0,0 0,-1 1,-119 160,122-136,8-19</inkml:trace>
  <inkml:trace contextRef="#ctx0" brushRef="#br0" timeOffset="991.968">1370 818,'5'24,"6"3,2-3</inkml:trace>
  <inkml:trace contextRef="#ctx0" brushRef="#br0" timeOffset="1252.649">1483 677,'0'-57,"0"-25,-5-2,-6 17,-1 26,1 23,-3 16,2 8</inkml:trace>
  <inkml:trace contextRef="#ctx0" brushRef="#br0" timeOffset="1499.536">1765 649,'-10'16,"-3"1,2 0,0 1,1 1,1 0,0 0,2 1,0 0,1 0,1 0,-1 16,5-33,1 0,1 0,-1 0,0 0,1 0,-1 0,1 0,0 0,0-1,0 1,0 0,0-1,1 1,-1 0,1-1,0 0,0 1,0-1,0 0,0 0,0 0,0 0,1-1,-1 1,1 0,-1-1,1 0,0 0,0 0,-1 0,1 0,0 0,0-1,0 1,0-1,0 0,0 0,0 0,0 0,0 0,-1-1,1 1,0-1,0 0,0 0,0 0,-1 0,17-7,0-1,-1 0,0-2,0 0,-1 0,-1-2,0 0,-1-1,0-1,-1 0,-1-1,-1 0,0-1,-1 0,0-1,-2 0,1-4,3-16,-13 20</inkml:trace>
  <inkml:trace contextRef="#ctx0" brushRef="#br0" timeOffset="1933.463">2188 818,'36'-12,"-1"-1,0-2,-1-2,-1-1,0-1,-2-2,15-13,-42 30,3-2,-1 0,1 1,0-1,1 1,-1 0,1 1,0 0,0 0,1 1,-1 0,1 0,3 1,-10 2,0 1,-1 0,1 0,0 0,0 1,0-1,-1 0,1 1,0-1,-1 1,1-1,-1 1,0 0,0-1,0 1,0 0,0 0,0 0,0 0,0 0,-1 0,1 0,-1 0,1 1,-1-1,0 0,0 0,0 0,0 0,0 1,-1-1,1 0,-1 0,1 0,-1 0,0 0,0 0,0 0,0 0,-1 1,0 12,1-12,0-1,0 1,1-1,-1 1,1 0,-1 0,1-1,0 1,0 0,1 0,-1-1,0 1,1 0,0-1,-1 1,1 0,0-1,0 1,1-1,-1 0,1 1,-1-1,1 0,-1 0,1 0,0 0,0 0,0 0,0 0,1-1,-1 1,0-1,1 1,-1-1,1 0,-1 0,3 0,12-2,0-1,-1-1,1-1,-1 0,0-1,0 0,-1-2,0 0,11-6,28-12,15 7,-67 18,0 0,-1 0,1 0,0 0,0 1,0-1,0 1,0 0,-1-1,1 1,0 0,0 0,-1 0,1 0,-1 0,1 0,-1 1,1-1,-1 0,0 1,0-1,0 1,0 0,0-1,0 1,0 0,0-1,-1 1,1 0,0 0,-1 0,0 0,1 0,-1 0,0 0,3 16,-3-13,0-1,0 0,0 0,1 0,-1 0,1 0,0 0,1 0,-1 0,1 0,-1 0,1 0,0-1,1 1,-1-1,1 1,-1-1,1 0,0 0,0 0,0 0,1-1,-1 1,1-1,-1 0,3 1,43 4,-25-6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2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0 334,'54'-12,"0"-2,-2-3,0-2,-1-2,-1-2,6-7,-54 30,0 0,0 0,0-1,0 1,-1-1,1 1,0-1,0 0,0 0,-1 0,1 0,-1 0,1 0,-1 0,1 0,-1-1,1 1,-1-1,0 1,0-1,0 1,0-1,0 0,0 1,0-1,-1 0,1 0,-1 0,1 1,-1-1,0 0,1 0,-1 0,0 0,0 0,0 0,-1 0,1 0,0 1,-1-1,1 0,-1 0,0 0,0 1,1-1,-1 0,0 1,0-1,-1 0,-8-1,0 1,0 0,0 1,0 0,0 0,0 1,0 0,0 1,0 0,0 1,1 0,-1 1,0 0,1 0,-1 1,1 0,0 1,-6 3,-1 1,0 0,0 1,1 0,0 1,0 1,1 0,1 1,0 1,1 0,8-9,-1 0,1 0,0 1,1 0,-1 0,1 0,0 0,1 0,-1 0,1 1,0-1,1 1,0 0,0-1,0 1,1 0,0 0,0-1,1 1,0 0,0 0,0-1,1 1,0-1,3 6,0-6,0 0,1-1,0 0,0 0,0 0,0-1,1 0,-1 0,1 0,0-1,1 0,-1-1,0 1,1-1,0-1,-1 1,1-2,0 1,7-1,12 0,1-2,-1-1,0-1,1-2,-2 0,1-2,-1-1,0-1,-1-1,0-1,-1-1,19-14,15-11,-34 19</inkml:trace>
  <inkml:trace contextRef="#ctx0" brushRef="#br0" timeOffset="667.083">931 193,'-23'4,"1"1,-1 2,1 0,0 1,0 1,1 1,0 1,1 1,0 0,1 2,1 0,0 2,-14 15,29-30,0 1,1 0,-1 0,1-1,0 1,0 1,0-1,0 0,0 0,0 1,0-1,1 1,0 0,-1-1,1 1,0 0,0 0,0 0,1-1,-1 1,1 0,-1 0,1 0,0 0,0 0,0 0,1 0,-1 0,1 0,0 0,-1 0,1 0,1 0,-1-1,0 1,1 0,-1-1,1 1,0-1,0 0,0 1,0-1,0 0,0 0,3 1,5-2,1 0,-1-1,0-1,1 1,-1-2,0 0,0 0,0 0,0-2,0 1,0-1,-1 0,0-1,0 0,0-1,0 0,-1 0,0-1,0 0,-1 0,1-2,24-15,145-118,-140 113,-37 29,-1 1,1-1,0 1,-1-1,1 1,-1-1,1 1,0-1,-1 1,1-1,0 1,-1-1,1 1,0 0,0-1,0 1,0 0,-1-1,1 1,0-1,0 1,0 0,0-1,0 1,1 0,-1-1,0 1,0 0,0-1,1 1,-1-1,0 1,0-1,1 1,-1 0,0-1,1 1,-1-1,1 0,-1 1,1-1,-1 1,1-1,-1 0,1 1,-1-1,1 0,0 1,-1-1,1 0,-1 0,1 0,0 0,-1 1,1-1,0 0,-1 0,1 0,-1 0,1-1,0 1,-1 0,1 0,0 0,-1 0,1-1,-1 1,1 0,0 0,-1-1,-70 163,42-108,-148 333,171-377,0 0,1 0,0 1,1-1,0 1,1-1,0 1,1 0,0 0,0 0,1 0,1 0,0 0,0 0,1 0,1-1,-1 1,2-1,1 4,-3-12,1 0,-1 1,1-1,0 0,0-1,0 1,0 0,0-1,0 0,0 0,0 0,0 0,1 0,-1 0,1-1,-1 0,0 1,1-1,-1-1,0 1,1 0,-1-1,0 0,1 0,-1 0,0 0,0 0,0-1,0 1,0-1,0 0,0 0,0 0,-1 0,1 0,-1-1,0 1,0-1,1 1,-2-1,1 0,0 0,0 0,-1 0,0 0,0 0,0-1,0 1,0 0,0 0,-1-1,0 1,0-1,0 1,0 0,0-1,0 1,-1 0,0-1,0 0,-2-5,0 1,0 0,-1 0,0 0,-1 1,1 0,-1-1,-1 2,1-1,-1 1,-1-1,1 2,-1-1,0 1,0 0,0 0,-1 1,-5-3,-9-3,0 1,-1 0,0 2,0 1,0 0,-5 1,126-28,-25 7,-41 15</inkml:trace>
  <inkml:trace contextRef="#ctx0" brushRef="#br0" timeOffset="968.169">1326 277,'-5'30,"1"-18,1 1,0-1,1 1,1 0,0 0,0 0,2 0,-1 0,2 0,-1-1,2 1,0 0,0-1,1 0,6 12,-8-21,1 0,-1 0,1-1,0 1,0-1,0 0,0 0,1 0,-1 0,0-1,1 1,-1-1,1 0,0 0,-1 0,1 0,0 0,0-1,-1 0,1 0,0 0,0 0,0-1,-1 1,1-1,0 0,-1 0,1-1,-1 1,1-1,1 0,104-67,-95 56,0-1,-1 0,0-1,-2-1,1 1,-2-2,0 0,-1 0,-1-1,0 0,3-17,-5 16</inkml:trace>
  <inkml:trace contextRef="#ctx0" brushRef="#br0" timeOffset="1220.525">1919 305,'-14'34,"-1"10,3-6,9-14,3-12</inkml:trace>
  <inkml:trace contextRef="#ctx0" brushRef="#br0" timeOffset="1385.532">1890 23,'-14'-9,"-5"-4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0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61 189,'15'-2,"0"-1,-1-1,1-1,-1 0,0 0,0-2,0 0,-1 0,0-1,0-1,-1 0,0-1,3-3,-9 7,1 1,-1-1,0 0,-1 0,1-1,-1 0,-1 0,1 0,-1 0,0-1,-1 0,3-6,-10 120,29 288,-23-353,-8 283,3-297,-2 1,-1-1,-1 0,-2 0,0-1,-2 0,-1 0,7-15,-1 0,0-1,-1 0,0 0,-1 0,0-1,0 0,-1 0,0-1,-1 0,1-1,-2 0,1-1,-1 0,0 0,0-1,-2 0,10-4,0 0,0 1,-1-1,1 0,-1-1,1 1,-1-1,1 1,-1-1,1 0,-1-1,1 1,-1 0,1-1,-1 0,1 0,-1 0,1 0,0-1,0 1,0-1,0 0,0 1,0-2,0 1,0 0,1 0,-1-1,1 0,0 1,-1-1,1 0,1 0,-1 0,0 0,1-1,0 1,-1 0,1-1,0 1,1 0,-1-1,1 1,-1-1,1 1,0-1,0-17,0 1,1-1,2 0,0 1,0 0,2 0,1 0,0 0,2 1,0 0,1 0,1 1,0 1,4-4,103-151,4 49,-89 100,-16 16</inkml:trace>
  <inkml:trace contextRef="#ctx0" brushRef="#br0" timeOffset="296.652">597 810,'0'-29,"5"-14,1-4,5-5,5 3,0 4,2 5,-2 5,1 3,2 3,-1 1,0 5,-3 2,1 5,-2 0,2 3,-3 3</inkml:trace>
  <inkml:trace contextRef="#ctx0" brushRef="#br0" timeOffset="621">964 472,'-5'11,"0"1,1-1,0 1,1 0,0 0,1 1,0-1,1 0,0 1,1-1,1 1,0-1,0 0,1 1,1-1,0 0,1 0,0 0,1-1,2 3,-5-11,1 0,0 0,0 0,0-1,1 1,-1-1,0 0,1 0,0 0,-1 0,1-1,0 1,0-1,0 0,0 0,0-1,0 1,0-1,0 0,0 0,0 0,1-1,-1 1,0-1,0 0,-1 0,1 0,0-1,0 0,0 1,-1-1,4-2,0 0,0-1,0 0,0 0,0 0,-1-1,0 0,0 0,0 0,-1-1,0 0,0 0,-1 0,0-1,0 0,1-4,-3 8,0-1,0 0,-1 0,0 0,0 0,0 0,0 0,-1 0,0 0,0-1,0 1,-1 0,0 0,0 0,0 0,0 0,-1 0,0 1,0-1,0 0,-1 1,1 0,-1-1,0 1,0 0,-1 0,1 1,-1-1,0 1,0-1,0 1,0 1,0-1,-1 0,1 1,-1 0,0 0,0 1,0-1,0 1,0 0,-3 0,-11 3</inkml:trace>
  <inkml:trace contextRef="#ctx0" brushRef="#br0" timeOffset="1086.493">1302 839,'89'-248,"-67"210,-22 37,0 0,0 1,1-1,-1 1,0-1,0 1,1-1,-1 1,0-1,1 1,-1-1,0 1,1-1,-1 1,1 0,-1-1,1 1,-1-1,1 1,-1 0,1 0,-1-1,1 1,-1 0,1 0,-1 0,1-1,0 1,-1 0,1 0,-1 0,1 0,-1 0,1 0,0 0,-1 1,1-1,-1 0,1 0,-1 0,1 0,0 1,-1-1,1 0,-1 1,1-1,-1 0,0 1,1-1,-1 1,1-1,-1 0,0 1,1-1,-1 1,0-1,1 1,-1 0,0-1,0 1,0-1,1 1,-1-1,0 1,0 0,7 40,-7-37,0 1,0 0,1-1,-1 1,1-1,0 1,1-1,-1 0,1 1,0-1,0 0,0 0,0 0,1 0,0-1,-1 1,1-1,2-2,0 0,0 0,-1-1,1 0,0 0,0 0,0 0,-1-1,1 0,0 0,0 0,-1 0,1-1,-1 0,0 0,1 0,-1 0,0-1,0 0,0 0,-1 0,1 0,2-4,24-17,-22 16,0 1,1 0,0 0,0 1,0 0,1 0,0 1,0 1,0 0,6-2,-14 7,0-1,0 1,0 0,0 0,1 0,-1 0,0 0,-1 0,1 0,0 1,0-1,0 1,-1-1,1 1,-1 0,1 0,-1 0,0-1,0 1,0 0,0 0,0 1,0-1,0 0,-1 0,1 0,-1 1,0-1,1 0,-1 0,0 1,0-1,-1 0,1 0,-1 3,5 18,-3-20,0 1,1 0,-1-1,1 1,0-1,0 1,0-1,1 0,-1 0,1 0,-1 0,1-1,0 1,0-1,0 1,0-1,1 0,0 0,16 7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4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29,'-1'-1,"0"0,0 0,0 0,0 1,0-1,0 0,0 1,0-1,-1 1,1-1,0 1,0 0,0-1,-1 1,1 0,0 0,0 0,-1 0,1 0,0 0,0 0,-1 0,1 1,0-1,0 0,-1 1,1-1,0 1,0-1,0 1,0 0,0-1,0 1,0 0,0 0,0 0,0 0,0 0,1 0,-1 0,0 0,1 0,-1 0,0 0,1 0,-1 1,-119 168,63-80,-91 137,138-216,9-19,5-5</inkml:trace>
  <inkml:trace contextRef="#ctx0" brushRef="#br0" timeOffset="255.397">0 1,'22'51,"3"-1,1-1,3-1,2-2,1-1,13 11,107 120,-139-159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0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1,'0'4,"0"-2,5-2,1-1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43,'-1'11,"1"-1,0 0,1 1,0-1,1 0,0 0,1 0,0 0,0 0,1 0,0-1,1 0,0 0,0 0,1 0,0-1,1 0,0 0,0-1,0 0,1 0,0-1,6 4,-7-9,1-1,-1 0,1 0,-1-1,1 1,-1-2,0 1,0-1,1 0,-1-1,0 1,-1-2,1 1,0-1,-1 1,0-2,0 1,0-1,-1 0,1 0,-1-1,0 1,-1-1,1 0,-1 0,-1-1,1 1,1-4,1-2,0 5,-1-1,0 0,-1 0,0 0,0-1,-1 0,0 1,0-1,-1 0,0-1,-1 1,0 0,0 0,-1-1,-5-6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0,'-15'39,"-4"16,0 1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79,'0'-33,"0"-12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28,'34'-5,"20"-1,6 0,-2 1,-7 1,-11 2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1,'-28'279,"26"-234,2 1,2-1,2-1,8 35,-6-50,-2 1,-1 0,-2 1,0-1,-4 17,-1-24,-3-5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1,'-5'24,"3"3,3-3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8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35 295,'-15'24,"-4"8</inkml:trace>
  <inkml:trace contextRef="#ctx0" brushRef="#br0" timeOffset="182.773">62 41,'0'-14,"0"-1,0 4</inkml:trace>
  <inkml:trace contextRef="#ctx0" brushRef="#br0" timeOffset="389.567">232 182,'5'29,"10"9,9-1,4-8,-2-13,-1-9,-4-11,-2-5,-4-5,1-5,2-5,-2-2,2-2,-3-1,0-1,4 1,-3 5</inkml:trace>
  <inkml:trace contextRef="#ctx0" brushRef="#br0" timeOffset="889.185">683 352,'155'-159,"-154"156,1 1,-1-1,1 1,0 0,0 0,0 0,0 0,0 0,0 0,0 1,1-1,-1 1,1 0,-1-1,1 1,-1 0,1 0,0 1,0-1,-1 1,1-1,0 1,0 0,0 0,-1 0,1 0,0 0,0 1,0 0,-1-1,1 1,0 0,-1 0,1 0,-1 1,1-1,-1 1,1-1,0 2,11 24,-13-24,0 0,0 0,0 0,0 0,1 0,-1 0,1-1,0 1,0 0,0-1,0 0,0 1,0-1,1 0,-1 0,1 0,-1-1,1 1,0-1,0 1,-1-1,1 0,2 1,7-2,0-1,-1 1,1-2,-1 0,1 0,-1-1,0 0,0-1,0-1,8-4,38-12,-54 20,0 1,-1-1,1 1,0 0,0 0,-1 0,1 0,0 1,0-1,-1 1,1 0,0-1,-1 1,1 1,-1-1,1 0,-1 0,1 1,-1-1,0 1,0 0,0 0,0 0,0 0,0 0,0 0,-1 0,1 1,-1-1,0 1,1-1,-1 1,0-1,-1 1,1 0,0-1,-1 1,1 3,5 17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1,'16'125,"5"27,-8 0,-4 62,-9-166,1-31,0 0,-2 1,0-1,0 0,-2 0,0 0,-4 9,-5-18,8-32,6 12,1 0,0 0,1 0,0 0,1 0,0 1,1-1,0 1,0 1,1-1,1 1,0 1,0-1,3 0,-5 2,1 0,0 1,0 0,0 1,1 0,0 0,1 0,-1 1,1 0,0 1,0 0,0 0,1 1,-1 0,1 1,0 0,-1 1,1-1,0 2,0 0,1 0,-7 2,0 0,-1 1,1-1,0 1,-1 0,1 0,-1 0,0 0,0 1,0-1,-1 1,1 0,-1 0,0 0,0 0,0 0,0 0,-1 0,0 1,0-1,0 1,0-1,-1 1,0-1,1 1,-2-1,1 1,-1-1,1 1,-1-1,0 0,-1 1,1-1,-1 0,0 0,0 0,0 0,0 0,-1 0,0 0,1-1,-2 1,-5 5,0 0,-1 0,0-1,-1-1,0 1,0-2,-1 1,1-2,-1 1,-1-2,1 1,-1-2,1 0,-1 0,0-1,0-1,0 0,0-1,0 0,0-1,0-1,-9-1,-2 2</inkml:trace>
  <inkml:trace contextRef="#ctx0" brushRef="#br0" timeOffset="764.824">311 791,'39'-6,"0"-3,0-1,-1-2,-1-1,0-3,0 0,11-10,-38 21,-1 0,0 0,0-1,-1-1,1 0,-1 0,-1 0,0-1,0 0,0 0,-1-1,0 0,-1 0,0 0,0-1,-1 0,0 0,-1 0,0 0,1-5,-5 11,1 1,-1 0,0-1,0 1,0 0,0 0,-1 0,1 0,-1 0,0 0,0 0,0 0,0 1,0-1,0 1,-1-1,1 1,-1 0,0 0,0 0,0 1,0-1,0 0,0 1,0 0,0 0,-1 0,1 0,0 1,0-1,-1 1,1 0,-1 0,1 0,0 0,-1 0,1 1,0 0,-1-1,1 1,0 1,0-1,0 0,0 1,0-1,0 1,0 0,0 0,1 0,-1 1,1-1,-1 0,1 1,0 0,0-1,0 1,1 0,-1 0,0 0,1 0,0 1,0-1,0 0,0 3,2 0,1-1,0 0,1-1,-1 1,1 0,0-1,0 1,0-1,1 0,-1 0,1 0,0-1,0 1,1-1,-1 0,1 0,-1 0,1-1,0 0,0 0,0 0,0 0,1-1,-1 0,0 0,0 0,1-1,-1 0,1 0,36 2,-36-2,0-1,0 1,0 0,-1 0,1 1,0 0,0 0,0 0,0 1,-1 0,1 0,-1 0,0 1,5 2,-8 0,-1-1,1 1,0-1,-1 1,0 0,0 0,-1-1,1 1,-1 0,0 0,0 0,-1 0,0-1,1 1,-2 0,1 0,0-1,-1 1,0-1,0 1,0-1,-1 0,1 0,-1 0,0 0,0 0,-3 2,-6 14,-8 33,19-34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0 200,'11'6,"-1"0,1-1,0 0,0-1,1 0,-1-1,1 0,0-1,-1 0,1 0,0-2,0 1,0-2,0 0,0 0,0-1,0 0,0-1,-1 0,0-1,1-1,-1 0,-1 0,1-1,-1 0,0-1,0 0,-1 0,0-1,5-6,-12 11,1-1,-1 1,0-1,0 0,-1 0,1 0,-1 0,0 0,0 0,0 0,0 0,-1 0,1-1,-1 1,0 0,-1 0,1 0,-1-1,0 1,0 0,0 0,0 0,-1 0,1 0,-1 1,0-1,0 0,-1 1,1-1,-1 1,0 0,0 0,0 0,0 0,0 1,-1-1,1 1,-1 0,1 0,-1 0,0 0,0 1,0-1,0 1,0 0,0 0,0 1,-1-1,1 1,0 0,0 0,-4 0,-2 2,1-1,-1 1,0 1,1-1,-1 2,1-1,0 1,0 1,1 0,-1 0,1 1,0 0,0 0,1 0,0 1,0 1,0-1,1 1,1 0,-1 0,1 1,0-1,1 1,0 0,1 1,-1-1,2 1,-1-1,0 11,2-13,0 0,0 0,1 0,0 0,0 1,1-1,0 0,0 0,0 0,1 0,0 0,1 0,0-1,0 1,0-1,0 0,1 0,0 0,1 0,-1 0,1-1,0 0,1 0,-1 0,1-1,0 0,0 0,0 0,0-1,1 0,-1 0,4 0,0 0,1 0,0-1,0 0,0-1,0-1,0 1,0-2,0 1,0-2,0 1,0-2,0 1,0-2,-1 1,0-1,1-1,-1 0,156-108,-148 98</inkml:trace>
  <inkml:trace contextRef="#ctx0" brushRef="#br0" timeOffset="783.948">875 59,'-24'5,"1"1,0 1,0 1,1 1,0 1,1 1,0 1,0 1,-12 10,29-20,0 0,0-1,0 1,1 1,-1-1,1 1,-1-1,1 1,1 0,-1 0,0 0,1 0,0 1,0-1,0 1,1-1,-1 1,1 0,0 0,0 0,1-1,0 1,0 0,0 0,0 0,0 0,1-1,0 1,0 0,1 0,-1-1,1 1,0-1,0 1,1-1,-1 0,1 0,0 0,0 0,0-1,0 1,1-1,0 1,-1-1,1-1,0 1,1 0,-1-1,7-1,0-1,0-1,0 0,1 0,-2-1,1 0,0-1,0 0,-1-1,1 0,-1-1,0 0,-1 0,1-1,-1-1,0 1,-1-2,1 1,-1-1,-1 0,3-3,88-103,-136 215,-58 163,9 0,44-105,42-158,1 0,-1 0,1 0,-1 0,1 0,0 0,-1 0,1 0,0 1,0-1,0 0,-1 0,1 0,0 0,1 1,-1-1,0 0,0 0,0 0,1 0,-1 1,1-1,-1 0,1 0,-1 0,1 0,0 0,-1 0,1 0,0-1,0 1,-1 0,1 0,0 0,0-1,0 1,0-1,0 1,0 0,0-1,1 0,-1 1,0-1,0 0,0 1,0-1,0 0,1 0,-1 0,0 0,0 0,0 0,1-1,-1 1,0 0,0 0,0-1,0 1,1-1,11-6,0 0,-1-1,0 0,-1-1,0 0,0-1,-1 0,0-1,0 0,-2 0,1-1,-1 0,1-4,-5 10,-1 0,1 0,-1 0,-1-1,1 1,-1-1,0 1,0-1,-1 0,0 0,0 0,-1 0,1 0,-2 0,1 1,-1-1,0 0,0 0,-1 0,0 1,0-1,-1 1,1-1,-1 1,-1 0,1 0,-1 0,0 1,-1-1,1 1,-1 0,0 0,0 1,-5-4,-119-39,234 24,92-45,-173 58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303 141,'-34'60,"-120"192,53-55,88-176,13-35,16-36,31-53,5 2,23-29,-66 116,7-15,1 2,1 0,2 1,0 1,2 1,1 1,1 1,3-2,-25 23,-1-1,0 1,1 0,-1 0,0 0,1 0,0 0,-1 0,1 1,-1-1,1 0,0 1,0-1,-1 1,1 0,0-1,0 1,-1 0,1 0,0 0,0 0,0 1,-1-1,1 0,0 1,0-1,-1 1,1 0,0-1,-1 1,1 0,-1 0,1 0,-1 0,0 1,1-1,-1 0,0 0,0 1,1-1,-1 1,0 0,23 77,-21-62,29 103,5 0,42 89,-79-209,-1 0,1 0,0 0,0 0,-1 0,1 0,0 0,0 0,0 0,-1 0,1 0,0 0,0 0,-1 0,1 0,0 0,0 1,0-1,-1 0,1 0,0 0,0 0,0 0,0 1,-1-1,1 0,0 0,0 0,0 1,0-1,0 0,0 0,-1 1,1-1,0 0,0 0,0 0,0 1,0-1,0 0,0 0,0 1,0-1,0 0,0 0,0 1,1-1,-1 0,0 0,0 1,0-1,0 0,-21-18,18 16,-118-97,104 88,-1 1,-1 0,0 1,0 1,0 1,-1 1,0 0,-1 2,1 0,-1 1,0 2,-5 0,1 1</inkml:trace>
  <inkml:trace contextRef="#ctx0" brushRef="#br0" timeOffset="703.36">952 0,'26'113,"-23"143,-31-70,26-180,2-6</inkml:trace>
  <inkml:trace contextRef="#ctx0" brushRef="#br0" timeOffset="951.158">782 254,'24'10,"23"3,7-1,0-7,-4-4,-7-3,-5-1,-9 1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0,'-2'2,"0"-1,1 1,-1-1,0 1,0 0,1-1,-1 1,1 0,0 0,-1 0,1 0,0 0,0 1,0-1,1 0,-1 0,0 1,1-1,0 0,-1 1,1-1,0 1,0-1,1 2,-2 0,-6 55,-3 1,-2-1,-3-1,-3 0,-6 9,-89 192,111-258,1 0,0 1,-1-1,1 1,0-1,0 1,0 0,0-1,0 1,0 0,1-1,-1 1,0 0,1 0,-1 0,1 0,0 0,0 0,0 0,0 0,0-1,0 1,0 0,1 0,-1 0,1 0,-1 0,1 0,0-1,0 1,0 0,-1-1,2 1,-1 0,0-1,0 1,0-1,1 0,-1 1,1-1,-1 0,1 0,0 0,0 0,156-15,-132 12</inkml:trace>
  <inkml:trace contextRef="#ctx0" brushRef="#br0" timeOffset="683.146">834 509,'-16'-1,"0"0,0 2,0 0,0 0,0 1,0 1,0 1,0 1,1 0,0 0,0 2,0 0,0 1,14-8,1 0,-1 0,0 0,1 1,-1-1,0 0,1 0,-1 1,1-1,-1 0,0 1,1-1,-1 1,1-1,-1 0,1 1,-1-1,1 1,0-1,-1 1,1 0,-1-1,1 1,0-1,0 1,-1 0,1-1,0 1,0 0,0-1,0 1,0 0,0-1,0 1,0 0,0-1,0 1,0 0,0-1,0 1,1 0,-1-1,0 1,0-1,1 1,-1 0,0-1,1 1,-1-1,1 1,-1-1,1 1,-1-1,1 1,-1-1,1 0,-1 1,1-1,-1 0,1 1,0-1,48 12,-31-9,-17-3,-1 0,1 0,0 1,-1-1,1 0,0 1,0-1,-1 0,1 1,-1-1,1 1,0-1,-1 1,1-1,-1 1,1-1,-1 1,1 0,-1-1,0 1,1 0,-1-1,0 1,1 0,-1-1,0 1,0 0,0 0,0-1,1 1,-1 0,0 0,0 0,-1-1,1 1,0 0,0 0,0-1,0 1,-1 0,1-1,0 1,-1 0,1 0,0-1,-1 1,1-1,-1 1,1 0,-1-1,0 1,1-1,-1 1,1-1,-1 0,-40 38,33-32,-23 18,23-19,0 0,1 0,-1 1,1 0,0 0,0 1,1 0,0 0,0 0,0 1,1 0,1 0,-1 0,1 1,0 0,1-1,0 1,1 1,0 0,2-8,0 1,1 0,0 0,0-1,0 1,0-1,0 1,0-1,1 1,-1-1,1 0,0 1,-1-1,1 0,0 0,0 0,0-1,1 1,-1 0,0-1,1 1,-1-1,1 0,-1 0,1 0,0 0,-1-1,1 1,0 0,0-1,-1 0,1 0,0 0,0 0,0 0,-1-1,1 1,0-1,0 1,-1-1,1 0,-1 0,1-1,-1 1,1 0,-1-1,1 0,16-10</inkml:trace>
  <inkml:trace contextRef="#ctx0" brushRef="#br0" timeOffset="1067.085">1145 565,'-13'8,"1"1,0 1,0 0,1 1,1 0,0 1,0 0,1 1,1-1,0 2,1-1,0 1,1 0,1 1,0-1,-2 12,7-20,1 0,0 0,1-1,-1 1,1 0,0 0,0-1,1 1,-1-1,1 0,0 0,1 0,0 0,-1 0,1-1,1 0,-1 0,1 0,-1 0,1-1,0 1,0-1,1 0,-1-1,1 0,-1 1,1-2,0 1,0-1,0 0,0 0,0 0,0-1,0 0,0 0,0-1,0 1,-1-1,1-1,0 1,0-1,0 0,-1 0,1-1,-1 1,0-1,0-1,2-1,3-1,-1 0,1-1,-2 0,1 0,-1-1,0-1,-1 1,0-1,0 0,-1-1,0 0,0 0,-1 0,-1 0,0-1,0 0,-1 0,0 0,-1 0,0 0,-1-1,-1 1,1 0,-2-1,0 1,0 0,-1-1,-2-8,0 15,0 0,0 0,0 0,-1 1,1-1,-1 1,0 0,-1 0,1 1,0 0,-1 0,0 0,0 0,0 1,0 0,0 0,0 1,-1 0,1 0,-1 0,1 1,0 0,-1 0,1 1,-1-1,1 1,0 1,-1-1,1 1,0 1,0-1,-13 5</inkml:trace>
  <inkml:trace contextRef="#ctx0" brushRef="#br0" timeOffset="1467.658">1201 706,'0'5,"0"6,5 2,1 3,5-2,1 3,2-2,-1 0,-2 4,1-2,-1 1,-2 2,2 3,-1-3</inkml:trace>
  <inkml:trace contextRef="#ctx0" brushRef="#br0" timeOffset="3019.076">129 706,'5'0,"1"5,5 1,5 0,5-1,3-1,-2-7,0-2,1-1,1 2,2 0,1 2,-4 0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9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29,'226'-17,"0"6,-202 11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9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0,'5'0,"12"0,6 0,6 0,1 0,2 0,-1 0,-1 0,0 0,-1 5,0 2,-1-1,-4-1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1 799,'14'0,"10"0,6 0,2 0,0 0,1 0,-2 0,-1 0,-5 0</inkml:trace>
  <inkml:trace contextRef="#ctx0" brushRef="#br0" timeOffset="873.343">340 1025,'30'2,"1"-3,-1 0,1-2,-1-2,0 0,0-2,-1-1,0-2,23-10,-18 5,0-2,-2-1,1-1,-2-2,-1-1,-1-2,-1 0,-1-2,-1-1,-1-2,7-11,13-41,-44 78,0 1,-1-1,1 1,-1-1,1 1,-1-1,0 0,0 1,0-1,0 1,0-1,0 0,-1 1,0-1,1 1,-1-1,0 1,0-1,0 1,-1 0,1-1,0 1,-1 0,0 0,1 0,-1 0,0 0,0 1,0-1,0 0,0 1,0 0,-2-1,-1 0,1 1,0 0,-1 0,1 0,-1 0,1 1,-1 0,1 0,-1 0,1 1,0-1,-1 1,1 0,-1 0,1 1,0-1,0 1,0 0,0 0,0 1,0-1,0 1,1-1,-2 2,-79 79,65-64,2 1,0 0,1 1,1 1,1 1,1 0,1 1,1 0,1 0,2 1,0 1,0 5,8-26,0-1,0 1,0-1,0 1,1-1,0 1,0-1,0 1,1-1,-1 0,1 1,0-1,0 0,1 0,-1-1,1 1,0 0,0-1,0 0,0 1,0-1,1 0,-1-1,1 1,0-1,0 0,0 0,0 0,1 0,-1 0,0-1,1 0,-1 0,5 0,12 3,0-1,0-1,0-1,0-1,0 0,1-2,-1 0,27-8,-1-1,-1-3,0-1,-1-2,22-13,-26 8,-1-1,-1-2,-1-2,-2-1,0-2,-2-1,-1-2,2-7,-25 31,-1 0,0-1,-1 0,0-1,0 0,-1 0,-1-1,0 0,-1 0,0 0,0 0,1-10,-7 19,1 1,-1-1,1 0,-1 0,0 1,0-1,0 1,0-1,0 1,-1-1,1 1,-1 0,0-1,0 1,0 0,0 0,0 0,0 1,0-1,0 0,-1 1,1 0,-1-1,1 1,-1 0,1 0,-1 0,0 1,0-1,1 1,-1-1,0 1,0 0,1 0,-1 0,0 1,0-1,0 0,1 1,-1 0,0 0,1 0,-1 0,1 0,-1 0,1 1,-1-1,1 1,-2 2,-15 8,1 1,0 1,1 1,0 1,1 0,1 1,1 0,0 1,1 1,-2 6,6-12,0 0,1 0,0 1,1 0,1 1,0-1,1 1,1 0,0 1,1-1,0 4,3-15,1-1,-1 1,1 0,0 0,0 0,1-1,-1 1,1-1,0 1,0-1,0 1,0-1,0 0,1 0,-1 0,1 0,0-1,0 1,0-1,0 0,1 0,-1 0,0 0,1 0,0-1,-1 1,1-1,0 0,0 0,-1 0,3-1,7 3,1-2,-1 1,1-2,0 0,-1-1,1 0,-1-1,10-2,8-6,1-2,-2 0,0-3,0 0,-1-2,-1-1,-13 9,45-32,-3-3,-1-2,-2-3,-2-2,-3-2,11-19,-55 67,6-7,0-1,-1 0,0 0,-1-1,0 0,-1-1,-1 0,1-3,-8 16,1 0,-1 0,0 0,0 1,0-1,0 0,0 0,0 0,0 0,-1 1,1-1,-1 0,1 0,-1 1,0-1,1 0,-1 1,0-1,0 1,0-1,0 1,-1-1,1 1,0 0,-1-1,1 1,0 0,-1 0,0 0,1 0,-1 0,1 1,-1-1,0 0,0 1,1-1,-1 1,0 0,0 0,0-1,0 1,1 0,-1 1,0-1,0 0,0 0,1 1,-1-1,0 1,0 0,1-1,-1 1,0 0,1 0,-1 0,1 0,-1 0,1 0,-1 1,-15 8,1 2,0 0,0 0,1 2,1-1,1 2,-1 0,2 1,-1 3,-1-3,-1 3,1-1,0 2,2 0,0 0,1 2,1-1,1 1,1 0,1 1,1 0,1 0,1 0,1 1,1 0,1-1,1 1,1 0,3 12,-3-31,1 1,-1 0,1-1,1 1,-1-1,1 1,0-1,0 0,0 0,1-1,0 1,0-1,0 0,0 0,1 0,0 0,-1-1,1 1,1-1,-1-1,0 1,1-1,-1 0,1 0,0 0,-1-1,4 0,12 2</inkml:trace>
  <inkml:trace contextRef="#ctx0" brushRef="#br0" timeOffset="1366.369">2343 772,'-5'3,"-276"206,240-161,41-48,1 1,-1 0,0-1,0 1,1 0,-1-1,1 1,-1 0,0-1,1 1,-1-1,1 1,-1-1,1 1,-1-1,1 1,0-1,-1 0,1 1,-1-1,1 0,0 0,-1 1,1-1,0 0,0 0,-1 0,1 0,0 0,-1 0,1 0,0 0,0 0,-1 0,1 0,0 0,-1 0,1-1,0 1,-1 0,1-1,0 1,-1 0,1-1,-1 1,1-1,-1 1,1-1,-1 1,1-1,-1 1,1-1,-1 1,34-20,0 0,-2-2,-1-1,16-16,17-13,50-39,-113 92,1-1,-1 0,0 1,1-1,-1 1,0-1,0 1,1 0,-1 0,0-1,0 1,0 0,0 0,0 0,0 0,0 0,-1 0,1 0,0 1,0-1,-1 0,1 0,-1 1,1-1,-1 0,0 0,1 1,-1-1,0 1,0-1,0 0,0 1,0-1,0 0,0 1,-1-1,1 0,0 1,-1-1,1 0,-1 1,1-1,-1 0,0 0,1 0,-1 0,0 1,0-1,0 0,0-1,0 1,-1 6,-9 110,11-114,0 0,1 0,-1 1,1-1,0 0,0 0,0 0,0-1,1 1,-1 0,1 0,-1-1,1 1,0-1,0 1,0-1,1 0,-1 0,0 0,1 0,-1 0,1 0,0-1,0 1,0-1,-1 0,1 0,0 0,0 0,1 0,-1-1,0 0,0 1,0-1,3 0,7-3,0 0,0 0,-1-1,1-1,-1 0,0-1,0 0,0-1,-1 0,0-1,-1 0,0-1,0 0,0 0,-2-1,1 0,-1-1,0 0,-1 0,-1-1,0 0,4-9,13-65,-20 61</inkml:trace>
  <inkml:trace contextRef="#ctx0" brushRef="#br0" timeOffset="3312.353">2428 38,'30'-9,"-14"3,0 1,1 0,0 1,0 1,0 1,0 0,0 1,0 1,1 0,-1 2,-15-2,-1 0,0 0,0 1,1-1,-1 0,0 1,0-1,0 1,0-1,0 1,1 0,-1 0,0-1,0 1,-1 0,1 0,0 0,0 0,0 0,-1 0,1 0,0 0,-1 0,1 0,-1 0,1 1,-1-1,0 0,1 0,-1 1,0-1,0 0,0 0,0 1,0-1,0 0,0 0,0 1,-1-1,1 0,0 0,-1 0,1 1,-1-1,1 0,-1 0,0 0,0 1,-41 56,37-52,-15 17,16-21,0 1,1 0,-1 0,1 0,0 0,0 1,0 0,0-1,0 1,1 0,0 0,0 0,0 1,0-1,0 0,1 1,0-1,0 1,0-1,1 1,0 0,0-1,0 1,0 0,0-1,1 1,0-1,0 1,0-1,1 2,4 0,0 0,0-1,0 0,0 0,1 0,0 0,0-1,0-1,1 1,-1-1,1 0,0-1,0 1,0-2,0 1,0-1,0 0,0-1,0 0,0 0,1-1,-1 0,4-1,13 1</inkml:trace>
  <inkml:trace contextRef="#ctx0" brushRef="#br0" timeOffset="4650.214">3473 348,'-35'81,"-151"187,2-6,184-263,0 1,0 0,-1-1,1 1,0 0,0 0,-1-1,1 1,0 0,-1 0,1-1,0 1,-1 0,1 0,0 0,-1 0,1 0,-1-1,1 1,0 0,-1 0,1 0,0 0,-1 0,1 0,-1 0,1 0,0 0,-1 1,1-1,-1 0,1 0,0 0,-1 0,1 0,0 1,-1-1,1 0,0 0,-1 1,1-1,0 0,0 0,-1 1,1-1,0 0,0 1,-1-1,1 0,0 1,0-1,0 1,0-1,0 0,0 1,0-1,-1 0,1 1,0 0,6-33,0 15</inkml:trace>
  <inkml:trace contextRef="#ctx0" brushRef="#br0" timeOffset="5346.706">3077 348,'29'56,"141"257,-117-222,-4 3,36 97,-76-175,-7-18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1,'-27'77,"21"-45,-24 82,-4-1,-39 78,-22 47,94-235,0-1,0 0,1 0,-1 1,1-1,-1 1,1-1,0 1,0-1,0 1,0-1,0 0,0 1,1-1,-1 1,1-1,0 0,0 1,0-1,0 0,0 0,0 1,0-1,1 0,-1 0,1-1,0 1,-1 0,1 0,0-1,0 1,0-1,0 0,0 1,0-1,1 0,-1 0,0-1,1 1,-1 0,0-1,1 1,-1-1,1 0,-1 0,1 0,-1 0,1 0,-1 0,3-1,133-28,-119 21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0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0,'-5'9,"0"1,1-1,0 1,0 0,1 0,0 1,1-1,0 0,1 1,0-1,0 1,1 0,1-1,0 1,0-1,1 1,0-1,1 0,0 0,1 0,2 4,-2-12,1 1,-1-1,1 1,0-1,0-1,0 1,0-1,0 0,0 0,0 0,1-1,-1 1,0-2,0 1,0 0,1-1,-1 0,0 0,0 0,0-1,0 0,0 0,-1 0,1-1,0 1,-1-1,0 0,0 0,0-1,3-2,0 2,1 1,-1-1,0-1,-1 1,1-1,-1-1,0 1,0-1,0 0,-1 0,0-1,-1 1,1-1,-1 0,0-1,-1 1,0-1,0 1,0-1,-1 0,-1 0,2-5,-4 10,1 0,-1 1,1-1,-1 0,0 1,0-1,0 1,-1 0,1-1,0 1,-1 0,0-1,1 1,-1 0,0 0,0 1,0-1,0 0,-1 1,1-1,0 1,-1 0,1-1,-1 1,1 0,-1 1,1-1,-1 0,0 1,1 0,-1-1,0 1,0 0,-2 0,-89 22,69-11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41,'0'-2,"0"1,0-1,0 0,0 1,0-1,0 1,-1-1,1 0,-1 1,1-1,-1 1,0-1,1 1,-1 0,0-1,0 1,0 0,0-1,0 1,0 0,-1 0,1 0,0 0,-1 0,1 0,0 0,-1 1,1-1,-1 0,1 1,-1-1,0 1,1 0,-1-1,1 1,-1 0,0 0,1 0,-1 0,1 0,-1 1,0-1,1 0,-2 1,-68 28,59-20,1 0,0 2,0-1,1 1,1 1,0-1,1 2,0-1,0 1,2 0,-6 14,9-20,1 0,0 1,0-1,0 0,1 1,0-1,1 1,0-1,0 1,0-1,1 1,0-1,1 1,-1-1,1 0,1 1,-1-1,1 0,1-1,-1 1,1-1,0 1,5 4,6 4,0-1,1-1,1 0,0-1,0-1,1-1,1 0,5 1,-6-3,0 1,-1 0,0 2,-1 0,0 0,0 2,-1 0,10 13,-22-24,-1 1,0 0,0 0,0 0,0 1,0-1,-1 0,1 1,-1-1,0 1,0 0,0-1,-1 1,1 0,-1-1,0 1,0 0,0 0,-1-1,1 1,-1 0,0-1,0 1,0-1,-1 1,1-1,-1 1,1-1,-1 0,0 0,-1 0,1 0,0 0,-1 0,0-1,-2 3,-7 5,0 0,-1-1,-1 0,1 0,-1-2,-1 0,1-1,-3 1,3-1,0-1,0-1,0 0,-1-1,1-1,-1 0,1-1,-1 0,0-1,0-1,1 0,-13-3,24 3,1 0,-1 0,0 0,1 0,-1 0,1-1,0 1,-1-1,1 0,0 1,0-1,0 0,0 0,0 0,1-1,-1 1,1 0,-1-1,1 1,0-1,0 1,0-1,0 0,0 1,1-1,-1 0,1 1,-1-1,1 0,0 0,1 0,-1 1,0-1,1 0,-1 0,1 1,0-1,0 0,1-1,53-100,69-47,-110 140</inkml:trace>
  <inkml:trace contextRef="#ctx0" brushRef="#br0" timeOffset="588.355">699 521,'-59'27,"-76"49,135-76,-1 0,0 0,0 0,0 1,1-1,-1 0,0 1,1-1,-1 1,0-1,1 1,-1-1,1 1,-1-1,0 1,1 0,-1-1,1 1,0 0,-1-1,1 1,0 0,-1 0,1-1,0 1,0 0,-1 0,1 0,0-1,0 1,0 0,0 0,0 0,0-1,0 1,1 0,-1 0,0 0,0-1,1 1,-1 0,0 0,1-1,-1 1,1 0,-1-1,1 1,-1-1,1 1,-1 0,1-1,-1 1,1-1,0 1,0-1,-1 0,1 1,0-1,-1 0,1 1,0-1,0 0,0 0,-1 0,1 0,0 0,0 0,0 0,0 0,62 5,-60-5,25-1,-24 0,0-1,0 1,0 0,0 0,0 1,0-1,0 1,0 0,0 0,0 0,0 0,0 1,0 0,0 0,0 0,0 0,0 1,-1-1,1 1,0 0,-1 0,1 0,-1 1,0-1,0 1,0 0,0 0,0 0,-1 0,1 0,-1 0,0 1,0 0,0-1,1 4,-5 0,1 0,-2 0,1-1,-1 1,0 0,0-1,-1 0,0 0,0 0,0-1,-1 1,1-1,-1 0,-1 0,1 0,-1-1,0 0,0 0,0-1,-3 2,2 0,-83 53,72-48</inkml:trace>
  <inkml:trace contextRef="#ctx0" brushRef="#br0" timeOffset="859.759">1094 521,'-19'33,"-6"17,0 4,6-3,0-4,-1-11,3-11</inkml:trace>
  <inkml:trace contextRef="#ctx0" brushRef="#br0" timeOffset="1100.456">840 549,'39'4,"26"-2,8-2,-5-1,-8-1,-15-4,-9-1,-8 0,-7 2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1 227,'14'5,"15"1,7 0,2-1,-1-1,-1-2,-3-1,-1 0,-2-6,-1-2,-6 1</inkml:trace>
  <inkml:trace contextRef="#ctx0" brushRef="#br0" timeOffset="250.455">227 1,'-10'43,"-7"34,-2 8,-2-5,3-12,4-12,5-12,3-7,8-11,4-5,0-5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4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1,'-4'5,"-3"1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1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0,'0'38,"0"33,0 12,0-2,0-5,0-11,0-12,0-5,0-6,0-6,-4-3,-3-3,1-2,1-1,-3-5,-1-1,-3 0,1-3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4,0-8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41,'0'-15,"0"1,0 2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1,'-14'28,"-1"6,3-4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3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1 217,'593'0,"-569"0</inkml:trace>
  <inkml:trace contextRef="#ctx0" brushRef="#br0" timeOffset="1452.535">1 500,'85'-22,"-64"20,1 1,-1 1,1 1,-1 1,1 1,-1 1,0 1,35 5,141 19,-113-29,-60 0</inkml:trace>
  <inkml:trace contextRef="#ctx0" brushRef="#br0" timeOffset="2440.335">424 104,'87'23,"-57"-18,0 2,0 1,-1 1,0 1,-1 2,0 1,-1 1,14 10,-39-23,0 0,0 1,0-1,-1 1,1 0,0 0,-1-1,1 1,-1 0,1 0,-1 1,0-1,0 0,0 0,0 0,-1 1,1-1,0 1,-1-1,0 0,1 1,-1-1,0 1,0-1,-1 1,1-1,0 0,-1 1,1-1,-1 0,0 1,0-1,-44 72,34-60,-52 67,-3-3,-3-3,-63 52,116-119,18-13</inkml:trace>
  <inkml:trace contextRef="#ctx0" brushRef="#br0" timeOffset="3105.071">678 246,'-44'-37,"-134"-140,175 174,0 1,1-1,-1 0,0 1,-1 0,1-1,0 2,-1-1,1 0,-1 0,1 1,-1 0,0 0,1 0,-1 0,0 1,0-1,0 1,0 0,0 0,-2 1,-10 2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0,'-10'32,"1"-1,1 2,2-1,2 1,0 0,2 4,2-34,-1 1,1 0,0 0,0-1,0 1,0 0,1-1,-1 1,1 0,0-1,0 1,0-1,1 1,-1-1,1 0,0 1,0-1,0 0,0 0,1 0,-1-1,1 1,-1-1,1 1,0-1,0 0,0 0,1 0,-1 0,0-1,1 1,-1-1,1 0,-1 0,1 0,-1 0,1-1,0 1,0-1,-1 0,1 0,0-1,-1 1,1-1,0 0,-1 0,1 0,-1 0,1-1,9-4,-1-1,0 0,-1-1,0-1,0 0,-1 0,0-1,0 0,-1-1,0 0,-1-1,-1 0,0 0,0 0,-1-1,-1 0,0 0,-1 0,0-1,-1 1,0-3,0-8</inkml:trace>
  <inkml:trace contextRef="#ctx0" brushRef="#br0" timeOffset="448.279">496 283,'217'-166,"-215"165,-1 0,1-1,-1 1,1 0,-1 0,1 0,0 0,0 0,0 0,-1 0,1 0,0 1,0-1,0 1,0 0,0-1,0 1,0 0,0 0,0 0,0 1,1-1,-1 0,-1 1,1-1,0 1,0 0,0-1,0 1,0 0,-1 0,1 0,0 1,-1-1,1 0,-1 1,1-1,-1 1,0-1,1 1,-1 0,0-1,0 1,0 0,0 1,1 1,-1-1,1 0,-1 0,1 0,0 0,0 0,1 0,-1 0,0-1,1 1,0-1,0 0,-1 0,1 0,0 0,1 0,-1 0,0-1,0 0,1 0,-1 0,1 0,-1 0,1-1,-1 1,1-1,0 0,-1 0,1 0,-1-1,1 1,-1-1,1 0,-1 0,1 0,1-1,195-111,-198 112,0 0,0 0,0 1,0-1,0 0,0 1,0 0,0-1,1 1,-1 0,0 0,0 0,0 1,0-1,0 0,1 1,-1-1,0 1,0 0,0 0,0 0,0 0,-1 0,1 0,0 0,0 0,-1 1,1-1,-1 1,1 0,-1-1,1 1,-1 0,0 0,0-1,0 1,0 0,0 0,-1 0,1 0,0 1,-1-1,0 0,1 0,-1 0,0 1,3 80,-4-57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3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0,'0'611,"1"-599,-1 0,-1 1,0-1,0 0,-1 0,-1 0,0 0,0 0,-2 0,1-1,-1 0,-1 0,0 0,0-1,-1 1,-1-2,0 1,-2 1,10-10,-1 0,0 0,0 0,1 0,-1 0,0 0,0 0,0-1,0 1,0 0,0-1,0 1,0 0,0-1,0 1,-1-1,1 0,0 1,0-1,0 0,-1 0,1 0,0 0,0 0,0 0,-1 0,1 0,0 0,0-1,0 1,-1 0,1-1,0 1,0-1,0 1,0-1,0 0,0 0,0 1,0-1,0 0,0 0,1 0,-1 0,0 0,0 0,1 0,-1 0,1 0,-1 0,1 0,-1 0,1 0,0-1,-1 1,1 0,0 0,0-1,0 1,0 0,0 0,0 0,0-1,1 1,-1 0,5-12,1 0,1 1,0 0,0 1,1-1,0 2,1-1,1 1,-1 0,2 1,-1 0,3-1,0-1,13-14,2 1,1 2,1 0,1 2,0 2,26-11,-50 26,1 0,0 1,-1 0,1 0,0 1,1 0,-1 0,0 1,0 0,0 0,0 1,6 1,-11-1,0 0,1 0,-1 0,0 1,0-1,0 1,0 0,0 0,0 0,-1 0,1 0,-1 1,1-1,-1 1,0 0,0-1,0 1,0 0,0 0,-1 0,1 1,-1-1,0 0,0 0,0 1,-1-1,1 1,-1-1,0 0,0 3,-2 8,-1 1,-1-2,0 1,-1 0,0-1,-1 0,0 0,-1 0,-1-1,0 0,-1-1,0 0,0 0,-1-1,-1 0,0 0,0-2,-4 3,1 0,0-1,-1 0,0-1,-1 0,1-1,-2-1,1-1,-1 0,-13 2,5-4</inkml:trace>
  <inkml:trace contextRef="#ctx0" brushRef="#br0" timeOffset="735.509">553 791,'57'-19,"-1"-3,-2-1,0-3,-2-3,-1-2,47-36,-90 62,-1-1,1 1,-1-1,0 0,0-1,-1 0,0 0,0 0,-1 0,0-1,0 0,-1 0,0-1,0 1,-1-1,0 0,0 0,-1 0,0 0,-1 0,0-1,-1-1,0 8,-1 0,1 0,-1 0,0 0,0 0,0 1,-1-1,1 0,-1 1,1-1,-1 1,0 0,0-1,0 1,0 0,0 0,-1 0,1 1,0-1,-1 0,0 1,1 0,-1-1,0 1,0 0,0 0,1 1,-1-1,0 1,0-1,0 1,0 0,0 0,0 0,-2 1,-102 27,105-27,-1 0,1 0,-1 0,0 0,1 0,0 1,-1-1,1 1,0 0,0 0,0 0,0 0,0 0,0 0,1 0,-1 0,1 1,0-1,-1 1,1-1,0 1,0 0,1-1,-1 1,0 0,1-1,0 1,-1 0,1 0,0-1,1 1,-1 0,0 0,1-1,0 1,-1 0,1-1,0 1,0 0,1-1,-1 0,0 1,1-1,0 0,-1 1,1-1,0 0,1 0,6 4,1 0,0-1,0 0,0-1,1 0,0-1,-1 0,1 0,0-1,11 0,16 5,-13-3,-22-4,1-1,1 1,-1 0,0 0,0 0,0 1,0-1,0 1,-1 0,1 0,0 0,0 1,0-1,-1 1,1 0,-1 0,1 0,-1 1,0-1,0 1,0 0,0 0,0 0,-1 0,0 0,1 0,-1 1,0-1,0 1,-1 0,1-1,-1 1,0 0,0 0,0 0,0 0,-1 0,0 0,0 1,-3 9,-2 0,0 0,-1 0,0-1,-1 0,0 0,-1-1,-1 0,0 0,0-1,-3 2,-36 50,39-46,6-4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0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0 168,'30'8,"-1"-2,1-1,0-1,1-2,-1-1,0-2,1 0,-1-2,0-2,-1 0,1-2,28-11,-55 17,1 1,-1-1,0 0,0-1,0 1,1-1,-1 1,0-1,-1 0,1 0,0 0,-1-1,1 1,-1 0,1-1,-1 0,0 0,0 1,0-1,-1 0,1-1,-1 1,0 0,0 0,0-1,0 1,0 0,-1-1,1 1,-1-1,0 1,0 0,0-1,-1 1,1-1,-1 1,0-1,0 1,0 0,0 0,0 0,-1-1,0 1,1 0,-6-1,0 0,1 0,-1 1,0 0,0 0,-1 0,1 1,-1 0,1 1,-1-1,0 2,1-1,-1 1,0 0,0 0,1 1,-1 0,0 1,1 0,0 0,-1 0,1 1,0 0,0 1,0-1,0 1,1 1,0-1,0 1,-5 4,1-1,-1 0,1 1,0 0,0 0,1 1,1 1,0-1,0 1,1 1,0-1,1 1,1 1,0-1,0 1,1-1,1 1,0 1,1-1,0 0,1 0,0 8,2-15,-1 0,1 0,0 0,1-1,-1 1,1 0,1-1,-1 0,1 1,-1-1,1 0,1 0,-1 0,1-1,0 1,0-1,0 0,1 0,-1 0,1-1,0 1,0-1,0-1,1 1,-1-1,1 1,4 0,1 0,0 0,0-1,0 0,1-1,-1 0,1 0,-1-1,1-1,-1 0,0-1,1 0,-1-1,0 0,0 0,197-108,-35-1,-145 94</inkml:trace>
  <inkml:trace contextRef="#ctx0" brushRef="#br0" timeOffset="690.587">1073 55,'-13'3,"0"0,0 1,1 0,-1 1,1 0,0 1,0 0,1 1,0 0,0 1,0 0,1 1,-7 8,3-5,1 0,1 1,0 0,1 1,0 0,1 1,1 0,1 0,0 1,0 0,2 1,-1 1,7-15,-1-1,0 1,1-1,-1 1,1 0,0-1,0 1,0 0,0-1,0 1,0 0,1-1,-1 1,1 0,0-1,0 1,0-1,0 1,1-1,-1 0,0 1,1-1,0 0,-1 0,1 0,0 0,0-1,0 1,0 0,1-1,-1 1,0-1,1 0,-1 0,1 0,-1 0,1 0,-1 0,1-1,0 1,-1-1,1 0,0 0,-1 0,1 0,0 0,-1-1,1 1,21-8,-1-1,-1-1,0-1,0-1,-2-1,1-1,-1-1,-1 0,12-14,208-194,-239 223,0 1,0-1,0 0,0 1,0-1,0 1,1-1,-1 0,0 1,0-1,1 0,-1 1,0-1,0 0,1 1,-1-1,0 0,1 0,-1 1,0-1,1 0,-1 0,1 0,-1 1,0-1,1 0,-1 0,1 0,-1 0,0 0,1 0,-1 0,1 0,-1 0,1 0,-1 0,0 0,1 0,-1 0,1-1,-1 1,0 0,1 0,-1 0,1-1,-1 1,0 0,1 0,-1-1,0 1,0 0,1-1,-1 1,-14 40,14-38,-200 482,184-439,1 0,3 2,2-1,-3 32,12-72,1 0,-1 0,1 0,0 0,1 0,-1-1,1 1,0 0,0 0,1 0,0-1,0 1,0-1,1 0,0 1,0-1,0 0,1-1,3 5,-6-9,-1 0,1-1,0 1,-1-1,1 1,0 0,-1-1,1 1,0-1,-1 1,1-1,-1 1,1-1,-1 0,1 1,-1-1,0 0,1 1,-1-1,0 0,1 0,-1 1,0-1,0 0,0 0,1 1,-1-1,0 0,0 0,0 1,0-1,-1 0,1 0,0 0,0 1,0-1,-1 0,1 0,0 1,-1-1,1 0,0 1,-1-1,1 0,-1 1,1-1,-1 1,0-1,1 1,-1-1,1 1,-1-1,0 1,-13-20,0 1,-1 1,-1 1,-1 0,-1 1,0 1,0 0,-2 2,-6-4,24 17,1-1,0 1,-1-1,1 1,0-1,0 0,-1 1,1-1,0 0,0 0,0 0,0 0,0 0,0 0,0 0,0 0,0 0,1 0,-1-1,0 1,1 0,-1-1,1 1,0 0,-1-1,1 1,0 0,0-1,-1 1,1-1,0 1,1 0,-1-1,0 1,0-1,1 1,-1 0,0-1,1 1,-1 0,1 0,0-1,-1 1,1 0,0 0,0 0,0 0,0 0,0 0,0 0,0 0,0 0,0 0,1 1,-1-1,0 0,0 1,1-1,-1 1,1-1,397-175,-344 149,-31 16</inkml:trace>
  <inkml:trace contextRef="#ctx0" brushRef="#br0" timeOffset="983.186">1581 168,'-4'14,"0"0,0 1,1-1,1 1,1-1,0 1,1-1,0 1,1 0,1-1,0 1,1-1,1 0,0 0,4 9,-5-19,-1 0,1-1,0 1,0-1,0 0,1 0,-1 0,1 0,-1-1,1 1,0-1,0 0,0 0,0 0,1-1,-1 1,0-1,1 0,-1 0,0-1,1 1,-1-1,1 0,0 0,-1-1,0 1,1-1,-1 0,1 0,-1-1,0 1,0-1,0 0,0 0,0 0,0 0,0-1,-1 0,1 0,2-3,23-13,-1-1,-1-2,-1 0,-1-2,-1-1,-1-1,-1-1,-2 0,-1-2,3-6,-7-8,-11 22</inkml:trace>
  <inkml:trace contextRef="#ctx0" brushRef="#br0" timeOffset="1234.7">2343 225,'-15'29,"-4"18,1 2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1 281,'104'-46,"-1"-4,-3-5,17-16,-45 13,-71 58,0 0,1 0,-1 0,0 1,0-1,1 0,-1 1,0-1,0 1,0 0,1-1,-1 1,0 0,0-1,0 1,0 0,0 0,0 0,-1 0,1 0,0 0,0 0,-1 0,1 1,-1-1,1 0,-1 0,1 0,-1 1,0-1,1 0,-1 1,0-1,0 0,0 1,0-1,0 1,0-1,18 261,-13-199,5 39,-5 1,-4-1,-12 99,7-168,-1-1,-2 1,-1-1,-1 0,-2 0,-1-1,-2-1,-1 0,-1-1,-1-1,-2 0,-1-2,-1 0,-15 14,30-34,-1 0,0 0,0 0,0-1,-1 0,1 0,-1-1,0 0,-1 0,1-1,-1 0,1 0,-1-1,0 0,0-1,0 0,0-1,-6 0,10-2,0-1,1 0,0 0,0-1,0 1,0-1,1 0,-1 0,1-1,0 1,0 0,1-1,-1 0,1 0,0 1,0-1,1-1,-1 1,1 0,0 0,1 0,-1-1,1 1,0 0,0-1,1 1,0 0,0 0,0 0,0-1,1 1,0 0,0 0,0 1,1-2,16-39,3 1,1 1,2 1,2 1,1 1,31-32,-35 41,1 0,1 1,2 2,1 1,1 1,1 1,1 2,2 1,17-7,-23 17</inkml:trace>
  <inkml:trace contextRef="#ctx0" brushRef="#br0" timeOffset="324.07">961 789,'-137'213,"191"-311,154-190,-140 226,-51 57</inkml:trace>
  <inkml:trace contextRef="#ctx0" brushRef="#br0" timeOffset="620.071">1328 648,'-17'21,"1"2,2 0,0 1,2 0,0 1,2 0,0 1,2 0,-1 12,8-35,0 1,1-1,-1 0,1 0,0 1,0-1,0 0,1 0,-1 1,1-1,0 0,0 0,0 0,0 0,0 0,1 0,-1 0,1 0,0 0,0-1,0 1,0-1,0 1,0-1,1 0,-1 0,1 0,0 0,-1 0,1-1,0 1,0-1,0 0,0 0,1 0,-1 0,0 0,0-1,0 0,1 1,-1-1,0 0,0 0,4-1,11-2,-1 0,1-2,-1 0,0 0,0-2,-1 0,0-1,0-1,-1 0,0-1,0 0,-1-2,11-10,-18 15,1 0,-1-1,-1 0,1 0,-1 0,-1-1,0 1,0-1,0-1,-1 1,-1-1,0 1,0-1,1-8,-3 14,-1-1,1 1,-1 0,0-1,0 1,0-1,-1 1,1 0,-1-1,0 1,-1 0,1 0,-1 0,1 0,-1 0,0 0,-1 0,1 0,-1 1,0-1,0 1,0 0,0 0,0 0,-1 0,1 1,-1-1,0 1,1 0,-1 0,0 0,-1 0,1 1,-2-1,0 1,0 0,0 0,0 1,0 0,0 0,0 0,1 0,-1 1,0 0,0 1,0-1,0 1,1 0,-1 0,1 1,0 0,0 0,0 0,0 0,0 1,0 0,1 0,0 0,-3 4,-9 6</inkml:trace>
  <inkml:trace contextRef="#ctx0" brushRef="#br0" timeOffset="1119.027">1695 987,'-2'-10,"2"-1,0 1,0 0,0-1,1 1,1 0,0 0,0 0,1 0,1 0,-1 1,1-1,1 1,0 0,0 0,1 1,0-1,0 1,1 1,5-5,64-34,-74 45,0 0,0 0,1 0,-1 0,0 1,0-1,0 1,0 0,1-1,-1 1,0 0,0 0,0 1,1-1,-1 0,0 1,0-1,0 1,0 0,0 0,0 0,0 0,0 0,0 0,0 0,0 1,-1-1,1 0,-1 1,1 0,-1-1,1 1,-1 0,0 0,0 0,0 0,1 1,5 18,-7-18,0 0,0 0,1 0,-1 0,1 0,-1 0,1 0,0-1,0 1,0 0,0 0,1-1,-1 1,1 0,0-1,-1 0,1 1,0-1,1 0,-1 0,0 0,0 0,1 0,-1-1,1 1,0-1,-1 1,1-1,0 0,0 0,0-1,0 1,0 0,0-1,0 0,0 0,0 0,0 0,0 0,0 0,0-1,0 1,0-1,1 0,159-103,-162 103,0 0,0 1,1-1,-1 1,0-1,0 1,1-1,-1 1,1 0,-1-1,0 1,1 0,-1 0,1 0,-1 0,0 0,1 1,-1-1,0 0,1 1,-1-1,0 1,1-1,-1 1,0-1,0 1,1 0,-1 0,0 0,0 0,0 0,0 0,0 0,0 0,-1 0,1 0,0 0,0 0,-1 1,1-1,-1 0,1 1,-1-1,0 0,1 1,-1-1,0 0,0 1,0-1,0 1,-9 71,7-69,0 1,0-1,1 1,0-1,0 1,0-1,0 1,1 0,0 0,0-1,0 1,0 0,1-1,0 1,0 0,0-1,1 1,-1-1,1 1,0-1,0 0,1 0,-1 0,1 0,0 0,0-1,2 3,11 2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6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47,'-14'1,"0"0,0 1,0 0,1 1,-1 1,1 0,0 0,0 2,0 0,1 0,-1 1,2 1,-1 0,1 0,0 1,1 1,0-1,1 2,0-1,0 2,1-1,1 1,0 0,0 0,1 1,1 0,0 0,1 0,0 1,1-1,-1 12,4-23,0 1,0 0,0 0,0 0,0 0,0 0,1 0,0 0,-1 0,1-1,0 1,0 0,1 0,-1-1,0 1,1-1,0 1,0-1,-1 0,1 0,1 0,-1 0,0 0,0 0,1 0,-1-1,1 1,-1-1,1 0,0 1,0-1,-1-1,1 1,0 0,0-1,0 1,0-1,0 0,0 0,0 0,0 0,0-1,1 0,17-6,0-1,-1-1,1-1,-2-1,1-1,-2 0,0-2,0 0,-1-1,-1 0,0-1,-2-1,7-10,89-105,-109 132,1-1,0 1,-1 0,1 0,-1 1,1-1,-1 0,1 1,-1-1,1 0,-1 1,1 0,-1-1,1 1,-1 0,0 0,1 0,-1 0,0 0,0 0,0 0,0 0,0 0,0 0,0 1,0-1,0 0,-1 1,1-1,0 1,-1-1,1 1,-1-1,0 1,1-1,-1 1,0-1,0 1,0 0,0-1,0 1,-1-1,1 1,0-1,-1 1,1-1,-1 1,1-1,-1 1,3 11,2 8,28 91,-31-109,1 0,0 0,0 0,0 0,1 0,-1 0,1 0,-1-1,1 0,0 1,0-1,0 0,0 0,0 0,1-1,-1 1,1-1,-1 0,1 0,-1 0,1 0,-1-1,1 0,0 1,-1-1,1 0,0-1,-1 1,3-1,9-4,0-1,0-1,-1 0,0 0,-1-2,0 0,0 0,-1-1,0-1,0 0,-1 0,-1-1,0-1,-1 1,1-3,4-2,84-140,-97 194,-17 81,16-114,0-1,1 1,-1 0,1-1,0 1,0 0,0-1,1 1,-1-1,1 0,0 1,-1-1,2 0,-1 0,0 0,1 0,-1-1,1 1,0-1,0 1,0-1,0 0,0 0,0 0,1-1,-1 1,1-1,-1 0,1 0,1 1,6-3,-1 0,1-1,-1 0,1 0,-1-1,0 0,0-1,0 0,-1-1,1 0,-1 0,0-1,-1 0,1-1,-1 0,-1 0,1-1,-1 1,5-10,-4 10,15-14,-9 42,-13 0,-2-14,0 0,1 0,0 1,0-1,0 0,1 0,0 0,0 0,0 0,1-1,1 1,-1 0,1-1,0 1,0-1,1 0,0 0,0 0,0-1,1 1,-1-1,1 0,1 0,-1-1,1 0,0 0,0 0,1 0,6-3,0-2,-1 1,1-2,-1 0,1 0,-1-1,0-1,0 0,0-1,0 0,-1 0,0-1,0-1,0 0,-1-1,0 0,0 0,-1-1,-1 0,1-1,-1 1,-1-2,3-4,-1 4,0-1,-1 1,-1-2,0 1,-1-1,0 0,-1 0,0-1,-1 1,1-9,-16-7,5 35</inkml:trace>
  <inkml:trace contextRef="#ctx0" brushRef="#br0" timeOffset="1099.135">2147 18,'-31'10,"0"1,0 2,1 1,1 1,0 2,2 0,0 2,0 1,2 2,1 0,0 1,-13 20,32-37,1 1,1 0,-1 0,1 0,0 0,1 1,0-1,0 1,1-1,-1 1,1 6,1-11,0-1,0 1,0-1,1 1,-1-1,1 0,-1 1,1-1,0 0,0 1,0-1,0 0,0 0,0 0,1 0,-1 0,1 0,0 0,-1-1,1 1,0 0,0-1,0 0,0 1,0-1,0 0,0 0,1 0,-1 0,0 0,1-1,-1 1,0-1,1 0,-1 1,1-1,-1 0,2 0,12-2,-1 0,1-2,0 1,-1-2,1 0,-2-1,1 0,0-1,-1-1,-1 0,1-1,-1 0,2-4,14-11,-1-2,-2-1,-1-1,-1-1,-1-2,-2 0,0-3,-3 8,6 1,-28 54,0-18,1 1,0 0,1 0,0 0,1 0,0 0,1 0,1 0,0 0,0 0,1 0,1 0,0 0,4 10,-5-19,0 0,1 0,0 0,0-1,0 1,0-1,0 1,0-1,0 0,1 0,-1 0,1-1,0 0,-1 1,1-1,0 0,0-1,0 1,-1-1,1 1,0-1,0 0,0-1,0 1,0-1,0 0,-1 1,1-2,0 1,102-54,-91 42,0 0,-2 0,1-1,-1-1,-1-1,-1 1,0-2,-1 1,-1-2,0 1,-2-1,2-6,-34 42,19-9,1 1,0 0,0 1,1-1,0 1,1 0,0 0,1 0,0 0,1 1,0-1,1 0,1 6,-2-12,2 0,-1 0,0 0,1 0,0 0,0 0,1 0,-1-1,1 1,0 0,1-1,-1 1,1-1,0 0,0 0,0 0,0 0,1 0,-1-1,1 1,0-1,0 0,0 0,1-1,-1 1,1-1,-1 0,1 0,0-1,3 2,1-2,-1 1,1-2,-1 1,1-1,-1 0,1-1,0 0,-1-1,0 1,1-2,-1 1,0-1,0 0,0-1,-1 0,1 0,-1 0,0-1,0 0,-1-1,1 0,-1 0,0 0,-1 0,1-1,1-4,4-8,0-1,-2 0,0-1,-1 0,-1 0,-1-1,2-19,-6 32,-2 8,0 0,-1 0,1 0,0 0,0 0,0 0,0 0,0 0,0 0,0 0,0 0,0 0,0 0,0 0,1 0,-1 0,0 0,1 0,-1 1,1-1,-1 0,1 0,-1 0,1 0,0 1,-1-1,1 0,0 0,0 1,0-1,-1 1,1-1,0 1,0-1,0 1,0-1,0 1,0 0,0 0,0-1,0 1,0 0,0 0,0 0,0 0,0 0,0 0,0 0,0 1,0-1,0 0,0 1,0-1,0 0,0 1,0-1,0 1,0-1,-1 1,1 0,0 0,134 164,-117-144,-2 2,-1 0,0 1,-2 0,-1 1,-1 0,-1 1,-1 0,-1 1,4 25,-6-20,0-1,-3 1,0-1,-2 1,-1 0,-2 0,-1 0,-2 3,-4-4,0 0,-3-1,0-1,-2 0,-1 0,-1-2,-2 0,0-1,-2 0,-1-2,0-1,-2 0,-3 0,-50 19,75-42,-1 1,0-1,0 1,1-1,-1 0,0 0,0 0,0 0,0 0,1 0,-1-1,0 1,0 0,1-1,-1 0,0 1,1-1,-1 0,0 0,1 0,-1 0,1 0,-1 0,1 0,0 0,-1-1,1 1,0-1,0 1,0-1,0 1,0-1,1 1,-1-1,0 0,1 0,-1 1,1-1,-1 0,1 0,0 1,0-1,0 0,0 0,0 0,1-19,0 1,2-1,0 0,2 1,0 0,1 0,1 0,1 1,6-12,150-294,-40 137,-102 155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0 814,'145'45,"-125"-48,0-1,0-1,-1-1,0-1,0 0,0-1,-1-1,0-1,-1-1,0 0,0-1,-2-1,1 0,-2-1,8-10,37-42,-3-1,-3-4,-3-1,-3-3,-3-2,90-139,-94 160,-39 56,-1 0,1-1,0 1,-1 0,1 0,0 0,0 0,-1 0,1 0,0 0,-1 0,1 0,0 0,0 0,-1 0,1 0,0 0,-1 1,1-1,0 0,-1 1,1-1,-1 0,1 1,0-1,-1 1,1-1,-1 1,1-1,-1 1,1-1,-1 1,0-1,1 1,-1 0,0-1,1 1,-1 0,0-1,0 1,0 0,1-1,-1 1,0 0,0 0,0-1,0 1,0 0,0-1,0 1,-1 0,1 0,0-1,0 1,-1 0,1-1,0 1,-1-1,1 1,0 0,-1-1,1 1,-1-1,2 7,3 92,-5 0,-4 1,-4-1,-9 27,18-109,-1-1,0 1,-1-1,-1 0,-1 1,0-1,-1-1,-1 1,0-1,-1 0,-1 0,0-1,-1 0,-1 0,0-1,0 0,-2-1,1 0,-2-1,-5 4,-4-5,-2 0,1-2,-2 0,1-2,-1-1,-1 0,19-3,0 0,0 0,0-1,0 0,0-1,-1 1,1-1,0 0,0-1,0 0,-1 0,1-1,0 0,1 0,-1 0,0-1,0 0,1 0,0-1,0 0,0 0,0 0,0-1,1 0,-3-4,7-24,9 20</inkml:trace>
  <inkml:trace contextRef="#ctx0" brushRef="#br0" timeOffset="367.818">1242 560,'-9'16,"1"0,1 0,0 0,1 1,1 0,1 0,-3 17,6-29,0 0,1 0,0 0,-1 0,2 0,-1 0,1 0,-1 0,1 0,1 0,-1-1,1 1,0 0,0-1,0 1,0-1,1 0,0 1,0-1,0-1,0 1,1 0,-1-1,1 1,0-1,0 0,0-1,1 1,3 1,2-1,0-1,1-1,-1 0,1 0,-1-1,1 0,-1-1,1 0,-1 0,0-2,1 1,-1-1,0 0,-1-1,1 0,-1-1,1 0,-1-1,-1 1,5-5,-8 8,-1-1,1 0,0 0,-1 0,0 0,0-1,0 1,0-1,0 0,-1-1,0 1,0-1,0 1,0-1,-1 0,0 0,0 0,0 0,0 0,-1-1,0 1,0 0,-1-1,1 1,-1 0,0-1,-1 1,1-1,-1 1,0 0,0-1,-1 1,0 0,0 0,0 0,-3-4,0 1,-1 1,0 1,-1-1,1 1,-1 0,-1 0,1 1,-1 0,0 1,0-1,0 1,0 1,-1 0,0 0,0 1,1 0,-1 0,0 1,-1 0,1 1,0 0,0 0,0 1,0 0,0 0,-5 3,-11 2</inkml:trace>
  <inkml:trace contextRef="#ctx0" brushRef="#br0" timeOffset="639.491">1863 787,'-14'52,"-6"23,-3 3,-2-7,-3-10,-1-12,5-13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0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16,'0'-1,"0"1,0-1,0 1,0-1,0 1,0-1,0 1,0-1,0 1,0-1,0 1,0-1,0 1,0-1,1 1,-1-1,0 1,0-1,1 1,-1 0,0-1,1 1,-1-1,0 1,1 0,-1-1,0 1,1 0,-1 0,1-1,-1 1,1 0,-1 0,1 0,-1-1,1 1,-1 0,1 0,-1 0,1 0,-1 0,1 0,-1 0,1 0,-1 0,1 0,-1 0,1 1,-1-1,1 0,-1 0,1 0,-1 1,0-1,1 0,-1 0,1 1,-1-1,0 0,1 1,-1-1,0 1,1-1,5 36,-8-10,-2 1,-1-1,-1 0,-1-1,-1 1,-9 18,-98 290,83-186,30-144,1-1,0 1,1-1,-1 1,1 0,-1 0,1-1,0 1,0 0,1-1,-1 1,1 0,0-1,0 1,0-1,0 1,1-1,0 0,-1 1,1-1,0 0,0 0,1 0,-1 0,1-1,-1 1,1-1,0 1,0-1,0 0,0 0,0 0,1-1,-1 1,1-1,2 1,10 0,0-2,-1 0,1-1,0-1,0 0,0-1,-1 0,1-2,-1 0,2-1,54-15,-24 8,-38 9,-1 1,1 0,0 0,-1 1,1 0,0 0,0 1,0 1,1-1,-1 1,0 1,0 0,0 0,0 1,0 0,0 0,7 4,-14-5,-1 0,0 0,0 0,0 0,1 0,-1 0,0 0,1 0,-1-1,1 1,-1-1,1 1,-1-1,1 1,-1-1,1 0,0 0,-1 0,1 0,-1 0,1 0,0 0,-1 0,1-1,-1 1,1-1,-1 1,1-1,-1 1,1-1,-1 0,0 0,1 0,-1 0,0 0,0 0,1 0,-1 0,0 0,0-1,0 1,-1 0,1-1,0 1,7-13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08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1 367,'5'0,"6"0,6 0,6 0,2 0,3 0,1 0,1 0,-1 0,0 0,0 0,0 0,-1 0,1 0,-1 0,0 0,0 0,-4 0</inkml:trace>
  <inkml:trace contextRef="#ctx0" brushRef="#br0" timeOffset="261.734">86 621,'38'-5,"28"-6,6-2,-8 2</inkml:trace>
  <inkml:trace contextRef="#ctx0" brushRef="#br0" timeOffset="1283.542">932 0,'-30'151,"9"-71,-108 310,116-354,-9 66,24-98,1-1,0 0,0 0,0 0,0 0,1 0,-1 0,1-1,0 0,0 0,0 0,0 0,0-1,0 1,0-1,0 0,1 0,-1 0,0-1,1 0,-1 0,0 0,1 0,-1-1,0 1,1-1,-1 0,1-1,9 1,155-9,-151 4</inkml:trace>
  <inkml:trace contextRef="#ctx0" brushRef="#br0" timeOffset="1965.983">1441 508,'-7'-3,"1"0,-1 1,1 0,-1 0,0 1,0 0,0 0,0 0,0 1,0 0,0 0,0 1,0 0,0 0,0 1,1 0,-1 0,0 0,1 1,0 0,-1 0,-2 3,4-4,0 0,0 1,0 0,0 0,0 0,1 0,0 1,-1 0,1-1,0 2,1-1,-1 0,1 1,0 0,0-1,0 1,1 1,0-1,0 0,0 0,0 1,1 1,2-5,0 0,0 0,1 1,-1-2,1 1,-1 0,1 0,-1 0,1-1,0 1,0-1,0 1,0-1,0 0,1 0,-1 0,0 0,0 0,1 0,-1 0,0-1,1 1,-1-1,1 0,1 0,25 9,-28-7,-1-1,1 1,-1 0,1-1,-1 1,0 0,0 0,1-1,-1 1,0 0,-1 0,1-1,0 1,0 0,-1 0,1-1,-1 1,0 0,1-1,-1 1,0-1,0 1,0-1,0 1,0-1,0 0,0 1,-1-1,1 0,0 0,-1 0,1 0,-1 0,1 0,-2 0,-3 6,-14 14,14-16,0 0,0 1,1 0,0 0,0 1,0-1,1 1,0 0,0 1,0-1,1 0,1 1,-1 0,1 1,2-8,0 0,0 1,0-1,0 1,0-1,1 1,-1-1,0 1,1-1,-1 0,1 1,0-1,-1 0,1 0,0 1,0-1,0 0,0 0,0 0,0 0,0 0,0 0,0 0,0 0,1-1,-1 1,0 0,1-1,-1 1,0-1,1 1,-1-1,1 0,-1 1,0-1,1 0,-1 0,1 0,-1 0,1-1,0 1,63-13,-14-8,-28 11</inkml:trace>
  <inkml:trace contextRef="#ctx0" brushRef="#br0" timeOffset="2378.475">1666 592,'-12'13,"1"1,0 0,1 1,1 0,0 0,1 1,1 0,1 0,0 1,-2 9,7-23,0 0,0 1,0-1,0 0,0 1,1-1,-1 1,1-1,0 1,0-1,1 0,-1 1,1-1,-1 1,1-1,0 0,0 1,1-1,-1 0,1 0,-1 0,1 0,0 0,0 0,0-1,1 1,-1-1,1 1,-1-1,1 0,0 0,0 0,0 0,0-1,0 1,0-1,0 0,1 0,-1 0,0 0,3 0,6-2,0-1,0 0,-1 0,1-1,0-1,-1 0,0 0,0-1,0-1,0 0,-1 0,0-1,0-1,-1 1,0-1,-1-1,1 0,-1 0,-1-1,0 1,0-2,-1 1,-1-1,4-9,-5 13,-1 0,0 0,-1-1,1 1,-2-1,1 0,-1 1,0-1,0 0,-1 0,0 0,-1 0,0-2,0 7,1 0,-1 0,0-1,-1 1,1 0,0 0,-1 0,0 0,1 1,-1-1,0 0,-1 1,1-1,0 1,-1 0,1 0,-1 0,0 0,0 0,1 0,-1 1,0-1,-1 1,1 0,0 0,0 0,0 0,-1 1,1 0,0-1,-4 1,0 1,-1-1,0 1,0 1,0-1,1 1,-1 1,1 0,0 0,-1 0,2 1,-1 0,0 0,1 0,-3 3,-10 10</inkml:trace>
  <inkml:trace contextRef="#ctx0" brushRef="#br0" timeOffset="2686.673">1666 734,'5'10,"11"7,3 7,3 3,2 2,-2 0,-1-3,-3-3,-6 1,-4-5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14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0 255,'10'0,"8"5,5 1,4 0,2-1,1-2,0 0,0-2,0-6,-1-1,0 0,-6 1</inkml:trace>
  <inkml:trace contextRef="#ctx0" brushRef="#br0" timeOffset="283.875">113 142,'-4'34,"-3"20,-4 6,0-2,1-7,-1-7,0-6,2-4,3-9</inkml:trace>
  <inkml:trace contextRef="#ctx0" brushRef="#br0" timeOffset="617.289">762 0,'-14'39,"-5"17,-4 4,2-4,0-6,-2-7,4-6,-1-4,4-3,0-7,2-3,-1 1,2 1,-2-3,2 0,4-3</inkml:trace>
  <inkml:trace contextRef="#ctx0" brushRef="#br0" timeOffset="894.833">395 86,'34'33,"30"21,9 6,-3-2,-9-7,-10-11,-13-8,-9-10,-4-3,-7-1,-1-2,-3 0,-5-3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6:11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0,'-14'10,"-5"3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3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0,'-22'56,"-86"249,-27-41,133-261,0 0,0 1,0-1,1 1,-1 0,1-1,0 1,0 0,0 0,1 0,-1 0,1 0,0 0,0 0,0-1,1 1,-1 0,1 0,0 0,0 0,0 0,1-1,-1 1,1-1,0 1,0-1,0 0,1 1,-1-1,1 0,-1-1,1 1,0 0,0-1,1 1,-1-1,0 0,1 0,-1-1,2 1,156 3,-96-8,76-2,-117-1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0 255,'7'-3,"0"-1,0 2,0-1,0 1,1 0,-1 0,1 1,-1 0,1 0,0 1,-1 0,1 0,0 1,-1 0,1 0,-1 1,0 0,1 0,-1 1,0 0,5 3,-8-5,13 5,1-1,0-1,0 0,0-1,0-1,0-1,0 0,0-2,1 0,-1-1,10-3,123-31,-132 30</inkml:trace>
  <inkml:trace contextRef="#ctx0" brushRef="#br0" timeOffset="364.267">57 480,'4'0,"8"0,5 0,5 0,3 0,3 5,1 2,0-1,1-1,-1-6,0-4,0 0,0 1,-1 0,0 2,0 0,0 2,-4-1</inkml:trace>
  <inkml:trace contextRef="#ctx0" brushRef="#br0" timeOffset="919.263">367 0,'-2'4,"1"-1,-1 0,1 1,-1 0,1-1,0 1,1 0,-1-1,1 1,-1 0,1 0,0 0,1-1,-1 1,0 0,1 0,0-1,0 1,0 0,1-1,-1 1,1-1,0 0,0 1,0-1,0 0,0 0,1 0,-1-1,1 1,0 0,1 0,115 64,-94-55,-7-4,-1 0,-1 1,0 0,0 2,-1 0,0 0,-1 2,0-1,-1 2,-1 0,0 1,-10-13,-1 1,1-1,-1 1,1-1,-1 1,0 0,0 0,0-1,-1 1,1 0,-1 0,1 0,-1 0,0 0,0 0,-1 0,1 0,0 0,-1 0,0-1,1 1,-1 0,-1 0,1 0,0-1,0 1,-1-1,0 1,1-1,-3 2,-74 62,44-42,-185 130,203-140,3 0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8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49,'-2'10,"-1"0,1-1,1 1,0 0,0 0,1 0,1 0,-1 0,1 0,1 0,2 9,-2-15,-1 0,0-1,1 1,-1-1,1 0,0 0,0 1,1-1,-1-1,1 1,-1 0,1 0,0-1,0 0,0 1,0-1,0 0,0-1,1 1,-1-1,1 1,-1-1,1 0,0 0,-1-1,1 1,0-1,0 1,-1-1,1 0,0-1,2 0,8-1,-1-2,0 0,0 0,-1-1,1 0,-1-2,0 1,-1-1,0-1,0 0,0 0,-1-1,0-1,7-9,-14 17,-1-1,1 1,-1 0,0-1,0 0,0 1,0-1,-1 0,1 0,-1 0,0 0,1 0,-1 0,-1 0,1 0,0-1,-1 1,1 0,-1 0,0-1,0 1,-1 0,1 0,-1-1,1 1,-1 0,0 0,0 0,-1 0,1 0,0 0,-1 0,0 0,0 0,0 1,0-1,0 1,0-1,-1 1,1 0,-1 0,0 0,1 0,-1 1,0-1,0 1,0 0,-8-1,0 1,0 0,0 1,0 1,0-1,0 2,0 0,1 0,-1 0,1 2,-1-1,1 1,0 1,-2 1,-18 10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8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1 395,'24'5,"17"2,7-1,0-1,-3-1,-5-2,-4-1,-4-1,-2 0,-2 0,0-5,-1-2,1 1,-1 1,1 1,-5 2</inkml:trace>
  <inkml:trace contextRef="#ctx0" brushRef="#br0" timeOffset="256.245">85 622,'43'0,"29"0,12 0,-4 0,-11 0,-12 0,-10-5,-10-2,-10 1</inkml:trace>
  <inkml:trace contextRef="#ctx0" brushRef="#br0" timeOffset="586.419">1215 1,'-85'120,"5"3,-11 34,-3 5,83-147,2 1,0 1,1-1,0 2,2-1,0 1,1 0,1 0,-2 10,6-26,1 0,-1 0,0 0,1 0,-1 0,1 0,-1 0,1 0,0 0,0 0,0 0,0-1,0 1,0 0,1-1,-1 1,1-1,-1 1,1-1,-1 0,1 1,0-1,-1 0,1 0,0 0,0 0,0-1,0 1,0 0,0-1,0 1,0-1,1 0,75 4,-65-4,136-31,-97 18,-28 6</inkml:trace>
  <inkml:trace contextRef="#ctx0" brushRef="#br0" timeOffset="1316.929">1383 622,'0'0,"-8"8,0 1,1 0,0 0,0 1,1 0,0 0,1 0,0 1,1 0,0-1,1 2,0-1,1 0,-1 8,4-17,0 1,1-1,-1 0,1 0,-1 0,1 1,0-1,0-1,0 1,0 0,0 0,0-1,0 1,0-1,1 0,-1 0,1 0,-1 0,1 0,-1 0,1-1,0 1,-1-1,1 1,0-1,-1 0,1 0,0-1,-1 1,1 0,0-1,-1 0,1 1,-1-1,1 0,-1-1,1 1,-1 0,0-1,0 1,0-1,1 1,-1-1,-1 0,1 0,0 0,1-2,-3 3,1 1,-1 0,0-1,1 1,-1-1,0 1,0-1,0 1,1-1,-1 1,0-1,0 1,0-1,0 1,0-1,0 1,0-1,0 1,0-1,0 1,0-1,0 0,-1 1,1-1,0 1,0 0,0-1,-1 1,1-1,0 1,-1-1,1 1,0-1,-1 1,1 0,0-1,-1 1,1 0,-1-1,1 1,-1 0,1 0,-1 0,1-1,-1 1,1 0,-1 0,1 0,-1 0,1 0,-1 0,1 0,-1 0,1 0,-1 0,1 0,-1 0,1 0,-1 0,-34 3,29-2,0 0,-1 1,1 0,0 1,0-1,0 1,1 0,-1 0,1 1,0 0,-1 0,2 0,-1 1,0-1,1 1,0 0,0 0,0 1,1-1,0 1,0 0,0 0,1 0,0 0,0 0,1 0,-1 1,1-1,1 0,-1 1,1-1,0 1,0-1,1 1,0-1,0 1,1-1,0 0,1 4,2-5,-1 0,1-1,0 0,1 0,-1-1,0 1,1-1,0 0,0-1,0 0,0 1,0-2,1 1,-1-1,0 0,1 0,-1-1,1 0,-1 0,1 0,-1-1,1 0,-1 0,0-1,0 0,1 0,-1 0,-1-1,1 0,0 0,-1 0,1-1,31-18,-20 14</inkml:trace>
  <inkml:trace contextRef="#ctx0" brushRef="#br0" timeOffset="1917.993">1468 678,'0'-5,"-4"-1,-8-1,0 7,-4 3,-4 1,2 5,-1 0,3-1</inkml:trace>
  <inkml:trace contextRef="#ctx0" brushRef="#br0" timeOffset="2539.962">1750 706,'-22'16,"1"1,1 0,0 2,1 0,1 2,1 0,1 0,1 2,1 0,-3 7,15-27,0 1,0-1,0 1,1-1,-1 1,1 0,0 0,0 0,0 0,0 0,1 0,0 0,0 0,0 0,0 0,0 0,1 0,0-1,0 1,0 0,0 0,0 0,1-1,0 1,0 0,0-1,0 0,0 1,1-1,-1 0,1 0,0-1,0 1,0 0,0-1,1 0,-1 0,1 0,-1 0,1 0,0-1,0 1,15-1,0 0,0-1,0 0,0-2,0 0,0-2,0 0,-1 0,0-2,0 0,0-2,-1 0,0 0,0-2,-1 0,0-1,-1-1,10-9,55-76,-78 93,0 0,0-1,0 1,-1 0,1-1,-1 1,0-1,0 0,0 1,-1-1,0 0,0 1,0-1,0 0,-1 1,0-1,0 1,0-1,0 1,-1-1,0 1,0 0,0 0,0 0,-3-3,1 3,0 0,-1 0,1 0,-1 1,0 0,0 0,0 0,-1 1,1 0,-1 0,1 0,-1 0,1 1,-1 0,0 0,0 1,0 0,1 0,-1 0,0 0,0 1,-2 1,-18 4</inkml:trace>
  <inkml:trace contextRef="#ctx0" brushRef="#br0" timeOffset="2853.605">1722 932,'20'29,"10"14,0 4,1-5,-6-5,-6-9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7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0 424,'10'-5,"12"-1,8-1,3 2,1 2,0 1,-2 5,-1 3,-1 1,-1-2,-1-1,0-2,0-1,-4-5,-3-2,1-1,-3-3,-6 0</inkml:trace>
  <inkml:trace contextRef="#ctx0" brushRef="#br0" timeOffset="469.097">762 1,'0'23,"-1"1,-1 0,0-1,-2 1,-1-1,-1 0,-1 0,-1-1,-1 0,-1 0,-3 3,-115 179,33-36,94-166,0 0,0 0,0 0,0 1,1-1,-1 0,0 0,1 1,0-1,0 0,-1 1,1-1,1 0,-1 1,0-1,0 0,1 1,0-1,-1 0,1 0,0 0,0 1,0-1,0 0,0 0,1 0,-1-1,1 1,-1 0,1 0,0-1,-1 1,1-1,0 0,0 1,0-1,0 0,0 0,1 0,-1 0,0-1,0 1,0 0,1-1,-1 0,0 0,1 1,-1-1,0-1,1 1,1 0,25-7,0-2,-1 0,1-2,-2-1,0-1,22-14,-42 23,9-5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35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0 340,'39'0,"26"0,8 0,-4-5,-9-2,-10 1,-9 1,-6 1,-9 7,-10 2</inkml:trace>
  <inkml:trace contextRef="#ctx0" brushRef="#br0" timeOffset="304.215">255 114,'-9'43,"-4"33,1 9,2-5,3-12,3-12,-4-11,1-9,1-5,1-3,-3-7,0-1,2-5</inkml:trace>
  <inkml:trace contextRef="#ctx0" brushRef="#br0" timeOffset="602.721">1073 227,'-24'38,"-22"32,-4 9,3-4,4-10,4-12,9-9,5-8,2-5,0-3,4-7</inkml:trace>
  <inkml:trace contextRef="#ctx0" brushRef="#br0" timeOffset="852.65">706 227,'0'38,"10"27,3 8,4-5,4-8,3-10,3-8,0-7,2-9,-4-5,-3-5,1-6,1-4,-4-4</inkml:trace>
  <inkml:trace contextRef="#ctx0" brushRef="#br0" timeOffset="1103.916">1271 537,'38'0,"23"0,5 0,-8-5,-9-1,-9-1,-6-2,-4-1,-2 2,-6-3,-7 0</inkml:trace>
  <inkml:trace contextRef="#ctx0" brushRef="#br0" timeOffset="1436.009">1948 0,'-39'213,"15"-120,-4-2,-3 0,-11 10,18-16,24-83,0 0,0 1,-1-1,2 0,-1 0,0 0,0 0,1 1,-1-1,1 0,-1 0,1 0,0 0,0 0,0 0,0 0,0-1,1 1,-1 0,0 0,1-1,0 1,-1-1,1 1,0-1,-1 0,1 0,0 0,0 0,0 0,0 0,0 0,0-1,0 1,1-1,-1 1,0-1,0 0,13-1,0-1,-1 0,0-1,1-1,-1 0,-1-1,1 0,-1-2,0 1,0-1,0-1,-1 0,3-4,42-32,-43 33</inkml:trace>
  <inkml:trace contextRef="#ctx0" brushRef="#br0" timeOffset="1731.1">2258 537,'-6'12,"1"1,0 0,1 0,0 0,1 1,0-1,1 1,1 0,0 0,1 0,0-1,1 1,1 0,0-1,1 1,3 10,-4-21,0 1,0-1,1 0,-1 1,1-1,-1 0,1 0,0 0,0-1,0 1,0-1,1 0,-1 0,1 0,-1 0,1 0,0-1,0 0,0 0,0 0,-1 0,1 0,0-1,1 0,-1 0,0 0,0 0,0 0,0-1,0 0,-1 0,1 0,3-2,8-1,0-2,0 0,-1 0,0-1,0-1,-1-1,0 0,2-2,-10 6,1 0,-1-1,0 0,-1 1,0-1,0-1,0 1,0 0,-1-1,0 0,-1 0,0 0,0 0,0 0,0-1,-2 5,1 0,-1 0,0 0,0-1,0 1,0 0,0 0,-1 0,1 0,-1 0,0 0,0 0,0 0,0 0,-1 0,1 0,-1 1,0-1,0 1,0-1,0 1,0 0,0-1,0 1,-1 0,1 0,-1 1,0-1,1 1,-1-1,0 1,0 0,0 0,0 0,0 0,0 1,-6-2,-1 1,1 0,0 0,0 1,0 1,-1 0,1 0,0 0,0 1,0 1,0-1,0 2,1-1,-1 1,1 0,-5 4,-6 3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1,'470'0,"-458"0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2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1,'34'5,"15"-4,5-1,-2-1,-6 0,-5-1,-5 1,-4 1,-2-1,-7 1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3,'22'-3,"-36"30,-34 59,3 2,5 1,2 5,-43 149,80-240,0 0,0 0,0 0,0 0,0 0,1 0,-1 0,1 0,0 0,0 1,0-1,0 0,1 0,-1 0,1 0,0 0,0 0,0 0,0 0,0 0,1 0,-1-1,1 1,0 0,0-1,0 0,0 1,0-1,0 0,1 0,-1 0,1 0,0 0,-1-1,1 1,0-1,0 0,3 1,165-19,-146 16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0,'-47'33,"41"-27,1-1,0 1,1 0,-1 1,1-1,0 1,0 0,1 0,0 0,1 0,-1 0,1 1,0-1,1 1,0 0,0-1,1 1,0 0,0-1,2 6,-1-10,0-1,0 1,0-1,0 1,1-1,-1 0,1 0,0 0,0 0,0 0,0 0,0 0,0-1,0 1,0-1,1 1,-1-1,1 0,-1 0,1 0,-1 0,1-1,-1 1,1-1,0 1,-1-1,1 0,0 0,0 0,-1 0,1-1,0 1,-1-1,1 1,-1-1,2-1,93-38,-95 39,1 1,-1-1,0 1,1-1,-1 0,0 0,0 0,1 0,-1 0,0-1,0 1,0-1,-1 1,1-1,0 0,0 1,-1-1,1 0,-1 0,0 0,0 0,1-1,-1 1,-1 0,1 0,0-1,0 1,-1 0,1-1,-1 1,0-1,0 1,0-1,0 1,0 0,-1-1,1 1,-1-1,1 1,-1 0,0-1,0 1,0 0,0 0,0 0,-1 0,1 0,0 0,-1 0,0 0,-74-25,50 23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6:0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280 340,'-28'17,"1"1,0 1,1 1,2 1,0 1,1 2,1 0,2 1,0 2,-4 8,22-31,0 0,0 0,0 0,1-1,0 1,-1 1,2-1,-1 0,0 0,1 0,0 0,0 1,0-1,0 0,1 0,-1 0,1 1,0-1,0 0,1 0,0 0,-1-1,1 1,0 0,1-1,-1 1,0-1,1 0,0 1,0-1,0-1,0 1,1 0,-1-1,1 0,2 2,5 2,1 0,0-1,0 0,1-1,-1-1,1 0,0 0,0-1,0-1,0 0,0-1,7-1,5 1</inkml:trace>
  <inkml:trace contextRef="#ctx0" brushRef="#br0" timeOffset="329.929">647 424,'-15'17,"1"0,1 0,0 2,2-1,0 2,1-1,0 1,2 1,1 0,0 0,2 0,-1 4,6-21,0-1,-1 1,2-1,-1 1,0-1,0 0,1 1,0-1,0 0,0 1,0-1,0 0,1 0,-1 0,1 0,0 0,0 0,0 0,0-1,1 1,-1-1,1 1,-1-1,1 0,0 0,0 0,0-1,0 1,0-1,0 1,0-1,0 0,1 0,-1 0,1-1,-1 1,0-1,1 0,9 1,1 0,-1-1,1-1,-1 0,0-1,1 0,-1-1,0 0,5-3,-4 0,0 0,0-1,0 0,-1-1,0-1,-1 0,0-1,0 0,-1-1,9-11,-15 17,0-1,0 0,-1 0,0-1,0 1,-1-1,0 0,0 0,-1 0,1 0,-1-1,-1 1,0 0,0-1,0 1,-1-1,0 1,0-1,-1 1,0-1,0 1,-1-1,0 1,-2 0,-1 0,0 1,0 0,0 0,-1 1,0-1,0 1,0 0,0 1,-1 0,0 0,0 0,0 1,0 0,-1 0,1 0,-1 1,0 1,1-1,-1 1,0 0,0 1,0 0,0 0,0 1,1 0,-1 0,0 1,0 0,1 1,-1-1,1 1,-7 4,-7 5,2-2</inkml:trace>
  <inkml:trace contextRef="#ctx0" brushRef="#br0" timeOffset="930.896">1098 678,'19'-33,"98"-89,-46 67,-69 56,0 1,-1-1,1 1,0 0,-1-1,1 1,-1 0,1 0,-1 0,0 0,0 0,0 0,0 0,0 0,0 0,-1 1,1-1,-1 0,1 1,-1-1,0 0,0 1,0-1,0 0,0 0,-1 1,0 1,1 0,0 1,-1 0,0 1,1-1,0 0,0 1,0-1,1 0,0 0,0 1,0-1,1 0,0 0,0 0,0-1,0 1,1 0,-1-1,1 1,1-1,-1 0,0 0,1 0,0-1,0 1,0-1,1 0,-1 0,0 0,1-1,0 0,0 1,0-2,0 1,0 0,0-1,0 0,0-1,1 1,-1-1,0 0,1 0,0 0,11-5,1 0,-1-1,0-1,0 0,-1-1,0-1,-1-1,0 0,0-1,-1-1,-1 0,0 0,0-2,-1 0,-1 0,0-1,4-9,-12 20,-2 1,1-1,0 1,-1-1,1 0,-1 0,0 1,-1-1,1 0,0 0,-1 0,0 0,0 0,0 0,-1 0,1 0,-1 0,0 0,0 1,0-1,-1 0,1 0,-1 1,0-1,0 1,0 0,-1-1,1 1,-1 0,1 0,-1 1,0-1,0 1,0-1,-1 1,-1-1,-15-7</inkml:trace>
  <inkml:trace contextRef="#ctx0" brushRef="#br0" timeOffset="1366.484">2142 171,'-46'15,"1"1,0 3,2 2,-21 14,61-35,1 1,0-1,0 0,-1 1,1 0,0-1,0 1,0 0,0 0,0 0,0 1,0-1,0 0,0 1,0-1,1 1,-1 0,1-1,-1 1,1 0,0 0,0 0,-1 0,1 0,1 0,-1 0,0 0,0 1,1-1,-1 0,1 0,0 1,0-1,0 0,0 1,0-1,0 0,1 1,-1-1,1 0,-1 0,1 0,0 1,0-1,0 0,0 0,0 0,0 0,1-1,-1 1,136 49,-123-45,79 42,-90-46,-1 0,1 0,-1-1,0 1,1 1,-1-1,0 0,0 0,-1 1,1-1,0 1,-1 0,0-1,1 1,-1 0,0 0,0 0,-1 0,1 0,-1 0,1 0,-1 0,0 0,0 0,0 0,-1 0,1 0,-1 0,1 0,-2 3,-4 2,0-1,-1 1,0-1,0 0,-1-1,0 1,0-2,0 1,-1-1,0 0,0-1,0 0,0-1,-1 1,1-2,-1 1,0-2,-1 1,-105 25,91-24</inkml:trace>
  <inkml:trace contextRef="#ctx0" brushRef="#br0" timeOffset="1945.168">2595 1,'16'142,"-6"1,-8 119,-3-185,-4-26,-1-34</inkml:trace>
  <inkml:trace contextRef="#ctx0" brushRef="#br0" timeOffset="2197.847">2396 368,'34'5,"30"6,9 1,-3-1,-14 3,-16-2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9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1,'-23'2,"1"2,-1 1,1 1,-1 1,2 0,-1 2,1 1,1 0,-7 5,22-9,0-1,0 1,0 0,0 0,1 0,0 0,1 1,-1-1,1 1,1 0,-1 0,1 1,0-1,1 0,0 1,0-1,0 1,1-1,0 1,1-1,0 1,0-1,0 0,1 1,0-1,0 0,1 0,0 0,1 0,-1-1,1 1,0-1,1 0,-1 0,1-1,0 1,6 3,185 150,-192-156,-1-1,1 1,-1 0,0 0,0 0,0 0,-1 0,1 1,-1-1,1 1,-1 0,-1-1,1 1,0 0,-1 0,0 1,0-1,0 0,0 0,-1 0,0 1,1-1,-2 0,1 0,0 1,-1-1,0 0,0 0,0 0,0 0,-1 0,0 0,0 0,0 0,0-1,0 1,-1-1,1 1,-4 2,-13 9,0-1,-1 0,-1-2,0 0,0-1,-1-2,-15 5,-40-5,75-10,1 1,-1 0,0-1,1 1,-1-1,0 0,1 0,-1 1,1-1,-1 0,1 0,0 0,-1 0,1-1,0 1,0 0,0 0,0-1,0 1,0-1,0 1,0-1,0 1,1-1,-1 0,1 1,-1-1,1 0,0 1,0-1,-1 0,1 0,0 1,0-1,1 0,-1 0,0 1,1-1,-1 0,1 1,-1-1,1 0,6-13,-1 0,2 0,0 1,1 0,0 1,1 0,8-8,-8 8,69-78,-60 70</inkml:trace>
  <inkml:trace contextRef="#ctx0" brushRef="#br0" timeOffset="546.697">609 508,'-80'76,"78"-73,1-1,0 0,-1 0,1 1,0-1,0 1,0-1,0 1,1-1,-1 1,1 0,-1-1,1 1,0 0,0-1,0 1,1 0,-1-1,0 1,1-1,0 1,0 0,0-1,0 1,0-1,0 0,0 1,1-1,-1 0,1 0,0 0,0 0,0 0,-1 0,2-1,-1 1,0-1,2 2,16 9,-17-11,-1-1,1 1,0 0,-1 0,1 0,-1 1,1-1,-1 0,0 1,1 0,-1-1,0 1,0 0,0 0,0 0,-1 1,1-1,0 0,-1 1,0-1,1 1,-1-1,0 1,0 0,-1-1,1 1,-1 0,1 0,-1-1,0 1,0 0,0 0,0 0,0-1,-1 1,1 0,-1 0,-5 5,-1 0,0 0,0-1,0 0,-1 0,0-1,0 0,-1 0,1-1,-2 0,1 0,-2 0,-33 19,29-13</inkml:trace>
  <inkml:trace contextRef="#ctx0" brushRef="#br0" timeOffset="795.556">891 621,'-14'34,"-5"15,1-4,3-11</inkml:trace>
  <inkml:trace contextRef="#ctx0" brushRef="#br0" timeOffset="964.728">722 537,'24'10,"22"2,4 5,-3-1,-3-3,-6-4,-3-3,-4-8,-6-3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1 170,'19'5,"16"2,7-1,1-1,-2-2,-3 0,-4-2,-2-1,-2 0,-1 0,-1 0,-1 0,1-1,-5-4,-6-1</inkml:trace>
  <inkml:trace contextRef="#ctx0" brushRef="#br0" timeOffset="251.48">282 1,'-4'38,"-3"28,1 7,2-5,5-13,3-11,1-14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6,'-10'16,"0"0,0 1,2 1,0-1,1 1,1 1,1-1,0 1,1 0,1 0,0 12,3-27,0-1,1 0,-1 0,1 1,-1-1,1 0,0 0,0 0,0 0,0 0,1 0,-1 0,1 0,0 0,0-1,0 1,0-1,0 1,1-1,-1 0,1 0,-1 0,1 0,0-1,0 1,0-1,0 1,0-1,0 0,0 0,0 0,0-1,1 1,-1-1,2 0,6 1,-1-2,1 1,0-2,-1 1,0-1,1-1,-1 0,0 0,0-1,3-2,0 0,0-1,0-1,0 0,-1 0,-1-1,1 0,-1-1,5-7,-13 13,1 0,-1 0,0 0,-1-1,1 1,-1-1,0 1,0-1,0 0,0 0,-1 0,0 0,0 0,-1 0,1 0,-1 0,0-1,0 1,-1 0,0 0,1 0,-2 0,1 0,-1 0,1 0,-2-1,-2 0,0 0,0 0,0 1,0 0,-1 0,0 0,0 1,0-1,-1 1,1 1,-1 0,0 0,0 0,0 0,-1 1,1 1,-1-1,1 1,-1 0,1 1,-1 0,1 0,-1 0,1 1,-1 0,1 1,-2 0,-16 5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1 622,'34'0,"20"0,6-5,-2-1,-7-5,-7-1,-10-2,-12 1</inkml:trace>
  <inkml:trace contextRef="#ctx0" brushRef="#br0" timeOffset="361.965">622 0,'-109'620,"68"-501,40-118,0 1,1-1,-1 0,1 1,0-1,-1 1,1-1,0 0,0 1,0-1,0 1,0-1,0 0,0 1,0-1,1 1,-1-1,0 0,1 1,0-1,-1 0,1 1,-1-1,1 0,0 0,0 0,0 0,0 1,0-1,0-1,0 1,0 0,0 0,0 0,1 0,-1-1,0 1,1-1,-1 1,0-1,1 1,-1-1,0 0,1 0,-1 0,1 1,-1-1,1-1,-1 1,0 0,1 0,0-1,78-17,66-49,-121 55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3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1 225,'24'0,"27"0,10 0,-1 0,-6 0,-7 0,-7 0,-5 0,-4 0,-3 0,0 0,-6 0</inkml:trace>
  <inkml:trace contextRef="#ctx0" brushRef="#br0" timeOffset="253.712">227 0,'-10'43,"-7"34,-2 8,3-5,5-12,3-13,3-10,3-9,2-5,-5-8,-1-3,1-5</inkml:trace>
  <inkml:trace contextRef="#ctx0" brushRef="#br0" timeOffset="537.45">988 84,'-28'34,"-25"35,-7 10,1-3,11-10,8-11,12-11,5-7,7-5,2-9,2-3,4-5</inkml:trace>
  <inkml:trace contextRef="#ctx0" brushRef="#br0" timeOffset="768.045">594 169,'9'33,"18"22,9 5,4-2,-1-12,-2-13,-3-7,-2-8,-1-8,-7 0,-2-2,-1-2,2-3,2-1,-5-1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4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6237 281,'0'0</inkml:trace>
  <inkml:trace contextRef="#ctx0" brushRef="#br0" timeOffset="-162.684">6237 535,'0'29,"0"9</inkml:trace>
  <inkml:trace contextRef="#ctx0" brushRef="#br0" timeOffset="250.359">6548 479,'-11'9,"1"1,0 0,1 1,0 0,1 1,0 0,0 0,2 1,0-1,0 1,1 1,0-1,1 1,-1 13,4-25,1 0,0 0,0 1,0-1,0 0,0 0,1 0,-1 0,1 0,-1 0,1 0,0 0,0 0,0-1,0 1,0 0,0 0,0-1,1 1,-1 0,0-1,1 0,-1 1,1-1,0 0,0 0,-1 0,1 0,0 0,0 0,0 0,0 0,0-1,0 1,0-1,0 0,0 0,0 1,0-1,0-1,0 1,0 0,1 0,-1-1,0 1,0-1,1 0,6-1,-1-1,1 0,-1 0,0-1,0 0,0 0,-1-1,1 0,-1 0,5-6,-5 5,-1 0,0 0,-1-1,0 0,0 0,0 0,-1 0,0-1,0 0,-1 0,0 0,0 0,-1 0,0-1,-1 1,0-1,0 1,0-1,-1 0,-1 1,0-1,0 1,0-1,-1 1,0-1,-1 0,-1 5,1 0,-1 1,1-1,-1 1,0 0,-1 0,1 0,0 0,-1 1,0 0,1 0,-1 0,0 0,0 1,0 0,0 0,0 0,0 1,-1-1,1 1,0 1,0-1,0 1,0-1,0 2,0-1,0 0,0 1,0 0,0 0,1 1,-1-1,1 1,-3 2,-7 7</inkml:trace>
  <inkml:trace contextRef="#ctx0" brushRef="#br0" timeOffset="538.783">6971 564,'-19'19,"3"12,9-1,11-4,9-7,8-7,4-10,3-10,2-4,-5-5,-1-4,-5-3,-1-3,-3-1,-5-1,-4 5</inkml:trace>
  <inkml:trace contextRef="#ctx0" brushRef="#br0" timeOffset="871.114">7535 479,'-79'44,"78"-43,-1 0,0 1,0-1,0 1,1-1,-1 1,1-1,-1 1,1 0,-1 0,1-1,0 1,0 0,0 0,0 0,0 1,1-1,-1 0,1 0,-1 0,1 0,0 1,0-1,0 0,0 0,0 1,0-1,1 0,-1 0,1 0,-1 0,1 1,0-1,0 0,0 0,0 0,0-1,1 1,12 17,-11-18,0 1,-1 0,0 0,1 0,-1 0,0 1,0-1,0 1,0-1,-1 1,1 0,-1-1,1 1,-1 0,0 0,0 0,-1 0,1 0,0 0,-1 0,0 1,0-1,0 0,0 0,0 0,-1 0,1 0,-1 0,0 0,0 0,0 0,0 0,0 0,-1 0,0-1,-1 3,-4 2,0 0,0-1,-1 0,0-1,0 1,-1-2,1 1,-1-1,0 0,0-1,0 0,0-1,-1 0,1 0,-1-1,0 0,1 0,-1-1,0-1,-1 0,-8-4</inkml:trace>
  <inkml:trace contextRef="#ctx0" brushRef="#br0" timeOffset="-1534.192">3641 535,'22'38,"-2"1,-2 0,-1 1,7 31,-15-48,49 197,-56-207,-1 0,0 1,-1-1,0 0,-1 1,-1-1,0 0,-1 0,0 0,-1 0,-1-1,0 1,0-1,-1 0,-6 9,11-19,-1 1,1-1,0 0,-1 1,1-1,-1 0,1 0,-1 0,0 0,0 0,0 0,0-1,-1 1,1-1,0 1,-1-1,1 0,-1 0,1 0,-1 0,1 0,-1 0,0-1,1 0,-1 1,0-1,1 0,-1 0,0 0,0-1,1 1,-1-1,0 1,1-1,-1 0,1 0,-1 0,1 0,-1-1,1 1,0-1,0 1,0-1,0 0,0 0,0 0,0 0,0 0,1 0,-1 0,1-1,0 1,-1-1,1-1,-3-14,1 1,1-1,1 0,0 0,1 0,2 0,-1 0,2 1,0-1,1 1,1-1,1 1,0 1,1-1,1 1,5-8,9-19,1 0,3 2,1 1,1 1,3 1,1 2,1 1,3 1,0 3,2 0,28-15,9 16,-73 29,-1 1,0 0,1 0,-1 0,1 0,-1 0,1 0,-1 0,1 1,-1-1,0 1,1-1,-1 1,1-1,-1 1,0 0,0-1,1 1,-1 0,0 0,0 0,0 0,0 0,0 0,0 0,0 1,0-1,-1 0,1 0,0 1,-1-1,1 0,-1 1,1-1,-1 1,0-1,0 1,1-1,-1 1,0-1,0 0,-1 1,1-1,0 1,0-1,-1 1,1-1,-1 1,1-1,-1 0,0 1,-5 16,0 0,-1-1,-1 0,-1-1,0 0,-1 0,-1-1,-1 0,0-1,-4 4,-188 172,111-111,67-63,26-36,14 0,1 0</inkml:trace>
  <inkml:trace contextRef="#ctx0" brushRef="#br0" timeOffset="-1047.422">4205 846,'33'-5,"0"0,-1-2,0-2,-1-1,0-1,0-2,-1-1,-1-1,0-1,15-14,-30 20,-1-1,0-1,-1 0,0-1,-1 0,-1-1,0 0,-1-1,-1 0,0 0,0-1,-2 0,0 0,1-9,-6 22,0 0,0 0,0 0,-1 0,1 0,-1 0,0 0,0 0,0 0,0-1,-1 1,1 0,-1 0,0 0,0 0,0 0,0 1,0-1,-1 0,1 0,-1 1,0-1,1 1,-1-1,-1 1,1 0,0 0,0 0,-1 0,1 0,-1 0,0 1,1-1,-1 1,0 0,0 0,0 0,0 0,0 0,0 1,0-1,0 1,0 0,0 0,0 0,-3 1,-5 1,0 1,1 1,-1 0,1 0,0 1,0 0,1 1,-1 0,1 1,1-1,-1 2,1-1,0 1,1 1,0-1,0 1,1 0,0 1,1-1,0 1,0 0,1 1,1-1,-1 1,2 0,1-8,1-1,-1 1,1 0,0-1,0 1,1-1,-1 1,0 0,1-1,-1 1,1-1,0 1,0-1,0 0,0 1,1-1,-1 0,0 0,1 1,0-1,-1-1,1 1,0 0,0 0,0-1,0 1,0-1,1 1,-1-1,0 0,1 0,-1 0,1 0,-1 0,2-1,92 7,86-48,-160 34,50-6,-70 13,-1 0,1 0,0 0,0 0,-1 1,1-1,0 0,-1 1,1-1,0 1,-1 0,1 0,-1-1,1 1,-1 0,0 0,1 0,-1 1,0-1,0 0,0 0,1 1,-1-1,-1 1,1-1,0 1,0-1,0 1,-1-1,1 1,-1 0,1-1,-1 1,0 0,0-1,0 1,0 0,-6 133,10-115</inkml:trace>
  <inkml:trace contextRef="#ctx0" brushRef="#br0" timeOffset="-360.397">5193 677,'4'4,"0"-1,0 0,1 0,-1-1,1 1,-1-1,1 0,0 0,0 0,0-1,0 0,0 0,0 0,1-1,-1 1,0-1,0 0,1-1,-1 1,0-1,0 0,0-1,0 1,0-1,0 0,0 0,-1 0,1-1,-1 0,1 1,-1-2,0 1,0 0,-1-1,1 0,-1 0,1 0,-1 0,0 0,-1-1,1 0,-1 1,0-1,0 0,-1 0,1 0,-1 0,0 0,0-5,1 6,-1 1,1-1,-1 1,0-1,-1 0,1 1,-1-1,1 0,-1 1,0-1,0 0,-1 0,1 1,-1-1,0 0,0 1,0-1,0 1,-1-1,1 1,-1 0,0-1,0 1,0 0,0 0,-1 0,1 1,-1-1,0 0,0 1,0 0,0 0,0 0,0 0,-1 0,1 1,0-1,-1 1,-2-1,-2 4,-1 1,0-1,1 1,0 1,0 0,0 0,0 0,0 1,1 0,0 1,0 0,0 0,1 0,0 1,0-1,1 2,0-1,0 1,0-1,1 1,0 0,1 1,0-1,0 1,1-1,-1 8,0-9,0-1,0 1,1-1,0 1,0 0,1 0,0 0,0 0,1 0,0 0,0 0,1 0,-1 0,1-1,1 1,-1 0,1 0,1 0,-1-1,1 0,0 1,1-1,-1 0,1 0,0-1,1 1,0-1,-1 0,1 0,1-1,-1 1,1-1,0 0,0-1,0 1,0-1,9-1,1 0,-1-1,0-1,0 0,0-1,1-1,-1 0,0-1,-1-1,1 0,-1-1,1-1,-2 0,1-1,-1 0,0-1,0 0,-1-1,0-1,0 0,5-7,6-2,-14 13,1-1,-1 0,-1 0,1-1,-1 0,-1-1,0 0,0 0,0 0,-1-1,-1 0,0 0,0-1,1-3,-5 12,-1 1,1 0,-1 0,1 0,-1 0,1 0,-1-1,1 1,-1 0,0 0,0-1,0 1,0 0,0 0,0-1,0 1,0 0,0 0,-1-1,1 1,0 0,-1 0,1 0,-1-1,1 1,-1 0,0 0,1 0,-1 0,0 0,0 0,0 0,0 0,0 1,0-1,0 0,0 0,0 1,0-1,0 1,0-1,-1 1,1-1,0 1,0 0,-1 0,1-1,0 1,0 0,-1 0,1 0,0 0,0 1,-1-1,1 0,0 0,0 1,-1-1,1 1,0-1,0 1,0 0,0-1,0 1,0 0,-4 7,1 0,1 0,-1 0,1 0,1 0,0 1,0-1,0 1,1 0,1 0,-1-1,2 1,-1 0,1 0,0-1,1 1,0 0,0-1,1 0,0 1,0-1,1 0,0-1,1 1,0-1,0 0,0 0,1 0,1 0,-6-4,1-1,0 0,1 0,-1 0,0 0,1 0,-1 0,1 0,-1-1,1 0,0 1,0-1,0 0,0 0,0 0,-1-1,2 1,-1-1,0 0,0 1,0-2,0 1,0 0,0 0,0-1,0 0,0 1,0-1,0 0,-1-1,1 1,0 0,-1-1,1 1,0-1,-1 0,0 0,1 0,1-3,8-11,0-2,0 0,-2 0,0-1,-2 0,0-1,-1 0,1-6,35-83,-30 85</inkml:trace>
  <inkml:trace contextRef="#ctx0" brushRef="#br0" timeOffset="-4167.311">424 197,'77'-36,"-47"27,356-129,-384 136,1 1,-1-1,1 1,-1-1,1 1,0 0,0 0,-1 0,1 1,0-1,0 1,0 0,0-1,0 1,0 0,0 1,0-1,0 0,0 1,0 0,-1 0,1 0,0 0,0 0,-1 0,1 1,-1-1,1 1,-1 0,1 0,-1 0,0 0,0 0,0 0,0 0,-1 1,1-1,-1 1,1-1,-1 1,0 0,0 0,0-1,0 2,0 16,-2-1,0 0,-1 0,-2 0,1 0,-2 0,-6 16,-11 53,13-38,3 0,2 1,2 0,3-1,1 1,3 0,10 41,33 48,-48-140,1 1,-1-1,1 1,-1-1,0 1,1-1,-1 1,0-1,0 1,1-1,-1 1,0 0,0-1,0 1,0-1,0 1,1-1,-1 1,0 0,-1-1,1 1,0-1,0 1,0 0,0-1,0 1,0-1,-1 1,1-1,0 1,-1-1,1 1,0-1,-1 1,1-1,0 1,-1-1,1 1,-1-1,1 0,-1 1,1-1,-1 0,1 1,-1-1,1 0,-1 0,1 0,-1 1,0-1,1 0,-1 0,1 0,-1 0,0 0,1 0,-1 0,1 0,-1 0,0-1,0 1,-40-14,35 11,-26-12,-1 2,-1 1,0 2,0 1,-1 1,0 2,-1 2,1 1,-1 2,1 1,-1 2,1 1,-1 2,1 2,1 1,-1 1,2 2,-1 2,1 1,-8 5,15-4,0 0,1 2,0 1,1 1,2 1,0 0,-13 17,33-34,-1 0,1-1,-1 1,1 0,0 0,0 0,0 1,1-1,-1 0,1 1,0-1,0 1,0 0,0-1,1 1,-1-1,1 1,0 0,0 0,0-1,1 1,-1 0,1-1,0 1,0-1,0 1,2 2,9 6</inkml:trace>
  <inkml:trace contextRef="#ctx0" brushRef="#br0" timeOffset="-3914.344">452 535,'48'-24,"49"-17,23-2,0 1,-10 9,-14 9,-20 4,-12 6,-12 4,-11 5,-12 8,-10 3</inkml:trace>
  <inkml:trace contextRef="#ctx0" brushRef="#br0" timeOffset="-3196.384">1326 621,'25'273,"-32"-204,7-69,-1 0,0 0,1 0,-1 0,0 0,1 0,-1 0,0 0,1 0,-1-1,1 1,-1 0,0 0,1-1,-1 1,1 0,-1-1,1 1,-1 0,1-1,-1 1,1-1,-1 1,1-1,-1 1,1-1,0 1,-1-1,1 0,0 1,0-1,-1 0,1 1,0-1,0 1,0-1,0 0,0 1,0-1,0 0,0 1,0-1,0 0,0 1,0-1,0 0,0 1,1-1,-1 1,0-1,1 0,-1 1,0-1,1 1,-1-1,1-26,1 0,1 1,1-1,1 0,2 1,0 0,2 1,1 0,1 0,1 1,1 0,1 1,1 1,1 0,10-9,-23 25,0 1,1 0,0 0,0 0,0 0,0 1,1-1,0 1,0 1,0-1,1 0,-1 1,1 0,-1 1,1-1,0 1,5-1,-8 4,0 1,0 0,-1 0,1 0,0 1,-1-1,0 1,1-1,-1 1,0 0,-1 0,1-1,0 2,-1-1,1 0,-1 0,0 0,0 0,-1 1,1-1,-1 0,1 1,-1-1,0 1,0-1,0 0,-1 1,1-1,-1 1,0-1,1 3,-1 20</inkml:trace>
  <inkml:trace contextRef="#ctx0" brushRef="#br0" timeOffset="-2895.138">1976 479,'-15'17,"2"1,0 1,0 0,2 1,1 0,0 1,2 0,0 0,1 1,1 1,5-19,0 0,0 0,1 0,-1 0,1-1,0 1,0 0,0 0,1 0,-1 0,1 0,0 0,0-1,1 1,-1 0,1-1,-1 1,1-1,0 1,0-1,1 0,-1 0,1 0,0 0,-1-1,1 1,0-1,1 1,-1-1,0 0,1 0,-1-1,1 1,-1-1,1 1,0-1,0 0,-1-1,1 1,0-1,0 1,0-1,0 0,0-1,3 0,4-1,-1 0,1-1,0 0,-1-1,1 0,-1-1,0 0,-1-1,1 0,-1 0,-1-1,1 0,-1-1,0 0,0 0,-1-1,-1 1,1-2,-1 1,-1-1,0 0,0 0,-1 0,0-1,-1 1,1-3,-4 7,0 0,0 0,-1 0,1 0,-1 0,-1 0,1 1,-1-1,0 0,0 1,-1-1,1 1,-1 0,-1 0,1 0,-1 0,1 0,-1 1,-1-1,1 1,-1 1,1-1,-1 0,0 1,0 0,-1 0,1 1,-1-1,1 1,-1 0,0 1,0 0,0-1,0 2,0-1,-4 1,-18-1,3 2</inkml:trace>
  <inkml:trace contextRef="#ctx0" brushRef="#br0" timeOffset="-2449.842">2343 761,'2'-13,"1"0,1 1,0-1,1 1,0 0,1 0,1 0,-1 1,2 0,-1 0,2 0,-1 1,2 1,-1 0,1 0,0 0,1 2,0-1,0 1,8-3,-17 10,0-1,0 1,0-1,1 1,-1 0,0 0,0 0,1 0,-1 0,0 1,0-1,0 1,1-1,-1 1,0 0,0 0,0 0,0 0,0 0,0 0,-1 0,1 1,0-1,0 1,-1-1,1 1,-1 0,0 0,1 0,-1-1,0 1,0 0,0 0,0 1,-1-1,1 0,0 0,-1 0,0 0,1 1,-1 1,0-2,0 0,0 1,1-1,-1 0,1 0,0 1,-1-1,1 0,0 0,0 0,1 0,-1 0,0 0,1 0,-1 0,1-1,-1 1,1-1,0 1,0-1,0 1,0-1,0 0,0 0,0 0,0 0,0 0,0-1,0 1,1 0,-1-1,0 0,1 0,-1 1,0-1,1-1,-1 1,0 0,0-1,1 1,149-85,-150 84,0 1,0-1,0 1,0-1,0 1,0 0,0 0,0-1,0 1,0 1,0-1,0 0,0 0,-1 1,1-1,0 1,0 0,0 0,0-1,0 1,-1 0,1 0,0 1,-1-1,1 0,-1 1,1-1,-1 1,0-1,0 1,1-1,-1 1,0 0,0 0,-1-1,1 1,0 0,-1 0,1 0,-1 0,1 0,-1 0,0 0,0 0,0 0,0 0,0 0,-1 1,2 1,-1 0,1 0,0 0,0 0,0 0,1-1,-1 1,1 0,0-1,0 1,0-1,1 0,-1 0,1 0,0 0,0 0,0 0,17 5,0-3</inkml:trace>
  <inkml:trace contextRef="#ctx0" brushRef="#br0" timeOffset="1856.648">8693 422,'-266'81,"207"-45,58-35,0 0,0 0,0 0,0 0,0 1,0-1,0 0,0 1,0-1,1 1,-1-1,0 1,1-1,0 1,-1-1,1 1,0-1,0 1,0 0,0-1,0 1,0-1,0 1,0 0,1-1,-1 1,0-1,1 1,0-1,-1 1,1-1,0 0,0 1,0-1,0 0,0 1,0-1,0 0,0 0,0 0,1 0,60 37,-57-37,-1 0,1 0,-1 0,0 0,1 1,-1 0,0 0,0 0,0 0,-1 1,1 0,-1-1,1 1,-1 1,0-1,0 0,0 1,0-1,-1 1,0 0,1 0,-1 0,-1 0,1 0,-1 1,1-1,-1 0,0 1,-1-1,1 1,-1-1,0 1,0-1,0 1,-1 3,-4-1,0-1,-1 1,1-1,-1 0,0 0,-1 0,0-1,1 0,-2 0,1-1,0 0,-1 0,0-1,0 0,0-1,0 1,0-1,-1-1,1 0,-1 0,-6 0,13-1,0 0,0 1,0-1,0 0,0 0,0 0,0-1,0 1,0 0,0-1,0 0,0 1,0-1,0 0,1 0,-1 0,0 0,0 0,1 0,-1 0,1-1,-1 1,1-1,-1 1,1-1,0 0,0 1,0-1,0 0,0 0,0 0,1 1,-1-1,0 0,1 0,0 0,-1 0,1 0,0-1,3-12</inkml:trace>
  <inkml:trace contextRef="#ctx0" brushRef="#br0" timeOffset="3186.197">9709 394,'-9'9,"1"0,-1 0,2 0,-1 1,1 0,1 1,0-1,0 1,1 1,1-1,0 1,0-1,1 1,0 0,1 0,1 1,0 7,2-16,0-1,0 0,0 0,0 0,1 0,0 0,-1 0,1 0,0 0,1-1,-1 1,0-1,1 1,-1-1,1 0,0 0,0 0,0 0,0-1,0 1,0-1,0 0,0 0,1 0,-1 0,0 0,1-1,-1 1,1-1,-1 0,106-10,-87 1,-1-1,0-1,-1-1,0-1,-1 0,-1-2,0 0,-1-1,-1-1,0 0,8-14,20-16,-34 38,0-1,0 0,-1 0,-1-1,1 0,-2-1,0 0,0 0,-1 0,-1-1,0 0,0 0,-2 0,1-1,-2 1,0-1,0 0,-2 1,1-1,-2 0,-1-13,-1 22,1-1,-1 1,0 0,0 0,0 0,-1 1,0-1,0 1,0 0,0 0,-1 0,0 0,1 1,-1 0,-1 0,1 0,0 1,-1 0,1 0,-1 0,1 1,-1-1,0 1,0 1,0-1,1 1,-1 0,0 0,0 1,0 0,0 0,1 0,-1 1,0-1,1 1,-1 1,1-1,0 1,0 0,0 0,0 1,-1 1,-8 3,0 2,2-1,-1 2,1 0,0 0,1 1,1 0,0 1,0 0,2 1,-1 0,2 0,0 1,0 0,2 0,0 1,0-1,2 1,0 0,1 0,4-4,0 0,2-1,-1 1,1-1,1 0,0 0,1 0,0-1,0 0,1 0,0-1,1 1,0-2,1 1,-1-1,2 0,-1-1,1 0,0-1,1 0,-1-1,1 1,0-2,10 3,13 4,0-1,1-2,-1-1,2-2,-1-1,0-2,1-2,-1-1,20-4,-36 5,0-1,1 0,-1-2,0-1,-1 0,1-1,-1-1,0 0,0-2,0 0,-1-1,-1-1,0 0,0-1,-1-1,0-1,-1 0,0 0,6-11,-18 22,0-1,0 0,-1 0,1 0,-1 0,0 0,0 0,0 0,0 0,0-1,-1 1,0 0,1 0,-1-1,0 1,-1 0,1-1,-1 1,1 0,-1 0,0 0,0 0,0-1,-1 1,1 1,-1-1,1 0,-1 0,0 0,0 1,0-1,-1 1,1 0,0 0,-1 0,0 0,1 0,-1 0,0 1,0-1,0 1,0 0,0 0,-1 0,1 0,0 0,0 1,0 0,-1-1,1 1,-8 1,1 0,-1 1,0 0,1 0,0 1,0 1,0-1,0 2,0-1,1 2,0-1,0 1,0 0,1 1,0 0,0 0,1 1,0 0,0 0,-2 5,4-7,1-1,0 1,0 0,0 0,1 0,0 0,0 1,1-1,0 1,0-1,0 1,1 0,0 0,0 0,1 0,0 0,0 0,1 0,-1 0,2 0,-1-1,1 1,0 0,0-1,1 1,0-1,0 1,0-1,1 0,0-1,0 1,1-1,-1 0,1 0,0 0,0 0,2 0,20 6,0-1,1-2,0 0,0-2,1-1,0-1,0-2,0-1,0-1,0-1,-1-2,1-1,0-1,15-5,-15 4</inkml:trace>
  <inkml:trace contextRef="#ctx0" brushRef="#br0" timeOffset="2218.216">9060 168,'-7'8,"1"1,0-1,0 1,1 0,0 0,1 1,0-1,1 1,0 0,0 0,1 0,0 0,1 1,0-1,1 0,0 1,0-1,1 0,1 1,0-1,0 0,1 3,3 12,-1 1,-1-1,-1 1,-2 0,-1 0,0 0,-2 0,-5 24,-2-3,8-34,-1-1,-1 1,0 0,-1-1,0 0,-1 1,0-2,-6 11,-1-10,12-12</inkml:trace>
  <inkml:trace contextRef="#ctx0" brushRef="#br0" timeOffset="2403.642">9342 592,'-9'24,"-4"8</inkml:trace>
  <inkml:trace contextRef="#ctx0" brushRef="#br0" timeOffset="2572.951">9286 281,'9'-4,"9"-3,0 1</inkml:trace>
  <inkml:trace contextRef="#ctx0" brushRef="#br0" timeOffset="5024.78">57 1354,'468'-53,"16"21,116 4,177 28,-306-28,165-1,442 30,-639-29,31-1,-42 0,994 30,-829-1,-182-29,906 30,-788-19,24 6,-421 13,28 15,-124-10,0-2,0-1,0-1,30-4,-44-3,-4-1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34,'18'90,"68"249,-47-115,-39-223,0 4,1 1,-1 0,1-1,0 1,0-1,1 1,-1-1,1 0,0 1,1-1,-1 0,1 0,0-1,1 1,3 4,-6-10,0 1,0 0,1-1,-1 1,0-1,0 0,0 1,0-1,1 0,-1 0,0 1,0-1,-1 0,1 0,0 0,0 0,0 0,-1 0,1-1,0 1,-1 0,1 0,-1 0,1-1,-1 1,0 0,0-1,1 1,-1 0,0-1,1 0,47-201,32-213,-68 301,-2 106,-4 14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17,'29'0,"19"0,6 0,-1 0,-5 0,-6 0,-5 0,-4 0,-3-4,-2-3,-5 1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65,'38'-4,"33"-8,8 0,-4 1,-15-2,-18 1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29 679,'15'-1,"0"0,1 1,-1 1,0 1,1 0,-1 1,0 0,0 1,-1 1,1 0,-1 1,0 1,12 8,-24-14,-1 1,1-1,-1 1,0 0,0-1,1 1,-1 0,0 0,-1 0,1 0,0 0,-1 0,1 0,-1 0,1 0,-1 0,0 1,0-1,0 0,0 0,0 0,-1 0,1 0,0 0,-1 0,0 0,1 0,-1 0,0 0,0 0,0 0,-1 0,0 0,-50 62,41-53,9-10,0 1,-1-1,1 0,0 1,0 0,0-1,0 1,0 0,0 0,0 0,1 0,-1 1,1-1,-1 0,1 1,0-1,0 1,0-1,0 1,1-1,-1 1,1 0,-1-1,1 1,0 0,0-1,0 1,1 0,-1-1,0 1,1 0,0-1,0 1,0-1,0 1,0-1,0 1,0-1,1 0,-1 0,1 0,0 0,0 0,0 0,0 0,0 0,0-1,0 1,0-1,1 1,-1-1,1 0,11 1,-1-1,1-1,-1 0,1-1,-1 0,1-2,-1 1,0-1,0-1,0 0,0-1,-1-1,0 0,9-6,6 0,-3 1</inkml:trace>
  <inkml:trace contextRef="#ctx0" brushRef="#br0" timeOffset="-569.439">170 58,'5'19,"6"21,1 8,-1 1,-2-3,-4-4,-1-6,-3-3,0-2,-2-2,6-6,1-7</inkml:trace>
  <inkml:trace contextRef="#ctx0" brushRef="#br0" timeOffset="-322.103">0 538,'38'-9,"28"-9,7-1,-5 3,-8 4,-14 4</inkml:trace>
  <inkml:trace contextRef="#ctx0" brushRef="#br0" timeOffset="2419.165">847 29,'0'623,"0"-614,0 1,-1-1,1 0,-2 0,0 0,0 0,0 0,-1 0,-1 0,1-1,-5 7,-10-9,12-13</inkml:trace>
  <inkml:trace contextRef="#ctx0" brushRef="#br0" timeOffset="2862.702">1017 312,'-42'30,"38"-29,1 1,-1-1,1 1,-1 0,1 0,0 0,0 0,0 1,0-1,0 1,0 0,1 0,-1 0,1 0,0 0,0 0,0 0,0 1,0-1,1 1,0 0,-1-1,2 1,-1 0,0 0,1 0,-1 0,1-1,0 1,0 0,1 3,56 87,-11-28,1 52,-34-106</inkml:trace>
  <inkml:trace contextRef="#ctx0" brushRef="#br0" timeOffset="3800.444">1665 115,'-3'-1,"0"0,0 1,0 0,0 0,0 0,0 0,0 0,0 0,0 1,0 0,0-1,0 1,0 0,0 0,1 1,-1-1,0 1,1-1,-1 1,1 0,0 0,-1 0,1 0,0 0,0 0,0 1,-1 1,-20 23,2 2,0 0,2 1,1 1,2 1,0 1,3 0,1 0,1 2,2-1,1 1,-3 33,9 87,3-149,0 1,1-1,0 1,0-1,0 0,0 0,1 0,0 0,1-1,-1 1,1-1,0 0,0 0,1 0,-1 0,1-1,0 0,0 0,1 0,-1-1,1 1,3 0,35 2,-28-10</inkml:trace>
  <inkml:trace contextRef="#ctx0" brushRef="#br0" timeOffset="4547.889">1863 256,'-1'43,"-3"0,-2 1,-1-2,-2 1,-2-1,-2 0,-2-2,-2 1,-6 8,19-42,2-5,0 0,1 0,-1 1,0-1,0 0,1 1,0-1,-1 1,1 0,0-1,0 1,1 0,-1 0,0-1,1 1,0 0,-1 0,1 0,0 0,1 0,-1-1,0 1,1 0,0 0,-1 0,1-1,0 1,1 0,-1-1,0 1,1-1,-1 1,1-1,0 0,0 0,2 2,8-1,0 0,1-1,-1 0,1-1,0 0,-1-1,1-1,-1 0,3-1,22-1,-8 2,-4 1</inkml:trace>
  <inkml:trace contextRef="#ctx0" brushRef="#br0" timeOffset="4881.847">2202 594,'33'0,"21"-5,7-1,-4 0,-5 1,-12 1</inkml:trace>
  <inkml:trace contextRef="#ctx0" brushRef="#br0" timeOffset="5301.915">2879 256,'-120'313,"108"-282,6-22,1 1,1 0,0 0,1 0,0 0,0 1,1-1,0 1,1 0,0 0,1-1,0 1,1 0,0 0,0-1,2 5,1-10,1-1,-1 0,0 0,1 0,0-1,0 1,0-1,0-1,1 1,-1-1,1 0,0 0,-1 0,1-1,0 0,0 0,0 0,0-1,0 0,0 0,0 0,0-1,0 0,5-2,5 2,10 0</inkml:trace>
  <inkml:trace contextRef="#ctx0" brushRef="#br0" timeOffset="5599.431">3133 707,'40'93,"-39"-91,1 0,0 1,0-1,-1 0,2 0,-1 0,0 0,0-1,1 1,-1-1,0 1,1-1,0 0,-1 0,1 0,0 0,-1 0,1-1,0 1,0-1,0 0,0 1,-1-2,1 1,0 0,0 0,0-1,0 0,-1 1,1-1,0 0,-1 0,2-1,0-1,-1 1,1-1,-1 1,0-1,0 0,-1 0,1-1,0 1,-1 0,0-1,0 0,0 1,0-1,-1 0,1 0,-1 0,0 0,0 0,-1 0,1 0,-1-1,0 1,0 0,0 0,0 0,-1 0,0-1,0 1,0 0,0 0,-1 0,1 1,-1-1,0 0,0 1,0-1,-1 1,1-1,-1 1,0 0,0 0,0 1,0-1,-1 0,1 1,-1 0,1 0,-1 0,-1 0,-46-5,26 7</inkml:trace>
  <inkml:trace contextRef="#ctx0" brushRef="#br0" timeOffset="9614.5">3387 115,'98'87,"-80"-68,-1 2,-1 0,-1 1,-1 0,-1 1,7 16,-12-19,0 0,-1 1,-1 0,0 0,-2 1,-1-1,-1 1,0 0,-2 15,1-28,-1 0,0 0,-1-1,0 1,0 0,-1 0,0-1,0 1,-1 0,0-1,-1 0,1 0,-2 0,1 0,-1-1,0 0,-1 0,0 0,-4 4,-127 80,107-87,33-27,52-45,-34 44</inkml:trace>
  <inkml:trace contextRef="#ctx0" brushRef="#br0" timeOffset="10051.843">3642 58,'6'-6,"1"0,0 1,0 0,0 0,1 0,-1 1,1 0,0 1,1 0,-1 0,0 1,1 0,0 0,-1 1,1 0,0 0,0 1,-1 0,1 1,0 0,0 1,-1-1,6 3,-13-3,1 1,0 0,0-1,0 1,-1 0,1 0,-1 0,0 0,1 0,-1 1,0-1,0 0,0 1,-1-1,1 0,-1 1,1-1,-1 1,0-1,0 1,0-1,0 1,0-1,0 0,-1 1,1-1,-1 1,0-1,1 0,-2 1,-36 74,30-63,3-6,3-7,0 1,0 0,0 0,0 0,0 0,0 0,1 0,-1 0,1 0,-1 1,1-1,0 0,0 1,0 0,0-1,0 1,1-1,-1 1,1 0,0-1,-1 1,1 0,0 0,1-1,-1 1,1 0,-1-1,1 1,0-1,-1 1,1 0,1-1,-1 0,0 1,1-1,-1 0,1 0,0 1,-1-1,1 0,0-1,0 1,0 0,1-1,0 1,91-12,-45-2,-23 9,-2 1</inkml:trace>
  <inkml:trace contextRef="#ctx0" brushRef="#br0" timeOffset="12197.022">4036 594,'5'0,"6"5,6 1,6 0,2-1,3-1,1-2,1-1,-1 0,0-1,0-1,0-4,-1-1,1-6,-1 1,-5-3,-6 0</inkml:trace>
  <inkml:trace contextRef="#ctx0" brushRef="#br0" timeOffset="12444.187">4234 453,'-5'43,"3"19,3 4,0-4,0-9,0-7,0-8,-5-5,-1-8</inkml:trace>
  <inkml:trace contextRef="#ctx0" brushRef="#br0" timeOffset="13000.211">4431 849,'243'-288,"-177"228,-65 59,0 1,-1-1,1 1,0 0,0-1,0 1,0-1,-1 1,1 0,0 0,0-1,0 1,0 0,0 0,0 0,0 0,0 0,0 0,-1 0,1 1,0-1,0 0,0 0,0 1,0-1,0 1,-1-1,1 1,0-1,0 1,-1-1,1 1,0-1,-1 1,1 0,0-1,-1 1,1 0,-1 0,1 0,-1-1,0 1,1 0,-1 0,0 0,0 0,1 0,-1 0,0 0,4 52,-4-40,-1-11,0 1,1-1,0 1,-1-1,1 0,0 1,0-1,0 1,1-1,-1 1,1-1,-1 0,1 1,0-1,0 0,0 1,0-1,0 0,0 0,1 0,-1 0,1 0,-1 0,1-1,0 1,0 0,0-1,0 1,0-1,0 0,0 0,0 0,0 0,1 0,-1 0,0 0,1-1,-1 1,1-1,-1 0,0 0,1 0,-1 0,1 0,-1 0,1 0,-1-1,0 0,2 0,87-72,-68 49,-9 9,-11 11,0 0,0 1,0-1,0 1,1-1,-1 1,1 0,0 0,0 1,0-1,0 1,0 0,0 0,1 0,-1 1,1-1,0 1,1 0,-4 3,0-1,-1 1,1 0,-1 0,1 0,-1 0,0 0,0 1,0-1,0 0,0 0,-1 1,1-1,0 1,-1-1,0 0,0 1,0-1,0 1,0-1,0 1,0-1,-1 0,1 1,-1-1,0 1,0-1,0 0,-1 2,2-3,-12 37,9-33,1 1,0-1,0 1,0 0,0 0,1 0,0 0,0 0,1 0,0 0,0 0,0 0,1 0,0 0,0 0,0 0,1 0,1 3,7 5</inkml:trace>
  <inkml:trace contextRef="#ctx0" brushRef="#br0" timeOffset="13551.349">5475 453,'-28'27,"1"1,1 1,2 1,1 1,-13 24,15 6,21-59,-1-1,1 0,0 1,0-1,0 0,0 1,0-1,0 0,0 1,1-1,-1 1,0-1,1 0,-1 0,1 1,-1-1,1 0,0 0,-1 0,1 1,0-1,0 0,0 0,0 0,0 0,0-1,0 1,0 0,0 0,0-1,1 1,-1 0,0-1,1 1,-1-1,0 0,0 1,1-1,-1 0,1 0,-1 0,0 0,1 0,10-2,0-1,1-1,-1 0,-1 0,1-1,-1-1,0 0,0 0,0-1,-1-1,0 0,-1 0,0 0,0-2,-1 1,0-1,2-3,7-10,-13 16,1 0,-1 1,1-1,1 1,-1 0,1 0,0 1,1 0,-1 0,1 0,0 1,0 0,1-1,-6 5,0 0,0 0,0-1,0 1,0 0,0 1,0-1,0 0,0 1,0-1,0 1,0-1,-1 1,1 0,0 0,0 0,-1 0,1 0,0 0,-1 0,1 0,-1 1,0-1,1 1,-1-1,0 1,0-1,0 1,0 0,0 0,0-1,-1 1,1 0,0 0,-1 0,0 0,1 0,-1 1,10 81,-10-81,2 49,2-1,1 1,4-1,6 18,-12-60,0 0,-1 1,0-1,-1 0,0 1,0-1,-1 1,0-1,0 1,-1-1,-1 1,1-1,-2 0,1 1,-1-1,-1-1,1 1,-2 0,1-1,-1 0,0 0,-1 0,-3 3,-61 43,67-52,1-1,-1 1,1-1,-1 0,0 0,1 0,-1 0,0-1,0 1,0-1,0 0,1 0,-1 0,0 0,0 0,0 0,0-1,1 0,-1 1,0-1,1 0,-1 0,0-1,1 1,-1 0,1-1,0 1,-1-1,0-1,-1-5,0 0,1 0,0 0,0 0,1 0,0-1,1 1,-1-1,2 1,-1-1,1 1,1-1,-1 0,1 1,1-1,0 1,1-5,16-45,-7 33</inkml:trace>
  <inkml:trace contextRef="#ctx0" brushRef="#br0" timeOffset="13968.809">5984 58,'7'46,"-2"-1,-2 1,-3 0,-1 0,-2 0,-2-1,-2 1,-11 32,-29 76,46-152,0 0,1 0,-1 0,0 0,1 0,-1 0,1 0,0 0,-1 0,1 0,0 0,0 1,1-1,-1 0,0 0,1 0,-1 0,1 0,0 0,-1 0,1 0,0 0,0 0,1 0,-1-1,0 1,0 0,1-1,-1 1,1-1,0 1,-1-1,1 0,0 0,0 0,0 0,0 0,0 0,0 0,0 0,0-1,0 1,0-1,9-2,0 0,-1-1,1 0,-1-1,0 0,0-1,0 0,0 0,8-7,16-7,210-118,-243 136,0 1,0-1,0 1,0-1,0 1,0 0,0-1,0 1,1 0,-1 0,0 0,0 0,0 0,0 0,0 0,0 0,0 1,0-1,0 0,0 1,0-1,0 1,0-1,0 1,0-1,0 1,0-1,0 1,-1 0,1 0,0-1,0 1,-1 0,1 0,-1 0,1 0,-1 0,1 0,-1 0,1 0,-1 0,0 0,1 0,-1 0,0 0,0 1,3 57,-4-49,-1 18,1-21,0 0,1-1,-1 1,1 0,0 0,1-1,-1 1,2 0,-1-1,1 1,-1-1,2 0,-1 1,3 3,7 3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4:0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565 143,'-115'283,"58"-127,-71 136,33-133,88-157,12-18,135-234,153-319,-252 507,-30 91,-44 515,33-537,7 60,-6-65,-1-1,1 0,-1 0,1 0,0 0,-1 0,1 0,0 0,0 0,0-1,-1 1,1 0,0 0,0-1,0 1,0-1,1 1,-1 0,0-1,0 0,0 1,0-1,0 0,1 0,-1 0,0 1,0-1,0 0,1-1,-1 1,0 0,0 0,0 0,1-1,-1 1,0-1,0 1,0-1,0 1,0-1,0 0,0 1,0-1,0 0,0 0,0 0,-1 1,1-1,0 0,0 0,0-1,17-16,0-1,-2 0,0-1,-1-1,-1 0,-1-1,1-4,8-11,247-382,-264 411,-3 5,-1 0,1-1,0 1,1 0,-1 0,1 0,-1 0,1 0,0 1,0-1,0 1,0 0,0 0,1 0,-1 0,3-1,-3 28,-67 260,58-252,1 0,2 0,2 0,0 1,3-1,4 30,-5-57,0-1,0 1,1-1,-1 0,1 1,0-1,1 0,-1 0,1 0,0-1,0 1,1 0,-1-1,1 0,0 0,0 0,0-1,1 1,0 0,6-3</inkml:trace>
  <inkml:trace contextRef="#ctx0" brushRef="#br0" timeOffset="316.11">1553 539,'-2'5,"-9"20,1 1,1 0,2 0,0 1,2 0,1 0,1 0,1 22,1-47,1 0,0 1,0-1,-1 0,2 1,-1-1,0 1,0-1,1 0,-1 1,1-1,0 0,0 0,0 1,0-1,0 0,0 0,0 0,1 0,-1 0,1 0,-1-1,1 1,0 0,0-1,0 0,0 1,0-1,0 0,0 0,0 0,1 0,-1 0,0 0,0-1,1 1,-1-1,0 0,1 0,-1 0,1 0,-1 0,0 0,1 0,-1-1,0 1,1-1,-1 0,0 0,0 0,2 0,8-7,0 1,0-2,0 0,-1 0,0-1,-1 0,0-1,-1 0,0 0,-1-1,0 0,0-1,-2 0,0 0,0 0,-1-1,-1 0,0 0,-1 0,0 0,-1-1,-1 1,0-1,-1 1,-1-1,0 1,-2-7,1 16,0 0,0-1,-1 1,1 0,-1 0,0 0,-1 1,1-1,-1 1,0-1,0 1,0 1,-1-1,0 1,1-1,-1 1,0 0,0 1,-1-1,1 1,0 0,-1 1,1-1,-1 1,0 0,1 0,-1 1,0 0,0 0,1 0,-1 1,0 0,-3 0,-16 6</inkml:trace>
  <inkml:trace contextRef="#ctx0" brushRef="#br0" timeOffset="784.925">1920 764,'5'-14,"0"0,1 1,1-1,1 2,0-1,0 1,1 0,1 1,10-10,-18 19,0 1,0 0,1-1,-1 1,0 0,1 1,-1-1,1 0,-1 1,1-1,0 1,-1 0,1 0,-1 0,1 0,0 0,-1 1,1-1,-1 1,1-1,-1 1,1 0,-1 0,0 0,1 1,-1-1,0 0,0 1,0-1,0 1,0 0,0 0,0 0,-1 0,1 0,-1 0,1 0,-1 1,0-1,0 0,1 2,52 40,-49-44,-1 0,1-1,-1 0,0 0,1 0,-1-1,0 1,0-1,0 0,0 0,0-1,0 1,0-1,-1 1,1-1,-1 0,0-1,0 1,0-1,0 1,-1-1,0 0,1 0,-1 0,0 0,-1 0,1 0,-1-1,0 1,0 0,0-1,-1 1,1-5,4-15</inkml:trace>
  <inkml:trace contextRef="#ctx0" brushRef="#br0" timeOffset="1236.053">2682 539,'-13'7,"0"1,1 1,0 0,0 1,1 0,0 0,1 1,0 1,1 0,0 0,1 1,-6 13,13-24,-1 1,1-1,0 1,1-1,-1 1,0 0,1 0,-1-1,1 1,0 0,0 0,0-1,0 1,1 0,-1 0,1-1,0 1,0 0,0-1,0 1,0-1,0 1,0-1,1 1,0-1,-1 0,1 0,0 0,0 0,0 0,0 0,0-1,1 1,-1-1,0 1,1-1,1 1,4 1,-1 0,1 0,0-1,0 0,-1-1,2 0,-1 0,0 0,0-1,0 0,0-1,5-1,1-2,0-2,-1 0,1 0,-1-2,-1 1,1-2,-1 1,-1-2,0 0,0 0,-1-1,0 0,-1 0,0-1,-1-1,1-2,2 1,14-23,-1-1,-3-1,-1 0,-1-2,9-32,-21 52,-1 0,-1-1,0 0,-2 0,-1 0,0 0,-2-10,0 24,0 1,0-1,-1 1,0-1,-1 1,1 0,-1 0,-1-1,1 1,-1 1,-1-1,1 0,-1 1,0 0,-1 0,1 0,-1 0,-1 1,1-1,-1 1,1 1,-1-1,-5-1,6 3,0 1,-1 0,0 0,1 1,-1 0,0 0,0 0,0 0,0 1,0 0,0 0,0 1,1 0,-1 0,0 0,0 1,1 0,-1 0,1 0,-1 0,1 1,-5 3,-4 3,1 1,0-1,1 2,0 0,1 1,0 0,-9 13,8-8,1 0,0 1,2 0,0 1,1 0,1 0,0 1,2 0,0 0,2 0,0 1,1 6,1-15,1-1,0 1,1 0,0-1,1 1,0-1,1 0,0 1,1-1,0-1,1 1,0 0,0-1,2 0,-1-1,1 1,0-1,1 0,0-1,0 0,1 0,3 2,92 44,-75-45</inkml:trace>
  <inkml:trace contextRef="#ctx0" brushRef="#br0" timeOffset="2369.83">3500 453,'-31'11,"1"1,0 2,1 1,0 1,1 1,1 2,1 0,1 2,0 1,0 3,22-22,0 0,0 0,0 0,0 1,1-1,-1 1,1 0,0-1,0 1,0 0,0 0,1 1,0-1,0 0,0 0,0 1,1-1,0 1,-1-1,2 0,-1 1,0-1,1 0,0 1,0-1,0 0,1 0,-1 0,1 0,0 0,0 0,0 0,1 0,-1-1,1 1,0-1,0 0,0 0,4 3,0-4,1 1,0-1,-1 0,1-1,0 0,0 0,0-1,0 0,0 0,0-1,0 0,0 0,0-1,-1 0,1-1,-1 1,1-1,-1-1,0 1,0-1,0-1,1 0,6-2,15-9,-1 0,-1-2,0-1,-2-1,0-1,-1-1,-1-1,-1-1,-2-1,13-20,-73 170,38-122,1 1,-1 0,1-1,-1 1,1 0,0 0,1 0,-1 0,1 0,0 0,-1 0,2 0,-1 0,0 0,1 0,0 0,0 0,0 0,0 0,1-1,0 1,-1 0,1-1,1 0,-1 1,0-1,1 0,0 0,-1 0,1 0,0-1,1 1,-1-1,0 0,1 0,-1 0,1 0,0 0,-1-1,1 0,0 0,0 0,0 0,0 0,0-1,0 0,0 0,3 0,6-6,0 0,-1-1,1 0,-1-1,-1 0,1-1,-1-1,-1 1,0-2,0 1,-1-1,-1-1,0 0,0 0,-1 0,-1-1,0 0,0-1,-2 1,1-1,5-9,27-59,-34 65,-9 31,-7 42,9-47,1 1,1-1,-1 0,1 1,1 0,0-1,1 1,-1 0,2 0,-1-1,2 1,-1 0,1-1,1 1,-1-1,3 4,64 72,-67-83,1 0,-1 0,0 0,1-1,0 1,-1-1,1 0,0 0,0 0,-1 0,1 0,0 0,0-1,0 0,0 1,0-1,0 0,0-1,0 1,0 0,0-1,0 1,0-1,-1 0,1 0,0 0,0-1,-1 1,1-1,-1 1,1-1,-1 0,0 0,2-1,5-9,0 1,-1-1,-1-1,0 0,0 0,-1 0,-1 0,-1-1,1 0,0-11,5-7,16-44,0 108,-21-12,0-1,-1 1,-1 0,-1 1,0-1,-2 15,4 43,36 295,-36-341,-1 0,-2 0,-1 0,-1 0,-2 0,-1 0,-2 0,-1-1,-1 0,-2 0,-1-1,-1 0,-15 25,24-50,1 0,-1 0,0-1,-1 0,1 1,-1-1,1 0,-1-1,0 1,-1-1,1 0,-1 0,1 0,-1 0,0-1,0 0,0 0,0 0,-1-1,1 0,0 0,-1 0,1 0,0-1,-1 0,1 0,-1 0,1-1,0 0,-1 0,1 0,0-1,0 0,0 0,0 0,0 0,0-1,0 0,1 0,0 0,-1-1,1 1,0-1,1 0,-1 0,1 0,0-1,0 1,-2-4,-2-15,1 0,1 1,1-2,0 1,2 0,1-1,1 1,1-1,1 1,1 0,5-18,-2 16,0 1,2-1,1 1,1 1,1 0,1 0,1 1,1 1,1 0,0 1,2 0,0 1,11-7,-9 7</inkml:trace>
  <inkml:trace contextRef="#ctx0" brushRef="#br0" timeOffset="3695.132">1 1300,'245'-20,"223"12,-90-17,675 22,-900 3,377-11,27-25,-159 14,29 3,30 20,-156 1,-102 3,-175 1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6:07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448 257,'-2'0,"0"0,0 0,1 0,-1 0,0 0,1 0,-1 1,0-1,0 1,1-1,-1 1,1-1,-1 1,1 0,-1 0,1 0,-1 0,1 0,0 0,-1 0,1 1,0-1,0 0,0 1,0-1,0 0,0 1,-2 2,-156 227,-62 23,197-230</inkml:trace>
  <inkml:trace contextRef="#ctx0" brushRef="#br0" timeOffset="336.874">24 202,'79'172,"-48"-117,2-1,2-2,39 43,9 16,-61-90,-15-22</inkml:trace>
  <inkml:trace contextRef="#ctx0" brushRef="#br0" timeOffset="851.503">674 32,'5'-3,"1"-1,0 1,0 1,0-1,1 1,-1 0,0 0,1 1,-1 0,1 0,0 0,-1 1,3 0,4-1,-11 0,1 0,-1 0,1 0,-1 1,1-1,0 1,-1-1,1 1,0 0,-1 0,1 0,0 0,-1 1,1-1,0 1,-1 0,1-1,-1 1,1 0,-1 1,0-1,1 0,-1 1,0-1,0 1,0 0,0-1,0 1,0 0,0 0,-1 1,1-1,-1 0,1 0,-1 1,0-1,0 1,0-1,0 1,-1-1,1 1,-1 0,1-1,-1 1,0 0,0-1,0 1,0 0,-1 1,-92 109,93-111,-1-1,1 1,0 0,-1-1,1 1,0 0,0 0,0-1,1 1,-1 0,0-1,1 1,-1 0,1-1,-1 1,1-1,0 1,0-1,0 1,0-1,0 1,0-1,0 0,0 0,0 1,0-1,1 0,-1 0,1 0,-1 0,1-1,-1 1,1 0,-1-1,1 1,1 0,62 17,-45-16,-1 0,1-2,0-1,0 0,0-1,0-2,17-4,-12 2</inkml:trace>
  <inkml:trace contextRef="#ctx0" brushRef="#br0" timeOffset="1441.51">1153 456,'29'0,"28"0,10 0,-2 0,-7 0,-9 0,-8 0,-5 0,-6 0,-1 0,-2 0,-1 0,1 0,0-5,0-2,-4 1</inkml:trace>
  <inkml:trace contextRef="#ctx0" brushRef="#br0" timeOffset="1689.51">1209 710,'39'0,"31"0,9 0,-4 0,-10-5,-12-2,-9 1,-8 1,-5 1,-3 2,-2 1,0 1,0 0,-4 0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19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333 340,'-30'0,"0"2,0 1,0 1,0 1,1 2,-1 1,2 2,-17 7,44-17,0 0,0 0,0 0,0 0,0 1,0-1,0 0,0 1,0-1,0 1,1-1,-1 1,0-1,0 1,0 0,1-1,-1 1,0 0,1 0,-1-1,0 1,1 0,-1 0,1 0,0 0,-1 0,1 0,0 0,-1 0,1 0,0 0,0 0,0 0,0 0,0 0,0 0,0 0,0 0,0 0,0 0,1 0,-1 0,0 0,1 0,-1-1,1 1,-1 0,1 0,-1 0,1 0,0-1,-1 1,1 0,0 0,0-1,-1 1,1-1,0 1,0-1,0 1,0-1,0 1,0-1,0 0,0 1,12 5,-1 0,1-1,0 0,0-1,0 0,0-1,1 0,0-1,-1-1,6 0,3 1,-20-2,-1-1,1 1,0 0,-1 0,1 0,0 1,-1-1,1 0,0 1,-1-1,1 1,0-1,-1 1,1 0,-1-1,1 1,-1 0,0 0,1 0,-1 0,0 1,1-1,-1 0,0 0,0 1,0-1,0 1,-1-1,1 1,0-1,-1 1,1-1,-1 1,1 0,-1-1,0 1,1 0,-1-1,0 1,0 0,0 0,-1-1,1 1,0 0,-1-1,1 1,-1 0,1 0,-11 16,0-1,-1 0,-1-1,0 0,-2-1,1-1,-2 0,0-1,-1 1,5-4,0-2,1 2,0-1,0 2,1-1,1 1,0 1,0 0,1 0,1 0,-5 10,12-19,-1-1,0 0,1 0,0 0,-1 0,1 1,0-1,0 0,0 0,1 0,-1 0,1 1,-1-1,1 0,-1 0,1 0,0 0,0 0,0 0,0 0,1 0,-1-1,0 1,1 0,-1-1,1 1,-1-1,1 1,0-1,0 0,0 0,0 0,0 0,0 0,0 0,0 0,0-1,0 1,85 4,-80-6,0 0,0-1,-1 0,1 0,0-1,-1 1,1-1,-1-1,0 1,0-1,-1 0,1-1,-1 1,0-1,0 0,3-4,3-10</inkml:trace>
  <inkml:trace contextRef="#ctx0" brushRef="#br0" timeOffset="313.58">192 1,'28'597,"-57"-254,13-67,11-251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65,'0'-10,"-11"-45,-3 88,11 288,-14-121,10-150,2 0,2 0,3 0,3 26,-3-75,0 0,0 0,0 0,0 0,0 0,0 0,0 0,0 0,0 0,0 0,0-1,1 1,-1 0,1 0,-1 0,0 0,1 0,0 0,-1 0,1-1,-1 1,1 0,0 0,0-1,-1 1,1 0,0-1,0 1,0-1,0 1,0-1,-1 0,1 1,0-1,0 0,0 1,0-1,0 0,0 0,0 0,0 0,0 0,0 0,0 0,0-1,0 1,0 0,0 0,0-1,0 1,0-1,43-31,122-111,-163 142,0-1,-1 0,1 1,0 0,0 0,0 0,0 0,0 0,0 0,0 1,0 0,0 0,1-1,-1 2,0-1,0 0,0 1,0-1,0 1,0 0,0 0,0 0,0 0,0 1,-1-1,1 1,0 0,-1 0,1-1,-1 2,0-1,0 0,0 0,2 3,48 99,-26-45,-15-46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1,'0'4,"5"3,6-1,6-2,5 0,4-2,1-1,2 0,1-1,-1-1,0 1,0 0,0 0,0-1,-1 1,0 0,1 0,-6 0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4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0,'39'0,"21"0,6 0,-3 0,-13 0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7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28,'5'0,"16"-5,9-1,4 0,1 1,0 2,-2 0,-6 7,-8 2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3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36,'-36'32,"1"2,1 2,2 0,2 3,1 0,-17 34,42-67,-1 0,1 0,1 0,-1 1,1-1,1 1,-1 0,1 0,0 0,1 0,-1 0,1 1,1-1,-1 0,1 1,1-1,-1 0,1 0,1 1,-1-1,1 0,0 0,1 0,0-1,0 1,0-1,1 1,0-1,0 0,0 0,1-1,0 1,1 0,7 1,-1 0,1-1,0 0,1-1,-1-1,1 0,0 0,0-2,0 0,0 0,1-1,-1-1,0-1,1 0,-1 0,0-1,0-1,0-1,-1 0,1-1,-1 0,0-1,0 0,0-1,-1-1,0 0,-1 0,0-1,0-1,-1 0,0 0,-1-1,0 0,7-11,-9 10,1 0,-2 0,0-1,0 0,-1 0,0 0,-2 0,1-1,-2 1,1-1,-2 0,0 0,-1 0,0 0,-1 0,0 0,-2 0,1 1,-2-1,0 1,0 0,-1-1,-1 2,0-1,-1 1,0 0,-1 0,-2-1,4 6,-1 1,1 0,-1 0,-1 1,1 0,-1 0,0 0,0 1,0 1,-1-1,1 1,-1 1,0 0,1 0,-1 0,0 1,0 1,0-1,0 2,0-1,0 1,-2 1,-6 1,0 0,0 2,0 0,1 1,0 1,0 0,1 1,0 1,0 0,1 1,-1 1,-14 13</inkml:trace>
  <inkml:trace contextRef="#ctx0" brushRef="#br0" timeOffset="287.368">1 459,'38'-23,"23"-14,5-5,-3 5,-13 14,-10 15,-12 13,-5 12,-3 7,1-1,1 1,2-3,2-6,1-6,1-3,0-4,0-2,-4 0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132 914,'-6'-7,"1"0,-1 1,1-2,1 1,-1 0,1-1,1 0,-1 0,1 0,1 0,0-1,0 1,0-1,1 0,1 1,-1-1,1 0,1 1,0-7,42-162,-28 135,2 0,1 2,2 0,2 1,1 1,3 2,0 0,15-12,9 8,-49 41,0-1,0 0,0 1,0-1,0 1,0 0,-1-1,1 1,0 0,0-1,-1 1,1 0,0 0,-1 0,1 0,-1 0,1-1,-1 1,0 0,1 0,-1 0,0 0,1 0,-1 0,0 0,0 0,0 0,0 1,0-1,0 0,0 0,-1 0,1 0,0 0,0 0,-1 0,1 0,-1-1,1 1,-1 0,1 0,-1 0,0 0,1 0,-1-1,0 1,0 0,-31 59,27-54,0 0,1 0,0 1,1 0,-1 0,1 0,0 0,1 0,0 0,0 1,0-1,1 1,0 0,1-1,-1 1,2 4,2-8,1 1,0 0,0-1,1 0,-1 0,1 0,0 0,0-1,0 0,1 0,-1 0,1-1,-1 0,1 0,0 0,0-1,0 1,0-1,0-1,0 1,3-1,-2 1,14 2,-17-4,-1 0,0 1,1 0,-1 0,0 0,1 0,-1 0,0 0,1 1,-1 0,0-1,1 1,-1 1,0-1,0 0,0 1,0 0,0-1,0 1,-1 0,1 0,-1 1,1-1,-1 1,0-1,0 1,0 0,0-1,0 1,-1 0,1 0,-1 0,0 1,0-1,0 0,0 0,0 1,-1-1,0 0,1 1,-1-1,-1 2,-2 3,-1-1,0 1,-1 0,0-1,0 0,0 0,-1-1,0 0,0 0,-1 0,0 0,0-1,0 0,0-1,-1 0,0 0,-2 0,-1 3,3-2,-1 0,1-1,-1 0,0-1,0 0,0 0,0-1,0 0,-1-1,1 0,0 0,-1-1,1 0,-1 0,1-1,-1-1,1 0,0 0,0-1,0 0,0 0,0-1,1 0,-1-1,1 0,0 0,-3-3,-22-24,1 0,2-2,2-2,-16-25,31 42</inkml:trace>
  <inkml:trace contextRef="#ctx0" brushRef="#br0" timeOffset="3687.739">780 11,'2'-1,"-1"0,1 0,-1 0,1 0,0 0,-1 0,1 0,0 1,0-1,-1 1,1-1,0 1,0 0,0-1,0 1,-1 0,1 0,0 1,0-1,0 0,0 0,-1 1,1-1,0 1,0 0,-1 0,1-1,0 1,-1 0,1 0,-1 0,1 1,-1-1,1 1,46 48,-35-30,0 1,-2 1,-1 0,-1 0,-1 1,0 0,-2 1,-1-1,-1 1,-1 0,0 0,-2 1,-2-1,0 0,-1 0,-1 0,-1 0,-2 0,0 0,-1-1,-2-1,0 1,-1-1,-2 0,2-3,-2 0,-1 0,0-1,-1-1,-1-1,0 0,-2 0,0-2,0 0,-1-1,-1 0,-17 7,11-6</inkml:trace>
  <inkml:trace contextRef="#ctx0" brushRef="#br0" timeOffset="5127.811">1401 152,'-40'384,"22"-198,19-180,-1 1,-1-1,1 1,-1-1,0 0,0 1,-1-1,0 0,0 0,-1 0,0 0,0 0,0 0,0-1,-1 1,0-1,0 0,-5 4,-5 2</inkml:trace>
  <inkml:trace contextRef="#ctx0" brushRef="#br0" timeOffset="5551.723">1176 236,'30'-16,"1"2,0 1,1 1,1 2,-1 1,1 1,1 2,0 1,-1 2,1 2,26 1,-56 1,1 0,0 0,0 0,0 1,-1-1,1 1,-1 0,1 1,-1-1,0 1,0 0,0 0,0 0,-1 0,1 1,-1 0,0-1,0 1,0 0,0 0,-1 1,0-1,0 1,0-1,0 1,-1 0,1-1,-1 1,-1 0,1 0,-1 0,1 0,-1 0,-1 0,1-1,-1 1,0 0,0 0,0 0,-1 1,-3 9,0-1,-1 0,0-1,-1 0,0 0,-1 0,-1-1,0 0,0 0,-1-1,-1-1,-2 2,-46 55,57-65,-1 1,1 0,0 0,0 0,0 0,1 0,-1 0,1 0,-1 1,1-1,0 1,0-1,1 1,-1-1,1 1,0-1,0 1,0-1,0 1,0 0,1-1,0 1,-1-1,2 1,-1-1,0 0,0 0,1 1,0-1,0 0,0 0,0 0,0-1,0 1,1 0,-1-1,2 1,11 11,1-1,0 0,1-1,0-1,1-1,0 0,1-1,0-2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765 1,'0'0</inkml:trace>
  <inkml:trace contextRef="#ctx0" brushRef="#br0" timeOffset="-396.024">624 340,'-17'-3,"1"0,-1 2,0 0,1 0,-1 2,0 0,0 1,1 0,-1 2,1 0,0 0,0 2,1 0,-1 1,1 0,0 1,1 1,0 1,1 0,-11 9,22-17,0 0,0 0,0 1,0-1,1 0,-1 1,1-1,-1 1,1 0,0-1,0 1,0 0,0 0,0 0,1 0,0 0,-1 0,1 0,0-1,0 1,0 0,1 0,-1 0,1 0,0 0,0 0,0 0,0-1,0 1,0 0,1-1,-1 1,1-1,0 1,0-1,0 0,0 0,0 0,0 0,1 0,-1 0,0-1,1 1,0-1,-1 0,1 1,0-1,1 0,132 42,-134-42,-1 1,1-1,-1 0,0 1,1-1,-1 1,0-1,0 1,0 0,0-1,-1 1,1 0,0 0,-1-1,1 1,-1 0,0 0,1 0,-1 0,0 0,0 0,0-1,0 1,-1 0,1 0,0 0,-1 0,0 0,1-1,-1 1,0 0,0 0,0-1,0 1,0-1,0 1,-1 0,-49 53,29-39,-1 0,0-2,-1-1,0 0,-1-2,-1-1,-14 3,-16 4,47-26,11-1</inkml:trace>
  <inkml:trace contextRef="#ctx0" brushRef="#br0" timeOffset="-148.945">849 537,'-14'39,"-10"17,-1 4,5-9</inkml:trace>
  <inkml:trace contextRef="#ctx0" brushRef="#br0" timeOffset="382.2">934 820,'204'-315,"-168"274,-35 41,0-1,0 0,0 1,-1-1,1 1,0 0,0-1,0 1,0 0,0-1,0 1,0 0,0 0,1 0,-1 0,0 0,0 0,0 0,0 0,0 0,0 1,0-1,0 0,0 1,0-1,0 1,-1-1,1 1,0-1,0 1,0 0,0-1,-1 1,1 0,0 0,-1-1,1 1,0 0,-1 0,1 0,-1 0,0 0,1 0,-1 0,0 0,1 0,-1 0,22 62,-21-55,0-1,0 1,1 0,0-1,1 1,-1-1,1 0,0 1,1-1,0-1,0 1,1-1,-1 1,1-1,1 0,-1-1,1 0,0 0,0 0,1 0,-1-1,1 0,0 0,0-1,0 0,1 0,-1-1,1 0,6 1,-9-3,1-1,-1 0,0 0,0 0,0-1,1 1,-1-1,-1-1,1 1,0-1,-1 1,1-1,-1-1,0 1,0-1,0 1,0-1,-1 0,1 0,-1-1,0 1,-1-1,1 0,-1 1,0-1,1-2,3-9,0 0,-1 0,0-1,-2 1,0-1,0 0,-1-12,-2 1,0 3</inkml:trace>
  <inkml:trace contextRef="#ctx0" brushRef="#br0" timeOffset="5440.124">341 1,'-15'6,"0"1,0 1,1 0,0 1,0 1,1 0,0 1,1 0,0 1,1 0,0 1,1 0,1 0,0 1,-4 10,-10 20,2 1,3 1,1 0,-6 32,14-49,1 0,1 1,1 0,2 1,1-1,2 1,1-1,1 1,2-1,4 20,0-33,1-1,1-1,0 1,1-2,1 1,0-1,1-1,1 0,0-1,0 0,1-1,1-1,0 0,0-1,1 0,9 3,89 30,-89-34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5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44,'255'25,"444"-22,851-3,-1314-27,-234 27,3 0,0 0,-1 0,1 0,0 0,0-1,0 1,-1-1,1-1,0 1,-1-1,1 1,-1-1,0-1,1 1,-1 0,0-1,0 0,-1 0,1 0,2-3,-5-4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6,5 5,6-1,1-9,-1-7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50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637 368,'-34'21,"-82"127,-205 183,180-205,117-88,54-60,-16 3,-1-2</inkml:trace>
  <inkml:trace contextRef="#ctx0" brushRef="#br0" timeOffset="481.557">186 341,'-2'1,"0"0,0 1,0-1,1 1,-1 0,0-1,1 1,0 0,-1 0,1 0,0 0,0 0,0 0,0 0,0 0,1 1,-1-1,1 0,-1 1,1-1,0 0,0 1,0-1,0 0,0 0,1 1,-1-1,1 0,-1 1,1-1,24 71,-24-71,129 250,26 36,-91-200,-68-101,-1-1</inkml:trace>
  <inkml:trace contextRef="#ctx0" brushRef="#br0" timeOffset="1016.068">920 143,'1'-3,"1"-1,0 1,0 0,0-1,1 1,-1 0,1 1,-1-1,1 0,0 1,0-1,1 1,-1 0,0 0,1 0,-1 1,1-1,-1 1,1-1,0 1,0 1,-1-1,1 0,0 1,0 0,0 0,0 0,0 0,-1 1,1-1,1 1,-3 0,0 0,-1-1,1 1,0 0,0 0,0 0,-1 0,1 1,0-1,-1 0,0 1,1-1,-1 1,0-1,1 1,-1 0,0-1,0 1,0 0,-1 0,1 0,0 0,-1 0,1 0,-1 0,1 0,-1 0,0 0,0 0,0 0,0 0,-1 0,1 0,0 0,-1 0,1 0,-1 0,0 0,0-1,0 1,0 1,-44 76,35-67,7-10,-1 1,1 0,0 0,0 0,0 0,0 0,0 0,1 1,0 0,-1-1,1 1,0 0,1 0,-1 0,1 0,0 0,0 0,0 1,0-1,1 0,0 0,0 1,0-1,0 0,1 1,-1-1,1 0,0 0,1 0,-1 0,1 0,0 2,5-2,1 0,-1-1,1 0,0 0,0-1,0 0,0 0,0-1,0 0,0-1,1 0,-1 0,0 0,0-1,5-1,8 1,5 0</inkml:trace>
  <inkml:trace contextRef="#ctx0" brushRef="#br0" timeOffset="1931.485">1400 679,'14'5,"15"1,6 0,4-1,-2-1,-1-2,-3-1,-2 0,-1-1,-1 0,0-1,-1 1,-1 0,-4 0</inkml:trace>
  <inkml:trace contextRef="#ctx0" brushRef="#br0" timeOffset="2232.006">1540 425,'0'33,"0"31,5 9,2-3,-1-8,-1-11,-1-8,-2-8,-1-4,-1-3,0-1,0-6</inkml:trace>
  <inkml:trace contextRef="#ctx0" brushRef="#br0" timeOffset="3712.737">1935 933,'39'-18,"10"-2,-22 11,0-1,0-2,-1-1,-1-1,0-1,0-1,-2-1,0-1,10-12,-22 18,0 0,-1-1,-1 0,0 0,-1-1,0 0,-1-1,0 1,-2-2,0 1,0 0,-1-1,-1-4,-2 18,-1 1,0-1,0 0,0 0,0 1,0-1,0 0,-1 1,1-1,0 0,-1 1,1-1,-1 1,0-1,0 1,1-1,-1 1,0-1,0 1,0 0,-1-1,1 1,0 0,0 0,-1 0,1 0,-1 0,1 0,0 0,-1 1,0-1,1 0,-1 1,1-1,-1 1,0 0,1 0,-1-1,0 1,0 0,1 0,-1 1,0-1,1 0,-1 0,0 1,1-1,-1 1,1 0,-1-1,1 1,-1 0,1 0,-1 0,1 0,0 0,-1 0,1 0,0 1,0-1,0 0,0 1,0-1,0 0,0 2,-8 11,1 0,0 0,2 0,-1 1,2 0,0 0,1 0,-3 15,7-21,-1-1,2 1,-1 0,1 0,0-1,1 1,0 0,1-1,-1 0,2 1,-1-1,1 0,0-1,1 1,0-1,0 0,0 0,1 0,0-1,0 0,1 0,0 0,0-1,0 0,1-1,-1 1,1-1,0-1,1 0,-1 0,0 0,1-1,-1 0,1-1,0 0,0 0,-1-1,1 0,0-1,0 0,0 0,1-1,21-7,0-1,-1-2,-1 0,0-2,0-1,-2-2,0 0,-1-2,0-1,-2-1,7-9,8-1,-29 24,0 0,0-1,-1 0,0-1,-1 0,0 0,0 0,-1-1,6-10,-12 18,-1 0,1 0,0 0,-1 0,1 0,-1-1,1 1,-1 0,0 0,0-1,0 1,-1 0,1 0,0-1,-1 1,1 0,-1 0,0 0,0 0,0 0,0 0,0 0,0 0,0 0,-1 0,1 0,-1 1,1-1,-1 1,0-1,0 1,1-1,-1 1,0 0,0 0,0 0,0 0,-1 1,1-1,0 0,0 1,0-1,-1 1,1 0,0 0,0 0,-1 0,1 0,0 0,0 1,-1-1,1 1,0 0,0-1,-2 2,-9 3,0 1,0 0,1 1,0 0,0 1,1 0,0 1,0 0,1 1,0 0,1 0,0 1,0 1,2-1,-1 1,-4 12,9-21,1 0,0 0,0 0,0 0,1 1,-1-1,1 1,0-1,0 1,0 0,0-1,0 1,1 0,0-1,0 1,0 0,0 0,0 0,1-1,0 1,0 0,0-1,0 1,0-1,1 1,-1-1,1 1,0-1,0 0,1 0,-1 0,0 0,1-1,0 1,0 0,0-1,0 0,0 0,0 0,0 0,2 0,11 3,0-2,1 0,-1 0,1-2,0 0,0-1,-1 0,10-3,13 2,-19-1,1 0,0 0,0-2,-1-1,0-1,0 0,0-1,-1-2,0 0,0 0,-1-2,11-9,7-3,-2-3,-1-1,-1-1,-1-2,-2-1,-1-1,14-22,-21 4,-21 49,1 0,-1 0,0 0,0 0,0 0,0 0,0 0,0-1,0 1,0 0,0 0,0 0,-1 0,1 0,0 0,-1 0,1 0,-1 0,1 1,-1-1,1 0,-1 0,0 0,1 0,-1 1,0-1,0 0,0 1,1-1,-1 0,0 1,0-1,0 1,0 0,0-1,0 1,0 0,0-1,0 1,0 0,0 0,0 0,0 0,0 0,0 0,-1 0,1 0,0 1,-1-1,-6 4,-1 0,0 1,1-1,0 2,0-1,0 1,1 1,0-1,0 1,1 0,-1 1,1-1,1 1,0 0,0 1,1-1,0 1,-3 9,3-10,1 1,0-1,0 1,1 0,0 0,1 0,0 1,0-1,1 0,0 0,1 0,0 1,0-1,1 0,0 0,1 0,0-1,0 1,1-1,0 1,1-1,-1 0,2-1,-1 1,1-1,0 0,0-1,1 1,3 2,-4-3,1 0,-1 0,1-1,0 0,1 0,-1 0,1-1,0 0,0-1,0 0,1 0,-1-1,1 0,-1 0,1-1,0 0,4 0,11-1</inkml:trace>
  <inkml:trace contextRef="#ctx0" brushRef="#br0" timeOffset="5308.673">468 30,'0'5,"0"6,5 2,6-2,2-8,-2-8,2-4,-1-6,-7 1,-10 2,-4 8,0 9,1 10,7 1,4-2</inkml:trace>
  <inkml:trace contextRef="#ctx0" brushRef="#br0" timeOffset="7908.406">3855 651,'-55'76,"4"3,-29 59,78-120,23-39,109-140,-130 160,1-1,0 1,0 0,0-1,0 1,0 0,0-1,0 1,0 0,0 0,1 0,-1 0,0 0,1 0,-1 0,1 1,-1-1,1 0,-1 1,1-1,-1 1,1 0,0 0,-1-1,1 1,0 0,-1 0,1 0,-1 1,1-1,0 0,-1 1,1-1,-1 1,1-1,-1 1,1 0,-1-1,1 1,-1 0,0 0,1 0,-1 0,0 0,0 1,0-1,0 0,0 0,0 1,0-1,0 1,0-1,-1 1,1 0,1 2,-1 0,1 0,0-1,0 1,1-1,-1 1,1-1,-1 0,1 0,0 0,0-1,0 1,1 0,-1-1,1 0,-1 0,1 0,0-1,0 1,0-1,0 1,0-2,0 1,0 0,0-1,0 1,0-1,0 0,0-1,0 1,1-1,-1 1,0-1,0 0,0-1,1-1,0 0,0 0,0-1,0 0,-1 0,0 0,1 0,-1-1,-1 0,1 1,-1-1,0-1,0 1,0 0,-1-1,0 1,0-1,0 0,-1 0,0 0,0 1,0-1,-1 0,0 0,0 0,-1 0,1 0,-1 0,0 0,-1 0,0 0,0 1,0-1,0 1,-1-1,0 1,0 0,0 0,-1 0,-1-1,-6-9</inkml:trace>
  <inkml:trace contextRef="#ctx0" brushRef="#br0" timeOffset="16299.84">3572 87,'10'-9,"0"0,1 1,0 0,0 1,0 0,1 1,0 0,0 1,1 1,0 0,-1 0,1 1,0 1,1 0,2 1,-14 0,0 1,-1 0,1-1,0 1,0 0,0 0,-1 0,1 1,0-1,0 0,-1 1,1-1,0 1,0 0,-1-1,1 1,-1 0,1 0,-1 0,1 0,-1 0,1 0,-1 1,0-1,0 0,0 1,0-1,0 1,0-1,0 1,0-1,0 1,-1 0,1-1,-1 1,1 0,-1 0,0-1,1 1,-1 0,0 0,0 0,-1-1,1 1,0 0,0 0,-1-1,1 1,-1 0,0 0,1-1,-1 1,0-1,0 1,0-1,0 1,0-1,0 1,-1-1,1 0,0 0,-1 0,0 1,-25 25,23-24,0-1,0 1,1 0,-1 0,1 0,0 1,0-1,0 1,0-1,0 1,1 0,0 0,0 1,0-1,0 0,1 1,0-1,0 1,0-1,0 1,1-1,-1 1,1 0,2-3,0 1,0-1,0 0,1 0,-1 0,0 0,1 0,-1 0,1-1,0 1,-1-1,1 0,0 0,0 0,0 0,0 0,0-1,0 1,0-1,0 0,0 0,0 0,0 0,0 0,1-1,-1 0,0 1,-1-1,1 0,0 0,0-1,0 1,8-1,139-40,-128 39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6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1,'-4'0,"-3"4,1 8,6 0,3-6,1-4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5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284 282,'-5'3,"-1"-1,0 0,1 1,0 0,0 1,0-1,0 1,0 0,1 0,-1 0,1 1,0-1,0 1,1 0,0 0,0 1,0-1,0 1,1-1,0 1,0 0,0 0,0 5,0-7,-136 358,88-270,286-576,-222 462,-7 31,-5 43,-2-44,-2 35,0-34,0 0,0 0,1 0,1 1,-1-1,2 0,-1 1,1-1,0 0,1 0,0 0,1 0,0 0,0 0,1-1,0 1,0-1,1 0,0-1,1 1,0-1,0 0,0 0,1 0,0-1,5 3,-7-6,0-1,0-1,0 1,0 0,0-1,0 0,1-1,-1 1,0-1,1 0,-1 0,0 0,1-1,-1 0,0 0,0-1,0 1,0-1,0 0,0 0,0-1,0 1,-1-1,1 0,-1-1,8-5,0-1,0 0,-1 0,-1-1,0-1,-1 0,0 0,3-6,-4 3,0-1,-1 0,0 0,-1 0,-1-1,-1 0,0 0,-1-1,-1-6,-14-12,7 42</inkml:trace>
  <inkml:trace contextRef="#ctx0" brushRef="#br0" timeOffset="4293.871">849 536,'-7'1,"0"0,0 1,1 0,-1 0,1 0,-1 1,1 0,0 0,0 1,0-1,1 1,-1 1,1-1,0 1,0 0,0 0,1 0,0 0,0 1,0 0,1 0,0 0,0 0,0 1,1-1,0 1,0-1,0 1,1 0,0 0,1 0,0 0,0 0,0-1,1 1,0 0,0 0,0 0,1-1,0 1,1-1,-1 1,1-1,0 0,1 0,0 0,0-1,0 1,0-1,0 0,1-1,-1 0,1 0,0 0,0 0,0-1,0 0,1 0,-1 0,1-1,0 1,0-2,0 1,0 0,0-1,0 0,0-1,0 0,1 0,-1 0,0 0,0-1,0 0,0 0,0-1,0 0,0 0,0 0,-1-1,1 1,-1-1,1-1,-1 1,0-1,2-2,-1 1,0-1,0 1,-1-1,1 0,-1-1,-1 1,1-1,-1 0,-1 0,1-1,-1 1,0-1,-1 1,0-1,0 0,0 0,-1 0,0 0,-1 0,0 0,0 0,-1 0,0 0,0 0,-1 0,0 0,0 1,-1-1,0 0,0 1,-1 0,0 0,0 0,-1 0,0 1,0 0,0 0,-6-4,6 5,0 0,-1 1,0 0,0 0,0 0,0 1,0-1,-1 2,0-1,1 1,-1 0,0 0,0 1,0 0,0 0,0 1,0 0,0 0,-1 0,1 1,0 0,0 1,0-1,1 1,-1 1,0-1,1 1,-1 0,1 1,0 0,0 0,0 0,-24 52,24-36</inkml:trace>
  <inkml:trace contextRef="#ctx0" brushRef="#br0" timeOffset="4714.343">1329 1,'23'73,"12"165,-37 125,3-355,-1-1,1 1,-2-1,1 0,-1 1,0-1,0 0,-1 1,0-1,-1 0,1 0,-1 0,-1-1,1 1,-1-1,-4 5,-2-5</inkml:trace>
  <inkml:trace contextRef="#ctx0" brushRef="#br0" timeOffset="4933.942">1075 509,'38'-5,"33"-6,8-2,-4 2,-11 3,-10 2,-11 3,-7 1,-10 2</inkml:trace>
  <inkml:trace contextRef="#ctx0" brushRef="#br0" timeOffset="10801.952">1696 622,'7'4,"0"0,1 0,-1-1,1 0,0-1,0 1,0-1,0-1,1 0,-1 0,0 0,1-1,-1 0,3-1,5 1,-6 0,1 0,-1-1,1 0,-1 0,1-1,-1-1,0 0,0 0,0-1,0 0,-1 0,1-2,-1 1,0-1,-1 0,0-1,0 1,0-2,-1 1,0-1,5-7,-11 12,1-1,-1 1,0-1,0 0,0 0,0 0,-1 0,0 1,1-1,-1 0,-1 0,1 0,-1 0,1 0,-1 0,0 1,0-1,-1 0,1 1,-1-1,0 1,0-1,0 1,0 0,0 0,-1 0,0 0,1 0,-1 1,0-1,0 1,-1 0,1 0,0 0,-1 0,1 0,-1 1,0 0,1-1,-1 1,0 1,0-1,0 0,0 1,0 0,1 0,-4 1,-5-1,-1 2,1 0,0 0,0 1,0 1,1 0,-1 1,1 0,0 0,0 1,1 1,0 0,0 0,0 1,1 0,0 1,1 0,0 0,-7 10,11-14,0 0,0 0,0 0,0 0,1 0,0 1,0-1,0 1,1 0,0 0,0 0,0 0,1 0,0 1,0-1,1 0,-1 1,1-1,1 0,-1 1,1-1,0 0,1 0,-1 0,1 0,1 0,-1 0,1 0,0 0,0-1,0 0,1 1,0-1,0-1,0 1,1-1,0 1,0-1,0 0,0-1,0 0,1 1,-1-1,2 0,18 2,0-1,1-1,-1-1,1-1,0-1,-1-2,11-1,-18 1,0 0,0-1,0-1,0 0,-1-1,0-1,0-1,0 0,5-5,-4-1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1,'-23'173,"20"-156,0-1,1 1,1 0,0-1,1 1,1 0,1 0,0-1,1 1,1-1,0 0,1 0,1 0,1-1,0 0,1 0,0 0,1-1,-4-11,-1 0,0 0,1 0,-1 0,1-1,0 0,0 0,0 0,0 0,0-1,1 0,-1 0,0-1,0 1,1-1,-1 0,0 0,1-1,-1 0,0 0,0 0,1 0,-1-1,0 0,0 0,-1 0,1-1,0 0,-1 1,0-2,1 1,-1 0,0-1,-1 0,1 0,-1 0,0 0,0-1,3-3,90-141,-95 147,-1 1,0 0,1 0,-1 0,1 0,0 0,-1 0,1 0,0 0,-1 0,1 1,0-1,0 0,0 0,0 0,0 1,0-1,0 1,0-1,0 1,0-1,0 1,0-1,0 1,0 0,0 0,1 0,-1-1,0 1,0 0,0 0,0 1,1-1,-1 0,0 0,0 1,0-1,0 0,0 1,0-1,0 1,0-1,0 1,0 0,0-1,0 1,0 0,0 0,0 0,-1 0,1-1,0 1,-1 1,22 33,-19-27,0-1,1 1,0-1,0 0,0 0,1 0,0-1,0 0,1 0,0 0,0 0,0-1,1 0,0-1,-1 1,2-1,-1-1,0 1,1-1,0 0,0-1,7 2,-7-7,0 0,0-1,0 0,0 0,-1-1,0 1,0-2,0 1,0-1,-1 0,0 0,-1-1,1 0,-1 0,0 0,-1 0,0-1,0 0,0 0,-1 0,-1 0,1-1,-1 1,0-5,11-130,-13 118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0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5 223,'4'-2,"23"-6,0-2,-1-2,0 0,-1-2,0 0,-1-2,13-11,-35 25,0 1,0-1,0 1,0-1,0 0,0 1,-1-1,1 0,-1 0,1 0,-1-1,0 1,0 0,0 0,0-1,0 1,0-1,-1 1,1-1,-1 1,1-1,-1 1,0-1,0 1,0-1,-1 1,1-1,-1 1,1-1,-1 1,0 0,0-1,0 1,0 0,0-1,0 1,-1 0,1 0,-1 0,1 0,-1 1,0-1,0 0,0 1,0-1,0 1,0-1,0 1,-1 0,1 0,0 0,-2 0,-4 0,-1 0,1 1,0 1,0-1,-1 1,1 0,0 1,0 0,0 0,1 1,-1 0,0 0,1 1,0 0,0 0,0 1,0 0,1 0,0 1,0-1,0 1,1 0,0 1,0 0,0-1,1 1,0 1,0-1,1 1,0-1,1 1,-1 0,1 0,1 0,0 0,0 1,0-1,1 4,1-6,0-1,0 1,0 0,1-1,-1 1,1-1,1 1,-1-1,1 0,0 0,0 0,1 0,-1-1,1 1,0-1,0 0,0 0,1 0,0-1,-1 0,1 0,0 0,1 0,-1-1,0 0,6 2,2 0,0 0,0 0,0-2,0 1,1-2,-1 0,1 0,0-2,-1 1,1-2,3 0,34-14,-33 5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8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12 103,'-12'0,"43"0,684-27,168-22,-547 38,-254 1,-53 4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7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251 114,'-131'143,"116"-126,1 0,0 1,1 1,2 0,0 1,1 0,0 0,2 1,1 1,0 0,7-23,1 1,-1 0,0 0,0-1,0 1,1 0,-1 0,0 0,0 0,1 0,-1-1,0 1,1 0,-1 0,0 0,0 0,1 0,-1 0,0 0,1 0,-1 0,0 0,0 0,1 0,-1 0,0 0,1 0,-1 0,0 0,0 0,1 1,-1-1,0 0,0 0,1 0,-1 0,0 1,0-1,1 0,-1 0,0 0,0 1,0-1,0 0,1 0,-1 1,0-1,0 0,0 1,0-1,0 0,0 0,0 1,0-1,0 0,0 1,21-24,163-227,-119 108,-42 121,-8 57,-12-26,6 29,2 1,2-1,1-1,2-1,2 0,5 6,-19-36,51 61,-53-66,1-1,-1 1,0-1,1 1,-1-1,1 0,-1 0,1 0,-1 0,1-1,0 1,0-1,-1 0,1 1,0-1,0-1,-1 1,1 0,0 0,0-1,-1 0,1 0,-1 1,1-1,0-1,-1 1,0 0,1-1,-1 1,1-1,7-7,-1-1,0 0,-1 0,0-1,0 0,-1 0,0-1,-1 0,-1 0,0 0,0-1,-2 0,3-11,7-14,16-122,-29 147</inkml:trace>
  <inkml:trace contextRef="#ctx0" brushRef="#br0" timeOffset="331.844">1097 142,'-4'11,"0"0,0 0,1 1,0-1,1 1,0-1,1 1,0 0,1 0,0-1,1 1,2 7,-3-14,1 0,0-1,0 1,0 0,0-1,1 1,0 0,0-1,0 0,0 0,1 1,0-1,-1-1,2 1,-1 0,0-1,1 0,-1 1,1-1,0-1,0 1,0-1,1 1,-1-1,1 0,-1-1,1 1,-1-1,1 0,0 0,1 0,-2-1,0-1,0 1,0-1,0 0,0 0,0 0,0-1,0 1,-1-1,1 0,0 0,-1 0,0 0,1-1,-1 0,0 1,0-1,-1 0,1-1,-1 1,1 0,-1-1,0 1,0-1,0 0,-1 1,0-1,1 0,-1 0,0 0,-1 0,1 0,-1 0,0 0,0 0,0 0,0-1,-1 1,0 0,1 0,-2 0,1 1,0-1,-1 0,0 0,1 1,-2-1,1 1,0-1,-1 1,1 0,-1 0,-1 0,-4-5,-1 0,0 1,-1 1,1 0,-1 0,0 1,-1 0,0 1,1 0,-1 0,-1 1,1 1,0 0,-1 1,1 0,-1 0,1 1,-1 1,1 0,0 0,-1 2,-8 1,-4 3</inkml:trace>
  <inkml:trace contextRef="#ctx0" brushRef="#br0" timeOffset="647.853">1689 0,'-9'29,"-4"19,1 6,2-1,3-5,3-6,1-5,3-4,-1-3,-3-1,-6-7,-7-6,0-6</inkml:trace>
  <inkml:trace contextRef="#ctx0" brushRef="#br0" timeOffset="885.61">1379 0,'39'0,"31"0,9 0,1 0,-5 0,-8 0,-8 0,-8 5,-9 2,-6-1,-4-1,-3-1,-2-2,-5-1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29,'-53'-17,"44"18,1 0,-1 1,1 0,0 0,0 1,0 0,0 0,1 1,-1 0,1 1,0-1,0 1,1 1,-1-1,1 1,0 0,1 1,-1-1,1 1,1 0,-1 0,1 1,0-1,1 1,0 0,0 0,1 0,-2 8,9 117,-4-128,0 0,0-1,1 1,0-1,-1 1,2-1,-1 0,0 0,1 1,0-2,0 1,0 0,0-1,1 1,-1-1,1 0,0 0,0 0,0-1,0 0,1 1,-1-1,1-1,-1 1,1-1,0 1,9-1,1 1,-1-2,0 0,0 0,0-2,0 0,0 0,0-1,0-1,-1 0,1-1,-1-1,-1 0,1 0,-1-1,10-8,-4 4</inkml:trace>
  <inkml:trace contextRef="#ctx0" brushRef="#br0" timeOffset="500.005">961 1,'-27'5,"1"2,-1 0,1 2,1 1,0 1,0 1,1 1,0 2,1 0,1 1,1 1,-12 12,27-20,-1 0,1 1,0-1,1 1,0 0,1 1,0-1,1 1,0 0,0 0,1 0,1 0,0 0,0 0,1 3,1-11,-1 0,0 0,1-1,0 1,-1 0,1 0,0-1,1 1,-1-1,0 1,1-1,-1 1,1-1,0 0,0 0,0 0,0 0,0 0,0 0,1-1,-1 1,0-1,1 1,-1-1,1 0,0 0,-1 0,1 0,0-1,0 1,0-1,0 1,4 0,1-1,-1 0,0 0,0 0,1-1,-1 0,0 0,0-1,0 0,0 0,-1-1,5-2,14-9,-1-1,-1-1,-1-1,0-1,-1-1,-1 0,-1-2,-1-1,0 0,2-6,23-30,-42 58,0 0,0 0,-1 1,1-1,0 0,-1 0,1 1,0-1,-1 0,1 1,-1-1,1 1,0-1,-1 1,1-1,-1 1,1-1,-1 1,0-1,1 1,-1 0,0-1,1 1,-1 0,0-1,0 1,1 0,-1-1,0 1,0 0,0 0,0-1,0 1,0 0,0-1,0 1,0 0,0 0,-1-1,1 1,0 0,0-1,-1 1,1 0,0 35,-1-31,0 0,0 0,0 0,0 0,1 0,0 0,0 0,1 0,-1 0,1 0,0 0,1 0,-1 0,1 0,0 0,0-1,0 1,1-1,0 1,0-1,0 0,0 0,0 0,1-1,0 1,0-1,0 0,0 0,4 2,12 0</inkml:trace>
  <inkml:trace contextRef="#ctx0" brushRef="#br0" timeOffset="911.305">1244 368,'233'-272,"-220"266,-20 35,3-14,3-9,0-1,0 0,1 0,0 0,0 0,0 1,1-1,-1 0,1 0,0 0,1 0,-1 0,1 0,0 0,0-1,1 1,-1-1,1 1,0-1,0 0,1 0,-1 0,1 0,0-1,0 0,0 1,0-2,1 1,-1 0,1-1,0 0,-1 0,1 0,0 0,0-1,0 0,1 0,3-1,0 0,0-1,0 0,0-1,0 0,-1 0,1-1,0 0,-1 0,0-1,0 0,0 0,0-1,-1 0,0-1,0 0,0 0,-1 0,1-1,-2 1,1-2,10-13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16,'0'594,"1"-580,-2-1,0 0,-1 0,0 0,-1 0,0 0,-1-1,0 1,-4 5,-1-5,0-8</inkml:trace>
  <inkml:trace contextRef="#ctx0" brushRef="#br0" timeOffset="251.434">1 467,'24'0,"22"-5,13-1,1 0,-4 1,-8-3,-7-1,0 2,-3 1,-3-2,-3 0,-1 1,-7 2</inkml:trace>
  <inkml:trace contextRef="#ctx0" brushRef="#br0" timeOffset="1053.216">790 383,'-24'23,"1"2,2 1,0 0,2 2,1 0,1 1,1 1,-2 10,16-39,1 1,0 0,-1-1,1 1,0 0,0 0,0 0,0 0,0 0,1 1,-1-1,1 0,-1 0,1 0,0 1,0-1,0 0,0 0,0 0,0 1,1-1,-1 0,1 0,-1 0,1 0,0 0,0 0,0 0,0 0,0 0,1 0,-1 0,0 0,1-1,-1 1,1-1,0 1,0-1,-1 0,1 1,0-1,0 0,0 0,0-1,0 1,1 0,1 0,5-5,1-1,-1 0,0 0,0-1,-1 0,0 0,0-1,0 0,-1-1,0 0,-1 0,1 0,-2-1,1 0,-1 0,0 0,-1-1,0 1,2-10,0 6,34-51,-38 65,-1 0,1-1,0 1,-1 0,1 0,-1 0,0 0,1 1,-1-1,0 0,0 1,0-1,0 0,0 1,0-1,0 1,0 0,0-1,-1 1,1 0,-1-1,1 1,-1 0,0 0,1-1,-1 1,0 0,0 0,-1 0,1 1,2 5,-2-3,1-1,0 1,0-1,0 1,1-1,-1 0,1 1,0-1,1 0,-1 0,0-1,1 1,0 0,0-1,0 1,1-1,-1 0,1 0,-1-1,1 1,0-1,0 1,0-1,1-1,-1 1,0 0,1-1,-1 0,1 0,-1 0,1-1,-1 0,1 0,0 0,-1 0,1 0,-1-1,5-1,5-5,0-1,0-1,0 0,-1-1,-1 0,0-1,0 0,-1-1,-1-1,0 1,0-2,-1 1,-1-1,0-1,3-10,9-8,-8 11,0 0,-1-1,-1-1,-2 1,0-1,-1-1,-2 0,-1 0,0 0,-2 0,-1 0,-2-21,2 43,-1-1,0 0,-1 0,1 1,-1-1,1 0,-1 0,0 1,-1-1,1 1,0-1,-1 1,0 0,0 0,0-1,0 1,-1 1,1-1,-1 0,1 0,-1 1,0-1,2 4,0 0,0-1,0 1,0 0,1-1,-1 1,0 0,0 0,1 0,-1 0,1 0,-1 0,1 0,-1 0,1 0,0 0,-1 0,1 0,0 0,0 0,0 0,-1 0,1 0,0 0,1 0,-1 0,0 1,0-1,0 0,1 0,-1 0,0 0,1 0,-1 0,1 0,-1 0,1-1,0 1,-1 0,1 0,0 0,0 0,0 0,13 22,-1 2,-1-1,-2 1,0 1,-2 0,0 0,-2 1,-1 0,-1 0,-2 1,0 20,-3 0,-2 0,-2-1,-5 18,5-39,-30 89,26-100</inkml:trace>
  <inkml:trace contextRef="#ctx0" brushRef="#br0" timeOffset="1351.851">1496 326,'-29'24,"1"13,8 0,14-7,12-7,11-9,1-1,3-3,3-4,1-2,-2 3,-11 0,-7 3,-4 1</inkml:trace>
  <inkml:trace contextRef="#ctx0" brushRef="#br0" timeOffset="1705.331">1722 609,'29'-1,"-1"-1,0-2,0 0,0-2,0-1,-1-1,0-2,0 0,-1-2,-1-1,0-1,1-2,-20 13,-1 0,0 0,-1-1,1 1,0-1,-1 0,0 0,0-1,0 1,-1-1,1 0,-1 0,0 0,0 0,-1-1,0 1,0-1,0 1,-1-1,1 0,-1 0,-1 1,1-2,-2 4,0 1,0 0,0 0,0 0,0-1,-1 1,1 0,-1 1,0-1,1 0,-1 0,0 1,0-1,0 1,0-1,0 1,0 0,0 0,-1 0,1 0,0 0,-1 1,1-1,-1 1,1-1,-1 1,1 0,0 0,-1 0,-1 0,-75 12,63-5,1 1,0 1,0 0,1 1,0 1,1 0,0 0,1 2,0-1,1 2,0-1,1 2,1-1,0 1,1 1,1-1,0 1,5-11,-1 0,1 0,0 0,1 1,-1-1,1 0,0 1,0-1,1 0,-1 1,1-1,1 1,-1-1,1 1,0-1,0 0,0 1,1-1,0 0,0 0,0 0,0 0,1 0,0-1,0 1,0-1,1 1,0-1,-1 0,1-1,1 1,-1-1,0 0,1 0,0 0,-1 0,2-1,14 5,-1-1,1-1,1-1,-1 0,1-2,-1-1,1 0,-1-1,1-1,-1-2,8-1,36-7,-38 4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4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0,'2'1,"-1"1,0-1,1 0,-1 1,0-1,0 1,0 0,0-1,-1 1,1 0,0 0,-1-1,1 1,-1 0,0 0,1 0,-1 0,0-1,0 1,0 0,-1 0,1 0,0 0,-1-1,1 1,-1 0,1 0,-1-1,0 1,0 1,0-1,-9 30,-1-1,-1 0,-2 0,-2-2,0 0,-2 0,-12 13,-43 75,69-110,-4 6,0 1,1 0,0 1,1-1,1 1,1 1,0-1,0 0,0 14,4-27,0 1,0-1,0 1,1-1,-1 0,1 1,0-1,-1 0,1 1,0-1,0 0,1 0,-1 0,0 0,1 0,-1 0,1 0,0 0,-1 0,1-1,0 1,0-1,0 1,0-1,1 0,-1 0,0 0,0 0,1 0,-1-1,0 1,1-1,1 1,91 2,-74-5,101-24,-101 22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5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57,'10'10,"12"7,8 2,3-3,1-5,0-3,-2-3,-1-3,-1-2,-1 0,0-1,-1 0,0 0,-10 1,-7 0</inkml:trace>
  <inkml:trace contextRef="#ctx0" brushRef="#br0" timeOffset="234.365">1 368,'43'4,"33"3,14-1,-4-2,-11-5,-15-3,-12-1,-9 1,-7 0,-9 2</inkml:trace>
  <inkml:trace contextRef="#ctx0" brushRef="#br0" timeOffset="520.049">1326 1,'-23'33,"-14"26,-5 8,5-4,4-11,8-11,2-11,7-7,-1-2,0 0,-4-4,3 1,-1-3,-1-5,-3-3,-2-3,3-2</inkml:trace>
  <inkml:trace contextRef="#ctx0" brushRef="#br0" timeOffset="750.401">848 28,'52'39,"28"17,9 4,-5-4,-8-6,-12-7,-11-10,-6-7,-6-3,-5-5,-4 0,-3 0,-6 3,-7-2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7:33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1778,'41'-7,"1"-2,-2-3,1 0,-2-3,0-1,-1-2,28-18,-51 28,0-1,-1 0,0-1,-1-1,0 0,-1-1,0 0,-1-1,0 0,-1-1,-1 0,0 0,0-1,-2 0,4-11,-12 18,-6 22,-45 234,0 95,-37 182,84-503,-1 0,-1-1,-1 1,0-1,-2-1,-1 0,0 0,-2-1,-6 8,12-19,0 0,0 0,-1 0,-1-1,1 0,-1 0,0-1,0 0,-1-1,0 0,0-1,0 0,0 0,-1-1,1 0,-1-1,0-1,0 1,0-2,-4 1,9-2,-1 0,0 0,1-1,-1 0,1 0,-1 0,1-1,0 0,0 0,0-1,0 1,1-1,-1-1,1 1,0-1,1 0,-1 0,1 0,0 0,0-1,0 0,1 0,0 0,0 0,0-2,-2-4,0-1,0 0,1 0,1 0,1 0,-1-1,2 1,0-1,1 1,0-1,1 1,1-7,1 6,0 0,1 1,0-1,1 1,0 0,2 1,-1-1,1 1,1 0,0 1,1 0,0 0,0 1,6-4,33-30,2 2,2 2,1 3,28-14,-46 36,1 1,1 2,0 2,0 1,1 2,0 1,33 0,166-10,-136-5,-112 55,-43 93,53-122,0 0,0 0,1 0,0 0,0 1,0-1,0 0,1 0,0 0,0 1,1-1,-1 0,1 0,0-1,0 1,1 0,-1-1,1 1,0-1,0 0,1 0,-1 0,1 0,0-1,0 1,1 0,1 0,-1 0,1-1,0 0,0 0,0 0,0 0,1-1,-1 0,1-1,-1 1,1-1,0-1,-1 1,1-1,0 0,-1 0,1-1,0 0,-1 0,1-1,-1 0,1 0,-1 0,0-1,0 0,0 0,0-1,-1 1,1-1,-1 0,0-1,0 0,0 1,2-5,0 3,1-1,-1 0,0-1,-1 1,0-1,0-1,-1 1,0-1,0 0,-1 0,0-1,-1 1,0-1,-1 0,1 1,-2-1,0 0,0 0,0 0,-1-1,-1 1,0 0,0 0,-1 1,-1-1,1 0,-1 0,-1 1,0 0,-2-4,0 5,0 1,-1 0,0 0,0 0,-1 1,0 0,0 1,0-1,-1 2,1-1,-1 1,0 0,0 1,-1 0,1 1,-1 0,0 0,1 1,-1 0,0 1,0 0,1 0,-1 1,0 1,1-1,-7 3,-7 3,4 0</inkml:trace>
  <inkml:trace contextRef="#ctx0" brushRef="#br0" timeOffset="263.429">1547 2399,'-9'-19,"1"-26,7-10,3 0,7 4,6 6,6 11,-1 6,1 9,1 1,3 5,1 4,-4-1,-1 1,2 7,-4 4</inkml:trace>
  <inkml:trace contextRef="#ctx0" brushRef="#br0" timeOffset="-1599.165">20823 790,'-8'13,"1"1,0 0,1 0,1 1,0-1,0 1,2 0,0 1,1-1,0 1,1-1,1 1,1 11,0-21,1 0,-1 0,1 0,0 0,1 0,-1-1,1 1,0-1,0 1,1-1,0 0,0-1,0 1,0 0,1-1,0 0,0 0,0-1,0 1,0-1,1 0,0-1,-1 1,1-1,0 0,0 0,0-1,0 0,1 0,-1 0,0-1,5 1,-1-1,0 0,0 0,1-1,-1 0,0-1,0 0,0-1,0 0,0 0,-1-1,1 0,-1-1,0 0,-1-1,1 0,-1 0,5-5,136-185,-112 128,-43 188,6-103,1 0,0-1,1 1,1 0,1 0,0-1,1 0,1 0,0 0,1-1,1 0,7 11,-14-24,-1-1,1 0,0 1,0-1,0 1,0-1,0 0,0 0,0 0,0 1,0-1,1 0,-1-1,0 1,1 0,-1 0,1 0,-1-1,1 1,-1-1,1 1,-1-1,1 0,-1 1,1-1,0 0,-1 0,1 0,-1 0,1-1,0 1,-1 0,1-1,-1 1,1-1,-1 1,1-1,-1 0,1 1,-1-1,0 0,1 0,-1 0,0 0,0 0,0-1,0 1,0 0,0 0,0-1,1 0,77-165,109-201,-185 361,-3 7,0-1,0 1,-1-1,1 1,0-1,0 0,0 1,0-1,0 1,0-1,0 1,0-1,1 1,-1-1,0 0,0 1,0-1,0 1,1-1,-1 1,0-1,1 1,-1 0,0-1,1 1,-1-1,0 1,1 0,-1-1,1 1,-1 0,1-1,-1 1,1 0,-1 0,1-1,-1 1,1 0,-1 0,1 0,0 0,-1 0,1 0,-1 0,1 0,-1 0,1 0,-1 0,1 0,0 0,-1 0,1 1,-1-1,1 0,-1 0,1 1,-1-1,1 0,-1 0,0 1,1-1,-1 1,1-1,-1 0,0 1,1-1,-1 1,0-1,0 1,1-1,19 62,-3 1,-3 1,-2 0,-4 1,-1 18,-1 381,-6-433,-1 0,-1 0,-2 0,-1-1,-1 0,-2 0,-1 0,-1-1,-8 16,17-43,1 1,-1-1,0 0,0 1,0-1,0 0,0 0,0 0,0 0,-1 0,1 0,-1 0,1 0,-1 0,0-1,0 1,0-1,0 1,0-1,0 0,0 0,0 0,-1 0,1 0,0 0,0-1,-1 1,1-1,-1 1,1-1,0 0,-1 0,1 0,-1-1,1 1,-1 0,1-1,0 0,-1 1,1-1,0 0,0 0,0 0,0 0,-1-1,2 1,-1-1,0 1,0-1,0 0,1 1,-2-3,-6-20,2 1,1-2,1 1,0-1,2 0,1 1,1-1,1 0,2 0,0 0,1 0,3-4,3-32,2 1,4 0,1 1,4 0,2 2,2 0,3 2,2 1,3 1,1 1,4 2,1 2,2 1,22-17,-42 45,1 1,1 0,0 2,2 0,-1 2,15-6,-31 17,0-1,0 1,0 1,1-1,-1 1,1 0,-1 1,1 0,0 0,0 1,0 0,-1 0,1 1,0 0,0 0,-1 0,1 1,-1 1,1-1,-1 1,0 1,0-1,0 1,-1 0,2 1,-2 1,0 0,0 0,-1 0,0 1,0 0,-1 0,0 0,0 1,0-1,-1 1,0 0,-1 0,0 0,0 0,-1 1,1-1,-2 0,1 1,-2-1,1 0,-2 8,0 2,0 0,-2 0,0 0,-2-1,0 1,0-1,-2-1,0 1,-6 9,4-14,0 1,-1-1,0-1,-1 0,0 0,0-2,-1 1,-1-1,1-1,-2-1,1 0,-1 0,0-2,0 0,0 0,-1-2,1 0,-1 0,0-2,0 0,0-1,0 0,0-1,0-1,0-1,1 0,-1-1,-11-5,1-3</inkml:trace>
  <inkml:trace contextRef="#ctx0" brushRef="#br0" timeOffset="-4901.528">17126 592,'-7'-5,"-1"1,0-1,0 1,0 1,0 0,-1 0,0 0,1 1,-1 0,0 1,0 0,0 0,0 1,0 0,0 1,0 0,0 0,1 1,-1 0,0 1,1 0,-1 0,1 1,0 0,0 0,1 1,-1 0,1 0,-2 3,-4 2,0 1,1 1,1 0,0 0,0 1,2 1,0 0,0 0,1 1,1 0,0 0,1 0,1 1,0 0,1 0,0 8,5-10,0 1,1-1,1 0,0 0,1-1,1 1,0-1,1 1,0-2,1 1,0-1,1 0,0 0,1-1,9 9,-12-12,1-1,0 0,1 0,-1 0,1-1,1 0,-1-1,1 0,0 0,0-1,0 0,1-1,-1 0,1 0,0-1,0 0,0-1,0 0,10 0,-3-7</inkml:trace>
  <inkml:trace contextRef="#ctx0" brushRef="#br0" timeOffset="-4538.208">17605 762,'-21'28,"1"0,2 2,0 0,2 1,2 1,0 0,-8 34,21-63,0 0,0 0,0 0,1 0,-1 0,1 0,-1 0,1 0,0 0,0 0,0 0,1 0,-1 1,1-1,0 0,-1-1,1 1,1 0,-1 0,0 0,1 0,-1-1,1 1,0-1,0 1,0-1,0 0,0 0,1 0,-1 0,1 0,-1 0,1-1,0 1,-1-1,1 0,0 1,0-2,3 2,7-2,1-1,0-1,-1 0,1 0,-1-2,0 0,0 0,0-1,0 0,-1-1,0-1,0 0,-1-1,0 0,0 0,-1-1,0-1,0 0,-1 0,-1-1,0 0,0 0,-1-1,4-9,-5 12,-1 0,0-1,0 0,-1 0,-1 0,0 0,0-1,-1 1,0-1,0 0,-2 0,1 0,-1 1,-1-1,0 0,0 0,-3-8,0 14,-1-1,1 1,-1 0,0 1,0-1,-1 1,1 0,-1 0,0 1,0 0,0 0,-1 0,1 0,-1 1,1 0,-1 1,0 0,0 0,1 0,-1 1,0 0,0 0,0 0,0 1,1 0,-1 1,0-1,1 1,-1 1,1-1,-1 1,1 0,0 1,1-1,-1 1,0 0,-4 5,-2 8</inkml:trace>
  <inkml:trace contextRef="#ctx0" brushRef="#br0" timeOffset="-3915.635">17917 1157,'188'-284,"-183"277,-3 3,-1 1,1 0,0-1,0 1,0 0,1 1,-1-1,1 0,-1 1,1-1,0 1,0 0,0 0,0 0,1 0,-1 0,2 0,-4 4,1-1,-1 0,0 0,0 1,1-1,-1 0,0 1,0 0,0-1,-1 1,1-1,0 1,0 0,-1 0,1-1,-1 1,0 0,1 0,-1 0,0-1,0 1,0 0,0 0,-1 0,1 0,0 2,0 32,-1-30,0 1,0-1,0 1,1-1,-1 1,2-1,-1 1,1-1,0 0,0 1,1-1,0 0,0 0,0 1,1-2,0 1,0 0,0 0,1-1,0 0,0 0,0 0,1 0,0-1,-1 0,2 1,1 0,0-6,0 0,0 0,0 0,0-1,0 0,0 0,-1-1,1 0,-1 0,1-1,-1 1,0-1,-1-1,1 1,-1-1,0 0,0 0,0 0,0-1,1-3,-2 5,142-166,-146 169,1 0,-1 0,1-1,0 1,0 0,-1 0,1 0,0 0,0 0,0 0,0 1,0-1,0 0,0 0,0 1,0-1,1 1,-1-1,0 1,0-1,0 1,1 0,-1-1,0 1,1 0,-1 0,0 0,0 0,1 0,-1 0,0 1,1-1,-1 0,0 1,0-1,0 0,1 1,-1 0,0-1,0 1,0 0,0-1,0 1,0 0,0 0,0 0,0 0,0 0,-1 0,1 0,0 0,-1 0,1 1,0 0,4 10,-1 0,0 1,-1 0,0 0,-1 0,-1 0,0 0,0 13,11 74,13-59,-9-29</inkml:trace>
  <inkml:trace contextRef="#ctx0" brushRef="#br0" timeOffset="-3567.837">18848 959,'33'-6,"0"-1,-1-2,1-1,-2-1,0-2,0-1,-1-2,8-6,-32 20,0-1,0 0,0 0,-1 0,1-1,-1 0,0 0,0 0,0 0,0-1,-1 0,0 0,0 0,0-1,-1 1,1-1,-1 0,-1 0,1 0,-1 0,0 0,-1-1,1 1,-1-1,0 1,-1-2,-1 6,0-1,0 1,0 0,0 0,0 0,-1 0,1 0,-1 0,0 0,1 0,-1 0,0 1,0-1,0 1,0-1,0 1,-1 0,1 0,0 0,-1 0,1 0,0 1,-1-1,1 1,-1-1,1 1,-1 0,1 0,-1 0,1 0,-1 1,1-1,-2 1,-79 27,61-14,0 1,1 1,0 0,2 2,0 0,1 1,1 1,0 1,-10 19,22-35,2 0,-1 1,0-1,1 1,0 0,1 0,-1 0,1 0,0 0,0 0,1 1,0-1,0 0,1 1,0-1,0 1,0-1,1 1,0-1,0 1,0-1,1 0,0 0,0 1,1-1,0-1,0 1,0 0,0-1,1 0,0 1,0-1,1-1,0 1,0-1,16 4,1-1,0-1,1-1,-1-1,1-2,0 0,0-1,-1-1,1-1,0-1,0-1,-1-1,1-1,-1-1,0-1,-1-1,14-7,-2 3</inkml:trace>
  <inkml:trace contextRef="#ctx0" brushRef="#br0" timeOffset="-3236.123">19835 705,'-6'4,"-19"9,1 1,0 2,1 0,1 1,-19 19,40-35,0 0,-1 0,1 0,0 0,-1 0,1 0,0 0,0 1,0-1,0 0,0 1,1-1,-1 0,0 1,0-1,1 1,-1-1,1 1,0 0,-1-1,1 1,0-1,0 1,0 0,0-1,0 1,0-1,1 1,-1 0,0-1,1 1,-1-1,1 1,0-1,-1 1,1-1,0 0,0 1,0-1,0 0,0 0,0 1,0-1,1 0,-1 0,0 0,1 0,-1-1,0 1,1 0,-1-1,1 1,-1-1,1 1,1 0,30 11,-25-11,1 1,-1 1,0 0,0 0,0 0,-1 1,1 0,-1 1,0-1,0 2,0-1,-1 1,0-1,0 2,0-1,-1 1,0 0,0 0,-1 0,1 1,-1 0,-2-1,-1 0,0 0,0 0,0 1,0-1,-1 0,-1 1,1-1,-1 0,0 0,-1 0,0 0,0 0,0 0,-1 0,0 0,0-1,-1 0,0 1,0-1,0-1,-1 1,0-1,0 1,-1 0,-3 2,-1 1,0-1,0-1,0 0,-1 0,0-1,0 0,-1-1,0-1,0 0,0 0,0-1,0 0,-6-1,-66-1,59-1</inkml:trace>
  <inkml:trace contextRef="#ctx0" brushRef="#br0" timeOffset="-68960.975">3918 169,'-17'407,"-13"-135,1-45,30-226,-1-1,0 1,0 0,0 0,0-1,0 1,0 0,-1 0,1-1,0 1,0 0,-1 0,1-1,0 1,0 0,-1-1,1 1,-1-1,1 1,-1 0,1-1,-1 1,1-1,-1 1,1-1,-1 0,0 1,1-1,-1 1,0-1,1 0,-1 0,0 1,0-1,1 0,-1 0,0 0,0 0,1 0,-1 0,0 0,0 0,1 0,-1 0,0 0,1-1,-1 1,0 0,0 0,1-1,-1 1,0-1,-5-9</inkml:trace>
  <inkml:trace contextRef="#ctx0" brushRef="#br0" timeOffset="-68589.938">3381 338,'118'-36,"2"6,1 4,1 6,64-1,-179 20,79-3,-70 5,1-1,-1 0,1-1,-1-1,0-1,0-1,0 0,0-1,0 0,3-3,0-6,-3 0</inkml:trace>
  <inkml:trace contextRef="#ctx0" brushRef="#br0" timeOffset="-68005">4482 0,'-16'71,"3"0,3 0,1 66,6-99,-3 623,6-661,5 47,-5-46,0 0,1-1,-1 1,0 0,0 0,1 0,-1-1,0 1,1 0,-1 0,1 0,-1-1,1 1,-1 0,1-1,0 1,-1-1,1 1,0-1,0 1,-1-1,1 1,0-1,0 0,-1 1,1-1,0 0,0 1,0-1,0 0,0 0,-1 0,1 0,0 0,0 0,0 0,0 0,0-1,0 1,-1 0,1 0,0-1,0 1,0 0,-1-1,1 1,0-1,0 1,-1-1,1 1,77-87,-17 6,-47 60,0 1,1 0,2 1,0 1,1 0,0 1,4-1,-21 17,1-1,-1 1,0-1,1 1,0 0,-1-1,1 1,0 0,-1 0,1 0,0 0,0 0,0 1,0-1,0 1,0-1,0 1,0 0,0-1,0 1,0 0,0 0,0 1,0-1,0 0,0 1,0-1,0 1,0 0,0-1,0 1,0 0,-1 0,1 0,0 1,-1-1,1 0,-1 0,1 1,-1-1,1 1,-1 0,0-1,0 1,0 0,0 0,0 0,0-1,-1 1,1 0,-1 0,1 0,-1 2,3 16,-2 1,-1 0,-1 0,0-1,-1 1,-2-1,0 1,-3 5,4-13,2-9,0 0,0 1,0-1,0 0,0 1,1-1,0 1,0-1,0 1,0-1,1 0,0 1,0-1,0 0,0 0,1 1,0-1,0 0,0 0,0-1,0 1,1 0,0-1,-1 1,1-1,1 0,-1 0,0 0,1-1,-1 1,1-1,2 2,23-12,-17-1</inkml:trace>
  <inkml:trace contextRef="#ctx0" brushRef="#br0" timeOffset="-67616.487">4991 1045,'47'-7,"0"-1,0-3,-1-1,-1-2,0-3,-1-1,17-12,-55 28,0-1,0 0,0 0,-1 0,1-1,-1 0,0 0,0 0,-1-1,1 0,-1 0,0 0,0 0,-1 0,0-1,0 0,0 0,0 0,-1 0,0 0,0 0,-1 0,1-1,-2 1,1-1,-1 1,0-1,0 1,0-1,-1 0,-2 4,-1-1,0 1,1 0,-1 0,0 0,0 0,-1 1,1 0,-1 0,1 0,-1 0,1 1,-1-1,0 1,0 0,0 1,0-1,0 1,0 0,1 0,-1 1,0-1,0 1,0 0,0 1,1-1,-1 1,1 0,-2 1,-13 4,0 1,1 1,0 1,1 0,0 1,1 1,0 1,1 0,0 1,1 0,1 2,0-1,1 2,1-1,1 2,0-1,-2 8,10-20,0-1,0 0,0 1,1 0,0-1,0 1,0 0,0 0,1-1,0 1,0 0,0 0,1 0,-1-1,1 1,0 0,1-1,-1 1,1-1,0 1,0-1,0 0,1 1,-1-1,1-1,0 1,0 0,0-1,1 1,-1-1,1 0,0 0,0 0,2 0,10 7,1 0,0-2,1 0,-1-1,2-1,-1 0,0-1,4-1,8 1,-1-1,1-2,0 0,0-3,0 0,0-2,-1-1,1-1,-1-2,0 0,28-13,-26 7</inkml:trace>
  <inkml:trace contextRef="#ctx0" brushRef="#br0" timeOffset="-64509.06">6683 254,'26'-6,"0"-2,-1 0,-1-2,1-1,-2 0,1-2,-2-1,0-1,0-1,-1-1,-17 14,1 0,0-1,-1 0,0 0,0 0,0 0,0-1,-1 0,0 1,0-1,0-1,-1 1,1 0,-1 0,0-1,-1 0,1 1,-1-1,0 0,-1 1,1-1,-1 0,0 0,-1 0,-16 21,-14 118,7 69,10 0,8 68,2-103,2-89,-4 0,-4-1,-2 0,-4-1,-4 0,-25 62,37-118,0 0,-2-1,-1 0,0 0,-1-1,-1-1,-1 0,0-1,-1 0,-16 12,27-25,-1 0,1 0,-1 0,0-1,0 1,0-1,0 0,-1-1,1 1,-1-1,1 0,0-1,-1 1,0-1,1 0,-1-1,1 1,-1-1,1 0,0 0,-1-1,1 1,0-1,0-1,0 1,0-1,0 1,0-1,1-1,0 1,-1-1,1 1,0-1,1-1,-1 1,1 0,0-1,0 0,0 1,0-3,-2-2,1-2,0 1,0 0,1-1,1 0,0 0,0 1,1-1,0 0,1 0,0-1,1 1,0 0,1 1,0-1,1 0,0 0,0 1,1 0,1 0,0 0,5-7,7-11,1 0,1 2,1 0,2 2,0 0,1 1,6-2,9-5,1 1,1 3,1 1,2 2,0 2,1 1,1 3,11-2,27 3,-59 14</inkml:trace>
  <inkml:trace contextRef="#ctx0" brushRef="#br0" timeOffset="-64188.178">7474 818,'-20'20,"1"1,1 0,0 2,2-1,1 2,1 0,1 1,1 1,1 0,-5 20,15-44,-1 1,1 0,0 0,1 0,-1 0,1 0,-1 0,1 0,0 0,0 0,0 0,0 0,1 0,-1 0,1 0,0 0,0 0,0 0,0 0,0-1,1 1,-1 0,1-1,0 1,-1-1,1 1,0-1,1 0,-1 0,0 0,1 0,-1 0,1-1,-1 1,1-1,0 0,0 0,0 1,0-2,0 1,12 0,1 0,-1-2,0 0,-1-1,1 0,0-1,0-1,-1 0,0-1,0 0,0-1,-1-1,1-1,-2 1,1-2,-1 0,0 0,-1-1,0-1,6-7,-10 9,0 0,-1 0,0 0,0-1,-1 0,0 0,0-1,-2 1,1-1,-1 0,0-5,-2 12,0-1,-1 0,1 1,-1-1,0 0,-1 1,1-1,-1 1,0-1,0 1,0-1,-1 1,1-1,-1 1,0 0,-1 0,1 0,-1 0,1 0,-1 1,0-1,-1 1,1 0,0 0,-1 0,0 0,0 1,-3-2,1 1,0 0,-1 1,0 0,1 0,-1 1,0 0,0 0,0 0,0 1,0 0,0 0,0 1,1 0,-1 0,0 1,0 0,1 0,-1 1,1-1,-1 1,1 1,0-1,1 1,-1 0,0 0,1 1,0 0,0 0,0 0,-13 16</inkml:trace>
  <inkml:trace contextRef="#ctx0" brushRef="#br0" timeOffset="-54948.444">11001 536,'-149'157,"94"-91,-239 302,234-301,60-67,0-1,0 1,0 0,1-1,-1 1,0 0,0 0,0-1,0 1,0 0,0-1,0 1,0 0,0-1,0 1,0 0,0-1,0 1,0-1,0 1,0 0,0 0,0-1,0 1,0 0,-1-1,1 1,0 0,0-1,0 1,-1 0,1 0,0-1,0 1,-1 0,1 0,0 0,0-1,-1 1,1 0,0 0,-1 0,1 0,0 0,-1-1,1 1,0 0,-1 0,1 0,0 0,-1 0,1 0,0 0,-1 0,1 0,7-15</inkml:trace>
  <inkml:trace contextRef="#ctx0" brushRef="#br0" timeOffset="-54566.575">10521 479,'2'15,"1"-1,0 0,0 0,1 0,1 0,1-1,0 1,0-1,1-1,1 0,4 5,95 92,-35-43,110 104,-114-69,-56-89,0-6</inkml:trace>
  <inkml:trace contextRef="#ctx0" brushRef="#br0" timeOffset="-56225.64">8038 903,'0'224,"5"-197,-5-28,0 1,0 0,0-1,0 1,0 0,0-1,0 1,0 0,0 0,0-1,0 1,0 0,0-1,0 1,0 0,0 0,1-1,-1 1,0 0,0 0,0-1,1 1,-1 0,0 0,0-1,0 1,1 0,-1 0,0 0,1 0,-1 0,0-1,0 1,1 0,-1 0,0 0,1 0,-1 0,0 0,1 0,-1 0,0 0,0 0,1 0,-1 0,0 0,1 0,-1 0,0 1,0-1,1 0,-1 0,0 0,1 0,-1 0,0 1,0-1,0 0,1 0,-1 1,0-1,0 0,0 0,1 1,89-277,-27 135,-63 141,1-1,-1 0,1 1,-1-1,1 1,0-1,-1 1,1-1,0 1,-1-1,1 1,0 0,0-1,-1 1,1 0,0 0,0 0,-1 0,1-1,0 1,0 0,0 0,0 0,-1 0,1 1,0-1,0 0,0 0,-1 0,1 1,0-1,0 0,-1 1,1-1,0 1,-1-1,1 1,0-1,-1 1,1-1,-1 1,1 0,-1-1,1 1,-1 0,1-1,-1 1,0 0,0 0,1-1,-1 1,0 0,0 0,0 0,1 0,17 46,9 35,-16-56</inkml:trace>
  <inkml:trace contextRef="#ctx0" brushRef="#br0" timeOffset="-55605.625">8377 1242,'204'-299,"-126"209,-78 89,0 0,1 1,-1-1,1 1,-1-1,1 0,-1 1,1-1,-1 1,1-1,-1 1,1 0,0-1,-1 1,1-1,0 1,-1 0,1 0,0-1,0 1,-1 0,1 0,0 0,0 0,-1 0,1 0,0 0,0 0,-1 0,1 0,0 0,0 1,-1-1,1 0,0 0,-1 1,1-1,0 0,-1 1,1-1,-1 1,1-1,0 1,-1-1,1 1,-1 0,1-1,-1 1,0-1,1 1,-1 0,0-1,1 1,-1 0,0 0,0-1,0 1,1 0,-1 0,0-1,0 1,0 0,0 0,0-1,-1 1,1 0,0 0,0-1,0 1,-5 57,-4-22,5-25,1-1,0 1,1 0,0 1,1-1,0 0,0 0,2 1,-1-1,1 0,1 3,-1-12,-1 0,1 0,0 0,0 0,0 0,0 0,0-1,0 1,1 0,-1-1,1 1,-1-1,1 1,-1-1,1 0,0 0,-1 0,1 0,0 0,0 0,0 0,0 0,0-1,0 1,0-1,0 0,0 1,0-1,0 0,0 0,0 0,1 0,-1-1,0 1,0-1,0 1,0-1,1 0,71-39,82-127,-83 98,-73 68,0 1,1-1,-1 1,1-1,-1 1,0 0,1-1,-1 1,1 0,-1-1,1 1,-1 0,1-1,-1 1,1 0,0 0,-1 0,1 0,-1-1,1 1,0 0,-1 0,1 0,-1 0,1 0,0 0,-1 1,1-1,-1 0,1 0,-1 0,1 0,0 1,-1-1,1 0,-1 1,1-1,-1 0,1 1,-1-1,0 1,1-1,-1 0,1 1,-1-1,0 1,0-1,1 1,-1 0,0-1,0 1,1-1,-1 1,0-1,0 1,0 0,0-1,0 1,0-1,0 1,0 0,0-1,0 1,0-1,0 1,-1 0,2 51,-1-44,-2-1,1 0,0 0,1 0,0 0,0 1,0-1,1 0,0 0,0 0,0 0,1-1,1 1,-1 0,1-1,0 1,0-1,1 0,0 0,0 0,0-1,1 1,-1-1,1 0,1 0,4 3,7-1</inkml:trace>
  <inkml:trace contextRef="#ctx0" brushRef="#br0" timeOffset="-21856.611">10747 169,'10'-5,"-2"-1,-2 5,-7 2,-3 6,-6 3,3-2,4-6,6-4,-1-1,-2 4,-1 3</inkml:trace>
  <inkml:trace contextRef="#ctx0" brushRef="#br0" timeOffset="-21402.6">11001 112,'-9'10,"-4"8,6 0,8-7,9-5,4-9,-7 1,-8 1,-5 5,-1-3,1-1</inkml:trace>
  <inkml:trace contextRef="#ctx0" brushRef="#br0" timeOffset="-19279.389">11509 678,'256'-30,"-86"20,-154 6,-9 2,-1 0,0 0,1 0,-1 1,1 1,0-1,-1 1,1 0,-1 0,1 1,0 0,-1 0,1 0,4 2,-5 3</inkml:trace>
  <inkml:trace contextRef="#ctx0" brushRef="#br0" timeOffset="-19027.542">11481 959,'34'0,"25"0,8 0,-4-4,-6-3,-9 1,-8 1,-6 2,-8 1</inkml:trace>
  <inkml:trace contextRef="#ctx0" brushRef="#br0" timeOffset="-18676.936">12441 705,'29'0,"19"0,6 0,-2 0,-8 0</inkml:trace>
  <inkml:trace contextRef="#ctx0" brushRef="#br0" timeOffset="-17772.604">12666 988,'35'-3,"0"-2,0-1,-1-1,0-3,0 0,-1-2,-1-2,28-15,-36 17,-1 0,1-2,-2 0,0-2,-1 0,-1-2,0 0,-1-1,-1-1,4-8,-6 8,-10 15,-1-1,0 0,0 0,0-1,-1 1,1-1,-2 0,1 0,-1 0,0-1,-1 1,1-1,-2 1,1-1,0-7,-3 14,0-1,0 0,0 1,0-1,0 0,0 1,-1-1,1 1,0 0,-1-1,1 1,-1 0,0 0,1 0,-1 0,0 0,0 1,1-1,-1 0,0 1,0-1,0 1,0 0,0 0,0 0,0 0,0 0,0 0,1 0,-1 0,0 1,0-1,0 1,0-1,0 1,1 0,-1 0,0 0,1 0,-1 0,0 0,1 0,-1 1,1-1,0 1,-1-1,1 1,0-1,0 1,0 0,-16 16,0 1,2 0,0 2,2-1,0 1,1 1,-1 6,10-24,0 1,1-1,-1 1,1 0,0 0,0 0,0 0,1 0,0 1,0-1,0 0,1 1,-1-1,1 0,1 1,-1-1,1 0,0 1,0-1,0 0,1 0,0 0,0 0,0 0,1 0,-1 0,1-1,0 1,1-1,-1 0,1 0,-1 0,1-1,1 1,-1-1,0 0,1 0,-1 0,1-1,0 1,0-1,2 0,18 2,0-1,1-1,0-2,-1 0,1-2,-1 0,1-2,-1-1,0-1,-1-1,1-1,-1-1,-1-2,0 0,0-1,-1-1,-1-2,0 0,-1-1,-1 0,16-19,-26 28,-1-1,0 0,-1 0,0 0,0-1,-1 0,0-1,0 1,-1-1,-1 0,0 0,0-1,0-2,-5 10,1 1,-1-1,0 0,0 1,0-1,0 1,0-1,-1 1,1-1,-1 1,0 0,0 0,0 0,0 0,0 0,0 0,0 1,0-1,-1 1,1-1,-1 1,1 0,-1 0,0 0,1 0,-1 0,0 1,0-1,1 1,-1 0,0 0,0 0,0 0,1 0,-1 1,0-1,0 1,1 0,-1-1,0 1,1 1,-1-1,1 0,-1 1,1-1,0 1,-1 0,-5 2,1 0,0 1,-1 0,2 0,-1 0,1 1,-1 0,2 0,-1 1,1-1,0 1,0 1,-3 6,6-10,0-1,1 1,0 0,-1 0,1-1,1 1,-1 0,1 0,-1 0,1 0,0 0,0 0,1 0,-1 0,1-1,0 1,0 0,0 0,1 0,-1-1,1 1,0-1,0 1,0-1,0 0,1 0,-1 0,1 0,0 0,2 1,1 1,1 0,0-1,0 0,0 0,0-1,0 0,1 0,-1-1,1 0,-1 0,1-1,0 0,0 0,0-1,0 0,0 0,0-1,0 0,-1-1,1 1,152-55,-138 43,0-1,-1-1,-1 0,0-2,-2 0,1-1,-2-1,-1-1,0 0,-2-1,7-13,-3-16,-18 49,0 0,0 1,0-1,0 0,0 0,0 0,0 0,0 0,0 0,0 0,0 1,-1-1,1 0,0 0,0 0,-1 0,1 1,-1-1,1 0,-1 0,1 1,-1-1,0 0,1 1,-1-1,0 1,1-1,-1 1,0-1,0 1,1-1,-1 1,0 0,0-1,0 1,0 0,1 0,-1 0,0-1,0 1,0 0,0 0,0 0,0 1,0-1,1 0,-1 0,0 0,0 1,0-1,0 0,1 1,-1-1,0 1,0-1,0 1,-6 3,0 1,0 0,1 1,0 0,-1 0,2 0,-1 1,1-1,0 1,1 1,-1-1,1 0,1 1,-1 0,0 4,-4 6,3-11,1 1,0 0,0 0,1 0,0 0,1 1,0-1,0 1,1 0,0-1,0 1,1 0,0 0,1-1,0 1,0 0,1-1,0 1,0-1,1 1,0-1,1 0,-1 0,2 0,-1-1,1 0,0 1,1-2,0 1,0-1,0 1,1-2,-1 1,6 2,104 49,-98-51</inkml:trace>
  <inkml:trace contextRef="#ctx0" brushRef="#br0" timeOffset="-15535.599">14530 903,'-9'7,"0"0,1 1,0 0,0 0,1 1,0 0,0 0,1 1,0-1,1 1,0 1,1-1,0 1,1 0,0 0,-1 8,3-18,1 0,-1 0,1 0,-1 0,1 0,0 1,0-1,-1 0,1 0,0 1,0-1,0 0,0 0,0 0,0 1,1-1,-1 0,0 0,1 0,-1 0,1 1,-1-1,1 0,-1 0,1 0,0 0,0 0,-1 0,1 0,0-1,0 1,0 0,0 0,0-1,0 1,0 0,0-1,0 1,0-1,1 0,-1 1,0-1,0 0,0 0,1 1,-1-1,0 0,0 0,0 0,1 0,-1-1,0 1,0 0,0-1,1 1,-1 0,0-1,1 0,9-7,1-1,-2-1,1 1,-2-2,1 1,-1-2,-1 1,0-1,4-8,-2 2,-9 14,1 0,0-1,0 1,0 0,0 1,1-1,-1 0,1 1,0-1,0 1,1 0,-1 0,1 0,-1 0,5-1,-6 5,-1 0,1 0,0 1,-1-1,1 1,-1-1,1 1,-1 0,0-1,0 1,0 0,0 0,0 0,0 0,0 0,0 0,-1 0,1 0,-1 0,0 0,1 0,-1 1,0 0,3 9,49 67,-50-77,0 0,0-1,1 1,-1-1,0 0,0 1,1-1,-1 0,1 0,-1 0,1-1,-1 1,1-1,-1 1,1-1,0 0,-1 0,1 0,-1 0,1-1,0 1,-1 0,1-1,-1 0,1 0,-1 0,1 0,-1 0,0 0,0-1,1 1,-1-1,0 1,0-1,0-1,2-1,0 0,0 0,0 0,0-1,-1 1,0-1,0 0,0 0,-1 0,0 0,0-1,0 1,0 0,-1-1,0 0,0 1,-1-1,1-1,-4-14</inkml:trace>
  <inkml:trace contextRef="#ctx0" brushRef="#br0" timeOffset="-15089.646">14530 169,'11'-6,"0"1,0 0,1 0,0 1,0 1,0 0,0 1,0 0,1 1,-1 0,0 1,1 0,-1 1,4 1,-14-1,0 0,0 1,0-1,0 0,0 1,-1 0,1-1,0 1,-1 0,1 0,-1 0,0 0,0 0,0 0,0 0,0 0,0 0,0 0,-1 1,1-1,-1 0,0 1,1-1,-1 0,0 1,-1-1,1 0,0 1,-1-1,1 0,-1 0,1 1,-1-1,0 0,0 0,0 0,0 0,-1 0,1 0,-1 0,1 0,-10 50,14-48,0 0,1 0,-1 0,1-1,0 1,0-1,0 0,0 0,0-1,1 1,-1-1,1 0,0 0,0-1,-1 1,1-1,0 0,0 0,0-1,1 1,-1-1,0-1,0 1,0 0,0-1,0 0,0 0,1-1,9 1,84 15,-79-9</inkml:trace>
  <inkml:trace contextRef="#ctx0" brushRef="#br0" timeOffset="-14741.991">15573 508,'-14'29,"-20"28,-8 10,-2-2,7-7,4-9,3-8,3-6,0-4,5-2,1-7,0-2,-1 1,-3-4,4 0,5-2</inkml:trace>
  <inkml:trace contextRef="#ctx0" brushRef="#br0" timeOffset="-14408.725">15178 508,'5'34,"16"25,9 7,4-7,2-9,-6-8,-3-7,-2-9,1-4,0-1,0-4,1 0,1 1,-5 3,-2-2,-3 1,-11-4,-6-4</inkml:trace>
  <inkml:trace contextRef="#ctx0" brushRef="#br0" timeOffset="2557.366">2338 2032,'-1'0,"0"-1,0 1,0-1,0 1,0 0,0-1,0 1,0 0,0 0,-1 0,1 0,0 0,0 0,0 0,0 0,0 0,0 0,0 1,0-1,0 0,0 1,0-1,0 1,0-1,0 1,0 0,0-1,0 1,0 0,1-1,-1 1,0 0,1 0,-1 0,0 0,1 0,-1 0,1 0,-1 0,1 0,0 0,-1 0,1 0,0 0,0 0,0 0,0 0,0 0,0 1,0-1,0 0,0 0,0 0,1 0,-1 1,2 26,1 0,2 0,0 0,2 0,1-1,1 0,8 15,-15-37,9 21,1 0,1-1,1-1,1 0,18 21,-33-44,1 0,-1-1,0 1,1 0,-1-1,1 1,-1-1,1 1,-1-1,1 1,0-1,-1 1,1-1,0 1,-1-1,1 0,0 1,-1-1,1 0,0 0,0 1,-1-1,1 0,0 0,0 0,-1 0,1 0,0 0,0 0,-1 0,1-1,0 1,0 0,-1 0,1-1,0 1,0 0,-1-1,1 1,0 0,-1-1,1 1,-1-1,1 1,-1-1,1 0,-1 1,1-1,-1 1,1-1,-1 0,0 1,1-1,-1 0,0 0,0 1,1-1,-1 0,17-55,-14 45,3-11,12-42,3 0,3 1,9-13,-2 24,-27 53</inkml:trace>
  <inkml:trace contextRef="#ctx0" brushRef="#br0" timeOffset="2812.394">2930 2257,'-5'29,"-1"19,0 6,1-6</inkml:trace>
  <inkml:trace contextRef="#ctx0" brushRef="#br0" timeOffset="3060.366">2789 1778,'0'0</inkml:trace>
  <inkml:trace contextRef="#ctx0" brushRef="#br0" timeOffset="3378.375">3071 1693,'94'431,"-86"-392,-2 0,-2 0,-2 1,-1 25,-1-66,0 1,1-1,-1 1,1-1,-1 0,1 1,-1-1,1 1,-1 0,1-1,0 1,-1-1,1 1,0 0,-1-1,1 1,0 0,-1 0,1 0,0-1,-1 1,1 0,0 0,0 0,-1 0,1 0,0 0,0 0,-1 1,1-1,0 0,-1 0,1 0,0 1,-1-1,1 0,0 1,-1-1,1 1,-1-1,1 1,-1-1,1 1,-1-1,1 1,-1-1,1 1,-1 0,0-1,1 1,-1 0,0-1,0 1,1 0,-1-1,0 1,0 0,0 0,0-1,0 1,6-6,5-5,0 0,1 1,0 1,1 0,-1 1,2 0,-1 0,1 2,0 0,0 0,0 1,1 1,-1 1,1 0,0 0,-1 2,3 0,-15 0,1 1,0 0,-1 0,1 0,0 0,-1 0,1 0,-1 1,0-1,1 1,-1 0,0-1,0 1,0 0,0 0,0 1,-1-1,1 0,-1 0,1 1,-1-1,0 1,0 0,0-1,0 1,-1 0,1-1,-1 1,1 0,-1 0,0-1,0 1,0 0,0 0,-1 0,1-1,-1 1,0 0,0-1,0 1,0 0,0-1,0 0,-1 1,1-1,-1 0,0 1,1-1,-1 0,0 0,0 0,-1-1,1 1,-2 1,-13 12,0 0,-1-2,-1 0,0-1,0-1,-1-1,-1 0,1-2,-2 0,1-1,-1-2,0 0,0-1,-5-1,-78 12,90-19</inkml:trace>
  <inkml:trace contextRef="#ctx0" brushRef="#br0" timeOffset="3943.016">3607 2484,'39'-21,"0"-1,-2-2,-1-2,-1-1,-2-2,0-1,-2-1,6-11,-31 37,0-1,-1 0,0-1,0 1,0-1,-1 0,0 0,0 0,-1-1,0 1,0-1,-1 0,0 0,0 0,-1 0,0 0,-1 0,1 0,-1 0,-1 0,-1-8,1 14,-1-1,0 1,1 0,-1 0,0 0,0 0,0 0,0 1,-1-1,1 0,0 1,-1 0,1 0,-1-1,0 1,1 1,-1-1,0 0,1 1,-1-1,0 1,0 0,1 0,-1 0,0 0,0 1,1-1,-1 1,0-1,1 1,-1 0,0 0,1 0,0 1,-1-1,1 0,-3 3,-2 0,0 0,1 0,-1 1,1 1,0-1,0 1,1 0,-1 0,1 0,0 1,1 0,-3 5,6-10,0 0,0 1,0-1,0 0,0 1,0-1,1 1,-1-1,1 1,0 0,0-1,0 1,0-1,0 1,0-1,1 1,-1-1,1 1,0-1,0 1,0-1,0 1,0-1,0 0,1 0,-1 0,1 0,-1 0,1 0,0 0,0 0,0-1,0 1,0 0,0-1,0 0,1 0,-1 1,97 23,-92-25,-1 0,1 0,-1 1,0-1,1 1,-1 1,0-1,0 1,0 1,0-1,0 1,0 0,0 0,-1 0,0 1,0 0,0 0,0 0,0 1,-1 0,0 0,0 0,0 0,-1 0,1 1,0 2,-3 1,0 0,0 0,-1 1,-1-1,1 0,-1 0,-1 0,0 0,0-1,-1 1,0 0,0-1,-1 0,0 0,-1 1,-10 28,8-19</inkml:trace>
  <inkml:trace contextRef="#ctx0" brushRef="#br0" timeOffset="4638.442">4511 2230,'-33'23,"2"2,0 2,2 0,1 2,1 1,2 2,-15 23,16 4,24-58,0 0,-1 0,1 1,0-1,0 0,1 0,-1 1,0-1,0 0,0 0,1 1,-1-1,1 0,-1 0,1 0,-1 0,1 0,0 0,0 0,-1 0,1 0,0 0,0 0,0 0,0 0,0-1,0 1,0 0,0-1,0 1,1-1,-1 1,0-1,0 0,0 1,1-1,-1 0,0 0,0 0,1 0,-1 0,0 0,0 0,2 0,15-4,0 0,0-2,0 0,0 0,-1-2,0 0,-1-1,0-1,0 0,-1-1,0-1,-1 0,-1-1,6-7,-14 16,12-13,55-32,-69 50,-1-1,0 1,0 0,1 0,-1 0,0 0,0 1,0-1,0 0,-1 1,1-1,0 1,-1 0,1 0,-1-1,1 1,-1 0,0 0,0 0,0 1,0-1,0 0,0 0,-1 0,1 1,-1-1,1 0,-1 1,0-1,0 2,6 15,-4-14,0 0,1-1,-1 1,1 0,0-1,0 0,0 0,1 0,-1 0,1-1,0 1,0-1,0 0,1 0,-1 0,1-1,-1 1,1-1,0 0,0-1,0 1,0-1,0 0,0 0,1 0,-1-1,0 0,5 0,4-1,-1 1,0-1,1-1,-1-1,0 0,0 0,0-1,-1-1,1 0,-1-1,0 0,-1-1,0 0,0-1,0 0,-1-1,0 0,0-1,-1 0,-1 0,0-1,6-9,-9 12,17-21,-2-1,-1-1,-1 0,-2-1,-1-1,-1-1,5-22,-18 49,8-21,-1-1,-2 0,-1-1,-1 1,-2-1,-1 0,-1 0,-2 0,-4-28,5 55,0-1,0 1,0 0,-1-1,1 1,-1 0,0 0,0 0,0 0,0 0,-1 1,1-1,-1 0,1 1,-1 0,0 0,0 0,0 0,0 0,-1 0,1 1,0 0,-1 0,1 0,0 0,-1 0,0 0,1 1,-1 0,1 0,-1 0,1 0,-1 0,0 1,1 0,-1-1,1 1,0 1,-1-1,1 0,0 1,0 0,-1-1,1 1,1 0,-1 1,0-1,0 1,1-1,0 1,-1 0,-8 14,1-1,1 2,0-1,2 1,0 0,1 1,1 0,0 0,2 0,0 0,1 1,1-1,1 1,0-1,2 1,0 2,-2-19,3 32,1 0,2-1,1 0,1 0,2 0,2-1,1-1,1 0,2-1,1 0,11 13,17 26,-49-87,-6 2</inkml:trace>
  <inkml:trace contextRef="#ctx0" brushRef="#br0" timeOffset="4883.59">4878 2144,'33'-4,"31"-3,9 1,-3 2,-4 0,-8 2,-10 1,-7 0,-7 1,-4 1,-2 4,-1 1,-6 0</inkml:trace>
  <inkml:trace contextRef="#ctx0" brushRef="#br0" timeOffset="5048.04">5583 2343,'9'33,"4"7,-1-4</inkml:trace>
  <inkml:trace contextRef="#ctx0" brushRef="#br0" timeOffset="5212.358">5498 1890,'0'0</inkml:trace>
  <inkml:trace contextRef="#ctx0" brushRef="#br0" timeOffset="5556.963">5809 2456,'75'-135,"-20"43,-54 92,0 0,1 0,-1 0,0 0,1 0,-1 1,0-1,0 1,1-1,-1 1,0-1,0 1,0 0,0-1,0 1,1 0,-1 0,-1 0,1 0,0 0,0 0,0 0,0 0,-1 0,1 0,-1 1,1-1,-1 0,1 0,-1 1,0-1,1 0,-1 1,0-1,0 0,0 2,1 2,0 1,0-1,1 0,-1 0,1 1,0-1,1 0,-1-1,1 1,0 0,1-1,-1 1,1-1,-1 0,1 0,0-1,1 1,-1-1,1 0,-1 0,1 0,0-1,0 0,0 0,0 0,1 0,-1-1,0 0,1 0,3 0,-2-1,-1-1,1 0,-1-1,0 1,1-1,-1 0,0-1,0 1,0-1,-1-1,1 1,-1-1,0 0,0 0,0 0,0-1,-1 0,1 1,2-7,19-14,-13 13</inkml:trace>
  <inkml:trace contextRef="#ctx0" brushRef="#br0" timeOffset="6014.293">6570 2230,'-19'8,"-1"1,2 2,-1 0,1 0,1 2,0 0,1 1,0 1,1 0,1 1,1 1,0 0,11-16,1 0,0 0,0 0,1 0,-1 1,0-1,0 0,0 0,1 1,-1-1,1 0,-1 1,1-1,-1 1,1-1,0 1,0-1,0 1,0-1,0 0,0 1,0-1,0 1,0-1,1 1,-1-1,1 1,-1-1,1 0,0 1,-1-1,1 0,0 0,0 1,0-1,0 0,0 0,0 0,0 0,0 0,0 0,0-1,1 1,-1 0,0-1,1 1,-1 0,0-1,1 0,-1 1,1-1,-1 0,1 0,-1 1,1-1,-1 0,0-1,1 1,-1 0,1 0,-1-1,2 1,149-44,-138 37,1 0,0 1,0 1,0 0,1 1,0 1,-1 0,1 1,0 1,0 0,1 2,-1 0,0 0,0 1,8 3,-14 3,1 0,-2 0,1 1,-1 0,-1 0,1 1,-2 1,1-1,-2 1,1 0,-1 1,-1-1,0 1,-1 0,0 1,-1-1,0 1,-1-1,-1 1,1 11,0-15,0 1,8 29,-1-1,-3 1,0 0,-3 0,-1 1,-2-1,-2 1,-1-1,-2 0,-7 24,7-50,-1 0,0-1,0 0,-1 0,0-1,-1 1,-1-2,0 1,0-1,-1-1,0 0,-1 0,0-1,0 0,-1-1,1 0,-2-1,1 0,-1-1,-6 1,16-4,-1-2,1 1,-1 0,1-1,0 0,-1 1,1-1,-1-1,1 1,-1 0,1-1,-1 0,1 0,0 0,-1 0,1 0,0-1,0 1,0-1,0 0,0 0,0 0,1 0,-1-1,1 1,-1-1,1 1,0-1,0 0,0 0,0 0,1 0,-1 0,0-2,-1-4,0-1,0 1,1-1,0 1,1-1,0 0,0 0,1 1,1-1,-1 0,2 0,-1 0,11-28,0 1,3 1,1 0,2 1,1 1,1 1,11-12,154-191,-154 202</inkml:trace>
  <inkml:trace contextRef="#ctx0" brushRef="#br0" timeOffset="9336.854">12413 2173,'-30'12,"12"-6,0 1,0 1,1 1,0 0,0 1,1 1,0 0,1 1,0 1,-4 6,17-18,1 0,0 1,0-1,0 0,0 0,1 0,-1 1,0-1,0 0,1 1,-1-1,1 1,-1-1,1 1,0-1,0 1,-1-1,1 1,0-1,0 1,1-1,-1 1,0-1,0 1,1-1,-1 1,1-1,-1 0,1 1,-1-1,1 0,0 1,0-1,0 0,0 0,0 1,0-1,0 0,0 0,0 0,0-1,1 1,-1 0,68 25,-51-21,-13-4,79 34,-81-34,-1 0,0 1,0-1,0 1,0-1,0 1,0 0,0 0,-1 0,1 0,-1 0,1 0,-1 0,0 1,0-1,0 0,0 1,0-1,-1 1,1-1,-1 1,0-1,1 1,-1-1,0 1,0-1,-1 1,1-1,0 1,-1-1,0 1,1-1,-2 1,-2 4,-1-1,0 0,-1 0,1-1,-1 1,0-1,-1-1,1 1,-1-1,0 0,0 0,0-1,-1 0,1-1,-1 1,1-1,-1-1,0 1,0-1,0-1,-13 5,-65-2,61-8</inkml:trace>
  <inkml:trace contextRef="#ctx0" brushRef="#br0" timeOffset="6803.781">8264 2117,'-50'2,"0"3,0 2,1 2,0 2,0 2,-21 10,66-22,0 0,-1 0,1 0,-1 0,1 1,0-1,0 1,0 0,0 0,0 1,0-1,1 1,-1 0,1 0,-1 0,1 0,0 1,1-1,-1 1,1 0,-1 0,1 0,0 0,0 2,3-3,1-1,0 1,0-1,0 1,0-1,1 0,-1 0,1 0,-1 0,1 0,0-1,0 1,-1-1,1 0,0 0,0 0,0 0,0 0,1-1,-1 1,0-1,0 0,0 0,0 0,1 0,0-1,9 2,-5 0,13 1,0 0,-1 1,1 2,-1 0,0 1,0 0,0 2,-1 1,7 4,-24-12,-1 0,1 0,-1 0,1 0,-1 0,1 1,-1-1,0 0,0 1,1-1,-1 1,0 0,0-1,-1 1,1 0,0-1,0 1,-1 0,1 0,-1 0,0-1,0 1,1 0,-1 0,0 0,0 0,-1 0,1 0,0-1,-1 1,1 0,-1 0,1 0,-1-1,0 1,0 0,0-1,0 1,0-1,0 1,0-1,-1 1,1-1,0 0,-1 0,0 1,-76 53,-88-8,108-41,39-9</inkml:trace>
  <inkml:trace contextRef="#ctx0" brushRef="#br0" timeOffset="7336.404">8518 2201,'-16'21,"2"0,0 2,1-1,1 2,1 0,1 0,2 1,0 0,-1 10,8-32,1-1,-1 1,1 0,0-1,0 1,0-1,0 1,0-1,1 1,-1 0,1-1,-1 1,1-1,0 0,0 1,0-1,1 0,-1 1,0-1,1 0,0 0,-1 0,1 0,0 0,0-1,0 1,0 0,0-1,0 0,0 1,1-1,-1 0,1 0,-1 0,0-1,1 1,0 0,-1-1,1 0,-1 0,1 1,-1-2,1 1,0 0,-1 0,1-1,-1 1,1-1,1-1,11-3,0 0,0-2,-1 0,0 0,0-2,0 1,-1-2,-1 0,0 0,0-1,-1-1,0 0,-1 0,-1-1,4-7,48-51,-59 68,0 1,-1-1,1 1,0 0,0 0,0 0,0 0,1 0,-1 0,1 0,-1 1,1-1,-1 1,1 0,0 0,0 0,-1 0,1 0,0 0,0 1,0 0,0-1,0 1,0 0,0 1,0-1,0 0,0 1,0-1,-1 1,1 0,0 0,0 0,-1 1,1-1,0 1,-1-1,0 1,1 0,-1 0,0 0,0 0,0 0,0 0,0 2,4 8,-1 1,-1 0,0 1,-1-1,0 1,-1-1,0 1,-1 0,-1 0,-1 2,4 36,6 14,-2 0,-4 1,-3-1,-2 1,-4-1,-2 0,-13 46,-60 49,80-156,-1-1,0 0,-1 0,1-1,-1 1,0 0,0-1,0 0,0 1,0-1,-1-1,0 1,1 0,-1-1,0 0,0 0,0 0,-1 0,1-1,0 1,-1-1,1 0,-1-1,1 1,-1-1,1 0,-1 0,1 0,-1 0,1-1,-1 0,1 0,-1 0,1-1,0 1,0-1,0 0,0 0,0 0,-3-3,1-6,0 0,0-1,2 1,-1-1,1 0,1 0,0 0,1-1,1 1,-1-1,2 1,0-1,0 0,1 1,2-4,-3-14,1 6,1 0,1 0,1 1,1-1,1 1,0 0,2 0,1 1,1 0,1 1,1 0,8-10,-2 3,-3 4</inkml:trace>
  <inkml:trace contextRef="#ctx0" brushRef="#br0" timeOffset="7735.419">9590 2117,'-44'18,"0"3,2 1,0 2,2 2,-20 17,10 13,49-55,1 0,-1 0,0 0,1 0,-1 1,1-1,-1 0,1 0,0 0,-1 1,1-1,0 0,0 1,0-1,0 0,0 0,0 1,0-1,1 0,-1 0,0 1,1-1,-1 0,1 0,-1 0,1 1,-1-1,1 0,0 0,0 0,-1 0,1 0,0 0,0 0,0-1,0 1,0 0,0 0,1-1,-1 1,0-1,0 1,0-1,0 1,1-1,-1 0,0 0,1 0,-1 1,0-1,0 0,1 0,-1-1,151 12,-137-9,-12-3,1 0,-1 1,0 0,0-1,0 1,0 0,1 1,-1-1,0 0,0 1,0 0,0 0,0 0,0 0,0 0,0 1,0-1,-1 1,1 0,0 0,-1 0,1 0,-1 0,0 0,0 1,0-1,0 1,0-1,-1 1,1 0,-1 0,1 0,-1 0,0 0,0 0,0 2,-5 1,1-1,-1 1,0-1,-1 0,1 0,-1-1,0 1,0-1,-1 0,1-1,-1 1,0-1,0 0,0 0,-5 1,-3 2,-218 118,170-100,49-24</inkml:trace>
  <inkml:trace contextRef="#ctx0" brushRef="#br0" timeOffset="7984.491">10183 1750,'-5'33,"-11"41,-2 16,-4 3,2-9,5-10,4-12,0-13,2-9,7-6,3-5,3-3,-1 0,0 0,-5-5,-3-5</inkml:trace>
  <inkml:trace contextRef="#ctx0" brushRef="#br0" timeOffset="8500.469">9760 2144,'413'18,"-391"-16,14 2,1-1,-1-2,1-1,-1-2,27-5,-42 2,-15 3,-1 0,1 1,-1-1,1 1,-1 0,1 1,0-1,0 1,-1 0,1 1,0-1,-1 1,1 1,0-1,-1 1,0-1,5 3,-1 2,0 0,1-1,0 0,0 0,1-1,-1-1,1 0,0 0,-1-1,1 0,0-1,1 0,-1-1,0 0,0-1,0 0,0-1,0 0,0-1,-1 0,1-1,-1 0,0 0,0-1,0 0,-1-1,1 0,-1-1,-1 0,1 0,5-8,-12 12,0 1,0-1,-1 1,1-1,-1 0,0 0,0 0,0 0,0 0,0 0,-1 0,1 0,-1 0,0 0,0 0,0 0,0 0,0 0,-1 0,0 0,1 0,-1 0,0 0,-1 0,1 0,0 1,-1-1,1 0,-1 1,0-1,0 1,0 0,0-1,-1 1,1 0,0 0,-1 1,1-1,-1 0,0 1,0 0,1-1,-1 1,0 0,0 0,0 1,0-1,0 1,0 0,-1-1,1 1,-2 1,-10 0,0 1,0 1,0 0,1 1,0 1,0 0,0 1,0 1,1 0,0 0,0 2,1-1,0 2,1-1,0 2,0-1,1 2,0-1,1 1,1 1,0-1,0 1,2 1,-1 0,2 0,0 0,0 0,2 1,-1-1,1 13,3-19,0-1,1 1,0 0,1 0,0 0,0-1,0 1,1-1,0 1,1-1,0 0,0-1,0 1,1 0,0-1,0 0,0-1,1 1,0-1,0 0,1 0,-1-1,1 1,0-2,0 1,0-1,1 0,-1 0,8 1,9 5</inkml:trace>
  <inkml:trace contextRef="#ctx0" brushRef="#br0" timeOffset="8988.384">11001 2511,'5'1,"0"-1,1 0,-1 0,0 0,0 0,0-1,0 0,0 0,0-1,0 1,-1-1,1 0,0 0,-1-1,1 1,-1-1,0 0,4-3,212-197,-161 170,-56 70,-13-10,8-25,1-1,-1 1,1 0,0 1,-1-1,1 0,0 0,0 0,1 1,-1-1,0 0,1 1,-1-1,1 1,0-1,0 0,0 1,0-1,0 1,1-1,-1 1,1-1,-1 0,1 1,0-1,0 0,0 0,0 0,0 1,1-1,-1 0,0 0,1-1,0 1,-1 0,1 0,1 0,9-1,0 0,0 0,0-1,0-1,0 0,0 0,0-1,0-1,-1 0,1-1,-1 0,0 0,0-1,0-1,-1 0,0 0,0-1,5-5,87-44,-100 55,-1 0,1 0,-1 0,1 0,0 0,-1 1,1-1,0 0,-1 1,1-1,0 1,0 0,0 0,-1 0,1 0,0 0,0 0,0 0,-1 0,1 1,0-1,0 1,-1-1,1 1,0 0,-1-1,1 1,0 0,-1 0,1 0,-1 0,0 1,1-1,-1 0,0 1,0-1,0 1,0-1,0 1,0-1,0 1,0 0,-1-1,1 1,-1 0,1 0,-1-1,0 1,0 0,1 0,-1 0,-1 0,4 49,-4-44,1 1,0 0,1-1,-1 1,1 0,1-1,0 1,0-1,0 1,1-1,0 0,1 2,7 5</inkml:trace>
  <inkml:trace contextRef="#ctx0" brushRef="#br0" timeOffset="13351.371">13796 2286,'-15'-3,"0"0,0 1,0 1,0 0,0 1,0 1,0 0,-1 1,2 1,-1 0,0 1,1 0,-1 1,1 1,0 0,1 1,0 1,0 0,1 1,0 0,0 1,1 0,0 1,1 0,0 0,1 1,0 1,1 0,0 0,1 0,1 1,0 0,0 0,-2 15,7-25,0-1,0 1,0 0,1-1,-1 1,1 0,0 0,0 0,0-1,1 1,-1 0,1-1,0 1,0 0,0-1,1 1,-1-1,1 1,0-1,0 0,0 0,0 0,1 0,-1 0,1 0,0-1,0 1,0-1,0 1,0-1,0 0,0-1,1 1,-1-1,3 2,11-2,0-1,0 0,0-1,0-1,0-1,0 0,-1-1,1-1,-1 0,0-1,-1-1,0-1,0 0,0-1,-1 0,0-1,-1-1,0 0,-1-1,11-12,-7 9,0-1,-1 0,0-1,-2-1,0 0,-1-1,0 0,2-8,-16 39,0 1,1 0,1 1,0-1,0 0,2 0,0 0,3 11,-2-16,1 1,0-1,1 0,0 0,0 0,0 0,1-1,1 0,-1 0,1-1,0 0,0 0,1-1,0 1,0-2,0 1,1-1,-1 0,1-1,0 0,0 0,0-1,0-1,9 2,7 2</inkml:trace>
  <inkml:trace contextRef="#ctx0" brushRef="#br0" timeOffset="13751.963">14275 2624,'21'-13,"0"0,-1-2,0 0,-2-2,18-18,-9 9,-14 13,50-31,-60 45,-1 0,0 1,0 0,0-1,0 1,0 0,-1 0,1 0,0 0,-1 0,1 1,-1-1,0 0,0 1,0-1,0 1,0-1,-1 1,1-1,-1 1,1 0,-1-1,0 1,0 0,3 10,-1-6,0 0,0-1,1 1,0-1,0 1,1-1,0 0,0 0,0-1,0 1,1-1,0 0,0 0,1 0,-1-1,1 0,0 0,0-1,1 1,-1-1,1 0,-1-1,1 0,0 0,0 0,0-1,0 0,5 0,-6 0,0 0,0 0,0-1,0 0,0 0,0 0,0-1,0 1,-1-2,1 1,0 0,0-1,-1 0,1-1,-1 1,1-1,-1 0,0 0,0-1,-1 0,1 1,-1-2,1 1,-1 0,-1-1,1 0,-1 0,1 0,-2 0,1 0,2-5,2-13</inkml:trace>
  <inkml:trace contextRef="#ctx0" brushRef="#br0" timeOffset="16856.447">15545 2257,'-12'-2,"0"1,0 0,-1 1,1 0,0 0,-1 2,1-1,0 2,0-1,0 2,0 0,1 0,-1 1,1 0,0 1,1 0,-1 1,1 0,1 1,-1 0,1 0,1 1,-1 0,1 1,1 0,0 0,-2 5,7-13,-4 5,0 0,1 0,-1 0,2 1,-1-1,1 1,0 0,0 0,1 1,0-1,1 1,0 0,0 0,1-1,0 1,0 0,1 0,1 0,-1 0,1 0,1 0,0 3,0-9,1 0,-1-1,0 0,0 1,1-1,-1 0,1 0,0 0,0-1,0 1,-1-1,1 1,1-1,-1 0,0 0,0 0,0-1,1 1,-1-1,0 0,0 0,1 0,-1 0,0 0,0-1,1 1,-1-1,0 0,0 0,0 0,89-49,-66 26,-1-1,-1-2,-1 0,-2-1,-1-1,-1-1,-1 0,1-7,5-37,-25 74,0 0,0-1,0 1,0 0,0 0,-1 0,1 0,0 0,0 0,0 0,0 0,0 0,0 0,0 0,0 1,0-1,0 1,0-1,0 0,0 1,0 0,0-1,0 1,1 0,-1-1,0 1,0 0,1 0,-1-1,0 1,1 0,-1 0,1 0,-1 0,1 0,0 0,-1 1,-6 6,0 0,0 1,1 0,0 0,1 1,0-1,0 1,1 0,1 1,0-1,0 1,1-1,0 1,1 0,0 0,0 0,1 0,1-1,0 1,2 7,-1-15,0 0,0 1,0-1,1-1,-1 1,1 0,0-1,0 1,0-1,0 0,0 0,1 0,-1 0,1 0,-1-1,1 0,-1 0,1 0,0 0,0 0,-1-1,1 1,0-1,0 0,2-1,97-14,-89 8,0-2,0 0,0 0,-1-1,-1-1,1 0,-2-1,0 0,0 0,-1-1,-1-1,0 0,5-11,-1 6,6-13,-1 0,-2-2,-1 0,-1 0,-2-2,-2 1,-1-1,-2-1,-1 0,-2 0,-2 0,-1 0,-4-31,-23-27,24 93,1 0,-1-1,0 1,0 0,0 0,0 0,0 1,0-1,-1 0,1 1,-1-1,1 1,-1 0,1 0,-1 0,0 0,0 0,1 1,-1-1,0 1,0 0,0 0,1 0,-1 0,0 0,0 1,0-1,1 1,-1 0,0-1,0 1,1 1,-1-1,-9 7,1 1,0-1,1 2,0 0,0 0,1 1,0 0,1 0,1 1,0 0,0 0,1 1,1 0,0 0,0 0,2 1,-2 7,4-20,-7 24,1-1,1 1,1 0,2 0,0 1,1-1,2 1,1-1,1 1,0-1,2 0,1 0,2 0,1 2,57 109,-62-131,0-1,0 1,1-1,0 0,0-1,0 1,0 0,0-1,1 0,0 0,-1 0,1-1,0 0,0 0,0 0,1 0,-1-1,0 0,1 0,-1 0,1-1,-1 0,1 0,-1 0,1-1,0 0,16-4,-3-2</inkml:trace>
  <inkml:trace contextRef="#ctx0" brushRef="#br0" timeOffset="17383.77">16166 2257,'-15'104,"15"-101,1 0,-1 0,1 1,0-1,0 0,0 0,0 0,0-1,1 1,-1 0,1 0,0-1,0 1,0-1,0 1,0-1,0 0,1 0,-1 0,1 0,0 0,-1-1,1 1,0-1,0 0,0 0,0 0,0 0,0 0,0-1,2 1,5-2,-1-1,1 0,0-1,-1 0,1 0,-1-1,0-1,-1 1,1-1,-1-1,1 1,-2-1,1-1,-1 0,0 0,0 0,-1-1,0 1,5-9,-9 13,80-126,-74 219,2 139,0-168,5 22,-4 1,-4 0,-3 7,-4-80,0 0,0 0,-1 1,0-1,-1 0,-1 0,1 0,-2-1,1 1,-2-1,1 1,-1-1,-1-1,0 1,0-1,-1 0,0 0,-1-1,0 1,4-4,-1-1,0 0,1 0,-1 0,0-1,-1 1,1-1,-1-1,1 1,-1-1,0 0,0 0,0 0,0-1,0 0,0 0,-1-1,1 1,0-2,0 1,0 0,-1-1,1 0,-1-1,5-1,-1 0,1 0,-1 0,1-1,0 1,1 0,-1-1,1 1,-1-1,1 0,0 0,0 1,1-1,-1 0,1 0,0 0,0 0,0 0,0 1,1-1,-1 0,1 0,0 0,0 1,1-1,-1 0,1 1,-1-1,1 1,1 0,-1 0,0 0,1-1,3-10,40-98,-36 94</inkml:trace>
  <inkml:trace contextRef="#ctx0" brushRef="#br0" timeOffset="17939.012">16787 2230,'233'-51,"-176"60,-56-9,0 1,1 0,-1 0,0 0,0-1,-1 1,1 0,0 0,0 0,0 0,-1 1,1-1,0 0,-1 0,1 0,-1 0,1 1,-1-1,0 0,1 1,-1-1,0 0,0 1,0-1,0 0,0 0,0 1,-1-1,1 0,0 1,-1-1,1 0,-1 0,1 0,-1 1,1-1,-1 0,0 0,0 0,0 0,0 0,-76 90,68-84,1-1,0 1,0 1,1 0,0 0,0 0,0 0,1 1,1 0,0 1,0-1,1 1,0 0,0 0,1 1,0-1,1 1,1-1,-1 1,2-1,-1 9,2-14,1-1,-1 1,1-1,0 1,0-1,0 0,0 0,1 0,-1 0,1 0,0-1,1 1,-1-1,0 0,1 0,0 0,0 0,0-1,0 0,0 1,0-2,1 1,-1 0,0-1,1 0,0 0,-1 0,1 0,0-1,1 0,10 1,-1-1,0-1,1 0,-1-1,0 0,0-2,0 0,11-4,54-34,-62 25</inkml:trace>
  <inkml:trace contextRef="#ctx0" brushRef="#br0" timeOffset="18185.088">16759 2427,'34'-10,"15"-2,29-5,5 1,-1-2,-10 2,-13 4,-6 4,-8 3,-6 3,-6 1,-3 7,-7 1</inkml:trace>
  <inkml:trace contextRef="#ctx0" brushRef="#br0" timeOffset="18890.39">17550 2399,'39'-8,"-1"-2,0-2,0-1,-1-2,13-8,-46 21,0 1,1-1,-1 0,0 0,-1 0,1-1,0 0,0 1,-1-1,0 0,0-1,1 1,-2 0,1-1,0 0,-1 1,0-1,0 0,1-2,-4 4,-1-1,1 1,-1 0,0 0,1 0,-1 0,0 0,0 0,0 1,0-1,-1 1,1-1,0 1,-1 0,1 0,-1 0,1 0,-1 0,1 1,-1-1,0 1,1-1,-1 1,0 0,1 0,-1 0,0 1,1-1,-3 1,-8 1,1 0,-1 1,1 1,0 0,0 0,0 1,1 1,0 0,0 0,0 1,1 0,0 1,0 0,1 1,0 0,1 1,-1 0,2 0,0 0,-1 2,-35 86,42-94,0-1,0 0,1 1,-1-1,1 1,0-1,0 1,0-1,0 1,1-1,-1 1,1-1,0 1,0-1,0 0,1 1,-1-1,1 0,-1 0,1 0,0 0,1 0,-1-1,0 1,1-1,-1 1,1-1,2 2,5 1,-1 0,1 0,0-1,1 0,-1-1,1 0,-1-1,1 0,0-1,0 0,0-1,0 0,0 0,0-1,-1-1,10-2,170-60,-151 48,16-9,0-1,-2-4,39-28,-87 55,1 0,-1 0,-1-1,1 0,0 0,-1 0,0 0,0-1,0 1,-1-1,1 0,-1-1,0 1,-1 0,1-1,0-3,-4 6,-1 0,1 1,-1 0,0-1,0 1,0 0,0 0,0 0,0 0,0 0,-1 0,1 1,-1-1,0 1,1 0,-1 0,0 0,0 0,1 0,-1 0,0 1,0-1,0 1,0 0,0 0,0 0,0 0,0 1,0-1,0 1,1 0,-1 0,0 0,-2 1,-10 4,0 0,1 1,0 1,0 0,0 1,1 0,1 1,0 0,0 1,1 1,0 0,1 0,1 1,0 0,0 1,1 0,-2 8,8-19,0 0,0 1,1-1,0 1,-1 0,1-1,1 1,-1 0,0 0,1 0,0-1,0 1,0 0,0 0,1 0,-1 0,1-1,0 1,0 0,0-1,1 1,0 0,-1-1,1 0,0 1,0-1,1 0,-1 0,1 0,0-1,-1 1,1 0,0-1,0 0,1 0,-1 0,0 0,1 0,0-1,-1 1,1-1,0 0,2 0,13 2,0-1,0-1,1 0,-1-2,0 0,1-1,-1-1,0-1,0-1,-1 0,1-1,-1-1,-1-1,1-1,7-5,13-8,-1-1,-1-2,-1-1,-1-2,-2-1,0-2,-2-1,-2-2,19-28,-37 51,-1-1,-1 0,0-1,-1 1,0-2,-1 1,0-1,-1 1,0-2,-2 1,1 0,-2-1,0 1,-1-1,0 0,-1 0,-1 1,0-1,-1 0,0 1,-2-1,-1-5,2 15,1 1,-1-1,0 1,-1-1,1 1,-1 0,0 0,0 1,0-1,0 1,-1 0,0 0,1 0,-1 1,0 0,0 0,0 0,0 0,-1 1,1 0,0 0,-1 0,1 1,-1-1,1 1,0 1,-1-1,1 1,-1 0,-2 1,-2 0,1 0,-1 1,1 1,0-1,0 1,0 1,1-1,-1 2,1-1,1 1,-1 0,1 1,0-1,0 2,1-1,-5 7,1 0,2 1,0-1,0 1,1 1,1-1,1 1,0 0,1 0,1 1,0-1,1 1,1 0,1-1,0 1,1 0,1-1,1 1,0-1,1 1,1-1,0 0,1-1,1 1,0-1,1-1,1 1,0-1,8 9,-4-10,0-1,1 0,0-1,1 0,0-1,1-1,-1-1,2 0,-1-1,1 0,0-1,1-2,4 1,6 0</inkml:trace>
  <inkml:trace contextRef="#ctx0" brushRef="#br0" timeOffset="22220.636">19722 2173,'-8'14,"0"1,0 0,1 0,1 1,1 0,0 0,1 0,1 1,0-1,1 16,1-24,0 1,1 0,1-1,-1 1,1 0,1-1,0 1,0-1,0 1,1-1,0 0,1 0,0-1,0 1,1-1,0 0,0 0,1 0,-1 0,2-1,3 3,-5-5,1-1,-1 1,1-2,-1 1,1 0,0-1,0 0,0-1,0 1,1-1,-1 0,0-1,0 1,1-1,-1-1,0 1,1-1,-1 0,0 0,0-1,0 0,0 0,0 0,0-1,-1 0,1 0,-1 0,0-1,1 0,16-14,-2-1,0 0,-1-2,0 0,-2-1,-1-1,-1-1,-1 0,0 0,-2-2,-1 1,-2-2,0 1,2-17,-6-35,-21 66,4 17</inkml:trace>
  <inkml:trace contextRef="#ctx0" brushRef="#br0" timeOffset="22702.459">20654 2117,'-53'24,"36"-18,0 2,0-1,1 2,0 0,1 1,0 1,0 0,2 1,-1 0,-9 13,22-22,0 0,0 0,1 0,-1 0,1 0,0 1,0-1,0 0,0 0,0 0,1 1,-1-1,1 0,0 0,0 0,0 0,1 0,-1 0,1 0,-1-1,1 1,0-1,0 1,0-1,0 1,1-1,-1 0,0 0,1 0,0 0,0-1,-1 1,1-1,0 0,0 1,0-1,0 0,0-1,1 1,0 0,11 7,22 9,-31-15,0 0,0 1,0 0,-1-1,1 2,-1-1,0 1,0 0,0 0,-1 0,1 1,-1-1,1 3,-4-6,0 1,0 0,-1 0,1 0,-1 0,1 0,-1 0,0 0,0 0,0-1,0 1,0 0,0 0,0 0,-1 0,1 0,-1 0,0 0,1 0,-1-1,0 1,0 0,0 0,0-1,0 1,-1-1,1 1,0-1,-1 0,1 1,-1-1,1 0,-1 0,0 0,1 0,-1 0,-66 33,-138 28,181-58</inkml:trace>
  <inkml:trace contextRef="#ctx0" brushRef="#br0" timeOffset="22953.346">21077 2230,'-19'33,"-11"21,-1 6,5-7</inkml:trace>
  <inkml:trace contextRef="#ctx0" brushRef="#br0" timeOffset="23122.144">20964 1778,'0'0</inkml:trace>
  <inkml:trace contextRef="#ctx0" brushRef="#br0" timeOffset="23528.586">21190 2568,'262'-301,"-262"300,0 0,0 1,0-1,0 1,0-1,0 1,1-1,-1 1,0-1,0 1,0-1,1 1,-1 0,0-1,0 1,1-1,-1 1,0-1,1 1,-1 0,0-1,1 1,-1 0,1 0,-1-1,1 1,-1 0,0 0,1-1,-1 1,1 0,-1 0,1 0,-1 0,1 0,-1 0,1 0,0 0,-1 0,1 0,-1 0,1 0,-1 0,1 0,-1 0,1 1,-1-1,0 0,1 0,-1 1,1-1,-1 0,1 0,-1 1,0-1,1 1,-1-1,0 0,1 1,-1-1,0 1,0-1,1 1,-1-1,0 1,2 36,-2-30,-1 2,0 0,1-1,0 1,1 0,0 0,0 0,1 0,0 0,1-1,0 1,0-1,0 0,1 0,1 0,-1 0,1-1,1 0,-1 0,1 0,1 0,-1-1,1 0,0-1,0 1,0-2,1 1,0-1,0 0,0 0,1-1,-1 0,1 0,2-1,1-3,0 0,0-1,0 0,0-1,-1-1,1 0,-1 0,0-1,0 0,-1-1,1-1,-1 1,-1-2,1 1,-1-1,-1-1,1 1,-1-1,-1-1,5-7,0 4,64-72,-61 72</inkml:trace>
  <inkml:trace contextRef="#ctx0" brushRef="#br0" timeOffset="24077.348">22234 2201,'-8'-1,"0"1,0 0,0 1,0-1,0 2,0-1,0 1,1 0,-1 1,0 0,1 0,0 0,0 1,0 0,0 1,0-1,1 1,-1 2,-3 0,1 1,0 0,1 1,-1 0,2 0,-1 1,2 0,-1 0,1 1,1-1,0 1,0 1,1-1,1 1,0-1,0 1,1 0,1 0,-1 3,3-12,-1-1,0 0,0 1,1-1,-1 0,1 1,0-1,0 0,0 0,0 0,0 0,0 0,0 0,1 0,-1 0,1 0,0 0,-1-1,1 1,0-1,0 1,0-1,0 0,0 0,0 1,0-2,0 1,1 0,-1 0,0-1,1 1,-1-1,0 0,1 1,82-15,100-114,-50 29,-125 92,2-2,1 1,-1 0,1 1,1 1,-1 0,1 1,0 0,1 1,-1 0,9 0,-21 4,1 1,0-1,0 0,-1 1,1 0,0-1,-1 1,1 0,0 0,-1 1,1-1,-1 0,0 1,1 0,-1-1,0 1,0 0,0 0,0 0,-1 1,1-1,0 0,-1 0,0 1,1-1,-1 1,0 0,0-1,-1 1,1 0,-1-1,1 1,4 93,-19-30,-3 0,-3-1,-17 37,37-100,-13 36,-1 1,-2-2,-2 0,-1 0,-2-2,-2-1,0-1,-3 0,0-2,-2-1,-7 3,-40 8,73-40,0-1,0 1,0 0,0-1,0 0,0 1,0-1,0 0,0 0,0 0,0 0,0 0,0-1,0 1,1-1,-1 1,0-1,0 0,0 1,0-1,1 0,-1 0,0 0,1-1,-1 1,1 0,-1-1,1 1,-1-1,1 1,0-1,0 0,0 1,0-1,0 0,0 0,1 0,-1 1,0-1,1-1,0-5,1-1,0 1,1-1,-1 1,2 0,-1-1,1 1,0 0,1 1,0-1,0 1,1-1,0 1,0 0,0 1,1-1,4-2,-1-2,40-44,2 2,3 3,1 2,3 3,2 2,1 2,32-12,117-39,-175 82</inkml:trace>
  <inkml:trace contextRef="#ctx0" brushRef="#br0" timeOffset="27038.336">1011 3161,'1'-2,"1"0,0 0,-1 1,1-1,0 0,0 1,0 0,0-1,0 1,0 0,1 0,-1 0,0 0,1 1,-1-1,0 0,1 1,-1 0,1 0,-1-1,0 2,1-1,-1 0,1 0,-1 1,0-1,1 1,-1 0,0-1,1 1,-1 1,0-3,-1 1,1 0,-1-1,1 1,0 0,-1 0,1 0,0 0,-1 0,1 1,-1-1,1 1,0-1,-1 1,1-1,-1 1,1 0,-1-1,0 1,1 0,-1 0,0 0,0 0,1 1,-1-1,0 0,0 0,0 1,0-1,-1 0,1 1,0-1,0 1,-1-1,1 1,-1 0,0-1,1 1,-1-1,0 1,0 0,0-1,0 1,0 0,0-1,-1 1,1-1,0 1,-1-1,1 1,-1 0,0-1,1 0,-1 1,0-1,0 1,0-1,0 0,0 0,0 1,-1-1,-12 9,-1-1,0-1,0 0,-1-1,0-1,0 0,0-2,-9 2,-2 2,-518 162,455-144,90-26,0 0,1 0,-1 0,1 0,-1 1,1-1,-1 0,0 0,1 0,-1 1,1-1,-1 0,0 0,1 1,-1-1,0 0,1 1,-1-1,0 0,1 1,-1-1,0 0,0 1,0-1,1 1,-1-1,0 1,0-1,0 0,0 1,0-1,0 1,0-1,0 1,0-1,0 1,0-1,0 0,0 1,0-1,0 1,0-1,-1 1,1-1,0 0,0 1,0-1,-1 1,1-1,0 0,-1 1,1-1,0 0,45 5,328-6,-365 0,0 1,1 0,-1 1,0-1,1 2,-1-1,0 1,0 0,0 1,0 0,-1 0,1 1,-1-1,0 2,0-1,0 1,-1 0,2 2,-7-5,-1 1,1 0,-1 0,0 0,0 0,0 0,0 0,0-1,-1 1,1 0,-1 0,0 0,0-1,0 1,0 0,0-1,-1 1,1-1,-1 1,1-1,-1 0,0 1,0-1,0 0,0 0,-1-1,1 1,0 0,-1-1,1 1,-1-1,1 0,-1 0,0 0,-2 0,-2 4,-258 134,128-74,-233 112,328-143,42-33,-1 0,0-1,1 1,-1 0,1 0,-1-1,1 1,-1 0,1 0,0 0,-1 0,1 0,0 0,0 0,0-1,0 1,-1 0,1 0,0 0,1 0,-1 0,0 0,0 0,0 0,0 0,1 0,-1 0,1-1,-1 1,0 0,1 0,-1 0,1-1,0 1,-1 0,1 0,0-1,-1 1,1-1,0 1,0 0,-1-1,1 0,0 1,0-1,0 1,0-1,0 0,0 0,0 1,-1-1,1 0,0 0,0 0,37 9,0-1,0-3,0 0,1-3,0-1,-1-2,1-2,29-5,239-44,-282 44</inkml:trace>
  <inkml:trace contextRef="#ctx0" brushRef="#br0" timeOffset="28088.493">1604 3302,'-94'168,"-127"207,68-171,148-188,24-31,-10 7,13-11,0 0,-2-1,0-1,-2-1,0 0,6-13,136-210,-95 140,-49 75,1 2,2 0,0 1,2 1,8-8,-29 35,0-1,0 1,0 0,0 0,1-1,-1 1,0 0,0-1,0 1,0-1,1 1,-1 0,0-1,1 1,-1 0,0-1,1 1,-1-1,1 1,-1-1,1 1,-1-1,1 0,-1 1,1-1,0 1,-1-1,1 0,-1 0,1 1,0-1,-1 0,1 0,0 0,-1 0,1 0,0 0,-1 0,1 0,0 0,0 0,-1 0,1 0,0 0,-1 0,1-1,-1 1,1 0,0 0,-1-1,1 1,-1-1,1 1,-1 0,1-1,-1 1,1-1,-1 1,1-1,-1 0,1 1,-1-1,0 0,-37 217,34-201,1 1,0 0,1 0,0 0,2 0,0 0,0 0,2 0,0 0,1-1,0 1,1-1,1 0,0 0,2-1,1 2,-8-13,1-1,-1 1,1-1,0 0,0 0,0 0,0 0,0 0,1 0,-1 0,0-1,1 1,0-1,-1 1,1-1,0 0,0 0,-1-1,1 1,0 0,0-1,0 0,0 0,0 0,0 0,0 0,0 0,-1-1,1 0,0 1,0-1,0 0,-1 0,1 0,0-1,-1 1,1-1,0 0,83-81,58-113,19-1,-140 176,-23 21,1-1,-1 1,0 0,1 0,-1-1,1 1,-1 0,0 0,1 0,-1 0,0 0,1 0,-1 0,1 0,-1 0,1 0,-1 0,0 0,1 0,-1 0,1 0,-1 0,0 0,1 0,-1 0,0 1,1-1,-1 0,1 0,-1 1,0-1,0 0,1 0,-1 1,0-1,1 0,-1 1,0-1,0 0,0 1,1-1,-1 0,0 1,0-1,0 1,0-1,0 0,0 1,0-1,1 1,-1-1,0 0,-1 1,1-1,0 1,0-1,0 0,0 1,0-1,0 1,0-1,-1 0,1 1,0-1,0 0,0 1,-1-1,1 1,-6 57,1-21,1-1,2 1,2 0,1 0,2 0,5 22,28 167,-26-124,-9-90</inkml:trace>
  <inkml:trace contextRef="#ctx0" brushRef="#br0" timeOffset="36787.28">1604 3077,'66'-1,"151"13,8 5,-201-20,-28-12,-128-53,118 54,3-1</inkml:trace>
  <inkml:trace contextRef="#ctx0" brushRef="#br0" timeOffset="37211.047">2930 3387,'29'0,"23"5,9 1,-2 0,-6-1,-8-2,-5-1,-16-1,-11 5,-13 0,-6 0</inkml:trace>
  <inkml:trace contextRef="#ctx0" brushRef="#br0" timeOffset="37461.076">2817 3641,'29'5,"28"1,10 5,-2 0,-7-1,-9-3,-8-2,-5-3,-5-1,-3 0,-6-2</inkml:trace>
  <inkml:trace contextRef="#ctx0" brushRef="#br0" timeOffset="38184.426">4171 3133,'-16'239,"-25"88,36-298,-1-24</inkml:trace>
  <inkml:trace contextRef="#ctx0" brushRef="#br0" timeOffset="38477.56">3579 3161,'829'-105,"-806"103,-11-1,1 0,0 2,0-1,0 2,0 0,1 0,-1 1,0 1,0 0,-1 1,1 0,0 1,-1 0,0 1,12 7,-22-10,-1 1,1 0,0-1,-1 1,0 0,0 0,1 0,-2 0,1 0,0 0,-1 0,1 0,-1 0,0 0,0 0,0 0,0 0,-1 0,1 1,-1-1,0 0,0 0,0-1,0 1,0 0,-1 0,1 0,-1-1,0 1,0-1,0 1,0-1,0 0,0 0,-1 0,1 0,-1 0,1 0,-1-1,0 1,0-1,0 0,-2 1,-12 10</inkml:trace>
  <inkml:trace contextRef="#ctx0" brushRef="#br0" timeOffset="38726.715">3664 3838,'124'8,"0"-5,0-6,0-6,46-11,-126 15,188-24,-128 15,-78 8</inkml:trace>
  <inkml:trace contextRef="#ctx0" brushRef="#br0" timeOffset="39241.475">5611 3415,'-333'223,"129"-62,197-154,-1 0,0-1,0 0,-1 0,0-1,0 0,0-1,-1 0,1 0,-7 1,13-4,0-1,0 1,0-1,0 0,0 0,0 0,0 0,0 0,0-1,0 1,0-1,0 0,0 0,1 0,-1 0,0 0,0-1,1 1,-1-1,1 0,-1 0,1 0,0 0,0 0,0 0,0-1,0 1,0-1,1 1,-1-1,1 0,0 1,0-1,0 0,0 0,-1-2,1-8,0 1,0 0,1-1,1 1,0-1,1 1,0 0,1 0,0 0,1 0,0 0,1 1,4-7,-3 3,-6 9,1 1,1 0,-1 0,1 0,0 0,0 0,0 0,1 1,-1-1,1 1,0-1,1 1,-1 0,1 0,-1 1,1-1,0 1,1 0,-1 0,1 0,-1 0,1 1,0 0,0 0,0 0,0 0,0 1,0 0,0 0,1 0,-1 1,0 0,0 0,1 0,-1 1,0 0,0 0,1 0,-1 0,0 1,0 0,4 2,117 103,-91-82,168 101,-62-57,-123-59</inkml:trace>
  <inkml:trace contextRef="#ctx0" brushRef="#br0" timeOffset="39691.428">4991 3217,'61'-16,"2"2,0 2,0 4,52 0,20 9,-135-2,0 1,0 0,-1 0,1 0,0-1,0 1,0 0,0 0,0-1,-1 1,1 0,0 0,0-1,0 1,0 0,0 0,0-1,0 1,0 0,0-1,0 1,0 0,0 0,0-1,0 1,0 0,0 0,1-1,-1 1,0 0,0 0,0-1,0 1,0 0,1 0,-1-1,0 1,0 0,0 0,1 0,-1 0,0-1,0 1,1 0,-1 0,0 0,0 0,1 0,-1 0,0 0,0 0,1 0,-1-1,0 1,0 0,1 0,-24-9,-144-54,160 61,1-1,0 0,0-1,0 0,0 0,0 0,1 0,-1-1,1 0,1 0,-1 0,1-1,0 0,-1-1,-3-10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4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0 226,'29'0,"24"0,7 0,-1 0,-6 0,-7 0,-7-5,-5-1,-8 0</inkml:trace>
  <inkml:trace contextRef="#ctx0" brushRef="#br0" timeOffset="546.976">960 0,'-36'45,"-9"79,29-88,-1-1,-2 0,-1-1,-2-1,-11 11,-48 68,80-111,1-1,-1 1,1 0,-1 0,1 0,-1 0,1 0,0 0,0 0,-1 0,1 0,0 0,0 0,0 0,0 0,0 0,0 0,0 1,1-1,-1 0,0 0,0 0,1 0,-1 0,1-1,-1 1,1 0,-1 0,1 0,0 0,-1 0,1-1,0 1,0 0,-1-1,1 1,0 0,0-1,0 1,0-1,0 1,0-1,0 0,0 1,0-1,0 0,0 0,0 0,0 0,59 5,-53-5,170-30,-125 21,-34 2</inkml:trace>
  <inkml:trace contextRef="#ctx0" brushRef="#br0" timeOffset="871.206">1327 338,'-5'10,"-1"-1,0 0,1 1,0 0,1-1,0 2,0-1,1 0,0 1,1-1,0 1,1 0,0-1,1 1,0 0,1 0,0 0,2 7,-1-16,0 0,1-1,0 0,-1 1,1-1,0 0,0 0,-1-1,1 1,0 0,0-1,0 0,0 0,0 0,0 0,0 0,0 0,0-1,-1 0,1 1,0-1,0 0,0 0,-1-1,1 1,-1 0,1-1,-1 0,1 1,-1-1,0 0,0 0,0-1,0 1,1-1,-3 2,69-75,-67 73,-1 0,0 1,0-1,0 0,0 0,0 0,-1 1,1-1,-1 0,0 0,0 0,0 0,0 0,-1 0,1 0,-1 0,1 0,-1 1,0-1,0 0,0 0,-1 1,1-1,-1 1,1-1,-1 1,0 0,0 0,0-1,0 1,0 0,-1 1,-1-2,-1 0,-1 0,1 0,-1 1,0 0,0 0,0 0,0 1,0 0,0 0,0 0,-1 1,1 0,0 0,0 1,0 0,0 0,-1 0,2 1,-3 0,-17 5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3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18,'-9'0,"1"0,2-5,7-1,4 0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109 395,'0'29,"-2"0,0 0,-2 0,-2 0,0 0,-2-1,-1 0,-10 21,-34 85,81-202,2 2,3 2,3 1,38-51,-73 113,0-1,0 1,0 0,0 0,0-1,0 1,0 0,0 0,0 0,0 0,1 1,-1-1,0 0,1 0,-1 1,0-1,1 1,-1-1,1 1,-1 0,1-1,-1 1,1 0,-1 0,1 0,-1 0,1 1,-1-1,1 0,-1 0,1 1,-1-1,1 1,-1 0,0-1,1 1,-1 0,0 0,1-1,-1 1,0 0,0 0,0 1,0-1,0 0,0 0,0 0,0 1,-1-1,1 0,0 1,-1-1,1 1,-1-1,0 1,1-1,-1 1,0 1,3 6,-1 1,0 0,-1 0,0-1,-1 1,0 0,-1 0,1 0,-2 0,0 0,0-1,-1 5,-8 56,11-68,-1-1,1 1,0 0,0-1,0 1,0 0,0-1,1 1,-1 0,0-1,1 1,-1 0,1-1,0 1,-1-1,1 1,0-1,0 0,0 1,0-1,0 0,0 1,1-1,-1 0,0 0,1 0,-1 0,1 0,-1-1,0 1,1 0,0-1,-1 1,1-1,-1 1,1-1,0 0,-1 1,1-1,0 0,-1 0,1 0,0-1,-1 1,1 0,0-1,-1 1,1-1,0 1,-1-1,1 0,-1 0,0 1,1-1,-1 0,0 0,1-1,-1 1,0 0,0 0,0-1,0 1,0 0,18-16,-2 0,0-1,-1-1,-1 0,-1-1,0-1,6-15,18-24,13-14,-50 74,-1 0,1 0,0 0,0 0,0 0,0 0,0 1,0-1,0 0,0 0,-1 1,1-1,0 0,0 1,0-1,0 1,-1-1,1 1,0 0,-1-1,1 1,0 0,-1-1,1 1,-1 0,1 0,-1 0,0-1,1 1,-1 0,0 0,1 0,-1 0,0 0,0 0,0 0,0-1,0 1,0 0,0 0,0 0,0 0,0 0,0 0,-1 0,1 0,0-1,-1 1,1 0,-1 0,1 0,-1-1,1 1,-1 0,1 2,-3 289,24-230,-9-49</inkml:trace>
  <inkml:trace contextRef="#ctx0" brushRef="#br0" timeOffset="304.234">786 395,'-7'22,"0"1,2 0,0 0,2 1,0-1,2 1,0-1,2 1,0-1,2 1,3 9,-5-30,0 1,1-1,-1 1,1-1,0 1,0-1,0 0,1 0,-1 0,1 0,0-1,-1 1,1-1,0 1,1-1,-1 0,0 0,1-1,-1 1,1-1,-1 1,1-1,0 0,-1 0,1-1,0 1,0-1,0 0,-1 0,1 0,2-1,4 0,-1 0,0 0,0-1,0 0,0-1,0 0,0 0,0-1,-1 0,0-1,0 0,4-3,-1-2,0 0,-1 0,-1-1,0 0,0-1,-1 0,0-1,-1 1,-1-1,0-1,-1 1,0-1,-1 0,0 0,-1 0,0-12,-1 2</inkml:trace>
  <inkml:trace contextRef="#ctx0" brushRef="#br0" timeOffset="702.573">1464 254,'-25'14,"1"1,1 1,0 1,2 1,0 1,-2 3,22-21,-1 0,1 1,0-1,-1 0,1 0,0 1,0-1,0 1,0-1,0 1,0-1,1 1,-1 0,0-1,1 1,0 0,-1-1,1 1,0 0,0 0,-1 0,2-1,-1 1,0 0,0 0,0-1,1 1,-1 0,1-1,-1 1,1 0,0-1,0 1,0-1,0 1,0-1,0 1,0-1,0 0,0 1,1-1,-1 0,1 0,-1 0,1 0,-1 0,1 0,-1-1,1 1,1 0,83 17,32 13,-115-29,0-1,0 1,0 0,-1 0,1 0,0 0,-1 0,0 1,1-1,-1 1,0 0,0-1,0 1,-1 0,1 0,-1 0,0 0,1 1,-1-1,-1 0,1 0,0 1,-1-1,0 1,0-1,0 0,0 1,0-1,-1 0,1 1,-1-1,0 0,0 1,0-1,0 0,-1 0,1 0,-1 0,0 0,0-1,0 1,-9 10,0 0,0-1,-2-1,1 0,-1 0,-1-1,0-1,0-1,-1 0,0 0,0-2,0 0,-1 0,-4-1,-23-2,27-7</inkml:trace>
  <inkml:trace contextRef="#ctx0" brushRef="#br0" timeOffset="987.131">2000 0,'-14'29,"-6"24,2 12,3 0,5-6,3-8,3-9,3-6,-4-4,0-3,0-2,0-1,3 1,-5 0,0-10,0-7</inkml:trace>
  <inkml:trace contextRef="#ctx0" brushRef="#br0" timeOffset="1235.413">1604 282,'44'0,"37"0,11-5,-2-1,-10 0,-15 1,-13 2,-11 1,-8 0,-9 2</inkml:trace>
  <inkml:trace contextRef="#ctx0" brushRef="#br0" timeOffset="1787.801">52 1045,'301'-10,"19"-15,368-64,-417 48,167-22,-384 52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4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1,'-17'67,"5"239,12-265,0-26,1 1,0 0,1-1,1 1,1-1,0 0,1 1,0-1,-3-11,-1 0,1 0,0-1,0 1,1 0,-1-1,1 1,-1-1,1 0,0 0,0 0,1 0,-1-1,1 1,-1-1,1 0,0 0,0 0,-1 0,2-1,-1 0,0 1,0-2,0 1,0 0,1-1,-1 0,0 0,0 0,1 0,1-1,7-4,0 0,0-1,0-1,-1 0,0-1,0 0,-1 0,0-2,0 1,-1-1,0-1,-1 0,0 0,4-9,69-142,-80 162,-1 0,0 0,1 1,-1-1,1 1,-1-1,0 1,0-1,1 1,-1 0,0-1,0 1,0 0,0 0,0 0,0 0,0 0,0 0,0 0,0 0,0 0,-1 1,1-1,0 0,-1 0,1 1,-1-1,0 1,1-1,-1 0,0 1,0-1,0 0,0 1,0-1,2 3,8 21,-8-16,1-1,-1 1,1-1,1 0,0 0,0 0,0 0,1-1,0 0,1 0,-1 0,1-1,0 1,1-1,0-1,0 1,0-1,1-1,-1 1,1-1,0-1,7 3,-9-7,0-1,0 1,0-1,0-1,-1 1,1-1,-1 0,1 0,-1-1,0 1,0-1,0 0,-1-1,1 1,-1-1,0 0,-1 0,1 0,-1 0,0-1,0 0,-1 1,1-1,-1 0,-1 0,1 0,-1-2,7-9,7-17,-2 1,-1-2,-1 0,-3 0,0-1,1-33,-8 57</inkml:trace>
  <inkml:trace contextRef="#ctx0" brushRef="#br0" timeOffset="3736.151">962 481,'18'1,"1"-1,0-1,-1 0,1-2,-1 0,1-1,-1 0,0-2,-1 0,1-1,-1-1,-1 0,1-2,12-9,-26 16,0 0,0 0,0-1,0 1,-1-1,1 0,-1 0,0 0,0 0,0 0,-1-1,0 1,0 0,0-1,0 1,0-1,-1 1,0-1,0 1,0-1,-1 1,1-1,-1 1,0-1,0 1,-1 0,0 0,1-1,-1 1,0 0,-1 0,1 1,-1-1,0 0,0 1,0 0,0 0,0 0,-1 0,1 0,-1 0,0 1,-3-2,0 2,-1 0,1 1,-1-1,0 1,1 1,-1 0,0 0,1 0,-1 1,0 0,1 0,-1 1,1 0,0 1,-1-1,1 1,0 1,1-1,-1 1,1 1,-1-1,1 1,0 0,1 0,-1 1,1-1,0 1,1 1,0-1,-1 0,2 1,-1 0,1 0,0 1,1-3,-3 7,1 1,0-1,0 1,1 0,1 1,0-1,1 0,0 1,1-1,1 1,0-1,1 0,2 10,-1-15,0 1,0-1,1 0,0 0,1-1,0 1,0-1,1 0,-1 0,1-1,1 0,-1 0,1 0,0-1,1 0,-1 0,1-1,0 0,0 0,0-1,1 0,-1-1,1 1,0-2,-1 1,1-1,0 0,0-1,0 0,0-1,0 0,8-2,8-3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52,'-103'216,"63"-109,29-75,-1 1,-1-2,-1 0,-2-1,-2 0,-25 26,50-84,28-45,4 1,3 2,3 1,17-17,-56 79,54-51,-57 58,-1 1,0-1,1 1,-1 0,0 0,0 0,0 0,0 1,0-1,0 0,0 1,-1-1,1 1,0 0,-1 0,1 0,-1-1,0 1,1 0,-1 1,0-1,0 0,-1 0,1 0,0 1,-1-1,1 0,-1 1,0-1,0 0,0 1,1 0,14 205,-15-206,-1 0,1 0,0 1,0-1,-1 0,1 0,1 1,-1-1,0 0,1 0,-1 1,1-1,-1 0,1 0,0 0,0 0,0 0,0 0,1 0,-1 0,0 0,1-1,-1 1,1-1,0 1,-1-1,1 1,0-1,0 0,0 0,0 0,0 0,0 0,0 0,0-1,1 1,-1-1,0 1,2-1,6-7,-1-1,1 0,-1-1,-1 0,0 0,0-1,0 0,-2 0,1-1,-1 0,1-2,22-36,97-115,-85 135,-40 29,0 0,0 0,0 0,0 0,0 0,0 0,0 0,0 0,0 0,0 1,0-1,0 0,0 1,0-1,-1 0,1 1,0-1,0 1,0 0,0-1,-1 1,1 0,0-1,0 1,-1 0,1 0,-1-1,1 1,-1 0,1 0,-1 0,1 0,-1 0,0 0,0 0,1 0,-1 0,0 0,0 0,0 0,0 0,0 0,0 0,0 0,0 0,-1 0,1 1,-20 124,20-120,-5 111,5-114,0-1,0 1,0 0,1 0,-1 0,1-1,0 1,0 0,0-1,0 1,0-1,0 1,1-1,0 0,-1 1,1-1,0 0,0 0,0 0,0 0,0-1,0 1,1-1,-1 1,1-1,-1 0,1 0,-1 0,1 0,0 0,-1 0,1-1,0 1,0-1,-1 0,1 0,0 0,1 0,13-4</inkml:trace>
  <inkml:trace contextRef="#ctx0" brushRef="#br0" timeOffset="383.768">975 334,'28'-3,"0"-2,0-1,-1-1,1-1,-2-1,1-2,-1-1,-1-1,0-1,6-6,-28 19,-1 0,0 0,1 0,-1 0,0-1,0 1,0-1,0 0,0 1,0-1,-1 0,1 0,-1 0,1 0,-1-1,0 1,0 0,1 0,-2-1,1 1,0-1,0 1,-1-1,1 1,-1-1,0 1,0-1,0 0,0 1,0-1,-1 1,1-1,-1 1,0-1,1 1,-1 0,0-1,-1 1,1 0,0-1,-1 1,1 0,-1 0,1 0,-1 0,0 1,0-1,0 0,0 1,0-1,-2 0,-5 1,-1 1,1 0,0 0,-1 1,1 1,0-1,0 1,0 1,0 0,0 0,1 1,-1-1,1 2,0 0,0 0,1 0,-1 1,1 0,-4 3,1 0,1 1,-1 0,2 0,-1 1,2 0,-1 1,2-1,-1 1,2 1,-1-1,2 1,0 0,0 0,1 0,1 1,0-1,1 1,0 10,2-20,-1 0,1 0,0 0,0 0,0-1,0 1,1-1,-1 1,1-1,0 1,0-1,0 0,0 0,1 0,0 0,-1 0,1 0,0-1,0 0,0 1,1-1,-1 0,0 0,1-1,-1 1,1-1,0 0,0 0,-1 0,1 0,0-1,0 1,0-1,131-7,-88-5,0-1,-1-3,0-1,-2-3,11-6,-28 12</inkml:trace>
  <inkml:trace contextRef="#ctx0" brushRef="#br0" timeOffset="2098.274">1793 193,'-31'11,"1"2,1 1,0 2,1 0,0 2,2 1,0 1,-5 7,-11 40,41-65,1 0,-1 0,1 0,0 0,0 0,0 0,0 0,0 0,0 0,0 0,1 0,-1 0,1 0,-1 0,1-1,0 1,0 0,0 0,0 0,0-1,0 1,0-1,1 1,-1-1,0 1,1-1,0 0,-1 0,1 1,0-1,-1 0,1-1,0 1,0 0,0 0,0-1,1 1,9 0,0 0,0 0,0-1,0-1,0 0,0-1,0 0,0 0,0-2,0 1,-1-2,0 1,0-2,0 1,-1-1,7-5,4-2,-1-1,0-1,0 0,-2-1,0-1,-1-1,0-2,-15 18,-1 0,0 0,0 1,0-1,0 1,1-1,-1 1,0 0,1-1,-1 1,1 0,-1 0,1 0,-1 0,1 0,0 0,0 1,-1-1,1 1,0-1,0 1,0-1,0 1,0 0,0 0,0 0,-6 40,3-37,0 0,0 1,1 0,-1-1,1 1,0-1,0 1,0-1,1 1,-1 0,1-1,0 1,0-1,0 0,0 1,1-1,0 0,-1 0,1 0,0 0,0 0,1 0,-1 0,0-1,1 1,0-1,0 0,0 1,0-1,0-1,0 1,0 0,0-1,1 0,-1 0,1 0,-1 0,2 0,5-1,0 0,0-1,0 0,0-1,0 0,0-1,0 0,-1 0,1-1,-1 0,0-1,0 0,-1 0,0-1,1 0,-2-1,1 0,-1 0,0 0,-1-1,1 0,3-7,18-14,-15 15,-8 7,0 0,1 0,-1 0,1 1,1 0,-1 0,1 0,0 1,0 0,0 1,1-1,0 1,0 1,0 0,0 0,0 0,1 1,-1 0,1 1,0 0,-1 0,1 1,0 0,0 0,6 2,-10 2,-1 1,0-1,0 1,0 0,-1 0,0 0,0 1,0-1,0 1,-1 0,0-1,0 1,-1 0,0 0,0 0,0 0,0 0,-1 1,0-1,-1 0,1 0,-1 0,0 0,-1 0,1 0,-3 4,0 0,0-1,-1 0,0 0,-1 0,0-1,0 1,-1-1,0-1,-1 1,1-1,-1-1,0 0,-1 0,0 0,0-1,0 0,0-1,-1 0,-4 1,-38-6,83-13,285 4,-298 6,0 0,-1-2,0 0,0-1,0 0,-1-2,0 0,-1 0,0-2,0 0,-1-1,0 0,-1-1,-1 0,0-1,4-8,-6 9,-8 10,1 0,0-1,-1 1,1-1,-1 1,0-1,0 0,-1 0,1 0,-1 0,0 0,0 0,0 0,0 0,-1-1,0 0,0 4,0 1,0-1,0 1,0-1,-1 1,1-1,0 1,0-1,-1 1,1-1,0 1,-1-1,1 1,0 0,-1-1,1 1,-1 0,1-1,-1 1,1 0,-1-1,1 1,-1 0,1 0,-1 0,1 0,-1-1,1 1,-1 0,1 0,-1 0,1 0,-1 0,1 0,-1 0,1 0,-1 1,1-1,-1 0,1 0,-1 0,1 1,-1-1,1 0,-1 0,1 1,-1-1,1 0,-1 1,1-1,0 1,-1-1,1 0,0 1,-1-1,1 1,0-1,0 1,-24 25,21-20,-1-1,1 0,0 1,0 0,0 0,1 0,0 0,0 0,1 1,0-1,0 0,0 1,1-1,0 1,0-1,0 1,1-1,0 0,0 1,1-1,0 0,0 0,0 0,1 0,0 0,0 0,1-1,-1 0,1 1,0-1,0-1,1 1,0 0,0-1,0 0,0 0,0-1,1 0,0 0,-1 0,1 0,0-1,1 0,1 0,5-2,-1 0,0-2,0 1,0-2,0 1,-1-2,1 1,-1-2,0 0,0 0,0-1,-1 0,1 0,-2-2,1 1,-1-1,0 0,0-1,-1 0,-1-1,1 1,-1-1,-1-1,0 1,-1-1,1-1,2-25,-20 149,12-108,0 0,0 0,0 0,1 0,0 0,0 0,0 0,0 0,1 0,-1 0,1-1,0 1,0-1,1 1,-1-1,1 0,-1 1,1-1,0-1,0 1,0 0,1-1,-1 0,1 1,-1-1,1-1,0 1,0 0,-1-1,1 0,0 0,0 0,0-1,1 1,-1-1,0 0,0 0,0 0,3-1,11-2,0-1,1-1,-2 0,1-1,-1-1,0-1,0-1,-1 0,0-1,-1 0,0-2,0 1,-1-2,-1 0,0-1,-1 0,-1-1,-5 10,4-6,3 1,-1-1,-1-1,0 0,0-1,-1 0,-1-1,0 1,-1-2,0 1,-1-1,-1 0,0-1,-1 0,-5 13,1 0,-1 0,0 0,0 0,0 0,-1 0,1 0,-1 1,1-1,-1 0,0 0,0 0,0 1,-1-1,1 1,-1-1,1 1,-1-1,0 1,0 0,0 0,0 0,0 0,0 0,-1 0,1 1,-1-1,1 1,-1 0,1-1,-1 1,0 1,0-1,0 0,1 0,-1 1,0 0,0 0,0-1,0 2,0-1,0 0,0 1,1-1,-1 1,0 0,0 0,0 0,1 0,-1 0,1 1,-1-1,1 1,-1-1,-5 3,0 0,1 0,-1 1,1 0,0 0,0 1,0 0,1 0,0 1,0-1,0 1,1 1,0-1,1 1,0-1,0 1,0 1,-1 4,5-10,0 0,0-1,1 1,-1-1,1 1,-1-1,1 1,0-1,0 1,0-1,0 0,0 0,0 1,1-1,-1 0,1 0,0 0,-1 0,1-1,0 1,0 0,0-1,0 1,1-1,-1 0,0 0,1 1,-1-2,0 1,1 0,1 0,83 18,88-10,-171-7,0 0,0 0,0 1,0-1,-1 1,1 0,-1 0,0 0,1 1,-1-1,-1 1,1-1,0 1,-1 0,0 0,0 0,0 1,0-1,-1 0,0 1,0-1,0 1,0 2,30 61,-28-65,1 1,1-1,-1 1,0-1,1 0,-1-1,1 1,0-1,0 0,0 0,0-1,0 1,1-1,-1 0,0-1,0 1,1-1,-1 0,1 0,-1-1,5 0,111-33,-121 34,182-100,-175 95,0-1,-1 0,0 0,0-1,0 1,0-1,-1 0,0-1,-1 0,0 1,0-1,-1 0,0-1,0 1,-1-1,0 1,0-4,-1 7,0 1,-1-1,0 1,0-1,0 0,-1 1,0-1,1 1,-2-1,1 1,0 0,-1-1,0 1,0 0,0 0,0 0,-1 0,0 1,0-1,0 1,0-1,0 1,-1 0,1 0,-1 0,0 1,0-1,0 1,0 0,0 0,0 1,-1-1,-2 0,-1 1,-1 1,0-1,0 2,0-1,0 1,0 0,0 1,1 0,-1 0,1 1,-1 0,1 1,0 0,0 0,1 1,-1 0,1 0,0 0,0 1,1 0,-1 1,1 0,1-1,-1 2,1-1,1 1,-1-1,1 1,1 1,-1-1,2 0,-1 1,1 0,0-1,1 1,-1 8,2-3,0 1,1-1,1 0,1 0,-1-1,2 1,0 0,1-1,0 0,1 0,0 0,1-1,1 0,0-1,0 1,1-1,1-1,0 0,0 0,1-1,0 0,1-1,-1 0,2-1,-1-1,1 1,0-2,0 0,1-1,-1 0,1-1,4 1,8 1,6 3,1-1,0-2,0-1,0-1,0-3,4 0,25-16,-37 5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0,'-81'547,"76"-270,11-228,0-32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1,'0'19,"0"11,5 1,1-5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0,'13'87,"8"59,-5 1,-7 37,-10-161,-1-1,-2 0,0-1,-1 1,-1-1,-1 1,-1-2,-1 1,0-1,-9 11,88-97,-38 39,1 2,2 1,0 2,2 1,0 2,9-1,67-4,-110 24,1 0,-1 0,1 1,-1-1,0 1,1-1,-1 1,1 0,-1 0,0 1,0-1,0 1,0 0,0-1,0 1,0 1,0-1,-1 0,1 1,-1-1,0 1,0 0,0 0,0-1,0 1,0 1,-1-1,0 0,1 0,-1 1,0 0,-1 7,0 1,0-1,-1 1,-1-1,0 1,0-1,-1 0,-1 0,0 0,0-1,-1 1,0-1,-1 0,0 0,-1-1,0 0,-1 0,1 0,-1-1,-1 0,0-1,0 0,0 0,-1-1,0-1,0 1,-1-1,1-1,-1 0,-7 1,3 2,0-1,0-1,-1 0,0-1,1-1,-1-1,-1 0,1 0,0-2,0 0,-1-1,1-1,0 0,-6-3,-8-22,22 10</inkml:trace>
  <inkml:trace contextRef="#ctx0" brushRef="#br0" timeOffset="722.415">523 903,'87'-33,"-3"-3,0-3,-3-4,31-25,-105 64,1 0,-1-1,0 0,0-1,0 0,-1 0,0 0,0-1,-1 0,0 0,0 0,0 0,-1-1,0 0,-1 0,0 0,0 0,0-1,-1 1,-1-1,1 0,-1 1,-1-1,0 0,0 0,0 1,-1-1,-1 0,1 1,-2-1,-1-6,0 9,0 1,0 0,-1-1,1 2,-1-1,0 0,-1 1,1 0,-1 0,0 1,0 0,0 0,0 0,0 0,-1 1,1 0,-1 1,1-1,-1 1,0 0,0 1,1 0,-1 0,0 0,0 1,1 0,-1 0,0 1,1 0,0 0,-1 1,1-1,0 1,0 1,0-1,1 1,-1 0,1 0,0 1,0-1,0 1,-1 2,-2 2,0 0,1 1,0 0,1 0,0 1,0 0,1 0,1 0,-3 10,5-16,1 0,0-1,0 1,0 0,0 0,1-1,0 1,0 0,0 0,1 0,0-1,0 1,0 0,0-1,1 1,0-1,-1 1,2-1,-1 0,0 0,1 0,0 0,0 0,0 0,1-1,-1 1,10 4,1-1,0 0,0 0,0-2,1 0,0 0,-1-1,2-1,-1-1,0 0,1-1,-1 0,0-2,1 0,-1 0,7-3,86 3,-107 1,0 0,1 0,-1 0,1 0,-1 0,0 0,1 1,-1-1,0 0,0 1,1-1,-1 1,0-1,0 1,1-1,-1 1,0 0,0 0,0 0,0-1,0 1,0 0,0 0,-1 1,1-1,0 0,0 0,-1 0,1 0,-1 1,1-1,-1 0,1 0,-1 1,0-1,0 0,0 1,1-1,-1 0,-1 1,1-1,0 1,0-1,0 0,-1 0,1 1,-1-1,1 0,-1 1,1-1,-1 0,0 0,1 0,-1 0,0 0,0 0,0 0,-1 1,-119 160,122-136,8-19</inkml:trace>
  <inkml:trace contextRef="#ctx0" brushRef="#br0" timeOffset="991.968">1370 818,'5'24,"6"3,2-3</inkml:trace>
  <inkml:trace contextRef="#ctx0" brushRef="#br0" timeOffset="1252.649">1483 677,'0'-57,"0"-25,-5-2,-6 17,-1 26,1 23,-3 16,2 8</inkml:trace>
  <inkml:trace contextRef="#ctx0" brushRef="#br0" timeOffset="1499.536">1765 649,'-10'16,"-3"1,2 0,0 1,1 1,1 0,0 0,2 1,0 0,1 0,1 0,-1 16,5-33,1 0,1 0,-1 0,0 0,1 0,-1 0,1 0,0 0,0-1,0 1,0 0,0-1,1 1,-1 0,1-1,0 0,0 1,0-1,0 0,0 0,0 0,0 0,1-1,-1 1,1 0,-1-1,1 0,0 0,0 0,-1 0,1 0,0 0,0-1,0 1,0-1,0 0,0 0,0 0,0 0,0 0,-1-1,1 1,0-1,0 0,0 0,0 0,-1 0,17-7,0-1,-1 0,0-2,0 0,-1 0,-1-2,0 0,-1-1,0-1,-1 0,-1-1,-1 0,0-1,-1 0,0-1,-2 0,1-4,3-16,-13 20</inkml:trace>
  <inkml:trace contextRef="#ctx0" brushRef="#br0" timeOffset="1933.463">2188 818,'36'-12,"-1"-1,0-2,-1-2,-1-1,0-1,-2-2,15-13,-42 30,3-2,-1 0,1 1,0-1,1 1,-1 0,1 1,0 0,0 0,1 1,-1 0,1 0,3 1,-10 2,0 1,-1 0,1 0,0 0,0 1,0-1,-1 0,1 1,0-1,-1 1,1-1,-1 1,0 0,0-1,0 1,0 0,0 0,0 0,0 0,0 0,-1 0,1 0,-1 0,1 1,-1-1,0 0,0 0,0 0,0 0,0 1,-1-1,1 0,-1 0,1 0,-1 0,0 0,0 0,0 0,0 0,-1 1,0 12,1-12,0-1,0 1,1-1,-1 1,1 0,-1 0,1-1,0 1,0 0,1 0,-1-1,0 1,1 0,0-1,-1 1,1 0,0-1,0 1,1-1,-1 0,1 1,-1-1,1 0,-1 0,1 0,0 0,0 0,0 0,0 0,1-1,-1 1,0-1,1 1,-1-1,1 0,-1 0,3 0,12-2,0-1,-1-1,1-1,-1 0,0-1,0 0,-1-2,0 0,11-6,28-12,15 7,-67 18,0 0,-1 0,1 0,0 0,0 1,0-1,0 1,0 0,-1-1,1 1,0 0,0 0,-1 0,1 0,-1 0,1 0,-1 1,1-1,-1 0,0 1,0-1,0 1,0 0,0-1,0 1,0 0,0-1,-1 1,1 0,0 0,-1 0,0 0,1 0,-1 0,0 0,3 16,-3-13,0-1,0 0,0 0,1 0,-1 0,1 0,0 0,1 0,-1 0,1 0,-1 0,1 0,0-1,1 1,-1-1,1 1,-1-1,1 0,0 0,0 0,0 0,1-1,-1 1,1-1,-1 0,3 1,43 4,-25-6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2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0 334,'54'-12,"0"-2,-2-3,0-2,-1-2,-1-2,6-7,-54 30,0 0,0 0,0-1,0 1,-1-1,1 1,0-1,0 0,0 0,-1 0,1 0,-1 0,1 0,-1 0,1 0,-1-1,1 1,-1-1,0 1,0-1,0 1,0-1,0 0,0 1,0-1,-1 0,1 0,-1 0,1 1,-1-1,0 0,1 0,-1 0,0 0,0 0,0 0,-1 0,1 0,0 1,-1-1,1 0,-1 0,0 0,0 1,1-1,-1 0,0 1,0-1,-1 0,-8-1,0 1,0 0,0 1,0 0,0 0,0 1,0 0,0 1,0 0,0 1,1 0,-1 1,0 0,1 0,-1 1,1 0,0 1,-6 3,-1 1,0 0,0 1,1 0,0 1,0 1,1 0,1 1,0 1,1 0,8-9,-1 0,1 0,0 1,1 0,-1 0,1 0,0 0,1 0,-1 0,1 1,0-1,1 1,0 0,0-1,0 1,1 0,0 0,0-1,1 1,0 0,0 0,0-1,1 1,0-1,3 6,0-6,0 0,1-1,0 0,0 0,0 0,0-1,1 0,-1 0,1 0,0-1,1 0,-1-1,0 1,1-1,0-1,-1 1,1-2,0 1,7-1,12 0,1-2,-1-1,0-1,1-2,-2 0,1-2,-1-1,0-1,-1-1,0-1,-1-1,19-14,15-11,-34 19</inkml:trace>
  <inkml:trace contextRef="#ctx0" brushRef="#br0" timeOffset="667.083">931 193,'-23'4,"1"1,-1 2,1 0,0 1,0 1,1 1,0 1,1 1,0 0,1 2,1 0,0 2,-14 15,29-30,0 1,1 0,-1 0,1-1,0 1,0 1,0-1,0 0,0 0,0 1,0-1,1 1,0 0,-1-1,1 1,0 0,0 0,0 0,1-1,-1 1,1 0,-1 0,1 0,0 0,0 0,0 0,1 0,-1 0,1 0,0 0,-1 0,1 0,1 0,-1-1,0 1,1 0,-1-1,1 1,0-1,0 0,0 1,0-1,0 0,0 0,3 1,5-2,1 0,-1-1,0-1,1 1,-1-2,0 0,0 0,0 0,0-2,0 1,0-1,-1 0,0-1,0 0,0-1,0 0,-1 0,0-1,0 0,-1 0,1-2,24-15,145-118,-140 113,-37 29,-1 1,1-1,0 1,-1-1,1 1,-1-1,1 1,0-1,-1 1,1-1,0 1,-1-1,1 1,0 0,0-1,0 1,0 0,-1-1,1 1,0-1,0 1,0 0,0-1,0 1,1 0,-1-1,0 1,0 0,0-1,1 1,-1-1,0 1,0-1,1 1,-1 0,0-1,1 1,-1-1,1 0,-1 1,1-1,-1 1,1-1,-1 0,1 1,-1-1,1 0,0 1,-1-1,1 0,-1 0,1 0,0 0,-1 1,1-1,0 0,-1 0,1 0,-1 0,1-1,0 1,-1 0,1 0,0 0,-1 0,1-1,-1 1,1 0,0 0,-1-1,-70 163,42-108,-148 333,171-377,0 0,1 0,0 1,1-1,0 1,1-1,0 1,1 0,0 0,0 0,1 0,1 0,0 0,0 0,1 0,1-1,-1 1,2-1,1 4,-3-12,1 0,-1 1,1-1,0 0,0-1,0 1,0 0,0-1,0 0,0 0,0 0,0 0,1 0,-1 0,1-1,-1 0,0 1,1-1,-1-1,0 1,1 0,-1-1,0 0,1 0,-1 0,0 0,0 0,0-1,0 1,0-1,0 0,0 0,0 0,-1 0,1 0,-1-1,0 1,0-1,1 1,-2-1,1 0,0 0,0 0,-1 0,0 0,0 0,0-1,0 1,0 0,0 0,-1-1,0 1,0-1,0 1,0 0,0-1,0 1,-1 0,0-1,0 0,-2-5,0 1,0 0,-1 0,0 0,-1 1,1 0,-1-1,-1 2,1-1,-1 1,-1-1,1 2,-1-1,0 1,0 0,0 0,-1 1,-5-3,-9-3,0 1,-1 0,0 2,0 1,0 0,-5 1,126-28,-25 7,-41 15</inkml:trace>
  <inkml:trace contextRef="#ctx0" brushRef="#br0" timeOffset="968.169">1326 277,'-5'30,"1"-18,1 1,0-1,1 1,1 0,0 0,0 0,2 0,-1 0,2 0,-1-1,2 1,0 0,0-1,1 0,6 12,-8-21,1 0,-1 0,1-1,0 1,0-1,0 0,0 0,1 0,-1 0,0-1,1 1,-1-1,1 0,0 0,-1 0,1 0,0 0,0-1,-1 0,1 0,0 0,0 0,0-1,-1 1,1-1,0 0,-1 0,1-1,-1 1,1-1,1 0,104-67,-95 56,0-1,-1 0,0-1,-2-1,1 1,-2-2,0 0,-1 0,-1-1,0 0,3-17,-5 16</inkml:trace>
  <inkml:trace contextRef="#ctx0" brushRef="#br0" timeOffset="1220.525">1919 305,'-14'34,"-1"10,3-6,9-14,3-12</inkml:trace>
  <inkml:trace contextRef="#ctx0" brushRef="#br0" timeOffset="1385.532">1890 23,'-14'-9,"-5"-4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0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923 339,'-6'-3,"0"0,0 0,0 1,-1 0,1 0,-1 0,1 1,-1 0,0 1,1-1,-1 1,0 0,0 1,1 0,-1 0,0 0,-1 2,-13-1,-321 48,127-6,232-30,183 21,-199-35,1 0,-1 0,1 0,-1 0,1 1,-1-1,1 1,-1-1,1 1,-1-1,1 1,-1 0,0 0,1 0,-1 0,0 0,0 0,0 0,0 0,0 0,0 0,0 1,0-1,0 0,-1 1,1-1,0 1,-1-1,0 1,1-1,-1 1,0-1,1 1,-1-1,0 1,0-1,0 1,0 0,-1-1,1 1,0-1,-1 1,1-1,-1 1,1-1,-1 0,0 1,0-1,1 0,-1 1,0-1,0 0,-1 1,-12 12,-1 0,0-2,-1 1,-1-2,0 0,-14 7,-11 7,-203 145,193-99,51-69,1-1,-1 1,1 0,-1 0,1 0,0 1,0-1,0 0,0 0,0 0,0 0,0 0,1 0,-1 0,1 0,-1 0,1 0,0 0,0-1,0 1,0 0,0 0,0-1,0 1,1-1,-1 1,1-1,-1 1,1-1,-1 0,1 0,0 1,0-1,-1-1,1 1,0 0,0 0,0-1,0 1,1-1,22 8,1-1,-1-2,1 0,0-2,0-1,0-1,0-1,0-1,1-2,1-1,-3 0,124-34,-144 35,1 0,-1 0,1 0,-1-1,0 1,0-1,0 0,-1-1,0 1,0-1,0 0,0 0,-1 0,1-1,-1 1,-1-1,1 0,-1 0,0 0,0 0,-1 0,0 0,0 0,-4-80,-4 61</inkml:trace>
  <inkml:trace contextRef="#ctx0" brushRef="#br0" timeOffset="264.846">500 1,'-19'49,"2"2,2 0,3 0,2 1,2 1,2 0,3 0,2 0,5 43,-5 53,-22 82,-31-8,50-203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0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61 189,'15'-2,"0"-1,-1-1,1-1,-1 0,0 0,0-2,0 0,-1 0,0-1,0-1,-1 0,0-1,3-3,-9 7,1 1,-1-1,0 0,-1 0,1-1,-1 0,-1 0,1 0,-1 0,0-1,-1 0,3-6,-10 120,29 288,-23-353,-8 283,3-297,-2 1,-1-1,-1 0,-2 0,0-1,-2 0,-1 0,7-15,-1 0,0-1,-1 0,0 0,-1 0,0-1,0 0,-1 0,0-1,-1 0,1-1,-2 0,1-1,-1 0,0 0,0-1,-2 0,10-4,0 0,0 1,-1-1,1 0,-1-1,1 1,-1-1,1 1,-1-1,1 0,-1-1,1 1,-1 0,1-1,-1 0,1 0,-1 0,1 0,0-1,0 1,0-1,0 0,0 1,0-2,0 1,0 0,1 0,-1-1,1 0,0 1,-1-1,1 0,1 0,-1 0,0 0,1-1,0 1,-1 0,1-1,0 1,1 0,-1-1,1 1,-1-1,1 1,0-1,0-17,0 1,1-1,2 0,0 1,0 0,2 0,1 0,0 0,2 1,0 0,1 0,1 1,0 1,4-4,103-151,4 49,-89 100,-16 16</inkml:trace>
  <inkml:trace contextRef="#ctx0" brushRef="#br0" timeOffset="296.652">597 810,'0'-29,"5"-14,1-4,5-5,5 3,0 4,2 5,-2 5,1 3,2 3,-1 1,0 5,-3 2,1 5,-2 0,2 3,-3 3</inkml:trace>
  <inkml:trace contextRef="#ctx0" brushRef="#br0" timeOffset="621">964 472,'-5'11,"0"1,1-1,0 1,1 0,0 0,1 1,0-1,1 0,0 1,1-1,1 1,0-1,0 0,1 1,1-1,0 0,1 0,0 0,1-1,2 3,-5-11,1 0,0 0,0 0,0-1,1 1,-1-1,0 0,1 0,0 0,-1 0,1-1,0 1,0-1,0 0,0 0,0-1,0 1,0-1,0 0,0 0,0 0,1-1,-1 1,0-1,0 0,-1 0,1 0,0-1,0 0,0 1,-1-1,4-2,0 0,0-1,0 0,0 0,0 0,-1-1,0 0,0 0,0 0,-1-1,0 0,0 0,-1 0,0-1,0 0,1-4,-3 8,0-1,0 0,-1 0,0 0,0 0,0 0,0 0,-1 0,0 0,0-1,0 1,-1 0,0 0,0 0,0 0,0 0,-1 0,0 1,0-1,0 0,-1 1,1 0,-1-1,0 1,0 0,-1 0,1 1,-1-1,0 1,0-1,0 1,0 1,0-1,-1 0,1 1,-1 0,0 0,0 1,0-1,0 1,0 0,-3 0,-11 3</inkml:trace>
  <inkml:trace contextRef="#ctx0" brushRef="#br0" timeOffset="1086.493">1302 839,'89'-248,"-67"210,-22 37,0 0,0 1,1-1,-1 1,0-1,0 1,1-1,-1 1,0-1,1 1,-1-1,0 1,1-1,-1 1,1 0,-1-1,1 1,-1-1,1 1,-1 0,1 0,-1-1,1 1,-1 0,1 0,-1 0,1-1,0 1,-1 0,1 0,-1 0,1 0,-1 0,1 0,0 0,-1 1,1-1,-1 0,1 0,-1 0,1 0,0 1,-1-1,1 0,-1 1,1-1,-1 0,0 1,1-1,-1 1,1-1,-1 0,0 1,1-1,-1 1,0-1,1 1,-1 0,0-1,0 1,0-1,1 1,-1-1,0 1,0 0,7 40,-7-37,0 1,0 0,1-1,-1 1,1-1,0 1,1-1,-1 0,1 1,0-1,0 0,0 0,0 0,1 0,0-1,-1 1,1-1,2-2,0 0,0 0,-1-1,1 0,0 0,0 0,0 0,-1-1,1 0,0 0,0 0,-1 0,1-1,-1 0,0 0,1 0,-1 0,0-1,0 0,0 0,-1 0,1 0,2-4,24-17,-22 16,0 1,1 0,0 0,0 1,0 0,1 0,0 1,0 1,0 0,6-2,-14 7,0-1,0 1,0 0,0 0,1 0,-1 0,0 0,-1 0,1 0,0 1,0-1,0 1,-1-1,1 1,-1 0,1 0,-1 0,0-1,0 1,0 0,0 0,0 1,0-1,0 0,-1 0,1 0,-1 1,0-1,1 0,-1 0,0 1,0-1,-1 0,1 0,-1 3,5 18,-3-20,0 1,1 0,-1-1,1 1,0-1,0 1,0-1,1 0,-1 0,1 0,-1 0,1-1,0 1,0-1,0 1,0-1,1 0,0 0,16 7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4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29,'-1'-1,"0"0,0 0,0 0,0 1,0-1,0 0,0 1,0-1,-1 1,1-1,0 1,0 0,0-1,-1 1,1 0,0 0,0 0,-1 0,1 0,0 0,0 0,-1 0,1 1,0-1,0 0,-1 1,1-1,0 1,0-1,0 1,0 0,0-1,0 1,0 0,0 0,0 0,0 0,0 0,1 0,-1 0,0 0,1 0,-1 0,0 0,1 0,-1 1,-119 168,63-80,-91 137,138-216,9-19,5-5</inkml:trace>
  <inkml:trace contextRef="#ctx0" brushRef="#br0" timeOffset="255.397">0 1,'22'51,"3"-1,1-1,3-1,2-2,1-1,13 11,107 120,-139-159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0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1,'0'4,"0"-2,5-2,1-1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43,'-1'11,"1"-1,0 0,1 1,0-1,1 0,0 0,1 0,0 0,0 0,1 0,0-1,1 0,0 0,0 0,1 0,0-1,1 0,0 0,0-1,0 0,1 0,0-1,6 4,-7-9,1-1,-1 0,1 0,-1-1,1 1,-1-2,0 1,0-1,1 0,-1-1,0 1,-1-2,1 1,0-1,-1 1,0-2,0 1,0-1,-1 0,1 0,-1-1,0 1,-1-1,1 0,-1 0,-1-1,1 1,1-4,1-2,0 5,-1-1,0 0,-1 0,0 0,0-1,-1 0,0 1,0-1,-1 0,0-1,-1 1,0 0,0 0,-1-1,-5-6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0,'-15'39,"-4"16,0 1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79,'0'-33,"0"-12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1,'-28'279,"26"-234,2 1,2-1,2-1,8 35,-6-50,-2 1,-1 0,-2 1,0-1,-4 17,-1-24,-3-5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1,'-5'24,"3"3,3-3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8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35 295,'-15'24,"-4"8</inkml:trace>
  <inkml:trace contextRef="#ctx0" brushRef="#br0" timeOffset="182.773">62 41,'0'-14,"0"-1,0 4</inkml:trace>
  <inkml:trace contextRef="#ctx0" brushRef="#br0" timeOffset="389.567">232 182,'5'29,"10"9,9-1,4-8,-2-13,-1-9,-4-11,-2-5,-4-5,1-5,2-5,-2-2,2-2,-3-1,0-1,4 1,-3 5</inkml:trace>
  <inkml:trace contextRef="#ctx0" brushRef="#br0" timeOffset="889.185">683 352,'155'-159,"-154"156,1 1,-1-1,1 1,0 0,0 0,0 0,0 0,0 0,0 0,0 1,1-1,-1 1,1 0,-1-1,1 1,-1 0,1 0,0 1,0-1,-1 1,1-1,0 1,0 0,0 0,-1 0,1 0,0 0,0 1,0 0,-1-1,1 1,0 0,-1 0,1 0,-1 1,1-1,-1 1,1-1,0 2,11 24,-13-24,0 0,0 0,0 0,0 0,1 0,-1 0,1-1,0 1,0 0,0-1,0 0,0 1,0-1,1 0,-1 0,1 0,-1-1,1 1,0-1,0 1,-1-1,1 0,2 1,7-2,0-1,-1 1,1-2,-1 0,1 0,-1-1,0 0,0-1,0-1,8-4,38-12,-54 20,0 1,-1-1,1 1,0 0,0 0,-1 0,1 0,0 1,0-1,-1 1,1 0,0-1,-1 1,1 1,-1-1,1 0,-1 0,1 1,-1-1,0 1,0 0,0 0,0 0,0 0,0 0,0 0,-1 0,1 1,-1-1,0 1,1-1,-1 1,0-1,-1 1,1 0,0-1,-1 1,1 3,5 17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4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0,'15'5,"18"1,9 1,3-2,-3-2,-3-1,-3 0,-3-2,-3 0,-1 0,-1 0,-1-1,1 1,-5 0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1,'16'125,"5"27,-8 0,-4 62,-9-166,1-31,0 0,-2 1,0-1,0 0,-2 0,0 0,-4 9,-5-18,8-32,6 12,1 0,0 0,1 0,0 0,1 0,0 1,1-1,0 1,0 1,1-1,1 1,0 1,0-1,3 0,-5 2,1 0,0 1,0 0,0 1,1 0,0 0,1 0,-1 1,1 0,0 1,0 0,0 0,1 1,-1 0,1 1,0 0,-1 1,1-1,0 2,0 0,1 0,-7 2,0 0,-1 1,1-1,0 1,-1 0,1 0,-1 0,0 0,0 1,0-1,-1 1,1 0,-1 0,0 0,0 0,0 0,0 0,-1 0,0 1,0-1,0 1,0-1,-1 1,0-1,1 1,-2-1,1 1,-1-1,1 1,-1-1,0 0,-1 1,1-1,-1 0,0 0,0 0,0 0,0 0,-1 0,0 0,1-1,-2 1,-5 5,0 0,-1 0,0-1,-1-1,0 1,0-2,-1 1,1-2,-1 1,-1-2,1 1,-1-2,1 0,-1 0,0-1,0-1,0 0,0-1,0 0,0-1,0-1,-9-1,-2 2</inkml:trace>
  <inkml:trace contextRef="#ctx0" brushRef="#br0" timeOffset="764.824">311 791,'39'-6,"0"-3,0-1,-1-2,-1-1,0-3,0 0,11-10,-38 21,-1 0,0 0,0-1,-1-1,1 0,-1 0,-1 0,0-1,0 0,0 0,-1-1,0 0,-1 0,0 0,0-1,-1 0,0 0,-1 0,0 0,1-5,-5 11,1 1,-1 0,0-1,0 1,0 0,0 0,-1 0,1 0,-1 0,0 0,0 0,0 0,0 1,0-1,0 1,-1-1,1 1,-1 0,0 0,0 0,0 1,0-1,0 0,0 1,0 0,0 0,-1 0,1 0,0 1,0-1,-1 1,1 0,-1 0,1 0,0 0,-1 0,1 1,0 0,-1-1,1 1,0 1,0-1,0 0,0 1,0-1,0 1,0 0,0 0,1 0,-1 1,1-1,-1 0,1 1,0 0,0-1,0 1,1 0,-1 0,0 0,1 0,0 1,0-1,0 0,0 3,2 0,1-1,0 0,1-1,-1 1,1 0,0-1,0 1,0-1,1 0,-1 0,1 0,0-1,0 1,1-1,-1 0,1 0,-1 0,1-1,0 0,0 0,0 0,0 0,1-1,-1 0,0 0,0 0,1-1,-1 0,1 0,36 2,-36-2,0-1,0 1,0 0,-1 0,1 1,0 0,0 0,0 0,0 1,-1 0,1 0,-1 0,0 1,5 2,-8 0,-1-1,1 1,0-1,-1 1,0 0,0 0,-1-1,1 1,-1 0,0 0,0 0,-1 0,0-1,1 1,-2 0,1 0,0-1,-1 1,0-1,0 1,0-1,-1 0,1 0,-1 0,0 0,0 0,-3 2,-6 14,-8 33,19-34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0 200,'11'6,"-1"0,1-1,0 0,0-1,1 0,-1-1,1 0,0-1,-1 0,1 0,0-2,0 1,0-2,0 0,0 0,0-1,0 0,0-1,-1 0,0-1,1-1,-1 0,-1 0,1-1,-1 0,0-1,0 0,-1 0,0-1,5-6,-12 11,1-1,-1 1,0-1,0 0,-1 0,1 0,-1 0,0 0,0 0,0 0,0 0,-1 0,1-1,-1 1,0 0,-1 0,1 0,-1-1,0 1,0 0,0 0,0 0,-1 0,1 0,-1 1,0-1,0 0,-1 1,1-1,-1 1,0 0,0 0,0 0,0 0,0 1,-1-1,1 1,-1 0,1 0,-1 0,0 0,0 1,0-1,0 1,0 0,0 0,0 1,-1-1,1 1,0 0,0 0,-4 0,-2 2,1-1,-1 1,0 1,1-1,-1 2,1-1,0 1,0 1,1 0,-1 0,1 1,0 0,0 0,1 0,0 1,0 1,0-1,1 1,1 0,-1 0,1 1,0-1,1 1,0 0,1 1,-1-1,2 1,-1-1,0 11,2-13,0 0,0 0,1 0,0 0,0 1,1-1,0 0,0 0,0 0,1 0,0 0,1 0,0-1,0 1,0-1,0 0,1 0,0 0,1 0,-1 0,1-1,0 0,1 0,-1 0,1-1,0 0,0 0,0 0,0-1,1 0,-1 0,4 0,0 0,1 0,0-1,0 0,0-1,0-1,0 1,0-2,0 1,0-2,0 1,0-2,0 1,0-2,-1 1,0-1,1-1,-1 0,156-108,-148 98</inkml:trace>
  <inkml:trace contextRef="#ctx0" brushRef="#br0" timeOffset="783.948">875 59,'-24'5,"1"1,0 1,0 1,1 1,0 1,1 1,0 1,0 1,-12 10,29-20,0 0,0-1,0 1,1 1,-1-1,1 1,-1-1,1 1,1 0,-1 0,0 0,1 0,0 1,0-1,0 1,1-1,-1 1,1 0,0 0,0 0,1-1,0 1,0 0,0 0,0 0,0 0,1-1,0 1,0 0,1 0,-1-1,1 1,0-1,0 1,1-1,-1 0,1 0,0 0,0 0,0-1,0 1,1-1,0 1,-1-1,1-1,0 1,1 0,-1-1,7-1,0-1,0-1,0 0,1 0,-2-1,1 0,0-1,0 0,-1-1,1 0,-1-1,0 0,-1 0,1-1,-1-1,0 1,-1-2,1 1,-1-1,-1 0,3-3,88-103,-136 215,-58 163,9 0,44-105,42-158,1 0,-1 0,1 0,-1 0,1 0,0 0,-1 0,1 0,0 1,0-1,0 0,-1 0,1 0,0 0,1 1,-1-1,0 0,0 0,0 0,1 0,-1 1,1-1,-1 0,1 0,-1 0,1 0,0 0,-1 0,1 0,0-1,0 1,-1 0,1 0,0 0,0-1,0 1,0-1,0 1,0 0,0-1,1 0,-1 1,0-1,0 0,0 1,0-1,0 0,1 0,-1 0,0 0,0 0,0 0,1-1,-1 1,0 0,0 0,0-1,0 1,1-1,11-6,0 0,-1-1,0 0,-1-1,0 0,0-1,-1 0,0-1,0 0,-2 0,1-1,-1 0,1-4,-5 10,-1 0,1 0,-1 0,-1-1,1 1,-1-1,0 1,0-1,-1 0,0 0,0 0,-1 0,1 0,-2 0,1 1,-1-1,0 0,0 0,-1 0,0 1,0-1,-1 1,1-1,-1 1,-1 0,1 0,-1 0,0 1,-1-1,1 1,-1 0,0 0,0 1,-5-4,-119-39,234 24,92-45,-173 58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303 141,'-34'60,"-120"192,53-55,88-176,13-35,16-36,31-53,5 2,23-29,-66 116,7-15,1 2,1 0,2 1,0 1,2 1,1 1,1 1,3-2,-25 23,-1-1,0 1,1 0,-1 0,0 0,1 0,0 0,-1 0,1 1,-1-1,1 0,0 1,0-1,-1 1,1 0,0-1,0 1,-1 0,1 0,0 0,0 0,0 1,-1-1,1 0,0 1,0-1,-1 1,1 0,0-1,-1 1,1 0,-1 0,1 0,-1 0,0 1,1-1,-1 0,0 0,0 1,1-1,-1 1,0 0,23 77,-21-62,29 103,5 0,42 89,-79-209,-1 0,1 0,0 0,0 0,-1 0,1 0,0 0,0 0,0 0,-1 0,1 0,0 0,0 0,-1 0,1 0,0 0,0 1,0-1,-1 0,1 0,0 0,0 0,0 0,0 1,-1-1,1 0,0 0,0 0,0 1,0-1,0 0,0 0,-1 1,1-1,0 0,0 0,0 0,0 1,0-1,0 0,0 0,0 1,0-1,0 0,0 0,0 1,1-1,-1 0,0 0,0 1,0-1,0 0,-21-18,18 16,-118-97,104 88,-1 1,-1 0,0 1,0 1,0 1,-1 1,0 0,-1 2,1 0,-1 1,0 2,-5 0,1 1</inkml:trace>
  <inkml:trace contextRef="#ctx0" brushRef="#br0" timeOffset="703.36">952 0,'26'113,"-23"143,-31-70,26-180,2-6</inkml:trace>
  <inkml:trace contextRef="#ctx0" brushRef="#br0" timeOffset="951.158">782 254,'24'10,"23"3,7-1,0-7,-4-4,-7-3,-5-1,-9 1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0,'-2'2,"0"-1,1 1,-1-1,0 1,0 0,1-1,-1 1,1 0,0 0,-1 0,1 0,0 0,0 1,0-1,1 0,-1 0,0 1,1-1,0 0,-1 1,1-1,0 1,0-1,1 2,-2 0,-6 55,-3 1,-2-1,-3-1,-3 0,-6 9,-89 192,111-258,1 0,0 1,-1-1,1 1,0-1,0 1,0 0,0-1,0 1,0 0,1-1,-1 1,0 0,1 0,-1 0,1 0,0 0,0 0,0 0,0 0,0-1,0 1,0 0,1 0,-1 0,1 0,-1 0,1 0,0-1,0 1,0 0,-1-1,2 1,-1 0,0-1,0 1,0-1,1 0,-1 1,1-1,-1 0,1 0,0 0,0 0,156-15,-132 12</inkml:trace>
  <inkml:trace contextRef="#ctx0" brushRef="#br0" timeOffset="683.146">834 509,'-16'-1,"0"0,0 2,0 0,0 0,0 1,0 1,0 1,0 1,1 0,0 0,0 2,0 0,0 1,14-8,1 0,-1 0,0 0,1 1,-1-1,0 0,1 0,-1 1,1-1,-1 0,0 1,1-1,-1 1,1-1,-1 0,1 1,-1-1,1 1,0-1,-1 1,1 0,-1-1,1 1,0-1,0 1,-1 0,1-1,0 1,0 0,0-1,0 1,0 0,0-1,0 1,0 0,0-1,0 1,0 0,0-1,0 1,1 0,-1-1,0 1,0-1,1 1,-1 0,0-1,1 1,-1-1,1 1,-1-1,1 1,-1-1,1 1,-1-1,1 0,-1 1,1-1,-1 0,1 1,0-1,48 12,-31-9,-17-3,-1 0,1 0,0 1,-1-1,1 0,0 1,0-1,-1 0,1 1,-1-1,1 1,0-1,-1 1,1-1,-1 1,1-1,-1 1,1 0,-1-1,0 1,1 0,-1-1,0 1,1 0,-1-1,0 1,0 0,0 0,0-1,1 1,-1 0,0 0,0 0,-1-1,1 1,0 0,0 0,0-1,0 1,-1 0,1-1,0 1,-1 0,1 0,0-1,-1 1,1-1,-1 1,1 0,-1-1,0 1,1-1,-1 1,1-1,-1 0,-40 38,33-32,-23 18,23-19,0 0,1 0,-1 1,1 0,0 0,0 1,1 0,0 0,0 0,0 1,1 0,1 0,-1 0,1 1,0 0,1-1,0 1,1 1,0 0,2-8,0 1,1 0,0 0,0-1,0 1,0-1,0 1,0-1,1 1,-1-1,1 0,0 1,-1-1,1 0,0 0,0 0,0-1,1 1,-1 0,0-1,1 1,-1-1,1 0,-1 0,1 0,0 0,-1-1,1 1,0 0,0-1,-1 0,1 0,0 0,0 0,0 0,-1-1,1 1,0-1,0 1,-1-1,1 0,-1 0,1-1,-1 1,1 0,-1-1,1 0,16-10</inkml:trace>
  <inkml:trace contextRef="#ctx0" brushRef="#br0" timeOffset="1067.085">1145 565,'-13'8,"1"1,0 1,0 0,1 1,1 0,0 1,0 0,1 1,1-1,0 2,1-1,0 1,1 0,1 1,0-1,-2 12,7-20,1 0,0 0,1-1,-1 1,1 0,0 0,0-1,1 1,-1-1,1 0,0 0,1 0,0 0,-1 0,1-1,1 0,-1 0,1 0,-1 0,1-1,0 1,0-1,1 0,-1-1,1 0,-1 1,1-2,0 1,0-1,0 0,0 0,0 0,0-1,0 0,0 0,0-1,0 1,-1-1,1-1,0 1,0-1,0 0,-1 0,1-1,-1 1,0-1,0-1,2-1,3-1,-1 0,1-1,-2 0,1 0,-1-1,0-1,-1 1,0-1,0 0,-1-1,0 0,0 0,-1 0,-1 0,0-1,0 0,-1 0,0 0,-1 0,0 0,-1-1,-1 1,1 0,-2-1,0 1,0 0,-1-1,-2-8,0 15,0 0,0 0,0 0,-1 1,1-1,-1 1,0 0,-1 0,1 1,0 0,-1 0,0 0,0 0,0 1,0 0,0 0,0 1,-1 0,1 0,-1 0,1 1,0 0,-1 0,1 1,-1-1,1 1,0 1,-1-1,1 1,0 1,0-1,-13 5</inkml:trace>
  <inkml:trace contextRef="#ctx0" brushRef="#br0" timeOffset="1467.658">1201 706,'0'5,"0"6,5 2,1 3,5-2,1 3,2-2,-1 0,-2 4,1-2,-1 1,-2 2,2 3,-1-3</inkml:trace>
  <inkml:trace contextRef="#ctx0" brushRef="#br0" timeOffset="3019.076">129 706,'5'0,"1"5,5 1,5 0,5-1,3-1,-2-7,0-2,1-1,1 2,2 0,1 2,-4 0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9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29,'226'-17,"0"6,-202 11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9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0,'5'0,"12"0,6 0,6 0,1 0,2 0,-1 0,-1 0,0 0,-1 5,0 2,-1-1,-4-1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1,'-27'77,"21"-45,-24 82,-4-1,-39 78,-22 47,94-235,0-1,0 0,1 0,-1 1,1-1,-1 1,1-1,0 1,0-1,0 1,0-1,0 0,0 1,1-1,-1 1,1-1,0 0,0 1,0-1,0 0,0 0,0 1,0-1,1 0,-1 0,1-1,0 1,-1 0,1 0,0-1,0 1,0-1,0 0,0 1,0-1,1 0,-1 0,0-1,1 1,-1 0,0-1,1 1,-1-1,1 0,-1 0,1 0,-1 0,1 0,-1 0,3-1,133-28,-119 21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0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0,'-5'9,"0"1,1-1,0 1,0 0,1 0,0 1,1-1,0 0,1 1,0-1,0 1,1 0,1-1,0 1,0-1,1 1,0-1,1 0,0 0,1 0,2 4,-2-12,1 1,-1-1,1 1,0-1,0-1,0 1,0-1,0 0,0 0,0 0,1-1,-1 1,0-2,0 1,0 0,1-1,-1 0,0 0,0 0,0-1,0 0,0 0,-1 0,1-1,0 1,-1-1,0 0,0 0,0-1,3-2,0 2,1 1,-1-1,0-1,-1 1,1-1,-1-1,0 1,0-1,0 0,-1 0,0-1,-1 1,1-1,-1 0,0-1,-1 1,0-1,0 1,0-1,-1 0,-1 0,2-5,-4 10,1 0,-1 1,1-1,-1 0,0 1,0-1,0 1,-1 0,1-1,0 1,-1 0,0-1,1 1,-1 0,0 0,0 1,0-1,0 0,-1 1,1-1,0 1,-1 0,1-1,-1 1,1 0,-1 1,1-1,-1 0,0 1,1 0,-1-1,0 1,0 0,-2 0,-89 22,69-11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41,'0'-2,"0"1,0-1,0 0,0 1,0-1,0 1,-1-1,1 0,-1 1,1-1,-1 1,0-1,1 1,-1 0,0-1,0 1,0 0,0-1,0 1,0 0,-1 0,1 0,0 0,-1 0,1 0,0 0,-1 1,1-1,-1 0,1 1,-1-1,0 1,1 0,-1-1,1 1,-1 0,0 0,1 0,-1 0,1 0,-1 1,0-1,1 0,-2 1,-68 28,59-20,1 0,0 2,0-1,1 1,1 1,0-1,1 2,0-1,0 1,2 0,-6 14,9-20,1 0,0 1,0-1,0 0,1 1,0-1,1 1,0-1,0 1,0-1,1 1,0-1,1 1,-1-1,1 0,1 1,-1-1,1 0,1-1,-1 1,1-1,0 1,5 4,6 4,0-1,1-1,1 0,0-1,0-1,1-1,1 0,5 1,-6-3,0 1,-1 0,0 2,-1 0,0 0,0 2,-1 0,10 13,-22-24,-1 1,0 0,0 0,0 0,0 1,0-1,-1 0,1 1,-1-1,0 1,0 0,0-1,-1 1,1 0,-1-1,0 1,0 0,0 0,-1-1,1 1,-1 0,0-1,0 1,0-1,-1 1,1-1,-1 1,1-1,-1 0,0 0,-1 0,1 0,0 0,-1 0,0-1,-2 3,-7 5,0 0,-1-1,-1 0,1 0,-1-2,-1 0,1-1,-3 1,3-1,0-1,0-1,0 0,-1-1,1-1,-1 0,1-1,-1 0,0-1,0-1,1 0,-13-3,24 3,1 0,-1 0,0 0,1 0,-1 0,1-1,0 1,-1-1,1 0,0 1,0-1,0 0,0 0,0 0,1-1,-1 1,1 0,-1-1,1 1,0-1,0 1,0-1,0 0,0 1,1-1,-1 0,1 1,-1-1,1 0,0 0,1 0,-1 1,0-1,1 0,-1 0,1 1,0-1,0 0,1-1,53-100,69-47,-110 140</inkml:trace>
  <inkml:trace contextRef="#ctx0" brushRef="#br0" timeOffset="588.355">699 521,'-59'27,"-76"49,135-76,-1 0,0 0,0 0,0 1,1-1,-1 0,0 1,1-1,-1 1,0-1,1 1,-1-1,1 1,-1-1,0 1,1 0,-1-1,1 1,0 0,-1-1,1 1,0 0,-1 0,1-1,0 1,0 0,-1 0,1 0,0-1,0 1,0 0,0 0,0 0,0-1,0 1,1 0,-1 0,0 0,0-1,1 1,-1 0,0 0,1-1,-1 1,1 0,-1-1,1 1,-1-1,1 1,-1 0,1-1,-1 1,1-1,0 1,0-1,-1 0,1 1,0-1,-1 0,1 1,0-1,0 0,0 0,-1 0,1 0,0 0,0 0,0 0,0 0,62 5,-60-5,25-1,-24 0,0-1,0 1,0 0,0 0,0 1,0-1,0 1,0 0,0 0,0 0,0 0,0 1,0 0,0 0,0 0,0 0,0 1,-1-1,1 1,0 0,-1 0,1 0,-1 1,0-1,0 1,0 0,0 0,0 0,-1 0,1 0,-1 0,0 1,0 0,0-1,1 4,-5 0,1 0,-2 0,1-1,-1 1,0 0,0-1,-1 0,0 0,0 0,0-1,-1 1,1-1,-1 0,-1 0,1 0,-1-1,0 0,0 0,0-1,-3 2,2 0,-83 53,72-48</inkml:trace>
  <inkml:trace contextRef="#ctx0" brushRef="#br0" timeOffset="859.759">1094 521,'-19'33,"-6"17,0 4,6-3,0-4,-1-11,3-11</inkml:trace>
  <inkml:trace contextRef="#ctx0" brushRef="#br0" timeOffset="1100.456">840 549,'39'4,"26"-2,8-2,-5-1,-8-1,-15-4,-9-1,-8 0,-7 2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1 227,'14'5,"15"1,7 0,2-1,-1-1,-1-2,-3-1,-1 0,-2-6,-1-2,-6 1</inkml:trace>
  <inkml:trace contextRef="#ctx0" brushRef="#br0" timeOffset="250.455">227 1,'-10'43,"-7"34,-2 8,-2-5,3-12,4-12,5-12,3-7,8-11,4-5,0-5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4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1,'34'10,"25"2,8 0,-3-2,-8-3,-8-2,-8-3,-6-1,-3-1,-3 0,-6-1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4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1,'-4'5,"-3"1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1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0,'0'38,"0"33,0 12,0-2,0-5,0-11,0-12,0-5,0-6,0-6,-4-3,-3-3,1-2,1-1,-3-5,-1-1,-3 0,1-3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4,0-8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41,'0'-15,"0"1,0 2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1,'-14'28,"-1"6,3-4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0,'-10'32,"1"-1,1 2,2-1,2 1,0 0,2 4,2-34,-1 1,1 0,0 0,0-1,0 1,0 0,1-1,-1 1,1 0,0-1,0 1,0-1,1 1,-1-1,1 0,0 1,0-1,0 0,0 0,1 0,-1-1,1 1,-1-1,1 1,0-1,0 0,0 0,1 0,-1 0,0-1,1 1,-1-1,1 0,-1 0,1 0,-1 0,1-1,0 1,0-1,-1 0,1 0,0-1,-1 1,1-1,0 0,-1 0,1 0,-1 0,1-1,9-4,-1-1,0 0,-1-1,0-1,0 0,-1 0,0-1,0 0,-1-1,0 0,-1-1,-1 0,0 0,0 0,-1-1,-1 0,0 0,-1 0,0-1,-1 1,0-3,0-8</inkml:trace>
  <inkml:trace contextRef="#ctx0" brushRef="#br0" timeOffset="448.279">496 283,'217'-166,"-215"165,-1 0,1-1,-1 1,1 0,-1 0,1 0,0 0,0 0,0 0,-1 0,1 0,0 1,0-1,0 1,0 0,0-1,0 1,0 0,0 0,0 0,0 1,1-1,-1 0,-1 1,1-1,0 1,0 0,0-1,0 1,0 0,-1 0,1 0,0 1,-1-1,1 0,-1 1,1-1,-1 1,0-1,1 1,-1 0,0-1,0 1,0 0,0 1,1 1,-1-1,1 0,-1 0,1 0,0 0,0 0,1 0,-1 0,0-1,1 1,0-1,0 0,-1 0,1 0,0 0,1 0,-1 0,0-1,0 0,1 0,-1 0,1 0,-1 0,1-1,-1 1,1-1,0 0,-1 0,1 0,-1-1,1 1,-1-1,1 0,-1 0,1 0,1-1,195-111,-198 112,0 0,0 0,0 1,0-1,0 0,0 1,0 0,0-1,1 1,-1 0,0 0,0 0,0 1,0-1,0 0,1 1,-1-1,0 1,0 0,0 0,0 0,0 0,-1 0,1 0,0 0,0 0,-1 1,1-1,-1 1,1 0,-1-1,1 1,-1 0,0 0,0-1,0 1,0 0,0 0,-1 0,1 0,0 1,-1-1,0 0,1 0,-1 0,0 1,3 80,-4-57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3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0,'0'611,"1"-599,-1 0,-1 1,0-1,0 0,-1 0,-1 0,0 0,0 0,-2 0,1-1,-1 0,-1 0,0 0,0-1,-1 1,-1-2,0 1,-2 1,10-10,-1 0,0 0,0 0,1 0,-1 0,0 0,0 0,0-1,0 1,0 0,0-1,0 1,0 0,0-1,0 1,-1-1,1 0,0 1,0-1,0 0,-1 0,1 0,0 0,0 0,0 0,-1 0,1 0,0 0,0-1,0 1,-1 0,1-1,0 1,0-1,0 1,0-1,0 0,0 0,0 1,0-1,0 0,0 0,1 0,-1 0,0 0,0 0,1 0,-1 0,1 0,-1 0,1 0,-1 0,1 0,0-1,-1 1,1 0,0 0,0-1,0 1,0 0,0 0,0 0,0-1,1 1,-1 0,5-12,1 0,1 1,0 0,0 1,1-1,0 2,1-1,1 1,-1 0,2 1,-1 0,3-1,0-1,13-14,2 1,1 2,1 0,1 2,0 2,26-11,-50 26,1 0,0 1,-1 0,1 0,0 1,1 0,-1 0,0 1,0 0,0 0,0 1,6 1,-11-1,0 0,1 0,-1 0,0 1,0-1,0 1,0 0,0 0,0 0,-1 0,1 0,-1 1,1-1,-1 1,0 0,0-1,0 1,0 0,0 0,-1 0,1 1,-1-1,0 0,0 0,0 1,-1-1,1 1,-1-1,0 0,0 3,-2 8,-1 1,-1-2,0 1,-1 0,0-1,-1 0,0 0,-1 0,-1-1,0 0,-1-1,0 0,0 0,-1-1,-1 0,0 0,0-2,-4 3,1 0,0-1,-1 0,0-1,-1 0,1-1,-2-1,1-1,-1 0,-13 2,5-4</inkml:trace>
  <inkml:trace contextRef="#ctx0" brushRef="#br0" timeOffset="735.509">553 791,'57'-19,"-1"-3,-2-1,0-3,-2-3,-1-2,47-36,-90 62,-1-1,1 1,-1-1,0 0,0-1,-1 0,0 0,0 0,-1 0,0-1,0 0,-1 0,0-1,0 1,-1-1,0 0,0 0,-1 0,0 0,-1 0,0-1,-1-1,0 8,-1 0,1 0,-1 0,0 0,0 0,0 1,-1-1,1 0,-1 1,1-1,-1 1,0 0,0-1,0 1,0 0,0 0,-1 0,1 1,0-1,-1 0,0 1,1 0,-1-1,0 1,0 0,0 0,1 1,-1-1,0 1,0-1,0 1,0 0,0 0,0 0,-2 1,-102 27,105-27,-1 0,1 0,-1 0,0 0,1 0,0 1,-1-1,1 1,0 0,0 0,0 0,0 0,0 0,0 0,1 0,-1 0,1 1,0-1,-1 1,1-1,0 1,0 0,1-1,-1 1,0 0,1-1,0 1,-1 0,1 0,0-1,1 1,-1 0,0 0,1-1,0 1,-1 0,1-1,0 1,0 0,1-1,-1 0,0 1,1-1,0 0,-1 1,1-1,0 0,1 0,6 4,1 0,0-1,0 0,0-1,1 0,0-1,-1 0,1 0,0-1,11 0,16 5,-13-3,-22-4,1-1,1 1,-1 0,0 0,0 0,0 1,0-1,0 1,-1 0,1 0,0 0,0 1,0-1,-1 1,1 0,-1 0,1 0,-1 1,0-1,0 1,0 0,0 0,0 0,-1 0,0 0,1 0,-1 1,0-1,0 1,-1 0,1-1,-1 1,0 0,0 0,0 0,0 0,-1 0,0 0,0 1,-3 9,-2 0,0 0,-1 0,0-1,-1 0,0 0,-1-1,-1 0,0 0,0-1,-3 2,-36 50,39-46,6-4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0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0 168,'30'8,"-1"-2,1-1,0-1,1-2,-1-1,0-2,1 0,-1-2,0-2,-1 0,1-2,28-11,-55 17,1 1,-1-1,0 0,0-1,0 1,1-1,-1 1,0-1,-1 0,1 0,0 0,-1-1,1 1,-1 0,1-1,-1 0,0 0,0 1,0-1,-1 0,1-1,-1 1,0 0,0 0,0-1,0 1,0 0,-1-1,1 1,-1-1,0 1,0 0,0-1,-1 1,1-1,-1 1,0-1,0 1,0 0,0 0,0 0,-1-1,0 1,1 0,-6-1,0 0,1 0,-1 1,0 0,0 0,-1 0,1 1,-1 0,1 1,-1-1,0 2,1-1,-1 1,0 0,0 0,1 1,-1 0,0 1,1 0,0 0,-1 0,1 1,0 0,0 1,0-1,0 1,1 1,0-1,0 1,-5 4,1-1,-1 0,1 1,0 0,0 0,1 1,1 1,0-1,0 1,1 1,0-1,1 1,1 1,0-1,0 1,1-1,1 1,0 1,1-1,0 0,1 0,0 8,2-15,-1 0,1 0,0 0,1-1,-1 1,1 0,1-1,-1 0,1 1,-1-1,1 0,1 0,-1 0,1-1,0 1,0-1,0 0,1 0,-1 0,1-1,0 1,0-1,0-1,1 1,-1-1,1 1,4 0,1 0,0 0,0-1,0 0,1-1,-1 0,1 0,-1-1,1-1,-1 0,0-1,1 0,-1-1,0 0,0 0,197-108,-35-1,-145 94</inkml:trace>
  <inkml:trace contextRef="#ctx0" brushRef="#br0" timeOffset="690.587">1073 55,'-13'3,"0"0,0 1,1 0,-1 1,1 0,0 1,0 0,1 1,0 0,0 1,0 0,1 1,-7 8,3-5,1 0,1 1,0 0,1 1,0 0,1 1,1 0,1 0,0 1,0 0,2 1,-1 1,7-15,-1-1,0 1,1-1,-1 1,1 0,0-1,0 1,0 0,0-1,0 1,0 0,1-1,-1 1,1 0,0-1,0 1,0-1,0 1,1-1,-1 0,0 1,1-1,0 0,-1 0,1 0,0 0,0-1,0 1,0 0,1-1,-1 1,0-1,1 0,-1 0,1 0,-1 0,1 0,-1 0,1-1,0 1,-1-1,1 0,0 0,-1 0,1 0,0 0,-1-1,1 1,21-8,-1-1,-1-1,0-1,0-1,-2-1,1-1,-1-1,-1 0,12-14,208-194,-239 223,0 1,0-1,0 0,0 1,0-1,0 1,1-1,-1 0,0 1,0-1,1 0,-1 1,0-1,0 0,1 1,-1-1,0 0,1 0,-1 1,0-1,1 0,-1 0,1 0,-1 1,0-1,1 0,-1 0,1 0,-1 0,0 0,1 0,-1 0,1 0,-1 0,1 0,-1 0,0 0,1 0,-1 0,1-1,-1 1,0 0,1 0,-1 0,1-1,-1 1,0 0,1 0,-1-1,0 1,0 0,1-1,-1 1,-14 40,14-38,-200 482,184-439,1 0,3 2,2-1,-3 32,12-72,1 0,-1 0,1 0,0 0,1 0,-1-1,1 1,0 0,0 0,1 0,0-1,0 1,0-1,1 0,0 1,0-1,0 0,1-1,3 5,-6-9,-1 0,1-1,0 1,-1-1,1 1,0 0,-1-1,1 1,0-1,-1 1,1-1,-1 1,1-1,-1 0,1 1,-1-1,0 0,1 1,-1-1,0 0,1 0,-1 1,0-1,0 0,0 0,1 1,-1-1,0 0,0 0,0 1,0-1,-1 0,1 0,0 0,0 1,0-1,-1 0,1 0,0 1,-1-1,1 0,0 1,-1-1,1 0,-1 1,1-1,-1 1,0-1,1 1,-1-1,1 1,-1-1,0 1,-13-20,0 1,-1 1,-1 1,-1 0,-1 1,0 1,0 0,-2 2,-6-4,24 17,1-1,0 1,-1-1,1 1,0-1,0 0,-1 1,1-1,0 0,0 0,0 0,0 0,0 0,0 0,0 0,0 0,0 0,1 0,-1-1,0 1,1 0,-1-1,1 1,0 0,-1-1,1 1,0 0,0-1,-1 1,1-1,0 1,1 0,-1-1,0 1,0-1,1 1,-1 0,0-1,1 1,-1 0,1 0,0-1,-1 1,1 0,0 0,0 0,0 0,0 0,0 0,0 0,0 0,0 0,0 0,1 1,-1-1,0 0,0 1,1-1,-1 1,1-1,397-175,-344 149,-31 16</inkml:trace>
  <inkml:trace contextRef="#ctx0" brushRef="#br0" timeOffset="983.186">1581 168,'-4'14,"0"0,0 1,1-1,1 1,1-1,0 1,1-1,0 1,1 0,1-1,0 1,1-1,1 0,0 0,4 9,-5-19,-1 0,1-1,0 1,0-1,0 0,1 0,-1 0,1 0,-1-1,1 1,0-1,0 0,0 0,0 0,1-1,-1 1,0-1,1 0,-1 0,0-1,1 1,-1-1,1 0,0 0,-1-1,0 1,1-1,-1 0,1 0,-1-1,0 1,0-1,0 0,0 0,0 0,0 0,0-1,-1 0,1 0,2-3,23-13,-1-1,-1-2,-1 0,-1-2,-1-1,-1-1,-1-1,-2 0,-1-2,3-6,-7-8,-11 22</inkml:trace>
  <inkml:trace contextRef="#ctx0" brushRef="#br0" timeOffset="1234.7">2343 225,'-15'29,"-4"18,1 2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6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1 317,'81'12,"0"-4,71-2,-102-4,-14 0,76-9,-111 6,0-1,0 1,0-1,0 0,-1 1,1-1,-1 0,1 0,-1 1,1-1,-1 0,0 0,0 0,0 1,0-1,-1 0,1 0,0 0,-1 1,1-1,-1 0,1 0,-1 1,0-1,0 0,0 1,0-1,0 1,0 0,0-1,-1 1,1 0,0-1,-1 1,1 0,-1 0,1 0,-1 0,1 1,-1-1,0 0,0 1,0-1,-283-173,212 90,63 66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1 281,'104'-46,"-1"-4,-3-5,17-16,-45 13,-71 58,0 0,1 0,-1 0,0 1,0-1,1 0,-1 1,0-1,0 1,0 0,1-1,-1 1,0 0,0-1,0 1,0 0,0 0,0 0,-1 0,1 0,0 0,0 0,-1 0,1 1,-1-1,1 0,-1 0,1 0,-1 1,0-1,1 0,-1 1,0-1,0 0,0 1,0-1,0 1,0-1,18 261,-13-199,5 39,-5 1,-4-1,-12 99,7-168,-1-1,-2 1,-1-1,-1 0,-2 0,-1-1,-2-1,-1 0,-1-1,-1-1,-2 0,-1-2,-1 0,-15 14,30-34,-1 0,0 0,0 0,0-1,-1 0,1 0,-1-1,0 0,-1 0,1-1,-1 0,1 0,-1-1,0 0,0-1,0 0,0-1,-6 0,10-2,0-1,1 0,0 0,0-1,0 1,0-1,1 0,-1 0,1-1,0 1,0 0,1-1,-1 0,1 0,0 1,0-1,1-1,-1 1,1 0,0 0,1 0,-1-1,1 1,0 0,0-1,1 1,0 0,0 0,0 0,0-1,1 1,0 0,0 0,0 1,1-2,16-39,3 1,1 1,2 1,2 1,1 1,31-32,-35 41,1 0,1 1,2 2,1 1,1 1,1 1,1 2,2 1,17-7,-23 17</inkml:trace>
  <inkml:trace contextRef="#ctx0" brushRef="#br0" timeOffset="324.07">961 789,'-137'213,"191"-311,154-190,-140 226,-51 57</inkml:trace>
  <inkml:trace contextRef="#ctx0" brushRef="#br0" timeOffset="620.071">1328 648,'-17'21,"1"2,2 0,0 1,2 0,0 1,2 0,0 1,2 0,-1 12,8-35,0 1,1-1,-1 0,1 0,0 1,0-1,0 0,1 0,-1 1,1-1,0 0,0 0,0 0,0 0,0 0,1 0,-1 0,1 0,0 0,0-1,0 1,0-1,0 1,0-1,1 0,-1 0,1 0,0 0,-1 0,1-1,0 1,0-1,0 0,0 0,1 0,-1 0,0 0,0-1,0 0,1 1,-1-1,0 0,0 0,4-1,11-2,-1 0,1-2,-1 0,0 0,0-2,-1 0,0-1,0-1,-1 0,0-1,0 0,-1-2,11-10,-18 15,1 0,-1-1,-1 0,1 0,-1 0,-1-1,0 1,0-1,0-1,-1 1,-1-1,0 1,0-1,1-8,-3 14,-1-1,1 1,-1 0,0-1,0 1,0-1,-1 1,1 0,-1-1,0 1,-1 0,1 0,-1 0,1 0,-1 0,0 0,-1 0,1 0,-1 1,0-1,0 1,0 0,0 0,0 0,-1 0,1 1,-1-1,0 1,1 0,-1 0,0 0,-1 0,1 1,-2-1,0 1,0 0,0 0,0 1,0 0,0 0,0 0,1 0,-1 1,0 0,0 1,0-1,0 1,1 0,-1 0,1 1,0 0,0 0,0 0,0 0,0 1,0 0,1 0,0 0,-3 4,-9 6</inkml:trace>
  <inkml:trace contextRef="#ctx0" brushRef="#br0" timeOffset="1119.027">1695 987,'-2'-10,"2"-1,0 1,0 0,0-1,1 1,1 0,0 0,0 0,1 0,1 0,-1 1,1-1,1 1,0 0,0 0,1 1,0-1,0 1,1 1,5-5,64-34,-74 45,0 0,0 0,1 0,-1 0,0 1,0-1,0 1,0 0,1-1,-1 1,0 0,0 0,0 1,1-1,-1 0,0 1,0-1,0 1,0 0,0 0,0 0,0 0,0 0,0 0,0 0,0 1,-1-1,1 0,-1 1,1 0,-1-1,1 1,-1 0,0 0,0 0,0 0,1 1,5 18,-7-18,0 0,0 0,1 0,-1 0,1 0,-1 0,1 0,0-1,0 1,0 0,0 0,1-1,-1 1,1 0,0-1,-1 0,1 1,0-1,1 0,-1 0,0 0,0 0,1 0,-1-1,1 1,0-1,-1 1,1-1,0 0,0 0,0-1,0 1,0 0,0-1,0 0,0 0,0 0,0 0,0 0,0 0,0-1,0 1,0-1,1 0,159-103,-162 103,0 0,0 1,1-1,-1 1,0-1,0 1,1-1,-1 1,1 0,-1-1,0 1,1 0,-1 0,1 0,-1 0,0 0,1 1,-1-1,0 0,1 1,-1-1,0 1,1-1,-1 1,0-1,0 1,1 0,-1 0,0 0,0 0,0 0,0 0,0 0,0 0,-1 0,1 0,0 0,0 0,-1 1,1-1,-1 0,1 1,-1-1,0 0,1 1,-1-1,0 0,0 1,0-1,0 1,-9 71,7-69,0 1,0-1,1 1,0-1,0 1,0-1,0 1,1 0,0 0,0-1,0 1,0 0,1-1,0 1,0 0,0-1,1 1,-1-1,1 1,0-1,0 0,1 0,-1 0,1 0,0 0,0-1,2 3,11 2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6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47,'-14'1,"0"0,0 1,0 0,1 1,-1 1,1 0,0 0,0 2,0 0,1 0,-1 1,2 1,-1 0,1 0,0 1,1 1,0-1,1 2,0-1,0 2,1-1,1 1,0 0,0 0,1 1,1 0,0 0,1 0,0 1,1-1,-1 12,4-23,0 1,0 0,0 0,0 0,0 0,0 0,1 0,0 0,-1 0,1-1,0 1,0 0,1 0,-1-1,0 1,1-1,0 1,0-1,-1 0,1 0,1 0,-1 0,0 0,0 0,1 0,-1-1,1 1,-1-1,1 0,0 1,0-1,-1-1,1 1,0 0,0-1,0 1,0-1,0 0,0 0,0 0,0 0,0-1,1 0,17-6,0-1,-1-1,1-1,-2-1,1-1,-2 0,0-2,0 0,-1-1,-1 0,0-1,-2-1,7-10,89-105,-109 132,1-1,0 1,-1 0,1 0,-1 1,1-1,-1 0,1 1,-1-1,1 0,-1 1,1 0,-1-1,1 1,-1 0,0 0,1 0,-1 0,0 0,0 0,0 0,0 0,0 0,0 0,0 1,0-1,0 0,-1 1,1-1,0 1,-1-1,1 1,-1-1,0 1,1-1,-1 1,0-1,0 1,0 0,0-1,0 1,-1-1,1 1,0-1,-1 1,1-1,-1 1,1-1,-1 1,3 11,2 8,28 91,-31-109,1 0,0 0,0 0,0 0,1 0,-1 0,1 0,-1-1,1 0,0 1,0-1,0 0,0 0,0 0,1-1,-1 1,1-1,-1 0,1 0,-1 0,1 0,-1-1,1 0,0 1,-1-1,1 0,0-1,-1 1,3-1,9-4,0-1,0-1,-1 0,0 0,-1-2,0 0,0 0,-1-1,0-1,0 0,-1 0,-1-1,0-1,-1 1,1-3,4-2,84-140,-97 194,-17 81,16-114,0-1,1 1,-1 0,1-1,0 1,0 0,0-1,1 1,-1-1,1 0,0 1,-1-1,2 0,-1 0,0 0,1 0,-1-1,1 1,0-1,0 1,0-1,0 0,0 0,0 0,1-1,-1 1,1-1,-1 0,1 0,1 1,6-3,-1 0,1-1,-1 0,1 0,-1-1,0 0,0-1,0 0,-1-1,1 0,-1 0,0-1,-1 0,1-1,-1 0,-1 0,1-1,-1 1,5-10,-4 10,15-14,-9 42,-13 0,-2-14,0 0,1 0,0 1,0-1,0 0,1 0,0 0,0 0,0 0,1-1,1 1,-1 0,1-1,0 1,0-1,1 0,0 0,0 0,0-1,1 1,-1-1,1 0,1 0,-1-1,1 0,0 0,0 0,1 0,6-3,0-2,-1 1,1-2,-1 0,1 0,-1-1,0-1,0 0,0-1,0 0,-1 0,0-1,0-1,0 0,-1-1,0 0,0 0,-1-1,-1 0,1-1,-1 1,-1-2,3-4,-1 4,0-1,-1 1,-1-2,0 1,-1-1,0 0,-1 0,0-1,-1 1,1-9,-16-7,5 35</inkml:trace>
  <inkml:trace contextRef="#ctx0" brushRef="#br0" timeOffset="1099.135">2147 18,'-31'10,"0"1,0 2,1 1,1 1,0 2,2 0,0 2,0 1,2 2,1 0,0 1,-13 20,32-37,1 1,1 0,-1 0,1 0,0 0,1 1,0-1,0 1,1-1,-1 1,1 6,1-11,0-1,0 1,0-1,1 1,-1-1,1 0,-1 1,1-1,0 0,0 1,0-1,0 0,0 0,0 0,1 0,-1 0,1 0,0 0,-1-1,1 1,0 0,0-1,0 0,0 1,0-1,0 0,0 0,1 0,-1 0,0 0,1-1,-1 1,0-1,1 0,-1 1,1-1,-1 0,2 0,12-2,-1 0,1-2,0 1,-1-2,1 0,-2-1,1 0,0-1,-1-1,-1 0,1-1,-1 0,2-4,14-11,-1-2,-2-1,-1-1,-1-1,-1-2,-2 0,0-3,-3 8,6 1,-28 54,0-18,1 1,0 0,1 0,0 0,1 0,0 0,1 0,1 0,0 0,0 0,1 0,1 0,0 0,4 10,-5-19,0 0,1 0,0 0,0-1,0 1,0-1,0 1,0-1,0 0,1 0,-1 0,1-1,0 0,-1 1,1-1,0 0,0-1,0 1,-1-1,1 1,0-1,0 0,0-1,0 1,0-1,0 0,-1 1,1-2,0 1,102-54,-91 42,0 0,-2 0,1-1,-1-1,-1-1,-1 1,0-2,-1 1,-1-2,0 1,-2-1,2-6,-34 42,19-9,1 1,0 0,0 1,1-1,0 1,1 0,0 0,1 0,0 0,1 1,0-1,1 0,1 6,-2-12,2 0,-1 0,0 0,1 0,0 0,0 0,1 0,-1-1,1 1,0 0,1-1,-1 1,1-1,0 0,0 0,0 0,0 0,1 0,-1-1,1 1,0-1,0 0,0 0,1-1,-1 1,1-1,-1 0,1 0,0-1,3 2,1-2,-1 1,1-2,-1 1,1-1,-1 0,1-1,0 0,-1-1,0 1,1-2,-1 1,0-1,0 0,0-1,-1 0,1 0,-1 0,0-1,0 0,-1-1,1 0,-1 0,0 0,-1 0,1-1,1-4,4-8,0-1,-2 0,0-1,-1 0,-1 0,-1-1,2-19,-6 32,-2 8,0 0,-1 0,1 0,0 0,0 0,0 0,0 0,0 0,0 0,0 0,0 0,0 0,0 0,0 0,1 0,-1 0,0 0,1 0,-1 1,1-1,-1 0,1 0,-1 0,1 0,0 1,-1-1,1 0,0 0,0 1,0-1,-1 1,1-1,0 1,0-1,0 1,0-1,0 1,0 0,0 0,0-1,0 1,0 0,0 0,0 0,0 0,0 0,0 0,0 0,0 1,0-1,0 0,0 1,0-1,0 0,0 1,0-1,0 1,0-1,-1 1,1 0,0 0,134 164,-117-144,-2 2,-1 0,0 1,-2 0,-1 1,-1 0,-1 1,-1 0,-1 1,4 25,-6-20,0-1,-3 1,0-1,-2 1,-1 0,-2 0,-1 0,-2 3,-4-4,0 0,-3-1,0-1,-2 0,-1 0,-1-2,-2 0,0-1,-2 0,-1-2,0-1,-2 0,-3 0,-50 19,75-42,-1 1,0-1,0 1,1-1,-1 0,0 0,0 0,0 0,0 0,1 0,-1-1,0 1,0 0,1-1,-1 0,0 1,1-1,-1 0,0 0,1 0,-1 0,1 0,-1 0,1 0,0 0,-1-1,1 1,0-1,0 1,0-1,0 1,0-1,1 1,-1-1,0 0,1 0,-1 1,1-1,-1 0,1 0,0 1,0-1,0 0,0 0,0 0,1-19,0 1,2-1,0 0,2 1,0 0,1 0,1 0,1 1,6-12,150-294,-40 137,-102 155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0 814,'145'45,"-125"-48,0-1,0-1,-1-1,0-1,0 0,0-1,-1-1,0-1,-1-1,0 0,0-1,-2-1,1 0,-2-1,8-10,37-42,-3-1,-3-4,-3-1,-3-3,-3-2,90-139,-94 160,-39 56,-1 0,1-1,0 1,-1 0,1 0,0 0,0 0,-1 0,1 0,0 0,-1 0,1 0,0 0,0 0,-1 0,1 0,0 0,-1 1,1-1,0 0,-1 1,1-1,-1 0,1 1,0-1,-1 1,1-1,-1 1,1-1,-1 1,1-1,-1 1,0-1,1 1,-1 0,0-1,1 1,-1 0,0-1,0 1,0 0,1-1,-1 1,0 0,0 0,0-1,0 1,0 0,0-1,0 1,-1 0,1 0,0-1,0 1,-1 0,1-1,0 1,-1-1,1 1,0 0,-1-1,1 1,-1-1,2 7,3 92,-5 0,-4 1,-4-1,-9 27,18-109,-1-1,0 1,-1-1,-1 0,-1 1,0-1,-1-1,-1 1,0-1,-1 0,-1 0,0-1,-1 0,-1 0,0-1,0 0,-2-1,1 0,-2-1,-5 4,-4-5,-2 0,1-2,-2 0,1-2,-1-1,-1 0,19-3,0 0,0 0,0-1,0 0,0-1,-1 1,1-1,0 0,0-1,0 0,-1 0,1-1,0 0,1 0,-1 0,0-1,0 0,1 0,0-1,0 0,0 0,0 0,0-1,1 0,-3-4,7-24,9 20</inkml:trace>
  <inkml:trace contextRef="#ctx0" brushRef="#br0" timeOffset="367.818">1242 560,'-9'16,"1"0,1 0,0 0,1 1,1 0,1 0,-3 17,6-29,0 0,1 0,0 0,-1 0,2 0,-1 0,1 0,-1 0,1 0,1 0,-1-1,1 1,0 0,0-1,0 1,0-1,1 0,0 1,0-1,0-1,0 1,1 0,-1-1,1 1,0-1,0 0,0-1,1 1,3 1,2-1,0-1,1-1,-1 0,1 0,-1-1,1 0,-1-1,1 0,-1 0,0-2,1 1,-1-1,0 0,-1-1,1 0,-1-1,1 0,-1-1,-1 1,5-5,-8 8,-1-1,1 0,0 0,-1 0,0 0,0-1,0 1,0-1,0 0,-1-1,0 1,0-1,0 1,0-1,-1 0,0 0,0 0,0 0,0 0,-1-1,0 1,0 0,-1-1,1 1,-1 0,0-1,-1 1,1-1,-1 1,0 0,0-1,-1 1,0 0,0 0,0 0,-3-4,0 1,-1 1,0 1,-1-1,1 1,-1 0,-1 0,1 1,-1 0,0 1,0-1,0 1,0 1,-1 0,0 0,0 1,1 0,-1 0,0 1,-1 0,1 1,0 0,0 0,0 1,0 0,0 0,-5 3,-11 2</inkml:trace>
  <inkml:trace contextRef="#ctx0" brushRef="#br0" timeOffset="639.491">1863 787,'-14'52,"-6"23,-3 3,-2-7,-3-10,-1-12,5-13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0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16,'0'-1,"0"1,0-1,0 1,0-1,0 1,0-1,0 1,0-1,0 1,0-1,0 1,0-1,0 1,0-1,1 1,-1-1,0 1,0-1,1 1,-1 0,0-1,1 1,-1-1,0 1,1 0,-1-1,0 1,1 0,-1 0,1-1,-1 1,1 0,-1 0,1 0,-1-1,1 1,-1 0,1 0,-1 0,1 0,-1 0,1 0,-1 0,1 0,-1 0,1 0,-1 0,1 1,-1-1,1 0,-1 0,1 0,-1 1,0-1,1 0,-1 0,1 1,-1-1,0 0,1 1,-1-1,0 1,1-1,5 36,-8-10,-2 1,-1-1,-1 0,-1-1,-1 1,-9 18,-98 290,83-186,30-144,1-1,0 1,1-1,-1 1,1 0,-1 0,1-1,0 1,0 0,1-1,-1 1,1 0,0-1,0 1,0-1,0 1,1-1,0 0,-1 1,1-1,0 0,0 0,1 0,-1 0,1-1,-1 1,1-1,0 1,0-1,0 0,0 0,0 0,1-1,-1 1,1-1,2 1,10 0,0-2,-1 0,1-1,0-1,0 0,0-1,-1 0,1-2,-1 0,2-1,54-15,-24 8,-38 9,-1 1,1 0,0 0,-1 1,1 0,0 0,0 1,0 1,1-1,-1 1,0 1,0 0,0 0,0 1,0 0,0 0,7 4,-14-5,-1 0,0 0,0 0,0 0,1 0,-1 0,0 0,1 0,-1-1,1 1,-1-1,1 1,-1-1,1 1,-1-1,1 0,0 0,-1 0,1 0,-1 0,1 0,0 0,-1 0,1-1,-1 1,1-1,-1 1,1-1,-1 1,1-1,-1 0,0 0,1 0,-1 0,0 0,0 0,1 0,-1 0,0 0,0-1,0 1,-1 0,1-1,0 1,7-13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08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1 367,'5'0,"6"0,6 0,6 0,2 0,3 0,1 0,1 0,-1 0,0 0,0 0,0 0,-1 0,1 0,-1 0,0 0,0 0,-4 0</inkml:trace>
  <inkml:trace contextRef="#ctx0" brushRef="#br0" timeOffset="261.734">86 621,'38'-5,"28"-6,6-2,-8 2</inkml:trace>
  <inkml:trace contextRef="#ctx0" brushRef="#br0" timeOffset="1283.542">932 0,'-30'151,"9"-71,-108 310,116-354,-9 66,24-98,1-1,0 0,0 0,0 0,0 0,1 0,-1 0,1-1,0 0,0 0,0 0,0 0,0-1,0 1,0-1,0 0,1 0,-1 0,0-1,1 0,-1 0,0 0,1 0,-1-1,0 1,1-1,-1 0,1-1,9 1,155-9,-151 4</inkml:trace>
  <inkml:trace contextRef="#ctx0" brushRef="#br0" timeOffset="1965.983">1441 508,'-7'-3,"1"0,-1 1,1 0,-1 0,0 1,0 0,0 0,0 0,0 1,0 0,0 0,0 1,0 0,0 0,0 1,1 0,-1 0,0 0,1 1,0 0,-1 0,-2 3,4-4,0 0,0 1,0 0,0 0,0 0,1 0,0 1,-1 0,1-1,0 2,1-1,-1 0,1 1,0 0,0-1,0 1,1 1,0-1,0 0,0 0,0 1,1 1,2-5,0 0,0 0,1 1,-1-2,1 1,-1 0,1 0,-1 0,1-1,0 1,0-1,0 1,0-1,0 0,1 0,-1 0,0 0,0 0,1 0,-1 0,0-1,1 1,-1-1,1 0,1 0,25 9,-28-7,-1-1,1 1,-1 0,1-1,-1 1,0 0,0 0,1-1,-1 1,0 0,-1 0,1-1,0 1,0 0,-1 0,1-1,-1 1,0 0,1-1,-1 1,0-1,0 1,0-1,0 1,0-1,0 0,0 1,-1-1,1 0,0 0,-1 0,1 0,-1 0,1 0,-2 0,-3 6,-14 14,14-16,0 0,0 1,1 0,0 0,0 1,0-1,1 1,0 0,0 1,0-1,1 0,1 1,-1 0,1 1,2-8,0 0,0 1,0-1,0 1,0-1,1 1,-1-1,0 1,1-1,-1 0,1 1,0-1,-1 0,1 0,0 1,0-1,0 0,0 0,0 0,0 0,0 0,0 0,0 0,0 0,1-1,-1 1,0 0,1-1,-1 1,0-1,1 1,-1-1,1 0,-1 1,0-1,1 0,-1 0,1 0,-1 0,1-1,0 1,63-13,-14-8,-28 11</inkml:trace>
  <inkml:trace contextRef="#ctx0" brushRef="#br0" timeOffset="2378.475">1666 592,'-12'13,"1"1,0 0,1 1,1 0,0 0,1 1,1 0,1 0,0 1,-2 9,7-23,0 0,0 1,0-1,0 0,0 1,1-1,-1 1,1-1,0 1,0-1,1 0,-1 1,1-1,-1 1,1-1,0 0,0 1,1-1,-1 0,1 0,-1 0,1 0,0 0,0 0,0-1,1 1,-1-1,1 1,-1-1,1 0,0 0,0 0,0 0,0-1,0 1,0-1,0 0,1 0,-1 0,0 0,3 0,6-2,0-1,0 0,-1 0,1-1,0-1,-1 0,0 0,0-1,0-1,0 0,-1 0,0-1,0-1,-1 1,0-1,-1-1,1 0,-1 0,-1-1,0 1,0-2,-1 1,-1-1,4-9,-5 13,-1 0,0 0,-1-1,1 1,-2-1,1 0,-1 1,0-1,0 0,-1 0,0 0,-1 0,0-2,0 7,1 0,-1 0,0-1,-1 1,1 0,0 0,-1 0,0 0,1 1,-1-1,0 0,-1 1,1-1,0 1,-1 0,1 0,-1 0,0 0,0 0,1 0,-1 1,0-1,-1 1,1 0,0 0,0 0,0 0,-1 1,1 0,0-1,-4 1,0 1,-1-1,0 1,0 1,0-1,1 1,-1 1,1 0,0 0,-1 0,2 1,-1 0,0 0,1 0,-3 3,-10 10</inkml:trace>
  <inkml:trace contextRef="#ctx0" brushRef="#br0" timeOffset="2686.673">1666 734,'5'10,"11"7,3 7,3 3,2 2,-2 0,-1-3,-3-3,-6 1,-4-5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14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0 255,'10'0,"8"5,5 1,4 0,2-1,1-2,0 0,0-2,0-6,-1-1,0 0,-6 1</inkml:trace>
  <inkml:trace contextRef="#ctx0" brushRef="#br0" timeOffset="283.875">113 142,'-4'34,"-3"20,-4 6,0-2,1-7,-1-7,0-6,2-4,3-9</inkml:trace>
  <inkml:trace contextRef="#ctx0" brushRef="#br0" timeOffset="617.289">762 0,'-14'39,"-5"17,-4 4,2-4,0-6,-2-7,4-6,-1-4,4-3,0-7,2-3,-1 1,2 1,-2-3,2 0,4-3</inkml:trace>
  <inkml:trace contextRef="#ctx0" brushRef="#br0" timeOffset="894.833">395 86,'34'33,"30"21,9 6,-3-2,-9-7,-10-11,-13-8,-9-10,-4-3,-7-1,-1-2,-3 0,-5-3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3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0,'-22'56,"-86"249,-27-41,133-261,0 0,0 1,0-1,1 1,-1 0,1-1,0 1,0 0,0 0,1 0,-1 0,1 0,0 0,0 0,0-1,1 1,-1 0,1 0,0 0,0 0,0 0,1-1,-1 1,1-1,0 1,0-1,0 0,1 1,-1-1,1 0,-1-1,1 1,0 0,0-1,1 1,-1-1,0 0,1 0,-1-1,2 1,156 3,-96-8,76-2,-117-1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0 255,'7'-3,"0"-1,0 2,0-1,0 1,1 0,-1 0,1 1,-1 0,1 0,0 1,-1 0,1 0,0 1,-1 0,1 0,-1 1,0 0,1 0,-1 1,0 0,5 3,-8-5,13 5,1-1,0-1,0 0,0-1,0-1,0-1,0 0,0-2,1 0,-1-1,10-3,123-31,-132 30</inkml:trace>
  <inkml:trace contextRef="#ctx0" brushRef="#br0" timeOffset="364.267">57 480,'4'0,"8"0,5 0,5 0,3 0,3 5,1 2,0-1,1-1,-1-6,0-4,0 0,0 1,-1 0,0 2,0 0,0 2,-4-1</inkml:trace>
  <inkml:trace contextRef="#ctx0" brushRef="#br0" timeOffset="919.263">367 0,'-2'4,"1"-1,-1 0,1 1,-1 0,1-1,0 1,1 0,-1-1,1 1,-1 0,1 0,0 0,1-1,-1 1,0 0,1 0,0-1,0 1,0 0,1-1,-1 1,1-1,0 0,0 1,0-1,0 0,0 0,1 0,-1-1,1 1,0 0,1 0,115 64,-94-55,-7-4,-1 0,-1 1,0 0,0 2,-1 0,0 0,-1 2,0-1,-1 2,-1 0,0 1,-10-13,-1 1,1-1,-1 1,1-1,-1 1,0 0,0 0,0-1,-1 1,1 0,-1 0,1 0,-1 0,0 0,0 0,-1 0,1 0,0 0,-1 0,0-1,1 1,-1 0,-1 0,1 0,0-1,0 1,-1-1,0 1,1-1,-3 2,-74 62,44-42,-185 130,203-140,3 0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8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49,'-2'10,"-1"0,1-1,1 1,0 0,0 0,1 0,1 0,-1 0,1 0,1 0,2 9,-2-15,-1 0,0-1,1 1,-1-1,1 0,0 0,0 1,1-1,-1-1,1 1,-1 0,1 0,0-1,0 0,0 1,0-1,0 0,0-1,1 1,-1-1,1 1,-1-1,1 0,0 0,-1-1,1 1,0-1,0 1,-1-1,1 0,0-1,2 0,8-1,-1-2,0 0,0 0,-1-1,1 0,-1-2,0 1,-1-1,0-1,0 0,0 0,-1-1,0-1,7-9,-14 17,-1-1,1 1,-1 0,0-1,0 0,0 1,0-1,-1 0,1 0,-1 0,0 0,1 0,-1 0,-1 0,1 0,0-1,-1 1,1 0,-1 0,0-1,0 1,-1 0,1 0,-1-1,1 1,-1 0,0 0,0 0,-1 0,1 0,0 0,-1 0,0 0,0 0,0 1,0-1,0 1,0-1,-1 1,1 0,-1 0,0 0,1 0,-1 1,0-1,0 1,0 0,-8-1,0 1,0 0,0 1,0 1,0-1,0 2,0 0,1 0,-1 0,1 2,-1-1,1 1,0 1,-2 1,-18 10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8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1 395,'24'5,"17"2,7-1,0-1,-3-1,-5-2,-4-1,-4-1,-2 0,-2 0,0-5,-1-2,1 1,-1 1,1 1,-5 2</inkml:trace>
  <inkml:trace contextRef="#ctx0" brushRef="#br0" timeOffset="256.245">85 622,'43'0,"29"0,12 0,-4 0,-11 0,-12 0,-10-5,-10-2,-10 1</inkml:trace>
  <inkml:trace contextRef="#ctx0" brushRef="#br0" timeOffset="586.419">1215 1,'-85'120,"5"3,-11 34,-3 5,83-147,2 1,0 1,1-1,0 2,2-1,0 1,1 0,1 0,-2 10,6-26,1 0,-1 0,0 0,1 0,-1 0,1 0,-1 0,1 0,0 0,0 0,0 0,0-1,0 1,0 0,1-1,-1 1,1-1,-1 1,1-1,-1 0,1 1,0-1,-1 0,1 0,0 0,0 0,0-1,0 1,0 0,0-1,0 1,0-1,1 0,75 4,-65-4,136-31,-97 18,-28 6</inkml:trace>
  <inkml:trace contextRef="#ctx0" brushRef="#br0" timeOffset="1316.929">1383 622,'0'0,"-8"8,0 1,1 0,0 0,0 1,1 0,0 0,1 0,0 1,1 0,0-1,1 2,0-1,1 0,-1 8,4-17,0 1,1-1,-1 0,1 0,-1 0,1 1,0-1,0-1,0 1,0 0,0 0,0-1,0 1,0-1,1 0,-1 0,1 0,-1 0,1 0,-1 0,1-1,0 1,-1-1,1 1,0-1,-1 0,1 0,0-1,-1 1,1 0,0-1,-1 0,1 1,-1-1,1 0,-1-1,1 1,-1 0,0-1,0 1,0-1,1 1,-1-1,-1 0,1 0,0 0,1-2,-3 3,1 1,-1 0,0-1,1 1,-1-1,0 1,0-1,0 1,1-1,-1 1,0-1,0 1,0-1,0 1,0-1,0 1,0-1,0 1,0-1,0 1,0-1,0 0,-1 1,1-1,0 1,0 0,0-1,-1 1,1-1,0 1,-1-1,1 1,0-1,-1 1,1 0,0-1,-1 1,1 0,-1-1,1 1,-1 0,1 0,-1 0,1-1,-1 1,1 0,-1 0,1 0,-1 0,1 0,-1 0,1 0,-1 0,1 0,-1 0,1 0,-1 0,1 0,-1 0,-34 3,29-2,0 0,-1 1,1 0,0 1,0-1,0 1,1 0,-1 0,1 1,0 0,-1 0,2 0,-1 1,0-1,1 1,0 0,0 0,0 1,1-1,0 1,0 0,0 0,1 0,0 0,0 0,1 0,-1 1,1-1,1 0,-1 1,1-1,0 1,0-1,1 1,0-1,0 1,1-1,0 0,1 4,2-5,-1 0,1-1,0 0,1 0,-1-1,0 1,1-1,0 0,0-1,0 0,0 1,0-2,1 1,-1-1,0 0,1 0,-1-1,1 0,-1 0,1 0,-1-1,1 0,-1 0,0-1,0 0,1 0,-1 0,-1-1,1 0,0 0,-1 0,1-1,31-18,-20 14</inkml:trace>
  <inkml:trace contextRef="#ctx0" brushRef="#br0" timeOffset="1917.993">1468 678,'0'-5,"-4"-1,-8-1,0 7,-4 3,-4 1,2 5,-1 0,3-1</inkml:trace>
  <inkml:trace contextRef="#ctx0" brushRef="#br0" timeOffset="2539.962">1750 706,'-22'16,"1"1,1 0,0 2,1 0,1 2,1 0,1 0,1 2,1 0,-3 7,15-27,0 1,0-1,0 1,1-1,-1 1,1 0,0 0,0 0,0 0,0 0,1 0,0 0,0 0,0 0,0 0,0 0,1 0,0-1,0 1,0 0,0 0,0 0,1-1,0 1,0 0,0-1,0 0,0 1,1-1,-1 0,1 0,0-1,0 1,0 0,0-1,1 0,-1 0,1 0,-1 0,1 0,0-1,0 1,15-1,0 0,0-1,0 0,0-2,0 0,0-2,0 0,-1 0,0-2,0 0,0-2,-1 0,0 0,0-2,-1 0,0-1,-1-1,10-9,55-76,-78 93,0 0,0-1,0 1,-1 0,1-1,-1 1,0-1,0 0,0 1,-1-1,0 0,0 1,0-1,0 0,-1 1,0-1,0 1,0-1,0 1,-1-1,0 1,0 0,0 0,0 0,-3-3,1 3,0 0,-1 0,1 0,-1 1,0 0,0 0,0 0,-1 1,1 0,-1 0,1 0,-1 0,1 1,-1 0,0 0,0 1,0 0,1 0,-1 0,0 0,0 1,-2 1,-18 4</inkml:trace>
  <inkml:trace contextRef="#ctx0" brushRef="#br0" timeOffset="2853.605">1722 932,'20'29,"10"14,0 4,1-5,-6-5,-6-9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6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7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0 424,'10'-5,"12"-1,8-1,3 2,1 2,0 1,-2 5,-1 3,-1 1,-1-2,-1-1,0-2,0-1,-4-5,-3-2,1-1,-3-3,-6 0</inkml:trace>
  <inkml:trace contextRef="#ctx0" brushRef="#br0" timeOffset="469.097">762 1,'0'23,"-1"1,-1 0,0-1,-2 1,-1-1,-1 0,-1 0,-1-1,-1 0,-1 0,-3 3,-115 179,33-36,94-166,0 0,0 0,0 0,0 1,1-1,-1 0,0 0,1 1,0-1,0 0,-1 1,1-1,1 0,-1 1,0-1,0 0,1 1,0-1,-1 0,1 0,0 0,0 1,0-1,0 0,0 0,1 0,-1-1,1 1,-1 0,1 0,0-1,-1 1,1-1,0 0,0 1,0-1,0 0,0 0,1 0,-1 0,0-1,0 1,0 0,1-1,-1 0,0 0,1 1,-1-1,0-1,1 1,1 0,25-7,0-2,-1 0,1-2,-2-1,0-1,22-14,-42 23,9-5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35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0 340,'39'0,"26"0,8 0,-4-5,-9-2,-10 1,-9 1,-6 1,-9 7,-10 2</inkml:trace>
  <inkml:trace contextRef="#ctx0" brushRef="#br0" timeOffset="304.215">255 114,'-9'43,"-4"33,1 9,2-5,3-12,3-12,-4-11,1-9,1-5,1-3,-3-7,0-1,2-5</inkml:trace>
  <inkml:trace contextRef="#ctx0" brushRef="#br0" timeOffset="602.721">1073 227,'-24'38,"-22"32,-4 9,3-4,4-10,4-12,9-9,5-8,2-5,0-3,4-7</inkml:trace>
  <inkml:trace contextRef="#ctx0" brushRef="#br0" timeOffset="852.65">706 227,'0'38,"10"27,3 8,4-5,4-8,3-10,3-8,0-7,2-9,-4-5,-3-5,1-6,1-4,-4-4</inkml:trace>
  <inkml:trace contextRef="#ctx0" brushRef="#br0" timeOffset="1103.916">1271 537,'38'0,"23"0,5 0,-8-5,-9-1,-9-1,-6-2,-4-1,-2 2,-6-3,-7 0</inkml:trace>
  <inkml:trace contextRef="#ctx0" brushRef="#br0" timeOffset="1436.009">1948 0,'-39'213,"15"-120,-4-2,-3 0,-11 10,18-16,24-83,0 0,0 1,-1-1,2 0,-1 0,0 0,0 0,1 1,-1-1,1 0,-1 0,1 0,0 0,0 0,0 0,0 0,0-1,1 1,-1 0,0 0,1-1,0 1,-1-1,1 1,0-1,-1 0,1 0,0 0,0 0,0 0,0 0,0 0,0-1,0 1,1-1,-1 1,0-1,0 0,13-1,0-1,-1 0,0-1,1-1,-1 0,-1-1,1 0,-1-2,0 1,0-1,0-1,-1 0,3-4,42-32,-43 33</inkml:trace>
  <inkml:trace contextRef="#ctx0" brushRef="#br0" timeOffset="1731.1">2258 537,'-6'12,"1"1,0 0,1 0,0 0,1 1,0-1,1 1,1 0,0 0,1 0,0-1,1 1,1 0,0-1,1 1,3 10,-4-21,0 1,0-1,1 0,-1 1,1-1,-1 0,1 0,0 0,0-1,0 1,0-1,1 0,-1 0,1 0,-1 0,1 0,0-1,0 0,0 0,0 0,-1 0,1 0,0-1,1 0,-1 0,0 0,0 0,0 0,0-1,0 0,-1 0,1 0,3-2,8-1,0-2,0 0,-1 0,0-1,0-1,-1-1,0 0,2-2,-10 6,1 0,-1-1,0 0,-1 1,0-1,0-1,0 1,0 0,-1-1,0 0,-1 0,0 0,0 0,0 0,0-1,-2 5,1 0,-1 0,0 0,0-1,0 1,0 0,0 0,-1 0,1 0,-1 0,0 0,0 0,0 0,0 0,-1 0,1 0,-1 1,0-1,0 1,0-1,0 1,0 0,0-1,0 1,-1 0,1 0,-1 1,0-1,1 1,-1-1,0 1,0 0,0 0,0 0,0 0,0 1,-6-2,-1 1,1 0,0 0,0 1,0 1,-1 0,1 0,0 0,0 1,0 1,0-1,0 2,1-1,-1 1,1 0,-5 4,-6 3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1,'470'0,"-458"0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2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1,'34'5,"15"-4,5-1,-2-1,-6 0,-5-1,-5 1,-4 1,-2-1,-7 1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3,'22'-3,"-36"30,-34 59,3 2,5 1,2 5,-43 149,80-240,0 0,0 0,0 0,0 0,0 0,1 0,-1 0,1 0,0 0,0 1,0-1,0 0,1 0,-1 0,1 0,0 0,0 0,0 0,0 0,0 0,1 0,-1-1,1 1,0 0,0-1,0 0,0 1,0-1,0 0,1 0,-1 0,1 0,0 0,-1-1,1 1,0-1,0 0,3 1,165-19,-146 16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0,'-47'33,"41"-27,1-1,0 1,1 0,-1 1,1-1,0 1,0 0,1 0,0 0,1 0,-1 0,1 1,0-1,1 1,0 0,0-1,1 1,0 0,0-1,2 6,-1-10,0-1,0 1,0-1,0 1,1-1,-1 0,1 0,0 0,0 0,0 0,0 0,0 0,0-1,0 1,0-1,1 1,-1-1,1 0,-1 0,1 0,-1 0,1-1,-1 1,1-1,0 1,-1-1,1 0,0 0,0 0,-1 0,1-1,0 1,-1-1,1 1,-1-1,2-1,93-38,-95 39,1 1,-1-1,0 1,1-1,-1 0,0 0,0 0,1 0,-1 0,0-1,0 1,0-1,-1 1,1-1,0 0,0 1,-1-1,1 0,-1 0,0 0,0 0,1-1,-1 1,-1 0,1 0,0-1,0 1,-1 0,1-1,-1 1,0-1,0 1,0-1,0 1,0 0,-1-1,1 1,-1-1,1 1,-1 0,0-1,0 1,0 0,0 0,0 0,-1 0,1 0,0 0,-1 0,0 0,-74-25,50 23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9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1,'-23'2,"1"2,-1 1,1 1,-1 1,2 0,-1 2,1 1,1 0,-7 5,22-9,0-1,0 1,0 0,0 0,1 0,0 0,1 1,-1-1,1 1,1 0,-1 0,1 1,0-1,1 0,0 1,0-1,0 1,1-1,0 1,1-1,0 1,0-1,0 0,1 1,0-1,0 0,1 0,0 0,1 0,-1-1,1 1,0-1,1 0,-1 0,1-1,0 1,6 3,185 150,-192-156,-1-1,1 1,-1 0,0 0,0 0,0 0,-1 0,1 1,-1-1,1 1,-1 0,-1-1,1 1,0 0,-1 0,0 1,0-1,0 0,0 0,-1 0,0 1,1-1,-2 0,1 0,0 1,-1-1,0 0,0 0,0 0,0 0,-1 0,0 0,0 0,0 0,0-1,0 1,-1-1,1 1,-4 2,-13 9,0-1,-1 0,-1-2,0 0,0-1,-1-2,-15 5,-40-5,75-10,1 1,-1 0,0-1,1 1,-1-1,0 0,1 0,-1 1,1-1,-1 0,1 0,0 0,-1 0,1-1,0 1,0 0,0 0,0-1,0 1,0-1,0 1,0-1,0 1,1-1,-1 0,1 1,-1-1,1 0,0 1,0-1,-1 0,1 0,0 1,0-1,1 0,-1 0,0 1,1-1,-1 0,1 1,-1-1,1 0,6-13,-1 0,2 0,0 1,1 0,0 1,1 0,8-8,-8 8,69-78,-60 70</inkml:trace>
  <inkml:trace contextRef="#ctx0" brushRef="#br0" timeOffset="546.697">609 508,'-80'76,"78"-73,1-1,0 0,-1 0,1 1,0-1,0 1,0-1,0 1,1-1,-1 1,1 0,-1-1,1 1,0 0,0-1,0 1,1 0,-1-1,0 1,1-1,0 1,0 0,0-1,0 1,0-1,0 0,0 1,1-1,-1 0,1 0,0 0,0 0,0 0,-1 0,2-1,-1 1,0-1,2 2,16 9,-17-11,-1-1,1 1,0 0,-1 0,1 0,-1 1,1-1,-1 0,0 1,1 0,-1-1,0 1,0 0,0 0,0 0,-1 1,1-1,0 0,-1 1,0-1,1 1,-1-1,0 1,0 0,-1-1,1 1,-1 0,1 0,-1-1,0 1,0 0,0 0,0 0,0-1,-1 1,1 0,-1 0,-5 5,-1 0,0 0,0-1,0 0,-1 0,0-1,0 0,-1 0,1-1,-2 0,1 0,-2 0,-33 19,29-13</inkml:trace>
  <inkml:trace contextRef="#ctx0" brushRef="#br0" timeOffset="795.556">891 621,'-14'34,"-5"15,1-4,3-11</inkml:trace>
  <inkml:trace contextRef="#ctx0" brushRef="#br0" timeOffset="964.728">722 537,'24'10,"22"2,4 5,-3-1,-3-3,-6-4,-3-3,-4-8,-6-3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1 170,'19'5,"16"2,7-1,1-1,-2-2,-3 0,-4-2,-2-1,-2 0,-1 0,-1 0,-1 0,1-1,-5-4,-6-1</inkml:trace>
  <inkml:trace contextRef="#ctx0" brushRef="#br0" timeOffset="251.48">282 1,'-4'38,"-3"28,1 7,2-5,5-13,3-11,1-14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6,'-10'16,"0"0,0 1,2 1,0-1,1 1,1 1,1-1,0 1,1 0,1 0,0 12,3-27,0-1,1 0,-1 0,1 1,-1-1,1 0,0 0,0 0,0 0,0 0,1 0,-1 0,1 0,0 0,0-1,0 1,0-1,0 1,1-1,-1 0,1 0,-1 0,1 0,0-1,0 1,0-1,0 1,0-1,0 0,0 0,0 0,0-1,1 1,-1-1,2 0,6 1,-1-2,1 1,0-2,-1 1,0-1,1-1,-1 0,0 0,0-1,3-2,0 0,0-1,0-1,0 0,-1 0,-1-1,1 0,-1-1,5-7,-13 13,1 0,-1 0,0 0,-1-1,1 1,-1-1,0 1,0-1,0 0,0 0,-1 0,0 0,0 0,-1 0,1 0,-1 0,0-1,0 1,-1 0,0 0,1 0,-2 0,1 0,-1 0,1 0,-2-1,-2 0,0 0,0 0,0 1,0 0,-1 0,0 0,0 1,0-1,-1 1,1 1,-1 0,0 0,0 0,0 0,-1 1,1 1,-1-1,1 1,-1 0,1 1,-1 0,1 0,-1 0,1 1,-1 0,1 1,-2 0,-16 5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1 622,'34'0,"20"0,6-5,-2-1,-7-5,-7-1,-10-2,-12 1</inkml:trace>
  <inkml:trace contextRef="#ctx0" brushRef="#br0" timeOffset="361.965">622 0,'-109'620,"68"-501,40-118,0 1,1-1,-1 0,1 1,0-1,-1 1,1-1,0 0,0 1,0-1,0 1,0-1,0 0,0 1,0-1,1 1,-1-1,0 0,1 1,0-1,-1 0,1 1,-1-1,1 0,0 0,0 0,0 0,0 1,0-1,0-1,0 1,0 0,0 0,0 0,1 0,-1-1,0 1,1-1,-1 1,0-1,1 1,-1-1,0 0,1 0,-1 0,1 1,-1-1,1-1,-1 1,0 0,1 0,0-1,78-17,66-49,-121 55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0 509,'0'-28,"15"0,0 1,2 1,1 0,2 1,11-12,-5 7,1 1,2 1,1 1,0 2,2 1,35-20,-66 43,0 0,0 0,1 0,-1 0,0 0,1 0,-1 1,0-1,1 0,-1 1,1-1,-1 1,1-1,-1 1,1 0,-1 0,1 0,0-1,-1 2,1-1,-1 0,1 0,-1 0,1 1,0-1,-1 1,0-1,1 1,-1 0,1-1,-1 1,0 0,1 0,-1 0,0 0,0 0,0 0,0 0,0 1,0-1,0 0,0 1,0-1,-1 0,1 1,0-1,-1 1,1-1,-1 1,0-1,1 1,-1-1,0 1,0 0,0-1,0 2,-5 29,3-28,0 1,0-1,1 0,-1 1,1-1,0 1,1-1,-1 1,1-1,0 1,0 0,0-1,1 1,-1-1,1 1,0-1,1 1,-1-1,1 1,0-1,0 0,0 0,0 0,1 0,0-1,0 1,0-1,0 1,0-1,1 0,-1 0,1 0,0-1,0 1,6-3,1 0,-1-1,0 0,0 0,0-1,0 0,0-1,0 0,-1-1,1 0,-1 0,0-1,0 0,0 0,-1-1,0-1,0 1,-1-1,1-1,-2 1,2-2,-2 3,155-126,-159 131,-1 0,1-1,0 1,0 0,-1 0,1 0,0 0,0 0,0 1,0-1,0 0,0 1,0 0,0-1,0 1,1 0,-1 0,0 0,0 0,0 0,0 1,0-1,0 1,0-1,0 1,0 0,0 0,0 0,0 0,0 0,-1 0,1 1,0-1,-1 0,1 1,-1-1,0 1,1 0,-1-1,0 1,0 0,0 0,0 0,0 0,-1 0,1 0,0 0,-1 0,1 0,-1 1,-12 110,-1-53,12-51,-1 75,2-82,0 0,0-1,0 1,1 0,-1 0,1-1,-1 1,1 0,0-1,-1 1,1-1,0 1,0-1,0 1,1-1,-1 1,0-1,0 0,1 0,-1 0,1 0,-1 0,1 0,-1 0,1 0,0 0,-1-1,1 1,0-1,-1 1,1-1,0 0,0 0,0 1,-1-1,1-1,0 1,0 0,0 0,-1-1,2 1,40-18,-24 7</inkml:trace>
  <inkml:trace contextRef="#ctx0" brushRef="#br0" timeOffset="419.08">1609 1,'-57'39,"2"2,2 3,2 2,2 2,0 5,43-46,-1-2,1 1,0 0,0 0,0 0,1 1,0 0,0 0,1 1,0-1,0 1,1 0,0 0,0 0,1 0,0 0,0 1,1-1,0 4,2-10,0 0,0 0,0 1,0-1,0 0,0 0,1-1,-1 1,1 0,-1 0,1-1,0 1,0-1,0 1,0-1,0 0,0 1,0-1,0 0,0-1,1 1,-1 0,0-1,1 1,-1-1,0 0,1 1,-1-1,0-1,1 1,-1 0,75-12,-54 2,-2-1,1-1,-1-1,-1-1,-1 0,0-2,10-10,-10 10,162-156,-181 171,1 0,-1-1,1 1,-1 0,1 0,-1 0,1 0,0 0,0 0,0 0,-1 0,1 0,0 0,0 0,0 0,1 1,-1-1,0 0,0 1,0-1,0 1,1-1,-1 1,0 0,0-1,1 1,-1 0,0 0,1 0,-1 0,0 0,0 0,1 0,-1 0,0 1,1-1,-1 1,0-1,0 1,0-1,1 1,-1-1,0 1,0 0,0 0,0 0,0-1,0 1,0 0,-1 0,1 0,0 0,0 1,-1-1,1 0,-1 0,1 0,21 170,-20-164,1 0,0 0,1 0,0-1,0 1,0-1,1 0,0-1,0 1,0-1,1 0,0 0,0 0,0-1,0 0,1 0,-1-1,1 1,0-2,0 1,1-1,-1 0,0 0,1-1,-1 0,1 0,-1-1,1 0,-1-1,1 1,5-2,-10 0,1 1,0-1,-1 0,1-1,-1 1,0 0,0-1,0 0,0 0,0 0,-1 0,1 0,-1 0,0-1,0 1,0-1,1-3,6-15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3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1 225,'24'0,"27"0,10 0,-1 0,-6 0,-7 0,-7 0,-5 0,-4 0,-3 0,0 0,-6 0</inkml:trace>
  <inkml:trace contextRef="#ctx0" brushRef="#br0" timeOffset="253.712">227 0,'-10'43,"-7"34,-2 8,3-5,5-12,3-13,3-10,3-9,2-5,-5-8,-1-3,1-5</inkml:trace>
  <inkml:trace contextRef="#ctx0" brushRef="#br0" timeOffset="537.45">988 84,'-28'34,"-25"35,-7 10,1-3,11-10,8-11,12-11,5-7,7-5,2-9,2-3,4-5</inkml:trace>
  <inkml:trace contextRef="#ctx0" brushRef="#br0" timeOffset="768.045">594 169,'9'33,"18"22,9 5,4-2,-1-12,-2-13,-3-7,-2-8,-1-8,-7 0,-2-2,-1-2,2-3,2-1,-5-1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2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57 113,'24'0,"12"5,6 1,0 0,-3-1,-2-2,-4-1,-1 0,-8 3,-2 1,0 0,1-1,1-1,2-2,0-1,-3-6,-1-2,-5 1</inkml:trace>
  <inkml:trace contextRef="#ctx0" brushRef="#br0" timeOffset="276.785">0 396,'34'4,"25"3,7-1,-2-1,-8-2,-8-1,-7-1,-7 0,-4-1,-1 0,-7-5,-7-2</inkml:trace>
  <inkml:trace contextRef="#ctx0" brushRef="#br0" timeOffset="677.858">311 0,'203'126,"-198"-123,0 0,0 0,-1 0,1 1,-1 0,0 0,0 0,0 0,-1 0,1 1,-1 0,0 0,-1-1,1 2,-1-1,0 0,0 0,-1 1,1-1,-1 1,0-1,-1 1,1 0,-1-1,-1 1,1 0,-1-1,1 1,-2-1,1 1,-1-1,1 1,-1-1,-1 0,1 0,-3 4,-133 108,132-112,-14 9,0 0,2 1,0 1,1 0,0 2,2 0,0 0,1 1,0 1,2 1,2 2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5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0,'-60'180,"-79"163,26-151,111-189,0 0,1 0,-1 0,1 0,0 0,0 0,0 0,0 1,1-1,-1 0,1 1,0-1,0 0,0 1,0-1,1 0,-1 1,1-1,0 0,0 1,0-1,0 0,1 0,-1 0,1 0,0 0,0-1,0 1,0 0,0-1,0 0,1 1,-1-1,1 0,0 0,0 0,0-1,0 1,10 5,0 0,1-1,-1-1,1-1,0 0,0 0,0-1,1-1,-1-1,1 0,-1 0,1-2,-1 0,1 0,1-2,12-3,-4 1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6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55,'38'-5,"23"-6,5-2,-3 2,-8 3,-13 2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1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25,'14'0,"15"0,7 0,2 0,-1 0,-1 0,-3 0,-1 0,-2 0,-1 0,-1 0,0 0,-1-4,1-3,0 1,-10 2,-7 0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47,'34'0,"30"0,9 0,-3-4,-9-3,-10 1,-8 2,-8 0,-4-3,-3-1,-6 2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9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5,'1'-1,"-1"1,1 0,-1-1,1 1,-1 0,0-1,1 1,-1 0,1 0,0-1,-1 1,1 0,-1 0,1 0,-1 0,1 0,-1 0,1 0,0 0,-1 0,1 0,-1 0,1 0,-1 0,1 0,0 0,-1 1,1-1,-1 0,1 0,-1 1,1-1,-1 0,0 1,1-1,-1 0,1 1,-1-1,0 1,1-1,-1 1,0-1,1 1,-1-1,0 1,0-1,1 1,-1-1,0 1,0-1,0 1,0 0,0-1,0 1,0-1,0 1,0-1,0 1,0 0,6 39,-6-39,0 40,-2 0,-2 0,-1-1,-2 0,-9 27,-2 15,-42 192,60-272,-1 0,0 0,1 0,-1 0,1 0,-1 0,1 0,0 0,0 0,0 0,0 0,0 0,1 0,-1 0,1 0,-1 0,1 0,-1 0,1 0,0 0,0 0,0-1,0 1,1 0,-1-1,0 1,1-1,-1 1,1-1,-1 1,1-1,0 0,-1 0,1 0,0 0,0 0,0-1,0 1,0 0,0-1,0 1,0-1,0 0,0 0,0 0,0 0,0 0,0 0,2-1,113-35,-11 19,-92 16,-3-2</inkml:trace>
  <inkml:trace contextRef="#ctx0" brushRef="#br0" timeOffset="762.122">625 569,'-9'5,"1"0,0 1,0 0,1 0,0 1,0 0,0 0,1 1,0-1,1 1,-1 1,1-1,1 1,0 0,0 0,1 0,0 0,0 1,1-1,0 4,2-10,1 1,-1 0,1-1,0 1,0-1,0 1,0-1,0 1,1-1,-1 0,1 1,0-1,0 0,1 0,-1 0,0-1,1 1,0-1,-1 1,1-1,0 0,0 0,1 0,-1 0,0-1,1 1,-1-1,1 0,-1 0,1 0,-1-1,1 1,0-1,-1 0,1 1,0-2,-1 1,1 0,0-1,-1 0,1 0,-1 0,1 0,-1 0,2-2,2 1,0-1,0 0,0 0,-1 0,1-1,-1 0,0-1,0 1,0-1,-1 0,1 0,-1-1,-1 0,1 0,-1 0,0 0,0-1,-1 1,0-1,0 0,-1 0,1 0,-1 0,-1-1,0 1,0 0,0-1,-1 1,0-2,-4 4,1 0,-2 0,1 0,0 0,-1 1,0 0,0 0,0 0,-1 0,1 1,-1 0,0 0,0 1,0-1,0 1,0 1,0-1,-1 1,1 0,0 0,-1 1,-1 0,-17-3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4,'-21'-2,"0"1,-1 1,1 0,0 2,0 0,0 2,0 0,0 1,1 1,-1 1,2 1,-19 10,33-16,0 1,1-1,-1 1,1 0,0 0,0 1,0-1,0 1,0 0,1 0,0 0,0 0,0 1,0-1,1 1,-1 0,1-1,0 1,1 0,-1 1,1-1,0 0,0 0,1 0,0 1,0-1,0 0,0 0,1 1,0-1,0 0,0 0,1 0,0 0,0 0,0 0,0 0,1-1,0 1,-1-1,2 0,-1 0,1 0,-1 0,1 0,0-1,4 3,246 66,-250-70,1 1,-1 0,0 0,0 0,0 0,-1 1,1 0,-1-1,0 1,0 1,0-1,0 0,-1 1,0-1,1 1,-2 0,1-1,-1 1,1 0,-2 0,1 0,0 0,-1 0,0 0,0 1,0-1,-1 0,0 0,0 0,0 0,-2 3,0 5,-1-1,-1-1,0 1,0-1,-1 0,-1 0,0 0,0-1,-1 0,-1 0,1-1,-6 3,-123 75,51-62,84-25,0 0,-1 0,1 0,0 0,0 0,0-1,-1 1,1-1,0 1,0-1,0 0,0 0,0 0,0 0,0 0,0 0,1 0,-1-1,0 1,1-1,-1 1,1-1,-1 0,1 1,0-1,0 0,0 0,0 0,0 0,0 0,0 0,1 0,-1 0,1 0,-1-1,1 1,0 0,0-2,2-8,0-1,1 1,0 0,1 0,1 1,0-1,0 1,1 0,1 0,0 1,0 0,1 0,0 1,7-7,114-104,-110 106</inkml:trace>
  <inkml:trace contextRef="#ctx0" brushRef="#br0" timeOffset="450.484">793 400,'-12'2,"0"1,1 0,0 1,0 0,0 1,0 0,0 0,1 1,0 1,0 0,1 0,0 1,0 0,1 0,-3 5,11-11,0 1,0-1,0 0,0 0,1 1,-1-1,1 0,-1 0,1 1,0-1,0 0,0 0,0 0,0 0,0 0,1 0,-1-1,1 1,-1 0,1-1,-1 1,1-1,0 1,0-1,0 0,0 0,0 0,0 0,0 0,0 0,1-1,-1 1,0-1,0 1,1-1,-1 0,0 0,0 0,1 0,-1 0,0-1,2 1,21 6,-23-5,0 0,0 0,1 0,-1 1,0-1,0 0,0 1,0-1,-1 1,1 0,0 0,-1 0,1 0,-1 0,1 0,-1 0,0 0,0 0,0 1,0-1,-1 0,1 1,0-1,-1 0,0 1,0-1,1 1,-1-1,-1 1,1-1,0 1,-1-1,1 0,-1 1,0-1,1 0,-1 1,0-1,-1 0,1 0,0 0,-1 0,1 0,-1 0,1 0,-1 0,0-1,0 1,-1 0,-11 14,-1-1,-1 0,0-1,-1-1,-1-1,0 0,-1-1,0-1,-2 0,2-3</inkml:trace>
  <inkml:trace contextRef="#ctx0" brushRef="#br0" timeOffset="696.272">1103 371,'-14'39,"-5"21,-4 2,2-6,9-12,7-8,9-16,3-11</inkml:trace>
  <inkml:trace contextRef="#ctx0" brushRef="#br0" timeOffset="862.303">878 428,'43'0,"34"5,8 1,-5 0,-12-1,-13-1,-10-2,-13-1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4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1 225,'38'-4,"23"-8,10 0,-2 1,-8-2,-10 1,-8 2,-12-1,-11 1</inkml:trace>
  <inkml:trace contextRef="#ctx0" brushRef="#br0" timeOffset="245.101">227 0,'-5'39,"-2"31,1 9,1 0,2-8,0-11,2-12,1-8,0-7,0-9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1,'-29'70,"-3"-2,-2-1,-4-2,-3-1,-2-2,-3-2,-4 0,-65 75,111-129,5-13</inkml:trace>
  <inkml:trace contextRef="#ctx0" brushRef="#br0" timeOffset="300.759">10 114,'14'24,"20"22,8 4,2-2,-1-5,-4-4,-3-5,-4-3,-1-1,-2-7,-6-2,-2 0,1 2,-5 1,1-4,-3-9,-4-7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2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868 284,'-2'-2,"1"0,-1 0,1 0,-1 0,1 1,-1-1,0 1,0-1,0 1,0 0,0 0,0 0,0 0,0 0,-1 0,1 0,0 1,0-1,-1 1,1 0,0 0,-1 0,1 0,0 0,-1 0,0 0,-23 0,1 1,-1 1,1 1,0 1,0 2,0 0,-17 8,7-4,-307 100,303-83,38-27,1 1,-1 0,1-1,-1 1,1 0,-1-1,1 1,0 0,-1 0,1 0,0-1,0 1,0 0,-1 0,1 0,0-1,0 1,0 0,0 0,0 0,0 0,1-1,-1 1,0 0,0 0,1 0,-1-1,0 1,1 0,-1-1,1 1,-1 0,1-1,-1 1,1 0,-1-1,1 1,-1-1,1 1,0-1,0 1,-1-1,1 1,0-1,-1 0,1 1,0-1,0 0,0 0,-1 0,1 0,0 0,1 0,15 5,0-2,1-1,-1 0,1-1,0-1,-1 0,12-3,17 1,2 0,-26 0,0 2,0 0,-1 0,1 2,0 1,-1 1,6 2,-26-6,0 0,1 0,-1 0,0 0,0 0,1 0,-1 1,0-1,0 0,1 1,-1-1,0 1,0-1,0 1,0 0,0-1,0 1,0 0,0 0,0 0,0-1,0 1,0 0,-1 0,1 0,0 1,-1-1,1 0,-1 0,1 0,-1 0,1 1,-1-1,0 0,0 0,0 1,0-1,0 0,0 0,0 1,0-1,0 0,0 0,-1 1,1-1,0 0,-1 0,1 0,-1 1,0-1,1 0,-1 0,0 0,0 0,1 0,-2 0,-11 9,-1 0,0-2,0 1,-1-2,-1 0,1 0,-1-2,-5 2,-37 15,-37 21,2 4,-56 40,75-29,71-55,0-1,1 1,-1-1,1 1,0 0,0 0,0 0,0 0,0 0,1 0,0 0,-1 1,1-1,0 1,1-1,-1 1,0-1,1 1,0-1,0 1,0-1,0 1,1-1,0 3,3-1,-1 0,2 0,-1 0,0-1,1 0,0 0,0 0,0 0,0-1,1 0,-1 0,1 0,0-1,0 0,0 0,0-1,0 1,0-1,3 0,28 2,0-1,1-2,-1-1,1-2,35-8,31-2,-16-9,-82 13,-5 0</inkml:trace>
  <inkml:trace contextRef="#ctx0" brushRef="#br0" timeOffset="319.454">1207 369,'-149'466,"99"-330,43-111,5-21,0 1,0-1,1 0,0 0,0 1,0-1,0 1,1-1,-1 1,1-1,0 1,1-1,-1 1,1-1,0 1,0-1,0 0,1 1,0 1,0-5,-1-1,1 1,0 0,-1-1,1 1,0-1,0 1,-1-1,1 0,0 0,0 0,-1 0,1 0,0 0,0 0,-1-1,1 1,0 0,0-1,-1 0,1 1,-1-1,1 0,0 0,-1 0,0 0,1 0,-1 0,1 0,-1-1,0 1,0 0,0-1,0 1,0-1,0 0,14-14</inkml:trace>
  <inkml:trace contextRef="#ctx0" brushRef="#br0" timeOffset="589.06">1094 481,'38'0,"28"0,6 0,-3 0,-9 0,-10-5,-9-1,-6 0,-5 1,-2 2,-6 5,-11 3,-9 6,-8 0,-4-1</inkml:trace>
  <inkml:trace contextRef="#ctx0" brushRef="#br0" timeOffset="831.574">953 792,'33'0,"17"0,18-4,3-3,-7 1,-8 1,-5 1,-6 2,-6-4,-4-1,-5 1,-1 2,-6-4,-7-1</inkml:trace>
  <inkml:trace contextRef="#ctx0" brushRef="#br0" timeOffset="1260.099">1094 227,'89'-7,"0"5,68 6,-42 0,-79-2,-12-1,-46-3,-17-4,0-1,0-2,0-1,1-3,1 0,-21-13,55 26,1-1,-1 0,0 0,0 0,1 0,-1 0,1 0,-1-1,1 1,0-1,-1 0,1 0,0 0,0 0,0 0,0 0,1-1,-1 1,1-1,-1 1,1-1,0 1,0-1,0 0,0 1,0-1,1 0,-1 0,1 0,0 0,0 1,0-1,0 0,0 0,1 0,-1 0,1 0,0 1,0-1,0 0,0 1,0-1,1 1,-1-1,1 1,-1-1,1 1,0 0,0 0,0 0,2-2,45-16,-25 15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4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6237 281,'0'0</inkml:trace>
  <inkml:trace contextRef="#ctx0" brushRef="#br0" timeOffset="-162.684">6237 535,'0'29,"0"9</inkml:trace>
  <inkml:trace contextRef="#ctx0" brushRef="#br0" timeOffset="250.359">6548 479,'-11'9,"1"1,0 0,1 1,0 0,1 1,0 0,0 0,2 1,0-1,0 1,1 1,0-1,1 1,-1 13,4-25,1 0,0 0,0 1,0-1,0 0,0 0,1 0,-1 0,1 0,-1 0,1 0,0 0,0 0,0-1,0 1,0 0,0 0,0-1,1 1,-1 0,0-1,1 0,-1 1,1-1,0 0,0 0,-1 0,1 0,0 0,0 0,0 0,0 0,0-1,0 1,0-1,0 0,0 0,0 1,0-1,0-1,0 1,0 0,1 0,-1-1,0 1,0-1,1 0,6-1,-1-1,1 0,-1 0,0-1,0 0,0 0,-1-1,1 0,-1 0,5-6,-5 5,-1 0,0 0,-1-1,0 0,0 0,0 0,-1 0,0-1,0 0,-1 0,0 0,0 0,-1 0,0-1,-1 1,0-1,0 1,0-1,-1 0,-1 1,0-1,0 1,0-1,-1 1,0-1,-1 0,-1 5,1 0,-1 1,1-1,-1 1,0 0,-1 0,1 0,0 0,-1 1,0 0,1 0,-1 0,0 0,0 1,0 0,0 0,0 0,0 1,-1-1,1 1,0 1,0-1,0 1,0-1,0 2,0-1,0 0,0 1,0 0,0 0,1 1,-1-1,1 1,-3 2,-7 7</inkml:trace>
  <inkml:trace contextRef="#ctx0" brushRef="#br0" timeOffset="538.783">6971 564,'-19'19,"3"12,9-1,11-4,9-7,8-7,4-10,3-10,2-4,-5-5,-1-4,-5-3,-1-3,-3-1,-5-1,-4 5</inkml:trace>
  <inkml:trace contextRef="#ctx0" brushRef="#br0" timeOffset="871.114">7535 479,'-79'44,"78"-43,-1 0,0 1,0-1,0 1,1-1,-1 1,1-1,-1 1,1 0,-1 0,1-1,0 1,0 0,0 0,0 0,0 1,1-1,-1 0,1 0,-1 0,1 0,0 1,0-1,0 0,0 0,0 1,0-1,1 0,-1 0,1 0,-1 0,1 1,0-1,0 0,0 0,0 0,0-1,1 1,12 17,-11-18,0 1,-1 0,0 0,1 0,-1 0,0 1,0-1,0 1,0-1,-1 1,1 0,-1-1,1 1,-1 0,0 0,0 0,-1 0,1 0,0 0,-1 0,0 1,0-1,0 0,0 0,0 0,-1 0,1 0,-1 0,0 0,0 0,0 0,0 0,0 0,-1 0,0-1,-1 3,-4 2,0 0,0-1,-1 0,0-1,0 1,-1-2,1 1,-1-1,0 0,0-1,0 0,0-1,-1 0,1 0,-1-1,0 0,1 0,-1-1,0-1,-1 0,-8-4</inkml:trace>
  <inkml:trace contextRef="#ctx0" brushRef="#br0" timeOffset="-1534.192">3641 535,'22'38,"-2"1,-2 0,-1 1,7 31,-15-48,49 197,-56-207,-1 0,0 1,-1-1,0 0,-1 1,-1-1,0 0,-1 0,0 0,-1 0,-1-1,0 1,0-1,-1 0,-6 9,11-19,-1 1,1-1,0 0,-1 1,1-1,-1 0,1 0,-1 0,0 0,0 0,0 0,0-1,-1 1,1-1,0 1,-1-1,1 0,-1 0,1 0,-1 0,1 0,-1 0,0-1,1 0,-1 1,0-1,1 0,-1 0,0 0,0-1,1 1,-1-1,0 1,1-1,-1 0,1 0,-1 0,1 0,-1-1,1 1,0-1,0 1,0-1,0 0,0 0,0 0,0 0,0 0,1 0,-1 0,1-1,0 1,-1-1,1-1,-3-14,1 1,1-1,1 0,0 0,1 0,2 0,-1 0,2 1,0-1,1 1,1-1,1 1,0 1,1-1,1 1,5-8,9-19,1 0,3 2,1 1,1 1,3 1,1 2,1 1,3 1,0 3,2 0,28-15,9 16,-73 29,-1 1,0 0,1 0,-1 0,1 0,-1 0,1 0,-1 0,1 1,-1-1,0 1,1-1,-1 1,1-1,-1 1,0 0,0-1,1 1,-1 0,0 0,0 0,0 0,0 0,0 0,0 0,0 1,0-1,-1 0,1 0,0 1,-1-1,1 0,-1 1,1-1,-1 1,0-1,0 1,1-1,-1 1,0-1,0 0,-1 1,1-1,0 1,0-1,-1 1,1-1,-1 1,1-1,-1 0,0 1,-5 16,0 0,-1-1,-1 0,-1-1,0 0,-1 0,-1-1,-1 0,0-1,-4 4,-188 172,111-111,67-63,26-36,14 0,1 0</inkml:trace>
  <inkml:trace contextRef="#ctx0" brushRef="#br0" timeOffset="-1047.422">4205 846,'33'-5,"0"0,-1-2,0-2,-1-1,0-1,0-2,-1-1,-1-1,0-1,15-14,-30 20,-1-1,0-1,-1 0,0-1,-1 0,-1-1,0 0,-1-1,-1 0,0 0,0-1,-2 0,0 0,1-9,-6 22,0 0,0 0,0 0,-1 0,1 0,-1 0,0 0,0 0,0 0,0-1,-1 1,1 0,-1 0,0 0,0 0,0 0,0 1,0-1,-1 0,1 0,-1 1,0-1,1 1,-1-1,-1 1,1 0,0 0,0 0,-1 0,1 0,-1 0,0 1,1-1,-1 1,0 0,0 0,0 0,0 0,0 0,0 1,0-1,0 1,0 0,0 0,0 0,-3 1,-5 1,0 1,1 1,-1 0,1 0,0 1,0 0,1 1,-1 0,1 1,1-1,-1 2,1-1,0 1,1 1,0-1,0 1,1 0,0 1,1-1,0 1,0 0,1 1,1-1,-1 1,2 0,1-8,1-1,-1 1,1 0,0-1,0 1,1-1,-1 1,0 0,1-1,-1 1,1-1,0 1,0-1,0 0,0 1,1-1,-1 0,0 0,1 1,0-1,-1-1,1 1,0 0,0 0,0-1,0 1,0-1,1 1,-1-1,0 0,1 0,-1 0,1 0,-1 0,2-1,92 7,86-48,-160 34,50-6,-70 13,-1 0,1 0,0 0,0 0,-1 1,1-1,0 0,-1 1,1-1,0 1,-1 0,1 0,-1-1,1 1,-1 0,0 0,1 0,-1 1,0-1,0 0,0 0,1 1,-1-1,-1 1,1-1,0 1,0-1,0 1,-1-1,1 1,-1 0,1-1,-1 1,0 0,0-1,0 1,0 0,-6 133,10-115</inkml:trace>
  <inkml:trace contextRef="#ctx0" brushRef="#br0" timeOffset="-360.397">5193 677,'4'4,"0"-1,0 0,1 0,-1-1,1 1,-1-1,1 0,0 0,0 0,0-1,0 0,0 0,0 0,1-1,-1 1,0-1,0 0,1-1,-1 1,0-1,0 0,0-1,0 1,0-1,0 0,0 0,-1 0,1-1,-1 0,1 1,-1-2,0 1,0 0,-1-1,1 0,-1 0,1 0,-1 0,0 0,-1-1,1 0,-1 1,0-1,0 0,-1 0,1 0,-1 0,0 0,0-5,1 6,-1 1,1-1,-1 1,0-1,-1 0,1 1,-1-1,1 0,-1 1,0-1,0 0,-1 0,1 1,-1-1,0 0,0 1,0-1,0 1,-1-1,1 1,-1 0,0-1,0 1,0 0,0 0,-1 0,1 1,-1-1,0 0,0 1,0 0,0 0,0 0,0 0,-1 0,1 1,0-1,-1 1,-2-1,-2 4,-1 1,0-1,1 1,0 1,0 0,0 0,0 0,0 1,1 0,0 1,0 0,0 0,1 0,0 1,0-1,1 2,0-1,0 1,0-1,1 1,0 0,1 1,0-1,0 1,1-1,-1 8,0-9,0-1,0 1,1-1,0 1,0 0,1 0,0 0,0 0,1 0,0 0,0 0,1 0,-1 0,1-1,1 1,-1 0,1 0,1 0,-1-1,1 0,0 1,1-1,-1 0,1 0,0-1,1 1,0-1,-1 0,1 0,1-1,-1 1,1-1,0 0,0-1,0 1,0-1,9-1,1 0,-1-1,0-1,0 0,0-1,1-1,-1 0,0-1,-1-1,1 0,-1-1,1-1,-2 0,1-1,-1 0,0-1,0 0,-1-1,0-1,0 0,5-7,6-2,-14 13,1-1,-1 0,-1 0,1-1,-1 0,-1-1,0 0,0 0,0 0,-1-1,-1 0,0 0,0-1,1-3,-5 12,-1 1,1 0,-1 0,1 0,-1 0,1 0,-1-1,1 1,-1 0,0 0,0-1,0 1,0 0,0 0,0-1,0 1,0 0,0 0,-1-1,1 1,0 0,-1 0,1 0,-1-1,1 1,-1 0,0 0,1 0,-1 0,0 0,0 0,0 0,0 0,0 1,0-1,0 0,0 0,0 1,0-1,0 1,0-1,-1 1,1-1,0 1,0 0,-1 0,1-1,0 1,0 0,-1 0,1 0,0 0,0 1,-1-1,1 0,0 0,0 1,-1-1,1 1,0-1,0 1,0 0,0-1,0 1,0 0,-4 7,1 0,1 0,-1 0,1 0,1 0,0 1,0-1,0 1,1 0,1 0,-1-1,2 1,-1 0,1 0,0-1,1 1,0 0,0-1,1 0,0 1,0-1,1 0,0-1,1 1,0-1,0 0,0 0,1 0,1 0,-6-4,1-1,0 0,1 0,-1 0,0 0,1 0,-1 0,1 0,-1-1,1 0,0 1,0-1,0 0,0 0,0 0,-1-1,2 1,-1-1,0 0,0 1,0-2,0 1,0 0,0 0,0-1,0 0,0 1,0-1,0 0,-1-1,1 1,0 0,-1-1,1 1,0-1,-1 0,0 0,1 0,1-3,8-11,0-2,0 0,-2 0,0-1,-2 0,0-1,-1 0,1-6,35-83,-30 85</inkml:trace>
  <inkml:trace contextRef="#ctx0" brushRef="#br0" timeOffset="-4167.311">424 197,'77'-36,"-47"27,356-129,-384 136,1 1,-1-1,1 1,-1-1,1 1,0 0,0 0,-1 0,1 1,0-1,0 1,0 0,0-1,0 1,0 0,0 1,0-1,0 0,0 1,0 0,-1 0,1 0,0 0,0 0,-1 0,1 1,-1-1,1 1,-1 0,1 0,-1 0,0 0,0 0,0 0,0 0,-1 1,1-1,-1 1,1-1,-1 1,0 0,0 0,0-1,0 2,0 16,-2-1,0 0,-1 0,-2 0,1 0,-2 0,-6 16,-11 53,13-38,3 0,2 1,2 0,3-1,1 1,3 0,10 41,33 48,-48-140,1 1,-1-1,1 1,-1-1,0 1,1-1,-1 1,0-1,0 1,1-1,-1 1,0 0,0-1,0 1,0-1,0 1,1-1,-1 1,0 0,-1-1,1 1,0-1,0 1,0 0,0-1,0 1,0-1,-1 1,1-1,0 1,-1-1,1 1,0-1,-1 1,1-1,0 1,-1-1,1 1,-1-1,1 0,-1 1,1-1,-1 0,1 1,-1-1,1 0,-1 0,1 0,-1 1,0-1,1 0,-1 0,1 0,-1 0,0 0,1 0,-1 0,1 0,-1 0,0-1,0 1,-40-14,35 11,-26-12,-1 2,-1 1,0 2,0 1,-1 1,0 2,-1 2,1 1,-1 2,1 1,-1 2,1 1,-1 2,1 2,1 1,-1 1,2 2,-1 2,1 1,-8 5,15-4,0 0,1 2,0 1,1 1,2 1,0 0,-13 17,33-34,-1 0,1-1,-1 1,1 0,0 0,0 0,0 1,1-1,-1 0,1 1,0-1,0 1,0 0,0-1,1 1,-1-1,1 1,0 0,0 0,0-1,1 1,-1 0,1-1,0 1,0-1,0 1,2 2,9 6</inkml:trace>
  <inkml:trace contextRef="#ctx0" brushRef="#br0" timeOffset="-3914.344">452 535,'48'-24,"49"-17,23-2,0 1,-10 9,-14 9,-20 4,-12 6,-12 4,-11 5,-12 8,-10 3</inkml:trace>
  <inkml:trace contextRef="#ctx0" brushRef="#br0" timeOffset="-3196.384">1326 621,'25'273,"-32"-204,7-69,-1 0,0 0,1 0,-1 0,0 0,1 0,-1 0,0 0,1 0,-1-1,1 1,-1 0,0 0,1-1,-1 1,1 0,-1-1,1 1,-1 0,1-1,-1 1,1-1,-1 1,1-1,-1 1,1-1,0 1,-1-1,1 0,0 1,0-1,-1 0,1 1,0-1,0 1,0-1,0 0,0 1,0-1,0 0,0 1,0-1,0 0,0 1,0-1,0 0,0 1,1-1,-1 1,0-1,1 0,-1 1,0-1,1 1,-1-1,1-26,1 0,1 1,1-1,1 0,2 1,0 0,2 1,1 0,1 0,1 1,1 0,1 1,1 1,1 0,10-9,-23 25,0 1,1 0,0 0,0 0,0 0,0 1,1-1,0 1,0 1,0-1,1 0,-1 1,1 0,-1 1,1-1,0 1,5-1,-8 4,0 1,0 0,-1 0,1 0,0 1,-1-1,0 1,1-1,-1 1,0 0,-1 0,1-1,0 2,-1-1,1 0,-1 0,0 0,0 0,-1 1,1-1,-1 0,1 1,-1-1,0 1,0-1,0 0,-1 1,1-1,-1 1,0-1,1 3,-1 20</inkml:trace>
  <inkml:trace contextRef="#ctx0" brushRef="#br0" timeOffset="-2895.138">1976 479,'-15'17,"2"1,0 1,0 0,2 1,1 0,0 1,2 0,0 0,1 1,1 1,5-19,0 0,0 0,1 0,-1 0,1-1,0 1,0 0,0 0,1 0,-1 0,1 0,0 0,0-1,1 1,-1 0,1-1,-1 1,1-1,0 1,0-1,1 0,-1 0,1 0,0 0,-1-1,1 1,0-1,1 1,-1-1,0 0,1 0,-1-1,1 1,-1-1,1 1,0-1,0 0,-1-1,1 1,0-1,0 1,0-1,0 0,0-1,3 0,4-1,-1 0,1-1,0 0,-1-1,1 0,-1-1,0 0,-1-1,1 0,-1 0,-1-1,1 0,-1-1,0 0,0 0,-1-1,-1 1,1-2,-1 1,-1-1,0 0,0 0,-1 0,0-1,-1 1,1-3,-4 7,0 0,0 0,-1 0,1 0,-1 0,-1 0,1 1,-1-1,0 0,0 1,-1-1,1 1,-1 0,-1 0,1 0,-1 0,1 0,-1 1,-1-1,1 1,-1 1,1-1,-1 0,0 1,0 0,-1 0,1 1,-1-1,1 1,-1 0,0 1,0 0,0-1,0 2,0-1,-4 1,-18-1,3 2</inkml:trace>
  <inkml:trace contextRef="#ctx0" brushRef="#br0" timeOffset="-2449.842">2343 761,'2'-13,"1"0,1 1,0-1,1 1,0 0,1 0,1 0,-1 1,2 0,-1 0,2 0,-1 1,2 1,-1 0,1 0,0 0,1 2,0-1,0 1,8-3,-17 10,0-1,0 1,0-1,1 1,-1 0,0 0,0 0,1 0,-1 0,0 1,0-1,0 1,1-1,-1 1,0 0,0 0,0 0,0 0,0 0,0 0,-1 0,1 1,0-1,0 1,-1-1,1 1,-1 0,0 0,1 0,-1-1,0 1,0 0,0 0,0 1,-1-1,1 0,0 0,-1 0,0 0,1 1,-1 1,0-2,0 0,0 1,1-1,-1 0,1 0,0 1,-1-1,1 0,0 0,0 0,1 0,-1 0,0 0,1 0,-1 0,1-1,-1 1,1-1,0 1,0-1,0 1,0-1,0 0,0 0,0 0,0 0,0 0,0-1,0 1,1 0,-1-1,0 0,1 0,-1 1,0-1,1-1,-1 1,0 0,0-1,1 1,149-85,-150 84,0 1,0-1,0 1,0-1,0 1,0 0,0 0,0-1,0 1,0 1,0-1,0 0,0 0,-1 1,1-1,0 1,0 0,0 0,0-1,0 1,-1 0,1 0,0 1,-1-1,1 0,-1 1,1-1,-1 1,0-1,0 1,1-1,-1 1,0 0,0 0,-1-1,1 1,0 0,-1 0,1 0,-1 0,1 0,-1 0,0 0,0 0,0 0,0 0,0 0,-1 1,2 1,-1 0,1 0,0 0,0 0,0 0,1-1,-1 1,1 0,0-1,0 1,0-1,1 0,-1 0,1 0,0 0,0 0,0 0,17 5,0-3</inkml:trace>
  <inkml:trace contextRef="#ctx0" brushRef="#br0" timeOffset="1856.648">8693 422,'-266'81,"207"-45,58-35,0 0,0 0,0 0,0 0,0 1,0-1,0 0,0 1,0-1,1 1,-1-1,0 1,1-1,0 1,-1-1,1 1,0-1,0 1,0 0,0-1,0 1,0-1,0 1,0 0,1-1,-1 1,0-1,1 1,0-1,-1 1,1-1,0 0,0 1,0-1,0 0,0 1,0-1,0 0,0 0,0 0,1 0,60 37,-57-37,-1 0,1 0,-1 0,0 0,1 1,-1 0,0 0,0 0,0 0,-1 1,1 0,-1-1,1 1,-1 1,0-1,0 0,0 1,0-1,-1 1,0 0,1 0,-1 0,-1 0,1 0,-1 1,1-1,-1 0,0 1,-1-1,1 1,-1-1,0 1,0-1,0 1,-1 3,-4-1,0-1,-1 1,1-1,-1 0,0 0,-1 0,0-1,1 0,-2 0,1-1,0 0,-1 0,0-1,0 0,0-1,0 1,0-1,-1-1,1 0,-1 0,-6 0,13-1,0 0,0 1,0-1,0 0,0 0,0 0,0-1,0 1,0 0,0-1,0 0,0 1,0-1,0 0,1 0,-1 0,0 0,0 0,1 0,-1 0,1-1,-1 1,1-1,-1 1,1-1,0 0,0 1,0-1,0 0,0 0,0 0,1 1,-1-1,0 0,1 0,0 0,-1 0,1 0,0-1,3-12</inkml:trace>
  <inkml:trace contextRef="#ctx0" brushRef="#br0" timeOffset="3186.197">9709 394,'-9'9,"1"0,-1 0,2 0,-1 1,1 0,1 1,0-1,0 1,1 1,1-1,0 1,0-1,1 1,0 0,1 0,1 1,0 7,2-16,0-1,0 0,0 0,0 0,1 0,0 0,-1 0,1 0,0 0,1-1,-1 1,0-1,1 1,-1-1,1 0,0 0,0 0,0 0,0-1,0 1,0-1,0 0,0 0,1 0,-1 0,0 0,1-1,-1 1,1-1,-1 0,106-10,-87 1,-1-1,0-1,-1-1,0-1,-1 0,-1-2,0 0,-1-1,-1-1,0 0,8-14,20-16,-34 38,0-1,0 0,-1 0,-1-1,1 0,-2-1,0 0,0 0,-1 0,-1-1,0 0,0 0,-2 0,1-1,-2 1,0-1,0 0,-2 1,1-1,-2 0,-1-13,-1 22,1-1,-1 1,0 0,0 0,0 0,-1 1,0-1,0 1,0 0,0 0,-1 0,0 0,1 1,-1 0,-1 0,1 0,0 1,-1 0,1 0,-1 0,1 1,-1-1,0 1,0 1,0-1,1 1,-1 0,0 0,0 1,0 0,0 0,1 0,-1 1,0-1,1 1,-1 1,1-1,0 1,0 0,0 0,0 1,-1 1,-8 3,0 2,2-1,-1 2,1 0,0 0,1 1,1 0,0 1,0 0,2 1,-1 0,2 0,0 1,0 0,2 0,0 1,0-1,2 1,0 0,1 0,4-4,0 0,2-1,-1 1,1-1,1 0,0 0,1 0,0-1,0 0,1 0,0-1,1 1,0-2,1 1,-1-1,2 0,-1-1,1 0,0-1,1 0,-1-1,1 1,0-2,10 3,13 4,0-1,1-2,-1-1,2-2,-1-1,0-2,1-2,-1-1,20-4,-36 5,0-1,1 0,-1-2,0-1,-1 0,1-1,-1-1,0 0,0-2,0 0,-1-1,-1-1,0 0,0-1,-1-1,0-1,-1 0,0 0,6-11,-18 22,0-1,0 0,-1 0,1 0,-1 0,0 0,0 0,0 0,0 0,0-1,-1 1,0 0,1 0,-1-1,0 1,-1 0,1-1,-1 1,1 0,-1 0,0 0,0 0,0-1,-1 1,1 1,-1-1,1 0,-1 0,0 0,0 1,0-1,-1 1,1 0,0 0,-1 0,0 0,1 0,-1 0,0 1,0-1,0 1,0 0,0 0,-1 0,1 0,0 0,0 1,0 0,-1-1,1 1,-8 1,1 0,-1 1,0 0,1 0,0 1,0 1,0-1,0 2,0-1,1 2,0-1,0 1,0 0,1 1,0 0,0 0,1 1,0 0,0 0,-2 5,4-7,1-1,0 1,0 0,0 0,1 0,0 0,0 1,1-1,0 1,0-1,0 1,1 0,0 0,0 0,1 0,0 0,0 0,1 0,-1 0,2 0,-1-1,1 1,0 0,0-1,1 1,0-1,0 1,0-1,1 0,0-1,0 1,1-1,-1 0,1 0,0 0,0 0,2 0,20 6,0-1,1-2,0 0,0-2,1-1,0-1,0-2,0-1,0-1,0-1,-1-2,1-1,0-1,15-5,-15 4</inkml:trace>
  <inkml:trace contextRef="#ctx0" brushRef="#br0" timeOffset="2218.216">9060 168,'-7'8,"1"1,0-1,0 1,1 0,0 0,1 1,0-1,1 1,0 0,0 0,1 0,0 0,1 1,0-1,1 0,0 1,0-1,1 0,1 1,0-1,0 0,1 3,3 12,-1 1,-1-1,-1 1,-2 0,-1 0,0 0,-2 0,-5 24,-2-3,8-34,-1-1,-1 1,0 0,-1-1,0 0,-1 1,0-2,-6 11,-1-10,12-12</inkml:trace>
  <inkml:trace contextRef="#ctx0" brushRef="#br0" timeOffset="2403.642">9342 592,'-9'24,"-4"8</inkml:trace>
  <inkml:trace contextRef="#ctx0" brushRef="#br0" timeOffset="2572.951">9286 281,'9'-4,"9"-3,0 1</inkml:trace>
  <inkml:trace contextRef="#ctx0" brushRef="#br0" timeOffset="5024.78">57 1354,'468'-53,"16"21,116 4,177 28,-306-28,165-1,442 30,-639-29,31-1,-42 0,994 30,-829-1,-182-29,906 30,-788-19,24 6,-421 13,28 15,-124-10,0-2,0-1,0-1,30-4,-44-3,-4-1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34,'18'90,"68"249,-47-115,-39-223,0 4,1 1,-1 0,1-1,0 1,0-1,1 1,-1-1,1 0,0 1,1-1,-1 0,1 0,0-1,1 1,3 4,-6-10,0 1,0 0,1-1,-1 1,0-1,0 0,0 1,0-1,1 0,-1 0,0 1,0-1,-1 0,1 0,0 0,0 0,0 0,-1 0,1-1,0 1,-1 0,1 0,-1 0,1-1,-1 1,0 0,0-1,1 1,-1 0,0-1,1 0,47-201,32-213,-68 301,-2 106,-4 14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17,'29'0,"19"0,6 0,-1 0,-5 0,-6 0,-5 0,-4 0,-3-4,-2-3,-5 1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65,'38'-4,"33"-8,8 0,-4 1,-15-2,-18 1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29 679,'15'-1,"0"0,1 1,-1 1,0 1,1 0,-1 1,0 0,0 1,-1 1,1 0,-1 1,0 1,12 8,-24-14,-1 1,1-1,-1 1,0 0,0-1,1 1,-1 0,0 0,-1 0,1 0,0 0,-1 0,1 0,-1 0,1 0,-1 0,0 1,0-1,0 0,0 0,0 0,-1 0,1 0,0 0,-1 0,0 0,1 0,-1 0,0 0,0 0,0 0,-1 0,0 0,-50 62,41-53,9-10,0 1,-1-1,1 0,0 1,0 0,0-1,0 1,0 0,0 0,0 0,1 0,-1 1,1-1,-1 0,1 1,0-1,0 1,0-1,0 1,1-1,-1 1,1 0,-1-1,1 1,0 0,0-1,0 1,1 0,-1-1,0 1,1 0,0-1,0 1,0-1,0 1,0-1,0 1,0-1,1 0,-1 0,1 0,0 0,0 0,0 0,0 0,0 0,0-1,0 1,0-1,1 1,-1-1,1 0,11 1,-1-1,1-1,-1 0,1-1,-1 0,1-2,-1 1,0-1,0-1,0 0,0-1,-1-1,0 0,9-6,6 0,-3 1</inkml:trace>
  <inkml:trace contextRef="#ctx0" brushRef="#br0" timeOffset="-569.439">170 58,'5'19,"6"21,1 8,-1 1,-2-3,-4-4,-1-6,-3-3,0-2,-2-2,6-6,1-7</inkml:trace>
  <inkml:trace contextRef="#ctx0" brushRef="#br0" timeOffset="-322.103">0 538,'38'-9,"28"-9,7-1,-5 3,-8 4,-14 4</inkml:trace>
  <inkml:trace contextRef="#ctx0" brushRef="#br0" timeOffset="2419.165">847 29,'0'623,"0"-614,0 1,-1-1,1 0,-2 0,0 0,0 0,0 0,-1 0,-1 0,1-1,-5 7,-10-9,12-13</inkml:trace>
  <inkml:trace contextRef="#ctx0" brushRef="#br0" timeOffset="2862.702">1017 312,'-42'30,"38"-29,1 1,-1-1,1 1,-1 0,1 0,0 0,0 0,0 1,0-1,0 1,0 0,1 0,-1 0,1 0,0 0,0 0,0 0,0 1,0-1,1 1,0 0,-1-1,2 1,-1 0,0 0,1 0,-1 0,1-1,0 1,0 0,1 3,56 87,-11-28,1 52,-34-106</inkml:trace>
  <inkml:trace contextRef="#ctx0" brushRef="#br0" timeOffset="3800.444">1665 115,'-3'-1,"0"0,0 1,0 0,0 0,0 0,0 0,0 0,0 0,0 1,0 0,0-1,0 1,0 0,0 0,1 1,-1-1,0 1,1-1,-1 1,1 0,0 0,-1 0,1 0,0 0,0 0,0 1,-1 1,-20 23,2 2,0 0,2 1,1 1,2 1,0 1,3 0,1 0,1 2,2-1,1 1,-3 33,9 87,3-149,0 1,1-1,0 1,0-1,0 0,0 0,1 0,0 0,1-1,-1 1,1-1,0 0,0 0,1 0,-1 0,1-1,0 0,0 0,1 0,-1-1,1 1,3 0,35 2,-28-10</inkml:trace>
  <inkml:trace contextRef="#ctx0" brushRef="#br0" timeOffset="4547.889">1863 256,'-1'43,"-3"0,-2 1,-1-2,-2 1,-2-1,-2 0,-2-2,-2 1,-6 8,19-42,2-5,0 0,1 0,-1 1,0-1,0 0,1 1,0-1,-1 1,1 0,0-1,0 1,1 0,-1 0,0-1,1 1,0 0,-1 0,1 0,0 0,1 0,-1-1,0 1,1 0,0 0,-1 0,1-1,0 1,1 0,-1-1,0 1,1-1,-1 1,1-1,0 0,0 0,2 2,8-1,0 0,1-1,-1 0,1-1,0 0,-1-1,1-1,-1 0,3-1,22-1,-8 2,-4 1</inkml:trace>
  <inkml:trace contextRef="#ctx0" brushRef="#br0" timeOffset="4881.847">2202 594,'33'0,"21"-5,7-1,-4 0,-5 1,-12 1</inkml:trace>
  <inkml:trace contextRef="#ctx0" brushRef="#br0" timeOffset="5301.915">2879 256,'-120'313,"108"-282,6-22,1 1,1 0,0 0,1 0,0 0,0 1,1-1,0 1,1 0,0 0,1-1,0 1,1 0,0 0,0-1,2 5,1-10,1-1,-1 0,0 0,1 0,0-1,0 1,0-1,0-1,1 1,-1-1,1 0,0 0,-1 0,1-1,0 0,0 0,0 0,0-1,0 0,0 0,0 0,0-1,0 0,5-2,5 2,10 0</inkml:trace>
  <inkml:trace contextRef="#ctx0" brushRef="#br0" timeOffset="5599.431">3133 707,'40'93,"-39"-91,1 0,0 1,0-1,-1 0,2 0,-1 0,0 0,0-1,1 1,-1-1,0 1,1-1,0 0,-1 0,1 0,0 0,-1 0,1-1,0 1,0-1,0 0,0 1,-1-2,1 1,0 0,0 0,0-1,0 0,-1 1,1-1,0 0,-1 0,2-1,0-1,-1 1,1-1,-1 1,0-1,0 0,-1 0,1-1,0 1,-1 0,0-1,0 0,0 1,0-1,-1 0,1 0,-1 0,0 0,0 0,-1 0,1 0,-1-1,0 1,0 0,0 0,0 0,-1 0,0-1,0 1,0 0,0 0,-1 0,1 1,-1-1,0 0,0 1,0-1,-1 1,1-1,-1 1,0 0,0 0,0 1,0-1,-1 0,1 1,-1 0,1 0,-1 0,-1 0,-46-5,26 7</inkml:trace>
  <inkml:trace contextRef="#ctx0" brushRef="#br0" timeOffset="9614.5">3387 115,'98'87,"-80"-68,-1 2,-1 0,-1 1,-1 0,-1 1,7 16,-12-19,0 0,-1 1,-1 0,0 0,-2 1,-1-1,-1 1,0 0,-2 15,1-28,-1 0,0 0,-1-1,0 1,0 0,-1 0,0-1,0 1,-1 0,0-1,-1 0,1 0,-2 0,1 0,-1-1,0 0,-1 0,0 0,-4 4,-127 80,107-87,33-27,52-45,-34 44</inkml:trace>
  <inkml:trace contextRef="#ctx0" brushRef="#br0" timeOffset="10051.843">3642 58,'6'-6,"1"0,0 1,0 0,0 0,1 0,-1 1,1 0,0 1,1 0,-1 0,0 1,1 0,0 0,-1 1,1 0,0 0,0 1,-1 0,1 1,0 0,0 1,-1-1,6 3,-13-3,1 1,0 0,0-1,0 1,-1 0,1 0,-1 0,0 0,1 0,-1 1,0-1,0 0,0 1,-1-1,1 0,-1 1,1-1,-1 1,0-1,0 1,0-1,0 1,0-1,0 0,-1 1,1-1,-1 1,0-1,1 0,-2 1,-36 74,30-63,3-6,3-7,0 1,0 0,0 0,0 0,0 0,0 0,1 0,-1 0,1 0,-1 1,1-1,0 0,0 1,0 0,0-1,0 1,1-1,-1 1,1 0,0-1,-1 1,1 0,0 0,1-1,-1 1,1 0,-1-1,1 1,0-1,-1 1,1 0,1-1,-1 0,0 1,1-1,-1 0,1 0,0 1,-1-1,1 0,0-1,0 1,0 0,1-1,0 1,91-12,-45-2,-23 9,-2 1</inkml:trace>
  <inkml:trace contextRef="#ctx0" brushRef="#br0" timeOffset="12197.022">4036 594,'5'0,"6"5,6 1,6 0,2-1,3-1,1-2,1-1,-1 0,0-1,0-1,0-4,-1-1,1-6,-1 1,-5-3,-6 0</inkml:trace>
  <inkml:trace contextRef="#ctx0" brushRef="#br0" timeOffset="12444.187">4234 453,'-5'43,"3"19,3 4,0-4,0-9,0-7,0-8,-5-5,-1-8</inkml:trace>
  <inkml:trace contextRef="#ctx0" brushRef="#br0" timeOffset="13000.211">4431 849,'243'-288,"-177"228,-65 59,0 1,-1-1,1 1,0 0,0-1,0 1,0-1,-1 1,1 0,0 0,0-1,0 1,0 0,0 0,0 0,0 0,0 0,0 0,-1 0,1 1,0-1,0 0,0 0,0 1,0-1,0 1,-1-1,1 1,0-1,0 1,-1-1,1 1,0-1,-1 1,1 0,0-1,-1 1,1 0,-1 0,1 0,-1-1,0 1,1 0,-1 0,0 0,0 0,1 0,-1 0,0 0,4 52,-4-40,-1-11,0 1,1-1,0 1,-1-1,1 0,0 1,0-1,0 1,1-1,-1 1,1-1,-1 0,1 1,0-1,0 0,0 1,0-1,0 0,0 0,1 0,-1 0,1 0,-1 0,1-1,0 1,0 0,0-1,0 1,0-1,0 0,0 0,0 0,0 0,1 0,-1 0,0 0,1-1,-1 1,1-1,-1 0,0 0,1 0,-1 0,1 0,-1 0,1 0,-1-1,0 0,2 0,87-72,-68 49,-9 9,-11 11,0 0,0 1,0-1,0 1,1-1,-1 1,1 0,0 0,0 1,0-1,0 1,0 0,0 0,1 0,-1 1,1-1,0 1,1 0,-4 3,0-1,-1 1,1 0,-1 0,1 0,-1 0,0 0,0 1,0-1,0 0,0 0,-1 1,1-1,0 1,-1-1,0 0,0 1,0-1,0 1,0-1,0 1,0-1,-1 0,1 1,-1-1,0 1,0-1,0 0,-1 2,2-3,-12 37,9-33,1 1,0-1,0 1,0 0,0 0,1 0,0 0,0 0,1 0,0 0,0 0,0 0,1 0,0 0,0 0,0 0,1 0,1 3,7 5</inkml:trace>
  <inkml:trace contextRef="#ctx0" brushRef="#br0" timeOffset="13551.349">5475 453,'-28'27,"1"1,1 1,2 1,1 1,-13 24,15 6,21-59,-1-1,1 0,0 1,0-1,0 0,0 1,0-1,0 0,0 1,1-1,-1 1,0-1,1 0,-1 0,1 1,-1-1,1 0,0 0,-1 0,1 1,0-1,0 0,0 0,0 0,0 0,0-1,0 1,0 0,0 0,0-1,1 1,-1 0,0-1,1 1,-1-1,0 0,0 1,1-1,-1 0,1 0,-1 0,0 0,1 0,10-2,0-1,1-1,-1 0,-1 0,1-1,-1-1,0 0,0 0,0-1,-1-1,0 0,-1 0,0 0,0-2,-1 1,0-1,2-3,7-10,-13 16,1 0,-1 1,1-1,1 1,-1 0,1 0,0 1,1 0,-1 0,1 0,0 1,0 0,1-1,-6 5,0 0,0 0,0-1,0 1,0 0,0 1,0-1,0 0,0 1,0-1,0 1,0-1,-1 1,1 0,0 0,0 0,-1 0,1 0,0 0,-1 0,1 0,-1 1,0-1,1 1,-1-1,0 1,0-1,0 1,0 0,0 0,0-1,-1 1,1 0,0 0,-1 0,0 0,1 0,-1 1,10 81,-10-81,2 49,2-1,1 1,4-1,6 18,-12-60,0 0,-1 1,0-1,-1 0,0 1,0-1,-1 1,0-1,0 1,-1-1,-1 1,1-1,-2 0,1 1,-1-1,-1-1,1 1,-2 0,1-1,-1 0,0 0,-1 0,-3 3,-61 43,67-52,1-1,-1 1,1-1,-1 0,0 0,1 0,-1 0,0-1,0 1,0-1,0 0,1 0,-1 0,0 0,0 0,0 0,0-1,1 0,-1 1,0-1,1 0,-1 0,0-1,1 1,-1 0,1-1,0 1,-1-1,0-1,-1-5,0 0,1 0,0 0,0 0,1 0,0-1,1 1,-1-1,2 1,-1-1,1 1,1-1,-1 0,1 1,1-1,0 1,1-5,16-45,-7 33</inkml:trace>
  <inkml:trace contextRef="#ctx0" brushRef="#br0" timeOffset="13968.809">5984 58,'7'46,"-2"-1,-2 1,-3 0,-1 0,-2 0,-2-1,-2 1,-11 32,-29 76,46-152,0 0,1 0,-1 0,0 0,1 0,-1 0,1 0,0 0,-1 0,1 0,0 0,0 1,1-1,-1 0,0 0,1 0,-1 0,1 0,0 0,-1 0,1 0,0 0,0 0,1 0,-1-1,0 1,0 0,1-1,-1 1,1-1,0 1,-1-1,1 0,0 0,0 0,0 0,0 0,0 0,0 0,0 0,0-1,0 1,0-1,9-2,0 0,-1-1,1 0,-1-1,0 0,0-1,0 0,0 0,8-7,16-7,210-118,-243 136,0 1,0-1,0 1,0-1,0 1,0 0,0-1,0 1,1 0,-1 0,0 0,0 0,0 0,0 0,0 0,0 0,0 1,0-1,0 0,0 1,0-1,0 1,0-1,0 1,0-1,0 1,0-1,0 1,-1 0,1 0,0-1,0 1,-1 0,1 0,-1 0,1 0,-1 0,1 0,-1 0,1 0,-1 0,0 0,1 0,-1 0,0 0,0 1,3 57,-4-49,-1 18,1-21,0 0,1-1,-1 1,1 0,0 0,1-1,-1 1,2 0,-1-1,1 1,-1-1,2 0,-1 1,3 3,7 3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19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333 340,'-30'0,"0"2,0 1,0 1,0 1,1 2,-1 1,2 2,-17 7,44-17,0 0,0 0,0 0,0 0,0 1,0-1,0 0,0 1,0-1,0 1,1-1,-1 1,0-1,0 1,0 0,1-1,-1 1,0 0,1 0,-1-1,0 1,1 0,-1 0,1 0,0 0,-1 0,1 0,0 0,-1 0,1 0,0 0,0 0,0 0,0 0,0 0,0 0,0 0,0 0,0 0,0 0,1 0,-1 0,0 0,1 0,-1-1,1 1,-1 0,1 0,-1 0,1 0,0-1,-1 1,1 0,0 0,0-1,-1 1,1-1,0 1,0-1,0 1,0-1,0 1,0-1,0 0,0 1,12 5,-1 0,1-1,0 0,0-1,0 0,0-1,1 0,0-1,-1-1,6 0,3 1,-20-2,-1-1,1 1,0 0,-1 0,1 0,0 1,-1-1,1 0,0 1,-1-1,1 1,0-1,-1 1,1 0,-1-1,1 1,-1 0,0 0,1 0,-1 0,0 1,1-1,-1 0,0 0,0 1,0-1,0 1,-1-1,1 1,0-1,-1 1,1-1,-1 1,1 0,-1-1,0 1,1 0,-1-1,0 1,0 0,0 0,-1-1,1 1,0 0,-1-1,1 1,-1 0,1 0,-11 16,0-1,-1 0,-1-1,0 0,-2-1,1-1,-2 0,0-1,-1 1,5-4,0-2,1 2,0-1,0 2,1-1,1 1,0 1,0 0,1 0,1 0,-5 10,12-19,-1-1,0 0,1 0,0 0,-1 0,1 1,0-1,0 0,0 0,1 0,-1 0,1 1,-1-1,1 0,-1 0,1 0,0 0,0 0,0 0,0 0,1 0,-1-1,0 1,1 0,-1-1,1 1,-1-1,1 1,0-1,0 0,0 0,0 0,0 0,0 0,0 0,0 0,0-1,0 1,85 4,-80-6,0 0,0-1,-1 0,1 0,0-1,-1 1,1-1,-1-1,0 1,0-1,-1 0,1-1,-1 1,0-1,0 0,3-4,3-10</inkml:trace>
  <inkml:trace contextRef="#ctx0" brushRef="#br0" timeOffset="313.58">192 1,'28'597,"-57"-254,13-67,11-251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65,'0'-10,"-11"-45,-3 88,11 288,-14-121,10-150,2 0,2 0,3 0,3 26,-3-75,0 0,0 0,0 0,0 0,0 0,0 0,0 0,0 0,0 0,0 0,0-1,1 1,-1 0,1 0,-1 0,0 0,1 0,0 0,-1 0,1-1,-1 1,1 0,0 0,0-1,-1 1,1 0,0-1,0 1,0-1,0 1,0-1,-1 0,1 1,0-1,0 0,0 1,0-1,0 0,0 0,0 0,0 0,0 0,0 0,0 0,0-1,0 1,0 0,0 0,0-1,0 1,0-1,43-31,122-111,-163 142,0-1,-1 0,1 1,0 0,0 0,0 0,0 0,0 0,0 0,0 1,0 0,0 0,1-1,-1 2,0-1,0 0,0 1,0-1,0 1,0 0,0 0,0 0,0 0,0 1,-1-1,1 1,0 0,-1 0,1-1,-1 2,0-1,0 0,0 0,2 3,48 99,-26-45,-15-46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1,'0'4,"5"3,6-1,6-2,5 0,4-2,1-1,2 0,1-1,-1-1,0 1,0 0,0 0,0-1,-1 1,0 0,1 0,-6 0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4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0,'39'0,"21"0,6 0,-3 0,-13 0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7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28,'5'0,"16"-5,9-1,4 0,1 1,0 2,-2 0,-6 7,-8 2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4:23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115 170,'-5'33,"-7"41,0 11,-4 2,1-9,3-9,4-11,3-11,-2-8,-1-6,2-4,2-2,1-1,2 0,0 0,1-3</inkml:trace>
  <inkml:trace contextRef="#ctx0" brushRef="#br0" timeOffset="601.745">876 170,'-28'2,"0"1,1 1,-1 2,1 0,0 2,1 2,0 0,0 1,1 2,0 0,-15 13,33-20,1 1,0-1,0 1,0 0,1 1,0-1,1 1,0 0,0 1,1-1,0 0,0 1,1 0,0 0,0-1,1 1,0 0,1 0,0 0,0 0,1 0,0 0,1 0,0 0,0 0,1-1,0 1,1-1,0 0,0 0,0 0,1 0,1 0,-3-5,1 0,0 0,-1-1,1 1,0-1,0 1,1-1,-1 0,0-1,1 1,-1-1,1 0,-1 0,1 0,0-1,-1 0,1 1,0-2,-1 1,1 0,0-1,-1 0,1 0,-1-1,1 1,-1-1,0 0,2-1,113-78,-103 68,41-35,-1-2,-3-2,-3-2,6-13,-63 102,-69 170,42-7,19-19,10-160</inkml:trace>
  <inkml:trace contextRef="#ctx0" brushRef="#br0" timeOffset="864.827">1356 677,'-14'29,"-5"14,5 0,6-7</inkml:trace>
  <inkml:trace contextRef="#ctx0" brushRef="#br0" timeOffset="1272.485">1864 113,'-12'7,"-7"2,0 2,1 0,0 1,0 1,1 0,1 1,0 1,1 1,-11 16,24-30,1 0,-1-1,1 1,0 1,0-1,0 0,0 0,0 0,1 1,-1-1,1 0,-1 1,1-1,0 0,0 1,0-1,0 0,0 1,1-1,-1 0,1 1,-1-1,1 0,0 0,0 1,0-1,0 0,0 0,1 0,-1 0,1-1,-1 1,1 0,0 0,-1-1,1 1,0-1,0 0,0 1,0-1,0 0,221 80,-217-79,-1 0,1 1,-1 0,1-1,-1 2,0-1,-1 1,1-1,0 1,-1 1,0-1,0 1,0-1,-1 1,0 0,1 0,-2 1,1-1,-1 1,0-1,0 1,0 0,-1 0,0-1,0 1,0 0,-1 0,0 0,0 0,0 0,-2 5,-2-1,-1 0,-1-1,1 0,-2 0,1-1,-1 0,0 0,-1 0,0-1,0 0,-1 0,1-1,-1-1,-1 1,1-1,-1-1,-89 21,75-25</inkml:trace>
  <inkml:trace contextRef="#ctx0" brushRef="#br0" timeOffset="1515.969">1920 29,'44'-5,"32"-2,9 1,-5 1,-7 2,-6 0,-10 7,-4 2,-8 0,0 0,-5-3,-7 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35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16,'-22'121,"14"-16,5 1,8 73,-3-136,2 1,1-1,3 0,12 39,-19-78,0-1,0 1,0 0,0 0,0-1,1 1,-1-1,1 0,0 1,0-1,1 0,-1 0,1 0,-1 0,1-1,0 1,0-1,0 1,0-1,1 0,-1 0,0-1,1 1,-1-1,1 1,0-1,0 0,-1-1,1 1,0-1,0 1,0-1,-1 0,1-1,0 1,0-1,0 1,-1-1,1 0,0-1,-1 1,1-1,-1 1,3-2,5-9,-1 1,-1-1,1 0,-2-1,0 0,0 0,-2-1,6-13,-2 6,89-240,-86 231,-13 30,0 1,0-1,-1 1,1-1,0 0,0 1,0-1,0 0,0 1,0-1,-1 1,1-1,0 0,0 1,0-1,0 1,1-1,-1 1,0-1,0 0,0 1,0-1,0 0,0 1,1-1,-1 1,0-1,0 0,1 1,-1-1,0 0,0 0,1 1,-1-1,0 0,1 0,-1 1,0-1,1 0,-1 0,1 0,-1 0,0 1,1-1,-1 0,0 0,1 0,-1 0,1 0,-1 0,1 0,-1 0,0 0,1 0,-1 0,1 0,-1-1,0 1,1 0,-1 0,0 0,1 0,-1-1,0 1,1 0,-1 0,0-1,5 129,-8-113,2-1,-1 0,2 0,0 1,1-1,0 0,1 0,0 0,1 0,1 0,1 0,0-1,0 1,1-2,1 1,0 0,1-1,0-1,1 1,6 5,-10-13,0-1,0 1,0-1,1 0,-1-1,1 0,0 0,-1 0,1 0,0-1,0 0,0 0,0-1,0 1,0-1,0-1,0 1,0-1,0 0,0 0,0-1,0 0,0 0,-1 0,1-1,-1 0,0 0,1 0,-2 0,1-1,0 0,1-2,11-9,-1-1,0 0,-1-1,-1-1,-1-1,0 0,-2 0,2-4,8-24,-2-1,-2-1,-2 0,-2-1,-3-1,-2 0,-2 0,-2 0,-2-21,-1 61,-1 1,0 0,0 0,-1-1,0 1,-1 0,0 0,-1 0,0 1,0-1,-1 0,-2-2,5 11,1 0,-1 0,0 1,0-1,1 0,-1 1,0-1,0 1,0-1,0 1,0-1,0 1,0-1,0 1,0 0,0 0,0 0,0-1,0 1,0 0,0 0,0 0,0 1,0-1,0 0,0 0,0 0,0 1,1-1,-1 0,0 1,0-1,0 1,0-1,0 1,0 0,1-1,-1 1,0 0,1 0,-1-1,0 1,1 0,-1 0,1 0,-1 0,1 0,-12 15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3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36,'-36'32,"1"2,1 2,2 0,2 3,1 0,-17 34,42-67,-1 0,1 0,1 0,-1 1,1-1,1 1,-1 0,1 0,0 0,1 0,-1 0,1 1,1-1,-1 0,1 1,1-1,-1 0,1 0,1 1,-1-1,1 0,0 0,1 0,0-1,0 1,0-1,1 1,0-1,0 0,0 0,1-1,0 1,1 0,7 1,-1 0,1-1,0 0,1-1,-1-1,1 0,0 0,0-2,0 0,0 0,1-1,-1-1,0-1,1 0,-1 0,0-1,0-1,0-1,-1 0,1-1,-1 0,0-1,0 0,0-1,-1-1,0 0,-1 0,0-1,0-1,-1 0,0 0,-1-1,0 0,7-11,-9 10,1 0,-2 0,0-1,0 0,-1 0,0 0,-2 0,1-1,-2 1,1-1,-2 0,0 0,-1 0,0 0,-1 0,0 0,-2 0,1 1,-2-1,0 1,0 0,-1-1,-1 2,0-1,-1 1,0 0,-1 0,-2-1,4 6,-1 1,1 0,-1 0,-1 1,1 0,-1 0,0 0,0 1,0 1,-1-1,1 1,-1 1,0 0,1 0,-1 0,0 1,0 1,0-1,0 2,0-1,0 1,-2 1,-6 1,0 0,0 2,0 0,1 1,0 1,0 0,1 1,0 1,0 0,1 1,-1 1,-14 13</inkml:trace>
  <inkml:trace contextRef="#ctx0" brushRef="#br0" timeOffset="287.368">1 459,'38'-23,"23"-14,5-5,-3 5,-13 14,-10 15,-12 13,-5 12,-3 7,1-1,1 1,2-3,2-6,1-6,1-3,0-4,0-2,-4 0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132 914,'-6'-7,"1"0,-1 1,1-2,1 1,-1 0,1-1,1 0,-1 0,1 0,1 0,0-1,0 1,0-1,1 0,1 1,-1-1,1 0,1 1,0-7,42-162,-28 135,2 0,1 2,2 0,2 1,1 1,3 2,0 0,15-12,9 8,-49 41,0-1,0 0,0 1,0-1,0 1,0 0,-1-1,1 1,0 0,0-1,-1 1,1 0,0 0,-1 0,1 0,-1 0,1-1,-1 1,0 0,1 0,-1 0,0 0,1 0,-1 0,0 0,0 0,0 0,0 1,0-1,0 0,0 0,-1 0,1 0,0 0,0 0,-1 0,1 0,-1-1,1 1,-1 0,1 0,-1 0,0 0,1 0,-1-1,0 1,0 0,-31 59,27-54,0 0,1 0,0 1,1 0,-1 0,1 0,0 0,1 0,0 0,0 1,0-1,1 1,0 0,1-1,-1 1,2 4,2-8,1 1,0 0,0-1,1 0,-1 0,1 0,0 0,0-1,0 0,1 0,-1 0,1-1,-1 0,1 0,0 0,0-1,0 1,0-1,0-1,0 1,3-1,-2 1,14 2,-17-4,-1 0,0 1,1 0,-1 0,0 0,1 0,-1 0,0 0,1 1,-1 0,0-1,1 1,-1 1,0-1,0 0,0 1,0 0,0-1,0 1,-1 0,1 0,-1 1,1-1,-1 1,0-1,0 1,0 0,0-1,0 1,-1 0,1 0,-1 0,0 1,0-1,0 0,0 0,0 1,-1-1,0 0,1 1,-1-1,-1 2,-2 3,-1-1,0 1,-1 0,0-1,0 0,0 0,-1-1,0 0,0 0,-1 0,0 0,0-1,0 0,0-1,-1 0,0 0,-2 0,-1 3,3-2,-1 0,1-1,-1 0,0-1,0 0,0 0,0-1,0 0,-1-1,1 0,0 0,-1-1,1 0,-1 0,1-1,-1-1,1 0,0 0,0-1,0 0,0 0,0-1,1 0,-1-1,1 0,0 0,-3-3,-22-24,1 0,2-2,2-2,-16-25,31 42</inkml:trace>
  <inkml:trace contextRef="#ctx0" brushRef="#br0" timeOffset="3687.739">780 11,'2'-1,"-1"0,1 0,-1 0,1 0,0 0,-1 0,1 0,0 1,0-1,-1 1,1-1,0 1,0 0,0-1,0 1,-1 0,1 0,0 1,0-1,0 0,0 0,-1 1,1-1,0 1,0 0,-1 0,1-1,0 1,-1 0,1 0,-1 0,1 1,-1-1,1 1,46 48,-35-30,0 1,-2 1,-1 0,-1 0,-1 1,0 0,-2 1,-1-1,-1 1,-1 0,0 0,-2 1,-2-1,0 0,-1 0,-1 0,-1 0,-2 0,0 0,-1-1,-2-1,0 1,-1-1,-2 0,2-3,-2 0,-1 0,0-1,-1-1,-1-1,0 0,-2 0,0-2,0 0,-1-1,-1 0,-17 7,11-6</inkml:trace>
  <inkml:trace contextRef="#ctx0" brushRef="#br0" timeOffset="5127.811">1401 152,'-40'384,"22"-198,19-180,-1 1,-1-1,1 1,-1-1,0 0,0 1,-1-1,0 0,0 0,-1 0,0 0,0 0,0 0,0-1,-1 1,0-1,0 0,-5 4,-5 2</inkml:trace>
  <inkml:trace contextRef="#ctx0" brushRef="#br0" timeOffset="5551.723">1176 236,'30'-16,"1"2,0 1,1 1,1 2,-1 1,1 1,1 2,0 1,-1 2,1 2,26 1,-56 1,1 0,0 0,0 0,0 1,-1-1,1 1,-1 0,1 1,-1-1,0 1,0 0,0 0,0 0,-1 0,1 1,-1 0,0-1,0 1,0 0,0 0,-1 1,0-1,0 1,0-1,0 1,-1 0,1-1,-1 1,-1 0,1 0,-1 0,1 0,-1 0,-1 0,1-1,-1 1,0 0,0 0,0 0,-1 1,-3 9,0-1,-1 0,0-1,-1 0,0 0,-1 0,-1-1,0 0,0 0,-1-1,-1-1,-2 2,-46 55,57-65,-1 1,1 0,0 0,0 0,0 0,1 0,-1 0,1 0,-1 1,1-1,0 1,0-1,1 1,-1-1,1 1,0-1,0 1,0-1,0 1,0 0,1-1,0 1,-1-1,2 1,-1-1,0 0,0 0,1 1,0-1,0 0,0 0,0 0,0-1,0 1,1 0,-1-1,2 1,11 11,1-1,0 0,1-1,0-1,1-1,0 0,1-1,0-2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765 1,'0'0</inkml:trace>
  <inkml:trace contextRef="#ctx0" brushRef="#br0" timeOffset="-396.024">624 340,'-17'-3,"1"0,-1 2,0 0,1 0,-1 2,0 0,0 1,1 0,-1 2,1 0,0 0,0 2,1 0,-1 1,1 0,0 1,1 1,0 1,1 0,-11 9,22-17,0 0,0 0,0 1,0-1,1 0,-1 1,1-1,-1 1,1 0,0-1,0 1,0 0,0 0,0 0,1 0,0 0,-1 0,1 0,0-1,0 1,0 0,1 0,-1 0,1 0,0 0,0 0,0 0,0-1,0 1,0 0,1-1,-1 1,1-1,0 1,0-1,0 0,0 0,0 0,0 0,1 0,-1 0,0-1,1 1,0-1,-1 0,1 1,0-1,1 0,132 42,-134-42,-1 1,1-1,-1 0,0 1,1-1,-1 1,0-1,0 1,0 0,0-1,-1 1,1 0,0 0,-1-1,1 1,-1 0,0 0,1 0,-1 0,0 0,0 0,0-1,0 1,-1 0,1 0,0 0,-1 0,0 0,1-1,-1 1,0 0,0 0,0-1,0 1,0-1,0 1,-1 0,-49 53,29-39,-1 0,0-2,-1-1,0 0,-1-2,-1-1,-14 3,-16 4,47-26,11-1</inkml:trace>
  <inkml:trace contextRef="#ctx0" brushRef="#br0" timeOffset="-148.945">849 537,'-14'39,"-10"17,-1 4,5-9</inkml:trace>
  <inkml:trace contextRef="#ctx0" brushRef="#br0" timeOffset="382.2">934 820,'204'-315,"-168"274,-35 41,0-1,0 0,0 1,-1-1,1 1,0 0,0-1,0 1,0 0,0-1,0 1,0 0,0 0,1 0,-1 0,0 0,0 0,0 0,0 0,0 0,0 1,0-1,0 0,0 1,0-1,0 1,-1-1,1 1,0-1,0 1,0 0,0-1,-1 1,1 0,0 0,-1-1,1 1,0 0,-1 0,1 0,-1 0,0 0,1 0,-1 0,0 0,1 0,-1 0,22 62,-21-55,0-1,0 1,1 0,0-1,1 1,-1-1,1 0,0 1,1-1,0-1,0 1,1-1,-1 1,1-1,1 0,-1-1,1 0,0 0,0 0,1 0,-1-1,1 0,0 0,0-1,0 0,1 0,-1-1,1 0,6 1,-9-3,1-1,-1 0,0 0,0 0,0-1,1 1,-1-1,-1-1,1 1,0-1,-1 1,1-1,-1-1,0 1,0-1,0 1,0-1,-1 0,1 0,-1-1,0 1,-1-1,1 0,-1 1,0-1,1-2,3-9,0 0,-1 0,0-1,-2 1,0-1,0 0,-1-12,-2 1,0 3</inkml:trace>
  <inkml:trace contextRef="#ctx0" brushRef="#br0" timeOffset="5440.124">341 1,'-15'6,"0"1,0 1,1 0,0 1,0 1,1 0,0 1,1 0,0 1,1 0,0 1,1 0,1 0,0 1,-4 10,-10 20,2 1,3 1,1 0,-6 32,14-49,1 0,1 1,1 0,2 1,1-1,2 1,1-1,1 1,2-1,4 20,0-33,1-1,1-1,0 1,1-2,1 1,0-1,1-1,1 0,0-1,0 0,1-1,1-1,0 0,0-1,1 0,9 3,89 30,-89-34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5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44,'255'25,"444"-22,851-3,-1314-27,-234 27,3 0,0 0,-1 0,1 0,0 0,0-1,0 1,-1-1,1-1,0 1,-1-1,1 1,-1-1,0-1,1 1,-1 0,0-1,0 0,-1 0,1 0,2-3,-5-4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6,5 5,6-1,1-9,-1-7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6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1,'-4'0,"-3"4,1 8,6 0,3-6,1-4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5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284 282,'-5'3,"-1"-1,0 0,1 1,0 0,0 1,0-1,0 1,0 0,1 0,-1 0,1 1,0-1,0 1,1 0,0 0,0 1,0-1,0 1,1-1,0 1,0 0,0 0,0 5,0-7,-136 358,88-270,286-576,-222 462,-7 31,-5 43,-2-44,-2 35,0-34,0 0,0 0,1 0,1 1,-1-1,2 0,-1 1,1-1,0 0,1 0,0 0,1 0,0 0,0 0,1-1,0 1,0-1,1 0,0-1,1 1,0-1,0 0,0 0,1 0,0-1,5 3,-7-6,0-1,0-1,0 1,0 0,0-1,0 0,1-1,-1 1,0-1,1 0,-1 0,0 0,1-1,-1 0,0 0,0-1,0 1,0-1,0 0,0 0,0-1,0 1,-1-1,1 0,-1-1,8-5,0-1,0 0,-1 0,-1-1,0-1,-1 0,0 0,3-6,-4 3,0-1,-1 0,0 0,-1 0,-1-1,-1 0,0 0,-1-1,-1-6,-14-12,7 42</inkml:trace>
  <inkml:trace contextRef="#ctx0" brushRef="#br0" timeOffset="4293.871">849 536,'-7'1,"0"0,0 1,1 0,-1 0,1 0,-1 1,1 0,0 0,0 1,0-1,1 1,-1 1,1-1,0 1,0 0,0 0,1 0,0 0,0 1,0 0,1 0,0 0,0 0,0 1,1-1,0 1,0-1,0 1,1 0,0 0,1 0,0 0,0 0,0-1,1 1,0 0,0 0,0 0,1-1,0 1,1-1,-1 1,1-1,0 0,1 0,0 0,0-1,0 1,0-1,0 0,1-1,-1 0,1 0,0 0,0 0,0-1,0 0,1 0,-1 0,1-1,0 1,0-2,0 1,0 0,0-1,0 0,0-1,0 0,1 0,-1 0,0 0,0-1,0 0,0 0,0-1,0 0,0 0,0 0,-1-1,1 1,-1-1,1-1,-1 1,0-1,2-2,-1 1,0-1,0 1,-1-1,1 0,-1-1,-1 1,1-1,-1 0,-1 0,1-1,-1 1,0-1,-1 1,0-1,0 0,0 0,-1 0,0 0,-1 0,0 0,0 0,-1 0,0 0,0 0,-1 0,0 0,0 1,-1-1,0 0,0 1,-1 0,0 0,0 0,-1 0,0 1,0 0,0 0,-6-4,6 5,0 0,-1 1,0 0,0 0,0 0,0 1,0-1,-1 2,0-1,1 1,-1 0,0 0,0 1,0 0,0 0,0 1,0 0,0 0,-1 0,1 1,0 0,0 1,0-1,1 1,-1 1,0-1,1 1,-1 0,1 1,0 0,0 0,0 0,-24 52,24-36</inkml:trace>
  <inkml:trace contextRef="#ctx0" brushRef="#br0" timeOffset="4714.343">1329 1,'23'73,"12"165,-37 125,3-355,-1-1,1 1,-2-1,1 0,-1 1,0-1,0 0,-1 1,0-1,-1 0,1 0,-1 0,-1-1,1 1,-1-1,-4 5,-2-5</inkml:trace>
  <inkml:trace contextRef="#ctx0" brushRef="#br0" timeOffset="4933.942">1075 509,'38'-5,"33"-6,8-2,-4 2,-11 3,-10 2,-11 3,-7 1,-10 2</inkml:trace>
  <inkml:trace contextRef="#ctx0" brushRef="#br0" timeOffset="10801.952">1696 622,'7'4,"0"0,1 0,-1-1,1 0,0-1,0 1,0-1,0-1,1 0,-1 0,0 0,1-1,-1 0,3-1,5 1,-6 0,1 0,-1-1,1 0,-1 0,1-1,-1-1,0 0,0 0,0-1,0 0,-1 0,1-2,-1 1,0-1,-1 0,0-1,0 1,0-2,-1 1,0-1,5-7,-11 12,1-1,-1 1,0-1,0 0,0 0,0 0,-1 0,0 1,1-1,-1 0,-1 0,1 0,-1 0,1 0,-1 0,0 1,0-1,-1 0,1 1,-1-1,0 1,0-1,0 1,0 0,0 0,-1 0,0 0,1 0,-1 1,0-1,0 1,-1 0,1 0,0 0,-1 0,1 0,-1 1,0 0,1-1,-1 1,0 1,0-1,0 0,0 1,0 0,1 0,-4 1,-5-1,-1 2,1 0,0 0,0 1,0 1,1 0,-1 1,1 0,0 0,0 1,1 1,0 0,0 0,0 1,1 0,0 1,1 0,0 0,-7 10,11-14,0 0,0 0,0 0,0 0,1 0,0 1,0-1,0 1,1 0,0 0,0 0,0 0,1 0,0 1,0-1,1 0,-1 1,1-1,1 0,-1 1,1-1,0 0,1 0,-1 0,1 0,1 0,-1 0,1 0,0 0,0-1,0 0,1 1,0-1,0-1,0 1,1-1,0 1,0-1,0 0,0-1,0 0,1 1,-1-1,2 0,18 2,0-1,1-1,-1-1,1-1,0-1,-1-2,11-1,-18 1,0 0,0-1,0-1,0 0,-1-1,0-1,0-1,0 0,5-5,-4-1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1,'-23'173,"20"-156,0-1,1 1,1 0,0-1,1 1,1 0,1 0,0-1,1 1,1-1,0 0,1 0,1 0,1-1,0 0,1 0,0 0,1-1,-4-11,-1 0,0 0,1 0,-1 0,1-1,0 0,0 0,0 0,0 0,0-1,1 0,-1 0,0-1,0 1,1-1,-1 0,0 0,1-1,-1 0,0 0,0 0,1 0,-1-1,0 0,0 0,-1 0,1-1,0 0,-1 1,0-2,1 1,-1 0,0-1,-1 0,1 0,-1 0,0 0,0-1,3-3,90-141,-95 147,-1 1,0 0,1 0,-1 0,1 0,0 0,-1 0,1 0,0 0,-1 0,1 1,0-1,0 0,0 0,0 0,0 1,0-1,0 1,0-1,0 1,0-1,0 1,0-1,0 1,0 0,0 0,1 0,-1-1,0 1,0 0,0 0,0 1,1-1,-1 0,0 0,0 1,0-1,0 0,0 1,0-1,0 1,0-1,0 1,0 0,0-1,0 1,0 0,0 0,0 0,-1 0,1-1,0 1,-1 1,22 33,-19-27,0-1,1 1,0-1,0 0,0 0,1 0,0-1,0 0,1 0,0 0,0 0,0-1,1 0,0-1,-1 1,2-1,-1-1,0 1,1-1,0 0,0-1,7 2,-7-7,0 0,0-1,0 0,0 0,-1-1,0 1,0-2,0 1,0-1,-1 0,0 0,-1-1,1 0,-1 0,0 0,-1 0,0-1,0 0,0 0,-1 0,-1 0,1-1,-1 1,0-5,11-130,-13 118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0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5 223,'4'-2,"23"-6,0-2,-1-2,0 0,-1-2,0 0,-1-2,13-11,-35 25,0 1,0-1,0 1,0-1,0 0,0 1,-1-1,1 0,-1 0,1 0,-1-1,0 1,0 0,0 0,0-1,0 1,0-1,-1 1,1-1,-1 1,1-1,-1 1,0-1,0 1,0-1,-1 1,1-1,-1 1,1-1,-1 1,0 0,0-1,0 1,0 0,0-1,0 1,-1 0,1 0,-1 0,1 0,-1 1,0-1,0 0,0 1,0-1,0 1,0-1,0 1,-1 0,1 0,0 0,-2 0,-4 0,-1 0,1 1,0 1,0-1,-1 1,1 0,0 1,0 0,0 0,1 1,-1 0,0 0,1 1,0 0,0 0,0 1,0 0,1 0,0 1,0-1,0 1,1 0,0 1,0 0,0-1,1 1,0 1,0-1,1 1,0-1,1 1,-1 0,1 0,1 0,0 0,0 1,0-1,1 4,1-6,0-1,0 1,0 0,1-1,-1 1,1-1,1 1,-1-1,1 0,0 0,0 0,1 0,-1-1,1 1,0-1,0 0,0 0,1 0,0-1,-1 0,1 0,0 0,1 0,-1-1,0 0,6 2,2 0,0 0,0 0,0-2,0 1,1-2,-1 0,1 0,0-2,-1 1,1-2,3 0,34-14,-33 5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8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12 103,'-12'0,"43"0,684-27,168-22,-547 38,-254 1,-53 4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36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200 405,'26'-36,"-2"-1,-1-1,-2-1,-2-1,-2-1,1-6,-16 44,0 0,-1 0,1-1,-1 1,1 0,-1-1,0 1,-1-1,1 1,-1-1,1 1,-1-1,0 1,0-1,-1 1,1-1,-1 1,1-1,-1 1,0-1,-1 1,1 0,0-1,-1 1,0 0,0 0,0 0,0 0,0 1,-1-1,1 1,-1-1,0 1,1 0,-1 0,0 0,0 0,0 0,-1 1,1 0,0-1,-1 1,1 0,-4 0,-1 1,-1 1,1 0,0 1,0 0,0 0,0 0,0 1,0 1,1-1,-1 1,1 0,0 1,0 0,1 0,-1 0,1 1,0 0,-1 2,-88 124,86-117,1 0,1 1,1-1,0 2,1-1,0 0,2 1,0 0,-1 12,4-22,0-1,0 1,0 0,1 0,0-1,0 1,1-1,0 1,0-1,1 1,-1-1,1 0,1 0,-1 0,1-1,0 1,0-1,1 0,-1 0,1 0,0-1,1 0,-1 0,1 0,2 1,10 3,0-1,0-1,0-1,1 0,0-2,0 0,0-1,1-1,-1 0,0-2,0 0,1-1,-1-1,-1-1,1-1,0 0,-1-2,0 0,-1-1,1 0,-1-2,0 0,12-5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7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251 114,'-131'143,"116"-126,1 0,0 1,1 1,2 0,0 1,1 0,0 0,2 1,1 1,0 0,7-23,1 1,-1 0,0 0,0-1,0 1,1 0,-1 0,0 0,0 0,1 0,-1-1,0 1,1 0,-1 0,0 0,0 0,1 0,-1 0,0 0,1 0,-1 0,0 0,0 0,1 0,-1 0,0 0,1 0,-1 0,0 0,0 0,1 1,-1-1,0 0,0 0,1 0,-1 0,0 1,0-1,1 0,-1 0,0 0,0 1,0-1,0 0,1 0,-1 1,0-1,0 0,0 1,0-1,0 0,0 0,0 1,0-1,0 0,0 1,21-24,163-227,-119 108,-42 121,-8 57,-12-26,6 29,2 1,2-1,1-1,2-1,2 0,5 6,-19-36,51 61,-53-66,1-1,-1 1,0-1,1 1,-1-1,1 0,-1 0,1 0,-1 0,1-1,0 1,0-1,-1 0,1 1,0-1,0-1,-1 1,1 0,0 0,0-1,-1 0,1 0,-1 1,1-1,0-1,-1 1,0 0,1-1,-1 1,1-1,7-7,-1-1,0 0,-1 0,0-1,0 0,-1 0,0-1,-1 0,-1 0,0 0,0-1,-2 0,3-11,7-14,16-122,-29 147</inkml:trace>
  <inkml:trace contextRef="#ctx0" brushRef="#br0" timeOffset="331.844">1097 142,'-4'11,"0"0,0 0,1 1,0-1,1 1,0-1,1 1,0 0,1 0,0-1,1 1,2 7,-3-14,1 0,0-1,0 1,0 0,0-1,1 1,0 0,0-1,0 0,0 0,1 1,0-1,-1-1,2 1,-1 0,0-1,1 0,-1 1,1-1,0-1,0 1,0-1,1 1,-1-1,1 0,-1-1,1 1,-1-1,1 0,0 0,1 0,-2-1,0-1,0 1,0-1,0 0,0 0,0 0,0-1,0 1,-1-1,1 0,0 0,-1 0,0 0,1-1,-1 0,0 1,0-1,-1 0,1-1,-1 1,1 0,-1-1,0 1,0-1,0 0,-1 1,0-1,1 0,-1 0,0 0,-1 0,1 0,-1 0,0 0,0 0,0 0,0-1,-1 1,0 0,1 0,-2 0,1 1,0-1,-1 0,0 0,1 1,-2-1,1 1,0-1,-1 1,1 0,-1 0,-1 0,-4-5,-1 0,0 1,-1 1,1 0,-1 0,0 1,-1 0,0 1,1 0,-1 0,-1 1,1 1,0 0,-1 1,1 0,-1 0,1 1,-1 1,1 0,0 0,-1 2,-8 1,-4 3</inkml:trace>
  <inkml:trace contextRef="#ctx0" brushRef="#br0" timeOffset="647.853">1689 0,'-9'29,"-4"19,1 6,2-1,3-5,3-6,1-5,3-4,-1-3,-3-1,-6-7,-7-6,0-6</inkml:trace>
  <inkml:trace contextRef="#ctx0" brushRef="#br0" timeOffset="885.61">1379 0,'39'0,"31"0,9 0,1 0,-5 0,-8 0,-8 0,-8 5,-9 2,-6-1,-4-1,-3-1,-2-2,-5-1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29,'-53'-17,"44"18,1 0,-1 1,1 0,0 0,0 1,0 0,0 0,1 1,-1 0,1 1,0-1,0 1,1 1,-1-1,1 1,0 0,1 1,-1-1,1 1,1 0,-1 0,1 1,0-1,1 1,0 0,0 0,1 0,-2 8,9 117,-4-128,0 0,0-1,1 1,0-1,-1 1,2-1,-1 0,0 0,1 1,0-2,0 1,0 0,0-1,1 1,-1-1,1 0,0 0,0 0,0-1,0 0,1 1,-1-1,1-1,-1 1,1-1,0 1,9-1,1 1,-1-2,0 0,0 0,0-2,0 0,0 0,0-1,0-1,-1 0,1-1,-1-1,-1 0,1 0,-1-1,10-8,-4 4</inkml:trace>
  <inkml:trace contextRef="#ctx0" brushRef="#br0" timeOffset="500.005">961 1,'-27'5,"1"2,-1 0,1 2,1 1,0 1,0 1,1 1,0 2,1 0,1 1,1 1,-12 12,27-20,-1 0,1 1,0-1,1 1,0 0,1 1,0-1,1 1,0 0,0 0,1 0,1 0,0 0,0 0,1 3,1-11,-1 0,0 0,1-1,0 1,-1 0,1 0,0-1,1 1,-1-1,0 1,1-1,-1 1,1-1,0 0,0 0,0 0,0 0,0 0,0 0,1-1,-1 1,0-1,1 1,-1-1,1 0,0 0,-1 0,1 0,0-1,0 1,0-1,0 1,4 0,1-1,-1 0,0 0,0 0,1-1,-1 0,0 0,0-1,0 0,0 0,-1-1,5-2,14-9,-1-1,-1-1,-1-1,0-1,-1-1,-1 0,-1-2,-1-1,0 0,2-6,23-30,-42 58,0 0,0 0,-1 1,1-1,0 0,-1 0,1 1,0-1,-1 0,1 1,-1-1,1 1,0-1,-1 1,1-1,-1 1,1-1,-1 1,0-1,1 1,-1 0,0-1,1 1,-1 0,0-1,0 1,1 0,-1-1,0 1,0 0,0 0,0-1,0 1,0 0,0-1,0 1,0 0,0 0,-1-1,1 1,0 0,0-1,-1 1,1 0,0 35,-1-31,0 0,0 0,0 0,0 0,1 0,0 0,0 0,1 0,-1 0,1 0,0 0,1 0,-1 0,1 0,0 0,0-1,0 1,1-1,0 1,0-1,0 0,0 0,0 0,1-1,0 1,0-1,0 0,0 0,4 2,12 0</inkml:trace>
  <inkml:trace contextRef="#ctx0" brushRef="#br0" timeOffset="911.305">1244 368,'233'-272,"-220"266,-20 35,3-14,3-9,0-1,0 0,1 0,0 0,0 0,0 1,1-1,-1 0,1 0,0 0,1 0,-1 0,1 0,0 0,0-1,1 1,-1-1,1 1,0-1,0 0,1 0,-1 0,1 0,0-1,0 0,0 1,0-2,1 1,-1 0,1-1,0 0,-1 0,1 0,0 0,0-1,0 0,1 0,3-1,0 0,0-1,0 0,0-1,0 0,-1 0,1-1,0 0,-1 0,0-1,0 0,0 0,0-1,-1 0,0-1,0 0,0 0,-1 0,1-1,-2 1,1-2,10-13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16,'0'594,"1"-580,-2-1,0 0,-1 0,0 0,-1 0,0 0,-1-1,0 1,-4 5,-1-5,0-8</inkml:trace>
  <inkml:trace contextRef="#ctx0" brushRef="#br0" timeOffset="251.434">1 467,'24'0,"22"-5,13-1,1 0,-4 1,-8-3,-7-1,0 2,-3 1,-3-2,-3 0,-1 1,-7 2</inkml:trace>
  <inkml:trace contextRef="#ctx0" brushRef="#br0" timeOffset="1053.216">790 383,'-24'23,"1"2,2 1,0 0,2 2,1 0,1 1,1 1,-2 10,16-39,1 1,0 0,-1-1,1 1,0 0,0 0,0 0,0 0,0 0,1 1,-1-1,1 0,-1 0,1 0,0 1,0-1,0 0,0 0,0 0,0 1,1-1,-1 0,1 0,-1 0,1 0,0 0,0 0,0 0,0 0,0 0,1 0,-1 0,0 0,1-1,-1 1,1-1,0 1,0-1,-1 0,1 1,0-1,0 0,0 0,0-1,0 1,1 0,1 0,5-5,1-1,-1 0,0 0,0-1,-1 0,0 0,0-1,0 0,-1-1,0 0,-1 0,1 0,-2-1,1 0,-1 0,0 0,-1-1,0 1,2-10,0 6,34-51,-38 65,-1 0,1-1,0 1,-1 0,1 0,-1 0,0 0,1 1,-1-1,0 0,0 1,0-1,0 0,0 1,0-1,0 1,0 0,0-1,-1 1,1 0,-1-1,1 1,-1 0,0 0,1-1,-1 1,0 0,0 0,-1 0,1 1,2 5,-2-3,1-1,0 1,0-1,0 1,1-1,-1 0,1 1,0-1,1 0,-1 0,0-1,1 1,0 0,0-1,0 1,1-1,-1 0,1 0,-1-1,1 1,0-1,0 1,0-1,1-1,-1 1,0 0,1-1,-1 0,1 0,-1 0,1-1,-1 0,1 0,0 0,-1 0,1 0,-1-1,5-1,5-5,0-1,0-1,0 0,-1-1,-1 0,0-1,0 0,-1-1,-1-1,0 1,0-2,-1 1,-1-1,0-1,3-10,9-8,-8 11,0 0,-1-1,-1-1,-2 1,0-1,-1-1,-2 0,-1 0,0 0,-2 0,-1 0,-2-21,2 43,-1-1,0 0,-1 0,1 1,-1-1,1 0,-1 0,0 1,-1-1,1 1,0-1,-1 1,0 0,0 0,0-1,0 1,-1 1,1-1,-1 0,1 0,-1 1,0-1,2 4,0 0,0-1,0 1,0 0,1-1,-1 1,0 0,0 0,1 0,-1 0,1 0,-1 0,1 0,-1 0,1 0,0 0,-1 0,1 0,0 0,0 0,0 0,-1 0,1 0,0 0,1 0,-1 0,0 1,0-1,0 0,1 0,-1 0,0 0,1 0,-1 0,1 0,-1 0,1-1,0 1,-1 0,1 0,0 0,0 0,0 0,13 22,-1 2,-1-1,-2 1,0 1,-2 0,0 0,-2 1,-1 0,-1 0,-2 1,0 20,-3 0,-2 0,-2-1,-5 18,5-39,-30 89,26-100</inkml:trace>
  <inkml:trace contextRef="#ctx0" brushRef="#br0" timeOffset="1351.851">1496 326,'-29'24,"1"13,8 0,14-7,12-7,11-9,1-1,3-3,3-4,1-2,-2 3,-11 0,-7 3,-4 1</inkml:trace>
  <inkml:trace contextRef="#ctx0" brushRef="#br0" timeOffset="1705.331">1722 609,'29'-1,"-1"-1,0-2,0 0,0-2,0-1,-1-1,0-2,0 0,-1-2,-1-1,0-1,1-2,-20 13,-1 0,0 0,-1-1,1 1,0-1,-1 0,0 0,0-1,0 1,-1-1,1 0,-1 0,0 0,0 0,-1-1,0 1,0-1,0 1,-1-1,1 0,-1 0,-1 1,1-2,-2 4,0 1,0 0,0 0,0 0,0-1,-1 1,1 0,-1 1,0-1,1 0,-1 0,0 1,0-1,0 1,0-1,0 1,0 0,0 0,-1 0,1 0,0 0,-1 1,1-1,-1 1,1-1,-1 1,1 0,0 0,-1 0,-1 0,-75 12,63-5,1 1,0 1,0 0,1 1,0 1,1 0,0 0,1 2,0-1,1 2,0-1,1 2,1-1,0 1,1 1,1-1,0 1,5-11,-1 0,1 0,0 0,1 1,-1-1,1 0,0 1,0-1,1 0,-1 1,1-1,1 1,-1-1,1 1,0-1,0 0,0 1,1-1,0 0,0 0,0 0,0 0,1 0,0-1,0 1,0-1,1 1,0-1,-1 0,1-1,1 1,-1-1,0 0,1 0,0 0,-1 0,2-1,14 5,-1-1,1-1,1-1,-1 0,1-2,-1-1,1 0,-1-1,1-1,-1-2,8-1,36-7,-38 4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4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0,'2'1,"-1"1,0-1,1 0,-1 1,0-1,0 1,0 0,0-1,-1 1,1 0,0 0,-1-1,1 1,-1 0,0 0,1 0,-1 0,0-1,0 1,0 0,-1 0,1 0,0 0,-1-1,1 1,-1 0,1 0,-1-1,0 1,0 1,0-1,-9 30,-1-1,-1 0,-2 0,-2-2,0 0,-2 0,-12 13,-43 75,69-110,-4 6,0 1,1 0,0 1,1-1,1 1,1 1,0-1,0 0,0 14,4-27,0 1,0-1,0 1,1-1,-1 0,1 1,0-1,-1 0,1 1,0-1,0 0,1 0,-1 0,0 0,1 0,-1 0,1 0,0 0,-1 0,1-1,0 1,0-1,0 1,0-1,1 0,-1 0,0 0,0 0,1 0,-1-1,0 1,1-1,1 1,91 2,-74-5,101-24,-101 22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5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57,'10'10,"12"7,8 2,3-3,1-5,0-3,-2-3,-1-3,-1-2,-1 0,0-1,-1 0,0 0,-10 1,-7 0</inkml:trace>
  <inkml:trace contextRef="#ctx0" brushRef="#br0" timeOffset="234.365">1 368,'43'4,"33"3,14-1,-4-2,-11-5,-15-3,-12-1,-9 1,-7 0,-9 2</inkml:trace>
  <inkml:trace contextRef="#ctx0" brushRef="#br0" timeOffset="520.049">1326 1,'-23'33,"-14"26,-5 8,5-4,4-11,8-11,2-11,7-7,-1-2,0 0,-4-4,3 1,-1-3,-1-5,-3-3,-2-3,3-2</inkml:trace>
  <inkml:trace contextRef="#ctx0" brushRef="#br0" timeOffset="750.401">848 28,'52'39,"28"17,9 4,-5-4,-8-6,-12-7,-11-10,-6-7,-6-3,-5-5,-4 0,-3 0,-6 3,-7-2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4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0 226,'29'0,"24"0,7 0,-1 0,-6 0,-7 0,-7-5,-5-1,-8 0</inkml:trace>
  <inkml:trace contextRef="#ctx0" brushRef="#br0" timeOffset="546.976">960 0,'-36'45,"-9"79,29-88,-1-1,-2 0,-1-1,-2-1,-11 11,-48 68,80-111,1-1,-1 1,1 0,-1 0,1 0,-1 0,1 0,0 0,0 0,-1 0,1 0,0 0,0 0,0 0,0 0,0 0,0 0,0 1,1-1,-1 0,0 0,0 0,1 0,-1 0,1-1,-1 1,1 0,-1 0,1 0,0 0,-1 0,1-1,0 1,0 0,-1-1,1 1,0 0,0-1,0 1,0-1,0 1,0-1,0 0,0 1,0-1,0 0,0 0,0 0,0 0,59 5,-53-5,170-30,-125 21,-34 2</inkml:trace>
  <inkml:trace contextRef="#ctx0" brushRef="#br0" timeOffset="871.206">1327 338,'-5'10,"-1"-1,0 0,1 1,0 0,1-1,0 2,0-1,1 0,0 1,1-1,0 1,1 0,0-1,1 1,0 0,1 0,0 0,2 7,-1-16,0 0,1-1,0 0,-1 1,1-1,0 0,0 0,-1-1,1 1,0 0,0-1,0 0,0 0,0 0,0 0,0 0,0 0,0-1,-1 0,1 1,0-1,0 0,0 0,-1-1,1 1,-1 0,1-1,-1 0,1 1,-1-1,0 0,0 0,0-1,0 1,1-1,-3 2,69-75,-67 73,-1 0,0 1,0-1,0 0,0 0,0 0,-1 1,1-1,-1 0,0 0,0 0,0 0,0 0,-1 0,1 0,-1 0,1 0,-1 1,0-1,0 0,0 0,-1 1,1-1,-1 1,1-1,-1 1,0 0,0 0,0-1,0 1,0 0,-1 1,-1-2,-1 0,-1 0,1 0,-1 1,0 0,0 0,0 0,0 1,0 0,0 0,0 0,-1 1,1 0,0 0,0 1,0 0,0 0,-1 0,2 1,-3 0,-17 5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3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18,'-9'0,"1"0,2-5,7-1,4 0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109 395,'0'29,"-2"0,0 0,-2 0,-2 0,0 0,-2-1,-1 0,-10 21,-34 85,81-202,2 2,3 2,3 1,38-51,-73 113,0-1,0 1,0 0,0 0,0-1,0 1,0 0,0 0,0 0,0 0,1 1,-1-1,0 0,1 0,-1 1,0-1,1 1,-1-1,1 1,-1 0,1-1,-1 1,1 0,-1 0,1 0,-1 0,1 1,-1-1,1 0,-1 0,1 1,-1-1,1 1,-1 0,0-1,1 1,-1 0,0 0,1-1,-1 1,0 0,0 0,0 1,0-1,0 0,0 0,0 0,0 1,-1-1,1 0,0 1,-1-1,1 1,-1-1,0 1,1-1,-1 1,0 1,3 6,-1 1,0 0,-1 0,0-1,-1 1,0 0,-1 0,1 0,-2 0,0 0,0-1,-1 5,-8 56,11-68,-1-1,1 1,0 0,0-1,0 1,0 0,0-1,1 1,-1 0,0-1,1 1,-1 0,1-1,0 1,-1-1,1 1,0-1,0 0,0 1,0-1,0 0,0 1,1-1,-1 0,0 0,1 0,-1 0,1 0,-1-1,0 1,1 0,0-1,-1 1,1-1,-1 1,1-1,0 0,-1 1,1-1,0 0,-1 0,1 0,0-1,-1 1,1 0,0-1,-1 1,1-1,0 1,-1-1,1 0,-1 0,0 1,1-1,-1 0,0 0,1-1,-1 1,0 0,0 0,0-1,0 1,0 0,18-16,-2 0,0-1,-1-1,-1 0,-1-1,0-1,6-15,18-24,13-14,-50 74,-1 0,1 0,0 0,0 0,0 0,0 0,0 1,0-1,0 0,0 0,-1 1,1-1,0 0,0 1,0-1,0 1,-1-1,1 1,0 0,-1-1,1 1,0 0,-1-1,1 1,-1 0,1 0,-1 0,0-1,1 1,-1 0,0 0,1 0,-1 0,0 0,0 0,0 0,0-1,0 1,0 0,0 0,0 0,0 0,0 0,0 0,-1 0,1 0,0-1,-1 1,1 0,-1 0,1 0,-1-1,1 1,-1 0,1 2,-3 289,24-230,-9-49</inkml:trace>
  <inkml:trace contextRef="#ctx0" brushRef="#br0" timeOffset="304.234">786 395,'-7'22,"0"1,2 0,0 0,2 1,0-1,2 1,0-1,2 1,0-1,2 1,3 9,-5-30,0 1,1-1,-1 1,1-1,0 1,0-1,0 0,1 0,-1 0,1 0,0-1,-1 1,1-1,0 1,1-1,-1 0,0 0,1-1,-1 1,1-1,-1 1,1-1,0 0,-1 0,1-1,0 1,0-1,0 0,-1 0,1 0,2-1,4 0,-1 0,0 0,0-1,0 0,0-1,0 0,0 0,0-1,-1 0,0-1,0 0,4-3,-1-2,0 0,-1 0,-1-1,0 0,0-1,-1 0,0-1,-1 1,-1-1,0-1,-1 1,0-1,-1 0,0 0,-1 0,0-12,-1 2</inkml:trace>
  <inkml:trace contextRef="#ctx0" brushRef="#br0" timeOffset="702.573">1464 254,'-25'14,"1"1,1 1,0 1,2 1,0 1,-2 3,22-21,-1 0,1 1,0-1,-1 0,1 0,0 1,0-1,0 1,0-1,0 1,0-1,1 1,-1 0,0-1,1 1,0 0,-1-1,1 1,0 0,0 0,-1 0,2-1,-1 1,0 0,0 0,0-1,1 1,-1 0,1-1,-1 1,1 0,0-1,0 1,0-1,0 1,0-1,0 1,0-1,0 0,0 1,1-1,-1 0,1 0,-1 0,1 0,-1 0,1 0,-1-1,1 1,1 0,83 17,32 13,-115-29,0-1,0 1,0 0,-1 0,1 0,0 0,-1 0,0 1,1-1,-1 1,0 0,0-1,0 1,-1 0,1 0,-1 0,0 0,1 1,-1-1,-1 0,1 0,0 1,-1-1,0 1,0-1,0 0,0 1,0-1,-1 0,1 1,-1-1,0 0,0 1,0-1,0 0,-1 0,1 0,-1 0,0 0,0-1,0 1,-9 10,0 0,0-1,-2-1,1 0,-1 0,-1-1,0-1,0-1,-1 0,0 0,0-2,0 0,-1 0,-4-1,-23-2,27-7</inkml:trace>
  <inkml:trace contextRef="#ctx0" brushRef="#br0" timeOffset="987.131">2000 0,'-14'29,"-6"24,2 12,3 0,5-6,3-8,3-9,3-6,-4-4,0-3,0-2,0-1,3 1,-5 0,0-10,0-7</inkml:trace>
  <inkml:trace contextRef="#ctx0" brushRef="#br0" timeOffset="1235.413">1604 282,'44'0,"37"0,11-5,-2-1,-10 0,-15 1,-13 2,-11 1,-8 0,-9 2</inkml:trace>
  <inkml:trace contextRef="#ctx0" brushRef="#br0" timeOffset="1787.801">52 1045,'301'-10,"19"-15,368-64,-417 48,167-22,-384 52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4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1,'-17'67,"5"239,12-265,0-26,1 1,0 0,1-1,1 1,1-1,0 0,1 1,0-1,-3-11,-1 0,1 0,0-1,0 1,1 0,-1-1,1 1,-1-1,1 0,0 0,0 0,1 0,-1-1,1 1,-1-1,1 0,0 0,0 0,-1 0,2-1,-1 0,0 1,0-2,0 1,0 0,1-1,-1 0,0 0,0 0,1 0,1-1,7-4,0 0,0-1,0-1,-1 0,0-1,0 0,-1 0,0-2,0 1,-1-1,0-1,-1 0,0 0,4-9,69-142,-80 162,-1 0,0 0,1 1,-1-1,1 1,-1-1,0 1,0-1,1 1,-1 0,0-1,0 1,0 0,0 0,0 0,0 0,0 0,0 0,0 0,0 0,0 0,-1 1,1-1,0 0,-1 0,1 1,-1-1,0 1,1-1,-1 0,0 1,0-1,0 0,0 1,0-1,2 3,8 21,-8-16,1-1,-1 1,1-1,1 0,0 0,0 0,0 0,1-1,0 0,1 0,-1 0,1-1,0 1,1-1,0-1,0 1,0-1,1-1,-1 1,1-1,0-1,7 3,-9-7,0-1,0 1,0-1,0-1,-1 1,1-1,-1 0,1 0,-1-1,0 1,0-1,0 0,-1-1,1 1,-1-1,0 0,-1 0,1 0,-1 0,0-1,0 0,-1 1,1-1,-1 0,-1 0,1 0,-1-2,7-9,7-17,-2 1,-1-2,-1 0,-3 0,0-1,1-33,-8 57</inkml:trace>
  <inkml:trace contextRef="#ctx0" brushRef="#br0" timeOffset="3736.151">962 481,'18'1,"1"-1,0-1,-1 0,1-2,-1 0,1-1,-1 0,0-2,-1 0,1-1,-1-1,-1 0,1-2,12-9,-26 16,0 0,0 0,0-1,0 1,-1-1,1 0,-1 0,0 0,0 0,0 0,-1-1,0 1,0 0,0-1,0 1,0-1,-1 1,0-1,0 1,0-1,-1 1,1-1,-1 1,0-1,0 1,-1 0,0 0,1-1,-1 1,0 0,-1 0,1 1,-1-1,0 0,0 1,0 0,0 0,0 0,-1 0,1 0,-1 0,0 1,-3-2,0 2,-1 0,1 1,-1-1,0 1,1 1,-1 0,0 0,1 0,-1 1,0 0,1 0,-1 1,1 0,0 1,-1-1,1 1,0 1,1-1,-1 1,1 1,-1-1,1 1,0 0,1 0,-1 1,1-1,0 1,1 1,0-1,-1 0,2 1,-1 0,1 0,0 1,1-3,-3 7,1 1,0-1,0 1,1 0,1 1,0-1,1 0,0 1,1-1,1 1,0-1,1 0,2 10,-1-15,0 1,0-1,1 0,0 0,1-1,0 1,0-1,1 0,-1 0,1-1,1 0,-1 0,1 0,0-1,1 0,-1 0,1-1,0 0,0 0,0-1,1 0,-1-1,1 1,0-2,-1 1,1-1,0 0,0-1,0 0,0-1,0 0,8-2,8-3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52,'-103'216,"63"-109,29-75,-1 1,-1-2,-1 0,-2-1,-2 0,-25 26,50-84,28-45,4 1,3 2,3 1,17-17,-56 79,54-51,-57 58,-1 1,0-1,1 1,-1 0,0 0,0 0,0 0,0 1,0-1,0 0,0 1,-1-1,1 1,0 0,-1 0,1 0,-1-1,0 1,1 0,-1 1,0-1,0 0,-1 0,1 0,0 1,-1-1,1 0,-1 1,0-1,0 0,0 1,1 0,14 205,-15-206,-1 0,1 0,0 1,0-1,-1 0,1 0,1 1,-1-1,0 0,1 0,-1 1,1-1,-1 0,1 0,0 0,0 0,0 0,0 0,1 0,-1 0,0 0,1-1,-1 1,1-1,0 1,-1-1,1 1,0-1,0 0,0 0,0 0,0 0,0 0,0 0,0-1,1 1,-1-1,0 1,2-1,6-7,-1-1,1 0,-1-1,-1 0,0 0,0-1,0 0,-2 0,1-1,-1 0,1-2,22-36,97-115,-85 135,-40 29,0 0,0 0,0 0,0 0,0 0,0 0,0 0,0 0,0 0,0 1,0-1,0 0,0 1,0-1,-1 0,1 1,0-1,0 1,0 0,0-1,-1 1,1 0,0-1,0 1,-1 0,1 0,-1-1,1 1,-1 0,1 0,-1 0,1 0,-1 0,0 0,0 0,1 0,-1 0,0 0,0 0,0 0,0 0,0 0,0 0,0 0,0 0,-1 0,1 1,-20 124,20-120,-5 111,5-114,0-1,0 1,0 0,1 0,-1 0,1-1,0 1,0 0,0-1,0 1,0-1,0 1,1-1,0 0,-1 1,1-1,0 0,0 0,0 0,0 0,0-1,0 1,1-1,-1 1,1-1,-1 0,1 0,-1 0,1 0,0 0,-1 0,1-1,0 1,0-1,-1 0,1 0,0 0,1 0,13-4</inkml:trace>
  <inkml:trace contextRef="#ctx0" brushRef="#br0" timeOffset="383.768">975 334,'28'-3,"0"-2,0-1,-1-1,1-1,-2-1,1-2,-1-1,-1-1,0-1,6-6,-28 19,-1 0,0 0,1 0,-1 0,0-1,0 1,0-1,0 0,0 1,0-1,-1 0,1 0,-1 0,1 0,-1-1,0 1,0 0,1 0,-2-1,1 1,0-1,0 1,-1-1,1 1,-1-1,0 1,0-1,0 0,0 1,0-1,-1 1,1-1,-1 1,0-1,1 1,-1 0,0-1,-1 1,1 0,0-1,-1 1,1 0,-1 0,1 0,-1 0,0 1,0-1,0 0,0 1,0-1,-2 0,-5 1,-1 1,1 0,0 0,-1 1,1 1,0-1,0 1,0 1,0 0,0 0,1 1,-1-1,1 2,0 0,0 0,1 0,-1 1,1 0,-4 3,1 0,1 1,-1 0,2 0,-1 1,2 0,-1 1,2-1,-1 1,2 1,-1-1,2 1,0 0,0 0,1 0,1 1,0-1,1 1,0 10,2-20,-1 0,1 0,0 0,0 0,0-1,0 1,1-1,-1 1,1-1,0 1,0-1,0 0,0 0,1 0,0 0,-1 0,1 0,0-1,0 0,0 1,1-1,-1 0,0 0,1-1,-1 1,1-1,0 0,0 0,-1 0,1 0,0-1,0 1,0-1,131-7,-88-5,0-1,-1-3,0-1,-2-3,11-6,-28 12</inkml:trace>
  <inkml:trace contextRef="#ctx0" brushRef="#br0" timeOffset="2098.274">1793 193,'-31'11,"1"2,1 1,0 2,1 0,0 2,2 1,0 1,-5 7,-11 40,41-65,1 0,-1 0,1 0,0 0,0 0,0 0,0 0,0 0,0 0,0 0,1 0,-1 0,1 0,-1 0,1-1,0 1,0 0,0 0,0 0,0-1,0 1,0-1,1 1,-1-1,0 1,1-1,0 0,-1 0,1 1,0-1,-1 0,1-1,0 1,0 0,0 0,0-1,1 1,9 0,0 0,0 0,0-1,0-1,0 0,0-1,0 0,0 0,0-2,0 1,-1-2,0 1,0-2,0 1,-1-1,7-5,4-2,-1-1,0-1,0 0,-2-1,0-1,-1-1,0-2,-15 18,-1 0,0 0,0 1,0-1,0 1,1-1,-1 1,0 0,1-1,-1 1,1 0,-1 0,1 0,-1 0,1 0,0 0,0 1,-1-1,1 1,0-1,0 1,0-1,0 1,0 0,0 0,0 0,-6 40,3-37,0 0,0 1,1 0,-1-1,1 1,0-1,0 1,0-1,1 1,-1 0,1-1,0 1,0-1,0 0,0 1,1-1,0 0,-1 0,1 0,0 0,0 0,1 0,-1 0,0-1,1 1,0-1,0 0,0 1,0-1,0-1,0 1,0 0,0-1,1 0,-1 0,1 0,-1 0,2 0,5-1,0 0,0-1,0 0,0-1,0 0,0-1,0 0,-1 0,1-1,-1 0,0-1,0 0,-1 0,0-1,1 0,-2-1,1 0,-1 0,0 0,-1-1,1 0,3-7,18-14,-15 15,-8 7,0 0,1 0,-1 0,1 1,1 0,-1 0,1 0,0 1,0 0,0 1,1-1,0 1,0 1,0 0,0 0,0 0,1 1,-1 0,1 1,0 0,-1 0,1 1,0 0,0 0,6 2,-10 2,-1 1,0-1,0 1,0 0,-1 0,0 0,0 1,0-1,0 1,-1 0,0-1,0 1,-1 0,0 0,0 0,0 0,0 0,-1 1,0-1,-1 0,1 0,-1 0,0 0,-1 0,1 0,-3 4,0 0,0-1,-1 0,0 0,-1 0,0-1,0 1,-1-1,0-1,-1 1,1-1,-1-1,0 0,-1 0,0 0,0-1,0 0,0-1,-1 0,-4 1,-38-6,83-13,285 4,-298 6,0 0,-1-2,0 0,0-1,0 0,-1-2,0 0,-1 0,0-2,0 0,-1-1,0 0,-1-1,-1 0,0-1,4-8,-6 9,-8 10,1 0,0-1,-1 1,1-1,-1 1,0-1,0 0,-1 0,1 0,-1 0,0 0,0 0,0 0,0 0,-1-1,0 0,0 4,0 1,0-1,0 1,0-1,-1 1,1-1,0 1,0-1,-1 1,1-1,0 1,-1-1,1 1,0 0,-1-1,1 1,-1 0,1-1,-1 1,1 0,-1-1,1 1,-1 0,1 0,-1 0,1 0,-1-1,1 1,-1 0,1 0,-1 0,1 0,-1 0,1 0,-1 0,1 0,-1 1,1-1,-1 0,1 0,-1 0,1 1,-1-1,1 0,-1 0,1 1,-1-1,1 0,-1 1,1-1,0 1,-1-1,1 0,0 1,-1-1,1 1,0-1,0 1,-24 25,21-20,-1-1,1 0,0 1,0 0,0 0,1 0,0 0,0 0,1 1,0-1,0 0,0 1,1-1,0 1,0-1,0 1,1-1,0 0,0 1,1-1,0 0,0 0,0 0,1 0,0 0,0 0,1-1,-1 0,1 1,0-1,0-1,1 1,0 0,0-1,0 0,0 0,0-1,1 0,0 0,-1 0,1 0,0-1,1 0,1 0,5-2,-1 0,0-2,0 1,0-2,0 1,-1-2,1 1,-1-2,0 0,0 0,0-1,-1 0,1 0,-2-2,1 1,-1-1,0 0,0-1,-1 0,-1-1,1 1,-1-1,-1-1,0 1,-1-1,1-1,2-25,-20 149,12-108,0 0,0 0,0 0,1 0,0 0,0 0,0 0,0 0,1 0,-1 0,1-1,0 1,0-1,1 1,-1-1,1 0,-1 1,1-1,0-1,0 1,0 0,1-1,-1 0,1 1,-1-1,1-1,0 1,0 0,-1-1,1 0,0 0,0 0,0-1,1 1,-1-1,0 0,0 0,0 0,3-1,11-2,0-1,1-1,-2 0,1-1,-1-1,0-1,0-1,-1 0,0-1,-1 0,0-2,0 1,-1-2,-1 0,0-1,-1 0,-1-1,-5 10,4-6,3 1,-1-1,-1-1,0 0,0-1,-1 0,-1-1,0 1,-1-2,0 1,-1-1,-1 0,0-1,-1 0,-5 13,1 0,-1 0,0 0,0 0,0 0,-1 0,1 0,-1 1,1-1,-1 0,0 0,0 0,0 1,-1-1,1 1,-1-1,1 1,-1-1,0 1,0 0,0 0,0 0,0 0,0 0,-1 0,1 1,-1-1,1 1,-1 0,1-1,-1 1,0 1,0-1,0 0,1 0,-1 1,0 0,0 0,0-1,0 2,0-1,0 0,0 1,1-1,-1 1,0 0,0 0,0 0,1 0,-1 0,1 1,-1-1,1 1,-1-1,-5 3,0 0,1 0,-1 1,1 0,0 0,0 1,0 0,1 0,0 1,0-1,0 1,1 1,0-1,1 1,0-1,0 1,0 1,-1 4,5-10,0 0,0-1,1 1,-1-1,1 1,-1-1,1 1,0-1,0 1,0-1,0 0,0 0,0 1,1-1,-1 0,1 0,0 0,-1 0,1-1,0 1,0 0,0-1,0 1,1-1,-1 0,0 0,1 1,-1-2,0 1,1 0,1 0,83 18,88-10,-171-7,0 0,0 0,0 1,0-1,-1 1,1 0,-1 0,0 0,1 1,-1-1,-1 1,1-1,0 1,-1 0,0 0,0 0,0 1,0-1,-1 0,0 1,0-1,0 1,0 2,30 61,-28-65,1 1,1-1,-1 1,0-1,1 0,-1-1,1 1,0-1,0 0,0 0,0-1,0 1,1-1,-1 0,0-1,0 1,1-1,-1 0,1 0,-1-1,5 0,111-33,-121 34,182-100,-175 95,0-1,-1 0,0 0,0-1,0 1,0-1,-1 0,0-1,-1 0,0 1,0-1,-1 0,0-1,0 1,-1-1,0 1,0-4,-1 7,0 1,-1-1,0 1,0-1,0 0,-1 1,0-1,1 1,-2-1,1 1,0 0,-1-1,0 1,0 0,0 0,0 0,-1 0,0 1,0-1,0 1,0-1,0 1,-1 0,1 0,-1 0,0 1,0-1,0 1,0 0,0 0,0 1,-1-1,-2 0,-1 1,-1 1,0-1,0 2,0-1,0 1,0 0,0 1,1 0,-1 0,1 1,-1 0,1 1,0 0,0 0,1 1,-1 0,1 0,0 0,0 1,1 0,-1 1,1 0,1-1,-1 2,1-1,1 1,-1-1,1 1,1 1,-1-1,2 0,-1 1,1 0,0-1,1 1,-1 8,2-3,0 1,1-1,1 0,1 0,-1-1,2 1,0 0,1-1,0 0,1 0,0 0,1-1,1 0,0-1,0 1,1-1,1-1,0 0,0 0,1-1,0 0,1-1,-1 0,2-1,-1-1,1 1,0-2,0 0,1-1,-1 0,1-1,4 1,8 1,6 3,1-1,0-2,0-1,0-1,0-3,4 0,25-16,-37 5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44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1 518,'50'-37,"-1"-2,-2-3,-2-1,-1-2,-3-2,6-12,116-121,-162 178,0 1,0-1,-1 1,2-1,-1 1,0-1,0 1,0 0,1-1,-1 1,0 0,1 0,-1 0,1 0,0 0,-1 1,1-1,0 0,-1 1,1-1,0 1,0-1,-1 1,1 0,0 0,0 0,0 0,-1 0,1 0,0 1,0-1,-1 0,1 1,0 0,0-1,-1 1,1 0,-1 0,1 0,-1 0,1 0,-1 0,1 0,-1 0,0 1,0-1,0 1,0-1,0 1,0-1,0 1,0-1,0 1,-1 0,1-1,-1 1,1 1,2 26,0 1,-2 0,-2 1,-1-1,0-1,-3 1,-5 18,7-29,-1 0,-1 0,-1-1,-1 0,-1 0,0-1,-1 1,-1-2,0 0,-2 0,-12 14,21-27,0-1,0 1,0-1,0 0,-1 0,1 0,-1 0,1-1,-1 1,0-1,0 0,1 0,-1 0,0-1,0 0,0 1,0-1,0 0,0-1,0 1,0-1,1 0,-1 0,0 0,0 0,1-1,-1 1,1-1,-1 0,1 0,0 0,-1-1,1 1,0-1,1 1,-1-1,0 0,1 0,0-1,0 1,0 0,0-1,0 1,0-1,0-2,0 1,-1 0,1 0,0-1,0 1,0-1,1 0,0 1,0-1,1 0,-1 0,1 0,1 1,-1-1,1 0,0 0,0 1,0-1,1 0,0 1,0 0,1-2,10-12</inkml:trace>
  <inkml:trace contextRef="#ctx0" brushRef="#br0" timeOffset="416.668">791 433,'38'-5,"-1"-1,1-2,-2-2,1-2,5-3,-33 11,0 1,-1-2,1 1,-1-1,0 0,-1-1,1 1,-1-2,0 1,-1-1,1 0,-1 0,-1-1,1 0,-1 0,-1 0,1-1,-1 1,-1-1,0 0,0 0,-1 0,1-5,-2 11,0-1,-1 1,1-1,-1 0,0 0,0 1,0-1,0 0,-1 0,1 1,-1-1,0 0,0 1,0-1,-1 1,1-1,-1 1,0 0,0 0,0 0,0 0,-1 0,1 0,-1 0,0 1,0-1,1 1,-2 0,1 0,0 0,0 0,-1 1,1-1,-1 1,1 0,-1 0,1 0,-1 0,0 1,0-1,-3 1,-6 4,-1 0,1 1,0 0,0 1,0 0,1 1,0 0,0 1,1 1,0 0,1 0,-1 1,2 0,0 1,0 0,1 1,0 0,1 0,0 0,1 1,0 0,1 0,-3 14,5-21,1 0,-1 1,1-1,0 1,1 0,-1-1,1 1,1 0,-1 0,1 0,0 0,1 0,0 0,0-1,0 1,1 0,0-1,0 1,1-1,0 1,0-1,0 0,1 0,0-1,0 1,0-1,1 0,0 0,0 0,0 0,1-1,-1 0,1 0,4 1,13 0,0-2,1-1,-1 0,1-2,-1-1,0-1,1-1,6-1,0-2,0-1,0-2,-1-1,-1-1,0-1,0-1,5-6,-8 7</inkml:trace>
  <inkml:trace contextRef="#ctx0" brushRef="#br0" timeOffset="746.726">1412 405,'19'-6,"0"-1,0 0,0-2,-1 0,-1-1,1 0,-2-2,1 0,-2-1,1 0,-9 6,0-1,0 1,-1-1,0-1,0 1,-1-1,0 0,0 0,-1 0,-1-1,-1 7,-1 1,0-1,0 0,0 0,0 0,-1 0,1 0,-1 0,0-1,0 1,0 0,0 0,-1 0,1 0,-1 0,0 0,0 0,0 0,0 0,0 0,0 1,-1-1,0 0,1 1,-1-1,0 1,0 0,-1-1,1 1,0 0,-1 0,1 1,-1-1,1 0,-6 1,1 0,0 0,-1 1,1 0,0 0,0 1,-1 0,1 0,0 0,0 1,0 0,0 1,0-1,0 2,1-1,-1 0,1 1,0 0,0 1,1 0,-1-1,1 2,0-1,0 1,1 0,-101 109,101-110,0 2,0-1,0 0,1 1,0 0,0 0,1 0,0 0,0 0,1 0,0 1,0-1,0 1,1-1,0 0,1 1,0-1,0 0,1 5,0-7,0 0,1 0,-1-1,1 0,0 1,0-1,1 0,-1 0,1-1,0 1,0-1,0 1,0-1,1-1,-1 1,1-1,0 1,-1-1,1-1,0 1,0-1,4 1,116 5,-16-36,-80 18</inkml:trace>
  <inkml:trace contextRef="#ctx0" brushRef="#br0" timeOffset="1146.601">1863 461,'11'-7,"0"-1,-1 0,0 0,-1-1,0-1,0 1,-1-2,7-10,-5 9,126-174,-136 187,0 0,0 0,0-1,0 1,0 0,1 0,-1-1,0 1,1 0,-1-1,0 1,1 0,-1-1,1 1,-1-1,1 1,-1-1,1 1,-1-1,1 1,0-1,-1 1,1-1,0 0,-1 1,1-1,0 0,0 0,-1 1,1-1,0 0,0 0,-1 0,1 0,0 0,0 0,-1 0,1 0,0 0,0-1,-1 1,1 0,0 0,-1-1,1 1,0 0,-1-1,1 1,0 0,-1-1,1 1,-1-1,1 0,-1 1,1-1,-1 1,1-1,-1 0,1 1,-1-1,0 0,-1 13,-2-2,0 1,1-1,0 1,0-1,1 1,1-1,0 1,0 0,1-1,1 1,-1 0,2-1,-1 0,2 1,-1-1,1 0,1-1,0 1,0-1,1 0,0 0,0-1,1 0,0 0,7 5,-5-7,0-1,0 0,0-1,1 0,-1-1,1 0,0 0,0-1,0 0,1-1,-1 0,0-1,0 0,1 0,-1-1,0-1,0 0,0 0,0-1,0 0,0 0,-1-1,0-1,1 0,-2 0,1 0,-1-1,1-1,-2 1,1-1,-1-1,1 0,0 0,0 1,-1-1,0 0,0-1,0 1,-2-2,1 1,-1 0,0-1,-1 0,0 0,-1-1,0 1,0 0,-1-1,-1 0,1 0,-2 1,0-1,0 0,-2-11,-5 4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0,'-81'547,"76"-270,11-228,0-32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1,'0'19,"0"11,5 1,1-5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0,'13'87,"8"59,-5 1,-7 37,-10-161,-1-1,-2 0,0-1,-1 1,-1-1,-1 1,-1-2,-1 1,0-1,-9 11,88-97,-38 39,1 2,2 1,0 2,2 1,0 2,9-1,67-4,-110 24,1 0,-1 0,1 1,-1-1,0 1,1-1,-1 1,1 0,-1 0,0 1,0-1,0 1,0 0,0-1,0 1,0 1,0-1,-1 0,1 1,-1-1,0 1,0 0,0 0,0-1,0 1,0 1,-1-1,0 0,1 0,-1 1,0 0,-1 7,0 1,0-1,-1 1,-1-1,0 1,0-1,-1 0,-1 0,0 0,0-1,-1 1,0-1,-1 0,0 0,-1-1,0 0,-1 0,1 0,-1-1,-1 0,0-1,0 0,0 0,-1-1,0-1,0 1,-1-1,1-1,-1 0,-7 1,3 2,0-1,0-1,-1 0,0-1,1-1,-1-1,-1 0,1 0,0-2,0 0,-1-1,1-1,0 0,-6-3,-8-22,22 10</inkml:trace>
  <inkml:trace contextRef="#ctx0" brushRef="#br0" timeOffset="722.415">523 903,'87'-33,"-3"-3,0-3,-3-4,31-25,-105 64,1 0,-1-1,0 0,0-1,0 0,-1 0,0 0,0-1,-1 0,0 0,0 0,0 0,-1-1,0 0,-1 0,0 0,0 0,0-1,-1 1,-1-1,1 0,-1 1,-1-1,0 0,0 0,0 1,-1-1,-1 0,1 1,-2-1,-1-6,0 9,0 1,0 0,-1-1,1 2,-1-1,0 0,-1 1,1 0,-1 0,0 1,0 0,0 0,0 0,0 0,-1 1,1 0,-1 1,1-1,-1 1,0 0,0 1,1 0,-1 0,0 0,0 1,1 0,-1 0,0 1,1 0,0 0,-1 1,1-1,0 1,0 1,0-1,1 1,-1 0,1 0,0 1,0-1,0 1,-1 2,-2 2,0 0,1 1,0 0,1 0,0 1,0 0,1 0,1 0,-3 10,5-16,1 0,0-1,0 1,0 0,0 0,1-1,0 1,0 0,0 0,1 0,0-1,0 1,0 0,0-1,1 1,0-1,-1 1,2-1,-1 0,0 0,1 0,0 0,0 0,0 0,1-1,-1 1,10 4,1-1,0 0,0 0,0-2,1 0,0 0,-1-1,2-1,-1-1,0 0,1-1,-1 0,0-2,1 0,-1 0,7-3,86 3,-107 1,0 0,1 0,-1 0,1 0,-1 0,0 0,1 1,-1-1,0 0,0 1,1-1,-1 1,0-1,0 1,1-1,-1 1,0 0,0 0,0 0,0-1,0 1,0 0,0 0,-1 1,1-1,0 0,0 0,-1 0,1 0,-1 1,1-1,-1 0,1 0,-1 1,0-1,0 0,0 1,1-1,-1 0,-1 1,1-1,0 1,0-1,0 0,-1 0,1 1,-1-1,1 0,-1 1,1-1,-1 0,0 0,1 0,-1 0,0 0,0 0,0 0,-1 1,-119 160,122-136,8-19</inkml:trace>
  <inkml:trace contextRef="#ctx0" brushRef="#br0" timeOffset="991.968">1370 818,'5'24,"6"3,2-3</inkml:trace>
  <inkml:trace contextRef="#ctx0" brushRef="#br0" timeOffset="1252.649">1483 677,'0'-57,"0"-25,-5-2,-6 17,-1 26,1 23,-3 16,2 8</inkml:trace>
  <inkml:trace contextRef="#ctx0" brushRef="#br0" timeOffset="1499.536">1765 649,'-10'16,"-3"1,2 0,0 1,1 1,1 0,0 0,2 1,0 0,1 0,1 0,-1 16,5-33,1 0,1 0,-1 0,0 0,1 0,-1 0,1 0,0 0,0-1,0 1,0 0,0-1,1 1,-1 0,1-1,0 0,0 1,0-1,0 0,0 0,0 0,0 0,1-1,-1 1,1 0,-1-1,1 0,0 0,0 0,-1 0,1 0,0 0,0-1,0 1,0-1,0 0,0 0,0 0,0 0,0 0,-1-1,1 1,0-1,0 0,0 0,0 0,-1 0,17-7,0-1,-1 0,0-2,0 0,-1 0,-1-2,0 0,-1-1,0-1,-1 0,-1-1,-1 0,0-1,-1 0,0-1,-2 0,1-4,3-16,-13 20</inkml:trace>
  <inkml:trace contextRef="#ctx0" brushRef="#br0" timeOffset="1933.463">2188 818,'36'-12,"-1"-1,0-2,-1-2,-1-1,0-1,-2-2,15-13,-42 30,3-2,-1 0,1 1,0-1,1 1,-1 0,1 1,0 0,0 0,1 1,-1 0,1 0,3 1,-10 2,0 1,-1 0,1 0,0 0,0 1,0-1,-1 0,1 1,0-1,-1 1,1-1,-1 1,0 0,0-1,0 1,0 0,0 0,0 0,0 0,0 0,-1 0,1 0,-1 0,1 1,-1-1,0 0,0 0,0 0,0 0,0 1,-1-1,1 0,-1 0,1 0,-1 0,0 0,0 0,0 0,0 0,-1 1,0 12,1-12,0-1,0 1,1-1,-1 1,1 0,-1 0,1-1,0 1,0 0,1 0,-1-1,0 1,1 0,0-1,-1 1,1 0,0-1,0 1,1-1,-1 0,1 1,-1-1,1 0,-1 0,1 0,0 0,0 0,0 0,0 0,1-1,-1 1,0-1,1 1,-1-1,1 0,-1 0,3 0,12-2,0-1,-1-1,1-1,-1 0,0-1,0 0,-1-2,0 0,11-6,28-12,15 7,-67 18,0 0,-1 0,1 0,0 0,0 1,0-1,0 1,0 0,-1-1,1 1,0 0,0 0,-1 0,1 0,-1 0,1 0,-1 1,1-1,-1 0,0 1,0-1,0 1,0 0,0-1,0 1,0 0,0-1,-1 1,1 0,0 0,-1 0,0 0,1 0,-1 0,0 0,3 16,-3-13,0-1,0 0,0 0,1 0,-1 0,1 0,0 0,1 0,-1 0,1 0,-1 0,1 0,0-1,1 1,-1-1,1 1,-1-1,1 0,0 0,0 0,0 0,1-1,-1 1,1-1,-1 0,3 1,43 4,-25-6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2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0 334,'54'-12,"0"-2,-2-3,0-2,-1-2,-1-2,6-7,-54 30,0 0,0 0,0-1,0 1,-1-1,1 1,0-1,0 0,0 0,-1 0,1 0,-1 0,1 0,-1 0,1 0,-1-1,1 1,-1-1,0 1,0-1,0 1,0-1,0 0,0 1,0-1,-1 0,1 0,-1 0,1 1,-1-1,0 0,1 0,-1 0,0 0,0 0,0 0,-1 0,1 0,0 1,-1-1,1 0,-1 0,0 0,0 1,1-1,-1 0,0 1,0-1,-1 0,-8-1,0 1,0 0,0 1,0 0,0 0,0 1,0 0,0 1,0 0,0 1,1 0,-1 1,0 0,1 0,-1 1,1 0,0 1,-6 3,-1 1,0 0,0 1,1 0,0 1,0 1,1 0,1 1,0 1,1 0,8-9,-1 0,1 0,0 1,1 0,-1 0,1 0,0 0,1 0,-1 0,1 1,0-1,1 1,0 0,0-1,0 1,1 0,0 0,0-1,1 1,0 0,0 0,0-1,1 1,0-1,3 6,0-6,0 0,1-1,0 0,0 0,0 0,0-1,1 0,-1 0,1 0,0-1,1 0,-1-1,0 1,1-1,0-1,-1 1,1-2,0 1,7-1,12 0,1-2,-1-1,0-1,1-2,-2 0,1-2,-1-1,0-1,-1-1,0-1,-1-1,19-14,15-11,-34 19</inkml:trace>
  <inkml:trace contextRef="#ctx0" brushRef="#br0" timeOffset="667.083">931 193,'-23'4,"1"1,-1 2,1 0,0 1,0 1,1 1,0 1,1 1,0 0,1 2,1 0,0 2,-14 15,29-30,0 1,1 0,-1 0,1-1,0 1,0 1,0-1,0 0,0 0,0 1,0-1,1 1,0 0,-1-1,1 1,0 0,0 0,0 0,1-1,-1 1,1 0,-1 0,1 0,0 0,0 0,0 0,1 0,-1 0,1 0,0 0,-1 0,1 0,1 0,-1-1,0 1,1 0,-1-1,1 1,0-1,0 0,0 1,0-1,0 0,0 0,3 1,5-2,1 0,-1-1,0-1,1 1,-1-2,0 0,0 0,0 0,0-2,0 1,0-1,-1 0,0-1,0 0,0-1,0 0,-1 0,0-1,0 0,-1 0,1-2,24-15,145-118,-140 113,-37 29,-1 1,1-1,0 1,-1-1,1 1,-1-1,1 1,0-1,-1 1,1-1,0 1,-1-1,1 1,0 0,0-1,0 1,0 0,-1-1,1 1,0-1,0 1,0 0,0-1,0 1,1 0,-1-1,0 1,0 0,0-1,1 1,-1-1,0 1,0-1,1 1,-1 0,0-1,1 1,-1-1,1 0,-1 1,1-1,-1 1,1-1,-1 0,1 1,-1-1,1 0,0 1,-1-1,1 0,-1 0,1 0,0 0,-1 1,1-1,0 0,-1 0,1 0,-1 0,1-1,0 1,-1 0,1 0,0 0,-1 0,1-1,-1 1,1 0,0 0,-1-1,-70 163,42-108,-148 333,171-377,0 0,1 0,0 1,1-1,0 1,1-1,0 1,1 0,0 0,0 0,1 0,1 0,0 0,0 0,1 0,1-1,-1 1,2-1,1 4,-3-12,1 0,-1 1,1-1,0 0,0-1,0 1,0 0,0-1,0 0,0 0,0 0,0 0,1 0,-1 0,1-1,-1 0,0 1,1-1,-1-1,0 1,1 0,-1-1,0 0,1 0,-1 0,0 0,0 0,0-1,0 1,0-1,0 0,0 0,0 0,-1 0,1 0,-1-1,0 1,0-1,1 1,-2-1,1 0,0 0,0 0,-1 0,0 0,0 0,0-1,0 1,0 0,0 0,-1-1,0 1,0-1,0 1,0 0,0-1,0 1,-1 0,0-1,0 0,-2-5,0 1,0 0,-1 0,0 0,-1 1,1 0,-1-1,-1 2,1-1,-1 1,-1-1,1 2,-1-1,0 1,0 0,0 0,-1 1,-5-3,-9-3,0 1,-1 0,0 2,0 1,0 0,-5 1,126-28,-25 7,-41 15</inkml:trace>
  <inkml:trace contextRef="#ctx0" brushRef="#br0" timeOffset="968.169">1326 277,'-5'30,"1"-18,1 1,0-1,1 1,1 0,0 0,0 0,2 0,-1 0,2 0,-1-1,2 1,0 0,0-1,1 0,6 12,-8-21,1 0,-1 0,1-1,0 1,0-1,0 0,0 0,1 0,-1 0,0-1,1 1,-1-1,1 0,0 0,-1 0,1 0,0 0,0-1,-1 0,1 0,0 0,0 0,0-1,-1 1,1-1,0 0,-1 0,1-1,-1 1,1-1,1 0,104-67,-95 56,0-1,-1 0,0-1,-2-1,1 1,-2-2,0 0,-1 0,-1-1,0 0,3-17,-5 16</inkml:trace>
  <inkml:trace contextRef="#ctx0" brushRef="#br0" timeOffset="1220.525">1919 305,'-14'34,"-1"10,3-6,9-14,3-12</inkml:trace>
  <inkml:trace contextRef="#ctx0" brushRef="#br0" timeOffset="1385.532">1890 23,'-14'-9,"-5"-4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0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61 189,'15'-2,"0"-1,-1-1,1-1,-1 0,0 0,0-2,0 0,-1 0,0-1,0-1,-1 0,0-1,3-3,-9 7,1 1,-1-1,0 0,-1 0,1-1,-1 0,-1 0,1 0,-1 0,0-1,-1 0,3-6,-10 120,29 288,-23-353,-8 283,3-297,-2 1,-1-1,-1 0,-2 0,0-1,-2 0,-1 0,7-15,-1 0,0-1,-1 0,0 0,-1 0,0-1,0 0,-1 0,0-1,-1 0,1-1,-2 0,1-1,-1 0,0 0,0-1,-2 0,10-4,0 0,0 1,-1-1,1 0,-1-1,1 1,-1-1,1 1,-1-1,1 0,-1-1,1 1,-1 0,1-1,-1 0,1 0,-1 0,1 0,0-1,0 1,0-1,0 0,0 1,0-2,0 1,0 0,1 0,-1-1,1 0,0 1,-1-1,1 0,1 0,-1 0,0 0,1-1,0 1,-1 0,1-1,0 1,1 0,-1-1,1 1,-1-1,1 1,0-1,0-17,0 1,1-1,2 0,0 1,0 0,2 0,1 0,0 0,2 1,0 0,1 0,1 1,0 1,4-4,103-151,4 49,-89 100,-16 16</inkml:trace>
  <inkml:trace contextRef="#ctx0" brushRef="#br0" timeOffset="296.652">597 810,'0'-29,"5"-14,1-4,5-5,5 3,0 4,2 5,-2 5,1 3,2 3,-1 1,0 5,-3 2,1 5,-2 0,2 3,-3 3</inkml:trace>
  <inkml:trace contextRef="#ctx0" brushRef="#br0" timeOffset="621">964 472,'-5'11,"0"1,1-1,0 1,1 0,0 0,1 1,0-1,1 0,0 1,1-1,1 1,0-1,0 0,1 1,1-1,0 0,1 0,0 0,1-1,2 3,-5-11,1 0,0 0,0 0,0-1,1 1,-1-1,0 0,1 0,0 0,-1 0,1-1,0 1,0-1,0 0,0 0,0-1,0 1,0-1,0 0,0 0,0 0,1-1,-1 1,0-1,0 0,-1 0,1 0,0-1,0 0,0 1,-1-1,4-2,0 0,0-1,0 0,0 0,0 0,-1-1,0 0,0 0,0 0,-1-1,0 0,0 0,-1 0,0-1,0 0,1-4,-3 8,0-1,0 0,-1 0,0 0,0 0,0 0,0 0,-1 0,0 0,0-1,0 1,-1 0,0 0,0 0,0 0,0 0,-1 0,0 1,0-1,0 0,-1 1,1 0,-1-1,0 1,0 0,-1 0,1 1,-1-1,0 1,0-1,0 1,0 1,0-1,-1 0,1 1,-1 0,0 0,0 1,0-1,0 1,0 0,-3 0,-11 3</inkml:trace>
  <inkml:trace contextRef="#ctx0" brushRef="#br0" timeOffset="1086.493">1302 839,'89'-248,"-67"210,-22 37,0 0,0 1,1-1,-1 1,0-1,0 1,1-1,-1 1,0-1,1 1,-1-1,0 1,1-1,-1 1,1 0,-1-1,1 1,-1-1,1 1,-1 0,1 0,-1-1,1 1,-1 0,1 0,-1 0,1-1,0 1,-1 0,1 0,-1 0,1 0,-1 0,1 0,0 0,-1 1,1-1,-1 0,1 0,-1 0,1 0,0 1,-1-1,1 0,-1 1,1-1,-1 0,0 1,1-1,-1 1,1-1,-1 0,0 1,1-1,-1 1,0-1,1 1,-1 0,0-1,0 1,0-1,1 1,-1-1,0 1,0 0,7 40,-7-37,0 1,0 0,1-1,-1 1,1-1,0 1,1-1,-1 0,1 1,0-1,0 0,0 0,0 0,1 0,0-1,-1 1,1-1,2-2,0 0,0 0,-1-1,1 0,0 0,0 0,0 0,-1-1,1 0,0 0,0 0,-1 0,1-1,-1 0,0 0,1 0,-1 0,0-1,0 0,0 0,-1 0,1 0,2-4,24-17,-22 16,0 1,1 0,0 0,0 1,0 0,1 0,0 1,0 1,0 0,6-2,-14 7,0-1,0 1,0 0,0 0,1 0,-1 0,0 0,-1 0,1 0,0 1,0-1,0 1,-1-1,1 1,-1 0,1 0,-1 0,0-1,0 1,0 0,0 0,0 1,0-1,0 0,-1 0,1 0,-1 1,0-1,1 0,-1 0,0 1,0-1,-1 0,1 0,-1 3,5 18,-3-20,0 1,1 0,-1-1,1 1,0-1,0 1,0-1,1 0,-1 0,1 0,-1 0,1-1,0 1,0-1,0 1,0-1,1 0,0 0,16 7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4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29,'-1'-1,"0"0,0 0,0 0,0 1,0-1,0 0,0 1,0-1,-1 1,1-1,0 1,0 0,0-1,-1 1,1 0,0 0,0 0,-1 0,1 0,0 0,0 0,-1 0,1 1,0-1,0 0,-1 1,1-1,0 1,0-1,0 1,0 0,0-1,0 1,0 0,0 0,0 0,0 0,0 0,1 0,-1 0,0 0,1 0,-1 0,0 0,1 0,-1 1,-119 168,63-80,-91 137,138-216,9-19,5-5</inkml:trace>
  <inkml:trace contextRef="#ctx0" brushRef="#br0" timeOffset="255.397">0 1,'22'51,"3"-1,1-1,3-1,2-2,1-1,13 11,107 120,-139-159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0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1,'0'4,"0"-2,5-2,1-1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43,'-1'11,"1"-1,0 0,1 1,0-1,1 0,0 0,1 0,0 0,0 0,1 0,0-1,1 0,0 0,0 0,1 0,0-1,1 0,0 0,0-1,0 0,1 0,0-1,6 4,-7-9,1-1,-1 0,1 0,-1-1,1 1,-1-2,0 1,0-1,1 0,-1-1,0 1,-1-2,1 1,0-1,-1 1,0-2,0 1,0-1,-1 0,1 0,-1-1,0 1,-1-1,1 0,-1 0,-1-1,1 1,1-4,1-2,0 5,-1-1,0 0,-1 0,0 0,0-1,-1 0,0 1,0-1,-1 0,0-1,-1 1,0 0,0 0,-1-1,-5-6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0,'-15'39,"-4"16,0 1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7,'-6'-7,"6"7,3 16,0 478,14-231,-17-157,0-107,0 1,0 0,0 0,0-1,1 1,-1 0,0-1,0 1,0 0,0 0,0-1,1 1,-1 0,0 0,0 0,1-1,-1 1,0 0,0 0,1 0,-1-1,0 1,0 0,1 0,-1 0,0 0,1 0,-1 0,0 0,0 0,1 0,-1 0,0 0,1 0,-1 0,0 0,1 0,-1 0,0 0,0 0,1 0,-1 0,0 1,1-1,-1 0,0 0,0 0,0 1,1-1,-1 0,0 0,0 0,1 1,16-38,-15 32,13-27,1-8,2 1,2 0,2 2,1 1,1 0,15-14,-38 49,0-1,0 0,0 1,0-1,0 1,1 0,-1-1,0 1,1 0,-1 0,1 0,0 0,-1 0,1 0,0 0,-1 0,1 1,0-1,0 1,0-1,-1 1,1 0,0 0,0-1,0 1,0 1,0-1,0 0,-1 0,1 1,0-1,0 1,0 0,-1-1,1 1,0 0,-1 0,1 0,-1 0,1 0,-1 0,1 1,-1-1,0 0,0 1,1-1,-1 2,7 14,-1 0,-1 0,0 0,-2 1,0 0,-1 0,0 0,-2 1,0-1,-1 0,-1 1,-3 12,5 85,-2-114,1 0,0-1,0 1,0 0,0-1,1 1,-1 0,0-1,1 1,-1 0,1-1,0 1,0-1,-1 1,1-1,0 1,0-1,0 0,0 1,1-1,-1 0,0 0,0 0,1 0,-1 0,1 0,-1 0,1 0,-1 0,1-1,-1 1,1-1,0 1,-1-1,1 0,0 0,0 1,-1-1,1 0,0-1,-1 1,1 0,0 0,-1-1,1 1,0-1,0 0,19-8</inkml:trace>
  <inkml:trace contextRef="#ctx0" brushRef="#br0" timeOffset="852.379">910 516,'-44'25,"1"2,1 3,2 0,-24 26,-3 33,66-86,-1 0,1-1,-1 1,1 0,0-1,0 1,1 0,-1 0,0 0,1 0,0 0,0 0,0 0,0 0,0 0,0 0,1 0,0 0,-1 0,1-1,0 1,0 0,1 0,-1-1,1 1,-1 0,1-1,0 0,0 1,0-1,0 0,0 0,0 0,2 1,-1-1,1-1,-1 1,0 0,1-1,-1 0,1 0,-1 0,1 0,0-1,-1 0,1 1,0-1,-1 0,1-1,0 1,-1-1,1 0,-1 1,1-1,-1-1,1 1,-1-1,0 1,1-1,-1 0,0 0,0 0,0-1,0 0,75-82,89-175,-140 216,-26 88,-3-25,-3 18,2 1,1-1,2 1,2-1,4 17,-6-49,0-1,0 0,1 1,-1-1,1 1,0-1,1 0,-1 0,1 0,0 0,0 0,0 0,0 0,1 0,-1-1,1 1,0-1,0 0,0 0,1 0,-1 0,1-1,-1 1,1-1,0 0,0 0,0 0,0-1,0 1,1-1,-1 0,0 0,1-1,-1 1,1-1,-1 0,0 0,1-1,-1 1,4-1,-1-5,0-1,0 1,0-1,-1 0,0-1,-1 1,0-1,0 0,0 0,-1-1,0 0,-1 1,0-1,0 0,1-10,62-171,-47 164,-18 26,-1 0,1 0,-1-1,1 1,-1 0,1 0,-1 0,1 0,-1 0,1 0,-1 0,1 0,-1 0,1 0,-1 0,1 1,-1-1,1 0,-1 0,1 0,-1 1,1-1,-1 0,0 1,1-1,-1 0,1 1,-1-1,0 0,1 1,-1-1,0 1,0-1,1 0,-1 1,0-1,0 1,0-1,1 1,-1-1,0 1,0-1,0 1,0-1,0 1,0-1,0 1,0 0,0-1,0 1,0-1,-1 1,1-1,0 1,13 140,-9-121,0-1,2 1,0-1,1 0,1-1,0 0,2 0,0 0,5 4,-14-20,0-1,-1 1,1-1,0 1,0-1,0 0,0 0,0 1,0-1,0 0,1 0,-1 0,0 0,1 0,-1 0,0-1,1 1,-1 0,1-1,-1 1,1-1,0 0,-1 1,1-1,-1 0,1 0,0 0,-1 0,1 0,-1 0,1-1,0 1,-1 0,1-1,-1 1,1-1,-1 0,1 1,-1-1,0 0,1 0,-1 0,0 0,0 0,1 0,-1 0,0-1,0 1,0 0,-1-1,2 0,60-165,-47 113,5-54,-20 108</inkml:trace>
  <inkml:trace contextRef="#ctx0" brushRef="#br0" timeOffset="1198.351">1898 713,'18'-17,"0"-1,-2 0,1-2,-2 1,-1-2,-1 0,0-1,-2 0,0-1,6-21,-16 41,-1 0,0 0,1-1,-1 1,0-1,0 1,-1 0,1-1,-1 1,0 0,1 0,-1-1,-1 1,1 0,0 0,-1 0,0 0,0 0,0 1,0-1,0 0,0 1,0 0,-1-1,0 1,1 0,-1 0,0 1,0-1,0 0,0 1,0 0,0 0,0 0,-1 0,1 0,0 0,-1 1,1 0,0 0,-1 0,1 0,0 0,-1 1,1-1,0 1,-1 0,1 0,0 0,0 1,0-1,0 1,-1 0,-10 4,1 2,-1 0,1 0,0 1,1 1,0 0,1 1,0 0,1 1,0 0,0 0,1 1,1 0,1 1,0 0,0 0,1 0,1 1,1 0,0 0,0 1,1 4,2-13,1 1,-1 0,1-1,1 1,-1 0,1-1,0 1,1-1,0 0,0 1,1-1,0 0,0 0,1 0,-1-1,2 1,-1-1,1 0,-1 0,2 0,-1-1,1 0,-1 0,2 0,-1-1,0 0,1 0,0 0,0-1,0 0,0 0,0-1,0 0,3 0,16 3,0-1,0-1,0-2,0 0,0-2,0-1,0-1,-1-1,1-1,-1-2,0 0,12-6,6-2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79,'0'-33,"0"-12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1,'-28'279,"26"-234,2 1,2-1,2-1,8 35,-6-50,-2 1,-1 0,-2 1,0-1,-4 17,-1-24,-3-5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1,'-5'24,"3"3,3-3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8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35 295,'-15'24,"-4"8</inkml:trace>
  <inkml:trace contextRef="#ctx0" brushRef="#br0" timeOffset="182.773">62 41,'0'-14,"0"-1,0 4</inkml:trace>
  <inkml:trace contextRef="#ctx0" brushRef="#br0" timeOffset="389.567">232 182,'5'29,"10"9,9-1,4-8,-2-13,-1-9,-4-11,-2-5,-4-5,1-5,2-5,-2-2,2-2,-3-1,0-1,4 1,-3 5</inkml:trace>
  <inkml:trace contextRef="#ctx0" brushRef="#br0" timeOffset="889.185">683 352,'155'-159,"-154"156,1 1,-1-1,1 1,0 0,0 0,0 0,0 0,0 0,0 0,0 1,1-1,-1 1,1 0,-1-1,1 1,-1 0,1 0,0 1,0-1,-1 1,1-1,0 1,0 0,0 0,-1 0,1 0,0 0,0 1,0 0,-1-1,1 1,0 0,-1 0,1 0,-1 1,1-1,-1 1,1-1,0 2,11 24,-13-24,0 0,0 0,0 0,0 0,1 0,-1 0,1-1,0 1,0 0,0-1,0 0,0 1,0-1,1 0,-1 0,1 0,-1-1,1 1,0-1,0 1,-1-1,1 0,2 1,7-2,0-1,-1 1,1-2,-1 0,1 0,-1-1,0 0,0-1,0-1,8-4,38-12,-54 20,0 1,-1-1,1 1,0 0,0 0,-1 0,1 0,0 1,0-1,-1 1,1 0,0-1,-1 1,1 1,-1-1,1 0,-1 0,1 1,-1-1,0 1,0 0,0 0,0 0,0 0,0 0,0 0,-1 0,1 1,-1-1,0 1,1-1,-1 1,0-1,-1 1,1 0,0-1,-1 1,1 3,5 17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1,'16'125,"5"27,-8 0,-4 62,-9-166,1-31,0 0,-2 1,0-1,0 0,-2 0,0 0,-4 9,-5-18,8-32,6 12,1 0,0 0,1 0,0 0,1 0,0 1,1-1,0 1,0 1,1-1,1 1,0 1,0-1,3 0,-5 2,1 0,0 1,0 0,0 1,1 0,0 0,1 0,-1 1,1 0,0 1,0 0,0 0,1 1,-1 0,1 1,0 0,-1 1,1-1,0 2,0 0,1 0,-7 2,0 0,-1 1,1-1,0 1,-1 0,1 0,-1 0,0 0,0 1,0-1,-1 1,1 0,-1 0,0 0,0 0,0 0,0 0,-1 0,0 1,0-1,0 1,0-1,-1 1,0-1,1 1,-2-1,1 1,-1-1,1 1,-1-1,0 0,-1 1,1-1,-1 0,0 0,0 0,0 0,0 0,-1 0,0 0,1-1,-2 1,-5 5,0 0,-1 0,0-1,-1-1,0 1,0-2,-1 1,1-2,-1 1,-1-2,1 1,-1-2,1 0,-1 0,0-1,0-1,0 0,0-1,0 0,0-1,0-1,-9-1,-2 2</inkml:trace>
  <inkml:trace contextRef="#ctx0" brushRef="#br0" timeOffset="764.824">311 791,'39'-6,"0"-3,0-1,-1-2,-1-1,0-3,0 0,11-10,-38 21,-1 0,0 0,0-1,-1-1,1 0,-1 0,-1 0,0-1,0 0,0 0,-1-1,0 0,-1 0,0 0,0-1,-1 0,0 0,-1 0,0 0,1-5,-5 11,1 1,-1 0,0-1,0 1,0 0,0 0,-1 0,1 0,-1 0,0 0,0 0,0 0,0 1,0-1,0 1,-1-1,1 1,-1 0,0 0,0 0,0 1,0-1,0 0,0 1,0 0,0 0,-1 0,1 0,0 1,0-1,-1 1,1 0,-1 0,1 0,0 0,-1 0,1 1,0 0,-1-1,1 1,0 1,0-1,0 0,0 1,0-1,0 1,0 0,0 0,1 0,-1 1,1-1,-1 0,1 1,0 0,0-1,0 1,1 0,-1 0,0 0,1 0,0 1,0-1,0 0,0 3,2 0,1-1,0 0,1-1,-1 1,1 0,0-1,0 1,0-1,1 0,-1 0,1 0,0-1,0 1,1-1,-1 0,1 0,-1 0,1-1,0 0,0 0,0 0,0 0,1-1,-1 0,0 0,0 0,1-1,-1 0,1 0,36 2,-36-2,0-1,0 1,0 0,-1 0,1 1,0 0,0 0,0 0,0 1,-1 0,1 0,-1 0,0 1,5 2,-8 0,-1-1,1 1,0-1,-1 1,0 0,0 0,-1-1,1 1,-1 0,0 0,0 0,-1 0,0-1,1 1,-2 0,1 0,0-1,-1 1,0-1,0 1,0-1,-1 0,1 0,-1 0,0 0,0 0,-3 2,-6 14,-8 33,19-34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0 200,'11'6,"-1"0,1-1,0 0,0-1,1 0,-1-1,1 0,0-1,-1 0,1 0,0-2,0 1,0-2,0 0,0 0,0-1,0 0,0-1,-1 0,0-1,1-1,-1 0,-1 0,1-1,-1 0,0-1,0 0,-1 0,0-1,5-6,-12 11,1-1,-1 1,0-1,0 0,-1 0,1 0,-1 0,0 0,0 0,0 0,0 0,-1 0,1-1,-1 1,0 0,-1 0,1 0,-1-1,0 1,0 0,0 0,0 0,-1 0,1 0,-1 1,0-1,0 0,-1 1,1-1,-1 1,0 0,0 0,0 0,0 0,0 1,-1-1,1 1,-1 0,1 0,-1 0,0 0,0 1,0-1,0 1,0 0,0 0,0 1,-1-1,1 1,0 0,0 0,-4 0,-2 2,1-1,-1 1,0 1,1-1,-1 2,1-1,0 1,0 1,1 0,-1 0,1 1,0 0,0 0,1 0,0 1,0 1,0-1,1 1,1 0,-1 0,1 1,0-1,1 1,0 0,1 1,-1-1,2 1,-1-1,0 11,2-13,0 0,0 0,1 0,0 0,0 1,1-1,0 0,0 0,0 0,1 0,0 0,1 0,0-1,0 1,0-1,0 0,1 0,0 0,1 0,-1 0,1-1,0 0,1 0,-1 0,1-1,0 0,0 0,0 0,0-1,1 0,-1 0,4 0,0 0,1 0,0-1,0 0,0-1,0-1,0 1,0-2,0 1,0-2,0 1,0-2,0 1,0-2,-1 1,0-1,1-1,-1 0,156-108,-148 98</inkml:trace>
  <inkml:trace contextRef="#ctx0" brushRef="#br0" timeOffset="783.948">875 59,'-24'5,"1"1,0 1,0 1,1 1,0 1,1 1,0 1,0 1,-12 10,29-20,0 0,0-1,0 1,1 1,-1-1,1 1,-1-1,1 1,1 0,-1 0,0 0,1 0,0 1,0-1,0 1,1-1,-1 1,1 0,0 0,0 0,1-1,0 1,0 0,0 0,0 0,0 0,1-1,0 1,0 0,1 0,-1-1,1 1,0-1,0 1,1-1,-1 0,1 0,0 0,0 0,0-1,0 1,1-1,0 1,-1-1,1-1,0 1,1 0,-1-1,7-1,0-1,0-1,0 0,1 0,-2-1,1 0,0-1,0 0,-1-1,1 0,-1-1,0 0,-1 0,1-1,-1-1,0 1,-1-2,1 1,-1-1,-1 0,3-3,88-103,-136 215,-58 163,9 0,44-105,42-158,1 0,-1 0,1 0,-1 0,1 0,0 0,-1 0,1 0,0 1,0-1,0 0,-1 0,1 0,0 0,1 1,-1-1,0 0,0 0,0 0,1 0,-1 1,1-1,-1 0,1 0,-1 0,1 0,0 0,-1 0,1 0,0-1,0 1,-1 0,1 0,0 0,0-1,0 1,0-1,0 1,0 0,0-1,1 0,-1 1,0-1,0 0,0 1,0-1,0 0,1 0,-1 0,0 0,0 0,0 0,1-1,-1 1,0 0,0 0,0-1,0 1,1-1,11-6,0 0,-1-1,0 0,-1-1,0 0,0-1,-1 0,0-1,0 0,-2 0,1-1,-1 0,1-4,-5 10,-1 0,1 0,-1 0,-1-1,1 1,-1-1,0 1,0-1,-1 0,0 0,0 0,-1 0,1 0,-2 0,1 1,-1-1,0 0,0 0,-1 0,0 1,0-1,-1 1,1-1,-1 1,-1 0,1 0,-1 0,0 1,-1-1,1 1,-1 0,0 0,0 1,-5-4,-119-39,234 24,92-45,-173 58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303 141,'-34'60,"-120"192,53-55,88-176,13-35,16-36,31-53,5 2,23-29,-66 116,7-15,1 2,1 0,2 1,0 1,2 1,1 1,1 1,3-2,-25 23,-1-1,0 1,1 0,-1 0,0 0,1 0,0 0,-1 0,1 1,-1-1,1 0,0 1,0-1,-1 1,1 0,0-1,0 1,-1 0,1 0,0 0,0 0,0 1,-1-1,1 0,0 1,0-1,-1 1,1 0,0-1,-1 1,1 0,-1 0,1 0,-1 0,0 1,1-1,-1 0,0 0,0 1,1-1,-1 1,0 0,23 77,-21-62,29 103,5 0,42 89,-79-209,-1 0,1 0,0 0,0 0,-1 0,1 0,0 0,0 0,0 0,-1 0,1 0,0 0,0 0,-1 0,1 0,0 0,0 1,0-1,-1 0,1 0,0 0,0 0,0 0,0 1,-1-1,1 0,0 0,0 0,0 1,0-1,0 0,0 0,-1 1,1-1,0 0,0 0,0 0,0 1,0-1,0 0,0 0,0 1,0-1,0 0,0 0,0 1,1-1,-1 0,0 0,0 1,0-1,0 0,-21-18,18 16,-118-97,104 88,-1 1,-1 0,0 1,0 1,0 1,-1 1,0 0,-1 2,1 0,-1 1,0 2,-5 0,1 1</inkml:trace>
  <inkml:trace contextRef="#ctx0" brushRef="#br0" timeOffset="703.36">952 0,'26'113,"-23"143,-31-70,26-180,2-6</inkml:trace>
  <inkml:trace contextRef="#ctx0" brushRef="#br0" timeOffset="951.158">782 254,'24'10,"23"3,7-1,0-7,-4-4,-7-3,-5-1,-9 1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0,'-2'2,"0"-1,1 1,-1-1,0 1,0 0,1-1,-1 1,1 0,0 0,-1 0,1 0,0 0,0 1,0-1,1 0,-1 0,0 1,1-1,0 0,-1 1,1-1,0 1,0-1,1 2,-2 0,-6 55,-3 1,-2-1,-3-1,-3 0,-6 9,-89 192,111-258,1 0,0 1,-1-1,1 1,0-1,0 1,0 0,0-1,0 1,0 0,1-1,-1 1,0 0,1 0,-1 0,1 0,0 0,0 0,0 0,0 0,0-1,0 1,0 0,1 0,-1 0,1 0,-1 0,1 0,0-1,0 1,0 0,-1-1,2 1,-1 0,0-1,0 1,0-1,1 0,-1 1,1-1,-1 0,1 0,0 0,0 0,156-15,-132 12</inkml:trace>
  <inkml:trace contextRef="#ctx0" brushRef="#br0" timeOffset="683.146">834 509,'-16'-1,"0"0,0 2,0 0,0 0,0 1,0 1,0 1,0 1,1 0,0 0,0 2,0 0,0 1,14-8,1 0,-1 0,0 0,1 1,-1-1,0 0,1 0,-1 1,1-1,-1 0,0 1,1-1,-1 1,1-1,-1 0,1 1,-1-1,1 1,0-1,-1 1,1 0,-1-1,1 1,0-1,0 1,-1 0,1-1,0 1,0 0,0-1,0 1,0 0,0-1,0 1,0 0,0-1,0 1,0 0,0-1,0 1,1 0,-1-1,0 1,0-1,1 1,-1 0,0-1,1 1,-1-1,1 1,-1-1,1 1,-1-1,1 1,-1-1,1 0,-1 1,1-1,-1 0,1 1,0-1,48 12,-31-9,-17-3,-1 0,1 0,0 1,-1-1,1 0,0 1,0-1,-1 0,1 1,-1-1,1 1,0-1,-1 1,1-1,-1 1,1-1,-1 1,1 0,-1-1,0 1,1 0,-1-1,0 1,1 0,-1-1,0 1,0 0,0 0,0-1,1 1,-1 0,0 0,0 0,-1-1,1 1,0 0,0 0,0-1,0 1,-1 0,1-1,0 1,-1 0,1 0,0-1,-1 1,1-1,-1 1,1 0,-1-1,0 1,1-1,-1 1,1-1,-1 0,-40 38,33-32,-23 18,23-19,0 0,1 0,-1 1,1 0,0 0,0 1,1 0,0 0,0 0,0 1,1 0,1 0,-1 0,1 1,0 0,1-1,0 1,1 1,0 0,2-8,0 1,1 0,0 0,0-1,0 1,0-1,0 1,0-1,1 1,-1-1,1 0,0 1,-1-1,1 0,0 0,0 0,0-1,1 1,-1 0,0-1,1 1,-1-1,1 0,-1 0,1 0,0 0,-1-1,1 1,0 0,0-1,-1 0,1 0,0 0,0 0,0 0,-1-1,1 1,0-1,0 1,-1-1,1 0,-1 0,1-1,-1 1,1 0,-1-1,1 0,16-10</inkml:trace>
  <inkml:trace contextRef="#ctx0" brushRef="#br0" timeOffset="1067.085">1145 565,'-13'8,"1"1,0 1,0 0,1 1,1 0,0 1,0 0,1 1,1-1,0 2,1-1,0 1,1 0,1 1,0-1,-2 12,7-20,1 0,0 0,1-1,-1 1,1 0,0 0,0-1,1 1,-1-1,1 0,0 0,1 0,0 0,-1 0,1-1,1 0,-1 0,1 0,-1 0,1-1,0 1,0-1,1 0,-1-1,1 0,-1 1,1-2,0 1,0-1,0 0,0 0,0 0,0-1,0 0,0 0,0-1,0 1,-1-1,1-1,0 1,0-1,0 0,-1 0,1-1,-1 1,0-1,0-1,2-1,3-1,-1 0,1-1,-2 0,1 0,-1-1,0-1,-1 1,0-1,0 0,-1-1,0 0,0 0,-1 0,-1 0,0-1,0 0,-1 0,0 0,-1 0,0 0,-1-1,-1 1,1 0,-2-1,0 1,0 0,-1-1,-2-8,0 15,0 0,0 0,0 0,-1 1,1-1,-1 1,0 0,-1 0,1 1,0 0,-1 0,0 0,0 0,0 1,0 0,0 0,0 1,-1 0,1 0,-1 0,1 1,0 0,-1 0,1 1,-1-1,1 1,0 1,-1-1,1 1,0 1,0-1,-13 5</inkml:trace>
  <inkml:trace contextRef="#ctx0" brushRef="#br0" timeOffset="1467.658">1201 706,'0'5,"0"6,5 2,1 3,5-2,1 3,2-2,-1 0,-2 4,1-2,-1 1,-2 2,2 3,-1-3</inkml:trace>
  <inkml:trace contextRef="#ctx0" brushRef="#br0" timeOffset="3019.076">129 706,'5'0,"1"5,5 1,5 0,5-1,3-1,-2-7,0-2,1-1,1 2,2 0,1 2,-4 0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9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29,'226'-17,"0"6,-202 11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396 128,'-11'249,"-46"127,29-276,28-99,-1-1,1 1,-1-1,1 1,-1 0,1-1,0 1,-1 0,1-1,0 1,0 0,-1-1,1 1,0 0,0-1,0 1,0 0,0-1,0 1,0 0,0 0,0-1,0 1,1 0,-1-1,0 1,0 0,1-1,-1 1,0-1,1 1,-1 0,1-1,-1 1,1-1,-1 1,1-1,-1 1,1-1,-1 1,1-1,-1 0,1 1,0-1,-1 0,1 0,0 1,-1-1,1 0,0 0,-1 0,1 0,0 0,0 0,-1 0,1 0,0 0,-1 0,1 0,0 0,-1-1,1 1,0 0,-1 0,1-1,0 1,-1 0,1-1,-1 1,1-1,11-9,0-1</inkml:trace>
  <inkml:trace contextRef="#ctx0" brushRef="#br0" timeOffset="291.078">0 552,'34'-5,"30"-6,9-2,-4 2,-7 3,-11-3,-8 2,-8 1,-4 3,-3-3,-1 0,-1 1,-4-3,-2 1,1 1,-3-2,-4 0</inkml:trace>
  <inkml:trace contextRef="#ctx0" brushRef="#br0" timeOffset="712.68">734 44,'-16'72,"2"0,4 1,1 53,7-103,-1 0,2 0,0 0,2 0,0 0,1 0,2 0,0-1,2 1,0-1,1 0,2-1,0 0,4 6,-10-23,0-1,0 1,0 0,1-1,-1 0,1 1,0-1,0-1,0 1,0-1,1 1,-1-1,1-1,-1 1,1 0,0-1,-1 0,1 0,0-1,0 1,0-1,0 0,0 0,-1-1,1 0,0 0,0 0,0 0,-1 0,1-1,-1 0,1 0,-1 0,0-1,0 0,0 1,0-1,2-3,160-103,-165 108,-1 0,1 0,0 0,0 0,-1 0,1 0,0 1,0-1,0 0,0 0,0 1,0-1,0 1,0-1,1 1,-1-1,0 1,0 0,0-1,0 1,1 0,-1 0,0 0,0 0,0 0,1 0,-1 0,0 0,0 1,0-1,1 0,-1 1,0-1,0 1,0-1,0 1,0 0,0-1,0 1,0 0,0 0,0 0,0 0,-1-1,1 1,0 0,-1 0,1 1,0-1,-1 0,1 0,-9 60,7-56,-1-1,1 0,0 1,0-1,0 1,0 0,1-1,0 1,0-1,0 1,1 0,0-1,-1 1,2-1,-1 1,0-1,2 3,7 7</inkml:trace>
  <inkml:trace contextRef="#ctx0" brushRef="#br0" timeOffset="1359.588">1496 552,'-22'21,"1"1,2 1,0 1,2 0,0 2,2 0,-3 7,17-32,-1 1,1-1,-1 1,1 0,0-1,-1 1,1 0,0 0,0 0,0 0,1 0,-1 0,0 0,1 0,0 0,-1 0,1 1,0-1,0 0,0 0,0 0,0 0,1 0,-1 1,1-1,-1 0,1 0,0 0,0 0,0 0,0 0,0-1,0 1,0 0,1 0,-1-1,1 1,-1-1,1 1,0-1,-1 0,1 0,0 0,0 0,0 0,0 0,0 0,0 0,0-1,2 1,10-5,-1-1,1-1,-1 0,0 0,-1-1,0-1,0 0,0-1,-1 0,0-1,-1 0,1-2,15-12,-16 15,-9 6,1 0,0 0,1 0,-1 1,0-1,1 1,0-1,-1 1,1 0,0 0,0 0,0 0,1 0,-1 1,0 0,0 0,1-1,-1 2,1-1,-1 0,1 1,-1 0,1-1,0 1,-1 1,1-1,-1 1,1-1,-1 1,1 0,-1 0,0 0,2 1,22 40,-26-39,0 1,0-1,1 0,-1 0,1 0,-1 0,1 0,0 0,0 0,1 0,-1-1,0 1,1-1,0 0,-1 0,1 0,0 0,0 0,0-1,0 1,1-1,-1 0,0 0,1 0,-1 0,0 0,1-1,-1 0,1 1,1-1,12-6,-1-1,0-1,0 0,0 0,-1-2,-1 0,1-1,-2 0,1-1,-2-1,0 0,0 0,-1-1,-1-1,0 0,3-8,8-10,-2 0,-1-1,-1-1,-2-1,-2-1,-1 1,-2-2,4-31,-9 47,-2 10,1-1,-2-1,0 1,0 0,-1 0,-1-1,0 1,-1 0,0-1,-1 1,0 0,-4-8,6 19,0 1,0 0,-1 0,1 0,-1 0,1 0,-1 0,1-1,-1 1,0 0,0 0,1 1,-1-1,0 0,0 0,0 0,0 0,0 1,0-1,0 1,0-1,0 0,0 1,0 0,-1-1,1 1,0 0,0-1,0 1,-1 0,1 0,0 0,0 0,0 0,-1 0,1 1,0-1,0 0,0 1,-1-1,1 1,0-1,0 1,0-1,0 1,0 0,0-1,0 1,0 0,0 0,1 0,-1 0,0 0,-34 57,25-22,1 0,1 0,2 1,2 0,1 0,2 0,2 1,1-1,5 22,4 3,-7-33,0 1,3-1,0 0,2 0,1-1,1 0,10 18,-13-36,-1-4</inkml:trace>
  <inkml:trace contextRef="#ctx0" brushRef="#br0" timeOffset="1610.081">1835 411,'29'-5,"47"-6,21-1,4-4,-7 1,-13 3,-12 4,-7-2,-10 1,-9 2,-7 2,-5 2,-7 1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9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0,'5'0,"12"0,6 0,6 0,1 0,2 0,-1 0,-1 0,0 0,-1 5,0 2,-1-1,-4-1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1,'-27'77,"21"-45,-24 82,-4-1,-39 78,-22 47,94-235,0-1,0 0,1 0,-1 1,1-1,-1 1,1-1,0 1,0-1,0 1,0-1,0 0,0 1,1-1,-1 1,1-1,0 0,0 1,0-1,0 0,0 0,0 1,0-1,1 0,-1 0,1-1,0 1,-1 0,1 0,0-1,0 1,0-1,0 0,0 1,0-1,1 0,-1 0,0-1,1 1,-1 0,0-1,1 1,-1-1,1 0,-1 0,1 0,-1 0,1 0,-1 0,3-1,133-28,-119 21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0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0,'-5'9,"0"1,1-1,0 1,0 0,1 0,0 1,1-1,0 0,1 1,0-1,0 1,1 0,1-1,0 1,0-1,1 1,0-1,1 0,0 0,1 0,2 4,-2-12,1 1,-1-1,1 1,0-1,0-1,0 1,0-1,0 0,0 0,0 0,1-1,-1 1,0-2,0 1,0 0,1-1,-1 0,0 0,0 0,0-1,0 0,0 0,-1 0,1-1,0 1,-1-1,0 0,0 0,0-1,3-2,0 2,1 1,-1-1,0-1,-1 1,1-1,-1-1,0 1,0-1,0 0,-1 0,0-1,-1 1,1-1,-1 0,0-1,-1 1,0-1,0 1,0-1,-1 0,-1 0,2-5,-4 10,1 0,-1 1,1-1,-1 0,0 1,0-1,0 1,-1 0,1-1,0 1,-1 0,0-1,1 1,-1 0,0 0,0 1,0-1,0 0,-1 1,1-1,0 1,-1 0,1-1,-1 1,1 0,-1 1,1-1,-1 0,0 1,1 0,-1-1,0 1,0 0,-2 0,-89 22,69-11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41,'0'-2,"0"1,0-1,0 0,0 1,0-1,0 1,-1-1,1 0,-1 1,1-1,-1 1,0-1,1 1,-1 0,0-1,0 1,0 0,0-1,0 1,0 0,-1 0,1 0,0 0,-1 0,1 0,0 0,-1 1,1-1,-1 0,1 1,-1-1,0 1,1 0,-1-1,1 1,-1 0,0 0,1 0,-1 0,1 0,-1 1,0-1,1 0,-2 1,-68 28,59-20,1 0,0 2,0-1,1 1,1 1,0-1,1 2,0-1,0 1,2 0,-6 14,9-20,1 0,0 1,0-1,0 0,1 1,0-1,1 1,0-1,0 1,0-1,1 1,0-1,1 1,-1-1,1 0,1 1,-1-1,1 0,1-1,-1 1,1-1,0 1,5 4,6 4,0-1,1-1,1 0,0-1,0-1,1-1,1 0,5 1,-6-3,0 1,-1 0,0 2,-1 0,0 0,0 2,-1 0,10 13,-22-24,-1 1,0 0,0 0,0 0,0 1,0-1,-1 0,1 1,-1-1,0 1,0 0,0-1,-1 1,1 0,-1-1,0 1,0 0,0 0,-1-1,1 1,-1 0,0-1,0 1,0-1,-1 1,1-1,-1 1,1-1,-1 0,0 0,-1 0,1 0,0 0,-1 0,0-1,-2 3,-7 5,0 0,-1-1,-1 0,1 0,-1-2,-1 0,1-1,-3 1,3-1,0-1,0-1,0 0,-1-1,1-1,-1 0,1-1,-1 0,0-1,0-1,1 0,-13-3,24 3,1 0,-1 0,0 0,1 0,-1 0,1-1,0 1,-1-1,1 0,0 1,0-1,0 0,0 0,0 0,1-1,-1 1,1 0,-1-1,1 1,0-1,0 1,0-1,0 0,0 1,1-1,-1 0,1 1,-1-1,1 0,0 0,1 0,-1 1,0-1,1 0,-1 0,1 1,0-1,0 0,1-1,53-100,69-47,-110 140</inkml:trace>
  <inkml:trace contextRef="#ctx0" brushRef="#br0" timeOffset="588.355">699 521,'-59'27,"-76"49,135-76,-1 0,0 0,0 0,0 1,1-1,-1 0,0 1,1-1,-1 1,0-1,1 1,-1-1,1 1,-1-1,0 1,1 0,-1-1,1 1,0 0,-1-1,1 1,0 0,-1 0,1-1,0 1,0 0,-1 0,1 0,0-1,0 1,0 0,0 0,0 0,0-1,0 1,1 0,-1 0,0 0,0-1,1 1,-1 0,0 0,1-1,-1 1,1 0,-1-1,1 1,-1-1,1 1,-1 0,1-1,-1 1,1-1,0 1,0-1,-1 0,1 1,0-1,-1 0,1 1,0-1,0 0,0 0,-1 0,1 0,0 0,0 0,0 0,0 0,62 5,-60-5,25-1,-24 0,0-1,0 1,0 0,0 0,0 1,0-1,0 1,0 0,0 0,0 0,0 0,0 1,0 0,0 0,0 0,0 0,0 1,-1-1,1 1,0 0,-1 0,1 0,-1 1,0-1,0 1,0 0,0 0,0 0,-1 0,1 0,-1 0,0 1,0 0,0-1,1 4,-5 0,1 0,-2 0,1-1,-1 1,0 0,0-1,-1 0,0 0,0 0,0-1,-1 1,1-1,-1 0,-1 0,1 0,-1-1,0 0,0 0,0-1,-3 2,2 0,-83 53,72-48</inkml:trace>
  <inkml:trace contextRef="#ctx0" brushRef="#br0" timeOffset="859.759">1094 521,'-19'33,"-6"17,0 4,6-3,0-4,-1-11,3-11</inkml:trace>
  <inkml:trace contextRef="#ctx0" brushRef="#br0" timeOffset="1100.456">840 549,'39'4,"26"-2,8-2,-5-1,-8-1,-15-4,-9-1,-8 0,-7 2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1 227,'14'5,"15"1,7 0,2-1,-1-1,-1-2,-3-1,-1 0,-2-6,-1-2,-6 1</inkml:trace>
  <inkml:trace contextRef="#ctx0" brushRef="#br0" timeOffset="250.455">227 1,'-10'43,"-7"34,-2 8,-2-5,3-12,4-12,5-12,3-7,8-11,4-5,0-5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4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1,'-4'5,"-3"1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1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0,'0'38,"0"33,0 12,0-2,0-5,0-11,0-12,0-5,0-6,0-6,-4-3,-3-3,1-2,1-1,-3-5,-1-1,-3 0,1-3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4,0-8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41,'0'-15,"0"1,0 2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8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0,2 0,1 0,0 0,0 0,-1 0,0 0,0 0,-1 0,1 0,-1 0,0 0,-5 5,-10 1,-9 0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1,'-14'28,"-1"6,3-4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0,'-10'32,"1"-1,1 2,2-1,2 1,0 0,2 4,2-34,-1 1,1 0,0 0,0-1,0 1,0 0,1-1,-1 1,1 0,0-1,0 1,0-1,1 1,-1-1,1 0,0 1,0-1,0 0,0 0,1 0,-1-1,1 1,-1-1,1 1,0-1,0 0,0 0,1 0,-1 0,0-1,1 1,-1-1,1 0,-1 0,1 0,-1 0,1-1,0 1,0-1,-1 0,1 0,0-1,-1 1,1-1,0 0,-1 0,1 0,-1 0,1-1,9-4,-1-1,0 0,-1-1,0-1,0 0,-1 0,0-1,0 0,-1-1,0 0,-1-1,-1 0,0 0,0 0,-1-1,-1 0,0 0,-1 0,0-1,-1 1,0-3,0-8</inkml:trace>
  <inkml:trace contextRef="#ctx0" brushRef="#br0" timeOffset="448.279">496 283,'217'-166,"-215"165,-1 0,1-1,-1 1,1 0,-1 0,1 0,0 0,0 0,0 0,-1 0,1 0,0 1,0-1,0 1,0 0,0-1,0 1,0 0,0 0,0 0,0 1,1-1,-1 0,-1 1,1-1,0 1,0 0,0-1,0 1,0 0,-1 0,1 0,0 1,-1-1,1 0,-1 1,1-1,-1 1,0-1,1 1,-1 0,0-1,0 1,0 0,0 1,1 1,-1-1,1 0,-1 0,1 0,0 0,0 0,1 0,-1 0,0-1,1 1,0-1,0 0,-1 0,1 0,0 0,1 0,-1 0,0-1,0 0,1 0,-1 0,1 0,-1 0,1-1,-1 1,1-1,0 0,-1 0,1 0,-1-1,1 1,-1-1,1 0,-1 0,1 0,1-1,195-111,-198 112,0 0,0 0,0 1,0-1,0 0,0 1,0 0,0-1,1 1,-1 0,0 0,0 0,0 1,0-1,0 0,1 1,-1-1,0 1,0 0,0 0,0 0,0 0,-1 0,1 0,0 0,0 0,-1 1,1-1,-1 1,1 0,-1-1,1 1,-1 0,0 0,0-1,0 1,0 0,0 0,-1 0,1 0,0 1,-1-1,0 0,1 0,-1 0,0 1,3 80,-4-57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3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0,'0'611,"1"-599,-1 0,-1 1,0-1,0 0,-1 0,-1 0,0 0,0 0,-2 0,1-1,-1 0,-1 0,0 0,0-1,-1 1,-1-2,0 1,-2 1,10-10,-1 0,0 0,0 0,1 0,-1 0,0 0,0 0,0-1,0 1,0 0,0-1,0 1,0 0,0-1,0 1,-1-1,1 0,0 1,0-1,0 0,-1 0,1 0,0 0,0 0,0 0,-1 0,1 0,0 0,0-1,0 1,-1 0,1-1,0 1,0-1,0 1,0-1,0 0,0 0,0 1,0-1,0 0,0 0,1 0,-1 0,0 0,0 0,1 0,-1 0,1 0,-1 0,1 0,-1 0,1 0,0-1,-1 1,1 0,0 0,0-1,0 1,0 0,0 0,0 0,0-1,1 1,-1 0,5-12,1 0,1 1,0 0,0 1,1-1,0 2,1-1,1 1,-1 0,2 1,-1 0,3-1,0-1,13-14,2 1,1 2,1 0,1 2,0 2,26-11,-50 26,1 0,0 1,-1 0,1 0,0 1,1 0,-1 0,0 1,0 0,0 0,0 1,6 1,-11-1,0 0,1 0,-1 0,0 1,0-1,0 1,0 0,0 0,0 0,-1 0,1 0,-1 1,1-1,-1 1,0 0,0-1,0 1,0 0,0 0,-1 0,1 1,-1-1,0 0,0 0,0 1,-1-1,1 1,-1-1,0 0,0 3,-2 8,-1 1,-1-2,0 1,-1 0,0-1,-1 0,0 0,-1 0,-1-1,0 0,-1-1,0 0,0 0,-1-1,-1 0,0 0,0-2,-4 3,1 0,0-1,-1 0,0-1,-1 0,1-1,-2-1,1-1,-1 0,-13 2,5-4</inkml:trace>
  <inkml:trace contextRef="#ctx0" brushRef="#br0" timeOffset="735.509">553 791,'57'-19,"-1"-3,-2-1,0-3,-2-3,-1-2,47-36,-90 62,-1-1,1 1,-1-1,0 0,0-1,-1 0,0 0,0 0,-1 0,0-1,0 0,-1 0,0-1,0 1,-1-1,0 0,0 0,-1 0,0 0,-1 0,0-1,-1-1,0 8,-1 0,1 0,-1 0,0 0,0 0,0 1,-1-1,1 0,-1 1,1-1,-1 1,0 0,0-1,0 1,0 0,0 0,-1 0,1 1,0-1,-1 0,0 1,1 0,-1-1,0 1,0 0,0 0,1 1,-1-1,0 1,0-1,0 1,0 0,0 0,0 0,-2 1,-102 27,105-27,-1 0,1 0,-1 0,0 0,1 0,0 1,-1-1,1 1,0 0,0 0,0 0,0 0,0 0,0 0,1 0,-1 0,1 1,0-1,-1 1,1-1,0 1,0 0,1-1,-1 1,0 0,1-1,0 1,-1 0,1 0,0-1,1 1,-1 0,0 0,1-1,0 1,-1 0,1-1,0 1,0 0,1-1,-1 0,0 1,1-1,0 0,-1 1,1-1,0 0,1 0,6 4,1 0,0-1,0 0,0-1,1 0,0-1,-1 0,1 0,0-1,11 0,16 5,-13-3,-22-4,1-1,1 1,-1 0,0 0,0 0,0 1,0-1,0 1,-1 0,1 0,0 0,0 1,0-1,-1 1,1 0,-1 0,1 0,-1 1,0-1,0 1,0 0,0 0,0 0,-1 0,0 0,1 0,-1 1,0-1,0 1,-1 0,1-1,-1 1,0 0,0 0,0 0,0 0,-1 0,0 0,0 1,-3 9,-2 0,0 0,-1 0,0-1,-1 0,0 0,-1-1,-1 0,0 0,0-1,-3 2,-36 50,39-46,6-4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0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0 168,'30'8,"-1"-2,1-1,0-1,1-2,-1-1,0-2,1 0,-1-2,0-2,-1 0,1-2,28-11,-55 17,1 1,-1-1,0 0,0-1,0 1,1-1,-1 1,0-1,-1 0,1 0,0 0,-1-1,1 1,-1 0,1-1,-1 0,0 0,0 1,0-1,-1 0,1-1,-1 1,0 0,0 0,0-1,0 1,0 0,-1-1,1 1,-1-1,0 1,0 0,0-1,-1 1,1-1,-1 1,0-1,0 1,0 0,0 0,0 0,-1-1,0 1,1 0,-6-1,0 0,1 0,-1 1,0 0,0 0,-1 0,1 1,-1 0,1 1,-1-1,0 2,1-1,-1 1,0 0,0 0,1 1,-1 0,0 1,1 0,0 0,-1 0,1 1,0 0,0 1,0-1,0 1,1 1,0-1,0 1,-5 4,1-1,-1 0,1 1,0 0,0 0,1 1,1 1,0-1,0 1,1 1,0-1,1 1,1 1,0-1,0 1,1-1,1 1,0 1,1-1,0 0,1 0,0 8,2-15,-1 0,1 0,0 0,1-1,-1 1,1 0,1-1,-1 0,1 1,-1-1,1 0,1 0,-1 0,1-1,0 1,0-1,0 0,1 0,-1 0,1-1,0 1,0-1,0-1,1 1,-1-1,1 1,4 0,1 0,0 0,0-1,0 0,1-1,-1 0,1 0,-1-1,1-1,-1 0,0-1,1 0,-1-1,0 0,0 0,197-108,-35-1,-145 94</inkml:trace>
  <inkml:trace contextRef="#ctx0" brushRef="#br0" timeOffset="690.587">1073 55,'-13'3,"0"0,0 1,1 0,-1 1,1 0,0 1,0 0,1 1,0 0,0 1,0 0,1 1,-7 8,3-5,1 0,1 1,0 0,1 1,0 0,1 1,1 0,1 0,0 1,0 0,2 1,-1 1,7-15,-1-1,0 1,1-1,-1 1,1 0,0-1,0 1,0 0,0-1,0 1,0 0,1-1,-1 1,1 0,0-1,0 1,0-1,0 1,1-1,-1 0,0 1,1-1,0 0,-1 0,1 0,0 0,0-1,0 1,0 0,1-1,-1 1,0-1,1 0,-1 0,1 0,-1 0,1 0,-1 0,1-1,0 1,-1-1,1 0,0 0,-1 0,1 0,0 0,-1-1,1 1,21-8,-1-1,-1-1,0-1,0-1,-2-1,1-1,-1-1,-1 0,12-14,208-194,-239 223,0 1,0-1,0 0,0 1,0-1,0 1,1-1,-1 0,0 1,0-1,1 0,-1 1,0-1,0 0,1 1,-1-1,0 0,1 0,-1 1,0-1,1 0,-1 0,1 0,-1 1,0-1,1 0,-1 0,1 0,-1 0,0 0,1 0,-1 0,1 0,-1 0,1 0,-1 0,0 0,1 0,-1 0,1-1,-1 1,0 0,1 0,-1 0,1-1,-1 1,0 0,1 0,-1-1,0 1,0 0,1-1,-1 1,-14 40,14-38,-200 482,184-439,1 0,3 2,2-1,-3 32,12-72,1 0,-1 0,1 0,0 0,1 0,-1-1,1 1,0 0,0 0,1 0,0-1,0 1,0-1,1 0,0 1,0-1,0 0,1-1,3 5,-6-9,-1 0,1-1,0 1,-1-1,1 1,0 0,-1-1,1 1,0-1,-1 1,1-1,-1 1,1-1,-1 0,1 1,-1-1,0 0,1 1,-1-1,0 0,1 0,-1 1,0-1,0 0,0 0,1 1,-1-1,0 0,0 0,0 1,0-1,-1 0,1 0,0 0,0 1,0-1,-1 0,1 0,0 1,-1-1,1 0,0 1,-1-1,1 0,-1 1,1-1,-1 1,0-1,1 1,-1-1,1 1,-1-1,0 1,-13-20,0 1,-1 1,-1 1,-1 0,-1 1,0 1,0 0,-2 2,-6-4,24 17,1-1,0 1,-1-1,1 1,0-1,0 0,-1 1,1-1,0 0,0 0,0 0,0 0,0 0,0 0,0 0,0 0,0 0,1 0,-1-1,0 1,1 0,-1-1,1 1,0 0,-1-1,1 1,0 0,0-1,-1 1,1-1,0 1,1 0,-1-1,0 1,0-1,1 1,-1 0,0-1,1 1,-1 0,1 0,0-1,-1 1,1 0,0 0,0 0,0 0,0 0,0 0,0 0,0 0,0 0,0 0,1 1,-1-1,0 0,0 1,1-1,-1 1,1-1,397-175,-344 149,-31 16</inkml:trace>
  <inkml:trace contextRef="#ctx0" brushRef="#br0" timeOffset="983.186">1581 168,'-4'14,"0"0,0 1,1-1,1 1,1-1,0 1,1-1,0 1,1 0,1-1,0 1,1-1,1 0,0 0,4 9,-5-19,-1 0,1-1,0 1,0-1,0 0,1 0,-1 0,1 0,-1-1,1 1,0-1,0 0,0 0,0 0,1-1,-1 1,0-1,1 0,-1 0,0-1,1 1,-1-1,1 0,0 0,-1-1,0 1,1-1,-1 0,1 0,-1-1,0 1,0-1,0 0,0 0,0 0,0 0,0-1,-1 0,1 0,2-3,23-13,-1-1,-1-2,-1 0,-1-2,-1-1,-1-1,-1-1,-2 0,-1-2,3-6,-7-8,-11 22</inkml:trace>
  <inkml:trace contextRef="#ctx0" brushRef="#br0" timeOffset="1234.7">2343 225,'-15'29,"-4"18,1 2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1 281,'104'-46,"-1"-4,-3-5,17-16,-45 13,-71 58,0 0,1 0,-1 0,0 1,0-1,1 0,-1 1,0-1,0 1,0 0,1-1,-1 1,0 0,0-1,0 1,0 0,0 0,0 0,-1 0,1 0,0 0,0 0,-1 0,1 1,-1-1,1 0,-1 0,1 0,-1 1,0-1,1 0,-1 1,0-1,0 0,0 1,0-1,0 1,0-1,18 261,-13-199,5 39,-5 1,-4-1,-12 99,7-168,-1-1,-2 1,-1-1,-1 0,-2 0,-1-1,-2-1,-1 0,-1-1,-1-1,-2 0,-1-2,-1 0,-15 14,30-34,-1 0,0 0,0 0,0-1,-1 0,1 0,-1-1,0 0,-1 0,1-1,-1 0,1 0,-1-1,0 0,0-1,0 0,0-1,-6 0,10-2,0-1,1 0,0 0,0-1,0 1,0-1,1 0,-1 0,1-1,0 1,0 0,1-1,-1 0,1 0,0 1,0-1,1-1,-1 1,1 0,0 0,1 0,-1-1,1 1,0 0,0-1,1 1,0 0,0 0,0 0,0-1,1 1,0 0,0 0,0 1,1-2,16-39,3 1,1 1,2 1,2 1,1 1,31-32,-35 41,1 0,1 1,2 2,1 1,1 1,1 1,1 2,2 1,17-7,-23 17</inkml:trace>
  <inkml:trace contextRef="#ctx0" brushRef="#br0" timeOffset="324.07">961 789,'-137'213,"191"-311,154-190,-140 226,-51 57</inkml:trace>
  <inkml:trace contextRef="#ctx0" brushRef="#br0" timeOffset="620.071">1328 648,'-17'21,"1"2,2 0,0 1,2 0,0 1,2 0,0 1,2 0,-1 12,8-35,0 1,1-1,-1 0,1 0,0 1,0-1,0 0,1 0,-1 1,1-1,0 0,0 0,0 0,0 0,0 0,1 0,-1 0,1 0,0 0,0-1,0 1,0-1,0 1,0-1,1 0,-1 0,1 0,0 0,-1 0,1-1,0 1,0-1,0 0,0 0,1 0,-1 0,0 0,0-1,0 0,1 1,-1-1,0 0,0 0,4-1,11-2,-1 0,1-2,-1 0,0 0,0-2,-1 0,0-1,0-1,-1 0,0-1,0 0,-1-2,11-10,-18 15,1 0,-1-1,-1 0,1 0,-1 0,-1-1,0 1,0-1,0-1,-1 1,-1-1,0 1,0-1,1-8,-3 14,-1-1,1 1,-1 0,0-1,0 1,0-1,-1 1,1 0,-1-1,0 1,-1 0,1 0,-1 0,1 0,-1 0,0 0,-1 0,1 0,-1 1,0-1,0 1,0 0,0 0,0 0,-1 0,1 1,-1-1,0 1,1 0,-1 0,0 0,-1 0,1 1,-2-1,0 1,0 0,0 0,0 1,0 0,0 0,0 0,1 0,-1 1,0 0,0 1,0-1,0 1,1 0,-1 0,1 1,0 0,0 0,0 0,0 0,0 1,0 0,1 0,0 0,-3 4,-9 6</inkml:trace>
  <inkml:trace contextRef="#ctx0" brushRef="#br0" timeOffset="1119.027">1695 987,'-2'-10,"2"-1,0 1,0 0,0-1,1 1,1 0,0 0,0 0,1 0,1 0,-1 1,1-1,1 1,0 0,0 0,1 1,0-1,0 1,1 1,5-5,64-34,-74 45,0 0,0 0,1 0,-1 0,0 1,0-1,0 1,0 0,1-1,-1 1,0 0,0 0,0 1,1-1,-1 0,0 1,0-1,0 1,0 0,0 0,0 0,0 0,0 0,0 0,0 0,0 1,-1-1,1 0,-1 1,1 0,-1-1,1 1,-1 0,0 0,0 0,0 0,1 1,5 18,-7-18,0 0,0 0,1 0,-1 0,1 0,-1 0,1 0,0-1,0 1,0 0,0 0,1-1,-1 1,1 0,0-1,-1 0,1 1,0-1,1 0,-1 0,0 0,0 0,1 0,-1-1,1 1,0-1,-1 1,1-1,0 0,0 0,0-1,0 1,0 0,0-1,0 0,0 0,0 0,0 0,0 0,0 0,0-1,0 1,0-1,1 0,159-103,-162 103,0 0,0 1,1-1,-1 1,0-1,0 1,1-1,-1 1,1 0,-1-1,0 1,1 0,-1 0,1 0,-1 0,0 0,1 1,-1-1,0 0,1 1,-1-1,0 1,1-1,-1 1,0-1,0 1,1 0,-1 0,0 0,0 0,0 0,0 0,0 0,0 0,-1 0,1 0,0 0,0 0,-1 1,1-1,-1 0,1 1,-1-1,0 0,1 1,-1-1,0 0,0 1,0-1,0 1,-9 71,7-69,0 1,0-1,1 1,0-1,0 1,0-1,0 1,1 0,0 0,0-1,0 1,0 0,1-1,0 1,0 0,0-1,1 1,-1-1,1 1,0-1,0 0,1 0,-1 0,1 0,0 0,0-1,2 3,11 2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6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47,'-14'1,"0"0,0 1,0 0,1 1,-1 1,1 0,0 0,0 2,0 0,1 0,-1 1,2 1,-1 0,1 0,0 1,1 1,0-1,1 2,0-1,0 2,1-1,1 1,0 0,0 0,1 1,1 0,0 0,1 0,0 1,1-1,-1 12,4-23,0 1,0 0,0 0,0 0,0 0,0 0,1 0,0 0,-1 0,1-1,0 1,0 0,1 0,-1-1,0 1,1-1,0 1,0-1,-1 0,1 0,1 0,-1 0,0 0,0 0,1 0,-1-1,1 1,-1-1,1 0,0 1,0-1,-1-1,1 1,0 0,0-1,0 1,0-1,0 0,0 0,0 0,0 0,0-1,1 0,17-6,0-1,-1-1,1-1,-2-1,1-1,-2 0,0-2,0 0,-1-1,-1 0,0-1,-2-1,7-10,89-105,-109 132,1-1,0 1,-1 0,1 0,-1 1,1-1,-1 0,1 1,-1-1,1 0,-1 1,1 0,-1-1,1 1,-1 0,0 0,1 0,-1 0,0 0,0 0,0 0,0 0,0 0,0 0,0 1,0-1,0 0,-1 1,1-1,0 1,-1-1,1 1,-1-1,0 1,1-1,-1 1,0-1,0 1,0 0,0-1,0 1,-1-1,1 1,0-1,-1 1,1-1,-1 1,1-1,-1 1,3 11,2 8,28 91,-31-109,1 0,0 0,0 0,0 0,1 0,-1 0,1 0,-1-1,1 0,0 1,0-1,0 0,0 0,0 0,1-1,-1 1,1-1,-1 0,1 0,-1 0,1 0,-1-1,1 0,0 1,-1-1,1 0,0-1,-1 1,3-1,9-4,0-1,0-1,-1 0,0 0,-1-2,0 0,0 0,-1-1,0-1,0 0,-1 0,-1-1,0-1,-1 1,1-3,4-2,84-140,-97 194,-17 81,16-114,0-1,1 1,-1 0,1-1,0 1,0 0,0-1,1 1,-1-1,1 0,0 1,-1-1,2 0,-1 0,0 0,1 0,-1-1,1 1,0-1,0 1,0-1,0 0,0 0,0 0,1-1,-1 1,1-1,-1 0,1 0,1 1,6-3,-1 0,1-1,-1 0,1 0,-1-1,0 0,0-1,0 0,-1-1,1 0,-1 0,0-1,-1 0,1-1,-1 0,-1 0,1-1,-1 1,5-10,-4 10,15-14,-9 42,-13 0,-2-14,0 0,1 0,0 1,0-1,0 0,1 0,0 0,0 0,0 0,1-1,1 1,-1 0,1-1,0 1,0-1,1 0,0 0,0 0,0-1,1 1,-1-1,1 0,1 0,-1-1,1 0,0 0,0 0,1 0,6-3,0-2,-1 1,1-2,-1 0,1 0,-1-1,0-1,0 0,0-1,0 0,-1 0,0-1,0-1,0 0,-1-1,0 0,0 0,-1-1,-1 0,1-1,-1 1,-1-2,3-4,-1 4,0-1,-1 1,-1-2,0 1,-1-1,0 0,-1 0,0-1,-1 1,1-9,-16-7,5 35</inkml:trace>
  <inkml:trace contextRef="#ctx0" brushRef="#br0" timeOffset="1099.135">2147 18,'-31'10,"0"1,0 2,1 1,1 1,0 2,2 0,0 2,0 1,2 2,1 0,0 1,-13 20,32-37,1 1,1 0,-1 0,1 0,0 0,1 1,0-1,0 1,1-1,-1 1,1 6,1-11,0-1,0 1,0-1,1 1,-1-1,1 0,-1 1,1-1,0 0,0 1,0-1,0 0,0 0,0 0,1 0,-1 0,1 0,0 0,-1-1,1 1,0 0,0-1,0 0,0 1,0-1,0 0,0 0,1 0,-1 0,0 0,1-1,-1 1,0-1,1 0,-1 1,1-1,-1 0,2 0,12-2,-1 0,1-2,0 1,-1-2,1 0,-2-1,1 0,0-1,-1-1,-1 0,1-1,-1 0,2-4,14-11,-1-2,-2-1,-1-1,-1-1,-1-2,-2 0,0-3,-3 8,6 1,-28 54,0-18,1 1,0 0,1 0,0 0,1 0,0 0,1 0,1 0,0 0,0 0,1 0,1 0,0 0,4 10,-5-19,0 0,1 0,0 0,0-1,0 1,0-1,0 1,0-1,0 0,1 0,-1 0,1-1,0 0,-1 1,1-1,0 0,0-1,0 1,-1-1,1 1,0-1,0 0,0-1,0 1,0-1,0 0,-1 1,1-2,0 1,102-54,-91 42,0 0,-2 0,1-1,-1-1,-1-1,-1 1,0-2,-1 1,-1-2,0 1,-2-1,2-6,-34 42,19-9,1 1,0 0,0 1,1-1,0 1,1 0,0 0,1 0,0 0,1 1,0-1,1 0,1 6,-2-12,2 0,-1 0,0 0,1 0,0 0,0 0,1 0,-1-1,1 1,0 0,1-1,-1 1,1-1,0 0,0 0,0 0,0 0,1 0,-1-1,1 1,0-1,0 0,0 0,1-1,-1 1,1-1,-1 0,1 0,0-1,3 2,1-2,-1 1,1-2,-1 1,1-1,-1 0,1-1,0 0,-1-1,0 1,1-2,-1 1,0-1,0 0,0-1,-1 0,1 0,-1 0,0-1,0 0,-1-1,1 0,-1 0,0 0,-1 0,1-1,1-4,4-8,0-1,-2 0,0-1,-1 0,-1 0,-1-1,2-19,-6 32,-2 8,0 0,-1 0,1 0,0 0,0 0,0 0,0 0,0 0,0 0,0 0,0 0,0 0,0 0,0 0,1 0,-1 0,0 0,1 0,-1 1,1-1,-1 0,1 0,-1 0,1 0,0 1,-1-1,1 0,0 0,0 1,0-1,-1 1,1-1,0 1,0-1,0 1,0-1,0 1,0 0,0 0,0-1,0 1,0 0,0 0,0 0,0 0,0 0,0 0,0 0,0 1,0-1,0 0,0 1,0-1,0 0,0 1,0-1,0 1,0-1,-1 1,1 0,0 0,134 164,-117-144,-2 2,-1 0,0 1,-2 0,-1 1,-1 0,-1 1,-1 0,-1 1,4 25,-6-20,0-1,-3 1,0-1,-2 1,-1 0,-2 0,-1 0,-2 3,-4-4,0 0,-3-1,0-1,-2 0,-1 0,-1-2,-2 0,0-1,-2 0,-1-2,0-1,-2 0,-3 0,-50 19,75-42,-1 1,0-1,0 1,1-1,-1 0,0 0,0 0,0 0,0 0,1 0,-1-1,0 1,0 0,1-1,-1 0,0 1,1-1,-1 0,0 0,1 0,-1 0,1 0,-1 0,1 0,0 0,-1-1,1 1,0-1,0 1,0-1,0 1,0-1,1 1,-1-1,0 0,1 0,-1 1,1-1,-1 0,1 0,0 1,0-1,0 0,0 0,0 0,1-19,0 1,2-1,0 0,2 1,0 0,1 0,1 0,1 1,6-12,150-294,-40 137,-102 155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0 814,'145'45,"-125"-48,0-1,0-1,-1-1,0-1,0 0,0-1,-1-1,0-1,-1-1,0 0,0-1,-2-1,1 0,-2-1,8-10,37-42,-3-1,-3-4,-3-1,-3-3,-3-2,90-139,-94 160,-39 56,-1 0,1-1,0 1,-1 0,1 0,0 0,0 0,-1 0,1 0,0 0,-1 0,1 0,0 0,0 0,-1 0,1 0,0 0,-1 1,1-1,0 0,-1 1,1-1,-1 0,1 1,0-1,-1 1,1-1,-1 1,1-1,-1 1,1-1,-1 1,0-1,1 1,-1 0,0-1,1 1,-1 0,0-1,0 1,0 0,1-1,-1 1,0 0,0 0,0-1,0 1,0 0,0-1,0 1,-1 0,1 0,0-1,0 1,-1 0,1-1,0 1,-1-1,1 1,0 0,-1-1,1 1,-1-1,2 7,3 92,-5 0,-4 1,-4-1,-9 27,18-109,-1-1,0 1,-1-1,-1 0,-1 1,0-1,-1-1,-1 1,0-1,-1 0,-1 0,0-1,-1 0,-1 0,0-1,0 0,-2-1,1 0,-2-1,-5 4,-4-5,-2 0,1-2,-2 0,1-2,-1-1,-1 0,19-3,0 0,0 0,0-1,0 0,0-1,-1 1,1-1,0 0,0-1,0 0,-1 0,1-1,0 0,1 0,-1 0,0-1,0 0,1 0,0-1,0 0,0 0,0 0,0-1,1 0,-3-4,7-24,9 20</inkml:trace>
  <inkml:trace contextRef="#ctx0" brushRef="#br0" timeOffset="367.818">1242 560,'-9'16,"1"0,1 0,0 0,1 1,1 0,1 0,-3 17,6-29,0 0,1 0,0 0,-1 0,2 0,-1 0,1 0,-1 0,1 0,1 0,-1-1,1 1,0 0,0-1,0 1,0-1,1 0,0 1,0-1,0-1,0 1,1 0,-1-1,1 1,0-1,0 0,0-1,1 1,3 1,2-1,0-1,1-1,-1 0,1 0,-1-1,1 0,-1-1,1 0,-1 0,0-2,1 1,-1-1,0 0,-1-1,1 0,-1-1,1 0,-1-1,-1 1,5-5,-8 8,-1-1,1 0,0 0,-1 0,0 0,0-1,0 1,0-1,0 0,-1-1,0 1,0-1,0 1,0-1,-1 0,0 0,0 0,0 0,0 0,-1-1,0 1,0 0,-1-1,1 1,-1 0,0-1,-1 1,1-1,-1 1,0 0,0-1,-1 1,0 0,0 0,0 0,-3-4,0 1,-1 1,0 1,-1-1,1 1,-1 0,-1 0,1 1,-1 0,0 1,0-1,0 1,0 1,-1 0,0 0,0 1,1 0,-1 0,0 1,-1 0,1 1,0 0,0 0,0 1,0 0,0 0,-5 3,-11 2</inkml:trace>
  <inkml:trace contextRef="#ctx0" brushRef="#br0" timeOffset="639.491">1863 787,'-14'52,"-6"23,-3 3,-2-7,-3-10,-1-12,5-13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0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16,'0'-1,"0"1,0-1,0 1,0-1,0 1,0-1,0 1,0-1,0 1,0-1,0 1,0-1,0 1,0-1,1 1,-1-1,0 1,0-1,1 1,-1 0,0-1,1 1,-1-1,0 1,1 0,-1-1,0 1,1 0,-1 0,1-1,-1 1,1 0,-1 0,1 0,-1-1,1 1,-1 0,1 0,-1 0,1 0,-1 0,1 0,-1 0,1 0,-1 0,1 0,-1 0,1 1,-1-1,1 0,-1 0,1 0,-1 1,0-1,1 0,-1 0,1 1,-1-1,0 0,1 1,-1-1,0 1,1-1,5 36,-8-10,-2 1,-1-1,-1 0,-1-1,-1 1,-9 18,-98 290,83-186,30-144,1-1,0 1,1-1,-1 1,1 0,-1 0,1-1,0 1,0 0,1-1,-1 1,1 0,0-1,0 1,0-1,0 1,1-1,0 0,-1 1,1-1,0 0,0 0,1 0,-1 0,1-1,-1 1,1-1,0 1,0-1,0 0,0 0,0 0,1-1,-1 1,1-1,2 1,10 0,0-2,-1 0,1-1,0-1,0 0,0-1,-1 0,1-2,-1 0,2-1,54-15,-24 8,-38 9,-1 1,1 0,0 0,-1 1,1 0,0 0,0 1,0 1,1-1,-1 1,0 1,0 0,0 0,0 1,0 0,0 0,7 4,-14-5,-1 0,0 0,0 0,0 0,1 0,-1 0,0 0,1 0,-1-1,1 1,-1-1,1 1,-1-1,1 1,-1-1,1 0,0 0,-1 0,1 0,-1 0,1 0,0 0,-1 0,1-1,-1 1,1-1,-1 1,1-1,-1 1,1-1,-1 0,0 0,1 0,-1 0,0 0,0 0,1 0,-1 0,0 0,0-1,0 1,-1 0,1-1,0 1,7-13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08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1 367,'5'0,"6"0,6 0,6 0,2 0,3 0,1 0,1 0,-1 0,0 0,0 0,0 0,-1 0,1 0,-1 0,0 0,0 0,-4 0</inkml:trace>
  <inkml:trace contextRef="#ctx0" brushRef="#br0" timeOffset="261.734">86 621,'38'-5,"28"-6,6-2,-8 2</inkml:trace>
  <inkml:trace contextRef="#ctx0" brushRef="#br0" timeOffset="1283.542">932 0,'-30'151,"9"-71,-108 310,116-354,-9 66,24-98,1-1,0 0,0 0,0 0,0 0,1 0,-1 0,1-1,0 0,0 0,0 0,0 0,0-1,0 1,0-1,0 0,1 0,-1 0,0-1,1 0,-1 0,0 0,1 0,-1-1,0 1,1-1,-1 0,1-1,9 1,155-9,-151 4</inkml:trace>
  <inkml:trace contextRef="#ctx0" brushRef="#br0" timeOffset="1965.983">1441 508,'-7'-3,"1"0,-1 1,1 0,-1 0,0 1,0 0,0 0,0 0,0 1,0 0,0 0,0 1,0 0,0 0,0 1,1 0,-1 0,0 0,1 1,0 0,-1 0,-2 3,4-4,0 0,0 1,0 0,0 0,0 0,1 0,0 1,-1 0,1-1,0 2,1-1,-1 0,1 1,0 0,0-1,0 1,1 1,0-1,0 0,0 0,0 1,1 1,2-5,0 0,0 0,1 1,-1-2,1 1,-1 0,1 0,-1 0,1-1,0 1,0-1,0 1,0-1,0 0,1 0,-1 0,0 0,0 0,1 0,-1 0,0-1,1 1,-1-1,1 0,1 0,25 9,-28-7,-1-1,1 1,-1 0,1-1,-1 1,0 0,0 0,1-1,-1 1,0 0,-1 0,1-1,0 1,0 0,-1 0,1-1,-1 1,0 0,1-1,-1 1,0-1,0 1,0-1,0 1,0-1,0 0,0 1,-1-1,1 0,0 0,-1 0,1 0,-1 0,1 0,-2 0,-3 6,-14 14,14-16,0 0,0 1,1 0,0 0,0 1,0-1,1 1,0 0,0 1,0-1,1 0,1 1,-1 0,1 1,2-8,0 0,0 1,0-1,0 1,0-1,1 1,-1-1,0 1,1-1,-1 0,1 1,0-1,-1 0,1 0,0 1,0-1,0 0,0 0,0 0,0 0,0 0,0 0,0 0,0 0,1-1,-1 1,0 0,1-1,-1 1,0-1,1 1,-1-1,1 0,-1 1,0-1,1 0,-1 0,1 0,-1 0,1-1,0 1,63-13,-14-8,-28 11</inkml:trace>
  <inkml:trace contextRef="#ctx0" brushRef="#br0" timeOffset="2378.475">1666 592,'-12'13,"1"1,0 0,1 1,1 0,0 0,1 1,1 0,1 0,0 1,-2 9,7-23,0 0,0 1,0-1,0 0,0 1,1-1,-1 1,1-1,0 1,0-1,1 0,-1 1,1-1,-1 1,1-1,0 0,0 1,1-1,-1 0,1 0,-1 0,1 0,0 0,0 0,0-1,1 1,-1-1,1 1,-1-1,1 0,0 0,0 0,0 0,0-1,0 1,0-1,0 0,1 0,-1 0,0 0,3 0,6-2,0-1,0 0,-1 0,1-1,0-1,-1 0,0 0,0-1,0-1,0 0,-1 0,0-1,0-1,-1 1,0-1,-1-1,1 0,-1 0,-1-1,0 1,0-2,-1 1,-1-1,4-9,-5 13,-1 0,0 0,-1-1,1 1,-2-1,1 0,-1 1,0-1,0 0,-1 0,0 0,-1 0,0-2,0 7,1 0,-1 0,0-1,-1 1,1 0,0 0,-1 0,0 0,1 1,-1-1,0 0,-1 1,1-1,0 1,-1 0,1 0,-1 0,0 0,0 0,1 0,-1 1,0-1,-1 1,1 0,0 0,0 0,0 0,-1 1,1 0,0-1,-4 1,0 1,-1-1,0 1,0 1,0-1,1 1,-1 1,1 0,0 0,-1 0,2 1,-1 0,0 0,1 0,-3 3,-10 10</inkml:trace>
  <inkml:trace contextRef="#ctx0" brushRef="#br0" timeOffset="2686.673">1666 734,'5'10,"11"7,3 7,3 3,2 2,-2 0,-1-3,-3-3,-6 1,-4-5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58,'29'-5,"23"-1,4-5,-3 0,-7 1,-5 3,-5 3,-9 1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14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0 255,'10'0,"8"5,5 1,4 0,2-1,1-2,0 0,0-2,0-6,-1-1,0 0,-6 1</inkml:trace>
  <inkml:trace contextRef="#ctx0" brushRef="#br0" timeOffset="283.875">113 142,'-4'34,"-3"20,-4 6,0-2,1-7,-1-7,0-6,2-4,3-9</inkml:trace>
  <inkml:trace contextRef="#ctx0" brushRef="#br0" timeOffset="617.289">762 0,'-14'39,"-5"17,-4 4,2-4,0-6,-2-7,4-6,-1-4,4-3,0-7,2-3,-1 1,2 1,-2-3,2 0,4-3</inkml:trace>
  <inkml:trace contextRef="#ctx0" brushRef="#br0" timeOffset="894.833">395 86,'34'33,"30"21,9 6,-3-2,-9-7,-10-11,-13-8,-9-10,-4-3,-7-1,-1-2,-3 0,-5-3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3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0,'-22'56,"-86"249,-27-41,133-261,0 0,0 1,0-1,1 1,-1 0,1-1,0 1,0 0,0 0,1 0,-1 0,1 0,0 0,0 0,0-1,1 1,-1 0,1 0,0 0,0 0,0 0,1-1,-1 1,1-1,0 1,0-1,0 0,1 1,-1-1,1 0,-1-1,1 1,0 0,0-1,1 1,-1-1,0 0,1 0,-1-1,2 1,156 3,-96-8,76-2,-117-1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0 255,'7'-3,"0"-1,0 2,0-1,0 1,1 0,-1 0,1 1,-1 0,1 0,0 1,-1 0,1 0,0 1,-1 0,1 0,-1 1,0 0,1 0,-1 1,0 0,5 3,-8-5,13 5,1-1,0-1,0 0,0-1,0-1,0-1,0 0,0-2,1 0,-1-1,10-3,123-31,-132 30</inkml:trace>
  <inkml:trace contextRef="#ctx0" brushRef="#br0" timeOffset="364.267">57 480,'4'0,"8"0,5 0,5 0,3 0,3 5,1 2,0-1,1-1,-1-6,0-4,0 0,0 1,-1 0,0 2,0 0,0 2,-4-1</inkml:trace>
  <inkml:trace contextRef="#ctx0" brushRef="#br0" timeOffset="919.263">367 0,'-2'4,"1"-1,-1 0,1 1,-1 0,1-1,0 1,1 0,-1-1,1 1,-1 0,1 0,0 0,1-1,-1 1,0 0,1 0,0-1,0 1,0 0,1-1,-1 1,1-1,0 0,0 1,0-1,0 0,0 0,1 0,-1-1,1 1,0 0,1 0,115 64,-94-55,-7-4,-1 0,-1 1,0 0,0 2,-1 0,0 0,-1 2,0-1,-1 2,-1 0,0 1,-10-13,-1 1,1-1,-1 1,1-1,-1 1,0 0,0 0,0-1,-1 1,1 0,-1 0,1 0,-1 0,0 0,0 0,-1 0,1 0,0 0,-1 0,0-1,1 1,-1 0,-1 0,1 0,0-1,0 1,-1-1,0 1,1-1,-3 2,-74 62,44-42,-185 130,203-140,3 0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8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49,'-2'10,"-1"0,1-1,1 1,0 0,0 0,1 0,1 0,-1 0,1 0,1 0,2 9,-2-15,-1 0,0-1,1 1,-1-1,1 0,0 0,0 1,1-1,-1-1,1 1,-1 0,1 0,0-1,0 0,0 1,0-1,0 0,0-1,1 1,-1-1,1 1,-1-1,1 0,0 0,-1-1,1 1,0-1,0 1,-1-1,1 0,0-1,2 0,8-1,-1-2,0 0,0 0,-1-1,1 0,-1-2,0 1,-1-1,0-1,0 0,0 0,-1-1,0-1,7-9,-14 17,-1-1,1 1,-1 0,0-1,0 0,0 1,0-1,-1 0,1 0,-1 0,0 0,1 0,-1 0,-1 0,1 0,0-1,-1 1,1 0,-1 0,0-1,0 1,-1 0,1 0,-1-1,1 1,-1 0,0 0,0 0,-1 0,1 0,0 0,-1 0,0 0,0 0,0 1,0-1,0 1,0-1,-1 1,1 0,-1 0,0 0,1 0,-1 1,0-1,0 1,0 0,-8-1,0 1,0 0,0 1,0 1,0-1,0 2,0 0,1 0,-1 0,1 2,-1-1,1 1,0 1,-2 1,-18 10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8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1 395,'24'5,"17"2,7-1,0-1,-3-1,-5-2,-4-1,-4-1,-2 0,-2 0,0-5,-1-2,1 1,-1 1,1 1,-5 2</inkml:trace>
  <inkml:trace contextRef="#ctx0" brushRef="#br0" timeOffset="256.245">85 622,'43'0,"29"0,12 0,-4 0,-11 0,-12 0,-10-5,-10-2,-10 1</inkml:trace>
  <inkml:trace contextRef="#ctx0" brushRef="#br0" timeOffset="586.419">1215 1,'-85'120,"5"3,-11 34,-3 5,83-147,2 1,0 1,1-1,0 2,2-1,0 1,1 0,1 0,-2 10,6-26,1 0,-1 0,0 0,1 0,-1 0,1 0,-1 0,1 0,0 0,0 0,0 0,0-1,0 1,0 0,1-1,-1 1,1-1,-1 1,1-1,-1 0,1 1,0-1,-1 0,1 0,0 0,0 0,0-1,0 1,0 0,0-1,0 1,0-1,1 0,75 4,-65-4,136-31,-97 18,-28 6</inkml:trace>
  <inkml:trace contextRef="#ctx0" brushRef="#br0" timeOffset="1316.929">1383 622,'0'0,"-8"8,0 1,1 0,0 0,0 1,1 0,0 0,1 0,0 1,1 0,0-1,1 2,0-1,1 0,-1 8,4-17,0 1,1-1,-1 0,1 0,-1 0,1 1,0-1,0-1,0 1,0 0,0 0,0-1,0 1,0-1,1 0,-1 0,1 0,-1 0,1 0,-1 0,1-1,0 1,-1-1,1 1,0-1,-1 0,1 0,0-1,-1 1,1 0,0-1,-1 0,1 1,-1-1,1 0,-1-1,1 1,-1 0,0-1,0 1,0-1,1 1,-1-1,-1 0,1 0,0 0,1-2,-3 3,1 1,-1 0,0-1,1 1,-1-1,0 1,0-1,0 1,1-1,-1 1,0-1,0 1,0-1,0 1,0-1,0 1,0-1,0 1,0-1,0 1,0-1,0 0,-1 1,1-1,0 1,0 0,0-1,-1 1,1-1,0 1,-1-1,1 1,0-1,-1 1,1 0,0-1,-1 1,1 0,-1-1,1 1,-1 0,1 0,-1 0,1-1,-1 1,1 0,-1 0,1 0,-1 0,1 0,-1 0,1 0,-1 0,1 0,-1 0,1 0,-1 0,1 0,-1 0,-34 3,29-2,0 0,-1 1,1 0,0 1,0-1,0 1,1 0,-1 0,1 1,0 0,-1 0,2 0,-1 1,0-1,1 1,0 0,0 0,0 1,1-1,0 1,0 0,0 0,1 0,0 0,0 0,1 0,-1 1,1-1,1 0,-1 1,1-1,0 1,0-1,1 1,0-1,0 1,1-1,0 0,1 4,2-5,-1 0,1-1,0 0,1 0,-1-1,0 1,1-1,0 0,0-1,0 0,0 1,0-2,1 1,-1-1,0 0,1 0,-1-1,1 0,-1 0,1 0,-1-1,1 0,-1 0,0-1,0 0,1 0,-1 0,-1-1,1 0,0 0,-1 0,1-1,31-18,-20 14</inkml:trace>
  <inkml:trace contextRef="#ctx0" brushRef="#br0" timeOffset="1917.993">1468 678,'0'-5,"-4"-1,-8-1,0 7,-4 3,-4 1,2 5,-1 0,3-1</inkml:trace>
  <inkml:trace contextRef="#ctx0" brushRef="#br0" timeOffset="2539.962">1750 706,'-22'16,"1"1,1 0,0 2,1 0,1 2,1 0,1 0,1 2,1 0,-3 7,15-27,0 1,0-1,0 1,1-1,-1 1,1 0,0 0,0 0,0 0,0 0,1 0,0 0,0 0,0 0,0 0,0 0,1 0,0-1,0 1,0 0,0 0,0 0,1-1,0 1,0 0,0-1,0 0,0 1,1-1,-1 0,1 0,0-1,0 1,0 0,0-1,1 0,-1 0,1 0,-1 0,1 0,0-1,0 1,15-1,0 0,0-1,0 0,0-2,0 0,0-2,0 0,-1 0,0-2,0 0,0-2,-1 0,0 0,0-2,-1 0,0-1,-1-1,10-9,55-76,-78 93,0 0,0-1,0 1,-1 0,1-1,-1 1,0-1,0 0,0 1,-1-1,0 0,0 1,0-1,0 0,-1 1,0-1,0 1,0-1,0 1,-1-1,0 1,0 0,0 0,0 0,-3-3,1 3,0 0,-1 0,1 0,-1 1,0 0,0 0,0 0,-1 1,1 0,-1 0,1 0,-1 0,1 1,-1 0,0 0,0 1,0 0,1 0,-1 0,0 0,0 1,-2 1,-18 4</inkml:trace>
  <inkml:trace contextRef="#ctx0" brushRef="#br0" timeOffset="2853.605">1722 932,'20'29,"10"14,0 4,1-5,-6-5,-6-9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7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0 424,'10'-5,"12"-1,8-1,3 2,1 2,0 1,-2 5,-1 3,-1 1,-1-2,-1-1,0-2,0-1,-4-5,-3-2,1-1,-3-3,-6 0</inkml:trace>
  <inkml:trace contextRef="#ctx0" brushRef="#br0" timeOffset="469.097">762 1,'0'23,"-1"1,-1 0,0-1,-2 1,-1-1,-1 0,-1 0,-1-1,-1 0,-1 0,-3 3,-115 179,33-36,94-166,0 0,0 0,0 0,0 1,1-1,-1 0,0 0,1 1,0-1,0 0,-1 1,1-1,1 0,-1 1,0-1,0 0,1 1,0-1,-1 0,1 0,0 0,0 1,0-1,0 0,0 0,1 0,-1-1,1 1,-1 0,1 0,0-1,-1 1,1-1,0 0,0 1,0-1,0 0,0 0,1 0,-1 0,0-1,0 1,0 0,1-1,-1 0,0 0,1 1,-1-1,0-1,1 1,1 0,25-7,0-2,-1 0,1-2,-2-1,0-1,22-14,-42 23,9-5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35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0 340,'39'0,"26"0,8 0,-4-5,-9-2,-10 1,-9 1,-6 1,-9 7,-10 2</inkml:trace>
  <inkml:trace contextRef="#ctx0" brushRef="#br0" timeOffset="304.215">255 114,'-9'43,"-4"33,1 9,2-5,3-12,3-12,-4-11,1-9,1-5,1-3,-3-7,0-1,2-5</inkml:trace>
  <inkml:trace contextRef="#ctx0" brushRef="#br0" timeOffset="602.721">1073 227,'-24'38,"-22"32,-4 9,3-4,4-10,4-12,9-9,5-8,2-5,0-3,4-7</inkml:trace>
  <inkml:trace contextRef="#ctx0" brushRef="#br0" timeOffset="852.65">706 227,'0'38,"10"27,3 8,4-5,4-8,3-10,3-8,0-7,2-9,-4-5,-3-5,1-6,1-4,-4-4</inkml:trace>
  <inkml:trace contextRef="#ctx0" brushRef="#br0" timeOffset="1103.916">1271 537,'38'0,"23"0,5 0,-8-5,-9-1,-9-1,-6-2,-4-1,-2 2,-6-3,-7 0</inkml:trace>
  <inkml:trace contextRef="#ctx0" brushRef="#br0" timeOffset="1436.009">1948 0,'-39'213,"15"-120,-4-2,-3 0,-11 10,18-16,24-83,0 0,0 1,-1-1,2 0,-1 0,0 0,0 0,1 1,-1-1,1 0,-1 0,1 0,0 0,0 0,0 0,0 0,0-1,1 1,-1 0,0 0,1-1,0 1,-1-1,1 1,0-1,-1 0,1 0,0 0,0 0,0 0,0 0,0 0,0-1,0 1,1-1,-1 1,0-1,0 0,13-1,0-1,-1 0,0-1,1-1,-1 0,-1-1,1 0,-1-2,0 1,0-1,0-1,-1 0,3-4,42-32,-43 33</inkml:trace>
  <inkml:trace contextRef="#ctx0" brushRef="#br0" timeOffset="1731.1">2258 537,'-6'12,"1"1,0 0,1 0,0 0,1 1,0-1,1 1,1 0,0 0,1 0,0-1,1 1,1 0,0-1,1 1,3 10,-4-21,0 1,0-1,1 0,-1 1,1-1,-1 0,1 0,0 0,0-1,0 1,0-1,1 0,-1 0,1 0,-1 0,1 0,0-1,0 0,0 0,0 0,-1 0,1 0,0-1,1 0,-1 0,0 0,0 0,0 0,0-1,0 0,-1 0,1 0,3-2,8-1,0-2,0 0,-1 0,0-1,0-1,-1-1,0 0,2-2,-10 6,1 0,-1-1,0 0,-1 1,0-1,0-1,0 1,0 0,-1-1,0 0,-1 0,0 0,0 0,0 0,0-1,-2 5,1 0,-1 0,0 0,0-1,0 1,0 0,0 0,-1 0,1 0,-1 0,0 0,0 0,0 0,0 0,-1 0,1 0,-1 1,0-1,0 1,0-1,0 1,0 0,0-1,0 1,-1 0,1 0,-1 1,0-1,1 1,-1-1,0 1,0 0,0 0,0 0,0 0,0 1,-6-2,-1 1,1 0,0 0,0 1,0 1,-1 0,1 0,0 0,0 1,0 1,0-1,0 2,1-1,-1 1,1 0,-5 4,-6 3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1,'470'0,"-458"0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2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1,'34'5,"15"-4,5-1,-2-1,-6 0,-5-1,-5 1,-4 1,-2-1,-7 1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3,'22'-3,"-36"30,-34 59,3 2,5 1,2 5,-43 149,80-240,0 0,0 0,0 0,0 0,0 0,1 0,-1 0,1 0,0 0,0 1,0-1,0 0,1 0,-1 0,1 0,0 0,0 0,0 0,0 0,0 0,1 0,-1-1,1 1,0 0,0-1,0 0,0 1,0-1,0 0,1 0,-1 0,1 0,0 0,-1-1,1 1,0-1,0 0,3 1,165-19,-146 16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2,'13'-1,"-1"0,1 1,-1 1,1 0,-1 1,1 0,-1 1,0 0,0 1,0 0,0 1,-1 1,0-1,0 2,4 2,-14-7,0 0,1 0,-1 0,0 0,0 0,0 0,0 1,0-1,-1 0,1 0,-1 1,1-1,-1 0,0 1,0-1,0 1,0-1,0 0,-1 1,1-1,-1 0,1 0,-1 1,0-1,0 0,0 0,0 0,-1 1,1-1,0 0,-1 0,1 0,0 0,1 0,-1 1,0-1,1 0,-1 0,1 0,0 1,-1-1,1 0,0 0,1 1,-1-1,0 0,1 0,-1 1,1-1,-1 0,1 0,0 0,0 0,0 0,0 0,1 0,-1 0,0 0,1-1,-1 1,1 0,0-1,0 1,123 41,-99-35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0,'-47'33,"41"-27,1-1,0 1,1 0,-1 1,1-1,0 1,0 0,1 0,0 0,1 0,-1 0,1 1,0-1,1 1,0 0,0-1,1 1,0 0,0-1,2 6,-1-10,0-1,0 1,0-1,0 1,1-1,-1 0,1 0,0 0,0 0,0 0,0 0,0 0,0-1,0 1,0-1,1 1,-1-1,1 0,-1 0,1 0,-1 0,1-1,-1 1,1-1,0 1,-1-1,1 0,0 0,0 0,-1 0,1-1,0 1,-1-1,1 1,-1-1,2-1,93-38,-95 39,1 1,-1-1,0 1,1-1,-1 0,0 0,0 0,1 0,-1 0,0-1,0 1,0-1,-1 1,1-1,0 0,0 1,-1-1,1 0,-1 0,0 0,0 0,1-1,-1 1,-1 0,1 0,0-1,0 1,-1 0,1-1,-1 1,0-1,0 1,0-1,0 1,0 0,-1-1,1 1,-1-1,1 1,-1 0,0-1,0 1,0 0,0 0,0 0,-1 0,1 0,0 0,-1 0,0 0,-74-25,50 23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9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1,'-23'2,"1"2,-1 1,1 1,-1 1,2 0,-1 2,1 1,1 0,-7 5,22-9,0-1,0 1,0 0,0 0,1 0,0 0,1 1,-1-1,1 1,1 0,-1 0,1 1,0-1,1 0,0 1,0-1,0 1,1-1,0 1,1-1,0 1,0-1,0 0,1 1,0-1,0 0,1 0,0 0,1 0,-1-1,1 1,0-1,1 0,-1 0,1-1,0 1,6 3,185 150,-192-156,-1-1,1 1,-1 0,0 0,0 0,0 0,-1 0,1 1,-1-1,1 1,-1 0,-1-1,1 1,0 0,-1 0,0 1,0-1,0 0,0 0,-1 0,0 1,1-1,-2 0,1 0,0 1,-1-1,0 0,0 0,0 0,0 0,-1 0,0 0,0 0,0 0,0-1,0 1,-1-1,1 1,-4 2,-13 9,0-1,-1 0,-1-2,0 0,0-1,-1-2,-15 5,-40-5,75-10,1 1,-1 0,0-1,1 1,-1-1,0 0,1 0,-1 1,1-1,-1 0,1 0,0 0,-1 0,1-1,0 1,0 0,0 0,0-1,0 1,0-1,0 1,0-1,0 1,1-1,-1 0,1 1,-1-1,1 0,0 1,0-1,-1 0,1 0,0 1,0-1,1 0,-1 0,0 1,1-1,-1 0,1 1,-1-1,1 0,6-13,-1 0,2 0,0 1,1 0,0 1,1 0,8-8,-8 8,69-78,-60 70</inkml:trace>
  <inkml:trace contextRef="#ctx0" brushRef="#br0" timeOffset="546.697">609 508,'-80'76,"78"-73,1-1,0 0,-1 0,1 1,0-1,0 1,0-1,0 1,1-1,-1 1,1 0,-1-1,1 1,0 0,0-1,0 1,1 0,-1-1,0 1,1-1,0 1,0 0,0-1,0 1,0-1,0 0,0 1,1-1,-1 0,1 0,0 0,0 0,0 0,-1 0,2-1,-1 1,0-1,2 2,16 9,-17-11,-1-1,1 1,0 0,-1 0,1 0,-1 1,1-1,-1 0,0 1,1 0,-1-1,0 1,0 0,0 0,0 0,-1 1,1-1,0 0,-1 1,0-1,1 1,-1-1,0 1,0 0,-1-1,1 1,-1 0,1 0,-1-1,0 1,0 0,0 0,0 0,0-1,-1 1,1 0,-1 0,-5 5,-1 0,0 0,0-1,0 0,-1 0,0-1,0 0,-1 0,1-1,-2 0,1 0,-2 0,-33 19,29-13</inkml:trace>
  <inkml:trace contextRef="#ctx0" brushRef="#br0" timeOffset="795.556">891 621,'-14'34,"-5"15,1-4,3-11</inkml:trace>
  <inkml:trace contextRef="#ctx0" brushRef="#br0" timeOffset="964.728">722 537,'24'10,"22"2,4 5,-3-1,-3-3,-6-4,-3-3,-4-8,-6-3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1 170,'19'5,"16"2,7-1,1-1,-2-2,-3 0,-4-2,-2-1,-2 0,-1 0,-1 0,-1 0,1-1,-5-4,-6-1</inkml:trace>
  <inkml:trace contextRef="#ctx0" brushRef="#br0" timeOffset="251.48">282 1,'-4'38,"-3"28,1 7,2-5,5-13,3-11,1-14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6,'-10'16,"0"0,0 1,2 1,0-1,1 1,1 1,1-1,0 1,1 0,1 0,0 12,3-27,0-1,1 0,-1 0,1 1,-1-1,1 0,0 0,0 0,0 0,0 0,1 0,-1 0,1 0,0 0,0-1,0 1,0-1,0 1,1-1,-1 0,1 0,-1 0,1 0,0-1,0 1,0-1,0 1,0-1,0 0,0 0,0 0,0-1,1 1,-1-1,2 0,6 1,-1-2,1 1,0-2,-1 1,0-1,1-1,-1 0,0 0,0-1,3-2,0 0,0-1,0-1,0 0,-1 0,-1-1,1 0,-1-1,5-7,-13 13,1 0,-1 0,0 0,-1-1,1 1,-1-1,0 1,0-1,0 0,0 0,-1 0,0 0,0 0,-1 0,1 0,-1 0,0-1,0 1,-1 0,0 0,1 0,-2 0,1 0,-1 0,1 0,-2-1,-2 0,0 0,0 0,0 1,0 0,-1 0,0 0,0 1,0-1,-1 1,1 1,-1 0,0 0,0 0,0 0,-1 1,1 1,-1-1,1 1,-1 0,1 1,-1 0,1 0,-1 0,1 1,-1 0,1 1,-2 0,-16 5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1 622,'34'0,"20"0,6-5,-2-1,-7-5,-7-1,-10-2,-12 1</inkml:trace>
  <inkml:trace contextRef="#ctx0" brushRef="#br0" timeOffset="361.965">622 0,'-109'620,"68"-501,40-118,0 1,1-1,-1 0,1 1,0-1,-1 1,1-1,0 0,0 1,0-1,0 1,0-1,0 0,0 1,0-1,1 1,-1-1,0 0,1 1,0-1,-1 0,1 1,-1-1,1 0,0 0,0 0,0 0,0 1,0-1,0-1,0 1,0 0,0 0,0 0,1 0,-1-1,0 1,1-1,-1 1,0-1,1 1,-1-1,0 0,1 0,-1 0,1 1,-1-1,1-1,-1 1,0 0,1 0,0-1,78-17,66-49,-121 55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3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1 225,'24'0,"27"0,10 0,-1 0,-6 0,-7 0,-7 0,-5 0,-4 0,-3 0,0 0,-6 0</inkml:trace>
  <inkml:trace contextRef="#ctx0" brushRef="#br0" timeOffset="253.712">227 0,'-10'43,"-7"34,-2 8,3-5,5-12,3-13,3-10,3-9,2-5,-5-8,-1-3,1-5</inkml:trace>
  <inkml:trace contextRef="#ctx0" brushRef="#br0" timeOffset="537.45">988 84,'-28'34,"-25"35,-7 10,1-3,11-10,8-11,12-11,5-7,7-5,2-9,2-3,4-5</inkml:trace>
  <inkml:trace contextRef="#ctx0" brushRef="#br0" timeOffset="768.045">594 169,'9'33,"18"22,9 5,4-2,-1-12,-2-13,-3-7,-2-8,-1-8,-7 0,-2-2,-1-2,2-3,2-1,-5-1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2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57 113,'24'0,"12"5,6 1,0 0,-3-1,-2-2,-4-1,-1 0,-8 3,-2 1,0 0,1-1,1-1,2-2,0-1,-3-6,-1-2,-5 1</inkml:trace>
  <inkml:trace contextRef="#ctx0" brushRef="#br0" timeOffset="276.785">0 396,'34'4,"25"3,7-1,-2-1,-8-2,-8-1,-7-1,-7 0,-4-1,-1 0,-7-5,-7-2</inkml:trace>
  <inkml:trace contextRef="#ctx0" brushRef="#br0" timeOffset="677.858">311 0,'203'126,"-198"-123,0 0,0 0,-1 0,1 1,-1 0,0 0,0 0,0 0,-1 0,1 1,-1 0,0 0,-1-1,1 2,-1-1,0 0,0 0,-1 1,1-1,-1 1,0-1,-1 1,1 0,-1-1,-1 1,1 0,-1-1,1 1,-2-1,1 1,-1-1,1 1,-1-1,-1 0,1 0,-3 4,-133 108,132-112,-14 9,0 0,2 1,0 1,1 0,0 2,2 0,0 0,1 1,0 1,2 1,2 2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5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0,'-60'180,"-79"163,26-151,111-189,0 0,1 0,-1 0,1 0,0 0,0 0,0 0,0 1,1-1,-1 0,1 1,0-1,0 0,0 1,0-1,1 0,-1 1,1-1,0 0,0 1,0-1,0 0,1 0,-1 0,1 0,0 0,0-1,0 1,0 0,0-1,0 0,1 1,-1-1,1 0,0 0,0 0,0-1,0 1,10 5,0 0,1-1,-1-1,1-1,0 0,0 0,0-1,1-1,-1-1,1 0,-1 0,1-2,-1 0,1 0,1-2,12-3,-4 1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6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55,'38'-5,"23"-6,5-2,-3 2,-8 3,-13 2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1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25,'14'0,"15"0,7 0,2 0,-1 0,-1 0,-3 0,-1 0,-2 0,-1 0,-1 0,0 0,-1-4,1-3,0 1,-10 2,-7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9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0 329,'34'0,"20"0,6 0,-7-5,-8-1,-6-1,-11 2</inkml:trace>
  <inkml:trace contextRef="#ctx0" brushRef="#br0" timeOffset="796.075">226 583,'61'-11,"0"-4,-1-1,47-21,-76 26,0 0,-1-2,0-1,-2-2,0-1,0-1,21-19,-38 27,-1-1,0 0,-1-1,0 1,-1-2,-1 1,0-1,0-1,-1 1,-1-1,2-6,-7 17,1 1,-1-1,0 0,1 0,-1 0,-1 1,1-1,0 0,-1 0,1 0,-1 1,0-1,0 0,0 1,0-1,0 1,-1-1,1 1,-1-1,1 1,-1 0,0 0,0 0,0 0,0 0,-1 0,1 1,0-1,-1 1,1-1,-1 1,1 0,-1 0,0 0,1 0,-1 1,0-1,0 1,0-1,1 1,-1 0,0 0,0 1,0-1,0 0,1 1,-1 0,0 0,1 0,-1 0,0 0,1 0,-1 0,0 1,-8 4,-1 0,1 0,0 1,1 1,0 0,0 0,0 1,1 0,0 0,1 1,0 0,1 1,0 0,1 0,0 1,0-1,1 1,1 0,0 1,1-1,0 1,1-1,0 1,1 0,1 6,1-11,0-1,1 0,0 0,1 0,-1 0,2 0,-1-1,0 1,1-1,1 0,-1 0,1 0,0-1,0 0,0 1,1-2,0 1,0-1,0 0,0 0,1-1,-1 1,1-1,0-1,0 0,0 0,0 0,1 0,-1-1,0-1,1 1,-1-1,0 0,5-2,16 2,0-3,0 0,0-1,-1-2,0-1,0-1,-1-1,0-2,-1 0,0-2,0-1,-2 0,0-2,0-1,-2-1,1-1,69-83,-66 26,-25 74,0 1,0-1,0 0,-1 1,1-1,0 1,-1-1,1 1,-1-1,1 0,-1 1,0 0,1-1,-1 1,0-1,0 1,0 0,0 0,-1 0,1-1,0 1,0 0,-1 0,1 1,0-1,-1 0,1 0,-1 1,1-1,-1 1,0-1,1 1,-1 0,1-1,-1 1,0 0,1 0,-1 0,1 0,-1 1,0-1,1 0,-1 1,1-1,-1 1,0-1,-6 4,-1 0,1 1,0-1,0 2,0-1,0 1,1 0,0 1,1 0,-1 0,1 0,0 1,1 0,0 0,0 0,1 1,0-1,1 1,-23 106,26-112,0 1,0 0,1-1,-1 1,1-1,-1 1,1-1,0 1,0-1,1 0,-1 1,1-1,0 0,-1 0,1 0,1 0,-1 0,0-1,1 1,-1-1,1 1,0-1,0 0,0 0,0 0,0-1,0 1,1-1,-1 0,0 1,1-1,9 1,0-1,0 0,0 0,0-1,1-1,-1 0,0-1,0 0,-1-1,1-1,0 0,-1 0,0-1,0-1,7-4,159-120,-150 103,-2-2,-1-1,-1-1,-2-1,-1-1,13-29,-32 61,-1-1,0 1,1-1,-1 0,0 0,0 0,0 0,0 0,0 0,0 0,-1 0,1 0,-1 0,1 0,-1-1,0 1,0 0,0 0,0 0,0-1,-1 1,1 0,0 0,-1 0,0 0,0 0,1 0,-1 0,0 0,-1 0,1 0,0 0,0 1,-1-1,1 0,-1 1,0-1,1 1,-1 0,0-1,0 1,0 0,0 0,0 0,0 0,0 1,0-1,0 0,0 1,0 0,0-1,-1 1,1 0,0 0,0 0,0 1,-1-1,1 0,0 1,0-1,0 1,0 0,-1 0,-4 3,-1 0,1 0,0 0,0 1,1 0,-1 1,1 0,0 0,1 0,-1 0,1 1,1 0,-1 0,1 0,0 1,1-1,0 1,0 0,1 0,-2 8,-1 6,1-1,1 1,1 0,1 0,1 0,1 0,2 11,-3-28,1 0,0 0,0 0,1 0,-1 0,1 0,0 0,1-1,-1 1,1-1,0 0,0 1,0-1,0 0,1-1,-1 1,1-1,0 0,0 1,1-2,1 2,13 6</inkml:trace>
  <inkml:trace contextRef="#ctx0" brushRef="#br0" timeOffset="1299.05">1976 385,'-82'159,"83"-159,-1-1,1 1,-1 0,1 0,-1 0,1 0,-1 0,1 0,-1 0,0 0,1 0,-1 0,1 0,-1 0,1 0,-1 1,1-1,-1 0,1 0,-1 0,0 1,1-1,-1 0,1 0,-1 1,0-1,1 0,-1 1,0-1,1 0,-1 1,0-1,0 1,0-1,1 1,-1-1,0 0,0 1,0-1,0 1,0-1,1 1,-1-1,0 1,0-1,0 1,-1-1,1 1,0-1,0 1,0-1,0 0,0 1,0-1,-1 1,1-1,0 1,0-1,-1 0,1 1,0-1,32-25,124-154,-132 159,-14 38,-12 3,5 76,-3-95,1 1,0 0,0-1,0 1,0-1,0 1,0-1,1 0,-1 1,1-1,0 0,-1 0,1 0,0 0,0-1,1 1,-1 0,0-1,0 0,1 1,-1-1,1 0,-1 0,1 0,-1-1,1 1,0 0,0-1,-1 0,1 0,0 0,-1 0,2 0,5-2,0 0,-1 0,1-1,-1 0,0 0,0-1,0 0,0-1,0 1,-1-2,0 1,0-1,-1 0,0 0,0-1,0 0,0 0,-1 0,-1-1,1 1,-1-1,0 0,-1-1,0 1,0-3,3-7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47,'34'0,"30"0,9 0,-3-4,-9-3,-10 1,-8 2,-8 0,-4-3,-3-1,-6 2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9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5,'1'-1,"-1"1,1 0,-1-1,1 1,-1 0,0-1,1 1,-1 0,1 0,0-1,-1 1,1 0,-1 0,1 0,-1 0,1 0,-1 0,1 0,0 0,-1 0,1 0,-1 0,1 0,-1 0,1 0,0 0,-1 1,1-1,-1 0,1 0,-1 1,1-1,-1 0,0 1,1-1,-1 0,1 1,-1-1,0 1,1-1,-1 1,0-1,1 1,-1-1,0 1,0-1,1 1,-1-1,0 1,0-1,0 1,0 0,0-1,0 1,0-1,0 1,0-1,0 1,0 0,6 39,-6-39,0 40,-2 0,-2 0,-1-1,-2 0,-9 27,-2 15,-42 192,60-272,-1 0,0 0,1 0,-1 0,1 0,-1 0,1 0,0 0,0 0,0 0,0 0,0 0,1 0,-1 0,1 0,-1 0,1 0,-1 0,1 0,0 0,0 0,0-1,0 1,1 0,-1-1,0 1,1-1,-1 1,1-1,-1 1,1-1,0 0,-1 0,1 0,0 0,0 0,0-1,0 1,0 0,0-1,0 1,0-1,0 0,0 0,0 0,0 0,0 0,0 0,2-1,113-35,-11 19,-92 16,-3-2</inkml:trace>
  <inkml:trace contextRef="#ctx0" brushRef="#br0" timeOffset="762.122">625 569,'-9'5,"1"0,0 1,0 0,1 0,0 1,0 0,0 0,1 1,0-1,1 1,-1 1,1-1,1 1,0 0,0 0,1 0,0 0,0 1,1-1,0 4,2-10,1 1,-1 0,1-1,0 1,0-1,0 1,0-1,0 1,1-1,-1 0,1 1,0-1,0 0,1 0,-1 0,0-1,1 1,0-1,-1 1,1-1,0 0,0 0,1 0,-1 0,0-1,1 1,-1-1,1 0,-1 0,1 0,-1-1,1 1,0-1,-1 0,1 1,0-2,-1 1,1 0,0-1,-1 0,1 0,-1 0,1 0,-1 0,2-2,2 1,0-1,0 0,0 0,-1 0,1-1,-1 0,0-1,0 1,0-1,-1 0,1 0,-1-1,-1 0,1 0,-1 0,0 0,0-1,-1 1,0-1,0 0,-1 0,1 0,-1 0,-1-1,0 1,0 0,0-1,-1 1,0-2,-4 4,1 0,-2 0,1 0,0 0,-1 1,0 0,0 0,0 0,-1 0,1 1,-1 0,0 0,0 1,0-1,0 1,0 1,0-1,-1 1,1 0,0 0,-1 1,-1 0,-17-3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4,'-21'-2,"0"1,-1 1,1 0,0 2,0 0,0 2,0 0,0 1,1 1,-1 1,2 1,-19 10,33-16,0 1,1-1,-1 1,1 0,0 0,0 1,0-1,0 1,0 0,1 0,0 0,0 0,0 1,0-1,1 1,-1 0,1-1,0 1,1 0,-1 1,1-1,0 0,0 0,1 0,0 1,0-1,0 0,0 0,1 1,0-1,0 0,0 0,1 0,0 0,0 0,0 0,0 0,1-1,0 1,-1-1,2 0,-1 0,1 0,-1 0,1 0,0-1,4 3,246 66,-250-70,1 1,-1 0,0 0,0 0,0 0,-1 1,1 0,-1-1,0 1,0 1,0-1,0 0,-1 1,0-1,1 1,-2 0,1-1,-1 1,1 0,-2 0,1 0,0 0,-1 0,0 0,0 1,0-1,-1 0,0 0,0 0,0 0,-2 3,0 5,-1-1,-1-1,0 1,0-1,-1 0,-1 0,0 0,0-1,-1 0,-1 0,1-1,-6 3,-123 75,51-62,84-25,0 0,-1 0,1 0,0 0,0 0,0-1,-1 1,1-1,0 1,0-1,0 0,0 0,0 0,0 0,0 0,0 0,1 0,-1-1,0 1,1-1,-1 1,1-1,-1 0,1 1,0-1,0 0,0 0,0 0,0 0,0 0,0 0,1 0,-1 0,1 0,-1-1,1 1,0 0,0-2,2-8,0-1,1 1,0 0,1 0,1 1,0-1,0 1,1 0,1 0,0 1,0 0,1 0,0 1,7-7,114-104,-110 106</inkml:trace>
  <inkml:trace contextRef="#ctx0" brushRef="#br0" timeOffset="450.484">793 400,'-12'2,"0"1,1 0,0 1,0 0,0 1,0 0,0 0,1 1,0 1,0 0,1 0,0 1,0 0,1 0,-3 5,11-11,0 1,0-1,0 0,0 0,1 1,-1-1,1 0,-1 0,1 1,0-1,0 0,0 0,0 0,0 0,0 0,1 0,-1-1,1 1,-1 0,1-1,-1 1,1-1,0 1,0-1,0 0,0 0,0 0,0 0,0 0,0 0,1-1,-1 1,0-1,0 1,1-1,-1 0,0 0,0 0,1 0,-1 0,0-1,2 1,21 6,-23-5,0 0,0 0,1 0,-1 1,0-1,0 0,0 1,0-1,-1 1,1 0,0 0,-1 0,1 0,-1 0,1 0,-1 0,0 0,0 0,0 1,0-1,-1 0,1 1,0-1,-1 0,0 1,0-1,1 1,-1-1,-1 1,1-1,0 1,-1-1,1 0,-1 1,0-1,1 0,-1 1,0-1,-1 0,1 0,0 0,-1 0,1 0,-1 0,1 0,-1 0,0-1,0 1,-1 0,-11 14,-1-1,-1 0,0-1,-1-1,-1-1,0 0,-1-1,0-1,-2 0,2-3</inkml:trace>
  <inkml:trace contextRef="#ctx0" brushRef="#br0" timeOffset="696.272">1103 371,'-14'39,"-5"21,-4 2,2-6,9-12,7-8,9-16,3-11</inkml:trace>
  <inkml:trace contextRef="#ctx0" brushRef="#br0" timeOffset="862.303">878 428,'43'0,"34"5,8 1,-5 0,-12-1,-13-1,-10-2,-13-1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4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1 225,'38'-4,"23"-8,10 0,-2 1,-8-2,-10 1,-8 2,-12-1,-11 1</inkml:trace>
  <inkml:trace contextRef="#ctx0" brushRef="#br0" timeOffset="245.101">227 0,'-5'39,"-2"31,1 9,1 0,2-8,0-11,2-12,1-8,0-7,0-9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1,'-29'70,"-3"-2,-2-1,-4-2,-3-1,-2-2,-3-2,-4 0,-65 75,111-129,5-13</inkml:trace>
  <inkml:trace contextRef="#ctx0" brushRef="#br0" timeOffset="300.759">10 114,'14'24,"20"22,8 4,2-2,-1-5,-4-4,-3-5,-4-3,-1-1,-2-7,-6-2,-2 0,1 2,-5 1,1-4,-3-9,-4-7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3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1 586,'16'7,"0"-1,1 0,0-1,0-1,1-1,-1 0,1-1,-1-1,1-1,-1-1,1 0,0-1,-1-1,0 0,0-2,0 0,0-1,-1 0,0-1,0-1,0-1,12-9,96-106,67-54,-168 160,-17 12,0 0,0 0,1 1,0 0,0 1,1-1,-1 1,1 1,0-1,0 1,0 1,1-1,-1 2,5-2,-9 6,0-1,0 1,-1 0,1 0,-1 0,0 0,0 0,0 1,0-1,0 1,-1 0,0 0,1 0,-2 0,1 0,0 1,-1-1,0 1,0-1,0 0,0 1,-1 0,0-1,0 1,0-1,-1 1,1-1,-1 1,0-1,0 1,-1-1,1 1,-5 16,0-1,-2 1,0-1,-2 0,0-1,-1 0,0-1,-2 0,0-1,-1 0,-1-1,0-1,-1 0,-2 0,9-8,0 0,-1-1,0 0,0 0,0-1,0 0,-1-1,0 0,0-1,0 0,-7 1,18-5,1 1,-1 0,0-1,0 1,0 0,0 0,0-1,1 1,-1 0,0-1,0 1,0 0,0-1,0 1,0 0,0-1,0 1,0 0,-1-1,1 1,0 0,0-1,0 1,0 0,0 0,0-1,-1 1,1 0,0-1,0 1,0 0,-1 0,1 0,0-1,0 1,-1 0,1 0,0 0,-1-1,1 1,0 0,0 0,-1 0,1 0,0 0,-1 0,1 0,0 0,-1 0,1 0,0 0,-1 0,1 0,0 0,-1 0,1 0,0 0,25-16,1 9,0 2,0 0,0 2,0 1,1 1,-1 1,24 4,18-2,-48-2,1-1,0-1,-1 0,1-2,-1 0,0-1,0-1,0-1,-1-1,11-7,2-3,-2-2,0-1,-2-1,0-2,-2 0,4-7,-20 22,-1 0,0-2,0 1,-1-1,0 0,-1 0,0-1,-1 0,5-12,-27 30,4 13,1 0,1 1,0 1,2 0,0 0,2 0,-4 19,9-35,0-1,1 0,-1 1,1-1,0 0,0 1,1-1,-1 1,1-1,0 0,0 1,0-1,1 0,0 0,-1 0,1 0,1 0,-1-1,1 1,-1 0,1-1,0 0,0 0,0 0,1 0,-1 0,1-1,0 1,0-1,-1 0,1 0,1-1,-1 1,0-1,0 0,0 0,1 0,-1 0,1-1,-1 0,0 0,1 0,-1 0,4-2,12-1,0-1,-1-2,1 0,-1-1,-1 0,1-2,-1 0,-1-1,0-1,0-1,1-2,20-11,-26 17,-11 6,0 0,0 1,0-1,0 1,0-1,1 1,-1 0,0-1,1 1,-1 0,1 0,-1 0,1 0,-1 0,1 0,0 1,-1-1,1 0,0 1,0-1,-1 1,1 0,0 0,0 0,0 0,0 0,-1 0,1 0,0 0,0 1,0-1,-1 1,1-1,0 1,0 0,-1-1,1 1,-1 0,1 0,-1 0,1 1,-1-1,1 0,-1 1,4 13,-4-10,-1-1,1 1,1-1,-1 0,1 1,-1-1,1 0,0 0,1 0,-1 0,1 0,0 0,0-1,0 1,0-1,0 0,1 0,0 0,-1 0,1-1,0 0,0 1,1-2,-1 1,0 0,5 0,4-1,-1-1,1 0,0-1,-1-1,1 0,-1 0,1-1,-1-1,0 0,0-1,-1 0,1-1,-1 0,4-4,27-11,-20 10,-20 9,0-1,1 1,-1 0,1 0,0 0,-1 0,1 1,0-1,0 1,0 0,0 0,0 0,0 0,1 0,-1 0,0 1,0 0,1 0,-1 0,0 0,0 0,1 0,-1 1,0 0,0-1,0 1,0 1,0-1,0 0,0 1,0-1,0 1,-1 0,1 0,0 0,-1 0,0 1,2 1,16 49,-19-48,0 1,0-1,1 1,-1-1,1 0,0 0,0 0,1 0,0 0,0 0,0-1,0 1,1-1,-1 0,1 0,0 0,1-1,-1 1,1-1,-1 0,1 0,0 0,0-1,0 0,0 0,6 1,-7-2,1-1,0 1,0-1,-1 0,1-1,0 1,0-1,-1 0,1 0,0-1,-1 1,0-1,1 0,-1 0,0 0,0-1,0 1,0-1,0 0,-1-1,1 0,9-13</inkml:trace>
  <inkml:trace contextRef="#ctx0" brushRef="#br0" timeOffset="269.365">1553 22,'-15'-5,"1"-1,7 0,5 1</inkml:trace>
  <inkml:trace contextRef="#ctx0" brushRef="#br0" timeOffset="633.364">2935 276,'-77'75,"-99"112,174-185,0 0,-1 1,1-1,1 1,-1-1,0 1,1 0,-1 0,1 0,0-1,0 1,0 1,0-1,0 0,1 0,-1 0,1 0,0 0,0 1,0-1,1 0,-1 0,1 0,-1 0,1 0,0 0,0 0,1 0,-1 0,1 0,-1 0,1-1,0 1,0-1,0 1,0-1,0 0,1 0,-1 0,1 0,-1 0,2 1,14 5,-1 0,1-1,0-1,1-1,-1 0,1-1,0-1,0-1,0-1,0 0,0-2,18-2,-7 3,-2-1,-1 0,0-2,0-1,-1-1,1-1,16-7,-5-8,-25 10</inkml:trace>
  <inkml:trace contextRef="#ctx0" brushRef="#br0" timeOffset="1001.375">3359 530,'47'-9,"1"-2,-1-2,-1-2,0-1,19-12,23-34,-85 60,-1 0,1-1,-1 1,0-1,0 0,0 0,0 0,-1 0,1 0,-1 0,0 0,0 0,0-1,0 1,0 0,-1-1,1 1,-1-1,0 1,0 0,0-1,-1 1,1-1,-1 1,0 0,0-1,0 1,0 0,-2-2,0 1,-2 1,1-1,0 1,-1 0,1 0,-1 0,0 0,0 1,0 0,-1 0,1 1,0-1,-1 1,1 0,-1 0,1 1,-1 0,1 0,-1 0,1 1,-1-1,1 1,0 1,-1-1,1 1,0 0,0 0,0 0,-2 2,-8 2,1 0,1 1,-1 1,1 0,0 1,1 0,0 1,1 0,0 1,0 1,1-1,1 2,0-1,1 1,0 0,1 1,0 0,1 0,1 1,0-1,1 1,0 0,1 0,1 8,2-15,0-1,1 0,0 1,1-1,0 0,0 1,0-1,1 0,0-1,1 1,-1 0,1-1,0 0,1 0,0 0,0-1,0 1,0-1,1 0,0-1,0 1,0-1,1 0,5 2,6 3,1-2,-1 0,1-1,0-1,1 0,-1-2,1 0,15 0,20 0,1-2,-1-2,0-3,0-2,27-8,-53 5,-7-1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651 283,'-5'-7,"0"1,0-1,-1 1,0 0,0 1,0-1,0 1,-1 0,0 1,0 0,-1 0,1 0,-1 1,0 0,1 1,-1-1,-1 1,1 1,0 0,0 0,0 1,-1 0,1 0,0 1,-2 0,-20 3,1 2,1 1,-1 2,1 1,0 0,-11 8,-9 16,48-34,-1 1,0 0,1 0,-1-1,1 1,-1 0,1 0,0 0,-1 0,1 0,0 0,-1 0,1 0,0 0,0 0,0 0,0 0,0-1,0 1,0 0,0 0,0 0,1 0,-1 0,0 0,1 0,-1 0,0 0,1 0,-1-1,1 1,0 0,-1 0,1 0,0-1,-1 1,1 0,0-1,-1 1,1-1,0 1,0-1,0 1,0-1,0 0,0 1,0-1,-1 0,1 0,0 1,0-1,0 0,0 0,0 0,0 0,0 0,0-1,0 1,140 24,-113-21,-21-3,1 1,-1 0,0 0,1 0,-1 1,0 0,0 1,0-1,0 1,0 1,-1-1,3 3,-8-4,0 1,-1 0,1 0,-1 0,1 0,-1 0,0 0,0 0,0 0,-1 0,1 0,-1 0,0 0,0 0,0 0,0-1,0 1,0 0,-1-1,1 1,-1-1,0 1,0-1,0 0,0 1,0-1,0 0,-1-1,1 1,-1 0,1-1,-1 1,0-1,1 0,-1 0,0 2,-310 194,288-182,17-11,1 0,-1 0,1 0,0 1,0 0,1 0,0 1,0-1,0 1,0 1,1-1,0 1,0 0,1 0,0 1,-2 4,6-10,-1 0,1 1,0-1,0 0,0 1,0-1,0 0,1 1,-1-1,1 0,-1 1,1-1,0 0,0 0,0 0,0 0,0 0,0 0,1 0,-1 0,1 0,-1 0,1-1,0 1,0 0,-1-1,1 0,0 1,0-1,1 0,-1 0,0 0,0-1,2 1,79 17,-57-16,1-1,-1-1,0-1,0-2,0 0,5-3,-21 4,-1-1,1 1,-1-2,0 1,0-2,0 1,-1-1,0 0,0-1,0 0,0 0,-1 0,0-1,0 0,-1-1,0 0,4-7,3-8</inkml:trace>
  <inkml:trace contextRef="#ctx0" brushRef="#br0" timeOffset="245.069">397 1,'-15'48,"-9"49,0 23,3 0,6-10,5-10,-1-12,2-11,2-10,3-11,1-5,2-7,1-6,0-5,1-3,-1-1,1-7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145 120,'-115'434,"114"-427,-6 14,2 1,1-1,0 1,2 0,1 0,0 0,2 1,0-1,1 0,6 20,2-12,-10-31,-5-12,-1-12,0-2,2 1,1-1,1 1,2-1,0 0,2 1,0-1,2 1,2-6,3-4,1-1,1 2,2-1,1 2,2 0,2 0,1 2,1 0,2 2,9-10,-23 27,1 1,1 0,0 0,1 1,0 0,0 1,1 1,1 0,0 0,0 1,0 1,1 0,0 1,0 0,1 1,0 1,0 0,0 1,9 0,-21 3,1 0,-1 0,0 1,1 0,-1-1,0 1,0 0,0 1,0-1,0 0,0 1,0 0,0-1,-1 1,1 0,-1 1,1-1,-1 0,0 1,0-1,0 1,0 0,0-1,-1 1,1 0,-1 0,0 0,0 0,0 1,0-1,0 0,-1 0,1 0,-1 1,0 5,0 0,0 0,-1 0,0 0,0 0,-1 0,0 0,-1 0,0-1,0 0,-5 8,-13 15,-1 0,-2-2,0-1,-3 0,0-2,-1-1,-2-2,0-1,-1-1,-2-1,0-2,-1-1,-12 2,42-16,0-2,1 0,-1 0,0 1,1 0,0 0,-1 0,1 0,0 0,0 1,0-1,0 1,1 0,-1 0,1 0,-1 0,1 0,0 0,-1 4,4-5,1 0,-1 0,1 0,-1 0,1 0,0 0,0-1,0 1,0-1,0 1,0-1,0 0,0 0,1 1,-1-2,0 1,1 0,-1 0,1-1,-1 0,0 1,1-1,-1 0,1 0,-1 0,1 0,-1-1,2 0,6 2,220 23,-224-24,0 0,1 0,-1 0,0 1,0-1,0 1,0 1,0 0,0-1,0 2,0-1,-1 1,1 0,-1 0,0 0,1 1,-2 0,1 0,0 0,-1 0,0 1,2 2,5 14</inkml:trace>
  <inkml:trace contextRef="#ctx0" brushRef="#br0" timeOffset="356.454">1161 147,'-47'41,"1"2,3 2,1 2,3 2,-30 49,10 41,57-134,1 1,0 0,0-1,1 1,-1 0,1 0,0-1,1 1,0 0,0 0,0-1,0 1,1-1,0 1,0-1,0 0,1 1,0-1,0 0,0-1,1 1,-1-1,1 1,1 0,10 4,0 0,1-2,0 1,0-2,1 0,-1-1,1-1,0-1,0 0,1-1,-1-1,0 0,1-2,-1 0,1 0,-1-2,9-2,9-2,1-2,-2 0,1-3,-1-1,-1-1,0-2,-2-1,1-2,0-2,-24 16,1 0,-1-1,0 0,-1 0,1-1,-1 0,-1 0,1 0,-1-1,-1 0,1-1,-1 1,-1-1,1 0,-2 0,1 0,-1 0,-1-1,1 0,-2 1,1-1,-1 0,-1 0,0 0,0 1,-1-1,0 0,-1 0,0 1,0-1,-1 0,-6-4,1 1,-1 0,-1 1,-1 0,1 0,-2 1,0 0,0 1,-1 1,0 0,0 0,-1 1,0 1,-1 1,1 0,-1 0,-1 2,1 0,0 1,-1 0,0 1,0 1,0 0,1 1,-1 1,0 1,0 0,-2 1,-19 4</inkml:trace>
  <inkml:trace contextRef="#ctx0" brushRef="#br0" timeOffset="851.752">823 486,'138'-24,"-89"12,2 3,-1 3,1 1,0 2,46 5,-91-1,1 1,-1-1,1 2,-1-1,0 0,0 1,0 0,-1 1,1-1,-1 1,1 0,-1 1,-1-1,1 1,3 4,47 36,-50-42,0-1,0 0,0 0,0 0,1-1,-1 0,1 0,-1 0,1 0,-1-1,1 0,-1 0,1-1,-1 1,6-3,7-3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6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0,'-33'39,"-26"36,-8 10,8 1,9-5,8-12,12-7,5-10,8-4,1-6,4-4,-1-5,-4-2,-2-8,-4-6,2-7</inkml:trace>
  <inkml:trace contextRef="#ctx0" brushRef="#br0" timeOffset="248.822">1 86,'19'38,"26"32,9 9,2-4,-6-11,-5-10,-6-11,-9-7,-6-5,-1-3,-6-1,1-1,-4-5</inkml:trace>
  <inkml:trace contextRef="#ctx0" brushRef="#br0" timeOffset="503.394">875 311,'34'0,"39"0,13 0,1 0,-9 0,-14 0,-12 0,-11 0,-12-5,-6-1,-7 0</inkml:trace>
  <inkml:trace contextRef="#ctx0" brushRef="#br0" timeOffset="744.01">932 565,'38'5,"37"1,11-5,-5-2,-7-2,-10-4,-12-2,-15 1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4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6237 281,'0'0</inkml:trace>
  <inkml:trace contextRef="#ctx0" brushRef="#br0" timeOffset="-162.684">6237 535,'0'29,"0"9</inkml:trace>
  <inkml:trace contextRef="#ctx0" brushRef="#br0" timeOffset="250.359">6548 479,'-11'9,"1"1,0 0,1 1,0 0,1 1,0 0,0 0,2 1,0-1,0 1,1 1,0-1,1 1,-1 13,4-25,1 0,0 0,0 1,0-1,0 0,0 0,1 0,-1 0,1 0,-1 0,1 0,0 0,0 0,0-1,0 1,0 0,0 0,0-1,1 1,-1 0,0-1,1 0,-1 1,1-1,0 0,0 0,-1 0,1 0,0 0,0 0,0 0,0 0,0-1,0 1,0-1,0 0,0 0,0 1,0-1,0-1,0 1,0 0,1 0,-1-1,0 1,0-1,1 0,6-1,-1-1,1 0,-1 0,0-1,0 0,0 0,-1-1,1 0,-1 0,5-6,-5 5,-1 0,0 0,-1-1,0 0,0 0,0 0,-1 0,0-1,0 0,-1 0,0 0,0 0,-1 0,0-1,-1 1,0-1,0 1,0-1,-1 0,-1 1,0-1,0 1,0-1,-1 1,0-1,-1 0,-1 5,1 0,-1 1,1-1,-1 1,0 0,-1 0,1 0,0 0,-1 1,0 0,1 0,-1 0,0 0,0 1,0 0,0 0,0 0,0 1,-1-1,1 1,0 1,0-1,0 1,0-1,0 2,0-1,0 0,0 1,0 0,0 0,1 1,-1-1,1 1,-3 2,-7 7</inkml:trace>
  <inkml:trace contextRef="#ctx0" brushRef="#br0" timeOffset="538.783">6971 564,'-19'19,"3"12,9-1,11-4,9-7,8-7,4-10,3-10,2-4,-5-5,-1-4,-5-3,-1-3,-3-1,-5-1,-4 5</inkml:trace>
  <inkml:trace contextRef="#ctx0" brushRef="#br0" timeOffset="871.114">7535 479,'-79'44,"78"-43,-1 0,0 1,0-1,0 1,1-1,-1 1,1-1,-1 1,1 0,-1 0,1-1,0 1,0 0,0 0,0 0,0 1,1-1,-1 0,1 0,-1 0,1 0,0 1,0-1,0 0,0 0,0 1,0-1,1 0,-1 0,1 0,-1 0,1 1,0-1,0 0,0 0,0 0,0-1,1 1,12 17,-11-18,0 1,-1 0,0 0,1 0,-1 0,0 1,0-1,0 1,0-1,-1 1,1 0,-1-1,1 1,-1 0,0 0,0 0,-1 0,1 0,0 0,-1 0,0 1,0-1,0 0,0 0,0 0,-1 0,1 0,-1 0,0 0,0 0,0 0,0 0,0 0,-1 0,0-1,-1 3,-4 2,0 0,0-1,-1 0,0-1,0 1,-1-2,1 1,-1-1,0 0,0-1,0 0,0-1,-1 0,1 0,-1-1,0 0,1 0,-1-1,0-1,-1 0,-8-4</inkml:trace>
  <inkml:trace contextRef="#ctx0" brushRef="#br0" timeOffset="-1534.192">3641 535,'22'38,"-2"1,-2 0,-1 1,7 31,-15-48,49 197,-56-207,-1 0,0 1,-1-1,0 0,-1 1,-1-1,0 0,-1 0,0 0,-1 0,-1-1,0 1,0-1,-1 0,-6 9,11-19,-1 1,1-1,0 0,-1 1,1-1,-1 0,1 0,-1 0,0 0,0 0,0 0,0-1,-1 1,1-1,0 1,-1-1,1 0,-1 0,1 0,-1 0,1 0,-1 0,0-1,1 0,-1 1,0-1,1 0,-1 0,0 0,0-1,1 1,-1-1,0 1,1-1,-1 0,1 0,-1 0,1 0,-1-1,1 1,0-1,0 1,0-1,0 0,0 0,0 0,0 0,0 0,1 0,-1 0,1-1,0 1,-1-1,1-1,-3-14,1 1,1-1,1 0,0 0,1 0,2 0,-1 0,2 1,0-1,1 1,1-1,1 1,0 1,1-1,1 1,5-8,9-19,1 0,3 2,1 1,1 1,3 1,1 2,1 1,3 1,0 3,2 0,28-15,9 16,-73 29,-1 1,0 0,1 0,-1 0,1 0,-1 0,1 0,-1 0,1 1,-1-1,0 1,1-1,-1 1,1-1,-1 1,0 0,0-1,1 1,-1 0,0 0,0 0,0 0,0 0,0 0,0 0,0 1,0-1,-1 0,1 0,0 1,-1-1,1 0,-1 1,1-1,-1 1,0-1,0 1,1-1,-1 1,0-1,0 0,-1 1,1-1,0 1,0-1,-1 1,1-1,-1 1,1-1,-1 0,0 1,-5 16,0 0,-1-1,-1 0,-1-1,0 0,-1 0,-1-1,-1 0,0-1,-4 4,-188 172,111-111,67-63,26-36,14 0,1 0</inkml:trace>
  <inkml:trace contextRef="#ctx0" brushRef="#br0" timeOffset="-1047.422">4205 846,'33'-5,"0"0,-1-2,0-2,-1-1,0-1,0-2,-1-1,-1-1,0-1,15-14,-30 20,-1-1,0-1,-1 0,0-1,-1 0,-1-1,0 0,-1-1,-1 0,0 0,0-1,-2 0,0 0,1-9,-6 22,0 0,0 0,0 0,-1 0,1 0,-1 0,0 0,0 0,0 0,0-1,-1 1,1 0,-1 0,0 0,0 0,0 0,0 1,0-1,-1 0,1 0,-1 1,0-1,1 1,-1-1,-1 1,1 0,0 0,0 0,-1 0,1 0,-1 0,0 1,1-1,-1 1,0 0,0 0,0 0,0 0,0 0,0 1,0-1,0 1,0 0,0 0,0 0,-3 1,-5 1,0 1,1 1,-1 0,1 0,0 1,0 0,1 1,-1 0,1 1,1-1,-1 2,1-1,0 1,1 1,0-1,0 1,1 0,0 1,1-1,0 1,0 0,1 1,1-1,-1 1,2 0,1-8,1-1,-1 1,1 0,0-1,0 1,1-1,-1 1,0 0,1-1,-1 1,1-1,0 1,0-1,0 0,0 1,1-1,-1 0,0 0,1 1,0-1,-1-1,1 1,0 0,0 0,0-1,0 1,0-1,1 1,-1-1,0 0,1 0,-1 0,1 0,-1 0,2-1,92 7,86-48,-160 34,50-6,-70 13,-1 0,1 0,0 0,0 0,-1 1,1-1,0 0,-1 1,1-1,0 1,-1 0,1 0,-1-1,1 1,-1 0,0 0,1 0,-1 1,0-1,0 0,0 0,1 1,-1-1,-1 1,1-1,0 1,0-1,0 1,-1-1,1 1,-1 0,1-1,-1 1,0 0,0-1,0 1,0 0,-6 133,10-115</inkml:trace>
  <inkml:trace contextRef="#ctx0" brushRef="#br0" timeOffset="-360.397">5193 677,'4'4,"0"-1,0 0,1 0,-1-1,1 1,-1-1,1 0,0 0,0 0,0-1,0 0,0 0,0 0,1-1,-1 1,0-1,0 0,1-1,-1 1,0-1,0 0,0-1,0 1,0-1,0 0,0 0,-1 0,1-1,-1 0,1 1,-1-2,0 1,0 0,-1-1,1 0,-1 0,1 0,-1 0,0 0,-1-1,1 0,-1 1,0-1,0 0,-1 0,1 0,-1 0,0 0,0-5,1 6,-1 1,1-1,-1 1,0-1,-1 0,1 1,-1-1,1 0,-1 1,0-1,0 0,-1 0,1 1,-1-1,0 0,0 1,0-1,0 1,-1-1,1 1,-1 0,0-1,0 1,0 0,0 0,-1 0,1 1,-1-1,0 0,0 1,0 0,0 0,0 0,0 0,-1 0,1 1,0-1,-1 1,-2-1,-2 4,-1 1,0-1,1 1,0 1,0 0,0 0,0 0,0 1,1 0,0 1,0 0,0 0,1 0,0 1,0-1,1 2,0-1,0 1,0-1,1 1,0 0,1 1,0-1,0 1,1-1,-1 8,0-9,0-1,0 1,1-1,0 1,0 0,1 0,0 0,0 0,1 0,0 0,0 0,1 0,-1 0,1-1,1 1,-1 0,1 0,1 0,-1-1,1 0,0 1,1-1,-1 0,1 0,0-1,1 1,0-1,-1 0,1 0,1-1,-1 1,1-1,0 0,0-1,0 1,0-1,9-1,1 0,-1-1,0-1,0 0,0-1,1-1,-1 0,0-1,-1-1,1 0,-1-1,1-1,-2 0,1-1,-1 0,0-1,0 0,-1-1,0-1,0 0,5-7,6-2,-14 13,1-1,-1 0,-1 0,1-1,-1 0,-1-1,0 0,0 0,0 0,-1-1,-1 0,0 0,0-1,1-3,-5 12,-1 1,1 0,-1 0,1 0,-1 0,1 0,-1-1,1 1,-1 0,0 0,0-1,0 1,0 0,0 0,0-1,0 1,0 0,0 0,-1-1,1 1,0 0,-1 0,1 0,-1-1,1 1,-1 0,0 0,1 0,-1 0,0 0,0 0,0 0,0 0,0 1,0-1,0 0,0 0,0 1,0-1,0 1,0-1,-1 1,1-1,0 1,0 0,-1 0,1-1,0 1,0 0,-1 0,1 0,0 0,0 1,-1-1,1 0,0 0,0 1,-1-1,1 1,0-1,0 1,0 0,0-1,0 1,0 0,-4 7,1 0,1 0,-1 0,1 0,1 0,0 1,0-1,0 1,1 0,1 0,-1-1,2 1,-1 0,1 0,0-1,1 1,0 0,0-1,1 0,0 1,0-1,1 0,0-1,1 1,0-1,0 0,0 0,1 0,1 0,-6-4,1-1,0 0,1 0,-1 0,0 0,1 0,-1 0,1 0,-1-1,1 0,0 1,0-1,0 0,0 0,0 0,-1-1,2 1,-1-1,0 0,0 1,0-2,0 1,0 0,0 0,0-1,0 0,0 1,0-1,0 0,-1-1,1 1,0 0,-1-1,1 1,0-1,-1 0,0 0,1 0,1-3,8-11,0-2,0 0,-2 0,0-1,-2 0,0-1,-1 0,1-6,35-83,-30 85</inkml:trace>
  <inkml:trace contextRef="#ctx0" brushRef="#br0" timeOffset="-4167.311">424 197,'77'-36,"-47"27,356-129,-384 136,1 1,-1-1,1 1,-1-1,1 1,0 0,0 0,-1 0,1 1,0-1,0 1,0 0,0-1,0 1,0 0,0 1,0-1,0 0,0 1,0 0,-1 0,1 0,0 0,0 0,-1 0,1 1,-1-1,1 1,-1 0,1 0,-1 0,0 0,0 0,0 0,0 0,-1 1,1-1,-1 1,1-1,-1 1,0 0,0 0,0-1,0 2,0 16,-2-1,0 0,-1 0,-2 0,1 0,-2 0,-6 16,-11 53,13-38,3 0,2 1,2 0,3-1,1 1,3 0,10 41,33 48,-48-140,1 1,-1-1,1 1,-1-1,0 1,1-1,-1 1,0-1,0 1,1-1,-1 1,0 0,0-1,0 1,0-1,0 1,1-1,-1 1,0 0,-1-1,1 1,0-1,0 1,0 0,0-1,0 1,0-1,-1 1,1-1,0 1,-1-1,1 1,0-1,-1 1,1-1,0 1,-1-1,1 1,-1-1,1 0,-1 1,1-1,-1 0,1 1,-1-1,1 0,-1 0,1 0,-1 1,0-1,1 0,-1 0,1 0,-1 0,0 0,1 0,-1 0,1 0,-1 0,0-1,0 1,-40-14,35 11,-26-12,-1 2,-1 1,0 2,0 1,-1 1,0 2,-1 2,1 1,-1 2,1 1,-1 2,1 1,-1 2,1 2,1 1,-1 1,2 2,-1 2,1 1,-8 5,15-4,0 0,1 2,0 1,1 1,2 1,0 0,-13 17,33-34,-1 0,1-1,-1 1,1 0,0 0,0 0,0 1,1-1,-1 0,1 1,0-1,0 1,0 0,0-1,1 1,-1-1,1 1,0 0,0 0,0-1,1 1,-1 0,1-1,0 1,0-1,0 1,2 2,9 6</inkml:trace>
  <inkml:trace contextRef="#ctx0" brushRef="#br0" timeOffset="-3914.344">452 535,'48'-24,"49"-17,23-2,0 1,-10 9,-14 9,-20 4,-12 6,-12 4,-11 5,-12 8,-10 3</inkml:trace>
  <inkml:trace contextRef="#ctx0" brushRef="#br0" timeOffset="-3196.384">1326 621,'25'273,"-32"-204,7-69,-1 0,0 0,1 0,-1 0,0 0,1 0,-1 0,0 0,1 0,-1-1,1 1,-1 0,0 0,1-1,-1 1,1 0,-1-1,1 1,-1 0,1-1,-1 1,1-1,-1 1,1-1,-1 1,1-1,0 1,-1-1,1 0,0 1,0-1,-1 0,1 1,0-1,0 1,0-1,0 0,0 1,0-1,0 0,0 1,0-1,0 0,0 1,0-1,0 0,0 1,1-1,-1 1,0-1,1 0,-1 1,0-1,1 1,-1-1,1-26,1 0,1 1,1-1,1 0,2 1,0 0,2 1,1 0,1 0,1 1,1 0,1 1,1 1,1 0,10-9,-23 25,0 1,1 0,0 0,0 0,0 0,0 1,1-1,0 1,0 1,0-1,1 0,-1 1,1 0,-1 1,1-1,0 1,5-1,-8 4,0 1,0 0,-1 0,1 0,0 1,-1-1,0 1,1-1,-1 1,0 0,-1 0,1-1,0 2,-1-1,1 0,-1 0,0 0,0 0,-1 1,1-1,-1 0,1 1,-1-1,0 1,0-1,0 0,-1 1,1-1,-1 1,0-1,1 3,-1 20</inkml:trace>
  <inkml:trace contextRef="#ctx0" brushRef="#br0" timeOffset="-2895.138">1976 479,'-15'17,"2"1,0 1,0 0,2 1,1 0,0 1,2 0,0 0,1 1,1 1,5-19,0 0,0 0,1 0,-1 0,1-1,0 1,0 0,0 0,1 0,-1 0,1 0,0 0,0-1,1 1,-1 0,1-1,-1 1,1-1,0 1,0-1,1 0,-1 0,1 0,0 0,-1-1,1 1,0-1,1 1,-1-1,0 0,1 0,-1-1,1 1,-1-1,1 1,0-1,0 0,-1-1,1 1,0-1,0 1,0-1,0 0,0-1,3 0,4-1,-1 0,1-1,0 0,-1-1,1 0,-1-1,0 0,-1-1,1 0,-1 0,-1-1,1 0,-1-1,0 0,0 0,-1-1,-1 1,1-2,-1 1,-1-1,0 0,0 0,-1 0,0-1,-1 1,1-3,-4 7,0 0,0 0,-1 0,1 0,-1 0,-1 0,1 1,-1-1,0 0,0 1,-1-1,1 1,-1 0,-1 0,1 0,-1 0,1 0,-1 1,-1-1,1 1,-1 1,1-1,-1 0,0 1,0 0,-1 0,1 1,-1-1,1 1,-1 0,0 1,0 0,0-1,0 2,0-1,-4 1,-18-1,3 2</inkml:trace>
  <inkml:trace contextRef="#ctx0" brushRef="#br0" timeOffset="-2449.842">2343 761,'2'-13,"1"0,1 1,0-1,1 1,0 0,1 0,1 0,-1 1,2 0,-1 0,2 0,-1 1,2 1,-1 0,1 0,0 0,1 2,0-1,0 1,8-3,-17 10,0-1,0 1,0-1,1 1,-1 0,0 0,0 0,1 0,-1 0,0 1,0-1,0 1,1-1,-1 1,0 0,0 0,0 0,0 0,0 0,0 0,-1 0,1 1,0-1,0 1,-1-1,1 1,-1 0,0 0,1 0,-1-1,0 1,0 0,0 0,0 1,-1-1,1 0,0 0,-1 0,0 0,1 1,-1 1,0-2,0 0,0 1,1-1,-1 0,1 0,0 1,-1-1,1 0,0 0,0 0,1 0,-1 0,0 0,1 0,-1 0,1-1,-1 1,1-1,0 1,0-1,0 1,0-1,0 0,0 0,0 0,0 0,0 0,0-1,0 1,1 0,-1-1,0 0,1 0,-1 1,0-1,1-1,-1 1,0 0,0-1,1 1,149-85,-150 84,0 1,0-1,0 1,0-1,0 1,0 0,0 0,0-1,0 1,0 1,0-1,0 0,0 0,-1 1,1-1,0 1,0 0,0 0,0-1,0 1,-1 0,1 0,0 1,-1-1,1 0,-1 1,1-1,-1 1,0-1,0 1,1-1,-1 1,0 0,0 0,-1-1,1 1,0 0,-1 0,1 0,-1 0,1 0,-1 0,0 0,0 0,0 0,0 0,0 0,-1 1,2 1,-1 0,1 0,0 0,0 0,0 0,1-1,-1 1,1 0,0-1,0 1,0-1,1 0,-1 0,1 0,0 0,0 0,0 0,17 5,0-3</inkml:trace>
  <inkml:trace contextRef="#ctx0" brushRef="#br0" timeOffset="1856.648">8693 422,'-266'81,"207"-45,58-35,0 0,0 0,0 0,0 0,0 1,0-1,0 0,0 1,0-1,1 1,-1-1,0 1,1-1,0 1,-1-1,1 1,0-1,0 1,0 0,0-1,0 1,0-1,0 1,0 0,1-1,-1 1,0-1,1 1,0-1,-1 1,1-1,0 0,0 1,0-1,0 0,0 1,0-1,0 0,0 0,0 0,1 0,60 37,-57-37,-1 0,1 0,-1 0,0 0,1 1,-1 0,0 0,0 0,0 0,-1 1,1 0,-1-1,1 1,-1 1,0-1,0 0,0 1,0-1,-1 1,0 0,1 0,-1 0,-1 0,1 0,-1 1,1-1,-1 0,0 1,-1-1,1 1,-1-1,0 1,0-1,0 1,-1 3,-4-1,0-1,-1 1,1-1,-1 0,0 0,-1 0,0-1,1 0,-2 0,1-1,0 0,-1 0,0-1,0 0,0-1,0 1,0-1,-1-1,1 0,-1 0,-6 0,13-1,0 0,0 1,0-1,0 0,0 0,0 0,0-1,0 1,0 0,0-1,0 0,0 1,0-1,0 0,1 0,-1 0,0 0,0 0,1 0,-1 0,1-1,-1 1,1-1,-1 1,1-1,0 0,0 1,0-1,0 0,0 0,0 0,1 1,-1-1,0 0,1 0,0 0,-1 0,1 0,0-1,3-12</inkml:trace>
  <inkml:trace contextRef="#ctx0" brushRef="#br0" timeOffset="3186.197">9709 394,'-9'9,"1"0,-1 0,2 0,-1 1,1 0,1 1,0-1,0 1,1 1,1-1,0 1,0-1,1 1,0 0,1 0,1 1,0 7,2-16,0-1,0 0,0 0,0 0,1 0,0 0,-1 0,1 0,0 0,1-1,-1 1,0-1,1 1,-1-1,1 0,0 0,0 0,0 0,0-1,0 1,0-1,0 0,0 0,1 0,-1 0,0 0,1-1,-1 1,1-1,-1 0,106-10,-87 1,-1-1,0-1,-1-1,0-1,-1 0,-1-2,0 0,-1-1,-1-1,0 0,8-14,20-16,-34 38,0-1,0 0,-1 0,-1-1,1 0,-2-1,0 0,0 0,-1 0,-1-1,0 0,0 0,-2 0,1-1,-2 1,0-1,0 0,-2 1,1-1,-2 0,-1-13,-1 22,1-1,-1 1,0 0,0 0,0 0,-1 1,0-1,0 1,0 0,0 0,-1 0,0 0,1 1,-1 0,-1 0,1 0,0 1,-1 0,1 0,-1 0,1 1,-1-1,0 1,0 1,0-1,1 1,-1 0,0 0,0 1,0 0,0 0,1 0,-1 1,0-1,1 1,-1 1,1-1,0 1,0 0,0 0,0 1,-1 1,-8 3,0 2,2-1,-1 2,1 0,0 0,1 1,1 0,0 1,0 0,2 1,-1 0,2 0,0 1,0 0,2 0,0 1,0-1,2 1,0 0,1 0,4-4,0 0,2-1,-1 1,1-1,1 0,0 0,1 0,0-1,0 0,1 0,0-1,1 1,0-2,1 1,-1-1,2 0,-1-1,1 0,0-1,1 0,-1-1,1 1,0-2,10 3,13 4,0-1,1-2,-1-1,2-2,-1-1,0-2,1-2,-1-1,20-4,-36 5,0-1,1 0,-1-2,0-1,-1 0,1-1,-1-1,0 0,0-2,0 0,-1-1,-1-1,0 0,0-1,-1-1,0-1,-1 0,0 0,6-11,-18 22,0-1,0 0,-1 0,1 0,-1 0,0 0,0 0,0 0,0 0,0-1,-1 1,0 0,1 0,-1-1,0 1,-1 0,1-1,-1 1,1 0,-1 0,0 0,0 0,0-1,-1 1,1 1,-1-1,1 0,-1 0,0 0,0 1,0-1,-1 1,1 0,0 0,-1 0,0 0,1 0,-1 0,0 1,0-1,0 1,0 0,0 0,-1 0,1 0,0 0,0 1,0 0,-1-1,1 1,-8 1,1 0,-1 1,0 0,1 0,0 1,0 1,0-1,0 2,0-1,1 2,0-1,0 1,0 0,1 1,0 0,0 0,1 1,0 0,0 0,-2 5,4-7,1-1,0 1,0 0,0 0,1 0,0 0,0 1,1-1,0 1,0-1,0 1,1 0,0 0,0 0,1 0,0 0,0 0,1 0,-1 0,2 0,-1-1,1 1,0 0,0-1,1 1,0-1,0 1,0-1,1 0,0-1,0 1,1-1,-1 0,1 0,0 0,0 0,2 0,20 6,0-1,1-2,0 0,0-2,1-1,0-1,0-2,0-1,0-1,0-1,-1-2,1-1,0-1,15-5,-15 4</inkml:trace>
  <inkml:trace contextRef="#ctx0" brushRef="#br0" timeOffset="2218.216">9060 168,'-7'8,"1"1,0-1,0 1,1 0,0 0,1 1,0-1,1 1,0 0,0 0,1 0,0 0,1 1,0-1,1 0,0 1,0-1,1 0,1 1,0-1,0 0,1 3,3 12,-1 1,-1-1,-1 1,-2 0,-1 0,0 0,-2 0,-5 24,-2-3,8-34,-1-1,-1 1,0 0,-1-1,0 0,-1 1,0-2,-6 11,-1-10,12-12</inkml:trace>
  <inkml:trace contextRef="#ctx0" brushRef="#br0" timeOffset="2403.642">9342 592,'-9'24,"-4"8</inkml:trace>
  <inkml:trace contextRef="#ctx0" brushRef="#br0" timeOffset="2572.951">9286 281,'9'-4,"9"-3,0 1</inkml:trace>
  <inkml:trace contextRef="#ctx0" brushRef="#br0" timeOffset="5024.78">57 1354,'468'-53,"16"21,116 4,177 28,-306-28,165-1,442 30,-639-29,31-1,-42 0,994 30,-829-1,-182-29,906 30,-788-19,24 6,-421 13,28 15,-124-10,0-2,0-1,0-1,30-4,-44-3,-4-1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28,'5'0,"1"5,-5 2,3-1,-1-1</inkml:trace>
  <inkml:trace contextRef="#ctx0" brushRef="#br0" timeOffset="262.089">310 1,'0'4,"0"7,0 7,0-1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34,'18'90,"68"249,-47-115,-39-223,0 4,1 1,-1 0,1-1,0 1,0-1,1 1,-1-1,1 0,0 1,1-1,-1 0,1 0,0-1,1 1,3 4,-6-10,0 1,0 0,1-1,-1 1,0-1,0 0,0 1,0-1,1 0,-1 0,0 1,0-1,-1 0,1 0,0 0,0 0,0 0,-1 0,1-1,0 1,-1 0,1 0,-1 0,1-1,-1 1,0 0,0-1,1 1,-1 0,0-1,1 0,47-201,32-213,-68 301,-2 106,-4 14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17,'29'0,"19"0,6 0,-1 0,-5 0,-6 0,-5 0,-4 0,-3-4,-2-3,-5 1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65,'38'-4,"33"-8,8 0,-4 1,-15-2,-18 1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29 679,'15'-1,"0"0,1 1,-1 1,0 1,1 0,-1 1,0 0,0 1,-1 1,1 0,-1 1,0 1,12 8,-24-14,-1 1,1-1,-1 1,0 0,0-1,1 1,-1 0,0 0,-1 0,1 0,0 0,-1 0,1 0,-1 0,1 0,-1 0,0 1,0-1,0 0,0 0,0 0,-1 0,1 0,0 0,-1 0,0 0,1 0,-1 0,0 0,0 0,0 0,-1 0,0 0,-50 62,41-53,9-10,0 1,-1-1,1 0,0 1,0 0,0-1,0 1,0 0,0 0,0 0,1 0,-1 1,1-1,-1 0,1 1,0-1,0 1,0-1,0 1,1-1,-1 1,1 0,-1-1,1 1,0 0,0-1,0 1,1 0,-1-1,0 1,1 0,0-1,0 1,0-1,0 1,0-1,0 1,0-1,1 0,-1 0,1 0,0 0,0 0,0 0,0 0,0 0,0-1,0 1,0-1,1 1,-1-1,1 0,11 1,-1-1,1-1,-1 0,1-1,-1 0,1-2,-1 1,0-1,0-1,0 0,0-1,-1-1,0 0,9-6,6 0,-3 1</inkml:trace>
  <inkml:trace contextRef="#ctx0" brushRef="#br0" timeOffset="-569.439">170 58,'5'19,"6"21,1 8,-1 1,-2-3,-4-4,-1-6,-3-3,0-2,-2-2,6-6,1-7</inkml:trace>
  <inkml:trace contextRef="#ctx0" brushRef="#br0" timeOffset="-322.103">0 538,'38'-9,"28"-9,7-1,-5 3,-8 4,-14 4</inkml:trace>
  <inkml:trace contextRef="#ctx0" brushRef="#br0" timeOffset="2419.165">847 29,'0'623,"0"-614,0 1,-1-1,1 0,-2 0,0 0,0 0,0 0,-1 0,-1 0,1-1,-5 7,-10-9,12-13</inkml:trace>
  <inkml:trace contextRef="#ctx0" brushRef="#br0" timeOffset="2862.702">1017 312,'-42'30,"38"-29,1 1,-1-1,1 1,-1 0,1 0,0 0,0 0,0 1,0-1,0 1,0 0,1 0,-1 0,1 0,0 0,0 0,0 0,0 1,0-1,1 1,0 0,-1-1,2 1,-1 0,0 0,1 0,-1 0,1-1,0 1,0 0,1 3,56 87,-11-28,1 52,-34-106</inkml:trace>
  <inkml:trace contextRef="#ctx0" brushRef="#br0" timeOffset="3800.444">1665 115,'-3'-1,"0"0,0 1,0 0,0 0,0 0,0 0,0 0,0 0,0 1,0 0,0-1,0 1,0 0,0 0,1 1,-1-1,0 1,1-1,-1 1,1 0,0 0,-1 0,1 0,0 0,0 0,0 1,-1 1,-20 23,2 2,0 0,2 1,1 1,2 1,0 1,3 0,1 0,1 2,2-1,1 1,-3 33,9 87,3-149,0 1,1-1,0 1,0-1,0 0,0 0,1 0,0 0,1-1,-1 1,1-1,0 0,0 0,1 0,-1 0,1-1,0 0,0 0,1 0,-1-1,1 1,3 0,35 2,-28-10</inkml:trace>
  <inkml:trace contextRef="#ctx0" brushRef="#br0" timeOffset="4547.889">1863 256,'-1'43,"-3"0,-2 1,-1-2,-2 1,-2-1,-2 0,-2-2,-2 1,-6 8,19-42,2-5,0 0,1 0,-1 1,0-1,0 0,1 1,0-1,-1 1,1 0,0-1,0 1,1 0,-1 0,0-1,1 1,0 0,-1 0,1 0,0 0,1 0,-1-1,0 1,1 0,0 0,-1 0,1-1,0 1,1 0,-1-1,0 1,1-1,-1 1,1-1,0 0,0 0,2 2,8-1,0 0,1-1,-1 0,1-1,0 0,-1-1,1-1,-1 0,3-1,22-1,-8 2,-4 1</inkml:trace>
  <inkml:trace contextRef="#ctx0" brushRef="#br0" timeOffset="4881.847">2202 594,'33'0,"21"-5,7-1,-4 0,-5 1,-12 1</inkml:trace>
  <inkml:trace contextRef="#ctx0" brushRef="#br0" timeOffset="5301.915">2879 256,'-120'313,"108"-282,6-22,1 1,1 0,0 0,1 0,0 0,0 1,1-1,0 1,1 0,0 0,1-1,0 1,1 0,0 0,0-1,2 5,1-10,1-1,-1 0,0 0,1 0,0-1,0 1,0-1,0-1,1 1,-1-1,1 0,0 0,-1 0,1-1,0 0,0 0,0 0,0-1,0 0,0 0,0 0,0-1,0 0,5-2,5 2,10 0</inkml:trace>
  <inkml:trace contextRef="#ctx0" brushRef="#br0" timeOffset="5599.431">3133 707,'40'93,"-39"-91,1 0,0 1,0-1,-1 0,2 0,-1 0,0 0,0-1,1 1,-1-1,0 1,1-1,0 0,-1 0,1 0,0 0,-1 0,1-1,0 1,0-1,0 0,0 1,-1-2,1 1,0 0,0 0,0-1,0 0,-1 1,1-1,0 0,-1 0,2-1,0-1,-1 1,1-1,-1 1,0-1,0 0,-1 0,1-1,0 1,-1 0,0-1,0 0,0 1,0-1,-1 0,1 0,-1 0,0 0,0 0,-1 0,1 0,-1-1,0 1,0 0,0 0,0 0,-1 0,0-1,0 1,0 0,0 0,-1 0,1 1,-1-1,0 0,0 1,0-1,-1 1,1-1,-1 1,0 0,0 0,0 1,0-1,-1 0,1 1,-1 0,1 0,-1 0,-1 0,-46-5,26 7</inkml:trace>
  <inkml:trace contextRef="#ctx0" brushRef="#br0" timeOffset="9614.5">3387 115,'98'87,"-80"-68,-1 2,-1 0,-1 1,-1 0,-1 1,7 16,-12-19,0 0,-1 1,-1 0,0 0,-2 1,-1-1,-1 1,0 0,-2 15,1-28,-1 0,0 0,-1-1,0 1,0 0,-1 0,0-1,0 1,-1 0,0-1,-1 0,1 0,-2 0,1 0,-1-1,0 0,-1 0,0 0,-4 4,-127 80,107-87,33-27,52-45,-34 44</inkml:trace>
  <inkml:trace contextRef="#ctx0" brushRef="#br0" timeOffset="10051.843">3642 58,'6'-6,"1"0,0 1,0 0,0 0,1 0,-1 1,1 0,0 1,1 0,-1 0,0 1,1 0,0 0,-1 1,1 0,0 0,0 1,-1 0,1 1,0 0,0 1,-1-1,6 3,-13-3,1 1,0 0,0-1,0 1,-1 0,1 0,-1 0,0 0,1 0,-1 1,0-1,0 0,0 1,-1-1,1 0,-1 1,1-1,-1 1,0-1,0 1,0-1,0 1,0-1,0 0,-1 1,1-1,-1 1,0-1,1 0,-2 1,-36 74,30-63,3-6,3-7,0 1,0 0,0 0,0 0,0 0,0 0,1 0,-1 0,1 0,-1 1,1-1,0 0,0 1,0 0,0-1,0 1,1-1,-1 1,1 0,0-1,-1 1,1 0,0 0,1-1,-1 1,1 0,-1-1,1 1,0-1,-1 1,1 0,1-1,-1 0,0 1,1-1,-1 0,1 0,0 1,-1-1,1 0,0-1,0 1,0 0,1-1,0 1,91-12,-45-2,-23 9,-2 1</inkml:trace>
  <inkml:trace contextRef="#ctx0" brushRef="#br0" timeOffset="12197.022">4036 594,'5'0,"6"5,6 1,6 0,2-1,3-1,1-2,1-1,-1 0,0-1,0-1,0-4,-1-1,1-6,-1 1,-5-3,-6 0</inkml:trace>
  <inkml:trace contextRef="#ctx0" brushRef="#br0" timeOffset="12444.187">4234 453,'-5'43,"3"19,3 4,0-4,0-9,0-7,0-8,-5-5,-1-8</inkml:trace>
  <inkml:trace contextRef="#ctx0" brushRef="#br0" timeOffset="13000.211">4431 849,'243'-288,"-177"228,-65 59,0 1,-1-1,1 1,0 0,0-1,0 1,0-1,-1 1,1 0,0 0,0-1,0 1,0 0,0 0,0 0,0 0,0 0,0 0,-1 0,1 1,0-1,0 0,0 0,0 1,0-1,0 1,-1-1,1 1,0-1,0 1,-1-1,1 1,0-1,-1 1,1 0,0-1,-1 1,1 0,-1 0,1 0,-1-1,0 1,1 0,-1 0,0 0,0 0,1 0,-1 0,0 0,4 52,-4-40,-1-11,0 1,1-1,0 1,-1-1,1 0,0 1,0-1,0 1,1-1,-1 1,1-1,-1 0,1 1,0-1,0 0,0 1,0-1,0 0,0 0,1 0,-1 0,1 0,-1 0,1-1,0 1,0 0,0-1,0 1,0-1,0 0,0 0,0 0,0 0,1 0,-1 0,0 0,1-1,-1 1,1-1,-1 0,0 0,1 0,-1 0,1 0,-1 0,1 0,-1-1,0 0,2 0,87-72,-68 49,-9 9,-11 11,0 0,0 1,0-1,0 1,1-1,-1 1,1 0,0 0,0 1,0-1,0 1,0 0,0 0,1 0,-1 1,1-1,0 1,1 0,-4 3,0-1,-1 1,1 0,-1 0,1 0,-1 0,0 0,0 1,0-1,0 0,0 0,-1 1,1-1,0 1,-1-1,0 0,0 1,0-1,0 1,0-1,0 1,0-1,-1 0,1 1,-1-1,0 1,0-1,0 0,-1 2,2-3,-12 37,9-33,1 1,0-1,0 1,0 0,0 0,1 0,0 0,0 0,1 0,0 0,0 0,0 0,1 0,0 0,0 0,0 0,1 0,1 3,7 5</inkml:trace>
  <inkml:trace contextRef="#ctx0" brushRef="#br0" timeOffset="13551.349">5475 453,'-28'27,"1"1,1 1,2 1,1 1,-13 24,15 6,21-59,-1-1,1 0,0 1,0-1,0 0,0 1,0-1,0 0,0 1,1-1,-1 1,0-1,1 0,-1 0,1 1,-1-1,1 0,0 0,-1 0,1 1,0-1,0 0,0 0,0 0,0 0,0-1,0 1,0 0,0 0,0-1,1 1,-1 0,0-1,1 1,-1-1,0 0,0 1,1-1,-1 0,1 0,-1 0,0 0,1 0,10-2,0-1,1-1,-1 0,-1 0,1-1,-1-1,0 0,0 0,0-1,-1-1,0 0,-1 0,0 0,0-2,-1 1,0-1,2-3,7-10,-13 16,1 0,-1 1,1-1,1 1,-1 0,1 0,0 1,1 0,-1 0,1 0,0 1,0 0,1-1,-6 5,0 0,0 0,0-1,0 1,0 0,0 1,0-1,0 0,0 1,0-1,0 1,0-1,-1 1,1 0,0 0,0 0,-1 0,1 0,0 0,-1 0,1 0,-1 1,0-1,1 1,-1-1,0 1,0-1,0 1,0 0,0 0,0-1,-1 1,1 0,0 0,-1 0,0 0,1 0,-1 1,10 81,-10-81,2 49,2-1,1 1,4-1,6 18,-12-60,0 0,-1 1,0-1,-1 0,0 1,0-1,-1 1,0-1,0 1,-1-1,-1 1,1-1,-2 0,1 1,-1-1,-1-1,1 1,-2 0,1-1,-1 0,0 0,-1 0,-3 3,-61 43,67-52,1-1,-1 1,1-1,-1 0,0 0,1 0,-1 0,0-1,0 1,0-1,0 0,1 0,-1 0,0 0,0 0,0 0,0-1,1 0,-1 1,0-1,1 0,-1 0,0-1,1 1,-1 0,1-1,0 1,-1-1,0-1,-1-5,0 0,1 0,0 0,0 0,1 0,0-1,1 1,-1-1,2 1,-1-1,1 1,1-1,-1 0,1 1,1-1,0 1,1-5,16-45,-7 33</inkml:trace>
  <inkml:trace contextRef="#ctx0" brushRef="#br0" timeOffset="13968.809">5984 58,'7'46,"-2"-1,-2 1,-3 0,-1 0,-2 0,-2-1,-2 1,-11 32,-29 76,46-152,0 0,1 0,-1 0,0 0,1 0,-1 0,1 0,0 0,-1 0,1 0,0 0,0 1,1-1,-1 0,0 0,1 0,-1 0,1 0,0 0,-1 0,1 0,0 0,0 0,1 0,-1-1,0 1,0 0,1-1,-1 1,1-1,0 1,-1-1,1 0,0 0,0 0,0 0,0 0,0 0,0 0,0 0,0-1,0 1,0-1,9-2,0 0,-1-1,1 0,-1-1,0 0,0-1,0 0,0 0,8-7,16-7,210-118,-243 136,0 1,0-1,0 1,0-1,0 1,0 0,0-1,0 1,1 0,-1 0,0 0,0 0,0 0,0 0,0 0,0 0,0 1,0-1,0 0,0 1,0-1,0 1,0-1,0 1,0-1,0 1,0-1,0 1,-1 0,1 0,0-1,0 1,-1 0,1 0,-1 0,1 0,-1 0,1 0,-1 0,1 0,-1 0,0 0,1 0,-1 0,0 0,0 1,3 57,-4-49,-1 18,1-21,0 0,1-1,-1 1,1 0,0 0,1-1,-1 1,2 0,-1-1,1 1,-1-1,2 0,-1 1,3 3,7 3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19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333 340,'-30'0,"0"2,0 1,0 1,0 1,1 2,-1 1,2 2,-17 7,44-17,0 0,0 0,0 0,0 0,0 1,0-1,0 0,0 1,0-1,0 1,1-1,-1 1,0-1,0 1,0 0,1-1,-1 1,0 0,1 0,-1-1,0 1,1 0,-1 0,1 0,0 0,-1 0,1 0,0 0,-1 0,1 0,0 0,0 0,0 0,0 0,0 0,0 0,0 0,0 0,0 0,0 0,1 0,-1 0,0 0,1 0,-1-1,1 1,-1 0,1 0,-1 0,1 0,0-1,-1 1,1 0,0 0,0-1,-1 1,1-1,0 1,0-1,0 1,0-1,0 1,0-1,0 0,0 1,12 5,-1 0,1-1,0 0,0-1,0 0,0-1,1 0,0-1,-1-1,6 0,3 1,-20-2,-1-1,1 1,0 0,-1 0,1 0,0 1,-1-1,1 0,0 1,-1-1,1 1,0-1,-1 1,1 0,-1-1,1 1,-1 0,0 0,1 0,-1 0,0 1,1-1,-1 0,0 0,0 1,0-1,0 1,-1-1,1 1,0-1,-1 1,1-1,-1 1,1 0,-1-1,0 1,1 0,-1-1,0 1,0 0,0 0,-1-1,1 1,0 0,-1-1,1 1,-1 0,1 0,-11 16,0-1,-1 0,-1-1,0 0,-2-1,1-1,-2 0,0-1,-1 1,5-4,0-2,1 2,0-1,0 2,1-1,1 1,0 1,0 0,1 0,1 0,-5 10,12-19,-1-1,0 0,1 0,0 0,-1 0,1 1,0-1,0 0,0 0,1 0,-1 0,1 1,-1-1,1 0,-1 0,1 0,0 0,0 0,0 0,0 0,1 0,-1-1,0 1,1 0,-1-1,1 1,-1-1,1 1,0-1,0 0,0 0,0 0,0 0,0 0,0 0,0 0,0-1,0 1,85 4,-80-6,0 0,0-1,-1 0,1 0,0-1,-1 1,1-1,-1-1,0 1,0-1,-1 0,1-1,-1 1,0-1,0 0,3-4,3-10</inkml:trace>
  <inkml:trace contextRef="#ctx0" brushRef="#br0" timeOffset="313.58">192 1,'28'597,"-57"-254,13-67,11-251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65,'0'-10,"-11"-45,-3 88,11 288,-14-121,10-150,2 0,2 0,3 0,3 26,-3-75,0 0,0 0,0 0,0 0,0 0,0 0,0 0,0 0,0 0,0 0,0-1,1 1,-1 0,1 0,-1 0,0 0,1 0,0 0,-1 0,1-1,-1 1,1 0,0 0,0-1,-1 1,1 0,0-1,0 1,0-1,0 1,0-1,-1 0,1 1,0-1,0 0,0 1,0-1,0 0,0 0,0 0,0 0,0 0,0 0,0 0,0-1,0 1,0 0,0 0,0-1,0 1,0-1,43-31,122-111,-163 142,0-1,-1 0,1 1,0 0,0 0,0 0,0 0,0 0,0 0,0 1,0 0,0 0,1-1,-1 2,0-1,0 0,0 1,0-1,0 1,0 0,0 0,0 0,0 0,0 1,-1-1,1 1,0 0,-1 0,1-1,-1 2,0-1,0 0,0 0,2 3,48 99,-26-45,-15-46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1,'0'4,"5"3,6-1,6-2,5 0,4-2,1-1,2 0,1-1,-1-1,0 1,0 0,0 0,0-1,-1 1,0 0,1 0,-6 0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4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0,'39'0,"21"0,6 0,-3 0,-13 0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7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28,'5'0,"16"-5,9-1,4 0,1 1,0 2,-2 0,-6 7,-8 2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3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36,'-36'32,"1"2,1 2,2 0,2 3,1 0,-17 34,42-67,-1 0,1 0,1 0,-1 1,1-1,1 1,-1 0,1 0,0 0,1 0,-1 0,1 1,1-1,-1 0,1 1,1-1,-1 0,1 0,1 1,-1-1,1 0,0 0,1 0,0-1,0 1,0-1,1 1,0-1,0 0,0 0,1-1,0 1,1 0,7 1,-1 0,1-1,0 0,1-1,-1-1,1 0,0 0,0-2,0 0,0 0,1-1,-1-1,0-1,1 0,-1 0,0-1,0-1,0-1,-1 0,1-1,-1 0,0-1,0 0,0-1,-1-1,0 0,-1 0,0-1,0-1,-1 0,0 0,-1-1,0 0,7-11,-9 10,1 0,-2 0,0-1,0 0,-1 0,0 0,-2 0,1-1,-2 1,1-1,-2 0,0 0,-1 0,0 0,-1 0,0 0,-2 0,1 1,-2-1,0 1,0 0,-1-1,-1 2,0-1,-1 1,0 0,-1 0,-2-1,4 6,-1 1,1 0,-1 0,-1 1,1 0,-1 0,0 0,0 1,0 1,-1-1,1 1,-1 1,0 0,1 0,-1 0,0 1,0 1,0-1,0 2,0-1,0 1,-2 1,-6 1,0 0,0 2,0 0,1 1,0 1,0 0,1 1,0 1,0 0,1 1,-1 1,-14 13</inkml:trace>
  <inkml:trace contextRef="#ctx0" brushRef="#br0" timeOffset="287.368">1 459,'38'-23,"23"-14,5-5,-3 5,-13 14,-10 15,-12 13,-5 12,-3 7,1-1,1 1,2-3,2-6,1-6,1-3,0-4,0-2,-4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4:11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54 169,'-29'652,"5"-508,31-114,-2-25</inkml:trace>
  <inkml:trace contextRef="#ctx0" brushRef="#br0" timeOffset="598.795">957 225,'-38'0,"0"1,0 2,0 2,0 1,1 2,0 2,-4 2,34-9,0-1,0 1,0 0,0 0,1 1,-1 0,1 0,0 0,0 1,1 0,-1 0,1 1,0-1,0 1,1 0,0 0,0 1,0-1,1 1,0 0,1 0,-1 0,1 0,0 1,1-1,0 0,0 1,-1-3,1 0,0 0,0-1,0 1,0 0,1 0,0 0,0 0,0 0,1 0,-1 0,1 0,1-1,-1 1,0 0,1-1,0 1,0-1,1 1,-1-1,1 0,0 0,0 0,0 0,0-1,1 1,0-1,-1 0,1 0,1 0,-1-1,0 1,0-1,3 1,5-2,0 0,0-1,1 0,-1-1,0 0,0-1,0 0,0-1,0-1,0 0,-1 0,0-1,0 0,0-1,0-1,6-5,148-133,-76 42,-74 90,-14 22,-16 33,11-31,-20 69,4 1,3 0,4 2,2 10,8 164,2-255,1-1,0 1,0 0,0-1,1 1,-1 0,0-1,1 1,-1 0,1-1,-1 1,1-1,0 1,0-1,-1 1,1-1,0 1,0-1,1 0,-1 1,0-1,0 0,1 0,-1 0,0 0,1 0,0 0,9 0</inkml:trace>
  <inkml:trace contextRef="#ctx0" brushRef="#br0" timeOffset="2434.751">1408 875,'5'5,"6"1,2 0</inkml:trace>
  <inkml:trace contextRef="#ctx0" brushRef="#br0" timeOffset="8367.085">1917 85,'0'-1,"-1"1,1 0,-1 0,1-1,-1 1,1 0,-1 0,1 0,-1 0,1 0,-1-1,1 1,-1 0,1 0,-1 0,1 0,-1 1,1-1,0 0,-1 0,1 0,-1 0,1 0,-1 1,1-1,-1 0,1 0,-1 1,1-1,0 0,-1 1,1-1,0 0,-1 1,1-1,0 1,-1-1,1 0,0 1,0-1,0 1,-1-1,1 1,0-1,0 1,0-1,0 1,0-1,0 1,0-1,0 1,0-1,0 1,0-1,0 1,0-1,1 1,-58 138,33-48,23-89,0 1,0 0,0 0,0 0,1 0,-1 0,1 0,0 0,0 0,0 0,0 0,0 0,1 0,-1 0,1 0,0-1,0 1,0 0,0 0,0-1,1 1,-1 0,1-1,0 1,0-1,0 0,0 0,0 0,0 0,1 0,-1 0,1 0,-1-1,1 1,0-1,-1 0,1 0,0 0,0 0,0 0,0-1,0 1,0-1,0 0,0 0,1 0,6 0,0 0,0 0,0-1,0-1,0 1,0-2,0 1,-1-1,0-1,1 0,-1 0,0-1,-1 0,1-1,2-2,9-6</inkml:trace>
  <inkml:trace contextRef="#ctx0" brushRef="#br0" timeOffset="8698.783">2142 0,'-38'133,"6"1,3 18,11-58,-8 106,0-10,25-171,1-7</inkml:trace>
  <inkml:trace contextRef="#ctx0" brushRef="#br0" timeOffset="11733.117">2594 705,'0'15,"-5"18,-1 9,-5 3,-5-3,0-3,-2-3,-3-3,2-3,0-1,3-1,-1 0,3-1,-1-4,6-6,6-7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6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29,'-35'20,"2"2,0 1,2 1,0 2,-7 10,-214 234,110-153,142-117,0-1,0 1,0 0,0-1,0 1,0-1,0 1,0 0,0-1,0 1,0 0,0-1,0 1,0 0,-1-1,1 1,0 0,0-1,0 1,-1 0,1 0,0-1,0 1,-1 0,1 0,0-1,0 1,-1 0,1 0,0 0,-1 0,1-1,0 1,-1 0,1 0,0 0,-1 0,1 0,-1 0,1 0,0 0,-1 0,1 0,0 0,-1 0,1 0,0 0,-1 1,10-16</inkml:trace>
  <inkml:trace contextRef="#ctx0" brushRef="#br0" timeOffset="314.801">183 0,'-1'0,"0"0,-1 0,1 1,-1-1,1 0,0 0,-1 1,1-1,0 1,-1 0,1-1,0 1,0 0,0 0,-1-1,1 1,0 0,0 0,0 0,0 0,1 1,-1-1,0 0,0 0,1 0,-1 1,0-1,1 0,0 1,-1-1,1 0,0 1,-1-1,1 1,0-1,0 1,0-1,1 0,-1 1,0-1,0 1,1-1,-1 1,21 61,114 107,-33-50,-89-103,-3-6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132 914,'-6'-7,"1"0,-1 1,1-2,1 1,-1 0,1-1,1 0,-1 0,1 0,1 0,0-1,0 1,0-1,1 0,1 1,-1-1,1 0,1 1,0-7,42-162,-28 135,2 0,1 2,2 0,2 1,1 1,3 2,0 0,15-12,9 8,-49 41,0-1,0 0,0 1,0-1,0 1,0 0,-1-1,1 1,0 0,0-1,-1 1,1 0,0 0,-1 0,1 0,-1 0,1-1,-1 1,0 0,1 0,-1 0,0 0,1 0,-1 0,0 0,0 0,0 0,0 1,0-1,0 0,0 0,-1 0,1 0,0 0,0 0,-1 0,1 0,-1-1,1 1,-1 0,1 0,-1 0,0 0,1 0,-1-1,0 1,0 0,-31 59,27-54,0 0,1 0,0 1,1 0,-1 0,1 0,0 0,1 0,0 0,0 1,0-1,1 1,0 0,1-1,-1 1,2 4,2-8,1 1,0 0,0-1,1 0,-1 0,1 0,0 0,0-1,0 0,1 0,-1 0,1-1,-1 0,1 0,0 0,0-1,0 1,0-1,0-1,0 1,3-1,-2 1,14 2,-17-4,-1 0,0 1,1 0,-1 0,0 0,1 0,-1 0,0 0,1 1,-1 0,0-1,1 1,-1 1,0-1,0 0,0 1,0 0,0-1,0 1,-1 0,1 0,-1 1,1-1,-1 1,0-1,0 1,0 0,0-1,0 1,-1 0,1 0,-1 0,0 1,0-1,0 0,0 0,0 1,-1-1,0 0,1 1,-1-1,-1 2,-2 3,-1-1,0 1,-1 0,0-1,0 0,0 0,-1-1,0 0,0 0,-1 0,0 0,0-1,0 0,0-1,-1 0,0 0,-2 0,-1 3,3-2,-1 0,1-1,-1 0,0-1,0 0,0 0,0-1,0 0,-1-1,1 0,0 0,-1-1,1 0,-1 0,1-1,-1-1,1 0,0 0,0-1,0 0,0 0,0-1,1 0,-1-1,1 0,0 0,-3-3,-22-24,1 0,2-2,2-2,-16-25,31 42</inkml:trace>
  <inkml:trace contextRef="#ctx0" brushRef="#br0" timeOffset="3687.739">780 11,'2'-1,"-1"0,1 0,-1 0,1 0,0 0,-1 0,1 0,0 1,0-1,-1 1,1-1,0 1,0 0,0-1,0 1,-1 0,1 0,0 1,0-1,0 0,0 0,-1 1,1-1,0 1,0 0,-1 0,1-1,0 1,-1 0,1 0,-1 0,1 1,-1-1,1 1,46 48,-35-30,0 1,-2 1,-1 0,-1 0,-1 1,0 0,-2 1,-1-1,-1 1,-1 0,0 0,-2 1,-2-1,0 0,-1 0,-1 0,-1 0,-2 0,0 0,-1-1,-2-1,0 1,-1-1,-2 0,2-3,-2 0,-1 0,0-1,-1-1,-1-1,0 0,-2 0,0-2,0 0,-1-1,-1 0,-17 7,11-6</inkml:trace>
  <inkml:trace contextRef="#ctx0" brushRef="#br0" timeOffset="5127.811">1401 152,'-40'384,"22"-198,19-180,-1 1,-1-1,1 1,-1-1,0 0,0 1,-1-1,0 0,0 0,-1 0,0 0,0 0,0 0,0-1,-1 1,0-1,0 0,-5 4,-5 2</inkml:trace>
  <inkml:trace contextRef="#ctx0" brushRef="#br0" timeOffset="5551.723">1176 236,'30'-16,"1"2,0 1,1 1,1 2,-1 1,1 1,1 2,0 1,-1 2,1 2,26 1,-56 1,1 0,0 0,0 0,0 1,-1-1,1 1,-1 0,1 1,-1-1,0 1,0 0,0 0,0 0,-1 0,1 1,-1 0,0-1,0 1,0 0,0 0,-1 1,0-1,0 1,0-1,0 1,-1 0,1-1,-1 1,-1 0,1 0,-1 0,1 0,-1 0,-1 0,1-1,-1 1,0 0,0 0,0 0,-1 1,-3 9,0-1,-1 0,0-1,-1 0,0 0,-1 0,-1-1,0 0,0 0,-1-1,-1-1,-2 2,-46 55,57-65,-1 1,1 0,0 0,0 0,0 0,1 0,-1 0,1 0,-1 1,1-1,0 1,0-1,1 1,-1-1,1 1,0-1,0 1,0-1,0 1,0 0,1-1,0 1,-1-1,2 1,-1-1,0 0,0 0,1 1,0-1,0 0,0 0,0 0,0-1,0 1,1 0,-1-1,2 1,11 11,1-1,0 0,1-1,0-1,1-1,0 0,1-1,0-2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765 1,'0'0</inkml:trace>
  <inkml:trace contextRef="#ctx0" brushRef="#br0" timeOffset="-396.024">624 340,'-17'-3,"1"0,-1 2,0 0,1 0,-1 2,0 0,0 1,1 0,-1 2,1 0,0 0,0 2,1 0,-1 1,1 0,0 1,1 1,0 1,1 0,-11 9,22-17,0 0,0 0,0 1,0-1,1 0,-1 1,1-1,-1 1,1 0,0-1,0 1,0 0,0 0,0 0,1 0,0 0,-1 0,1 0,0-1,0 1,0 0,1 0,-1 0,1 0,0 0,0 0,0 0,0-1,0 1,0 0,1-1,-1 1,1-1,0 1,0-1,0 0,0 0,0 0,0 0,1 0,-1 0,0-1,1 1,0-1,-1 0,1 1,0-1,1 0,132 42,-134-42,-1 1,1-1,-1 0,0 1,1-1,-1 1,0-1,0 1,0 0,0-1,-1 1,1 0,0 0,-1-1,1 1,-1 0,0 0,1 0,-1 0,0 0,0 0,0-1,0 1,-1 0,1 0,0 0,-1 0,0 0,1-1,-1 1,0 0,0 0,0-1,0 1,0-1,0 1,-1 0,-49 53,29-39,-1 0,0-2,-1-1,0 0,-1-2,-1-1,-14 3,-16 4,47-26,11-1</inkml:trace>
  <inkml:trace contextRef="#ctx0" brushRef="#br0" timeOffset="-148.945">849 537,'-14'39,"-10"17,-1 4,5-9</inkml:trace>
  <inkml:trace contextRef="#ctx0" brushRef="#br0" timeOffset="382.2">934 820,'204'-315,"-168"274,-35 41,0-1,0 0,0 1,-1-1,1 1,0 0,0-1,0 1,0 0,0-1,0 1,0 0,0 0,1 0,-1 0,0 0,0 0,0 0,0 0,0 0,0 1,0-1,0 0,0 1,0-1,0 1,-1-1,1 1,0-1,0 1,0 0,0-1,-1 1,1 0,0 0,-1-1,1 1,0 0,-1 0,1 0,-1 0,0 0,1 0,-1 0,0 0,1 0,-1 0,22 62,-21-55,0-1,0 1,1 0,0-1,1 1,-1-1,1 0,0 1,1-1,0-1,0 1,1-1,-1 1,1-1,1 0,-1-1,1 0,0 0,0 0,1 0,-1-1,1 0,0 0,0-1,0 0,1 0,-1-1,1 0,6 1,-9-3,1-1,-1 0,0 0,0 0,0-1,1 1,-1-1,-1-1,1 1,0-1,-1 1,1-1,-1-1,0 1,0-1,0 1,0-1,-1 0,1 0,-1-1,0 1,-1-1,1 0,-1 1,0-1,1-2,3-9,0 0,-1 0,0-1,-2 1,0-1,0 0,-1-12,-2 1,0 3</inkml:trace>
  <inkml:trace contextRef="#ctx0" brushRef="#br0" timeOffset="5440.124">341 1,'-15'6,"0"1,0 1,1 0,0 1,0 1,1 0,0 1,1 0,0 1,1 0,0 1,1 0,1 0,0 1,-4 10,-10 20,2 1,3 1,1 0,-6 32,14-49,1 0,1 1,1 0,2 1,1-1,2 1,1-1,1 1,2-1,4 20,0-33,1-1,1-1,0 1,1-2,1 1,0-1,1-1,1 0,0-1,0 0,1-1,1-1,0 0,0-1,1 0,9 3,89 30,-89-34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5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44,'255'25,"444"-22,851-3,-1314-27,-234 27,3 0,0 0,-1 0,1 0,0 0,0-1,0 1,-1-1,1-1,0 1,-1-1,1 1,-1-1,0-1,1 1,-1 0,0-1,0 0,-1 0,1 0,2-3,-5-4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6,5 5,6-1,1-9,-1-7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6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1,'-4'0,"-3"4,1 8,6 0,3-6,1-4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5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284 282,'-5'3,"-1"-1,0 0,1 1,0 0,0 1,0-1,0 1,0 0,1 0,-1 0,1 1,0-1,0 1,1 0,0 0,0 1,0-1,0 1,1-1,0 1,0 0,0 0,0 5,0-7,-136 358,88-270,286-576,-222 462,-7 31,-5 43,-2-44,-2 35,0-34,0 0,0 0,1 0,1 1,-1-1,2 0,-1 1,1-1,0 0,1 0,0 0,1 0,0 0,0 0,1-1,0 1,0-1,1 0,0-1,1 1,0-1,0 0,0 0,1 0,0-1,5 3,-7-6,0-1,0-1,0 1,0 0,0-1,0 0,1-1,-1 1,0-1,1 0,-1 0,0 0,1-1,-1 0,0 0,0-1,0 1,0-1,0 0,0 0,0-1,0 1,-1-1,1 0,-1-1,8-5,0-1,0 0,-1 0,-1-1,0-1,-1 0,0 0,3-6,-4 3,0-1,-1 0,0 0,-1 0,-1-1,-1 0,0 0,-1-1,-1-6,-14-12,7 42</inkml:trace>
  <inkml:trace contextRef="#ctx0" brushRef="#br0" timeOffset="4293.871">849 536,'-7'1,"0"0,0 1,1 0,-1 0,1 0,-1 1,1 0,0 0,0 1,0-1,1 1,-1 1,1-1,0 1,0 0,0 0,1 0,0 0,0 1,0 0,1 0,0 0,0 0,0 1,1-1,0 1,0-1,0 1,1 0,0 0,1 0,0 0,0 0,0-1,1 1,0 0,0 0,0 0,1-1,0 1,1-1,-1 1,1-1,0 0,1 0,0 0,0-1,0 1,0-1,0 0,1-1,-1 0,1 0,0 0,0 0,0-1,0 0,1 0,-1 0,1-1,0 1,0-2,0 1,0 0,0-1,0 0,0-1,0 0,1 0,-1 0,0 0,0-1,0 0,0 0,0-1,0 0,0 0,0 0,-1-1,1 1,-1-1,1-1,-1 1,0-1,2-2,-1 1,0-1,0 1,-1-1,1 0,-1-1,-1 1,1-1,-1 0,-1 0,1-1,-1 1,0-1,-1 1,0-1,0 0,0 0,-1 0,0 0,-1 0,0 0,0 0,-1 0,0 0,0 0,-1 0,0 0,0 1,-1-1,0 0,0 1,-1 0,0 0,0 0,-1 0,0 1,0 0,0 0,-6-4,6 5,0 0,-1 1,0 0,0 0,0 0,0 1,0-1,-1 2,0-1,1 1,-1 0,0 0,0 1,0 0,0 0,0 1,0 0,0 0,-1 0,1 1,0 0,0 1,0-1,1 1,-1 1,0-1,1 1,-1 0,1 1,0 0,0 0,0 0,-24 52,24-36</inkml:trace>
  <inkml:trace contextRef="#ctx0" brushRef="#br0" timeOffset="4714.343">1329 1,'23'73,"12"165,-37 125,3-355,-1-1,1 1,-2-1,1 0,-1 1,0-1,0 0,-1 1,0-1,-1 0,1 0,-1 0,-1-1,1 1,-1-1,-4 5,-2-5</inkml:trace>
  <inkml:trace contextRef="#ctx0" brushRef="#br0" timeOffset="4933.942">1075 509,'38'-5,"33"-6,8-2,-4 2,-11 3,-10 2,-11 3,-7 1,-10 2</inkml:trace>
  <inkml:trace contextRef="#ctx0" brushRef="#br0" timeOffset="10801.952">1696 622,'7'4,"0"0,1 0,-1-1,1 0,0-1,0 1,0-1,0-1,1 0,-1 0,0 0,1-1,-1 0,3-1,5 1,-6 0,1 0,-1-1,1 0,-1 0,1-1,-1-1,0 0,0 0,0-1,0 0,-1 0,1-2,-1 1,0-1,-1 0,0-1,0 1,0-2,-1 1,0-1,5-7,-11 12,1-1,-1 1,0-1,0 0,0 0,0 0,-1 0,0 1,1-1,-1 0,-1 0,1 0,-1 0,1 0,-1 0,0 1,0-1,-1 0,1 1,-1-1,0 1,0-1,0 1,0 0,0 0,-1 0,0 0,1 0,-1 1,0-1,0 1,-1 0,1 0,0 0,-1 0,1 0,-1 1,0 0,1-1,-1 1,0 1,0-1,0 0,0 1,0 0,1 0,-4 1,-5-1,-1 2,1 0,0 0,0 1,0 1,1 0,-1 1,1 0,0 0,0 1,1 1,0 0,0 0,0 1,1 0,0 1,1 0,0 0,-7 10,11-14,0 0,0 0,0 0,0 0,1 0,0 1,0-1,0 1,1 0,0 0,0 0,0 0,1 0,0 1,0-1,1 0,-1 1,1-1,1 0,-1 1,1-1,0 0,1 0,-1 0,1 0,1 0,-1 0,1 0,0 0,0-1,0 0,1 1,0-1,0-1,0 1,1-1,0 1,0-1,0 0,0-1,0 0,1 1,-1-1,2 0,18 2,0-1,1-1,-1-1,1-1,0-1,-1-2,11-1,-18 1,0 0,0-1,0-1,0 0,-1-1,0-1,0-1,0 0,5-5,-4-1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1,'-23'173,"20"-156,0-1,1 1,1 0,0-1,1 1,1 0,1 0,0-1,1 1,1-1,0 0,1 0,1 0,1-1,0 0,1 0,0 0,1-1,-4-11,-1 0,0 0,1 0,-1 0,1-1,0 0,0 0,0 0,0 0,0-1,1 0,-1 0,0-1,0 1,1-1,-1 0,0 0,1-1,-1 0,0 0,0 0,1 0,-1-1,0 0,0 0,-1 0,1-1,0 0,-1 1,0-2,1 1,-1 0,0-1,-1 0,1 0,-1 0,0 0,0-1,3-3,90-141,-95 147,-1 1,0 0,1 0,-1 0,1 0,0 0,-1 0,1 0,0 0,-1 0,1 1,0-1,0 0,0 0,0 0,0 1,0-1,0 1,0-1,0 1,0-1,0 1,0-1,0 1,0 0,0 0,1 0,-1-1,0 1,0 0,0 0,0 1,1-1,-1 0,0 0,0 1,0-1,0 0,0 1,0-1,0 1,0-1,0 1,0 0,0-1,0 1,0 0,0 0,0 0,-1 0,1-1,0 1,-1 1,22 33,-19-27,0-1,1 1,0-1,0 0,0 0,1 0,0-1,0 0,1 0,0 0,0 0,0-1,1 0,0-1,-1 1,2-1,-1-1,0 1,1-1,0 0,0-1,7 2,-7-7,0 0,0-1,0 0,0 0,-1-1,0 1,0-2,0 1,0-1,-1 0,0 0,-1-1,1 0,-1 0,0 0,-1 0,0-1,0 0,0 0,-1 0,-1 0,1-1,-1 1,0-5,11-130,-13 118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0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5 223,'4'-2,"23"-6,0-2,-1-2,0 0,-1-2,0 0,-1-2,13-11,-35 25,0 1,0-1,0 1,0-1,0 0,0 1,-1-1,1 0,-1 0,1 0,-1-1,0 1,0 0,0 0,0-1,0 1,0-1,-1 1,1-1,-1 1,1-1,-1 1,0-1,0 1,0-1,-1 1,1-1,-1 1,1-1,-1 1,0 0,0-1,0 1,0 0,0-1,0 1,-1 0,1 0,-1 0,1 0,-1 1,0-1,0 0,0 1,0-1,0 1,0-1,0 1,-1 0,1 0,0 0,-2 0,-4 0,-1 0,1 1,0 1,0-1,-1 1,1 0,0 1,0 0,0 0,1 1,-1 0,0 0,1 1,0 0,0 0,0 1,0 0,1 0,0 1,0-1,0 1,1 0,0 1,0 0,0-1,1 1,0 1,0-1,1 1,0-1,1 1,-1 0,1 0,1 0,0 0,0 1,0-1,1 4,1-6,0-1,0 1,0 0,1-1,-1 1,1-1,1 1,-1-1,1 0,0 0,0 0,1 0,-1-1,1 1,0-1,0 0,0 0,1 0,0-1,-1 0,1 0,0 0,1 0,-1-1,0 0,6 2,2 0,0 0,0 0,0-2,0 1,1-2,-1 0,1 0,0-2,-1 1,1-2,3 0,34-14,-33 5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8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12 103,'-12'0,"43"0,684-27,168-22,-547 38,-254 1,-53 4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7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251 114,'-131'143,"116"-126,1 0,0 1,1 1,2 0,0 1,1 0,0 0,2 1,1 1,0 0,7-23,1 1,-1 0,0 0,0-1,0 1,1 0,-1 0,0 0,0 0,1 0,-1-1,0 1,1 0,-1 0,0 0,0 0,1 0,-1 0,0 0,1 0,-1 0,0 0,0 0,1 0,-1 0,0 0,1 0,-1 0,0 0,0 0,1 1,-1-1,0 0,0 0,1 0,-1 0,0 1,0-1,1 0,-1 0,0 0,0 1,0-1,0 0,1 0,-1 1,0-1,0 0,0 1,0-1,0 0,0 0,0 1,0-1,0 0,0 1,21-24,163-227,-119 108,-42 121,-8 57,-12-26,6 29,2 1,2-1,1-1,2-1,2 0,5 6,-19-36,51 61,-53-66,1-1,-1 1,0-1,1 1,-1-1,1 0,-1 0,1 0,-1 0,1-1,0 1,0-1,-1 0,1 1,0-1,0-1,-1 1,1 0,0 0,0-1,-1 0,1 0,-1 1,1-1,0-1,-1 1,0 0,1-1,-1 1,1-1,7-7,-1-1,0 0,-1 0,0-1,0 0,-1 0,0-1,-1 0,-1 0,0 0,0-1,-2 0,3-11,7-14,16-122,-29 147</inkml:trace>
  <inkml:trace contextRef="#ctx0" brushRef="#br0" timeOffset="331.844">1097 142,'-4'11,"0"0,0 0,1 1,0-1,1 1,0-1,1 1,0 0,1 0,0-1,1 1,2 7,-3-14,1 0,0-1,0 1,0 0,0-1,1 1,0 0,0-1,0 0,0 0,1 1,0-1,-1-1,2 1,-1 0,0-1,1 0,-1 1,1-1,0-1,0 1,0-1,1 1,-1-1,1 0,-1-1,1 1,-1-1,1 0,0 0,1 0,-2-1,0-1,0 1,0-1,0 0,0 0,0 0,0-1,0 1,-1-1,1 0,0 0,-1 0,0 0,1-1,-1 0,0 1,0-1,-1 0,1-1,-1 1,1 0,-1-1,0 1,0-1,0 0,-1 1,0-1,1 0,-1 0,0 0,-1 0,1 0,-1 0,0 0,0 0,0 0,0-1,-1 1,0 0,1 0,-2 0,1 1,0-1,-1 0,0 0,1 1,-2-1,1 1,0-1,-1 1,1 0,-1 0,-1 0,-4-5,-1 0,0 1,-1 1,1 0,-1 0,0 1,-1 0,0 1,1 0,-1 0,-1 1,1 1,0 0,-1 1,1 0,-1 0,1 1,-1 1,1 0,0 0,-1 2,-8 1,-4 3</inkml:trace>
  <inkml:trace contextRef="#ctx0" brushRef="#br0" timeOffset="647.853">1689 0,'-9'29,"-4"19,1 6,2-1,3-5,3-6,1-5,3-4,-1-3,-3-1,-6-7,-7-6,0-6</inkml:trace>
  <inkml:trace contextRef="#ctx0" brushRef="#br0" timeOffset="885.61">1379 0,'39'0,"31"0,9 0,1 0,-5 0,-8 0,-8 0,-8 5,-9 2,-6-1,-4-1,-3-1,-2-2,-5-1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2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1,'-24'33,"-27"36,-10 15,6-1,7-11,7-12,6-12,8-9,5-7,1-3,-1-3,3 0,1-5,2-1,0-4,3-5</inkml:trace>
  <inkml:trace contextRef="#ctx0" brushRef="#br0" timeOffset="260.014">0 57,'20'34,"20"30,8 9,1-3,-3-9,-4-10,-6-8,-3-13,-2-5,-3-3,0-5,-5-1,-2-2,0-4,-3-4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29,'-53'-17,"44"18,1 0,-1 1,1 0,0 0,0 1,0 0,0 0,1 1,-1 0,1 1,0-1,0 1,1 1,-1-1,1 1,0 0,1 1,-1-1,1 1,1 0,-1 0,1 1,0-1,1 1,0 0,0 0,1 0,-2 8,9 117,-4-128,0 0,0-1,1 1,0-1,-1 1,2-1,-1 0,0 0,1 1,0-2,0 1,0 0,0-1,1 1,-1-1,1 0,0 0,0 0,0-1,0 0,1 1,-1-1,1-1,-1 1,1-1,0 1,9-1,1 1,-1-2,0 0,0 0,0-2,0 0,0 0,0-1,0-1,-1 0,1-1,-1-1,-1 0,1 0,-1-1,10-8,-4 4</inkml:trace>
  <inkml:trace contextRef="#ctx0" brushRef="#br0" timeOffset="500.005">961 1,'-27'5,"1"2,-1 0,1 2,1 1,0 1,0 1,1 1,0 2,1 0,1 1,1 1,-12 12,27-20,-1 0,1 1,0-1,1 1,0 0,1 1,0-1,1 1,0 0,0 0,1 0,1 0,0 0,0 0,1 3,1-11,-1 0,0 0,1-1,0 1,-1 0,1 0,0-1,1 1,-1-1,0 1,1-1,-1 1,1-1,0 0,0 0,0 0,0 0,0 0,0 0,1-1,-1 1,0-1,1 1,-1-1,1 0,0 0,-1 0,1 0,0-1,0 1,0-1,0 1,4 0,1-1,-1 0,0 0,0 0,1-1,-1 0,0 0,0-1,0 0,0 0,-1-1,5-2,14-9,-1-1,-1-1,-1-1,0-1,-1-1,-1 0,-1-2,-1-1,0 0,2-6,23-30,-42 58,0 0,0 0,-1 1,1-1,0 0,-1 0,1 1,0-1,-1 0,1 1,-1-1,1 1,0-1,-1 1,1-1,-1 1,1-1,-1 1,0-1,1 1,-1 0,0-1,1 1,-1 0,0-1,0 1,1 0,-1-1,0 1,0 0,0 0,0-1,0 1,0 0,0-1,0 1,0 0,0 0,-1-1,1 1,0 0,0-1,-1 1,1 0,0 35,-1-31,0 0,0 0,0 0,0 0,1 0,0 0,0 0,1 0,-1 0,1 0,0 0,1 0,-1 0,1 0,0 0,0-1,0 1,1-1,0 1,0-1,0 0,0 0,0 0,1-1,0 1,0-1,0 0,0 0,4 2,12 0</inkml:trace>
  <inkml:trace contextRef="#ctx0" brushRef="#br0" timeOffset="911.305">1244 368,'233'-272,"-220"266,-20 35,3-14,3-9,0-1,0 0,1 0,0 0,0 0,0 1,1-1,-1 0,1 0,0 0,1 0,-1 0,1 0,0 0,0-1,1 1,-1-1,1 1,0-1,0 0,1 0,-1 0,1 0,0-1,0 0,0 1,0-2,1 1,-1 0,1-1,0 0,-1 0,1 0,0 0,0-1,0 0,1 0,3-1,0 0,0-1,0 0,0-1,0 0,-1 0,1-1,0 0,-1 0,0-1,0 0,0 0,0-1,-1 0,0-1,0 0,0 0,-1 0,1-1,-2 1,1-2,10-13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16,'0'594,"1"-580,-2-1,0 0,-1 0,0 0,-1 0,0 0,-1-1,0 1,-4 5,-1-5,0-8</inkml:trace>
  <inkml:trace contextRef="#ctx0" brushRef="#br0" timeOffset="251.434">1 467,'24'0,"22"-5,13-1,1 0,-4 1,-8-3,-7-1,0 2,-3 1,-3-2,-3 0,-1 1,-7 2</inkml:trace>
  <inkml:trace contextRef="#ctx0" brushRef="#br0" timeOffset="1053.216">790 383,'-24'23,"1"2,2 1,0 0,2 2,1 0,1 1,1 1,-2 10,16-39,1 1,0 0,-1-1,1 1,0 0,0 0,0 0,0 0,0 0,1 1,-1-1,1 0,-1 0,1 0,0 1,0-1,0 0,0 0,0 0,0 1,1-1,-1 0,1 0,-1 0,1 0,0 0,0 0,0 0,0 0,0 0,1 0,-1 0,0 0,1-1,-1 1,1-1,0 1,0-1,-1 0,1 1,0-1,0 0,0 0,0-1,0 1,1 0,1 0,5-5,1-1,-1 0,0 0,0-1,-1 0,0 0,0-1,0 0,-1-1,0 0,-1 0,1 0,-2-1,1 0,-1 0,0 0,-1-1,0 1,2-10,0 6,34-51,-38 65,-1 0,1-1,0 1,-1 0,1 0,-1 0,0 0,1 1,-1-1,0 0,0 1,0-1,0 0,0 1,0-1,0 1,0 0,0-1,-1 1,1 0,-1-1,1 1,-1 0,0 0,1-1,-1 1,0 0,0 0,-1 0,1 1,2 5,-2-3,1-1,0 1,0-1,0 1,1-1,-1 0,1 1,0-1,1 0,-1 0,0-1,1 1,0 0,0-1,0 1,1-1,-1 0,1 0,-1-1,1 1,0-1,0 1,0-1,1-1,-1 1,0 0,1-1,-1 0,1 0,-1 0,1-1,-1 0,1 0,0 0,-1 0,1 0,-1-1,5-1,5-5,0-1,0-1,0 0,-1-1,-1 0,0-1,0 0,-1-1,-1-1,0 1,0-2,-1 1,-1-1,0-1,3-10,9-8,-8 11,0 0,-1-1,-1-1,-2 1,0-1,-1-1,-2 0,-1 0,0 0,-2 0,-1 0,-2-21,2 43,-1-1,0 0,-1 0,1 1,-1-1,1 0,-1 0,0 1,-1-1,1 1,0-1,-1 1,0 0,0 0,0-1,0 1,-1 1,1-1,-1 0,1 0,-1 1,0-1,2 4,0 0,0-1,0 1,0 0,1-1,-1 1,0 0,0 0,1 0,-1 0,1 0,-1 0,1 0,-1 0,1 0,0 0,-1 0,1 0,0 0,0 0,0 0,-1 0,1 0,0 0,1 0,-1 0,0 1,0-1,0 0,1 0,-1 0,0 0,1 0,-1 0,1 0,-1 0,1-1,0 1,-1 0,1 0,0 0,0 0,0 0,13 22,-1 2,-1-1,-2 1,0 1,-2 0,0 0,-2 1,-1 0,-1 0,-2 1,0 20,-3 0,-2 0,-2-1,-5 18,5-39,-30 89,26-100</inkml:trace>
  <inkml:trace contextRef="#ctx0" brushRef="#br0" timeOffset="1351.851">1496 326,'-29'24,"1"13,8 0,14-7,12-7,11-9,1-1,3-3,3-4,1-2,-2 3,-11 0,-7 3,-4 1</inkml:trace>
  <inkml:trace contextRef="#ctx0" brushRef="#br0" timeOffset="1705.331">1722 609,'29'-1,"-1"-1,0-2,0 0,0-2,0-1,-1-1,0-2,0 0,-1-2,-1-1,0-1,1-2,-20 13,-1 0,0 0,-1-1,1 1,0-1,-1 0,0 0,0-1,0 1,-1-1,1 0,-1 0,0 0,0 0,-1-1,0 1,0-1,0 1,-1-1,1 0,-1 0,-1 1,1-2,-2 4,0 1,0 0,0 0,0 0,0-1,-1 1,1 0,-1 1,0-1,1 0,-1 0,0 1,0-1,0 1,0-1,0 1,0 0,0 0,-1 0,1 0,0 0,-1 1,1-1,-1 1,1-1,-1 1,1 0,0 0,-1 0,-1 0,-75 12,63-5,1 1,0 1,0 0,1 1,0 1,1 0,0 0,1 2,0-1,1 2,0-1,1 2,1-1,0 1,1 1,1-1,0 1,5-11,-1 0,1 0,0 0,1 1,-1-1,1 0,0 1,0-1,1 0,-1 1,1-1,1 1,-1-1,1 1,0-1,0 0,0 1,1-1,0 0,0 0,0 0,0 0,1 0,0-1,0 1,0-1,1 1,0-1,-1 0,1-1,1 1,-1-1,0 0,1 0,0 0,-1 0,2-1,14 5,-1-1,1-1,1-1,-1 0,1-2,-1-1,1 0,-1-1,1-1,-1-2,8-1,36-7,-38 4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4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0,'2'1,"-1"1,0-1,1 0,-1 1,0-1,0 1,0 0,0-1,-1 1,1 0,0 0,-1-1,1 1,-1 0,0 0,1 0,-1 0,0-1,0 1,0 0,-1 0,1 0,0 0,-1-1,1 1,-1 0,1 0,-1-1,0 1,0 1,0-1,-9 30,-1-1,-1 0,-2 0,-2-2,0 0,-2 0,-12 13,-43 75,69-110,-4 6,0 1,1 0,0 1,1-1,1 1,1 1,0-1,0 0,0 14,4-27,0 1,0-1,0 1,1-1,-1 0,1 1,0-1,-1 0,1 1,0-1,0 0,1 0,-1 0,0 0,1 0,-1 0,1 0,0 0,-1 0,1-1,0 1,0-1,0 1,0-1,1 0,-1 0,0 0,0 0,1 0,-1-1,0 1,1-1,1 1,91 2,-74-5,101-24,-101 22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5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57,'10'10,"12"7,8 2,3-3,1-5,0-3,-2-3,-1-3,-1-2,-1 0,0-1,-1 0,0 0,-10 1,-7 0</inkml:trace>
  <inkml:trace contextRef="#ctx0" brushRef="#br0" timeOffset="234.365">1 368,'43'4,"33"3,14-1,-4-2,-11-5,-15-3,-12-1,-9 1,-7 0,-9 2</inkml:trace>
  <inkml:trace contextRef="#ctx0" brushRef="#br0" timeOffset="520.049">1326 1,'-23'33,"-14"26,-5 8,5-4,4-11,8-11,2-11,7-7,-1-2,0 0,-4-4,3 1,-1-3,-1-5,-3-3,-2-3,3-2</inkml:trace>
  <inkml:trace contextRef="#ctx0" brushRef="#br0" timeOffset="750.401">848 28,'52'39,"28"17,9 4,-5-4,-8-6,-12-7,-11-10,-6-7,-6-3,-5-5,-4 0,-3 0,-6 3,-7-2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4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0 226,'29'0,"24"0,7 0,-1 0,-6 0,-7 0,-7-5,-5-1,-8 0</inkml:trace>
  <inkml:trace contextRef="#ctx0" brushRef="#br0" timeOffset="546.976">960 0,'-36'45,"-9"79,29-88,-1-1,-2 0,-1-1,-2-1,-11 11,-48 68,80-111,1-1,-1 1,1 0,-1 0,1 0,-1 0,1 0,0 0,0 0,-1 0,1 0,0 0,0 0,0 0,0 0,0 0,0 0,0 1,1-1,-1 0,0 0,0 0,1 0,-1 0,1-1,-1 1,1 0,-1 0,1 0,0 0,-1 0,1-1,0 1,0 0,-1-1,1 1,0 0,0-1,0 1,0-1,0 1,0-1,0 0,0 1,0-1,0 0,0 0,0 0,0 0,59 5,-53-5,170-30,-125 21,-34 2</inkml:trace>
  <inkml:trace contextRef="#ctx0" brushRef="#br0" timeOffset="871.206">1327 338,'-5'10,"-1"-1,0 0,1 1,0 0,1-1,0 2,0-1,1 0,0 1,1-1,0 1,1 0,0-1,1 1,0 0,1 0,0 0,2 7,-1-16,0 0,1-1,0 0,-1 1,1-1,0 0,0 0,-1-1,1 1,0 0,0-1,0 0,0 0,0 0,0 0,0 0,0 0,0-1,-1 0,1 1,0-1,0 0,0 0,-1-1,1 1,-1 0,1-1,-1 0,1 1,-1-1,0 0,0 0,0-1,0 1,1-1,-3 2,69-75,-67 73,-1 0,0 1,0-1,0 0,0 0,0 0,-1 1,1-1,-1 0,0 0,0 0,0 0,0 0,-1 0,1 0,-1 0,1 0,-1 1,0-1,0 0,0 0,-1 1,1-1,-1 1,1-1,-1 1,0 0,0 0,0-1,0 1,0 0,-1 1,-1-2,-1 0,-1 0,1 0,-1 1,0 0,0 0,0 0,0 1,0 0,0 0,0 0,-1 1,1 0,0 0,0 1,0 0,0 0,-1 0,2 1,-3 0,-17 5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3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18,'-9'0,"1"0,2-5,7-1,4 0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109 395,'0'29,"-2"0,0 0,-2 0,-2 0,0 0,-2-1,-1 0,-10 21,-34 85,81-202,2 2,3 2,3 1,38-51,-73 113,0-1,0 1,0 0,0 0,0-1,0 1,0 0,0 0,0 0,0 0,1 1,-1-1,0 0,1 0,-1 1,0-1,1 1,-1-1,1 1,-1 0,1-1,-1 1,1 0,-1 0,1 0,-1 0,1 1,-1-1,1 0,-1 0,1 1,-1-1,1 1,-1 0,0-1,1 1,-1 0,0 0,1-1,-1 1,0 0,0 0,0 1,0-1,0 0,0 0,0 0,0 1,-1-1,1 0,0 1,-1-1,1 1,-1-1,0 1,1-1,-1 1,0 1,3 6,-1 1,0 0,-1 0,0-1,-1 1,0 0,-1 0,1 0,-2 0,0 0,0-1,-1 5,-8 56,11-68,-1-1,1 1,0 0,0-1,0 1,0 0,0-1,1 1,-1 0,0-1,1 1,-1 0,1-1,0 1,-1-1,1 1,0-1,0 0,0 1,0-1,0 0,0 1,1-1,-1 0,0 0,1 0,-1 0,1 0,-1-1,0 1,1 0,0-1,-1 1,1-1,-1 1,1-1,0 0,-1 1,1-1,0 0,-1 0,1 0,0-1,-1 1,1 0,0-1,-1 1,1-1,0 1,-1-1,1 0,-1 0,0 1,1-1,-1 0,0 0,1-1,-1 1,0 0,0 0,0-1,0 1,0 0,18-16,-2 0,0-1,-1-1,-1 0,-1-1,0-1,6-15,18-24,13-14,-50 74,-1 0,1 0,0 0,0 0,0 0,0 0,0 1,0-1,0 0,0 0,-1 1,1-1,0 0,0 1,0-1,0 1,-1-1,1 1,0 0,-1-1,1 1,0 0,-1-1,1 1,-1 0,1 0,-1 0,0-1,1 1,-1 0,0 0,1 0,-1 0,0 0,0 0,0 0,0-1,0 1,0 0,0 0,0 0,0 0,0 0,0 0,-1 0,1 0,0-1,-1 1,1 0,-1 0,1 0,-1-1,1 1,-1 0,1 2,-3 289,24-230,-9-49</inkml:trace>
  <inkml:trace contextRef="#ctx0" brushRef="#br0" timeOffset="304.234">786 395,'-7'22,"0"1,2 0,0 0,2 1,0-1,2 1,0-1,2 1,0-1,2 1,3 9,-5-30,0 1,1-1,-1 1,1-1,0 1,0-1,0 0,1 0,-1 0,1 0,0-1,-1 1,1-1,0 1,1-1,-1 0,0 0,1-1,-1 1,1-1,-1 1,1-1,0 0,-1 0,1-1,0 1,0-1,0 0,-1 0,1 0,2-1,4 0,-1 0,0 0,0-1,0 0,0-1,0 0,0 0,0-1,-1 0,0-1,0 0,4-3,-1-2,0 0,-1 0,-1-1,0 0,0-1,-1 0,0-1,-1 1,-1-1,0-1,-1 1,0-1,-1 0,0 0,-1 0,0-12,-1 2</inkml:trace>
  <inkml:trace contextRef="#ctx0" brushRef="#br0" timeOffset="702.573">1464 254,'-25'14,"1"1,1 1,0 1,2 1,0 1,-2 3,22-21,-1 0,1 1,0-1,-1 0,1 0,0 1,0-1,0 1,0-1,0 1,0-1,1 1,-1 0,0-1,1 1,0 0,-1-1,1 1,0 0,0 0,-1 0,2-1,-1 1,0 0,0 0,0-1,1 1,-1 0,1-1,-1 1,1 0,0-1,0 1,0-1,0 1,0-1,0 1,0-1,0 0,0 1,1-1,-1 0,1 0,-1 0,1 0,-1 0,1 0,-1-1,1 1,1 0,83 17,32 13,-115-29,0-1,0 1,0 0,-1 0,1 0,0 0,-1 0,0 1,1-1,-1 1,0 0,0-1,0 1,-1 0,1 0,-1 0,0 0,1 1,-1-1,-1 0,1 0,0 1,-1-1,0 1,0-1,0 0,0 1,0-1,-1 0,1 1,-1-1,0 0,0 1,0-1,0 0,-1 0,1 0,-1 0,0 0,0-1,0 1,-9 10,0 0,0-1,-2-1,1 0,-1 0,-1-1,0-1,0-1,-1 0,0 0,0-2,0 0,-1 0,-4-1,-23-2,27-7</inkml:trace>
  <inkml:trace contextRef="#ctx0" brushRef="#br0" timeOffset="987.131">2000 0,'-14'29,"-6"24,2 12,3 0,5-6,3-8,3-9,3-6,-4-4,0-3,0-2,0-1,3 1,-5 0,0-10,0-7</inkml:trace>
  <inkml:trace contextRef="#ctx0" brushRef="#br0" timeOffset="1235.413">1604 282,'44'0,"37"0,11-5,-2-1,-10 0,-15 1,-13 2,-11 1,-8 0,-9 2</inkml:trace>
  <inkml:trace contextRef="#ctx0" brushRef="#br0" timeOffset="1787.801">52 1045,'301'-10,"19"-15,368-64,-417 48,167-22,-384 52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4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1,'-17'67,"5"239,12-265,0-26,1 1,0 0,1-1,1 1,1-1,0 0,1 1,0-1,-3-11,-1 0,1 0,0-1,0 1,1 0,-1-1,1 1,-1-1,1 0,0 0,0 0,1 0,-1-1,1 1,-1-1,1 0,0 0,0 0,-1 0,2-1,-1 0,0 1,0-2,0 1,0 0,1-1,-1 0,0 0,0 0,1 0,1-1,7-4,0 0,0-1,0-1,-1 0,0-1,0 0,-1 0,0-2,0 1,-1-1,0-1,-1 0,0 0,4-9,69-142,-80 162,-1 0,0 0,1 1,-1-1,1 1,-1-1,0 1,0-1,1 1,-1 0,0-1,0 1,0 0,0 0,0 0,0 0,0 0,0 0,0 0,0 0,0 0,-1 1,1-1,0 0,-1 0,1 1,-1-1,0 1,1-1,-1 0,0 1,0-1,0 0,0 1,0-1,2 3,8 21,-8-16,1-1,-1 1,1-1,1 0,0 0,0 0,0 0,1-1,0 0,1 0,-1 0,1-1,0 1,1-1,0-1,0 1,0-1,1-1,-1 1,1-1,0-1,7 3,-9-7,0-1,0 1,0-1,0-1,-1 1,1-1,-1 0,1 0,-1-1,0 1,0-1,0 0,-1-1,1 1,-1-1,0 0,-1 0,1 0,-1 0,0-1,0 0,-1 1,1-1,-1 0,-1 0,1 0,-1-2,7-9,7-17,-2 1,-1-2,-1 0,-3 0,0-1,1-33,-8 57</inkml:trace>
  <inkml:trace contextRef="#ctx0" brushRef="#br0" timeOffset="3736.151">962 481,'18'1,"1"-1,0-1,-1 0,1-2,-1 0,1-1,-1 0,0-2,-1 0,1-1,-1-1,-1 0,1-2,12-9,-26 16,0 0,0 0,0-1,0 1,-1-1,1 0,-1 0,0 0,0 0,0 0,-1-1,0 1,0 0,0-1,0 1,0-1,-1 1,0-1,0 1,0-1,-1 1,1-1,-1 1,0-1,0 1,-1 0,0 0,1-1,-1 1,0 0,-1 0,1 1,-1-1,0 0,0 1,0 0,0 0,0 0,-1 0,1 0,-1 0,0 1,-3-2,0 2,-1 0,1 1,-1-1,0 1,1 1,-1 0,0 0,1 0,-1 1,0 0,1 0,-1 1,1 0,0 1,-1-1,1 1,0 1,1-1,-1 1,1 1,-1-1,1 1,0 0,1 0,-1 1,1-1,0 1,1 1,0-1,-1 0,2 1,-1 0,1 0,0 1,1-3,-3 7,1 1,0-1,0 1,1 0,1 1,0-1,1 0,0 1,1-1,1 1,0-1,1 0,2 10,-1-15,0 1,0-1,1 0,0 0,1-1,0 1,0-1,1 0,-1 0,1-1,1 0,-1 0,1 0,0-1,1 0,-1 0,1-1,0 0,0 0,0-1,1 0,-1-1,1 1,0-2,-1 1,1-1,0 0,0-1,0 0,0-1,0 0,8-2,8-3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52,'-103'216,"63"-109,29-75,-1 1,-1-2,-1 0,-2-1,-2 0,-25 26,50-84,28-45,4 1,3 2,3 1,17-17,-56 79,54-51,-57 58,-1 1,0-1,1 1,-1 0,0 0,0 0,0 0,0 1,0-1,0 0,0 1,-1-1,1 1,0 0,-1 0,1 0,-1-1,0 1,1 0,-1 1,0-1,0 0,-1 0,1 0,0 1,-1-1,1 0,-1 1,0-1,0 0,0 1,1 0,14 205,-15-206,-1 0,1 0,0 1,0-1,-1 0,1 0,1 1,-1-1,0 0,1 0,-1 1,1-1,-1 0,1 0,0 0,0 0,0 0,0 0,1 0,-1 0,0 0,1-1,-1 1,1-1,0 1,-1-1,1 1,0-1,0 0,0 0,0 0,0 0,0 0,0 0,0-1,1 1,-1-1,0 1,2-1,6-7,-1-1,1 0,-1-1,-1 0,0 0,0-1,0 0,-2 0,1-1,-1 0,1-2,22-36,97-115,-85 135,-40 29,0 0,0 0,0 0,0 0,0 0,0 0,0 0,0 0,0 0,0 1,0-1,0 0,0 1,0-1,-1 0,1 1,0-1,0 1,0 0,0-1,-1 1,1 0,0-1,0 1,-1 0,1 0,-1-1,1 1,-1 0,1 0,-1 0,1 0,-1 0,0 0,0 0,1 0,-1 0,0 0,0 0,0 0,0 0,0 0,0 0,0 0,0 0,-1 0,1 1,-20 124,20-120,-5 111,5-114,0-1,0 1,0 0,1 0,-1 0,1-1,0 1,0 0,0-1,0 1,0-1,0 1,1-1,0 0,-1 1,1-1,0 0,0 0,0 0,0 0,0-1,0 1,1-1,-1 1,1-1,-1 0,1 0,-1 0,1 0,0 0,-1 0,1-1,0 1,0-1,-1 0,1 0,0 0,1 0,13-4</inkml:trace>
  <inkml:trace contextRef="#ctx0" brushRef="#br0" timeOffset="383.768">975 334,'28'-3,"0"-2,0-1,-1-1,1-1,-2-1,1-2,-1-1,-1-1,0-1,6-6,-28 19,-1 0,0 0,1 0,-1 0,0-1,0 1,0-1,0 0,0 1,0-1,-1 0,1 0,-1 0,1 0,-1-1,0 1,0 0,1 0,-2-1,1 1,0-1,0 1,-1-1,1 1,-1-1,0 1,0-1,0 0,0 1,0-1,-1 1,1-1,-1 1,0-1,1 1,-1 0,0-1,-1 1,1 0,0-1,-1 1,1 0,-1 0,1 0,-1 0,0 1,0-1,0 0,0 1,0-1,-2 0,-5 1,-1 1,1 0,0 0,-1 1,1 1,0-1,0 1,0 1,0 0,0 0,1 1,-1-1,1 2,0 0,0 0,1 0,-1 1,1 0,-4 3,1 0,1 1,-1 0,2 0,-1 1,2 0,-1 1,2-1,-1 1,2 1,-1-1,2 1,0 0,0 0,1 0,1 1,0-1,1 1,0 10,2-20,-1 0,1 0,0 0,0 0,0-1,0 1,1-1,-1 1,1-1,0 1,0-1,0 0,0 0,1 0,0 0,-1 0,1 0,0-1,0 0,0 1,1-1,-1 0,0 0,1-1,-1 1,1-1,0 0,0 0,-1 0,1 0,0-1,0 1,0-1,131-7,-88-5,0-1,-1-3,0-1,-2-3,11-6,-28 12</inkml:trace>
  <inkml:trace contextRef="#ctx0" brushRef="#br0" timeOffset="2098.274">1793 193,'-31'11,"1"2,1 1,0 2,1 0,0 2,2 1,0 1,-5 7,-11 40,41-65,1 0,-1 0,1 0,0 0,0 0,0 0,0 0,0 0,0 0,0 0,1 0,-1 0,1 0,-1 0,1-1,0 1,0 0,0 0,0 0,0-1,0 1,0-1,1 1,-1-1,0 1,1-1,0 0,-1 0,1 1,0-1,-1 0,1-1,0 1,0 0,0 0,0-1,1 1,9 0,0 0,0 0,0-1,0-1,0 0,0-1,0 0,0 0,0-2,0 1,-1-2,0 1,0-2,0 1,-1-1,7-5,4-2,-1-1,0-1,0 0,-2-1,0-1,-1-1,0-2,-15 18,-1 0,0 0,0 1,0-1,0 1,1-1,-1 1,0 0,1-1,-1 1,1 0,-1 0,1 0,-1 0,1 0,0 0,0 1,-1-1,1 1,0-1,0 1,0-1,0 1,0 0,0 0,0 0,-6 40,3-37,0 0,0 1,1 0,-1-1,1 1,0-1,0 1,0-1,1 1,-1 0,1-1,0 1,0-1,0 0,0 1,1-1,0 0,-1 0,1 0,0 0,0 0,1 0,-1 0,0-1,1 1,0-1,0 0,0 1,0-1,0-1,0 1,0 0,0-1,1 0,-1 0,1 0,-1 0,2 0,5-1,0 0,0-1,0 0,0-1,0 0,0-1,0 0,-1 0,1-1,-1 0,0-1,0 0,-1 0,0-1,1 0,-2-1,1 0,-1 0,0 0,-1-1,1 0,3-7,18-14,-15 15,-8 7,0 0,1 0,-1 0,1 1,1 0,-1 0,1 0,0 1,0 0,0 1,1-1,0 1,0 1,0 0,0 0,0 0,1 1,-1 0,1 1,0 0,-1 0,1 1,0 0,0 0,6 2,-10 2,-1 1,0-1,0 1,0 0,-1 0,0 0,0 1,0-1,0 1,-1 0,0-1,0 1,-1 0,0 0,0 0,0 0,0 0,-1 1,0-1,-1 0,1 0,-1 0,0 0,-1 0,1 0,-3 4,0 0,0-1,-1 0,0 0,-1 0,0-1,0 1,-1-1,0-1,-1 1,1-1,-1-1,0 0,-1 0,0 0,0-1,0 0,0-1,-1 0,-4 1,-38-6,83-13,285 4,-298 6,0 0,-1-2,0 0,0-1,0 0,-1-2,0 0,-1 0,0-2,0 0,-1-1,0 0,-1-1,-1 0,0-1,4-8,-6 9,-8 10,1 0,0-1,-1 1,1-1,-1 1,0-1,0 0,-1 0,1 0,-1 0,0 0,0 0,0 0,0 0,-1-1,0 0,0 4,0 1,0-1,0 1,0-1,-1 1,1-1,0 1,0-1,-1 1,1-1,0 1,-1-1,1 1,0 0,-1-1,1 1,-1 0,1-1,-1 1,1 0,-1-1,1 1,-1 0,1 0,-1 0,1 0,-1-1,1 1,-1 0,1 0,-1 0,1 0,-1 0,1 0,-1 0,1 0,-1 1,1-1,-1 0,1 0,-1 0,1 1,-1-1,1 0,-1 0,1 1,-1-1,1 0,-1 1,1-1,0 1,-1-1,1 0,0 1,-1-1,1 1,0-1,0 1,-24 25,21-20,-1-1,1 0,0 1,0 0,0 0,1 0,0 0,0 0,1 1,0-1,0 0,0 1,1-1,0 1,0-1,0 1,1-1,0 0,0 1,1-1,0 0,0 0,0 0,1 0,0 0,0 0,1-1,-1 0,1 1,0-1,0-1,1 1,0 0,0-1,0 0,0 0,0-1,1 0,0 0,-1 0,1 0,0-1,1 0,1 0,5-2,-1 0,0-2,0 1,0-2,0 1,-1-2,1 1,-1-2,0 0,0 0,0-1,-1 0,1 0,-2-2,1 1,-1-1,0 0,0-1,-1 0,-1-1,1 1,-1-1,-1-1,0 1,-1-1,1-1,2-25,-20 149,12-108,0 0,0 0,0 0,1 0,0 0,0 0,0 0,0 0,1 0,-1 0,1-1,0 1,0-1,1 1,-1-1,1 0,-1 1,1-1,0-1,0 1,0 0,1-1,-1 0,1 1,-1-1,1-1,0 1,0 0,-1-1,1 0,0 0,0 0,0-1,1 1,-1-1,0 0,0 0,0 0,3-1,11-2,0-1,1-1,-2 0,1-1,-1-1,0-1,0-1,-1 0,0-1,-1 0,0-2,0 1,-1-2,-1 0,0-1,-1 0,-1-1,-5 10,4-6,3 1,-1-1,-1-1,0 0,0-1,-1 0,-1-1,0 1,-1-2,0 1,-1-1,-1 0,0-1,-1 0,-5 13,1 0,-1 0,0 0,0 0,0 0,-1 0,1 0,-1 1,1-1,-1 0,0 0,0 0,0 1,-1-1,1 1,-1-1,1 1,-1-1,0 1,0 0,0 0,0 0,0 0,0 0,-1 0,1 1,-1-1,1 1,-1 0,1-1,-1 1,0 1,0-1,0 0,1 0,-1 1,0 0,0 0,0-1,0 2,0-1,0 0,0 1,1-1,-1 1,0 0,0 0,0 0,1 0,-1 0,1 1,-1-1,1 1,-1-1,-5 3,0 0,1 0,-1 1,1 0,0 0,0 1,0 0,1 0,0 1,0-1,0 1,1 1,0-1,1 1,0-1,0 1,0 1,-1 4,5-10,0 0,0-1,1 1,-1-1,1 1,-1-1,1 1,0-1,0 1,0-1,0 0,0 0,0 1,1-1,-1 0,1 0,0 0,-1 0,1-1,0 1,0 0,0-1,0 1,1-1,-1 0,0 0,1 1,-1-2,0 1,1 0,1 0,83 18,88-10,-171-7,0 0,0 0,0 1,0-1,-1 1,1 0,-1 0,0 0,1 1,-1-1,-1 1,1-1,0 1,-1 0,0 0,0 0,0 1,0-1,-1 0,0 1,0-1,0 1,0 2,30 61,-28-65,1 1,1-1,-1 1,0-1,1 0,-1-1,1 1,0-1,0 0,0 0,0-1,0 1,1-1,-1 0,0-1,0 1,1-1,-1 0,1 0,-1-1,5 0,111-33,-121 34,182-100,-175 95,0-1,-1 0,0 0,0-1,0 1,0-1,-1 0,0-1,-1 0,0 1,0-1,-1 0,0-1,0 1,-1-1,0 1,0-4,-1 7,0 1,-1-1,0 1,0-1,0 0,-1 1,0-1,1 1,-2-1,1 1,0 0,-1-1,0 1,0 0,0 0,0 0,-1 0,0 1,0-1,0 1,0-1,0 1,-1 0,1 0,-1 0,0 1,0-1,0 1,0 0,0 0,0 1,-1-1,-2 0,-1 1,-1 1,0-1,0 2,0-1,0 1,0 0,0 1,1 0,-1 0,1 1,-1 0,1 1,0 0,0 0,1 1,-1 0,1 0,0 0,0 1,1 0,-1 1,1 0,1-1,-1 2,1-1,1 1,-1-1,1 1,1 1,-1-1,2 0,-1 1,1 0,0-1,1 1,-1 8,2-3,0 1,1-1,1 0,1 0,-1-1,2 1,0 0,1-1,0 0,1 0,0 0,1-1,1 0,0-1,0 1,1-1,1-1,0 0,0 0,1-1,0 0,1-1,-1 0,2-1,-1-1,1 1,0-2,0 0,1-1,-1 0,1-1,4 1,8 1,6 3,1-1,0-2,0-1,0-1,0-3,4 0,25-16,-37 5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0,'-81'547,"76"-270,11-228,0-32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5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0,'-12'7,"-1"0,1 1,0 0,1 1,0 0,0 1,1 0,0 0,1 2,0-1,-1 4,8-13,1 0,0-1,0 1,0 0,0 0,0 0,0 0,1 0,-1-1,1 1,-1 0,1 1,0-1,0 0,0 0,0 0,0 0,0 0,1 0,-1 0,0 0,1 0,0 0,-1 0,1-1,0 1,0 0,0 0,0-1,1 1,-1 0,0-1,1 1,-1-1,1 0,-1 1,1-1,77 30,-38-18,-37-11,0 0,1 1,-1 0,-1 0,1 0,0 0,-1 0,1 1,-1 0,0-1,0 1,-1 0,1 1,-1-1,0 0,0 1,0-1,-1 1,0 0,0-1,0 1,0 0,-1 0,1 0,-1-1,0 1,-1 0,1 0,-1 0,0-1,0 1,-1 0,1-1,-1 1,0-1,-1 1,-2 3,0 0,-1-1,-1 0,1 0,-1 0,0-1,0 0,-1-1,0 1,0-1,0-1,0 0,-1 0,0 0,0-1,0-1,0 1,0-1,-1-1,1 0,0 0,-7-1,-9 1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1,'0'19,"0"11,5 1,1-5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0,'13'87,"8"59,-5 1,-7 37,-10-161,-1-1,-2 0,0-1,-1 1,-1-1,-1 1,-1-2,-1 1,0-1,-9 11,88-97,-38 39,1 2,2 1,0 2,2 1,0 2,9-1,67-4,-110 24,1 0,-1 0,1 1,-1-1,0 1,1-1,-1 1,1 0,-1 0,0 1,0-1,0 1,0 0,0-1,0 1,0 1,0-1,-1 0,1 1,-1-1,0 1,0 0,0 0,0-1,0 1,0 1,-1-1,0 0,1 0,-1 1,0 0,-1 7,0 1,0-1,-1 1,-1-1,0 1,0-1,-1 0,-1 0,0 0,0-1,-1 1,0-1,-1 0,0 0,-1-1,0 0,-1 0,1 0,-1-1,-1 0,0-1,0 0,0 0,-1-1,0-1,0 1,-1-1,1-1,-1 0,-7 1,3 2,0-1,0-1,-1 0,0-1,1-1,-1-1,-1 0,1 0,0-2,0 0,-1-1,1-1,0 0,-6-3,-8-22,22 10</inkml:trace>
  <inkml:trace contextRef="#ctx0" brushRef="#br0" timeOffset="722.415">523 903,'87'-33,"-3"-3,0-3,-3-4,31-25,-105 64,1 0,-1-1,0 0,0-1,0 0,-1 0,0 0,0-1,-1 0,0 0,0 0,0 0,-1-1,0 0,-1 0,0 0,0 0,0-1,-1 1,-1-1,1 0,-1 1,-1-1,0 0,0 0,0 1,-1-1,-1 0,1 1,-2-1,-1-6,0 9,0 1,0 0,-1-1,1 2,-1-1,0 0,-1 1,1 0,-1 0,0 1,0 0,0 0,0 0,0 0,-1 1,1 0,-1 1,1-1,-1 1,0 0,0 1,1 0,-1 0,0 0,0 1,1 0,-1 0,0 1,1 0,0 0,-1 1,1-1,0 1,0 1,0-1,1 1,-1 0,1 0,0 1,0-1,0 1,-1 2,-2 2,0 0,1 1,0 0,1 0,0 1,0 0,1 0,1 0,-3 10,5-16,1 0,0-1,0 1,0 0,0 0,1-1,0 1,0 0,0 0,1 0,0-1,0 1,0 0,0-1,1 1,0-1,-1 1,2-1,-1 0,0 0,1 0,0 0,0 0,0 0,1-1,-1 1,10 4,1-1,0 0,0 0,0-2,1 0,0 0,-1-1,2-1,-1-1,0 0,1-1,-1 0,0-2,1 0,-1 0,7-3,86 3,-107 1,0 0,1 0,-1 0,1 0,-1 0,0 0,1 1,-1-1,0 0,0 1,1-1,-1 1,0-1,0 1,1-1,-1 1,0 0,0 0,0 0,0-1,0 1,0 0,0 0,-1 1,1-1,0 0,0 0,-1 0,1 0,-1 1,1-1,-1 0,1 0,-1 1,0-1,0 0,0 1,1-1,-1 0,-1 1,1-1,0 1,0-1,0 0,-1 0,1 1,-1-1,1 0,-1 1,1-1,-1 0,0 0,1 0,-1 0,0 0,0 0,0 0,-1 1,-119 160,122-136,8-19</inkml:trace>
  <inkml:trace contextRef="#ctx0" brushRef="#br0" timeOffset="991.968">1370 818,'5'24,"6"3,2-3</inkml:trace>
  <inkml:trace contextRef="#ctx0" brushRef="#br0" timeOffset="1252.649">1483 677,'0'-57,"0"-25,-5-2,-6 17,-1 26,1 23,-3 16,2 8</inkml:trace>
  <inkml:trace contextRef="#ctx0" brushRef="#br0" timeOffset="1499.536">1765 649,'-10'16,"-3"1,2 0,0 1,1 1,1 0,0 0,2 1,0 0,1 0,1 0,-1 16,5-33,1 0,1 0,-1 0,0 0,1 0,-1 0,1 0,0 0,0-1,0 1,0 0,0-1,1 1,-1 0,1-1,0 0,0 1,0-1,0 0,0 0,0 0,0 0,1-1,-1 1,1 0,-1-1,1 0,0 0,0 0,-1 0,1 0,0 0,0-1,0 1,0-1,0 0,0 0,0 0,0 0,0 0,-1-1,1 1,0-1,0 0,0 0,0 0,-1 0,17-7,0-1,-1 0,0-2,0 0,-1 0,-1-2,0 0,-1-1,0-1,-1 0,-1-1,-1 0,0-1,-1 0,0-1,-2 0,1-4,3-16,-13 20</inkml:trace>
  <inkml:trace contextRef="#ctx0" brushRef="#br0" timeOffset="1933.463">2188 818,'36'-12,"-1"-1,0-2,-1-2,-1-1,0-1,-2-2,15-13,-42 30,3-2,-1 0,1 1,0-1,1 1,-1 0,1 1,0 0,0 0,1 1,-1 0,1 0,3 1,-10 2,0 1,-1 0,1 0,0 0,0 1,0-1,-1 0,1 1,0-1,-1 1,1-1,-1 1,0 0,0-1,0 1,0 0,0 0,0 0,0 0,0 0,-1 0,1 0,-1 0,1 1,-1-1,0 0,0 0,0 0,0 0,0 1,-1-1,1 0,-1 0,1 0,-1 0,0 0,0 0,0 0,0 0,-1 1,0 12,1-12,0-1,0 1,1-1,-1 1,1 0,-1 0,1-1,0 1,0 0,1 0,-1-1,0 1,1 0,0-1,-1 1,1 0,0-1,0 1,1-1,-1 0,1 1,-1-1,1 0,-1 0,1 0,0 0,0 0,0 0,0 0,1-1,-1 1,0-1,1 1,-1-1,1 0,-1 0,3 0,12-2,0-1,-1-1,1-1,-1 0,0-1,0 0,-1-2,0 0,11-6,28-12,15 7,-67 18,0 0,-1 0,1 0,0 0,0 1,0-1,0 1,0 0,-1-1,1 1,0 0,0 0,-1 0,1 0,-1 0,1 0,-1 1,1-1,-1 0,0 1,0-1,0 1,0 0,0-1,0 1,0 0,0-1,-1 1,1 0,0 0,-1 0,0 0,1 0,-1 0,0 0,3 16,-3-13,0-1,0 0,0 0,1 0,-1 0,1 0,0 0,1 0,-1 0,1 0,-1 0,1 0,0-1,1 1,-1-1,1 1,-1-1,1 0,0 0,0 0,0 0,1-1,-1 1,1-1,-1 0,3 1,43 4,-25-6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2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0 334,'54'-12,"0"-2,-2-3,0-2,-1-2,-1-2,6-7,-54 30,0 0,0 0,0-1,0 1,-1-1,1 1,0-1,0 0,0 0,-1 0,1 0,-1 0,1 0,-1 0,1 0,-1-1,1 1,-1-1,0 1,0-1,0 1,0-1,0 0,0 1,0-1,-1 0,1 0,-1 0,1 1,-1-1,0 0,1 0,-1 0,0 0,0 0,0 0,-1 0,1 0,0 1,-1-1,1 0,-1 0,0 0,0 1,1-1,-1 0,0 1,0-1,-1 0,-8-1,0 1,0 0,0 1,0 0,0 0,0 1,0 0,0 1,0 0,0 1,1 0,-1 1,0 0,1 0,-1 1,1 0,0 1,-6 3,-1 1,0 0,0 1,1 0,0 1,0 1,1 0,1 1,0 1,1 0,8-9,-1 0,1 0,0 1,1 0,-1 0,1 0,0 0,1 0,-1 0,1 1,0-1,1 1,0 0,0-1,0 1,1 0,0 0,0-1,1 1,0 0,0 0,0-1,1 1,0-1,3 6,0-6,0 0,1-1,0 0,0 0,0 0,0-1,1 0,-1 0,1 0,0-1,1 0,-1-1,0 1,1-1,0-1,-1 1,1-2,0 1,7-1,12 0,1-2,-1-1,0-1,1-2,-2 0,1-2,-1-1,0-1,-1-1,0-1,-1-1,19-14,15-11,-34 19</inkml:trace>
  <inkml:trace contextRef="#ctx0" brushRef="#br0" timeOffset="667.083">931 193,'-23'4,"1"1,-1 2,1 0,0 1,0 1,1 1,0 1,1 1,0 0,1 2,1 0,0 2,-14 15,29-30,0 1,1 0,-1 0,1-1,0 1,0 1,0-1,0 0,0 0,0 1,0-1,1 1,0 0,-1-1,1 1,0 0,0 0,0 0,1-1,-1 1,1 0,-1 0,1 0,0 0,0 0,0 0,1 0,-1 0,1 0,0 0,-1 0,1 0,1 0,-1-1,0 1,1 0,-1-1,1 1,0-1,0 0,0 1,0-1,0 0,0 0,3 1,5-2,1 0,-1-1,0-1,1 1,-1-2,0 0,0 0,0 0,0-2,0 1,0-1,-1 0,0-1,0 0,0-1,0 0,-1 0,0-1,0 0,-1 0,1-2,24-15,145-118,-140 113,-37 29,-1 1,1-1,0 1,-1-1,1 1,-1-1,1 1,0-1,-1 1,1-1,0 1,-1-1,1 1,0 0,0-1,0 1,0 0,-1-1,1 1,0-1,0 1,0 0,0-1,0 1,1 0,-1-1,0 1,0 0,0-1,1 1,-1-1,0 1,0-1,1 1,-1 0,0-1,1 1,-1-1,1 0,-1 1,1-1,-1 1,1-1,-1 0,1 1,-1-1,1 0,0 1,-1-1,1 0,-1 0,1 0,0 0,-1 1,1-1,0 0,-1 0,1 0,-1 0,1-1,0 1,-1 0,1 0,0 0,-1 0,1-1,-1 1,1 0,0 0,-1-1,-70 163,42-108,-148 333,171-377,0 0,1 0,0 1,1-1,0 1,1-1,0 1,1 0,0 0,0 0,1 0,1 0,0 0,0 0,1 0,1-1,-1 1,2-1,1 4,-3-12,1 0,-1 1,1-1,0 0,0-1,0 1,0 0,0-1,0 0,0 0,0 0,0 0,1 0,-1 0,1-1,-1 0,0 1,1-1,-1-1,0 1,1 0,-1-1,0 0,1 0,-1 0,0 0,0 0,0-1,0 1,0-1,0 0,0 0,0 0,-1 0,1 0,-1-1,0 1,0-1,1 1,-2-1,1 0,0 0,0 0,-1 0,0 0,0 0,0-1,0 1,0 0,0 0,-1-1,0 1,0-1,0 1,0 0,0-1,0 1,-1 0,0-1,0 0,-2-5,0 1,0 0,-1 0,0 0,-1 1,1 0,-1-1,-1 2,1-1,-1 1,-1-1,1 2,-1-1,0 1,0 0,0 0,-1 1,-5-3,-9-3,0 1,-1 0,0 2,0 1,0 0,-5 1,126-28,-25 7,-41 15</inkml:trace>
  <inkml:trace contextRef="#ctx0" brushRef="#br0" timeOffset="968.169">1326 277,'-5'30,"1"-18,1 1,0-1,1 1,1 0,0 0,0 0,2 0,-1 0,2 0,-1-1,2 1,0 0,0-1,1 0,6 12,-8-21,1 0,-1 0,1-1,0 1,0-1,0 0,0 0,1 0,-1 0,0-1,1 1,-1-1,1 0,0 0,-1 0,1 0,0 0,0-1,-1 0,1 0,0 0,0 0,0-1,-1 1,1-1,0 0,-1 0,1-1,-1 1,1-1,1 0,104-67,-95 56,0-1,-1 0,0-1,-2-1,1 1,-2-2,0 0,-1 0,-1-1,0 0,3-17,-5 16</inkml:trace>
  <inkml:trace contextRef="#ctx0" brushRef="#br0" timeOffset="1220.525">1919 305,'-14'34,"-1"10,3-6,9-14,3-12</inkml:trace>
  <inkml:trace contextRef="#ctx0" brushRef="#br0" timeOffset="1385.532">1890 23,'-14'-9,"-5"-4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0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61 189,'15'-2,"0"-1,-1-1,1-1,-1 0,0 0,0-2,0 0,-1 0,0-1,0-1,-1 0,0-1,3-3,-9 7,1 1,-1-1,0 0,-1 0,1-1,-1 0,-1 0,1 0,-1 0,0-1,-1 0,3-6,-10 120,29 288,-23-353,-8 283,3-297,-2 1,-1-1,-1 0,-2 0,0-1,-2 0,-1 0,7-15,-1 0,0-1,-1 0,0 0,-1 0,0-1,0 0,-1 0,0-1,-1 0,1-1,-2 0,1-1,-1 0,0 0,0-1,-2 0,10-4,0 0,0 1,-1-1,1 0,-1-1,1 1,-1-1,1 1,-1-1,1 0,-1-1,1 1,-1 0,1-1,-1 0,1 0,-1 0,1 0,0-1,0 1,0-1,0 0,0 1,0-2,0 1,0 0,1 0,-1-1,1 0,0 1,-1-1,1 0,1 0,-1 0,0 0,1-1,0 1,-1 0,1-1,0 1,1 0,-1-1,1 1,-1-1,1 1,0-1,0-17,0 1,1-1,2 0,0 1,0 0,2 0,1 0,0 0,2 1,0 0,1 0,1 1,0 1,4-4,103-151,4 49,-89 100,-16 16</inkml:trace>
  <inkml:trace contextRef="#ctx0" brushRef="#br0" timeOffset="296.652">597 810,'0'-29,"5"-14,1-4,5-5,5 3,0 4,2 5,-2 5,1 3,2 3,-1 1,0 5,-3 2,1 5,-2 0,2 3,-3 3</inkml:trace>
  <inkml:trace contextRef="#ctx0" brushRef="#br0" timeOffset="621">964 472,'-5'11,"0"1,1-1,0 1,1 0,0 0,1 1,0-1,1 0,0 1,1-1,1 1,0-1,0 0,1 1,1-1,0 0,1 0,0 0,1-1,2 3,-5-11,1 0,0 0,0 0,0-1,1 1,-1-1,0 0,1 0,0 0,-1 0,1-1,0 1,0-1,0 0,0 0,0-1,0 1,0-1,0 0,0 0,0 0,1-1,-1 1,0-1,0 0,-1 0,1 0,0-1,0 0,0 1,-1-1,4-2,0 0,0-1,0 0,0 0,0 0,-1-1,0 0,0 0,0 0,-1-1,0 0,0 0,-1 0,0-1,0 0,1-4,-3 8,0-1,0 0,-1 0,0 0,0 0,0 0,0 0,-1 0,0 0,0-1,0 1,-1 0,0 0,0 0,0 0,0 0,-1 0,0 1,0-1,0 0,-1 1,1 0,-1-1,0 1,0 0,-1 0,1 1,-1-1,0 1,0-1,0 1,0 1,0-1,-1 0,1 1,-1 0,0 0,0 1,0-1,0 1,0 0,-3 0,-11 3</inkml:trace>
  <inkml:trace contextRef="#ctx0" brushRef="#br0" timeOffset="1086.493">1302 839,'89'-248,"-67"210,-22 37,0 0,0 1,1-1,-1 1,0-1,0 1,1-1,-1 1,0-1,1 1,-1-1,0 1,1-1,-1 1,1 0,-1-1,1 1,-1-1,1 1,-1 0,1 0,-1-1,1 1,-1 0,1 0,-1 0,1-1,0 1,-1 0,1 0,-1 0,1 0,-1 0,1 0,0 0,-1 1,1-1,-1 0,1 0,-1 0,1 0,0 1,-1-1,1 0,-1 1,1-1,-1 0,0 1,1-1,-1 1,1-1,-1 0,0 1,1-1,-1 1,0-1,1 1,-1 0,0-1,0 1,0-1,1 1,-1-1,0 1,0 0,7 40,-7-37,0 1,0 0,1-1,-1 1,1-1,0 1,1-1,-1 0,1 1,0-1,0 0,0 0,0 0,1 0,0-1,-1 1,1-1,2-2,0 0,0 0,-1-1,1 0,0 0,0 0,0 0,-1-1,1 0,0 0,0 0,-1 0,1-1,-1 0,0 0,1 0,-1 0,0-1,0 0,0 0,-1 0,1 0,2-4,24-17,-22 16,0 1,1 0,0 0,0 1,0 0,1 0,0 1,0 1,0 0,6-2,-14 7,0-1,0 1,0 0,0 0,1 0,-1 0,0 0,-1 0,1 0,0 1,0-1,0 1,-1-1,1 1,-1 0,1 0,-1 0,0-1,0 1,0 0,0 0,0 1,0-1,0 0,-1 0,1 0,-1 1,0-1,1 0,-1 0,0 1,0-1,-1 0,1 0,-1 3,5 18,-3-20,0 1,1 0,-1-1,1 1,0-1,0 1,0-1,1 0,-1 0,1 0,-1 0,1-1,0 1,0-1,0 1,0-1,1 0,0 0,16 7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4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29,'-1'-1,"0"0,0 0,0 0,0 1,0-1,0 0,0 1,0-1,-1 1,1-1,0 1,0 0,0-1,-1 1,1 0,0 0,0 0,-1 0,1 0,0 0,0 0,-1 0,1 1,0-1,0 0,-1 1,1-1,0 1,0-1,0 1,0 0,0-1,0 1,0 0,0 0,0 0,0 0,0 0,1 0,-1 0,0 0,1 0,-1 0,0 0,1 0,-1 1,-119 168,63-80,-91 137,138-216,9-19,5-5</inkml:trace>
  <inkml:trace contextRef="#ctx0" brushRef="#br0" timeOffset="255.397">0 1,'22'51,"3"-1,1-1,3-1,2-2,1-1,13 11,107 120,-139-159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0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1,'0'4,"0"-2,5-2,1-1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43,'-1'11,"1"-1,0 0,1 1,0-1,1 0,0 0,1 0,0 0,0 0,1 0,0-1,1 0,0 0,0 0,1 0,0-1,1 0,0 0,0-1,0 0,1 0,0-1,6 4,-7-9,1-1,-1 0,1 0,-1-1,1 1,-1-2,0 1,0-1,1 0,-1-1,0 1,-1-2,1 1,0-1,-1 1,0-2,0 1,0-1,-1 0,1 0,-1-1,0 1,-1-1,1 0,-1 0,-1-1,1 1,1-4,1-2,0 5,-1-1,0 0,-1 0,0 0,0-1,-1 0,0 1,0-1,-1 0,0-1,-1 1,0 0,0 0,-1-1,-5-6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0,'-15'39,"-4"16,0 1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79,'0'-33,"0"-12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0,'17'180,"-4"32,-4-20,-1-141,-3 0,-2 0,-2 1,-6 47,8-120,1 1,0 0,2 0,0 0,1 0,1 1,1 1,1-1,0 1,1 1,1 0,6-5,-7 7,1 0,1 1,0 1,0 0,2 1,0 0,0 1,1 1,0 0,0 1,11-3,-25 11,0 1,-1-1,1 1,0 0,0-1,-1 1,1 0,0 0,0 1,0-1,-1 0,1 1,0-1,-1 1,1-1,0 1,-1 0,1 0,-1-1,1 1,-1 0,1 0,-1 1,1-1,-1 0,0 0,0 1,0-1,0 1,0-1,0 1,0-1,0 1,-1 0,1-1,-1 1,1 0,-1-1,1 1,-1 1,5 78,-6-71,-2 193,3-201,0 0,0-1,0 1,0-1,0 1,0 0,1-1,-1 1,1-1,-1 1,1-1,0 1,0-1,0 0,-1 1,1-1,0 0,1 1,-1-1,0 0,0 0,0 0,1 0,-1 0,0 0,1-1,-1 1,1 0,-1-1,1 1,-1-1,1 1,0-1,-1 0,17 1</inkml:trace>
  <inkml:trace contextRef="#ctx0" brushRef="#br0" timeOffset="400.042">1016 453,'-31'18,"1"1,1 2,1 1,1 1,1 1,1 1,-18 24,1 22,41-69,1 0,-1 0,0-1,0 1,1 0,-1 0,1 0,0 0,-1 0,1 0,0 0,0 0,0 0,0 0,1 0,-1 0,1 0,-1 0,1-1,-1 1,1 0,0 0,0 0,0-1,0 1,0 0,0-1,1 1,-1-1,0 1,1-1,-1 0,1 0,0 0,-1 0,1 0,0 0,1 1,3 0,1-1,0 1,0-1,0-1,0 1,0-1,0 0,0-1,0 1,0-1,0-1,0 0,-1 1,1-2,0 1,-1-1,0 0,1-1,4-3,108-86,-118 92,120-132,-121 133,0-1,0 1,0 0,0-1,1 1,-1-1,0 1,0 0,0-1,1 1,-1-1,0 1,1 0,-1-1,0 1,1 0,-1 0,0-1,1 1,-1 0,0 0,1-1,-1 1,1 0,-1 0,0 0,1 0,-1 0,1 0,-1 0,1-1,-1 1,1 1,-1-1,0 0,1 0,-1 0,1 0,-1 0,1 0,-1 0,0 0,1 1,-1-1,1 0,-1 0,0 1,1-1,-1 0,0 1,1-1,-1 0,0 1,1-1,-1 0,0 1,0-1,0 0,1 1,-1-1,0 1,0-1,0 1,0-1,0 0,0 1,0 0,2 36,-2-31,0 5,9 94,-9-102,1 0,0-1,0 1,0 0,0 0,0-1,0 1,1 0,0-1,-1 1,1-1,0 0,0 0,0 0,0 0,1 0,-1 0,0 0,1-1,-1 1,1-1,0 0,-1 1,1-1,0-1,0 1,0 0,0-1,0 1,0-1,0 0,2 0,21-3,-3-3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1,'-28'279,"26"-234,2 1,2-1,2-1,8 35,-6-50,-2 1,-1 0,-2 1,0-1,-4 17,-1-24,-3-5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1,'-5'24,"3"3,3-3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8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35 295,'-15'24,"-4"8</inkml:trace>
  <inkml:trace contextRef="#ctx0" brushRef="#br0" timeOffset="182.773">62 41,'0'-14,"0"-1,0 4</inkml:trace>
  <inkml:trace contextRef="#ctx0" brushRef="#br0" timeOffset="389.567">232 182,'5'29,"10"9,9-1,4-8,-2-13,-1-9,-4-11,-2-5,-4-5,1-5,2-5,-2-2,2-2,-3-1,0-1,4 1,-3 5</inkml:trace>
  <inkml:trace contextRef="#ctx0" brushRef="#br0" timeOffset="889.185">683 352,'155'-159,"-154"156,1 1,-1-1,1 1,0 0,0 0,0 0,0 0,0 0,0 0,0 1,1-1,-1 1,1 0,-1-1,1 1,-1 0,1 0,0 1,0-1,-1 1,1-1,0 1,0 0,0 0,-1 0,1 0,0 0,0 1,0 0,-1-1,1 1,0 0,-1 0,1 0,-1 1,1-1,-1 1,1-1,0 2,11 24,-13-24,0 0,0 0,0 0,0 0,1 0,-1 0,1-1,0 1,0 0,0-1,0 0,0 1,0-1,1 0,-1 0,1 0,-1-1,1 1,0-1,0 1,-1-1,1 0,2 1,7-2,0-1,-1 1,1-2,-1 0,1 0,-1-1,0 0,0-1,0-1,8-4,38-12,-54 20,0 1,-1-1,1 1,0 0,0 0,-1 0,1 0,0 1,0-1,-1 1,1 0,0-1,-1 1,1 1,-1-1,1 0,-1 0,1 1,-1-1,0 1,0 0,0 0,0 0,0 0,0 0,0 0,-1 0,1 1,-1-1,0 1,1-1,-1 1,0-1,-1 1,1 0,0-1,-1 1,1 3,5 17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1,'16'125,"5"27,-8 0,-4 62,-9-166,1-31,0 0,-2 1,0-1,0 0,-2 0,0 0,-4 9,-5-18,8-32,6 12,1 0,0 0,1 0,0 0,1 0,0 1,1-1,0 1,0 1,1-1,1 1,0 1,0-1,3 0,-5 2,1 0,0 1,0 0,0 1,1 0,0 0,1 0,-1 1,1 0,0 1,0 0,0 0,1 1,-1 0,1 1,0 0,-1 1,1-1,0 2,0 0,1 0,-7 2,0 0,-1 1,1-1,0 1,-1 0,1 0,-1 0,0 0,0 1,0-1,-1 1,1 0,-1 0,0 0,0 0,0 0,0 0,-1 0,0 1,0-1,0 1,0-1,-1 1,0-1,1 1,-2-1,1 1,-1-1,1 1,-1-1,0 0,-1 1,1-1,-1 0,0 0,0 0,0 0,0 0,-1 0,0 0,1-1,-2 1,-5 5,0 0,-1 0,0-1,-1-1,0 1,0-2,-1 1,1-2,-1 1,-1-2,1 1,-1-2,1 0,-1 0,0-1,0-1,0 0,0-1,0 0,0-1,0-1,-9-1,-2 2</inkml:trace>
  <inkml:trace contextRef="#ctx0" brushRef="#br0" timeOffset="764.824">311 791,'39'-6,"0"-3,0-1,-1-2,-1-1,0-3,0 0,11-10,-38 21,-1 0,0 0,0-1,-1-1,1 0,-1 0,-1 0,0-1,0 0,0 0,-1-1,0 0,-1 0,0 0,0-1,-1 0,0 0,-1 0,0 0,1-5,-5 11,1 1,-1 0,0-1,0 1,0 0,0 0,-1 0,1 0,-1 0,0 0,0 0,0 0,0 1,0-1,0 1,-1-1,1 1,-1 0,0 0,0 0,0 1,0-1,0 0,0 1,0 0,0 0,-1 0,1 0,0 1,0-1,-1 1,1 0,-1 0,1 0,0 0,-1 0,1 1,0 0,-1-1,1 1,0 1,0-1,0 0,0 1,0-1,0 1,0 0,0 0,1 0,-1 1,1-1,-1 0,1 1,0 0,0-1,0 1,1 0,-1 0,0 0,1 0,0 1,0-1,0 0,0 3,2 0,1-1,0 0,1-1,-1 1,1 0,0-1,0 1,0-1,1 0,-1 0,1 0,0-1,0 1,1-1,-1 0,1 0,-1 0,1-1,0 0,0 0,0 0,0 0,1-1,-1 0,0 0,0 0,1-1,-1 0,1 0,36 2,-36-2,0-1,0 1,0 0,-1 0,1 1,0 0,0 0,0 0,0 1,-1 0,1 0,-1 0,0 1,5 2,-8 0,-1-1,1 1,0-1,-1 1,0 0,0 0,-1-1,1 1,-1 0,0 0,0 0,-1 0,0-1,1 1,-2 0,1 0,0-1,-1 1,0-1,0 1,0-1,-1 0,1 0,-1 0,0 0,0 0,-3 2,-6 14,-8 33,19-34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0 200,'11'6,"-1"0,1-1,0 0,0-1,1 0,-1-1,1 0,0-1,-1 0,1 0,0-2,0 1,0-2,0 0,0 0,0-1,0 0,0-1,-1 0,0-1,1-1,-1 0,-1 0,1-1,-1 0,0-1,0 0,-1 0,0-1,5-6,-12 11,1-1,-1 1,0-1,0 0,-1 0,1 0,-1 0,0 0,0 0,0 0,0 0,-1 0,1-1,-1 1,0 0,-1 0,1 0,-1-1,0 1,0 0,0 0,0 0,-1 0,1 0,-1 1,0-1,0 0,-1 1,1-1,-1 1,0 0,0 0,0 0,0 0,0 1,-1-1,1 1,-1 0,1 0,-1 0,0 0,0 1,0-1,0 1,0 0,0 0,0 1,-1-1,1 1,0 0,0 0,-4 0,-2 2,1-1,-1 1,0 1,1-1,-1 2,1-1,0 1,0 1,1 0,-1 0,1 1,0 0,0 0,1 0,0 1,0 1,0-1,1 1,1 0,-1 0,1 1,0-1,1 1,0 0,1 1,-1-1,2 1,-1-1,0 11,2-13,0 0,0 0,1 0,0 0,0 1,1-1,0 0,0 0,0 0,1 0,0 0,1 0,0-1,0 1,0-1,0 0,1 0,0 0,1 0,-1 0,1-1,0 0,1 0,-1 0,1-1,0 0,0 0,0 0,0-1,1 0,-1 0,4 0,0 0,1 0,0-1,0 0,0-1,0-1,0 1,0-2,0 1,0-2,0 1,0-2,0 1,0-2,-1 1,0-1,1-1,-1 0,156-108,-148 98</inkml:trace>
  <inkml:trace contextRef="#ctx0" brushRef="#br0" timeOffset="783.948">875 59,'-24'5,"1"1,0 1,0 1,1 1,0 1,1 1,0 1,0 1,-12 10,29-20,0 0,0-1,0 1,1 1,-1-1,1 1,-1-1,1 1,1 0,-1 0,0 0,1 0,0 1,0-1,0 1,1-1,-1 1,1 0,0 0,0 0,1-1,0 1,0 0,0 0,0 0,0 0,1-1,0 1,0 0,1 0,-1-1,1 1,0-1,0 1,1-1,-1 0,1 0,0 0,0 0,0-1,0 1,1-1,0 1,-1-1,1-1,0 1,1 0,-1-1,7-1,0-1,0-1,0 0,1 0,-2-1,1 0,0-1,0 0,-1-1,1 0,-1-1,0 0,-1 0,1-1,-1-1,0 1,-1-2,1 1,-1-1,-1 0,3-3,88-103,-136 215,-58 163,9 0,44-105,42-158,1 0,-1 0,1 0,-1 0,1 0,0 0,-1 0,1 0,0 1,0-1,0 0,-1 0,1 0,0 0,1 1,-1-1,0 0,0 0,0 0,1 0,-1 1,1-1,-1 0,1 0,-1 0,1 0,0 0,-1 0,1 0,0-1,0 1,-1 0,1 0,0 0,0-1,0 1,0-1,0 1,0 0,0-1,1 0,-1 1,0-1,0 0,0 1,0-1,0 0,1 0,-1 0,0 0,0 0,0 0,1-1,-1 1,0 0,0 0,0-1,0 1,1-1,11-6,0 0,-1-1,0 0,-1-1,0 0,0-1,-1 0,0-1,0 0,-2 0,1-1,-1 0,1-4,-5 10,-1 0,1 0,-1 0,-1-1,1 1,-1-1,0 1,0-1,-1 0,0 0,0 0,-1 0,1 0,-2 0,1 1,-1-1,0 0,0 0,-1 0,0 1,0-1,-1 1,1-1,-1 1,-1 0,1 0,-1 0,0 1,-1-1,1 1,-1 0,0 0,0 1,-5-4,-119-39,234 24,92-45,-173 58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303 141,'-34'60,"-120"192,53-55,88-176,13-35,16-36,31-53,5 2,23-29,-66 116,7-15,1 2,1 0,2 1,0 1,2 1,1 1,1 1,3-2,-25 23,-1-1,0 1,1 0,-1 0,0 0,1 0,0 0,-1 0,1 1,-1-1,1 0,0 1,0-1,-1 1,1 0,0-1,0 1,-1 0,1 0,0 0,0 0,0 1,-1-1,1 0,0 1,0-1,-1 1,1 0,0-1,-1 1,1 0,-1 0,1 0,-1 0,0 1,1-1,-1 0,0 0,0 1,1-1,-1 1,0 0,23 77,-21-62,29 103,5 0,42 89,-79-209,-1 0,1 0,0 0,0 0,-1 0,1 0,0 0,0 0,0 0,-1 0,1 0,0 0,0 0,-1 0,1 0,0 0,0 1,0-1,-1 0,1 0,0 0,0 0,0 0,0 1,-1-1,1 0,0 0,0 0,0 1,0-1,0 0,0 0,-1 1,1-1,0 0,0 0,0 0,0 1,0-1,0 0,0 0,0 1,0-1,0 0,0 0,0 1,1-1,-1 0,0 0,0 1,0-1,0 0,-21-18,18 16,-118-97,104 88,-1 1,-1 0,0 1,0 1,0 1,-1 1,0 0,-1 2,1 0,-1 1,0 2,-5 0,1 1</inkml:trace>
  <inkml:trace contextRef="#ctx0" brushRef="#br0" timeOffset="703.36">952 0,'26'113,"-23"143,-31-70,26-180,2-6</inkml:trace>
  <inkml:trace contextRef="#ctx0" brushRef="#br0" timeOffset="951.158">782 254,'24'10,"23"3,7-1,0-7,-4-4,-7-3,-5-1,-9 1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0,'-2'2,"0"-1,1 1,-1-1,0 1,0 0,1-1,-1 1,1 0,0 0,-1 0,1 0,0 0,0 1,0-1,1 0,-1 0,0 1,1-1,0 0,-1 1,1-1,0 1,0-1,1 2,-2 0,-6 55,-3 1,-2-1,-3-1,-3 0,-6 9,-89 192,111-258,1 0,0 1,-1-1,1 1,0-1,0 1,0 0,0-1,0 1,0 0,1-1,-1 1,0 0,1 0,-1 0,1 0,0 0,0 0,0 0,0 0,0-1,0 1,0 0,1 0,-1 0,1 0,-1 0,1 0,0-1,0 1,0 0,-1-1,2 1,-1 0,0-1,0 1,0-1,1 0,-1 1,1-1,-1 0,1 0,0 0,0 0,156-15,-132 12</inkml:trace>
  <inkml:trace contextRef="#ctx0" brushRef="#br0" timeOffset="683.146">834 509,'-16'-1,"0"0,0 2,0 0,0 0,0 1,0 1,0 1,0 1,1 0,0 0,0 2,0 0,0 1,14-8,1 0,-1 0,0 0,1 1,-1-1,0 0,1 0,-1 1,1-1,-1 0,0 1,1-1,-1 1,1-1,-1 0,1 1,-1-1,1 1,0-1,-1 1,1 0,-1-1,1 1,0-1,0 1,-1 0,1-1,0 1,0 0,0-1,0 1,0 0,0-1,0 1,0 0,0-1,0 1,0 0,0-1,0 1,1 0,-1-1,0 1,0-1,1 1,-1 0,0-1,1 1,-1-1,1 1,-1-1,1 1,-1-1,1 1,-1-1,1 0,-1 1,1-1,-1 0,1 1,0-1,48 12,-31-9,-17-3,-1 0,1 0,0 1,-1-1,1 0,0 1,0-1,-1 0,1 1,-1-1,1 1,0-1,-1 1,1-1,-1 1,1-1,-1 1,1 0,-1-1,0 1,1 0,-1-1,0 1,1 0,-1-1,0 1,0 0,0 0,0-1,1 1,-1 0,0 0,0 0,-1-1,1 1,0 0,0 0,0-1,0 1,-1 0,1-1,0 1,-1 0,1 0,0-1,-1 1,1-1,-1 1,1 0,-1-1,0 1,1-1,-1 1,1-1,-1 0,-40 38,33-32,-23 18,23-19,0 0,1 0,-1 1,1 0,0 0,0 1,1 0,0 0,0 0,0 1,1 0,1 0,-1 0,1 1,0 0,1-1,0 1,1 1,0 0,2-8,0 1,1 0,0 0,0-1,0 1,0-1,0 1,0-1,1 1,-1-1,1 0,0 1,-1-1,1 0,0 0,0 0,0-1,1 1,-1 0,0-1,1 1,-1-1,1 0,-1 0,1 0,0 0,-1-1,1 1,0 0,0-1,-1 0,1 0,0 0,0 0,0 0,-1-1,1 1,0-1,0 1,-1-1,1 0,-1 0,1-1,-1 1,1 0,-1-1,1 0,16-10</inkml:trace>
  <inkml:trace contextRef="#ctx0" brushRef="#br0" timeOffset="1067.085">1145 565,'-13'8,"1"1,0 1,0 0,1 1,1 0,0 1,0 0,1 1,1-1,0 2,1-1,0 1,1 0,1 1,0-1,-2 12,7-20,1 0,0 0,1-1,-1 1,1 0,0 0,0-1,1 1,-1-1,1 0,0 0,1 0,0 0,-1 0,1-1,1 0,-1 0,1 0,-1 0,1-1,0 1,0-1,1 0,-1-1,1 0,-1 1,1-2,0 1,0-1,0 0,0 0,0 0,0-1,0 0,0 0,0-1,0 1,-1-1,1-1,0 1,0-1,0 0,-1 0,1-1,-1 1,0-1,0-1,2-1,3-1,-1 0,1-1,-2 0,1 0,-1-1,0-1,-1 1,0-1,0 0,-1-1,0 0,0 0,-1 0,-1 0,0-1,0 0,-1 0,0 0,-1 0,0 0,-1-1,-1 1,1 0,-2-1,0 1,0 0,-1-1,-2-8,0 15,0 0,0 0,0 0,-1 1,1-1,-1 1,0 0,-1 0,1 1,0 0,-1 0,0 0,0 0,0 1,0 0,0 0,0 1,-1 0,1 0,-1 0,1 1,0 0,-1 0,1 1,-1-1,1 1,0 1,-1-1,1 1,0 1,0-1,-13 5</inkml:trace>
  <inkml:trace contextRef="#ctx0" brushRef="#br0" timeOffset="1467.658">1201 706,'0'5,"0"6,5 2,1 3,5-2,1 3,2-2,-1 0,-2 4,1-2,-1 1,-2 2,2 3,-1-3</inkml:trace>
  <inkml:trace contextRef="#ctx0" brushRef="#br0" timeOffset="3019.076">129 706,'5'0,"1"5,5 1,5 0,5-1,3-1,-2-7,0-2,1-1,1 2,2 0,1 2,-4 0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9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29,'226'-17,"0"6,-202 11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9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0,'5'0,"12"0,6 0,6 0,1 0,2 0,-1 0,-1 0,0 0,-1 5,0 2,-1-1,-4-1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6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600 254,'-59'3,"1"3,0 2,1 2,0 4,1 1,0 3,-110 40,165-58,-1 1,1-1,-1 0,1 1,-1-1,1 1,-1-1,1 1,-1 0,1 0,0-1,-1 1,1 0,0 0,0 1,0-1,0 0,0 0,0 0,0 1,0-1,0 0,1 1,-1-1,1 1,-1-1,1 1,-1-1,1 1,0-1,-1 1,1-1,0 1,0 0,0-1,1 1,-1-1,0 1,1-1,-1 1,0-1,1 1,0-1,-1 1,1-1,0 0,0 1,0-1,0 0,0 0,0 1,133 92,-77-61,-42-27,-1 1,0 1,0 0,-1 0,0 2,0-1,-1 2,0-1,-1 2,0 0,-1 0,0 1,-1 0,-1 0,0 1,3 7,-10-16,0-1,0 1,-1-1,1 1,-1 0,0-1,0 1,-1 0,1-1,-1 1,0-1,-1 1,1-1,-1 0,1 1,-1-1,0 0,-1 0,1 0,-1 0,0-1,0 1,0-1,0 1,-1-1,1 0,-1-1,0 1,0 0,0-1,0 0,0 0,0 0,-1-1,1 1,-3-1,-3 5,-1-1,0 0,-1-1,1 0,-1-1,0 0,0-1,0 0,0-1,0 0,0-1,0-1,0 0,0 0,0-1,0-1,1 0,-1 0,-5-3,-5-21,19 14</inkml:trace>
  <inkml:trace contextRef="#ctx0" brushRef="#br0" timeOffset="703.498">882 621,'-12'19,"0"1,1 0,1 1,1 0,1 1,1-1,1 2,1-1,1 0,-1 19,4-37,0 0,1 0,-1 0,1 0,1 0,-1 0,0 0,1 0,0 0,0 0,0 0,0 0,1 0,-1 0,1-1,0 1,0 0,1-1,-1 0,1 0,-1 1,1-1,0-1,0 1,0 0,1-1,-1 0,1 0,-1 0,1 0,0 0,0-1,0 1,-1-1,1 0,0 0,1-1,-1 1,2-1,6-3,0 0,0-1,-1 0,1-1,-1 0,0-1,0-1,-1 1,0-1,0-1,-1 0,0-1,0 1,-1-2,0 1,0-1,-1 0,-1-1,0 1,0-2,2-7,-6 16,0-1,-1 0,1 0,-1 0,0 0,0 0,-1 0,1 0,-1 0,0 0,0 0,0 0,-1 0,1 0,-1 0,0 0,0 0,0 0,-1 0,0 0,1 1,-1-1,0 1,-1-1,1 1,-1 0,1-1,-1 2,0-1,0 0,0 0,-1 1,1 0,-2-1,-5-3,-1 0,0 0,0 2,0-1,0 1,-1 1,1 0,-1 1,0 0,0 1,-4 0,-49 13,66-10,-1 0,0 0,1 0,0-1,-1 1,1 0,0-1,0 1,0 0,0-1,0 1,0-1,0 0,1 1,-1-1,0 0,1 0,-1 1,1-1,0-1,-1 1,1 0,0 0,-1 0,1-1,0 1,0-1,-1 0,2 1,18 4,0-1,1-1,0 0,0-2,-1-1,1 0,0-2,0 0,-4 1,0-1,0 0,0-2,-1 0,0-1,0 0,0-2,0 0,-1 0,0-2,-1 0,0-1,0 0,-1-1,-1-1,0 0,0-1,2-4,3-10,-1-1,-1-1,-1 0,-2-1,-1 0,-1-1,-1-3,-6 20,-1 0,0 0,-1 0,-1 0,0-1,-1 1,-1 0,0-1,0 1,-2 0,0 0,0 0,-1 1,-1-1,-1 1,1 0,-5-5,10 17,-1-1,0 1,0 0,1-1,-1 1,0 0,-1 0,1-1,0 1,0 0,0 0,-1 0,1 0,0 0,-1 1,1-1,-1 0,1 1,-1-1,1 1,-1-1,0 1,1 0,-1 0,1 0,-1 0,0 0,1 0,-1 0,1 0,-1 0,0 1,1-1,-1 1,1-1,-1 1,1 0,-1 0,1-1,0 1,-1 0,1 0,0 0,0 1,0-1,0 0,0 0,0 0,0 1,0-1,0 1,0-1,1 1,-1-1,1 1,-1-1,1 1,-1-1,1 1,0 0,0-1,0 1,0 1,-17 167,6-90,5 0,2 0,7 63,-1-17,-2-119,-1 0,1 0,0 1,1-1,-1 0,2 0,-1 0,1-1,0 1,0 0,0-1,1 1,0-1,1 0,-1 0,1 0,1 1,5-2</inkml:trace>
  <inkml:trace contextRef="#ctx0" brushRef="#br0" timeOffset="1032.012">1673 592,'-6'20,"1"1,2-1,0 1,1 0,0 0,2 0,1 0,1-1,0 1,1 0,4 6,-6-22,1-2,0 1,0 0,0 0,0-1,1 1,0-1,-1 0,1 1,0-1,1-1,-1 1,0 0,1-1,0 0,-1 0,1 0,0 0,0 0,0-1,0 0,1 0,-1 0,0 0,0-1,1 1,-1-1,0 0,1 0,-1-1,0 0,0 1,0-1,1-1,-1 1,0 0,0-1,0 0,-1 0,1 0,0-1,-1 1,0-1,1 0,-1 0,0 0,1-1,9-7,-1 0,0-1,-1 0,0 0,-1-1,0-1,-1 0,-1 0,0-1,-1 0,0 0,-1-1,-1 0,-1 0,1-6,-7-14,-3 30</inkml:trace>
  <inkml:trace contextRef="#ctx0" brushRef="#br0" timeOffset="1479.013">2491 0,'-11'227,"-1"-109,4 0,9 115,1-81,-2-128</inkml:trace>
  <inkml:trace contextRef="#ctx0" brushRef="#br0" timeOffset="1731.158">2153 537,'33'-5,"31"-2,9 1,-3 1,-4 2,-8 0,-10 2,-8 6,-5 1,-5 1,-2 3,-1 0,-1 3,1-1,-5 3,-1-1,-4 1,-6-2</inkml:trace>
  <inkml:trace contextRef="#ctx0" brushRef="#br0" timeOffset="1896.013">2942 818,'0'0</inkml:trace>
  <inkml:trace contextRef="#ctx0" brushRef="#br0" timeOffset="2105.672">2914 282,'5'24,"1"13,0 0</inkml:trace>
  <inkml:trace contextRef="#ctx0" brushRef="#br0" timeOffset="2364.346">3254 678,'-3'11,"0"0,1 0,1 0,0 0,0 1,1-1,0 0,1 1,1-1,0 0,0 0,1 0,1 0,-1 0,2-1,0 1,0-1,0 0,1-1,1 1,7 7,-11-15,0 0,0-1,1 1,-1-1,1 1,-1-1,1 0,0-1,-1 1,1-1,0 1,-1-1,1 0,0 0,0-1,-1 1,1-1,-1 0,1 0,0 0,-1 0,1-1,-1 1,0-1,0 0,0 0,1 0,-2 0,1-1,0 1,0-1,-1 0,2-1,73-105,-72 99,1 0,-1-1,-1 1,0-1,-1 0,0-1,-1 1,0-1,0 1,-1-1,-1-7,0 14,-1 0,1 0,-1 0,0 0,0 0,-1 1,0-1,0 0,0 1,0-1,0 1,-1 0,0 0,0 0,0 0,-1 0,1 1,-1-1,0 1,0 0,0 0,0 0,0 1,-1-1,1 1,-1 0,-3-1,0 1,1-1,-1 1,1 1,-1-1,0 1,0 0,0 1,1 0,-1 0,0 1,0 0,0 0,1 1,-1 0,1 0,-1 1,1 0,0 0,0 1,0 0,0 0,1 0,0 1,0 0,0 0,-2 3,-10 13</inkml:trace>
  <inkml:trace contextRef="#ctx0" brushRef="#br0" timeOffset="2786.901">3789 762,'3'-15,"0"1,1 0,1 0,0 0,1 1,0 0,1 0,1 0,0 1,0 0,2 1,-1 0,1 0,1 0,-10 10,0 0,0-1,0 1,0 0,0 0,0 0,0 0,0 0,0 0,1 0,-1 0,0 0,1 0,-1 1,1-1,-1 1,1-1,-1 1,1-1,-1 1,1 0,-1 0,1 0,0 0,-1 0,1 0,-1 0,1 0,-1 1,1-1,-1 1,1-1,-1 1,1-1,-1 1,0 0,1 0,-1 0,0 0,1 0,-1 0,0 0,0 0,0 0,0 0,0 1,0-1,-1 0,1 1,0-1,-1 1,1-1,-1 1,1-1,-1 2,6 44,-6-42,0 1,1 0,-1-1,1 1,0-1,0 1,1-1,0 1,-1-1,2 0,-1 0,1 0,0 0,0 0,0 0,1-1,-1 1,3-2,-1 1,0-1,1 0,0 0,0-1,0 1,0-1,0-1,0 1,1-1,-1 0,0-1,1 1,-1-1,1 0,-1-1,0 0,1 0,-1 0,0-1,0 1,0-2,0 1,0-1,0 0,0 0,-1 0,0-1,0 0,2-1,6-2,-1 0,0-1,0 0,0-1,-1 0,-1-1,0 0,0-1,-1 0,0 0,-1-1,0 0,-1-1,0 1,-1-1,-1-1,0 1,1-4,-3-8</inkml:trace>
  <inkml:trace contextRef="#ctx0" brushRef="#br0" timeOffset="3678.982">2942 734,'0'5,"0"6,0 6,0 5,0 4,0 2,0 1,0 0,0 0,0 1,5-6,1-11,1-8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1,'-27'77,"21"-45,-24 82,-4-1,-39 78,-22 47,94-235,0-1,0 0,1 0,-1 1,1-1,-1 1,1-1,0 1,0-1,0 1,0-1,0 0,0 1,1-1,-1 1,1-1,0 0,0 1,0-1,0 0,0 0,0 1,0-1,1 0,-1 0,1-1,0 1,-1 0,1 0,0-1,0 1,0-1,0 0,0 1,0-1,1 0,-1 0,0-1,1 1,-1 0,0-1,1 1,-1-1,1 0,-1 0,1 0,-1 0,1 0,-1 0,3-1,133-28,-119 21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0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0,'-5'9,"0"1,1-1,0 1,0 0,1 0,0 1,1-1,0 0,1 1,0-1,0 1,1 0,1-1,0 1,0-1,1 1,0-1,1 0,0 0,1 0,2 4,-2-12,1 1,-1-1,1 1,0-1,0-1,0 1,0-1,0 0,0 0,0 0,1-1,-1 1,0-2,0 1,0 0,1-1,-1 0,0 0,0 0,0-1,0 0,0 0,-1 0,1-1,0 1,-1-1,0 0,0 0,0-1,3-2,0 2,1 1,-1-1,0-1,-1 1,1-1,-1-1,0 1,0-1,0 0,-1 0,0-1,-1 1,1-1,-1 0,0-1,-1 1,0-1,0 1,0-1,-1 0,-1 0,2-5,-4 10,1 0,-1 1,1-1,-1 0,0 1,0-1,0 1,-1 0,1-1,0 1,-1 0,0-1,1 1,-1 0,0 0,0 1,0-1,0 0,-1 1,1-1,0 1,-1 0,1-1,-1 1,1 0,-1 1,1-1,-1 0,0 1,1 0,-1-1,0 1,0 0,-2 0,-89 22,69-11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41,'0'-2,"0"1,0-1,0 0,0 1,0-1,0 1,-1-1,1 0,-1 1,1-1,-1 1,0-1,1 1,-1 0,0-1,0 1,0 0,0-1,0 1,0 0,-1 0,1 0,0 0,-1 0,1 0,0 0,-1 1,1-1,-1 0,1 1,-1-1,0 1,1 0,-1-1,1 1,-1 0,0 0,1 0,-1 0,1 0,-1 1,0-1,1 0,-2 1,-68 28,59-20,1 0,0 2,0-1,1 1,1 1,0-1,1 2,0-1,0 1,2 0,-6 14,9-20,1 0,0 1,0-1,0 0,1 1,0-1,1 1,0-1,0 1,0-1,1 1,0-1,1 1,-1-1,1 0,1 1,-1-1,1 0,1-1,-1 1,1-1,0 1,5 4,6 4,0-1,1-1,1 0,0-1,0-1,1-1,1 0,5 1,-6-3,0 1,-1 0,0 2,-1 0,0 0,0 2,-1 0,10 13,-22-24,-1 1,0 0,0 0,0 0,0 1,0-1,-1 0,1 1,-1-1,0 1,0 0,0-1,-1 1,1 0,-1-1,0 1,0 0,0 0,-1-1,1 1,-1 0,0-1,0 1,0-1,-1 1,1-1,-1 1,1-1,-1 0,0 0,-1 0,1 0,0 0,-1 0,0-1,-2 3,-7 5,0 0,-1-1,-1 0,1 0,-1-2,-1 0,1-1,-3 1,3-1,0-1,0-1,0 0,-1-1,1-1,-1 0,1-1,-1 0,0-1,0-1,1 0,-13-3,24 3,1 0,-1 0,0 0,1 0,-1 0,1-1,0 1,-1-1,1 0,0 1,0-1,0 0,0 0,0 0,1-1,-1 1,1 0,-1-1,1 1,0-1,0 1,0-1,0 0,0 1,1-1,-1 0,1 1,-1-1,1 0,0 0,1 0,-1 1,0-1,1 0,-1 0,1 1,0-1,0 0,1-1,53-100,69-47,-110 140</inkml:trace>
  <inkml:trace contextRef="#ctx0" brushRef="#br0" timeOffset="588.355">699 521,'-59'27,"-76"49,135-76,-1 0,0 0,0 0,0 1,1-1,-1 0,0 1,1-1,-1 1,0-1,1 1,-1-1,1 1,-1-1,0 1,1 0,-1-1,1 1,0 0,-1-1,1 1,0 0,-1 0,1-1,0 1,0 0,-1 0,1 0,0-1,0 1,0 0,0 0,0 0,0-1,0 1,1 0,-1 0,0 0,0-1,1 1,-1 0,0 0,1-1,-1 1,1 0,-1-1,1 1,-1-1,1 1,-1 0,1-1,-1 1,1-1,0 1,0-1,-1 0,1 1,0-1,-1 0,1 1,0-1,0 0,0 0,-1 0,1 0,0 0,0 0,0 0,0 0,62 5,-60-5,25-1,-24 0,0-1,0 1,0 0,0 0,0 1,0-1,0 1,0 0,0 0,0 0,0 0,0 1,0 0,0 0,0 0,0 0,0 1,-1-1,1 1,0 0,-1 0,1 0,-1 1,0-1,0 1,0 0,0 0,0 0,-1 0,1 0,-1 0,0 1,0 0,0-1,1 4,-5 0,1 0,-2 0,1-1,-1 1,0 0,0-1,-1 0,0 0,0 0,0-1,-1 1,1-1,-1 0,-1 0,1 0,-1-1,0 0,0 0,0-1,-3 2,2 0,-83 53,72-48</inkml:trace>
  <inkml:trace contextRef="#ctx0" brushRef="#br0" timeOffset="859.759">1094 521,'-19'33,"-6"17,0 4,6-3,0-4,-1-11,3-11</inkml:trace>
  <inkml:trace contextRef="#ctx0" brushRef="#br0" timeOffset="1100.456">840 549,'39'4,"26"-2,8-2,-5-1,-8-1,-15-4,-9-1,-8 0,-7 2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1 227,'14'5,"15"1,7 0,2-1,-1-1,-1-2,-3-1,-1 0,-2-6,-1-2,-6 1</inkml:trace>
  <inkml:trace contextRef="#ctx0" brushRef="#br0" timeOffset="250.455">227 1,'-10'43,"-7"34,-2 8,-2-5,3-12,4-12,5-12,3-7,8-11,4-5,0-5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4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1,'-4'5,"-3"1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1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0,'0'38,"0"33,0 12,0-2,0-5,0-11,0-12,0-5,0-6,0-6,-4-3,-3-3,1-2,1-1,-3-5,-1-1,-3 0,1-3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4,0-8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41,'0'-15,"0"1,0 2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1,'-14'28,"-1"6,3-4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3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2,'38'16,"-10"-10,1-1,0-2,0-1,-1-2,1 0,7-3,29 2,158-16,-118 5,-138 17,16 1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0,'-10'32,"1"-1,1 2,2-1,2 1,0 0,2 4,2-34,-1 1,1 0,0 0,0-1,0 1,0 0,1-1,-1 1,1 0,0-1,0 1,0-1,1 1,-1-1,1 0,0 1,0-1,0 0,0 0,1 0,-1-1,1 1,-1-1,1 1,0-1,0 0,0 0,1 0,-1 0,0-1,1 1,-1-1,1 0,-1 0,1 0,-1 0,1-1,0 1,0-1,-1 0,1 0,0-1,-1 1,1-1,0 0,-1 0,1 0,-1 0,1-1,9-4,-1-1,0 0,-1-1,0-1,0 0,-1 0,0-1,0 0,-1-1,0 0,-1-1,-1 0,0 0,0 0,-1-1,-1 0,0 0,-1 0,0-1,-1 1,0-3,0-8</inkml:trace>
  <inkml:trace contextRef="#ctx0" brushRef="#br0" timeOffset="448.279">496 283,'217'-166,"-215"165,-1 0,1-1,-1 1,1 0,-1 0,1 0,0 0,0 0,0 0,-1 0,1 0,0 1,0-1,0 1,0 0,0-1,0 1,0 0,0 0,0 0,0 1,1-1,-1 0,-1 1,1-1,0 1,0 0,0-1,0 1,0 0,-1 0,1 0,0 1,-1-1,1 0,-1 1,1-1,-1 1,0-1,1 1,-1 0,0-1,0 1,0 0,0 1,1 1,-1-1,1 0,-1 0,1 0,0 0,0 0,1 0,-1 0,0-1,1 1,0-1,0 0,-1 0,1 0,0 0,1 0,-1 0,0-1,0 0,1 0,-1 0,1 0,-1 0,1-1,-1 1,1-1,0 0,-1 0,1 0,-1-1,1 1,-1-1,1 0,-1 0,1 0,1-1,195-111,-198 112,0 0,0 0,0 1,0-1,0 0,0 1,0 0,0-1,1 1,-1 0,0 0,0 0,0 1,0-1,0 0,1 1,-1-1,0 1,0 0,0 0,0 0,0 0,-1 0,1 0,0 0,0 0,-1 1,1-1,-1 1,1 0,-1-1,1 1,-1 0,0 0,0-1,0 1,0 0,0 0,-1 0,1 0,0 1,-1-1,0 0,1 0,-1 0,0 1,3 80,-4-57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3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0,'0'611,"1"-599,-1 0,-1 1,0-1,0 0,-1 0,-1 0,0 0,0 0,-2 0,1-1,-1 0,-1 0,0 0,0-1,-1 1,-1-2,0 1,-2 1,10-10,-1 0,0 0,0 0,1 0,-1 0,0 0,0 0,0-1,0 1,0 0,0-1,0 1,0 0,0-1,0 1,-1-1,1 0,0 1,0-1,0 0,-1 0,1 0,0 0,0 0,0 0,-1 0,1 0,0 0,0-1,0 1,-1 0,1-1,0 1,0-1,0 1,0-1,0 0,0 0,0 1,0-1,0 0,0 0,1 0,-1 0,0 0,0 0,1 0,-1 0,1 0,-1 0,1 0,-1 0,1 0,0-1,-1 1,1 0,0 0,0-1,0 1,0 0,0 0,0 0,0-1,1 1,-1 0,5-12,1 0,1 1,0 0,0 1,1-1,0 2,1-1,1 1,-1 0,2 1,-1 0,3-1,0-1,13-14,2 1,1 2,1 0,1 2,0 2,26-11,-50 26,1 0,0 1,-1 0,1 0,0 1,1 0,-1 0,0 1,0 0,0 0,0 1,6 1,-11-1,0 0,1 0,-1 0,0 1,0-1,0 1,0 0,0 0,0 0,-1 0,1 0,-1 1,1-1,-1 1,0 0,0-1,0 1,0 0,0 0,-1 0,1 1,-1-1,0 0,0 0,0 1,-1-1,1 1,-1-1,0 0,0 3,-2 8,-1 1,-1-2,0 1,-1 0,0-1,-1 0,0 0,-1 0,-1-1,0 0,-1-1,0 0,0 0,-1-1,-1 0,0 0,0-2,-4 3,1 0,0-1,-1 0,0-1,-1 0,1-1,-2-1,1-1,-1 0,-13 2,5-4</inkml:trace>
  <inkml:trace contextRef="#ctx0" brushRef="#br0" timeOffset="735.509">553 791,'57'-19,"-1"-3,-2-1,0-3,-2-3,-1-2,47-36,-90 62,-1-1,1 1,-1-1,0 0,0-1,-1 0,0 0,0 0,-1 0,0-1,0 0,-1 0,0-1,0 1,-1-1,0 0,0 0,-1 0,0 0,-1 0,0-1,-1-1,0 8,-1 0,1 0,-1 0,0 0,0 0,0 1,-1-1,1 0,-1 1,1-1,-1 1,0 0,0-1,0 1,0 0,0 0,-1 0,1 1,0-1,-1 0,0 1,1 0,-1-1,0 1,0 0,0 0,1 1,-1-1,0 1,0-1,0 1,0 0,0 0,0 0,-2 1,-102 27,105-27,-1 0,1 0,-1 0,0 0,1 0,0 1,-1-1,1 1,0 0,0 0,0 0,0 0,0 0,0 0,1 0,-1 0,1 1,0-1,-1 1,1-1,0 1,0 0,1-1,-1 1,0 0,1-1,0 1,-1 0,1 0,0-1,1 1,-1 0,0 0,1-1,0 1,-1 0,1-1,0 1,0 0,1-1,-1 0,0 1,1-1,0 0,-1 1,1-1,0 0,1 0,6 4,1 0,0-1,0 0,0-1,1 0,0-1,-1 0,1 0,0-1,11 0,16 5,-13-3,-22-4,1-1,1 1,-1 0,0 0,0 0,0 1,0-1,0 1,-1 0,1 0,0 0,0 1,0-1,-1 1,1 0,-1 0,1 0,-1 1,0-1,0 1,0 0,0 0,0 0,-1 0,0 0,1 0,-1 1,0-1,0 1,-1 0,1-1,-1 1,0 0,0 0,0 0,0 0,-1 0,0 0,0 1,-3 9,-2 0,0 0,-1 0,0-1,-1 0,0 0,-1-1,-1 0,0 0,0-1,-3 2,-36 50,39-46,6-4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0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0 168,'30'8,"-1"-2,1-1,0-1,1-2,-1-1,0-2,1 0,-1-2,0-2,-1 0,1-2,28-11,-55 17,1 1,-1-1,0 0,0-1,0 1,1-1,-1 1,0-1,-1 0,1 0,0 0,-1-1,1 1,-1 0,1-1,-1 0,0 0,0 1,0-1,-1 0,1-1,-1 1,0 0,0 0,0-1,0 1,0 0,-1-1,1 1,-1-1,0 1,0 0,0-1,-1 1,1-1,-1 1,0-1,0 1,0 0,0 0,0 0,-1-1,0 1,1 0,-6-1,0 0,1 0,-1 1,0 0,0 0,-1 0,1 1,-1 0,1 1,-1-1,0 2,1-1,-1 1,0 0,0 0,1 1,-1 0,0 1,1 0,0 0,-1 0,1 1,0 0,0 1,0-1,0 1,1 1,0-1,0 1,-5 4,1-1,-1 0,1 1,0 0,0 0,1 1,1 1,0-1,0 1,1 1,0-1,1 1,1 1,0-1,0 1,1-1,1 1,0 1,1-1,0 0,1 0,0 8,2-15,-1 0,1 0,0 0,1-1,-1 1,1 0,1-1,-1 0,1 1,-1-1,1 0,1 0,-1 0,1-1,0 1,0-1,0 0,1 0,-1 0,1-1,0 1,0-1,0-1,1 1,-1-1,1 1,4 0,1 0,0 0,0-1,0 0,1-1,-1 0,1 0,-1-1,1-1,-1 0,0-1,1 0,-1-1,0 0,0 0,197-108,-35-1,-145 94</inkml:trace>
  <inkml:trace contextRef="#ctx0" brushRef="#br0" timeOffset="690.587">1073 55,'-13'3,"0"0,0 1,1 0,-1 1,1 0,0 1,0 0,1 1,0 0,0 1,0 0,1 1,-7 8,3-5,1 0,1 1,0 0,1 1,0 0,1 1,1 0,1 0,0 1,0 0,2 1,-1 1,7-15,-1-1,0 1,1-1,-1 1,1 0,0-1,0 1,0 0,0-1,0 1,0 0,1-1,-1 1,1 0,0-1,0 1,0-1,0 1,1-1,-1 0,0 1,1-1,0 0,-1 0,1 0,0 0,0-1,0 1,0 0,1-1,-1 1,0-1,1 0,-1 0,1 0,-1 0,1 0,-1 0,1-1,0 1,-1-1,1 0,0 0,-1 0,1 0,0 0,-1-1,1 1,21-8,-1-1,-1-1,0-1,0-1,-2-1,1-1,-1-1,-1 0,12-14,208-194,-239 223,0 1,0-1,0 0,0 1,0-1,0 1,1-1,-1 0,0 1,0-1,1 0,-1 1,0-1,0 0,1 1,-1-1,0 0,1 0,-1 1,0-1,1 0,-1 0,1 0,-1 1,0-1,1 0,-1 0,1 0,-1 0,0 0,1 0,-1 0,1 0,-1 0,1 0,-1 0,0 0,1 0,-1 0,1-1,-1 1,0 0,1 0,-1 0,1-1,-1 1,0 0,1 0,-1-1,0 1,0 0,1-1,-1 1,-14 40,14-38,-200 482,184-439,1 0,3 2,2-1,-3 32,12-72,1 0,-1 0,1 0,0 0,1 0,-1-1,1 1,0 0,0 0,1 0,0-1,0 1,0-1,1 0,0 1,0-1,0 0,1-1,3 5,-6-9,-1 0,1-1,0 1,-1-1,1 1,0 0,-1-1,1 1,0-1,-1 1,1-1,-1 1,1-1,-1 0,1 1,-1-1,0 0,1 1,-1-1,0 0,1 0,-1 1,0-1,0 0,0 0,1 1,-1-1,0 0,0 0,0 1,0-1,-1 0,1 0,0 0,0 1,0-1,-1 0,1 0,0 1,-1-1,1 0,0 1,-1-1,1 0,-1 1,1-1,-1 1,0-1,1 1,-1-1,1 1,-1-1,0 1,-13-20,0 1,-1 1,-1 1,-1 0,-1 1,0 1,0 0,-2 2,-6-4,24 17,1-1,0 1,-1-1,1 1,0-1,0 0,-1 1,1-1,0 0,0 0,0 0,0 0,0 0,0 0,0 0,0 0,0 0,1 0,-1-1,0 1,1 0,-1-1,1 1,0 0,-1-1,1 1,0 0,0-1,-1 1,1-1,0 1,1 0,-1-1,0 1,0-1,1 1,-1 0,0-1,1 1,-1 0,1 0,0-1,-1 1,1 0,0 0,0 0,0 0,0 0,0 0,0 0,0 0,0 0,0 0,1 1,-1-1,0 0,0 1,1-1,-1 1,1-1,397-175,-344 149,-31 16</inkml:trace>
  <inkml:trace contextRef="#ctx0" brushRef="#br0" timeOffset="983.186">1581 168,'-4'14,"0"0,0 1,1-1,1 1,1-1,0 1,1-1,0 1,1 0,1-1,0 1,1-1,1 0,0 0,4 9,-5-19,-1 0,1-1,0 1,0-1,0 0,1 0,-1 0,1 0,-1-1,1 1,0-1,0 0,0 0,0 0,1-1,-1 1,0-1,1 0,-1 0,0-1,1 1,-1-1,1 0,0 0,-1-1,0 1,1-1,-1 0,1 0,-1-1,0 1,0-1,0 0,0 0,0 0,0 0,0-1,-1 0,1 0,2-3,23-13,-1-1,-1-2,-1 0,-1-2,-1-1,-1-1,-1-1,-2 0,-1-2,3-6,-7-8,-11 22</inkml:trace>
  <inkml:trace contextRef="#ctx0" brushRef="#br0" timeOffset="1234.7">2343 225,'-15'29,"-4"18,1 2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1 281,'104'-46,"-1"-4,-3-5,17-16,-45 13,-71 58,0 0,1 0,-1 0,0 1,0-1,1 0,-1 1,0-1,0 1,0 0,1-1,-1 1,0 0,0-1,0 1,0 0,0 0,0 0,-1 0,1 0,0 0,0 0,-1 0,1 1,-1-1,1 0,-1 0,1 0,-1 1,0-1,1 0,-1 1,0-1,0 0,0 1,0-1,0 1,0-1,18 261,-13-199,5 39,-5 1,-4-1,-12 99,7-168,-1-1,-2 1,-1-1,-1 0,-2 0,-1-1,-2-1,-1 0,-1-1,-1-1,-2 0,-1-2,-1 0,-15 14,30-34,-1 0,0 0,0 0,0-1,-1 0,1 0,-1-1,0 0,-1 0,1-1,-1 0,1 0,-1-1,0 0,0-1,0 0,0-1,-6 0,10-2,0-1,1 0,0 0,0-1,0 1,0-1,1 0,-1 0,1-1,0 1,0 0,1-1,-1 0,1 0,0 1,0-1,1-1,-1 1,1 0,0 0,1 0,-1-1,1 1,0 0,0-1,1 1,0 0,0 0,0 0,0-1,1 1,0 0,0 0,0 1,1-2,16-39,3 1,1 1,2 1,2 1,1 1,31-32,-35 41,1 0,1 1,2 2,1 1,1 1,1 1,1 2,2 1,17-7,-23 17</inkml:trace>
  <inkml:trace contextRef="#ctx0" brushRef="#br0" timeOffset="324.07">961 789,'-137'213,"191"-311,154-190,-140 226,-51 57</inkml:trace>
  <inkml:trace contextRef="#ctx0" brushRef="#br0" timeOffset="620.071">1328 648,'-17'21,"1"2,2 0,0 1,2 0,0 1,2 0,0 1,2 0,-1 12,8-35,0 1,1-1,-1 0,1 0,0 1,0-1,0 0,1 0,-1 1,1-1,0 0,0 0,0 0,0 0,0 0,1 0,-1 0,1 0,0 0,0-1,0 1,0-1,0 1,0-1,1 0,-1 0,1 0,0 0,-1 0,1-1,0 1,0-1,0 0,0 0,1 0,-1 0,0 0,0-1,0 0,1 1,-1-1,0 0,0 0,4-1,11-2,-1 0,1-2,-1 0,0 0,0-2,-1 0,0-1,0-1,-1 0,0-1,0 0,-1-2,11-10,-18 15,1 0,-1-1,-1 0,1 0,-1 0,-1-1,0 1,0-1,0-1,-1 1,-1-1,0 1,0-1,1-8,-3 14,-1-1,1 1,-1 0,0-1,0 1,0-1,-1 1,1 0,-1-1,0 1,-1 0,1 0,-1 0,1 0,-1 0,0 0,-1 0,1 0,-1 1,0-1,0 1,0 0,0 0,0 0,-1 0,1 1,-1-1,0 1,1 0,-1 0,0 0,-1 0,1 1,-2-1,0 1,0 0,0 0,0 1,0 0,0 0,0 0,1 0,-1 1,0 0,0 1,0-1,0 1,1 0,-1 0,1 1,0 0,0 0,0 0,0 0,0 1,0 0,1 0,0 0,-3 4,-9 6</inkml:trace>
  <inkml:trace contextRef="#ctx0" brushRef="#br0" timeOffset="1119.027">1695 987,'-2'-10,"2"-1,0 1,0 0,0-1,1 1,1 0,0 0,0 0,1 0,1 0,-1 1,1-1,1 1,0 0,0 0,1 1,0-1,0 1,1 1,5-5,64-34,-74 45,0 0,0 0,1 0,-1 0,0 1,0-1,0 1,0 0,1-1,-1 1,0 0,0 0,0 1,1-1,-1 0,0 1,0-1,0 1,0 0,0 0,0 0,0 0,0 0,0 0,0 0,0 1,-1-1,1 0,-1 1,1 0,-1-1,1 1,-1 0,0 0,0 0,0 0,1 1,5 18,-7-18,0 0,0 0,1 0,-1 0,1 0,-1 0,1 0,0-1,0 1,0 0,0 0,1-1,-1 1,1 0,0-1,-1 0,1 1,0-1,1 0,-1 0,0 0,0 0,1 0,-1-1,1 1,0-1,-1 1,1-1,0 0,0 0,0-1,0 1,0 0,0-1,0 0,0 0,0 0,0 0,0 0,0 0,0-1,0 1,0-1,1 0,159-103,-162 103,0 0,0 1,1-1,-1 1,0-1,0 1,1-1,-1 1,1 0,-1-1,0 1,1 0,-1 0,1 0,-1 0,0 0,1 1,-1-1,0 0,1 1,-1-1,0 1,1-1,-1 1,0-1,0 1,1 0,-1 0,0 0,0 0,0 0,0 0,0 0,0 0,-1 0,1 0,0 0,0 0,-1 1,1-1,-1 0,1 1,-1-1,0 0,1 1,-1-1,0 0,0 1,0-1,0 1,-9 71,7-69,0 1,0-1,1 1,0-1,0 1,0-1,0 1,1 0,0 0,0-1,0 1,0 0,1-1,0 1,0 0,0-1,1 1,-1-1,1 1,0-1,0 0,1 0,-1 0,1 0,0 0,0-1,2 3,11 2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6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47,'-14'1,"0"0,0 1,0 0,1 1,-1 1,1 0,0 0,0 2,0 0,1 0,-1 1,2 1,-1 0,1 0,0 1,1 1,0-1,1 2,0-1,0 2,1-1,1 1,0 0,0 0,1 1,1 0,0 0,1 0,0 1,1-1,-1 12,4-23,0 1,0 0,0 0,0 0,0 0,0 0,1 0,0 0,-1 0,1-1,0 1,0 0,1 0,-1-1,0 1,1-1,0 1,0-1,-1 0,1 0,1 0,-1 0,0 0,0 0,1 0,-1-1,1 1,-1-1,1 0,0 1,0-1,-1-1,1 1,0 0,0-1,0 1,0-1,0 0,0 0,0 0,0 0,0-1,1 0,17-6,0-1,-1-1,1-1,-2-1,1-1,-2 0,0-2,0 0,-1-1,-1 0,0-1,-2-1,7-10,89-105,-109 132,1-1,0 1,-1 0,1 0,-1 1,1-1,-1 0,1 1,-1-1,1 0,-1 1,1 0,-1-1,1 1,-1 0,0 0,1 0,-1 0,0 0,0 0,0 0,0 0,0 0,0 0,0 1,0-1,0 0,-1 1,1-1,0 1,-1-1,1 1,-1-1,0 1,1-1,-1 1,0-1,0 1,0 0,0-1,0 1,-1-1,1 1,0-1,-1 1,1-1,-1 1,1-1,-1 1,3 11,2 8,28 91,-31-109,1 0,0 0,0 0,0 0,1 0,-1 0,1 0,-1-1,1 0,0 1,0-1,0 0,0 0,0 0,1-1,-1 1,1-1,-1 0,1 0,-1 0,1 0,-1-1,1 0,0 1,-1-1,1 0,0-1,-1 1,3-1,9-4,0-1,0-1,-1 0,0 0,-1-2,0 0,0 0,-1-1,0-1,0 0,-1 0,-1-1,0-1,-1 1,1-3,4-2,84-140,-97 194,-17 81,16-114,0-1,1 1,-1 0,1-1,0 1,0 0,0-1,1 1,-1-1,1 0,0 1,-1-1,2 0,-1 0,0 0,1 0,-1-1,1 1,0-1,0 1,0-1,0 0,0 0,0 0,1-1,-1 1,1-1,-1 0,1 0,1 1,6-3,-1 0,1-1,-1 0,1 0,-1-1,0 0,0-1,0 0,-1-1,1 0,-1 0,0-1,-1 0,1-1,-1 0,-1 0,1-1,-1 1,5-10,-4 10,15-14,-9 42,-13 0,-2-14,0 0,1 0,0 1,0-1,0 0,1 0,0 0,0 0,0 0,1-1,1 1,-1 0,1-1,0 1,0-1,1 0,0 0,0 0,0-1,1 1,-1-1,1 0,1 0,-1-1,1 0,0 0,0 0,1 0,6-3,0-2,-1 1,1-2,-1 0,1 0,-1-1,0-1,0 0,0-1,0 0,-1 0,0-1,0-1,0 0,-1-1,0 0,0 0,-1-1,-1 0,1-1,-1 1,-1-2,3-4,-1 4,0-1,-1 1,-1-2,0 1,-1-1,0 0,-1 0,0-1,-1 1,1-9,-16-7,5 35</inkml:trace>
  <inkml:trace contextRef="#ctx0" brushRef="#br0" timeOffset="1099.135">2147 18,'-31'10,"0"1,0 2,1 1,1 1,0 2,2 0,0 2,0 1,2 2,1 0,0 1,-13 20,32-37,1 1,1 0,-1 0,1 0,0 0,1 1,0-1,0 1,1-1,-1 1,1 6,1-11,0-1,0 1,0-1,1 1,-1-1,1 0,-1 1,1-1,0 0,0 1,0-1,0 0,0 0,0 0,1 0,-1 0,1 0,0 0,-1-1,1 1,0 0,0-1,0 0,0 1,0-1,0 0,0 0,1 0,-1 0,0 0,1-1,-1 1,0-1,1 0,-1 1,1-1,-1 0,2 0,12-2,-1 0,1-2,0 1,-1-2,1 0,-2-1,1 0,0-1,-1-1,-1 0,1-1,-1 0,2-4,14-11,-1-2,-2-1,-1-1,-1-1,-1-2,-2 0,0-3,-3 8,6 1,-28 54,0-18,1 1,0 0,1 0,0 0,1 0,0 0,1 0,1 0,0 0,0 0,1 0,1 0,0 0,4 10,-5-19,0 0,1 0,0 0,0-1,0 1,0-1,0 1,0-1,0 0,1 0,-1 0,1-1,0 0,-1 1,1-1,0 0,0-1,0 1,-1-1,1 1,0-1,0 0,0-1,0 1,0-1,0 0,-1 1,1-2,0 1,102-54,-91 42,0 0,-2 0,1-1,-1-1,-1-1,-1 1,0-2,-1 1,-1-2,0 1,-2-1,2-6,-34 42,19-9,1 1,0 0,0 1,1-1,0 1,1 0,0 0,1 0,0 0,1 1,0-1,1 0,1 6,-2-12,2 0,-1 0,0 0,1 0,0 0,0 0,1 0,-1-1,1 1,0 0,1-1,-1 1,1-1,0 0,0 0,0 0,0 0,1 0,-1-1,1 1,0-1,0 0,0 0,1-1,-1 1,1-1,-1 0,1 0,0-1,3 2,1-2,-1 1,1-2,-1 1,1-1,-1 0,1-1,0 0,-1-1,0 1,1-2,-1 1,0-1,0 0,0-1,-1 0,1 0,-1 0,0-1,0 0,-1-1,1 0,-1 0,0 0,-1 0,1-1,1-4,4-8,0-1,-2 0,0-1,-1 0,-1 0,-1-1,2-19,-6 32,-2 8,0 0,-1 0,1 0,0 0,0 0,0 0,0 0,0 0,0 0,0 0,0 0,0 0,0 0,0 0,1 0,-1 0,0 0,1 0,-1 1,1-1,-1 0,1 0,-1 0,1 0,0 1,-1-1,1 0,0 0,0 1,0-1,-1 1,1-1,0 1,0-1,0 1,0-1,0 1,0 0,0 0,0-1,0 1,0 0,0 0,0 0,0 0,0 0,0 0,0 0,0 1,0-1,0 0,0 1,0-1,0 0,0 1,0-1,0 1,0-1,-1 1,1 0,0 0,134 164,-117-144,-2 2,-1 0,0 1,-2 0,-1 1,-1 0,-1 1,-1 0,-1 1,4 25,-6-20,0-1,-3 1,0-1,-2 1,-1 0,-2 0,-1 0,-2 3,-4-4,0 0,-3-1,0-1,-2 0,-1 0,-1-2,-2 0,0-1,-2 0,-1-2,0-1,-2 0,-3 0,-50 19,75-42,-1 1,0-1,0 1,1-1,-1 0,0 0,0 0,0 0,0 0,1 0,-1-1,0 1,0 0,1-1,-1 0,0 1,1-1,-1 0,0 0,1 0,-1 0,1 0,-1 0,1 0,0 0,-1-1,1 1,0-1,0 1,0-1,0 1,0-1,1 1,-1-1,0 0,1 0,-1 1,1-1,-1 0,1 0,0 1,0-1,0 0,0 0,0 0,1-19,0 1,2-1,0 0,2 1,0 0,1 0,1 0,1 1,6-12,150-294,-40 137,-102 155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0 814,'145'45,"-125"-48,0-1,0-1,-1-1,0-1,0 0,0-1,-1-1,0-1,-1-1,0 0,0-1,-2-1,1 0,-2-1,8-10,37-42,-3-1,-3-4,-3-1,-3-3,-3-2,90-139,-94 160,-39 56,-1 0,1-1,0 1,-1 0,1 0,0 0,0 0,-1 0,1 0,0 0,-1 0,1 0,0 0,0 0,-1 0,1 0,0 0,-1 1,1-1,0 0,-1 1,1-1,-1 0,1 1,0-1,-1 1,1-1,-1 1,1-1,-1 1,1-1,-1 1,0-1,1 1,-1 0,0-1,1 1,-1 0,0-1,0 1,0 0,1-1,-1 1,0 0,0 0,0-1,0 1,0 0,0-1,0 1,-1 0,1 0,0-1,0 1,-1 0,1-1,0 1,-1-1,1 1,0 0,-1-1,1 1,-1-1,2 7,3 92,-5 0,-4 1,-4-1,-9 27,18-109,-1-1,0 1,-1-1,-1 0,-1 1,0-1,-1-1,-1 1,0-1,-1 0,-1 0,0-1,-1 0,-1 0,0-1,0 0,-2-1,1 0,-2-1,-5 4,-4-5,-2 0,1-2,-2 0,1-2,-1-1,-1 0,19-3,0 0,0 0,0-1,0 0,0-1,-1 1,1-1,0 0,0-1,0 0,-1 0,1-1,0 0,1 0,-1 0,0-1,0 0,1 0,0-1,0 0,0 0,0 0,0-1,1 0,-3-4,7-24,9 20</inkml:trace>
  <inkml:trace contextRef="#ctx0" brushRef="#br0" timeOffset="367.818">1242 560,'-9'16,"1"0,1 0,0 0,1 1,1 0,1 0,-3 17,6-29,0 0,1 0,0 0,-1 0,2 0,-1 0,1 0,-1 0,1 0,1 0,-1-1,1 1,0 0,0-1,0 1,0-1,1 0,0 1,0-1,0-1,0 1,1 0,-1-1,1 1,0-1,0 0,0-1,1 1,3 1,2-1,0-1,1-1,-1 0,1 0,-1-1,1 0,-1-1,1 0,-1 0,0-2,1 1,-1-1,0 0,-1-1,1 0,-1-1,1 0,-1-1,-1 1,5-5,-8 8,-1-1,1 0,0 0,-1 0,0 0,0-1,0 1,0-1,0 0,-1-1,0 1,0-1,0 1,0-1,-1 0,0 0,0 0,0 0,0 0,-1-1,0 1,0 0,-1-1,1 1,-1 0,0-1,-1 1,1-1,-1 1,0 0,0-1,-1 1,0 0,0 0,0 0,-3-4,0 1,-1 1,0 1,-1-1,1 1,-1 0,-1 0,1 1,-1 0,0 1,0-1,0 1,0 1,-1 0,0 0,0 1,1 0,-1 0,0 1,-1 0,1 1,0 0,0 0,0 1,0 0,0 0,-5 3,-11 2</inkml:trace>
  <inkml:trace contextRef="#ctx0" brushRef="#br0" timeOffset="639.491">1863 787,'-14'52,"-6"23,-3 3,-2-7,-3-10,-1-12,5-13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0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16,'0'-1,"0"1,0-1,0 1,0-1,0 1,0-1,0 1,0-1,0 1,0-1,0 1,0-1,0 1,0-1,1 1,-1-1,0 1,0-1,1 1,-1 0,0-1,1 1,-1-1,0 1,1 0,-1-1,0 1,1 0,-1 0,1-1,-1 1,1 0,-1 0,1 0,-1-1,1 1,-1 0,1 0,-1 0,1 0,-1 0,1 0,-1 0,1 0,-1 0,1 0,-1 0,1 1,-1-1,1 0,-1 0,1 0,-1 1,0-1,1 0,-1 0,1 1,-1-1,0 0,1 1,-1-1,0 1,1-1,5 36,-8-10,-2 1,-1-1,-1 0,-1-1,-1 1,-9 18,-98 290,83-186,30-144,1-1,0 1,1-1,-1 1,1 0,-1 0,1-1,0 1,0 0,1-1,-1 1,1 0,0-1,0 1,0-1,0 1,1-1,0 0,-1 1,1-1,0 0,0 0,1 0,-1 0,1-1,-1 1,1-1,0 1,0-1,0 0,0 0,0 0,1-1,-1 1,1-1,2 1,10 0,0-2,-1 0,1-1,0-1,0 0,0-1,-1 0,1-2,-1 0,2-1,54-15,-24 8,-38 9,-1 1,1 0,0 0,-1 1,1 0,0 0,0 1,0 1,1-1,-1 1,0 1,0 0,0 0,0 1,0 0,0 0,7 4,-14-5,-1 0,0 0,0 0,0 0,1 0,-1 0,0 0,1 0,-1-1,1 1,-1-1,1 1,-1-1,1 1,-1-1,1 0,0 0,-1 0,1 0,-1 0,1 0,0 0,-1 0,1-1,-1 1,1-1,-1 1,1-1,-1 1,1-1,-1 0,0 0,1 0,-1 0,0 0,0 0,1 0,-1 0,0 0,0-1,0 1,-1 0,1-1,0 1,7-13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08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1 367,'5'0,"6"0,6 0,6 0,2 0,3 0,1 0,1 0,-1 0,0 0,0 0,0 0,-1 0,1 0,-1 0,0 0,0 0,-4 0</inkml:trace>
  <inkml:trace contextRef="#ctx0" brushRef="#br0" timeOffset="261.734">86 621,'38'-5,"28"-6,6-2,-8 2</inkml:trace>
  <inkml:trace contextRef="#ctx0" brushRef="#br0" timeOffset="1283.542">932 0,'-30'151,"9"-71,-108 310,116-354,-9 66,24-98,1-1,0 0,0 0,0 0,0 0,1 0,-1 0,1-1,0 0,0 0,0 0,0 0,0-1,0 1,0-1,0 0,1 0,-1 0,0-1,1 0,-1 0,0 0,1 0,-1-1,0 1,1-1,-1 0,1-1,9 1,155-9,-151 4</inkml:trace>
  <inkml:trace contextRef="#ctx0" brushRef="#br0" timeOffset="1965.983">1441 508,'-7'-3,"1"0,-1 1,1 0,-1 0,0 1,0 0,0 0,0 0,0 1,0 0,0 0,0 1,0 0,0 0,0 1,1 0,-1 0,0 0,1 1,0 0,-1 0,-2 3,4-4,0 0,0 1,0 0,0 0,0 0,1 0,0 1,-1 0,1-1,0 2,1-1,-1 0,1 1,0 0,0-1,0 1,1 1,0-1,0 0,0 0,0 1,1 1,2-5,0 0,0 0,1 1,-1-2,1 1,-1 0,1 0,-1 0,1-1,0 1,0-1,0 1,0-1,0 0,1 0,-1 0,0 0,0 0,1 0,-1 0,0-1,1 1,-1-1,1 0,1 0,25 9,-28-7,-1-1,1 1,-1 0,1-1,-1 1,0 0,0 0,1-1,-1 1,0 0,-1 0,1-1,0 1,0 0,-1 0,1-1,-1 1,0 0,1-1,-1 1,0-1,0 1,0-1,0 1,0-1,0 0,0 1,-1-1,1 0,0 0,-1 0,1 0,-1 0,1 0,-2 0,-3 6,-14 14,14-16,0 0,0 1,1 0,0 0,0 1,0-1,1 1,0 0,0 1,0-1,1 0,1 1,-1 0,1 1,2-8,0 0,0 1,0-1,0 1,0-1,1 1,-1-1,0 1,1-1,-1 0,1 1,0-1,-1 0,1 0,0 1,0-1,0 0,0 0,0 0,0 0,0 0,0 0,0 0,0 0,1-1,-1 1,0 0,1-1,-1 1,0-1,1 1,-1-1,1 0,-1 1,0-1,1 0,-1 0,1 0,-1 0,1-1,0 1,63-13,-14-8,-28 11</inkml:trace>
  <inkml:trace contextRef="#ctx0" brushRef="#br0" timeOffset="2378.475">1666 592,'-12'13,"1"1,0 0,1 1,1 0,0 0,1 1,1 0,1 0,0 1,-2 9,7-23,0 0,0 1,0-1,0 0,0 1,1-1,-1 1,1-1,0 1,0-1,1 0,-1 1,1-1,-1 1,1-1,0 0,0 1,1-1,-1 0,1 0,-1 0,1 0,0 0,0 0,0-1,1 1,-1-1,1 1,-1-1,1 0,0 0,0 0,0 0,0-1,0 1,0-1,0 0,1 0,-1 0,0 0,3 0,6-2,0-1,0 0,-1 0,1-1,0-1,-1 0,0 0,0-1,0-1,0 0,-1 0,0-1,0-1,-1 1,0-1,-1-1,1 0,-1 0,-1-1,0 1,0-2,-1 1,-1-1,4-9,-5 13,-1 0,0 0,-1-1,1 1,-2-1,1 0,-1 1,0-1,0 0,-1 0,0 0,-1 0,0-2,0 7,1 0,-1 0,0-1,-1 1,1 0,0 0,-1 0,0 0,1 1,-1-1,0 0,-1 1,1-1,0 1,-1 0,1 0,-1 0,0 0,0 0,1 0,-1 1,0-1,-1 1,1 0,0 0,0 0,0 0,-1 1,1 0,0-1,-4 1,0 1,-1-1,0 1,0 1,0-1,1 1,-1 1,1 0,0 0,-1 0,2 1,-1 0,0 0,1 0,-3 3,-10 10</inkml:trace>
  <inkml:trace contextRef="#ctx0" brushRef="#br0" timeOffset="2686.673">1666 734,'5'10,"11"7,3 7,3 3,2 2,-2 0,-1-3,-3-3,-6 1,-4-5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14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0 255,'10'0,"8"5,5 1,4 0,2-1,1-2,0 0,0-2,0-6,-1-1,0 0,-6 1</inkml:trace>
  <inkml:trace contextRef="#ctx0" brushRef="#br0" timeOffset="283.875">113 142,'-4'34,"-3"20,-4 6,0-2,1-7,-1-7,0-6,2-4,3-9</inkml:trace>
  <inkml:trace contextRef="#ctx0" brushRef="#br0" timeOffset="617.289">762 0,'-14'39,"-5"17,-4 4,2-4,0-6,-2-7,4-6,-1-4,4-3,0-7,2-3,-1 1,2 1,-2-3,2 0,4-3</inkml:trace>
  <inkml:trace contextRef="#ctx0" brushRef="#br0" timeOffset="894.833">395 86,'34'33,"30"21,9 6,-3-2,-9-7,-10-11,-13-8,-9-10,-4-3,-7-1,-1-2,-3 0,-5-3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3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29,'24'5,"32"-3,11-3,4 0,-5 0,-10-1,-4-3,-6-2,-6 0,-5 2,-4 2,-3 1,-5 0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3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0,'-22'56,"-86"249,-27-41,133-261,0 0,0 1,0-1,1 1,-1 0,1-1,0 1,0 0,0 0,1 0,-1 0,1 0,0 0,0 0,0-1,1 1,-1 0,1 0,0 0,0 0,0 0,1-1,-1 1,1-1,0 1,0-1,0 0,1 1,-1-1,1 0,-1-1,1 1,0 0,0-1,1 1,-1-1,0 0,1 0,-1-1,2 1,156 3,-96-8,76-2,-117-1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0 255,'7'-3,"0"-1,0 2,0-1,0 1,1 0,-1 0,1 1,-1 0,1 0,0 1,-1 0,1 0,0 1,-1 0,1 0,-1 1,0 0,1 0,-1 1,0 0,5 3,-8-5,13 5,1-1,0-1,0 0,0-1,0-1,0-1,0 0,0-2,1 0,-1-1,10-3,123-31,-132 30</inkml:trace>
  <inkml:trace contextRef="#ctx0" brushRef="#br0" timeOffset="364.267">57 480,'4'0,"8"0,5 0,5 0,3 0,3 5,1 2,0-1,1-1,-1-6,0-4,0 0,0 1,-1 0,0 2,0 0,0 2,-4-1</inkml:trace>
  <inkml:trace contextRef="#ctx0" brushRef="#br0" timeOffset="919.263">367 0,'-2'4,"1"-1,-1 0,1 1,-1 0,1-1,0 1,1 0,-1-1,1 1,-1 0,1 0,0 0,1-1,-1 1,0 0,1 0,0-1,0 1,0 0,1-1,-1 1,1-1,0 0,0 1,0-1,0 0,0 0,1 0,-1-1,1 1,0 0,1 0,115 64,-94-55,-7-4,-1 0,-1 1,0 0,0 2,-1 0,0 0,-1 2,0-1,-1 2,-1 0,0 1,-10-13,-1 1,1-1,-1 1,1-1,-1 1,0 0,0 0,0-1,-1 1,1 0,-1 0,1 0,-1 0,0 0,0 0,-1 0,1 0,0 0,-1 0,0-1,1 1,-1 0,-1 0,1 0,0-1,0 1,-1-1,0 1,1-1,-3 2,-74 62,44-42,-185 130,203-140,3 0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8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49,'-2'10,"-1"0,1-1,1 1,0 0,0 0,1 0,1 0,-1 0,1 0,1 0,2 9,-2-15,-1 0,0-1,1 1,-1-1,1 0,0 0,0 1,1-1,-1-1,1 1,-1 0,1 0,0-1,0 0,0 1,0-1,0 0,0-1,1 1,-1-1,1 1,-1-1,1 0,0 0,-1-1,1 1,0-1,0 1,-1-1,1 0,0-1,2 0,8-1,-1-2,0 0,0 0,-1-1,1 0,-1-2,0 1,-1-1,0-1,0 0,0 0,-1-1,0-1,7-9,-14 17,-1-1,1 1,-1 0,0-1,0 0,0 1,0-1,-1 0,1 0,-1 0,0 0,1 0,-1 0,-1 0,1 0,0-1,-1 1,1 0,-1 0,0-1,0 1,-1 0,1 0,-1-1,1 1,-1 0,0 0,0 0,-1 0,1 0,0 0,-1 0,0 0,0 0,0 1,0-1,0 1,0-1,-1 1,1 0,-1 0,0 0,1 0,-1 1,0-1,0 1,0 0,-8-1,0 1,0 0,0 1,0 1,0-1,0 2,0 0,1 0,-1 0,1 2,-1-1,1 1,0 1,-2 1,-18 10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8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1 395,'24'5,"17"2,7-1,0-1,-3-1,-5-2,-4-1,-4-1,-2 0,-2 0,0-5,-1-2,1 1,-1 1,1 1,-5 2</inkml:trace>
  <inkml:trace contextRef="#ctx0" brushRef="#br0" timeOffset="256.245">85 622,'43'0,"29"0,12 0,-4 0,-11 0,-12 0,-10-5,-10-2,-10 1</inkml:trace>
  <inkml:trace contextRef="#ctx0" brushRef="#br0" timeOffset="586.419">1215 1,'-85'120,"5"3,-11 34,-3 5,83-147,2 1,0 1,1-1,0 2,2-1,0 1,1 0,1 0,-2 10,6-26,1 0,-1 0,0 0,1 0,-1 0,1 0,-1 0,1 0,0 0,0 0,0 0,0-1,0 1,0 0,1-1,-1 1,1-1,-1 1,1-1,-1 0,1 1,0-1,-1 0,1 0,0 0,0 0,0-1,0 1,0 0,0-1,0 1,0-1,1 0,75 4,-65-4,136-31,-97 18,-28 6</inkml:trace>
  <inkml:trace contextRef="#ctx0" brushRef="#br0" timeOffset="1316.929">1383 622,'0'0,"-8"8,0 1,1 0,0 0,0 1,1 0,0 0,1 0,0 1,1 0,0-1,1 2,0-1,1 0,-1 8,4-17,0 1,1-1,-1 0,1 0,-1 0,1 1,0-1,0-1,0 1,0 0,0 0,0-1,0 1,0-1,1 0,-1 0,1 0,-1 0,1 0,-1 0,1-1,0 1,-1-1,1 1,0-1,-1 0,1 0,0-1,-1 1,1 0,0-1,-1 0,1 1,-1-1,1 0,-1-1,1 1,-1 0,0-1,0 1,0-1,1 1,-1-1,-1 0,1 0,0 0,1-2,-3 3,1 1,-1 0,0-1,1 1,-1-1,0 1,0-1,0 1,1-1,-1 1,0-1,0 1,0-1,0 1,0-1,0 1,0-1,0 1,0-1,0 1,0-1,0 0,-1 1,1-1,0 1,0 0,0-1,-1 1,1-1,0 1,-1-1,1 1,0-1,-1 1,1 0,0-1,-1 1,1 0,-1-1,1 1,-1 0,1 0,-1 0,1-1,-1 1,1 0,-1 0,1 0,-1 0,1 0,-1 0,1 0,-1 0,1 0,-1 0,1 0,-1 0,1 0,-1 0,-34 3,29-2,0 0,-1 1,1 0,0 1,0-1,0 1,1 0,-1 0,1 1,0 0,-1 0,2 0,-1 1,0-1,1 1,0 0,0 0,0 1,1-1,0 1,0 0,0 0,1 0,0 0,0 0,1 0,-1 1,1-1,1 0,-1 1,1-1,0 1,0-1,1 1,0-1,0 1,1-1,0 0,1 4,2-5,-1 0,1-1,0 0,1 0,-1-1,0 1,1-1,0 0,0-1,0 0,0 1,0-2,1 1,-1-1,0 0,1 0,-1-1,1 0,-1 0,1 0,-1-1,1 0,-1 0,0-1,0 0,1 0,-1 0,-1-1,1 0,0 0,-1 0,1-1,31-18,-20 14</inkml:trace>
  <inkml:trace contextRef="#ctx0" brushRef="#br0" timeOffset="1917.993">1468 678,'0'-5,"-4"-1,-8-1,0 7,-4 3,-4 1,2 5,-1 0,3-1</inkml:trace>
  <inkml:trace contextRef="#ctx0" brushRef="#br0" timeOffset="2539.962">1750 706,'-22'16,"1"1,1 0,0 2,1 0,1 2,1 0,1 0,1 2,1 0,-3 7,15-27,0 1,0-1,0 1,1-1,-1 1,1 0,0 0,0 0,0 0,0 0,1 0,0 0,0 0,0 0,0 0,0 0,1 0,0-1,0 1,0 0,0 0,0 0,1-1,0 1,0 0,0-1,0 0,0 1,1-1,-1 0,1 0,0-1,0 1,0 0,0-1,1 0,-1 0,1 0,-1 0,1 0,0-1,0 1,15-1,0 0,0-1,0 0,0-2,0 0,0-2,0 0,-1 0,0-2,0 0,0-2,-1 0,0 0,0-2,-1 0,0-1,-1-1,10-9,55-76,-78 93,0 0,0-1,0 1,-1 0,1-1,-1 1,0-1,0 0,0 1,-1-1,0 0,0 1,0-1,0 0,-1 1,0-1,0 1,0-1,0 1,-1-1,0 1,0 0,0 0,0 0,-3-3,1 3,0 0,-1 0,1 0,-1 1,0 0,0 0,0 0,-1 1,1 0,-1 0,1 0,-1 0,1 1,-1 0,0 0,0 1,0 0,1 0,-1 0,0 0,0 1,-2 1,-18 4</inkml:trace>
  <inkml:trace contextRef="#ctx0" brushRef="#br0" timeOffset="2853.605">1722 932,'20'29,"10"14,0 4,1-5,-6-5,-6-9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7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0 424,'10'-5,"12"-1,8-1,3 2,1 2,0 1,-2 5,-1 3,-1 1,-1-2,-1-1,0-2,0-1,-4-5,-3-2,1-1,-3-3,-6 0</inkml:trace>
  <inkml:trace contextRef="#ctx0" brushRef="#br0" timeOffset="469.097">762 1,'0'23,"-1"1,-1 0,0-1,-2 1,-1-1,-1 0,-1 0,-1-1,-1 0,-1 0,-3 3,-115 179,33-36,94-166,0 0,0 0,0 0,0 1,1-1,-1 0,0 0,1 1,0-1,0 0,-1 1,1-1,1 0,-1 1,0-1,0 0,1 1,0-1,-1 0,1 0,0 0,0 1,0-1,0 0,0 0,1 0,-1-1,1 1,-1 0,1 0,0-1,-1 1,1-1,0 0,0 1,0-1,0 0,0 0,1 0,-1 0,0-1,0 1,0 0,1-1,-1 0,0 0,1 1,-1-1,0-1,1 1,1 0,25-7,0-2,-1 0,1-2,-2-1,0-1,22-14,-42 23,9-5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35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0 340,'39'0,"26"0,8 0,-4-5,-9-2,-10 1,-9 1,-6 1,-9 7,-10 2</inkml:trace>
  <inkml:trace contextRef="#ctx0" brushRef="#br0" timeOffset="304.215">255 114,'-9'43,"-4"33,1 9,2-5,3-12,3-12,-4-11,1-9,1-5,1-3,-3-7,0-1,2-5</inkml:trace>
  <inkml:trace contextRef="#ctx0" brushRef="#br0" timeOffset="602.721">1073 227,'-24'38,"-22"32,-4 9,3-4,4-10,4-12,9-9,5-8,2-5,0-3,4-7</inkml:trace>
  <inkml:trace contextRef="#ctx0" brushRef="#br0" timeOffset="852.65">706 227,'0'38,"10"27,3 8,4-5,4-8,3-10,3-8,0-7,2-9,-4-5,-3-5,1-6,1-4,-4-4</inkml:trace>
  <inkml:trace contextRef="#ctx0" brushRef="#br0" timeOffset="1103.916">1271 537,'38'0,"23"0,5 0,-8-5,-9-1,-9-1,-6-2,-4-1,-2 2,-6-3,-7 0</inkml:trace>
  <inkml:trace contextRef="#ctx0" brushRef="#br0" timeOffset="1436.009">1948 0,'-39'213,"15"-120,-4-2,-3 0,-11 10,18-16,24-83,0 0,0 1,-1-1,2 0,-1 0,0 0,0 0,1 1,-1-1,1 0,-1 0,1 0,0 0,0 0,0 0,0 0,0-1,1 1,-1 0,0 0,1-1,0 1,-1-1,1 1,0-1,-1 0,1 0,0 0,0 0,0 0,0 0,0 0,0-1,0 1,1-1,-1 1,0-1,0 0,13-1,0-1,-1 0,0-1,1-1,-1 0,-1-1,1 0,-1-2,0 1,0-1,0-1,-1 0,3-4,42-32,-43 33</inkml:trace>
  <inkml:trace contextRef="#ctx0" brushRef="#br0" timeOffset="1731.1">2258 537,'-6'12,"1"1,0 0,1 0,0 0,1 1,0-1,1 1,1 0,0 0,1 0,0-1,1 1,1 0,0-1,1 1,3 10,-4-21,0 1,0-1,1 0,-1 1,1-1,-1 0,1 0,0 0,0-1,0 1,0-1,1 0,-1 0,1 0,-1 0,1 0,0-1,0 0,0 0,0 0,-1 0,1 0,0-1,1 0,-1 0,0 0,0 0,0 0,0-1,0 0,-1 0,1 0,3-2,8-1,0-2,0 0,-1 0,0-1,0-1,-1-1,0 0,2-2,-10 6,1 0,-1-1,0 0,-1 1,0-1,0-1,0 1,0 0,-1-1,0 0,-1 0,0 0,0 0,0 0,0-1,-2 5,1 0,-1 0,0 0,0-1,0 1,0 0,0 0,-1 0,1 0,-1 0,0 0,0 0,0 0,0 0,-1 0,1 0,-1 1,0-1,0 1,0-1,0 1,0 0,0-1,0 1,-1 0,1 0,-1 1,0-1,1 1,-1-1,0 1,0 0,0 0,0 0,0 0,0 1,-6-2,-1 1,1 0,0 0,0 1,0 1,-1 0,1 0,0 0,0 1,0 1,0-1,0 2,1-1,-1 1,1 0,-5 4,-6 3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1,'470'0,"-458"0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2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1,'34'5,"15"-4,5-1,-2-1,-6 0,-5-1,-5 1,-4 1,-2-1,-7 1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3,'22'-3,"-36"30,-34 59,3 2,5 1,2 5,-43 149,80-240,0 0,0 0,0 0,0 0,0 0,1 0,-1 0,1 0,0 0,0 1,0-1,0 0,1 0,-1 0,1 0,0 0,0 0,0 0,0 0,0 0,1 0,-1-1,1 1,0 0,0-1,0 0,0 1,0-1,0 0,1 0,-1 0,1 0,0 0,-1-1,1 1,0-1,0 0,3 1,165-19,-146 16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0,'-47'33,"41"-27,1-1,0 1,1 0,-1 1,1-1,0 1,0 0,1 0,0 0,1 0,-1 0,1 1,0-1,1 1,0 0,0-1,1 1,0 0,0-1,2 6,-1-10,0-1,0 1,0-1,0 1,1-1,-1 0,1 0,0 0,0 0,0 0,0 0,0 0,0-1,0 1,0-1,1 1,-1-1,1 0,-1 0,1 0,-1 0,1-1,-1 1,1-1,0 1,-1-1,1 0,0 0,0 0,-1 0,1-1,0 1,-1-1,1 1,-1-1,2-1,93-38,-95 39,1 1,-1-1,0 1,1-1,-1 0,0 0,0 0,1 0,-1 0,0-1,0 1,0-1,-1 1,1-1,0 0,0 1,-1-1,1 0,-1 0,0 0,0 0,1-1,-1 1,-1 0,1 0,0-1,0 1,-1 0,1-1,-1 1,0-1,0 1,0-1,0 1,0 0,-1-1,1 1,-1-1,1 1,-1 0,0-1,0 1,0 0,0 0,0 0,-1 0,1 0,0 0,-1 0,0 0,-74-25,50 23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501 25,'-13'-5,"0"0,-1 1,0 1,0 0,1 1,-2 1,1 0,0 1,0 0,0 1,0 0,0 2,0-1,1 2,-6 1,8-1,0 0,1 0,-1 1,1 0,0 1,1 0,-1 1,1-1,0 2,1 0,0 0,0 0,1 1,0 0,0 0,1 1,-4 8,8-15,1 0,0 0,1 0,-1 0,1 1,-1-1,1 0,0 0,0 1,0-1,0 0,1 0,-1 0,1 1,0-1,0 0,0 0,0 0,1 0,-1 0,1-1,0 1,0 0,0-1,0 1,0-1,0 0,1 0,-1 0,1 0,0 0,-1 0,3 1,5 2,-1 0,1-1,0 0,1-1,-1 0,0 0,1-1,0 0,7-1,-10 0,7-1,-1 0,0 1,1 1,-1 0,0 1,0 1,0 0,0 1,-1 0,0 1,7 4,-17-7,0 0,0-1,0 1,-1 0,1 0,-1 1,0-1,1 1,-1-1,-1 1,1-1,-1 1,1 0,-1 0,0 0,0 0,-1 0,1 0,-1 0,0 0,0 0,0 0,-1 0,1 0,-1 0,0 0,0 0,0 0,-1 0,0 1,-3 6,-1 0,0-1,0 0,-1 0,0-1,-1 0,0 0,0 0,-9 6,-7 5,-1-1,0-1,-2-2,0 0,-1-2,0 0,-1-2,-1-2,0 0,-11 0,39-9,0 0,0 0,-1 0,1-1,0 1,-1-1,1 1,-1-1,1 0,0 0,-1 0,1 0,0-1,-1 1,1 0,-1-1,1 0,0 0,0 1,0-1,-1-1,1 1,0 0,0 0,0-1,1 1,-1-1,0 0,0 1,1-1,-1 0,1 0,0 0,-1 0,1 0,0-2,1-18,3 0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9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1,'-23'2,"1"2,-1 1,1 1,-1 1,2 0,-1 2,1 1,1 0,-7 5,22-9,0-1,0 1,0 0,0 0,1 0,0 0,1 1,-1-1,1 1,1 0,-1 0,1 1,0-1,1 0,0 1,0-1,0 1,1-1,0 1,1-1,0 1,0-1,0 0,1 1,0-1,0 0,1 0,0 0,1 0,-1-1,1 1,0-1,1 0,-1 0,1-1,0 1,6 3,185 150,-192-156,-1-1,1 1,-1 0,0 0,0 0,0 0,-1 0,1 1,-1-1,1 1,-1 0,-1-1,1 1,0 0,-1 0,0 1,0-1,0 0,0 0,-1 0,0 1,1-1,-2 0,1 0,0 1,-1-1,0 0,0 0,0 0,0 0,-1 0,0 0,0 0,0 0,0-1,0 1,-1-1,1 1,-4 2,-13 9,0-1,-1 0,-1-2,0 0,0-1,-1-2,-15 5,-40-5,75-10,1 1,-1 0,0-1,1 1,-1-1,0 0,1 0,-1 1,1-1,-1 0,1 0,0 0,-1 0,1-1,0 1,0 0,0 0,0-1,0 1,0-1,0 1,0-1,0 1,1-1,-1 0,1 1,-1-1,1 0,0 1,0-1,-1 0,1 0,0 1,0-1,1 0,-1 0,0 1,1-1,-1 0,1 1,-1-1,1 0,6-13,-1 0,2 0,0 1,1 0,0 1,1 0,8-8,-8 8,69-78,-60 70</inkml:trace>
  <inkml:trace contextRef="#ctx0" brushRef="#br0" timeOffset="546.697">609 508,'-80'76,"78"-73,1-1,0 0,-1 0,1 1,0-1,0 1,0-1,0 1,1-1,-1 1,1 0,-1-1,1 1,0 0,0-1,0 1,1 0,-1-1,0 1,1-1,0 1,0 0,0-1,0 1,0-1,0 0,0 1,1-1,-1 0,1 0,0 0,0 0,0 0,-1 0,2-1,-1 1,0-1,2 2,16 9,-17-11,-1-1,1 1,0 0,-1 0,1 0,-1 1,1-1,-1 0,0 1,1 0,-1-1,0 1,0 0,0 0,0 0,-1 1,1-1,0 0,-1 1,0-1,1 1,-1-1,0 1,0 0,-1-1,1 1,-1 0,1 0,-1-1,0 1,0 0,0 0,0 0,0-1,-1 1,1 0,-1 0,-5 5,-1 0,0 0,0-1,0 0,-1 0,0-1,0 0,-1 0,1-1,-2 0,1 0,-2 0,-33 19,29-13</inkml:trace>
  <inkml:trace contextRef="#ctx0" brushRef="#br0" timeOffset="795.556">891 621,'-14'34,"-5"15,1-4,3-11</inkml:trace>
  <inkml:trace contextRef="#ctx0" brushRef="#br0" timeOffset="964.728">722 537,'24'10,"22"2,4 5,-3-1,-3-3,-6-4,-3-3,-4-8,-6-3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1 170,'19'5,"16"2,7-1,1-1,-2-2,-3 0,-4-2,-2-1,-2 0,-1 0,-1 0,-1 0,1-1,-5-4,-6-1</inkml:trace>
  <inkml:trace contextRef="#ctx0" brushRef="#br0" timeOffset="251.48">282 1,'-4'38,"-3"28,1 7,2-5,5-13,3-11,1-14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6,'-10'16,"0"0,0 1,2 1,0-1,1 1,1 1,1-1,0 1,1 0,1 0,0 12,3-27,0-1,1 0,-1 0,1 1,-1-1,1 0,0 0,0 0,0 0,0 0,1 0,-1 0,1 0,0 0,0-1,0 1,0-1,0 1,1-1,-1 0,1 0,-1 0,1 0,0-1,0 1,0-1,0 1,0-1,0 0,0 0,0 0,0-1,1 1,-1-1,2 0,6 1,-1-2,1 1,0-2,-1 1,0-1,1-1,-1 0,0 0,0-1,3-2,0 0,0-1,0-1,0 0,-1 0,-1-1,1 0,-1-1,5-7,-13 13,1 0,-1 0,0 0,-1-1,1 1,-1-1,0 1,0-1,0 0,0 0,-1 0,0 0,0 0,-1 0,1 0,-1 0,0-1,0 1,-1 0,0 0,1 0,-2 0,1 0,-1 0,1 0,-2-1,-2 0,0 0,0 0,0 1,0 0,-1 0,0 0,0 1,0-1,-1 1,1 1,-1 0,0 0,0 0,0 0,-1 1,1 1,-1-1,1 1,-1 0,1 1,-1 0,1 0,-1 0,1 1,-1 0,1 1,-2 0,-16 5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1 622,'34'0,"20"0,6-5,-2-1,-7-5,-7-1,-10-2,-12 1</inkml:trace>
  <inkml:trace contextRef="#ctx0" brushRef="#br0" timeOffset="361.965">622 0,'-109'620,"68"-501,40-118,0 1,1-1,-1 0,1 1,0-1,-1 1,1-1,0 0,0 1,0-1,0 1,0-1,0 0,0 1,0-1,1 1,-1-1,0 0,1 1,0-1,-1 0,1 1,-1-1,1 0,0 0,0 0,0 0,0 1,0-1,0-1,0 1,0 0,0 0,0 0,1 0,-1-1,0 1,1-1,-1 1,0-1,1 1,-1-1,0 0,1 0,-1 0,1 1,-1-1,1-1,-1 1,0 0,1 0,0-1,78-17,66-49,-121 55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3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1 225,'24'0,"27"0,10 0,-1 0,-6 0,-7 0,-7 0,-5 0,-4 0,-3 0,0 0,-6 0</inkml:trace>
  <inkml:trace contextRef="#ctx0" brushRef="#br0" timeOffset="253.712">227 0,'-10'43,"-7"34,-2 8,3-5,5-12,3-13,3-10,3-9,2-5,-5-8,-1-3,1-5</inkml:trace>
  <inkml:trace contextRef="#ctx0" brushRef="#br0" timeOffset="537.45">988 84,'-28'34,"-25"35,-7 10,1-3,11-10,8-11,12-11,5-7,7-5,2-9,2-3,4-5</inkml:trace>
  <inkml:trace contextRef="#ctx0" brushRef="#br0" timeOffset="768.045">594 169,'9'33,"18"22,9 5,4-2,-1-12,-2-13,-3-7,-2-8,-1-8,-7 0,-2-2,-1-2,2-3,2-1,-5-1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2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57 113,'24'0,"12"5,6 1,0 0,-3-1,-2-2,-4-1,-1 0,-8 3,-2 1,0 0,1-1,1-1,2-2,0-1,-3-6,-1-2,-5 1</inkml:trace>
  <inkml:trace contextRef="#ctx0" brushRef="#br0" timeOffset="276.785">0 396,'34'4,"25"3,7-1,-2-1,-8-2,-8-1,-7-1,-7 0,-4-1,-1 0,-7-5,-7-2</inkml:trace>
  <inkml:trace contextRef="#ctx0" brushRef="#br0" timeOffset="677.858">311 0,'203'126,"-198"-123,0 0,0 0,-1 0,1 1,-1 0,0 0,0 0,0 0,-1 0,1 1,-1 0,0 0,-1-1,1 2,-1-1,0 0,0 0,-1 1,1-1,-1 1,0-1,-1 1,1 0,-1-1,-1 1,1 0,-1-1,1 1,-2-1,1 1,-1-1,1 1,-1-1,-1 0,1 0,-3 4,-133 108,132-112,-14 9,0 0,2 1,0 1,1 0,0 2,2 0,0 0,1 1,0 1,2 1,2 2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5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0,'-60'180,"-79"163,26-151,111-189,0 0,1 0,-1 0,1 0,0 0,0 0,0 0,0 1,1-1,-1 0,1 1,0-1,0 0,0 1,0-1,1 0,-1 1,1-1,0 0,0 1,0-1,0 0,1 0,-1 0,1 0,0 0,0-1,0 1,0 0,0-1,0 0,1 1,-1-1,1 0,0 0,0 0,0-1,0 1,10 5,0 0,1-1,-1-1,1-1,0 0,0 0,0-1,1-1,-1-1,1 0,-1 0,1-2,-1 0,1 0,1-2,12-3,-4 1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6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55,'38'-5,"23"-6,5-2,-3 2,-8 3,-13 2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1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25,'14'0,"15"0,7 0,2 0,-1 0,-1 0,-3 0,-1 0,-2 0,-1 0,-1 0,0 0,-1-4,1-3,0 1,-10 2,-7 0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47,'34'0,"30"0,9 0,-3-4,-9-3,-10 1,-8 2,-8 0,-4-3,-3-1,-6 2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9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5,'1'-1,"-1"1,1 0,-1-1,1 1,-1 0,0-1,1 1,-1 0,1 0,0-1,-1 1,1 0,-1 0,1 0,-1 0,1 0,-1 0,1 0,0 0,-1 0,1 0,-1 0,1 0,-1 0,1 0,0 0,-1 1,1-1,-1 0,1 0,-1 1,1-1,-1 0,0 1,1-1,-1 0,1 1,-1-1,0 1,1-1,-1 1,0-1,1 1,-1-1,0 1,0-1,1 1,-1-1,0 1,0-1,0 1,0 0,0-1,0 1,0-1,0 1,0-1,0 1,0 0,6 39,-6-39,0 40,-2 0,-2 0,-1-1,-2 0,-9 27,-2 15,-42 192,60-272,-1 0,0 0,1 0,-1 0,1 0,-1 0,1 0,0 0,0 0,0 0,0 0,0 0,1 0,-1 0,1 0,-1 0,1 0,-1 0,1 0,0 0,0 0,0-1,0 1,1 0,-1-1,0 1,1-1,-1 1,1-1,-1 1,1-1,0 0,-1 0,1 0,0 0,0 0,0-1,0 1,0 0,0-1,0 1,0-1,0 0,0 0,0 0,0 0,0 0,0 0,2-1,113-35,-11 19,-92 16,-3-2</inkml:trace>
  <inkml:trace contextRef="#ctx0" brushRef="#br0" timeOffset="762.122">625 569,'-9'5,"1"0,0 1,0 0,1 0,0 1,0 0,0 0,1 1,0-1,1 1,-1 1,1-1,1 1,0 0,0 0,1 0,0 0,0 1,1-1,0 4,2-10,1 1,-1 0,1-1,0 1,0-1,0 1,0-1,0 1,1-1,-1 0,1 1,0-1,0 0,1 0,-1 0,0-1,1 1,0-1,-1 1,1-1,0 0,0 0,1 0,-1 0,0-1,1 1,-1-1,1 0,-1 0,1 0,-1-1,1 1,0-1,-1 0,1 1,0-2,-1 1,1 0,0-1,-1 0,1 0,-1 0,1 0,-1 0,2-2,2 1,0-1,0 0,0 0,-1 0,1-1,-1 0,0-1,0 1,0-1,-1 0,1 0,-1-1,-1 0,1 0,-1 0,0 0,0-1,-1 1,0-1,0 0,-1 0,1 0,-1 0,-1-1,0 1,0 0,0-1,-1 1,0-2,-4 4,1 0,-2 0,1 0,0 0,-1 1,0 0,0 0,0 0,-1 0,1 1,-1 0,0 0,0 1,0-1,0 1,0 1,0-1,-1 1,1 0,0 0,-1 1,-1 0,-17-3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4,'-21'-2,"0"1,-1 1,1 0,0 2,0 0,0 2,0 0,0 1,1 1,-1 1,2 1,-19 10,33-16,0 1,1-1,-1 1,1 0,0 0,0 1,0-1,0 1,0 0,1 0,0 0,0 0,0 1,0-1,1 1,-1 0,1-1,0 1,1 0,-1 1,1-1,0 0,0 0,1 0,0 1,0-1,0 0,0 0,1 1,0-1,0 0,0 0,1 0,0 0,0 0,0 0,0 0,1-1,0 1,-1-1,2 0,-1 0,1 0,-1 0,1 0,0-1,4 3,246 66,-250-70,1 1,-1 0,0 0,0 0,0 0,-1 1,1 0,-1-1,0 1,0 1,0-1,0 0,-1 1,0-1,1 1,-2 0,1-1,-1 1,1 0,-2 0,1 0,0 0,-1 0,0 0,0 1,0-1,-1 0,0 0,0 0,0 0,-2 3,0 5,-1-1,-1-1,0 1,0-1,-1 0,-1 0,0 0,0-1,-1 0,-1 0,1-1,-6 3,-123 75,51-62,84-25,0 0,-1 0,1 0,0 0,0 0,0-1,-1 1,1-1,0 1,0-1,0 0,0 0,0 0,0 0,0 0,0 0,1 0,-1-1,0 1,1-1,-1 1,1-1,-1 0,1 1,0-1,0 0,0 0,0 0,0 0,0 0,0 0,1 0,-1 0,1 0,-1-1,1 1,0 0,0-2,2-8,0-1,1 1,0 0,1 0,1 1,0-1,0 1,1 0,1 0,0 1,0 0,1 0,0 1,7-7,114-104,-110 106</inkml:trace>
  <inkml:trace contextRef="#ctx0" brushRef="#br0" timeOffset="450.484">793 400,'-12'2,"0"1,1 0,0 1,0 0,0 1,0 0,0 0,1 1,0 1,0 0,1 0,0 1,0 0,1 0,-3 5,11-11,0 1,0-1,0 0,0 0,1 1,-1-1,1 0,-1 0,1 1,0-1,0 0,0 0,0 0,0 0,0 0,1 0,-1-1,1 1,-1 0,1-1,-1 1,1-1,0 1,0-1,0 0,0 0,0 0,0 0,0 0,0 0,1-1,-1 1,0-1,0 1,1-1,-1 0,0 0,0 0,1 0,-1 0,0-1,2 1,21 6,-23-5,0 0,0 0,1 0,-1 1,0-1,0 0,0 1,0-1,-1 1,1 0,0 0,-1 0,1 0,-1 0,1 0,-1 0,0 0,0 0,0 1,0-1,-1 0,1 1,0-1,-1 0,0 1,0-1,1 1,-1-1,-1 1,1-1,0 1,-1-1,1 0,-1 1,0-1,1 0,-1 1,0-1,-1 0,1 0,0 0,-1 0,1 0,-1 0,1 0,-1 0,0-1,0 1,-1 0,-11 14,-1-1,-1 0,0-1,-1-1,-1-1,0 0,-1-1,0-1,-2 0,2-3</inkml:trace>
  <inkml:trace contextRef="#ctx0" brushRef="#br0" timeOffset="696.272">1103 371,'-14'39,"-5"21,-4 2,2-6,9-12,7-8,9-16,3-11</inkml:trace>
  <inkml:trace contextRef="#ctx0" brushRef="#br0" timeOffset="862.303">878 428,'43'0,"34"5,8 1,-5 0,-12-1,-13-1,-10-2,-13-1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4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1 225,'38'-4,"23"-8,10 0,-2 1,-8-2,-10 1,-8 2,-12-1,-11 1</inkml:trace>
  <inkml:trace contextRef="#ctx0" brushRef="#br0" timeOffset="245.101">227 0,'-5'39,"-2"31,1 9,1 0,2-8,0-11,2-12,1-8,0-7,0-9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1,'-29'70,"-3"-2,-2-1,-4-2,-3-1,-2-2,-3-2,-4 0,-65 75,111-129,5-13</inkml:trace>
  <inkml:trace contextRef="#ctx0" brushRef="#br0" timeOffset="300.759">10 114,'14'24,"20"22,8 4,2-2,-1-5,-4-4,-3-5,-4-3,-1-1,-2-7,-6-2,-2 0,1 2,-5 1,1-4,-3-9,-4-7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3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1 586,'16'7,"0"-1,1 0,0-1,0-1,1-1,-1 0,1-1,-1-1,1-1,-1-1,1 0,0-1,-1-1,0 0,0-2,0 0,0-1,-1 0,0-1,0-1,0-1,12-9,96-106,67-54,-168 160,-17 12,0 0,0 0,1 1,0 0,0 1,1-1,-1 1,1 1,0-1,0 1,0 1,1-1,-1 2,5-2,-9 6,0-1,0 1,-1 0,1 0,-1 0,0 0,0 0,0 1,0-1,0 1,-1 0,0 0,1 0,-2 0,1 0,0 1,-1-1,0 1,0-1,0 0,0 1,-1 0,0-1,0 1,0-1,-1 1,1-1,-1 1,0-1,0 1,-1-1,1 1,-5 16,0-1,-2 1,0-1,-2 0,0-1,-1 0,0-1,-2 0,0-1,-1 0,-1-1,0-1,-1 0,-2 0,9-8,0 0,-1-1,0 0,0 0,0-1,0 0,-1-1,0 0,0-1,0 0,-7 1,18-5,1 1,-1 0,0-1,0 1,0 0,0 0,0-1,1 1,-1 0,0-1,0 1,0 0,0-1,0 1,0 0,0-1,0 1,0 0,-1-1,1 1,0 0,0-1,0 1,0 0,0 0,0-1,-1 1,1 0,0-1,0 1,0 0,-1 0,1 0,0-1,0 1,-1 0,1 0,0 0,-1-1,1 1,0 0,0 0,-1 0,1 0,0 0,-1 0,1 0,0 0,-1 0,1 0,0 0,-1 0,1 0,0 0,-1 0,1 0,0 0,25-16,1 9,0 2,0 0,0 2,0 1,1 1,-1 1,24 4,18-2,-48-2,1-1,0-1,-1 0,1-2,-1 0,0-1,0-1,0-1,-1-1,11-7,2-3,-2-2,0-1,-2-1,0-2,-2 0,4-7,-20 22,-1 0,0-2,0 1,-1-1,0 0,-1 0,0-1,-1 0,5-12,-27 30,4 13,1 0,1 1,0 1,2 0,0 0,2 0,-4 19,9-35,0-1,1 0,-1 1,1-1,0 0,0 1,1-1,-1 1,1-1,0 0,0 1,0-1,1 0,0 0,-1 0,1 0,1 0,-1-1,1 1,-1 0,1-1,0 0,0 0,0 0,1 0,-1 0,1-1,0 1,0-1,-1 0,1 0,1-1,-1 1,0-1,0 0,0 0,1 0,-1 0,1-1,-1 0,0 0,1 0,-1 0,4-2,12-1,0-1,-1-2,1 0,-1-1,-1 0,1-2,-1 0,-1-1,0-1,0-1,1-2,20-11,-26 17,-11 6,0 0,0 1,0-1,0 1,0-1,1 1,-1 0,0-1,1 1,-1 0,1 0,-1 0,1 0,-1 0,1 0,0 1,-1-1,1 0,0 1,0-1,-1 1,1 0,0 0,0 0,0 0,0 0,-1 0,1 0,0 0,0 1,0-1,-1 1,1-1,0 1,0 0,-1-1,1 1,-1 0,1 0,-1 0,1 1,-1-1,1 0,-1 1,4 13,-4-10,-1-1,1 1,1-1,-1 0,1 1,-1-1,1 0,0 0,1 0,-1 0,1 0,0 0,0-1,0 1,0-1,0 0,1 0,0 0,-1 0,1-1,0 0,0 1,1-2,-1 1,0 0,5 0,4-1,-1-1,1 0,0-1,-1-1,1 0,-1 0,1-1,-1-1,0 0,0-1,-1 0,1-1,-1 0,4-4,27-11,-20 10,-20 9,0-1,1 1,-1 0,1 0,0 0,-1 0,1 1,0-1,0 1,0 0,0 0,0 0,0 0,1 0,-1 0,0 1,0 0,1 0,-1 0,0 0,0 0,1 0,-1 1,0 0,0-1,0 1,0 1,0-1,0 0,0 1,0-1,0 1,-1 0,1 0,0 0,-1 0,0 1,2 1,16 49,-19-48,0 1,0-1,1 1,-1-1,1 0,0 0,0 0,1 0,0 0,0 0,0-1,0 1,1-1,-1 0,1 0,0 0,1-1,-1 1,1-1,-1 0,1 0,0 0,0-1,0 0,0 0,6 1,-7-2,1-1,0 1,0-1,-1 0,1-1,0 1,0-1,-1 0,1 0,0-1,-1 1,0-1,1 0,-1 0,0 0,0-1,0 1,0-1,0 0,-1-1,1 0,9-13</inkml:trace>
  <inkml:trace contextRef="#ctx0" brushRef="#br0" timeOffset="269.365">1553 22,'-15'-5,"1"-1,7 0,5 1</inkml:trace>
  <inkml:trace contextRef="#ctx0" brushRef="#br0" timeOffset="633.364">2935 276,'-77'75,"-99"112,174-185,0 0,-1 1,1-1,1 1,-1-1,0 1,1 0,-1 0,1 0,0-1,0 1,0 1,0-1,0 0,1 0,-1 0,1 0,0 0,0 1,0-1,1 0,-1 0,1 0,-1 0,1 0,0 0,0 0,1 0,-1 0,1 0,-1 0,1-1,0 1,0-1,0 1,0-1,0 0,1 0,-1 0,1 0,-1 0,2 1,14 5,-1 0,1-1,0-1,1-1,-1 0,1-1,0-1,0-1,0-1,0 0,0-2,18-2,-7 3,-2-1,-1 0,0-2,0-1,-1-1,1-1,16-7,-5-8,-25 10</inkml:trace>
  <inkml:trace contextRef="#ctx0" brushRef="#br0" timeOffset="1001.375">3359 530,'47'-9,"1"-2,-1-2,-1-2,0-1,19-12,23-34,-85 60,-1 0,1-1,-1 1,0-1,0 0,0 0,0 0,-1 0,1 0,-1 0,0 0,0 0,0-1,0 1,0 0,-1-1,1 1,-1-1,0 1,0 0,0-1,-1 1,1-1,-1 1,0 0,0-1,0 1,0 0,-2-2,0 1,-2 1,1-1,0 1,-1 0,1 0,-1 0,0 0,0 1,0 0,-1 0,1 1,0-1,-1 1,1 0,-1 0,1 1,-1 0,1 0,-1 0,1 1,-1-1,1 1,0 1,-1-1,1 1,0 0,0 0,0 0,-2 2,-8 2,1 0,1 1,-1 1,1 0,0 1,1 0,0 1,1 0,0 1,0 1,1-1,1 2,0-1,1 1,0 0,1 1,0 0,1 0,1 1,0-1,1 1,0 0,1 0,1 8,2-15,0-1,1 0,0 1,1-1,0 0,0 1,0-1,1 0,0-1,1 1,-1 0,1-1,0 0,1 0,0 0,0-1,0 1,0-1,1 0,0-1,0 1,0-1,1 0,5 2,6 3,1-2,-1 0,1-1,0-1,1 0,-1-2,1 0,15 0,20 0,1-2,-1-2,0-3,0-2,27-8,-53 5,-7-1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651 283,'-5'-7,"0"1,0-1,-1 1,0 0,0 1,0-1,0 1,-1 0,0 1,0 0,-1 0,1 0,-1 1,0 0,1 1,-1-1,-1 1,1 1,0 0,0 0,0 1,-1 0,1 0,0 1,-2 0,-20 3,1 2,1 1,-1 2,1 1,0 0,-11 8,-9 16,48-34,-1 1,0 0,1 0,-1-1,1 1,-1 0,1 0,0 0,-1 0,1 0,0 0,-1 0,1 0,0 0,0 0,0 0,0 0,0-1,0 1,0 0,0 0,0 0,1 0,-1 0,0 0,1 0,-1 0,0 0,1 0,-1-1,1 1,0 0,-1 0,1 0,0-1,-1 1,1 0,0-1,-1 1,1-1,0 1,0-1,0 1,0-1,0 0,0 1,0-1,-1 0,1 0,0 1,0-1,0 0,0 0,0 0,0 0,0 0,0-1,0 1,140 24,-113-21,-21-3,1 1,-1 0,0 0,1 0,-1 1,0 0,0 1,0-1,0 1,0 1,-1-1,3 3,-8-4,0 1,-1 0,1 0,-1 0,1 0,-1 0,0 0,0 0,0 0,-1 0,1 0,-1 0,0 0,0 0,0 0,0-1,0 1,0 0,-1-1,1 1,-1-1,0 1,0-1,0 0,0 1,0-1,0 0,-1-1,1 1,-1 0,1-1,-1 1,0-1,1 0,-1 0,0 2,-310 194,288-182,17-11,1 0,-1 0,1 0,0 1,0 0,1 0,0 1,0-1,0 1,0 1,1-1,0 1,0 0,1 0,0 1,-2 4,6-10,-1 0,1 1,0-1,0 0,0 1,0-1,0 0,1 1,-1-1,1 0,-1 1,1-1,0 0,0 0,0 0,0 0,0 0,0 0,1 0,-1 0,1 0,-1 0,1-1,0 1,0 0,-1-1,1 0,0 1,0-1,1 0,-1 0,0 0,0-1,2 1,79 17,-57-16,1-1,-1-1,0-1,0-2,0 0,5-3,-21 4,-1-1,1 1,-1-2,0 1,0-2,0 1,-1-1,0 0,0-1,0 0,0 0,-1 0,0-1,0 0,-1-1,0 0,4-7,3-8</inkml:trace>
  <inkml:trace contextRef="#ctx0" brushRef="#br0" timeOffset="245.069">397 1,'-15'48,"-9"49,0 23,3 0,6-10,5-10,-1-12,2-11,2-10,3-11,1-5,2-7,1-6,0-5,1-3,-1-1,1-7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145 120,'-115'434,"114"-427,-6 14,2 1,1-1,0 1,2 0,1 0,0 0,2 1,0-1,1 0,6 20,2-12,-10-31,-5-12,-1-12,0-2,2 1,1-1,1 1,2-1,0 0,2 1,0-1,2 1,2-6,3-4,1-1,1 2,2-1,1 2,2 0,2 0,1 2,1 0,2 2,9-10,-23 27,1 1,1 0,0 0,1 1,0 0,0 1,1 1,1 0,0 0,0 1,0 1,1 0,0 1,0 0,1 1,0 1,0 0,0 1,9 0,-21 3,1 0,-1 0,0 1,1 0,-1-1,0 1,0 0,0 1,0-1,0 0,0 1,0 0,0-1,-1 1,1 0,-1 1,1-1,-1 0,0 1,0-1,0 1,0 0,0-1,-1 1,1 0,-1 0,0 0,0 0,0 1,0-1,0 0,-1 0,1 0,-1 1,0 5,0 0,0 0,-1 0,0 0,0 0,-1 0,0 0,-1 0,0-1,0 0,-5 8,-13 15,-1 0,-2-2,0-1,-3 0,0-2,-1-1,-2-2,0-1,-1-1,-2-1,0-2,-1-1,-12 2,42-16,0-2,1 0,-1 0,0 1,1 0,0 0,-1 0,1 0,0 0,0 1,0-1,0 1,1 0,-1 0,1 0,-1 0,1 0,0 0,-1 4,4-5,1 0,-1 0,1 0,-1 0,1 0,0 0,0-1,0 1,0-1,0 1,0-1,0 0,0 0,1 1,-1-2,0 1,1 0,-1 0,1-1,-1 0,0 1,1-1,-1 0,1 0,-1 0,1 0,-1-1,2 0,6 2,220 23,-224-24,0 0,1 0,-1 0,0 1,0-1,0 1,0 1,0 0,0-1,0 2,0-1,-1 1,1 0,-1 0,0 0,1 1,-2 0,1 0,0 0,-1 0,0 1,2 2,5 14</inkml:trace>
  <inkml:trace contextRef="#ctx0" brushRef="#br0" timeOffset="356.454">1161 147,'-47'41,"1"2,3 2,1 2,3 2,-30 49,10 41,57-134,1 1,0 0,0-1,1 1,-1 0,1 0,0-1,1 1,0 0,0 0,0-1,0 1,1-1,0 1,0-1,0 0,1 1,0-1,0 0,0-1,1 1,-1-1,1 1,1 0,10 4,0 0,1-2,0 1,0-2,1 0,-1-1,1-1,0-1,0 0,1-1,-1-1,0 0,1-2,-1 0,1 0,-1-2,9-2,9-2,1-2,-2 0,1-3,-1-1,-1-1,0-2,-2-1,1-2,0-2,-24 16,1 0,-1-1,0 0,-1 0,1-1,-1 0,-1 0,1 0,-1-1,-1 0,1-1,-1 1,-1-1,1 0,-2 0,1 0,-1 0,-1-1,1 0,-2 1,1-1,-1 0,-1 0,0 0,0 1,-1-1,0 0,-1 0,0 1,0-1,-1 0,-6-4,1 1,-1 0,-1 1,-1 0,1 0,-2 1,0 0,0 1,-1 1,0 0,0 0,-1 1,0 1,-1 1,1 0,-1 0,-1 2,1 0,0 1,-1 0,0 1,0 1,0 0,1 1,-1 1,0 1,0 0,-2 1,-19 4</inkml:trace>
  <inkml:trace contextRef="#ctx0" brushRef="#br0" timeOffset="851.752">823 486,'138'-24,"-89"12,2 3,-1 3,1 1,0 2,46 5,-91-1,1 1,-1-1,1 2,-1-1,0 0,0 1,0 0,-1 1,1-1,-1 1,1 0,-1 1,-1-1,1 1,3 4,47 36,-50-42,0-1,0 0,0 0,0 0,1-1,-1 0,1 0,-1 0,1 0,-1-1,1 0,-1 0,1-1,-1 1,6-3,7-3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6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0,'-33'39,"-26"36,-8 10,8 1,9-5,8-12,12-7,5-10,8-4,1-6,4-4,-1-5,-4-2,-2-8,-4-6,2-7</inkml:trace>
  <inkml:trace contextRef="#ctx0" brushRef="#br0" timeOffset="248.822">1 86,'19'38,"26"32,9 9,2-4,-6-11,-5-10,-6-11,-9-7,-6-5,-1-3,-6-1,1-1,-4-5</inkml:trace>
  <inkml:trace contextRef="#ctx0" brushRef="#br0" timeOffset="503.394">875 311,'34'0,"39"0,13 0,1 0,-9 0,-14 0,-12 0,-11 0,-12-5,-6-1,-7 0</inkml:trace>
  <inkml:trace contextRef="#ctx0" brushRef="#br0" timeOffset="744.01">932 565,'38'5,"37"1,11-5,-5-2,-7-2,-10-4,-12-2,-15 1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50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0,'-5'24,"-6"8,-1 3,-4 1,1-2,-2-6,-2-3,-3-5,2-3,0-2,3-1,5-6,4-5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51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1,'3'0,"-1"0,0 0,0 1,1-1,-1 1,0 0,0-1,0 1,0 0,0 0,0 0,0 1,0-1,0 0,0 1,-1-1,1 1,0-1,-1 1,0 0,1 0,-1 0,0 0,0 0,0 0,0 0,0 0,0 0,-1 0,1 1,-1 0,7 79,-7-71,-34 224,20-169,-63 227,7-103,75-190,1-10</inkml:trace>
  <inkml:trace contextRef="#ctx0" brushRef="#br0" timeOffset="250.204">0 537,'43'-9,"29"-9,12 0,0-3,-8 3,-8-1,-10 3,-7 5,-5-2,-8 3,-3 2,-10-2,-7 0</inkml:trace>
  <inkml:trace contextRef="#ctx0" brushRef="#br0" timeOffset="632.671">847 30,'-128'548,"121"-513,2 0,1 0,2 1,2-1,0 0,3 2,-3-35,0 0,0 0,1 1,-1-1,1 0,-1 0,1 0,0 0,0 0,0 0,0 0,0 0,0 0,0 0,1 0,-1-1,1 1,-1 0,1-1,0 0,-1 1,1-1,0 0,0 0,0 0,0 0,0 0,0 0,0-1,0 1,1-1,-1 1,0-1,0 0,0 0,1 0,-1 0,0 0,0 0,0-1,1 1,-1-1,0 0,0 1,2-2,91-50,44-59,-137 110,-1 0,1 0,-1 1,1-1,-1 0,1 0,0 1,-1-1,1 1,0 0,0-1,-1 1,1 0,0 0,0 0,-1 0,1 0,0 1,0-1,-1 0,1 1,0-1,-1 1,1 0,0 0,-1-1,1 1,-1 0,1 0,-1 1,0-1,1 0,-1 0,0 1,0-1,0 0,0 1,0-1,0 1,0 0,-1-1,1 1,0-1,-1 1,0 0,1 0,-1-1,0 1,0 0,0 0,0-1,0 1,0 0,0 0,-1-1,1 1,-1 0,1 0,-1-1,0 1,-11 75,9-68,0 0,1-1,0 1,1 0,0 1,0-1,1 0,0 0,1 0,0 0,0 0,1 0,0 0,1 0,0 0,16 2,-11-15</inkml:trace>
  <inkml:trace contextRef="#ctx0" brushRef="#br0" timeOffset="995.603">1242 848,'28'-2,"0"-1,0-2,0 0,0-2,-1-1,0-2,-1 0,0-2,0 0,-1-2,6-5,-29 17,1 1,-1 0,0 0,1-1,-1 0,0 1,0-1,-1 0,1 0,0 0,0 0,-1 0,1 0,-1 0,0-1,0 1,0-1,0 1,0 0,0-1,-1 0,1 1,-1-1,0 1,1-1,-1 0,-1 1,1-1,0 1,-1-1,1 0,-1 1,0-1,1 1,-1-1,0 1,-1 0,1-1,0 1,-1 0,1 0,-1 0,0 0,0 0,0 0,0 1,0-1,0 0,0 1,0 0,-1-1,1 1,0 0,-1 0,1 1,-1-1,1 0,-3 0,-5 2,0 0,0 1,0 0,0 0,0 1,1 1,-1-1,1 2,0-1,0 1,0 0,1 1,0 0,0 0,0 1,1 0,-5 7,3-6,0 1,1 0,1 0,-1 1,1 0,1 0,0 1,0 0,1 0,1 0,0 1,0 0,1-1,1 1,0 0,0 1,1 3,2-13,-1 1,1-1,0 1,0-1,0 1,0-1,1 1,0-1,-1 0,1 0,0 0,0 0,1 0,-1 0,1-1,-1 1,1-1,0 0,0 1,0-1,0-1,0 1,1 0,-1-1,0 0,1 1,-1-1,2 0,104 7,27-53,-109 31</inkml:trace>
  <inkml:trace contextRef="#ctx0" brushRef="#br0" timeOffset="1451.237">1835 876,'23'-17,"0"-1,-1 0,-1-2,-1 0,0-2,-2 0,-1-1,0-1,44-53,-61 76,0 0,0 0,1 0,-1 0,0 1,1-1,-1 0,0 0,1 0,-1 1,1-1,-1 0,1 1,0-1,-1 0,1 1,0-1,-1 1,1-1,0 1,0-1,-1 1,1-1,0 1,0 0,0 0,0-1,-1 1,1 0,0 0,0 0,0 0,0 0,0 0,0 0,-1 0,1 0,0 1,0-1,0 0,0 0,-1 1,1-1,0 1,0-1,0 0,-1 1,1 0,0-1,-1 1,1-1,-1 1,1 0,0-1,-1 1,0 0,1 0,-1-1,1 1,-1 0,0 0,1 0,-1 0,0-1,0 1,0 0,0 0,0 0,0 0,0 0,4 65,-6-60,1 0,1 0,-1 0,1 0,0 0,0 0,0 0,1 0,0-1,0 1,1 0,0 0,0-1,0 1,0-1,1 1,0-1,0 0,1 0,-1 0,1-1,0 1,0-1,1 0,-1 0,1 0,0-1,0 0,0 0,0 0,1 0,2-1,0 0,0-1,0 0,0-1,0 1,1-1,-1-1,0 0,0 0,0 0,0-1,0 0,0-1,-1 0,1 0,-1-1,0 1,0-2,0 1,0-1,-1 0,0 0,5-6,2-2,0 0,-1-1,0-1,-1 0,-1 0,0-1,-2 0,1-1,-2 0,0-2,-4 11,0-1,0 1,-1-1,-1 0,0 1,0-1,0 0,-1 0,0 0,-1 0,0 1,-1-1,1 0,-2 0,-3-9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6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47,'-5'34,"-6"29,-2 10,2-3,-2-8,1-11,3-13</inkml:trace>
  <inkml:trace contextRef="#ctx0" brushRef="#br0" timeOffset="520.804">357 499,'218'-438,"-214"431,-3 3,0 1,0-1,0 1,1 0,-1 0,1 0,0 0,0 0,0 0,1 0,-1 1,0-1,1 1,0-1,0 1,0 0,0 0,2-1,-3 5,0 1,0-1,0 0,0 1,-1 0,1-1,-1 1,0 0,1 0,-1 0,-1 0,1 0,0 0,-1 0,1 0,-1 0,0 0,0 0,0 0,-1 0,1 1,0 1,1 22,-3-13,2-1,0 1,0 0,1-1,1 1,0-1,1 0,0 1,1-2,1 1,0 0,1-1,0 0,1 0,0 0,1-1,0 0,2 1,-5-9,1 0,0 0,0 0,1-1,-1 0,0 0,1-1,-1 1,1-1,0-1,-1 1,1-1,0 0,-1-1,1 0,0 0,-1 0,1-1,-1 0,0 0,0 0,1-1,-1 0,-1 0,1-1,0 0,-1 1,0-2,0 1,0-1,-1 0,1 0,-1 0,14-14,-2-1,0-1,-1 0,-1-1,-1-1,-1 0,-1-1,-1 0,0-4,-5 5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2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1,'19'22,"-2"1,-1 1,-1 1,0 0,5 17,-4-10,5 13,-3 2,-1 0,-3 1,-1 0,3 34,-12-47,-4-27,1-1,0 1,0-1,1 1,-1-1,2 1,-1-1,1 0,0 0,0 0,1 0,0-1,-2-5,0-1,-1 0,1 1,0-1,-1 0,1 0,0 0,0 0,-1 0,1-1,0 1,-1-1,1 1,0-1,-1 1,1-1,0 0,-1 0,0 0,1 0,-1 0,1 0,-1 0,0 0,0-1,0 1,0 0,0-1,0 1,0-1,0 1,0-1,0 1,-1-1,1 0,-1 0,4-2,68-151,-57 119,14-29,-3-1,-3-2,14-65,-37 132,-1 1,1-1,0 1,0-1,-1 1,1-1,0 1,0-1,0 1,0-1,-1 1,1-1,0 1,0-1,0 0,0 1,0-1,1 1,-1-1,0 1,0-1,0 1,0-1,0 1,1-1,-1 1,0-1,0 1,1-1,-1 1,0 0,1-1,-1 1,1-1,-1 1,0 0,1 0,-1-1,1 1,-1 0,1-1,-1 1,1 0,-1 0,1 0,-1 0,1 0,-1 0,1-1,-1 1,1 0,0 0,-1 1,1-1,-1 0,1 0,-1 0,1 0,-1 0,1 0,-1 1,1-1,5 11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18,'5'0,"6"0,7 0,4 0,3 0,3 0,1 0,1 0,-1 0,0 0,0 0,0 0,-5-5,-3-1,-3 0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17,'34'0,"20"-4,6-3,-7 1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5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26,'117'-13,"-97"9,0 0,1 2,0 0,-1 2,1 0,13 2,-33-2,0 0,0 0,0 0,0 0,0 0,0 0,0 1,0-1,0 0,0 0,0 1,0-1,0 1,0-1,0 1,0-1,-1 1,1 0,0-1,0 1,-1 0,1-1,0 1,-1 0,1 0,-1 0,1 0,-1 0,1 0,-1 0,0-1,1 1,-1 0,0 0,0 0,0 0,0 0,0 1,0-1,0 0,0 0,0 0,0 0,-1 0,1 0,0 0,-1-1,1 1,0 0,-1 0,1 0,-1 0,-35 45,32-41,-15 14,10-12,1 1,0 0,0 1,0 0,1 0,0 1,1-1,0 1,1 1,0-1,0 1,1 0,1 0,0 0,0 0,1 3,2-11,0 0,0-1,1 1,-1 0,1-1,0 1,-1-1,1 1,0-1,0 1,1-1,-1 0,0 0,1 1,0-1,-1 0,1 0,0-1,0 1,0 0,0-1,0 1,1-1,-1 1,0-1,1 0,-1 0,1 0,-1 0,1-1,-1 1,1-1,0 1,-1-1,1 0,2 0,98-13,-90 9,0-1,0 0,-1-1,0 0,0-1,0-1,-1 1,0-2,2-2,0-4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5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0,'3'6,"1"0,-1 0,-1 0,1 0,-1 1,0-1,0 1,-1 0,0-1,0 1,0 0,-1 0,0 0,1 6,2 415,-21-296,13-110,1-2</inkml:trace>
  <inkml:trace contextRef="#ctx0" brushRef="#br0" timeOffset="547.433">283 197,'-191'131,"187"-130,1 1,0-1,0 1,-1-1,1 1,0 0,1 0,-1 1,0-1,1 0,-1 1,1 0,0 0,-1-1,1 1,1 0,-1 1,0-1,1 0,0 0,-1 1,1-1,1 1,-1-1,0 1,1-1,0 1,0-1,0 1,0-1,0 1,1 0,0-1,-1 0,1 1,1-1,-1 1,0-1,1 0,0 0,0 0,0 0,0 0,0 0,0 0,1-1,-1 1,2-1,72 37,-64-35,0 1,-1 0,0 1,0 0,-1 1,1 0,-2 0,1 1,-1 1,0-1,3 5,39 102,-44-92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0,'0'15,"0"23,0 11,0 1,0-3,0-4,0-6,0-3,0-3,0-2,0-1,0-1,0 1,0-6</inkml:trace>
  <inkml:trace contextRef="#ctx0" brushRef="#br0" timeOffset="265.334">0 537,'34'-5,"20"-2,6-3,-2-2,-7 3,-6 2,-7 2,-5 2,-8-3,-3 0,-5 0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10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14,'-1'-2,"-1"1,0 0,0 0,1-1,-1 1,0 0,0 1,0-1,0 0,-1 0,1 1,0-1,0 1,0 0,0 0,-1 0,1 0,0 0,0 0,0 0,0 1,0-1,-1 1,1 0,0-1,0 1,0 0,0 0,1 1,-1-1,0 0,0 0,1 1,-1-1,-54 56,35-24,1 0,2 2,1 0,1 1,2 0,2 1,1 0,3 1,-2 12,5-30,1 1,0 0,1 0,2 0,0 0,1 0,1 1,1-1,1 0,1 0,1-1,0 1,2-1,0 0,2-1,0 0,8 13,-16-30,0-1,0 1,0 0,0 0,1-1,-1 1,1-1,-1 1,1-1,-1 0,1 1,0-1,0 0,-1 0,1 0,0 0,0-1,0 1,0 0,0-1,0 1,0-1,0 0,0 0,0 0,1 0,-1 0,0 0,0-1,0 1,0 0,0-1,0 0,0 0,0 1,8-11</inkml:trace>
  <inkml:trace contextRef="#ctx0" brushRef="#br0" timeOffset="312.207">657 182,'-9'34,"-4"30,1 9,2-3,3-9,3-9,6-15,3-7,1-6,-1 0,-1-1,-1 1,-1 1,-6 2,-2-5</inkml:trace>
  <inkml:trace contextRef="#ctx0" brushRef="#br0" timeOffset="832.692">431 324,'17'-9,"28"-18,1 1,2 3,0 2,2 2,0 2,24-4,-67 20,1 0,0 0,0 1,-1 0,1 0,0 0,0 1,-1 1,1-1,0 1,-1 1,1 0,-6-2,0 0,1 0,-1 0,0 1,0-1,0 1,0-1,-1 1,1 0,0 0,-1 0,1 0,-1 0,0 0,1 0,-1 0,0 0,0 1,-1-1,1 1,0-1,-1 0,1 1,-1-1,0 1,0-1,0 1,0-1,-1 1,1-1,0 1,-1-1,0 0,1 1,-1-1,0 0,0 1,-1 0,-7 11,0 0,-1-1,0 0,-1 0,-1-1,0-1,0 0,-1-1,0 0,-1-1,-11 6,10-5,-3 2,10-8,-1 1,1 0,0 0,0 1,0 0,1 0,0 1,0 0,1 0,0 1,0-1,1 1,0 1,0-1,1 1,0 0,0 1,5-5,1 1,0-1,0 0,0 0,1 0,-1 0,1 0,1 0,-1-1,1 1,-1-1,1 0,0 0,1-1,-1 1,1-1,-1 0,1 0,0 0,0-1,0 0,1 0,-1 0,1-1,-1 1,1-1,3 0,18 9,-13-4,-1 1,1 0,-2 1,1 0,-1 1,0 0,-1 1,0 0,-1 1,0 0,2 3,28 10,-28-25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12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198 206,'-14'10,"1"0,1 0,-1 2,2-1,-1 2,2-1,0 2,0-1,1 1,1 1,0-1,1 1,-3 10,6-18,0 0,1 0,-1 1,1 0,1 0,0-1,0 1,0 1,1-1,0 0,1 0,-1 0,2 0,-1 1,1-1,1 0,-1 0,1 0,1 0,-1 0,1-1,1 1,-1-1,1 0,1 0,-1 0,1 0,0-1,1 0,-1 0,1 0,1-1,-1 0,1 0,2 1,0-3,0-1,0 1,1-2,-1 1,0-1,1-1,-1 0,1 0,0-1,-1 0,0-1,1 0,-1 0,0-1,0 0,0-1,0 0,-1 0,0-1,0 0,0 0,7-7,-1 1,0-1,-1 0,0-1,-1-1,0 0,-1 0,-1-1,0 0,-1-1,-1 0,5-14,-10 24,-1 0,0 0,0 0,-1 0,1-1,-2 1,1 0,0-1,-1 1,0 0,-1-1,0 1,1 0,-2-1,1 1,-1 0,0 0,0 0,-1 0,0 1,0-1,0 1,-1-1,1 1,-1 0,-1 1,1-1,-1 1,-4-4,3 3,-1 0,-1 1,1 0,0 0,-1 1,0 0,0 0,0 1,0 0,0 0,-1 1,1 0,0 0,-1 1,1 0,0 1,-1 0,1 0,0 1,0 0,0 0,0 1,0 0,0 0,1 1,-1 0,-22 13</inkml:trace>
  <inkml:trace contextRef="#ctx0" brushRef="#br0" timeOffset="300.884">1 602,'33'-29,"17"-14,-1 4,-4 15,-9 15,-7 10,-7 9,-3 3,-5 5,0-2,2-3,4-4,3-3,2-3,-2-6,-2-4,2 0,-4 2</inkml:trace>
  <inkml:trace contextRef="#ctx0" brushRef="#br0" timeOffset="772.499">650 489,'20'0,"15"0,7 0,0 0,-1 0,-3 0,-3 0,-3 0,-2 0,-6-5,-3-2,-4 1</inkml:trace>
  <inkml:trace contextRef="#ctx0" brushRef="#br0" timeOffset="1021.819">848 319,'-5'38,"-1"23,0 6,1-5,1-7,2-8,1-8,1-5,4-9,3-9</inkml:trace>
  <inkml:trace contextRef="#ctx0" brushRef="#br0" timeOffset="3554.353">1441 178,'-12'2,"-1"1,1 0,1 1,-1 0,0 1,1 0,0 1,0 0,1 1,0 0,0 0,0 1,1 0,-2 3,-12 11,13-16,1 1,0 1,0 0,1 0,0 1,0 0,1 0,0 1,1 0,0 0,0 1,1-1,1 1,0 0,0 0,-1 10,6-17,0 0,0 0,0-1,1 1,0 0,0-1,0 1,0-1,0 0,1 0,-1 0,1 0,0 0,0-1,0 1,0-1,0 0,1 0,-1 0,1 0,-1 0,1-1,0 0,0 1,-1-1,1-1,0 1,0-1,0 1,0-1,0 0,0-1,0 1,0-1,0 1,0-1,1-1,37 5,-10 2,-18-4,0 1,0 0,0 1,-1 0,1 2,-1-1,0 2,0-1,1 2,-11-4,0 0,0-1,0 1,0 0,0 1,-1-1,1 0,-1 1,0-1,0 1,0 0,-1 0,1 0,-1 0,0 0,0 0,0 0,-1 0,1 0,-1 0,0 0,0 0,-1 1,1-1,-1 0,0 0,0 0,0 0,0 0,-3 7,0 0,0-1,-1 1,-1-1,0 0,0 0,-1-1,0 0,-8 8,-3 1,-2-1,0-1,-1-1,0 0,-1-2,-1-1,0-1,0 0,-6 0,26-10,1 0,0 1,0-1,0-1,0 1,-1 0,1 0,0-1,-1 1,1-1,-1 0,1 0,0 0,-1 0,1 0,-1-1,1 1,0 0,-1-1,1 0,0 0,0 0,-1 0,1 0,0 0,0 0,0-1,0 1,0-1,1 1,-1-1,0 0,1 0,-1 0,1 0,0 0,-1 0,1 0,0 0,0 0,1-1,-1 1,0 0,1-1,-1-1,2-10,1-1,0 1,0 0,2 0,0 0,0 1,2-1,-1 1,2 0,0 1,0 0,1 0,0 0,1 1,1 0,4-4,-12 12,8-10,-7 9,0-1,0 0,0 1,1 0,0 0,-1 0,1 0,1 0,-1 1,1 0,-1 0,1 0,0 1,1-1,5 2</inkml:trace>
  <inkml:trace contextRef="#ctx0" brushRef="#br0" timeOffset="4202.553">1808 573,'-11'2,"1"1,0 0,0 0,0 1,0 1,1-1,0 2,0-1,0 1,1 1,-1-1,1 1,-6 8,14-15,-1 1,1 0,-1-1,1 1,-1 0,1-1,-1 1,1 0,0-1,-1 1,1 0,0 0,-1 0,1-1,0 1,0 0,0 0,0 0,0 0,0-1,0 1,0 0,0 0,1 0,-1 0,0-1,0 1,1 0,-1 0,0-1,1 1,-1 0,1 0,-1-1,1 1,-1-1,1 1,0 0,-1-1,1 1,0-1,-1 1,1-1,0 0,0 1,-1-1,1 0,0 1,0-1,0 0,48 8,-39-7,-7-2,-1 1,1 0,0 0,0 0,0 0,0 0,0 0,0 1,0 0,-1-1,1 1,0 0,0 0,-1 1,1-1,-1 0,1 1,-1 0,0-1,1 1,-1 0,0 0,0 0,0 1,0-1,-1 0,1 1,-1-1,1 1,-1 0,0-1,0 1,0 0,-1 0,1 0,0-1,-1 1,0 0,0 0,0 0,0 0,0 0,0 0,-1 0,0 0,-6 8,-1-1,0 0,-1 0,0-1,-1-1,0 1,0-2,0 1,-5 1,-33 27,29-19</inkml:trace>
  <inkml:trace contextRef="#ctx0" brushRef="#br0" timeOffset="4453.501">2175 545,'-15'38,"-4"23,0 5,5-13,3-16</inkml:trace>
  <inkml:trace contextRef="#ctx0" brushRef="#br0" timeOffset="4652.614">1920 602,'48'0,"20"0,5 0,-7 0,-9 0,-10 0,-12 4,-13-2,-10-2</inkml:trace>
  <inkml:trace contextRef="#ctx0" brushRef="#br0" timeOffset="5025.622">2372 37,'35'20,"0"1,-1 1,-1 2,-2 1,0 2,-2 1,-1 1,-1 1,0 4,-18-24,-1 1,0 1,-1-1,0 1,-1 0,0 0,-1 1,0 0,-1 0,0 0,-1 1,-1-1,0 1,-1-1,0 1,-1 0,-1-1,0 1,-1-1,0 1,-1-1,-1 0,0 1,-1-2,-1 4,-6 6,-2 0,0-1,-1-1,0 0,-2-2,-1 1,0-2,-1 0,-1-2,0 0,-1-1,-1-1,0-1,-8 3,7-5</inkml:trace>
  <inkml:trace contextRef="#ctx0" brushRef="#br0" timeOffset="5438.922">2795 65,'18'-10,"0"1,0 0,1 2,0 0,0 1,1 1,0 1,0 0,6 1,-24 3,0-1,0 1,0 0,0 0,0 1,0-1,0 0,0 1,0-1,0 1,0-1,0 1,0 0,0 0,-1 0,1 0,0 0,0 1,-1-1,1 0,-1 1,1-1,-1 1,0-1,0 1,1 0,-1 0,0-1,-1 1,1 0,0 0,0 0,-1 0,1 0,-1 0,0 0,1 0,-1 0,0 0,0 0,-1 0,1 1,0-1,-1 0,1 0,-1 1,-41 92,37-88,-41 77,45-82,0 0,1 0,-1 0,1 0,0 0,-1 1,1-1,0 0,0 0,0 0,1 0,-1 0,0 0,1 0,-1 0,1 0,0 0,0 0,0 0,0 0,0 0,0 0,0-1,1 1,-1 0,0-1,1 1,-1-1,1 0,0 1,0-1,-1 0,1 0,0 0,0 0,0-1,0 1,0 0,0-1,0 1,0-1,1 0,10 3,0-2,1 1,-1-2,0 0,1 0,-1-1,0-1,0 0,0-1,0 0,0-1,-1-1,11-5,-4 0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0,'44'10,"18"3,4-1,-5-2,-7-3,-9-3,-6-7,-7-2,-7-1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2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0,'-18'57,"-18"51,-4-2,-29 49,-6-12,118-225,158-208,-190 273,-9 12,1-1,-1 1,1-1,1 1,-1 0,1 0,-1 1,1-1,1 1,-1 0,1 0,-1 0,1 0,0 1,1 0,-1 0,0 0,1 1,0 0,3-1,-6 5,0 0,-1 0,1 1,0-1,-1 1,1 0,-1 0,0-1,0 1,0 1,0-1,-1 0,1 0,-1 1,0-1,0 1,0-1,0 1,-1-1,1 1,-1 0,0-1,0 1,0-1,-1 1,1 0,-2 2,2 0,2 136,-2-141,1 0,-1-1,0 1,0 0,1 0,-1 0,0 0,1-1,-1 1,1 0,-1 0,1-1,-1 1,1 0,0-1,-1 1,1 0,0-1,-1 1,1-1,0 1,0-1,0 0,-1 1,1-1,0 0,0 0,0 1,0-1,0 0,0 0,-1 0,1 0,0 0,0 0,0 0,0 0,0-1,0 1,-1 0,1 0,0-1,0 1,0-1,0 1,-1 0,1-1,0 0,39-28,-37 25,283-236,-220 208,-64 31,-1 1,1 0,-1-1,1 1,-1 0,1 0,0 0,-1 0,1 0,-1 1,1-1,-1 0,1 1,-1-1,1 1,-1-1,0 1,1 0,-1 0,0 0,1 0,-1-1,0 2,0-1,0 0,0 0,0 0,0 0,0 1,0-1,-1 0,1 1,0-1,-1 1,1-1,-1 1,0-1,1 1,-1-1,0 1,0-1,0 1,0-1,0 1,0 0,0 12,-1 0,-1 0,0 0,0-1,-2 1,0-1,0 1,-6 10,-19 102,32-109,3-6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4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339 297,'0'637,"0"-609,2 0,0 0,2-1,1 1,1-1,5 15,-10-39,-1-1,0 0,1 1,0-1,-1 0,1 0,0 1,0-1,0 0,0 0,1 0,-1 0,1 0,-1-1,1 1,-1 0,1-1,0 1,0-1,0 1,0-1,0 0,0 0,0 0,0 0,1 0,-1 0,0-1,1 1,-1-1,0 0,1 0,-1 1,0-1,1-1,-1 1,0 0,1-1,-1 1,0-1,1 0,-1 1,0-1,0 0,0 0,0-1,0 1,0 0,14-15,-2 0,0-1,0 0,-2-1,0 0,-1-1,2-7,13-18,-24 39,23-27,-25 31,1 1,0 0,-1-1,1 1,0 0,0 0,-1 0,1 0,0-1,0 1,-1 0,1 0,0 0,0 1,-1-1,1 0,0 0,0 0,-1 0,1 1,0-1,-1 0,1 1,0-1,-1 1,1-1,0 0,-1 1,1-1,-1 1,1 0,-1-1,1 1,-1-1,1 1,-1 0,0-1,1 1,-1 0,0 0,0-1,0 1,1 0,-1 0,0-1,0 1,0 0,0 0,0-1,0 1,0 0,12 41,-10-31,1 0,0-1,0 0,1 1,1-1,-1-1,2 1,-1-1,1 0,1 0,-1 0,2-1,-1 0,-5-7,0 1,0-1,0 0,0 0,0-1,0 1,0 0,0-1,0 1,0-1,0 1,0-1,0 0,0 0,1 0,-1 0,0 0,0-1,0 1,0-1,0 1,0-1,0 0,0 0,0 0,0 0,0 0,-1 0,1 0,0-1,-1 1,2-2,47-54,-14 3,-3-2,-1-1,-4-1,-2-2,-3-1,-2 0,5-34,-22 81,0-1,-2 1,0-1,0 0,-1 1,-1-1,-1 0,0 0,0 1,-4-11,-2 13,0 7</inkml:trace>
  <inkml:trace contextRef="#ctx0" brushRef="#br0" timeOffset="431.767">1242 1058,'209'-110,"-201"104,0-1,0 1,-1-1,0-1,0 1,-1-1,0 0,0-1,-1 0,1-1,-4 8,-1-1,0 1,0-1,0 0,0 1,0-1,0 0,-1 1,1-1,-1 0,0 0,0 0,0 1,0-1,0 0,-1 0,1 0,-1 1,0-1,1 0,-1 1,-1-1,1 1,0-1,-1 1,1-1,-1 1,0 0,1 0,-1 0,0 0,0 0,-1 0,1 1,0-1,-1 1,1-1,-1 1,-2 0,-1 0,0 0,0 0,0 1,0 0,0 1,0-1,0 1,1 0,-1 0,0 1,0 0,1 0,-1 0,1 1,0-1,0 1,0 1,0-1,0 1,0-1,1 1,0 1,0-1,0 1,1-1,-1 1,1 0,0 0,0 1,-9 9,1 1,0 0,1 0,0 1,1 0,2 1,-1 0,2 0,1 1,0-1,-1 12,6-26,0 0,0 0,0 0,0 0,1 0,-1 0,1 0,0 0,0 0,1 0,-1 0,1 0,0-1,0 1,0-1,0 1,1-1,-1 0,1 0,0 0,0 0,0-1,0 1,0-1,1 0,-1 1,1-2,0 1,1 0,4 2,1-1,0-1,0 0,0 0,0-1,0 0,0-1,0 0,0 0,0-1,5-1,18-5,0-1,0-2,-1-1,0-2,-1 0,0-3,10-7,-14 7</inkml:trace>
  <inkml:trace contextRef="#ctx0" brushRef="#br0" timeOffset="846.144">1891 777,'-13'16,"1"1,0 1,1 0,1 0,0 1,2 0,0 1,2 0,0 0,1 0,0 1,1 8,4-25,0 0,1 0,-1-1,1 1,-1 0,1 0,0 0,1 0,-1-1,1 1,0 0,0-1,0 0,0 1,0-1,1 0,-1 0,1 0,0 0,0-1,0 1,0-1,0 0,1 0,-1 0,1 0,0-1,-1 1,1-1,0 0,0 0,0 0,0-1,-1 1,1-1,0 0,0 0,3 0,9-1,0 0,0-1,0-1,-1-1,1 0,-1-1,0 0,0-1,0-1,-1 0,0-1,-1-1,0 0,0-1,-1 0,0-1,7-7,2 2,-1-1,-1-1,-1 0,0-1,-1-1,-1-1,-1 0,-1-1,-1 0,-1-2,-1 1,-1-1,-1-1,-1 0,-1 0,-1 0,-1-1,-2 0,-1 0,0 0,-2 0,-2-9,1 25,0 1,0 0,-1-1,-1 1,0 0,0 0,0 1,-1-1,0 1,-1-1,0 1,0 1,-1-1,0 1,0 0,-1 0,0 1,0-1,0 2,-1-1,0 1,0 0,0 1,-1 0,0 0,1 1,-1 0,0 0,-1 1,1 0,0 1,-1 0,1 1,0 0,-1 0,-5 1,3 6,1 0,1 0,-1 1,1 1,0 0,1 0,0 1,1 0,0 0,0 1,1 0,1 0,-1 1,2 0,0 0,0 0,1 1,1-1,-1 6,-1 0,0-1,1 1,1 0,0 0,2 0,0 1,1-1,1 0,0 0,2 1,0-2,1 1,0 0,2-1,0 1,1-2,1 1,7 11,-8-16,0 0,1 0,1 0,0-1,0-1,1 1,0-2,1 1,0-1,1-1,-1 0,2-1,-1 0,1-1,0 0,0-1,1-1,-1 0,1 0,0-2,7 1,7-1,-4-2</inkml:trace>
  <inkml:trace contextRef="#ctx0" brushRef="#br0" timeOffset="1302.71">2484 1115,'40'-41,"-3"-2,-1-2,-3-1,-1-2,22-45,-52 88,10-15,-3 29,-8 54,7 47,-7-106,0 0,1 0,-1-1,1 1,0 0,0-1,0 1,0-1,0 0,1 0,0 0,-1 0,1 0,0-1,1 1,-1-1,0 1,1-1,-1 0,1-1,0 1,-1-1,1 1,0-1,0 0,1-1,-1 1,1-1,-1 0,1 0,-1 0,1-1,-1 1,1-1,-1 0,0-1,1 1,-1-1,0 1,0-1,0-1,0 1,-1 0,1-1,-1 0,1 0,-1 0,0 0,0-1,0 1,0-1,1-2,54-106,-37 63,-13 30</inkml:trace>
  <inkml:trace contextRef="#ctx0" brushRef="#br0" timeOffset="1604.962">3133 1031,'32'-18,"0"-2,-1-1,-1-1,-1-1,-1-2,7-9,-31 29,0-1,0 1,0-1,-1 1,1-1,-1-1,-1 1,1 0,-1 0,-1-1,1 1,0-5,-2 8,0 1,0 0,0-1,0 1,0 0,-1-1,1 1,-1-1,1 1,-1 0,0 0,0-1,0 1,0 0,0 0,-1 0,1 0,-1 0,1 0,-1 1,0-1,1 0,-1 1,0-1,0 1,0 0,0 0,0 0,-1 0,1 0,0 0,0 0,-1 1,1-1,-3 1,-1-1,0 0,-1 1,1 0,0 0,-1 0,1 1,0 0,0 0,0 1,0 0,0 0,0 0,0 1,0 0,1 0,-1 0,1 1,0 0,0 0,0 0,-2 3,-5 5,1 0,1 1,0 0,1 0,0 1,1 1,-6 12,11-22,1-1,-1 1,1 0,-1-1,2 1,-1 0,0 1,1-1,0 0,0 0,1 0,-1 1,1-1,0 0,1 1,-1-1,1 0,0 0,0 1,1-1,-1 0,1 0,0 0,1-1,-1 1,1 0,0-1,0 0,0 0,1 0,0 0,-1 0,1 0,1-1,3 3,4-1,1-1,-1 0,1-1,0 0,0-1,1 0,-1-1,0-1,0 0,1-1,-1 0,0-1,0 0,0-1,0-1,12-5,10-1</inkml:trace>
  <inkml:trace contextRef="#ctx0" brushRef="#br0" timeOffset="1914.183">3951 720,'-55'26,"37"-19,0 0,1 2,0 0,1 1,0 1,0 0,1 1,0 0,-1 4,15-15,0 0,0 0,0 0,0 0,0 0,0 0,0 1,1-1,-1 0,0 0,1 1,-1-1,1 0,0 1,-1-1,1 0,0 1,0-1,0 1,0-1,0 0,0 1,0-1,0 0,1 1,-1-1,0 1,1-1,-1 0,1 0,0 1,-1-1,1 0,0 0,0 0,0 0,0 0,0 0,0 0,0 0,0 0,57 26,-46-23,-9-4,1 0,-1 1,0 0,1-1,-1 1,0 0,0 0,1 1,-1-1,0 1,0 0,-1-1,1 1,0 0,-1 1,1-1,-1 0,0 1,1 0,-1-1,0 1,-1 0,1 0,0 0,-1 0,0 0,0 0,0 1,0-1,0 0,-1 1,1-1,-1 0,0 1,0-1,0 1,0-1,-1 0,1 1,-1-1,0 0,0 0,0 1,-1-1,1 0,-1 0,0 1,-9 7,0-1,-1 0,0 0,0-1,-1 0,-1-1,1-1,-1 0,0-1,-1-1,1 0,-5 1,8-3,-8 4</inkml:trace>
  <inkml:trace contextRef="#ctx0" brushRef="#br0" timeOffset="3335.428">4460 890,'-28'-1,"0"2,0 0,0 2,1 1,-1 2,1 0,0 2,1 1,-16 8,35-13,1 1,0 0,0 0,0 0,0 1,1 0,0 0,0 0,1 1,0-1,0 1,0 0,1 1,0-1,0 0,1 1,0 0,1-1,-1 1,1 0,1 0,-1 0,2 0,-1 0,1 0,0 0,0-1,1 1,0 0,1-1,0 1,0-1,0 0,1 0,0 0,0-1,1 1,3 3,0-4,-1-1,1-1,0 0,1 0,-1 0,0-1,1 0,0-1,0 0,0 0,0-1,0 0,0 0,0-1,0-1,0 1,0-2,0 1,0-1,0 0,0-1,-1 0,1 0,-1-1,0 0,0-1,0 0,-1 0,0 0,7-7,8-11,-1 0,-2-1,0-2,-1 0,-2 0,-1-2,-1 0,-1 0,-1-1,-2-1,-1 0,-1-1,-2 1,-1-1,-1-10,1 19,0 0,-2-1,-1 1,0-1,-2 1,-1-1,0 1,-2-1,0 1,-2 0,0 0,-2 0,0 1,-4-6,10 24,-1-1,1 1,-1 0,1 0,-1 0,0 0,0 1,-1-1,1 0,0 1,-1 0,0-1,1 1,-1 0,0 0,0 1,0-1,0 0,0 1,-1 0,1 0,0 0,-1 0,1 1,0-1,-1 1,1 0,-1 0,1 0,-1 0,1 0,0 1,-1 0,1 0,0 0,-1 0,1 0,0 1,0-1,0 1,0 0,0 0,0 0,1 0,-1 0,0 1,-8 13,-1 1,2 0,0 1,1 0,1 0,1 1,1 0,0 0,1 0,1 1,1 0,0 10,-1-10,1 1,0-1,2 0,0 1,2 0,0-1,1 0,1 1,1-1,1 0,0 0,2-1,0 0,1 0,1 0,1-1,0-1,3 3,-5-9,-1-1,1 0,1 0,0 0,0-1,1-1,0 0,0 0,1-1,0 0,1-1,-1 0,1 0,0-2,1 0,-1 0,1-1,-1 0,1-1,0-1,0 0,0 0,0-2,0 1,0-2,11-2,1-3</inkml:trace>
  <inkml:trace contextRef="#ctx0" brushRef="#br0" timeOffset="4270.458">5108 720,'-40'29,"1"1,1 2,2 1,1 2,2 2,-29 40,59-74,0 1,0-1,1 1,-1 0,1 0,0 0,0 0,0 0,0 1,1-1,-1 0,1 1,0-1,1 1,-1 0,1-1,0 1,0-1,0 1,1 0,0-1,0 1,0-1,0 1,1-1,-1 0,1 0,0 1,1-1,-1 0,1-1,-1 1,1 0,0-1,1 0,-1 1,0-1,1-1,1 2,7 0,1-1,0 0,-1-1,1 0,0-1,0 0,0-2,0 1,0-1,-1-1,1 0,0-1,-1 0,0-1,0-1,0 0,0 0,0-1,-1-1,0 0,-1 0,0-1,0 0,5-6,39-36,-2-2,-3-3,3-7,-28 24,-62 57,31-10,0-1,0 2,1-1,0 1,1 0,0 0,0 0,1 1,0 0,1-1,1 1,-1 1,2-1,-1 0,2 0,0 1,0-1,1 0,0 4,1-10,-1 0,1 0,0 0,0-1,1 1,-1-1,1 1,0-1,0 0,0 0,1-1,0 1,-1-1,1 1,0-1,1 0,-1-1,0 1,1-1,0 0,-1 0,1 0,0 0,0-1,0 0,0 0,0-1,0 1,1-1,-1 0,0 0,0-1,0 1,0-1,0-1,0 1,0 0,0-1,-1 0,1 0,-1-1,1 1,2-3,7-2,-1-1,1 0,-1-1,-1-1,0 0,0 0,-1-1,8-11,14-16,-17 21,-1-1,0 0,-2-1,0-1,-1 0,6-15,-44 100,22-50,1 0,0 1,2-1,0 1,0-1,2 1,0 0,0-1,4 11,-4-20,0 0,0-1,1 1,0 0,1 0,-1-1,1 1,0-1,0 0,1 0,-1 0,1 0,0-1,1 1,-1-1,1 0,0-1,0 1,0-1,0 0,1 0,-1 0,1-1,-1 0,1 0,0 0,-2-2,0 1,1-1,-1 0,0 0,0 0,1 0,-1-1,0 1,0-1,0 0,0-1,0 1,0-1,0 1,-1-1,1-1,0 1,-1 0,0-1,1 1,-1-1,0 0,0 0,-1-1,1 0,58-96,-52 81,112-210,-121 228,0-1,0 1,0 0,1 0,-1-1,0 1,0 0,1 0,-1 0,1-1,-1 1,1 0,0 0,-1 0,1 0,0 0,0 0,-1 0,1 0,0 0,0 1,0-1,0 0,0 1,0-1,1 0,-1 1,0-1,0 1,0 0,1-1,-1 1,0 0,0 0,0 0,1 0,-1 0,0 0,1 0,-1 0,0 0,0 1,0-1,1 0,-1 1,0-1,0 1,0-1,0 1,0 0,0-1,0 1,17 114,-18-115,19 127,-4 1,-5 38,-9-101,-2 1,-4 0,-2-1,-14 58,17-104,-1-1,0 0,-2-1,0 1,-1-1,0-1,-1 0,-1 0,-1 0,0-1,-1-1,-1 0,0-1,-1 0,0-1,-1-1,0 0,-1-1,-10 5,23-13,1 0,-1-1,1 1,-1-1,0 1,0-1,0 0,0 0,0-1,0 1,0-1,0 1,0-1,0 0,0 0,0 0,0 0,0-1,0 1,0-1,0 0,0 0,0 0,1 0,-1-1,0 1,0-1,1 1,-1-1,1 0,0 0,-1 0,1 0,0-1,0 1,0 0,1-1,-1 0,1 1,-1-1,1 0,0 0,0 0,0-1,-3-26,1 0,2 0,1 0,2-1,1 1,1 0,4-11,3-11,2 1,3 1,2 1,2 0,2 1,2 1,2 2,2 0,3 2,12-14,113-92,-127 124</inkml:trace>
  <inkml:trace contextRef="#ctx0" brushRef="#br0" timeOffset="7020.972">7084 297,'-3'31,"-2"0,-1 0,-1-1,-2 0,0 0,-3 0,-27 99,-50 240,71-298,27-100,-2 13</inkml:trace>
  <inkml:trace contextRef="#ctx0" brushRef="#br0" timeOffset="7421.622">7084 381,'0'-25,"0"12,0 27,3 18,3 0,0-1,2 0,1 0,1-1,2-1,1 1,1-2,2 0,6 8,23 47,-28-47,51 74,-67-108,0-1,1 0,-1 1,1-1,-1 0,1 0,-1 0,1 0,0 0,-1 0,1-1,0 1,0 0,0-1,0 0,-1 1,1-1,0 0,0 0,0 0,0 0,0 0,0-1,0 1,-1 0,1-1,0 1,0-1,0 0,-1 0,1 0,0 0,-1 0,1 0,-1 0,1 0,-1-1,0 1,1 0,-1-1,0 1,41-74,-38 65,21-54,-2-1,-4-1,-2-1,4-39,-8-117,-14 210</inkml:trace>
  <inkml:trace contextRef="#ctx0" brushRef="#br0" timeOffset="7748.115">7818 691,'-3'11,"1"1,1-1,-1 0,2 1,0-1,0 0,1 1,0-1,1 0,1 0,0 0,0 0,1 0,0-1,1 1,0-1,2 2,-6-10,0-1,0 1,1-1,-1 1,0-1,1 0,0 1,-1-1,1 0,-1 0,1 0,0 0,0-1,0 1,0 0,-1-1,1 1,0-1,0 0,0 1,0-1,0 0,0 0,0 0,0-1,0 1,0 0,0-1,0 1,0-1,0 0,-1 0,1 0,0 0,0 0,-1 0,1 0,-1 0,1 0,-1-1,1 1,-1-1,0 1,1-2,46-76,-44 71,0 1,0-1,0 1,-1-1,0 0,-1 0,1 0,-2-1,1 1,-1 0,0-1,-1 1,0-1,0 1,-1-1,0 1,-1-1,0 1,0 0,0 0,-1 0,-1 0,-3-7,4 11,0-1,0 1,0 0,0 1,-1-1,1 1,-1-1,0 1,0 0,0 0,-1 1,1-1,-1 1,1 0,-1 0,0 1,0-1,0 1,0 0,0 0,0 1,0 0,0 0,0 0,0 0,0 1,0-1,0 2,-1-1,-18 5</inkml:trace>
  <inkml:trace contextRef="#ctx0" brushRef="#br0" timeOffset="8183.92">8157 523,'27'26,"50"156,-73-169,-2-6,1 1,0 0,0-1,0 1,1-1,0 0,0 0,1-1,-1 1,2-1,-1 0,1-1,0 1,0-1,2 1,-5-6,0 0,0-1,0 1,0-1,1 0,-1 0,0 0,0 0,-1 0,1-1,0 1,0-1,-1 0,1 0,-1 0,1 0,-1 0,0 0,0-1,0 1,0-1,0 0,-1 1,1-1,-1 0,0 0,0 0,0 0,0 0,0 0,-1 0,1 0,-1 0,0-3,20-76,-16 57,2 0,1 0,0 1,2 0,1 1,9-16,-7 20</inkml:trace>
  <inkml:trace contextRef="#ctx0" brushRef="#br0" timeOffset="43445.244">8918 748,'0'5,"5"1,2 1</inkml:trace>
  <inkml:trace contextRef="#ctx0" brushRef="#br0" timeOffset="43908.078">9229 410,'36'-14,"0"2,1 1,0 2,1 2,16-1,-51 7,0 0,0 0,0 0,0 1,0-1,0 1,0-1,0 1,0 0,0 0,0 1,1-1,-1 1,0-1,0 1,0 0,0 0,0 0,-1 0,1 1,0-1,-1 1,1 0,-1 0,1 0,-1 0,0 0,1 0,-1 1,-1-1,1 1,0-1,-1 1,1 0,-1 0,0-1,1 1,-2 0,1 0,0 3,-4 5,0-1,-1 1,-1-1,0 1,0-2,-1 1,0 0,0-1,-1 0,-8 7,5-4,-45 51,44-53,0 0,0 0,1 1,1 1,0 0,0 0,1 0,1 1,0 0,1 1,0-1,1 1,1 0,0 1,1-1,0 1,0 11,4-22,-1 0,1 0,0 0,0-1,0 1,0-1,1 1,-1-1,1 1,0-1,0 0,0 1,1-1,-1-1,1 1,0 0,-1 0,1-1,0 0,1 0,-1 0,0 0,1 0,-1 0,1-1,-1 0,1 1,0-1,-1-1,4 1,123 5,-108-7,-2 1,-1 0,0-1,0 0,-1-1,1-1,-1-1,1 0,-1-1,11-6,-5 0</inkml:trace>
  <inkml:trace contextRef="#ctx0" brushRef="#br0" timeOffset="44248.975">10189 353,'-18'10,"1"0,-1 1,2 0,0 2,1 0,0 1,0 0,-3 6,17-19,0 1,-1-1,1 0,0 0,0 1,0-1,0 1,0-1,1 1,-1-1,0 1,1-1,-1 1,1 0,-1-1,1 1,0 0,0-1,0 1,0 0,0-1,0 1,0 0,0 0,1-1,-1 1,1-1,-1 1,1 0,0-1,0 1,-1-1,1 1,0-1,0 0,0 1,1-1,-1 0,0 0,0 0,1 0,-1 0,2 1,72 18,-66-21,0 1,1 0,-1 0,0 1,1 0,-1 1,0 0,0 0,0 1,0 0,-1 0,1 1,-1 1,0-1,0 1,0 0,-1 1,0 0,0 0,0 1,-1 0,0 0,3 4,-9-4,-1 1,1-1,-1 0,0 1,-1-1,0 0,0 0,-1 0,1 0,-1 0,-1-1,1 1,-1-1,-1 0,1 0,-1-1,0 1,0-1,0 0,-1 0,0 0,0-1,0 0,-1 0,1-1,-1 0,-50 33,32-23</inkml:trace>
  <inkml:trace contextRef="#ctx0" brushRef="#br0" timeOffset="44478.861">10132 268,'39'-5,"16"-1,5 5,-3 2,-7 2,-7-1,-11 1</inkml:trace>
  <inkml:trace contextRef="#ctx0" brushRef="#br0" timeOffset="44733.757">10837 71,'-4'24,"-3"17,1 7,2 0,0-3,2-5,1-5,0-2,1-3,1-2,-1 0,0-5</inkml:trace>
  <inkml:trace contextRef="#ctx0" brushRef="#br0" timeOffset="45093.997">10640 268,'328'-92,"-254"84,-72 10,-1-1,0 0,0 1,0-1,0 1,0-1,0 1,0-1,-1 1,1 0,0-1,-1 1,0 0,1 0,-1-1,0 1,0 0,0 0,0-1,0 1,0 0,0 0,-1-1,1 1,-1 0,1 0,-1-1,0 1,1-1,-1 1,0-1,0 1,0-1,0 1,0-1,-1 0,1 1,0-1,-1 0,1 0,-1 0,-5 12,5-8,1 0,0-1,0 1,0 0,0 0,1 0,0 0,0 0,0 0,1 0,0 0,0 0,0-1,0 1,1 0,0 0,0-1,0 1,0-1,1 0,0 0,0 0,0 0,0 0,1-1,-1 1,1-1,0 0,0 0,0 0,0-1,1 1,-1-1,1 0,-1 0,1-1,0 1,54 25,-42-20</inkml:trace>
  <inkml:trace contextRef="#ctx0" brushRef="#br0" timeOffset="47947.821">85 1511,'152'-23,"165"-13,-140 36,168-9,275-20,75 11,-377 8,1200 22,-1079-12,-9-29,-12 17,-106-5,143 16,-207 3,962-2,-720-27,-109-1,186-3,630 32,-769-29,-139 27,-200-14,-74 11,0 1,0 0,0 1,0 1,0 0,0 1,0 1,0 0,12 3,-9 2</inkml:trace>
  <inkml:trace contextRef="#ctx0" brushRef="#br0" timeOffset="130759.797">283 2356,'-13'-2,"35"-3,-5 2,52-21,-2-3,0-3,-2-2,-1-4,-2-2,-2-3,22-21,15-28,-94 118,-68 283,47-161,6 1,8 84,4-193,18 278,-7-213,-13-106,1-1,-1 1,1-1,-1 1,0-1,1 0,-1 1,1-1,-1 0,0 0,1 0,-1 0,0 0,1-1,-1 1,1 0,-1-1,0 0,1 1,-1-1,1 0,0 1,-1-1,1 0,0 0,-1 0,1 0,0 0,0-1,0 1,0 0,0 0,0-1,0 1,0-1,1 1,-1-1,-6-4,-158-148,151 143,-1 1,1 0,-2 1,0 0,0 2,0 0,-1 0,0 2,0 0,0 1,-1 0,0 2,1 0,-1 1,0 1,0 0,0 2,0 0,1 1,-1 0,1 2,-10 3,10-3,-1 1,1 1,1 1,-1 0,1 1,0 1,1 0,1 1,-1 1,2 0,-9 10,19-20,1 0,-1 1,1-1,0 1,0 0,0-1,0 1,1 0,-1 0,1 0,0 1,-1-1,1 0,1 0,-1 1,0-1,1 1,0-1,0 0,0 1,0-1,0 1,1-1,0 0,-1 1,1-1,0 0,1 0,-1 0,0 1,1-1,0-1,0 1,0 0,0 0,0-1,0 1,1-1,-1 0,1 1,0-1,0 0,0-1,0 1,0-1,0 1,0-1,1 0,3 1,0-1,0 0,0 0,0-1,0 0,0 0,0-1,0 1,0-2,0 1,0-1,0 0,0-1,-1 1,1-1,4-3,9-6</inkml:trace>
  <inkml:trace contextRef="#ctx0" brushRef="#br0" timeOffset="131011.685">170 2723,'43'-14,"43"-15,17-2,0 5,-13 1,-11 5,-15 1,-14 4,-10 5,-7 3,-5 4,-1 1,-7 2</inkml:trace>
  <inkml:trace contextRef="#ctx0" brushRef="#br0" timeOffset="131392.169">1186 2893,'-45'333,"14"-191,27-162,75-210,-58 184,2 0,2 1,1 1,3 1,1 0,3 2,1 1,2 0,7 12,-18 21</inkml:trace>
  <inkml:trace contextRef="#ctx0" brushRef="#br0" timeOffset="131576.517">1637 3063,'-4'33,"2"12,2 2,6-6,2-11</inkml:trace>
  <inkml:trace contextRef="#ctx0" brushRef="#br0" timeOffset="131783.029">1637 2498,'0'0</inkml:trace>
  <inkml:trace contextRef="#ctx0" brushRef="#br0" timeOffset="132177.236">1976 2977,'-6'12,"0"-1,1 1,1 0,0 1,1-1,0 1,1-1,1 1,0 0,0 0,1 0,1 0,0-1,1 1,0 0,1-1,0 1,1-1,1 0,0 0,3 5,-4-13,-1-1,1 1,0-1,0 0,0 0,0-1,0 1,1-1,-1 0,1 0,0 0,0-1,-1 0,1 0,0 0,0 0,0-1,0 0,0 0,0 0,0 0,0-1,0 0,0 0,0 0,-1-1,1 0,127-58,-98 37,0-2,-1-1,-2-1,-1-2,-1-1,-1-1,-2-1,-1-2,9-17,-15 19,-1 0,-1 0,-2-2,-2 0,-1-1,-1 0,-2 0,3-35,-9 53,-1 0,-1 0,-1 0,-1 0,0 0,-1 0,-1 0,0 0,-1 1,-1-1,-1 1,0 0,-1 1,-1 0,0 0,-1 0,0 1,-2 0,1 1,-3-1,3 5,-1 0,0 1,0 0,0 1,-1 0,-1 0,1 2,-1 0,0 0,0 1,0 0,0 1,-1 1,1 0,-1 1,0 1,1 0,-1 0,0 2,1 0,-1 0,1 1,0 1,-1 0,2 1,-1 0,1 1,-1 0,-7 7,3-4,1 2,0 0,0 1,1 0,1 2,0-1,1 2,1 0,0 0,1 1,0 0,2 1,0 0,0 1,2 0,0 0,1 1,1 0,1 0,1 0,0 0,2 0,0 1,1-1,1 1,2 8,0-12,1-1,0 0,2 0,0-1,0 1,1-1,1-1,0 1,1-1,1-1,0 0,0 0,1-1,1 0,0-1,0 0,1-1,0 0,1-1,0-1,0 0,15 4,10 1,1-2,1-1,-1-3,1-1,0-2,1-1,-1-3,0-1,0-2,17-6,-15 5</inkml:trace>
  <inkml:trace contextRef="#ctx0" brushRef="#br0" timeOffset="133079.833">3049 2696,'-23'5,"0"2,1 1,0 0,1 2,-1 0,2 1,0 2,0 0,1 1,1 1,0 0,-14 18,28-29,0-1,1 1,0 0,0 1,0-1,0 0,1 1,0 0,0 0,0-1,0 1,1 0,0 0,0 1,0-1,1 0,-1 0,1 0,0 1,1-1,0 0,-1 0,1 0,1 0,-1 0,1 0,0 0,0 0,1-1,-1 1,1-1,0 0,0 1,0-1,1-1,-1 1,1 0,0-1,0 0,1 0,-1 0,0 0,1-1,0 0,-1 0,1 0,1 0,5 0,0 0,0 0,0-1,0 0,0-1,0-1,1 0,-1 0,0-1,0 0,0-1,-1 0,1-1,-1 0,0-1,7-4,150-107,-140 94,97-81,-124 103,0 1,0-1,0 0,0 1,0-1,0 0,0 1,1-1,-1 0,0 1,0-1,0 0,0 1,1-1,-1 0,0 1,0-1,1 0,-1 0,0 1,0-1,1 0,-1 0,0 0,1 0,-1 1,0-1,1 0,-1 0,0 0,1 0,-1 0,0 0,1 0,-1 0,0 0,1 0,-1 0,1 0,-1 0,0 0,1 0,-1 0,0 0,1 0,-1-1,0 1,1 0,-1 0,0 0,0 0,1-1,-1 1,0 0,0 0,1-1,-1 1,0 0,0-1,1 1,-1 0,0-1,-14 35,9-24,-3 10,4-15,1 0,-1 0,1 1,1-1,-1 1,1-1,0 1,0 0,0 0,1 0,0 0,0 0,1 0,0 0,0 0,0 1,1-1,-1 0,2 0,-1 0,1 0,-1-1,2 1,-1 0,1-1,-1 1,2-1,-1 0,0 0,1 0,0 0,4 3,-3-6,0 1,0-1,0 0,0 0,1-1,-1 0,0 0,1 0,-1 0,1-1,-1 0,1 0,-1 0,1-1,-1 0,1 0,-1 0,0-1,0 0,1 0,2-2,104-66,-87 52,12-10,-2-2,-1 0,-1-3,-2-1,15-21,-76 90,19-16,0 1,2 0,0 1,2 0,0 0,1 1,2-1,-1 6,4-18,1 1,1-1,-1 0,1 1,1-1,0 0,0 0,0 0,1 0,1 0,0 0,0-1,0 0,1 0,1 0,-1 0,1-1,0 0,7 5,-11-10,1 0,0-1,0 1,0-1,0 0,0 1,0-2,0 1,0 0,0-1,1 1,-1-1,0 0,0 0,0 0,1 0,-1-1,0 1,0-1,0 0,1 0,-1 0,0 0,-1-1,1 1,0-1,0 0,-1 1,1-1,0-1,-1 1,1 0,73-84,-74 83,126-154,-116 143,0 1,1 1,0 0,1 0,1 1,0 1,0 1,0 0,1 1,1 0,-1 2,1 0,1 0,-1 2,1 0,-1 1,1 1,5 0,-16 5,1 1,-1-1,0 1,0 0,0 1,-1-1,0 1,1 1,-2-1,1 1,-1 0,0 1,0-1,0 1,-1 0,0 0,-1 0,0 0,0 1,0 0,-1-1,0 1,0 0,-1 0,0 7,9 36,-3 1,-2 0,-3 0,-3 51,0-46,-4 84,-5-1,-7 1,-21 72,-11-68,46-138,-1 0,0-1,0 1,0-1,0 0,-1 0,0-1,-1 1,1-1,-1 0,0-1,0 1,-1-1,1 0,-1-1,0 0,0 0,-7 2,10-4,0-1,-1 0,1 1,0-1,-1-1,1 1,0-1,-1 0,1 0,0 0,0 0,0-1,0 1,0-1,0 0,0-1,1 1,-1 0,1-1,0 0,-1 0,1 0,1 0,-1-1,0 1,1-1,-1 0,-2-4,0-1,0 1,1-1,0 0,1 0,0 0,0-1,1 1,0-1,1 1,0-10,3-14,2 1,1 1,1-1,2 1,1 0,2 1,1 0,1 1,1 0,2 0,23-39,4 2,2 2,16-15,-26 36</inkml:trace>
  <inkml:trace contextRef="#ctx0" brushRef="#br0" timeOffset="134492.998">5448 2498,'-352'718,"342"-699,12-44,18-24,3 1,1 2,3 0,4-3,-3 3,26-40,108-202,-127 205,-65 158,25-55,0 0,2 1,0-1,2 1,0-1,1 1,1-1,1 1,1-1,0 1,2-1,6 18,-8-29,1 0,0 0,0-1,1 0,0 0,0 0,1-1,0 0,0 0,1 0,0-1,0 0,1 0,-1-1,1 1,0-2,1 1,-1-1,1-1,0 0,0 0,0 0,0-1,0-1,0 1,1-2,-1 1,1-1,-1 0,0-1,1 0,-1-1,0 0,0 0,0-1,0 0,0-1,-1 0,0 0,1-1,4-4,3-10,0-1,-1-1,-1 0,0-1,-2-1,-1 0,-1-1,-1 0,-1 0,-1-1,-1 0,-1 0,-1 0,-1-5,-2 25,0-1,0 1,0 0,-1 0,0-1,0 1,0 0,0 0,-1 0,0-1,0 1,0 0,-1 0,0 0,0 0,-1-1,-6 1,-1 3</inkml:trace>
  <inkml:trace contextRef="#ctx0" brushRef="#br0" timeOffset="134778.423">6068 2809,'-1'18,"1"0,1 0,0 0,1 0,1 0,1-1,0 1,1-1,1 0,1 0,1-1,8 16,-14-29,1-1,-1 1,1-1,-1 1,1-1,0 0,0 0,0 0,0 0,0 0,0-1,0 1,1-1,-1 0,0 0,1 0,-1-1,1 1,-1-1,1 0,-1 0,1 0,0 0,-1-1,1 1,-1-1,0 0,1 0,-1 0,1-1,-1 1,0-1,0 1,0-1,0 0,0 0,-1-1,1 1,0-1,-1 1,0-1,0 0,1 0,-1 0,7-10,0 0,-1-1,-1 0,0 0,-1-1,0 0,-1 0,-1 0,-1-1,0 0,-1 1,0-1,-1 0,-1 0,-1 0,0 0,-1 1,-2-7,4 16,-1 1,0-1,0 1,0 0,-1 0,1 0,-1 0,-1 0,1 0,-1 0,0 1,0-1,0 1,0 0,-1 0,0 0,1 0,-2 1,1-1,0 1,-1 0,1 0,-1 1,0-1,0 1,-1 0,-17-4</inkml:trace>
  <inkml:trace contextRef="#ctx0" brushRef="#br0" timeOffset="135208.37">6463 2667,'114'321,"-113"-316,-1-4,0 1,0-1,-1 1,1-1,0 1,0 0,1-1,-1 1,0-1,0 1,1-1,-1 1,1-1,-1 1,1-1,0 0,0 1,-1-1,1 0,0 1,0-1,0 0,0 0,1 0,-1 0,0 0,0 0,1 0,-1 0,0-1,1 1,-1 0,1-1,-1 1,1-1,-1 0,1 1,-1-1,1 0,-1 0,1 0,-1 0,1 0,0 0,-1-1,1 1,-1 0,1-1,-1 1,1-1,9-15,0-1,-1 0,-1 0,-1-1,-1 0,0 0,-1-2,8-16,3-8,2 2,2 0,2 2,21-30,-32 53</inkml:trace>
  <inkml:trace contextRef="#ctx0" brushRef="#br0" timeOffset="136056.684">7056 3090,'0'0</inkml:trace>
  <inkml:trace contextRef="#ctx0" brushRef="#br0" timeOffset="136477.633">7648 2555,'52'-31,"0"3,2 2,1 3,1 2,56-13,-111 33,1 0,-1 0,0 0,1 0,-1 0,1 1,-1-1,1 1,0-1,-1 1,1-1,-1 1,1 0,0 0,-1 0,1 0,0 0,-1 0,1 0,0 1,-1-1,1 1,-1-1,1 1,-1-1,1 1,-1 0,1 0,-1 0,0 0,1 0,-1 0,0 0,0 0,0 1,0-1,0 0,0 1,0-1,0 0,0 1,-1-1,1 1,-1 0,1-1,-1 1,0-1,1 1,-1 0,0-1,0 1,0 0,0-1,0 1,-1-1,1 1,0 0,-1-1,0 2,-10 17,-1-1,-1 0,-1-1,-1 0,0-1,-1-1,-5 4,10-9,-25 22,3 2,0 2,2 0,2 2,2 2,-19 38,43-73,0 0,0 0,1 0,0 0,1 1,-1-1,1 1,1-1,-1 1,1-1,0 1,0-1,1 1,0-1,0 1,1-1,0 1,0-1,0 0,0 0,1 0,0 0,1-1,-1 1,1-1,0 0,1 0,-1 0,1 0,0-1,0 0,0 0,0 0,1-1,5 3,7 0,1 0,-1-2,1 0,0-1,-1-1,1-1,0 0,0-2,0 0,16-4,-20 2,1 0,-1-2,0 0,0-1,-1 0,1-1,-1-1,-1 0,1-1,8-8,-4 2</inkml:trace>
  <inkml:trace contextRef="#ctx0" brushRef="#br0" timeOffset="136863.038">8467 2498,'472'-113,"-471"112,1 0,-1 0,1 0,-1 0,1 0,0 0,-1 1,1-1,0 0,0 1,-1 0,1-1,0 1,0 0,0 0,0 0,-1 0,1 0,0 0,0 1,0-1,-1 1,1-1,0 1,0-1,-1 1,1 0,-1 0,1 0,-1 0,1 0,-1 0,1 1,-1-1,0 0,0 1,0-1,0 1,0-1,0 1,0-1,0 1,0 0,-1-1,1 1,-1 0,1 0,-1 1,-47 109,20-62,5 6,1 1,3 1,3 1,-7 49,-10 102,33-205,-1 0,0 0,0 0,0 0,-1 0,1 0,-1 0,-1 0,1-1,-1 1,1 0,-1-1,0 1,-1-1,1 1,-1-1,0 0,0 0,0-1,-1 1,-1 1,-11 3</inkml:trace>
  <inkml:trace contextRef="#ctx0" brushRef="#br0" timeOffset="137114.516">8552 2836,'43'-9,"33"-4,10 1,-7-3,-6 2,-11-2,-11 1,-9 4,-13 2</inkml:trace>
  <inkml:trace contextRef="#ctx0" brushRef="#br0" timeOffset="137356.691">9426 2216,'-4'38,"-3"32,6 9,2-4,2-10,0-12,-1-9,0-8,4-10,1-14,-6-9,-2-5</inkml:trace>
  <inkml:trace contextRef="#ctx0" brushRef="#br0" timeOffset="137663.824">9201 2526,'38'-14,"28"-10,6-1,-3 4,-14 6</inkml:trace>
  <inkml:trace contextRef="#ctx0" brushRef="#br0" timeOffset="138030.804">9765 2216,'-1'5,"-15"37,2 1,2 0,2 1,2 0,-2 41,10-82,-1 0,1 0,-1 1,1-1,0 0,0 1,0-1,1 0,-1 1,1-1,0 0,0 0,0 0,0 0,1 0,-1 0,1 0,-1 0,1 0,0-1,0 1,1-1,-1 1,0-1,1 0,0 0,-1 0,1 0,0 0,0-1,0 1,0-1,0 0,0 0,0 0,0 0,3 0,137-35,-141 34,0 1,1 0,-1 0,0 0,0 0,0 0,1 0,-1 1,0-1,-1 1,1-1,0 1,0 0,-1 0,1-1,-1 1,1 0,-1 1,0-1,0 0,0 0,0 0,0 1,0-1,-1 0,1 1,-1-1,0 1,1-1,-1 1,0-1,-1 1,1-1,0 0,-1 1,1-1,-1 1,0 0,1 1,-1 20</inkml:trace>
  <inkml:trace contextRef="#ctx0" brushRef="#br0" timeOffset="141546.559">0 3768,'906'0,"-442"-28,305 17,4-25,-308 14,574 4,-691 20,-217-2,360-11,178-6,-565 17,311-29,219 30,-304-30,98 1,-127 17,-145-2,157 8,-297 5,295-26,145-5,-102 4,358 28,-688-1</inkml:trace>
  <inkml:trace contextRef="#ctx0" brushRef="#br0" timeOffset="143233.724">11797 2103,'-11'29,"-44"208,-17 199,59-346,-29 212,48-227,-1-69</inkml:trace>
  <inkml:trace contextRef="#ctx0" brushRef="#br0" timeOffset="143581.611">12221 2188,'-22'52,"2"1,2 1,3 0,2 1,3 1,2 0,2 0,3 8,3-42,1 0,1 0,0 0,2 0,1-1,0 0,2 0,0 0,2 0,0-1,1-1,1 0,1 0,0-1,11 11,-21-27,-1 0,0 0,0 0,1 0,-1-1,1 1,-1 0,1-1,0 1,-1-1,1 0,0 0,0 0,0 0,0 0,0 0,1 0,-1 0,0-1,0 1,0-1,1 0,-1 0,0 0,0 0,1 0,-1 0,0 0,0-1,0 1,1-1,-1 0,0 1,0-1,0 0,0 0,0 0,0-1,0 1,-1 0,1-1,0 1,-1-1,1 0,-1 1,0-1,1 0,-1 0,0 0,3-11,-1-1,-1 1,0-1,0 1,-1-1,-1 1,-1-1,0 0,0 1,-1-1,-1 1,-1 0,0 0,0 0,-1 0,-1 1,0 0,0 0,-2 0,1 1,-1 0,-7-6,3 2,-1 1,-1 0,0 0,-1 1,0 1,-1 1,0 0,-1 1,0 1,-1 0,0 1,0 1,-1 1,0 1,-11-2,22 6,0 0,0 0,1 1,-1 0,0 1,0 0,1 0,-1 0,0 1,1 0,-1 1,1 0,0 0,0 0,0 1,1 0,-1 0,1 1,0 0,0 0,0 0,1 1,0 0,0 0,0 0,1 1,0-1,0 1,0 0,1 0,0 1,1-1,0 0,0 1,0 0,1-1,0 1,1 0,0 7,5 4</inkml:trace>
  <inkml:trace contextRef="#ctx0" brushRef="#br0" timeOffset="144247.678">12729 2723,'-7'18,"1"-1,0 1,2 0,0 0,1 1,1-1,0 1,2-1,0 1,1 0,1-1,3 16,-4-30,1-1,-1 1,1 0,-1-1,1 0,0 1,0-1,0 0,1 0,-1 0,1 0,0-1,0 1,0-1,0 1,0-1,0 0,1 0,-1-1,1 1,-1-1,1 0,-1 1,1-2,0 1,0 0,-1-1,1 0,0 1,0-2,0 1,0 0,-1-1,1 1,0-1,0 0,-1-1,1 1,-1-1,1 1,-1-1,0 0,1 0,-1 0,0-1,0 1,-1-1,1 0,0 0,-1 0,0 0,1-1,4-4,-1 0,0 0,0 0,-1-1,0 0,-1 0,0 0,0 0,-1-1,0 0,-1 1,0-1,-1 0,1 0,-2 0,0 0,0 0,-1 0,0 0,0 0,-1 0,-1 0,0 1,0-1,0 1,-2 0,1 0,-1 0,0 0,-1 1,0 0,0 0,-1 1,0 0,-5-5,8 7,0 1,-1-1,0 1,0 0,0 0,0 0,-1 1,1-1,-1 1,0 1,0-1,0 1,0 0,0 1,-1-1,1 1,-1 0,1 1,-1 0,1 0,0 0,-1 0,1 1,-1 0,1 1,0 0,0 0,-1 0,0 1,5-1,1-1,-1 1,1 0,0 0,-1 0,1 0,0 0,0 0,0 0,1 0,-1 0,0 0,1 0,0 0,-1 1,1-1,0 0,0 0,0 1,0-1,1 0,-1 0,0 1,1-1,0 0,-1 0,1 0,0 0,0 0,0 0,1 0,-1 0,0-1,1 1,57 53,-43-49,1-2,-1 1,1-2,0 0,0-2,0 0,1 0,-1-2,0 0,0-1,0 0,0-2,0 0,-1-1,0 0,1-1,-2-1,2-1,11-5,0-1,0-1,-1-1,-1-1,-1-2,0 0,-2-2,0-1,-1 0,-2-2,16-22,-23 25,-1-1,-1 0,-1-1,0-1,-2 1,-1-1,-1-1,-1 1,-1-1,-2 0,0 0,-1 0,-2 0,0 0,-2 0,-1 0,-4-16,-21-26,28 66,0 0,0-1,0 1,0 0,0-1,0 1,0 0,0 0,-1 0,1 0,0 0,-1 0,1 1,-1-1,1 0,-1 1,1-1,-1 1,0-1,1 1,-1 0,1 0,-1 0,0 0,1 0,-1 0,0 0,1 0,-1 1,1-1,-1 1,0-1,1 1,-1-1,1 1,0 0,-1 0,1 0,-1 0,1 0,-1 1,-5 7,0 0,1 0,0 0,0 1,1 0,1 0,-1 0,2 1,-1 0,2-1,-1 1,1 0,1 5,-2-3,-11 57,3 0,3 0,3 1,4 0,2 0,5 15,-4-65,1 1,1-1,1 1,1-2,1 1,1-1,0 0,2 0,0-1,11 16,-10-20,67 76,-76-89,0 0,1 0,-1 0,1-1,0 1,-1-1,1 1,0-1,0 0,0 0,0 0,0 0,0-1,0 1,0-1,0 0,0 0,0 0,0 0,0 0,0-1,0 1,0-1,0 0,0 0,0 0,0 0,0-1,0 1,-1-1,1 0,-1 1,1-1,1-2,30-38,-21 24</inkml:trace>
  <inkml:trace contextRef="#ctx0" brushRef="#br0" timeOffset="144498.633">13801 2780,'-5'33,"-1"17,0-6,1-10</inkml:trace>
  <inkml:trace contextRef="#ctx0" brushRef="#br0" timeOffset="144763.806">13716 2300,'0'0</inkml:trace>
  <inkml:trace contextRef="#ctx0" brushRef="#br0" timeOffset="145052.221">14056 2526,'-7'30,"0"-3,1-1,1 2,1-1,1 0,2 1,0-1,2 1,1-1,2 1,0-1,2 1,-4-23,0 1,0-1,1 1,0-1,0 0,0 0,1 0,0-1,0 1,0-1,0 0,0 0,1 0,0 0,0-1,0 0,0 0,1 0,-1-1,1 0,-1 0,1 0,0-1,0 0,0 0,0 0,0-1,0 0,0 0,0 0,0-1,-1 0,1 0,0 0,0-1,0 0,1-1,12-6,0-2,0 0,-1-1,-1-1,0 0,0-1,-2-1,1-1,-2 0,0-1,-2 0,1-1,-2-1,-1 0,4-10,4-10,-2-1,-2 0,-2-2,-2 1,-1-1,-2-1,-1-16,-4 38,0 1,-1-1,-1 1,-1 0,-1-1,-1 1,-1 0,0 0,-2 0,0 0,-1 1,-1 0,-1 1,0 0,-2 0,0 1,-1 0,0 1,-1 0,-10-7,19 19,-1 0,0 1,0 0,0 0,0 0,0 1,-1 0,1 0,-1 0,1 1,-1-1,0 1,0 1,1-1,-1 1,0 0,0 0,0 1,0 0,1 0,-1 0,0 1,1-1,-1 2,1-1,0 0,-1 1,1 0,0 0,1 1,-1-1,1 1,-1 0,1 0,0 1,1-1,-2 3,-9 15,1 0,2 1,0 1,1 0,2 0,0 1,2 0,1 0,1 1,1 0,1-1,1 1,1 0,2 0,0 0,2-1,1 1,1-1,1 0,1-1,3 6,-2-9,0 0,2-1,0 0,1-1,1 0,0-1,2 0,0-2,1 1,1-2,0 0,1-1,0-1,1-1,1 0,0-1,1-2,0 0,10 3,-22-10,-1 1,1-1,-1-1,1 1,0-2,-1 1,1-1,0 0,0-1,-1 0,1-1,0 1,-1-2,1 1,-1-1,0 0,0-1,0 0,3-3,15-11</inkml:trace>
  <inkml:trace contextRef="#ctx0" brushRef="#br0" timeOffset="145978.773">14987 2470,'-38'26,"1"2,2 2,0 2,3 0,0 3,-7 12,36-44,0 0,0 1,0-1,1 0,-1 1,1 0,0-1,0 1,0 0,1 0,-1 0,1 1,0-1,0 0,1 0,-1 0,1 1,0-1,0 0,0 1,1-1,-1 0,1 1,0-1,0 0,1 0,-1 0,1 0,0 0,0 0,0-1,1 1,-1-1,1 1,0-1,0 0,0 0,0 0,0 0,2 0,3 0,0 0,0 0,0-1,1 0,-1 0,1-1,-1 0,1 0,0-1,-1 0,1-1,0 0,-1 0,1-1,-1 0,0 0,0-1,1 0,-1-1,144-84,-130 70,-1 0,0-1,-2-1,0-1,-2 0,0-2,5-9,-43 96,12 44,9-105,0-1,1 1,-1 0,1-1,0 1,0-1,0 1,0-1,0 1,1-1,-1 0,1 0,-1 1,1-1,0 0,0-1,0 1,0 0,0 0,0-1,1 1,-1-1,0 0,1 0,-1 0,1 0,0 0,-1 0,1-1,-1 1,1-1,0 0,0 0,-1 0,1 0,0 0,-1-1,3 0,7-3,-1 0,0-2,-1 1,1-1,-1-1,0 0,-1 0,1-1,-2 0,1-1,-1 1,0-2,-1 1,2-4,2-1,67-90,-67 100,-21 38,6-18,2-10,0 0,0 0,0 1,1-1,0 1,0-1,1 1,0-1,0 1,0-1,1 1,0-1,0 1,1-1,-1 0,2 0,-1 1,1-2,-1 1,2 0,-1 0,1-1,-1 0,2 1,0 0,2-6,0 0,-1-1,1 0,-1 0,1-1,-1 1,1-1,-1-1,0 1,0-1,0 0,0-1,-1 1,1-1,-1 0,0-1,0 1,0-1,-1 0,0 0,3-4,18-20,-2-1,-1 0,-2-2,-1 0,1-6,32-51,-49 84,-3 4,0 0,0 0,0-1,1 1,-1 0,1-1,-1 1,1 0,-1 0,1 0,0 0,-1 0,1-1,0 1,0 1,0-1,0 0,0 0,0 0,0 0,0 1,0-1,1 0,-1 1,0-1,0 1,1 0,-1-1,0 1,0 0,1 0,-1-1,0 1,1 0,-1 0,0 1,1-1,-1 0,0 0,1 1,-1-1,0 1,0-1,0 1,1 0,3 7,0 0,-1 1,0-1,-1 1,0 0,0 0,-1 1,0-1,0 0,-1 3,6 26,32 110,-7 2,-6 0,-7 2,-5 22,-13-129,-1 0,-2 0,-3 0,-1 0,-5 13,8-47,1 0,-2 0,1 0,-2-1,1 1,-2-1,1 0,-1 0,-1-1,0 0,0 0,0 0,-1-1,-1 0,0-1,0 0,0 0,0-1,-1 0,0 0,-1-2,1 1,-6 1,12-4,-1 0,1 0,-1 0,0-1,1 0,-1 0,0 0,0 0,0-1,0 0,0 0,0 0,1 0,-1-1,0 0,0 0,0 0,1-1,-1 1,0-1,1 0,0-1,-1 1,1-1,0 0,0 0,1 0,-1 0,1-1,-1 1,1-1,0 0,0 0,1 0,-1 0,1-1,-2-7,1 0,1 1,0-2,0 1,1 0,1 0,0 0,0-1,2 1,-1 0,1 0,1 0,0 0,4-6,73-160,-75 170,16-31,3 2,1 1,1 1,3 1,0 1,2 2,1 1,2 1,1 2,0 2,2 1,1 2,1 1,1 2,1 2,7 0,69-21,-72 27</inkml:trace>
  <inkml:trace contextRef="#ctx0" brushRef="#br0" timeOffset="179404.399">12305 127,'-27'190,"8"2,9 0,9 86,2-250,-2-22,1 0,0 0,1 1,-1-1,1 0,1 0,-1 0,1 0,0 0,0 0,1-1,-1 1,1-1,1 1,7 6</inkml:trace>
  <inkml:trace contextRef="#ctx0" brushRef="#br0" timeOffset="179853.869">11967 184,'73'-36,"1"4,2 3,52-12,-105 32,0 0,1 2,0 1,0 1,0 1,1 1,-1 1,1 1,0 1,-1 2,1 0,-1 2,1 0,-21-2,1-1,-1 1,0 0,0 0,0 1,0-1,0 1,0 0,-1 0,0 0,1 0,-1 1,0-1,-1 1,1 0,0 0,-1 0,0 0,0 0,0 0,-1 1,0-1,1 0,-1 1,-1 0,1-1,-1 1,0-1,0 1,0 0,0-1,-1 1,0-1,0 1,0-1,-1 1,1-1,-1 0,-2 4,-16 28,-2-1,-1-1,-2-1,-1-1,-1-2,-2 0,-1-2,-2-1,0-2,-2-1,-7 3,-63 52,102-78,-1 1,0-1,1 1,-1-1,1 1,-1 0,1 0,0 0,0 1,0-1,0 0,0 1,0-1,1 1,-1 0,1-1,0 1,0 0,0 0,0 0,0 0,1 0,-1 0,1 0,0 0,0 0,0 0,0 0,0 0,1 0,-1 0,1 0,0 0,0 0,0 0,0 0,1-1,-1 1,3 2,6 4,2 0,-1 0,1-1,0-1,1 0,0-1,0-1,0 1,7 0,26 12,111 76,-153-90,0-1,-1 1,1 0,-1 0,0 0,-1 0,1 0,-1 1,1-1,-1 1,-1 0,1-1,-1 1,1 0,-1 3,8 22,7-13,-6-16</inkml:trace>
  <inkml:trace contextRef="#ctx0" brushRef="#br0" timeOffset="180226.831">12982 918,'27'-3,"-2"-1,1-1,0-1,-1-2,0 0,-1-1,0-2,0 0,-1-2,-1 0,0-2,16-14,-34 26,-1 1,1-1,-1 0,0 0,-1-1,1 1,0-1,-1 1,0-1,0 0,0 0,0 0,0 0,-1 0,0 0,0 0,0-1,0 1,-1 0,0-1,0 1,0 0,0-1,-1 1,1 0,-1 0,0-1,-1 1,1 0,-1 0,1 0,-1 0,0 0,-1 1,1-1,-1 1,1-1,-1 1,0 0,-1 0,1 0,0 0,-1 1,1-1,-1 1,0 0,-1 0,-3-1,0 1,0 1,0-1,0 1,-1 1,1-1,0 1,0 1,0 0,-1 0,1 0,0 1,0 0,1 1,-1 0,0 0,1 1,0-1,0 2,0-1,0 1,0 0,1 0,0 1,0 1,-7 6,1 1,1 0,0 1,1 0,1 0,0 1,1 1,1-1,0 1,-4 18,9-30,1 1,-1-1,1 1,0 0,0 0,0-1,1 1,0 0,0 0,1 0,-1-1,1 1,1 0,-1-1,1 1,0-1,0 1,0-1,1 0,0 0,0 0,0 0,1 0,-1-1,1 1,0-1,1 0,-1-1,1 1,3 2,12 2,-1-2,1 0,0-1,1-1,-1-1,1-1,-1 0,1-2,0 0,8-2,95-20,-94 14</inkml:trace>
  <inkml:trace contextRef="#ctx0" brushRef="#br0" timeOffset="180556.96">13660 691,'12'51,"-7"-22,2-1,2 1,0-2,2 1,10 17,-20-42,0 0,0-1,1 1,-1 0,1-1,0 0,-1 1,1-1,0 0,1 0,-1 0,0 0,1 0,-1 0,1-1,-1 1,1-1,0 0,0 0,-1 0,1 0,0 0,0-1,0 1,0-1,0 0,0 0,0 0,0 0,0 0,0-1,0 1,0-1,0 0,0 0,-1 0,1 0,0 0,-1-1,1 1,-1-1,1 0,-1 0,1 0,-1 0,0 0,0-1,18-19,-2-1,0-1,-2-1,0 0,-2-1,-1-1,-1 0,-1 0,-2-1,0-1,-2 0,-2 0,2-18,-5 35</inkml:trace>
  <inkml:trace contextRef="#ctx0" brushRef="#br0" timeOffset="180838.919">14281 804,'5'24,"6"8,1-1</inkml:trace>
  <inkml:trace contextRef="#ctx0" brushRef="#br0" timeOffset="181088.318">14281 324,'0'0</inkml:trace>
  <inkml:trace contextRef="#ctx0" brushRef="#br0" timeOffset="181343.375">14676 691,'18'-6,"0"-1,0-1,-1 0,0-2,-1 0,0 0,-1-2,0 0,0-1,-2 0,4-4,-16 15,0 1,0-1,0 1,0-1,0 1,0-1,0 1,0-1,-1 0,1 0,0 1,-1-1,0 0,1 0,-1 1,0-1,0 0,0 0,0 0,0 0,-1 1,1-1,-1 0,1 0,-1 1,1-1,-1 0,0 1,0-1,0 0,0 1,0-1,0 1,0 0,-1-1,1 1,0 0,-1 0,1 0,-1 0,1 0,-1 0,1 0,-1 0,0 1,0-1,1 1,-1-1,0 1,0 0,1-1,-1 1,0 0,0 0,0 0,0 1,1-1,-1 0,0 1,0-1,0 1,-9 1,-1 1,1 0,0 0,0 1,0 1,0-1,1 2,0 0,0 0,0 1,1 0,0 0,0 1,1 1,0-1,0 1,1 0,0 1,1 0,0 0,1 0,0 1,0 0,1 0,1 0,0 0,0 1,1-1,0 5,2-9,-1-1,1 1,1 0,-1 0,1-1,0 1,1 0,0-1,0 0,0 1,1-1,0 0,0 0,0 0,1 0,0-1,0 1,0-1,1 0,0-1,0 1,0-1,0 0,1 0,0 0,4 1,5 4,2-1,-1 0,1-2,0 0,0 0,1-2,0 0,0-1,8-1,-3 0,0-1,0-2,-1 0,1-2,0 0,-1-1,0-2,0 0,13-6,-10 2</inkml:trace>
  <inkml:trace contextRef="#ctx0" brushRef="#br0" timeOffset="181655.085">15184 578,'2'9,"0"1,0-1,1-1,1 1,-1 0,1-1,1 0,-1 0,1 0,1 0,-1-1,1 0,1 0,-1-1,1 1,1-1,-1-1,1 0,0 0,0 0,0-1,0 0,1 0,0-1,0-1,0 1,0-1,0-1,0 0,1 0,-1-1,9 0,-2-6,0 0,0-1,-1-1,0 0,0-1,-1-1,0 0,3-5,44-28,-58 43,-1 0,0 0,0 0,0 0,0 1,1-1,-1 0,0 1,0 0,0-1,0 1,0 0,0 0,0 0,-1 1,1-1,0 0,0 1,-1-1,1 1,-1-1,0 1,1 0,-1-1,0 1,0 0,0 0,0 0,0 0,0 0,-1 0,1 0,-1 0,1 0,-1 1,0-1,14 24,-5-16,0-1,1-1,0 0,0 0,0-1,1 0,0-1,1 0,-1 0,1-2,0 1,1-2,-1 0,0 0,1-1,0 0,0-1,-1-1,1 0,0-1,0 0,-1-1,1 0,-1-1,1 0,-1-1,0-1,0 0,-1 0,0-1,0-1,10-6,-4-4,0-1,-1-1,-1 0,0-1,-2 0,0-1,-2 0,0-1,2-10,24-42,-23 49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4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691 1,'-26'13,"1"0,1 2,0 1,2 1,0 1,-17 18,26-24,-30 29,1 3,3 1,2 2,2 2,1 1,1 6,-142 204,129-198,35-48</inkml:trace>
  <inkml:trace contextRef="#ctx0" brushRef="#br0" timeOffset="269.566">42 57,'92'111,"4"-4,43 31,-124-123,14 13,-15-16,-1 0,-1 1,0 0,-1 1,0 1,-1 0,2 4,1 6,-2-2</inkml:trace>
  <inkml:trace contextRef="#ctx0" brushRef="#br0" timeOffset="766.948">522 875,'195'-300,"-190"293,-2 2,-1 0,1 1,0-1,1 0,-1 1,1 0,0 0,0 0,0 0,1 1,-1 0,1 0,0 0,-1 0,1 1,1-1,-1 1,0 1,0-1,1 1,-1 0,1 0,2 0,-6 3,1 0,0 0,-1 0,1 0,-1 0,0 1,1-1,-1 1,-1-1,1 1,0 0,0 0,-1 0,0 0,0 0,0 0,0 0,0 1,0-1,-1 0,1 0,-1 1,0-1,0 0,-1 3,17 52,-12-56,0 0,0 0,1 0,-1-1,0 1,1-1,-1 0,1-1,-1 1,1-1,-1 1,1-2,0 1,-1 0,1-1,-1 0,1 0,-1 0,0 0,1-1,-1 0,0 0,0 0,0 0,0-1,0 1,-1-1,1 0,-1 0,2-2,9-4,175-89,-188 96,0 1,0 0,1 0,-1 0,0 0,0 1,0-1,1 0,-1 0,0 1,1-1,-1 1,0-1,1 1,-1-1,1 1,-1 0,1 0,-1 0,1 0,-1 0,1 0,-1 0,1 0,-1 1,0-1,1 1,-1-1,1 1,-1-1,0 1,1 0,-1 0,0-1,0 1,0 0,0 0,0 0,0 0,0 0,0 1,0-1,0 0,0 0,-1 1,1-1,0 0,-1 1,-10 77,8-70,0 0,0 1,0-1,2 1,-1-1,1 1,0-1,1 1,0 0,2 5,6 3,3-5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2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0,'-21'4,"1"1,0 0,0 2,0 0,1 2,0 0,1 1,0 0,0 2,1 0,0 1,-10 11,22-19,0 1,0 0,0 0,1 0,-1 1,2-1,-1 1,1 0,0 0,0 0,1 1,0-1,0 1,1-1,-1 1,2 0,-1-1,1 1,1 0,0 3,-1-9,1 0,0 0,1 0,-1 0,0 0,0 0,1 0,0 0,-1 0,1-1,0 1,-1-1,1 1,0-1,0 0,0 1,1-1,-1 0,0-1,0 1,0 0,1-1,-1 1,0-1,1 1,-1-1,0 0,1 0,-1 0,0-1,1 1,-1 0,2-1,75-24,-51 10,-1-1,0-1,-1-1,-1-1,-1-2,-1 0,20-24,34-30,-76 73,0 0,0 0,0 1,1-1,-1 0,0 1,1-1,-1 0,1 1,-1 0,1-1,0 1,-1 0,1 0,0 0,0 0,0 0,0 0,0 1,0-1,0 1,0-1,0 1,0 0,0 0,1 0,-1 0,0 0,0 0,0 1,0-1,0 1,0-1,0 1,0 0,0 0,0 0,0 0,-1 0,1 0,0 0,-1 1,1-1,-1 1,1-1,-1 1,1 0,1 12,-1 0,-1-1,0 1,-1 0,0 0,-2-1,1 1,-1-1,-1 1,-2 3,-5 41,-11 125,13-124,8-48,0 1,0-1,-1 0,0 1,-1-1,0 0,-1 0,-1 0,1 0,-2 0,1-1,-2 1,1-1,-1-1,-1 1,0-1,0 0,-1-1,0 1,0-1,-1-1,0 0,-7 4,13-9,0-1,0 0,0 0,0 0,0 0,0 0,-1-1,1 0,0 1,0-1,0 0,-1-1,1 1,0-1,0 1,0-1,-1 0,1 0,0 0,0 0,1-1,-1 1,0-1,0 0,1 0,-1 0,1 0,0 0,-1-1,1 1,0-1,0 1,0-1,1 0,-1 0,1 1,0-1,-1 0,1 0,1-1,-1 1,0 0,1 0,-1 0,1-1,0 1,0-1,5-13,1 0,1 0,0 1,1 0,1 0,0 1,2 0,-1 0,2 1,0 1,0 0,1 1,13-10,-10 6,94-85,-91 83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3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2,'0'44,"0"37,0 11,-5-2,-2-10,1-15,1-13,2-11,0-7,2-5,-4-3,-1 0,0-1,-3 1,-1 1,-2-5,-1-6</inkml:trace>
  <inkml:trace contextRef="#ctx0" brushRef="#br0" timeOffset="455.409">7 2,'41'-1,"0"1,0 2,0 1,0 3,-1 1,1 2,14 6,-49-13,124 45,-126-46,0 1,-1 0,1 1,-1-1,0 0,1 1,-1 0,0 0,-1 0,1 0,0 0,-1 1,0-1,0 1,0-1,0 1,0 0,-1 0,0 0,0 0,0 0,0 0,0 0,-1 0,0 0,0 0,0 1,0-1,-1 0,0 3,-4 4,-1 0,0-1,0 0,-1 0,0 0,-1-1,0 0,-1 0,1-1,-2 0,1 0,-1-1,0-1,-1 0,-3 2,-33 24,7-3,-64 60,102-87,0 0,1 0,-1 0,1 0,0 0,0 0,0 0,0 0,0 0,0 1,0-1,1 1,0-1,-1 0,1 1,0-1,0 1,0-1,0 0,0 1,1-1,-1 1,1-1,0 0,-1 1,1-1,0 0,0 0,1 0,-1 0,0 0,1 0,-1 0,1 0,0 0,-1-1,1 1,0-1,0 1,89 40,135 49,-146-33,-73-53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6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82,'-54'83,"41"-64,2 0,0 1,2 1,0-1,1 1,1 1,1-1,1 1,1 1,1-1,1 0,0 1,2-1,1 1,1-1,2 7,-3-21,1-1,1 1,0-1,0 0,0 0,1 0,0-1,0 1,0-1,1 0,0 0,0 0,1-1,0 0,0 0,0 0,0-1,1 0,-1 0,1-1,0 1,1-2,-1 1,0-1,1 0,-1 0,1-1,0 0,-1-1,1 1,6-2,5-1,-1-2,0 0,0-1,0-1,0 0,-1-1,0-1,-1-1,0-1,0 0,-1-1,0 0,-1-1,0-1,-1 0,0-1,-1 0,-1-1,-1-1,0 0,0 0,-2 0,0-1,3-11,-5 10,-1 0,0 0,-2-1,0 1,-1-1,-1 0,0 1,-1-1,-2 0,0 0,-1 1,0-1,-2 0,2 11,0 0,0 1,-1-1,0 1,-1 0,1 0,-2 0,1 1,0 0,-1 0,-1 0,1 0,-1 1,1 0,-1 1,-1-1,1 1,-1 1,1 0,-1 0,0 0,0 1,0 0,-1 0,1 1,0 0,-1 1,1 0,-1 0,1 1,0 0,-1 0,1 1,-3 1,-3 2,1 0,0 2,0-1,0 1,1 1,0 0,1 1,0 1,0-1,-8 12,-2 4</inkml:trace>
  <inkml:trace contextRef="#ctx0" brushRef="#br0" timeOffset="380.272">1 534,'89'-56,"3"4,55-20,-141 69,78-27,-81 30,-1-1,0 1,0-1,0 1,1 0,-1 0,0 0,1 0,-1 0,0 1,0-1,0 1,1-1,-1 1,0 0,0 0,0 0,0 0,0 0,0 1,0-1,-1 0,1 1,0-1,-1 1,1 0,-1-1,0 1,1 0,-1 0,0 0,0 0,0 0,0 0,0 2,7 43,-8-43,-1 0,1 0,0-1,0 1,1 0,-1 0,1 0,0-1,0 1,0 0,0-1,1 1,0-1,-1 1,1-1,0 0,1 0,-1 0,0 0,1 0,0 0,0-1,0 1,0-1,0 0,0 0,0 0,1 0,-1-1,1 1,-1-1,1 0,3 1,115-18,-102 11,50-17,-51 16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9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75,'0'-3,"0"0,0-1,-1 1,1 0,-1 0,1 0,-1 0,0 0,-1 0,1 0,0 0,-1 1,0-1,1 0,-1 1,0-1,0 1,-1 0,1 0,0 0,-1 0,1 0,-1 0,0 0,1 1,-1 0,0-1,0 1,0 0,0 0,0 1,0-1,-1 1,1-1,0 1,0 0,0 0,0 0,0 1,-1-1,1 1,0 0,0 0,0 0,0 0,1 0,-1 1,-1 0,1-2,-1 0,1 0,0 1,0 0,-1-1,1 1,0 0,0 1,0-1,0 1,0-1,0 1,0 0,1 0,-1 0,1 0,-1 0,1 1,0-1,0 1,0 0,0-1,0 1,1 0,-1 0,1 0,0 0,0 1,0-1,0 0,0 0,1 1,-1-1,1 0,0 1,0-1,1 0,-1 1,0-1,1 0,0 0,0 1,0-1,0 0,1 0,-1 0,1 0,0 0,72 42,-69-44,0 0,0 1,0-1,-1 1,1 0,0 0,-1 0,1 1,-1 0,0 0,0 0,0 0,0 0,-1 1,1 0,-1 0,0 0,0 0,-1 0,1 1,-1-1,0 1,0-1,0 1,-1 0,1 0,-1 0,0 0,-1 0,1 0,-1 0,0 3,-4 2,-1 0,0 0,0-1,0 0,-2 0,1-1,-1 1,0-1,-1-1,1 1,-1-1,-1-1,-4 4,5-4,-5 5,8-5,0-1,-1 0,0-1,1 1,-2-1,1 0,0 0,-1-1,1 0,-1 0,0-1,0 0,0 0,-7 1,13-3,0 0,0 0,0 0,0 0,0-1,0 1,0 0,0 0,0-1,0 1,0-1,0 1,0-1,0 1,1-1,-1 1,0-1,0 0,1 0,-1 1,0-1,1 0,-1 0,1 0,-1 0,1 1,-1-1,1 0,-1 0,1 0,0 0,0 0,-1 0,1 0,0 0,0 0,0 0,0 0,0 0,1 0,-1-1,3-13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68 504,'-14'34,"-5"16,1 3,3-6</inkml:trace>
  <inkml:trace contextRef="#ctx0" brushRef="#br0" timeOffset="184.953">12 138,'-5'23,"-1"9</inkml:trace>
  <inkml:trace contextRef="#ctx0" brushRef="#br0" timeOffset="597.224">238 731,'4'-20,"2"0,0 0,1 1,1 0,1 0,0 1,2 0,0 1,0 0,14-13,-23 28,0 0,1 0,0 0,-1 1,1-1,0 0,0 1,0 0,0 0,0 0,0 0,0 0,0 1,1-1,-1 1,0 0,0 0,1 0,-1 0,0 1,0-1,0 1,0 0,1 0,-1 0,0 0,0 0,-1 1,1-1,0 1,0 0,-1 0,1 0,-1 0,0 1,0-1,1 0,-1 1,-1 0,2 1,0 0,0 0,0 0,0 0,1-1,0 1,0-1,0 0,0 0,0 0,0 0,1-1,-1 0,1 0,0 0,0 0,0-1,-1 0,1 0,0 0,1-1,-1 1,0-1,0-1,0 1,0-1,0 1,0-1,0-1,0 1,-1-1,1 0,0 0,-1 0,1-1,-1 1,3-3,-2 1,1-1,-1 0,0 0,0-1,-1 1,1-1,-1 0,0 0,-1-1,0 1,0-1,0 1,-1-1,0 0,0 0,0 0,-1 0,0-1,-1 1,0 0,0-1,0-16</inkml:trace>
  <inkml:trace contextRef="#ctx0" brushRef="#br0" timeOffset="13505.106">999 1041,'18'-56,"4"-246,-13 234,-3 0,-3 0,-3-15,0 63,2 1,0 0,2 0,0 0,1 0,1 1,0-1,2 1,0 1,1 0,0 0,2 0,0 1,0 1,2 0,0 1,4-3,-12 10,1 0,1 1,-1-1,1 1,0 1,1-1,-1 1,1 1,0-1,1 1,-1 1,1-1,-1 2,1-1,0 1,0 0,0 1,0 0,0 0,0 1,0 0,0 1,1 0,-1 1,0-1,-1 2,1-1,0 1,-1 1,1-1,-1 1,5 4,-9-5,-1 0,0 0,0 0,0 1,0-1,0 1,-1 0,1-1,-1 1,0 0,0 0,-1 1,1-1,-1 0,0 1,0-1,0 1,-1-1,0 0,1 1,-2-1,1 1,0-1,-1 1,0-1,0 1,-48 108,37-95,-1 0,0-1,-1-1,-2 0,1-1,-2-1,0 0,-3 1,19-14,1 0,-1-1,1 1,-1 0,0-1,1 1,-1-1,0 1,1-1,-1 1,0-1,0 0,1 1,-1-1,0 0,0 1,0-1,0 0,0 0,1 0,-1 0,0 0,0 0,0 0,0 0,0 0,1 0,-1-1,0 1,0 0,0-1,0 1,1 0,-1-1,0 1,0-1,1 1,-1-1,0 1,1-1,-1 0,1 1,-1-1,1 0,-1 1,1-1,-1 0,1 0,0 0,-1 1,1-1,0 0,0 0,-1 0,1 0,0 0,14-49,-12 49,0-1,-1 0,1 1,0-1,0 1,0-1,0 1,0 0,1 0,-1 0,0 0,0 0,1 1,-1-1,1 1,-1 0,0-1,1 1,-1 0,1 0,-1 0,0 1,1-1,-1 1,1-1,-1 1,0 0,0 0,1 0,-1 0,0 0,0 0,0 1,0-1,0 1,0-1,-1 1,1 0,55 78,-54-71,-1-1,0 0,0 1,-1-1,0 1,-1-1,0 1,0 0,-1-1,0 1,0-1,-1 1,0-1,-1 0,0 0,0 0,-1 0,1 0,-2-1,1 0,-1 1,0-2,-1 1,0-1,0 1,0-2,0 1,-1-1,0 0,-5 3,-5 0,0 0,-1-1,1-1,-1-1,0 0,-1-1,1-1,-1-1,0 0,-15-2,-107-1,131-3,0 0,1-1,0 0,0 0,1-1,-1 0,1 0,0-1,1 0,-1-1,2 1,-1-1,1-1,0 1,1-1,0 0,0-1,1 1,0-1,1 1,-2-9,-8-9,-93-230,99 230,3 2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4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6237 281,'0'0</inkml:trace>
  <inkml:trace contextRef="#ctx0" brushRef="#br0" timeOffset="-162.684">6237 535,'0'29,"0"9</inkml:trace>
  <inkml:trace contextRef="#ctx0" brushRef="#br0" timeOffset="250.359">6548 479,'-11'9,"1"1,0 0,1 1,0 0,1 1,0 0,0 0,2 1,0-1,0 1,1 1,0-1,1 1,-1 13,4-25,1 0,0 0,0 1,0-1,0 0,0 0,1 0,-1 0,1 0,-1 0,1 0,0 0,0 0,0-1,0 1,0 0,0 0,0-1,1 1,-1 0,0-1,1 0,-1 1,1-1,0 0,0 0,-1 0,1 0,0 0,0 0,0 0,0 0,0-1,0 1,0-1,0 0,0 0,0 1,0-1,0-1,0 1,0 0,1 0,-1-1,0 1,0-1,1 0,6-1,-1-1,1 0,-1 0,0-1,0 0,0 0,-1-1,1 0,-1 0,5-6,-5 5,-1 0,0 0,-1-1,0 0,0 0,0 0,-1 0,0-1,0 0,-1 0,0 0,0 0,-1 0,0-1,-1 1,0-1,0 1,0-1,-1 0,-1 1,0-1,0 1,0-1,-1 1,0-1,-1 0,-1 5,1 0,-1 1,1-1,-1 1,0 0,-1 0,1 0,0 0,-1 1,0 0,1 0,-1 0,0 0,0 1,0 0,0 0,0 0,0 1,-1-1,1 1,0 1,0-1,0 1,0-1,0 2,0-1,0 0,0 1,0 0,0 0,1 1,-1-1,1 1,-3 2,-7 7</inkml:trace>
  <inkml:trace contextRef="#ctx0" brushRef="#br0" timeOffset="538.783">6971 564,'-19'19,"3"12,9-1,11-4,9-7,8-7,4-10,3-10,2-4,-5-5,-1-4,-5-3,-1-3,-3-1,-5-1,-4 5</inkml:trace>
  <inkml:trace contextRef="#ctx0" brushRef="#br0" timeOffset="871.114">7535 479,'-79'44,"78"-43,-1 0,0 1,0-1,0 1,1-1,-1 1,1-1,-1 1,1 0,-1 0,1-1,0 1,0 0,0 0,0 0,0 1,1-1,-1 0,1 0,-1 0,1 0,0 1,0-1,0 0,0 0,0 1,0-1,1 0,-1 0,1 0,-1 0,1 1,0-1,0 0,0 0,0 0,0-1,1 1,12 17,-11-18,0 1,-1 0,0 0,1 0,-1 0,0 1,0-1,0 1,0-1,-1 1,1 0,-1-1,1 1,-1 0,0 0,0 0,-1 0,1 0,0 0,-1 0,0 1,0-1,0 0,0 0,0 0,-1 0,1 0,-1 0,0 0,0 0,0 0,0 0,0 0,-1 0,0-1,-1 3,-4 2,0 0,0-1,-1 0,0-1,0 1,-1-2,1 1,-1-1,0 0,0-1,0 0,0-1,-1 0,1 0,-1-1,0 0,1 0,-1-1,0-1,-1 0,-8-4</inkml:trace>
  <inkml:trace contextRef="#ctx0" brushRef="#br0" timeOffset="-1534.192">3641 535,'22'38,"-2"1,-2 0,-1 1,7 31,-15-48,49 197,-56-207,-1 0,0 1,-1-1,0 0,-1 1,-1-1,0 0,-1 0,0 0,-1 0,-1-1,0 1,0-1,-1 0,-6 9,11-19,-1 1,1-1,0 0,-1 1,1-1,-1 0,1 0,-1 0,0 0,0 0,0 0,0-1,-1 1,1-1,0 1,-1-1,1 0,-1 0,1 0,-1 0,1 0,-1 0,0-1,1 0,-1 1,0-1,1 0,-1 0,0 0,0-1,1 1,-1-1,0 1,1-1,-1 0,1 0,-1 0,1 0,-1-1,1 1,0-1,0 1,0-1,0 0,0 0,0 0,0 0,0 0,1 0,-1 0,1-1,0 1,-1-1,1-1,-3-14,1 1,1-1,1 0,0 0,1 0,2 0,-1 0,2 1,0-1,1 1,1-1,1 1,0 1,1-1,1 1,5-8,9-19,1 0,3 2,1 1,1 1,3 1,1 2,1 1,3 1,0 3,2 0,28-15,9 16,-73 29,-1 1,0 0,1 0,-1 0,1 0,-1 0,1 0,-1 0,1 1,-1-1,0 1,1-1,-1 1,1-1,-1 1,0 0,0-1,1 1,-1 0,0 0,0 0,0 0,0 0,0 0,0 0,0 1,0-1,-1 0,1 0,0 1,-1-1,1 0,-1 1,1-1,-1 1,0-1,0 1,1-1,-1 1,0-1,0 0,-1 1,1-1,0 1,0-1,-1 1,1-1,-1 1,1-1,-1 0,0 1,-5 16,0 0,-1-1,-1 0,-1-1,0 0,-1 0,-1-1,-1 0,0-1,-4 4,-188 172,111-111,67-63,26-36,14 0,1 0</inkml:trace>
  <inkml:trace contextRef="#ctx0" brushRef="#br0" timeOffset="-1047.422">4205 846,'33'-5,"0"0,-1-2,0-2,-1-1,0-1,0-2,-1-1,-1-1,0-1,15-14,-30 20,-1-1,0-1,-1 0,0-1,-1 0,-1-1,0 0,-1-1,-1 0,0 0,0-1,-2 0,0 0,1-9,-6 22,0 0,0 0,0 0,-1 0,1 0,-1 0,0 0,0 0,0 0,0-1,-1 1,1 0,-1 0,0 0,0 0,0 0,0 1,0-1,-1 0,1 0,-1 1,0-1,1 1,-1-1,-1 1,1 0,0 0,0 0,-1 0,1 0,-1 0,0 1,1-1,-1 1,0 0,0 0,0 0,0 0,0 0,0 1,0-1,0 1,0 0,0 0,0 0,-3 1,-5 1,0 1,1 1,-1 0,1 0,0 1,0 0,1 1,-1 0,1 1,1-1,-1 2,1-1,0 1,1 1,0-1,0 1,1 0,0 1,1-1,0 1,0 0,1 1,1-1,-1 1,2 0,1-8,1-1,-1 1,1 0,0-1,0 1,1-1,-1 1,0 0,1-1,-1 1,1-1,0 1,0-1,0 0,0 1,1-1,-1 0,0 0,1 1,0-1,-1-1,1 1,0 0,0 0,0-1,0 1,0-1,1 1,-1-1,0 0,1 0,-1 0,1 0,-1 0,2-1,92 7,86-48,-160 34,50-6,-70 13,-1 0,1 0,0 0,0 0,-1 1,1-1,0 0,-1 1,1-1,0 1,-1 0,1 0,-1-1,1 1,-1 0,0 0,1 0,-1 1,0-1,0 0,0 0,1 1,-1-1,-1 1,1-1,0 1,0-1,0 1,-1-1,1 1,-1 0,1-1,-1 1,0 0,0-1,0 1,0 0,-6 133,10-115</inkml:trace>
  <inkml:trace contextRef="#ctx0" brushRef="#br0" timeOffset="-360.397">5193 677,'4'4,"0"-1,0 0,1 0,-1-1,1 1,-1-1,1 0,0 0,0 0,0-1,0 0,0 0,0 0,1-1,-1 1,0-1,0 0,1-1,-1 1,0-1,0 0,0-1,0 1,0-1,0 0,0 0,-1 0,1-1,-1 0,1 1,-1-2,0 1,0 0,-1-1,1 0,-1 0,1 0,-1 0,0 0,-1-1,1 0,-1 1,0-1,0 0,-1 0,1 0,-1 0,0 0,0-5,1 6,-1 1,1-1,-1 1,0-1,-1 0,1 1,-1-1,1 0,-1 1,0-1,0 0,-1 0,1 1,-1-1,0 0,0 1,0-1,0 1,-1-1,1 1,-1 0,0-1,0 1,0 0,0 0,-1 0,1 1,-1-1,0 0,0 1,0 0,0 0,0 0,0 0,-1 0,1 1,0-1,-1 1,-2-1,-2 4,-1 1,0-1,1 1,0 1,0 0,0 0,0 0,0 1,1 0,0 1,0 0,0 0,1 0,0 1,0-1,1 2,0-1,0 1,0-1,1 1,0 0,1 1,0-1,0 1,1-1,-1 8,0-9,0-1,0 1,1-1,0 1,0 0,1 0,0 0,0 0,1 0,0 0,0 0,1 0,-1 0,1-1,1 1,-1 0,1 0,1 0,-1-1,1 0,0 1,1-1,-1 0,1 0,0-1,1 1,0-1,-1 0,1 0,1-1,-1 1,1-1,0 0,0-1,0 1,0-1,9-1,1 0,-1-1,0-1,0 0,0-1,1-1,-1 0,0-1,-1-1,1 0,-1-1,1-1,-2 0,1-1,-1 0,0-1,0 0,-1-1,0-1,0 0,5-7,6-2,-14 13,1-1,-1 0,-1 0,1-1,-1 0,-1-1,0 0,0 0,0 0,-1-1,-1 0,0 0,0-1,1-3,-5 12,-1 1,1 0,-1 0,1 0,-1 0,1 0,-1-1,1 1,-1 0,0 0,0-1,0 1,0 0,0 0,0-1,0 1,0 0,0 0,-1-1,1 1,0 0,-1 0,1 0,-1-1,1 1,-1 0,0 0,1 0,-1 0,0 0,0 0,0 0,0 0,0 1,0-1,0 0,0 0,0 1,0-1,0 1,0-1,-1 1,1-1,0 1,0 0,-1 0,1-1,0 1,0 0,-1 0,1 0,0 0,0 1,-1-1,1 0,0 0,0 1,-1-1,1 1,0-1,0 1,0 0,0-1,0 1,0 0,-4 7,1 0,1 0,-1 0,1 0,1 0,0 1,0-1,0 1,1 0,1 0,-1-1,2 1,-1 0,1 0,0-1,1 1,0 0,0-1,1 0,0 1,0-1,1 0,0-1,1 1,0-1,0 0,0 0,1 0,1 0,-6-4,1-1,0 0,1 0,-1 0,0 0,1 0,-1 0,1 0,-1-1,1 0,0 1,0-1,0 0,0 0,0 0,-1-1,2 1,-1-1,0 0,0 1,0-2,0 1,0 0,0 0,0-1,0 0,0 1,0-1,0 0,-1-1,1 1,0 0,-1-1,1 1,0-1,-1 0,0 0,1 0,1-3,8-11,0-2,0 0,-2 0,0-1,-2 0,0-1,-1 0,1-6,35-83,-30 85</inkml:trace>
  <inkml:trace contextRef="#ctx0" brushRef="#br0" timeOffset="-4167.311">424 197,'77'-36,"-47"27,356-129,-384 136,1 1,-1-1,1 1,-1-1,1 1,0 0,0 0,-1 0,1 1,0-1,0 1,0 0,0-1,0 1,0 0,0 1,0-1,0 0,0 1,0 0,-1 0,1 0,0 0,0 0,-1 0,1 1,-1-1,1 1,-1 0,1 0,-1 0,0 0,0 0,0 0,0 0,-1 1,1-1,-1 1,1-1,-1 1,0 0,0 0,0-1,0 2,0 16,-2-1,0 0,-1 0,-2 0,1 0,-2 0,-6 16,-11 53,13-38,3 0,2 1,2 0,3-1,1 1,3 0,10 41,33 48,-48-140,1 1,-1-1,1 1,-1-1,0 1,1-1,-1 1,0-1,0 1,1-1,-1 1,0 0,0-1,0 1,0-1,0 1,1-1,-1 1,0 0,-1-1,1 1,0-1,0 1,0 0,0-1,0 1,0-1,-1 1,1-1,0 1,-1-1,1 1,0-1,-1 1,1-1,0 1,-1-1,1 1,-1-1,1 0,-1 1,1-1,-1 0,1 1,-1-1,1 0,-1 0,1 0,-1 1,0-1,1 0,-1 0,1 0,-1 0,0 0,1 0,-1 0,1 0,-1 0,0-1,0 1,-40-14,35 11,-26-12,-1 2,-1 1,0 2,0 1,-1 1,0 2,-1 2,1 1,-1 2,1 1,-1 2,1 1,-1 2,1 2,1 1,-1 1,2 2,-1 2,1 1,-8 5,15-4,0 0,1 2,0 1,1 1,2 1,0 0,-13 17,33-34,-1 0,1-1,-1 1,1 0,0 0,0 0,0 1,1-1,-1 0,1 1,0-1,0 1,0 0,0-1,1 1,-1-1,1 1,0 0,0 0,0-1,1 1,-1 0,1-1,0 1,0-1,0 1,2 2,9 6</inkml:trace>
  <inkml:trace contextRef="#ctx0" brushRef="#br0" timeOffset="-3914.344">452 535,'48'-24,"49"-17,23-2,0 1,-10 9,-14 9,-20 4,-12 6,-12 4,-11 5,-12 8,-10 3</inkml:trace>
  <inkml:trace contextRef="#ctx0" brushRef="#br0" timeOffset="-3196.384">1326 621,'25'273,"-32"-204,7-69,-1 0,0 0,1 0,-1 0,0 0,1 0,-1 0,0 0,1 0,-1-1,1 1,-1 0,0 0,1-1,-1 1,1 0,-1-1,1 1,-1 0,1-1,-1 1,1-1,-1 1,1-1,-1 1,1-1,0 1,-1-1,1 0,0 1,0-1,-1 0,1 1,0-1,0 1,0-1,0 0,0 1,0-1,0 0,0 1,0-1,0 0,0 1,0-1,0 0,0 1,1-1,-1 1,0-1,1 0,-1 1,0-1,1 1,-1-1,1-26,1 0,1 1,1-1,1 0,2 1,0 0,2 1,1 0,1 0,1 1,1 0,1 1,1 1,1 0,10-9,-23 25,0 1,1 0,0 0,0 0,0 0,0 1,1-1,0 1,0 1,0-1,1 0,-1 1,1 0,-1 1,1-1,0 1,5-1,-8 4,0 1,0 0,-1 0,1 0,0 1,-1-1,0 1,1-1,-1 1,0 0,-1 0,1-1,0 2,-1-1,1 0,-1 0,0 0,0 0,-1 1,1-1,-1 0,1 1,-1-1,0 1,0-1,0 0,-1 1,1-1,-1 1,0-1,1 3,-1 20</inkml:trace>
  <inkml:trace contextRef="#ctx0" brushRef="#br0" timeOffset="-2895.138">1976 479,'-15'17,"2"1,0 1,0 0,2 1,1 0,0 1,2 0,0 0,1 1,1 1,5-19,0 0,0 0,1 0,-1 0,1-1,0 1,0 0,0 0,1 0,-1 0,1 0,0 0,0-1,1 1,-1 0,1-1,-1 1,1-1,0 1,0-1,1 0,-1 0,1 0,0 0,-1-1,1 1,0-1,1 1,-1-1,0 0,1 0,-1-1,1 1,-1-1,1 1,0-1,0 0,-1-1,1 1,0-1,0 1,0-1,0 0,0-1,3 0,4-1,-1 0,1-1,0 0,-1-1,1 0,-1-1,0 0,-1-1,1 0,-1 0,-1-1,1 0,-1-1,0 0,0 0,-1-1,-1 1,1-2,-1 1,-1-1,0 0,0 0,-1 0,0-1,-1 1,1-3,-4 7,0 0,0 0,-1 0,1 0,-1 0,-1 0,1 1,-1-1,0 0,0 1,-1-1,1 1,-1 0,-1 0,1 0,-1 0,1 0,-1 1,-1-1,1 1,-1 1,1-1,-1 0,0 1,0 0,-1 0,1 1,-1-1,1 1,-1 0,0 1,0 0,0-1,0 2,0-1,-4 1,-18-1,3 2</inkml:trace>
  <inkml:trace contextRef="#ctx0" brushRef="#br0" timeOffset="-2449.842">2343 761,'2'-13,"1"0,1 1,0-1,1 1,0 0,1 0,1 0,-1 1,2 0,-1 0,2 0,-1 1,2 1,-1 0,1 0,0 0,1 2,0-1,0 1,8-3,-17 10,0-1,0 1,0-1,1 1,-1 0,0 0,0 0,1 0,-1 0,0 1,0-1,0 1,1-1,-1 1,0 0,0 0,0 0,0 0,0 0,0 0,-1 0,1 1,0-1,0 1,-1-1,1 1,-1 0,0 0,1 0,-1-1,0 1,0 0,0 0,0 1,-1-1,1 0,0 0,-1 0,0 0,1 1,-1 1,0-2,0 0,0 1,1-1,-1 0,1 0,0 1,-1-1,1 0,0 0,0 0,1 0,-1 0,0 0,1 0,-1 0,1-1,-1 1,1-1,0 1,0-1,0 1,0-1,0 0,0 0,0 0,0 0,0 0,0-1,0 1,1 0,-1-1,0 0,1 0,-1 1,0-1,1-1,-1 1,0 0,0-1,1 1,149-85,-150 84,0 1,0-1,0 1,0-1,0 1,0 0,0 0,0-1,0 1,0 1,0-1,0 0,0 0,-1 1,1-1,0 1,0 0,0 0,0-1,0 1,-1 0,1 0,0 1,-1-1,1 0,-1 1,1-1,-1 1,0-1,0 1,1-1,-1 1,0 0,0 0,-1-1,1 1,0 0,-1 0,1 0,-1 0,1 0,-1 0,0 0,0 0,0 0,0 0,0 0,-1 1,2 1,-1 0,1 0,0 0,0 0,0 0,1-1,-1 1,1 0,0-1,0 1,0-1,1 0,-1 0,1 0,0 0,0 0,0 0,17 5,0-3</inkml:trace>
  <inkml:trace contextRef="#ctx0" brushRef="#br0" timeOffset="1856.648">8693 422,'-266'81,"207"-45,58-35,0 0,0 0,0 0,0 0,0 1,0-1,0 0,0 1,0-1,1 1,-1-1,0 1,1-1,0 1,-1-1,1 1,0-1,0 1,0 0,0-1,0 1,0-1,0 1,0 0,1-1,-1 1,0-1,1 1,0-1,-1 1,1-1,0 0,0 1,0-1,0 0,0 1,0-1,0 0,0 0,0 0,1 0,60 37,-57-37,-1 0,1 0,-1 0,0 0,1 1,-1 0,0 0,0 0,0 0,-1 1,1 0,-1-1,1 1,-1 1,0-1,0 0,0 1,0-1,-1 1,0 0,1 0,-1 0,-1 0,1 0,-1 1,1-1,-1 0,0 1,-1-1,1 1,-1-1,0 1,0-1,0 1,-1 3,-4-1,0-1,-1 1,1-1,-1 0,0 0,-1 0,0-1,1 0,-2 0,1-1,0 0,-1 0,0-1,0 0,0-1,0 1,0-1,-1-1,1 0,-1 0,-6 0,13-1,0 0,0 1,0-1,0 0,0 0,0 0,0-1,0 1,0 0,0-1,0 0,0 1,0-1,0 0,1 0,-1 0,0 0,0 0,1 0,-1 0,1-1,-1 1,1-1,-1 1,1-1,0 0,0 1,0-1,0 0,0 0,0 0,1 1,-1-1,0 0,1 0,0 0,-1 0,1 0,0-1,3-12</inkml:trace>
  <inkml:trace contextRef="#ctx0" brushRef="#br0" timeOffset="3186.197">9709 394,'-9'9,"1"0,-1 0,2 0,-1 1,1 0,1 1,0-1,0 1,1 1,1-1,0 1,0-1,1 1,0 0,1 0,1 1,0 7,2-16,0-1,0 0,0 0,0 0,1 0,0 0,-1 0,1 0,0 0,1-1,-1 1,0-1,1 1,-1-1,1 0,0 0,0 0,0 0,0-1,0 1,0-1,0 0,0 0,1 0,-1 0,0 0,1-1,-1 1,1-1,-1 0,106-10,-87 1,-1-1,0-1,-1-1,0-1,-1 0,-1-2,0 0,-1-1,-1-1,0 0,8-14,20-16,-34 38,0-1,0 0,-1 0,-1-1,1 0,-2-1,0 0,0 0,-1 0,-1-1,0 0,0 0,-2 0,1-1,-2 1,0-1,0 0,-2 1,1-1,-2 0,-1-13,-1 22,1-1,-1 1,0 0,0 0,0 0,-1 1,0-1,0 1,0 0,0 0,-1 0,0 0,1 1,-1 0,-1 0,1 0,0 1,-1 0,1 0,-1 0,1 1,-1-1,0 1,0 1,0-1,1 1,-1 0,0 0,0 1,0 0,0 0,1 0,-1 1,0-1,1 1,-1 1,1-1,0 1,0 0,0 0,0 1,-1 1,-8 3,0 2,2-1,-1 2,1 0,0 0,1 1,1 0,0 1,0 0,2 1,-1 0,2 0,0 1,0 0,2 0,0 1,0-1,2 1,0 0,1 0,4-4,0 0,2-1,-1 1,1-1,1 0,0 0,1 0,0-1,0 0,1 0,0-1,1 1,0-2,1 1,-1-1,2 0,-1-1,1 0,0-1,1 0,-1-1,1 1,0-2,10 3,13 4,0-1,1-2,-1-1,2-2,-1-1,0-2,1-2,-1-1,20-4,-36 5,0-1,1 0,-1-2,0-1,-1 0,1-1,-1-1,0 0,0-2,0 0,-1-1,-1-1,0 0,0-1,-1-1,0-1,-1 0,0 0,6-11,-18 22,0-1,0 0,-1 0,1 0,-1 0,0 0,0 0,0 0,0 0,0-1,-1 1,0 0,1 0,-1-1,0 1,-1 0,1-1,-1 1,1 0,-1 0,0 0,0 0,0-1,-1 1,1 1,-1-1,1 0,-1 0,0 0,0 1,0-1,-1 1,1 0,0 0,-1 0,0 0,1 0,-1 0,0 1,0-1,0 1,0 0,0 0,-1 0,1 0,0 0,0 1,0 0,-1-1,1 1,-8 1,1 0,-1 1,0 0,1 0,0 1,0 1,0-1,0 2,0-1,1 2,0-1,0 1,0 0,1 1,0 0,0 0,1 1,0 0,0 0,-2 5,4-7,1-1,0 1,0 0,0 0,1 0,0 0,0 1,1-1,0 1,0-1,0 1,1 0,0 0,0 0,1 0,0 0,0 0,1 0,-1 0,2 0,-1-1,1 1,0 0,0-1,1 1,0-1,0 1,0-1,1 0,0-1,0 1,1-1,-1 0,1 0,0 0,0 0,2 0,20 6,0-1,1-2,0 0,0-2,1-1,0-1,0-2,0-1,0-1,0-1,-1-2,1-1,0-1,15-5,-15 4</inkml:trace>
  <inkml:trace contextRef="#ctx0" brushRef="#br0" timeOffset="2218.216">9060 168,'-7'8,"1"1,0-1,0 1,1 0,0 0,1 1,0-1,1 1,0 0,0 0,1 0,0 0,1 1,0-1,1 0,0 1,0-1,1 0,1 1,0-1,0 0,1 3,3 12,-1 1,-1-1,-1 1,-2 0,-1 0,0 0,-2 0,-5 24,-2-3,8-34,-1-1,-1 1,0 0,-1-1,0 0,-1 1,0-2,-6 11,-1-10,12-12</inkml:trace>
  <inkml:trace contextRef="#ctx0" brushRef="#br0" timeOffset="2403.642">9342 592,'-9'24,"-4"8</inkml:trace>
  <inkml:trace contextRef="#ctx0" brushRef="#br0" timeOffset="2572.951">9286 281,'9'-4,"9"-3,0 1</inkml:trace>
  <inkml:trace contextRef="#ctx0" brushRef="#br0" timeOffset="5024.78">57 1354,'468'-53,"16"21,116 4,177 28,-306-28,165-1,442 30,-639-29,31-1,-42 0,994 30,-829-1,-182-29,906 30,-788-19,24 6,-421 13,28 15,-124-10,0-2,0-1,0-1,30-4,-44-3,-4-1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34,'18'90,"68"249,-47-115,-39-223,0 4,1 1,-1 0,1-1,0 1,0-1,1 1,-1-1,1 0,0 1,1-1,-1 0,1 0,0-1,1 1,3 4,-6-10,0 1,0 0,1-1,-1 1,0-1,0 0,0 1,0-1,1 0,-1 0,0 1,0-1,-1 0,1 0,0 0,0 0,0 0,-1 0,1-1,0 1,-1 0,1 0,-1 0,1-1,-1 1,0 0,0-1,1 1,-1 0,0-1,1 0,47-201,32-213,-68 301,-2 106,-4 14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17,'29'0,"19"0,6 0,-1 0,-5 0,-6 0,-5 0,-4 0,-3-4,-2-3,-5 1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65,'38'-4,"33"-8,8 0,-4 1,-15-2,-18 1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29 679,'15'-1,"0"0,1 1,-1 1,0 1,1 0,-1 1,0 0,0 1,-1 1,1 0,-1 1,0 1,12 8,-24-14,-1 1,1-1,-1 1,0 0,0-1,1 1,-1 0,0 0,-1 0,1 0,0 0,-1 0,1 0,-1 0,1 0,-1 0,0 1,0-1,0 0,0 0,0 0,-1 0,1 0,0 0,-1 0,0 0,1 0,-1 0,0 0,0 0,0 0,-1 0,0 0,-50 62,41-53,9-10,0 1,-1-1,1 0,0 1,0 0,0-1,0 1,0 0,0 0,0 0,1 0,-1 1,1-1,-1 0,1 1,0-1,0 1,0-1,0 1,1-1,-1 1,1 0,-1-1,1 1,0 0,0-1,0 1,1 0,-1-1,0 1,1 0,0-1,0 1,0-1,0 1,0-1,0 1,0-1,1 0,-1 0,1 0,0 0,0 0,0 0,0 0,0 0,0-1,0 1,0-1,1 1,-1-1,1 0,11 1,-1-1,1-1,-1 0,1-1,-1 0,1-2,-1 1,0-1,0-1,0 0,0-1,-1-1,0 0,9-6,6 0,-3 1</inkml:trace>
  <inkml:trace contextRef="#ctx0" brushRef="#br0" timeOffset="-569.439">170 58,'5'19,"6"21,1 8,-1 1,-2-3,-4-4,-1-6,-3-3,0-2,-2-2,6-6,1-7</inkml:trace>
  <inkml:trace contextRef="#ctx0" brushRef="#br0" timeOffset="-322.103">0 538,'38'-9,"28"-9,7-1,-5 3,-8 4,-14 4</inkml:trace>
  <inkml:trace contextRef="#ctx0" brushRef="#br0" timeOffset="2419.165">847 29,'0'623,"0"-614,0 1,-1-1,1 0,-2 0,0 0,0 0,0 0,-1 0,-1 0,1-1,-5 7,-10-9,12-13</inkml:trace>
  <inkml:trace contextRef="#ctx0" brushRef="#br0" timeOffset="2862.702">1017 312,'-42'30,"38"-29,1 1,-1-1,1 1,-1 0,1 0,0 0,0 0,0 1,0-1,0 1,0 0,1 0,-1 0,1 0,0 0,0 0,0 0,0 1,0-1,1 1,0 0,-1-1,2 1,-1 0,0 0,1 0,-1 0,1-1,0 1,0 0,1 3,56 87,-11-28,1 52,-34-106</inkml:trace>
  <inkml:trace contextRef="#ctx0" brushRef="#br0" timeOffset="3800.444">1665 115,'-3'-1,"0"0,0 1,0 0,0 0,0 0,0 0,0 0,0 0,0 1,0 0,0-1,0 1,0 0,0 0,1 1,-1-1,0 1,1-1,-1 1,1 0,0 0,-1 0,1 0,0 0,0 0,0 1,-1 1,-20 23,2 2,0 0,2 1,1 1,2 1,0 1,3 0,1 0,1 2,2-1,1 1,-3 33,9 87,3-149,0 1,1-1,0 1,0-1,0 0,0 0,1 0,0 0,1-1,-1 1,1-1,0 0,0 0,1 0,-1 0,1-1,0 0,0 0,1 0,-1-1,1 1,3 0,35 2,-28-10</inkml:trace>
  <inkml:trace contextRef="#ctx0" brushRef="#br0" timeOffset="4547.889">1863 256,'-1'43,"-3"0,-2 1,-1-2,-2 1,-2-1,-2 0,-2-2,-2 1,-6 8,19-42,2-5,0 0,1 0,-1 1,0-1,0 0,1 1,0-1,-1 1,1 0,0-1,0 1,1 0,-1 0,0-1,1 1,0 0,-1 0,1 0,0 0,1 0,-1-1,0 1,1 0,0 0,-1 0,1-1,0 1,1 0,-1-1,0 1,1-1,-1 1,1-1,0 0,0 0,2 2,8-1,0 0,1-1,-1 0,1-1,0 0,-1-1,1-1,-1 0,3-1,22-1,-8 2,-4 1</inkml:trace>
  <inkml:trace contextRef="#ctx0" brushRef="#br0" timeOffset="4881.847">2202 594,'33'0,"21"-5,7-1,-4 0,-5 1,-12 1</inkml:trace>
  <inkml:trace contextRef="#ctx0" brushRef="#br0" timeOffset="5301.915">2879 256,'-120'313,"108"-282,6-22,1 1,1 0,0 0,1 0,0 0,0 1,1-1,0 1,1 0,0 0,1-1,0 1,1 0,0 0,0-1,2 5,1-10,1-1,-1 0,0 0,1 0,0-1,0 1,0-1,0-1,1 1,-1-1,1 0,0 0,-1 0,1-1,0 0,0 0,0 0,0-1,0 0,0 0,0 0,0-1,0 0,5-2,5 2,10 0</inkml:trace>
  <inkml:trace contextRef="#ctx0" brushRef="#br0" timeOffset="5599.431">3133 707,'40'93,"-39"-91,1 0,0 1,0-1,-1 0,2 0,-1 0,0 0,0-1,1 1,-1-1,0 1,1-1,0 0,-1 0,1 0,0 0,-1 0,1-1,0 1,0-1,0 0,0 1,-1-2,1 1,0 0,0 0,0-1,0 0,-1 1,1-1,0 0,-1 0,2-1,0-1,-1 1,1-1,-1 1,0-1,0 0,-1 0,1-1,0 1,-1 0,0-1,0 0,0 1,0-1,-1 0,1 0,-1 0,0 0,0 0,-1 0,1 0,-1-1,0 1,0 0,0 0,0 0,-1 0,0-1,0 1,0 0,0 0,-1 0,1 1,-1-1,0 0,0 1,0-1,-1 1,1-1,-1 1,0 0,0 0,0 1,0-1,-1 0,1 1,-1 0,1 0,-1 0,-1 0,-46-5,26 7</inkml:trace>
  <inkml:trace contextRef="#ctx0" brushRef="#br0" timeOffset="9614.5">3387 115,'98'87,"-80"-68,-1 2,-1 0,-1 1,-1 0,-1 1,7 16,-12-19,0 0,-1 1,-1 0,0 0,-2 1,-1-1,-1 1,0 0,-2 15,1-28,-1 0,0 0,-1-1,0 1,0 0,-1 0,0-1,0 1,-1 0,0-1,-1 0,1 0,-2 0,1 0,-1-1,0 0,-1 0,0 0,-4 4,-127 80,107-87,33-27,52-45,-34 44</inkml:trace>
  <inkml:trace contextRef="#ctx0" brushRef="#br0" timeOffset="10051.843">3642 58,'6'-6,"1"0,0 1,0 0,0 0,1 0,-1 1,1 0,0 1,1 0,-1 0,0 1,1 0,0 0,-1 1,1 0,0 0,0 1,-1 0,1 1,0 0,0 1,-1-1,6 3,-13-3,1 1,0 0,0-1,0 1,-1 0,1 0,-1 0,0 0,1 0,-1 1,0-1,0 0,0 1,-1-1,1 0,-1 1,1-1,-1 1,0-1,0 1,0-1,0 1,0-1,0 0,-1 1,1-1,-1 1,0-1,1 0,-2 1,-36 74,30-63,3-6,3-7,0 1,0 0,0 0,0 0,0 0,0 0,1 0,-1 0,1 0,-1 1,1-1,0 0,0 1,0 0,0-1,0 1,1-1,-1 1,1 0,0-1,-1 1,1 0,0 0,1-1,-1 1,1 0,-1-1,1 1,0-1,-1 1,1 0,1-1,-1 0,0 1,1-1,-1 0,1 0,0 1,-1-1,1 0,0-1,0 1,0 0,1-1,0 1,91-12,-45-2,-23 9,-2 1</inkml:trace>
  <inkml:trace contextRef="#ctx0" brushRef="#br0" timeOffset="12197.022">4036 594,'5'0,"6"5,6 1,6 0,2-1,3-1,1-2,1-1,-1 0,0-1,0-1,0-4,-1-1,1-6,-1 1,-5-3,-6 0</inkml:trace>
  <inkml:trace contextRef="#ctx0" brushRef="#br0" timeOffset="12444.187">4234 453,'-5'43,"3"19,3 4,0-4,0-9,0-7,0-8,-5-5,-1-8</inkml:trace>
  <inkml:trace contextRef="#ctx0" brushRef="#br0" timeOffset="13000.211">4431 849,'243'-288,"-177"228,-65 59,0 1,-1-1,1 1,0 0,0-1,0 1,0-1,-1 1,1 0,0 0,0-1,0 1,0 0,0 0,0 0,0 0,0 0,0 0,-1 0,1 1,0-1,0 0,0 0,0 1,0-1,0 1,-1-1,1 1,0-1,0 1,-1-1,1 1,0-1,-1 1,1 0,0-1,-1 1,1 0,-1 0,1 0,-1-1,0 1,1 0,-1 0,0 0,0 0,1 0,-1 0,0 0,4 52,-4-40,-1-11,0 1,1-1,0 1,-1-1,1 0,0 1,0-1,0 1,1-1,-1 1,1-1,-1 0,1 1,0-1,0 0,0 1,0-1,0 0,0 0,1 0,-1 0,1 0,-1 0,1-1,0 1,0 0,0-1,0 1,0-1,0 0,0 0,0 0,0 0,1 0,-1 0,0 0,1-1,-1 1,1-1,-1 0,0 0,1 0,-1 0,1 0,-1 0,1 0,-1-1,0 0,2 0,87-72,-68 49,-9 9,-11 11,0 0,0 1,0-1,0 1,1-1,-1 1,1 0,0 0,0 1,0-1,0 1,0 0,0 0,1 0,-1 1,1-1,0 1,1 0,-4 3,0-1,-1 1,1 0,-1 0,1 0,-1 0,0 0,0 1,0-1,0 0,0 0,-1 1,1-1,0 1,-1-1,0 0,0 1,0-1,0 1,0-1,0 1,0-1,-1 0,1 1,-1-1,0 1,0-1,0 0,-1 2,2-3,-12 37,9-33,1 1,0-1,0 1,0 0,0 0,1 0,0 0,0 0,1 0,0 0,0 0,0 0,1 0,0 0,0 0,0 0,1 0,1 3,7 5</inkml:trace>
  <inkml:trace contextRef="#ctx0" brushRef="#br0" timeOffset="13551.349">5475 453,'-28'27,"1"1,1 1,2 1,1 1,-13 24,15 6,21-59,-1-1,1 0,0 1,0-1,0 0,0 1,0-1,0 0,0 1,1-1,-1 1,0-1,1 0,-1 0,1 1,-1-1,1 0,0 0,-1 0,1 1,0-1,0 0,0 0,0 0,0 0,0-1,0 1,0 0,0 0,0-1,1 1,-1 0,0-1,1 1,-1-1,0 0,0 1,1-1,-1 0,1 0,-1 0,0 0,1 0,10-2,0-1,1-1,-1 0,-1 0,1-1,-1-1,0 0,0 0,0-1,-1-1,0 0,-1 0,0 0,0-2,-1 1,0-1,2-3,7-10,-13 16,1 0,-1 1,1-1,1 1,-1 0,1 0,0 1,1 0,-1 0,1 0,0 1,0 0,1-1,-6 5,0 0,0 0,0-1,0 1,0 0,0 1,0-1,0 0,0 1,0-1,0 1,0-1,-1 1,1 0,0 0,0 0,-1 0,1 0,0 0,-1 0,1 0,-1 1,0-1,1 1,-1-1,0 1,0-1,0 1,0 0,0 0,0-1,-1 1,1 0,0 0,-1 0,0 0,1 0,-1 1,10 81,-10-81,2 49,2-1,1 1,4-1,6 18,-12-60,0 0,-1 1,0-1,-1 0,0 1,0-1,-1 1,0-1,0 1,-1-1,-1 1,1-1,-2 0,1 1,-1-1,-1-1,1 1,-2 0,1-1,-1 0,0 0,-1 0,-3 3,-61 43,67-52,1-1,-1 1,1-1,-1 0,0 0,1 0,-1 0,0-1,0 1,0-1,0 0,1 0,-1 0,0 0,0 0,0 0,0-1,1 0,-1 1,0-1,1 0,-1 0,0-1,1 1,-1 0,1-1,0 1,-1-1,0-1,-1-5,0 0,1 0,0 0,0 0,1 0,0-1,1 1,-1-1,2 1,-1-1,1 1,1-1,-1 0,1 1,1-1,0 1,1-5,16-45,-7 33</inkml:trace>
  <inkml:trace contextRef="#ctx0" brushRef="#br0" timeOffset="13968.809">5984 58,'7'46,"-2"-1,-2 1,-3 0,-1 0,-2 0,-2-1,-2 1,-11 32,-29 76,46-152,0 0,1 0,-1 0,0 0,1 0,-1 0,1 0,0 0,-1 0,1 0,0 0,0 1,1-1,-1 0,0 0,1 0,-1 0,1 0,0 0,-1 0,1 0,0 0,0 0,1 0,-1-1,0 1,0 0,1-1,-1 1,1-1,0 1,-1-1,1 0,0 0,0 0,0 0,0 0,0 0,0 0,0 0,0-1,0 1,0-1,9-2,0 0,-1-1,1 0,-1-1,0 0,0-1,0 0,0 0,8-7,16-7,210-118,-243 136,0 1,0-1,0 1,0-1,0 1,0 0,0-1,0 1,1 0,-1 0,0 0,0 0,0 0,0 0,0 0,0 0,0 1,0-1,0 0,0 1,0-1,0 1,0-1,0 1,0-1,0 1,0-1,0 1,-1 0,1 0,0-1,0 1,-1 0,1 0,-1 0,1 0,-1 0,1 0,-1 0,1 0,-1 0,0 0,1 0,-1 0,0 0,0 1,3 57,-4-49,-1 18,1-21,0 0,1-1,-1 1,1 0,0 0,1-1,-1 1,2 0,-1-1,1 1,-1-1,2 0,-1 1,3 3,7 3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2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640 112,'-13'3,"1"0,0 0,0 2,0-1,1 1,-1 1,1 0,1 1,-1 0,1 0,0 1,1 1,0-1,0 2,1-1,0 1,0 0,1 1,-26 26,-26 19,-3-2,-2-4,-3-2,-23 10,68-44,-11 3,33-16,-1-1,1 0,-1 0,1 0,-1 0,1 0,-1 0,1 0,-1 0,1 0,-1 0,1 0,-1 0,1 0,-1 0,1 0,-1 0,1 0,-1-1,1 1,0 0,-1 0,1-1,-1 1,1 0,0-1,-1 1,1 0,0-1,-1 1,1 0,0-1,-1 1,1-1,0 1,0-1,0 1,0-1,-1 1,1-1,0 1,0 0,0-1,0 1,0-1,0 1,0-1,0 1,0-1,0 1,0-1,1 1,-1-1,0 1,0-1,0 1,1-1,-1 1,0 0,0-1,1 1,-1-1,0 1,1 0,-1-1,1 1,-1 0,0-1,18-32,-8 16</inkml:trace>
  <inkml:trace contextRef="#ctx0" brushRef="#br0" timeOffset="330.234">48 0,'34'45,"28"14,-10-12,-3 2,-2 2,21 32,131 178,-181-238,-3-5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19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333 340,'-30'0,"0"2,0 1,0 1,0 1,1 2,-1 1,2 2,-17 7,44-17,0 0,0 0,0 0,0 0,0 1,0-1,0 0,0 1,0-1,0 1,1-1,-1 1,0-1,0 1,0 0,1-1,-1 1,0 0,1 0,-1-1,0 1,1 0,-1 0,1 0,0 0,-1 0,1 0,0 0,-1 0,1 0,0 0,0 0,0 0,0 0,0 0,0 0,0 0,0 0,0 0,0 0,1 0,-1 0,0 0,1 0,-1-1,1 1,-1 0,1 0,-1 0,1 0,0-1,-1 1,1 0,0 0,0-1,-1 1,1-1,0 1,0-1,0 1,0-1,0 1,0-1,0 0,0 1,12 5,-1 0,1-1,0 0,0-1,0 0,0-1,1 0,0-1,-1-1,6 0,3 1,-20-2,-1-1,1 1,0 0,-1 0,1 0,0 1,-1-1,1 0,0 1,-1-1,1 1,0-1,-1 1,1 0,-1-1,1 1,-1 0,0 0,1 0,-1 0,0 1,1-1,-1 0,0 0,0 1,0-1,0 1,-1-1,1 1,0-1,-1 1,1-1,-1 1,1 0,-1-1,0 1,1 0,-1-1,0 1,0 0,0 0,-1-1,1 1,0 0,-1-1,1 1,-1 0,1 0,-11 16,0-1,-1 0,-1-1,0 0,-2-1,1-1,-2 0,0-1,-1 1,5-4,0-2,1 2,0-1,0 2,1-1,1 1,0 1,0 0,1 0,1 0,-5 10,12-19,-1-1,0 0,1 0,0 0,-1 0,1 1,0-1,0 0,0 0,1 0,-1 0,1 1,-1-1,1 0,-1 0,1 0,0 0,0 0,0 0,0 0,1 0,-1-1,0 1,1 0,-1-1,1 1,-1-1,1 1,0-1,0 0,0 0,0 0,0 0,0 0,0 0,0 0,0-1,0 1,85 4,-80-6,0 0,0-1,-1 0,1 0,0-1,-1 1,1-1,-1-1,0 1,0-1,-1 0,1-1,-1 1,0-1,0 0,3-4,3-10</inkml:trace>
  <inkml:trace contextRef="#ctx0" brushRef="#br0" timeOffset="313.58">192 1,'28'597,"-57"-254,13-67,11-251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65,'0'-10,"-11"-45,-3 88,11 288,-14-121,10-150,2 0,2 0,3 0,3 26,-3-75,0 0,0 0,0 0,0 0,0 0,0 0,0 0,0 0,0 0,0 0,0-1,1 1,-1 0,1 0,-1 0,0 0,1 0,0 0,-1 0,1-1,-1 1,1 0,0 0,0-1,-1 1,1 0,0-1,0 1,0-1,0 1,0-1,-1 0,1 1,0-1,0 0,0 1,0-1,0 0,0 0,0 0,0 0,0 0,0 0,0 0,0-1,0 1,0 0,0 0,0-1,0 1,0-1,43-31,122-111,-163 142,0-1,-1 0,1 1,0 0,0 0,0 0,0 0,0 0,0 0,0 1,0 0,0 0,1-1,-1 2,0-1,0 0,0 1,0-1,0 1,0 0,0 0,0 0,0 0,0 1,-1-1,1 1,0 0,-1 0,1-1,-1 2,0-1,0 0,0 0,2 3,48 99,-26-45,-15-46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1,'0'4,"5"3,6-1,6-2,5 0,4-2,1-1,2 0,1-1,-1-1,0 1,0 0,0 0,0-1,-1 1,0 0,1 0,-6 0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4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0,'39'0,"21"0,6 0,-3 0,-13 0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7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28,'5'0,"16"-5,9-1,4 0,1 1,0 2,-2 0,-6 7,-8 2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3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36,'-36'32,"1"2,1 2,2 0,2 3,1 0,-17 34,42-67,-1 0,1 0,1 0,-1 1,1-1,1 1,-1 0,1 0,0 0,1 0,-1 0,1 1,1-1,-1 0,1 1,1-1,-1 0,1 0,1 1,-1-1,1 0,0 0,1 0,0-1,0 1,0-1,1 1,0-1,0 0,0 0,1-1,0 1,1 0,7 1,-1 0,1-1,0 0,1-1,-1-1,1 0,0 0,0-2,0 0,0 0,1-1,-1-1,0-1,1 0,-1 0,0-1,0-1,0-1,-1 0,1-1,-1 0,0-1,0 0,0-1,-1-1,0 0,-1 0,0-1,0-1,-1 0,0 0,-1-1,0 0,7-11,-9 10,1 0,-2 0,0-1,0 0,-1 0,0 0,-2 0,1-1,-2 1,1-1,-2 0,0 0,-1 0,0 0,-1 0,0 0,-2 0,1 1,-2-1,0 1,0 0,-1-1,-1 2,0-1,-1 1,0 0,-1 0,-2-1,4 6,-1 1,1 0,-1 0,-1 1,1 0,-1 0,0 0,0 1,0 1,-1-1,1 1,-1 1,0 0,1 0,-1 0,0 1,0 1,0-1,0 2,0-1,0 1,-2 1,-6 1,0 0,0 2,0 0,1 1,0 1,0 0,1 1,0 1,0 0,1 1,-1 1,-14 13</inkml:trace>
  <inkml:trace contextRef="#ctx0" brushRef="#br0" timeOffset="287.368">1 459,'38'-23,"23"-14,5-5,-3 5,-13 14,-10 15,-12 13,-5 12,-3 7,1-1,1 1,2-3,2-6,1-6,1-3,0-4,0-2,-4 0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132 914,'-6'-7,"1"0,-1 1,1-2,1 1,-1 0,1-1,1 0,-1 0,1 0,1 0,0-1,0 1,0-1,1 0,1 1,-1-1,1 0,1 1,0-7,42-162,-28 135,2 0,1 2,2 0,2 1,1 1,3 2,0 0,15-12,9 8,-49 41,0-1,0 0,0 1,0-1,0 1,0 0,-1-1,1 1,0 0,0-1,-1 1,1 0,0 0,-1 0,1 0,-1 0,1-1,-1 1,0 0,1 0,-1 0,0 0,1 0,-1 0,0 0,0 0,0 0,0 1,0-1,0 0,0 0,-1 0,1 0,0 0,0 0,-1 0,1 0,-1-1,1 1,-1 0,1 0,-1 0,0 0,1 0,-1-1,0 1,0 0,-31 59,27-54,0 0,1 0,0 1,1 0,-1 0,1 0,0 0,1 0,0 0,0 1,0-1,1 1,0 0,1-1,-1 1,2 4,2-8,1 1,0 0,0-1,1 0,-1 0,1 0,0 0,0-1,0 0,1 0,-1 0,1-1,-1 0,1 0,0 0,0-1,0 1,0-1,0-1,0 1,3-1,-2 1,14 2,-17-4,-1 0,0 1,1 0,-1 0,0 0,1 0,-1 0,0 0,1 1,-1 0,0-1,1 1,-1 1,0-1,0 0,0 1,0 0,0-1,0 1,-1 0,1 0,-1 1,1-1,-1 1,0-1,0 1,0 0,0-1,0 1,-1 0,1 0,-1 0,0 1,0-1,0 0,0 0,0 1,-1-1,0 0,1 1,-1-1,-1 2,-2 3,-1-1,0 1,-1 0,0-1,0 0,0 0,-1-1,0 0,0 0,-1 0,0 0,0-1,0 0,0-1,-1 0,0 0,-2 0,-1 3,3-2,-1 0,1-1,-1 0,0-1,0 0,0 0,0-1,0 0,-1-1,1 0,0 0,-1-1,1 0,-1 0,1-1,-1-1,1 0,0 0,0-1,0 0,0 0,0-1,1 0,-1-1,1 0,0 0,-3-3,-22-24,1 0,2-2,2-2,-16-25,31 42</inkml:trace>
  <inkml:trace contextRef="#ctx0" brushRef="#br0" timeOffset="3687.739">780 11,'2'-1,"-1"0,1 0,-1 0,1 0,0 0,-1 0,1 0,0 1,0-1,-1 1,1-1,0 1,0 0,0-1,0 1,-1 0,1 0,0 1,0-1,0 0,0 0,-1 1,1-1,0 1,0 0,-1 0,1-1,0 1,-1 0,1 0,-1 0,1 1,-1-1,1 1,46 48,-35-30,0 1,-2 1,-1 0,-1 0,-1 1,0 0,-2 1,-1-1,-1 1,-1 0,0 0,-2 1,-2-1,0 0,-1 0,-1 0,-1 0,-2 0,0 0,-1-1,-2-1,0 1,-1-1,-2 0,2-3,-2 0,-1 0,0-1,-1-1,-1-1,0 0,-2 0,0-2,0 0,-1-1,-1 0,-17 7,11-6</inkml:trace>
  <inkml:trace contextRef="#ctx0" brushRef="#br0" timeOffset="5127.811">1401 152,'-40'384,"22"-198,19-180,-1 1,-1-1,1 1,-1-1,0 0,0 1,-1-1,0 0,0 0,-1 0,0 0,0 0,0 0,0-1,-1 1,0-1,0 0,-5 4,-5 2</inkml:trace>
  <inkml:trace contextRef="#ctx0" brushRef="#br0" timeOffset="5551.723">1176 236,'30'-16,"1"2,0 1,1 1,1 2,-1 1,1 1,1 2,0 1,-1 2,1 2,26 1,-56 1,1 0,0 0,0 0,0 1,-1-1,1 1,-1 0,1 1,-1-1,0 1,0 0,0 0,0 0,-1 0,1 1,-1 0,0-1,0 1,0 0,0 0,-1 1,0-1,0 1,0-1,0 1,-1 0,1-1,-1 1,-1 0,1 0,-1 0,1 0,-1 0,-1 0,1-1,-1 1,0 0,0 0,0 0,-1 1,-3 9,0-1,-1 0,0-1,-1 0,0 0,-1 0,-1-1,0 0,0 0,-1-1,-1-1,-2 2,-46 55,57-65,-1 1,1 0,0 0,0 0,0 0,1 0,-1 0,1 0,-1 1,1-1,0 1,0-1,1 1,-1-1,1 1,0-1,0 1,0-1,0 1,0 0,1-1,0 1,-1-1,2 1,-1-1,0 0,0 0,1 1,0-1,0 0,0 0,0 0,0-1,0 1,1 0,-1-1,2 1,11 11,1-1,0 0,1-1,0-1,1-1,0 0,1-1,0-2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765 1,'0'0</inkml:trace>
  <inkml:trace contextRef="#ctx0" brushRef="#br0" timeOffset="-396.024">624 340,'-17'-3,"1"0,-1 2,0 0,1 0,-1 2,0 0,0 1,1 0,-1 2,1 0,0 0,0 2,1 0,-1 1,1 0,0 1,1 1,0 1,1 0,-11 9,22-17,0 0,0 0,0 1,0-1,1 0,-1 1,1-1,-1 1,1 0,0-1,0 1,0 0,0 0,0 0,1 0,0 0,-1 0,1 0,0-1,0 1,0 0,1 0,-1 0,1 0,0 0,0 0,0 0,0-1,0 1,0 0,1-1,-1 1,1-1,0 1,0-1,0 0,0 0,0 0,0 0,1 0,-1 0,0-1,1 1,0-1,-1 0,1 1,0-1,1 0,132 42,-134-42,-1 1,1-1,-1 0,0 1,1-1,-1 1,0-1,0 1,0 0,0-1,-1 1,1 0,0 0,-1-1,1 1,-1 0,0 0,1 0,-1 0,0 0,0 0,0-1,0 1,-1 0,1 0,0 0,-1 0,0 0,1-1,-1 1,0 0,0 0,0-1,0 1,0-1,0 1,-1 0,-49 53,29-39,-1 0,0-2,-1-1,0 0,-1-2,-1-1,-14 3,-16 4,47-26,11-1</inkml:trace>
  <inkml:trace contextRef="#ctx0" brushRef="#br0" timeOffset="-148.945">849 537,'-14'39,"-10"17,-1 4,5-9</inkml:trace>
  <inkml:trace contextRef="#ctx0" brushRef="#br0" timeOffset="382.2">934 820,'204'-315,"-168"274,-35 41,0-1,0 0,0 1,-1-1,1 1,0 0,0-1,0 1,0 0,0-1,0 1,0 0,0 0,1 0,-1 0,0 0,0 0,0 0,0 0,0 0,0 1,0-1,0 0,0 1,0-1,0 1,-1-1,1 1,0-1,0 1,0 0,0-1,-1 1,1 0,0 0,-1-1,1 1,0 0,-1 0,1 0,-1 0,0 0,1 0,-1 0,0 0,1 0,-1 0,22 62,-21-55,0-1,0 1,1 0,0-1,1 1,-1-1,1 0,0 1,1-1,0-1,0 1,1-1,-1 1,1-1,1 0,-1-1,1 0,0 0,0 0,1 0,-1-1,1 0,0 0,0-1,0 0,1 0,-1-1,1 0,6 1,-9-3,1-1,-1 0,0 0,0 0,0-1,1 1,-1-1,-1-1,1 1,0-1,-1 1,1-1,-1-1,0 1,0-1,0 1,0-1,-1 0,1 0,-1-1,0 1,-1-1,1 0,-1 1,0-1,1-2,3-9,0 0,-1 0,0-1,-2 1,0-1,0 0,-1-12,-2 1,0 3</inkml:trace>
  <inkml:trace contextRef="#ctx0" brushRef="#br0" timeOffset="5440.124">341 1,'-15'6,"0"1,0 1,1 0,0 1,0 1,1 0,0 1,1 0,0 1,1 0,0 1,1 0,1 0,0 1,-4 10,-10 20,2 1,3 1,1 0,-6 32,14-49,1 0,1 1,1 0,2 1,1-1,2 1,1-1,1 1,2-1,4 20,0-33,1-1,1-1,0 1,1-2,1 1,0-1,1-1,1 0,0-1,0 0,1-1,1-1,0 0,0-1,1 0,9 3,89 30,-89-34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5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44,'255'25,"444"-22,851-3,-1314-27,-234 27,3 0,0 0,-1 0,1 0,0 0,0-1,0 1,-1-1,1-1,0 1,-1-1,1 1,-1-1,0-1,1 1,-1 0,0-1,0 0,-1 0,1 0,2-3,-5-4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6,5 5,6-1,1-9,-1-7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20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95 424,'-21'43,"3"1,1 1,3 0,-3 20,10 31,7-94,0 1,0-1,1 1,-1-1,1 1,0-1,0 1,0-1,0 1,0-1,0 0,0 0,1 0,-1 1,1-1,0-1,0 1,0 0,0 0,0-1,0 1,0-1,0 1,0-1,1 0,-1 0,1 0,-1 0,1-1,-1 1,1-1,-1 1,1-1,0 0,12-2,-1 0,1-1,-1 0,1-2,-1 1,0-2,-1 0,1 0,-1-2,0 1,-1-2,0 0,0 0,4-6,4-7,-1-1,0 0,-3-2,0 0,-1 0,-1-2,-2 0,0 0,-2-1,0-5,24-120,-33 147,-1 1,1-2,-1 1,-1 0,1 0,-1 1,0-1,0 0,-1 0,0 0,0 1,0-1,-1 1,1-1,-1 1,-1 0,1 0,-1 0,0 1,0-1,0 1,0 0,-1 0,-3-2,5 5,0-1,0 0,0 1,0 0,-1 0,1 0,0 0,0 1,-1-1,1 1,-1 0,1 0,0 0,-1 0,1 0,0 1,-1 0,1 0,0 0,0 0,-1 0,1 0,0 1,0 0,1-1,-1 1,0 0,0 1,1-1,0 0,-1 1,1-1,0 1,0 0,0-1,-1 4,-5 6,1 1,0 0,1 1,0-1,1 1,1 0,0 0,0 3,-5 215,11-158,2-19,1-1,4 0,13 48,-15-74,-3 1,-4-24,1 1,-1 0,1-1,0 1,1-1,-1 1,1-1,0 0,0 0,1 1,0-1,0-1,0 1,3 3,5-2</inkml:trace>
  <inkml:trace contextRef="#ctx0" brushRef="#br0" timeOffset="262.443">772 0,'61'433,"-50"-380,-3 0,-3 0,-1 1,-3-1,-3 1,-1 0,-7 25,7-65,-2 1,1-1,-2 0,0 0,0 0,-1-1,-1 0,-1 0,1-1,-2 0,0 0,0-1,-1-1,0 0,-1 0,0-1,-8 4,-4-1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6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1,'-4'0,"-3"4,1 8,6 0,3-6,1-4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5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284 282,'-5'3,"-1"-1,0 0,1 1,0 0,0 1,0-1,0 1,0 0,1 0,-1 0,1 1,0-1,0 1,1 0,0 0,0 1,0-1,0 1,1-1,0 1,0 0,0 0,0 5,0-7,-136 358,88-270,286-576,-222 462,-7 31,-5 43,-2-44,-2 35,0-34,0 0,0 0,1 0,1 1,-1-1,2 0,-1 1,1-1,0 0,1 0,0 0,1 0,0 0,0 0,1-1,0 1,0-1,1 0,0-1,1 1,0-1,0 0,0 0,1 0,0-1,5 3,-7-6,0-1,0-1,0 1,0 0,0-1,0 0,1-1,-1 1,0-1,1 0,-1 0,0 0,1-1,-1 0,0 0,0-1,0 1,0-1,0 0,0 0,0-1,0 1,-1-1,1 0,-1-1,8-5,0-1,0 0,-1 0,-1-1,0-1,-1 0,0 0,3-6,-4 3,0-1,-1 0,0 0,-1 0,-1-1,-1 0,0 0,-1-1,-1-6,-14-12,7 42</inkml:trace>
  <inkml:trace contextRef="#ctx0" brushRef="#br0" timeOffset="4293.871">849 536,'-7'1,"0"0,0 1,1 0,-1 0,1 0,-1 1,1 0,0 0,0 1,0-1,1 1,-1 1,1-1,0 1,0 0,0 0,1 0,0 0,0 1,0 0,1 0,0 0,0 0,0 1,1-1,0 1,0-1,0 1,1 0,0 0,1 0,0 0,0 0,0-1,1 1,0 0,0 0,0 0,1-1,0 1,1-1,-1 1,1-1,0 0,1 0,0 0,0-1,0 1,0-1,0 0,1-1,-1 0,1 0,0 0,0 0,0-1,0 0,1 0,-1 0,1-1,0 1,0-2,0 1,0 0,0-1,0 0,0-1,0 0,1 0,-1 0,0 0,0-1,0 0,0 0,0-1,0 0,0 0,0 0,-1-1,1 1,-1-1,1-1,-1 1,0-1,2-2,-1 1,0-1,0 1,-1-1,1 0,-1-1,-1 1,1-1,-1 0,-1 0,1-1,-1 1,0-1,-1 1,0-1,0 0,0 0,-1 0,0 0,-1 0,0 0,0 0,-1 0,0 0,0 0,-1 0,0 0,0 1,-1-1,0 0,0 1,-1 0,0 0,0 0,-1 0,0 1,0 0,0 0,-6-4,6 5,0 0,-1 1,0 0,0 0,0 0,0 1,0-1,-1 2,0-1,1 1,-1 0,0 0,0 1,0 0,0 0,0 1,0 0,0 0,-1 0,1 1,0 0,0 1,0-1,1 1,-1 1,0-1,1 1,-1 0,1 1,0 0,0 0,0 0,-24 52,24-36</inkml:trace>
  <inkml:trace contextRef="#ctx0" brushRef="#br0" timeOffset="4714.343">1329 1,'23'73,"12"165,-37 125,3-355,-1-1,1 1,-2-1,1 0,-1 1,0-1,0 0,-1 1,0-1,-1 0,1 0,-1 0,-1-1,1 1,-1-1,-4 5,-2-5</inkml:trace>
  <inkml:trace contextRef="#ctx0" brushRef="#br0" timeOffset="4933.942">1075 509,'38'-5,"33"-6,8-2,-4 2,-11 3,-10 2,-11 3,-7 1,-10 2</inkml:trace>
  <inkml:trace contextRef="#ctx0" brushRef="#br0" timeOffset="10801.952">1696 622,'7'4,"0"0,1 0,-1-1,1 0,0-1,0 1,0-1,0-1,1 0,-1 0,0 0,1-1,-1 0,3-1,5 1,-6 0,1 0,-1-1,1 0,-1 0,1-1,-1-1,0 0,0 0,0-1,0 0,-1 0,1-2,-1 1,0-1,-1 0,0-1,0 1,0-2,-1 1,0-1,5-7,-11 12,1-1,-1 1,0-1,0 0,0 0,0 0,-1 0,0 1,1-1,-1 0,-1 0,1 0,-1 0,1 0,-1 0,0 1,0-1,-1 0,1 1,-1-1,0 1,0-1,0 1,0 0,0 0,-1 0,0 0,1 0,-1 1,0-1,0 1,-1 0,1 0,0 0,-1 0,1 0,-1 1,0 0,1-1,-1 1,0 1,0-1,0 0,0 1,0 0,1 0,-4 1,-5-1,-1 2,1 0,0 0,0 1,0 1,1 0,-1 1,1 0,0 0,0 1,1 1,0 0,0 0,0 1,1 0,0 1,1 0,0 0,-7 10,11-14,0 0,0 0,0 0,0 0,1 0,0 1,0-1,0 1,1 0,0 0,0 0,0 0,1 0,0 1,0-1,1 0,-1 1,1-1,1 0,-1 1,1-1,0 0,1 0,-1 0,1 0,1 0,-1 0,1 0,0 0,0-1,0 0,1 1,0-1,0-1,0 1,1-1,0 1,0-1,0 0,0-1,0 0,1 1,-1-1,2 0,18 2,0-1,1-1,-1-1,1-1,0-1,-1-2,11-1,-18 1,0 0,0-1,0-1,0 0,-1-1,0-1,0-1,0 0,5-5,-4-1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1,'-23'173,"20"-156,0-1,1 1,1 0,0-1,1 1,1 0,1 0,0-1,1 1,1-1,0 0,1 0,1 0,1-1,0 0,1 0,0 0,1-1,-4-11,-1 0,0 0,1 0,-1 0,1-1,0 0,0 0,0 0,0 0,0-1,1 0,-1 0,0-1,0 1,1-1,-1 0,0 0,1-1,-1 0,0 0,0 0,1 0,-1-1,0 0,0 0,-1 0,1-1,0 0,-1 1,0-2,1 1,-1 0,0-1,-1 0,1 0,-1 0,0 0,0-1,3-3,90-141,-95 147,-1 1,0 0,1 0,-1 0,1 0,0 0,-1 0,1 0,0 0,-1 0,1 1,0-1,0 0,0 0,0 0,0 1,0-1,0 1,0-1,0 1,0-1,0 1,0-1,0 1,0 0,0 0,1 0,-1-1,0 1,0 0,0 0,0 1,1-1,-1 0,0 0,0 1,0-1,0 0,0 1,0-1,0 1,0-1,0 1,0 0,0-1,0 1,0 0,0 0,0 0,-1 0,1-1,0 1,-1 1,22 33,-19-27,0-1,1 1,0-1,0 0,0 0,1 0,0-1,0 0,1 0,0 0,0 0,0-1,1 0,0-1,-1 1,2-1,-1-1,0 1,1-1,0 0,0-1,7 2,-7-7,0 0,0-1,0 0,0 0,-1-1,0 1,0-2,0 1,0-1,-1 0,0 0,-1-1,1 0,-1 0,0 0,-1 0,0-1,0 0,0 0,-1 0,-1 0,1-1,-1 1,0-5,11-130,-13 118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0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5 223,'4'-2,"23"-6,0-2,-1-2,0 0,-1-2,0 0,-1-2,13-11,-35 25,0 1,0-1,0 1,0-1,0 0,0 1,-1-1,1 0,-1 0,1 0,-1-1,0 1,0 0,0 0,0-1,0 1,0-1,-1 1,1-1,-1 1,1-1,-1 1,0-1,0 1,0-1,-1 1,1-1,-1 1,1-1,-1 1,0 0,0-1,0 1,0 0,0-1,0 1,-1 0,1 0,-1 0,1 0,-1 1,0-1,0 0,0 1,0-1,0 1,0-1,0 1,-1 0,1 0,0 0,-2 0,-4 0,-1 0,1 1,0 1,0-1,-1 1,1 0,0 1,0 0,0 0,1 1,-1 0,0 0,1 1,0 0,0 0,0 1,0 0,1 0,0 1,0-1,0 1,1 0,0 1,0 0,0-1,1 1,0 1,0-1,1 1,0-1,1 1,-1 0,1 0,1 0,0 0,0 1,0-1,1 4,1-6,0-1,0 1,0 0,1-1,-1 1,1-1,1 1,-1-1,1 0,0 0,0 0,1 0,-1-1,1 1,0-1,0 0,0 0,1 0,0-1,-1 0,1 0,0 0,1 0,-1-1,0 0,6 2,2 0,0 0,0 0,0-2,0 1,1-2,-1 0,1 0,0-2,-1 1,1-2,3 0,34-14,-33 5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8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12 103,'-12'0,"43"0,684-27,168-22,-547 38,-254 1,-53 4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7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251 114,'-131'143,"116"-126,1 0,0 1,1 1,2 0,0 1,1 0,0 0,2 1,1 1,0 0,7-23,1 1,-1 0,0 0,0-1,0 1,1 0,-1 0,0 0,0 0,1 0,-1-1,0 1,1 0,-1 0,0 0,0 0,1 0,-1 0,0 0,1 0,-1 0,0 0,0 0,1 0,-1 0,0 0,1 0,-1 0,0 0,0 0,1 1,-1-1,0 0,0 0,1 0,-1 0,0 1,0-1,1 0,-1 0,0 0,0 1,0-1,0 0,1 0,-1 1,0-1,0 0,0 1,0-1,0 0,0 0,0 1,0-1,0 0,0 1,21-24,163-227,-119 108,-42 121,-8 57,-12-26,6 29,2 1,2-1,1-1,2-1,2 0,5 6,-19-36,51 61,-53-66,1-1,-1 1,0-1,1 1,-1-1,1 0,-1 0,1 0,-1 0,1-1,0 1,0-1,-1 0,1 1,0-1,0-1,-1 1,1 0,0 0,0-1,-1 0,1 0,-1 1,1-1,0-1,-1 1,0 0,1-1,-1 1,1-1,7-7,-1-1,0 0,-1 0,0-1,0 0,-1 0,0-1,-1 0,-1 0,0 0,0-1,-2 0,3-11,7-14,16-122,-29 147</inkml:trace>
  <inkml:trace contextRef="#ctx0" brushRef="#br0" timeOffset="331.844">1097 142,'-4'11,"0"0,0 0,1 1,0-1,1 1,0-1,1 1,0 0,1 0,0-1,1 1,2 7,-3-14,1 0,0-1,0 1,0 0,0-1,1 1,0 0,0-1,0 0,0 0,1 1,0-1,-1-1,2 1,-1 0,0-1,1 0,-1 1,1-1,0-1,0 1,0-1,1 1,-1-1,1 0,-1-1,1 1,-1-1,1 0,0 0,1 0,-2-1,0-1,0 1,0-1,0 0,0 0,0 0,0-1,0 1,-1-1,1 0,0 0,-1 0,0 0,1-1,-1 0,0 1,0-1,-1 0,1-1,-1 1,1 0,-1-1,0 1,0-1,0 0,-1 1,0-1,1 0,-1 0,0 0,-1 0,1 0,-1 0,0 0,0 0,0 0,0-1,-1 1,0 0,1 0,-2 0,1 1,0-1,-1 0,0 0,1 1,-2-1,1 1,0-1,-1 1,1 0,-1 0,-1 0,-4-5,-1 0,0 1,-1 1,1 0,-1 0,0 1,-1 0,0 1,1 0,-1 0,-1 1,1 1,0 0,-1 1,1 0,-1 0,1 1,-1 1,1 0,0 0,-1 2,-8 1,-4 3</inkml:trace>
  <inkml:trace contextRef="#ctx0" brushRef="#br0" timeOffset="647.853">1689 0,'-9'29,"-4"19,1 6,2-1,3-5,3-6,1-5,3-4,-1-3,-3-1,-6-7,-7-6,0-6</inkml:trace>
  <inkml:trace contextRef="#ctx0" brushRef="#br0" timeOffset="885.61">1379 0,'39'0,"31"0,9 0,1 0,-5 0,-8 0,-8 0,-8 5,-9 2,-6-1,-4-1,-3-1,-2-2,-5-1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29,'-53'-17,"44"18,1 0,-1 1,1 0,0 0,0 1,0 0,0 0,1 1,-1 0,1 1,0-1,0 1,1 1,-1-1,1 1,0 0,1 1,-1-1,1 1,1 0,-1 0,1 1,0-1,1 1,0 0,0 0,1 0,-2 8,9 117,-4-128,0 0,0-1,1 1,0-1,-1 1,2-1,-1 0,0 0,1 1,0-2,0 1,0 0,0-1,1 1,-1-1,1 0,0 0,0 0,0-1,0 0,1 1,-1-1,1-1,-1 1,1-1,0 1,9-1,1 1,-1-2,0 0,0 0,0-2,0 0,0 0,0-1,0-1,-1 0,1-1,-1-1,-1 0,1 0,-1-1,10-8,-4 4</inkml:trace>
  <inkml:trace contextRef="#ctx0" brushRef="#br0" timeOffset="500.005">961 1,'-27'5,"1"2,-1 0,1 2,1 1,0 1,0 1,1 1,0 2,1 0,1 1,1 1,-12 12,27-20,-1 0,1 1,0-1,1 1,0 0,1 1,0-1,1 1,0 0,0 0,1 0,1 0,0 0,0 0,1 3,1-11,-1 0,0 0,1-1,0 1,-1 0,1 0,0-1,1 1,-1-1,0 1,1-1,-1 1,1-1,0 0,0 0,0 0,0 0,0 0,0 0,1-1,-1 1,0-1,1 1,-1-1,1 0,0 0,-1 0,1 0,0-1,0 1,0-1,0 1,4 0,1-1,-1 0,0 0,0 0,1-1,-1 0,0 0,0-1,0 0,0 0,-1-1,5-2,14-9,-1-1,-1-1,-1-1,0-1,-1-1,-1 0,-1-2,-1-1,0 0,2-6,23-30,-42 58,0 0,0 0,-1 1,1-1,0 0,-1 0,1 1,0-1,-1 0,1 1,-1-1,1 1,0-1,-1 1,1-1,-1 1,1-1,-1 1,0-1,1 1,-1 0,0-1,1 1,-1 0,0-1,0 1,1 0,-1-1,0 1,0 0,0 0,0-1,0 1,0 0,0-1,0 1,0 0,0 0,-1-1,1 1,0 0,0-1,-1 1,1 0,0 35,-1-31,0 0,0 0,0 0,0 0,1 0,0 0,0 0,1 0,-1 0,1 0,0 0,1 0,-1 0,1 0,0 0,0-1,0 1,1-1,0 1,0-1,0 0,0 0,0 0,1-1,0 1,0-1,0 0,0 0,4 2,12 0</inkml:trace>
  <inkml:trace contextRef="#ctx0" brushRef="#br0" timeOffset="911.305">1244 368,'233'-272,"-220"266,-20 35,3-14,3-9,0-1,0 0,1 0,0 0,0 0,0 1,1-1,-1 0,1 0,0 0,1 0,-1 0,1 0,0 0,0-1,1 1,-1-1,1 1,0-1,0 0,1 0,-1 0,1 0,0-1,0 0,0 1,0-2,1 1,-1 0,1-1,0 0,-1 0,1 0,0 0,0-1,0 0,1 0,3-1,0 0,0-1,0 0,0-1,0 0,-1 0,1-1,0 0,-1 0,0-1,0 0,0 0,0-1,-1 0,0-1,0 0,0 0,-1 0,1-1,-2 1,1-2,10-13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16,'0'594,"1"-580,-2-1,0 0,-1 0,0 0,-1 0,0 0,-1-1,0 1,-4 5,-1-5,0-8</inkml:trace>
  <inkml:trace contextRef="#ctx0" brushRef="#br0" timeOffset="251.434">1 467,'24'0,"22"-5,13-1,1 0,-4 1,-8-3,-7-1,0 2,-3 1,-3-2,-3 0,-1 1,-7 2</inkml:trace>
  <inkml:trace contextRef="#ctx0" brushRef="#br0" timeOffset="1053.216">790 383,'-24'23,"1"2,2 1,0 0,2 2,1 0,1 1,1 1,-2 10,16-39,1 1,0 0,-1-1,1 1,0 0,0 0,0 0,0 0,0 0,1 1,-1-1,1 0,-1 0,1 0,0 1,0-1,0 0,0 0,0 0,0 1,1-1,-1 0,1 0,-1 0,1 0,0 0,0 0,0 0,0 0,0 0,1 0,-1 0,0 0,1-1,-1 1,1-1,0 1,0-1,-1 0,1 1,0-1,0 0,0 0,0-1,0 1,1 0,1 0,5-5,1-1,-1 0,0 0,0-1,-1 0,0 0,0-1,0 0,-1-1,0 0,-1 0,1 0,-2-1,1 0,-1 0,0 0,-1-1,0 1,2-10,0 6,34-51,-38 65,-1 0,1-1,0 1,-1 0,1 0,-1 0,0 0,1 1,-1-1,0 0,0 1,0-1,0 0,0 1,0-1,0 1,0 0,0-1,-1 1,1 0,-1-1,1 1,-1 0,0 0,1-1,-1 1,0 0,0 0,-1 0,1 1,2 5,-2-3,1-1,0 1,0-1,0 1,1-1,-1 0,1 1,0-1,1 0,-1 0,0-1,1 1,0 0,0-1,0 1,1-1,-1 0,1 0,-1-1,1 1,0-1,0 1,0-1,1-1,-1 1,0 0,1-1,-1 0,1 0,-1 0,1-1,-1 0,1 0,0 0,-1 0,1 0,-1-1,5-1,5-5,0-1,0-1,0 0,-1-1,-1 0,0-1,0 0,-1-1,-1-1,0 1,0-2,-1 1,-1-1,0-1,3-10,9-8,-8 11,0 0,-1-1,-1-1,-2 1,0-1,-1-1,-2 0,-1 0,0 0,-2 0,-1 0,-2-21,2 43,-1-1,0 0,-1 0,1 1,-1-1,1 0,-1 0,0 1,-1-1,1 1,0-1,-1 1,0 0,0 0,0-1,0 1,-1 1,1-1,-1 0,1 0,-1 1,0-1,2 4,0 0,0-1,0 1,0 0,1-1,-1 1,0 0,0 0,1 0,-1 0,1 0,-1 0,1 0,-1 0,1 0,0 0,-1 0,1 0,0 0,0 0,0 0,-1 0,1 0,0 0,1 0,-1 0,0 1,0-1,0 0,1 0,-1 0,0 0,1 0,-1 0,1 0,-1 0,1-1,0 1,-1 0,1 0,0 0,0 0,0 0,13 22,-1 2,-1-1,-2 1,0 1,-2 0,0 0,-2 1,-1 0,-1 0,-2 1,0 20,-3 0,-2 0,-2-1,-5 18,5-39,-30 89,26-100</inkml:trace>
  <inkml:trace contextRef="#ctx0" brushRef="#br0" timeOffset="1351.851">1496 326,'-29'24,"1"13,8 0,14-7,12-7,11-9,1-1,3-3,3-4,1-2,-2 3,-11 0,-7 3,-4 1</inkml:trace>
  <inkml:trace contextRef="#ctx0" brushRef="#br0" timeOffset="1705.331">1722 609,'29'-1,"-1"-1,0-2,0 0,0-2,0-1,-1-1,0-2,0 0,-1-2,-1-1,0-1,1-2,-20 13,-1 0,0 0,-1-1,1 1,0-1,-1 0,0 0,0-1,0 1,-1-1,1 0,-1 0,0 0,0 0,-1-1,0 1,0-1,0 1,-1-1,1 0,-1 0,-1 1,1-2,-2 4,0 1,0 0,0 0,0 0,0-1,-1 1,1 0,-1 1,0-1,1 0,-1 0,0 1,0-1,0 1,0-1,0 1,0 0,0 0,-1 0,1 0,0 0,-1 1,1-1,-1 1,1-1,-1 1,1 0,0 0,-1 0,-1 0,-75 12,63-5,1 1,0 1,0 0,1 1,0 1,1 0,0 0,1 2,0-1,1 2,0-1,1 2,1-1,0 1,1 1,1-1,0 1,5-11,-1 0,1 0,0 0,1 1,-1-1,1 0,0 1,0-1,1 0,-1 1,1-1,1 1,-1-1,1 1,0-1,0 0,0 1,1-1,0 0,0 0,0 0,0 0,1 0,0-1,0 1,0-1,1 1,0-1,-1 0,1-1,1 1,-1-1,0 0,1 0,0 0,-1 0,2-1,14 5,-1-1,1-1,1-1,-1 0,1-2,-1-1,1 0,-1-1,1-1,-1-2,8-1,36-7,-38 4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4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0,'2'1,"-1"1,0-1,1 0,-1 1,0-1,0 1,0 0,0-1,-1 1,1 0,0 0,-1-1,1 1,-1 0,0 0,1 0,-1 0,0-1,0 1,0 0,-1 0,1 0,0 0,-1-1,1 1,-1 0,1 0,-1-1,0 1,0 1,0-1,-9 30,-1-1,-1 0,-2 0,-2-2,0 0,-2 0,-12 13,-43 75,69-110,-4 6,0 1,1 0,0 1,1-1,1 1,1 1,0-1,0 0,0 14,4-27,0 1,0-1,0 1,1-1,-1 0,1 1,0-1,-1 0,1 1,0-1,0 0,1 0,-1 0,0 0,1 0,-1 0,1 0,0 0,-1 0,1-1,0 1,0-1,0 1,0-1,1 0,-1 0,0 0,0 0,1 0,-1-1,0 1,1-1,1 1,91 2,-74-5,101-24,-101 22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5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57,'10'10,"12"7,8 2,3-3,1-5,0-3,-2-3,-1-3,-1-2,-1 0,0-1,-1 0,0 0,-10 1,-7 0</inkml:trace>
  <inkml:trace contextRef="#ctx0" brushRef="#br0" timeOffset="234.365">1 368,'43'4,"33"3,14-1,-4-2,-11-5,-15-3,-12-1,-9 1,-7 0,-9 2</inkml:trace>
  <inkml:trace contextRef="#ctx0" brushRef="#br0" timeOffset="520.049">1326 1,'-23'33,"-14"26,-5 8,5-4,4-11,8-11,2-11,7-7,-1-2,0 0,-4-4,3 1,-1-3,-1-5,-3-3,-2-3,3-2</inkml:trace>
  <inkml:trace contextRef="#ctx0" brushRef="#br0" timeOffset="750.401">848 28,'52'39,"28"17,9 4,-5-4,-8-6,-12-7,-11-10,-6-7,-6-3,-5-5,-4 0,-3 0,-6 3,-7-2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28,'-7'2,"0"0,0 0,0 0,1 1,-1 0,1 0,0 1,0 0,0 0,0 0,1 1,-1-1,-3 6,-7 10,0 0,2 1,0 1,1 0,1 1,2 1,0-1,1 2,2-1,0 1,2 0,0 1,2-1,1 1,1 0,1-1,1 1,5 22,-6-36,2 1,-1-1,2 0,0 0,0 0,1 0,1 0,0 0,0-1,1 0,0-1,1 1,1-1,0 0,5 5,-8-12,1 0,-1 0,1 0,0-1,0 0,0 0,0 0,1-1,-1 0,0 0,1 0,-1-1,6-1,12 2</inkml:trace>
  <inkml:trace contextRef="#ctx0" brushRef="#br0" timeOffset="940.753">489 678,'6'1,"-1"0,1-1,-1 0,0 0,1 0,-1-1,1 1,-1-1,0 0,0-1,1 0,-1 1,0-1,0-1,-1 1,8-3,19-9,-1-2,0-2,0 0,-2-2,-1-1,0-1,-2-2,0 0,12-18,-29 35,-1 1,1-1,-2 0,1-1,-1 0,0 0,-1 0,0-1,0 1,-1-1,0 0,-1-1,0 1,0 0,-1-1,0 0,-1 0,0 1,0-1,-1 0,0 0,-1-3,-1 10,0 0,0 1,0-1,0 0,0 1,0-1,0 1,-1-1,0 1,1 0,-1 0,0 0,0 1,0-1,0 1,0-1,0 1,-1 0,1 0,0 1,0-1,-1 1,1-1,-1 1,1 0,0 0,-1 1,1-1,-96 22,85-14,1 0,0 1,1 0,-1 1,2 0,-1 1,2 0,-1 1,2 0,0 0,0 1,1 0,0 1,-4 12,9-20,0 1,0 0,0 0,1 0,0 0,1 0,-1 0,1 1,1-1,0 0,0 1,0-1,0 0,1 1,1-1,-1 0,1 0,0 0,1 0,0 0,0 0,0-1,1 1,0-1,0 0,1 0,-1-1,1 1,1-1,-1 0,3 2,5-1,-1 0,1-1,0 0,0-1,1 0,0-1,-1 0,1-2,0 1,0-2,0 0,0 0,0-1,0-1,-1-1,1 1,-1-2,1 0,5-4,20-8,0-2,-2-1,0-3,-1 0,26-23,-54 38,6-1,0-2,-1 0,0 0,0-2,-1 1,-1-1,0-1,-1 0,0-1,-1 0,0 0,3-10,-11 23,0 0,-1 0,1-1,0 1,-1 0,1 0,-1 0,1 0,-1 0,0-1,0 1,1 0,-1 0,0-1,0 1,0 0,0 0,-1 0,1-1,0 1,0 0,-1 0,1 0,-1-1,1 1,-1 0,1 0,-1 0,0 0,1 0,-1 0,0 0,0 0,0 0,0 1,0-1,0 0,0 0,0 1,0-1,0 1,0-1,0 1,0-1,-1 1,1 0,0-1,0 1,0 0,-1 0,1 0,0 0,0 0,-1 0,1 1,0-1,0 0,0 0,-1 1,1-1,0 1,0-1,0 1,0 0,0-1,0 1,0 0,0 0,0 0,-9 7,1 0,0 1,0 0,1 1,0-1,1 2,0-1,1 1,0 0,0 0,1 1,1 0,0 0,1 0,-2 11,4-18,0 0,1 0,-1 0,1 0,1 0,-1 0,1 1,-1-1,2 0,-1 0,0-1,1 1,0 0,0 0,0-1,1 1,0-1,-1 0,2 0,-1 0,0 0,1 0,0-1,-1 1,1-1,1 0,-1-1,0 1,1-1,-1 1,1-1,0-1,0 1,0-1,0 1,0-2,4 2,5-1,1 0,-1 0,1-1,-1-1,0-1,1 0,-1 0,0-2,0 0,-1 0,1-1,-1-1,0 0,0-1,-1 0,6-5,21-16,-1-2,-1-1,-2-2,8-10,-28 29,-2-1,1 0,-2-1,0 0,-1-1,-1-1,0 1,-1-2,-1 1,-1-1,-1 0,0-3,-5 21,-1-1,1 0,-1 0,0 0,0 0,0 0,0 0,0 0,-1 0,1 0,0 0,-1 0,0 0,1 0,-1 0,0 1,0-1,0 0,0 0,0 1,-1-1,1 1,0-1,-1 1,1 0,-1-1,1 1,-1 0,0 0,1 0,-1 0,0 0,0 1,0-1,0 1,0-1,0 1,0-1,0 1,0 0,1 0,-1 0,0 0,0 0,0 1,0-1,0 0,0 1,0 0,0-1,0 1,0 0,1 0,-1 0,0 0,1 0,-1 1,-14 10,1 0,0 2,1 0,0 0,1 1,1 1,1 0,0 1,1 0,0 0,2 1,-2 5,1-4,1 0,1 1,1-1,1 1,0 1,1-1,2 1,0-1,1 1,1 0,1-1,0 1,2 0,1-1,0 1,0-13,0-1,1 1,-1-1,2 0,-1 0,1 0,0-1,0 0,1 0,-1 0,2-1,-1 0,0-1,1 1,0-1,0-1,0 0,0 0,1 0,-1-1,1 0,-1-1,1 0,0 0,0-1,-1 0,1-1,0 0,0 0,-1-1,1 0,2-1,14-4</inkml:trace>
  <inkml:trace contextRef="#ctx0" brushRef="#br0" timeOffset="1431.797">2155 593,'-154'122,"140"-106,22-20,29-23,-34 24,138-115,-140 117,0-1,1 1,-1 0,0 0,1-1,-1 1,1 0,-1 0,1 0,0 1,-1-1,1 0,0 1,0-1,0 1,-1-1,1 1,0 0,0 0,0 0,0 0,0 0,-1 0,1 0,0 1,0-1,0 1,0-1,-1 1,1 0,0-1,-1 1,1 0,-1 0,1 0,-1 1,1-1,-1 0,0 0,1 1,-1-1,0 1,0-1,0 1,0 0,0-1,-1 1,1 0,0 0,-1-1,1 1,-1 0,0 0,0 0,1 1,40 64,-40-65,0 0,1-1,0 1,-1-1,1 1,0-1,0 0,0 1,0-1,0 0,0 0,0-1,0 1,0 0,0-1,1 1,-1-1,0 0,0 1,1-1,-1 0,0-1,0 1,1 0,-1-1,0 1,0-1,0 0,1 1,-1-1,0 0,0 0,0-1,4-2,0-1,-1 0,1 0,-1-1,0 0,-1 0,1 0,-1 0,-1-1,1 1,-1-1,0 0,0-3,6-14</inkml:trace>
  <inkml:trace contextRef="#ctx0" brushRef="#br0" timeOffset="1813.223">2916 1,'-109'299,"101"-277,1 1,1-1,1 1,1 0,1 1,1-1,1 0,1 1,2 12,-2-34,0 0,1 1,-1-1,1 0,0 0,0 1,0-1,0 0,0 0,0 0,0 0,1 0,-1 0,1-1,-1 1,1 0,0-1,-1 1,1-1,0 0,0 1,0-1,0 0,1 0,-1 0,0-1,0 1,1-1,-1 1,0-1,0 1,1-1,-1 0,0 0,1 0,-1-1,0 1,1 0,-1-1,2 0,90-40,-53 0,-28 20</inkml:trace>
  <inkml:trace contextRef="#ctx0" brushRef="#br0" timeOffset="2073.969">2493 282,'33'0,"41"-4,12-3,1 1,-10-3,-12-1,-9 2,-8 2,-8 2,-6 2,-4 1,-2 1,-1 0,-5 0</inkml:trace>
  <inkml:trace contextRef="#ctx0" brushRef="#br0" timeOffset="2305.809">3453 339,'33'0,"26"-5,8-6,-3-2,-8-2,-13 0</inkml:trace>
  <inkml:trace contextRef="#ctx0" brushRef="#br0" timeOffset="2541.796">3566 114,'-5'33,"-2"31,1 9,1-3,2-9,0-10,7-8,2-8,0-4,0-3,2-1,1-6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4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0 226,'29'0,"24"0,7 0,-1 0,-6 0,-7 0,-7-5,-5-1,-8 0</inkml:trace>
  <inkml:trace contextRef="#ctx0" brushRef="#br0" timeOffset="546.976">960 0,'-36'45,"-9"79,29-88,-1-1,-2 0,-1-1,-2-1,-11 11,-48 68,80-111,1-1,-1 1,1 0,-1 0,1 0,-1 0,1 0,0 0,0 0,-1 0,1 0,0 0,0 0,0 0,0 0,0 0,0 0,0 1,1-1,-1 0,0 0,0 0,1 0,-1 0,1-1,-1 1,1 0,-1 0,1 0,0 0,-1 0,1-1,0 1,0 0,-1-1,1 1,0 0,0-1,0 1,0-1,0 1,0-1,0 0,0 1,0-1,0 0,0 0,0 0,0 0,59 5,-53-5,170-30,-125 21,-34 2</inkml:trace>
  <inkml:trace contextRef="#ctx0" brushRef="#br0" timeOffset="871.206">1327 338,'-5'10,"-1"-1,0 0,1 1,0 0,1-1,0 2,0-1,1 0,0 1,1-1,0 1,1 0,0-1,1 1,0 0,1 0,0 0,2 7,-1-16,0 0,1-1,0 0,-1 1,1-1,0 0,0 0,-1-1,1 1,0 0,0-1,0 0,0 0,0 0,0 0,0 0,0 0,0-1,-1 0,1 1,0-1,0 0,0 0,-1-1,1 1,-1 0,1-1,-1 0,1 1,-1-1,0 0,0 0,0-1,0 1,1-1,-3 2,69-75,-67 73,-1 0,0 1,0-1,0 0,0 0,0 0,-1 1,1-1,-1 0,0 0,0 0,0 0,0 0,-1 0,1 0,-1 0,1 0,-1 1,0-1,0 0,0 0,-1 1,1-1,-1 1,1-1,-1 1,0 0,0 0,0-1,0 1,0 0,-1 1,-1-2,-1 0,-1 0,1 0,-1 1,0 0,0 0,0 0,0 1,0 0,0 0,0 0,-1 1,1 0,0 0,0 1,0 0,0 0,-1 0,2 1,-3 0,-17 5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3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18,'-9'0,"1"0,2-5,7-1,4 0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109 395,'0'29,"-2"0,0 0,-2 0,-2 0,0 0,-2-1,-1 0,-10 21,-34 85,81-202,2 2,3 2,3 1,38-51,-73 113,0-1,0 1,0 0,0 0,0-1,0 1,0 0,0 0,0 0,0 0,1 1,-1-1,0 0,1 0,-1 1,0-1,1 1,-1-1,1 1,-1 0,1-1,-1 1,1 0,-1 0,1 0,-1 0,1 1,-1-1,1 0,-1 0,1 1,-1-1,1 1,-1 0,0-1,1 1,-1 0,0 0,1-1,-1 1,0 0,0 0,0 1,0-1,0 0,0 0,0 0,0 1,-1-1,1 0,0 1,-1-1,1 1,-1-1,0 1,1-1,-1 1,0 1,3 6,-1 1,0 0,-1 0,0-1,-1 1,0 0,-1 0,1 0,-2 0,0 0,0-1,-1 5,-8 56,11-68,-1-1,1 1,0 0,0-1,0 1,0 0,0-1,1 1,-1 0,0-1,1 1,-1 0,1-1,0 1,-1-1,1 1,0-1,0 0,0 1,0-1,0 0,0 1,1-1,-1 0,0 0,1 0,-1 0,1 0,-1-1,0 1,1 0,0-1,-1 1,1-1,-1 1,1-1,0 0,-1 1,1-1,0 0,-1 0,1 0,0-1,-1 1,1 0,0-1,-1 1,1-1,0 1,-1-1,1 0,-1 0,0 1,1-1,-1 0,0 0,1-1,-1 1,0 0,0 0,0-1,0 1,0 0,18-16,-2 0,0-1,-1-1,-1 0,-1-1,0-1,6-15,18-24,13-14,-50 74,-1 0,1 0,0 0,0 0,0 0,0 0,0 1,0-1,0 0,0 0,-1 1,1-1,0 0,0 1,0-1,0 1,-1-1,1 1,0 0,-1-1,1 1,0 0,-1-1,1 1,-1 0,1 0,-1 0,0-1,1 1,-1 0,0 0,1 0,-1 0,0 0,0 0,0 0,0-1,0 1,0 0,0 0,0 0,0 0,0 0,0 0,-1 0,1 0,0-1,-1 1,1 0,-1 0,1 0,-1-1,1 1,-1 0,1 2,-3 289,24-230,-9-49</inkml:trace>
  <inkml:trace contextRef="#ctx0" brushRef="#br0" timeOffset="304.234">786 395,'-7'22,"0"1,2 0,0 0,2 1,0-1,2 1,0-1,2 1,0-1,2 1,3 9,-5-30,0 1,1-1,-1 1,1-1,0 1,0-1,0 0,1 0,-1 0,1 0,0-1,-1 1,1-1,0 1,1-1,-1 0,0 0,1-1,-1 1,1-1,-1 1,1-1,0 0,-1 0,1-1,0 1,0-1,0 0,-1 0,1 0,2-1,4 0,-1 0,0 0,0-1,0 0,0-1,0 0,0 0,0-1,-1 0,0-1,0 0,4-3,-1-2,0 0,-1 0,-1-1,0 0,0-1,-1 0,0-1,-1 1,-1-1,0-1,-1 1,0-1,-1 0,0 0,-1 0,0-12,-1 2</inkml:trace>
  <inkml:trace contextRef="#ctx0" brushRef="#br0" timeOffset="702.573">1464 254,'-25'14,"1"1,1 1,0 1,2 1,0 1,-2 3,22-21,-1 0,1 1,0-1,-1 0,1 0,0 1,0-1,0 1,0-1,0 1,0-1,1 1,-1 0,0-1,1 1,0 0,-1-1,1 1,0 0,0 0,-1 0,2-1,-1 1,0 0,0 0,0-1,1 1,-1 0,1-1,-1 1,1 0,0-1,0 1,0-1,0 1,0-1,0 1,0-1,0 0,0 1,1-1,-1 0,1 0,-1 0,1 0,-1 0,1 0,-1-1,1 1,1 0,83 17,32 13,-115-29,0-1,0 1,0 0,-1 0,1 0,0 0,-1 0,0 1,1-1,-1 1,0 0,0-1,0 1,-1 0,1 0,-1 0,0 0,1 1,-1-1,-1 0,1 0,0 1,-1-1,0 1,0-1,0 0,0 1,0-1,-1 0,1 1,-1-1,0 0,0 1,0-1,0 0,-1 0,1 0,-1 0,0 0,0-1,0 1,-9 10,0 0,0-1,-2-1,1 0,-1 0,-1-1,0-1,0-1,-1 0,0 0,0-2,0 0,-1 0,-4-1,-23-2,27-7</inkml:trace>
  <inkml:trace contextRef="#ctx0" brushRef="#br0" timeOffset="987.131">2000 0,'-14'29,"-6"24,2 12,3 0,5-6,3-8,3-9,3-6,-4-4,0-3,0-2,0-1,3 1,-5 0,0-10,0-7</inkml:trace>
  <inkml:trace contextRef="#ctx0" brushRef="#br0" timeOffset="1235.413">1604 282,'44'0,"37"0,11-5,-2-1,-10 0,-15 1,-13 2,-11 1,-8 0,-9 2</inkml:trace>
  <inkml:trace contextRef="#ctx0" brushRef="#br0" timeOffset="1787.801">52 1045,'301'-10,"19"-15,368-64,-417 48,167-22,-384 52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4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1,'-17'67,"5"239,12-265,0-26,1 1,0 0,1-1,1 1,1-1,0 0,1 1,0-1,-3-11,-1 0,1 0,0-1,0 1,1 0,-1-1,1 1,-1-1,1 0,0 0,0 0,1 0,-1-1,1 1,-1-1,1 0,0 0,0 0,-1 0,2-1,-1 0,0 1,0-2,0 1,0 0,1-1,-1 0,0 0,0 0,1 0,1-1,7-4,0 0,0-1,0-1,-1 0,0-1,0 0,-1 0,0-2,0 1,-1-1,0-1,-1 0,0 0,4-9,69-142,-80 162,-1 0,0 0,1 1,-1-1,1 1,-1-1,0 1,0-1,1 1,-1 0,0-1,0 1,0 0,0 0,0 0,0 0,0 0,0 0,0 0,0 0,0 0,-1 1,1-1,0 0,-1 0,1 1,-1-1,0 1,1-1,-1 0,0 1,0-1,0 0,0 1,0-1,2 3,8 21,-8-16,1-1,-1 1,1-1,1 0,0 0,0 0,0 0,1-1,0 0,1 0,-1 0,1-1,0 1,1-1,0-1,0 1,0-1,1-1,-1 1,1-1,0-1,7 3,-9-7,0-1,0 1,0-1,0-1,-1 1,1-1,-1 0,1 0,-1-1,0 1,0-1,0 0,-1-1,1 1,-1-1,0 0,-1 0,1 0,-1 0,0-1,0 0,-1 1,1-1,-1 0,-1 0,1 0,-1-2,7-9,7-17,-2 1,-1-2,-1 0,-3 0,0-1,1-33,-8 57</inkml:trace>
  <inkml:trace contextRef="#ctx0" brushRef="#br0" timeOffset="3736.151">962 481,'18'1,"1"-1,0-1,-1 0,1-2,-1 0,1-1,-1 0,0-2,-1 0,1-1,-1-1,-1 0,1-2,12-9,-26 16,0 0,0 0,0-1,0 1,-1-1,1 0,-1 0,0 0,0 0,0 0,-1-1,0 1,0 0,0-1,0 1,0-1,-1 1,0-1,0 1,0-1,-1 1,1-1,-1 1,0-1,0 1,-1 0,0 0,1-1,-1 1,0 0,-1 0,1 1,-1-1,0 0,0 1,0 0,0 0,0 0,-1 0,1 0,-1 0,0 1,-3-2,0 2,-1 0,1 1,-1-1,0 1,1 1,-1 0,0 0,1 0,-1 1,0 0,1 0,-1 1,1 0,0 1,-1-1,1 1,0 1,1-1,-1 1,1 1,-1-1,1 1,0 0,1 0,-1 1,1-1,0 1,1 1,0-1,-1 0,2 1,-1 0,1 0,0 1,1-3,-3 7,1 1,0-1,0 1,1 0,1 1,0-1,1 0,0 1,1-1,1 1,0-1,1 0,2 10,-1-15,0 1,0-1,1 0,0 0,1-1,0 1,0-1,1 0,-1 0,1-1,1 0,-1 0,1 0,0-1,1 0,-1 0,1-1,0 0,0 0,0-1,1 0,-1-1,1 1,0-2,-1 1,1-1,0 0,0-1,0 0,0-1,0 0,8-2,8-3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52,'-103'216,"63"-109,29-75,-1 1,-1-2,-1 0,-2-1,-2 0,-25 26,50-84,28-45,4 1,3 2,3 1,17-17,-56 79,54-51,-57 58,-1 1,0-1,1 1,-1 0,0 0,0 0,0 0,0 1,0-1,0 0,0 1,-1-1,1 1,0 0,-1 0,1 0,-1-1,0 1,1 0,-1 1,0-1,0 0,-1 0,1 0,0 1,-1-1,1 0,-1 1,0-1,0 0,0 1,1 0,14 205,-15-206,-1 0,1 0,0 1,0-1,-1 0,1 0,1 1,-1-1,0 0,1 0,-1 1,1-1,-1 0,1 0,0 0,0 0,0 0,0 0,1 0,-1 0,0 0,1-1,-1 1,1-1,0 1,-1-1,1 1,0-1,0 0,0 0,0 0,0 0,0 0,0 0,0-1,1 1,-1-1,0 1,2-1,6-7,-1-1,1 0,-1-1,-1 0,0 0,0-1,0 0,-2 0,1-1,-1 0,1-2,22-36,97-115,-85 135,-40 29,0 0,0 0,0 0,0 0,0 0,0 0,0 0,0 0,0 0,0 1,0-1,0 0,0 1,0-1,-1 0,1 1,0-1,0 1,0 0,0-1,-1 1,1 0,0-1,0 1,-1 0,1 0,-1-1,1 1,-1 0,1 0,-1 0,1 0,-1 0,0 0,0 0,1 0,-1 0,0 0,0 0,0 0,0 0,0 0,0 0,0 0,0 0,-1 0,1 1,-20 124,20-120,-5 111,5-114,0-1,0 1,0 0,1 0,-1 0,1-1,0 1,0 0,0-1,0 1,0-1,0 1,1-1,0 0,-1 1,1-1,0 0,0 0,0 0,0 0,0-1,0 1,1-1,-1 1,1-1,-1 0,1 0,-1 0,1 0,0 0,-1 0,1-1,0 1,0-1,-1 0,1 0,0 0,1 0,13-4</inkml:trace>
  <inkml:trace contextRef="#ctx0" brushRef="#br0" timeOffset="383.768">975 334,'28'-3,"0"-2,0-1,-1-1,1-1,-2-1,1-2,-1-1,-1-1,0-1,6-6,-28 19,-1 0,0 0,1 0,-1 0,0-1,0 1,0-1,0 0,0 1,0-1,-1 0,1 0,-1 0,1 0,-1-1,0 1,0 0,1 0,-2-1,1 1,0-1,0 1,-1-1,1 1,-1-1,0 1,0-1,0 0,0 1,0-1,-1 1,1-1,-1 1,0-1,1 1,-1 0,0-1,-1 1,1 0,0-1,-1 1,1 0,-1 0,1 0,-1 0,0 1,0-1,0 0,0 1,0-1,-2 0,-5 1,-1 1,1 0,0 0,-1 1,1 1,0-1,0 1,0 1,0 0,0 0,1 1,-1-1,1 2,0 0,0 0,1 0,-1 1,1 0,-4 3,1 0,1 1,-1 0,2 0,-1 1,2 0,-1 1,2-1,-1 1,2 1,-1-1,2 1,0 0,0 0,1 0,1 1,0-1,1 1,0 10,2-20,-1 0,1 0,0 0,0 0,0-1,0 1,1-1,-1 1,1-1,0 1,0-1,0 0,0 0,1 0,0 0,-1 0,1 0,0-1,0 0,0 1,1-1,-1 0,0 0,1-1,-1 1,1-1,0 0,0 0,-1 0,1 0,0-1,0 1,0-1,131-7,-88-5,0-1,-1-3,0-1,-2-3,11-6,-28 12</inkml:trace>
  <inkml:trace contextRef="#ctx0" brushRef="#br0" timeOffset="2098.274">1793 193,'-31'11,"1"2,1 1,0 2,1 0,0 2,2 1,0 1,-5 7,-11 40,41-65,1 0,-1 0,1 0,0 0,0 0,0 0,0 0,0 0,0 0,0 0,1 0,-1 0,1 0,-1 0,1-1,0 1,0 0,0 0,0 0,0-1,0 1,0-1,1 1,-1-1,0 1,1-1,0 0,-1 0,1 1,0-1,-1 0,1-1,0 1,0 0,0 0,0-1,1 1,9 0,0 0,0 0,0-1,0-1,0 0,0-1,0 0,0 0,0-2,0 1,-1-2,0 1,0-2,0 1,-1-1,7-5,4-2,-1-1,0-1,0 0,-2-1,0-1,-1-1,0-2,-15 18,-1 0,0 0,0 1,0-1,0 1,1-1,-1 1,0 0,1-1,-1 1,1 0,-1 0,1 0,-1 0,1 0,0 0,0 1,-1-1,1 1,0-1,0 1,0-1,0 1,0 0,0 0,0 0,-6 40,3-37,0 0,0 1,1 0,-1-1,1 1,0-1,0 1,0-1,1 1,-1 0,1-1,0 1,0-1,0 0,0 1,1-1,0 0,-1 0,1 0,0 0,0 0,1 0,-1 0,0-1,1 1,0-1,0 0,0 1,0-1,0-1,0 1,0 0,0-1,1 0,-1 0,1 0,-1 0,2 0,5-1,0 0,0-1,0 0,0-1,0 0,0-1,0 0,-1 0,1-1,-1 0,0-1,0 0,-1 0,0-1,1 0,-2-1,1 0,-1 0,0 0,-1-1,1 0,3-7,18-14,-15 15,-8 7,0 0,1 0,-1 0,1 1,1 0,-1 0,1 0,0 1,0 0,0 1,1-1,0 1,0 1,0 0,0 0,0 0,1 1,-1 0,1 1,0 0,-1 0,1 1,0 0,0 0,6 2,-10 2,-1 1,0-1,0 1,0 0,-1 0,0 0,0 1,0-1,0 1,-1 0,0-1,0 1,-1 0,0 0,0 0,0 0,0 0,-1 1,0-1,-1 0,1 0,-1 0,0 0,-1 0,1 0,-3 4,0 0,0-1,-1 0,0 0,-1 0,0-1,0 1,-1-1,0-1,-1 1,1-1,-1-1,0 0,-1 0,0 0,0-1,0 0,0-1,-1 0,-4 1,-38-6,83-13,285 4,-298 6,0 0,-1-2,0 0,0-1,0 0,-1-2,0 0,-1 0,0-2,0 0,-1-1,0 0,-1-1,-1 0,0-1,4-8,-6 9,-8 10,1 0,0-1,-1 1,1-1,-1 1,0-1,0 0,-1 0,1 0,-1 0,0 0,0 0,0 0,0 0,-1-1,0 0,0 4,0 1,0-1,0 1,0-1,-1 1,1-1,0 1,0-1,-1 1,1-1,0 1,-1-1,1 1,0 0,-1-1,1 1,-1 0,1-1,-1 1,1 0,-1-1,1 1,-1 0,1 0,-1 0,1 0,-1-1,1 1,-1 0,1 0,-1 0,1 0,-1 0,1 0,-1 0,1 0,-1 1,1-1,-1 0,1 0,-1 0,1 1,-1-1,1 0,-1 0,1 1,-1-1,1 0,-1 1,1-1,0 1,-1-1,1 0,0 1,-1-1,1 1,0-1,0 1,-24 25,21-20,-1-1,1 0,0 1,0 0,0 0,1 0,0 0,0 0,1 1,0-1,0 0,0 1,1-1,0 1,0-1,0 1,1-1,0 0,0 1,1-1,0 0,0 0,0 0,1 0,0 0,0 0,1-1,-1 0,1 1,0-1,0-1,1 1,0 0,0-1,0 0,0 0,0-1,1 0,0 0,-1 0,1 0,0-1,1 0,1 0,5-2,-1 0,0-2,0 1,0-2,0 1,-1-2,1 1,-1-2,0 0,0 0,0-1,-1 0,1 0,-2-2,1 1,-1-1,0 0,0-1,-1 0,-1-1,1 1,-1-1,-1-1,0 1,-1-1,1-1,2-25,-20 149,12-108,0 0,0 0,0 0,1 0,0 0,0 0,0 0,0 0,1 0,-1 0,1-1,0 1,0-1,1 1,-1-1,1 0,-1 1,1-1,0-1,0 1,0 0,1-1,-1 0,1 1,-1-1,1-1,0 1,0 0,-1-1,1 0,0 0,0 0,0-1,1 1,-1-1,0 0,0 0,0 0,3-1,11-2,0-1,1-1,-2 0,1-1,-1-1,0-1,0-1,-1 0,0-1,-1 0,0-2,0 1,-1-2,-1 0,0-1,-1 0,-1-1,-5 10,4-6,3 1,-1-1,-1-1,0 0,0-1,-1 0,-1-1,0 1,-1-2,0 1,-1-1,-1 0,0-1,-1 0,-5 13,1 0,-1 0,0 0,0 0,0 0,-1 0,1 0,-1 1,1-1,-1 0,0 0,0 0,0 1,-1-1,1 1,-1-1,1 1,-1-1,0 1,0 0,0 0,0 0,0 0,0 0,-1 0,1 1,-1-1,1 1,-1 0,1-1,-1 1,0 1,0-1,0 0,1 0,-1 1,0 0,0 0,0-1,0 2,0-1,0 0,0 1,1-1,-1 1,0 0,0 0,0 0,1 0,-1 0,1 1,-1-1,1 1,-1-1,-5 3,0 0,1 0,-1 1,1 0,0 0,0 1,0 0,1 0,0 1,0-1,0 1,1 1,0-1,1 1,0-1,0 1,0 1,-1 4,5-10,0 0,0-1,1 1,-1-1,1 1,-1-1,1 1,0-1,0 1,0-1,0 0,0 0,0 1,1-1,-1 0,1 0,0 0,-1 0,1-1,0 1,0 0,0-1,0 1,1-1,-1 0,0 0,1 1,-1-2,0 1,1 0,1 0,83 18,88-10,-171-7,0 0,0 0,0 1,0-1,-1 1,1 0,-1 0,0 0,1 1,-1-1,-1 1,1-1,0 1,-1 0,0 0,0 0,0 1,0-1,-1 0,0 1,0-1,0 1,0 2,30 61,-28-65,1 1,1-1,-1 1,0-1,1 0,-1-1,1 1,0-1,0 0,0 0,0-1,0 1,1-1,-1 0,0-1,0 1,1-1,-1 0,1 0,-1-1,5 0,111-33,-121 34,182-100,-175 95,0-1,-1 0,0 0,0-1,0 1,0-1,-1 0,0-1,-1 0,0 1,0-1,-1 0,0-1,0 1,-1-1,0 1,0-4,-1 7,0 1,-1-1,0 1,0-1,0 0,-1 1,0-1,1 1,-2-1,1 1,0 0,-1-1,0 1,0 0,0 0,0 0,-1 0,0 1,0-1,0 1,0-1,0 1,-1 0,1 0,-1 0,0 1,0-1,0 1,0 0,0 0,0 1,-1-1,-2 0,-1 1,-1 1,0-1,0 2,0-1,0 1,0 0,0 1,1 0,-1 0,1 1,-1 0,1 1,0 0,0 0,1 1,-1 0,1 0,0 0,0 1,1 0,-1 1,1 0,1-1,-1 2,1-1,1 1,-1-1,1 1,1 1,-1-1,2 0,-1 1,1 0,0-1,1 1,-1 8,2-3,0 1,1-1,1 0,1 0,-1-1,2 1,0 0,1-1,0 0,1 0,0 0,1-1,1 0,0-1,0 1,1-1,1-1,0 0,0 0,1-1,0 0,1-1,-1 0,2-1,-1-1,1 1,0-2,0 0,1-1,-1 0,1-1,4 1,8 1,6 3,1-1,0-2,0-1,0-1,0-3,4 0,25-16,-37 5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0,'-81'547,"76"-270,11-228,0-32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1,'0'19,"0"11,5 1,1-5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0,'13'87,"8"59,-5 1,-7 37,-10-161,-1-1,-2 0,0-1,-1 1,-1-1,-1 1,-1-2,-1 1,0-1,-9 11,88-97,-38 39,1 2,2 1,0 2,2 1,0 2,9-1,67-4,-110 24,1 0,-1 0,1 1,-1-1,0 1,1-1,-1 1,1 0,-1 0,0 1,0-1,0 1,0 0,0-1,0 1,0 1,0-1,-1 0,1 1,-1-1,0 1,0 0,0 0,0-1,0 1,0 1,-1-1,0 0,1 0,-1 1,0 0,-1 7,0 1,0-1,-1 1,-1-1,0 1,0-1,-1 0,-1 0,0 0,0-1,-1 1,0-1,-1 0,0 0,-1-1,0 0,-1 0,1 0,-1-1,-1 0,0-1,0 0,0 0,-1-1,0-1,0 1,-1-1,1-1,-1 0,-7 1,3 2,0-1,0-1,-1 0,0-1,1-1,-1-1,-1 0,1 0,0-2,0 0,-1-1,1-1,0 0,-6-3,-8-22,22 10</inkml:trace>
  <inkml:trace contextRef="#ctx0" brushRef="#br0" timeOffset="722.415">523 903,'87'-33,"-3"-3,0-3,-3-4,31-25,-105 64,1 0,-1-1,0 0,0-1,0 0,-1 0,0 0,0-1,-1 0,0 0,0 0,0 0,-1-1,0 0,-1 0,0 0,0 0,0-1,-1 1,-1-1,1 0,-1 1,-1-1,0 0,0 0,0 1,-1-1,-1 0,1 1,-2-1,-1-6,0 9,0 1,0 0,-1-1,1 2,-1-1,0 0,-1 1,1 0,-1 0,0 1,0 0,0 0,0 0,0 0,-1 1,1 0,-1 1,1-1,-1 1,0 0,0 1,1 0,-1 0,0 0,0 1,1 0,-1 0,0 1,1 0,0 0,-1 1,1-1,0 1,0 1,0-1,1 1,-1 0,1 0,0 1,0-1,0 1,-1 2,-2 2,0 0,1 1,0 0,1 0,0 1,0 0,1 0,1 0,-3 10,5-16,1 0,0-1,0 1,0 0,0 0,1-1,0 1,0 0,0 0,1 0,0-1,0 1,0 0,0-1,1 1,0-1,-1 1,2-1,-1 0,0 0,1 0,0 0,0 0,0 0,1-1,-1 1,10 4,1-1,0 0,0 0,0-2,1 0,0 0,-1-1,2-1,-1-1,0 0,1-1,-1 0,0-2,1 0,-1 0,7-3,86 3,-107 1,0 0,1 0,-1 0,1 0,-1 0,0 0,1 1,-1-1,0 0,0 1,1-1,-1 1,0-1,0 1,1-1,-1 1,0 0,0 0,0 0,0-1,0 1,0 0,0 0,-1 1,1-1,0 0,0 0,-1 0,1 0,-1 1,1-1,-1 0,1 0,-1 1,0-1,0 0,0 1,1-1,-1 0,-1 1,1-1,0 1,0-1,0 0,-1 0,1 1,-1-1,1 0,-1 1,1-1,-1 0,0 0,1 0,-1 0,0 0,0 0,0 0,-1 1,-119 160,122-136,8-19</inkml:trace>
  <inkml:trace contextRef="#ctx0" brushRef="#br0" timeOffset="991.968">1370 818,'5'24,"6"3,2-3</inkml:trace>
  <inkml:trace contextRef="#ctx0" brushRef="#br0" timeOffset="1252.649">1483 677,'0'-57,"0"-25,-5-2,-6 17,-1 26,1 23,-3 16,2 8</inkml:trace>
  <inkml:trace contextRef="#ctx0" brushRef="#br0" timeOffset="1499.536">1765 649,'-10'16,"-3"1,2 0,0 1,1 1,1 0,0 0,2 1,0 0,1 0,1 0,-1 16,5-33,1 0,1 0,-1 0,0 0,1 0,-1 0,1 0,0 0,0-1,0 1,0 0,0-1,1 1,-1 0,1-1,0 0,0 1,0-1,0 0,0 0,0 0,0 0,1-1,-1 1,1 0,-1-1,1 0,0 0,0 0,-1 0,1 0,0 0,0-1,0 1,0-1,0 0,0 0,0 0,0 0,0 0,-1-1,1 1,0-1,0 0,0 0,0 0,-1 0,17-7,0-1,-1 0,0-2,0 0,-1 0,-1-2,0 0,-1-1,0-1,-1 0,-1-1,-1 0,0-1,-1 0,0-1,-2 0,1-4,3-16,-13 20</inkml:trace>
  <inkml:trace contextRef="#ctx0" brushRef="#br0" timeOffset="1933.463">2188 818,'36'-12,"-1"-1,0-2,-1-2,-1-1,0-1,-2-2,15-13,-42 30,3-2,-1 0,1 1,0-1,1 1,-1 0,1 1,0 0,0 0,1 1,-1 0,1 0,3 1,-10 2,0 1,-1 0,1 0,0 0,0 1,0-1,-1 0,1 1,0-1,-1 1,1-1,-1 1,0 0,0-1,0 1,0 0,0 0,0 0,0 0,0 0,-1 0,1 0,-1 0,1 1,-1-1,0 0,0 0,0 0,0 0,0 1,-1-1,1 0,-1 0,1 0,-1 0,0 0,0 0,0 0,0 0,-1 1,0 12,1-12,0-1,0 1,1-1,-1 1,1 0,-1 0,1-1,0 1,0 0,1 0,-1-1,0 1,1 0,0-1,-1 1,1 0,0-1,0 1,1-1,-1 0,1 1,-1-1,1 0,-1 0,1 0,0 0,0 0,0 0,0 0,1-1,-1 1,0-1,1 1,-1-1,1 0,-1 0,3 0,12-2,0-1,-1-1,1-1,-1 0,0-1,0 0,-1-2,0 0,11-6,28-12,15 7,-67 18,0 0,-1 0,1 0,0 0,0 1,0-1,0 1,0 0,-1-1,1 1,0 0,0 0,-1 0,1 0,-1 0,1 0,-1 1,1-1,-1 0,0 1,0-1,0 1,0 0,0-1,0 1,0 0,0-1,-1 1,1 0,0 0,-1 0,0 0,1 0,-1 0,0 0,3 16,-3-13,0-1,0 0,0 0,1 0,-1 0,1 0,0 0,1 0,-1 0,1 0,-1 0,1 0,0-1,1 1,-1-1,1 1,-1-1,1 0,0 0,0 0,0 0,1-1,-1 1,1-1,-1 0,3 1,43 4,-25-6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2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0 334,'54'-12,"0"-2,-2-3,0-2,-1-2,-1-2,6-7,-54 30,0 0,0 0,0-1,0 1,-1-1,1 1,0-1,0 0,0 0,-1 0,1 0,-1 0,1 0,-1 0,1 0,-1-1,1 1,-1-1,0 1,0-1,0 1,0-1,0 0,0 1,0-1,-1 0,1 0,-1 0,1 1,-1-1,0 0,1 0,-1 0,0 0,0 0,0 0,-1 0,1 0,0 1,-1-1,1 0,-1 0,0 0,0 1,1-1,-1 0,0 1,0-1,-1 0,-8-1,0 1,0 0,0 1,0 0,0 0,0 1,0 0,0 1,0 0,0 1,1 0,-1 1,0 0,1 0,-1 1,1 0,0 1,-6 3,-1 1,0 0,0 1,1 0,0 1,0 1,1 0,1 1,0 1,1 0,8-9,-1 0,1 0,0 1,1 0,-1 0,1 0,0 0,1 0,-1 0,1 1,0-1,1 1,0 0,0-1,0 1,1 0,0 0,0-1,1 1,0 0,0 0,0-1,1 1,0-1,3 6,0-6,0 0,1-1,0 0,0 0,0 0,0-1,1 0,-1 0,1 0,0-1,1 0,-1-1,0 1,1-1,0-1,-1 1,1-2,0 1,7-1,12 0,1-2,-1-1,0-1,1-2,-2 0,1-2,-1-1,0-1,-1-1,0-1,-1-1,19-14,15-11,-34 19</inkml:trace>
  <inkml:trace contextRef="#ctx0" brushRef="#br0" timeOffset="667.083">931 193,'-23'4,"1"1,-1 2,1 0,0 1,0 1,1 1,0 1,1 1,0 0,1 2,1 0,0 2,-14 15,29-30,0 1,1 0,-1 0,1-1,0 1,0 1,0-1,0 0,0 0,0 1,0-1,1 1,0 0,-1-1,1 1,0 0,0 0,0 0,1-1,-1 1,1 0,-1 0,1 0,0 0,0 0,0 0,1 0,-1 0,1 0,0 0,-1 0,1 0,1 0,-1-1,0 1,1 0,-1-1,1 1,0-1,0 0,0 1,0-1,0 0,0 0,3 1,5-2,1 0,-1-1,0-1,1 1,-1-2,0 0,0 0,0 0,0-2,0 1,0-1,-1 0,0-1,0 0,0-1,0 0,-1 0,0-1,0 0,-1 0,1-2,24-15,145-118,-140 113,-37 29,-1 1,1-1,0 1,-1-1,1 1,-1-1,1 1,0-1,-1 1,1-1,0 1,-1-1,1 1,0 0,0-1,0 1,0 0,-1-1,1 1,0-1,0 1,0 0,0-1,0 1,1 0,-1-1,0 1,0 0,0-1,1 1,-1-1,0 1,0-1,1 1,-1 0,0-1,1 1,-1-1,1 0,-1 1,1-1,-1 1,1-1,-1 0,1 1,-1-1,1 0,0 1,-1-1,1 0,-1 0,1 0,0 0,-1 1,1-1,0 0,-1 0,1 0,-1 0,1-1,0 1,-1 0,1 0,0 0,-1 0,1-1,-1 1,1 0,0 0,-1-1,-70 163,42-108,-148 333,171-377,0 0,1 0,0 1,1-1,0 1,1-1,0 1,1 0,0 0,0 0,1 0,1 0,0 0,0 0,1 0,1-1,-1 1,2-1,1 4,-3-12,1 0,-1 1,1-1,0 0,0-1,0 1,0 0,0-1,0 0,0 0,0 0,0 0,1 0,-1 0,1-1,-1 0,0 1,1-1,-1-1,0 1,1 0,-1-1,0 0,1 0,-1 0,0 0,0 0,0-1,0 1,0-1,0 0,0 0,0 0,-1 0,1 0,-1-1,0 1,0-1,1 1,-2-1,1 0,0 0,0 0,-1 0,0 0,0 0,0-1,0 1,0 0,0 0,-1-1,0 1,0-1,0 1,0 0,0-1,0 1,-1 0,0-1,0 0,-2-5,0 1,0 0,-1 0,0 0,-1 1,1 0,-1-1,-1 2,1-1,-1 1,-1-1,1 2,-1-1,0 1,0 0,0 0,-1 1,-5-3,-9-3,0 1,-1 0,0 2,0 1,0 0,-5 1,126-28,-25 7,-41 15</inkml:trace>
  <inkml:trace contextRef="#ctx0" brushRef="#br0" timeOffset="968.169">1326 277,'-5'30,"1"-18,1 1,0-1,1 1,1 0,0 0,0 0,2 0,-1 0,2 0,-1-1,2 1,0 0,0-1,1 0,6 12,-8-21,1 0,-1 0,1-1,0 1,0-1,0 0,0 0,1 0,-1 0,0-1,1 1,-1-1,1 0,0 0,-1 0,1 0,0 0,0-1,-1 0,1 0,0 0,0 0,0-1,-1 1,1-1,0 0,-1 0,1-1,-1 1,1-1,1 0,104-67,-95 56,0-1,-1 0,0-1,-2-1,1 1,-2-2,0 0,-1 0,-1-1,0 0,3-17,-5 16</inkml:trace>
  <inkml:trace contextRef="#ctx0" brushRef="#br0" timeOffset="1220.525">1919 305,'-14'34,"-1"10,3-6,9-14,3-12</inkml:trace>
  <inkml:trace contextRef="#ctx0" brushRef="#br0" timeOffset="1385.532">1890 23,'-14'-9,"-5"-4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12,'5'-5,"2"-2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0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61 189,'15'-2,"0"-1,-1-1,1-1,-1 0,0 0,0-2,0 0,-1 0,0-1,0-1,-1 0,0-1,3-3,-9 7,1 1,-1-1,0 0,-1 0,1-1,-1 0,-1 0,1 0,-1 0,0-1,-1 0,3-6,-10 120,29 288,-23-353,-8 283,3-297,-2 1,-1-1,-1 0,-2 0,0-1,-2 0,-1 0,7-15,-1 0,0-1,-1 0,0 0,-1 0,0-1,0 0,-1 0,0-1,-1 0,1-1,-2 0,1-1,-1 0,0 0,0-1,-2 0,10-4,0 0,0 1,-1-1,1 0,-1-1,1 1,-1-1,1 1,-1-1,1 0,-1-1,1 1,-1 0,1-1,-1 0,1 0,-1 0,1 0,0-1,0 1,0-1,0 0,0 1,0-2,0 1,0 0,1 0,-1-1,1 0,0 1,-1-1,1 0,1 0,-1 0,0 0,1-1,0 1,-1 0,1-1,0 1,1 0,-1-1,1 1,-1-1,1 1,0-1,0-17,0 1,1-1,2 0,0 1,0 0,2 0,1 0,0 0,2 1,0 0,1 0,1 1,0 1,4-4,103-151,4 49,-89 100,-16 16</inkml:trace>
  <inkml:trace contextRef="#ctx0" brushRef="#br0" timeOffset="296.652">597 810,'0'-29,"5"-14,1-4,5-5,5 3,0 4,2 5,-2 5,1 3,2 3,-1 1,0 5,-3 2,1 5,-2 0,2 3,-3 3</inkml:trace>
  <inkml:trace contextRef="#ctx0" brushRef="#br0" timeOffset="621">964 472,'-5'11,"0"1,1-1,0 1,1 0,0 0,1 1,0-1,1 0,0 1,1-1,1 1,0-1,0 0,1 1,1-1,0 0,1 0,0 0,1-1,2 3,-5-11,1 0,0 0,0 0,0-1,1 1,-1-1,0 0,1 0,0 0,-1 0,1-1,0 1,0-1,0 0,0 0,0-1,0 1,0-1,0 0,0 0,0 0,1-1,-1 1,0-1,0 0,-1 0,1 0,0-1,0 0,0 1,-1-1,4-2,0 0,0-1,0 0,0 0,0 0,-1-1,0 0,0 0,0 0,-1-1,0 0,0 0,-1 0,0-1,0 0,1-4,-3 8,0-1,0 0,-1 0,0 0,0 0,0 0,0 0,-1 0,0 0,0-1,0 1,-1 0,0 0,0 0,0 0,0 0,-1 0,0 1,0-1,0 0,-1 1,1 0,-1-1,0 1,0 0,-1 0,1 1,-1-1,0 1,0-1,0 1,0 1,0-1,-1 0,1 1,-1 0,0 0,0 1,0-1,0 1,0 0,-3 0,-11 3</inkml:trace>
  <inkml:trace contextRef="#ctx0" brushRef="#br0" timeOffset="1086.493">1302 839,'89'-248,"-67"210,-22 37,0 0,0 1,1-1,-1 1,0-1,0 1,1-1,-1 1,0-1,1 1,-1-1,0 1,1-1,-1 1,1 0,-1-1,1 1,-1-1,1 1,-1 0,1 0,-1-1,1 1,-1 0,1 0,-1 0,1-1,0 1,-1 0,1 0,-1 0,1 0,-1 0,1 0,0 0,-1 1,1-1,-1 0,1 0,-1 0,1 0,0 1,-1-1,1 0,-1 1,1-1,-1 0,0 1,1-1,-1 1,1-1,-1 0,0 1,1-1,-1 1,0-1,1 1,-1 0,0-1,0 1,0-1,1 1,-1-1,0 1,0 0,7 40,-7-37,0 1,0 0,1-1,-1 1,1-1,0 1,1-1,-1 0,1 1,0-1,0 0,0 0,0 0,1 0,0-1,-1 1,1-1,2-2,0 0,0 0,-1-1,1 0,0 0,0 0,0 0,-1-1,1 0,0 0,0 0,-1 0,1-1,-1 0,0 0,1 0,-1 0,0-1,0 0,0 0,-1 0,1 0,2-4,24-17,-22 16,0 1,1 0,0 0,0 1,0 0,1 0,0 1,0 1,0 0,6-2,-14 7,0-1,0 1,0 0,0 0,1 0,-1 0,0 0,-1 0,1 0,0 1,0-1,0 1,-1-1,1 1,-1 0,1 0,-1 0,0-1,0 1,0 0,0 0,0 1,0-1,0 0,-1 0,1 0,-1 1,0-1,1 0,-1 0,0 1,0-1,-1 0,1 0,-1 3,5 18,-3-20,0 1,1 0,-1-1,1 1,0-1,0 1,0-1,1 0,-1 0,1 0,-1 0,1-1,0 1,0-1,0 1,0-1,1 0,0 0,16 7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4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29,'-1'-1,"0"0,0 0,0 0,0 1,0-1,0 0,0 1,0-1,-1 1,1-1,0 1,0 0,0-1,-1 1,1 0,0 0,0 0,-1 0,1 0,0 0,0 0,-1 0,1 1,0-1,0 0,-1 1,1-1,0 1,0-1,0 1,0 0,0-1,0 1,0 0,0 0,0 0,0 0,0 0,1 0,-1 0,0 0,1 0,-1 0,0 0,1 0,-1 1,-119 168,63-80,-91 137,138-216,9-19,5-5</inkml:trace>
  <inkml:trace contextRef="#ctx0" brushRef="#br0" timeOffset="255.397">0 1,'22'51,"3"-1,1-1,3-1,2-2,1-1,13 11,107 120,-139-159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0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1,'0'4,"0"-2,5-2,1-1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43,'-1'11,"1"-1,0 0,1 1,0-1,1 0,0 0,1 0,0 0,0 0,1 0,0-1,1 0,0 0,0 0,1 0,0-1,1 0,0 0,0-1,0 0,1 0,0-1,6 4,-7-9,1-1,-1 0,1 0,-1-1,1 1,-1-2,0 1,0-1,1 0,-1-1,0 1,-1-2,1 1,0-1,-1 1,0-2,0 1,0-1,-1 0,1 0,-1-1,0 1,-1-1,1 0,-1 0,-1-1,1 1,1-4,1-2,0 5,-1-1,0 0,-1 0,0 0,0-1,-1 0,0 1,0-1,-1 0,0-1,-1 1,0 0,0 0,-1-1,-5-6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0,'-15'39,"-4"16,0 1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79,'0'-33,"0"-12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1,'-28'279,"26"-234,2 1,2-1,2-1,8 35,-6-50,-2 1,-1 0,-2 1,0-1,-4 17,-1-24,-3-5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1,'-5'24,"3"3,3-3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8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35 295,'-15'24,"-4"8</inkml:trace>
  <inkml:trace contextRef="#ctx0" brushRef="#br0" timeOffset="182.773">62 41,'0'-14,"0"-1,0 4</inkml:trace>
  <inkml:trace contextRef="#ctx0" brushRef="#br0" timeOffset="389.567">232 182,'5'29,"10"9,9-1,4-8,-2-13,-1-9,-4-11,-2-5,-4-5,1-5,2-5,-2-2,2-2,-3-1,0-1,4 1,-3 5</inkml:trace>
  <inkml:trace contextRef="#ctx0" brushRef="#br0" timeOffset="889.185">683 352,'155'-159,"-154"156,1 1,-1-1,1 1,0 0,0 0,0 0,0 0,0 0,0 0,0 1,1-1,-1 1,1 0,-1-1,1 1,-1 0,1 0,0 1,0-1,-1 1,1-1,0 1,0 0,0 0,-1 0,1 0,0 0,0 1,0 0,-1-1,1 1,0 0,-1 0,1 0,-1 1,1-1,-1 1,1-1,0 2,11 24,-13-24,0 0,0 0,0 0,0 0,1 0,-1 0,1-1,0 1,0 0,0-1,0 0,0 1,0-1,1 0,-1 0,1 0,-1-1,1 1,0-1,0 1,-1-1,1 0,2 1,7-2,0-1,-1 1,1-2,-1 0,1 0,-1-1,0 0,0-1,0-1,8-4,38-12,-54 20,0 1,-1-1,1 1,0 0,0 0,-1 0,1 0,0 1,0-1,-1 1,1 0,0-1,-1 1,1 1,-1-1,1 0,-1 0,1 1,-1-1,0 1,0 0,0 0,0 0,0 0,0 0,0 0,-1 0,1 1,-1-1,0 1,1-1,-1 1,0-1,-1 1,1 0,0-1,-1 1,1 3,5 17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1316,'84'-160,"7"3,6 5,35-33,71-41,-169 191,-27 26,0 1,1 0,0 0,1 0,-1 1,1 1,1-1,-1 1,10-3,-18 9,1 0,0 1,-1-1,1 1,0-1,-1 1,1-1,-1 1,1 0,-1 0,1 0,-1 0,1 0,-1 0,0 0,0 1,0-1,1 0,-1 1,0-1,-1 1,1-1,0 1,0-1,-1 1,1 0,-1-1,1 1,-1 0,0-1,0 1,1 0,-1 0,0-1,-1 1,1 0,0 1,1 6,21 224,-12-71,45 149,-54-310,-1-1,1 1,0 0,-1 0,1-1,-1 1,1 0,-1 0,1 0,-1 0,1 0,-1 0,0 0,0 0,1 0,-1 0,0 0,0 0,0 0,0 0,0-1,0 1,-1 0,1 0,0 0,0 0,-1 0,1 0,0 0,-1 0,1 0,-1 0,1 0,-1-1,0 1,1 0,-1 0,0-1,1 1,-1-1,0 1,0 0,0-1,0 1,1-1,-1 0,0 1,0-1,0 0,0 1,0-1,0 0,0 0,0 0,0 0,0 0,0 0,0 0,0 0,0 0,0-1,-121-74,-9 5,-2 6,-36-7,144 62,1 1,-1 1,-1 1,1 1,-1 2,0 0,-22 2,45 0,1 1,-1 1,1-1,-1 0,1 1,-1-1,1 1,-1 0,1 0,-1 0,1 0,0 0,-1 0,1 1,0-1,0 1,0-1,0 1,1 0,-1 0,0 0,1 0,-1 0,1 0,-1 1,1-1,-5 17</inkml:trace>
  <inkml:trace contextRef="#ctx0" brushRef="#br0" timeOffset="406.89">939 1316,'251'-278,"-133"163,-118 114,1-1,0 1,-1-1,1 1,0-1,0 1,0 0,0-1,1 1,-1 0,0 0,0 0,1 0,-1 0,0 0,1 0,-1 1,1-1,0 0,-1 1,1-1,-1 1,1 0,0 0,-1-1,1 1,0 0,-1 0,1 0,0 1,-1-1,1 0,-1 1,1-1,0 1,-1-1,1 1,-1 0,1-1,-1 1,0 0,1 0,-1 0,0 0,0 1,1-1,-1 1,6 64,-8-61,0 1,1-1,-1 1,1-1,1 0,-1 1,1-1,0 0,0 1,0-1,1 0,0 0,0 0,0 0,0 0,1 0,0-1,0 1,0-1,1 0,-1 0,1 0,0 0,0-1,1 0,-1 1,1-2,2 3,5-3,-1-1,1 1,0-2,-1 0,1 0,0-1,-1-1,1 0,-1 0,1-1,-1-1,0 1,0-2,-1 0,1 0,-1-1,0 0,0-1,-1 0,0 0,0-1,-1 0,0-1,-1 0,1 0,3-9,105-84,-101 91</inkml:trace>
  <inkml:trace contextRef="#ctx0" brushRef="#br0" timeOffset="805.894">2124 865,'-18'10,"1"0,1 2,0 0,1 1,0 1,1 0,0 1,2 0,-1 1,0 3,10-15,0 0,1 0,-1 0,1 0,0 0,0 1,0-1,0 1,1-1,0 1,0 0,0-1,1 1,-1 0,1 0,0 0,1-1,-1 1,1 0,0 0,0-1,0 1,1-1,-1 1,1-1,0 1,1-1,-1 0,1 0,0 0,0 0,0-1,0 1,0-1,1 0,0 0,0 0,0 0,0-1,0 1,0-1,5 2,3 0,1-1,0 1,0-2,0 0,0 0,0-2,0 1,0-2,0 1,0-2,0 0,0-1,0 0,0 0,-1-2,11-4,7-5,0-1,0-2,-2-1,0-1,-1-1,0-3,5-5,-1-2,-1-1,-2-1,-1-2,-1 0,-3-2,0-1,-3 0,-1-2,2-9,-11 24,-2 0,0 0,-1-1,-2 0,-1 0,0-1,-2 1,-1-1,-1 0,-2 1,0-1,-1 1,-2 0,-1 0,0 0,-2 1,-8-16,10 26,-1 1,0 0,-1 1,-1 0,0 0,0 1,-1 0,-1 0,0 1,0 1,-1 0,0 0,0 1,-1 1,0 0,-1 1,1 0,-1 1,0 1,-1 0,1 1,-1 0,1 1,-1 1,0 0,0 1,-8 2,7-1,-1 2,1 0,-1 1,1 0,0 2,1 0,-1 0,1 2,0 0,1 0,0 2,0-1,1 2,1 0,-1 0,2 1,0 1,0 0,1 0,1 1,0 1,1-1,0 1,1 0,1 1,1 0,0 0,1 0,0 1,0 13,3-9,2 0,0 0,1 0,1 0,1 0,0-1,2 0,1 0,0 0,1-1,1 0,1 0,1-1,0-1,2 0,0 0,0-1,11 9,11 8,0-2,2-2,1-1,1-2,2-1,0-3,37 15,48 10,2-5,2-5,2-7,0-5,89 3,-131-17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1,'16'125,"5"27,-8 0,-4 62,-9-166,1-31,0 0,-2 1,0-1,0 0,-2 0,0 0,-4 9,-5-18,8-32,6 12,1 0,0 0,1 0,0 0,1 0,0 1,1-1,0 1,0 1,1-1,1 1,0 1,0-1,3 0,-5 2,1 0,0 1,0 0,0 1,1 0,0 0,1 0,-1 1,1 0,0 1,0 0,0 0,1 1,-1 0,1 1,0 0,-1 1,1-1,0 2,0 0,1 0,-7 2,0 0,-1 1,1-1,0 1,-1 0,1 0,-1 0,0 0,0 1,0-1,-1 1,1 0,-1 0,0 0,0 0,0 0,0 0,-1 0,0 1,0-1,0 1,0-1,-1 1,0-1,1 1,-2-1,1 1,-1-1,1 1,-1-1,0 0,-1 1,1-1,-1 0,0 0,0 0,0 0,0 0,-1 0,0 0,1-1,-2 1,-5 5,0 0,-1 0,0-1,-1-1,0 1,0-2,-1 1,1-2,-1 1,-1-2,1 1,-1-2,1 0,-1 0,0-1,0-1,0 0,0-1,0 0,0-1,0-1,-9-1,-2 2</inkml:trace>
  <inkml:trace contextRef="#ctx0" brushRef="#br0" timeOffset="764.824">311 791,'39'-6,"0"-3,0-1,-1-2,-1-1,0-3,0 0,11-10,-38 21,-1 0,0 0,0-1,-1-1,1 0,-1 0,-1 0,0-1,0 0,0 0,-1-1,0 0,-1 0,0 0,0-1,-1 0,0 0,-1 0,0 0,1-5,-5 11,1 1,-1 0,0-1,0 1,0 0,0 0,-1 0,1 0,-1 0,0 0,0 0,0 0,0 1,0-1,0 1,-1-1,1 1,-1 0,0 0,0 0,0 1,0-1,0 0,0 1,0 0,0 0,-1 0,1 0,0 1,0-1,-1 1,1 0,-1 0,1 0,0 0,-1 0,1 1,0 0,-1-1,1 1,0 1,0-1,0 0,0 1,0-1,0 1,0 0,0 0,1 0,-1 1,1-1,-1 0,1 1,0 0,0-1,0 1,1 0,-1 0,0 0,1 0,0 1,0-1,0 0,0 3,2 0,1-1,0 0,1-1,-1 1,1 0,0-1,0 1,0-1,1 0,-1 0,1 0,0-1,0 1,1-1,-1 0,1 0,-1 0,1-1,0 0,0 0,0 0,0 0,1-1,-1 0,0 0,0 0,1-1,-1 0,1 0,36 2,-36-2,0-1,0 1,0 0,-1 0,1 1,0 0,0 0,0 0,0 1,-1 0,1 0,-1 0,0 1,5 2,-8 0,-1-1,1 1,0-1,-1 1,0 0,0 0,-1-1,1 1,-1 0,0 0,0 0,-1 0,0-1,1 1,-2 0,1 0,0-1,-1 1,0-1,0 1,0-1,-1 0,1 0,-1 0,0 0,0 0,-3 2,-6 14,-8 33,19-34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0 200,'11'6,"-1"0,1-1,0 0,0-1,1 0,-1-1,1 0,0-1,-1 0,1 0,0-2,0 1,0-2,0 0,0 0,0-1,0 0,0-1,-1 0,0-1,1-1,-1 0,-1 0,1-1,-1 0,0-1,0 0,-1 0,0-1,5-6,-12 11,1-1,-1 1,0-1,0 0,-1 0,1 0,-1 0,0 0,0 0,0 0,0 0,-1 0,1-1,-1 1,0 0,-1 0,1 0,-1-1,0 1,0 0,0 0,0 0,-1 0,1 0,-1 1,0-1,0 0,-1 1,1-1,-1 1,0 0,0 0,0 0,0 0,0 1,-1-1,1 1,-1 0,1 0,-1 0,0 0,0 1,0-1,0 1,0 0,0 0,0 1,-1-1,1 1,0 0,0 0,-4 0,-2 2,1-1,-1 1,0 1,1-1,-1 2,1-1,0 1,0 1,1 0,-1 0,1 1,0 0,0 0,1 0,0 1,0 1,0-1,1 1,1 0,-1 0,1 1,0-1,1 1,0 0,1 1,-1-1,2 1,-1-1,0 11,2-13,0 0,0 0,1 0,0 0,0 1,1-1,0 0,0 0,0 0,1 0,0 0,1 0,0-1,0 1,0-1,0 0,1 0,0 0,1 0,-1 0,1-1,0 0,1 0,-1 0,1-1,0 0,0 0,0 0,0-1,1 0,-1 0,4 0,0 0,1 0,0-1,0 0,0-1,0-1,0 1,0-2,0 1,0-2,0 1,0-2,0 1,0-2,-1 1,0-1,1-1,-1 0,156-108,-148 98</inkml:trace>
  <inkml:trace contextRef="#ctx0" brushRef="#br0" timeOffset="783.948">875 59,'-24'5,"1"1,0 1,0 1,1 1,0 1,1 1,0 1,0 1,-12 10,29-20,0 0,0-1,0 1,1 1,-1-1,1 1,-1-1,1 1,1 0,-1 0,0 0,1 0,0 1,0-1,0 1,1-1,-1 1,1 0,0 0,0 0,1-1,0 1,0 0,0 0,0 0,0 0,1-1,0 1,0 0,1 0,-1-1,1 1,0-1,0 1,1-1,-1 0,1 0,0 0,0 0,0-1,0 1,1-1,0 1,-1-1,1-1,0 1,1 0,-1-1,7-1,0-1,0-1,0 0,1 0,-2-1,1 0,0-1,0 0,-1-1,1 0,-1-1,0 0,-1 0,1-1,-1-1,0 1,-1-2,1 1,-1-1,-1 0,3-3,88-103,-136 215,-58 163,9 0,44-105,42-158,1 0,-1 0,1 0,-1 0,1 0,0 0,-1 0,1 0,0 1,0-1,0 0,-1 0,1 0,0 0,1 1,-1-1,0 0,0 0,0 0,1 0,-1 1,1-1,-1 0,1 0,-1 0,1 0,0 0,-1 0,1 0,0-1,0 1,-1 0,1 0,0 0,0-1,0 1,0-1,0 1,0 0,0-1,1 0,-1 1,0-1,0 0,0 1,0-1,0 0,1 0,-1 0,0 0,0 0,0 0,1-1,-1 1,0 0,0 0,0-1,0 1,1-1,11-6,0 0,-1-1,0 0,-1-1,0 0,0-1,-1 0,0-1,0 0,-2 0,1-1,-1 0,1-4,-5 10,-1 0,1 0,-1 0,-1-1,1 1,-1-1,0 1,0-1,-1 0,0 0,0 0,-1 0,1 0,-2 0,1 1,-1-1,0 0,0 0,-1 0,0 1,0-1,-1 1,1-1,-1 1,-1 0,1 0,-1 0,0 1,-1-1,1 1,-1 0,0 0,0 1,-5-4,-119-39,234 24,92-45,-173 58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303 141,'-34'60,"-120"192,53-55,88-176,13-35,16-36,31-53,5 2,23-29,-66 116,7-15,1 2,1 0,2 1,0 1,2 1,1 1,1 1,3-2,-25 23,-1-1,0 1,1 0,-1 0,0 0,1 0,0 0,-1 0,1 1,-1-1,1 0,0 1,0-1,-1 1,1 0,0-1,0 1,-1 0,1 0,0 0,0 0,0 1,-1-1,1 0,0 1,0-1,-1 1,1 0,0-1,-1 1,1 0,-1 0,1 0,-1 0,0 1,1-1,-1 0,0 0,0 1,1-1,-1 1,0 0,23 77,-21-62,29 103,5 0,42 89,-79-209,-1 0,1 0,0 0,0 0,-1 0,1 0,0 0,0 0,0 0,-1 0,1 0,0 0,0 0,-1 0,1 0,0 0,0 1,0-1,-1 0,1 0,0 0,0 0,0 0,0 1,-1-1,1 0,0 0,0 0,0 1,0-1,0 0,0 0,-1 1,1-1,0 0,0 0,0 0,0 1,0-1,0 0,0 0,0 1,0-1,0 0,0 0,0 1,1-1,-1 0,0 0,0 1,0-1,0 0,-21-18,18 16,-118-97,104 88,-1 1,-1 0,0 1,0 1,0 1,-1 1,0 0,-1 2,1 0,-1 1,0 2,-5 0,1 1</inkml:trace>
  <inkml:trace contextRef="#ctx0" brushRef="#br0" timeOffset="703.36">952 0,'26'113,"-23"143,-31-70,26-180,2-6</inkml:trace>
  <inkml:trace contextRef="#ctx0" brushRef="#br0" timeOffset="951.158">782 254,'24'10,"23"3,7-1,0-7,-4-4,-7-3,-5-1,-9 1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0,'-2'2,"0"-1,1 1,-1-1,0 1,0 0,1-1,-1 1,1 0,0 0,-1 0,1 0,0 0,0 1,0-1,1 0,-1 0,0 1,1-1,0 0,-1 1,1-1,0 1,0-1,1 2,-2 0,-6 55,-3 1,-2-1,-3-1,-3 0,-6 9,-89 192,111-258,1 0,0 1,-1-1,1 1,0-1,0 1,0 0,0-1,0 1,0 0,1-1,-1 1,0 0,1 0,-1 0,1 0,0 0,0 0,0 0,0 0,0-1,0 1,0 0,1 0,-1 0,1 0,-1 0,1 0,0-1,0 1,0 0,-1-1,2 1,-1 0,0-1,0 1,0-1,1 0,-1 1,1-1,-1 0,1 0,0 0,0 0,156-15,-132 12</inkml:trace>
  <inkml:trace contextRef="#ctx0" brushRef="#br0" timeOffset="683.146">834 509,'-16'-1,"0"0,0 2,0 0,0 0,0 1,0 1,0 1,0 1,1 0,0 0,0 2,0 0,0 1,14-8,1 0,-1 0,0 0,1 1,-1-1,0 0,1 0,-1 1,1-1,-1 0,0 1,1-1,-1 1,1-1,-1 0,1 1,-1-1,1 1,0-1,-1 1,1 0,-1-1,1 1,0-1,0 1,-1 0,1-1,0 1,0 0,0-1,0 1,0 0,0-1,0 1,0 0,0-1,0 1,0 0,0-1,0 1,1 0,-1-1,0 1,0-1,1 1,-1 0,0-1,1 1,-1-1,1 1,-1-1,1 1,-1-1,1 1,-1-1,1 0,-1 1,1-1,-1 0,1 1,0-1,48 12,-31-9,-17-3,-1 0,1 0,0 1,-1-1,1 0,0 1,0-1,-1 0,1 1,-1-1,1 1,0-1,-1 1,1-1,-1 1,1-1,-1 1,1 0,-1-1,0 1,1 0,-1-1,0 1,1 0,-1-1,0 1,0 0,0 0,0-1,1 1,-1 0,0 0,0 0,-1-1,1 1,0 0,0 0,0-1,0 1,-1 0,1-1,0 1,-1 0,1 0,0-1,-1 1,1-1,-1 1,1 0,-1-1,0 1,1-1,-1 1,1-1,-1 0,-40 38,33-32,-23 18,23-19,0 0,1 0,-1 1,1 0,0 0,0 1,1 0,0 0,0 0,0 1,1 0,1 0,-1 0,1 1,0 0,1-1,0 1,1 1,0 0,2-8,0 1,1 0,0 0,0-1,0 1,0-1,0 1,0-1,1 1,-1-1,1 0,0 1,-1-1,1 0,0 0,0 0,0-1,1 1,-1 0,0-1,1 1,-1-1,1 0,-1 0,1 0,0 0,-1-1,1 1,0 0,0-1,-1 0,1 0,0 0,0 0,0 0,-1-1,1 1,0-1,0 1,-1-1,1 0,-1 0,1-1,-1 1,1 0,-1-1,1 0,16-10</inkml:trace>
  <inkml:trace contextRef="#ctx0" brushRef="#br0" timeOffset="1067.085">1145 565,'-13'8,"1"1,0 1,0 0,1 1,1 0,0 1,0 0,1 1,1-1,0 2,1-1,0 1,1 0,1 1,0-1,-2 12,7-20,1 0,0 0,1-1,-1 1,1 0,0 0,0-1,1 1,-1-1,1 0,0 0,1 0,0 0,-1 0,1-1,1 0,-1 0,1 0,-1 0,1-1,0 1,0-1,1 0,-1-1,1 0,-1 1,1-2,0 1,0-1,0 0,0 0,0 0,0-1,0 0,0 0,0-1,0 1,-1-1,1-1,0 1,0-1,0 0,-1 0,1-1,-1 1,0-1,0-1,2-1,3-1,-1 0,1-1,-2 0,1 0,-1-1,0-1,-1 1,0-1,0 0,-1-1,0 0,0 0,-1 0,-1 0,0-1,0 0,-1 0,0 0,-1 0,0 0,-1-1,-1 1,1 0,-2-1,0 1,0 0,-1-1,-2-8,0 15,0 0,0 0,0 0,-1 1,1-1,-1 1,0 0,-1 0,1 1,0 0,-1 0,0 0,0 0,0 1,0 0,0 0,0 1,-1 0,1 0,-1 0,1 1,0 0,-1 0,1 1,-1-1,1 1,0 1,-1-1,1 1,0 1,0-1,-13 5</inkml:trace>
  <inkml:trace contextRef="#ctx0" brushRef="#br0" timeOffset="1467.658">1201 706,'0'5,"0"6,5 2,1 3,5-2,1 3,2-2,-1 0,-2 4,1-2,-1 1,-2 2,2 3,-1-3</inkml:trace>
  <inkml:trace contextRef="#ctx0" brushRef="#br0" timeOffset="3019.076">129 706,'5'0,"1"5,5 1,5 0,5-1,3-1,-2-7,0-2,1-1,1 2,2 0,1 2,-4 0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9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29,'226'-17,"0"6,-202 11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9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0,'5'0,"12"0,6 0,6 0,1 0,2 0,-1 0,-1 0,0 0,-1 5,0 2,-1-1,-4-1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1,'-27'77,"21"-45,-24 82,-4-1,-39 78,-22 47,94-235,0-1,0 0,1 0,-1 1,1-1,-1 1,1-1,0 1,0-1,0 1,0-1,0 0,0 1,1-1,-1 1,1-1,0 0,0 1,0-1,0 0,0 0,0 1,0-1,1 0,-1 0,1-1,0 1,-1 0,1 0,0-1,0 1,0-1,0 0,0 1,0-1,1 0,-1 0,0-1,1 1,-1 0,0-1,1 1,-1-1,1 0,-1 0,1 0,-1 0,1 0,-1 0,3-1,133-28,-119 21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0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0,'-5'9,"0"1,1-1,0 1,0 0,1 0,0 1,1-1,0 0,1 1,0-1,0 1,1 0,1-1,0 1,0-1,1 1,0-1,1 0,0 0,1 0,2 4,-2-12,1 1,-1-1,1 1,0-1,0-1,0 1,0-1,0 0,0 0,0 0,1-1,-1 1,0-2,0 1,0 0,1-1,-1 0,0 0,0 0,0-1,0 0,0 0,-1 0,1-1,0 1,-1-1,0 0,0 0,0-1,3-2,0 2,1 1,-1-1,0-1,-1 1,1-1,-1-1,0 1,0-1,0 0,-1 0,0-1,-1 1,1-1,-1 0,0-1,-1 1,0-1,0 1,0-1,-1 0,-1 0,2-5,-4 10,1 0,-1 1,1-1,-1 0,0 1,0-1,0 1,-1 0,1-1,0 1,-1 0,0-1,1 1,-1 0,0 0,0 1,0-1,0 0,-1 1,1-1,0 1,-1 0,1-1,-1 1,1 0,-1 1,1-1,-1 0,0 1,1 0,-1-1,0 1,0 0,-2 0,-89 22,69-11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41,'0'-2,"0"1,0-1,0 0,0 1,0-1,0 1,-1-1,1 0,-1 1,1-1,-1 1,0-1,1 1,-1 0,0-1,0 1,0 0,0-1,0 1,0 0,-1 0,1 0,0 0,-1 0,1 0,0 0,-1 1,1-1,-1 0,1 1,-1-1,0 1,1 0,-1-1,1 1,-1 0,0 0,1 0,-1 0,1 0,-1 1,0-1,1 0,-2 1,-68 28,59-20,1 0,0 2,0-1,1 1,1 1,0-1,1 2,0-1,0 1,2 0,-6 14,9-20,1 0,0 1,0-1,0 0,1 1,0-1,1 1,0-1,0 1,0-1,1 1,0-1,1 1,-1-1,1 0,1 1,-1-1,1 0,1-1,-1 1,1-1,0 1,5 4,6 4,0-1,1-1,1 0,0-1,0-1,1-1,1 0,5 1,-6-3,0 1,-1 0,0 2,-1 0,0 0,0 2,-1 0,10 13,-22-24,-1 1,0 0,0 0,0 0,0 1,0-1,-1 0,1 1,-1-1,0 1,0 0,0-1,-1 1,1 0,-1-1,0 1,0 0,0 0,-1-1,1 1,-1 0,0-1,0 1,0-1,-1 1,1-1,-1 1,1-1,-1 0,0 0,-1 0,1 0,0 0,-1 0,0-1,-2 3,-7 5,0 0,-1-1,-1 0,1 0,-1-2,-1 0,1-1,-3 1,3-1,0-1,0-1,0 0,-1-1,1-1,-1 0,1-1,-1 0,0-1,0-1,1 0,-13-3,24 3,1 0,-1 0,0 0,1 0,-1 0,1-1,0 1,-1-1,1 0,0 1,0-1,0 0,0 0,0 0,1-1,-1 1,1 0,-1-1,1 1,0-1,0 1,0-1,0 0,0 1,1-1,-1 0,1 1,-1-1,1 0,0 0,1 0,-1 1,0-1,1 0,-1 0,1 1,0-1,0 0,1-1,53-100,69-47,-110 140</inkml:trace>
  <inkml:trace contextRef="#ctx0" brushRef="#br0" timeOffset="588.355">699 521,'-59'27,"-76"49,135-76,-1 0,0 0,0 0,0 1,1-1,-1 0,0 1,1-1,-1 1,0-1,1 1,-1-1,1 1,-1-1,0 1,1 0,-1-1,1 1,0 0,-1-1,1 1,0 0,-1 0,1-1,0 1,0 0,-1 0,1 0,0-1,0 1,0 0,0 0,0 0,0-1,0 1,1 0,-1 0,0 0,0-1,1 1,-1 0,0 0,1-1,-1 1,1 0,-1-1,1 1,-1-1,1 1,-1 0,1-1,-1 1,1-1,0 1,0-1,-1 0,1 1,0-1,-1 0,1 1,0-1,0 0,0 0,-1 0,1 0,0 0,0 0,0 0,0 0,62 5,-60-5,25-1,-24 0,0-1,0 1,0 0,0 0,0 1,0-1,0 1,0 0,0 0,0 0,0 0,0 1,0 0,0 0,0 0,0 0,0 1,-1-1,1 1,0 0,-1 0,1 0,-1 1,0-1,0 1,0 0,0 0,0 0,-1 0,1 0,-1 0,0 1,0 0,0-1,1 4,-5 0,1 0,-2 0,1-1,-1 1,0 0,0-1,-1 0,0 0,0 0,0-1,-1 1,1-1,-1 0,-1 0,1 0,-1-1,0 0,0 0,0-1,-3 2,2 0,-83 53,72-48</inkml:trace>
  <inkml:trace contextRef="#ctx0" brushRef="#br0" timeOffset="859.759">1094 521,'-19'33,"-6"17,0 4,6-3,0-4,-1-11,3-11</inkml:trace>
  <inkml:trace contextRef="#ctx0" brushRef="#br0" timeOffset="1100.456">840 549,'39'4,"26"-2,8-2,-5-1,-8-1,-15-4,-9-1,-8 0,-7 2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1 227,'14'5,"15"1,7 0,2-1,-1-1,-1-2,-3-1,-1 0,-2-6,-1-2,-6 1</inkml:trace>
  <inkml:trace contextRef="#ctx0" brushRef="#br0" timeOffset="250.455">227 1,'-10'43,"-7"34,-2 8,-2-5,3-12,4-12,5-12,3-7,8-11,4-5,0-5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593 134,'0'365,"-6"-238,-6 0,-18 70,26-168,-28 146,26-151,-1-7</inkml:trace>
  <inkml:trace contextRef="#ctx0" brushRef="#br0" timeOffset="243.171">1 811,'33'-14,"50"-19,21-10,6-1,-6 2,-10 3,-12 3,-11 8,-7 4,-10 1,-5 0,-5-1,-1 4,-3 0,-4-1,-7 3</inkml:trace>
  <inkml:trace contextRef="#ctx0" brushRef="#br0" timeOffset="4494.334">1129 78,'-22'189,"-18"46,-27 70,2 38,63-327,5 83,-3-98,1 0,-1 1,1-1,0 0,0 0,0 0,-1 0,1 1,0-1,0-1,1 1,-1 0,0 0,0 0,0 0,1-1,-1 1,0-1,0 1,1-1,-1 1,1-1,-1 0,0 0,1 0,-1 1,1-1,-1-1,1 1,-1 0,0 0,1 0,-1-1,0 1,1-1,-1 1,0-1,1 1,-1-1,0 0,0 0,0 0,0 0,1 0,50-46,-13-5,-1-1,-3-2,-3-1,4-13,22-39,-58 107,0-1,1 0,-1 0,1 0,-1 0,1 1,0-1,-1 0,1 1,0-1,0 0,0 1,0-1,1 1,-1-1,0 1,1 0,-1 0,1 0,-1-1,1 1,-1 0,1 1,0-1,-1 0,1 0,0 1,0-1,0 1,0 0,-1-1,1 1,0 0,0 0,0 0,0 1,0-1,0 0,-1 1,1-1,0 1,0-1,0 1,-1 0,1 0,0 0,-1 0,1 0,-1 0,1 0,-1 0,0 1,1-1,4 11,-1 0,0 0,-1 0,-1 0,0 1,0-1,-1 1,-1 0,1 10,6 41,35 101,-43-164,1 0,-1 0,0 0,1-1,-1 1,1 0,0 0,-1 0,1 0,0-1,-1 1,1 0,0-1,0 1,0 0,0-1,-1 1,1-1,0 0,0 1,0-1,0 0,0 1,0-1,0 0,0 0,0 0,0 0,0 0,0 0,0 0,0 0,0 0,0-1,0 1,0 0,0-1,0 1,0-1,0 1,10-8</inkml:trace>
  <inkml:trace contextRef="#ctx0" brushRef="#br0" timeOffset="5214.614">1920 811,'-48'27,"2"2,1 1,1 3,-25 25,58-49,0 0,1 0,1 1,-1 0,2 1,-1 0,2 1,-1 0,1 0,1 0,1 1,-1 0,-1 10,7-20,0 0,0 0,0 0,1 0,0 0,-1 0,1 0,0-1,0 1,1 0,-1-1,0 1,1 0,0-1,0 0,-1 1,1-1,1 0,-1 0,0 0,0 0,1-1,-1 1,1-1,0 1,-1-1,1 0,0 0,0 0,-1 0,1 0,0-1,0 1,0-1,0 0,0 0,0 0,0 0,0-1,0 1,0-1,0 0,0 0,-1 0,1 0,0 0,-1 0,1-1,0 1,-1-1,1 0,21-10,0 0,0-1,-1-2,-1 0,-1-1,0-1,-1-1,-1-1,0-1,-2-1,0-1,107-103,-125 126,1 0,0 0,0 0,0 0,0 0,0 0,1 0,-1-1,0 1,0 0,1 0,-1 0,0 0,1 0,-1-1,1 1,-1 0,1 0,-1-1,1 1,-1 0,1-1,0 1,-1-1,1 1,0-1,0 1,-1-1,1 1,0-1,0 0,0 1,0-1,0 0,-1 0,1 0,0 1,0-1,0 0,0 0,0 0,0-1,0 1,0 0,-1 0,1 0,0-1,0 1,0 0,0-1,-1 1,1-1,0 1,0-1,-1 1,1-1,0 0,-1 1,1-1,-1 0,1 1,-1-1,1 0,-1 0,1 1,-1-1,0 0,1 0,-9 51,4-37,2 0,-1 0,2 0,0 0,0 0,1 1,1-1,0 0,1 0,0 0,4 10,-2-18,0-1,0 0,0 0,0 0,1-1,0 0,0 0,0 0,0 0,0-1,0 0,1 0,-1 0,1 0,-1-1,1 0,0-1,0 1,-1-1,1 0,0 0,0-1,-1 0,1 0,4-1,7 1,0 0,-1-2,1 0,-1 0,1-2,-1 0,0-1,-1-1,0 0,0-1,0 0,-1-1,0-1,-1 0,0-1,9-11,22-24,-2-2,-3-2,19-31,-38 53,10-13,-3-2,-1 0,-2-2,-2-1,-3 0,-1-2,-2 0,-3-1,0-8,-7 36,-2-1,-1 0,-1 0,-1 0,0 0,-2 0,-1 0,0 0,-2 0,0 0,-2-2,5 22,1-1,0 1,-1 0,0-1,1 1,-1 0,0 0,0-1,0 1,-1 0,1 0,0 0,-1 0,0 0,1 1,-1-1,0 0,0 1,0-1,0 1,0 0,0-1,0 1,0 0,0 0,-1 1,1-1,0 0,-1 1,1 0,-1-1,1 1,-1 0,1 0,0 0,-1 0,1 1,-1-1,1 1,0-1,-1 1,1 0,0 0,0 0,-1 0,1 1,0-1,0 0,0 1,1-1,-2 2,-11 16,2 0,0 0,2 1,0 0,1 1,1 0,1 1,0 0,2 0,-1 12,3-2,1-1,2 0,1 1,2-1,1 0,1 0,1 0,2-1,1 0,2-1,1 1,1-2,1 0,16 23,46 85,-74-134,-1 1,1-1,-1 0,1 1,-1-1,0 1,1-1,-1 1,-1-1,1 1,0 0,-1 0,1-1,-1 1,0 0,0 0,0 0,0-1,0 1,-1 0,1 0,-1-1,-1 3,-7 1</inkml:trace>
  <inkml:trace contextRef="#ctx0" brushRef="#br0" timeOffset="5464.62">2287 501,'33'0,"45"0,19 0,2 0,-5 0,-6 0,-7-5,-3-1,-5 0,-6 1,-4 2,-9 0,-3 2,-6 1,-10 0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4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1,'-4'5,"-3"1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1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0,'0'38,"0"33,0 12,0-2,0-5,0-11,0-12,0-5,0-6,0-6,-4-3,-3-3,1-2,1-1,-3-5,-1-1,-3 0,1-3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4,0-8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41,'0'-15,"0"1,0 2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1,'-14'28,"-1"6,3-4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0,'-10'32,"1"-1,1 2,2-1,2 1,0 0,2 4,2-34,-1 1,1 0,0 0,0-1,0 1,0 0,1-1,-1 1,1 0,0-1,0 1,0-1,1 1,-1-1,1 0,0 1,0-1,0 0,0 0,1 0,-1-1,1 1,-1-1,1 1,0-1,0 0,0 0,1 0,-1 0,0-1,1 1,-1-1,1 0,-1 0,1 0,-1 0,1-1,0 1,0-1,-1 0,1 0,0-1,-1 1,1-1,0 0,-1 0,1 0,-1 0,1-1,9-4,-1-1,0 0,-1-1,0-1,0 0,-1 0,0-1,0 0,-1-1,0 0,-1-1,-1 0,0 0,0 0,-1-1,-1 0,0 0,-1 0,0-1,-1 1,0-3,0-8</inkml:trace>
  <inkml:trace contextRef="#ctx0" brushRef="#br0" timeOffset="448.279">496 283,'217'-166,"-215"165,-1 0,1-1,-1 1,1 0,-1 0,1 0,0 0,0 0,0 0,-1 0,1 0,0 1,0-1,0 1,0 0,0-1,0 1,0 0,0 0,0 0,0 1,1-1,-1 0,-1 1,1-1,0 1,0 0,0-1,0 1,0 0,-1 0,1 0,0 1,-1-1,1 0,-1 1,1-1,-1 1,0-1,1 1,-1 0,0-1,0 1,0 0,0 1,1 1,-1-1,1 0,-1 0,1 0,0 0,0 0,1 0,-1 0,0-1,1 1,0-1,0 0,-1 0,1 0,0 0,1 0,-1 0,0-1,0 0,1 0,-1 0,1 0,-1 0,1-1,-1 1,1-1,0 0,-1 0,1 0,-1-1,1 1,-1-1,1 0,-1 0,1 0,1-1,195-111,-198 112,0 0,0 0,0 1,0-1,0 0,0 1,0 0,0-1,1 1,-1 0,0 0,0 0,0 1,0-1,0 0,1 1,-1-1,0 1,0 0,0 0,0 0,0 0,-1 0,1 0,0 0,0 0,-1 1,1-1,-1 1,1 0,-1-1,1 1,-1 0,0 0,0-1,0 1,0 0,0 0,-1 0,1 0,0 1,-1-1,0 0,1 0,-1 0,0 1,3 80,-4-57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3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0,'0'611,"1"-599,-1 0,-1 1,0-1,0 0,-1 0,-1 0,0 0,0 0,-2 0,1-1,-1 0,-1 0,0 0,0-1,-1 1,-1-2,0 1,-2 1,10-10,-1 0,0 0,0 0,1 0,-1 0,0 0,0 0,0-1,0 1,0 0,0-1,0 1,0 0,0-1,0 1,-1-1,1 0,0 1,0-1,0 0,-1 0,1 0,0 0,0 0,0 0,-1 0,1 0,0 0,0-1,0 1,-1 0,1-1,0 1,0-1,0 1,0-1,0 0,0 0,0 1,0-1,0 0,0 0,1 0,-1 0,0 0,0 0,1 0,-1 0,1 0,-1 0,1 0,-1 0,1 0,0-1,-1 1,1 0,0 0,0-1,0 1,0 0,0 0,0 0,0-1,1 1,-1 0,5-12,1 0,1 1,0 0,0 1,1-1,0 2,1-1,1 1,-1 0,2 1,-1 0,3-1,0-1,13-14,2 1,1 2,1 0,1 2,0 2,26-11,-50 26,1 0,0 1,-1 0,1 0,0 1,1 0,-1 0,0 1,0 0,0 0,0 1,6 1,-11-1,0 0,1 0,-1 0,0 1,0-1,0 1,0 0,0 0,0 0,-1 0,1 0,-1 1,1-1,-1 1,0 0,0-1,0 1,0 0,0 0,-1 0,1 1,-1-1,0 0,0 0,0 1,-1-1,1 1,-1-1,0 0,0 3,-2 8,-1 1,-1-2,0 1,-1 0,0-1,-1 0,0 0,-1 0,-1-1,0 0,-1-1,0 0,0 0,-1-1,-1 0,0 0,0-2,-4 3,1 0,0-1,-1 0,0-1,-1 0,1-1,-2-1,1-1,-1 0,-13 2,5-4</inkml:trace>
  <inkml:trace contextRef="#ctx0" brushRef="#br0" timeOffset="735.509">553 791,'57'-19,"-1"-3,-2-1,0-3,-2-3,-1-2,47-36,-90 62,-1-1,1 1,-1-1,0 0,0-1,-1 0,0 0,0 0,-1 0,0-1,0 0,-1 0,0-1,0 1,-1-1,0 0,0 0,-1 0,0 0,-1 0,0-1,-1-1,0 8,-1 0,1 0,-1 0,0 0,0 0,0 1,-1-1,1 0,-1 1,1-1,-1 1,0 0,0-1,0 1,0 0,0 0,-1 0,1 1,0-1,-1 0,0 1,1 0,-1-1,0 1,0 0,0 0,1 1,-1-1,0 1,0-1,0 1,0 0,0 0,0 0,-2 1,-102 27,105-27,-1 0,1 0,-1 0,0 0,1 0,0 1,-1-1,1 1,0 0,0 0,0 0,0 0,0 0,0 0,1 0,-1 0,1 1,0-1,-1 1,1-1,0 1,0 0,1-1,-1 1,0 0,1-1,0 1,-1 0,1 0,0-1,1 1,-1 0,0 0,1-1,0 1,-1 0,1-1,0 1,0 0,1-1,-1 0,0 1,1-1,0 0,-1 1,1-1,0 0,1 0,6 4,1 0,0-1,0 0,0-1,1 0,0-1,-1 0,1 0,0-1,11 0,16 5,-13-3,-22-4,1-1,1 1,-1 0,0 0,0 0,0 1,0-1,0 1,-1 0,1 0,0 0,0 1,0-1,-1 1,1 0,-1 0,1 0,-1 1,0-1,0 1,0 0,0 0,0 0,-1 0,0 0,1 0,-1 1,0-1,0 1,-1 0,1-1,-1 1,0 0,0 0,0 0,0 0,-1 0,0 0,0 1,-3 9,-2 0,0 0,-1 0,0-1,-1 0,0 0,-1-1,-1 0,0 0,0-1,-3 2,-36 50,39-46,6-4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0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0 168,'30'8,"-1"-2,1-1,0-1,1-2,-1-1,0-2,1 0,-1-2,0-2,-1 0,1-2,28-11,-55 17,1 1,-1-1,0 0,0-1,0 1,1-1,-1 1,0-1,-1 0,1 0,0 0,-1-1,1 1,-1 0,1-1,-1 0,0 0,0 1,0-1,-1 0,1-1,-1 1,0 0,0 0,0-1,0 1,0 0,-1-1,1 1,-1-1,0 1,0 0,0-1,-1 1,1-1,-1 1,0-1,0 1,0 0,0 0,0 0,-1-1,0 1,1 0,-6-1,0 0,1 0,-1 1,0 0,0 0,-1 0,1 1,-1 0,1 1,-1-1,0 2,1-1,-1 1,0 0,0 0,1 1,-1 0,0 1,1 0,0 0,-1 0,1 1,0 0,0 1,0-1,0 1,1 1,0-1,0 1,-5 4,1-1,-1 0,1 1,0 0,0 0,1 1,1 1,0-1,0 1,1 1,0-1,1 1,1 1,0-1,0 1,1-1,1 1,0 1,1-1,0 0,1 0,0 8,2-15,-1 0,1 0,0 0,1-1,-1 1,1 0,1-1,-1 0,1 1,-1-1,1 0,1 0,-1 0,1-1,0 1,0-1,0 0,1 0,-1 0,1-1,0 1,0-1,0-1,1 1,-1-1,1 1,4 0,1 0,0 0,0-1,0 0,1-1,-1 0,1 0,-1-1,1-1,-1 0,0-1,1 0,-1-1,0 0,0 0,197-108,-35-1,-145 94</inkml:trace>
  <inkml:trace contextRef="#ctx0" brushRef="#br0" timeOffset="690.587">1073 55,'-13'3,"0"0,0 1,1 0,-1 1,1 0,0 1,0 0,1 1,0 0,0 1,0 0,1 1,-7 8,3-5,1 0,1 1,0 0,1 1,0 0,1 1,1 0,1 0,0 1,0 0,2 1,-1 1,7-15,-1-1,0 1,1-1,-1 1,1 0,0-1,0 1,0 0,0-1,0 1,0 0,1-1,-1 1,1 0,0-1,0 1,0-1,0 1,1-1,-1 0,0 1,1-1,0 0,-1 0,1 0,0 0,0-1,0 1,0 0,1-1,-1 1,0-1,1 0,-1 0,1 0,-1 0,1 0,-1 0,1-1,0 1,-1-1,1 0,0 0,-1 0,1 0,0 0,-1-1,1 1,21-8,-1-1,-1-1,0-1,0-1,-2-1,1-1,-1-1,-1 0,12-14,208-194,-239 223,0 1,0-1,0 0,0 1,0-1,0 1,1-1,-1 0,0 1,0-1,1 0,-1 1,0-1,0 0,1 1,-1-1,0 0,1 0,-1 1,0-1,1 0,-1 0,1 0,-1 1,0-1,1 0,-1 0,1 0,-1 0,0 0,1 0,-1 0,1 0,-1 0,1 0,-1 0,0 0,1 0,-1 0,1-1,-1 1,0 0,1 0,-1 0,1-1,-1 1,0 0,1 0,-1-1,0 1,0 0,1-1,-1 1,-14 40,14-38,-200 482,184-439,1 0,3 2,2-1,-3 32,12-72,1 0,-1 0,1 0,0 0,1 0,-1-1,1 1,0 0,0 0,1 0,0-1,0 1,0-1,1 0,0 1,0-1,0 0,1-1,3 5,-6-9,-1 0,1-1,0 1,-1-1,1 1,0 0,-1-1,1 1,0-1,-1 1,1-1,-1 1,1-1,-1 0,1 1,-1-1,0 0,1 1,-1-1,0 0,1 0,-1 1,0-1,0 0,0 0,1 1,-1-1,0 0,0 0,0 1,0-1,-1 0,1 0,0 0,0 1,0-1,-1 0,1 0,0 1,-1-1,1 0,0 1,-1-1,1 0,-1 1,1-1,-1 1,0-1,1 1,-1-1,1 1,-1-1,0 1,-13-20,0 1,-1 1,-1 1,-1 0,-1 1,0 1,0 0,-2 2,-6-4,24 17,1-1,0 1,-1-1,1 1,0-1,0 0,-1 1,1-1,0 0,0 0,0 0,0 0,0 0,0 0,0 0,0 0,0 0,1 0,-1-1,0 1,1 0,-1-1,1 1,0 0,-1-1,1 1,0 0,0-1,-1 1,1-1,0 1,1 0,-1-1,0 1,0-1,1 1,-1 0,0-1,1 1,-1 0,1 0,0-1,-1 1,1 0,0 0,0 0,0 0,0 0,0 0,0 0,0 0,0 0,0 0,1 1,-1-1,0 0,0 1,1-1,-1 1,1-1,397-175,-344 149,-31 16</inkml:trace>
  <inkml:trace contextRef="#ctx0" brushRef="#br0" timeOffset="983.186">1581 168,'-4'14,"0"0,0 1,1-1,1 1,1-1,0 1,1-1,0 1,1 0,1-1,0 1,1-1,1 0,0 0,4 9,-5-19,-1 0,1-1,0 1,0-1,0 0,1 0,-1 0,1 0,-1-1,1 1,0-1,0 0,0 0,0 0,1-1,-1 1,0-1,1 0,-1 0,0-1,1 1,-1-1,1 0,0 0,-1-1,0 1,1-1,-1 0,1 0,-1-1,0 1,0-1,0 0,0 0,0 0,0 0,0-1,-1 0,1 0,2-3,23-13,-1-1,-1-2,-1 0,-1-2,-1-1,-1-1,-1-1,-2 0,-1-2,3-6,-7-8,-11 22</inkml:trace>
  <inkml:trace contextRef="#ctx0" brushRef="#br0" timeOffset="1234.7">2343 225,'-15'29,"-4"18,1 2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0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7,'-9'-5,"-4"3,1 7,2 8,8 1,4-7,1-4</inkml:trace>
  <inkml:trace contextRef="#ctx0" brushRef="#br0" timeOffset="373.89">358 7,'5'0,"-4"4,-1 8,3 0,7-1,1-2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1 281,'104'-46,"-1"-4,-3-5,17-16,-45 13,-71 58,0 0,1 0,-1 0,0 1,0-1,1 0,-1 1,0-1,0 1,0 0,1-1,-1 1,0 0,0-1,0 1,0 0,0 0,0 0,-1 0,1 0,0 0,0 0,-1 0,1 1,-1-1,1 0,-1 0,1 0,-1 1,0-1,1 0,-1 1,0-1,0 0,0 1,0-1,0 1,0-1,18 261,-13-199,5 39,-5 1,-4-1,-12 99,7-168,-1-1,-2 1,-1-1,-1 0,-2 0,-1-1,-2-1,-1 0,-1-1,-1-1,-2 0,-1-2,-1 0,-15 14,30-34,-1 0,0 0,0 0,0-1,-1 0,1 0,-1-1,0 0,-1 0,1-1,-1 0,1 0,-1-1,0 0,0-1,0 0,0-1,-6 0,10-2,0-1,1 0,0 0,0-1,0 1,0-1,1 0,-1 0,1-1,0 1,0 0,1-1,-1 0,1 0,0 1,0-1,1-1,-1 1,1 0,0 0,1 0,-1-1,1 1,0 0,0-1,1 1,0 0,0 0,0 0,0-1,1 1,0 0,0 0,0 1,1-2,16-39,3 1,1 1,2 1,2 1,1 1,31-32,-35 41,1 0,1 1,2 2,1 1,1 1,1 1,1 2,2 1,17-7,-23 17</inkml:trace>
  <inkml:trace contextRef="#ctx0" brushRef="#br0" timeOffset="324.07">961 789,'-137'213,"191"-311,154-190,-140 226,-51 57</inkml:trace>
  <inkml:trace contextRef="#ctx0" brushRef="#br0" timeOffset="620.071">1328 648,'-17'21,"1"2,2 0,0 1,2 0,0 1,2 0,0 1,2 0,-1 12,8-35,0 1,1-1,-1 0,1 0,0 1,0-1,0 0,1 0,-1 1,1-1,0 0,0 0,0 0,0 0,0 0,1 0,-1 0,1 0,0 0,0-1,0 1,0-1,0 1,0-1,1 0,-1 0,1 0,0 0,-1 0,1-1,0 1,0-1,0 0,0 0,1 0,-1 0,0 0,0-1,0 0,1 1,-1-1,0 0,0 0,4-1,11-2,-1 0,1-2,-1 0,0 0,0-2,-1 0,0-1,0-1,-1 0,0-1,0 0,-1-2,11-10,-18 15,1 0,-1-1,-1 0,1 0,-1 0,-1-1,0 1,0-1,0-1,-1 1,-1-1,0 1,0-1,1-8,-3 14,-1-1,1 1,-1 0,0-1,0 1,0-1,-1 1,1 0,-1-1,0 1,-1 0,1 0,-1 0,1 0,-1 0,0 0,-1 0,1 0,-1 1,0-1,0 1,0 0,0 0,0 0,-1 0,1 1,-1-1,0 1,1 0,-1 0,0 0,-1 0,1 1,-2-1,0 1,0 0,0 0,0 1,0 0,0 0,0 0,1 0,-1 1,0 0,0 1,0-1,0 1,1 0,-1 0,1 1,0 0,0 0,0 0,0 0,0 1,0 0,1 0,0 0,-3 4,-9 6</inkml:trace>
  <inkml:trace contextRef="#ctx0" brushRef="#br0" timeOffset="1119.027">1695 987,'-2'-10,"2"-1,0 1,0 0,0-1,1 1,1 0,0 0,0 0,1 0,1 0,-1 1,1-1,1 1,0 0,0 0,1 1,0-1,0 1,1 1,5-5,64-34,-74 45,0 0,0 0,1 0,-1 0,0 1,0-1,0 1,0 0,1-1,-1 1,0 0,0 0,0 1,1-1,-1 0,0 1,0-1,0 1,0 0,0 0,0 0,0 0,0 0,0 0,0 0,0 1,-1-1,1 0,-1 1,1 0,-1-1,1 1,-1 0,0 0,0 0,0 0,1 1,5 18,-7-18,0 0,0 0,1 0,-1 0,1 0,-1 0,1 0,0-1,0 1,0 0,0 0,1-1,-1 1,1 0,0-1,-1 0,1 1,0-1,1 0,-1 0,0 0,0 0,1 0,-1-1,1 1,0-1,-1 1,1-1,0 0,0 0,0-1,0 1,0 0,0-1,0 0,0 0,0 0,0 0,0 0,0 0,0-1,0 1,0-1,1 0,159-103,-162 103,0 0,0 1,1-1,-1 1,0-1,0 1,1-1,-1 1,1 0,-1-1,0 1,1 0,-1 0,1 0,-1 0,0 0,1 1,-1-1,0 0,1 1,-1-1,0 1,1-1,-1 1,0-1,0 1,1 0,-1 0,0 0,0 0,0 0,0 0,0 0,0 0,-1 0,1 0,0 0,0 0,-1 1,1-1,-1 0,1 1,-1-1,0 0,1 1,-1-1,0 0,0 1,0-1,0 1,-9 71,7-69,0 1,0-1,1 1,0-1,0 1,0-1,0 1,1 0,0 0,0-1,0 1,0 0,1-1,0 1,0 0,0-1,1 1,-1-1,1 1,0-1,0 0,1 0,-1 0,1 0,0 0,0-1,2 3,11 2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6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47,'-14'1,"0"0,0 1,0 0,1 1,-1 1,1 0,0 0,0 2,0 0,1 0,-1 1,2 1,-1 0,1 0,0 1,1 1,0-1,1 2,0-1,0 2,1-1,1 1,0 0,0 0,1 1,1 0,0 0,1 0,0 1,1-1,-1 12,4-23,0 1,0 0,0 0,0 0,0 0,0 0,1 0,0 0,-1 0,1-1,0 1,0 0,1 0,-1-1,0 1,1-1,0 1,0-1,-1 0,1 0,1 0,-1 0,0 0,0 0,1 0,-1-1,1 1,-1-1,1 0,0 1,0-1,-1-1,1 1,0 0,0-1,0 1,0-1,0 0,0 0,0 0,0 0,0-1,1 0,17-6,0-1,-1-1,1-1,-2-1,1-1,-2 0,0-2,0 0,-1-1,-1 0,0-1,-2-1,7-10,89-105,-109 132,1-1,0 1,-1 0,1 0,-1 1,1-1,-1 0,1 1,-1-1,1 0,-1 1,1 0,-1-1,1 1,-1 0,0 0,1 0,-1 0,0 0,0 0,0 0,0 0,0 0,0 0,0 1,0-1,0 0,-1 1,1-1,0 1,-1-1,1 1,-1-1,0 1,1-1,-1 1,0-1,0 1,0 0,0-1,0 1,-1-1,1 1,0-1,-1 1,1-1,-1 1,1-1,-1 1,3 11,2 8,28 91,-31-109,1 0,0 0,0 0,0 0,1 0,-1 0,1 0,-1-1,1 0,0 1,0-1,0 0,0 0,0 0,1-1,-1 1,1-1,-1 0,1 0,-1 0,1 0,-1-1,1 0,0 1,-1-1,1 0,0-1,-1 1,3-1,9-4,0-1,0-1,-1 0,0 0,-1-2,0 0,0 0,-1-1,0-1,0 0,-1 0,-1-1,0-1,-1 1,1-3,4-2,84-140,-97 194,-17 81,16-114,0-1,1 1,-1 0,1-1,0 1,0 0,0-1,1 1,-1-1,1 0,0 1,-1-1,2 0,-1 0,0 0,1 0,-1-1,1 1,0-1,0 1,0-1,0 0,0 0,0 0,1-1,-1 1,1-1,-1 0,1 0,1 1,6-3,-1 0,1-1,-1 0,1 0,-1-1,0 0,0-1,0 0,-1-1,1 0,-1 0,0-1,-1 0,1-1,-1 0,-1 0,1-1,-1 1,5-10,-4 10,15-14,-9 42,-13 0,-2-14,0 0,1 0,0 1,0-1,0 0,1 0,0 0,0 0,0 0,1-1,1 1,-1 0,1-1,0 1,0-1,1 0,0 0,0 0,0-1,1 1,-1-1,1 0,1 0,-1-1,1 0,0 0,0 0,1 0,6-3,0-2,-1 1,1-2,-1 0,1 0,-1-1,0-1,0 0,0-1,0 0,-1 0,0-1,0-1,0 0,-1-1,0 0,0 0,-1-1,-1 0,1-1,-1 1,-1-2,3-4,-1 4,0-1,-1 1,-1-2,0 1,-1-1,0 0,-1 0,0-1,-1 1,1-9,-16-7,5 35</inkml:trace>
  <inkml:trace contextRef="#ctx0" brushRef="#br0" timeOffset="1099.135">2147 18,'-31'10,"0"1,0 2,1 1,1 1,0 2,2 0,0 2,0 1,2 2,1 0,0 1,-13 20,32-37,1 1,1 0,-1 0,1 0,0 0,1 1,0-1,0 1,1-1,-1 1,1 6,1-11,0-1,0 1,0-1,1 1,-1-1,1 0,-1 1,1-1,0 0,0 1,0-1,0 0,0 0,0 0,1 0,-1 0,1 0,0 0,-1-1,1 1,0 0,0-1,0 0,0 1,0-1,0 0,0 0,1 0,-1 0,0 0,1-1,-1 1,0-1,1 0,-1 1,1-1,-1 0,2 0,12-2,-1 0,1-2,0 1,-1-2,1 0,-2-1,1 0,0-1,-1-1,-1 0,1-1,-1 0,2-4,14-11,-1-2,-2-1,-1-1,-1-1,-1-2,-2 0,0-3,-3 8,6 1,-28 54,0-18,1 1,0 0,1 0,0 0,1 0,0 0,1 0,1 0,0 0,0 0,1 0,1 0,0 0,4 10,-5-19,0 0,1 0,0 0,0-1,0 1,0-1,0 1,0-1,0 0,1 0,-1 0,1-1,0 0,-1 1,1-1,0 0,0-1,0 1,-1-1,1 1,0-1,0 0,0-1,0 1,0-1,0 0,-1 1,1-2,0 1,102-54,-91 42,0 0,-2 0,1-1,-1-1,-1-1,-1 1,0-2,-1 1,-1-2,0 1,-2-1,2-6,-34 42,19-9,1 1,0 0,0 1,1-1,0 1,1 0,0 0,1 0,0 0,1 1,0-1,1 0,1 6,-2-12,2 0,-1 0,0 0,1 0,0 0,0 0,1 0,-1-1,1 1,0 0,1-1,-1 1,1-1,0 0,0 0,0 0,0 0,1 0,-1-1,1 1,0-1,0 0,0 0,1-1,-1 1,1-1,-1 0,1 0,0-1,3 2,1-2,-1 1,1-2,-1 1,1-1,-1 0,1-1,0 0,-1-1,0 1,1-2,-1 1,0-1,0 0,0-1,-1 0,1 0,-1 0,0-1,0 0,-1-1,1 0,-1 0,0 0,-1 0,1-1,1-4,4-8,0-1,-2 0,0-1,-1 0,-1 0,-1-1,2-19,-6 32,-2 8,0 0,-1 0,1 0,0 0,0 0,0 0,0 0,0 0,0 0,0 0,0 0,0 0,0 0,0 0,1 0,-1 0,0 0,1 0,-1 1,1-1,-1 0,1 0,-1 0,1 0,0 1,-1-1,1 0,0 0,0 1,0-1,-1 1,1-1,0 1,0-1,0 1,0-1,0 1,0 0,0 0,0-1,0 1,0 0,0 0,0 0,0 0,0 0,0 0,0 0,0 1,0-1,0 0,0 1,0-1,0 0,0 1,0-1,0 1,0-1,-1 1,1 0,0 0,134 164,-117-144,-2 2,-1 0,0 1,-2 0,-1 1,-1 0,-1 1,-1 0,-1 1,4 25,-6-20,0-1,-3 1,0-1,-2 1,-1 0,-2 0,-1 0,-2 3,-4-4,0 0,-3-1,0-1,-2 0,-1 0,-1-2,-2 0,0-1,-2 0,-1-2,0-1,-2 0,-3 0,-50 19,75-42,-1 1,0-1,0 1,1-1,-1 0,0 0,0 0,0 0,0 0,1 0,-1-1,0 1,0 0,1-1,-1 0,0 1,1-1,-1 0,0 0,1 0,-1 0,1 0,-1 0,1 0,0 0,-1-1,1 1,0-1,0 1,0-1,0 1,0-1,1 1,-1-1,0 0,1 0,-1 1,1-1,-1 0,1 0,0 1,0-1,0 0,0 0,0 0,1-19,0 1,2-1,0 0,2 1,0 0,1 0,1 0,1 1,6-12,150-294,-40 137,-102 155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0 814,'145'45,"-125"-48,0-1,0-1,-1-1,0-1,0 0,0-1,-1-1,0-1,-1-1,0 0,0-1,-2-1,1 0,-2-1,8-10,37-42,-3-1,-3-4,-3-1,-3-3,-3-2,90-139,-94 160,-39 56,-1 0,1-1,0 1,-1 0,1 0,0 0,0 0,-1 0,1 0,0 0,-1 0,1 0,0 0,0 0,-1 0,1 0,0 0,-1 1,1-1,0 0,-1 1,1-1,-1 0,1 1,0-1,-1 1,1-1,-1 1,1-1,-1 1,1-1,-1 1,0-1,1 1,-1 0,0-1,1 1,-1 0,0-1,0 1,0 0,1-1,-1 1,0 0,0 0,0-1,0 1,0 0,0-1,0 1,-1 0,1 0,0-1,0 1,-1 0,1-1,0 1,-1-1,1 1,0 0,-1-1,1 1,-1-1,2 7,3 92,-5 0,-4 1,-4-1,-9 27,18-109,-1-1,0 1,-1-1,-1 0,-1 1,0-1,-1-1,-1 1,0-1,-1 0,-1 0,0-1,-1 0,-1 0,0-1,0 0,-2-1,1 0,-2-1,-5 4,-4-5,-2 0,1-2,-2 0,1-2,-1-1,-1 0,19-3,0 0,0 0,0-1,0 0,0-1,-1 1,1-1,0 0,0-1,0 0,-1 0,1-1,0 0,1 0,-1 0,0-1,0 0,1 0,0-1,0 0,0 0,0 0,0-1,1 0,-3-4,7-24,9 20</inkml:trace>
  <inkml:trace contextRef="#ctx0" brushRef="#br0" timeOffset="367.818">1242 560,'-9'16,"1"0,1 0,0 0,1 1,1 0,1 0,-3 17,6-29,0 0,1 0,0 0,-1 0,2 0,-1 0,1 0,-1 0,1 0,1 0,-1-1,1 1,0 0,0-1,0 1,0-1,1 0,0 1,0-1,0-1,0 1,1 0,-1-1,1 1,0-1,0 0,0-1,1 1,3 1,2-1,0-1,1-1,-1 0,1 0,-1-1,1 0,-1-1,1 0,-1 0,0-2,1 1,-1-1,0 0,-1-1,1 0,-1-1,1 0,-1-1,-1 1,5-5,-8 8,-1-1,1 0,0 0,-1 0,0 0,0-1,0 1,0-1,0 0,-1-1,0 1,0-1,0 1,0-1,-1 0,0 0,0 0,0 0,0 0,-1-1,0 1,0 0,-1-1,1 1,-1 0,0-1,-1 1,1-1,-1 1,0 0,0-1,-1 1,0 0,0 0,0 0,-3-4,0 1,-1 1,0 1,-1-1,1 1,-1 0,-1 0,1 1,-1 0,0 1,0-1,0 1,0 1,-1 0,0 0,0 1,1 0,-1 0,0 1,-1 0,1 1,0 0,0 0,0 1,0 0,0 0,-5 3,-11 2</inkml:trace>
  <inkml:trace contextRef="#ctx0" brushRef="#br0" timeOffset="639.491">1863 787,'-14'52,"-6"23,-3 3,-2-7,-3-10,-1-12,5-13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0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16,'0'-1,"0"1,0-1,0 1,0-1,0 1,0-1,0 1,0-1,0 1,0-1,0 1,0-1,0 1,0-1,1 1,-1-1,0 1,0-1,1 1,-1 0,0-1,1 1,-1-1,0 1,1 0,-1-1,0 1,1 0,-1 0,1-1,-1 1,1 0,-1 0,1 0,-1-1,1 1,-1 0,1 0,-1 0,1 0,-1 0,1 0,-1 0,1 0,-1 0,1 0,-1 0,1 1,-1-1,1 0,-1 0,1 0,-1 1,0-1,1 0,-1 0,1 1,-1-1,0 0,1 1,-1-1,0 1,1-1,5 36,-8-10,-2 1,-1-1,-1 0,-1-1,-1 1,-9 18,-98 290,83-186,30-144,1-1,0 1,1-1,-1 1,1 0,-1 0,1-1,0 1,0 0,1-1,-1 1,1 0,0-1,0 1,0-1,0 1,1-1,0 0,-1 1,1-1,0 0,0 0,1 0,-1 0,1-1,-1 1,1-1,0 1,0-1,0 0,0 0,0 0,1-1,-1 1,1-1,2 1,10 0,0-2,-1 0,1-1,0-1,0 0,0-1,-1 0,1-2,-1 0,2-1,54-15,-24 8,-38 9,-1 1,1 0,0 0,-1 1,1 0,0 0,0 1,0 1,1-1,-1 1,0 1,0 0,0 0,0 1,0 0,0 0,7 4,-14-5,-1 0,0 0,0 0,0 0,1 0,-1 0,0 0,1 0,-1-1,1 1,-1-1,1 1,-1-1,1 1,-1-1,1 0,0 0,-1 0,1 0,-1 0,1 0,0 0,-1 0,1-1,-1 1,1-1,-1 1,1-1,-1 1,1-1,-1 0,0 0,1 0,-1 0,0 0,0 0,1 0,-1 0,0 0,0-1,0 1,-1 0,1-1,0 1,7-13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08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1 367,'5'0,"6"0,6 0,6 0,2 0,3 0,1 0,1 0,-1 0,0 0,0 0,0 0,-1 0,1 0,-1 0,0 0,0 0,-4 0</inkml:trace>
  <inkml:trace contextRef="#ctx0" brushRef="#br0" timeOffset="261.734">86 621,'38'-5,"28"-6,6-2,-8 2</inkml:trace>
  <inkml:trace contextRef="#ctx0" brushRef="#br0" timeOffset="1283.542">932 0,'-30'151,"9"-71,-108 310,116-354,-9 66,24-98,1-1,0 0,0 0,0 0,0 0,1 0,-1 0,1-1,0 0,0 0,0 0,0 0,0-1,0 1,0-1,0 0,1 0,-1 0,0-1,1 0,-1 0,0 0,1 0,-1-1,0 1,1-1,-1 0,1-1,9 1,155-9,-151 4</inkml:trace>
  <inkml:trace contextRef="#ctx0" brushRef="#br0" timeOffset="1965.983">1441 508,'-7'-3,"1"0,-1 1,1 0,-1 0,0 1,0 0,0 0,0 0,0 1,0 0,0 0,0 1,0 0,0 0,0 1,1 0,-1 0,0 0,1 1,0 0,-1 0,-2 3,4-4,0 0,0 1,0 0,0 0,0 0,1 0,0 1,-1 0,1-1,0 2,1-1,-1 0,1 1,0 0,0-1,0 1,1 1,0-1,0 0,0 0,0 1,1 1,2-5,0 0,0 0,1 1,-1-2,1 1,-1 0,1 0,-1 0,1-1,0 1,0-1,0 1,0-1,0 0,1 0,-1 0,0 0,0 0,1 0,-1 0,0-1,1 1,-1-1,1 0,1 0,25 9,-28-7,-1-1,1 1,-1 0,1-1,-1 1,0 0,0 0,1-1,-1 1,0 0,-1 0,1-1,0 1,0 0,-1 0,1-1,-1 1,0 0,1-1,-1 1,0-1,0 1,0-1,0 1,0-1,0 0,0 1,-1-1,1 0,0 0,-1 0,1 0,-1 0,1 0,-2 0,-3 6,-14 14,14-16,0 0,0 1,1 0,0 0,0 1,0-1,1 1,0 0,0 1,0-1,1 0,1 1,-1 0,1 1,2-8,0 0,0 1,0-1,0 1,0-1,1 1,-1-1,0 1,1-1,-1 0,1 1,0-1,-1 0,1 0,0 1,0-1,0 0,0 0,0 0,0 0,0 0,0 0,0 0,0 0,1-1,-1 1,0 0,1-1,-1 1,0-1,1 1,-1-1,1 0,-1 1,0-1,1 0,-1 0,1 0,-1 0,1-1,0 1,63-13,-14-8,-28 11</inkml:trace>
  <inkml:trace contextRef="#ctx0" brushRef="#br0" timeOffset="2378.475">1666 592,'-12'13,"1"1,0 0,1 1,1 0,0 0,1 1,1 0,1 0,0 1,-2 9,7-23,0 0,0 1,0-1,0 0,0 1,1-1,-1 1,1-1,0 1,0-1,1 0,-1 1,1-1,-1 1,1-1,0 0,0 1,1-1,-1 0,1 0,-1 0,1 0,0 0,0 0,0-1,1 1,-1-1,1 1,-1-1,1 0,0 0,0 0,0 0,0-1,0 1,0-1,0 0,1 0,-1 0,0 0,3 0,6-2,0-1,0 0,-1 0,1-1,0-1,-1 0,0 0,0-1,0-1,0 0,-1 0,0-1,0-1,-1 1,0-1,-1-1,1 0,-1 0,-1-1,0 1,0-2,-1 1,-1-1,4-9,-5 13,-1 0,0 0,-1-1,1 1,-2-1,1 0,-1 1,0-1,0 0,-1 0,0 0,-1 0,0-2,0 7,1 0,-1 0,0-1,-1 1,1 0,0 0,-1 0,0 0,1 1,-1-1,0 0,-1 1,1-1,0 1,-1 0,1 0,-1 0,0 0,0 0,1 0,-1 1,0-1,-1 1,1 0,0 0,0 0,0 0,-1 1,1 0,0-1,-4 1,0 1,-1-1,0 1,0 1,0-1,1 1,-1 1,1 0,0 0,-1 0,2 1,-1 0,0 0,1 0,-3 3,-10 10</inkml:trace>
  <inkml:trace contextRef="#ctx0" brushRef="#br0" timeOffset="2686.673">1666 734,'5'10,"11"7,3 7,3 3,2 2,-2 0,-1-3,-3-3,-6 1,-4-5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14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0 255,'10'0,"8"5,5 1,4 0,2-1,1-2,0 0,0-2,0-6,-1-1,0 0,-6 1</inkml:trace>
  <inkml:trace contextRef="#ctx0" brushRef="#br0" timeOffset="283.875">113 142,'-4'34,"-3"20,-4 6,0-2,1-7,-1-7,0-6,2-4,3-9</inkml:trace>
  <inkml:trace contextRef="#ctx0" brushRef="#br0" timeOffset="617.289">762 0,'-14'39,"-5"17,-4 4,2-4,0-6,-2-7,4-6,-1-4,4-3,0-7,2-3,-1 1,2 1,-2-3,2 0,4-3</inkml:trace>
  <inkml:trace contextRef="#ctx0" brushRef="#br0" timeOffset="894.833">395 86,'34'33,"30"21,9 6,-3-2,-9-7,-10-11,-13-8,-9-10,-4-3,-7-1,-1-2,-3 0,-5-3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3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0,'-22'56,"-86"249,-27-41,133-261,0 0,0 1,0-1,1 1,-1 0,1-1,0 1,0 0,0 0,1 0,-1 0,1 0,0 0,0 0,0-1,1 1,-1 0,1 0,0 0,0 0,0 0,1-1,-1 1,1-1,0 1,0-1,0 0,1 1,-1-1,1 0,-1-1,1 1,0 0,0-1,1 1,-1-1,0 0,1 0,-1-1,2 1,156 3,-96-8,76-2,-117-1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0 255,'7'-3,"0"-1,0 2,0-1,0 1,1 0,-1 0,1 1,-1 0,1 0,0 1,-1 0,1 0,0 1,-1 0,1 0,-1 1,0 0,1 0,-1 1,0 0,5 3,-8-5,13 5,1-1,0-1,0 0,0-1,0-1,0-1,0 0,0-2,1 0,-1-1,10-3,123-31,-132 30</inkml:trace>
  <inkml:trace contextRef="#ctx0" brushRef="#br0" timeOffset="364.267">57 480,'4'0,"8"0,5 0,5 0,3 0,3 5,1 2,0-1,1-1,-1-6,0-4,0 0,0 1,-1 0,0 2,0 0,0 2,-4-1</inkml:trace>
  <inkml:trace contextRef="#ctx0" brushRef="#br0" timeOffset="919.263">367 0,'-2'4,"1"-1,-1 0,1 1,-1 0,1-1,0 1,1 0,-1-1,1 1,-1 0,1 0,0 0,1-1,-1 1,0 0,1 0,0-1,0 1,0 0,1-1,-1 1,1-1,0 0,0 1,0-1,0 0,0 0,1 0,-1-1,1 1,0 0,1 0,115 64,-94-55,-7-4,-1 0,-1 1,0 0,0 2,-1 0,0 0,-1 2,0-1,-1 2,-1 0,0 1,-10-13,-1 1,1-1,-1 1,1-1,-1 1,0 0,0 0,0-1,-1 1,1 0,-1 0,1 0,-1 0,0 0,0 0,-1 0,1 0,0 0,-1 0,0-1,1 1,-1 0,-1 0,1 0,0-1,0 1,-1-1,0 1,1-1,-3 2,-74 62,44-42,-185 130,203-140,3 0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8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49,'-2'10,"-1"0,1-1,1 1,0 0,0 0,1 0,1 0,-1 0,1 0,1 0,2 9,-2-15,-1 0,0-1,1 1,-1-1,1 0,0 0,0 1,1-1,-1-1,1 1,-1 0,1 0,0-1,0 0,0 1,0-1,0 0,0-1,1 1,-1-1,1 1,-1-1,1 0,0 0,-1-1,1 1,0-1,0 1,-1-1,1 0,0-1,2 0,8-1,-1-2,0 0,0 0,-1-1,1 0,-1-2,0 1,-1-1,0-1,0 0,0 0,-1-1,0-1,7-9,-14 17,-1-1,1 1,-1 0,0-1,0 0,0 1,0-1,-1 0,1 0,-1 0,0 0,1 0,-1 0,-1 0,1 0,0-1,-1 1,1 0,-1 0,0-1,0 1,-1 0,1 0,-1-1,1 1,-1 0,0 0,0 0,-1 0,1 0,0 0,-1 0,0 0,0 0,0 1,0-1,0 1,0-1,-1 1,1 0,-1 0,0 0,1 0,-1 1,0-1,0 1,0 0,-8-1,0 1,0 0,0 1,0 1,0-1,0 2,0 0,1 0,-1 0,1 2,-1-1,1 1,0 1,-2 1,-18 10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8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1 395,'24'5,"17"2,7-1,0-1,-3-1,-5-2,-4-1,-4-1,-2 0,-2 0,0-5,-1-2,1 1,-1 1,1 1,-5 2</inkml:trace>
  <inkml:trace contextRef="#ctx0" brushRef="#br0" timeOffset="256.245">85 622,'43'0,"29"0,12 0,-4 0,-11 0,-12 0,-10-5,-10-2,-10 1</inkml:trace>
  <inkml:trace contextRef="#ctx0" brushRef="#br0" timeOffset="586.419">1215 1,'-85'120,"5"3,-11 34,-3 5,83-147,2 1,0 1,1-1,0 2,2-1,0 1,1 0,1 0,-2 10,6-26,1 0,-1 0,0 0,1 0,-1 0,1 0,-1 0,1 0,0 0,0 0,0 0,0-1,0 1,0 0,1-1,-1 1,1-1,-1 1,1-1,-1 0,1 1,0-1,-1 0,1 0,0 0,0 0,0-1,0 1,0 0,0-1,0 1,0-1,1 0,75 4,-65-4,136-31,-97 18,-28 6</inkml:trace>
  <inkml:trace contextRef="#ctx0" brushRef="#br0" timeOffset="1316.929">1383 622,'0'0,"-8"8,0 1,1 0,0 0,0 1,1 0,0 0,1 0,0 1,1 0,0-1,1 2,0-1,1 0,-1 8,4-17,0 1,1-1,-1 0,1 0,-1 0,1 1,0-1,0-1,0 1,0 0,0 0,0-1,0 1,0-1,1 0,-1 0,1 0,-1 0,1 0,-1 0,1-1,0 1,-1-1,1 1,0-1,-1 0,1 0,0-1,-1 1,1 0,0-1,-1 0,1 1,-1-1,1 0,-1-1,1 1,-1 0,0-1,0 1,0-1,1 1,-1-1,-1 0,1 0,0 0,1-2,-3 3,1 1,-1 0,0-1,1 1,-1-1,0 1,0-1,0 1,1-1,-1 1,0-1,0 1,0-1,0 1,0-1,0 1,0-1,0 1,0-1,0 1,0-1,0 0,-1 1,1-1,0 1,0 0,0-1,-1 1,1-1,0 1,-1-1,1 1,0-1,-1 1,1 0,0-1,-1 1,1 0,-1-1,1 1,-1 0,1 0,-1 0,1-1,-1 1,1 0,-1 0,1 0,-1 0,1 0,-1 0,1 0,-1 0,1 0,-1 0,1 0,-1 0,1 0,-1 0,-34 3,29-2,0 0,-1 1,1 0,0 1,0-1,0 1,1 0,-1 0,1 1,0 0,-1 0,2 0,-1 1,0-1,1 1,0 0,0 0,0 1,1-1,0 1,0 0,0 0,1 0,0 0,0 0,1 0,-1 1,1-1,1 0,-1 1,1-1,0 1,0-1,1 1,0-1,0 1,1-1,0 0,1 4,2-5,-1 0,1-1,0 0,1 0,-1-1,0 1,1-1,0 0,0-1,0 0,0 1,0-2,1 1,-1-1,0 0,1 0,-1-1,1 0,-1 0,1 0,-1-1,1 0,-1 0,0-1,0 0,1 0,-1 0,-1-1,1 0,0 0,-1 0,1-1,31-18,-20 14</inkml:trace>
  <inkml:trace contextRef="#ctx0" brushRef="#br0" timeOffset="1917.993">1468 678,'0'-5,"-4"-1,-8-1,0 7,-4 3,-4 1,2 5,-1 0,3-1</inkml:trace>
  <inkml:trace contextRef="#ctx0" brushRef="#br0" timeOffset="2539.962">1750 706,'-22'16,"1"1,1 0,0 2,1 0,1 2,1 0,1 0,1 2,1 0,-3 7,15-27,0 1,0-1,0 1,1-1,-1 1,1 0,0 0,0 0,0 0,0 0,1 0,0 0,0 0,0 0,0 0,0 0,1 0,0-1,0 1,0 0,0 0,0 0,1-1,0 1,0 0,0-1,0 0,0 1,1-1,-1 0,1 0,0-1,0 1,0 0,0-1,1 0,-1 0,1 0,-1 0,1 0,0-1,0 1,15-1,0 0,0-1,0 0,0-2,0 0,0-2,0 0,-1 0,0-2,0 0,0-2,-1 0,0 0,0-2,-1 0,0-1,-1-1,10-9,55-76,-78 93,0 0,0-1,0 1,-1 0,1-1,-1 1,0-1,0 0,0 1,-1-1,0 0,0 1,0-1,0 0,-1 1,0-1,0 1,0-1,0 1,-1-1,0 1,0 0,0 0,0 0,-3-3,1 3,0 0,-1 0,1 0,-1 1,0 0,0 0,0 0,-1 1,1 0,-1 0,1 0,-1 0,1 1,-1 0,0 0,0 1,0 0,1 0,-1 0,0 0,0 1,-2 1,-18 4</inkml:trace>
  <inkml:trace contextRef="#ctx0" brushRef="#br0" timeOffset="2853.605">1722 932,'20'29,"10"14,0 4,1-5,-6-5,-6-9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1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6,'-3'-1,"1"1,0 0,-1 0,1-1,-1 1,1 1,-1-1,1 0,0 1,-1-1,1 1,0 0,-1-1,1 1,0 0,0 1,0-1,0 0,0 1,0-1,0 1,0-1,1 1,-1 0,0 0,1 0,0 0,-1 0,1 0,-1 2,-106 168,99-158,-49 73,-4-2,-62 65,-23 13,135-155</inkml:trace>
  <inkml:trace contextRef="#ctx0" brushRef="#br0" timeOffset="3200.107">48 6,'0'0,"0"1,1-1,-1 0,0 1,0-1,0 0,1 1,-1-1,0 0,0 0,1 1,-1-1,0 0,1 0,-1 1,0-1,1 0,-1 0,0 0,1 0,-1 1,0-1,1 0,-1 0,1 0,-1 0,0 0,1 0,-1 0,0 0,1 0,-1 0,1 0,-1 0,0-1,1 1,-1 0,0 0,1 0,-1 0,0-1,1 1,-1 0,0 0,1-1,-1 1,0 0,0 0,1-1,-1 1,0 0,0-1,0 1,1 0,-1-1,0 1,0 0,0-1,0 1,0-1,0 1,0 0,0-1,0 1,0 0,0-1,0 1,0-1,0 1,0-1,20 24,85 130,111 112,-130-95,-86-169,0 0,0 0,1 0,-1 0,1 1,-1-1,1 0,-1 0,1 0,-1 0,1 0,0 0,0-1,0 1,-1 0,1 0,0 0,0-1,0 1,0 0,0-1,0 1,0-1,1 1,-1-1,0 0,0 1,0-1,0 0,1 0,-1 0,0 0,0 0,0 0,0 0,1 0,-1 0,0-1,0 1,0 0,0-1,0 1,0-1,0 1,1-1,-2 0,1 1,0-1,0 0,0 0,0 0,0 0,-1 0,1 0,8-13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7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0 424,'10'-5,"12"-1,8-1,3 2,1 2,0 1,-2 5,-1 3,-1 1,-1-2,-1-1,0-2,0-1,-4-5,-3-2,1-1,-3-3,-6 0</inkml:trace>
  <inkml:trace contextRef="#ctx0" brushRef="#br0" timeOffset="469.097">762 1,'0'23,"-1"1,-1 0,0-1,-2 1,-1-1,-1 0,-1 0,-1-1,-1 0,-1 0,-3 3,-115 179,33-36,94-166,0 0,0 0,0 0,0 1,1-1,-1 0,0 0,1 1,0-1,0 0,-1 1,1-1,1 0,-1 1,0-1,0 0,1 1,0-1,-1 0,1 0,0 0,0 1,0-1,0 0,0 0,1 0,-1-1,1 1,-1 0,1 0,0-1,-1 1,1-1,0 0,0 1,0-1,0 0,0 0,1 0,-1 0,0-1,0 1,0 0,1-1,-1 0,0 0,1 1,-1-1,0-1,1 1,1 0,25-7,0-2,-1 0,1-2,-2-1,0-1,22-14,-42 23,9-5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35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0 340,'39'0,"26"0,8 0,-4-5,-9-2,-10 1,-9 1,-6 1,-9 7,-10 2</inkml:trace>
  <inkml:trace contextRef="#ctx0" brushRef="#br0" timeOffset="304.215">255 114,'-9'43,"-4"33,1 9,2-5,3-12,3-12,-4-11,1-9,1-5,1-3,-3-7,0-1,2-5</inkml:trace>
  <inkml:trace contextRef="#ctx0" brushRef="#br0" timeOffset="602.721">1073 227,'-24'38,"-22"32,-4 9,3-4,4-10,4-12,9-9,5-8,2-5,0-3,4-7</inkml:trace>
  <inkml:trace contextRef="#ctx0" brushRef="#br0" timeOffset="852.65">706 227,'0'38,"10"27,3 8,4-5,4-8,3-10,3-8,0-7,2-9,-4-5,-3-5,1-6,1-4,-4-4</inkml:trace>
  <inkml:trace contextRef="#ctx0" brushRef="#br0" timeOffset="1103.916">1271 537,'38'0,"23"0,5 0,-8-5,-9-1,-9-1,-6-2,-4-1,-2 2,-6-3,-7 0</inkml:trace>
  <inkml:trace contextRef="#ctx0" brushRef="#br0" timeOffset="1436.009">1948 0,'-39'213,"15"-120,-4-2,-3 0,-11 10,18-16,24-83,0 0,0 1,-1-1,2 0,-1 0,0 0,0 0,1 1,-1-1,1 0,-1 0,1 0,0 0,0 0,0 0,0 0,0-1,1 1,-1 0,0 0,1-1,0 1,-1-1,1 1,0-1,-1 0,1 0,0 0,0 0,0 0,0 0,0 0,0-1,0 1,1-1,-1 1,0-1,0 0,13-1,0-1,-1 0,0-1,1-1,-1 0,-1-1,1 0,-1-2,0 1,0-1,0-1,-1 0,3-4,42-32,-43 33</inkml:trace>
  <inkml:trace contextRef="#ctx0" brushRef="#br0" timeOffset="1731.1">2258 537,'-6'12,"1"1,0 0,1 0,0 0,1 1,0-1,1 1,1 0,0 0,1 0,0-1,1 1,1 0,0-1,1 1,3 10,-4-21,0 1,0-1,1 0,-1 1,1-1,-1 0,1 0,0 0,0-1,0 1,0-1,1 0,-1 0,1 0,-1 0,1 0,0-1,0 0,0 0,0 0,-1 0,1 0,0-1,1 0,-1 0,0 0,0 0,0 0,0-1,0 0,-1 0,1 0,3-2,8-1,0-2,0 0,-1 0,0-1,0-1,-1-1,0 0,2-2,-10 6,1 0,-1-1,0 0,-1 1,0-1,0-1,0 1,0 0,-1-1,0 0,-1 0,0 0,0 0,0 0,0-1,-2 5,1 0,-1 0,0 0,0-1,0 1,0 0,0 0,-1 0,1 0,-1 0,0 0,0 0,0 0,0 0,-1 0,1 0,-1 1,0-1,0 1,0-1,0 1,0 0,0-1,0 1,-1 0,1 0,-1 1,0-1,1 1,-1-1,0 1,0 0,0 0,0 0,0 0,0 1,-6-2,-1 1,1 0,0 0,0 1,0 1,-1 0,1 0,0 0,0 1,0 1,0-1,0 2,1-1,-1 1,1 0,-5 4,-6 3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1,'470'0,"-458"0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2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1,'34'5,"15"-4,5-1,-2-1,-6 0,-5-1,-5 1,-4 1,-2-1,-7 1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3,'22'-3,"-36"30,-34 59,3 2,5 1,2 5,-43 149,80-240,0 0,0 0,0 0,0 0,0 0,1 0,-1 0,1 0,0 0,0 1,0-1,0 0,1 0,-1 0,1 0,0 0,0 0,0 0,0 0,0 0,1 0,-1-1,1 1,0 0,0-1,0 0,0 1,0-1,0 0,1 0,-1 0,1 0,0 0,-1-1,1 1,0-1,0 0,3 1,165-19,-146 16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0,'-47'33,"41"-27,1-1,0 1,1 0,-1 1,1-1,0 1,0 0,1 0,0 0,1 0,-1 0,1 1,0-1,1 1,0 0,0-1,1 1,0 0,0-1,2 6,-1-10,0-1,0 1,0-1,0 1,1-1,-1 0,1 0,0 0,0 0,0 0,0 0,0 0,0-1,0 1,0-1,1 1,-1-1,1 0,-1 0,1 0,-1 0,1-1,-1 1,1-1,0 1,-1-1,1 0,0 0,0 0,-1 0,1-1,0 1,-1-1,1 1,-1-1,2-1,93-38,-95 39,1 1,-1-1,0 1,1-1,-1 0,0 0,0 0,1 0,-1 0,0-1,0 1,0-1,-1 1,1-1,0 0,0 1,-1-1,1 0,-1 0,0 0,0 0,1-1,-1 1,-1 0,1 0,0-1,0 1,-1 0,1-1,-1 1,0-1,0 1,0-1,0 1,0 0,-1-1,1 1,-1-1,1 1,-1 0,0-1,0 1,0 0,0 0,0 0,-1 0,1 0,0 0,-1 0,0 0,-74-25,50 23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9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1,'-23'2,"1"2,-1 1,1 1,-1 1,2 0,-1 2,1 1,1 0,-7 5,22-9,0-1,0 1,0 0,0 0,1 0,0 0,1 1,-1-1,1 1,1 0,-1 0,1 1,0-1,1 0,0 1,0-1,0 1,1-1,0 1,1-1,0 1,0-1,0 0,1 1,0-1,0 0,1 0,0 0,1 0,-1-1,1 1,0-1,1 0,-1 0,1-1,0 1,6 3,185 150,-192-156,-1-1,1 1,-1 0,0 0,0 0,0 0,-1 0,1 1,-1-1,1 1,-1 0,-1-1,1 1,0 0,-1 0,0 1,0-1,0 0,0 0,-1 0,0 1,1-1,-2 0,1 0,0 1,-1-1,0 0,0 0,0 0,0 0,-1 0,0 0,0 0,0 0,0-1,0 1,-1-1,1 1,-4 2,-13 9,0-1,-1 0,-1-2,0 0,0-1,-1-2,-15 5,-40-5,75-10,1 1,-1 0,0-1,1 1,-1-1,0 0,1 0,-1 1,1-1,-1 0,1 0,0 0,-1 0,1-1,0 1,0 0,0 0,0-1,0 1,0-1,0 1,0-1,0 1,1-1,-1 0,1 1,-1-1,1 0,0 1,0-1,-1 0,1 0,0 1,0-1,1 0,-1 0,0 1,1-1,-1 0,1 1,-1-1,1 0,6-13,-1 0,2 0,0 1,1 0,0 1,1 0,8-8,-8 8,69-78,-60 70</inkml:trace>
  <inkml:trace contextRef="#ctx0" brushRef="#br0" timeOffset="546.697">609 508,'-80'76,"78"-73,1-1,0 0,-1 0,1 1,0-1,0 1,0-1,0 1,1-1,-1 1,1 0,-1-1,1 1,0 0,0-1,0 1,1 0,-1-1,0 1,1-1,0 1,0 0,0-1,0 1,0-1,0 0,0 1,1-1,-1 0,1 0,0 0,0 0,0 0,-1 0,2-1,-1 1,0-1,2 2,16 9,-17-11,-1-1,1 1,0 0,-1 0,1 0,-1 1,1-1,-1 0,0 1,1 0,-1-1,0 1,0 0,0 0,0 0,-1 1,1-1,0 0,-1 1,0-1,1 1,-1-1,0 1,0 0,-1-1,1 1,-1 0,1 0,-1-1,0 1,0 0,0 0,0 0,0-1,-1 1,1 0,-1 0,-5 5,-1 0,0 0,0-1,0 0,-1 0,0-1,0 0,-1 0,1-1,-2 0,1 0,-2 0,-33 19,29-13</inkml:trace>
  <inkml:trace contextRef="#ctx0" brushRef="#br0" timeOffset="795.556">891 621,'-14'34,"-5"15,1-4,3-11</inkml:trace>
  <inkml:trace contextRef="#ctx0" brushRef="#br0" timeOffset="964.728">722 537,'24'10,"22"2,4 5,-3-1,-3-3,-6-4,-3-3,-4-8,-6-3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1 170,'19'5,"16"2,7-1,1-1,-2-2,-3 0,-4-2,-2-1,-2 0,-1 0,-1 0,-1 0,1-1,-5-4,-6-1</inkml:trace>
  <inkml:trace contextRef="#ctx0" brushRef="#br0" timeOffset="251.48">282 1,'-4'38,"-3"28,1 7,2-5,5-13,3-11,1-14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6,'-10'16,"0"0,0 1,2 1,0-1,1 1,1 1,1-1,0 1,1 0,1 0,0 12,3-27,0-1,1 0,-1 0,1 1,-1-1,1 0,0 0,0 0,0 0,0 0,1 0,-1 0,1 0,0 0,0-1,0 1,0-1,0 1,1-1,-1 0,1 0,-1 0,1 0,0-1,0 1,0-1,0 1,0-1,0 0,0 0,0 0,0-1,1 1,-1-1,2 0,6 1,-1-2,1 1,0-2,-1 1,0-1,1-1,-1 0,0 0,0-1,3-2,0 0,0-1,0-1,0 0,-1 0,-1-1,1 0,-1-1,5-7,-13 13,1 0,-1 0,0 0,-1-1,1 1,-1-1,0 1,0-1,0 0,0 0,-1 0,0 0,0 0,-1 0,1 0,-1 0,0-1,0 1,-1 0,0 0,1 0,-2 0,1 0,-1 0,1 0,-2-1,-2 0,0 0,0 0,0 1,0 0,-1 0,0 0,0 1,0-1,-1 1,1 1,-1 0,0 0,0 0,0 0,-1 1,1 1,-1-1,1 1,-1 0,1 1,-1 0,1 0,-1 0,1 1,-1 0,1 1,-2 0,-16 5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1 622,'34'0,"20"0,6-5,-2-1,-7-5,-7-1,-10-2,-12 1</inkml:trace>
  <inkml:trace contextRef="#ctx0" brushRef="#br0" timeOffset="361.965">622 0,'-109'620,"68"-501,40-118,0 1,1-1,-1 0,1 1,0-1,-1 1,1-1,0 0,0 1,0-1,0 1,0-1,0 0,0 1,0-1,1 1,-1-1,0 0,1 1,0-1,-1 0,1 1,-1-1,1 0,0 0,0 0,0 0,0 1,0-1,0-1,0 1,0 0,0 0,0 0,1 0,-1-1,0 1,1-1,-1 1,0-1,1 1,-1-1,0 0,1 0,-1 0,1 1,-1-1,1-1,-1 1,0 0,1 0,0-1,78-17,66-49,-121 55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0,1 0,-1 0,-5 5,-2 1,1 0,0-1,2-2,-4-1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3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1 225,'24'0,"27"0,10 0,-1 0,-6 0,-7 0,-7 0,-5 0,-4 0,-3 0,0 0,-6 0</inkml:trace>
  <inkml:trace contextRef="#ctx0" brushRef="#br0" timeOffset="253.712">227 0,'-10'43,"-7"34,-2 8,3-5,5-12,3-13,3-10,3-9,2-5,-5-8,-1-3,1-5</inkml:trace>
  <inkml:trace contextRef="#ctx0" brushRef="#br0" timeOffset="537.45">988 84,'-28'34,"-25"35,-7 10,1-3,11-10,8-11,12-11,5-7,7-5,2-9,2-3,4-5</inkml:trace>
  <inkml:trace contextRef="#ctx0" brushRef="#br0" timeOffset="768.045">594 169,'9'33,"18"22,9 5,4-2,-1-12,-2-13,-3-7,-2-8,-1-8,-7 0,-2-2,-1-2,2-3,2-1,-5-1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2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57 113,'24'0,"12"5,6 1,0 0,-3-1,-2-2,-4-1,-1 0,-8 3,-2 1,0 0,1-1,1-1,2-2,0-1,-3-6,-1-2,-5 1</inkml:trace>
  <inkml:trace contextRef="#ctx0" brushRef="#br0" timeOffset="276.785">0 396,'34'4,"25"3,7-1,-2-1,-8-2,-8-1,-7-1,-7 0,-4-1,-1 0,-7-5,-7-2</inkml:trace>
  <inkml:trace contextRef="#ctx0" brushRef="#br0" timeOffset="677.858">311 0,'203'126,"-198"-123,0 0,0 0,-1 0,1 1,-1 0,0 0,0 0,0 0,-1 0,1 1,-1 0,0 0,-1-1,1 2,-1-1,0 0,0 0,-1 1,1-1,-1 1,0-1,-1 1,1 0,-1-1,-1 1,1 0,-1-1,1 1,-2-1,1 1,-1-1,1 1,-1-1,-1 0,1 0,-3 4,-133 108,132-112,-14 9,0 0,2 1,0 1,1 0,0 2,2 0,0 0,1 1,0 1,2 1,2 2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5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0,'-60'180,"-79"163,26-151,111-189,0 0,1 0,-1 0,1 0,0 0,0 0,0 0,0 1,1-1,-1 0,1 1,0-1,0 0,0 1,0-1,1 0,-1 1,1-1,0 0,0 1,0-1,0 0,1 0,-1 0,1 0,0 0,0-1,0 1,0 0,0-1,0 0,1 1,-1-1,1 0,0 0,0 0,0-1,0 1,10 5,0 0,1-1,-1-1,1-1,0 0,0 0,0-1,1-1,-1-1,1 0,-1 0,1-2,-1 0,1 0,1-2,12-3,-4 1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6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55,'38'-5,"23"-6,5-2,-3 2,-8 3,-13 2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1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25,'14'0,"15"0,7 0,2 0,-1 0,-1 0,-3 0,-1 0,-2 0,-1 0,-1 0,0 0,-1-4,1-3,0 1,-10 2,-7 0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47,'34'0,"30"0,9 0,-3-4,-9-3,-10 1,-8 2,-8 0,-4-3,-3-1,-6 2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9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5,'1'-1,"-1"1,1 0,-1-1,1 1,-1 0,0-1,1 1,-1 0,1 0,0-1,-1 1,1 0,-1 0,1 0,-1 0,1 0,-1 0,1 0,0 0,-1 0,1 0,-1 0,1 0,-1 0,1 0,0 0,-1 1,1-1,-1 0,1 0,-1 1,1-1,-1 0,0 1,1-1,-1 0,1 1,-1-1,0 1,1-1,-1 1,0-1,1 1,-1-1,0 1,0-1,1 1,-1-1,0 1,0-1,0 1,0 0,0-1,0 1,0-1,0 1,0-1,0 1,0 0,6 39,-6-39,0 40,-2 0,-2 0,-1-1,-2 0,-9 27,-2 15,-42 192,60-272,-1 0,0 0,1 0,-1 0,1 0,-1 0,1 0,0 0,0 0,0 0,0 0,0 0,1 0,-1 0,1 0,-1 0,1 0,-1 0,1 0,0 0,0 0,0-1,0 1,1 0,-1-1,0 1,1-1,-1 1,1-1,-1 1,1-1,0 0,-1 0,1 0,0 0,0 0,0-1,0 1,0 0,0-1,0 1,0-1,0 0,0 0,0 0,0 0,0 0,0 0,2-1,113-35,-11 19,-92 16,-3-2</inkml:trace>
  <inkml:trace contextRef="#ctx0" brushRef="#br0" timeOffset="762.122">625 569,'-9'5,"1"0,0 1,0 0,1 0,0 1,0 0,0 0,1 1,0-1,1 1,-1 1,1-1,1 1,0 0,0 0,1 0,0 0,0 1,1-1,0 4,2-10,1 1,-1 0,1-1,0 1,0-1,0 1,0-1,0 1,1-1,-1 0,1 1,0-1,0 0,1 0,-1 0,0-1,1 1,0-1,-1 1,1-1,0 0,0 0,1 0,-1 0,0-1,1 1,-1-1,1 0,-1 0,1 0,-1-1,1 1,0-1,-1 0,1 1,0-2,-1 1,1 0,0-1,-1 0,1 0,-1 0,1 0,-1 0,2-2,2 1,0-1,0 0,0 0,-1 0,1-1,-1 0,0-1,0 1,0-1,-1 0,1 0,-1-1,-1 0,1 0,-1 0,0 0,0-1,-1 1,0-1,0 0,-1 0,1 0,-1 0,-1-1,0 1,0 0,0-1,-1 1,0-2,-4 4,1 0,-2 0,1 0,0 0,-1 1,0 0,0 0,0 0,-1 0,1 1,-1 0,0 0,0 1,0-1,0 1,0 1,0-1,-1 1,1 0,0 0,-1 1,-1 0,-17-3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4,'-21'-2,"0"1,-1 1,1 0,0 2,0 0,0 2,0 0,0 1,1 1,-1 1,2 1,-19 10,33-16,0 1,1-1,-1 1,1 0,0 0,0 1,0-1,0 1,0 0,1 0,0 0,0 0,0 1,0-1,1 1,-1 0,1-1,0 1,1 0,-1 1,1-1,0 0,0 0,1 0,0 1,0-1,0 0,0 0,1 1,0-1,0 0,0 0,1 0,0 0,0 0,0 0,0 0,1-1,0 1,-1-1,2 0,-1 0,1 0,-1 0,1 0,0-1,4 3,246 66,-250-70,1 1,-1 0,0 0,0 0,0 0,-1 1,1 0,-1-1,0 1,0 1,0-1,0 0,-1 1,0-1,1 1,-2 0,1-1,-1 1,1 0,-2 0,1 0,0 0,-1 0,0 0,0 1,0-1,-1 0,0 0,0 0,0 0,-2 3,0 5,-1-1,-1-1,0 1,0-1,-1 0,-1 0,0 0,0-1,-1 0,-1 0,1-1,-6 3,-123 75,51-62,84-25,0 0,-1 0,1 0,0 0,0 0,0-1,-1 1,1-1,0 1,0-1,0 0,0 0,0 0,0 0,0 0,0 0,1 0,-1-1,0 1,1-1,-1 1,1-1,-1 0,1 1,0-1,0 0,0 0,0 0,0 0,0 0,0 0,1 0,-1 0,1 0,-1-1,1 1,0 0,0-2,2-8,0-1,1 1,0 0,1 0,1 1,0-1,0 1,1 0,1 0,0 1,0 0,1 0,0 1,7-7,114-104,-110 106</inkml:trace>
  <inkml:trace contextRef="#ctx0" brushRef="#br0" timeOffset="450.484">793 400,'-12'2,"0"1,1 0,0 1,0 0,0 1,0 0,0 0,1 1,0 1,0 0,1 0,0 1,0 0,1 0,-3 5,11-11,0 1,0-1,0 0,0 0,1 1,-1-1,1 0,-1 0,1 1,0-1,0 0,0 0,0 0,0 0,0 0,1 0,-1-1,1 1,-1 0,1-1,-1 1,1-1,0 1,0-1,0 0,0 0,0 0,0 0,0 0,0 0,1-1,-1 1,0-1,0 1,1-1,-1 0,0 0,0 0,1 0,-1 0,0-1,2 1,21 6,-23-5,0 0,0 0,1 0,-1 1,0-1,0 0,0 1,0-1,-1 1,1 0,0 0,-1 0,1 0,-1 0,1 0,-1 0,0 0,0 0,0 1,0-1,-1 0,1 1,0-1,-1 0,0 1,0-1,1 1,-1-1,-1 1,1-1,0 1,-1-1,1 0,-1 1,0-1,1 0,-1 1,0-1,-1 0,1 0,0 0,-1 0,1 0,-1 0,1 0,-1 0,0-1,0 1,-1 0,-11 14,-1-1,-1 0,0-1,-1-1,-1-1,0 0,-1-1,0-1,-2 0,2-3</inkml:trace>
  <inkml:trace contextRef="#ctx0" brushRef="#br0" timeOffset="696.272">1103 371,'-14'39,"-5"21,-4 2,2-6,9-12,7-8,9-16,3-11</inkml:trace>
  <inkml:trace contextRef="#ctx0" brushRef="#br0" timeOffset="862.303">878 428,'43'0,"34"5,8 1,-5 0,-12-1,-13-1,-10-2,-13-1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4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1 225,'38'-4,"23"-8,10 0,-2 1,-8-2,-10 1,-8 2,-12-1,-11 1</inkml:trace>
  <inkml:trace contextRef="#ctx0" brushRef="#br0" timeOffset="245.101">227 0,'-5'39,"-2"31,1 9,1 0,2-8,0-11,2-12,1-8,0-7,0-9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1,'-29'70,"-3"-2,-2-1,-4-2,-3-1,-2-2,-3-2,-4 0,-65 75,111-129,5-13</inkml:trace>
  <inkml:trace contextRef="#ctx0" brushRef="#br0" timeOffset="300.759">10 114,'14'24,"20"22,8 4,2-2,-1-5,-4-4,-3-5,-4-3,-1-1,-2-7,-6-2,-2 0,1 2,-5 1,1-4,-3-9,-4-7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8:24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509 368,'-59'82,"-92"196,106-188,-163 282,184-337,55-97,34-60,6 4,14-12,-4 7,-37 49,-4-1,-3-2,9-33,-36 93,-5 22,-4 33,-28 158,15-106,3-34,3 1,2 0,3 0,2 5,-1-60,0 1,0 0,-1-1,2 1,-1 0,0-1,0 1,1-1,0 1,-1 0,1-1,0 1,0-1,0 1,1-1,-1 0,1 0,-1 1,1-1,0 0,-1 0,1-1,0 1,1 0,-1-1,0 1,0-1,1 1,-1-1,0 0,1 0,-1 0,1-1,0 1,-1 0,1-1,0 0,-1 0,1 0,0 0,-1 0,1 0,0 0,-1-1,1 0,2 0,9-10,1 0,-2-1,0 0,0-1,-1 0,0-1,-2-1,1 0,-2 0,5-11,-6 13,276-444,-221 371,-62 86,0 0,0 1,0-1,0 0,0 1,-1-1,1 1,0 0,0-1,0 1,0 0,-1-1,1 1,0 0,-1 0,1 0,-1 0,1 0,-1-1,1 1,-1 0,0 0,1 0,-1 0,0 0,0 0,0 0,1 0,-1 1,0-1,-1 0,1 0,0 0,0 0,0 0,-1 0,1 0,0 0,-1 0,1 0,-1-1,1 1,-1 0,1 0,-1 0,0 0,-73 317,72-310,-5 13,1 1,1 0,1 0,0 0,2 0,0 1,2-1,1 1,0-1,2 1,0-1,2 0,0 0,2-1,0 1,1-1,2 0,24 12,-19-28</inkml:trace>
  <inkml:trace contextRef="#ctx0" brushRef="#br0" timeOffset="295.491">1524 820,'-5'14,"1"1,1 0,0 0,1 0,1 0,0 0,1 0,1 0,0 0,1 0,0 0,2 0,-1 0,2-1,2 5,-7-17,2 0,-1 1,0-1,0 0,1 0,-1 0,1 0,-1 0,1-1,0 1,0 0,0-1,0 1,0-1,0 0,0 1,0-1,1 0,-1 0,0-1,1 1,-1 0,0-1,1 0,-1 1,1-1,-1 0,1 0,-1 0,1-1,-1 1,1-1,-1 1,0-1,1 0,-1 0,0 0,1 0,-1 0,0 0,0-1,0 1,1-1,69-85,-68 81,0-1,-1 1,0-1,0 0,0 0,-1 0,0 0,-1 0,1-1,-2 1,1 0,-1-1,0 1,0-1,-1 1,0-1,0 1,-1 0,0 0,0 0,0 0,-1 0,0 0,-1 1,0-1,0 1,0 0,0 0,-1 0,0 1,-4-3,-11-4</inkml:trace>
  <inkml:trace contextRef="#ctx0" brushRef="#br0" timeOffset="714.365">1836 1158,'22'-35,"104"-128,-125 162,0-1,-1 1,1 0,0-1,1 1,-1 0,0 0,0 0,0 0,1 0,-1 0,0 0,1 0,-1 0,1 1,-1-1,1 0,-1 1,1 0,0-1,-1 1,1 0,0 0,-1 0,1 0,0 0,-1 0,1 0,-1 0,1 1,0-1,-1 1,1-1,-1 1,1 0,-1-1,1 1,-1 0,0 0,1 0,-1 0,0 0,0 1,0-1,0 0,0 0,0 1,0-1,0 1,0 0,0 0,-1 0,1 0,0 0,0 0,0 0,0 0,0-1,1 1,-1 0,0 0,1-1,0 1,-1-1,1 0,0 1,-1-1,1 0,0 0,0 0,0 0,0 0,0-1,0 1,0-1,0 1,1-1,-1 0,0 1,0-1,0 0,0-1,0 1,1 0,-1 0,0-1,0 0,0 1,0-1,0 0,0 0,0 0,0 0,-1 0,1-1,0 1,0 0,-1-1,1 1,-1-1,103-143,-87 134</inkml:trace>
  <inkml:trace contextRef="#ctx0" brushRef="#br0" timeOffset="1127.919">2568 763,'-11'13,"0"0,0 1,2 0,-1 0,2 1,0 0,1 1,0-1,1 1,1 1,1-1,0 1,1 0,0 4,3-18,1-1,-1 1,0 0,1-1,0 1,0-1,0 1,0-1,0 1,0-1,0 1,1-1,-1 0,1 0,0 0,0 0,0 0,0 0,0 0,0-1,0 1,0-1,1 0,-1 1,1-1,-1 0,1 0,-1-1,1 1,-1 0,1-1,0 0,-1 1,3-1,93-11,-85 7,-1-1,1-1,-1 0,-1 0,1-1,-1-1,0 0,-1 0,0-1,0-1,-1 1,0-1,-1-1,5-6,5-6,-1 0,0-1,-2-1,-1 0,-1-1,-1-1,-1 0,-2 0,0-1,-2 0,-1-1,-2 1,0-1,-2-22,-2 45,0 1,-1-1,0 0,0 1,-1-1,0 0,0 1,0 0,0-1,-1 1,0 0,0 1,0-1,-1 0,0 1,0 0,0-1,0 2,0-1,-1 0,0 1,0 0,0 0,0 0,0 1,0 0,-1 0,1 0,-1 1,0-1,1 1,-1 1,0-1,0 1,1 0,-1 0,0 1,0-1,1 2,-1-1,0 0,0 1,-6 5,-1 1,2 0,-1 0,1 1,0 1,1 0,0 0,1 1,0 0,1 0,0 1,0 0,2 1,-1 0,2 0,0 0,0 1,1-1,1 1,0 0,1 0,1 1,0-1,1 9,1-15,0 0,1 0,0 0,0-1,1 1,0-1,0 0,1 0,0 0,0 0,1 0,0-1,0 0,0 0,1 0,0-1,0 0,0 0,1 0,0-1,0 0,1 0,8 5,1-1,0-1,0-1,0 0,1-1,0-1,0-1,0 0,4-1,55-1,-45-1</inkml:trace>
  <inkml:trace contextRef="#ctx0" brushRef="#br0" timeOffset="1981.031">3388 621,'-36'30,"-7"6,1 2,1 2,3 1,-2 5,3 23,36-67,0 0,0 0,1 0,-1 0,1 0,-1 0,1 0,0 0,0 0,0 0,0 0,0 0,1 0,-1 0,0 0,1 0,0 0,-1 0,1 0,0 0,0-1,0 1,0 0,0 0,1-1,-1 1,0-1,1 1,-1-1,1 0,0 1,-1-1,1 0,0 0,0 0,10 1,0 0,-1-1,1 0,0-1,0-1,0 0,-1 0,1-1,-1-1,1 0,-1 0,0-1,0 0,0-1,-1-1,0 0,4-2,-12 7,40-22,-1-1,-1-3,-1-1,15-15,-48 38,-6 5,0 1,0 0,0-1,1 1,-1-1,0 1,0 0,0-1,1 1,-1-1,0 1,1-1,-1 1,0 0,1-1,-1 0,1 1,-1-1,1 1,-1-1,1 1,-1-1,1 0,-1 1,1-1,-1 0,1 0,0 0,-1 1,1-1,0 0,-1 0,1 0,-1 0,1 0,0 0,-1 0,1 0,0 0,-1 0,1 0,0-1,-1 1,1 0,-1 0,1-1,-1 1,1 0,0-1,-1 1,1-1,-1 1,0 0,1-1,-1 1,1-1,-1 1,0-1,1 1,-1-1,0 0,1 1,-1-1,0 1,0-1,0 0,0 0,-1 32,0-26,0-1,0 1,0 0,1 0,0-1,0 1,0 0,0 0,1 0,0-1,0 1,0 0,0-1,1 1,0-1,0 0,0 1,0-1,1 0,-1 0,1 0,0-1,0 1,1-1,-1 1,1-1,0 0,0-1,1 2,3-3,0 0,0-1,0 0,0 0,0 0,1-1,-1 0,0-1,0 0,-1 0,1-1,0 0,-1 0,1-1,-1 1,0-2,0 1,-1-1,1 0,-1-1,0 1,-1-1,1 0,1-4,-3 7,5-7,1 0,-2-1,1 0,-2 0,1-1,-2 0,1-1,-2 1,0-1,0 0,-1-1,-1 1,-5 7,-7 27,4-7,1-6,1-1,0 1,0 0,1 0,0 0,0 0,1 0,0 0,0 1,1-1,0 0,1 0,0 1,0-1,0 0,1 0,1 0,1 4,0-4,1 0,0 0,0-1,0 1,1-1,1 0,-1-1,1 1,0-1,0-1,1 1,-6-4,1 0,-1-1,1 1,0 0,0-1,-1 0,1 0,0 0,0 0,0 0,0 0,0-1,0 1,0-1,0 0,0 0,0 0,1 0,-1-1,0 1,0-1,0 0,0 0,-1 0,1 0,0 0,0-1,0 1,-1-1,1 0,-1 0,0 0,3-2,7-12,0-1,-1 0,-1-1,-1 0,0 0,4-15,10-21,-15 34,38-52,-43 73,-1-1,0 1,0 0,0 0,0 0,0 0,0 1,0-1,0 0,0 1,-1-1,1 1,-1 0,1-1,-1 1,1 0,-1 0,0 0,0 0,0 0,0 0,0 1,-1-1,1 0,-1 0,1 0,-1 1,0-1,0 1,2 1,44 127,-13-49,-4 2,-3 0,-4 2,-4 1,-4 0,-3 1,-3 35,-7-112,0 0,-1 0,-1 0,0 0,-1 0,0-1,0 1,-1 0,0-1,-1 0,-1 0,1 0,-2 0,1-1,-1 1,0-2,-1 1,0-1,-1 0,0 0,0-1,0 0,-1 0,0-1,0 0,-3 1,7-4,1 0,0 0,0-1,-1 1,0-1,1 0,-1 0,0-1,0 1,0-1,0 0,0-1,0 1,0-1,0 0,-1 0,1 0,0-1,0 0,0 0,0 0,0-1,0 1,1-1,-1 0,0-1,1 1,-1-1,1 0,0 0,0 0,0-1,1 1,-3-3,0-8,0 0,1 0,1-1,0 1,0-1,2 0,0 0,1 0,0 0,1 0,1 0,0 0,2 0,-1 0,2 0,0 0,0 1,1 0,4-7,-3 1,7-24,1 1,3 0,1 1,2 1,2 1,2 0,9-8,-3 7,-7 8</inkml:trace>
  <inkml:trace contextRef="#ctx0" brushRef="#br0" timeOffset="3931.297">5730 368,'-161'268,"-77"194,211-422,27-69,43-92,5 1,32-53,-23 53,86-167,-125 260,-6 44,-26 170,9-164,1 0,1 1,0 0,2-1,1 1,1 0,1-1,1 1,1-1,1 1,1-1,1-1,1 1,3 5,-10-25,1 0,-1 0,1 0,-1 0,1 0,0-1,0 1,0 0,0-1,1 0,-1 1,1-1,-1 0,1 0,0 0,0-1,0 1,0-1,0 0,0 1,0-1,0-1,1 1,-1 0,0-1,1 1,-1-1,0 0,1 0,-1-1,0 1,0-1,1 0,-1 1,0-1,0-1,0 1,0 0,0-1,0 1,0-1,0 0,-1 0,1 0,-1-1,3-1,18-25,-1-1,-2 0,0-2,-3 0,0-1,-2-1,-2 0,-1-1,5-27,-10 40,39-168,-44 169,-3 8</inkml:trace>
  <inkml:trace contextRef="#ctx0" brushRef="#br0" timeOffset="4227.859">6435 650,'-6'12,"1"1,0-1,1 1,0 0,1 0,1 0,0 0,0 0,2 1,-1-1,2 0,0 1,0-1,2 0,-1 0,4 9,-5-20,1 1,-1 0,1-1,0 1,0-1,0 0,0 0,0 1,0-1,0 0,1-1,-1 1,1 0,0-1,-1 0,1 1,0-1,0 0,0 0,0-1,0 1,0 0,0-1,0 0,0 0,0 0,0 0,0 0,0-1,0 1,0-1,0 0,0 0,-1 0,1 0,0-1,6-1,-1-1,0-1,0 1,-1-1,1-1,-1 1,-1-1,1 0,-1-1,0 0,4-5,-5 6,-1-1,1-1,-1 1,0-1,-1 0,0 1,0-1,-1-1,0 1,0 0,-1-1,0 1,0 0,-1-1,0 1,-1-1,0 1,0-1,-1 1,0 0,0-1,-1 1,0 1,0-1,-1 0,0 1,0-1,-1 1,0 1,-1-1,1 1,-1-1,0 2,0-1,-1 1,0 0,0 0,0 0,-1 1,-3-1,-17-3,2 4</inkml:trace>
  <inkml:trace contextRef="#ctx0" brushRef="#br0" timeOffset="4585.029">6858 594,'-6'82,"4"0,2 0,7 26,11-35,-18-72,1 1,-1-1,1 0,-1 0,1 1,0-1,0 0,-1 0,1 0,0 1,0-1,0 0,0 0,0-1,0 1,0 0,1 0,-1 0,0-1,0 1,1-1,-1 1,0-1,1 1,-1-1,0 0,1 1,-1-1,1 0,-1 0,0 0,1 0,-1-1,1 1,-1 0,0 0,1-1,-1 1,0-1,1 1,-1-1,0 0,0 0,0 1,1-1,-1 0,0 0,0-1,9-8,0-1,-1 0,-1-1,0 0,-1 0,0 0,-1-1,0 0,1-6,7-13,115-243,-119 256</inkml:trace>
  <inkml:trace contextRef="#ctx0" brushRef="#br0" timeOffset="4899.37">7338 904,'5'5,"1"1</inkml:trace>
  <inkml:trace contextRef="#ctx0" brushRef="#br0" timeOffset="5614.816">8100 227,'118'-28,"-77"18,1 2,1 2,-1 2,1 1,0 3,12 2,-52-2,0-1,1 2,-1-1,0 0,0 1,0-1,0 1,1 0,-1 0,0 0,-1 1,1-1,0 1,0-1,0 1,-1 0,1 0,-1 0,0 1,0-1,1 0,-1 1,-1 0,1-1,0 1,-1 0,1 0,-1 0,0 0,0 0,0 0,0 0,-1 0,1 0,-1 0,0 1,0-1,0 0,0 0,-1 1,-4 12,-1 0,-1 0,-1 0,0-1,-1 0,-1 0,0-1,-1-1,0 1,-1-2,-13 11,-52 66,73-85,1 1,0-1,1 1,-1 0,1 0,0 0,1 0,-1 0,1 0,0 1,0-1,0 1,1-1,0 0,0 1,0-1,1 1,0-1,0 0,0 1,0-1,1 0,0 0,0 0,1 0,-1 0,1-1,0 1,0-1,1 0,-1 1,1-2,0 1,0 0,0-1,5 3,162 91,-168-95,0 0,0 0,-1 1,1-1,0 1,-1-1,0 1,0 0,0 0,0 0,0 0,0 0,-1 0,0 1,1-1,-1 1,0-1,-1 0,1 1,-1 0,1-1,-1 1,0-1,-1 1,1-1,0 1,-1-1,0 1,0-1,0 1,0-1,-1 0,1 0,-1 1,0-1,0 0,0 0,0-1,0 1,-1 0,1-1,-1 1,0-1,-2 2,-31 23,-2-1,-1-2,-1-1,-1-2,-1-2,0-2,-15 3,51-18,-102 26,87-29</inkml:trace>
  <inkml:trace contextRef="#ctx0" brushRef="#br0" timeOffset="5885.062">9257 424,'-36'37,"1"2,1 1,3 2,1 0,2 3,2 0,-18 46,40-85,1 0,-1 1,1-1,0 1,1 0,0 0,0 0,0 0,1 0,0 0,0 1,1-1,0 0,0 1,1-1,0 0,0 0,1 1,0-1,0 0,1-1,-1 1,2 0,-1-1,1 1,0-1,0 0,0 0,1-1,0 1,0-1,2 1,5-1,0 0,1-1,-1 0,1-1,0 0,0-1,0 0,0-1,0-1,0 0,1-1,-1 0,0-1,0 0,0-2,-1 1,1-1,-1-1,0 0,0-1,0 0,-1-1,0 0,3-3,-3 2,0 0,-1 0,0-2,0 1,-1-1,0 0,-1-1,0 0,-1 0,0-1,0 0,-2 0,1-1,-1 1,-1-1,-1 0,0-1,0 1,-1 0,-1-1,0 1,-1-1,-1 0,0 1,0 0,-2-1,1 1,-2 0,0 0,-5-13,-57-71,46 77</inkml:trace>
  <inkml:trace contextRef="#ctx0" brushRef="#br0" timeOffset="6163.865">10048 1,'-19'52,"-7"23,2 4,4-8,6-11,5-10,5-9,2-7,2-5,6-6,1-4,0 1,-1-3</inkml:trace>
  <inkml:trace contextRef="#ctx0" brushRef="#br0" timeOffset="6547.048">9822 142,'378'-91,"-376"90,1-1,-1 1,0 0,0 0,1 1,-1-1,1 0,-1 1,0 0,1-1,-1 1,1 0,-1 0,1 0,-1 1,1-1,-1 0,1 1,-1 0,0-1,1 1,-1 0,0 0,0 1,0-1,0 0,0 1,0-1,0 1,0 0,0-1,-1 1,1 0,-1 0,1 0,-1 0,0 1,0-1,0 0,0 0,0 2,-18 91,4-48,4 53,10-97,-1 0,0 0,1 1,0-1,0 0,0 0,0 0,0 0,1 0,-1 0,1 0,0 0,-1-1,1 1,1-1,-1 1,0-1,1 0,-1 0,1 0,0 0,-1 0,1-1,0 1,0-1,0 0,0 0,3 1,131 13,-112-10</inkml:trace>
  <inkml:trace contextRef="#ctx0" brushRef="#br0" timeOffset="8099.996">1 1666,'419'-45,"11"15,-80 8,-59 5,163 16,-205 3,157-13,375-24,156-28,-444 31,471-43,-565 53,261-12,-235 11,253-11,229 22,-572 14,-224-1,331-13,21-23,-239 23,-122 0,-87 16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28,'34'-5,"20"-1,6 0,-2 1,-7 1,-11 2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3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1 586,'16'7,"0"-1,1 0,0-1,0-1,1-1,-1 0,1-1,-1-1,1-1,-1-1,1 0,0-1,-1-1,0 0,0-2,0 0,0-1,-1 0,0-1,0-1,0-1,12-9,96-106,67-54,-168 160,-17 12,0 0,0 0,1 1,0 0,0 1,1-1,-1 1,1 1,0-1,0 1,0 1,1-1,-1 2,5-2,-9 6,0-1,0 1,-1 0,1 0,-1 0,0 0,0 0,0 1,0-1,0 1,-1 0,0 0,1 0,-2 0,1 0,0 1,-1-1,0 1,0-1,0 0,0 1,-1 0,0-1,0 1,0-1,-1 1,1-1,-1 1,0-1,0 1,-1-1,1 1,-5 16,0-1,-2 1,0-1,-2 0,0-1,-1 0,0-1,-2 0,0-1,-1 0,-1-1,0-1,-1 0,-2 0,9-8,0 0,-1-1,0 0,0 0,0-1,0 0,-1-1,0 0,0-1,0 0,-7 1,18-5,1 1,-1 0,0-1,0 1,0 0,0 0,0-1,1 1,-1 0,0-1,0 1,0 0,0-1,0 1,0 0,0-1,0 1,0 0,-1-1,1 1,0 0,0-1,0 1,0 0,0 0,0-1,-1 1,1 0,0-1,0 1,0 0,-1 0,1 0,0-1,0 1,-1 0,1 0,0 0,-1-1,1 1,0 0,0 0,-1 0,1 0,0 0,-1 0,1 0,0 0,-1 0,1 0,0 0,-1 0,1 0,0 0,-1 0,1 0,0 0,25-16,1 9,0 2,0 0,0 2,0 1,1 1,-1 1,24 4,18-2,-48-2,1-1,0-1,-1 0,1-2,-1 0,0-1,0-1,0-1,-1-1,11-7,2-3,-2-2,0-1,-2-1,0-2,-2 0,4-7,-20 22,-1 0,0-2,0 1,-1-1,0 0,-1 0,0-1,-1 0,5-12,-27 30,4 13,1 0,1 1,0 1,2 0,0 0,2 0,-4 19,9-35,0-1,1 0,-1 1,1-1,0 0,0 1,1-1,-1 1,1-1,0 0,0 1,0-1,1 0,0 0,-1 0,1 0,1 0,-1-1,1 1,-1 0,1-1,0 0,0 0,0 0,1 0,-1 0,1-1,0 1,0-1,-1 0,1 0,1-1,-1 1,0-1,0 0,0 0,1 0,-1 0,1-1,-1 0,0 0,1 0,-1 0,4-2,12-1,0-1,-1-2,1 0,-1-1,-1 0,1-2,-1 0,-1-1,0-1,0-1,1-2,20-11,-26 17,-11 6,0 0,0 1,0-1,0 1,0-1,1 1,-1 0,0-1,1 1,-1 0,1 0,-1 0,1 0,-1 0,1 0,0 1,-1-1,1 0,0 1,0-1,-1 1,1 0,0 0,0 0,0 0,0 0,-1 0,1 0,0 0,0 1,0-1,-1 1,1-1,0 1,0 0,-1-1,1 1,-1 0,1 0,-1 0,1 1,-1-1,1 0,-1 1,4 13,-4-10,-1-1,1 1,1-1,-1 0,1 1,-1-1,1 0,0 0,1 0,-1 0,1 0,0 0,0-1,0 1,0-1,0 0,1 0,0 0,-1 0,1-1,0 0,0 1,1-2,-1 1,0 0,5 0,4-1,-1-1,1 0,0-1,-1-1,1 0,-1 0,1-1,-1-1,0 0,0-1,-1 0,1-1,-1 0,4-4,27-11,-20 10,-20 9,0-1,1 1,-1 0,1 0,0 0,-1 0,1 1,0-1,0 1,0 0,0 0,0 0,0 0,1 0,-1 0,0 1,0 0,1 0,-1 0,0 0,0 0,1 0,-1 1,0 0,0-1,0 1,0 1,0-1,0 0,0 1,0-1,0 1,-1 0,1 0,0 0,-1 0,0 1,2 1,16 49,-19-48,0 1,0-1,1 1,-1-1,1 0,0 0,0 0,1 0,0 0,0 0,0-1,0 1,1-1,-1 0,1 0,0 0,1-1,-1 1,1-1,-1 0,1 0,0 0,0-1,0 0,0 0,6 1,-7-2,1-1,0 1,0-1,-1 0,1-1,0 1,0-1,-1 0,1 0,0-1,-1 1,0-1,1 0,-1 0,0 0,0-1,0 1,0-1,0 0,-1-1,1 0,9-13</inkml:trace>
  <inkml:trace contextRef="#ctx0" brushRef="#br0" timeOffset="269.365">1553 22,'-15'-5,"1"-1,7 0,5 1</inkml:trace>
  <inkml:trace contextRef="#ctx0" brushRef="#br0" timeOffset="633.364">2935 276,'-77'75,"-99"112,174-185,0 0,-1 1,1-1,1 1,-1-1,0 1,1 0,-1 0,1 0,0-1,0 1,0 1,0-1,0 0,1 0,-1 0,1 0,0 0,0 1,0-1,1 0,-1 0,1 0,-1 0,1 0,0 0,0 0,1 0,-1 0,1 0,-1 0,1-1,0 1,0-1,0 1,0-1,0 0,1 0,-1 0,1 0,-1 0,2 1,14 5,-1 0,1-1,0-1,1-1,-1 0,1-1,0-1,0-1,0-1,0 0,0-2,18-2,-7 3,-2-1,-1 0,0-2,0-1,-1-1,1-1,16-7,-5-8,-25 10</inkml:trace>
  <inkml:trace contextRef="#ctx0" brushRef="#br0" timeOffset="1001.375">3359 530,'47'-9,"1"-2,-1-2,-1-2,0-1,19-12,23-34,-85 60,-1 0,1-1,-1 1,0-1,0 0,0 0,0 0,-1 0,1 0,-1 0,0 0,0 0,0-1,0 1,0 0,-1-1,1 1,-1-1,0 1,0 0,0-1,-1 1,1-1,-1 1,0 0,0-1,0 1,0 0,-2-2,0 1,-2 1,1-1,0 1,-1 0,1 0,-1 0,0 0,0 1,0 0,-1 0,1 1,0-1,-1 1,1 0,-1 0,1 1,-1 0,1 0,-1 0,1 1,-1-1,1 1,0 1,-1-1,1 1,0 0,0 0,0 0,-2 2,-8 2,1 0,1 1,-1 1,1 0,0 1,1 0,0 1,1 0,0 1,0 1,1-1,1 2,0-1,1 1,0 0,1 1,0 0,1 0,1 1,0-1,1 1,0 0,1 0,1 8,2-15,0-1,1 0,0 1,1-1,0 0,0 1,0-1,1 0,0-1,1 1,-1 0,1-1,0 0,1 0,0 0,0-1,0 1,0-1,1 0,0-1,0 1,0-1,1 0,5 2,6 3,1-2,-1 0,1-1,0-1,1 0,-1-2,1 0,15 0,20 0,1-2,-1-2,0-3,0-2,27-8,-53 5,-7-1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651 283,'-5'-7,"0"1,0-1,-1 1,0 0,0 1,0-1,0 1,-1 0,0 1,0 0,-1 0,1 0,-1 1,0 0,1 1,-1-1,-1 1,1 1,0 0,0 0,0 1,-1 0,1 0,0 1,-2 0,-20 3,1 2,1 1,-1 2,1 1,0 0,-11 8,-9 16,48-34,-1 1,0 0,1 0,-1-1,1 1,-1 0,1 0,0 0,-1 0,1 0,0 0,-1 0,1 0,0 0,0 0,0 0,0 0,0-1,0 1,0 0,0 0,0 0,1 0,-1 0,0 0,1 0,-1 0,0 0,1 0,-1-1,1 1,0 0,-1 0,1 0,0-1,-1 1,1 0,0-1,-1 1,1-1,0 1,0-1,0 1,0-1,0 0,0 1,0-1,-1 0,1 0,0 1,0-1,0 0,0 0,0 0,0 0,0 0,0-1,0 1,140 24,-113-21,-21-3,1 1,-1 0,0 0,1 0,-1 1,0 0,0 1,0-1,0 1,0 1,-1-1,3 3,-8-4,0 1,-1 0,1 0,-1 0,1 0,-1 0,0 0,0 0,0 0,-1 0,1 0,-1 0,0 0,0 0,0 0,0-1,0 1,0 0,-1-1,1 1,-1-1,0 1,0-1,0 0,0 1,0-1,0 0,-1-1,1 1,-1 0,1-1,-1 1,0-1,1 0,-1 0,0 2,-310 194,288-182,17-11,1 0,-1 0,1 0,0 1,0 0,1 0,0 1,0-1,0 1,0 1,1-1,0 1,0 0,1 0,0 1,-2 4,6-10,-1 0,1 1,0-1,0 0,0 1,0-1,0 0,1 1,-1-1,1 0,-1 1,1-1,0 0,0 0,0 0,0 0,0 0,0 0,1 0,-1 0,1 0,-1 0,1-1,0 1,0 0,-1-1,1 0,0 1,0-1,1 0,-1 0,0 0,0-1,2 1,79 17,-57-16,1-1,-1-1,0-1,0-2,0 0,5-3,-21 4,-1-1,1 1,-1-2,0 1,0-2,0 1,-1-1,0 0,0-1,0 0,0 0,-1 0,0-1,0 0,-1-1,0 0,4-7,3-8</inkml:trace>
  <inkml:trace contextRef="#ctx0" brushRef="#br0" timeOffset="245.069">397 1,'-15'48,"-9"49,0 23,3 0,6-10,5-10,-1-12,2-11,2-10,3-11,1-5,2-7,1-6,0-5,1-3,-1-1,1-7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145 120,'-115'434,"114"-427,-6 14,2 1,1-1,0 1,2 0,1 0,0 0,2 1,0-1,1 0,6 20,2-12,-10-31,-5-12,-1-12,0-2,2 1,1-1,1 1,2-1,0 0,2 1,0-1,2 1,2-6,3-4,1-1,1 2,2-1,1 2,2 0,2 0,1 2,1 0,2 2,9-10,-23 27,1 1,1 0,0 0,1 1,0 0,0 1,1 1,1 0,0 0,0 1,0 1,1 0,0 1,0 0,1 1,0 1,0 0,0 1,9 0,-21 3,1 0,-1 0,0 1,1 0,-1-1,0 1,0 0,0 1,0-1,0 0,0 1,0 0,0-1,-1 1,1 0,-1 1,1-1,-1 0,0 1,0-1,0 1,0 0,0-1,-1 1,1 0,-1 0,0 0,0 0,0 1,0-1,0 0,-1 0,1 0,-1 1,0 5,0 0,0 0,-1 0,0 0,0 0,-1 0,0 0,-1 0,0-1,0 0,-5 8,-13 15,-1 0,-2-2,0-1,-3 0,0-2,-1-1,-2-2,0-1,-1-1,-2-1,0-2,-1-1,-12 2,42-16,0-2,1 0,-1 0,0 1,1 0,0 0,-1 0,1 0,0 0,0 1,0-1,0 1,1 0,-1 0,1 0,-1 0,1 0,0 0,-1 4,4-5,1 0,-1 0,1 0,-1 0,1 0,0 0,0-1,0 1,0-1,0 1,0-1,0 0,0 0,1 1,-1-2,0 1,1 0,-1 0,1-1,-1 0,0 1,1-1,-1 0,1 0,-1 0,1 0,-1-1,2 0,6 2,220 23,-224-24,0 0,1 0,-1 0,0 1,0-1,0 1,0 1,0 0,0-1,0 2,0-1,-1 1,1 0,-1 0,0 0,1 1,-2 0,1 0,0 0,-1 0,0 1,2 2,5 14</inkml:trace>
  <inkml:trace contextRef="#ctx0" brushRef="#br0" timeOffset="356.454">1161 147,'-47'41,"1"2,3 2,1 2,3 2,-30 49,10 41,57-134,1 1,0 0,0-1,1 1,-1 0,1 0,0-1,1 1,0 0,0 0,0-1,0 1,1-1,0 1,0-1,0 0,1 1,0-1,0 0,0-1,1 1,-1-1,1 1,1 0,10 4,0 0,1-2,0 1,0-2,1 0,-1-1,1-1,0-1,0 0,1-1,-1-1,0 0,1-2,-1 0,1 0,-1-2,9-2,9-2,1-2,-2 0,1-3,-1-1,-1-1,0-2,-2-1,1-2,0-2,-24 16,1 0,-1-1,0 0,-1 0,1-1,-1 0,-1 0,1 0,-1-1,-1 0,1-1,-1 1,-1-1,1 0,-2 0,1 0,-1 0,-1-1,1 0,-2 1,1-1,-1 0,-1 0,0 0,0 1,-1-1,0 0,-1 0,0 1,0-1,-1 0,-6-4,1 1,-1 0,-1 1,-1 0,1 0,-2 1,0 0,0 1,-1 1,0 0,0 0,-1 1,0 1,-1 1,1 0,-1 0,-1 2,1 0,0 1,-1 0,0 1,0 1,0 0,1 1,-1 1,0 1,0 0,-2 1,-19 4</inkml:trace>
  <inkml:trace contextRef="#ctx0" brushRef="#br0" timeOffset="851.752">823 486,'138'-24,"-89"12,2 3,-1 3,1 1,0 2,46 5,-91-1,1 1,-1-1,1 2,-1-1,0 0,0 1,0 0,-1 1,1-1,-1 1,1 0,-1 1,-1-1,1 1,3 4,47 36,-50-42,0-1,0 0,0 0,0 0,1-1,-1 0,1 0,-1 0,1 0,-1-1,1 0,-1 0,1-1,-1 1,6-3,7-3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6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0,'-33'39,"-26"36,-8 10,8 1,9-5,8-12,12-7,5-10,8-4,1-6,4-4,-1-5,-4-2,-2-8,-4-6,2-7</inkml:trace>
  <inkml:trace contextRef="#ctx0" brushRef="#br0" timeOffset="248.822">1 86,'19'38,"26"32,9 9,2-4,-6-11,-5-10,-6-11,-9-7,-6-5,-1-3,-6-1,1-1,-4-5</inkml:trace>
  <inkml:trace contextRef="#ctx0" brushRef="#br0" timeOffset="503.394">875 311,'34'0,"39"0,13 0,1 0,-9 0,-14 0,-12 0,-11 0,-12-5,-6-1,-7 0</inkml:trace>
  <inkml:trace contextRef="#ctx0" brushRef="#br0" timeOffset="744.01">932 565,'38'5,"37"1,11-5,-5-2,-7-2,-10-4,-12-2,-15 1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50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0,'-5'24,"-6"8,-1 3,-4 1,1-2,-2-6,-2-3,-3-5,2-3,0-2,3-1,5-6,4-5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51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1,'3'0,"-1"0,0 0,0 1,1-1,-1 1,0 0,0-1,0 1,0 0,0 0,0 0,0 1,0-1,0 0,0 1,-1-1,1 1,0-1,-1 1,0 0,1 0,-1 0,0 0,0 0,0 0,0 0,0 0,0 0,-1 0,1 1,-1 0,7 79,-7-71,-34 224,20-169,-63 227,7-103,75-190,1-10</inkml:trace>
  <inkml:trace contextRef="#ctx0" brushRef="#br0" timeOffset="250.204">0 537,'43'-9,"29"-9,12 0,0-3,-8 3,-8-1,-10 3,-7 5,-5-2,-8 3,-3 2,-10-2,-7 0</inkml:trace>
  <inkml:trace contextRef="#ctx0" brushRef="#br0" timeOffset="632.671">847 30,'-128'548,"121"-513,2 0,1 0,2 1,2-1,0 0,3 2,-3-35,0 0,0 0,1 1,-1-1,1 0,-1 0,1 0,0 0,0 0,0 0,0 0,0 0,0 0,0 0,1 0,-1-1,1 1,-1 0,1-1,0 0,-1 1,1-1,0 0,0 0,0 0,0 0,0 0,0 0,0-1,0 1,1-1,-1 1,0-1,0 0,0 0,1 0,-1 0,0 0,0 0,0-1,1 1,-1-1,0 0,0 1,2-2,91-50,44-59,-137 110,-1 0,1 0,-1 1,1-1,-1 0,1 0,0 1,-1-1,1 1,0 0,0-1,-1 1,1 0,0 0,0 0,-1 0,1 0,0 1,0-1,-1 0,1 1,0-1,-1 1,1 0,0 0,-1-1,1 1,-1 0,1 0,-1 1,0-1,1 0,-1 0,0 1,0-1,0 0,0 1,0-1,0 1,0 0,-1-1,1 1,0-1,-1 1,0 0,1 0,-1-1,0 1,0 0,0 0,0-1,0 1,0 0,0 0,-1-1,1 1,-1 0,1 0,-1-1,0 1,-11 75,9-68,0 0,1-1,0 1,1 0,0 1,0-1,1 0,0 0,1 0,0 0,0 0,1 0,0 0,1 0,0 0,16 2,-11-15</inkml:trace>
  <inkml:trace contextRef="#ctx0" brushRef="#br0" timeOffset="995.603">1242 848,'28'-2,"0"-1,0-2,0 0,0-2,-1-1,0-2,-1 0,0-2,0 0,-1-2,6-5,-29 17,1 1,-1 0,0 0,1-1,-1 0,0 1,0-1,-1 0,1 0,0 0,0 0,-1 0,1 0,-1 0,0-1,0 1,0-1,0 1,0 0,0-1,-1 0,1 1,-1-1,0 1,1-1,-1 0,-1 1,1-1,0 1,-1-1,1 0,-1 1,0-1,1 1,-1-1,0 1,-1 0,1-1,0 1,-1 0,1 0,-1 0,0 0,0 0,0 0,0 1,0-1,0 0,0 1,0 0,-1-1,1 1,0 0,-1 0,1 1,-1-1,1 0,-3 0,-5 2,0 0,0 1,0 0,0 0,0 1,1 1,-1-1,1 2,0-1,0 1,0 0,1 1,0 0,0 0,0 1,1 0,-5 7,3-6,0 1,1 0,1 0,-1 1,1 0,1 0,0 1,0 0,1 0,1 0,0 1,0 0,1-1,1 1,0 0,0 1,1 3,2-13,-1 1,1-1,0 1,0-1,0 1,0-1,1 1,0-1,-1 0,1 0,0 0,0 0,1 0,-1 0,1-1,-1 1,1-1,0 0,0 1,0-1,0-1,0 1,1 0,-1-1,0 0,1 1,-1-1,2 0,104 7,27-53,-109 31</inkml:trace>
  <inkml:trace contextRef="#ctx0" brushRef="#br0" timeOffset="1451.237">1835 876,'23'-17,"0"-1,-1 0,-1-2,-1 0,0-2,-2 0,-1-1,0-1,44-53,-61 76,0 0,0 0,1 0,-1 0,0 1,1-1,-1 0,0 0,1 0,-1 1,1-1,-1 0,1 1,0-1,-1 0,1 1,0-1,-1 1,1-1,0 1,0-1,-1 1,1-1,0 1,0 0,0 0,0-1,-1 1,1 0,0 0,0 0,0 0,0 0,0 0,0 0,-1 0,1 0,0 1,0-1,0 0,0 0,-1 1,1-1,0 1,0-1,0 0,-1 1,1 0,0-1,-1 1,1-1,-1 1,1 0,0-1,-1 1,0 0,1 0,-1-1,1 1,-1 0,0 0,1 0,-1 0,0-1,0 1,0 0,0 0,0 0,0 0,0 0,4 65,-6-60,1 0,1 0,-1 0,1 0,0 0,0 0,0 0,1 0,0-1,0 1,1 0,0 0,0-1,0 1,0-1,1 1,0-1,0 0,1 0,-1 0,1-1,0 1,0-1,1 0,-1 0,1 0,0-1,0 0,0 0,0 0,1 0,2-1,0 0,0-1,0 0,0-1,0 1,1-1,-1-1,0 0,0 0,0 0,0-1,0 0,0-1,-1 0,1 0,-1-1,0 1,0-2,0 1,0-1,-1 0,0 0,5-6,2-2,0 0,-1-1,0-1,-1 0,-1 0,0-1,-2 0,1-1,-2 0,0-2,-4 11,0-1,0 1,-1-1,-1 0,0 1,0-1,0 0,-1 0,0 0,-1 0,0 1,-1-1,1 0,-2 0,-3-9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2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1,'19'22,"-2"1,-1 1,-1 1,0 0,5 17,-4-10,5 13,-3 2,-1 0,-3 1,-1 0,3 34,-12-47,-4-27,1-1,0 1,0-1,1 1,-1-1,2 1,-1-1,1 0,0 0,0 0,1 0,0-1,-2-5,0-1,-1 0,1 1,0-1,-1 0,1 0,0 0,0 0,-1 0,1-1,0 1,-1-1,1 1,0-1,-1 1,1-1,0 0,-1 0,0 0,1 0,-1 0,1 0,-1 0,0 0,0-1,0 1,0 0,0-1,0 1,0-1,0 1,0-1,0 1,-1-1,1 0,-1 0,4-2,68-151,-57 119,14-29,-3-1,-3-2,14-65,-37 132,-1 1,1-1,0 1,0-1,-1 1,1-1,0 1,0-1,0 1,0-1,-1 1,1-1,0 1,0-1,0 0,0 1,0-1,1 1,-1-1,0 1,0-1,0 1,0-1,0 1,1-1,-1 1,0-1,0 1,1-1,-1 1,0 0,1-1,-1 1,1-1,-1 1,0 0,1 0,-1-1,1 1,-1 0,1-1,-1 1,1 0,-1 0,1 0,-1 0,1 0,-1 0,1-1,-1 1,1 0,0 0,-1 1,1-1,-1 0,1 0,-1 0,1 0,-1 0,1 0,-1 1,1-1,5 11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18,'5'0,"6"0,7 0,4 0,3 0,3 0,1 0,1 0,-1 0,0 0,0 0,0 0,-5-5,-3-1,-3 0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17,'34'0,"20"-4,6-3,-7 1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5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26,'117'-13,"-97"9,0 0,1 2,0 0,-1 2,1 0,13 2,-33-2,0 0,0 0,0 0,0 0,0 0,0 0,0 1,0-1,0 0,0 0,0 1,0-1,0 1,0-1,0 1,0-1,-1 1,1 0,0-1,0 1,-1 0,1-1,0 1,-1 0,1 0,-1 0,1 0,-1 0,1 0,-1 0,0-1,1 1,-1 0,0 0,0 0,0 0,0 0,0 1,0-1,0 0,0 0,0 0,0 0,-1 0,1 0,0 0,-1-1,1 1,0 0,-1 0,1 0,-1 0,-35 45,32-41,-15 14,10-12,1 1,0 0,0 1,0 0,1 0,0 1,1-1,0 1,1 1,0-1,0 1,1 0,1 0,0 0,0 0,1 3,2-11,0 0,0-1,1 1,-1 0,1-1,0 1,-1-1,1 1,0-1,0 1,1-1,-1 0,0 0,1 1,0-1,-1 0,1 0,0-1,0 1,0 0,0-1,0 1,1-1,-1 1,0-1,1 0,-1 0,1 0,-1 0,1-1,-1 1,1-1,0 1,-1-1,1 0,2 0,98-13,-90 9,0-1,0 0,-1-1,0 0,0-1,0-1,-1 1,0-2,2-2,0-4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1 799,'14'0,"10"0,6 0,2 0,0 0,1 0,-2 0,-1 0,-5 0</inkml:trace>
  <inkml:trace contextRef="#ctx0" brushRef="#br0" timeOffset="873.343">340 1025,'30'2,"1"-3,-1 0,1-2,-1-2,0 0,0-2,-1-1,0-2,23-10,-18 5,0-2,-2-1,1-1,-2-2,-1-1,-1-2,-1 0,-1-2,-1-1,-1-2,7-11,13-41,-44 78,0 1,-1-1,1 1,-1-1,1 1,-1-1,0 0,0 1,0-1,0 1,0-1,0 0,-1 1,0-1,1 1,-1-1,0 1,0-1,0 1,-1 0,1-1,0 1,-1 0,0 0,1 0,-1 0,0 0,0 1,0-1,0 0,0 1,0 0,-2-1,-1 0,1 1,0 0,-1 0,1 0,-1 0,1 1,-1 0,1 0,-1 0,1 1,0-1,-1 1,1 0,-1 0,1 1,0-1,0 1,0 0,0 0,0 1,0-1,0 1,1-1,-2 2,-79 79,65-64,2 1,0 0,1 1,1 1,1 1,1 0,1 1,1 0,1 0,2 1,0 1,0 5,8-26,0-1,0 1,0-1,0 1,1-1,0 1,0-1,0 1,1-1,-1 0,1 1,0-1,0 0,1 0,-1-1,1 1,0 0,0-1,0 0,0 1,0-1,1 0,-1-1,1 1,0-1,0 0,0 0,0 0,1 0,-1 0,0-1,1 0,-1 0,5 0,12 3,0-1,0-1,0-1,0-1,0 0,1-2,-1 0,27-8,-1-1,-1-3,0-1,-1-2,22-13,-26 8,-1-1,-1-2,-1-2,-2-1,0-2,-2-1,-1-2,2-7,-25 31,-1 0,0-1,-1 0,0-1,0 0,-1 0,-1-1,0 0,-1 0,0 0,0 0,1-10,-7 19,1 1,-1-1,1 0,-1 0,0 1,0-1,0 1,0-1,0 1,-1-1,1 1,-1 0,0-1,0 1,0 0,0 0,0 0,0 1,0-1,0 0,-1 1,1 0,-1-1,1 1,-1 0,1 0,-1 0,0 1,0-1,1 1,-1-1,0 1,0 0,1 0,-1 0,0 1,0-1,0 0,1 1,-1 0,0 0,1 0,-1 0,1 0,-1 0,1 1,-1-1,1 1,-2 2,-15 8,1 1,0 1,1 1,0 1,1 0,1 1,1 0,0 1,1 1,-2 6,6-12,0 0,1 0,0 1,1 0,1 1,0-1,1 1,1 0,0 1,1-1,0 4,3-15,1-1,-1 1,1 0,0 0,0 0,1-1,-1 1,1-1,0 1,0-1,0 1,0-1,0 0,1 0,-1 0,1 0,0-1,0 1,0-1,0 0,1 0,-1 0,0 0,1 0,0-1,-1 1,1-1,0 0,0 0,-1 0,3-1,7 3,1-2,-1 1,1-2,0 0,-1-1,1 0,-1-1,10-2,8-6,1-2,-2 0,0-3,0 0,-1-2,-1-1,-13 9,45-32,-3-3,-1-2,-2-3,-2-2,-3-2,11-19,-55 67,6-7,0-1,-1 0,0 0,-1-1,0 0,-1-1,-1 0,1-3,-8 16,1 0,-1 0,0 0,0 1,0-1,0 0,0 0,0 0,0 0,-1 1,1-1,-1 0,1 0,-1 1,0-1,1 0,-1 1,0-1,0 1,0-1,0 1,-1-1,1 1,0 0,-1-1,1 1,0 0,-1 0,0 0,1 0,-1 0,1 1,-1-1,0 0,0 1,1-1,-1 1,0 0,0 0,0-1,0 1,1 0,-1 1,0-1,0 0,0 0,1 1,-1-1,0 1,0 0,1-1,-1 1,0 0,1 0,-1 0,1 0,-1 0,1 0,-1 1,-15 8,1 2,0 0,0 0,1 2,1-1,1 2,-1 0,2 1,-1 3,-1-3,-1 3,1-1,0 2,2 0,0 0,1 2,1-1,1 1,1 0,1 1,1 0,1 0,1 0,1 1,1 0,1-1,1 1,1 0,3 12,-3-31,1 1,-1 0,1-1,1 1,-1-1,1 1,0-1,0 0,0 0,1-1,0 1,0-1,0 0,0 0,1 0,0 0,-1-1,1 1,1-1,-1-1,0 1,1-1,-1 0,1 0,0 0,-1-1,4 0,12 2</inkml:trace>
  <inkml:trace contextRef="#ctx0" brushRef="#br0" timeOffset="1366.369">2343 772,'-5'3,"-276"206,240-161,41-48,1 1,-1 0,0-1,0 1,1 0,-1-1,1 1,-1 0,0-1,1 1,-1-1,1 1,-1-1,1 1,-1-1,1 1,0-1,-1 0,1 1,-1-1,1 0,0 0,-1 1,1-1,0 0,0 0,-1 0,1 0,0 0,-1 0,1 0,0 0,0 0,-1 0,1 0,0 0,-1 0,1-1,0 1,-1 0,1-1,0 1,-1 0,1-1,-1 1,1-1,-1 1,1-1,-1 1,1-1,-1 1,1-1,-1 1,34-20,0 0,-2-2,-1-1,16-16,17-13,50-39,-113 92,1-1,-1 0,0 1,1-1,-1 1,0-1,0 1,1 0,-1 0,0-1,0 1,0 0,0 0,0 0,0 0,0 0,-1 0,1 0,0 1,0-1,-1 0,1 0,-1 1,1-1,-1 0,0 0,1 1,-1-1,0 1,0-1,0 0,0 1,0-1,0 0,0 1,-1-1,1 0,0 1,-1-1,1 0,-1 1,1-1,-1 0,0 0,1 0,-1 0,0 1,0-1,0 0,0-1,0 1,-1 6,-9 110,11-114,0 0,1 0,-1 1,1-1,0 0,0 0,0 0,0-1,1 1,-1 0,1 0,-1-1,1 1,0-1,0 1,0-1,1 0,-1 0,0 0,1 0,-1 0,1 0,0-1,0 1,0-1,-1 0,1 0,0 0,0 0,1 0,-1-1,0 0,0 1,0-1,3 0,7-3,0 0,0 0,-1-1,1-1,-1 0,0-1,0 0,0-1,-1 0,0-1,-1 0,0-1,0 0,0 0,-2-1,1 0,-1-1,0 0,-1 0,-1-1,0 0,4-9,13-65,-20 61</inkml:trace>
  <inkml:trace contextRef="#ctx0" brushRef="#br0" timeOffset="3312.353">2428 38,'30'-9,"-14"3,0 1,1 0,0 1,0 1,0 1,0 0,0 1,0 1,1 0,-1 2,-15-2,-1 0,0 0,0 1,1-1,-1 0,0 1,0-1,0 1,0-1,0 1,1 0,-1 0,0-1,0 1,-1 0,1 0,0 0,0 0,0 0,-1 0,1 0,0 0,-1 0,1 0,-1 0,1 1,-1-1,0 0,1 0,-1 1,0-1,0 0,0 0,0 1,0-1,0 0,0 0,0 1,-1-1,1 0,0 0,-1 0,1 1,-1-1,1 0,-1 0,0 0,0 1,-41 56,37-52,-15 17,16-21,0 1,1 0,-1 0,1 0,0 0,0 1,0 0,0-1,0 1,1 0,0 0,0 0,0 1,0-1,0 0,1 1,0-1,0 1,0-1,1 1,0 0,0-1,0 1,0 0,0-1,1 1,0-1,0 1,0-1,1 2,4 0,0 0,0-1,0 0,0 0,1 0,0 0,0-1,0-1,1 1,-1-1,1 0,0-1,0 1,0-2,0 1,0-1,0 0,0-1,0 0,0 0,1-1,-1 0,4-1,13 1</inkml:trace>
  <inkml:trace contextRef="#ctx0" brushRef="#br0" timeOffset="4650.214">3473 348,'-35'81,"-151"187,2-6,184-263,0 1,0 0,-1-1,1 1,0 0,0 0,-1-1,1 1,0 0,-1 0,1-1,0 1,-1 0,1 0,0 0,-1 0,1 0,-1-1,1 1,0 0,-1 0,1 0,0 0,-1 0,1 0,-1 0,1 0,0 0,-1 1,1-1,-1 0,1 0,0 0,-1 0,1 0,0 1,-1-1,1 0,0 0,-1 1,1-1,0 0,0 0,-1 1,1-1,0 0,0 1,-1-1,1 0,0 1,0-1,0 1,0-1,0 0,0 1,0-1,-1 0,1 1,0 0,6-33,0 15</inkml:trace>
  <inkml:trace contextRef="#ctx0" brushRef="#br0" timeOffset="5346.706">3077 348,'29'56,"141"257,-117-222,-4 3,36 97,-76-175,-7-18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5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0,'3'6,"1"0,-1 0,-1 0,1 0,-1 1,0-1,0 1,-1 0,0-1,0 1,0 0,-1 0,0 0,1 6,2 415,-21-296,13-110,1-2</inkml:trace>
  <inkml:trace contextRef="#ctx0" brushRef="#br0" timeOffset="547.433">283 197,'-191'131,"187"-130,1 1,0-1,0 1,-1-1,1 1,0 0,1 0,-1 1,0-1,1 0,-1 1,1 0,0 0,-1-1,1 1,1 0,-1 1,0-1,1 0,0 0,-1 1,1-1,1 1,-1-1,0 1,1-1,0 1,0-1,0 1,0-1,0 1,1 0,0-1,-1 0,1 1,1-1,-1 1,0-1,1 0,0 0,0 0,0 0,0 0,0 0,0 0,1-1,-1 1,2-1,72 37,-64-35,0 1,-1 0,0 1,0 0,-1 1,1 0,-2 0,1 1,-1 1,0-1,3 5,39 102,-44-92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0,'0'15,"0"23,0 11,0 1,0-3,0-4,0-6,0-3,0-3,0-2,0-1,0-1,0 1,0-6</inkml:trace>
  <inkml:trace contextRef="#ctx0" brushRef="#br0" timeOffset="265.334">0 537,'34'-5,"20"-2,6-3,-2-2,-7 3,-6 2,-7 2,-5 2,-8-3,-3 0,-5 0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10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14,'-1'-2,"-1"1,0 0,0 0,1-1,-1 1,0 0,0 1,0-1,0 0,-1 0,1 1,0-1,0 1,0 0,0 0,-1 0,1 0,0 0,0 0,0 0,0 1,0-1,-1 1,1 0,0-1,0 1,0 0,0 0,1 1,-1-1,0 0,0 0,1 1,-1-1,-54 56,35-24,1 0,2 2,1 0,1 1,2 0,2 1,1 0,3 1,-2 12,5-30,1 1,0 0,1 0,2 0,0 0,1 0,1 1,1-1,1 0,1 0,1-1,0 1,2-1,0 0,2-1,0 0,8 13,-16-30,0-1,0 1,0 0,0 0,1-1,-1 1,1-1,-1 1,1-1,-1 0,1 1,0-1,0 0,-1 0,1 0,0 0,0-1,0 1,0 0,0-1,0 1,0-1,0 0,0 0,0 0,1 0,-1 0,0 0,0-1,0 1,0 0,0-1,0 0,0 0,0 1,8-11</inkml:trace>
  <inkml:trace contextRef="#ctx0" brushRef="#br0" timeOffset="312.207">657 182,'-9'34,"-4"30,1 9,2-3,3-9,3-9,6-15,3-7,1-6,-1 0,-1-1,-1 1,-1 1,-6 2,-2-5</inkml:trace>
  <inkml:trace contextRef="#ctx0" brushRef="#br0" timeOffset="832.692">431 324,'17'-9,"28"-18,1 1,2 3,0 2,2 2,0 2,24-4,-67 20,1 0,0 0,0 1,-1 0,1 0,0 0,0 1,-1 1,1-1,0 1,-1 1,1 0,-6-2,0 0,1 0,-1 0,0 1,0-1,0 1,0-1,-1 1,1 0,0 0,-1 0,1 0,-1 0,0 0,1 0,-1 0,0 0,0 1,-1-1,1 1,0-1,-1 0,1 1,-1-1,0 1,0-1,0 1,0-1,-1 1,1-1,0 1,-1-1,0 0,1 1,-1-1,0 0,0 1,-1 0,-7 11,0 0,-1-1,0 0,-1 0,-1-1,0-1,0 0,-1-1,0 0,-1-1,-11 6,10-5,-3 2,10-8,-1 1,1 0,0 0,0 1,0 0,1 0,0 1,0 0,1 0,0 1,0-1,1 1,0 1,0-1,1 1,0 0,0 1,5-5,1 1,0-1,0 0,0 0,1 0,-1 0,1 0,1 0,-1-1,1 1,-1-1,1 0,0 0,1-1,-1 1,1-1,-1 0,1 0,0 0,0-1,0 0,1 0,-1 0,1-1,-1 1,1-1,3 0,18 9,-13-4,-1 1,1 0,-2 1,1 0,-1 1,0 0,-1 1,0 0,-1 1,0 0,2 3,28 10,-28-25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12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198 206,'-14'10,"1"0,1 0,-1 2,2-1,-1 2,2-1,0 2,0-1,1 1,1 1,0-1,1 1,-3 10,6-18,0 0,1 0,-1 1,1 0,1 0,0-1,0 1,0 1,1-1,0 0,1 0,-1 0,2 0,-1 1,1-1,1 0,-1 0,1 0,1 0,-1 0,1-1,1 1,-1-1,1 0,1 0,-1 0,1 0,0-1,1 0,-1 0,1 0,1-1,-1 0,1 0,2 1,0-3,0-1,0 1,1-2,-1 1,0-1,1-1,-1 0,1 0,0-1,-1 0,0-1,1 0,-1 0,0-1,0 0,0-1,0 0,-1 0,0-1,0 0,0 0,7-7,-1 1,0-1,-1 0,0-1,-1-1,0 0,-1 0,-1-1,0 0,-1-1,-1 0,5-14,-10 24,-1 0,0 0,0 0,-1 0,1-1,-2 1,1 0,0-1,-1 1,0 0,-1-1,0 1,1 0,-2-1,1 1,-1 0,0 0,0 0,-1 0,0 1,0-1,0 1,-1-1,1 1,-1 0,-1 1,1-1,-1 1,-4-4,3 3,-1 0,-1 1,1 0,0 0,-1 1,0 0,0 0,0 1,0 0,0 0,-1 1,1 0,0 0,-1 1,1 0,0 1,-1 0,1 0,0 1,0 0,0 0,0 1,0 0,0 0,1 1,-1 0,-22 13</inkml:trace>
  <inkml:trace contextRef="#ctx0" brushRef="#br0" timeOffset="300.884">1 602,'33'-29,"17"-14,-1 4,-4 15,-9 15,-7 10,-7 9,-3 3,-5 5,0-2,2-3,4-4,3-3,2-3,-2-6,-2-4,2 0,-4 2</inkml:trace>
  <inkml:trace contextRef="#ctx0" brushRef="#br0" timeOffset="772.499">650 489,'20'0,"15"0,7 0,0 0,-1 0,-3 0,-3 0,-3 0,-2 0,-6-5,-3-2,-4 1</inkml:trace>
  <inkml:trace contextRef="#ctx0" brushRef="#br0" timeOffset="1021.819">848 319,'-5'38,"-1"23,0 6,1-5,1-7,2-8,1-8,1-5,4-9,3-9</inkml:trace>
  <inkml:trace contextRef="#ctx0" brushRef="#br0" timeOffset="3554.353">1441 178,'-12'2,"-1"1,1 0,1 1,-1 0,0 1,1 0,0 1,0 0,1 1,0 0,0 0,0 1,1 0,-2 3,-12 11,13-16,1 1,0 1,0 0,1 0,0 1,0 0,1 0,0 1,1 0,0 0,0 1,1-1,1 1,0 0,0 0,-1 10,6-17,0 0,0 0,0-1,1 1,0 0,0-1,0 1,0-1,0 0,1 0,-1 0,1 0,0 0,0-1,0 1,0-1,0 0,1 0,-1 0,1 0,-1 0,1-1,0 0,0 1,-1-1,1-1,0 1,0-1,0 1,0-1,0 0,0-1,0 1,0-1,0 1,0-1,1-1,37 5,-10 2,-18-4,0 1,0 0,0 1,-1 0,1 2,-1-1,0 2,0-1,1 2,-11-4,0 0,0-1,0 1,0 0,0 1,-1-1,1 0,-1 1,0-1,0 1,0 0,-1 0,1 0,-1 0,0 0,0 0,0 0,-1 0,1 0,-1 0,0 0,0 0,-1 1,1-1,-1 0,0 0,0 0,0 0,0 0,-3 7,0 0,0-1,-1 1,-1-1,0 0,0 0,-1-1,0 0,-8 8,-3 1,-2-1,0-1,-1-1,0 0,-1-2,-1-1,0-1,0 0,-6 0,26-10,1 0,0 1,0-1,0-1,0 1,-1 0,1 0,0-1,-1 1,1-1,-1 0,1 0,0 0,-1 0,1 0,-1-1,1 1,0 0,-1-1,1 0,0 0,0 0,-1 0,1 0,0 0,0 0,0-1,0 1,0-1,1 1,-1-1,0 0,1 0,-1 0,1 0,0 0,-1 0,1 0,0 0,0 0,1-1,-1 1,0 0,1-1,-1-1,2-10,1-1,0 1,0 0,2 0,0 0,0 1,2-1,-1 1,2 0,0 1,0 0,1 0,0 0,1 1,1 0,4-4,-12 12,8-10,-7 9,0-1,0 0,0 1,1 0,0 0,-1 0,1 0,1 0,-1 1,1 0,-1 0,1 0,0 1,1-1,5 2</inkml:trace>
  <inkml:trace contextRef="#ctx0" brushRef="#br0" timeOffset="4202.553">1808 573,'-11'2,"1"1,0 0,0 0,0 1,0 1,1-1,0 2,0-1,0 1,1 1,-1-1,1 1,-6 8,14-15,-1 1,1 0,-1-1,1 1,-1 0,1-1,-1 1,1 0,0-1,-1 1,1 0,0 0,-1 0,1-1,0 1,0 0,0 0,0 0,0 0,0-1,0 1,0 0,0 0,1 0,-1 0,0-1,0 1,1 0,-1 0,0-1,1 1,-1 0,1 0,-1-1,1 1,-1-1,1 1,0 0,-1-1,1 1,0-1,-1 1,1-1,0 0,0 1,-1-1,1 0,0 1,0-1,0 0,48 8,-39-7,-7-2,-1 1,1 0,0 0,0 0,0 0,0 0,0 0,0 1,0 0,-1-1,1 1,0 0,0 0,-1 1,1-1,-1 0,1 1,-1 0,0-1,1 1,-1 0,0 0,0 0,0 1,0-1,-1 0,1 1,-1-1,1 1,-1 0,0-1,0 1,0 0,-1 0,1 0,0-1,-1 1,0 0,0 0,0 0,0 0,0 0,0 0,-1 0,0 0,-6 8,-1-1,0 0,-1 0,0-1,-1-1,0 1,0-2,0 1,-5 1,-33 27,29-19</inkml:trace>
  <inkml:trace contextRef="#ctx0" brushRef="#br0" timeOffset="4453.501">2175 545,'-15'38,"-4"23,0 5,5-13,3-16</inkml:trace>
  <inkml:trace contextRef="#ctx0" brushRef="#br0" timeOffset="4652.614">1920 602,'48'0,"20"0,5 0,-7 0,-9 0,-10 0,-12 4,-13-2,-10-2</inkml:trace>
  <inkml:trace contextRef="#ctx0" brushRef="#br0" timeOffset="5025.622">2372 37,'35'20,"0"1,-1 1,-1 2,-2 1,0 2,-2 1,-1 1,-1 1,0 4,-18-24,-1 1,0 1,-1-1,0 1,-1 0,0 0,-1 1,0 0,-1 0,0 0,-1 1,-1-1,0 1,-1-1,0 1,-1 0,-1-1,0 1,-1-1,0 1,-1-1,-1 0,0 1,-1-2,-1 4,-6 6,-2 0,0-1,-1-1,0 0,-2-2,-1 1,0-2,-1 0,-1-2,0 0,-1-1,-1-1,0-1,-8 3,7-5</inkml:trace>
  <inkml:trace contextRef="#ctx0" brushRef="#br0" timeOffset="5438.922">2795 65,'18'-10,"0"1,0 0,1 2,0 0,0 1,1 1,0 1,0 0,6 1,-24 3,0-1,0 1,0 0,0 0,0 1,0-1,0 0,0 1,0-1,0 1,0-1,0 1,0 0,0 0,-1 0,1 0,0 0,0 1,-1-1,1 0,-1 1,1-1,-1 1,0-1,0 1,1 0,-1 0,0-1,-1 1,1 0,0 0,0 0,-1 0,1 0,-1 0,0 0,1 0,-1 0,0 0,0 0,-1 0,1 1,0-1,-1 0,1 0,-1 1,-41 92,37-88,-41 77,45-82,0 0,1 0,-1 0,1 0,0 0,-1 1,1-1,0 0,0 0,0 0,1 0,-1 0,0 0,1 0,-1 0,1 0,0 0,0 0,0 0,0 0,0 0,0 0,0-1,1 1,-1 0,0-1,1 1,-1-1,1 0,0 1,0-1,-1 0,1 0,0 0,0 0,0-1,0 1,0 0,0-1,0 1,0-1,1 0,10 3,0-2,1 1,-1-2,0 0,1 0,-1-1,0-1,0 0,0-1,0 0,0-1,-1-1,11-5,-4 0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0,'44'10,"18"3,4-1,-5-2,-7-3,-9-3,-6-7,-7-2,-7-1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2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0,'-18'57,"-18"51,-4-2,-29 49,-6-12,118-225,158-208,-190 273,-9 12,1-1,-1 1,1-1,1 1,-1 0,1 0,-1 1,1-1,1 1,-1 0,1 0,-1 0,1 0,0 1,1 0,-1 0,0 0,1 1,0 0,3-1,-6 5,0 0,-1 0,1 1,0-1,-1 1,1 0,-1 0,0-1,0 1,0 1,0-1,-1 0,1 0,-1 1,0-1,0 1,0-1,0 1,-1-1,1 1,-1 0,0-1,0 1,0-1,-1 1,1 0,-2 2,2 0,2 136,-2-141,1 0,-1-1,0 1,0 0,1 0,-1 0,0 0,1-1,-1 1,1 0,-1 0,1-1,-1 1,1 0,0-1,-1 1,1 0,0-1,-1 1,1-1,0 1,0-1,0 0,-1 1,1-1,0 0,0 0,0 1,0-1,0 0,0 0,-1 0,1 0,0 0,0 0,0 0,0 0,0-1,0 1,-1 0,1 0,0-1,0 1,0-1,0 1,-1 0,1-1,0 0,39-28,-37 25,283-236,-220 208,-64 31,-1 1,1 0,-1-1,1 1,-1 0,1 0,0 0,-1 0,1 0,-1 1,1-1,-1 0,1 1,-1-1,1 1,-1-1,0 1,1 0,-1 0,0 0,1 0,-1-1,0 2,0-1,0 0,0 0,0 0,0 0,0 1,0-1,-1 0,1 1,0-1,-1 1,1-1,-1 1,0-1,1 1,-1-1,0 1,0-1,0 1,0-1,0 1,0 0,0 12,-1 0,-1 0,0 0,0-1,-2 1,0-1,0 1,-6 10,-19 102,32-109,3-6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2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0,'-21'4,"1"1,0 0,0 2,0 0,1 2,0 0,1 1,0 0,0 2,1 0,0 1,-10 11,22-19,0 1,0 0,0 0,1 0,-1 1,2-1,-1 1,1 0,0 0,0 0,1 1,0-1,0 1,1-1,-1 1,2 0,-1-1,1 1,1 0,0 3,-1-9,1 0,0 0,1 0,-1 0,0 0,0 0,1 0,0 0,-1 0,1-1,0 1,-1-1,1 1,0-1,0 0,0 1,1-1,-1 0,0-1,0 1,0 0,1-1,-1 1,0-1,1 1,-1-1,0 0,1 0,-1 0,0-1,1 1,-1 0,2-1,75-24,-51 10,-1-1,0-1,-1-1,-1-1,-1-2,-1 0,20-24,34-30,-76 73,0 0,0 0,0 1,1-1,-1 0,0 1,1-1,-1 0,1 1,-1 0,1-1,0 1,-1 0,1 0,0 0,0 0,0 0,0 0,0 1,0-1,0 1,0-1,0 1,0 0,0 0,1 0,-1 0,0 0,0 0,0 1,0-1,0 1,0-1,0 1,0 0,0 0,0 0,0 0,-1 0,1 0,0 0,-1 1,1-1,-1 1,1-1,-1 1,1 0,1 12,-1 0,-1-1,0 1,-1 0,0 0,-2-1,1 1,-1-1,-1 1,-2 3,-5 41,-11 125,13-124,8-48,0 1,0-1,-1 0,0 1,-1-1,0 0,-1 0,-1 0,1 0,-2 0,1-1,-2 1,1-1,-1-1,-1 1,0-1,0 0,-1-1,0 1,0-1,-1-1,0 0,-7 4,13-9,0-1,0 0,0 0,0 0,0 0,0 0,-1-1,1 0,0 1,0-1,0 0,-1-1,1 1,0-1,0 1,0-1,-1 0,1 0,0 0,0 0,1-1,-1 1,0-1,0 0,1 0,-1 0,1 0,0 0,-1-1,1 1,0-1,0 1,0-1,1 0,-1 0,1 1,0-1,-1 0,1 0,1-1,-1 1,0 0,1 0,-1 0,1-1,0 1,0-1,5-13,1 0,1 0,0 1,1 0,1 0,0 1,2 0,-1 0,2 1,0 1,0 0,1 1,13-10,-10 6,94-85,-91 83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3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2,'0'44,"0"37,0 11,-5-2,-2-10,1-15,1-13,2-11,0-7,2-5,-4-3,-1 0,0-1,-3 1,-1 1,-2-5,-1-6</inkml:trace>
  <inkml:trace contextRef="#ctx0" brushRef="#br0" timeOffset="455.409">7 2,'41'-1,"0"1,0 2,0 1,0 3,-1 1,1 2,14 6,-49-13,124 45,-126-46,0 1,-1 0,1 1,-1-1,0 0,1 1,-1 0,0 0,-1 0,1 0,0 0,-1 1,0-1,0 1,0-1,0 1,0 0,-1 0,0 0,0 0,0 0,0 0,0 0,-1 0,0 0,0 0,0 1,0-1,-1 0,0 3,-4 4,-1 0,0-1,0 0,-1 0,0 0,-1-1,0 0,-1 0,1-1,-2 0,1 0,-1-1,0-1,-1 0,-3 2,-33 24,7-3,-64 60,102-87,0 0,1 0,-1 0,1 0,0 0,0 0,0 0,0 0,0 0,0 1,0-1,1 1,0-1,-1 0,1 1,0-1,0 1,0-1,0 0,0 1,1-1,-1 1,1-1,0 0,-1 1,1-1,0 0,0 0,1 0,-1 0,0 0,1 0,-1 0,1 0,0 0,-1-1,1 1,0-1,0 1,89 40,135 49,-146-33,-73-53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6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82,'-54'83,"41"-64,2 0,0 1,2 1,0-1,1 1,1 1,1-1,1 1,1 1,1-1,1 0,0 1,2-1,1 1,1-1,2 7,-3-21,1-1,1 1,0-1,0 0,0 0,1 0,0-1,0 1,0-1,1 0,0 0,0 0,1-1,0 0,0 0,0 0,0-1,1 0,-1 0,1-1,0 1,1-2,-1 1,0-1,1 0,-1 0,1-1,0 0,-1-1,1 1,6-2,5-1,-1-2,0 0,0-1,0-1,0 0,-1-1,0-1,-1-1,0-1,0 0,-1-1,0 0,-1-1,0-1,-1 0,0-1,-1 0,-1-1,-1-1,0 0,0 0,-2 0,0-1,3-11,-5 10,-1 0,0 0,-2-1,0 1,-1-1,-1 0,0 1,-1-1,-2 0,0 0,-1 1,0-1,-2 0,2 11,0 0,0 1,-1-1,0 1,-1 0,1 0,-2 0,1 1,0 0,-1 0,-1 0,1 0,-1 1,1 0,-1 1,-1-1,1 1,-1 1,1 0,-1 0,0 0,0 1,0 0,-1 0,1 1,0 0,-1 1,1 0,-1 0,1 1,0 0,-1 0,1 1,-3 1,-3 2,1 0,0 2,0-1,0 1,1 1,0 0,1 1,0 1,0-1,-8 12,-2 4</inkml:trace>
  <inkml:trace contextRef="#ctx0" brushRef="#br0" timeOffset="380.272">1 534,'89'-56,"3"4,55-20,-141 69,78-27,-81 30,-1-1,0 1,0-1,0 1,1 0,-1 0,0 0,1 0,-1 0,0 1,0-1,0 1,1-1,-1 1,0 0,0 0,0 0,0 0,0 0,0 1,0-1,-1 0,1 1,0-1,-1 1,1 0,-1-1,0 1,1 0,-1 0,0 0,0 0,0 0,0 0,0 2,7 43,-8-43,-1 0,1 0,0-1,0 1,1 0,-1 0,1 0,0-1,0 1,0 0,0-1,1 1,0-1,-1 1,1-1,0 0,1 0,-1 0,0 0,1 0,0 0,0-1,0 1,0-1,0 0,0 0,0 0,1 0,-1-1,1 1,-1-1,1 0,3 1,115-18,-102 11,50-17,-51 16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9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75,'0'-3,"0"0,0-1,-1 1,1 0,-1 0,1 0,-1 0,0 0,-1 0,1 0,0 0,-1 1,0-1,1 0,-1 1,0-1,0 1,-1 0,1 0,0 0,-1 0,1 0,-1 0,0 0,1 1,-1 0,0-1,0 1,0 0,0 0,0 1,0-1,-1 1,1-1,0 1,0 0,0 0,0 0,0 1,-1-1,1 1,0 0,0 0,0 0,0 0,1 0,-1 1,-1 0,1-2,-1 0,1 0,0 1,0 0,-1-1,1 1,0 0,0 1,0-1,0 1,0-1,0 1,0 0,1 0,-1 0,1 0,-1 0,1 1,0-1,0 1,0 0,0-1,0 1,1 0,-1 0,1 0,0 0,0 1,0-1,0 0,0 0,1 1,-1-1,1 0,0 1,0-1,1 0,-1 1,0-1,1 0,0 0,0 1,0-1,0 0,1 0,-1 0,1 0,0 0,72 42,-69-44,0 0,0 1,0-1,-1 1,1 0,0 0,-1 0,1 1,-1 0,0 0,0 0,0 0,0 0,-1 1,1 0,-1 0,0 0,0 0,-1 0,1 1,-1-1,0 1,0-1,0 1,-1 0,1 0,-1 0,0 0,-1 0,1 0,-1 0,0 3,-4 2,-1 0,0 0,0-1,0 0,-2 0,1-1,-1 1,0-1,-1-1,1 1,-1-1,-1-1,-4 4,5-4,-5 5,8-5,0-1,-1 0,0-1,1 1,-2-1,1 0,0 0,-1-1,1 0,-1 0,0-1,0 0,0 0,-7 1,13-3,0 0,0 0,0 0,0 0,0-1,0 1,0 0,0 0,0-1,0 1,0-1,0 1,0-1,0 1,1-1,-1 1,0-1,0 0,1 0,-1 1,0-1,1 0,-1 0,1 0,-1 0,1 1,-1-1,1 0,-1 0,1 0,0 0,0 0,-1 0,1 0,0 0,0 0,0 0,0 0,0 0,1 0,-1-1,3-13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3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1 217,'593'0,"-569"0</inkml:trace>
  <inkml:trace contextRef="#ctx0" brushRef="#br0" timeOffset="1452.535">1 500,'85'-22,"-64"20,1 1,-1 1,1 1,-1 1,1 1,-1 1,0 1,35 5,141 19,-113-29,-60 0</inkml:trace>
  <inkml:trace contextRef="#ctx0" brushRef="#br0" timeOffset="2440.335">424 104,'87'23,"-57"-18,0 2,0 1,-1 1,0 1,-1 2,0 1,-1 1,14 10,-39-23,0 0,0 1,0-1,-1 1,1 0,0 0,-1-1,1 1,-1 0,1 0,-1 1,0-1,0 0,0 0,0 0,-1 1,1-1,0 1,-1-1,0 0,1 1,-1-1,0 1,0-1,-1 1,1-1,0 0,-1 1,1-1,-1 0,0 1,0-1,-44 72,34-60,-52 67,-3-3,-3-3,-63 52,116-119,18-13</inkml:trace>
  <inkml:trace contextRef="#ctx0" brushRef="#br0" timeOffset="3105.071">678 246,'-44'-37,"-134"-140,175 174,0 1,1-1,-1 0,0 1,-1 0,1-1,0 2,-1-1,1 0,-1 0,1 1,-1 0,0 0,1 0,-1 0,0 1,0-1,0 1,0 0,0 0,-2 1,-10 2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68 504,'-14'34,"-5"16,1 3,3-6</inkml:trace>
  <inkml:trace contextRef="#ctx0" brushRef="#br0" timeOffset="184.953">12 138,'-5'23,"-1"9</inkml:trace>
  <inkml:trace contextRef="#ctx0" brushRef="#br0" timeOffset="597.224">238 731,'4'-20,"2"0,0 0,1 1,1 0,1 0,0 1,2 0,0 1,0 0,14-13,-23 28,0 0,1 0,0 0,-1 1,1-1,0 0,0 1,0 0,0 0,0 0,0 0,0 0,0 1,1-1,-1 1,0 0,0 0,1 0,-1 0,0 1,0-1,0 1,0 0,1 0,-1 0,0 0,0 0,-1 1,1-1,0 1,0 0,-1 0,1 0,-1 0,0 1,0-1,1 0,-1 1,-1 0,2 1,0 0,0 0,0 0,0 0,1-1,0 1,0-1,0 0,0 0,0 0,0 0,1-1,-1 0,1 0,0 0,0 0,0-1,-1 0,1 0,0 0,1-1,-1 1,0-1,0-1,0 1,0-1,0 1,0-1,0-1,0 1,-1-1,1 0,0 0,-1 0,1-1,-1 1,3-3,-2 1,1-1,-1 0,0 0,0-1,-1 1,1-1,-1 0,0 0,-1-1,0 1,0-1,0 1,-1-1,0 0,0 0,0 0,-1 0,0-1,-1 1,0 0,0-1,0-16</inkml:trace>
  <inkml:trace contextRef="#ctx0" brushRef="#br0" timeOffset="13505.106">999 1041,'18'-56,"4"-246,-13 234,-3 0,-3 0,-3-15,0 63,2 1,0 0,2 0,0 0,1 0,1 1,0-1,2 1,0 1,1 0,0 0,2 0,0 1,0 1,2 0,0 1,4-3,-12 10,1 0,1 1,-1-1,1 1,0 1,1-1,-1 1,1 1,0-1,1 1,-1 1,1-1,-1 2,1-1,0 1,0 0,0 1,0 0,0 0,0 1,0 0,0 1,1 0,-1 1,0-1,-1 2,1-1,0 1,-1 1,1-1,-1 1,5 4,-9-5,-1 0,0 0,0 0,0 1,0-1,0 1,-1 0,1-1,-1 1,0 0,0 0,-1 1,1-1,-1 0,0 1,0-1,0 1,-1-1,0 0,1 1,-2-1,1 1,0-1,-1 1,0-1,0 1,-48 108,37-95,-1 0,0-1,-1-1,-2 0,1-1,-2-1,0 0,-3 1,19-14,1 0,-1-1,1 1,-1 0,0-1,1 1,-1-1,0 1,1-1,-1 1,0-1,0 0,1 1,-1-1,0 0,0 1,0-1,0 0,0 0,1 0,-1 0,0 0,0 0,0 0,0 0,0 0,1 0,-1-1,0 1,0 0,0-1,0 1,1 0,-1-1,0 1,0-1,1 1,-1-1,0 1,1-1,-1 0,1 1,-1-1,1 0,-1 1,1-1,-1 0,1 0,0 0,-1 1,1-1,0 0,0 0,-1 0,1 0,0 0,14-49,-12 49,0-1,-1 0,1 1,0-1,0 1,0-1,0 1,0 0,1 0,-1 0,0 0,0 0,1 1,-1-1,1 1,-1 0,0-1,1 1,-1 0,1 0,-1 0,0 1,1-1,-1 1,1-1,-1 1,0 0,0 0,1 0,-1 0,0 0,0 0,0 1,0-1,0 1,0-1,-1 1,1 0,55 78,-54-71,-1-1,0 0,0 1,-1-1,0 1,-1-1,0 1,0 0,-1-1,0 1,0-1,-1 1,0-1,-1 0,0 0,0 0,-1 0,1 0,-2-1,1 0,-1 1,0-2,-1 1,0-1,0 1,0-2,0 1,-1-1,0 0,-5 3,-5 0,0 0,-1-1,1-1,-1-1,0 0,-1-1,1-1,-1-1,0 0,-15-2,-107-1,131-3,0 0,1-1,0 0,0 0,1-1,-1 0,1 0,0-1,1 0,-1-1,2 1,-1-1,1-1,0 1,1-1,0 0,0-1,1 1,0-1,1 1,-2-9,-8-9,-93-230,99 230,3 2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02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1 213,'5'2,"-1"1,1-1,0 1,1-2,-1 1,0 0,0-1,1 0,-1 0,1-1,-1 1,1-1,-1-1,0 1,1-1,-1 1,1-2,-1 1,5-2,17-2,212-13,35 0,-273 18,27 12,-33-6</inkml:trace>
  <inkml:trace contextRef="#ctx0" brushRef="#br0" timeOffset="268.215">142 382,'9'5,"18"1,10 0,2-1,5-2,-1 0,-3-7,2-2,-2 0,-2 1,-4 2,-2 0,-2 2,-1 0,-1 1,-5-5,-7-1</inkml:trace>
  <inkml:trace contextRef="#ctx0" brushRef="#br0" timeOffset="884.428">480 15,'-5'-15,"17"27,4 5,8 1,0-1,1-1,1-1,0-1,25 8,107 67,-155-89,-1 1,1 0,-1 0,0 0,1 0,-1 0,0 1,0-1,1 1,-1-1,0 1,-1 0,1 0,0 0,0 0,-1 0,1 0,-1 0,0 1,0-1,0 0,0 1,0-1,0 1,0-1,-1 1,0-1,1 1,-1 0,0-1,0 1,0 0,-1-1,1 1,-1-1,1 1,-1-1,0 1,0-1,0 1,0-1,0 0,-1 0,1 1,-1-1,1 0,-2 0,-209 161,-1 14,199-164,1-3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07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0,'46'110,"-26"-44,-2 2,-4 0,3 46,9 26,-7-84,-4-82,71-204,17 5,-75 134,-24 70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07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7,'19'-5,"11"4,5 1,2 1,-1 0,-1 1,-3-1,-1-1,-2 1,0-1,-10 0,-9 0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07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29,'48'-5,"20"-2,4 1,-5 1,-10 2,-15 0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47,'11'-4,"0"-3,1 1,0 1,0 0,0 1,1 0,-1 1,1 0,0 1,0 0,-1 1,1 1,0 0,0 0,0 2,6 0,-17-1,0 0,0 0,1 0,-1 0,0 0,0 0,0 0,0 1,0-1,-1 1,1-1,0 1,-1 0,1 0,-1 0,1 0,-1 0,0 0,0 0,0 0,0 0,0 0,0 1,-1-1,1 0,-1 1,0-1,1 0,-1 1,0-1,-1 1,1-1,0 0,-1 1,1-1,-1 0,0 0,1 1,-1-1,0 0,0 0,-1 1,-64 90,58-83,1-2,-36 54,42-60,0-1,0 1,1 0,-1-1,1 1,0 0,-1 0,1 0,0-1,0 1,0 0,0 0,0 0,0-1,1 1,-1 0,1 0,-1-1,1 1,-1 0,1-1,0 1,0 0,0-1,0 1,0-1,0 0,0 1,1-1,-1 0,1 0,-1 1,0-1,1 0,0-1,-1 1,1 0,0 0,6 1,0 0,0-1,0 0,1 0,-1-1,0 0,0-1,0 1,0-2,0 1,0-1,0 0,0-1,-1 1,1-2,-1 1,0-1,0 0,0-1,0 1,-1-1,1-1,4-4,3-1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85 250,'0'9,"5"23,1 11,0 2,-1 4,-2-2,-1-4,-1-5,-5-4,-2-3,0-1,1-2,1-1,1 1,2-1,1 1,-5-5,-2-7</inkml:trace>
  <inkml:trace contextRef="#ctx0" brushRef="#br0" timeOffset="415.009">1 363,'12'-23,"1"2,1 0,1 0,1 2,1 0,0 0,1 2,1 0,1 1,1 1,0 1,18-9,-36 21,-1 0,1 1,0-1,0 1,0-1,0 1,0 0,0 0,0 0,0 0,0 1,0-1,1 1,-1 0,0 0,0 0,1 1,-1-1,0 1,0-1,0 1,0 0,0 0,0 0,0 1,0-1,0 1,0 0,-1 0,1 0,-1 0,1 0,-1 0,0 1,0-1,0 1,0-1,0 1,-1 0,1 0,-1 0,0 0,1 0,-1 1,-3 9,0 0,-1 0,0-1,-1 1,0-1,-1 0,-1-1,0 1,0-1,-1 0,0 0,-1-1,0 0,-6 4,-130 152,143-164,-1 0,1 0,0 0,0 0,-1 0,2 0,-1 1,0-1,0 0,1 1,-1-1,1 0,0 1,-1-1,1 1,0-1,1 0,-1 1,0-1,1 0,-1 1,1-1,0 0,0 1,0-1,0 0,0 0,0 0,0 0,1 0,-1 0,1 0,0-1,-1 1,1 0,0-1,81 50,-60-40,120 71,-126-65,-5 0</inkml:trace>
  <inkml:trace contextRef="#ctx0" brushRef="#br0" timeOffset="850.025">536 81,'12'-10,"0"0,0 1,1 0,0 1,1 1,-1 0,1 1,3-1,-15 6,0 0,0 0,0 0,0 0,1 1,-1-1,0 1,0-1,1 1,-1 0,0 0,0 0,1 0,-1 0,0 1,1-1,-1 0,0 1,0 0,0 0,0-1,0 1,0 1,0-1,0 0,0 0,0 1,0-1,-1 1,1-1,0 1,-1 0,0 0,1 0,-1-1,0 1,0 1,0-1,0 0,0 0,-1 0,1 0,-1 1,1-1,-1 0,0 0,0 1,0-1,0 0,0 0,0 1,-1-1,1 0,-2 2,0 3,0 0,0-1,-1 1,0-1,-1 0,1 1,-1-2,-1 1,1 0,-1-1,0 0,-2 2,-31 43,37-49,1 0,-1 0,0 1,1-1,-1 0,1 0,-1 1,1-1,0 0,0 1,-1-1,1 0,0 1,0-1,0 0,1 1,-1-1,0 0,0 1,1-1,-1 0,1 0,-1 1,1-1,-1 0,1 0,0 0,0 0,-1 1,1-1,0 0,0-1,0 1,0 0,0 0,1 0,-1-1,0 1,0 0,0-1,1 1,-1-1,0 1,0-1,1 0,-1 0,0 1,1-1,0 0,75 4,-69-4,18 0</inkml:trace>
  <inkml:trace contextRef="#ctx0" brushRef="#br0" timeOffset="1268.999">1100 250,'-17'23,"-13"16,1 1,2 1,2 2,2 0,2 2,-5 17,24-57,0 0,0 1,0-1,1 1,0-1,0 1,0 0,1 0,0-1,0 1,0 0,1 0,0-1,0 1,0 0,1-1,-1 1,1-1,1 0,-1 0,1 0,0 0,0 0,0 0,1-1,0 1,0-1,0 0,0 0,1-1,-1 1,1-1,1 1,12 3,1 0,0-2,0 0,0 0,1-2,-1-1,1 0,0-1,0-2,0 0,-1-1,1 0,0-2,-1 0,0-2,0 0,-1-1,2-1,-10 3,0 0,-1-1,0 0,0 0,-1-1,1 0,-1 0,-1-1,1-1,-2 1,1-1,-1 0,0 0,-1-1,0 1,-1-1,0-1,0 1,-1 0,0-1,-1 0,0 1,-1-1,0 0,-1 0,0 0,-1 0,0 0,-1 0,0 1,0-1,-1 0,-1 1,1 0,-2 0,0 0,0 0,0 1,-1 0,-1 0,0 1,0-1,0 1,-8-5,-1 4,0 0,-1 1,0 1,-1 0,0 2,0 0,0 1,0 0,-1 2,1 0,-1 1,1 1,-1 1,0 0,1 2,-1 0,-3 2,-10 2</inkml:trace>
  <inkml:trace contextRef="#ctx0" brushRef="#br0" timeOffset="1566.281">790 673,'328'-196,"-327"195,0 0,1-1,-1 1,1 0,0 0,-1 0,1 0,0 0,0 0,0 0,0 1,-1-1,1 1,0-1,0 1,0 0,0 0,0 0,0 0,0 0,0 0,0 0,0 1,0-1,0 1,0-1,0 1,0 0,-1 0,1 0,0 0,-1 0,1 0,0 0,-1 1,1-1,-1 0,0 1,1-1,-1 1,0 0,0-1,0 1,0 0,0 0,-1 0,1 1,2 5,-3-4,0 0,1 0,-1-1,1 1,0 0,1 0,-1-1,1 1,-1 0,1-1,0 0,0 1,1-1,-1 0,1 0,-1 0,1 0,0-1,0 1,0-1,1 0,-1 0,0 0,1 0,-1 0,1-1,0 1,0-1,3 0,4 1,0 0,0-1,0-1,0 0,1 0,-1-1,0-1,0 0,0 0,0-1,-1-1,1 0,9-4,-2-4</inkml:trace>
  <inkml:trace contextRef="#ctx0" brushRef="#br0" timeOffset="2002.967">1467 109,'23'-6,"1"1,-1 1,1 1,0 1,0 1,0 1,6 2,-28-3,1 1,-1 1,0-1,1 0,-1 1,0-1,0 1,0-1,0 1,1 0,-1 0,0 0,0 0,-1 0,1 1,0-1,0 1,0-1,-1 1,1 0,-1-1,0 1,1 0,-1 0,0 0,0 0,0 0,0 0,0 0,-1 0,1 1,-1-1,1 0,-1 0,0 1,0-1,0 0,0 0,0 1,0-1,-1 0,1 0,-1 1,0-1,1 0,-1 0,0 0,0 0,-1 0,1 1,-49 80,50-82,1 1,0 0,0-1,0 1,0 0,0-1,0 1,0-1,0 0,1 1,-1-1,0 0,1 0,-1 1,1-1,0-1,-1 1,1 0,0 0,-1 0,1-1,0 1,0-1,0 0,0 1,-1-1,1 0,0 0,0 0,0 0,0-1,0 1,-1 0,2-1,0 1,83-6,-59-1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0,'-9'39,"-4"26,1 8,2-4,3-5,3-7,1-10,7-7,-2-6,-2-4,-1-2,0-2,1 1,-6-5,-1-2,1-3</inkml:trace>
  <inkml:trace contextRef="#ctx0" brushRef="#br0" timeOffset="362.217">327 198,'-48'27,"18"-12,1 2,0 1,1 1,1 1,-20 21,45-40,0 0,0 1,1-1,-1 0,0 1,1-1,-1 1,1 0,-1 0,1-1,0 1,0 0,0 0,0 0,0 0,0 0,0 1,1-1,-1 0,1 0,0 0,0 1,-1-1,1 0,1 0,-1 1,0-1,0 0,1 0,0 0,-1 0,1 1,0-1,0 0,0 0,0 0,0-1,0 1,1 0,-1 0,1-1,-1 1,1-1,0 1,-1-1,1 1,0-1,1 0,80 34,-72-32,0 0,0 1,0 1,0-1,-1 2,0 0,0 0,0 0,-1 1,0 1,0 0,-1 0,2 3,6 10,-3-4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1,'-5'0,"-2"4,1 8,1 5,2 5,0 4,2 2,1 1,0 0,0 1,0-1,0 0,1 0,-1-1,0 0,0-4</inkml:trace>
  <inkml:trace contextRef="#ctx0" brushRef="#br0" timeOffset="246.542">1 453,'38'0,"18"0,4 0,-4 0,-6 0,-7 0,-6 0,-9 0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9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1 169,'198'28,"-176"-26,150-8,-103-37,-58 29</inkml:trace>
  <inkml:trace contextRef="#ctx0" brushRef="#br0" timeOffset="340.055">254 0,'-4'29,"-3"19,1 6,2-2,0-4,2-5,1-6,1-4,-1-3,2-2,4-6,1-6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6:11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0,'-14'10,"-5"3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4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6237 281,'0'0</inkml:trace>
  <inkml:trace contextRef="#ctx0" brushRef="#br0" timeOffset="-162.684">6237 535,'0'29,"0"9</inkml:trace>
  <inkml:trace contextRef="#ctx0" brushRef="#br0" timeOffset="250.359">6548 479,'-11'9,"1"1,0 0,1 1,0 0,1 1,0 0,0 0,2 1,0-1,0 1,1 1,0-1,1 1,-1 13,4-25,1 0,0 0,0 1,0-1,0 0,0 0,1 0,-1 0,1 0,-1 0,1 0,0 0,0 0,0-1,0 1,0 0,0 0,0-1,1 1,-1 0,0-1,1 0,-1 1,1-1,0 0,0 0,-1 0,1 0,0 0,0 0,0 0,0 0,0-1,0 1,0-1,0 0,0 0,0 1,0-1,0-1,0 1,0 0,1 0,-1-1,0 1,0-1,1 0,6-1,-1-1,1 0,-1 0,0-1,0 0,0 0,-1-1,1 0,-1 0,5-6,-5 5,-1 0,0 0,-1-1,0 0,0 0,0 0,-1 0,0-1,0 0,-1 0,0 0,0 0,-1 0,0-1,-1 1,0-1,0 1,0-1,-1 0,-1 1,0-1,0 1,0-1,-1 1,0-1,-1 0,-1 5,1 0,-1 1,1-1,-1 1,0 0,-1 0,1 0,0 0,-1 1,0 0,1 0,-1 0,0 0,0 1,0 0,0 0,0 0,0 1,-1-1,1 1,0 1,0-1,0 1,0-1,0 2,0-1,0 0,0 1,0 0,0 0,1 1,-1-1,1 1,-3 2,-7 7</inkml:trace>
  <inkml:trace contextRef="#ctx0" brushRef="#br0" timeOffset="538.783">6971 564,'-19'19,"3"12,9-1,11-4,9-7,8-7,4-10,3-10,2-4,-5-5,-1-4,-5-3,-1-3,-3-1,-5-1,-4 5</inkml:trace>
  <inkml:trace contextRef="#ctx0" brushRef="#br0" timeOffset="871.114">7535 479,'-79'44,"78"-43,-1 0,0 1,0-1,0 1,1-1,-1 1,1-1,-1 1,1 0,-1 0,1-1,0 1,0 0,0 0,0 0,0 1,1-1,-1 0,1 0,-1 0,1 0,0 1,0-1,0 0,0 0,0 1,0-1,1 0,-1 0,1 0,-1 0,1 1,0-1,0 0,0 0,0 0,0-1,1 1,12 17,-11-18,0 1,-1 0,0 0,1 0,-1 0,0 1,0-1,0 1,0-1,-1 1,1 0,-1-1,1 1,-1 0,0 0,0 0,-1 0,1 0,0 0,-1 0,0 1,0-1,0 0,0 0,0 0,-1 0,1 0,-1 0,0 0,0 0,0 0,0 0,0 0,-1 0,0-1,-1 3,-4 2,0 0,0-1,-1 0,0-1,0 1,-1-2,1 1,-1-1,0 0,0-1,0 0,0-1,-1 0,1 0,-1-1,0 0,1 0,-1-1,0-1,-1 0,-8-4</inkml:trace>
  <inkml:trace contextRef="#ctx0" brushRef="#br0" timeOffset="-1534.192">3641 535,'22'38,"-2"1,-2 0,-1 1,7 31,-15-48,49 197,-56-207,-1 0,0 1,-1-1,0 0,-1 1,-1-1,0 0,-1 0,0 0,-1 0,-1-1,0 1,0-1,-1 0,-6 9,11-19,-1 1,1-1,0 0,-1 1,1-1,-1 0,1 0,-1 0,0 0,0 0,0 0,0-1,-1 1,1-1,0 1,-1-1,1 0,-1 0,1 0,-1 0,1 0,-1 0,0-1,1 0,-1 1,0-1,1 0,-1 0,0 0,0-1,1 1,-1-1,0 1,1-1,-1 0,1 0,-1 0,1 0,-1-1,1 1,0-1,0 1,0-1,0 0,0 0,0 0,0 0,0 0,1 0,-1 0,1-1,0 1,-1-1,1-1,-3-14,1 1,1-1,1 0,0 0,1 0,2 0,-1 0,2 1,0-1,1 1,1-1,1 1,0 1,1-1,1 1,5-8,9-19,1 0,3 2,1 1,1 1,3 1,1 2,1 1,3 1,0 3,2 0,28-15,9 16,-73 29,-1 1,0 0,1 0,-1 0,1 0,-1 0,1 0,-1 0,1 1,-1-1,0 1,1-1,-1 1,1-1,-1 1,0 0,0-1,1 1,-1 0,0 0,0 0,0 0,0 0,0 0,0 0,0 1,0-1,-1 0,1 0,0 1,-1-1,1 0,-1 1,1-1,-1 1,0-1,0 1,1-1,-1 1,0-1,0 0,-1 1,1-1,0 1,0-1,-1 1,1-1,-1 1,1-1,-1 0,0 1,-5 16,0 0,-1-1,-1 0,-1-1,0 0,-1 0,-1-1,-1 0,0-1,-4 4,-188 172,111-111,67-63,26-36,14 0,1 0</inkml:trace>
  <inkml:trace contextRef="#ctx0" brushRef="#br0" timeOffset="-1047.422">4205 846,'33'-5,"0"0,-1-2,0-2,-1-1,0-1,0-2,-1-1,-1-1,0-1,15-14,-30 20,-1-1,0-1,-1 0,0-1,-1 0,-1-1,0 0,-1-1,-1 0,0 0,0-1,-2 0,0 0,1-9,-6 22,0 0,0 0,0 0,-1 0,1 0,-1 0,0 0,0 0,0 0,0-1,-1 1,1 0,-1 0,0 0,0 0,0 0,0 1,0-1,-1 0,1 0,-1 1,0-1,1 1,-1-1,-1 1,1 0,0 0,0 0,-1 0,1 0,-1 0,0 1,1-1,-1 1,0 0,0 0,0 0,0 0,0 0,0 1,0-1,0 1,0 0,0 0,0 0,-3 1,-5 1,0 1,1 1,-1 0,1 0,0 1,0 0,1 1,-1 0,1 1,1-1,-1 2,1-1,0 1,1 1,0-1,0 1,1 0,0 1,1-1,0 1,0 0,1 1,1-1,-1 1,2 0,1-8,1-1,-1 1,1 0,0-1,0 1,1-1,-1 1,0 0,1-1,-1 1,1-1,0 1,0-1,0 0,0 1,1-1,-1 0,0 0,1 1,0-1,-1-1,1 1,0 0,0 0,0-1,0 1,0-1,1 1,-1-1,0 0,1 0,-1 0,1 0,-1 0,2-1,92 7,86-48,-160 34,50-6,-70 13,-1 0,1 0,0 0,0 0,-1 1,1-1,0 0,-1 1,1-1,0 1,-1 0,1 0,-1-1,1 1,-1 0,0 0,1 0,-1 1,0-1,0 0,0 0,1 1,-1-1,-1 1,1-1,0 1,0-1,0 1,-1-1,1 1,-1 0,1-1,-1 1,0 0,0-1,0 1,0 0,-6 133,10-115</inkml:trace>
  <inkml:trace contextRef="#ctx0" brushRef="#br0" timeOffset="-360.397">5193 677,'4'4,"0"-1,0 0,1 0,-1-1,1 1,-1-1,1 0,0 0,0 0,0-1,0 0,0 0,0 0,1-1,-1 1,0-1,0 0,1-1,-1 1,0-1,0 0,0-1,0 1,0-1,0 0,0 0,-1 0,1-1,-1 0,1 1,-1-2,0 1,0 0,-1-1,1 0,-1 0,1 0,-1 0,0 0,-1-1,1 0,-1 1,0-1,0 0,-1 0,1 0,-1 0,0 0,0-5,1 6,-1 1,1-1,-1 1,0-1,-1 0,1 1,-1-1,1 0,-1 1,0-1,0 0,-1 0,1 1,-1-1,0 0,0 1,0-1,0 1,-1-1,1 1,-1 0,0-1,0 1,0 0,0 0,-1 0,1 1,-1-1,0 0,0 1,0 0,0 0,0 0,0 0,-1 0,1 1,0-1,-1 1,-2-1,-2 4,-1 1,0-1,1 1,0 1,0 0,0 0,0 0,0 1,1 0,0 1,0 0,0 0,1 0,0 1,0-1,1 2,0-1,0 1,0-1,1 1,0 0,1 1,0-1,0 1,1-1,-1 8,0-9,0-1,0 1,1-1,0 1,0 0,1 0,0 0,0 0,1 0,0 0,0 0,1 0,-1 0,1-1,1 1,-1 0,1 0,1 0,-1-1,1 0,0 1,1-1,-1 0,1 0,0-1,1 1,0-1,-1 0,1 0,1-1,-1 1,1-1,0 0,0-1,0 1,0-1,9-1,1 0,-1-1,0-1,0 0,0-1,1-1,-1 0,0-1,-1-1,1 0,-1-1,1-1,-2 0,1-1,-1 0,0-1,0 0,-1-1,0-1,0 0,5-7,6-2,-14 13,1-1,-1 0,-1 0,1-1,-1 0,-1-1,0 0,0 0,0 0,-1-1,-1 0,0 0,0-1,1-3,-5 12,-1 1,1 0,-1 0,1 0,-1 0,1 0,-1-1,1 1,-1 0,0 0,0-1,0 1,0 0,0 0,0-1,0 1,0 0,0 0,-1-1,1 1,0 0,-1 0,1 0,-1-1,1 1,-1 0,0 0,1 0,-1 0,0 0,0 0,0 0,0 0,0 1,0-1,0 0,0 0,0 1,0-1,0 1,0-1,-1 1,1-1,0 1,0 0,-1 0,1-1,0 1,0 0,-1 0,1 0,0 0,0 1,-1-1,1 0,0 0,0 1,-1-1,1 1,0-1,0 1,0 0,0-1,0 1,0 0,-4 7,1 0,1 0,-1 0,1 0,1 0,0 1,0-1,0 1,1 0,1 0,-1-1,2 1,-1 0,1 0,0-1,1 1,0 0,0-1,1 0,0 1,0-1,1 0,0-1,1 1,0-1,0 0,0 0,1 0,1 0,-6-4,1-1,0 0,1 0,-1 0,0 0,1 0,-1 0,1 0,-1-1,1 0,0 1,0-1,0 0,0 0,0 0,-1-1,2 1,-1-1,0 0,0 1,0-2,0 1,0 0,0 0,0-1,0 0,0 1,0-1,0 0,-1-1,1 1,0 0,-1-1,1 1,0-1,-1 0,0 0,1 0,1-3,8-11,0-2,0 0,-2 0,0-1,-2 0,0-1,-1 0,1-6,35-83,-30 85</inkml:trace>
  <inkml:trace contextRef="#ctx0" brushRef="#br0" timeOffset="-4167.311">424 197,'77'-36,"-47"27,356-129,-384 136,1 1,-1-1,1 1,-1-1,1 1,0 0,0 0,-1 0,1 1,0-1,0 1,0 0,0-1,0 1,0 0,0 1,0-1,0 0,0 1,0 0,-1 0,1 0,0 0,0 0,-1 0,1 1,-1-1,1 1,-1 0,1 0,-1 0,0 0,0 0,0 0,0 0,-1 1,1-1,-1 1,1-1,-1 1,0 0,0 0,0-1,0 2,0 16,-2-1,0 0,-1 0,-2 0,1 0,-2 0,-6 16,-11 53,13-38,3 0,2 1,2 0,3-1,1 1,3 0,10 41,33 48,-48-140,1 1,-1-1,1 1,-1-1,0 1,1-1,-1 1,0-1,0 1,1-1,-1 1,0 0,0-1,0 1,0-1,0 1,1-1,-1 1,0 0,-1-1,1 1,0-1,0 1,0 0,0-1,0 1,0-1,-1 1,1-1,0 1,-1-1,1 1,0-1,-1 1,1-1,0 1,-1-1,1 1,-1-1,1 0,-1 1,1-1,-1 0,1 1,-1-1,1 0,-1 0,1 0,-1 1,0-1,1 0,-1 0,1 0,-1 0,0 0,1 0,-1 0,1 0,-1 0,0-1,0 1,-40-14,35 11,-26-12,-1 2,-1 1,0 2,0 1,-1 1,0 2,-1 2,1 1,-1 2,1 1,-1 2,1 1,-1 2,1 2,1 1,-1 1,2 2,-1 2,1 1,-8 5,15-4,0 0,1 2,0 1,1 1,2 1,0 0,-13 17,33-34,-1 0,1-1,-1 1,1 0,0 0,0 0,0 1,1-1,-1 0,1 1,0-1,0 1,0 0,0-1,1 1,-1-1,1 1,0 0,0 0,0-1,1 1,-1 0,1-1,0 1,0-1,0 1,2 2,9 6</inkml:trace>
  <inkml:trace contextRef="#ctx0" brushRef="#br0" timeOffset="-3914.344">452 535,'48'-24,"49"-17,23-2,0 1,-10 9,-14 9,-20 4,-12 6,-12 4,-11 5,-12 8,-10 3</inkml:trace>
  <inkml:trace contextRef="#ctx0" brushRef="#br0" timeOffset="-3196.384">1326 621,'25'273,"-32"-204,7-69,-1 0,0 0,1 0,-1 0,0 0,1 0,-1 0,0 0,1 0,-1-1,1 1,-1 0,0 0,1-1,-1 1,1 0,-1-1,1 1,-1 0,1-1,-1 1,1-1,-1 1,1-1,-1 1,1-1,0 1,-1-1,1 0,0 1,0-1,-1 0,1 1,0-1,0 1,0-1,0 0,0 1,0-1,0 0,0 1,0-1,0 0,0 1,0-1,0 0,0 1,1-1,-1 1,0-1,1 0,-1 1,0-1,1 1,-1-1,1-26,1 0,1 1,1-1,1 0,2 1,0 0,2 1,1 0,1 0,1 1,1 0,1 1,1 1,1 0,10-9,-23 25,0 1,1 0,0 0,0 0,0 0,0 1,1-1,0 1,0 1,0-1,1 0,-1 1,1 0,-1 1,1-1,0 1,5-1,-8 4,0 1,0 0,-1 0,1 0,0 1,-1-1,0 1,1-1,-1 1,0 0,-1 0,1-1,0 2,-1-1,1 0,-1 0,0 0,0 0,-1 1,1-1,-1 0,1 1,-1-1,0 1,0-1,0 0,-1 1,1-1,-1 1,0-1,1 3,-1 20</inkml:trace>
  <inkml:trace contextRef="#ctx0" brushRef="#br0" timeOffset="-2895.138">1976 479,'-15'17,"2"1,0 1,0 0,2 1,1 0,0 1,2 0,0 0,1 1,1 1,5-19,0 0,0 0,1 0,-1 0,1-1,0 1,0 0,0 0,1 0,-1 0,1 0,0 0,0-1,1 1,-1 0,1-1,-1 1,1-1,0 1,0-1,1 0,-1 0,1 0,0 0,-1-1,1 1,0-1,1 1,-1-1,0 0,1 0,-1-1,1 1,-1-1,1 1,0-1,0 0,-1-1,1 1,0-1,0 1,0-1,0 0,0-1,3 0,4-1,-1 0,1-1,0 0,-1-1,1 0,-1-1,0 0,-1-1,1 0,-1 0,-1-1,1 0,-1-1,0 0,0 0,-1-1,-1 1,1-2,-1 1,-1-1,0 0,0 0,-1 0,0-1,-1 1,1-3,-4 7,0 0,0 0,-1 0,1 0,-1 0,-1 0,1 1,-1-1,0 0,0 1,-1-1,1 1,-1 0,-1 0,1 0,-1 0,1 0,-1 1,-1-1,1 1,-1 1,1-1,-1 0,0 1,0 0,-1 0,1 1,-1-1,1 1,-1 0,0 1,0 0,0-1,0 2,0-1,-4 1,-18-1,3 2</inkml:trace>
  <inkml:trace contextRef="#ctx0" brushRef="#br0" timeOffset="-2449.842">2343 761,'2'-13,"1"0,1 1,0-1,1 1,0 0,1 0,1 0,-1 1,2 0,-1 0,2 0,-1 1,2 1,-1 0,1 0,0 0,1 2,0-1,0 1,8-3,-17 10,0-1,0 1,0-1,1 1,-1 0,0 0,0 0,1 0,-1 0,0 1,0-1,0 1,1-1,-1 1,0 0,0 0,0 0,0 0,0 0,0 0,-1 0,1 1,0-1,0 1,-1-1,1 1,-1 0,0 0,1 0,-1-1,0 1,0 0,0 0,0 1,-1-1,1 0,0 0,-1 0,0 0,1 1,-1 1,0-2,0 0,0 1,1-1,-1 0,1 0,0 1,-1-1,1 0,0 0,0 0,1 0,-1 0,0 0,1 0,-1 0,1-1,-1 1,1-1,0 1,0-1,0 1,0-1,0 0,0 0,0 0,0 0,0 0,0-1,0 1,1 0,-1-1,0 0,1 0,-1 1,0-1,1-1,-1 1,0 0,0-1,1 1,149-85,-150 84,0 1,0-1,0 1,0-1,0 1,0 0,0 0,0-1,0 1,0 1,0-1,0 0,0 0,-1 1,1-1,0 1,0 0,0 0,0-1,0 1,-1 0,1 0,0 1,-1-1,1 0,-1 1,1-1,-1 1,0-1,0 1,1-1,-1 1,0 0,0 0,-1-1,1 1,0 0,-1 0,1 0,-1 0,1 0,-1 0,0 0,0 0,0 0,0 0,0 0,-1 1,2 1,-1 0,1 0,0 0,0 0,0 0,1-1,-1 1,1 0,0-1,0 1,0-1,1 0,-1 0,1 0,0 0,0 0,0 0,17 5,0-3</inkml:trace>
  <inkml:trace contextRef="#ctx0" brushRef="#br0" timeOffset="1856.648">8693 422,'-266'81,"207"-45,58-35,0 0,0 0,0 0,0 0,0 1,0-1,0 0,0 1,0-1,1 1,-1-1,0 1,1-1,0 1,-1-1,1 1,0-1,0 1,0 0,0-1,0 1,0-1,0 1,0 0,1-1,-1 1,0-1,1 1,0-1,-1 1,1-1,0 0,0 1,0-1,0 0,0 1,0-1,0 0,0 0,0 0,1 0,60 37,-57-37,-1 0,1 0,-1 0,0 0,1 1,-1 0,0 0,0 0,0 0,-1 1,1 0,-1-1,1 1,-1 1,0-1,0 0,0 1,0-1,-1 1,0 0,1 0,-1 0,-1 0,1 0,-1 1,1-1,-1 0,0 1,-1-1,1 1,-1-1,0 1,0-1,0 1,-1 3,-4-1,0-1,-1 1,1-1,-1 0,0 0,-1 0,0-1,1 0,-2 0,1-1,0 0,-1 0,0-1,0 0,0-1,0 1,0-1,-1-1,1 0,-1 0,-6 0,13-1,0 0,0 1,0-1,0 0,0 0,0 0,0-1,0 1,0 0,0-1,0 0,0 1,0-1,0 0,1 0,-1 0,0 0,0 0,1 0,-1 0,1-1,-1 1,1-1,-1 1,1-1,0 0,0 1,0-1,0 0,0 0,0 0,1 1,-1-1,0 0,1 0,0 0,-1 0,1 0,0-1,3-12</inkml:trace>
  <inkml:trace contextRef="#ctx0" brushRef="#br0" timeOffset="3186.197">9709 394,'-9'9,"1"0,-1 0,2 0,-1 1,1 0,1 1,0-1,0 1,1 1,1-1,0 1,0-1,1 1,0 0,1 0,1 1,0 7,2-16,0-1,0 0,0 0,0 0,1 0,0 0,-1 0,1 0,0 0,1-1,-1 1,0-1,1 1,-1-1,1 0,0 0,0 0,0 0,0-1,0 1,0-1,0 0,0 0,1 0,-1 0,0 0,1-1,-1 1,1-1,-1 0,106-10,-87 1,-1-1,0-1,-1-1,0-1,-1 0,-1-2,0 0,-1-1,-1-1,0 0,8-14,20-16,-34 38,0-1,0 0,-1 0,-1-1,1 0,-2-1,0 0,0 0,-1 0,-1-1,0 0,0 0,-2 0,1-1,-2 1,0-1,0 0,-2 1,1-1,-2 0,-1-13,-1 22,1-1,-1 1,0 0,0 0,0 0,-1 1,0-1,0 1,0 0,0 0,-1 0,0 0,1 1,-1 0,-1 0,1 0,0 1,-1 0,1 0,-1 0,1 1,-1-1,0 1,0 1,0-1,1 1,-1 0,0 0,0 1,0 0,0 0,1 0,-1 1,0-1,1 1,-1 1,1-1,0 1,0 0,0 0,0 1,-1 1,-8 3,0 2,2-1,-1 2,1 0,0 0,1 1,1 0,0 1,0 0,2 1,-1 0,2 0,0 1,0 0,2 0,0 1,0-1,2 1,0 0,1 0,4-4,0 0,2-1,-1 1,1-1,1 0,0 0,1 0,0-1,0 0,1 0,0-1,1 1,0-2,1 1,-1-1,2 0,-1-1,1 0,0-1,1 0,-1-1,1 1,0-2,10 3,13 4,0-1,1-2,-1-1,2-2,-1-1,0-2,1-2,-1-1,20-4,-36 5,0-1,1 0,-1-2,0-1,-1 0,1-1,-1-1,0 0,0-2,0 0,-1-1,-1-1,0 0,0-1,-1-1,0-1,-1 0,0 0,6-11,-18 22,0-1,0 0,-1 0,1 0,-1 0,0 0,0 0,0 0,0 0,0-1,-1 1,0 0,1 0,-1-1,0 1,-1 0,1-1,-1 1,1 0,-1 0,0 0,0 0,0-1,-1 1,1 1,-1-1,1 0,-1 0,0 0,0 1,0-1,-1 1,1 0,0 0,-1 0,0 0,1 0,-1 0,0 1,0-1,0 1,0 0,0 0,-1 0,1 0,0 0,0 1,0 0,-1-1,1 1,-8 1,1 0,-1 1,0 0,1 0,0 1,0 1,0-1,0 2,0-1,1 2,0-1,0 1,0 0,1 1,0 0,0 0,1 1,0 0,0 0,-2 5,4-7,1-1,0 1,0 0,0 0,1 0,0 0,0 1,1-1,0 1,0-1,0 1,1 0,0 0,0 0,1 0,0 0,0 0,1 0,-1 0,2 0,-1-1,1 1,0 0,0-1,1 1,0-1,0 1,0-1,1 0,0-1,0 1,1-1,-1 0,1 0,0 0,0 0,2 0,20 6,0-1,1-2,0 0,0-2,1-1,0-1,0-2,0-1,0-1,0-1,-1-2,1-1,0-1,15-5,-15 4</inkml:trace>
  <inkml:trace contextRef="#ctx0" brushRef="#br0" timeOffset="2218.216">9060 168,'-7'8,"1"1,0-1,0 1,1 0,0 0,1 1,0-1,1 1,0 0,0 0,1 0,0 0,1 1,0-1,1 0,0 1,0-1,1 0,1 1,0-1,0 0,1 3,3 12,-1 1,-1-1,-1 1,-2 0,-1 0,0 0,-2 0,-5 24,-2-3,8-34,-1-1,-1 1,0 0,-1-1,0 0,-1 1,0-2,-6 11,-1-10,12-12</inkml:trace>
  <inkml:trace contextRef="#ctx0" brushRef="#br0" timeOffset="2403.642">9342 592,'-9'24,"-4"8</inkml:trace>
  <inkml:trace contextRef="#ctx0" brushRef="#br0" timeOffset="2572.951">9286 281,'9'-4,"9"-3,0 1</inkml:trace>
  <inkml:trace contextRef="#ctx0" brushRef="#br0" timeOffset="5024.78">57 1354,'468'-53,"16"21,116 4,177 28,-306-28,165-1,442 30,-639-29,31-1,-42 0,994 30,-829-1,-182-29,906 30,-788-19,24 6,-421 13,28 15,-124-10,0-2,0-1,0-1,30-4,-44-3,-4-1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34,'18'90,"68"249,-47-115,-39-223,0 4,1 1,-1 0,1-1,0 1,0-1,1 1,-1-1,1 0,0 1,1-1,-1 0,1 0,0-1,1 1,3 4,-6-10,0 1,0 0,1-1,-1 1,0-1,0 0,0 1,0-1,1 0,-1 0,0 1,0-1,-1 0,1 0,0 0,0 0,0 0,-1 0,1-1,0 1,-1 0,1 0,-1 0,1-1,-1 1,0 0,0-1,1 1,-1 0,0-1,1 0,47-201,32-213,-68 301,-2 106,-4 14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17,'29'0,"19"0,6 0,-1 0,-5 0,-6 0,-5 0,-4 0,-3-4,-2-3,-5 1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65,'38'-4,"33"-8,8 0,-4 1,-15-2,-18 1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29 679,'15'-1,"0"0,1 1,-1 1,0 1,1 0,-1 1,0 0,0 1,-1 1,1 0,-1 1,0 1,12 8,-24-14,-1 1,1-1,-1 1,0 0,0-1,1 1,-1 0,0 0,-1 0,1 0,0 0,-1 0,1 0,-1 0,1 0,-1 0,0 1,0-1,0 0,0 0,0 0,-1 0,1 0,0 0,-1 0,0 0,1 0,-1 0,0 0,0 0,0 0,-1 0,0 0,-50 62,41-53,9-10,0 1,-1-1,1 0,0 1,0 0,0-1,0 1,0 0,0 0,0 0,1 0,-1 1,1-1,-1 0,1 1,0-1,0 1,0-1,0 1,1-1,-1 1,1 0,-1-1,1 1,0 0,0-1,0 1,1 0,-1-1,0 1,1 0,0-1,0 1,0-1,0 1,0-1,0 1,0-1,1 0,-1 0,1 0,0 0,0 0,0 0,0 0,0 0,0-1,0 1,0-1,1 1,-1-1,1 0,11 1,-1-1,1-1,-1 0,1-1,-1 0,1-2,-1 1,0-1,0-1,0 0,0-1,-1-1,0 0,9-6,6 0,-3 1</inkml:trace>
  <inkml:trace contextRef="#ctx0" brushRef="#br0" timeOffset="-569.439">170 58,'5'19,"6"21,1 8,-1 1,-2-3,-4-4,-1-6,-3-3,0-2,-2-2,6-6,1-7</inkml:trace>
  <inkml:trace contextRef="#ctx0" brushRef="#br0" timeOffset="-322.103">0 538,'38'-9,"28"-9,7-1,-5 3,-8 4,-14 4</inkml:trace>
  <inkml:trace contextRef="#ctx0" brushRef="#br0" timeOffset="2419.165">847 29,'0'623,"0"-614,0 1,-1-1,1 0,-2 0,0 0,0 0,0 0,-1 0,-1 0,1-1,-5 7,-10-9,12-13</inkml:trace>
  <inkml:trace contextRef="#ctx0" brushRef="#br0" timeOffset="2862.702">1017 312,'-42'30,"38"-29,1 1,-1-1,1 1,-1 0,1 0,0 0,0 0,0 1,0-1,0 1,0 0,1 0,-1 0,1 0,0 0,0 0,0 0,0 1,0-1,1 1,0 0,-1-1,2 1,-1 0,0 0,1 0,-1 0,1-1,0 1,0 0,1 3,56 87,-11-28,1 52,-34-106</inkml:trace>
  <inkml:trace contextRef="#ctx0" brushRef="#br0" timeOffset="3800.444">1665 115,'-3'-1,"0"0,0 1,0 0,0 0,0 0,0 0,0 0,0 0,0 1,0 0,0-1,0 1,0 0,0 0,1 1,-1-1,0 1,1-1,-1 1,1 0,0 0,-1 0,1 0,0 0,0 0,0 1,-1 1,-20 23,2 2,0 0,2 1,1 1,2 1,0 1,3 0,1 0,1 2,2-1,1 1,-3 33,9 87,3-149,0 1,1-1,0 1,0-1,0 0,0 0,1 0,0 0,1-1,-1 1,1-1,0 0,0 0,1 0,-1 0,1-1,0 0,0 0,1 0,-1-1,1 1,3 0,35 2,-28-10</inkml:trace>
  <inkml:trace contextRef="#ctx0" brushRef="#br0" timeOffset="4547.889">1863 256,'-1'43,"-3"0,-2 1,-1-2,-2 1,-2-1,-2 0,-2-2,-2 1,-6 8,19-42,2-5,0 0,1 0,-1 1,0-1,0 0,1 1,0-1,-1 1,1 0,0-1,0 1,1 0,-1 0,0-1,1 1,0 0,-1 0,1 0,0 0,1 0,-1-1,0 1,1 0,0 0,-1 0,1-1,0 1,1 0,-1-1,0 1,1-1,-1 1,1-1,0 0,0 0,2 2,8-1,0 0,1-1,-1 0,1-1,0 0,-1-1,1-1,-1 0,3-1,22-1,-8 2,-4 1</inkml:trace>
  <inkml:trace contextRef="#ctx0" brushRef="#br0" timeOffset="4881.847">2202 594,'33'0,"21"-5,7-1,-4 0,-5 1,-12 1</inkml:trace>
  <inkml:trace contextRef="#ctx0" brushRef="#br0" timeOffset="5301.915">2879 256,'-120'313,"108"-282,6-22,1 1,1 0,0 0,1 0,0 0,0 1,1-1,0 1,1 0,0 0,1-1,0 1,1 0,0 0,0-1,2 5,1-10,1-1,-1 0,0 0,1 0,0-1,0 1,0-1,0-1,1 1,-1-1,1 0,0 0,-1 0,1-1,0 0,0 0,0 0,0-1,0 0,0 0,0 0,0-1,0 0,5-2,5 2,10 0</inkml:trace>
  <inkml:trace contextRef="#ctx0" brushRef="#br0" timeOffset="5599.431">3133 707,'40'93,"-39"-91,1 0,0 1,0-1,-1 0,2 0,-1 0,0 0,0-1,1 1,-1-1,0 1,1-1,0 0,-1 0,1 0,0 0,-1 0,1-1,0 1,0-1,0 0,0 1,-1-2,1 1,0 0,0 0,0-1,0 0,-1 1,1-1,0 0,-1 0,2-1,0-1,-1 1,1-1,-1 1,0-1,0 0,-1 0,1-1,0 1,-1 0,0-1,0 0,0 1,0-1,-1 0,1 0,-1 0,0 0,0 0,-1 0,1 0,-1-1,0 1,0 0,0 0,0 0,-1 0,0-1,0 1,0 0,0 0,-1 0,1 1,-1-1,0 0,0 1,0-1,-1 1,1-1,-1 1,0 0,0 0,0 1,0-1,-1 0,1 1,-1 0,1 0,-1 0,-1 0,-46-5,26 7</inkml:trace>
  <inkml:trace contextRef="#ctx0" brushRef="#br0" timeOffset="9614.5">3387 115,'98'87,"-80"-68,-1 2,-1 0,-1 1,-1 0,-1 1,7 16,-12-19,0 0,-1 1,-1 0,0 0,-2 1,-1-1,-1 1,0 0,-2 15,1-28,-1 0,0 0,-1-1,0 1,0 0,-1 0,0-1,0 1,-1 0,0-1,-1 0,1 0,-2 0,1 0,-1-1,0 0,-1 0,0 0,-4 4,-127 80,107-87,33-27,52-45,-34 44</inkml:trace>
  <inkml:trace contextRef="#ctx0" brushRef="#br0" timeOffset="10051.843">3642 58,'6'-6,"1"0,0 1,0 0,0 0,1 0,-1 1,1 0,0 1,1 0,-1 0,0 1,1 0,0 0,-1 1,1 0,0 0,0 1,-1 0,1 1,0 0,0 1,-1-1,6 3,-13-3,1 1,0 0,0-1,0 1,-1 0,1 0,-1 0,0 0,1 0,-1 1,0-1,0 0,0 1,-1-1,1 0,-1 1,1-1,-1 1,0-1,0 1,0-1,0 1,0-1,0 0,-1 1,1-1,-1 1,0-1,1 0,-2 1,-36 74,30-63,3-6,3-7,0 1,0 0,0 0,0 0,0 0,0 0,1 0,-1 0,1 0,-1 1,1-1,0 0,0 1,0 0,0-1,0 1,1-1,-1 1,1 0,0-1,-1 1,1 0,0 0,1-1,-1 1,1 0,-1-1,1 1,0-1,-1 1,1 0,1-1,-1 0,0 1,1-1,-1 0,1 0,0 1,-1-1,1 0,0-1,0 1,0 0,1-1,0 1,91-12,-45-2,-23 9,-2 1</inkml:trace>
  <inkml:trace contextRef="#ctx0" brushRef="#br0" timeOffset="12197.022">4036 594,'5'0,"6"5,6 1,6 0,2-1,3-1,1-2,1-1,-1 0,0-1,0-1,0-4,-1-1,1-6,-1 1,-5-3,-6 0</inkml:trace>
  <inkml:trace contextRef="#ctx0" brushRef="#br0" timeOffset="12444.187">4234 453,'-5'43,"3"19,3 4,0-4,0-9,0-7,0-8,-5-5,-1-8</inkml:trace>
  <inkml:trace contextRef="#ctx0" brushRef="#br0" timeOffset="13000.211">4431 849,'243'-288,"-177"228,-65 59,0 1,-1-1,1 1,0 0,0-1,0 1,0-1,-1 1,1 0,0 0,0-1,0 1,0 0,0 0,0 0,0 0,0 0,0 0,-1 0,1 1,0-1,0 0,0 0,0 1,0-1,0 1,-1-1,1 1,0-1,0 1,-1-1,1 1,0-1,-1 1,1 0,0-1,-1 1,1 0,-1 0,1 0,-1-1,0 1,1 0,-1 0,0 0,0 0,1 0,-1 0,0 0,4 52,-4-40,-1-11,0 1,1-1,0 1,-1-1,1 0,0 1,0-1,0 1,1-1,-1 1,1-1,-1 0,1 1,0-1,0 0,0 1,0-1,0 0,0 0,1 0,-1 0,1 0,-1 0,1-1,0 1,0 0,0-1,0 1,0-1,0 0,0 0,0 0,0 0,1 0,-1 0,0 0,1-1,-1 1,1-1,-1 0,0 0,1 0,-1 0,1 0,-1 0,1 0,-1-1,0 0,2 0,87-72,-68 49,-9 9,-11 11,0 0,0 1,0-1,0 1,1-1,-1 1,1 0,0 0,0 1,0-1,0 1,0 0,0 0,1 0,-1 1,1-1,0 1,1 0,-4 3,0-1,-1 1,1 0,-1 0,1 0,-1 0,0 0,0 1,0-1,0 0,0 0,-1 1,1-1,0 1,-1-1,0 0,0 1,0-1,0 1,0-1,0 1,0-1,-1 0,1 1,-1-1,0 1,0-1,0 0,-1 2,2-3,-12 37,9-33,1 1,0-1,0 1,0 0,0 0,1 0,0 0,0 0,1 0,0 0,0 0,0 0,1 0,0 0,0 0,0 0,1 0,1 3,7 5</inkml:trace>
  <inkml:trace contextRef="#ctx0" brushRef="#br0" timeOffset="13551.349">5475 453,'-28'27,"1"1,1 1,2 1,1 1,-13 24,15 6,21-59,-1-1,1 0,0 1,0-1,0 0,0 1,0-1,0 0,0 1,1-1,-1 1,0-1,1 0,-1 0,1 1,-1-1,1 0,0 0,-1 0,1 1,0-1,0 0,0 0,0 0,0 0,0-1,0 1,0 0,0 0,0-1,1 1,-1 0,0-1,1 1,-1-1,0 0,0 1,1-1,-1 0,1 0,-1 0,0 0,1 0,10-2,0-1,1-1,-1 0,-1 0,1-1,-1-1,0 0,0 0,0-1,-1-1,0 0,-1 0,0 0,0-2,-1 1,0-1,2-3,7-10,-13 16,1 0,-1 1,1-1,1 1,-1 0,1 0,0 1,1 0,-1 0,1 0,0 1,0 0,1-1,-6 5,0 0,0 0,0-1,0 1,0 0,0 1,0-1,0 0,0 1,0-1,0 1,0-1,-1 1,1 0,0 0,0 0,-1 0,1 0,0 0,-1 0,1 0,-1 1,0-1,1 1,-1-1,0 1,0-1,0 1,0 0,0 0,0-1,-1 1,1 0,0 0,-1 0,0 0,1 0,-1 1,10 81,-10-81,2 49,2-1,1 1,4-1,6 18,-12-60,0 0,-1 1,0-1,-1 0,0 1,0-1,-1 1,0-1,0 1,-1-1,-1 1,1-1,-2 0,1 1,-1-1,-1-1,1 1,-2 0,1-1,-1 0,0 0,-1 0,-3 3,-61 43,67-52,1-1,-1 1,1-1,-1 0,0 0,1 0,-1 0,0-1,0 1,0-1,0 0,1 0,-1 0,0 0,0 0,0 0,0-1,1 0,-1 1,0-1,1 0,-1 0,0-1,1 1,-1 0,1-1,0 1,-1-1,0-1,-1-5,0 0,1 0,0 0,0 0,1 0,0-1,1 1,-1-1,2 1,-1-1,1 1,1-1,-1 0,1 1,1-1,0 1,1-5,16-45,-7 33</inkml:trace>
  <inkml:trace contextRef="#ctx0" brushRef="#br0" timeOffset="13968.809">5984 58,'7'46,"-2"-1,-2 1,-3 0,-1 0,-2 0,-2-1,-2 1,-11 32,-29 76,46-152,0 0,1 0,-1 0,0 0,1 0,-1 0,1 0,0 0,-1 0,1 0,0 0,0 1,1-1,-1 0,0 0,1 0,-1 0,1 0,0 0,-1 0,1 0,0 0,0 0,1 0,-1-1,0 1,0 0,1-1,-1 1,1-1,0 1,-1-1,1 0,0 0,0 0,0 0,0 0,0 0,0 0,0 0,0-1,0 1,0-1,9-2,0 0,-1-1,1 0,-1-1,0 0,0-1,0 0,0 0,8-7,16-7,210-118,-243 136,0 1,0-1,0 1,0-1,0 1,0 0,0-1,0 1,1 0,-1 0,0 0,0 0,0 0,0 0,0 0,0 0,0 1,0-1,0 0,0 1,0-1,0 1,0-1,0 1,0-1,0 1,0-1,0 1,-1 0,1 0,0-1,0 1,-1 0,1 0,-1 0,1 0,-1 0,1 0,-1 0,1 0,-1 0,0 0,1 0,-1 0,0 0,0 1,3 57,-4-49,-1 18,1-21,0 0,1-1,-1 1,1 0,0 0,1-1,-1 1,2 0,-1-1,1 1,-1-1,2 0,-1 1,3 3,7 3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19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333 340,'-30'0,"0"2,0 1,0 1,0 1,1 2,-1 1,2 2,-17 7,44-17,0 0,0 0,0 0,0 0,0 1,0-1,0 0,0 1,0-1,0 1,1-1,-1 1,0-1,0 1,0 0,1-1,-1 1,0 0,1 0,-1-1,0 1,1 0,-1 0,1 0,0 0,-1 0,1 0,0 0,-1 0,1 0,0 0,0 0,0 0,0 0,0 0,0 0,0 0,0 0,0 0,0 0,1 0,-1 0,0 0,1 0,-1-1,1 1,-1 0,1 0,-1 0,1 0,0-1,-1 1,1 0,0 0,0-1,-1 1,1-1,0 1,0-1,0 1,0-1,0 1,0-1,0 0,0 1,12 5,-1 0,1-1,0 0,0-1,0 0,0-1,1 0,0-1,-1-1,6 0,3 1,-20-2,-1-1,1 1,0 0,-1 0,1 0,0 1,-1-1,1 0,0 1,-1-1,1 1,0-1,-1 1,1 0,-1-1,1 1,-1 0,0 0,1 0,-1 0,0 1,1-1,-1 0,0 0,0 1,0-1,0 1,-1-1,1 1,0-1,-1 1,1-1,-1 1,1 0,-1-1,0 1,1 0,-1-1,0 1,0 0,0 0,-1-1,1 1,0 0,-1-1,1 1,-1 0,1 0,-11 16,0-1,-1 0,-1-1,0 0,-2-1,1-1,-2 0,0-1,-1 1,5-4,0-2,1 2,0-1,0 2,1-1,1 1,0 1,0 0,1 0,1 0,-5 10,12-19,-1-1,0 0,1 0,0 0,-1 0,1 1,0-1,0 0,0 0,1 0,-1 0,1 1,-1-1,1 0,-1 0,1 0,0 0,0 0,0 0,0 0,1 0,-1-1,0 1,1 0,-1-1,1 1,-1-1,1 1,0-1,0 0,0 0,0 0,0 0,0 0,0 0,0 0,0-1,0 1,85 4,-80-6,0 0,0-1,-1 0,1 0,0-1,-1 1,1-1,-1-1,0 1,0-1,-1 0,1-1,-1 1,0-1,0 0,3-4,3-10</inkml:trace>
  <inkml:trace contextRef="#ctx0" brushRef="#br0" timeOffset="313.58">192 1,'28'597,"-57"-254,13-67,11-251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65,'0'-10,"-11"-45,-3 88,11 288,-14-121,10-150,2 0,2 0,3 0,3 26,-3-75,0 0,0 0,0 0,0 0,0 0,0 0,0 0,0 0,0 0,0 0,0-1,1 1,-1 0,1 0,-1 0,0 0,1 0,0 0,-1 0,1-1,-1 1,1 0,0 0,0-1,-1 1,1 0,0-1,0 1,0-1,0 1,0-1,-1 0,1 1,0-1,0 0,0 1,0-1,0 0,0 0,0 0,0 0,0 0,0 0,0 0,0-1,0 1,0 0,0 0,0-1,0 1,0-1,43-31,122-111,-163 142,0-1,-1 0,1 1,0 0,0 0,0 0,0 0,0 0,0 0,0 1,0 0,0 0,1-1,-1 2,0-1,0 0,0 1,0-1,0 1,0 0,0 0,0 0,0 0,0 1,-1-1,1 1,0 0,-1 0,1-1,-1 2,0-1,0 0,0 0,2 3,48 99,-26-45,-15-46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1,'0'4,"5"3,6-1,6-2,5 0,4-2,1-1,2 0,1-1,-1-1,0 1,0 0,0 0,0-1,-1 1,0 0,1 0,-6 0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4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0,'39'0,"21"0,6 0,-3 0,-13 0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7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28,'5'0,"16"-5,9-1,4 0,1 1,0 2,-2 0,-6 7,-8 2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6:0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280 340,'-28'17,"1"1,0 1,1 1,2 1,0 1,1 2,1 0,2 1,0 2,-4 8,22-31,0 0,0 0,0 0,1-1,0 1,-1 1,2-1,-1 0,0 0,1 0,0 0,0 1,0-1,0 0,1 0,-1 0,1 1,0-1,0 0,1 0,0 0,-1-1,1 1,0 0,1-1,-1 1,0-1,1 0,0 1,0-1,0-1,0 1,1 0,-1-1,1 0,2 2,5 2,1 0,0-1,0 0,1-1,-1-1,1 0,0 0,0-1,0-1,0 0,0-1,7-1,5 1</inkml:trace>
  <inkml:trace contextRef="#ctx0" brushRef="#br0" timeOffset="329.929">647 424,'-15'17,"1"0,1 0,0 2,2-1,0 2,1-1,0 1,2 1,1 0,0 0,2 0,-1 4,6-21,0-1,-1 1,2-1,-1 1,0-1,0 0,1 1,0-1,0 0,0 1,0-1,0 0,1 0,-1 0,1 0,0 0,0 0,0 0,0-1,1 1,-1-1,1 1,-1-1,1 0,0 0,0 0,0-1,0 1,0-1,0 1,0-1,0 0,1 0,-1 0,1-1,-1 1,0-1,1 0,9 1,1 0,-1-1,1-1,-1 0,0-1,1 0,-1-1,0 0,5-3,-4 0,0 0,0-1,0 0,-1-1,0-1,-1 0,0-1,0 0,-1-1,9-11,-15 17,0-1,0 0,-1 0,0-1,0 1,-1-1,0 0,0 0,-1 0,1 0,-1-1,-1 1,0 0,0-1,0 1,-1-1,0 1,0-1,-1 1,0-1,0 1,-1-1,0 1,-2 0,-1 0,0 1,0 0,0 0,-1 1,0-1,0 1,0 0,0 1,-1 0,0 0,0 0,0 1,0 0,-1 0,1 0,-1 1,0 1,1-1,-1 1,0 0,0 1,0 0,0 0,0 1,1 0,-1 0,0 1,0 0,1 1,-1-1,1 1,-7 4,-7 5,2-2</inkml:trace>
  <inkml:trace contextRef="#ctx0" brushRef="#br0" timeOffset="930.896">1098 678,'19'-33,"98"-89,-46 67,-69 56,0 1,-1-1,1 1,0 0,-1-1,1 1,-1 0,1 0,-1 0,0 0,0 0,0 0,0 0,0 0,0 0,-1 1,1-1,-1 0,1 1,-1-1,0 0,0 1,0-1,0 0,0 0,-1 1,0 1,1 0,0 1,-1 0,0 1,1-1,0 0,0 1,0-1,1 0,0 0,0 1,0-1,1 0,0 0,0 0,0-1,0 1,1 0,-1-1,1 1,1-1,-1 0,0 0,1 0,0-1,0 1,0-1,1 0,-1 0,0 0,1-1,0 0,0 1,0-2,0 1,0 0,0-1,0 0,0-1,1 1,-1-1,0 0,1 0,0 0,11-5,1 0,-1-1,0-1,0 0,-1-1,0-1,-1-1,0 0,0-1,-1-1,-1 0,0 0,0-2,-1 0,-1 0,0-1,4-9,-12 20,-2 1,1-1,0 1,-1-1,1 0,-1 0,0 1,-1-1,1 0,0 0,-1 0,0 0,0 0,0 0,-1 0,1 0,-1 0,0 0,0 1,0-1,-1 0,1 0,-1 1,0-1,0 1,0 0,-1-1,1 1,-1 0,1 0,-1 1,0-1,0 1,0-1,-1 1,-1-1,-15-7</inkml:trace>
  <inkml:trace contextRef="#ctx0" brushRef="#br0" timeOffset="1366.484">2142 171,'-46'15,"1"1,0 3,2 2,-21 14,61-35,1 1,0-1,0 0,-1 1,1 0,0-1,0 1,0 0,0 0,0 0,0 1,0-1,0 0,0 1,0-1,1 1,-1 0,1-1,-1 1,1 0,0 0,0 0,-1 0,1 0,1 0,-1 0,0 0,0 1,1-1,-1 0,1 0,0 1,0-1,0 0,0 1,0-1,0 0,1 1,-1-1,1 0,-1 0,1 0,0 1,0-1,0 0,0 0,0 0,0 0,1-1,-1 1,136 49,-123-45,79 42,-90-46,-1 0,1 0,-1-1,0 1,1 1,-1-1,0 0,0 0,-1 1,1-1,0 1,-1 0,0-1,1 1,-1 0,0 0,0 0,-1 0,1 0,-1 0,1 0,-1 0,0 0,0 0,0 0,-1 0,1 0,-1 0,1 0,-2 3,-4 2,0-1,-1 1,0-1,0 0,-1-1,0 1,0-2,0 1,-1-1,0 0,0-1,0 0,0-1,-1 1,1-2,-1 1,0-2,-1 1,-105 25,91-24</inkml:trace>
  <inkml:trace contextRef="#ctx0" brushRef="#br0" timeOffset="1945.168">2595 1,'16'142,"-6"1,-8 119,-3-185,-4-26,-1-34</inkml:trace>
  <inkml:trace contextRef="#ctx0" brushRef="#br0" timeOffset="2197.847">2396 368,'34'5,"30"6,9 1,-3-1,-14 3,-16-2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3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36,'-36'32,"1"2,1 2,2 0,2 3,1 0,-17 34,42-67,-1 0,1 0,1 0,-1 1,1-1,1 1,-1 0,1 0,0 0,1 0,-1 0,1 1,1-1,-1 0,1 1,1-1,-1 0,1 0,1 1,-1-1,1 0,0 0,1 0,0-1,0 1,0-1,1 1,0-1,0 0,0 0,1-1,0 1,1 0,7 1,-1 0,1-1,0 0,1-1,-1-1,1 0,0 0,0-2,0 0,0 0,1-1,-1-1,0-1,1 0,-1 0,0-1,0-1,0-1,-1 0,1-1,-1 0,0-1,0 0,0-1,-1-1,0 0,-1 0,0-1,0-1,-1 0,0 0,-1-1,0 0,7-11,-9 10,1 0,-2 0,0-1,0 0,-1 0,0 0,-2 0,1-1,-2 1,1-1,-2 0,0 0,-1 0,0 0,-1 0,0 0,-2 0,1 1,-2-1,0 1,0 0,-1-1,-1 2,0-1,-1 1,0 0,-1 0,-2-1,4 6,-1 1,1 0,-1 0,-1 1,1 0,-1 0,0 0,0 1,0 1,-1-1,1 1,-1 1,0 0,1 0,-1 0,0 1,0 1,0-1,0 2,0-1,0 1,-2 1,-6 1,0 0,0 2,0 0,1 1,0 1,0 0,1 1,0 1,0 0,1 1,-1 1,-14 13</inkml:trace>
  <inkml:trace contextRef="#ctx0" brushRef="#br0" timeOffset="287.368">1 459,'38'-23,"23"-14,5-5,-3 5,-13 14,-10 15,-12 13,-5 12,-3 7,1-1,1 1,2-3,2-6,1-6,1-3,0-4,0-2,-4 0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132 914,'-6'-7,"1"0,-1 1,1-2,1 1,-1 0,1-1,1 0,-1 0,1 0,1 0,0-1,0 1,0-1,1 0,1 1,-1-1,1 0,1 1,0-7,42-162,-28 135,2 0,1 2,2 0,2 1,1 1,3 2,0 0,15-12,9 8,-49 41,0-1,0 0,0 1,0-1,0 1,0 0,-1-1,1 1,0 0,0-1,-1 1,1 0,0 0,-1 0,1 0,-1 0,1-1,-1 1,0 0,1 0,-1 0,0 0,1 0,-1 0,0 0,0 0,0 0,0 1,0-1,0 0,0 0,-1 0,1 0,0 0,0 0,-1 0,1 0,-1-1,1 1,-1 0,1 0,-1 0,0 0,1 0,-1-1,0 1,0 0,-31 59,27-54,0 0,1 0,0 1,1 0,-1 0,1 0,0 0,1 0,0 0,0 1,0-1,1 1,0 0,1-1,-1 1,2 4,2-8,1 1,0 0,0-1,1 0,-1 0,1 0,0 0,0-1,0 0,1 0,-1 0,1-1,-1 0,1 0,0 0,0-1,0 1,0-1,0-1,0 1,3-1,-2 1,14 2,-17-4,-1 0,0 1,1 0,-1 0,0 0,1 0,-1 0,0 0,1 1,-1 0,0-1,1 1,-1 1,0-1,0 0,0 1,0 0,0-1,0 1,-1 0,1 0,-1 1,1-1,-1 1,0-1,0 1,0 0,0-1,0 1,-1 0,1 0,-1 0,0 1,0-1,0 0,0 0,0 1,-1-1,0 0,1 1,-1-1,-1 2,-2 3,-1-1,0 1,-1 0,0-1,0 0,0 0,-1-1,0 0,0 0,-1 0,0 0,0-1,0 0,0-1,-1 0,0 0,-2 0,-1 3,3-2,-1 0,1-1,-1 0,0-1,0 0,0 0,0-1,0 0,-1-1,1 0,0 0,-1-1,1 0,-1 0,1-1,-1-1,1 0,0 0,0-1,0 0,0 0,0-1,1 0,-1-1,1 0,0 0,-3-3,-22-24,1 0,2-2,2-2,-16-25,31 42</inkml:trace>
  <inkml:trace contextRef="#ctx0" brushRef="#br0" timeOffset="3687.739">780 11,'2'-1,"-1"0,1 0,-1 0,1 0,0 0,-1 0,1 0,0 1,0-1,-1 1,1-1,0 1,0 0,0-1,0 1,-1 0,1 0,0 1,0-1,0 0,0 0,-1 1,1-1,0 1,0 0,-1 0,1-1,0 1,-1 0,1 0,-1 0,1 1,-1-1,1 1,46 48,-35-30,0 1,-2 1,-1 0,-1 0,-1 1,0 0,-2 1,-1-1,-1 1,-1 0,0 0,-2 1,-2-1,0 0,-1 0,-1 0,-1 0,-2 0,0 0,-1-1,-2-1,0 1,-1-1,-2 0,2-3,-2 0,-1 0,0-1,-1-1,-1-1,0 0,-2 0,0-2,0 0,-1-1,-1 0,-17 7,11-6</inkml:trace>
  <inkml:trace contextRef="#ctx0" brushRef="#br0" timeOffset="5127.811">1401 152,'-40'384,"22"-198,19-180,-1 1,-1-1,1 1,-1-1,0 0,0 1,-1-1,0 0,0 0,-1 0,0 0,0 0,0 0,0-1,-1 1,0-1,0 0,-5 4,-5 2</inkml:trace>
  <inkml:trace contextRef="#ctx0" brushRef="#br0" timeOffset="5551.723">1176 236,'30'-16,"1"2,0 1,1 1,1 2,-1 1,1 1,1 2,0 1,-1 2,1 2,26 1,-56 1,1 0,0 0,0 0,0 1,-1-1,1 1,-1 0,1 1,-1-1,0 1,0 0,0 0,0 0,-1 0,1 1,-1 0,0-1,0 1,0 0,0 0,-1 1,0-1,0 1,0-1,0 1,-1 0,1-1,-1 1,-1 0,1 0,-1 0,1 0,-1 0,-1 0,1-1,-1 1,0 0,0 0,0 0,-1 1,-3 9,0-1,-1 0,0-1,-1 0,0 0,-1 0,-1-1,0 0,0 0,-1-1,-1-1,-2 2,-46 55,57-65,-1 1,1 0,0 0,0 0,0 0,1 0,-1 0,1 0,-1 1,1-1,0 1,0-1,1 1,-1-1,1 1,0-1,0 1,0-1,0 1,0 0,1-1,0 1,-1-1,2 1,-1-1,0 0,0 0,1 1,0-1,0 0,0 0,0 0,0-1,0 1,1 0,-1-1,2 1,11 11,1-1,0 0,1-1,0-1,1-1,0 0,1-1,0-2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765 1,'0'0</inkml:trace>
  <inkml:trace contextRef="#ctx0" brushRef="#br0" timeOffset="-396.024">624 340,'-17'-3,"1"0,-1 2,0 0,1 0,-1 2,0 0,0 1,1 0,-1 2,1 0,0 0,0 2,1 0,-1 1,1 0,0 1,1 1,0 1,1 0,-11 9,22-17,0 0,0 0,0 1,0-1,1 0,-1 1,1-1,-1 1,1 0,0-1,0 1,0 0,0 0,0 0,1 0,0 0,-1 0,1 0,0-1,0 1,0 0,1 0,-1 0,1 0,0 0,0 0,0 0,0-1,0 1,0 0,1-1,-1 1,1-1,0 1,0-1,0 0,0 0,0 0,0 0,1 0,-1 0,0-1,1 1,0-1,-1 0,1 1,0-1,1 0,132 42,-134-42,-1 1,1-1,-1 0,0 1,1-1,-1 1,0-1,0 1,0 0,0-1,-1 1,1 0,0 0,-1-1,1 1,-1 0,0 0,1 0,-1 0,0 0,0 0,0-1,0 1,-1 0,1 0,0 0,-1 0,0 0,1-1,-1 1,0 0,0 0,0-1,0 1,0-1,0 1,-1 0,-49 53,29-39,-1 0,0-2,-1-1,0 0,-1-2,-1-1,-14 3,-16 4,47-26,11-1</inkml:trace>
  <inkml:trace contextRef="#ctx0" brushRef="#br0" timeOffset="-148.945">849 537,'-14'39,"-10"17,-1 4,5-9</inkml:trace>
  <inkml:trace contextRef="#ctx0" brushRef="#br0" timeOffset="382.2">934 820,'204'-315,"-168"274,-35 41,0-1,0 0,0 1,-1-1,1 1,0 0,0-1,0 1,0 0,0-1,0 1,0 0,0 0,1 0,-1 0,0 0,0 0,0 0,0 0,0 0,0 1,0-1,0 0,0 1,0-1,0 1,-1-1,1 1,0-1,0 1,0 0,0-1,-1 1,1 0,0 0,-1-1,1 1,0 0,-1 0,1 0,-1 0,0 0,1 0,-1 0,0 0,1 0,-1 0,22 62,-21-55,0-1,0 1,1 0,0-1,1 1,-1-1,1 0,0 1,1-1,0-1,0 1,1-1,-1 1,1-1,1 0,-1-1,1 0,0 0,0 0,1 0,-1-1,1 0,0 0,0-1,0 0,1 0,-1-1,1 0,6 1,-9-3,1-1,-1 0,0 0,0 0,0-1,1 1,-1-1,-1-1,1 1,0-1,-1 1,1-1,-1-1,0 1,0-1,0 1,0-1,-1 0,1 0,-1-1,0 1,-1-1,1 0,-1 1,0-1,1-2,3-9,0 0,-1 0,0-1,-2 1,0-1,0 0,-1-12,-2 1,0 3</inkml:trace>
  <inkml:trace contextRef="#ctx0" brushRef="#br0" timeOffset="5440.124">341 1,'-15'6,"0"1,0 1,1 0,0 1,0 1,1 0,0 1,1 0,0 1,1 0,0 1,1 0,1 0,0 1,-4 10,-10 20,2 1,3 1,1 0,-6 32,14-49,1 0,1 1,1 0,2 1,1-1,2 1,1-1,1 1,2-1,4 20,0-33,1-1,1-1,0 1,1-2,1 1,0-1,1-1,1 0,0-1,0 0,1-1,1-1,0 0,0-1,1 0,9 3,89 30,-89-34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5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44,'255'25,"444"-22,851-3,-1314-27,-234 27,3 0,0 0,-1 0,1 0,0 0,0-1,0 1,-1-1,1-1,0 1,-1-1,1 1,-1-1,0-1,1 1,-1 0,0-1,0 0,-1 0,1 0,2-3,-5-4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6,5 5,6-1,1-9,-1-7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6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1,'-4'0,"-3"4,1 8,6 0,3-6,1-4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5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284 282,'-5'3,"-1"-1,0 0,1 1,0 0,0 1,0-1,0 1,0 0,1 0,-1 0,1 1,0-1,0 1,1 0,0 0,0 1,0-1,0 1,1-1,0 1,0 0,0 0,0 5,0-7,-136 358,88-270,286-576,-222 462,-7 31,-5 43,-2-44,-2 35,0-34,0 0,0 0,1 0,1 1,-1-1,2 0,-1 1,1-1,0 0,1 0,0 0,1 0,0 0,0 0,1-1,0 1,0-1,1 0,0-1,1 1,0-1,0 0,0 0,1 0,0-1,5 3,-7-6,0-1,0-1,0 1,0 0,0-1,0 0,1-1,-1 1,0-1,1 0,-1 0,0 0,1-1,-1 0,0 0,0-1,0 1,0-1,0 0,0 0,0-1,0 1,-1-1,1 0,-1-1,8-5,0-1,0 0,-1 0,-1-1,0-1,-1 0,0 0,3-6,-4 3,0-1,-1 0,0 0,-1 0,-1-1,-1 0,0 0,-1-1,-1-6,-14-12,7 42</inkml:trace>
  <inkml:trace contextRef="#ctx0" brushRef="#br0" timeOffset="4293.871">849 536,'-7'1,"0"0,0 1,1 0,-1 0,1 0,-1 1,1 0,0 0,0 1,0-1,1 1,-1 1,1-1,0 1,0 0,0 0,1 0,0 0,0 1,0 0,1 0,0 0,0 0,0 1,1-1,0 1,0-1,0 1,1 0,0 0,1 0,0 0,0 0,0-1,1 1,0 0,0 0,0 0,1-1,0 1,1-1,-1 1,1-1,0 0,1 0,0 0,0-1,0 1,0-1,0 0,1-1,-1 0,1 0,0 0,0 0,0-1,0 0,1 0,-1 0,1-1,0 1,0-2,0 1,0 0,0-1,0 0,0-1,0 0,1 0,-1 0,0 0,0-1,0 0,0 0,0-1,0 0,0 0,0 0,-1-1,1 1,-1-1,1-1,-1 1,0-1,2-2,-1 1,0-1,0 1,-1-1,1 0,-1-1,-1 1,1-1,-1 0,-1 0,1-1,-1 1,0-1,-1 1,0-1,0 0,0 0,-1 0,0 0,-1 0,0 0,0 0,-1 0,0 0,0 0,-1 0,0 0,0 1,-1-1,0 0,0 1,-1 0,0 0,0 0,-1 0,0 1,0 0,0 0,-6-4,6 5,0 0,-1 1,0 0,0 0,0 0,0 1,0-1,-1 2,0-1,1 1,-1 0,0 0,0 1,0 0,0 0,0 1,0 0,0 0,-1 0,1 1,0 0,0 1,0-1,1 1,-1 1,0-1,1 1,-1 0,1 1,0 0,0 0,0 0,-24 52,24-36</inkml:trace>
  <inkml:trace contextRef="#ctx0" brushRef="#br0" timeOffset="4714.343">1329 1,'23'73,"12"165,-37 125,3-355,-1-1,1 1,-2-1,1 0,-1 1,0-1,0 0,-1 1,0-1,-1 0,1 0,-1 0,-1-1,1 1,-1-1,-4 5,-2-5</inkml:trace>
  <inkml:trace contextRef="#ctx0" brushRef="#br0" timeOffset="4933.942">1075 509,'38'-5,"33"-6,8-2,-4 2,-11 3,-10 2,-11 3,-7 1,-10 2</inkml:trace>
  <inkml:trace contextRef="#ctx0" brushRef="#br0" timeOffset="10801.952">1696 622,'7'4,"0"0,1 0,-1-1,1 0,0-1,0 1,0-1,0-1,1 0,-1 0,0 0,1-1,-1 0,3-1,5 1,-6 0,1 0,-1-1,1 0,-1 0,1-1,-1-1,0 0,0 0,0-1,0 0,-1 0,1-2,-1 1,0-1,-1 0,0-1,0 1,0-2,-1 1,0-1,5-7,-11 12,1-1,-1 1,0-1,0 0,0 0,0 0,-1 0,0 1,1-1,-1 0,-1 0,1 0,-1 0,1 0,-1 0,0 1,0-1,-1 0,1 1,-1-1,0 1,0-1,0 1,0 0,0 0,-1 0,0 0,1 0,-1 1,0-1,0 1,-1 0,1 0,0 0,-1 0,1 0,-1 1,0 0,1-1,-1 1,0 1,0-1,0 0,0 1,0 0,1 0,-4 1,-5-1,-1 2,1 0,0 0,0 1,0 1,1 0,-1 1,1 0,0 0,0 1,1 1,0 0,0 0,0 1,1 0,0 1,1 0,0 0,-7 10,11-14,0 0,0 0,0 0,0 0,1 0,0 1,0-1,0 1,1 0,0 0,0 0,0 0,1 0,0 1,0-1,1 0,-1 1,1-1,1 0,-1 1,1-1,0 0,1 0,-1 0,1 0,1 0,-1 0,1 0,0 0,0-1,0 0,1 1,0-1,0-1,0 1,1-1,0 1,0-1,0 0,0-1,0 0,1 1,-1-1,2 0,18 2,0-1,1-1,-1-1,1-1,0-1,-1-2,11-1,-18 1,0 0,0-1,0-1,0 0,-1-1,0-1,0-1,0 0,5-5,-4-1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1,'-23'173,"20"-156,0-1,1 1,1 0,0-1,1 1,1 0,1 0,0-1,1 1,1-1,0 0,1 0,1 0,1-1,0 0,1 0,0 0,1-1,-4-11,-1 0,0 0,1 0,-1 0,1-1,0 0,0 0,0 0,0 0,0-1,1 0,-1 0,0-1,0 1,1-1,-1 0,0 0,1-1,-1 0,0 0,0 0,1 0,-1-1,0 0,0 0,-1 0,1-1,0 0,-1 1,0-2,1 1,-1 0,0-1,-1 0,1 0,-1 0,0 0,0-1,3-3,90-141,-95 147,-1 1,0 0,1 0,-1 0,1 0,0 0,-1 0,1 0,0 0,-1 0,1 1,0-1,0 0,0 0,0 0,0 1,0-1,0 1,0-1,0 1,0-1,0 1,0-1,0 1,0 0,0 0,1 0,-1-1,0 1,0 0,0 0,0 1,1-1,-1 0,0 0,0 1,0-1,0 0,0 1,0-1,0 1,0-1,0 1,0 0,0-1,0 1,0 0,0 0,0 0,-1 0,1-1,0 1,-1 1,22 33,-19-27,0-1,1 1,0-1,0 0,0 0,1 0,0-1,0 0,1 0,0 0,0 0,0-1,1 0,0-1,-1 1,2-1,-1-1,0 1,1-1,0 0,0-1,7 2,-7-7,0 0,0-1,0 0,0 0,-1-1,0 1,0-2,0 1,0-1,-1 0,0 0,-1-1,1 0,-1 0,0 0,-1 0,0-1,0 0,0 0,-1 0,-1 0,1-1,-1 1,0-5,11-130,-13 118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0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5 223,'4'-2,"23"-6,0-2,-1-2,0 0,-1-2,0 0,-1-2,13-11,-35 25,0 1,0-1,0 1,0-1,0 0,0 1,-1-1,1 0,-1 0,1 0,-1-1,0 1,0 0,0 0,0-1,0 1,0-1,-1 1,1-1,-1 1,1-1,-1 1,0-1,0 1,0-1,-1 1,1-1,-1 1,1-1,-1 1,0 0,0-1,0 1,0 0,0-1,0 1,-1 0,1 0,-1 0,1 0,-1 1,0-1,0 0,0 1,0-1,0 1,0-1,0 1,-1 0,1 0,0 0,-2 0,-4 0,-1 0,1 1,0 1,0-1,-1 1,1 0,0 1,0 0,0 0,1 1,-1 0,0 0,1 1,0 0,0 0,0 1,0 0,1 0,0 1,0-1,0 1,1 0,0 1,0 0,0-1,1 1,0 1,0-1,1 1,0-1,1 1,-1 0,1 0,1 0,0 0,0 1,0-1,1 4,1-6,0-1,0 1,0 0,1-1,-1 1,1-1,1 1,-1-1,1 0,0 0,0 0,1 0,-1-1,1 1,0-1,0 0,0 0,1 0,0-1,-1 0,1 0,0 0,1 0,-1-1,0 0,6 2,2 0,0 0,0 0,0-2,0 1,1-2,-1 0,1 0,0-2,-1 1,1-2,3 0,34-14,-33 5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8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12 103,'-12'0,"43"0,684-27,168-22,-547 38,-254 1,-53 4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6:07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448 257,'-2'0,"0"0,0 0,1 0,-1 0,0 0,1 0,-1 1,0-1,0 1,1-1,-1 1,1-1,-1 1,1 0,-1 0,1 0,-1 0,1 0,0 0,-1 0,1 1,0-1,0 0,0 1,0-1,0 0,0 1,-2 2,-156 227,-62 23,197-230</inkml:trace>
  <inkml:trace contextRef="#ctx0" brushRef="#br0" timeOffset="336.874">24 202,'79'172,"-48"-117,2-1,2-2,39 43,9 16,-61-90,-15-22</inkml:trace>
  <inkml:trace contextRef="#ctx0" brushRef="#br0" timeOffset="851.503">674 32,'5'-3,"1"-1,0 1,0 1,0-1,1 1,-1 0,0 0,1 1,-1 0,1 0,0 0,-1 1,3 0,4-1,-11 0,1 0,-1 0,1 0,-1 1,1-1,0 1,-1-1,1 1,0 0,-1 0,1 0,0 0,-1 1,1-1,0 1,-1 0,1-1,-1 1,1 0,-1 1,0-1,1 0,-1 1,0-1,0 1,0 0,0-1,0 1,0 0,0 0,-1 1,1-1,-1 0,1 0,-1 1,0-1,0 1,0-1,0 1,-1-1,1 1,-1 0,1-1,-1 1,0 0,0-1,0 1,0 0,-1 1,-92 109,93-111,-1-1,1 1,0 0,-1-1,1 1,0 0,0 0,0-1,1 1,-1 0,0-1,1 1,-1 0,1-1,-1 1,1-1,0 1,0-1,0 1,0-1,0 1,0-1,0 0,0 0,0 1,0-1,1 0,-1 0,1 0,-1 0,1-1,-1 1,1 0,-1-1,1 1,1 0,62 17,-45-16,-1 0,1-2,0-1,0 0,0-1,0-2,17-4,-12 2</inkml:trace>
  <inkml:trace contextRef="#ctx0" brushRef="#br0" timeOffset="1441.51">1153 456,'29'0,"28"0,10 0,-2 0,-7 0,-9 0,-8 0,-5 0,-6 0,-1 0,-2 0,-1 0,1 0,0-5,0-2,-4 1</inkml:trace>
  <inkml:trace contextRef="#ctx0" brushRef="#br0" timeOffset="1689.51">1209 710,'39'0,"31"0,9 0,-4 0,-10-5,-12-2,-9 1,-8 1,-5 1,-3 2,-2 1,0 1,0 0,-4 0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7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251 114,'-131'143,"116"-126,1 0,0 1,1 1,2 0,0 1,1 0,0 0,2 1,1 1,0 0,7-23,1 1,-1 0,0 0,0-1,0 1,1 0,-1 0,0 0,0 0,1 0,-1-1,0 1,1 0,-1 0,0 0,0 0,1 0,-1 0,0 0,1 0,-1 0,0 0,0 0,1 0,-1 0,0 0,1 0,-1 0,0 0,0 0,1 1,-1-1,0 0,0 0,1 0,-1 0,0 1,0-1,1 0,-1 0,0 0,0 1,0-1,0 0,1 0,-1 1,0-1,0 0,0 1,0-1,0 0,0 0,0 1,0-1,0 0,0 1,21-24,163-227,-119 108,-42 121,-8 57,-12-26,6 29,2 1,2-1,1-1,2-1,2 0,5 6,-19-36,51 61,-53-66,1-1,-1 1,0-1,1 1,-1-1,1 0,-1 0,1 0,-1 0,1-1,0 1,0-1,-1 0,1 1,0-1,0-1,-1 1,1 0,0 0,0-1,-1 0,1 0,-1 1,1-1,0-1,-1 1,0 0,1-1,-1 1,1-1,7-7,-1-1,0 0,-1 0,0-1,0 0,-1 0,0-1,-1 0,-1 0,0 0,0-1,-2 0,3-11,7-14,16-122,-29 147</inkml:trace>
  <inkml:trace contextRef="#ctx0" brushRef="#br0" timeOffset="331.844">1097 142,'-4'11,"0"0,0 0,1 1,0-1,1 1,0-1,1 1,0 0,1 0,0-1,1 1,2 7,-3-14,1 0,0-1,0 1,0 0,0-1,1 1,0 0,0-1,0 0,0 0,1 1,0-1,-1-1,2 1,-1 0,0-1,1 0,-1 1,1-1,0-1,0 1,0-1,1 1,-1-1,1 0,-1-1,1 1,-1-1,1 0,0 0,1 0,-2-1,0-1,0 1,0-1,0 0,0 0,0 0,0-1,0 1,-1-1,1 0,0 0,-1 0,0 0,1-1,-1 0,0 1,0-1,-1 0,1-1,-1 1,1 0,-1-1,0 1,0-1,0 0,-1 1,0-1,1 0,-1 0,0 0,-1 0,1 0,-1 0,0 0,0 0,0 0,0-1,-1 1,0 0,1 0,-2 0,1 1,0-1,-1 0,0 0,1 1,-2-1,1 1,0-1,-1 1,1 0,-1 0,-1 0,-4-5,-1 0,0 1,-1 1,1 0,-1 0,0 1,-1 0,0 1,1 0,-1 0,-1 1,1 1,0 0,-1 1,1 0,-1 0,1 1,-1 1,1 0,0 0,-1 2,-8 1,-4 3</inkml:trace>
  <inkml:trace contextRef="#ctx0" brushRef="#br0" timeOffset="647.853">1689 0,'-9'29,"-4"19,1 6,2-1,3-5,3-6,1-5,3-4,-1-3,-3-1,-6-7,-7-6,0-6</inkml:trace>
  <inkml:trace contextRef="#ctx0" brushRef="#br0" timeOffset="885.61">1379 0,'39'0,"31"0,9 0,1 0,-5 0,-8 0,-8 0,-8 5,-9 2,-6-1,-4-1,-3-1,-2-2,-5-1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29,'-53'-17,"44"18,1 0,-1 1,1 0,0 0,0 1,0 0,0 0,1 1,-1 0,1 1,0-1,0 1,1 1,-1-1,1 1,0 0,1 1,-1-1,1 1,1 0,-1 0,1 1,0-1,1 1,0 0,0 0,1 0,-2 8,9 117,-4-128,0 0,0-1,1 1,0-1,-1 1,2-1,-1 0,0 0,1 1,0-2,0 1,0 0,0-1,1 1,-1-1,1 0,0 0,0 0,0-1,0 0,1 1,-1-1,1-1,-1 1,1-1,0 1,9-1,1 1,-1-2,0 0,0 0,0-2,0 0,0 0,0-1,0-1,-1 0,1-1,-1-1,-1 0,1 0,-1-1,10-8,-4 4</inkml:trace>
  <inkml:trace contextRef="#ctx0" brushRef="#br0" timeOffset="500.005">961 1,'-27'5,"1"2,-1 0,1 2,1 1,0 1,0 1,1 1,0 2,1 0,1 1,1 1,-12 12,27-20,-1 0,1 1,0-1,1 1,0 0,1 1,0-1,1 1,0 0,0 0,1 0,1 0,0 0,0 0,1 3,1-11,-1 0,0 0,1-1,0 1,-1 0,1 0,0-1,1 1,-1-1,0 1,1-1,-1 1,1-1,0 0,0 0,0 0,0 0,0 0,0 0,1-1,-1 1,0-1,1 1,-1-1,1 0,0 0,-1 0,1 0,0-1,0 1,0-1,0 1,4 0,1-1,-1 0,0 0,0 0,1-1,-1 0,0 0,0-1,0 0,0 0,-1-1,5-2,14-9,-1-1,-1-1,-1-1,0-1,-1-1,-1 0,-1-2,-1-1,0 0,2-6,23-30,-42 58,0 0,0 0,-1 1,1-1,0 0,-1 0,1 1,0-1,-1 0,1 1,-1-1,1 1,0-1,-1 1,1-1,-1 1,1-1,-1 1,0-1,1 1,-1 0,0-1,1 1,-1 0,0-1,0 1,1 0,-1-1,0 1,0 0,0 0,0-1,0 1,0 0,0-1,0 1,0 0,0 0,-1-1,1 1,0 0,0-1,-1 1,1 0,0 35,-1-31,0 0,0 0,0 0,0 0,1 0,0 0,0 0,1 0,-1 0,1 0,0 0,1 0,-1 0,1 0,0 0,0-1,0 1,1-1,0 1,0-1,0 0,0 0,0 0,1-1,0 1,0-1,0 0,0 0,4 2,12 0</inkml:trace>
  <inkml:trace contextRef="#ctx0" brushRef="#br0" timeOffset="911.305">1244 368,'233'-272,"-220"266,-20 35,3-14,3-9,0-1,0 0,1 0,0 0,0 0,0 1,1-1,-1 0,1 0,0 0,1 0,-1 0,1 0,0 0,0-1,1 1,-1-1,1 1,0-1,0 0,1 0,-1 0,1 0,0-1,0 0,0 1,0-2,1 1,-1 0,1-1,0 0,-1 0,1 0,0 0,0-1,0 0,1 0,3-1,0 0,0-1,0 0,0-1,0 0,-1 0,1-1,0 0,-1 0,0-1,0 0,0 0,0-1,-1 0,0-1,0 0,0 0,-1 0,1-1,-2 1,1-2,10-13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16,'0'594,"1"-580,-2-1,0 0,-1 0,0 0,-1 0,0 0,-1-1,0 1,-4 5,-1-5,0-8</inkml:trace>
  <inkml:trace contextRef="#ctx0" brushRef="#br0" timeOffset="251.434">1 467,'24'0,"22"-5,13-1,1 0,-4 1,-8-3,-7-1,0 2,-3 1,-3-2,-3 0,-1 1,-7 2</inkml:trace>
  <inkml:trace contextRef="#ctx0" brushRef="#br0" timeOffset="1053.216">790 383,'-24'23,"1"2,2 1,0 0,2 2,1 0,1 1,1 1,-2 10,16-39,1 1,0 0,-1-1,1 1,0 0,0 0,0 0,0 0,0 0,1 1,-1-1,1 0,-1 0,1 0,0 1,0-1,0 0,0 0,0 0,0 1,1-1,-1 0,1 0,-1 0,1 0,0 0,0 0,0 0,0 0,0 0,1 0,-1 0,0 0,1-1,-1 1,1-1,0 1,0-1,-1 0,1 1,0-1,0 0,0 0,0-1,0 1,1 0,1 0,5-5,1-1,-1 0,0 0,0-1,-1 0,0 0,0-1,0 0,-1-1,0 0,-1 0,1 0,-2-1,1 0,-1 0,0 0,-1-1,0 1,2-10,0 6,34-51,-38 65,-1 0,1-1,0 1,-1 0,1 0,-1 0,0 0,1 1,-1-1,0 0,0 1,0-1,0 0,0 1,0-1,0 1,0 0,0-1,-1 1,1 0,-1-1,1 1,-1 0,0 0,1-1,-1 1,0 0,0 0,-1 0,1 1,2 5,-2-3,1-1,0 1,0-1,0 1,1-1,-1 0,1 1,0-1,1 0,-1 0,0-1,1 1,0 0,0-1,0 1,1-1,-1 0,1 0,-1-1,1 1,0-1,0 1,0-1,1-1,-1 1,0 0,1-1,-1 0,1 0,-1 0,1-1,-1 0,1 0,0 0,-1 0,1 0,-1-1,5-1,5-5,0-1,0-1,0 0,-1-1,-1 0,0-1,0 0,-1-1,-1-1,0 1,0-2,-1 1,-1-1,0-1,3-10,9-8,-8 11,0 0,-1-1,-1-1,-2 1,0-1,-1-1,-2 0,-1 0,0 0,-2 0,-1 0,-2-21,2 43,-1-1,0 0,-1 0,1 1,-1-1,1 0,-1 0,0 1,-1-1,1 1,0-1,-1 1,0 0,0 0,0-1,0 1,-1 1,1-1,-1 0,1 0,-1 1,0-1,2 4,0 0,0-1,0 1,0 0,1-1,-1 1,0 0,0 0,1 0,-1 0,1 0,-1 0,1 0,-1 0,1 0,0 0,-1 0,1 0,0 0,0 0,0 0,-1 0,1 0,0 0,1 0,-1 0,0 1,0-1,0 0,1 0,-1 0,0 0,1 0,-1 0,1 0,-1 0,1-1,0 1,-1 0,1 0,0 0,0 0,0 0,13 22,-1 2,-1-1,-2 1,0 1,-2 0,0 0,-2 1,-1 0,-1 0,-2 1,0 20,-3 0,-2 0,-2-1,-5 18,5-39,-30 89,26-100</inkml:trace>
  <inkml:trace contextRef="#ctx0" brushRef="#br0" timeOffset="1351.851">1496 326,'-29'24,"1"13,8 0,14-7,12-7,11-9,1-1,3-3,3-4,1-2,-2 3,-11 0,-7 3,-4 1</inkml:trace>
  <inkml:trace contextRef="#ctx0" brushRef="#br0" timeOffset="1705.331">1722 609,'29'-1,"-1"-1,0-2,0 0,0-2,0-1,-1-1,0-2,0 0,-1-2,-1-1,0-1,1-2,-20 13,-1 0,0 0,-1-1,1 1,0-1,-1 0,0 0,0-1,0 1,-1-1,1 0,-1 0,0 0,0 0,-1-1,0 1,0-1,0 1,-1-1,1 0,-1 0,-1 1,1-2,-2 4,0 1,0 0,0 0,0 0,0-1,-1 1,1 0,-1 1,0-1,1 0,-1 0,0 1,0-1,0 1,0-1,0 1,0 0,0 0,-1 0,1 0,0 0,-1 1,1-1,-1 1,1-1,-1 1,1 0,0 0,-1 0,-1 0,-75 12,63-5,1 1,0 1,0 0,1 1,0 1,1 0,0 0,1 2,0-1,1 2,0-1,1 2,1-1,0 1,1 1,1-1,0 1,5-11,-1 0,1 0,0 0,1 1,-1-1,1 0,0 1,0-1,1 0,-1 1,1-1,1 1,-1-1,1 1,0-1,0 0,0 1,1-1,0 0,0 0,0 0,0 0,1 0,0-1,0 1,0-1,1 1,0-1,-1 0,1-1,1 1,-1-1,0 0,1 0,0 0,-1 0,2-1,14 5,-1-1,1-1,1-1,-1 0,1-2,-1-1,1 0,-1-1,1-1,-1-2,8-1,36-7,-38 4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4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0,'2'1,"-1"1,0-1,1 0,-1 1,0-1,0 1,0 0,0-1,-1 1,1 0,0 0,-1-1,1 1,-1 0,0 0,1 0,-1 0,0-1,0 1,0 0,-1 0,1 0,0 0,-1-1,1 1,-1 0,1 0,-1-1,0 1,0 1,0-1,-9 30,-1-1,-1 0,-2 0,-2-2,0 0,-2 0,-12 13,-43 75,69-110,-4 6,0 1,1 0,0 1,1-1,1 1,1 1,0-1,0 0,0 14,4-27,0 1,0-1,0 1,1-1,-1 0,1 1,0-1,-1 0,1 1,0-1,0 0,1 0,-1 0,0 0,1 0,-1 0,1 0,0 0,-1 0,1-1,0 1,0-1,0 1,0-1,1 0,-1 0,0 0,0 0,1 0,-1-1,0 1,1-1,1 1,91 2,-74-5,101-24,-101 22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5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57,'10'10,"12"7,8 2,3-3,1-5,0-3,-2-3,-1-3,-1-2,-1 0,0-1,-1 0,0 0,-10 1,-7 0</inkml:trace>
  <inkml:trace contextRef="#ctx0" brushRef="#br0" timeOffset="234.365">1 368,'43'4,"33"3,14-1,-4-2,-11-5,-15-3,-12-1,-9 1,-7 0,-9 2</inkml:trace>
  <inkml:trace contextRef="#ctx0" brushRef="#br0" timeOffset="520.049">1326 1,'-23'33,"-14"26,-5 8,5-4,4-11,8-11,2-11,7-7,-1-2,0 0,-4-4,3 1,-1-3,-1-5,-3-3,-2-3,3-2</inkml:trace>
  <inkml:trace contextRef="#ctx0" brushRef="#br0" timeOffset="750.401">848 28,'52'39,"28"17,9 4,-5-4,-8-6,-12-7,-11-10,-6-7,-6-3,-5-5,-4 0,-3 0,-6 3,-7-2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4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0 226,'29'0,"24"0,7 0,-1 0,-6 0,-7 0,-7-5,-5-1,-8 0</inkml:trace>
  <inkml:trace contextRef="#ctx0" brushRef="#br0" timeOffset="546.976">960 0,'-36'45,"-9"79,29-88,-1-1,-2 0,-1-1,-2-1,-11 11,-48 68,80-111,1-1,-1 1,1 0,-1 0,1 0,-1 0,1 0,0 0,0 0,-1 0,1 0,0 0,0 0,0 0,0 0,0 0,0 0,0 1,1-1,-1 0,0 0,0 0,1 0,-1 0,1-1,-1 1,1 0,-1 0,1 0,0 0,-1 0,1-1,0 1,0 0,-1-1,1 1,0 0,0-1,0 1,0-1,0 1,0-1,0 0,0 1,0-1,0 0,0 0,0 0,0 0,59 5,-53-5,170-30,-125 21,-34 2</inkml:trace>
  <inkml:trace contextRef="#ctx0" brushRef="#br0" timeOffset="871.206">1327 338,'-5'10,"-1"-1,0 0,1 1,0 0,1-1,0 2,0-1,1 0,0 1,1-1,0 1,1 0,0-1,1 1,0 0,1 0,0 0,2 7,-1-16,0 0,1-1,0 0,-1 1,1-1,0 0,0 0,-1-1,1 1,0 0,0-1,0 0,0 0,0 0,0 0,0 0,0 0,0-1,-1 0,1 1,0-1,0 0,0 0,-1-1,1 1,-1 0,1-1,-1 0,1 1,-1-1,0 0,0 0,0-1,0 1,1-1,-3 2,69-75,-67 73,-1 0,0 1,0-1,0 0,0 0,0 0,-1 1,1-1,-1 0,0 0,0 0,0 0,0 0,-1 0,1 0,-1 0,1 0,-1 1,0-1,0 0,0 0,-1 1,1-1,-1 1,1-1,-1 1,0 0,0 0,0-1,0 1,0 0,-1 1,-1-2,-1 0,-1 0,1 0,-1 1,0 0,0 0,0 0,0 1,0 0,0 0,0 0,-1 1,1 0,0 0,0 1,0 0,0 0,-1 0,2 1,-3 0,-17 5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3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18,'-9'0,"1"0,2-5,7-1,4 0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109 395,'0'29,"-2"0,0 0,-2 0,-2 0,0 0,-2-1,-1 0,-10 21,-34 85,81-202,2 2,3 2,3 1,38-51,-73 113,0-1,0 1,0 0,0 0,0-1,0 1,0 0,0 0,0 0,0 0,1 1,-1-1,0 0,1 0,-1 1,0-1,1 1,-1-1,1 1,-1 0,1-1,-1 1,1 0,-1 0,1 0,-1 0,1 1,-1-1,1 0,-1 0,1 1,-1-1,1 1,-1 0,0-1,1 1,-1 0,0 0,1-1,-1 1,0 0,0 0,0 1,0-1,0 0,0 0,0 0,0 1,-1-1,1 0,0 1,-1-1,1 1,-1-1,0 1,1-1,-1 1,0 1,3 6,-1 1,0 0,-1 0,0-1,-1 1,0 0,-1 0,1 0,-2 0,0 0,0-1,-1 5,-8 56,11-68,-1-1,1 1,0 0,0-1,0 1,0 0,0-1,1 1,-1 0,0-1,1 1,-1 0,1-1,0 1,-1-1,1 1,0-1,0 0,0 1,0-1,0 0,0 1,1-1,-1 0,0 0,1 0,-1 0,1 0,-1-1,0 1,1 0,0-1,-1 1,1-1,-1 1,1-1,0 0,-1 1,1-1,0 0,-1 0,1 0,0-1,-1 1,1 0,0-1,-1 1,1-1,0 1,-1-1,1 0,-1 0,0 1,1-1,-1 0,0 0,1-1,-1 1,0 0,0 0,0-1,0 1,0 0,18-16,-2 0,0-1,-1-1,-1 0,-1-1,0-1,6-15,18-24,13-14,-50 74,-1 0,1 0,0 0,0 0,0 0,0 0,0 1,0-1,0 0,0 0,-1 1,1-1,0 0,0 1,0-1,0 1,-1-1,1 1,0 0,-1-1,1 1,0 0,-1-1,1 1,-1 0,1 0,-1 0,0-1,1 1,-1 0,0 0,1 0,-1 0,0 0,0 0,0 0,0-1,0 1,0 0,0 0,0 0,0 0,0 0,0 0,-1 0,1 0,0-1,-1 1,1 0,-1 0,1 0,-1-1,1 1,-1 0,1 2,-3 289,24-230,-9-49</inkml:trace>
  <inkml:trace contextRef="#ctx0" brushRef="#br0" timeOffset="304.234">786 395,'-7'22,"0"1,2 0,0 0,2 1,0-1,2 1,0-1,2 1,0-1,2 1,3 9,-5-30,0 1,1-1,-1 1,1-1,0 1,0-1,0 0,1 0,-1 0,1 0,0-1,-1 1,1-1,0 1,1-1,-1 0,0 0,1-1,-1 1,1-1,-1 1,1-1,0 0,-1 0,1-1,0 1,0-1,0 0,-1 0,1 0,2-1,4 0,-1 0,0 0,0-1,0 0,0-1,0 0,0 0,0-1,-1 0,0-1,0 0,4-3,-1-2,0 0,-1 0,-1-1,0 0,0-1,-1 0,0-1,-1 1,-1-1,0-1,-1 1,0-1,-1 0,0 0,-1 0,0-12,-1 2</inkml:trace>
  <inkml:trace contextRef="#ctx0" brushRef="#br0" timeOffset="702.573">1464 254,'-25'14,"1"1,1 1,0 1,2 1,0 1,-2 3,22-21,-1 0,1 1,0-1,-1 0,1 0,0 1,0-1,0 1,0-1,0 1,0-1,1 1,-1 0,0-1,1 1,0 0,-1-1,1 1,0 0,0 0,-1 0,2-1,-1 1,0 0,0 0,0-1,1 1,-1 0,1-1,-1 1,1 0,0-1,0 1,0-1,0 1,0-1,0 1,0-1,0 0,0 1,1-1,-1 0,1 0,-1 0,1 0,-1 0,1 0,-1-1,1 1,1 0,83 17,32 13,-115-29,0-1,0 1,0 0,-1 0,1 0,0 0,-1 0,0 1,1-1,-1 1,0 0,0-1,0 1,-1 0,1 0,-1 0,0 0,1 1,-1-1,-1 0,1 0,0 1,-1-1,0 1,0-1,0 0,0 1,0-1,-1 0,1 1,-1-1,0 0,0 1,0-1,0 0,-1 0,1 0,-1 0,0 0,0-1,0 1,-9 10,0 0,0-1,-2-1,1 0,-1 0,-1-1,0-1,0-1,-1 0,0 0,0-2,0 0,-1 0,-4-1,-23-2,27-7</inkml:trace>
  <inkml:trace contextRef="#ctx0" brushRef="#br0" timeOffset="987.131">2000 0,'-14'29,"-6"24,2 12,3 0,5-6,3-8,3-9,3-6,-4-4,0-3,0-2,0-1,3 1,-5 0,0-10,0-7</inkml:trace>
  <inkml:trace contextRef="#ctx0" brushRef="#br0" timeOffset="1235.413">1604 282,'44'0,"37"0,11-5,-2-1,-10 0,-15 1,-13 2,-11 1,-8 0,-9 2</inkml:trace>
  <inkml:trace contextRef="#ctx0" brushRef="#br0" timeOffset="1787.801">52 1045,'301'-10,"19"-15,368-64,-417 48,167-22,-384 52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4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1,'-17'67,"5"239,12-265,0-26,1 1,0 0,1-1,1 1,1-1,0 0,1 1,0-1,-3-11,-1 0,1 0,0-1,0 1,1 0,-1-1,1 1,-1-1,1 0,0 0,0 0,1 0,-1-1,1 1,-1-1,1 0,0 0,0 0,-1 0,2-1,-1 0,0 1,0-2,0 1,0 0,1-1,-1 0,0 0,0 0,1 0,1-1,7-4,0 0,0-1,0-1,-1 0,0-1,0 0,-1 0,0-2,0 1,-1-1,0-1,-1 0,0 0,4-9,69-142,-80 162,-1 0,0 0,1 1,-1-1,1 1,-1-1,0 1,0-1,1 1,-1 0,0-1,0 1,0 0,0 0,0 0,0 0,0 0,0 0,0 0,0 0,0 0,-1 1,1-1,0 0,-1 0,1 1,-1-1,0 1,1-1,-1 0,0 1,0-1,0 0,0 1,0-1,2 3,8 21,-8-16,1-1,-1 1,1-1,1 0,0 0,0 0,0 0,1-1,0 0,1 0,-1 0,1-1,0 1,1-1,0-1,0 1,0-1,1-1,-1 1,1-1,0-1,7 3,-9-7,0-1,0 1,0-1,0-1,-1 1,1-1,-1 0,1 0,-1-1,0 1,0-1,0 0,-1-1,1 1,-1-1,0 0,-1 0,1 0,-1 0,0-1,0 0,-1 1,1-1,-1 0,-1 0,1 0,-1-2,7-9,7-17,-2 1,-1-2,-1 0,-3 0,0-1,1-33,-8 57</inkml:trace>
  <inkml:trace contextRef="#ctx0" brushRef="#br0" timeOffset="3736.151">962 481,'18'1,"1"-1,0-1,-1 0,1-2,-1 0,1-1,-1 0,0-2,-1 0,1-1,-1-1,-1 0,1-2,12-9,-26 16,0 0,0 0,0-1,0 1,-1-1,1 0,-1 0,0 0,0 0,0 0,-1-1,0 1,0 0,0-1,0 1,0-1,-1 1,0-1,0 1,0-1,-1 1,1-1,-1 1,0-1,0 1,-1 0,0 0,1-1,-1 1,0 0,-1 0,1 1,-1-1,0 0,0 1,0 0,0 0,0 0,-1 0,1 0,-1 0,0 1,-3-2,0 2,-1 0,1 1,-1-1,0 1,1 1,-1 0,0 0,1 0,-1 1,0 0,1 0,-1 1,1 0,0 1,-1-1,1 1,0 1,1-1,-1 1,1 1,-1-1,1 1,0 0,1 0,-1 1,1-1,0 1,1 1,0-1,-1 0,2 1,-1 0,1 0,0 1,1-3,-3 7,1 1,0-1,0 1,1 0,1 1,0-1,1 0,0 1,1-1,1 1,0-1,1 0,2 10,-1-15,0 1,0-1,1 0,0 0,1-1,0 1,0-1,1 0,-1 0,1-1,1 0,-1 0,1 0,0-1,1 0,-1 0,1-1,0 0,0 0,0-1,1 0,-1-1,1 1,0-2,-1 1,1-1,0 0,0-1,0 0,0-1,0 0,8-2,8-3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52,'-103'216,"63"-109,29-75,-1 1,-1-2,-1 0,-2-1,-2 0,-25 26,50-84,28-45,4 1,3 2,3 1,17-17,-56 79,54-51,-57 58,-1 1,0-1,1 1,-1 0,0 0,0 0,0 0,0 1,0-1,0 0,0 1,-1-1,1 1,0 0,-1 0,1 0,-1-1,0 1,1 0,-1 1,0-1,0 0,-1 0,1 0,0 1,-1-1,1 0,-1 1,0-1,0 0,0 1,1 0,14 205,-15-206,-1 0,1 0,0 1,0-1,-1 0,1 0,1 1,-1-1,0 0,1 0,-1 1,1-1,-1 0,1 0,0 0,0 0,0 0,0 0,1 0,-1 0,0 0,1-1,-1 1,1-1,0 1,-1-1,1 1,0-1,0 0,0 0,0 0,0 0,0 0,0 0,0-1,1 1,-1-1,0 1,2-1,6-7,-1-1,1 0,-1-1,-1 0,0 0,0-1,0 0,-2 0,1-1,-1 0,1-2,22-36,97-115,-85 135,-40 29,0 0,0 0,0 0,0 0,0 0,0 0,0 0,0 0,0 0,0 1,0-1,0 0,0 1,0-1,-1 0,1 1,0-1,0 1,0 0,0-1,-1 1,1 0,0-1,0 1,-1 0,1 0,-1-1,1 1,-1 0,1 0,-1 0,1 0,-1 0,0 0,0 0,1 0,-1 0,0 0,0 0,0 0,0 0,0 0,0 0,0 0,0 0,-1 0,1 1,-20 124,20-120,-5 111,5-114,0-1,0 1,0 0,1 0,-1 0,1-1,0 1,0 0,0-1,0 1,0-1,0 1,1-1,0 0,-1 1,1-1,0 0,0 0,0 0,0 0,0-1,0 1,1-1,-1 1,1-1,-1 0,1 0,-1 0,1 0,0 0,-1 0,1-1,0 1,0-1,-1 0,1 0,0 0,1 0,13-4</inkml:trace>
  <inkml:trace contextRef="#ctx0" brushRef="#br0" timeOffset="383.768">975 334,'28'-3,"0"-2,0-1,-1-1,1-1,-2-1,1-2,-1-1,-1-1,0-1,6-6,-28 19,-1 0,0 0,1 0,-1 0,0-1,0 1,0-1,0 0,0 1,0-1,-1 0,1 0,-1 0,1 0,-1-1,0 1,0 0,1 0,-2-1,1 1,0-1,0 1,-1-1,1 1,-1-1,0 1,0-1,0 0,0 1,0-1,-1 1,1-1,-1 1,0-1,1 1,-1 0,0-1,-1 1,1 0,0-1,-1 1,1 0,-1 0,1 0,-1 0,0 1,0-1,0 0,0 1,0-1,-2 0,-5 1,-1 1,1 0,0 0,-1 1,1 1,0-1,0 1,0 1,0 0,0 0,1 1,-1-1,1 2,0 0,0 0,1 0,-1 1,1 0,-4 3,1 0,1 1,-1 0,2 0,-1 1,2 0,-1 1,2-1,-1 1,2 1,-1-1,2 1,0 0,0 0,1 0,1 1,0-1,1 1,0 10,2-20,-1 0,1 0,0 0,0 0,0-1,0 1,1-1,-1 1,1-1,0 1,0-1,0 0,0 0,1 0,0 0,-1 0,1 0,0-1,0 0,0 1,1-1,-1 0,0 0,1-1,-1 1,1-1,0 0,0 0,-1 0,1 0,0-1,0 1,0-1,131-7,-88-5,0-1,-1-3,0-1,-2-3,11-6,-28 12</inkml:trace>
  <inkml:trace contextRef="#ctx0" brushRef="#br0" timeOffset="2098.274">1793 193,'-31'11,"1"2,1 1,0 2,1 0,0 2,2 1,0 1,-5 7,-11 40,41-65,1 0,-1 0,1 0,0 0,0 0,0 0,0 0,0 0,0 0,0 0,1 0,-1 0,1 0,-1 0,1-1,0 1,0 0,0 0,0 0,0-1,0 1,0-1,1 1,-1-1,0 1,1-1,0 0,-1 0,1 1,0-1,-1 0,1-1,0 1,0 0,0 0,0-1,1 1,9 0,0 0,0 0,0-1,0-1,0 0,0-1,0 0,0 0,0-2,0 1,-1-2,0 1,0-2,0 1,-1-1,7-5,4-2,-1-1,0-1,0 0,-2-1,0-1,-1-1,0-2,-15 18,-1 0,0 0,0 1,0-1,0 1,1-1,-1 1,0 0,1-1,-1 1,1 0,-1 0,1 0,-1 0,1 0,0 0,0 1,-1-1,1 1,0-1,0 1,0-1,0 1,0 0,0 0,0 0,-6 40,3-37,0 0,0 1,1 0,-1-1,1 1,0-1,0 1,0-1,1 1,-1 0,1-1,0 1,0-1,0 0,0 1,1-1,0 0,-1 0,1 0,0 0,0 0,1 0,-1 0,0-1,1 1,0-1,0 0,0 1,0-1,0-1,0 1,0 0,0-1,1 0,-1 0,1 0,-1 0,2 0,5-1,0 0,0-1,0 0,0-1,0 0,0-1,0 0,-1 0,1-1,-1 0,0-1,0 0,-1 0,0-1,1 0,-2-1,1 0,-1 0,0 0,-1-1,1 0,3-7,18-14,-15 15,-8 7,0 0,1 0,-1 0,1 1,1 0,-1 0,1 0,0 1,0 0,0 1,1-1,0 1,0 1,0 0,0 0,0 0,1 1,-1 0,1 1,0 0,-1 0,1 1,0 0,0 0,6 2,-10 2,-1 1,0-1,0 1,0 0,-1 0,0 0,0 1,0-1,0 1,-1 0,0-1,0 1,-1 0,0 0,0 0,0 0,0 0,-1 1,0-1,-1 0,1 0,-1 0,0 0,-1 0,1 0,-3 4,0 0,0-1,-1 0,0 0,-1 0,0-1,0 1,-1-1,0-1,-1 1,1-1,-1-1,0 0,-1 0,0 0,0-1,0 0,0-1,-1 0,-4 1,-38-6,83-13,285 4,-298 6,0 0,-1-2,0 0,0-1,0 0,-1-2,0 0,-1 0,0-2,0 0,-1-1,0 0,-1-1,-1 0,0-1,4-8,-6 9,-8 10,1 0,0-1,-1 1,1-1,-1 1,0-1,0 0,-1 0,1 0,-1 0,0 0,0 0,0 0,0 0,-1-1,0 0,0 4,0 1,0-1,0 1,0-1,-1 1,1-1,0 1,0-1,-1 1,1-1,0 1,-1-1,1 1,0 0,-1-1,1 1,-1 0,1-1,-1 1,1 0,-1-1,1 1,-1 0,1 0,-1 0,1 0,-1-1,1 1,-1 0,1 0,-1 0,1 0,-1 0,1 0,-1 0,1 0,-1 1,1-1,-1 0,1 0,-1 0,1 1,-1-1,1 0,-1 0,1 1,-1-1,1 0,-1 1,1-1,0 1,-1-1,1 0,0 1,-1-1,1 1,0-1,0 1,-24 25,21-20,-1-1,1 0,0 1,0 0,0 0,1 0,0 0,0 0,1 1,0-1,0 0,0 1,1-1,0 1,0-1,0 1,1-1,0 0,0 1,1-1,0 0,0 0,0 0,1 0,0 0,0 0,1-1,-1 0,1 1,0-1,0-1,1 1,0 0,0-1,0 0,0 0,0-1,1 0,0 0,-1 0,1 0,0-1,1 0,1 0,5-2,-1 0,0-2,0 1,0-2,0 1,-1-2,1 1,-1-2,0 0,0 0,0-1,-1 0,1 0,-2-2,1 1,-1-1,0 0,0-1,-1 0,-1-1,1 1,-1-1,-1-1,0 1,-1-1,1-1,2-25,-20 149,12-108,0 0,0 0,0 0,1 0,0 0,0 0,0 0,0 0,1 0,-1 0,1-1,0 1,0-1,1 1,-1-1,1 0,-1 1,1-1,0-1,0 1,0 0,1-1,-1 0,1 1,-1-1,1-1,0 1,0 0,-1-1,1 0,0 0,0 0,0-1,1 1,-1-1,0 0,0 0,0 0,3-1,11-2,0-1,1-1,-2 0,1-1,-1-1,0-1,0-1,-1 0,0-1,-1 0,0-2,0 1,-1-2,-1 0,0-1,-1 0,-1-1,-5 10,4-6,3 1,-1-1,-1-1,0 0,0-1,-1 0,-1-1,0 1,-1-2,0 1,-1-1,-1 0,0-1,-1 0,-5 13,1 0,-1 0,0 0,0 0,0 0,-1 0,1 0,-1 1,1-1,-1 0,0 0,0 0,0 1,-1-1,1 1,-1-1,1 1,-1-1,0 1,0 0,0 0,0 0,0 0,0 0,-1 0,1 1,-1-1,1 1,-1 0,1-1,-1 1,0 1,0-1,0 0,1 0,-1 1,0 0,0 0,0-1,0 2,0-1,0 0,0 1,1-1,-1 1,0 0,0 0,0 0,1 0,-1 0,1 1,-1-1,1 1,-1-1,-5 3,0 0,1 0,-1 1,1 0,0 0,0 1,0 0,1 0,0 1,0-1,0 1,1 1,0-1,1 1,0-1,0 1,0 1,-1 4,5-10,0 0,0-1,1 1,-1-1,1 1,-1-1,1 1,0-1,0 1,0-1,0 0,0 0,0 1,1-1,-1 0,1 0,0 0,-1 0,1-1,0 1,0 0,0-1,0 1,1-1,-1 0,0 0,1 1,-1-2,0 1,1 0,1 0,83 18,88-10,-171-7,0 0,0 0,0 1,0-1,-1 1,1 0,-1 0,0 0,1 1,-1-1,-1 1,1-1,0 1,-1 0,0 0,0 0,0 1,0-1,-1 0,0 1,0-1,0 1,0 2,30 61,-28-65,1 1,1-1,-1 1,0-1,1 0,-1-1,1 1,0-1,0 0,0 0,0-1,0 1,1-1,-1 0,0-1,0 1,1-1,-1 0,1 0,-1-1,5 0,111-33,-121 34,182-100,-175 95,0-1,-1 0,0 0,0-1,0 1,0-1,-1 0,0-1,-1 0,0 1,0-1,-1 0,0-1,0 1,-1-1,0 1,0-4,-1 7,0 1,-1-1,0 1,0-1,0 0,-1 1,0-1,1 1,-2-1,1 1,0 0,-1-1,0 1,0 0,0 0,0 0,-1 0,0 1,0-1,0 1,0-1,0 1,-1 0,1 0,-1 0,0 1,0-1,0 1,0 0,0 0,0 1,-1-1,-2 0,-1 1,-1 1,0-1,0 2,0-1,0 1,0 0,0 1,1 0,-1 0,1 1,-1 0,1 1,0 0,0 0,1 1,-1 0,1 0,0 0,0 1,1 0,-1 1,1 0,1-1,-1 2,1-1,1 1,-1-1,1 1,1 1,-1-1,2 0,-1 1,1 0,0-1,1 1,-1 8,2-3,0 1,1-1,1 0,1 0,-1-1,2 1,0 0,1-1,0 0,1 0,0 0,1-1,1 0,0-1,0 1,1-1,1-1,0 0,0 0,1-1,0 0,1-1,-1 0,2-1,-1-1,1 1,0-2,0 0,1-1,-1 0,1-1,4 1,8 1,6 3,1-1,0-2,0-1,0-1,0-3,4 0,25-16,-37 5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50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637 368,'-34'21,"-82"127,-205 183,180-205,117-88,54-60,-16 3,-1-2</inkml:trace>
  <inkml:trace contextRef="#ctx0" brushRef="#br0" timeOffset="481.557">186 341,'-2'1,"0"0,0 1,0-1,1 1,-1 0,0-1,1 1,0 0,-1 0,1 0,0 0,0 0,0 0,0 0,0 0,1 1,-1-1,1 0,-1 1,1-1,0 0,0 1,0-1,0 0,0 0,1 1,-1-1,1 0,-1 1,1-1,24 71,-24-71,129 250,26 36,-91-200,-68-101,-1-1</inkml:trace>
  <inkml:trace contextRef="#ctx0" brushRef="#br0" timeOffset="1016.068">920 143,'1'-3,"1"-1,0 1,0 0,0-1,1 1,-1 0,1 1,-1-1,1 0,0 1,0-1,1 1,-1 0,0 0,1 0,-1 1,1-1,-1 1,1-1,0 1,0 1,-1-1,1 0,0 1,0 0,0 0,0 0,0 0,-1 1,1-1,1 1,-3 0,0 0,-1-1,1 1,0 0,0 0,0 0,-1 0,1 1,0-1,-1 0,0 1,1-1,-1 1,0-1,1 1,-1 0,0-1,0 1,0 0,-1 0,1 0,0 0,-1 0,1 0,-1 0,1 0,-1 0,0 0,0 0,0 0,0 0,-1 0,1 0,0 0,-1 0,1 0,-1 0,0 0,0-1,0 1,0 1,-44 76,35-67,7-10,-1 1,1 0,0 0,0 0,0 0,0 0,0 0,1 1,0 0,-1-1,1 1,0 0,1 0,-1 0,1 0,0 0,0 0,0 1,0-1,1 0,0 0,0 1,0-1,0 0,1 1,-1-1,1 0,0 0,1 0,-1 0,1 0,0 2,5-2,1 0,-1-1,1 0,0 0,0-1,0 0,0 0,0-1,0 0,0-1,1 0,-1 0,0 0,0-1,5-1,8 1,5 0</inkml:trace>
  <inkml:trace contextRef="#ctx0" brushRef="#br0" timeOffset="1931.485">1400 679,'14'5,"15"1,6 0,4-1,-2-1,-1-2,-3-1,-2 0,-1-1,-1 0,0-1,-1 1,-1 0,-4 0</inkml:trace>
  <inkml:trace contextRef="#ctx0" brushRef="#br0" timeOffset="2232.006">1540 425,'0'33,"0"31,5 9,2-3,-1-8,-1-11,-1-8,-2-8,-1-4,-1-3,0-1,0-6</inkml:trace>
  <inkml:trace contextRef="#ctx0" brushRef="#br0" timeOffset="3712.737">1935 933,'39'-18,"10"-2,-22 11,0-1,0-2,-1-1,-1-1,0-1,0-1,-2-1,0-1,10-12,-22 18,0 0,-1-1,-1 0,0 0,-1-1,0 0,-1-1,0 1,-2-2,0 1,0 0,-1-1,-1-4,-2 18,-1 1,0-1,0 0,0 0,0 1,0-1,0 0,-1 1,1-1,0 0,-1 1,1-1,-1 1,0-1,0 1,1-1,-1 1,0-1,0 1,0 0,-1-1,1 1,0 0,0 0,-1 0,1 0,-1 0,1 0,0 0,-1 1,0-1,1 0,-1 1,1-1,-1 1,0 0,1 0,-1-1,0 1,0 0,1 0,-1 1,0-1,1 0,-1 0,0 1,1-1,-1 1,1 0,-1-1,1 1,-1 0,1 0,-1 0,1 0,0 0,-1 0,1 0,0 1,0-1,0 0,0 1,0-1,0 0,0 2,-8 11,1 0,0 0,2 0,-1 1,2 0,0 0,1 0,-3 15,7-21,-1-1,2 1,-1 0,1 0,0-1,1 1,0 0,1-1,-1 0,2 1,-1-1,1 0,0-1,1 1,0-1,0 0,0 0,1 0,0-1,0 0,1 0,0 0,0-1,0 0,1-1,-1 1,1-1,0-1,1 0,-1 0,0 0,1-1,-1 0,1-1,0 0,0 0,-1-1,1 0,0-1,0 0,0 0,1-1,21-7,0-1,-1-2,-1 0,0-2,0-1,-2-2,0 0,-1-2,0-1,-2-1,7-9,8-1,-29 24,0 0,0-1,-1 0,0-1,-1 0,0 0,0 0,-1-1,6-10,-12 18,-1 0,1 0,0 0,-1 0,1 0,-1-1,1 1,-1 0,0 0,0-1,0 1,-1 0,1 0,0-1,-1 1,1 0,-1 0,0 0,0 0,0 0,0 0,0 0,0 0,0 0,-1 0,1 0,-1 1,1-1,-1 1,0-1,0 1,1-1,-1 1,0 0,0 0,0 0,0 0,-1 1,1-1,0 0,0 1,0-1,-1 1,1 0,0 0,0 0,-1 0,1 0,0 0,0 1,-1-1,1 1,0 0,0-1,-2 2,-9 3,0 1,0 0,1 1,0 0,0 1,1 0,0 1,0 0,1 1,0 0,1 0,0 1,0 1,2-1,-1 1,-4 12,9-21,1 0,0 0,0 0,0 0,1 1,-1-1,1 1,0-1,0 1,0 0,0-1,0 1,1 0,0-1,0 1,0 0,0 0,0 0,1-1,0 1,0 0,0-1,0 1,0-1,1 1,-1-1,1 1,0-1,0 0,1 0,-1 0,0 0,1-1,0 1,0 0,0-1,0 0,0 0,0 0,0 0,2 0,11 3,0-2,1 0,-1 0,1-2,0 0,0-1,-1 0,10-3,13 2,-19-1,1 0,0 0,0-2,-1-1,0-1,0 0,0-1,-1-2,0 0,0 0,-1-2,11-9,7-3,-2-3,-1-1,-1-1,-1-2,-2-1,-1-1,14-22,-21 4,-21 49,1 0,-1 0,0 0,0 0,0 0,0 0,0 0,0-1,0 1,0 0,0 0,0 0,-1 0,1 0,0 0,-1 0,1 0,-1 0,1 1,-1-1,1 0,-1 0,0 0,1 0,-1 1,0-1,0 0,0 1,1-1,-1 0,0 1,0-1,0 1,0 0,0-1,0 1,0 0,0-1,0 1,0 0,0 0,0 0,0 0,0 0,0 0,-1 0,1 0,0 1,-1-1,-6 4,-1 0,0 1,1-1,0 2,0-1,0 1,1 1,0-1,0 1,1 0,-1 1,1-1,1 1,0 0,0 1,1-1,0 1,-3 9,3-10,1 1,0-1,0 1,1 0,0 0,1 0,0 1,0-1,1 0,0 0,1 0,0 1,0-1,1 0,0 0,1 0,0-1,0 1,1-1,0 1,1-1,-1 0,2-1,-1 1,1-1,0 0,0-1,1 1,3 2,-4-3,1 0,-1 0,1-1,0 0,1 0,-1 0,1-1,0 0,0-1,0 0,1 0,-1-1,1 0,-1 0,1-1,0 0,4 0,11-1</inkml:trace>
  <inkml:trace contextRef="#ctx0" brushRef="#br0" timeOffset="5308.673">468 30,'0'5,"0"6,5 2,6-2,2-8,-2-8,2-4,-1-6,-7 1,-10 2,-4 8,0 9,1 10,7 1,4-2</inkml:trace>
  <inkml:trace contextRef="#ctx0" brushRef="#br0" timeOffset="7908.406">3855 651,'-55'76,"4"3,-29 59,78-120,23-39,109-140,-130 160,1-1,0 1,0 0,0-1,0 1,0 0,0-1,0 1,0 0,0 0,1 0,-1 0,0 0,1 0,-1 0,1 1,-1-1,1 0,-1 1,1-1,-1 1,1 0,0 0,-1-1,1 1,0 0,-1 0,1 0,-1 1,1-1,0 0,-1 1,1-1,-1 1,1-1,-1 1,1 0,-1-1,1 1,-1 0,0 0,1 0,-1 0,0 0,0 1,0-1,0 0,0 0,0 1,0-1,0 1,0-1,-1 1,1 0,1 2,-1 0,1 0,0-1,0 1,1-1,-1 1,1-1,-1 0,1 0,0 0,0-1,0 1,1 0,-1-1,1 0,-1 0,1 0,0-1,0 1,0-1,0 1,0-2,0 1,0 0,0-1,0 1,0-1,0 0,0-1,0 1,1-1,-1 1,0-1,0 0,0-1,1-1,0 0,0 0,0-1,0 0,-1 0,0 0,1 0,-1-1,-1 0,1 1,-1-1,0-1,0 1,0 0,-1-1,0 1,0-1,0 0,-1 0,0 0,0 1,0-1,-1 0,0 0,0 0,-1 0,1 0,-1 0,0 0,-1 0,0 0,0 1,0-1,0 1,-1-1,0 1,0 0,0 0,-1 0,-1-1,-6-9</inkml:trace>
  <inkml:trace contextRef="#ctx0" brushRef="#br0" timeOffset="16299.84">3572 87,'10'-9,"0"0,1 1,0 0,0 1,0 0,1 1,0 0,0 1,1 1,0 0,-1 0,1 1,0 1,1 0,2 1,-14 0,0 1,-1 0,1-1,0 1,0 0,0 0,-1 0,1 1,0-1,0 0,-1 1,1-1,0 1,0 0,-1-1,1 1,-1 0,1 0,-1 0,1 0,-1 0,1 0,-1 1,0-1,0 0,0 1,0-1,0 1,0-1,0 1,0-1,0 1,-1 0,1-1,-1 1,1 0,-1 0,0-1,1 1,-1 0,0 0,0 0,-1-1,1 1,0 0,0 0,-1-1,1 1,-1 0,0 0,1-1,-1 1,0-1,0 1,0-1,0 1,0-1,0 1,-1-1,1 0,0 0,-1 0,0 1,-25 25,23-24,0-1,0 1,1 0,-1 0,1 0,0 1,0-1,0 1,0-1,0 1,1 0,0 0,0 1,0-1,0 0,1 1,0-1,0 1,0-1,0 1,1-1,-1 1,1 0,2-3,0 1,0-1,0 0,1 0,-1 0,0 0,1 0,-1 0,1-1,0 1,-1-1,1 0,0 0,0 0,0 0,0 0,0-1,0 1,0-1,0 0,0 0,0 0,0 0,0 0,1-1,-1 0,0 1,-1-1,1 0,0 0,0-1,0 1,8-1,139-40,-128 39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0,'-81'547,"76"-270,11-228,0-32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1,'0'19,"0"11,5 1,1-5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0,'13'87,"8"59,-5 1,-7 37,-10-161,-1-1,-2 0,0-1,-1 1,-1-1,-1 1,-1-2,-1 1,0-1,-9 11,88-97,-38 39,1 2,2 1,0 2,2 1,0 2,9-1,67-4,-110 24,1 0,-1 0,1 1,-1-1,0 1,1-1,-1 1,1 0,-1 0,0 1,0-1,0 1,0 0,0-1,0 1,0 1,0-1,-1 0,1 1,-1-1,0 1,0 0,0 0,0-1,0 1,0 1,-1-1,0 0,1 0,-1 1,0 0,-1 7,0 1,0-1,-1 1,-1-1,0 1,0-1,-1 0,-1 0,0 0,0-1,-1 1,0-1,-1 0,0 0,-1-1,0 0,-1 0,1 0,-1-1,-1 0,0-1,0 0,0 0,-1-1,0-1,0 1,-1-1,1-1,-1 0,-7 1,3 2,0-1,0-1,-1 0,0-1,1-1,-1-1,-1 0,1 0,0-2,0 0,-1-1,1-1,0 0,-6-3,-8-22,22 10</inkml:trace>
  <inkml:trace contextRef="#ctx0" brushRef="#br0" timeOffset="722.415">523 903,'87'-33,"-3"-3,0-3,-3-4,31-25,-105 64,1 0,-1-1,0 0,0-1,0 0,-1 0,0 0,0-1,-1 0,0 0,0 0,0 0,-1-1,0 0,-1 0,0 0,0 0,0-1,-1 1,-1-1,1 0,-1 1,-1-1,0 0,0 0,0 1,-1-1,-1 0,1 1,-2-1,-1-6,0 9,0 1,0 0,-1-1,1 2,-1-1,0 0,-1 1,1 0,-1 0,0 1,0 0,0 0,0 0,0 0,-1 1,1 0,-1 1,1-1,-1 1,0 0,0 1,1 0,-1 0,0 0,0 1,1 0,-1 0,0 1,1 0,0 0,-1 1,1-1,0 1,0 1,0-1,1 1,-1 0,1 0,0 1,0-1,0 1,-1 2,-2 2,0 0,1 1,0 0,1 0,0 1,0 0,1 0,1 0,-3 10,5-16,1 0,0-1,0 1,0 0,0 0,1-1,0 1,0 0,0 0,1 0,0-1,0 1,0 0,0-1,1 1,0-1,-1 1,2-1,-1 0,0 0,1 0,0 0,0 0,0 0,1-1,-1 1,10 4,1-1,0 0,0 0,0-2,1 0,0 0,-1-1,2-1,-1-1,0 0,1-1,-1 0,0-2,1 0,-1 0,7-3,86 3,-107 1,0 0,1 0,-1 0,1 0,-1 0,0 0,1 1,-1-1,0 0,0 1,1-1,-1 1,0-1,0 1,1-1,-1 1,0 0,0 0,0 0,0-1,0 1,0 0,0 0,-1 1,1-1,0 0,0 0,-1 0,1 0,-1 1,1-1,-1 0,1 0,-1 1,0-1,0 0,0 1,1-1,-1 0,-1 1,1-1,0 1,0-1,0 0,-1 0,1 1,-1-1,1 0,-1 1,1-1,-1 0,0 0,1 0,-1 0,0 0,0 0,0 0,-1 1,-119 160,122-136,8-19</inkml:trace>
  <inkml:trace contextRef="#ctx0" brushRef="#br0" timeOffset="991.968">1370 818,'5'24,"6"3,2-3</inkml:trace>
  <inkml:trace contextRef="#ctx0" brushRef="#br0" timeOffset="1252.649">1483 677,'0'-57,"0"-25,-5-2,-6 17,-1 26,1 23,-3 16,2 8</inkml:trace>
  <inkml:trace contextRef="#ctx0" brushRef="#br0" timeOffset="1499.536">1765 649,'-10'16,"-3"1,2 0,0 1,1 1,1 0,0 0,2 1,0 0,1 0,1 0,-1 16,5-33,1 0,1 0,-1 0,0 0,1 0,-1 0,1 0,0 0,0-1,0 1,0 0,0-1,1 1,-1 0,1-1,0 0,0 1,0-1,0 0,0 0,0 0,0 0,1-1,-1 1,1 0,-1-1,1 0,0 0,0 0,-1 0,1 0,0 0,0-1,0 1,0-1,0 0,0 0,0 0,0 0,0 0,-1-1,1 1,0-1,0 0,0 0,0 0,-1 0,17-7,0-1,-1 0,0-2,0 0,-1 0,-1-2,0 0,-1-1,0-1,-1 0,-1-1,-1 0,0-1,-1 0,0-1,-2 0,1-4,3-16,-13 20</inkml:trace>
  <inkml:trace contextRef="#ctx0" brushRef="#br0" timeOffset="1933.463">2188 818,'36'-12,"-1"-1,0-2,-1-2,-1-1,0-1,-2-2,15-13,-42 30,3-2,-1 0,1 1,0-1,1 1,-1 0,1 1,0 0,0 0,1 1,-1 0,1 0,3 1,-10 2,0 1,-1 0,1 0,0 0,0 1,0-1,-1 0,1 1,0-1,-1 1,1-1,-1 1,0 0,0-1,0 1,0 0,0 0,0 0,0 0,0 0,-1 0,1 0,-1 0,1 1,-1-1,0 0,0 0,0 0,0 0,0 1,-1-1,1 0,-1 0,1 0,-1 0,0 0,0 0,0 0,0 0,-1 1,0 12,1-12,0-1,0 1,1-1,-1 1,1 0,-1 0,1-1,0 1,0 0,1 0,-1-1,0 1,1 0,0-1,-1 1,1 0,0-1,0 1,1-1,-1 0,1 1,-1-1,1 0,-1 0,1 0,0 0,0 0,0 0,0 0,1-1,-1 1,0-1,1 1,-1-1,1 0,-1 0,3 0,12-2,0-1,-1-1,1-1,-1 0,0-1,0 0,-1-2,0 0,11-6,28-12,15 7,-67 18,0 0,-1 0,1 0,0 0,0 1,0-1,0 1,0 0,-1-1,1 1,0 0,0 0,-1 0,1 0,-1 0,1 0,-1 1,1-1,-1 0,0 1,0-1,0 1,0 0,0-1,0 1,0 0,0-1,-1 1,1 0,0 0,-1 0,0 0,1 0,-1 0,0 0,3 16,-3-13,0-1,0 0,0 0,1 0,-1 0,1 0,0 0,1 0,-1 0,1 0,-1 0,1 0,0-1,1 1,-1-1,1 1,-1-1,1 0,0 0,0 0,0 0,1-1,-1 1,1-1,-1 0,3 1,43 4,-25-6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2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0 334,'54'-12,"0"-2,-2-3,0-2,-1-2,-1-2,6-7,-54 30,0 0,0 0,0-1,0 1,-1-1,1 1,0-1,0 0,0 0,-1 0,1 0,-1 0,1 0,-1 0,1 0,-1-1,1 1,-1-1,0 1,0-1,0 1,0-1,0 0,0 1,0-1,-1 0,1 0,-1 0,1 1,-1-1,0 0,1 0,-1 0,0 0,0 0,0 0,-1 0,1 0,0 1,-1-1,1 0,-1 0,0 0,0 1,1-1,-1 0,0 1,0-1,-1 0,-8-1,0 1,0 0,0 1,0 0,0 0,0 1,0 0,0 1,0 0,0 1,1 0,-1 1,0 0,1 0,-1 1,1 0,0 1,-6 3,-1 1,0 0,0 1,1 0,0 1,0 1,1 0,1 1,0 1,1 0,8-9,-1 0,1 0,0 1,1 0,-1 0,1 0,0 0,1 0,-1 0,1 1,0-1,1 1,0 0,0-1,0 1,1 0,0 0,0-1,1 1,0 0,0 0,0-1,1 1,0-1,3 6,0-6,0 0,1-1,0 0,0 0,0 0,0-1,1 0,-1 0,1 0,0-1,1 0,-1-1,0 1,1-1,0-1,-1 1,1-2,0 1,7-1,12 0,1-2,-1-1,0-1,1-2,-2 0,1-2,-1-1,0-1,-1-1,0-1,-1-1,19-14,15-11,-34 19</inkml:trace>
  <inkml:trace contextRef="#ctx0" brushRef="#br0" timeOffset="667.083">931 193,'-23'4,"1"1,-1 2,1 0,0 1,0 1,1 1,0 1,1 1,0 0,1 2,1 0,0 2,-14 15,29-30,0 1,1 0,-1 0,1-1,0 1,0 1,0-1,0 0,0 0,0 1,0-1,1 1,0 0,-1-1,1 1,0 0,0 0,0 0,1-1,-1 1,1 0,-1 0,1 0,0 0,0 0,0 0,1 0,-1 0,1 0,0 0,-1 0,1 0,1 0,-1-1,0 1,1 0,-1-1,1 1,0-1,0 0,0 1,0-1,0 0,0 0,3 1,5-2,1 0,-1-1,0-1,1 1,-1-2,0 0,0 0,0 0,0-2,0 1,0-1,-1 0,0-1,0 0,0-1,0 0,-1 0,0-1,0 0,-1 0,1-2,24-15,145-118,-140 113,-37 29,-1 1,1-1,0 1,-1-1,1 1,-1-1,1 1,0-1,-1 1,1-1,0 1,-1-1,1 1,0 0,0-1,0 1,0 0,-1-1,1 1,0-1,0 1,0 0,0-1,0 1,1 0,-1-1,0 1,0 0,0-1,1 1,-1-1,0 1,0-1,1 1,-1 0,0-1,1 1,-1-1,1 0,-1 1,1-1,-1 1,1-1,-1 0,1 1,-1-1,1 0,0 1,-1-1,1 0,-1 0,1 0,0 0,-1 1,1-1,0 0,-1 0,1 0,-1 0,1-1,0 1,-1 0,1 0,0 0,-1 0,1-1,-1 1,1 0,0 0,-1-1,-70 163,42-108,-148 333,171-377,0 0,1 0,0 1,1-1,0 1,1-1,0 1,1 0,0 0,0 0,1 0,1 0,0 0,0 0,1 0,1-1,-1 1,2-1,1 4,-3-12,1 0,-1 1,1-1,0 0,0-1,0 1,0 0,0-1,0 0,0 0,0 0,0 0,1 0,-1 0,1-1,-1 0,0 1,1-1,-1-1,0 1,1 0,-1-1,0 0,1 0,-1 0,0 0,0 0,0-1,0 1,0-1,0 0,0 0,0 0,-1 0,1 0,-1-1,0 1,0-1,1 1,-2-1,1 0,0 0,0 0,-1 0,0 0,0 0,0-1,0 1,0 0,0 0,-1-1,0 1,0-1,0 1,0 0,0-1,0 1,-1 0,0-1,0 0,-2-5,0 1,0 0,-1 0,0 0,-1 1,1 0,-1-1,-1 2,1-1,-1 1,-1-1,1 2,-1-1,0 1,0 0,0 0,-1 1,-5-3,-9-3,0 1,-1 0,0 2,0 1,0 0,-5 1,126-28,-25 7,-41 15</inkml:trace>
  <inkml:trace contextRef="#ctx0" brushRef="#br0" timeOffset="968.169">1326 277,'-5'30,"1"-18,1 1,0-1,1 1,1 0,0 0,0 0,2 0,-1 0,2 0,-1-1,2 1,0 0,0-1,1 0,6 12,-8-21,1 0,-1 0,1-1,0 1,0-1,0 0,0 0,1 0,-1 0,0-1,1 1,-1-1,1 0,0 0,-1 0,1 0,0 0,0-1,-1 0,1 0,0 0,0 0,0-1,-1 1,1-1,0 0,-1 0,1-1,-1 1,1-1,1 0,104-67,-95 56,0-1,-1 0,0-1,-2-1,1 1,-2-2,0 0,-1 0,-1-1,0 0,3-17,-5 16</inkml:trace>
  <inkml:trace contextRef="#ctx0" brushRef="#br0" timeOffset="1220.525">1919 305,'-14'34,"-1"10,3-6,9-14,3-12</inkml:trace>
  <inkml:trace contextRef="#ctx0" brushRef="#br0" timeOffset="1385.532">1890 23,'-14'-9,"-5"-4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0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61 189,'15'-2,"0"-1,-1-1,1-1,-1 0,0 0,0-2,0 0,-1 0,0-1,0-1,-1 0,0-1,3-3,-9 7,1 1,-1-1,0 0,-1 0,1-1,-1 0,-1 0,1 0,-1 0,0-1,-1 0,3-6,-10 120,29 288,-23-353,-8 283,3-297,-2 1,-1-1,-1 0,-2 0,0-1,-2 0,-1 0,7-15,-1 0,0-1,-1 0,0 0,-1 0,0-1,0 0,-1 0,0-1,-1 0,1-1,-2 0,1-1,-1 0,0 0,0-1,-2 0,10-4,0 0,0 1,-1-1,1 0,-1-1,1 1,-1-1,1 1,-1-1,1 0,-1-1,1 1,-1 0,1-1,-1 0,1 0,-1 0,1 0,0-1,0 1,0-1,0 0,0 1,0-2,0 1,0 0,1 0,-1-1,1 0,0 1,-1-1,1 0,1 0,-1 0,0 0,1-1,0 1,-1 0,1-1,0 1,1 0,-1-1,1 1,-1-1,1 1,0-1,0-17,0 1,1-1,2 0,0 1,0 0,2 0,1 0,0 0,2 1,0 0,1 0,1 1,0 1,4-4,103-151,4 49,-89 100,-16 16</inkml:trace>
  <inkml:trace contextRef="#ctx0" brushRef="#br0" timeOffset="296.652">597 810,'0'-29,"5"-14,1-4,5-5,5 3,0 4,2 5,-2 5,1 3,2 3,-1 1,0 5,-3 2,1 5,-2 0,2 3,-3 3</inkml:trace>
  <inkml:trace contextRef="#ctx0" brushRef="#br0" timeOffset="621">964 472,'-5'11,"0"1,1-1,0 1,1 0,0 0,1 1,0-1,1 0,0 1,1-1,1 1,0-1,0 0,1 1,1-1,0 0,1 0,0 0,1-1,2 3,-5-11,1 0,0 0,0 0,0-1,1 1,-1-1,0 0,1 0,0 0,-1 0,1-1,0 1,0-1,0 0,0 0,0-1,0 1,0-1,0 0,0 0,0 0,1-1,-1 1,0-1,0 0,-1 0,1 0,0-1,0 0,0 1,-1-1,4-2,0 0,0-1,0 0,0 0,0 0,-1-1,0 0,0 0,0 0,-1-1,0 0,0 0,-1 0,0-1,0 0,1-4,-3 8,0-1,0 0,-1 0,0 0,0 0,0 0,0 0,-1 0,0 0,0-1,0 1,-1 0,0 0,0 0,0 0,0 0,-1 0,0 1,0-1,0 0,-1 1,1 0,-1-1,0 1,0 0,-1 0,1 1,-1-1,0 1,0-1,0 1,0 1,0-1,-1 0,1 1,-1 0,0 0,0 1,0-1,0 1,0 0,-3 0,-11 3</inkml:trace>
  <inkml:trace contextRef="#ctx0" brushRef="#br0" timeOffset="1086.493">1302 839,'89'-248,"-67"210,-22 37,0 0,0 1,1-1,-1 1,0-1,0 1,1-1,-1 1,0-1,1 1,-1-1,0 1,1-1,-1 1,1 0,-1-1,1 1,-1-1,1 1,-1 0,1 0,-1-1,1 1,-1 0,1 0,-1 0,1-1,0 1,-1 0,1 0,-1 0,1 0,-1 0,1 0,0 0,-1 1,1-1,-1 0,1 0,-1 0,1 0,0 1,-1-1,1 0,-1 1,1-1,-1 0,0 1,1-1,-1 1,1-1,-1 0,0 1,1-1,-1 1,0-1,1 1,-1 0,0-1,0 1,0-1,1 1,-1-1,0 1,0 0,7 40,-7-37,0 1,0 0,1-1,-1 1,1-1,0 1,1-1,-1 0,1 1,0-1,0 0,0 0,0 0,1 0,0-1,-1 1,1-1,2-2,0 0,0 0,-1-1,1 0,0 0,0 0,0 0,-1-1,1 0,0 0,0 0,-1 0,1-1,-1 0,0 0,1 0,-1 0,0-1,0 0,0 0,-1 0,1 0,2-4,24-17,-22 16,0 1,1 0,0 0,0 1,0 0,1 0,0 1,0 1,0 0,6-2,-14 7,0-1,0 1,0 0,0 0,1 0,-1 0,0 0,-1 0,1 0,0 1,0-1,0 1,-1-1,1 1,-1 0,1 0,-1 0,0-1,0 1,0 0,0 0,0 1,0-1,0 0,-1 0,1 0,-1 1,0-1,1 0,-1 0,0 1,0-1,-1 0,1 0,-1 3,5 18,-3-20,0 1,1 0,-1-1,1 1,0-1,0 1,0-1,1 0,-1 0,1 0,-1 0,1-1,0 1,0-1,0 1,0-1,1 0,0 0,16 7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4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29,'-1'-1,"0"0,0 0,0 0,0 1,0-1,0 0,0 1,0-1,-1 1,1-1,0 1,0 0,0-1,-1 1,1 0,0 0,0 0,-1 0,1 0,0 0,0 0,-1 0,1 1,0-1,0 0,-1 1,1-1,0 1,0-1,0 1,0 0,0-1,0 1,0 0,0 0,0 0,0 0,0 0,1 0,-1 0,0 0,1 0,-1 0,0 0,1 0,-1 1,-119 168,63-80,-91 137,138-216,9-19,5-5</inkml:trace>
  <inkml:trace contextRef="#ctx0" brushRef="#br0" timeOffset="255.397">0 1,'22'51,"3"-1,1-1,3-1,2-2,1-1,13 11,107 120,-139-159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0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1,'0'4,"0"-2,5-2,1-1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43,'-1'11,"1"-1,0 0,1 1,0-1,1 0,0 0,1 0,0 0,0 0,1 0,0-1,1 0,0 0,0 0,1 0,0-1,1 0,0 0,0-1,0 0,1 0,0-1,6 4,-7-9,1-1,-1 0,1 0,-1-1,1 1,-1-2,0 1,0-1,1 0,-1-1,0 1,-1-2,1 1,0-1,-1 1,0-2,0 1,0-1,-1 0,1 0,-1-1,0 1,-1-1,1 0,-1 0,-1-1,1 1,1-4,1-2,0 5,-1-1,0 0,-1 0,0 0,0-1,-1 0,0 1,0-1,-1 0,0-1,-1 1,0 0,0 0,-1-1,-5-6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0,'-15'39,"-4"16,0 1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7:33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1778,'41'-7,"1"-2,-2-3,1 0,-2-3,0-1,-1-2,28-18,-51 28,0-1,-1 0,0-1,-1-1,0 0,-1-1,0 0,-1-1,0 0,-1-1,-1 0,0 0,0-1,-2 0,4-11,-12 18,-6 22,-45 234,0 95,-37 182,84-503,-1 0,-1-1,-1 1,0-1,-2-1,-1 0,0 0,-2-1,-6 8,12-19,0 0,0 0,-1 0,-1-1,1 0,-1 0,0-1,0 0,-1-1,0 0,0-1,0 0,0 0,-1-1,1 0,-1-1,0-1,0 1,0-2,-4 1,9-2,-1 0,0 0,1-1,-1 0,1 0,-1 0,1-1,0 0,0 0,0-1,0 1,1-1,-1-1,1 1,0-1,1 0,-1 0,1 0,0 0,0-1,0 0,1 0,0 0,0 0,0-2,-2-4,0-1,0 0,1 0,1 0,1 0,-1-1,2 1,0-1,1 1,0-1,1 1,1-7,1 6,0 0,1 1,0-1,1 1,0 0,2 1,-1-1,1 1,1 0,0 1,1 0,0 0,0 1,6-4,33-30,2 2,2 2,1 3,28-14,-46 36,1 1,1 2,0 2,0 1,1 2,0 1,33 0,166-10,-136-5,-112 55,-43 93,53-122,0 0,0 0,1 0,0 0,0 1,0-1,0 0,1 0,0 0,0 1,1-1,-1 0,1 0,0-1,0 1,1 0,-1-1,1 1,0-1,0 0,1 0,-1 0,1 0,0-1,0 1,1 0,1 0,-1 0,1-1,0 0,0 0,0 0,0 0,1-1,-1 0,1-1,-1 1,1-1,0-1,-1 1,1-1,0 0,-1 0,1-1,0 0,-1 0,1-1,-1 0,1 0,-1 0,0-1,0 0,0 0,0-1,-1 1,1-1,-1 0,0-1,0 0,0 1,2-5,0 3,1-1,-1 0,0-1,-1 1,0-1,0-1,-1 1,0-1,0 0,-1 0,0-1,-1 1,0-1,-1 0,1 1,-2-1,0 0,0 0,0 0,-1-1,-1 1,0 0,0 0,-1 1,-1-1,1 0,-1 0,-1 1,0 0,-2-4,0 5,0 1,-1 0,0 0,0 0,-1 1,0 0,0 1,0-1,-1 2,1-1,-1 1,0 0,0 1,-1 0,1 1,-1 0,0 0,1 1,-1 0,0 1,0 0,1 0,-1 1,0 1,1-1,-7 3,-7 3,4 0</inkml:trace>
  <inkml:trace contextRef="#ctx0" brushRef="#br0" timeOffset="263.429">1547 2399,'-9'-19,"1"-26,7-10,3 0,7 4,6 6,6 11,-1 6,1 9,1 1,3 5,1 4,-4-1,-1 1,2 7,-4 4</inkml:trace>
  <inkml:trace contextRef="#ctx0" brushRef="#br0" timeOffset="-1599.165">20823 790,'-8'13,"1"1,0 0,1 0,1 1,0-1,0 1,2 0,0 1,1-1,0 1,1-1,1 1,1 11,0-21,1 0,-1 0,1 0,0 0,1 0,-1-1,1 1,0-1,0 1,1-1,0 0,0-1,0 1,0 0,1-1,0 0,0 0,0-1,0 1,0-1,1 0,0-1,-1 1,1-1,0 0,0 0,0-1,0 0,1 0,-1 0,0-1,5 1,-1-1,0 0,0 0,1-1,-1 0,0-1,0 0,0-1,0 0,0 0,-1-1,1 0,-1-1,0 0,-1-1,1 0,-1 0,5-5,136-185,-112 128,-43 188,6-103,1 0,0-1,1 1,1 0,1 0,0-1,1 0,1 0,0 0,1-1,1 0,7 11,-14-24,-1-1,1 0,0 1,0-1,0 1,0-1,0 0,0 0,0 0,0 1,0-1,1 0,-1-1,0 1,1 0,-1 0,1 0,-1-1,1 1,-1-1,1 1,-1-1,1 0,-1 1,1-1,0 0,-1 0,1 0,-1 0,1-1,0 1,-1 0,1-1,-1 1,1-1,-1 1,1-1,-1 0,1 1,-1-1,0 0,1 0,-1 0,0 0,0 0,0-1,0 1,0 0,0 0,0-1,1 0,77-165,109-201,-185 361,-3 7,0-1,0 1,-1-1,1 1,0-1,0 0,0 1,0-1,0 1,0-1,0 1,0-1,1 1,-1-1,0 0,0 1,0-1,0 1,1-1,-1 1,0-1,1 1,-1 0,0-1,1 1,-1-1,0 1,1 0,-1-1,1 1,-1 0,1-1,-1 1,1 0,-1 0,1-1,-1 1,1 0,-1 0,1 0,0 0,-1 0,1 0,-1 0,1 0,-1 0,1 0,-1 0,1 0,0 0,-1 0,1 1,-1-1,1 0,-1 0,1 1,-1-1,1 0,-1 0,0 1,1-1,-1 1,1-1,-1 0,0 1,1-1,-1 1,0-1,0 1,1-1,19 62,-3 1,-3 1,-2 0,-4 1,-1 18,-1 381,-6-433,-1 0,-1 0,-2 0,-1-1,-1 0,-2 0,-1 0,-1-1,-8 16,17-43,1 1,-1-1,0 0,0 1,0-1,0 0,0 0,0 0,0 0,-1 0,1 0,-1 0,1 0,-1 0,0-1,0 1,0-1,0 1,0-1,0 0,0 0,0 0,-1 0,1 0,0 0,0-1,-1 1,1-1,-1 1,1-1,0 0,-1 0,1 0,-1-1,1 1,-1 0,1-1,0 0,-1 1,1-1,0 0,0 0,0 0,0 0,-1-1,2 1,-1-1,0 1,0-1,0 0,1 1,-2-3,-6-20,2 1,1-2,1 1,0-1,2 0,1 1,1-1,1 0,2 0,0 0,1 0,3-4,3-32,2 1,4 0,1 1,4 0,2 2,2 0,3 2,2 1,3 1,1 1,4 2,1 2,2 1,22-17,-42 45,1 1,1 0,0 2,2 0,-1 2,15-6,-31 17,0-1,0 1,0 1,1-1,-1 1,1 0,-1 1,1 0,0 0,0 1,0 0,-1 0,1 1,0 0,0 0,-1 0,1 1,-1 1,1-1,-1 1,0 1,0-1,0 1,-1 0,2 1,-2 1,0 0,0 0,-1 0,0 1,0 0,-1 0,0 0,0 1,0-1,-1 1,0 0,-1 0,0 0,0 0,-1 1,1-1,-2 0,1 1,-2-1,1 0,-2 8,0 2,0 0,-2 0,0 0,-2-1,0 1,0-1,-2-1,0 1,-6 9,4-14,0 1,-1-1,0-1,-1 0,0 0,0-2,-1 1,-1-1,1-1,-2-1,1 0,-1 0,0-2,0 0,0 0,-1-2,1 0,-1 0,0-2,0 0,0-1,0 0,0-1,0-1,0-1,1 0,-1-1,-11-5,1-3</inkml:trace>
  <inkml:trace contextRef="#ctx0" brushRef="#br0" timeOffset="-4901.528">17126 592,'-7'-5,"-1"1,0-1,0 1,0 1,0 0,-1 0,0 0,1 1,-1 0,0 1,0 0,0 0,0 1,0 0,0 1,0 0,0 0,1 1,-1 0,0 1,1 0,-1 0,1 1,0 0,0 0,1 1,-1 0,1 0,-2 3,-4 2,0 1,1 1,1 0,0 0,0 1,2 1,0 0,0 0,1 1,1 0,0 0,1 0,1 1,0 0,1 0,0 8,5-10,0 1,1-1,1 0,0 0,1-1,1 1,0-1,1 1,0-2,1 1,0-1,1 0,0 0,1-1,9 9,-12-12,1-1,0 0,1 0,-1 0,1-1,1 0,-1-1,1 0,0 0,0-1,0 0,1-1,-1 0,1 0,0-1,0 0,0-1,0 0,10 0,-3-7</inkml:trace>
  <inkml:trace contextRef="#ctx0" brushRef="#br0" timeOffset="-4538.208">17605 762,'-21'28,"1"0,2 2,0 0,2 1,2 1,0 0,-8 34,21-63,0 0,0 0,0 0,1 0,-1 0,1 0,-1 0,1 0,0 0,0 0,0 0,1 0,-1 1,1-1,0 0,-1-1,1 1,1 0,-1 0,0 0,1 0,-1-1,1 1,0-1,0 1,0-1,0 0,0 0,1 0,-1 0,1 0,-1 0,1-1,0 1,-1-1,1 0,0 1,0-2,3 2,7-2,1-1,0-1,-1 0,1 0,-1-2,0 0,0 0,0-1,0 0,-1-1,0-1,0 0,-1-1,0 0,0 0,-1-1,0-1,0 0,-1 0,-1-1,0 0,0 0,-1-1,4-9,-5 12,-1 0,0-1,0 0,-1 0,-1 0,0 0,0-1,-1 1,0-1,0 0,-2 0,1 0,-1 1,-1-1,0 0,0 0,-3-8,0 14,-1-1,1 1,-1 0,0 1,0-1,-1 1,1 0,-1 0,0 1,0 0,0 0,-1 0,1 0,-1 1,1 0,-1 1,0 0,0 0,1 0,-1 1,0 0,0 0,0 0,0 1,1 0,-1 1,0-1,1 1,-1 1,1-1,-1 1,1 0,0 1,1-1,-1 1,0 0,-4 5,-2 8</inkml:trace>
  <inkml:trace contextRef="#ctx0" brushRef="#br0" timeOffset="-3915.635">17917 1157,'188'-284,"-183"277,-3 3,-1 1,1 0,0-1,0 1,0 0,1 1,-1-1,1 0,-1 1,1-1,0 1,0 0,0 0,0 0,1 0,-1 0,2 0,-4 4,1-1,-1 0,0 0,0 1,1-1,-1 0,0 1,0 0,0-1,-1 1,1-1,0 1,0 0,-1 0,1-1,-1 1,0 0,1 0,-1 0,0-1,0 1,0 0,0 0,-1 0,1 0,0 2,0 32,-1-30,0 1,0-1,0 1,1-1,-1 1,2-1,-1 1,1-1,0 0,0 1,1-1,0 0,0 0,0 1,1-2,0 1,0 0,0 0,1-1,0 0,0 0,0 0,1 0,0-1,-1 0,2 1,1 0,0-6,0 0,0 0,0 0,0-1,0 0,0 0,-1-1,1 0,-1 0,1-1,-1 1,0-1,-1-1,1 1,-1-1,0 0,0 0,0 0,0-1,1-3,-2 5,142-166,-146 169,1 0,-1 0,1-1,0 1,0 0,-1 0,1 0,0 0,0 0,0 0,0 1,0-1,0 0,0 0,0 1,0-1,1 1,-1-1,0 1,0-1,0 1,1 0,-1-1,0 1,1 0,-1 0,0 0,0 0,1 0,-1 0,0 1,1-1,-1 0,0 1,0-1,0 0,1 1,-1 0,0-1,0 1,0 0,0-1,0 1,0 0,0 0,0 0,0 0,0 0,-1 0,1 0,0 0,-1 0,1 1,0 0,4 10,-1 0,0 1,-1 0,0 0,-1 0,-1 0,0 0,0 13,11 74,13-59,-9-29</inkml:trace>
  <inkml:trace contextRef="#ctx0" brushRef="#br0" timeOffset="-3567.837">18848 959,'33'-6,"0"-1,-1-2,1-1,-2-1,0-2,0-1,-1-2,8-6,-32 20,0-1,0 0,0 0,-1 0,1-1,-1 0,0 0,0 0,0 0,0-1,-1 0,0 0,0 0,0-1,-1 1,1-1,-1 0,-1 0,1 0,-1 0,0 0,-1-1,1 1,-1-1,0 1,-1-2,-1 6,0-1,0 1,0 0,0 0,0 0,-1 0,1 0,-1 0,0 0,1 0,-1 0,0 1,0-1,0 1,0-1,0 1,-1 0,1 0,0 0,-1 0,1 0,0 1,-1-1,1 1,-1-1,1 1,-1 0,1 0,-1 0,1 0,-1 1,1-1,-2 1,-79 27,61-14,0 1,1 1,0 0,2 2,0 0,1 1,1 1,0 1,-10 19,22-35,2 0,-1 1,0-1,1 1,0 0,1 0,-1 0,1 0,0 0,0 0,1 1,0-1,0 0,1 1,0-1,0 1,0-1,1 1,0-1,0 1,0-1,1 0,0 0,0 1,1-1,0-1,0 1,0 0,0-1,1 0,0 1,0-1,1-1,0 1,0-1,16 4,1-1,0-1,1-1,-1-1,1-2,0 0,0-1,-1-1,1-1,0-1,0-1,-1-1,1-1,-1-1,0-1,-1-1,14-7,-2 3</inkml:trace>
  <inkml:trace contextRef="#ctx0" brushRef="#br0" timeOffset="-3236.123">19835 705,'-6'4,"-19"9,1 1,0 2,1 0,1 1,-19 19,40-35,0 0,-1 0,1 0,0 0,-1 0,1 0,0 0,0 1,0-1,0 0,0 1,1-1,-1 0,0 1,0-1,1 1,-1-1,1 1,0 0,-1-1,1 1,0-1,0 1,0 0,0-1,0 1,0-1,1 1,-1 0,0-1,1 1,-1-1,1 1,0-1,-1 1,1-1,0 0,0 1,0-1,0 0,0 0,0 1,0-1,1 0,-1 0,0 0,1 0,-1-1,0 1,1 0,-1-1,1 1,-1-1,1 1,1 0,30 11,-25-11,1 1,-1 1,0 0,0 0,0 0,-1 1,1 0,-1 1,0-1,0 2,0-1,-1 1,0-1,0 2,0-1,-1 1,0 0,0 0,-1 0,1 1,-1 0,-2-1,-1 0,0 0,0 0,0 1,0-1,-1 0,-1 1,1-1,-1 0,0 0,-1 0,0 0,0 0,0 0,-1 0,0 0,0-1,-1 0,0 1,0-1,0-1,-1 1,0-1,0 1,-1 0,-3 2,-1 1,0-1,0-1,0 0,-1 0,0-1,0 0,-1-1,0-1,0 0,0 0,0-1,0 0,-6-1,-66-1,59-1</inkml:trace>
  <inkml:trace contextRef="#ctx0" brushRef="#br0" timeOffset="-68960.975">3918 169,'-17'407,"-13"-135,1-45,30-226,-1-1,0 1,0 0,0 0,0-1,0 1,0 0,-1 0,1-1,0 1,0 0,-1 0,1-1,0 1,0 0,-1-1,1 1,-1-1,1 1,-1 0,1-1,-1 1,1-1,-1 1,1-1,-1 0,0 1,1-1,-1 1,0-1,1 0,-1 0,0 1,0-1,1 0,-1 0,0 0,0 0,1 0,-1 0,0 0,0 0,1 0,-1 0,0 0,1-1,-1 1,0 0,0 0,1-1,-1 1,0-1,-5-9</inkml:trace>
  <inkml:trace contextRef="#ctx0" brushRef="#br0" timeOffset="-68589.938">3381 338,'118'-36,"2"6,1 4,1 6,64-1,-179 20,79-3,-70 5,1-1,-1 0,1-1,-1-1,0-1,0-1,0 0,0-1,0 0,3-3,0-6,-3 0</inkml:trace>
  <inkml:trace contextRef="#ctx0" brushRef="#br0" timeOffset="-68005">4482 0,'-16'71,"3"0,3 0,1 66,6-99,-3 623,6-661,5 47,-5-46,0 0,1-1,-1 1,0 0,0 0,1 0,-1-1,0 1,1 0,-1 0,1 0,-1-1,1 1,-1 0,1-1,0 1,-1-1,1 1,0-1,0 1,-1-1,1 1,0-1,0 0,-1 1,1-1,0 0,0 1,0-1,0 0,0 0,-1 0,1 0,0 0,0 0,0 0,0 0,0-1,0 1,-1 0,1 0,0-1,0 1,0 0,-1-1,1 1,0-1,0 1,-1-1,1 1,77-87,-17 6,-47 60,0 1,1 0,2 1,0 1,1 0,0 1,4-1,-21 17,1-1,-1 1,0-1,1 1,0 0,-1-1,1 1,0 0,-1 0,1 0,0 0,0 0,0 1,0-1,0 1,0-1,0 1,0 0,0-1,0 1,0 0,0 0,0 1,0-1,0 0,0 1,0-1,0 1,0 0,0-1,0 1,0 0,-1 0,1 0,0 1,-1-1,1 0,-1 0,1 1,-1-1,1 1,-1 0,0-1,0 1,0 0,0 0,0 0,0-1,-1 1,1 0,-1 0,1 0,-1 2,3 16,-2 1,-1 0,-1 0,0-1,-1 1,-2-1,0 1,-3 5,4-13,2-9,0 0,0 1,0-1,0 0,0 1,1-1,0 1,0-1,0 1,0-1,1 0,0 1,0-1,0 0,0 0,1 1,0-1,0 0,0 0,0-1,0 1,1 0,0-1,-1 1,1-1,1 0,-1 0,0 0,1-1,-1 1,1-1,2 2,23-12,-17-1</inkml:trace>
  <inkml:trace contextRef="#ctx0" brushRef="#br0" timeOffset="-67616.487">4991 1045,'47'-7,"0"-1,0-3,-1-1,-1-2,0-3,-1-1,17-12,-55 28,0-1,0 0,0 0,-1 0,1-1,-1 0,0 0,0 0,-1-1,1 0,-1 0,0 0,0 0,-1 0,0-1,0 0,0 0,0 0,-1 0,0 0,0 0,-1 0,1-1,-2 1,1-1,-1 1,0-1,0 1,0-1,-1 0,-2 4,-1-1,0 1,1 0,-1 0,0 0,0 0,-1 1,1 0,-1 0,1 0,-1 0,1 1,-1-1,0 1,0 0,0 1,0-1,0 1,0 0,1 0,-1 1,0-1,0 1,0 0,0 1,1-1,-1 1,1 0,-2 1,-13 4,0 1,1 1,0 1,1 0,0 1,1 1,0 1,1 0,0 1,1 0,1 2,0-1,1 2,1-1,1 2,0-1,-2 8,10-20,0-1,0 0,0 1,1 0,0-1,0 1,0 0,0 0,1-1,0 1,0 0,0 0,1 0,-1-1,1 1,0 0,1-1,-1 1,1-1,0 1,0-1,0 0,1 1,-1-1,1-1,0 1,0 0,0-1,1 1,-1-1,1 0,0 0,0 0,2 0,10 7,1 0,0-2,1 0,-1-1,2-1,-1 0,0-1,4-1,8 1,-1-1,1-2,0 0,0-3,0 0,0-2,-1-1,1-1,-1-2,0 0,28-13,-26 7</inkml:trace>
  <inkml:trace contextRef="#ctx0" brushRef="#br0" timeOffset="-64509.06">6683 254,'26'-6,"0"-2,-1 0,-1-2,1-1,-2 0,1-2,-2-1,0-1,0-1,-1-1,-17 14,1 0,0-1,-1 0,0 0,0 0,0 0,0-1,-1 0,0 1,0-1,0-1,-1 1,1 0,-1 0,0-1,-1 0,1 1,-1-1,0 0,-1 1,1-1,-1 0,0 0,-1 0,-16 21,-14 118,7 69,10 0,8 68,2-103,2-89,-4 0,-4-1,-2 0,-4-1,-4 0,-25 62,37-118,0 0,-2-1,-1 0,0 0,-1-1,-1-1,-1 0,0-1,-1 0,-16 12,27-25,-1 0,1 0,-1 0,0-1,0 1,0-1,0 0,-1-1,1 1,-1-1,1 0,0-1,-1 1,0-1,1 0,-1-1,1 1,-1-1,1 0,0 0,-1-1,1 1,0-1,0-1,0 1,0-1,0 1,0-1,1-1,0 1,-1-1,1 1,0-1,1-1,-1 1,1 0,0-1,0 0,0 1,0-3,-2-2,1-2,0 1,0 0,1-1,1 0,0 0,0 1,1-1,0 0,1 0,0-1,1 1,0 0,1 1,0-1,1 0,0 0,0 1,1 0,1 0,0 0,5-7,7-11,1 0,1 2,1 0,2 2,0 0,1 1,6-2,9-5,1 1,1 3,1 1,2 2,0 2,1 1,1 3,11-2,27 3,-59 14</inkml:trace>
  <inkml:trace contextRef="#ctx0" brushRef="#br0" timeOffset="-64188.178">7474 818,'-20'20,"1"1,1 0,0 2,2-1,1 2,1 0,1 1,1 1,1 0,-5 20,15-44,-1 1,1 0,0 0,1 0,-1 0,1 0,-1 0,1 0,0 0,0 0,0 0,0 0,1 0,-1 0,1 0,0 0,0 0,0 0,0 0,0-1,1 1,-1 0,1-1,0 1,-1-1,1 1,0-1,1 0,-1 0,0 0,1 0,-1 0,1-1,-1 1,1-1,0 0,0 0,0 1,0-2,0 1,12 0,1 0,-1-2,0 0,-1-1,1 0,0-1,0-1,-1 0,0-1,0 0,0-1,-1-1,1-1,-2 1,1-2,-1 0,0 0,-1-1,0-1,6-7,-10 9,0 0,-1 0,0 0,0-1,-1 0,0 0,0-1,-2 1,1-1,-1 0,0-5,-2 12,0-1,-1 0,1 1,-1-1,0 0,-1 1,1-1,-1 1,0-1,0 1,0-1,-1 1,1-1,-1 1,0 0,-1 0,1 0,-1 0,1 0,-1 1,0-1,-1 1,1 0,0 0,-1 0,0 0,0 1,-3-2,1 1,0 0,-1 1,0 0,1 0,-1 1,0 0,0 0,0 0,0 1,0 0,0 0,0 1,1 0,-1 0,0 1,0 0,1 0,-1 1,1-1,-1 1,1 1,0-1,1 1,-1 0,0 0,1 1,0 0,0 0,0 0,-13 16</inkml:trace>
  <inkml:trace contextRef="#ctx0" brushRef="#br0" timeOffset="-54948.444">11001 536,'-149'157,"94"-91,-239 302,234-301,60-67,0-1,0 1,0 0,1-1,-1 1,0 0,0 0,0-1,0 1,0 0,0-1,0 1,0 0,0-1,0 1,0 0,0-1,0 1,0-1,0 1,0 0,0 0,0-1,0 1,0 0,-1-1,1 1,0 0,0-1,0 1,-1 0,1 0,0-1,0 1,-1 0,1 0,0 0,0-1,-1 1,1 0,0 0,-1 0,1 0,0 0,-1-1,1 1,0 0,-1 0,1 0,0 0,-1 0,1 0,0 0,-1 0,1 0,7-15</inkml:trace>
  <inkml:trace contextRef="#ctx0" brushRef="#br0" timeOffset="-54566.575">10521 479,'2'15,"1"-1,0 0,0 0,1 0,1 0,1-1,0 1,0-1,1-1,1 0,4 5,95 92,-35-43,110 104,-114-69,-56-89,0-6</inkml:trace>
  <inkml:trace contextRef="#ctx0" brushRef="#br0" timeOffset="-56225.64">8038 903,'0'224,"5"-197,-5-28,0 1,0 0,0-1,0 1,0 0,0-1,0 1,0 0,0 0,0-1,0 1,0 0,0-1,0 1,0 0,0 0,1-1,-1 1,0 0,0 0,0-1,1 1,-1 0,0 0,0-1,0 1,1 0,-1 0,0 0,1 0,-1 0,0-1,0 1,1 0,-1 0,0 0,1 0,-1 0,0 0,1 0,-1 0,0 0,0 0,1 0,-1 0,0 0,1 0,-1 0,0 1,0-1,1 0,-1 0,0 0,1 0,-1 0,0 1,0-1,0 0,1 0,-1 1,0-1,0 0,0 0,1 1,89-277,-27 135,-63 141,1-1,-1 0,1 1,-1-1,1 1,0-1,-1 1,1-1,0 1,-1-1,1 1,0 0,0-1,-1 1,1 0,0 0,0 0,-1 0,1-1,0 1,0 0,0 0,0 0,-1 0,1 1,0-1,0 0,0 0,-1 0,1 1,0-1,0 0,-1 1,1-1,0 1,-1-1,1 1,0-1,-1 1,1-1,-1 1,1 0,-1-1,1 1,-1 0,1-1,-1 1,0 0,0 0,1-1,-1 1,0 0,0 0,0 0,1 0,17 46,9 35,-16-56</inkml:trace>
  <inkml:trace contextRef="#ctx0" brushRef="#br0" timeOffset="-55605.625">8377 1242,'204'-299,"-126"209,-78 89,0 0,1 1,-1-1,1 1,-1-1,1 0,-1 1,1-1,-1 1,1-1,-1 1,1 0,0-1,-1 1,1-1,0 1,-1 0,1 0,0-1,0 1,-1 0,1 0,0 0,0 0,-1 0,1 0,0 0,0 0,-1 0,1 0,0 0,0 1,-1-1,1 0,0 0,-1 1,1-1,0 0,-1 1,1-1,-1 1,1-1,0 1,-1-1,1 1,-1 0,1-1,-1 1,0-1,1 1,-1 0,0-1,1 1,-1 0,0 0,0-1,0 1,1 0,-1 0,0-1,0 1,0 0,0 0,0-1,-1 1,1 0,0 0,0-1,0 1,-5 57,-4-22,5-25,1-1,0 1,1 0,0 1,1-1,0 0,0 0,2 1,-1-1,1 0,1 3,-1-12,-1 0,1 0,0 0,0 0,0 0,0 0,0-1,0 1,1 0,-1-1,1 1,-1-1,1 1,-1-1,1 0,0 0,-1 0,1 0,0 0,0 0,0 0,0 0,0-1,0 1,0-1,0 0,0 1,0-1,0 0,0 0,0 0,1 0,-1-1,0 1,0-1,0 1,0-1,1 0,71-39,82-127,-83 98,-73 68,0 1,1-1,-1 1,1-1,-1 1,0 0,1-1,-1 1,1 0,-1-1,1 1,-1 0,1-1,-1 1,1 0,0 0,-1 0,1 0,-1-1,1 1,0 0,-1 0,1 0,-1 0,1 0,0 0,-1 1,1-1,-1 0,1 0,-1 0,1 0,0 1,-1-1,1 0,-1 1,1-1,-1 0,1 1,-1-1,0 1,1-1,-1 0,1 1,-1-1,0 1,0-1,1 1,-1 0,0-1,0 1,1-1,-1 1,0-1,0 1,0 0,0-1,0 1,0-1,0 1,0 0,0-1,0 1,0-1,0 1,-1 0,2 51,-1-44,-2-1,1 0,0 0,1 0,0 0,0 1,0-1,1 0,0 0,0 0,0 0,1-1,1 1,-1 0,1-1,0 1,0-1,1 0,0 0,0 0,0-1,1 1,-1-1,1 0,1 0,4 3,7-1</inkml:trace>
  <inkml:trace contextRef="#ctx0" brushRef="#br0" timeOffset="-21856.611">10747 169,'10'-5,"-2"-1,-2 5,-7 2,-3 6,-6 3,3-2,4-6,6-4,-1-1,-2 4,-1 3</inkml:trace>
  <inkml:trace contextRef="#ctx0" brushRef="#br0" timeOffset="-21402.6">11001 112,'-9'10,"-4"8,6 0,8-7,9-5,4-9,-7 1,-8 1,-5 5,-1-3,1-1</inkml:trace>
  <inkml:trace contextRef="#ctx0" brushRef="#br0" timeOffset="-19279.389">11509 678,'256'-30,"-86"20,-154 6,-9 2,-1 0,0 0,1 0,-1 1,1 1,0-1,-1 1,1 0,-1 0,1 1,0 0,-1 0,1 0,4 2,-5 3</inkml:trace>
  <inkml:trace contextRef="#ctx0" brushRef="#br0" timeOffset="-19027.542">11481 959,'34'0,"25"0,8 0,-4-4,-6-3,-9 1,-8 1,-6 2,-8 1</inkml:trace>
  <inkml:trace contextRef="#ctx0" brushRef="#br0" timeOffset="-18676.936">12441 705,'29'0,"19"0,6 0,-2 0,-8 0</inkml:trace>
  <inkml:trace contextRef="#ctx0" brushRef="#br0" timeOffset="-17772.604">12666 988,'35'-3,"0"-2,0-1,-1-1,0-3,0 0,-1-2,-1-2,28-15,-36 17,-1 0,1-2,-2 0,0-2,-1 0,-1-2,0 0,-1-1,-1-1,4-8,-6 8,-10 15,-1-1,0 0,0 0,0-1,-1 1,1-1,-2 0,1 0,-1 0,0-1,-1 1,1-1,-2 1,1-1,0-7,-3 14,0-1,0 0,0 1,0-1,0 0,0 1,-1-1,1 1,0 0,-1-1,1 1,-1 0,0 0,1 0,-1 0,0 0,0 1,1-1,-1 0,0 1,0-1,0 1,0 0,0 0,0 0,0 0,0 0,0 0,1 0,-1 0,0 1,0-1,0 1,0-1,0 1,1 0,-1 0,0 0,1 0,-1 0,0 0,1 0,-1 1,1-1,0 1,-1-1,1 1,0-1,0 1,0 0,-16 16,0 1,2 0,0 2,2-1,0 1,1 1,-1 6,10-24,0 1,1-1,-1 1,1 0,0 0,0 0,0 0,1 0,0 1,0-1,0 0,1 1,-1-1,1 0,1 1,-1-1,1 0,0 1,0-1,0 0,1 0,0 0,0 0,0 0,1 0,-1 0,1-1,0 1,1-1,-1 0,1 0,-1 0,1-1,1 1,-1-1,0 0,1 0,-1 0,1-1,0 1,0-1,2 0,18 2,0-1,1-1,0-2,-1 0,1-2,-1 0,1-2,-1-1,0-1,-1-1,1-1,-1-1,-1-2,0 0,0-1,-1-1,-1-2,0 0,-1-1,-1 0,16-19,-26 28,-1-1,0 0,-1 0,0 0,0-1,-1 0,0-1,0 1,-1-1,-1 0,0 0,0-1,0-2,-5 10,1 1,-1-1,0 0,0 1,0-1,0 1,0-1,-1 1,1-1,-1 1,0 0,0 0,0 0,0 0,0 0,0 0,0 1,0-1,-1 1,1-1,-1 1,1 0,-1 0,0 0,1 0,-1 0,0 1,0-1,1 1,-1 0,0 0,0 0,0 0,1 0,-1 1,0-1,0 1,1 0,-1-1,0 1,1 1,-1-1,1 0,-1 1,1-1,0 1,-1 0,-5 2,1 0,0 1,-1 0,2 0,-1 0,1 1,-1 0,2 0,-1 1,1-1,0 1,0 1,-3 6,6-10,0-1,1 1,0 0,-1 0,1-1,1 1,-1 0,1 0,-1 0,1 0,0 0,0 0,1 0,-1 0,1-1,0 1,0 0,0 0,1 0,-1-1,1 1,0-1,0 1,0-1,0 0,1 0,-1 0,1 0,0 0,2 1,1 1,1 0,0-1,0 0,0 0,0-1,0 0,1 0,-1-1,1 0,-1 0,1-1,0 0,0 0,0-1,0 0,0 0,0-1,0 0,-1-1,1 1,152-55,-138 43,0-1,-1-1,-1 0,0-2,-2 0,1-1,-2-1,-1-1,0 0,-2-1,7-13,-3-16,-18 49,0 0,0 1,0-1,0 0,0 0,0 0,0 0,0 0,0 0,0 0,0 1,-1-1,1 0,0 0,0 0,-1 0,1 1,-1-1,1 0,-1 0,1 1,-1-1,0 0,1 1,-1-1,0 1,1-1,-1 1,0-1,0 1,1-1,-1 1,0 0,0-1,0 1,0 0,1 0,-1 0,0-1,0 1,0 0,0 0,0 0,0 1,0-1,1 0,-1 0,0 0,0 1,0-1,0 0,1 1,-1-1,0 1,0-1,0 1,-6 3,0 1,0 0,1 1,0 0,-1 0,2 0,-1 1,1-1,0 1,1 1,-1-1,1 0,1 1,-1 0,0 4,-4 6,3-11,1 1,0 0,0 0,1 0,0 0,1 1,0-1,0 1,1 0,0-1,0 1,1 0,0 0,1-1,0 1,0 0,1-1,0 1,0-1,1 1,0-1,1 0,-1 0,2 0,-1-1,1 0,0 1,1-2,0 1,0-1,0 1,1-2,-1 1,6 2,104 49,-98-51</inkml:trace>
  <inkml:trace contextRef="#ctx0" brushRef="#br0" timeOffset="-15535.599">14530 903,'-9'7,"0"0,1 1,0 0,0 0,1 1,0 0,0 0,1 1,0-1,1 1,0 1,1-1,0 1,1 0,0 0,-1 8,3-18,1 0,-1 0,1 0,-1 0,1 0,0 1,0-1,-1 0,1 0,0 1,0-1,0 0,0 0,0 0,0 1,1-1,-1 0,0 0,1 0,-1 0,1 1,-1-1,1 0,-1 0,1 0,0 0,0 0,-1 0,1 0,0-1,0 1,0 0,0 0,0-1,0 1,0 0,0-1,0 1,0-1,1 0,-1 1,0-1,0 0,0 0,1 1,-1-1,0 0,0 0,0 0,1 0,-1-1,0 1,0 0,0-1,1 1,-1 0,0-1,1 0,9-7,1-1,-2-1,1 1,-2-2,1 1,-1-2,-1 1,0-1,4-8,-2 2,-9 14,1 0,0-1,0 1,0 0,0 1,1-1,-1 0,1 1,0-1,0 1,1 0,-1 0,1 0,-1 0,5-1,-6 5,-1 0,1 0,0 1,-1-1,1 1,-1-1,1 1,-1 0,0-1,0 1,0 0,0 0,0 0,0 0,0 0,0 0,-1 0,1 0,-1 0,0 0,1 0,-1 1,0 0,3 9,49 67,-50-77,0 0,0-1,1 1,-1-1,0 0,0 1,1-1,-1 0,1 0,-1 0,1-1,-1 1,1-1,-1 1,1-1,0 0,-1 0,1 0,-1 0,1-1,0 1,-1 0,1-1,-1 0,1 0,-1 0,1 0,-1 0,0 0,0-1,1 1,-1-1,0 1,0-1,0-1,2-1,0 0,0 0,0 0,0-1,-1 1,0-1,0 0,0 0,-1 0,0 0,0-1,0 1,0 0,-1-1,0 0,0 1,-1-1,1-1,-4-14</inkml:trace>
  <inkml:trace contextRef="#ctx0" brushRef="#br0" timeOffset="-15089.646">14530 169,'11'-6,"0"1,0 0,1 0,0 1,0 1,0 0,0 1,0 0,1 1,-1 0,0 1,1 0,-1 1,4 1,-14-1,0 0,0 1,0-1,0 0,0 1,-1 0,1-1,0 1,-1 0,1 0,-1 0,0 0,0 0,0 0,0 0,0 0,0 0,0 0,-1 1,1-1,-1 0,0 1,1-1,-1 0,0 1,-1-1,1 0,0 1,-1-1,1 0,-1 0,1 1,-1-1,0 0,0 0,0 0,0 0,-1 0,1 0,-1 0,1 0,-10 50,14-48,0 0,1 0,-1 0,1-1,0 1,0-1,0 0,0 0,0-1,1 1,-1-1,1 0,0 0,0-1,-1 1,1-1,0 0,0 0,0-1,1 1,-1-1,0-1,0 1,0 0,0-1,0 0,0 0,1-1,9 1,84 15,-79-9</inkml:trace>
  <inkml:trace contextRef="#ctx0" brushRef="#br0" timeOffset="-14741.991">15573 508,'-14'29,"-20"28,-8 10,-2-2,7-7,4-9,3-8,3-6,0-4,5-2,1-7,0-2,-1 1,-3-4,4 0,5-2</inkml:trace>
  <inkml:trace contextRef="#ctx0" brushRef="#br0" timeOffset="-14408.725">15178 508,'5'34,"16"25,9 7,4-7,2-9,-6-8,-3-7,-2-9,1-4,0-1,0-4,1 0,1 1,-5 3,-2-2,-3 1,-11-4,-6-4</inkml:trace>
  <inkml:trace contextRef="#ctx0" brushRef="#br0" timeOffset="2557.366">2338 2032,'-1'0,"0"-1,0 1,0-1,0 1,0 0,0-1,0 1,0 0,0 0,-1 0,1 0,0 0,0 0,0 0,0 0,0 0,0 0,0 1,0-1,0 0,0 1,0-1,0 1,0-1,0 1,0 0,0-1,0 1,0 0,1-1,-1 1,0 0,1 0,-1 0,0 0,1 0,-1 0,1 0,-1 0,1 0,0 0,-1 0,1 0,0 0,0 0,0 0,0 0,0 0,0 1,0-1,0 0,0 0,0 0,1 0,-1 1,2 26,1 0,2 0,0 0,2 0,1-1,1 0,8 15,-15-37,9 21,1 0,1-1,1-1,1 0,18 21,-33-44,1 0,-1-1,0 1,1 0,-1-1,1 1,-1-1,1 1,-1-1,1 1,0-1,-1 1,1-1,0 1,-1-1,1 0,0 1,-1-1,1 0,0 0,0 1,-1-1,1 0,0 0,0 0,-1 0,1 0,0 0,0 0,-1 0,1-1,0 1,0 0,-1 0,1-1,0 1,0 0,-1-1,1 1,0 0,-1-1,1 1,-1-1,1 1,-1-1,1 0,-1 1,1-1,-1 1,1-1,-1 0,0 1,1-1,-1 0,0 0,0 1,1-1,-1 0,17-55,-14 45,3-11,12-42,3 0,3 1,9-13,-2 24,-27 53</inkml:trace>
  <inkml:trace contextRef="#ctx0" brushRef="#br0" timeOffset="2812.394">2930 2257,'-5'29,"-1"19,0 6,1-6</inkml:trace>
  <inkml:trace contextRef="#ctx0" brushRef="#br0" timeOffset="3060.366">2789 1778,'0'0</inkml:trace>
  <inkml:trace contextRef="#ctx0" brushRef="#br0" timeOffset="3378.375">3071 1693,'94'431,"-86"-392,-2 0,-2 0,-2 1,-1 25,-1-66,0 1,1-1,-1 1,1-1,-1 0,1 1,-1-1,1 1,-1 0,1-1,0 1,-1-1,1 1,0 0,-1-1,1 1,0 0,-1 0,1 0,0-1,-1 1,1 0,0 0,0 0,-1 0,1 0,0 0,0 0,-1 1,1-1,0 0,-1 0,1 0,0 1,-1-1,1 0,0 1,-1-1,1 1,-1-1,1 1,-1-1,1 1,-1-1,1 1,-1-1,1 1,-1 0,0-1,1 1,-1 0,0-1,0 1,1 0,-1-1,0 1,0 0,0 0,0-1,0 1,6-6,5-5,0 0,1 1,0 1,1 0,-1 1,2 0,-1 0,1 2,0 0,0 0,0 1,1 1,-1 1,1 0,0 0,-1 2,3 0,-15 0,1 1,0 0,-1 0,1 0,0 0,-1 0,1 0,-1 1,0-1,1 1,-1 0,0-1,0 1,0 0,0 0,0 1,-1-1,1 0,-1 0,1 1,-1-1,0 1,0 0,0-1,0 1,-1 0,1-1,-1 1,1 0,-1 0,0-1,0 1,0 0,0 0,-1 0,1-1,-1 1,0 0,0-1,0 1,0 0,0-1,0 0,-1 1,1-1,-1 0,0 1,1-1,-1 0,0 0,0 0,-1-1,1 1,-2 1,-13 12,0 0,-1-2,-1 0,0-1,0-1,-1-1,-1 0,1-2,-2 0,1-1,-1-2,0 0,0-1,-5-1,-78 12,90-19</inkml:trace>
  <inkml:trace contextRef="#ctx0" brushRef="#br0" timeOffset="3943.016">3607 2484,'39'-21,"0"-1,-2-2,-1-2,-1-1,-2-2,0-1,-2-1,6-11,-31 37,0-1,-1 0,0-1,0 1,0-1,-1 0,0 0,0 0,-1-1,0 1,0-1,-1 0,0 0,0 0,-1 0,0 0,-1 0,1 0,-1 0,-1 0,-1-8,1 14,-1-1,0 1,1 0,-1 0,0 0,0 0,0 0,0 1,-1-1,1 0,0 1,-1 0,1 0,-1-1,0 1,1 1,-1-1,0 0,1 1,-1-1,0 1,0 0,1 0,-1 0,0 0,0 1,1-1,-1 1,0-1,1 1,-1 0,0 0,1 0,0 1,-1-1,1 0,-3 3,-2 0,0 0,1 0,-1 1,1 1,0-1,0 1,1 0,-1 0,1 0,0 1,1 0,-3 5,6-10,0 0,0 1,0-1,0 0,0 1,0-1,1 1,-1-1,1 1,0 0,0-1,0 1,0-1,0 1,0-1,1 1,-1-1,1 1,0-1,0 1,0-1,0 1,0-1,0 0,1 0,-1 0,1 0,-1 0,1 0,0 0,0 0,0-1,0 1,0 0,0-1,0 0,1 0,-1 1,97 23,-92-25,-1 0,1 0,-1 1,0-1,1 1,-1 1,0-1,0 1,0 1,0-1,0 1,0 0,0 0,-1 0,0 1,0 0,0 0,0 0,0 1,-1 0,0 0,0 0,0 0,-1 0,1 1,0 2,-3 1,0 0,0 0,-1 1,-1-1,1 0,-1 0,-1 0,0 0,0-1,-1 1,0 0,0-1,-1 0,0 0,-1 1,-10 28,8-19</inkml:trace>
  <inkml:trace contextRef="#ctx0" brushRef="#br0" timeOffset="4638.442">4511 2230,'-33'23,"2"2,0 2,2 0,1 2,1 1,2 2,-15 23,16 4,24-58,0 0,-1 0,1 1,0-1,0 0,1 0,-1 1,0-1,0 0,0 0,1 1,-1-1,1 0,-1 0,1 0,-1 0,1 0,0 0,0 0,-1 0,1 0,0 0,0 0,0 0,0 0,0-1,0 1,0 0,0-1,0 1,1-1,-1 1,0-1,0 0,0 1,1-1,-1 0,0 0,0 0,1 0,-1 0,0 0,0 0,2 0,15-4,0 0,0-2,0 0,0 0,-1-2,0 0,-1-1,0-1,0 0,-1-1,0-1,-1 0,-1-1,6-7,-14 16,12-13,55-32,-69 50,-1-1,0 1,0 0,1 0,-1 0,0 0,0 1,0-1,0 0,-1 1,1-1,0 1,-1 0,1 0,-1-1,1 1,-1 0,0 0,0 0,0 1,0-1,0 0,0 0,-1 0,1 1,-1-1,1 0,-1 1,0-1,0 2,6 15,-4-14,0 0,1-1,-1 1,1 0,0-1,0 0,0 0,1 0,-1 0,1-1,0 1,0-1,0 0,1 0,-1 0,1-1,-1 1,1-1,0 0,0-1,0 1,0-1,0 0,0 0,1 0,-1-1,0 0,5 0,4-1,-1 1,0-1,1-1,-1-1,0 0,0 0,0-1,-1-1,1 0,-1-1,0 0,-1-1,0 0,0-1,0 0,-1-1,0 0,0-1,-1 0,-1 0,0-1,6-9,-9 12,17-21,-2-1,-1-1,-1 0,-2-1,-1-1,-1-1,5-22,-18 49,8-21,-1-1,-2 0,-1-1,-1 1,-2-1,-1 0,-1 0,-2 0,-4-28,5 55,0-1,0 1,0 0,-1-1,1 1,-1 0,0 0,0 0,0 0,0 0,-1 1,1-1,-1 0,1 1,-1 0,0 0,0 0,0 0,0 0,-1 0,1 1,0 0,-1 0,1 0,0 0,-1 0,0 0,1 1,-1 0,1 0,-1 0,1 0,-1 0,0 1,1 0,-1-1,1 1,0 1,-1-1,1 0,0 1,0 0,-1-1,1 1,1 0,-1 1,0-1,0 1,1-1,0 1,-1 0,-8 14,1-1,1 2,0-1,2 1,0 0,1 1,1 0,0 0,2 0,0 0,1 1,1-1,1 1,0-1,2 1,0 2,-2-19,3 32,1 0,2-1,1 0,1 0,2 0,2-1,1-1,1 0,2-1,1 0,11 13,17 26,-49-87,-6 2</inkml:trace>
  <inkml:trace contextRef="#ctx0" brushRef="#br0" timeOffset="4883.59">4878 2144,'33'-4,"31"-3,9 1,-3 2,-4 0,-8 2,-10 1,-7 0,-7 1,-4 1,-2 4,-1 1,-6 0</inkml:trace>
  <inkml:trace contextRef="#ctx0" brushRef="#br0" timeOffset="5048.04">5583 2343,'9'33,"4"7,-1-4</inkml:trace>
  <inkml:trace contextRef="#ctx0" brushRef="#br0" timeOffset="5212.358">5498 1890,'0'0</inkml:trace>
  <inkml:trace contextRef="#ctx0" brushRef="#br0" timeOffset="5556.963">5809 2456,'75'-135,"-20"43,-54 92,0 0,1 0,-1 0,0 0,1 0,-1 1,0-1,0 1,1-1,-1 1,0-1,0 1,0 0,0-1,0 1,1 0,-1 0,-1 0,1 0,0 0,0 0,0 0,0 0,-1 0,1 0,-1 1,1-1,-1 0,1 0,-1 1,0-1,1 0,-1 1,0-1,0 0,0 2,1 2,0 1,0-1,1 0,-1 0,1 1,0-1,1 0,-1-1,1 1,0 0,1-1,-1 1,1-1,-1 0,1 0,0-1,1 1,-1-1,1 0,-1 0,1 0,0-1,0 0,0 0,0 0,1 0,-1-1,0 0,1 0,3 0,-2-1,-1-1,1 0,-1-1,0 1,1-1,-1 0,0-1,0 1,0-1,-1-1,1 1,-1-1,0 0,0 0,0 0,0-1,-1 0,1 1,2-7,19-14,-13 13</inkml:trace>
  <inkml:trace contextRef="#ctx0" brushRef="#br0" timeOffset="6014.293">6570 2230,'-19'8,"-1"1,2 2,-1 0,1 0,1 2,0 0,1 1,0 1,1 0,1 1,1 1,0 0,11-16,1 0,0 0,0 0,1 0,-1 1,0-1,0 0,0 0,1 1,-1-1,1 0,-1 1,1-1,-1 1,1-1,0 1,0-1,0 1,0-1,0 0,0 1,0-1,0 1,0-1,1 1,-1-1,1 1,-1-1,1 0,0 1,-1-1,1 0,0 0,0 1,0-1,0 0,0 0,0 0,0 0,0 0,0 0,0-1,1 1,-1 0,0-1,1 1,-1 0,0-1,1 0,-1 1,1-1,-1 0,1 0,-1 1,1-1,-1 0,0-1,1 1,-1 0,1 0,-1-1,2 1,149-44,-138 37,1 0,0 1,0 1,0 0,1 1,0 1,-1 0,1 1,0 1,0 0,1 2,-1 0,0 0,0 1,8 3,-14 3,1 0,-2 0,1 1,-1 0,-1 0,1 1,-2 1,1-1,-2 1,1 0,-1 1,-1-1,0 1,-1 0,0 1,-1-1,0 1,-1-1,-1 1,1 11,0-15,0 1,8 29,-1-1,-3 1,0 0,-3 0,-1 1,-2-1,-2 1,-1-1,-2 0,-7 24,7-50,-1 0,0-1,0 0,-1 0,0-1,-1 1,-1-2,0 1,0-1,-1-1,0 0,-1 0,0-1,0 0,-1-1,1 0,-2-1,1 0,-1-1,-6 1,16-4,-1-2,1 1,-1 0,1-1,0 0,-1 1,1-1,-1-1,1 1,-1 0,1-1,-1 0,1 0,0 0,-1 0,1 0,0-1,0 1,0-1,0 0,0 0,0 0,1 0,-1-1,1 1,-1-1,1 1,0-1,0 0,0 0,0 0,1 0,-1 0,0-2,-1-4,0-1,0 1,1-1,0 1,1-1,0 0,0 0,1 1,1-1,-1 0,2 0,-1 0,11-28,0 1,3 1,1 0,2 1,1 1,1 1,11-12,154-191,-154 202</inkml:trace>
  <inkml:trace contextRef="#ctx0" brushRef="#br0" timeOffset="9336.854">12413 2173,'-30'12,"12"-6,0 1,0 1,1 1,0 0,0 1,1 1,0 0,1 1,0 1,-4 6,17-18,1 0,0 1,0-1,0 0,0 0,1 0,-1 1,0-1,0 0,1 1,-1-1,1 1,-1-1,1 1,0-1,0 1,-1-1,1 1,0-1,0 1,1-1,-1 1,0-1,0 1,1-1,-1 1,1-1,-1 0,1 1,-1-1,1 0,0 1,0-1,0 0,0 0,0 1,0-1,0 0,0 0,0 0,0-1,1 1,-1 0,68 25,-51-21,-13-4,79 34,-81-34,-1 0,0 1,0-1,0 1,0-1,0 1,0 0,0 0,-1 0,1 0,-1 0,1 0,-1 0,0 1,0-1,0 0,0 1,0-1,-1 1,1-1,-1 1,0-1,1 1,-1-1,0 1,0-1,-1 1,1-1,0 1,-1-1,0 1,1-1,-2 1,-2 4,-1-1,0 0,-1 0,1-1,-1 1,0-1,-1-1,1 1,-1-1,0 0,0 0,0-1,-1 0,1-1,-1 1,1-1,-1-1,0 1,0-1,0-1,-13 5,-65-2,61-8</inkml:trace>
  <inkml:trace contextRef="#ctx0" brushRef="#br0" timeOffset="6803.781">8264 2117,'-50'2,"0"3,0 2,1 2,0 2,0 2,-21 10,66-22,0 0,-1 0,1 0,-1 0,1 1,0-1,0 1,0 0,0 0,0 1,0-1,1 1,-1 0,1 0,-1 0,1 0,0 1,1-1,-1 1,1 0,-1 0,1 0,0 0,0 2,3-3,1-1,0 1,0-1,0 1,0-1,1 0,-1 0,1 0,-1 0,1 0,0-1,0 1,-1-1,1 0,0 0,0 0,0 0,0 0,1-1,-1 1,0-1,0 0,0 0,0 0,1 0,0-1,9 2,-5 0,13 1,0 0,-1 1,1 2,-1 0,0 1,0 0,0 2,-1 1,7 4,-24-12,-1 0,1 0,-1 0,1 0,-1 0,1 1,-1-1,0 0,0 1,1-1,-1 1,0 0,0-1,-1 1,1 0,0-1,0 1,-1 0,1 0,-1 0,0-1,0 1,1 0,-1 0,0 0,0 0,-1 0,1 0,0-1,-1 1,1 0,-1 0,1 0,-1-1,0 1,0 0,0-1,0 1,0-1,0 1,0-1,-1 1,1-1,0 0,-1 0,0 1,-76 53,-88-8,108-41,39-9</inkml:trace>
  <inkml:trace contextRef="#ctx0" brushRef="#br0" timeOffset="7336.404">8518 2201,'-16'21,"2"0,0 2,1-1,1 2,1 0,1 0,2 1,0 0,-1 10,8-32,1-1,-1 1,1 0,0-1,0 1,0-1,0 1,0-1,1 1,-1 0,1-1,-1 1,1-1,0 0,0 1,0-1,1 0,-1 1,0-1,1 0,0 0,-1 0,1 0,0 0,0-1,0 1,0 0,0-1,0 0,0 1,1-1,-1 0,1 0,-1 0,0-1,1 1,0 0,-1-1,1 0,-1 0,1 1,-1-2,1 1,0 0,-1 0,1-1,-1 1,1-1,1-1,11-3,0 0,0-2,-1 0,0 0,0-2,0 1,-1-2,-1 0,0 0,0-1,-1-1,0 0,-1 0,-1-1,4-7,48-51,-59 68,0 1,-1-1,1 1,0 0,0 0,0 0,0 0,1 0,-1 0,1 0,-1 1,1-1,-1 1,1 0,0 0,0 0,-1 0,1 0,0 0,0 1,0 0,0-1,0 1,0 0,0 1,0-1,0 0,0 1,0-1,-1 1,1 0,0 0,0 0,-1 1,1-1,0 1,-1-1,0 1,1 0,-1 0,0 0,0 0,0 0,0 0,0 2,4 8,-1 1,-1 0,0 1,-1-1,0 1,-1-1,0 1,-1 0,-1 0,-1 2,4 36,6 14,-2 0,-4 1,-3-1,-2 1,-4-1,-2 0,-13 46,-60 49,80-156,-1-1,0 0,-1 0,1-1,-1 1,0 0,0-1,0 0,0 1,0-1,-1-1,0 1,1 0,-1-1,0 0,0 0,0 0,-1 0,1-1,0 1,-1-1,1 0,-1-1,1 1,-1-1,1 0,-1 0,1 0,-1 0,1-1,-1 0,1 0,-1 0,1-1,0 1,0-1,0 0,0 0,0 0,-3-3,1-6,0 0,0-1,2 1,-1-1,1 0,1 0,0 0,1-1,1 1,-1-1,2 1,0-1,0 0,1 1,2-4,-3-14,1 6,1 0,1 0,1 1,1-1,1 1,0 0,2 0,1 1,1 0,1 1,1 0,8-10,-2 3,-3 4</inkml:trace>
  <inkml:trace contextRef="#ctx0" brushRef="#br0" timeOffset="7735.419">9590 2117,'-44'18,"0"3,2 1,0 2,2 2,-20 17,10 13,49-55,1 0,-1 0,0 0,1 0,-1 1,1-1,-1 0,1 0,0 0,-1 1,1-1,0 0,0 1,0-1,0 0,0 0,0 1,0-1,1 0,-1 0,0 1,1-1,-1 0,1 0,-1 0,1 1,-1-1,1 0,0 0,0 0,-1 0,1 0,0 0,0 0,0-1,0 1,0 0,0 0,1-1,-1 1,0-1,0 1,0-1,0 1,1-1,-1 0,0 0,1 0,-1 1,0-1,0 0,1 0,-1-1,151 12,-137-9,-12-3,1 0,-1 1,0 0,0-1,0 1,0 0,1 1,-1-1,0 0,0 1,0 0,0 0,0 0,0 0,0 0,0 1,0-1,-1 1,1 0,0 0,-1 0,1 0,-1 0,0 0,0 1,0-1,0 1,0-1,-1 1,1 0,-1 0,1 0,-1 0,0 0,0 0,0 2,-5 1,1-1,-1 1,0-1,-1 0,1 0,-1-1,0 1,0-1,-1 0,1-1,-1 1,0-1,0 0,0 0,-5 1,-3 2,-218 118,170-100,49-24</inkml:trace>
  <inkml:trace contextRef="#ctx0" brushRef="#br0" timeOffset="7984.491">10183 1750,'-5'33,"-11"41,-2 16,-4 3,2-9,5-10,4-12,0-13,2-9,7-6,3-5,3-3,-1 0,0 0,-5-5,-3-5</inkml:trace>
  <inkml:trace contextRef="#ctx0" brushRef="#br0" timeOffset="8500.469">9760 2144,'413'18,"-391"-16,14 2,1-1,-1-2,1-1,-1-2,27-5,-42 2,-15 3,-1 0,1 1,-1-1,1 1,-1 0,1 1,0-1,0 1,-1 0,1 1,0-1,-1 1,1 1,0-1,-1 1,0-1,5 3,-1 2,0 0,1-1,0 0,0 0,1-1,-1-1,1 0,0 0,-1-1,1 0,0-1,1 0,-1-1,0 0,0-1,0 0,0-1,0 0,0-1,-1 0,1-1,-1 0,0 0,0-1,0 0,-1-1,1 0,-1-1,-1 0,1 0,5-8,-12 12,0 1,0-1,-1 1,1-1,-1 0,0 0,0 0,0 0,0 0,0 0,-1 0,1 0,-1 0,0 0,0 0,0 0,0 0,0 0,-1 0,0 0,1 0,-1 0,0 0,-1 0,1 0,0 1,-1-1,1 0,-1 1,0-1,0 1,0 0,0-1,-1 1,1 0,0 0,-1 1,1-1,-1 0,0 1,0 0,1-1,-1 1,0 0,0 0,0 1,0-1,0 1,0 0,-1-1,1 1,-2 1,-10 0,0 1,0 1,0 0,1 1,0 1,0 0,0 1,0 1,1 0,0 0,0 2,1-1,0 2,1-1,0 2,0-1,1 2,0-1,1 1,1 1,0-1,0 1,2 1,-1 0,2 0,0 0,0 0,2 1,-1-1,1 13,3-19,0-1,1 1,0 0,1 0,0 0,0-1,0 1,1-1,0 1,1-1,0 0,0-1,0 1,1 0,0-1,0 0,0-1,1 1,0-1,0 0,1 0,-1-1,1 1,0-2,0 1,0-1,1 0,-1 0,8 1,9 5</inkml:trace>
  <inkml:trace contextRef="#ctx0" brushRef="#br0" timeOffset="8988.384">11001 2511,'5'1,"0"-1,1 0,-1 0,0 0,0 0,0-1,0 0,0 0,0-1,0 1,-1-1,1 0,0 0,-1-1,1 1,-1-1,0 0,4-3,212-197,-161 170,-56 70,-13-10,8-25,1-1,-1 1,1 0,0 1,-1-1,1 0,0 0,0 0,1 1,-1-1,0 0,1 1,-1-1,1 1,0-1,0 0,0 1,0-1,0 1,1-1,-1 1,1-1,-1 0,1 1,0-1,0 0,0 0,0 0,0 1,1-1,-1 0,0 0,1-1,0 1,-1 0,1 0,1 0,9-1,0 0,0 0,0-1,0-1,0 0,0 0,0-1,0-1,-1 0,1-1,-1 0,0 0,0-1,0-1,-1 0,0 0,0-1,5-5,87-44,-100 55,-1 0,1 0,-1 0,1 0,0 0,-1 1,1-1,0 0,-1 1,1-1,0 1,0 0,0 0,-1 0,1 0,0 0,0 0,0 0,-1 0,1 1,0-1,0 1,-1-1,1 1,0 0,-1-1,1 1,0 0,-1 0,1 0,-1 0,0 1,1-1,-1 0,0 1,0-1,0 1,0-1,0 1,0-1,0 1,0 0,-1-1,1 1,-1 0,1 0,-1-1,0 1,0 0,1 0,-1 0,-1 0,4 49,-4-44,1 1,0 0,1-1,-1 1,1 0,1-1,0 1,0-1,0 1,1-1,0 0,1 2,7 5</inkml:trace>
  <inkml:trace contextRef="#ctx0" brushRef="#br0" timeOffset="13351.371">13796 2286,'-15'-3,"0"0,0 1,0 1,0 0,0 1,0 1,0 0,-1 1,2 1,-1 0,0 1,1 0,-1 1,1 1,0 0,1 1,0 1,0 0,1 1,0 0,0 1,1 0,0 1,1 0,0 0,1 1,0 1,1 0,0 0,1 0,1 1,0 0,0 0,-2 15,7-25,0-1,0 1,0 0,1-1,-1 1,1 0,0 0,0 0,0-1,1 1,-1 0,1-1,0 1,0 0,0-1,1 1,-1-1,1 1,0-1,0 0,0 0,0 0,1 0,-1 0,1 0,0-1,0 1,0-1,0 1,0-1,0 0,0-1,1 1,-1-1,3 2,11-2,0-1,0 0,0-1,0-1,0-1,0 0,-1-1,1-1,-1 0,0-1,-1-1,0-1,0 0,0-1,-1 0,0-1,-1-1,0 0,-1-1,11-12,-7 9,0-1,-1 0,0-1,-2-1,0 0,-1-1,0 0,2-8,-16 39,0 1,1 0,1 1,0-1,0 0,2 0,0 0,3 11,-2-16,1 1,0-1,1 0,0 0,0 0,0 0,1-1,1 0,-1 0,1-1,0 0,0 0,1-1,0 1,0-2,0 1,1-1,-1 0,1-1,0 0,0 0,0-1,0-1,9 2,7 2</inkml:trace>
  <inkml:trace contextRef="#ctx0" brushRef="#br0" timeOffset="13751.963">14275 2624,'21'-13,"0"0,-1-2,0 0,-2-2,18-18,-9 9,-14 13,50-31,-60 45,-1 0,0 1,0 0,0-1,0 1,0 0,-1 0,1 0,0 0,-1 0,1 1,-1-1,0 0,0 1,0-1,0 1,0-1,-1 1,1-1,-1 1,1 0,-1-1,0 1,0 0,3 10,-1-6,0 0,0-1,1 1,0-1,0 1,1-1,0 0,0 0,0-1,0 1,1-1,0 0,0 0,1 0,-1-1,1 0,0 0,0-1,1 1,-1-1,1 0,-1-1,1 0,0 0,0 0,0-1,0 0,5 0,-6 0,0 0,0 0,0-1,0 0,0 0,0 0,0-1,0 1,-1-2,1 1,0 0,0-1,-1 0,1-1,-1 1,1-1,-1 0,0 0,0-1,-1 0,1 1,-1-2,1 1,-1 0,-1-1,1 0,-1 0,1 0,-2 0,1 0,2-5,2-13</inkml:trace>
  <inkml:trace contextRef="#ctx0" brushRef="#br0" timeOffset="16856.447">15545 2257,'-12'-2,"0"1,0 0,-1 1,1 0,0 0,-1 2,1-1,0 2,0-1,0 2,0 0,1 0,-1 1,1 0,0 1,1 0,-1 1,1 0,1 1,-1 0,1 0,1 1,-1 0,1 1,1 0,0 0,-2 5,7-13,-4 5,0 0,1 0,-1 0,2 1,-1-1,1 1,0 0,0 0,1 1,0-1,1 1,0 0,0 0,1-1,0 1,0 0,1 0,1 0,-1 0,1 0,1 0,0 3,0-9,1 0,-1-1,0 0,0 1,1-1,-1 0,1 0,0 0,0-1,0 1,-1-1,1 1,1-1,-1 0,0 0,0 0,0-1,1 1,-1-1,0 0,0 0,1 0,-1 0,0 0,0-1,1 1,-1-1,0 0,0 0,0 0,89-49,-66 26,-1-1,-1-2,-1 0,-2-1,-1-1,-1-1,-1 0,1-7,5-37,-25 74,0 0,0-1,0 1,0 0,0 0,-1 0,1 0,0 0,0 0,0 0,0 0,0 0,0 0,0 0,0 1,0-1,0 1,0-1,0 0,0 1,0 0,0-1,0 1,1 0,-1-1,0 1,0 0,1 0,-1-1,0 1,1 0,-1 0,1 0,-1 0,1 0,0 0,-1 1,-6 6,0 0,0 1,1 0,0 0,1 1,0-1,0 1,1 0,1 1,0-1,0 1,1-1,0 1,1 0,0 0,0 0,1 0,1-1,0 1,2 7,-1-15,0 0,0 1,0-1,1-1,-1 1,1 0,0-1,0 1,0-1,0 0,0 0,1 0,-1 0,1 0,-1-1,1 0,-1 0,1 0,0 0,0 0,-1-1,1 1,0-1,0 0,2-1,97-14,-89 8,0-2,0 0,0 0,-1-1,-1-1,1 0,-2-1,0 0,0 0,-1-1,-1-1,0 0,5-11,-1 6,6-13,-1 0,-2-2,-1 0,-1 0,-2-2,-2 1,-1-1,-2-1,-1 0,-2 0,-2 0,-1 0,-4-31,-23-27,24 93,1 0,-1-1,0 1,0 0,0 0,0 0,0 1,0-1,-1 0,1 1,-1-1,1 1,-1 0,1 0,-1 0,0 0,0 0,1 1,-1-1,0 1,0 0,0 0,1 0,-1 0,0 0,0 1,0-1,1 1,-1 0,0-1,0 1,1 1,-1-1,-9 7,1 1,0-1,1 2,0 0,0 0,1 1,0 0,1 0,1 1,0 0,0 0,1 1,1 0,0 0,0 0,2 1,-2 7,4-20,-7 24,1-1,1 1,1 0,2 0,0 1,1-1,2 1,1-1,1 1,0-1,2 0,1 0,2 0,1 2,57 109,-62-131,0-1,0 1,1-1,0 0,0-1,0 1,0 0,0-1,1 0,0 0,-1 0,1-1,0 0,0 0,0 0,1 0,-1-1,0 0,1 0,-1 0,1-1,-1 0,1 0,-1 0,1-1,0 0,16-4,-3-2</inkml:trace>
  <inkml:trace contextRef="#ctx0" brushRef="#br0" timeOffset="17383.77">16166 2257,'-15'104,"15"-101,1 0,-1 0,1 1,0-1,0 0,0 0,0 0,0-1,1 1,-1 0,1 0,0-1,0 1,0-1,0 1,0-1,0 0,1 0,-1 0,1 0,0 0,-1-1,1 1,0-1,0 0,0 0,0 0,0 0,0 0,0-1,2 1,5-2,-1-1,1 0,0-1,-1 0,1 0,-1-1,0-1,-1 1,1-1,-1-1,1 1,-2-1,1-1,-1 0,0 0,0 0,-1-1,0 1,5-9,-9 13,80-126,-74 219,2 139,0-168,5 22,-4 1,-4 0,-3 7,-4-80,0 0,0 0,-1 1,0-1,-1 0,-1 0,1 0,-2-1,1 1,-2-1,1 1,-1-1,-1-1,0 1,0-1,-1 0,0 0,-1-1,0 1,4-4,-1-1,0 0,1 0,-1 0,0-1,-1 1,1-1,-1-1,1 1,-1-1,0 0,0 0,0 0,0-1,0 0,0 0,-1-1,1 1,0-2,0 1,0 0,-1-1,1 0,-1-1,5-1,-1 0,1 0,-1 0,1-1,0 1,1 0,-1-1,1 1,-1-1,1 0,0 0,0 1,1-1,-1 0,1 0,0 0,0 0,0 0,0 1,1-1,-1 0,1 0,0 0,0 1,1-1,-1 0,1 1,-1-1,1 1,1 0,-1 0,0 0,1-1,3-10,40-98,-36 94</inkml:trace>
  <inkml:trace contextRef="#ctx0" brushRef="#br0" timeOffset="17939.012">16787 2230,'233'-51,"-176"60,-56-9,0 1,1 0,-1 0,0 0,0-1,-1 1,1 0,0 0,0 0,0 0,-1 1,1-1,0 0,-1 0,1 0,-1 0,1 1,-1-1,0 0,1 1,-1-1,0 0,0 1,0-1,0 0,0 0,0 1,-1-1,1 0,0 1,-1-1,1 0,-1 0,1 0,-1 1,1-1,-1 0,0 0,0 0,0 0,0 0,-76 90,68-84,1-1,0 1,0 1,1 0,0 0,0 0,0 0,1 1,1 0,0 1,0-1,1 1,0 0,0 0,1 1,0-1,1 1,1-1,-1 1,2-1,-1 9,2-14,1-1,-1 1,1-1,0 1,0-1,0 0,0 0,1 0,-1 0,1 0,0-1,1 1,-1-1,0 0,1 0,0 0,0 0,0-1,0 0,0 1,0-2,1 1,-1 0,0-1,1 0,0 0,-1 0,1 0,0-1,1 0,10 1,-1-1,0-1,1 0,-1-1,0 0,0-2,0 0,11-4,54-34,-62 25</inkml:trace>
  <inkml:trace contextRef="#ctx0" brushRef="#br0" timeOffset="18185.088">16759 2427,'34'-10,"15"-2,29-5,5 1,-1-2,-10 2,-13 4,-6 4,-8 3,-6 3,-6 1,-3 7,-7 1</inkml:trace>
  <inkml:trace contextRef="#ctx0" brushRef="#br0" timeOffset="18890.39">17550 2399,'39'-8,"-1"-2,0-2,0-1,-1-2,13-8,-46 21,0 1,1-1,-1 0,0 0,-1 0,1-1,0 0,0 1,-1-1,0 0,0-1,1 1,-2 0,1-1,0 0,-1 1,0-1,0 0,1-2,-4 4,-1-1,1 1,-1 0,0 0,1 0,-1 0,0 0,0 0,0 1,0-1,-1 1,1-1,0 1,-1 0,1 0,-1 0,1 0,-1 0,1 1,-1-1,0 1,1-1,-1 1,0 0,1 0,-1 0,0 1,1-1,-3 1,-8 1,1 0,-1 1,1 1,0 0,0 0,0 1,1 1,0 0,0 0,0 1,1 0,0 1,0 0,1 1,0 0,1 1,-1 0,2 0,0 0,-1 2,-35 86,42-94,0-1,0 0,1 1,-1-1,1 1,0-1,0 1,0-1,0 1,1-1,-1 1,1-1,0 1,0-1,0 0,1 1,-1-1,1 0,-1 0,1 0,0 0,1 0,-1-1,0 1,1-1,-1 1,1-1,2 2,5 1,-1 0,1 0,0-1,1 0,-1-1,1 0,-1-1,1 0,0-1,0 0,0-1,0 0,0 0,0-1,-1-1,10-2,170-60,-151 48,16-9,0-1,-2-4,39-28,-87 55,1 0,-1 0,-1-1,1 0,0 0,-1 0,0 0,0-1,0 1,-1-1,1 0,-1-1,0 1,-1 0,1-1,0-3,-4 6,-1 0,1 1,-1 0,0-1,0 1,0 0,0 0,0 0,0 0,0 0,-1 0,1 1,-1-1,0 1,1 0,-1 0,0 0,0 0,1 0,-1 0,0 1,0-1,0 1,0 0,0 0,0 0,0 0,0 1,0-1,0 1,1 0,-1 0,0 0,-2 1,-10 4,0 0,1 1,0 1,0 0,0 1,1 0,1 1,0 0,0 1,1 1,0 0,1 0,1 1,0 0,0 1,1 0,-2 8,8-19,0 0,0 1,1-1,0 1,-1 0,1-1,1 1,-1 0,0 0,1 0,0-1,0 1,0 0,0 0,1 0,-1 0,1-1,0 1,0 0,0-1,1 1,0 0,-1-1,1 0,0 1,0-1,1 0,-1 0,1 0,0-1,-1 1,1 0,0-1,0 0,1 0,-1 0,0 0,1 0,0-1,-1 1,1-1,0 0,2 0,13 2,0-1,0-1,1 0,-1-2,0 0,1-1,-1-1,0-1,0-1,-1 0,1-1,-1-1,-1-1,1-1,7-5,13-8,-1-1,-1-2,-1-1,-1-2,-2-1,0-2,-2-1,-2-2,19-28,-37 51,-1-1,-1 0,0-1,-1 1,0-2,-1 1,0-1,-1 1,0-2,-2 1,1 0,-2-1,0 1,-1-1,0 0,-1 0,-1 1,0-1,-1 0,0 1,-2-1,-1-5,2 15,1 1,-1-1,0 1,-1-1,1 1,-1 0,0 0,0 1,0-1,0 1,-1 0,0 0,1 0,-1 1,0 0,0 0,0 0,0 0,-1 1,1 0,0 0,-1 0,1 1,-1-1,1 1,0 1,-1-1,1 1,-1 0,-2 1,-2 0,1 0,-1 1,1 1,0-1,0 1,0 1,1-1,-1 2,1-1,1 1,-1 0,1 1,0-1,0 2,1-1,-5 7,1 0,2 1,0-1,0 1,1 1,1-1,1 1,0 0,1 0,1 1,0-1,1 1,1 0,1-1,0 1,1 0,1-1,1 1,0-1,1 1,1-1,0 0,1-1,1 1,0-1,1-1,1 1,0-1,8 9,-4-10,0-1,1 0,0-1,1 0,0-1,1-1,-1-1,2 0,-1-1,1 0,0-1,1-2,4 1,6 0</inkml:trace>
  <inkml:trace contextRef="#ctx0" brushRef="#br0" timeOffset="22220.636">19722 2173,'-8'14,"0"1,0 0,1 0,1 1,1 0,0 0,1 0,1 1,0-1,1 16,1-24,0 1,1 0,1-1,-1 1,1 0,1-1,0 1,0-1,0 1,1-1,0 0,1 0,0-1,0 1,1-1,0 0,0 0,1 0,-1 0,2-1,3 3,-5-5,1-1,-1 1,1-2,-1 1,1 0,0-1,0 0,0-1,0 1,1-1,-1 0,0-1,0 1,1-1,-1-1,0 1,1-1,-1 0,0 0,0-1,0 0,0 0,0 0,0-1,-1 0,1 0,-1 0,0-1,1 0,16-14,-2-1,0 0,-1-2,0 0,-2-1,-1-1,-1-1,-1 0,0 0,-2-2,-1 1,-2-2,0 1,2-17,-6-35,-21 66,4 17</inkml:trace>
  <inkml:trace contextRef="#ctx0" brushRef="#br0" timeOffset="22702.459">20654 2117,'-53'24,"36"-18,0 2,0-1,1 2,0 0,1 1,0 1,0 0,2 1,-1 0,-9 13,22-22,0 0,0 0,1 0,-1 0,1 0,0 1,0-1,0 0,0 0,0 0,1 1,-1-1,1 0,0 0,0 0,0 0,1 0,-1 0,1 0,-1-1,1 1,0-1,0 1,0-1,0 1,1-1,-1 0,0 0,1 0,0 0,0-1,-1 1,1-1,0 0,0 1,0-1,0 0,0-1,1 1,0 0,11 7,22 9,-31-15,0 0,0 1,0 0,-1-1,1 2,-1-1,0 1,0 0,0 0,-1 0,1 1,-1-1,1 3,-4-6,0 1,0 0,-1 0,1 0,-1 0,1 0,-1 0,0 0,0 0,0-1,0 1,0 0,0 0,0 0,-1 0,1 0,-1 0,0 0,1 0,-1-1,0 1,0 0,0 0,0-1,0 1,-1-1,1 1,0-1,-1 0,1 1,-1-1,1 0,-1 0,0 0,1 0,-1 0,-66 33,-138 28,181-58</inkml:trace>
  <inkml:trace contextRef="#ctx0" brushRef="#br0" timeOffset="22953.346">21077 2230,'-19'33,"-11"21,-1 6,5-7</inkml:trace>
  <inkml:trace contextRef="#ctx0" brushRef="#br0" timeOffset="23122.144">20964 1778,'0'0</inkml:trace>
  <inkml:trace contextRef="#ctx0" brushRef="#br0" timeOffset="23528.586">21190 2568,'262'-301,"-262"300,0 0,0 1,0-1,0 1,0-1,0 1,1-1,-1 1,0-1,0 1,0-1,1 1,-1 0,0-1,0 1,1-1,-1 1,0-1,1 1,-1 0,0-1,1 1,-1 0,1 0,-1-1,1 1,-1 0,0 0,1-1,-1 1,1 0,-1 0,1 0,-1 0,1 0,-1 0,1 0,0 0,-1 0,1 0,-1 0,1 0,-1 0,1 0,-1 0,1 1,-1-1,0 0,1 0,-1 1,1-1,-1 0,1 0,-1 1,0-1,1 1,-1-1,0 0,1 1,-1-1,0 1,0-1,1 1,-1-1,0 1,2 36,-2-30,-1 2,0 0,1-1,0 1,1 0,0 0,0 0,1 0,0 0,1-1,0 1,0-1,0 0,1 0,1 0,-1 0,1-1,1 0,-1 0,1 0,1 0,-1-1,1 0,0-1,0 1,0-2,1 1,0-1,0 0,0 0,1-1,-1 0,1 0,2-1,1-3,0 0,0-1,0 0,0-1,-1-1,1 0,-1 0,0-1,0 0,-1-1,1-1,-1 1,-1-2,1 1,-1-1,-1-1,1 1,-1-1,-1-1,5-7,0 4,64-72,-61 72</inkml:trace>
  <inkml:trace contextRef="#ctx0" brushRef="#br0" timeOffset="24077.348">22234 2201,'-8'-1,"0"1,0 0,0 1,0-1,0 2,0-1,0 1,1 0,-1 1,0 0,1 0,0 0,0 1,0 0,0 1,0-1,1 1,-1 2,-3 0,1 1,0 0,1 1,-1 0,2 0,-1 1,2 0,-1 0,1 1,1-1,0 1,0 1,1-1,1 1,0-1,0 1,1 0,1 0,-1 3,3-12,-1-1,0 0,0 1,1-1,-1 0,1 1,0-1,0 0,0 0,0 0,0 0,0 0,0 0,1 0,-1 0,1 0,0 0,-1-1,1 1,0-1,0 1,0-1,0 0,0 0,0 1,0-2,0 1,1 0,-1 0,0-1,1 1,-1-1,0 0,1 1,82-15,100-114,-50 29,-125 92,2-2,1 1,-1 0,1 1,1 1,-1 0,1 1,0 0,1 1,-1 0,9 0,-21 4,1 1,0-1,0 0,-1 1,1 0,0-1,-1 1,1 0,0 0,-1 1,1-1,-1 0,0 1,1 0,-1-1,0 1,0 0,0 0,0 0,-1 1,1-1,0 0,-1 0,0 1,1-1,-1 1,0 0,0-1,-1 1,1 0,-1-1,1 1,4 93,-19-30,-3 0,-3-1,-17 37,37-100,-13 36,-1 1,-2-2,-2 0,-1 0,-2-2,-2-1,0-1,-3 0,0-2,-2-1,-7 3,-40 8,73-40,0-1,0 1,0 0,0-1,0 0,0 1,0-1,0 0,0 0,0 0,0 0,0 0,0-1,0 1,1-1,-1 1,0-1,0 0,0 1,0-1,1 0,-1 0,0 0,1-1,-1 1,1 0,-1-1,1 1,-1-1,1 1,0-1,0 0,0 1,0-1,0 0,0 0,1 0,-1 1,0-1,1-1,0-5,1-1,0 1,1-1,-1 1,2 0,-1-1,1 1,0 0,1 1,0-1,0 1,1-1,0 1,0 0,0 1,1-1,4-2,-1-2,40-44,2 2,3 3,1 2,3 3,2 2,1 2,32-12,117-39,-175 82</inkml:trace>
  <inkml:trace contextRef="#ctx0" brushRef="#br0" timeOffset="27038.336">1011 3161,'1'-2,"1"0,0 0,-1 1,1-1,0 0,0 1,0 0,0-1,0 1,0 0,1 0,-1 0,0 0,1 1,-1-1,0 0,1 1,-1 0,1 0,-1-1,0 2,1-1,-1 0,1 0,-1 1,0-1,1 1,-1 0,0-1,1 1,-1 1,0-3,-1 1,1 0,-1-1,1 1,0 0,-1 0,1 0,0 0,-1 0,1 1,-1-1,1 1,0-1,-1 1,1-1,-1 1,1 0,-1-1,0 1,1 0,-1 0,0 0,0 0,1 1,-1-1,0 0,0 0,0 1,0-1,-1 0,1 1,0-1,0 1,-1-1,1 1,-1 0,0-1,1 1,-1-1,0 1,0 0,0-1,0 1,0 0,0-1,-1 1,1-1,0 1,-1-1,1 1,-1 0,0-1,1 0,-1 1,0-1,0 1,0-1,0 0,0 0,0 1,-1-1,-12 9,-1-1,0-1,0 0,-1-1,0-1,0 0,0-2,-9 2,-2 2,-518 162,455-144,90-26,0 0,1 0,-1 0,1 0,-1 1,1-1,-1 0,0 0,1 0,-1 1,1-1,-1 0,0 0,1 1,-1-1,0 0,1 1,-1-1,0 0,1 1,-1-1,0 0,0 1,0-1,1 1,-1-1,0 1,0-1,0 0,0 1,0-1,0 1,0-1,0 1,0-1,0 1,0-1,0 0,0 1,0-1,0 1,0-1,-1 1,1-1,0 0,0 1,0-1,-1 1,1-1,0 0,-1 1,1-1,0 0,45 5,328-6,-365 0,0 1,1 0,-1 1,0-1,1 2,-1-1,0 1,0 0,0 1,0 0,-1 0,1 1,-1-1,0 2,0-1,0 1,-1 0,2 2,-7-5,-1 1,1 0,-1 0,0 0,0 0,0 0,0 0,0-1,-1 1,1 0,-1 0,0 0,0-1,0 1,0 0,0-1,-1 1,1-1,-1 1,1-1,-1 0,0 1,0-1,0 0,0 0,-1-1,1 1,0 0,-1-1,1 1,-1-1,1 0,-1 0,0 0,-2 0,-2 4,-258 134,128-74,-233 112,328-143,42-33,-1 0,0-1,1 1,-1 0,1 0,-1-1,1 1,-1 0,1 0,0 0,-1 0,1 0,0 0,0 0,0-1,0 1,-1 0,1 0,0 0,1 0,-1 0,0 0,0 0,0 0,0 0,1 0,-1 0,1-1,-1 1,0 0,1 0,-1 0,1-1,0 1,-1 0,1 0,0-1,-1 1,1-1,0 1,0 0,-1-1,1 0,0 1,0-1,0 1,0-1,0 0,0 0,0 1,-1-1,1 0,0 0,0 0,37 9,0-1,0-3,0 0,1-3,0-1,-1-2,1-2,29-5,239-44,-282 44</inkml:trace>
  <inkml:trace contextRef="#ctx0" brushRef="#br0" timeOffset="28088.493">1604 3302,'-94'168,"-127"207,68-171,148-188,24-31,-10 7,13-11,0 0,-2-1,0-1,-2-1,0 0,6-13,136-210,-95 140,-49 75,1 2,2 0,0 1,2 1,8-8,-29 35,0-1,0 1,0 0,0 0,1-1,-1 1,0 0,0-1,0 1,0-1,1 1,-1 0,0-1,1 1,-1 0,0-1,1 1,-1-1,1 1,-1-1,1 1,-1-1,1 0,-1 1,1-1,0 1,-1-1,1 0,-1 0,1 1,0-1,-1 0,1 0,0 0,-1 0,1 0,0 0,-1 0,1 0,0 0,0 0,-1 0,1 0,0 0,-1 0,1-1,-1 1,1 0,0 0,-1-1,1 1,-1-1,1 1,-1 0,1-1,-1 1,1-1,-1 1,1-1,-1 0,1 1,-1-1,0 0,-37 217,34-201,1 1,0 0,1 0,0 0,2 0,0 0,0 0,2 0,0 0,1-1,0 1,1-1,1 0,0 0,2-1,1 2,-8-13,1-1,-1 1,1-1,0 0,0 0,0 0,0 0,0 0,1 0,-1 0,0-1,1 1,0-1,-1 1,1-1,0 0,0 0,-1-1,1 1,0 0,0-1,0 0,0 0,0 0,0 0,0 0,0 0,-1-1,1 0,0 1,0-1,0 0,-1 0,1 0,0-1,-1 1,1-1,0 0,83-81,58-113,19-1,-140 176,-23 21,1-1,-1 1,0 0,1 0,-1-1,1 1,-1 0,0 0,1 0,-1 0,0 0,1 0,-1 0,1 0,-1 0,1 0,-1 0,0 0,1 0,-1 0,1 0,-1 0,0 0,1 0,-1 0,0 1,1-1,-1 0,1 0,-1 1,0-1,0 0,1 0,-1 1,0-1,1 0,-1 1,0-1,0 0,0 1,1-1,-1 0,0 1,0-1,0 1,0-1,0 0,0 1,0-1,1 1,-1-1,0 0,-1 1,1-1,0 1,0-1,0 0,0 1,0-1,0 1,0-1,-1 0,1 1,0-1,0 0,0 1,-1-1,1 1,-6 57,1-21,1-1,2 1,2 0,1 0,2 0,5 22,28 167,-26-124,-9-90</inkml:trace>
  <inkml:trace contextRef="#ctx0" brushRef="#br0" timeOffset="36787.28">1604 3077,'66'-1,"151"13,8 5,-201-20,-28-12,-128-53,118 54,3-1</inkml:trace>
  <inkml:trace contextRef="#ctx0" brushRef="#br0" timeOffset="37211.047">2930 3387,'29'0,"23"5,9 1,-2 0,-6-1,-8-2,-5-1,-16-1,-11 5,-13 0,-6 0</inkml:trace>
  <inkml:trace contextRef="#ctx0" brushRef="#br0" timeOffset="37461.076">2817 3641,'29'5,"28"1,10 5,-2 0,-7-1,-9-3,-8-2,-5-3,-5-1,-3 0,-6-2</inkml:trace>
  <inkml:trace contextRef="#ctx0" brushRef="#br0" timeOffset="38184.426">4171 3133,'-16'239,"-25"88,36-298,-1-24</inkml:trace>
  <inkml:trace contextRef="#ctx0" brushRef="#br0" timeOffset="38477.56">3579 3161,'829'-105,"-806"103,-11-1,1 0,0 2,0-1,0 2,0 0,1 0,-1 1,0 1,0 0,-1 1,1 0,0 1,-1 0,0 1,12 7,-22-10,-1 1,1 0,0-1,-1 1,0 0,0 0,1 0,-2 0,1 0,0 0,-1 0,1 0,-1 0,0 0,0 0,0 0,0 0,-1 0,1 1,-1-1,0 0,0 0,0-1,0 1,0 0,-1 0,1 0,-1-1,0 1,0-1,0 1,0-1,0 0,0 0,-1 0,1 0,-1 0,1 0,-1-1,0 1,0-1,0 0,-2 1,-12 10</inkml:trace>
  <inkml:trace contextRef="#ctx0" brushRef="#br0" timeOffset="38726.715">3664 3838,'124'8,"0"-5,0-6,0-6,46-11,-126 15,188-24,-128 15,-78 8</inkml:trace>
  <inkml:trace contextRef="#ctx0" brushRef="#br0" timeOffset="39241.475">5611 3415,'-333'223,"129"-62,197-154,-1 0,0-1,0 0,-1 0,0-1,0 0,0-1,-1 0,1 0,-7 1,13-4,0-1,0 1,0-1,0 0,0 0,0 0,0 0,0 0,0-1,0 1,0-1,0 0,0 0,1 0,-1 0,0 0,0-1,1 1,-1-1,1 0,-1 0,1 0,0 0,0 0,0 0,0-1,0 1,0-1,1 1,-1-1,1 0,0 1,0-1,0 0,0 0,-1-2,1-8,0 1,0 0,1-1,1 1,0-1,1 1,0 0,1 0,0 0,1 0,0 0,1 1,4-7,-3 3,-6 9,1 1,1 0,-1 0,1 0,0 0,0 0,0 0,1 1,-1-1,1 1,0-1,1 1,-1 0,1 0,-1 1,1-1,0 1,1 0,-1 0,1 0,-1 0,1 1,0 0,0 0,0 0,0 0,0 1,0 0,0 0,1 0,-1 1,0 0,0 0,1 0,-1 1,0 0,0 0,1 0,-1 0,0 1,0 0,4 2,117 103,-91-82,168 101,-62-57,-123-59</inkml:trace>
  <inkml:trace contextRef="#ctx0" brushRef="#br0" timeOffset="39691.428">4991 3217,'61'-16,"2"2,0 2,0 4,52 0,20 9,-135-2,0 1,0 0,-1 0,1 0,0-1,0 1,0 0,0 0,0-1,-1 1,1 0,0 0,0-1,0 1,0 0,0 0,0-1,0 1,0 0,0-1,0 1,0 0,0 0,0-1,0 1,0 0,0 0,1-1,-1 1,0 0,0 0,0-1,0 1,0 0,1 0,-1-1,0 1,0 0,0 0,1 0,-1 0,0-1,0 1,1 0,-1 0,0 0,0 0,1 0,-1 0,0 0,0 0,1 0,-1-1,0 1,0 0,1 0,-24-9,-144-54,160 61,1-1,0 0,0-1,0 0,0 0,0 0,1 0,-1-1,1 0,1 0,-1 0,1-1,0 0,-1-1,-3-10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79,'0'-33,"0"-12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1,'-28'279,"26"-234,2 1,2-1,2-1,8 35,-6-50,-2 1,-1 0,-2 1,0-1,-4 17,-1-24,-3-5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1,'-5'24,"3"3,3-3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8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35 295,'-15'24,"-4"8</inkml:trace>
  <inkml:trace contextRef="#ctx0" brushRef="#br0" timeOffset="182.773">62 41,'0'-14,"0"-1,0 4</inkml:trace>
  <inkml:trace contextRef="#ctx0" brushRef="#br0" timeOffset="389.567">232 182,'5'29,"10"9,9-1,4-8,-2-13,-1-9,-4-11,-2-5,-4-5,1-5,2-5,-2-2,2-2,-3-1,0-1,4 1,-3 5</inkml:trace>
  <inkml:trace contextRef="#ctx0" brushRef="#br0" timeOffset="889.185">683 352,'155'-159,"-154"156,1 1,-1-1,1 1,0 0,0 0,0 0,0 0,0 0,0 0,0 1,1-1,-1 1,1 0,-1-1,1 1,-1 0,1 0,0 1,0-1,-1 1,1-1,0 1,0 0,0 0,-1 0,1 0,0 0,0 1,0 0,-1-1,1 1,0 0,-1 0,1 0,-1 1,1-1,-1 1,1-1,0 2,11 24,-13-24,0 0,0 0,0 0,0 0,1 0,-1 0,1-1,0 1,0 0,0-1,0 0,0 1,0-1,1 0,-1 0,1 0,-1-1,1 1,0-1,0 1,-1-1,1 0,2 1,7-2,0-1,-1 1,1-2,-1 0,1 0,-1-1,0 0,0-1,0-1,8-4,38-12,-54 20,0 1,-1-1,1 1,0 0,0 0,-1 0,1 0,0 1,0-1,-1 1,1 0,0-1,-1 1,1 1,-1-1,1 0,-1 0,1 1,-1-1,0 1,0 0,0 0,0 0,0 0,0 0,0 0,-1 0,1 1,-1-1,0 1,1-1,-1 1,0-1,-1 1,1 0,0-1,-1 1,1 3,5 17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1,'16'125,"5"27,-8 0,-4 62,-9-166,1-31,0 0,-2 1,0-1,0 0,-2 0,0 0,-4 9,-5-18,8-32,6 12,1 0,0 0,1 0,0 0,1 0,0 1,1-1,0 1,0 1,1-1,1 1,0 1,0-1,3 0,-5 2,1 0,0 1,0 0,0 1,1 0,0 0,1 0,-1 1,1 0,0 1,0 0,0 0,1 1,-1 0,1 1,0 0,-1 1,1-1,0 2,0 0,1 0,-7 2,0 0,-1 1,1-1,0 1,-1 0,1 0,-1 0,0 0,0 1,0-1,-1 1,1 0,-1 0,0 0,0 0,0 0,0 0,-1 0,0 1,0-1,0 1,0-1,-1 1,0-1,1 1,-2-1,1 1,-1-1,1 1,-1-1,0 0,-1 1,1-1,-1 0,0 0,0 0,0 0,0 0,-1 0,0 0,1-1,-2 1,-5 5,0 0,-1 0,0-1,-1-1,0 1,0-2,-1 1,1-2,-1 1,-1-2,1 1,-1-2,1 0,-1 0,0-1,0-1,0 0,0-1,0 0,0-1,0-1,-9-1,-2 2</inkml:trace>
  <inkml:trace contextRef="#ctx0" brushRef="#br0" timeOffset="764.824">311 791,'39'-6,"0"-3,0-1,-1-2,-1-1,0-3,0 0,11-10,-38 21,-1 0,0 0,0-1,-1-1,1 0,-1 0,-1 0,0-1,0 0,0 0,-1-1,0 0,-1 0,0 0,0-1,-1 0,0 0,-1 0,0 0,1-5,-5 11,1 1,-1 0,0-1,0 1,0 0,0 0,-1 0,1 0,-1 0,0 0,0 0,0 0,0 1,0-1,0 1,-1-1,1 1,-1 0,0 0,0 0,0 1,0-1,0 0,0 1,0 0,0 0,-1 0,1 0,0 1,0-1,-1 1,1 0,-1 0,1 0,0 0,-1 0,1 1,0 0,-1-1,1 1,0 1,0-1,0 0,0 1,0-1,0 1,0 0,0 0,1 0,-1 1,1-1,-1 0,1 1,0 0,0-1,0 1,1 0,-1 0,0 0,1 0,0 1,0-1,0 0,0 3,2 0,1-1,0 0,1-1,-1 1,1 0,0-1,0 1,0-1,1 0,-1 0,1 0,0-1,0 1,1-1,-1 0,1 0,-1 0,1-1,0 0,0 0,0 0,0 0,1-1,-1 0,0 0,0 0,1-1,-1 0,1 0,36 2,-36-2,0-1,0 1,0 0,-1 0,1 1,0 0,0 0,0 0,0 1,-1 0,1 0,-1 0,0 1,5 2,-8 0,-1-1,1 1,0-1,-1 1,0 0,0 0,-1-1,1 1,-1 0,0 0,0 0,-1 0,0-1,1 1,-2 0,1 0,0-1,-1 1,0-1,0 1,0-1,-1 0,1 0,-1 0,0 0,0 0,-3 2,-6 14,-8 33,19-34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0 200,'11'6,"-1"0,1-1,0 0,0-1,1 0,-1-1,1 0,0-1,-1 0,1 0,0-2,0 1,0-2,0 0,0 0,0-1,0 0,0-1,-1 0,0-1,1-1,-1 0,-1 0,1-1,-1 0,0-1,0 0,-1 0,0-1,5-6,-12 11,1-1,-1 1,0-1,0 0,-1 0,1 0,-1 0,0 0,0 0,0 0,0 0,-1 0,1-1,-1 1,0 0,-1 0,1 0,-1-1,0 1,0 0,0 0,0 0,-1 0,1 0,-1 1,0-1,0 0,-1 1,1-1,-1 1,0 0,0 0,0 0,0 0,0 1,-1-1,1 1,-1 0,1 0,-1 0,0 0,0 1,0-1,0 1,0 0,0 0,0 1,-1-1,1 1,0 0,0 0,-4 0,-2 2,1-1,-1 1,0 1,1-1,-1 2,1-1,0 1,0 1,1 0,-1 0,1 1,0 0,0 0,1 0,0 1,0 1,0-1,1 1,1 0,-1 0,1 1,0-1,1 1,0 0,1 1,-1-1,2 1,-1-1,0 11,2-13,0 0,0 0,1 0,0 0,0 1,1-1,0 0,0 0,0 0,1 0,0 0,1 0,0-1,0 1,0-1,0 0,1 0,0 0,1 0,-1 0,1-1,0 0,1 0,-1 0,1-1,0 0,0 0,0 0,0-1,1 0,-1 0,4 0,0 0,1 0,0-1,0 0,0-1,0-1,0 1,0-2,0 1,0-2,0 1,0-2,0 1,0-2,-1 1,0-1,1-1,-1 0,156-108,-148 98</inkml:trace>
  <inkml:trace contextRef="#ctx0" brushRef="#br0" timeOffset="783.948">875 59,'-24'5,"1"1,0 1,0 1,1 1,0 1,1 1,0 1,0 1,-12 10,29-20,0 0,0-1,0 1,1 1,-1-1,1 1,-1-1,1 1,1 0,-1 0,0 0,1 0,0 1,0-1,0 1,1-1,-1 1,1 0,0 0,0 0,1-1,0 1,0 0,0 0,0 0,0 0,1-1,0 1,0 0,1 0,-1-1,1 1,0-1,0 1,1-1,-1 0,1 0,0 0,0 0,0-1,0 1,1-1,0 1,-1-1,1-1,0 1,1 0,-1-1,7-1,0-1,0-1,0 0,1 0,-2-1,1 0,0-1,0 0,-1-1,1 0,-1-1,0 0,-1 0,1-1,-1-1,0 1,-1-2,1 1,-1-1,-1 0,3-3,88-103,-136 215,-58 163,9 0,44-105,42-158,1 0,-1 0,1 0,-1 0,1 0,0 0,-1 0,1 0,0 1,0-1,0 0,-1 0,1 0,0 0,1 1,-1-1,0 0,0 0,0 0,1 0,-1 1,1-1,-1 0,1 0,-1 0,1 0,0 0,-1 0,1 0,0-1,0 1,-1 0,1 0,0 0,0-1,0 1,0-1,0 1,0 0,0-1,1 0,-1 1,0-1,0 0,0 1,0-1,0 0,1 0,-1 0,0 0,0 0,0 0,1-1,-1 1,0 0,0 0,0-1,0 1,1-1,11-6,0 0,-1-1,0 0,-1-1,0 0,0-1,-1 0,0-1,0 0,-2 0,1-1,-1 0,1-4,-5 10,-1 0,1 0,-1 0,-1-1,1 1,-1-1,0 1,0-1,-1 0,0 0,0 0,-1 0,1 0,-2 0,1 1,-1-1,0 0,0 0,-1 0,0 1,0-1,-1 1,1-1,-1 1,-1 0,1 0,-1 0,0 1,-1-1,1 1,-1 0,0 0,0 1,-5-4,-119-39,234 24,92-45,-173 58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303 141,'-34'60,"-120"192,53-55,88-176,13-35,16-36,31-53,5 2,23-29,-66 116,7-15,1 2,1 0,2 1,0 1,2 1,1 1,1 1,3-2,-25 23,-1-1,0 1,1 0,-1 0,0 0,1 0,0 0,-1 0,1 1,-1-1,1 0,0 1,0-1,-1 1,1 0,0-1,0 1,-1 0,1 0,0 0,0 0,0 1,-1-1,1 0,0 1,0-1,-1 1,1 0,0-1,-1 1,1 0,-1 0,1 0,-1 0,0 1,1-1,-1 0,0 0,0 1,1-1,-1 1,0 0,23 77,-21-62,29 103,5 0,42 89,-79-209,-1 0,1 0,0 0,0 0,-1 0,1 0,0 0,0 0,0 0,-1 0,1 0,0 0,0 0,-1 0,1 0,0 0,0 1,0-1,-1 0,1 0,0 0,0 0,0 0,0 1,-1-1,1 0,0 0,0 0,0 1,0-1,0 0,0 0,-1 1,1-1,0 0,0 0,0 0,0 1,0-1,0 0,0 0,0 1,0-1,0 0,0 0,0 1,1-1,-1 0,0 0,0 1,0-1,0 0,-21-18,18 16,-118-97,104 88,-1 1,-1 0,0 1,0 1,0 1,-1 1,0 0,-1 2,1 0,-1 1,0 2,-5 0,1 1</inkml:trace>
  <inkml:trace contextRef="#ctx0" brushRef="#br0" timeOffset="703.36">952 0,'26'113,"-23"143,-31-70,26-180,2-6</inkml:trace>
  <inkml:trace contextRef="#ctx0" brushRef="#br0" timeOffset="951.158">782 254,'24'10,"23"3,7-1,0-7,-4-4,-7-3,-5-1,-9 1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0,'-2'2,"0"-1,1 1,-1-1,0 1,0 0,1-1,-1 1,1 0,0 0,-1 0,1 0,0 0,0 1,0-1,1 0,-1 0,0 1,1-1,0 0,-1 1,1-1,0 1,0-1,1 2,-2 0,-6 55,-3 1,-2-1,-3-1,-3 0,-6 9,-89 192,111-258,1 0,0 1,-1-1,1 1,0-1,0 1,0 0,0-1,0 1,0 0,1-1,-1 1,0 0,1 0,-1 0,1 0,0 0,0 0,0 0,0 0,0-1,0 1,0 0,1 0,-1 0,1 0,-1 0,1 0,0-1,0 1,0 0,-1-1,2 1,-1 0,0-1,0 1,0-1,1 0,-1 1,1-1,-1 0,1 0,0 0,0 0,156-15,-132 12</inkml:trace>
  <inkml:trace contextRef="#ctx0" brushRef="#br0" timeOffset="683.146">834 509,'-16'-1,"0"0,0 2,0 0,0 0,0 1,0 1,0 1,0 1,1 0,0 0,0 2,0 0,0 1,14-8,1 0,-1 0,0 0,1 1,-1-1,0 0,1 0,-1 1,1-1,-1 0,0 1,1-1,-1 1,1-1,-1 0,1 1,-1-1,1 1,0-1,-1 1,1 0,-1-1,1 1,0-1,0 1,-1 0,1-1,0 1,0 0,0-1,0 1,0 0,0-1,0 1,0 0,0-1,0 1,0 0,0-1,0 1,1 0,-1-1,0 1,0-1,1 1,-1 0,0-1,1 1,-1-1,1 1,-1-1,1 1,-1-1,1 1,-1-1,1 0,-1 1,1-1,-1 0,1 1,0-1,48 12,-31-9,-17-3,-1 0,1 0,0 1,-1-1,1 0,0 1,0-1,-1 0,1 1,-1-1,1 1,0-1,-1 1,1-1,-1 1,1-1,-1 1,1 0,-1-1,0 1,1 0,-1-1,0 1,1 0,-1-1,0 1,0 0,0 0,0-1,1 1,-1 0,0 0,0 0,-1-1,1 1,0 0,0 0,0-1,0 1,-1 0,1-1,0 1,-1 0,1 0,0-1,-1 1,1-1,-1 1,1 0,-1-1,0 1,1-1,-1 1,1-1,-1 0,-40 38,33-32,-23 18,23-19,0 0,1 0,-1 1,1 0,0 0,0 1,1 0,0 0,0 0,0 1,1 0,1 0,-1 0,1 1,0 0,1-1,0 1,1 1,0 0,2-8,0 1,1 0,0 0,0-1,0 1,0-1,0 1,0-1,1 1,-1-1,1 0,0 1,-1-1,1 0,0 0,0 0,0-1,1 1,-1 0,0-1,1 1,-1-1,1 0,-1 0,1 0,0 0,-1-1,1 1,0 0,0-1,-1 0,1 0,0 0,0 0,0 0,-1-1,1 1,0-1,0 1,-1-1,1 0,-1 0,1-1,-1 1,1 0,-1-1,1 0,16-10</inkml:trace>
  <inkml:trace contextRef="#ctx0" brushRef="#br0" timeOffset="1067.085">1145 565,'-13'8,"1"1,0 1,0 0,1 1,1 0,0 1,0 0,1 1,1-1,0 2,1-1,0 1,1 0,1 1,0-1,-2 12,7-20,1 0,0 0,1-1,-1 1,1 0,0 0,0-1,1 1,-1-1,1 0,0 0,1 0,0 0,-1 0,1-1,1 0,-1 0,1 0,-1 0,1-1,0 1,0-1,1 0,-1-1,1 0,-1 1,1-2,0 1,0-1,0 0,0 0,0 0,0-1,0 0,0 0,0-1,0 1,-1-1,1-1,0 1,0-1,0 0,-1 0,1-1,-1 1,0-1,0-1,2-1,3-1,-1 0,1-1,-2 0,1 0,-1-1,0-1,-1 1,0-1,0 0,-1-1,0 0,0 0,-1 0,-1 0,0-1,0 0,-1 0,0 0,-1 0,0 0,-1-1,-1 1,1 0,-2-1,0 1,0 0,-1-1,-2-8,0 15,0 0,0 0,0 0,-1 1,1-1,-1 1,0 0,-1 0,1 1,0 0,-1 0,0 0,0 0,0 1,0 0,0 0,0 1,-1 0,1 0,-1 0,1 1,0 0,-1 0,1 1,-1-1,1 1,0 1,-1-1,1 1,0 1,0-1,-13 5</inkml:trace>
  <inkml:trace contextRef="#ctx0" brushRef="#br0" timeOffset="1467.658">1201 706,'0'5,"0"6,5 2,1 3,5-2,1 3,2-2,-1 0,-2 4,1-2,-1 1,-2 2,2 3,-1-3</inkml:trace>
  <inkml:trace contextRef="#ctx0" brushRef="#br0" timeOffset="3019.076">129 706,'5'0,"1"5,5 1,5 0,5-1,3-1,-2-7,0-2,1-1,1 2,2 0,1 2,-4 0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9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29,'226'-17,"0"6,-202 11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0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923 339,'-6'-3,"0"0,0 0,0 1,-1 0,1 0,-1 0,1 1,-1 0,0 1,1-1,-1 1,0 0,0 1,1 0,-1 0,0 0,-1 2,-13-1,-321 48,127-6,232-30,183 21,-199-35,1 0,-1 0,1 0,-1 0,1 1,-1-1,1 1,-1-1,1 1,-1-1,1 1,-1 0,0 0,1 0,-1 0,0 0,0 0,0 0,0 0,0 0,0 0,0 1,0-1,0 0,-1 1,1-1,0 1,-1-1,0 1,1-1,-1 1,0-1,1 1,-1-1,0 1,0-1,0 1,0 0,-1-1,1 1,0-1,-1 1,1-1,-1 1,1-1,-1 0,0 1,0-1,1 0,-1 1,0-1,0 0,-1 1,-12 12,-1 0,0-2,-1 1,-1-2,0 0,-14 7,-11 7,-203 145,193-99,51-69,1-1,-1 1,1 0,-1 0,1 0,0 1,0-1,0 0,0 0,0 0,0 0,0 0,1 0,-1 0,1 0,-1 0,1 0,0 0,0-1,0 1,0 0,0 0,0-1,0 1,1-1,-1 1,1-1,-1 1,1-1,-1 0,1 0,0 1,0-1,-1-1,1 1,0 0,0 0,0-1,0 1,1-1,22 8,1-1,-1-2,1 0,0-2,0-1,0-1,0-1,0-1,1-2,1-1,-3 0,124-34,-144 35,1 0,-1 0,1 0,-1-1,0 1,0-1,0 0,-1-1,0 1,0-1,0 0,0 0,-1 0,1-1,-1 1,-1-1,1 0,-1 0,0 0,0 0,-1 0,0 0,0 0,-4-80,-4 61</inkml:trace>
  <inkml:trace contextRef="#ctx0" brushRef="#br0" timeOffset="264.846">500 1,'-19'49,"2"2,2 0,3 0,2 1,2 1,2 0,3 0,2 0,5 43,-5 53,-22 82,-31-8,50-203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9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0,'5'0,"12"0,6 0,6 0,1 0,2 0,-1 0,-1 0,0 0,-1 5,0 2,-1-1,-4-1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1,'-27'77,"21"-45,-24 82,-4-1,-39 78,-22 47,94-235,0-1,0 0,1 0,-1 1,1-1,-1 1,1-1,0 1,0-1,0 1,0-1,0 0,0 1,1-1,-1 1,1-1,0 0,0 1,0-1,0 0,0 0,0 1,0-1,1 0,-1 0,1-1,0 1,-1 0,1 0,0-1,0 1,0-1,0 0,0 1,0-1,1 0,-1 0,0-1,1 1,-1 0,0-1,1 1,-1-1,1 0,-1 0,1 0,-1 0,1 0,-1 0,3-1,133-28,-119 21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0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0,'-5'9,"0"1,1-1,0 1,0 0,1 0,0 1,1-1,0 0,1 1,0-1,0 1,1 0,1-1,0 1,0-1,1 1,0-1,1 0,0 0,1 0,2 4,-2-12,1 1,-1-1,1 1,0-1,0-1,0 1,0-1,0 0,0 0,0 0,1-1,-1 1,0-2,0 1,0 0,1-1,-1 0,0 0,0 0,0-1,0 0,0 0,-1 0,1-1,0 1,-1-1,0 0,0 0,0-1,3-2,0 2,1 1,-1-1,0-1,-1 1,1-1,-1-1,0 1,0-1,0 0,-1 0,0-1,-1 1,1-1,-1 0,0-1,-1 1,0-1,0 1,0-1,-1 0,-1 0,2-5,-4 10,1 0,-1 1,1-1,-1 0,0 1,0-1,0 1,-1 0,1-1,0 1,-1 0,0-1,1 1,-1 0,0 0,0 1,0-1,0 0,-1 1,1-1,0 1,-1 0,1-1,-1 1,1 0,-1 1,1-1,-1 0,0 1,1 0,-1-1,0 1,0 0,-2 0,-89 22,69-11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41,'0'-2,"0"1,0-1,0 0,0 1,0-1,0 1,-1-1,1 0,-1 1,1-1,-1 1,0-1,1 1,-1 0,0-1,0 1,0 0,0-1,0 1,0 0,-1 0,1 0,0 0,-1 0,1 0,0 0,-1 1,1-1,-1 0,1 1,-1-1,0 1,1 0,-1-1,1 1,-1 0,0 0,1 0,-1 0,1 0,-1 1,0-1,1 0,-2 1,-68 28,59-20,1 0,0 2,0-1,1 1,1 1,0-1,1 2,0-1,0 1,2 0,-6 14,9-20,1 0,0 1,0-1,0 0,1 1,0-1,1 1,0-1,0 1,0-1,1 1,0-1,1 1,-1-1,1 0,1 1,-1-1,1 0,1-1,-1 1,1-1,0 1,5 4,6 4,0-1,1-1,1 0,0-1,0-1,1-1,1 0,5 1,-6-3,0 1,-1 0,0 2,-1 0,0 0,0 2,-1 0,10 13,-22-24,-1 1,0 0,0 0,0 0,0 1,0-1,-1 0,1 1,-1-1,0 1,0 0,0-1,-1 1,1 0,-1-1,0 1,0 0,0 0,-1-1,1 1,-1 0,0-1,0 1,0-1,-1 1,1-1,-1 1,1-1,-1 0,0 0,-1 0,1 0,0 0,-1 0,0-1,-2 3,-7 5,0 0,-1-1,-1 0,1 0,-1-2,-1 0,1-1,-3 1,3-1,0-1,0-1,0 0,-1-1,1-1,-1 0,1-1,-1 0,0-1,0-1,1 0,-13-3,24 3,1 0,-1 0,0 0,1 0,-1 0,1-1,0 1,-1-1,1 0,0 1,0-1,0 0,0 0,0 0,1-1,-1 1,1 0,-1-1,1 1,0-1,0 1,0-1,0 0,0 1,1-1,-1 0,1 1,-1-1,1 0,0 0,1 0,-1 1,0-1,1 0,-1 0,1 1,0-1,0 0,1-1,53-100,69-47,-110 140</inkml:trace>
  <inkml:trace contextRef="#ctx0" brushRef="#br0" timeOffset="588.355">699 521,'-59'27,"-76"49,135-76,-1 0,0 0,0 0,0 1,1-1,-1 0,0 1,1-1,-1 1,0-1,1 1,-1-1,1 1,-1-1,0 1,1 0,-1-1,1 1,0 0,-1-1,1 1,0 0,-1 0,1-1,0 1,0 0,-1 0,1 0,0-1,0 1,0 0,0 0,0 0,0-1,0 1,1 0,-1 0,0 0,0-1,1 1,-1 0,0 0,1-1,-1 1,1 0,-1-1,1 1,-1-1,1 1,-1 0,1-1,-1 1,1-1,0 1,0-1,-1 0,1 1,0-1,-1 0,1 1,0-1,0 0,0 0,-1 0,1 0,0 0,0 0,0 0,0 0,62 5,-60-5,25-1,-24 0,0-1,0 1,0 0,0 0,0 1,0-1,0 1,0 0,0 0,0 0,0 0,0 1,0 0,0 0,0 0,0 0,0 1,-1-1,1 1,0 0,-1 0,1 0,-1 1,0-1,0 1,0 0,0 0,0 0,-1 0,1 0,-1 0,0 1,0 0,0-1,1 4,-5 0,1 0,-2 0,1-1,-1 1,0 0,0-1,-1 0,0 0,0 0,0-1,-1 1,1-1,-1 0,-1 0,1 0,-1-1,0 0,0 0,0-1,-3 2,2 0,-83 53,72-48</inkml:trace>
  <inkml:trace contextRef="#ctx0" brushRef="#br0" timeOffset="859.759">1094 521,'-19'33,"-6"17,0 4,6-3,0-4,-1-11,3-11</inkml:trace>
  <inkml:trace contextRef="#ctx0" brushRef="#br0" timeOffset="1100.456">840 549,'39'4,"26"-2,8-2,-5-1,-8-1,-15-4,-9-1,-8 0,-7 2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1 227,'14'5,"15"1,7 0,2-1,-1-1,-1-2,-3-1,-1 0,-2-6,-1-2,-6 1</inkml:trace>
  <inkml:trace contextRef="#ctx0" brushRef="#br0" timeOffset="250.455">227 1,'-10'43,"-7"34,-2 8,-2-5,3-12,4-12,5-12,3-7,8-11,4-5,0-5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4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1,'-4'5,"-3"1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1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0,'0'38,"0"33,0 12,0-2,0-5,0-11,0-12,0-5,0-6,0-6,-4-3,-3-3,1-2,1-1,-3-5,-1-1,-3 0,1-3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4,0-8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41,'0'-15,"0"1,0 2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4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0,'15'5,"18"1,9 1,3-2,-3-2,-3-1,-3 0,-3-2,-3 0,-1 0,-1 0,-1-1,1 1,-5 0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1,'-14'28,"-1"6,3-4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0,'-10'32,"1"-1,1 2,2-1,2 1,0 0,2 4,2-34,-1 1,1 0,0 0,0-1,0 1,0 0,1-1,-1 1,1 0,0-1,0 1,0-1,1 1,-1-1,1 0,0 1,0-1,0 0,0 0,1 0,-1-1,1 1,-1-1,1 1,0-1,0 0,0 0,1 0,-1 0,0-1,1 1,-1-1,1 0,-1 0,1 0,-1 0,1-1,0 1,0-1,-1 0,1 0,0-1,-1 1,1-1,0 0,-1 0,1 0,-1 0,1-1,9-4,-1-1,0 0,-1-1,0-1,0 0,-1 0,0-1,0 0,-1-1,0 0,-1-1,-1 0,0 0,0 0,-1-1,-1 0,0 0,-1 0,0-1,-1 1,0-3,0-8</inkml:trace>
  <inkml:trace contextRef="#ctx0" brushRef="#br0" timeOffset="448.279">496 283,'217'-166,"-215"165,-1 0,1-1,-1 1,1 0,-1 0,1 0,0 0,0 0,0 0,-1 0,1 0,0 1,0-1,0 1,0 0,0-1,0 1,0 0,0 0,0 0,0 1,1-1,-1 0,-1 1,1-1,0 1,0 0,0-1,0 1,0 0,-1 0,1 0,0 1,-1-1,1 0,-1 1,1-1,-1 1,0-1,1 1,-1 0,0-1,0 1,0 0,0 1,1 1,-1-1,1 0,-1 0,1 0,0 0,0 0,1 0,-1 0,0-1,1 1,0-1,0 0,-1 0,1 0,0 0,1 0,-1 0,0-1,0 0,1 0,-1 0,1 0,-1 0,1-1,-1 1,1-1,0 0,-1 0,1 0,-1-1,1 1,-1-1,1 0,-1 0,1 0,1-1,195-111,-198 112,0 0,0 0,0 1,0-1,0 0,0 1,0 0,0-1,1 1,-1 0,0 0,0 0,0 1,0-1,0 0,1 1,-1-1,0 1,0 0,0 0,0 0,0 0,-1 0,1 0,0 0,0 0,-1 1,1-1,-1 1,1 0,-1-1,1 1,-1 0,0 0,0-1,0 1,0 0,0 0,-1 0,1 0,0 1,-1-1,0 0,1 0,-1 0,0 1,3 80,-4-57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3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0,'0'611,"1"-599,-1 0,-1 1,0-1,0 0,-1 0,-1 0,0 0,0 0,-2 0,1-1,-1 0,-1 0,0 0,0-1,-1 1,-1-2,0 1,-2 1,10-10,-1 0,0 0,0 0,1 0,-1 0,0 0,0 0,0-1,0 1,0 0,0-1,0 1,0 0,0-1,0 1,-1-1,1 0,0 1,0-1,0 0,-1 0,1 0,0 0,0 0,0 0,-1 0,1 0,0 0,0-1,0 1,-1 0,1-1,0 1,0-1,0 1,0-1,0 0,0 0,0 1,0-1,0 0,0 0,1 0,-1 0,0 0,0 0,1 0,-1 0,1 0,-1 0,1 0,-1 0,1 0,0-1,-1 1,1 0,0 0,0-1,0 1,0 0,0 0,0 0,0-1,1 1,-1 0,5-12,1 0,1 1,0 0,0 1,1-1,0 2,1-1,1 1,-1 0,2 1,-1 0,3-1,0-1,13-14,2 1,1 2,1 0,1 2,0 2,26-11,-50 26,1 0,0 1,-1 0,1 0,0 1,1 0,-1 0,0 1,0 0,0 0,0 1,6 1,-11-1,0 0,1 0,-1 0,0 1,0-1,0 1,0 0,0 0,0 0,-1 0,1 0,-1 1,1-1,-1 1,0 0,0-1,0 1,0 0,0 0,-1 0,1 1,-1-1,0 0,0 0,0 1,-1-1,1 1,-1-1,0 0,0 3,-2 8,-1 1,-1-2,0 1,-1 0,0-1,-1 0,0 0,-1 0,-1-1,0 0,-1-1,0 0,0 0,-1-1,-1 0,0 0,0-2,-4 3,1 0,0-1,-1 0,0-1,-1 0,1-1,-2-1,1-1,-1 0,-13 2,5-4</inkml:trace>
  <inkml:trace contextRef="#ctx0" brushRef="#br0" timeOffset="735.509">553 791,'57'-19,"-1"-3,-2-1,0-3,-2-3,-1-2,47-36,-90 62,-1-1,1 1,-1-1,0 0,0-1,-1 0,0 0,0 0,-1 0,0-1,0 0,-1 0,0-1,0 1,-1-1,0 0,0 0,-1 0,0 0,-1 0,0-1,-1-1,0 8,-1 0,1 0,-1 0,0 0,0 0,0 1,-1-1,1 0,-1 1,1-1,-1 1,0 0,0-1,0 1,0 0,0 0,-1 0,1 1,0-1,-1 0,0 1,1 0,-1-1,0 1,0 0,0 0,1 1,-1-1,0 1,0-1,0 1,0 0,0 0,0 0,-2 1,-102 27,105-27,-1 0,1 0,-1 0,0 0,1 0,0 1,-1-1,1 1,0 0,0 0,0 0,0 0,0 0,0 0,1 0,-1 0,1 1,0-1,-1 1,1-1,0 1,0 0,1-1,-1 1,0 0,1-1,0 1,-1 0,1 0,0-1,1 1,-1 0,0 0,1-1,0 1,-1 0,1-1,0 1,0 0,1-1,-1 0,0 1,1-1,0 0,-1 1,1-1,0 0,1 0,6 4,1 0,0-1,0 0,0-1,1 0,0-1,-1 0,1 0,0-1,11 0,16 5,-13-3,-22-4,1-1,1 1,-1 0,0 0,0 0,0 1,0-1,0 1,-1 0,1 0,0 0,0 1,0-1,-1 1,1 0,-1 0,1 0,-1 1,0-1,0 1,0 0,0 0,0 0,-1 0,0 0,1 0,-1 1,0-1,0 1,-1 0,1-1,-1 1,0 0,0 0,0 0,0 0,-1 0,0 0,0 1,-3 9,-2 0,0 0,-1 0,0-1,-1 0,0 0,-1-1,-1 0,0 0,0-1,-3 2,-36 50,39-46,6-4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0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0 168,'30'8,"-1"-2,1-1,0-1,1-2,-1-1,0-2,1 0,-1-2,0-2,-1 0,1-2,28-11,-55 17,1 1,-1-1,0 0,0-1,0 1,1-1,-1 1,0-1,-1 0,1 0,0 0,-1-1,1 1,-1 0,1-1,-1 0,0 0,0 1,0-1,-1 0,1-1,-1 1,0 0,0 0,0-1,0 1,0 0,-1-1,1 1,-1-1,0 1,0 0,0-1,-1 1,1-1,-1 1,0-1,0 1,0 0,0 0,0 0,-1-1,0 1,1 0,-6-1,0 0,1 0,-1 1,0 0,0 0,-1 0,1 1,-1 0,1 1,-1-1,0 2,1-1,-1 1,0 0,0 0,1 1,-1 0,0 1,1 0,0 0,-1 0,1 1,0 0,0 1,0-1,0 1,1 1,0-1,0 1,-5 4,1-1,-1 0,1 1,0 0,0 0,1 1,1 1,0-1,0 1,1 1,0-1,1 1,1 1,0-1,0 1,1-1,1 1,0 1,1-1,0 0,1 0,0 8,2-15,-1 0,1 0,0 0,1-1,-1 1,1 0,1-1,-1 0,1 1,-1-1,1 0,1 0,-1 0,1-1,0 1,0-1,0 0,1 0,-1 0,1-1,0 1,0-1,0-1,1 1,-1-1,1 1,4 0,1 0,0 0,0-1,0 0,1-1,-1 0,1 0,-1-1,1-1,-1 0,0-1,1 0,-1-1,0 0,0 0,197-108,-35-1,-145 94</inkml:trace>
  <inkml:trace contextRef="#ctx0" brushRef="#br0" timeOffset="690.587">1073 55,'-13'3,"0"0,0 1,1 0,-1 1,1 0,0 1,0 0,1 1,0 0,0 1,0 0,1 1,-7 8,3-5,1 0,1 1,0 0,1 1,0 0,1 1,1 0,1 0,0 1,0 0,2 1,-1 1,7-15,-1-1,0 1,1-1,-1 1,1 0,0-1,0 1,0 0,0-1,0 1,0 0,1-1,-1 1,1 0,0-1,0 1,0-1,0 1,1-1,-1 0,0 1,1-1,0 0,-1 0,1 0,0 0,0-1,0 1,0 0,1-1,-1 1,0-1,1 0,-1 0,1 0,-1 0,1 0,-1 0,1-1,0 1,-1-1,1 0,0 0,-1 0,1 0,0 0,-1-1,1 1,21-8,-1-1,-1-1,0-1,0-1,-2-1,1-1,-1-1,-1 0,12-14,208-194,-239 223,0 1,0-1,0 0,0 1,0-1,0 1,1-1,-1 0,0 1,0-1,1 0,-1 1,0-1,0 0,1 1,-1-1,0 0,1 0,-1 1,0-1,1 0,-1 0,1 0,-1 1,0-1,1 0,-1 0,1 0,-1 0,0 0,1 0,-1 0,1 0,-1 0,1 0,-1 0,0 0,1 0,-1 0,1-1,-1 1,0 0,1 0,-1 0,1-1,-1 1,0 0,1 0,-1-1,0 1,0 0,1-1,-1 1,-14 40,14-38,-200 482,184-439,1 0,3 2,2-1,-3 32,12-72,1 0,-1 0,1 0,0 0,1 0,-1-1,1 1,0 0,0 0,1 0,0-1,0 1,0-1,1 0,0 1,0-1,0 0,1-1,3 5,-6-9,-1 0,1-1,0 1,-1-1,1 1,0 0,-1-1,1 1,0-1,-1 1,1-1,-1 1,1-1,-1 0,1 1,-1-1,0 0,1 1,-1-1,0 0,1 0,-1 1,0-1,0 0,0 0,1 1,-1-1,0 0,0 0,0 1,0-1,-1 0,1 0,0 0,0 1,0-1,-1 0,1 0,0 1,-1-1,1 0,0 1,-1-1,1 0,-1 1,1-1,-1 1,0-1,1 1,-1-1,1 1,-1-1,0 1,-13-20,0 1,-1 1,-1 1,-1 0,-1 1,0 1,0 0,-2 2,-6-4,24 17,1-1,0 1,-1-1,1 1,0-1,0 0,-1 1,1-1,0 0,0 0,0 0,0 0,0 0,0 0,0 0,0 0,0 0,1 0,-1-1,0 1,1 0,-1-1,1 1,0 0,-1-1,1 1,0 0,0-1,-1 1,1-1,0 1,1 0,-1-1,0 1,0-1,1 1,-1 0,0-1,1 1,-1 0,1 0,0-1,-1 1,1 0,0 0,0 0,0 0,0 0,0 0,0 0,0 0,0 0,0 0,1 1,-1-1,0 0,0 1,1-1,-1 1,1-1,397-175,-344 149,-31 16</inkml:trace>
  <inkml:trace contextRef="#ctx0" brushRef="#br0" timeOffset="983.186">1581 168,'-4'14,"0"0,0 1,1-1,1 1,1-1,0 1,1-1,0 1,1 0,1-1,0 1,1-1,1 0,0 0,4 9,-5-19,-1 0,1-1,0 1,0-1,0 0,1 0,-1 0,1 0,-1-1,1 1,0-1,0 0,0 0,0 0,1-1,-1 1,0-1,1 0,-1 0,0-1,1 1,-1-1,1 0,0 0,-1-1,0 1,1-1,-1 0,1 0,-1-1,0 1,0-1,0 0,0 0,0 0,0 0,0-1,-1 0,1 0,2-3,23-13,-1-1,-1-2,-1 0,-1-2,-1-1,-1-1,-1-1,-2 0,-1-2,3-6,-7-8,-11 22</inkml:trace>
  <inkml:trace contextRef="#ctx0" brushRef="#br0" timeOffset="1234.7">2343 225,'-15'29,"-4"18,1 2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1 281,'104'-46,"-1"-4,-3-5,17-16,-45 13,-71 58,0 0,1 0,-1 0,0 1,0-1,1 0,-1 1,0-1,0 1,0 0,1-1,-1 1,0 0,0-1,0 1,0 0,0 0,0 0,-1 0,1 0,0 0,0 0,-1 0,1 1,-1-1,1 0,-1 0,1 0,-1 1,0-1,1 0,-1 1,0-1,0 0,0 1,0-1,0 1,0-1,18 261,-13-199,5 39,-5 1,-4-1,-12 99,7-168,-1-1,-2 1,-1-1,-1 0,-2 0,-1-1,-2-1,-1 0,-1-1,-1-1,-2 0,-1-2,-1 0,-15 14,30-34,-1 0,0 0,0 0,0-1,-1 0,1 0,-1-1,0 0,-1 0,1-1,-1 0,1 0,-1-1,0 0,0-1,0 0,0-1,-6 0,10-2,0-1,1 0,0 0,0-1,0 1,0-1,1 0,-1 0,1-1,0 1,0 0,1-1,-1 0,1 0,0 1,0-1,1-1,-1 1,1 0,0 0,1 0,-1-1,1 1,0 0,0-1,1 1,0 0,0 0,0 0,0-1,1 1,0 0,0 0,0 1,1-2,16-39,3 1,1 1,2 1,2 1,1 1,31-32,-35 41,1 0,1 1,2 2,1 1,1 1,1 1,1 2,2 1,17-7,-23 17</inkml:trace>
  <inkml:trace contextRef="#ctx0" brushRef="#br0" timeOffset="324.07">961 789,'-137'213,"191"-311,154-190,-140 226,-51 57</inkml:trace>
  <inkml:trace contextRef="#ctx0" brushRef="#br0" timeOffset="620.071">1328 648,'-17'21,"1"2,2 0,0 1,2 0,0 1,2 0,0 1,2 0,-1 12,8-35,0 1,1-1,-1 0,1 0,0 1,0-1,0 0,1 0,-1 1,1-1,0 0,0 0,0 0,0 0,0 0,1 0,-1 0,1 0,0 0,0-1,0 1,0-1,0 1,0-1,1 0,-1 0,1 0,0 0,-1 0,1-1,0 1,0-1,0 0,0 0,1 0,-1 0,0 0,0-1,0 0,1 1,-1-1,0 0,0 0,4-1,11-2,-1 0,1-2,-1 0,0 0,0-2,-1 0,0-1,0-1,-1 0,0-1,0 0,-1-2,11-10,-18 15,1 0,-1-1,-1 0,1 0,-1 0,-1-1,0 1,0-1,0-1,-1 1,-1-1,0 1,0-1,1-8,-3 14,-1-1,1 1,-1 0,0-1,0 1,0-1,-1 1,1 0,-1-1,0 1,-1 0,1 0,-1 0,1 0,-1 0,0 0,-1 0,1 0,-1 1,0-1,0 1,0 0,0 0,0 0,-1 0,1 1,-1-1,0 1,1 0,-1 0,0 0,-1 0,1 1,-2-1,0 1,0 0,0 0,0 1,0 0,0 0,0 0,1 0,-1 1,0 0,0 1,0-1,0 1,1 0,-1 0,1 1,0 0,0 0,0 0,0 0,0 1,0 0,1 0,0 0,-3 4,-9 6</inkml:trace>
  <inkml:trace contextRef="#ctx0" brushRef="#br0" timeOffset="1119.027">1695 987,'-2'-10,"2"-1,0 1,0 0,0-1,1 1,1 0,0 0,0 0,1 0,1 0,-1 1,1-1,1 1,0 0,0 0,1 1,0-1,0 1,1 1,5-5,64-34,-74 45,0 0,0 0,1 0,-1 0,0 1,0-1,0 1,0 0,1-1,-1 1,0 0,0 0,0 1,1-1,-1 0,0 1,0-1,0 1,0 0,0 0,0 0,0 0,0 0,0 0,0 0,0 1,-1-1,1 0,-1 1,1 0,-1-1,1 1,-1 0,0 0,0 0,0 0,1 1,5 18,-7-18,0 0,0 0,1 0,-1 0,1 0,-1 0,1 0,0-1,0 1,0 0,0 0,1-1,-1 1,1 0,0-1,-1 0,1 1,0-1,1 0,-1 0,0 0,0 0,1 0,-1-1,1 1,0-1,-1 1,1-1,0 0,0 0,0-1,0 1,0 0,0-1,0 0,0 0,0 0,0 0,0 0,0 0,0-1,0 1,0-1,1 0,159-103,-162 103,0 0,0 1,1-1,-1 1,0-1,0 1,1-1,-1 1,1 0,-1-1,0 1,1 0,-1 0,1 0,-1 0,0 0,1 1,-1-1,0 0,1 1,-1-1,0 1,1-1,-1 1,0-1,0 1,1 0,-1 0,0 0,0 0,0 0,0 0,0 0,0 0,-1 0,1 0,0 0,0 0,-1 1,1-1,-1 0,1 1,-1-1,0 0,1 1,-1-1,0 0,0 1,0-1,0 1,-9 71,7-69,0 1,0-1,1 1,0-1,0 1,0-1,0 1,1 0,0 0,0-1,0 1,0 0,1-1,0 1,0 0,0-1,1 1,-1-1,1 1,0-1,0 0,1 0,-1 0,1 0,0 0,0-1,2 3,11 2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6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47,'-14'1,"0"0,0 1,0 0,1 1,-1 1,1 0,0 0,0 2,0 0,1 0,-1 1,2 1,-1 0,1 0,0 1,1 1,0-1,1 2,0-1,0 2,1-1,1 1,0 0,0 0,1 1,1 0,0 0,1 0,0 1,1-1,-1 12,4-23,0 1,0 0,0 0,0 0,0 0,0 0,1 0,0 0,-1 0,1-1,0 1,0 0,1 0,-1-1,0 1,1-1,0 1,0-1,-1 0,1 0,1 0,-1 0,0 0,0 0,1 0,-1-1,1 1,-1-1,1 0,0 1,0-1,-1-1,1 1,0 0,0-1,0 1,0-1,0 0,0 0,0 0,0 0,0-1,1 0,17-6,0-1,-1-1,1-1,-2-1,1-1,-2 0,0-2,0 0,-1-1,-1 0,0-1,-2-1,7-10,89-105,-109 132,1-1,0 1,-1 0,1 0,-1 1,1-1,-1 0,1 1,-1-1,1 0,-1 1,1 0,-1-1,1 1,-1 0,0 0,1 0,-1 0,0 0,0 0,0 0,0 0,0 0,0 0,0 1,0-1,0 0,-1 1,1-1,0 1,-1-1,1 1,-1-1,0 1,1-1,-1 1,0-1,0 1,0 0,0-1,0 1,-1-1,1 1,0-1,-1 1,1-1,-1 1,1-1,-1 1,3 11,2 8,28 91,-31-109,1 0,0 0,0 0,0 0,1 0,-1 0,1 0,-1-1,1 0,0 1,0-1,0 0,0 0,0 0,1-1,-1 1,1-1,-1 0,1 0,-1 0,1 0,-1-1,1 0,0 1,-1-1,1 0,0-1,-1 1,3-1,9-4,0-1,0-1,-1 0,0 0,-1-2,0 0,0 0,-1-1,0-1,0 0,-1 0,-1-1,0-1,-1 1,1-3,4-2,84-140,-97 194,-17 81,16-114,0-1,1 1,-1 0,1-1,0 1,0 0,0-1,1 1,-1-1,1 0,0 1,-1-1,2 0,-1 0,0 0,1 0,-1-1,1 1,0-1,0 1,0-1,0 0,0 0,0 0,1-1,-1 1,1-1,-1 0,1 0,1 1,6-3,-1 0,1-1,-1 0,1 0,-1-1,0 0,0-1,0 0,-1-1,1 0,-1 0,0-1,-1 0,1-1,-1 0,-1 0,1-1,-1 1,5-10,-4 10,15-14,-9 42,-13 0,-2-14,0 0,1 0,0 1,0-1,0 0,1 0,0 0,0 0,0 0,1-1,1 1,-1 0,1-1,0 1,0-1,1 0,0 0,0 0,0-1,1 1,-1-1,1 0,1 0,-1-1,1 0,0 0,0 0,1 0,6-3,0-2,-1 1,1-2,-1 0,1 0,-1-1,0-1,0 0,0-1,0 0,-1 0,0-1,0-1,0 0,-1-1,0 0,0 0,-1-1,-1 0,1-1,-1 1,-1-2,3-4,-1 4,0-1,-1 1,-1-2,0 1,-1-1,0 0,-1 0,0-1,-1 1,1-9,-16-7,5 35</inkml:trace>
  <inkml:trace contextRef="#ctx0" brushRef="#br0" timeOffset="1099.135">2147 18,'-31'10,"0"1,0 2,1 1,1 1,0 2,2 0,0 2,0 1,2 2,1 0,0 1,-13 20,32-37,1 1,1 0,-1 0,1 0,0 0,1 1,0-1,0 1,1-1,-1 1,1 6,1-11,0-1,0 1,0-1,1 1,-1-1,1 0,-1 1,1-1,0 0,0 1,0-1,0 0,0 0,0 0,1 0,-1 0,1 0,0 0,-1-1,1 1,0 0,0-1,0 0,0 1,0-1,0 0,0 0,1 0,-1 0,0 0,1-1,-1 1,0-1,1 0,-1 1,1-1,-1 0,2 0,12-2,-1 0,1-2,0 1,-1-2,1 0,-2-1,1 0,0-1,-1-1,-1 0,1-1,-1 0,2-4,14-11,-1-2,-2-1,-1-1,-1-1,-1-2,-2 0,0-3,-3 8,6 1,-28 54,0-18,1 1,0 0,1 0,0 0,1 0,0 0,1 0,1 0,0 0,0 0,1 0,1 0,0 0,4 10,-5-19,0 0,1 0,0 0,0-1,0 1,0-1,0 1,0-1,0 0,1 0,-1 0,1-1,0 0,-1 1,1-1,0 0,0-1,0 1,-1-1,1 1,0-1,0 0,0-1,0 1,0-1,0 0,-1 1,1-2,0 1,102-54,-91 42,0 0,-2 0,1-1,-1-1,-1-1,-1 1,0-2,-1 1,-1-2,0 1,-2-1,2-6,-34 42,19-9,1 1,0 0,0 1,1-1,0 1,1 0,0 0,1 0,0 0,1 1,0-1,1 0,1 6,-2-12,2 0,-1 0,0 0,1 0,0 0,0 0,1 0,-1-1,1 1,0 0,1-1,-1 1,1-1,0 0,0 0,0 0,0 0,1 0,-1-1,1 1,0-1,0 0,0 0,1-1,-1 1,1-1,-1 0,1 0,0-1,3 2,1-2,-1 1,1-2,-1 1,1-1,-1 0,1-1,0 0,-1-1,0 1,1-2,-1 1,0-1,0 0,0-1,-1 0,1 0,-1 0,0-1,0 0,-1-1,1 0,-1 0,0 0,-1 0,1-1,1-4,4-8,0-1,-2 0,0-1,-1 0,-1 0,-1-1,2-19,-6 32,-2 8,0 0,-1 0,1 0,0 0,0 0,0 0,0 0,0 0,0 0,0 0,0 0,0 0,0 0,0 0,1 0,-1 0,0 0,1 0,-1 1,1-1,-1 0,1 0,-1 0,1 0,0 1,-1-1,1 0,0 0,0 1,0-1,-1 1,1-1,0 1,0-1,0 1,0-1,0 1,0 0,0 0,0-1,0 1,0 0,0 0,0 0,0 0,0 0,0 0,0 0,0 1,0-1,0 0,0 1,0-1,0 0,0 1,0-1,0 1,0-1,-1 1,1 0,0 0,134 164,-117-144,-2 2,-1 0,0 1,-2 0,-1 1,-1 0,-1 1,-1 0,-1 1,4 25,-6-20,0-1,-3 1,0-1,-2 1,-1 0,-2 0,-1 0,-2 3,-4-4,0 0,-3-1,0-1,-2 0,-1 0,-1-2,-2 0,0-1,-2 0,-1-2,0-1,-2 0,-3 0,-50 19,75-42,-1 1,0-1,0 1,1-1,-1 0,0 0,0 0,0 0,0 0,1 0,-1-1,0 1,0 0,1-1,-1 0,0 1,1-1,-1 0,0 0,1 0,-1 0,1 0,-1 0,1 0,0 0,-1-1,1 1,0-1,0 1,0-1,0 1,0-1,1 1,-1-1,0 0,1 0,-1 1,1-1,-1 0,1 0,0 1,0-1,0 0,0 0,0 0,1-19,0 1,2-1,0 0,2 1,0 0,1 0,1 0,1 1,6-12,150-294,-40 137,-102 155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0 814,'145'45,"-125"-48,0-1,0-1,-1-1,0-1,0 0,0-1,-1-1,0-1,-1-1,0 0,0-1,-2-1,1 0,-2-1,8-10,37-42,-3-1,-3-4,-3-1,-3-3,-3-2,90-139,-94 160,-39 56,-1 0,1-1,0 1,-1 0,1 0,0 0,0 0,-1 0,1 0,0 0,-1 0,1 0,0 0,0 0,-1 0,1 0,0 0,-1 1,1-1,0 0,-1 1,1-1,-1 0,1 1,0-1,-1 1,1-1,-1 1,1-1,-1 1,1-1,-1 1,0-1,1 1,-1 0,0-1,1 1,-1 0,0-1,0 1,0 0,1-1,-1 1,0 0,0 0,0-1,0 1,0 0,0-1,0 1,-1 0,1 0,0-1,0 1,-1 0,1-1,0 1,-1-1,1 1,0 0,-1-1,1 1,-1-1,2 7,3 92,-5 0,-4 1,-4-1,-9 27,18-109,-1-1,0 1,-1-1,-1 0,-1 1,0-1,-1-1,-1 1,0-1,-1 0,-1 0,0-1,-1 0,-1 0,0-1,0 0,-2-1,1 0,-2-1,-5 4,-4-5,-2 0,1-2,-2 0,1-2,-1-1,-1 0,19-3,0 0,0 0,0-1,0 0,0-1,-1 1,1-1,0 0,0-1,0 0,-1 0,1-1,0 0,1 0,-1 0,0-1,0 0,1 0,0-1,0 0,0 0,0 0,0-1,1 0,-3-4,7-24,9 20</inkml:trace>
  <inkml:trace contextRef="#ctx0" brushRef="#br0" timeOffset="367.818">1242 560,'-9'16,"1"0,1 0,0 0,1 1,1 0,1 0,-3 17,6-29,0 0,1 0,0 0,-1 0,2 0,-1 0,1 0,-1 0,1 0,1 0,-1-1,1 1,0 0,0-1,0 1,0-1,1 0,0 1,0-1,0-1,0 1,1 0,-1-1,1 1,0-1,0 0,0-1,1 1,3 1,2-1,0-1,1-1,-1 0,1 0,-1-1,1 0,-1-1,1 0,-1 0,0-2,1 1,-1-1,0 0,-1-1,1 0,-1-1,1 0,-1-1,-1 1,5-5,-8 8,-1-1,1 0,0 0,-1 0,0 0,0-1,0 1,0-1,0 0,-1-1,0 1,0-1,0 1,0-1,-1 0,0 0,0 0,0 0,0 0,-1-1,0 1,0 0,-1-1,1 1,-1 0,0-1,-1 1,1-1,-1 1,0 0,0-1,-1 1,0 0,0 0,0 0,-3-4,0 1,-1 1,0 1,-1-1,1 1,-1 0,-1 0,1 1,-1 0,0 1,0-1,0 1,0 1,-1 0,0 0,0 1,1 0,-1 0,0 1,-1 0,1 1,0 0,0 0,0 1,0 0,0 0,-5 3,-11 2</inkml:trace>
  <inkml:trace contextRef="#ctx0" brushRef="#br0" timeOffset="639.491">1863 787,'-14'52,"-6"23,-3 3,-2-7,-3-10,-1-12,5-13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0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16,'0'-1,"0"1,0-1,0 1,0-1,0 1,0-1,0 1,0-1,0 1,0-1,0 1,0-1,0 1,0-1,1 1,-1-1,0 1,0-1,1 1,-1 0,0-1,1 1,-1-1,0 1,1 0,-1-1,0 1,1 0,-1 0,1-1,-1 1,1 0,-1 0,1 0,-1-1,1 1,-1 0,1 0,-1 0,1 0,-1 0,1 0,-1 0,1 0,-1 0,1 0,-1 0,1 1,-1-1,1 0,-1 0,1 0,-1 1,0-1,1 0,-1 0,1 1,-1-1,0 0,1 1,-1-1,0 1,1-1,5 36,-8-10,-2 1,-1-1,-1 0,-1-1,-1 1,-9 18,-98 290,83-186,30-144,1-1,0 1,1-1,-1 1,1 0,-1 0,1-1,0 1,0 0,1-1,-1 1,1 0,0-1,0 1,0-1,0 1,1-1,0 0,-1 1,1-1,0 0,0 0,1 0,-1 0,1-1,-1 1,1-1,0 1,0-1,0 0,0 0,0 0,1-1,-1 1,1-1,2 1,10 0,0-2,-1 0,1-1,0-1,0 0,0-1,-1 0,1-2,-1 0,2-1,54-15,-24 8,-38 9,-1 1,1 0,0 0,-1 1,1 0,0 0,0 1,0 1,1-1,-1 1,0 1,0 0,0 0,0 1,0 0,0 0,7 4,-14-5,-1 0,0 0,0 0,0 0,1 0,-1 0,0 0,1 0,-1-1,1 1,-1-1,1 1,-1-1,1 1,-1-1,1 0,0 0,-1 0,1 0,-1 0,1 0,0 0,-1 0,1-1,-1 1,1-1,-1 1,1-1,-1 1,1-1,-1 0,0 0,1 0,-1 0,0 0,0 0,1 0,-1 0,0 0,0-1,0 1,-1 0,1-1,0 1,7-13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08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1 367,'5'0,"6"0,6 0,6 0,2 0,3 0,1 0,1 0,-1 0,0 0,0 0,0 0,-1 0,1 0,-1 0,0 0,0 0,-4 0</inkml:trace>
  <inkml:trace contextRef="#ctx0" brushRef="#br0" timeOffset="261.734">86 621,'38'-5,"28"-6,6-2,-8 2</inkml:trace>
  <inkml:trace contextRef="#ctx0" brushRef="#br0" timeOffset="1283.542">932 0,'-30'151,"9"-71,-108 310,116-354,-9 66,24-98,1-1,0 0,0 0,0 0,0 0,1 0,-1 0,1-1,0 0,0 0,0 0,0 0,0-1,0 1,0-1,0 0,1 0,-1 0,0-1,1 0,-1 0,0 0,1 0,-1-1,0 1,1-1,-1 0,1-1,9 1,155-9,-151 4</inkml:trace>
  <inkml:trace contextRef="#ctx0" brushRef="#br0" timeOffset="1965.983">1441 508,'-7'-3,"1"0,-1 1,1 0,-1 0,0 1,0 0,0 0,0 0,0 1,0 0,0 0,0 1,0 0,0 0,0 1,1 0,-1 0,0 0,1 1,0 0,-1 0,-2 3,4-4,0 0,0 1,0 0,0 0,0 0,1 0,0 1,-1 0,1-1,0 2,1-1,-1 0,1 1,0 0,0-1,0 1,1 1,0-1,0 0,0 0,0 1,1 1,2-5,0 0,0 0,1 1,-1-2,1 1,-1 0,1 0,-1 0,1-1,0 1,0-1,0 1,0-1,0 0,1 0,-1 0,0 0,0 0,1 0,-1 0,0-1,1 1,-1-1,1 0,1 0,25 9,-28-7,-1-1,1 1,-1 0,1-1,-1 1,0 0,0 0,1-1,-1 1,0 0,-1 0,1-1,0 1,0 0,-1 0,1-1,-1 1,0 0,1-1,-1 1,0-1,0 1,0-1,0 1,0-1,0 0,0 1,-1-1,1 0,0 0,-1 0,1 0,-1 0,1 0,-2 0,-3 6,-14 14,14-16,0 0,0 1,1 0,0 0,0 1,0-1,1 1,0 0,0 1,0-1,1 0,1 1,-1 0,1 1,2-8,0 0,0 1,0-1,0 1,0-1,1 1,-1-1,0 1,1-1,-1 0,1 1,0-1,-1 0,1 0,0 1,0-1,0 0,0 0,0 0,0 0,0 0,0 0,0 0,0 0,1-1,-1 1,0 0,1-1,-1 1,0-1,1 1,-1-1,1 0,-1 1,0-1,1 0,-1 0,1 0,-1 0,1-1,0 1,63-13,-14-8,-28 11</inkml:trace>
  <inkml:trace contextRef="#ctx0" brushRef="#br0" timeOffset="2378.475">1666 592,'-12'13,"1"1,0 0,1 1,1 0,0 0,1 1,1 0,1 0,0 1,-2 9,7-23,0 0,0 1,0-1,0 0,0 1,1-1,-1 1,1-1,0 1,0-1,1 0,-1 1,1-1,-1 1,1-1,0 0,0 1,1-1,-1 0,1 0,-1 0,1 0,0 0,0 0,0-1,1 1,-1-1,1 1,-1-1,1 0,0 0,0 0,0 0,0-1,0 1,0-1,0 0,1 0,-1 0,0 0,3 0,6-2,0-1,0 0,-1 0,1-1,0-1,-1 0,0 0,0-1,0-1,0 0,-1 0,0-1,0-1,-1 1,0-1,-1-1,1 0,-1 0,-1-1,0 1,0-2,-1 1,-1-1,4-9,-5 13,-1 0,0 0,-1-1,1 1,-2-1,1 0,-1 1,0-1,0 0,-1 0,0 0,-1 0,0-2,0 7,1 0,-1 0,0-1,-1 1,1 0,0 0,-1 0,0 0,1 1,-1-1,0 0,-1 1,1-1,0 1,-1 0,1 0,-1 0,0 0,0 0,1 0,-1 1,0-1,-1 1,1 0,0 0,0 0,0 0,-1 1,1 0,0-1,-4 1,0 1,-1-1,0 1,0 1,0-1,1 1,-1 1,1 0,0 0,-1 0,2 1,-1 0,0 0,1 0,-3 3,-10 10</inkml:trace>
  <inkml:trace contextRef="#ctx0" brushRef="#br0" timeOffset="2686.673">1666 734,'5'10,"11"7,3 7,3 3,2 2,-2 0,-1-3,-3-3,-6 1,-4-5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8:3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85,'-131'326,"128"-320,0 0,0 0,1 1,0-1,0 1,1-1,0 1,0 0,0 0,1-1,0 1,1 0,-1 0,1-1,0 1,1 0,0-1,0 1,0-1,1 0,0 0,0 0,0 0,1 0,0-1,0 0,0 1,1-1,0-1,0 1,3 1,5 0,0-1,0 0,0-1,1-1,-1 0,1-1,0-1,0 0,0 0,0-2,-1 1,1-2,0 0,0-1,-1 0,1-1,-1 0,0-1,0-1,-1 0,0-1,0 0,0 0,-1-2,3-2,59-46,-55 44</inkml:trace>
  <inkml:trace contextRef="#ctx0" brushRef="#br0" timeOffset="234.355">685 0,'-80'139,"7"4,6 3,6 2,6 3,-31 147,9 148,68-422,0-6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4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1,'34'10,"25"2,8 0,-3-2,-8-3,-8-2,-8-3,-6-1,-3-1,-3 0,-6-1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14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0 255,'10'0,"8"5,5 1,4 0,2-1,1-2,0 0,0-2,0-6,-1-1,0 0,-6 1</inkml:trace>
  <inkml:trace contextRef="#ctx0" brushRef="#br0" timeOffset="283.875">113 142,'-4'34,"-3"20,-4 6,0-2,1-7,-1-7,0-6,2-4,3-9</inkml:trace>
  <inkml:trace contextRef="#ctx0" brushRef="#br0" timeOffset="617.289">762 0,'-14'39,"-5"17,-4 4,2-4,0-6,-2-7,4-6,-1-4,4-3,0-7,2-3,-1 1,2 1,-2-3,2 0,4-3</inkml:trace>
  <inkml:trace contextRef="#ctx0" brushRef="#br0" timeOffset="894.833">395 86,'34'33,"30"21,9 6,-3-2,-9-7,-10-11,-13-8,-9-10,-4-3,-7-1,-1-2,-3 0,-5-3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3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0,'-22'56,"-86"249,-27-41,133-261,0 0,0 1,0-1,1 1,-1 0,1-1,0 1,0 0,0 0,1 0,-1 0,1 0,0 0,0 0,0-1,1 1,-1 0,1 0,0 0,0 0,0 0,1-1,-1 1,1-1,0 1,0-1,0 0,1 1,-1-1,1 0,-1-1,1 1,0 0,0-1,1 1,-1-1,0 0,1 0,-1-1,2 1,156 3,-96-8,76-2,-117-1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0 255,'7'-3,"0"-1,0 2,0-1,0 1,1 0,-1 0,1 1,-1 0,1 0,0 1,-1 0,1 0,0 1,-1 0,1 0,-1 1,0 0,1 0,-1 1,0 0,5 3,-8-5,13 5,1-1,0-1,0 0,0-1,0-1,0-1,0 0,0-2,1 0,-1-1,10-3,123-31,-132 30</inkml:trace>
  <inkml:trace contextRef="#ctx0" brushRef="#br0" timeOffset="364.267">57 480,'4'0,"8"0,5 0,5 0,3 0,3 5,1 2,0-1,1-1,-1-6,0-4,0 0,0 1,-1 0,0 2,0 0,0 2,-4-1</inkml:trace>
  <inkml:trace contextRef="#ctx0" brushRef="#br0" timeOffset="919.263">367 0,'-2'4,"1"-1,-1 0,1 1,-1 0,1-1,0 1,1 0,-1-1,1 1,-1 0,1 0,0 0,1-1,-1 1,0 0,1 0,0-1,0 1,0 0,1-1,-1 1,1-1,0 0,0 1,0-1,0 0,0 0,1 0,-1-1,1 1,0 0,1 0,115 64,-94-55,-7-4,-1 0,-1 1,0 0,0 2,-1 0,0 0,-1 2,0-1,-1 2,-1 0,0 1,-10-13,-1 1,1-1,-1 1,1-1,-1 1,0 0,0 0,0-1,-1 1,1 0,-1 0,1 0,-1 0,0 0,0 0,-1 0,1 0,0 0,-1 0,0-1,1 1,-1 0,-1 0,1 0,0-1,0 1,-1-1,0 1,1-1,-3 2,-74 62,44-42,-185 130,203-140,3 0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8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49,'-2'10,"-1"0,1-1,1 1,0 0,0 0,1 0,1 0,-1 0,1 0,1 0,2 9,-2-15,-1 0,0-1,1 1,-1-1,1 0,0 0,0 1,1-1,-1-1,1 1,-1 0,1 0,0-1,0 0,0 1,0-1,0 0,0-1,1 1,-1-1,1 1,-1-1,1 0,0 0,-1-1,1 1,0-1,0 1,-1-1,1 0,0-1,2 0,8-1,-1-2,0 0,0 0,-1-1,1 0,-1-2,0 1,-1-1,0-1,0 0,0 0,-1-1,0-1,7-9,-14 17,-1-1,1 1,-1 0,0-1,0 0,0 1,0-1,-1 0,1 0,-1 0,0 0,1 0,-1 0,-1 0,1 0,0-1,-1 1,1 0,-1 0,0-1,0 1,-1 0,1 0,-1-1,1 1,-1 0,0 0,0 0,-1 0,1 0,0 0,-1 0,0 0,0 0,0 1,0-1,0 1,0-1,-1 1,1 0,-1 0,0 0,1 0,-1 1,0-1,0 1,0 0,-8-1,0 1,0 0,0 1,0 1,0-1,0 2,0 0,1 0,-1 0,1 2,-1-1,1 1,0 1,-2 1,-18 10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8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1 395,'24'5,"17"2,7-1,0-1,-3-1,-5-2,-4-1,-4-1,-2 0,-2 0,0-5,-1-2,1 1,-1 1,1 1,-5 2</inkml:trace>
  <inkml:trace contextRef="#ctx0" brushRef="#br0" timeOffset="256.245">85 622,'43'0,"29"0,12 0,-4 0,-11 0,-12 0,-10-5,-10-2,-10 1</inkml:trace>
  <inkml:trace contextRef="#ctx0" brushRef="#br0" timeOffset="586.419">1215 1,'-85'120,"5"3,-11 34,-3 5,83-147,2 1,0 1,1-1,0 2,2-1,0 1,1 0,1 0,-2 10,6-26,1 0,-1 0,0 0,1 0,-1 0,1 0,-1 0,1 0,0 0,0 0,0 0,0-1,0 1,0 0,1-1,-1 1,1-1,-1 1,1-1,-1 0,1 1,0-1,-1 0,1 0,0 0,0 0,0-1,0 1,0 0,0-1,0 1,0-1,1 0,75 4,-65-4,136-31,-97 18,-28 6</inkml:trace>
  <inkml:trace contextRef="#ctx0" brushRef="#br0" timeOffset="1316.929">1383 622,'0'0,"-8"8,0 1,1 0,0 0,0 1,1 0,0 0,1 0,0 1,1 0,0-1,1 2,0-1,1 0,-1 8,4-17,0 1,1-1,-1 0,1 0,-1 0,1 1,0-1,0-1,0 1,0 0,0 0,0-1,0 1,0-1,1 0,-1 0,1 0,-1 0,1 0,-1 0,1-1,0 1,-1-1,1 1,0-1,-1 0,1 0,0-1,-1 1,1 0,0-1,-1 0,1 1,-1-1,1 0,-1-1,1 1,-1 0,0-1,0 1,0-1,1 1,-1-1,-1 0,1 0,0 0,1-2,-3 3,1 1,-1 0,0-1,1 1,-1-1,0 1,0-1,0 1,1-1,-1 1,0-1,0 1,0-1,0 1,0-1,0 1,0-1,0 1,0-1,0 1,0-1,0 0,-1 1,1-1,0 1,0 0,0-1,-1 1,1-1,0 1,-1-1,1 1,0-1,-1 1,1 0,0-1,-1 1,1 0,-1-1,1 1,-1 0,1 0,-1 0,1-1,-1 1,1 0,-1 0,1 0,-1 0,1 0,-1 0,1 0,-1 0,1 0,-1 0,1 0,-1 0,1 0,-1 0,-34 3,29-2,0 0,-1 1,1 0,0 1,0-1,0 1,1 0,-1 0,1 1,0 0,-1 0,2 0,-1 1,0-1,1 1,0 0,0 0,0 1,1-1,0 1,0 0,0 0,1 0,0 0,0 0,1 0,-1 1,1-1,1 0,-1 1,1-1,0 1,0-1,1 1,0-1,0 1,1-1,0 0,1 4,2-5,-1 0,1-1,0 0,1 0,-1-1,0 1,1-1,0 0,0-1,0 0,0 1,0-2,1 1,-1-1,0 0,1 0,-1-1,1 0,-1 0,1 0,-1-1,1 0,-1 0,0-1,0 0,1 0,-1 0,-1-1,1 0,0 0,-1 0,1-1,31-18,-20 14</inkml:trace>
  <inkml:trace contextRef="#ctx0" brushRef="#br0" timeOffset="1917.993">1468 678,'0'-5,"-4"-1,-8-1,0 7,-4 3,-4 1,2 5,-1 0,3-1</inkml:trace>
  <inkml:trace contextRef="#ctx0" brushRef="#br0" timeOffset="2539.962">1750 706,'-22'16,"1"1,1 0,0 2,1 0,1 2,1 0,1 0,1 2,1 0,-3 7,15-27,0 1,0-1,0 1,1-1,-1 1,1 0,0 0,0 0,0 0,0 0,1 0,0 0,0 0,0 0,0 0,0 0,1 0,0-1,0 1,0 0,0 0,0 0,1-1,0 1,0 0,0-1,0 0,0 1,1-1,-1 0,1 0,0-1,0 1,0 0,0-1,1 0,-1 0,1 0,-1 0,1 0,0-1,0 1,15-1,0 0,0-1,0 0,0-2,0 0,0-2,0 0,-1 0,0-2,0 0,0-2,-1 0,0 0,0-2,-1 0,0-1,-1-1,10-9,55-76,-78 93,0 0,0-1,0 1,-1 0,1-1,-1 1,0-1,0 0,0 1,-1-1,0 0,0 1,0-1,0 0,-1 1,0-1,0 1,0-1,0 1,-1-1,0 1,0 0,0 0,0 0,-3-3,1 3,0 0,-1 0,1 0,-1 1,0 0,0 0,0 0,-1 1,1 0,-1 0,1 0,-1 0,1 1,-1 0,0 0,0 1,0 0,1 0,-1 0,0 0,0 1,-2 1,-18 4</inkml:trace>
  <inkml:trace contextRef="#ctx0" brushRef="#br0" timeOffset="2853.605">1722 932,'20'29,"10"14,0 4,1-5,-6-5,-6-9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7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0 424,'10'-5,"12"-1,8-1,3 2,1 2,0 1,-2 5,-1 3,-1 1,-1-2,-1-1,0-2,0-1,-4-5,-3-2,1-1,-3-3,-6 0</inkml:trace>
  <inkml:trace contextRef="#ctx0" brushRef="#br0" timeOffset="469.097">762 1,'0'23,"-1"1,-1 0,0-1,-2 1,-1-1,-1 0,-1 0,-1-1,-1 0,-1 0,-3 3,-115 179,33-36,94-166,0 0,0 0,0 0,0 1,1-1,-1 0,0 0,1 1,0-1,0 0,-1 1,1-1,1 0,-1 1,0-1,0 0,1 1,0-1,-1 0,1 0,0 0,0 1,0-1,0 0,0 0,1 0,-1-1,1 1,-1 0,1 0,0-1,-1 1,1-1,0 0,0 1,0-1,0 0,0 0,1 0,-1 0,0-1,0 1,0 0,1-1,-1 0,0 0,1 1,-1-1,0-1,1 1,1 0,25-7,0-2,-1 0,1-2,-2-1,0-1,22-14,-42 23,9-5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35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0 340,'39'0,"26"0,8 0,-4-5,-9-2,-10 1,-9 1,-6 1,-9 7,-10 2</inkml:trace>
  <inkml:trace contextRef="#ctx0" brushRef="#br0" timeOffset="304.215">255 114,'-9'43,"-4"33,1 9,2-5,3-12,3-12,-4-11,1-9,1-5,1-3,-3-7,0-1,2-5</inkml:trace>
  <inkml:trace contextRef="#ctx0" brushRef="#br0" timeOffset="602.721">1073 227,'-24'38,"-22"32,-4 9,3-4,4-10,4-12,9-9,5-8,2-5,0-3,4-7</inkml:trace>
  <inkml:trace contextRef="#ctx0" brushRef="#br0" timeOffset="852.65">706 227,'0'38,"10"27,3 8,4-5,4-8,3-10,3-8,0-7,2-9,-4-5,-3-5,1-6,1-4,-4-4</inkml:trace>
  <inkml:trace contextRef="#ctx0" brushRef="#br0" timeOffset="1103.916">1271 537,'38'0,"23"0,5 0,-8-5,-9-1,-9-1,-6-2,-4-1,-2 2,-6-3,-7 0</inkml:trace>
  <inkml:trace contextRef="#ctx0" brushRef="#br0" timeOffset="1436.009">1948 0,'-39'213,"15"-120,-4-2,-3 0,-11 10,18-16,24-83,0 0,0 1,-1-1,2 0,-1 0,0 0,0 0,1 1,-1-1,1 0,-1 0,1 0,0 0,0 0,0 0,0 0,0-1,1 1,-1 0,0 0,1-1,0 1,-1-1,1 1,0-1,-1 0,1 0,0 0,0 0,0 0,0 0,0 0,0-1,0 1,1-1,-1 1,0-1,0 0,13-1,0-1,-1 0,0-1,1-1,-1 0,-1-1,1 0,-1-2,0 1,0-1,0-1,-1 0,3-4,42-32,-43 33</inkml:trace>
  <inkml:trace contextRef="#ctx0" brushRef="#br0" timeOffset="1731.1">2258 537,'-6'12,"1"1,0 0,1 0,0 0,1 1,0-1,1 1,1 0,0 0,1 0,0-1,1 1,1 0,0-1,1 1,3 10,-4-21,0 1,0-1,1 0,-1 1,1-1,-1 0,1 0,0 0,0-1,0 1,0-1,1 0,-1 0,1 0,-1 0,1 0,0-1,0 0,0 0,0 0,-1 0,1 0,0-1,1 0,-1 0,0 0,0 0,0 0,0-1,0 0,-1 0,1 0,3-2,8-1,0-2,0 0,-1 0,0-1,0-1,-1-1,0 0,2-2,-10 6,1 0,-1-1,0 0,-1 1,0-1,0-1,0 1,0 0,-1-1,0 0,-1 0,0 0,0 0,0 0,0-1,-2 5,1 0,-1 0,0 0,0-1,0 1,0 0,0 0,-1 0,1 0,-1 0,0 0,0 0,0 0,0 0,-1 0,1 0,-1 1,0-1,0 1,0-1,0 1,0 0,0-1,0 1,-1 0,1 0,-1 1,0-1,1 1,-1-1,0 1,0 0,0 0,0 0,0 0,0 1,-6-2,-1 1,1 0,0 0,0 1,0 1,-1 0,1 0,0 0,0 1,0 1,0-1,0 2,1-1,-1 1,1 0,-5 4,-6 3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1,'470'0,"-458"0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2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1,'34'5,"15"-4,5-1,-2-1,-6 0,-5-1,-5 1,-4 1,-2-1,-7 1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3,'22'-3,"-36"30,-34 59,3 2,5 1,2 5,-43 149,80-240,0 0,0 0,0 0,0 0,0 0,1 0,-1 0,1 0,0 0,0 1,0-1,0 0,1 0,-1 0,1 0,0 0,0 0,0 0,0 0,0 0,1 0,-1-1,1 1,0 0,0-1,0 0,0 1,0-1,0 0,1 0,-1 0,1 0,0 0,-1-1,1 1,0-1,0 0,3 1,165-19,-146 16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6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1 317,'81'12,"0"-4,71-2,-102-4,-14 0,76-9,-111 6,0-1,0 1,0-1,0 0,-1 1,1-1,-1 0,1 0,-1 1,1-1,-1 0,0 0,0 0,0 1,0-1,-1 0,1 0,0 0,-1 1,1-1,-1 0,1 0,-1 1,0-1,0 0,0 1,0-1,0 1,0 0,0-1,-1 1,1 0,0-1,-1 1,1 0,-1 0,1 0,-1 0,1 1,-1-1,0 0,0 1,0-1,-283-173,212 90,63 66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0,'-47'33,"41"-27,1-1,0 1,1 0,-1 1,1-1,0 1,0 0,1 0,0 0,1 0,-1 0,1 1,0-1,1 1,0 0,0-1,1 1,0 0,0-1,2 6,-1-10,0-1,0 1,0-1,0 1,1-1,-1 0,1 0,0 0,0 0,0 0,0 0,0 0,0-1,0 1,0-1,1 1,-1-1,1 0,-1 0,1 0,-1 0,1-1,-1 1,1-1,0 1,-1-1,1 0,0 0,0 0,-1 0,1-1,0 1,-1-1,1 1,-1-1,2-1,93-38,-95 39,1 1,-1-1,0 1,1-1,-1 0,0 0,0 0,1 0,-1 0,0-1,0 1,0-1,-1 1,1-1,0 0,0 1,-1-1,1 0,-1 0,0 0,0 0,1-1,-1 1,-1 0,1 0,0-1,0 1,-1 0,1-1,-1 1,0-1,0 1,0-1,0 1,0 0,-1-1,1 1,-1-1,1 1,-1 0,0-1,0 1,0 0,0 0,0 0,-1 0,1 0,0 0,-1 0,0 0,-74-25,50 23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9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1,'-23'2,"1"2,-1 1,1 1,-1 1,2 0,-1 2,1 1,1 0,-7 5,22-9,0-1,0 1,0 0,0 0,1 0,0 0,1 1,-1-1,1 1,1 0,-1 0,1 1,0-1,1 0,0 1,0-1,0 1,1-1,0 1,1-1,0 1,0-1,0 0,1 1,0-1,0 0,1 0,0 0,1 0,-1-1,1 1,0-1,1 0,-1 0,1-1,0 1,6 3,185 150,-192-156,-1-1,1 1,-1 0,0 0,0 0,0 0,-1 0,1 1,-1-1,1 1,-1 0,-1-1,1 1,0 0,-1 0,0 1,0-1,0 0,0 0,-1 0,0 1,1-1,-2 0,1 0,0 1,-1-1,0 0,0 0,0 0,0 0,-1 0,0 0,0 0,0 0,0-1,0 1,-1-1,1 1,-4 2,-13 9,0-1,-1 0,-1-2,0 0,0-1,-1-2,-15 5,-40-5,75-10,1 1,-1 0,0-1,1 1,-1-1,0 0,1 0,-1 1,1-1,-1 0,1 0,0 0,-1 0,1-1,0 1,0 0,0 0,0-1,0 1,0-1,0 1,0-1,0 1,1-1,-1 0,1 1,-1-1,1 0,0 1,0-1,-1 0,1 0,0 1,0-1,1 0,-1 0,0 1,1-1,-1 0,1 1,-1-1,1 0,6-13,-1 0,2 0,0 1,1 0,0 1,1 0,8-8,-8 8,69-78,-60 70</inkml:trace>
  <inkml:trace contextRef="#ctx0" brushRef="#br0" timeOffset="546.697">609 508,'-80'76,"78"-73,1-1,0 0,-1 0,1 1,0-1,0 1,0-1,0 1,1-1,-1 1,1 0,-1-1,1 1,0 0,0-1,0 1,1 0,-1-1,0 1,1-1,0 1,0 0,0-1,0 1,0-1,0 0,0 1,1-1,-1 0,1 0,0 0,0 0,0 0,-1 0,2-1,-1 1,0-1,2 2,16 9,-17-11,-1-1,1 1,0 0,-1 0,1 0,-1 1,1-1,-1 0,0 1,1 0,-1-1,0 1,0 0,0 0,0 0,-1 1,1-1,0 0,-1 1,0-1,1 1,-1-1,0 1,0 0,-1-1,1 1,-1 0,1 0,-1-1,0 1,0 0,0 0,0 0,0-1,-1 1,1 0,-1 0,-5 5,-1 0,0 0,0-1,0 0,-1 0,0-1,0 0,-1 0,1-1,-2 0,1 0,-2 0,-33 19,29-13</inkml:trace>
  <inkml:trace contextRef="#ctx0" brushRef="#br0" timeOffset="795.556">891 621,'-14'34,"-5"15,1-4,3-11</inkml:trace>
  <inkml:trace contextRef="#ctx0" brushRef="#br0" timeOffset="964.728">722 537,'24'10,"22"2,4 5,-3-1,-3-3,-6-4,-3-3,-4-8,-6-3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1 170,'19'5,"16"2,7-1,1-1,-2-2,-3 0,-4-2,-2-1,-2 0,-1 0,-1 0,-1 0,1-1,-5-4,-6-1</inkml:trace>
  <inkml:trace contextRef="#ctx0" brushRef="#br0" timeOffset="251.48">282 1,'-4'38,"-3"28,1 7,2-5,5-13,3-11,1-14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6,'-10'16,"0"0,0 1,2 1,0-1,1 1,1 1,1-1,0 1,1 0,1 0,0 12,3-27,0-1,1 0,-1 0,1 1,-1-1,1 0,0 0,0 0,0 0,0 0,1 0,-1 0,1 0,0 0,0-1,0 1,0-1,0 1,1-1,-1 0,1 0,-1 0,1 0,0-1,0 1,0-1,0 1,0-1,0 0,0 0,0 0,0-1,1 1,-1-1,2 0,6 1,-1-2,1 1,0-2,-1 1,0-1,1-1,-1 0,0 0,0-1,3-2,0 0,0-1,0-1,0 0,-1 0,-1-1,1 0,-1-1,5-7,-13 13,1 0,-1 0,0 0,-1-1,1 1,-1-1,0 1,0-1,0 0,0 0,-1 0,0 0,0 0,-1 0,1 0,-1 0,0-1,0 1,-1 0,0 0,1 0,-2 0,1 0,-1 0,1 0,-2-1,-2 0,0 0,0 0,0 1,0 0,-1 0,0 0,0 1,0-1,-1 1,1 1,-1 0,0 0,0 0,0 0,-1 1,1 1,-1-1,1 1,-1 0,1 1,-1 0,1 0,-1 0,1 1,-1 0,1 1,-2 0,-16 5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1 622,'34'0,"20"0,6-5,-2-1,-7-5,-7-1,-10-2,-12 1</inkml:trace>
  <inkml:trace contextRef="#ctx0" brushRef="#br0" timeOffset="361.965">622 0,'-109'620,"68"-501,40-118,0 1,1-1,-1 0,1 1,0-1,-1 1,1-1,0 0,0 1,0-1,0 1,0-1,0 0,0 1,0-1,1 1,-1-1,0 0,1 1,0-1,-1 0,1 1,-1-1,1 0,0 0,0 0,0 0,0 1,0-1,0-1,0 1,0 0,0 0,0 0,1 0,-1-1,0 1,1-1,-1 1,0-1,1 1,-1-1,0 0,1 0,-1 0,1 1,-1-1,1-1,-1 1,0 0,1 0,0-1,78-17,66-49,-121 55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3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1 225,'24'0,"27"0,10 0,-1 0,-6 0,-7 0,-7 0,-5 0,-4 0,-3 0,0 0,-6 0</inkml:trace>
  <inkml:trace contextRef="#ctx0" brushRef="#br0" timeOffset="253.712">227 0,'-10'43,"-7"34,-2 8,3-5,5-12,3-13,3-10,3-9,2-5,-5-8,-1-3,1-5</inkml:trace>
  <inkml:trace contextRef="#ctx0" brushRef="#br0" timeOffset="537.45">988 84,'-28'34,"-25"35,-7 10,1-3,11-10,8-11,12-11,5-7,7-5,2-9,2-3,4-5</inkml:trace>
  <inkml:trace contextRef="#ctx0" brushRef="#br0" timeOffset="768.045">594 169,'9'33,"18"22,9 5,4-2,-1-12,-2-13,-3-7,-2-8,-1-8,-7 0,-2-2,-1-2,2-3,2-1,-5-1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2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57 113,'24'0,"12"5,6 1,0 0,-3-1,-2-2,-4-1,-1 0,-8 3,-2 1,0 0,1-1,1-1,2-2,0-1,-3-6,-1-2,-5 1</inkml:trace>
  <inkml:trace contextRef="#ctx0" brushRef="#br0" timeOffset="276.785">0 396,'34'4,"25"3,7-1,-2-1,-8-2,-8-1,-7-1,-7 0,-4-1,-1 0,-7-5,-7-2</inkml:trace>
  <inkml:trace contextRef="#ctx0" brushRef="#br0" timeOffset="677.858">311 0,'203'126,"-198"-123,0 0,0 0,-1 0,1 1,-1 0,0 0,0 0,0 0,-1 0,1 1,-1 0,0 0,-1-1,1 2,-1-1,0 0,0 0,-1 1,1-1,-1 1,0-1,-1 1,1 0,-1-1,-1 1,1 0,-1-1,1 1,-2-1,1 1,-1-1,1 1,-1-1,-1 0,1 0,-3 4,-133 108,132-112,-14 9,0 0,2 1,0 1,1 0,0 2,2 0,0 0,1 1,0 1,2 1,2 2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5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0,'-60'180,"-79"163,26-151,111-189,0 0,1 0,-1 0,1 0,0 0,0 0,0 0,0 1,1-1,-1 0,1 1,0-1,0 0,0 1,0-1,1 0,-1 1,1-1,0 0,0 1,0-1,0 0,1 0,-1 0,1 0,0 0,0-1,0 1,0 0,0-1,0 0,1 1,-1-1,1 0,0 0,0 0,0-1,0 1,10 5,0 0,1-1,-1-1,1-1,0 0,0 0,0-1,1-1,-1-1,1 0,-1 0,1-2,-1 0,1 0,1-2,12-3,-4 1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6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55,'38'-5,"23"-6,5-2,-3 2,-8 3,-13 2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1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25,'14'0,"15"0,7 0,2 0,-1 0,-1 0,-3 0,-1 0,-2 0,-1 0,-1 0,0 0,-1-4,1-3,0 1,-10 2,-7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6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47,'34'0,"30"0,9 0,-3-4,-9-3,-10 1,-8 2,-8 0,-4-3,-3-1,-6 2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9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5,'1'-1,"-1"1,1 0,-1-1,1 1,-1 0,0-1,1 1,-1 0,1 0,0-1,-1 1,1 0,-1 0,1 0,-1 0,1 0,-1 0,1 0,0 0,-1 0,1 0,-1 0,1 0,-1 0,1 0,0 0,-1 1,1-1,-1 0,1 0,-1 1,1-1,-1 0,0 1,1-1,-1 0,1 1,-1-1,0 1,1-1,-1 1,0-1,1 1,-1-1,0 1,0-1,1 1,-1-1,0 1,0-1,0 1,0 0,0-1,0 1,0-1,0 1,0-1,0 1,0 0,6 39,-6-39,0 40,-2 0,-2 0,-1-1,-2 0,-9 27,-2 15,-42 192,60-272,-1 0,0 0,1 0,-1 0,1 0,-1 0,1 0,0 0,0 0,0 0,0 0,0 0,1 0,-1 0,1 0,-1 0,1 0,-1 0,1 0,0 0,0 0,0-1,0 1,1 0,-1-1,0 1,1-1,-1 1,1-1,-1 1,1-1,0 0,-1 0,1 0,0 0,0 0,0-1,0 1,0 0,0-1,0 1,0-1,0 0,0 0,0 0,0 0,0 0,0 0,2-1,113-35,-11 19,-92 16,-3-2</inkml:trace>
  <inkml:trace contextRef="#ctx0" brushRef="#br0" timeOffset="762.122">625 569,'-9'5,"1"0,0 1,0 0,1 0,0 1,0 0,0 0,1 1,0-1,1 1,-1 1,1-1,1 1,0 0,0 0,1 0,0 0,0 1,1-1,0 4,2-10,1 1,-1 0,1-1,0 1,0-1,0 1,0-1,0 1,1-1,-1 0,1 1,0-1,0 0,1 0,-1 0,0-1,1 1,0-1,-1 1,1-1,0 0,0 0,1 0,-1 0,0-1,1 1,-1-1,1 0,-1 0,1 0,-1-1,1 1,0-1,-1 0,1 1,0-2,-1 1,1 0,0-1,-1 0,1 0,-1 0,1 0,-1 0,2-2,2 1,0-1,0 0,0 0,-1 0,1-1,-1 0,0-1,0 1,0-1,-1 0,1 0,-1-1,-1 0,1 0,-1 0,0 0,0-1,-1 1,0-1,0 0,-1 0,1 0,-1 0,-1-1,0 1,0 0,0-1,-1 1,0-2,-4 4,1 0,-2 0,1 0,0 0,-1 1,0 0,0 0,0 0,-1 0,1 1,-1 0,0 0,0 1,0-1,0 1,0 1,0-1,-1 1,1 0,0 0,-1 1,-1 0,-17-3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4,'-21'-2,"0"1,-1 1,1 0,0 2,0 0,0 2,0 0,0 1,1 1,-1 1,2 1,-19 10,33-16,0 1,1-1,-1 1,1 0,0 0,0 1,0-1,0 1,0 0,1 0,0 0,0 0,0 1,0-1,1 1,-1 0,1-1,0 1,1 0,-1 1,1-1,0 0,0 0,1 0,0 1,0-1,0 0,0 0,1 1,0-1,0 0,0 0,1 0,0 0,0 0,0 0,0 0,1-1,0 1,-1-1,2 0,-1 0,1 0,-1 0,1 0,0-1,4 3,246 66,-250-70,1 1,-1 0,0 0,0 0,0 0,-1 1,1 0,-1-1,0 1,0 1,0-1,0 0,-1 1,0-1,1 1,-2 0,1-1,-1 1,1 0,-2 0,1 0,0 0,-1 0,0 0,0 1,0-1,-1 0,0 0,0 0,0 0,-2 3,0 5,-1-1,-1-1,0 1,0-1,-1 0,-1 0,0 0,0-1,-1 0,-1 0,1-1,-6 3,-123 75,51-62,84-25,0 0,-1 0,1 0,0 0,0 0,0-1,-1 1,1-1,0 1,0-1,0 0,0 0,0 0,0 0,0 0,0 0,1 0,-1-1,0 1,1-1,-1 1,1-1,-1 0,1 1,0-1,0 0,0 0,0 0,0 0,0 0,0 0,1 0,-1 0,1 0,-1-1,1 1,0 0,0-2,2-8,0-1,1 1,0 0,1 0,1 1,0-1,0 1,1 0,1 0,0 1,0 0,1 0,0 1,7-7,114-104,-110 106</inkml:trace>
  <inkml:trace contextRef="#ctx0" brushRef="#br0" timeOffset="450.484">793 400,'-12'2,"0"1,1 0,0 1,0 0,0 1,0 0,0 0,1 1,0 1,0 0,1 0,0 1,0 0,1 0,-3 5,11-11,0 1,0-1,0 0,0 0,1 1,-1-1,1 0,-1 0,1 1,0-1,0 0,0 0,0 0,0 0,0 0,1 0,-1-1,1 1,-1 0,1-1,-1 1,1-1,0 1,0-1,0 0,0 0,0 0,0 0,0 0,0 0,1-1,-1 1,0-1,0 1,1-1,-1 0,0 0,0 0,1 0,-1 0,0-1,2 1,21 6,-23-5,0 0,0 0,1 0,-1 1,0-1,0 0,0 1,0-1,-1 1,1 0,0 0,-1 0,1 0,-1 0,1 0,-1 0,0 0,0 0,0 1,0-1,-1 0,1 1,0-1,-1 0,0 1,0-1,1 1,-1-1,-1 1,1-1,0 1,-1-1,1 0,-1 1,0-1,1 0,-1 1,0-1,-1 0,1 0,0 0,-1 0,1 0,-1 0,1 0,-1 0,0-1,0 1,-1 0,-11 14,-1-1,-1 0,0-1,-1-1,-1-1,0 0,-1-1,0-1,-2 0,2-3</inkml:trace>
  <inkml:trace contextRef="#ctx0" brushRef="#br0" timeOffset="696.272">1103 371,'-14'39,"-5"21,-4 2,2-6,9-12,7-8,9-16,3-11</inkml:trace>
  <inkml:trace contextRef="#ctx0" brushRef="#br0" timeOffset="862.303">878 428,'43'0,"34"5,8 1,-5 0,-12-1,-13-1,-10-2,-13-1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4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1 225,'38'-4,"23"-8,10 0,-2 1,-8-2,-10 1,-8 2,-12-1,-11 1</inkml:trace>
  <inkml:trace contextRef="#ctx0" brushRef="#br0" timeOffset="245.101">227 0,'-5'39,"-2"31,1 9,1 0,2-8,0-11,2-12,1-8,0-7,0-9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1,'-29'70,"-3"-2,-2-1,-4-2,-3-1,-2-2,-3-2,-4 0,-65 75,111-129,5-13</inkml:trace>
  <inkml:trace contextRef="#ctx0" brushRef="#br0" timeOffset="300.759">10 114,'14'24,"20"22,8 4,2-2,-1-5,-4-4,-3-5,-4-3,-1-1,-2-7,-6-2,-2 0,1 2,-5 1,1-4,-3-9,-4-7</inkml:trace>
</inkml:ink>
</file>

<file path=ppt/ink/ink6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3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1 586,'16'7,"0"-1,1 0,0-1,0-1,1-1,-1 0,1-1,-1-1,1-1,-1-1,1 0,0-1,-1-1,0 0,0-2,0 0,0-1,-1 0,0-1,0-1,0-1,12-9,96-106,67-54,-168 160,-17 12,0 0,0 0,1 1,0 0,0 1,1-1,-1 1,1 1,0-1,0 1,0 1,1-1,-1 2,5-2,-9 6,0-1,0 1,-1 0,1 0,-1 0,0 0,0 0,0 1,0-1,0 1,-1 0,0 0,1 0,-2 0,1 0,0 1,-1-1,0 1,0-1,0 0,0 1,-1 0,0-1,0 1,0-1,-1 1,1-1,-1 1,0-1,0 1,-1-1,1 1,-5 16,0-1,-2 1,0-1,-2 0,0-1,-1 0,0-1,-2 0,0-1,-1 0,-1-1,0-1,-1 0,-2 0,9-8,0 0,-1-1,0 0,0 0,0-1,0 0,-1-1,0 0,0-1,0 0,-7 1,18-5,1 1,-1 0,0-1,0 1,0 0,0 0,0-1,1 1,-1 0,0-1,0 1,0 0,0-1,0 1,0 0,0-1,0 1,0 0,-1-1,1 1,0 0,0-1,0 1,0 0,0 0,0-1,-1 1,1 0,0-1,0 1,0 0,-1 0,1 0,0-1,0 1,-1 0,1 0,0 0,-1-1,1 1,0 0,0 0,-1 0,1 0,0 0,-1 0,1 0,0 0,-1 0,1 0,0 0,-1 0,1 0,0 0,-1 0,1 0,0 0,25-16,1 9,0 2,0 0,0 2,0 1,1 1,-1 1,24 4,18-2,-48-2,1-1,0-1,-1 0,1-2,-1 0,0-1,0-1,0-1,-1-1,11-7,2-3,-2-2,0-1,-2-1,0-2,-2 0,4-7,-20 22,-1 0,0-2,0 1,-1-1,0 0,-1 0,0-1,-1 0,5-12,-27 30,4 13,1 0,1 1,0 1,2 0,0 0,2 0,-4 19,9-35,0-1,1 0,-1 1,1-1,0 0,0 1,1-1,-1 1,1-1,0 0,0 1,0-1,1 0,0 0,-1 0,1 0,1 0,-1-1,1 1,-1 0,1-1,0 0,0 0,0 0,1 0,-1 0,1-1,0 1,0-1,-1 0,1 0,1-1,-1 1,0-1,0 0,0 0,1 0,-1 0,1-1,-1 0,0 0,1 0,-1 0,4-2,12-1,0-1,-1-2,1 0,-1-1,-1 0,1-2,-1 0,-1-1,0-1,0-1,1-2,20-11,-26 17,-11 6,0 0,0 1,0-1,0 1,0-1,1 1,-1 0,0-1,1 1,-1 0,1 0,-1 0,1 0,-1 0,1 0,0 1,-1-1,1 0,0 1,0-1,-1 1,1 0,0 0,0 0,0 0,0 0,-1 0,1 0,0 0,0 1,0-1,-1 1,1-1,0 1,0 0,-1-1,1 1,-1 0,1 0,-1 0,1 1,-1-1,1 0,-1 1,4 13,-4-10,-1-1,1 1,1-1,-1 0,1 1,-1-1,1 0,0 0,1 0,-1 0,1 0,0 0,0-1,0 1,0-1,0 0,1 0,0 0,-1 0,1-1,0 0,0 1,1-2,-1 1,0 0,5 0,4-1,-1-1,1 0,0-1,-1-1,1 0,-1 0,1-1,-1-1,0 0,0-1,-1 0,1-1,-1 0,4-4,27-11,-20 10,-20 9,0-1,1 1,-1 0,1 0,0 0,-1 0,1 1,0-1,0 1,0 0,0 0,0 0,0 0,1 0,-1 0,0 1,0 0,1 0,-1 0,0 0,0 0,1 0,-1 1,0 0,0-1,0 1,0 1,0-1,0 0,0 1,0-1,0 1,-1 0,1 0,0 0,-1 0,0 1,2 1,16 49,-19-48,0 1,0-1,1 1,-1-1,1 0,0 0,0 0,1 0,0 0,0 0,0-1,0 1,1-1,-1 0,1 0,0 0,1-1,-1 1,1-1,-1 0,1 0,0 0,0-1,0 0,0 0,6 1,-7-2,1-1,0 1,0-1,-1 0,1-1,0 1,0-1,-1 0,1 0,0-1,-1 1,0-1,1 0,-1 0,0 0,0-1,0 1,0-1,0 0,-1-1,1 0,9-13</inkml:trace>
  <inkml:trace contextRef="#ctx0" brushRef="#br0" timeOffset="269.365">1553 22,'-15'-5,"1"-1,7 0,5 1</inkml:trace>
  <inkml:trace contextRef="#ctx0" brushRef="#br0" timeOffset="633.364">2935 276,'-77'75,"-99"112,174-185,0 0,-1 1,1-1,1 1,-1-1,0 1,1 0,-1 0,1 0,0-1,0 1,0 1,0-1,0 0,1 0,-1 0,1 0,0 0,0 1,0-1,1 0,-1 0,1 0,-1 0,1 0,0 0,0 0,1 0,-1 0,1 0,-1 0,1-1,0 1,0-1,0 1,0-1,0 0,1 0,-1 0,1 0,-1 0,2 1,14 5,-1 0,1-1,0-1,1-1,-1 0,1-1,0-1,0-1,0-1,0 0,0-2,18-2,-7 3,-2-1,-1 0,0-2,0-1,-1-1,1-1,16-7,-5-8,-25 10</inkml:trace>
  <inkml:trace contextRef="#ctx0" brushRef="#br0" timeOffset="1001.375">3359 530,'47'-9,"1"-2,-1-2,-1-2,0-1,19-12,23-34,-85 60,-1 0,1-1,-1 1,0-1,0 0,0 0,0 0,-1 0,1 0,-1 0,0 0,0 0,0-1,0 1,0 0,-1-1,1 1,-1-1,0 1,0 0,0-1,-1 1,1-1,-1 1,0 0,0-1,0 1,0 0,-2-2,0 1,-2 1,1-1,0 1,-1 0,1 0,-1 0,0 0,0 1,0 0,-1 0,1 1,0-1,-1 1,1 0,-1 0,1 1,-1 0,1 0,-1 0,1 1,-1-1,1 1,0 1,-1-1,1 1,0 0,0 0,0 0,-2 2,-8 2,1 0,1 1,-1 1,1 0,0 1,1 0,0 1,1 0,0 1,0 1,1-1,1 2,0-1,1 1,0 0,1 1,0 0,1 0,1 1,0-1,1 1,0 0,1 0,1 8,2-15,0-1,1 0,0 1,1-1,0 0,0 1,0-1,1 0,0-1,1 1,-1 0,1-1,0 0,1 0,0 0,0-1,0 1,0-1,1 0,0-1,0 1,0-1,1 0,5 2,6 3,1-2,-1 0,1-1,0-1,1 0,-1-2,1 0,15 0,20 0,1-2,-1-2,0-3,0-2,27-8,-53 5,-7-1</inkml:trace>
</inkml:ink>
</file>

<file path=ppt/ink/ink6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651 283,'-5'-7,"0"1,0-1,-1 1,0 0,0 1,0-1,0 1,-1 0,0 1,0 0,-1 0,1 0,-1 1,0 0,1 1,-1-1,-1 1,1 1,0 0,0 0,0 1,-1 0,1 0,0 1,-2 0,-20 3,1 2,1 1,-1 2,1 1,0 0,-11 8,-9 16,48-34,-1 1,0 0,1 0,-1-1,1 1,-1 0,1 0,0 0,-1 0,1 0,0 0,-1 0,1 0,0 0,0 0,0 0,0 0,0-1,0 1,0 0,0 0,0 0,1 0,-1 0,0 0,1 0,-1 0,0 0,1 0,-1-1,1 1,0 0,-1 0,1 0,0-1,-1 1,1 0,0-1,-1 1,1-1,0 1,0-1,0 1,0-1,0 0,0 1,0-1,-1 0,1 0,0 1,0-1,0 0,0 0,0 0,0 0,0 0,0-1,0 1,140 24,-113-21,-21-3,1 1,-1 0,0 0,1 0,-1 1,0 0,0 1,0-1,0 1,0 1,-1-1,3 3,-8-4,0 1,-1 0,1 0,-1 0,1 0,-1 0,0 0,0 0,0 0,-1 0,1 0,-1 0,0 0,0 0,0 0,0-1,0 1,0 0,-1-1,1 1,-1-1,0 1,0-1,0 0,0 1,0-1,0 0,-1-1,1 1,-1 0,1-1,-1 1,0-1,1 0,-1 0,0 2,-310 194,288-182,17-11,1 0,-1 0,1 0,0 1,0 0,1 0,0 1,0-1,0 1,0 1,1-1,0 1,0 0,1 0,0 1,-2 4,6-10,-1 0,1 1,0-1,0 0,0 1,0-1,0 0,1 1,-1-1,1 0,-1 1,1-1,0 0,0 0,0 0,0 0,0 0,0 0,1 0,-1 0,1 0,-1 0,1-1,0 1,0 0,-1-1,1 0,0 1,0-1,1 0,-1 0,0 0,0-1,2 1,79 17,-57-16,1-1,-1-1,0-1,0-2,0 0,5-3,-21 4,-1-1,1 1,-1-2,0 1,0-2,0 1,-1-1,0 0,0-1,0 0,0 0,-1 0,0-1,0 0,-1-1,0 0,4-7,3-8</inkml:trace>
  <inkml:trace contextRef="#ctx0" brushRef="#br0" timeOffset="245.069">397 1,'-15'48,"-9"49,0 23,3 0,6-10,5-10,-1-12,2-11,2-10,3-11,1-5,2-7,1-6,0-5,1-3,-1-1,1-7</inkml:trace>
</inkml:ink>
</file>

<file path=ppt/ink/ink6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145 120,'-115'434,"114"-427,-6 14,2 1,1-1,0 1,2 0,1 0,0 0,2 1,0-1,1 0,6 20,2-12,-10-31,-5-12,-1-12,0-2,2 1,1-1,1 1,2-1,0 0,2 1,0-1,2 1,2-6,3-4,1-1,1 2,2-1,1 2,2 0,2 0,1 2,1 0,2 2,9-10,-23 27,1 1,1 0,0 0,1 1,0 0,0 1,1 1,1 0,0 0,0 1,0 1,1 0,0 1,0 0,1 1,0 1,0 0,0 1,9 0,-21 3,1 0,-1 0,0 1,1 0,-1-1,0 1,0 0,0 1,0-1,0 0,0 1,0 0,0-1,-1 1,1 0,-1 1,1-1,-1 0,0 1,0-1,0 1,0 0,0-1,-1 1,1 0,-1 0,0 0,0 0,0 1,0-1,0 0,-1 0,1 0,-1 1,0 5,0 0,0 0,-1 0,0 0,0 0,-1 0,0 0,-1 0,0-1,0 0,-5 8,-13 15,-1 0,-2-2,0-1,-3 0,0-2,-1-1,-2-2,0-1,-1-1,-2-1,0-2,-1-1,-12 2,42-16,0-2,1 0,-1 0,0 1,1 0,0 0,-1 0,1 0,0 0,0 1,0-1,0 1,1 0,-1 0,1 0,-1 0,1 0,0 0,-1 4,4-5,1 0,-1 0,1 0,-1 0,1 0,0 0,0-1,0 1,0-1,0 1,0-1,0 0,0 0,1 1,-1-2,0 1,1 0,-1 0,1-1,-1 0,0 1,1-1,-1 0,1 0,-1 0,1 0,-1-1,2 0,6 2,220 23,-224-24,0 0,1 0,-1 0,0 1,0-1,0 1,0 1,0 0,0-1,0 2,0-1,-1 1,1 0,-1 0,0 0,1 1,-2 0,1 0,0 0,-1 0,0 1,2 2,5 14</inkml:trace>
  <inkml:trace contextRef="#ctx0" brushRef="#br0" timeOffset="356.454">1161 147,'-47'41,"1"2,3 2,1 2,3 2,-30 49,10 41,57-134,1 1,0 0,0-1,1 1,-1 0,1 0,0-1,1 1,0 0,0 0,0-1,0 1,1-1,0 1,0-1,0 0,1 1,0-1,0 0,0-1,1 1,-1-1,1 1,1 0,10 4,0 0,1-2,0 1,0-2,1 0,-1-1,1-1,0-1,0 0,1-1,-1-1,0 0,1-2,-1 0,1 0,-1-2,9-2,9-2,1-2,-2 0,1-3,-1-1,-1-1,0-2,-2-1,1-2,0-2,-24 16,1 0,-1-1,0 0,-1 0,1-1,-1 0,-1 0,1 0,-1-1,-1 0,1-1,-1 1,-1-1,1 0,-2 0,1 0,-1 0,-1-1,1 0,-2 1,1-1,-1 0,-1 0,0 0,0 1,-1-1,0 0,-1 0,0 1,0-1,-1 0,-6-4,1 1,-1 0,-1 1,-1 0,1 0,-2 1,0 0,0 1,-1 1,0 0,0 0,-1 1,0 1,-1 1,1 0,-1 0,-1 2,1 0,0 1,-1 0,0 1,0 1,0 0,1 1,-1 1,0 1,0 0,-2 1,-19 4</inkml:trace>
  <inkml:trace contextRef="#ctx0" brushRef="#br0" timeOffset="851.752">823 486,'138'-24,"-89"12,2 3,-1 3,1 1,0 2,46 5,-91-1,1 1,-1-1,1 2,-1-1,0 0,0 1,0 0,-1 1,1-1,-1 1,1 0,-1 1,-1-1,1 1,3 4,47 36,-50-42,0-1,0 0,0 0,0 0,1-1,-1 0,1 0,-1 0,1 0,-1-1,1 0,-1 0,1-1,-1 1,6-3,7-3</inkml:trace>
</inkml:ink>
</file>

<file path=ppt/ink/ink6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6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0,'-33'39,"-26"36,-8 10,8 1,9-5,8-12,12-7,5-10,8-4,1-6,4-4,-1-5,-4-2,-2-8,-4-6,2-7</inkml:trace>
  <inkml:trace contextRef="#ctx0" brushRef="#br0" timeOffset="248.822">1 86,'19'38,"26"32,9 9,2-4,-6-11,-5-10,-6-11,-9-7,-6-5,-1-3,-6-1,1-1,-4-5</inkml:trace>
  <inkml:trace contextRef="#ctx0" brushRef="#br0" timeOffset="503.394">875 311,'34'0,"39"0,13 0,1 0,-9 0,-14 0,-12 0,-11 0,-12-5,-6-1,-7 0</inkml:trace>
  <inkml:trace contextRef="#ctx0" brushRef="#br0" timeOffset="744.01">932 565,'38'5,"37"1,11-5,-5-2,-7-2,-10-4,-12-2,-15 1</inkml:trace>
</inkml:ink>
</file>

<file path=ppt/ink/ink6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50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0,'-5'24,"-6"8,-1 3,-4 1,1-2,-2-6,-2-3,-3-5,2-3,0-2,3-1,5-6,4-5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0 509,'0'-28,"15"0,0 1,2 1,1 0,2 1,11-12,-5 7,1 1,2 1,1 1,0 2,2 1,35-20,-66 43,0 0,0 0,1 0,-1 0,0 0,1 0,-1 1,0-1,1 0,-1 1,1-1,-1 1,1-1,-1 1,1 0,-1 0,1 0,0-1,-1 2,1-1,-1 0,1 0,-1 0,1 1,0-1,-1 1,0-1,1 1,-1 0,1-1,-1 1,0 0,1 0,-1 0,0 0,0 0,0 0,0 0,0 1,0-1,0 0,0 1,0-1,-1 0,1 1,0-1,-1 1,1-1,-1 1,0-1,1 1,-1-1,0 1,0 0,0-1,0 2,-5 29,3-28,0 1,0-1,1 0,-1 1,1-1,0 1,1-1,-1 1,1-1,0 1,0 0,0-1,1 1,-1-1,1 1,0-1,1 1,-1-1,1 1,0-1,0 0,0 0,0 0,1 0,0-1,0 1,0-1,0 1,0-1,1 0,-1 0,1 0,0-1,0 1,6-3,1 0,-1-1,0 0,0 0,0-1,0 0,0-1,0 0,-1-1,1 0,-1 0,0-1,0 0,0 0,-1-1,0-1,0 1,-1-1,1-1,-2 1,2-2,-2 3,155-126,-159 131,-1 0,1-1,0 1,0 0,-1 0,1 0,0 0,0 0,0 1,0-1,0 0,0 1,0 0,0-1,0 1,1 0,-1 0,0 0,0 0,0 0,0 1,0-1,0 1,0-1,0 1,0 0,0 0,0 0,0 0,0 0,-1 0,1 1,0-1,-1 0,1 1,-1-1,0 1,1 0,-1-1,0 1,0 0,0 0,0 0,0 0,-1 0,1 0,0 0,-1 0,1 0,-1 1,-12 110,-1-53,12-51,-1 75,2-82,0 0,0-1,0 1,1 0,-1 0,1-1,-1 1,1 0,0-1,-1 1,1-1,0 1,0-1,0 1,1-1,-1 1,0-1,0 0,1 0,-1 0,1 0,-1 0,1 0,-1 0,1 0,0 0,-1-1,1 1,0-1,-1 1,1-1,0 0,0 0,0 1,-1-1,1-1,0 1,0 0,0 0,-1-1,2 1,40-18,-24 7</inkml:trace>
  <inkml:trace contextRef="#ctx0" brushRef="#br0" timeOffset="419.08">1609 1,'-57'39,"2"2,2 3,2 2,2 2,0 5,43-46,-1-2,1 1,0 0,0 0,0 0,1 1,0 0,0 0,1 1,0-1,0 1,1 0,0 0,0 0,1 0,0 0,0 1,1-1,0 4,2-10,0 0,0 0,0 1,0-1,0 0,0 0,1-1,-1 1,1 0,-1 0,1-1,0 1,0-1,0 1,0-1,0 0,0 1,0-1,0 0,0-1,1 1,-1 0,0-1,1 1,-1-1,0 0,1 1,-1-1,0-1,1 1,-1 0,75-12,-54 2,-2-1,1-1,-1-1,-1-1,-1 0,0-2,10-10,-10 10,162-156,-181 171,1 0,-1-1,1 1,-1 0,1 0,-1 0,1 0,0 0,0 0,0 0,-1 0,1 0,0 0,0 0,0 0,1 1,-1-1,0 0,0 1,0-1,0 1,1-1,-1 1,0 0,0-1,1 1,-1 0,0 0,1 0,-1 0,0 0,0 0,1 0,-1 0,0 1,1-1,-1 1,0-1,0 1,0-1,1 1,-1-1,0 1,0 0,0 0,0 0,0-1,0 1,0 0,-1 0,1 0,0 0,0 1,-1-1,1 0,-1 0,1 0,21 170,-20-164,1 0,0 0,1 0,0-1,0 1,0-1,1 0,0-1,0 1,0-1,1 0,0 0,0 0,0-1,0 0,1 0,-1-1,1 1,0-2,0 1,1-1,-1 0,0 0,1-1,-1 0,1 0,-1-1,1 0,-1-1,1 1,5-2,-10 0,1 1,0-1,-1 0,1-1,-1 1,0 0,0-1,0 0,0 0,0 0,-1 0,1 0,-1 0,0-1,0 1,0-1,1-3,6-15</inkml:trace>
</inkml:ink>
</file>

<file path=ppt/ink/ink6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51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1,'3'0,"-1"0,0 0,0 1,1-1,-1 1,0 0,0-1,0 1,0 0,0 0,0 0,0 1,0-1,0 0,0 1,-1-1,1 1,0-1,-1 1,0 0,1 0,-1 0,0 0,0 0,0 0,0 0,0 0,0 0,-1 0,1 1,-1 0,7 79,-7-71,-34 224,20-169,-63 227,7-103,75-190,1-10</inkml:trace>
  <inkml:trace contextRef="#ctx0" brushRef="#br0" timeOffset="250.204">0 537,'43'-9,"29"-9,12 0,0-3,-8 3,-8-1,-10 3,-7 5,-5-2,-8 3,-3 2,-10-2,-7 0</inkml:trace>
  <inkml:trace contextRef="#ctx0" brushRef="#br0" timeOffset="632.671">847 30,'-128'548,"121"-513,2 0,1 0,2 1,2-1,0 0,3 2,-3-35,0 0,0 0,1 1,-1-1,1 0,-1 0,1 0,0 0,0 0,0 0,0 0,0 0,0 0,0 0,1 0,-1-1,1 1,-1 0,1-1,0 0,-1 1,1-1,0 0,0 0,0 0,0 0,0 0,0 0,0-1,0 1,1-1,-1 1,0-1,0 0,0 0,1 0,-1 0,0 0,0 0,0-1,1 1,-1-1,0 0,0 1,2-2,91-50,44-59,-137 110,-1 0,1 0,-1 1,1-1,-1 0,1 0,0 1,-1-1,1 1,0 0,0-1,-1 1,1 0,0 0,0 0,-1 0,1 0,0 1,0-1,-1 0,1 1,0-1,-1 1,1 0,0 0,-1-1,1 1,-1 0,1 0,-1 1,0-1,1 0,-1 0,0 1,0-1,0 0,0 1,0-1,0 1,0 0,-1-1,1 1,0-1,-1 1,0 0,1 0,-1-1,0 1,0 0,0 0,0-1,0 1,0 0,0 0,-1-1,1 1,-1 0,1 0,-1-1,0 1,-11 75,9-68,0 0,1-1,0 1,1 0,0 1,0-1,1 0,0 0,1 0,0 0,0 0,1 0,0 0,1 0,0 0,16 2,-11-15</inkml:trace>
  <inkml:trace contextRef="#ctx0" brushRef="#br0" timeOffset="995.603">1242 848,'28'-2,"0"-1,0-2,0 0,0-2,-1-1,0-2,-1 0,0-2,0 0,-1-2,6-5,-29 17,1 1,-1 0,0 0,1-1,-1 0,0 1,0-1,-1 0,1 0,0 0,0 0,-1 0,1 0,-1 0,0-1,0 1,0-1,0 1,0 0,0-1,-1 0,1 1,-1-1,0 1,1-1,-1 0,-1 1,1-1,0 1,-1-1,1 0,-1 1,0-1,1 1,-1-1,0 1,-1 0,1-1,0 1,-1 0,1 0,-1 0,0 0,0 0,0 0,0 1,0-1,0 0,0 1,0 0,-1-1,1 1,0 0,-1 0,1 1,-1-1,1 0,-3 0,-5 2,0 0,0 1,0 0,0 0,0 1,1 1,-1-1,1 2,0-1,0 1,0 0,1 1,0 0,0 0,0 1,1 0,-5 7,3-6,0 1,1 0,1 0,-1 1,1 0,1 0,0 1,0 0,1 0,1 0,0 1,0 0,1-1,1 1,0 0,0 1,1 3,2-13,-1 1,1-1,0 1,0-1,0 1,0-1,1 1,0-1,-1 0,1 0,0 0,0 0,1 0,-1 0,1-1,-1 1,1-1,0 0,0 1,0-1,0-1,0 1,1 0,-1-1,0 0,1 1,-1-1,2 0,104 7,27-53,-109 31</inkml:trace>
  <inkml:trace contextRef="#ctx0" brushRef="#br0" timeOffset="1451.237">1835 876,'23'-17,"0"-1,-1 0,-1-2,-1 0,0-2,-2 0,-1-1,0-1,44-53,-61 76,0 0,0 0,1 0,-1 0,0 1,1-1,-1 0,0 0,1 0,-1 1,1-1,-1 0,1 1,0-1,-1 0,1 1,0-1,-1 1,1-1,0 1,0-1,-1 1,1-1,0 1,0 0,0 0,0-1,-1 1,1 0,0 0,0 0,0 0,0 0,0 0,0 0,-1 0,1 0,0 1,0-1,0 0,0 0,-1 1,1-1,0 1,0-1,0 0,-1 1,1 0,0-1,-1 1,1-1,-1 1,1 0,0-1,-1 1,0 0,1 0,-1-1,1 1,-1 0,0 0,1 0,-1 0,0-1,0 1,0 0,0 0,0 0,0 0,0 0,4 65,-6-60,1 0,1 0,-1 0,1 0,0 0,0 0,0 0,1 0,0-1,0 1,1 0,0 0,0-1,0 1,0-1,1 1,0-1,0 0,1 0,-1 0,1-1,0 1,0-1,1 0,-1 0,1 0,0-1,0 0,0 0,0 0,1 0,2-1,0 0,0-1,0 0,0-1,0 1,1-1,-1-1,0 0,0 0,0 0,0-1,0 0,0-1,-1 0,1 0,-1-1,0 1,0-2,0 1,0-1,-1 0,0 0,5-6,2-2,0 0,-1-1,0-1,-1 0,-1 0,0-1,-2 0,1-1,-2 0,0-2,-4 11,0-1,0 1,-1-1,-1 0,0 1,0-1,0 0,-1 0,0 0,-1 0,0 1,-1-1,1 0,-2 0,-3-9</inkml:trace>
</inkml:ink>
</file>

<file path=ppt/ink/ink6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2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1,'19'22,"-2"1,-1 1,-1 1,0 0,5 17,-4-10,5 13,-3 2,-1 0,-3 1,-1 0,3 34,-12-47,-4-27,1-1,0 1,0-1,1 1,-1-1,2 1,-1-1,1 0,0 0,0 0,1 0,0-1,-2-5,0-1,-1 0,1 1,0-1,-1 0,1 0,0 0,0 0,-1 0,1-1,0 1,-1-1,1 1,0-1,-1 1,1-1,0 0,-1 0,0 0,1 0,-1 0,1 0,-1 0,0 0,0-1,0 1,0 0,0-1,0 1,0-1,0 1,0-1,0 1,-1-1,1 0,-1 0,4-2,68-151,-57 119,14-29,-3-1,-3-2,14-65,-37 132,-1 1,1-1,0 1,0-1,-1 1,1-1,0 1,0-1,0 1,0-1,-1 1,1-1,0 1,0-1,0 0,0 1,0-1,1 1,-1-1,0 1,0-1,0 1,0-1,0 1,1-1,-1 1,0-1,0 1,1-1,-1 1,0 0,1-1,-1 1,1-1,-1 1,0 0,1 0,-1-1,1 1,-1 0,1-1,-1 1,1 0,-1 0,1 0,-1 0,1 0,-1 0,1-1,-1 1,1 0,0 0,-1 1,1-1,-1 0,1 0,-1 0,1 0,-1 0,1 0,-1 1,1-1,5 11</inkml:trace>
</inkml:ink>
</file>

<file path=ppt/ink/ink6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18,'5'0,"6"0,7 0,4 0,3 0,3 0,1 0,1 0,-1 0,0 0,0 0,0 0,-5-5,-3-1,-3 0</inkml:trace>
</inkml:ink>
</file>

<file path=ppt/ink/ink6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17,'34'0,"20"-4,6-3,-7 1</inkml:trace>
</inkml:ink>
</file>

<file path=ppt/ink/ink6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5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26,'117'-13,"-97"9,0 0,1 2,0 0,-1 2,1 0,13 2,-33-2,0 0,0 0,0 0,0 0,0 0,0 0,0 1,0-1,0 0,0 0,0 1,0-1,0 1,0-1,0 1,0-1,-1 1,1 0,0-1,0 1,-1 0,1-1,0 1,-1 0,1 0,-1 0,1 0,-1 0,1 0,-1 0,0-1,1 1,-1 0,0 0,0 0,0 0,0 0,0 1,0-1,0 0,0 0,0 0,0 0,-1 0,1 0,0 0,-1-1,1 1,0 0,-1 0,1 0,-1 0,-35 45,32-41,-15 14,10-12,1 1,0 0,0 1,0 0,1 0,0 1,1-1,0 1,1 1,0-1,0 1,1 0,1 0,0 0,0 0,1 3,2-11,0 0,0-1,1 1,-1 0,1-1,0 1,-1-1,1 1,0-1,0 1,1-1,-1 0,0 0,1 1,0-1,-1 0,1 0,0-1,0 1,0 0,0-1,0 1,1-1,-1 1,0-1,1 0,-1 0,1 0,-1 0,1-1,-1 1,1-1,0 1,-1-1,1 0,2 0,98-13,-90 9,0-1,0 0,-1-1,0 0,0-1,0-1,-1 1,0-2,2-2,0-4</inkml:trace>
</inkml:ink>
</file>

<file path=ppt/ink/ink6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5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0,'3'6,"1"0,-1 0,-1 0,1 0,-1 1,0-1,0 1,-1 0,0-1,0 1,0 0,-1 0,0 0,1 6,2 415,-21-296,13-110,1-2</inkml:trace>
  <inkml:trace contextRef="#ctx0" brushRef="#br0" timeOffset="547.433">283 197,'-191'131,"187"-130,1 1,0-1,0 1,-1-1,1 1,0 0,1 0,-1 1,0-1,1 0,-1 1,1 0,0 0,-1-1,1 1,1 0,-1 1,0-1,1 0,0 0,-1 1,1-1,1 1,-1-1,0 1,1-1,0 1,0-1,0 1,0-1,0 1,1 0,0-1,-1 0,1 1,1-1,-1 1,0-1,1 0,0 0,0 0,0 0,0 0,0 0,0 0,1-1,-1 1,2-1,72 37,-64-35,0 1,-1 0,0 1,0 0,-1 1,1 0,-2 0,1 1,-1 1,0-1,3 5,39 102,-44-92</inkml:trace>
</inkml:ink>
</file>

<file path=ppt/ink/ink6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0,'0'15,"0"23,0 11,0 1,0-3,0-4,0-6,0-3,0-3,0-2,0-1,0-1,0 1,0-6</inkml:trace>
  <inkml:trace contextRef="#ctx0" brushRef="#br0" timeOffset="265.334">0 537,'34'-5,"20"-2,6-3,-2-2,-7 3,-6 2,-7 2,-5 2,-8-3,-3 0,-5 0</inkml:trace>
</inkml:ink>
</file>

<file path=ppt/ink/ink6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10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14,'-1'-2,"-1"1,0 0,0 0,1-1,-1 1,0 0,0 1,0-1,0 0,-1 0,1 1,0-1,0 1,0 0,0 0,-1 0,1 0,0 0,0 0,0 0,0 1,0-1,-1 1,1 0,0-1,0 1,0 0,0 0,1 1,-1-1,0 0,0 0,1 1,-1-1,-54 56,35-24,1 0,2 2,1 0,1 1,2 0,2 1,1 0,3 1,-2 12,5-30,1 1,0 0,1 0,2 0,0 0,1 0,1 1,1-1,1 0,1 0,1-1,0 1,2-1,0 0,2-1,0 0,8 13,-16-30,0-1,0 1,0 0,0 0,1-1,-1 1,1-1,-1 1,1-1,-1 0,1 1,0-1,0 0,-1 0,1 0,0 0,0-1,0 1,0 0,0-1,0 1,0-1,0 0,0 0,0 0,1 0,-1 0,0 0,0-1,0 1,0 0,0-1,0 0,0 0,0 1,8-11</inkml:trace>
  <inkml:trace contextRef="#ctx0" brushRef="#br0" timeOffset="312.207">657 182,'-9'34,"-4"30,1 9,2-3,3-9,3-9,6-15,3-7,1-6,-1 0,-1-1,-1 1,-1 1,-6 2,-2-5</inkml:trace>
  <inkml:trace contextRef="#ctx0" brushRef="#br0" timeOffset="832.692">431 324,'17'-9,"28"-18,1 1,2 3,0 2,2 2,0 2,24-4,-67 20,1 0,0 0,0 1,-1 0,1 0,0 0,0 1,-1 1,1-1,0 1,-1 1,1 0,-6-2,0 0,1 0,-1 0,0 1,0-1,0 1,0-1,-1 1,1 0,0 0,-1 0,1 0,-1 0,0 0,1 0,-1 0,0 0,0 1,-1-1,1 1,0-1,-1 0,1 1,-1-1,0 1,0-1,0 1,0-1,-1 1,1-1,0 1,-1-1,0 0,1 1,-1-1,0 0,0 1,-1 0,-7 11,0 0,-1-1,0 0,-1 0,-1-1,0-1,0 0,-1-1,0 0,-1-1,-11 6,10-5,-3 2,10-8,-1 1,1 0,0 0,0 1,0 0,1 0,0 1,0 0,1 0,0 1,0-1,1 1,0 1,0-1,1 1,0 0,0 1,5-5,1 1,0-1,0 0,0 0,1 0,-1 0,1 0,1 0,-1-1,1 1,-1-1,1 0,0 0,1-1,-1 1,1-1,-1 0,1 0,0 0,0-1,0 0,1 0,-1 0,1-1,-1 1,1-1,3 0,18 9,-13-4,-1 1,1 0,-2 1,1 0,-1 1,0 0,-1 1,0 0,-1 1,0 0,2 3,28 10,-28-25</inkml:trace>
</inkml:ink>
</file>

<file path=ppt/ink/ink6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12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198 206,'-14'10,"1"0,1 0,-1 2,2-1,-1 2,2-1,0 2,0-1,1 1,1 1,0-1,1 1,-3 10,6-18,0 0,1 0,-1 1,1 0,1 0,0-1,0 1,0 1,1-1,0 0,1 0,-1 0,2 0,-1 1,1-1,1 0,-1 0,1 0,1 0,-1 0,1-1,1 1,-1-1,1 0,1 0,-1 0,1 0,0-1,1 0,-1 0,1 0,1-1,-1 0,1 0,2 1,0-3,0-1,0 1,1-2,-1 1,0-1,1-1,-1 0,1 0,0-1,-1 0,0-1,1 0,-1 0,0-1,0 0,0-1,0 0,-1 0,0-1,0 0,0 0,7-7,-1 1,0-1,-1 0,0-1,-1-1,0 0,-1 0,-1-1,0 0,-1-1,-1 0,5-14,-10 24,-1 0,0 0,0 0,-1 0,1-1,-2 1,1 0,0-1,-1 1,0 0,-1-1,0 1,1 0,-2-1,1 1,-1 0,0 0,0 0,-1 0,0 1,0-1,0 1,-1-1,1 1,-1 0,-1 1,1-1,-1 1,-4-4,3 3,-1 0,-1 1,1 0,0 0,-1 1,0 0,0 0,0 1,0 0,0 0,-1 1,1 0,0 0,-1 1,1 0,0 1,-1 0,1 0,0 1,0 0,0 0,0 1,0 0,0 0,1 1,-1 0,-22 13</inkml:trace>
  <inkml:trace contextRef="#ctx0" brushRef="#br0" timeOffset="300.884">1 602,'33'-29,"17"-14,-1 4,-4 15,-9 15,-7 10,-7 9,-3 3,-5 5,0-2,2-3,4-4,3-3,2-3,-2-6,-2-4,2 0,-4 2</inkml:trace>
  <inkml:trace contextRef="#ctx0" brushRef="#br0" timeOffset="772.499">650 489,'20'0,"15"0,7 0,0 0,-1 0,-3 0,-3 0,-3 0,-2 0,-6-5,-3-2,-4 1</inkml:trace>
  <inkml:trace contextRef="#ctx0" brushRef="#br0" timeOffset="1021.819">848 319,'-5'38,"-1"23,0 6,1-5,1-7,2-8,1-8,1-5,4-9,3-9</inkml:trace>
  <inkml:trace contextRef="#ctx0" brushRef="#br0" timeOffset="3554.353">1441 178,'-12'2,"-1"1,1 0,1 1,-1 0,0 1,1 0,0 1,0 0,1 1,0 0,0 0,0 1,1 0,-2 3,-12 11,13-16,1 1,0 1,0 0,1 0,0 1,0 0,1 0,0 1,1 0,0 0,0 1,1-1,1 1,0 0,0 0,-1 10,6-17,0 0,0 0,0-1,1 1,0 0,0-1,0 1,0-1,0 0,1 0,-1 0,1 0,0 0,0-1,0 1,0-1,0 0,1 0,-1 0,1 0,-1 0,1-1,0 0,0 1,-1-1,1-1,0 1,0-1,0 1,0-1,0 0,0-1,0 1,0-1,0 1,0-1,1-1,37 5,-10 2,-18-4,0 1,0 0,0 1,-1 0,1 2,-1-1,0 2,0-1,1 2,-11-4,0 0,0-1,0 1,0 0,0 1,-1-1,1 0,-1 1,0-1,0 1,0 0,-1 0,1 0,-1 0,0 0,0 0,0 0,-1 0,1 0,-1 0,0 0,0 0,-1 1,1-1,-1 0,0 0,0 0,0 0,0 0,-3 7,0 0,0-1,-1 1,-1-1,0 0,0 0,-1-1,0 0,-8 8,-3 1,-2-1,0-1,-1-1,0 0,-1-2,-1-1,0-1,0 0,-6 0,26-10,1 0,0 1,0-1,0-1,0 1,-1 0,1 0,0-1,-1 1,1-1,-1 0,1 0,0 0,-1 0,1 0,-1-1,1 1,0 0,-1-1,1 0,0 0,0 0,-1 0,1 0,0 0,0 0,0-1,0 1,0-1,1 1,-1-1,0 0,1 0,-1 0,1 0,0 0,-1 0,1 0,0 0,0 0,1-1,-1 1,0 0,1-1,-1-1,2-10,1-1,0 1,0 0,2 0,0 0,0 1,2-1,-1 1,2 0,0 1,0 0,1 0,0 0,1 1,1 0,4-4,-12 12,8-10,-7 9,0-1,0 0,0 1,1 0,0 0,-1 0,1 0,1 0,-1 1,1 0,-1 0,1 0,0 1,1-1,5 2</inkml:trace>
  <inkml:trace contextRef="#ctx0" brushRef="#br0" timeOffset="4202.553">1808 573,'-11'2,"1"1,0 0,0 0,0 1,0 1,1-1,0 2,0-1,0 1,1 1,-1-1,1 1,-6 8,14-15,-1 1,1 0,-1-1,1 1,-1 0,1-1,-1 1,1 0,0-1,-1 1,1 0,0 0,-1 0,1-1,0 1,0 0,0 0,0 0,0 0,0-1,0 1,0 0,0 0,1 0,-1 0,0-1,0 1,1 0,-1 0,0-1,1 1,-1 0,1 0,-1-1,1 1,-1-1,1 1,0 0,-1-1,1 1,0-1,-1 1,1-1,0 0,0 1,-1-1,1 0,0 1,0-1,0 0,48 8,-39-7,-7-2,-1 1,1 0,0 0,0 0,0 0,0 0,0 0,0 1,0 0,-1-1,1 1,0 0,0 0,-1 1,1-1,-1 0,1 1,-1 0,0-1,1 1,-1 0,0 0,0 0,0 1,0-1,-1 0,1 1,-1-1,1 1,-1 0,0-1,0 1,0 0,-1 0,1 0,0-1,-1 1,0 0,0 0,0 0,0 0,0 0,0 0,-1 0,0 0,-6 8,-1-1,0 0,-1 0,0-1,-1-1,0 1,0-2,0 1,-5 1,-33 27,29-19</inkml:trace>
  <inkml:trace contextRef="#ctx0" brushRef="#br0" timeOffset="4453.501">2175 545,'-15'38,"-4"23,0 5,5-13,3-16</inkml:trace>
  <inkml:trace contextRef="#ctx0" brushRef="#br0" timeOffset="4652.614">1920 602,'48'0,"20"0,5 0,-7 0,-9 0,-10 0,-12 4,-13-2,-10-2</inkml:trace>
  <inkml:trace contextRef="#ctx0" brushRef="#br0" timeOffset="5025.622">2372 37,'35'20,"0"1,-1 1,-1 2,-2 1,0 2,-2 1,-1 1,-1 1,0 4,-18-24,-1 1,0 1,-1-1,0 1,-1 0,0 0,-1 1,0 0,-1 0,0 0,-1 1,-1-1,0 1,-1-1,0 1,-1 0,-1-1,0 1,-1-1,0 1,-1-1,-1 0,0 1,-1-2,-1 4,-6 6,-2 0,0-1,-1-1,0 0,-2-2,-1 1,0-2,-1 0,-1-2,0 0,-1-1,-1-1,0-1,-8 3,7-5</inkml:trace>
  <inkml:trace contextRef="#ctx0" brushRef="#br0" timeOffset="5438.922">2795 65,'18'-10,"0"1,0 0,1 2,0 0,0 1,1 1,0 1,0 0,6 1,-24 3,0-1,0 1,0 0,0 0,0 1,0-1,0 0,0 1,0-1,0 1,0-1,0 1,0 0,0 0,-1 0,1 0,0 0,0 1,-1-1,1 0,-1 1,1-1,-1 1,0-1,0 1,1 0,-1 0,0-1,-1 1,1 0,0 0,0 0,-1 0,1 0,-1 0,0 0,1 0,-1 0,0 0,0 0,-1 0,1 1,0-1,-1 0,1 0,-1 1,-41 92,37-88,-41 77,45-82,0 0,1 0,-1 0,1 0,0 0,-1 1,1-1,0 0,0 0,0 0,1 0,-1 0,0 0,1 0,-1 0,1 0,0 0,0 0,0 0,0 0,0 0,0 0,0-1,1 1,-1 0,0-1,1 1,-1-1,1 0,0 1,0-1,-1 0,1 0,0 0,0 0,0-1,0 1,0 0,0-1,0 1,0-1,1 0,10 3,0-2,1 1,-1-2,0 0,1 0,-1-1,0-1,0 0,0-1,0 0,0-1,-1-1,11-5,-4 0</inkml:trace>
</inkml:ink>
</file>

<file path=ppt/ink/ink6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0,'44'10,"18"3,4-1,-5-2,-7-3,-9-3,-6-7,-7-2,-7-1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2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868 284,'-2'-2,"1"0,-1 0,1 0,-1 0,1 1,-1-1,0 1,0-1,0 1,0 0,0 0,0 0,0 0,0 0,-1 0,1 0,0 1,0-1,-1 1,1 0,0 0,-1 0,1 0,0 0,-1 0,0 0,-23 0,1 1,-1 1,1 1,0 1,0 2,0 0,-17 8,7-4,-307 100,303-83,38-27,1 1,-1 0,1-1,-1 1,1 0,-1-1,1 1,0 0,-1 0,1 0,0-1,0 1,0 0,-1 0,1 0,0-1,0 1,0 0,0 0,0 0,0 0,1-1,-1 1,0 0,0 0,1 0,-1-1,0 1,1 0,-1-1,1 1,-1 0,1-1,-1 1,1 0,-1-1,1 1,-1-1,1 1,0-1,0 1,-1-1,1 1,0-1,-1 0,1 1,0-1,0 0,0 0,-1 0,1 0,0 0,1 0,15 5,0-2,1-1,-1 0,1-1,0-1,-1 0,12-3,17 1,2 0,-26 0,0 2,0 0,-1 0,1 2,0 1,-1 1,6 2,-26-6,0 0,1 0,-1 0,0 0,0 0,1 0,-1 1,0-1,0 0,1 1,-1-1,0 1,0-1,0 1,0 0,0-1,0 1,0 0,0 0,0 0,0-1,0 1,0 0,-1 0,1 0,0 1,-1-1,1 0,-1 0,1 0,-1 0,1 1,-1-1,0 0,0 0,0 1,0-1,0 0,0 0,0 1,0-1,0 0,0 0,-1 1,1-1,0 0,-1 0,1 0,-1 1,0-1,1 0,-1 0,0 0,0 0,1 0,-2 0,-11 9,-1 0,0-2,0 1,-1-2,-1 0,1 0,-1-2,-5 2,-37 15,-37 21,2 4,-56 40,75-29,71-55,0-1,1 1,-1-1,1 1,0 0,0 0,0 0,0 0,0 0,1 0,0 0,-1 1,1-1,0 1,1-1,-1 1,0-1,1 1,0-1,0 1,0-1,0 1,1-1,0 3,3-1,-1 0,2 0,-1 0,0-1,1 0,0 0,0 0,0 0,0-1,1 0,-1 0,1 0,0-1,0 0,0 0,0-1,0 1,0-1,3 0,28 2,0-1,1-2,-1-1,1-2,35-8,31-2,-16-9,-82 13,-5 0</inkml:trace>
  <inkml:trace contextRef="#ctx0" brushRef="#br0" timeOffset="319.454">1207 369,'-149'466,"99"-330,43-111,5-21,0 1,0-1,1 0,0 0,0 1,0-1,0 1,1-1,-1 1,1-1,0 1,1-1,-1 1,1-1,0 1,0-1,0 0,1 1,0 1,0-5,-1-1,1 1,0 0,-1-1,1 1,0-1,0 1,-1-1,1 0,0 0,0 0,-1 0,1 0,0 0,0 0,-1-1,1 1,0 0,0-1,-1 0,1 1,-1-1,1 0,0 0,-1 0,0 0,1 0,-1 0,1 0,-1-1,0 1,0 0,0-1,0 1,0-1,0 0,14-14</inkml:trace>
  <inkml:trace contextRef="#ctx0" brushRef="#br0" timeOffset="589.06">1094 481,'38'0,"28"0,6 0,-3 0,-9 0,-10-5,-9-1,-6 0,-5 1,-2 2,-6 5,-11 3,-9 6,-8 0,-4-1</inkml:trace>
  <inkml:trace contextRef="#ctx0" brushRef="#br0" timeOffset="831.574">953 792,'33'0,"17"0,18-4,3-3,-7 1,-8 1,-5 1,-6 2,-6-4,-4-1,-5 1,-1 2,-6-4,-7-1</inkml:trace>
  <inkml:trace contextRef="#ctx0" brushRef="#br0" timeOffset="1260.099">1094 227,'89'-7,"0"5,68 6,-42 0,-79-2,-12-1,-46-3,-17-4,0-1,0-2,0-1,1-3,1 0,-21-13,55 26,1-1,-1 0,0 0,0 0,1 0,-1 0,1 0,-1-1,1 1,0-1,-1 0,1 0,0 0,0 0,0 0,0 0,1-1,-1 1,1-1,-1 1,1-1,0 1,0-1,0 0,0 1,0-1,1 0,-1 0,1 0,0 0,0 1,0-1,0 0,0 0,1 0,-1 0,1 0,0 1,0-1,0 0,0 1,0-1,1 1,-1-1,1 1,-1-1,1 1,0 0,0 0,0 0,2-2,45-16,-25 15</inkml:trace>
</inkml:ink>
</file>

<file path=ppt/ink/ink6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2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0,'-18'57,"-18"51,-4-2,-29 49,-6-12,118-225,158-208,-190 273,-9 12,1-1,-1 1,1-1,1 1,-1 0,1 0,-1 1,1-1,1 1,-1 0,1 0,-1 0,1 0,0 1,1 0,-1 0,0 0,1 1,0 0,3-1,-6 5,0 0,-1 0,1 1,0-1,-1 1,1 0,-1 0,0-1,0 1,0 1,0-1,-1 0,1 0,-1 1,0-1,0 1,0-1,0 1,-1-1,1 1,-1 0,0-1,0 1,0-1,-1 1,1 0,-2 2,2 0,2 136,-2-141,1 0,-1-1,0 1,0 0,1 0,-1 0,0 0,1-1,-1 1,1 0,-1 0,1-1,-1 1,1 0,0-1,-1 1,1 0,0-1,-1 1,1-1,0 1,0-1,0 0,-1 1,1-1,0 0,0 0,0 1,0-1,0 0,0 0,-1 0,1 0,0 0,0 0,0 0,0 0,0-1,0 1,-1 0,1 0,0-1,0 1,0-1,0 1,-1 0,1-1,0 0,39-28,-37 25,283-236,-220 208,-64 31,-1 1,1 0,-1-1,1 1,-1 0,1 0,0 0,-1 0,1 0,-1 1,1-1,-1 0,1 1,-1-1,1 1,-1-1,0 1,1 0,-1 0,0 0,1 0,-1-1,0 2,0-1,0 0,0 0,0 0,0 0,0 1,0-1,-1 0,1 1,0-1,-1 1,1-1,-1 1,0-1,1 1,-1-1,0 1,0-1,0 1,0-1,0 1,0 0,0 12,-1 0,-1 0,0 0,0-1,-2 1,0-1,0 1,-6 10,-19 102,32-109,3-6</inkml:trace>
</inkml:ink>
</file>

<file path=ppt/ink/ink6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2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0,'-21'4,"1"1,0 0,0 2,0 0,1 2,0 0,1 1,0 0,0 2,1 0,0 1,-10 11,22-19,0 1,0 0,0 0,1 0,-1 1,2-1,-1 1,1 0,0 0,0 0,1 1,0-1,0 1,1-1,-1 1,2 0,-1-1,1 1,1 0,0 3,-1-9,1 0,0 0,1 0,-1 0,0 0,0 0,1 0,0 0,-1 0,1-1,0 1,-1-1,1 1,0-1,0 0,0 1,1-1,-1 0,0-1,0 1,0 0,1-1,-1 1,0-1,1 1,-1-1,0 0,1 0,-1 0,0-1,1 1,-1 0,2-1,75-24,-51 10,-1-1,0-1,-1-1,-1-1,-1-2,-1 0,20-24,34-30,-76 73,0 0,0 0,0 1,1-1,-1 0,0 1,1-1,-1 0,1 1,-1 0,1-1,0 1,-1 0,1 0,0 0,0 0,0 0,0 0,0 1,0-1,0 1,0-1,0 1,0 0,0 0,1 0,-1 0,0 0,0 0,0 1,0-1,0 1,0-1,0 1,0 0,0 0,0 0,0 0,-1 0,1 0,0 0,-1 1,1-1,-1 1,1-1,-1 1,1 0,1 12,-1 0,-1-1,0 1,-1 0,0 0,-2-1,1 1,-1-1,-1 1,-2 3,-5 41,-11 125,13-124,8-48,0 1,0-1,-1 0,0 1,-1-1,0 0,-1 0,-1 0,1 0,-2 0,1-1,-2 1,1-1,-1-1,-1 1,0-1,0 0,-1-1,0 1,0-1,-1-1,0 0,-7 4,13-9,0-1,0 0,0 0,0 0,0 0,0 0,-1-1,1 0,0 1,0-1,0 0,-1-1,1 1,0-1,0 1,0-1,-1 0,1 0,0 0,0 0,1-1,-1 1,0-1,0 0,1 0,-1 0,1 0,0 0,-1-1,1 1,0-1,0 1,0-1,1 0,-1 0,1 1,0-1,-1 0,1 0,1-1,-1 1,0 0,1 0,-1 0,1-1,0 1,0-1,5-13,1 0,1 0,0 1,1 0,1 0,0 1,2 0,-1 0,2 1,0 1,0 0,1 1,13-10,-10 6,94-85,-91 83</inkml:trace>
</inkml:ink>
</file>

<file path=ppt/ink/ink6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3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2,'0'44,"0"37,0 11,-5-2,-2-10,1-15,1-13,2-11,0-7,2-5,-4-3,-1 0,0-1,-3 1,-1 1,-2-5,-1-6</inkml:trace>
  <inkml:trace contextRef="#ctx0" brushRef="#br0" timeOffset="455.409">7 2,'41'-1,"0"1,0 2,0 1,0 3,-1 1,1 2,14 6,-49-13,124 45,-126-46,0 1,-1 0,1 1,-1-1,0 0,1 1,-1 0,0 0,-1 0,1 0,0 0,-1 1,0-1,0 1,0-1,0 1,0 0,-1 0,0 0,0 0,0 0,0 0,0 0,-1 0,0 0,0 0,0 1,0-1,-1 0,0 3,-4 4,-1 0,0-1,0 0,-1 0,0 0,-1-1,0 0,-1 0,1-1,-2 0,1 0,-1-1,0-1,-1 0,-3 2,-33 24,7-3,-64 60,102-87,0 0,1 0,-1 0,1 0,0 0,0 0,0 0,0 0,0 0,0 1,0-1,1 1,0-1,-1 0,1 1,0-1,0 1,0-1,0 0,0 1,1-1,-1 1,1-1,0 0,-1 1,1-1,0 0,0 0,1 0,-1 0,0 0,1 0,-1 0,1 0,0 0,-1-1,1 1,0-1,0 1,89 40,135 49,-146-33,-73-53</inkml:trace>
</inkml:ink>
</file>

<file path=ppt/ink/ink6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6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82,'-54'83,"41"-64,2 0,0 1,2 1,0-1,1 1,1 1,1-1,1 1,1 1,1-1,1 0,0 1,2-1,1 1,1-1,2 7,-3-21,1-1,1 1,0-1,0 0,0 0,1 0,0-1,0 1,0-1,1 0,0 0,0 0,1-1,0 0,0 0,0 0,0-1,1 0,-1 0,1-1,0 1,1-2,-1 1,0-1,1 0,-1 0,1-1,0 0,-1-1,1 1,6-2,5-1,-1-2,0 0,0-1,0-1,0 0,-1-1,0-1,-1-1,0-1,0 0,-1-1,0 0,-1-1,0-1,-1 0,0-1,-1 0,-1-1,-1-1,0 0,0 0,-2 0,0-1,3-11,-5 10,-1 0,0 0,-2-1,0 1,-1-1,-1 0,0 1,-1-1,-2 0,0 0,-1 1,0-1,-2 0,2 11,0 0,0 1,-1-1,0 1,-1 0,1 0,-2 0,1 1,0 0,-1 0,-1 0,1 0,-1 1,1 0,-1 1,-1-1,1 1,-1 1,1 0,-1 0,0 0,0 1,0 0,-1 0,1 1,0 0,-1 1,1 0,-1 0,1 1,0 0,-1 0,1 1,-3 1,-3 2,1 0,0 2,0-1,0 1,1 1,0 0,1 1,0 1,0-1,-8 12,-2 4</inkml:trace>
  <inkml:trace contextRef="#ctx0" brushRef="#br0" timeOffset="380.272">1 534,'89'-56,"3"4,55-20,-141 69,78-27,-81 30,-1-1,0 1,0-1,0 1,1 0,-1 0,0 0,1 0,-1 0,0 1,0-1,0 1,1-1,-1 1,0 0,0 0,0 0,0 0,0 0,0 1,0-1,-1 0,1 1,0-1,-1 1,1 0,-1-1,0 1,1 0,-1 0,0 0,0 0,0 0,0 0,0 2,7 43,-8-43,-1 0,1 0,0-1,0 1,1 0,-1 0,1 0,0-1,0 1,0 0,0-1,1 1,0-1,-1 1,1-1,0 0,1 0,-1 0,0 0,1 0,0 0,0-1,0 1,0-1,0 0,0 0,0 0,1 0,-1-1,1 1,-1-1,1 0,3 1,115-18,-102 11,50-17,-51 16</inkml:trace>
</inkml:ink>
</file>

<file path=ppt/ink/ink6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9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75,'0'-3,"0"0,0-1,-1 1,1 0,-1 0,1 0,-1 0,0 0,-1 0,1 0,0 0,-1 1,0-1,1 0,-1 1,0-1,0 1,-1 0,1 0,0 0,-1 0,1 0,-1 0,0 0,1 1,-1 0,0-1,0 1,0 0,0 0,0 1,0-1,-1 1,1-1,0 1,0 0,0 0,0 0,0 1,-1-1,1 1,0 0,0 0,0 0,0 0,1 0,-1 1,-1 0,1-2,-1 0,1 0,0 1,0 0,-1-1,1 1,0 0,0 1,0-1,0 1,0-1,0 1,0 0,1 0,-1 0,1 0,-1 0,1 1,0-1,0 1,0 0,0-1,0 1,1 0,-1 0,1 0,0 0,0 1,0-1,0 0,0 0,1 1,-1-1,1 0,0 1,0-1,1 0,-1 1,0-1,1 0,0 0,0 1,0-1,0 0,1 0,-1 0,1 0,0 0,72 42,-69-44,0 0,0 1,0-1,-1 1,1 0,0 0,-1 0,1 1,-1 0,0 0,0 0,0 0,0 0,-1 1,1 0,-1 0,0 0,0 0,-1 0,1 1,-1-1,0 1,0-1,0 1,-1 0,1 0,-1 0,0 0,-1 0,1 0,-1 0,0 3,-4 2,-1 0,0 0,0-1,0 0,-2 0,1-1,-1 1,0-1,-1-1,1 1,-1-1,-1-1,-4 4,5-4,-5 5,8-5,0-1,-1 0,0-1,1 1,-2-1,1 0,0 0,-1-1,1 0,-1 0,0-1,0 0,0 0,-7 1,13-3,0 0,0 0,0 0,0 0,0-1,0 1,0 0,0 0,0-1,0 1,0-1,0 1,0-1,0 1,1-1,-1 1,0-1,0 0,1 0,-1 1,0-1,1 0,-1 0,1 0,-1 0,1 1,-1-1,1 0,-1 0,1 0,0 0,0 0,-1 0,1 0,0 0,0 0,0 0,0 0,0 0,1 0,-1-1,3-13</inkml:trace>
</inkml:ink>
</file>

<file path=ppt/ink/ink6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68 504,'-14'34,"-5"16,1 3,3-6</inkml:trace>
  <inkml:trace contextRef="#ctx0" brushRef="#br0" timeOffset="184.953">12 138,'-5'23,"-1"9</inkml:trace>
  <inkml:trace contextRef="#ctx0" brushRef="#br0" timeOffset="597.224">238 731,'4'-20,"2"0,0 0,1 1,1 0,1 0,0 1,2 0,0 1,0 0,14-13,-23 28,0 0,1 0,0 0,-1 1,1-1,0 0,0 1,0 0,0 0,0 0,0 0,0 0,0 1,1-1,-1 1,0 0,0 0,1 0,-1 0,0 1,0-1,0 1,0 0,1 0,-1 0,0 0,0 0,-1 1,1-1,0 1,0 0,-1 0,1 0,-1 0,0 1,0-1,1 0,-1 1,-1 0,2 1,0 0,0 0,0 0,0 0,1-1,0 1,0-1,0 0,0 0,0 0,0 0,1-1,-1 0,1 0,0 0,0 0,0-1,-1 0,1 0,0 0,1-1,-1 1,0-1,0-1,0 1,0-1,0 1,0-1,0-1,0 1,-1-1,1 0,0 0,-1 0,1-1,-1 1,3-3,-2 1,1-1,-1 0,0 0,0-1,-1 1,1-1,-1 0,0 0,-1-1,0 1,0-1,0 1,-1-1,0 0,0 0,0 0,-1 0,0-1,-1 1,0 0,0-1,0-16</inkml:trace>
  <inkml:trace contextRef="#ctx0" brushRef="#br0" timeOffset="13505.106">999 1041,'18'-56,"4"-246,-13 234,-3 0,-3 0,-3-15,0 63,2 1,0 0,2 0,0 0,1 0,1 1,0-1,2 1,0 1,1 0,0 0,2 0,0 1,0 1,2 0,0 1,4-3,-12 10,1 0,1 1,-1-1,1 1,0 1,1-1,-1 1,1 1,0-1,1 1,-1 1,1-1,-1 2,1-1,0 1,0 0,0 1,0 0,0 0,0 1,0 0,0 1,1 0,-1 1,0-1,-1 2,1-1,0 1,-1 1,1-1,-1 1,5 4,-9-5,-1 0,0 0,0 0,0 1,0-1,0 1,-1 0,1-1,-1 1,0 0,0 0,-1 1,1-1,-1 0,0 1,0-1,0 1,-1-1,0 0,1 1,-2-1,1 1,0-1,-1 1,0-1,0 1,-48 108,37-95,-1 0,0-1,-1-1,-2 0,1-1,-2-1,0 0,-3 1,19-14,1 0,-1-1,1 1,-1 0,0-1,1 1,-1-1,0 1,1-1,-1 1,0-1,0 0,1 1,-1-1,0 0,0 1,0-1,0 0,0 0,1 0,-1 0,0 0,0 0,0 0,0 0,0 0,1 0,-1-1,0 1,0 0,0-1,0 1,1 0,-1-1,0 1,0-1,1 1,-1-1,0 1,1-1,-1 0,1 1,-1-1,1 0,-1 1,1-1,-1 0,1 0,0 0,-1 1,1-1,0 0,0 0,-1 0,1 0,0 0,14-49,-12 49,0-1,-1 0,1 1,0-1,0 1,0-1,0 1,0 0,1 0,-1 0,0 0,0 0,1 1,-1-1,1 1,-1 0,0-1,1 1,-1 0,1 0,-1 0,0 1,1-1,-1 1,1-1,-1 1,0 0,0 0,1 0,-1 0,0 0,0 0,0 1,0-1,0 1,0-1,-1 1,1 0,55 78,-54-71,-1-1,0 0,0 1,-1-1,0 1,-1-1,0 1,0 0,-1-1,0 1,0-1,-1 1,0-1,-1 0,0 0,0 0,-1 0,1 0,-2-1,1 0,-1 1,0-2,-1 1,0-1,0 1,0-2,0 1,-1-1,0 0,-5 3,-5 0,0 0,-1-1,1-1,-1-1,0 0,-1-1,1-1,-1-1,0 0,-15-2,-107-1,131-3,0 0,1-1,0 0,0 0,1-1,-1 0,1 0,0-1,1 0,-1-1,2 1,-1-1,1-1,0 1,1-1,0 0,0-1,1 1,0-1,1 1,-2-9,-8-9,-93-230,99 230,3 2</inkml:trace>
</inkml:ink>
</file>

<file path=ppt/ink/ink6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02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1 213,'5'2,"-1"1,1-1,0 1,1-2,-1 1,0 0,0-1,1 0,-1 0,1-1,-1 1,1-1,-1-1,0 1,1-1,-1 1,1-2,-1 1,5-2,17-2,212-13,35 0,-273 18,27 12,-33-6</inkml:trace>
  <inkml:trace contextRef="#ctx0" brushRef="#br0" timeOffset="268.215">142 382,'9'5,"18"1,10 0,2-1,5-2,-1 0,-3-7,2-2,-2 0,-2 1,-4 2,-2 0,-2 2,-1 0,-1 1,-5-5,-7-1</inkml:trace>
  <inkml:trace contextRef="#ctx0" brushRef="#br0" timeOffset="884.428">480 15,'-5'-15,"17"27,4 5,8 1,0-1,1-1,1-1,0-1,25 8,107 67,-155-89,-1 1,1 0,-1 0,0 0,1 0,-1 0,0 1,0-1,1 1,-1-1,0 1,-1 0,1 0,0 0,0 0,-1 0,1 0,-1 0,0 1,0-1,0 0,0 1,0-1,0 1,0-1,-1 1,0-1,1 1,-1 0,0-1,0 1,0 0,-1-1,1 1,-1-1,1 1,-1-1,0 1,0-1,0 1,0-1,0 0,-1 0,1 1,-1-1,1 0,-2 0,-209 161,-1 14,199-164,1-3</inkml:trace>
</inkml:ink>
</file>

<file path=ppt/ink/ink6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07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0,'46'110,"-26"-44,-2 2,-4 0,3 46,9 26,-7-84,-4-82,71-204,17 5,-75 134,-24 70</inkml:trace>
</inkml:ink>
</file>

<file path=ppt/ink/ink6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07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7,'19'-5,"11"4,5 1,2 1,-1 0,-1 1,-3-1,-1-1,-2 1,0-1,-10 0,-9 0</inkml:trace>
</inkml:ink>
</file>

<file path=ppt/ink/ink6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07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29,'48'-5,"20"-2,4 1,-5 1,-10 2,-15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4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0 592,'34'-5,"35"-1,10 0,2-4,-8 0,-12 2,-12 2,-9 2,-6 7,-5 2,-11 1,-10-1</inkml:trace>
  <inkml:trace contextRef="#ctx0" brushRef="#br0" timeOffset="303.909">312 311,'-5'33,"-2"31,1 9,1-3,2-9,0-10,2-8,1-8,0-4,0-3,0-1,1-1,-1 0,0-4</inkml:trace>
  <inkml:trace contextRef="#ctx0" brushRef="#br0" timeOffset="1464.826">678 846,'18'1,"1"0,-1-1,1-1,-1-1,0-1,1 0,-1-1,-1-1,1-1,-1-1,11-5,-14 5,0-1,0 0,-1-1,0-1,0 0,-1-1,-1 0,1-1,-2 0,0-1,0 0,-2 0,1-1,-2 0,3-6,2 0,-9 16,0-1,0 1,0 0,-1-1,0 0,1 0,-2 0,1 0,0 0,-1 0,0 0,0 0,-1-1,0 1,1 0,-2 0,1-1,-1 5,-1 0,1 0,-1 0,1 0,-1 1,0-1,1 0,-1 1,0 0,1-1,-1 1,0 0,1 0,-1 0,0 0,0 0,1 0,-1 0,0 0,1 1,-1-1,0 1,1 0,-1-1,1 1,-1 0,1 0,-1 0,1 0,-1 0,1 0,0 0,0 0,0 1,-1-1,1 0,0 1,1-1,-2 1,-1 1,-8 6,0 2,0-1,1 1,0 1,1 0,0 0,1 1,0 0,1 0,1 1,0 0,1 0,0 0,1 1,1-1,0 1,0 4,3-15,1 0,-1 0,1 0,-1-1,1 1,0 0,0 0,1-1,-1 1,1 0,0-1,0 0,0 1,0-1,1 0,-1 0,1 0,0 0,0-1,0 1,0-1,0 0,0 0,1 0,-1 0,1 0,0-1,-1 0,1 0,0 0,0 0,0 0,-1-1,1 1,0-1,0 0,0-1,0 1,0 0,2-2,20 3,1-2,-1-1,1-1,-1-2,0 0,0-1,-1-2,0-1,0-1,-1-1,0-1,11-8,15-13,-1-2,-2-3,-2-1,3-7,10-35,-56 79,-1 0,0 0,0-1,0 1,0 0,-1-1,1 1,-1-1,1 1,-1 0,0-1,0 1,0-1,0 1,0-1,-1 1,1-1,-1 1,1-1,-1 1,0 0,0-1,0 1,0 0,-1 0,1 0,-1 0,1 0,-1 0,1 0,-1 0,0 1,0-1,0 1,0-1,0 1,-2-1,-2-1,0 1,0 0,0 0,-1 0,1 1,-1 0,1 0,-1 1,0 0,1 0,-1 0,1 1,-1 0,1 0,-1 0,1 1,-1 0,1 1,0-1,0 1,0 0,1 1,-1-1,1 1,-5 4,-3 3,0 0,1 1,1 0,0 1,0 0,1 1,1 0,1 0,-6 13,11-23,1 0,0 0,0 0,0 1,0-1,1 1,0-1,0 1,0 0,1 0,-1-1,1 1,0 0,0 0,1-1,-1 1,1 0,0-1,1 1,-1-1,1 1,0-1,0 1,0-1,0 0,1 0,0 0,0 0,0-1,0 1,0-1,1 0,0 0,0 0,11 4,1 0,-1-2,1 0,1-1,-1 0,0-1,1-1,0-1,-1-1,1 0,0-1,-1 0,1-1,-1-1,1-1,-1-1,0 0,-1-1,1 0,-1-1,13-9,-5 4,-1-1,0-1,0-1,-2-1,0-1,-1 0,0-2,-2 0,0-1,-1 0,-2-2,0 0,0-1,-11 19,0-1,0 1,-1-1,1 1,-1-1,0 0,0 0,-1 0,0 0,0 0,0 0,0 0,-1-1,0 1,0 0,0 0,-1 0,1-1,-1 1,0 0,-1 0,1 0,-1 0,-1-1,0 6,1-1,-1 0,0 1,0 0,0-1,0 1,0 0,0 0,1 1,-1-1,0 1,0-1,0 1,0 0,1 0,-1 0,1 1,-1-1,0 0,1 1,0 0,-1 0,1-1,0 1,0 1,0-1,0 0,1 0,-1 1,1-1,-1 1,1-1,-1 2,-7 8,0 0,1 1,0 0,1 0,0 0,1 1,1 0,0 1,1-1,0 1,1 0,1 0,0 0,2 0,-1 0,2 0,0 4,2-9,0 0,0-1,1 0,0 0,0 0,1-1,0 1,1-1,0 0,0 0,1-1,0 0,0 0,1-1,0 0,0 0,0-1,1 0,-1 0,1-1,0 0,1 0,-1-1,1-1,-1 0,1 0,0 0,0-2,0 1,0-1,0 0,-1-1,1 0,0-1,7-2,22-15,-25 7</inkml:trace>
  <inkml:trace contextRef="#ctx0" brushRef="#br0" timeOffset="1924.775">2202 57,'41'-14,"1"3,0 1,0 3,21-2,-61 8,0 1,1-1,-1 0,0 1,1-1,-1 1,1-1,-1 1,1 0,-1 0,0 0,1 1,-1-1,1 1,-1-1,0 1,1 0,-1-1,0 1,0 0,1 1,-1-1,0 0,0 1,-1-1,1 1,0 0,0-1,-1 1,1 0,-1 0,1 0,-1 0,0 0,0 0,0 1,0-1,0 0,0 1,-1-1,1 0,-1 1,0-1,0 1,1-1,-2 0,1 1,0-1,-1 2,-116 149,116-151,0 0,1 0,-1 0,1-1,0 1,0 0,-1 0,1 0,0 0,1 0,-1-1,0 1,0 0,1 0,-1 0,1 0,0-1,-1 1,1 0,0-1,0 1,0-1,0 1,0-1,1 1,-1-1,0 1,1-1,-1 0,1 0,-1 0,1 0,-1 0,1 0,0 0,0-1,-1 1,1-1,0 1,0-1,0 1,-1-1,2 0,91 5,-82-6,14 0</inkml:trace>
  <inkml:trace contextRef="#ctx0" brushRef="#br0" timeOffset="2352.064">3190 197,'-24'34,"-18"30,-5 14,-1-2,3-9,5-11,4-5,4-7,2-6,1-4,2-4,-1-2,1 0,0-2,-1-3,5-7</inkml:trace>
  <inkml:trace contextRef="#ctx0" brushRef="#br0" timeOffset="2634.607">2710 282,'59'79,"4"-1,3-4,3-3,11 4,58 61,-135-134,-1 1,1-1,-1 1,0-1,0 1,0 0,0 0,0 0,-1 0,1 0,-1 0,0 0,0 1,0-1,0 0,-1 1,1-1,-1 0,0 1,0-1,0 1,0-1,-1 0,1 1,-1-1,-1 3,-4-1</inkml:trace>
  <inkml:trace contextRef="#ctx0" brushRef="#br0" timeOffset="3014.536">3303 113,'25'-15,"0"1,1 1,0 1,1 2,1 0,0 2,0 1,9 0,-35 6,-1 1,1-1,-1 1,1 0,0-1,-1 1,1 0,0 0,-1 0,1 0,0 0,-1 0,1 1,-1-1,1 0,0 1,-1 0,1-1,-1 1,1 0,-1-1,1 1,-1 0,0 0,1 0,-1 1,0-1,0 0,0 0,0 1,0-1,0 0,0 1,0-1,-1 1,1-1,0 1,-1 0,0-1,1 1,-1-1,0 1,0 0,1-1,-1 1,-1 0,1-1,0 1,0 0,-1-1,1 1,-1 0,1-1,-1 1,1-1,-2 2,-109 123,103-119,2 0,-1 1,1 1,0-1,1 1,0 0,0 0,1 0,0 0,1 1,0 0,1 0,0 0,0 0,1 0,0 0,1 0,2-5,1-1,0 0,0 0,0-1,1 1,-1-1,1 1,0-1,0 0,0-1,0 1,0-1,1 1,-1-1,1 0,-1-1,1 1,0-1,0 0,0 0,-1-1,1 1,0-1,0 0,0-1,0 1,0-1,0 0,0 0,1-1,135-22,-123 17</inkml:trace>
  <inkml:trace contextRef="#ctx0" brushRef="#br0" timeOffset="3530.439">4009 592,'34'-9,"34"-4,16 1,-2-3,-5 2,-6 2,-10 4,-12 3,-3-3,-5 0,-5 1,-4 2,-2 1,-11 2,-14 0,-12 5,-6 3</inkml:trace>
  <inkml:trace contextRef="#ctx0" brushRef="#br0" timeOffset="3784.679">3924 846,'38'0,"47"-5,18-1,1 0,-7-4,-16 1,-12 1,-7-3,-11 0,-8 3,-2 2,-4-2,-2-1,-4 3,-1 1,-6 2</inkml:trace>
  <inkml:trace contextRef="#ctx0" brushRef="#br0" timeOffset="4039.69">5335 424,'-40'24,"1"2,2 1,0 3,2 1,1 1,-15 21,-6 40,54-90,0 0,0 0,1 0,-1 1,1-1,0 0,0 0,0 0,0 0,0 0,1 1,-1-1,1 0,0 0,0 0,0 0,1-1,-1 1,1 0,-1 0,1-1,0 1,0-1,0 1,0-1,0 0,1 0,-1 0,1 0,-1 0,1-1,2 2,9 3,1 1,0-2,1 0,-1-1,1-1,0 0,0-1,0 0,0-2,0 0,0-1,0 0,0-1,0-1,0-1,-1 0,1-1,-1 0,0-1,4-4,5-3</inkml:trace>
  <inkml:trace contextRef="#ctx0" brushRef="#br0" timeOffset="4366.531">5786 424,'-30'28,"2"2,1 1,1 1,2 1,1 2,-14 28,35-60,-1 0,1 1,0 0,1-1,-1 1,0 0,1 0,0 0,0 0,0 0,1 0,-1 0,1 0,0 0,0 0,1 0,-1 0,1 0,-1 0,1 0,1 0,-1 0,1 0,-1-1,1 1,0 0,0-1,0 0,1 1,0-1,-1 0,1 0,0 0,0-1,0 1,1-1,-1 1,1-1,-1 0,1-1,3 2,10 0,0 0,0-1,0-1,0-1,1-1,-1 0,0-1,0 0,0-2,0 0,6-3,-13 4,1 0,-1-1,0 0,0-1,0 1,-1-2,1 0,-1 0,-1-1,1 0,-1 0,0-1,-1 0,0 0,0-1,-1 1,0-2,0 1,-1-1,0 0,-1 0,0 0,-1 0,0-1,0 0,-1 1,-1-1,0 0,0-2,-4 6,0 0,0 0,-1 0,0 0,0 1,-1 0,1-1,-1 2,-1-1,1 1,-1-1,0 1,0 1,0-1,-1 1,0 1,0-1,0 1,0 0,0 0,0 1,-1 0,1 1,-1-1,0 1,1 1,-1 0,0 0,0 0,1 1,-1 0,1 0,-1 1,1 0,-1 1,1-1,0 1,0 1,0-1,0 1,1 0,-2 2,-10 11</inkml:trace>
  <inkml:trace contextRef="#ctx0" brushRef="#br0" timeOffset="4804.696">6125 791,'4'-21,"0"1,1 0,1 0,1 1,1-1,1 2,0-1,1 1,1 1,1-1,0 2,2 0,-1 1,2 0,0 1,14-10,-29 24,1-1,0 0,0 1,0-1,-1 1,1-1,0 1,0-1,0 1,0 0,0-1,0 1,0 0,0 0,0 0,0 0,0-1,0 2,0-1,0 0,0 0,0 0,0 0,0 1,0-1,0 0,0 1,0-1,0 1,0-1,0 1,0-1,-1 1,1 0,0-1,0 1,-1 0,1 0,0 0,-1-1,1 1,-1 0,1 1,10 48,-8-31,-2-12,1 0,0 0,1 0,-1-1,1 1,1 0,-1-1,1 0,0 0,0 0,1 0,0-1,0 0,0 1,1-2,-1 1,1-1,0 0,1 0,-1-1,0 1,1-2,0 1,0-1,0 0,0 0,4 1,1 0,-1-1,0 0,1-1,-1 0,1-1,0 0,-1-1,1 0,-1-1,0 0,1-1,-1 0,0 0,0-2,-1 1,1-1,-1-1,0 0,-1 0,6-6,-11 9,0-1,-1 0,1 0,-1-1,0 1,0-1,0 1,0-1,-1 0,0 0,0 0,-1 0,1-1,-1 1,0 0,0-1,-1 1,0-1,0 1,0-1,0 1,-1 0,0-1,0 1,-1-1,-5-12</inkml:trace>
  <inkml:trace contextRef="#ctx0" brushRef="#br0" timeOffset="5253.679">7085 254,'-195'136,"193"-136,1 1,-1-1,1 0,-1 1,1-1,0 1,-1 0,1-1,0 1,-1 0,1 0,0 0,0 0,0 0,0 0,0 0,0 0,0 0,0 0,0 0,1 1,-1-1,0 0,1 1,-1-1,1 1,-1-1,1 1,0-1,0 0,-1 1,1-1,0 1,0-1,1 1,-1-1,0 1,0-1,1 1,-1-1,1 1,-1-1,1 0,0 1,-1-1,1 0,0 0,0 1,0-1,0 0,0 0,0 0,0 0,0 0,1 0,-1-1,1 2,87 17,-74-17,1 0,-1 1,0 1,0 1,0 0,0 0,-1 2,2 1,-13-6,0 0,0 0,0 0,-1 1,1-1,0 1,-1 0,0-1,0 1,1 0,-2 1,1-1,0 0,-1 0,1 1,-1-1,0 1,0-1,-1 1,1 0,-1-1,1 1,-1 0,0-1,-1 1,1-1,-1 1,1 0,-1-1,0 1,0-1,-1 1,0 1,-1 3,-1 0,0-1,-1 1,1-1,-1 0,-1 0,1-1,-1 0,-1 1,1-2,-1 1,0-1,-7 4,-170 71,138-66,26-11</inkml:trace>
  <inkml:trace contextRef="#ctx0" brushRef="#br0" timeOffset="5520.955">7706 0,'-5'34,"-6"34,-2 12,2 0,3-7,2-12,3-12,1-9,2-6,0-5,1-2,-1-1,1 0,-1 0,-5-4,-6-6,-1-5</inkml:trace>
  <inkml:trace contextRef="#ctx0" brushRef="#br0" timeOffset="5764.858">7283 424,'33'-5,"31"3,9 2,-3 2,-9-1,-10 5,-8 1,-8 0,-4 3,-3 5,-1 5,-6-2</inkml:trace>
  <inkml:trace contextRef="#ctx0" brushRef="#br0" timeOffset="5918.845">8044 734,'0'14,"0"5</inkml:trace>
</inkml:ink>
</file>

<file path=ppt/ink/ink6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47,'11'-4,"0"-3,1 1,0 1,0 0,0 1,1 0,-1 1,1 0,0 1,0 0,-1 1,1 1,0 0,0 0,0 2,6 0,-17-1,0 0,0 0,1 0,-1 0,0 0,0 0,0 0,0 1,0-1,-1 1,1-1,0 1,-1 0,1 0,-1 0,1 0,-1 0,0 0,0 0,0 0,0 0,0 0,0 1,-1-1,1 0,-1 1,0-1,1 0,-1 1,0-1,-1 1,1-1,0 0,-1 1,1-1,-1 0,0 0,1 1,-1-1,0 0,0 0,-1 1,-64 90,58-83,1-2,-36 54,42-60,0-1,0 1,1 0,-1-1,1 1,0 0,-1 0,1 0,0-1,0 1,0 0,0 0,0 0,0-1,1 1,-1 0,1 0,-1-1,1 1,-1 0,1-1,0 1,0 0,0-1,0 1,0-1,0 0,0 1,1-1,-1 0,1 0,-1 1,0-1,1 0,0-1,-1 1,1 0,0 0,6 1,0 0,0-1,0 0,1 0,-1-1,0 0,0-1,0 1,0-2,0 1,0-1,0 0,0-1,-1 1,1-2,-1 1,0-1,0 0,0-1,0 1,-1-1,1-1,4-4,3-1</inkml:trace>
</inkml:ink>
</file>

<file path=ppt/ink/ink6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85 250,'0'9,"5"23,1 11,0 2,-1 4,-2-2,-1-4,-1-5,-5-4,-2-3,0-1,1-2,1-1,1 1,2-1,1 1,-5-5,-2-7</inkml:trace>
  <inkml:trace contextRef="#ctx0" brushRef="#br0" timeOffset="415.009">1 363,'12'-23,"1"2,1 0,1 0,1 2,1 0,0 0,1 2,1 0,1 1,1 1,0 1,18-9,-36 21,-1 0,1 1,0-1,0 1,0-1,0 1,0 0,0 0,0 0,0 0,0 1,0-1,1 1,-1 0,0 0,0 0,1 1,-1-1,0 1,0-1,0 1,0 0,0 0,0 0,0 1,0-1,0 1,0 0,-1 0,1 0,-1 0,1 0,-1 0,0 1,0-1,0 1,0-1,0 1,-1 0,1 0,-1 0,0 0,1 0,-1 1,-3 9,0 0,-1 0,0-1,-1 1,0-1,-1 0,-1-1,0 1,0-1,-1 0,0 0,-1-1,0 0,-6 4,-130 152,143-164,-1 0,1 0,0 0,0 0,-1 0,2 0,-1 1,0-1,0 0,1 1,-1-1,1 0,0 1,-1-1,1 1,0-1,1 0,-1 1,0-1,1 0,-1 1,1-1,0 0,0 1,0-1,0 0,0 0,0 0,0 0,1 0,-1 0,1 0,0-1,-1 1,1 0,0-1,81 50,-60-40,120 71,-126-65,-5 0</inkml:trace>
  <inkml:trace contextRef="#ctx0" brushRef="#br0" timeOffset="850.025">536 81,'12'-10,"0"0,0 1,1 0,0 1,1 1,-1 0,1 1,3-1,-15 6,0 0,0 0,0 0,0 0,1 1,-1-1,0 1,0-1,1 1,-1 0,0 0,0 0,1 0,-1 0,0 1,1-1,-1 0,0 1,0 0,0 0,0-1,0 1,0 1,0-1,0 0,0 0,0 1,0-1,-1 1,1-1,0 1,-1 0,0 0,1 0,-1-1,0 1,0 1,0-1,0 0,0 0,-1 0,1 0,-1 1,1-1,-1 0,0 0,0 1,0-1,0 0,0 0,0 1,-1-1,1 0,-2 2,0 3,0 0,0-1,-1 1,0-1,-1 0,1 1,-1-2,-1 1,1 0,-1-1,0 0,-2 2,-31 43,37-49,1 0,-1 0,0 1,1-1,-1 0,1 0,-1 1,1-1,0 0,0 1,-1-1,1 0,0 1,0-1,0 0,1 1,-1-1,0 0,0 1,1-1,-1 0,1 0,-1 1,1-1,-1 0,1 0,0 0,0 0,-1 1,1-1,0 0,0-1,0 1,0 0,0 0,1 0,-1-1,0 1,0 0,0-1,1 1,-1-1,0 1,0-1,1 0,-1 0,0 1,1-1,0 0,75 4,-69-4,18 0</inkml:trace>
  <inkml:trace contextRef="#ctx0" brushRef="#br0" timeOffset="1268.999">1100 250,'-17'23,"-13"16,1 1,2 1,2 2,2 0,2 2,-5 17,24-57,0 0,0 1,0-1,1 1,0-1,0 1,0 0,1 0,0-1,0 1,0 0,1 0,0-1,0 1,0 0,1-1,-1 1,1-1,1 0,-1 0,1 0,0 0,0 0,0 0,1-1,0 1,0-1,0 0,0 0,1-1,-1 1,1-1,1 1,12 3,1 0,0-2,0 0,0 0,1-2,-1-1,1 0,0-1,0-2,0 0,-1-1,1 0,0-2,-1 0,0-2,0 0,-1-1,2-1,-10 3,0 0,-1-1,0 0,0 0,-1-1,1 0,-1 0,-1-1,1-1,-2 1,1-1,-1 0,0 0,-1-1,0 1,-1-1,0-1,0 1,-1 0,0-1,-1 0,0 1,-1-1,0 0,-1 0,0 0,-1 0,0 0,-1 0,0 1,0-1,-1 0,-1 1,1 0,-2 0,0 0,0 0,0 1,-1 0,-1 0,0 1,0-1,0 1,-8-5,-1 4,0 0,-1 1,0 1,-1 0,0 2,0 0,0 1,0 0,-1 2,1 0,-1 1,1 1,-1 1,0 0,1 2,-1 0,-3 2,-10 2</inkml:trace>
  <inkml:trace contextRef="#ctx0" brushRef="#br0" timeOffset="1566.281">790 673,'328'-196,"-327"195,0 0,1-1,-1 1,1 0,0 0,-1 0,1 0,0 0,0 0,0 0,0 1,-1-1,1 1,0-1,0 1,0 0,0 0,0 0,0 0,0 0,0 0,0 0,0 1,0-1,0 1,0-1,0 1,0 0,-1 0,1 0,0 0,-1 0,1 0,0 0,-1 1,1-1,-1 0,0 1,1-1,-1 1,0 0,0-1,0 1,0 0,0 0,-1 0,1 1,2 5,-3-4,0 0,1 0,-1-1,1 1,0 0,1 0,-1-1,1 1,-1 0,1-1,0 0,0 1,1-1,-1 0,1 0,-1 0,1 0,0-1,0 1,0-1,1 0,-1 0,0 0,1 0,-1 0,1-1,0 1,0-1,3 0,4 1,0 0,0-1,0-1,0 0,1 0,-1-1,0-1,0 0,0 0,0-1,-1-1,1 0,9-4,-2-4</inkml:trace>
  <inkml:trace contextRef="#ctx0" brushRef="#br0" timeOffset="2002.967">1467 109,'23'-6,"1"1,-1 1,1 1,0 1,0 1,0 1,6 2,-28-3,1 1,-1 1,0-1,1 0,-1 1,0-1,0 1,0-1,0 1,1 0,-1 0,0 0,0 0,-1 0,1 1,0-1,0 1,0-1,-1 1,1 0,-1-1,0 1,1 0,-1 0,0 0,0 0,0 0,0 0,0 0,-1 0,1 1,-1-1,1 0,-1 0,0 1,0-1,0 0,0 0,0 1,0-1,-1 0,1 0,-1 1,0-1,1 0,-1 0,0 0,0 0,-1 0,1 1,-49 80,50-82,1 1,0 0,0-1,0 1,0 0,0-1,0 1,0-1,0 0,1 1,-1-1,0 0,1 0,-1 1,1-1,0-1,-1 1,1 0,0 0,-1 0,1-1,0 1,0-1,0 0,0 1,-1-1,1 0,0 0,0 0,0 0,0-1,0 1,-1 0,2-1,0 1,83-6,-59-1</inkml:trace>
</inkml:ink>
</file>

<file path=ppt/ink/ink6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0,'-9'39,"-4"26,1 8,2-4,3-5,3-7,1-10,7-7,-2-6,-2-4,-1-2,0-2,1 1,-6-5,-1-2,1-3</inkml:trace>
  <inkml:trace contextRef="#ctx0" brushRef="#br0" timeOffset="362.217">327 198,'-48'27,"18"-12,1 2,0 1,1 1,1 1,-20 21,45-40,0 0,0 1,1-1,-1 0,0 1,1-1,-1 1,1 0,-1 0,1-1,0 1,0 0,0 0,0 0,0 0,0 0,0 1,1-1,-1 0,1 0,0 0,0 1,-1-1,1 0,1 0,-1 1,0-1,0 0,1 0,0 0,-1 0,1 1,0-1,0 0,0 0,0 0,0-1,0 1,1 0,-1 0,1-1,-1 1,1-1,0 1,-1-1,1 1,0-1,1 0,80 34,-72-32,0 0,0 1,0 1,0-1,-1 2,0 0,0 0,0 0,-1 1,0 1,0 0,-1 0,2 3,6 10,-3-4</inkml:trace>
</inkml:ink>
</file>

<file path=ppt/ink/ink6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1,'-5'0,"-2"4,1 8,1 5,2 5,0 4,2 2,1 1,0 0,0 1,0-1,0 0,1 0,-1-1,0 0,0-4</inkml:trace>
  <inkml:trace contextRef="#ctx0" brushRef="#br0" timeOffset="246.542">1 453,'38'0,"18"0,4 0,-4 0,-6 0,-7 0,-6 0,-9 0</inkml:trace>
</inkml:ink>
</file>

<file path=ppt/ink/ink6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9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1 169,'198'28,"-176"-26,150-8,-103-37,-58 29</inkml:trace>
  <inkml:trace contextRef="#ctx0" brushRef="#br0" timeOffset="340.055">254 0,'-4'29,"-3"19,1 6,2-2,0-4,2-5,1-6,1-4,-1-3,2-2,4-6,1-6</inkml:trace>
</inkml:ink>
</file>

<file path=ppt/ink/ink6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2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29,'-19'24,"2"1,0 0,2 1,1 1,1 0,1 1,1 1,2 0,0 1,7-24,1-1,-1 1,1 0,0-1,0 1,1 0,0 0,0 0,0 0,0-1,1 1,0 0,1 0,-1-1,1 1,0-1,0 1,1-1,0 0,0 0,0 0,0 0,1-1,-1 1,1-1,1 0,-1 0,0 0,1-1,0 1,0-1,0 0,0-1,1 1,-1-1,5 1,4-1,0-2,0 1,1-2,-1 0,0-1,0 0,0-1,0-1,0 0,0-1,-1 0,0-1,0 0,-1-1,0-1,0 0,0-1,-1 0,-1 0,1-1,-2-1,1 0,-2 0,1-1,5-11,-9 17,-1 0,0-1,0 1,0-1,-1 0,0 0,0 0,-1 0,0-1,0 1,-1-1,0 1,0-1,-1 0,0 1,0-1,-1 1,0-1,0 1,-1-1,0 1,0-1,-1 1,0 0,0 0,-1 1,1-1,-1 0,-1 1,1 0,-1 0,-1 1,1-1,-1 1,1 0,-1 1,-1-1,1 1,-1 0,1 1,-1-1,-3 1,-2 0,0 1,-1 1,1 0,-1 1,0 0,1 1,-1 1,1 0,0 0,-1 1,-16 3</inkml:trace>
  <inkml:trace contextRef="#ctx0" brushRef="#br0" timeOffset="295.897">61 339,'24'-19,"12"-7,1 7,-6 10,-4 8,-1 3,-6 7,-1 1,1-1,2-2,2-2,2-2,1-1,0-2,2 0,-1 0,-4 0</inkml:trace>
  <inkml:trace contextRef="#ctx0" brushRef="#br0" timeOffset="912.798">935 0,'-18'5,"1"0,-1 2,1 0,0 0,0 2,1 0,0 1,1 1,0 0,1 1,-1 1,13-11,1-1,-1 0,1 1,0-1,0 1,0 0,0-1,0 1,0 0,0-1,1 1,-1 0,1 0,-1 0,1-1,-1 1,1 0,0 0,0 0,0 0,0 0,0 0,1 0,-1-1,1 1,-1 0,1 0,-1 0,1-1,0 1,0 0,0-1,0 1,0 0,0-1,1 0,-1 1,0-1,1 0,-1 1,1-1,-1 0,1 0,0 0,-1-1,1 1,0 0,1 0,85 29,-76-27,0 0,0 0,0 1,-1 1,1 0,-1 0,0 1,0 1,-1-1,0 2,0 0,4 4,-10-7,1 0,-1 0,0 0,0 0,0 0,-1 1,0 0,0 0,0-1,-1 2,0-1,0 0,-1 0,0 1,0-1,0 1,-1-1,1 1,-2-1,1 1,-1-1,0 1,0-1,-1 0,0 0,-1 4,-4 5,-1-1,0 0,-1 0,0-1,-1 0,-1 0,0-1,-1-1,0 0,-1 0,0-1,0-1,-1 0,-3 0,13-6,-1 0,1 0,-1-1,0 1,1-1,-1-1,0 1,0-1,0 1,-1-1,1-1,0 1,0-1,0 0,-1 0,1 0,0-1,0 0,0 0,0 0,0-1,0 0,0 0,0 0,1 0,-1-1,1 1,-1-1,1-1,0 1,0 0,0-1,1 0,-1 0,1 0,0 0,-1-3,2-1,0 1,0-1,1 0,0 0,1 0,0 1,0-1,1 0,-1 0,2 0,-1 1,1-1,0 0,1 1,0 0,0-1,1 1,-1 1,2-1,-1 0,1 1,0 0,0 0,0 0,1 1,0 0,0 0,1 0,5-2,8-4</inkml:trace>
  <inkml:trace contextRef="#ctx0" brushRef="#br0" timeOffset="1419.879">1246 367,'-23'19,"-14"17,36-35,1 0,-1 0,1 1,0-1,-1 0,1 0,0 1,0-1,0 0,0 0,0 1,0-1,1 0,-1 1,0-1,0 0,1 0,-1 0,1 1,-1-1,1 0,0 0,-1 0,1 0,0 0,0 0,0 0,0 0,0 0,0-1,0 1,0 0,0-1,0 1,0 0,0-1,1 1,0-1,2 1,0 1,0-1,0 1,0-1,0 1,0 1,0-1,0 0,-1 1,1 0,-1 0,0 0,0 0,0 0,0 1,-1 0,1-1,-1 1,0 0,0 0,0 0,0 0,-1 0,0 1,0-1,0 0,0 1,-1-1,0 0,0 1,0-1,0 1,0-1,-1 0,0 1,0-1,-1 1,-79 87,67-81</inkml:trace>
  <inkml:trace contextRef="#ctx0" brushRef="#br0" timeOffset="1663.799">1585 283,'-10'38,"-2"23,0 5,2-4,3-16,2-17</inkml:trace>
  <inkml:trace contextRef="#ctx0" brushRef="#br0" timeOffset="1915.09">1359 396,'38'-5,"28"-2,6 1,-3 1,-9 2,-10 5,-9 4,-11-1</inkml:trace>
</inkml:ink>
</file>

<file path=ppt/ink/ink6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20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1,'-2'58,"4"352,-29-172,29-213,12-31,-5-11,1-2</inkml:trace>
  <inkml:trace contextRef="#ctx0" brushRef="#br0" timeOffset="367.858">282 141,'-181'193,"138"-125,44-66,-1 0,1 0,-1 0,1-1,0 1,0 0,-1-1,1 1,0-1,1 1,-1-1,0 1,0-1,1 0,-1 1,1-1,-1 0,1 0,-1 0,1 0,0-1,-1 1,1 0,0-1,0 1,-1-1,1 1,0-1,0 0,0 0,0 0,-1 0,1 0,0 0,0-1,0 1,0 0,-1-1,3 0,6 1,-3-1,1 1,-1-1,0 1,0 1,1 0,-1 0,0 0,0 1,0 0,0 0,0 1,-1 0,1 0,-1 0,1 1,-1 0,0 1,-1-1,1 1,-1 0,0 0,0 1,0-1,-1 1,0 0,0 0,-1 1,0-1,0 1,0 0,-1 0,1 0,-1 2,-2-5,0-1,-1-1,1 1,0 0,0 0,0 0,0-1,0 1,1 0,0 0,-1 0,1-1,0 1,0-1,0 1,0 0,1-1,-1 0,1 1,0-1,-1 0,1 0,0 0,0 0,0 0,1 0,-1-1,0 1,1-1,-1 1,1-1,-1 0,1 0,0 0,1 0,10-3</inkml:trace>
  <inkml:trace contextRef="#ctx0" brushRef="#br0" timeOffset="904.021">678 113,'0'33,"0"31,-5 14,-2-2,1-8,1-12,1-10,2-8,1-6,1-4,-1-1,2-1,-1 0,0-4</inkml:trace>
  <inkml:trace contextRef="#ctx0" brushRef="#br0" timeOffset="1351.61">536 367,'2'-12,"1"0,1 0,0 0,1 0,0 1,1-1,0 1,1 1,0-1,1 1,0 0,0 1,1 0,0 0,1 1,0 0,0 1,1 0,-1 1,2 0,-1 0,1 1,-1 1,1 0,1 1,4-1,-13 3,-1 0,1 0,-1 0,1 1,0-1,-1 1,1 0,0 0,-1 0,1 1,-1-1,1 1,0 0,-1 0,1 0,-1 1,0-1,1 1,-1 0,0 0,0 0,0 0,0 0,-1 1,1-1,0 1,-1 0,0-1,0 1,0 0,0 1,0-1,0 0,-1 1,0-1,0 0,1 2,-3 4,-1 0,1-1,-2 1,1 0,-1-1,0 0,-1 1,0-1,0 0,-1-1,0 1,0-1,-1 0,-5 6,-2 4,-10 12,-43 76,64-100,0-1,1 0,0 1,0 0,1-1,-1 1,1-1,0 1,0 0,0-1,1 1,0-1,0 1,0-1,0 1,1-1,-1 0,1 0,0 1,1-1,-1 0,1-1,-1 1,1 0,2 1,114 79,-96-71,-2-3</inkml:trace>
</inkml:ink>
</file>

<file path=ppt/ink/ink6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47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1 226,'49'1,"117"-13,-135 5,2 2,-1 1,0 2,1 0,13 3,-15-5,-25-2</inkml:trace>
  <inkml:trace contextRef="#ctx0" brushRef="#br0" timeOffset="334.904">227 0,'-1'226,"-27"1,43-187,-2-28</inkml:trace>
</inkml:ink>
</file>

<file path=ppt/ink/ink6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4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6237 281,'0'0</inkml:trace>
  <inkml:trace contextRef="#ctx0" brushRef="#br0" timeOffset="-162.684">6237 535,'0'29,"0"9</inkml:trace>
  <inkml:trace contextRef="#ctx0" brushRef="#br0" timeOffset="250.359">6548 479,'-11'9,"1"1,0 0,1 1,0 0,1 1,0 0,0 0,2 1,0-1,0 1,1 1,0-1,1 1,-1 13,4-25,1 0,0 0,0 1,0-1,0 0,0 0,1 0,-1 0,1 0,-1 0,1 0,0 0,0 0,0-1,0 1,0 0,0 0,0-1,1 1,-1 0,0-1,1 0,-1 1,1-1,0 0,0 0,-1 0,1 0,0 0,0 0,0 0,0 0,0-1,0 1,0-1,0 0,0 0,0 1,0-1,0-1,0 1,0 0,1 0,-1-1,0 1,0-1,1 0,6-1,-1-1,1 0,-1 0,0-1,0 0,0 0,-1-1,1 0,-1 0,5-6,-5 5,-1 0,0 0,-1-1,0 0,0 0,0 0,-1 0,0-1,0 0,-1 0,0 0,0 0,-1 0,0-1,-1 1,0-1,0 1,0-1,-1 0,-1 1,0-1,0 1,0-1,-1 1,0-1,-1 0,-1 5,1 0,-1 1,1-1,-1 1,0 0,-1 0,1 0,0 0,-1 1,0 0,1 0,-1 0,0 0,0 1,0 0,0 0,0 0,0 1,-1-1,1 1,0 1,0-1,0 1,0-1,0 2,0-1,0 0,0 1,0 0,0 0,1 1,-1-1,1 1,-3 2,-7 7</inkml:trace>
  <inkml:trace contextRef="#ctx0" brushRef="#br0" timeOffset="538.783">6971 564,'-19'19,"3"12,9-1,11-4,9-7,8-7,4-10,3-10,2-4,-5-5,-1-4,-5-3,-1-3,-3-1,-5-1,-4 5</inkml:trace>
  <inkml:trace contextRef="#ctx0" brushRef="#br0" timeOffset="871.114">7535 479,'-79'44,"78"-43,-1 0,0 1,0-1,0 1,1-1,-1 1,1-1,-1 1,1 0,-1 0,1-1,0 1,0 0,0 0,0 0,0 1,1-1,-1 0,1 0,-1 0,1 0,0 1,0-1,0 0,0 0,0 1,0-1,1 0,-1 0,1 0,-1 0,1 1,0-1,0 0,0 0,0 0,0-1,1 1,12 17,-11-18,0 1,-1 0,0 0,1 0,-1 0,0 1,0-1,0 1,0-1,-1 1,1 0,-1-1,1 1,-1 0,0 0,0 0,-1 0,1 0,0 0,-1 0,0 1,0-1,0 0,0 0,0 0,-1 0,1 0,-1 0,0 0,0 0,0 0,0 0,0 0,-1 0,0-1,-1 3,-4 2,0 0,0-1,-1 0,0-1,0 1,-1-2,1 1,-1-1,0 0,0-1,0 0,0-1,-1 0,1 0,-1-1,0 0,1 0,-1-1,0-1,-1 0,-8-4</inkml:trace>
  <inkml:trace contextRef="#ctx0" brushRef="#br0" timeOffset="-1534.192">3641 535,'22'38,"-2"1,-2 0,-1 1,7 31,-15-48,49 197,-56-207,-1 0,0 1,-1-1,0 0,-1 1,-1-1,0 0,-1 0,0 0,-1 0,-1-1,0 1,0-1,-1 0,-6 9,11-19,-1 1,1-1,0 0,-1 1,1-1,-1 0,1 0,-1 0,0 0,0 0,0 0,0-1,-1 1,1-1,0 1,-1-1,1 0,-1 0,1 0,-1 0,1 0,-1 0,0-1,1 0,-1 1,0-1,1 0,-1 0,0 0,0-1,1 1,-1-1,0 1,1-1,-1 0,1 0,-1 0,1 0,-1-1,1 1,0-1,0 1,0-1,0 0,0 0,0 0,0 0,0 0,1 0,-1 0,1-1,0 1,-1-1,1-1,-3-14,1 1,1-1,1 0,0 0,1 0,2 0,-1 0,2 1,0-1,1 1,1-1,1 1,0 1,1-1,1 1,5-8,9-19,1 0,3 2,1 1,1 1,3 1,1 2,1 1,3 1,0 3,2 0,28-15,9 16,-73 29,-1 1,0 0,1 0,-1 0,1 0,-1 0,1 0,-1 0,1 1,-1-1,0 1,1-1,-1 1,1-1,-1 1,0 0,0-1,1 1,-1 0,0 0,0 0,0 0,0 0,0 0,0 0,0 1,0-1,-1 0,1 0,0 1,-1-1,1 0,-1 1,1-1,-1 1,0-1,0 1,1-1,-1 1,0-1,0 0,-1 1,1-1,0 1,0-1,-1 1,1-1,-1 1,1-1,-1 0,0 1,-5 16,0 0,-1-1,-1 0,-1-1,0 0,-1 0,-1-1,-1 0,0-1,-4 4,-188 172,111-111,67-63,26-36,14 0,1 0</inkml:trace>
  <inkml:trace contextRef="#ctx0" brushRef="#br0" timeOffset="-1047.422">4205 846,'33'-5,"0"0,-1-2,0-2,-1-1,0-1,0-2,-1-1,-1-1,0-1,15-14,-30 20,-1-1,0-1,-1 0,0-1,-1 0,-1-1,0 0,-1-1,-1 0,0 0,0-1,-2 0,0 0,1-9,-6 22,0 0,0 0,0 0,-1 0,1 0,-1 0,0 0,0 0,0 0,0-1,-1 1,1 0,-1 0,0 0,0 0,0 0,0 1,0-1,-1 0,1 0,-1 1,0-1,1 1,-1-1,-1 1,1 0,0 0,0 0,-1 0,1 0,-1 0,0 1,1-1,-1 1,0 0,0 0,0 0,0 0,0 0,0 1,0-1,0 1,0 0,0 0,0 0,-3 1,-5 1,0 1,1 1,-1 0,1 0,0 1,0 0,1 1,-1 0,1 1,1-1,-1 2,1-1,0 1,1 1,0-1,0 1,1 0,0 1,1-1,0 1,0 0,1 1,1-1,-1 1,2 0,1-8,1-1,-1 1,1 0,0-1,0 1,1-1,-1 1,0 0,1-1,-1 1,1-1,0 1,0-1,0 0,0 1,1-1,-1 0,0 0,1 1,0-1,-1-1,1 1,0 0,0 0,0-1,0 1,0-1,1 1,-1-1,0 0,1 0,-1 0,1 0,-1 0,2-1,92 7,86-48,-160 34,50-6,-70 13,-1 0,1 0,0 0,0 0,-1 1,1-1,0 0,-1 1,1-1,0 1,-1 0,1 0,-1-1,1 1,-1 0,0 0,1 0,-1 1,0-1,0 0,0 0,1 1,-1-1,-1 1,1-1,0 1,0-1,0 1,-1-1,1 1,-1 0,1-1,-1 1,0 0,0-1,0 1,0 0,-6 133,10-115</inkml:trace>
  <inkml:trace contextRef="#ctx0" brushRef="#br0" timeOffset="-360.397">5193 677,'4'4,"0"-1,0 0,1 0,-1-1,1 1,-1-1,1 0,0 0,0 0,0-1,0 0,0 0,0 0,1-1,-1 1,0-1,0 0,1-1,-1 1,0-1,0 0,0-1,0 1,0-1,0 0,0 0,-1 0,1-1,-1 0,1 1,-1-2,0 1,0 0,-1-1,1 0,-1 0,1 0,-1 0,0 0,-1-1,1 0,-1 1,0-1,0 0,-1 0,1 0,-1 0,0 0,0-5,1 6,-1 1,1-1,-1 1,0-1,-1 0,1 1,-1-1,1 0,-1 1,0-1,0 0,-1 0,1 1,-1-1,0 0,0 1,0-1,0 1,-1-1,1 1,-1 0,0-1,0 1,0 0,0 0,-1 0,1 1,-1-1,0 0,0 1,0 0,0 0,0 0,0 0,-1 0,1 1,0-1,-1 1,-2-1,-2 4,-1 1,0-1,1 1,0 1,0 0,0 0,0 0,0 1,1 0,0 1,0 0,0 0,1 0,0 1,0-1,1 2,0-1,0 1,0-1,1 1,0 0,1 1,0-1,0 1,1-1,-1 8,0-9,0-1,0 1,1-1,0 1,0 0,1 0,0 0,0 0,1 0,0 0,0 0,1 0,-1 0,1-1,1 1,-1 0,1 0,1 0,-1-1,1 0,0 1,1-1,-1 0,1 0,0-1,1 1,0-1,-1 0,1 0,1-1,-1 1,1-1,0 0,0-1,0 1,0-1,9-1,1 0,-1-1,0-1,0 0,0-1,1-1,-1 0,0-1,-1-1,1 0,-1-1,1-1,-2 0,1-1,-1 0,0-1,0 0,-1-1,0-1,0 0,5-7,6-2,-14 13,1-1,-1 0,-1 0,1-1,-1 0,-1-1,0 0,0 0,0 0,-1-1,-1 0,0 0,0-1,1-3,-5 12,-1 1,1 0,-1 0,1 0,-1 0,1 0,-1-1,1 1,-1 0,0 0,0-1,0 1,0 0,0 0,0-1,0 1,0 0,0 0,-1-1,1 1,0 0,-1 0,1 0,-1-1,1 1,-1 0,0 0,1 0,-1 0,0 0,0 0,0 0,0 0,0 1,0-1,0 0,0 0,0 1,0-1,0 1,0-1,-1 1,1-1,0 1,0 0,-1 0,1-1,0 1,0 0,-1 0,1 0,0 0,0 1,-1-1,1 0,0 0,0 1,-1-1,1 1,0-1,0 1,0 0,0-1,0 1,0 0,-4 7,1 0,1 0,-1 0,1 0,1 0,0 1,0-1,0 1,1 0,1 0,-1-1,2 1,-1 0,1 0,0-1,1 1,0 0,0-1,1 0,0 1,0-1,1 0,0-1,1 1,0-1,0 0,0 0,1 0,1 0,-6-4,1-1,0 0,1 0,-1 0,0 0,1 0,-1 0,1 0,-1-1,1 0,0 1,0-1,0 0,0 0,0 0,-1-1,2 1,-1-1,0 0,0 1,0-2,0 1,0 0,0 0,0-1,0 0,0 1,0-1,0 0,-1-1,1 1,0 0,-1-1,1 1,0-1,-1 0,0 0,1 0,1-3,8-11,0-2,0 0,-2 0,0-1,-2 0,0-1,-1 0,1-6,35-83,-30 85</inkml:trace>
  <inkml:trace contextRef="#ctx0" brushRef="#br0" timeOffset="-4167.311">424 197,'77'-36,"-47"27,356-129,-384 136,1 1,-1-1,1 1,-1-1,1 1,0 0,0 0,-1 0,1 1,0-1,0 1,0 0,0-1,0 1,0 0,0 1,0-1,0 0,0 1,0 0,-1 0,1 0,0 0,0 0,-1 0,1 1,-1-1,1 1,-1 0,1 0,-1 0,0 0,0 0,0 0,0 0,-1 1,1-1,-1 1,1-1,-1 1,0 0,0 0,0-1,0 2,0 16,-2-1,0 0,-1 0,-2 0,1 0,-2 0,-6 16,-11 53,13-38,3 0,2 1,2 0,3-1,1 1,3 0,10 41,33 48,-48-140,1 1,-1-1,1 1,-1-1,0 1,1-1,-1 1,0-1,0 1,1-1,-1 1,0 0,0-1,0 1,0-1,0 1,1-1,-1 1,0 0,-1-1,1 1,0-1,0 1,0 0,0-1,0 1,0-1,-1 1,1-1,0 1,-1-1,1 1,0-1,-1 1,1-1,0 1,-1-1,1 1,-1-1,1 0,-1 1,1-1,-1 0,1 1,-1-1,1 0,-1 0,1 0,-1 1,0-1,1 0,-1 0,1 0,-1 0,0 0,1 0,-1 0,1 0,-1 0,0-1,0 1,-40-14,35 11,-26-12,-1 2,-1 1,0 2,0 1,-1 1,0 2,-1 2,1 1,-1 2,1 1,-1 2,1 1,-1 2,1 2,1 1,-1 1,2 2,-1 2,1 1,-8 5,15-4,0 0,1 2,0 1,1 1,2 1,0 0,-13 17,33-34,-1 0,1-1,-1 1,1 0,0 0,0 0,0 1,1-1,-1 0,1 1,0-1,0 1,0 0,0-1,1 1,-1-1,1 1,0 0,0 0,0-1,1 1,-1 0,1-1,0 1,0-1,0 1,2 2,9 6</inkml:trace>
  <inkml:trace contextRef="#ctx0" brushRef="#br0" timeOffset="-3914.344">452 535,'48'-24,"49"-17,23-2,0 1,-10 9,-14 9,-20 4,-12 6,-12 4,-11 5,-12 8,-10 3</inkml:trace>
  <inkml:trace contextRef="#ctx0" brushRef="#br0" timeOffset="-3196.384">1326 621,'25'273,"-32"-204,7-69,-1 0,0 0,1 0,-1 0,0 0,1 0,-1 0,0 0,1 0,-1-1,1 1,-1 0,0 0,1-1,-1 1,1 0,-1-1,1 1,-1 0,1-1,-1 1,1-1,-1 1,1-1,-1 1,1-1,0 1,-1-1,1 0,0 1,0-1,-1 0,1 1,0-1,0 1,0-1,0 0,0 1,0-1,0 0,0 1,0-1,0 0,0 1,0-1,0 0,0 1,1-1,-1 1,0-1,1 0,-1 1,0-1,1 1,-1-1,1-26,1 0,1 1,1-1,1 0,2 1,0 0,2 1,1 0,1 0,1 1,1 0,1 1,1 1,1 0,10-9,-23 25,0 1,1 0,0 0,0 0,0 0,0 1,1-1,0 1,0 1,0-1,1 0,-1 1,1 0,-1 1,1-1,0 1,5-1,-8 4,0 1,0 0,-1 0,1 0,0 1,-1-1,0 1,1-1,-1 1,0 0,-1 0,1-1,0 2,-1-1,1 0,-1 0,0 0,0 0,-1 1,1-1,-1 0,1 1,-1-1,0 1,0-1,0 0,-1 1,1-1,-1 1,0-1,1 3,-1 20</inkml:trace>
  <inkml:trace contextRef="#ctx0" brushRef="#br0" timeOffset="-2895.138">1976 479,'-15'17,"2"1,0 1,0 0,2 1,1 0,0 1,2 0,0 0,1 1,1 1,5-19,0 0,0 0,1 0,-1 0,1-1,0 1,0 0,0 0,1 0,-1 0,1 0,0 0,0-1,1 1,-1 0,1-1,-1 1,1-1,0 1,0-1,1 0,-1 0,1 0,0 0,-1-1,1 1,0-1,1 1,-1-1,0 0,1 0,-1-1,1 1,-1-1,1 1,0-1,0 0,-1-1,1 1,0-1,0 1,0-1,0 0,0-1,3 0,4-1,-1 0,1-1,0 0,-1-1,1 0,-1-1,0 0,-1-1,1 0,-1 0,-1-1,1 0,-1-1,0 0,0 0,-1-1,-1 1,1-2,-1 1,-1-1,0 0,0 0,-1 0,0-1,-1 1,1-3,-4 7,0 0,0 0,-1 0,1 0,-1 0,-1 0,1 1,-1-1,0 0,0 1,-1-1,1 1,-1 0,-1 0,1 0,-1 0,1 0,-1 1,-1-1,1 1,-1 1,1-1,-1 0,0 1,0 0,-1 0,1 1,-1-1,1 1,-1 0,0 1,0 0,0-1,0 2,0-1,-4 1,-18-1,3 2</inkml:trace>
  <inkml:trace contextRef="#ctx0" brushRef="#br0" timeOffset="-2449.842">2343 761,'2'-13,"1"0,1 1,0-1,1 1,0 0,1 0,1 0,-1 1,2 0,-1 0,2 0,-1 1,2 1,-1 0,1 0,0 0,1 2,0-1,0 1,8-3,-17 10,0-1,0 1,0-1,1 1,-1 0,0 0,0 0,1 0,-1 0,0 1,0-1,0 1,1-1,-1 1,0 0,0 0,0 0,0 0,0 0,0 0,-1 0,1 1,0-1,0 1,-1-1,1 1,-1 0,0 0,1 0,-1-1,0 1,0 0,0 0,0 1,-1-1,1 0,0 0,-1 0,0 0,1 1,-1 1,0-2,0 0,0 1,1-1,-1 0,1 0,0 1,-1-1,1 0,0 0,0 0,1 0,-1 0,0 0,1 0,-1 0,1-1,-1 1,1-1,0 1,0-1,0 1,0-1,0 0,0 0,0 0,0 0,0 0,0-1,0 1,1 0,-1-1,0 0,1 0,-1 1,0-1,1-1,-1 1,0 0,0-1,1 1,149-85,-150 84,0 1,0-1,0 1,0-1,0 1,0 0,0 0,0-1,0 1,0 1,0-1,0 0,0 0,-1 1,1-1,0 1,0 0,0 0,0-1,0 1,-1 0,1 0,0 1,-1-1,1 0,-1 1,1-1,-1 1,0-1,0 1,1-1,-1 1,0 0,0 0,-1-1,1 1,0 0,-1 0,1 0,-1 0,1 0,-1 0,0 0,0 0,0 0,0 0,0 0,-1 1,2 1,-1 0,1 0,0 0,0 0,0 0,1-1,-1 1,1 0,0-1,0 1,0-1,1 0,-1 0,1 0,0 0,0 0,0 0,17 5,0-3</inkml:trace>
  <inkml:trace contextRef="#ctx0" brushRef="#br0" timeOffset="1856.648">8693 422,'-266'81,"207"-45,58-35,0 0,0 0,0 0,0 0,0 1,0-1,0 0,0 1,0-1,1 1,-1-1,0 1,1-1,0 1,-1-1,1 1,0-1,0 1,0 0,0-1,0 1,0-1,0 1,0 0,1-1,-1 1,0-1,1 1,0-1,-1 1,1-1,0 0,0 1,0-1,0 0,0 1,0-1,0 0,0 0,0 0,1 0,60 37,-57-37,-1 0,1 0,-1 0,0 0,1 1,-1 0,0 0,0 0,0 0,-1 1,1 0,-1-1,1 1,-1 1,0-1,0 0,0 1,0-1,-1 1,0 0,1 0,-1 0,-1 0,1 0,-1 1,1-1,-1 0,0 1,-1-1,1 1,-1-1,0 1,0-1,0 1,-1 3,-4-1,0-1,-1 1,1-1,-1 0,0 0,-1 0,0-1,1 0,-2 0,1-1,0 0,-1 0,0-1,0 0,0-1,0 1,0-1,-1-1,1 0,-1 0,-6 0,13-1,0 0,0 1,0-1,0 0,0 0,0 0,0-1,0 1,0 0,0-1,0 0,0 1,0-1,0 0,1 0,-1 0,0 0,0 0,1 0,-1 0,1-1,-1 1,1-1,-1 1,1-1,0 0,0 1,0-1,0 0,0 0,0 0,1 1,-1-1,0 0,1 0,0 0,-1 0,1 0,0-1,3-12</inkml:trace>
  <inkml:trace contextRef="#ctx0" brushRef="#br0" timeOffset="3186.197">9709 394,'-9'9,"1"0,-1 0,2 0,-1 1,1 0,1 1,0-1,0 1,1 1,1-1,0 1,0-1,1 1,0 0,1 0,1 1,0 7,2-16,0-1,0 0,0 0,0 0,1 0,0 0,-1 0,1 0,0 0,1-1,-1 1,0-1,1 1,-1-1,1 0,0 0,0 0,0 0,0-1,0 1,0-1,0 0,0 0,1 0,-1 0,0 0,1-1,-1 1,1-1,-1 0,106-10,-87 1,-1-1,0-1,-1-1,0-1,-1 0,-1-2,0 0,-1-1,-1-1,0 0,8-14,20-16,-34 38,0-1,0 0,-1 0,-1-1,1 0,-2-1,0 0,0 0,-1 0,-1-1,0 0,0 0,-2 0,1-1,-2 1,0-1,0 0,-2 1,1-1,-2 0,-1-13,-1 22,1-1,-1 1,0 0,0 0,0 0,-1 1,0-1,0 1,0 0,0 0,-1 0,0 0,1 1,-1 0,-1 0,1 0,0 1,-1 0,1 0,-1 0,1 1,-1-1,0 1,0 1,0-1,1 1,-1 0,0 0,0 1,0 0,0 0,1 0,-1 1,0-1,1 1,-1 1,1-1,0 1,0 0,0 0,0 1,-1 1,-8 3,0 2,2-1,-1 2,1 0,0 0,1 1,1 0,0 1,0 0,2 1,-1 0,2 0,0 1,0 0,2 0,0 1,0-1,2 1,0 0,1 0,4-4,0 0,2-1,-1 1,1-1,1 0,0 0,1 0,0-1,0 0,1 0,0-1,1 1,0-2,1 1,-1-1,2 0,-1-1,1 0,0-1,1 0,-1-1,1 1,0-2,10 3,13 4,0-1,1-2,-1-1,2-2,-1-1,0-2,1-2,-1-1,20-4,-36 5,0-1,1 0,-1-2,0-1,-1 0,1-1,-1-1,0 0,0-2,0 0,-1-1,-1-1,0 0,0-1,-1-1,0-1,-1 0,0 0,6-11,-18 22,0-1,0 0,-1 0,1 0,-1 0,0 0,0 0,0 0,0 0,0-1,-1 1,0 0,1 0,-1-1,0 1,-1 0,1-1,-1 1,1 0,-1 0,0 0,0 0,0-1,-1 1,1 1,-1-1,1 0,-1 0,0 0,0 1,0-1,-1 1,1 0,0 0,-1 0,0 0,1 0,-1 0,0 1,0-1,0 1,0 0,0 0,-1 0,1 0,0 0,0 1,0 0,-1-1,1 1,-8 1,1 0,-1 1,0 0,1 0,0 1,0 1,0-1,0 2,0-1,1 2,0-1,0 1,0 0,1 1,0 0,0 0,1 1,0 0,0 0,-2 5,4-7,1-1,0 1,0 0,0 0,1 0,0 0,0 1,1-1,0 1,0-1,0 1,1 0,0 0,0 0,1 0,0 0,0 0,1 0,-1 0,2 0,-1-1,1 1,0 0,0-1,1 1,0-1,0 1,0-1,1 0,0-1,0 1,1-1,-1 0,1 0,0 0,0 0,2 0,20 6,0-1,1-2,0 0,0-2,1-1,0-1,0-2,0-1,0-1,0-1,-1-2,1-1,0-1,15-5,-15 4</inkml:trace>
  <inkml:trace contextRef="#ctx0" brushRef="#br0" timeOffset="2218.216">9060 168,'-7'8,"1"1,0-1,0 1,1 0,0 0,1 1,0-1,1 1,0 0,0 0,1 0,0 0,1 1,0-1,1 0,0 1,0-1,1 0,1 1,0-1,0 0,1 3,3 12,-1 1,-1-1,-1 1,-2 0,-1 0,0 0,-2 0,-5 24,-2-3,8-34,-1-1,-1 1,0 0,-1-1,0 0,-1 1,0-2,-6 11,-1-10,12-12</inkml:trace>
  <inkml:trace contextRef="#ctx0" brushRef="#br0" timeOffset="2403.642">9342 592,'-9'24,"-4"8</inkml:trace>
  <inkml:trace contextRef="#ctx0" brushRef="#br0" timeOffset="2572.951">9286 281,'9'-4,"9"-3,0 1</inkml:trace>
  <inkml:trace contextRef="#ctx0" brushRef="#br0" timeOffset="5024.78">57 1354,'468'-53,"16"21,116 4,177 28,-306-28,165-1,442 30,-639-29,31-1,-42 0,994 30,-829-1,-182-29,906 30,-788-19,24 6,-421 13,28 15,-124-10,0-2,0-1,0-1,30-4,-44-3,-4-1</inkml:trace>
</inkml:ink>
</file>

<file path=ppt/ink/ink6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34,'18'90,"68"249,-47-115,-39-223,0 4,1 1,-1 0,1-1,0 1,0-1,1 1,-1-1,1 0,0 1,1-1,-1 0,1 0,0-1,1 1,3 4,-6-10,0 1,0 0,1-1,-1 1,0-1,0 0,0 1,0-1,1 0,-1 0,0 1,0-1,-1 0,1 0,0 0,0 0,0 0,-1 0,1-1,0 1,-1 0,1 0,-1 0,1-1,-1 1,0 0,0-1,1 1,-1 0,0-1,1 0,47-201,32-213,-68 301,-2 106,-4 14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44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121 335,'34'21,"59"94,73 117,-84-113,-82-118,1 0,-1 0,0 1,0-1,0 0,1 0,-1 0,0 0,1 0,-1 0,1 0,0 0,-1 0,1 0,0 0,-1-1,1 1,0 0,0 0,0-1,0 1,-1 0,1-1,0 1,0-1,0 1,0-1,1 0,-1 1,0-1,0 0,0 0,0 0,0 0,0 0,0 0,0 0,1 0,-1 0,0 0,0-1,0 1,0 0,0-1,0 1,0-1,0 1,0-1,0 1,0-1,0 0,-1 1,2-2,2-12</inkml:trace>
  <inkml:trace contextRef="#ctx0" brushRef="#br0" timeOffset="568.664">629 279,'-112'95,"89"-70,-96 86,-69 82,14-16,166-167,3-3</inkml:trace>
  <inkml:trace contextRef="#ctx0" brushRef="#br0" timeOffset="1192.425">404 81,'-5'0,"-2"5,1 6,1-3,6-4,4-6,-5-4,-2 5,-6 2,0 5,4 3,4-1</inkml:trace>
  <inkml:trace contextRef="#ctx0" brushRef="#br0" timeOffset="1743.649">771 53,'56'-23,"-23"13,-23 6,-1 1,1 0,0 0,0 1,0 0,1 0,-1 2,0-1,1 1,-1 0,9 2,-17-1,0-1,0 1,-1 0,1-1,0 1,-1 0,1 0,-1 0,1 0,-1 0,0 0,1 0,-1 0,0 1,0-1,0 1,0-1,0 1,0-1,0 1,0-1,0 1,-1 0,1-1,-1 1,1 0,-1 0,0-1,0 1,0 0,0 0,0 0,0-1,0 1,0 0,-1 0,1-1,-1 1,1 0,-1-1,0 1,0 0,0 0,-45 69,44-69,-17 20,14-18,1 0,-1 0,1 0,0 0,1 1,-1 0,1 0,0 0,0 0,1 0,-1 1,1-1,0 1,1 0,-1 0,1 1,3-4,0 0,0-1,0 1,1 0,-1-1,1 1,0-1,-1 0,1 0,0 0,0-1,0 1,1-1,-1 1,0-1,1 0,-1 0,0 0,1-1,-1 1,1-1,-1 0,1 0,-1 0,1-1,-1 1,3-1,-2 1,114-2,-93 2</inkml:trace>
</inkml:ink>
</file>

<file path=ppt/ink/ink6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17,'29'0,"19"0,6 0,-1 0,-5 0,-6 0,-5 0,-4 0,-3-4,-2-3,-5 1</inkml:trace>
</inkml:ink>
</file>

<file path=ppt/ink/ink6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65,'38'-4,"33"-8,8 0,-4 1,-15-2,-18 1</inkml:trace>
</inkml:ink>
</file>

<file path=ppt/ink/ink6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29 679,'15'-1,"0"0,1 1,-1 1,0 1,1 0,-1 1,0 0,0 1,-1 1,1 0,-1 1,0 1,12 8,-24-14,-1 1,1-1,-1 1,0 0,0-1,1 1,-1 0,0 0,-1 0,1 0,0 0,-1 0,1 0,-1 0,1 0,-1 0,0 1,0-1,0 0,0 0,0 0,-1 0,1 0,0 0,-1 0,0 0,1 0,-1 0,0 0,0 0,0 0,-1 0,0 0,-50 62,41-53,9-10,0 1,-1-1,1 0,0 1,0 0,0-1,0 1,0 0,0 0,0 0,1 0,-1 1,1-1,-1 0,1 1,0-1,0 1,0-1,0 1,1-1,-1 1,1 0,-1-1,1 1,0 0,0-1,0 1,1 0,-1-1,0 1,1 0,0-1,0 1,0-1,0 1,0-1,0 1,0-1,1 0,-1 0,1 0,0 0,0 0,0 0,0 0,0 0,0-1,0 1,0-1,1 1,-1-1,1 0,11 1,-1-1,1-1,-1 0,1-1,-1 0,1-2,-1 1,0-1,0-1,0 0,0-1,-1-1,0 0,9-6,6 0,-3 1</inkml:trace>
  <inkml:trace contextRef="#ctx0" brushRef="#br0" timeOffset="-569.439">170 58,'5'19,"6"21,1 8,-1 1,-2-3,-4-4,-1-6,-3-3,0-2,-2-2,6-6,1-7</inkml:trace>
  <inkml:trace contextRef="#ctx0" brushRef="#br0" timeOffset="-322.103">0 538,'38'-9,"28"-9,7-1,-5 3,-8 4,-14 4</inkml:trace>
  <inkml:trace contextRef="#ctx0" brushRef="#br0" timeOffset="2419.165">847 29,'0'623,"0"-614,0 1,-1-1,1 0,-2 0,0 0,0 0,0 0,-1 0,-1 0,1-1,-5 7,-10-9,12-13</inkml:trace>
  <inkml:trace contextRef="#ctx0" brushRef="#br0" timeOffset="2862.702">1017 312,'-42'30,"38"-29,1 1,-1-1,1 1,-1 0,1 0,0 0,0 0,0 1,0-1,0 1,0 0,1 0,-1 0,1 0,0 0,0 0,0 0,0 1,0-1,1 1,0 0,-1-1,2 1,-1 0,0 0,1 0,-1 0,1-1,0 1,0 0,1 3,56 87,-11-28,1 52,-34-106</inkml:trace>
  <inkml:trace contextRef="#ctx0" brushRef="#br0" timeOffset="3800.444">1665 115,'-3'-1,"0"0,0 1,0 0,0 0,0 0,0 0,0 0,0 0,0 1,0 0,0-1,0 1,0 0,0 0,1 1,-1-1,0 1,1-1,-1 1,1 0,0 0,-1 0,1 0,0 0,0 0,0 1,-1 1,-20 23,2 2,0 0,2 1,1 1,2 1,0 1,3 0,1 0,1 2,2-1,1 1,-3 33,9 87,3-149,0 1,1-1,0 1,0-1,0 0,0 0,1 0,0 0,1-1,-1 1,1-1,0 0,0 0,1 0,-1 0,1-1,0 0,0 0,1 0,-1-1,1 1,3 0,35 2,-28-10</inkml:trace>
  <inkml:trace contextRef="#ctx0" brushRef="#br0" timeOffset="4547.889">1863 256,'-1'43,"-3"0,-2 1,-1-2,-2 1,-2-1,-2 0,-2-2,-2 1,-6 8,19-42,2-5,0 0,1 0,-1 1,0-1,0 0,1 1,0-1,-1 1,1 0,0-1,0 1,1 0,-1 0,0-1,1 1,0 0,-1 0,1 0,0 0,1 0,-1-1,0 1,1 0,0 0,-1 0,1-1,0 1,1 0,-1-1,0 1,1-1,-1 1,1-1,0 0,0 0,2 2,8-1,0 0,1-1,-1 0,1-1,0 0,-1-1,1-1,-1 0,3-1,22-1,-8 2,-4 1</inkml:trace>
  <inkml:trace contextRef="#ctx0" brushRef="#br0" timeOffset="4881.847">2202 594,'33'0,"21"-5,7-1,-4 0,-5 1,-12 1</inkml:trace>
  <inkml:trace contextRef="#ctx0" brushRef="#br0" timeOffset="5301.915">2879 256,'-120'313,"108"-282,6-22,1 1,1 0,0 0,1 0,0 0,0 1,1-1,0 1,1 0,0 0,1-1,0 1,1 0,0 0,0-1,2 5,1-10,1-1,-1 0,0 0,1 0,0-1,0 1,0-1,0-1,1 1,-1-1,1 0,0 0,-1 0,1-1,0 0,0 0,0 0,0-1,0 0,0 0,0 0,0-1,0 0,5-2,5 2,10 0</inkml:trace>
  <inkml:trace contextRef="#ctx0" brushRef="#br0" timeOffset="5599.431">3133 707,'40'93,"-39"-91,1 0,0 1,0-1,-1 0,2 0,-1 0,0 0,0-1,1 1,-1-1,0 1,1-1,0 0,-1 0,1 0,0 0,-1 0,1-1,0 1,0-1,0 0,0 1,-1-2,1 1,0 0,0 0,0-1,0 0,-1 1,1-1,0 0,-1 0,2-1,0-1,-1 1,1-1,-1 1,0-1,0 0,-1 0,1-1,0 1,-1 0,0-1,0 0,0 1,0-1,-1 0,1 0,-1 0,0 0,0 0,-1 0,1 0,-1-1,0 1,0 0,0 0,0 0,-1 0,0-1,0 1,0 0,0 0,-1 0,1 1,-1-1,0 0,0 1,0-1,-1 1,1-1,-1 1,0 0,0 0,0 1,0-1,-1 0,1 1,-1 0,1 0,-1 0,-1 0,-46-5,26 7</inkml:trace>
  <inkml:trace contextRef="#ctx0" brushRef="#br0" timeOffset="9614.5">3387 115,'98'87,"-80"-68,-1 2,-1 0,-1 1,-1 0,-1 1,7 16,-12-19,0 0,-1 1,-1 0,0 0,-2 1,-1-1,-1 1,0 0,-2 15,1-28,-1 0,0 0,-1-1,0 1,0 0,-1 0,0-1,0 1,-1 0,0-1,-1 0,1 0,-2 0,1 0,-1-1,0 0,-1 0,0 0,-4 4,-127 80,107-87,33-27,52-45,-34 44</inkml:trace>
  <inkml:trace contextRef="#ctx0" brushRef="#br0" timeOffset="10051.843">3642 58,'6'-6,"1"0,0 1,0 0,0 0,1 0,-1 1,1 0,0 1,1 0,-1 0,0 1,1 0,0 0,-1 1,1 0,0 0,0 1,-1 0,1 1,0 0,0 1,-1-1,6 3,-13-3,1 1,0 0,0-1,0 1,-1 0,1 0,-1 0,0 0,1 0,-1 1,0-1,0 0,0 1,-1-1,1 0,-1 1,1-1,-1 1,0-1,0 1,0-1,0 1,0-1,0 0,-1 1,1-1,-1 1,0-1,1 0,-2 1,-36 74,30-63,3-6,3-7,0 1,0 0,0 0,0 0,0 0,0 0,1 0,-1 0,1 0,-1 1,1-1,0 0,0 1,0 0,0-1,0 1,1-1,-1 1,1 0,0-1,-1 1,1 0,0 0,1-1,-1 1,1 0,-1-1,1 1,0-1,-1 1,1 0,1-1,-1 0,0 1,1-1,-1 0,1 0,0 1,-1-1,1 0,0-1,0 1,0 0,1-1,0 1,91-12,-45-2,-23 9,-2 1</inkml:trace>
  <inkml:trace contextRef="#ctx0" brushRef="#br0" timeOffset="12197.022">4036 594,'5'0,"6"5,6 1,6 0,2-1,3-1,1-2,1-1,-1 0,0-1,0-1,0-4,-1-1,1-6,-1 1,-5-3,-6 0</inkml:trace>
  <inkml:trace contextRef="#ctx0" brushRef="#br0" timeOffset="12444.187">4234 453,'-5'43,"3"19,3 4,0-4,0-9,0-7,0-8,-5-5,-1-8</inkml:trace>
  <inkml:trace contextRef="#ctx0" brushRef="#br0" timeOffset="13000.211">4431 849,'243'-288,"-177"228,-65 59,0 1,-1-1,1 1,0 0,0-1,0 1,0-1,-1 1,1 0,0 0,0-1,0 1,0 0,0 0,0 0,0 0,0 0,0 0,-1 0,1 1,0-1,0 0,0 0,0 1,0-1,0 1,-1-1,1 1,0-1,0 1,-1-1,1 1,0-1,-1 1,1 0,0-1,-1 1,1 0,-1 0,1 0,-1-1,0 1,1 0,-1 0,0 0,0 0,1 0,-1 0,0 0,4 52,-4-40,-1-11,0 1,1-1,0 1,-1-1,1 0,0 1,0-1,0 1,1-1,-1 1,1-1,-1 0,1 1,0-1,0 0,0 1,0-1,0 0,0 0,1 0,-1 0,1 0,-1 0,1-1,0 1,0 0,0-1,0 1,0-1,0 0,0 0,0 0,0 0,1 0,-1 0,0 0,1-1,-1 1,1-1,-1 0,0 0,1 0,-1 0,1 0,-1 0,1 0,-1-1,0 0,2 0,87-72,-68 49,-9 9,-11 11,0 0,0 1,0-1,0 1,1-1,-1 1,1 0,0 0,0 1,0-1,0 1,0 0,0 0,1 0,-1 1,1-1,0 1,1 0,-4 3,0-1,-1 1,1 0,-1 0,1 0,-1 0,0 0,0 1,0-1,0 0,0 0,-1 1,1-1,0 1,-1-1,0 0,0 1,0-1,0 1,0-1,0 1,0-1,-1 0,1 1,-1-1,0 1,0-1,0 0,-1 2,2-3,-12 37,9-33,1 1,0-1,0 1,0 0,0 0,1 0,0 0,0 0,1 0,0 0,0 0,0 0,1 0,0 0,0 0,0 0,1 0,1 3,7 5</inkml:trace>
  <inkml:trace contextRef="#ctx0" brushRef="#br0" timeOffset="13551.349">5475 453,'-28'27,"1"1,1 1,2 1,1 1,-13 24,15 6,21-59,-1-1,1 0,0 1,0-1,0 0,0 1,0-1,0 0,0 1,1-1,-1 1,0-1,1 0,-1 0,1 1,-1-1,1 0,0 0,-1 0,1 1,0-1,0 0,0 0,0 0,0 0,0-1,0 1,0 0,0 0,0-1,1 1,-1 0,0-1,1 1,-1-1,0 0,0 1,1-1,-1 0,1 0,-1 0,0 0,1 0,10-2,0-1,1-1,-1 0,-1 0,1-1,-1-1,0 0,0 0,0-1,-1-1,0 0,-1 0,0 0,0-2,-1 1,0-1,2-3,7-10,-13 16,1 0,-1 1,1-1,1 1,-1 0,1 0,0 1,1 0,-1 0,1 0,0 1,0 0,1-1,-6 5,0 0,0 0,0-1,0 1,0 0,0 1,0-1,0 0,0 1,0-1,0 1,0-1,-1 1,1 0,0 0,0 0,-1 0,1 0,0 0,-1 0,1 0,-1 1,0-1,1 1,-1-1,0 1,0-1,0 1,0 0,0 0,0-1,-1 1,1 0,0 0,-1 0,0 0,1 0,-1 1,10 81,-10-81,2 49,2-1,1 1,4-1,6 18,-12-60,0 0,-1 1,0-1,-1 0,0 1,0-1,-1 1,0-1,0 1,-1-1,-1 1,1-1,-2 0,1 1,-1-1,-1-1,1 1,-2 0,1-1,-1 0,0 0,-1 0,-3 3,-61 43,67-52,1-1,-1 1,1-1,-1 0,0 0,1 0,-1 0,0-1,0 1,0-1,0 0,1 0,-1 0,0 0,0 0,0 0,0-1,1 0,-1 1,0-1,1 0,-1 0,0-1,1 1,-1 0,1-1,0 1,-1-1,0-1,-1-5,0 0,1 0,0 0,0 0,1 0,0-1,1 1,-1-1,2 1,-1-1,1 1,1-1,-1 0,1 1,1-1,0 1,1-5,16-45,-7 33</inkml:trace>
  <inkml:trace contextRef="#ctx0" brushRef="#br0" timeOffset="13968.809">5984 58,'7'46,"-2"-1,-2 1,-3 0,-1 0,-2 0,-2-1,-2 1,-11 32,-29 76,46-152,0 0,1 0,-1 0,0 0,1 0,-1 0,1 0,0 0,-1 0,1 0,0 0,0 1,1-1,-1 0,0 0,1 0,-1 0,1 0,0 0,-1 0,1 0,0 0,0 0,1 0,-1-1,0 1,0 0,1-1,-1 1,1-1,0 1,-1-1,1 0,0 0,0 0,0 0,0 0,0 0,0 0,0 0,0-1,0 1,0-1,9-2,0 0,-1-1,1 0,-1-1,0 0,0-1,0 0,0 0,8-7,16-7,210-118,-243 136,0 1,0-1,0 1,0-1,0 1,0 0,0-1,0 1,1 0,-1 0,0 0,0 0,0 0,0 0,0 0,0 0,0 1,0-1,0 0,0 1,0-1,0 1,0-1,0 1,0-1,0 1,0-1,0 1,-1 0,1 0,0-1,0 1,-1 0,1 0,-1 0,1 0,-1 0,1 0,-1 0,1 0,-1 0,0 0,1 0,-1 0,0 0,0 1,3 57,-4-49,-1 18,1-21,0 0,1-1,-1 1,1 0,0 0,1-1,-1 1,2 0,-1-1,1 1,-1-1,2 0,-1 1,3 3,7 3</inkml:trace>
</inkml:ink>
</file>

<file path=ppt/ink/ink6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19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333 340,'-30'0,"0"2,0 1,0 1,0 1,1 2,-1 1,2 2,-17 7,44-17,0 0,0 0,0 0,0 0,0 1,0-1,0 0,0 1,0-1,0 1,1-1,-1 1,0-1,0 1,0 0,1-1,-1 1,0 0,1 0,-1-1,0 1,1 0,-1 0,1 0,0 0,-1 0,1 0,0 0,-1 0,1 0,0 0,0 0,0 0,0 0,0 0,0 0,0 0,0 0,0 0,0 0,1 0,-1 0,0 0,1 0,-1-1,1 1,-1 0,1 0,-1 0,1 0,0-1,-1 1,1 0,0 0,0-1,-1 1,1-1,0 1,0-1,0 1,0-1,0 1,0-1,0 0,0 1,12 5,-1 0,1-1,0 0,0-1,0 0,0-1,1 0,0-1,-1-1,6 0,3 1,-20-2,-1-1,1 1,0 0,-1 0,1 0,0 1,-1-1,1 0,0 1,-1-1,1 1,0-1,-1 1,1 0,-1-1,1 1,-1 0,0 0,1 0,-1 0,0 1,1-1,-1 0,0 0,0 1,0-1,0 1,-1-1,1 1,0-1,-1 1,1-1,-1 1,1 0,-1-1,0 1,1 0,-1-1,0 1,0 0,0 0,-1-1,1 1,0 0,-1-1,1 1,-1 0,1 0,-11 16,0-1,-1 0,-1-1,0 0,-2-1,1-1,-2 0,0-1,-1 1,5-4,0-2,1 2,0-1,0 2,1-1,1 1,0 1,0 0,1 0,1 0,-5 10,12-19,-1-1,0 0,1 0,0 0,-1 0,1 1,0-1,0 0,0 0,1 0,-1 0,1 1,-1-1,1 0,-1 0,1 0,0 0,0 0,0 0,0 0,1 0,-1-1,0 1,1 0,-1-1,1 1,-1-1,1 1,0-1,0 0,0 0,0 0,0 0,0 0,0 0,0 0,0-1,0 1,85 4,-80-6,0 0,0-1,-1 0,1 0,0-1,-1 1,1-1,-1-1,0 1,0-1,-1 0,1-1,-1 1,0-1,0 0,3-4,3-10</inkml:trace>
  <inkml:trace contextRef="#ctx0" brushRef="#br0" timeOffset="313.58">192 1,'28'597,"-57"-254,13-67,11-251</inkml:trace>
</inkml:ink>
</file>

<file path=ppt/ink/ink6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65,'0'-10,"-11"-45,-3 88,11 288,-14-121,10-150,2 0,2 0,3 0,3 26,-3-75,0 0,0 0,0 0,0 0,0 0,0 0,0 0,0 0,0 0,0 0,0-1,1 1,-1 0,1 0,-1 0,0 0,1 0,0 0,-1 0,1-1,-1 1,1 0,0 0,0-1,-1 1,1 0,0-1,0 1,0-1,0 1,0-1,-1 0,1 1,0-1,0 0,0 1,0-1,0 0,0 0,0 0,0 0,0 0,0 0,0 0,0-1,0 1,0 0,0 0,0-1,0 1,0-1,43-31,122-111,-163 142,0-1,-1 0,1 1,0 0,0 0,0 0,0 0,0 0,0 0,0 1,0 0,0 0,1-1,-1 2,0-1,0 0,0 1,0-1,0 1,0 0,0 0,0 0,0 0,0 1,-1-1,1 1,0 0,-1 0,1-1,-1 2,0-1,0 0,0 0,2 3,48 99,-26-45,-15-46</inkml:trace>
</inkml:ink>
</file>

<file path=ppt/ink/ink6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1,'0'4,"5"3,6-1,6-2,5 0,4-2,1-1,2 0,1-1,-1-1,0 1,0 0,0 0,0-1,-1 1,0 0,1 0,-6 0</inkml:trace>
</inkml:ink>
</file>

<file path=ppt/ink/ink6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4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0,'39'0,"21"0,6 0,-3 0,-13 0</inkml:trace>
</inkml:ink>
</file>

<file path=ppt/ink/ink6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7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28,'5'0,"16"-5,9-1,4 0,1 1,0 2,-2 0,-6 7,-8 2</inkml:trace>
</inkml:ink>
</file>

<file path=ppt/ink/ink6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3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36,'-36'32,"1"2,1 2,2 0,2 3,1 0,-17 34,42-67,-1 0,1 0,1 0,-1 1,1-1,1 1,-1 0,1 0,0 0,1 0,-1 0,1 1,1-1,-1 0,1 1,1-1,-1 0,1 0,1 1,-1-1,1 0,0 0,1 0,0-1,0 1,0-1,1 1,0-1,0 0,0 0,1-1,0 1,1 0,7 1,-1 0,1-1,0 0,1-1,-1-1,1 0,0 0,0-2,0 0,0 0,1-1,-1-1,0-1,1 0,-1 0,0-1,0-1,0-1,-1 0,1-1,-1 0,0-1,0 0,0-1,-1-1,0 0,-1 0,0-1,0-1,-1 0,0 0,-1-1,0 0,7-11,-9 10,1 0,-2 0,0-1,0 0,-1 0,0 0,-2 0,1-1,-2 1,1-1,-2 0,0 0,-1 0,0 0,-1 0,0 0,-2 0,1 1,-2-1,0 1,0 0,-1-1,-1 2,0-1,-1 1,0 0,-1 0,-2-1,4 6,-1 1,1 0,-1 0,-1 1,1 0,-1 0,0 0,0 1,0 1,-1-1,1 1,-1 1,0 0,1 0,-1 0,0 1,0 1,0-1,0 2,0-1,0 1,-2 1,-6 1,0 0,0 2,0 0,1 1,0 1,0 0,1 1,0 1,0 0,1 1,-1 1,-14 13</inkml:trace>
  <inkml:trace contextRef="#ctx0" brushRef="#br0" timeOffset="287.368">1 459,'38'-23,"23"-14,5-5,-3 5,-13 14,-10 15,-12 13,-5 12,-3 7,1-1,1 1,2-3,2-6,1-6,1-3,0-4,0-2,-4 0</inkml:trace>
</inkml:ink>
</file>

<file path=ppt/ink/ink6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132 914,'-6'-7,"1"0,-1 1,1-2,1 1,-1 0,1-1,1 0,-1 0,1 0,1 0,0-1,0 1,0-1,1 0,1 1,-1-1,1 0,1 1,0-7,42-162,-28 135,2 0,1 2,2 0,2 1,1 1,3 2,0 0,15-12,9 8,-49 41,0-1,0 0,0 1,0-1,0 1,0 0,-1-1,1 1,0 0,0-1,-1 1,1 0,0 0,-1 0,1 0,-1 0,1-1,-1 1,0 0,1 0,-1 0,0 0,1 0,-1 0,0 0,0 0,0 0,0 1,0-1,0 0,0 0,-1 0,1 0,0 0,0 0,-1 0,1 0,-1-1,1 1,-1 0,1 0,-1 0,0 0,1 0,-1-1,0 1,0 0,-31 59,27-54,0 0,1 0,0 1,1 0,-1 0,1 0,0 0,1 0,0 0,0 1,0-1,1 1,0 0,1-1,-1 1,2 4,2-8,1 1,0 0,0-1,1 0,-1 0,1 0,0 0,0-1,0 0,1 0,-1 0,1-1,-1 0,1 0,0 0,0-1,0 1,0-1,0-1,0 1,3-1,-2 1,14 2,-17-4,-1 0,0 1,1 0,-1 0,0 0,1 0,-1 0,0 0,1 1,-1 0,0-1,1 1,-1 1,0-1,0 0,0 1,0 0,0-1,0 1,-1 0,1 0,-1 1,1-1,-1 1,0-1,0 1,0 0,0-1,0 1,-1 0,1 0,-1 0,0 1,0-1,0 0,0 0,0 1,-1-1,0 0,1 1,-1-1,-1 2,-2 3,-1-1,0 1,-1 0,0-1,0 0,0 0,-1-1,0 0,0 0,-1 0,0 0,0-1,0 0,0-1,-1 0,0 0,-2 0,-1 3,3-2,-1 0,1-1,-1 0,0-1,0 0,0 0,0-1,0 0,-1-1,1 0,0 0,-1-1,1 0,-1 0,1-1,-1-1,1 0,0 0,0-1,0 0,0 0,0-1,1 0,-1-1,1 0,0 0,-3-3,-22-24,1 0,2-2,2-2,-16-25,31 42</inkml:trace>
  <inkml:trace contextRef="#ctx0" brushRef="#br0" timeOffset="3687.739">780 11,'2'-1,"-1"0,1 0,-1 0,1 0,0 0,-1 0,1 0,0 1,0-1,-1 1,1-1,0 1,0 0,0-1,0 1,-1 0,1 0,0 1,0-1,0 0,0 0,-1 1,1-1,0 1,0 0,-1 0,1-1,0 1,-1 0,1 0,-1 0,1 1,-1-1,1 1,46 48,-35-30,0 1,-2 1,-1 0,-1 0,-1 1,0 0,-2 1,-1-1,-1 1,-1 0,0 0,-2 1,-2-1,0 0,-1 0,-1 0,-1 0,-2 0,0 0,-1-1,-2-1,0 1,-1-1,-2 0,2-3,-2 0,-1 0,0-1,-1-1,-1-1,0 0,-2 0,0-2,0 0,-1-1,-1 0,-17 7,11-6</inkml:trace>
  <inkml:trace contextRef="#ctx0" brushRef="#br0" timeOffset="5127.811">1401 152,'-40'384,"22"-198,19-180,-1 1,-1-1,1 1,-1-1,0 0,0 1,-1-1,0 0,0 0,-1 0,0 0,0 0,0 0,0-1,-1 1,0-1,0 0,-5 4,-5 2</inkml:trace>
  <inkml:trace contextRef="#ctx0" brushRef="#br0" timeOffset="5551.723">1176 236,'30'-16,"1"2,0 1,1 1,1 2,-1 1,1 1,1 2,0 1,-1 2,1 2,26 1,-56 1,1 0,0 0,0 0,0 1,-1-1,1 1,-1 0,1 1,-1-1,0 1,0 0,0 0,0 0,-1 0,1 1,-1 0,0-1,0 1,0 0,0 0,-1 1,0-1,0 1,0-1,0 1,-1 0,1-1,-1 1,-1 0,1 0,-1 0,1 0,-1 0,-1 0,1-1,-1 1,0 0,0 0,0 0,-1 1,-3 9,0-1,-1 0,0-1,-1 0,0 0,-1 0,-1-1,0 0,0 0,-1-1,-1-1,-2 2,-46 55,57-65,-1 1,1 0,0 0,0 0,0 0,1 0,-1 0,1 0,-1 1,1-1,0 1,0-1,1 1,-1-1,1 1,0-1,0 1,0-1,0 1,0 0,1-1,0 1,-1-1,2 1,-1-1,0 0,0 0,1 1,0-1,0 0,0 0,0 0,0-1,0 1,1 0,-1-1,2 1,11 11,1-1,0 0,1-1,0-1,1-1,0 0,1-1,0-2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3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4892 201,'-1'-1,"1"1,-1-1,1 1,-1 0,1 0,-1-1,1 1,-1 0,0 0,1-1,-1 1,1 0,-1 0,0 0,1 0,-1 0,1 0,-1 0,0 0,1 0,-1 0,1 0,-1 1,0-1,1 0,-1 0,1 0,-1 1,1-1,-1 0,1 1,-1-1,1 1,-1-1,1 0,0 1,-1-1,1 1,-1-1,1 1,0-1,0 1,-1-1,1 1,0 0,0-1,0 1,-1-1,1 1,0 0,0-1,0 1,0-1,0 1,0 0,0-1,0 1,1-1,-1 1,-6 43,6-43,-11 291,-24-13,1-81,18-170,9-24</inkml:trace>
  <inkml:trace contextRef="#ctx0" brushRef="#br0" timeOffset="297.041">4326 483,'47'-29,"1"2,2 1,0 3,34-9,-33 12,1 2,0 3,1 2,0 2,1 3,34 0,-29 4,1-2,-1-2,-1-4,44-13,-92 22,0-1,0 1,0-2,-1 1,0-1,0-1,0 0,-1 0,1 0,-1-1,-1 0,5-5,-2-2</inkml:trace>
  <inkml:trace contextRef="#ctx0" brushRef="#br0" timeOffset="718.958">5512 314,'-2'9,"-30"94,6 1,3 1,6 1,1 31,14-131,1 0,0 0,1 0,-1-1,1 1,0 0,1 0,-1 0,1 0,0 0,1 0,-1 0,1-1,1 1,-1-1,1 1,0-1,0 0,0 0,1 0,-1 0,1-1,0 0,1 1,-1-2,1 1,0 0,0-1,0 0,0 0,0 0,1-1,-1 0,1 0,0 0,0-1,0 0,2 1,12-5,0-1,-1-1,0-1,0 0,0-2,-1 0,0-1,0-1,12-8,-10 6,214-144,-233 154,0 0,0 1,0-1,1 1,-1-1,0 1,1-1,-1 1,1 0,-1 0,1 0,0 0,0 0,-1 0,1 0,0 1,0-1,0 0,0 1,0 0,0-1,0 1,0 0,0 0,0 0,0 0,-1 0,1 1,0-1,0 1,0-1,0 1,0 0,0 0,-1-1,1 1,0 0,-1 1,1-1,0 0,-1 0,0 1,1-1,-1 1,0-1,0 1,1 0,-1-1,-1 1,1 0,0 0,0 0,-1-1,1 3,3 50,-5-48,0-1,1 1,0 0,0 0,1 0,-1-1,1 1,1 0,-1 0,1-1,0 1,0-1,0 0,1 1,0-1,0 0,0-1,1 1,0-1,0 1,0-1,0 0,3 2,-2-3,1-1,0 1,0-1,0 0,1 0,-1 0,0-1,1 0,-1-1,1 1,-1-1,1 0,-1-1,1 0,-1 0,0 0,1-1,-1 0,5-2,5 0,6-1</inkml:trace>
  <inkml:trace contextRef="#ctx0" brushRef="#br0" timeOffset="1051.022">6387 935,'173'-79,"-160"73,0 1,0-2,-1 1,0-2,0 0,-1 0,0-1,0 0,-1-1,0 0,-1-1,0 0,-1 0,0-1,-1 0,0 0,-1-1,0 0,2-10,-8 20,1 1,-1 0,0 0,0 0,-1-1,1 1,0 0,-1 0,0 0,1 0,-1 0,0 0,0 0,0 0,0 0,0 0,-1 0,1 1,0-1,-1 0,0 1,1-1,-1 1,0 0,0-1,1 1,-1 0,0 0,0 0,0 0,-1 1,1-1,0 1,0-1,0 1,0 0,0-1,-2 1,-85 9,74 0,-1 0,2 0,-1 2,1 0,1 0,0 1,0 1,1 0,1 1,0 0,1 1,1 0,0 0,1 1,0 2,4-13,1 0,-1 0,1 0,1 0,-1 0,1 1,-1-1,2 1,-1-1,1 1,-1 0,1 0,1 0,-1-1,1 1,0 0,1 0,0 0,-1 0,2 0,-1-1,1 1,0 0,0-1,0 1,1-1,0 0,0 0,0 0,0 0,1-1,0 1,0-1,0 0,3 2,15 4,1-1,0-1,0-1,1-1,0-1,0-1,0-1,0-1,1-1,-1-1,1-1,-1-2,24-4,125-33,-142 33</inkml:trace>
  <inkml:trace contextRef="#ctx0" brushRef="#br0" timeOffset="26120.584">3621 2008,'-5'13,"1"0,0 1,1 0,1-1,0 1,1 0,0 0,1 1,1-1,0 0,3 11,-2-20,0-1,0 0,0 0,1 0,0 0,0 0,0 0,0-1,0 1,1-1,-1 0,1 0,0 0,0 0,0-1,1 0,-1 0,0 0,1 0,-1-1,1 1,0-1,-1 0,1-1,0 1,0-1,0 0,-1 0,1-1,0 1,0-1,-1 0,1 0,0-1,-1 1,1-1,-1 0,2-1,14-6,0-1,-1-1,0-1,-1-1,-1 0,0-1,0-1,-1 0,-1-1,0-3,9-3,-10 39,-13 23,8 49,-8-87,0 1,0 0,1-1,-1 1,1-1,-1 0,1 1,0-1,0 0,0 0,0 0,0 0,1 0,-1-1,0 1,1-1,0 1,-1-1,1 0,0 0,-1 0,1 0,0-1,0 1,0-1,0 0,-1 1,1-1,1-1,8-1,1-1,0-1,-1 0,1-1,-1 0,-1-1,1 0,-1-1,0-1,0 1,-1-2,0 1,-1-1,0-1,0 0,-1 0,0-1,-1 0,0 0,0 0,0-5,27-84,-34 100,0-1,1 1,-1-1,0 1,0-1,0 1,0-1,1 1,-1-1,0 1,0-1,1 1,-1-1,0 1,1 0,-1-1,1 1,-1-1,0 1,1 0,-1 0,1-1,-1 1,1 0,-1 0,1 0,-1-1,1 1,-1 0,1 0,-1 0,1 0,-1 0,1 0,-1 0,1 0,0 0,-1 0,1 0,-1 0,1 1,-1-1,1 0,-1 0,1 0,-1 1,0-1,1 0,-1 1,1-1,-1 0,0 1,1-1,-1 1,0-1,1 0,-1 1,0-1,1 1,-1-1,0 1,0-1,0 1,0-1,23 37,-21-33,112 235,-102-202,-1 0,-3 0,0 1,-3 0,0 12,0-5,-3-26,-1 0,0 0,-2 0,0 0,-1-1,-1 1,-1-1,-1 1,0-1,-1 0,-1-1,-6 11,12-25,0 0,-1 0,1 0,-1 0,0-1,0 1,0 0,0-1,0 0,-1 1,1-1,-1 0,1 0,-1 0,0 0,0-1,0 1,0-1,0 0,0 0,0 0,0 0,-1 0,1-1,0 0,-1 1,1-1,0 0,0-1,-1 1,1 0,0-1,0 0,-1 0,1 0,0 0,0 0,0-1,0 1,0-1,1 0,-1 0,0 0,1 0,0-1,-1 1,1 0,0-1,0 0,0 1,0-1,1 0,-1 0,1 0,-1-3,-2-17,1 0,1-1,1 1,1 0,2-1,0 1,1 0,1 0,7-21,3 2,2 0,2 1,1 1,3 1,1 0,1 2,3 1,0 1,3 1,0 2,2 1,24-17,-43 36,-1 1,1 1,1 1,0 0,0 0,1 2,0 0,1 0,-1 1,1 1,15-2,-26 7,0 0,0 1,-1 0,1 0,0 0,-1 1,1-1,-1 1,1 0,-1 1,0-1,0 1,0 0,0 0,0 0,-1 0,1 1,-1-1,0 1,0 0,0 0,-1 0,0 0,1 0,-1 1,-1-1,1 1,0 0,-1-1,0 1,-1 0,1 0,-1-1,1 1,-1 0,-1 0,1 0,-1-1,0 1,0 0,0 0,-1-1,1 1,-1-1,0 1,-3 3,0 5,-2-1,1 1,-1-1,-1 0,0-1,-1 0,0 0,0-1,-1 0,-1-1,0 0,0 0,0-1,-1-1,-1 0,1-1,-1 0,0-1,0 0,0-1,-1 0,0-1,-13 1,23-4,1 0,-1-1,1 1,-1 0,1-1,-1 0,1 0,0 0,-1 0,1-1,0 1,0-1,0 0,0 0,0 0,0 0,0 0,1-1,-1 1,1-1,0 0,0 0,0 0,0 0,0 0,1 0,-1 0,1-1,-6-18</inkml:trace>
  <inkml:trace contextRef="#ctx0" brushRef="#br0" timeOffset="22823.328">488 1951,'-13'-5,"-1"1,0 1,0 0,-1 1,1 0,0 1,-1 0,1 2,-1 0,1 0,0 1,0 1,0 0,0 1,0 1,0 0,1 1,0 0,0 1,1 0,0 1,0 1,1 0,0 0,1 1,-6 7,15-16,0 0,0 1,0-1,0 1,0-1,0 1,0 0,0-1,1 1,-1 0,1-1,0 1,-1 0,1 0,0-1,0 1,0 0,0 0,0-1,0 1,1 0,-1 0,1-1,-1 1,1 0,-1-1,1 1,0 0,0-1,0 1,0-1,0 1,0-1,0 0,1 0,-1 1,0-1,1 0,-1 0,1 0,-1 0,1-1,0 1,-1 0,1-1,0 1,-1-1,1 1,0-1,0 0,-1 0,2 1,131 35,-39-5,-92-30,0 0,-1 1,1-1,-1 0,1 1,-1 0,1 0,-1 0,0 0,0 0,0 0,0 0,0 0,-1 1,1-1,-1 1,0 0,1-1,-1 1,0 0,0 0,-1-1,1 1,-1 0,1 0,-1 0,0 0,0 0,0 0,0 0,-1 2,-3 2,-1 0,0 0,0-1,0 1,0-1,-1-1,0 1,-1-1,1 0,-1 0,0-1,0 0,0 0,-1 0,1-1,-1-1,-1 1,-10 6,-207 77,158-58,72-20,5-10</inkml:trace>
  <inkml:trace contextRef="#ctx0" brushRef="#br0" timeOffset="23391.968">771 1471,'-7'14,"1"-1,0 1,1 1,1-1,0 1,1-1,0 1,0 13,0-8,-8 89,5 1,8 109,1-59,-5-122,1-26,1 0,-1 0,2 1,0-1,0 0,1 0,1 0,0 0,1 3,-3-13,-1-1,1 0,0 1,-1-1,1 0,0 0,0 1,0-1,0 0,0 0,0 0,0 0,0 0,0 0,0-1,1 1,-1 0,0 0,1-1,-1 1,0-1,1 0,-1 1,1-1,-1 0,1 0,-1 1,0-1,1 0,-1-1,1 1,-1 0,1 0,-1-1,1 1,-1 0,0-1,1 0,-1 1,0-1,1 0,-1 0,52-41,118-131,-171 172,1 0,0 0,-1 0,1 0,0 0,0 0,-1 0,1 0,0 1,0-1,0 0,0 0,0 1,0-1,0 1,0-1,0 1,0 0,1-1,-1 1,0 0,0 0,0-1,0 1,1 0,-1 0,0 1,0-1,0 0,0 0,1 0,-1 1,0-1,0 1,0-1,0 1,0-1,0 1,0-1,0 1,0 0,0 0,0 0,0-1,-1 1,1 0,0 0,-1 0,1 0,0 0,-1 0,0 0,1 0,-1 1,1-1,-1 0,0 0,0 0,2 56,-3-53,0 1,0 0,1 0,-1-1,1 1,0 0,1 0,-1 0,1-1,0 1,0 0,1-1,-1 1,1-1,0 1,0-1,0 0,1 0,0 0,-1 0,1 0,1 0,2 2,11 2</inkml:trace>
  <inkml:trace contextRef="#ctx0" brushRef="#br0" timeOffset="23719.523">1476 2035,'-19'25,"0"0,2 1,1 0,1 2,1 0,2 0,1 1,-7 26,18-51,-1-1,0 1,1-1,0 1,0-1,0 1,0 0,0-1,1 1,0-1,0 1,0-1,0 1,0-1,1 0,-1 1,1-1,0 0,0 0,0 0,0-1,1 1,-1 0,1-1,0 1,0-1,-1 0,1 0,1 0,-1-1,0 1,0-1,1 1,-1-1,1 0,-1 0,1-1,-1 1,1-1,-1 0,1 1,0-2,-1 1,1 0,-1-1,1 0,-1 1,1-2,6 0,-1 0,1-1,-1-1,0 0,0 0,0-1,-1 0,1 0,-1-1,0 0,-1 0,0-1,0 0,0 0,-1-1,0 0,0 0,-1 0,0-1,0 0,-1 0,0 0,-1 0,0-1,-1 1,0-1,0 0,-1 0,0 0,0 0,-2 0,1 1,-1-1,0 0,-1 0,-2-6,3 13,0 0,0 0,0 1,0-1,-1 0,1 1,-1-1,0 0,0 1,0 0,0 0,0-1,0 1,0 0,-1 1,1-1,-1 0,0 1,1-1,-1 1,0 0,0 0,0 0,0 0,0 1,0-1,0 1,0-1,0 1,0 0,0 1,0-1,0 0,-94 39,77-24</inkml:trace>
  <inkml:trace contextRef="#ctx0" brushRef="#br0" timeOffset="24240.889">1759 2148,'-47'93,"46"-90,1-1,-1 1,0-1,1 0,-1 1,1-1,0 1,0-1,0 1,0-1,0 1,1-1,-1 1,1-1,0 1,-1-1,1 0,0 1,0-1,1 0,-1 0,0 0,1 0,-1 0,1 0,0 0,-1 0,1-1,0 1,0-1,0 1,0-1,1 0,-1 0,0 0,0 0,1 0,-1 0,1-1,9 1,0 0,1-1,-1-1,0 0,0-1,-1 0,1-1,0-1,-1 1,1-2,-1 1,0-2,-1 1,1-2,-1 1,0-1,-1-1,0 0,0 0,-1-1,0 0,0 0,-1-1,4-6,-7 11,10 2,-18 30,0-6,6-16,0 0,0 0,1 0,-1 0,1 0,0 0,0-1,1 1,-1-1,1 0,0 0,0-1,0 1,1-1,-1 0,1 0,0 0,0 0,0-1,0 0,0 0,1 0,-1-1,1 0,-1 0,1 0,-1-1,1 0,-1 0,1 0,-1 0,1-1,-1 0,1 0,-1-1,0 0,3-1,6-4,-1-1,1-1,-1 0,-1-1,0 0,0-1,-1-1,-1 1,0-2,0 1,-1-1,-1-1,6-12,-2-21,-14 30</inkml:trace>
  <inkml:trace contextRef="#ctx0" brushRef="#br0" timeOffset="24639.865">2887 1951,'-5'2,"-15"2,0 1,1 1,-1 1,1 1,1 0,0 1,0 1,1 1,0 1,-8 7,24-18,0-1,0 1,0 0,0 0,0 0,0-1,1 1,-1 0,0 0,0 1,1-1,-1 0,0 0,1 0,-1 0,1 0,0 1,-1-1,1 0,0 0,0 1,0-1,0 0,0 0,0 1,0-1,0 0,0 1,1-1,-1 0,1 0,-1 0,0 1,1-1,0 0,-1 0,1 0,0 0,0 0,-1 0,1 0,0 0,0 0,0-1,0 1,1 0,57 22,-50-21,6 2,77 31,-90-34,0 0,0 1,0-1,0 1,0-1,-1 1,1 0,-1-1,1 1,-1 0,0 0,0 0,0 0,0 1,0-1,0 0,0 0,-1 0,1 1,-1-1,0 0,1 1,-1-1,0 0,0 1,-1-1,1 0,0 1,-1-1,0 0,1 1,-1-1,0 0,0 0,0 0,0 0,-1 0,-1 2,-2 2,-1 0,0 0,0-1,-1 1,0-1,0-1,0 1,0-1,-1-1,0 1,0-1,0-1,0 1,0-1,0-1,0 0,-1 0,-1 0,-72-18,64 6</inkml:trace>
  <inkml:trace contextRef="#ctx0" brushRef="#br0" timeOffset="29136.915">6077 1866,'108'-37,"-60"16,-1-2,0-2,-2-2,-1-3,-35 25,-1 0,1 0,-1-1,-1-1,1 1,-1-1,0 0,-1-1,1 0,-1 0,-1 0,0 0,0-1,-1 0,0 0,0-1,-4 9,1 0,-1 1,0-1,1 0,-1 0,0 0,0 0,0 1,0-1,0 0,0 0,0 0,0 0,0 0,0 1,0-1,-1 0,1 0,0 0,-1 1,1-1,0 0,-1 0,1 1,-1-1,1 0,-1 1,0-1,1 0,-1 1,0-1,1 1,-1-1,0 1,1-1,-1 1,0 0,0-1,0 1,0 0,1 0,-1-1,0 1,0 0,0 0,0 0,0 0,1 0,-1 0,0 0,0 1,0-1,0 0,1 0,-1 1,0-1,0 0,0 1,1-1,-48 29,34-11,-1 1,2 1,1 0,0 1,2 0,0 1,1 0,1 0,2 1,0 0,1 0,1 1,2-1,0 1,1 8,-3 8,-9 294,10-137,2-164,-2 1,-1-1,-2 0,-1 0,-2 0,-11 29,14-48,0 0,-2 0,1 0,-2-1,1 0,-2 0,0-1,0 0,-1-1,-1 0,0-1,0 0,-1-1,0-1,-14 7,13-7,0 0,0-1,-1-1,0 0,-1-2,1 1,-1-2,0 0,1-1,-1 0,-15-1,28-2,0 1,0-1,0 0,1 0,-1 0,0 0,1 0,-1-1,1 1,-1-1,1 0,0 1,0-1,0 0,0 0,0-1,0 1,0 0,0-1,1 1,0-1,-1 1,1-1,0 0,0 1,0-1,1 0,-1 0,1 0,-1 1,1-1,0 0,0 0,1-2,29-94,-8 67,2 0,2 2,0 1,2 1,1 1,2 2,4-2,13-13,36-29,2 3,41-20,-79 62,-36 23</inkml:trace>
  <inkml:trace contextRef="#ctx0" brushRef="#br0" timeOffset="29490.023">6838 2205,'-20'12,"1"2,0 0,1 1,0 1,2 0,0 1,0 1,2 1,0 0,1 1,1 0,1 1,1 0,-3 10,12-28,0 0,1-1,-1 1,1 0,-1 0,1 0,0-1,0 1,0 0,0 0,1 0,-1-1,1 1,0 0,-1-1,1 1,0 0,1-1,-1 1,0-1,1 1,0-1,-1 0,1 0,0 0,0 0,0 0,0 0,1 0,-1-1,0 1,1-1,-1 0,1 1,-1-1,1 0,0-1,-1 1,1 0,0-1,0 1,0-1,-1 0,1 0,0 0,0-1,0 1,-1 0,3-2,13-2,0-1,-1-1,0-1,0-1,-1 0,0-1,0-1,-1 0,0-1,-1-1,12-12,-18 18,-1-2,1 1,-2-1,1 0,-1-1,0 0,-1 0,0 0,0 0,-1-1,-1 0,1 1,-1-2,-1 1,0 0,-1 0,0-1,0 1,-1-1,0 1,-1 0,0-1,-2-8,1 16,0 0,1-1,-1 1,0 0,0 0,-1 0,1 1,-1-1,1 0,-1 1,0 0,0 0,0 0,0 0,0 0,-1 0,1 1,-1-1,1 1,-1 0,1 0,-1 1,1-1,-1 1,0-1,1 1,-1 0,0 1,1-1,-1 1,0-1,1 1,-22 8</inkml:trace>
  <inkml:trace contextRef="#ctx0" brushRef="#br0" timeOffset="29769.462">7205 2515,'-9'-14,"1"-20,7-8,8-2,8 1,2 4,2 4,3 7,2 4,3 6,-4 1,-1 4,0 3,2 5,1 2,-3 7,-6 2</inkml:trace>
  <inkml:trace contextRef="#ctx0" brushRef="#br0" timeOffset="2197.806">7882 455,'65'-11,"-1"-1,-1-4,-1-2,0-3,-1-3,11-8,-56 26,-1 0,0 0,0-2,-1 0,1 0,-2-1,1-1,-1-1,-1 1,0-2,-1 0,0 0,-1-1,0 0,-1-1,0 0,-1-1,2-5,-9 16,-1 0,1 0,-1 0,1 0,-1 0,-1 1,1-1,0 0,-1 0,0 0,0 0,0 0,0 1,-1-1,1 0,-1 1,0-1,0 1,0 0,0 0,-1-1,0 1,1 1,-1-1,0 0,0 1,0 0,-1-1,1 1,-1 1,1-1,-1 0,0 1,1 0,-1 0,0 0,0 0,0 0,0 1,0 0,1 0,-1 0,0 0,0 0,0 1,-3 1,0-1,0 1,1 0,-1 0,1 0,0 1,0 0,0 0,0 1,0 0,1 0,-1 0,1 1,0-1,0 1,1 1,0-1,0 0,0 1,0 0,1 0,0 0,0 1,1-1,-1 0,2 1,-1 2,-6 20,3 0,0 1,2 0,1-1,2 15,4 76,5 1,8 22,14 207,-31-340,2 27,-3-1,-1 1,-1-1,-2 0,-5 12,8-40,0 0,0 0,-1 0,0-1,0 1,-1-1,0 0,0 0,-1 0,0-1,0 1,-1-1,0 0,0-1,0 0,0 1,-1-2,0 1,0-1,0 0,0-1,-1 0,0 0,1 0,-1-1,-4 0,5-1,0 0,0-1,0 0,0 0,1 0,-1-1,0 0,0-1,1 1,-1-1,1-1,-1 1,1-1,0 0,0 0,0-1,0 0,1 0,0 0,-1-1,1 0,1 0,-1 0,1-1,0 1,0-1,1 0,0 0,0 0,0-1,-3-4,2 0,0 0,0 0,1 0,0-1,1 0,0 1,1-1,0 0,1 0,1 1,0-1,0 0,1 0,0 1,1-1,2-3,9-11,1 1,1 1,1 0,1 1,1 0,1 2,1 1,1 0,1 1,1 2,0 0,1 2,0 0,2 2,-1 1,2 1,4 0,2-2,-5 3</inkml:trace>
  <inkml:trace contextRef="#ctx0" brushRef="#br0" timeOffset="2484.987">8927 568,'-32'14,"1"2,1 1,1 2,0 0,2 2,0 1,-23 26,44-42,0 1,0-1,1 1,0 1,0-1,1 1,0-1,1 1,-1 1,2-1,-1 1,2-6,1 0,-1 0,1 0,0 0,0 0,0 0,1 0,-1 0,0 0,1 0,0 0,0 0,0 0,0 0,1 0,-1-1,1 1,-1 0,1-1,0 1,0-1,0 0,0 0,1 0,-1 0,0 0,1 0,0 0,-1-1,1 1,0-1,1 0,9 3,1-1,0-1,0 0,0-1,0 0,0-1,0-1,0 0,0-1,0-1,0 0,0 0,-1-2,0 0,0 0,0-1,0-1,0 0,-2 2,0-1,0 1,0-2,-1 0,0 0,0 0,-1-2,0 1,0-1,-1 0,0-1,-1 0,0 0,0 0,-1-1,-1 0,0 0,0-1,-1 0,0 1,-1-1,-1-1,0 1,0 0,-1-10,-1 18,-1 0,1 1,-1-1,0 0,0 0,0 0,-1 0,1 1,-1-1,0 1,0-1,0 1,0 0,-1 0,1 0,-1 0,0 0,-3-2,-12-7</inkml:trace>
  <inkml:trace contextRef="#ctx0" brushRef="#br0" timeOffset="2747.868">9350 991,'-5'-29,"-1"-14,5-19,2-4,2 5,4 12,2 11,3 5,6 10,-2 3,3 6,-3-1,1 4,-3 7,-3 5</inkml:trace>
  <inkml:trace contextRef="#ctx0" brushRef="#br0" timeOffset="3237.319">9633 907,'34'-49,"2"1,2 2,42-39,-1 26,-78 60,1 0,-1 0,1 0,-1 0,0 0,1 0,-1 1,0-1,0 0,0 1,0-1,0 1,0-1,0 1,-1 0,1-1,0 1,-1 0,1-1,-1 1,0 0,0 0,1-1,-1 1,0 0,-1 0,1-1,0 1,0 0,-1 0,1-1,-1 2,1 1,-1-1,1 0,-1 1,1-1,0 0,0 1,0-1,0 0,1 0,-1 1,1-1,0 0,0 0,0 0,0 0,1 0,-1 0,1 0,0 0,0-1,0 1,0 0,0-1,1 0,-1 1,1-1,-1 0,1-1,0 1,0 0,0-1,0 1,0-1,2 1,11-1,0 0,-1 0,1-2,0 0,-1-1,1 0,-1-2,1 0,-1 0,0-1,-1-1,1-1,-1 0,-1 0,1-2,2-2,68-31,-83 41,0 0,1 0,-1 0,0 0,1 1,-1-1,0 1,1-1,-1 1,1-1,-1 1,1 0,-1 0,1 0,-1 0,1 0,-1 0,1 0,-1 0,1 1,-1-1,0 0,1 1,-1 0,1-1,-1 1,0 0,1-1,-1 1,0 0,0 0,0 0,0 0,0 0,0 0,0 1,0-1,0 0,0 0,-1 1,1-1,0 0,-1 1,1-1,-1 1,0-1,1 1,-1-1,0 1,2 63,-3-59,0 0,0 0,1 0,0 0,0 0,1 0,-1 0,1 0,0 0,1 0,0 0,0 0,0-1,0 1,1-1,0 1,0-1,1 0,-1 0,1 0,0 0,50 25,-35-25</inkml:trace>
  <inkml:trace contextRef="#ctx0" brushRef="#br0" timeOffset="34695.566">8362 2148,'0'0,"0"0,-1-1,1 1,-1-1,1 1,-1 0,1 0,-1-1,0 1,1 0,-1 0,1 0,-1 0,1-1,-1 1,0 0,1 0,-1 0,1 0,-1 0,0 1,1-1,-1 0,1 0,-1 0,0 0,1 1,-1-1,1 0,-1 0,1 1,-1-1,1 1,-1-1,1 0,0 1,-1-1,1 1,-1-1,1 1,0-1,-1 1,1-1,0 1,0-1,0 1,-1 0,1-1,0 1,0-1,0 1,0 0,0-1,0 1,0-1,0 1,0 0,0-1,0 1,1-1,-1 1,0-1,0 1,12 51,-9-40,31 135,-4-40,-30-106,0-1,0 1,1 0,-1-1,0 1,0-1,0 1,1-1,-1 1,0-1,1 1,-1-1,1 1,-1-1,0 1,1-1,-1 1,1-1,-1 0,1 1,-1-1,1 0,-1 0,1 1,0-1,-1 0,1 0,-1 0,1 0,-1 0,1 1,0-1,-1 0,1 0,0 0,-1-1,1 1,-1 0,1 0,0 0,-1 0,1-1,-1 1,1 0,-1 0,1-1,-1 1,1 0,-1-1,1 1,-1-1,1 1,-1-1,0 1,1-1,-1 1,0-1,1 1,-1-1,0 1,0-1,0 0,18-40,-16 37,114-261,-63 125,-64 168,8-4,0-1</inkml:trace>
  <inkml:trace contextRef="#ctx0" brushRef="#br0" timeOffset="34960.398">8956 2289,'-10'34,"-3"15,6 0,8-8,5-17,0-11</inkml:trace>
  <inkml:trace contextRef="#ctx0" brushRef="#br0" timeOffset="35224.64">8983 1809,'0'0</inkml:trace>
  <inkml:trace contextRef="#ctx0" brushRef="#br0" timeOffset="35560.072">9266 1668,'-8'59,"3"-1,3 1,2 0,3 0,2-1,9 38,9-8,4 57,-27-45,1-99,1-1,-1 1,1 0,-1-1,1 1,-1-1,1 1,-1-1,1 0,0 0,-1 0,1 0,-1 0,1 0,0 0,-1 0,1 0,-1-1,1 1,-1-1,1 1,-1-1,1 0,-1 0,0 1,1-1,-1 0,0 0,1 0,-1-1,0 1,0 0,0 0,0 0,0-1,-1 1,1-1,0 1,-1 0,1-2,3 0,24-21,0 1,2 2,0 1,2 2,0 1,1 1,0 2,1 1,22-5,-54 17,1-1,0 1,0 0,0 0,0 0,1 0,-1 1,0-1,0 1,0 0,1 0,-1 0,0 0,0 0,1 1,-1 0,0-1,0 1,0 0,0 1,0-1,0 0,0 1,-1 0,1-1,0 1,-1 0,1 1,-1-1,0 0,0 1,0-1,0 1,0-1,0 1,-1 0,0 0,1 0,-1 0,0 0,0 0,0 0,-1 0,1 1,-1-1,0 0,0 0,0 1,0-1,-1 0,1 0,-1 0,0 3,-6 6,0-1,-1-1,0 1,-1-2,0 1,0-1,-1 0,0-1,-1 0,1-1,-1 0,-1-1,0 0,0 0,-9 2,1 1,1-1,-1 0,-1-1,1-2,-1 0,0-1,0-1,-1-1,1-1,-1-1,-4-1,-13-16,27 5</inkml:trace>
  <inkml:trace contextRef="#ctx0" brushRef="#br0" timeOffset="36190.612">9858 2487,'51'-40,"-3"-2,-1-3,-2-1,-2-2,27-40,-66 83,0 1,0-2,0 1,-1 0,0-1,0 1,0-1,-1 0,0 0,0 0,0 0,-1 0,0 0,0-1,-1 1,0 0,0-1,0 1,0 0,-1 0,0-1,-1 1,0 0,1 0,-2 0,1 0,-1 1,0-1,-2-2,1 7,-1-1,0 1,1 1,-1-1,0 1,1 0,-1 0,0 0,0 1,1-1,-1 1,0 0,1 1,-1-1,1 1,0 0,-1 0,1 0,0 1,0-1,0 1,1 0,-1 0,1 1,-1-1,1 1,0-1,0 1,1 0,-1 0,1 0,-1 2,1-3,1 0,-1 0,1 0,0 0,0 0,0 0,0 0,1 0,-1 0,1 1,0-1,0 0,0 0,0 1,0-1,1 0,-1 0,1 0,0 0,0 0,0 0,1 0,-1 0,1 0,-1 0,1 0,0-1,0 1,0-1,0 1,1-1,-1 0,1 0,-1 0,1 0,0-1,0 1,-1-1,1 1,0-1,1 0,36 17,-34-17,0 0,0 1,0 0,0 0,0 0,0 1,-1 0,1 0,-1 1,0-1,1 1,-2 0,1 1,0-1,-1 1,0 0,0 0,-1 0,1 0,-1 1,0-1,0 1,-1 0,0 0,0 0,0 0,-1 0,0 0,0 1,-26 78,14-60</inkml:trace>
  <inkml:trace contextRef="#ctx0" brushRef="#br0" timeOffset="36932.092">10648 2176,'-39'28,"0"1,2 2,2 1,-32 37,38-10,28-57,1-1,0 1,0-1,0 0,0 1,0-1,0 1,1-1,-1 1,0-1,1 0,-1 1,1-1,0 0,-1 1,1-1,0 0,0 0,0 0,-1 0,1 0,1 0,-1 0,0 0,0 0,0 0,0 0,1-1,-1 1,0 0,0-1,1 1,-1-1,1 0,-1 1,0-1,1 0,-1 0,1 0,-1 0,1 0,-1 0,1 0,10-2,0 0,-1 0,1-1,-1-1,1 0,-1 0,-1-1,1-1,-1 1,1-2,-2 1,1-2,-1 1,0-1,-1-1,1 1,-2-1,1-1,4-8,65-61,-76 78,-1 1,1-1,0 1,0-1,-1 0,1 1,0-1,0 1,0 0,-1-1,1 1,0-1,0 1,0 0,0 0,0 0,0 0,0-1,-1 1,1 0,0 1,0-1,0 0,0 0,0 0,0 0,0 1,0-1,-1 0,1 1,0-1,0 1,0-1,-1 1,1-1,0 1,0 0,-1-1,1 1,-1 0,1-1,-1 1,1 0,-1 0,1 0,-1-1,1 1,-1 0,0 0,0 0,1 1,5 55,-5-43,-1-8,1 1,-1-1,2 1,-1-1,0 0,1 1,1-1,-1 0,1 0,0 0,0-1,0 1,1-1,0 1,0-1,0-1,1 1,0 0,0-1,0 0,0 0,1-1,-1 1,1-1,0 0,0-1,0 0,0 0,1 0,-1 0,0-1,1 0,-1-1,1 1,-1-1,7-1,10-7,0-1,-1-1,0-1,-1-1,0-1,-1 0,0-2,-2 0,1-2,-2 0,0 0,-1-2,-1 0,-1-1,-1 0,1-3,8-11,-1-1,-2-1,-1 0,-2-2,-2 0,-1-1,-2 0,-2 0,-1-1,-2-1,0-39,-4 67,-1 0,-1 0,0-1,0 1,-2 0,0 0,0 0,-1 0,0 0,-1 1,-1 0,0-1,-1 1,-6-10,11 20,0 0,-1 1,1-1,0 0,-1 0,0 1,1-1,-1 1,0-1,0 1,0 0,0-1,0 1,0 0,0 1,0-1,0 0,0 0,0 1,-1 0,1-1,0 1,-1 0,1 0,0 0,0 0,-1 0,1 1,0-1,0 1,-1 0,1-1,0 1,0 0,0 0,0 0,0 1,0-1,0 0,1 1,-1-1,0 1,0 1,-57 85,45-47,1 0,2 1,1 0,3 1,0 9,7-17,1 0,1 0,2 0,1-1,2 1,6 13,-10-37,43 169,-36-144,-8-32,0 1,0-1,-1 1,1 0,-1 0,0-1,0 1,-1 0,0 0,1 0,-2 0,1 0,0-1,-1 1,0 0,0 0,-1-1,1 1,-3 3,2-7,0 0,0 0,0-1,0 1,0 0,-1-1,1 0,0 1,0-1,0 0,-1 0,1-1,0 1,0 0,-1-1,1 1,0-1,0 0,0 1,0-1,0 0,0 0,0-1,0 1,0 0,1-1,-1 1,0-1,1 1,-1-1,1 0,0 0,-1 1,1-1,0 0,0 0,0 0,0-1,0 0,-11-14</inkml:trace>
  <inkml:trace contextRef="#ctx0" brushRef="#br0" timeOffset="37191.577">10988 2064,'33'0,"36"5,10 1,-3 0,-10-1,-12-2,-9-1,-8 4,-6 1,-3-1,-1-1,-1-2,-5-1</inkml:trace>
  <inkml:trace contextRef="#ctx0" brushRef="#br0" timeOffset="37356.619">11665 2289,'0'34,"5"10,1-6,0-10</inkml:trace>
  <inkml:trace contextRef="#ctx0" brushRef="#br0" timeOffset="37929.854">11890 2346,'1'-6,"0"1,0-1,0 1,1 0,0 0,0-1,0 1,1 1,0-1,0 0,0 1,0-1,1 1,-1 0,1 0,0 0,1 1,-1-1,1 1,0 0,-3 3,1 1,-1-1,0 1,0 0,1 0,-1 0,0 0,0 0,0 1,0-1,0 1,-1-1,1 1,0 0,-1-1,1 1,-1 0,1 0,-1 0,0 0,0 0,0 0,0 1,0-1,-1 0,1 1,9 15,-7-15,0 0,0 0,0 0,1 0,-1-1,1 1,-1-1,1 0,0 0,0-1,0 1,0-1,0 0,0 0,0 0,0 0,0-1,1 0,-1 0,0 0,0 0,1 0,-1-1,0 0,0 0,0 0,4-2,104-54,-106 53,0 0,0 0,0-1,-1 0,0 0,0 0,0-1,0 1,-1-1,0 0,-1 0,1-1,-1 1,0-1,-1 0,1-2,-2-10</inkml:trace>
  <inkml:trace contextRef="#ctx0" brushRef="#br0" timeOffset="38442.284">12511 2120,'-39'38,"-64"83,102-119,-1-1,1 1,0 0,0 0,0 0,0-1,0 1,0 0,0 0,0 0,1 0,-1 1,1-1,0 0,0 0,-1 0,1 0,1 0,-1 0,0 1,0-1,1 0,-1 0,1 0,0 0,0 0,-1 0,1 0,1 0,-1-1,0 1,0 0,1-1,-1 1,1 0,-1-1,1 0,-1 1,1-1,0 0,0 0,0 0,0 0,0 0,0 0,0-1,0 1,0-1,0 1,0-1,0 0,0 0,1 0,134-61,54-30,-189 90,-1 0,0 0,0 0,0-1,0 1,0 0,0 0,0 1,0-1,1 0,-1 0,0 1,0-1,1 0,-1 1,0-1,1 1,-1 0,1-1,-1 1,1 0,-1 0,1 0,-1 0,0 0,1 0,-1 1,1-1,-1 0,0 1,1-1,-1 1,1-1,-1 1,0 0,0-1,1 1,-1 0,0 0,0 0,0 0,0 0,0 0,0 0,0 0,0 1,4 126,-8-83,18 339,-12-361,0 1,-2-1,-1 1,-1-1,0 1,-2-1,-1 1,-1-1,-1-1,-1 1,-1-1,0 0,-2 0,-1-1,0-1,-11 14,17-28,1-1,0-1,-1 1,0-1,0 0,-1 0,1 0,-1-1,1 1,-1-2,0 1,-1 0,1-1,0 0,0-1,-1 0,1 0,-1 0,0 0,1-1,-1 0,1-1,-1 0,1 0,-1 0,1 0,-1-1,1 0,0-1,0 1,0-1,0 0,1-1,-1 1,1-1,0 0,0-1,0 1,0-1,-2-4,-4-12,1-1,1 0,0-1,2 0,1 0,1 0,1-1,-1-20,-4-9,5 24</inkml:trace>
  <inkml:trace contextRef="#ctx0" brushRef="#br0" timeOffset="38947.757">11777 1809,'-10'10,"-2"7,-1 2</inkml:trace>
  <inkml:trace contextRef="#ctx0" brushRef="#br0" timeOffset="72390.241">348 3193,'-1'-1,"0"1,1 0,-1 0,1-1,-1 1,0 0,1 0,-1 0,0 0,1 0,-1 0,0 0,1 0,-1 0,0 0,1 0,-1 0,1 0,-1 1,0-1,1 0,-1 0,1 1,-1-1,0 0,1 1,-1-1,1 1,-1-1,1 1,0-1,-1 1,1-1,-1 1,1-1,0 1,0-1,-1 1,1 0,0-1,0 1,-1-1,1 1,0 0,0 0,-9 14,0 1,1 1,1 0,0 0,1 0,1 1,1 0,1 0,0 0,1 0,1 7,0-17,0-1,1 1,0 0,1-1,0 1,0 0,0-1,1 1,0-1,0 1,1-1,0 0,1 0,-1 0,1 0,1-1,-1 0,1 0,0 0,0 0,1-1,0 1,0-2,0 1,0-1,1 0,0 0,0 0,0-1,0 0,0-1,1 1,-1-2,2 1,9-2,0-1,-1-1,1-1,-1 0,0-1,0-1,0-1,0 0,-1-1,0-1,-1-1,0 0,0-1,-1 0,0-1,0-1,-2 0,1-1,-2 0,6-8,33-72,-49 89,1 1,-1-1,-1 1,1-1,0 1,-1-1,0 0,0 1,0-1,0 1,0-1,-1 0,0 1,1-1,-1 1,-1-1,1 1,0 0,-1 0,0-1,0 1,0 0,0 0,0 1,0-1,-1 0,0 0,2 2,-1 1,1-1,-1 0,1 1,-1-1,1 1,-1 0,1-1,-1 1,0 0,1 0,-1 0,1 0,-1 0,0 0,1 1,-1-1,1 0,-1 1,1-1,-1 1,1 0,-1-1,1 1,0 0,-1 0,1 0,0 0,0 0,0 0,0 0,0 0,0 1,-1 0,-11 14</inkml:trace>
  <inkml:trace contextRef="#ctx0" brushRef="#br0" timeOffset="73358.999">1730 2853,'10'29,"2"10</inkml:trace>
  <inkml:trace contextRef="#ctx0" brushRef="#br0" timeOffset="72867.724">1448 3193,'-7'-2,"-1"1,0 0,0 0,0 1,0 0,1 0,-1 1,0 0,0 0,0 1,1 0,-1 0,1 1,-1 0,1 0,-3 3,7-5,0 0,-1 0,1 0,0 1,0-1,1 1,-1 0,0 0,0 0,1 0,-1 0,1 0,0 1,0-1,0 1,0 0,0 0,0 0,1-1,-1 2,1-1,0 0,0 0,0 0,1 0,-1 1,1-1,-1 0,1 1,0-1,0 0,1 1,-1-1,1 0,0 0,-1 1,1-1,1 0,-1 0,0 0,1 0,0 0,-1 0,1-1,0 1,2 1,70 43,-65-43,-1 0,1 0,-1 1,0 0,0 1,0 0,-1 0,0 1,0-1,-1 2,0-1,0 1,4 6,-9-10,1 0,-1 0,0 0,0 0,0 1,-1-1,0 0,0 0,0 1,0-1,0 0,-1 0,0 0,0 1,0-1,0 0,-1 0,1 0,-1 0,0-1,-1 1,1 0,0-1,-1 0,0 1,-2 1,-93 65,84-64,-1 1,1-1,-1 0,0-1,0 0,0-1,-1-1,1-1,-1 0,-8-1,23-1,-1 1,1-1,-1 0,0 0,1 0,-1 0,1-1,-1 1,1 0,-1-1,1 1,0-1,-1 1,1-1,-1 0,1 0,0 1,0-1,-1 0,1 0,0 0,0 0,0 0,0-1,0 1,0 0,1 0,-1-1,0 1,0-1,1 1,-1 0,1-1,0 1,-1-1,1 1,0-1,0 1,0-1,0 1,0-1,0 0,0 1,0-1,1 1,-1-1,1 1,-1 0,1-1,0 1,-1-1,1 1,0 0,0 0,0-1,0 1,0 0,0 0,0 0,0 0,1 0,15-18</inkml:trace>
  <inkml:trace contextRef="#ctx0" brushRef="#br0" timeOffset="73121.125">1815 3277,'-9'33,"-4"27,1 6,7-2,4-8,7-13,3-13</inkml:trace>
  <inkml:trace contextRef="#ctx0" brushRef="#br0" timeOffset="73675.681">2097 3587,'18'-53,"2"1,2 0,3 2,14-20,8 4,-45 66,-1-1,0 1,0 0,0-1,0 1,0 0,1 0,-1 0,0 0,0 0,0 1,0-1,0 0,0 0,1 1,-1-1,0 1,0-1,0 1,0-1,0 1,0 0,0-1,-1 1,1 0,0 0,0 0,0 0,-1-1,1 1,0 0,-1 0,1 0,-1 0,1 1,-1-1,0 0,1 0,-1 0,0 0,0 0,0 0,0 1,0-1,0 0,0 0,0 0,0 0,-1 1,1-1,0 0,-1 0,1 0,-1 0,1 0,-1 0,1 7,2 12,1-1,1 1,0-1,2 0,0 0,1 0,1 1,-5-14,0 0,1 0,-1-1,1 0,0 1,1-1,-1-1,1 1,0-1,0 0,0 0,0 0,1 0,0-1,0 0,0-1,0 1,0-1,0 0,1 0,-1-1,1 0,1 0,2-1,0 0,-1-1,1-1,0 1,-1-1,0-1,1 0,-1 0,0-1,-1 0,1 0,-1-1,1 0,-1-1,-1 0,1 0,-1-1,0 1,-1-2,0 1,0-1,0 0,-1 0,0 0,-1-1,1 0,-2 0,1 0,-1 0,1-8,3-2,1 3</inkml:trace>
  <inkml:trace contextRef="#ctx0" brushRef="#br0" timeOffset="74271.018">3225 3164,'-37'21,"1"2,1 2,1 1,1 1,1 2,1 1,-22 30,42-47,1 0,0 1,0 1,1 0,1 0,1 0,0 1,-3 14,8-25,0 0,1 1,0-1,0 1,1-1,-1 1,1 0,0-1,1 1,-1-1,1 1,0-1,1 1,-1-1,1 0,0 1,0-1,1 0,-1 0,1-1,0 1,1 0,-1-1,1 0,0 0,0 0,0 0,2 1,1-1,-1-1,0 1,1-1,0 0,0 0,0-1,0 0,0 0,0-1,1 0,-1 0,1-1,-1 0,0 0,1 0,-1-1,0-1,1 1,-1-1,0 0,0 0,0-1,-1 0,1-1,0 1,-1-1,0 0,0-1,0 1,-1-1,2-2,43-37,-1-2,-3-3,-1-1,9-18,-44 55,-7 8,0 0,1 0,-1 0,1 1,0-1,1 1,-1 0,1 0,0 1,0-1,0 1,0 0,3-1,-6 6,-1-1,1 1,0-1,0 1,-1-1,1 1,-1 0,1 0,-1 0,0 0,0 0,1 0,-2 0,1 0,0 0,0 1,-1-1,1 0,-1 1,0-1,1 0,-1 1,0-1,0 0,-1 1,1-1,-1 0,1 1,0 1,8 426,-6-414,6 35,-2 1,-3 0,-1 0,-3 0,-3 0,-1-1,-6 21,10-66,-1 0,1 0,-1-1,0 1,0 0,0-1,-1 1,0-1,0 0,-1 0,1 0,-1-1,0 1,0-1,-1 0,1 0,-1 0,0-1,0 1,0-1,0 0,-1-1,1 1,-1-1,1 0,-1-1,0 1,0-1,-3 0,4 0,0 0,0 0,0 0,0-1,0 0,0 0,0 0,0-1,0 1,0-1,0 0,0-1,0 1,1-1,-1 0,0 0,1-1,0 1,-1-1,1 0,0 0,0 0,1-1,-1 0,1 1,0-1,0 0,0 0,0-1,0 0,-2-8,0 0,1 0,1-1,0 1,0-1,2 0,-1 0,2 0,0 0,1 0,0 0,1 1,0-1,2 0,-1 1,2-1,-1 1,2 0,0 1,0-1,1 1,1 1,0-1,1 1,0 1,0-1,1 2,3-3,17-15,1 2,1 0,1 3,1 0,1 2,10-2,74-29,-95 45</inkml:trace>
  <inkml:trace contextRef="#ctx0" brushRef="#br0" timeOffset="76840.756">4665 3587,'20'0,"9"3,1-2,0 0,0-3,-1 0,1-2,-1-1,0-1,0-2,0-1,-1-1,-1-1,0-1,22-15,-45 25,0-1,1 0,-1 0,-1-1,1 1,0-1,-1 0,0 0,0 0,0 0,0-1,-1 1,0-1,0 0,0 0,0 1,-1-1,0 0,0 0,0 0,0-1,-1 1,0 0,0 0,0 0,-1 0,0 0,0 0,0 0,-1 0,1 0,-1 0,0 0,-1 1,1-1,-1 1,0 0,0 0,0 0,0 0,-1 0,0 1,0-1,-1 0,-7-1,0 0,0 1,-1 1,1 0,-1 1,0 0,0 0,0 2,0 0,0 0,0 1,1 1,-1 0,0 0,1 2,-1-1,1 2,0 0,0 0,1 1,-1 0,1 1,-9 8,7-6,1 1,0 1,1 0,0 0,0 2,2-1,-1 1,2 0,-1 1,2 0,0 0,1 1,0 0,1 0,1 0,0 1,1-1,1 1,0 7,4-13,0 1,1-1,1 0,0 0,0 0,1-1,0 0,1 0,-1 0,2 0,-1-1,1 0,1 0,0-1,0 0,0-1,1 1,-1-1,1-1,1 0,-1 0,1-1,0 0,0-1,0 0,1 0,-1-1,1-1,-1 0,8 0,15 4,-1-2,1-2,-1-1,1-1,0-2,-1-1,0-1,0-2,0-1,-1-2,0-1,-1-2,0 0,-1-2,-1-1,17-13,-24 11</inkml:trace>
  <inkml:trace contextRef="#ctx0" brushRef="#br0" timeOffset="77341.115">5569 3785,'34'-18,"-1"-1,0-2,-2-1,0-1,18-19,-22 19,-16 14,19-14,0-2,-1-2,-2 0,0-2,-2-1,18-29,-33 25,-10 35,0-1,0 1,0-1,0 0,0 1,-1-1,1 1,0-1,0 1,0-1,-1 0,1 1,0-1,-1 0,1 1,0-1,-1 0,1 1,0-1,-1 0,1 0,-1 1,1-1,0 0,-1 0,1 0,-1 0,1 1,-1-1,1 0,-1 0,1 0,0 0,-1 0,1 0,-1 0,1 0,-1-1,1 1,-1 0,1 0,-1 0,1 0,0 0,-1-1,1 1,-1 0,1 0,0-1,-1 1,1 0,0-1,-1 1,1 0,0-1,0 1,-1-1,1 1,0 0,0-1,0 1,0-1,-1 1,1-1,0 1,0-1,0 1,0-1,-9 11,1-1,0 1,0 0,1 1,0 0,1 0,1 1,-1 0,2-1,0 2,0-1,1 0,1 1,0 0,0-1,1 1,1 0,0 0,1-1,1 1,0 0,0-1,4 9,-4-16,0 1,1-1,0 0,1 0,-1-1,1 1,-1-1,2 1,-1-1,0-1,1 1,-1 0,1-1,0 0,0 0,1-1,-1 1,0-1,1 0,0-1,-1 1,1-1,2 0,138 0,-113-6,0-2,-1-1,1-2,-2-1,1-1,-2-2,0-1,0-1,-2-2,0 0,-1-3,9-8,-21 17,-2 3,0 0,0-1,-1 0,0 0,0-2,-1 1,-1-1,0-1,-1 0,0 0,-1-1,-1 0,0-1,-1 0,0 1,-1-2,0-2,-5 16,0 0,0 1,1-1,-1 1,0-1,-1 0,1 1,0-1,0 1,-1-1,1 0,-1 1,1-1,-1 1,0-1,1 1,-1 0,0-1,0 1,0 0,0-1,0 1,-1 0,1 0,0 0,0 0,-1 0,1 0,-1 1,1-1,-1 0,1 1,-1-1,1 1,-1-1,1 1,-1 0,0 0,1-1,-1 1,1 0,-1 1,0-1,1 0,-1 0,0 1,1-1,-1 1,1-1,-1 1,1 0,-1-1,1 1,0 0,-1 0,-11 10</inkml:trace>
  <inkml:trace contextRef="#ctx0" brushRef="#br0" timeOffset="78009.991">6951 3644,'37'-11,"-1"-1,0-2,-2-1,1-2,-2-1,0-2,-2-1,15-13,-41 31,-1 1,1-1,-1 0,0 0,0 0,0 0,0-1,-1 0,1 0,-1 0,0 0,0 0,0-1,-1 1,0-1,0 0,0 1,0-1,-1 0,1 0,-1 0,-1-1,1 1,-1 0,0 0,0 0,0 0,-1-1,1 1,-1 0,-1 0,1 0,-1 0,0 0,0 1,0-1,-1 1,0-2,-4 2,1 1,-1 0,1 0,-1 1,0 0,0 0,0 1,0 0,0 0,0 1,-1-1,1 2,0-1,0 1,0 0,0 0,0 1,0 0,0 0,0 1,1 0,-1 0,1 0,0 1,0 0,0 0,1 1,-4 2,-6 3,-1 1,1 1,1 0,0 1,1 1,0 0,1 0,1 1,0 1,1 0,1 0,0 1,1 0,1 1,1 0,1 0,0 0,1 1,1-1,-1 18,5-31,-1 0,1 0,0 0,1 0,-1 0,1 0,0-1,0 1,1-1,-1 1,1-1,0 0,0 0,0 0,1 0,-1-1,1 1,0-1,0 0,0 0,1-1,-1 1,1-1,-1 0,1 0,0 0,0-1,-1 1,6-1,6 3,0-2,1 0,-1-1,1-1,0 0,-1-1,1-1,10-2,35-11,-1-2,0-3,-2-2,0-3,-2-2,0-3,-3-3,0-1,-3-3,32-30,-65 51,0-1,-1 0,-1-2,0 0,-1 0,-2-2,0 1,3-10,-14 27,0 0,-1 1,1-1,-1 0,0 1,1-1,-2 0,1 0,0 0,0 0,-1 0,0 0,0 0,0 0,0 0,0 0,0 0,-1-1,1 1,-1 1,0-1,0 0,0 0,-1 0,1 0,0 1,-1-1,0 1,0-1,0 1,0 0,0-1,0 1,0 0,-1 0,1 1,-1-1,1 0,-1 1,0 0,0-1,-2 1,-7 1,0 1,0 0,0 1,0 0,0 1,0 1,1 0,-1 0,1 1,0 0,0 1,1 1,-6 4,1-3,3-2,1 0,-1 1,1 0,0 1,1 0,0 1,0 0,1 0,0 1,1 1,0-1,0 1,1 0,1 1,0 0,0 0,6-9,-1 0,1 0,0 0,-1 0,1-1,1 1,-1 0,0 0,1 0,-1 0,1-1,0 1,0 0,0-1,0 1,1 0,-1-1,1 0,-1 1,1-1,0 0,0 0,0 0,0 0,0 0,0 0,1-1,-1 1,1-1,-1 1,1-1,0 0,90 29,-50-23,-23-5,1 1,-1 1,-1 0,1 2,-1 0,1 1,-2 1,5 4,-19-10,0 1,-1 0,1 0,-1 1,0-1,0 1,0-1,-1 1,1 0,-1 0,0 0,0 0,-1 1,1-1,-1 1,0-1,0 1,0-1,0 1,-1-1,0 1,0 0,0-1,-1 1,1-1,-1 1,0-1,-1 1,1-1,-1 1,1-1,-1 0,-1 0,1 0,-8 21</inkml:trace>
  <inkml:trace contextRef="#ctx0" brushRef="#br0" timeOffset="78618.588">8589 3333,'-25'6,"0"0,1 1,0 2,0 0,1 2,0 0,1 2,0 0,1 2,-13 11,28-23,1 1,-1 1,0-1,1 1,0-1,0 1,1 1,-1-1,1 1,0 0,1 0,-1 0,1 0,0 1,1-1,-1 1,1 0,1-1,-1 1,1 0,1 0,-1 0,1 0,0 0,1 0,-1 0,1 0,1 0,0 0,-1 0,2-1,-1 1,3 2,1-4,0-1,1 0,-1 0,1-1,0 0,0 0,1-1,-1 0,0 0,1-1,-1 0,1 0,-1 0,1-1,0 0,-1-1,1 0,-1 0,1-1,-1 1,0-2,1 1,-1-1,0 0,0 0,-1-1,1 0,-1 0,5-5,261-215,-272 223,1-1,0 1,-1 0,1-1,0 1,0 0,0-1,0 1,0 0,0 0,0 0,0 0,0 0,1 0,-1 1,0-1,1 0,-1 0,0 1,1-1,-1 1,1-1,-1 1,1 0,-1 0,1 0,-1 0,1 0,-1 0,1 0,-1 0,1 0,-1 1,1-1,-1 0,1 1,-1 0,1-1,-1 1,0 0,0-1,1 1,-1 0,0 0,0 0,0 0,0 1,0-1,0 0,0 0,0 0,0 1,-1-1,1 1,0-1,-1 0,0 1,1 1,5 142,68 239,-72-370,5 19,-2 1,-2 0,-1-1,-1 2,-2-1,-3 19,1-34,0 0,-2 0,0 0,-1-1,-1 0,-1 0,0 0,-1-1,-1 0,-1-1,0 0,-1-1,-1-1,-9 10,15-19,-1 0,1-1,0 1,-1-2,0 1,0-1,0 0,-1-1,1 0,0 0,-1 0,1-1,-9-1,13 1,0-1,1 0,-1 0,0 0,0-1,0 0,0 1,1-1,-1 0,0-1,1 1,-1-1,1 0,-1 1,1-2,0 1,0 0,0-1,0 1,0-1,1 0,-1 0,1 0,0 0,-1 0,1 0,1-1,-1 1,0-1,1 1,-1-3,-1-157,3 159,7-30,1 0,1 1,2 0,2 0,1 1,1 1,2 0,1 1,1 1,2 1,0 1,2 1,1 0,1 2,1 1,16-10,-18 12,-6 4</inkml:trace>
  <inkml:trace contextRef="#ctx0" brushRef="#br0" timeOffset="79258.002">9321 3419,'-9'9,"1"1,0 0,0 1,1 0,0 0,1 0,0 1,1 0,0 0,1 0,1 1,0-1,-1 8,3-14,0 0,1 0,0 1,0-1,0 0,1 0,0 0,0 1,0-1,1 0,0 0,0-1,1 1,-1 0,1-1,1 1,-1-1,1 0,0 0,0 0,0-1,1 1,-1-1,1 0,0-1,0 1,1-1,2 2,0-2,0 0,0 0,0-1,0 0,0-1,1 1,-1-2,1 1,-1-1,1 0,-1-1,0 0,1 0,-1-1,0 0,0-1,0 0,0 0,1-1,139-88,-116 63,-1-2,-2-1,-1-2,23-36,33-69,-84 139,0-1,0 0,1 1,-1-1,0 1,0-1,1 1,-1-1,0 1,1-1,-1 1,0-1,1 1,-1-1,1 1,-1 0,1-1,-1 1,1-1,-1 1,1 0,-1 0,1-1,-1 1,1 0,-1 0,1 0,0 0,-1 0,1-1,-1 1,1 0,0 0,-1 0,1 1,-1-1,1 0,0 0,-1 0,1 0,-1 1,1-1,-1 0,1 0,-1 1,1-1,-1 0,1 1,-1-1,1 1,-1-1,0 0,1 1,-1-1,1 1,-1 0,11 37,-9-27,42 233,33 2,-50-171,-3 0,-3 1,-4 3,-14-70,-1 1,0 0,-1 0,0 0,0 0,-1 0,-1 0,0 0,0 0,-1 0,0 0,0-1,-1 1,-1-1,1 1,-2-1,1 0,-1-1,-1 1,1-1,-1 0,-1 0,0-1,0 0,0 0,-1 0,0-1,0 0,0-1,-1 0,0 0,-3 0,8-4,1 0,-1 0,1-1,-1 1,0-1,1 0,-1 0,1 0,-1-1,0 1,1-1,-1 0,1 0,-1 0,1 0,0-1,0 0,-1 1,1-1,0 0,0 0,1-1,-1 1,0-1,1 1,-1-1,1 0,0 0,0 0,0 0,0 0,1 0,-1-1,1 1,0-1,0-1,-4-9,2-1,0 1,1-1,0 1,1-1,1 0,0 1,2-8,2 4,2 0,0 1,1 0,0 1,2-1,0 1,1 1,0 0,1 0,1 1,0 0,1 1,0 1,1 0,1 1,0 0,0 1,1 1,0 0,13-4,7-1,2 1,0 1,0 2,1 2,0 2,1 1,-1 2,1 1,0 3,31 4,-42-4</inkml:trace>
</inkml:ink>
</file>

<file path=ppt/ink/ink6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765 1,'0'0</inkml:trace>
  <inkml:trace contextRef="#ctx0" brushRef="#br0" timeOffset="-396.024">624 340,'-17'-3,"1"0,-1 2,0 0,1 0,-1 2,0 0,0 1,1 0,-1 2,1 0,0 0,0 2,1 0,-1 1,1 0,0 1,1 1,0 1,1 0,-11 9,22-17,0 0,0 0,0 1,0-1,1 0,-1 1,1-1,-1 1,1 0,0-1,0 1,0 0,0 0,0 0,1 0,0 0,-1 0,1 0,0-1,0 1,0 0,1 0,-1 0,1 0,0 0,0 0,0 0,0-1,0 1,0 0,1-1,-1 1,1-1,0 1,0-1,0 0,0 0,0 0,0 0,1 0,-1 0,0-1,1 1,0-1,-1 0,1 1,0-1,1 0,132 42,-134-42,-1 1,1-1,-1 0,0 1,1-1,-1 1,0-1,0 1,0 0,0-1,-1 1,1 0,0 0,-1-1,1 1,-1 0,0 0,1 0,-1 0,0 0,0 0,0-1,0 1,-1 0,1 0,0 0,-1 0,0 0,1-1,-1 1,0 0,0 0,0-1,0 1,0-1,0 1,-1 0,-49 53,29-39,-1 0,0-2,-1-1,0 0,-1-2,-1-1,-14 3,-16 4,47-26,11-1</inkml:trace>
  <inkml:trace contextRef="#ctx0" brushRef="#br0" timeOffset="-148.945">849 537,'-14'39,"-10"17,-1 4,5-9</inkml:trace>
  <inkml:trace contextRef="#ctx0" brushRef="#br0" timeOffset="382.2">934 820,'204'-315,"-168"274,-35 41,0-1,0 0,0 1,-1-1,1 1,0 0,0-1,0 1,0 0,0-1,0 1,0 0,0 0,1 0,-1 0,0 0,0 0,0 0,0 0,0 0,0 1,0-1,0 0,0 1,0-1,0 1,-1-1,1 1,0-1,0 1,0 0,0-1,-1 1,1 0,0 0,-1-1,1 1,0 0,-1 0,1 0,-1 0,0 0,1 0,-1 0,0 0,1 0,-1 0,22 62,-21-55,0-1,0 1,1 0,0-1,1 1,-1-1,1 0,0 1,1-1,0-1,0 1,1-1,-1 1,1-1,1 0,-1-1,1 0,0 0,0 0,1 0,-1-1,1 0,0 0,0-1,0 0,1 0,-1-1,1 0,6 1,-9-3,1-1,-1 0,0 0,0 0,0-1,1 1,-1-1,-1-1,1 1,0-1,-1 1,1-1,-1-1,0 1,0-1,0 1,0-1,-1 0,1 0,-1-1,0 1,-1-1,1 0,-1 1,0-1,1-2,3-9,0 0,-1 0,0-1,-2 1,0-1,0 0,-1-12,-2 1,0 3</inkml:trace>
  <inkml:trace contextRef="#ctx0" brushRef="#br0" timeOffset="5440.124">341 1,'-15'6,"0"1,0 1,1 0,0 1,0 1,1 0,0 1,1 0,0 1,1 0,0 1,1 0,1 0,0 1,-4 10,-10 20,2 1,3 1,1 0,-6 32,14-49,1 0,1 1,1 0,2 1,1-1,2 1,1-1,1 1,2-1,4 20,0-33,1-1,1-1,0 1,1-2,1 1,0-1,1-1,1 0,0-1,0 0,1-1,1-1,0 0,0-1,1 0,9 3,89 30,-89-34</inkml:trace>
</inkml:ink>
</file>

<file path=ppt/ink/ink6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5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44,'255'25,"444"-22,851-3,-1314-27,-234 27,3 0,0 0,-1 0,1 0,0 0,0-1,0 1,-1-1,1-1,0 1,-1-1,1 1,-1-1,0-1,1 1,-1 0,0-1,0 0,-1 0,1 0,2-3,-5-4</inkml:trace>
</inkml:ink>
</file>

<file path=ppt/ink/ink6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6,5 5,6-1,1-9,-1-7</inkml:trace>
</inkml:ink>
</file>

<file path=ppt/ink/ink6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6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1,'-4'0,"-3"4,1 8,6 0,3-6,1-4</inkml:trace>
</inkml:ink>
</file>

<file path=ppt/ink/ink6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5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284 282,'-5'3,"-1"-1,0 0,1 1,0 0,0 1,0-1,0 1,0 0,1 0,-1 0,1 1,0-1,0 1,1 0,0 0,0 1,0-1,0 1,1-1,0 1,0 0,0 0,0 5,0-7,-136 358,88-270,286-576,-222 462,-7 31,-5 43,-2-44,-2 35,0-34,0 0,0 0,1 0,1 1,-1-1,2 0,-1 1,1-1,0 0,1 0,0 0,1 0,0 0,0 0,1-1,0 1,0-1,1 0,0-1,1 1,0-1,0 0,0 0,1 0,0-1,5 3,-7-6,0-1,0-1,0 1,0 0,0-1,0 0,1-1,-1 1,0-1,1 0,-1 0,0 0,1-1,-1 0,0 0,0-1,0 1,0-1,0 0,0 0,0-1,0 1,-1-1,1 0,-1-1,8-5,0-1,0 0,-1 0,-1-1,0-1,-1 0,0 0,3-6,-4 3,0-1,-1 0,0 0,-1 0,-1-1,-1 0,0 0,-1-1,-1-6,-14-12,7 42</inkml:trace>
  <inkml:trace contextRef="#ctx0" brushRef="#br0" timeOffset="4293.871">849 536,'-7'1,"0"0,0 1,1 0,-1 0,1 0,-1 1,1 0,0 0,0 1,0-1,1 1,-1 1,1-1,0 1,0 0,0 0,1 0,0 0,0 1,0 0,1 0,0 0,0 0,0 1,1-1,0 1,0-1,0 1,1 0,0 0,1 0,0 0,0 0,0-1,1 1,0 0,0 0,0 0,1-1,0 1,1-1,-1 1,1-1,0 0,1 0,0 0,0-1,0 1,0-1,0 0,1-1,-1 0,1 0,0 0,0 0,0-1,0 0,1 0,-1 0,1-1,0 1,0-2,0 1,0 0,0-1,0 0,0-1,0 0,1 0,-1 0,0 0,0-1,0 0,0 0,0-1,0 0,0 0,0 0,-1-1,1 1,-1-1,1-1,-1 1,0-1,2-2,-1 1,0-1,0 1,-1-1,1 0,-1-1,-1 1,1-1,-1 0,-1 0,1-1,-1 1,0-1,-1 1,0-1,0 0,0 0,-1 0,0 0,-1 0,0 0,0 0,-1 0,0 0,0 0,-1 0,0 0,0 1,-1-1,0 0,0 1,-1 0,0 0,0 0,-1 0,0 1,0 0,0 0,-6-4,6 5,0 0,-1 1,0 0,0 0,0 0,0 1,0-1,-1 2,0-1,1 1,-1 0,0 0,0 1,0 0,0 0,0 1,0 0,0 0,-1 0,1 1,0 0,0 1,0-1,1 1,-1 1,0-1,1 1,-1 0,1 1,0 0,0 0,0 0,-24 52,24-36</inkml:trace>
  <inkml:trace contextRef="#ctx0" brushRef="#br0" timeOffset="4714.343">1329 1,'23'73,"12"165,-37 125,3-355,-1-1,1 1,-2-1,1 0,-1 1,0-1,0 0,-1 1,0-1,-1 0,1 0,-1 0,-1-1,1 1,-1-1,-4 5,-2-5</inkml:trace>
  <inkml:trace contextRef="#ctx0" brushRef="#br0" timeOffset="4933.942">1075 509,'38'-5,"33"-6,8-2,-4 2,-11 3,-10 2,-11 3,-7 1,-10 2</inkml:trace>
  <inkml:trace contextRef="#ctx0" brushRef="#br0" timeOffset="10801.952">1696 622,'7'4,"0"0,1 0,-1-1,1 0,0-1,0 1,0-1,0-1,1 0,-1 0,0 0,1-1,-1 0,3-1,5 1,-6 0,1 0,-1-1,1 0,-1 0,1-1,-1-1,0 0,0 0,0-1,0 0,-1 0,1-2,-1 1,0-1,-1 0,0-1,0 1,0-2,-1 1,0-1,5-7,-11 12,1-1,-1 1,0-1,0 0,0 0,0 0,-1 0,0 1,1-1,-1 0,-1 0,1 0,-1 0,1 0,-1 0,0 1,0-1,-1 0,1 1,-1-1,0 1,0-1,0 1,0 0,0 0,-1 0,0 0,1 0,-1 1,0-1,0 1,-1 0,1 0,0 0,-1 0,1 0,-1 1,0 0,1-1,-1 1,0 1,0-1,0 0,0 1,0 0,1 0,-4 1,-5-1,-1 2,1 0,0 0,0 1,0 1,1 0,-1 1,1 0,0 0,0 1,1 1,0 0,0 0,0 1,1 0,0 1,1 0,0 0,-7 10,11-14,0 0,0 0,0 0,0 0,1 0,0 1,0-1,0 1,1 0,0 0,0 0,0 0,1 0,0 1,0-1,1 0,-1 1,1-1,1 0,-1 1,1-1,0 0,1 0,-1 0,1 0,1 0,-1 0,1 0,0 0,0-1,0 0,1 1,0-1,0-1,0 1,1-1,0 1,0-1,0 0,0-1,0 0,1 1,-1-1,2 0,18 2,0-1,1-1,-1-1,1-1,0-1,-1-2,11-1,-18 1,0 0,0-1,0-1,0 0,-1-1,0-1,0-1,0 0,5-5,-4-1</inkml:trace>
</inkml:ink>
</file>

<file path=ppt/ink/ink6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1,'-23'173,"20"-156,0-1,1 1,1 0,0-1,1 1,1 0,1 0,0-1,1 1,1-1,0 0,1 0,1 0,1-1,0 0,1 0,0 0,1-1,-4-11,-1 0,0 0,1 0,-1 0,1-1,0 0,0 0,0 0,0 0,0-1,1 0,-1 0,0-1,0 1,1-1,-1 0,0 0,1-1,-1 0,0 0,0 0,1 0,-1-1,0 0,0 0,-1 0,1-1,0 0,-1 1,0-2,1 1,-1 0,0-1,-1 0,1 0,-1 0,0 0,0-1,3-3,90-141,-95 147,-1 1,0 0,1 0,-1 0,1 0,0 0,-1 0,1 0,0 0,-1 0,1 1,0-1,0 0,0 0,0 0,0 1,0-1,0 1,0-1,0 1,0-1,0 1,0-1,0 1,0 0,0 0,1 0,-1-1,0 1,0 0,0 0,0 1,1-1,-1 0,0 0,0 1,0-1,0 0,0 1,0-1,0 1,0-1,0 1,0 0,0-1,0 1,0 0,0 0,0 0,-1 0,1-1,0 1,-1 1,22 33,-19-27,0-1,1 1,0-1,0 0,0 0,1 0,0-1,0 0,1 0,0 0,0 0,0-1,1 0,0-1,-1 1,2-1,-1-1,0 1,1-1,0 0,0-1,7 2,-7-7,0 0,0-1,0 0,0 0,-1-1,0 1,0-2,0 1,0-1,-1 0,0 0,-1-1,1 0,-1 0,0 0,-1 0,0-1,0 0,0 0,-1 0,-1 0,1-1,-1 1,0-5,11-130,-13 118</inkml:trace>
</inkml:ink>
</file>

<file path=ppt/ink/ink6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0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5 223,'4'-2,"23"-6,0-2,-1-2,0 0,-1-2,0 0,-1-2,13-11,-35 25,0 1,0-1,0 1,0-1,0 0,0 1,-1-1,1 0,-1 0,1 0,-1-1,0 1,0 0,0 0,0-1,0 1,0-1,-1 1,1-1,-1 1,1-1,-1 1,0-1,0 1,0-1,-1 1,1-1,-1 1,1-1,-1 1,0 0,0-1,0 1,0 0,0-1,0 1,-1 0,1 0,-1 0,1 0,-1 1,0-1,0 0,0 1,0-1,0 1,0-1,0 1,-1 0,1 0,0 0,-2 0,-4 0,-1 0,1 1,0 1,0-1,-1 1,1 0,0 1,0 0,0 0,1 1,-1 0,0 0,1 1,0 0,0 0,0 1,0 0,1 0,0 1,0-1,0 1,1 0,0 1,0 0,0-1,1 1,0 1,0-1,1 1,0-1,1 1,-1 0,1 0,1 0,0 0,0 1,0-1,1 4,1-6,0-1,0 1,0 0,1-1,-1 1,1-1,1 1,-1-1,1 0,0 0,0 0,1 0,-1-1,1 1,0-1,0 0,0 0,1 0,0-1,-1 0,1 0,0 0,1 0,-1-1,0 0,6 2,2 0,0 0,0 0,0-2,0 1,1-2,-1 0,1 0,0-2,-1 1,1-2,3 0,34-14,-33 5</inkml:trace>
</inkml:ink>
</file>

<file path=ppt/ink/ink6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8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12 103,'-12'0,"43"0,684-27,168-22,-547 38,-254 1,-53 4</inkml:trace>
</inkml:ink>
</file>

<file path=ppt/ink/ink6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7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251 114,'-131'143,"116"-126,1 0,0 1,1 1,2 0,0 1,1 0,0 0,2 1,1 1,0 0,7-23,1 1,-1 0,0 0,0-1,0 1,1 0,-1 0,0 0,0 0,1 0,-1-1,0 1,1 0,-1 0,0 0,0 0,1 0,-1 0,0 0,1 0,-1 0,0 0,0 0,1 0,-1 0,0 0,1 0,-1 0,0 0,0 0,1 1,-1-1,0 0,0 0,1 0,-1 0,0 1,0-1,1 0,-1 0,0 0,0 1,0-1,0 0,1 0,-1 1,0-1,0 0,0 1,0-1,0 0,0 0,0 1,0-1,0 0,0 1,21-24,163-227,-119 108,-42 121,-8 57,-12-26,6 29,2 1,2-1,1-1,2-1,2 0,5 6,-19-36,51 61,-53-66,1-1,-1 1,0-1,1 1,-1-1,1 0,-1 0,1 0,-1 0,1-1,0 1,0-1,-1 0,1 1,0-1,0-1,-1 1,1 0,0 0,0-1,-1 0,1 0,-1 1,1-1,0-1,-1 1,0 0,1-1,-1 1,1-1,7-7,-1-1,0 0,-1 0,0-1,0 0,-1 0,0-1,-1 0,-1 0,0 0,0-1,-2 0,3-11,7-14,16-122,-29 147</inkml:trace>
  <inkml:trace contextRef="#ctx0" brushRef="#br0" timeOffset="331.844">1097 142,'-4'11,"0"0,0 0,1 1,0-1,1 1,0-1,1 1,0 0,1 0,0-1,1 1,2 7,-3-14,1 0,0-1,0 1,0 0,0-1,1 1,0 0,0-1,0 0,0 0,1 1,0-1,-1-1,2 1,-1 0,0-1,1 0,-1 1,1-1,0-1,0 1,0-1,1 1,-1-1,1 0,-1-1,1 1,-1-1,1 0,0 0,1 0,-2-1,0-1,0 1,0-1,0 0,0 0,0 0,0-1,0 1,-1-1,1 0,0 0,-1 0,0 0,1-1,-1 0,0 1,0-1,-1 0,1-1,-1 1,1 0,-1-1,0 1,0-1,0 0,-1 1,0-1,1 0,-1 0,0 0,-1 0,1 0,-1 0,0 0,0 0,0 0,0-1,-1 1,0 0,1 0,-2 0,1 1,0-1,-1 0,0 0,1 1,-2-1,1 1,0-1,-1 1,1 0,-1 0,-1 0,-4-5,-1 0,0 1,-1 1,1 0,-1 0,0 1,-1 0,0 1,1 0,-1 0,-1 1,1 1,0 0,-1 1,1 0,-1 0,1 1,-1 1,1 0,0 0,-1 2,-8 1,-4 3</inkml:trace>
  <inkml:trace contextRef="#ctx0" brushRef="#br0" timeOffset="647.853">1689 0,'-9'29,"-4"19,1 6,2-1,3-5,3-6,1-5,3-4,-1-3,-3-1,-6-7,-7-6,0-6</inkml:trace>
  <inkml:trace contextRef="#ctx0" brushRef="#br0" timeOffset="885.61">1379 0,'39'0,"31"0,9 0,1 0,-5 0,-8 0,-8 0,-8 5,-9 2,-6-1,-4-1,-3-1,-2-2,-5-1</inkml:trace>
</inkml:ink>
</file>

<file path=ppt/ink/ink6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29,'-53'-17,"44"18,1 0,-1 1,1 0,0 0,0 1,0 0,0 0,1 1,-1 0,1 1,0-1,0 1,1 1,-1-1,1 1,0 0,1 1,-1-1,1 1,1 0,-1 0,1 1,0-1,1 1,0 0,0 0,1 0,-2 8,9 117,-4-128,0 0,0-1,1 1,0-1,-1 1,2-1,-1 0,0 0,1 1,0-2,0 1,0 0,0-1,1 1,-1-1,1 0,0 0,0 0,0-1,0 0,1 1,-1-1,1-1,-1 1,1-1,0 1,9-1,1 1,-1-2,0 0,0 0,0-2,0 0,0 0,0-1,0-1,-1 0,1-1,-1-1,-1 0,1 0,-1-1,10-8,-4 4</inkml:trace>
  <inkml:trace contextRef="#ctx0" brushRef="#br0" timeOffset="500.005">961 1,'-27'5,"1"2,-1 0,1 2,1 1,0 1,0 1,1 1,0 2,1 0,1 1,1 1,-12 12,27-20,-1 0,1 1,0-1,1 1,0 0,1 1,0-1,1 1,0 0,0 0,1 0,1 0,0 0,0 0,1 3,1-11,-1 0,0 0,1-1,0 1,-1 0,1 0,0-1,1 1,-1-1,0 1,1-1,-1 1,1-1,0 0,0 0,0 0,0 0,0 0,0 0,1-1,-1 1,0-1,1 1,-1-1,1 0,0 0,-1 0,1 0,0-1,0 1,0-1,0 1,4 0,1-1,-1 0,0 0,0 0,1-1,-1 0,0 0,0-1,0 0,0 0,-1-1,5-2,14-9,-1-1,-1-1,-1-1,0-1,-1-1,-1 0,-1-2,-1-1,0 0,2-6,23-30,-42 58,0 0,0 0,-1 1,1-1,0 0,-1 0,1 1,0-1,-1 0,1 1,-1-1,1 1,0-1,-1 1,1-1,-1 1,1-1,-1 1,0-1,1 1,-1 0,0-1,1 1,-1 0,0-1,0 1,1 0,-1-1,0 1,0 0,0 0,0-1,0 1,0 0,0-1,0 1,0 0,0 0,-1-1,1 1,0 0,0-1,-1 1,1 0,0 35,-1-31,0 0,0 0,0 0,0 0,1 0,0 0,0 0,1 0,-1 0,1 0,0 0,1 0,-1 0,1 0,0 0,0-1,0 1,1-1,0 1,0-1,0 0,0 0,0 0,1-1,0 1,0-1,0 0,0 0,4 2,12 0</inkml:trace>
  <inkml:trace contextRef="#ctx0" brushRef="#br0" timeOffset="911.305">1244 368,'233'-272,"-220"266,-20 35,3-14,3-9,0-1,0 0,1 0,0 0,0 0,0 1,1-1,-1 0,1 0,0 0,1 0,-1 0,1 0,0 0,0-1,1 1,-1-1,1 1,0-1,0 0,1 0,-1 0,1 0,0-1,0 0,0 1,0-2,1 1,-1 0,1-1,0 0,-1 0,1 0,0 0,0-1,0 0,1 0,3-1,0 0,0-1,0 0,0-1,0 0,-1 0,1-1,0 0,-1 0,0-1,0 0,0 0,0-1,-1 0,0-1,0 0,0 0,-1 0,1-1,-2 1,1-2,10-13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9:2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1 884,'21'0,"-4"1,0-1,0 0,0-1,0-1,0-1,-1 0,1-1,-1-1,15-7,1-2,-2-2,0-1,-1-2,0 0,-2-2,0-1,14-18,112-165,-152 203,0-1,0 1,0 0,1 0,-1-1,1 1,-1 0,1 1,0-1,0 0,0 0,0 1,0-1,0 1,0-1,1 1,-1 0,0 0,1 0,-1 0,1 1,-1-1,1 1,-1-1,1 1,-1 0,1 0,0 0,-1 0,1 0,-1 1,1-1,-1 1,1 0,-1-1,1 1,-1 0,0 1,1-1,-1 0,0 1,0-1,0 1,1 1,8 7,0 0,-1 1,0 0,-1 0,0 1,-1 0,0 1,-1 0,0 0,-1 1,-1-1,0 1,-1 0,1 10,-7-12,0-1,0 1,-2-1,1 0,-2 0,1 0,-1-1,-1 1,0-1,0 0,-1-1,-1 0,1 0,-1 0,-1-1,0 0,0-1,0 0,-1 0,0-1,0 0,-2 0,2 1,-4 4,-2 0,1-1,-1 0,-1-1,0-1,0-1,-1 0,0-1,0-1,-16 2,33-7,0 1,-1-1,1 1,-1-1,1 0,-1 0,1 0,-1 0,1 0,-1 0,1 0,-1-1,1 1,0 0,-1-1,1 1,-1-1,1 0,0 1,0-1,-1 0,1 0,0 0,0 0,0 0,0 0,0 0,0 0,0 0,0 0,0-1,1 1,-1 0,0-1,1 1,-1 0,1-1,0 1,-1-1,1 1,0-1,0 1,0-1,0 1,0-1,0 1,0-1,1 1,-1 0,0-1,1 1,-1-1,1 1,0 0,-1-1,1 1,0 0,0 0,0-1,95-62,-74 54</inkml:trace>
  <inkml:trace contextRef="#ctx0" brushRef="#br0" timeOffset="1850.322">932 601,'-10'68,"7"-62,1 0,0 0,1 1,0-1,0 1,0-1,1 1,0-1,0 1,0-1,1 1,0-1,0 0,1 1,0-1,0 0,0 0,1 0,2 4,-3-8,0 0,0 0,0 0,0 0,0 0,0-1,0 1,1-1,-1 1,1-1,-1 0,1 0,-1 0,1 0,0-1,-1 1,1-1,0 1,0-1,-1 0,1 0,0 0,0-1,-1 1,1-1,0 1,-1-1,1 0,0 0,-1 0,1 0,76-46,-62 32,-1 0,-1-2,0 0,-1-1,-1 0,-1-1,0 0,6-18,-6 15,-11 20,3-2,-1-1,0 0,-1 1,1-1,-1-1,0 1,0 0,-1 0,1-1,-1 1,-1-1,1 1,-1-1,1 1,-2-1,1-1,-13 37,5-2,1 0,1 1,2-1,1 1,1 0,1 0,1 1,2-1,4 19,30 170,-13 26,-19-225,-2-1,0 1,0-1,-2 1,0 0,-2-1,0 1,-1-1,0 1,-2-1,0 0,-1 0,-1-1,0 0,-1 0,-1-1,-1 0,-1 0,0-1,0-1,-2 0,0 0,-6 5,11-14,-1 0,1 0,-1-1,0 0,0-1,0 0,0 0,-1-1,1 0,-1-1,1 1,-1-2,0 0,1 0,-1-1,1 0,-1 0,1-1,-1 0,1-1,-2-1,6-1,0-1,0 1,1-1,0 0,0 0,1-1,-1 1,2-1,-1 0,0 0,1 0,1 0,-1 0,1 0,0 0,1-1,0 1,0 0,0-1,1 1,0 0,1 0,-1 0,1 0,3-5,4-28,3 0,1 2,2 0,1 0,3 1,0 2,3 0,0 1,14-14,39-42,4 3,4 4,61-47,-87 85,61-66,-88-6,-30 117,0-1,0 1,0-1,0 0,0 1,0-1,0 0,1 1,-1-1,0 0,0 1,0-1,1 1,-1-1,0 1,1-1,-1 0,1 1,-1-1,0 1,1 0,-1-1,1 1,-1-1,1 1,-1 0,1-1,0 1,-1 0,1 0,-1-1,1 1,0 0,-1 0,1 0,0 0,-1 0,1 0,0 0,-1 0,1 0,-1 0,1 0,0 0,-1 0,1 1,0-1,-1 0,1 0,-1 1,1-1,-1 0,1 1,-1-1,1 1,-1-1,1 0,-1 1,1-1,-1 1,0 0,1-1,26 39,-25-35,10 19,-1 0,-1 0,-1 2,-1-1,-1 1,-1 0,2 22,-7-42,0 0,-1 0,0 0,0 0,0 0,0 0,-1 0,0 0,0 0,0 0,-1 0,0 0,0-1,0 1,0 0,-1-1,1 0,-1 0,0 0,-1 0,1 0,-1 0,1-1,-1 0,0 0,0 0,-1 0,1 0,-1-1,1 0,-1 0,0 0,0-1,1 1,-1-1,0-1,-5 2,-39 3,177 19,-128-24,19 2,1 0,-1-2,0 0,0-1,1-1,-1 0,0-2,-1 0,1-2,-1 1,3-3,8-7,0-2,-1 0,-1-2,-1 0,-1-2,0-1,-2-1,-1-1,0-1,-2-1,-1-1,-1-1,14-29,-26 36,0 0,-1-1,-1 1,-1-1,-1 0,-1 0,-1 0,0 0,-2 0,-1-3,3 19,0 1,-1 0,1 0,-1-1,0 1,0 0,0 0,-1 0,0 0,0 0,0 0,-1 0,1 1,-1-1,0 1,0 0,-1 0,1 0,-1 0,0 1,0-1,0 1,-1 0,1 0,-1 1,0-1,-4-1,6 4,0 1,1-1,-1 1,0 0,1 0,-1 0,1 0,-1 0,1 1,0-1,-1 1,1-1,0 1,0 0,0 0,0 0,1 0,-1 0,0 0,1 0,0 1,-1-1,1 1,0-1,0 1,0-1,1 1,-1 1,-12 78,12-54,1-1,2 1,1 0,1-1,2 0,0 0,8 17,30 105,-40-133,-1 0,0 0,-1 0,-1 1,0-1,-1 1,-1-1,-1 1,-3 15,5-31,0-1,0 1,0-1,0 1,0-1,-1 1,1 0,0-1,0 1,0-1,0 1,-1-1,1 0,0 1,0-1,-1 1,1-1,0 1,-1-1,1 0,0 1,-1-1,1 0,-1 1,1-1,0 0,-1 1,1-1,-1 0,1 0,-1 0,1 0,-1 1,1-1,-1 0,1 0,-1 0,0 0,1 0,-1 0,1 0,-1 0,1 0,-1-1,1 1,-1 0,1 0,-1 0,1-1,-1 1,1 0,0 0,-1-1,1 1,-1 0,1-1,0 1,-1-1,1 1,0 0,-1-1,1 1,0-1,-18-30,11 12</inkml:trace>
  <inkml:trace contextRef="#ctx0" brushRef="#br0" timeOffset="2102.004">1976 488,'29'5,"38"-4,13-1,2-1,-8-5,-12-2,-7-4,-7 0,-8-3,-6 2,-4 2,-6-1,-4 1,1 2,1 3,-3 3</inkml:trace>
  <inkml:trace contextRef="#ctx0" brushRef="#br0" timeOffset="2484.573">2597 573,'12'5,"0"-2,0 1,0-1,0-1,0 0,1-1,-1 0,1-1,-1-1,1 0,-1 0,0-1,1-1,-1 0,0-1,-1 0,1 0,2-3,-9 3,0 1,-1-2,0 1,0 0,0-1,0 1,-1-1,1 0,-1-1,-1 1,1 0,-1-1,0 0,2-5,-3 9,-1 0,1-1,0 1,-1-1,1 1,-1-1,0 1,0-1,0 1,0-1,0 1,-1-1,1 1,-1-1,1 1,-1 0,0-1,0 1,0 0,0-1,-1 1,1 0,0 0,-1 0,0 0,1 0,-1 1,0-1,0 0,0 1,0-1,0 1,0 0,-1 0,0-1,-4 2,1 0,-1 0,0 1,1 0,-1 0,0 0,1 1,-1 0,1 0,0 1,0 0,0 0,0 0,0 1,0 0,1 0,0 0,0 1,-3 3,-8 4,6-6,0 1,0-1,0 2,1-1,1 1,-1 0,1 1,0 0,1 1,0-1,1 1,0 1,0-1,1 1,1 0,0 0,0 0,1 1,0-1,1 1,1 0,0 0,0 0,1-1,1 1,0 2,1-7,1 0,-1-1,1 0,1 1,-1-1,1 0,0-1,0 1,1-1,0 0,0 0,0 0,0-1,1 0,-1 0,1 0,0 0,1-1,-1 0,1-1,-1 1,1-1,0-1,-1 1,1-1,3 0,3 1,1-2,0 1,-1-2,1 0,-1 0,1-1,-1-1,0 0,0-1,0-1,0 0,-1 0,3-3,3-2</inkml:trace>
  <inkml:trace contextRef="#ctx0" brushRef="#br0" timeOffset="3040.255">2964 742,'-1'2,"1"0,-1 0,1 0,0 0,0 0,0 0,0 0,0 0,0 0,0 0,1 1,-1-1,1 0,-1 0,1 0,0-1,0 1,0 0,0 0,0 0,0-1,0 1,1 0,-1-1,0 1,1-1,0 1,-1-1,1 0,0 0,0 0,-1 0,1 0,0 0,0-1,0 1,0 0,0-1,0 0,0 1,0-1,1 0,10-8,0 0,-1-1,0-1,-1 0,0 0,0-1,-1-1,6-7,-3 3,101-109,-114 126,0-1,0 1,0 0,0-1,0 1,1 0,-1 0,0-1,0 1,1-1,-1 1,1 0,-1-1,0 1,1-1,-1 1,1-1,0 1,-1-1,1 1,-1-1,1 1,0-1,-1 0,1 1,0-1,-1 0,1 0,0 1,-1-1,1 0,0 0,0 0,-1 0,1 0,0 0,0 0,-1 0,1 0,0-1,0 1,-1 0,1 0,0-1,-1 1,1 0,0-1,-1 1,1-1,-1 1,1-1,-1 1,1-1,-1 1,1-1,-1 1,1-1,-1 0,0 1,1-1,-1 0,0 0,-4 32,2-28,0-1,1 1,0 0,-1-1,1 1,0 0,0 0,1 0,-1 0,1 0,-1 0,1 0,0 0,0 0,0 0,1 0,-1 0,1 0,0-1,-1 1,1 0,0 0,1 0,-1-1,0 1,1 0,0-1,-1 0,1 1,0-1,0 0,1 0,-1 0,0 0,1 0,-1 0,1-1,-1 1,1-1,2 1,8-3,-1-2,0 1,1-1,-1-1,0 0,-1-1,1 0,-1-1,0 0,0-1,-1 0,9-8,18-9,54-29,-89 54,0 0,-1 0,1 0,0 1,-1-1,1 1,-1-1,1 1,-1-1,1 1,-1 0,0 0,0-1,0 1,0 0,0 0,-1 0,1 0,0 0,-1 0,0 0,1 1,-1-1,0 0,0 0,0 0,0 0,-1 0,1 0,0 1,-1-1,1 2,0 20,-1-18,0 0,0 0,1 1,0-1,0 0,0 0,1 1,0-1,0 0,0 0,1 0,0 0,0 0,1 0,-1-1,1 1,1-1,-1 0,1 0,0 0,0 0,0 0,1-1,-1 0,4 2,11 1</inkml:trace>
  <inkml:trace contextRef="#ctx0" brushRef="#br0" timeOffset="3469.602">4149 404,'-164'88,"162"-88,0 1,0-1,0 1,0 0,0 0,1 0,-1 0,0 0,0 1,1-1,-1 0,1 1,-1-1,1 1,0 0,-1-1,1 1,0 0,0 0,0 0,1 0,-1 0,0 0,1 0,-1 0,1 0,-1 0,1 0,0 0,0 0,0 0,0 1,1-1,-1 0,0 0,1 0,0 0,-1 0,1 0,0 0,1 1,156 58,-154-59,0 1,0-1,0 1,-1 0,1 0,-1 0,0 1,0-1,0 1,0 0,0 0,-1 0,0 0,1 0,-2 0,1 0,0 1,-1-1,0 1,0 0,0-1,-1 1,0-1,1 1,-2 0,1-1,0 1,-1 0,0-1,0 1,0-1,-1 1,0-1,1 0,-2 1,1-1,0 0,-1 0,-1 1,-1 1,0 1,-1-1,0 0,0-1,0 0,-1 0,1 0,-1-1,0 0,-1 0,1 0,-1-1,0-1,1 1,-1-1,0 0,-1-1,1 0,0 0,0-1,0 0,-1-1,1 1,0-1,-5-2,7 2,-1 0,1 0,0-1,-1 0,1 0,0-1,0 1,1-1,-1-1,1 1,-1-1,1 0,0 0,0 0,-3-5,-3-5</inkml:trace>
  <inkml:trace contextRef="#ctx0" brushRef="#br0" timeOffset="8180.173">5334 601,'-6'-7,"0"0,-1 0,0 0,0 1,0 1,-1-1,0 1,0 0,0 1,-1 0,0 0,0 1,0 0,0 0,0 1,0 0,0 1,-1 0,1 1,-1-1,1 2,-1 0,1 0,0 0,-6 3,-7 4,1 0,0 2,1 1,0 1,0 0,1 1,1 2,0-1,1 2,1 0,-10 14,21-25,0 1,1-1,0 1,0 1,0-1,1 0,0 1,0 0,0-1,1 1,0 0,1 0,-1 0,1 1,1-1,-1 0,1 0,1 1,-1-1,1 0,0 0,1 0,0 0,0 0,0 0,1 0,0 0,3 3,1-6,1 1,0-2,1 1,-1-1,0-1,1 1,0-1,-1-1,1 0,0 0,0 0,0-1,0-1,0 0,-1 0,8-2,7-1,-1-1,0-2,0 0,-1-1,0-2,0 0,-1-1,0 0,-1-2,0-1,-1 0,13-14,-6 3,-2-1,-1-1,-1-1,-2-1,15-28,-13 22,-21 35,1 1,-1 0,0-1,0 1,1 0,-1-1,1 1,-1 0,1-1,-1 1,1-1,-1 1,1-1,-1 1,1-1,0 1,-1-1,1 0,-1 1,1-1,0 0,0 0,-1 1,1-1,0 0,-1 0,1 0,0 0,0 0,-1 0,1 0,0 0,0 0,-1 0,1 0,0-1,0 1,-1 0,1 0,0-1,-1 1,1 0,0-1,-1 1,1-1,-1 1,1-1,-1 1,1-1,-1 1,1-1,-1 0,1 1,-1-1,0 0,1 1,-1-1,0 0,0 1,0-1,1 0,-1 0,3 31,-2-20,0 1,0-1,1 0,0 0,1 0,0-1,0 1,1 0,1-1,-1 0,3 2,62 64,-45-58</inkml:trace>
  <inkml:trace contextRef="#ctx0" brushRef="#br0" timeOffset="8640.633">5701 855,'63'-56,"-2"-2,-2-4,0-5,-42 47,48-68,-80 144,12-48,0 0,0 0,1 1,0-1,0 1,1 0,0 0,1-1,0 1,0 0,1 0,0-1,0 1,1 0,0-1,3 8,-2-10,1 0,-1 0,1-1,1 1,-1-1,1 0,-1 0,1 0,1-1,-1 0,1 0,-1 0,1 0,0-1,1 0,-1-1,0 1,1-1,-1 0,1-1,0 0,0 0,-1 0,1-1,0 0,0 0,0-1,2 0,2 0,0-1,-1 0,1 0,-1-1,1-1,-1 0,0 0,-1-1,1 0,-1 0,0-1,0-1,-1 1,0-2,0 1,0-1,5-7,-4 3,-1-1,0 0,-1 0,-1-1,0 1,0-1,-2-1,4-12,-2 6,0 3</inkml:trace>
  <inkml:trace contextRef="#ctx0" brushRef="#br0" timeOffset="9274.149">6943 517,'-58'32,"4"-3,3 2,0 2,2 2,-21 22,25-2,45-54,-1 0,0 0,1 0,-1 0,1 0,-1 0,1 0,0 0,-1 1,1-1,0 0,0 0,0 0,0 0,0 0,0 1,0-1,0 0,0 0,0 0,1 0,-1 0,1 0,-1 0,0 0,1 0,0 0,-1 0,1 0,0 0,-1 0,1 0,0 0,0 0,0-1,0 1,-1 0,1-1,0 1,0-1,0 1,1-1,-1 1,0-1,0 0,0 1,0-1,0 0,0 0,0 0,1 0,-1 0,0 0,0 0,0 0,0-1,1 1,16-2,0 0,0-1,0-1,-1 0,1-2,-1 0,0-1,-1 0,1-2,-1 0,-1-1,34-20,76-33,-121 62,-1 1,1 0,-1 0,0 0,1 1,-1-1,0 1,1 0,-1 0,0 0,0 0,1 0,-1 1,0 0,-1-1,1 1,0 0,0 0,-1 1,1-1,-1 0,0 1,0 0,0-1,0 1,0 0,1 3,35 33,-26-34,0-1,0 0,1-1,-1 0,1 0,-1-2,1 0,0 0,0-1,0 0,-1-1,1-1,0 0,-1-1,1 0,-1-1,0 0,11-6,-6-1,1-1,-2 0,1-2,-2 0,0 0,-1-2,0 0,-1-1,-5 8,6-9,-1-1,-1-1,-1 0,-1-1,0 0,-2 0,0-1,-2 0,0 0,-1-1,-2 0,0 0,-1 0,-2 0,0 0,-1 0,-2 0,0 1,-5-18,6 31,0 0,-1 1,0-1,0 1,-1 0,0 0,-1 0,1 1,-1-1,-1 1,0 0,0 0,0 1,0 0,-1 0,0 1,-1-1,-5-2,10 7,0 0,0 0,1 1,-1-1,0 1,0 0,0 0,0 0,0 0,0 0,0 0,0 1,0 0,0-1,1 1,-1 0,0 0,1 1,-1-1,0 0,1 1,-1 0,1 0,0-1,0 1,0 1,0-1,-2 2,-46 71,40-56,1 1,0 0,2 0,0 1,1 0,2 0,0 1,1-1,1 1,1 0,1-1,0 1,2 0,1 0,1-1,0 0,2 0,0 0,5 8,-3-8,1-1,1 0,1-1,0 0,1 0,2-2,0 1,0-2,2 0,0 0,0-2,4 2,-17-14,0-1,-1 0,1 1,0-1,0 0,0-1,0 1,0 0,0-1,0 0,0 1,0-1,0 0,1-1,-1 1,0-1,0 1,0-1,0 0,0 0,-1 0,1 0,0-1,0 1,-1-1,1 0,-1 1,1-1,1-2,10-6</inkml:trace>
  <inkml:trace contextRef="#ctx0" brushRef="#br0" timeOffset="9788.648">7733 488,'-6'13,"0"0,1 0,1 1,0 0,1 0,0 0,2 0,-1 0,1 0,1 1,1-1,0 0,1 0,0 0,1 0,3 8,-4-19,-1 0,1 0,0 0,0 0,0 0,0 0,0-1,1 1,-1-1,1 0,0 0,0 1,0-2,0 1,0 0,0-1,0 1,1-1,-1 0,0 0,1 0,-1-1,1 1,-1-1,0 0,1 0,-1 0,1 0,-1-1,1 1,-1-1,1 0,-1 0,0 0,1-1,7-2,1-1,-1 0,0-1,0 0,-1 0,0-2,0 1,0-1,3-5,2-1,-1-1,-1-1,0 0,-1-1,-1 0,-1-1,0 0,6-17,7-16,-26 77,-6 25,2 0,2 1,3 0,2 0,2 12,0 28,-1 465,-19-433,17-120,0-1,0 0,-1 1,1-1,-1 0,1 0,-1 0,0 0,0 0,0 0,-1-1,1 1,-1-1,1 0,-1 1,0-1,0 0,0-1,0 1,0 0,0-1,-1 0,1 0,0 0,-1 0,1 0,-1-1,1 1,-1-1,1 0,-1 0,1 0,-3-1,0 0,1-1,-1 0,1 0,-1 0,1 0,0-1,0 0,0 0,0 0,1-1,-1 1,1-1,0-1,0 1,0 0,1-1,0 0,-1 1,2-1,-1-1,0 1,1 0,0-1,1 1,-1-1,0-4,-13-152,29 1,-7 128</inkml:trace>
  <inkml:trace contextRef="#ctx0" brushRef="#br0" timeOffset="16370.789">8439 488,'73'-27,"-31"13,1 1,0 3,0 1,1 2,9 2,-51 4,0 0,0 1,-1-1,1 0,0 1,0 0,0-1,0 1,0 0,0 0,0 0,0 0,0 1,0-1,0 0,0 1,0 0,0-1,0 1,0 0,0 0,0 0,-1 0,1 0,-1 0,1 1,0-1,-1 0,0 1,1-1,-1 1,0 0,0-1,0 1,0 0,0 0,0 0,-1 0,1 0,0 0,-1-1,0 1,1 2,-5 5,0 1,-1-1,0-1,0 1,-1-1,0 1,0-2,-1 1,0-1,-1 0,1 0,-2 0,-32 33,1 5,17-21,1 1,0 2,2 0,2 1,0 1,-2 8,19-36,-1 1,1 0,0 0,0 0,0 0,0 0,0 0,0 0,0 1,1-1,-1 0,1 0,0 1,0-1,0 0,0 0,0 1,0-1,0 0,1 0,-1 1,1-1,0 0,-1 0,1 0,0 0,0 0,1 0,-1 0,0 0,1 0,-1-1,1 1,-1 0,1-1,0 1,0-1,0 0,0 0,0 1,0-1,0 0,0-1,0 1,0 0,0-1,3 1,15 1,1-1,0-1,0-1,0-1,-1-1,1-1,-1 0,6-3,13-2,2-11,-29 8</inkml:trace>
  <inkml:trace contextRef="#ctx0" brushRef="#br0" timeOffset="16685.092">8297 658,'25'4,"40"3,15-2,3 0,-7-1,-13-2,-11-6,-10-2,-8 0,-4 1,-3-3,-1-1,0 2,-5-3,-1 0,-4 1</inkml:trace>
  <inkml:trace contextRef="#ctx0" brushRef="#br0" timeOffset="17470.729">9144 630,'22'2,"-1"-2,1 0,0-1,-1-1,0-1,1 0,-1-2,-1-1,1 0,-1-2,0 0,0-1,-1-1,12-9,-28 17,0 0,0 0,-1 0,1 0,-1 0,0-1,1 1,-1-1,0 1,0-1,0 0,-1 0,1 0,-1 0,0 0,0 0,0 0,0 0,0 0,0-1,-1 1,0 0,0-1,0 1,0 0,0-1,-1 1,1 0,-1 0,0-1,0 1,0 0,0 0,-1 0,1 0,-1 0,0 0,0 1,0-1,0 1,0-1,0 1,-1 0,1-1,-1 1,0 1,0-1,1 0,-1 1,-2-1,-9-1,-1 0,0 1,0 1,0 0,0 2,0-1,0 2,0 0,0 1,1 0,-1 1,1 1,0 0,0 1,0 0,1 1,0 1,0 0,-3 4,-2-1,1 1,0 1,1 1,0 0,1 1,0 1,-7 12,18-24,1 0,0 1,0 0,1 0,-1 0,1 0,0 0,1 1,-1-1,1 0,0 1,0-1,1 1,-1-1,1 1,0 0,1-1,0 1,0-1,0 1,0-1,1 0,0 1,0-1,0 0,1 0,-1 0,1-1,0 1,1-1,2 3,7 4,1 0,1-1,0 0,1-2,0 1,0-2,0 0,1-1,0-1,0-1,1 0,-1-1,1-1,0 0,-1-2,1 0,0-1,0 0,-1-2,4-1,1 3,0-2,0 0,0-1,-1-2,0 0,1-1,-2-1,1-1,-2-1,1 0,-1-2,-1 0,0-1,0-1,2-4,-8 4</inkml:trace>
  <inkml:trace contextRef="#ctx0" brushRef="#br0" timeOffset="18051.127">10076 488,'-57'11,"0"3,1 3,-52 23,-4 21,108-58,1-1,0 1,0 0,0 0,0 0,1 1,-1-1,1 1,0-1,0 1,0 0,0 0,1 0,0 0,-1 0,2 0,-1 0,0 0,1 0,-1 0,1 1,1-1,-1 0,0 0,1 0,0 1,0-1,1 2,4 2,-1-1,1 0,1-1,0 1,0-1,0 0,0-1,1 0,0 0,0-1,0 1,1-2,-1 1,1-1,0-1,0 0,0 0,0 0,1-2,-1 1,0-1,0 0,1-1,1 0,23-1,-1-2,1-2,-1-1,0-1,-1-2,0-1,0-2,-1-1,-1-1,0-2,-2-1,6-5,-9 9,-2-1,1-1,-2 0,0-2,-1-1,-1-1,-1 0,-1-1,0-1,-2-1,-1-1,0 0,-2-1,-1 0,-1-1,6-21,-14 37,-1 0,0-1,0 1,-1-1,0 1,-1-1,0 1,-1-1,0 1,-1-1,0 1,0 0,-1 0,0 0,-1 0,0 0,-1 1,0-1,-1 1,1 1,-2-1,1 1,-1 0,-1 0,1 1,-1 0,0 0,-1 1,0 0,-8-4,5 6,-1 0,1 1,0 0,-1 1,1 0,-1 1,0 1,1 0,-1 0,1 1,-1 1,0 0,1 1,0 0,0 1,0 1,0-1,1 2,0 0,0 0,0 1,1 0,-1 1,2 0,-1 1,2 0,-1 0,1 1,0 0,1 0,0 1,1 0,0 0,1 1,0-1,1 1,0 0,1 1,-2 9,4-7,0 0,1 0,1 0,1 0,0 0,0 0,2 0,0-1,0 1,2-1,0 0,0 0,1-1,1 0,0 0,1-1,9 10,7 5,2-1,1-2,1-1,1-1,1-1,0-2,2-1,0-1,25 7,-52-21,37 16,-28-14,-1 1,1 1,-1 0,0 1,0 1,-1 0,0 1,10 10,-11-1,-7-4</inkml:trace>
  <inkml:trace contextRef="#ctx0" brushRef="#br0" timeOffset="33174.697">819 2153,'-3'-3,"1"-1,-1 1,0 0,0 0,-1 1,1-1,-1 1,1-1,-1 1,0 0,1 1,-1-1,0 1,-1-1,1 1,0 0,0 1,0-1,0 1,-1 0,1 0,0 0,0 0,-1 1,-2 0,-16 4,0 1,0 0,0 2,1 0,1 2,-1 0,2 1,-1 2,2 0,-1 1,2 0,0 2,1 0,-2 4,-135 147,152-166,0 1,0 0,0 0,0 0,0 0,0 1,1-1,-1 1,1-1,0 1,-1-1,1 1,0 0,1-1,-1 1,0 0,1 0,0-1,-1 1,1 0,0 0,1 0,-1 0,0-1,1 1,-1 0,1 0,0-1,0 1,0 0,1-1,-1 1,0-1,1 1,0-1,-1 0,1 0,0 0,0 0,3 2,15 5,0 0,1-2,0 0,0-2,1 0,0-1,0-2,0 0,0-1,0-1,0-1,0-1,0-1,-1-1,11-4,212-48,-206 48</inkml:trace>
  <inkml:trace contextRef="#ctx0" brushRef="#br0" timeOffset="33493.519">1327 2238,'-30'11,"1"1,0 1,1 1,0 1,1 2,1 1,1 1,-13 13,29-24,0 0,0 1,1 0,0 0,1 1,0 0,0 0,1 1,-1 3,6-11,-1 1,1 0,0-1,0 1,0 0,0 0,1 0,-1-1,1 1,0 0,0 0,0 0,1 0,0 0,-1 0,1-1,1 1,-1 0,0-1,1 1,0-1,0 1,0-1,0 0,0 0,1 0,-1 0,1 0,0 0,0 0,4 2,0-1,0 1,1-1,-1 0,1-1,0 0,0 0,0 0,0-1,0-1,0 1,1-1,-1-1,1 1,-1-1,0-1,1 0,-1 0,1 0,-1-1,1-1,169-67,-166 64,17-7,-1-1,0-2,-1-1,-1-1,-1-1,0-1,-2-1,0-1,11-16,-29 33,-1 0,0 0,0 0,0 0,-1-1,0 0,0 0,0 0,-1 0,0 0,0 0,0-1,-1 1,0-1,0 1,-1-1,0 1,0-1,0 1,-1-1,0 1,0-1,-1 1,0-1,0 1,0 0,-1 0,0 0,0 0,0 1,-1-1,-6-2,0 0,0 1,-1 0,0 1,0 0,0 1,-1 0,0 1,0 0,0 1,-1 0,1 1,-1 0,1 1,-1 1,1 0,-1 0,0 2,1-1,-1 2,1-1,0 2,0-1,0 2,0 0,1 0,-11 7,-4 5</inkml:trace>
  <inkml:trace contextRef="#ctx0" brushRef="#br0" timeOffset="34022.335">1666 2520,'0'0,"1"-1,-1 1,1 0,-1-1,0 1,1 0,-1 0,1-1,-1 1,1 0,-1 0,1 0,-1 0,1-1,-1 1,1 0,-1 0,1 0,-1 0,1 0,-1 1,1-1,-1 0,1 0,-1 0,1 0,-1 0,1 1,-1-1,1 0,-1 1,1-1,-1 0,0 1,1-1,-1 0,1 1,-1-1,0 0,0 1,1-1,-1 1,0-1,0 1,1-1,-1 1,0-1,0 1,0-1,0 1,0-1,0 1,0-1,0 1,0-1,0 1,0-1,0 1,0-1,0 1,0-1,-1 1,1 0,18-11,-1-1,-1 0,1-1,-2-1,0 0,0-1,-1-1,4-6,-15 18,93-120,-78 111,-14 39,-3-15,0-6,0 0,1 1,0-1,0 0,0 0,1 0,0 0,0-1,1 1,-1-1,1 0,0 0,1 0,-1-1,1 1,0-1,0 0,0 0,1-1,-1 1,1-1,0-1,0 1,0-1,0 0,0 0,1-1,-1 0,0 0,1 0,-1-1,1 0,-1 0,1 0,-1-1,0 0,1-1,-1 1,0-1,0 0,5-3,4-2,-2 0,1 0,-1-1,0-1,-1 0,0-1,0-1,-1 1,-1-2,0 1,0-2,-1 1,0-1,-2-1,1 1,-2-1,1 0,0-8,-4-1,-5 4</inkml:trace>
  <inkml:trace contextRef="#ctx0" brushRef="#br0" timeOffset="34433.104">2908 2125,'-17'-2,"1"0,-1 1,1 0,-1 2,1 0,-1 1,1 0,0 1,0 1,0 1,-6 2,13-3,0-1,1 1,0 1,-1-1,2 1,-1 1,0 0,1 0,0 0,-5 7,10-11,1 0,-1 0,0 0,1 0,-1 0,1 1,0-1,0 1,0-1,0 1,0-1,1 1,-1-1,1 1,-1 0,1-1,0 1,0 0,0-1,1 1,-1 0,1-1,-1 1,1 0,0-1,0 1,0-1,0 0,0 1,1-1,-1 0,1 1,-1-1,1 0,0 0,0-1,0 1,0 0,1 0,77 39,-72-39,-1 0,0 0,1 1,-1 0,0 1,-1-1,1 1,-1 1,1-1,-1 1,-1 0,1 1,-1-1,0 1,4 6,-7-9,-1 0,-1-1,1 1,0 0,-1 0,1 0,-1 0,0-1,0 1,0 0,0 0,-1 0,1 0,-1-1,1 1,-1 0,0 0,0-1,-1 1,1-1,0 1,-1-1,1 1,-1-1,0 0,0 0,0 0,0 0,0 0,-1 0,0 0,-79 45,70-41,-1-1,1 0,-1-1,0 0,0-1,0-1,-1 0,1-1,-1 0,1-1,-6-1,-6-5</inkml:trace>
  <inkml:trace contextRef="#ctx0" brushRef="#br0" timeOffset="35071.408">3105 2125,'26'268,"-5"-145,-19-122,-1-1,0 1,0-1,0 1,1-1,-1 1,0-1,0 0,1 0,-1 0,0 0,0 0,1 0,-1 0,0 0,0 0,1 0,-1-1,0 1,0-1,1 1,-1-1,0 1,0-1,0 1,0-1,0 0,0 0,0 0,0 0,0 1,0-1,0 0,-1 0,1-1,0 1,-1 0,1 0,-1 0,1 0,-1-1,1 1,-1 0,0 0,0-1,0 1,0 0,0 0,0-1,0 1,3-5,164-285,-150 256,-13 27</inkml:trace>
  <inkml:trace contextRef="#ctx0" brushRef="#br0" timeOffset="35710.405">3556 2463,'40'-13,"-1"-1,0-3,-1-1,-1-1,22-17,-53 33,0 0,-1 0,1-1,-1 0,1 0,-1 0,0-1,-1 1,1-1,-1 0,0-1,0 1,-1-1,1 1,-1-1,-1 0,1 0,-1-1,0 1,0-1,-4 3,-1 1,1 0,-1 0,0 0,0 1,0-1,0 1,0-1,-1 1,1 0,-1 0,1 1,-1-1,0 1,1 0,-1-1,0 2,0-1,0 0,0 1,0 0,0 0,0 0,0 0,0 1,0 0,0-1,-2 2,-6 1,-1 1,1 1,0-1,0 2,0 0,1 0,0 1,0 1,1 0,0 0,0 1,1 0,0 0,1 1,0 1,0-1,1 1,0 0,1 1,1 0,0 0,-3 9,7-16,-1 1,1-1,0 1,0-1,1 1,0 0,0-1,0 1,0 0,1-1,0 1,0 0,1-1,-1 1,1-1,1 0,-1 0,1 0,0 0,0 0,0 0,0-1,1 1,0-1,0 0,0 0,0 0,1-1,0 0,-1 0,1 0,0 0,1-1,-1 0,0 0,1 0,-1 0,1-1,-1 0,1 0,0-1,2 0,14 2,1-1,-1 0,1-2,-1-1,1-1,-1-1,0-1,0 0,-1-2,1-1,-1 0,-1-2,0 0,0-1,5-5,20-18,-1-1,-2-2,-1-3,35-42,-70 74,0 1,-1-1,1-1,-2 1,1 0,-1-1,0 0,-1 0,0 0,-1-1,0 1,0-1,-1 1,0-1,-1 0,0 1,0-1,-1 1,0-1,-1 0,-2 6,1 0,-1 1,0-1,0 1,-1 0,1 0,-1 0,1 1,-1-1,0 1,0 0,0 0,0 1,0 0,0 0,-1 0,1 0,0 1,0 0,-1 0,1 0,0 1,-1 0,1 0,0 0,0 0,0 1,0 0,0 0,0 0,-4 4,0-2,0 0,0 1,0 0,1 0,0 1,0 0,0 1,1-1,0 1,0 1,0 0,-2 4,7-9,0 0,0 1,0-1,0 0,1 1,-1 0,1-1,0 1,0 0,0 0,1 0,-1-1,1 1,0 0,0 0,1 0,-1 0,1 0,-1 0,1-1,0 1,1 0,-1-1,1 1,-1-1,1 1,0-1,1 0,-1 0,0 0,1 0,0 0,0 0,10 8,1 0,0-1,0-1,1-1,0 0,1 0,0-2,0 0,12 2,65 29,-86-34,-1 0,1 0,-1 1,0 0,0 0,0 1,0 0,-1 0,0 0,0 0,0 1,-1 0,0 0,0 0,0 0,-1 1,0 0,0 0,0-1,-1 1,0 1,-1-1,0 0,0 0,0 1,-1-1,0 0,0 1,-1-1,0 0,0 0,-1 1,0-1,0 0,-1 0,-3 5,-13 27,11-21</inkml:trace>
  <inkml:trace contextRef="#ctx0" brushRef="#br0" timeOffset="36062.805">4657 2238,'0'42,"1"-1,3 0,1 0,2 0,1 0,3-1,2 1,42 49,-53-87,0-1,1 0,-1 1,1-1,0 0,0 0,0 0,0 0,0-1,0 1,0-1,0 0,1 0,-1 0,1 0,-1-1,0 1,1-1,-1 0,1 0,-1 0,1-1,-1 1,1-1,-1 0,0 0,1 0,0 0,8-7,1-1,-2 0,1-1,-1 0,-1 0,0-1,-1-1,0 0,0 0,-1-1,-1 0,3-6,13-20,87-188,-100 198,-3 5</inkml:trace>
  <inkml:trace contextRef="#ctx0" brushRef="#br0" timeOffset="36808.902">5533 2295,'-45'13,"2"2,-1 2,2 1,1 3,0 1,-28 22,61-40,1 0,-1 1,1 0,0 0,1 0,-1 1,1 0,0 0,1 1,0-1,0 1,0 1,1-1,0 1,0-1,0 1,1 0,1 0,-1 1,2-1,-1 0,1 1,0-1,0 1,1 0,1 2,0-8,0 1,0-1,0 0,1 0,-1 0,1 0,0 0,0 0,0 0,0-1,1 1,-1-1,1 0,-1 0,1 1,0-2,0 1,0 0,0 0,0-1,0 0,1 0,-1 0,0 0,1 0,-1-1,0 1,3-1,100-8,-76-4,-1-2,0-1,-1-1,0-1,-2-2,12-10,-24 19,97-87,-99 97,-24 28,8-18,2-6,1 1,0-1,0 0,0 1,1-1,-1 1,1-1,0 1,0-1,1 1,0-1,-1 0,1 1,1-1,-1 0,1 0,-1 1,1-1,0 0,1-1,-1 1,1 0,0-1,-1 1,2-1,-1 0,0 0,1 0,-1-1,1 1,0-1,0 0,-1 0,2 0,-1 0,0-1,0 1,1-1,-1 0,0-1,1 1,-1-1,1 0,18 1,0-1,0-1,0-1,0-1,-1-1,1-2,-1 0,0-1,0-1,-1-1,0-1,-1 0,0-2,-1 0,0-2,-1 0,10-10,-5 6,-1-1,-1-1,0-1,-1-1,-2 0,0-2,-2 0,0-1,-2-1,-1 0,6-15,-4-12,-1-1,-3 0,-3 0,1-42,-6 72,-1 1,-1 0,-1-1,-2 1,0-1,-1 1,-2 0,0 0,-8-21,12 42,0-1,0 0,0 0,0 1,0-1,-1 1,1-1,-1 1,0-1,0 1,1 0,-2 0,1 0,0 0,0 0,-1 1,1-1,0 1,-1-1,0 1,1 0,-1 0,0 0,0 0,1 1,-1-1,0 1,0-1,0 1,0 0,0 0,0 0,0 1,1-1,-1 1,0 0,0 0,0-1,1 2,-1-1,1 0,-1 1,1-1,-1 1,1-1,0 1,-1 0,1 0,0 0,-1 3,-8 11,1 0,1 1,0 0,2 1,0 0,0 0,2 1,0-1,2 1,0 0,0 1,2-1,1 0,0 0,1 1,2-1,-1 0,2 0,1 0,0-1,7 31,2-2,2 0,3 0,1-2,2 0,2-1,2-2,3 1,30 51,-114-123,28 11,3-1</inkml:trace>
  <inkml:trace contextRef="#ctx0" brushRef="#br0" timeOffset="37060.447">5900 2182,'33'-10,"36"-3,15-4,3 1,-9 3,-7 3,-7 5,-9 1,-10 8,-2 3,-4-1,-3 5,-4-1,-2-1,-6 2,-8 0</inkml:trace>
  <inkml:trace contextRef="#ctx0" brushRef="#br0" timeOffset="37228.106">7056 2463,'0'29,"0"5,0-9,0-12,0-10</inkml:trace>
  <inkml:trace contextRef="#ctx0" brushRef="#br0" timeOffset="37864.318">7395 2153,'-29'56,"19"-39,2 0,0 0,0 0,2 1,0 0,1 1,1-1,-1 13,4-23,1-1,-1 1,1 0,0 0,1 0,0-1,0 1,1 0,0-1,0 1,1-1,0 0,0 0,1 0,-1 0,2 0,-1-1,1 1,0-1,0-1,0 1,2 0,4 0,0-1,0 0,0 0,0-2,1 1,0-1,-1-1,1 0,0-1,0 0,0-1,0 0,0-1,0-1,0 1,0-2,0 0,-1 0,0-1,1 0,-1-1,-1-1,1 1,-1-2,0 1,0-2,3-2,-1 3,-1-1,1 0,-1 0,-1-1,0-1,0 0,-1 0,0-1,-1 0,0 0,-1-1,0 0,0 0,-2-1,0 0,0 0,-1 0,0 0,-2-1,1 1,-2-1,1 0,-2 0,-1-13,0 23,0-1,-1 1,0-1,0 1,0 0,0 0,0 0,-1 0,0 0,0 0,0 1,0 0,-1-1,1 1,-1 0,0 1,0-1,0 1,0-1,0 1,-1 0,1 1,0-1,-1 1,0 0,1 0,-1 0,0 1,1 0,-1 0,0 0,-145 25,79-2,42-11</inkml:trace>
  <inkml:trace contextRef="#ctx0" brushRef="#br0" timeOffset="43365.162">6999 1984,'0'5,"5"1,6 0,2-5,-2 0,-7 2,-5 4,-7 6,-1 5,4 0,5-7,5-7,3-8,0-4</inkml:trace>
  <inkml:trace contextRef="#ctx0" brushRef="#br0" timeOffset="44361.91">8213 2125,'-28'90,"16"-45,-2-1,-2-1,-2 0,-1-1,-3-1,-9 12,-15 22,50-67,13-29,-13 16,111-160,-27-17,-74 154,-14 28,0 1,0-1,-1 0,1 1,0-1,0 1,0-1,1 0,-1 1,0-1,0 1,0-1,0 0,0 1,0-1,0 0,1 1,-1-1,0 0,0 1,1-1,-1 0,0 1,0-1,1 0,-1 0,0 1,1-1,-1 0,0 0,1 1,-1-1,0 0,1 0,-1 0,0 0,1 0,-1 0,1 0,-1 0,0 0,1 0,-1 0,1 0,-1 0,0 0,1 0,-1 0,1 0,-1 0,0 0,1-1,-1 1,0 0,1 0,-1 0,0-1,1 1,-1 0,0 0,0-1,1 1,-1 0,0-1,0 1,1 0,-1-1,0 1,0-1,28 164,-26-157,1 0,0 0,1-1,0 1,0-1,0 0,0 0,1 0,-1-1,1 1,1-1,-1 0,1-1,-1 1,1-1,0 0,0-1,0 1,0-1,1-1,-1 1,1-1,-1 0,1 0,-1-1,1 0,0 0,-1 0,1-1,-1 0,1 0,-1-1,0 0,1 0,1-2,5-2,0-2,-1 0,0 0,-1-1,0-1,0 1,-1-2,0 0,-1 0,0 0,-1-1,2-4,-1 2,-1-1,0-1,-1 1,0-1,-2 0,0-1,0 1,-2-1,0 0,-1 0,0 0,-2 0,0 0,-2-14,-3 8,-2 5</inkml:trace>
  <inkml:trace contextRef="#ctx0" brushRef="#br0" timeOffset="44962.166">9031 2069,'0'4,"-4"8,2-5,2-7,6-4,2-1</inkml:trace>
  <inkml:trace contextRef="#ctx0" brushRef="#br0" timeOffset="45446.257">8975 2549,'5'-5,"1"3,-5 7,3 3,0-6,4-2,1-6,-6-3,-4 6,-6 3,-6 2,3 0,8 0,10-5,2-3</inkml:trace>
</inkml:ink>
</file>

<file path=ppt/ink/ink6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16,'0'594,"1"-580,-2-1,0 0,-1 0,0 0,-1 0,0 0,-1-1,0 1,-4 5,-1-5,0-8</inkml:trace>
  <inkml:trace contextRef="#ctx0" brushRef="#br0" timeOffset="251.434">1 467,'24'0,"22"-5,13-1,1 0,-4 1,-8-3,-7-1,0 2,-3 1,-3-2,-3 0,-1 1,-7 2</inkml:trace>
  <inkml:trace contextRef="#ctx0" brushRef="#br0" timeOffset="1053.216">790 383,'-24'23,"1"2,2 1,0 0,2 2,1 0,1 1,1 1,-2 10,16-39,1 1,0 0,-1-1,1 1,0 0,0 0,0 0,0 0,0 0,1 1,-1-1,1 0,-1 0,1 0,0 1,0-1,0 0,0 0,0 0,0 1,1-1,-1 0,1 0,-1 0,1 0,0 0,0 0,0 0,0 0,0 0,1 0,-1 0,0 0,1-1,-1 1,1-1,0 1,0-1,-1 0,1 1,0-1,0 0,0 0,0-1,0 1,1 0,1 0,5-5,1-1,-1 0,0 0,0-1,-1 0,0 0,0-1,0 0,-1-1,0 0,-1 0,1 0,-2-1,1 0,-1 0,0 0,-1-1,0 1,2-10,0 6,34-51,-38 65,-1 0,1-1,0 1,-1 0,1 0,-1 0,0 0,1 1,-1-1,0 0,0 1,0-1,0 0,0 1,0-1,0 1,0 0,0-1,-1 1,1 0,-1-1,1 1,-1 0,0 0,1-1,-1 1,0 0,0 0,-1 0,1 1,2 5,-2-3,1-1,0 1,0-1,0 1,1-1,-1 0,1 1,0-1,1 0,-1 0,0-1,1 1,0 0,0-1,0 1,1-1,-1 0,1 0,-1-1,1 1,0-1,0 1,0-1,1-1,-1 1,0 0,1-1,-1 0,1 0,-1 0,1-1,-1 0,1 0,0 0,-1 0,1 0,-1-1,5-1,5-5,0-1,0-1,0 0,-1-1,-1 0,0-1,0 0,-1-1,-1-1,0 1,0-2,-1 1,-1-1,0-1,3-10,9-8,-8 11,0 0,-1-1,-1-1,-2 1,0-1,-1-1,-2 0,-1 0,0 0,-2 0,-1 0,-2-21,2 43,-1-1,0 0,-1 0,1 1,-1-1,1 0,-1 0,0 1,-1-1,1 1,0-1,-1 1,0 0,0 0,0-1,0 1,-1 1,1-1,-1 0,1 0,-1 1,0-1,2 4,0 0,0-1,0 1,0 0,1-1,-1 1,0 0,0 0,1 0,-1 0,1 0,-1 0,1 0,-1 0,1 0,0 0,-1 0,1 0,0 0,0 0,0 0,-1 0,1 0,0 0,1 0,-1 0,0 1,0-1,0 0,1 0,-1 0,0 0,1 0,-1 0,1 0,-1 0,1-1,0 1,-1 0,1 0,0 0,0 0,0 0,13 22,-1 2,-1-1,-2 1,0 1,-2 0,0 0,-2 1,-1 0,-1 0,-2 1,0 20,-3 0,-2 0,-2-1,-5 18,5-39,-30 89,26-100</inkml:trace>
  <inkml:trace contextRef="#ctx0" brushRef="#br0" timeOffset="1351.851">1496 326,'-29'24,"1"13,8 0,14-7,12-7,11-9,1-1,3-3,3-4,1-2,-2 3,-11 0,-7 3,-4 1</inkml:trace>
  <inkml:trace contextRef="#ctx0" brushRef="#br0" timeOffset="1705.331">1722 609,'29'-1,"-1"-1,0-2,0 0,0-2,0-1,-1-1,0-2,0 0,-1-2,-1-1,0-1,1-2,-20 13,-1 0,0 0,-1-1,1 1,0-1,-1 0,0 0,0-1,0 1,-1-1,1 0,-1 0,0 0,0 0,-1-1,0 1,0-1,0 1,-1-1,1 0,-1 0,-1 1,1-2,-2 4,0 1,0 0,0 0,0 0,0-1,-1 1,1 0,-1 1,0-1,1 0,-1 0,0 1,0-1,0 1,0-1,0 1,0 0,0 0,-1 0,1 0,0 0,-1 1,1-1,-1 1,1-1,-1 1,1 0,0 0,-1 0,-1 0,-75 12,63-5,1 1,0 1,0 0,1 1,0 1,1 0,0 0,1 2,0-1,1 2,0-1,1 2,1-1,0 1,1 1,1-1,0 1,5-11,-1 0,1 0,0 0,1 1,-1-1,1 0,0 1,0-1,1 0,-1 1,1-1,1 1,-1-1,1 1,0-1,0 0,0 1,1-1,0 0,0 0,0 0,0 0,1 0,0-1,0 1,0-1,1 1,0-1,-1 0,1-1,1 1,-1-1,0 0,1 0,0 0,-1 0,2-1,14 5,-1-1,1-1,1-1,-1 0,1-2,-1-1,1 0,-1-1,1-1,-1-2,8-1,36-7,-38 4</inkml:trace>
</inkml:ink>
</file>

<file path=ppt/ink/ink6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4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0,'2'1,"-1"1,0-1,1 0,-1 1,0-1,0 1,0 0,0-1,-1 1,1 0,0 0,-1-1,1 1,-1 0,0 0,1 0,-1 0,0-1,0 1,0 0,-1 0,1 0,0 0,-1-1,1 1,-1 0,1 0,-1-1,0 1,0 1,0-1,-9 30,-1-1,-1 0,-2 0,-2-2,0 0,-2 0,-12 13,-43 75,69-110,-4 6,0 1,1 0,0 1,1-1,1 1,1 1,0-1,0 0,0 14,4-27,0 1,0-1,0 1,1-1,-1 0,1 1,0-1,-1 0,1 1,0-1,0 0,1 0,-1 0,0 0,1 0,-1 0,1 0,0 0,-1 0,1-1,0 1,0-1,0 1,0-1,1 0,-1 0,0 0,0 0,1 0,-1-1,0 1,1-1,1 1,91 2,-74-5,101-24,-101 22</inkml:trace>
</inkml:ink>
</file>

<file path=ppt/ink/ink6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5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57,'10'10,"12"7,8 2,3-3,1-5,0-3,-2-3,-1-3,-1-2,-1 0,0-1,-1 0,0 0,-10 1,-7 0</inkml:trace>
  <inkml:trace contextRef="#ctx0" brushRef="#br0" timeOffset="234.365">1 368,'43'4,"33"3,14-1,-4-2,-11-5,-15-3,-12-1,-9 1,-7 0,-9 2</inkml:trace>
  <inkml:trace contextRef="#ctx0" brushRef="#br0" timeOffset="520.049">1326 1,'-23'33,"-14"26,-5 8,5-4,4-11,8-11,2-11,7-7,-1-2,0 0,-4-4,3 1,-1-3,-1-5,-3-3,-2-3,3-2</inkml:trace>
  <inkml:trace contextRef="#ctx0" brushRef="#br0" timeOffset="750.401">848 28,'52'39,"28"17,9 4,-5-4,-8-6,-12-7,-11-10,-6-7,-6-3,-5-5,-4 0,-3 0,-6 3,-7-2</inkml:trace>
</inkml:ink>
</file>

<file path=ppt/ink/ink6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4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0 226,'29'0,"24"0,7 0,-1 0,-6 0,-7 0,-7-5,-5-1,-8 0</inkml:trace>
  <inkml:trace contextRef="#ctx0" brushRef="#br0" timeOffset="546.976">960 0,'-36'45,"-9"79,29-88,-1-1,-2 0,-1-1,-2-1,-11 11,-48 68,80-111,1-1,-1 1,1 0,-1 0,1 0,-1 0,1 0,0 0,0 0,-1 0,1 0,0 0,0 0,0 0,0 0,0 0,0 0,0 1,1-1,-1 0,0 0,0 0,1 0,-1 0,1-1,-1 1,1 0,-1 0,1 0,0 0,-1 0,1-1,0 1,0 0,-1-1,1 1,0 0,0-1,0 1,0-1,0 1,0-1,0 0,0 1,0-1,0 0,0 0,0 0,0 0,59 5,-53-5,170-30,-125 21,-34 2</inkml:trace>
  <inkml:trace contextRef="#ctx0" brushRef="#br0" timeOffset="871.206">1327 338,'-5'10,"-1"-1,0 0,1 1,0 0,1-1,0 2,0-1,1 0,0 1,1-1,0 1,1 0,0-1,1 1,0 0,1 0,0 0,2 7,-1-16,0 0,1-1,0 0,-1 1,1-1,0 0,0 0,-1-1,1 1,0 0,0-1,0 0,0 0,0 0,0 0,0 0,0 0,0-1,-1 0,1 1,0-1,0 0,0 0,-1-1,1 1,-1 0,1-1,-1 0,1 1,-1-1,0 0,0 0,0-1,0 1,1-1,-3 2,69-75,-67 73,-1 0,0 1,0-1,0 0,0 0,0 0,-1 1,1-1,-1 0,0 0,0 0,0 0,0 0,-1 0,1 0,-1 0,1 0,-1 1,0-1,0 0,0 0,-1 1,1-1,-1 1,1-1,-1 1,0 0,0 0,0-1,0 1,0 0,-1 1,-1-2,-1 0,-1 0,1 0,-1 1,0 0,0 0,0 0,0 1,0 0,0 0,0 0,-1 1,1 0,0 0,0 1,0 0,0 0,-1 0,2 1,-3 0,-17 5</inkml:trace>
</inkml:ink>
</file>

<file path=ppt/ink/ink6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3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18,'-9'0,"1"0,2-5,7-1,4 0</inkml:trace>
</inkml:ink>
</file>

<file path=ppt/ink/ink6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109 395,'0'29,"-2"0,0 0,-2 0,-2 0,0 0,-2-1,-1 0,-10 21,-34 85,81-202,2 2,3 2,3 1,38-51,-73 113,0-1,0 1,0 0,0 0,0-1,0 1,0 0,0 0,0 0,0 0,1 1,-1-1,0 0,1 0,-1 1,0-1,1 1,-1-1,1 1,-1 0,1-1,-1 1,1 0,-1 0,1 0,-1 0,1 1,-1-1,1 0,-1 0,1 1,-1-1,1 1,-1 0,0-1,1 1,-1 0,0 0,1-1,-1 1,0 0,0 0,0 1,0-1,0 0,0 0,0 0,0 1,-1-1,1 0,0 1,-1-1,1 1,-1-1,0 1,1-1,-1 1,0 1,3 6,-1 1,0 0,-1 0,0-1,-1 1,0 0,-1 0,1 0,-2 0,0 0,0-1,-1 5,-8 56,11-68,-1-1,1 1,0 0,0-1,0 1,0 0,0-1,1 1,-1 0,0-1,1 1,-1 0,1-1,0 1,-1-1,1 1,0-1,0 0,0 1,0-1,0 0,0 1,1-1,-1 0,0 0,1 0,-1 0,1 0,-1-1,0 1,1 0,0-1,-1 1,1-1,-1 1,1-1,0 0,-1 1,1-1,0 0,-1 0,1 0,0-1,-1 1,1 0,0-1,-1 1,1-1,0 1,-1-1,1 0,-1 0,0 1,1-1,-1 0,0 0,1-1,-1 1,0 0,0 0,0-1,0 1,0 0,18-16,-2 0,0-1,-1-1,-1 0,-1-1,0-1,6-15,18-24,13-14,-50 74,-1 0,1 0,0 0,0 0,0 0,0 0,0 1,0-1,0 0,0 0,-1 1,1-1,0 0,0 1,0-1,0 1,-1-1,1 1,0 0,-1-1,1 1,0 0,-1-1,1 1,-1 0,1 0,-1 0,0-1,1 1,-1 0,0 0,1 0,-1 0,0 0,0 0,0 0,0-1,0 1,0 0,0 0,0 0,0 0,0 0,0 0,-1 0,1 0,0-1,-1 1,1 0,-1 0,1 0,-1-1,1 1,-1 0,1 2,-3 289,24-230,-9-49</inkml:trace>
  <inkml:trace contextRef="#ctx0" brushRef="#br0" timeOffset="304.234">786 395,'-7'22,"0"1,2 0,0 0,2 1,0-1,2 1,0-1,2 1,0-1,2 1,3 9,-5-30,0 1,1-1,-1 1,1-1,0 1,0-1,0 0,1 0,-1 0,1 0,0-1,-1 1,1-1,0 1,1-1,-1 0,0 0,1-1,-1 1,1-1,-1 1,1-1,0 0,-1 0,1-1,0 1,0-1,0 0,-1 0,1 0,2-1,4 0,-1 0,0 0,0-1,0 0,0-1,0 0,0 0,0-1,-1 0,0-1,0 0,4-3,-1-2,0 0,-1 0,-1-1,0 0,0-1,-1 0,0-1,-1 1,-1-1,0-1,-1 1,0-1,-1 0,0 0,-1 0,0-12,-1 2</inkml:trace>
  <inkml:trace contextRef="#ctx0" brushRef="#br0" timeOffset="702.573">1464 254,'-25'14,"1"1,1 1,0 1,2 1,0 1,-2 3,22-21,-1 0,1 1,0-1,-1 0,1 0,0 1,0-1,0 1,0-1,0 1,0-1,1 1,-1 0,0-1,1 1,0 0,-1-1,1 1,0 0,0 0,-1 0,2-1,-1 1,0 0,0 0,0-1,1 1,-1 0,1-1,-1 1,1 0,0-1,0 1,0-1,0 1,0-1,0 1,0-1,0 0,0 1,1-1,-1 0,1 0,-1 0,1 0,-1 0,1 0,-1-1,1 1,1 0,83 17,32 13,-115-29,0-1,0 1,0 0,-1 0,1 0,0 0,-1 0,0 1,1-1,-1 1,0 0,0-1,0 1,-1 0,1 0,-1 0,0 0,1 1,-1-1,-1 0,1 0,0 1,-1-1,0 1,0-1,0 0,0 1,0-1,-1 0,1 1,-1-1,0 0,0 1,0-1,0 0,-1 0,1 0,-1 0,0 0,0-1,0 1,-9 10,0 0,0-1,-2-1,1 0,-1 0,-1-1,0-1,0-1,-1 0,0 0,0-2,0 0,-1 0,-4-1,-23-2,27-7</inkml:trace>
  <inkml:trace contextRef="#ctx0" brushRef="#br0" timeOffset="987.131">2000 0,'-14'29,"-6"24,2 12,3 0,5-6,3-8,3-9,3-6,-4-4,0-3,0-2,0-1,3 1,-5 0,0-10,0-7</inkml:trace>
  <inkml:trace contextRef="#ctx0" brushRef="#br0" timeOffset="1235.413">1604 282,'44'0,"37"0,11-5,-2-1,-10 0,-15 1,-13 2,-11 1,-8 0,-9 2</inkml:trace>
  <inkml:trace contextRef="#ctx0" brushRef="#br0" timeOffset="1787.801">52 1045,'301'-10,"19"-15,368-64,-417 48,167-22,-384 52</inkml:trace>
</inkml:ink>
</file>

<file path=ppt/ink/ink6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4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1,'-17'67,"5"239,12-265,0-26,1 1,0 0,1-1,1 1,1-1,0 0,1 1,0-1,-3-11,-1 0,1 0,0-1,0 1,1 0,-1-1,1 1,-1-1,1 0,0 0,0 0,1 0,-1-1,1 1,-1-1,1 0,0 0,0 0,-1 0,2-1,-1 0,0 1,0-2,0 1,0 0,1-1,-1 0,0 0,0 0,1 0,1-1,7-4,0 0,0-1,0-1,-1 0,0-1,0 0,-1 0,0-2,0 1,-1-1,0-1,-1 0,0 0,4-9,69-142,-80 162,-1 0,0 0,1 1,-1-1,1 1,-1-1,0 1,0-1,1 1,-1 0,0-1,0 1,0 0,0 0,0 0,0 0,0 0,0 0,0 0,0 0,0 0,-1 1,1-1,0 0,-1 0,1 1,-1-1,0 1,1-1,-1 0,0 1,0-1,0 0,0 1,0-1,2 3,8 21,-8-16,1-1,-1 1,1-1,1 0,0 0,0 0,0 0,1-1,0 0,1 0,-1 0,1-1,0 1,1-1,0-1,0 1,0-1,1-1,-1 1,1-1,0-1,7 3,-9-7,0-1,0 1,0-1,0-1,-1 1,1-1,-1 0,1 0,-1-1,0 1,0-1,0 0,-1-1,1 1,-1-1,0 0,-1 0,1 0,-1 0,0-1,0 0,-1 1,1-1,-1 0,-1 0,1 0,-1-2,7-9,7-17,-2 1,-1-2,-1 0,-3 0,0-1,1-33,-8 57</inkml:trace>
  <inkml:trace contextRef="#ctx0" brushRef="#br0" timeOffset="3736.151">962 481,'18'1,"1"-1,0-1,-1 0,1-2,-1 0,1-1,-1 0,0-2,-1 0,1-1,-1-1,-1 0,1-2,12-9,-26 16,0 0,0 0,0-1,0 1,-1-1,1 0,-1 0,0 0,0 0,0 0,-1-1,0 1,0 0,0-1,0 1,0-1,-1 1,0-1,0 1,0-1,-1 1,1-1,-1 1,0-1,0 1,-1 0,0 0,1-1,-1 1,0 0,-1 0,1 1,-1-1,0 0,0 1,0 0,0 0,0 0,-1 0,1 0,-1 0,0 1,-3-2,0 2,-1 0,1 1,-1-1,0 1,1 1,-1 0,0 0,1 0,-1 1,0 0,1 0,-1 1,1 0,0 1,-1-1,1 1,0 1,1-1,-1 1,1 1,-1-1,1 1,0 0,1 0,-1 1,1-1,0 1,1 1,0-1,-1 0,2 1,-1 0,1 0,0 1,1-3,-3 7,1 1,0-1,0 1,1 0,1 1,0-1,1 0,0 1,1-1,1 1,0-1,1 0,2 10,-1-15,0 1,0-1,1 0,0 0,1-1,0 1,0-1,1 0,-1 0,1-1,1 0,-1 0,1 0,0-1,1 0,-1 0,1-1,0 0,0 0,0-1,1 0,-1-1,1 1,0-2,-1 1,1-1,0 0,0-1,0 0,0-1,0 0,8-2,8-3</inkml:trace>
</inkml:ink>
</file>

<file path=ppt/ink/ink6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52,'-103'216,"63"-109,29-75,-1 1,-1-2,-1 0,-2-1,-2 0,-25 26,50-84,28-45,4 1,3 2,3 1,17-17,-56 79,54-51,-57 58,-1 1,0-1,1 1,-1 0,0 0,0 0,0 0,0 1,0-1,0 0,0 1,-1-1,1 1,0 0,-1 0,1 0,-1-1,0 1,1 0,-1 1,0-1,0 0,-1 0,1 0,0 1,-1-1,1 0,-1 1,0-1,0 0,0 1,1 0,14 205,-15-206,-1 0,1 0,0 1,0-1,-1 0,1 0,1 1,-1-1,0 0,1 0,-1 1,1-1,-1 0,1 0,0 0,0 0,0 0,0 0,1 0,-1 0,0 0,1-1,-1 1,1-1,0 1,-1-1,1 1,0-1,0 0,0 0,0 0,0 0,0 0,0 0,0-1,1 1,-1-1,0 1,2-1,6-7,-1-1,1 0,-1-1,-1 0,0 0,0-1,0 0,-2 0,1-1,-1 0,1-2,22-36,97-115,-85 135,-40 29,0 0,0 0,0 0,0 0,0 0,0 0,0 0,0 0,0 0,0 1,0-1,0 0,0 1,0-1,-1 0,1 1,0-1,0 1,0 0,0-1,-1 1,1 0,0-1,0 1,-1 0,1 0,-1-1,1 1,-1 0,1 0,-1 0,1 0,-1 0,0 0,0 0,1 0,-1 0,0 0,0 0,0 0,0 0,0 0,0 0,0 0,0 0,-1 0,1 1,-20 124,20-120,-5 111,5-114,0-1,0 1,0 0,1 0,-1 0,1-1,0 1,0 0,0-1,0 1,0-1,0 1,1-1,0 0,-1 1,1-1,0 0,0 0,0 0,0 0,0-1,0 1,1-1,-1 1,1-1,-1 0,1 0,-1 0,1 0,0 0,-1 0,1-1,0 1,0-1,-1 0,1 0,0 0,1 0,13-4</inkml:trace>
  <inkml:trace contextRef="#ctx0" brushRef="#br0" timeOffset="383.768">975 334,'28'-3,"0"-2,0-1,-1-1,1-1,-2-1,1-2,-1-1,-1-1,0-1,6-6,-28 19,-1 0,0 0,1 0,-1 0,0-1,0 1,0-1,0 0,0 1,0-1,-1 0,1 0,-1 0,1 0,-1-1,0 1,0 0,1 0,-2-1,1 1,0-1,0 1,-1-1,1 1,-1-1,0 1,0-1,0 0,0 1,0-1,-1 1,1-1,-1 1,0-1,1 1,-1 0,0-1,-1 1,1 0,0-1,-1 1,1 0,-1 0,1 0,-1 0,0 1,0-1,0 0,0 1,0-1,-2 0,-5 1,-1 1,1 0,0 0,-1 1,1 1,0-1,0 1,0 1,0 0,0 0,1 1,-1-1,1 2,0 0,0 0,1 0,-1 1,1 0,-4 3,1 0,1 1,-1 0,2 0,-1 1,2 0,-1 1,2-1,-1 1,2 1,-1-1,2 1,0 0,0 0,1 0,1 1,0-1,1 1,0 10,2-20,-1 0,1 0,0 0,0 0,0-1,0 1,1-1,-1 1,1-1,0 1,0-1,0 0,0 0,1 0,0 0,-1 0,1 0,0-1,0 0,0 1,1-1,-1 0,0 0,1-1,-1 1,1-1,0 0,0 0,-1 0,1 0,0-1,0 1,0-1,131-7,-88-5,0-1,-1-3,0-1,-2-3,11-6,-28 12</inkml:trace>
  <inkml:trace contextRef="#ctx0" brushRef="#br0" timeOffset="2098.274">1793 193,'-31'11,"1"2,1 1,0 2,1 0,0 2,2 1,0 1,-5 7,-11 40,41-65,1 0,-1 0,1 0,0 0,0 0,0 0,0 0,0 0,0 0,0 0,1 0,-1 0,1 0,-1 0,1-1,0 1,0 0,0 0,0 0,0-1,0 1,0-1,1 1,-1-1,0 1,1-1,0 0,-1 0,1 1,0-1,-1 0,1-1,0 1,0 0,0 0,0-1,1 1,9 0,0 0,0 0,0-1,0-1,0 0,0-1,0 0,0 0,0-2,0 1,-1-2,0 1,0-2,0 1,-1-1,7-5,4-2,-1-1,0-1,0 0,-2-1,0-1,-1-1,0-2,-15 18,-1 0,0 0,0 1,0-1,0 1,1-1,-1 1,0 0,1-1,-1 1,1 0,-1 0,1 0,-1 0,1 0,0 0,0 1,-1-1,1 1,0-1,0 1,0-1,0 1,0 0,0 0,0 0,-6 40,3-37,0 0,0 1,1 0,-1-1,1 1,0-1,0 1,0-1,1 1,-1 0,1-1,0 1,0-1,0 0,0 1,1-1,0 0,-1 0,1 0,0 0,0 0,1 0,-1 0,0-1,1 1,0-1,0 0,0 1,0-1,0-1,0 1,0 0,0-1,1 0,-1 0,1 0,-1 0,2 0,5-1,0 0,0-1,0 0,0-1,0 0,0-1,0 0,-1 0,1-1,-1 0,0-1,0 0,-1 0,0-1,1 0,-2-1,1 0,-1 0,0 0,-1-1,1 0,3-7,18-14,-15 15,-8 7,0 0,1 0,-1 0,1 1,1 0,-1 0,1 0,0 1,0 0,0 1,1-1,0 1,0 1,0 0,0 0,0 0,1 1,-1 0,1 1,0 0,-1 0,1 1,0 0,0 0,6 2,-10 2,-1 1,0-1,0 1,0 0,-1 0,0 0,0 1,0-1,0 1,-1 0,0-1,0 1,-1 0,0 0,0 0,0 0,0 0,-1 1,0-1,-1 0,1 0,-1 0,0 0,-1 0,1 0,-3 4,0 0,0-1,-1 0,0 0,-1 0,0-1,0 1,-1-1,0-1,-1 1,1-1,-1-1,0 0,-1 0,0 0,0-1,0 0,0-1,-1 0,-4 1,-38-6,83-13,285 4,-298 6,0 0,-1-2,0 0,0-1,0 0,-1-2,0 0,-1 0,0-2,0 0,-1-1,0 0,-1-1,-1 0,0-1,4-8,-6 9,-8 10,1 0,0-1,-1 1,1-1,-1 1,0-1,0 0,-1 0,1 0,-1 0,0 0,0 0,0 0,0 0,-1-1,0 0,0 4,0 1,0-1,0 1,0-1,-1 1,1-1,0 1,0-1,-1 1,1-1,0 1,-1-1,1 1,0 0,-1-1,1 1,-1 0,1-1,-1 1,1 0,-1-1,1 1,-1 0,1 0,-1 0,1 0,-1-1,1 1,-1 0,1 0,-1 0,1 0,-1 0,1 0,-1 0,1 0,-1 1,1-1,-1 0,1 0,-1 0,1 1,-1-1,1 0,-1 0,1 1,-1-1,1 0,-1 1,1-1,0 1,-1-1,1 0,0 1,-1-1,1 1,0-1,0 1,-24 25,21-20,-1-1,1 0,0 1,0 0,0 0,1 0,0 0,0 0,1 1,0-1,0 0,0 1,1-1,0 1,0-1,0 1,1-1,0 0,0 1,1-1,0 0,0 0,0 0,1 0,0 0,0 0,1-1,-1 0,1 1,0-1,0-1,1 1,0 0,0-1,0 0,0 0,0-1,1 0,0 0,-1 0,1 0,0-1,1 0,1 0,5-2,-1 0,0-2,0 1,0-2,0 1,-1-2,1 1,-1-2,0 0,0 0,0-1,-1 0,1 0,-2-2,1 1,-1-1,0 0,0-1,-1 0,-1-1,1 1,-1-1,-1-1,0 1,-1-1,1-1,2-25,-20 149,12-108,0 0,0 0,0 0,1 0,0 0,0 0,0 0,0 0,1 0,-1 0,1-1,0 1,0-1,1 1,-1-1,1 0,-1 1,1-1,0-1,0 1,0 0,1-1,-1 0,1 1,-1-1,1-1,0 1,0 0,-1-1,1 0,0 0,0 0,0-1,1 1,-1-1,0 0,0 0,0 0,3-1,11-2,0-1,1-1,-2 0,1-1,-1-1,0-1,0-1,-1 0,0-1,-1 0,0-2,0 1,-1-2,-1 0,0-1,-1 0,-1-1,-5 10,4-6,3 1,-1-1,-1-1,0 0,0-1,-1 0,-1-1,0 1,-1-2,0 1,-1-1,-1 0,0-1,-1 0,-5 13,1 0,-1 0,0 0,0 0,0 0,-1 0,1 0,-1 1,1-1,-1 0,0 0,0 0,0 1,-1-1,1 1,-1-1,1 1,-1-1,0 1,0 0,0 0,0 0,0 0,0 0,-1 0,1 1,-1-1,1 1,-1 0,1-1,-1 1,0 1,0-1,0 0,1 0,-1 1,0 0,0 0,0-1,0 2,0-1,0 0,0 1,1-1,-1 1,0 0,0 0,0 0,1 0,-1 0,1 1,-1-1,1 1,-1-1,-5 3,0 0,1 0,-1 1,1 0,0 0,0 1,0 0,1 0,0 1,0-1,0 1,1 1,0-1,1 1,0-1,0 1,0 1,-1 4,5-10,0 0,0-1,1 1,-1-1,1 1,-1-1,1 1,0-1,0 1,0-1,0 0,0 0,0 1,1-1,-1 0,1 0,0 0,-1 0,1-1,0 1,0 0,0-1,0 1,1-1,-1 0,0 0,1 1,-1-2,0 1,1 0,1 0,83 18,88-10,-171-7,0 0,0 0,0 1,0-1,-1 1,1 0,-1 0,0 0,1 1,-1-1,-1 1,1-1,0 1,-1 0,0 0,0 0,0 1,0-1,-1 0,0 1,0-1,0 1,0 2,30 61,-28-65,1 1,1-1,-1 1,0-1,1 0,-1-1,1 1,0-1,0 0,0 0,0-1,0 1,1-1,-1 0,0-1,0 1,1-1,-1 0,1 0,-1-1,5 0,111-33,-121 34,182-100,-175 95,0-1,-1 0,0 0,0-1,0 1,0-1,-1 0,0-1,-1 0,0 1,0-1,-1 0,0-1,0 1,-1-1,0 1,0-4,-1 7,0 1,-1-1,0 1,0-1,0 0,-1 1,0-1,1 1,-2-1,1 1,0 0,-1-1,0 1,0 0,0 0,0 0,-1 0,0 1,0-1,0 1,0-1,0 1,-1 0,1 0,-1 0,0 1,0-1,0 1,0 0,0 0,0 1,-1-1,-2 0,-1 1,-1 1,0-1,0 2,0-1,0 1,0 0,0 1,1 0,-1 0,1 1,-1 0,1 1,0 0,0 0,1 1,-1 0,1 0,0 0,0 1,1 0,-1 1,1 0,1-1,-1 2,1-1,1 1,-1-1,1 1,1 1,-1-1,2 0,-1 1,1 0,0-1,1 1,-1 8,2-3,0 1,1-1,1 0,1 0,-1-1,2 1,0 0,1-1,0 0,1 0,0 0,1-1,1 0,0-1,0 1,1-1,1-1,0 0,0 0,1-1,0 0,1-1,-1 0,2-1,-1-1,1 1,0-2,0 0,1-1,-1 0,1-1,4 1,8 1,6 3,1-1,0-2,0-1,0-1,0-3,4 0,25-16,-37 5</inkml:trace>
</inkml:ink>
</file>

<file path=ppt/ink/ink6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0,'-81'547,"76"-270,11-228,0-32</inkml:trace>
</inkml:ink>
</file>

<file path=ppt/ink/ink6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1,'0'19,"0"11,5 1,1-5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35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16,'-22'121,"14"-16,5 1,8 73,-3-136,2 1,1-1,3 0,12 39,-19-78,0-1,0 1,0 0,0 0,0-1,1 1,-1-1,1 0,0 1,0-1,1 0,-1 0,1 0,-1 0,1-1,0 1,0-1,0 1,0-1,1 0,-1 0,0-1,1 1,-1-1,1 1,0-1,0 0,-1-1,1 1,0-1,0 1,0-1,-1 0,1-1,0 1,0-1,0 1,-1-1,1 0,0-1,-1 1,1-1,-1 1,3-2,5-9,-1 1,-1-1,1 0,-2-1,0 0,0 0,-2-1,6-13,-2 6,89-240,-86 231,-13 30,0 1,0-1,-1 1,1-1,0 0,0 1,0-1,0 0,0 1,0-1,-1 1,1-1,0 0,0 1,0-1,0 1,1-1,-1 1,0-1,0 0,0 1,0-1,0 0,0 1,1-1,-1 1,0-1,0 0,1 1,-1-1,0 0,0 0,1 1,-1-1,0 0,1 0,-1 1,0-1,1 0,-1 0,1 0,-1 0,0 1,1-1,-1 0,0 0,1 0,-1 0,1 0,-1 0,1 0,-1 0,0 0,1 0,-1 0,1 0,-1-1,0 1,1 0,-1 0,0 0,1 0,-1-1,0 1,1 0,-1 0,0-1,5 129,-8-113,2-1,-1 0,2 0,0 1,1-1,0 0,1 0,0 0,1 0,1 0,1 0,0-1,0 1,1-2,1 1,0 0,1-1,0-1,1 1,6 5,-10-13,0-1,0 1,0-1,1 0,-1-1,1 0,0 0,-1 0,1 0,0-1,0 0,0 0,0-1,0 1,0-1,0-1,0 1,0-1,0 0,0 0,0-1,0 0,0 0,-1 0,1-1,-1 0,0 0,1 0,-2 0,1-1,0 0,1-2,11-9,-1-1,0 0,-1-1,-1-1,-1-1,0 0,-2 0,2-4,8-24,-2-1,-2-1,-2 0,-2-1,-3-1,-2 0,-2 0,-2 0,-2-21,-1 61,-1 1,0 0,0 0,-1-1,0 1,-1 0,0 0,-1 0,0 1,0-1,-1 0,-2-2,5 11,1 0,-1 0,0 1,0-1,1 0,-1 1,0-1,0 1,0-1,0 1,0-1,0 1,0-1,0 1,0 0,0 0,0 0,0-1,0 1,0 0,0 0,0 0,0 1,0-1,0 0,0 0,0 0,0 1,1-1,-1 0,0 1,0-1,0 1,0-1,0 1,0 0,1-1,-1 1,0 0,1 0,-1-1,0 1,1 0,-1 0,1 0,-1 0,1 0,-12 15</inkml:trace>
</inkml:ink>
</file>

<file path=ppt/ink/ink6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0,'13'87,"8"59,-5 1,-7 37,-10-161,-1-1,-2 0,0-1,-1 1,-1-1,-1 1,-1-2,-1 1,0-1,-9 11,88-97,-38 39,1 2,2 1,0 2,2 1,0 2,9-1,67-4,-110 24,1 0,-1 0,1 1,-1-1,0 1,1-1,-1 1,1 0,-1 0,0 1,0-1,0 1,0 0,0-1,0 1,0 1,0-1,-1 0,1 1,-1-1,0 1,0 0,0 0,0-1,0 1,0 1,-1-1,0 0,1 0,-1 1,0 0,-1 7,0 1,0-1,-1 1,-1-1,0 1,0-1,-1 0,-1 0,0 0,0-1,-1 1,0-1,-1 0,0 0,-1-1,0 0,-1 0,1 0,-1-1,-1 0,0-1,0 0,0 0,-1-1,0-1,0 1,-1-1,1-1,-1 0,-7 1,3 2,0-1,0-1,-1 0,0-1,1-1,-1-1,-1 0,1 0,0-2,0 0,-1-1,1-1,0 0,-6-3,-8-22,22 10</inkml:trace>
  <inkml:trace contextRef="#ctx0" brushRef="#br0" timeOffset="722.415">523 903,'87'-33,"-3"-3,0-3,-3-4,31-25,-105 64,1 0,-1-1,0 0,0-1,0 0,-1 0,0 0,0-1,-1 0,0 0,0 0,0 0,-1-1,0 0,-1 0,0 0,0 0,0-1,-1 1,-1-1,1 0,-1 1,-1-1,0 0,0 0,0 1,-1-1,-1 0,1 1,-2-1,-1-6,0 9,0 1,0 0,-1-1,1 2,-1-1,0 0,-1 1,1 0,-1 0,0 1,0 0,0 0,0 0,0 0,-1 1,1 0,-1 1,1-1,-1 1,0 0,0 1,1 0,-1 0,0 0,0 1,1 0,-1 0,0 1,1 0,0 0,-1 1,1-1,0 1,0 1,0-1,1 1,-1 0,1 0,0 1,0-1,0 1,-1 2,-2 2,0 0,1 1,0 0,1 0,0 1,0 0,1 0,1 0,-3 10,5-16,1 0,0-1,0 1,0 0,0 0,1-1,0 1,0 0,0 0,1 0,0-1,0 1,0 0,0-1,1 1,0-1,-1 1,2-1,-1 0,0 0,1 0,0 0,0 0,0 0,1-1,-1 1,10 4,1-1,0 0,0 0,0-2,1 0,0 0,-1-1,2-1,-1-1,0 0,1-1,-1 0,0-2,1 0,-1 0,7-3,86 3,-107 1,0 0,1 0,-1 0,1 0,-1 0,0 0,1 1,-1-1,0 0,0 1,1-1,-1 1,0-1,0 1,1-1,-1 1,0 0,0 0,0 0,0-1,0 1,0 0,0 0,-1 1,1-1,0 0,0 0,-1 0,1 0,-1 1,1-1,-1 0,1 0,-1 1,0-1,0 0,0 1,1-1,-1 0,-1 1,1-1,0 1,0-1,0 0,-1 0,1 1,-1-1,1 0,-1 1,1-1,-1 0,0 0,1 0,-1 0,0 0,0 0,0 0,-1 1,-119 160,122-136,8-19</inkml:trace>
  <inkml:trace contextRef="#ctx0" brushRef="#br0" timeOffset="991.968">1370 818,'5'24,"6"3,2-3</inkml:trace>
  <inkml:trace contextRef="#ctx0" brushRef="#br0" timeOffset="1252.649">1483 677,'0'-57,"0"-25,-5-2,-6 17,-1 26,1 23,-3 16,2 8</inkml:trace>
  <inkml:trace contextRef="#ctx0" brushRef="#br0" timeOffset="1499.536">1765 649,'-10'16,"-3"1,2 0,0 1,1 1,1 0,0 0,2 1,0 0,1 0,1 0,-1 16,5-33,1 0,1 0,-1 0,0 0,1 0,-1 0,1 0,0 0,0-1,0 1,0 0,0-1,1 1,-1 0,1-1,0 0,0 1,0-1,0 0,0 0,0 0,0 0,1-1,-1 1,1 0,-1-1,1 0,0 0,0 0,-1 0,1 0,0 0,0-1,0 1,0-1,0 0,0 0,0 0,0 0,0 0,-1-1,1 1,0-1,0 0,0 0,0 0,-1 0,17-7,0-1,-1 0,0-2,0 0,-1 0,-1-2,0 0,-1-1,0-1,-1 0,-1-1,-1 0,0-1,-1 0,0-1,-2 0,1-4,3-16,-13 20</inkml:trace>
  <inkml:trace contextRef="#ctx0" brushRef="#br0" timeOffset="1933.463">2188 818,'36'-12,"-1"-1,0-2,-1-2,-1-1,0-1,-2-2,15-13,-42 30,3-2,-1 0,1 1,0-1,1 1,-1 0,1 1,0 0,0 0,1 1,-1 0,1 0,3 1,-10 2,0 1,-1 0,1 0,0 0,0 1,0-1,-1 0,1 1,0-1,-1 1,1-1,-1 1,0 0,0-1,0 1,0 0,0 0,0 0,0 0,0 0,-1 0,1 0,-1 0,1 1,-1-1,0 0,0 0,0 0,0 0,0 1,-1-1,1 0,-1 0,1 0,-1 0,0 0,0 0,0 0,0 0,-1 1,0 12,1-12,0-1,0 1,1-1,-1 1,1 0,-1 0,1-1,0 1,0 0,1 0,-1-1,0 1,1 0,0-1,-1 1,1 0,0-1,0 1,1-1,-1 0,1 1,-1-1,1 0,-1 0,1 0,0 0,0 0,0 0,0 0,1-1,-1 1,0-1,1 1,-1-1,1 0,-1 0,3 0,12-2,0-1,-1-1,1-1,-1 0,0-1,0 0,-1-2,0 0,11-6,28-12,15 7,-67 18,0 0,-1 0,1 0,0 0,0 1,0-1,0 1,0 0,-1-1,1 1,0 0,0 0,-1 0,1 0,-1 0,1 0,-1 1,1-1,-1 0,0 1,0-1,0 1,0 0,0-1,0 1,0 0,0-1,-1 1,1 0,0 0,-1 0,0 0,1 0,-1 0,0 0,3 16,-3-13,0-1,0 0,0 0,1 0,-1 0,1 0,0 0,1 0,-1 0,1 0,-1 0,1 0,0-1,1 1,-1-1,1 1,-1-1,1 0,0 0,0 0,0 0,1-1,-1 1,1-1,-1 0,3 1,43 4,-25-6</inkml:trace>
</inkml:ink>
</file>

<file path=ppt/ink/ink6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2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0 334,'54'-12,"0"-2,-2-3,0-2,-1-2,-1-2,6-7,-54 30,0 0,0 0,0-1,0 1,-1-1,1 1,0-1,0 0,0 0,-1 0,1 0,-1 0,1 0,-1 0,1 0,-1-1,1 1,-1-1,0 1,0-1,0 1,0-1,0 0,0 1,0-1,-1 0,1 0,-1 0,1 1,-1-1,0 0,1 0,-1 0,0 0,0 0,0 0,-1 0,1 0,0 1,-1-1,1 0,-1 0,0 0,0 1,1-1,-1 0,0 1,0-1,-1 0,-8-1,0 1,0 0,0 1,0 0,0 0,0 1,0 0,0 1,0 0,0 1,1 0,-1 1,0 0,1 0,-1 1,1 0,0 1,-6 3,-1 1,0 0,0 1,1 0,0 1,0 1,1 0,1 1,0 1,1 0,8-9,-1 0,1 0,0 1,1 0,-1 0,1 0,0 0,1 0,-1 0,1 1,0-1,1 1,0 0,0-1,0 1,1 0,0 0,0-1,1 1,0 0,0 0,0-1,1 1,0-1,3 6,0-6,0 0,1-1,0 0,0 0,0 0,0-1,1 0,-1 0,1 0,0-1,1 0,-1-1,0 1,1-1,0-1,-1 1,1-2,0 1,7-1,12 0,1-2,-1-1,0-1,1-2,-2 0,1-2,-1-1,0-1,-1-1,0-1,-1-1,19-14,15-11,-34 19</inkml:trace>
  <inkml:trace contextRef="#ctx0" brushRef="#br0" timeOffset="667.083">931 193,'-23'4,"1"1,-1 2,1 0,0 1,0 1,1 1,0 1,1 1,0 0,1 2,1 0,0 2,-14 15,29-30,0 1,1 0,-1 0,1-1,0 1,0 1,0-1,0 0,0 0,0 1,0-1,1 1,0 0,-1-1,1 1,0 0,0 0,0 0,1-1,-1 1,1 0,-1 0,1 0,0 0,0 0,0 0,1 0,-1 0,1 0,0 0,-1 0,1 0,1 0,-1-1,0 1,1 0,-1-1,1 1,0-1,0 0,0 1,0-1,0 0,0 0,3 1,5-2,1 0,-1-1,0-1,1 1,-1-2,0 0,0 0,0 0,0-2,0 1,0-1,-1 0,0-1,0 0,0-1,0 0,-1 0,0-1,0 0,-1 0,1-2,24-15,145-118,-140 113,-37 29,-1 1,1-1,0 1,-1-1,1 1,-1-1,1 1,0-1,-1 1,1-1,0 1,-1-1,1 1,0 0,0-1,0 1,0 0,-1-1,1 1,0-1,0 1,0 0,0-1,0 1,1 0,-1-1,0 1,0 0,0-1,1 1,-1-1,0 1,0-1,1 1,-1 0,0-1,1 1,-1-1,1 0,-1 1,1-1,-1 1,1-1,-1 0,1 1,-1-1,1 0,0 1,-1-1,1 0,-1 0,1 0,0 0,-1 1,1-1,0 0,-1 0,1 0,-1 0,1-1,0 1,-1 0,1 0,0 0,-1 0,1-1,-1 1,1 0,0 0,-1-1,-70 163,42-108,-148 333,171-377,0 0,1 0,0 1,1-1,0 1,1-1,0 1,1 0,0 0,0 0,1 0,1 0,0 0,0 0,1 0,1-1,-1 1,2-1,1 4,-3-12,1 0,-1 1,1-1,0 0,0-1,0 1,0 0,0-1,0 0,0 0,0 0,0 0,1 0,-1 0,1-1,-1 0,0 1,1-1,-1-1,0 1,1 0,-1-1,0 0,1 0,-1 0,0 0,0 0,0-1,0 1,0-1,0 0,0 0,0 0,-1 0,1 0,-1-1,0 1,0-1,1 1,-2-1,1 0,0 0,0 0,-1 0,0 0,0 0,0-1,0 1,0 0,0 0,-1-1,0 1,0-1,0 1,0 0,0-1,0 1,-1 0,0-1,0 0,-2-5,0 1,0 0,-1 0,0 0,-1 1,1 0,-1-1,-1 2,1-1,-1 1,-1-1,1 2,-1-1,0 1,0 0,0 0,-1 1,-5-3,-9-3,0 1,-1 0,0 2,0 1,0 0,-5 1,126-28,-25 7,-41 15</inkml:trace>
  <inkml:trace contextRef="#ctx0" brushRef="#br0" timeOffset="968.169">1326 277,'-5'30,"1"-18,1 1,0-1,1 1,1 0,0 0,0 0,2 0,-1 0,2 0,-1-1,2 1,0 0,0-1,1 0,6 12,-8-21,1 0,-1 0,1-1,0 1,0-1,0 0,0 0,1 0,-1 0,0-1,1 1,-1-1,1 0,0 0,-1 0,1 0,0 0,0-1,-1 0,1 0,0 0,0 0,0-1,-1 1,1-1,0 0,-1 0,1-1,-1 1,1-1,1 0,104-67,-95 56,0-1,-1 0,0-1,-2-1,1 1,-2-2,0 0,-1 0,-1-1,0 0,3-17,-5 16</inkml:trace>
  <inkml:trace contextRef="#ctx0" brushRef="#br0" timeOffset="1220.525">1919 305,'-14'34,"-1"10,3-6,9-14,3-12</inkml:trace>
  <inkml:trace contextRef="#ctx0" brushRef="#br0" timeOffset="1385.532">1890 23,'-14'-9,"-5"-4</inkml:trace>
</inkml:ink>
</file>

<file path=ppt/ink/ink6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0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61 189,'15'-2,"0"-1,-1-1,1-1,-1 0,0 0,0-2,0 0,-1 0,0-1,0-1,-1 0,0-1,3-3,-9 7,1 1,-1-1,0 0,-1 0,1-1,-1 0,-1 0,1 0,-1 0,0-1,-1 0,3-6,-10 120,29 288,-23-353,-8 283,3-297,-2 1,-1-1,-1 0,-2 0,0-1,-2 0,-1 0,7-15,-1 0,0-1,-1 0,0 0,-1 0,0-1,0 0,-1 0,0-1,-1 0,1-1,-2 0,1-1,-1 0,0 0,0-1,-2 0,10-4,0 0,0 1,-1-1,1 0,-1-1,1 1,-1-1,1 1,-1-1,1 0,-1-1,1 1,-1 0,1-1,-1 0,1 0,-1 0,1 0,0-1,0 1,0-1,0 0,0 1,0-2,0 1,0 0,1 0,-1-1,1 0,0 1,-1-1,1 0,1 0,-1 0,0 0,1-1,0 1,-1 0,1-1,0 1,1 0,-1-1,1 1,-1-1,1 1,0-1,0-17,0 1,1-1,2 0,0 1,0 0,2 0,1 0,0 0,2 1,0 0,1 0,1 1,0 1,4-4,103-151,4 49,-89 100,-16 16</inkml:trace>
  <inkml:trace contextRef="#ctx0" brushRef="#br0" timeOffset="296.652">597 810,'0'-29,"5"-14,1-4,5-5,5 3,0 4,2 5,-2 5,1 3,2 3,-1 1,0 5,-3 2,1 5,-2 0,2 3,-3 3</inkml:trace>
  <inkml:trace contextRef="#ctx0" brushRef="#br0" timeOffset="621">964 472,'-5'11,"0"1,1-1,0 1,1 0,0 0,1 1,0-1,1 0,0 1,1-1,1 1,0-1,0 0,1 1,1-1,0 0,1 0,0 0,1-1,2 3,-5-11,1 0,0 0,0 0,0-1,1 1,-1-1,0 0,1 0,0 0,-1 0,1-1,0 1,0-1,0 0,0 0,0-1,0 1,0-1,0 0,0 0,0 0,1-1,-1 1,0-1,0 0,-1 0,1 0,0-1,0 0,0 1,-1-1,4-2,0 0,0-1,0 0,0 0,0 0,-1-1,0 0,0 0,0 0,-1-1,0 0,0 0,-1 0,0-1,0 0,1-4,-3 8,0-1,0 0,-1 0,0 0,0 0,0 0,0 0,-1 0,0 0,0-1,0 1,-1 0,0 0,0 0,0 0,0 0,-1 0,0 1,0-1,0 0,-1 1,1 0,-1-1,0 1,0 0,-1 0,1 1,-1-1,0 1,0-1,0 1,0 1,0-1,-1 0,1 1,-1 0,0 0,0 1,0-1,0 1,0 0,-3 0,-11 3</inkml:trace>
  <inkml:trace contextRef="#ctx0" brushRef="#br0" timeOffset="1086.493">1302 839,'89'-248,"-67"210,-22 37,0 0,0 1,1-1,-1 1,0-1,0 1,1-1,-1 1,0-1,1 1,-1-1,0 1,1-1,-1 1,1 0,-1-1,1 1,-1-1,1 1,-1 0,1 0,-1-1,1 1,-1 0,1 0,-1 0,1-1,0 1,-1 0,1 0,-1 0,1 0,-1 0,1 0,0 0,-1 1,1-1,-1 0,1 0,-1 0,1 0,0 1,-1-1,1 0,-1 1,1-1,-1 0,0 1,1-1,-1 1,1-1,-1 0,0 1,1-1,-1 1,0-1,1 1,-1 0,0-1,0 1,0-1,1 1,-1-1,0 1,0 0,7 40,-7-37,0 1,0 0,1-1,-1 1,1-1,0 1,1-1,-1 0,1 1,0-1,0 0,0 0,0 0,1 0,0-1,-1 1,1-1,2-2,0 0,0 0,-1-1,1 0,0 0,0 0,0 0,-1-1,1 0,0 0,0 0,-1 0,1-1,-1 0,0 0,1 0,-1 0,0-1,0 0,0 0,-1 0,1 0,2-4,24-17,-22 16,0 1,1 0,0 0,0 1,0 0,1 0,0 1,0 1,0 0,6-2,-14 7,0-1,0 1,0 0,0 0,1 0,-1 0,0 0,-1 0,1 0,0 1,0-1,0 1,-1-1,1 1,-1 0,1 0,-1 0,0-1,0 1,0 0,0 0,0 1,0-1,0 0,-1 0,1 0,-1 1,0-1,1 0,-1 0,0 1,0-1,-1 0,1 0,-1 3,5 18,-3-20,0 1,1 0,-1-1,1 1,0-1,0 1,0-1,1 0,-1 0,1 0,-1 0,1-1,0 1,0-1,0 1,0-1,1 0,0 0,16 7</inkml:trace>
</inkml:ink>
</file>

<file path=ppt/ink/ink6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4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29,'-1'-1,"0"0,0 0,0 0,0 1,0-1,0 0,0 1,0-1,-1 1,1-1,0 1,0 0,0-1,-1 1,1 0,0 0,0 0,-1 0,1 0,0 0,0 0,-1 0,1 1,0-1,0 0,-1 1,1-1,0 1,0-1,0 1,0 0,0-1,0 1,0 0,0 0,0 0,0 0,0 0,1 0,-1 0,0 0,1 0,-1 0,0 0,1 0,-1 1,-119 168,63-80,-91 137,138-216,9-19,5-5</inkml:trace>
  <inkml:trace contextRef="#ctx0" brushRef="#br0" timeOffset="255.397">0 1,'22'51,"3"-1,1-1,3-1,2-2,1-1,13 11,107 120,-139-159</inkml:trace>
</inkml:ink>
</file>

<file path=ppt/ink/ink6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0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1,'0'4,"0"-2,5-2,1-1</inkml:trace>
</inkml:ink>
</file>

<file path=ppt/ink/ink6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43,'-1'11,"1"-1,0 0,1 1,0-1,1 0,0 0,1 0,0 0,0 0,1 0,0-1,1 0,0 0,0 0,1 0,0-1,1 0,0 0,0-1,0 0,1 0,0-1,6 4,-7-9,1-1,-1 0,1 0,-1-1,1 1,-1-2,0 1,0-1,1 0,-1-1,0 1,-1-2,1 1,0-1,-1 1,0-2,0 1,0-1,-1 0,1 0,-1-1,0 1,-1-1,1 0,-1 0,-1-1,1 1,1-4,1-2,0 5,-1-1,0 0,-1 0,0 0,0-1,-1 0,0 1,0-1,-1 0,0-1,-1 1,0 0,0 0,-1-1,-5-6</inkml:trace>
</inkml:ink>
</file>

<file path=ppt/ink/ink6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0,'-15'39,"-4"16,0 1</inkml:trace>
</inkml:ink>
</file>

<file path=ppt/ink/ink6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79,'0'-33,"0"-12</inkml:trace>
</inkml:ink>
</file>

<file path=ppt/ink/ink6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1,'-28'279,"26"-234,2 1,2-1,2-1,8 35,-6-50,-2 1,-1 0,-2 1,0-1,-4 17,-1-24,-3-5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8:36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86,'-5'38,"-6"32,-1 9,-4 1,1-9,4-7,2-9,4-9,3-8,1-6,1-3,0-1,1-2,0-4</inkml:trace>
  <inkml:trace contextRef="#ctx0" brushRef="#br0" timeOffset="250.724">593 1,'-5'33,"-1"31,0 9,1-3,1-9,2-9,1-10,0-6,6-5,2-3,-1-2,-1 1,-1-6</inkml:trace>
  <inkml:trace contextRef="#ctx0" brushRef="#br0" timeOffset="496.772">0 424,'39'-10,"36"-2,15-5,2 1,-5 3,-8 4,-7 3,-12-2,-6 0,-8 2,-6 1,-6 3,-3 0,-3 1,-6 1</inkml:trace>
  <inkml:trace contextRef="#ctx0" brushRef="#br0" timeOffset="698.163">29 621,'43'5,"38"-3,16-7,-1-3,-5 1,-10-4,-8 0,-3-3,-8 1,-5 3,-3 3,-5-2,-7 0,-11 2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36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200 405,'26'-36,"-2"-1,-1-1,-2-1,-2-1,-2-1,1-6,-16 44,0 0,-1 0,1-1,-1 1,1 0,-1-1,0 1,-1-1,1 1,-1-1,1 1,-1-1,0 1,0-1,-1 1,1-1,-1 1,1-1,-1 1,0-1,-1 1,1 0,0-1,-1 1,0 0,0 0,0 0,0 0,0 1,-1-1,1 1,-1-1,0 1,1 0,-1 0,0 0,0 0,0 0,-1 1,1 0,0-1,-1 1,1 0,-4 0,-1 1,-1 1,1 0,0 1,0 0,0 0,0 0,0 1,0 1,1-1,-1 1,1 0,0 1,0 0,1 0,-1 0,1 1,0 0,-1 2,-88 124,86-117,1 0,1 1,1-1,0 2,1-1,0 0,2 1,0 0,-1 12,4-22,0-1,0 1,0 0,1 0,0-1,0 1,1-1,0 1,0-1,1 1,-1-1,1 0,1 0,-1 0,1-1,0 1,0-1,1 0,-1 0,1 0,0-1,1 0,-1 0,1 0,2 1,10 3,0-1,0-1,0-1,1 0,0-2,0 0,0-1,1-1,-1 0,0-2,0 0,1-1,-1-1,-1-1,1-1,0 0,-1-2,0 0,-1-1,1 0,-1-2,0 0,12-5</inkml:trace>
</inkml:ink>
</file>

<file path=ppt/ink/ink6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1,'-5'24,"3"3,3-3</inkml:trace>
</inkml:ink>
</file>

<file path=ppt/ink/ink6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8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35 295,'-15'24,"-4"8</inkml:trace>
  <inkml:trace contextRef="#ctx0" brushRef="#br0" timeOffset="182.773">62 41,'0'-14,"0"-1,0 4</inkml:trace>
  <inkml:trace contextRef="#ctx0" brushRef="#br0" timeOffset="389.567">232 182,'5'29,"10"9,9-1,4-8,-2-13,-1-9,-4-11,-2-5,-4-5,1-5,2-5,-2-2,2-2,-3-1,0-1,4 1,-3 5</inkml:trace>
  <inkml:trace contextRef="#ctx0" brushRef="#br0" timeOffset="889.185">683 352,'155'-159,"-154"156,1 1,-1-1,1 1,0 0,0 0,0 0,0 0,0 0,0 0,0 1,1-1,-1 1,1 0,-1-1,1 1,-1 0,1 0,0 1,0-1,-1 1,1-1,0 1,0 0,0 0,-1 0,1 0,0 0,0 1,0 0,-1-1,1 1,0 0,-1 0,1 0,-1 1,1-1,-1 1,1-1,0 2,11 24,-13-24,0 0,0 0,0 0,0 0,1 0,-1 0,1-1,0 1,0 0,0-1,0 0,0 1,0-1,1 0,-1 0,1 0,-1-1,1 1,0-1,0 1,-1-1,1 0,2 1,7-2,0-1,-1 1,1-2,-1 0,1 0,-1-1,0 0,0-1,0-1,8-4,38-12,-54 20,0 1,-1-1,1 1,0 0,0 0,-1 0,1 0,0 1,0-1,-1 1,1 0,0-1,-1 1,1 1,-1-1,1 0,-1 0,1 1,-1-1,0 1,0 0,0 0,0 0,0 0,0 0,0 0,-1 0,1 1,-1-1,0 1,1-1,-1 1,0-1,-1 1,1 0,0-1,-1 1,1 3,5 17</inkml:trace>
</inkml:ink>
</file>

<file path=ppt/ink/ink6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1,'16'125,"5"27,-8 0,-4 62,-9-166,1-31,0 0,-2 1,0-1,0 0,-2 0,0 0,-4 9,-5-18,8-32,6 12,1 0,0 0,1 0,0 0,1 0,0 1,1-1,0 1,0 1,1-1,1 1,0 1,0-1,3 0,-5 2,1 0,0 1,0 0,0 1,1 0,0 0,1 0,-1 1,1 0,0 1,0 0,0 0,1 1,-1 0,1 1,0 0,-1 1,1-1,0 2,0 0,1 0,-7 2,0 0,-1 1,1-1,0 1,-1 0,1 0,-1 0,0 0,0 1,0-1,-1 1,1 0,-1 0,0 0,0 0,0 0,0 0,-1 0,0 1,0-1,0 1,0-1,-1 1,0-1,1 1,-2-1,1 1,-1-1,1 1,-1-1,0 0,-1 1,1-1,-1 0,0 0,0 0,0 0,0 0,-1 0,0 0,1-1,-2 1,-5 5,0 0,-1 0,0-1,-1-1,0 1,0-2,-1 1,1-2,-1 1,-1-2,1 1,-1-2,1 0,-1 0,0-1,0-1,0 0,0-1,0 0,0-1,0-1,-9-1,-2 2</inkml:trace>
  <inkml:trace contextRef="#ctx0" brushRef="#br0" timeOffset="764.824">311 791,'39'-6,"0"-3,0-1,-1-2,-1-1,0-3,0 0,11-10,-38 21,-1 0,0 0,0-1,-1-1,1 0,-1 0,-1 0,0-1,0 0,0 0,-1-1,0 0,-1 0,0 0,0-1,-1 0,0 0,-1 0,0 0,1-5,-5 11,1 1,-1 0,0-1,0 1,0 0,0 0,-1 0,1 0,-1 0,0 0,0 0,0 0,0 1,0-1,0 1,-1-1,1 1,-1 0,0 0,0 0,0 1,0-1,0 0,0 1,0 0,0 0,-1 0,1 0,0 1,0-1,-1 1,1 0,-1 0,1 0,0 0,-1 0,1 1,0 0,-1-1,1 1,0 1,0-1,0 0,0 1,0-1,0 1,0 0,0 0,1 0,-1 1,1-1,-1 0,1 1,0 0,0-1,0 1,1 0,-1 0,0 0,1 0,0 1,0-1,0 0,0 3,2 0,1-1,0 0,1-1,-1 1,1 0,0-1,0 1,0-1,1 0,-1 0,1 0,0-1,0 1,1-1,-1 0,1 0,-1 0,1-1,0 0,0 0,0 0,0 0,1-1,-1 0,0 0,0 0,1-1,-1 0,1 0,36 2,-36-2,0-1,0 1,0 0,-1 0,1 1,0 0,0 0,0 0,0 1,-1 0,1 0,-1 0,0 1,5 2,-8 0,-1-1,1 1,0-1,-1 1,0 0,0 0,-1-1,1 1,-1 0,0 0,0 0,-1 0,0-1,1 1,-2 0,1 0,0-1,-1 1,0-1,0 1,0-1,-1 0,1 0,-1 0,0 0,0 0,-3 2,-6 14,-8 33,19-34</inkml:trace>
</inkml:ink>
</file>

<file path=ppt/ink/ink6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0 200,'11'6,"-1"0,1-1,0 0,0-1,1 0,-1-1,1 0,0-1,-1 0,1 0,0-2,0 1,0-2,0 0,0 0,0-1,0 0,0-1,-1 0,0-1,1-1,-1 0,-1 0,1-1,-1 0,0-1,0 0,-1 0,0-1,5-6,-12 11,1-1,-1 1,0-1,0 0,-1 0,1 0,-1 0,0 0,0 0,0 0,0 0,-1 0,1-1,-1 1,0 0,-1 0,1 0,-1-1,0 1,0 0,0 0,0 0,-1 0,1 0,-1 1,0-1,0 0,-1 1,1-1,-1 1,0 0,0 0,0 0,0 0,0 1,-1-1,1 1,-1 0,1 0,-1 0,0 0,0 1,0-1,0 1,0 0,0 0,0 1,-1-1,1 1,0 0,0 0,-4 0,-2 2,1-1,-1 1,0 1,1-1,-1 2,1-1,0 1,0 1,1 0,-1 0,1 1,0 0,0 0,1 0,0 1,0 1,0-1,1 1,1 0,-1 0,1 1,0-1,1 1,0 0,1 1,-1-1,2 1,-1-1,0 11,2-13,0 0,0 0,1 0,0 0,0 1,1-1,0 0,0 0,0 0,1 0,0 0,1 0,0-1,0 1,0-1,0 0,1 0,0 0,1 0,-1 0,1-1,0 0,1 0,-1 0,1-1,0 0,0 0,0 0,0-1,1 0,-1 0,4 0,0 0,1 0,0-1,0 0,0-1,0-1,0 1,0-2,0 1,0-2,0 1,0-2,0 1,0-2,-1 1,0-1,1-1,-1 0,156-108,-148 98</inkml:trace>
  <inkml:trace contextRef="#ctx0" brushRef="#br0" timeOffset="783.948">875 59,'-24'5,"1"1,0 1,0 1,1 1,0 1,1 1,0 1,0 1,-12 10,29-20,0 0,0-1,0 1,1 1,-1-1,1 1,-1-1,1 1,1 0,-1 0,0 0,1 0,0 1,0-1,0 1,1-1,-1 1,1 0,0 0,0 0,1-1,0 1,0 0,0 0,0 0,0 0,1-1,0 1,0 0,1 0,-1-1,1 1,0-1,0 1,1-1,-1 0,1 0,0 0,0 0,0-1,0 1,1-1,0 1,-1-1,1-1,0 1,1 0,-1-1,7-1,0-1,0-1,0 0,1 0,-2-1,1 0,0-1,0 0,-1-1,1 0,-1-1,0 0,-1 0,1-1,-1-1,0 1,-1-2,1 1,-1-1,-1 0,3-3,88-103,-136 215,-58 163,9 0,44-105,42-158,1 0,-1 0,1 0,-1 0,1 0,0 0,-1 0,1 0,0 1,0-1,0 0,-1 0,1 0,0 0,1 1,-1-1,0 0,0 0,0 0,1 0,-1 1,1-1,-1 0,1 0,-1 0,1 0,0 0,-1 0,1 0,0-1,0 1,-1 0,1 0,0 0,0-1,0 1,0-1,0 1,0 0,0-1,1 0,-1 1,0-1,0 0,0 1,0-1,0 0,1 0,-1 0,0 0,0 0,0 0,1-1,-1 1,0 0,0 0,0-1,0 1,1-1,11-6,0 0,-1-1,0 0,-1-1,0 0,0-1,-1 0,0-1,0 0,-2 0,1-1,-1 0,1-4,-5 10,-1 0,1 0,-1 0,-1-1,1 1,-1-1,0 1,0-1,-1 0,0 0,0 0,-1 0,1 0,-2 0,1 1,-1-1,0 0,0 0,-1 0,0 1,0-1,-1 1,1-1,-1 1,-1 0,1 0,-1 0,0 1,-1-1,1 1,-1 0,0 0,0 1,-5-4,-119-39,234 24,92-45,-173 58</inkml:trace>
</inkml:ink>
</file>

<file path=ppt/ink/ink6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303 141,'-34'60,"-120"192,53-55,88-176,13-35,16-36,31-53,5 2,23-29,-66 116,7-15,1 2,1 0,2 1,0 1,2 1,1 1,1 1,3-2,-25 23,-1-1,0 1,1 0,-1 0,0 0,1 0,0 0,-1 0,1 1,-1-1,1 0,0 1,0-1,-1 1,1 0,0-1,0 1,-1 0,1 0,0 0,0 0,0 1,-1-1,1 0,0 1,0-1,-1 1,1 0,0-1,-1 1,1 0,-1 0,1 0,-1 0,0 1,1-1,-1 0,0 0,0 1,1-1,-1 1,0 0,23 77,-21-62,29 103,5 0,42 89,-79-209,-1 0,1 0,0 0,0 0,-1 0,1 0,0 0,0 0,0 0,-1 0,1 0,0 0,0 0,-1 0,1 0,0 0,0 1,0-1,-1 0,1 0,0 0,0 0,0 0,0 1,-1-1,1 0,0 0,0 0,0 1,0-1,0 0,0 0,-1 1,1-1,0 0,0 0,0 0,0 1,0-1,0 0,0 0,0 1,0-1,0 0,0 0,0 1,1-1,-1 0,0 0,0 1,0-1,0 0,-21-18,18 16,-118-97,104 88,-1 1,-1 0,0 1,0 1,0 1,-1 1,0 0,-1 2,1 0,-1 1,0 2,-5 0,1 1</inkml:trace>
  <inkml:trace contextRef="#ctx0" brushRef="#br0" timeOffset="703.36">952 0,'26'113,"-23"143,-31-70,26-180,2-6</inkml:trace>
  <inkml:trace contextRef="#ctx0" brushRef="#br0" timeOffset="951.158">782 254,'24'10,"23"3,7-1,0-7,-4-4,-7-3,-5-1,-9 1</inkml:trace>
</inkml:ink>
</file>

<file path=ppt/ink/ink6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0,'-2'2,"0"-1,1 1,-1-1,0 1,0 0,1-1,-1 1,1 0,0 0,-1 0,1 0,0 0,0 1,0-1,1 0,-1 0,0 1,1-1,0 0,-1 1,1-1,0 1,0-1,1 2,-2 0,-6 55,-3 1,-2-1,-3-1,-3 0,-6 9,-89 192,111-258,1 0,0 1,-1-1,1 1,0-1,0 1,0 0,0-1,0 1,0 0,1-1,-1 1,0 0,1 0,-1 0,1 0,0 0,0 0,0 0,0 0,0-1,0 1,0 0,1 0,-1 0,1 0,-1 0,1 0,0-1,0 1,0 0,-1-1,2 1,-1 0,0-1,0 1,0-1,1 0,-1 1,1-1,-1 0,1 0,0 0,0 0,156-15,-132 12</inkml:trace>
  <inkml:trace contextRef="#ctx0" brushRef="#br0" timeOffset="683.146">834 509,'-16'-1,"0"0,0 2,0 0,0 0,0 1,0 1,0 1,0 1,1 0,0 0,0 2,0 0,0 1,14-8,1 0,-1 0,0 0,1 1,-1-1,0 0,1 0,-1 1,1-1,-1 0,0 1,1-1,-1 1,1-1,-1 0,1 1,-1-1,1 1,0-1,-1 1,1 0,-1-1,1 1,0-1,0 1,-1 0,1-1,0 1,0 0,0-1,0 1,0 0,0-1,0 1,0 0,0-1,0 1,0 0,0-1,0 1,1 0,-1-1,0 1,0-1,1 1,-1 0,0-1,1 1,-1-1,1 1,-1-1,1 1,-1-1,1 1,-1-1,1 0,-1 1,1-1,-1 0,1 1,0-1,48 12,-31-9,-17-3,-1 0,1 0,0 1,-1-1,1 0,0 1,0-1,-1 0,1 1,-1-1,1 1,0-1,-1 1,1-1,-1 1,1-1,-1 1,1 0,-1-1,0 1,1 0,-1-1,0 1,1 0,-1-1,0 1,0 0,0 0,0-1,1 1,-1 0,0 0,0 0,-1-1,1 1,0 0,0 0,0-1,0 1,-1 0,1-1,0 1,-1 0,1 0,0-1,-1 1,1-1,-1 1,1 0,-1-1,0 1,1-1,-1 1,1-1,-1 0,-40 38,33-32,-23 18,23-19,0 0,1 0,-1 1,1 0,0 0,0 1,1 0,0 0,0 0,0 1,1 0,1 0,-1 0,1 1,0 0,1-1,0 1,1 1,0 0,2-8,0 1,1 0,0 0,0-1,0 1,0-1,0 1,0-1,1 1,-1-1,1 0,0 1,-1-1,1 0,0 0,0 0,0-1,1 1,-1 0,0-1,1 1,-1-1,1 0,-1 0,1 0,0 0,-1-1,1 1,0 0,0-1,-1 0,1 0,0 0,0 0,0 0,-1-1,1 1,0-1,0 1,-1-1,1 0,-1 0,1-1,-1 1,1 0,-1-1,1 0,16-10</inkml:trace>
  <inkml:trace contextRef="#ctx0" brushRef="#br0" timeOffset="1067.085">1145 565,'-13'8,"1"1,0 1,0 0,1 1,1 0,0 1,0 0,1 1,1-1,0 2,1-1,0 1,1 0,1 1,0-1,-2 12,7-20,1 0,0 0,1-1,-1 1,1 0,0 0,0-1,1 1,-1-1,1 0,0 0,1 0,0 0,-1 0,1-1,1 0,-1 0,1 0,-1 0,1-1,0 1,0-1,1 0,-1-1,1 0,-1 1,1-2,0 1,0-1,0 0,0 0,0 0,0-1,0 0,0 0,0-1,0 1,-1-1,1-1,0 1,0-1,0 0,-1 0,1-1,-1 1,0-1,0-1,2-1,3-1,-1 0,1-1,-2 0,1 0,-1-1,0-1,-1 1,0-1,0 0,-1-1,0 0,0 0,-1 0,-1 0,0-1,0 0,-1 0,0 0,-1 0,0 0,-1-1,-1 1,1 0,-2-1,0 1,0 0,-1-1,-2-8,0 15,0 0,0 0,0 0,-1 1,1-1,-1 1,0 0,-1 0,1 1,0 0,-1 0,0 0,0 0,0 1,0 0,0 0,0 1,-1 0,1 0,-1 0,1 1,0 0,-1 0,1 1,-1-1,1 1,0 1,-1-1,1 1,0 1,0-1,-13 5</inkml:trace>
  <inkml:trace contextRef="#ctx0" brushRef="#br0" timeOffset="1467.658">1201 706,'0'5,"0"6,5 2,1 3,5-2,1 3,2-2,-1 0,-2 4,1-2,-1 1,-2 2,2 3,-1-3</inkml:trace>
  <inkml:trace contextRef="#ctx0" brushRef="#br0" timeOffset="3019.076">129 706,'5'0,"1"5,5 1,5 0,5-1,3-1,-2-7,0-2,1-1,1 2,2 0,1 2,-4 0</inkml:trace>
</inkml:ink>
</file>

<file path=ppt/ink/ink6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9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29,'226'-17,"0"6,-202 11</inkml:trace>
</inkml:ink>
</file>

<file path=ppt/ink/ink6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9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0,'5'0,"12"0,6 0,6 0,1 0,2 0,-1 0,-1 0,0 0,-1 5,0 2,-1-1,-4-1</inkml:trace>
</inkml:ink>
</file>

<file path=ppt/ink/ink6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1,'-27'77,"21"-45,-24 82,-4-1,-39 78,-22 47,94-235,0-1,0 0,1 0,-1 1,1-1,-1 1,1-1,0 1,0-1,0 1,0-1,0 0,0 1,1-1,-1 1,1-1,0 0,0 1,0-1,0 0,0 0,0 1,0-1,1 0,-1 0,1-1,0 1,-1 0,1 0,0-1,0 1,0-1,0 0,0 1,0-1,1 0,-1 0,0-1,1 1,-1 0,0-1,1 1,-1-1,1 0,-1 0,1 0,-1 0,1 0,-1 0,3-1,133-28,-119 21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44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1 518,'50'-37,"-1"-2,-2-3,-2-1,-1-2,-3-2,6-12,116-121,-162 178,0 1,0-1,-1 1,2-1,-1 1,0-1,0 1,0 0,1-1,-1 1,0 0,1 0,-1 0,1 0,0 0,-1 1,1-1,0 0,-1 1,1-1,0 1,0-1,-1 1,1 0,0 0,0 0,0 0,-1 0,1 0,0 1,0-1,-1 0,1 1,0 0,0-1,-1 1,1 0,-1 0,1 0,-1 0,1 0,-1 0,1 0,-1 0,0 1,0-1,0 1,0-1,0 1,0-1,0 1,0-1,0 1,-1 0,1-1,-1 1,1 1,2 26,0 1,-2 0,-2 1,-1-1,0-1,-3 1,-5 18,7-29,-1 0,-1 0,-1-1,-1 0,-1 0,0-1,-1 1,-1-2,0 0,-2 0,-12 14,21-27,0-1,0 1,0-1,0 0,-1 0,1 0,-1 0,1-1,-1 1,0-1,0 0,1 0,-1 0,0-1,0 0,0 1,0-1,0 0,0-1,0 1,0-1,1 0,-1 0,0 0,0 0,1-1,-1 1,1-1,-1 0,1 0,0 0,-1-1,1 1,0-1,1 1,-1-1,0 0,1 0,0-1,0 1,0 0,0-1,0 1,0-1,0-2,0 1,-1 0,1 0,0-1,0 1,0-1,1 0,0 1,0-1,1 0,-1 0,1 0,1 1,-1-1,1 0,0 0,0 1,0-1,1 0,0 1,0 0,1-2,10-12</inkml:trace>
  <inkml:trace contextRef="#ctx0" brushRef="#br0" timeOffset="416.668">791 433,'38'-5,"-1"-1,1-2,-2-2,1-2,5-3,-33 11,0 1,-1-2,1 1,-1-1,0 0,-1-1,1 1,-1-2,0 1,-1-1,1 0,-1 0,-1-1,1 0,-1 0,-1 0,1-1,-1 1,-1-1,0 0,0 0,-1 0,1-5,-2 11,0-1,-1 1,1-1,-1 0,0 0,0 1,0-1,0 0,-1 0,1 1,-1-1,0 0,0 1,0-1,-1 1,1-1,-1 1,0 0,0 0,0 0,0 0,-1 0,1 0,-1 0,0 1,0-1,1 1,-2 0,1 0,0 0,0 0,-1 1,1-1,-1 1,1 0,-1 0,1 0,-1 0,0 1,0-1,-3 1,-6 4,-1 0,1 1,0 0,0 1,0 0,1 1,0 0,0 1,1 1,0 0,1 0,-1 1,2 0,0 1,0 0,1 1,0 0,1 0,0 0,1 1,0 0,1 0,-3 14,5-21,1 0,-1 1,1-1,0 1,1 0,-1-1,1 1,1 0,-1 0,1 0,0 0,1 0,0 0,0-1,0 1,1 0,0-1,0 1,1-1,0 1,0-1,0 0,1 0,0-1,0 1,0-1,1 0,0 0,0 0,0 0,1-1,-1 0,1 0,4 1,13 0,0-2,1-1,-1 0,1-2,-1-1,0-1,1-1,6-1,0-2,0-1,0-2,-1-1,-1-1,0-1,0-1,5-6,-8 7</inkml:trace>
  <inkml:trace contextRef="#ctx0" brushRef="#br0" timeOffset="746.726">1412 405,'19'-6,"0"-1,0 0,0-2,-1 0,-1-1,1 0,-2-2,1 0,-2-1,1 0,-9 6,0-1,0 1,-1-1,0-1,0 1,-1-1,0 0,0 0,-1 0,-1-1,-1 7,-1 1,0-1,0 0,0 0,0 0,-1 0,1 0,-1 0,0-1,0 1,0 0,0 0,-1 0,1 0,-1 0,0 0,0 0,0 0,0 0,0 0,0 1,-1-1,0 0,1 1,-1-1,0 1,0 0,-1-1,1 1,0 0,-1 0,1 1,-1-1,1 0,-6 1,1 0,0 0,-1 1,1 0,0 0,0 1,-1 0,1 0,0 0,0 1,0 0,0 1,0-1,0 2,1-1,-1 0,1 1,0 0,0 1,1 0,-1-1,1 2,0-1,0 1,1 0,-101 109,101-110,0 2,0-1,0 0,1 1,0 0,0 0,1 0,0 0,0 0,1 0,0 1,0-1,0 1,1-1,0 0,1 1,0-1,0 0,1 5,0-7,0 0,1 0,-1-1,1 0,0 1,0-1,1 0,-1 0,1-1,0 1,0-1,0 1,0-1,1-1,-1 1,1-1,0 1,-1-1,1-1,0 1,0-1,4 1,116 5,-16-36,-80 18</inkml:trace>
  <inkml:trace contextRef="#ctx0" brushRef="#br0" timeOffset="1146.601">1863 461,'11'-7,"0"-1,-1 0,0 0,-1-1,0-1,0 1,-1-2,7-10,-5 9,126-174,-136 187,0 0,0 0,0-1,0 1,0 0,1 0,-1-1,0 1,1 0,-1-1,0 1,1 0,-1-1,1 1,-1-1,1 1,-1-1,1 1,-1-1,1 1,0-1,-1 1,1-1,0 0,-1 1,1-1,0 0,0 0,-1 1,1-1,0 0,0 0,-1 0,1 0,0 0,0 0,-1 0,1 0,0 0,0-1,-1 1,1 0,0 0,-1-1,1 1,0 0,-1-1,1 1,0 0,-1-1,1 1,-1-1,1 0,-1 1,1-1,-1 1,1-1,-1 0,1 1,-1-1,0 0,-1 13,-2-2,0 1,1-1,0 1,0-1,1 1,1-1,0 1,0 0,1-1,1 1,-1 0,2-1,-1 0,2 1,-1-1,1 0,1-1,0 1,0-1,1 0,0 0,0-1,1 0,0 0,7 5,-5-7,0-1,0 0,0-1,1 0,-1-1,1 0,0 0,0-1,0 0,1-1,-1 0,0-1,0 0,1 0,-1-1,0-1,0 0,0 0,0-1,0 0,0 0,-1-1,0-1,1 0,-2 0,1 0,-1-1,1-1,-2 1,1-1,-1-1,1 0,0 0,0 1,-1-1,0 0,0-1,0 1,-2-2,1 1,-1 0,0-1,-1 0,0 0,-1-1,0 1,0 0,-1-1,-1 0,1 0,-2 1,0-1,0 0,-2-11,-5 4</inkml:trace>
</inkml:ink>
</file>

<file path=ppt/ink/ink6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0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0,'-5'9,"0"1,1-1,0 1,0 0,1 0,0 1,1-1,0 0,1 1,0-1,0 1,1 0,1-1,0 1,0-1,1 1,0-1,1 0,0 0,1 0,2 4,-2-12,1 1,-1-1,1 1,0-1,0-1,0 1,0-1,0 0,0 0,0 0,1-1,-1 1,0-2,0 1,0 0,1-1,-1 0,0 0,0 0,0-1,0 0,0 0,-1 0,1-1,0 1,-1-1,0 0,0 0,0-1,3-2,0 2,1 1,-1-1,0-1,-1 1,1-1,-1-1,0 1,0-1,0 0,-1 0,0-1,-1 1,1-1,-1 0,0-1,-1 1,0-1,0 1,0-1,-1 0,-1 0,2-5,-4 10,1 0,-1 1,1-1,-1 0,0 1,0-1,0 1,-1 0,1-1,0 1,-1 0,0-1,1 1,-1 0,0 0,0 1,0-1,0 0,-1 1,1-1,0 1,-1 0,1-1,-1 1,1 0,-1 1,1-1,-1 0,0 1,1 0,-1-1,0 1,0 0,-2 0,-89 22,69-11</inkml:trace>
</inkml:ink>
</file>

<file path=ppt/ink/ink6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41,'0'-2,"0"1,0-1,0 0,0 1,0-1,0 1,-1-1,1 0,-1 1,1-1,-1 1,0-1,1 1,-1 0,0-1,0 1,0 0,0-1,0 1,0 0,-1 0,1 0,0 0,-1 0,1 0,0 0,-1 1,1-1,-1 0,1 1,-1-1,0 1,1 0,-1-1,1 1,-1 0,0 0,1 0,-1 0,1 0,-1 1,0-1,1 0,-2 1,-68 28,59-20,1 0,0 2,0-1,1 1,1 1,0-1,1 2,0-1,0 1,2 0,-6 14,9-20,1 0,0 1,0-1,0 0,1 1,0-1,1 1,0-1,0 1,0-1,1 1,0-1,1 1,-1-1,1 0,1 1,-1-1,1 0,1-1,-1 1,1-1,0 1,5 4,6 4,0-1,1-1,1 0,0-1,0-1,1-1,1 0,5 1,-6-3,0 1,-1 0,0 2,-1 0,0 0,0 2,-1 0,10 13,-22-24,-1 1,0 0,0 0,0 0,0 1,0-1,-1 0,1 1,-1-1,0 1,0 0,0-1,-1 1,1 0,-1-1,0 1,0 0,0 0,-1-1,1 1,-1 0,0-1,0 1,0-1,-1 1,1-1,-1 1,1-1,-1 0,0 0,-1 0,1 0,0 0,-1 0,0-1,-2 3,-7 5,0 0,-1-1,-1 0,1 0,-1-2,-1 0,1-1,-3 1,3-1,0-1,0-1,0 0,-1-1,1-1,-1 0,1-1,-1 0,0-1,0-1,1 0,-13-3,24 3,1 0,-1 0,0 0,1 0,-1 0,1-1,0 1,-1-1,1 0,0 1,0-1,0 0,0 0,0 0,1-1,-1 1,1 0,-1-1,1 1,0-1,0 1,0-1,0 0,0 1,1-1,-1 0,1 1,-1-1,1 0,0 0,1 0,-1 1,0-1,1 0,-1 0,1 1,0-1,0 0,1-1,53-100,69-47,-110 140</inkml:trace>
  <inkml:trace contextRef="#ctx0" brushRef="#br0" timeOffset="588.355">699 521,'-59'27,"-76"49,135-76,-1 0,0 0,0 0,0 1,1-1,-1 0,0 1,1-1,-1 1,0-1,1 1,-1-1,1 1,-1-1,0 1,1 0,-1-1,1 1,0 0,-1-1,1 1,0 0,-1 0,1-1,0 1,0 0,-1 0,1 0,0-1,0 1,0 0,0 0,0 0,0-1,0 1,1 0,-1 0,0 0,0-1,1 1,-1 0,0 0,1-1,-1 1,1 0,-1-1,1 1,-1-1,1 1,-1 0,1-1,-1 1,1-1,0 1,0-1,-1 0,1 1,0-1,-1 0,1 1,0-1,0 0,0 0,-1 0,1 0,0 0,0 0,0 0,0 0,62 5,-60-5,25-1,-24 0,0-1,0 1,0 0,0 0,0 1,0-1,0 1,0 0,0 0,0 0,0 0,0 1,0 0,0 0,0 0,0 0,0 1,-1-1,1 1,0 0,-1 0,1 0,-1 1,0-1,0 1,0 0,0 0,0 0,-1 0,1 0,-1 0,0 1,0 0,0-1,1 4,-5 0,1 0,-2 0,1-1,-1 1,0 0,0-1,-1 0,0 0,0 0,0-1,-1 1,1-1,-1 0,-1 0,1 0,-1-1,0 0,0 0,0-1,-3 2,2 0,-83 53,72-48</inkml:trace>
  <inkml:trace contextRef="#ctx0" brushRef="#br0" timeOffset="859.759">1094 521,'-19'33,"-6"17,0 4,6-3,0-4,-1-11,3-11</inkml:trace>
  <inkml:trace contextRef="#ctx0" brushRef="#br0" timeOffset="1100.456">840 549,'39'4,"26"-2,8-2,-5-1,-8-1,-15-4,-9-1,-8 0,-7 2</inkml:trace>
</inkml:ink>
</file>

<file path=ppt/ink/ink6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1 227,'14'5,"15"1,7 0,2-1,-1-1,-1-2,-3-1,-1 0,-2-6,-1-2,-6 1</inkml:trace>
  <inkml:trace contextRef="#ctx0" brushRef="#br0" timeOffset="250.455">227 1,'-10'43,"-7"34,-2 8,-2-5,3-12,4-12,5-12,3-7,8-11,4-5,0-5</inkml:trace>
</inkml:ink>
</file>

<file path=ppt/ink/ink6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4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1,'-4'5,"-3"1</inkml:trace>
</inkml:ink>
</file>

<file path=ppt/ink/ink6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1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0,'0'38,"0"33,0 12,0-2,0-5,0-11,0-12,0-5,0-6,0-6,-4-3,-3-3,1-2,1-1,-3-5,-1-1,-3 0,1-3</inkml:trace>
</inkml:ink>
</file>

<file path=ppt/ink/ink6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4,0-8</inkml:trace>
</inkml:ink>
</file>

<file path=ppt/ink/ink6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41,'0'-15,"0"1,0 2</inkml:trace>
</inkml:ink>
</file>

<file path=ppt/ink/ink6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1,'-14'28,"-1"6,3-4</inkml:trace>
</inkml:ink>
</file>

<file path=ppt/ink/ink6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42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7,'-6'-7,"6"7,3 16,0 478,14-231,-17-157,0-107,0 1,0 0,0 0,0-1,1 1,-1 0,0-1,0 1,0 0,0 0,0-1,1 1,-1 0,0 0,0 0,1-1,-1 1,0 0,0 0,1 0,-1-1,0 1,0 0,1 0,-1 0,0 0,1 0,-1 0,0 0,0 0,1 0,-1 0,0 0,1 0,-1 0,0 0,1 0,-1 0,0 0,0 0,1 0,-1 0,0 1,1-1,-1 0,0 0,0 0,0 1,1-1,-1 0,0 0,0 0,1 1,16-38,-15 32,13-27,1-8,2 1,2 0,2 2,1 1,1 0,15-14,-38 49,0-1,0 0,0 1,0-1,0 1,1 0,-1-1,0 1,1 0,-1 0,1 0,0 0,-1 0,1 0,0 0,-1 0,1 1,0-1,0 1,0-1,-1 1,1 0,0 0,0-1,0 1,0 1,0-1,0 0,-1 0,1 1,0-1,0 1,0 0,-1-1,1 1,0 0,-1 0,1 0,-1 0,1 0,-1 0,1 1,-1-1,0 0,0 1,1-1,-1 2,7 14,-1 0,-1 0,0 0,-2 1,0 0,-1 0,0 0,-2 1,0-1,-1 0,-1 1,-3 12,5 85,-2-114,1 0,0-1,0 1,0 0,0-1,1 1,-1 0,0-1,1 1,-1 0,1-1,0 1,0-1,-1 1,1-1,0 1,0-1,0 0,0 1,1-1,-1 0,0 0,0 0,1 0,-1 0,1 0,-1 0,1 0,-1 0,1-1,-1 1,1-1,0 1,-1-1,1 0,0 0,0 1,-1-1,1 0,0-1,-1 1,1 0,0 0,-1-1,1 1,0-1,0 0,19-8</inkml:trace>
  <inkml:trace contextRef="#ctx0" brushRef="#br0" timeOffset="852.379">910 516,'-44'25,"1"2,1 3,2 0,-24 26,-3 33,66-86,-1 0,1-1,-1 1,1 0,0-1,0 1,1 0,-1 0,0 0,1 0,0 0,0 0,0 0,0 0,0 0,0 0,1 0,0 0,-1 0,1-1,0 1,0 0,1 0,-1-1,1 1,-1 0,1-1,0 0,0 1,0-1,0 0,0 0,0 0,2 1,-1-1,1-1,-1 1,0 0,1-1,-1 0,1 0,-1 0,1 0,0-1,-1 0,1 1,0-1,-1 0,1-1,0 1,-1-1,1 0,-1 1,1-1,-1-1,1 1,-1-1,0 1,1-1,-1 0,0 0,0 0,0-1,0 0,75-82,89-175,-140 216,-26 88,-3-25,-3 18,2 1,1-1,2 1,2-1,4 17,-6-49,0-1,0 0,1 1,-1-1,1 1,0-1,1 0,-1 0,1 0,0 0,0 0,0 0,0 0,1 0,-1-1,1 1,0-1,0 0,0 0,1 0,-1 0,1-1,-1 1,1-1,0 0,0 0,0 0,0-1,0 1,1-1,-1 0,0 0,1-1,-1 1,1-1,-1 0,0 0,1-1,-1 1,4-1,-1-5,0-1,0 1,0-1,-1 0,0-1,-1 1,0-1,0 0,0 0,-1-1,0 0,-1 1,0-1,0 0,1-10,62-171,-47 164,-18 26,-1 0,1 0,-1-1,1 1,-1 0,1 0,-1 0,1 0,-1 0,1 0,-1 0,1 0,-1 0,1 0,-1 0,1 1,-1-1,1 0,-1 0,1 0,-1 1,1-1,-1 0,0 1,1-1,-1 0,1 1,-1-1,0 0,1 1,-1-1,0 1,0-1,1 0,-1 1,0-1,0 1,0-1,1 1,-1-1,0 1,0-1,0 1,0-1,0 1,0-1,0 1,0 0,0-1,0 1,0-1,-1 1,1-1,0 1,13 140,-9-121,0-1,2 1,0-1,1 0,1-1,0 0,2 0,0 0,5 4,-14-20,0-1,-1 1,1-1,0 1,0-1,0 0,0 0,0 1,0-1,0 0,1 0,-1 0,0 0,1 0,-1 0,0-1,1 1,-1 0,1-1,-1 1,1-1,0 0,-1 1,1-1,-1 0,1 0,0 0,-1 0,1 0,-1 0,1-1,0 1,-1 0,1-1,-1 1,1-1,-1 0,1 1,-1-1,0 0,1 0,-1 0,0 0,0 0,1 0,-1 0,0-1,0 1,0 0,-1-1,2 0,60-165,-47 113,5-54,-20 108</inkml:trace>
  <inkml:trace contextRef="#ctx0" brushRef="#br0" timeOffset="1198.351">1898 713,'18'-17,"0"-1,-2 0,1-2,-2 1,-1-2,-1 0,0-1,-2 0,0-1,6-21,-16 41,-1 0,0 0,1-1,-1 1,0-1,0 1,-1 0,1-1,-1 1,0 0,1 0,-1-1,-1 1,1 0,0 0,-1 0,0 0,0 0,0 1,0-1,0 0,0 1,0 0,-1-1,0 1,1 0,-1 0,0 1,0-1,0 0,0 1,0 0,0 0,0 0,-1 0,1 0,0 0,-1 1,1 0,0 0,-1 0,1 0,0 0,-1 1,1-1,0 1,-1 0,1 0,0 0,0 1,0-1,0 1,-1 0,-10 4,1 2,-1 0,1 0,0 1,1 1,0 0,1 1,0 0,1 1,0 0,0 0,1 1,1 0,1 1,0 0,0 0,1 0,1 1,1 0,0 0,0 1,1 4,2-13,1 1,-1 0,1-1,1 1,-1 0,1-1,0 1,1-1,0 0,0 1,1-1,0 0,0 0,1 0,-1-1,2 1,-1-1,1 0,-1 0,2 0,-1-1,1 0,-1 0,2 0,-1-1,0 0,1 0,0 0,0-1,0 0,0 0,0-1,0 0,3 0,16 3,0-1,0-1,0-2,0 0,0-2,0-1,0-1,-1-1,1-1,-1-2,0 0,12-6,6-2</inkml:trace>
</inkml:ink>
</file>

<file path=ppt/ink/ink6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0,'-10'32,"1"-1,1 2,2-1,2 1,0 0,2 4,2-34,-1 1,1 0,0 0,0-1,0 1,0 0,1-1,-1 1,1 0,0-1,0 1,0-1,1 1,-1-1,1 0,0 1,0-1,0 0,0 0,1 0,-1-1,1 1,-1-1,1 1,0-1,0 0,0 0,1 0,-1 0,0-1,1 1,-1-1,1 0,-1 0,1 0,-1 0,1-1,0 1,0-1,-1 0,1 0,0-1,-1 1,1-1,0 0,-1 0,1 0,-1 0,1-1,9-4,-1-1,0 0,-1-1,0-1,0 0,-1 0,0-1,0 0,-1-1,0 0,-1-1,-1 0,0 0,0 0,-1-1,-1 0,0 0,-1 0,0-1,-1 1,0-3,0-8</inkml:trace>
  <inkml:trace contextRef="#ctx0" brushRef="#br0" timeOffset="448.279">496 283,'217'-166,"-215"165,-1 0,1-1,-1 1,1 0,-1 0,1 0,0 0,0 0,0 0,-1 0,1 0,0 1,0-1,0 1,0 0,0-1,0 1,0 0,0 0,0 0,0 1,1-1,-1 0,-1 1,1-1,0 1,0 0,0-1,0 1,0 0,-1 0,1 0,0 1,-1-1,1 0,-1 1,1-1,-1 1,0-1,1 1,-1 0,0-1,0 1,0 0,0 1,1 1,-1-1,1 0,-1 0,1 0,0 0,0 0,1 0,-1 0,0-1,1 1,0-1,0 0,-1 0,1 0,0 0,1 0,-1 0,0-1,0 0,1 0,-1 0,1 0,-1 0,1-1,-1 1,1-1,0 0,-1 0,1 0,-1-1,1 1,-1-1,1 0,-1 0,1 0,1-1,195-111,-198 112,0 0,0 0,0 1,0-1,0 0,0 1,0 0,0-1,1 1,-1 0,0 0,0 0,0 1,0-1,0 0,1 1,-1-1,0 1,0 0,0 0,0 0,0 0,-1 0,1 0,0 0,0 0,-1 1,1-1,-1 1,1 0,-1-1,1 1,-1 0,0 0,0-1,0 1,0 0,0 0,-1 0,1 0,0 1,-1-1,0 0,1 0,-1 0,0 1,3 80,-4-57</inkml:trace>
</inkml:ink>
</file>

<file path=ppt/ink/ink6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3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0,'0'611,"1"-599,-1 0,-1 1,0-1,0 0,-1 0,-1 0,0 0,0 0,-2 0,1-1,-1 0,-1 0,0 0,0-1,-1 1,-1-2,0 1,-2 1,10-10,-1 0,0 0,0 0,1 0,-1 0,0 0,0 0,0-1,0 1,0 0,0-1,0 1,0 0,0-1,0 1,-1-1,1 0,0 1,0-1,0 0,-1 0,1 0,0 0,0 0,0 0,-1 0,1 0,0 0,0-1,0 1,-1 0,1-1,0 1,0-1,0 1,0-1,0 0,0 0,0 1,0-1,0 0,0 0,1 0,-1 0,0 0,0 0,1 0,-1 0,1 0,-1 0,1 0,-1 0,1 0,0-1,-1 1,1 0,0 0,0-1,0 1,0 0,0 0,0 0,0-1,1 1,-1 0,5-12,1 0,1 1,0 0,0 1,1-1,0 2,1-1,1 1,-1 0,2 1,-1 0,3-1,0-1,13-14,2 1,1 2,1 0,1 2,0 2,26-11,-50 26,1 0,0 1,-1 0,1 0,0 1,1 0,-1 0,0 1,0 0,0 0,0 1,6 1,-11-1,0 0,1 0,-1 0,0 1,0-1,0 1,0 0,0 0,0 0,-1 0,1 0,-1 1,1-1,-1 1,0 0,0-1,0 1,0 0,0 0,-1 0,1 1,-1-1,0 0,0 0,0 1,-1-1,1 1,-1-1,0 0,0 3,-2 8,-1 1,-1-2,0 1,-1 0,0-1,-1 0,0 0,-1 0,-1-1,0 0,-1-1,0 0,0 0,-1-1,-1 0,0 0,0-2,-4 3,1 0,0-1,-1 0,0-1,-1 0,1-1,-2-1,1-1,-1 0,-13 2,5-4</inkml:trace>
  <inkml:trace contextRef="#ctx0" brushRef="#br0" timeOffset="735.509">553 791,'57'-19,"-1"-3,-2-1,0-3,-2-3,-1-2,47-36,-90 62,-1-1,1 1,-1-1,0 0,0-1,-1 0,0 0,0 0,-1 0,0-1,0 0,-1 0,0-1,0 1,-1-1,0 0,0 0,-1 0,0 0,-1 0,0-1,-1-1,0 8,-1 0,1 0,-1 0,0 0,0 0,0 1,-1-1,1 0,-1 1,1-1,-1 1,0 0,0-1,0 1,0 0,0 0,-1 0,1 1,0-1,-1 0,0 1,1 0,-1-1,0 1,0 0,0 0,1 1,-1-1,0 1,0-1,0 1,0 0,0 0,0 0,-2 1,-102 27,105-27,-1 0,1 0,-1 0,0 0,1 0,0 1,-1-1,1 1,0 0,0 0,0 0,0 0,0 0,0 0,1 0,-1 0,1 1,0-1,-1 1,1-1,0 1,0 0,1-1,-1 1,0 0,1-1,0 1,-1 0,1 0,0-1,1 1,-1 0,0 0,1-1,0 1,-1 0,1-1,0 1,0 0,1-1,-1 0,0 1,1-1,0 0,-1 1,1-1,0 0,1 0,6 4,1 0,0-1,0 0,0-1,1 0,0-1,-1 0,1 0,0-1,11 0,16 5,-13-3,-22-4,1-1,1 1,-1 0,0 0,0 0,0 1,0-1,0 1,-1 0,1 0,0 0,0 1,0-1,-1 1,1 0,-1 0,1 0,-1 1,0-1,0 1,0 0,0 0,0 0,-1 0,0 0,1 0,-1 1,0-1,0 1,-1 0,1-1,-1 1,0 0,0 0,0 0,0 0,-1 0,0 0,0 1,-3 9,-2 0,0 0,-1 0,0-1,-1 0,0 0,-1-1,-1 0,0 0,0-1,-3 2,-36 50,39-46,6-4</inkml:trace>
</inkml:ink>
</file>

<file path=ppt/ink/ink6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0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0 168,'30'8,"-1"-2,1-1,0-1,1-2,-1-1,0-2,1 0,-1-2,0-2,-1 0,1-2,28-11,-55 17,1 1,-1-1,0 0,0-1,0 1,1-1,-1 1,0-1,-1 0,1 0,0 0,-1-1,1 1,-1 0,1-1,-1 0,0 0,0 1,0-1,-1 0,1-1,-1 1,0 0,0 0,0-1,0 1,0 0,-1-1,1 1,-1-1,0 1,0 0,0-1,-1 1,1-1,-1 1,0-1,0 1,0 0,0 0,0 0,-1-1,0 1,1 0,-6-1,0 0,1 0,-1 1,0 0,0 0,-1 0,1 1,-1 0,1 1,-1-1,0 2,1-1,-1 1,0 0,0 0,1 1,-1 0,0 1,1 0,0 0,-1 0,1 1,0 0,0 1,0-1,0 1,1 1,0-1,0 1,-5 4,1-1,-1 0,1 1,0 0,0 0,1 1,1 1,0-1,0 1,1 1,0-1,1 1,1 1,0-1,0 1,1-1,1 1,0 1,1-1,0 0,1 0,0 8,2-15,-1 0,1 0,0 0,1-1,-1 1,1 0,1-1,-1 0,1 1,-1-1,1 0,1 0,-1 0,1-1,0 1,0-1,0 0,1 0,-1 0,1-1,0 1,0-1,0-1,1 1,-1-1,1 1,4 0,1 0,0 0,0-1,0 0,1-1,-1 0,1 0,-1-1,1-1,-1 0,0-1,1 0,-1-1,0 0,0 0,197-108,-35-1,-145 94</inkml:trace>
  <inkml:trace contextRef="#ctx0" brushRef="#br0" timeOffset="690.587">1073 55,'-13'3,"0"0,0 1,1 0,-1 1,1 0,0 1,0 0,1 1,0 0,0 1,0 0,1 1,-7 8,3-5,1 0,1 1,0 0,1 1,0 0,1 1,1 0,1 0,0 1,0 0,2 1,-1 1,7-15,-1-1,0 1,1-1,-1 1,1 0,0-1,0 1,0 0,0-1,0 1,0 0,1-1,-1 1,1 0,0-1,0 1,0-1,0 1,1-1,-1 0,0 1,1-1,0 0,-1 0,1 0,0 0,0-1,0 1,0 0,1-1,-1 1,0-1,1 0,-1 0,1 0,-1 0,1 0,-1 0,1-1,0 1,-1-1,1 0,0 0,-1 0,1 0,0 0,-1-1,1 1,21-8,-1-1,-1-1,0-1,0-1,-2-1,1-1,-1-1,-1 0,12-14,208-194,-239 223,0 1,0-1,0 0,0 1,0-1,0 1,1-1,-1 0,0 1,0-1,1 0,-1 1,0-1,0 0,1 1,-1-1,0 0,1 0,-1 1,0-1,1 0,-1 0,1 0,-1 1,0-1,1 0,-1 0,1 0,-1 0,0 0,1 0,-1 0,1 0,-1 0,1 0,-1 0,0 0,1 0,-1 0,1-1,-1 1,0 0,1 0,-1 0,1-1,-1 1,0 0,1 0,-1-1,0 1,0 0,1-1,-1 1,-14 40,14-38,-200 482,184-439,1 0,3 2,2-1,-3 32,12-72,1 0,-1 0,1 0,0 0,1 0,-1-1,1 1,0 0,0 0,1 0,0-1,0 1,0-1,1 0,0 1,0-1,0 0,1-1,3 5,-6-9,-1 0,1-1,0 1,-1-1,1 1,0 0,-1-1,1 1,0-1,-1 1,1-1,-1 1,1-1,-1 0,1 1,-1-1,0 0,1 1,-1-1,0 0,1 0,-1 1,0-1,0 0,0 0,1 1,-1-1,0 0,0 0,0 1,0-1,-1 0,1 0,0 0,0 1,0-1,-1 0,1 0,0 1,-1-1,1 0,0 1,-1-1,1 0,-1 1,1-1,-1 1,0-1,1 1,-1-1,1 1,-1-1,0 1,-13-20,0 1,-1 1,-1 1,-1 0,-1 1,0 1,0 0,-2 2,-6-4,24 17,1-1,0 1,-1-1,1 1,0-1,0 0,-1 1,1-1,0 0,0 0,0 0,0 0,0 0,0 0,0 0,0 0,0 0,1 0,-1-1,0 1,1 0,-1-1,1 1,0 0,-1-1,1 1,0 0,0-1,-1 1,1-1,0 1,1 0,-1-1,0 1,0-1,1 1,-1 0,0-1,1 1,-1 0,1 0,0-1,-1 1,1 0,0 0,0 0,0 0,0 0,0 0,0 0,0 0,0 0,0 0,1 1,-1-1,0 0,0 1,1-1,-1 1,1-1,397-175,-344 149,-31 16</inkml:trace>
  <inkml:trace contextRef="#ctx0" brushRef="#br0" timeOffset="983.186">1581 168,'-4'14,"0"0,0 1,1-1,1 1,1-1,0 1,1-1,0 1,1 0,1-1,0 1,1-1,1 0,0 0,4 9,-5-19,-1 0,1-1,0 1,0-1,0 0,1 0,-1 0,1 0,-1-1,1 1,0-1,0 0,0 0,0 0,1-1,-1 1,0-1,1 0,-1 0,0-1,1 1,-1-1,1 0,0 0,-1-1,0 1,1-1,-1 0,1 0,-1-1,0 1,0-1,0 0,0 0,0 0,0 0,0-1,-1 0,1 0,2-3,23-13,-1-1,-1-2,-1 0,-1-2,-1-1,-1-1,-1-1,-2 0,-1-2,3-6,-7-8,-11 22</inkml:trace>
  <inkml:trace contextRef="#ctx0" brushRef="#br0" timeOffset="1234.7">2343 225,'-15'29,"-4"18,1 2</inkml:trace>
</inkml:ink>
</file>

<file path=ppt/ink/ink6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1 281,'104'-46,"-1"-4,-3-5,17-16,-45 13,-71 58,0 0,1 0,-1 0,0 1,0-1,1 0,-1 1,0-1,0 1,0 0,1-1,-1 1,0 0,0-1,0 1,0 0,0 0,0 0,-1 0,1 0,0 0,0 0,-1 0,1 1,-1-1,1 0,-1 0,1 0,-1 1,0-1,1 0,-1 1,0-1,0 0,0 1,0-1,0 1,0-1,18 261,-13-199,5 39,-5 1,-4-1,-12 99,7-168,-1-1,-2 1,-1-1,-1 0,-2 0,-1-1,-2-1,-1 0,-1-1,-1-1,-2 0,-1-2,-1 0,-15 14,30-34,-1 0,0 0,0 0,0-1,-1 0,1 0,-1-1,0 0,-1 0,1-1,-1 0,1 0,-1-1,0 0,0-1,0 0,0-1,-6 0,10-2,0-1,1 0,0 0,0-1,0 1,0-1,1 0,-1 0,1-1,0 1,0 0,1-1,-1 0,1 0,0 1,0-1,1-1,-1 1,1 0,0 0,1 0,-1-1,1 1,0 0,0-1,1 1,0 0,0 0,0 0,0-1,1 1,0 0,0 0,0 1,1-2,16-39,3 1,1 1,2 1,2 1,1 1,31-32,-35 41,1 0,1 1,2 2,1 1,1 1,1 1,1 2,2 1,17-7,-23 17</inkml:trace>
  <inkml:trace contextRef="#ctx0" brushRef="#br0" timeOffset="324.07">961 789,'-137'213,"191"-311,154-190,-140 226,-51 57</inkml:trace>
  <inkml:trace contextRef="#ctx0" brushRef="#br0" timeOffset="620.071">1328 648,'-17'21,"1"2,2 0,0 1,2 0,0 1,2 0,0 1,2 0,-1 12,8-35,0 1,1-1,-1 0,1 0,0 1,0-1,0 0,1 0,-1 1,1-1,0 0,0 0,0 0,0 0,0 0,1 0,-1 0,1 0,0 0,0-1,0 1,0-1,0 1,0-1,1 0,-1 0,1 0,0 0,-1 0,1-1,0 1,0-1,0 0,0 0,1 0,-1 0,0 0,0-1,0 0,1 1,-1-1,0 0,0 0,4-1,11-2,-1 0,1-2,-1 0,0 0,0-2,-1 0,0-1,0-1,-1 0,0-1,0 0,-1-2,11-10,-18 15,1 0,-1-1,-1 0,1 0,-1 0,-1-1,0 1,0-1,0-1,-1 1,-1-1,0 1,0-1,1-8,-3 14,-1-1,1 1,-1 0,0-1,0 1,0-1,-1 1,1 0,-1-1,0 1,-1 0,1 0,-1 0,1 0,-1 0,0 0,-1 0,1 0,-1 1,0-1,0 1,0 0,0 0,0 0,-1 0,1 1,-1-1,0 1,1 0,-1 0,0 0,-1 0,1 1,-2-1,0 1,0 0,0 0,0 1,0 0,0 0,0 0,1 0,-1 1,0 0,0 1,0-1,0 1,1 0,-1 0,1 1,0 0,0 0,0 0,0 0,0 1,0 0,1 0,0 0,-3 4,-9 6</inkml:trace>
  <inkml:trace contextRef="#ctx0" brushRef="#br0" timeOffset="1119.027">1695 987,'-2'-10,"2"-1,0 1,0 0,0-1,1 1,1 0,0 0,0 0,1 0,1 0,-1 1,1-1,1 1,0 0,0 0,1 1,0-1,0 1,1 1,5-5,64-34,-74 45,0 0,0 0,1 0,-1 0,0 1,0-1,0 1,0 0,1-1,-1 1,0 0,0 0,0 1,1-1,-1 0,0 1,0-1,0 1,0 0,0 0,0 0,0 0,0 0,0 0,0 0,0 1,-1-1,1 0,-1 1,1 0,-1-1,1 1,-1 0,0 0,0 0,0 0,1 1,5 18,-7-18,0 0,0 0,1 0,-1 0,1 0,-1 0,1 0,0-1,0 1,0 0,0 0,1-1,-1 1,1 0,0-1,-1 0,1 1,0-1,1 0,-1 0,0 0,0 0,1 0,-1-1,1 1,0-1,-1 1,1-1,0 0,0 0,0-1,0 1,0 0,0-1,0 0,0 0,0 0,0 0,0 0,0 0,0-1,0 1,0-1,1 0,159-103,-162 103,0 0,0 1,1-1,-1 1,0-1,0 1,1-1,-1 1,1 0,-1-1,0 1,1 0,-1 0,1 0,-1 0,0 0,1 1,-1-1,0 0,1 1,-1-1,0 1,1-1,-1 1,0-1,0 1,1 0,-1 0,0 0,0 0,0 0,0 0,0 0,0 0,-1 0,1 0,0 0,0 0,-1 1,1-1,-1 0,1 1,-1-1,0 0,1 1,-1-1,0 0,0 1,0-1,0 1,-9 71,7-69,0 1,0-1,1 1,0-1,0 1,0-1,0 1,1 0,0 0,0-1,0 1,0 0,1-1,0 1,0 0,0-1,1 1,-1-1,1 1,0-1,0 0,1 0,-1 0,1 0,0 0,0-1,2 3,11 2</inkml:trace>
</inkml:ink>
</file>

<file path=ppt/ink/ink6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6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47,'-14'1,"0"0,0 1,0 0,1 1,-1 1,1 0,0 0,0 2,0 0,1 0,-1 1,2 1,-1 0,1 0,0 1,1 1,0-1,1 2,0-1,0 2,1-1,1 1,0 0,0 0,1 1,1 0,0 0,1 0,0 1,1-1,-1 12,4-23,0 1,0 0,0 0,0 0,0 0,0 0,1 0,0 0,-1 0,1-1,0 1,0 0,1 0,-1-1,0 1,1-1,0 1,0-1,-1 0,1 0,1 0,-1 0,0 0,0 0,1 0,-1-1,1 1,-1-1,1 0,0 1,0-1,-1-1,1 1,0 0,0-1,0 1,0-1,0 0,0 0,0 0,0 0,0-1,1 0,17-6,0-1,-1-1,1-1,-2-1,1-1,-2 0,0-2,0 0,-1-1,-1 0,0-1,-2-1,7-10,89-105,-109 132,1-1,0 1,-1 0,1 0,-1 1,1-1,-1 0,1 1,-1-1,1 0,-1 1,1 0,-1-1,1 1,-1 0,0 0,1 0,-1 0,0 0,0 0,0 0,0 0,0 0,0 0,0 1,0-1,0 0,-1 1,1-1,0 1,-1-1,1 1,-1-1,0 1,1-1,-1 1,0-1,0 1,0 0,0-1,0 1,-1-1,1 1,0-1,-1 1,1-1,-1 1,1-1,-1 1,3 11,2 8,28 91,-31-109,1 0,0 0,0 0,0 0,1 0,-1 0,1 0,-1-1,1 0,0 1,0-1,0 0,0 0,0 0,1-1,-1 1,1-1,-1 0,1 0,-1 0,1 0,-1-1,1 0,0 1,-1-1,1 0,0-1,-1 1,3-1,9-4,0-1,0-1,-1 0,0 0,-1-2,0 0,0 0,-1-1,0-1,0 0,-1 0,-1-1,0-1,-1 1,1-3,4-2,84-140,-97 194,-17 81,16-114,0-1,1 1,-1 0,1-1,0 1,0 0,0-1,1 1,-1-1,1 0,0 1,-1-1,2 0,-1 0,0 0,1 0,-1-1,1 1,0-1,0 1,0-1,0 0,0 0,0 0,1-1,-1 1,1-1,-1 0,1 0,1 1,6-3,-1 0,1-1,-1 0,1 0,-1-1,0 0,0-1,0 0,-1-1,1 0,-1 0,0-1,-1 0,1-1,-1 0,-1 0,1-1,-1 1,5-10,-4 10,15-14,-9 42,-13 0,-2-14,0 0,1 0,0 1,0-1,0 0,1 0,0 0,0 0,0 0,1-1,1 1,-1 0,1-1,0 1,0-1,1 0,0 0,0 0,0-1,1 1,-1-1,1 0,1 0,-1-1,1 0,0 0,0 0,1 0,6-3,0-2,-1 1,1-2,-1 0,1 0,-1-1,0-1,0 0,0-1,0 0,-1 0,0-1,0-1,0 0,-1-1,0 0,0 0,-1-1,-1 0,1-1,-1 1,-1-2,3-4,-1 4,0-1,-1 1,-1-2,0 1,-1-1,0 0,-1 0,0-1,-1 1,1-9,-16-7,5 35</inkml:trace>
  <inkml:trace contextRef="#ctx0" brushRef="#br0" timeOffset="1099.135">2147 18,'-31'10,"0"1,0 2,1 1,1 1,0 2,2 0,0 2,0 1,2 2,1 0,0 1,-13 20,32-37,1 1,1 0,-1 0,1 0,0 0,1 1,0-1,0 1,1-1,-1 1,1 6,1-11,0-1,0 1,0-1,1 1,-1-1,1 0,-1 1,1-1,0 0,0 1,0-1,0 0,0 0,0 0,1 0,-1 0,1 0,0 0,-1-1,1 1,0 0,0-1,0 0,0 1,0-1,0 0,0 0,1 0,-1 0,0 0,1-1,-1 1,0-1,1 0,-1 1,1-1,-1 0,2 0,12-2,-1 0,1-2,0 1,-1-2,1 0,-2-1,1 0,0-1,-1-1,-1 0,1-1,-1 0,2-4,14-11,-1-2,-2-1,-1-1,-1-1,-1-2,-2 0,0-3,-3 8,6 1,-28 54,0-18,1 1,0 0,1 0,0 0,1 0,0 0,1 0,1 0,0 0,0 0,1 0,1 0,0 0,4 10,-5-19,0 0,1 0,0 0,0-1,0 1,0-1,0 1,0-1,0 0,1 0,-1 0,1-1,0 0,-1 1,1-1,0 0,0-1,0 1,-1-1,1 1,0-1,0 0,0-1,0 1,0-1,0 0,-1 1,1-2,0 1,102-54,-91 42,0 0,-2 0,1-1,-1-1,-1-1,-1 1,0-2,-1 1,-1-2,0 1,-2-1,2-6,-34 42,19-9,1 1,0 0,0 1,1-1,0 1,1 0,0 0,1 0,0 0,1 1,0-1,1 0,1 6,-2-12,2 0,-1 0,0 0,1 0,0 0,0 0,1 0,-1-1,1 1,0 0,1-1,-1 1,1-1,0 0,0 0,0 0,0 0,1 0,-1-1,1 1,0-1,0 0,0 0,1-1,-1 1,1-1,-1 0,1 0,0-1,3 2,1-2,-1 1,1-2,-1 1,1-1,-1 0,1-1,0 0,-1-1,0 1,1-2,-1 1,0-1,0 0,0-1,-1 0,1 0,-1 0,0-1,0 0,-1-1,1 0,-1 0,0 0,-1 0,1-1,1-4,4-8,0-1,-2 0,0-1,-1 0,-1 0,-1-1,2-19,-6 32,-2 8,0 0,-1 0,1 0,0 0,0 0,0 0,0 0,0 0,0 0,0 0,0 0,0 0,0 0,0 0,1 0,-1 0,0 0,1 0,-1 1,1-1,-1 0,1 0,-1 0,1 0,0 1,-1-1,1 0,0 0,0 1,0-1,-1 1,1-1,0 1,0-1,0 1,0-1,0 1,0 0,0 0,0-1,0 1,0 0,0 0,0 0,0 0,0 0,0 0,0 0,0 1,0-1,0 0,0 1,0-1,0 0,0 1,0-1,0 1,0-1,-1 1,1 0,0 0,134 164,-117-144,-2 2,-1 0,0 1,-2 0,-1 1,-1 0,-1 1,-1 0,-1 1,4 25,-6-20,0-1,-3 1,0-1,-2 1,-1 0,-2 0,-1 0,-2 3,-4-4,0 0,-3-1,0-1,-2 0,-1 0,-1-2,-2 0,0-1,-2 0,-1-2,0-1,-2 0,-3 0,-50 19,75-42,-1 1,0-1,0 1,1-1,-1 0,0 0,0 0,0 0,0 0,1 0,-1-1,0 1,0 0,1-1,-1 0,0 1,1-1,-1 0,0 0,1 0,-1 0,1 0,-1 0,1 0,0 0,-1-1,1 1,0-1,0 1,0-1,0 1,0-1,1 1,-1-1,0 0,1 0,-1 1,1-1,-1 0,1 0,0 1,0-1,0 0,0 0,0 0,1-19,0 1,2-1,0 0,2 1,0 0,1 0,1 0,1 1,6-12,150-294,-40 137,-102 155</inkml:trace>
</inkml:ink>
</file>

<file path=ppt/ink/ink6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0 814,'145'45,"-125"-48,0-1,0-1,-1-1,0-1,0 0,0-1,-1-1,0-1,-1-1,0 0,0-1,-2-1,1 0,-2-1,8-10,37-42,-3-1,-3-4,-3-1,-3-3,-3-2,90-139,-94 160,-39 56,-1 0,1-1,0 1,-1 0,1 0,0 0,0 0,-1 0,1 0,0 0,-1 0,1 0,0 0,0 0,-1 0,1 0,0 0,-1 1,1-1,0 0,-1 1,1-1,-1 0,1 1,0-1,-1 1,1-1,-1 1,1-1,-1 1,1-1,-1 1,0-1,1 1,-1 0,0-1,1 1,-1 0,0-1,0 1,0 0,1-1,-1 1,0 0,0 0,0-1,0 1,0 0,0-1,0 1,-1 0,1 0,0-1,0 1,-1 0,1-1,0 1,-1-1,1 1,0 0,-1-1,1 1,-1-1,2 7,3 92,-5 0,-4 1,-4-1,-9 27,18-109,-1-1,0 1,-1-1,-1 0,-1 1,0-1,-1-1,-1 1,0-1,-1 0,-1 0,0-1,-1 0,-1 0,0-1,0 0,-2-1,1 0,-2-1,-5 4,-4-5,-2 0,1-2,-2 0,1-2,-1-1,-1 0,19-3,0 0,0 0,0-1,0 0,0-1,-1 1,1-1,0 0,0-1,0 0,-1 0,1-1,0 0,1 0,-1 0,0-1,0 0,1 0,0-1,0 0,0 0,0 0,0-1,1 0,-3-4,7-24,9 20</inkml:trace>
  <inkml:trace contextRef="#ctx0" brushRef="#br0" timeOffset="367.818">1242 560,'-9'16,"1"0,1 0,0 0,1 1,1 0,1 0,-3 17,6-29,0 0,1 0,0 0,-1 0,2 0,-1 0,1 0,-1 0,1 0,1 0,-1-1,1 1,0 0,0-1,0 1,0-1,1 0,0 1,0-1,0-1,0 1,1 0,-1-1,1 1,0-1,0 0,0-1,1 1,3 1,2-1,0-1,1-1,-1 0,1 0,-1-1,1 0,-1-1,1 0,-1 0,0-2,1 1,-1-1,0 0,-1-1,1 0,-1-1,1 0,-1-1,-1 1,5-5,-8 8,-1-1,1 0,0 0,-1 0,0 0,0-1,0 1,0-1,0 0,-1-1,0 1,0-1,0 1,0-1,-1 0,0 0,0 0,0 0,0 0,-1-1,0 1,0 0,-1-1,1 1,-1 0,0-1,-1 1,1-1,-1 1,0 0,0-1,-1 1,0 0,0 0,0 0,-3-4,0 1,-1 1,0 1,-1-1,1 1,-1 0,-1 0,1 1,-1 0,0 1,0-1,0 1,0 1,-1 0,0 0,0 1,1 0,-1 0,0 1,-1 0,1 1,0 0,0 0,0 1,0 0,0 0,-5 3,-11 2</inkml:trace>
  <inkml:trace contextRef="#ctx0" brushRef="#br0" timeOffset="639.491">1863 787,'-14'52,"-6"23,-3 3,-2-7,-3-10,-1-12,5-13</inkml:trace>
</inkml:ink>
</file>

<file path=ppt/ink/ink6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0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16,'0'-1,"0"1,0-1,0 1,0-1,0 1,0-1,0 1,0-1,0 1,0-1,0 1,0-1,0 1,0-1,1 1,-1-1,0 1,0-1,1 1,-1 0,0-1,1 1,-1-1,0 1,1 0,-1-1,0 1,1 0,-1 0,1-1,-1 1,1 0,-1 0,1 0,-1-1,1 1,-1 0,1 0,-1 0,1 0,-1 0,1 0,-1 0,1 0,-1 0,1 0,-1 0,1 1,-1-1,1 0,-1 0,1 0,-1 1,0-1,1 0,-1 0,1 1,-1-1,0 0,1 1,-1-1,0 1,1-1,5 36,-8-10,-2 1,-1-1,-1 0,-1-1,-1 1,-9 18,-98 290,83-186,30-144,1-1,0 1,1-1,-1 1,1 0,-1 0,1-1,0 1,0 0,1-1,-1 1,1 0,0-1,0 1,0-1,0 1,1-1,0 0,-1 1,1-1,0 0,0 0,1 0,-1 0,1-1,-1 1,1-1,0 1,0-1,0 0,0 0,0 0,1-1,-1 1,1-1,2 1,10 0,0-2,-1 0,1-1,0-1,0 0,0-1,-1 0,1-2,-1 0,2-1,54-15,-24 8,-38 9,-1 1,1 0,0 0,-1 1,1 0,0 0,0 1,0 1,1-1,-1 1,0 1,0 0,0 0,0 1,0 0,0 0,7 4,-14-5,-1 0,0 0,0 0,0 0,1 0,-1 0,0 0,1 0,-1-1,1 1,-1-1,1 1,-1-1,1 1,-1-1,1 0,0 0,-1 0,1 0,-1 0,1 0,0 0,-1 0,1-1,-1 1,1-1,-1 1,1-1,-1 1,1-1,-1 0,0 0,1 0,-1 0,0 0,0 0,1 0,-1 0,0 0,0-1,0 1,-1 0,1-1,0 1,7-13</inkml:trace>
</inkml:ink>
</file>

<file path=ppt/ink/ink6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08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1 367,'5'0,"6"0,6 0,6 0,2 0,3 0,1 0,1 0,-1 0,0 0,0 0,0 0,-1 0,1 0,-1 0,0 0,0 0,-4 0</inkml:trace>
  <inkml:trace contextRef="#ctx0" brushRef="#br0" timeOffset="261.734">86 621,'38'-5,"28"-6,6-2,-8 2</inkml:trace>
  <inkml:trace contextRef="#ctx0" brushRef="#br0" timeOffset="1283.542">932 0,'-30'151,"9"-71,-108 310,116-354,-9 66,24-98,1-1,0 0,0 0,0 0,0 0,1 0,-1 0,1-1,0 0,0 0,0 0,0 0,0-1,0 1,0-1,0 0,1 0,-1 0,0-1,1 0,-1 0,0 0,1 0,-1-1,0 1,1-1,-1 0,1-1,9 1,155-9,-151 4</inkml:trace>
  <inkml:trace contextRef="#ctx0" brushRef="#br0" timeOffset="1965.983">1441 508,'-7'-3,"1"0,-1 1,1 0,-1 0,0 1,0 0,0 0,0 0,0 1,0 0,0 0,0 1,0 0,0 0,0 1,1 0,-1 0,0 0,1 1,0 0,-1 0,-2 3,4-4,0 0,0 1,0 0,0 0,0 0,1 0,0 1,-1 0,1-1,0 2,1-1,-1 0,1 1,0 0,0-1,0 1,1 1,0-1,0 0,0 0,0 1,1 1,2-5,0 0,0 0,1 1,-1-2,1 1,-1 0,1 0,-1 0,1-1,0 1,0-1,0 1,0-1,0 0,1 0,-1 0,0 0,0 0,1 0,-1 0,0-1,1 1,-1-1,1 0,1 0,25 9,-28-7,-1-1,1 1,-1 0,1-1,-1 1,0 0,0 0,1-1,-1 1,0 0,-1 0,1-1,0 1,0 0,-1 0,1-1,-1 1,0 0,1-1,-1 1,0-1,0 1,0-1,0 1,0-1,0 0,0 1,-1-1,1 0,0 0,-1 0,1 0,-1 0,1 0,-2 0,-3 6,-14 14,14-16,0 0,0 1,1 0,0 0,0 1,0-1,1 1,0 0,0 1,0-1,1 0,1 1,-1 0,1 1,2-8,0 0,0 1,0-1,0 1,0-1,1 1,-1-1,0 1,1-1,-1 0,1 1,0-1,-1 0,1 0,0 1,0-1,0 0,0 0,0 0,0 0,0 0,0 0,0 0,0 0,1-1,-1 1,0 0,1-1,-1 1,0-1,1 1,-1-1,1 0,-1 1,0-1,1 0,-1 0,1 0,-1 0,1-1,0 1,63-13,-14-8,-28 11</inkml:trace>
  <inkml:trace contextRef="#ctx0" brushRef="#br0" timeOffset="2378.475">1666 592,'-12'13,"1"1,0 0,1 1,1 0,0 0,1 1,1 0,1 0,0 1,-2 9,7-23,0 0,0 1,0-1,0 0,0 1,1-1,-1 1,1-1,0 1,0-1,1 0,-1 1,1-1,-1 1,1-1,0 0,0 1,1-1,-1 0,1 0,-1 0,1 0,0 0,0 0,0-1,1 1,-1-1,1 1,-1-1,1 0,0 0,0 0,0 0,0-1,0 1,0-1,0 0,1 0,-1 0,0 0,3 0,6-2,0-1,0 0,-1 0,1-1,0-1,-1 0,0 0,0-1,0-1,0 0,-1 0,0-1,0-1,-1 1,0-1,-1-1,1 0,-1 0,-1-1,0 1,0-2,-1 1,-1-1,4-9,-5 13,-1 0,0 0,-1-1,1 1,-2-1,1 0,-1 1,0-1,0 0,-1 0,0 0,-1 0,0-2,0 7,1 0,-1 0,0-1,-1 1,1 0,0 0,-1 0,0 0,1 1,-1-1,0 0,-1 1,1-1,0 1,-1 0,1 0,-1 0,0 0,0 0,1 0,-1 1,0-1,-1 1,1 0,0 0,0 0,0 0,-1 1,1 0,0-1,-4 1,0 1,-1-1,0 1,0 1,0-1,1 1,-1 1,1 0,0 0,-1 0,2 1,-1 0,0 0,1 0,-3 3,-10 10</inkml:trace>
  <inkml:trace contextRef="#ctx0" brushRef="#br0" timeOffset="2686.673">1666 734,'5'10,"11"7,3 7,3 3,2 2,-2 0,-1-3,-3-3,-6 1,-4-5</inkml:trace>
</inkml:ink>
</file>

<file path=ppt/ink/ink6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14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0 255,'10'0,"8"5,5 1,4 0,2-1,1-2,0 0,0-2,0-6,-1-1,0 0,-6 1</inkml:trace>
  <inkml:trace contextRef="#ctx0" brushRef="#br0" timeOffset="283.875">113 142,'-4'34,"-3"20,-4 6,0-2,1-7,-1-7,0-6,2-4,3-9</inkml:trace>
  <inkml:trace contextRef="#ctx0" brushRef="#br0" timeOffset="617.289">762 0,'-14'39,"-5"17,-4 4,2-4,0-6,-2-7,4-6,-1-4,4-3,0-7,2-3,-1 1,2 1,-2-3,2 0,4-3</inkml:trace>
  <inkml:trace contextRef="#ctx0" brushRef="#br0" timeOffset="894.833">395 86,'34'33,"30"21,9 6,-3-2,-9-7,-10-11,-13-8,-9-10,-4-3,-7-1,-1-2,-3 0,-5-3</inkml:trace>
</inkml:ink>
</file>

<file path=ppt/ink/ink6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3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0,'-22'56,"-86"249,-27-41,133-261,0 0,0 1,0-1,1 1,-1 0,1-1,0 1,0 0,0 0,1 0,-1 0,1 0,0 0,0 0,0-1,1 1,-1 0,1 0,0 0,0 0,0 0,1-1,-1 1,1-1,0 1,0-1,0 0,1 1,-1-1,1 0,-1-1,1 1,0 0,0-1,1 1,-1-1,0 0,1 0,-1-1,2 1,156 3,-96-8,76-2,-117-1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396 128,'-11'249,"-46"127,29-276,28-99,-1-1,1 1,-1-1,1 1,-1 0,1-1,0 1,-1 0,1-1,0 1,0 0,-1-1,1 1,0 0,0-1,0 1,0 0,0-1,0 1,0 0,0 0,0-1,0 1,1 0,-1-1,0 1,0 0,1-1,-1 1,0-1,1 1,-1 0,1-1,-1 1,1-1,-1 1,1-1,-1 1,1-1,-1 1,1-1,-1 0,1 1,0-1,-1 0,1 0,0 1,-1-1,1 0,0 0,-1 0,1 0,0 0,0 0,-1 0,1 0,0 0,-1 0,1 0,0 0,-1-1,1 1,0 0,-1 0,1-1,0 1,-1 0,1-1,-1 1,1-1,11-9,0-1</inkml:trace>
  <inkml:trace contextRef="#ctx0" brushRef="#br0" timeOffset="291.078">0 552,'34'-5,"30"-6,9-2,-4 2,-7 3,-11-3,-8 2,-8 1,-4 3,-3-3,-1 0,-1 1,-4-3,-2 1,1 1,-3-2,-4 0</inkml:trace>
  <inkml:trace contextRef="#ctx0" brushRef="#br0" timeOffset="712.68">734 44,'-16'72,"2"0,4 1,1 53,7-103,-1 0,2 0,0 0,2 0,0 0,1 0,2 0,0-1,2 1,0-1,1 0,2-1,0 0,4 6,-10-23,0-1,0 1,0 0,1-1,-1 0,1 1,0-1,0-1,0 1,0-1,1 1,-1-1,1-1,-1 1,1 0,0-1,-1 0,1 0,0-1,0 1,0-1,0 0,0 0,-1-1,1 0,0 0,0 0,0 0,-1 0,1-1,-1 0,1 0,-1 0,0-1,0 0,0 1,0-1,2-3,160-103,-165 108,-1 0,1 0,0 0,0 0,-1 0,1 0,0 1,0-1,0 0,0 0,0 1,0-1,0 1,0-1,1 1,-1-1,0 1,0 0,0-1,0 1,1 0,-1 0,0 0,0 0,0 0,1 0,-1 0,0 0,0 1,0-1,1 0,-1 1,0-1,0 1,0-1,0 1,0 0,0-1,0 1,0 0,0 0,0 0,0 0,-1-1,1 1,0 0,-1 0,1 1,0-1,-1 0,1 0,-9 60,7-56,-1-1,1 0,0 1,0-1,0 1,0 0,1-1,0 1,0-1,0 1,1 0,0-1,-1 1,2-1,-1 1,0-1,2 3,7 7</inkml:trace>
  <inkml:trace contextRef="#ctx0" brushRef="#br0" timeOffset="1359.588">1496 552,'-22'21,"1"1,2 1,0 1,2 0,0 2,2 0,-3 7,17-32,-1 1,1-1,-1 1,1 0,0-1,-1 1,1 0,0 0,0 0,0 0,1 0,-1 0,0 0,1 0,0 0,-1 0,1 1,0-1,0 0,0 0,0 0,0 0,1 0,-1 1,1-1,-1 0,1 0,0 0,0 0,0 0,0 0,0-1,0 1,0 0,1 0,-1-1,1 1,-1-1,1 1,0-1,-1 0,1 0,0 0,0 0,0 0,0 0,0 0,0 0,0-1,2 1,10-5,-1-1,1-1,-1 0,0 0,-1-1,0-1,0 0,0-1,-1 0,0-1,-1 0,1-2,15-12,-16 15,-9 6,1 0,0 0,1 0,-1 1,0-1,1 1,0-1,-1 1,1 0,0 0,0 0,0 0,1 0,-1 1,0 0,0 0,1-1,-1 2,1-1,-1 0,1 1,-1 0,1-1,0 1,-1 1,1-1,-1 1,1-1,-1 1,1 0,-1 0,0 0,2 1,22 40,-26-39,0 1,0-1,1 0,-1 0,1 0,-1 0,1 0,0 0,0 0,1 0,-1-1,0 1,1-1,0 0,-1 0,1 0,0 0,0 0,0-1,0 1,1-1,-1 0,0 0,1 0,-1 0,0 0,1-1,-1 0,1 1,1-1,12-6,-1-1,0-1,0 0,0 0,-1-2,-1 0,1-1,-2 0,1-1,-2-1,0 0,0 0,-1-1,-1-1,0 0,3-8,8-10,-2 0,-1-1,-1-1,-2-1,-2-1,-1 1,-2-2,4-31,-9 47,-2 10,1-1,-2-1,0 1,0 0,-1 0,-1-1,0 1,-1 0,0-1,-1 1,0 0,-4-8,6 19,0 1,0 0,-1 0,1 0,-1 0,1 0,-1 0,1-1,-1 1,0 0,0 0,1 1,-1-1,0 0,0 0,0 0,0 0,0 1,0-1,0 1,0-1,0 0,0 1,0 0,-1-1,1 1,0 0,0-1,0 1,-1 0,1 0,0 0,0 0,0 0,-1 0,1 1,0-1,0 0,0 1,-1-1,1 1,0-1,0 1,0-1,0 1,0 0,0-1,0 1,0 0,0 0,1 0,-1 0,0 0,-34 57,25-22,1 0,1 0,2 1,2 0,1 0,2 0,2 1,1-1,5 22,4 3,-7-33,0 1,3-1,0 0,2 0,1-1,1 0,10 18,-13-36,-1-4</inkml:trace>
  <inkml:trace contextRef="#ctx0" brushRef="#br0" timeOffset="1610.081">1835 411,'29'-5,"47"-6,21-1,4-4,-7 1,-13 3,-12 4,-7-2,-10 1,-9 2,-7 2,-5 2,-7 1</inkml:trace>
</inkml:ink>
</file>

<file path=ppt/ink/ink6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0 255,'7'-3,"0"-1,0 2,0-1,0 1,1 0,-1 0,1 1,-1 0,1 0,0 1,-1 0,1 0,0 1,-1 0,1 0,-1 1,0 0,1 0,-1 1,0 0,5 3,-8-5,13 5,1-1,0-1,0 0,0-1,0-1,0-1,0 0,0-2,1 0,-1-1,10-3,123-31,-132 30</inkml:trace>
  <inkml:trace contextRef="#ctx0" brushRef="#br0" timeOffset="364.267">57 480,'4'0,"8"0,5 0,5 0,3 0,3 5,1 2,0-1,1-1,-1-6,0-4,0 0,0 1,-1 0,0 2,0 0,0 2,-4-1</inkml:trace>
  <inkml:trace contextRef="#ctx0" brushRef="#br0" timeOffset="919.263">367 0,'-2'4,"1"-1,-1 0,1 1,-1 0,1-1,0 1,1 0,-1-1,1 1,-1 0,1 0,0 0,1-1,-1 1,0 0,1 0,0-1,0 1,0 0,1-1,-1 1,1-1,0 0,0 1,0-1,0 0,0 0,1 0,-1-1,1 1,0 0,1 0,115 64,-94-55,-7-4,-1 0,-1 1,0 0,0 2,-1 0,0 0,-1 2,0-1,-1 2,-1 0,0 1,-10-13,-1 1,1-1,-1 1,1-1,-1 1,0 0,0 0,0-1,-1 1,1 0,-1 0,1 0,-1 0,0 0,0 0,-1 0,1 0,0 0,-1 0,0-1,1 1,-1 0,-1 0,1 0,0-1,0 1,-1-1,0 1,1-1,-3 2,-74 62,44-42,-185 130,203-140,3 0</inkml:trace>
</inkml:ink>
</file>

<file path=ppt/ink/ink6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8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49,'-2'10,"-1"0,1-1,1 1,0 0,0 0,1 0,1 0,-1 0,1 0,1 0,2 9,-2-15,-1 0,0-1,1 1,-1-1,1 0,0 0,0 1,1-1,-1-1,1 1,-1 0,1 0,0-1,0 0,0 1,0-1,0 0,0-1,1 1,-1-1,1 1,-1-1,1 0,0 0,-1-1,1 1,0-1,0 1,-1-1,1 0,0-1,2 0,8-1,-1-2,0 0,0 0,-1-1,1 0,-1-2,0 1,-1-1,0-1,0 0,0 0,-1-1,0-1,7-9,-14 17,-1-1,1 1,-1 0,0-1,0 0,0 1,0-1,-1 0,1 0,-1 0,0 0,1 0,-1 0,-1 0,1 0,0-1,-1 1,1 0,-1 0,0-1,0 1,-1 0,1 0,-1-1,1 1,-1 0,0 0,0 0,-1 0,1 0,0 0,-1 0,0 0,0 0,0 1,0-1,0 1,0-1,-1 1,1 0,-1 0,0 0,1 0,-1 1,0-1,0 1,0 0,-8-1,0 1,0 0,0 1,0 1,0-1,0 2,0 0,1 0,-1 0,1 2,-1-1,1 1,0 1,-2 1,-18 10</inkml:trace>
</inkml:ink>
</file>

<file path=ppt/ink/ink6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8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1 395,'24'5,"17"2,7-1,0-1,-3-1,-5-2,-4-1,-4-1,-2 0,-2 0,0-5,-1-2,1 1,-1 1,1 1,-5 2</inkml:trace>
  <inkml:trace contextRef="#ctx0" brushRef="#br0" timeOffset="256.245">85 622,'43'0,"29"0,12 0,-4 0,-11 0,-12 0,-10-5,-10-2,-10 1</inkml:trace>
  <inkml:trace contextRef="#ctx0" brushRef="#br0" timeOffset="586.419">1215 1,'-85'120,"5"3,-11 34,-3 5,83-147,2 1,0 1,1-1,0 2,2-1,0 1,1 0,1 0,-2 10,6-26,1 0,-1 0,0 0,1 0,-1 0,1 0,-1 0,1 0,0 0,0 0,0 0,0-1,0 1,0 0,1-1,-1 1,1-1,-1 1,1-1,-1 0,1 1,0-1,-1 0,1 0,0 0,0 0,0-1,0 1,0 0,0-1,0 1,0-1,1 0,75 4,-65-4,136-31,-97 18,-28 6</inkml:trace>
  <inkml:trace contextRef="#ctx0" brushRef="#br0" timeOffset="1316.929">1383 622,'0'0,"-8"8,0 1,1 0,0 0,0 1,1 0,0 0,1 0,0 1,1 0,0-1,1 2,0-1,1 0,-1 8,4-17,0 1,1-1,-1 0,1 0,-1 0,1 1,0-1,0-1,0 1,0 0,0 0,0-1,0 1,0-1,1 0,-1 0,1 0,-1 0,1 0,-1 0,1-1,0 1,-1-1,1 1,0-1,-1 0,1 0,0-1,-1 1,1 0,0-1,-1 0,1 1,-1-1,1 0,-1-1,1 1,-1 0,0-1,0 1,0-1,1 1,-1-1,-1 0,1 0,0 0,1-2,-3 3,1 1,-1 0,0-1,1 1,-1-1,0 1,0-1,0 1,1-1,-1 1,0-1,0 1,0-1,0 1,0-1,0 1,0-1,0 1,0-1,0 1,0-1,0 0,-1 1,1-1,0 1,0 0,0-1,-1 1,1-1,0 1,-1-1,1 1,0-1,-1 1,1 0,0-1,-1 1,1 0,-1-1,1 1,-1 0,1 0,-1 0,1-1,-1 1,1 0,-1 0,1 0,-1 0,1 0,-1 0,1 0,-1 0,1 0,-1 0,1 0,-1 0,1 0,-1 0,-34 3,29-2,0 0,-1 1,1 0,0 1,0-1,0 1,1 0,-1 0,1 1,0 0,-1 0,2 0,-1 1,0-1,1 1,0 0,0 0,0 1,1-1,0 1,0 0,0 0,1 0,0 0,0 0,1 0,-1 1,1-1,1 0,-1 1,1-1,0 1,0-1,1 1,0-1,0 1,1-1,0 0,1 4,2-5,-1 0,1-1,0 0,1 0,-1-1,0 1,1-1,0 0,0-1,0 0,0 1,0-2,1 1,-1-1,0 0,1 0,-1-1,1 0,-1 0,1 0,-1-1,1 0,-1 0,0-1,0 0,1 0,-1 0,-1-1,1 0,0 0,-1 0,1-1,31-18,-20 14</inkml:trace>
  <inkml:trace contextRef="#ctx0" brushRef="#br0" timeOffset="1917.993">1468 678,'0'-5,"-4"-1,-8-1,0 7,-4 3,-4 1,2 5,-1 0,3-1</inkml:trace>
  <inkml:trace contextRef="#ctx0" brushRef="#br0" timeOffset="2539.962">1750 706,'-22'16,"1"1,1 0,0 2,1 0,1 2,1 0,1 0,1 2,1 0,-3 7,15-27,0 1,0-1,0 1,1-1,-1 1,1 0,0 0,0 0,0 0,0 0,1 0,0 0,0 0,0 0,0 0,0 0,1 0,0-1,0 1,0 0,0 0,0 0,1-1,0 1,0 0,0-1,0 0,0 1,1-1,-1 0,1 0,0-1,0 1,0 0,0-1,1 0,-1 0,1 0,-1 0,1 0,0-1,0 1,15-1,0 0,0-1,0 0,0-2,0 0,0-2,0 0,-1 0,0-2,0 0,0-2,-1 0,0 0,0-2,-1 0,0-1,-1-1,10-9,55-76,-78 93,0 0,0-1,0 1,-1 0,1-1,-1 1,0-1,0 0,0 1,-1-1,0 0,0 1,0-1,0 0,-1 1,0-1,0 1,0-1,0 1,-1-1,0 1,0 0,0 0,0 0,-3-3,1 3,0 0,-1 0,1 0,-1 1,0 0,0 0,0 0,-1 1,1 0,-1 0,1 0,-1 0,1 1,-1 0,0 0,0 1,0 0,1 0,-1 0,0 0,0 1,-2 1,-18 4</inkml:trace>
  <inkml:trace contextRef="#ctx0" brushRef="#br0" timeOffset="2853.605">1722 932,'20'29,"10"14,0 4,1-5,-6-5,-6-9</inkml:trace>
</inkml:ink>
</file>

<file path=ppt/ink/ink6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7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0 424,'10'-5,"12"-1,8-1,3 2,1 2,0 1,-2 5,-1 3,-1 1,-1-2,-1-1,0-2,0-1,-4-5,-3-2,1-1,-3-3,-6 0</inkml:trace>
  <inkml:trace contextRef="#ctx0" brushRef="#br0" timeOffset="469.097">762 1,'0'23,"-1"1,-1 0,0-1,-2 1,-1-1,-1 0,-1 0,-1-1,-1 0,-1 0,-3 3,-115 179,33-36,94-166,0 0,0 0,0 0,0 1,1-1,-1 0,0 0,1 1,0-1,0 0,-1 1,1-1,1 0,-1 1,0-1,0 0,1 1,0-1,-1 0,1 0,0 0,0 1,0-1,0 0,0 0,1 0,-1-1,1 1,-1 0,1 0,0-1,-1 1,1-1,0 0,0 1,0-1,0 0,0 0,1 0,-1 0,0-1,0 1,0 0,1-1,-1 0,0 0,1 1,-1-1,0-1,1 1,1 0,25-7,0-2,-1 0,1-2,-2-1,0-1,22-14,-42 23,9-5</inkml:trace>
</inkml:ink>
</file>

<file path=ppt/ink/ink6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35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0 340,'39'0,"26"0,8 0,-4-5,-9-2,-10 1,-9 1,-6 1,-9 7,-10 2</inkml:trace>
  <inkml:trace contextRef="#ctx0" brushRef="#br0" timeOffset="304.215">255 114,'-9'43,"-4"33,1 9,2-5,3-12,3-12,-4-11,1-9,1-5,1-3,-3-7,0-1,2-5</inkml:trace>
  <inkml:trace contextRef="#ctx0" brushRef="#br0" timeOffset="602.721">1073 227,'-24'38,"-22"32,-4 9,3-4,4-10,4-12,9-9,5-8,2-5,0-3,4-7</inkml:trace>
  <inkml:trace contextRef="#ctx0" brushRef="#br0" timeOffset="852.65">706 227,'0'38,"10"27,3 8,4-5,4-8,3-10,3-8,0-7,2-9,-4-5,-3-5,1-6,1-4,-4-4</inkml:trace>
  <inkml:trace contextRef="#ctx0" brushRef="#br0" timeOffset="1103.916">1271 537,'38'0,"23"0,5 0,-8-5,-9-1,-9-1,-6-2,-4-1,-2 2,-6-3,-7 0</inkml:trace>
  <inkml:trace contextRef="#ctx0" brushRef="#br0" timeOffset="1436.009">1948 0,'-39'213,"15"-120,-4-2,-3 0,-11 10,18-16,24-83,0 0,0 1,-1-1,2 0,-1 0,0 0,0 0,1 1,-1-1,1 0,-1 0,1 0,0 0,0 0,0 0,0 0,0-1,1 1,-1 0,0 0,1-1,0 1,-1-1,1 1,0-1,-1 0,1 0,0 0,0 0,0 0,0 0,0 0,0-1,0 1,1-1,-1 1,0-1,0 0,13-1,0-1,-1 0,0-1,1-1,-1 0,-1-1,1 0,-1-2,0 1,0-1,0-1,-1 0,3-4,42-32,-43 33</inkml:trace>
  <inkml:trace contextRef="#ctx0" brushRef="#br0" timeOffset="1731.1">2258 537,'-6'12,"1"1,0 0,1 0,0 0,1 1,0-1,1 1,1 0,0 0,1 0,0-1,1 1,1 0,0-1,1 1,3 10,-4-21,0 1,0-1,1 0,-1 1,1-1,-1 0,1 0,0 0,0-1,0 1,0-1,1 0,-1 0,1 0,-1 0,1 0,0-1,0 0,0 0,0 0,-1 0,1 0,0-1,1 0,-1 0,0 0,0 0,0 0,0-1,0 0,-1 0,1 0,3-2,8-1,0-2,0 0,-1 0,0-1,0-1,-1-1,0 0,2-2,-10 6,1 0,-1-1,0 0,-1 1,0-1,0-1,0 1,0 0,-1-1,0 0,-1 0,0 0,0 0,0 0,0-1,-2 5,1 0,-1 0,0 0,0-1,0 1,0 0,0 0,-1 0,1 0,-1 0,0 0,0 0,0 0,0 0,-1 0,1 0,-1 1,0-1,0 1,0-1,0 1,0 0,0-1,0 1,-1 0,1 0,-1 1,0-1,1 1,-1-1,0 1,0 0,0 0,0 0,0 0,0 1,-6-2,-1 1,1 0,0 0,0 1,0 1,-1 0,1 0,0 0,0 1,0 1,0-1,0 2,1-1,-1 1,1 0,-5 4,-6 3</inkml:trace>
</inkml:ink>
</file>

<file path=ppt/ink/ink6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1,'470'0,"-458"0</inkml:trace>
</inkml:ink>
</file>

<file path=ppt/ink/ink6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2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1,'34'5,"15"-4,5-1,-2-1,-6 0,-5-1,-5 1,-4 1,-2-1,-7 1</inkml:trace>
</inkml:ink>
</file>

<file path=ppt/ink/ink6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3,'22'-3,"-36"30,-34 59,3 2,5 1,2 5,-43 149,80-240,0 0,0 0,0 0,0 0,0 0,1 0,-1 0,1 0,0 0,0 1,0-1,0 0,1 0,-1 0,1 0,0 0,0 0,0 0,0 0,0 0,1 0,-1-1,1 1,0 0,0-1,0 0,0 1,0-1,0 0,1 0,-1 0,1 0,0 0,-1-1,1 1,0-1,0 0,3 1,165-19,-146 16</inkml:trace>
</inkml:ink>
</file>

<file path=ppt/ink/ink6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0,'-47'33,"41"-27,1-1,0 1,1 0,-1 1,1-1,0 1,0 0,1 0,0 0,1 0,-1 0,1 1,0-1,1 1,0 0,0-1,1 1,0 0,0-1,2 6,-1-10,0-1,0 1,0-1,0 1,1-1,-1 0,1 0,0 0,0 0,0 0,0 0,0 0,0-1,0 1,0-1,1 1,-1-1,1 0,-1 0,1 0,-1 0,1-1,-1 1,1-1,0 1,-1-1,1 0,0 0,0 0,-1 0,1-1,0 1,-1-1,1 1,-1-1,2-1,93-38,-95 39,1 1,-1-1,0 1,1-1,-1 0,0 0,0 0,1 0,-1 0,0-1,0 1,0-1,-1 1,1-1,0 0,0 1,-1-1,1 0,-1 0,0 0,0 0,1-1,-1 1,-1 0,1 0,0-1,0 1,-1 0,1-1,-1 1,0-1,0 1,0-1,0 1,0 0,-1-1,1 1,-1-1,1 1,-1 0,0-1,0 1,0 0,0 0,0 0,-1 0,1 0,0 0,-1 0,0 0,-74-25,50 23</inkml:trace>
</inkml:ink>
</file>

<file path=ppt/ink/ink6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9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1,'-23'2,"1"2,-1 1,1 1,-1 1,2 0,-1 2,1 1,1 0,-7 5,22-9,0-1,0 1,0 0,0 0,1 0,0 0,1 1,-1-1,1 1,1 0,-1 0,1 1,0-1,1 0,0 1,0-1,0 1,1-1,0 1,1-1,0 1,0-1,0 0,1 1,0-1,0 0,1 0,0 0,1 0,-1-1,1 1,0-1,1 0,-1 0,1-1,0 1,6 3,185 150,-192-156,-1-1,1 1,-1 0,0 0,0 0,0 0,-1 0,1 1,-1-1,1 1,-1 0,-1-1,1 1,0 0,-1 0,0 1,0-1,0 0,0 0,-1 0,0 1,1-1,-2 0,1 0,0 1,-1-1,0 0,0 0,0 0,0 0,-1 0,0 0,0 0,0 0,0-1,0 1,-1-1,1 1,-4 2,-13 9,0-1,-1 0,-1-2,0 0,0-1,-1-2,-15 5,-40-5,75-10,1 1,-1 0,0-1,1 1,-1-1,0 0,1 0,-1 1,1-1,-1 0,1 0,0 0,-1 0,1-1,0 1,0 0,0 0,0-1,0 1,0-1,0 1,0-1,0 1,1-1,-1 0,1 1,-1-1,1 0,0 1,0-1,-1 0,1 0,0 1,0-1,1 0,-1 0,0 1,1-1,-1 0,1 1,-1-1,1 0,6-13,-1 0,2 0,0 1,1 0,0 1,1 0,8-8,-8 8,69-78,-60 70</inkml:trace>
  <inkml:trace contextRef="#ctx0" brushRef="#br0" timeOffset="546.697">609 508,'-80'76,"78"-73,1-1,0 0,-1 0,1 1,0-1,0 1,0-1,0 1,1-1,-1 1,1 0,-1-1,1 1,0 0,0-1,0 1,1 0,-1-1,0 1,1-1,0 1,0 0,0-1,0 1,0-1,0 0,0 1,1-1,-1 0,1 0,0 0,0 0,0 0,-1 0,2-1,-1 1,0-1,2 2,16 9,-17-11,-1-1,1 1,0 0,-1 0,1 0,-1 1,1-1,-1 0,0 1,1 0,-1-1,0 1,0 0,0 0,0 0,-1 1,1-1,0 0,-1 1,0-1,1 1,-1-1,0 1,0 0,-1-1,1 1,-1 0,1 0,-1-1,0 1,0 0,0 0,0 0,0-1,-1 1,1 0,-1 0,-5 5,-1 0,0 0,0-1,0 0,-1 0,0-1,0 0,-1 0,1-1,-2 0,1 0,-2 0,-33 19,29-13</inkml:trace>
  <inkml:trace contextRef="#ctx0" brushRef="#br0" timeOffset="795.556">891 621,'-14'34,"-5"15,1-4,3-11</inkml:trace>
  <inkml:trace contextRef="#ctx0" brushRef="#br0" timeOffset="964.728">722 537,'24'10,"22"2,4 5,-3-1,-3-3,-6-4,-3-3,-4-8,-6-3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8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0,2 0,1 0,0 0,0 0,-1 0,0 0,0 0,-1 0,1 0,-1 0,0 0,-5 5,-10 1,-9 0</inkml:trace>
</inkml:ink>
</file>

<file path=ppt/ink/ink6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1 170,'19'5,"16"2,7-1,1-1,-2-2,-3 0,-4-2,-2-1,-2 0,-1 0,-1 0,-1 0,1-1,-5-4,-6-1</inkml:trace>
  <inkml:trace contextRef="#ctx0" brushRef="#br0" timeOffset="251.48">282 1,'-4'38,"-3"28,1 7,2-5,5-13,3-11,1-14</inkml:trace>
</inkml:ink>
</file>

<file path=ppt/ink/ink6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6,'-10'16,"0"0,0 1,2 1,0-1,1 1,1 1,1-1,0 1,1 0,1 0,0 12,3-27,0-1,1 0,-1 0,1 1,-1-1,1 0,0 0,0 0,0 0,0 0,1 0,-1 0,1 0,0 0,0-1,0 1,0-1,0 1,1-1,-1 0,1 0,-1 0,1 0,0-1,0 1,0-1,0 1,0-1,0 0,0 0,0 0,0-1,1 1,-1-1,2 0,6 1,-1-2,1 1,0-2,-1 1,0-1,1-1,-1 0,0 0,0-1,3-2,0 0,0-1,0-1,0 0,-1 0,-1-1,1 0,-1-1,5-7,-13 13,1 0,-1 0,0 0,-1-1,1 1,-1-1,0 1,0-1,0 0,0 0,-1 0,0 0,0 0,-1 0,1 0,-1 0,0-1,0 1,-1 0,0 0,1 0,-2 0,1 0,-1 0,1 0,-2-1,-2 0,0 0,0 0,0 1,0 0,-1 0,0 0,0 1,0-1,-1 1,1 1,-1 0,0 0,0 0,0 0,-1 1,1 1,-1-1,1 1,-1 0,1 1,-1 0,1 0,-1 0,1 1,-1 0,1 1,-2 0,-16 5</inkml:trace>
</inkml:ink>
</file>

<file path=ppt/ink/ink6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1 622,'34'0,"20"0,6-5,-2-1,-7-5,-7-1,-10-2,-12 1</inkml:trace>
  <inkml:trace contextRef="#ctx0" brushRef="#br0" timeOffset="361.965">622 0,'-109'620,"68"-501,40-118,0 1,1-1,-1 0,1 1,0-1,-1 1,1-1,0 0,0 1,0-1,0 1,0-1,0 0,0 1,0-1,1 1,-1-1,0 0,1 1,0-1,-1 0,1 1,-1-1,1 0,0 0,0 0,0 0,0 1,0-1,0-1,0 1,0 0,0 0,0 0,1 0,-1-1,0 1,1-1,-1 1,0-1,1 1,-1-1,0 0,1 0,-1 0,1 1,-1-1,1-1,-1 1,0 0,1 0,0-1,78-17,66-49,-121 55</inkml:trace>
</inkml:ink>
</file>

<file path=ppt/ink/ink6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3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1 225,'24'0,"27"0,10 0,-1 0,-6 0,-7 0,-7 0,-5 0,-4 0,-3 0,0 0,-6 0</inkml:trace>
  <inkml:trace contextRef="#ctx0" brushRef="#br0" timeOffset="253.712">227 0,'-10'43,"-7"34,-2 8,3-5,5-12,3-13,3-10,3-9,2-5,-5-8,-1-3,1-5</inkml:trace>
  <inkml:trace contextRef="#ctx0" brushRef="#br0" timeOffset="537.45">988 84,'-28'34,"-25"35,-7 10,1-3,11-10,8-11,12-11,5-7,7-5,2-9,2-3,4-5</inkml:trace>
  <inkml:trace contextRef="#ctx0" brushRef="#br0" timeOffset="768.045">594 169,'9'33,"18"22,9 5,4-2,-1-12,-2-13,-3-7,-2-8,-1-8,-7 0,-2-2,-1-2,2-3,2-1,-5-1</inkml:trace>
</inkml:ink>
</file>

<file path=ppt/ink/ink6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2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57 113,'24'0,"12"5,6 1,0 0,-3-1,-2-2,-4-1,-1 0,-8 3,-2 1,0 0,1-1,1-1,2-2,0-1,-3-6,-1-2,-5 1</inkml:trace>
  <inkml:trace contextRef="#ctx0" brushRef="#br0" timeOffset="276.785">0 396,'34'4,"25"3,7-1,-2-1,-8-2,-8-1,-7-1,-7 0,-4-1,-1 0,-7-5,-7-2</inkml:trace>
  <inkml:trace contextRef="#ctx0" brushRef="#br0" timeOffset="677.858">311 0,'203'126,"-198"-123,0 0,0 0,-1 0,1 1,-1 0,0 0,0 0,0 0,-1 0,1 1,-1 0,0 0,-1-1,1 2,-1-1,0 0,0 0,-1 1,1-1,-1 1,0-1,-1 1,1 0,-1-1,-1 1,1 0,-1-1,1 1,-2-1,1 1,-1-1,1 1,-1-1,-1 0,1 0,-3 4,-133 108,132-112,-14 9,0 0,2 1,0 1,1 0,0 2,2 0,0 0,1 1,0 1,2 1,2 2</inkml:trace>
</inkml:ink>
</file>

<file path=ppt/ink/ink6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5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0,'-60'180,"-79"163,26-151,111-189,0 0,1 0,-1 0,1 0,0 0,0 0,0 0,0 1,1-1,-1 0,1 1,0-1,0 0,0 1,0-1,1 0,-1 1,1-1,0 0,0 1,0-1,0 0,1 0,-1 0,1 0,0 0,0-1,0 1,0 0,0-1,0 0,1 1,-1-1,1 0,0 0,0 0,0-1,0 1,10 5,0 0,1-1,-1-1,1-1,0 0,0 0,0-1,1-1,-1-1,1 0,-1 0,1-2,-1 0,1 0,1-2,12-3,-4 1</inkml:trace>
</inkml:ink>
</file>

<file path=ppt/ink/ink6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6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55,'38'-5,"23"-6,5-2,-3 2,-8 3,-13 2</inkml:trace>
</inkml:ink>
</file>

<file path=ppt/ink/ink6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1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25,'14'0,"15"0,7 0,2 0,-1 0,-1 0,-3 0,-1 0,-2 0,-1 0,-1 0,0 0,-1-4,1-3,0 1,-10 2,-7 0</inkml:trace>
</inkml:ink>
</file>

<file path=ppt/ink/ink6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47,'34'0,"30"0,9 0,-3-4,-9-3,-10 1,-8 2,-8 0,-4-3,-3-1,-6 2</inkml:trace>
</inkml:ink>
</file>

<file path=ppt/ink/ink6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9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5,'1'-1,"-1"1,1 0,-1-1,1 1,-1 0,0-1,1 1,-1 0,1 0,0-1,-1 1,1 0,-1 0,1 0,-1 0,1 0,-1 0,1 0,0 0,-1 0,1 0,-1 0,1 0,-1 0,1 0,0 0,-1 1,1-1,-1 0,1 0,-1 1,1-1,-1 0,0 1,1-1,-1 0,1 1,-1-1,0 1,1-1,-1 1,0-1,1 1,-1-1,0 1,0-1,1 1,-1-1,0 1,0-1,0 1,0 0,0-1,0 1,0-1,0 1,0-1,0 1,0 0,6 39,-6-39,0 40,-2 0,-2 0,-1-1,-2 0,-9 27,-2 15,-42 192,60-272,-1 0,0 0,1 0,-1 0,1 0,-1 0,1 0,0 0,0 0,0 0,0 0,0 0,1 0,-1 0,1 0,-1 0,1 0,-1 0,1 0,0 0,0 0,0-1,0 1,1 0,-1-1,0 1,1-1,-1 1,1-1,-1 1,1-1,0 0,-1 0,1 0,0 0,0 0,0-1,0 1,0 0,0-1,0 1,0-1,0 0,0 0,0 0,0 0,0 0,0 0,2-1,113-35,-11 19,-92 16,-3-2</inkml:trace>
  <inkml:trace contextRef="#ctx0" brushRef="#br0" timeOffset="762.122">625 569,'-9'5,"1"0,0 1,0 0,1 0,0 1,0 0,0 0,1 1,0-1,1 1,-1 1,1-1,1 1,0 0,0 0,1 0,0 0,0 1,1-1,0 4,2-10,1 1,-1 0,1-1,0 1,0-1,0 1,0-1,0 1,1-1,-1 0,1 1,0-1,0 0,1 0,-1 0,0-1,1 1,0-1,-1 1,1-1,0 0,0 0,1 0,-1 0,0-1,1 1,-1-1,1 0,-1 0,1 0,-1-1,1 1,0-1,-1 0,1 1,0-2,-1 1,1 0,0-1,-1 0,1 0,-1 0,1 0,-1 0,2-2,2 1,0-1,0 0,0 0,-1 0,1-1,-1 0,0-1,0 1,0-1,-1 0,1 0,-1-1,-1 0,1 0,-1 0,0 0,0-1,-1 1,0-1,0 0,-1 0,1 0,-1 0,-1-1,0 1,0 0,0-1,-1 1,0-2,-4 4,1 0,-2 0,1 0,0 0,-1 1,0 0,0 0,0 0,-1 0,1 1,-1 0,0 0,0 1,0-1,0 1,0 1,0-1,-1 1,1 0,0 0,-1 1,-1 0,-17-3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58,'29'-5,"23"-1,4-5,-3 0,-7 1,-5 3,-5 3,-9 1</inkml:trace>
</inkml:ink>
</file>

<file path=ppt/ink/ink6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4,'-21'-2,"0"1,-1 1,1 0,0 2,0 0,0 2,0 0,0 1,1 1,-1 1,2 1,-19 10,33-16,0 1,1-1,-1 1,1 0,0 0,0 1,0-1,0 1,0 0,1 0,0 0,0 0,0 1,0-1,1 1,-1 0,1-1,0 1,1 0,-1 1,1-1,0 0,0 0,1 0,0 1,0-1,0 0,0 0,1 1,0-1,0 0,0 0,1 0,0 0,0 0,0 0,0 0,1-1,0 1,-1-1,2 0,-1 0,1 0,-1 0,1 0,0-1,4 3,246 66,-250-70,1 1,-1 0,0 0,0 0,0 0,-1 1,1 0,-1-1,0 1,0 1,0-1,0 0,-1 1,0-1,1 1,-2 0,1-1,-1 1,1 0,-2 0,1 0,0 0,-1 0,0 0,0 1,0-1,-1 0,0 0,0 0,0 0,-2 3,0 5,-1-1,-1-1,0 1,0-1,-1 0,-1 0,0 0,0-1,-1 0,-1 0,1-1,-6 3,-123 75,51-62,84-25,0 0,-1 0,1 0,0 0,0 0,0-1,-1 1,1-1,0 1,0-1,0 0,0 0,0 0,0 0,0 0,0 0,1 0,-1-1,0 1,1-1,-1 1,1-1,-1 0,1 1,0-1,0 0,0 0,0 0,0 0,0 0,0 0,1 0,-1 0,1 0,-1-1,1 1,0 0,0-2,2-8,0-1,1 1,0 0,1 0,1 1,0-1,0 1,1 0,1 0,0 1,0 0,1 0,0 1,7-7,114-104,-110 106</inkml:trace>
  <inkml:trace contextRef="#ctx0" brushRef="#br0" timeOffset="450.484">793 400,'-12'2,"0"1,1 0,0 1,0 0,0 1,0 0,0 0,1 1,0 1,0 0,1 0,0 1,0 0,1 0,-3 5,11-11,0 1,0-1,0 0,0 0,1 1,-1-1,1 0,-1 0,1 1,0-1,0 0,0 0,0 0,0 0,0 0,1 0,-1-1,1 1,-1 0,1-1,-1 1,1-1,0 1,0-1,0 0,0 0,0 0,0 0,0 0,0 0,1-1,-1 1,0-1,0 1,1-1,-1 0,0 0,0 0,1 0,-1 0,0-1,2 1,21 6,-23-5,0 0,0 0,1 0,-1 1,0-1,0 0,0 1,0-1,-1 1,1 0,0 0,-1 0,1 0,-1 0,1 0,-1 0,0 0,0 0,0 1,0-1,-1 0,1 1,0-1,-1 0,0 1,0-1,1 1,-1-1,-1 1,1-1,0 1,-1-1,1 0,-1 1,0-1,1 0,-1 1,0-1,-1 0,1 0,0 0,-1 0,1 0,-1 0,1 0,-1 0,0-1,0 1,-1 0,-11 14,-1-1,-1 0,0-1,-1-1,-1-1,0 0,-1-1,0-1,-2 0,2-3</inkml:trace>
  <inkml:trace contextRef="#ctx0" brushRef="#br0" timeOffset="696.272">1103 371,'-14'39,"-5"21,-4 2,2-6,9-12,7-8,9-16,3-11</inkml:trace>
  <inkml:trace contextRef="#ctx0" brushRef="#br0" timeOffset="862.303">878 428,'43'0,"34"5,8 1,-5 0,-12-1,-13-1,-10-2,-13-1</inkml:trace>
</inkml:ink>
</file>

<file path=ppt/ink/ink6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4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1 225,'38'-4,"23"-8,10 0,-2 1,-8-2,-10 1,-8 2,-12-1,-11 1</inkml:trace>
  <inkml:trace contextRef="#ctx0" brushRef="#br0" timeOffset="245.101">227 0,'-5'39,"-2"31,1 9,1 0,2-8,0-11,2-12,1-8,0-7,0-9</inkml:trace>
</inkml:ink>
</file>

<file path=ppt/ink/ink6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1,'-29'70,"-3"-2,-2-1,-4-2,-3-1,-2-2,-3-2,-4 0,-65 75,111-129,5-13</inkml:trace>
  <inkml:trace contextRef="#ctx0" brushRef="#br0" timeOffset="300.759">10 114,'14'24,"20"22,8 4,2-2,-1-5,-4-4,-3-5,-4-3,-1-1,-2-7,-6-2,-2 0,1 2,-5 1,1-4,-3-9,-4-7</inkml:trace>
</inkml:ink>
</file>

<file path=ppt/ink/ink6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3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1 586,'16'7,"0"-1,1 0,0-1,0-1,1-1,-1 0,1-1,-1-1,1-1,-1-1,1 0,0-1,-1-1,0 0,0-2,0 0,0-1,-1 0,0-1,0-1,0-1,12-9,96-106,67-54,-168 160,-17 12,0 0,0 0,1 1,0 0,0 1,1-1,-1 1,1 1,0-1,0 1,0 1,1-1,-1 2,5-2,-9 6,0-1,0 1,-1 0,1 0,-1 0,0 0,0 0,0 1,0-1,0 1,-1 0,0 0,1 0,-2 0,1 0,0 1,-1-1,0 1,0-1,0 0,0 1,-1 0,0-1,0 1,0-1,-1 1,1-1,-1 1,0-1,0 1,-1-1,1 1,-5 16,0-1,-2 1,0-1,-2 0,0-1,-1 0,0-1,-2 0,0-1,-1 0,-1-1,0-1,-1 0,-2 0,9-8,0 0,-1-1,0 0,0 0,0-1,0 0,-1-1,0 0,0-1,0 0,-7 1,18-5,1 1,-1 0,0-1,0 1,0 0,0 0,0-1,1 1,-1 0,0-1,0 1,0 0,0-1,0 1,0 0,0-1,0 1,0 0,-1-1,1 1,0 0,0-1,0 1,0 0,0 0,0-1,-1 1,1 0,0-1,0 1,0 0,-1 0,1 0,0-1,0 1,-1 0,1 0,0 0,-1-1,1 1,0 0,0 0,-1 0,1 0,0 0,-1 0,1 0,0 0,-1 0,1 0,0 0,-1 0,1 0,0 0,-1 0,1 0,0 0,25-16,1 9,0 2,0 0,0 2,0 1,1 1,-1 1,24 4,18-2,-48-2,1-1,0-1,-1 0,1-2,-1 0,0-1,0-1,0-1,-1-1,11-7,2-3,-2-2,0-1,-2-1,0-2,-2 0,4-7,-20 22,-1 0,0-2,0 1,-1-1,0 0,-1 0,0-1,-1 0,5-12,-27 30,4 13,1 0,1 1,0 1,2 0,0 0,2 0,-4 19,9-35,0-1,1 0,-1 1,1-1,0 0,0 1,1-1,-1 1,1-1,0 0,0 1,0-1,1 0,0 0,-1 0,1 0,1 0,-1-1,1 1,-1 0,1-1,0 0,0 0,0 0,1 0,-1 0,1-1,0 1,0-1,-1 0,1 0,1-1,-1 1,0-1,0 0,0 0,1 0,-1 0,1-1,-1 0,0 0,1 0,-1 0,4-2,12-1,0-1,-1-2,1 0,-1-1,-1 0,1-2,-1 0,-1-1,0-1,0-1,1-2,20-11,-26 17,-11 6,0 0,0 1,0-1,0 1,0-1,1 1,-1 0,0-1,1 1,-1 0,1 0,-1 0,1 0,-1 0,1 0,0 1,-1-1,1 0,0 1,0-1,-1 1,1 0,0 0,0 0,0 0,0 0,-1 0,1 0,0 0,0 1,0-1,-1 1,1-1,0 1,0 0,-1-1,1 1,-1 0,1 0,-1 0,1 1,-1-1,1 0,-1 1,4 13,-4-10,-1-1,1 1,1-1,-1 0,1 1,-1-1,1 0,0 0,1 0,-1 0,1 0,0 0,0-1,0 1,0-1,0 0,1 0,0 0,-1 0,1-1,0 0,0 1,1-2,-1 1,0 0,5 0,4-1,-1-1,1 0,0-1,-1-1,1 0,-1 0,1-1,-1-1,0 0,0-1,-1 0,1-1,-1 0,4-4,27-11,-20 10,-20 9,0-1,1 1,-1 0,1 0,0 0,-1 0,1 1,0-1,0 1,0 0,0 0,0 0,0 0,1 0,-1 0,0 1,0 0,1 0,-1 0,0 0,0 0,1 0,-1 1,0 0,0-1,0 1,0 1,0-1,0 0,0 1,0-1,0 1,-1 0,1 0,0 0,-1 0,0 1,2 1,16 49,-19-48,0 1,0-1,1 1,-1-1,1 0,0 0,0 0,1 0,0 0,0 0,0-1,0 1,1-1,-1 0,1 0,0 0,1-1,-1 1,1-1,-1 0,1 0,0 0,0-1,0 0,0 0,6 1,-7-2,1-1,0 1,0-1,-1 0,1-1,0 1,0-1,-1 0,1 0,0-1,-1 1,0-1,1 0,-1 0,0 0,0-1,0 1,0-1,0 0,-1-1,1 0,9-13</inkml:trace>
  <inkml:trace contextRef="#ctx0" brushRef="#br0" timeOffset="269.365">1553 22,'-15'-5,"1"-1,7 0,5 1</inkml:trace>
  <inkml:trace contextRef="#ctx0" brushRef="#br0" timeOffset="633.364">2935 276,'-77'75,"-99"112,174-185,0 0,-1 1,1-1,1 1,-1-1,0 1,1 0,-1 0,1 0,0-1,0 1,0 1,0-1,0 0,1 0,-1 0,1 0,0 0,0 1,0-1,1 0,-1 0,1 0,-1 0,1 0,0 0,0 0,1 0,-1 0,1 0,-1 0,1-1,0 1,0-1,0 1,0-1,0 0,1 0,-1 0,1 0,-1 0,2 1,14 5,-1 0,1-1,0-1,1-1,-1 0,1-1,0-1,0-1,0-1,0 0,0-2,18-2,-7 3,-2-1,-1 0,0-2,0-1,-1-1,1-1,16-7,-5-8,-25 10</inkml:trace>
  <inkml:trace contextRef="#ctx0" brushRef="#br0" timeOffset="1001.375">3359 530,'47'-9,"1"-2,-1-2,-1-2,0-1,19-12,23-34,-85 60,-1 0,1-1,-1 1,0-1,0 0,0 0,0 0,-1 0,1 0,-1 0,0 0,0 0,0-1,0 1,0 0,-1-1,1 1,-1-1,0 1,0 0,0-1,-1 1,1-1,-1 1,0 0,0-1,0 1,0 0,-2-2,0 1,-2 1,1-1,0 1,-1 0,1 0,-1 0,0 0,0 1,0 0,-1 0,1 1,0-1,-1 1,1 0,-1 0,1 1,-1 0,1 0,-1 0,1 1,-1-1,1 1,0 1,-1-1,1 1,0 0,0 0,0 0,-2 2,-8 2,1 0,1 1,-1 1,1 0,0 1,1 0,0 1,1 0,0 1,0 1,1-1,1 2,0-1,1 1,0 0,1 1,0 0,1 0,1 1,0-1,1 1,0 0,1 0,1 8,2-15,0-1,1 0,0 1,1-1,0 0,0 1,0-1,1 0,0-1,1 1,-1 0,1-1,0 0,1 0,0 0,0-1,0 1,0-1,1 0,0-1,0 1,0-1,1 0,5 2,6 3,1-2,-1 0,1-1,0-1,1 0,-1-2,1 0,15 0,20 0,1-2,-1-2,0-3,0-2,27-8,-53 5,-7-1</inkml:trace>
</inkml:ink>
</file>

<file path=ppt/ink/ink6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651 283,'-5'-7,"0"1,0-1,-1 1,0 0,0 1,0-1,0 1,-1 0,0 1,0 0,-1 0,1 0,-1 1,0 0,1 1,-1-1,-1 1,1 1,0 0,0 0,0 1,-1 0,1 0,0 1,-2 0,-20 3,1 2,1 1,-1 2,1 1,0 0,-11 8,-9 16,48-34,-1 1,0 0,1 0,-1-1,1 1,-1 0,1 0,0 0,-1 0,1 0,0 0,-1 0,1 0,0 0,0 0,0 0,0 0,0-1,0 1,0 0,0 0,0 0,1 0,-1 0,0 0,1 0,-1 0,0 0,1 0,-1-1,1 1,0 0,-1 0,1 0,0-1,-1 1,1 0,0-1,-1 1,1-1,0 1,0-1,0 1,0-1,0 0,0 1,0-1,-1 0,1 0,0 1,0-1,0 0,0 0,0 0,0 0,0 0,0-1,0 1,140 24,-113-21,-21-3,1 1,-1 0,0 0,1 0,-1 1,0 0,0 1,0-1,0 1,0 1,-1-1,3 3,-8-4,0 1,-1 0,1 0,-1 0,1 0,-1 0,0 0,0 0,0 0,-1 0,1 0,-1 0,0 0,0 0,0 0,0-1,0 1,0 0,-1-1,1 1,-1-1,0 1,0-1,0 0,0 1,0-1,0 0,-1-1,1 1,-1 0,1-1,-1 1,0-1,1 0,-1 0,0 2,-310 194,288-182,17-11,1 0,-1 0,1 0,0 1,0 0,1 0,0 1,0-1,0 1,0 1,1-1,0 1,0 0,1 0,0 1,-2 4,6-10,-1 0,1 1,0-1,0 0,0 1,0-1,0 0,1 1,-1-1,1 0,-1 1,1-1,0 0,0 0,0 0,0 0,0 0,0 0,1 0,-1 0,1 0,-1 0,1-1,0 1,0 0,-1-1,1 0,0 1,0-1,1 0,-1 0,0 0,0-1,2 1,79 17,-57-16,1-1,-1-1,0-1,0-2,0 0,5-3,-21 4,-1-1,1 1,-1-2,0 1,0-2,0 1,-1-1,0 0,0-1,0 0,0 0,-1 0,0-1,0 0,-1-1,0 0,4-7,3-8</inkml:trace>
  <inkml:trace contextRef="#ctx0" brushRef="#br0" timeOffset="245.069">397 1,'-15'48,"-9"49,0 23,3 0,6-10,5-10,-1-12,2-11,2-10,3-11,1-5,2-7,1-6,0-5,1-3,-1-1,1-7</inkml:trace>
</inkml:ink>
</file>

<file path=ppt/ink/ink6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145 120,'-115'434,"114"-427,-6 14,2 1,1-1,0 1,2 0,1 0,0 0,2 1,0-1,1 0,6 20,2-12,-10-31,-5-12,-1-12,0-2,2 1,1-1,1 1,2-1,0 0,2 1,0-1,2 1,2-6,3-4,1-1,1 2,2-1,1 2,2 0,2 0,1 2,1 0,2 2,9-10,-23 27,1 1,1 0,0 0,1 1,0 0,0 1,1 1,1 0,0 0,0 1,0 1,1 0,0 1,0 0,1 1,0 1,0 0,0 1,9 0,-21 3,1 0,-1 0,0 1,1 0,-1-1,0 1,0 0,0 1,0-1,0 0,0 1,0 0,0-1,-1 1,1 0,-1 1,1-1,-1 0,0 1,0-1,0 1,0 0,0-1,-1 1,1 0,-1 0,0 0,0 0,0 1,0-1,0 0,-1 0,1 0,-1 1,0 5,0 0,0 0,-1 0,0 0,0 0,-1 0,0 0,-1 0,0-1,0 0,-5 8,-13 15,-1 0,-2-2,0-1,-3 0,0-2,-1-1,-2-2,0-1,-1-1,-2-1,0-2,-1-1,-12 2,42-16,0-2,1 0,-1 0,0 1,1 0,0 0,-1 0,1 0,0 0,0 1,0-1,0 1,1 0,-1 0,1 0,-1 0,1 0,0 0,-1 4,4-5,1 0,-1 0,1 0,-1 0,1 0,0 0,0-1,0 1,0-1,0 1,0-1,0 0,0 0,1 1,-1-2,0 1,1 0,-1 0,1-1,-1 0,0 1,1-1,-1 0,1 0,-1 0,1 0,-1-1,2 0,6 2,220 23,-224-24,0 0,1 0,-1 0,0 1,0-1,0 1,0 1,0 0,0-1,0 2,0-1,-1 1,1 0,-1 0,0 0,1 1,-2 0,1 0,0 0,-1 0,0 1,2 2,5 14</inkml:trace>
  <inkml:trace contextRef="#ctx0" brushRef="#br0" timeOffset="356.454">1161 147,'-47'41,"1"2,3 2,1 2,3 2,-30 49,10 41,57-134,1 1,0 0,0-1,1 1,-1 0,1 0,0-1,1 1,0 0,0 0,0-1,0 1,1-1,0 1,0-1,0 0,1 1,0-1,0 0,0-1,1 1,-1-1,1 1,1 0,10 4,0 0,1-2,0 1,0-2,1 0,-1-1,1-1,0-1,0 0,1-1,-1-1,0 0,1-2,-1 0,1 0,-1-2,9-2,9-2,1-2,-2 0,1-3,-1-1,-1-1,0-2,-2-1,1-2,0-2,-24 16,1 0,-1-1,0 0,-1 0,1-1,-1 0,-1 0,1 0,-1-1,-1 0,1-1,-1 1,-1-1,1 0,-2 0,1 0,-1 0,-1-1,1 0,-2 1,1-1,-1 0,-1 0,0 0,0 1,-1-1,0 0,-1 0,0 1,0-1,-1 0,-6-4,1 1,-1 0,-1 1,-1 0,1 0,-2 1,0 0,0 1,-1 1,0 0,0 0,-1 1,0 1,-1 1,1 0,-1 0,-1 2,1 0,0 1,-1 0,0 1,0 1,0 0,1 1,-1 1,0 1,0 0,-2 1,-19 4</inkml:trace>
  <inkml:trace contextRef="#ctx0" brushRef="#br0" timeOffset="851.752">823 486,'138'-24,"-89"12,2 3,-1 3,1 1,0 2,46 5,-91-1,1 1,-1-1,1 2,-1-1,0 0,0 1,0 0,-1 1,1-1,-1 1,1 0,-1 1,-1-1,1 1,3 4,47 36,-50-42,0-1,0 0,0 0,0 0,1-1,-1 0,1 0,-1 0,1 0,-1-1,1 0,-1 0,1-1,-1 1,6-3,7-3</inkml:trace>
</inkml:ink>
</file>

<file path=ppt/ink/ink6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6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0,'-33'39,"-26"36,-8 10,8 1,9-5,8-12,12-7,5-10,8-4,1-6,4-4,-1-5,-4-2,-2-8,-4-6,2-7</inkml:trace>
  <inkml:trace contextRef="#ctx0" brushRef="#br0" timeOffset="248.822">1 86,'19'38,"26"32,9 9,2-4,-6-11,-5-10,-6-11,-9-7,-6-5,-1-3,-6-1,1-1,-4-5</inkml:trace>
  <inkml:trace contextRef="#ctx0" brushRef="#br0" timeOffset="503.394">875 311,'34'0,"39"0,13 0,1 0,-9 0,-14 0,-12 0,-11 0,-12-5,-6-1,-7 0</inkml:trace>
  <inkml:trace contextRef="#ctx0" brushRef="#br0" timeOffset="744.01">932 565,'38'5,"37"1,11-5,-5-2,-7-2,-10-4,-12-2,-15 1</inkml:trace>
</inkml:ink>
</file>

<file path=ppt/ink/ink6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50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0,'-5'24,"-6"8,-1 3,-4 1,1-2,-2-6,-2-3,-3-5,2-3,0-2,3-1,5-6,4-5</inkml:trace>
</inkml:ink>
</file>

<file path=ppt/ink/ink6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51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1,'3'0,"-1"0,0 0,0 1,1-1,-1 1,0 0,0-1,0 1,0 0,0 0,0 0,0 1,0-1,0 0,0 1,-1-1,1 1,0-1,-1 1,0 0,1 0,-1 0,0 0,0 0,0 0,0 0,0 0,0 0,-1 0,1 1,-1 0,7 79,-7-71,-34 224,20-169,-63 227,7-103,75-190,1-10</inkml:trace>
  <inkml:trace contextRef="#ctx0" brushRef="#br0" timeOffset="250.204">0 537,'43'-9,"29"-9,12 0,0-3,-8 3,-8-1,-10 3,-7 5,-5-2,-8 3,-3 2,-10-2,-7 0</inkml:trace>
  <inkml:trace contextRef="#ctx0" brushRef="#br0" timeOffset="632.671">847 30,'-128'548,"121"-513,2 0,1 0,2 1,2-1,0 0,3 2,-3-35,0 0,0 0,1 1,-1-1,1 0,-1 0,1 0,0 0,0 0,0 0,0 0,0 0,0 0,0 0,1 0,-1-1,1 1,-1 0,1-1,0 0,-1 1,1-1,0 0,0 0,0 0,0 0,0 0,0 0,0-1,0 1,1-1,-1 1,0-1,0 0,0 0,1 0,-1 0,0 0,0 0,0-1,1 1,-1-1,0 0,0 1,2-2,91-50,44-59,-137 110,-1 0,1 0,-1 1,1-1,-1 0,1 0,0 1,-1-1,1 1,0 0,0-1,-1 1,1 0,0 0,0 0,-1 0,1 0,0 1,0-1,-1 0,1 1,0-1,-1 1,1 0,0 0,-1-1,1 1,-1 0,1 0,-1 1,0-1,1 0,-1 0,0 1,0-1,0 0,0 1,0-1,0 1,0 0,-1-1,1 1,0-1,-1 1,0 0,1 0,-1-1,0 1,0 0,0 0,0-1,0 1,0 0,0 0,-1-1,1 1,-1 0,1 0,-1-1,0 1,-11 75,9-68,0 0,1-1,0 1,1 0,0 1,0-1,1 0,0 0,1 0,0 0,0 0,1 0,0 0,1 0,0 0,16 2,-11-15</inkml:trace>
  <inkml:trace contextRef="#ctx0" brushRef="#br0" timeOffset="995.603">1242 848,'28'-2,"0"-1,0-2,0 0,0-2,-1-1,0-2,-1 0,0-2,0 0,-1-2,6-5,-29 17,1 1,-1 0,0 0,1-1,-1 0,0 1,0-1,-1 0,1 0,0 0,0 0,-1 0,1 0,-1 0,0-1,0 1,0-1,0 1,0 0,0-1,-1 0,1 1,-1-1,0 1,1-1,-1 0,-1 1,1-1,0 1,-1-1,1 0,-1 1,0-1,1 1,-1-1,0 1,-1 0,1-1,0 1,-1 0,1 0,-1 0,0 0,0 0,0 0,0 1,0-1,0 0,0 1,0 0,-1-1,1 1,0 0,-1 0,1 1,-1-1,1 0,-3 0,-5 2,0 0,0 1,0 0,0 0,0 1,1 1,-1-1,1 2,0-1,0 1,0 0,1 1,0 0,0 0,0 1,1 0,-5 7,3-6,0 1,1 0,1 0,-1 1,1 0,1 0,0 1,0 0,1 0,1 0,0 1,0 0,1-1,1 1,0 0,0 1,1 3,2-13,-1 1,1-1,0 1,0-1,0 1,0-1,1 1,0-1,-1 0,1 0,0 0,0 0,1 0,-1 0,1-1,-1 1,1-1,0 0,0 1,0-1,0-1,0 1,1 0,-1-1,0 0,1 1,-1-1,2 0,104 7,27-53,-109 31</inkml:trace>
  <inkml:trace contextRef="#ctx0" brushRef="#br0" timeOffset="1451.237">1835 876,'23'-17,"0"-1,-1 0,-1-2,-1 0,0-2,-2 0,-1-1,0-1,44-53,-61 76,0 0,0 0,1 0,-1 0,0 1,1-1,-1 0,0 0,1 0,-1 1,1-1,-1 0,1 1,0-1,-1 0,1 1,0-1,-1 1,1-1,0 1,0-1,-1 1,1-1,0 1,0 0,0 0,0-1,-1 1,1 0,0 0,0 0,0 0,0 0,0 0,0 0,-1 0,1 0,0 1,0-1,0 0,0 0,-1 1,1-1,0 1,0-1,0 0,-1 1,1 0,0-1,-1 1,1-1,-1 1,1 0,0-1,-1 1,0 0,1 0,-1-1,1 1,-1 0,0 0,1 0,-1 0,0-1,0 1,0 0,0 0,0 0,0 0,0 0,4 65,-6-60,1 0,1 0,-1 0,1 0,0 0,0 0,0 0,1 0,0-1,0 1,1 0,0 0,0-1,0 1,0-1,1 1,0-1,0 0,1 0,-1 0,1-1,0 1,0-1,1 0,-1 0,1 0,0-1,0 0,0 0,0 0,1 0,2-1,0 0,0-1,0 0,0-1,0 1,1-1,-1-1,0 0,0 0,0 0,0-1,0 0,0-1,-1 0,1 0,-1-1,0 1,0-2,0 1,0-1,-1 0,0 0,5-6,2-2,0 0,-1-1,0-1,-1 0,-1 0,0-1,-2 0,1-1,-2 0,0-2,-4 11,0-1,0 1,-1-1,-1 0,0 1,0-1,0 0,-1 0,0 0,-1 0,0 1,-1-1,1 0,-2 0,-3-9</inkml:trace>
</inkml:ink>
</file>

<file path=ppt/ink/ink6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2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1,'19'22,"-2"1,-1 1,-1 1,0 0,5 17,-4-10,5 13,-3 2,-1 0,-3 1,-1 0,3 34,-12-47,-4-27,1-1,0 1,0-1,1 1,-1-1,2 1,-1-1,1 0,0 0,0 0,1 0,0-1,-2-5,0-1,-1 0,1 1,0-1,-1 0,1 0,0 0,0 0,-1 0,1-1,0 1,-1-1,1 1,0-1,-1 1,1-1,0 0,-1 0,0 0,1 0,-1 0,1 0,-1 0,0 0,0-1,0 1,0 0,0-1,0 1,0-1,0 1,0-1,0 1,-1-1,1 0,-1 0,4-2,68-151,-57 119,14-29,-3-1,-3-2,14-65,-37 132,-1 1,1-1,0 1,0-1,-1 1,1-1,0 1,0-1,0 1,0-1,-1 1,1-1,0 1,0-1,0 0,0 1,0-1,1 1,-1-1,0 1,0-1,0 1,0-1,0 1,1-1,-1 1,0-1,0 1,1-1,-1 1,0 0,1-1,-1 1,1-1,-1 1,0 0,1 0,-1-1,1 1,-1 0,1-1,-1 1,1 0,-1 0,1 0,-1 0,1 0,-1 0,1-1,-1 1,1 0,0 0,-1 1,1-1,-1 0,1 0,-1 0,1 0,-1 0,1 0,-1 1,1-1,5 11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2,'13'-1,"-1"0,1 1,-1 1,1 0,-1 1,1 0,-1 1,0 0,0 1,0 0,0 1,-1 1,0-1,0 2,4 2,-14-7,0 0,1 0,-1 0,0 0,0 0,0 0,0 1,0-1,-1 0,1 0,-1 1,1-1,-1 0,0 1,0-1,0 1,0-1,0 0,-1 1,1-1,-1 0,1 0,-1 1,0-1,0 0,0 0,0 0,-1 1,1-1,0 0,-1 0,1 0,0 0,1 0,-1 1,0-1,1 0,-1 0,1 0,0 1,-1-1,1 0,0 0,1 1,-1-1,0 0,1 0,-1 1,1-1,-1 0,1 0,0 0,0 0,0 0,0 0,1 0,-1 0,0 0,1-1,-1 1,1 0,0-1,0 1,123 41,-99-35</inkml:trace>
</inkml:ink>
</file>

<file path=ppt/ink/ink6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18,'5'0,"6"0,7 0,4 0,3 0,3 0,1 0,1 0,-1 0,0 0,0 0,0 0,-5-5,-3-1,-3 0</inkml:trace>
</inkml:ink>
</file>

<file path=ppt/ink/ink6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17,'34'0,"20"-4,6-3,-7 1</inkml:trace>
</inkml:ink>
</file>

<file path=ppt/ink/ink6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5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26,'117'-13,"-97"9,0 0,1 2,0 0,-1 2,1 0,13 2,-33-2,0 0,0 0,0 0,0 0,0 0,0 0,0 1,0-1,0 0,0 0,0 1,0-1,0 1,0-1,0 1,0-1,-1 1,1 0,0-1,0 1,-1 0,1-1,0 1,-1 0,1 0,-1 0,1 0,-1 0,1 0,-1 0,0-1,1 1,-1 0,0 0,0 0,0 0,0 0,0 1,0-1,0 0,0 0,0 0,0 0,-1 0,1 0,0 0,-1-1,1 1,0 0,-1 0,1 0,-1 0,-35 45,32-41,-15 14,10-12,1 1,0 0,0 1,0 0,1 0,0 1,1-1,0 1,1 1,0-1,0 1,1 0,1 0,0 0,0 0,1 3,2-11,0 0,0-1,1 1,-1 0,1-1,0 1,-1-1,1 1,0-1,0 1,1-1,-1 0,0 0,1 1,0-1,-1 0,1 0,0-1,0 1,0 0,0-1,0 1,1-1,-1 1,0-1,1 0,-1 0,1 0,-1 0,1-1,-1 1,1-1,0 1,-1-1,1 0,2 0,98-13,-90 9,0-1,0 0,-1-1,0 0,0-1,0-1,-1 1,0-2,2-2,0-4</inkml:trace>
</inkml:ink>
</file>

<file path=ppt/ink/ink6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5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0,'3'6,"1"0,-1 0,-1 0,1 0,-1 1,0-1,0 1,-1 0,0-1,0 1,0 0,-1 0,0 0,1 6,2 415,-21-296,13-110,1-2</inkml:trace>
  <inkml:trace contextRef="#ctx0" brushRef="#br0" timeOffset="547.433">283 197,'-191'131,"187"-130,1 1,0-1,0 1,-1-1,1 1,0 0,1 0,-1 1,0-1,1 0,-1 1,1 0,0 0,-1-1,1 1,1 0,-1 1,0-1,1 0,0 0,-1 1,1-1,1 1,-1-1,0 1,1-1,0 1,0-1,0 1,0-1,0 1,1 0,0-1,-1 0,1 1,1-1,-1 1,0-1,1 0,0 0,0 0,0 0,0 0,0 0,0 0,1-1,-1 1,2-1,72 37,-64-35,0 1,-1 0,0 1,0 0,-1 1,1 0,-2 0,1 1,-1 1,0-1,3 5,39 102,-44-92</inkml:trace>
</inkml:ink>
</file>

<file path=ppt/ink/ink6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0,'0'15,"0"23,0 11,0 1,0-3,0-4,0-6,0-3,0-3,0-2,0-1,0-1,0 1,0-6</inkml:trace>
  <inkml:trace contextRef="#ctx0" brushRef="#br0" timeOffset="265.334">0 537,'34'-5,"20"-2,6-3,-2-2,-7 3,-6 2,-7 2,-5 2,-8-3,-3 0,-5 0</inkml:trace>
</inkml:ink>
</file>

<file path=ppt/ink/ink6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10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14,'-1'-2,"-1"1,0 0,0 0,1-1,-1 1,0 0,0 1,0-1,0 0,-1 0,1 1,0-1,0 1,0 0,0 0,-1 0,1 0,0 0,0 0,0 0,0 1,0-1,-1 1,1 0,0-1,0 1,0 0,0 0,1 1,-1-1,0 0,0 0,1 1,-1-1,-54 56,35-24,1 0,2 2,1 0,1 1,2 0,2 1,1 0,3 1,-2 12,5-30,1 1,0 0,1 0,2 0,0 0,1 0,1 1,1-1,1 0,1 0,1-1,0 1,2-1,0 0,2-1,0 0,8 13,-16-30,0-1,0 1,0 0,0 0,1-1,-1 1,1-1,-1 1,1-1,-1 0,1 1,0-1,0 0,-1 0,1 0,0 0,0-1,0 1,0 0,0-1,0 1,0-1,0 0,0 0,0 0,1 0,-1 0,0 0,0-1,0 1,0 0,0-1,0 0,0 0,0 1,8-11</inkml:trace>
  <inkml:trace contextRef="#ctx0" brushRef="#br0" timeOffset="312.207">657 182,'-9'34,"-4"30,1 9,2-3,3-9,3-9,6-15,3-7,1-6,-1 0,-1-1,-1 1,-1 1,-6 2,-2-5</inkml:trace>
  <inkml:trace contextRef="#ctx0" brushRef="#br0" timeOffset="832.692">431 324,'17'-9,"28"-18,1 1,2 3,0 2,2 2,0 2,24-4,-67 20,1 0,0 0,0 1,-1 0,1 0,0 0,0 1,-1 1,1-1,0 1,-1 1,1 0,-6-2,0 0,1 0,-1 0,0 1,0-1,0 1,0-1,-1 1,1 0,0 0,-1 0,1 0,-1 0,0 0,1 0,-1 0,0 0,0 1,-1-1,1 1,0-1,-1 0,1 1,-1-1,0 1,0-1,0 1,0-1,-1 1,1-1,0 1,-1-1,0 0,1 1,-1-1,0 0,0 1,-1 0,-7 11,0 0,-1-1,0 0,-1 0,-1-1,0-1,0 0,-1-1,0 0,-1-1,-11 6,10-5,-3 2,10-8,-1 1,1 0,0 0,0 1,0 0,1 0,0 1,0 0,1 0,0 1,0-1,1 1,0 1,0-1,1 1,0 0,0 1,5-5,1 1,0-1,0 0,0 0,1 0,-1 0,1 0,1 0,-1-1,1 1,-1-1,1 0,0 0,1-1,-1 1,1-1,-1 0,1 0,0 0,0-1,0 0,1 0,-1 0,1-1,-1 1,1-1,3 0,18 9,-13-4,-1 1,1 0,-2 1,1 0,-1 1,0 0,-1 1,0 0,-1 1,0 0,2 3,28 10,-28-25</inkml:trace>
</inkml:ink>
</file>

<file path=ppt/ink/ink6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12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198 206,'-14'10,"1"0,1 0,-1 2,2-1,-1 2,2-1,0 2,0-1,1 1,1 1,0-1,1 1,-3 10,6-18,0 0,1 0,-1 1,1 0,1 0,0-1,0 1,0 1,1-1,0 0,1 0,-1 0,2 0,-1 1,1-1,1 0,-1 0,1 0,1 0,-1 0,1-1,1 1,-1-1,1 0,1 0,-1 0,1 0,0-1,1 0,-1 0,1 0,1-1,-1 0,1 0,2 1,0-3,0-1,0 1,1-2,-1 1,0-1,1-1,-1 0,1 0,0-1,-1 0,0-1,1 0,-1 0,0-1,0 0,0-1,0 0,-1 0,0-1,0 0,0 0,7-7,-1 1,0-1,-1 0,0-1,-1-1,0 0,-1 0,-1-1,0 0,-1-1,-1 0,5-14,-10 24,-1 0,0 0,0 0,-1 0,1-1,-2 1,1 0,0-1,-1 1,0 0,-1-1,0 1,1 0,-2-1,1 1,-1 0,0 0,0 0,-1 0,0 1,0-1,0 1,-1-1,1 1,-1 0,-1 1,1-1,-1 1,-4-4,3 3,-1 0,-1 1,1 0,0 0,-1 1,0 0,0 0,0 1,0 0,0 0,-1 1,1 0,0 0,-1 1,1 0,0 1,-1 0,1 0,0 1,0 0,0 0,0 1,0 0,0 0,1 1,-1 0,-22 13</inkml:trace>
  <inkml:trace contextRef="#ctx0" brushRef="#br0" timeOffset="300.884">1 602,'33'-29,"17"-14,-1 4,-4 15,-9 15,-7 10,-7 9,-3 3,-5 5,0-2,2-3,4-4,3-3,2-3,-2-6,-2-4,2 0,-4 2</inkml:trace>
  <inkml:trace contextRef="#ctx0" brushRef="#br0" timeOffset="772.499">650 489,'20'0,"15"0,7 0,0 0,-1 0,-3 0,-3 0,-3 0,-2 0,-6-5,-3-2,-4 1</inkml:trace>
  <inkml:trace contextRef="#ctx0" brushRef="#br0" timeOffset="1021.819">848 319,'-5'38,"-1"23,0 6,1-5,1-7,2-8,1-8,1-5,4-9,3-9</inkml:trace>
  <inkml:trace contextRef="#ctx0" brushRef="#br0" timeOffset="3554.353">1441 178,'-12'2,"-1"1,1 0,1 1,-1 0,0 1,1 0,0 1,0 0,1 1,0 0,0 0,0 1,1 0,-2 3,-12 11,13-16,1 1,0 1,0 0,1 0,0 1,0 0,1 0,0 1,1 0,0 0,0 1,1-1,1 1,0 0,0 0,-1 10,6-17,0 0,0 0,0-1,1 1,0 0,0-1,0 1,0-1,0 0,1 0,-1 0,1 0,0 0,0-1,0 1,0-1,0 0,1 0,-1 0,1 0,-1 0,1-1,0 0,0 1,-1-1,1-1,0 1,0-1,0 1,0-1,0 0,0-1,0 1,0-1,0 1,0-1,1-1,37 5,-10 2,-18-4,0 1,0 0,0 1,-1 0,1 2,-1-1,0 2,0-1,1 2,-11-4,0 0,0-1,0 1,0 0,0 1,-1-1,1 0,-1 1,0-1,0 1,0 0,-1 0,1 0,-1 0,0 0,0 0,0 0,-1 0,1 0,-1 0,0 0,0 0,-1 1,1-1,-1 0,0 0,0 0,0 0,0 0,-3 7,0 0,0-1,-1 1,-1-1,0 0,0 0,-1-1,0 0,-8 8,-3 1,-2-1,0-1,-1-1,0 0,-1-2,-1-1,0-1,0 0,-6 0,26-10,1 0,0 1,0-1,0-1,0 1,-1 0,1 0,0-1,-1 1,1-1,-1 0,1 0,0 0,-1 0,1 0,-1-1,1 1,0 0,-1-1,1 0,0 0,0 0,-1 0,1 0,0 0,0 0,0-1,0 1,0-1,1 1,-1-1,0 0,1 0,-1 0,1 0,0 0,-1 0,1 0,0 0,0 0,1-1,-1 1,0 0,1-1,-1-1,2-10,1-1,0 1,0 0,2 0,0 0,0 1,2-1,-1 1,2 0,0 1,0 0,1 0,0 0,1 1,1 0,4-4,-12 12,8-10,-7 9,0-1,0 0,0 1,1 0,0 0,-1 0,1 0,1 0,-1 1,1 0,-1 0,1 0,0 1,1-1,5 2</inkml:trace>
  <inkml:trace contextRef="#ctx0" brushRef="#br0" timeOffset="4202.553">1808 573,'-11'2,"1"1,0 0,0 0,0 1,0 1,1-1,0 2,0-1,0 1,1 1,-1-1,1 1,-6 8,14-15,-1 1,1 0,-1-1,1 1,-1 0,1-1,-1 1,1 0,0-1,-1 1,1 0,0 0,-1 0,1-1,0 1,0 0,0 0,0 0,0 0,0-1,0 1,0 0,0 0,1 0,-1 0,0-1,0 1,1 0,-1 0,0-1,1 1,-1 0,1 0,-1-1,1 1,-1-1,1 1,0 0,-1-1,1 1,0-1,-1 1,1-1,0 0,0 1,-1-1,1 0,0 1,0-1,0 0,48 8,-39-7,-7-2,-1 1,1 0,0 0,0 0,0 0,0 0,0 0,0 1,0 0,-1-1,1 1,0 0,0 0,-1 1,1-1,-1 0,1 1,-1 0,0-1,1 1,-1 0,0 0,0 0,0 1,0-1,-1 0,1 1,-1-1,1 1,-1 0,0-1,0 1,0 0,-1 0,1 0,0-1,-1 1,0 0,0 0,0 0,0 0,0 0,0 0,-1 0,0 0,-6 8,-1-1,0 0,-1 0,0-1,-1-1,0 1,0-2,0 1,-5 1,-33 27,29-19</inkml:trace>
  <inkml:trace contextRef="#ctx0" brushRef="#br0" timeOffset="4453.501">2175 545,'-15'38,"-4"23,0 5,5-13,3-16</inkml:trace>
  <inkml:trace contextRef="#ctx0" brushRef="#br0" timeOffset="4652.614">1920 602,'48'0,"20"0,5 0,-7 0,-9 0,-10 0,-12 4,-13-2,-10-2</inkml:trace>
  <inkml:trace contextRef="#ctx0" brushRef="#br0" timeOffset="5025.622">2372 37,'35'20,"0"1,-1 1,-1 2,-2 1,0 2,-2 1,-1 1,-1 1,0 4,-18-24,-1 1,0 1,-1-1,0 1,-1 0,0 0,-1 1,0 0,-1 0,0 0,-1 1,-1-1,0 1,-1-1,0 1,-1 0,-1-1,0 1,-1-1,0 1,-1-1,-1 0,0 1,-1-2,-1 4,-6 6,-2 0,0-1,-1-1,0 0,-2-2,-1 1,0-2,-1 0,-1-2,0 0,-1-1,-1-1,0-1,-8 3,7-5</inkml:trace>
  <inkml:trace contextRef="#ctx0" brushRef="#br0" timeOffset="5438.922">2795 65,'18'-10,"0"1,0 0,1 2,0 0,0 1,1 1,0 1,0 0,6 1,-24 3,0-1,0 1,0 0,0 0,0 1,0-1,0 0,0 1,0-1,0 1,0-1,0 1,0 0,0 0,-1 0,1 0,0 0,0 1,-1-1,1 0,-1 1,1-1,-1 1,0-1,0 1,1 0,-1 0,0-1,-1 1,1 0,0 0,0 0,-1 0,1 0,-1 0,0 0,1 0,-1 0,0 0,0 0,-1 0,1 1,0-1,-1 0,1 0,-1 1,-41 92,37-88,-41 77,45-82,0 0,1 0,-1 0,1 0,0 0,-1 1,1-1,0 0,0 0,0 0,1 0,-1 0,0 0,1 0,-1 0,1 0,0 0,0 0,0 0,0 0,0 0,0 0,0-1,1 1,-1 0,0-1,1 1,-1-1,1 0,0 1,0-1,-1 0,1 0,0 0,0 0,0-1,0 1,0 0,0-1,0 1,0-1,1 0,10 3,0-2,1 1,-1-2,0 0,1 0,-1-1,0-1,0 0,0-1,0 0,0-1,-1-1,11-5,-4 0</inkml:trace>
</inkml:ink>
</file>

<file path=ppt/ink/ink6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0,'44'10,"18"3,4-1,-5-2,-7-3,-9-3,-6-7,-7-2,-7-1</inkml:trace>
</inkml:ink>
</file>

<file path=ppt/ink/ink6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2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0,'-18'57,"-18"51,-4-2,-29 49,-6-12,118-225,158-208,-190 273,-9 12,1-1,-1 1,1-1,1 1,-1 0,1 0,-1 1,1-1,1 1,-1 0,1 0,-1 0,1 0,0 1,1 0,-1 0,0 0,1 1,0 0,3-1,-6 5,0 0,-1 0,1 1,0-1,-1 1,1 0,-1 0,0-1,0 1,0 1,0-1,-1 0,1 0,-1 1,0-1,0 1,0-1,0 1,-1-1,1 1,-1 0,0-1,0 1,0-1,-1 1,1 0,-2 2,2 0,2 136,-2-141,1 0,-1-1,0 1,0 0,1 0,-1 0,0 0,1-1,-1 1,1 0,-1 0,1-1,-1 1,1 0,0-1,-1 1,1 0,0-1,-1 1,1-1,0 1,0-1,0 0,-1 1,1-1,0 0,0 0,0 1,0-1,0 0,0 0,-1 0,1 0,0 0,0 0,0 0,0 0,0-1,0 1,-1 0,1 0,0-1,0 1,0-1,0 1,-1 0,1-1,0 0,39-28,-37 25,283-236,-220 208,-64 31,-1 1,1 0,-1-1,1 1,-1 0,1 0,0 0,-1 0,1 0,-1 1,1-1,-1 0,1 1,-1-1,1 1,-1-1,0 1,1 0,-1 0,0 0,1 0,-1-1,0 2,0-1,0 0,0 0,0 0,0 0,0 1,0-1,-1 0,1 1,0-1,-1 1,1-1,-1 1,0-1,1 1,-1-1,0 1,0-1,0 1,0-1,0 1,0 0,0 12,-1 0,-1 0,0 0,0-1,-2 1,0-1,0 1,-6 10,-19 102,32-109,3-6</inkml:trace>
</inkml:ink>
</file>

<file path=ppt/ink/ink6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2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0,'-21'4,"1"1,0 0,0 2,0 0,1 2,0 0,1 1,0 0,0 2,1 0,0 1,-10 11,22-19,0 1,0 0,0 0,1 0,-1 1,2-1,-1 1,1 0,0 0,0 0,1 1,0-1,0 1,1-1,-1 1,2 0,-1-1,1 1,1 0,0 3,-1-9,1 0,0 0,1 0,-1 0,0 0,0 0,1 0,0 0,-1 0,1-1,0 1,-1-1,1 1,0-1,0 0,0 1,1-1,-1 0,0-1,0 1,0 0,1-1,-1 1,0-1,1 1,-1-1,0 0,1 0,-1 0,0-1,1 1,-1 0,2-1,75-24,-51 10,-1-1,0-1,-1-1,-1-1,-1-2,-1 0,20-24,34-30,-76 73,0 0,0 0,0 1,1-1,-1 0,0 1,1-1,-1 0,1 1,-1 0,1-1,0 1,-1 0,1 0,0 0,0 0,0 0,0 0,0 1,0-1,0 1,0-1,0 1,0 0,0 0,1 0,-1 0,0 0,0 0,0 1,0-1,0 1,0-1,0 1,0 0,0 0,0 0,0 0,-1 0,1 0,0 0,-1 1,1-1,-1 1,1-1,-1 1,1 0,1 12,-1 0,-1-1,0 1,-1 0,0 0,-2-1,1 1,-1-1,-1 1,-2 3,-5 41,-11 125,13-124,8-48,0 1,0-1,-1 0,0 1,-1-1,0 0,-1 0,-1 0,1 0,-2 0,1-1,-2 1,1-1,-1-1,-1 1,0-1,0 0,-1-1,0 1,0-1,-1-1,0 0,-7 4,13-9,0-1,0 0,0 0,0 0,0 0,0 0,-1-1,1 0,0 1,0-1,0 0,-1-1,1 1,0-1,0 1,0-1,-1 0,1 0,0 0,0 0,1-1,-1 1,0-1,0 0,1 0,-1 0,1 0,0 0,-1-1,1 1,0-1,0 1,0-1,1 0,-1 0,1 1,0-1,-1 0,1 0,1-1,-1 1,0 0,1 0,-1 0,1-1,0 1,0-1,5-13,1 0,1 0,0 1,1 0,1 0,0 1,2 0,-1 0,2 1,0 1,0 0,1 1,13-10,-10 6,94-85,-91 83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9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0 329,'34'0,"20"0,6 0,-7-5,-8-1,-6-1,-11 2</inkml:trace>
  <inkml:trace contextRef="#ctx0" brushRef="#br0" timeOffset="796.075">226 583,'61'-11,"0"-4,-1-1,47-21,-76 26,0 0,-1-2,0-1,-2-2,0-1,0-1,21-19,-38 27,-1-1,0 0,-1-1,0 1,-1-2,-1 1,0-1,0-1,-1 1,-1-1,2-6,-7 17,1 1,-1-1,0 0,1 0,-1 0,-1 1,1-1,0 0,-1 0,1 0,-1 1,0-1,0 0,0 1,0-1,0 1,-1-1,1 1,-1-1,1 1,-1 0,0 0,0 0,0 0,0 0,-1 0,1 1,0-1,-1 1,1-1,-1 1,1 0,-1 0,0 0,1 0,-1 1,0-1,0 1,0-1,1 1,-1 0,0 0,0 1,0-1,0 0,1 1,-1 0,0 0,1 0,-1 0,0 0,1 0,-1 0,0 1,-8 4,-1 0,1 0,0 1,1 1,0 0,0 0,0 1,1 0,0 0,1 1,0 0,1 1,0 0,1 0,0 1,0-1,1 1,1 0,0 1,1-1,0 1,1-1,0 1,1 0,1 6,1-11,0-1,1 0,0 0,1 0,-1 0,2 0,-1-1,0 1,1-1,1 0,-1 0,1 0,0-1,0 0,0 1,1-2,0 1,0-1,0 0,0 0,1-1,-1 1,1-1,0-1,0 0,0 0,0 0,1 0,-1-1,0-1,1 1,-1-1,0 0,5-2,16 2,0-3,0 0,0-1,-1-2,0-1,0-1,-1-1,0-2,-1 0,0-2,0-1,-2 0,0-2,0-1,-2-1,1-1,69-83,-66 26,-25 74,0 1,0-1,0 0,-1 1,1-1,0 1,-1-1,1 1,-1-1,1 0,-1 1,0 0,1-1,-1 1,0-1,0 1,0 0,0 0,-1 0,1-1,0 1,0 0,-1 0,1 1,0-1,-1 0,1 0,-1 1,1-1,-1 1,0-1,1 1,-1 0,1-1,-1 1,0 0,1 0,-1 0,1 0,-1 1,0-1,1 0,-1 1,1-1,-1 1,0-1,-6 4,-1 0,1 1,0-1,0 2,0-1,0 1,1 0,0 1,1 0,-1 0,1 0,0 1,1 0,0 0,0 0,1 1,0-1,1 1,-23 106,26-112,0 1,0 0,1-1,-1 1,1-1,-1 1,1-1,0 1,0-1,1 0,-1 1,1-1,0 0,-1 0,1 0,1 0,-1 0,0-1,1 1,-1-1,1 1,0-1,0 0,0 0,0 0,0-1,0 1,1-1,-1 0,0 1,1-1,9 1,0-1,0 0,0 0,0-1,1-1,-1 0,0-1,0 0,-1-1,1-1,0 0,-1 0,0-1,0-1,7-4,159-120,-150 103,-2-2,-1-1,-1-1,-2-1,-1-1,13-29,-32 61,-1-1,0 1,1-1,-1 0,0 0,0 0,0 0,0 0,0 0,0 0,-1 0,1 0,-1 0,1 0,-1-1,0 1,0 0,0 0,0 0,0-1,-1 1,1 0,0 0,-1 0,0 0,0 0,1 0,-1 0,0 0,-1 0,1 0,0 0,0 1,-1-1,1 0,-1 1,0-1,1 1,-1 0,0-1,0 1,0 0,0 0,0 0,0 0,0 1,0-1,0 0,0 1,0 0,0-1,-1 1,1 0,0 0,0 0,0 1,-1-1,1 0,0 1,0-1,0 1,0 0,-1 0,-4 3,-1 0,1 0,0 0,0 1,1 0,-1 1,1 0,0 0,1 0,-1 0,1 1,1 0,-1 0,1 0,0 1,1-1,0 1,0 0,1 0,-2 8,-1 6,1-1,1 1,1 0,1 0,1 0,1 0,2 11,-3-28,1 0,0 0,0 0,1 0,-1 0,1 0,0 0,1-1,-1 1,1-1,0 0,0 1,0-1,0 0,1-1,-1 1,1-1,0 0,0 1,1-2,1 2,13 6</inkml:trace>
  <inkml:trace contextRef="#ctx0" brushRef="#br0" timeOffset="1299.05">1976 385,'-82'159,"83"-159,-1-1,1 1,-1 0,1 0,-1 0,1 0,-1 0,1 0,-1 0,0 0,1 0,-1 0,1 0,-1 0,1 0,-1 1,1-1,-1 0,1 0,-1 0,0 1,1-1,-1 0,1 0,-1 1,0-1,1 0,-1 1,0-1,1 0,-1 1,0-1,0 1,0-1,1 1,-1-1,0 0,0 1,0-1,0 1,0-1,1 1,-1-1,0 1,0-1,0 1,-1-1,1 1,0-1,0 1,0-1,0 0,0 1,0-1,-1 1,1-1,0 1,0-1,-1 0,1 1,0-1,32-25,124-154,-132 159,-14 38,-12 3,5 76,-3-95,1 1,0 0,0-1,0 1,0-1,0 1,0-1,1 0,-1 1,1-1,0 0,-1 0,1 0,0 0,0-1,1 1,-1 0,0-1,0 0,1 1,-1-1,1 0,-1 0,1 0,-1-1,1 1,0 0,0-1,-1 0,1 0,0 0,-1 0,2 0,5-2,0 0,-1 0,1-1,-1 0,0 0,0-1,0 0,0-1,0 1,-1-2,0 1,0-1,-1 0,0 0,0-1,0 0,0 0,-1 0,-1-1,1 1,-1-1,0 0,-1-1,0 1,0-3,3-7</inkml:trace>
</inkml:ink>
</file>

<file path=ppt/ink/ink6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3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2,'0'44,"0"37,0 11,-5-2,-2-10,1-15,1-13,2-11,0-7,2-5,-4-3,-1 0,0-1,-3 1,-1 1,-2-5,-1-6</inkml:trace>
  <inkml:trace contextRef="#ctx0" brushRef="#br0" timeOffset="455.409">7 2,'41'-1,"0"1,0 2,0 1,0 3,-1 1,1 2,14 6,-49-13,124 45,-126-46,0 1,-1 0,1 1,-1-1,0 0,1 1,-1 0,0 0,-1 0,1 0,0 0,-1 1,0-1,0 1,0-1,0 1,0 0,-1 0,0 0,0 0,0 0,0 0,0 0,-1 0,0 0,0 0,0 1,0-1,-1 0,0 3,-4 4,-1 0,0-1,0 0,-1 0,0 0,-1-1,0 0,-1 0,1-1,-2 0,1 0,-1-1,0-1,-1 0,-3 2,-33 24,7-3,-64 60,102-87,0 0,1 0,-1 0,1 0,0 0,0 0,0 0,0 0,0 0,0 1,0-1,1 1,0-1,-1 0,1 1,0-1,0 1,0-1,0 0,0 1,1-1,-1 1,1-1,0 0,-1 1,1-1,0 0,0 0,1 0,-1 0,0 0,1 0,-1 0,1 0,0 0,-1-1,1 1,0-1,0 1,89 40,135 49,-146-33,-73-53</inkml:trace>
</inkml:ink>
</file>

<file path=ppt/ink/ink6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6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82,'-54'83,"41"-64,2 0,0 1,2 1,0-1,1 1,1 1,1-1,1 1,1 1,1-1,1 0,0 1,2-1,1 1,1-1,2 7,-3-21,1-1,1 1,0-1,0 0,0 0,1 0,0-1,0 1,0-1,1 0,0 0,0 0,1-1,0 0,0 0,0 0,0-1,1 0,-1 0,1-1,0 1,1-2,-1 1,0-1,1 0,-1 0,1-1,0 0,-1-1,1 1,6-2,5-1,-1-2,0 0,0-1,0-1,0 0,-1-1,0-1,-1-1,0-1,0 0,-1-1,0 0,-1-1,0-1,-1 0,0-1,-1 0,-1-1,-1-1,0 0,0 0,-2 0,0-1,3-11,-5 10,-1 0,0 0,-2-1,0 1,-1-1,-1 0,0 1,-1-1,-2 0,0 0,-1 1,0-1,-2 0,2 11,0 0,0 1,-1-1,0 1,-1 0,1 0,-2 0,1 1,0 0,-1 0,-1 0,1 0,-1 1,1 0,-1 1,-1-1,1 1,-1 1,1 0,-1 0,0 0,0 1,0 0,-1 0,1 1,0 0,-1 1,1 0,-1 0,1 1,0 0,-1 0,1 1,-3 1,-3 2,1 0,0 2,0-1,0 1,1 1,0 0,1 1,0 1,0-1,-8 12,-2 4</inkml:trace>
  <inkml:trace contextRef="#ctx0" brushRef="#br0" timeOffset="380.272">1 534,'89'-56,"3"4,55-20,-141 69,78-27,-81 30,-1-1,0 1,0-1,0 1,1 0,-1 0,0 0,1 0,-1 0,0 1,0-1,0 1,1-1,-1 1,0 0,0 0,0 0,0 0,0 0,0 1,0-1,-1 0,1 1,0-1,-1 1,1 0,-1-1,0 1,1 0,-1 0,0 0,0 0,0 0,0 0,0 2,7 43,-8-43,-1 0,1 0,0-1,0 1,1 0,-1 0,1 0,0-1,0 1,0 0,0-1,1 1,0-1,-1 1,1-1,0 0,1 0,-1 0,0 0,1 0,0 0,0-1,0 1,0-1,0 0,0 0,0 0,1 0,-1-1,1 1,-1-1,1 0,3 1,115-18,-102 11,50-17,-51 16</inkml:trace>
</inkml:ink>
</file>

<file path=ppt/ink/ink6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9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75,'0'-3,"0"0,0-1,-1 1,1 0,-1 0,1 0,-1 0,0 0,-1 0,1 0,0 0,-1 1,0-1,1 0,-1 1,0-1,0 1,-1 0,1 0,0 0,-1 0,1 0,-1 0,0 0,1 1,-1 0,0-1,0 1,0 0,0 0,0 1,0-1,-1 1,1-1,0 1,0 0,0 0,0 0,0 1,-1-1,1 1,0 0,0 0,0 0,0 0,1 0,-1 1,-1 0,1-2,-1 0,1 0,0 1,0 0,-1-1,1 1,0 0,0 1,0-1,0 1,0-1,0 1,0 0,1 0,-1 0,1 0,-1 0,1 1,0-1,0 1,0 0,0-1,0 1,1 0,-1 0,1 0,0 0,0 1,0-1,0 0,0 0,1 1,-1-1,1 0,0 1,0-1,1 0,-1 1,0-1,1 0,0 0,0 1,0-1,0 0,1 0,-1 0,1 0,0 0,72 42,-69-44,0 0,0 1,0-1,-1 1,1 0,0 0,-1 0,1 1,-1 0,0 0,0 0,0 0,0 0,-1 1,1 0,-1 0,0 0,0 0,-1 0,1 1,-1-1,0 1,0-1,0 1,-1 0,1 0,-1 0,0 0,-1 0,1 0,-1 0,0 3,-4 2,-1 0,0 0,0-1,0 0,-2 0,1-1,-1 1,0-1,-1-1,1 1,-1-1,-1-1,-4 4,5-4,-5 5,8-5,0-1,-1 0,0-1,1 1,-2-1,1 0,0 0,-1-1,1 0,-1 0,0-1,0 0,0 0,-7 1,13-3,0 0,0 0,0 0,0 0,0-1,0 1,0 0,0 0,0-1,0 1,0-1,0 1,0-1,0 1,1-1,-1 1,0-1,0 0,1 0,-1 1,0-1,1 0,-1 0,1 0,-1 0,1 1,-1-1,1 0,-1 0,1 0,0 0,0 0,-1 0,1 0,0 0,0 0,0 0,0 0,0 0,1 0,-1-1,3-13</inkml:trace>
</inkml:ink>
</file>

<file path=ppt/ink/ink6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68 504,'-14'34,"-5"16,1 3,3-6</inkml:trace>
  <inkml:trace contextRef="#ctx0" brushRef="#br0" timeOffset="184.953">12 138,'-5'23,"-1"9</inkml:trace>
  <inkml:trace contextRef="#ctx0" brushRef="#br0" timeOffset="597.224">238 731,'4'-20,"2"0,0 0,1 1,1 0,1 0,0 1,2 0,0 1,0 0,14-13,-23 28,0 0,1 0,0 0,-1 1,1-1,0 0,0 1,0 0,0 0,0 0,0 0,0 0,0 1,1-1,-1 1,0 0,0 0,1 0,-1 0,0 1,0-1,0 1,0 0,1 0,-1 0,0 0,0 0,-1 1,1-1,0 1,0 0,-1 0,1 0,-1 0,0 1,0-1,1 0,-1 1,-1 0,2 1,0 0,0 0,0 0,0 0,1-1,0 1,0-1,0 0,0 0,0 0,0 0,1-1,-1 0,1 0,0 0,0 0,0-1,-1 0,1 0,0 0,1-1,-1 1,0-1,0-1,0 1,0-1,0 1,0-1,0-1,0 1,-1-1,1 0,0 0,-1 0,1-1,-1 1,3-3,-2 1,1-1,-1 0,0 0,0-1,-1 1,1-1,-1 0,0 0,-1-1,0 1,0-1,0 1,-1-1,0 0,0 0,0 0,-1 0,0-1,-1 1,0 0,0-1,0-16</inkml:trace>
  <inkml:trace contextRef="#ctx0" brushRef="#br0" timeOffset="13505.106">999 1041,'18'-56,"4"-246,-13 234,-3 0,-3 0,-3-15,0 63,2 1,0 0,2 0,0 0,1 0,1 1,0-1,2 1,0 1,1 0,0 0,2 0,0 1,0 1,2 0,0 1,4-3,-12 10,1 0,1 1,-1-1,1 1,0 1,1-1,-1 1,1 1,0-1,1 1,-1 1,1-1,-1 2,1-1,0 1,0 0,0 1,0 0,0 0,0 1,0 0,0 1,1 0,-1 1,0-1,-1 2,1-1,0 1,-1 1,1-1,-1 1,5 4,-9-5,-1 0,0 0,0 0,0 1,0-1,0 1,-1 0,1-1,-1 1,0 0,0 0,-1 1,1-1,-1 0,0 1,0-1,0 1,-1-1,0 0,1 1,-2-1,1 1,0-1,-1 1,0-1,0 1,-48 108,37-95,-1 0,0-1,-1-1,-2 0,1-1,-2-1,0 0,-3 1,19-14,1 0,-1-1,1 1,-1 0,0-1,1 1,-1-1,0 1,1-1,-1 1,0-1,0 0,1 1,-1-1,0 0,0 1,0-1,0 0,0 0,1 0,-1 0,0 0,0 0,0 0,0 0,0 0,1 0,-1-1,0 1,0 0,0-1,0 1,1 0,-1-1,0 1,0-1,1 1,-1-1,0 1,1-1,-1 0,1 1,-1-1,1 0,-1 1,1-1,-1 0,1 0,0 0,-1 1,1-1,0 0,0 0,-1 0,1 0,0 0,14-49,-12 49,0-1,-1 0,1 1,0-1,0 1,0-1,0 1,0 0,1 0,-1 0,0 0,0 0,1 1,-1-1,1 1,-1 0,0-1,1 1,-1 0,1 0,-1 0,0 1,1-1,-1 1,1-1,-1 1,0 0,0 0,1 0,-1 0,0 0,0 0,0 1,0-1,0 1,0-1,-1 1,1 0,55 78,-54-71,-1-1,0 0,0 1,-1-1,0 1,-1-1,0 1,0 0,-1-1,0 1,0-1,-1 1,0-1,-1 0,0 0,0 0,-1 0,1 0,-2-1,1 0,-1 1,0-2,-1 1,0-1,0 1,0-2,0 1,-1-1,0 0,-5 3,-5 0,0 0,-1-1,1-1,-1-1,0 0,-1-1,1-1,-1-1,0 0,-15-2,-107-1,131-3,0 0,1-1,0 0,0 0,1-1,-1 0,1 0,0-1,1 0,-1-1,2 1,-1-1,1-1,0 1,1-1,0 0,0-1,1 1,0-1,1 1,-2-9,-8-9,-93-230,99 230,3 2</inkml:trace>
</inkml:ink>
</file>

<file path=ppt/ink/ink6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02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1 213,'5'2,"-1"1,1-1,0 1,1-2,-1 1,0 0,0-1,1 0,-1 0,1-1,-1 1,1-1,-1-1,0 1,1-1,-1 1,1-2,-1 1,5-2,17-2,212-13,35 0,-273 18,27 12,-33-6</inkml:trace>
  <inkml:trace contextRef="#ctx0" brushRef="#br0" timeOffset="268.215">142 382,'9'5,"18"1,10 0,2-1,5-2,-1 0,-3-7,2-2,-2 0,-2 1,-4 2,-2 0,-2 2,-1 0,-1 1,-5-5,-7-1</inkml:trace>
  <inkml:trace contextRef="#ctx0" brushRef="#br0" timeOffset="884.428">480 15,'-5'-15,"17"27,4 5,8 1,0-1,1-1,1-1,0-1,25 8,107 67,-155-89,-1 1,1 0,-1 0,0 0,1 0,-1 0,0 1,0-1,1 1,-1-1,0 1,-1 0,1 0,0 0,0 0,-1 0,1 0,-1 0,0 1,0-1,0 0,0 1,0-1,0 1,0-1,-1 1,0-1,1 1,-1 0,0-1,0 1,0 0,-1-1,1 1,-1-1,1 1,-1-1,0 1,0-1,0 1,0-1,0 0,-1 0,1 1,-1-1,1 0,-2 0,-209 161,-1 14,199-164,1-3</inkml:trace>
</inkml:ink>
</file>

<file path=ppt/ink/ink6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07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0,'46'110,"-26"-44,-2 2,-4 0,3 46,9 26,-7-84,-4-82,71-204,17 5,-75 134,-24 70</inkml:trace>
</inkml:ink>
</file>

<file path=ppt/ink/ink6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07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7,'19'-5,"11"4,5 1,2 1,-1 0,-1 1,-3-1,-1-1,-2 1,0-1,-10 0,-9 0</inkml:trace>
</inkml:ink>
</file>

<file path=ppt/ink/ink6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07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29,'48'-5,"20"-2,4 1,-5 1,-10 2,-15 0</inkml:trace>
</inkml:ink>
</file>

<file path=ppt/ink/ink6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47,'11'-4,"0"-3,1 1,0 1,0 0,0 1,1 0,-1 1,1 0,0 1,0 0,-1 1,1 1,0 0,0 0,0 2,6 0,-17-1,0 0,0 0,1 0,-1 0,0 0,0 0,0 0,0 1,0-1,-1 1,1-1,0 1,-1 0,1 0,-1 0,1 0,-1 0,0 0,0 0,0 0,0 0,0 0,0 1,-1-1,1 0,-1 1,0-1,1 0,-1 1,0-1,-1 1,1-1,0 0,-1 1,1-1,-1 0,0 0,1 1,-1-1,0 0,0 0,-1 1,-64 90,58-83,1-2,-36 54,42-60,0-1,0 1,1 0,-1-1,1 1,0 0,-1 0,1 0,0-1,0 1,0 0,0 0,0 0,0-1,1 1,-1 0,1 0,-1-1,1 1,-1 0,1-1,0 1,0 0,0-1,0 1,0-1,0 0,0 1,1-1,-1 0,1 0,-1 1,0-1,1 0,0-1,-1 1,1 0,0 0,6 1,0 0,0-1,0 0,1 0,-1-1,0 0,0-1,0 1,0-2,0 1,0-1,0 0,0-1,-1 1,1-2,-1 1,0-1,0 0,0-1,0 1,-1-1,1-1,4-4,3-1</inkml:trace>
</inkml:ink>
</file>

<file path=ppt/ink/ink6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85 250,'0'9,"5"23,1 11,0 2,-1 4,-2-2,-1-4,-1-5,-5-4,-2-3,0-1,1-2,1-1,1 1,2-1,1 1,-5-5,-2-7</inkml:trace>
  <inkml:trace contextRef="#ctx0" brushRef="#br0" timeOffset="415.009">1 363,'12'-23,"1"2,1 0,1 0,1 2,1 0,0 0,1 2,1 0,1 1,1 1,0 1,18-9,-36 21,-1 0,1 1,0-1,0 1,0-1,0 1,0 0,0 0,0 0,0 0,0 1,0-1,1 1,-1 0,0 0,0 0,1 1,-1-1,0 1,0-1,0 1,0 0,0 0,0 0,0 1,0-1,0 1,0 0,-1 0,1 0,-1 0,1 0,-1 0,0 1,0-1,0 1,0-1,0 1,-1 0,1 0,-1 0,0 0,1 0,-1 1,-3 9,0 0,-1 0,0-1,-1 1,0-1,-1 0,-1-1,0 1,0-1,-1 0,0 0,-1-1,0 0,-6 4,-130 152,143-164,-1 0,1 0,0 0,0 0,-1 0,2 0,-1 1,0-1,0 0,1 1,-1-1,1 0,0 1,-1-1,1 1,0-1,1 0,-1 1,0-1,1 0,-1 1,1-1,0 0,0 1,0-1,0 0,0 0,0 0,0 0,1 0,-1 0,1 0,0-1,-1 1,1 0,0-1,81 50,-60-40,120 71,-126-65,-5 0</inkml:trace>
  <inkml:trace contextRef="#ctx0" brushRef="#br0" timeOffset="850.025">536 81,'12'-10,"0"0,0 1,1 0,0 1,1 1,-1 0,1 1,3-1,-15 6,0 0,0 0,0 0,0 0,1 1,-1-1,0 1,0-1,1 1,-1 0,0 0,0 0,1 0,-1 0,0 1,1-1,-1 0,0 1,0 0,0 0,0-1,0 1,0 1,0-1,0 0,0 0,0 1,0-1,-1 1,1-1,0 1,-1 0,0 0,1 0,-1-1,0 1,0 1,0-1,0 0,0 0,-1 0,1 0,-1 1,1-1,-1 0,0 0,0 1,0-1,0 0,0 0,0 1,-1-1,1 0,-2 2,0 3,0 0,0-1,-1 1,0-1,-1 0,1 1,-1-2,-1 1,1 0,-1-1,0 0,-2 2,-31 43,37-49,1 0,-1 0,0 1,1-1,-1 0,1 0,-1 1,1-1,0 0,0 1,-1-1,1 0,0 1,0-1,0 0,1 1,-1-1,0 0,0 1,1-1,-1 0,1 0,-1 1,1-1,-1 0,1 0,0 0,0 0,-1 1,1-1,0 0,0-1,0 1,0 0,0 0,1 0,-1-1,0 1,0 0,0-1,1 1,-1-1,0 1,0-1,1 0,-1 0,0 1,1-1,0 0,75 4,-69-4,18 0</inkml:trace>
  <inkml:trace contextRef="#ctx0" brushRef="#br0" timeOffset="1268.999">1100 250,'-17'23,"-13"16,1 1,2 1,2 2,2 0,2 2,-5 17,24-57,0 0,0 1,0-1,1 1,0-1,0 1,0 0,1 0,0-1,0 1,0 0,1 0,0-1,0 1,0 0,1-1,-1 1,1-1,1 0,-1 0,1 0,0 0,0 0,0 0,1-1,0 1,0-1,0 0,0 0,1-1,-1 1,1-1,1 1,12 3,1 0,0-2,0 0,0 0,1-2,-1-1,1 0,0-1,0-2,0 0,-1-1,1 0,0-2,-1 0,0-2,0 0,-1-1,2-1,-10 3,0 0,-1-1,0 0,0 0,-1-1,1 0,-1 0,-1-1,1-1,-2 1,1-1,-1 0,0 0,-1-1,0 1,-1-1,0-1,0 1,-1 0,0-1,-1 0,0 1,-1-1,0 0,-1 0,0 0,-1 0,0 0,-1 0,0 1,0-1,-1 0,-1 1,1 0,-2 0,0 0,0 0,0 1,-1 0,-1 0,0 1,0-1,0 1,-8-5,-1 4,0 0,-1 1,0 1,-1 0,0 2,0 0,0 1,0 0,-1 2,1 0,-1 1,1 1,-1 1,0 0,1 2,-1 0,-3 2,-10 2</inkml:trace>
  <inkml:trace contextRef="#ctx0" brushRef="#br0" timeOffset="1566.281">790 673,'328'-196,"-327"195,0 0,1-1,-1 1,1 0,0 0,-1 0,1 0,0 0,0 0,0 0,0 1,-1-1,1 1,0-1,0 1,0 0,0 0,0 0,0 0,0 0,0 0,0 0,0 1,0-1,0 1,0-1,0 1,0 0,-1 0,1 0,0 0,-1 0,1 0,0 0,-1 1,1-1,-1 0,0 1,1-1,-1 1,0 0,0-1,0 1,0 0,0 0,-1 0,1 1,2 5,-3-4,0 0,1 0,-1-1,1 1,0 0,1 0,-1-1,1 1,-1 0,1-1,0 0,0 1,1-1,-1 0,1 0,-1 0,1 0,0-1,0 1,0-1,1 0,-1 0,0 0,1 0,-1 0,1-1,0 1,0-1,3 0,4 1,0 0,0-1,0-1,0 0,1 0,-1-1,0-1,0 0,0 0,0-1,-1-1,1 0,9-4,-2-4</inkml:trace>
  <inkml:trace contextRef="#ctx0" brushRef="#br0" timeOffset="2002.967">1467 109,'23'-6,"1"1,-1 1,1 1,0 1,0 1,0 1,6 2,-28-3,1 1,-1 1,0-1,1 0,-1 1,0-1,0 1,0-1,0 1,1 0,-1 0,0 0,0 0,-1 0,1 1,0-1,0 1,0-1,-1 1,1 0,-1-1,0 1,1 0,-1 0,0 0,0 0,0 0,0 0,0 0,-1 0,1 1,-1-1,1 0,-1 0,0 1,0-1,0 0,0 0,0 1,0-1,-1 0,1 0,-1 1,0-1,1 0,-1 0,0 0,0 0,-1 0,1 1,-49 80,50-82,1 1,0 0,0-1,0 1,0 0,0-1,0 1,0-1,0 0,1 1,-1-1,0 0,1 0,-1 1,1-1,0-1,-1 1,1 0,0 0,-1 0,1-1,0 1,0-1,0 0,0 1,-1-1,1 0,0 0,0 0,0 0,0-1,0 1,-1 0,2-1,0 1,83-6,-59-1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28,'5'0,"1"5,-5 2,3-1,-1-1</inkml:trace>
  <inkml:trace contextRef="#ctx0" brushRef="#br0" timeOffset="262.089">310 1,'0'4,"0"7,0 7,0-1</inkml:trace>
</inkml:ink>
</file>

<file path=ppt/ink/ink6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0,'-9'39,"-4"26,1 8,2-4,3-5,3-7,1-10,7-7,-2-6,-2-4,-1-2,0-2,1 1,-6-5,-1-2,1-3</inkml:trace>
  <inkml:trace contextRef="#ctx0" brushRef="#br0" timeOffset="362.217">327 198,'-48'27,"18"-12,1 2,0 1,1 1,1 1,-20 21,45-40,0 0,0 1,1-1,-1 0,0 1,1-1,-1 1,1 0,-1 0,1-1,0 1,0 0,0 0,0 0,0 0,0 0,0 1,1-1,-1 0,1 0,0 0,0 1,-1-1,1 0,1 0,-1 1,0-1,0 0,1 0,0 0,-1 0,1 1,0-1,0 0,0 0,0 0,0-1,0 1,1 0,-1 0,1-1,-1 1,1-1,0 1,-1-1,1 1,0-1,1 0,80 34,-72-32,0 0,0 1,0 1,0-1,-1 2,0 0,0 0,0 0,-1 1,0 1,0 0,-1 0,2 3,6 10,-3-4</inkml:trace>
</inkml:ink>
</file>

<file path=ppt/ink/ink6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1,'-5'0,"-2"4,1 8,1 5,2 5,0 4,2 2,1 1,0 0,0 1,0-1,0 0,1 0,-1-1,0 0,0-4</inkml:trace>
  <inkml:trace contextRef="#ctx0" brushRef="#br0" timeOffset="246.542">1 453,'38'0,"18"0,4 0,-4 0,-6 0,-7 0,-6 0,-9 0</inkml:trace>
</inkml:ink>
</file>

<file path=ppt/ink/ink6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9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1 169,'198'28,"-176"-26,150-8,-103-37,-58 29</inkml:trace>
  <inkml:trace contextRef="#ctx0" brushRef="#br0" timeOffset="340.055">254 0,'-4'29,"-3"19,1 6,2-2,0-4,2-5,1-6,1-4,-1-3,2-2,4-6,1-6</inkml:trace>
</inkml:ink>
</file>

<file path=ppt/ink/ink6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2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29,'-19'24,"2"1,0 0,2 1,1 1,1 0,1 1,1 1,2 0,0 1,7-24,1-1,-1 1,1 0,0-1,0 1,1 0,0 0,0 0,0 0,0-1,1 1,0 0,1 0,-1-1,1 1,0-1,0 1,1-1,0 0,0 0,0 0,0 0,1-1,-1 1,1-1,1 0,-1 0,0 0,1-1,0 1,0-1,0 0,0-1,1 1,-1-1,5 1,4-1,0-2,0 1,1-2,-1 0,0-1,0 0,0-1,0-1,0 0,0-1,-1 0,0-1,0 0,-1-1,0-1,0 0,0-1,-1 0,-1 0,1-1,-2-1,1 0,-2 0,1-1,5-11,-9 17,-1 0,0-1,0 1,0-1,-1 0,0 0,0 0,-1 0,0-1,0 1,-1-1,0 1,0-1,-1 0,0 1,0-1,-1 1,0-1,0 1,-1-1,0 1,0-1,-1 1,0 0,0 0,-1 1,1-1,-1 0,-1 1,1 0,-1 0,-1 1,1-1,-1 1,1 0,-1 1,-1-1,1 1,-1 0,1 1,-1-1,-3 1,-2 0,0 1,-1 1,1 0,-1 1,0 0,1 1,-1 1,1 0,0 0,-1 1,-16 3</inkml:trace>
  <inkml:trace contextRef="#ctx0" brushRef="#br0" timeOffset="295.897">61 339,'24'-19,"12"-7,1 7,-6 10,-4 8,-1 3,-6 7,-1 1,1-1,2-2,2-2,2-2,1-1,0-2,2 0,-1 0,-4 0</inkml:trace>
  <inkml:trace contextRef="#ctx0" brushRef="#br0" timeOffset="912.798">935 0,'-18'5,"1"0,-1 2,1 0,0 0,0 2,1 0,0 1,1 1,0 0,1 1,-1 1,13-11,1-1,-1 0,1 1,0-1,0 1,0 0,0-1,0 1,0 0,0-1,1 1,-1 0,1 0,-1 0,1-1,-1 1,1 0,0 0,0 0,0 0,0 0,0 0,1 0,-1-1,1 1,-1 0,1 0,-1 0,1-1,0 1,0 0,0-1,0 1,0 0,0-1,1 0,-1 1,0-1,1 0,-1 1,1-1,-1 0,1 0,0 0,-1-1,1 1,0 0,1 0,85 29,-76-27,0 0,0 0,0 1,-1 1,1 0,-1 0,0 1,0 1,-1-1,0 2,0 0,4 4,-10-7,1 0,-1 0,0 0,0 0,0 0,-1 1,0 0,0 0,0-1,-1 2,0-1,0 0,-1 0,0 1,0-1,0 1,-1-1,1 1,-2-1,1 1,-1-1,0 1,0-1,-1 0,0 0,-1 4,-4 5,-1-1,0 0,-1 0,0-1,-1 0,-1 0,0-1,-1-1,0 0,-1 0,0-1,0-1,-1 0,-3 0,13-6,-1 0,1 0,-1-1,0 1,1-1,-1-1,0 1,0-1,0 1,-1-1,1-1,0 1,0-1,0 0,-1 0,1 0,0-1,0 0,0 0,0 0,0-1,0 0,0 0,0 0,1 0,-1-1,1 1,-1-1,1-1,0 1,0 0,0-1,1 0,-1 0,1 0,0 0,-1-3,2-1,0 1,0-1,1 0,0 0,1 0,0 1,0-1,1 0,-1 0,2 0,-1 1,1-1,0 0,1 1,0 0,0-1,1 1,-1 1,2-1,-1 0,1 1,0 0,0 0,0 0,1 1,0 0,0 0,1 0,5-2,8-4</inkml:trace>
  <inkml:trace contextRef="#ctx0" brushRef="#br0" timeOffset="1419.879">1246 367,'-23'19,"-14"17,36-35,1 0,-1 0,1 1,0-1,-1 0,1 0,0 1,0-1,0 0,0 0,0 1,0-1,1 0,-1 1,0-1,0 0,1 0,-1 0,1 1,-1-1,1 0,0 0,-1 0,1 0,0 0,0 0,0 0,0 0,0 0,0-1,0 1,0 0,0-1,0 1,0 0,0-1,1 1,0-1,2 1,0 1,0-1,0 1,0-1,0 1,0 1,0-1,0 0,-1 1,1 0,-1 0,0 0,0 0,0 0,0 1,-1 0,1-1,-1 1,0 0,0 0,0 0,0 0,-1 0,0 1,0-1,0 0,0 1,-1-1,0 0,0 1,0-1,0 1,0-1,-1 0,0 1,0-1,-1 1,-79 87,67-81</inkml:trace>
  <inkml:trace contextRef="#ctx0" brushRef="#br0" timeOffset="1663.799">1585 283,'-10'38,"-2"23,0 5,2-4,3-16,2-17</inkml:trace>
  <inkml:trace contextRef="#ctx0" brushRef="#br0" timeOffset="1915.09">1359 396,'38'-5,"28"-2,6 1,-3 1,-9 2,-10 5,-9 4,-11-1</inkml:trace>
</inkml:ink>
</file>

<file path=ppt/ink/ink6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20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1,'-2'58,"4"352,-29-172,29-213,12-31,-5-11,1-2</inkml:trace>
  <inkml:trace contextRef="#ctx0" brushRef="#br0" timeOffset="367.858">282 141,'-181'193,"138"-125,44-66,-1 0,1 0,-1 0,1-1,0 1,0 0,-1-1,1 1,0-1,1 1,-1-1,0 1,0-1,1 0,-1 1,1-1,-1 0,1 0,-1 0,1 0,0-1,-1 1,1 0,0-1,0 1,-1-1,1 1,0-1,0 0,0 0,0 0,-1 0,1 0,0 0,0-1,0 1,0 0,-1-1,3 0,6 1,-3-1,1 1,-1-1,0 1,0 1,1 0,-1 0,0 0,0 1,0 0,0 0,0 1,-1 0,1 0,-1 0,1 1,-1 0,0 1,-1-1,1 1,-1 0,0 0,0 1,0-1,-1 1,0 0,0 0,-1 1,0-1,0 1,0 0,-1 0,1 0,-1 2,-2-5,0-1,-1-1,1 1,0 0,0 0,0 0,0-1,0 1,1 0,0 0,-1 0,1-1,0 1,0-1,0 1,0 0,1-1,-1 0,1 1,0-1,-1 0,1 0,0 0,0 0,0 0,1 0,-1-1,0 1,1-1,-1 1,1-1,-1 0,1 0,0 0,1 0,10-3</inkml:trace>
  <inkml:trace contextRef="#ctx0" brushRef="#br0" timeOffset="904.021">678 113,'0'33,"0"31,-5 14,-2-2,1-8,1-12,1-10,2-8,1-6,1-4,-1-1,2-1,-1 0,0-4</inkml:trace>
  <inkml:trace contextRef="#ctx0" brushRef="#br0" timeOffset="1351.61">536 367,'2'-12,"1"0,1 0,0 0,1 0,0 1,1-1,0 1,1 1,0-1,1 1,0 0,0 1,1 0,0 0,1 1,0 0,0 1,1 0,-1 1,2 0,-1 0,1 1,-1 1,1 0,1 1,4-1,-13 3,-1 0,1 0,-1 0,1 1,0-1,-1 1,1 0,0 0,-1 0,1 1,-1-1,1 1,0 0,-1 0,1 0,-1 1,0-1,1 1,-1 0,0 0,0 0,0 0,0 0,-1 1,1-1,0 1,-1 0,0-1,0 1,0 0,0 1,0-1,0 0,-1 1,0-1,0 0,1 2,-3 4,-1 0,1-1,-2 1,1 0,-1-1,0 0,-1 1,0-1,0 0,-1-1,0 1,0-1,-1 0,-5 6,-2 4,-10 12,-43 76,64-100,0-1,1 0,0 1,0 0,1-1,-1 1,1-1,0 1,0 0,0-1,1 1,0-1,0 1,0-1,0 1,1-1,-1 0,1 0,0 1,1-1,-1 0,1-1,-1 1,1 0,2 1,114 79,-96-71,-2-3</inkml:trace>
</inkml:ink>
</file>

<file path=ppt/ink/ink6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47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1 226,'49'1,"117"-13,-135 5,2 2,-1 1,0 2,1 0,13 3,-15-5,-25-2</inkml:trace>
  <inkml:trace contextRef="#ctx0" brushRef="#br0" timeOffset="334.904">227 0,'-1'226,"-27"1,43-187,-2-28</inkml:trace>
</inkml:ink>
</file>

<file path=ppt/ink/ink6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68,'76'-24,"97"-19,-174 43,0 1,0 0,0-1,0 1,0 0,0-1,1 1,-1 0,0 0,0 0,1 0,-1 0,0 0,1 0,-1 0,1 0,-1 0,1 0,-1 0,1 0,0 0,0 0,0 1,-1-1,1 0,0 0,1 0,-1 0,0 1,0-1,0 0,1 0,-1 0,0 0,1 0,-1 0,1 0,-1 0,1 0,0 0,-1 0,1 0,0 0,0 0,0 0,0-1,0 1,0 0,-1-1,2 1,-1-1,0 1,0-1,0 1,0-1,0 0,0 1,0-1,0 0,1 0,-1 0,0 0,0 0,0 0,0 0,1 0,-1-1,0 1,0 0,0-1,-152 139,102-78,48-59,0 1,1 0,-1-1,0 1,1 0,-1 0,1 0,-1-1,1 1,0 0,0 0,0 0,0 0,0-1,0 1,1 0,-1 0,0 0,1-1,0 1,-1 0,1 0,0-1,0 1,0-1,0 1,0-1,0 1,0-1,1 1,-1-1,0 0,1 0,-1 0,1 0,0 0,-1 0,1 0,0 0,0-1,7 4,1-1,0 0,1 0,-1-1,0-1,1 0,-1 0,1-1,-1 0,1-1,-1 0,0-1,1 0,-1-1,0 0,0 0,0-1,7-4,2-4</inkml:trace>
</inkml:ink>
</file>

<file path=ppt/ink/ink6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00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1,'0'482,"0"-465,-1 0,-1 0,-1-1,0 1,-1-1,0 0,-2 0,0 0,0-1,-8 13,1-10</inkml:trace>
  <inkml:trace contextRef="#ctx0" brushRef="#br0" timeOffset="378.053">458 142,'-281'219,"271"-211,4-4,-1 0,1 1,1 0,-1 0,1 1,-1-1,2 1,-1 0,1 0,0 1,0-1,0 1,-1 6,5-11,1 0,0 0,0 0,0 0,0 0,0 0,0-1,1 1,-1 0,1-1,-1 1,1 0,-1-1,1 0,0 1,0-1,0 0,0 0,0 0,0 0,0 0,0-1,0 1,0-1,0 1,0-1,0 0,1 0,-1 0,0 0,0 0,0 0,1-1,-1 1,0-1,1 0,-1 2,40-2,-35-1,0 1,1 0,-1 0,0 1,1 0,-1 0,1 1,-1 0,1 0,-1 0,0 1,0 0,0 1,0 0,0 0,-1 0,1 1,-1 0,0 0,0 1,0-1,0 1,-1 1,0-1,0 1,2 3,11 28,-8-22</inkml:trace>
</inkml:ink>
</file>

<file path=ppt/ink/ink6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5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46,'-4'-9,"-3"-9,1 4,1 10,-3 9,0 9,0 8,3 3,1 4,-3 0,0 2,1-1,1 0,2-1,2 0,0-1,5-4,3-7</inkml:trace>
  <inkml:trace contextRef="#ctx0" brushRef="#br0" timeOffset="251.69">0 385,'39'5,"26"-3,8-3,-4 0,-9 0,-10 0,-9 0,-6 0,-9 0</inkml:trace>
</inkml:ink>
</file>

<file path=ppt/ink/ink6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03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307 255,'-2'-2,"-1"0,0 0,0 0,0 0,0 0,0 1,-1 0,1-1,-1 1,1 0,0 1,-1-1,1 1,-1-1,0 1,1 0,-1 0,1 1,-1-1,1 1,-1 0,1 0,0 0,-1 0,1 0,0 1,-82 46,69-37,7-6,0 0,0 1,0 0,1 0,0 1,0 0,1 1,0 0,0 0,0 0,1 1,1 0,0 0,0 1,-3 7,9-12,0 0,1 1,-1-1,1 0,0 0,0 0,0 0,1 0,0 0,0-1,0 1,0-1,1 0,0 0,0 0,0-1,0 1,0-1,1 0,-1 0,1 0,0-1,0 0,0 0,0 0,1 0,-1-1,0 0,1 0,-1-1,0 1,5-1,27 11,-22-4,-1 0,0 1,-1 0,0 1,0 0,-1 1,0 1,-1 0,0 0,-1 1,0 0,-1 1,0 0,-1 1,0 0,0 2,-5-11,0-1,0 1,0 0,-1 0,1 0,-1 0,0 0,-1 0,1 1,-1-1,0 1,-1-1,1 1,-1-1,0 1,0-1,-1 1,0-1,0 1,0-1,0 1,-1-1,0 0,0 0,0 0,-1 0,0 0,0 0,-2 1,-8 5,-1-1,-1 0,0-1,0-1,-1 0,0-1,0-1,-1-1,0 0,0-1,-12 1,25-3,0-1,0 0,0 0,0 0,0-1,0 1,0-1,0 0,0 0,0 0,0-1,0 0,0 1,0-1,0 0,0-1,0 1,1-1,-1 0,0 0,1 0,0 0,-1-1,1 1,0-1,0 0,1 0,-1 0,0 0,1 0,0-1,0 1,0-1,0 1,0-1,1 0,0 0,0 0,0 0,0 0,0 0,1 0,0 0,0 0,0 0,0 0,1 0,-1 0,1 0,0 0,0 0,1 0,7-13,1 0,0 0,2 1,0 1,1 0,0 1,1 0,1 1,0 0,0 2,2-1,-1 2,1 0,1 1,0 1,5-1,33-8,-31 13</inkml:trace>
  <inkml:trace contextRef="#ctx0" brushRef="#br0" timeOffset="702.702">703 707,'-9'1,"-1"0,1 0,0 1,-1 0,1 0,0 1,0 1,1-1,-1 1,1 1,0-1,0 2,0-1,1 1,-1 0,-1 3,8-7,-1 1,1-1,0 1,0 0,0 0,0-1,1 1,-1 0,1 0,-1 0,1 0,0 0,0 0,1 0,-1 0,1 0,-1-1,1 1,0 0,0 0,0 0,0-1,0 1,1-1,-1 1,1-1,0 1,0-1,0 0,0 0,0 0,0 0,1 0,-1-1,0 1,1 0,-1-1,1 0,0 0,1 2,0-1,-1 1,0 0,0 0,1 0,-2 0,1 0,0 1,-1 0,1-1,-1 1,0 0,0 0,-1 0,1 0,-1 0,0 0,1 4,-4-2,-1 0,1 0,-1 0,0-1,-1 1,1-1,-1 0,0 0,0 0,-1 0,1-1,-1 1,0-1,0-1,-1 1,1-1,-1 0,0 0,1 0,-1-1,0 0,-1 0,0 0,-13 3</inkml:trace>
  <inkml:trace contextRef="#ctx0" brushRef="#br0" timeOffset="948.296">957 707,'-5'29,"-1"19,-1 6,2-2,2-8</inkml:trace>
  <inkml:trace contextRef="#ctx0" brushRef="#br0" timeOffset="1135.036">844 707,'34'0,"15"0,0 0</inkml:trace>
  <inkml:trace contextRef="#ctx0" brushRef="#br0" timeOffset="1851.202">618 87,'2'-5,"1"1,-1-1,1 1,0 0,0 0,1 0,-1 0,1 1,0 0,0-1,0 1,0 1,1-1,-1 1,1-1,-1 1,1 0,0 1,4-2,-7 3,6-4,1 0,0 1,1 0,-1 1,1 0,-1 1,1-1,-1 2,1-1,0 2,-1-1,1 1,6 2,-14-3,0 1,-1 0,1 0,0 0,-1 0,1 1,-1-1,1 0,-1 1,0-1,0 1,1-1,-1 1,0 0,0-1,0 1,-1 0,1 0,0 0,-1-1,1 1,-1 0,0 0,1 0,-1 0,0 0,0 0,0 0,0 0,-1 0,1 0,-1 0,1-1,-1 1,1 0,-1 0,0 0,0-1,0 1,0 0,0-1,-47 73,-45 45,92-118,0 1,1-1,0 0,-1 0,1 1,0-1,-1 0,1 0,0 1,0-1,0 0,0 1,0-1,1 0,-1 0,0 1,0-1,1 0,-1 0,1 1,-1-1,1 0,0 0,-1 0,1 0,0 0,0 0,0 0,0 0,0 0,0 0,0 0,0-1,0 1,0 0,0-1,0 1,1-1,-1 1,0-1,0 0,1 1,-1-1,0 0,64 6,-60-6,114-20,-94 14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3:56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29,'-35'20,"2"2,0 1,2 1,0 2,-7 10,-214 234,110-153,142-117,0-1,0 1,0 0,0-1,0 1,0-1,0 1,0 0,0-1,0 1,0 0,0-1,0 1,0 0,-1-1,1 1,0 0,0-1,0 1,-1 0,1 0,0-1,0 1,-1 0,1 0,0-1,0 1,-1 0,1 0,0 0,-1 0,1-1,0 1,-1 0,1 0,0 0,-1 0,1 0,-1 0,1 0,0 0,-1 0,1 0,0 0,-1 0,1 0,0 0,-1 1,10-16</inkml:trace>
  <inkml:trace contextRef="#ctx0" brushRef="#br0" timeOffset="314.801">183 0,'-1'0,"0"0,-1 0,1 1,-1-1,1 0,0 0,-1 1,1-1,0 1,-1 0,1-1,0 1,0 0,0 0,-1-1,1 1,0 0,0 0,0 0,0 0,1 1,-1-1,0 0,0 0,1 0,-1 1,0-1,1 0,0 1,-1-1,1 0,0 1,-1-1,1 1,0-1,0 1,0-1,1 0,-1 1,0-1,0 1,1-1,-1 1,21 61,114 107,-33-50,-89-103,-3-6</inkml:trace>
</inkml:ink>
</file>

<file path=ppt/ink/ink6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1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82,'1'-2,"0"0,1 0,-1 0,1 0,-1 1,1-1,0 1,0-1,0 1,0 0,0-1,0 1,0 0,0 0,1 1,-1-1,0 0,1 1,-1-1,0 1,1 0,-1 0,0 0,1 0,0 0,0 0,303-14,-101-26,-185 39,-26 9,-29 11,12-9</inkml:trace>
</inkml:ink>
</file>

<file path=ppt/ink/ink6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4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6237 281,'0'0</inkml:trace>
  <inkml:trace contextRef="#ctx0" brushRef="#br0" timeOffset="-162.684">6237 535,'0'29,"0"9</inkml:trace>
  <inkml:trace contextRef="#ctx0" brushRef="#br0" timeOffset="250.359">6548 479,'-11'9,"1"1,0 0,1 1,0 0,1 1,0 0,0 0,2 1,0-1,0 1,1 1,0-1,1 1,-1 13,4-25,1 0,0 0,0 1,0-1,0 0,0 0,1 0,-1 0,1 0,-1 0,1 0,0 0,0 0,0-1,0 1,0 0,0 0,0-1,1 1,-1 0,0-1,1 0,-1 1,1-1,0 0,0 0,-1 0,1 0,0 0,0 0,0 0,0 0,0-1,0 1,0-1,0 0,0 0,0 1,0-1,0-1,0 1,0 0,1 0,-1-1,0 1,0-1,1 0,6-1,-1-1,1 0,-1 0,0-1,0 0,0 0,-1-1,1 0,-1 0,5-6,-5 5,-1 0,0 0,-1-1,0 0,0 0,0 0,-1 0,0-1,0 0,-1 0,0 0,0 0,-1 0,0-1,-1 1,0-1,0 1,0-1,-1 0,-1 1,0-1,0 1,0-1,-1 1,0-1,-1 0,-1 5,1 0,-1 1,1-1,-1 1,0 0,-1 0,1 0,0 0,-1 1,0 0,1 0,-1 0,0 0,0 1,0 0,0 0,0 0,0 1,-1-1,1 1,0 1,0-1,0 1,0-1,0 2,0-1,0 0,0 1,0 0,0 0,1 1,-1-1,1 1,-3 2,-7 7</inkml:trace>
  <inkml:trace contextRef="#ctx0" brushRef="#br0" timeOffset="538.783">6971 564,'-19'19,"3"12,9-1,11-4,9-7,8-7,4-10,3-10,2-4,-5-5,-1-4,-5-3,-1-3,-3-1,-5-1,-4 5</inkml:trace>
  <inkml:trace contextRef="#ctx0" brushRef="#br0" timeOffset="871.114">7535 479,'-79'44,"78"-43,-1 0,0 1,0-1,0 1,1-1,-1 1,1-1,-1 1,1 0,-1 0,1-1,0 1,0 0,0 0,0 0,0 1,1-1,-1 0,1 0,-1 0,1 0,0 1,0-1,0 0,0 0,0 1,0-1,1 0,-1 0,1 0,-1 0,1 1,0-1,0 0,0 0,0 0,0-1,1 1,12 17,-11-18,0 1,-1 0,0 0,1 0,-1 0,0 1,0-1,0 1,0-1,-1 1,1 0,-1-1,1 1,-1 0,0 0,0 0,-1 0,1 0,0 0,-1 0,0 1,0-1,0 0,0 0,0 0,-1 0,1 0,-1 0,0 0,0 0,0 0,0 0,0 0,-1 0,0-1,-1 3,-4 2,0 0,0-1,-1 0,0-1,0 1,-1-2,1 1,-1-1,0 0,0-1,0 0,0-1,-1 0,1 0,-1-1,0 0,1 0,-1-1,0-1,-1 0,-8-4</inkml:trace>
  <inkml:trace contextRef="#ctx0" brushRef="#br0" timeOffset="-1534.192">3641 535,'22'38,"-2"1,-2 0,-1 1,7 31,-15-48,49 197,-56-207,-1 0,0 1,-1-1,0 0,-1 1,-1-1,0 0,-1 0,0 0,-1 0,-1-1,0 1,0-1,-1 0,-6 9,11-19,-1 1,1-1,0 0,-1 1,1-1,-1 0,1 0,-1 0,0 0,0 0,0 0,0-1,-1 1,1-1,0 1,-1-1,1 0,-1 0,1 0,-1 0,1 0,-1 0,0-1,1 0,-1 1,0-1,1 0,-1 0,0 0,0-1,1 1,-1-1,0 1,1-1,-1 0,1 0,-1 0,1 0,-1-1,1 1,0-1,0 1,0-1,0 0,0 0,0 0,0 0,0 0,1 0,-1 0,1-1,0 1,-1-1,1-1,-3-14,1 1,1-1,1 0,0 0,1 0,2 0,-1 0,2 1,0-1,1 1,1-1,1 1,0 1,1-1,1 1,5-8,9-19,1 0,3 2,1 1,1 1,3 1,1 2,1 1,3 1,0 3,2 0,28-15,9 16,-73 29,-1 1,0 0,1 0,-1 0,1 0,-1 0,1 0,-1 0,1 1,-1-1,0 1,1-1,-1 1,1-1,-1 1,0 0,0-1,1 1,-1 0,0 0,0 0,0 0,0 0,0 0,0 0,0 1,0-1,-1 0,1 0,0 1,-1-1,1 0,-1 1,1-1,-1 1,0-1,0 1,1-1,-1 1,0-1,0 0,-1 1,1-1,0 1,0-1,-1 1,1-1,-1 1,1-1,-1 0,0 1,-5 16,0 0,-1-1,-1 0,-1-1,0 0,-1 0,-1-1,-1 0,0-1,-4 4,-188 172,111-111,67-63,26-36,14 0,1 0</inkml:trace>
  <inkml:trace contextRef="#ctx0" brushRef="#br0" timeOffset="-1047.422">4205 846,'33'-5,"0"0,-1-2,0-2,-1-1,0-1,0-2,-1-1,-1-1,0-1,15-14,-30 20,-1-1,0-1,-1 0,0-1,-1 0,-1-1,0 0,-1-1,-1 0,0 0,0-1,-2 0,0 0,1-9,-6 22,0 0,0 0,0 0,-1 0,1 0,-1 0,0 0,0 0,0 0,0-1,-1 1,1 0,-1 0,0 0,0 0,0 0,0 1,0-1,-1 0,1 0,-1 1,0-1,1 1,-1-1,-1 1,1 0,0 0,0 0,-1 0,1 0,-1 0,0 1,1-1,-1 1,0 0,0 0,0 0,0 0,0 0,0 1,0-1,0 1,0 0,0 0,0 0,-3 1,-5 1,0 1,1 1,-1 0,1 0,0 1,0 0,1 1,-1 0,1 1,1-1,-1 2,1-1,0 1,1 1,0-1,0 1,1 0,0 1,1-1,0 1,0 0,1 1,1-1,-1 1,2 0,1-8,1-1,-1 1,1 0,0-1,0 1,1-1,-1 1,0 0,1-1,-1 1,1-1,0 1,0-1,0 0,0 1,1-1,-1 0,0 0,1 1,0-1,-1-1,1 1,0 0,0 0,0-1,0 1,0-1,1 1,-1-1,0 0,1 0,-1 0,1 0,-1 0,2-1,92 7,86-48,-160 34,50-6,-70 13,-1 0,1 0,0 0,0 0,-1 1,1-1,0 0,-1 1,1-1,0 1,-1 0,1 0,-1-1,1 1,-1 0,0 0,1 0,-1 1,0-1,0 0,0 0,1 1,-1-1,-1 1,1-1,0 1,0-1,0 1,-1-1,1 1,-1 0,1-1,-1 1,0 0,0-1,0 1,0 0,-6 133,10-115</inkml:trace>
  <inkml:trace contextRef="#ctx0" brushRef="#br0" timeOffset="-360.397">5193 677,'4'4,"0"-1,0 0,1 0,-1-1,1 1,-1-1,1 0,0 0,0 0,0-1,0 0,0 0,0 0,1-1,-1 1,0-1,0 0,1-1,-1 1,0-1,0 0,0-1,0 1,0-1,0 0,0 0,-1 0,1-1,-1 0,1 1,-1-2,0 1,0 0,-1-1,1 0,-1 0,1 0,-1 0,0 0,-1-1,1 0,-1 1,0-1,0 0,-1 0,1 0,-1 0,0 0,0-5,1 6,-1 1,1-1,-1 1,0-1,-1 0,1 1,-1-1,1 0,-1 1,0-1,0 0,-1 0,1 1,-1-1,0 0,0 1,0-1,0 1,-1-1,1 1,-1 0,0-1,0 1,0 0,0 0,-1 0,1 1,-1-1,0 0,0 1,0 0,0 0,0 0,0 0,-1 0,1 1,0-1,-1 1,-2-1,-2 4,-1 1,0-1,1 1,0 1,0 0,0 0,0 0,0 1,1 0,0 1,0 0,0 0,1 0,0 1,0-1,1 2,0-1,0 1,0-1,1 1,0 0,1 1,0-1,0 1,1-1,-1 8,0-9,0-1,0 1,1-1,0 1,0 0,1 0,0 0,0 0,1 0,0 0,0 0,1 0,-1 0,1-1,1 1,-1 0,1 0,1 0,-1-1,1 0,0 1,1-1,-1 0,1 0,0-1,1 1,0-1,-1 0,1 0,1-1,-1 1,1-1,0 0,0-1,0 1,0-1,9-1,1 0,-1-1,0-1,0 0,0-1,1-1,-1 0,0-1,-1-1,1 0,-1-1,1-1,-2 0,1-1,-1 0,0-1,0 0,-1-1,0-1,0 0,5-7,6-2,-14 13,1-1,-1 0,-1 0,1-1,-1 0,-1-1,0 0,0 0,0 0,-1-1,-1 0,0 0,0-1,1-3,-5 12,-1 1,1 0,-1 0,1 0,-1 0,1 0,-1-1,1 1,-1 0,0 0,0-1,0 1,0 0,0 0,0-1,0 1,0 0,0 0,-1-1,1 1,0 0,-1 0,1 0,-1-1,1 1,-1 0,0 0,1 0,-1 0,0 0,0 0,0 0,0 0,0 1,0-1,0 0,0 0,0 1,0-1,0 1,0-1,-1 1,1-1,0 1,0 0,-1 0,1-1,0 1,0 0,-1 0,1 0,0 0,0 1,-1-1,1 0,0 0,0 1,-1-1,1 1,0-1,0 1,0 0,0-1,0 1,0 0,-4 7,1 0,1 0,-1 0,1 0,1 0,0 1,0-1,0 1,1 0,1 0,-1-1,2 1,-1 0,1 0,0-1,1 1,0 0,0-1,1 0,0 1,0-1,1 0,0-1,1 1,0-1,0 0,0 0,1 0,1 0,-6-4,1-1,0 0,1 0,-1 0,0 0,1 0,-1 0,1 0,-1-1,1 0,0 1,0-1,0 0,0 0,0 0,-1-1,2 1,-1-1,0 0,0 1,0-2,0 1,0 0,0 0,0-1,0 0,0 1,0-1,0 0,-1-1,1 1,0 0,-1-1,1 1,0-1,-1 0,0 0,1 0,1-3,8-11,0-2,0 0,-2 0,0-1,-2 0,0-1,-1 0,1-6,35-83,-30 85</inkml:trace>
  <inkml:trace contextRef="#ctx0" brushRef="#br0" timeOffset="-4167.311">424 197,'77'-36,"-47"27,356-129,-384 136,1 1,-1-1,1 1,-1-1,1 1,0 0,0 0,-1 0,1 1,0-1,0 1,0 0,0-1,0 1,0 0,0 1,0-1,0 0,0 1,0 0,-1 0,1 0,0 0,0 0,-1 0,1 1,-1-1,1 1,-1 0,1 0,-1 0,0 0,0 0,0 0,0 0,-1 1,1-1,-1 1,1-1,-1 1,0 0,0 0,0-1,0 2,0 16,-2-1,0 0,-1 0,-2 0,1 0,-2 0,-6 16,-11 53,13-38,3 0,2 1,2 0,3-1,1 1,3 0,10 41,33 48,-48-140,1 1,-1-1,1 1,-1-1,0 1,1-1,-1 1,0-1,0 1,1-1,-1 1,0 0,0-1,0 1,0-1,0 1,1-1,-1 1,0 0,-1-1,1 1,0-1,0 1,0 0,0-1,0 1,0-1,-1 1,1-1,0 1,-1-1,1 1,0-1,-1 1,1-1,0 1,-1-1,1 1,-1-1,1 0,-1 1,1-1,-1 0,1 1,-1-1,1 0,-1 0,1 0,-1 1,0-1,1 0,-1 0,1 0,-1 0,0 0,1 0,-1 0,1 0,-1 0,0-1,0 1,-40-14,35 11,-26-12,-1 2,-1 1,0 2,0 1,-1 1,0 2,-1 2,1 1,-1 2,1 1,-1 2,1 1,-1 2,1 2,1 1,-1 1,2 2,-1 2,1 1,-8 5,15-4,0 0,1 2,0 1,1 1,2 1,0 0,-13 17,33-34,-1 0,1-1,-1 1,1 0,0 0,0 0,0 1,1-1,-1 0,1 1,0-1,0 1,0 0,0-1,1 1,-1-1,1 1,0 0,0 0,0-1,1 1,-1 0,1-1,0 1,0-1,0 1,2 2,9 6</inkml:trace>
  <inkml:trace contextRef="#ctx0" brushRef="#br0" timeOffset="-3914.344">452 535,'48'-24,"49"-17,23-2,0 1,-10 9,-14 9,-20 4,-12 6,-12 4,-11 5,-12 8,-10 3</inkml:trace>
  <inkml:trace contextRef="#ctx0" brushRef="#br0" timeOffset="-3196.384">1326 621,'25'273,"-32"-204,7-69,-1 0,0 0,1 0,-1 0,0 0,1 0,-1 0,0 0,1 0,-1-1,1 1,-1 0,0 0,1-1,-1 1,1 0,-1-1,1 1,-1 0,1-1,-1 1,1-1,-1 1,1-1,-1 1,1-1,0 1,-1-1,1 0,0 1,0-1,-1 0,1 1,0-1,0 1,0-1,0 0,0 1,0-1,0 0,0 1,0-1,0 0,0 1,0-1,0 0,0 1,1-1,-1 1,0-1,1 0,-1 1,0-1,1 1,-1-1,1-26,1 0,1 1,1-1,1 0,2 1,0 0,2 1,1 0,1 0,1 1,1 0,1 1,1 1,1 0,10-9,-23 25,0 1,1 0,0 0,0 0,0 0,0 1,1-1,0 1,0 1,0-1,1 0,-1 1,1 0,-1 1,1-1,0 1,5-1,-8 4,0 1,0 0,-1 0,1 0,0 1,-1-1,0 1,1-1,-1 1,0 0,-1 0,1-1,0 2,-1-1,1 0,-1 0,0 0,0 0,-1 1,1-1,-1 0,1 1,-1-1,0 1,0-1,0 0,-1 1,1-1,-1 1,0-1,1 3,-1 20</inkml:trace>
  <inkml:trace contextRef="#ctx0" brushRef="#br0" timeOffset="-2895.138">1976 479,'-15'17,"2"1,0 1,0 0,2 1,1 0,0 1,2 0,0 0,1 1,1 1,5-19,0 0,0 0,1 0,-1 0,1-1,0 1,0 0,0 0,1 0,-1 0,1 0,0 0,0-1,1 1,-1 0,1-1,-1 1,1-1,0 1,0-1,1 0,-1 0,1 0,0 0,-1-1,1 1,0-1,1 1,-1-1,0 0,1 0,-1-1,1 1,-1-1,1 1,0-1,0 0,-1-1,1 1,0-1,0 1,0-1,0 0,0-1,3 0,4-1,-1 0,1-1,0 0,-1-1,1 0,-1-1,0 0,-1-1,1 0,-1 0,-1-1,1 0,-1-1,0 0,0 0,-1-1,-1 1,1-2,-1 1,-1-1,0 0,0 0,-1 0,0-1,-1 1,1-3,-4 7,0 0,0 0,-1 0,1 0,-1 0,-1 0,1 1,-1-1,0 0,0 1,-1-1,1 1,-1 0,-1 0,1 0,-1 0,1 0,-1 1,-1-1,1 1,-1 1,1-1,-1 0,0 1,0 0,-1 0,1 1,-1-1,1 1,-1 0,0 1,0 0,0-1,0 2,0-1,-4 1,-18-1,3 2</inkml:trace>
  <inkml:trace contextRef="#ctx0" brushRef="#br0" timeOffset="-2449.842">2343 761,'2'-13,"1"0,1 1,0-1,1 1,0 0,1 0,1 0,-1 1,2 0,-1 0,2 0,-1 1,2 1,-1 0,1 0,0 0,1 2,0-1,0 1,8-3,-17 10,0-1,0 1,0-1,1 1,-1 0,0 0,0 0,1 0,-1 0,0 1,0-1,0 1,1-1,-1 1,0 0,0 0,0 0,0 0,0 0,0 0,-1 0,1 1,0-1,0 1,-1-1,1 1,-1 0,0 0,1 0,-1-1,0 1,0 0,0 0,0 1,-1-1,1 0,0 0,-1 0,0 0,1 1,-1 1,0-2,0 0,0 1,1-1,-1 0,1 0,0 1,-1-1,1 0,0 0,0 0,1 0,-1 0,0 0,1 0,-1 0,1-1,-1 1,1-1,0 1,0-1,0 1,0-1,0 0,0 0,0 0,0 0,0 0,0-1,0 1,1 0,-1-1,0 0,1 0,-1 1,0-1,1-1,-1 1,0 0,0-1,1 1,149-85,-150 84,0 1,0-1,0 1,0-1,0 1,0 0,0 0,0-1,0 1,0 1,0-1,0 0,0 0,-1 1,1-1,0 1,0 0,0 0,0-1,0 1,-1 0,1 0,0 1,-1-1,1 0,-1 1,1-1,-1 1,0-1,0 1,1-1,-1 1,0 0,0 0,-1-1,1 1,0 0,-1 0,1 0,-1 0,1 0,-1 0,0 0,0 0,0 0,0 0,0 0,-1 1,2 1,-1 0,1 0,0 0,0 0,0 0,1-1,-1 1,1 0,0-1,0 1,0-1,1 0,-1 0,1 0,0 0,0 0,0 0,17 5,0-3</inkml:trace>
  <inkml:trace contextRef="#ctx0" brushRef="#br0" timeOffset="1856.648">8693 422,'-266'81,"207"-45,58-35,0 0,0 0,0 0,0 0,0 1,0-1,0 0,0 1,0-1,1 1,-1-1,0 1,1-1,0 1,-1-1,1 1,0-1,0 1,0 0,0-1,0 1,0-1,0 1,0 0,1-1,-1 1,0-1,1 1,0-1,-1 1,1-1,0 0,0 1,0-1,0 0,0 1,0-1,0 0,0 0,0 0,1 0,60 37,-57-37,-1 0,1 0,-1 0,0 0,1 1,-1 0,0 0,0 0,0 0,-1 1,1 0,-1-1,1 1,-1 1,0-1,0 0,0 1,0-1,-1 1,0 0,1 0,-1 0,-1 0,1 0,-1 1,1-1,-1 0,0 1,-1-1,1 1,-1-1,0 1,0-1,0 1,-1 3,-4-1,0-1,-1 1,1-1,-1 0,0 0,-1 0,0-1,1 0,-2 0,1-1,0 0,-1 0,0-1,0 0,0-1,0 1,0-1,-1-1,1 0,-1 0,-6 0,13-1,0 0,0 1,0-1,0 0,0 0,0 0,0-1,0 1,0 0,0-1,0 0,0 1,0-1,0 0,1 0,-1 0,0 0,0 0,1 0,-1 0,1-1,-1 1,1-1,-1 1,1-1,0 0,0 1,0-1,0 0,0 0,0 0,1 1,-1-1,0 0,1 0,0 0,-1 0,1 0,0-1,3-12</inkml:trace>
  <inkml:trace contextRef="#ctx0" brushRef="#br0" timeOffset="3186.197">9709 394,'-9'9,"1"0,-1 0,2 0,-1 1,1 0,1 1,0-1,0 1,1 1,1-1,0 1,0-1,1 1,0 0,1 0,1 1,0 7,2-16,0-1,0 0,0 0,0 0,1 0,0 0,-1 0,1 0,0 0,1-1,-1 1,0-1,1 1,-1-1,1 0,0 0,0 0,0 0,0-1,0 1,0-1,0 0,0 0,1 0,-1 0,0 0,1-1,-1 1,1-1,-1 0,106-10,-87 1,-1-1,0-1,-1-1,0-1,-1 0,-1-2,0 0,-1-1,-1-1,0 0,8-14,20-16,-34 38,0-1,0 0,-1 0,-1-1,1 0,-2-1,0 0,0 0,-1 0,-1-1,0 0,0 0,-2 0,1-1,-2 1,0-1,0 0,-2 1,1-1,-2 0,-1-13,-1 22,1-1,-1 1,0 0,0 0,0 0,-1 1,0-1,0 1,0 0,0 0,-1 0,0 0,1 1,-1 0,-1 0,1 0,0 1,-1 0,1 0,-1 0,1 1,-1-1,0 1,0 1,0-1,1 1,-1 0,0 0,0 1,0 0,0 0,1 0,-1 1,0-1,1 1,-1 1,1-1,0 1,0 0,0 0,0 1,-1 1,-8 3,0 2,2-1,-1 2,1 0,0 0,1 1,1 0,0 1,0 0,2 1,-1 0,2 0,0 1,0 0,2 0,0 1,0-1,2 1,0 0,1 0,4-4,0 0,2-1,-1 1,1-1,1 0,0 0,1 0,0-1,0 0,1 0,0-1,1 1,0-2,1 1,-1-1,2 0,-1-1,1 0,0-1,1 0,-1-1,1 1,0-2,10 3,13 4,0-1,1-2,-1-1,2-2,-1-1,0-2,1-2,-1-1,20-4,-36 5,0-1,1 0,-1-2,0-1,-1 0,1-1,-1-1,0 0,0-2,0 0,-1-1,-1-1,0 0,0-1,-1-1,0-1,-1 0,0 0,6-11,-18 22,0-1,0 0,-1 0,1 0,-1 0,0 0,0 0,0 0,0 0,0-1,-1 1,0 0,1 0,-1-1,0 1,-1 0,1-1,-1 1,1 0,-1 0,0 0,0 0,0-1,-1 1,1 1,-1-1,1 0,-1 0,0 0,0 1,0-1,-1 1,1 0,0 0,-1 0,0 0,1 0,-1 0,0 1,0-1,0 1,0 0,0 0,-1 0,1 0,0 0,0 1,0 0,-1-1,1 1,-8 1,1 0,-1 1,0 0,1 0,0 1,0 1,0-1,0 2,0-1,1 2,0-1,0 1,0 0,1 1,0 0,0 0,1 1,0 0,0 0,-2 5,4-7,1-1,0 1,0 0,0 0,1 0,0 0,0 1,1-1,0 1,0-1,0 1,1 0,0 0,0 0,1 0,0 0,0 0,1 0,-1 0,2 0,-1-1,1 1,0 0,0-1,1 1,0-1,0 1,0-1,1 0,0-1,0 1,1-1,-1 0,1 0,0 0,0 0,2 0,20 6,0-1,1-2,0 0,0-2,1-1,0-1,0-2,0-1,0-1,0-1,-1-2,1-1,0-1,15-5,-15 4</inkml:trace>
  <inkml:trace contextRef="#ctx0" brushRef="#br0" timeOffset="2218.216">9060 168,'-7'8,"1"1,0-1,0 1,1 0,0 0,1 1,0-1,1 1,0 0,0 0,1 0,0 0,1 1,0-1,1 0,0 1,0-1,1 0,1 1,0-1,0 0,1 3,3 12,-1 1,-1-1,-1 1,-2 0,-1 0,0 0,-2 0,-5 24,-2-3,8-34,-1-1,-1 1,0 0,-1-1,0 0,-1 1,0-2,-6 11,-1-10,12-12</inkml:trace>
  <inkml:trace contextRef="#ctx0" brushRef="#br0" timeOffset="2403.642">9342 592,'-9'24,"-4"8</inkml:trace>
  <inkml:trace contextRef="#ctx0" brushRef="#br0" timeOffset="2572.951">9286 281,'9'-4,"9"-3,0 1</inkml:trace>
  <inkml:trace contextRef="#ctx0" brushRef="#br0" timeOffset="5024.78">57 1354,'468'-53,"16"21,116 4,177 28,-306-28,165-1,442 30,-639-29,31-1,-42 0,994 30,-829-1,-182-29,906 30,-788-19,24 6,-421 13,28 15,-124-10,0-2,0-1,0-1,30-4,-44-3,-4-1</inkml:trace>
</inkml:ink>
</file>

<file path=ppt/ink/ink6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34,'18'90,"68"249,-47-115,-39-223,0 4,1 1,-1 0,1-1,0 1,0-1,1 1,-1-1,1 0,0 1,1-1,-1 0,1 0,0-1,1 1,3 4,-6-10,0 1,0 0,1-1,-1 1,0-1,0 0,0 1,0-1,1 0,-1 0,0 1,0-1,-1 0,1 0,0 0,0 0,0 0,-1 0,1-1,0 1,-1 0,1 0,-1 0,1-1,-1 1,0 0,0-1,1 1,-1 0,0-1,1 0,47-201,32-213,-68 301,-2 106,-4 14</inkml:trace>
</inkml:ink>
</file>

<file path=ppt/ink/ink6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17,'29'0,"19"0,6 0,-1 0,-5 0,-6 0,-5 0,-4 0,-3-4,-2-3,-5 1</inkml:trace>
</inkml:ink>
</file>

<file path=ppt/ink/ink6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65,'38'-4,"33"-8,8 0,-4 1,-15-2,-18 1</inkml:trace>
</inkml:ink>
</file>

<file path=ppt/ink/ink6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29 679,'15'-1,"0"0,1 1,-1 1,0 1,1 0,-1 1,0 0,0 1,-1 1,1 0,-1 1,0 1,12 8,-24-14,-1 1,1-1,-1 1,0 0,0-1,1 1,-1 0,0 0,-1 0,1 0,0 0,-1 0,1 0,-1 0,1 0,-1 0,0 1,0-1,0 0,0 0,0 0,-1 0,1 0,0 0,-1 0,0 0,1 0,-1 0,0 0,0 0,0 0,-1 0,0 0,-50 62,41-53,9-10,0 1,-1-1,1 0,0 1,0 0,0-1,0 1,0 0,0 0,0 0,1 0,-1 1,1-1,-1 0,1 1,0-1,0 1,0-1,0 1,1-1,-1 1,1 0,-1-1,1 1,0 0,0-1,0 1,1 0,-1-1,0 1,1 0,0-1,0 1,0-1,0 1,0-1,0 1,0-1,1 0,-1 0,1 0,0 0,0 0,0 0,0 0,0 0,0-1,0 1,0-1,1 1,-1-1,1 0,11 1,-1-1,1-1,-1 0,1-1,-1 0,1-2,-1 1,0-1,0-1,0 0,0-1,-1-1,0 0,9-6,6 0,-3 1</inkml:trace>
  <inkml:trace contextRef="#ctx0" brushRef="#br0" timeOffset="-569.439">170 58,'5'19,"6"21,1 8,-1 1,-2-3,-4-4,-1-6,-3-3,0-2,-2-2,6-6,1-7</inkml:trace>
  <inkml:trace contextRef="#ctx0" brushRef="#br0" timeOffset="-322.103">0 538,'38'-9,"28"-9,7-1,-5 3,-8 4,-14 4</inkml:trace>
  <inkml:trace contextRef="#ctx0" brushRef="#br0" timeOffset="2419.165">847 29,'0'623,"0"-614,0 1,-1-1,1 0,-2 0,0 0,0 0,0 0,-1 0,-1 0,1-1,-5 7,-10-9,12-13</inkml:trace>
  <inkml:trace contextRef="#ctx0" brushRef="#br0" timeOffset="2862.702">1017 312,'-42'30,"38"-29,1 1,-1-1,1 1,-1 0,1 0,0 0,0 0,0 1,0-1,0 1,0 0,1 0,-1 0,1 0,0 0,0 0,0 0,0 1,0-1,1 1,0 0,-1-1,2 1,-1 0,0 0,1 0,-1 0,1-1,0 1,0 0,1 3,56 87,-11-28,1 52,-34-106</inkml:trace>
  <inkml:trace contextRef="#ctx0" brushRef="#br0" timeOffset="3800.444">1665 115,'-3'-1,"0"0,0 1,0 0,0 0,0 0,0 0,0 0,0 0,0 1,0 0,0-1,0 1,0 0,0 0,1 1,-1-1,0 1,1-1,-1 1,1 0,0 0,-1 0,1 0,0 0,0 0,0 1,-1 1,-20 23,2 2,0 0,2 1,1 1,2 1,0 1,3 0,1 0,1 2,2-1,1 1,-3 33,9 87,3-149,0 1,1-1,0 1,0-1,0 0,0 0,1 0,0 0,1-1,-1 1,1-1,0 0,0 0,1 0,-1 0,1-1,0 0,0 0,1 0,-1-1,1 1,3 0,35 2,-28-10</inkml:trace>
  <inkml:trace contextRef="#ctx0" brushRef="#br0" timeOffset="4547.889">1863 256,'-1'43,"-3"0,-2 1,-1-2,-2 1,-2-1,-2 0,-2-2,-2 1,-6 8,19-42,2-5,0 0,1 0,-1 1,0-1,0 0,1 1,0-1,-1 1,1 0,0-1,0 1,1 0,-1 0,0-1,1 1,0 0,-1 0,1 0,0 0,1 0,-1-1,0 1,1 0,0 0,-1 0,1-1,0 1,1 0,-1-1,0 1,1-1,-1 1,1-1,0 0,0 0,2 2,8-1,0 0,1-1,-1 0,1-1,0 0,-1-1,1-1,-1 0,3-1,22-1,-8 2,-4 1</inkml:trace>
  <inkml:trace contextRef="#ctx0" brushRef="#br0" timeOffset="4881.847">2202 594,'33'0,"21"-5,7-1,-4 0,-5 1,-12 1</inkml:trace>
  <inkml:trace contextRef="#ctx0" brushRef="#br0" timeOffset="5301.915">2879 256,'-120'313,"108"-282,6-22,1 1,1 0,0 0,1 0,0 0,0 1,1-1,0 1,1 0,0 0,1-1,0 1,1 0,0 0,0-1,2 5,1-10,1-1,-1 0,0 0,1 0,0-1,0 1,0-1,0-1,1 1,-1-1,1 0,0 0,-1 0,1-1,0 0,0 0,0 0,0-1,0 0,0 0,0 0,0-1,0 0,5-2,5 2,10 0</inkml:trace>
  <inkml:trace contextRef="#ctx0" brushRef="#br0" timeOffset="5599.431">3133 707,'40'93,"-39"-91,1 0,0 1,0-1,-1 0,2 0,-1 0,0 0,0-1,1 1,-1-1,0 1,1-1,0 0,-1 0,1 0,0 0,-1 0,1-1,0 1,0-1,0 0,0 1,-1-2,1 1,0 0,0 0,0-1,0 0,-1 1,1-1,0 0,-1 0,2-1,0-1,-1 1,1-1,-1 1,0-1,0 0,-1 0,1-1,0 1,-1 0,0-1,0 0,0 1,0-1,-1 0,1 0,-1 0,0 0,0 0,-1 0,1 0,-1-1,0 1,0 0,0 0,0 0,-1 0,0-1,0 1,0 0,0 0,-1 0,1 1,-1-1,0 0,0 1,0-1,-1 1,1-1,-1 1,0 0,0 0,0 1,0-1,-1 0,1 1,-1 0,1 0,-1 0,-1 0,-46-5,26 7</inkml:trace>
  <inkml:trace contextRef="#ctx0" brushRef="#br0" timeOffset="9614.5">3387 115,'98'87,"-80"-68,-1 2,-1 0,-1 1,-1 0,-1 1,7 16,-12-19,0 0,-1 1,-1 0,0 0,-2 1,-1-1,-1 1,0 0,-2 15,1-28,-1 0,0 0,-1-1,0 1,0 0,-1 0,0-1,0 1,-1 0,0-1,-1 0,1 0,-2 0,1 0,-1-1,0 0,-1 0,0 0,-4 4,-127 80,107-87,33-27,52-45,-34 44</inkml:trace>
  <inkml:trace contextRef="#ctx0" brushRef="#br0" timeOffset="10051.843">3642 58,'6'-6,"1"0,0 1,0 0,0 0,1 0,-1 1,1 0,0 1,1 0,-1 0,0 1,1 0,0 0,-1 1,1 0,0 0,0 1,-1 0,1 1,0 0,0 1,-1-1,6 3,-13-3,1 1,0 0,0-1,0 1,-1 0,1 0,-1 0,0 0,1 0,-1 1,0-1,0 0,0 1,-1-1,1 0,-1 1,1-1,-1 1,0-1,0 1,0-1,0 1,0-1,0 0,-1 1,1-1,-1 1,0-1,1 0,-2 1,-36 74,30-63,3-6,3-7,0 1,0 0,0 0,0 0,0 0,0 0,1 0,-1 0,1 0,-1 1,1-1,0 0,0 1,0 0,0-1,0 1,1-1,-1 1,1 0,0-1,-1 1,1 0,0 0,1-1,-1 1,1 0,-1-1,1 1,0-1,-1 1,1 0,1-1,-1 0,0 1,1-1,-1 0,1 0,0 1,-1-1,1 0,0-1,0 1,0 0,1-1,0 1,91-12,-45-2,-23 9,-2 1</inkml:trace>
  <inkml:trace contextRef="#ctx0" brushRef="#br0" timeOffset="12197.022">4036 594,'5'0,"6"5,6 1,6 0,2-1,3-1,1-2,1-1,-1 0,0-1,0-1,0-4,-1-1,1-6,-1 1,-5-3,-6 0</inkml:trace>
  <inkml:trace contextRef="#ctx0" brushRef="#br0" timeOffset="12444.187">4234 453,'-5'43,"3"19,3 4,0-4,0-9,0-7,0-8,-5-5,-1-8</inkml:trace>
  <inkml:trace contextRef="#ctx0" brushRef="#br0" timeOffset="13000.211">4431 849,'243'-288,"-177"228,-65 59,0 1,-1-1,1 1,0 0,0-1,0 1,0-1,-1 1,1 0,0 0,0-1,0 1,0 0,0 0,0 0,0 0,0 0,0 0,-1 0,1 1,0-1,0 0,0 0,0 1,0-1,0 1,-1-1,1 1,0-1,0 1,-1-1,1 1,0-1,-1 1,1 0,0-1,-1 1,1 0,-1 0,1 0,-1-1,0 1,1 0,-1 0,0 0,0 0,1 0,-1 0,0 0,4 52,-4-40,-1-11,0 1,1-1,0 1,-1-1,1 0,0 1,0-1,0 1,1-1,-1 1,1-1,-1 0,1 1,0-1,0 0,0 1,0-1,0 0,0 0,1 0,-1 0,1 0,-1 0,1-1,0 1,0 0,0-1,0 1,0-1,0 0,0 0,0 0,0 0,1 0,-1 0,0 0,1-1,-1 1,1-1,-1 0,0 0,1 0,-1 0,1 0,-1 0,1 0,-1-1,0 0,2 0,87-72,-68 49,-9 9,-11 11,0 0,0 1,0-1,0 1,1-1,-1 1,1 0,0 0,0 1,0-1,0 1,0 0,0 0,1 0,-1 1,1-1,0 1,1 0,-4 3,0-1,-1 1,1 0,-1 0,1 0,-1 0,0 0,0 1,0-1,0 0,0 0,-1 1,1-1,0 1,-1-1,0 0,0 1,0-1,0 1,0-1,0 1,0-1,-1 0,1 1,-1-1,0 1,0-1,0 0,-1 2,2-3,-12 37,9-33,1 1,0-1,0 1,0 0,0 0,1 0,0 0,0 0,1 0,0 0,0 0,0 0,1 0,0 0,0 0,0 0,1 0,1 3,7 5</inkml:trace>
  <inkml:trace contextRef="#ctx0" brushRef="#br0" timeOffset="13551.349">5475 453,'-28'27,"1"1,1 1,2 1,1 1,-13 24,15 6,21-59,-1-1,1 0,0 1,0-1,0 0,0 1,0-1,0 0,0 1,1-1,-1 1,0-1,1 0,-1 0,1 1,-1-1,1 0,0 0,-1 0,1 1,0-1,0 0,0 0,0 0,0 0,0-1,0 1,0 0,0 0,0-1,1 1,-1 0,0-1,1 1,-1-1,0 0,0 1,1-1,-1 0,1 0,-1 0,0 0,1 0,10-2,0-1,1-1,-1 0,-1 0,1-1,-1-1,0 0,0 0,0-1,-1-1,0 0,-1 0,0 0,0-2,-1 1,0-1,2-3,7-10,-13 16,1 0,-1 1,1-1,1 1,-1 0,1 0,0 1,1 0,-1 0,1 0,0 1,0 0,1-1,-6 5,0 0,0 0,0-1,0 1,0 0,0 1,0-1,0 0,0 1,0-1,0 1,0-1,-1 1,1 0,0 0,0 0,-1 0,1 0,0 0,-1 0,1 0,-1 1,0-1,1 1,-1-1,0 1,0-1,0 1,0 0,0 0,0-1,-1 1,1 0,0 0,-1 0,0 0,1 0,-1 1,10 81,-10-81,2 49,2-1,1 1,4-1,6 18,-12-60,0 0,-1 1,0-1,-1 0,0 1,0-1,-1 1,0-1,0 1,-1-1,-1 1,1-1,-2 0,1 1,-1-1,-1-1,1 1,-2 0,1-1,-1 0,0 0,-1 0,-3 3,-61 43,67-52,1-1,-1 1,1-1,-1 0,0 0,1 0,-1 0,0-1,0 1,0-1,0 0,1 0,-1 0,0 0,0 0,0 0,0-1,1 0,-1 1,0-1,1 0,-1 0,0-1,1 1,-1 0,1-1,0 1,-1-1,0-1,-1-5,0 0,1 0,0 0,0 0,1 0,0-1,1 1,-1-1,2 1,-1-1,1 1,1-1,-1 0,1 1,1-1,0 1,1-5,16-45,-7 33</inkml:trace>
  <inkml:trace contextRef="#ctx0" brushRef="#br0" timeOffset="13968.809">5984 58,'7'46,"-2"-1,-2 1,-3 0,-1 0,-2 0,-2-1,-2 1,-11 32,-29 76,46-152,0 0,1 0,-1 0,0 0,1 0,-1 0,1 0,0 0,-1 0,1 0,0 0,0 1,1-1,-1 0,0 0,1 0,-1 0,1 0,0 0,-1 0,1 0,0 0,0 0,1 0,-1-1,0 1,0 0,1-1,-1 1,1-1,0 1,-1-1,1 0,0 0,0 0,0 0,0 0,0 0,0 0,0 0,0-1,0 1,0-1,9-2,0 0,-1-1,1 0,-1-1,0 0,0-1,0 0,0 0,8-7,16-7,210-118,-243 136,0 1,0-1,0 1,0-1,0 1,0 0,0-1,0 1,1 0,-1 0,0 0,0 0,0 0,0 0,0 0,0 0,0 1,0-1,0 0,0 1,0-1,0 1,0-1,0 1,0-1,0 1,0-1,0 1,-1 0,1 0,0-1,0 1,-1 0,1 0,-1 0,1 0,-1 0,1 0,-1 0,1 0,-1 0,0 0,1 0,-1 0,0 0,0 1,3 57,-4-49,-1 18,1-21,0 0,1-1,-1 1,1 0,0 0,1-1,-1 1,2 0,-1-1,1 1,-1-1,2 0,-1 1,3 3,7 3</inkml:trace>
</inkml:ink>
</file>

<file path=ppt/ink/ink6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19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333 340,'-30'0,"0"2,0 1,0 1,0 1,1 2,-1 1,2 2,-17 7,44-17,0 0,0 0,0 0,0 0,0 1,0-1,0 0,0 1,0-1,0 1,1-1,-1 1,0-1,0 1,0 0,1-1,-1 1,0 0,1 0,-1-1,0 1,1 0,-1 0,1 0,0 0,-1 0,1 0,0 0,-1 0,1 0,0 0,0 0,0 0,0 0,0 0,0 0,0 0,0 0,0 0,0 0,1 0,-1 0,0 0,1 0,-1-1,1 1,-1 0,1 0,-1 0,1 0,0-1,-1 1,1 0,0 0,0-1,-1 1,1-1,0 1,0-1,0 1,0-1,0 1,0-1,0 0,0 1,12 5,-1 0,1-1,0 0,0-1,0 0,0-1,1 0,0-1,-1-1,6 0,3 1,-20-2,-1-1,1 1,0 0,-1 0,1 0,0 1,-1-1,1 0,0 1,-1-1,1 1,0-1,-1 1,1 0,-1-1,1 1,-1 0,0 0,1 0,-1 0,0 1,1-1,-1 0,0 0,0 1,0-1,0 1,-1-1,1 1,0-1,-1 1,1-1,-1 1,1 0,-1-1,0 1,1 0,-1-1,0 1,0 0,0 0,-1-1,1 1,0 0,-1-1,1 1,-1 0,1 0,-11 16,0-1,-1 0,-1-1,0 0,-2-1,1-1,-2 0,0-1,-1 1,5-4,0-2,1 2,0-1,0 2,1-1,1 1,0 1,0 0,1 0,1 0,-5 10,12-19,-1-1,0 0,1 0,0 0,-1 0,1 1,0-1,0 0,0 0,1 0,-1 0,1 1,-1-1,1 0,-1 0,1 0,0 0,0 0,0 0,0 0,1 0,-1-1,0 1,1 0,-1-1,1 1,-1-1,1 1,0-1,0 0,0 0,0 0,0 0,0 0,0 0,0 0,0-1,0 1,85 4,-80-6,0 0,0-1,-1 0,1 0,0-1,-1 1,1-1,-1-1,0 1,0-1,-1 0,1-1,-1 1,0-1,0 0,3-4,3-10</inkml:trace>
  <inkml:trace contextRef="#ctx0" brushRef="#br0" timeOffset="313.58">192 1,'28'597,"-57"-254,13-67,11-251</inkml:trace>
</inkml:ink>
</file>

<file path=ppt/ink/ink6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65,'0'-10,"-11"-45,-3 88,11 288,-14-121,10-150,2 0,2 0,3 0,3 26,-3-75,0 0,0 0,0 0,0 0,0 0,0 0,0 0,0 0,0 0,0 0,0-1,1 1,-1 0,1 0,-1 0,0 0,1 0,0 0,-1 0,1-1,-1 1,1 0,0 0,0-1,-1 1,1 0,0-1,0 1,0-1,0 1,0-1,-1 0,1 1,0-1,0 0,0 1,0-1,0 0,0 0,0 0,0 0,0 0,0 0,0 0,0-1,0 1,0 0,0 0,0-1,0 1,0-1,43-31,122-111,-163 142,0-1,-1 0,1 1,0 0,0 0,0 0,0 0,0 0,0 0,0 1,0 0,0 0,1-1,-1 2,0-1,0 0,0 1,0-1,0 1,0 0,0 0,0 0,0 0,0 1,-1-1,1 1,0 0,-1 0,1-1,-1 2,0-1,0 0,0 0,2 3,48 99,-26-45,-15-46</inkml:trace>
</inkml:ink>
</file>

<file path=ppt/ink/ink6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1,'0'4,"5"3,6-1,6-2,5 0,4-2,1-1,2 0,1-1,-1-1,0 1,0 0,0 0,0-1,-1 1,0 0,1 0,-6 0</inkml:trace>
</inkml:ink>
</file>

<file path=ppt/ink/ink6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4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0,'39'0,"21"0,6 0,-3 0,-13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8:3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851 136,'-11'-13,"-1"1,-1 0,0 1,-1 0,0 1,-1 1,1 0,-2 1,1 1,-1 0,-1 1,1 1,-1 1,1 0,-1 1,-1 1,1 0,0 1,0 1,-3 1,-23 11,0 1,1 3,1 1,1 2,0 2,2 1,-27 21,-2 13,66-54,0 0,-1 0,1 0,0 0,0 0,1 0,-1 0,0 0,1 0,-1 0,1 0,0 0,-1 1,1-1,0 0,1 0,-1 0,0 1,1-1,-1 0,1 0,-1 0,1 0,0 0,0 0,0 0,0 0,0 0,1 0,-1 0,0-1,1 1,-1-1,1 1,0-1,1 2,10 5,0 0,1 0,0-1,0-1,0 0,1-1,0 0,0-2,0 1,1-2,-1 0,6-1,178 8,-198-9,0 0,0-1,0 1,0 0,0 0,0 0,0 0,0 0,0 0,0 1,0-1,0 0,0 1,0-1,0 0,0 1,0-1,0 1,0-1,0 1,0 0,0-1,-1 1,1 0,0 0,0 0,-1-1,1 1,-1 0,1 0,-1 0,1 0,-1 0,1 0,-1 0,0 0,0 0,1 0,-1 0,0 0,0 0,0 1,0-1,0 0,-1 0,1 0,0 0,0 0,-1 0,1 0,0 0,-1 0,1 0,-1 0,0 0,1-1,-1 1,0 0,0 1,-37 35,-1-2,-2-1,-1-2,-2-2,-59 46,50-36,-86 82,136-119,-1 1,1-1,0 1,1 0,-1-1,1 1,-1 0,1 1,0-1,1 0,-1 1,1-1,0 1,0-1,0 1,0 0,1-1,0 1,0 0,0-1,1 1,-1 0,1-1,0 1,1-1,-1 1,1-1,0 0,0 0,0 1,0-1,1 0,0-1,0 1,0-1,0 1,0-1,1 0,-1 0,1 0,0 0,0-1,0 0,0 0,3 1,19 4,1-1,0-1,0-2,0 0,0-2,0-1,1-2,19-3,-14 3,0-1,-1-2,1-2,-1 0,-1-2,1-2,-2-1,2-1,50-57,-66 54</inkml:trace>
  <inkml:trace contextRef="#ctx0" brushRef="#br0" timeOffset="248.963">1445 530,'-25'39,"-26"36,-9 10,-1 1,7-10,7-13,7-12,10-10,5-8,8-4,6-2,0-1,2-1,2-3</inkml:trace>
  <inkml:trace contextRef="#ctx0" brushRef="#br0" timeOffset="500.201">1049 616,'19'38,"21"27,4 8,-1-9,-4-11,-2-9,-4-12,-7-7,-3-8,-1-6,1-5,1 0,1 1,-3-3</inkml:trace>
  <inkml:trace contextRef="#ctx0" brushRef="#br0" timeOffset="895.539">2150 729,'-46'6,"2"2,-1 1,1 3,1 2,0 1,-9 7,45-19,0 0,1 0,-1 1,1 0,0 0,0 0,1 1,-1 0,1 0,0 1,0-1,1 1,-1 0,1 0,1 1,-1-1,1 1,0 0,1-1,-1 1,1 1,1-1,-1 0,1 0,1 1,-1-1,1 0,1 1,-1-1,1 0,1 2,1-4,1 0,0-1,0 1,0 0,0-1,1 0,0 0,0-1,0 1,0-1,1 0,-1 0,1-1,0 0,0 0,0 0,0 0,0-1,0 0,0-1,0 1,0-1,1 0,-1-1,0 1,0-1,0-1,0 1,0-1,0 0,0 0,-1-1,1 1,-1-1,1-1,26-11,0-1,-2-2,0 0,-1-3,-1 0,19-20,71-67,-118 107,1 1,-1-1,0 1,1-1,-1 1,0 0,1-1,-1 1,1-1,-1 1,1 0,-1-1,1 1,-1 0,1 0,-1-1,1 1,-1 0,1 0,-1 0,1 0,0 0,-1 0,1 0,-1 0,1 0,-1 0,1 0,0 0,-1 0,1 0,-1 0,1 1,-1-1,1 0,-1 0,1 1,-1-1,1 0,-1 1,1-1,-1 0,1 1,-1-1,0 1,1-1,-1 1,0-1,1 1,-1-1,0 1,0-1,1 1,-1-1,0 1,0-1,0 1,0 0,0-1,0 1,0-1,0 1,0 0,0-1,0 1,0-1,0 1,0 52,-1-44,0 2,0 0,1 0,0 0,1 0,0 0,1 0,0-1,0 1,1-1,1 1,0-1,0 0,1 0,1-1,-1 1,1-1,1 0,0-1,0 1,1-2,-1 1,2-1,-1 0,1 0,0-1,1-1,8 5,2-2,-4 0</inkml:trace>
  <inkml:trace contextRef="#ctx0" brushRef="#br0" timeOffset="1400.77">2630 1095,'128'-139,"35"-17,-162 154,-1 1,1-1,0 1,0-1,0 1,0 0,0-1,1 1,-1 0,0 0,1 0,-1 0,0 0,1 0,0 0,-1 0,1 0,-1 1,1-1,0 1,-1-1,1 1,0 0,0 0,-1 0,1 0,0 0,-1 0,1 0,0 0,0 1,-1-1,1 1,0-1,-1 1,1-1,-1 1,1 0,-1 0,1 0,-1 0,1 0,-1 0,0 1,0-1,0 0,1 1,-1-1,0 0,-1 1,1-1,0 1,0 0,-1-1,1 1,-1 0,1 0,-10 58,7-55,0 0,1 0,0-1,0 1,0 0,1 0,-1 0,1 0,0 0,1 0,-1 0,1 0,0 0,0 0,1 0,0 2,-1-5,0 1,1 0,-1 0,1 0,0-1,0 1,0-1,0 0,0 1,1-1,-1 0,1 0,-1 0,1-1,0 1,-1-1,1 1,0-1,0 0,0 0,0 0,0-1,0 1,0-1,1 1,-1-1,0 0,0 0,0-1,0 1,0-1,1 1,-1-1,0 0,0 0,105-55,-103 53,65-44,114-63,-182 109,0 0,0 1,0-1,0 1,-1-1,1 1,0 0,0 0,0 0,0 0,0 0,0 0,0 0,0 1,0-1,0 0,0 1,-1 0,1 0,0-1,0 1,-1 0,1 0,0 0,-1 1,1-1,-1 0,0 1,1-1,-1 1,0-1,0 1,0-1,0 1,0 0,0 0,0-1,-1 1,1 0,-1 0,1 0,-1 0,0 0,0 0,1 0,-2 0,1 0,0 0,0-1,0 1,-1 0,1 0,-1 0,0 5,0 1,1-1,0 0,1 1,-1-1,1 0,1 0,-1 1,1-1,0 0,1 0,0-1,0 1,0-1,1 1,0-1,0 0,1 0,0-1,0 1,0-1,0 0,1-1,0 1,4 1,12 3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2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1,'-24'33,"-27"36,-10 15,6-1,7-11,7-12,6-12,8-9,5-7,1-3,-1-3,3 0,1-5,2-1,0-4,3-5</inkml:trace>
  <inkml:trace contextRef="#ctx0" brushRef="#br0" timeOffset="260.014">0 57,'20'34,"20"30,8 9,1-3,-3-9,-4-10,-6-8,-3-13,-2-5,-3-3,0-5,-5-1,-2-2,0-4,-3-4</inkml:trace>
</inkml:ink>
</file>

<file path=ppt/ink/ink6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7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28,'5'0,"16"-5,9-1,4 0,1 1,0 2,-2 0,-6 7,-8 2</inkml:trace>
</inkml:ink>
</file>

<file path=ppt/ink/ink6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3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36,'-36'32,"1"2,1 2,2 0,2 3,1 0,-17 34,42-67,-1 0,1 0,1 0,-1 1,1-1,1 1,-1 0,1 0,0 0,1 0,-1 0,1 1,1-1,-1 0,1 1,1-1,-1 0,1 0,1 1,-1-1,1 0,0 0,1 0,0-1,0 1,0-1,1 1,0-1,0 0,0 0,1-1,0 1,1 0,7 1,-1 0,1-1,0 0,1-1,-1-1,1 0,0 0,0-2,0 0,0 0,1-1,-1-1,0-1,1 0,-1 0,0-1,0-1,0-1,-1 0,1-1,-1 0,0-1,0 0,0-1,-1-1,0 0,-1 0,0-1,0-1,-1 0,0 0,-1-1,0 0,7-11,-9 10,1 0,-2 0,0-1,0 0,-1 0,0 0,-2 0,1-1,-2 1,1-1,-2 0,0 0,-1 0,0 0,-1 0,0 0,-2 0,1 1,-2-1,0 1,0 0,-1-1,-1 2,0-1,-1 1,0 0,-1 0,-2-1,4 6,-1 1,1 0,-1 0,-1 1,1 0,-1 0,0 0,0 1,0 1,-1-1,1 1,-1 1,0 0,1 0,-1 0,0 1,0 1,0-1,0 2,0-1,0 1,-2 1,-6 1,0 0,0 2,0 0,1 1,0 1,0 0,1 1,0 1,0 0,1 1,-1 1,-14 13</inkml:trace>
  <inkml:trace contextRef="#ctx0" brushRef="#br0" timeOffset="287.368">1 459,'38'-23,"23"-14,5-5,-3 5,-13 14,-10 15,-12 13,-5 12,-3 7,1-1,1 1,2-3,2-6,1-6,1-3,0-4,0-2,-4 0</inkml:trace>
</inkml:ink>
</file>

<file path=ppt/ink/ink6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132 914,'-6'-7,"1"0,-1 1,1-2,1 1,-1 0,1-1,1 0,-1 0,1 0,1 0,0-1,0 1,0-1,1 0,1 1,-1-1,1 0,1 1,0-7,42-162,-28 135,2 0,1 2,2 0,2 1,1 1,3 2,0 0,15-12,9 8,-49 41,0-1,0 0,0 1,0-1,0 1,0 0,-1-1,1 1,0 0,0-1,-1 1,1 0,0 0,-1 0,1 0,-1 0,1-1,-1 1,0 0,1 0,-1 0,0 0,1 0,-1 0,0 0,0 0,0 0,0 1,0-1,0 0,0 0,-1 0,1 0,0 0,0 0,-1 0,1 0,-1-1,1 1,-1 0,1 0,-1 0,0 0,1 0,-1-1,0 1,0 0,-31 59,27-54,0 0,1 0,0 1,1 0,-1 0,1 0,0 0,1 0,0 0,0 1,0-1,1 1,0 0,1-1,-1 1,2 4,2-8,1 1,0 0,0-1,1 0,-1 0,1 0,0 0,0-1,0 0,1 0,-1 0,1-1,-1 0,1 0,0 0,0-1,0 1,0-1,0-1,0 1,3-1,-2 1,14 2,-17-4,-1 0,0 1,1 0,-1 0,0 0,1 0,-1 0,0 0,1 1,-1 0,0-1,1 1,-1 1,0-1,0 0,0 1,0 0,0-1,0 1,-1 0,1 0,-1 1,1-1,-1 1,0-1,0 1,0 0,0-1,0 1,-1 0,1 0,-1 0,0 1,0-1,0 0,0 0,0 1,-1-1,0 0,1 1,-1-1,-1 2,-2 3,-1-1,0 1,-1 0,0-1,0 0,0 0,-1-1,0 0,0 0,-1 0,0 0,0-1,0 0,0-1,-1 0,0 0,-2 0,-1 3,3-2,-1 0,1-1,-1 0,0-1,0 0,0 0,0-1,0 0,-1-1,1 0,0 0,-1-1,1 0,-1 0,1-1,-1-1,1 0,0 0,0-1,0 0,0 0,0-1,1 0,-1-1,1 0,0 0,-3-3,-22-24,1 0,2-2,2-2,-16-25,31 42</inkml:trace>
  <inkml:trace contextRef="#ctx0" brushRef="#br0" timeOffset="3687.739">780 11,'2'-1,"-1"0,1 0,-1 0,1 0,0 0,-1 0,1 0,0 1,0-1,-1 1,1-1,0 1,0 0,0-1,0 1,-1 0,1 0,0 1,0-1,0 0,0 0,-1 1,1-1,0 1,0 0,-1 0,1-1,0 1,-1 0,1 0,-1 0,1 1,-1-1,1 1,46 48,-35-30,0 1,-2 1,-1 0,-1 0,-1 1,0 0,-2 1,-1-1,-1 1,-1 0,0 0,-2 1,-2-1,0 0,-1 0,-1 0,-1 0,-2 0,0 0,-1-1,-2-1,0 1,-1-1,-2 0,2-3,-2 0,-1 0,0-1,-1-1,-1-1,0 0,-2 0,0-2,0 0,-1-1,-1 0,-17 7,11-6</inkml:trace>
  <inkml:trace contextRef="#ctx0" brushRef="#br0" timeOffset="5127.811">1401 152,'-40'384,"22"-198,19-180,-1 1,-1-1,1 1,-1-1,0 0,0 1,-1-1,0 0,0 0,-1 0,0 0,0 0,0 0,0-1,-1 1,0-1,0 0,-5 4,-5 2</inkml:trace>
  <inkml:trace contextRef="#ctx0" brushRef="#br0" timeOffset="5551.723">1176 236,'30'-16,"1"2,0 1,1 1,1 2,-1 1,1 1,1 2,0 1,-1 2,1 2,26 1,-56 1,1 0,0 0,0 0,0 1,-1-1,1 1,-1 0,1 1,-1-1,0 1,0 0,0 0,0 0,-1 0,1 1,-1 0,0-1,0 1,0 0,0 0,-1 1,0-1,0 1,0-1,0 1,-1 0,1-1,-1 1,-1 0,1 0,-1 0,1 0,-1 0,-1 0,1-1,-1 1,0 0,0 0,0 0,-1 1,-3 9,0-1,-1 0,0-1,-1 0,0 0,-1 0,-1-1,0 0,0 0,-1-1,-1-1,-2 2,-46 55,57-65,-1 1,1 0,0 0,0 0,0 0,1 0,-1 0,1 0,-1 1,1-1,0 1,0-1,1 1,-1-1,1 1,0-1,0 1,0-1,0 1,0 0,1-1,0 1,-1-1,2 1,-1-1,0 0,0 0,1 1,0-1,0 0,0 0,0 0,0-1,0 1,1 0,-1-1,2 1,11 11,1-1,0 0,1-1,0-1,1-1,0 0,1-1,0-2</inkml:trace>
</inkml:ink>
</file>

<file path=ppt/ink/ink6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765 1,'0'0</inkml:trace>
  <inkml:trace contextRef="#ctx0" brushRef="#br0" timeOffset="-396.024">624 340,'-17'-3,"1"0,-1 2,0 0,1 0,-1 2,0 0,0 1,1 0,-1 2,1 0,0 0,0 2,1 0,-1 1,1 0,0 1,1 1,0 1,1 0,-11 9,22-17,0 0,0 0,0 1,0-1,1 0,-1 1,1-1,-1 1,1 0,0-1,0 1,0 0,0 0,0 0,1 0,0 0,-1 0,1 0,0-1,0 1,0 0,1 0,-1 0,1 0,0 0,0 0,0 0,0-1,0 1,0 0,1-1,-1 1,1-1,0 1,0-1,0 0,0 0,0 0,0 0,1 0,-1 0,0-1,1 1,0-1,-1 0,1 1,0-1,1 0,132 42,-134-42,-1 1,1-1,-1 0,0 1,1-1,-1 1,0-1,0 1,0 0,0-1,-1 1,1 0,0 0,-1-1,1 1,-1 0,0 0,1 0,-1 0,0 0,0 0,0-1,0 1,-1 0,1 0,0 0,-1 0,0 0,1-1,-1 1,0 0,0 0,0-1,0 1,0-1,0 1,-1 0,-49 53,29-39,-1 0,0-2,-1-1,0 0,-1-2,-1-1,-14 3,-16 4,47-26,11-1</inkml:trace>
  <inkml:trace contextRef="#ctx0" brushRef="#br0" timeOffset="-148.945">849 537,'-14'39,"-10"17,-1 4,5-9</inkml:trace>
  <inkml:trace contextRef="#ctx0" brushRef="#br0" timeOffset="382.2">934 820,'204'-315,"-168"274,-35 41,0-1,0 0,0 1,-1-1,1 1,0 0,0-1,0 1,0 0,0-1,0 1,0 0,0 0,1 0,-1 0,0 0,0 0,0 0,0 0,0 0,0 1,0-1,0 0,0 1,0-1,0 1,-1-1,1 1,0-1,0 1,0 0,0-1,-1 1,1 0,0 0,-1-1,1 1,0 0,-1 0,1 0,-1 0,0 0,1 0,-1 0,0 0,1 0,-1 0,22 62,-21-55,0-1,0 1,1 0,0-1,1 1,-1-1,1 0,0 1,1-1,0-1,0 1,1-1,-1 1,1-1,1 0,-1-1,1 0,0 0,0 0,1 0,-1-1,1 0,0 0,0-1,0 0,1 0,-1-1,1 0,6 1,-9-3,1-1,-1 0,0 0,0 0,0-1,1 1,-1-1,-1-1,1 1,0-1,-1 1,1-1,-1-1,0 1,0-1,0 1,0-1,-1 0,1 0,-1-1,0 1,-1-1,1 0,-1 1,0-1,1-2,3-9,0 0,-1 0,0-1,-2 1,0-1,0 0,-1-12,-2 1,0 3</inkml:trace>
  <inkml:trace contextRef="#ctx0" brushRef="#br0" timeOffset="5440.124">341 1,'-15'6,"0"1,0 1,1 0,0 1,0 1,1 0,0 1,1 0,0 1,1 0,0 1,1 0,1 0,0 1,-4 10,-10 20,2 1,3 1,1 0,-6 32,14-49,1 0,1 1,1 0,2 1,1-1,2 1,1-1,1 1,2-1,4 20,0-33,1-1,1-1,0 1,1-2,1 1,0-1,1-1,1 0,0-1,0 0,1-1,1-1,0 0,0-1,1 0,9 3,89 30,-89-34</inkml:trace>
</inkml:ink>
</file>

<file path=ppt/ink/ink6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5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44,'255'25,"444"-22,851-3,-1314-27,-234 27,3 0,0 0,-1 0,1 0,0 0,0-1,0 1,-1-1,1-1,0 1,-1-1,1 1,-1-1,0-1,1 1,-1 0,0-1,0 0,-1 0,1 0,2-3,-5-4</inkml:trace>
</inkml:ink>
</file>

<file path=ppt/ink/ink6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6,5 5,6-1,1-9,-1-7</inkml:trace>
</inkml:ink>
</file>

<file path=ppt/ink/ink6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6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1,'-4'0,"-3"4,1 8,6 0,3-6,1-4</inkml:trace>
</inkml:ink>
</file>

<file path=ppt/ink/ink6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5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284 282,'-5'3,"-1"-1,0 0,1 1,0 0,0 1,0-1,0 1,0 0,1 0,-1 0,1 1,0-1,0 1,1 0,0 0,0 1,0-1,0 1,1-1,0 1,0 0,0 0,0 5,0-7,-136 358,88-270,286-576,-222 462,-7 31,-5 43,-2-44,-2 35,0-34,0 0,0 0,1 0,1 1,-1-1,2 0,-1 1,1-1,0 0,1 0,0 0,1 0,0 0,0 0,1-1,0 1,0-1,1 0,0-1,1 1,0-1,0 0,0 0,1 0,0-1,5 3,-7-6,0-1,0-1,0 1,0 0,0-1,0 0,1-1,-1 1,0-1,1 0,-1 0,0 0,1-1,-1 0,0 0,0-1,0 1,0-1,0 0,0 0,0-1,0 1,-1-1,1 0,-1-1,8-5,0-1,0 0,-1 0,-1-1,0-1,-1 0,0 0,3-6,-4 3,0-1,-1 0,0 0,-1 0,-1-1,-1 0,0 0,-1-1,-1-6,-14-12,7 42</inkml:trace>
  <inkml:trace contextRef="#ctx0" brushRef="#br0" timeOffset="4293.871">849 536,'-7'1,"0"0,0 1,1 0,-1 0,1 0,-1 1,1 0,0 0,0 1,0-1,1 1,-1 1,1-1,0 1,0 0,0 0,1 0,0 0,0 1,0 0,1 0,0 0,0 0,0 1,1-1,0 1,0-1,0 1,1 0,0 0,1 0,0 0,0 0,0-1,1 1,0 0,0 0,0 0,1-1,0 1,1-1,-1 1,1-1,0 0,1 0,0 0,0-1,0 1,0-1,0 0,1-1,-1 0,1 0,0 0,0 0,0-1,0 0,1 0,-1 0,1-1,0 1,0-2,0 1,0 0,0-1,0 0,0-1,0 0,1 0,-1 0,0 0,0-1,0 0,0 0,0-1,0 0,0 0,0 0,-1-1,1 1,-1-1,1-1,-1 1,0-1,2-2,-1 1,0-1,0 1,-1-1,1 0,-1-1,-1 1,1-1,-1 0,-1 0,1-1,-1 1,0-1,-1 1,0-1,0 0,0 0,-1 0,0 0,-1 0,0 0,0 0,-1 0,0 0,0 0,-1 0,0 0,0 1,-1-1,0 0,0 1,-1 0,0 0,0 0,-1 0,0 1,0 0,0 0,-6-4,6 5,0 0,-1 1,0 0,0 0,0 0,0 1,0-1,-1 2,0-1,1 1,-1 0,0 0,0 1,0 0,0 0,0 1,0 0,0 0,-1 0,1 1,0 0,0 1,0-1,1 1,-1 1,0-1,1 1,-1 0,1 1,0 0,0 0,0 0,-24 52,24-36</inkml:trace>
  <inkml:trace contextRef="#ctx0" brushRef="#br0" timeOffset="4714.343">1329 1,'23'73,"12"165,-37 125,3-355,-1-1,1 1,-2-1,1 0,-1 1,0-1,0 0,-1 1,0-1,-1 0,1 0,-1 0,-1-1,1 1,-1-1,-4 5,-2-5</inkml:trace>
  <inkml:trace contextRef="#ctx0" brushRef="#br0" timeOffset="4933.942">1075 509,'38'-5,"33"-6,8-2,-4 2,-11 3,-10 2,-11 3,-7 1,-10 2</inkml:trace>
  <inkml:trace contextRef="#ctx0" brushRef="#br0" timeOffset="10801.952">1696 622,'7'4,"0"0,1 0,-1-1,1 0,0-1,0 1,0-1,0-1,1 0,-1 0,0 0,1-1,-1 0,3-1,5 1,-6 0,1 0,-1-1,1 0,-1 0,1-1,-1-1,0 0,0 0,0-1,0 0,-1 0,1-2,-1 1,0-1,-1 0,0-1,0 1,0-2,-1 1,0-1,5-7,-11 12,1-1,-1 1,0-1,0 0,0 0,0 0,-1 0,0 1,1-1,-1 0,-1 0,1 0,-1 0,1 0,-1 0,0 1,0-1,-1 0,1 1,-1-1,0 1,0-1,0 1,0 0,0 0,-1 0,0 0,1 0,-1 1,0-1,0 1,-1 0,1 0,0 0,-1 0,1 0,-1 1,0 0,1-1,-1 1,0 1,0-1,0 0,0 1,0 0,1 0,-4 1,-5-1,-1 2,1 0,0 0,0 1,0 1,1 0,-1 1,1 0,0 0,0 1,1 1,0 0,0 0,0 1,1 0,0 1,1 0,0 0,-7 10,11-14,0 0,0 0,0 0,0 0,1 0,0 1,0-1,0 1,1 0,0 0,0 0,0 0,1 0,0 1,0-1,1 0,-1 1,1-1,1 0,-1 1,1-1,0 0,1 0,-1 0,1 0,1 0,-1 0,1 0,0 0,0-1,0 0,1 1,0-1,0-1,0 1,1-1,0 1,0-1,0 0,0-1,0 0,1 1,-1-1,2 0,18 2,0-1,1-1,-1-1,1-1,0-1,-1-2,11-1,-18 1,0 0,0-1,0-1,0 0,-1-1,0-1,0-1,0 0,5-5,-4-1</inkml:trace>
</inkml:ink>
</file>

<file path=ppt/ink/ink6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1,'-23'173,"20"-156,0-1,1 1,1 0,0-1,1 1,1 0,1 0,0-1,1 1,1-1,0 0,1 0,1 0,1-1,0 0,1 0,0 0,1-1,-4-11,-1 0,0 0,1 0,-1 0,1-1,0 0,0 0,0 0,0 0,0-1,1 0,-1 0,0-1,0 1,1-1,-1 0,0 0,1-1,-1 0,0 0,0 0,1 0,-1-1,0 0,0 0,-1 0,1-1,0 0,-1 1,0-2,1 1,-1 0,0-1,-1 0,1 0,-1 0,0 0,0-1,3-3,90-141,-95 147,-1 1,0 0,1 0,-1 0,1 0,0 0,-1 0,1 0,0 0,-1 0,1 1,0-1,0 0,0 0,0 0,0 1,0-1,0 1,0-1,0 1,0-1,0 1,0-1,0 1,0 0,0 0,1 0,-1-1,0 1,0 0,0 0,0 1,1-1,-1 0,0 0,0 1,0-1,0 0,0 1,0-1,0 1,0-1,0 1,0 0,0-1,0 1,0 0,0 0,0 0,-1 0,1-1,0 1,-1 1,22 33,-19-27,0-1,1 1,0-1,0 0,0 0,1 0,0-1,0 0,1 0,0 0,0 0,0-1,1 0,0-1,-1 1,2-1,-1-1,0 1,1-1,0 0,0-1,7 2,-7-7,0 0,0-1,0 0,0 0,-1-1,0 1,0-2,0 1,0-1,-1 0,0 0,-1-1,1 0,-1 0,0 0,-1 0,0-1,0 0,0 0,-1 0,-1 0,1-1,-1 1,0-5,11-130,-13 118</inkml:trace>
</inkml:ink>
</file>

<file path=ppt/ink/ink6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0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5 223,'4'-2,"23"-6,0-2,-1-2,0 0,-1-2,0 0,-1-2,13-11,-35 25,0 1,0-1,0 1,0-1,0 0,0 1,-1-1,1 0,-1 0,1 0,-1-1,0 1,0 0,0 0,0-1,0 1,0-1,-1 1,1-1,-1 1,1-1,-1 1,0-1,0 1,0-1,-1 1,1-1,-1 1,1-1,-1 1,0 0,0-1,0 1,0 0,0-1,0 1,-1 0,1 0,-1 0,1 0,-1 1,0-1,0 0,0 1,0-1,0 1,0-1,0 1,-1 0,1 0,0 0,-2 0,-4 0,-1 0,1 1,0 1,0-1,-1 1,1 0,0 1,0 0,0 0,1 1,-1 0,0 0,1 1,0 0,0 0,0 1,0 0,1 0,0 1,0-1,0 1,1 0,0 1,0 0,0-1,1 1,0 1,0-1,1 1,0-1,1 1,-1 0,1 0,1 0,0 0,0 1,0-1,1 4,1-6,0-1,0 1,0 0,1-1,-1 1,1-1,1 1,-1-1,1 0,0 0,0 0,1 0,-1-1,1 1,0-1,0 0,0 0,1 0,0-1,-1 0,1 0,0 0,1 0,-1-1,0 0,6 2,2 0,0 0,0 0,0-2,0 1,1-2,-1 0,1 0,0-2,-1 1,1-2,3 0,34-14,-33 5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5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0,'-12'7,"-1"0,1 1,0 0,1 1,0 0,0 1,1 0,0 0,1 2,0-1,-1 4,8-13,1 0,0-1,0 1,0 0,0 0,0 0,0 0,1 0,-1-1,1 1,-1 0,1 1,0-1,0 0,0 0,0 0,0 0,0 0,1 0,-1 0,0 0,1 0,0 0,-1 0,1-1,0 1,0 0,0 0,0-1,1 1,-1 0,0-1,1 1,-1-1,1 0,-1 1,1-1,77 30,-38-18,-37-11,0 0,1 1,-1 0,-1 0,1 0,0 0,-1 0,1 1,-1 0,0-1,0 1,-1 0,1 1,-1-1,0 0,0 1,0-1,-1 1,0 0,0-1,0 1,0 0,-1 0,1 0,-1-1,0 1,-1 0,1 0,-1 0,0-1,0 1,-1 0,1-1,-1 1,0-1,-1 1,-2 3,0 0,-1-1,-1 0,1 0,-1 0,0-1,0 0,-1-1,0 1,0-1,0-1,0 0,-1 0,0 0,0-1,0-1,0 1,0-1,-1-1,1 0,0 0,-7-1,-9 1</inkml:trace>
</inkml:ink>
</file>

<file path=ppt/ink/ink6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8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12 103,'-12'0,"43"0,684-27,168-22,-547 38,-254 1,-53 4</inkml:trace>
</inkml:ink>
</file>

<file path=ppt/ink/ink6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7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251 114,'-131'143,"116"-126,1 0,0 1,1 1,2 0,0 1,1 0,0 0,2 1,1 1,0 0,7-23,1 1,-1 0,0 0,0-1,0 1,1 0,-1 0,0 0,0 0,1 0,-1-1,0 1,1 0,-1 0,0 0,0 0,1 0,-1 0,0 0,1 0,-1 0,0 0,0 0,1 0,-1 0,0 0,1 0,-1 0,0 0,0 0,1 1,-1-1,0 0,0 0,1 0,-1 0,0 1,0-1,1 0,-1 0,0 0,0 1,0-1,0 0,1 0,-1 1,0-1,0 0,0 1,0-1,0 0,0 0,0 1,0-1,0 0,0 1,21-24,163-227,-119 108,-42 121,-8 57,-12-26,6 29,2 1,2-1,1-1,2-1,2 0,5 6,-19-36,51 61,-53-66,1-1,-1 1,0-1,1 1,-1-1,1 0,-1 0,1 0,-1 0,1-1,0 1,0-1,-1 0,1 1,0-1,0-1,-1 1,1 0,0 0,0-1,-1 0,1 0,-1 1,1-1,0-1,-1 1,0 0,1-1,-1 1,1-1,7-7,-1-1,0 0,-1 0,0-1,0 0,-1 0,0-1,-1 0,-1 0,0 0,0-1,-2 0,3-11,7-14,16-122,-29 147</inkml:trace>
  <inkml:trace contextRef="#ctx0" brushRef="#br0" timeOffset="331.844">1097 142,'-4'11,"0"0,0 0,1 1,0-1,1 1,0-1,1 1,0 0,1 0,0-1,1 1,2 7,-3-14,1 0,0-1,0 1,0 0,0-1,1 1,0 0,0-1,0 0,0 0,1 1,0-1,-1-1,2 1,-1 0,0-1,1 0,-1 1,1-1,0-1,0 1,0-1,1 1,-1-1,1 0,-1-1,1 1,-1-1,1 0,0 0,1 0,-2-1,0-1,0 1,0-1,0 0,0 0,0 0,0-1,0 1,-1-1,1 0,0 0,-1 0,0 0,1-1,-1 0,0 1,0-1,-1 0,1-1,-1 1,1 0,-1-1,0 1,0-1,0 0,-1 1,0-1,1 0,-1 0,0 0,-1 0,1 0,-1 0,0 0,0 0,0 0,0-1,-1 1,0 0,1 0,-2 0,1 1,0-1,-1 0,0 0,1 1,-2-1,1 1,0-1,-1 1,1 0,-1 0,-1 0,-4-5,-1 0,0 1,-1 1,1 0,-1 0,0 1,-1 0,0 1,1 0,-1 0,-1 1,1 1,0 0,-1 1,1 0,-1 0,1 1,-1 1,1 0,0 0,-1 2,-8 1,-4 3</inkml:trace>
  <inkml:trace contextRef="#ctx0" brushRef="#br0" timeOffset="647.853">1689 0,'-9'29,"-4"19,1 6,2-1,3-5,3-6,1-5,3-4,-1-3,-3-1,-6-7,-7-6,0-6</inkml:trace>
  <inkml:trace contextRef="#ctx0" brushRef="#br0" timeOffset="885.61">1379 0,'39'0,"31"0,9 0,1 0,-5 0,-8 0,-8 0,-8 5,-9 2,-6-1,-4-1,-3-1,-2-2,-5-1</inkml:trace>
</inkml:ink>
</file>

<file path=ppt/ink/ink6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29,'-53'-17,"44"18,1 0,-1 1,1 0,0 0,0 1,0 0,0 0,1 1,-1 0,1 1,0-1,0 1,1 1,-1-1,1 1,0 0,1 1,-1-1,1 1,1 0,-1 0,1 1,0-1,1 1,0 0,0 0,1 0,-2 8,9 117,-4-128,0 0,0-1,1 1,0-1,-1 1,2-1,-1 0,0 0,1 1,0-2,0 1,0 0,0-1,1 1,-1-1,1 0,0 0,0 0,0-1,0 0,1 1,-1-1,1-1,-1 1,1-1,0 1,9-1,1 1,-1-2,0 0,0 0,0-2,0 0,0 0,0-1,0-1,-1 0,1-1,-1-1,-1 0,1 0,-1-1,10-8,-4 4</inkml:trace>
  <inkml:trace contextRef="#ctx0" brushRef="#br0" timeOffset="500.005">961 1,'-27'5,"1"2,-1 0,1 2,1 1,0 1,0 1,1 1,0 2,1 0,1 1,1 1,-12 12,27-20,-1 0,1 1,0-1,1 1,0 0,1 1,0-1,1 1,0 0,0 0,1 0,1 0,0 0,0 0,1 3,1-11,-1 0,0 0,1-1,0 1,-1 0,1 0,0-1,1 1,-1-1,0 1,1-1,-1 1,1-1,0 0,0 0,0 0,0 0,0 0,0 0,1-1,-1 1,0-1,1 1,-1-1,1 0,0 0,-1 0,1 0,0-1,0 1,0-1,0 1,4 0,1-1,-1 0,0 0,0 0,1-1,-1 0,0 0,0-1,0 0,0 0,-1-1,5-2,14-9,-1-1,-1-1,-1-1,0-1,-1-1,-1 0,-1-2,-1-1,0 0,2-6,23-30,-42 58,0 0,0 0,-1 1,1-1,0 0,-1 0,1 1,0-1,-1 0,1 1,-1-1,1 1,0-1,-1 1,1-1,-1 1,1-1,-1 1,0-1,1 1,-1 0,0-1,1 1,-1 0,0-1,0 1,1 0,-1-1,0 1,0 0,0 0,0-1,0 1,0 0,0-1,0 1,0 0,0 0,-1-1,1 1,0 0,0-1,-1 1,1 0,0 35,-1-31,0 0,0 0,0 0,0 0,1 0,0 0,0 0,1 0,-1 0,1 0,0 0,1 0,-1 0,1 0,0 0,0-1,0 1,1-1,0 1,0-1,0 0,0 0,0 0,1-1,0 1,0-1,0 0,0 0,4 2,12 0</inkml:trace>
  <inkml:trace contextRef="#ctx0" brushRef="#br0" timeOffset="911.305">1244 368,'233'-272,"-220"266,-20 35,3-14,3-9,0-1,0 0,1 0,0 0,0 0,0 1,1-1,-1 0,1 0,0 0,1 0,-1 0,1 0,0 0,0-1,1 1,-1-1,1 1,0-1,0 0,1 0,-1 0,1 0,0-1,0 0,0 1,0-2,1 1,-1 0,1-1,0 0,-1 0,1 0,0 0,0-1,0 0,1 0,3-1,0 0,0-1,0 0,0-1,0 0,-1 0,1-1,0 0,-1 0,0-1,0 0,0 0,0-1,-1 0,0-1,0 0,0 0,-1 0,1-1,-2 1,1-2,10-13</inkml:trace>
</inkml:ink>
</file>

<file path=ppt/ink/ink6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16,'0'594,"1"-580,-2-1,0 0,-1 0,0 0,-1 0,0 0,-1-1,0 1,-4 5,-1-5,0-8</inkml:trace>
  <inkml:trace contextRef="#ctx0" brushRef="#br0" timeOffset="251.434">1 467,'24'0,"22"-5,13-1,1 0,-4 1,-8-3,-7-1,0 2,-3 1,-3-2,-3 0,-1 1,-7 2</inkml:trace>
  <inkml:trace contextRef="#ctx0" brushRef="#br0" timeOffset="1053.216">790 383,'-24'23,"1"2,2 1,0 0,2 2,1 0,1 1,1 1,-2 10,16-39,1 1,0 0,-1-1,1 1,0 0,0 0,0 0,0 0,0 0,1 1,-1-1,1 0,-1 0,1 0,0 1,0-1,0 0,0 0,0 0,0 1,1-1,-1 0,1 0,-1 0,1 0,0 0,0 0,0 0,0 0,0 0,1 0,-1 0,0 0,1-1,-1 1,1-1,0 1,0-1,-1 0,1 1,0-1,0 0,0 0,0-1,0 1,1 0,1 0,5-5,1-1,-1 0,0 0,0-1,-1 0,0 0,0-1,0 0,-1-1,0 0,-1 0,1 0,-2-1,1 0,-1 0,0 0,-1-1,0 1,2-10,0 6,34-51,-38 65,-1 0,1-1,0 1,-1 0,1 0,-1 0,0 0,1 1,-1-1,0 0,0 1,0-1,0 0,0 1,0-1,0 1,0 0,0-1,-1 1,1 0,-1-1,1 1,-1 0,0 0,1-1,-1 1,0 0,0 0,-1 0,1 1,2 5,-2-3,1-1,0 1,0-1,0 1,1-1,-1 0,1 1,0-1,1 0,-1 0,0-1,1 1,0 0,0-1,0 1,1-1,-1 0,1 0,-1-1,1 1,0-1,0 1,0-1,1-1,-1 1,0 0,1-1,-1 0,1 0,-1 0,1-1,-1 0,1 0,0 0,-1 0,1 0,-1-1,5-1,5-5,0-1,0-1,0 0,-1-1,-1 0,0-1,0 0,-1-1,-1-1,0 1,0-2,-1 1,-1-1,0-1,3-10,9-8,-8 11,0 0,-1-1,-1-1,-2 1,0-1,-1-1,-2 0,-1 0,0 0,-2 0,-1 0,-2-21,2 43,-1-1,0 0,-1 0,1 1,-1-1,1 0,-1 0,0 1,-1-1,1 1,0-1,-1 1,0 0,0 0,0-1,0 1,-1 1,1-1,-1 0,1 0,-1 1,0-1,2 4,0 0,0-1,0 1,0 0,1-1,-1 1,0 0,0 0,1 0,-1 0,1 0,-1 0,1 0,-1 0,1 0,0 0,-1 0,1 0,0 0,0 0,0 0,-1 0,1 0,0 0,1 0,-1 0,0 1,0-1,0 0,1 0,-1 0,0 0,1 0,-1 0,1 0,-1 0,1-1,0 1,-1 0,1 0,0 0,0 0,0 0,13 22,-1 2,-1-1,-2 1,0 1,-2 0,0 0,-2 1,-1 0,-1 0,-2 1,0 20,-3 0,-2 0,-2-1,-5 18,5-39,-30 89,26-100</inkml:trace>
  <inkml:trace contextRef="#ctx0" brushRef="#br0" timeOffset="1351.851">1496 326,'-29'24,"1"13,8 0,14-7,12-7,11-9,1-1,3-3,3-4,1-2,-2 3,-11 0,-7 3,-4 1</inkml:trace>
  <inkml:trace contextRef="#ctx0" brushRef="#br0" timeOffset="1705.331">1722 609,'29'-1,"-1"-1,0-2,0 0,0-2,0-1,-1-1,0-2,0 0,-1-2,-1-1,0-1,1-2,-20 13,-1 0,0 0,-1-1,1 1,0-1,-1 0,0 0,0-1,0 1,-1-1,1 0,-1 0,0 0,0 0,-1-1,0 1,0-1,0 1,-1-1,1 0,-1 0,-1 1,1-2,-2 4,0 1,0 0,0 0,0 0,0-1,-1 1,1 0,-1 1,0-1,1 0,-1 0,0 1,0-1,0 1,0-1,0 1,0 0,0 0,-1 0,1 0,0 0,-1 1,1-1,-1 1,1-1,-1 1,1 0,0 0,-1 0,-1 0,-75 12,63-5,1 1,0 1,0 0,1 1,0 1,1 0,0 0,1 2,0-1,1 2,0-1,1 2,1-1,0 1,1 1,1-1,0 1,5-11,-1 0,1 0,0 0,1 1,-1-1,1 0,0 1,0-1,1 0,-1 1,1-1,1 1,-1-1,1 1,0-1,0 0,0 1,1-1,0 0,0 0,0 0,0 0,1 0,0-1,0 1,0-1,1 1,0-1,-1 0,1-1,1 1,-1-1,0 0,1 0,0 0,-1 0,2-1,14 5,-1-1,1-1,1-1,-1 0,1-2,-1-1,1 0,-1-1,1-1,-1-2,8-1,36-7,-38 4</inkml:trace>
</inkml:ink>
</file>

<file path=ppt/ink/ink6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4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0,'2'1,"-1"1,0-1,1 0,-1 1,0-1,0 1,0 0,0-1,-1 1,1 0,0 0,-1-1,1 1,-1 0,0 0,1 0,-1 0,0-1,0 1,0 0,-1 0,1 0,0 0,-1-1,1 1,-1 0,1 0,-1-1,0 1,0 1,0-1,-9 30,-1-1,-1 0,-2 0,-2-2,0 0,-2 0,-12 13,-43 75,69-110,-4 6,0 1,1 0,0 1,1-1,1 1,1 1,0-1,0 0,0 14,4-27,0 1,0-1,0 1,1-1,-1 0,1 1,0-1,-1 0,1 1,0-1,0 0,1 0,-1 0,0 0,1 0,-1 0,1 0,0 0,-1 0,1-1,0 1,0-1,0 1,0-1,1 0,-1 0,0 0,0 0,1 0,-1-1,0 1,1-1,1 1,91 2,-74-5,101-24,-101 22</inkml:trace>
</inkml:ink>
</file>

<file path=ppt/ink/ink6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5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57,'10'10,"12"7,8 2,3-3,1-5,0-3,-2-3,-1-3,-1-2,-1 0,0-1,-1 0,0 0,-10 1,-7 0</inkml:trace>
  <inkml:trace contextRef="#ctx0" brushRef="#br0" timeOffset="234.365">1 368,'43'4,"33"3,14-1,-4-2,-11-5,-15-3,-12-1,-9 1,-7 0,-9 2</inkml:trace>
  <inkml:trace contextRef="#ctx0" brushRef="#br0" timeOffset="520.049">1326 1,'-23'33,"-14"26,-5 8,5-4,4-11,8-11,2-11,7-7,-1-2,0 0,-4-4,3 1,-1-3,-1-5,-3-3,-2-3,3-2</inkml:trace>
  <inkml:trace contextRef="#ctx0" brushRef="#br0" timeOffset="750.401">848 28,'52'39,"28"17,9 4,-5-4,-8-6,-12-7,-11-10,-6-7,-6-3,-5-5,-4 0,-3 0,-6 3,-7-2</inkml:trace>
</inkml:ink>
</file>

<file path=ppt/ink/ink6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4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0 226,'29'0,"24"0,7 0,-1 0,-6 0,-7 0,-7-5,-5-1,-8 0</inkml:trace>
  <inkml:trace contextRef="#ctx0" brushRef="#br0" timeOffset="546.976">960 0,'-36'45,"-9"79,29-88,-1-1,-2 0,-1-1,-2-1,-11 11,-48 68,80-111,1-1,-1 1,1 0,-1 0,1 0,-1 0,1 0,0 0,0 0,-1 0,1 0,0 0,0 0,0 0,0 0,0 0,0 0,0 1,1-1,-1 0,0 0,0 0,1 0,-1 0,1-1,-1 1,1 0,-1 0,1 0,0 0,-1 0,1-1,0 1,0 0,-1-1,1 1,0 0,0-1,0 1,0-1,0 1,0-1,0 0,0 1,0-1,0 0,0 0,0 0,0 0,59 5,-53-5,170-30,-125 21,-34 2</inkml:trace>
  <inkml:trace contextRef="#ctx0" brushRef="#br0" timeOffset="871.206">1327 338,'-5'10,"-1"-1,0 0,1 1,0 0,1-1,0 2,0-1,1 0,0 1,1-1,0 1,1 0,0-1,1 1,0 0,1 0,0 0,2 7,-1-16,0 0,1-1,0 0,-1 1,1-1,0 0,0 0,-1-1,1 1,0 0,0-1,0 0,0 0,0 0,0 0,0 0,0 0,0-1,-1 0,1 1,0-1,0 0,0 0,-1-1,1 1,-1 0,1-1,-1 0,1 1,-1-1,0 0,0 0,0-1,0 1,1-1,-3 2,69-75,-67 73,-1 0,0 1,0-1,0 0,0 0,0 0,-1 1,1-1,-1 0,0 0,0 0,0 0,0 0,-1 0,1 0,-1 0,1 0,-1 1,0-1,0 0,0 0,-1 1,1-1,-1 1,1-1,-1 1,0 0,0 0,0-1,0 1,0 0,-1 1,-1-2,-1 0,-1 0,1 0,-1 1,0 0,0 0,0 0,0 1,0 0,0 0,0 0,-1 1,1 0,0 0,0 1,0 0,0 0,-1 0,2 1,-3 0,-17 5</inkml:trace>
</inkml:ink>
</file>

<file path=ppt/ink/ink6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3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18,'-9'0,"1"0,2-5,7-1,4 0</inkml:trace>
</inkml:ink>
</file>

<file path=ppt/ink/ink6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109 395,'0'29,"-2"0,0 0,-2 0,-2 0,0 0,-2-1,-1 0,-10 21,-34 85,81-202,2 2,3 2,3 1,38-51,-73 113,0-1,0 1,0 0,0 0,0-1,0 1,0 0,0 0,0 0,0 0,1 1,-1-1,0 0,1 0,-1 1,0-1,1 1,-1-1,1 1,-1 0,1-1,-1 1,1 0,-1 0,1 0,-1 0,1 1,-1-1,1 0,-1 0,1 1,-1-1,1 1,-1 0,0-1,1 1,-1 0,0 0,1-1,-1 1,0 0,0 0,0 1,0-1,0 0,0 0,0 0,0 1,-1-1,1 0,0 1,-1-1,1 1,-1-1,0 1,1-1,-1 1,0 1,3 6,-1 1,0 0,-1 0,0-1,-1 1,0 0,-1 0,1 0,-2 0,0 0,0-1,-1 5,-8 56,11-68,-1-1,1 1,0 0,0-1,0 1,0 0,0-1,1 1,-1 0,0-1,1 1,-1 0,1-1,0 1,-1-1,1 1,0-1,0 0,0 1,0-1,0 0,0 1,1-1,-1 0,0 0,1 0,-1 0,1 0,-1-1,0 1,1 0,0-1,-1 1,1-1,-1 1,1-1,0 0,-1 1,1-1,0 0,-1 0,1 0,0-1,-1 1,1 0,0-1,-1 1,1-1,0 1,-1-1,1 0,-1 0,0 1,1-1,-1 0,0 0,1-1,-1 1,0 0,0 0,0-1,0 1,0 0,18-16,-2 0,0-1,-1-1,-1 0,-1-1,0-1,6-15,18-24,13-14,-50 74,-1 0,1 0,0 0,0 0,0 0,0 0,0 1,0-1,0 0,0 0,-1 1,1-1,0 0,0 1,0-1,0 1,-1-1,1 1,0 0,-1-1,1 1,0 0,-1-1,1 1,-1 0,1 0,-1 0,0-1,1 1,-1 0,0 0,1 0,-1 0,0 0,0 0,0 0,0-1,0 1,0 0,0 0,0 0,0 0,0 0,0 0,-1 0,1 0,0-1,-1 1,1 0,-1 0,1 0,-1-1,1 1,-1 0,1 2,-3 289,24-230,-9-49</inkml:trace>
  <inkml:trace contextRef="#ctx0" brushRef="#br0" timeOffset="304.234">786 395,'-7'22,"0"1,2 0,0 0,2 1,0-1,2 1,0-1,2 1,0-1,2 1,3 9,-5-30,0 1,1-1,-1 1,1-1,0 1,0-1,0 0,1 0,-1 0,1 0,0-1,-1 1,1-1,0 1,1-1,-1 0,0 0,1-1,-1 1,1-1,-1 1,1-1,0 0,-1 0,1-1,0 1,0-1,0 0,-1 0,1 0,2-1,4 0,-1 0,0 0,0-1,0 0,0-1,0 0,0 0,0-1,-1 0,0-1,0 0,4-3,-1-2,0 0,-1 0,-1-1,0 0,0-1,-1 0,0-1,-1 1,-1-1,0-1,-1 1,0-1,-1 0,0 0,-1 0,0-12,-1 2</inkml:trace>
  <inkml:trace contextRef="#ctx0" brushRef="#br0" timeOffset="702.573">1464 254,'-25'14,"1"1,1 1,0 1,2 1,0 1,-2 3,22-21,-1 0,1 1,0-1,-1 0,1 0,0 1,0-1,0 1,0-1,0 1,0-1,1 1,-1 0,0-1,1 1,0 0,-1-1,1 1,0 0,0 0,-1 0,2-1,-1 1,0 0,0 0,0-1,1 1,-1 0,1-1,-1 1,1 0,0-1,0 1,0-1,0 1,0-1,0 1,0-1,0 0,0 1,1-1,-1 0,1 0,-1 0,1 0,-1 0,1 0,-1-1,1 1,1 0,83 17,32 13,-115-29,0-1,0 1,0 0,-1 0,1 0,0 0,-1 0,0 1,1-1,-1 1,0 0,0-1,0 1,-1 0,1 0,-1 0,0 0,1 1,-1-1,-1 0,1 0,0 1,-1-1,0 1,0-1,0 0,0 1,0-1,-1 0,1 1,-1-1,0 0,0 1,0-1,0 0,-1 0,1 0,-1 0,0 0,0-1,0 1,-9 10,0 0,0-1,-2-1,1 0,-1 0,-1-1,0-1,0-1,-1 0,0 0,0-2,0 0,-1 0,-4-1,-23-2,27-7</inkml:trace>
  <inkml:trace contextRef="#ctx0" brushRef="#br0" timeOffset="987.131">2000 0,'-14'29,"-6"24,2 12,3 0,5-6,3-8,3-9,3-6,-4-4,0-3,0-2,0-1,3 1,-5 0,0-10,0-7</inkml:trace>
  <inkml:trace contextRef="#ctx0" brushRef="#br0" timeOffset="1235.413">1604 282,'44'0,"37"0,11-5,-2-1,-10 0,-15 1,-13 2,-11 1,-8 0,-9 2</inkml:trace>
  <inkml:trace contextRef="#ctx0" brushRef="#br0" timeOffset="1787.801">52 1045,'301'-10,"19"-15,368-64,-417 48,167-22,-384 52</inkml:trace>
</inkml:ink>
</file>

<file path=ppt/ink/ink6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4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1,'-17'67,"5"239,12-265,0-26,1 1,0 0,1-1,1 1,1-1,0 0,1 1,0-1,-3-11,-1 0,1 0,0-1,0 1,1 0,-1-1,1 1,-1-1,1 0,0 0,0 0,1 0,-1-1,1 1,-1-1,1 0,0 0,0 0,-1 0,2-1,-1 0,0 1,0-2,0 1,0 0,1-1,-1 0,0 0,0 0,1 0,1-1,7-4,0 0,0-1,0-1,-1 0,0-1,0 0,-1 0,0-2,0 1,-1-1,0-1,-1 0,0 0,4-9,69-142,-80 162,-1 0,0 0,1 1,-1-1,1 1,-1-1,0 1,0-1,1 1,-1 0,0-1,0 1,0 0,0 0,0 0,0 0,0 0,0 0,0 0,0 0,0 0,-1 1,1-1,0 0,-1 0,1 1,-1-1,0 1,1-1,-1 0,0 1,0-1,0 0,0 1,0-1,2 3,8 21,-8-16,1-1,-1 1,1-1,1 0,0 0,0 0,0 0,1-1,0 0,1 0,-1 0,1-1,0 1,1-1,0-1,0 1,0-1,1-1,-1 1,1-1,0-1,7 3,-9-7,0-1,0 1,0-1,0-1,-1 1,1-1,-1 0,1 0,-1-1,0 1,0-1,0 0,-1-1,1 1,-1-1,0 0,-1 0,1 0,-1 0,0-1,0 0,-1 1,1-1,-1 0,-1 0,1 0,-1-2,7-9,7-17,-2 1,-1-2,-1 0,-3 0,0-1,1-33,-8 57</inkml:trace>
  <inkml:trace contextRef="#ctx0" brushRef="#br0" timeOffset="3736.151">962 481,'18'1,"1"-1,0-1,-1 0,1-2,-1 0,1-1,-1 0,0-2,-1 0,1-1,-1-1,-1 0,1-2,12-9,-26 16,0 0,0 0,0-1,0 1,-1-1,1 0,-1 0,0 0,0 0,0 0,-1-1,0 1,0 0,0-1,0 1,0-1,-1 1,0-1,0 1,0-1,-1 1,1-1,-1 1,0-1,0 1,-1 0,0 0,1-1,-1 1,0 0,-1 0,1 1,-1-1,0 0,0 1,0 0,0 0,0 0,-1 0,1 0,-1 0,0 1,-3-2,0 2,-1 0,1 1,-1-1,0 1,1 1,-1 0,0 0,1 0,-1 1,0 0,1 0,-1 1,1 0,0 1,-1-1,1 1,0 1,1-1,-1 1,1 1,-1-1,1 1,0 0,1 0,-1 1,1-1,0 1,1 1,0-1,-1 0,2 1,-1 0,1 0,0 1,1-3,-3 7,1 1,0-1,0 1,1 0,1 1,0-1,1 0,0 1,1-1,1 1,0-1,1 0,2 10,-1-15,0 1,0-1,1 0,0 0,1-1,0 1,0-1,1 0,-1 0,1-1,1 0,-1 0,1 0,0-1,1 0,-1 0,1-1,0 0,0 0,0-1,1 0,-1-1,1 1,0-2,-1 1,1-1,0 0,0-1,0 0,0-1,0 0,8-2,8-3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0,'17'180,"-4"32,-4-20,-1-141,-3 0,-2 0,-2 1,-6 47,8-120,1 1,0 0,2 0,0 0,1 0,1 1,1 1,1-1,0 1,1 1,1 0,6-5,-7 7,1 0,1 1,0 1,0 0,2 1,0 0,0 1,1 1,0 0,0 1,11-3,-25 11,0 1,-1-1,1 1,0 0,0-1,-1 1,1 0,0 0,0 1,0-1,-1 0,1 1,0-1,-1 1,1-1,0 1,-1 0,1 0,-1-1,1 1,-1 0,1 0,-1 1,1-1,-1 0,0 0,0 1,0-1,0 1,0-1,0 1,0-1,0 1,-1 0,1-1,-1 1,1 0,-1-1,1 1,-1 1,5 78,-6-71,-2 193,3-201,0 0,0-1,0 1,0-1,0 1,0 0,1-1,-1 1,1-1,-1 1,1-1,0 1,0-1,0 0,-1 1,1-1,0 0,1 1,-1-1,0 0,0 0,0 0,1 0,-1 0,0 0,1-1,-1 1,1 0,-1-1,1 1,-1-1,1 1,0-1,-1 0,17 1</inkml:trace>
  <inkml:trace contextRef="#ctx0" brushRef="#br0" timeOffset="400.042">1016 453,'-31'18,"1"1,1 2,1 1,1 1,1 1,1 1,-18 24,1 22,41-69,1 0,-1 0,0-1,0 1,1 0,-1 0,1 0,0 0,-1 0,1 0,0 0,0 0,0 0,0 0,1 0,-1 0,1 0,-1 0,1-1,-1 1,1 0,0 0,0 0,0-1,0 1,0 0,0-1,1 1,-1-1,0 1,1-1,-1 0,1 0,0 0,-1 0,1 0,0 0,1 1,3 0,1-1,0 1,0-1,0-1,0 1,0-1,0 0,0-1,0 1,0-1,0-1,0 0,-1 1,1-2,0 1,-1-1,0 0,1-1,4-3,108-86,-118 92,120-132,-121 133,0-1,0 1,0 0,0-1,1 1,-1-1,0 1,0 0,0-1,1 1,-1-1,0 1,1 0,-1-1,0 1,1 0,-1 0,0-1,1 1,-1 0,0 0,1-1,-1 1,1 0,-1 0,0 0,1 0,-1 0,1 0,-1 0,1-1,-1 1,1 1,-1-1,0 0,1 0,-1 0,1 0,-1 0,1 0,-1 0,0 0,1 1,-1-1,1 0,-1 0,0 1,1-1,-1 0,0 1,1-1,-1 0,0 1,1-1,-1 0,0 1,0-1,0 0,1 1,-1-1,0 1,0-1,0 1,0-1,0 0,0 1,0 0,2 36,-2-31,0 5,9 94,-9-102,1 0,0-1,0 1,0 0,0 0,0-1,0 1,1 0,0-1,-1 1,1-1,0 0,0 0,0 0,0 0,1 0,-1 0,0 0,1-1,-1 1,1-1,0 0,-1 1,1-1,0-1,0 1,0 0,0-1,0 1,0-1,0 0,2 0,21-3,-3-3</inkml:trace>
</inkml:ink>
</file>

<file path=ppt/ink/ink6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52,'-103'216,"63"-109,29-75,-1 1,-1-2,-1 0,-2-1,-2 0,-25 26,50-84,28-45,4 1,3 2,3 1,17-17,-56 79,54-51,-57 58,-1 1,0-1,1 1,-1 0,0 0,0 0,0 0,0 1,0-1,0 0,0 1,-1-1,1 1,0 0,-1 0,1 0,-1-1,0 1,1 0,-1 1,0-1,0 0,-1 0,1 0,0 1,-1-1,1 0,-1 1,0-1,0 0,0 1,1 0,14 205,-15-206,-1 0,1 0,0 1,0-1,-1 0,1 0,1 1,-1-1,0 0,1 0,-1 1,1-1,-1 0,1 0,0 0,0 0,0 0,0 0,1 0,-1 0,0 0,1-1,-1 1,1-1,0 1,-1-1,1 1,0-1,0 0,0 0,0 0,0 0,0 0,0 0,0-1,1 1,-1-1,0 1,2-1,6-7,-1-1,1 0,-1-1,-1 0,0 0,0-1,0 0,-2 0,1-1,-1 0,1-2,22-36,97-115,-85 135,-40 29,0 0,0 0,0 0,0 0,0 0,0 0,0 0,0 0,0 0,0 1,0-1,0 0,0 1,0-1,-1 0,1 1,0-1,0 1,0 0,0-1,-1 1,1 0,0-1,0 1,-1 0,1 0,-1-1,1 1,-1 0,1 0,-1 0,1 0,-1 0,0 0,0 0,1 0,-1 0,0 0,0 0,0 0,0 0,0 0,0 0,0 0,0 0,-1 0,1 1,-20 124,20-120,-5 111,5-114,0-1,0 1,0 0,1 0,-1 0,1-1,0 1,0 0,0-1,0 1,0-1,0 1,1-1,0 0,-1 1,1-1,0 0,0 0,0 0,0 0,0-1,0 1,1-1,-1 1,1-1,-1 0,1 0,-1 0,1 0,0 0,-1 0,1-1,0 1,0-1,-1 0,1 0,0 0,1 0,13-4</inkml:trace>
  <inkml:trace contextRef="#ctx0" brushRef="#br0" timeOffset="383.768">975 334,'28'-3,"0"-2,0-1,-1-1,1-1,-2-1,1-2,-1-1,-1-1,0-1,6-6,-28 19,-1 0,0 0,1 0,-1 0,0-1,0 1,0-1,0 0,0 1,0-1,-1 0,1 0,-1 0,1 0,-1-1,0 1,0 0,1 0,-2-1,1 1,0-1,0 1,-1-1,1 1,-1-1,0 1,0-1,0 0,0 1,0-1,-1 1,1-1,-1 1,0-1,1 1,-1 0,0-1,-1 1,1 0,0-1,-1 1,1 0,-1 0,1 0,-1 0,0 1,0-1,0 0,0 1,0-1,-2 0,-5 1,-1 1,1 0,0 0,-1 1,1 1,0-1,0 1,0 1,0 0,0 0,1 1,-1-1,1 2,0 0,0 0,1 0,-1 1,1 0,-4 3,1 0,1 1,-1 0,2 0,-1 1,2 0,-1 1,2-1,-1 1,2 1,-1-1,2 1,0 0,0 0,1 0,1 1,0-1,1 1,0 10,2-20,-1 0,1 0,0 0,0 0,0-1,0 1,1-1,-1 1,1-1,0 1,0-1,0 0,0 0,1 0,0 0,-1 0,1 0,0-1,0 0,0 1,1-1,-1 0,0 0,1-1,-1 1,1-1,0 0,0 0,-1 0,1 0,0-1,0 1,0-1,131-7,-88-5,0-1,-1-3,0-1,-2-3,11-6,-28 12</inkml:trace>
  <inkml:trace contextRef="#ctx0" brushRef="#br0" timeOffset="2098.274">1793 193,'-31'11,"1"2,1 1,0 2,1 0,0 2,2 1,0 1,-5 7,-11 40,41-65,1 0,-1 0,1 0,0 0,0 0,0 0,0 0,0 0,0 0,0 0,1 0,-1 0,1 0,-1 0,1-1,0 1,0 0,0 0,0 0,0-1,0 1,0-1,1 1,-1-1,0 1,1-1,0 0,-1 0,1 1,0-1,-1 0,1-1,0 1,0 0,0 0,0-1,1 1,9 0,0 0,0 0,0-1,0-1,0 0,0-1,0 0,0 0,0-2,0 1,-1-2,0 1,0-2,0 1,-1-1,7-5,4-2,-1-1,0-1,0 0,-2-1,0-1,-1-1,0-2,-15 18,-1 0,0 0,0 1,0-1,0 1,1-1,-1 1,0 0,1-1,-1 1,1 0,-1 0,1 0,-1 0,1 0,0 0,0 1,-1-1,1 1,0-1,0 1,0-1,0 1,0 0,0 0,0 0,-6 40,3-37,0 0,0 1,1 0,-1-1,1 1,0-1,0 1,0-1,1 1,-1 0,1-1,0 1,0-1,0 0,0 1,1-1,0 0,-1 0,1 0,0 0,0 0,1 0,-1 0,0-1,1 1,0-1,0 0,0 1,0-1,0-1,0 1,0 0,0-1,1 0,-1 0,1 0,-1 0,2 0,5-1,0 0,0-1,0 0,0-1,0 0,0-1,0 0,-1 0,1-1,-1 0,0-1,0 0,-1 0,0-1,1 0,-2-1,1 0,-1 0,0 0,-1-1,1 0,3-7,18-14,-15 15,-8 7,0 0,1 0,-1 0,1 1,1 0,-1 0,1 0,0 1,0 0,0 1,1-1,0 1,0 1,0 0,0 0,0 0,1 1,-1 0,1 1,0 0,-1 0,1 1,0 0,0 0,6 2,-10 2,-1 1,0-1,0 1,0 0,-1 0,0 0,0 1,0-1,0 1,-1 0,0-1,0 1,-1 0,0 0,0 0,0 0,0 0,-1 1,0-1,-1 0,1 0,-1 0,0 0,-1 0,1 0,-3 4,0 0,0-1,-1 0,0 0,-1 0,0-1,0 1,-1-1,0-1,-1 1,1-1,-1-1,0 0,-1 0,0 0,0-1,0 0,0-1,-1 0,-4 1,-38-6,83-13,285 4,-298 6,0 0,-1-2,0 0,0-1,0 0,-1-2,0 0,-1 0,0-2,0 0,-1-1,0 0,-1-1,-1 0,0-1,4-8,-6 9,-8 10,1 0,0-1,-1 1,1-1,-1 1,0-1,0 0,-1 0,1 0,-1 0,0 0,0 0,0 0,0 0,-1-1,0 0,0 4,0 1,0-1,0 1,0-1,-1 1,1-1,0 1,0-1,-1 1,1-1,0 1,-1-1,1 1,0 0,-1-1,1 1,-1 0,1-1,-1 1,1 0,-1-1,1 1,-1 0,1 0,-1 0,1 0,-1-1,1 1,-1 0,1 0,-1 0,1 0,-1 0,1 0,-1 0,1 0,-1 1,1-1,-1 0,1 0,-1 0,1 1,-1-1,1 0,-1 0,1 1,-1-1,1 0,-1 1,1-1,0 1,-1-1,1 0,0 1,-1-1,1 1,0-1,0 1,-24 25,21-20,-1-1,1 0,0 1,0 0,0 0,1 0,0 0,0 0,1 1,0-1,0 0,0 1,1-1,0 1,0-1,0 1,1-1,0 0,0 1,1-1,0 0,0 0,0 0,1 0,0 0,0 0,1-1,-1 0,1 1,0-1,0-1,1 1,0 0,0-1,0 0,0 0,0-1,1 0,0 0,-1 0,1 0,0-1,1 0,1 0,5-2,-1 0,0-2,0 1,0-2,0 1,-1-2,1 1,-1-2,0 0,0 0,0-1,-1 0,1 0,-2-2,1 1,-1-1,0 0,0-1,-1 0,-1-1,1 1,-1-1,-1-1,0 1,-1-1,1-1,2-25,-20 149,12-108,0 0,0 0,0 0,1 0,0 0,0 0,0 0,0 0,1 0,-1 0,1-1,0 1,0-1,1 1,-1-1,1 0,-1 1,1-1,0-1,0 1,0 0,1-1,-1 0,1 1,-1-1,1-1,0 1,0 0,-1-1,1 0,0 0,0 0,0-1,1 1,-1-1,0 0,0 0,0 0,3-1,11-2,0-1,1-1,-2 0,1-1,-1-1,0-1,0-1,-1 0,0-1,-1 0,0-2,0 1,-1-2,-1 0,0-1,-1 0,-1-1,-5 10,4-6,3 1,-1-1,-1-1,0 0,0-1,-1 0,-1-1,0 1,-1-2,0 1,-1-1,-1 0,0-1,-1 0,-5 13,1 0,-1 0,0 0,0 0,0 0,-1 0,1 0,-1 1,1-1,-1 0,0 0,0 0,0 1,-1-1,1 1,-1-1,1 1,-1-1,0 1,0 0,0 0,0 0,0 0,0 0,-1 0,1 1,-1-1,1 1,-1 0,1-1,-1 1,0 1,0-1,0 0,1 0,-1 1,0 0,0 0,0-1,0 2,0-1,0 0,0 1,1-1,-1 1,0 0,0 0,0 0,1 0,-1 0,1 1,-1-1,1 1,-1-1,-5 3,0 0,1 0,-1 1,1 0,0 0,0 1,0 0,1 0,0 1,0-1,0 1,1 1,0-1,1 1,0-1,0 1,0 1,-1 4,5-10,0 0,0-1,1 1,-1-1,1 1,-1-1,1 1,0-1,0 1,0-1,0 0,0 0,0 1,1-1,-1 0,1 0,0 0,-1 0,1-1,0 1,0 0,0-1,0 1,1-1,-1 0,0 0,1 1,-1-2,0 1,1 0,1 0,83 18,88-10,-171-7,0 0,0 0,0 1,0-1,-1 1,1 0,-1 0,0 0,1 1,-1-1,-1 1,1-1,0 1,-1 0,0 0,0 0,0 1,0-1,-1 0,0 1,0-1,0 1,0 2,30 61,-28-65,1 1,1-1,-1 1,0-1,1 0,-1-1,1 1,0-1,0 0,0 0,0-1,0 1,1-1,-1 0,0-1,0 1,1-1,-1 0,1 0,-1-1,5 0,111-33,-121 34,182-100,-175 95,0-1,-1 0,0 0,0-1,0 1,0-1,-1 0,0-1,-1 0,0 1,0-1,-1 0,0-1,0 1,-1-1,0 1,0-4,-1 7,0 1,-1-1,0 1,0-1,0 0,-1 1,0-1,1 1,-2-1,1 1,0 0,-1-1,0 1,0 0,0 0,0 0,-1 0,0 1,0-1,0 1,0-1,0 1,-1 0,1 0,-1 0,0 1,0-1,0 1,0 0,0 0,0 1,-1-1,-2 0,-1 1,-1 1,0-1,0 2,0-1,0 1,0 0,0 1,1 0,-1 0,1 1,-1 0,1 1,0 0,0 0,1 1,-1 0,1 0,0 0,0 1,1 0,-1 1,1 0,1-1,-1 2,1-1,1 1,-1-1,1 1,1 1,-1-1,2 0,-1 1,1 0,0-1,1 1,-1 8,2-3,0 1,1-1,1 0,1 0,-1-1,2 1,0 0,1-1,0 0,1 0,0 0,1-1,1 0,0-1,0 1,1-1,1-1,0 0,0 0,1-1,0 0,1-1,-1 0,2-1,-1-1,1 1,0-2,0 0,1-1,-1 0,1-1,4 1,8 1,6 3,1-1,0-2,0-1,0-1,0-3,4 0,25-16,-37 5</inkml:trace>
</inkml:ink>
</file>

<file path=ppt/ink/ink6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0,'-81'547,"76"-270,11-228,0-32</inkml:trace>
</inkml:ink>
</file>

<file path=ppt/ink/ink6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1,'0'19,"0"11,5 1,1-5</inkml:trace>
</inkml:ink>
</file>

<file path=ppt/ink/ink6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0,'13'87,"8"59,-5 1,-7 37,-10-161,-1-1,-2 0,0-1,-1 1,-1-1,-1 1,-1-2,-1 1,0-1,-9 11,88-97,-38 39,1 2,2 1,0 2,2 1,0 2,9-1,67-4,-110 24,1 0,-1 0,1 1,-1-1,0 1,1-1,-1 1,1 0,-1 0,0 1,0-1,0 1,0 0,0-1,0 1,0 1,0-1,-1 0,1 1,-1-1,0 1,0 0,0 0,0-1,0 1,0 1,-1-1,0 0,1 0,-1 1,0 0,-1 7,0 1,0-1,-1 1,-1-1,0 1,0-1,-1 0,-1 0,0 0,0-1,-1 1,0-1,-1 0,0 0,-1-1,0 0,-1 0,1 0,-1-1,-1 0,0-1,0 0,0 0,-1-1,0-1,0 1,-1-1,1-1,-1 0,-7 1,3 2,0-1,0-1,-1 0,0-1,1-1,-1-1,-1 0,1 0,0-2,0 0,-1-1,1-1,0 0,-6-3,-8-22,22 10</inkml:trace>
  <inkml:trace contextRef="#ctx0" brushRef="#br0" timeOffset="722.415">523 903,'87'-33,"-3"-3,0-3,-3-4,31-25,-105 64,1 0,-1-1,0 0,0-1,0 0,-1 0,0 0,0-1,-1 0,0 0,0 0,0 0,-1-1,0 0,-1 0,0 0,0 0,0-1,-1 1,-1-1,1 0,-1 1,-1-1,0 0,0 0,0 1,-1-1,-1 0,1 1,-2-1,-1-6,0 9,0 1,0 0,-1-1,1 2,-1-1,0 0,-1 1,1 0,-1 0,0 1,0 0,0 0,0 0,0 0,-1 1,1 0,-1 1,1-1,-1 1,0 0,0 1,1 0,-1 0,0 0,0 1,1 0,-1 0,0 1,1 0,0 0,-1 1,1-1,0 1,0 1,0-1,1 1,-1 0,1 0,0 1,0-1,0 1,-1 2,-2 2,0 0,1 1,0 0,1 0,0 1,0 0,1 0,1 0,-3 10,5-16,1 0,0-1,0 1,0 0,0 0,1-1,0 1,0 0,0 0,1 0,0-1,0 1,0 0,0-1,1 1,0-1,-1 1,2-1,-1 0,0 0,1 0,0 0,0 0,0 0,1-1,-1 1,10 4,1-1,0 0,0 0,0-2,1 0,0 0,-1-1,2-1,-1-1,0 0,1-1,-1 0,0-2,1 0,-1 0,7-3,86 3,-107 1,0 0,1 0,-1 0,1 0,-1 0,0 0,1 1,-1-1,0 0,0 1,1-1,-1 1,0-1,0 1,1-1,-1 1,0 0,0 0,0 0,0-1,0 1,0 0,0 0,-1 1,1-1,0 0,0 0,-1 0,1 0,-1 1,1-1,-1 0,1 0,-1 1,0-1,0 0,0 1,1-1,-1 0,-1 1,1-1,0 1,0-1,0 0,-1 0,1 1,-1-1,1 0,-1 1,1-1,-1 0,0 0,1 0,-1 0,0 0,0 0,0 0,-1 1,-119 160,122-136,8-19</inkml:trace>
  <inkml:trace contextRef="#ctx0" brushRef="#br0" timeOffset="991.968">1370 818,'5'24,"6"3,2-3</inkml:trace>
  <inkml:trace contextRef="#ctx0" brushRef="#br0" timeOffset="1252.649">1483 677,'0'-57,"0"-25,-5-2,-6 17,-1 26,1 23,-3 16,2 8</inkml:trace>
  <inkml:trace contextRef="#ctx0" brushRef="#br0" timeOffset="1499.536">1765 649,'-10'16,"-3"1,2 0,0 1,1 1,1 0,0 0,2 1,0 0,1 0,1 0,-1 16,5-33,1 0,1 0,-1 0,0 0,1 0,-1 0,1 0,0 0,0-1,0 1,0 0,0-1,1 1,-1 0,1-1,0 0,0 1,0-1,0 0,0 0,0 0,0 0,1-1,-1 1,1 0,-1-1,1 0,0 0,0 0,-1 0,1 0,0 0,0-1,0 1,0-1,0 0,0 0,0 0,0 0,0 0,-1-1,1 1,0-1,0 0,0 0,0 0,-1 0,17-7,0-1,-1 0,0-2,0 0,-1 0,-1-2,0 0,-1-1,0-1,-1 0,-1-1,-1 0,0-1,-1 0,0-1,-2 0,1-4,3-16,-13 20</inkml:trace>
  <inkml:trace contextRef="#ctx0" brushRef="#br0" timeOffset="1933.463">2188 818,'36'-12,"-1"-1,0-2,-1-2,-1-1,0-1,-2-2,15-13,-42 30,3-2,-1 0,1 1,0-1,1 1,-1 0,1 1,0 0,0 0,1 1,-1 0,1 0,3 1,-10 2,0 1,-1 0,1 0,0 0,0 1,0-1,-1 0,1 1,0-1,-1 1,1-1,-1 1,0 0,0-1,0 1,0 0,0 0,0 0,0 0,0 0,-1 0,1 0,-1 0,1 1,-1-1,0 0,0 0,0 0,0 0,0 1,-1-1,1 0,-1 0,1 0,-1 0,0 0,0 0,0 0,0 0,-1 1,0 12,1-12,0-1,0 1,1-1,-1 1,1 0,-1 0,1-1,0 1,0 0,1 0,-1-1,0 1,1 0,0-1,-1 1,1 0,0-1,0 1,1-1,-1 0,1 1,-1-1,1 0,-1 0,1 0,0 0,0 0,0 0,0 0,1-1,-1 1,0-1,1 1,-1-1,1 0,-1 0,3 0,12-2,0-1,-1-1,1-1,-1 0,0-1,0 0,-1-2,0 0,11-6,28-12,15 7,-67 18,0 0,-1 0,1 0,0 0,0 1,0-1,0 1,0 0,-1-1,1 1,0 0,0 0,-1 0,1 0,-1 0,1 0,-1 1,1-1,-1 0,0 1,0-1,0 1,0 0,0-1,0 1,0 0,0-1,-1 1,1 0,0 0,-1 0,0 0,1 0,-1 0,0 0,3 16,-3-13,0-1,0 0,0 0,1 0,-1 0,1 0,0 0,1 0,-1 0,1 0,-1 0,1 0,0-1,1 1,-1-1,1 1,-1-1,1 0,0 0,0 0,0 0,1-1,-1 1,1-1,-1 0,3 1,43 4,-25-6</inkml:trace>
</inkml:ink>
</file>

<file path=ppt/ink/ink6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2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0 334,'54'-12,"0"-2,-2-3,0-2,-1-2,-1-2,6-7,-54 30,0 0,0 0,0-1,0 1,-1-1,1 1,0-1,0 0,0 0,-1 0,1 0,-1 0,1 0,-1 0,1 0,-1-1,1 1,-1-1,0 1,0-1,0 1,0-1,0 0,0 1,0-1,-1 0,1 0,-1 0,1 1,-1-1,0 0,1 0,-1 0,0 0,0 0,0 0,-1 0,1 0,0 1,-1-1,1 0,-1 0,0 0,0 1,1-1,-1 0,0 1,0-1,-1 0,-8-1,0 1,0 0,0 1,0 0,0 0,0 1,0 0,0 1,0 0,0 1,1 0,-1 1,0 0,1 0,-1 1,1 0,0 1,-6 3,-1 1,0 0,0 1,1 0,0 1,0 1,1 0,1 1,0 1,1 0,8-9,-1 0,1 0,0 1,1 0,-1 0,1 0,0 0,1 0,-1 0,1 1,0-1,1 1,0 0,0-1,0 1,1 0,0 0,0-1,1 1,0 0,0 0,0-1,1 1,0-1,3 6,0-6,0 0,1-1,0 0,0 0,0 0,0-1,1 0,-1 0,1 0,0-1,1 0,-1-1,0 1,1-1,0-1,-1 1,1-2,0 1,7-1,12 0,1-2,-1-1,0-1,1-2,-2 0,1-2,-1-1,0-1,-1-1,0-1,-1-1,19-14,15-11,-34 19</inkml:trace>
  <inkml:trace contextRef="#ctx0" brushRef="#br0" timeOffset="667.083">931 193,'-23'4,"1"1,-1 2,1 0,0 1,0 1,1 1,0 1,1 1,0 0,1 2,1 0,0 2,-14 15,29-30,0 1,1 0,-1 0,1-1,0 1,0 1,0-1,0 0,0 0,0 1,0-1,1 1,0 0,-1-1,1 1,0 0,0 0,0 0,1-1,-1 1,1 0,-1 0,1 0,0 0,0 0,0 0,1 0,-1 0,1 0,0 0,-1 0,1 0,1 0,-1-1,0 1,1 0,-1-1,1 1,0-1,0 0,0 1,0-1,0 0,0 0,3 1,5-2,1 0,-1-1,0-1,1 1,-1-2,0 0,0 0,0 0,0-2,0 1,0-1,-1 0,0-1,0 0,0-1,0 0,-1 0,0-1,0 0,-1 0,1-2,24-15,145-118,-140 113,-37 29,-1 1,1-1,0 1,-1-1,1 1,-1-1,1 1,0-1,-1 1,1-1,0 1,-1-1,1 1,0 0,0-1,0 1,0 0,-1-1,1 1,0-1,0 1,0 0,0-1,0 1,1 0,-1-1,0 1,0 0,0-1,1 1,-1-1,0 1,0-1,1 1,-1 0,0-1,1 1,-1-1,1 0,-1 1,1-1,-1 1,1-1,-1 0,1 1,-1-1,1 0,0 1,-1-1,1 0,-1 0,1 0,0 0,-1 1,1-1,0 0,-1 0,1 0,-1 0,1-1,0 1,-1 0,1 0,0 0,-1 0,1-1,-1 1,1 0,0 0,-1-1,-70 163,42-108,-148 333,171-377,0 0,1 0,0 1,1-1,0 1,1-1,0 1,1 0,0 0,0 0,1 0,1 0,0 0,0 0,1 0,1-1,-1 1,2-1,1 4,-3-12,1 0,-1 1,1-1,0 0,0-1,0 1,0 0,0-1,0 0,0 0,0 0,0 0,1 0,-1 0,1-1,-1 0,0 1,1-1,-1-1,0 1,1 0,-1-1,0 0,1 0,-1 0,0 0,0 0,0-1,0 1,0-1,0 0,0 0,0 0,-1 0,1 0,-1-1,0 1,0-1,1 1,-2-1,1 0,0 0,0 0,-1 0,0 0,0 0,0-1,0 1,0 0,0 0,-1-1,0 1,0-1,0 1,0 0,0-1,0 1,-1 0,0-1,0 0,-2-5,0 1,0 0,-1 0,0 0,-1 1,1 0,-1-1,-1 2,1-1,-1 1,-1-1,1 2,-1-1,0 1,0 0,0 0,-1 1,-5-3,-9-3,0 1,-1 0,0 2,0 1,0 0,-5 1,126-28,-25 7,-41 15</inkml:trace>
  <inkml:trace contextRef="#ctx0" brushRef="#br0" timeOffset="968.169">1326 277,'-5'30,"1"-18,1 1,0-1,1 1,1 0,0 0,0 0,2 0,-1 0,2 0,-1-1,2 1,0 0,0-1,1 0,6 12,-8-21,1 0,-1 0,1-1,0 1,0-1,0 0,0 0,1 0,-1 0,0-1,1 1,-1-1,1 0,0 0,-1 0,1 0,0 0,0-1,-1 0,1 0,0 0,0 0,0-1,-1 1,1-1,0 0,-1 0,1-1,-1 1,1-1,1 0,104-67,-95 56,0-1,-1 0,0-1,-2-1,1 1,-2-2,0 0,-1 0,-1-1,0 0,3-17,-5 16</inkml:trace>
  <inkml:trace contextRef="#ctx0" brushRef="#br0" timeOffset="1220.525">1919 305,'-14'34,"-1"10,3-6,9-14,3-12</inkml:trace>
  <inkml:trace contextRef="#ctx0" brushRef="#br0" timeOffset="1385.532">1890 23,'-14'-9,"-5"-4</inkml:trace>
</inkml:ink>
</file>

<file path=ppt/ink/ink6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0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61 189,'15'-2,"0"-1,-1-1,1-1,-1 0,0 0,0-2,0 0,-1 0,0-1,0-1,-1 0,0-1,3-3,-9 7,1 1,-1-1,0 0,-1 0,1-1,-1 0,-1 0,1 0,-1 0,0-1,-1 0,3-6,-10 120,29 288,-23-353,-8 283,3-297,-2 1,-1-1,-1 0,-2 0,0-1,-2 0,-1 0,7-15,-1 0,0-1,-1 0,0 0,-1 0,0-1,0 0,-1 0,0-1,-1 0,1-1,-2 0,1-1,-1 0,0 0,0-1,-2 0,10-4,0 0,0 1,-1-1,1 0,-1-1,1 1,-1-1,1 1,-1-1,1 0,-1-1,1 1,-1 0,1-1,-1 0,1 0,-1 0,1 0,0-1,0 1,0-1,0 0,0 1,0-2,0 1,0 0,1 0,-1-1,1 0,0 1,-1-1,1 0,1 0,-1 0,0 0,1-1,0 1,-1 0,1-1,0 1,1 0,-1-1,1 1,-1-1,1 1,0-1,0-17,0 1,1-1,2 0,0 1,0 0,2 0,1 0,0 0,2 1,0 0,1 0,1 1,0 1,4-4,103-151,4 49,-89 100,-16 16</inkml:trace>
  <inkml:trace contextRef="#ctx0" brushRef="#br0" timeOffset="296.652">597 810,'0'-29,"5"-14,1-4,5-5,5 3,0 4,2 5,-2 5,1 3,2 3,-1 1,0 5,-3 2,1 5,-2 0,2 3,-3 3</inkml:trace>
  <inkml:trace contextRef="#ctx0" brushRef="#br0" timeOffset="621">964 472,'-5'11,"0"1,1-1,0 1,1 0,0 0,1 1,0-1,1 0,0 1,1-1,1 1,0-1,0 0,1 1,1-1,0 0,1 0,0 0,1-1,2 3,-5-11,1 0,0 0,0 0,0-1,1 1,-1-1,0 0,1 0,0 0,-1 0,1-1,0 1,0-1,0 0,0 0,0-1,0 1,0-1,0 0,0 0,0 0,1-1,-1 1,0-1,0 0,-1 0,1 0,0-1,0 0,0 1,-1-1,4-2,0 0,0-1,0 0,0 0,0 0,-1-1,0 0,0 0,0 0,-1-1,0 0,0 0,-1 0,0-1,0 0,1-4,-3 8,0-1,0 0,-1 0,0 0,0 0,0 0,0 0,-1 0,0 0,0-1,0 1,-1 0,0 0,0 0,0 0,0 0,-1 0,0 1,0-1,0 0,-1 1,1 0,-1-1,0 1,0 0,-1 0,1 1,-1-1,0 1,0-1,0 1,0 1,0-1,-1 0,1 1,-1 0,0 0,0 1,0-1,0 1,0 0,-3 0,-11 3</inkml:trace>
  <inkml:trace contextRef="#ctx0" brushRef="#br0" timeOffset="1086.493">1302 839,'89'-248,"-67"210,-22 37,0 0,0 1,1-1,-1 1,0-1,0 1,1-1,-1 1,0-1,1 1,-1-1,0 1,1-1,-1 1,1 0,-1-1,1 1,-1-1,1 1,-1 0,1 0,-1-1,1 1,-1 0,1 0,-1 0,1-1,0 1,-1 0,1 0,-1 0,1 0,-1 0,1 0,0 0,-1 1,1-1,-1 0,1 0,-1 0,1 0,0 1,-1-1,1 0,-1 1,1-1,-1 0,0 1,1-1,-1 1,1-1,-1 0,0 1,1-1,-1 1,0-1,1 1,-1 0,0-1,0 1,0-1,1 1,-1-1,0 1,0 0,7 40,-7-37,0 1,0 0,1-1,-1 1,1-1,0 1,1-1,-1 0,1 1,0-1,0 0,0 0,0 0,1 0,0-1,-1 1,1-1,2-2,0 0,0 0,-1-1,1 0,0 0,0 0,0 0,-1-1,1 0,0 0,0 0,-1 0,1-1,-1 0,0 0,1 0,-1 0,0-1,0 0,0 0,-1 0,1 0,2-4,24-17,-22 16,0 1,1 0,0 0,0 1,0 0,1 0,0 1,0 1,0 0,6-2,-14 7,0-1,0 1,0 0,0 0,1 0,-1 0,0 0,-1 0,1 0,0 1,0-1,0 1,-1-1,1 1,-1 0,1 0,-1 0,0-1,0 1,0 0,0 0,0 1,0-1,0 0,-1 0,1 0,-1 1,0-1,1 0,-1 0,0 1,0-1,-1 0,1 0,-1 3,5 18,-3-20,0 1,1 0,-1-1,1 1,0-1,0 1,0-1,1 0,-1 0,1 0,-1 0,1-1,0 1,0-1,0 1,0-1,1 0,0 0,16 7</inkml:trace>
</inkml:ink>
</file>

<file path=ppt/ink/ink6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4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29,'-1'-1,"0"0,0 0,0 0,0 1,0-1,0 0,0 1,0-1,-1 1,1-1,0 1,0 0,0-1,-1 1,1 0,0 0,0 0,-1 0,1 0,0 0,0 0,-1 0,1 1,0-1,0 0,-1 1,1-1,0 1,0-1,0 1,0 0,0-1,0 1,0 0,0 0,0 0,0 0,0 0,1 0,-1 0,0 0,1 0,-1 0,0 0,1 0,-1 1,-119 168,63-80,-91 137,138-216,9-19,5-5</inkml:trace>
  <inkml:trace contextRef="#ctx0" brushRef="#br0" timeOffset="255.397">0 1,'22'51,"3"-1,1-1,3-1,2-2,1-1,13 11,107 120,-139-159</inkml:trace>
</inkml:ink>
</file>

<file path=ppt/ink/ink6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0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1,'0'4,"0"-2,5-2,1-1</inkml:trace>
</inkml:ink>
</file>

<file path=ppt/ink/ink6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43,'-1'11,"1"-1,0 0,1 1,0-1,1 0,0 0,1 0,0 0,0 0,1 0,0-1,1 0,0 0,0 0,1 0,0-1,1 0,0 0,0-1,0 0,1 0,0-1,6 4,-7-9,1-1,-1 0,1 0,-1-1,1 1,-1-2,0 1,0-1,1 0,-1-1,0 1,-1-2,1 1,0-1,-1 1,0-2,0 1,0-1,-1 0,1 0,-1-1,0 1,-1-1,1 0,-1 0,-1-1,1 1,1-4,1-2,0 5,-1-1,0 0,-1 0,0 0,0-1,-1 0,0 1,0-1,-1 0,0-1,-1 1,0 0,0 0,-1-1,-5-6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06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600 254,'-59'3,"1"3,0 2,1 2,0 4,1 1,0 3,-110 40,165-58,-1 1,1-1,-1 0,1 1,-1-1,1 1,-1-1,1 1,-1 0,1 0,0-1,-1 1,1 0,0 0,0 1,0-1,0 0,0 0,0 0,0 1,0-1,0 0,1 1,-1-1,1 1,-1-1,1 1,-1-1,1 1,0-1,-1 1,1-1,0 1,0 0,0-1,1 1,-1-1,0 1,1-1,-1 1,0-1,1 1,0-1,-1 1,1-1,0 0,0 1,0-1,0 0,0 0,0 1,133 92,-77-61,-42-27,-1 1,0 1,0 0,-1 0,0 2,0-1,-1 2,0-1,-1 2,0 0,-1 0,0 1,-1 0,-1 0,0 1,3 7,-10-16,0-1,0 1,-1-1,1 1,-1 0,0-1,0 1,-1 0,1-1,-1 1,0-1,-1 1,1-1,-1 0,1 1,-1-1,0 0,-1 0,1 0,-1 0,0-1,0 1,0-1,0 1,-1-1,1 0,-1-1,0 1,0 0,0-1,0 0,0 0,0 0,-1-1,1 1,-3-1,-3 5,-1-1,0 0,-1-1,1 0,-1-1,0 0,0-1,0 0,0-1,0 0,0-1,0-1,0 0,0 0,0-1,0-1,1 0,-1 0,-5-3,-5-21,19 14</inkml:trace>
  <inkml:trace contextRef="#ctx0" brushRef="#br0" timeOffset="703.498">882 621,'-12'19,"0"1,1 0,1 1,1 0,1 1,1-1,1 2,1-1,1 0,-1 19,4-37,0 0,1 0,-1 0,1 0,1 0,-1 0,0 0,1 0,0 0,0 0,0 0,0 0,1 0,-1 0,1-1,0 1,0 0,1-1,-1 0,1 0,-1 1,1-1,0-1,0 1,0 0,1-1,-1 0,1 0,-1 0,1 0,0 0,0-1,0 1,-1-1,1 0,0 0,1-1,-1 1,2-1,6-3,0 0,0-1,-1 0,1-1,-1 0,0-1,0-1,-1 1,0-1,0-1,-1 0,0-1,0 1,-1-2,0 1,0-1,-1 0,-1-1,0 1,0-2,2-7,-6 16,0-1,-1 0,1 0,-1 0,0 0,0 0,-1 0,1 0,-1 0,0 0,0 0,0 0,-1 0,1 0,-1 0,0 0,0 0,0 0,-1 0,0 0,1 1,-1-1,0 1,-1-1,1 1,-1 0,1-1,-1 2,0-1,0 0,0 0,-1 1,1 0,-2-1,-5-3,-1 0,0 0,0 2,0-1,0 1,-1 1,1 0,-1 1,0 0,0 1,-4 0,-49 13,66-10,-1 0,0 0,1 0,0-1,-1 1,1 0,0-1,0 1,0 0,0-1,0 1,0-1,0 0,1 1,-1-1,0 0,1 0,-1 1,1-1,0-1,-1 1,1 0,0 0,-1 0,1-1,0 1,0-1,-1 0,2 1,18 4,0-1,1-1,0 0,0-2,-1-1,1 0,0-2,0 0,-4 1,0-1,0 0,0-2,-1 0,0-1,0 0,0-2,0 0,-1 0,0-2,-1 0,0-1,0 0,-1-1,-1-1,0 0,0-1,2-4,3-10,-1-1,-1-1,-1 0,-2-1,-1 0,-1-1,-1-3,-6 20,-1 0,0 0,-1 0,-1 0,0-1,-1 1,-1 0,0-1,0 1,-2 0,0 0,0 0,-1 1,-1-1,-1 1,1 0,-5-5,10 17,-1-1,0 1,0 0,1-1,-1 1,0 0,-1 0,1-1,0 1,0 0,0 0,-1 0,1 0,0 0,-1 1,1-1,-1 0,1 1,-1-1,1 1,-1-1,0 1,1 0,-1 0,1 0,-1 0,0 0,1 0,-1 0,1 0,-1 0,0 1,1-1,-1 1,1-1,-1 1,1 0,-1 0,1-1,0 1,-1 0,1 0,0 0,0 1,0-1,0 0,0 0,0 0,0 1,0-1,0 1,0-1,1 1,-1-1,1 1,-1-1,1 1,-1-1,1 1,0 0,0-1,0 1,0 1,-17 167,6-90,5 0,2 0,7 63,-1-17,-2-119,-1 0,1 0,0 1,1-1,-1 0,2 0,-1 0,1-1,0 1,0 0,0-1,1 1,0-1,1 0,-1 0,1 0,1 1,5-2</inkml:trace>
  <inkml:trace contextRef="#ctx0" brushRef="#br0" timeOffset="1032.012">1673 592,'-6'20,"1"1,2-1,0 1,1 0,0 0,2 0,1 0,1-1,0 1,1 0,4 6,-6-22,1-2,0 1,0 0,0 0,0-1,1 1,0-1,-1 0,1 1,0-1,1-1,-1 1,0 0,1-1,0 0,-1 0,1 0,0 0,0 0,0-1,0 0,1 0,-1 0,0 0,0-1,1 1,-1-1,0 0,1 0,-1-1,0 0,0 1,0-1,1-1,-1 1,0 0,0-1,0 0,-1 0,1 0,0-1,-1 1,0-1,1 0,-1 0,0 0,1-1,9-7,-1 0,0-1,-1 0,0 0,-1-1,0-1,-1 0,-1 0,0-1,-1 0,0 0,-1-1,-1 0,-1 0,1-6,-7-14,-3 30</inkml:trace>
  <inkml:trace contextRef="#ctx0" brushRef="#br0" timeOffset="1479.013">2491 0,'-11'227,"-1"-109,4 0,9 115,1-81,-2-128</inkml:trace>
  <inkml:trace contextRef="#ctx0" brushRef="#br0" timeOffset="1731.158">2153 537,'33'-5,"31"-2,9 1,-3 1,-4 2,-8 0,-10 2,-8 6,-5 1,-5 1,-2 3,-1 0,-1 3,1-1,-5 3,-1-1,-4 1,-6-2</inkml:trace>
  <inkml:trace contextRef="#ctx0" brushRef="#br0" timeOffset="1896.013">2942 818,'0'0</inkml:trace>
  <inkml:trace contextRef="#ctx0" brushRef="#br0" timeOffset="2105.672">2914 282,'5'24,"1"13,0 0</inkml:trace>
  <inkml:trace contextRef="#ctx0" brushRef="#br0" timeOffset="2364.346">3254 678,'-3'11,"0"0,1 0,1 0,0 0,0 1,1-1,0 0,1 1,1-1,0 0,0 0,1 0,1 0,-1 0,2-1,0 1,0-1,0 0,1-1,1 1,7 7,-11-15,0 0,0-1,1 1,-1-1,1 1,-1-1,1 0,0-1,-1 1,1-1,0 1,-1-1,1 0,0 0,0-1,-1 1,1-1,-1 0,1 0,0 0,-1 0,1-1,-1 1,0-1,0 0,0 0,1 0,-2 0,1-1,0 1,0-1,-1 0,2-1,73-105,-72 99,1 0,-1-1,-1 1,0-1,-1 0,0-1,-1 1,0-1,0 1,-1-1,-1-7,0 14,-1 0,1 0,-1 0,0 0,0 0,-1 1,0-1,0 0,0 1,0-1,0 1,-1 0,0 0,0 0,0 0,-1 0,1 1,-1-1,0 1,0 0,0 0,0 0,0 1,-1-1,1 1,-1 0,-3-1,0 1,1-1,-1 1,1 1,-1-1,0 1,0 0,0 1,1 0,-1 0,0 1,0 0,0 0,1 1,-1 0,1 0,-1 1,1 0,0 0,0 1,0 0,0 0,1 0,0 1,0 0,0 0,-2 3,-10 13</inkml:trace>
  <inkml:trace contextRef="#ctx0" brushRef="#br0" timeOffset="2786.901">3789 762,'3'-15,"0"1,1 0,1 0,0 0,1 1,0 0,1 0,1 0,0 1,0 0,2 1,-1 0,1 0,1 0,-10 10,0 0,0-1,0 1,0 0,0 0,0 0,0 0,0 0,0 0,1 0,-1 0,0 0,1 0,-1 1,1-1,-1 1,1-1,-1 1,1-1,-1 1,1 0,-1 0,1 0,0 0,-1 0,1 0,-1 0,1 0,-1 1,1-1,-1 1,1-1,-1 1,1-1,-1 1,0 0,1 0,-1 0,0 0,1 0,-1 0,0 0,0 0,0 0,0 0,0 1,0-1,-1 0,1 1,0-1,-1 1,1-1,-1 1,1-1,-1 2,6 44,-6-42,0 1,1 0,-1-1,1 1,0-1,0 1,1-1,0 1,-1-1,2 0,-1 0,1 0,0 0,0 0,0 0,1-1,-1 1,3-2,-1 1,0-1,1 0,0 0,0-1,0 1,0-1,0-1,0 1,1-1,-1 0,0-1,1 1,-1-1,1 0,-1-1,0 0,1 0,-1 0,0-1,0 1,0-2,0 1,0-1,0 0,0 0,-1 0,0-1,0 0,2-1,6-2,-1 0,0-1,0 0,0-1,-1 0,-1-1,0 0,0-1,-1 0,0 0,-1-1,0 0,-1-1,0 1,-1-1,-1-1,0 1,1-4,-3-8</inkml:trace>
  <inkml:trace contextRef="#ctx0" brushRef="#br0" timeOffset="3678.982">2942 734,'0'5,"0"6,0 6,0 5,0 4,0 2,0 1,0 0,0 0,0 1,5-6,1-11,1-8</inkml:trace>
</inkml:ink>
</file>

<file path=ppt/ink/ink6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0,'-15'39,"-4"16,0 1</inkml:trace>
</inkml:ink>
</file>

<file path=ppt/ink/ink6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79,'0'-33,"0"-12</inkml:trace>
</inkml:ink>
</file>

<file path=ppt/ink/ink6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1,'-28'279,"26"-234,2 1,2-1,2-1,8 35,-6-50,-2 1,-1 0,-2 1,0-1,-4 17,-1-24,-3-5</inkml:trace>
</inkml:ink>
</file>

<file path=ppt/ink/ink6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1,'-5'24,"3"3,3-3</inkml:trace>
</inkml:ink>
</file>

<file path=ppt/ink/ink6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8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35 295,'-15'24,"-4"8</inkml:trace>
  <inkml:trace contextRef="#ctx0" brushRef="#br0" timeOffset="182.773">62 41,'0'-14,"0"-1,0 4</inkml:trace>
  <inkml:trace contextRef="#ctx0" brushRef="#br0" timeOffset="389.567">232 182,'5'29,"10"9,9-1,4-8,-2-13,-1-9,-4-11,-2-5,-4-5,1-5,2-5,-2-2,2-2,-3-1,0-1,4 1,-3 5</inkml:trace>
  <inkml:trace contextRef="#ctx0" brushRef="#br0" timeOffset="889.185">683 352,'155'-159,"-154"156,1 1,-1-1,1 1,0 0,0 0,0 0,0 0,0 0,0 0,0 1,1-1,-1 1,1 0,-1-1,1 1,-1 0,1 0,0 1,0-1,-1 1,1-1,0 1,0 0,0 0,-1 0,1 0,0 0,0 1,0 0,-1-1,1 1,0 0,-1 0,1 0,-1 1,1-1,-1 1,1-1,0 2,11 24,-13-24,0 0,0 0,0 0,0 0,1 0,-1 0,1-1,0 1,0 0,0-1,0 0,0 1,0-1,1 0,-1 0,1 0,-1-1,1 1,0-1,0 1,-1-1,1 0,2 1,7-2,0-1,-1 1,1-2,-1 0,1 0,-1-1,0 0,0-1,0-1,8-4,38-12,-54 20,0 1,-1-1,1 1,0 0,0 0,-1 0,1 0,0 1,0-1,-1 1,1 0,0-1,-1 1,1 1,-1-1,1 0,-1 0,1 1,-1-1,0 1,0 0,0 0,0 0,0 0,0 0,0 0,-1 0,1 1,-1-1,0 1,1-1,-1 1,0-1,-1 1,1 0,0-1,-1 1,1 3,5 17</inkml:trace>
</inkml:ink>
</file>

<file path=ppt/ink/ink6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1,'16'125,"5"27,-8 0,-4 62,-9-166,1-31,0 0,-2 1,0-1,0 0,-2 0,0 0,-4 9,-5-18,8-32,6 12,1 0,0 0,1 0,0 0,1 0,0 1,1-1,0 1,0 1,1-1,1 1,0 1,0-1,3 0,-5 2,1 0,0 1,0 0,0 1,1 0,0 0,1 0,-1 1,1 0,0 1,0 0,0 0,1 1,-1 0,1 1,0 0,-1 1,1-1,0 2,0 0,1 0,-7 2,0 0,-1 1,1-1,0 1,-1 0,1 0,-1 0,0 0,0 1,0-1,-1 1,1 0,-1 0,0 0,0 0,0 0,0 0,-1 0,0 1,0-1,0 1,0-1,-1 1,0-1,1 1,-2-1,1 1,-1-1,1 1,-1-1,0 0,-1 1,1-1,-1 0,0 0,0 0,0 0,0 0,-1 0,0 0,1-1,-2 1,-5 5,0 0,-1 0,0-1,-1-1,0 1,0-2,-1 1,1-2,-1 1,-1-2,1 1,-1-2,1 0,-1 0,0-1,0-1,0 0,0-1,0 0,0-1,0-1,-9-1,-2 2</inkml:trace>
  <inkml:trace contextRef="#ctx0" brushRef="#br0" timeOffset="764.824">311 791,'39'-6,"0"-3,0-1,-1-2,-1-1,0-3,0 0,11-10,-38 21,-1 0,0 0,0-1,-1-1,1 0,-1 0,-1 0,0-1,0 0,0 0,-1-1,0 0,-1 0,0 0,0-1,-1 0,0 0,-1 0,0 0,1-5,-5 11,1 1,-1 0,0-1,0 1,0 0,0 0,-1 0,1 0,-1 0,0 0,0 0,0 0,0 1,0-1,0 1,-1-1,1 1,-1 0,0 0,0 0,0 1,0-1,0 0,0 1,0 0,0 0,-1 0,1 0,0 1,0-1,-1 1,1 0,-1 0,1 0,0 0,-1 0,1 1,0 0,-1-1,1 1,0 1,0-1,0 0,0 1,0-1,0 1,0 0,0 0,1 0,-1 1,1-1,-1 0,1 1,0 0,0-1,0 1,1 0,-1 0,0 0,1 0,0 1,0-1,0 0,0 3,2 0,1-1,0 0,1-1,-1 1,1 0,0-1,0 1,0-1,1 0,-1 0,1 0,0-1,0 1,1-1,-1 0,1 0,-1 0,1-1,0 0,0 0,0 0,0 0,1-1,-1 0,0 0,0 0,1-1,-1 0,1 0,36 2,-36-2,0-1,0 1,0 0,-1 0,1 1,0 0,0 0,0 0,0 1,-1 0,1 0,-1 0,0 1,5 2,-8 0,-1-1,1 1,0-1,-1 1,0 0,0 0,-1-1,1 1,-1 0,0 0,0 0,-1 0,0-1,1 1,-2 0,1 0,0-1,-1 1,0-1,0 1,0-1,-1 0,1 0,-1 0,0 0,0 0,-3 2,-6 14,-8 33,19-34</inkml:trace>
</inkml:ink>
</file>

<file path=ppt/ink/ink6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0 200,'11'6,"-1"0,1-1,0 0,0-1,1 0,-1-1,1 0,0-1,-1 0,1 0,0-2,0 1,0-2,0 0,0 0,0-1,0 0,0-1,-1 0,0-1,1-1,-1 0,-1 0,1-1,-1 0,0-1,0 0,-1 0,0-1,5-6,-12 11,1-1,-1 1,0-1,0 0,-1 0,1 0,-1 0,0 0,0 0,0 0,0 0,-1 0,1-1,-1 1,0 0,-1 0,1 0,-1-1,0 1,0 0,0 0,0 0,-1 0,1 0,-1 1,0-1,0 0,-1 1,1-1,-1 1,0 0,0 0,0 0,0 0,0 1,-1-1,1 1,-1 0,1 0,-1 0,0 0,0 1,0-1,0 1,0 0,0 0,0 1,-1-1,1 1,0 0,0 0,-4 0,-2 2,1-1,-1 1,0 1,1-1,-1 2,1-1,0 1,0 1,1 0,-1 0,1 1,0 0,0 0,1 0,0 1,0 1,0-1,1 1,1 0,-1 0,1 1,0-1,1 1,0 0,1 1,-1-1,2 1,-1-1,0 11,2-13,0 0,0 0,1 0,0 0,0 1,1-1,0 0,0 0,0 0,1 0,0 0,1 0,0-1,0 1,0-1,0 0,1 0,0 0,1 0,-1 0,1-1,0 0,1 0,-1 0,1-1,0 0,0 0,0 0,0-1,1 0,-1 0,4 0,0 0,1 0,0-1,0 0,0-1,0-1,0 1,0-2,0 1,0-2,0 1,0-2,0 1,0-2,-1 1,0-1,1-1,-1 0,156-108,-148 98</inkml:trace>
  <inkml:trace contextRef="#ctx0" brushRef="#br0" timeOffset="783.948">875 59,'-24'5,"1"1,0 1,0 1,1 1,0 1,1 1,0 1,0 1,-12 10,29-20,0 0,0-1,0 1,1 1,-1-1,1 1,-1-1,1 1,1 0,-1 0,0 0,1 0,0 1,0-1,0 1,1-1,-1 1,1 0,0 0,0 0,1-1,0 1,0 0,0 0,0 0,0 0,1-1,0 1,0 0,1 0,-1-1,1 1,0-1,0 1,1-1,-1 0,1 0,0 0,0 0,0-1,0 1,1-1,0 1,-1-1,1-1,0 1,1 0,-1-1,7-1,0-1,0-1,0 0,1 0,-2-1,1 0,0-1,0 0,-1-1,1 0,-1-1,0 0,-1 0,1-1,-1-1,0 1,-1-2,1 1,-1-1,-1 0,3-3,88-103,-136 215,-58 163,9 0,44-105,42-158,1 0,-1 0,1 0,-1 0,1 0,0 0,-1 0,1 0,0 1,0-1,0 0,-1 0,1 0,0 0,1 1,-1-1,0 0,0 0,0 0,1 0,-1 1,1-1,-1 0,1 0,-1 0,1 0,0 0,-1 0,1 0,0-1,0 1,-1 0,1 0,0 0,0-1,0 1,0-1,0 1,0 0,0-1,1 0,-1 1,0-1,0 0,0 1,0-1,0 0,1 0,-1 0,0 0,0 0,0 0,1-1,-1 1,0 0,0 0,0-1,0 1,1-1,11-6,0 0,-1-1,0 0,-1-1,0 0,0-1,-1 0,0-1,0 0,-2 0,1-1,-1 0,1-4,-5 10,-1 0,1 0,-1 0,-1-1,1 1,-1-1,0 1,0-1,-1 0,0 0,0 0,-1 0,1 0,-2 0,1 1,-1-1,0 0,0 0,-1 0,0 1,0-1,-1 1,1-1,-1 1,-1 0,1 0,-1 0,0 1,-1-1,1 1,-1 0,0 0,0 1,-5-4,-119-39,234 24,92-45,-173 58</inkml:trace>
</inkml:ink>
</file>

<file path=ppt/ink/ink6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303 141,'-34'60,"-120"192,53-55,88-176,13-35,16-36,31-53,5 2,23-29,-66 116,7-15,1 2,1 0,2 1,0 1,2 1,1 1,1 1,3-2,-25 23,-1-1,0 1,1 0,-1 0,0 0,1 0,0 0,-1 0,1 1,-1-1,1 0,0 1,0-1,-1 1,1 0,0-1,0 1,-1 0,1 0,0 0,0 0,0 1,-1-1,1 0,0 1,0-1,-1 1,1 0,0-1,-1 1,1 0,-1 0,1 0,-1 0,0 1,1-1,-1 0,0 0,0 1,1-1,-1 1,0 0,23 77,-21-62,29 103,5 0,42 89,-79-209,-1 0,1 0,0 0,0 0,-1 0,1 0,0 0,0 0,0 0,-1 0,1 0,0 0,0 0,-1 0,1 0,0 0,0 1,0-1,-1 0,1 0,0 0,0 0,0 0,0 1,-1-1,1 0,0 0,0 0,0 1,0-1,0 0,0 0,-1 1,1-1,0 0,0 0,0 0,0 1,0-1,0 0,0 0,0 1,0-1,0 0,0 0,0 1,1-1,-1 0,0 0,0 1,0-1,0 0,-21-18,18 16,-118-97,104 88,-1 1,-1 0,0 1,0 1,0 1,-1 1,0 0,-1 2,1 0,-1 1,0 2,-5 0,1 1</inkml:trace>
  <inkml:trace contextRef="#ctx0" brushRef="#br0" timeOffset="703.36">952 0,'26'113,"-23"143,-31-70,26-180,2-6</inkml:trace>
  <inkml:trace contextRef="#ctx0" brushRef="#br0" timeOffset="951.158">782 254,'24'10,"23"3,7-1,0-7,-4-4,-7-3,-5-1,-9 1</inkml:trace>
</inkml:ink>
</file>

<file path=ppt/ink/ink6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0,'-2'2,"0"-1,1 1,-1-1,0 1,0 0,1-1,-1 1,1 0,0 0,-1 0,1 0,0 0,0 1,0-1,1 0,-1 0,0 1,1-1,0 0,-1 1,1-1,0 1,0-1,1 2,-2 0,-6 55,-3 1,-2-1,-3-1,-3 0,-6 9,-89 192,111-258,1 0,0 1,-1-1,1 1,0-1,0 1,0 0,0-1,0 1,0 0,1-1,-1 1,0 0,1 0,-1 0,1 0,0 0,0 0,0 0,0 0,0-1,0 1,0 0,1 0,-1 0,1 0,-1 0,1 0,0-1,0 1,0 0,-1-1,2 1,-1 0,0-1,0 1,0-1,1 0,-1 1,1-1,-1 0,1 0,0 0,0 0,156-15,-132 12</inkml:trace>
  <inkml:trace contextRef="#ctx0" brushRef="#br0" timeOffset="683.146">834 509,'-16'-1,"0"0,0 2,0 0,0 0,0 1,0 1,0 1,0 1,1 0,0 0,0 2,0 0,0 1,14-8,1 0,-1 0,0 0,1 1,-1-1,0 0,1 0,-1 1,1-1,-1 0,0 1,1-1,-1 1,1-1,-1 0,1 1,-1-1,1 1,0-1,-1 1,1 0,-1-1,1 1,0-1,0 1,-1 0,1-1,0 1,0 0,0-1,0 1,0 0,0-1,0 1,0 0,0-1,0 1,0 0,0-1,0 1,1 0,-1-1,0 1,0-1,1 1,-1 0,0-1,1 1,-1-1,1 1,-1-1,1 1,-1-1,1 1,-1-1,1 0,-1 1,1-1,-1 0,1 1,0-1,48 12,-31-9,-17-3,-1 0,1 0,0 1,-1-1,1 0,0 1,0-1,-1 0,1 1,-1-1,1 1,0-1,-1 1,1-1,-1 1,1-1,-1 1,1 0,-1-1,0 1,1 0,-1-1,0 1,1 0,-1-1,0 1,0 0,0 0,0-1,1 1,-1 0,0 0,0 0,-1-1,1 1,0 0,0 0,0-1,0 1,-1 0,1-1,0 1,-1 0,1 0,0-1,-1 1,1-1,-1 1,1 0,-1-1,0 1,1-1,-1 1,1-1,-1 0,-40 38,33-32,-23 18,23-19,0 0,1 0,-1 1,1 0,0 0,0 1,1 0,0 0,0 0,0 1,1 0,1 0,-1 0,1 1,0 0,1-1,0 1,1 1,0 0,2-8,0 1,1 0,0 0,0-1,0 1,0-1,0 1,0-1,1 1,-1-1,1 0,0 1,-1-1,1 0,0 0,0 0,0-1,1 1,-1 0,0-1,1 1,-1-1,1 0,-1 0,1 0,0 0,-1-1,1 1,0 0,0-1,-1 0,1 0,0 0,0 0,0 0,-1-1,1 1,0-1,0 1,-1-1,1 0,-1 0,1-1,-1 1,1 0,-1-1,1 0,16-10</inkml:trace>
  <inkml:trace contextRef="#ctx0" brushRef="#br0" timeOffset="1067.085">1145 565,'-13'8,"1"1,0 1,0 0,1 1,1 0,0 1,0 0,1 1,1-1,0 2,1-1,0 1,1 0,1 1,0-1,-2 12,7-20,1 0,0 0,1-1,-1 1,1 0,0 0,0-1,1 1,-1-1,1 0,0 0,1 0,0 0,-1 0,1-1,1 0,-1 0,1 0,-1 0,1-1,0 1,0-1,1 0,-1-1,1 0,-1 1,1-2,0 1,0-1,0 0,0 0,0 0,0-1,0 0,0 0,0-1,0 1,-1-1,1-1,0 1,0-1,0 0,-1 0,1-1,-1 1,0-1,0-1,2-1,3-1,-1 0,1-1,-2 0,1 0,-1-1,0-1,-1 1,0-1,0 0,-1-1,0 0,0 0,-1 0,-1 0,0-1,0 0,-1 0,0 0,-1 0,0 0,-1-1,-1 1,1 0,-2-1,0 1,0 0,-1-1,-2-8,0 15,0 0,0 0,0 0,-1 1,1-1,-1 1,0 0,-1 0,1 1,0 0,-1 0,0 0,0 0,0 1,0 0,0 0,0 1,-1 0,1 0,-1 0,1 1,0 0,-1 0,1 1,-1-1,1 1,0 1,-1-1,1 1,0 1,0-1,-13 5</inkml:trace>
  <inkml:trace contextRef="#ctx0" brushRef="#br0" timeOffset="1467.658">1201 706,'0'5,"0"6,5 2,1 3,5-2,1 3,2-2,-1 0,-2 4,1-2,-1 1,-2 2,2 3,-1-3</inkml:trace>
  <inkml:trace contextRef="#ctx0" brushRef="#br0" timeOffset="3019.076">129 706,'5'0,"1"5,5 1,5 0,5-1,3-1,-2-7,0-2,1-1,1 2,2 0,1 2,-4 0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3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2,'38'16,"-10"-10,1-1,0-2,0-1,-1-2,1 0,7-3,29 2,158-16,-118 5,-138 17,16 1</inkml:trace>
</inkml:ink>
</file>

<file path=ppt/ink/ink6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9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29,'226'-17,"0"6,-202 11</inkml:trace>
</inkml:ink>
</file>

<file path=ppt/ink/ink6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9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0,'5'0,"12"0,6 0,6 0,1 0,2 0,-1 0,-1 0,0 0,-1 5,0 2,-1-1,-4-1</inkml:trace>
</inkml:ink>
</file>

<file path=ppt/ink/ink6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1,'-27'77,"21"-45,-24 82,-4-1,-39 78,-22 47,94-235,0-1,0 0,1 0,-1 1,1-1,-1 1,1-1,0 1,0-1,0 1,0-1,0 0,0 1,1-1,-1 1,1-1,0 0,0 1,0-1,0 0,0 0,0 1,0-1,1 0,-1 0,1-1,0 1,-1 0,1 0,0-1,0 1,0-1,0 0,0 1,0-1,1 0,-1 0,0-1,1 1,-1 0,0-1,1 1,-1-1,1 0,-1 0,1 0,-1 0,1 0,-1 0,3-1,133-28,-119 21</inkml:trace>
</inkml:ink>
</file>

<file path=ppt/ink/ink6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0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0,'-5'9,"0"1,1-1,0 1,0 0,1 0,0 1,1-1,0 0,1 1,0-1,0 1,1 0,1-1,0 1,0-1,1 1,0-1,1 0,0 0,1 0,2 4,-2-12,1 1,-1-1,1 1,0-1,0-1,0 1,0-1,0 0,0 0,0 0,1-1,-1 1,0-2,0 1,0 0,1-1,-1 0,0 0,0 0,0-1,0 0,0 0,-1 0,1-1,0 1,-1-1,0 0,0 0,0-1,3-2,0 2,1 1,-1-1,0-1,-1 1,1-1,-1-1,0 1,0-1,0 0,-1 0,0-1,-1 1,1-1,-1 0,0-1,-1 1,0-1,0 1,0-1,-1 0,-1 0,2-5,-4 10,1 0,-1 1,1-1,-1 0,0 1,0-1,0 1,-1 0,1-1,0 1,-1 0,0-1,1 1,-1 0,0 0,0 1,0-1,0 0,-1 1,1-1,0 1,-1 0,1-1,-1 1,1 0,-1 1,1-1,-1 0,0 1,1 0,-1-1,0 1,0 0,-2 0,-89 22,69-11</inkml:trace>
</inkml:ink>
</file>

<file path=ppt/ink/ink6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41,'0'-2,"0"1,0-1,0 0,0 1,0-1,0 1,-1-1,1 0,-1 1,1-1,-1 1,0-1,1 1,-1 0,0-1,0 1,0 0,0-1,0 1,0 0,-1 0,1 0,0 0,-1 0,1 0,0 0,-1 1,1-1,-1 0,1 1,-1-1,0 1,1 0,-1-1,1 1,-1 0,0 0,1 0,-1 0,1 0,-1 1,0-1,1 0,-2 1,-68 28,59-20,1 0,0 2,0-1,1 1,1 1,0-1,1 2,0-1,0 1,2 0,-6 14,9-20,1 0,0 1,0-1,0 0,1 1,0-1,1 1,0-1,0 1,0-1,1 1,0-1,1 1,-1-1,1 0,1 1,-1-1,1 0,1-1,-1 1,1-1,0 1,5 4,6 4,0-1,1-1,1 0,0-1,0-1,1-1,1 0,5 1,-6-3,0 1,-1 0,0 2,-1 0,0 0,0 2,-1 0,10 13,-22-24,-1 1,0 0,0 0,0 0,0 1,0-1,-1 0,1 1,-1-1,0 1,0 0,0-1,-1 1,1 0,-1-1,0 1,0 0,0 0,-1-1,1 1,-1 0,0-1,0 1,0-1,-1 1,1-1,-1 1,1-1,-1 0,0 0,-1 0,1 0,0 0,-1 0,0-1,-2 3,-7 5,0 0,-1-1,-1 0,1 0,-1-2,-1 0,1-1,-3 1,3-1,0-1,0-1,0 0,-1-1,1-1,-1 0,1-1,-1 0,0-1,0-1,1 0,-13-3,24 3,1 0,-1 0,0 0,1 0,-1 0,1-1,0 1,-1-1,1 0,0 1,0-1,0 0,0 0,0 0,1-1,-1 1,1 0,-1-1,1 1,0-1,0 1,0-1,0 0,0 1,1-1,-1 0,1 1,-1-1,1 0,0 0,1 0,-1 1,0-1,1 0,-1 0,1 1,0-1,0 0,1-1,53-100,69-47,-110 140</inkml:trace>
  <inkml:trace contextRef="#ctx0" brushRef="#br0" timeOffset="588.355">699 521,'-59'27,"-76"49,135-76,-1 0,0 0,0 0,0 1,1-1,-1 0,0 1,1-1,-1 1,0-1,1 1,-1-1,1 1,-1-1,0 1,1 0,-1-1,1 1,0 0,-1-1,1 1,0 0,-1 0,1-1,0 1,0 0,-1 0,1 0,0-1,0 1,0 0,0 0,0 0,0-1,0 1,1 0,-1 0,0 0,0-1,1 1,-1 0,0 0,1-1,-1 1,1 0,-1-1,1 1,-1-1,1 1,-1 0,1-1,-1 1,1-1,0 1,0-1,-1 0,1 1,0-1,-1 0,1 1,0-1,0 0,0 0,-1 0,1 0,0 0,0 0,0 0,0 0,62 5,-60-5,25-1,-24 0,0-1,0 1,0 0,0 0,0 1,0-1,0 1,0 0,0 0,0 0,0 0,0 1,0 0,0 0,0 0,0 0,0 1,-1-1,1 1,0 0,-1 0,1 0,-1 1,0-1,0 1,0 0,0 0,0 0,-1 0,1 0,-1 0,0 1,0 0,0-1,1 4,-5 0,1 0,-2 0,1-1,-1 1,0 0,0-1,-1 0,0 0,0 0,0-1,-1 1,1-1,-1 0,-1 0,1 0,-1-1,0 0,0 0,0-1,-3 2,2 0,-83 53,72-48</inkml:trace>
  <inkml:trace contextRef="#ctx0" brushRef="#br0" timeOffset="859.759">1094 521,'-19'33,"-6"17,0 4,6-3,0-4,-1-11,3-11</inkml:trace>
  <inkml:trace contextRef="#ctx0" brushRef="#br0" timeOffset="1100.456">840 549,'39'4,"26"-2,8-2,-5-1,-8-1,-15-4,-9-1,-8 0,-7 2</inkml:trace>
</inkml:ink>
</file>

<file path=ppt/ink/ink6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1 227,'14'5,"15"1,7 0,2-1,-1-1,-1-2,-3-1,-1 0,-2-6,-1-2,-6 1</inkml:trace>
  <inkml:trace contextRef="#ctx0" brushRef="#br0" timeOffset="250.455">227 1,'-10'43,"-7"34,-2 8,-2-5,3-12,4-12,5-12,3-7,8-11,4-5,0-5</inkml:trace>
</inkml:ink>
</file>

<file path=ppt/ink/ink6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4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1,'-4'5,"-3"1</inkml:trace>
</inkml:ink>
</file>

<file path=ppt/ink/ink6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1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0,'0'38,"0"33,0 12,0-2,0-5,0-11,0-12,0-5,0-6,0-6,-4-3,-3-3,1-2,1-1,-3-5,-1-1,-3 0,1-3</inkml:trace>
</inkml:ink>
</file>

<file path=ppt/ink/ink6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4,0-8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3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29,'24'5,"32"-3,11-3,4 0,-5 0,-10-1,-4-3,-6-2,-6 0,-5 2,-4 2,-3 1,-5 0</inkml:trace>
</inkml:ink>
</file>

<file path=ppt/ink/ink6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41,'0'-15,"0"1,0 2</inkml:trace>
</inkml:ink>
</file>

<file path=ppt/ink/ink6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1,'-14'28,"-1"6,3-4</inkml:trace>
</inkml:ink>
</file>

<file path=ppt/ink/ink6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0,'-10'32,"1"-1,1 2,2-1,2 1,0 0,2 4,2-34,-1 1,1 0,0 0,0-1,0 1,0 0,1-1,-1 1,1 0,0-1,0 1,0-1,1 1,-1-1,1 0,0 1,0-1,0 0,0 0,1 0,-1-1,1 1,-1-1,1 1,0-1,0 0,0 0,1 0,-1 0,0-1,1 1,-1-1,1 0,-1 0,1 0,-1 0,1-1,0 1,0-1,-1 0,1 0,0-1,-1 1,1-1,0 0,-1 0,1 0,-1 0,1-1,9-4,-1-1,0 0,-1-1,0-1,0 0,-1 0,0-1,0 0,-1-1,0 0,-1-1,-1 0,0 0,0 0,-1-1,-1 0,0 0,-1 0,0-1,-1 1,0-3,0-8</inkml:trace>
  <inkml:trace contextRef="#ctx0" brushRef="#br0" timeOffset="448.279">496 283,'217'-166,"-215"165,-1 0,1-1,-1 1,1 0,-1 0,1 0,0 0,0 0,0 0,-1 0,1 0,0 1,0-1,0 1,0 0,0-1,0 1,0 0,0 0,0 0,0 1,1-1,-1 0,-1 1,1-1,0 1,0 0,0-1,0 1,0 0,-1 0,1 0,0 1,-1-1,1 0,-1 1,1-1,-1 1,0-1,1 1,-1 0,0-1,0 1,0 0,0 1,1 1,-1-1,1 0,-1 0,1 0,0 0,0 0,1 0,-1 0,0-1,1 1,0-1,0 0,-1 0,1 0,0 0,1 0,-1 0,0-1,0 0,1 0,-1 0,1 0,-1 0,1-1,-1 1,1-1,0 0,-1 0,1 0,-1-1,1 1,-1-1,1 0,-1 0,1 0,1-1,195-111,-198 112,0 0,0 0,0 1,0-1,0 0,0 1,0 0,0-1,1 1,-1 0,0 0,0 0,0 1,0-1,0 0,1 1,-1-1,0 1,0 0,0 0,0 0,0 0,-1 0,1 0,0 0,0 0,-1 1,1-1,-1 1,1 0,-1-1,1 1,-1 0,0 0,0-1,0 1,0 0,0 0,-1 0,1 0,0 1,-1-1,0 0,1 0,-1 0,0 1,3 80,-4-57</inkml:trace>
</inkml:ink>
</file>

<file path=ppt/ink/ink6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3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0,'0'611,"1"-599,-1 0,-1 1,0-1,0 0,-1 0,-1 0,0 0,0 0,-2 0,1-1,-1 0,-1 0,0 0,0-1,-1 1,-1-2,0 1,-2 1,10-10,-1 0,0 0,0 0,1 0,-1 0,0 0,0 0,0-1,0 1,0 0,0-1,0 1,0 0,0-1,0 1,-1-1,1 0,0 1,0-1,0 0,-1 0,1 0,0 0,0 0,0 0,-1 0,1 0,0 0,0-1,0 1,-1 0,1-1,0 1,0-1,0 1,0-1,0 0,0 0,0 1,0-1,0 0,0 0,1 0,-1 0,0 0,0 0,1 0,-1 0,1 0,-1 0,1 0,-1 0,1 0,0-1,-1 1,1 0,0 0,0-1,0 1,0 0,0 0,0 0,0-1,1 1,-1 0,5-12,1 0,1 1,0 0,0 1,1-1,0 2,1-1,1 1,-1 0,2 1,-1 0,3-1,0-1,13-14,2 1,1 2,1 0,1 2,0 2,26-11,-50 26,1 0,0 1,-1 0,1 0,0 1,1 0,-1 0,0 1,0 0,0 0,0 1,6 1,-11-1,0 0,1 0,-1 0,0 1,0-1,0 1,0 0,0 0,0 0,-1 0,1 0,-1 1,1-1,-1 1,0 0,0-1,0 1,0 0,0 0,-1 0,1 1,-1-1,0 0,0 0,0 1,-1-1,1 1,-1-1,0 0,0 3,-2 8,-1 1,-1-2,0 1,-1 0,0-1,-1 0,0 0,-1 0,-1-1,0 0,-1-1,0 0,0 0,-1-1,-1 0,0 0,0-2,-4 3,1 0,0-1,-1 0,0-1,-1 0,1-1,-2-1,1-1,-1 0,-13 2,5-4</inkml:trace>
  <inkml:trace contextRef="#ctx0" brushRef="#br0" timeOffset="735.509">553 791,'57'-19,"-1"-3,-2-1,0-3,-2-3,-1-2,47-36,-90 62,-1-1,1 1,-1-1,0 0,0-1,-1 0,0 0,0 0,-1 0,0-1,0 0,-1 0,0-1,0 1,-1-1,0 0,0 0,-1 0,0 0,-1 0,0-1,-1-1,0 8,-1 0,1 0,-1 0,0 0,0 0,0 1,-1-1,1 0,-1 1,1-1,-1 1,0 0,0-1,0 1,0 0,0 0,-1 0,1 1,0-1,-1 0,0 1,1 0,-1-1,0 1,0 0,0 0,1 1,-1-1,0 1,0-1,0 1,0 0,0 0,0 0,-2 1,-102 27,105-27,-1 0,1 0,-1 0,0 0,1 0,0 1,-1-1,1 1,0 0,0 0,0 0,0 0,0 0,0 0,1 0,-1 0,1 1,0-1,-1 1,1-1,0 1,0 0,1-1,-1 1,0 0,1-1,0 1,-1 0,1 0,0-1,1 1,-1 0,0 0,1-1,0 1,-1 0,1-1,0 1,0 0,1-1,-1 0,0 1,1-1,0 0,-1 1,1-1,0 0,1 0,6 4,1 0,0-1,0 0,0-1,1 0,0-1,-1 0,1 0,0-1,11 0,16 5,-13-3,-22-4,1-1,1 1,-1 0,0 0,0 0,0 1,0-1,0 1,-1 0,1 0,0 0,0 1,0-1,-1 1,1 0,-1 0,1 0,-1 1,0-1,0 1,0 0,0 0,0 0,-1 0,0 0,1 0,-1 1,0-1,0 1,-1 0,1-1,-1 1,0 0,0 0,0 0,0 0,-1 0,0 0,0 1,-3 9,-2 0,0 0,-1 0,0-1,-1 0,0 0,-1-1,-1 0,0 0,0-1,-3 2,-36 50,39-46,6-4</inkml:trace>
</inkml:ink>
</file>

<file path=ppt/ink/ink6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0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0 168,'30'8,"-1"-2,1-1,0-1,1-2,-1-1,0-2,1 0,-1-2,0-2,-1 0,1-2,28-11,-55 17,1 1,-1-1,0 0,0-1,0 1,1-1,-1 1,0-1,-1 0,1 0,0 0,-1-1,1 1,-1 0,1-1,-1 0,0 0,0 1,0-1,-1 0,1-1,-1 1,0 0,0 0,0-1,0 1,0 0,-1-1,1 1,-1-1,0 1,0 0,0-1,-1 1,1-1,-1 1,0-1,0 1,0 0,0 0,0 0,-1-1,0 1,1 0,-6-1,0 0,1 0,-1 1,0 0,0 0,-1 0,1 1,-1 0,1 1,-1-1,0 2,1-1,-1 1,0 0,0 0,1 1,-1 0,0 1,1 0,0 0,-1 0,1 1,0 0,0 1,0-1,0 1,1 1,0-1,0 1,-5 4,1-1,-1 0,1 1,0 0,0 0,1 1,1 1,0-1,0 1,1 1,0-1,1 1,1 1,0-1,0 1,1-1,1 1,0 1,1-1,0 0,1 0,0 8,2-15,-1 0,1 0,0 0,1-1,-1 1,1 0,1-1,-1 0,1 1,-1-1,1 0,1 0,-1 0,1-1,0 1,0-1,0 0,1 0,-1 0,1-1,0 1,0-1,0-1,1 1,-1-1,1 1,4 0,1 0,0 0,0-1,0 0,1-1,-1 0,1 0,-1-1,1-1,-1 0,0-1,1 0,-1-1,0 0,0 0,197-108,-35-1,-145 94</inkml:trace>
  <inkml:trace contextRef="#ctx0" brushRef="#br0" timeOffset="690.587">1073 55,'-13'3,"0"0,0 1,1 0,-1 1,1 0,0 1,0 0,1 1,0 0,0 1,0 0,1 1,-7 8,3-5,1 0,1 1,0 0,1 1,0 0,1 1,1 0,1 0,0 1,0 0,2 1,-1 1,7-15,-1-1,0 1,1-1,-1 1,1 0,0-1,0 1,0 0,0-1,0 1,0 0,1-1,-1 1,1 0,0-1,0 1,0-1,0 1,1-1,-1 0,0 1,1-1,0 0,-1 0,1 0,0 0,0-1,0 1,0 0,1-1,-1 1,0-1,1 0,-1 0,1 0,-1 0,1 0,-1 0,1-1,0 1,-1-1,1 0,0 0,-1 0,1 0,0 0,-1-1,1 1,21-8,-1-1,-1-1,0-1,0-1,-2-1,1-1,-1-1,-1 0,12-14,208-194,-239 223,0 1,0-1,0 0,0 1,0-1,0 1,1-1,-1 0,0 1,0-1,1 0,-1 1,0-1,0 0,1 1,-1-1,0 0,1 0,-1 1,0-1,1 0,-1 0,1 0,-1 1,0-1,1 0,-1 0,1 0,-1 0,0 0,1 0,-1 0,1 0,-1 0,1 0,-1 0,0 0,1 0,-1 0,1-1,-1 1,0 0,1 0,-1 0,1-1,-1 1,0 0,1 0,-1-1,0 1,0 0,1-1,-1 1,-14 40,14-38,-200 482,184-439,1 0,3 2,2-1,-3 32,12-72,1 0,-1 0,1 0,0 0,1 0,-1-1,1 1,0 0,0 0,1 0,0-1,0 1,0-1,1 0,0 1,0-1,0 0,1-1,3 5,-6-9,-1 0,1-1,0 1,-1-1,1 1,0 0,-1-1,1 1,0-1,-1 1,1-1,-1 1,1-1,-1 0,1 1,-1-1,0 0,1 1,-1-1,0 0,1 0,-1 1,0-1,0 0,0 0,1 1,-1-1,0 0,0 0,0 1,0-1,-1 0,1 0,0 0,0 1,0-1,-1 0,1 0,0 1,-1-1,1 0,0 1,-1-1,1 0,-1 1,1-1,-1 1,0-1,1 1,-1-1,1 1,-1-1,0 1,-13-20,0 1,-1 1,-1 1,-1 0,-1 1,0 1,0 0,-2 2,-6-4,24 17,1-1,0 1,-1-1,1 1,0-1,0 0,-1 1,1-1,0 0,0 0,0 0,0 0,0 0,0 0,0 0,0 0,0 0,1 0,-1-1,0 1,1 0,-1-1,1 1,0 0,-1-1,1 1,0 0,0-1,-1 1,1-1,0 1,1 0,-1-1,0 1,0-1,1 1,-1 0,0-1,1 1,-1 0,1 0,0-1,-1 1,1 0,0 0,0 0,0 0,0 0,0 0,0 0,0 0,0 0,0 0,1 1,-1-1,0 0,0 1,1-1,-1 1,1-1,397-175,-344 149,-31 16</inkml:trace>
  <inkml:trace contextRef="#ctx0" brushRef="#br0" timeOffset="983.186">1581 168,'-4'14,"0"0,0 1,1-1,1 1,1-1,0 1,1-1,0 1,1 0,1-1,0 1,1-1,1 0,0 0,4 9,-5-19,-1 0,1-1,0 1,0-1,0 0,1 0,-1 0,1 0,-1-1,1 1,0-1,0 0,0 0,0 0,1-1,-1 1,0-1,1 0,-1 0,0-1,1 1,-1-1,1 0,0 0,-1-1,0 1,1-1,-1 0,1 0,-1-1,0 1,0-1,0 0,0 0,0 0,0 0,0-1,-1 0,1 0,2-3,23-13,-1-1,-1-2,-1 0,-1-2,-1-1,-1-1,-1-1,-2 0,-1-2,3-6,-7-8,-11 22</inkml:trace>
  <inkml:trace contextRef="#ctx0" brushRef="#br0" timeOffset="1234.7">2343 225,'-15'29,"-4"18,1 2</inkml:trace>
</inkml:ink>
</file>

<file path=ppt/ink/ink6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1 281,'104'-46,"-1"-4,-3-5,17-16,-45 13,-71 58,0 0,1 0,-1 0,0 1,0-1,1 0,-1 1,0-1,0 1,0 0,1-1,-1 1,0 0,0-1,0 1,0 0,0 0,0 0,-1 0,1 0,0 0,0 0,-1 0,1 1,-1-1,1 0,-1 0,1 0,-1 1,0-1,1 0,-1 1,0-1,0 0,0 1,0-1,0 1,0-1,18 261,-13-199,5 39,-5 1,-4-1,-12 99,7-168,-1-1,-2 1,-1-1,-1 0,-2 0,-1-1,-2-1,-1 0,-1-1,-1-1,-2 0,-1-2,-1 0,-15 14,30-34,-1 0,0 0,0 0,0-1,-1 0,1 0,-1-1,0 0,-1 0,1-1,-1 0,1 0,-1-1,0 0,0-1,0 0,0-1,-6 0,10-2,0-1,1 0,0 0,0-1,0 1,0-1,1 0,-1 0,1-1,0 1,0 0,1-1,-1 0,1 0,0 1,0-1,1-1,-1 1,1 0,0 0,1 0,-1-1,1 1,0 0,0-1,1 1,0 0,0 0,0 0,0-1,1 1,0 0,0 0,0 1,1-2,16-39,3 1,1 1,2 1,2 1,1 1,31-32,-35 41,1 0,1 1,2 2,1 1,1 1,1 1,1 2,2 1,17-7,-23 17</inkml:trace>
  <inkml:trace contextRef="#ctx0" brushRef="#br0" timeOffset="324.07">961 789,'-137'213,"191"-311,154-190,-140 226,-51 57</inkml:trace>
  <inkml:trace contextRef="#ctx0" brushRef="#br0" timeOffset="620.071">1328 648,'-17'21,"1"2,2 0,0 1,2 0,0 1,2 0,0 1,2 0,-1 12,8-35,0 1,1-1,-1 0,1 0,0 1,0-1,0 0,1 0,-1 1,1-1,0 0,0 0,0 0,0 0,0 0,1 0,-1 0,1 0,0 0,0-1,0 1,0-1,0 1,0-1,1 0,-1 0,1 0,0 0,-1 0,1-1,0 1,0-1,0 0,0 0,1 0,-1 0,0 0,0-1,0 0,1 1,-1-1,0 0,0 0,4-1,11-2,-1 0,1-2,-1 0,0 0,0-2,-1 0,0-1,0-1,-1 0,0-1,0 0,-1-2,11-10,-18 15,1 0,-1-1,-1 0,1 0,-1 0,-1-1,0 1,0-1,0-1,-1 1,-1-1,0 1,0-1,1-8,-3 14,-1-1,1 1,-1 0,0-1,0 1,0-1,-1 1,1 0,-1-1,0 1,-1 0,1 0,-1 0,1 0,-1 0,0 0,-1 0,1 0,-1 1,0-1,0 1,0 0,0 0,0 0,-1 0,1 1,-1-1,0 1,1 0,-1 0,0 0,-1 0,1 1,-2-1,0 1,0 0,0 0,0 1,0 0,0 0,0 0,1 0,-1 1,0 0,0 1,0-1,0 1,1 0,-1 0,1 1,0 0,0 0,0 0,0 0,0 1,0 0,1 0,0 0,-3 4,-9 6</inkml:trace>
  <inkml:trace contextRef="#ctx0" brushRef="#br0" timeOffset="1119.027">1695 987,'-2'-10,"2"-1,0 1,0 0,0-1,1 1,1 0,0 0,0 0,1 0,1 0,-1 1,1-1,1 1,0 0,0 0,1 1,0-1,0 1,1 1,5-5,64-34,-74 45,0 0,0 0,1 0,-1 0,0 1,0-1,0 1,0 0,1-1,-1 1,0 0,0 0,0 1,1-1,-1 0,0 1,0-1,0 1,0 0,0 0,0 0,0 0,0 0,0 0,0 0,0 1,-1-1,1 0,-1 1,1 0,-1-1,1 1,-1 0,0 0,0 0,0 0,1 1,5 18,-7-18,0 0,0 0,1 0,-1 0,1 0,-1 0,1 0,0-1,0 1,0 0,0 0,1-1,-1 1,1 0,0-1,-1 0,1 1,0-1,1 0,-1 0,0 0,0 0,1 0,-1-1,1 1,0-1,-1 1,1-1,0 0,0 0,0-1,0 1,0 0,0-1,0 0,0 0,0 0,0 0,0 0,0 0,0-1,0 1,0-1,1 0,159-103,-162 103,0 0,0 1,1-1,-1 1,0-1,0 1,1-1,-1 1,1 0,-1-1,0 1,1 0,-1 0,1 0,-1 0,0 0,1 1,-1-1,0 0,1 1,-1-1,0 1,1-1,-1 1,0-1,0 1,1 0,-1 0,0 0,0 0,0 0,0 0,0 0,0 0,-1 0,1 0,0 0,0 0,-1 1,1-1,-1 0,1 1,-1-1,0 0,1 1,-1-1,0 0,0 1,0-1,0 1,-9 71,7-69,0 1,0-1,1 1,0-1,0 1,0-1,0 1,1 0,0 0,0-1,0 1,0 0,1-1,0 1,0 0,0-1,1 1,-1-1,1 1,0-1,0 0,1 0,-1 0,1 0,0 0,0-1,2 3,11 2</inkml:trace>
</inkml:ink>
</file>

<file path=ppt/ink/ink6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6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47,'-14'1,"0"0,0 1,0 0,1 1,-1 1,1 0,0 0,0 2,0 0,1 0,-1 1,2 1,-1 0,1 0,0 1,1 1,0-1,1 2,0-1,0 2,1-1,1 1,0 0,0 0,1 1,1 0,0 0,1 0,0 1,1-1,-1 12,4-23,0 1,0 0,0 0,0 0,0 0,0 0,1 0,0 0,-1 0,1-1,0 1,0 0,1 0,-1-1,0 1,1-1,0 1,0-1,-1 0,1 0,1 0,-1 0,0 0,0 0,1 0,-1-1,1 1,-1-1,1 0,0 1,0-1,-1-1,1 1,0 0,0-1,0 1,0-1,0 0,0 0,0 0,0 0,0-1,1 0,17-6,0-1,-1-1,1-1,-2-1,1-1,-2 0,0-2,0 0,-1-1,-1 0,0-1,-2-1,7-10,89-105,-109 132,1-1,0 1,-1 0,1 0,-1 1,1-1,-1 0,1 1,-1-1,1 0,-1 1,1 0,-1-1,1 1,-1 0,0 0,1 0,-1 0,0 0,0 0,0 0,0 0,0 0,0 0,0 1,0-1,0 0,-1 1,1-1,0 1,-1-1,1 1,-1-1,0 1,1-1,-1 1,0-1,0 1,0 0,0-1,0 1,-1-1,1 1,0-1,-1 1,1-1,-1 1,1-1,-1 1,3 11,2 8,28 91,-31-109,1 0,0 0,0 0,0 0,1 0,-1 0,1 0,-1-1,1 0,0 1,0-1,0 0,0 0,0 0,1-1,-1 1,1-1,-1 0,1 0,-1 0,1 0,-1-1,1 0,0 1,-1-1,1 0,0-1,-1 1,3-1,9-4,0-1,0-1,-1 0,0 0,-1-2,0 0,0 0,-1-1,0-1,0 0,-1 0,-1-1,0-1,-1 1,1-3,4-2,84-140,-97 194,-17 81,16-114,0-1,1 1,-1 0,1-1,0 1,0 0,0-1,1 1,-1-1,1 0,0 1,-1-1,2 0,-1 0,0 0,1 0,-1-1,1 1,0-1,0 1,0-1,0 0,0 0,0 0,1-1,-1 1,1-1,-1 0,1 0,1 1,6-3,-1 0,1-1,-1 0,1 0,-1-1,0 0,0-1,0 0,-1-1,1 0,-1 0,0-1,-1 0,1-1,-1 0,-1 0,1-1,-1 1,5-10,-4 10,15-14,-9 42,-13 0,-2-14,0 0,1 0,0 1,0-1,0 0,1 0,0 0,0 0,0 0,1-1,1 1,-1 0,1-1,0 1,0-1,1 0,0 0,0 0,0-1,1 1,-1-1,1 0,1 0,-1-1,1 0,0 0,0 0,1 0,6-3,0-2,-1 1,1-2,-1 0,1 0,-1-1,0-1,0 0,0-1,0 0,-1 0,0-1,0-1,0 0,-1-1,0 0,0 0,-1-1,-1 0,1-1,-1 1,-1-2,3-4,-1 4,0-1,-1 1,-1-2,0 1,-1-1,0 0,-1 0,0-1,-1 1,1-9,-16-7,5 35</inkml:trace>
  <inkml:trace contextRef="#ctx0" brushRef="#br0" timeOffset="1099.135">2147 18,'-31'10,"0"1,0 2,1 1,1 1,0 2,2 0,0 2,0 1,2 2,1 0,0 1,-13 20,32-37,1 1,1 0,-1 0,1 0,0 0,1 1,0-1,0 1,1-1,-1 1,1 6,1-11,0-1,0 1,0-1,1 1,-1-1,1 0,-1 1,1-1,0 0,0 1,0-1,0 0,0 0,0 0,1 0,-1 0,1 0,0 0,-1-1,1 1,0 0,0-1,0 0,0 1,0-1,0 0,0 0,1 0,-1 0,0 0,1-1,-1 1,0-1,1 0,-1 1,1-1,-1 0,2 0,12-2,-1 0,1-2,0 1,-1-2,1 0,-2-1,1 0,0-1,-1-1,-1 0,1-1,-1 0,2-4,14-11,-1-2,-2-1,-1-1,-1-1,-1-2,-2 0,0-3,-3 8,6 1,-28 54,0-18,1 1,0 0,1 0,0 0,1 0,0 0,1 0,1 0,0 0,0 0,1 0,1 0,0 0,4 10,-5-19,0 0,1 0,0 0,0-1,0 1,0-1,0 1,0-1,0 0,1 0,-1 0,1-1,0 0,-1 1,1-1,0 0,0-1,0 1,-1-1,1 1,0-1,0 0,0-1,0 1,0-1,0 0,-1 1,1-2,0 1,102-54,-91 42,0 0,-2 0,1-1,-1-1,-1-1,-1 1,0-2,-1 1,-1-2,0 1,-2-1,2-6,-34 42,19-9,1 1,0 0,0 1,1-1,0 1,1 0,0 0,1 0,0 0,1 1,0-1,1 0,1 6,-2-12,2 0,-1 0,0 0,1 0,0 0,0 0,1 0,-1-1,1 1,0 0,1-1,-1 1,1-1,0 0,0 0,0 0,0 0,1 0,-1-1,1 1,0-1,0 0,0 0,1-1,-1 1,1-1,-1 0,1 0,0-1,3 2,1-2,-1 1,1-2,-1 1,1-1,-1 0,1-1,0 0,-1-1,0 1,1-2,-1 1,0-1,0 0,0-1,-1 0,1 0,-1 0,0-1,0 0,-1-1,1 0,-1 0,0 0,-1 0,1-1,1-4,4-8,0-1,-2 0,0-1,-1 0,-1 0,-1-1,2-19,-6 32,-2 8,0 0,-1 0,1 0,0 0,0 0,0 0,0 0,0 0,0 0,0 0,0 0,0 0,0 0,0 0,1 0,-1 0,0 0,1 0,-1 1,1-1,-1 0,1 0,-1 0,1 0,0 1,-1-1,1 0,0 0,0 1,0-1,-1 1,1-1,0 1,0-1,0 1,0-1,0 1,0 0,0 0,0-1,0 1,0 0,0 0,0 0,0 0,0 0,0 0,0 0,0 1,0-1,0 0,0 1,0-1,0 0,0 1,0-1,0 1,0-1,-1 1,1 0,0 0,134 164,-117-144,-2 2,-1 0,0 1,-2 0,-1 1,-1 0,-1 1,-1 0,-1 1,4 25,-6-20,0-1,-3 1,0-1,-2 1,-1 0,-2 0,-1 0,-2 3,-4-4,0 0,-3-1,0-1,-2 0,-1 0,-1-2,-2 0,0-1,-2 0,-1-2,0-1,-2 0,-3 0,-50 19,75-42,-1 1,0-1,0 1,1-1,-1 0,0 0,0 0,0 0,0 0,1 0,-1-1,0 1,0 0,1-1,-1 0,0 1,1-1,-1 0,0 0,1 0,-1 0,1 0,-1 0,1 0,0 0,-1-1,1 1,0-1,0 1,0-1,0 1,0-1,1 1,-1-1,0 0,1 0,-1 1,1-1,-1 0,1 0,0 1,0-1,0 0,0 0,0 0,1-19,0 1,2-1,0 0,2 1,0 0,1 0,1 0,1 1,6-12,150-294,-40 137,-102 155</inkml:trace>
</inkml:ink>
</file>

<file path=ppt/ink/ink6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0 814,'145'45,"-125"-48,0-1,0-1,-1-1,0-1,0 0,0-1,-1-1,0-1,-1-1,0 0,0-1,-2-1,1 0,-2-1,8-10,37-42,-3-1,-3-4,-3-1,-3-3,-3-2,90-139,-94 160,-39 56,-1 0,1-1,0 1,-1 0,1 0,0 0,0 0,-1 0,1 0,0 0,-1 0,1 0,0 0,0 0,-1 0,1 0,0 0,-1 1,1-1,0 0,-1 1,1-1,-1 0,1 1,0-1,-1 1,1-1,-1 1,1-1,-1 1,1-1,-1 1,0-1,1 1,-1 0,0-1,1 1,-1 0,0-1,0 1,0 0,1-1,-1 1,0 0,0 0,0-1,0 1,0 0,0-1,0 1,-1 0,1 0,0-1,0 1,-1 0,1-1,0 1,-1-1,1 1,0 0,-1-1,1 1,-1-1,2 7,3 92,-5 0,-4 1,-4-1,-9 27,18-109,-1-1,0 1,-1-1,-1 0,-1 1,0-1,-1-1,-1 1,0-1,-1 0,-1 0,0-1,-1 0,-1 0,0-1,0 0,-2-1,1 0,-2-1,-5 4,-4-5,-2 0,1-2,-2 0,1-2,-1-1,-1 0,19-3,0 0,0 0,0-1,0 0,0-1,-1 1,1-1,0 0,0-1,0 0,-1 0,1-1,0 0,1 0,-1 0,0-1,0 0,1 0,0-1,0 0,0 0,0 0,0-1,1 0,-3-4,7-24,9 20</inkml:trace>
  <inkml:trace contextRef="#ctx0" brushRef="#br0" timeOffset="367.818">1242 560,'-9'16,"1"0,1 0,0 0,1 1,1 0,1 0,-3 17,6-29,0 0,1 0,0 0,-1 0,2 0,-1 0,1 0,-1 0,1 0,1 0,-1-1,1 1,0 0,0-1,0 1,0-1,1 0,0 1,0-1,0-1,0 1,1 0,-1-1,1 1,0-1,0 0,0-1,1 1,3 1,2-1,0-1,1-1,-1 0,1 0,-1-1,1 0,-1-1,1 0,-1 0,0-2,1 1,-1-1,0 0,-1-1,1 0,-1-1,1 0,-1-1,-1 1,5-5,-8 8,-1-1,1 0,0 0,-1 0,0 0,0-1,0 1,0-1,0 0,-1-1,0 1,0-1,0 1,0-1,-1 0,0 0,0 0,0 0,0 0,-1-1,0 1,0 0,-1-1,1 1,-1 0,0-1,-1 1,1-1,-1 1,0 0,0-1,-1 1,0 0,0 0,0 0,-3-4,0 1,-1 1,0 1,-1-1,1 1,-1 0,-1 0,1 1,-1 0,0 1,0-1,0 1,0 1,-1 0,0 0,0 1,1 0,-1 0,0 1,-1 0,1 1,0 0,0 0,0 1,0 0,0 0,-5 3,-11 2</inkml:trace>
  <inkml:trace contextRef="#ctx0" brushRef="#br0" timeOffset="639.491">1863 787,'-14'52,"-6"23,-3 3,-2-7,-3-10,-1-12,5-13</inkml:trace>
</inkml:ink>
</file>

<file path=ppt/ink/ink6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0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16,'0'-1,"0"1,0-1,0 1,0-1,0 1,0-1,0 1,0-1,0 1,0-1,0 1,0-1,0 1,0-1,1 1,-1-1,0 1,0-1,1 1,-1 0,0-1,1 1,-1-1,0 1,1 0,-1-1,0 1,1 0,-1 0,1-1,-1 1,1 0,-1 0,1 0,-1-1,1 1,-1 0,1 0,-1 0,1 0,-1 0,1 0,-1 0,1 0,-1 0,1 0,-1 0,1 1,-1-1,1 0,-1 0,1 0,-1 1,0-1,1 0,-1 0,1 1,-1-1,0 0,1 1,-1-1,0 1,1-1,5 36,-8-10,-2 1,-1-1,-1 0,-1-1,-1 1,-9 18,-98 290,83-186,30-144,1-1,0 1,1-1,-1 1,1 0,-1 0,1-1,0 1,0 0,1-1,-1 1,1 0,0-1,0 1,0-1,0 1,1-1,0 0,-1 1,1-1,0 0,0 0,1 0,-1 0,1-1,-1 1,1-1,0 1,0-1,0 0,0 0,0 0,1-1,-1 1,1-1,2 1,10 0,0-2,-1 0,1-1,0-1,0 0,0-1,-1 0,1-2,-1 0,2-1,54-15,-24 8,-38 9,-1 1,1 0,0 0,-1 1,1 0,0 0,0 1,0 1,1-1,-1 1,0 1,0 0,0 0,0 1,0 0,0 0,7 4,-14-5,-1 0,0 0,0 0,0 0,1 0,-1 0,0 0,1 0,-1-1,1 1,-1-1,1 1,-1-1,1 1,-1-1,1 0,0 0,-1 0,1 0,-1 0,1 0,0 0,-1 0,1-1,-1 1,1-1,-1 1,1-1,-1 1,1-1,-1 0,0 0,1 0,-1 0,0 0,0 0,1 0,-1 0,0 0,0-1,0 1,-1 0,1-1,0 1,7-13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501 25,'-13'-5,"0"0,-1 1,0 1,0 0,1 1,-2 1,1 0,0 1,0 0,0 1,0 0,0 2,0-1,1 2,-6 1,8-1,0 0,1 0,-1 1,1 0,0 1,1 0,-1 1,1-1,0 2,1 0,0 0,0 0,1 1,0 0,0 0,1 1,-4 8,8-15,1 0,0 0,1 0,-1 0,1 1,-1-1,1 0,0 0,0 1,0-1,0 0,1 0,-1 0,1 1,0-1,0 0,0 0,0 0,1 0,-1 0,1-1,0 1,0 0,0-1,0 1,0-1,0 0,1 0,-1 0,1 0,0 0,-1 0,3 1,5 2,-1 0,1-1,0 0,1-1,-1 0,0 0,1-1,0 0,7-1,-10 0,7-1,-1 0,0 1,1 1,-1 0,0 1,0 1,0 0,0 1,-1 0,0 1,7 4,-17-7,0 0,0-1,0 1,-1 0,1 0,-1 1,0-1,1 1,-1-1,-1 1,1-1,-1 1,1 0,-1 0,0 0,0 0,-1 0,1 0,-1 0,0 0,0 0,0 0,-1 0,1 0,-1 0,0 0,0 0,0 0,-1 0,0 1,-3 6,-1 0,0-1,0 0,-1 0,0-1,-1 0,0 0,0 0,-9 6,-7 5,-1-1,0-1,-2-2,0 0,-1-2,0 0,-1-2,-1-2,0 0,-11 0,39-9,0 0,0 0,-1 0,1-1,0 1,-1-1,1 1,-1-1,1 0,0 0,-1 0,1 0,0-1,-1 1,1 0,-1-1,1 0,0 0,0 1,0-1,-1-1,1 1,0 0,0 0,0-1,1 1,-1-1,0 0,0 1,1-1,-1 0,1 0,0 0,-1 0,1 0,0-2,1-18,3 0</inkml:trace>
</inkml:ink>
</file>

<file path=ppt/ink/ink6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08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1 367,'5'0,"6"0,6 0,6 0,2 0,3 0,1 0,1 0,-1 0,0 0,0 0,0 0,-1 0,1 0,-1 0,0 0,0 0,-4 0</inkml:trace>
  <inkml:trace contextRef="#ctx0" brushRef="#br0" timeOffset="261.734">86 621,'38'-5,"28"-6,6-2,-8 2</inkml:trace>
  <inkml:trace contextRef="#ctx0" brushRef="#br0" timeOffset="1283.542">932 0,'-30'151,"9"-71,-108 310,116-354,-9 66,24-98,1-1,0 0,0 0,0 0,0 0,1 0,-1 0,1-1,0 0,0 0,0 0,0 0,0-1,0 1,0-1,0 0,1 0,-1 0,0-1,1 0,-1 0,0 0,1 0,-1-1,0 1,1-1,-1 0,1-1,9 1,155-9,-151 4</inkml:trace>
  <inkml:trace contextRef="#ctx0" brushRef="#br0" timeOffset="1965.983">1441 508,'-7'-3,"1"0,-1 1,1 0,-1 0,0 1,0 0,0 0,0 0,0 1,0 0,0 0,0 1,0 0,0 0,0 1,1 0,-1 0,0 0,1 1,0 0,-1 0,-2 3,4-4,0 0,0 1,0 0,0 0,0 0,1 0,0 1,-1 0,1-1,0 2,1-1,-1 0,1 1,0 0,0-1,0 1,1 1,0-1,0 0,0 0,0 1,1 1,2-5,0 0,0 0,1 1,-1-2,1 1,-1 0,1 0,-1 0,1-1,0 1,0-1,0 1,0-1,0 0,1 0,-1 0,0 0,0 0,1 0,-1 0,0-1,1 1,-1-1,1 0,1 0,25 9,-28-7,-1-1,1 1,-1 0,1-1,-1 1,0 0,0 0,1-1,-1 1,0 0,-1 0,1-1,0 1,0 0,-1 0,1-1,-1 1,0 0,1-1,-1 1,0-1,0 1,0-1,0 1,0-1,0 0,0 1,-1-1,1 0,0 0,-1 0,1 0,-1 0,1 0,-2 0,-3 6,-14 14,14-16,0 0,0 1,1 0,0 0,0 1,0-1,1 1,0 0,0 1,0-1,1 0,1 1,-1 0,1 1,2-8,0 0,0 1,0-1,0 1,0-1,1 1,-1-1,0 1,1-1,-1 0,1 1,0-1,-1 0,1 0,0 1,0-1,0 0,0 0,0 0,0 0,0 0,0 0,0 0,0 0,1-1,-1 1,0 0,1-1,-1 1,0-1,1 1,-1-1,1 0,-1 1,0-1,1 0,-1 0,1 0,-1 0,1-1,0 1,63-13,-14-8,-28 11</inkml:trace>
  <inkml:trace contextRef="#ctx0" brushRef="#br0" timeOffset="2378.475">1666 592,'-12'13,"1"1,0 0,1 1,1 0,0 0,1 1,1 0,1 0,0 1,-2 9,7-23,0 0,0 1,0-1,0 0,0 1,1-1,-1 1,1-1,0 1,0-1,1 0,-1 1,1-1,-1 1,1-1,0 0,0 1,1-1,-1 0,1 0,-1 0,1 0,0 0,0 0,0-1,1 1,-1-1,1 1,-1-1,1 0,0 0,0 0,0 0,0-1,0 1,0-1,0 0,1 0,-1 0,0 0,3 0,6-2,0-1,0 0,-1 0,1-1,0-1,-1 0,0 0,0-1,0-1,0 0,-1 0,0-1,0-1,-1 1,0-1,-1-1,1 0,-1 0,-1-1,0 1,0-2,-1 1,-1-1,4-9,-5 13,-1 0,0 0,-1-1,1 1,-2-1,1 0,-1 1,0-1,0 0,-1 0,0 0,-1 0,0-2,0 7,1 0,-1 0,0-1,-1 1,1 0,0 0,-1 0,0 0,1 1,-1-1,0 0,-1 1,1-1,0 1,-1 0,1 0,-1 0,0 0,0 0,1 0,-1 1,0-1,-1 1,1 0,0 0,0 0,0 0,-1 1,1 0,0-1,-4 1,0 1,-1-1,0 1,0 1,0-1,1 1,-1 1,1 0,0 0,-1 0,2 1,-1 0,0 0,1 0,-3 3,-10 10</inkml:trace>
  <inkml:trace contextRef="#ctx0" brushRef="#br0" timeOffset="2686.673">1666 734,'5'10,"11"7,3 7,3 3,2 2,-2 0,-1-3,-3-3,-6 1,-4-5</inkml:trace>
</inkml:ink>
</file>

<file path=ppt/ink/ink6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14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0 255,'10'0,"8"5,5 1,4 0,2-1,1-2,0 0,0-2,0-6,-1-1,0 0,-6 1</inkml:trace>
  <inkml:trace contextRef="#ctx0" brushRef="#br0" timeOffset="283.875">113 142,'-4'34,"-3"20,-4 6,0-2,1-7,-1-7,0-6,2-4,3-9</inkml:trace>
  <inkml:trace contextRef="#ctx0" brushRef="#br0" timeOffset="617.289">762 0,'-14'39,"-5"17,-4 4,2-4,0-6,-2-7,4-6,-1-4,4-3,0-7,2-3,-1 1,2 1,-2-3,2 0,4-3</inkml:trace>
  <inkml:trace contextRef="#ctx0" brushRef="#br0" timeOffset="894.833">395 86,'34'33,"30"21,9 6,-3-2,-9-7,-10-11,-13-8,-9-10,-4-3,-7-1,-1-2,-3 0,-5-3</inkml:trace>
</inkml:ink>
</file>

<file path=ppt/ink/ink6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3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0,'-22'56,"-86"249,-27-41,133-261,0 0,0 1,0-1,1 1,-1 0,1-1,0 1,0 0,0 0,1 0,-1 0,1 0,0 0,0 0,0-1,1 1,-1 0,1 0,0 0,0 0,0 0,1-1,-1 1,1-1,0 1,0-1,0 0,1 1,-1-1,1 0,-1-1,1 1,0 0,0-1,1 1,-1-1,0 0,1 0,-1-1,2 1,156 3,-96-8,76-2,-117-1</inkml:trace>
</inkml:ink>
</file>

<file path=ppt/ink/ink6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0 255,'7'-3,"0"-1,0 2,0-1,0 1,1 0,-1 0,1 1,-1 0,1 0,0 1,-1 0,1 0,0 1,-1 0,1 0,-1 1,0 0,1 0,-1 1,0 0,5 3,-8-5,13 5,1-1,0-1,0 0,0-1,0-1,0-1,0 0,0-2,1 0,-1-1,10-3,123-31,-132 30</inkml:trace>
  <inkml:trace contextRef="#ctx0" brushRef="#br0" timeOffset="364.267">57 480,'4'0,"8"0,5 0,5 0,3 0,3 5,1 2,0-1,1-1,-1-6,0-4,0 0,0 1,-1 0,0 2,0 0,0 2,-4-1</inkml:trace>
  <inkml:trace contextRef="#ctx0" brushRef="#br0" timeOffset="919.263">367 0,'-2'4,"1"-1,-1 0,1 1,-1 0,1-1,0 1,1 0,-1-1,1 1,-1 0,1 0,0 0,1-1,-1 1,0 0,1 0,0-1,0 1,0 0,1-1,-1 1,1-1,0 0,0 1,0-1,0 0,0 0,1 0,-1-1,1 1,0 0,1 0,115 64,-94-55,-7-4,-1 0,-1 1,0 0,0 2,-1 0,0 0,-1 2,0-1,-1 2,-1 0,0 1,-10-13,-1 1,1-1,-1 1,1-1,-1 1,0 0,0 0,0-1,-1 1,1 0,-1 0,1 0,-1 0,0 0,0 0,-1 0,1 0,0 0,-1 0,0-1,1 1,-1 0,-1 0,1 0,0-1,0 1,-1-1,0 1,1-1,-3 2,-74 62,44-42,-185 130,203-140,3 0</inkml:trace>
</inkml:ink>
</file>

<file path=ppt/ink/ink6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8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49,'-2'10,"-1"0,1-1,1 1,0 0,0 0,1 0,1 0,-1 0,1 0,1 0,2 9,-2-15,-1 0,0-1,1 1,-1-1,1 0,0 0,0 1,1-1,-1-1,1 1,-1 0,1 0,0-1,0 0,0 1,0-1,0 0,0-1,1 1,-1-1,1 1,-1-1,1 0,0 0,-1-1,1 1,0-1,0 1,-1-1,1 0,0-1,2 0,8-1,-1-2,0 0,0 0,-1-1,1 0,-1-2,0 1,-1-1,0-1,0 0,0 0,-1-1,0-1,7-9,-14 17,-1-1,1 1,-1 0,0-1,0 0,0 1,0-1,-1 0,1 0,-1 0,0 0,1 0,-1 0,-1 0,1 0,0-1,-1 1,1 0,-1 0,0-1,0 1,-1 0,1 0,-1-1,1 1,-1 0,0 0,0 0,-1 0,1 0,0 0,-1 0,0 0,0 0,0 1,0-1,0 1,0-1,-1 1,1 0,-1 0,0 0,1 0,-1 1,0-1,0 1,0 0,-8-1,0 1,0 0,0 1,0 1,0-1,0 2,0 0,1 0,-1 0,1 2,-1-1,1 1,0 1,-2 1,-18 10</inkml:trace>
</inkml:ink>
</file>

<file path=ppt/ink/ink6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8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1 395,'24'5,"17"2,7-1,0-1,-3-1,-5-2,-4-1,-4-1,-2 0,-2 0,0-5,-1-2,1 1,-1 1,1 1,-5 2</inkml:trace>
  <inkml:trace contextRef="#ctx0" brushRef="#br0" timeOffset="256.245">85 622,'43'0,"29"0,12 0,-4 0,-11 0,-12 0,-10-5,-10-2,-10 1</inkml:trace>
  <inkml:trace contextRef="#ctx0" brushRef="#br0" timeOffset="586.419">1215 1,'-85'120,"5"3,-11 34,-3 5,83-147,2 1,0 1,1-1,0 2,2-1,0 1,1 0,1 0,-2 10,6-26,1 0,-1 0,0 0,1 0,-1 0,1 0,-1 0,1 0,0 0,0 0,0 0,0-1,0 1,0 0,1-1,-1 1,1-1,-1 1,1-1,-1 0,1 1,0-1,-1 0,1 0,0 0,0 0,0-1,0 1,0 0,0-1,0 1,0-1,1 0,75 4,-65-4,136-31,-97 18,-28 6</inkml:trace>
  <inkml:trace contextRef="#ctx0" brushRef="#br0" timeOffset="1316.929">1383 622,'0'0,"-8"8,0 1,1 0,0 0,0 1,1 0,0 0,1 0,0 1,1 0,0-1,1 2,0-1,1 0,-1 8,4-17,0 1,1-1,-1 0,1 0,-1 0,1 1,0-1,0-1,0 1,0 0,0 0,0-1,0 1,0-1,1 0,-1 0,1 0,-1 0,1 0,-1 0,1-1,0 1,-1-1,1 1,0-1,-1 0,1 0,0-1,-1 1,1 0,0-1,-1 0,1 1,-1-1,1 0,-1-1,1 1,-1 0,0-1,0 1,0-1,1 1,-1-1,-1 0,1 0,0 0,1-2,-3 3,1 1,-1 0,0-1,1 1,-1-1,0 1,0-1,0 1,1-1,-1 1,0-1,0 1,0-1,0 1,0-1,0 1,0-1,0 1,0-1,0 1,0-1,0 0,-1 1,1-1,0 1,0 0,0-1,-1 1,1-1,0 1,-1-1,1 1,0-1,-1 1,1 0,0-1,-1 1,1 0,-1-1,1 1,-1 0,1 0,-1 0,1-1,-1 1,1 0,-1 0,1 0,-1 0,1 0,-1 0,1 0,-1 0,1 0,-1 0,1 0,-1 0,1 0,-1 0,-34 3,29-2,0 0,-1 1,1 0,0 1,0-1,0 1,1 0,-1 0,1 1,0 0,-1 0,2 0,-1 1,0-1,1 1,0 0,0 0,0 1,1-1,0 1,0 0,0 0,1 0,0 0,0 0,1 0,-1 1,1-1,1 0,-1 1,1-1,0 1,0-1,1 1,0-1,0 1,1-1,0 0,1 4,2-5,-1 0,1-1,0 0,1 0,-1-1,0 1,1-1,0 0,0-1,0 0,0 1,0-2,1 1,-1-1,0 0,1 0,-1-1,1 0,-1 0,1 0,-1-1,1 0,-1 0,0-1,0 0,1 0,-1 0,-1-1,1 0,0 0,-1 0,1-1,31-18,-20 14</inkml:trace>
  <inkml:trace contextRef="#ctx0" brushRef="#br0" timeOffset="1917.993">1468 678,'0'-5,"-4"-1,-8-1,0 7,-4 3,-4 1,2 5,-1 0,3-1</inkml:trace>
  <inkml:trace contextRef="#ctx0" brushRef="#br0" timeOffset="2539.962">1750 706,'-22'16,"1"1,1 0,0 2,1 0,1 2,1 0,1 0,1 2,1 0,-3 7,15-27,0 1,0-1,0 1,1-1,-1 1,1 0,0 0,0 0,0 0,0 0,1 0,0 0,0 0,0 0,0 0,0 0,1 0,0-1,0 1,0 0,0 0,0 0,1-1,0 1,0 0,0-1,0 0,0 1,1-1,-1 0,1 0,0-1,0 1,0 0,0-1,1 0,-1 0,1 0,-1 0,1 0,0-1,0 1,15-1,0 0,0-1,0 0,0-2,0 0,0-2,0 0,-1 0,0-2,0 0,0-2,-1 0,0 0,0-2,-1 0,0-1,-1-1,10-9,55-76,-78 93,0 0,0-1,0 1,-1 0,1-1,-1 1,0-1,0 0,0 1,-1-1,0 0,0 1,0-1,0 0,-1 1,0-1,0 1,0-1,0 1,-1-1,0 1,0 0,0 0,0 0,-3-3,1 3,0 0,-1 0,1 0,-1 1,0 0,0 0,0 0,-1 1,1 0,-1 0,1 0,-1 0,1 1,-1 0,0 0,0 1,0 0,1 0,-1 0,0 0,0 1,-2 1,-18 4</inkml:trace>
  <inkml:trace contextRef="#ctx0" brushRef="#br0" timeOffset="2853.605">1722 932,'20'29,"10"14,0 4,1-5,-6-5,-6-9</inkml:trace>
</inkml:ink>
</file>

<file path=ppt/ink/ink6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7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0 424,'10'-5,"12"-1,8-1,3 2,1 2,0 1,-2 5,-1 3,-1 1,-1-2,-1-1,0-2,0-1,-4-5,-3-2,1-1,-3-3,-6 0</inkml:trace>
  <inkml:trace contextRef="#ctx0" brushRef="#br0" timeOffset="469.097">762 1,'0'23,"-1"1,-1 0,0-1,-2 1,-1-1,-1 0,-1 0,-1-1,-1 0,-1 0,-3 3,-115 179,33-36,94-166,0 0,0 0,0 0,0 1,1-1,-1 0,0 0,1 1,0-1,0 0,-1 1,1-1,1 0,-1 1,0-1,0 0,1 1,0-1,-1 0,1 0,0 0,0 1,0-1,0 0,0 0,1 0,-1-1,1 1,-1 0,1 0,0-1,-1 1,1-1,0 0,0 1,0-1,0 0,0 0,1 0,-1 0,0-1,0 1,0 0,1-1,-1 0,0 0,1 1,-1-1,0-1,1 1,1 0,25-7,0-2,-1 0,1-2,-2-1,0-1,22-14,-42 23,9-5</inkml:trace>
</inkml:ink>
</file>

<file path=ppt/ink/ink6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35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0 340,'39'0,"26"0,8 0,-4-5,-9-2,-10 1,-9 1,-6 1,-9 7,-10 2</inkml:trace>
  <inkml:trace contextRef="#ctx0" brushRef="#br0" timeOffset="304.215">255 114,'-9'43,"-4"33,1 9,2-5,3-12,3-12,-4-11,1-9,1-5,1-3,-3-7,0-1,2-5</inkml:trace>
  <inkml:trace contextRef="#ctx0" brushRef="#br0" timeOffset="602.721">1073 227,'-24'38,"-22"32,-4 9,3-4,4-10,4-12,9-9,5-8,2-5,0-3,4-7</inkml:trace>
  <inkml:trace contextRef="#ctx0" brushRef="#br0" timeOffset="852.65">706 227,'0'38,"10"27,3 8,4-5,4-8,3-10,3-8,0-7,2-9,-4-5,-3-5,1-6,1-4,-4-4</inkml:trace>
  <inkml:trace contextRef="#ctx0" brushRef="#br0" timeOffset="1103.916">1271 537,'38'0,"23"0,5 0,-8-5,-9-1,-9-1,-6-2,-4-1,-2 2,-6-3,-7 0</inkml:trace>
  <inkml:trace contextRef="#ctx0" brushRef="#br0" timeOffset="1436.009">1948 0,'-39'213,"15"-120,-4-2,-3 0,-11 10,18-16,24-83,0 0,0 1,-1-1,2 0,-1 0,0 0,0 0,1 1,-1-1,1 0,-1 0,1 0,0 0,0 0,0 0,0 0,0-1,1 1,-1 0,0 0,1-1,0 1,-1-1,1 1,0-1,-1 0,1 0,0 0,0 0,0 0,0 0,0 0,0-1,0 1,1-1,-1 1,0-1,0 0,13-1,0-1,-1 0,0-1,1-1,-1 0,-1-1,1 0,-1-2,0 1,0-1,0-1,-1 0,3-4,42-32,-43 33</inkml:trace>
  <inkml:trace contextRef="#ctx0" brushRef="#br0" timeOffset="1731.1">2258 537,'-6'12,"1"1,0 0,1 0,0 0,1 1,0-1,1 1,1 0,0 0,1 0,0-1,1 1,1 0,0-1,1 1,3 10,-4-21,0 1,0-1,1 0,-1 1,1-1,-1 0,1 0,0 0,0-1,0 1,0-1,1 0,-1 0,1 0,-1 0,1 0,0-1,0 0,0 0,0 0,-1 0,1 0,0-1,1 0,-1 0,0 0,0 0,0 0,0-1,0 0,-1 0,1 0,3-2,8-1,0-2,0 0,-1 0,0-1,0-1,-1-1,0 0,2-2,-10 6,1 0,-1-1,0 0,-1 1,0-1,0-1,0 1,0 0,-1-1,0 0,-1 0,0 0,0 0,0 0,0-1,-2 5,1 0,-1 0,0 0,0-1,0 1,0 0,0 0,-1 0,1 0,-1 0,0 0,0 0,0 0,0 0,-1 0,1 0,-1 1,0-1,0 1,0-1,0 1,0 0,0-1,0 1,-1 0,1 0,-1 1,0-1,1 1,-1-1,0 1,0 0,0 0,0 0,0 0,0 1,-6-2,-1 1,1 0,0 0,0 1,0 1,-1 0,1 0,0 0,0 1,0 1,0-1,0 2,1-1,-1 1,1 0,-5 4,-6 3</inkml:trace>
</inkml:ink>
</file>

<file path=ppt/ink/ink6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1,'470'0,"-458"0</inkml:trace>
</inkml:ink>
</file>

<file path=ppt/ink/ink6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2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1,'34'5,"15"-4,5-1,-2-1,-6 0,-5-1,-5 1,-4 1,-2-1,-7 1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3,'22'-3,"-36"30,-34 59,3 2,5 1,2 5,-43 149,80-240,0 0,0 0,0 0,0 0,0 0,1 0,-1 0,1 0,0 0,0 1,0-1,0 0,1 0,-1 0,1 0,0 0,0 0,0 0,0 0,0 0,1 0,-1-1,1 1,0 0,0-1,0 0,0 1,0-1,0 0,1 0,-1 0,1 0,0 0,-1-1,1 1,0-1,0 0,3 1,165-19,-146 16</inkml:trace>
</inkml:ink>
</file>

<file path=ppt/ink/ink6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0,'-47'33,"41"-27,1-1,0 1,1 0,-1 1,1-1,0 1,0 0,1 0,0 0,1 0,-1 0,1 1,0-1,1 1,0 0,0-1,1 1,0 0,0-1,2 6,-1-10,0-1,0 1,0-1,0 1,1-1,-1 0,1 0,0 0,0 0,0 0,0 0,0 0,0-1,0 1,0-1,1 1,-1-1,1 0,-1 0,1 0,-1 0,1-1,-1 1,1-1,0 1,-1-1,1 0,0 0,0 0,-1 0,1-1,0 1,-1-1,1 1,-1-1,2-1,93-38,-95 39,1 1,-1-1,0 1,1-1,-1 0,0 0,0 0,1 0,-1 0,0-1,0 1,0-1,-1 1,1-1,0 0,0 1,-1-1,1 0,-1 0,0 0,0 0,1-1,-1 1,-1 0,1 0,0-1,0 1,-1 0,1-1,-1 1,0-1,0 1,0-1,0 1,0 0,-1-1,1 1,-1-1,1 1,-1 0,0-1,0 1,0 0,0 0,0 0,-1 0,1 0,0 0,-1 0,0 0,-74-25,50 23</inkml:trace>
</inkml:ink>
</file>

<file path=ppt/ink/ink6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9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1,'-23'2,"1"2,-1 1,1 1,-1 1,2 0,-1 2,1 1,1 0,-7 5,22-9,0-1,0 1,0 0,0 0,1 0,0 0,1 1,-1-1,1 1,1 0,-1 0,1 1,0-1,1 0,0 1,0-1,0 1,1-1,0 1,1-1,0 1,0-1,0 0,1 1,0-1,0 0,1 0,0 0,1 0,-1-1,1 1,0-1,1 0,-1 0,1-1,0 1,6 3,185 150,-192-156,-1-1,1 1,-1 0,0 0,0 0,0 0,-1 0,1 1,-1-1,1 1,-1 0,-1-1,1 1,0 0,-1 0,0 1,0-1,0 0,0 0,-1 0,0 1,1-1,-2 0,1 0,0 1,-1-1,0 0,0 0,0 0,0 0,-1 0,0 0,0 0,0 0,0-1,0 1,-1-1,1 1,-4 2,-13 9,0-1,-1 0,-1-2,0 0,0-1,-1-2,-15 5,-40-5,75-10,1 1,-1 0,0-1,1 1,-1-1,0 0,1 0,-1 1,1-1,-1 0,1 0,0 0,-1 0,1-1,0 1,0 0,0 0,0-1,0 1,0-1,0 1,0-1,0 1,1-1,-1 0,1 1,-1-1,1 0,0 1,0-1,-1 0,1 0,0 1,0-1,1 0,-1 0,0 1,1-1,-1 0,1 1,-1-1,1 0,6-13,-1 0,2 0,0 1,1 0,0 1,1 0,8-8,-8 8,69-78,-60 70</inkml:trace>
  <inkml:trace contextRef="#ctx0" brushRef="#br0" timeOffset="546.697">609 508,'-80'76,"78"-73,1-1,0 0,-1 0,1 1,0-1,0 1,0-1,0 1,1-1,-1 1,1 0,-1-1,1 1,0 0,0-1,0 1,1 0,-1-1,0 1,1-1,0 1,0 0,0-1,0 1,0-1,0 0,0 1,1-1,-1 0,1 0,0 0,0 0,0 0,-1 0,2-1,-1 1,0-1,2 2,16 9,-17-11,-1-1,1 1,0 0,-1 0,1 0,-1 1,1-1,-1 0,0 1,1 0,-1-1,0 1,0 0,0 0,0 0,-1 1,1-1,0 0,-1 1,0-1,1 1,-1-1,0 1,0 0,-1-1,1 1,-1 0,1 0,-1-1,0 1,0 0,0 0,0 0,0-1,-1 1,1 0,-1 0,-5 5,-1 0,0 0,0-1,0 0,-1 0,0-1,0 0,-1 0,1-1,-2 0,1 0,-2 0,-33 19,29-13</inkml:trace>
  <inkml:trace contextRef="#ctx0" brushRef="#br0" timeOffset="795.556">891 621,'-14'34,"-5"15,1-4,3-11</inkml:trace>
  <inkml:trace contextRef="#ctx0" brushRef="#br0" timeOffset="964.728">722 537,'24'10,"22"2,4 5,-3-1,-3-3,-6-4,-3-3,-4-8,-6-3</inkml:trace>
</inkml:ink>
</file>

<file path=ppt/ink/ink6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1 170,'19'5,"16"2,7-1,1-1,-2-2,-3 0,-4-2,-2-1,-2 0,-1 0,-1 0,-1 0,1-1,-5-4,-6-1</inkml:trace>
  <inkml:trace contextRef="#ctx0" brushRef="#br0" timeOffset="251.48">282 1,'-4'38,"-3"28,1 7,2-5,5-13,3-11,1-14</inkml:trace>
</inkml:ink>
</file>

<file path=ppt/ink/ink6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6,'-10'16,"0"0,0 1,2 1,0-1,1 1,1 1,1-1,0 1,1 0,1 0,0 12,3-27,0-1,1 0,-1 0,1 1,-1-1,1 0,0 0,0 0,0 0,0 0,1 0,-1 0,1 0,0 0,0-1,0 1,0-1,0 1,1-1,-1 0,1 0,-1 0,1 0,0-1,0 1,0-1,0 1,0-1,0 0,0 0,0 0,0-1,1 1,-1-1,2 0,6 1,-1-2,1 1,0-2,-1 1,0-1,1-1,-1 0,0 0,0-1,3-2,0 0,0-1,0-1,0 0,-1 0,-1-1,1 0,-1-1,5-7,-13 13,1 0,-1 0,0 0,-1-1,1 1,-1-1,0 1,0-1,0 0,0 0,-1 0,0 0,0 0,-1 0,1 0,-1 0,0-1,0 1,-1 0,0 0,1 0,-2 0,1 0,-1 0,1 0,-2-1,-2 0,0 0,0 0,0 1,0 0,-1 0,0 0,0 1,0-1,-1 1,1 1,-1 0,0 0,0 0,0 0,-1 1,1 1,-1-1,1 1,-1 0,1 1,-1 0,1 0,-1 0,1 1,-1 0,1 1,-2 0,-16 5</inkml:trace>
</inkml:ink>
</file>

<file path=ppt/ink/ink6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1 622,'34'0,"20"0,6-5,-2-1,-7-5,-7-1,-10-2,-12 1</inkml:trace>
  <inkml:trace contextRef="#ctx0" brushRef="#br0" timeOffset="361.965">622 0,'-109'620,"68"-501,40-118,0 1,1-1,-1 0,1 1,0-1,-1 1,1-1,0 0,0 1,0-1,0 1,0-1,0 0,0 1,0-1,1 1,-1-1,0 0,1 1,0-1,-1 0,1 1,-1-1,1 0,0 0,0 0,0 0,0 1,0-1,0-1,0 1,0 0,0 0,0 0,1 0,-1-1,0 1,1-1,-1 1,0-1,1 1,-1-1,0 0,1 0,-1 0,1 1,-1-1,1-1,-1 1,0 0,1 0,0-1,78-17,66-49,-121 55</inkml:trace>
</inkml:ink>
</file>

<file path=ppt/ink/ink6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3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1 225,'24'0,"27"0,10 0,-1 0,-6 0,-7 0,-7 0,-5 0,-4 0,-3 0,0 0,-6 0</inkml:trace>
  <inkml:trace contextRef="#ctx0" brushRef="#br0" timeOffset="253.712">227 0,'-10'43,"-7"34,-2 8,3-5,5-12,3-13,3-10,3-9,2-5,-5-8,-1-3,1-5</inkml:trace>
  <inkml:trace contextRef="#ctx0" brushRef="#br0" timeOffset="537.45">988 84,'-28'34,"-25"35,-7 10,1-3,11-10,8-11,12-11,5-7,7-5,2-9,2-3,4-5</inkml:trace>
  <inkml:trace contextRef="#ctx0" brushRef="#br0" timeOffset="768.045">594 169,'9'33,"18"22,9 5,4-2,-1-12,-2-13,-3-7,-2-8,-1-8,-7 0,-2-2,-1-2,2-3,2-1,-5-1</inkml:trace>
</inkml:ink>
</file>

<file path=ppt/ink/ink6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2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57 113,'24'0,"12"5,6 1,0 0,-3-1,-2-2,-4-1,-1 0,-8 3,-2 1,0 0,1-1,1-1,2-2,0-1,-3-6,-1-2,-5 1</inkml:trace>
  <inkml:trace contextRef="#ctx0" brushRef="#br0" timeOffset="276.785">0 396,'34'4,"25"3,7-1,-2-1,-8-2,-8-1,-7-1,-7 0,-4-1,-1 0,-7-5,-7-2</inkml:trace>
  <inkml:trace contextRef="#ctx0" brushRef="#br0" timeOffset="677.858">311 0,'203'126,"-198"-123,0 0,0 0,-1 0,1 1,-1 0,0 0,0 0,0 0,-1 0,1 1,-1 0,0 0,-1-1,1 2,-1-1,0 0,0 0,-1 1,1-1,-1 1,0-1,-1 1,1 0,-1-1,-1 1,1 0,-1-1,1 1,-2-1,1 1,-1-1,1 1,-1-1,-1 0,1 0,-3 4,-133 108,132-112,-14 9,0 0,2 1,0 1,1 0,0 2,2 0,0 0,1 1,0 1,2 1,2 2</inkml:trace>
</inkml:ink>
</file>

<file path=ppt/ink/ink6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5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0,'-60'180,"-79"163,26-151,111-189,0 0,1 0,-1 0,1 0,0 0,0 0,0 0,0 1,1-1,-1 0,1 1,0-1,0 0,0 1,0-1,1 0,-1 1,1-1,0 0,0 1,0-1,0 0,1 0,-1 0,1 0,0 0,0-1,0 1,0 0,0-1,0 0,1 1,-1-1,1 0,0 0,0 0,0-1,0 1,10 5,0 0,1-1,-1-1,1-1,0 0,0 0,0-1,1-1,-1-1,1 0,-1 0,1-2,-1 0,1 0,1-2,12-3,-4 1</inkml:trace>
</inkml:ink>
</file>

<file path=ppt/ink/ink6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6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55,'38'-5,"23"-6,5-2,-3 2,-8 3,-13 2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6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47,'-5'34,"-6"29,-2 10,2-3,-2-8,1-11,3-13</inkml:trace>
  <inkml:trace contextRef="#ctx0" brushRef="#br0" timeOffset="520.804">357 499,'218'-438,"-214"431,-3 3,0 1,0-1,0 1,1 0,-1 0,1 0,0 0,0 0,0 0,1 0,-1 1,0-1,1 1,0-1,0 1,0 0,0 0,2-1,-3 5,0 1,0-1,0 0,0 1,-1 0,1-1,-1 1,0 0,1 0,-1 0,-1 0,1 0,0 0,-1 0,1 0,-1 0,0 0,0 0,0 0,-1 0,1 1,0 1,1 22,-3-13,2-1,0 1,0 0,1-1,1 1,0-1,1 0,0 1,1-2,1 1,0 0,1-1,0 0,1 0,0 0,1-1,0 0,2 1,-5-9,1 0,0 0,0 0,1-1,-1 0,0 0,1-1,-1 1,1-1,0-1,-1 1,1-1,0 0,-1-1,1 0,0 0,-1 0,1-1,-1 0,0 0,0 0,1-1,-1 0,-1 0,1-1,0 0,-1 1,0-2,0 1,0-1,-1 0,1 0,-1 0,14-14,-2-1,0-1,-1 0,-1-1,-1-1,-1 0,-1-1,-1 0,0-4,-5 5</inkml:trace>
</inkml:ink>
</file>

<file path=ppt/ink/ink6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1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25,'14'0,"15"0,7 0,2 0,-1 0,-1 0,-3 0,-1 0,-2 0,-1 0,-1 0,0 0,-1-4,1-3,0 1,-10 2,-7 0</inkml:trace>
</inkml:ink>
</file>

<file path=ppt/ink/ink6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47,'34'0,"30"0,9 0,-3-4,-9-3,-10 1,-8 2,-8 0,-4-3,-3-1,-6 2</inkml:trace>
</inkml:ink>
</file>

<file path=ppt/ink/ink6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9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5,'1'-1,"-1"1,1 0,-1-1,1 1,-1 0,0-1,1 1,-1 0,1 0,0-1,-1 1,1 0,-1 0,1 0,-1 0,1 0,-1 0,1 0,0 0,-1 0,1 0,-1 0,1 0,-1 0,1 0,0 0,-1 1,1-1,-1 0,1 0,-1 1,1-1,-1 0,0 1,1-1,-1 0,1 1,-1-1,0 1,1-1,-1 1,0-1,1 1,-1-1,0 1,0-1,1 1,-1-1,0 1,0-1,0 1,0 0,0-1,0 1,0-1,0 1,0-1,0 1,0 0,6 39,-6-39,0 40,-2 0,-2 0,-1-1,-2 0,-9 27,-2 15,-42 192,60-272,-1 0,0 0,1 0,-1 0,1 0,-1 0,1 0,0 0,0 0,0 0,0 0,0 0,1 0,-1 0,1 0,-1 0,1 0,-1 0,1 0,0 0,0 0,0-1,0 1,1 0,-1-1,0 1,1-1,-1 1,1-1,-1 1,1-1,0 0,-1 0,1 0,0 0,0 0,0-1,0 1,0 0,0-1,0 1,0-1,0 0,0 0,0 0,0 0,0 0,0 0,2-1,113-35,-11 19,-92 16,-3-2</inkml:trace>
  <inkml:trace contextRef="#ctx0" brushRef="#br0" timeOffset="762.122">625 569,'-9'5,"1"0,0 1,0 0,1 0,0 1,0 0,0 0,1 1,0-1,1 1,-1 1,1-1,1 1,0 0,0 0,1 0,0 0,0 1,1-1,0 4,2-10,1 1,-1 0,1-1,0 1,0-1,0 1,0-1,0 1,1-1,-1 0,1 1,0-1,0 0,1 0,-1 0,0-1,1 1,0-1,-1 1,1-1,0 0,0 0,1 0,-1 0,0-1,1 1,-1-1,1 0,-1 0,1 0,-1-1,1 1,0-1,-1 0,1 1,0-2,-1 1,1 0,0-1,-1 0,1 0,-1 0,1 0,-1 0,2-2,2 1,0-1,0 0,0 0,-1 0,1-1,-1 0,0-1,0 1,0-1,-1 0,1 0,-1-1,-1 0,1 0,-1 0,0 0,0-1,-1 1,0-1,0 0,-1 0,1 0,-1 0,-1-1,0 1,0 0,0-1,-1 1,0-2,-4 4,1 0,-2 0,1 0,0 0,-1 1,0 0,0 0,0 0,-1 0,1 1,-1 0,0 0,0 1,0-1,0 1,0 1,0-1,-1 1,1 0,0 0,-1 1,-1 0,-17-3</inkml:trace>
</inkml:ink>
</file>

<file path=ppt/ink/ink6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4,'-21'-2,"0"1,-1 1,1 0,0 2,0 0,0 2,0 0,0 1,1 1,-1 1,2 1,-19 10,33-16,0 1,1-1,-1 1,1 0,0 0,0 1,0-1,0 1,0 0,1 0,0 0,0 0,0 1,0-1,1 1,-1 0,1-1,0 1,1 0,-1 1,1-1,0 0,0 0,1 0,0 1,0-1,0 0,0 0,1 1,0-1,0 0,0 0,1 0,0 0,0 0,0 0,0 0,1-1,0 1,-1-1,2 0,-1 0,1 0,-1 0,1 0,0-1,4 3,246 66,-250-70,1 1,-1 0,0 0,0 0,0 0,-1 1,1 0,-1-1,0 1,0 1,0-1,0 0,-1 1,0-1,1 1,-2 0,1-1,-1 1,1 0,-2 0,1 0,0 0,-1 0,0 0,0 1,0-1,-1 0,0 0,0 0,0 0,-2 3,0 5,-1-1,-1-1,0 1,0-1,-1 0,-1 0,0 0,0-1,-1 0,-1 0,1-1,-6 3,-123 75,51-62,84-25,0 0,-1 0,1 0,0 0,0 0,0-1,-1 1,1-1,0 1,0-1,0 0,0 0,0 0,0 0,0 0,0 0,1 0,-1-1,0 1,1-1,-1 1,1-1,-1 0,1 1,0-1,0 0,0 0,0 0,0 0,0 0,0 0,1 0,-1 0,1 0,-1-1,1 1,0 0,0-2,2-8,0-1,1 1,0 0,1 0,1 1,0-1,0 1,1 0,1 0,0 1,0 0,1 0,0 1,7-7,114-104,-110 106</inkml:trace>
  <inkml:trace contextRef="#ctx0" brushRef="#br0" timeOffset="450.484">793 400,'-12'2,"0"1,1 0,0 1,0 0,0 1,0 0,0 0,1 1,0 1,0 0,1 0,0 1,0 0,1 0,-3 5,11-11,0 1,0-1,0 0,0 0,1 1,-1-1,1 0,-1 0,1 1,0-1,0 0,0 0,0 0,0 0,0 0,1 0,-1-1,1 1,-1 0,1-1,-1 1,1-1,0 1,0-1,0 0,0 0,0 0,0 0,0 0,0 0,1-1,-1 1,0-1,0 1,1-1,-1 0,0 0,0 0,1 0,-1 0,0-1,2 1,21 6,-23-5,0 0,0 0,1 0,-1 1,0-1,0 0,0 1,0-1,-1 1,1 0,0 0,-1 0,1 0,-1 0,1 0,-1 0,0 0,0 0,0 1,0-1,-1 0,1 1,0-1,-1 0,0 1,0-1,1 1,-1-1,-1 1,1-1,0 1,-1-1,1 0,-1 1,0-1,1 0,-1 1,0-1,-1 0,1 0,0 0,-1 0,1 0,-1 0,1 0,-1 0,0-1,0 1,-1 0,-11 14,-1-1,-1 0,0-1,-1-1,-1-1,0 0,-1-1,0-1,-2 0,2-3</inkml:trace>
  <inkml:trace contextRef="#ctx0" brushRef="#br0" timeOffset="696.272">1103 371,'-14'39,"-5"21,-4 2,2-6,9-12,7-8,9-16,3-11</inkml:trace>
  <inkml:trace contextRef="#ctx0" brushRef="#br0" timeOffset="862.303">878 428,'43'0,"34"5,8 1,-5 0,-12-1,-13-1,-10-2,-13-1</inkml:trace>
</inkml:ink>
</file>

<file path=ppt/ink/ink6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4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1 225,'38'-4,"23"-8,10 0,-2 1,-8-2,-10 1,-8 2,-12-1,-11 1</inkml:trace>
  <inkml:trace contextRef="#ctx0" brushRef="#br0" timeOffset="245.101">227 0,'-5'39,"-2"31,1 9,1 0,2-8,0-11,2-12,1-8,0-7,0-9</inkml:trace>
</inkml:ink>
</file>

<file path=ppt/ink/ink6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1,'-29'70,"-3"-2,-2-1,-4-2,-3-1,-2-2,-3-2,-4 0,-65 75,111-129,5-13</inkml:trace>
  <inkml:trace contextRef="#ctx0" brushRef="#br0" timeOffset="300.759">10 114,'14'24,"20"22,8 4,2-2,-1-5,-4-4,-3-5,-4-3,-1-1,-2-7,-6-2,-2 0,1 2,-5 1,1-4,-3-9,-4-7</inkml:trace>
</inkml:ink>
</file>

<file path=ppt/ink/ink6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3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1 586,'16'7,"0"-1,1 0,0-1,0-1,1-1,-1 0,1-1,-1-1,1-1,-1-1,1 0,0-1,-1-1,0 0,0-2,0 0,0-1,-1 0,0-1,0-1,0-1,12-9,96-106,67-54,-168 160,-17 12,0 0,0 0,1 1,0 0,0 1,1-1,-1 1,1 1,0-1,0 1,0 1,1-1,-1 2,5-2,-9 6,0-1,0 1,-1 0,1 0,-1 0,0 0,0 0,0 1,0-1,0 1,-1 0,0 0,1 0,-2 0,1 0,0 1,-1-1,0 1,0-1,0 0,0 1,-1 0,0-1,0 1,0-1,-1 1,1-1,-1 1,0-1,0 1,-1-1,1 1,-5 16,0-1,-2 1,0-1,-2 0,0-1,-1 0,0-1,-2 0,0-1,-1 0,-1-1,0-1,-1 0,-2 0,9-8,0 0,-1-1,0 0,0 0,0-1,0 0,-1-1,0 0,0-1,0 0,-7 1,18-5,1 1,-1 0,0-1,0 1,0 0,0 0,0-1,1 1,-1 0,0-1,0 1,0 0,0-1,0 1,0 0,0-1,0 1,0 0,-1-1,1 1,0 0,0-1,0 1,0 0,0 0,0-1,-1 1,1 0,0-1,0 1,0 0,-1 0,1 0,0-1,0 1,-1 0,1 0,0 0,-1-1,1 1,0 0,0 0,-1 0,1 0,0 0,-1 0,1 0,0 0,-1 0,1 0,0 0,-1 0,1 0,0 0,-1 0,1 0,0 0,25-16,1 9,0 2,0 0,0 2,0 1,1 1,-1 1,24 4,18-2,-48-2,1-1,0-1,-1 0,1-2,-1 0,0-1,0-1,0-1,-1-1,11-7,2-3,-2-2,0-1,-2-1,0-2,-2 0,4-7,-20 22,-1 0,0-2,0 1,-1-1,0 0,-1 0,0-1,-1 0,5-12,-27 30,4 13,1 0,1 1,0 1,2 0,0 0,2 0,-4 19,9-35,0-1,1 0,-1 1,1-1,0 0,0 1,1-1,-1 1,1-1,0 0,0 1,0-1,1 0,0 0,-1 0,1 0,1 0,-1-1,1 1,-1 0,1-1,0 0,0 0,0 0,1 0,-1 0,1-1,0 1,0-1,-1 0,1 0,1-1,-1 1,0-1,0 0,0 0,1 0,-1 0,1-1,-1 0,0 0,1 0,-1 0,4-2,12-1,0-1,-1-2,1 0,-1-1,-1 0,1-2,-1 0,-1-1,0-1,0-1,1-2,20-11,-26 17,-11 6,0 0,0 1,0-1,0 1,0-1,1 1,-1 0,0-1,1 1,-1 0,1 0,-1 0,1 0,-1 0,1 0,0 1,-1-1,1 0,0 1,0-1,-1 1,1 0,0 0,0 0,0 0,0 0,-1 0,1 0,0 0,0 1,0-1,-1 1,1-1,0 1,0 0,-1-1,1 1,-1 0,1 0,-1 0,1 1,-1-1,1 0,-1 1,4 13,-4-10,-1-1,1 1,1-1,-1 0,1 1,-1-1,1 0,0 0,1 0,-1 0,1 0,0 0,0-1,0 1,0-1,0 0,1 0,0 0,-1 0,1-1,0 0,0 1,1-2,-1 1,0 0,5 0,4-1,-1-1,1 0,0-1,-1-1,1 0,-1 0,1-1,-1-1,0 0,0-1,-1 0,1-1,-1 0,4-4,27-11,-20 10,-20 9,0-1,1 1,-1 0,1 0,0 0,-1 0,1 1,0-1,0 1,0 0,0 0,0 0,0 0,1 0,-1 0,0 1,0 0,1 0,-1 0,0 0,0 0,1 0,-1 1,0 0,0-1,0 1,0 1,0-1,0 0,0 1,0-1,0 1,-1 0,1 0,0 0,-1 0,0 1,2 1,16 49,-19-48,0 1,0-1,1 1,-1-1,1 0,0 0,0 0,1 0,0 0,0 0,0-1,0 1,1-1,-1 0,1 0,0 0,1-1,-1 1,1-1,-1 0,1 0,0 0,0-1,0 0,0 0,6 1,-7-2,1-1,0 1,0-1,-1 0,1-1,0 1,0-1,-1 0,1 0,0-1,-1 1,0-1,1 0,-1 0,0 0,0-1,0 1,0-1,0 0,-1-1,1 0,9-13</inkml:trace>
  <inkml:trace contextRef="#ctx0" brushRef="#br0" timeOffset="269.365">1553 22,'-15'-5,"1"-1,7 0,5 1</inkml:trace>
  <inkml:trace contextRef="#ctx0" brushRef="#br0" timeOffset="633.364">2935 276,'-77'75,"-99"112,174-185,0 0,-1 1,1-1,1 1,-1-1,0 1,1 0,-1 0,1 0,0-1,0 1,0 1,0-1,0 0,1 0,-1 0,1 0,0 0,0 1,0-1,1 0,-1 0,1 0,-1 0,1 0,0 0,0 0,1 0,-1 0,1 0,-1 0,1-1,0 1,0-1,0 1,0-1,0 0,1 0,-1 0,1 0,-1 0,2 1,14 5,-1 0,1-1,0-1,1-1,-1 0,1-1,0-1,0-1,0-1,0 0,0-2,18-2,-7 3,-2-1,-1 0,0-2,0-1,-1-1,1-1,16-7,-5-8,-25 10</inkml:trace>
  <inkml:trace contextRef="#ctx0" brushRef="#br0" timeOffset="1001.375">3359 530,'47'-9,"1"-2,-1-2,-1-2,0-1,19-12,23-34,-85 60,-1 0,1-1,-1 1,0-1,0 0,0 0,0 0,-1 0,1 0,-1 0,0 0,0 0,0-1,0 1,0 0,-1-1,1 1,-1-1,0 1,0 0,0-1,-1 1,1-1,-1 1,0 0,0-1,0 1,0 0,-2-2,0 1,-2 1,1-1,0 1,-1 0,1 0,-1 0,0 0,0 1,0 0,-1 0,1 1,0-1,-1 1,1 0,-1 0,1 1,-1 0,1 0,-1 0,1 1,-1-1,1 1,0 1,-1-1,1 1,0 0,0 0,0 0,-2 2,-8 2,1 0,1 1,-1 1,1 0,0 1,1 0,0 1,1 0,0 1,0 1,1-1,1 2,0-1,1 1,0 0,1 1,0 0,1 0,1 1,0-1,1 1,0 0,1 0,1 8,2-15,0-1,1 0,0 1,1-1,0 0,0 1,0-1,1 0,0-1,1 1,-1 0,1-1,0 0,1 0,0 0,0-1,0 1,0-1,1 0,0-1,0 1,0-1,1 0,5 2,6 3,1-2,-1 0,1-1,0-1,1 0,-1-2,1 0,15 0,20 0,1-2,-1-2,0-3,0-2,27-8,-53 5,-7-1</inkml:trace>
</inkml:ink>
</file>

<file path=ppt/ink/ink6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651 283,'-5'-7,"0"1,0-1,-1 1,0 0,0 1,0-1,0 1,-1 0,0 1,0 0,-1 0,1 0,-1 1,0 0,1 1,-1-1,-1 1,1 1,0 0,0 0,0 1,-1 0,1 0,0 1,-2 0,-20 3,1 2,1 1,-1 2,1 1,0 0,-11 8,-9 16,48-34,-1 1,0 0,1 0,-1-1,1 1,-1 0,1 0,0 0,-1 0,1 0,0 0,-1 0,1 0,0 0,0 0,0 0,0 0,0-1,0 1,0 0,0 0,0 0,1 0,-1 0,0 0,1 0,-1 0,0 0,1 0,-1-1,1 1,0 0,-1 0,1 0,0-1,-1 1,1 0,0-1,-1 1,1-1,0 1,0-1,0 1,0-1,0 0,0 1,0-1,-1 0,1 0,0 1,0-1,0 0,0 0,0 0,0 0,0 0,0-1,0 1,140 24,-113-21,-21-3,1 1,-1 0,0 0,1 0,-1 1,0 0,0 1,0-1,0 1,0 1,-1-1,3 3,-8-4,0 1,-1 0,1 0,-1 0,1 0,-1 0,0 0,0 0,0 0,-1 0,1 0,-1 0,0 0,0 0,0 0,0-1,0 1,0 0,-1-1,1 1,-1-1,0 1,0-1,0 0,0 1,0-1,0 0,-1-1,1 1,-1 0,1-1,-1 1,0-1,1 0,-1 0,0 2,-310 194,288-182,17-11,1 0,-1 0,1 0,0 1,0 0,1 0,0 1,0-1,0 1,0 1,1-1,0 1,0 0,1 0,0 1,-2 4,6-10,-1 0,1 1,0-1,0 0,0 1,0-1,0 0,1 1,-1-1,1 0,-1 1,1-1,0 0,0 0,0 0,0 0,0 0,0 0,1 0,-1 0,1 0,-1 0,1-1,0 1,0 0,-1-1,1 0,0 1,0-1,1 0,-1 0,0 0,0-1,2 1,79 17,-57-16,1-1,-1-1,0-1,0-2,0 0,5-3,-21 4,-1-1,1 1,-1-2,0 1,0-2,0 1,-1-1,0 0,0-1,0 0,0 0,-1 0,0-1,0 0,-1-1,0 0,4-7,3-8</inkml:trace>
  <inkml:trace contextRef="#ctx0" brushRef="#br0" timeOffset="245.069">397 1,'-15'48,"-9"49,0 23,3 0,6-10,5-10,-1-12,2-11,2-10,3-11,1-5,2-7,1-6,0-5,1-3,-1-1,1-7</inkml:trace>
</inkml:ink>
</file>

<file path=ppt/ink/ink6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145 120,'-115'434,"114"-427,-6 14,2 1,1-1,0 1,2 0,1 0,0 0,2 1,0-1,1 0,6 20,2-12,-10-31,-5-12,-1-12,0-2,2 1,1-1,1 1,2-1,0 0,2 1,0-1,2 1,2-6,3-4,1-1,1 2,2-1,1 2,2 0,2 0,1 2,1 0,2 2,9-10,-23 27,1 1,1 0,0 0,1 1,0 0,0 1,1 1,1 0,0 0,0 1,0 1,1 0,0 1,0 0,1 1,0 1,0 0,0 1,9 0,-21 3,1 0,-1 0,0 1,1 0,-1-1,0 1,0 0,0 1,0-1,0 0,0 1,0 0,0-1,-1 1,1 0,-1 1,1-1,-1 0,0 1,0-1,0 1,0 0,0-1,-1 1,1 0,-1 0,0 0,0 0,0 1,0-1,0 0,-1 0,1 0,-1 1,0 5,0 0,0 0,-1 0,0 0,0 0,-1 0,0 0,-1 0,0-1,0 0,-5 8,-13 15,-1 0,-2-2,0-1,-3 0,0-2,-1-1,-2-2,0-1,-1-1,-2-1,0-2,-1-1,-12 2,42-16,0-2,1 0,-1 0,0 1,1 0,0 0,-1 0,1 0,0 0,0 1,0-1,0 1,1 0,-1 0,1 0,-1 0,1 0,0 0,-1 4,4-5,1 0,-1 0,1 0,-1 0,1 0,0 0,0-1,0 1,0-1,0 1,0-1,0 0,0 0,1 1,-1-2,0 1,1 0,-1 0,1-1,-1 0,0 1,1-1,-1 0,1 0,-1 0,1 0,-1-1,2 0,6 2,220 23,-224-24,0 0,1 0,-1 0,0 1,0-1,0 1,0 1,0 0,0-1,0 2,0-1,-1 1,1 0,-1 0,0 0,1 1,-2 0,1 0,0 0,-1 0,0 1,2 2,5 14</inkml:trace>
  <inkml:trace contextRef="#ctx0" brushRef="#br0" timeOffset="356.454">1161 147,'-47'41,"1"2,3 2,1 2,3 2,-30 49,10 41,57-134,1 1,0 0,0-1,1 1,-1 0,1 0,0-1,1 1,0 0,0 0,0-1,0 1,1-1,0 1,0-1,0 0,1 1,0-1,0 0,0-1,1 1,-1-1,1 1,1 0,10 4,0 0,1-2,0 1,0-2,1 0,-1-1,1-1,0-1,0 0,1-1,-1-1,0 0,1-2,-1 0,1 0,-1-2,9-2,9-2,1-2,-2 0,1-3,-1-1,-1-1,0-2,-2-1,1-2,0-2,-24 16,1 0,-1-1,0 0,-1 0,1-1,-1 0,-1 0,1 0,-1-1,-1 0,1-1,-1 1,-1-1,1 0,-2 0,1 0,-1 0,-1-1,1 0,-2 1,1-1,-1 0,-1 0,0 0,0 1,-1-1,0 0,-1 0,0 1,0-1,-1 0,-6-4,1 1,-1 0,-1 1,-1 0,1 0,-2 1,0 0,0 1,-1 1,0 0,0 0,-1 1,0 1,-1 1,1 0,-1 0,-1 2,1 0,0 1,-1 0,0 1,0 1,0 0,1 1,-1 1,0 1,0 0,-2 1,-19 4</inkml:trace>
  <inkml:trace contextRef="#ctx0" brushRef="#br0" timeOffset="851.752">823 486,'138'-24,"-89"12,2 3,-1 3,1 1,0 2,46 5,-91-1,1 1,-1-1,1 2,-1-1,0 0,0 1,0 0,-1 1,1-1,-1 1,1 0,-1 1,-1-1,1 1,3 4,47 36,-50-42,0-1,0 0,0 0,0 0,1-1,-1 0,1 0,-1 0,1 0,-1-1,1 0,-1 0,1-1,-1 1,6-3,7-3</inkml:trace>
</inkml:ink>
</file>

<file path=ppt/ink/ink6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6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0,'-33'39,"-26"36,-8 10,8 1,9-5,8-12,12-7,5-10,8-4,1-6,4-4,-1-5,-4-2,-2-8,-4-6,2-7</inkml:trace>
  <inkml:trace contextRef="#ctx0" brushRef="#br0" timeOffset="248.822">1 86,'19'38,"26"32,9 9,2-4,-6-11,-5-10,-6-11,-9-7,-6-5,-1-3,-6-1,1-1,-4-5</inkml:trace>
  <inkml:trace contextRef="#ctx0" brushRef="#br0" timeOffset="503.394">875 311,'34'0,"39"0,13 0,1 0,-9 0,-14 0,-12 0,-11 0,-12-5,-6-1,-7 0</inkml:trace>
  <inkml:trace contextRef="#ctx0" brushRef="#br0" timeOffset="744.01">932 565,'38'5,"37"1,11-5,-5-2,-7-2,-10-4,-12-2,-15 1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4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691 1,'-26'13,"1"0,1 2,0 1,2 1,0 1,-17 18,26-24,-30 29,1 3,3 1,2 2,2 2,1 1,1 6,-142 204,129-198,35-48</inkml:trace>
  <inkml:trace contextRef="#ctx0" brushRef="#br0" timeOffset="269.566">42 57,'92'111,"4"-4,43 31,-124-123,14 13,-15-16,-1 0,-1 1,0 0,-1 1,0 1,-1 0,2 4,1 6,-2-2</inkml:trace>
  <inkml:trace contextRef="#ctx0" brushRef="#br0" timeOffset="766.948">522 875,'195'-300,"-190"293,-2 2,-1 0,1 1,0-1,1 0,-1 1,1 0,0 0,0 0,0 0,1 1,-1 0,1 0,0 0,-1 0,1 1,1-1,-1 1,0 1,0-1,1 1,-1 0,1 0,2 0,-6 3,1 0,0 0,-1 0,1 0,-1 0,0 1,1-1,-1 1,-1-1,1 1,0 0,0 0,-1 0,0 0,0 0,0 0,0 0,0 1,0-1,-1 0,1 0,-1 1,0-1,0 0,-1 3,17 52,-12-56,0 0,0 0,1 0,-1-1,0 1,1-1,-1 0,1-1,-1 1,1-1,-1 1,1-2,0 1,-1 0,1-1,-1 0,1 0,-1 0,0 0,1-1,-1 0,0 0,0 0,0 0,0-1,0 1,-1-1,1 0,-1 0,2-2,9-4,175-89,-188 96,0 1,0 0,1 0,-1 0,0 0,0 1,0-1,1 0,-1 0,0 1,1-1,-1 1,0-1,1 1,-1-1,1 1,-1 0,1 0,-1 0,1 0,-1 0,1 0,-1 0,1 0,-1 1,0-1,1 1,-1-1,1 1,-1-1,0 1,1 0,-1 0,0-1,0 1,0 0,0 0,0 0,0 0,0 0,0 1,0-1,0 0,0 0,-1 1,1-1,0 0,-1 1,-10 77,8-70,0 0,0 1,0-1,2 1,-1-1,1 1,0-1,1 1,0 0,2 5,6 3,3-5</inkml:trace>
</inkml:ink>
</file>

<file path=ppt/ink/ink6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50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0,'-5'24,"-6"8,-1 3,-4 1,1-2,-2-6,-2-3,-3-5,2-3,0-2,3-1,5-6,4-5</inkml:trace>
</inkml:ink>
</file>

<file path=ppt/ink/ink6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51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1,'3'0,"-1"0,0 0,0 1,1-1,-1 1,0 0,0-1,0 1,0 0,0 0,0 0,0 1,0-1,0 0,0 1,-1-1,1 1,0-1,-1 1,0 0,1 0,-1 0,0 0,0 0,0 0,0 0,0 0,0 0,-1 0,1 1,-1 0,7 79,-7-71,-34 224,20-169,-63 227,7-103,75-190,1-10</inkml:trace>
  <inkml:trace contextRef="#ctx0" brushRef="#br0" timeOffset="250.204">0 537,'43'-9,"29"-9,12 0,0-3,-8 3,-8-1,-10 3,-7 5,-5-2,-8 3,-3 2,-10-2,-7 0</inkml:trace>
  <inkml:trace contextRef="#ctx0" brushRef="#br0" timeOffset="632.671">847 30,'-128'548,"121"-513,2 0,1 0,2 1,2-1,0 0,3 2,-3-35,0 0,0 0,1 1,-1-1,1 0,-1 0,1 0,0 0,0 0,0 0,0 0,0 0,0 0,0 0,1 0,-1-1,1 1,-1 0,1-1,0 0,-1 1,1-1,0 0,0 0,0 0,0 0,0 0,0 0,0-1,0 1,1-1,-1 1,0-1,0 0,0 0,1 0,-1 0,0 0,0 0,0-1,1 1,-1-1,0 0,0 1,2-2,91-50,44-59,-137 110,-1 0,1 0,-1 1,1-1,-1 0,1 0,0 1,-1-1,1 1,0 0,0-1,-1 1,1 0,0 0,0 0,-1 0,1 0,0 1,0-1,-1 0,1 1,0-1,-1 1,1 0,0 0,-1-1,1 1,-1 0,1 0,-1 1,0-1,1 0,-1 0,0 1,0-1,0 0,0 1,0-1,0 1,0 0,-1-1,1 1,0-1,-1 1,0 0,1 0,-1-1,0 1,0 0,0 0,0-1,0 1,0 0,0 0,-1-1,1 1,-1 0,1 0,-1-1,0 1,-11 75,9-68,0 0,1-1,0 1,1 0,0 1,0-1,1 0,0 0,1 0,0 0,0 0,1 0,0 0,1 0,0 0,16 2,-11-15</inkml:trace>
  <inkml:trace contextRef="#ctx0" brushRef="#br0" timeOffset="995.603">1242 848,'28'-2,"0"-1,0-2,0 0,0-2,-1-1,0-2,-1 0,0-2,0 0,-1-2,6-5,-29 17,1 1,-1 0,0 0,1-1,-1 0,0 1,0-1,-1 0,1 0,0 0,0 0,-1 0,1 0,-1 0,0-1,0 1,0-1,0 1,0 0,0-1,-1 0,1 1,-1-1,0 1,1-1,-1 0,-1 1,1-1,0 1,-1-1,1 0,-1 1,0-1,1 1,-1-1,0 1,-1 0,1-1,0 1,-1 0,1 0,-1 0,0 0,0 0,0 0,0 1,0-1,0 0,0 1,0 0,-1-1,1 1,0 0,-1 0,1 1,-1-1,1 0,-3 0,-5 2,0 0,0 1,0 0,0 0,0 1,1 1,-1-1,1 2,0-1,0 1,0 0,1 1,0 0,0 0,0 1,1 0,-5 7,3-6,0 1,1 0,1 0,-1 1,1 0,1 0,0 1,0 0,1 0,1 0,0 1,0 0,1-1,1 1,0 0,0 1,1 3,2-13,-1 1,1-1,0 1,0-1,0 1,0-1,1 1,0-1,-1 0,1 0,0 0,0 0,1 0,-1 0,1-1,-1 1,1-1,0 0,0 1,0-1,0-1,0 1,1 0,-1-1,0 0,1 1,-1-1,2 0,104 7,27-53,-109 31</inkml:trace>
  <inkml:trace contextRef="#ctx0" brushRef="#br0" timeOffset="1451.237">1835 876,'23'-17,"0"-1,-1 0,-1-2,-1 0,0-2,-2 0,-1-1,0-1,44-53,-61 76,0 0,0 0,1 0,-1 0,0 1,1-1,-1 0,0 0,1 0,-1 1,1-1,-1 0,1 1,0-1,-1 0,1 1,0-1,-1 1,1-1,0 1,0-1,-1 1,1-1,0 1,0 0,0 0,0-1,-1 1,1 0,0 0,0 0,0 0,0 0,0 0,0 0,-1 0,1 0,0 1,0-1,0 0,0 0,-1 1,1-1,0 1,0-1,0 0,-1 1,1 0,0-1,-1 1,1-1,-1 1,1 0,0-1,-1 1,0 0,1 0,-1-1,1 1,-1 0,0 0,1 0,-1 0,0-1,0 1,0 0,0 0,0 0,0 0,0 0,4 65,-6-60,1 0,1 0,-1 0,1 0,0 0,0 0,0 0,1 0,0-1,0 1,1 0,0 0,0-1,0 1,0-1,1 1,0-1,0 0,1 0,-1 0,1-1,0 1,0-1,1 0,-1 0,1 0,0-1,0 0,0 0,0 0,1 0,2-1,0 0,0-1,0 0,0-1,0 1,1-1,-1-1,0 0,0 0,0 0,0-1,0 0,0-1,-1 0,1 0,-1-1,0 1,0-2,0 1,0-1,-1 0,0 0,5-6,2-2,0 0,-1-1,0-1,-1 0,-1 0,0-1,-2 0,1-1,-2 0,0-2,-4 11,0-1,0 1,-1-1,-1 0,0 1,0-1,0 0,-1 0,0 0,-1 0,0 1,-1-1,1 0,-2 0,-3-9</inkml:trace>
</inkml:ink>
</file>

<file path=ppt/ink/ink6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2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1,'19'22,"-2"1,-1 1,-1 1,0 0,5 17,-4-10,5 13,-3 2,-1 0,-3 1,-1 0,3 34,-12-47,-4-27,1-1,0 1,0-1,1 1,-1-1,2 1,-1-1,1 0,0 0,0 0,1 0,0-1,-2-5,0-1,-1 0,1 1,0-1,-1 0,1 0,0 0,0 0,-1 0,1-1,0 1,-1-1,1 1,0-1,-1 1,1-1,0 0,-1 0,0 0,1 0,-1 0,1 0,-1 0,0 0,0-1,0 1,0 0,0-1,0 1,0-1,0 1,0-1,0 1,-1-1,1 0,-1 0,4-2,68-151,-57 119,14-29,-3-1,-3-2,14-65,-37 132,-1 1,1-1,0 1,0-1,-1 1,1-1,0 1,0-1,0 1,0-1,-1 1,1-1,0 1,0-1,0 0,0 1,0-1,1 1,-1-1,0 1,0-1,0 1,0-1,0 1,1-1,-1 1,0-1,0 1,1-1,-1 1,0 0,1-1,-1 1,1-1,-1 1,0 0,1 0,-1-1,1 1,-1 0,1-1,-1 1,1 0,-1 0,1 0,-1 0,1 0,-1 0,1-1,-1 1,1 0,0 0,-1 1,1-1,-1 0,1 0,-1 0,1 0,-1 0,1 0,-1 1,1-1,5 11</inkml:trace>
</inkml:ink>
</file>

<file path=ppt/ink/ink6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18,'5'0,"6"0,7 0,4 0,3 0,3 0,1 0,1 0,-1 0,0 0,0 0,0 0,-5-5,-3-1,-3 0</inkml:trace>
</inkml:ink>
</file>

<file path=ppt/ink/ink6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17,'34'0,"20"-4,6-3,-7 1</inkml:trace>
</inkml:ink>
</file>

<file path=ppt/ink/ink6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5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26,'117'-13,"-97"9,0 0,1 2,0 0,-1 2,1 0,13 2,-33-2,0 0,0 0,0 0,0 0,0 0,0 0,0 1,0-1,0 0,0 0,0 1,0-1,0 1,0-1,0 1,0-1,-1 1,1 0,0-1,0 1,-1 0,1-1,0 1,-1 0,1 0,-1 0,1 0,-1 0,1 0,-1 0,0-1,1 1,-1 0,0 0,0 0,0 0,0 0,0 1,0-1,0 0,0 0,0 0,0 0,-1 0,1 0,0 0,-1-1,1 1,0 0,-1 0,1 0,-1 0,-35 45,32-41,-15 14,10-12,1 1,0 0,0 1,0 0,1 0,0 1,1-1,0 1,1 1,0-1,0 1,1 0,1 0,0 0,0 0,1 3,2-11,0 0,0-1,1 1,-1 0,1-1,0 1,-1-1,1 1,0-1,0 1,1-1,-1 0,0 0,1 1,0-1,-1 0,1 0,0-1,0 1,0 0,0-1,0 1,1-1,-1 1,0-1,1 0,-1 0,1 0,-1 0,1-1,-1 1,1-1,0 1,-1-1,1 0,2 0,98-13,-90 9,0-1,0 0,-1-1,0 0,0-1,0-1,-1 1,0-2,2-2,0-4</inkml:trace>
</inkml:ink>
</file>

<file path=ppt/ink/ink6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5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0,'3'6,"1"0,-1 0,-1 0,1 0,-1 1,0-1,0 1,-1 0,0-1,0 1,0 0,-1 0,0 0,1 6,2 415,-21-296,13-110,1-2</inkml:trace>
  <inkml:trace contextRef="#ctx0" brushRef="#br0" timeOffset="547.433">283 197,'-191'131,"187"-130,1 1,0-1,0 1,-1-1,1 1,0 0,1 0,-1 1,0-1,1 0,-1 1,1 0,0 0,-1-1,1 1,1 0,-1 1,0-1,1 0,0 0,-1 1,1-1,1 1,-1-1,0 1,1-1,0 1,0-1,0 1,0-1,0 1,1 0,0-1,-1 0,1 1,1-1,-1 1,0-1,1 0,0 0,0 0,0 0,0 0,0 0,0 0,1-1,-1 1,2-1,72 37,-64-35,0 1,-1 0,0 1,0 0,-1 1,1 0,-2 0,1 1,-1 1,0-1,3 5,39 102,-44-92</inkml:trace>
</inkml:ink>
</file>

<file path=ppt/ink/ink6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0,'0'15,"0"23,0 11,0 1,0-3,0-4,0-6,0-3,0-3,0-2,0-1,0-1,0 1,0-6</inkml:trace>
  <inkml:trace contextRef="#ctx0" brushRef="#br0" timeOffset="265.334">0 537,'34'-5,"20"-2,6-3,-2-2,-7 3,-6 2,-7 2,-5 2,-8-3,-3 0,-5 0</inkml:trace>
</inkml:ink>
</file>

<file path=ppt/ink/ink6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10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14,'-1'-2,"-1"1,0 0,0 0,1-1,-1 1,0 0,0 1,0-1,0 0,-1 0,1 1,0-1,0 1,0 0,0 0,-1 0,1 0,0 0,0 0,0 0,0 1,0-1,-1 1,1 0,0-1,0 1,0 0,0 0,1 1,-1-1,0 0,0 0,1 1,-1-1,-54 56,35-24,1 0,2 2,1 0,1 1,2 0,2 1,1 0,3 1,-2 12,5-30,1 1,0 0,1 0,2 0,0 0,1 0,1 1,1-1,1 0,1 0,1-1,0 1,2-1,0 0,2-1,0 0,8 13,-16-30,0-1,0 1,0 0,0 0,1-1,-1 1,1-1,-1 1,1-1,-1 0,1 1,0-1,0 0,-1 0,1 0,0 0,0-1,0 1,0 0,0-1,0 1,0-1,0 0,0 0,0 0,1 0,-1 0,0 0,0-1,0 1,0 0,0-1,0 0,0 0,0 1,8-11</inkml:trace>
  <inkml:trace contextRef="#ctx0" brushRef="#br0" timeOffset="312.207">657 182,'-9'34,"-4"30,1 9,2-3,3-9,3-9,6-15,3-7,1-6,-1 0,-1-1,-1 1,-1 1,-6 2,-2-5</inkml:trace>
  <inkml:trace contextRef="#ctx0" brushRef="#br0" timeOffset="832.692">431 324,'17'-9,"28"-18,1 1,2 3,0 2,2 2,0 2,24-4,-67 20,1 0,0 0,0 1,-1 0,1 0,0 0,0 1,-1 1,1-1,0 1,-1 1,1 0,-6-2,0 0,1 0,-1 0,0 1,0-1,0 1,0-1,-1 1,1 0,0 0,-1 0,1 0,-1 0,0 0,1 0,-1 0,0 0,0 1,-1-1,1 1,0-1,-1 0,1 1,-1-1,0 1,0-1,0 1,0-1,-1 1,1-1,0 1,-1-1,0 0,1 1,-1-1,0 0,0 1,-1 0,-7 11,0 0,-1-1,0 0,-1 0,-1-1,0-1,0 0,-1-1,0 0,-1-1,-11 6,10-5,-3 2,10-8,-1 1,1 0,0 0,0 1,0 0,1 0,0 1,0 0,1 0,0 1,0-1,1 1,0 1,0-1,1 1,0 0,0 1,5-5,1 1,0-1,0 0,0 0,1 0,-1 0,1 0,1 0,-1-1,1 1,-1-1,1 0,0 0,1-1,-1 1,1-1,-1 0,1 0,0 0,0-1,0 0,1 0,-1 0,1-1,-1 1,1-1,3 0,18 9,-13-4,-1 1,1 0,-2 1,1 0,-1 1,0 0,-1 1,0 0,-1 1,0 0,2 3,28 10,-28-25</inkml:trace>
</inkml:ink>
</file>

<file path=ppt/ink/ink6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12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198 206,'-14'10,"1"0,1 0,-1 2,2-1,-1 2,2-1,0 2,0-1,1 1,1 1,0-1,1 1,-3 10,6-18,0 0,1 0,-1 1,1 0,1 0,0-1,0 1,0 1,1-1,0 0,1 0,-1 0,2 0,-1 1,1-1,1 0,-1 0,1 0,1 0,-1 0,1-1,1 1,-1-1,1 0,1 0,-1 0,1 0,0-1,1 0,-1 0,1 0,1-1,-1 0,1 0,2 1,0-3,0-1,0 1,1-2,-1 1,0-1,1-1,-1 0,1 0,0-1,-1 0,0-1,1 0,-1 0,0-1,0 0,0-1,0 0,-1 0,0-1,0 0,0 0,7-7,-1 1,0-1,-1 0,0-1,-1-1,0 0,-1 0,-1-1,0 0,-1-1,-1 0,5-14,-10 24,-1 0,0 0,0 0,-1 0,1-1,-2 1,1 0,0-1,-1 1,0 0,-1-1,0 1,1 0,-2-1,1 1,-1 0,0 0,0 0,-1 0,0 1,0-1,0 1,-1-1,1 1,-1 0,-1 1,1-1,-1 1,-4-4,3 3,-1 0,-1 1,1 0,0 0,-1 1,0 0,0 0,0 1,0 0,0 0,-1 1,1 0,0 0,-1 1,1 0,0 1,-1 0,1 0,0 1,0 0,0 0,0 1,0 0,0 0,1 1,-1 0,-22 13</inkml:trace>
  <inkml:trace contextRef="#ctx0" brushRef="#br0" timeOffset="300.884">1 602,'33'-29,"17"-14,-1 4,-4 15,-9 15,-7 10,-7 9,-3 3,-5 5,0-2,2-3,4-4,3-3,2-3,-2-6,-2-4,2 0,-4 2</inkml:trace>
  <inkml:trace contextRef="#ctx0" brushRef="#br0" timeOffset="772.499">650 489,'20'0,"15"0,7 0,0 0,-1 0,-3 0,-3 0,-3 0,-2 0,-6-5,-3-2,-4 1</inkml:trace>
  <inkml:trace contextRef="#ctx0" brushRef="#br0" timeOffset="1021.819">848 319,'-5'38,"-1"23,0 6,1-5,1-7,2-8,1-8,1-5,4-9,3-9</inkml:trace>
  <inkml:trace contextRef="#ctx0" brushRef="#br0" timeOffset="3554.353">1441 178,'-12'2,"-1"1,1 0,1 1,-1 0,0 1,1 0,0 1,0 0,1 1,0 0,0 0,0 1,1 0,-2 3,-12 11,13-16,1 1,0 1,0 0,1 0,0 1,0 0,1 0,0 1,1 0,0 0,0 1,1-1,1 1,0 0,0 0,-1 10,6-17,0 0,0 0,0-1,1 1,0 0,0-1,0 1,0-1,0 0,1 0,-1 0,1 0,0 0,0-1,0 1,0-1,0 0,1 0,-1 0,1 0,-1 0,1-1,0 0,0 1,-1-1,1-1,0 1,0-1,0 1,0-1,0 0,0-1,0 1,0-1,0 1,0-1,1-1,37 5,-10 2,-18-4,0 1,0 0,0 1,-1 0,1 2,-1-1,0 2,0-1,1 2,-11-4,0 0,0-1,0 1,0 0,0 1,-1-1,1 0,-1 1,0-1,0 1,0 0,-1 0,1 0,-1 0,0 0,0 0,0 0,-1 0,1 0,-1 0,0 0,0 0,-1 1,1-1,-1 0,0 0,0 0,0 0,0 0,-3 7,0 0,0-1,-1 1,-1-1,0 0,0 0,-1-1,0 0,-8 8,-3 1,-2-1,0-1,-1-1,0 0,-1-2,-1-1,0-1,0 0,-6 0,26-10,1 0,0 1,0-1,0-1,0 1,-1 0,1 0,0-1,-1 1,1-1,-1 0,1 0,0 0,-1 0,1 0,-1-1,1 1,0 0,-1-1,1 0,0 0,0 0,-1 0,1 0,0 0,0 0,0-1,0 1,0-1,1 1,-1-1,0 0,1 0,-1 0,1 0,0 0,-1 0,1 0,0 0,0 0,1-1,-1 1,0 0,1-1,-1-1,2-10,1-1,0 1,0 0,2 0,0 0,0 1,2-1,-1 1,2 0,0 1,0 0,1 0,0 0,1 1,1 0,4-4,-12 12,8-10,-7 9,0-1,0 0,0 1,1 0,0 0,-1 0,1 0,1 0,-1 1,1 0,-1 0,1 0,0 1,1-1,5 2</inkml:trace>
  <inkml:trace contextRef="#ctx0" brushRef="#br0" timeOffset="4202.553">1808 573,'-11'2,"1"1,0 0,0 0,0 1,0 1,1-1,0 2,0-1,0 1,1 1,-1-1,1 1,-6 8,14-15,-1 1,1 0,-1-1,1 1,-1 0,1-1,-1 1,1 0,0-1,-1 1,1 0,0 0,-1 0,1-1,0 1,0 0,0 0,0 0,0 0,0-1,0 1,0 0,0 0,1 0,-1 0,0-1,0 1,1 0,-1 0,0-1,1 1,-1 0,1 0,-1-1,1 1,-1-1,1 1,0 0,-1-1,1 1,0-1,-1 1,1-1,0 0,0 1,-1-1,1 0,0 1,0-1,0 0,48 8,-39-7,-7-2,-1 1,1 0,0 0,0 0,0 0,0 0,0 0,0 1,0 0,-1-1,1 1,0 0,0 0,-1 1,1-1,-1 0,1 1,-1 0,0-1,1 1,-1 0,0 0,0 0,0 1,0-1,-1 0,1 1,-1-1,1 1,-1 0,0-1,0 1,0 0,-1 0,1 0,0-1,-1 1,0 0,0 0,0 0,0 0,0 0,0 0,-1 0,0 0,-6 8,-1-1,0 0,-1 0,0-1,-1-1,0 1,0-2,0 1,-5 1,-33 27,29-19</inkml:trace>
  <inkml:trace contextRef="#ctx0" brushRef="#br0" timeOffset="4453.501">2175 545,'-15'38,"-4"23,0 5,5-13,3-16</inkml:trace>
  <inkml:trace contextRef="#ctx0" brushRef="#br0" timeOffset="4652.614">1920 602,'48'0,"20"0,5 0,-7 0,-9 0,-10 0,-12 4,-13-2,-10-2</inkml:trace>
  <inkml:trace contextRef="#ctx0" brushRef="#br0" timeOffset="5025.622">2372 37,'35'20,"0"1,-1 1,-1 2,-2 1,0 2,-2 1,-1 1,-1 1,0 4,-18-24,-1 1,0 1,-1-1,0 1,-1 0,0 0,-1 1,0 0,-1 0,0 0,-1 1,-1-1,0 1,-1-1,0 1,-1 0,-1-1,0 1,-1-1,0 1,-1-1,-1 0,0 1,-1-2,-1 4,-6 6,-2 0,0-1,-1-1,0 0,-2-2,-1 1,0-2,-1 0,-1-2,0 0,-1-1,-1-1,0-1,-8 3,7-5</inkml:trace>
  <inkml:trace contextRef="#ctx0" brushRef="#br0" timeOffset="5438.922">2795 65,'18'-10,"0"1,0 0,1 2,0 0,0 1,1 1,0 1,0 0,6 1,-24 3,0-1,0 1,0 0,0 0,0 1,0-1,0 0,0 1,0-1,0 1,0-1,0 1,0 0,0 0,-1 0,1 0,0 0,0 1,-1-1,1 0,-1 1,1-1,-1 1,0-1,0 1,1 0,-1 0,0-1,-1 1,1 0,0 0,0 0,-1 0,1 0,-1 0,0 0,1 0,-1 0,0 0,0 0,-1 0,1 1,0-1,-1 0,1 0,-1 1,-41 92,37-88,-41 77,45-82,0 0,1 0,-1 0,1 0,0 0,-1 1,1-1,0 0,0 0,0 0,1 0,-1 0,0 0,1 0,-1 0,1 0,0 0,0 0,0 0,0 0,0 0,0 0,0-1,1 1,-1 0,0-1,1 1,-1-1,1 0,0 1,0-1,-1 0,1 0,0 0,0 0,0-1,0 1,0 0,0-1,0 1,0-1,1 0,10 3,0-2,1 1,-1-2,0 0,1 0,-1-1,0-1,0 0,0-1,0 0,0-1,-1-1,11-5,-4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2:26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563 497,'-3'35,"-1"-1,-2 1,-1-1,-1 0,-5 7,-2 13,-77 244,88-288,1-1,0 0,0 1,0 0,2 0,-1 0,1 0,0-1,1 2,0-1,1-1,0 1,1 1,1-8,0-1,0 1,0 0,1-1,-1 1,1-1,-1 0,1 0,0-1,0 1,0-1,0 0,0 0,0 0,0 0,0-1,1 0,-1 0,0 0,0 0,0-1,0 1,1-1,-1 0,0 0,0-1,0 1,-1-1,1 0,2-1,7-1,190-35,-80 46,-111-7</inkml:trace>
  <inkml:trace contextRef="#ctx0" brushRef="#br0" timeOffset="1823.815">1326 553,'-1'0,"0"-1,1 0,-1 0,0 0,1 0,-1 0,1 0,-1 0,1 0,0 0,0 0,-1 0,1 0,0 0,0-1,0 1,0 0,0 0,0 0,0 0,0 0,1 0,-1 0,0 0,1 0,-1 0,1 0,-1 0,1 0,-1 0,1 0,0 0,-1 0,1 0,0 1,0-1,0 0,0 1,-1-1,1 0,0 1,0-1,1 1,43-25,-11 11,-9 3,1 1,0 1,0 1,0 1,1 1,0 2,12-1,-38 5,1 0,0 0,-1 0,1 0,0 0,-1 0,1 0,0 0,-1 1,1-1,0 0,-1 1,1 0,-1-1,1 1,-1 0,1 0,-1 0,1 0,-1 0,0 0,0 0,1 0,-1 1,0-1,0 0,0 1,0-1,-1 1,1-1,0 1,-1-1,1 1,-1 0,1-1,-1 1,0 0,1-1,-1 1,0 0,0-1,0 1,-1 0,1-1,0 1,-1 0,1-1,-1 1,1 0,-1-1,0 1,0-1,1 0,-2 2,-5 10,-1 0,-1-1,1 0,-2 0,0-1,0 0,-1-1,-4 3,-53 60,66-72,1 1,-1 0,1 0,-1 0,1 1,0-1,0 0,0 0,0 1,0-1,1 0,-1 1,1-1,-1 1,1-1,0 1,0-1,0 1,0-1,1 1,-1-1,0 1,1-1,0 0,0 1,0-1,0 0,0 0,0 1,0-1,1 0,-1 0,1 0,0-1,-1 1,1 0,0 0,0-1,0 1,1 0,97 35,-76-33,-8-2,0 0,-1 1,1 1,-1 1,1 0,-1 1,-1 0,9 6,-20-10,0-1,-1 1,1 0,-1 0,0 1,0-1,0 0,0 1,0-1,0 1,-1 0,1 0,-1-1,0 1,1 0,-2 0,1 0,0 0,0 0,-1 1,0-1,1 0,-1 0,-1 0,1 0,0 0,-1 1,1-1,-1 0,0 0,0 0,0 0,-1-1,1 2,-67 83,55-76,1 0,-1-1,-1-1,0 0,0-1,0 0,-1-2,0 1,-1-2,0 0,1-1,-1 0,-1-1,1-1,0-1,-14 0,7-5,5-2</inkml:trace>
  <inkml:trace contextRef="#ctx0" brushRef="#br0" timeOffset="2229.922">2200 327,'4'12,"-1"1,-1-1,0 0,0 1,-2 0,1-1,-2 1,1-1,-2 1,0-1,0 1,-1-1,-1 0,-2 7,-3 15,8-31,-9 82,10-82,1-1,-1 1,1-1,-1 1,1-1,0 0,0 1,0-1,0 0,0 0,0 0,1 1,-1-1,1 0,-1-1,1 1,0 0,0 0,0-1,0 1,0-1,0 0,0 0,1 1,-1-1,0-1,1 1,-1 0,0 0,1-1,2 1,5-1,0 0,0 0,0-1,0 0,0-1,0 0,-1-1,1 0,-1 0,1-1,-1 0,0-1,-1 0,1 0,-1-1,0 0,3-4,14-10</inkml:trace>
  <inkml:trace contextRef="#ctx0" brushRef="#br0" timeOffset="2533.484">2538 243,'-25'67,"3"1,2 2,4 0,2 0,4 1,1 33,-16 116,-9-44,33-164</inkml:trace>
  <inkml:trace contextRef="#ctx0" brushRef="#br0" timeOffset="4383.619">2850 46,'1'80,"-2"911,1-661,-34-346,16 9,-1 0,1 1,-1 1,0 1,-1 0,1 2,-1 0,1 1,-1 1,1 1,-15 3,-24-3,-293 11,-225 7,118 9,177-3,105 4,36-1,-56 2,72-13,119-15,-1 0,1 0,0-1,-1 1,1-1,-1 0,0-1,1 1,-1-1,0-1,1 1,-1-1,1 1,-1-2,1 1,-1-1,1 1,0-1,-1-1,1 1,0-1,1 0,-1 0,0 0,1-1,0 0,0 0,0 0,0 0,1-1,-1 1,1-1,0 0,1 0,-1 0,-1-4,-1-15,1 0,1 0,1-1,0 1,3-1,0 0,1-2,1-37,-14-166,4 178,2-1,2 1,2 0,3-1,5-23,13-140,4 98,-24 115,0-1,0 0,1 0,-1 0,1 1,0-1,0 0,0 1,1-1,-1 1,1-1,0 1,0 0,0 0,0 0,1 0,-1 0,1 0,0 1,-1-1,1 1,1 0,-1 0,0 0,0 0,1 0,-1 1,2-1,16-5,-1 2,0 0,1 1,0 1,0 1,0 1,0 0,68-6,318-36,204-26,-230 55,-170 11,136-25,-294 24,-1-2,1-3,40-12,-68 16,113-19,-37 20,-83 9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2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640 112,'-13'3,"1"0,0 0,0 2,0-1,1 1,-1 1,1 0,1 1,-1 0,1 0,0 1,1 1,0-1,0 2,1-1,0 1,0 0,1 1,-26 26,-26 19,-3-2,-2-4,-3-2,-23 10,68-44,-11 3,33-16,-1-1,1 0,-1 0,1 0,-1 0,1 0,-1 0,1 0,-1 0,1 0,-1 0,1 0,-1 0,1 0,-1 0,1 0,-1 0,1 0,-1-1,1 1,0 0,-1 0,1-1,-1 1,1 0,0-1,-1 1,1 0,0-1,-1 1,1 0,0-1,-1 1,1-1,0 1,0-1,0 1,0-1,-1 1,1-1,0 1,0 0,0-1,0 1,0-1,0 1,0-1,0 1,0-1,0 1,0-1,1 1,-1-1,0 1,0-1,0 1,1-1,-1 1,0 0,0-1,1 1,-1-1,0 1,1 0,-1-1,1 1,-1 0,0-1,18-32,-8 16</inkml:trace>
  <inkml:trace contextRef="#ctx0" brushRef="#br0" timeOffset="330.234">48 0,'34'45,"28"14,-10-12,-3 2,-2 2,21 32,131 178,-181-238,-3-5</inkml:trace>
</inkml:ink>
</file>

<file path=ppt/ink/ink6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0,'44'10,"18"3,4-1,-5-2,-7-3,-9-3,-6-7,-7-2,-7-1</inkml:trace>
</inkml:ink>
</file>

<file path=ppt/ink/ink6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2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0,'-18'57,"-18"51,-4-2,-29 49,-6-12,118-225,158-208,-190 273,-9 12,1-1,-1 1,1-1,1 1,-1 0,1 0,-1 1,1-1,1 1,-1 0,1 0,-1 0,1 0,0 1,1 0,-1 0,0 0,1 1,0 0,3-1,-6 5,0 0,-1 0,1 1,0-1,-1 1,1 0,-1 0,0-1,0 1,0 1,0-1,-1 0,1 0,-1 1,0-1,0 1,0-1,0 1,-1-1,1 1,-1 0,0-1,0 1,0-1,-1 1,1 0,-2 2,2 0,2 136,-2-141,1 0,-1-1,0 1,0 0,1 0,-1 0,0 0,1-1,-1 1,1 0,-1 0,1-1,-1 1,1 0,0-1,-1 1,1 0,0-1,-1 1,1-1,0 1,0-1,0 0,-1 1,1-1,0 0,0 0,0 1,0-1,0 0,0 0,-1 0,1 0,0 0,0 0,0 0,0 0,0-1,0 1,-1 0,1 0,0-1,0 1,0-1,0 1,-1 0,1-1,0 0,39-28,-37 25,283-236,-220 208,-64 31,-1 1,1 0,-1-1,1 1,-1 0,1 0,0 0,-1 0,1 0,-1 1,1-1,-1 0,1 1,-1-1,1 1,-1-1,0 1,1 0,-1 0,0 0,1 0,-1-1,0 2,0-1,0 0,0 0,0 0,0 0,0 1,0-1,-1 0,1 1,0-1,-1 1,1-1,-1 1,0-1,1 1,-1-1,0 1,0-1,0 1,0-1,0 1,0 0,0 12,-1 0,-1 0,0 0,0-1,-2 1,0-1,0 1,-6 10,-19 102,32-109,3-6</inkml:trace>
</inkml:ink>
</file>

<file path=ppt/ink/ink6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2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0,'-21'4,"1"1,0 0,0 2,0 0,1 2,0 0,1 1,0 0,0 2,1 0,0 1,-10 11,22-19,0 1,0 0,0 0,1 0,-1 1,2-1,-1 1,1 0,0 0,0 0,1 1,0-1,0 1,1-1,-1 1,2 0,-1-1,1 1,1 0,0 3,-1-9,1 0,0 0,1 0,-1 0,0 0,0 0,1 0,0 0,-1 0,1-1,0 1,-1-1,1 1,0-1,0 0,0 1,1-1,-1 0,0-1,0 1,0 0,1-1,-1 1,0-1,1 1,-1-1,0 0,1 0,-1 0,0-1,1 1,-1 0,2-1,75-24,-51 10,-1-1,0-1,-1-1,-1-1,-1-2,-1 0,20-24,34-30,-76 73,0 0,0 0,0 1,1-1,-1 0,0 1,1-1,-1 0,1 1,-1 0,1-1,0 1,-1 0,1 0,0 0,0 0,0 0,0 0,0 1,0-1,0 1,0-1,0 1,0 0,0 0,1 0,-1 0,0 0,0 0,0 1,0-1,0 1,0-1,0 1,0 0,0 0,0 0,0 0,-1 0,1 0,0 0,-1 1,1-1,-1 1,1-1,-1 1,1 0,1 12,-1 0,-1-1,0 1,-1 0,0 0,-2-1,1 1,-1-1,-1 1,-2 3,-5 41,-11 125,13-124,8-48,0 1,0-1,-1 0,0 1,-1-1,0 0,-1 0,-1 0,1 0,-2 0,1-1,-2 1,1-1,-1-1,-1 1,0-1,0 0,-1-1,0 1,0-1,-1-1,0 0,-7 4,13-9,0-1,0 0,0 0,0 0,0 0,0 0,-1-1,1 0,0 1,0-1,0 0,-1-1,1 1,0-1,0 1,0-1,-1 0,1 0,0 0,0 0,1-1,-1 1,0-1,0 0,1 0,-1 0,1 0,0 0,-1-1,1 1,0-1,0 1,0-1,1 0,-1 0,1 1,0-1,-1 0,1 0,1-1,-1 1,0 0,1 0,-1 0,1-1,0 1,0-1,5-13,1 0,1 0,0 1,1 0,1 0,0 1,2 0,-1 0,2 1,0 1,0 0,1 1,13-10,-10 6,94-85,-91 83</inkml:trace>
</inkml:ink>
</file>

<file path=ppt/ink/ink6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3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2,'0'44,"0"37,0 11,-5-2,-2-10,1-15,1-13,2-11,0-7,2-5,-4-3,-1 0,0-1,-3 1,-1 1,-2-5,-1-6</inkml:trace>
  <inkml:trace contextRef="#ctx0" brushRef="#br0" timeOffset="455.409">7 2,'41'-1,"0"1,0 2,0 1,0 3,-1 1,1 2,14 6,-49-13,124 45,-126-46,0 1,-1 0,1 1,-1-1,0 0,1 1,-1 0,0 0,-1 0,1 0,0 0,-1 1,0-1,0 1,0-1,0 1,0 0,-1 0,0 0,0 0,0 0,0 0,0 0,-1 0,0 0,0 0,0 1,0-1,-1 0,0 3,-4 4,-1 0,0-1,0 0,-1 0,0 0,-1-1,0 0,-1 0,1-1,-2 0,1 0,-1-1,0-1,-1 0,-3 2,-33 24,7-3,-64 60,102-87,0 0,1 0,-1 0,1 0,0 0,0 0,0 0,0 0,0 0,0 1,0-1,1 1,0-1,-1 0,1 1,0-1,0 1,0-1,0 0,0 1,1-1,-1 1,1-1,0 0,-1 1,1-1,0 0,0 0,1 0,-1 0,0 0,1 0,-1 0,1 0,0 0,-1-1,1 1,0-1,0 1,89 40,135 49,-146-33,-73-53</inkml:trace>
</inkml:ink>
</file>

<file path=ppt/ink/ink6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6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82,'-54'83,"41"-64,2 0,0 1,2 1,0-1,1 1,1 1,1-1,1 1,1 1,1-1,1 0,0 1,2-1,1 1,1-1,2 7,-3-21,1-1,1 1,0-1,0 0,0 0,1 0,0-1,0 1,0-1,1 0,0 0,0 0,1-1,0 0,0 0,0 0,0-1,1 0,-1 0,1-1,0 1,1-2,-1 1,0-1,1 0,-1 0,1-1,0 0,-1-1,1 1,6-2,5-1,-1-2,0 0,0-1,0-1,0 0,-1-1,0-1,-1-1,0-1,0 0,-1-1,0 0,-1-1,0-1,-1 0,0-1,-1 0,-1-1,-1-1,0 0,0 0,-2 0,0-1,3-11,-5 10,-1 0,0 0,-2-1,0 1,-1-1,-1 0,0 1,-1-1,-2 0,0 0,-1 1,0-1,-2 0,2 11,0 0,0 1,-1-1,0 1,-1 0,1 0,-2 0,1 1,0 0,-1 0,-1 0,1 0,-1 1,1 0,-1 1,-1-1,1 1,-1 1,1 0,-1 0,0 0,0 1,0 0,-1 0,1 1,0 0,-1 1,1 0,-1 0,1 1,0 0,-1 0,1 1,-3 1,-3 2,1 0,0 2,0-1,0 1,1 1,0 0,1 1,0 1,0-1,-8 12,-2 4</inkml:trace>
  <inkml:trace contextRef="#ctx0" brushRef="#br0" timeOffset="380.272">1 534,'89'-56,"3"4,55-20,-141 69,78-27,-81 30,-1-1,0 1,0-1,0 1,1 0,-1 0,0 0,1 0,-1 0,0 1,0-1,0 1,1-1,-1 1,0 0,0 0,0 0,0 0,0 0,0 1,0-1,-1 0,1 1,0-1,-1 1,1 0,-1-1,0 1,1 0,-1 0,0 0,0 0,0 0,0 0,0 2,7 43,-8-43,-1 0,1 0,0-1,0 1,1 0,-1 0,1 0,0-1,0 1,0 0,0-1,1 1,0-1,-1 1,1-1,0 0,1 0,-1 0,0 0,1 0,0 0,0-1,0 1,0-1,0 0,0 0,0 0,1 0,-1-1,1 1,-1-1,1 0,3 1,115-18,-102 11,50-17,-51 16</inkml:trace>
</inkml:ink>
</file>

<file path=ppt/ink/ink6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9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75,'0'-3,"0"0,0-1,-1 1,1 0,-1 0,1 0,-1 0,0 0,-1 0,1 0,0 0,-1 1,0-1,1 0,-1 1,0-1,0 1,-1 0,1 0,0 0,-1 0,1 0,-1 0,0 0,1 1,-1 0,0-1,0 1,0 0,0 0,0 1,0-1,-1 1,1-1,0 1,0 0,0 0,0 0,0 1,-1-1,1 1,0 0,0 0,0 0,0 0,1 0,-1 1,-1 0,1-2,-1 0,1 0,0 1,0 0,-1-1,1 1,0 0,0 1,0-1,0 1,0-1,0 1,0 0,1 0,-1 0,1 0,-1 0,1 1,0-1,0 1,0 0,0-1,0 1,1 0,-1 0,1 0,0 0,0 1,0-1,0 0,0 0,1 1,-1-1,1 0,0 1,0-1,1 0,-1 1,0-1,1 0,0 0,0 1,0-1,0 0,1 0,-1 0,1 0,0 0,72 42,-69-44,0 0,0 1,0-1,-1 1,1 0,0 0,-1 0,1 1,-1 0,0 0,0 0,0 0,0 0,-1 1,1 0,-1 0,0 0,0 0,-1 0,1 1,-1-1,0 1,0-1,0 1,-1 0,1 0,-1 0,0 0,-1 0,1 0,-1 0,0 3,-4 2,-1 0,0 0,0-1,0 0,-2 0,1-1,-1 1,0-1,-1-1,1 1,-1-1,-1-1,-4 4,5-4,-5 5,8-5,0-1,-1 0,0-1,1 1,-2-1,1 0,0 0,-1-1,1 0,-1 0,0-1,0 0,0 0,-7 1,13-3,0 0,0 0,0 0,0 0,0-1,0 1,0 0,0 0,0-1,0 1,0-1,0 1,0-1,0 1,1-1,-1 1,0-1,0 0,1 0,-1 1,0-1,1 0,-1 0,1 0,-1 0,1 1,-1-1,1 0,-1 0,1 0,0 0,0 0,-1 0,1 0,0 0,0 0,0 0,0 0,0 0,1 0,-1-1,3-13</inkml:trace>
</inkml:ink>
</file>

<file path=ppt/ink/ink6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68 504,'-14'34,"-5"16,1 3,3-6</inkml:trace>
  <inkml:trace contextRef="#ctx0" brushRef="#br0" timeOffset="184.953">12 138,'-5'23,"-1"9</inkml:trace>
  <inkml:trace contextRef="#ctx0" brushRef="#br0" timeOffset="597.224">238 731,'4'-20,"2"0,0 0,1 1,1 0,1 0,0 1,2 0,0 1,0 0,14-13,-23 28,0 0,1 0,0 0,-1 1,1-1,0 0,0 1,0 0,0 0,0 0,0 0,0 0,0 1,1-1,-1 1,0 0,0 0,1 0,-1 0,0 1,0-1,0 1,0 0,1 0,-1 0,0 0,0 0,-1 1,1-1,0 1,0 0,-1 0,1 0,-1 0,0 1,0-1,1 0,-1 1,-1 0,2 1,0 0,0 0,0 0,0 0,1-1,0 1,0-1,0 0,0 0,0 0,0 0,1-1,-1 0,1 0,0 0,0 0,0-1,-1 0,1 0,0 0,1-1,-1 1,0-1,0-1,0 1,0-1,0 1,0-1,0-1,0 1,-1-1,1 0,0 0,-1 0,1-1,-1 1,3-3,-2 1,1-1,-1 0,0 0,0-1,-1 1,1-1,-1 0,0 0,-1-1,0 1,0-1,0 1,-1-1,0 0,0 0,0 0,-1 0,0-1,-1 1,0 0,0-1,0-16</inkml:trace>
  <inkml:trace contextRef="#ctx0" brushRef="#br0" timeOffset="13505.106">999 1041,'18'-56,"4"-246,-13 234,-3 0,-3 0,-3-15,0 63,2 1,0 0,2 0,0 0,1 0,1 1,0-1,2 1,0 1,1 0,0 0,2 0,0 1,0 1,2 0,0 1,4-3,-12 10,1 0,1 1,-1-1,1 1,0 1,1-1,-1 1,1 1,0-1,1 1,-1 1,1-1,-1 2,1-1,0 1,0 0,0 1,0 0,0 0,0 1,0 0,0 1,1 0,-1 1,0-1,-1 2,1-1,0 1,-1 1,1-1,-1 1,5 4,-9-5,-1 0,0 0,0 0,0 1,0-1,0 1,-1 0,1-1,-1 1,0 0,0 0,-1 1,1-1,-1 0,0 1,0-1,0 1,-1-1,0 0,1 1,-2-1,1 1,0-1,-1 1,0-1,0 1,-48 108,37-95,-1 0,0-1,-1-1,-2 0,1-1,-2-1,0 0,-3 1,19-14,1 0,-1-1,1 1,-1 0,0-1,1 1,-1-1,0 1,1-1,-1 1,0-1,0 0,1 1,-1-1,0 0,0 1,0-1,0 0,0 0,1 0,-1 0,0 0,0 0,0 0,0 0,0 0,1 0,-1-1,0 1,0 0,0-1,0 1,1 0,-1-1,0 1,0-1,1 1,-1-1,0 1,1-1,-1 0,1 1,-1-1,1 0,-1 1,1-1,-1 0,1 0,0 0,-1 1,1-1,0 0,0 0,-1 0,1 0,0 0,14-49,-12 49,0-1,-1 0,1 1,0-1,0 1,0-1,0 1,0 0,1 0,-1 0,0 0,0 0,1 1,-1-1,1 1,-1 0,0-1,1 1,-1 0,1 0,-1 0,0 1,1-1,-1 1,1-1,-1 1,0 0,0 0,1 0,-1 0,0 0,0 0,0 1,0-1,0 1,0-1,-1 1,1 0,55 78,-54-71,-1-1,0 0,0 1,-1-1,0 1,-1-1,0 1,0 0,-1-1,0 1,0-1,-1 1,0-1,-1 0,0 0,0 0,-1 0,1 0,-2-1,1 0,-1 1,0-2,-1 1,0-1,0 1,0-2,0 1,-1-1,0 0,-5 3,-5 0,0 0,-1-1,1-1,-1-1,0 0,-1-1,1-1,-1-1,0 0,-15-2,-107-1,131-3,0 0,1-1,0 0,0 0,1-1,-1 0,1 0,0-1,1 0,-1-1,2 1,-1-1,1-1,0 1,1-1,0 0,0-1,1 1,0-1,1 1,-2-9,-8-9,-93-230,99 230,3 2</inkml:trace>
</inkml:ink>
</file>

<file path=ppt/ink/ink6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02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1 213,'5'2,"-1"1,1-1,0 1,1-2,-1 1,0 0,0-1,1 0,-1 0,1-1,-1 1,1-1,-1-1,0 1,1-1,-1 1,1-2,-1 1,5-2,17-2,212-13,35 0,-273 18,27 12,-33-6</inkml:trace>
  <inkml:trace contextRef="#ctx0" brushRef="#br0" timeOffset="268.215">142 382,'9'5,"18"1,10 0,2-1,5-2,-1 0,-3-7,2-2,-2 0,-2 1,-4 2,-2 0,-2 2,-1 0,-1 1,-5-5,-7-1</inkml:trace>
  <inkml:trace contextRef="#ctx0" brushRef="#br0" timeOffset="884.428">480 15,'-5'-15,"17"27,4 5,8 1,0-1,1-1,1-1,0-1,25 8,107 67,-155-89,-1 1,1 0,-1 0,0 0,1 0,-1 0,0 1,0-1,1 1,-1-1,0 1,-1 0,1 0,0 0,0 0,-1 0,1 0,-1 0,0 1,0-1,0 0,0 1,0-1,0 1,0-1,-1 1,0-1,1 1,-1 0,0-1,0 1,0 0,-1-1,1 1,-1-1,1 1,-1-1,0 1,0-1,0 1,0-1,0 0,-1 0,1 1,-1-1,1 0,-2 0,-209 161,-1 14,199-164,1-3</inkml:trace>
</inkml:ink>
</file>

<file path=ppt/ink/ink6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07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0,'46'110,"-26"-44,-2 2,-4 0,3 46,9 26,-7-84,-4-82,71-204,17 5,-75 134,-24 70</inkml:trace>
</inkml:ink>
</file>

<file path=ppt/ink/ink6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07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7,'19'-5,"11"4,5 1,2 1,-1 0,-1 1,-3-1,-1-1,-2 1,0-1,-10 0,-9 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20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95 424,'-21'43,"3"1,1 1,3 0,-3 20,10 31,7-94,0 1,0-1,1 1,-1-1,1 1,0-1,0 1,0-1,0 1,0-1,0 0,0 0,1 0,-1 1,1-1,0-1,0 1,0 0,0 0,0-1,0 1,0-1,0 1,0-1,1 0,-1 0,1 0,-1 0,1-1,-1 1,1-1,-1 1,1-1,0 0,12-2,-1 0,1-1,-1 0,1-2,-1 1,0-2,-1 0,1 0,-1-2,0 1,-1-2,0 0,0 0,4-6,4-7,-1-1,0 0,-3-2,0 0,-1 0,-1-2,-2 0,0 0,-2-1,0-5,24-120,-33 147,-1 1,1-2,-1 1,-1 0,1 0,-1 1,0-1,0 0,-1 0,0 0,0 1,0-1,-1 1,1-1,-1 1,-1 0,1 0,-1 0,0 1,0-1,0 1,0 0,-1 0,-3-2,5 5,0-1,0 0,0 1,0 0,-1 0,1 0,0 0,0 1,-1-1,1 1,-1 0,1 0,0 0,-1 0,1 0,0 1,-1 0,1 0,0 0,0 0,-1 0,1 0,0 1,0 0,1-1,-1 1,0 0,0 1,1-1,0 0,-1 1,1-1,0 1,0 0,0-1,-1 4,-5 6,1 1,0 0,1 1,0-1,1 1,1 0,0 0,0 3,-5 215,11-158,2-19,1-1,4 0,13 48,-15-74,-3 1,-4-24,1 1,-1 0,1-1,0 1,1-1,-1 1,1-1,0 0,0 0,1 1,0-1,0-1,0 1,3 3,5-2</inkml:trace>
  <inkml:trace contextRef="#ctx0" brushRef="#br0" timeOffset="262.443">772 0,'61'433,"-50"-380,-3 0,-3 0,-1 1,-3-1,-3 1,-1 0,-7 25,7-65,-2 1,1-1,-2 0,0 0,0 0,-1-1,-1 0,-1 0,1-1,-2 0,0 0,0-1,-1-1,0 0,-1 0,0-1,-8 4,-4-1</inkml:trace>
</inkml:ink>
</file>

<file path=ppt/ink/ink6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07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29,'48'-5,"20"-2,4 1,-5 1,-10 2,-15 0</inkml:trace>
</inkml:ink>
</file>

<file path=ppt/ink/ink6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47,'11'-4,"0"-3,1 1,0 1,0 0,0 1,1 0,-1 1,1 0,0 1,0 0,-1 1,1 1,0 0,0 0,0 2,6 0,-17-1,0 0,0 0,1 0,-1 0,0 0,0 0,0 0,0 1,0-1,-1 1,1-1,0 1,-1 0,1 0,-1 0,1 0,-1 0,0 0,0 0,0 0,0 0,0 0,0 1,-1-1,1 0,-1 1,0-1,1 0,-1 1,0-1,-1 1,1-1,0 0,-1 1,1-1,-1 0,0 0,1 1,-1-1,0 0,0 0,-1 1,-64 90,58-83,1-2,-36 54,42-60,0-1,0 1,1 0,-1-1,1 1,0 0,-1 0,1 0,0-1,0 1,0 0,0 0,0 0,0-1,1 1,-1 0,1 0,-1-1,1 1,-1 0,1-1,0 1,0 0,0-1,0 1,0-1,0 0,0 1,1-1,-1 0,1 0,-1 1,0-1,1 0,0-1,-1 1,1 0,0 0,6 1,0 0,0-1,0 0,1 0,-1-1,0 0,0-1,0 1,0-2,0 1,0-1,0 0,0-1,-1 1,1-2,-1 1,0-1,0 0,0-1,0 1,-1-1,1-1,4-4,3-1</inkml:trace>
</inkml:ink>
</file>

<file path=ppt/ink/ink6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85 250,'0'9,"5"23,1 11,0 2,-1 4,-2-2,-1-4,-1-5,-5-4,-2-3,0-1,1-2,1-1,1 1,2-1,1 1,-5-5,-2-7</inkml:trace>
  <inkml:trace contextRef="#ctx0" brushRef="#br0" timeOffset="415.009">1 363,'12'-23,"1"2,1 0,1 0,1 2,1 0,0 0,1 2,1 0,1 1,1 1,0 1,18-9,-36 21,-1 0,1 1,0-1,0 1,0-1,0 1,0 0,0 0,0 0,0 0,0 1,0-1,1 1,-1 0,0 0,0 0,1 1,-1-1,0 1,0-1,0 1,0 0,0 0,0 0,0 1,0-1,0 1,0 0,-1 0,1 0,-1 0,1 0,-1 0,0 1,0-1,0 1,0-1,0 1,-1 0,1 0,-1 0,0 0,1 0,-1 1,-3 9,0 0,-1 0,0-1,-1 1,0-1,-1 0,-1-1,0 1,0-1,-1 0,0 0,-1-1,0 0,-6 4,-130 152,143-164,-1 0,1 0,0 0,0 0,-1 0,2 0,-1 1,0-1,0 0,1 1,-1-1,1 0,0 1,-1-1,1 1,0-1,1 0,-1 1,0-1,1 0,-1 1,1-1,0 0,0 1,0-1,0 0,0 0,0 0,0 0,1 0,-1 0,1 0,0-1,-1 1,1 0,0-1,81 50,-60-40,120 71,-126-65,-5 0</inkml:trace>
  <inkml:trace contextRef="#ctx0" brushRef="#br0" timeOffset="850.025">536 81,'12'-10,"0"0,0 1,1 0,0 1,1 1,-1 0,1 1,3-1,-15 6,0 0,0 0,0 0,0 0,1 1,-1-1,0 1,0-1,1 1,-1 0,0 0,0 0,1 0,-1 0,0 1,1-1,-1 0,0 1,0 0,0 0,0-1,0 1,0 1,0-1,0 0,0 0,0 1,0-1,-1 1,1-1,0 1,-1 0,0 0,1 0,-1-1,0 1,0 1,0-1,0 0,0 0,-1 0,1 0,-1 1,1-1,-1 0,0 0,0 1,0-1,0 0,0 0,0 1,-1-1,1 0,-2 2,0 3,0 0,0-1,-1 1,0-1,-1 0,1 1,-1-2,-1 1,1 0,-1-1,0 0,-2 2,-31 43,37-49,1 0,-1 0,0 1,1-1,-1 0,1 0,-1 1,1-1,0 0,0 1,-1-1,1 0,0 1,0-1,0 0,1 1,-1-1,0 0,0 1,1-1,-1 0,1 0,-1 1,1-1,-1 0,1 0,0 0,0 0,-1 1,1-1,0 0,0-1,0 1,0 0,0 0,1 0,-1-1,0 1,0 0,0-1,1 1,-1-1,0 1,0-1,1 0,-1 0,0 1,1-1,0 0,75 4,-69-4,18 0</inkml:trace>
  <inkml:trace contextRef="#ctx0" brushRef="#br0" timeOffset="1268.999">1100 250,'-17'23,"-13"16,1 1,2 1,2 2,2 0,2 2,-5 17,24-57,0 0,0 1,0-1,1 1,0-1,0 1,0 0,1 0,0-1,0 1,0 0,1 0,0-1,0 1,0 0,1-1,-1 1,1-1,1 0,-1 0,1 0,0 0,0 0,0 0,1-1,0 1,0-1,0 0,0 0,1-1,-1 1,1-1,1 1,12 3,1 0,0-2,0 0,0 0,1-2,-1-1,1 0,0-1,0-2,0 0,-1-1,1 0,0-2,-1 0,0-2,0 0,-1-1,2-1,-10 3,0 0,-1-1,0 0,0 0,-1-1,1 0,-1 0,-1-1,1-1,-2 1,1-1,-1 0,0 0,-1-1,0 1,-1-1,0-1,0 1,-1 0,0-1,-1 0,0 1,-1-1,0 0,-1 0,0 0,-1 0,0 0,-1 0,0 1,0-1,-1 0,-1 1,1 0,-2 0,0 0,0 0,0 1,-1 0,-1 0,0 1,0-1,0 1,-8-5,-1 4,0 0,-1 1,0 1,-1 0,0 2,0 0,0 1,0 0,-1 2,1 0,-1 1,1 1,-1 1,0 0,1 2,-1 0,-3 2,-10 2</inkml:trace>
  <inkml:trace contextRef="#ctx0" brushRef="#br0" timeOffset="1566.281">790 673,'328'-196,"-327"195,0 0,1-1,-1 1,1 0,0 0,-1 0,1 0,0 0,0 0,0 0,0 1,-1-1,1 1,0-1,0 1,0 0,0 0,0 0,0 0,0 0,0 0,0 0,0 1,0-1,0 1,0-1,0 1,0 0,-1 0,1 0,0 0,-1 0,1 0,0 0,-1 1,1-1,-1 0,0 1,1-1,-1 1,0 0,0-1,0 1,0 0,0 0,-1 0,1 1,2 5,-3-4,0 0,1 0,-1-1,1 1,0 0,1 0,-1-1,1 1,-1 0,1-1,0 0,0 1,1-1,-1 0,1 0,-1 0,1 0,0-1,0 1,0-1,1 0,-1 0,0 0,1 0,-1 0,1-1,0 1,0-1,3 0,4 1,0 0,0-1,0-1,0 0,1 0,-1-1,0-1,0 0,0 0,0-1,-1-1,1 0,9-4,-2-4</inkml:trace>
  <inkml:trace contextRef="#ctx0" brushRef="#br0" timeOffset="2002.967">1467 109,'23'-6,"1"1,-1 1,1 1,0 1,0 1,0 1,6 2,-28-3,1 1,-1 1,0-1,1 0,-1 1,0-1,0 1,0-1,0 1,1 0,-1 0,0 0,0 0,-1 0,1 1,0-1,0 1,0-1,-1 1,1 0,-1-1,0 1,1 0,-1 0,0 0,0 0,0 0,0 0,0 0,-1 0,1 1,-1-1,1 0,-1 0,0 1,0-1,0 0,0 0,0 1,0-1,-1 0,1 0,-1 1,0-1,1 0,-1 0,0 0,0 0,-1 0,1 1,-49 80,50-82,1 1,0 0,0-1,0 1,0 0,0-1,0 1,0-1,0 0,1 1,-1-1,0 0,1 0,-1 1,1-1,0-1,-1 1,1 0,0 0,-1 0,1-1,0 1,0-1,0 0,0 1,-1-1,1 0,0 0,0 0,0 0,0-1,0 1,-1 0,2-1,0 1,83-6,-59-1</inkml:trace>
</inkml:ink>
</file>

<file path=ppt/ink/ink6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0,'-9'39,"-4"26,1 8,2-4,3-5,3-7,1-10,7-7,-2-6,-2-4,-1-2,0-2,1 1,-6-5,-1-2,1-3</inkml:trace>
  <inkml:trace contextRef="#ctx0" brushRef="#br0" timeOffset="362.217">327 198,'-48'27,"18"-12,1 2,0 1,1 1,1 1,-20 21,45-40,0 0,0 1,1-1,-1 0,0 1,1-1,-1 1,1 0,-1 0,1-1,0 1,0 0,0 0,0 0,0 0,0 0,0 1,1-1,-1 0,1 0,0 0,0 1,-1-1,1 0,1 0,-1 1,0-1,0 0,1 0,0 0,-1 0,1 1,0-1,0 0,0 0,0 0,0-1,0 1,1 0,-1 0,1-1,-1 1,1-1,0 1,-1-1,1 1,0-1,1 0,80 34,-72-32,0 0,0 1,0 1,0-1,-1 2,0 0,0 0,0 0,-1 1,0 1,0 0,-1 0,2 3,6 10,-3-4</inkml:trace>
</inkml:ink>
</file>

<file path=ppt/ink/ink6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1,'-5'0,"-2"4,1 8,1 5,2 5,0 4,2 2,1 1,0 0,0 1,0-1,0 0,1 0,-1-1,0 0,0-4</inkml:trace>
  <inkml:trace contextRef="#ctx0" brushRef="#br0" timeOffset="246.542">1 453,'38'0,"18"0,4 0,-4 0,-6 0,-7 0,-6 0,-9 0</inkml:trace>
</inkml:ink>
</file>

<file path=ppt/ink/ink6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9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1 169,'198'28,"-176"-26,150-8,-103-37,-58 29</inkml:trace>
  <inkml:trace contextRef="#ctx0" brushRef="#br0" timeOffset="340.055">254 0,'-4'29,"-3"19,1 6,2-2,0-4,2-5,1-6,1-4,-1-3,2-2,4-6,1-6</inkml:trace>
</inkml:ink>
</file>

<file path=ppt/ink/ink6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2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29,'-19'24,"2"1,0 0,2 1,1 1,1 0,1 1,1 1,2 0,0 1,7-24,1-1,-1 1,1 0,0-1,0 1,1 0,0 0,0 0,0 0,0-1,1 1,0 0,1 0,-1-1,1 1,0-1,0 1,1-1,0 0,0 0,0 0,0 0,1-1,-1 1,1-1,1 0,-1 0,0 0,1-1,0 1,0-1,0 0,0-1,1 1,-1-1,5 1,4-1,0-2,0 1,1-2,-1 0,0-1,0 0,0-1,0-1,0 0,0-1,-1 0,0-1,0 0,-1-1,0-1,0 0,0-1,-1 0,-1 0,1-1,-2-1,1 0,-2 0,1-1,5-11,-9 17,-1 0,0-1,0 1,0-1,-1 0,0 0,0 0,-1 0,0-1,0 1,-1-1,0 1,0-1,-1 0,0 1,0-1,-1 1,0-1,0 1,-1-1,0 1,0-1,-1 1,0 0,0 0,-1 1,1-1,-1 0,-1 1,1 0,-1 0,-1 1,1-1,-1 1,1 0,-1 1,-1-1,1 1,-1 0,1 1,-1-1,-3 1,-2 0,0 1,-1 1,1 0,-1 1,0 0,1 1,-1 1,1 0,0 0,-1 1,-16 3</inkml:trace>
  <inkml:trace contextRef="#ctx0" brushRef="#br0" timeOffset="295.897">61 339,'24'-19,"12"-7,1 7,-6 10,-4 8,-1 3,-6 7,-1 1,1-1,2-2,2-2,2-2,1-1,0-2,2 0,-1 0,-4 0</inkml:trace>
  <inkml:trace contextRef="#ctx0" brushRef="#br0" timeOffset="912.798">935 0,'-18'5,"1"0,-1 2,1 0,0 0,0 2,1 0,0 1,1 1,0 0,1 1,-1 1,13-11,1-1,-1 0,1 1,0-1,0 1,0 0,0-1,0 1,0 0,0-1,1 1,-1 0,1 0,-1 0,1-1,-1 1,1 0,0 0,0 0,0 0,0 0,0 0,1 0,-1-1,1 1,-1 0,1 0,-1 0,1-1,0 1,0 0,0-1,0 1,0 0,0-1,1 0,-1 1,0-1,1 0,-1 1,1-1,-1 0,1 0,0 0,-1-1,1 1,0 0,1 0,85 29,-76-27,0 0,0 0,0 1,-1 1,1 0,-1 0,0 1,0 1,-1-1,0 2,0 0,4 4,-10-7,1 0,-1 0,0 0,0 0,0 0,-1 1,0 0,0 0,0-1,-1 2,0-1,0 0,-1 0,0 1,0-1,0 1,-1-1,1 1,-2-1,1 1,-1-1,0 1,0-1,-1 0,0 0,-1 4,-4 5,-1-1,0 0,-1 0,0-1,-1 0,-1 0,0-1,-1-1,0 0,-1 0,0-1,0-1,-1 0,-3 0,13-6,-1 0,1 0,-1-1,0 1,1-1,-1-1,0 1,0-1,0 1,-1-1,1-1,0 1,0-1,0 0,-1 0,1 0,0-1,0 0,0 0,0 0,0-1,0 0,0 0,0 0,1 0,-1-1,1 1,-1-1,1-1,0 1,0 0,0-1,1 0,-1 0,1 0,0 0,-1-3,2-1,0 1,0-1,1 0,0 0,1 0,0 1,0-1,1 0,-1 0,2 0,-1 1,1-1,0 0,1 1,0 0,0-1,1 1,-1 1,2-1,-1 0,1 1,0 0,0 0,0 0,1 1,0 0,0 0,1 0,5-2,8-4</inkml:trace>
  <inkml:trace contextRef="#ctx0" brushRef="#br0" timeOffset="1419.879">1246 367,'-23'19,"-14"17,36-35,1 0,-1 0,1 1,0-1,-1 0,1 0,0 1,0-1,0 0,0 0,0 1,0-1,1 0,-1 1,0-1,0 0,1 0,-1 0,1 1,-1-1,1 0,0 0,-1 0,1 0,0 0,0 0,0 0,0 0,0 0,0-1,0 1,0 0,0-1,0 1,0 0,0-1,1 1,0-1,2 1,0 1,0-1,0 1,0-1,0 1,0 1,0-1,0 0,-1 1,1 0,-1 0,0 0,0 0,0 0,0 1,-1 0,1-1,-1 1,0 0,0 0,0 0,0 0,-1 0,0 1,0-1,0 0,0 1,-1-1,0 0,0 1,0-1,0 1,0-1,-1 0,0 1,0-1,-1 1,-79 87,67-81</inkml:trace>
  <inkml:trace contextRef="#ctx0" brushRef="#br0" timeOffset="1663.799">1585 283,'-10'38,"-2"23,0 5,2-4,3-16,2-17</inkml:trace>
  <inkml:trace contextRef="#ctx0" brushRef="#br0" timeOffset="1915.09">1359 396,'38'-5,"28"-2,6 1,-3 1,-9 2,-10 5,-9 4,-11-1</inkml:trace>
</inkml:ink>
</file>

<file path=ppt/ink/ink6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20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1,'-2'58,"4"352,-29-172,29-213,12-31,-5-11,1-2</inkml:trace>
  <inkml:trace contextRef="#ctx0" brushRef="#br0" timeOffset="367.858">282 141,'-181'193,"138"-125,44-66,-1 0,1 0,-1 0,1-1,0 1,0 0,-1-1,1 1,0-1,1 1,-1-1,0 1,0-1,1 0,-1 1,1-1,-1 0,1 0,-1 0,1 0,0-1,-1 1,1 0,0-1,0 1,-1-1,1 1,0-1,0 0,0 0,0 0,-1 0,1 0,0 0,0-1,0 1,0 0,-1-1,3 0,6 1,-3-1,1 1,-1-1,0 1,0 1,1 0,-1 0,0 0,0 1,0 0,0 0,0 1,-1 0,1 0,-1 0,1 1,-1 0,0 1,-1-1,1 1,-1 0,0 0,0 1,0-1,-1 1,0 0,0 0,-1 1,0-1,0 1,0 0,-1 0,1 0,-1 2,-2-5,0-1,-1-1,1 1,0 0,0 0,0 0,0-1,0 1,1 0,0 0,-1 0,1-1,0 1,0-1,0 1,0 0,1-1,-1 0,1 1,0-1,-1 0,1 0,0 0,0 0,0 0,1 0,-1-1,0 1,1-1,-1 1,1-1,-1 0,1 0,0 0,1 0,10-3</inkml:trace>
  <inkml:trace contextRef="#ctx0" brushRef="#br0" timeOffset="904.021">678 113,'0'33,"0"31,-5 14,-2-2,1-8,1-12,1-10,2-8,1-6,1-4,-1-1,2-1,-1 0,0-4</inkml:trace>
  <inkml:trace contextRef="#ctx0" brushRef="#br0" timeOffset="1351.61">536 367,'2'-12,"1"0,1 0,0 0,1 0,0 1,1-1,0 1,1 1,0-1,1 1,0 0,0 1,1 0,0 0,1 1,0 0,0 1,1 0,-1 1,2 0,-1 0,1 1,-1 1,1 0,1 1,4-1,-13 3,-1 0,1 0,-1 0,1 1,0-1,-1 1,1 0,0 0,-1 0,1 1,-1-1,1 1,0 0,-1 0,1 0,-1 1,0-1,1 1,-1 0,0 0,0 0,0 0,0 0,-1 1,1-1,0 1,-1 0,0-1,0 1,0 0,0 1,0-1,0 0,-1 1,0-1,0 0,1 2,-3 4,-1 0,1-1,-2 1,1 0,-1-1,0 0,-1 1,0-1,0 0,-1-1,0 1,0-1,-1 0,-5 6,-2 4,-10 12,-43 76,64-100,0-1,1 0,0 1,0 0,1-1,-1 1,1-1,0 1,0 0,0-1,1 1,0-1,0 1,0-1,0 1,1-1,-1 0,1 0,0 1,1-1,-1 0,1-1,-1 1,1 0,2 1,114 79,-96-71,-2-3</inkml:trace>
</inkml:ink>
</file>

<file path=ppt/ink/ink6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47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1 226,'49'1,"117"-13,-135 5,2 2,-1 1,0 2,1 0,13 3,-15-5,-25-2</inkml:trace>
  <inkml:trace contextRef="#ctx0" brushRef="#br0" timeOffset="334.904">227 0,'-1'226,"-27"1,43-187,-2-28</inkml:trace>
</inkml:ink>
</file>

<file path=ppt/ink/ink6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68,'76'-24,"97"-19,-174 43,0 1,0 0,0-1,0 1,0 0,0-1,1 1,-1 0,0 0,0 0,1 0,-1 0,0 0,1 0,-1 0,1 0,-1 0,1 0,-1 0,1 0,0 0,0 0,0 1,-1-1,1 0,0 0,1 0,-1 0,0 1,0-1,0 0,1 0,-1 0,0 0,1 0,-1 0,1 0,-1 0,1 0,0 0,-1 0,1 0,0 0,0 0,0 0,0-1,0 1,0 0,-1-1,2 1,-1-1,0 1,0-1,0 1,0-1,0 0,0 1,0-1,0 0,1 0,-1 0,0 0,0 0,0 0,0 0,1 0,-1-1,0 1,0 0,0-1,-152 139,102-78,48-59,0 1,1 0,-1-1,0 1,1 0,-1 0,1 0,-1-1,1 1,0 0,0 0,0 0,0 0,0-1,0 1,1 0,-1 0,0 0,1-1,0 1,-1 0,1 0,0-1,0 1,0-1,0 1,0-1,0 1,0-1,1 1,-1-1,0 0,1 0,-1 0,1 0,0 0,-1 0,1 0,0 0,0-1,7 4,1-1,0 0,1 0,-1-1,0-1,1 0,-1 0,1-1,-1 0,1-1,-1 0,0-1,1 0,-1-1,0 0,0 0,0-1,7-4,2-4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1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28,'-7'2,"0"0,0 0,0 0,1 1,-1 0,1 0,0 1,0 0,0 0,0 0,1 1,-1-1,-3 6,-7 10,0 0,2 1,0 1,1 0,1 1,2 1,0-1,1 2,2-1,0 1,2 0,0 1,2-1,1 1,1 0,1-1,1 1,5 22,-6-36,2 1,-1-1,2 0,0 0,0 0,1 0,1 0,0 0,0-1,1 0,0-1,1 1,1-1,0 0,5 5,-8-12,1 0,-1 0,1 0,0-1,0 0,0 0,0 0,1-1,-1 0,0 0,1 0,-1-1,6-1,12 2</inkml:trace>
  <inkml:trace contextRef="#ctx0" brushRef="#br0" timeOffset="940.753">489 678,'6'1,"-1"0,1-1,-1 0,0 0,1 0,-1-1,1 1,-1-1,0 0,0-1,1 0,-1 1,0-1,0-1,-1 1,8-3,19-9,-1-2,0-2,0 0,-2-2,-1-1,0-1,-2-2,0 0,12-18,-29 35,-1 1,1-1,-2 0,1-1,-1 0,0 0,-1 0,0-1,0 1,-1-1,0 0,-1-1,0 1,0 0,-1-1,0 0,-1 0,0 1,0-1,-1 0,0 0,-1-3,-1 10,0 0,0 1,0-1,0 0,0 1,0-1,0 1,-1-1,0 1,1 0,-1 0,0 0,0 1,0-1,0 1,0-1,0 1,-1 0,1 0,0 1,0-1,-1 1,1-1,-1 1,1 0,0 0,-1 1,1-1,-96 22,85-14,1 0,0 1,1 0,-1 1,2 0,-1 1,2 0,-1 1,2 0,0 0,0 1,1 0,0 1,-4 12,9-20,0 1,0 0,0 0,1 0,0 0,1 0,-1 0,1 1,1-1,0 0,0 1,0-1,0 0,1 1,1-1,-1 0,1 0,0 0,1 0,0 0,0 0,0-1,1 1,0-1,0 0,1 0,-1-1,1 1,1-1,-1 0,3 2,5-1,-1 0,1-1,0 0,0-1,1 0,0-1,-1 0,1-2,0 1,0-2,0 0,0 0,0-1,0-1,-1-1,1 1,-1-2,1 0,5-4,20-8,0-2,-2-1,0-3,-1 0,26-23,-54 38,6-1,0-2,-1 0,0 0,0-2,-1 1,-1-1,0-1,-1 0,0-1,-1 0,0 0,3-10,-11 23,0 0,-1 0,1-1,0 1,-1 0,1 0,-1 0,1 0,-1 0,0-1,0 1,1 0,-1 0,0-1,0 1,0 0,0 0,-1 0,1-1,0 1,0 0,-1 0,1 0,-1-1,1 1,-1 0,1 0,-1 0,0 0,1 0,-1 0,0 0,0 0,0 0,0 1,0-1,0 0,0 0,0 1,0-1,0 1,0-1,0 1,0-1,-1 1,1 0,0-1,0 1,0 0,-1 0,1 0,0 0,0 0,-1 0,1 1,0-1,0 0,0 0,-1 1,1-1,0 1,0-1,0 1,0 0,0-1,0 1,0 0,0 0,0 0,-9 7,1 0,0 1,0 0,1 1,0-1,1 2,0-1,1 1,0 0,0 0,1 1,1 0,0 0,1 0,-2 11,4-18,0 0,1 0,-1 0,1 0,1 0,-1 0,1 1,-1-1,2 0,-1 0,0-1,1 1,0 0,0 0,0-1,1 1,0-1,-1 0,2 0,-1 0,0 0,1 0,0-1,-1 1,1-1,1 0,-1-1,0 1,1-1,-1 1,1-1,0-1,0 1,0-1,0 1,0-2,4 2,5-1,1 0,-1 0,1-1,-1-1,0-1,1 0,-1 0,0-2,0 0,-1 0,1-1,-1-1,0 0,0-1,-1 0,6-5,21-16,-1-2,-1-1,-2-2,8-10,-28 29,-2-1,1 0,-2-1,0 0,-1-1,-1-1,0 1,-1-2,-1 1,-1-1,-1 0,0-3,-5 21,-1-1,1 0,-1 0,0 0,0 0,0 0,0 0,0 0,-1 0,1 0,0 0,-1 0,0 0,1 0,-1 0,0 1,0-1,0 0,0 0,0 1,-1-1,1 1,0-1,-1 1,1 0,-1-1,1 1,-1 0,0 0,1 0,-1 0,0 0,0 1,0-1,0 1,0-1,0 1,0-1,0 1,0 0,1 0,-1 0,0 0,0 0,0 1,0-1,0 0,0 1,0 0,0-1,0 1,0 0,1 0,-1 0,0 0,1 0,-1 1,-14 10,1 0,0 2,1 0,0 0,1 1,1 1,1 0,0 1,1 0,0 0,2 1,-2 5,1-4,1 0,1 1,1-1,1 1,0 1,1-1,2 1,0-1,1 1,1 0,1-1,0 1,2 0,1-1,0 1,0-13,0-1,1 1,-1-1,2 0,-1 0,1 0,0-1,0 0,1 0,-1 0,2-1,-1 0,0-1,1 1,0-1,0-1,0 0,0 0,1 0,-1-1,1 0,-1-1,1 0,0 0,0-1,-1 0,1-1,0 0,0 0,-1-1,1 0,2-1,14-4</inkml:trace>
  <inkml:trace contextRef="#ctx0" brushRef="#br0" timeOffset="1431.797">2155 593,'-154'122,"140"-106,22-20,29-23,-34 24,138-115,-140 117,0-1,1 1,-1 0,0 0,1-1,-1 1,1 0,-1 0,1 0,0 1,-1-1,1 0,0 1,0-1,0 1,-1-1,1 1,0 0,0 0,0 0,0 0,0 0,-1 0,1 0,0 1,0-1,0 1,0-1,-1 1,1 0,0-1,-1 1,1 0,-1 0,1 0,-1 1,1-1,-1 0,0 0,1 1,-1-1,0 1,0-1,0 1,0 0,0-1,-1 1,1 0,0 0,-1-1,1 1,-1 0,0 0,0 0,1 1,40 64,-40-65,0 0,1-1,0 1,-1-1,1 1,0-1,0 0,0 1,0-1,0 0,0 0,0-1,0 1,0 0,0-1,1 1,-1-1,0 0,0 1,1-1,-1 0,0-1,0 1,1 0,-1-1,0 1,0-1,0 0,1 1,-1-1,0 0,0 0,0-1,4-2,0-1,-1 0,1 0,-1-1,0 0,-1 0,1 0,-1 0,-1-1,1 1,-1-1,0 0,0-3,6-14</inkml:trace>
  <inkml:trace contextRef="#ctx0" brushRef="#br0" timeOffset="1813.223">2916 1,'-109'299,"101"-277,1 1,1-1,1 1,1 0,1 1,1-1,1 0,1 1,2 12,-2-34,0 0,1 1,-1-1,1 0,0 0,0 1,0-1,0 0,0 0,0 0,0 0,1 0,-1 0,1-1,-1 1,1 0,0-1,-1 1,1-1,0 0,0 1,0-1,0 0,1 0,-1 0,0-1,0 1,1-1,-1 1,0-1,0 1,1-1,-1 0,0 0,1 0,-1-1,0 1,1 0,-1-1,2 0,90-40,-53 0,-28 20</inkml:trace>
  <inkml:trace contextRef="#ctx0" brushRef="#br0" timeOffset="2073.969">2493 282,'33'0,"41"-4,12-3,1 1,-10-3,-12-1,-9 2,-8 2,-8 2,-6 2,-4 1,-2 1,-1 0,-5 0</inkml:trace>
  <inkml:trace contextRef="#ctx0" brushRef="#br0" timeOffset="2305.809">3453 339,'33'0,"26"-5,8-6,-3-2,-8-2,-13 0</inkml:trace>
  <inkml:trace contextRef="#ctx0" brushRef="#br0" timeOffset="2541.796">3566 114,'-5'33,"-2"31,1 9,1-3,2-9,0-10,7-8,2-8,0-4,0-3,2-1,1-6</inkml:trace>
</inkml:ink>
</file>

<file path=ppt/ink/ink6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00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1,'0'482,"0"-465,-1 0,-1 0,-1-1,0 1,-1-1,0 0,-2 0,0 0,0-1,-8 13,1-10</inkml:trace>
  <inkml:trace contextRef="#ctx0" brushRef="#br0" timeOffset="378.053">458 142,'-281'219,"271"-211,4-4,-1 0,1 1,1 0,-1 0,1 1,-1-1,2 1,-1 0,1 0,0 1,0-1,0 1,-1 6,5-11,1 0,0 0,0 0,0 0,0 0,0 0,0-1,1 1,-1 0,1-1,-1 1,1 0,-1-1,1 0,0 1,0-1,0 0,0 0,0 0,0 0,0 0,0-1,0 1,0-1,0 1,0-1,0 0,1 0,-1 0,0 0,0 0,0 0,1-1,-1 1,0-1,1 0,-1 2,40-2,-35-1,0 1,1 0,-1 0,0 1,1 0,-1 0,1 1,-1 0,1 0,-1 0,0 1,0 0,0 1,0 0,0 0,-1 0,1 1,-1 0,0 0,0 1,0-1,0 1,-1 1,0-1,0 1,2 3,11 28,-8-22</inkml:trace>
</inkml:ink>
</file>

<file path=ppt/ink/ink6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5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46,'-4'-9,"-3"-9,1 4,1 10,-3 9,0 9,0 8,3 3,1 4,-3 0,0 2,1-1,1 0,2-1,2 0,0-1,5-4,3-7</inkml:trace>
  <inkml:trace contextRef="#ctx0" brushRef="#br0" timeOffset="251.69">0 385,'39'5,"26"-3,8-3,-4 0,-9 0,-10 0,-9 0,-6 0,-9 0</inkml:trace>
</inkml:ink>
</file>

<file path=ppt/ink/ink6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03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307 255,'-2'-2,"-1"0,0 0,0 0,0 0,0 0,0 1,-1 0,1-1,-1 1,1 0,0 1,-1-1,1 1,-1-1,0 1,1 0,-1 0,1 1,-1-1,1 1,-1 0,1 0,0 0,-1 0,1 0,0 1,-82 46,69-37,7-6,0 0,0 1,0 0,1 0,0 1,0 0,1 1,0 0,0 0,0 0,1 1,1 0,0 0,0 1,-3 7,9-12,0 0,1 1,-1-1,1 0,0 0,0 0,0 0,1 0,0 0,0-1,0 1,0-1,1 0,0 0,0 0,0-1,0 1,0-1,1 0,-1 0,1 0,0-1,0 0,0 0,0 0,1 0,-1-1,0 0,1 0,-1-1,0 1,5-1,27 11,-22-4,-1 0,0 1,-1 0,0 1,0 0,-1 1,0 1,-1 0,0 0,-1 1,0 0,-1 1,0 0,-1 1,0 0,0 2,-5-11,0-1,0 1,0 0,-1 0,1 0,-1 0,0 0,-1 0,1 1,-1-1,0 1,-1-1,1 1,-1-1,0 1,0-1,-1 1,0-1,0 1,0-1,0 1,-1-1,0 0,0 0,0 0,-1 0,0 0,0 0,-2 1,-8 5,-1-1,-1 0,0-1,0-1,-1 0,0-1,0-1,-1-1,0 0,0-1,-12 1,25-3,0-1,0 0,0 0,0 0,0-1,0 1,0-1,0 0,0 0,0 0,0-1,0 0,0 1,0-1,0 0,0-1,0 1,1-1,-1 0,0 0,1 0,0 0,-1-1,1 1,0-1,0 0,1 0,-1 0,0 0,1 0,0-1,0 1,0-1,0 1,0-1,1 0,0 0,0 0,0 0,0 0,0 0,1 0,0 0,0 0,0 0,0 0,1 0,-1 0,1 0,0 0,0 0,1 0,7-13,1 0,0 0,2 1,0 1,1 0,0 1,1 0,1 1,0 0,0 2,2-1,-1 2,1 0,1 1,0 1,5-1,33-8,-31 13</inkml:trace>
  <inkml:trace contextRef="#ctx0" brushRef="#br0" timeOffset="702.702">703 707,'-9'1,"-1"0,1 0,0 1,-1 0,1 0,0 1,0 1,1-1,-1 1,1 1,0-1,0 2,0-1,1 1,-1 0,-1 3,8-7,-1 1,1-1,0 1,0 0,0 0,0-1,1 1,-1 0,1 0,-1 0,1 0,0 0,0 0,1 0,-1 0,1 0,-1-1,1 1,0 0,0 0,0 0,0-1,0 1,1-1,-1 1,1-1,0 1,0-1,0 0,0 0,0 0,0 0,1 0,-1-1,0 1,1 0,-1-1,1 0,0 0,1 2,0-1,-1 1,0 0,0 0,1 0,-2 0,1 0,0 1,-1 0,1-1,-1 1,0 0,0 0,-1 0,1 0,-1 0,0 0,1 4,-4-2,-1 0,1 0,-1 0,0-1,-1 1,1-1,-1 0,0 0,0 0,-1 0,1-1,-1 1,0-1,0-1,-1 1,1-1,-1 0,0 0,1 0,-1-1,0 0,-1 0,0 0,-13 3</inkml:trace>
  <inkml:trace contextRef="#ctx0" brushRef="#br0" timeOffset="948.296">957 707,'-5'29,"-1"19,-1 6,2-2,2-8</inkml:trace>
  <inkml:trace contextRef="#ctx0" brushRef="#br0" timeOffset="1135.036">844 707,'34'0,"15"0,0 0</inkml:trace>
  <inkml:trace contextRef="#ctx0" brushRef="#br0" timeOffset="1851.202">618 87,'2'-5,"1"1,-1-1,1 1,0 0,0 0,1 0,-1 0,1 1,0 0,0-1,0 1,0 1,1-1,-1 1,1-1,-1 1,1 0,0 1,4-2,-7 3,6-4,1 0,0 1,1 0,-1 1,1 0,-1 1,1-1,-1 2,1-1,0 2,-1-1,1 1,6 2,-14-3,0 1,-1 0,1 0,0 0,-1 0,1 1,-1-1,1 0,-1 1,0-1,0 1,1-1,-1 1,0 0,0-1,0 1,-1 0,1 0,0 0,-1-1,1 1,-1 0,0 0,1 0,-1 0,0 0,0 0,0 0,0 0,-1 0,1 0,-1 0,1-1,-1 1,1 0,-1 0,0 0,0-1,0 1,0 0,0-1,-47 73,-45 45,92-118,0 1,1-1,0 0,-1 0,1 1,0-1,-1 0,1 0,0 1,0-1,0 0,0 1,0-1,1 0,-1 0,0 1,0-1,1 0,-1 0,1 1,-1-1,1 0,0 0,-1 0,1 0,0 0,0 0,0 0,0 0,0 0,0 0,0 0,0-1,0 1,0 0,0-1,0 1,1-1,-1 1,0-1,0 0,1 1,-1-1,0 0,64 6,-60-6,114-20,-94 14</inkml:trace>
</inkml:ink>
</file>

<file path=ppt/ink/ink6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1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82,'1'-2,"0"0,1 0,-1 0,1 0,-1 1,1-1,0 1,0-1,0 1,0 0,0-1,0 1,0 0,0 0,1 1,-1-1,0 0,1 1,-1-1,0 1,1 0,-1 0,0 0,1 0,0 0,0 0,303-14,-101-26,-185 39,-26 9,-29 11,12-9</inkml:trace>
</inkml:ink>
</file>

<file path=ppt/ink/ink6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22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38 339,'34'-51,"-33"51,0 0,1 1,-1-1,0 1,0-1,0 1,0-1,1 1,-1 0,0 0,0-1,0 1,-1 0,1 0,0 0,0 0,0 0,-1 0,1 0,0 0,-1 1,1-1,-1 0,0 0,1 0,-1 1,0-1,0 0,1 0,-1 1,0-1,0 0,-1 1,1-1,0 0,0 0,-1 1,1-1,0 0,-1 0,1 0,-1 0,0 0,1 1,-12 66,-4 0,-2-1,-2-1,-4 0,139-283,5 19,-120 197,0-1,1 1,-1 0,0-1,1 1,-1 0,1-1,0 1,-1 0,1 0,0-1,0 1,0 0,0 0,0 0,0 0,0 0,0 0,0 0,0 1,0-1,1 0,-1 0,0 1,1-1,-1 1,0 0,1-1,-1 1,1 0,-1 0,0-1,1 1,-1 0,1 1,-1-1,0 0,1 0,-1 1,1-1,-1 0,0 1,1 0,-1-1,0 1,0 0,1 0,9 191,-11-190,0 1,1-1,-1 0,1 0,0-1,-1 1,1 0,0 0,0 0,0 0,1-1,-1 1,0 0,1-1,-1 1,1-1,-1 0,1 1,0-1,-1 0,1 0,0 0,0 0,0 0,0-1,0 1,0-1,0 1,0-1,0 0,0 1,0-1,0 0,0 0,0-1,0 1,0 0,0-1,0 1,0-1,0 0,0 1,0-1,0 0,0 0,1-1,84-61,-85 61,166-156,-167 157,-1-1,1 1,0 0,0 1,0-1,0 0,-1 0,1 0,0 0,1 1,-1-1,0 0,0 1,0-1,0 1,0-1,1 1,-1 0,0-1,0 1,1 0,-1 0,0 0,0 0,1 0,-1 0,0 0,0 1,1-1,-1 0,0 1,0-1,0 1,0-1,1 1,-1-1,0 1,0 0,0 0,0-1,0 1,-1 0,1 0,0 0,0 0,0 0,-1 0,1 0,-1 1,1-1,-1 0,1 0,-1 0,1 0,-1 1,0-1,0 0,0 0,0 1,0-1,0 0,0 1,0-1,-1 1,-25 226,26-221,-1-2,0 0,0 1,1-1,-1 0,1 1,0-1,1 0,0 1,-1-1,2 0,-1 0,1 0,-1 0,1 0,1 0,-1 0,1 0,0-1,0 1,0-1,0 0,1 0,0 0,1 1,24-9,-19-7</inkml:trace>
  <inkml:trace contextRef="#ctx0" brushRef="#br0" timeOffset="1012.329">1252 310,'-6'-3,"0"1,-1-1,1 1,-1 0,1 0,-1 1,1 0,-1 0,0 0,0 1,1 0,-1 0,0 1,0 0,1 0,-1 1,1-1,-1 2,1-1,0 1,-1-1,1 2,1-1,-3 2,-2 1,-1 1,1 0,0 0,0 1,1 1,0-1,0 1,1 1,1 0,-1 0,1 1,1-1,0 1,1 1,0-1,1 1,0 0,0 0,2 0,-1 0,2 1,-1-1,2 1,0-1,0 1,1-1,1 5,-1-13,1-1,-1 1,0-1,1 1,0-1,0 0,0 0,0 0,0 0,1 0,0 0,-1-1,1 1,0-1,0 1,0-1,0 0,1-1,-1 1,0 0,1-1,0 0,-1 0,1 0,-1 0,1 0,0-1,0 0,-1 0,1 0,0 0,0 0,-1-1,8 0,-1 0,0-1,0-1,0 0,-1 0,1-1,-1 0,0 0,0-1,0-1,7-5,11-12,-2-1,0-1,-1-1,-2-2,-1 0,16-29,16-39,-56 125,-3-16,2-1,0 1,0 0,1 0,1 1,0-1,1 0,0 1,1-1,0 1,1-1,1 1,3 12,41 155,-38-144,9 122,-17-153,-1 1,0-1,0 0,0 1,-1-1,0 0,0 0,-1 0,0 0,0 0,0-1,-1 1,1-1,-1 0,-1 0,1 0,-1 0,0-1,0 0,0 0,0 0,-1-1,0 1,3-2,0 0,0 0,0 0,-1 0,1 0,0-1,-1 0,1 1,-1-1,1-1,-1 1,0 0,1-1,-1 0,0 0,0 0,1 0,-1 0,0-1,1 0,-1 0,1 0,-1 0,1 0,-1-1,1 1,0-1,-1 0,1 0,0 0,0-1,1 1,-1-1,0 1,1-1,0 0,-1 0,1 0,1 0,-1-1,0 1,1 0,-1-1,1 1,0-1,0 0,0 1,1-1,0 0,-1 1,1-3,5-14,1 0,1 0,1 1,1 0,0 0,2 1,0 0,0 1,2 0,0 1,1 0,1 1,0 1,10-8,21-24,-1 3,-25 25</inkml:trace>
  <inkml:trace contextRef="#ctx0" brushRef="#br0" timeOffset="2130.881">1929 0,'6'44,"-2"-1,-2 1,-2 0,-2 0,-2-1,-2 1,-1-1,-3 0,-1-1,-2 0,-2-1,-4 4,-1 16,12-33,2-4</inkml:trace>
  <inkml:trace contextRef="#ctx0" brushRef="#br0" timeOffset="2593.154">1732 198,'40'-26,"1"0,1 3,1 2,1 1,45-13,-6 14,-81 19,1-1,-1 1,1-1,0 1,-1 0,1 0,0 1,-1-1,1 0,-1 1,1 0,-1-1,1 1,-1 0,1 0,-1 1,0-1,0 0,1 1,-1-1,0 1,0 0,-1 0,1-1,0 1,-1 1,1-1,-1 0,1 1,-1 3,-1-1,-1 1,1-1,-1 0,0 1,0-1,-1 0,0 0,0 0,0 0,0 0,-1 0,1 0,-1-1,-1 1,1-1,0 0,-1 0,0 0,0-1,-2 2,2-1,-75 75,-48 58,125-134,-1 0,1 0,0 1,0-1,0 0,1 1,-1 0,1-1,0 1,0 0,0 0,0-1,1 1,-1 0,1 0,0 0,0 0,1 0,-1 0,1-1,0 1,0 0,0 0,0-1,1 1,-1 0,1-1,0 0,0 1,0-1,1 0,-1 0,1 0,0 0,-1-1,1 1,0-1,4 2,188 90,-172-77,-2 0</inkml:trace>
</inkml:ink>
</file>

<file path=ppt/ink/ink6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28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44,'-1'-1,"-1"0,0-1,1 1,-1 0,0 0,0 0,0 0,0 0,0 0,0 1,0-1,0 1,0-1,-1 1,1 0,0 0,0 0,0 0,0 0,-1 0,1 1,0-1,0 1,0-1,0 1,0 0,0 0,0 0,0 0,0 0,0 0,1 1,-1-1,0 0,1 1,-2 1,-48 65,42-46,0 1,1 1,2 0,0 0,2 0,0 0,2 1,1-1,0 1,2 0,2 7,-3-26,0 0,1-1,0 1,0 0,0 0,0 0,1-1,0 1,1-1,-1 1,1-1,0 0,0 0,0 0,1 0,0-1,0 1,0-1,1 0,-1 0,1-1,0 1,0-1,0 0,0 0,0-1,1 0,0 0,-1 0,1 0,0-1,0 0,14-2,0-1,0 0,-1-2,1 0,-1-2,0 0,0 0,-1-2,0-1,0 0,2-3,-5 5,-1 0,0-1,0 0,-1-1,0-1,-1 0,0-1,-1 0,0-1,0 0,-2 0,1-1,-2-1,0 0,0 0,-1 0,-1-1,0 0,-1 0,-1 0,0-1,-2 0,1-4,-3 14,-1-1,-1 1,1-1,-1 1,0-1,0 1,-1 0,0 0,0 0,0 0,-1 1,1-1,-2 1,1 0,0 0,-1 0,0 1,0 0,0 0,-1 0,1 0,-6-2,-6-3,0 1,0 0,-1 1,0 1,0 1,-1 0,-8 0,11 3,0 1,0 0,0 1,1 1,-1 0,0 2,1-1,-1 2,1 0,-10 4,-14 8</inkml:trace>
  <inkml:trace contextRef="#ctx0" brushRef="#br0" timeOffset="417.825">34 410,'78'-74,"-67"66,-8 6,62-36,-63 36,0 1,0 1,0-1,0 0,0 1,0-1,0 1,0-1,1 1,-1 0,0 0,0 0,0 0,0 0,1 1,-1-1,0 0,0 1,0 0,0 0,0-1,0 1,0 0,0 1,0-1,-1 0,1 0,0 1,-1-1,1 1,0 1,16 23,-14-19,0 1,1-1,1 0,-1 0,1-1,0 0,0 0,1 0,0-1,0 0,1 1,-1-2,0 1,0-1,0-1,1 1,-1-1,1 0,0-1,0 0,0 0,0-1,0 0,0 0,0-1,1 0,-1-1,0 0,0 0,0 0,2-2,35-9,-24 8</inkml:trace>
</inkml:ink>
</file>

<file path=ppt/ink/ink6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31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3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82 817,'17'-89,"5"1,3 1,4 1,19-36,-38 96,0 1,2 0,0 0,2 1,1 1,0 1,2 0,1 1,0 0,2 2,0 0,1 1,1 2,9-6,-30 20,0 1,1 0,-1 0,0-1,1 1,-1 0,1 0,-1 0,1 0,0 1,-1-1,1 0,0 1,0-1,-1 1,1-1,0 1,0 0,0 0,0 0,-1 0,1 0,0 0,0 1,0-1,-1 1,1-1,0 1,0-1,-1 1,1 0,-1 0,1 0,0 0,-1 0,0 0,1 0,-1 1,0-1,1 1,-1-1,0 0,0 1,0 0,-1-1,1 1,0 0,0-1,-1 1,1 0,-1 0,0-1,1 1,-1 0,0 0,0 0,0 0,0-1,-1 2,-2 10,-1-1,0-1,-1 1,-1 0,1-1,-2 0,0-1,0 1,-1-1,-2 1,-31 47,40-55,-1-1,0 0,1 1,0-1,0 1,-1 0,1-1,1 1,-1 0,0 0,1 0,-1-1,1 1,0 0,0 0,0 0,1 0,-1 0,0-1,1 1,0 0,0 0,0-1,0 1,0 0,0-1,1 1,-1-1,1 0,0 1,0-1,0 0,0 0,0 0,0 0,0-1,1 1,-1-1,0 1,1-1,0 0,-1 0,1 0,0 0,-1 0,1 0,0-1,0 0,0 1,0-1,-1 0,62 1,-56-2,0 1,0-1,1 1,-1 1,0-1,0 2,0-1,0 1,0 0,0 1,0-1,2 3,-8-4,0 1,0-1,0 1,0-1,0 1,-1 0,1-1,-1 1,1 0,-1 0,0 0,0 0,1 0,-2 1,1-1,0 0,0 0,-1 1,1-1,-1 0,0 1,1-1,-1 1,0-1,-1 0,1 1,0-1,-1 0,1 1,-1-1,0 0,0 0,0 1,0-1,0 0,-1 1,-55 72,55-72,-15 14,0-1,-2 0,1-2,-2 0,0-1,0-1,-7 2,18-12,0 0,-1-1,1 0,-1 0,1-1,-1-1,1 1,-1-1,1-1,0 0,-1 0,1-1,0-1,1 1,-1-1,0 0,1-1,0 0,0-1,1 1,-1-1,1-1,1 0,-1 1,-3-7,-42-28,47 37,-16-9,2-1,-1 0,1-2,1 0,1-1,1-1,0-1,-13-19,17 13</inkml:trace>
</inkml:ink>
</file>

<file path=ppt/ink/ink6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31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0,'-24'1,"-1"1,1 1,0 1,0 1,0 2,1 0,0 1,0 1,1 1,0 2,1 0,-4 3,23-14,0-1,0 1,0-1,0 1,0 0,1 0,-1 0,0 0,0 0,1 0,-1 0,0 1,1-1,-1 0,1 1,0 0,-1-1,1 1,0 0,0-1,0 1,0 0,1 0,-1 0,0 0,1 0,-1 0,1 0,0 0,0 0,0 0,0 0,0 0,0 0,0 0,1 0,-1 0,1 0,-1 0,1 0,0 0,0 0,-1 0,2-1,-1 1,0 0,0-1,0 1,1 0,-1-1,1 0,0 1,123 30,-122-32,0 0,0 0,0 0,0 0,0 0,0 1,0-1,0 1,0 0,0 0,0 0,0 0,0 0,-1 1,1 0,0-1,-1 1,1 0,-1 0,0 0,0 0,0 1,0-1,0 1,0-1,-1 1,1-1,-1 1,1 0,-1 0,0 0,0 0,-1 0,1 0,-1 0,1 0,-1 0,0 0,0 0,0 0,0 0,-1 0,0 0,1 0,-1 0,-1 3,-7 5,-1 1,0-1,-1-1,0 1,0-2,-1 0,0 0,-1-1,0-1,0 0,-1-1,0 0,0-1,-7 2,-73 16,82-22</inkml:trace>
  <inkml:trace contextRef="#ctx0" brushRef="#br0" timeOffset="250.322">702 169,'-15'34,"-8"15,-2 5,-1-7,5-7,5-15,10-12,6-7</inkml:trace>
  <inkml:trace contextRef="#ctx0" brushRef="#br0" timeOffset="880.594">871 452,'93'-180,"-92"177,0 1,0 0,0 0,0 0,0 0,1 0,-1 0,1 0,-1 0,1 0,0 1,0-1,0 1,0-1,0 1,0 0,0 0,0 0,0 0,1 0,-1 0,0 1,1-1,-1 1,0 0,1-1,-1 1,1 0,-1 0,0 1,1-1,-1 0,0 1,1 0,-1-1,0 1,1 0,-1 0,0 0,0 0,0 1,0-1,0 1,0-1,-1 1,1-1,0 1,25 23,-24-21,-1-1,1 1,0-1,1 1,-1-1,1 0,-1 0,1-1,0 1,0-1,0 0,0 0,0 0,0 0,1-1,-1 0,1 0,-1 0,1 0,-1-1,1 1,0-1,-1-1,1 1,-1 0,1-1,-1 0,1 0,-1-1,1 1,8-7,0-1,0 0,-1 0,0-1,-1-1,0 0,0-1,-1 0,-1 0,0-1,-1 0,0-1,5-13,-11 23,0-1,-1 1,1-1,-1 0,0 0,0 0,-1 1,1-1,-1 0,0 0,0 0,-1 0,0 0,0 0,0 1,0-1,-5-13</inkml:trace>
</inkml:ink>
</file>

<file path=ppt/ink/ink6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4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6237 281,'0'0</inkml:trace>
  <inkml:trace contextRef="#ctx0" brushRef="#br0" timeOffset="-162.684">6237 535,'0'29,"0"9</inkml:trace>
  <inkml:trace contextRef="#ctx0" brushRef="#br0" timeOffset="250.359">6548 479,'-11'9,"1"1,0 0,1 1,0 0,1 1,0 0,0 0,2 1,0-1,0 1,1 1,0-1,1 1,-1 13,4-25,1 0,0 0,0 1,0-1,0 0,0 0,1 0,-1 0,1 0,-1 0,1 0,0 0,0 0,0-1,0 1,0 0,0 0,0-1,1 1,-1 0,0-1,1 0,-1 1,1-1,0 0,0 0,-1 0,1 0,0 0,0 0,0 0,0 0,0-1,0 1,0-1,0 0,0 0,0 1,0-1,0-1,0 1,0 0,1 0,-1-1,0 1,0-1,1 0,6-1,-1-1,1 0,-1 0,0-1,0 0,0 0,-1-1,1 0,-1 0,5-6,-5 5,-1 0,0 0,-1-1,0 0,0 0,0 0,-1 0,0-1,0 0,-1 0,0 0,0 0,-1 0,0-1,-1 1,0-1,0 1,0-1,-1 0,-1 1,0-1,0 1,0-1,-1 1,0-1,-1 0,-1 5,1 0,-1 1,1-1,-1 1,0 0,-1 0,1 0,0 0,-1 1,0 0,1 0,-1 0,0 0,0 1,0 0,0 0,0 0,0 1,-1-1,1 1,0 1,0-1,0 1,0-1,0 2,0-1,0 0,0 1,0 0,0 0,1 1,-1-1,1 1,-3 2,-7 7</inkml:trace>
  <inkml:trace contextRef="#ctx0" brushRef="#br0" timeOffset="538.783">6971 564,'-19'19,"3"12,9-1,11-4,9-7,8-7,4-10,3-10,2-4,-5-5,-1-4,-5-3,-1-3,-3-1,-5-1,-4 5</inkml:trace>
  <inkml:trace contextRef="#ctx0" brushRef="#br0" timeOffset="871.114">7535 479,'-79'44,"78"-43,-1 0,0 1,0-1,0 1,1-1,-1 1,1-1,-1 1,1 0,-1 0,1-1,0 1,0 0,0 0,0 0,0 1,1-1,-1 0,1 0,-1 0,1 0,0 1,0-1,0 0,0 0,0 1,0-1,1 0,-1 0,1 0,-1 0,1 1,0-1,0 0,0 0,0 0,0-1,1 1,12 17,-11-18,0 1,-1 0,0 0,1 0,-1 0,0 1,0-1,0 1,0-1,-1 1,1 0,-1-1,1 1,-1 0,0 0,0 0,-1 0,1 0,0 0,-1 0,0 1,0-1,0 0,0 0,0 0,-1 0,1 0,-1 0,0 0,0 0,0 0,0 0,0 0,-1 0,0-1,-1 3,-4 2,0 0,0-1,-1 0,0-1,0 1,-1-2,1 1,-1-1,0 0,0-1,0 0,0-1,-1 0,1 0,-1-1,0 0,1 0,-1-1,0-1,-1 0,-8-4</inkml:trace>
  <inkml:trace contextRef="#ctx0" brushRef="#br0" timeOffset="-1534.192">3641 535,'22'38,"-2"1,-2 0,-1 1,7 31,-15-48,49 197,-56-207,-1 0,0 1,-1-1,0 0,-1 1,-1-1,0 0,-1 0,0 0,-1 0,-1-1,0 1,0-1,-1 0,-6 9,11-19,-1 1,1-1,0 0,-1 1,1-1,-1 0,1 0,-1 0,0 0,0 0,0 0,0-1,-1 1,1-1,0 1,-1-1,1 0,-1 0,1 0,-1 0,1 0,-1 0,0-1,1 0,-1 1,0-1,1 0,-1 0,0 0,0-1,1 1,-1-1,0 1,1-1,-1 0,1 0,-1 0,1 0,-1-1,1 1,0-1,0 1,0-1,0 0,0 0,0 0,0 0,0 0,1 0,-1 0,1-1,0 1,-1-1,1-1,-3-14,1 1,1-1,1 0,0 0,1 0,2 0,-1 0,2 1,0-1,1 1,1-1,1 1,0 1,1-1,1 1,5-8,9-19,1 0,3 2,1 1,1 1,3 1,1 2,1 1,3 1,0 3,2 0,28-15,9 16,-73 29,-1 1,0 0,1 0,-1 0,1 0,-1 0,1 0,-1 0,1 1,-1-1,0 1,1-1,-1 1,1-1,-1 1,0 0,0-1,1 1,-1 0,0 0,0 0,0 0,0 0,0 0,0 0,0 1,0-1,-1 0,1 0,0 1,-1-1,1 0,-1 1,1-1,-1 1,0-1,0 1,1-1,-1 1,0-1,0 0,-1 1,1-1,0 1,0-1,-1 1,1-1,-1 1,1-1,-1 0,0 1,-5 16,0 0,-1-1,-1 0,-1-1,0 0,-1 0,-1-1,-1 0,0-1,-4 4,-188 172,111-111,67-63,26-36,14 0,1 0</inkml:trace>
  <inkml:trace contextRef="#ctx0" brushRef="#br0" timeOffset="-1047.422">4205 846,'33'-5,"0"0,-1-2,0-2,-1-1,0-1,0-2,-1-1,-1-1,0-1,15-14,-30 20,-1-1,0-1,-1 0,0-1,-1 0,-1-1,0 0,-1-1,-1 0,0 0,0-1,-2 0,0 0,1-9,-6 22,0 0,0 0,0 0,-1 0,1 0,-1 0,0 0,0 0,0 0,0-1,-1 1,1 0,-1 0,0 0,0 0,0 0,0 1,0-1,-1 0,1 0,-1 1,0-1,1 1,-1-1,-1 1,1 0,0 0,0 0,-1 0,1 0,-1 0,0 1,1-1,-1 1,0 0,0 0,0 0,0 0,0 0,0 1,0-1,0 1,0 0,0 0,0 0,-3 1,-5 1,0 1,1 1,-1 0,1 0,0 1,0 0,1 1,-1 0,1 1,1-1,-1 2,1-1,0 1,1 1,0-1,0 1,1 0,0 1,1-1,0 1,0 0,1 1,1-1,-1 1,2 0,1-8,1-1,-1 1,1 0,0-1,0 1,1-1,-1 1,0 0,1-1,-1 1,1-1,0 1,0-1,0 0,0 1,1-1,-1 0,0 0,1 1,0-1,-1-1,1 1,0 0,0 0,0-1,0 1,0-1,1 1,-1-1,0 0,1 0,-1 0,1 0,-1 0,2-1,92 7,86-48,-160 34,50-6,-70 13,-1 0,1 0,0 0,0 0,-1 1,1-1,0 0,-1 1,1-1,0 1,-1 0,1 0,-1-1,1 1,-1 0,0 0,1 0,-1 1,0-1,0 0,0 0,1 1,-1-1,-1 1,1-1,0 1,0-1,0 1,-1-1,1 1,-1 0,1-1,-1 1,0 0,0-1,0 1,0 0,-6 133,10-115</inkml:trace>
  <inkml:trace contextRef="#ctx0" brushRef="#br0" timeOffset="-360.397">5193 677,'4'4,"0"-1,0 0,1 0,-1-1,1 1,-1-1,1 0,0 0,0 0,0-1,0 0,0 0,0 0,1-1,-1 1,0-1,0 0,1-1,-1 1,0-1,0 0,0-1,0 1,0-1,0 0,0 0,-1 0,1-1,-1 0,1 1,-1-2,0 1,0 0,-1-1,1 0,-1 0,1 0,-1 0,0 0,-1-1,1 0,-1 1,0-1,0 0,-1 0,1 0,-1 0,0 0,0-5,1 6,-1 1,1-1,-1 1,0-1,-1 0,1 1,-1-1,1 0,-1 1,0-1,0 0,-1 0,1 1,-1-1,0 0,0 1,0-1,0 1,-1-1,1 1,-1 0,0-1,0 1,0 0,0 0,-1 0,1 1,-1-1,0 0,0 1,0 0,0 0,0 0,0 0,-1 0,1 1,0-1,-1 1,-2-1,-2 4,-1 1,0-1,1 1,0 1,0 0,0 0,0 0,0 1,1 0,0 1,0 0,0 0,1 0,0 1,0-1,1 2,0-1,0 1,0-1,1 1,0 0,1 1,0-1,0 1,1-1,-1 8,0-9,0-1,0 1,1-1,0 1,0 0,1 0,0 0,0 0,1 0,0 0,0 0,1 0,-1 0,1-1,1 1,-1 0,1 0,1 0,-1-1,1 0,0 1,1-1,-1 0,1 0,0-1,1 1,0-1,-1 0,1 0,1-1,-1 1,1-1,0 0,0-1,0 1,0-1,9-1,1 0,-1-1,0-1,0 0,0-1,1-1,-1 0,0-1,-1-1,1 0,-1-1,1-1,-2 0,1-1,-1 0,0-1,0 0,-1-1,0-1,0 0,5-7,6-2,-14 13,1-1,-1 0,-1 0,1-1,-1 0,-1-1,0 0,0 0,0 0,-1-1,-1 0,0 0,0-1,1-3,-5 12,-1 1,1 0,-1 0,1 0,-1 0,1 0,-1-1,1 1,-1 0,0 0,0-1,0 1,0 0,0 0,0-1,0 1,0 0,0 0,-1-1,1 1,0 0,-1 0,1 0,-1-1,1 1,-1 0,0 0,1 0,-1 0,0 0,0 0,0 0,0 0,0 1,0-1,0 0,0 0,0 1,0-1,0 1,0-1,-1 1,1-1,0 1,0 0,-1 0,1-1,0 1,0 0,-1 0,1 0,0 0,0 1,-1-1,1 0,0 0,0 1,-1-1,1 1,0-1,0 1,0 0,0-1,0 1,0 0,-4 7,1 0,1 0,-1 0,1 0,1 0,0 1,0-1,0 1,1 0,1 0,-1-1,2 1,-1 0,1 0,0-1,1 1,0 0,0-1,1 0,0 1,0-1,1 0,0-1,1 1,0-1,0 0,0 0,1 0,1 0,-6-4,1-1,0 0,1 0,-1 0,0 0,1 0,-1 0,1 0,-1-1,1 0,0 1,0-1,0 0,0 0,0 0,-1-1,2 1,-1-1,0 0,0 1,0-2,0 1,0 0,0 0,0-1,0 0,0 1,0-1,0 0,-1-1,1 1,0 0,-1-1,1 1,0-1,-1 0,0 0,1 0,1-3,8-11,0-2,0 0,-2 0,0-1,-2 0,0-1,-1 0,1-6,35-83,-30 85</inkml:trace>
  <inkml:trace contextRef="#ctx0" brushRef="#br0" timeOffset="-4167.311">424 197,'77'-36,"-47"27,356-129,-384 136,1 1,-1-1,1 1,-1-1,1 1,0 0,0 0,-1 0,1 1,0-1,0 1,0 0,0-1,0 1,0 0,0 1,0-1,0 0,0 1,0 0,-1 0,1 0,0 0,0 0,-1 0,1 1,-1-1,1 1,-1 0,1 0,-1 0,0 0,0 0,0 0,0 0,-1 1,1-1,-1 1,1-1,-1 1,0 0,0 0,0-1,0 2,0 16,-2-1,0 0,-1 0,-2 0,1 0,-2 0,-6 16,-11 53,13-38,3 0,2 1,2 0,3-1,1 1,3 0,10 41,33 48,-48-140,1 1,-1-1,1 1,-1-1,0 1,1-1,-1 1,0-1,0 1,1-1,-1 1,0 0,0-1,0 1,0-1,0 1,1-1,-1 1,0 0,-1-1,1 1,0-1,0 1,0 0,0-1,0 1,0-1,-1 1,1-1,0 1,-1-1,1 1,0-1,-1 1,1-1,0 1,-1-1,1 1,-1-1,1 0,-1 1,1-1,-1 0,1 1,-1-1,1 0,-1 0,1 0,-1 1,0-1,1 0,-1 0,1 0,-1 0,0 0,1 0,-1 0,1 0,-1 0,0-1,0 1,-40-14,35 11,-26-12,-1 2,-1 1,0 2,0 1,-1 1,0 2,-1 2,1 1,-1 2,1 1,-1 2,1 1,-1 2,1 2,1 1,-1 1,2 2,-1 2,1 1,-8 5,15-4,0 0,1 2,0 1,1 1,2 1,0 0,-13 17,33-34,-1 0,1-1,-1 1,1 0,0 0,0 0,0 1,1-1,-1 0,1 1,0-1,0 1,0 0,0-1,1 1,-1-1,1 1,0 0,0 0,0-1,1 1,-1 0,1-1,0 1,0-1,0 1,2 2,9 6</inkml:trace>
  <inkml:trace contextRef="#ctx0" brushRef="#br0" timeOffset="-3914.344">452 535,'48'-24,"49"-17,23-2,0 1,-10 9,-14 9,-20 4,-12 6,-12 4,-11 5,-12 8,-10 3</inkml:trace>
  <inkml:trace contextRef="#ctx0" brushRef="#br0" timeOffset="-3196.384">1326 621,'25'273,"-32"-204,7-69,-1 0,0 0,1 0,-1 0,0 0,1 0,-1 0,0 0,1 0,-1-1,1 1,-1 0,0 0,1-1,-1 1,1 0,-1-1,1 1,-1 0,1-1,-1 1,1-1,-1 1,1-1,-1 1,1-1,0 1,-1-1,1 0,0 1,0-1,-1 0,1 1,0-1,0 1,0-1,0 0,0 1,0-1,0 0,0 1,0-1,0 0,0 1,0-1,0 0,0 1,1-1,-1 1,0-1,1 0,-1 1,0-1,1 1,-1-1,1-26,1 0,1 1,1-1,1 0,2 1,0 0,2 1,1 0,1 0,1 1,1 0,1 1,1 1,1 0,10-9,-23 25,0 1,1 0,0 0,0 0,0 0,0 1,1-1,0 1,0 1,0-1,1 0,-1 1,1 0,-1 1,1-1,0 1,5-1,-8 4,0 1,0 0,-1 0,1 0,0 1,-1-1,0 1,1-1,-1 1,0 0,-1 0,1-1,0 2,-1-1,1 0,-1 0,0 0,0 0,-1 1,1-1,-1 0,1 1,-1-1,0 1,0-1,0 0,-1 1,1-1,-1 1,0-1,1 3,-1 20</inkml:trace>
  <inkml:trace contextRef="#ctx0" brushRef="#br0" timeOffset="-2895.138">1976 479,'-15'17,"2"1,0 1,0 0,2 1,1 0,0 1,2 0,0 0,1 1,1 1,5-19,0 0,0 0,1 0,-1 0,1-1,0 1,0 0,0 0,1 0,-1 0,1 0,0 0,0-1,1 1,-1 0,1-1,-1 1,1-1,0 1,0-1,1 0,-1 0,1 0,0 0,-1-1,1 1,0-1,1 1,-1-1,0 0,1 0,-1-1,1 1,-1-1,1 1,0-1,0 0,-1-1,1 1,0-1,0 1,0-1,0 0,0-1,3 0,4-1,-1 0,1-1,0 0,-1-1,1 0,-1-1,0 0,-1-1,1 0,-1 0,-1-1,1 0,-1-1,0 0,0 0,-1-1,-1 1,1-2,-1 1,-1-1,0 0,0 0,-1 0,0-1,-1 1,1-3,-4 7,0 0,0 0,-1 0,1 0,-1 0,-1 0,1 1,-1-1,0 0,0 1,-1-1,1 1,-1 0,-1 0,1 0,-1 0,1 0,-1 1,-1-1,1 1,-1 1,1-1,-1 0,0 1,0 0,-1 0,1 1,-1-1,1 1,-1 0,0 1,0 0,0-1,0 2,0-1,-4 1,-18-1,3 2</inkml:trace>
  <inkml:trace contextRef="#ctx0" brushRef="#br0" timeOffset="-2449.842">2343 761,'2'-13,"1"0,1 1,0-1,1 1,0 0,1 0,1 0,-1 1,2 0,-1 0,2 0,-1 1,2 1,-1 0,1 0,0 0,1 2,0-1,0 1,8-3,-17 10,0-1,0 1,0-1,1 1,-1 0,0 0,0 0,1 0,-1 0,0 1,0-1,0 1,1-1,-1 1,0 0,0 0,0 0,0 0,0 0,0 0,-1 0,1 1,0-1,0 1,-1-1,1 1,-1 0,0 0,1 0,-1-1,0 1,0 0,0 0,0 1,-1-1,1 0,0 0,-1 0,0 0,1 1,-1 1,0-2,0 0,0 1,1-1,-1 0,1 0,0 1,-1-1,1 0,0 0,0 0,1 0,-1 0,0 0,1 0,-1 0,1-1,-1 1,1-1,0 1,0-1,0 1,0-1,0 0,0 0,0 0,0 0,0 0,0-1,0 1,1 0,-1-1,0 0,1 0,-1 1,0-1,1-1,-1 1,0 0,0-1,1 1,149-85,-150 84,0 1,0-1,0 1,0-1,0 1,0 0,0 0,0-1,0 1,0 1,0-1,0 0,0 0,-1 1,1-1,0 1,0 0,0 0,0-1,0 1,-1 0,1 0,0 1,-1-1,1 0,-1 1,1-1,-1 1,0-1,0 1,1-1,-1 1,0 0,0 0,-1-1,1 1,0 0,-1 0,1 0,-1 0,1 0,-1 0,0 0,0 0,0 0,0 0,0 0,-1 1,2 1,-1 0,1 0,0 0,0 0,0 0,1-1,-1 1,1 0,0-1,0 1,0-1,1 0,-1 0,1 0,0 0,0 0,0 0,17 5,0-3</inkml:trace>
  <inkml:trace contextRef="#ctx0" brushRef="#br0" timeOffset="1856.648">8693 422,'-266'81,"207"-45,58-35,0 0,0 0,0 0,0 0,0 1,0-1,0 0,0 1,0-1,1 1,-1-1,0 1,1-1,0 1,-1-1,1 1,0-1,0 1,0 0,0-1,0 1,0-1,0 1,0 0,1-1,-1 1,0-1,1 1,0-1,-1 1,1-1,0 0,0 1,0-1,0 0,0 1,0-1,0 0,0 0,0 0,1 0,60 37,-57-37,-1 0,1 0,-1 0,0 0,1 1,-1 0,0 0,0 0,0 0,-1 1,1 0,-1-1,1 1,-1 1,0-1,0 0,0 1,0-1,-1 1,0 0,1 0,-1 0,-1 0,1 0,-1 1,1-1,-1 0,0 1,-1-1,1 1,-1-1,0 1,0-1,0 1,-1 3,-4-1,0-1,-1 1,1-1,-1 0,0 0,-1 0,0-1,1 0,-2 0,1-1,0 0,-1 0,0-1,0 0,0-1,0 1,0-1,-1-1,1 0,-1 0,-6 0,13-1,0 0,0 1,0-1,0 0,0 0,0 0,0-1,0 1,0 0,0-1,0 0,0 1,0-1,0 0,1 0,-1 0,0 0,0 0,1 0,-1 0,1-1,-1 1,1-1,-1 1,1-1,0 0,0 1,0-1,0 0,0 0,0 0,1 1,-1-1,0 0,1 0,0 0,-1 0,1 0,0-1,3-12</inkml:trace>
  <inkml:trace contextRef="#ctx0" brushRef="#br0" timeOffset="3186.197">9709 394,'-9'9,"1"0,-1 0,2 0,-1 1,1 0,1 1,0-1,0 1,1 1,1-1,0 1,0-1,1 1,0 0,1 0,1 1,0 7,2-16,0-1,0 0,0 0,0 0,1 0,0 0,-1 0,1 0,0 0,1-1,-1 1,0-1,1 1,-1-1,1 0,0 0,0 0,0 0,0-1,0 1,0-1,0 0,0 0,1 0,-1 0,0 0,1-1,-1 1,1-1,-1 0,106-10,-87 1,-1-1,0-1,-1-1,0-1,-1 0,-1-2,0 0,-1-1,-1-1,0 0,8-14,20-16,-34 38,0-1,0 0,-1 0,-1-1,1 0,-2-1,0 0,0 0,-1 0,-1-1,0 0,0 0,-2 0,1-1,-2 1,0-1,0 0,-2 1,1-1,-2 0,-1-13,-1 22,1-1,-1 1,0 0,0 0,0 0,-1 1,0-1,0 1,0 0,0 0,-1 0,0 0,1 1,-1 0,-1 0,1 0,0 1,-1 0,1 0,-1 0,1 1,-1-1,0 1,0 1,0-1,1 1,-1 0,0 0,0 1,0 0,0 0,1 0,-1 1,0-1,1 1,-1 1,1-1,0 1,0 0,0 0,0 1,-1 1,-8 3,0 2,2-1,-1 2,1 0,0 0,1 1,1 0,0 1,0 0,2 1,-1 0,2 0,0 1,0 0,2 0,0 1,0-1,2 1,0 0,1 0,4-4,0 0,2-1,-1 1,1-1,1 0,0 0,1 0,0-1,0 0,1 0,0-1,1 1,0-2,1 1,-1-1,2 0,-1-1,1 0,0-1,1 0,-1-1,1 1,0-2,10 3,13 4,0-1,1-2,-1-1,2-2,-1-1,0-2,1-2,-1-1,20-4,-36 5,0-1,1 0,-1-2,0-1,-1 0,1-1,-1-1,0 0,0-2,0 0,-1-1,-1-1,0 0,0-1,-1-1,0-1,-1 0,0 0,6-11,-18 22,0-1,0 0,-1 0,1 0,-1 0,0 0,0 0,0 0,0 0,0-1,-1 1,0 0,1 0,-1-1,0 1,-1 0,1-1,-1 1,1 0,-1 0,0 0,0 0,0-1,-1 1,1 1,-1-1,1 0,-1 0,0 0,0 1,0-1,-1 1,1 0,0 0,-1 0,0 0,1 0,-1 0,0 1,0-1,0 1,0 0,0 0,-1 0,1 0,0 0,0 1,0 0,-1-1,1 1,-8 1,1 0,-1 1,0 0,1 0,0 1,0 1,0-1,0 2,0-1,1 2,0-1,0 1,0 0,1 1,0 0,0 0,1 1,0 0,0 0,-2 5,4-7,1-1,0 1,0 0,0 0,1 0,0 0,0 1,1-1,0 1,0-1,0 1,1 0,0 0,0 0,1 0,0 0,0 0,1 0,-1 0,2 0,-1-1,1 1,0 0,0-1,1 1,0-1,0 1,0-1,1 0,0-1,0 1,1-1,-1 0,1 0,0 0,0 0,2 0,20 6,0-1,1-2,0 0,0-2,1-1,0-1,0-2,0-1,0-1,0-1,-1-2,1-1,0-1,15-5,-15 4</inkml:trace>
  <inkml:trace contextRef="#ctx0" brushRef="#br0" timeOffset="2218.216">9060 168,'-7'8,"1"1,0-1,0 1,1 0,0 0,1 1,0-1,1 1,0 0,0 0,1 0,0 0,1 1,0-1,1 0,0 1,0-1,1 0,1 1,0-1,0 0,1 3,3 12,-1 1,-1-1,-1 1,-2 0,-1 0,0 0,-2 0,-5 24,-2-3,8-34,-1-1,-1 1,0 0,-1-1,0 0,-1 1,0-2,-6 11,-1-10,12-12</inkml:trace>
  <inkml:trace contextRef="#ctx0" brushRef="#br0" timeOffset="2403.642">9342 592,'-9'24,"-4"8</inkml:trace>
  <inkml:trace contextRef="#ctx0" brushRef="#br0" timeOffset="2572.951">9286 281,'9'-4,"9"-3,0 1</inkml:trace>
  <inkml:trace contextRef="#ctx0" brushRef="#br0" timeOffset="5024.78">57 1354,'468'-53,"16"21,116 4,177 28,-306-28,165-1,442 30,-639-29,31-1,-42 0,994 30,-829-1,-182-29,906 30,-788-19,24 6,-421 13,28 15,-124-10,0-2,0-1,0-1,30-4,-44-3,-4-1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12,'5'-5,"2"-2</inkml:trace>
</inkml:ink>
</file>

<file path=ppt/ink/ink6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34,'18'90,"68"249,-47-115,-39-223,0 4,1 1,-1 0,1-1,0 1,0-1,1 1,-1-1,1 0,0 1,1-1,-1 0,1 0,0-1,1 1,3 4,-6-10,0 1,0 0,1-1,-1 1,0-1,0 0,0 1,0-1,1 0,-1 0,0 1,0-1,-1 0,1 0,0 0,0 0,0 0,-1 0,1-1,0 1,-1 0,1 0,-1 0,1-1,-1 1,0 0,0-1,1 1,-1 0,0-1,1 0,47-201,32-213,-68 301,-2 106,-4 14</inkml:trace>
</inkml:ink>
</file>

<file path=ppt/ink/ink6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17,'29'0,"19"0,6 0,-1 0,-5 0,-6 0,-5 0,-4 0,-3-4,-2-3,-5 1</inkml:trace>
</inkml:ink>
</file>

<file path=ppt/ink/ink6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65,'38'-4,"33"-8,8 0,-4 1,-15-2,-18 1</inkml:trace>
</inkml:ink>
</file>

<file path=ppt/ink/ink6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29 679,'15'-1,"0"0,1 1,-1 1,0 1,1 0,-1 1,0 0,0 1,-1 1,1 0,-1 1,0 1,12 8,-24-14,-1 1,1-1,-1 1,0 0,0-1,1 1,-1 0,0 0,-1 0,1 0,0 0,-1 0,1 0,-1 0,1 0,-1 0,0 1,0-1,0 0,0 0,0 0,-1 0,1 0,0 0,-1 0,0 0,1 0,-1 0,0 0,0 0,0 0,-1 0,0 0,-50 62,41-53,9-10,0 1,-1-1,1 0,0 1,0 0,0-1,0 1,0 0,0 0,0 0,1 0,-1 1,1-1,-1 0,1 1,0-1,0 1,0-1,0 1,1-1,-1 1,1 0,-1-1,1 1,0 0,0-1,0 1,1 0,-1-1,0 1,1 0,0-1,0 1,0-1,0 1,0-1,0 1,0-1,1 0,-1 0,1 0,0 0,0 0,0 0,0 0,0 0,0-1,0 1,0-1,1 1,-1-1,1 0,11 1,-1-1,1-1,-1 0,1-1,-1 0,1-2,-1 1,0-1,0-1,0 0,0-1,-1-1,0 0,9-6,6 0,-3 1</inkml:trace>
  <inkml:trace contextRef="#ctx0" brushRef="#br0" timeOffset="-569.439">170 58,'5'19,"6"21,1 8,-1 1,-2-3,-4-4,-1-6,-3-3,0-2,-2-2,6-6,1-7</inkml:trace>
  <inkml:trace contextRef="#ctx0" brushRef="#br0" timeOffset="-322.103">0 538,'38'-9,"28"-9,7-1,-5 3,-8 4,-14 4</inkml:trace>
  <inkml:trace contextRef="#ctx0" brushRef="#br0" timeOffset="2419.165">847 29,'0'623,"0"-614,0 1,-1-1,1 0,-2 0,0 0,0 0,0 0,-1 0,-1 0,1-1,-5 7,-10-9,12-13</inkml:trace>
  <inkml:trace contextRef="#ctx0" brushRef="#br0" timeOffset="2862.702">1017 312,'-42'30,"38"-29,1 1,-1-1,1 1,-1 0,1 0,0 0,0 0,0 1,0-1,0 1,0 0,1 0,-1 0,1 0,0 0,0 0,0 0,0 1,0-1,1 1,0 0,-1-1,2 1,-1 0,0 0,1 0,-1 0,1-1,0 1,0 0,1 3,56 87,-11-28,1 52,-34-106</inkml:trace>
  <inkml:trace contextRef="#ctx0" brushRef="#br0" timeOffset="3800.444">1665 115,'-3'-1,"0"0,0 1,0 0,0 0,0 0,0 0,0 0,0 0,0 1,0 0,0-1,0 1,0 0,0 0,1 1,-1-1,0 1,1-1,-1 1,1 0,0 0,-1 0,1 0,0 0,0 0,0 1,-1 1,-20 23,2 2,0 0,2 1,1 1,2 1,0 1,3 0,1 0,1 2,2-1,1 1,-3 33,9 87,3-149,0 1,1-1,0 1,0-1,0 0,0 0,1 0,0 0,1-1,-1 1,1-1,0 0,0 0,1 0,-1 0,1-1,0 0,0 0,1 0,-1-1,1 1,3 0,35 2,-28-10</inkml:trace>
  <inkml:trace contextRef="#ctx0" brushRef="#br0" timeOffset="4547.889">1863 256,'-1'43,"-3"0,-2 1,-1-2,-2 1,-2-1,-2 0,-2-2,-2 1,-6 8,19-42,2-5,0 0,1 0,-1 1,0-1,0 0,1 1,0-1,-1 1,1 0,0-1,0 1,1 0,-1 0,0-1,1 1,0 0,-1 0,1 0,0 0,1 0,-1-1,0 1,1 0,0 0,-1 0,1-1,0 1,1 0,-1-1,0 1,1-1,-1 1,1-1,0 0,0 0,2 2,8-1,0 0,1-1,-1 0,1-1,0 0,-1-1,1-1,-1 0,3-1,22-1,-8 2,-4 1</inkml:trace>
  <inkml:trace contextRef="#ctx0" brushRef="#br0" timeOffset="4881.847">2202 594,'33'0,"21"-5,7-1,-4 0,-5 1,-12 1</inkml:trace>
  <inkml:trace contextRef="#ctx0" brushRef="#br0" timeOffset="5301.915">2879 256,'-120'313,"108"-282,6-22,1 1,1 0,0 0,1 0,0 0,0 1,1-1,0 1,1 0,0 0,1-1,0 1,1 0,0 0,0-1,2 5,1-10,1-1,-1 0,0 0,1 0,0-1,0 1,0-1,0-1,1 1,-1-1,1 0,0 0,-1 0,1-1,0 0,0 0,0 0,0-1,0 0,0 0,0 0,0-1,0 0,5-2,5 2,10 0</inkml:trace>
  <inkml:trace contextRef="#ctx0" brushRef="#br0" timeOffset="5599.431">3133 707,'40'93,"-39"-91,1 0,0 1,0-1,-1 0,2 0,-1 0,0 0,0-1,1 1,-1-1,0 1,1-1,0 0,-1 0,1 0,0 0,-1 0,1-1,0 1,0-1,0 0,0 1,-1-2,1 1,0 0,0 0,0-1,0 0,-1 1,1-1,0 0,-1 0,2-1,0-1,-1 1,1-1,-1 1,0-1,0 0,-1 0,1-1,0 1,-1 0,0-1,0 0,0 1,0-1,-1 0,1 0,-1 0,0 0,0 0,-1 0,1 0,-1-1,0 1,0 0,0 0,0 0,-1 0,0-1,0 1,0 0,0 0,-1 0,1 1,-1-1,0 0,0 1,0-1,-1 1,1-1,-1 1,0 0,0 0,0 1,0-1,-1 0,1 1,-1 0,1 0,-1 0,-1 0,-46-5,26 7</inkml:trace>
  <inkml:trace contextRef="#ctx0" brushRef="#br0" timeOffset="9614.5">3387 115,'98'87,"-80"-68,-1 2,-1 0,-1 1,-1 0,-1 1,7 16,-12-19,0 0,-1 1,-1 0,0 0,-2 1,-1-1,-1 1,0 0,-2 15,1-28,-1 0,0 0,-1-1,0 1,0 0,-1 0,0-1,0 1,-1 0,0-1,-1 0,1 0,-2 0,1 0,-1-1,0 0,-1 0,0 0,-4 4,-127 80,107-87,33-27,52-45,-34 44</inkml:trace>
  <inkml:trace contextRef="#ctx0" brushRef="#br0" timeOffset="10051.843">3642 58,'6'-6,"1"0,0 1,0 0,0 0,1 0,-1 1,1 0,0 1,1 0,-1 0,0 1,1 0,0 0,-1 1,1 0,0 0,0 1,-1 0,1 1,0 0,0 1,-1-1,6 3,-13-3,1 1,0 0,0-1,0 1,-1 0,1 0,-1 0,0 0,1 0,-1 1,0-1,0 0,0 1,-1-1,1 0,-1 1,1-1,-1 1,0-1,0 1,0-1,0 1,0-1,0 0,-1 1,1-1,-1 1,0-1,1 0,-2 1,-36 74,30-63,3-6,3-7,0 1,0 0,0 0,0 0,0 0,0 0,1 0,-1 0,1 0,-1 1,1-1,0 0,0 1,0 0,0-1,0 1,1-1,-1 1,1 0,0-1,-1 1,1 0,0 0,1-1,-1 1,1 0,-1-1,1 1,0-1,-1 1,1 0,1-1,-1 0,0 1,1-1,-1 0,1 0,0 1,-1-1,1 0,0-1,0 1,0 0,1-1,0 1,91-12,-45-2,-23 9,-2 1</inkml:trace>
  <inkml:trace contextRef="#ctx0" brushRef="#br0" timeOffset="12197.022">4036 594,'5'0,"6"5,6 1,6 0,2-1,3-1,1-2,1-1,-1 0,0-1,0-1,0-4,-1-1,1-6,-1 1,-5-3,-6 0</inkml:trace>
  <inkml:trace contextRef="#ctx0" brushRef="#br0" timeOffset="12444.187">4234 453,'-5'43,"3"19,3 4,0-4,0-9,0-7,0-8,-5-5,-1-8</inkml:trace>
  <inkml:trace contextRef="#ctx0" brushRef="#br0" timeOffset="13000.211">4431 849,'243'-288,"-177"228,-65 59,0 1,-1-1,1 1,0 0,0-1,0 1,0-1,-1 1,1 0,0 0,0-1,0 1,0 0,0 0,0 0,0 0,0 0,0 0,-1 0,1 1,0-1,0 0,0 0,0 1,0-1,0 1,-1-1,1 1,0-1,0 1,-1-1,1 1,0-1,-1 1,1 0,0-1,-1 1,1 0,-1 0,1 0,-1-1,0 1,1 0,-1 0,0 0,0 0,1 0,-1 0,0 0,4 52,-4-40,-1-11,0 1,1-1,0 1,-1-1,1 0,0 1,0-1,0 1,1-1,-1 1,1-1,-1 0,1 1,0-1,0 0,0 1,0-1,0 0,0 0,1 0,-1 0,1 0,-1 0,1-1,0 1,0 0,0-1,0 1,0-1,0 0,0 0,0 0,0 0,1 0,-1 0,0 0,1-1,-1 1,1-1,-1 0,0 0,1 0,-1 0,1 0,-1 0,1 0,-1-1,0 0,2 0,87-72,-68 49,-9 9,-11 11,0 0,0 1,0-1,0 1,1-1,-1 1,1 0,0 0,0 1,0-1,0 1,0 0,0 0,1 0,-1 1,1-1,0 1,1 0,-4 3,0-1,-1 1,1 0,-1 0,1 0,-1 0,0 0,0 1,0-1,0 0,0 0,-1 1,1-1,0 1,-1-1,0 0,0 1,0-1,0 1,0-1,0 1,0-1,-1 0,1 1,-1-1,0 1,0-1,0 0,-1 2,2-3,-12 37,9-33,1 1,0-1,0 1,0 0,0 0,1 0,0 0,0 0,1 0,0 0,0 0,0 0,1 0,0 0,0 0,0 0,1 0,1 3,7 5</inkml:trace>
  <inkml:trace contextRef="#ctx0" brushRef="#br0" timeOffset="13551.349">5475 453,'-28'27,"1"1,1 1,2 1,1 1,-13 24,15 6,21-59,-1-1,1 0,0 1,0-1,0 0,0 1,0-1,0 0,0 1,1-1,-1 1,0-1,1 0,-1 0,1 1,-1-1,1 0,0 0,-1 0,1 1,0-1,0 0,0 0,0 0,0 0,0-1,0 1,0 0,0 0,0-1,1 1,-1 0,0-1,1 1,-1-1,0 0,0 1,1-1,-1 0,1 0,-1 0,0 0,1 0,10-2,0-1,1-1,-1 0,-1 0,1-1,-1-1,0 0,0 0,0-1,-1-1,0 0,-1 0,0 0,0-2,-1 1,0-1,2-3,7-10,-13 16,1 0,-1 1,1-1,1 1,-1 0,1 0,0 1,1 0,-1 0,1 0,0 1,0 0,1-1,-6 5,0 0,0 0,0-1,0 1,0 0,0 1,0-1,0 0,0 1,0-1,0 1,0-1,-1 1,1 0,0 0,0 0,-1 0,1 0,0 0,-1 0,1 0,-1 1,0-1,1 1,-1-1,0 1,0-1,0 1,0 0,0 0,0-1,-1 1,1 0,0 0,-1 0,0 0,1 0,-1 1,10 81,-10-81,2 49,2-1,1 1,4-1,6 18,-12-60,0 0,-1 1,0-1,-1 0,0 1,0-1,-1 1,0-1,0 1,-1-1,-1 1,1-1,-2 0,1 1,-1-1,-1-1,1 1,-2 0,1-1,-1 0,0 0,-1 0,-3 3,-61 43,67-52,1-1,-1 1,1-1,-1 0,0 0,1 0,-1 0,0-1,0 1,0-1,0 0,1 0,-1 0,0 0,0 0,0 0,0-1,1 0,-1 1,0-1,1 0,-1 0,0-1,1 1,-1 0,1-1,0 1,-1-1,0-1,-1-5,0 0,1 0,0 0,0 0,1 0,0-1,1 1,-1-1,2 1,-1-1,1 1,1-1,-1 0,1 1,1-1,0 1,1-5,16-45,-7 33</inkml:trace>
  <inkml:trace contextRef="#ctx0" brushRef="#br0" timeOffset="13968.809">5984 58,'7'46,"-2"-1,-2 1,-3 0,-1 0,-2 0,-2-1,-2 1,-11 32,-29 76,46-152,0 0,1 0,-1 0,0 0,1 0,-1 0,1 0,0 0,-1 0,1 0,0 0,0 1,1-1,-1 0,0 0,1 0,-1 0,1 0,0 0,-1 0,1 0,0 0,0 0,1 0,-1-1,0 1,0 0,1-1,-1 1,1-1,0 1,-1-1,1 0,0 0,0 0,0 0,0 0,0 0,0 0,0 0,0-1,0 1,0-1,9-2,0 0,-1-1,1 0,-1-1,0 0,0-1,0 0,0 0,8-7,16-7,210-118,-243 136,0 1,0-1,0 1,0-1,0 1,0 0,0-1,0 1,1 0,-1 0,0 0,0 0,0 0,0 0,0 0,0 0,0 1,0-1,0 0,0 1,0-1,0 1,0-1,0 1,0-1,0 1,0-1,0 1,-1 0,1 0,0-1,0 1,-1 0,1 0,-1 0,1 0,-1 0,1 0,-1 0,1 0,-1 0,0 0,1 0,-1 0,0 0,0 1,3 57,-4-49,-1 18,1-21,0 0,1-1,-1 1,1 0,0 0,1-1,-1 1,2 0,-1-1,1 1,-1-1,2 0,-1 1,3 3,7 3</inkml:trace>
</inkml:ink>
</file>

<file path=ppt/ink/ink6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19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333 340,'-30'0,"0"2,0 1,0 1,0 1,1 2,-1 1,2 2,-17 7,44-17,0 0,0 0,0 0,0 0,0 1,0-1,0 0,0 1,0-1,0 1,1-1,-1 1,0-1,0 1,0 0,1-1,-1 1,0 0,1 0,-1-1,0 1,1 0,-1 0,1 0,0 0,-1 0,1 0,0 0,-1 0,1 0,0 0,0 0,0 0,0 0,0 0,0 0,0 0,0 0,0 0,0 0,1 0,-1 0,0 0,1 0,-1-1,1 1,-1 0,1 0,-1 0,1 0,0-1,-1 1,1 0,0 0,0-1,-1 1,1-1,0 1,0-1,0 1,0-1,0 1,0-1,0 0,0 1,12 5,-1 0,1-1,0 0,0-1,0 0,0-1,1 0,0-1,-1-1,6 0,3 1,-20-2,-1-1,1 1,0 0,-1 0,1 0,0 1,-1-1,1 0,0 1,-1-1,1 1,0-1,-1 1,1 0,-1-1,1 1,-1 0,0 0,1 0,-1 0,0 1,1-1,-1 0,0 0,0 1,0-1,0 1,-1-1,1 1,0-1,-1 1,1-1,-1 1,1 0,-1-1,0 1,1 0,-1-1,0 1,0 0,0 0,-1-1,1 1,0 0,-1-1,1 1,-1 0,1 0,-11 16,0-1,-1 0,-1-1,0 0,-2-1,1-1,-2 0,0-1,-1 1,5-4,0-2,1 2,0-1,0 2,1-1,1 1,0 1,0 0,1 0,1 0,-5 10,12-19,-1-1,0 0,1 0,0 0,-1 0,1 1,0-1,0 0,0 0,1 0,-1 0,1 1,-1-1,1 0,-1 0,1 0,0 0,0 0,0 0,0 0,1 0,-1-1,0 1,1 0,-1-1,1 1,-1-1,1 1,0-1,0 0,0 0,0 0,0 0,0 0,0 0,0 0,0-1,0 1,85 4,-80-6,0 0,0-1,-1 0,1 0,0-1,-1 1,1-1,-1-1,0 1,0-1,-1 0,1-1,-1 1,0-1,0 0,3-4,3-10</inkml:trace>
  <inkml:trace contextRef="#ctx0" brushRef="#br0" timeOffset="313.58">192 1,'28'597,"-57"-254,13-67,11-251</inkml:trace>
</inkml:ink>
</file>

<file path=ppt/ink/ink6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65,'0'-10,"-11"-45,-3 88,11 288,-14-121,10-150,2 0,2 0,3 0,3 26,-3-75,0 0,0 0,0 0,0 0,0 0,0 0,0 0,0 0,0 0,0 0,0-1,1 1,-1 0,1 0,-1 0,0 0,1 0,0 0,-1 0,1-1,-1 1,1 0,0 0,0-1,-1 1,1 0,0-1,0 1,0-1,0 1,0-1,-1 0,1 1,0-1,0 0,0 1,0-1,0 0,0 0,0 0,0 0,0 0,0 0,0 0,0-1,0 1,0 0,0 0,0-1,0 1,0-1,43-31,122-111,-163 142,0-1,-1 0,1 1,0 0,0 0,0 0,0 0,0 0,0 0,0 1,0 0,0 0,1-1,-1 2,0-1,0 0,0 1,0-1,0 1,0 0,0 0,0 0,0 0,0 1,-1-1,1 1,0 0,-1 0,1-1,-1 2,0-1,0 0,0 0,2 3,48 99,-26-45,-15-46</inkml:trace>
</inkml:ink>
</file>

<file path=ppt/ink/ink6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1,'0'4,"5"3,6-1,6-2,5 0,4-2,1-1,2 0,1-1,-1-1,0 1,0 0,0 0,0-1,-1 1,0 0,1 0,-6 0</inkml:trace>
</inkml:ink>
</file>

<file path=ppt/ink/ink6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4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0,'39'0,"21"0,6 0,-3 0,-13 0</inkml:trace>
</inkml:ink>
</file>

<file path=ppt/ink/ink6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7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28,'5'0,"16"-5,9-1,4 0,1 1,0 2,-2 0,-6 7,-8 2</inkml:trace>
</inkml:ink>
</file>

<file path=ppt/ink/ink6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3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36,'-36'32,"1"2,1 2,2 0,2 3,1 0,-17 34,42-67,-1 0,1 0,1 0,-1 1,1-1,1 1,-1 0,1 0,0 0,1 0,-1 0,1 1,1-1,-1 0,1 1,1-1,-1 0,1 0,1 1,-1-1,1 0,0 0,1 0,0-1,0 1,0-1,1 1,0-1,0 0,0 0,1-1,0 1,1 0,7 1,-1 0,1-1,0 0,1-1,-1-1,1 0,0 0,0-2,0 0,0 0,1-1,-1-1,0-1,1 0,-1 0,0-1,0-1,0-1,-1 0,1-1,-1 0,0-1,0 0,0-1,-1-1,0 0,-1 0,0-1,0-1,-1 0,0 0,-1-1,0 0,7-11,-9 10,1 0,-2 0,0-1,0 0,-1 0,0 0,-2 0,1-1,-2 1,1-1,-2 0,0 0,-1 0,0 0,-1 0,0 0,-2 0,1 1,-2-1,0 1,0 0,-1-1,-1 2,0-1,-1 1,0 0,-1 0,-2-1,4 6,-1 1,1 0,-1 0,-1 1,1 0,-1 0,0 0,0 1,0 1,-1-1,1 1,-1 1,0 0,1 0,-1 0,0 1,0 1,0-1,0 2,0-1,0 1,-2 1,-6 1,0 0,0 2,0 0,1 1,0 1,0 0,1 1,0 1,0 0,1 1,-1 1,-14 13</inkml:trace>
  <inkml:trace contextRef="#ctx0" brushRef="#br0" timeOffset="287.368">1 459,'38'-23,"23"-14,5-5,-3 5,-13 14,-10 15,-12 13,-5 12,-3 7,1-1,1 1,2-3,2-6,1-6,1-3,0-4,0-2,-4 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1316,'84'-160,"7"3,6 5,35-33,71-41,-169 191,-27 26,0 1,1 0,0 0,1 0,-1 1,1 1,1-1,-1 1,10-3,-18 9,1 0,0 1,-1-1,1 1,0-1,-1 1,1-1,-1 1,1 0,-1 0,1 0,-1 0,1 0,-1 0,0 0,0 1,0-1,1 0,-1 1,0-1,-1 1,1-1,0 1,0-1,-1 1,1 0,-1-1,1 1,-1 0,0-1,0 1,1 0,-1 0,0-1,-1 1,1 0,0 1,1 6,21 224,-12-71,45 149,-54-310,-1-1,1 1,0 0,-1 0,1-1,-1 1,1 0,-1 0,1 0,-1 0,1 0,-1 0,0 0,0 0,1 0,-1 0,0 0,0 0,0 0,0 0,0-1,0 1,-1 0,1 0,0 0,0 0,-1 0,1 0,0 0,-1 0,1 0,-1 0,1 0,-1-1,0 1,1 0,-1 0,0-1,1 1,-1-1,0 1,0 0,0-1,0 1,1-1,-1 0,0 1,0-1,0 0,0 1,0-1,0 0,0 0,0 0,0 0,0 0,0 0,0 0,0 0,0 0,0-1,-121-74,-9 5,-2 6,-36-7,144 62,1 1,-1 1,-1 1,1 1,-1 2,0 0,-22 2,45 0,1 1,-1 1,1-1,-1 0,1 1,-1-1,1 1,-1 0,1 0,-1 0,1 0,0 0,-1 0,1 1,0-1,0 1,0-1,0 1,1 0,-1 0,0 0,1 0,-1 0,1 0,-1 1,1-1,-5 17</inkml:trace>
  <inkml:trace contextRef="#ctx0" brushRef="#br0" timeOffset="406.89">939 1316,'251'-278,"-133"163,-118 114,1-1,0 1,-1-1,1 1,0-1,0 1,0 0,0-1,1 1,-1 0,0 0,0 0,1 0,-1 0,0 0,1 0,-1 1,1-1,0 0,-1 1,1-1,-1 1,1 0,0 0,-1-1,1 1,0 0,-1 0,1 0,0 1,-1-1,1 0,-1 1,1-1,0 1,-1-1,1 1,-1 0,1-1,-1 1,0 0,1 0,-1 0,0 0,0 1,1-1,-1 1,6 64,-8-61,0 1,1-1,-1 1,1-1,1 0,-1 1,1-1,0 0,0 1,0-1,1 0,0 0,0 0,0 0,0 0,1 0,0-1,0 1,0-1,1 0,-1 0,1 0,0 0,0-1,1 0,-1 1,1-2,2 3,5-3,-1-1,1 1,0-2,-1 0,1 0,0-1,-1-1,1 0,-1 0,1-1,-1-1,0 1,0-2,-1 0,1 0,-1-1,0 0,0-1,-1 0,0 0,0-1,-1 0,0-1,-1 0,1 0,3-9,105-84,-101 91</inkml:trace>
  <inkml:trace contextRef="#ctx0" brushRef="#br0" timeOffset="805.894">2124 865,'-18'10,"1"0,1 2,0 0,1 1,0 1,1 0,0 1,2 0,-1 1,0 3,10-15,0 0,1 0,-1 0,1 0,0 0,0 1,0-1,0 1,1-1,0 1,0 0,0-1,1 1,-1 0,1 0,0 0,1-1,-1 1,1 0,0 0,0-1,0 1,1-1,-1 1,1-1,0 1,1-1,-1 0,1 0,0 0,0 0,0-1,0 1,0-1,1 0,0 0,0 0,0 0,0-1,0 1,0-1,5 2,3 0,1-1,0 1,0-2,0 0,0 0,0-2,0 1,0-2,0 1,0-2,0 0,0-1,0 0,0 0,-1-2,11-4,7-5,0-1,0-2,-2-1,0-1,-1-1,0-3,5-5,-1-2,-1-1,-2-1,-1-2,-1 0,-3-2,0-1,-3 0,-1-2,2-9,-11 24,-2 0,0 0,-1-1,-2 0,-1 0,0-1,-2 1,-1-1,-1 0,-2 1,0-1,-1 1,-2 0,-1 0,0 0,-2 1,-8-16,10 26,-1 1,0 0,-1 1,-1 0,0 0,0 1,-1 0,-1 0,0 1,0 1,-1 0,0 0,0 1,-1 1,0 0,-1 1,1 0,-1 1,0 1,-1 0,1 1,-1 0,1 1,-1 1,0 0,0 1,-8 2,7-1,-1 2,1 0,-1 1,1 0,0 2,1 0,-1 0,1 2,0 0,1 0,0 2,0-1,1 2,1 0,-1 0,2 1,0 1,0 0,1 0,1 1,0 1,1-1,0 1,1 0,1 1,1 0,0 0,1 0,0 1,0 13,3-9,2 0,0 0,1 0,1 0,1 0,0-1,2 0,1 0,0 0,1-1,1 0,1 0,1-1,0-1,2 0,0 0,0-1,11 9,11 8,0-2,2-2,1-1,1-2,2-1,0-3,37 15,48 10,2-5,2-5,2-7,0-5,89 3,-131-17</inkml:trace>
</inkml:ink>
</file>

<file path=ppt/ink/ink6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132 914,'-6'-7,"1"0,-1 1,1-2,1 1,-1 0,1-1,1 0,-1 0,1 0,1 0,0-1,0 1,0-1,1 0,1 1,-1-1,1 0,1 1,0-7,42-162,-28 135,2 0,1 2,2 0,2 1,1 1,3 2,0 0,15-12,9 8,-49 41,0-1,0 0,0 1,0-1,0 1,0 0,-1-1,1 1,0 0,0-1,-1 1,1 0,0 0,-1 0,1 0,-1 0,1-1,-1 1,0 0,1 0,-1 0,0 0,1 0,-1 0,0 0,0 0,0 0,0 1,0-1,0 0,0 0,-1 0,1 0,0 0,0 0,-1 0,1 0,-1-1,1 1,-1 0,1 0,-1 0,0 0,1 0,-1-1,0 1,0 0,-31 59,27-54,0 0,1 0,0 1,1 0,-1 0,1 0,0 0,1 0,0 0,0 1,0-1,1 1,0 0,1-1,-1 1,2 4,2-8,1 1,0 0,0-1,1 0,-1 0,1 0,0 0,0-1,0 0,1 0,-1 0,1-1,-1 0,1 0,0 0,0-1,0 1,0-1,0-1,0 1,3-1,-2 1,14 2,-17-4,-1 0,0 1,1 0,-1 0,0 0,1 0,-1 0,0 0,1 1,-1 0,0-1,1 1,-1 1,0-1,0 0,0 1,0 0,0-1,0 1,-1 0,1 0,-1 1,1-1,-1 1,0-1,0 1,0 0,0-1,0 1,-1 0,1 0,-1 0,0 1,0-1,0 0,0 0,0 1,-1-1,0 0,1 1,-1-1,-1 2,-2 3,-1-1,0 1,-1 0,0-1,0 0,0 0,-1-1,0 0,0 0,-1 0,0 0,0-1,0 0,0-1,-1 0,0 0,-2 0,-1 3,3-2,-1 0,1-1,-1 0,0-1,0 0,0 0,0-1,0 0,-1-1,1 0,0 0,-1-1,1 0,-1 0,1-1,-1-1,1 0,0 0,0-1,0 0,0 0,0-1,1 0,-1-1,1 0,0 0,-3-3,-22-24,1 0,2-2,2-2,-16-25,31 42</inkml:trace>
  <inkml:trace contextRef="#ctx0" brushRef="#br0" timeOffset="3687.739">780 11,'2'-1,"-1"0,1 0,-1 0,1 0,0 0,-1 0,1 0,0 1,0-1,-1 1,1-1,0 1,0 0,0-1,0 1,-1 0,1 0,0 1,0-1,0 0,0 0,-1 1,1-1,0 1,0 0,-1 0,1-1,0 1,-1 0,1 0,-1 0,1 1,-1-1,1 1,46 48,-35-30,0 1,-2 1,-1 0,-1 0,-1 1,0 0,-2 1,-1-1,-1 1,-1 0,0 0,-2 1,-2-1,0 0,-1 0,-1 0,-1 0,-2 0,0 0,-1-1,-2-1,0 1,-1-1,-2 0,2-3,-2 0,-1 0,0-1,-1-1,-1-1,0 0,-2 0,0-2,0 0,-1-1,-1 0,-17 7,11-6</inkml:trace>
  <inkml:trace contextRef="#ctx0" brushRef="#br0" timeOffset="5127.811">1401 152,'-40'384,"22"-198,19-180,-1 1,-1-1,1 1,-1-1,0 0,0 1,-1-1,0 0,0 0,-1 0,0 0,0 0,0 0,0-1,-1 1,0-1,0 0,-5 4,-5 2</inkml:trace>
  <inkml:trace contextRef="#ctx0" brushRef="#br0" timeOffset="5551.723">1176 236,'30'-16,"1"2,0 1,1 1,1 2,-1 1,1 1,1 2,0 1,-1 2,1 2,26 1,-56 1,1 0,0 0,0 0,0 1,-1-1,1 1,-1 0,1 1,-1-1,0 1,0 0,0 0,0 0,-1 0,1 1,-1 0,0-1,0 1,0 0,0 0,-1 1,0-1,0 1,0-1,0 1,-1 0,1-1,-1 1,-1 0,1 0,-1 0,1 0,-1 0,-1 0,1-1,-1 1,0 0,0 0,0 0,-1 1,-3 9,0-1,-1 0,0-1,-1 0,0 0,-1 0,-1-1,0 0,0 0,-1-1,-1-1,-2 2,-46 55,57-65,-1 1,1 0,0 0,0 0,0 0,1 0,-1 0,1 0,-1 1,1-1,0 1,0-1,1 1,-1-1,1 1,0-1,0 1,0-1,0 1,0 0,1-1,0 1,-1-1,2 1,-1-1,0 0,0 0,1 1,0-1,0 0,0 0,0 0,0-1,0 1,1 0,-1-1,2 1,11 11,1-1,0 0,1-1,0-1,1-1,0 0,1-1,0-2</inkml:trace>
</inkml:ink>
</file>

<file path=ppt/ink/ink6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765 1,'0'0</inkml:trace>
  <inkml:trace contextRef="#ctx0" brushRef="#br0" timeOffset="-396.024">624 340,'-17'-3,"1"0,-1 2,0 0,1 0,-1 2,0 0,0 1,1 0,-1 2,1 0,0 0,0 2,1 0,-1 1,1 0,0 1,1 1,0 1,1 0,-11 9,22-17,0 0,0 0,0 1,0-1,1 0,-1 1,1-1,-1 1,1 0,0-1,0 1,0 0,0 0,0 0,1 0,0 0,-1 0,1 0,0-1,0 1,0 0,1 0,-1 0,1 0,0 0,0 0,0 0,0-1,0 1,0 0,1-1,-1 1,1-1,0 1,0-1,0 0,0 0,0 0,0 0,1 0,-1 0,0-1,1 1,0-1,-1 0,1 1,0-1,1 0,132 42,-134-42,-1 1,1-1,-1 0,0 1,1-1,-1 1,0-1,0 1,0 0,0-1,-1 1,1 0,0 0,-1-1,1 1,-1 0,0 0,1 0,-1 0,0 0,0 0,0-1,0 1,-1 0,1 0,0 0,-1 0,0 0,1-1,-1 1,0 0,0 0,0-1,0 1,0-1,0 1,-1 0,-49 53,29-39,-1 0,0-2,-1-1,0 0,-1-2,-1-1,-14 3,-16 4,47-26,11-1</inkml:trace>
  <inkml:trace contextRef="#ctx0" brushRef="#br0" timeOffset="-148.945">849 537,'-14'39,"-10"17,-1 4,5-9</inkml:trace>
  <inkml:trace contextRef="#ctx0" brushRef="#br0" timeOffset="382.2">934 820,'204'-315,"-168"274,-35 41,0-1,0 0,0 1,-1-1,1 1,0 0,0-1,0 1,0 0,0-1,0 1,0 0,0 0,1 0,-1 0,0 0,0 0,0 0,0 0,0 0,0 1,0-1,0 0,0 1,0-1,0 1,-1-1,1 1,0-1,0 1,0 0,0-1,-1 1,1 0,0 0,-1-1,1 1,0 0,-1 0,1 0,-1 0,0 0,1 0,-1 0,0 0,1 0,-1 0,22 62,-21-55,0-1,0 1,1 0,0-1,1 1,-1-1,1 0,0 1,1-1,0-1,0 1,1-1,-1 1,1-1,1 0,-1-1,1 0,0 0,0 0,1 0,-1-1,1 0,0 0,0-1,0 0,1 0,-1-1,1 0,6 1,-9-3,1-1,-1 0,0 0,0 0,0-1,1 1,-1-1,-1-1,1 1,0-1,-1 1,1-1,-1-1,0 1,0-1,0 1,0-1,-1 0,1 0,-1-1,0 1,-1-1,1 0,-1 1,0-1,1-2,3-9,0 0,-1 0,0-1,-2 1,0-1,0 0,-1-12,-2 1,0 3</inkml:trace>
  <inkml:trace contextRef="#ctx0" brushRef="#br0" timeOffset="5440.124">341 1,'-15'6,"0"1,0 1,1 0,0 1,0 1,1 0,0 1,1 0,0 1,1 0,0 1,1 0,1 0,0 1,-4 10,-10 20,2 1,3 1,1 0,-6 32,14-49,1 0,1 1,1 0,2 1,1-1,2 1,1-1,1 1,2-1,4 20,0-33,1-1,1-1,0 1,1-2,1 1,0-1,1-1,1 0,0-1,0 0,1-1,1-1,0 0,0-1,1 0,9 3,89 30,-89-34</inkml:trace>
</inkml:ink>
</file>

<file path=ppt/ink/ink6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5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44,'255'25,"444"-22,851-3,-1314-27,-234 27,3 0,0 0,-1 0,1 0,0 0,0-1,0 1,-1-1,1-1,0 1,-1-1,1 1,-1-1,0-1,1 1,-1 0,0-1,0 0,-1 0,1 0,2-3,-5-4</inkml:trace>
</inkml:ink>
</file>

<file path=ppt/ink/ink6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6,5 5,6-1,1-9,-1-7</inkml:trace>
</inkml:ink>
</file>

<file path=ppt/ink/ink6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6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1,'-4'0,"-3"4,1 8,6 0,3-6,1-4</inkml:trace>
</inkml:ink>
</file>

<file path=ppt/ink/ink6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5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284 282,'-5'3,"-1"-1,0 0,1 1,0 0,0 1,0-1,0 1,0 0,1 0,-1 0,1 1,0-1,0 1,1 0,0 0,0 1,0-1,0 1,1-1,0 1,0 0,0 0,0 5,0-7,-136 358,88-270,286-576,-222 462,-7 31,-5 43,-2-44,-2 35,0-34,0 0,0 0,1 0,1 1,-1-1,2 0,-1 1,1-1,0 0,1 0,0 0,1 0,0 0,0 0,1-1,0 1,0-1,1 0,0-1,1 1,0-1,0 0,0 0,1 0,0-1,5 3,-7-6,0-1,0-1,0 1,0 0,0-1,0 0,1-1,-1 1,0-1,1 0,-1 0,0 0,1-1,-1 0,0 0,0-1,0 1,0-1,0 0,0 0,0-1,0 1,-1-1,1 0,-1-1,8-5,0-1,0 0,-1 0,-1-1,0-1,-1 0,0 0,3-6,-4 3,0-1,-1 0,0 0,-1 0,-1-1,-1 0,0 0,-1-1,-1-6,-14-12,7 42</inkml:trace>
  <inkml:trace contextRef="#ctx0" brushRef="#br0" timeOffset="4293.871">849 536,'-7'1,"0"0,0 1,1 0,-1 0,1 0,-1 1,1 0,0 0,0 1,0-1,1 1,-1 1,1-1,0 1,0 0,0 0,1 0,0 0,0 1,0 0,1 0,0 0,0 0,0 1,1-1,0 1,0-1,0 1,1 0,0 0,1 0,0 0,0 0,0-1,1 1,0 0,0 0,0 0,1-1,0 1,1-1,-1 1,1-1,0 0,1 0,0 0,0-1,0 1,0-1,0 0,1-1,-1 0,1 0,0 0,0 0,0-1,0 0,1 0,-1 0,1-1,0 1,0-2,0 1,0 0,0-1,0 0,0-1,0 0,1 0,-1 0,0 0,0-1,0 0,0 0,0-1,0 0,0 0,0 0,-1-1,1 1,-1-1,1-1,-1 1,0-1,2-2,-1 1,0-1,0 1,-1-1,1 0,-1-1,-1 1,1-1,-1 0,-1 0,1-1,-1 1,0-1,-1 1,0-1,0 0,0 0,-1 0,0 0,-1 0,0 0,0 0,-1 0,0 0,0 0,-1 0,0 0,0 1,-1-1,0 0,0 1,-1 0,0 0,0 0,-1 0,0 1,0 0,0 0,-6-4,6 5,0 0,-1 1,0 0,0 0,0 0,0 1,0-1,-1 2,0-1,1 1,-1 0,0 0,0 1,0 0,0 0,0 1,0 0,0 0,-1 0,1 1,0 0,0 1,0-1,1 1,-1 1,0-1,1 1,-1 0,1 1,0 0,0 0,0 0,-24 52,24-36</inkml:trace>
  <inkml:trace contextRef="#ctx0" brushRef="#br0" timeOffset="4714.343">1329 1,'23'73,"12"165,-37 125,3-355,-1-1,1 1,-2-1,1 0,-1 1,0-1,0 0,-1 1,0-1,-1 0,1 0,-1 0,-1-1,1 1,-1-1,-4 5,-2-5</inkml:trace>
  <inkml:trace contextRef="#ctx0" brushRef="#br0" timeOffset="4933.942">1075 509,'38'-5,"33"-6,8-2,-4 2,-11 3,-10 2,-11 3,-7 1,-10 2</inkml:trace>
  <inkml:trace contextRef="#ctx0" brushRef="#br0" timeOffset="10801.952">1696 622,'7'4,"0"0,1 0,-1-1,1 0,0-1,0 1,0-1,0-1,1 0,-1 0,0 0,1-1,-1 0,3-1,5 1,-6 0,1 0,-1-1,1 0,-1 0,1-1,-1-1,0 0,0 0,0-1,0 0,-1 0,1-2,-1 1,0-1,-1 0,0-1,0 1,0-2,-1 1,0-1,5-7,-11 12,1-1,-1 1,0-1,0 0,0 0,0 0,-1 0,0 1,1-1,-1 0,-1 0,1 0,-1 0,1 0,-1 0,0 1,0-1,-1 0,1 1,-1-1,0 1,0-1,0 1,0 0,0 0,-1 0,0 0,1 0,-1 1,0-1,0 1,-1 0,1 0,0 0,-1 0,1 0,-1 1,0 0,1-1,-1 1,0 1,0-1,0 0,0 1,0 0,1 0,-4 1,-5-1,-1 2,1 0,0 0,0 1,0 1,1 0,-1 1,1 0,0 0,0 1,1 1,0 0,0 0,0 1,1 0,0 1,1 0,0 0,-7 10,11-14,0 0,0 0,0 0,0 0,1 0,0 1,0-1,0 1,1 0,0 0,0 0,0 0,1 0,0 1,0-1,1 0,-1 1,1-1,1 0,-1 1,1-1,0 0,1 0,-1 0,1 0,1 0,-1 0,1 0,0 0,0-1,0 0,1 1,0-1,0-1,0 1,1-1,0 1,0-1,0 0,0-1,0 0,1 1,-1-1,2 0,18 2,0-1,1-1,-1-1,1-1,0-1,-1-2,11-1,-18 1,0 0,0-1,0-1,0 0,-1-1,0-1,0-1,0 0,5-5,-4-1</inkml:trace>
</inkml:ink>
</file>

<file path=ppt/ink/ink6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1,'-23'173,"20"-156,0-1,1 1,1 0,0-1,1 1,1 0,1 0,0-1,1 1,1-1,0 0,1 0,1 0,1-1,0 0,1 0,0 0,1-1,-4-11,-1 0,0 0,1 0,-1 0,1-1,0 0,0 0,0 0,0 0,0-1,1 0,-1 0,0-1,0 1,1-1,-1 0,0 0,1-1,-1 0,0 0,0 0,1 0,-1-1,0 0,0 0,-1 0,1-1,0 0,-1 1,0-2,1 1,-1 0,0-1,-1 0,1 0,-1 0,0 0,0-1,3-3,90-141,-95 147,-1 1,0 0,1 0,-1 0,1 0,0 0,-1 0,1 0,0 0,-1 0,1 1,0-1,0 0,0 0,0 0,0 1,0-1,0 1,0-1,0 1,0-1,0 1,0-1,0 1,0 0,0 0,1 0,-1-1,0 1,0 0,0 0,0 1,1-1,-1 0,0 0,0 1,0-1,0 0,0 1,0-1,0 1,0-1,0 1,0 0,0-1,0 1,0 0,0 0,0 0,-1 0,1-1,0 1,-1 1,22 33,-19-27,0-1,1 1,0-1,0 0,0 0,1 0,0-1,0 0,1 0,0 0,0 0,0-1,1 0,0-1,-1 1,2-1,-1-1,0 1,1-1,0 0,0-1,7 2,-7-7,0 0,0-1,0 0,0 0,-1-1,0 1,0-2,0 1,0-1,-1 0,0 0,-1-1,1 0,-1 0,0 0,-1 0,0-1,0 0,0 0,-1 0,-1 0,1-1,-1 1,0-5,11-130,-13 118</inkml:trace>
</inkml:ink>
</file>

<file path=ppt/ink/ink6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0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5 223,'4'-2,"23"-6,0-2,-1-2,0 0,-1-2,0 0,-1-2,13-11,-35 25,0 1,0-1,0 1,0-1,0 0,0 1,-1-1,1 0,-1 0,1 0,-1-1,0 1,0 0,0 0,0-1,0 1,0-1,-1 1,1-1,-1 1,1-1,-1 1,0-1,0 1,0-1,-1 1,1-1,-1 1,1-1,-1 1,0 0,0-1,0 1,0 0,0-1,0 1,-1 0,1 0,-1 0,1 0,-1 1,0-1,0 0,0 1,0-1,0 1,0-1,0 1,-1 0,1 0,0 0,-2 0,-4 0,-1 0,1 1,0 1,0-1,-1 1,1 0,0 1,0 0,0 0,1 1,-1 0,0 0,1 1,0 0,0 0,0 1,0 0,1 0,0 1,0-1,0 1,1 0,0 1,0 0,0-1,1 1,0 1,0-1,1 1,0-1,1 1,-1 0,1 0,1 0,0 0,0 1,0-1,1 4,1-6,0-1,0 1,0 0,1-1,-1 1,1-1,1 1,-1-1,1 0,0 0,0 0,1 0,-1-1,1 1,0-1,0 0,0 0,1 0,0-1,-1 0,1 0,0 0,1 0,-1-1,0 0,6 2,2 0,0 0,0 0,0-2,0 1,1-2,-1 0,1 0,0-2,-1 1,1-2,3 0,34-14,-33 5</inkml:trace>
</inkml:ink>
</file>

<file path=ppt/ink/ink6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8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12 103,'-12'0,"43"0,684-27,168-22,-547 38,-254 1,-53 4</inkml:trace>
</inkml:ink>
</file>

<file path=ppt/ink/ink6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7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251 114,'-131'143,"116"-126,1 0,0 1,1 1,2 0,0 1,1 0,0 0,2 1,1 1,0 0,7-23,1 1,-1 0,0 0,0-1,0 1,1 0,-1 0,0 0,0 0,1 0,-1-1,0 1,1 0,-1 0,0 0,0 0,1 0,-1 0,0 0,1 0,-1 0,0 0,0 0,1 0,-1 0,0 0,1 0,-1 0,0 0,0 0,1 1,-1-1,0 0,0 0,1 0,-1 0,0 1,0-1,1 0,-1 0,0 0,0 1,0-1,0 0,1 0,-1 1,0-1,0 0,0 1,0-1,0 0,0 0,0 1,0-1,0 0,0 1,21-24,163-227,-119 108,-42 121,-8 57,-12-26,6 29,2 1,2-1,1-1,2-1,2 0,5 6,-19-36,51 61,-53-66,1-1,-1 1,0-1,1 1,-1-1,1 0,-1 0,1 0,-1 0,1-1,0 1,0-1,-1 0,1 1,0-1,0-1,-1 1,1 0,0 0,0-1,-1 0,1 0,-1 1,1-1,0-1,-1 1,0 0,1-1,-1 1,1-1,7-7,-1-1,0 0,-1 0,0-1,0 0,-1 0,0-1,-1 0,-1 0,0 0,0-1,-2 0,3-11,7-14,16-122,-29 147</inkml:trace>
  <inkml:trace contextRef="#ctx0" brushRef="#br0" timeOffset="331.844">1097 142,'-4'11,"0"0,0 0,1 1,0-1,1 1,0-1,1 1,0 0,1 0,0-1,1 1,2 7,-3-14,1 0,0-1,0 1,0 0,0-1,1 1,0 0,0-1,0 0,0 0,1 1,0-1,-1-1,2 1,-1 0,0-1,1 0,-1 1,1-1,0-1,0 1,0-1,1 1,-1-1,1 0,-1-1,1 1,-1-1,1 0,0 0,1 0,-2-1,0-1,0 1,0-1,0 0,0 0,0 0,0-1,0 1,-1-1,1 0,0 0,-1 0,0 0,1-1,-1 0,0 1,0-1,-1 0,1-1,-1 1,1 0,-1-1,0 1,0-1,0 0,-1 1,0-1,1 0,-1 0,0 0,-1 0,1 0,-1 0,0 0,0 0,0 0,0-1,-1 1,0 0,1 0,-2 0,1 1,0-1,-1 0,0 0,1 1,-2-1,1 1,0-1,-1 1,1 0,-1 0,-1 0,-4-5,-1 0,0 1,-1 1,1 0,-1 0,0 1,-1 0,0 1,1 0,-1 0,-1 1,1 1,0 0,-1 1,1 0,-1 0,1 1,-1 1,1 0,0 0,-1 2,-8 1,-4 3</inkml:trace>
  <inkml:trace contextRef="#ctx0" brushRef="#br0" timeOffset="647.853">1689 0,'-9'29,"-4"19,1 6,2-1,3-5,3-6,1-5,3-4,-1-3,-3-1,-6-7,-7-6,0-6</inkml:trace>
  <inkml:trace contextRef="#ctx0" brushRef="#br0" timeOffset="885.61">1379 0,'39'0,"31"0,9 0,1 0,-5 0,-8 0,-8 0,-8 5,-9 2,-6-1,-4-1,-3-1,-2-2,-5-1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4:5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593 134,'0'365,"-6"-238,-6 0,-18 70,26-168,-28 146,26-151,-1-7</inkml:trace>
  <inkml:trace contextRef="#ctx0" brushRef="#br0" timeOffset="243.171">1 811,'33'-14,"50"-19,21-10,6-1,-6 2,-10 3,-12 3,-11 8,-7 4,-10 1,-5 0,-5-1,-1 4,-3 0,-4-1,-7 3</inkml:trace>
  <inkml:trace contextRef="#ctx0" brushRef="#br0" timeOffset="4494.334">1129 78,'-22'189,"-18"46,-27 70,2 38,63-327,5 83,-3-98,1 0,-1 1,1-1,0 0,0 0,0 0,-1 0,1 1,0-1,0-1,1 1,-1 0,0 0,0 0,0 0,1-1,-1 1,0-1,0 1,1-1,-1 1,1-1,-1 0,0 0,1 0,-1 1,1-1,-1-1,1 1,-1 0,0 0,1 0,-1-1,0 1,1-1,-1 1,0-1,1 1,-1-1,0 0,0 0,0 0,0 0,1 0,50-46,-13-5,-1-1,-3-2,-3-1,4-13,22-39,-58 107,0-1,1 0,-1 0,1 0,-1 0,1 1,0-1,-1 0,1 1,0-1,0 0,0 1,0-1,1 1,-1-1,0 1,1 0,-1 0,1 0,-1-1,1 1,-1 0,1 1,0-1,-1 0,1 0,0 1,0-1,0 1,0 0,-1-1,1 1,0 0,0 0,0 0,0 1,0-1,0 0,-1 1,1-1,0 1,0-1,0 1,-1 0,1 0,0 0,-1 0,1 0,-1 0,1 0,-1 0,0 1,1-1,4 11,-1 0,0 0,-1 0,-1 0,0 1,0-1,-1 1,-1 0,1 10,6 41,35 101,-43-164,1 0,-1 0,0 0,1-1,-1 1,1 0,0 0,-1 0,1 0,0-1,-1 1,1 0,0-1,0 1,0 0,0-1,-1 1,1-1,0 0,0 1,0-1,0 0,0 1,0-1,0 0,0 0,0 0,0 0,0 0,0 0,0 0,0 0,0 0,0-1,0 1,0 0,0-1,0 1,0-1,0 1,10-8</inkml:trace>
  <inkml:trace contextRef="#ctx0" brushRef="#br0" timeOffset="5214.614">1920 811,'-48'27,"2"2,1 1,1 3,-25 25,58-49,0 0,1 0,1 1,-1 0,2 1,-1 0,2 1,-1 0,1 0,1 0,1 1,-1 0,-1 10,7-20,0 0,0 0,0 0,1 0,0 0,-1 0,1 0,0-1,0 1,1 0,-1-1,0 1,1 0,0-1,0 0,-1 1,1-1,1 0,-1 0,0 0,0 0,1-1,-1 1,1-1,0 1,-1-1,1 0,0 0,0 0,-1 0,1 0,0-1,0 1,0-1,0 0,0 0,0 0,0 0,0-1,0 1,0-1,0 0,0 0,-1 0,1 0,0 0,-1 0,1-1,0 1,-1-1,1 0,21-10,0 0,0-1,-1-2,-1 0,-1-1,0-1,-1-1,-1-1,0-1,-2-1,0-1,107-103,-125 126,1 0,0 0,0 0,0 0,0 0,0 0,1 0,-1-1,0 1,0 0,1 0,-1 0,0 0,1 0,-1-1,1 1,-1 0,1 0,-1-1,1 1,-1 0,1-1,0 1,-1-1,1 1,0-1,0 1,-1-1,1 1,0-1,0 0,0 1,0-1,0 0,-1 0,1 0,0 1,0-1,0 0,0 0,0 0,0-1,0 1,0 0,-1 0,1 0,0-1,0 1,0 0,0-1,-1 1,1-1,0 1,0-1,-1 1,1-1,0 0,-1 1,1-1,-1 0,1 1,-1-1,1 0,-1 0,1 1,-1-1,0 0,1 0,-9 51,4-37,2 0,-1 0,2 0,0 0,0 0,1 1,1-1,0 0,1 0,0 0,4 10,-2-18,0-1,0 0,0 0,0 0,1-1,0 0,0 0,0 0,0 0,0-1,0 0,1 0,-1 0,1 0,-1-1,1 0,0-1,0 1,-1-1,1 0,0 0,0-1,-1 0,1 0,4-1,7 1,0 0,-1-2,1 0,-1 0,1-2,-1 0,0-1,-1-1,0 0,0-1,0 0,-1-1,0-1,-1 0,0-1,9-11,22-24,-2-2,-3-2,19-31,-38 53,10-13,-3-2,-1 0,-2-2,-2-1,-3 0,-1-2,-2 0,-3-1,0-8,-7 36,-2-1,-1 0,-1 0,-1 0,0 0,-2 0,-1 0,0 0,-2 0,0 0,-2-2,5 22,1-1,0 1,-1 0,0-1,1 1,-1 0,0 0,0-1,0 1,-1 0,1 0,0 0,-1 0,0 0,1 1,-1-1,0 0,0 1,0-1,0 1,0 0,0-1,0 1,0 0,0 0,-1 1,1-1,0 0,-1 1,1 0,-1-1,1 1,-1 0,1 0,0 0,-1 0,1 1,-1-1,1 1,0-1,-1 1,1 0,0 0,0 0,-1 0,1 1,0-1,0 0,0 1,1-1,-2 2,-11 16,2 0,0 0,2 1,0 0,1 1,1 0,1 1,0 0,2 0,-1 12,3-2,1-1,2 0,1 1,2-1,1 0,1 0,1 0,2-1,1 0,2-1,1 1,1-2,1 0,16 23,46 85,-74-134,-1 1,1-1,-1 0,1 1,-1-1,0 1,1-1,-1 1,-1-1,1 1,0 0,-1 0,1-1,-1 1,0 0,0 0,0 0,0-1,0 1,-1 0,1 0,-1-1,-1 3,-7 1</inkml:trace>
  <inkml:trace contextRef="#ctx0" brushRef="#br0" timeOffset="5464.62">2287 501,'33'0,"45"0,19 0,2 0,-5 0,-6 0,-7-5,-3-1,-5 0,-6 1,-4 2,-9 0,-3 2,-6 1,-10 0</inkml:trace>
</inkml:ink>
</file>

<file path=ppt/ink/ink6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29,'-53'-17,"44"18,1 0,-1 1,1 0,0 0,0 1,0 0,0 0,1 1,-1 0,1 1,0-1,0 1,1 1,-1-1,1 1,0 0,1 1,-1-1,1 1,1 0,-1 0,1 1,0-1,1 1,0 0,0 0,1 0,-2 8,9 117,-4-128,0 0,0-1,1 1,0-1,-1 1,2-1,-1 0,0 0,1 1,0-2,0 1,0 0,0-1,1 1,-1-1,1 0,0 0,0 0,0-1,0 0,1 1,-1-1,1-1,-1 1,1-1,0 1,9-1,1 1,-1-2,0 0,0 0,0-2,0 0,0 0,0-1,0-1,-1 0,1-1,-1-1,-1 0,1 0,-1-1,10-8,-4 4</inkml:trace>
  <inkml:trace contextRef="#ctx0" brushRef="#br0" timeOffset="500.005">961 1,'-27'5,"1"2,-1 0,1 2,1 1,0 1,0 1,1 1,0 2,1 0,1 1,1 1,-12 12,27-20,-1 0,1 1,0-1,1 1,0 0,1 1,0-1,1 1,0 0,0 0,1 0,1 0,0 0,0 0,1 3,1-11,-1 0,0 0,1-1,0 1,-1 0,1 0,0-1,1 1,-1-1,0 1,1-1,-1 1,1-1,0 0,0 0,0 0,0 0,0 0,0 0,1-1,-1 1,0-1,1 1,-1-1,1 0,0 0,-1 0,1 0,0-1,0 1,0-1,0 1,4 0,1-1,-1 0,0 0,0 0,1-1,-1 0,0 0,0-1,0 0,0 0,-1-1,5-2,14-9,-1-1,-1-1,-1-1,0-1,-1-1,-1 0,-1-2,-1-1,0 0,2-6,23-30,-42 58,0 0,0 0,-1 1,1-1,0 0,-1 0,1 1,0-1,-1 0,1 1,-1-1,1 1,0-1,-1 1,1-1,-1 1,1-1,-1 1,0-1,1 1,-1 0,0-1,1 1,-1 0,0-1,0 1,1 0,-1-1,0 1,0 0,0 0,0-1,0 1,0 0,0-1,0 1,0 0,0 0,-1-1,1 1,0 0,0-1,-1 1,1 0,0 35,-1-31,0 0,0 0,0 0,0 0,1 0,0 0,0 0,1 0,-1 0,1 0,0 0,1 0,-1 0,1 0,0 0,0-1,0 1,1-1,0 1,0-1,0 0,0 0,0 0,1-1,0 1,0-1,0 0,0 0,4 2,12 0</inkml:trace>
  <inkml:trace contextRef="#ctx0" brushRef="#br0" timeOffset="911.305">1244 368,'233'-272,"-220"266,-20 35,3-14,3-9,0-1,0 0,1 0,0 0,0 0,0 1,1-1,-1 0,1 0,0 0,1 0,-1 0,1 0,0 0,0-1,1 1,-1-1,1 1,0-1,0 0,1 0,-1 0,1 0,0-1,0 0,0 1,0-2,1 1,-1 0,1-1,0 0,-1 0,1 0,0 0,0-1,0 0,1 0,3-1,0 0,0-1,0 0,0-1,0 0,-1 0,1-1,0 0,-1 0,0-1,0 0,0 0,0-1,-1 0,0-1,0 0,0 0,-1 0,1-1,-2 1,1-2,10-13</inkml:trace>
</inkml:ink>
</file>

<file path=ppt/ink/ink6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16,'0'594,"1"-580,-2-1,0 0,-1 0,0 0,-1 0,0 0,-1-1,0 1,-4 5,-1-5,0-8</inkml:trace>
  <inkml:trace contextRef="#ctx0" brushRef="#br0" timeOffset="251.434">1 467,'24'0,"22"-5,13-1,1 0,-4 1,-8-3,-7-1,0 2,-3 1,-3-2,-3 0,-1 1,-7 2</inkml:trace>
  <inkml:trace contextRef="#ctx0" brushRef="#br0" timeOffset="1053.216">790 383,'-24'23,"1"2,2 1,0 0,2 2,1 0,1 1,1 1,-2 10,16-39,1 1,0 0,-1-1,1 1,0 0,0 0,0 0,0 0,0 0,1 1,-1-1,1 0,-1 0,1 0,0 1,0-1,0 0,0 0,0 0,0 1,1-1,-1 0,1 0,-1 0,1 0,0 0,0 0,0 0,0 0,0 0,1 0,-1 0,0 0,1-1,-1 1,1-1,0 1,0-1,-1 0,1 1,0-1,0 0,0 0,0-1,0 1,1 0,1 0,5-5,1-1,-1 0,0 0,0-1,-1 0,0 0,0-1,0 0,-1-1,0 0,-1 0,1 0,-2-1,1 0,-1 0,0 0,-1-1,0 1,2-10,0 6,34-51,-38 65,-1 0,1-1,0 1,-1 0,1 0,-1 0,0 0,1 1,-1-1,0 0,0 1,0-1,0 0,0 1,0-1,0 1,0 0,0-1,-1 1,1 0,-1-1,1 1,-1 0,0 0,1-1,-1 1,0 0,0 0,-1 0,1 1,2 5,-2-3,1-1,0 1,0-1,0 1,1-1,-1 0,1 1,0-1,1 0,-1 0,0-1,1 1,0 0,0-1,0 1,1-1,-1 0,1 0,-1-1,1 1,0-1,0 1,0-1,1-1,-1 1,0 0,1-1,-1 0,1 0,-1 0,1-1,-1 0,1 0,0 0,-1 0,1 0,-1-1,5-1,5-5,0-1,0-1,0 0,-1-1,-1 0,0-1,0 0,-1-1,-1-1,0 1,0-2,-1 1,-1-1,0-1,3-10,9-8,-8 11,0 0,-1-1,-1-1,-2 1,0-1,-1-1,-2 0,-1 0,0 0,-2 0,-1 0,-2-21,2 43,-1-1,0 0,-1 0,1 1,-1-1,1 0,-1 0,0 1,-1-1,1 1,0-1,-1 1,0 0,0 0,0-1,0 1,-1 1,1-1,-1 0,1 0,-1 1,0-1,2 4,0 0,0-1,0 1,0 0,1-1,-1 1,0 0,0 0,1 0,-1 0,1 0,-1 0,1 0,-1 0,1 0,0 0,-1 0,1 0,0 0,0 0,0 0,-1 0,1 0,0 0,1 0,-1 0,0 1,0-1,0 0,1 0,-1 0,0 0,1 0,-1 0,1 0,-1 0,1-1,0 1,-1 0,1 0,0 0,0 0,0 0,13 22,-1 2,-1-1,-2 1,0 1,-2 0,0 0,-2 1,-1 0,-1 0,-2 1,0 20,-3 0,-2 0,-2-1,-5 18,5-39,-30 89,26-100</inkml:trace>
  <inkml:trace contextRef="#ctx0" brushRef="#br0" timeOffset="1351.851">1496 326,'-29'24,"1"13,8 0,14-7,12-7,11-9,1-1,3-3,3-4,1-2,-2 3,-11 0,-7 3,-4 1</inkml:trace>
  <inkml:trace contextRef="#ctx0" brushRef="#br0" timeOffset="1705.331">1722 609,'29'-1,"-1"-1,0-2,0 0,0-2,0-1,-1-1,0-2,0 0,-1-2,-1-1,0-1,1-2,-20 13,-1 0,0 0,-1-1,1 1,0-1,-1 0,0 0,0-1,0 1,-1-1,1 0,-1 0,0 0,0 0,-1-1,0 1,0-1,0 1,-1-1,1 0,-1 0,-1 1,1-2,-2 4,0 1,0 0,0 0,0 0,0-1,-1 1,1 0,-1 1,0-1,1 0,-1 0,0 1,0-1,0 1,0-1,0 1,0 0,0 0,-1 0,1 0,0 0,-1 1,1-1,-1 1,1-1,-1 1,1 0,0 0,-1 0,-1 0,-75 12,63-5,1 1,0 1,0 0,1 1,0 1,1 0,0 0,1 2,0-1,1 2,0-1,1 2,1-1,0 1,1 1,1-1,0 1,5-11,-1 0,1 0,0 0,1 1,-1-1,1 0,0 1,0-1,1 0,-1 1,1-1,1 1,-1-1,1 1,0-1,0 0,0 1,1-1,0 0,0 0,0 0,0 0,1 0,0-1,0 1,0-1,1 1,0-1,-1 0,1-1,1 1,-1-1,0 0,1 0,0 0,-1 0,2-1,14 5,-1-1,1-1,1-1,-1 0,1-2,-1-1,1 0,-1-1,1-1,-1-2,8-1,36-7,-38 4</inkml:trace>
</inkml:ink>
</file>

<file path=ppt/ink/ink6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4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0,'2'1,"-1"1,0-1,1 0,-1 1,0-1,0 1,0 0,0-1,-1 1,1 0,0 0,-1-1,1 1,-1 0,0 0,1 0,-1 0,0-1,0 1,0 0,-1 0,1 0,0 0,-1-1,1 1,-1 0,1 0,-1-1,0 1,0 1,0-1,-9 30,-1-1,-1 0,-2 0,-2-2,0 0,-2 0,-12 13,-43 75,69-110,-4 6,0 1,1 0,0 1,1-1,1 1,1 1,0-1,0 0,0 14,4-27,0 1,0-1,0 1,1-1,-1 0,1 1,0-1,-1 0,1 1,0-1,0 0,1 0,-1 0,0 0,1 0,-1 0,1 0,0 0,-1 0,1-1,0 1,0-1,0 1,0-1,1 0,-1 0,0 0,0 0,1 0,-1-1,0 1,1-1,1 1,91 2,-74-5,101-24,-101 22</inkml:trace>
</inkml:ink>
</file>

<file path=ppt/ink/ink6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5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57,'10'10,"12"7,8 2,3-3,1-5,0-3,-2-3,-1-3,-1-2,-1 0,0-1,-1 0,0 0,-10 1,-7 0</inkml:trace>
  <inkml:trace contextRef="#ctx0" brushRef="#br0" timeOffset="234.365">1 368,'43'4,"33"3,14-1,-4-2,-11-5,-15-3,-12-1,-9 1,-7 0,-9 2</inkml:trace>
  <inkml:trace contextRef="#ctx0" brushRef="#br0" timeOffset="520.049">1326 1,'-23'33,"-14"26,-5 8,5-4,4-11,8-11,2-11,7-7,-1-2,0 0,-4-4,3 1,-1-3,-1-5,-3-3,-2-3,3-2</inkml:trace>
  <inkml:trace contextRef="#ctx0" brushRef="#br0" timeOffset="750.401">848 28,'52'39,"28"17,9 4,-5-4,-8-6,-12-7,-11-10,-6-7,-6-3,-5-5,-4 0,-3 0,-6 3,-7-2</inkml:trace>
</inkml:ink>
</file>

<file path=ppt/ink/ink6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4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0 226,'29'0,"24"0,7 0,-1 0,-6 0,-7 0,-7-5,-5-1,-8 0</inkml:trace>
  <inkml:trace contextRef="#ctx0" brushRef="#br0" timeOffset="546.976">960 0,'-36'45,"-9"79,29-88,-1-1,-2 0,-1-1,-2-1,-11 11,-48 68,80-111,1-1,-1 1,1 0,-1 0,1 0,-1 0,1 0,0 0,0 0,-1 0,1 0,0 0,0 0,0 0,0 0,0 0,0 0,0 1,1-1,-1 0,0 0,0 0,1 0,-1 0,1-1,-1 1,1 0,-1 0,1 0,0 0,-1 0,1-1,0 1,0 0,-1-1,1 1,0 0,0-1,0 1,0-1,0 1,0-1,0 0,0 1,0-1,0 0,0 0,0 0,0 0,59 5,-53-5,170-30,-125 21,-34 2</inkml:trace>
  <inkml:trace contextRef="#ctx0" brushRef="#br0" timeOffset="871.206">1327 338,'-5'10,"-1"-1,0 0,1 1,0 0,1-1,0 2,0-1,1 0,0 1,1-1,0 1,1 0,0-1,1 1,0 0,1 0,0 0,2 7,-1-16,0 0,1-1,0 0,-1 1,1-1,0 0,0 0,-1-1,1 1,0 0,0-1,0 0,0 0,0 0,0 0,0 0,0 0,0-1,-1 0,1 1,0-1,0 0,0 0,-1-1,1 1,-1 0,1-1,-1 0,1 1,-1-1,0 0,0 0,0-1,0 1,1-1,-3 2,69-75,-67 73,-1 0,0 1,0-1,0 0,0 0,0 0,-1 1,1-1,-1 0,0 0,0 0,0 0,0 0,-1 0,1 0,-1 0,1 0,-1 1,0-1,0 0,0 0,-1 1,1-1,-1 1,1-1,-1 1,0 0,0 0,0-1,0 1,0 0,-1 1,-1-2,-1 0,-1 0,1 0,-1 1,0 0,0 0,0 0,0 1,0 0,0 0,0 0,-1 1,1 0,0 0,0 1,0 0,0 0,-1 0,2 1,-3 0,-17 5</inkml:trace>
</inkml:ink>
</file>

<file path=ppt/ink/ink6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3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18,'-9'0,"1"0,2-5,7-1,4 0</inkml:trace>
</inkml:ink>
</file>

<file path=ppt/ink/ink6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109 395,'0'29,"-2"0,0 0,-2 0,-2 0,0 0,-2-1,-1 0,-10 21,-34 85,81-202,2 2,3 2,3 1,38-51,-73 113,0-1,0 1,0 0,0 0,0-1,0 1,0 0,0 0,0 0,0 0,1 1,-1-1,0 0,1 0,-1 1,0-1,1 1,-1-1,1 1,-1 0,1-1,-1 1,1 0,-1 0,1 0,-1 0,1 1,-1-1,1 0,-1 0,1 1,-1-1,1 1,-1 0,0-1,1 1,-1 0,0 0,1-1,-1 1,0 0,0 0,0 1,0-1,0 0,0 0,0 0,0 1,-1-1,1 0,0 1,-1-1,1 1,-1-1,0 1,1-1,-1 1,0 1,3 6,-1 1,0 0,-1 0,0-1,-1 1,0 0,-1 0,1 0,-2 0,0 0,0-1,-1 5,-8 56,11-68,-1-1,1 1,0 0,0-1,0 1,0 0,0-1,1 1,-1 0,0-1,1 1,-1 0,1-1,0 1,-1-1,1 1,0-1,0 0,0 1,0-1,0 0,0 1,1-1,-1 0,0 0,1 0,-1 0,1 0,-1-1,0 1,1 0,0-1,-1 1,1-1,-1 1,1-1,0 0,-1 1,1-1,0 0,-1 0,1 0,0-1,-1 1,1 0,0-1,-1 1,1-1,0 1,-1-1,1 0,-1 0,0 1,1-1,-1 0,0 0,1-1,-1 1,0 0,0 0,0-1,0 1,0 0,18-16,-2 0,0-1,-1-1,-1 0,-1-1,0-1,6-15,18-24,13-14,-50 74,-1 0,1 0,0 0,0 0,0 0,0 0,0 1,0-1,0 0,0 0,-1 1,1-1,0 0,0 1,0-1,0 1,-1-1,1 1,0 0,-1-1,1 1,0 0,-1-1,1 1,-1 0,1 0,-1 0,0-1,1 1,-1 0,0 0,1 0,-1 0,0 0,0 0,0 0,0-1,0 1,0 0,0 0,0 0,0 0,0 0,0 0,-1 0,1 0,0-1,-1 1,1 0,-1 0,1 0,-1-1,1 1,-1 0,1 2,-3 289,24-230,-9-49</inkml:trace>
  <inkml:trace contextRef="#ctx0" brushRef="#br0" timeOffset="304.234">786 395,'-7'22,"0"1,2 0,0 0,2 1,0-1,2 1,0-1,2 1,0-1,2 1,3 9,-5-30,0 1,1-1,-1 1,1-1,0 1,0-1,0 0,1 0,-1 0,1 0,0-1,-1 1,1-1,0 1,1-1,-1 0,0 0,1-1,-1 1,1-1,-1 1,1-1,0 0,-1 0,1-1,0 1,0-1,0 0,-1 0,1 0,2-1,4 0,-1 0,0 0,0-1,0 0,0-1,0 0,0 0,0-1,-1 0,0-1,0 0,4-3,-1-2,0 0,-1 0,-1-1,0 0,0-1,-1 0,0-1,-1 1,-1-1,0-1,-1 1,0-1,-1 0,0 0,-1 0,0-12,-1 2</inkml:trace>
  <inkml:trace contextRef="#ctx0" brushRef="#br0" timeOffset="702.573">1464 254,'-25'14,"1"1,1 1,0 1,2 1,0 1,-2 3,22-21,-1 0,1 1,0-1,-1 0,1 0,0 1,0-1,0 1,0-1,0 1,0-1,1 1,-1 0,0-1,1 1,0 0,-1-1,1 1,0 0,0 0,-1 0,2-1,-1 1,0 0,0 0,0-1,1 1,-1 0,1-1,-1 1,1 0,0-1,0 1,0-1,0 1,0-1,0 1,0-1,0 0,0 1,1-1,-1 0,1 0,-1 0,1 0,-1 0,1 0,-1-1,1 1,1 0,83 17,32 13,-115-29,0-1,0 1,0 0,-1 0,1 0,0 0,-1 0,0 1,1-1,-1 1,0 0,0-1,0 1,-1 0,1 0,-1 0,0 0,1 1,-1-1,-1 0,1 0,0 1,-1-1,0 1,0-1,0 0,0 1,0-1,-1 0,1 1,-1-1,0 0,0 1,0-1,0 0,-1 0,1 0,-1 0,0 0,0-1,0 1,-9 10,0 0,0-1,-2-1,1 0,-1 0,-1-1,0-1,0-1,-1 0,0 0,0-2,0 0,-1 0,-4-1,-23-2,27-7</inkml:trace>
  <inkml:trace contextRef="#ctx0" brushRef="#br0" timeOffset="987.131">2000 0,'-14'29,"-6"24,2 12,3 0,5-6,3-8,3-9,3-6,-4-4,0-3,0-2,0-1,3 1,-5 0,0-10,0-7</inkml:trace>
  <inkml:trace contextRef="#ctx0" brushRef="#br0" timeOffset="1235.413">1604 282,'44'0,"37"0,11-5,-2-1,-10 0,-15 1,-13 2,-11 1,-8 0,-9 2</inkml:trace>
  <inkml:trace contextRef="#ctx0" brushRef="#br0" timeOffset="1787.801">52 1045,'301'-10,"19"-15,368-64,-417 48,167-22,-384 52</inkml:trace>
</inkml:ink>
</file>

<file path=ppt/ink/ink6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4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1,'-17'67,"5"239,12-265,0-26,1 1,0 0,1-1,1 1,1-1,0 0,1 1,0-1,-3-11,-1 0,1 0,0-1,0 1,1 0,-1-1,1 1,-1-1,1 0,0 0,0 0,1 0,-1-1,1 1,-1-1,1 0,0 0,0 0,-1 0,2-1,-1 0,0 1,0-2,0 1,0 0,1-1,-1 0,0 0,0 0,1 0,1-1,7-4,0 0,0-1,0-1,-1 0,0-1,0 0,-1 0,0-2,0 1,-1-1,0-1,-1 0,0 0,4-9,69-142,-80 162,-1 0,0 0,1 1,-1-1,1 1,-1-1,0 1,0-1,1 1,-1 0,0-1,0 1,0 0,0 0,0 0,0 0,0 0,0 0,0 0,0 0,0 0,-1 1,1-1,0 0,-1 0,1 1,-1-1,0 1,1-1,-1 0,0 1,0-1,0 0,0 1,0-1,2 3,8 21,-8-16,1-1,-1 1,1-1,1 0,0 0,0 0,0 0,1-1,0 0,1 0,-1 0,1-1,0 1,1-1,0-1,0 1,0-1,1-1,-1 1,1-1,0-1,7 3,-9-7,0-1,0 1,0-1,0-1,-1 1,1-1,-1 0,1 0,-1-1,0 1,0-1,0 0,-1-1,1 1,-1-1,0 0,-1 0,1 0,-1 0,0-1,0 0,-1 1,1-1,-1 0,-1 0,1 0,-1-2,7-9,7-17,-2 1,-1-2,-1 0,-3 0,0-1,1-33,-8 57</inkml:trace>
  <inkml:trace contextRef="#ctx0" brushRef="#br0" timeOffset="3736.151">962 481,'18'1,"1"-1,0-1,-1 0,1-2,-1 0,1-1,-1 0,0-2,-1 0,1-1,-1-1,-1 0,1-2,12-9,-26 16,0 0,0 0,0-1,0 1,-1-1,1 0,-1 0,0 0,0 0,0 0,-1-1,0 1,0 0,0-1,0 1,0-1,-1 1,0-1,0 1,0-1,-1 1,1-1,-1 1,0-1,0 1,-1 0,0 0,1-1,-1 1,0 0,-1 0,1 1,-1-1,0 0,0 1,0 0,0 0,0 0,-1 0,1 0,-1 0,0 1,-3-2,0 2,-1 0,1 1,-1-1,0 1,1 1,-1 0,0 0,1 0,-1 1,0 0,1 0,-1 1,1 0,0 1,-1-1,1 1,0 1,1-1,-1 1,1 1,-1-1,1 1,0 0,1 0,-1 1,1-1,0 1,1 1,0-1,-1 0,2 1,-1 0,1 0,0 1,1-3,-3 7,1 1,0-1,0 1,1 0,1 1,0-1,1 0,0 1,1-1,1 1,0-1,1 0,2 10,-1-15,0 1,0-1,1 0,0 0,1-1,0 1,0-1,1 0,-1 0,1-1,1 0,-1 0,1 0,0-1,1 0,-1 0,1-1,0 0,0 0,0-1,1 0,-1-1,1 1,0-2,-1 1,1-1,0 0,0-1,0 0,0-1,0 0,8-2,8-3</inkml:trace>
</inkml:ink>
</file>

<file path=ppt/ink/ink6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52,'-103'216,"63"-109,29-75,-1 1,-1-2,-1 0,-2-1,-2 0,-25 26,50-84,28-45,4 1,3 2,3 1,17-17,-56 79,54-51,-57 58,-1 1,0-1,1 1,-1 0,0 0,0 0,0 0,0 1,0-1,0 0,0 1,-1-1,1 1,0 0,-1 0,1 0,-1-1,0 1,1 0,-1 1,0-1,0 0,-1 0,1 0,0 1,-1-1,1 0,-1 1,0-1,0 0,0 1,1 0,14 205,-15-206,-1 0,1 0,0 1,0-1,-1 0,1 0,1 1,-1-1,0 0,1 0,-1 1,1-1,-1 0,1 0,0 0,0 0,0 0,0 0,1 0,-1 0,0 0,1-1,-1 1,1-1,0 1,-1-1,1 1,0-1,0 0,0 0,0 0,0 0,0 0,0 0,0-1,1 1,-1-1,0 1,2-1,6-7,-1-1,1 0,-1-1,-1 0,0 0,0-1,0 0,-2 0,1-1,-1 0,1-2,22-36,97-115,-85 135,-40 29,0 0,0 0,0 0,0 0,0 0,0 0,0 0,0 0,0 0,0 1,0-1,0 0,0 1,0-1,-1 0,1 1,0-1,0 1,0 0,0-1,-1 1,1 0,0-1,0 1,-1 0,1 0,-1-1,1 1,-1 0,1 0,-1 0,1 0,-1 0,0 0,0 0,1 0,-1 0,0 0,0 0,0 0,0 0,0 0,0 0,0 0,0 0,-1 0,1 1,-20 124,20-120,-5 111,5-114,0-1,0 1,0 0,1 0,-1 0,1-1,0 1,0 0,0-1,0 1,0-1,0 1,1-1,0 0,-1 1,1-1,0 0,0 0,0 0,0 0,0-1,0 1,1-1,-1 1,1-1,-1 0,1 0,-1 0,1 0,0 0,-1 0,1-1,0 1,0-1,-1 0,1 0,0 0,1 0,13-4</inkml:trace>
  <inkml:trace contextRef="#ctx0" brushRef="#br0" timeOffset="383.768">975 334,'28'-3,"0"-2,0-1,-1-1,1-1,-2-1,1-2,-1-1,-1-1,0-1,6-6,-28 19,-1 0,0 0,1 0,-1 0,0-1,0 1,0-1,0 0,0 1,0-1,-1 0,1 0,-1 0,1 0,-1-1,0 1,0 0,1 0,-2-1,1 1,0-1,0 1,-1-1,1 1,-1-1,0 1,0-1,0 0,0 1,0-1,-1 1,1-1,-1 1,0-1,1 1,-1 0,0-1,-1 1,1 0,0-1,-1 1,1 0,-1 0,1 0,-1 0,0 1,0-1,0 0,0 1,0-1,-2 0,-5 1,-1 1,1 0,0 0,-1 1,1 1,0-1,0 1,0 1,0 0,0 0,1 1,-1-1,1 2,0 0,0 0,1 0,-1 1,1 0,-4 3,1 0,1 1,-1 0,2 0,-1 1,2 0,-1 1,2-1,-1 1,2 1,-1-1,2 1,0 0,0 0,1 0,1 1,0-1,1 1,0 10,2-20,-1 0,1 0,0 0,0 0,0-1,0 1,1-1,-1 1,1-1,0 1,0-1,0 0,0 0,1 0,0 0,-1 0,1 0,0-1,0 0,0 1,1-1,-1 0,0 0,1-1,-1 1,1-1,0 0,0 0,-1 0,1 0,0-1,0 1,0-1,131-7,-88-5,0-1,-1-3,0-1,-2-3,11-6,-28 12</inkml:trace>
  <inkml:trace contextRef="#ctx0" brushRef="#br0" timeOffset="2098.274">1793 193,'-31'11,"1"2,1 1,0 2,1 0,0 2,2 1,0 1,-5 7,-11 40,41-65,1 0,-1 0,1 0,0 0,0 0,0 0,0 0,0 0,0 0,0 0,1 0,-1 0,1 0,-1 0,1-1,0 1,0 0,0 0,0 0,0-1,0 1,0-1,1 1,-1-1,0 1,1-1,0 0,-1 0,1 1,0-1,-1 0,1-1,0 1,0 0,0 0,0-1,1 1,9 0,0 0,0 0,0-1,0-1,0 0,0-1,0 0,0 0,0-2,0 1,-1-2,0 1,0-2,0 1,-1-1,7-5,4-2,-1-1,0-1,0 0,-2-1,0-1,-1-1,0-2,-15 18,-1 0,0 0,0 1,0-1,0 1,1-1,-1 1,0 0,1-1,-1 1,1 0,-1 0,1 0,-1 0,1 0,0 0,0 1,-1-1,1 1,0-1,0 1,0-1,0 1,0 0,0 0,0 0,-6 40,3-37,0 0,0 1,1 0,-1-1,1 1,0-1,0 1,0-1,1 1,-1 0,1-1,0 1,0-1,0 0,0 1,1-1,0 0,-1 0,1 0,0 0,0 0,1 0,-1 0,0-1,1 1,0-1,0 0,0 1,0-1,0-1,0 1,0 0,0-1,1 0,-1 0,1 0,-1 0,2 0,5-1,0 0,0-1,0 0,0-1,0 0,0-1,0 0,-1 0,1-1,-1 0,0-1,0 0,-1 0,0-1,1 0,-2-1,1 0,-1 0,0 0,-1-1,1 0,3-7,18-14,-15 15,-8 7,0 0,1 0,-1 0,1 1,1 0,-1 0,1 0,0 1,0 0,0 1,1-1,0 1,0 1,0 0,0 0,0 0,1 1,-1 0,1 1,0 0,-1 0,1 1,0 0,0 0,6 2,-10 2,-1 1,0-1,0 1,0 0,-1 0,0 0,0 1,0-1,0 1,-1 0,0-1,0 1,-1 0,0 0,0 0,0 0,0 0,-1 1,0-1,-1 0,1 0,-1 0,0 0,-1 0,1 0,-3 4,0 0,0-1,-1 0,0 0,-1 0,0-1,0 1,-1-1,0-1,-1 1,1-1,-1-1,0 0,-1 0,0 0,0-1,0 0,0-1,-1 0,-4 1,-38-6,83-13,285 4,-298 6,0 0,-1-2,0 0,0-1,0 0,-1-2,0 0,-1 0,0-2,0 0,-1-1,0 0,-1-1,-1 0,0-1,4-8,-6 9,-8 10,1 0,0-1,-1 1,1-1,-1 1,0-1,0 0,-1 0,1 0,-1 0,0 0,0 0,0 0,0 0,-1-1,0 0,0 4,0 1,0-1,0 1,0-1,-1 1,1-1,0 1,0-1,-1 1,1-1,0 1,-1-1,1 1,0 0,-1-1,1 1,-1 0,1-1,-1 1,1 0,-1-1,1 1,-1 0,1 0,-1 0,1 0,-1-1,1 1,-1 0,1 0,-1 0,1 0,-1 0,1 0,-1 0,1 0,-1 1,1-1,-1 0,1 0,-1 0,1 1,-1-1,1 0,-1 0,1 1,-1-1,1 0,-1 1,1-1,0 1,-1-1,1 0,0 1,-1-1,1 1,0-1,0 1,-24 25,21-20,-1-1,1 0,0 1,0 0,0 0,1 0,0 0,0 0,1 1,0-1,0 0,0 1,1-1,0 1,0-1,0 1,1-1,0 0,0 1,1-1,0 0,0 0,0 0,1 0,0 0,0 0,1-1,-1 0,1 1,0-1,0-1,1 1,0 0,0-1,0 0,0 0,0-1,1 0,0 0,-1 0,1 0,0-1,1 0,1 0,5-2,-1 0,0-2,0 1,0-2,0 1,-1-2,1 1,-1-2,0 0,0 0,0-1,-1 0,1 0,-2-2,1 1,-1-1,0 0,0-1,-1 0,-1-1,1 1,-1-1,-1-1,0 1,-1-1,1-1,2-25,-20 149,12-108,0 0,0 0,0 0,1 0,0 0,0 0,0 0,0 0,1 0,-1 0,1-1,0 1,0-1,1 1,-1-1,1 0,-1 1,1-1,0-1,0 1,0 0,1-1,-1 0,1 1,-1-1,1-1,0 1,0 0,-1-1,1 0,0 0,0 0,0-1,1 1,-1-1,0 0,0 0,0 0,3-1,11-2,0-1,1-1,-2 0,1-1,-1-1,0-1,0-1,-1 0,0-1,-1 0,0-2,0 1,-1-2,-1 0,0-1,-1 0,-1-1,-5 10,4-6,3 1,-1-1,-1-1,0 0,0-1,-1 0,-1-1,0 1,-1-2,0 1,-1-1,-1 0,0-1,-1 0,-5 13,1 0,-1 0,0 0,0 0,0 0,-1 0,1 0,-1 1,1-1,-1 0,0 0,0 0,0 1,-1-1,1 1,-1-1,1 1,-1-1,0 1,0 0,0 0,0 0,0 0,0 0,-1 0,1 1,-1-1,1 1,-1 0,1-1,-1 1,0 1,0-1,0 0,1 0,-1 1,0 0,0 0,0-1,0 2,0-1,0 0,0 1,1-1,-1 1,0 0,0 0,0 0,1 0,-1 0,1 1,-1-1,1 1,-1-1,-5 3,0 0,1 0,-1 1,1 0,0 0,0 1,0 0,1 0,0 1,0-1,0 1,1 1,0-1,1 1,0-1,0 1,0 1,-1 4,5-10,0 0,0-1,1 1,-1-1,1 1,-1-1,1 1,0-1,0 1,0-1,0 0,0 0,0 1,1-1,-1 0,1 0,0 0,-1 0,1-1,0 1,0 0,0-1,0 1,1-1,-1 0,0 0,1 1,-1-2,0 1,1 0,1 0,83 18,88-10,-171-7,0 0,0 0,0 1,0-1,-1 1,1 0,-1 0,0 0,1 1,-1-1,-1 1,1-1,0 1,-1 0,0 0,0 0,0 1,0-1,-1 0,0 1,0-1,0 1,0 2,30 61,-28-65,1 1,1-1,-1 1,0-1,1 0,-1-1,1 1,0-1,0 0,0 0,0-1,0 1,1-1,-1 0,0-1,0 1,1-1,-1 0,1 0,-1-1,5 0,111-33,-121 34,182-100,-175 95,0-1,-1 0,0 0,0-1,0 1,0-1,-1 0,0-1,-1 0,0 1,0-1,-1 0,0-1,0 1,-1-1,0 1,0-4,-1 7,0 1,-1-1,0 1,0-1,0 0,-1 1,0-1,1 1,-2-1,1 1,0 0,-1-1,0 1,0 0,0 0,0 0,-1 0,0 1,0-1,0 1,0-1,0 1,-1 0,1 0,-1 0,0 1,0-1,0 1,0 0,0 0,0 1,-1-1,-2 0,-1 1,-1 1,0-1,0 2,0-1,0 1,0 0,0 1,1 0,-1 0,1 1,-1 0,1 1,0 0,0 0,1 1,-1 0,1 0,0 0,0 1,1 0,-1 1,1 0,1-1,-1 2,1-1,1 1,-1-1,1 1,1 1,-1-1,2 0,-1 1,1 0,0-1,1 1,-1 8,2-3,0 1,1-1,1 0,1 0,-1-1,2 1,0 0,1-1,0 0,1 0,0 0,1-1,1 0,0-1,0 1,1-1,1-1,0 0,0 0,1-1,0 0,1-1,-1 0,2-1,-1-1,1 1,0-2,0 0,1-1,-1 0,1-1,4 1,8 1,6 3,1-1,0-2,0-1,0-1,0-3,4 0,25-16,-37 5</inkml:trace>
</inkml:ink>
</file>

<file path=ppt/ink/ink6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0,'-81'547,"76"-270,11-228,0-32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0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7,'-9'-5,"-4"3,1 7,2 8,8 1,4-7,1-4</inkml:trace>
  <inkml:trace contextRef="#ctx0" brushRef="#br0" timeOffset="373.89">358 7,'5'0,"-4"4,-1 8,3 0,7-1,1-2</inkml:trace>
</inkml:ink>
</file>

<file path=ppt/ink/ink6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1,'0'19,"0"11,5 1,1-5</inkml:trace>
</inkml:ink>
</file>

<file path=ppt/ink/ink6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0,'13'87,"8"59,-5 1,-7 37,-10-161,-1-1,-2 0,0-1,-1 1,-1-1,-1 1,-1-2,-1 1,0-1,-9 11,88-97,-38 39,1 2,2 1,0 2,2 1,0 2,9-1,67-4,-110 24,1 0,-1 0,1 1,-1-1,0 1,1-1,-1 1,1 0,-1 0,0 1,0-1,0 1,0 0,0-1,0 1,0 1,0-1,-1 0,1 1,-1-1,0 1,0 0,0 0,0-1,0 1,0 1,-1-1,0 0,1 0,-1 1,0 0,-1 7,0 1,0-1,-1 1,-1-1,0 1,0-1,-1 0,-1 0,0 0,0-1,-1 1,0-1,-1 0,0 0,-1-1,0 0,-1 0,1 0,-1-1,-1 0,0-1,0 0,0 0,-1-1,0-1,0 1,-1-1,1-1,-1 0,-7 1,3 2,0-1,0-1,-1 0,0-1,1-1,-1-1,-1 0,1 0,0-2,0 0,-1-1,1-1,0 0,-6-3,-8-22,22 10</inkml:trace>
  <inkml:trace contextRef="#ctx0" brushRef="#br0" timeOffset="722.415">523 903,'87'-33,"-3"-3,0-3,-3-4,31-25,-105 64,1 0,-1-1,0 0,0-1,0 0,-1 0,0 0,0-1,-1 0,0 0,0 0,0 0,-1-1,0 0,-1 0,0 0,0 0,0-1,-1 1,-1-1,1 0,-1 1,-1-1,0 0,0 0,0 1,-1-1,-1 0,1 1,-2-1,-1-6,0 9,0 1,0 0,-1-1,1 2,-1-1,0 0,-1 1,1 0,-1 0,0 1,0 0,0 0,0 0,0 0,-1 1,1 0,-1 1,1-1,-1 1,0 0,0 1,1 0,-1 0,0 0,0 1,1 0,-1 0,0 1,1 0,0 0,-1 1,1-1,0 1,0 1,0-1,1 1,-1 0,1 0,0 1,0-1,0 1,-1 2,-2 2,0 0,1 1,0 0,1 0,0 1,0 0,1 0,1 0,-3 10,5-16,1 0,0-1,0 1,0 0,0 0,1-1,0 1,0 0,0 0,1 0,0-1,0 1,0 0,0-1,1 1,0-1,-1 1,2-1,-1 0,0 0,1 0,0 0,0 0,0 0,1-1,-1 1,10 4,1-1,0 0,0 0,0-2,1 0,0 0,-1-1,2-1,-1-1,0 0,1-1,-1 0,0-2,1 0,-1 0,7-3,86 3,-107 1,0 0,1 0,-1 0,1 0,-1 0,0 0,1 1,-1-1,0 0,0 1,1-1,-1 1,0-1,0 1,1-1,-1 1,0 0,0 0,0 0,0-1,0 1,0 0,0 0,-1 1,1-1,0 0,0 0,-1 0,1 0,-1 1,1-1,-1 0,1 0,-1 1,0-1,0 0,0 1,1-1,-1 0,-1 1,1-1,0 1,0-1,0 0,-1 0,1 1,-1-1,1 0,-1 1,1-1,-1 0,0 0,1 0,-1 0,0 0,0 0,0 0,-1 1,-119 160,122-136,8-19</inkml:trace>
  <inkml:trace contextRef="#ctx0" brushRef="#br0" timeOffset="991.968">1370 818,'5'24,"6"3,2-3</inkml:trace>
  <inkml:trace contextRef="#ctx0" brushRef="#br0" timeOffset="1252.649">1483 677,'0'-57,"0"-25,-5-2,-6 17,-1 26,1 23,-3 16,2 8</inkml:trace>
  <inkml:trace contextRef="#ctx0" brushRef="#br0" timeOffset="1499.536">1765 649,'-10'16,"-3"1,2 0,0 1,1 1,1 0,0 0,2 1,0 0,1 0,1 0,-1 16,5-33,1 0,1 0,-1 0,0 0,1 0,-1 0,1 0,0 0,0-1,0 1,0 0,0-1,1 1,-1 0,1-1,0 0,0 1,0-1,0 0,0 0,0 0,0 0,1-1,-1 1,1 0,-1-1,1 0,0 0,0 0,-1 0,1 0,0 0,0-1,0 1,0-1,0 0,0 0,0 0,0 0,0 0,-1-1,1 1,0-1,0 0,0 0,0 0,-1 0,17-7,0-1,-1 0,0-2,0 0,-1 0,-1-2,0 0,-1-1,0-1,-1 0,-1-1,-1 0,0-1,-1 0,0-1,-2 0,1-4,3-16,-13 20</inkml:trace>
  <inkml:trace contextRef="#ctx0" brushRef="#br0" timeOffset="1933.463">2188 818,'36'-12,"-1"-1,0-2,-1-2,-1-1,0-1,-2-2,15-13,-42 30,3-2,-1 0,1 1,0-1,1 1,-1 0,1 1,0 0,0 0,1 1,-1 0,1 0,3 1,-10 2,0 1,-1 0,1 0,0 0,0 1,0-1,-1 0,1 1,0-1,-1 1,1-1,-1 1,0 0,0-1,0 1,0 0,0 0,0 0,0 0,0 0,-1 0,1 0,-1 0,1 1,-1-1,0 0,0 0,0 0,0 0,0 1,-1-1,1 0,-1 0,1 0,-1 0,0 0,0 0,0 0,0 0,-1 1,0 12,1-12,0-1,0 1,1-1,-1 1,1 0,-1 0,1-1,0 1,0 0,1 0,-1-1,0 1,1 0,0-1,-1 1,1 0,0-1,0 1,1-1,-1 0,1 1,-1-1,1 0,-1 0,1 0,0 0,0 0,0 0,0 0,1-1,-1 1,0-1,1 1,-1-1,1 0,-1 0,3 0,12-2,0-1,-1-1,1-1,-1 0,0-1,0 0,-1-2,0 0,11-6,28-12,15 7,-67 18,0 0,-1 0,1 0,0 0,0 1,0-1,0 1,0 0,-1-1,1 1,0 0,0 0,-1 0,1 0,-1 0,1 0,-1 1,1-1,-1 0,0 1,0-1,0 1,0 0,0-1,0 1,0 0,0-1,-1 1,1 0,0 0,-1 0,0 0,1 0,-1 0,0 0,3 16,-3-13,0-1,0 0,0 0,1 0,-1 0,1 0,0 0,1 0,-1 0,1 0,-1 0,1 0,0-1,1 1,-1-1,1 1,-1-1,1 0,0 0,0 0,0 0,1-1,-1 1,1-1,-1 0,3 1,43 4,-25-6</inkml:trace>
</inkml:ink>
</file>

<file path=ppt/ink/ink6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2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0 334,'54'-12,"0"-2,-2-3,0-2,-1-2,-1-2,6-7,-54 30,0 0,0 0,0-1,0 1,-1-1,1 1,0-1,0 0,0 0,-1 0,1 0,-1 0,1 0,-1 0,1 0,-1-1,1 1,-1-1,0 1,0-1,0 1,0-1,0 0,0 1,0-1,-1 0,1 0,-1 0,1 1,-1-1,0 0,1 0,-1 0,0 0,0 0,0 0,-1 0,1 0,0 1,-1-1,1 0,-1 0,0 0,0 1,1-1,-1 0,0 1,0-1,-1 0,-8-1,0 1,0 0,0 1,0 0,0 0,0 1,0 0,0 1,0 0,0 1,1 0,-1 1,0 0,1 0,-1 1,1 0,0 1,-6 3,-1 1,0 0,0 1,1 0,0 1,0 1,1 0,1 1,0 1,1 0,8-9,-1 0,1 0,0 1,1 0,-1 0,1 0,0 0,1 0,-1 0,1 1,0-1,1 1,0 0,0-1,0 1,1 0,0 0,0-1,1 1,0 0,0 0,0-1,1 1,0-1,3 6,0-6,0 0,1-1,0 0,0 0,0 0,0-1,1 0,-1 0,1 0,0-1,1 0,-1-1,0 1,1-1,0-1,-1 1,1-2,0 1,7-1,12 0,1-2,-1-1,0-1,1-2,-2 0,1-2,-1-1,0-1,-1-1,0-1,-1-1,19-14,15-11,-34 19</inkml:trace>
  <inkml:trace contextRef="#ctx0" brushRef="#br0" timeOffset="667.083">931 193,'-23'4,"1"1,-1 2,1 0,0 1,0 1,1 1,0 1,1 1,0 0,1 2,1 0,0 2,-14 15,29-30,0 1,1 0,-1 0,1-1,0 1,0 1,0-1,0 0,0 0,0 1,0-1,1 1,0 0,-1-1,1 1,0 0,0 0,0 0,1-1,-1 1,1 0,-1 0,1 0,0 0,0 0,0 0,1 0,-1 0,1 0,0 0,-1 0,1 0,1 0,-1-1,0 1,1 0,-1-1,1 1,0-1,0 0,0 1,0-1,0 0,0 0,3 1,5-2,1 0,-1-1,0-1,1 1,-1-2,0 0,0 0,0 0,0-2,0 1,0-1,-1 0,0-1,0 0,0-1,0 0,-1 0,0-1,0 0,-1 0,1-2,24-15,145-118,-140 113,-37 29,-1 1,1-1,0 1,-1-1,1 1,-1-1,1 1,0-1,-1 1,1-1,0 1,-1-1,1 1,0 0,0-1,0 1,0 0,-1-1,1 1,0-1,0 1,0 0,0-1,0 1,1 0,-1-1,0 1,0 0,0-1,1 1,-1-1,0 1,0-1,1 1,-1 0,0-1,1 1,-1-1,1 0,-1 1,1-1,-1 1,1-1,-1 0,1 1,-1-1,1 0,0 1,-1-1,1 0,-1 0,1 0,0 0,-1 1,1-1,0 0,-1 0,1 0,-1 0,1-1,0 1,-1 0,1 0,0 0,-1 0,1-1,-1 1,1 0,0 0,-1-1,-70 163,42-108,-148 333,171-377,0 0,1 0,0 1,1-1,0 1,1-1,0 1,1 0,0 0,0 0,1 0,1 0,0 0,0 0,1 0,1-1,-1 1,2-1,1 4,-3-12,1 0,-1 1,1-1,0 0,0-1,0 1,0 0,0-1,0 0,0 0,0 0,0 0,1 0,-1 0,1-1,-1 0,0 1,1-1,-1-1,0 1,1 0,-1-1,0 0,1 0,-1 0,0 0,0 0,0-1,0 1,0-1,0 0,0 0,0 0,-1 0,1 0,-1-1,0 1,0-1,1 1,-2-1,1 0,0 0,0 0,-1 0,0 0,0 0,0-1,0 1,0 0,0 0,-1-1,0 1,0-1,0 1,0 0,0-1,0 1,-1 0,0-1,0 0,-2-5,0 1,0 0,-1 0,0 0,-1 1,1 0,-1-1,-1 2,1-1,-1 1,-1-1,1 2,-1-1,0 1,0 0,0 0,-1 1,-5-3,-9-3,0 1,-1 0,0 2,0 1,0 0,-5 1,126-28,-25 7,-41 15</inkml:trace>
  <inkml:trace contextRef="#ctx0" brushRef="#br0" timeOffset="968.169">1326 277,'-5'30,"1"-18,1 1,0-1,1 1,1 0,0 0,0 0,2 0,-1 0,2 0,-1-1,2 1,0 0,0-1,1 0,6 12,-8-21,1 0,-1 0,1-1,0 1,0-1,0 0,0 0,1 0,-1 0,0-1,1 1,-1-1,1 0,0 0,-1 0,1 0,0 0,0-1,-1 0,1 0,0 0,0 0,0-1,-1 1,1-1,0 0,-1 0,1-1,-1 1,1-1,1 0,104-67,-95 56,0-1,-1 0,0-1,-2-1,1 1,-2-2,0 0,-1 0,-1-1,0 0,3-17,-5 16</inkml:trace>
  <inkml:trace contextRef="#ctx0" brushRef="#br0" timeOffset="1220.525">1919 305,'-14'34,"-1"10,3-6,9-14,3-12</inkml:trace>
  <inkml:trace contextRef="#ctx0" brushRef="#br0" timeOffset="1385.532">1890 23,'-14'-9,"-5"-4</inkml:trace>
</inkml:ink>
</file>

<file path=ppt/ink/ink6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0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61 189,'15'-2,"0"-1,-1-1,1-1,-1 0,0 0,0-2,0 0,-1 0,0-1,0-1,-1 0,0-1,3-3,-9 7,1 1,-1-1,0 0,-1 0,1-1,-1 0,-1 0,1 0,-1 0,0-1,-1 0,3-6,-10 120,29 288,-23-353,-8 283,3-297,-2 1,-1-1,-1 0,-2 0,0-1,-2 0,-1 0,7-15,-1 0,0-1,-1 0,0 0,-1 0,0-1,0 0,-1 0,0-1,-1 0,1-1,-2 0,1-1,-1 0,0 0,0-1,-2 0,10-4,0 0,0 1,-1-1,1 0,-1-1,1 1,-1-1,1 1,-1-1,1 0,-1-1,1 1,-1 0,1-1,-1 0,1 0,-1 0,1 0,0-1,0 1,0-1,0 0,0 1,0-2,0 1,0 0,1 0,-1-1,1 0,0 1,-1-1,1 0,1 0,-1 0,0 0,1-1,0 1,-1 0,1-1,0 1,1 0,-1-1,1 1,-1-1,1 1,0-1,0-17,0 1,1-1,2 0,0 1,0 0,2 0,1 0,0 0,2 1,0 0,1 0,1 1,0 1,4-4,103-151,4 49,-89 100,-16 16</inkml:trace>
  <inkml:trace contextRef="#ctx0" brushRef="#br0" timeOffset="296.652">597 810,'0'-29,"5"-14,1-4,5-5,5 3,0 4,2 5,-2 5,1 3,2 3,-1 1,0 5,-3 2,1 5,-2 0,2 3,-3 3</inkml:trace>
  <inkml:trace contextRef="#ctx0" brushRef="#br0" timeOffset="621">964 472,'-5'11,"0"1,1-1,0 1,1 0,0 0,1 1,0-1,1 0,0 1,1-1,1 1,0-1,0 0,1 1,1-1,0 0,1 0,0 0,1-1,2 3,-5-11,1 0,0 0,0 0,0-1,1 1,-1-1,0 0,1 0,0 0,-1 0,1-1,0 1,0-1,0 0,0 0,0-1,0 1,0-1,0 0,0 0,0 0,1-1,-1 1,0-1,0 0,-1 0,1 0,0-1,0 0,0 1,-1-1,4-2,0 0,0-1,0 0,0 0,0 0,-1-1,0 0,0 0,0 0,-1-1,0 0,0 0,-1 0,0-1,0 0,1-4,-3 8,0-1,0 0,-1 0,0 0,0 0,0 0,0 0,-1 0,0 0,0-1,0 1,-1 0,0 0,0 0,0 0,0 0,-1 0,0 1,0-1,0 0,-1 1,1 0,-1-1,0 1,0 0,-1 0,1 1,-1-1,0 1,0-1,0 1,0 1,0-1,-1 0,1 1,-1 0,0 0,0 1,0-1,0 1,0 0,-3 0,-11 3</inkml:trace>
  <inkml:trace contextRef="#ctx0" brushRef="#br0" timeOffset="1086.493">1302 839,'89'-248,"-67"210,-22 37,0 0,0 1,1-1,-1 1,0-1,0 1,1-1,-1 1,0-1,1 1,-1-1,0 1,1-1,-1 1,1 0,-1-1,1 1,-1-1,1 1,-1 0,1 0,-1-1,1 1,-1 0,1 0,-1 0,1-1,0 1,-1 0,1 0,-1 0,1 0,-1 0,1 0,0 0,-1 1,1-1,-1 0,1 0,-1 0,1 0,0 1,-1-1,1 0,-1 1,1-1,-1 0,0 1,1-1,-1 1,1-1,-1 0,0 1,1-1,-1 1,0-1,1 1,-1 0,0-1,0 1,0-1,1 1,-1-1,0 1,0 0,7 40,-7-37,0 1,0 0,1-1,-1 1,1-1,0 1,1-1,-1 0,1 1,0-1,0 0,0 0,0 0,1 0,0-1,-1 1,1-1,2-2,0 0,0 0,-1-1,1 0,0 0,0 0,0 0,-1-1,1 0,0 0,0 0,-1 0,1-1,-1 0,0 0,1 0,-1 0,0-1,0 0,0 0,-1 0,1 0,2-4,24-17,-22 16,0 1,1 0,0 0,0 1,0 0,1 0,0 1,0 1,0 0,6-2,-14 7,0-1,0 1,0 0,0 0,1 0,-1 0,0 0,-1 0,1 0,0 1,0-1,0 1,-1-1,1 1,-1 0,1 0,-1 0,0-1,0 1,0 0,0 0,0 1,0-1,0 0,-1 0,1 0,-1 1,0-1,1 0,-1 0,0 1,0-1,-1 0,1 0,-1 3,5 18,-3-20,0 1,1 0,-1-1,1 1,0-1,0 1,0-1,1 0,-1 0,1 0,-1 0,1-1,0 1,0-1,0 1,0-1,1 0,0 0,16 7</inkml:trace>
</inkml:ink>
</file>

<file path=ppt/ink/ink6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4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29,'-1'-1,"0"0,0 0,0 0,0 1,0-1,0 0,0 1,0-1,-1 1,1-1,0 1,0 0,0-1,-1 1,1 0,0 0,0 0,-1 0,1 0,0 0,0 0,-1 0,1 1,0-1,0 0,-1 1,1-1,0 1,0-1,0 1,0 0,0-1,0 1,0 0,0 0,0 0,0 0,0 0,1 0,-1 0,0 0,1 0,-1 0,0 0,1 0,-1 1,-119 168,63-80,-91 137,138-216,9-19,5-5</inkml:trace>
  <inkml:trace contextRef="#ctx0" brushRef="#br0" timeOffset="255.397">0 1,'22'51,"3"-1,1-1,3-1,2-2,1-1,13 11,107 120,-139-159</inkml:trace>
</inkml:ink>
</file>

<file path=ppt/ink/ink6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0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1,'0'4,"0"-2,5-2,1-1</inkml:trace>
</inkml:ink>
</file>

<file path=ppt/ink/ink6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43,'-1'11,"1"-1,0 0,1 1,0-1,1 0,0 0,1 0,0 0,0 0,1 0,0-1,1 0,0 0,0 0,1 0,0-1,1 0,0 0,0-1,0 0,1 0,0-1,6 4,-7-9,1-1,-1 0,1 0,-1-1,1 1,-1-2,0 1,0-1,1 0,-1-1,0 1,-1-2,1 1,0-1,-1 1,0-2,0 1,0-1,-1 0,1 0,-1-1,0 1,-1-1,1 0,-1 0,-1-1,1 1,1-4,1-2,0 5,-1-1,0 0,-1 0,0 0,0-1,-1 0,0 1,0-1,-1 0,0-1,-1 1,0 0,0 0,-1-1,-5-6</inkml:trace>
</inkml:ink>
</file>

<file path=ppt/ink/ink6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0,'-15'39,"-4"16,0 1</inkml:trace>
</inkml:ink>
</file>

<file path=ppt/ink/ink6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79,'0'-33,"0"-12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1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6,'-3'-1,"1"1,0 0,-1 0,1-1,-1 1,1 1,-1-1,1 0,0 1,-1-1,1 1,0 0,-1-1,1 1,0 0,0 1,0-1,0 0,0 1,0-1,0 1,0-1,1 1,-1 0,0 0,1 0,0 0,-1 0,1 0,-1 2,-106 168,99-158,-49 73,-4-2,-62 65,-23 13,135-155</inkml:trace>
  <inkml:trace contextRef="#ctx0" brushRef="#br0" timeOffset="3200.107">48 6,'0'0,"0"1,1-1,-1 0,0 1,0-1,0 0,1 1,-1-1,0 0,0 0,1 1,-1-1,0 0,1 0,-1 1,0-1,1 0,-1 0,0 0,1 0,-1 1,0-1,1 0,-1 0,1 0,-1 0,0 0,1 0,-1 0,0 0,1 0,-1 0,1 0,-1 0,0-1,1 1,-1 0,0 0,1 0,-1 0,0-1,1 1,-1 0,0 0,1-1,-1 1,0 0,0 0,1-1,-1 1,0 0,0-1,0 1,1 0,-1-1,0 1,0 0,0-1,0 1,0-1,0 1,0 0,0-1,0 1,0 0,0-1,0 1,0-1,0 1,0-1,20 24,85 130,111 112,-130-95,-86-169,0 0,0 0,1 0,-1 0,1 1,-1-1,1 0,-1 0,1 0,-1 0,1 0,0 0,0-1,0 1,-1 0,1 0,0 0,0-1,0 1,0 0,0-1,0 1,0-1,1 1,-1-1,0 0,0 1,0-1,0 0,1 0,-1 0,0 0,0 0,0 0,0 0,1 0,-1 0,0-1,0 1,0 0,0-1,0 1,0-1,0 1,1-1,-2 0,1 1,0-1,0 0,0 0,0 0,0 0,-1 0,1 0,8-13</inkml:trace>
</inkml:ink>
</file>

<file path=ppt/ink/ink6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1,'-28'279,"26"-234,2 1,2-1,2-1,8 35,-6-50,-2 1,-1 0,-2 1,0-1,-4 17,-1-24,-3-5</inkml:trace>
</inkml:ink>
</file>

<file path=ppt/ink/ink6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1,'-5'24,"3"3,3-3</inkml:trace>
</inkml:ink>
</file>

<file path=ppt/ink/ink6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8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35 295,'-15'24,"-4"8</inkml:trace>
  <inkml:trace contextRef="#ctx0" brushRef="#br0" timeOffset="182.773">62 41,'0'-14,"0"-1,0 4</inkml:trace>
  <inkml:trace contextRef="#ctx0" brushRef="#br0" timeOffset="389.567">232 182,'5'29,"10"9,9-1,4-8,-2-13,-1-9,-4-11,-2-5,-4-5,1-5,2-5,-2-2,2-2,-3-1,0-1,4 1,-3 5</inkml:trace>
  <inkml:trace contextRef="#ctx0" brushRef="#br0" timeOffset="889.185">683 352,'155'-159,"-154"156,1 1,-1-1,1 1,0 0,0 0,0 0,0 0,0 0,0 0,0 1,1-1,-1 1,1 0,-1-1,1 1,-1 0,1 0,0 1,0-1,-1 1,1-1,0 1,0 0,0 0,-1 0,1 0,0 0,0 1,0 0,-1-1,1 1,0 0,-1 0,1 0,-1 1,1-1,-1 1,1-1,0 2,11 24,-13-24,0 0,0 0,0 0,0 0,1 0,-1 0,1-1,0 1,0 0,0-1,0 0,0 1,0-1,1 0,-1 0,1 0,-1-1,1 1,0-1,0 1,-1-1,1 0,2 1,7-2,0-1,-1 1,1-2,-1 0,1 0,-1-1,0 0,0-1,0-1,8-4,38-12,-54 20,0 1,-1-1,1 1,0 0,0 0,-1 0,1 0,0 1,0-1,-1 1,1 0,0-1,-1 1,1 1,-1-1,1 0,-1 0,1 1,-1-1,0 1,0 0,0 0,0 0,0 0,0 0,0 0,-1 0,1 1,-1-1,0 1,1-1,-1 1,0-1,-1 1,1 0,0-1,-1 1,1 3,5 17</inkml:trace>
</inkml:ink>
</file>

<file path=ppt/ink/ink6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1,'16'125,"5"27,-8 0,-4 62,-9-166,1-31,0 0,-2 1,0-1,0 0,-2 0,0 0,-4 9,-5-18,8-32,6 12,1 0,0 0,1 0,0 0,1 0,0 1,1-1,0 1,0 1,1-1,1 1,0 1,0-1,3 0,-5 2,1 0,0 1,0 0,0 1,1 0,0 0,1 0,-1 1,1 0,0 1,0 0,0 0,1 1,-1 0,1 1,0 0,-1 1,1-1,0 2,0 0,1 0,-7 2,0 0,-1 1,1-1,0 1,-1 0,1 0,-1 0,0 0,0 1,0-1,-1 1,1 0,-1 0,0 0,0 0,0 0,0 0,-1 0,0 1,0-1,0 1,0-1,-1 1,0-1,1 1,-2-1,1 1,-1-1,1 1,-1-1,0 0,-1 1,1-1,-1 0,0 0,0 0,0 0,0 0,-1 0,0 0,1-1,-2 1,-5 5,0 0,-1 0,0-1,-1-1,0 1,0-2,-1 1,1-2,-1 1,-1-2,1 1,-1-2,1 0,-1 0,0-1,0-1,0 0,0-1,0 0,0-1,0-1,-9-1,-2 2</inkml:trace>
  <inkml:trace contextRef="#ctx0" brushRef="#br0" timeOffset="764.824">311 791,'39'-6,"0"-3,0-1,-1-2,-1-1,0-3,0 0,11-10,-38 21,-1 0,0 0,0-1,-1-1,1 0,-1 0,-1 0,0-1,0 0,0 0,-1-1,0 0,-1 0,0 0,0-1,-1 0,0 0,-1 0,0 0,1-5,-5 11,1 1,-1 0,0-1,0 1,0 0,0 0,-1 0,1 0,-1 0,0 0,0 0,0 0,0 1,0-1,0 1,-1-1,1 1,-1 0,0 0,0 0,0 1,0-1,0 0,0 1,0 0,0 0,-1 0,1 0,0 1,0-1,-1 1,1 0,-1 0,1 0,0 0,-1 0,1 1,0 0,-1-1,1 1,0 1,0-1,0 0,0 1,0-1,0 1,0 0,0 0,1 0,-1 1,1-1,-1 0,1 1,0 0,0-1,0 1,1 0,-1 0,0 0,1 0,0 1,0-1,0 0,0 3,2 0,1-1,0 0,1-1,-1 1,1 0,0-1,0 1,0-1,1 0,-1 0,1 0,0-1,0 1,1-1,-1 0,1 0,-1 0,1-1,0 0,0 0,0 0,0 0,1-1,-1 0,0 0,0 0,1-1,-1 0,1 0,36 2,-36-2,0-1,0 1,0 0,-1 0,1 1,0 0,0 0,0 0,0 1,-1 0,1 0,-1 0,0 1,5 2,-8 0,-1-1,1 1,0-1,-1 1,0 0,0 0,-1-1,1 1,-1 0,0 0,0 0,-1 0,0-1,1 1,-2 0,1 0,0-1,-1 1,0-1,0 1,0-1,-1 0,1 0,-1 0,0 0,0 0,-3 2,-6 14,-8 33,19-34</inkml:trace>
</inkml:ink>
</file>

<file path=ppt/ink/ink6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0 200,'11'6,"-1"0,1-1,0 0,0-1,1 0,-1-1,1 0,0-1,-1 0,1 0,0-2,0 1,0-2,0 0,0 0,0-1,0 0,0-1,-1 0,0-1,1-1,-1 0,-1 0,1-1,-1 0,0-1,0 0,-1 0,0-1,5-6,-12 11,1-1,-1 1,0-1,0 0,-1 0,1 0,-1 0,0 0,0 0,0 0,0 0,-1 0,1-1,-1 1,0 0,-1 0,1 0,-1-1,0 1,0 0,0 0,0 0,-1 0,1 0,-1 1,0-1,0 0,-1 1,1-1,-1 1,0 0,0 0,0 0,0 0,0 1,-1-1,1 1,-1 0,1 0,-1 0,0 0,0 1,0-1,0 1,0 0,0 0,0 1,-1-1,1 1,0 0,0 0,-4 0,-2 2,1-1,-1 1,0 1,1-1,-1 2,1-1,0 1,0 1,1 0,-1 0,1 1,0 0,0 0,1 0,0 1,0 1,0-1,1 1,1 0,-1 0,1 1,0-1,1 1,0 0,1 1,-1-1,2 1,-1-1,0 11,2-13,0 0,0 0,1 0,0 0,0 1,1-1,0 0,0 0,0 0,1 0,0 0,1 0,0-1,0 1,0-1,0 0,1 0,0 0,1 0,-1 0,1-1,0 0,1 0,-1 0,1-1,0 0,0 0,0 0,0-1,1 0,-1 0,4 0,0 0,1 0,0-1,0 0,0-1,0-1,0 1,0-2,0 1,0-2,0 1,0-2,0 1,0-2,-1 1,0-1,1-1,-1 0,156-108,-148 98</inkml:trace>
  <inkml:trace contextRef="#ctx0" brushRef="#br0" timeOffset="783.948">875 59,'-24'5,"1"1,0 1,0 1,1 1,0 1,1 1,0 1,0 1,-12 10,29-20,0 0,0-1,0 1,1 1,-1-1,1 1,-1-1,1 1,1 0,-1 0,0 0,1 0,0 1,0-1,0 1,1-1,-1 1,1 0,0 0,0 0,1-1,0 1,0 0,0 0,0 0,0 0,1-1,0 1,0 0,1 0,-1-1,1 1,0-1,0 1,1-1,-1 0,1 0,0 0,0 0,0-1,0 1,1-1,0 1,-1-1,1-1,0 1,1 0,-1-1,7-1,0-1,0-1,0 0,1 0,-2-1,1 0,0-1,0 0,-1-1,1 0,-1-1,0 0,-1 0,1-1,-1-1,0 1,-1-2,1 1,-1-1,-1 0,3-3,88-103,-136 215,-58 163,9 0,44-105,42-158,1 0,-1 0,1 0,-1 0,1 0,0 0,-1 0,1 0,0 1,0-1,0 0,-1 0,1 0,0 0,1 1,-1-1,0 0,0 0,0 0,1 0,-1 1,1-1,-1 0,1 0,-1 0,1 0,0 0,-1 0,1 0,0-1,0 1,-1 0,1 0,0 0,0-1,0 1,0-1,0 1,0 0,0-1,1 0,-1 1,0-1,0 0,0 1,0-1,0 0,1 0,-1 0,0 0,0 0,0 0,1-1,-1 1,0 0,0 0,0-1,0 1,1-1,11-6,0 0,-1-1,0 0,-1-1,0 0,0-1,-1 0,0-1,0 0,-2 0,1-1,-1 0,1-4,-5 10,-1 0,1 0,-1 0,-1-1,1 1,-1-1,0 1,0-1,-1 0,0 0,0 0,-1 0,1 0,-2 0,1 1,-1-1,0 0,0 0,-1 0,0 1,0-1,-1 1,1-1,-1 1,-1 0,1 0,-1 0,0 1,-1-1,1 1,-1 0,0 0,0 1,-5-4,-119-39,234 24,92-45,-173 58</inkml:trace>
</inkml:ink>
</file>

<file path=ppt/ink/ink6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303 141,'-34'60,"-120"192,53-55,88-176,13-35,16-36,31-53,5 2,23-29,-66 116,7-15,1 2,1 0,2 1,0 1,2 1,1 1,1 1,3-2,-25 23,-1-1,0 1,1 0,-1 0,0 0,1 0,0 0,-1 0,1 1,-1-1,1 0,0 1,0-1,-1 1,1 0,0-1,0 1,-1 0,1 0,0 0,0 0,0 1,-1-1,1 0,0 1,0-1,-1 1,1 0,0-1,-1 1,1 0,-1 0,1 0,-1 0,0 1,1-1,-1 0,0 0,0 1,1-1,-1 1,0 0,23 77,-21-62,29 103,5 0,42 89,-79-209,-1 0,1 0,0 0,0 0,-1 0,1 0,0 0,0 0,0 0,-1 0,1 0,0 0,0 0,-1 0,1 0,0 0,0 1,0-1,-1 0,1 0,0 0,0 0,0 0,0 1,-1-1,1 0,0 0,0 0,0 1,0-1,0 0,0 0,-1 1,1-1,0 0,0 0,0 0,0 1,0-1,0 0,0 0,0 1,0-1,0 0,0 0,0 1,1-1,-1 0,0 0,0 1,0-1,0 0,-21-18,18 16,-118-97,104 88,-1 1,-1 0,0 1,0 1,0 1,-1 1,0 0,-1 2,1 0,-1 1,0 2,-5 0,1 1</inkml:trace>
  <inkml:trace contextRef="#ctx0" brushRef="#br0" timeOffset="703.36">952 0,'26'113,"-23"143,-31-70,26-180,2-6</inkml:trace>
  <inkml:trace contextRef="#ctx0" brushRef="#br0" timeOffset="951.158">782 254,'24'10,"23"3,7-1,0-7,-4-4,-7-3,-5-1,-9 1</inkml:trace>
</inkml:ink>
</file>

<file path=ppt/ink/ink6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0,'-2'2,"0"-1,1 1,-1-1,0 1,0 0,1-1,-1 1,1 0,0 0,-1 0,1 0,0 0,0 1,0-1,1 0,-1 0,0 1,1-1,0 0,-1 1,1-1,0 1,0-1,1 2,-2 0,-6 55,-3 1,-2-1,-3-1,-3 0,-6 9,-89 192,111-258,1 0,0 1,-1-1,1 1,0-1,0 1,0 0,0-1,0 1,0 0,1-1,-1 1,0 0,1 0,-1 0,1 0,0 0,0 0,0 0,0 0,0-1,0 1,0 0,1 0,-1 0,1 0,-1 0,1 0,0-1,0 1,0 0,-1-1,2 1,-1 0,0-1,0 1,0-1,1 0,-1 1,1-1,-1 0,1 0,0 0,0 0,156-15,-132 12</inkml:trace>
  <inkml:trace contextRef="#ctx0" brushRef="#br0" timeOffset="683.146">834 509,'-16'-1,"0"0,0 2,0 0,0 0,0 1,0 1,0 1,0 1,1 0,0 0,0 2,0 0,0 1,14-8,1 0,-1 0,0 0,1 1,-1-1,0 0,1 0,-1 1,1-1,-1 0,0 1,1-1,-1 1,1-1,-1 0,1 1,-1-1,1 1,0-1,-1 1,1 0,-1-1,1 1,0-1,0 1,-1 0,1-1,0 1,0 0,0-1,0 1,0 0,0-1,0 1,0 0,0-1,0 1,0 0,0-1,0 1,1 0,-1-1,0 1,0-1,1 1,-1 0,0-1,1 1,-1-1,1 1,-1-1,1 1,-1-1,1 1,-1-1,1 0,-1 1,1-1,-1 0,1 1,0-1,48 12,-31-9,-17-3,-1 0,1 0,0 1,-1-1,1 0,0 1,0-1,-1 0,1 1,-1-1,1 1,0-1,-1 1,1-1,-1 1,1-1,-1 1,1 0,-1-1,0 1,1 0,-1-1,0 1,1 0,-1-1,0 1,0 0,0 0,0-1,1 1,-1 0,0 0,0 0,-1-1,1 1,0 0,0 0,0-1,0 1,-1 0,1-1,0 1,-1 0,1 0,0-1,-1 1,1-1,-1 1,1 0,-1-1,0 1,1-1,-1 1,1-1,-1 0,-40 38,33-32,-23 18,23-19,0 0,1 0,-1 1,1 0,0 0,0 1,1 0,0 0,0 0,0 1,1 0,1 0,-1 0,1 1,0 0,1-1,0 1,1 1,0 0,2-8,0 1,1 0,0 0,0-1,0 1,0-1,0 1,0-1,1 1,-1-1,1 0,0 1,-1-1,1 0,0 0,0 0,0-1,1 1,-1 0,0-1,1 1,-1-1,1 0,-1 0,1 0,0 0,-1-1,1 1,0 0,0-1,-1 0,1 0,0 0,0 0,0 0,-1-1,1 1,0-1,0 1,-1-1,1 0,-1 0,1-1,-1 1,1 0,-1-1,1 0,16-10</inkml:trace>
  <inkml:trace contextRef="#ctx0" brushRef="#br0" timeOffset="1067.085">1145 565,'-13'8,"1"1,0 1,0 0,1 1,1 0,0 1,0 0,1 1,1-1,0 2,1-1,0 1,1 0,1 1,0-1,-2 12,7-20,1 0,0 0,1-1,-1 1,1 0,0 0,0-1,1 1,-1-1,1 0,0 0,1 0,0 0,-1 0,1-1,1 0,-1 0,1 0,-1 0,1-1,0 1,0-1,1 0,-1-1,1 0,-1 1,1-2,0 1,0-1,0 0,0 0,0 0,0-1,0 0,0 0,0-1,0 1,-1-1,1-1,0 1,0-1,0 0,-1 0,1-1,-1 1,0-1,0-1,2-1,3-1,-1 0,1-1,-2 0,1 0,-1-1,0-1,-1 1,0-1,0 0,-1-1,0 0,0 0,-1 0,-1 0,0-1,0 0,-1 0,0 0,-1 0,0 0,-1-1,-1 1,1 0,-2-1,0 1,0 0,-1-1,-2-8,0 15,0 0,0 0,0 0,-1 1,1-1,-1 1,0 0,-1 0,1 1,0 0,-1 0,0 0,0 0,0 1,0 0,0 0,0 1,-1 0,1 0,-1 0,1 1,0 0,-1 0,1 1,-1-1,1 1,0 1,-1-1,1 1,0 1,0-1,-13 5</inkml:trace>
  <inkml:trace contextRef="#ctx0" brushRef="#br0" timeOffset="1467.658">1201 706,'0'5,"0"6,5 2,1 3,5-2,1 3,2-2,-1 0,-2 4,1-2,-1 1,-2 2,2 3,-1-3</inkml:trace>
  <inkml:trace contextRef="#ctx0" brushRef="#br0" timeOffset="3019.076">129 706,'5'0,"1"5,5 1,5 0,5-1,3-1,-2-7,0-2,1-1,1 2,2 0,1 2,-4 0</inkml:trace>
</inkml:ink>
</file>

<file path=ppt/ink/ink6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9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29,'226'-17,"0"6,-202 11</inkml:trace>
</inkml:ink>
</file>

<file path=ppt/ink/ink6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9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0,'5'0,"12"0,6 0,6 0,1 0,2 0,-1 0,-1 0,0 0,-1 5,0 2,-1-1,-4-1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0,1 0,-1 0,-5 5,-2 1,1 0,0-1,2-2,-4-1</inkml:trace>
</inkml:ink>
</file>

<file path=ppt/ink/ink6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1,'-27'77,"21"-45,-24 82,-4-1,-39 78,-22 47,94-235,0-1,0 0,1 0,-1 1,1-1,-1 1,1-1,0 1,0-1,0 1,0-1,0 0,0 1,1-1,-1 1,1-1,0 0,0 1,0-1,0 0,0 0,0 1,0-1,1 0,-1 0,1-1,0 1,-1 0,1 0,0-1,0 1,0-1,0 0,0 1,0-1,1 0,-1 0,0-1,1 1,-1 0,0-1,1 1,-1-1,1 0,-1 0,1 0,-1 0,1 0,-1 0,3-1,133-28,-119 21</inkml:trace>
</inkml:ink>
</file>

<file path=ppt/ink/ink6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0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0,'-5'9,"0"1,1-1,0 1,0 0,1 0,0 1,1-1,0 0,1 1,0-1,0 1,1 0,1-1,0 1,0-1,1 1,0-1,1 0,0 0,1 0,2 4,-2-12,1 1,-1-1,1 1,0-1,0-1,0 1,0-1,0 0,0 0,0 0,1-1,-1 1,0-2,0 1,0 0,1-1,-1 0,0 0,0 0,0-1,0 0,0 0,-1 0,1-1,0 1,-1-1,0 0,0 0,0-1,3-2,0 2,1 1,-1-1,0-1,-1 1,1-1,-1-1,0 1,0-1,0 0,-1 0,0-1,-1 1,1-1,-1 0,0-1,-1 1,0-1,0 1,0-1,-1 0,-1 0,2-5,-4 10,1 0,-1 1,1-1,-1 0,0 1,0-1,0 1,-1 0,1-1,0 1,-1 0,0-1,1 1,-1 0,0 0,0 1,0-1,0 0,-1 1,1-1,0 1,-1 0,1-1,-1 1,1 0,-1 1,1-1,-1 0,0 1,1 0,-1-1,0 1,0 0,-2 0,-89 22,69-11</inkml:trace>
</inkml:ink>
</file>

<file path=ppt/ink/ink6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41,'0'-2,"0"1,0-1,0 0,0 1,0-1,0 1,-1-1,1 0,-1 1,1-1,-1 1,0-1,1 1,-1 0,0-1,0 1,0 0,0-1,0 1,0 0,-1 0,1 0,0 0,-1 0,1 0,0 0,-1 1,1-1,-1 0,1 1,-1-1,0 1,1 0,-1-1,1 1,-1 0,0 0,1 0,-1 0,1 0,-1 1,0-1,1 0,-2 1,-68 28,59-20,1 0,0 2,0-1,1 1,1 1,0-1,1 2,0-1,0 1,2 0,-6 14,9-20,1 0,0 1,0-1,0 0,1 1,0-1,1 1,0-1,0 1,0-1,1 1,0-1,1 1,-1-1,1 0,1 1,-1-1,1 0,1-1,-1 1,1-1,0 1,5 4,6 4,0-1,1-1,1 0,0-1,0-1,1-1,1 0,5 1,-6-3,0 1,-1 0,0 2,-1 0,0 0,0 2,-1 0,10 13,-22-24,-1 1,0 0,0 0,0 0,0 1,0-1,-1 0,1 1,-1-1,0 1,0 0,0-1,-1 1,1 0,-1-1,0 1,0 0,0 0,-1-1,1 1,-1 0,0-1,0 1,0-1,-1 1,1-1,-1 1,1-1,-1 0,0 0,-1 0,1 0,0 0,-1 0,0-1,-2 3,-7 5,0 0,-1-1,-1 0,1 0,-1-2,-1 0,1-1,-3 1,3-1,0-1,0-1,0 0,-1-1,1-1,-1 0,1-1,-1 0,0-1,0-1,1 0,-13-3,24 3,1 0,-1 0,0 0,1 0,-1 0,1-1,0 1,-1-1,1 0,0 1,0-1,0 0,0 0,0 0,1-1,-1 1,1 0,-1-1,1 1,0-1,0 1,0-1,0 0,0 1,1-1,-1 0,1 1,-1-1,1 0,0 0,1 0,-1 1,0-1,1 0,-1 0,1 1,0-1,0 0,1-1,53-100,69-47,-110 140</inkml:trace>
  <inkml:trace contextRef="#ctx0" brushRef="#br0" timeOffset="588.355">699 521,'-59'27,"-76"49,135-76,-1 0,0 0,0 0,0 1,1-1,-1 0,0 1,1-1,-1 1,0-1,1 1,-1-1,1 1,-1-1,0 1,1 0,-1-1,1 1,0 0,-1-1,1 1,0 0,-1 0,1-1,0 1,0 0,-1 0,1 0,0-1,0 1,0 0,0 0,0 0,0-1,0 1,1 0,-1 0,0 0,0-1,1 1,-1 0,0 0,1-1,-1 1,1 0,-1-1,1 1,-1-1,1 1,-1 0,1-1,-1 1,1-1,0 1,0-1,-1 0,1 1,0-1,-1 0,1 1,0-1,0 0,0 0,-1 0,1 0,0 0,0 0,0 0,0 0,62 5,-60-5,25-1,-24 0,0-1,0 1,0 0,0 0,0 1,0-1,0 1,0 0,0 0,0 0,0 0,0 1,0 0,0 0,0 0,0 0,0 1,-1-1,1 1,0 0,-1 0,1 0,-1 1,0-1,0 1,0 0,0 0,0 0,-1 0,1 0,-1 0,0 1,0 0,0-1,1 4,-5 0,1 0,-2 0,1-1,-1 1,0 0,0-1,-1 0,0 0,0 0,0-1,-1 1,1-1,-1 0,-1 0,1 0,-1-1,0 0,0 0,0-1,-3 2,2 0,-83 53,72-48</inkml:trace>
  <inkml:trace contextRef="#ctx0" brushRef="#br0" timeOffset="859.759">1094 521,'-19'33,"-6"17,0 4,6-3,0-4,-1-11,3-11</inkml:trace>
  <inkml:trace contextRef="#ctx0" brushRef="#br0" timeOffset="1100.456">840 549,'39'4,"26"-2,8-2,-5-1,-8-1,-15-4,-9-1,-8 0,-7 2</inkml:trace>
</inkml:ink>
</file>

<file path=ppt/ink/ink6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1 227,'14'5,"15"1,7 0,2-1,-1-1,-1-2,-3-1,-1 0,-2-6,-1-2,-6 1</inkml:trace>
  <inkml:trace contextRef="#ctx0" brushRef="#br0" timeOffset="250.455">227 1,'-10'43,"-7"34,-2 8,-2-5,3-12,4-12,5-12,3-7,8-11,4-5,0-5</inkml:trace>
</inkml:ink>
</file>

<file path=ppt/ink/ink6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4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1,'-4'5,"-3"1</inkml:trace>
</inkml:ink>
</file>

<file path=ppt/ink/ink6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1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0,'0'38,"0"33,0 12,0-2,0-5,0-11,0-12,0-5,0-6,0-6,-4-3,-3-3,1-2,1-1,-3-5,-1-1,-3 0,1-3</inkml:trace>
</inkml:ink>
</file>

<file path=ppt/ink/ink6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4,0-8</inkml:trace>
</inkml:ink>
</file>

<file path=ppt/ink/ink6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41,'0'-15,"0"1,0 2</inkml:trace>
</inkml:ink>
</file>

<file path=ppt/ink/ink6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1,'-14'28,"-1"6,3-4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28,'34'-5,"20"-1,6 0,-2 1,-7 1,-11 2</inkml:trace>
</inkml:ink>
</file>

<file path=ppt/ink/ink6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0,'-10'32,"1"-1,1 2,2-1,2 1,0 0,2 4,2-34,-1 1,1 0,0 0,0-1,0 1,0 0,1-1,-1 1,1 0,0-1,0 1,0-1,1 1,-1-1,1 0,0 1,0-1,0 0,0 0,1 0,-1-1,1 1,-1-1,1 1,0-1,0 0,0 0,1 0,-1 0,0-1,1 1,-1-1,1 0,-1 0,1 0,-1 0,1-1,0 1,0-1,-1 0,1 0,0-1,-1 1,1-1,0 0,-1 0,1 0,-1 0,1-1,9-4,-1-1,0 0,-1-1,0-1,0 0,-1 0,0-1,0 0,-1-1,0 0,-1-1,-1 0,0 0,0 0,-1-1,-1 0,0 0,-1 0,0-1,-1 1,0-3,0-8</inkml:trace>
  <inkml:trace contextRef="#ctx0" brushRef="#br0" timeOffset="448.279">496 283,'217'-166,"-215"165,-1 0,1-1,-1 1,1 0,-1 0,1 0,0 0,0 0,0 0,-1 0,1 0,0 1,0-1,0 1,0 0,0-1,0 1,0 0,0 0,0 0,0 1,1-1,-1 0,-1 1,1-1,0 1,0 0,0-1,0 1,0 0,-1 0,1 0,0 1,-1-1,1 0,-1 1,1-1,-1 1,0-1,1 1,-1 0,0-1,0 1,0 0,0 1,1 1,-1-1,1 0,-1 0,1 0,0 0,0 0,1 0,-1 0,0-1,1 1,0-1,0 0,-1 0,1 0,0 0,1 0,-1 0,0-1,0 0,1 0,-1 0,1 0,-1 0,1-1,-1 1,1-1,0 0,-1 0,1 0,-1-1,1 1,-1-1,1 0,-1 0,1 0,1-1,195-111,-198 112,0 0,0 0,0 1,0-1,0 0,0 1,0 0,0-1,1 1,-1 0,0 0,0 0,0 1,0-1,0 0,1 1,-1-1,0 1,0 0,0 0,0 0,0 0,-1 0,1 0,0 0,0 0,-1 1,1-1,-1 1,1 0,-1-1,1 1,-1 0,0 0,0-1,0 1,0 0,0 0,-1 0,1 0,0 1,-1-1,0 0,1 0,-1 0,0 1,3 80,-4-57</inkml:trace>
</inkml:ink>
</file>

<file path=ppt/ink/ink6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3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0,'0'611,"1"-599,-1 0,-1 1,0-1,0 0,-1 0,-1 0,0 0,0 0,-2 0,1-1,-1 0,-1 0,0 0,0-1,-1 1,-1-2,0 1,-2 1,10-10,-1 0,0 0,0 0,1 0,-1 0,0 0,0 0,0-1,0 1,0 0,0-1,0 1,0 0,0-1,0 1,-1-1,1 0,0 1,0-1,0 0,-1 0,1 0,0 0,0 0,0 0,-1 0,1 0,0 0,0-1,0 1,-1 0,1-1,0 1,0-1,0 1,0-1,0 0,0 0,0 1,0-1,0 0,0 0,1 0,-1 0,0 0,0 0,1 0,-1 0,1 0,-1 0,1 0,-1 0,1 0,0-1,-1 1,1 0,0 0,0-1,0 1,0 0,0 0,0 0,0-1,1 1,-1 0,5-12,1 0,1 1,0 0,0 1,1-1,0 2,1-1,1 1,-1 0,2 1,-1 0,3-1,0-1,13-14,2 1,1 2,1 0,1 2,0 2,26-11,-50 26,1 0,0 1,-1 0,1 0,0 1,1 0,-1 0,0 1,0 0,0 0,0 1,6 1,-11-1,0 0,1 0,-1 0,0 1,0-1,0 1,0 0,0 0,0 0,-1 0,1 0,-1 1,1-1,-1 1,0 0,0-1,0 1,0 0,0 0,-1 0,1 1,-1-1,0 0,0 0,0 1,-1-1,1 1,-1-1,0 0,0 3,-2 8,-1 1,-1-2,0 1,-1 0,0-1,-1 0,0 0,-1 0,-1-1,0 0,-1-1,0 0,0 0,-1-1,-1 0,0 0,0-2,-4 3,1 0,0-1,-1 0,0-1,-1 0,1-1,-2-1,1-1,-1 0,-13 2,5-4</inkml:trace>
  <inkml:trace contextRef="#ctx0" brushRef="#br0" timeOffset="735.509">553 791,'57'-19,"-1"-3,-2-1,0-3,-2-3,-1-2,47-36,-90 62,-1-1,1 1,-1-1,0 0,0-1,-1 0,0 0,0 0,-1 0,0-1,0 0,-1 0,0-1,0 1,-1-1,0 0,0 0,-1 0,0 0,-1 0,0-1,-1-1,0 8,-1 0,1 0,-1 0,0 0,0 0,0 1,-1-1,1 0,-1 1,1-1,-1 1,0 0,0-1,0 1,0 0,0 0,-1 0,1 1,0-1,-1 0,0 1,1 0,-1-1,0 1,0 0,0 0,1 1,-1-1,0 1,0-1,0 1,0 0,0 0,0 0,-2 1,-102 27,105-27,-1 0,1 0,-1 0,0 0,1 0,0 1,-1-1,1 1,0 0,0 0,0 0,0 0,0 0,0 0,1 0,-1 0,1 1,0-1,-1 1,1-1,0 1,0 0,1-1,-1 1,0 0,1-1,0 1,-1 0,1 0,0-1,1 1,-1 0,0 0,1-1,0 1,-1 0,1-1,0 1,0 0,1-1,-1 0,0 1,1-1,0 0,-1 1,1-1,0 0,1 0,6 4,1 0,0-1,0 0,0-1,1 0,0-1,-1 0,1 0,0-1,11 0,16 5,-13-3,-22-4,1-1,1 1,-1 0,0 0,0 0,0 1,0-1,0 1,-1 0,1 0,0 0,0 1,0-1,-1 1,1 0,-1 0,1 0,-1 1,0-1,0 1,0 0,0 0,0 0,-1 0,0 0,1 0,-1 1,0-1,0 1,-1 0,1-1,-1 1,0 0,0 0,0 0,0 0,-1 0,0 0,0 1,-3 9,-2 0,0 0,-1 0,0-1,-1 0,0 0,-1-1,-1 0,0 0,0-1,-3 2,-36 50,39-46,6-4</inkml:trace>
</inkml:ink>
</file>

<file path=ppt/ink/ink6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0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0 168,'30'8,"-1"-2,1-1,0-1,1-2,-1-1,0-2,1 0,-1-2,0-2,-1 0,1-2,28-11,-55 17,1 1,-1-1,0 0,0-1,0 1,1-1,-1 1,0-1,-1 0,1 0,0 0,-1-1,1 1,-1 0,1-1,-1 0,0 0,0 1,0-1,-1 0,1-1,-1 1,0 0,0 0,0-1,0 1,0 0,-1-1,1 1,-1-1,0 1,0 0,0-1,-1 1,1-1,-1 1,0-1,0 1,0 0,0 0,0 0,-1-1,0 1,1 0,-6-1,0 0,1 0,-1 1,0 0,0 0,-1 0,1 1,-1 0,1 1,-1-1,0 2,1-1,-1 1,0 0,0 0,1 1,-1 0,0 1,1 0,0 0,-1 0,1 1,0 0,0 1,0-1,0 1,1 1,0-1,0 1,-5 4,1-1,-1 0,1 1,0 0,0 0,1 1,1 1,0-1,0 1,1 1,0-1,1 1,1 1,0-1,0 1,1-1,1 1,0 1,1-1,0 0,1 0,0 8,2-15,-1 0,1 0,0 0,1-1,-1 1,1 0,1-1,-1 0,1 1,-1-1,1 0,1 0,-1 0,1-1,0 1,0-1,0 0,1 0,-1 0,1-1,0 1,0-1,0-1,1 1,-1-1,1 1,4 0,1 0,0 0,0-1,0 0,1-1,-1 0,1 0,-1-1,1-1,-1 0,0-1,1 0,-1-1,0 0,0 0,197-108,-35-1,-145 94</inkml:trace>
  <inkml:trace contextRef="#ctx0" brushRef="#br0" timeOffset="690.587">1073 55,'-13'3,"0"0,0 1,1 0,-1 1,1 0,0 1,0 0,1 1,0 0,0 1,0 0,1 1,-7 8,3-5,1 0,1 1,0 0,1 1,0 0,1 1,1 0,1 0,0 1,0 0,2 1,-1 1,7-15,-1-1,0 1,1-1,-1 1,1 0,0-1,0 1,0 0,0-1,0 1,0 0,1-1,-1 1,1 0,0-1,0 1,0-1,0 1,1-1,-1 0,0 1,1-1,0 0,-1 0,1 0,0 0,0-1,0 1,0 0,1-1,-1 1,0-1,1 0,-1 0,1 0,-1 0,1 0,-1 0,1-1,0 1,-1-1,1 0,0 0,-1 0,1 0,0 0,-1-1,1 1,21-8,-1-1,-1-1,0-1,0-1,-2-1,1-1,-1-1,-1 0,12-14,208-194,-239 223,0 1,0-1,0 0,0 1,0-1,0 1,1-1,-1 0,0 1,0-1,1 0,-1 1,0-1,0 0,1 1,-1-1,0 0,1 0,-1 1,0-1,1 0,-1 0,1 0,-1 1,0-1,1 0,-1 0,1 0,-1 0,0 0,1 0,-1 0,1 0,-1 0,1 0,-1 0,0 0,1 0,-1 0,1-1,-1 1,0 0,1 0,-1 0,1-1,-1 1,0 0,1 0,-1-1,0 1,0 0,1-1,-1 1,-14 40,14-38,-200 482,184-439,1 0,3 2,2-1,-3 32,12-72,1 0,-1 0,1 0,0 0,1 0,-1-1,1 1,0 0,0 0,1 0,0-1,0 1,0-1,1 0,0 1,0-1,0 0,1-1,3 5,-6-9,-1 0,1-1,0 1,-1-1,1 1,0 0,-1-1,1 1,0-1,-1 1,1-1,-1 1,1-1,-1 0,1 1,-1-1,0 0,1 1,-1-1,0 0,1 0,-1 1,0-1,0 0,0 0,1 1,-1-1,0 0,0 0,0 1,0-1,-1 0,1 0,0 0,0 1,0-1,-1 0,1 0,0 1,-1-1,1 0,0 1,-1-1,1 0,-1 1,1-1,-1 1,0-1,1 1,-1-1,1 1,-1-1,0 1,-13-20,0 1,-1 1,-1 1,-1 0,-1 1,0 1,0 0,-2 2,-6-4,24 17,1-1,0 1,-1-1,1 1,0-1,0 0,-1 1,1-1,0 0,0 0,0 0,0 0,0 0,0 0,0 0,0 0,0 0,1 0,-1-1,0 1,1 0,-1-1,1 1,0 0,-1-1,1 1,0 0,0-1,-1 1,1-1,0 1,1 0,-1-1,0 1,0-1,1 1,-1 0,0-1,1 1,-1 0,1 0,0-1,-1 1,1 0,0 0,0 0,0 0,0 0,0 0,0 0,0 0,0 0,0 0,1 1,-1-1,0 0,0 1,1-1,-1 1,1-1,397-175,-344 149,-31 16</inkml:trace>
  <inkml:trace contextRef="#ctx0" brushRef="#br0" timeOffset="983.186">1581 168,'-4'14,"0"0,0 1,1-1,1 1,1-1,0 1,1-1,0 1,1 0,1-1,0 1,1-1,1 0,0 0,4 9,-5-19,-1 0,1-1,0 1,0-1,0 0,1 0,-1 0,1 0,-1-1,1 1,0-1,0 0,0 0,0 0,1-1,-1 1,0-1,1 0,-1 0,0-1,1 1,-1-1,1 0,0 0,-1-1,0 1,1-1,-1 0,1 0,-1-1,0 1,0-1,0 0,0 0,0 0,0 0,0-1,-1 0,1 0,2-3,23-13,-1-1,-1-2,-1 0,-1-2,-1-1,-1-1,-1-1,-2 0,-1-2,3-6,-7-8,-11 22</inkml:trace>
  <inkml:trace contextRef="#ctx0" brushRef="#br0" timeOffset="1234.7">2343 225,'-15'29,"-4"18,1 2</inkml:trace>
</inkml:ink>
</file>

<file path=ppt/ink/ink6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1 281,'104'-46,"-1"-4,-3-5,17-16,-45 13,-71 58,0 0,1 0,-1 0,0 1,0-1,1 0,-1 1,0-1,0 1,0 0,1-1,-1 1,0 0,0-1,0 1,0 0,0 0,0 0,-1 0,1 0,0 0,0 0,-1 0,1 1,-1-1,1 0,-1 0,1 0,-1 1,0-1,1 0,-1 1,0-1,0 0,0 1,0-1,0 1,0-1,18 261,-13-199,5 39,-5 1,-4-1,-12 99,7-168,-1-1,-2 1,-1-1,-1 0,-2 0,-1-1,-2-1,-1 0,-1-1,-1-1,-2 0,-1-2,-1 0,-15 14,30-34,-1 0,0 0,0 0,0-1,-1 0,1 0,-1-1,0 0,-1 0,1-1,-1 0,1 0,-1-1,0 0,0-1,0 0,0-1,-6 0,10-2,0-1,1 0,0 0,0-1,0 1,0-1,1 0,-1 0,1-1,0 1,0 0,1-1,-1 0,1 0,0 1,0-1,1-1,-1 1,1 0,0 0,1 0,-1-1,1 1,0 0,0-1,1 1,0 0,0 0,0 0,0-1,1 1,0 0,0 0,0 1,1-2,16-39,3 1,1 1,2 1,2 1,1 1,31-32,-35 41,1 0,1 1,2 2,1 1,1 1,1 1,1 2,2 1,17-7,-23 17</inkml:trace>
  <inkml:trace contextRef="#ctx0" brushRef="#br0" timeOffset="324.07">961 789,'-137'213,"191"-311,154-190,-140 226,-51 57</inkml:trace>
  <inkml:trace contextRef="#ctx0" brushRef="#br0" timeOffset="620.071">1328 648,'-17'21,"1"2,2 0,0 1,2 0,0 1,2 0,0 1,2 0,-1 12,8-35,0 1,1-1,-1 0,1 0,0 1,0-1,0 0,1 0,-1 1,1-1,0 0,0 0,0 0,0 0,0 0,1 0,-1 0,1 0,0 0,0-1,0 1,0-1,0 1,0-1,1 0,-1 0,1 0,0 0,-1 0,1-1,0 1,0-1,0 0,0 0,1 0,-1 0,0 0,0-1,0 0,1 1,-1-1,0 0,0 0,4-1,11-2,-1 0,1-2,-1 0,0 0,0-2,-1 0,0-1,0-1,-1 0,0-1,0 0,-1-2,11-10,-18 15,1 0,-1-1,-1 0,1 0,-1 0,-1-1,0 1,0-1,0-1,-1 1,-1-1,0 1,0-1,1-8,-3 14,-1-1,1 1,-1 0,0-1,0 1,0-1,-1 1,1 0,-1-1,0 1,-1 0,1 0,-1 0,1 0,-1 0,0 0,-1 0,1 0,-1 1,0-1,0 1,0 0,0 0,0 0,-1 0,1 1,-1-1,0 1,1 0,-1 0,0 0,-1 0,1 1,-2-1,0 1,0 0,0 0,0 1,0 0,0 0,0 0,1 0,-1 1,0 0,0 1,0-1,0 1,1 0,-1 0,1 1,0 0,0 0,0 0,0 0,0 1,0 0,1 0,0 0,-3 4,-9 6</inkml:trace>
  <inkml:trace contextRef="#ctx0" brushRef="#br0" timeOffset="1119.027">1695 987,'-2'-10,"2"-1,0 1,0 0,0-1,1 1,1 0,0 0,0 0,1 0,1 0,-1 1,1-1,1 1,0 0,0 0,1 1,0-1,0 1,1 1,5-5,64-34,-74 45,0 0,0 0,1 0,-1 0,0 1,0-1,0 1,0 0,1-1,-1 1,0 0,0 0,0 1,1-1,-1 0,0 1,0-1,0 1,0 0,0 0,0 0,0 0,0 0,0 0,0 0,0 1,-1-1,1 0,-1 1,1 0,-1-1,1 1,-1 0,0 0,0 0,0 0,1 1,5 18,-7-18,0 0,0 0,1 0,-1 0,1 0,-1 0,1 0,0-1,0 1,0 0,0 0,1-1,-1 1,1 0,0-1,-1 0,1 1,0-1,1 0,-1 0,0 0,0 0,1 0,-1-1,1 1,0-1,-1 1,1-1,0 0,0 0,0-1,0 1,0 0,0-1,0 0,0 0,0 0,0 0,0 0,0 0,0-1,0 1,0-1,1 0,159-103,-162 103,0 0,0 1,1-1,-1 1,0-1,0 1,1-1,-1 1,1 0,-1-1,0 1,1 0,-1 0,1 0,-1 0,0 0,1 1,-1-1,0 0,1 1,-1-1,0 1,1-1,-1 1,0-1,0 1,1 0,-1 0,0 0,0 0,0 0,0 0,0 0,0 0,-1 0,1 0,0 0,0 0,-1 1,1-1,-1 0,1 1,-1-1,0 0,1 1,-1-1,0 0,0 1,0-1,0 1,-9 71,7-69,0 1,0-1,1 1,0-1,0 1,0-1,0 1,1 0,0 0,0-1,0 1,0 0,1-1,0 1,0 0,0-1,1 1,-1-1,1 1,0-1,0 0,1 0,-1 0,1 0,0 0,0-1,2 3,11 2</inkml:trace>
</inkml:ink>
</file>

<file path=ppt/ink/ink6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6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47,'-14'1,"0"0,0 1,0 0,1 1,-1 1,1 0,0 0,0 2,0 0,1 0,-1 1,2 1,-1 0,1 0,0 1,1 1,0-1,1 2,0-1,0 2,1-1,1 1,0 0,0 0,1 1,1 0,0 0,1 0,0 1,1-1,-1 12,4-23,0 1,0 0,0 0,0 0,0 0,0 0,1 0,0 0,-1 0,1-1,0 1,0 0,1 0,-1-1,0 1,1-1,0 1,0-1,-1 0,1 0,1 0,-1 0,0 0,0 0,1 0,-1-1,1 1,-1-1,1 0,0 1,0-1,-1-1,1 1,0 0,0-1,0 1,0-1,0 0,0 0,0 0,0 0,0-1,1 0,17-6,0-1,-1-1,1-1,-2-1,1-1,-2 0,0-2,0 0,-1-1,-1 0,0-1,-2-1,7-10,89-105,-109 132,1-1,0 1,-1 0,1 0,-1 1,1-1,-1 0,1 1,-1-1,1 0,-1 1,1 0,-1-1,1 1,-1 0,0 0,1 0,-1 0,0 0,0 0,0 0,0 0,0 0,0 0,0 1,0-1,0 0,-1 1,1-1,0 1,-1-1,1 1,-1-1,0 1,1-1,-1 1,0-1,0 1,0 0,0-1,0 1,-1-1,1 1,0-1,-1 1,1-1,-1 1,1-1,-1 1,3 11,2 8,28 91,-31-109,1 0,0 0,0 0,0 0,1 0,-1 0,1 0,-1-1,1 0,0 1,0-1,0 0,0 0,0 0,1-1,-1 1,1-1,-1 0,1 0,-1 0,1 0,-1-1,1 0,0 1,-1-1,1 0,0-1,-1 1,3-1,9-4,0-1,0-1,-1 0,0 0,-1-2,0 0,0 0,-1-1,0-1,0 0,-1 0,-1-1,0-1,-1 1,1-3,4-2,84-140,-97 194,-17 81,16-114,0-1,1 1,-1 0,1-1,0 1,0 0,0-1,1 1,-1-1,1 0,0 1,-1-1,2 0,-1 0,0 0,1 0,-1-1,1 1,0-1,0 1,0-1,0 0,0 0,0 0,1-1,-1 1,1-1,-1 0,1 0,1 1,6-3,-1 0,1-1,-1 0,1 0,-1-1,0 0,0-1,0 0,-1-1,1 0,-1 0,0-1,-1 0,1-1,-1 0,-1 0,1-1,-1 1,5-10,-4 10,15-14,-9 42,-13 0,-2-14,0 0,1 0,0 1,0-1,0 0,1 0,0 0,0 0,0 0,1-1,1 1,-1 0,1-1,0 1,0-1,1 0,0 0,0 0,0-1,1 1,-1-1,1 0,1 0,-1-1,1 0,0 0,0 0,1 0,6-3,0-2,-1 1,1-2,-1 0,1 0,-1-1,0-1,0 0,0-1,0 0,-1 0,0-1,0-1,0 0,-1-1,0 0,0 0,-1-1,-1 0,1-1,-1 1,-1-2,3-4,-1 4,0-1,-1 1,-1-2,0 1,-1-1,0 0,-1 0,0-1,-1 1,1-9,-16-7,5 35</inkml:trace>
  <inkml:trace contextRef="#ctx0" brushRef="#br0" timeOffset="1099.135">2147 18,'-31'10,"0"1,0 2,1 1,1 1,0 2,2 0,0 2,0 1,2 2,1 0,0 1,-13 20,32-37,1 1,1 0,-1 0,1 0,0 0,1 1,0-1,0 1,1-1,-1 1,1 6,1-11,0-1,0 1,0-1,1 1,-1-1,1 0,-1 1,1-1,0 0,0 1,0-1,0 0,0 0,0 0,1 0,-1 0,1 0,0 0,-1-1,1 1,0 0,0-1,0 0,0 1,0-1,0 0,0 0,1 0,-1 0,0 0,1-1,-1 1,0-1,1 0,-1 1,1-1,-1 0,2 0,12-2,-1 0,1-2,0 1,-1-2,1 0,-2-1,1 0,0-1,-1-1,-1 0,1-1,-1 0,2-4,14-11,-1-2,-2-1,-1-1,-1-1,-1-2,-2 0,0-3,-3 8,6 1,-28 54,0-18,1 1,0 0,1 0,0 0,1 0,0 0,1 0,1 0,0 0,0 0,1 0,1 0,0 0,4 10,-5-19,0 0,1 0,0 0,0-1,0 1,0-1,0 1,0-1,0 0,1 0,-1 0,1-1,0 0,-1 1,1-1,0 0,0-1,0 1,-1-1,1 1,0-1,0 0,0-1,0 1,0-1,0 0,-1 1,1-2,0 1,102-54,-91 42,0 0,-2 0,1-1,-1-1,-1-1,-1 1,0-2,-1 1,-1-2,0 1,-2-1,2-6,-34 42,19-9,1 1,0 0,0 1,1-1,0 1,1 0,0 0,1 0,0 0,1 1,0-1,1 0,1 6,-2-12,2 0,-1 0,0 0,1 0,0 0,0 0,1 0,-1-1,1 1,0 0,1-1,-1 1,1-1,0 0,0 0,0 0,0 0,1 0,-1-1,1 1,0-1,0 0,0 0,1-1,-1 1,1-1,-1 0,1 0,0-1,3 2,1-2,-1 1,1-2,-1 1,1-1,-1 0,1-1,0 0,-1-1,0 1,1-2,-1 1,0-1,0 0,0-1,-1 0,1 0,-1 0,0-1,0 0,-1-1,1 0,-1 0,0 0,-1 0,1-1,1-4,4-8,0-1,-2 0,0-1,-1 0,-1 0,-1-1,2-19,-6 32,-2 8,0 0,-1 0,1 0,0 0,0 0,0 0,0 0,0 0,0 0,0 0,0 0,0 0,0 0,0 0,1 0,-1 0,0 0,1 0,-1 1,1-1,-1 0,1 0,-1 0,1 0,0 1,-1-1,1 0,0 0,0 1,0-1,-1 1,1-1,0 1,0-1,0 1,0-1,0 1,0 0,0 0,0-1,0 1,0 0,0 0,0 0,0 0,0 0,0 0,0 0,0 1,0-1,0 0,0 1,0-1,0 0,0 1,0-1,0 1,0-1,-1 1,1 0,0 0,134 164,-117-144,-2 2,-1 0,0 1,-2 0,-1 1,-1 0,-1 1,-1 0,-1 1,4 25,-6-20,0-1,-3 1,0-1,-2 1,-1 0,-2 0,-1 0,-2 3,-4-4,0 0,-3-1,0-1,-2 0,-1 0,-1-2,-2 0,0-1,-2 0,-1-2,0-1,-2 0,-3 0,-50 19,75-42,-1 1,0-1,0 1,1-1,-1 0,0 0,0 0,0 0,0 0,1 0,-1-1,0 1,0 0,1-1,-1 0,0 1,1-1,-1 0,0 0,1 0,-1 0,1 0,-1 0,1 0,0 0,-1-1,1 1,0-1,0 1,0-1,0 1,0-1,1 1,-1-1,0 0,1 0,-1 1,1-1,-1 0,1 0,0 1,0-1,0 0,0 0,0 0,1-19,0 1,2-1,0 0,2 1,0 0,1 0,1 0,1 1,6-12,150-294,-40 137,-102 155</inkml:trace>
</inkml:ink>
</file>

<file path=ppt/ink/ink6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0 814,'145'45,"-125"-48,0-1,0-1,-1-1,0-1,0 0,0-1,-1-1,0-1,-1-1,0 0,0-1,-2-1,1 0,-2-1,8-10,37-42,-3-1,-3-4,-3-1,-3-3,-3-2,90-139,-94 160,-39 56,-1 0,1-1,0 1,-1 0,1 0,0 0,0 0,-1 0,1 0,0 0,-1 0,1 0,0 0,0 0,-1 0,1 0,0 0,-1 1,1-1,0 0,-1 1,1-1,-1 0,1 1,0-1,-1 1,1-1,-1 1,1-1,-1 1,1-1,-1 1,0-1,1 1,-1 0,0-1,1 1,-1 0,0-1,0 1,0 0,1-1,-1 1,0 0,0 0,0-1,0 1,0 0,0-1,0 1,-1 0,1 0,0-1,0 1,-1 0,1-1,0 1,-1-1,1 1,0 0,-1-1,1 1,-1-1,2 7,3 92,-5 0,-4 1,-4-1,-9 27,18-109,-1-1,0 1,-1-1,-1 0,-1 1,0-1,-1-1,-1 1,0-1,-1 0,-1 0,0-1,-1 0,-1 0,0-1,0 0,-2-1,1 0,-2-1,-5 4,-4-5,-2 0,1-2,-2 0,1-2,-1-1,-1 0,19-3,0 0,0 0,0-1,0 0,0-1,-1 1,1-1,0 0,0-1,0 0,-1 0,1-1,0 0,1 0,-1 0,0-1,0 0,1 0,0-1,0 0,0 0,0 0,0-1,1 0,-3-4,7-24,9 20</inkml:trace>
  <inkml:trace contextRef="#ctx0" brushRef="#br0" timeOffset="367.818">1242 560,'-9'16,"1"0,1 0,0 0,1 1,1 0,1 0,-3 17,6-29,0 0,1 0,0 0,-1 0,2 0,-1 0,1 0,-1 0,1 0,1 0,-1-1,1 1,0 0,0-1,0 1,0-1,1 0,0 1,0-1,0-1,0 1,1 0,-1-1,1 1,0-1,0 0,0-1,1 1,3 1,2-1,0-1,1-1,-1 0,1 0,-1-1,1 0,-1-1,1 0,-1 0,0-2,1 1,-1-1,0 0,-1-1,1 0,-1-1,1 0,-1-1,-1 1,5-5,-8 8,-1-1,1 0,0 0,-1 0,0 0,0-1,0 1,0-1,0 0,-1-1,0 1,0-1,0 1,0-1,-1 0,0 0,0 0,0 0,0 0,-1-1,0 1,0 0,-1-1,1 1,-1 0,0-1,-1 1,1-1,-1 1,0 0,0-1,-1 1,0 0,0 0,0 0,-3-4,0 1,-1 1,0 1,-1-1,1 1,-1 0,-1 0,1 1,-1 0,0 1,0-1,0 1,0 1,-1 0,0 0,0 1,1 0,-1 0,0 1,-1 0,1 1,0 0,0 0,0 1,0 0,0 0,-5 3,-11 2</inkml:trace>
  <inkml:trace contextRef="#ctx0" brushRef="#br0" timeOffset="639.491">1863 787,'-14'52,"-6"23,-3 3,-2-7,-3-10,-1-12,5-13</inkml:trace>
</inkml:ink>
</file>

<file path=ppt/ink/ink6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0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16,'0'-1,"0"1,0-1,0 1,0-1,0 1,0-1,0 1,0-1,0 1,0-1,0 1,0-1,0 1,0-1,1 1,-1-1,0 1,0-1,1 1,-1 0,0-1,1 1,-1-1,0 1,1 0,-1-1,0 1,1 0,-1 0,1-1,-1 1,1 0,-1 0,1 0,-1-1,1 1,-1 0,1 0,-1 0,1 0,-1 0,1 0,-1 0,1 0,-1 0,1 0,-1 0,1 1,-1-1,1 0,-1 0,1 0,-1 1,0-1,1 0,-1 0,1 1,-1-1,0 0,1 1,-1-1,0 1,1-1,5 36,-8-10,-2 1,-1-1,-1 0,-1-1,-1 1,-9 18,-98 290,83-186,30-144,1-1,0 1,1-1,-1 1,1 0,-1 0,1-1,0 1,0 0,1-1,-1 1,1 0,0-1,0 1,0-1,0 1,1-1,0 0,-1 1,1-1,0 0,0 0,1 0,-1 0,1-1,-1 1,1-1,0 1,0-1,0 0,0 0,0 0,1-1,-1 1,1-1,2 1,10 0,0-2,-1 0,1-1,0-1,0 0,0-1,-1 0,1-2,-1 0,2-1,54-15,-24 8,-38 9,-1 1,1 0,0 0,-1 1,1 0,0 0,0 1,0 1,1-1,-1 1,0 1,0 0,0 0,0 1,0 0,0 0,7 4,-14-5,-1 0,0 0,0 0,0 0,1 0,-1 0,0 0,1 0,-1-1,1 1,-1-1,1 1,-1-1,1 1,-1-1,1 0,0 0,-1 0,1 0,-1 0,1 0,0 0,-1 0,1-1,-1 1,1-1,-1 1,1-1,-1 1,1-1,-1 0,0 0,1 0,-1 0,0 0,0 0,1 0,-1 0,0 0,0-1,0 1,-1 0,1-1,0 1,7-13</inkml:trace>
</inkml:ink>
</file>

<file path=ppt/ink/ink6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08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1 367,'5'0,"6"0,6 0,6 0,2 0,3 0,1 0,1 0,-1 0,0 0,0 0,0 0,-1 0,1 0,-1 0,0 0,0 0,-4 0</inkml:trace>
  <inkml:trace contextRef="#ctx0" brushRef="#br0" timeOffset="261.734">86 621,'38'-5,"28"-6,6-2,-8 2</inkml:trace>
  <inkml:trace contextRef="#ctx0" brushRef="#br0" timeOffset="1283.542">932 0,'-30'151,"9"-71,-108 310,116-354,-9 66,24-98,1-1,0 0,0 0,0 0,0 0,1 0,-1 0,1-1,0 0,0 0,0 0,0 0,0-1,0 1,0-1,0 0,1 0,-1 0,0-1,1 0,-1 0,0 0,1 0,-1-1,0 1,1-1,-1 0,1-1,9 1,155-9,-151 4</inkml:trace>
  <inkml:trace contextRef="#ctx0" brushRef="#br0" timeOffset="1965.983">1441 508,'-7'-3,"1"0,-1 1,1 0,-1 0,0 1,0 0,0 0,0 0,0 1,0 0,0 0,0 1,0 0,0 0,0 1,1 0,-1 0,0 0,1 1,0 0,-1 0,-2 3,4-4,0 0,0 1,0 0,0 0,0 0,1 0,0 1,-1 0,1-1,0 2,1-1,-1 0,1 1,0 0,0-1,0 1,1 1,0-1,0 0,0 0,0 1,1 1,2-5,0 0,0 0,1 1,-1-2,1 1,-1 0,1 0,-1 0,1-1,0 1,0-1,0 1,0-1,0 0,1 0,-1 0,0 0,0 0,1 0,-1 0,0-1,1 1,-1-1,1 0,1 0,25 9,-28-7,-1-1,1 1,-1 0,1-1,-1 1,0 0,0 0,1-1,-1 1,0 0,-1 0,1-1,0 1,0 0,-1 0,1-1,-1 1,0 0,1-1,-1 1,0-1,0 1,0-1,0 1,0-1,0 0,0 1,-1-1,1 0,0 0,-1 0,1 0,-1 0,1 0,-2 0,-3 6,-14 14,14-16,0 0,0 1,1 0,0 0,0 1,0-1,1 1,0 0,0 1,0-1,1 0,1 1,-1 0,1 1,2-8,0 0,0 1,0-1,0 1,0-1,1 1,-1-1,0 1,1-1,-1 0,1 1,0-1,-1 0,1 0,0 1,0-1,0 0,0 0,0 0,0 0,0 0,0 0,0 0,0 0,1-1,-1 1,0 0,1-1,-1 1,0-1,1 1,-1-1,1 0,-1 1,0-1,1 0,-1 0,1 0,-1 0,1-1,0 1,63-13,-14-8,-28 11</inkml:trace>
  <inkml:trace contextRef="#ctx0" brushRef="#br0" timeOffset="2378.475">1666 592,'-12'13,"1"1,0 0,1 1,1 0,0 0,1 1,1 0,1 0,0 1,-2 9,7-23,0 0,0 1,0-1,0 0,0 1,1-1,-1 1,1-1,0 1,0-1,1 0,-1 1,1-1,-1 1,1-1,0 0,0 1,1-1,-1 0,1 0,-1 0,1 0,0 0,0 0,0-1,1 1,-1-1,1 1,-1-1,1 0,0 0,0 0,0 0,0-1,0 1,0-1,0 0,1 0,-1 0,0 0,3 0,6-2,0-1,0 0,-1 0,1-1,0-1,-1 0,0 0,0-1,0-1,0 0,-1 0,0-1,0-1,-1 1,0-1,-1-1,1 0,-1 0,-1-1,0 1,0-2,-1 1,-1-1,4-9,-5 13,-1 0,0 0,-1-1,1 1,-2-1,1 0,-1 1,0-1,0 0,-1 0,0 0,-1 0,0-2,0 7,1 0,-1 0,0-1,-1 1,1 0,0 0,-1 0,0 0,1 1,-1-1,0 0,-1 1,1-1,0 1,-1 0,1 0,-1 0,0 0,0 0,1 0,-1 1,0-1,-1 1,1 0,0 0,0 0,0 0,-1 1,1 0,0-1,-4 1,0 1,-1-1,0 1,0 1,0-1,1 1,-1 1,1 0,0 0,-1 0,2 1,-1 0,0 0,1 0,-3 3,-10 10</inkml:trace>
  <inkml:trace contextRef="#ctx0" brushRef="#br0" timeOffset="2686.673">1666 734,'5'10,"11"7,3 7,3 3,2 2,-2 0,-1-3,-3-3,-6 1,-4-5</inkml:trace>
</inkml:ink>
</file>

<file path=ppt/ink/ink6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14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0 255,'10'0,"8"5,5 1,4 0,2-1,1-2,0 0,0-2,0-6,-1-1,0 0,-6 1</inkml:trace>
  <inkml:trace contextRef="#ctx0" brushRef="#br0" timeOffset="283.875">113 142,'-4'34,"-3"20,-4 6,0-2,1-7,-1-7,0-6,2-4,3-9</inkml:trace>
  <inkml:trace contextRef="#ctx0" brushRef="#br0" timeOffset="617.289">762 0,'-14'39,"-5"17,-4 4,2-4,0-6,-2-7,4-6,-1-4,4-3,0-7,2-3,-1 1,2 1,-2-3,2 0,4-3</inkml:trace>
  <inkml:trace contextRef="#ctx0" brushRef="#br0" timeOffset="894.833">395 86,'34'33,"30"21,9 6,-3-2,-9-7,-10-11,-13-8,-9-10,-4-3,-7-1,-1-2,-3 0,-5-3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30:42.2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1,'1'32,"1"1,1-1,2 0,2 0,3 8,-10-35,1 0,0 0,0 1,0-1,1 0,0 0,0-1,0 1,0 0,1-1,0 1,0-1,0 0,0 0,1 0,0 0,-1-1,1 1,1-1,-1 0,0 0,1 0,0-1,-1 0,1 0,0 0,0 0,0-1,0 0,1 0,-1 0,0-1,0 0,1 0,-1 0,0 0,3-1,3-5,1-1,-1 0,0 0,-1-1,0 0,0-1,0 0,-1-1,-1 1,0-2,0 1,2-6,7-6,62-101,-78 122,-1 1,1-1,0 0,-1 1,1-1,0 1,0-1,0 1,0-1,-1 1,1 0,0-1,0 1,0 0,0 0,0 0,0 0,0 0,0 0,0 0,0 0,0 0,0 0,0 0,0 0,-1 1,1-1,0 0,0 1,0-1,0 1,0-1,-1 1,1-1,0 1,0 0,-1-1,1 1,-1 0,1-1,0 1,-1 0,1 0,-1 0,0 0,1 0,-1 0,21 47,-20-44,39 228,-29-129,-4 0,-5 0,-10 90,6-168,-1-1,0 0,-2 0,-1 0,-1 0,-1-1,-1 0,-1-1,-1 0,0-1,-2 0,-1 0,0-2,-2 0,0 0,-1-1,-1-2,0 1,-1-2,-10 5,18-13,10-5,0-1,0 1,0-1,0 0,0 1,0-1,-1 0,1 0,0 0,-1 0,1 0,-1 0,1 0,-1 0,0 0,1-1,-1 1,0-1,0 1,1-1,-1 0,0 0,0 0,1 0,-1 0,0 0,0 0,0 0,1-1,-1 1,0-1,1 1,-1-1,0 0,1 0,-1 1,1-1,-1 0,1 0,-1-1,1 1,0 0,0 0,-1-1,1 1,0-1,0 1,0-1,0-1,0-17,0-1,2 1,0-1,1 1,2 0,0 0,1 0,0 0,2 1,1 0,0 0,1 0,7-8,-4 1,124-235,-107 213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2:3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508 205,'-4'2,"-1"0,1 1,-1-1,1 1,0 0,0 0,0 0,1 1,-1-1,1 1,-1 0,1 0,1 0,-1 0,0 1,1-1,0 1,0-1,0 1,1 0,0 0,0 0,0 0,0 4,-15 183,12-84,-63 445,55-385,13-169,-1-10</inkml:trace>
  <inkml:trace contextRef="#ctx0" brushRef="#br0" timeOffset="268.395">1 346,'38'-29,"47"-24,22-7,4 6,-8 8,-12 11,-12 7,-9 8,-13 8,-5 6,-8 4,-6 2,-4 1,-4 0,-7 6,-2 0,-5 5,-6 0</inkml:trace>
  <inkml:trace contextRef="#ctx0" brushRef="#br0" timeOffset="817.644">1045 713,'-30'37,"3"2,0 1,3 2,2 0,1 1,-5 20,24-59,0-1,1 1,-1 0,1 0,0 0,0 0,0 0,1 0,-1 0,1 0,0 0,0 0,1 0,-1 1,1-1,0 0,0 0,0-1,1 1,-1 0,1 0,0-1,0 1,0-1,0 1,1-1,0 0,-1 0,1 0,0 0,0 0,1-1,-1 0,1 1,-1-1,1 0,-1-1,1 1,2 0,4 0,1 1,0-2,0 0,0 0,0-1,1 0,-1-1,0 0,0-1,-1 0,1 0,0-2,-1 1,1-1,-1-1,0 1,-1-2,1 0,-1 0,0 0,0-1,-1-1,0 1,0-1,-1-1,0 1,-1-1,1 0,-2-1,1 0,-2 0,1 0,-1 0,-1-1,2-3,-1-4,-1 0,0 1,-1-1,-1 0,0 0,-2 0,0 0,-1 0,-2-5,3 16,-1-1,0 0,-1 0,1 1,-2 0,1-1,-1 1,0 0,0 1,-1-1,0 1,0 0,-1 0,1 0,-1 1,0 0,-1 0,1 1,-1-1,0 1,-6-2,9 4,-1 1,1-1,-1 1,1 0,-1 1,0-1,1 1,-1-1,0 1,1 1,-1-1,0 1,1 0,-1 0,0 0,-3 2,-11 7</inkml:trace>
  <inkml:trace contextRef="#ctx0" brushRef="#br0" timeOffset="1368.501">1693 742,'-13'16,"1"1,0 0,1 1,1 0,0 1,1 0,2 0,0 1,1 0,1 1,0-1,2 1,0 3,3-21,0 1,1-1,-1 1,1-1,0 0,0 1,0-1,0 0,0 0,1 0,-1 1,1-2,0 1,0 0,0 0,1 0,-1-1,0 0,1 1,0-1,-1 0,1 0,0 0,0 0,0-1,1 0,-1 1,0-1,0 0,1 0,-1-1,0 1,1-1,-1 1,1-1,0 0,128-18,-101 5,-2-1,0-2,-1-1,0-1,-2-2,0 0,-1-2,-1 0,-1-2,-2-1,0 0,10-18,-26 37,22-28,-1-1,-2 0,-1-2,-3-1,0 0,-3-2,2-9,-12 30,-1 0,-1-1,-1 1,0-1,-1 0,-2-1,0 1,-1 0,-1 0,-1 0,0 0,-2 0,0 0,-2 0,0 1,-4-7,6 18,0 1,-1-1,1 1,-2 0,1 0,-1 1,0 0,-1 0,1 0,-1 1,0 0,-1 0,1 1,-1 0,0 0,0 1,0-1,0 2,-1-1,1 2,-1-1,0 1,1 0,-1 1,0 0,1 0,-1 1,0 0,1 0,-1 1,1 0,-1 1,1 0,-4 2,-11 7,1 1,0 1,1 1,1 1,0 1,1 1,1 1,1 0,0 1,2 1,0 0,1 1,2 1,0 0,1 1,2 0,0 0,2 1,0 0,0 10,3-20,1 1,1 0,0 0,1-1,1 1,0 0,1 0,1 0,0 0,1-1,1 1,0-1,1 0,1 0,1-1,0 1,0-1,1-1,1 0,1 0,0 0,4 3,9 4,0-2,0-1,2-1,0-1,1-1,0-1,1-1,1-2,0-1,0 0,1-3,-1 0,2-2,-1-1,0-1,0-2,1 0,-1-3,7-1,15-2,-8 0</inkml:trace>
  <inkml:trace contextRef="#ctx0" brushRef="#br0" timeOffset="2250.985">2907 543,'-37'10,"1"2,0 1,1 2,0 2,1 1,1 1,1 2,1 1,1 2,-16 15,35-29,1 1,-1 0,2 0,0 1,0 0,1 1,0 0,1 0,-2 6,8-15,-1 0,1 0,0 0,0 0,0 0,1 0,-1 0,1 0,0 0,0 0,0 0,1 0,0 0,-1 0,1 0,1 0,-1 0,0 0,1-1,0 1,0 0,0-1,0 0,1 1,-1-1,1 0,0 0,0 0,0-1,0 1,1-1,-1 0,1 1,-1-2,2 2,4 1,0 0,0-1,0 0,1-1,-1 0,1 0,-1-1,1 0,0-1,-1 0,1-1,-1 0,1 0,-1-1,1 0,-1 0,0-1,8-4,152-88,26-66,-195 161,0 1,0-1,1 1,-1-1,0 0,0 1,1-1,-1 0,0 1,0-1,1 0,-1 1,0-1,1 0,-1 0,1 1,-1-1,0 0,1 0,-1 0,1 1,-1-1,0 0,1 0,-1 0,1 0,-1 0,1 0,-1 0,1 0,-1 0,0 0,1 0,-1 0,1 0,-1-1,1 1,-1 0,0 0,1 0,-1-1,1 1,-1 0,0 0,1-1,-1 1,0 0,1-1,-1 1,0 0,0-1,1 1,-1 0,0-1,0 0,-11 45,9-37,-1-1,1 0,0-1,0 1,0 0,1 0,0 0,0 0,0 0,1 0,0 0,0 0,0 0,1 0,0 0,0 0,1 0,0 0,0-1,0 1,0-1,1 1,0-1,0 0,1 0,-1 0,1 0,0-1,1 1,-1-1,1 0,-1 0,1-1,0 0,1 1,4 1,-1-4,0-1,0 0,0-1,0 1,0-2,0 1,0-1,-1-1,1 1,-1-1,1-1,-1 0,0 0,0-1,-1 1,1-2,-1 1,0-1,0 0,-1-1,0 1,2-5,8-2,110-131,-116 146,-16 25,4-19,-2 9,1 1,1 0,0 0,2 0,0 0,1-1,0 1,2 0,1 3,-3-15,0-1,1 1,0-1,0 1,0-1,0 0,1 0,0 0,0 0,1 0,-1-1,1 1,0-1,0 0,0 0,1-1,0 1,-1-1,1 0,0 0,0 0,1-1,-1 0,1 0,-1 0,1-1,-1 0,1 0,0 0,0-1,-1 1,1-2,-1 1,0-1,0 1,1-1,-1-1,0 1,0-1,0 0,0 0,-1 0,1-1,0 1,-1-1,0-1,0 1,0 0,0-1,0 0,-1 0,1 0,0-2,58-109,-48 85,62-137,-27 100,-47 66,-1 0,1 0,-1 0,1 0,0 0,-1 0,1 0,0 0,0 1,0-1,0 1,-1-1,1 1,0 0,0 0,0-1,0 2,0-1,0 0,0 0,0 1,0-1,0 1,0-1,-1 1,1 0,0 0,0-1,-1 1,1 1,0-1,-1 0,1 0,-1 1,0-1,1 0,-1 1,0 0,1 0,13 21,0 1,-2 0,-1 1,0 1,-2-1,-1 2,-1-1,0 9,34 251,-37-237,1 19,-4 0,-2 0,-3 0,-3 0,-3 0,-3 0,5-25,-3-1,-1 0,-2-1,-2 0,-1-1,-2-1,-2-1,-2-1,-23 31,38-57,-1 0,-1-1,1 0,-1-1,-1 0,0 0,0-1,-1 0,0-1,0 0,-1-1,0 0,0-1,0 0,0-1,-7 1,16-4,0-1,0 0,0 0,0-1,1 1,-1-1,0 1,0-1,0 0,1 0,-1 0,1 0,-1-1,1 1,-1-1,1 1,0-1,-1 0,1 0,0 0,0 0,1 0,-1-1,0 1,1-1,-1 1,1-1,0 1,0-1,0 0,0-1,-9-90,24 27,2 1,3 0,3 1,3 1,2 1,4 2,1 1,4 1,8-7,0 0,4 2,1 2,4 1,-17 23</inkml:trace>
  <inkml:trace contextRef="#ctx0" brushRef="#br0" timeOffset="12719.121">1 1531,'671'-34,"-421"17,1531-140,-906 93,-551 36,-304 23,1 1,0 2,0 0,1 1,-1 1,0 0,0 2,0 1,0 1,5 1,-13 2,-6-2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24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1 799,'14'0,"10"0,6 0,2 0,0 0,1 0,-2 0,-1 0,-5 0</inkml:trace>
  <inkml:trace contextRef="#ctx0" brushRef="#br0" timeOffset="873.343">340 1025,'30'2,"1"-3,-1 0,1-2,-1-2,0 0,0-2,-1-1,0-2,23-10,-18 5,0-2,-2-1,1-1,-2-2,-1-1,-1-2,-1 0,-1-2,-1-1,-1-2,7-11,13-41,-44 78,0 1,-1-1,1 1,-1-1,1 1,-1-1,0 0,0 1,0-1,0 1,0-1,0 0,-1 1,0-1,1 1,-1-1,0 1,0-1,0 1,-1 0,1-1,0 1,-1 0,0 0,1 0,-1 0,0 0,0 1,0-1,0 0,0 1,0 0,-2-1,-1 0,1 1,0 0,-1 0,1 0,-1 0,1 1,-1 0,1 0,-1 0,1 1,0-1,-1 1,1 0,-1 0,1 1,0-1,0 1,0 0,0 0,0 1,0-1,0 1,1-1,-2 2,-79 79,65-64,2 1,0 0,1 1,1 1,1 1,1 0,1 1,1 0,1 0,2 1,0 1,0 5,8-26,0-1,0 1,0-1,0 1,1-1,0 1,0-1,0 1,1-1,-1 0,1 1,0-1,0 0,1 0,-1-1,1 1,0 0,0-1,0 0,0 1,0-1,1 0,-1-1,1 1,0-1,0 0,0 0,0 0,1 0,-1 0,0-1,1 0,-1 0,5 0,12 3,0-1,0-1,0-1,0-1,0 0,1-2,-1 0,27-8,-1-1,-1-3,0-1,-1-2,22-13,-26 8,-1-1,-1-2,-1-2,-2-1,0-2,-2-1,-1-2,2-7,-25 31,-1 0,0-1,-1 0,0-1,0 0,-1 0,-1-1,0 0,-1 0,0 0,0 0,1-10,-7 19,1 1,-1-1,1 0,-1 0,0 1,0-1,0 1,0-1,0 1,-1-1,1 1,-1 0,0-1,0 1,0 0,0 0,0 0,0 1,0-1,0 0,-1 1,1 0,-1-1,1 1,-1 0,1 0,-1 0,0 1,0-1,1 1,-1-1,0 1,0 0,1 0,-1 0,0 1,0-1,0 0,1 1,-1 0,0 0,1 0,-1 0,1 0,-1 0,1 1,-1-1,1 1,-2 2,-15 8,1 1,0 1,1 1,0 1,1 0,1 1,1 0,0 1,1 1,-2 6,6-12,0 0,1 0,0 1,1 0,1 1,0-1,1 1,1 0,0 1,1-1,0 4,3-15,1-1,-1 1,1 0,0 0,0 0,1-1,-1 1,1-1,0 1,0-1,0 1,0-1,0 0,1 0,-1 0,1 0,0-1,0 1,0-1,0 0,1 0,-1 0,0 0,1 0,0-1,-1 1,1-1,0 0,0 0,-1 0,3-1,7 3,1-2,-1 1,1-2,0 0,-1-1,1 0,-1-1,10-2,8-6,1-2,-2 0,0-3,0 0,-1-2,-1-1,-13 9,45-32,-3-3,-1-2,-2-3,-2-2,-3-2,11-19,-55 67,6-7,0-1,-1 0,0 0,-1-1,0 0,-1-1,-1 0,1-3,-8 16,1 0,-1 0,0 0,0 1,0-1,0 0,0 0,0 0,0 0,-1 1,1-1,-1 0,1 0,-1 1,0-1,1 0,-1 1,0-1,0 1,0-1,0 1,-1-1,1 1,0 0,-1-1,1 1,0 0,-1 0,0 0,1 0,-1 0,1 1,-1-1,0 0,0 1,1-1,-1 1,0 0,0 0,0-1,0 1,1 0,-1 1,0-1,0 0,0 0,1 1,-1-1,0 1,0 0,1-1,-1 1,0 0,1 0,-1 0,1 0,-1 0,1 0,-1 1,-15 8,1 2,0 0,0 0,1 2,1-1,1 2,-1 0,2 1,-1 3,-1-3,-1 3,1-1,0 2,2 0,0 0,1 2,1-1,1 1,1 0,1 1,1 0,1 0,1 0,1 1,1 0,1-1,1 1,1 0,3 12,-3-31,1 1,-1 0,1-1,1 1,-1-1,1 1,0-1,0 0,0 0,1-1,0 1,0-1,0 0,0 0,1 0,0 0,-1-1,1 1,1-1,-1-1,0 1,1-1,-1 0,1 0,0 0,-1-1,4 0,12 2</inkml:trace>
  <inkml:trace contextRef="#ctx0" brushRef="#br0" timeOffset="1366.369">2343 772,'-5'3,"-276"206,240-161,41-48,1 1,-1 0,0-1,0 1,1 0,-1-1,1 1,-1 0,0-1,1 1,-1-1,1 1,-1-1,1 1,-1-1,1 1,0-1,-1 0,1 1,-1-1,1 0,0 0,-1 1,1-1,0 0,0 0,-1 0,1 0,0 0,-1 0,1 0,0 0,0 0,-1 0,1 0,0 0,-1 0,1-1,0 1,-1 0,1-1,0 1,-1 0,1-1,-1 1,1-1,-1 1,1-1,-1 1,1-1,-1 1,1-1,-1 1,34-20,0 0,-2-2,-1-1,16-16,17-13,50-39,-113 92,1-1,-1 0,0 1,1-1,-1 1,0-1,0 1,1 0,-1 0,0-1,0 1,0 0,0 0,0 0,0 0,0 0,-1 0,1 0,0 1,0-1,-1 0,1 0,-1 1,1-1,-1 0,0 0,1 1,-1-1,0 1,0-1,0 0,0 1,0-1,0 0,0 1,-1-1,1 0,0 1,-1-1,1 0,-1 1,1-1,-1 0,0 0,1 0,-1 0,0 1,0-1,0 0,0-1,0 1,-1 6,-9 110,11-114,0 0,1 0,-1 1,1-1,0 0,0 0,0 0,0-1,1 1,-1 0,1 0,-1-1,1 1,0-1,0 1,0-1,1 0,-1 0,0 0,1 0,-1 0,1 0,0-1,0 1,0-1,-1 0,1 0,0 0,0 0,1 0,-1-1,0 0,0 1,0-1,3 0,7-3,0 0,0 0,-1-1,1-1,-1 0,0-1,0 0,0-1,-1 0,0-1,-1 0,0-1,0 0,0 0,-2-1,1 0,-1-1,0 0,-1 0,-1-1,0 0,4-9,13-65,-20 61</inkml:trace>
  <inkml:trace contextRef="#ctx0" brushRef="#br0" timeOffset="3312.353">2428 38,'30'-9,"-14"3,0 1,1 0,0 1,0 1,0 1,0 0,0 1,0 1,1 0,-1 2,-15-2,-1 0,0 0,0 1,1-1,-1 0,0 1,0-1,0 1,0-1,0 1,1 0,-1 0,0-1,0 1,-1 0,1 0,0 0,0 0,0 0,-1 0,1 0,0 0,-1 0,1 0,-1 0,1 1,-1-1,0 0,1 0,-1 1,0-1,0 0,0 0,0 1,0-1,0 0,0 0,0 1,-1-1,1 0,0 0,-1 0,1 1,-1-1,1 0,-1 0,0 0,0 1,-41 56,37-52,-15 17,16-21,0 1,1 0,-1 0,1 0,0 0,0 1,0 0,0-1,0 1,1 0,0 0,0 0,0 1,0-1,0 0,1 1,0-1,0 1,0-1,1 1,0 0,0-1,0 1,0 0,0-1,1 1,0-1,0 1,0-1,1 2,4 0,0 0,0-1,0 0,0 0,1 0,0 0,0-1,0-1,1 1,-1-1,1 0,0-1,0 1,0-2,0 1,0-1,0 0,0-1,0 0,0 0,1-1,-1 0,4-1,13 1</inkml:trace>
  <inkml:trace contextRef="#ctx0" brushRef="#br0" timeOffset="4650.214">3473 348,'-35'81,"-151"187,2-6,184-263,0 1,0 0,-1-1,1 1,0 0,0 0,-1-1,1 1,0 0,-1 0,1-1,0 1,-1 0,1 0,0 0,-1 0,1 0,-1-1,1 1,0 0,-1 0,1 0,0 0,-1 0,1 0,-1 0,1 0,0 0,-1 1,1-1,-1 0,1 0,0 0,-1 0,1 0,0 1,-1-1,1 0,0 0,-1 1,1-1,0 0,0 0,-1 1,1-1,0 0,0 1,-1-1,1 0,0 1,0-1,0 1,0-1,0 0,0 1,0-1,-1 0,1 1,0 0,6-33,0 15</inkml:trace>
  <inkml:trace contextRef="#ctx0" brushRef="#br0" timeOffset="5346.706">3077 348,'29'56,"141"257,-117-222,-4 3,36 97,-76-175,-7-18</inkml:trace>
</inkml:ink>
</file>

<file path=ppt/ink/ink7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3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0,'-22'56,"-86"249,-27-41,133-261,0 0,0 1,0-1,1 1,-1 0,1-1,0 1,0 0,0 0,1 0,-1 0,1 0,0 0,0 0,0-1,1 1,-1 0,1 0,0 0,0 0,0 0,1-1,-1 1,1-1,0 1,0-1,0 0,1 1,-1-1,1 0,-1-1,1 1,0 0,0-1,1 1,-1-1,0 0,1 0,-1-1,2 1,156 3,-96-8,76-2,-117-1</inkml:trace>
</inkml:ink>
</file>

<file path=ppt/ink/ink7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0 255,'7'-3,"0"-1,0 2,0-1,0 1,1 0,-1 0,1 1,-1 0,1 0,0 1,-1 0,1 0,0 1,-1 0,1 0,-1 1,0 0,1 0,-1 1,0 0,5 3,-8-5,13 5,1-1,0-1,0 0,0-1,0-1,0-1,0 0,0-2,1 0,-1-1,10-3,123-31,-132 30</inkml:trace>
  <inkml:trace contextRef="#ctx0" brushRef="#br0" timeOffset="364.267">57 480,'4'0,"8"0,5 0,5 0,3 0,3 5,1 2,0-1,1-1,-1-6,0-4,0 0,0 1,-1 0,0 2,0 0,0 2,-4-1</inkml:trace>
  <inkml:trace contextRef="#ctx0" brushRef="#br0" timeOffset="919.263">367 0,'-2'4,"1"-1,-1 0,1 1,-1 0,1-1,0 1,1 0,-1-1,1 1,-1 0,1 0,0 0,1-1,-1 1,0 0,1 0,0-1,0 1,0 0,1-1,-1 1,1-1,0 0,0 1,0-1,0 0,0 0,1 0,-1-1,1 1,0 0,1 0,115 64,-94-55,-7-4,-1 0,-1 1,0 0,0 2,-1 0,0 0,-1 2,0-1,-1 2,-1 0,0 1,-10-13,-1 1,1-1,-1 1,1-1,-1 1,0 0,0 0,0-1,-1 1,1 0,-1 0,1 0,-1 0,0 0,0 0,-1 0,1 0,0 0,-1 0,0-1,1 1,-1 0,-1 0,1 0,0-1,0 1,-1-1,0 1,1-1,-3 2,-74 62,44-42,-185 130,203-140,3 0</inkml:trace>
</inkml:ink>
</file>

<file path=ppt/ink/ink7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8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49,'-2'10,"-1"0,1-1,1 1,0 0,0 0,1 0,1 0,-1 0,1 0,1 0,2 9,-2-15,-1 0,0-1,1 1,-1-1,1 0,0 0,0 1,1-1,-1-1,1 1,-1 0,1 0,0-1,0 0,0 1,0-1,0 0,0-1,1 1,-1-1,1 1,-1-1,1 0,0 0,-1-1,1 1,0-1,0 1,-1-1,1 0,0-1,2 0,8-1,-1-2,0 0,0 0,-1-1,1 0,-1-2,0 1,-1-1,0-1,0 0,0 0,-1-1,0-1,7-9,-14 17,-1-1,1 1,-1 0,0-1,0 0,0 1,0-1,-1 0,1 0,-1 0,0 0,1 0,-1 0,-1 0,1 0,0-1,-1 1,1 0,-1 0,0-1,0 1,-1 0,1 0,-1-1,1 1,-1 0,0 0,0 0,-1 0,1 0,0 0,-1 0,0 0,0 0,0 1,0-1,0 1,0-1,-1 1,1 0,-1 0,0 0,1 0,-1 1,0-1,0 1,0 0,-8-1,0 1,0 0,0 1,0 1,0-1,0 2,0 0,1 0,-1 0,1 2,-1-1,1 1,0 1,-2 1,-18 10</inkml:trace>
</inkml:ink>
</file>

<file path=ppt/ink/ink7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8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1 395,'24'5,"17"2,7-1,0-1,-3-1,-5-2,-4-1,-4-1,-2 0,-2 0,0-5,-1-2,1 1,-1 1,1 1,-5 2</inkml:trace>
  <inkml:trace contextRef="#ctx0" brushRef="#br0" timeOffset="256.245">85 622,'43'0,"29"0,12 0,-4 0,-11 0,-12 0,-10-5,-10-2,-10 1</inkml:trace>
  <inkml:trace contextRef="#ctx0" brushRef="#br0" timeOffset="586.419">1215 1,'-85'120,"5"3,-11 34,-3 5,83-147,2 1,0 1,1-1,0 2,2-1,0 1,1 0,1 0,-2 10,6-26,1 0,-1 0,0 0,1 0,-1 0,1 0,-1 0,1 0,0 0,0 0,0 0,0-1,0 1,0 0,1-1,-1 1,1-1,-1 1,1-1,-1 0,1 1,0-1,-1 0,1 0,0 0,0 0,0-1,0 1,0 0,0-1,0 1,0-1,1 0,75 4,-65-4,136-31,-97 18,-28 6</inkml:trace>
  <inkml:trace contextRef="#ctx0" brushRef="#br0" timeOffset="1316.929">1383 622,'0'0,"-8"8,0 1,1 0,0 0,0 1,1 0,0 0,1 0,0 1,1 0,0-1,1 2,0-1,1 0,-1 8,4-17,0 1,1-1,-1 0,1 0,-1 0,1 1,0-1,0-1,0 1,0 0,0 0,0-1,0 1,0-1,1 0,-1 0,1 0,-1 0,1 0,-1 0,1-1,0 1,-1-1,1 1,0-1,-1 0,1 0,0-1,-1 1,1 0,0-1,-1 0,1 1,-1-1,1 0,-1-1,1 1,-1 0,0-1,0 1,0-1,1 1,-1-1,-1 0,1 0,0 0,1-2,-3 3,1 1,-1 0,0-1,1 1,-1-1,0 1,0-1,0 1,1-1,-1 1,0-1,0 1,0-1,0 1,0-1,0 1,0-1,0 1,0-1,0 1,0-1,0 0,-1 1,1-1,0 1,0 0,0-1,-1 1,1-1,0 1,-1-1,1 1,0-1,-1 1,1 0,0-1,-1 1,1 0,-1-1,1 1,-1 0,1 0,-1 0,1-1,-1 1,1 0,-1 0,1 0,-1 0,1 0,-1 0,1 0,-1 0,1 0,-1 0,1 0,-1 0,1 0,-1 0,-34 3,29-2,0 0,-1 1,1 0,0 1,0-1,0 1,1 0,-1 0,1 1,0 0,-1 0,2 0,-1 1,0-1,1 1,0 0,0 0,0 1,1-1,0 1,0 0,0 0,1 0,0 0,0 0,1 0,-1 1,1-1,1 0,-1 1,1-1,0 1,0-1,1 1,0-1,0 1,1-1,0 0,1 4,2-5,-1 0,1-1,0 0,1 0,-1-1,0 1,1-1,0 0,0-1,0 0,0 1,0-2,1 1,-1-1,0 0,1 0,-1-1,1 0,-1 0,1 0,-1-1,1 0,-1 0,0-1,0 0,1 0,-1 0,-1-1,1 0,0 0,-1 0,1-1,31-18,-20 14</inkml:trace>
  <inkml:trace contextRef="#ctx0" brushRef="#br0" timeOffset="1917.993">1468 678,'0'-5,"-4"-1,-8-1,0 7,-4 3,-4 1,2 5,-1 0,3-1</inkml:trace>
  <inkml:trace contextRef="#ctx0" brushRef="#br0" timeOffset="2539.962">1750 706,'-22'16,"1"1,1 0,0 2,1 0,1 2,1 0,1 0,1 2,1 0,-3 7,15-27,0 1,0-1,0 1,1-1,-1 1,1 0,0 0,0 0,0 0,0 0,1 0,0 0,0 0,0 0,0 0,0 0,1 0,0-1,0 1,0 0,0 0,0 0,1-1,0 1,0 0,0-1,0 0,0 1,1-1,-1 0,1 0,0-1,0 1,0 0,0-1,1 0,-1 0,1 0,-1 0,1 0,0-1,0 1,15-1,0 0,0-1,0 0,0-2,0 0,0-2,0 0,-1 0,0-2,0 0,0-2,-1 0,0 0,0-2,-1 0,0-1,-1-1,10-9,55-76,-78 93,0 0,0-1,0 1,-1 0,1-1,-1 1,0-1,0 0,0 1,-1-1,0 0,0 1,0-1,0 0,-1 1,0-1,0 1,0-1,0 1,-1-1,0 1,0 0,0 0,0 0,-3-3,1 3,0 0,-1 0,1 0,-1 1,0 0,0 0,0 0,-1 1,1 0,-1 0,1 0,-1 0,1 1,-1 0,0 0,0 1,0 0,1 0,-1 0,0 0,0 1,-2 1,-18 4</inkml:trace>
  <inkml:trace contextRef="#ctx0" brushRef="#br0" timeOffset="2853.605">1722 932,'20'29,"10"14,0 4,1-5,-6-5,-6-9</inkml:trace>
</inkml:ink>
</file>

<file path=ppt/ink/ink7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7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0 424,'10'-5,"12"-1,8-1,3 2,1 2,0 1,-2 5,-1 3,-1 1,-1-2,-1-1,0-2,0-1,-4-5,-3-2,1-1,-3-3,-6 0</inkml:trace>
  <inkml:trace contextRef="#ctx0" brushRef="#br0" timeOffset="469.097">762 1,'0'23,"-1"1,-1 0,0-1,-2 1,-1-1,-1 0,-1 0,-1-1,-1 0,-1 0,-3 3,-115 179,33-36,94-166,0 0,0 0,0 0,0 1,1-1,-1 0,0 0,1 1,0-1,0 0,-1 1,1-1,1 0,-1 1,0-1,0 0,1 1,0-1,-1 0,1 0,0 0,0 1,0-1,0 0,0 0,1 0,-1-1,1 1,-1 0,1 0,0-1,-1 1,1-1,0 0,0 1,0-1,0 0,0 0,1 0,-1 0,0-1,0 1,0 0,1-1,-1 0,0 0,1 1,-1-1,0-1,1 1,1 0,25-7,0-2,-1 0,1-2,-2-1,0-1,22-14,-42 23,9-5</inkml:trace>
</inkml:ink>
</file>

<file path=ppt/ink/ink7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35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0 340,'39'0,"26"0,8 0,-4-5,-9-2,-10 1,-9 1,-6 1,-9 7,-10 2</inkml:trace>
  <inkml:trace contextRef="#ctx0" brushRef="#br0" timeOffset="304.215">255 114,'-9'43,"-4"33,1 9,2-5,3-12,3-12,-4-11,1-9,1-5,1-3,-3-7,0-1,2-5</inkml:trace>
  <inkml:trace contextRef="#ctx0" brushRef="#br0" timeOffset="602.721">1073 227,'-24'38,"-22"32,-4 9,3-4,4-10,4-12,9-9,5-8,2-5,0-3,4-7</inkml:trace>
  <inkml:trace contextRef="#ctx0" brushRef="#br0" timeOffset="852.65">706 227,'0'38,"10"27,3 8,4-5,4-8,3-10,3-8,0-7,2-9,-4-5,-3-5,1-6,1-4,-4-4</inkml:trace>
  <inkml:trace contextRef="#ctx0" brushRef="#br0" timeOffset="1103.916">1271 537,'38'0,"23"0,5 0,-8-5,-9-1,-9-1,-6-2,-4-1,-2 2,-6-3,-7 0</inkml:trace>
  <inkml:trace contextRef="#ctx0" brushRef="#br0" timeOffset="1436.009">1948 0,'-39'213,"15"-120,-4-2,-3 0,-11 10,18-16,24-83,0 0,0 1,-1-1,2 0,-1 0,0 0,0 0,1 1,-1-1,1 0,-1 0,1 0,0 0,0 0,0 0,0 0,0-1,1 1,-1 0,0 0,1-1,0 1,-1-1,1 1,0-1,-1 0,1 0,0 0,0 0,0 0,0 0,0 0,0-1,0 1,1-1,-1 1,0-1,0 0,13-1,0-1,-1 0,0-1,1-1,-1 0,-1-1,1 0,-1-2,0 1,0-1,0-1,-1 0,3-4,42-32,-43 33</inkml:trace>
  <inkml:trace contextRef="#ctx0" brushRef="#br0" timeOffset="1731.1">2258 537,'-6'12,"1"1,0 0,1 0,0 0,1 1,0-1,1 1,1 0,0 0,1 0,0-1,1 1,1 0,0-1,1 1,3 10,-4-21,0 1,0-1,1 0,-1 1,1-1,-1 0,1 0,0 0,0-1,0 1,0-1,1 0,-1 0,1 0,-1 0,1 0,0-1,0 0,0 0,0 0,-1 0,1 0,0-1,1 0,-1 0,0 0,0 0,0 0,0-1,0 0,-1 0,1 0,3-2,8-1,0-2,0 0,-1 0,0-1,0-1,-1-1,0 0,2-2,-10 6,1 0,-1-1,0 0,-1 1,0-1,0-1,0 1,0 0,-1-1,0 0,-1 0,0 0,0 0,0 0,0-1,-2 5,1 0,-1 0,0 0,0-1,0 1,0 0,0 0,-1 0,1 0,-1 0,0 0,0 0,0 0,0 0,-1 0,1 0,-1 1,0-1,0 1,0-1,0 1,0 0,0-1,0 1,-1 0,1 0,-1 1,0-1,1 1,-1-1,0 1,0 0,0 0,0 0,0 0,0 1,-6-2,-1 1,1 0,0 0,0 1,0 1,-1 0,1 0,0 0,0 1,0 1,0-1,0 2,1-1,-1 1,1 0,-5 4,-6 3</inkml:trace>
</inkml:ink>
</file>

<file path=ppt/ink/ink7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1,'470'0,"-458"0</inkml:trace>
</inkml:ink>
</file>

<file path=ppt/ink/ink7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2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1,'34'5,"15"-4,5-1,-2-1,-6 0,-5-1,-5 1,-4 1,-2-1,-7 1</inkml:trace>
</inkml:ink>
</file>

<file path=ppt/ink/ink7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3,'22'-3,"-36"30,-34 59,3 2,5 1,2 5,-43 149,80-240,0 0,0 0,0 0,0 0,0 0,1 0,-1 0,1 0,0 0,0 1,0-1,0 0,1 0,-1 0,1 0,0 0,0 0,0 0,0 0,0 0,1 0,-1-1,1 1,0 0,0-1,0 0,0 1,0-1,0 0,1 0,-1 0,1 0,0 0,-1-1,1 1,0-1,0 0,3 1,165-19,-146 16</inkml:trace>
</inkml:ink>
</file>

<file path=ppt/ink/ink7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0,'-47'33,"41"-27,1-1,0 1,1 0,-1 1,1-1,0 1,0 0,1 0,0 0,1 0,-1 0,1 1,0-1,1 1,0 0,0-1,1 1,0 0,0-1,2 6,-1-10,0-1,0 1,0-1,0 1,1-1,-1 0,1 0,0 0,0 0,0 0,0 0,0 0,0-1,0 1,0-1,1 1,-1-1,1 0,-1 0,1 0,-1 0,1-1,-1 1,1-1,0 1,-1-1,1 0,0 0,0 0,-1 0,1-1,0 1,-1-1,1 1,-1-1,2-1,93-38,-95 39,1 1,-1-1,0 1,1-1,-1 0,0 0,0 0,1 0,-1 0,0-1,0 1,0-1,-1 1,1-1,0 0,0 1,-1-1,1 0,-1 0,0 0,0 0,1-1,-1 1,-1 0,1 0,0-1,0 1,-1 0,1-1,-1 1,0-1,0 1,0-1,0 1,0 0,-1-1,1 1,-1-1,1 1,-1 0,0-1,0 1,0 0,0 0,0 0,-1 0,1 0,0 0,-1 0,0 0,-74-25,50 23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3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1 217,'593'0,"-569"0</inkml:trace>
  <inkml:trace contextRef="#ctx0" brushRef="#br0" timeOffset="1452.535">1 500,'85'-22,"-64"20,1 1,-1 1,1 1,-1 1,1 1,-1 1,0 1,35 5,141 19,-113-29,-60 0</inkml:trace>
  <inkml:trace contextRef="#ctx0" brushRef="#br0" timeOffset="2440.335">424 104,'87'23,"-57"-18,0 2,0 1,-1 1,0 1,-1 2,0 1,-1 1,14 10,-39-23,0 0,0 1,0-1,-1 1,1 0,0 0,-1-1,1 1,-1 0,1 0,-1 1,0-1,0 0,0 0,0 0,-1 1,1-1,0 1,-1-1,0 0,1 1,-1-1,0 1,0-1,-1 1,1-1,0 0,-1 1,1-1,-1 0,0 1,0-1,-44 72,34-60,-52 67,-3-3,-3-3,-63 52,116-119,18-13</inkml:trace>
  <inkml:trace contextRef="#ctx0" brushRef="#br0" timeOffset="3105.071">678 246,'-44'-37,"-134"-140,175 174,0 1,1-1,-1 0,0 1,-1 0,1-1,0 2,-1-1,1 0,-1 0,1 1,-1 0,0 0,1 0,-1 0,0 1,0-1,0 1,0 0,0 0,-2 1,-10 2</inkml:trace>
</inkml:ink>
</file>

<file path=ppt/ink/ink7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9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1,'-23'2,"1"2,-1 1,1 1,-1 1,2 0,-1 2,1 1,1 0,-7 5,22-9,0-1,0 1,0 0,0 0,1 0,0 0,1 1,-1-1,1 1,1 0,-1 0,1 1,0-1,1 0,0 1,0-1,0 1,1-1,0 1,1-1,0 1,0-1,0 0,1 1,0-1,0 0,1 0,0 0,1 0,-1-1,1 1,0-1,1 0,-1 0,1-1,0 1,6 3,185 150,-192-156,-1-1,1 1,-1 0,0 0,0 0,0 0,-1 0,1 1,-1-1,1 1,-1 0,-1-1,1 1,0 0,-1 0,0 1,0-1,0 0,0 0,-1 0,0 1,1-1,-2 0,1 0,0 1,-1-1,0 0,0 0,0 0,0 0,-1 0,0 0,0 0,0 0,0-1,0 1,-1-1,1 1,-4 2,-13 9,0-1,-1 0,-1-2,0 0,0-1,-1-2,-15 5,-40-5,75-10,1 1,-1 0,0-1,1 1,-1-1,0 0,1 0,-1 1,1-1,-1 0,1 0,0 0,-1 0,1-1,0 1,0 0,0 0,0-1,0 1,0-1,0 1,0-1,0 1,1-1,-1 0,1 1,-1-1,1 0,0 1,0-1,-1 0,1 0,0 1,0-1,1 0,-1 0,0 1,1-1,-1 0,1 1,-1-1,1 0,6-13,-1 0,2 0,0 1,1 0,0 1,1 0,8-8,-8 8,69-78,-60 70</inkml:trace>
  <inkml:trace contextRef="#ctx0" brushRef="#br0" timeOffset="546.697">609 508,'-80'76,"78"-73,1-1,0 0,-1 0,1 1,0-1,0 1,0-1,0 1,1-1,-1 1,1 0,-1-1,1 1,0 0,0-1,0 1,1 0,-1-1,0 1,1-1,0 1,0 0,0-1,0 1,0-1,0 0,0 1,1-1,-1 0,1 0,0 0,0 0,0 0,-1 0,2-1,-1 1,0-1,2 2,16 9,-17-11,-1-1,1 1,0 0,-1 0,1 0,-1 1,1-1,-1 0,0 1,1 0,-1-1,0 1,0 0,0 0,0 0,-1 1,1-1,0 0,-1 1,0-1,1 1,-1-1,0 1,0 0,-1-1,1 1,-1 0,1 0,-1-1,0 1,0 0,0 0,0 0,0-1,-1 1,1 0,-1 0,-5 5,-1 0,0 0,0-1,0 0,-1 0,0-1,0 0,-1 0,1-1,-2 0,1 0,-2 0,-33 19,29-13</inkml:trace>
  <inkml:trace contextRef="#ctx0" brushRef="#br0" timeOffset="795.556">891 621,'-14'34,"-5"15,1-4,3-11</inkml:trace>
  <inkml:trace contextRef="#ctx0" brushRef="#br0" timeOffset="964.728">722 537,'24'10,"22"2,4 5,-3-1,-3-3,-6-4,-3-3,-4-8,-6-3</inkml:trace>
</inkml:ink>
</file>

<file path=ppt/ink/ink7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1 170,'19'5,"16"2,7-1,1-1,-2-2,-3 0,-4-2,-2-1,-2 0,-1 0,-1 0,-1 0,1-1,-5-4,-6-1</inkml:trace>
  <inkml:trace contextRef="#ctx0" brushRef="#br0" timeOffset="251.48">282 1,'-4'38,"-3"28,1 7,2-5,5-13,3-11,1-14</inkml:trace>
</inkml:ink>
</file>

<file path=ppt/ink/ink7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6,'-10'16,"0"0,0 1,2 1,0-1,1 1,1 1,1-1,0 1,1 0,1 0,0 12,3-27,0-1,1 0,-1 0,1 1,-1-1,1 0,0 0,0 0,0 0,0 0,1 0,-1 0,1 0,0 0,0-1,0 1,0-1,0 1,1-1,-1 0,1 0,-1 0,1 0,0-1,0 1,0-1,0 1,0-1,0 0,0 0,0 0,0-1,1 1,-1-1,2 0,6 1,-1-2,1 1,0-2,-1 1,0-1,1-1,-1 0,0 0,0-1,3-2,0 0,0-1,0-1,0 0,-1 0,-1-1,1 0,-1-1,5-7,-13 13,1 0,-1 0,0 0,-1-1,1 1,-1-1,0 1,0-1,0 0,0 0,-1 0,0 0,0 0,-1 0,1 0,-1 0,0-1,0 1,-1 0,0 0,1 0,-2 0,1 0,-1 0,1 0,-2-1,-2 0,0 0,0 0,0 1,0 0,-1 0,0 0,0 1,0-1,-1 1,1 1,-1 0,0 0,0 0,0 0,-1 1,1 1,-1-1,1 1,-1 0,1 1,-1 0,1 0,-1 0,1 1,-1 0,1 1,-2 0,-16 5</inkml:trace>
</inkml:ink>
</file>

<file path=ppt/ink/ink7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1 622,'34'0,"20"0,6-5,-2-1,-7-5,-7-1,-10-2,-12 1</inkml:trace>
  <inkml:trace contextRef="#ctx0" brushRef="#br0" timeOffset="361.965">622 0,'-109'620,"68"-501,40-118,0 1,1-1,-1 0,1 1,0-1,-1 1,1-1,0 0,0 1,0-1,0 1,0-1,0 0,0 1,0-1,1 1,-1-1,0 0,1 1,0-1,-1 0,1 1,-1-1,1 0,0 0,0 0,0 0,0 1,0-1,0-1,0 1,0 0,0 0,0 0,1 0,-1-1,0 1,1-1,-1 1,0-1,1 1,-1-1,0 0,1 0,-1 0,1 1,-1-1,1-1,-1 1,0 0,1 0,0-1,78-17,66-49,-121 55</inkml:trace>
</inkml:ink>
</file>

<file path=ppt/ink/ink7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3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1 225,'24'0,"27"0,10 0,-1 0,-6 0,-7 0,-7 0,-5 0,-4 0,-3 0,0 0,-6 0</inkml:trace>
  <inkml:trace contextRef="#ctx0" brushRef="#br0" timeOffset="253.712">227 0,'-10'43,"-7"34,-2 8,3-5,5-12,3-13,3-10,3-9,2-5,-5-8,-1-3,1-5</inkml:trace>
  <inkml:trace contextRef="#ctx0" brushRef="#br0" timeOffset="537.45">988 84,'-28'34,"-25"35,-7 10,1-3,11-10,8-11,12-11,5-7,7-5,2-9,2-3,4-5</inkml:trace>
  <inkml:trace contextRef="#ctx0" brushRef="#br0" timeOffset="768.045">594 169,'9'33,"18"22,9 5,4-2,-1-12,-2-13,-3-7,-2-8,-1-8,-7 0,-2-2,-1-2,2-3,2-1,-5-1</inkml:trace>
</inkml:ink>
</file>

<file path=ppt/ink/ink7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2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57 113,'24'0,"12"5,6 1,0 0,-3-1,-2-2,-4-1,-1 0,-8 3,-2 1,0 0,1-1,1-1,2-2,0-1,-3-6,-1-2,-5 1</inkml:trace>
  <inkml:trace contextRef="#ctx0" brushRef="#br0" timeOffset="276.785">0 396,'34'4,"25"3,7-1,-2-1,-8-2,-8-1,-7-1,-7 0,-4-1,-1 0,-7-5,-7-2</inkml:trace>
  <inkml:trace contextRef="#ctx0" brushRef="#br0" timeOffset="677.858">311 0,'203'126,"-198"-123,0 0,0 0,-1 0,1 1,-1 0,0 0,0 0,0 0,-1 0,1 1,-1 0,0 0,-1-1,1 2,-1-1,0 0,0 0,-1 1,1-1,-1 1,0-1,-1 1,1 0,-1-1,-1 1,1 0,-1-1,1 1,-2-1,1 1,-1-1,1 1,-1-1,-1 0,1 0,-3 4,-133 108,132-112,-14 9,0 0,2 1,0 1,1 0,0 2,2 0,0 0,1 1,0 1,2 1,2 2</inkml:trace>
</inkml:ink>
</file>

<file path=ppt/ink/ink7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5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0,'-60'180,"-79"163,26-151,111-189,0 0,1 0,-1 0,1 0,0 0,0 0,0 0,0 1,1-1,-1 0,1 1,0-1,0 0,0 1,0-1,1 0,-1 1,1-1,0 0,0 1,0-1,0 0,1 0,-1 0,1 0,0 0,0-1,0 1,0 0,0-1,0 0,1 1,-1-1,1 0,0 0,0 0,0-1,0 1,10 5,0 0,1-1,-1-1,1-1,0 0,0 0,0-1,1-1,-1-1,1 0,-1 0,1-2,-1 0,1 0,1-2,12-3,-4 1</inkml:trace>
</inkml:ink>
</file>

<file path=ppt/ink/ink7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6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55,'38'-5,"23"-6,5-2,-3 2,-8 3,-13 2</inkml:trace>
</inkml:ink>
</file>

<file path=ppt/ink/ink7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1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25,'14'0,"15"0,7 0,2 0,-1 0,-1 0,-3 0,-1 0,-2 0,-1 0,-1 0,0 0,-1-4,1-3,0 1,-10 2,-7 0</inkml:trace>
</inkml:ink>
</file>

<file path=ppt/ink/ink7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47,'34'0,"30"0,9 0,-3-4,-9-3,-10 1,-8 2,-8 0,-4-3,-3-1,-6 2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6:11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0,'-14'10,"-5"3</inkml:trace>
</inkml:ink>
</file>

<file path=ppt/ink/ink7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9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5,'1'-1,"-1"1,1 0,-1-1,1 1,-1 0,0-1,1 1,-1 0,1 0,0-1,-1 1,1 0,-1 0,1 0,-1 0,1 0,-1 0,1 0,0 0,-1 0,1 0,-1 0,1 0,-1 0,1 0,0 0,-1 1,1-1,-1 0,1 0,-1 1,1-1,-1 0,0 1,1-1,-1 0,1 1,-1-1,0 1,1-1,-1 1,0-1,1 1,-1-1,0 1,0-1,1 1,-1-1,0 1,0-1,0 1,0 0,0-1,0 1,0-1,0 1,0-1,0 1,0 0,6 39,-6-39,0 40,-2 0,-2 0,-1-1,-2 0,-9 27,-2 15,-42 192,60-272,-1 0,0 0,1 0,-1 0,1 0,-1 0,1 0,0 0,0 0,0 0,0 0,0 0,1 0,-1 0,1 0,-1 0,1 0,-1 0,1 0,0 0,0 0,0-1,0 1,1 0,-1-1,0 1,1-1,-1 1,1-1,-1 1,1-1,0 0,-1 0,1 0,0 0,0 0,0-1,0 1,0 0,0-1,0 1,0-1,0 0,0 0,0 0,0 0,0 0,0 0,2-1,113-35,-11 19,-92 16,-3-2</inkml:trace>
  <inkml:trace contextRef="#ctx0" brushRef="#br0" timeOffset="762.122">625 569,'-9'5,"1"0,0 1,0 0,1 0,0 1,0 0,0 0,1 1,0-1,1 1,-1 1,1-1,1 1,0 0,0 0,1 0,0 0,0 1,1-1,0 4,2-10,1 1,-1 0,1-1,0 1,0-1,0 1,0-1,0 1,1-1,-1 0,1 1,0-1,0 0,1 0,-1 0,0-1,1 1,0-1,-1 1,1-1,0 0,0 0,1 0,-1 0,0-1,1 1,-1-1,1 0,-1 0,1 0,-1-1,1 1,0-1,-1 0,1 1,0-2,-1 1,1 0,0-1,-1 0,1 0,-1 0,1 0,-1 0,2-2,2 1,0-1,0 0,0 0,-1 0,1-1,-1 0,0-1,0 1,0-1,-1 0,1 0,-1-1,-1 0,1 0,-1 0,0 0,0-1,-1 1,0-1,0 0,-1 0,1 0,-1 0,-1-1,0 1,0 0,0-1,-1 1,0-2,-4 4,1 0,-2 0,1 0,0 0,-1 1,0 0,0 0,0 0,-1 0,1 1,-1 0,0 0,0 1,0-1,0 1,0 1,0-1,-1 1,1 0,0 0,-1 1,-1 0,-17-3</inkml:trace>
</inkml:ink>
</file>

<file path=ppt/ink/ink7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4,'-21'-2,"0"1,-1 1,1 0,0 2,0 0,0 2,0 0,0 1,1 1,-1 1,2 1,-19 10,33-16,0 1,1-1,-1 1,1 0,0 0,0 1,0-1,0 1,0 0,1 0,0 0,0 0,0 1,0-1,1 1,-1 0,1-1,0 1,1 0,-1 1,1-1,0 0,0 0,1 0,0 1,0-1,0 0,0 0,1 1,0-1,0 0,0 0,1 0,0 0,0 0,0 0,0 0,1-1,0 1,-1-1,2 0,-1 0,1 0,-1 0,1 0,0-1,4 3,246 66,-250-70,1 1,-1 0,0 0,0 0,0 0,-1 1,1 0,-1-1,0 1,0 1,0-1,0 0,-1 1,0-1,1 1,-2 0,1-1,-1 1,1 0,-2 0,1 0,0 0,-1 0,0 0,0 1,0-1,-1 0,0 0,0 0,0 0,-2 3,0 5,-1-1,-1-1,0 1,0-1,-1 0,-1 0,0 0,0-1,-1 0,-1 0,1-1,-6 3,-123 75,51-62,84-25,0 0,-1 0,1 0,0 0,0 0,0-1,-1 1,1-1,0 1,0-1,0 0,0 0,0 0,0 0,0 0,0 0,1 0,-1-1,0 1,1-1,-1 1,1-1,-1 0,1 1,0-1,0 0,0 0,0 0,0 0,0 0,0 0,1 0,-1 0,1 0,-1-1,1 1,0 0,0-2,2-8,0-1,1 1,0 0,1 0,1 1,0-1,0 1,1 0,1 0,0 1,0 0,1 0,0 1,7-7,114-104,-110 106</inkml:trace>
  <inkml:trace contextRef="#ctx0" brushRef="#br0" timeOffset="450.484">793 400,'-12'2,"0"1,1 0,0 1,0 0,0 1,0 0,0 0,1 1,0 1,0 0,1 0,0 1,0 0,1 0,-3 5,11-11,0 1,0-1,0 0,0 0,1 1,-1-1,1 0,-1 0,1 1,0-1,0 0,0 0,0 0,0 0,0 0,1 0,-1-1,1 1,-1 0,1-1,-1 1,1-1,0 1,0-1,0 0,0 0,0 0,0 0,0 0,0 0,1-1,-1 1,0-1,0 1,1-1,-1 0,0 0,0 0,1 0,-1 0,0-1,2 1,21 6,-23-5,0 0,0 0,1 0,-1 1,0-1,0 0,0 1,0-1,-1 1,1 0,0 0,-1 0,1 0,-1 0,1 0,-1 0,0 0,0 0,0 1,0-1,-1 0,1 1,0-1,-1 0,0 1,0-1,1 1,-1-1,-1 1,1-1,0 1,-1-1,1 0,-1 1,0-1,1 0,-1 1,0-1,-1 0,1 0,0 0,-1 0,1 0,-1 0,1 0,-1 0,0-1,0 1,-1 0,-11 14,-1-1,-1 0,0-1,-1-1,-1-1,0 0,-1-1,0-1,-2 0,2-3</inkml:trace>
  <inkml:trace contextRef="#ctx0" brushRef="#br0" timeOffset="696.272">1103 371,'-14'39,"-5"21,-4 2,2-6,9-12,7-8,9-16,3-11</inkml:trace>
  <inkml:trace contextRef="#ctx0" brushRef="#br0" timeOffset="862.303">878 428,'43'0,"34"5,8 1,-5 0,-12-1,-13-1,-10-2,-13-1</inkml:trace>
</inkml:ink>
</file>

<file path=ppt/ink/ink7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4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1 225,'38'-4,"23"-8,10 0,-2 1,-8-2,-10 1,-8 2,-12-1,-11 1</inkml:trace>
  <inkml:trace contextRef="#ctx0" brushRef="#br0" timeOffset="245.101">227 0,'-5'39,"-2"31,1 9,1 0,2-8,0-11,2-12,1-8,0-7,0-9</inkml:trace>
</inkml:ink>
</file>

<file path=ppt/ink/ink7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1,'-29'70,"-3"-2,-2-1,-4-2,-3-1,-2-2,-3-2,-4 0,-65 75,111-129,5-13</inkml:trace>
  <inkml:trace contextRef="#ctx0" brushRef="#br0" timeOffset="300.759">10 114,'14'24,"20"22,8 4,2-2,-1-5,-4-4,-3-5,-4-3,-1-1,-2-7,-6-2,-2 0,1 2,-5 1,1-4,-3-9,-4-7</inkml:trace>
</inkml:ink>
</file>

<file path=ppt/ink/ink7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3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1 586,'16'7,"0"-1,1 0,0-1,0-1,1-1,-1 0,1-1,-1-1,1-1,-1-1,1 0,0-1,-1-1,0 0,0-2,0 0,0-1,-1 0,0-1,0-1,0-1,12-9,96-106,67-54,-168 160,-17 12,0 0,0 0,1 1,0 0,0 1,1-1,-1 1,1 1,0-1,0 1,0 1,1-1,-1 2,5-2,-9 6,0-1,0 1,-1 0,1 0,-1 0,0 0,0 0,0 1,0-1,0 1,-1 0,0 0,1 0,-2 0,1 0,0 1,-1-1,0 1,0-1,0 0,0 1,-1 0,0-1,0 1,0-1,-1 1,1-1,-1 1,0-1,0 1,-1-1,1 1,-5 16,0-1,-2 1,0-1,-2 0,0-1,-1 0,0-1,-2 0,0-1,-1 0,-1-1,0-1,-1 0,-2 0,9-8,0 0,-1-1,0 0,0 0,0-1,0 0,-1-1,0 0,0-1,0 0,-7 1,18-5,1 1,-1 0,0-1,0 1,0 0,0 0,0-1,1 1,-1 0,0-1,0 1,0 0,0-1,0 1,0 0,0-1,0 1,0 0,-1-1,1 1,0 0,0-1,0 1,0 0,0 0,0-1,-1 1,1 0,0-1,0 1,0 0,-1 0,1 0,0-1,0 1,-1 0,1 0,0 0,-1-1,1 1,0 0,0 0,-1 0,1 0,0 0,-1 0,1 0,0 0,-1 0,1 0,0 0,-1 0,1 0,0 0,-1 0,1 0,0 0,25-16,1 9,0 2,0 0,0 2,0 1,1 1,-1 1,24 4,18-2,-48-2,1-1,0-1,-1 0,1-2,-1 0,0-1,0-1,0-1,-1-1,11-7,2-3,-2-2,0-1,-2-1,0-2,-2 0,4-7,-20 22,-1 0,0-2,0 1,-1-1,0 0,-1 0,0-1,-1 0,5-12,-27 30,4 13,1 0,1 1,0 1,2 0,0 0,2 0,-4 19,9-35,0-1,1 0,-1 1,1-1,0 0,0 1,1-1,-1 1,1-1,0 0,0 1,0-1,1 0,0 0,-1 0,1 0,1 0,-1-1,1 1,-1 0,1-1,0 0,0 0,0 0,1 0,-1 0,1-1,0 1,0-1,-1 0,1 0,1-1,-1 1,0-1,0 0,0 0,1 0,-1 0,1-1,-1 0,0 0,1 0,-1 0,4-2,12-1,0-1,-1-2,1 0,-1-1,-1 0,1-2,-1 0,-1-1,0-1,0-1,1-2,20-11,-26 17,-11 6,0 0,0 1,0-1,0 1,0-1,1 1,-1 0,0-1,1 1,-1 0,1 0,-1 0,1 0,-1 0,1 0,0 1,-1-1,1 0,0 1,0-1,-1 1,1 0,0 0,0 0,0 0,0 0,-1 0,1 0,0 0,0 1,0-1,-1 1,1-1,0 1,0 0,-1-1,1 1,-1 0,1 0,-1 0,1 1,-1-1,1 0,-1 1,4 13,-4-10,-1-1,1 1,1-1,-1 0,1 1,-1-1,1 0,0 0,1 0,-1 0,1 0,0 0,0-1,0 1,0-1,0 0,1 0,0 0,-1 0,1-1,0 0,0 1,1-2,-1 1,0 0,5 0,4-1,-1-1,1 0,0-1,-1-1,1 0,-1 0,1-1,-1-1,0 0,0-1,-1 0,1-1,-1 0,4-4,27-11,-20 10,-20 9,0-1,1 1,-1 0,1 0,0 0,-1 0,1 1,0-1,0 1,0 0,0 0,0 0,0 0,1 0,-1 0,0 1,0 0,1 0,-1 0,0 0,0 0,1 0,-1 1,0 0,0-1,0 1,0 1,0-1,0 0,0 1,0-1,0 1,-1 0,1 0,0 0,-1 0,0 1,2 1,16 49,-19-48,0 1,0-1,1 1,-1-1,1 0,0 0,0 0,1 0,0 0,0 0,0-1,0 1,1-1,-1 0,1 0,0 0,1-1,-1 1,1-1,-1 0,1 0,0 0,0-1,0 0,0 0,6 1,-7-2,1-1,0 1,0-1,-1 0,1-1,0 1,0-1,-1 0,1 0,0-1,-1 1,0-1,1 0,-1 0,0 0,0-1,0 1,0-1,0 0,-1-1,1 0,9-13</inkml:trace>
  <inkml:trace contextRef="#ctx0" brushRef="#br0" timeOffset="269.365">1553 22,'-15'-5,"1"-1,7 0,5 1</inkml:trace>
  <inkml:trace contextRef="#ctx0" brushRef="#br0" timeOffset="633.364">2935 276,'-77'75,"-99"112,174-185,0 0,-1 1,1-1,1 1,-1-1,0 1,1 0,-1 0,1 0,0-1,0 1,0 1,0-1,0 0,1 0,-1 0,1 0,0 0,0 1,0-1,1 0,-1 0,1 0,-1 0,1 0,0 0,0 0,1 0,-1 0,1 0,-1 0,1-1,0 1,0-1,0 1,0-1,0 0,1 0,-1 0,1 0,-1 0,2 1,14 5,-1 0,1-1,0-1,1-1,-1 0,1-1,0-1,0-1,0-1,0 0,0-2,18-2,-7 3,-2-1,-1 0,0-2,0-1,-1-1,1-1,16-7,-5-8,-25 10</inkml:trace>
  <inkml:trace contextRef="#ctx0" brushRef="#br0" timeOffset="1001.375">3359 530,'47'-9,"1"-2,-1-2,-1-2,0-1,19-12,23-34,-85 60,-1 0,1-1,-1 1,0-1,0 0,0 0,0 0,-1 0,1 0,-1 0,0 0,0 0,0-1,0 1,0 0,-1-1,1 1,-1-1,0 1,0 0,0-1,-1 1,1-1,-1 1,0 0,0-1,0 1,0 0,-2-2,0 1,-2 1,1-1,0 1,-1 0,1 0,-1 0,0 0,0 1,0 0,-1 0,1 1,0-1,-1 1,1 0,-1 0,1 1,-1 0,1 0,-1 0,1 1,-1-1,1 1,0 1,-1-1,1 1,0 0,0 0,0 0,-2 2,-8 2,1 0,1 1,-1 1,1 0,0 1,1 0,0 1,1 0,0 1,0 1,1-1,1 2,0-1,1 1,0 0,1 1,0 0,1 0,1 1,0-1,1 1,0 0,1 0,1 8,2-15,0-1,1 0,0 1,1-1,0 0,0 1,0-1,1 0,0-1,1 1,-1 0,1-1,0 0,1 0,0 0,0-1,0 1,0-1,1 0,0-1,0 1,0-1,1 0,5 2,6 3,1-2,-1 0,1-1,0-1,1 0,-1-2,1 0,15 0,20 0,1-2,-1-2,0-3,0-2,27-8,-53 5,-7-1</inkml:trace>
</inkml:ink>
</file>

<file path=ppt/ink/ink7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651 283,'-5'-7,"0"1,0-1,-1 1,0 0,0 1,0-1,0 1,-1 0,0 1,0 0,-1 0,1 0,-1 1,0 0,1 1,-1-1,-1 1,1 1,0 0,0 0,0 1,-1 0,1 0,0 1,-2 0,-20 3,1 2,1 1,-1 2,1 1,0 0,-11 8,-9 16,48-34,-1 1,0 0,1 0,-1-1,1 1,-1 0,1 0,0 0,-1 0,1 0,0 0,-1 0,1 0,0 0,0 0,0 0,0 0,0-1,0 1,0 0,0 0,0 0,1 0,-1 0,0 0,1 0,-1 0,0 0,1 0,-1-1,1 1,0 0,-1 0,1 0,0-1,-1 1,1 0,0-1,-1 1,1-1,0 1,0-1,0 1,0-1,0 0,0 1,0-1,-1 0,1 0,0 1,0-1,0 0,0 0,0 0,0 0,0 0,0-1,0 1,140 24,-113-21,-21-3,1 1,-1 0,0 0,1 0,-1 1,0 0,0 1,0-1,0 1,0 1,-1-1,3 3,-8-4,0 1,-1 0,1 0,-1 0,1 0,-1 0,0 0,0 0,0 0,-1 0,1 0,-1 0,0 0,0 0,0 0,0-1,0 1,0 0,-1-1,1 1,-1-1,0 1,0-1,0 0,0 1,0-1,0 0,-1-1,1 1,-1 0,1-1,-1 1,0-1,1 0,-1 0,0 2,-310 194,288-182,17-11,1 0,-1 0,1 0,0 1,0 0,1 0,0 1,0-1,0 1,0 1,1-1,0 1,0 0,1 0,0 1,-2 4,6-10,-1 0,1 1,0-1,0 0,0 1,0-1,0 0,1 1,-1-1,1 0,-1 1,1-1,0 0,0 0,0 0,0 0,0 0,0 0,1 0,-1 0,1 0,-1 0,1-1,0 1,0 0,-1-1,1 0,0 1,0-1,1 0,-1 0,0 0,0-1,2 1,79 17,-57-16,1-1,-1-1,0-1,0-2,0 0,5-3,-21 4,-1-1,1 1,-1-2,0 1,0-2,0 1,-1-1,0 0,0-1,0 0,0 0,-1 0,0-1,0 0,-1-1,0 0,4-7,3-8</inkml:trace>
  <inkml:trace contextRef="#ctx0" brushRef="#br0" timeOffset="245.069">397 1,'-15'48,"-9"49,0 23,3 0,6-10,5-10,-1-12,2-11,2-10,3-11,1-5,2-7,1-6,0-5,1-3,-1-1,1-7</inkml:trace>
</inkml:ink>
</file>

<file path=ppt/ink/ink7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145 120,'-115'434,"114"-427,-6 14,2 1,1-1,0 1,2 0,1 0,0 0,2 1,0-1,1 0,6 20,2-12,-10-31,-5-12,-1-12,0-2,2 1,1-1,1 1,2-1,0 0,2 1,0-1,2 1,2-6,3-4,1-1,1 2,2-1,1 2,2 0,2 0,1 2,1 0,2 2,9-10,-23 27,1 1,1 0,0 0,1 1,0 0,0 1,1 1,1 0,0 0,0 1,0 1,1 0,0 1,0 0,1 1,0 1,0 0,0 1,9 0,-21 3,1 0,-1 0,0 1,1 0,-1-1,0 1,0 0,0 1,0-1,0 0,0 1,0 0,0-1,-1 1,1 0,-1 1,1-1,-1 0,0 1,0-1,0 1,0 0,0-1,-1 1,1 0,-1 0,0 0,0 0,0 1,0-1,0 0,-1 0,1 0,-1 1,0 5,0 0,0 0,-1 0,0 0,0 0,-1 0,0 0,-1 0,0-1,0 0,-5 8,-13 15,-1 0,-2-2,0-1,-3 0,0-2,-1-1,-2-2,0-1,-1-1,-2-1,0-2,-1-1,-12 2,42-16,0-2,1 0,-1 0,0 1,1 0,0 0,-1 0,1 0,0 0,0 1,0-1,0 1,1 0,-1 0,1 0,-1 0,1 0,0 0,-1 4,4-5,1 0,-1 0,1 0,-1 0,1 0,0 0,0-1,0 1,0-1,0 1,0-1,0 0,0 0,1 1,-1-2,0 1,1 0,-1 0,1-1,-1 0,0 1,1-1,-1 0,1 0,-1 0,1 0,-1-1,2 0,6 2,220 23,-224-24,0 0,1 0,-1 0,0 1,0-1,0 1,0 1,0 0,0-1,0 2,0-1,-1 1,1 0,-1 0,0 0,1 1,-2 0,1 0,0 0,-1 0,0 1,2 2,5 14</inkml:trace>
  <inkml:trace contextRef="#ctx0" brushRef="#br0" timeOffset="356.454">1161 147,'-47'41,"1"2,3 2,1 2,3 2,-30 49,10 41,57-134,1 1,0 0,0-1,1 1,-1 0,1 0,0-1,1 1,0 0,0 0,0-1,0 1,1-1,0 1,0-1,0 0,1 1,0-1,0 0,0-1,1 1,-1-1,1 1,1 0,10 4,0 0,1-2,0 1,0-2,1 0,-1-1,1-1,0-1,0 0,1-1,-1-1,0 0,1-2,-1 0,1 0,-1-2,9-2,9-2,1-2,-2 0,1-3,-1-1,-1-1,0-2,-2-1,1-2,0-2,-24 16,1 0,-1-1,0 0,-1 0,1-1,-1 0,-1 0,1 0,-1-1,-1 0,1-1,-1 1,-1-1,1 0,-2 0,1 0,-1 0,-1-1,1 0,-2 1,1-1,-1 0,-1 0,0 0,0 1,-1-1,0 0,-1 0,0 1,0-1,-1 0,-6-4,1 1,-1 0,-1 1,-1 0,1 0,-2 1,0 0,0 1,-1 1,0 0,0 0,-1 1,0 1,-1 1,1 0,-1 0,-1 2,1 0,0 1,-1 0,0 1,0 1,0 0,1 1,-1 1,0 1,0 0,-2 1,-19 4</inkml:trace>
  <inkml:trace contextRef="#ctx0" brushRef="#br0" timeOffset="851.752">823 486,'138'-24,"-89"12,2 3,-1 3,1 1,0 2,46 5,-91-1,1 1,-1-1,1 2,-1-1,0 0,0 1,0 0,-1 1,1-1,-1 1,1 0,-1 1,-1-1,1 1,3 4,47 36,-50-42,0-1,0 0,0 0,0 0,1-1,-1 0,1 0,-1 0,1 0,-1-1,1 0,-1 0,1-1,-1 1,6-3,7-3</inkml:trace>
</inkml:ink>
</file>

<file path=ppt/ink/ink7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6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0,'-33'39,"-26"36,-8 10,8 1,9-5,8-12,12-7,5-10,8-4,1-6,4-4,-1-5,-4-2,-2-8,-4-6,2-7</inkml:trace>
  <inkml:trace contextRef="#ctx0" brushRef="#br0" timeOffset="248.822">1 86,'19'38,"26"32,9 9,2-4,-6-11,-5-10,-6-11,-9-7,-6-5,-1-3,-6-1,1-1,-4-5</inkml:trace>
  <inkml:trace contextRef="#ctx0" brushRef="#br0" timeOffset="503.394">875 311,'34'0,"39"0,13 0,1 0,-9 0,-14 0,-12 0,-11 0,-12-5,-6-1,-7 0</inkml:trace>
  <inkml:trace contextRef="#ctx0" brushRef="#br0" timeOffset="744.01">932 565,'38'5,"37"1,11-5,-5-2,-7-2,-10-4,-12-2,-15 1</inkml:trace>
</inkml:ink>
</file>

<file path=ppt/ink/ink7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50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0,'-5'24,"-6"8,-1 3,-4 1,1-2,-2-6,-2-3,-3-5,2-3,0-2,3-1,5-6,4-5</inkml:trace>
</inkml:ink>
</file>

<file path=ppt/ink/ink7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51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1,'3'0,"-1"0,0 0,0 1,1-1,-1 1,0 0,0-1,0 1,0 0,0 0,0 0,0 1,0-1,0 0,0 1,-1-1,1 1,0-1,-1 1,0 0,1 0,-1 0,0 0,0 0,0 0,0 0,0 0,0 0,-1 0,1 1,-1 0,7 79,-7-71,-34 224,20-169,-63 227,7-103,75-190,1-10</inkml:trace>
  <inkml:trace contextRef="#ctx0" brushRef="#br0" timeOffset="250.204">0 537,'43'-9,"29"-9,12 0,0-3,-8 3,-8-1,-10 3,-7 5,-5-2,-8 3,-3 2,-10-2,-7 0</inkml:trace>
  <inkml:trace contextRef="#ctx0" brushRef="#br0" timeOffset="632.671">847 30,'-128'548,"121"-513,2 0,1 0,2 1,2-1,0 0,3 2,-3-35,0 0,0 0,1 1,-1-1,1 0,-1 0,1 0,0 0,0 0,0 0,0 0,0 0,0 0,0 0,1 0,-1-1,1 1,-1 0,1-1,0 0,-1 1,1-1,0 0,0 0,0 0,0 0,0 0,0 0,0-1,0 1,1-1,-1 1,0-1,0 0,0 0,1 0,-1 0,0 0,0 0,0-1,1 1,-1-1,0 0,0 1,2-2,91-50,44-59,-137 110,-1 0,1 0,-1 1,1-1,-1 0,1 0,0 1,-1-1,1 1,0 0,0-1,-1 1,1 0,0 0,0 0,-1 0,1 0,0 1,0-1,-1 0,1 1,0-1,-1 1,1 0,0 0,-1-1,1 1,-1 0,1 0,-1 1,0-1,1 0,-1 0,0 1,0-1,0 0,0 1,0-1,0 1,0 0,-1-1,1 1,0-1,-1 1,0 0,1 0,-1-1,0 1,0 0,0 0,0-1,0 1,0 0,0 0,-1-1,1 1,-1 0,1 0,-1-1,0 1,-11 75,9-68,0 0,1-1,0 1,1 0,0 1,0-1,1 0,0 0,1 0,0 0,0 0,1 0,0 0,1 0,0 0,16 2,-11-15</inkml:trace>
  <inkml:trace contextRef="#ctx0" brushRef="#br0" timeOffset="995.603">1242 848,'28'-2,"0"-1,0-2,0 0,0-2,-1-1,0-2,-1 0,0-2,0 0,-1-2,6-5,-29 17,1 1,-1 0,0 0,1-1,-1 0,0 1,0-1,-1 0,1 0,0 0,0 0,-1 0,1 0,-1 0,0-1,0 1,0-1,0 1,0 0,0-1,-1 0,1 1,-1-1,0 1,1-1,-1 0,-1 1,1-1,0 1,-1-1,1 0,-1 1,0-1,1 1,-1-1,0 1,-1 0,1-1,0 1,-1 0,1 0,-1 0,0 0,0 0,0 0,0 1,0-1,0 0,0 1,0 0,-1-1,1 1,0 0,-1 0,1 1,-1-1,1 0,-3 0,-5 2,0 0,0 1,0 0,0 0,0 1,1 1,-1-1,1 2,0-1,0 1,0 0,1 1,0 0,0 0,0 1,1 0,-5 7,3-6,0 1,1 0,1 0,-1 1,1 0,1 0,0 1,0 0,1 0,1 0,0 1,0 0,1-1,1 1,0 0,0 1,1 3,2-13,-1 1,1-1,0 1,0-1,0 1,0-1,1 1,0-1,-1 0,1 0,0 0,0 0,1 0,-1 0,1-1,-1 1,1-1,0 0,0 1,0-1,0-1,0 1,1 0,-1-1,0 0,1 1,-1-1,2 0,104 7,27-53,-109 31</inkml:trace>
  <inkml:trace contextRef="#ctx0" brushRef="#br0" timeOffset="1451.237">1835 876,'23'-17,"0"-1,-1 0,-1-2,-1 0,0-2,-2 0,-1-1,0-1,44-53,-61 76,0 0,0 0,1 0,-1 0,0 1,1-1,-1 0,0 0,1 0,-1 1,1-1,-1 0,1 1,0-1,-1 0,1 1,0-1,-1 1,1-1,0 1,0-1,-1 1,1-1,0 1,0 0,0 0,0-1,-1 1,1 0,0 0,0 0,0 0,0 0,0 0,0 0,-1 0,1 0,0 1,0-1,0 0,0 0,-1 1,1-1,0 1,0-1,0 0,-1 1,1 0,0-1,-1 1,1-1,-1 1,1 0,0-1,-1 1,0 0,1 0,-1-1,1 1,-1 0,0 0,1 0,-1 0,0-1,0 1,0 0,0 0,0 0,0 0,0 0,4 65,-6-60,1 0,1 0,-1 0,1 0,0 0,0 0,0 0,1 0,0-1,0 1,1 0,0 0,0-1,0 1,0-1,1 1,0-1,0 0,1 0,-1 0,1-1,0 1,0-1,1 0,-1 0,1 0,0-1,0 0,0 0,0 0,1 0,2-1,0 0,0-1,0 0,0-1,0 1,1-1,-1-1,0 0,0 0,0 0,0-1,0 0,0-1,-1 0,1 0,-1-1,0 1,0-2,0 1,0-1,-1 0,0 0,5-6,2-2,0 0,-1-1,0-1,-1 0,-1 0,0-1,-2 0,1-1,-2 0,0-2,-4 11,0-1,0 1,-1-1,-1 0,0 1,0-1,0 0,-1 0,0 0,-1 0,0 1,-1-1,1 0,-2 0,-3-9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6:0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280 340,'-28'17,"1"1,0 1,1 1,2 1,0 1,1 2,1 0,2 1,0 2,-4 8,22-31,0 0,0 0,0 0,1-1,0 1,-1 1,2-1,-1 0,0 0,1 0,0 0,0 1,0-1,0 0,1 0,-1 0,1 1,0-1,0 0,1 0,0 0,-1-1,1 1,0 0,1-1,-1 1,0-1,1 0,0 1,0-1,0-1,0 1,1 0,-1-1,1 0,2 2,5 2,1 0,0-1,0 0,1-1,-1-1,1 0,0 0,0-1,0-1,0 0,0-1,7-1,5 1</inkml:trace>
  <inkml:trace contextRef="#ctx0" brushRef="#br0" timeOffset="329.929">647 424,'-15'17,"1"0,1 0,0 2,2-1,0 2,1-1,0 1,2 1,1 0,0 0,2 0,-1 4,6-21,0-1,-1 1,2-1,-1 1,0-1,0 0,1 1,0-1,0 0,0 1,0-1,0 0,1 0,-1 0,1 0,0 0,0 0,0 0,0-1,1 1,-1-1,1 1,-1-1,1 0,0 0,0 0,0-1,0 1,0-1,0 1,0-1,0 0,1 0,-1 0,1-1,-1 1,0-1,1 0,9 1,1 0,-1-1,1-1,-1 0,0-1,1 0,-1-1,0 0,5-3,-4 0,0 0,0-1,0 0,-1-1,0-1,-1 0,0-1,0 0,-1-1,9-11,-15 17,0-1,0 0,-1 0,0-1,0 1,-1-1,0 0,0 0,-1 0,1 0,-1-1,-1 1,0 0,0-1,0 1,-1-1,0 1,0-1,-1 1,0-1,0 1,-1-1,0 1,-2 0,-1 0,0 1,0 0,0 0,-1 1,0-1,0 1,0 0,0 1,-1 0,0 0,0 0,0 1,0 0,-1 0,1 0,-1 1,0 1,1-1,-1 1,0 0,0 1,0 0,0 0,0 1,1 0,-1 0,0 1,0 0,1 1,-1-1,1 1,-7 4,-7 5,2-2</inkml:trace>
  <inkml:trace contextRef="#ctx0" brushRef="#br0" timeOffset="930.896">1098 678,'19'-33,"98"-89,-46 67,-69 56,0 1,-1-1,1 1,0 0,-1-1,1 1,-1 0,1 0,-1 0,0 0,0 0,0 0,0 0,0 0,0 0,-1 1,1-1,-1 0,1 1,-1-1,0 0,0 1,0-1,0 0,0 0,-1 1,0 1,1 0,0 1,-1 0,0 1,1-1,0 0,0 1,0-1,1 0,0 0,0 1,0-1,1 0,0 0,0 0,0-1,0 1,1 0,-1-1,1 1,1-1,-1 0,0 0,1 0,0-1,0 1,0-1,1 0,-1 0,0 0,1-1,0 0,0 1,0-2,0 1,0 0,0-1,0 0,0-1,1 1,-1-1,0 0,1 0,0 0,11-5,1 0,-1-1,0-1,0 0,-1-1,0-1,-1-1,0 0,0-1,-1-1,-1 0,0 0,0-2,-1 0,-1 0,0-1,4-9,-12 20,-2 1,1-1,0 1,-1-1,1 0,-1 0,0 1,-1-1,1 0,0 0,-1 0,0 0,0 0,0 0,-1 0,1 0,-1 0,0 0,0 1,0-1,-1 0,1 0,-1 1,0-1,0 1,0 0,-1-1,1 1,-1 0,1 0,-1 1,0-1,0 1,0-1,-1 1,-1-1,-15-7</inkml:trace>
  <inkml:trace contextRef="#ctx0" brushRef="#br0" timeOffset="1366.484">2142 171,'-46'15,"1"1,0 3,2 2,-21 14,61-35,1 1,0-1,0 0,-1 1,1 0,0-1,0 1,0 0,0 0,0 0,0 1,0-1,0 0,0 1,0-1,1 1,-1 0,1-1,-1 1,1 0,0 0,0 0,-1 0,1 0,1 0,-1 0,0 0,0 1,1-1,-1 0,1 0,0 1,0-1,0 0,0 1,0-1,0 0,1 1,-1-1,1 0,-1 0,1 0,0 1,0-1,0 0,0 0,0 0,0 0,1-1,-1 1,136 49,-123-45,79 42,-90-46,-1 0,1 0,-1-1,0 1,1 1,-1-1,0 0,0 0,-1 1,1-1,0 1,-1 0,0-1,1 1,-1 0,0 0,0 0,-1 0,1 0,-1 0,1 0,-1 0,0 0,0 0,0 0,-1 0,1 0,-1 0,1 0,-2 3,-4 2,0-1,-1 1,0-1,0 0,-1-1,0 1,0-2,0 1,-1-1,0 0,0-1,0 0,0-1,-1 1,1-2,-1 1,0-2,-1 1,-105 25,91-24</inkml:trace>
  <inkml:trace contextRef="#ctx0" brushRef="#br0" timeOffset="1945.168">2595 1,'16'142,"-6"1,-8 119,-3-185,-4-26,-1-34</inkml:trace>
  <inkml:trace contextRef="#ctx0" brushRef="#br0" timeOffset="2197.847">2396 368,'34'5,"30"6,9 1,-3-1,-14 3,-16-2</inkml:trace>
</inkml:ink>
</file>

<file path=ppt/ink/ink7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2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1,'19'22,"-2"1,-1 1,-1 1,0 0,5 17,-4-10,5 13,-3 2,-1 0,-3 1,-1 0,3 34,-12-47,-4-27,1-1,0 1,0-1,1 1,-1-1,2 1,-1-1,1 0,0 0,0 0,1 0,0-1,-2-5,0-1,-1 0,1 1,0-1,-1 0,1 0,0 0,0 0,-1 0,1-1,0 1,-1-1,1 1,0-1,-1 1,1-1,0 0,-1 0,0 0,1 0,-1 0,1 0,-1 0,0 0,0-1,0 1,0 0,0-1,0 1,0-1,0 1,0-1,0 1,-1-1,1 0,-1 0,4-2,68-151,-57 119,14-29,-3-1,-3-2,14-65,-37 132,-1 1,1-1,0 1,0-1,-1 1,1-1,0 1,0-1,0 1,0-1,-1 1,1-1,0 1,0-1,0 0,0 1,0-1,1 1,-1-1,0 1,0-1,0 1,0-1,0 1,1-1,-1 1,0-1,0 1,1-1,-1 1,0 0,1-1,-1 1,1-1,-1 1,0 0,1 0,-1-1,1 1,-1 0,1-1,-1 1,1 0,-1 0,1 0,-1 0,1 0,-1 0,1-1,-1 1,1 0,0 0,-1 1,1-1,-1 0,1 0,-1 0,1 0,-1 0,1 0,-1 1,1-1,5 11</inkml:trace>
</inkml:ink>
</file>

<file path=ppt/ink/ink7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18,'5'0,"6"0,7 0,4 0,3 0,3 0,1 0,1 0,-1 0,0 0,0 0,0 0,-5-5,-3-1,-3 0</inkml:trace>
</inkml:ink>
</file>

<file path=ppt/ink/ink7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17,'34'0,"20"-4,6-3,-7 1</inkml:trace>
</inkml:ink>
</file>

<file path=ppt/ink/ink7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5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26,'117'-13,"-97"9,0 0,1 2,0 0,-1 2,1 0,13 2,-33-2,0 0,0 0,0 0,0 0,0 0,0 0,0 1,0-1,0 0,0 0,0 1,0-1,0 1,0-1,0 1,0-1,-1 1,1 0,0-1,0 1,-1 0,1-1,0 1,-1 0,1 0,-1 0,1 0,-1 0,1 0,-1 0,0-1,1 1,-1 0,0 0,0 0,0 0,0 0,0 1,0-1,0 0,0 0,0 0,0 0,-1 0,1 0,0 0,-1-1,1 1,0 0,-1 0,1 0,-1 0,-35 45,32-41,-15 14,10-12,1 1,0 0,0 1,0 0,1 0,0 1,1-1,0 1,1 1,0-1,0 1,1 0,1 0,0 0,0 0,1 3,2-11,0 0,0-1,1 1,-1 0,1-1,0 1,-1-1,1 1,0-1,0 1,1-1,-1 0,0 0,1 1,0-1,-1 0,1 0,0-1,0 1,0 0,0-1,0 1,1-1,-1 1,0-1,1 0,-1 0,1 0,-1 0,1-1,-1 1,1-1,0 1,-1-1,1 0,2 0,98-13,-90 9,0-1,0 0,-1-1,0 0,0-1,0-1,-1 1,0-2,2-2,0-4</inkml:trace>
</inkml:ink>
</file>

<file path=ppt/ink/ink7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5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0,'3'6,"1"0,-1 0,-1 0,1 0,-1 1,0-1,0 1,-1 0,0-1,0 1,0 0,-1 0,0 0,1 6,2 415,-21-296,13-110,1-2</inkml:trace>
  <inkml:trace contextRef="#ctx0" brushRef="#br0" timeOffset="547.433">283 197,'-191'131,"187"-130,1 1,0-1,0 1,-1-1,1 1,0 0,1 0,-1 1,0-1,1 0,-1 1,1 0,0 0,-1-1,1 1,1 0,-1 1,0-1,1 0,0 0,-1 1,1-1,1 1,-1-1,0 1,1-1,0 1,0-1,0 1,0-1,0 1,1 0,0-1,-1 0,1 1,1-1,-1 1,0-1,1 0,0 0,0 0,0 0,0 0,0 0,0 0,1-1,-1 1,2-1,72 37,-64-35,0 1,-1 0,0 1,0 0,-1 1,1 0,-2 0,1 1,-1 1,0-1,3 5,39 102,-44-92</inkml:trace>
</inkml:ink>
</file>

<file path=ppt/ink/ink7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0,'0'15,"0"23,0 11,0 1,0-3,0-4,0-6,0-3,0-3,0-2,0-1,0-1,0 1,0-6</inkml:trace>
  <inkml:trace contextRef="#ctx0" brushRef="#br0" timeOffset="265.334">0 537,'34'-5,"20"-2,6-3,-2-2,-7 3,-6 2,-7 2,-5 2,-8-3,-3 0,-5 0</inkml:trace>
</inkml:ink>
</file>

<file path=ppt/ink/ink7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10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14,'-1'-2,"-1"1,0 0,0 0,1-1,-1 1,0 0,0 1,0-1,0 0,-1 0,1 1,0-1,0 1,0 0,0 0,-1 0,1 0,0 0,0 0,0 0,0 1,0-1,-1 1,1 0,0-1,0 1,0 0,0 0,1 1,-1-1,0 0,0 0,1 1,-1-1,-54 56,35-24,1 0,2 2,1 0,1 1,2 0,2 1,1 0,3 1,-2 12,5-30,1 1,0 0,1 0,2 0,0 0,1 0,1 1,1-1,1 0,1 0,1-1,0 1,2-1,0 0,2-1,0 0,8 13,-16-30,0-1,0 1,0 0,0 0,1-1,-1 1,1-1,-1 1,1-1,-1 0,1 1,0-1,0 0,-1 0,1 0,0 0,0-1,0 1,0 0,0-1,0 1,0-1,0 0,0 0,0 0,1 0,-1 0,0 0,0-1,0 1,0 0,0-1,0 0,0 0,0 1,8-11</inkml:trace>
  <inkml:trace contextRef="#ctx0" brushRef="#br0" timeOffset="312.207">657 182,'-9'34,"-4"30,1 9,2-3,3-9,3-9,6-15,3-7,1-6,-1 0,-1-1,-1 1,-1 1,-6 2,-2-5</inkml:trace>
  <inkml:trace contextRef="#ctx0" brushRef="#br0" timeOffset="832.692">431 324,'17'-9,"28"-18,1 1,2 3,0 2,2 2,0 2,24-4,-67 20,1 0,0 0,0 1,-1 0,1 0,0 0,0 1,-1 1,1-1,0 1,-1 1,1 0,-6-2,0 0,1 0,-1 0,0 1,0-1,0 1,0-1,-1 1,1 0,0 0,-1 0,1 0,-1 0,0 0,1 0,-1 0,0 0,0 1,-1-1,1 1,0-1,-1 0,1 1,-1-1,0 1,0-1,0 1,0-1,-1 1,1-1,0 1,-1-1,0 0,1 1,-1-1,0 0,0 1,-1 0,-7 11,0 0,-1-1,0 0,-1 0,-1-1,0-1,0 0,-1-1,0 0,-1-1,-11 6,10-5,-3 2,10-8,-1 1,1 0,0 0,0 1,0 0,1 0,0 1,0 0,1 0,0 1,0-1,1 1,0 1,0-1,1 1,0 0,0 1,5-5,1 1,0-1,0 0,0 0,1 0,-1 0,1 0,1 0,-1-1,1 1,-1-1,1 0,0 0,1-1,-1 1,1-1,-1 0,1 0,0 0,0-1,0 0,1 0,-1 0,1-1,-1 1,1-1,3 0,18 9,-13-4,-1 1,1 0,-2 1,1 0,-1 1,0 0,-1 1,0 0,-1 1,0 0,2 3,28 10,-28-25</inkml:trace>
</inkml:ink>
</file>

<file path=ppt/ink/ink7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12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198 206,'-14'10,"1"0,1 0,-1 2,2-1,-1 2,2-1,0 2,0-1,1 1,1 1,0-1,1 1,-3 10,6-18,0 0,1 0,-1 1,1 0,1 0,0-1,0 1,0 1,1-1,0 0,1 0,-1 0,2 0,-1 1,1-1,1 0,-1 0,1 0,1 0,-1 0,1-1,1 1,-1-1,1 0,1 0,-1 0,1 0,0-1,1 0,-1 0,1 0,1-1,-1 0,1 0,2 1,0-3,0-1,0 1,1-2,-1 1,0-1,1-1,-1 0,1 0,0-1,-1 0,0-1,1 0,-1 0,0-1,0 0,0-1,0 0,-1 0,0-1,0 0,0 0,7-7,-1 1,0-1,-1 0,0-1,-1-1,0 0,-1 0,-1-1,0 0,-1-1,-1 0,5-14,-10 24,-1 0,0 0,0 0,-1 0,1-1,-2 1,1 0,0-1,-1 1,0 0,-1-1,0 1,1 0,-2-1,1 1,-1 0,0 0,0 0,-1 0,0 1,0-1,0 1,-1-1,1 1,-1 0,-1 1,1-1,-1 1,-4-4,3 3,-1 0,-1 1,1 0,0 0,-1 1,0 0,0 0,0 1,0 0,0 0,-1 1,1 0,0 0,-1 1,1 0,0 1,-1 0,1 0,0 1,0 0,0 0,0 1,0 0,0 0,1 1,-1 0,-22 13</inkml:trace>
  <inkml:trace contextRef="#ctx0" brushRef="#br0" timeOffset="300.884">1 602,'33'-29,"17"-14,-1 4,-4 15,-9 15,-7 10,-7 9,-3 3,-5 5,0-2,2-3,4-4,3-3,2-3,-2-6,-2-4,2 0,-4 2</inkml:trace>
  <inkml:trace contextRef="#ctx0" brushRef="#br0" timeOffset="772.499">650 489,'20'0,"15"0,7 0,0 0,-1 0,-3 0,-3 0,-3 0,-2 0,-6-5,-3-2,-4 1</inkml:trace>
  <inkml:trace contextRef="#ctx0" brushRef="#br0" timeOffset="1021.819">848 319,'-5'38,"-1"23,0 6,1-5,1-7,2-8,1-8,1-5,4-9,3-9</inkml:trace>
  <inkml:trace contextRef="#ctx0" brushRef="#br0" timeOffset="3554.353">1441 178,'-12'2,"-1"1,1 0,1 1,-1 0,0 1,1 0,0 1,0 0,1 1,0 0,0 0,0 1,1 0,-2 3,-12 11,13-16,1 1,0 1,0 0,1 0,0 1,0 0,1 0,0 1,1 0,0 0,0 1,1-1,1 1,0 0,0 0,-1 10,6-17,0 0,0 0,0-1,1 1,0 0,0-1,0 1,0-1,0 0,1 0,-1 0,1 0,0 0,0-1,0 1,0-1,0 0,1 0,-1 0,1 0,-1 0,1-1,0 0,0 1,-1-1,1-1,0 1,0-1,0 1,0-1,0 0,0-1,0 1,0-1,0 1,0-1,1-1,37 5,-10 2,-18-4,0 1,0 0,0 1,-1 0,1 2,-1-1,0 2,0-1,1 2,-11-4,0 0,0-1,0 1,0 0,0 1,-1-1,1 0,-1 1,0-1,0 1,0 0,-1 0,1 0,-1 0,0 0,0 0,0 0,-1 0,1 0,-1 0,0 0,0 0,-1 1,1-1,-1 0,0 0,0 0,0 0,0 0,-3 7,0 0,0-1,-1 1,-1-1,0 0,0 0,-1-1,0 0,-8 8,-3 1,-2-1,0-1,-1-1,0 0,-1-2,-1-1,0-1,0 0,-6 0,26-10,1 0,0 1,0-1,0-1,0 1,-1 0,1 0,0-1,-1 1,1-1,-1 0,1 0,0 0,-1 0,1 0,-1-1,1 1,0 0,-1-1,1 0,0 0,0 0,-1 0,1 0,0 0,0 0,0-1,0 1,0-1,1 1,-1-1,0 0,1 0,-1 0,1 0,0 0,-1 0,1 0,0 0,0 0,1-1,-1 1,0 0,1-1,-1-1,2-10,1-1,0 1,0 0,2 0,0 0,0 1,2-1,-1 1,2 0,0 1,0 0,1 0,0 0,1 1,1 0,4-4,-12 12,8-10,-7 9,0-1,0 0,0 1,1 0,0 0,-1 0,1 0,1 0,-1 1,1 0,-1 0,1 0,0 1,1-1,5 2</inkml:trace>
  <inkml:trace contextRef="#ctx0" brushRef="#br0" timeOffset="4202.553">1808 573,'-11'2,"1"1,0 0,0 0,0 1,0 1,1-1,0 2,0-1,0 1,1 1,-1-1,1 1,-6 8,14-15,-1 1,1 0,-1-1,1 1,-1 0,1-1,-1 1,1 0,0-1,-1 1,1 0,0 0,-1 0,1-1,0 1,0 0,0 0,0 0,0 0,0-1,0 1,0 0,0 0,1 0,-1 0,0-1,0 1,1 0,-1 0,0-1,1 1,-1 0,1 0,-1-1,1 1,-1-1,1 1,0 0,-1-1,1 1,0-1,-1 1,1-1,0 0,0 1,-1-1,1 0,0 1,0-1,0 0,48 8,-39-7,-7-2,-1 1,1 0,0 0,0 0,0 0,0 0,0 0,0 1,0 0,-1-1,1 1,0 0,0 0,-1 1,1-1,-1 0,1 1,-1 0,0-1,1 1,-1 0,0 0,0 0,0 1,0-1,-1 0,1 1,-1-1,1 1,-1 0,0-1,0 1,0 0,-1 0,1 0,0-1,-1 1,0 0,0 0,0 0,0 0,0 0,0 0,-1 0,0 0,-6 8,-1-1,0 0,-1 0,0-1,-1-1,0 1,0-2,0 1,-5 1,-33 27,29-19</inkml:trace>
  <inkml:trace contextRef="#ctx0" brushRef="#br0" timeOffset="4453.501">2175 545,'-15'38,"-4"23,0 5,5-13,3-16</inkml:trace>
  <inkml:trace contextRef="#ctx0" brushRef="#br0" timeOffset="4652.614">1920 602,'48'0,"20"0,5 0,-7 0,-9 0,-10 0,-12 4,-13-2,-10-2</inkml:trace>
  <inkml:trace contextRef="#ctx0" brushRef="#br0" timeOffset="5025.622">2372 37,'35'20,"0"1,-1 1,-1 2,-2 1,0 2,-2 1,-1 1,-1 1,0 4,-18-24,-1 1,0 1,-1-1,0 1,-1 0,0 0,-1 1,0 0,-1 0,0 0,-1 1,-1-1,0 1,-1-1,0 1,-1 0,-1-1,0 1,-1-1,0 1,-1-1,-1 0,0 1,-1-2,-1 4,-6 6,-2 0,0-1,-1-1,0 0,-2-2,-1 1,0-2,-1 0,-1-2,0 0,-1-1,-1-1,0-1,-8 3,7-5</inkml:trace>
  <inkml:trace contextRef="#ctx0" brushRef="#br0" timeOffset="5438.922">2795 65,'18'-10,"0"1,0 0,1 2,0 0,0 1,1 1,0 1,0 0,6 1,-24 3,0-1,0 1,0 0,0 0,0 1,0-1,0 0,0 1,0-1,0 1,0-1,0 1,0 0,0 0,-1 0,1 0,0 0,0 1,-1-1,1 0,-1 1,1-1,-1 1,0-1,0 1,1 0,-1 0,0-1,-1 1,1 0,0 0,0 0,-1 0,1 0,-1 0,0 0,1 0,-1 0,0 0,0 0,-1 0,1 1,0-1,-1 0,1 0,-1 1,-41 92,37-88,-41 77,45-82,0 0,1 0,-1 0,1 0,0 0,-1 1,1-1,0 0,0 0,0 0,1 0,-1 0,0 0,1 0,-1 0,1 0,0 0,0 0,0 0,0 0,0 0,0 0,0-1,1 1,-1 0,0-1,1 1,-1-1,1 0,0 1,0-1,-1 0,1 0,0 0,0 0,0-1,0 1,0 0,0-1,0 1,0-1,1 0,10 3,0-2,1 1,-1-2,0 0,1 0,-1-1,0-1,0 0,0-1,0 0,0-1,-1-1,11-5,-4 0</inkml:trace>
</inkml:ink>
</file>

<file path=ppt/ink/ink7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0,'44'10,"18"3,4-1,-5-2,-7-3,-9-3,-6-7,-7-2,-7-1</inkml:trace>
</inkml:ink>
</file>

<file path=ppt/ink/ink7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2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0,'-18'57,"-18"51,-4-2,-29 49,-6-12,118-225,158-208,-190 273,-9 12,1-1,-1 1,1-1,1 1,-1 0,1 0,-1 1,1-1,1 1,-1 0,1 0,-1 0,1 0,0 1,1 0,-1 0,0 0,1 1,0 0,3-1,-6 5,0 0,-1 0,1 1,0-1,-1 1,1 0,-1 0,0-1,0 1,0 1,0-1,-1 0,1 0,-1 1,0-1,0 1,0-1,0 1,-1-1,1 1,-1 0,0-1,0 1,0-1,-1 1,1 0,-2 2,2 0,2 136,-2-141,1 0,-1-1,0 1,0 0,1 0,-1 0,0 0,1-1,-1 1,1 0,-1 0,1-1,-1 1,1 0,0-1,-1 1,1 0,0-1,-1 1,1-1,0 1,0-1,0 0,-1 1,1-1,0 0,0 0,0 1,0-1,0 0,0 0,-1 0,1 0,0 0,0 0,0 0,0 0,0-1,0 1,-1 0,1 0,0-1,0 1,0-1,0 1,-1 0,1-1,0 0,39-28,-37 25,283-236,-220 208,-64 31,-1 1,1 0,-1-1,1 1,-1 0,1 0,0 0,-1 0,1 0,-1 1,1-1,-1 0,1 1,-1-1,1 1,-1-1,0 1,1 0,-1 0,0 0,1 0,-1-1,0 2,0-1,0 0,0 0,0 0,0 0,0 1,0-1,-1 0,1 1,0-1,-1 1,1-1,-1 1,0-1,1 1,-1-1,0 1,0-1,0 1,0-1,0 1,0 0,0 12,-1 0,-1 0,0 0,0-1,-2 1,0-1,0 1,-6 10,-19 102,32-109,3-6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6:07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448 257,'-2'0,"0"0,0 0,1 0,-1 0,0 0,1 0,-1 1,0-1,0 1,1-1,-1 1,1-1,-1 1,1 0,-1 0,1 0,-1 0,1 0,0 0,-1 0,1 1,0-1,0 0,0 1,0-1,0 0,0 1,-2 2,-156 227,-62 23,197-230</inkml:trace>
  <inkml:trace contextRef="#ctx0" brushRef="#br0" timeOffset="336.874">24 202,'79'172,"-48"-117,2-1,2-2,39 43,9 16,-61-90,-15-22</inkml:trace>
  <inkml:trace contextRef="#ctx0" brushRef="#br0" timeOffset="851.503">674 32,'5'-3,"1"-1,0 1,0 1,0-1,1 1,-1 0,0 0,1 1,-1 0,1 0,0 0,-1 1,3 0,4-1,-11 0,1 0,-1 0,1 0,-1 1,1-1,0 1,-1-1,1 1,0 0,-1 0,1 0,0 0,-1 1,1-1,0 1,-1 0,1-1,-1 1,1 0,-1 1,0-1,1 0,-1 1,0-1,0 1,0 0,0-1,0 1,0 0,0 0,-1 1,1-1,-1 0,1 0,-1 1,0-1,0 1,0-1,0 1,-1-1,1 1,-1 0,1-1,-1 1,0 0,0-1,0 1,0 0,-1 1,-92 109,93-111,-1-1,1 1,0 0,-1-1,1 1,0 0,0 0,0-1,1 1,-1 0,0-1,1 1,-1 0,1-1,-1 1,1-1,0 1,0-1,0 1,0-1,0 1,0-1,0 0,0 0,0 1,0-1,1 0,-1 0,1 0,-1 0,1-1,-1 1,1 0,-1-1,1 1,1 0,62 17,-45-16,-1 0,1-2,0-1,0 0,0-1,0-2,17-4,-12 2</inkml:trace>
  <inkml:trace contextRef="#ctx0" brushRef="#br0" timeOffset="1441.51">1153 456,'29'0,"28"0,10 0,-2 0,-7 0,-9 0,-8 0,-5 0,-6 0,-1 0,-2 0,-1 0,1 0,0-5,0-2,-4 1</inkml:trace>
  <inkml:trace contextRef="#ctx0" brushRef="#br0" timeOffset="1689.51">1209 710,'39'0,"31"0,9 0,-4 0,-10-5,-12-2,-9 1,-8 1,-5 1,-3 2,-2 1,0 1,0 0,-4 0</inkml:trace>
</inkml:ink>
</file>

<file path=ppt/ink/ink7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2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0,'-21'4,"1"1,0 0,0 2,0 0,1 2,0 0,1 1,0 0,0 2,1 0,0 1,-10 11,22-19,0 1,0 0,0 0,1 0,-1 1,2-1,-1 1,1 0,0 0,0 0,1 1,0-1,0 1,1-1,-1 1,2 0,-1-1,1 1,1 0,0 3,-1-9,1 0,0 0,1 0,-1 0,0 0,0 0,1 0,0 0,-1 0,1-1,0 1,-1-1,1 1,0-1,0 0,0 1,1-1,-1 0,0-1,0 1,0 0,1-1,-1 1,0-1,1 1,-1-1,0 0,1 0,-1 0,0-1,1 1,-1 0,2-1,75-24,-51 10,-1-1,0-1,-1-1,-1-1,-1-2,-1 0,20-24,34-30,-76 73,0 0,0 0,0 1,1-1,-1 0,0 1,1-1,-1 0,1 1,-1 0,1-1,0 1,-1 0,1 0,0 0,0 0,0 0,0 0,0 1,0-1,0 1,0-1,0 1,0 0,0 0,1 0,-1 0,0 0,0 0,0 1,0-1,0 1,0-1,0 1,0 0,0 0,0 0,0 0,-1 0,1 0,0 0,-1 1,1-1,-1 1,1-1,-1 1,1 0,1 12,-1 0,-1-1,0 1,-1 0,0 0,-2-1,1 1,-1-1,-1 1,-2 3,-5 41,-11 125,13-124,8-48,0 1,0-1,-1 0,0 1,-1-1,0 0,-1 0,-1 0,1 0,-2 0,1-1,-2 1,1-1,-1-1,-1 1,0-1,0 0,-1-1,0 1,0-1,-1-1,0 0,-7 4,13-9,0-1,0 0,0 0,0 0,0 0,0 0,-1-1,1 0,0 1,0-1,0 0,-1-1,1 1,0-1,0 1,0-1,-1 0,1 0,0 0,0 0,1-1,-1 1,0-1,0 0,1 0,-1 0,1 0,0 0,-1-1,1 1,0-1,0 1,0-1,1 0,-1 0,1 1,0-1,-1 0,1 0,1-1,-1 1,0 0,1 0,-1 0,1-1,0 1,0-1,5-13,1 0,1 0,0 1,1 0,1 0,0 1,2 0,-1 0,2 1,0 1,0 0,1 1,13-10,-10 6,94-85,-91 83</inkml:trace>
</inkml:ink>
</file>

<file path=ppt/ink/ink7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3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2,'0'44,"0"37,0 11,-5-2,-2-10,1-15,1-13,2-11,0-7,2-5,-4-3,-1 0,0-1,-3 1,-1 1,-2-5,-1-6</inkml:trace>
  <inkml:trace contextRef="#ctx0" brushRef="#br0" timeOffset="455.409">7 2,'41'-1,"0"1,0 2,0 1,0 3,-1 1,1 2,14 6,-49-13,124 45,-126-46,0 1,-1 0,1 1,-1-1,0 0,1 1,-1 0,0 0,-1 0,1 0,0 0,-1 1,0-1,0 1,0-1,0 1,0 0,-1 0,0 0,0 0,0 0,0 0,0 0,-1 0,0 0,0 0,0 1,0-1,-1 0,0 3,-4 4,-1 0,0-1,0 0,-1 0,0 0,-1-1,0 0,-1 0,1-1,-2 0,1 0,-1-1,0-1,-1 0,-3 2,-33 24,7-3,-64 60,102-87,0 0,1 0,-1 0,1 0,0 0,0 0,0 0,0 0,0 0,0 1,0-1,1 1,0-1,-1 0,1 1,0-1,0 1,0-1,0 0,0 1,1-1,-1 1,1-1,0 0,-1 1,1-1,0 0,0 0,1 0,-1 0,0 0,1 0,-1 0,1 0,0 0,-1-1,1 1,0-1,0 1,89 40,135 49,-146-33,-73-53</inkml:trace>
</inkml:ink>
</file>

<file path=ppt/ink/ink7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6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82,'-54'83,"41"-64,2 0,0 1,2 1,0-1,1 1,1 1,1-1,1 1,1 1,1-1,1 0,0 1,2-1,1 1,1-1,2 7,-3-21,1-1,1 1,0-1,0 0,0 0,1 0,0-1,0 1,0-1,1 0,0 0,0 0,1-1,0 0,0 0,0 0,0-1,1 0,-1 0,1-1,0 1,1-2,-1 1,0-1,1 0,-1 0,1-1,0 0,-1-1,1 1,6-2,5-1,-1-2,0 0,0-1,0-1,0 0,-1-1,0-1,-1-1,0-1,0 0,-1-1,0 0,-1-1,0-1,-1 0,0-1,-1 0,-1-1,-1-1,0 0,0 0,-2 0,0-1,3-11,-5 10,-1 0,0 0,-2-1,0 1,-1-1,-1 0,0 1,-1-1,-2 0,0 0,-1 1,0-1,-2 0,2 11,0 0,0 1,-1-1,0 1,-1 0,1 0,-2 0,1 1,0 0,-1 0,-1 0,1 0,-1 1,1 0,-1 1,-1-1,1 1,-1 1,1 0,-1 0,0 0,0 1,0 0,-1 0,1 1,0 0,-1 1,1 0,-1 0,1 1,0 0,-1 0,1 1,-3 1,-3 2,1 0,0 2,0-1,0 1,1 1,0 0,1 1,0 1,0-1,-8 12,-2 4</inkml:trace>
  <inkml:trace contextRef="#ctx0" brushRef="#br0" timeOffset="380.272">1 534,'89'-56,"3"4,55-20,-141 69,78-27,-81 30,-1-1,0 1,0-1,0 1,1 0,-1 0,0 0,1 0,-1 0,0 1,0-1,0 1,1-1,-1 1,0 0,0 0,0 0,0 0,0 0,0 1,0-1,-1 0,1 1,0-1,-1 1,1 0,-1-1,0 1,1 0,-1 0,0 0,0 0,0 0,0 0,0 2,7 43,-8-43,-1 0,1 0,0-1,0 1,1 0,-1 0,1 0,0-1,0 1,0 0,0-1,1 1,0-1,-1 1,1-1,0 0,1 0,-1 0,0 0,1 0,0 0,0-1,0 1,0-1,0 0,0 0,0 0,1 0,-1-1,1 1,-1-1,1 0,3 1,115-18,-102 11,50-17,-51 16</inkml:trace>
</inkml:ink>
</file>

<file path=ppt/ink/ink7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9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75,'0'-3,"0"0,0-1,-1 1,1 0,-1 0,1 0,-1 0,0 0,-1 0,1 0,0 0,-1 1,0-1,1 0,-1 1,0-1,0 1,-1 0,1 0,0 0,-1 0,1 0,-1 0,0 0,1 1,-1 0,0-1,0 1,0 0,0 0,0 1,0-1,-1 1,1-1,0 1,0 0,0 0,0 0,0 1,-1-1,1 1,0 0,0 0,0 0,0 0,1 0,-1 1,-1 0,1-2,-1 0,1 0,0 1,0 0,-1-1,1 1,0 0,0 1,0-1,0 1,0-1,0 1,0 0,1 0,-1 0,1 0,-1 0,1 1,0-1,0 1,0 0,0-1,0 1,1 0,-1 0,1 0,0 0,0 1,0-1,0 0,0 0,1 1,-1-1,1 0,0 1,0-1,1 0,-1 1,0-1,1 0,0 0,0 1,0-1,0 0,1 0,-1 0,1 0,0 0,72 42,-69-44,0 0,0 1,0-1,-1 1,1 0,0 0,-1 0,1 1,-1 0,0 0,0 0,0 0,0 0,-1 1,1 0,-1 0,0 0,0 0,-1 0,1 1,-1-1,0 1,0-1,0 1,-1 0,1 0,-1 0,0 0,-1 0,1 0,-1 0,0 3,-4 2,-1 0,0 0,0-1,0 0,-2 0,1-1,-1 1,0-1,-1-1,1 1,-1-1,-1-1,-4 4,5-4,-5 5,8-5,0-1,-1 0,0-1,1 1,-2-1,1 0,0 0,-1-1,1 0,-1 0,0-1,0 0,0 0,-7 1,13-3,0 0,0 0,0 0,0 0,0-1,0 1,0 0,0 0,0-1,0 1,0-1,0 1,0-1,0 1,1-1,-1 1,0-1,0 0,1 0,-1 1,0-1,1 0,-1 0,1 0,-1 0,1 1,-1-1,1 0,-1 0,1 0,0 0,0 0,-1 0,1 0,0 0,0 0,0 0,0 0,0 0,1 0,-1-1,3-13</inkml:trace>
</inkml:ink>
</file>

<file path=ppt/ink/ink7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68 504,'-14'34,"-5"16,1 3,3-6</inkml:trace>
  <inkml:trace contextRef="#ctx0" brushRef="#br0" timeOffset="184.953">12 138,'-5'23,"-1"9</inkml:trace>
  <inkml:trace contextRef="#ctx0" brushRef="#br0" timeOffset="597.224">238 731,'4'-20,"2"0,0 0,1 1,1 0,1 0,0 1,2 0,0 1,0 0,14-13,-23 28,0 0,1 0,0 0,-1 1,1-1,0 0,0 1,0 0,0 0,0 0,0 0,0 0,0 1,1-1,-1 1,0 0,0 0,1 0,-1 0,0 1,0-1,0 1,0 0,1 0,-1 0,0 0,0 0,-1 1,1-1,0 1,0 0,-1 0,1 0,-1 0,0 1,0-1,1 0,-1 1,-1 0,2 1,0 0,0 0,0 0,0 0,1-1,0 1,0-1,0 0,0 0,0 0,0 0,1-1,-1 0,1 0,0 0,0 0,0-1,-1 0,1 0,0 0,1-1,-1 1,0-1,0-1,0 1,0-1,0 1,0-1,0-1,0 1,-1-1,1 0,0 0,-1 0,1-1,-1 1,3-3,-2 1,1-1,-1 0,0 0,0-1,-1 1,1-1,-1 0,0 0,-1-1,0 1,0-1,0 1,-1-1,0 0,0 0,0 0,-1 0,0-1,-1 1,0 0,0-1,0-16</inkml:trace>
  <inkml:trace contextRef="#ctx0" brushRef="#br0" timeOffset="13505.106">999 1041,'18'-56,"4"-246,-13 234,-3 0,-3 0,-3-15,0 63,2 1,0 0,2 0,0 0,1 0,1 1,0-1,2 1,0 1,1 0,0 0,2 0,0 1,0 1,2 0,0 1,4-3,-12 10,1 0,1 1,-1-1,1 1,0 1,1-1,-1 1,1 1,0-1,1 1,-1 1,1-1,-1 2,1-1,0 1,0 0,0 1,0 0,0 0,0 1,0 0,0 1,1 0,-1 1,0-1,-1 2,1-1,0 1,-1 1,1-1,-1 1,5 4,-9-5,-1 0,0 0,0 0,0 1,0-1,0 1,-1 0,1-1,-1 1,0 0,0 0,-1 1,1-1,-1 0,0 1,0-1,0 1,-1-1,0 0,1 1,-2-1,1 1,0-1,-1 1,0-1,0 1,-48 108,37-95,-1 0,0-1,-1-1,-2 0,1-1,-2-1,0 0,-3 1,19-14,1 0,-1-1,1 1,-1 0,0-1,1 1,-1-1,0 1,1-1,-1 1,0-1,0 0,1 1,-1-1,0 0,0 1,0-1,0 0,0 0,1 0,-1 0,0 0,0 0,0 0,0 0,0 0,1 0,-1-1,0 1,0 0,0-1,0 1,1 0,-1-1,0 1,0-1,1 1,-1-1,0 1,1-1,-1 0,1 1,-1-1,1 0,-1 1,1-1,-1 0,1 0,0 0,-1 1,1-1,0 0,0 0,-1 0,1 0,0 0,14-49,-12 49,0-1,-1 0,1 1,0-1,0 1,0-1,0 1,0 0,1 0,-1 0,0 0,0 0,1 1,-1-1,1 1,-1 0,0-1,1 1,-1 0,1 0,-1 0,0 1,1-1,-1 1,1-1,-1 1,0 0,0 0,1 0,-1 0,0 0,0 0,0 1,0-1,0 1,0-1,-1 1,1 0,55 78,-54-71,-1-1,0 0,0 1,-1-1,0 1,-1-1,0 1,0 0,-1-1,0 1,0-1,-1 1,0-1,-1 0,0 0,0 0,-1 0,1 0,-2-1,1 0,-1 1,0-2,-1 1,0-1,0 1,0-2,0 1,-1-1,0 0,-5 3,-5 0,0 0,-1-1,1-1,-1-1,0 0,-1-1,1-1,-1-1,0 0,-15-2,-107-1,131-3,0 0,1-1,0 0,0 0,1-1,-1 0,1 0,0-1,1 0,-1-1,2 1,-1-1,1-1,0 1,1-1,0 0,0-1,1 1,0-1,1 1,-2-9,-8-9,-93-230,99 230,3 2</inkml:trace>
</inkml:ink>
</file>

<file path=ppt/ink/ink7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02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1 213,'5'2,"-1"1,1-1,0 1,1-2,-1 1,0 0,0-1,1 0,-1 0,1-1,-1 1,1-1,-1-1,0 1,1-1,-1 1,1-2,-1 1,5-2,17-2,212-13,35 0,-273 18,27 12,-33-6</inkml:trace>
  <inkml:trace contextRef="#ctx0" brushRef="#br0" timeOffset="268.215">142 382,'9'5,"18"1,10 0,2-1,5-2,-1 0,-3-7,2-2,-2 0,-2 1,-4 2,-2 0,-2 2,-1 0,-1 1,-5-5,-7-1</inkml:trace>
  <inkml:trace contextRef="#ctx0" brushRef="#br0" timeOffset="884.428">480 15,'-5'-15,"17"27,4 5,8 1,0-1,1-1,1-1,0-1,25 8,107 67,-155-89,-1 1,1 0,-1 0,0 0,1 0,-1 0,0 1,0-1,1 1,-1-1,0 1,-1 0,1 0,0 0,0 0,-1 0,1 0,-1 0,0 1,0-1,0 0,0 1,0-1,0 1,0-1,-1 1,0-1,1 1,-1 0,0-1,0 1,0 0,-1-1,1 1,-1-1,1 1,-1-1,0 1,0-1,0 1,0-1,0 0,-1 0,1 1,-1-1,1 0,-2 0,-209 161,-1 14,199-164,1-3</inkml:trace>
</inkml:ink>
</file>

<file path=ppt/ink/ink7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07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0,'46'110,"-26"-44,-2 2,-4 0,3 46,9 26,-7-84,-4-82,71-204,17 5,-75 134,-24 70</inkml:trace>
</inkml:ink>
</file>

<file path=ppt/ink/ink7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07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7,'19'-5,"11"4,5 1,2 1,-1 0,-1 1,-3-1,-1-1,-2 1,0-1,-10 0,-9 0</inkml:trace>
</inkml:ink>
</file>

<file path=ppt/ink/ink7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07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29,'48'-5,"20"-2,4 1,-5 1,-10 2,-15 0</inkml:trace>
</inkml:ink>
</file>

<file path=ppt/ink/ink7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47,'11'-4,"0"-3,1 1,0 1,0 0,0 1,1 0,-1 1,1 0,0 1,0 0,-1 1,1 1,0 0,0 0,0 2,6 0,-17-1,0 0,0 0,1 0,-1 0,0 0,0 0,0 0,0 1,0-1,-1 1,1-1,0 1,-1 0,1 0,-1 0,1 0,-1 0,0 0,0 0,0 0,0 0,0 0,0 1,-1-1,1 0,-1 1,0-1,1 0,-1 1,0-1,-1 1,1-1,0 0,-1 1,1-1,-1 0,0 0,1 1,-1-1,0 0,0 0,-1 1,-64 90,58-83,1-2,-36 54,42-60,0-1,0 1,1 0,-1-1,1 1,0 0,-1 0,1 0,0-1,0 1,0 0,0 0,0 0,0-1,1 1,-1 0,1 0,-1-1,1 1,-1 0,1-1,0 1,0 0,0-1,0 1,0-1,0 0,0 1,1-1,-1 0,1 0,-1 1,0-1,1 0,0-1,-1 1,1 0,0 0,6 1,0 0,0-1,0 0,1 0,-1-1,0 0,0-1,0 1,0-2,0 1,0-1,0 0,0-1,-1 1,1-2,-1 1,0-1,0 0,0-1,0 1,-1-1,1-1,4-4,3-1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5:50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637 368,'-34'21,"-82"127,-205 183,180-205,117-88,54-60,-16 3,-1-2</inkml:trace>
  <inkml:trace contextRef="#ctx0" brushRef="#br0" timeOffset="481.557">186 341,'-2'1,"0"0,0 1,0-1,1 1,-1 0,0-1,1 1,0 0,-1 0,1 0,0 0,0 0,0 0,0 0,0 0,1 1,-1-1,1 0,-1 1,1-1,0 0,0 1,0-1,0 0,0 0,1 1,-1-1,1 0,-1 1,1-1,24 71,-24-71,129 250,26 36,-91-200,-68-101,-1-1</inkml:trace>
  <inkml:trace contextRef="#ctx0" brushRef="#br0" timeOffset="1016.068">920 143,'1'-3,"1"-1,0 1,0 0,0-1,1 1,-1 0,1 1,-1-1,1 0,0 1,0-1,1 1,-1 0,0 0,1 0,-1 1,1-1,-1 1,1-1,0 1,0 1,-1-1,1 0,0 1,0 0,0 0,0 0,0 0,-1 1,1-1,1 1,-3 0,0 0,-1-1,1 1,0 0,0 0,0 0,-1 0,1 1,0-1,-1 0,0 1,1-1,-1 1,0-1,1 1,-1 0,0-1,0 1,0 0,-1 0,1 0,0 0,-1 0,1 0,-1 0,1 0,-1 0,0 0,0 0,0 0,0 0,-1 0,1 0,0 0,-1 0,1 0,-1 0,0 0,0-1,0 1,0 1,-44 76,35-67,7-10,-1 1,1 0,0 0,0 0,0 0,0 0,0 0,1 1,0 0,-1-1,1 1,0 0,1 0,-1 0,1 0,0 0,0 0,0 1,0-1,1 0,0 0,0 1,0-1,0 0,1 1,-1-1,1 0,0 0,1 0,-1 0,1 0,0 2,5-2,1 0,-1-1,1 0,0 0,0-1,0 0,0 0,0-1,0 0,0-1,1 0,-1 0,0 0,0-1,5-1,8 1,5 0</inkml:trace>
  <inkml:trace contextRef="#ctx0" brushRef="#br0" timeOffset="1931.485">1400 679,'14'5,"15"1,6 0,4-1,-2-1,-1-2,-3-1,-2 0,-1-1,-1 0,0-1,-1 1,-1 0,-4 0</inkml:trace>
  <inkml:trace contextRef="#ctx0" brushRef="#br0" timeOffset="2232.006">1540 425,'0'33,"0"31,5 9,2-3,-1-8,-1-11,-1-8,-2-8,-1-4,-1-3,0-1,0-6</inkml:trace>
  <inkml:trace contextRef="#ctx0" brushRef="#br0" timeOffset="3712.737">1935 933,'39'-18,"10"-2,-22 11,0-1,0-2,-1-1,-1-1,0-1,0-1,-2-1,0-1,10-12,-22 18,0 0,-1-1,-1 0,0 0,-1-1,0 0,-1-1,0 1,-2-2,0 1,0 0,-1-1,-1-4,-2 18,-1 1,0-1,0 0,0 0,0 1,0-1,0 0,-1 1,1-1,0 0,-1 1,1-1,-1 1,0-1,0 1,1-1,-1 1,0-1,0 1,0 0,-1-1,1 1,0 0,0 0,-1 0,1 0,-1 0,1 0,0 0,-1 1,0-1,1 0,-1 1,1-1,-1 1,0 0,1 0,-1-1,0 1,0 0,1 0,-1 1,0-1,1 0,-1 0,0 1,1-1,-1 1,1 0,-1-1,1 1,-1 0,1 0,-1 0,1 0,0 0,-1 0,1 0,0 1,0-1,0 0,0 1,0-1,0 0,0 2,-8 11,1 0,0 0,2 0,-1 1,2 0,0 0,1 0,-3 15,7-21,-1-1,2 1,-1 0,1 0,0-1,1 1,0 0,1-1,-1 0,2 1,-1-1,1 0,0-1,1 1,0-1,0 0,0 0,1 0,0-1,0 0,1 0,0 0,0-1,0 0,1-1,-1 1,1-1,0-1,1 0,-1 0,0 0,1-1,-1 0,1-1,0 0,0 0,-1-1,1 0,0-1,0 0,0 0,1-1,21-7,0-1,-1-2,-1 0,0-2,0-1,-2-2,0 0,-1-2,0-1,-2-1,7-9,8-1,-29 24,0 0,0-1,-1 0,0-1,-1 0,0 0,0 0,-1-1,6-10,-12 18,-1 0,1 0,0 0,-1 0,1 0,-1-1,1 1,-1 0,0 0,0-1,0 1,-1 0,1 0,0-1,-1 1,1 0,-1 0,0 0,0 0,0 0,0 0,0 0,0 0,0 0,-1 0,1 0,-1 1,1-1,-1 1,0-1,0 1,1-1,-1 1,0 0,0 0,0 0,0 0,-1 1,1-1,0 0,0 1,0-1,-1 1,1 0,0 0,0 0,-1 0,1 0,0 0,0 1,-1-1,1 1,0 0,0-1,-2 2,-9 3,0 1,0 0,1 1,0 0,0 1,1 0,0 1,0 0,1 1,0 0,1 0,0 1,0 1,2-1,-1 1,-4 12,9-21,1 0,0 0,0 0,0 0,1 1,-1-1,1 1,0-1,0 1,0 0,0-1,0 1,1 0,0-1,0 1,0 0,0 0,0 0,1-1,0 1,0 0,0-1,0 1,0-1,1 1,-1-1,1 1,0-1,0 0,1 0,-1 0,0 0,1-1,0 1,0 0,0-1,0 0,0 0,0 0,0 0,2 0,11 3,0-2,1 0,-1 0,1-2,0 0,0-1,-1 0,10-3,13 2,-19-1,1 0,0 0,0-2,-1-1,0-1,0 0,0-1,-1-2,0 0,0 0,-1-2,11-9,7-3,-2-3,-1-1,-1-1,-1-2,-2-1,-1-1,14-22,-21 4,-21 49,1 0,-1 0,0 0,0 0,0 0,0 0,0 0,0-1,0 1,0 0,0 0,0 0,-1 0,1 0,0 0,-1 0,1 0,-1 0,1 1,-1-1,1 0,-1 0,0 0,1 0,-1 1,0-1,0 0,0 1,1-1,-1 0,0 1,0-1,0 1,0 0,0-1,0 1,0 0,0-1,0 1,0 0,0 0,0 0,0 0,0 0,0 0,-1 0,1 0,0 1,-1-1,-6 4,-1 0,0 1,1-1,0 2,0-1,0 1,1 1,0-1,0 1,1 0,-1 1,1-1,1 1,0 0,0 1,1-1,0 1,-3 9,3-10,1 1,0-1,0 1,1 0,0 0,1 0,0 1,0-1,1 0,0 0,1 0,0 1,0-1,1 0,0 0,1 0,0-1,0 1,1-1,0 1,1-1,-1 0,2-1,-1 1,1-1,0 0,0-1,1 1,3 2,-4-3,1 0,-1 0,1-1,0 0,1 0,-1 0,1-1,0 0,0-1,0 0,1 0,-1-1,1 0,-1 0,1-1,0 0,4 0,11-1</inkml:trace>
  <inkml:trace contextRef="#ctx0" brushRef="#br0" timeOffset="5308.673">468 30,'0'5,"0"6,5 2,6-2,2-8,-2-8,2-4,-1-6,-7 1,-10 2,-4 8,0 9,1 10,7 1,4-2</inkml:trace>
  <inkml:trace contextRef="#ctx0" brushRef="#br0" timeOffset="7908.406">3855 651,'-55'76,"4"3,-29 59,78-120,23-39,109-140,-130 160,1-1,0 1,0 0,0-1,0 1,0 0,0-1,0 1,0 0,0 0,1 0,-1 0,0 0,1 0,-1 0,1 1,-1-1,1 0,-1 1,1-1,-1 1,1 0,0 0,-1-1,1 1,0 0,-1 0,1 0,-1 1,1-1,0 0,-1 1,1-1,-1 1,1-1,-1 1,1 0,-1-1,1 1,-1 0,0 0,1 0,-1 0,0 0,0 1,0-1,0 0,0 0,0 1,0-1,0 1,0-1,-1 1,1 0,1 2,-1 0,1 0,0-1,0 1,1-1,-1 1,1-1,-1 0,1 0,0 0,0-1,0 1,1 0,-1-1,1 0,-1 0,1 0,0-1,0 1,0-1,0 1,0-2,0 1,0 0,0-1,0 1,0-1,0 0,0-1,0 1,1-1,-1 1,0-1,0 0,0-1,1-1,0 0,0 0,0-1,0 0,-1 0,0 0,1 0,-1-1,-1 0,1 1,-1-1,0-1,0 1,0 0,-1-1,0 1,0-1,0 0,-1 0,0 0,0 1,0-1,-1 0,0 0,0 0,-1 0,1 0,-1 0,0 0,-1 0,0 0,0 1,0-1,0 1,-1-1,0 1,0 0,0 0,-1 0,-1-1,-6-9</inkml:trace>
  <inkml:trace contextRef="#ctx0" brushRef="#br0" timeOffset="16299.84">3572 87,'10'-9,"0"0,1 1,0 0,0 1,0 0,1 1,0 0,0 1,1 1,0 0,-1 0,1 1,0 1,1 0,2 1,-14 0,0 1,-1 0,1-1,0 1,0 0,0 0,-1 0,1 1,0-1,0 0,-1 1,1-1,0 1,0 0,-1-1,1 1,-1 0,1 0,-1 0,1 0,-1 0,1 0,-1 1,0-1,0 0,0 1,0-1,0 1,0-1,0 1,0-1,0 1,-1 0,1-1,-1 1,1 0,-1 0,0-1,1 1,-1 0,0 0,0 0,-1-1,1 1,0 0,0 0,-1-1,1 1,-1 0,0 0,1-1,-1 1,0-1,0 1,0-1,0 1,0-1,0 1,-1-1,1 0,0 0,-1 0,0 1,-25 25,23-24,0-1,0 1,1 0,-1 0,1 0,0 1,0-1,0 1,0-1,0 1,1 0,0 0,0 1,0-1,0 0,1 1,0-1,0 1,0-1,0 1,1-1,-1 1,1 0,2-3,0 1,0-1,0 0,1 0,-1 0,0 0,1 0,-1 0,1-1,0 1,-1-1,1 0,0 0,0 0,0 0,0 0,0-1,0 1,0-1,0 0,0 0,0 0,0 0,0 0,1-1,-1 0,0 1,-1-1,1 0,0 0,0-1,0 1,8-1,139-40,-128 39</inkml:trace>
</inkml:ink>
</file>

<file path=ppt/ink/ink7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85 250,'0'9,"5"23,1 11,0 2,-1 4,-2-2,-1-4,-1-5,-5-4,-2-3,0-1,1-2,1-1,1 1,2-1,1 1,-5-5,-2-7</inkml:trace>
  <inkml:trace contextRef="#ctx0" brushRef="#br0" timeOffset="415.009">1 363,'12'-23,"1"2,1 0,1 0,1 2,1 0,0 0,1 2,1 0,1 1,1 1,0 1,18-9,-36 21,-1 0,1 1,0-1,0 1,0-1,0 1,0 0,0 0,0 0,0 0,0 1,0-1,1 1,-1 0,0 0,0 0,1 1,-1-1,0 1,0-1,0 1,0 0,0 0,0 0,0 1,0-1,0 1,0 0,-1 0,1 0,-1 0,1 0,-1 0,0 1,0-1,0 1,0-1,0 1,-1 0,1 0,-1 0,0 0,1 0,-1 1,-3 9,0 0,-1 0,0-1,-1 1,0-1,-1 0,-1-1,0 1,0-1,-1 0,0 0,-1-1,0 0,-6 4,-130 152,143-164,-1 0,1 0,0 0,0 0,-1 0,2 0,-1 1,0-1,0 0,1 1,-1-1,1 0,0 1,-1-1,1 1,0-1,1 0,-1 1,0-1,1 0,-1 1,1-1,0 0,0 1,0-1,0 0,0 0,0 0,0 0,1 0,-1 0,1 0,0-1,-1 1,1 0,0-1,81 50,-60-40,120 71,-126-65,-5 0</inkml:trace>
  <inkml:trace contextRef="#ctx0" brushRef="#br0" timeOffset="850.025">536 81,'12'-10,"0"0,0 1,1 0,0 1,1 1,-1 0,1 1,3-1,-15 6,0 0,0 0,0 0,0 0,1 1,-1-1,0 1,0-1,1 1,-1 0,0 0,0 0,1 0,-1 0,0 1,1-1,-1 0,0 1,0 0,0 0,0-1,0 1,0 1,0-1,0 0,0 0,0 1,0-1,-1 1,1-1,0 1,-1 0,0 0,1 0,-1-1,0 1,0 1,0-1,0 0,0 0,-1 0,1 0,-1 1,1-1,-1 0,0 0,0 1,0-1,0 0,0 0,0 1,-1-1,1 0,-2 2,0 3,0 0,0-1,-1 1,0-1,-1 0,1 1,-1-2,-1 1,1 0,-1-1,0 0,-2 2,-31 43,37-49,1 0,-1 0,0 1,1-1,-1 0,1 0,-1 1,1-1,0 0,0 1,-1-1,1 0,0 1,0-1,0 0,1 1,-1-1,0 0,0 1,1-1,-1 0,1 0,-1 1,1-1,-1 0,1 0,0 0,0 0,-1 1,1-1,0 0,0-1,0 1,0 0,0 0,1 0,-1-1,0 1,0 0,0-1,1 1,-1-1,0 1,0-1,1 0,-1 0,0 1,1-1,0 0,75 4,-69-4,18 0</inkml:trace>
  <inkml:trace contextRef="#ctx0" brushRef="#br0" timeOffset="1268.999">1100 250,'-17'23,"-13"16,1 1,2 1,2 2,2 0,2 2,-5 17,24-57,0 0,0 1,0-1,1 1,0-1,0 1,0 0,1 0,0-1,0 1,0 0,1 0,0-1,0 1,0 0,1-1,-1 1,1-1,1 0,-1 0,1 0,0 0,0 0,0 0,1-1,0 1,0-1,0 0,0 0,1-1,-1 1,1-1,1 1,12 3,1 0,0-2,0 0,0 0,1-2,-1-1,1 0,0-1,0-2,0 0,-1-1,1 0,0-2,-1 0,0-2,0 0,-1-1,2-1,-10 3,0 0,-1-1,0 0,0 0,-1-1,1 0,-1 0,-1-1,1-1,-2 1,1-1,-1 0,0 0,-1-1,0 1,-1-1,0-1,0 1,-1 0,0-1,-1 0,0 1,-1-1,0 0,-1 0,0 0,-1 0,0 0,-1 0,0 1,0-1,-1 0,-1 1,1 0,-2 0,0 0,0 0,0 1,-1 0,-1 0,0 1,0-1,0 1,-8-5,-1 4,0 0,-1 1,0 1,-1 0,0 2,0 0,0 1,0 0,-1 2,1 0,-1 1,1 1,-1 1,0 0,1 2,-1 0,-3 2,-10 2</inkml:trace>
  <inkml:trace contextRef="#ctx0" brushRef="#br0" timeOffset="1566.281">790 673,'328'-196,"-327"195,0 0,1-1,-1 1,1 0,0 0,-1 0,1 0,0 0,0 0,0 0,0 1,-1-1,1 1,0-1,0 1,0 0,0 0,0 0,0 0,0 0,0 0,0 0,0 1,0-1,0 1,0-1,0 1,0 0,-1 0,1 0,0 0,-1 0,1 0,0 0,-1 1,1-1,-1 0,0 1,1-1,-1 1,0 0,0-1,0 1,0 0,0 0,-1 0,1 1,2 5,-3-4,0 0,1 0,-1-1,1 1,0 0,1 0,-1-1,1 1,-1 0,1-1,0 0,0 1,1-1,-1 0,1 0,-1 0,1 0,0-1,0 1,0-1,1 0,-1 0,0 0,1 0,-1 0,1-1,0 1,0-1,3 0,4 1,0 0,0-1,0-1,0 0,1 0,-1-1,0-1,0 0,0 0,0-1,-1-1,1 0,9-4,-2-4</inkml:trace>
  <inkml:trace contextRef="#ctx0" brushRef="#br0" timeOffset="2002.967">1467 109,'23'-6,"1"1,-1 1,1 1,0 1,0 1,0 1,6 2,-28-3,1 1,-1 1,0-1,1 0,-1 1,0-1,0 1,0-1,0 1,1 0,-1 0,0 0,0 0,-1 0,1 1,0-1,0 1,0-1,-1 1,1 0,-1-1,0 1,1 0,-1 0,0 0,0 0,0 0,0 0,0 0,-1 0,1 1,-1-1,1 0,-1 0,0 1,0-1,0 0,0 0,0 1,0-1,-1 0,1 0,-1 1,0-1,1 0,-1 0,0 0,0 0,-1 0,1 1,-49 80,50-82,1 1,0 0,0-1,0 1,0 0,0-1,0 1,0-1,0 0,1 1,-1-1,0 0,1 0,-1 1,1-1,0-1,-1 1,1 0,0 0,-1 0,1-1,0 1,0-1,0 0,0 1,-1-1,1 0,0 0,0 0,0 0,0-1,0 1,-1 0,2-1,0 1,83-6,-59-1</inkml:trace>
</inkml:ink>
</file>

<file path=ppt/ink/ink7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0,'-9'39,"-4"26,1 8,2-4,3-5,3-7,1-10,7-7,-2-6,-2-4,-1-2,0-2,1 1,-6-5,-1-2,1-3</inkml:trace>
  <inkml:trace contextRef="#ctx0" brushRef="#br0" timeOffset="362.217">327 198,'-48'27,"18"-12,1 2,0 1,1 1,1 1,-20 21,45-40,0 0,0 1,1-1,-1 0,0 1,1-1,-1 1,1 0,-1 0,1-1,0 1,0 0,0 0,0 0,0 0,0 0,0 1,1-1,-1 0,1 0,0 0,0 1,-1-1,1 0,1 0,-1 1,0-1,0 0,1 0,0 0,-1 0,1 1,0-1,0 0,0 0,0 0,0-1,0 1,1 0,-1 0,1-1,-1 1,1-1,0 1,-1-1,1 1,0-1,1 0,80 34,-72-32,0 0,0 1,0 1,0-1,-1 2,0 0,0 0,0 0,-1 1,0 1,0 0,-1 0,2 3,6 10,-3-4</inkml:trace>
</inkml:ink>
</file>

<file path=ppt/ink/ink7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1,'-5'0,"-2"4,1 8,1 5,2 5,0 4,2 2,1 1,0 0,0 1,0-1,0 0,1 0,-1-1,0 0,0-4</inkml:trace>
  <inkml:trace contextRef="#ctx0" brushRef="#br0" timeOffset="246.542">1 453,'38'0,"18"0,4 0,-4 0,-6 0,-7 0,-6 0,-9 0</inkml:trace>
</inkml:ink>
</file>

<file path=ppt/ink/ink7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9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1 169,'198'28,"-176"-26,150-8,-103-37,-58 29</inkml:trace>
  <inkml:trace contextRef="#ctx0" brushRef="#br0" timeOffset="340.055">254 0,'-4'29,"-3"19,1 6,2-2,0-4,2-5,1-6,1-4,-1-3,2-2,4-6,1-6</inkml:trace>
</inkml:ink>
</file>

<file path=ppt/ink/ink7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2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29,'-19'24,"2"1,0 0,2 1,1 1,1 0,1 1,1 1,2 0,0 1,7-24,1-1,-1 1,1 0,0-1,0 1,1 0,0 0,0 0,0 0,0-1,1 1,0 0,1 0,-1-1,1 1,0-1,0 1,1-1,0 0,0 0,0 0,0 0,1-1,-1 1,1-1,1 0,-1 0,0 0,1-1,0 1,0-1,0 0,0-1,1 1,-1-1,5 1,4-1,0-2,0 1,1-2,-1 0,0-1,0 0,0-1,0-1,0 0,0-1,-1 0,0-1,0 0,-1-1,0-1,0 0,0-1,-1 0,-1 0,1-1,-2-1,1 0,-2 0,1-1,5-11,-9 17,-1 0,0-1,0 1,0-1,-1 0,0 0,0 0,-1 0,0-1,0 1,-1-1,0 1,0-1,-1 0,0 1,0-1,-1 1,0-1,0 1,-1-1,0 1,0-1,-1 1,0 0,0 0,-1 1,1-1,-1 0,-1 1,1 0,-1 0,-1 1,1-1,-1 1,1 0,-1 1,-1-1,1 1,-1 0,1 1,-1-1,-3 1,-2 0,0 1,-1 1,1 0,-1 1,0 0,1 1,-1 1,1 0,0 0,-1 1,-16 3</inkml:trace>
  <inkml:trace contextRef="#ctx0" brushRef="#br0" timeOffset="295.897">61 339,'24'-19,"12"-7,1 7,-6 10,-4 8,-1 3,-6 7,-1 1,1-1,2-2,2-2,2-2,1-1,0-2,2 0,-1 0,-4 0</inkml:trace>
  <inkml:trace contextRef="#ctx0" brushRef="#br0" timeOffset="912.798">935 0,'-18'5,"1"0,-1 2,1 0,0 0,0 2,1 0,0 1,1 1,0 0,1 1,-1 1,13-11,1-1,-1 0,1 1,0-1,0 1,0 0,0-1,0 1,0 0,0-1,1 1,-1 0,1 0,-1 0,1-1,-1 1,1 0,0 0,0 0,0 0,0 0,0 0,1 0,-1-1,1 1,-1 0,1 0,-1 0,1-1,0 1,0 0,0-1,0 1,0 0,0-1,1 0,-1 1,0-1,1 0,-1 1,1-1,-1 0,1 0,0 0,-1-1,1 1,0 0,1 0,85 29,-76-27,0 0,0 0,0 1,-1 1,1 0,-1 0,0 1,0 1,-1-1,0 2,0 0,4 4,-10-7,1 0,-1 0,0 0,0 0,0 0,-1 1,0 0,0 0,0-1,-1 2,0-1,0 0,-1 0,0 1,0-1,0 1,-1-1,1 1,-2-1,1 1,-1-1,0 1,0-1,-1 0,0 0,-1 4,-4 5,-1-1,0 0,-1 0,0-1,-1 0,-1 0,0-1,-1-1,0 0,-1 0,0-1,0-1,-1 0,-3 0,13-6,-1 0,1 0,-1-1,0 1,1-1,-1-1,0 1,0-1,0 1,-1-1,1-1,0 1,0-1,0 0,-1 0,1 0,0-1,0 0,0 0,0 0,0-1,0 0,0 0,0 0,1 0,-1-1,1 1,-1-1,1-1,0 1,0 0,0-1,1 0,-1 0,1 0,0 0,-1-3,2-1,0 1,0-1,1 0,0 0,1 0,0 1,0-1,1 0,-1 0,2 0,-1 1,1-1,0 0,1 1,0 0,0-1,1 1,-1 1,2-1,-1 0,1 1,0 0,0 0,0 0,1 1,0 0,0 0,1 0,5-2,8-4</inkml:trace>
  <inkml:trace contextRef="#ctx0" brushRef="#br0" timeOffset="1419.879">1246 367,'-23'19,"-14"17,36-35,1 0,-1 0,1 1,0-1,-1 0,1 0,0 1,0-1,0 0,0 0,0 1,0-1,1 0,-1 1,0-1,0 0,1 0,-1 0,1 1,-1-1,1 0,0 0,-1 0,1 0,0 0,0 0,0 0,0 0,0 0,0-1,0 1,0 0,0-1,0 1,0 0,0-1,1 1,0-1,2 1,0 1,0-1,0 1,0-1,0 1,0 1,0-1,0 0,-1 1,1 0,-1 0,0 0,0 0,0 0,0 1,-1 0,1-1,-1 1,0 0,0 0,0 0,0 0,-1 0,0 1,0-1,0 0,0 1,-1-1,0 0,0 1,0-1,0 1,0-1,-1 0,0 1,0-1,-1 1,-79 87,67-81</inkml:trace>
  <inkml:trace contextRef="#ctx0" brushRef="#br0" timeOffset="1663.799">1585 283,'-10'38,"-2"23,0 5,2-4,3-16,2-17</inkml:trace>
  <inkml:trace contextRef="#ctx0" brushRef="#br0" timeOffset="1915.09">1359 396,'38'-5,"28"-2,6 1,-3 1,-9 2,-10 5,-9 4,-11-1</inkml:trace>
</inkml:ink>
</file>

<file path=ppt/ink/ink7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20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1,'-2'58,"4"352,-29-172,29-213,12-31,-5-11,1-2</inkml:trace>
  <inkml:trace contextRef="#ctx0" brushRef="#br0" timeOffset="367.858">282 141,'-181'193,"138"-125,44-66,-1 0,1 0,-1 0,1-1,0 1,0 0,-1-1,1 1,0-1,1 1,-1-1,0 1,0-1,1 0,-1 1,1-1,-1 0,1 0,-1 0,1 0,0-1,-1 1,1 0,0-1,0 1,-1-1,1 1,0-1,0 0,0 0,0 0,-1 0,1 0,0 0,0-1,0 1,0 0,-1-1,3 0,6 1,-3-1,1 1,-1-1,0 1,0 1,1 0,-1 0,0 0,0 1,0 0,0 0,0 1,-1 0,1 0,-1 0,1 1,-1 0,0 1,-1-1,1 1,-1 0,0 0,0 1,0-1,-1 1,0 0,0 0,-1 1,0-1,0 1,0 0,-1 0,1 0,-1 2,-2-5,0-1,-1-1,1 1,0 0,0 0,0 0,0-1,0 1,1 0,0 0,-1 0,1-1,0 1,0-1,0 1,0 0,1-1,-1 0,1 1,0-1,-1 0,1 0,0 0,0 0,0 0,1 0,-1-1,0 1,1-1,-1 1,1-1,-1 0,1 0,0 0,1 0,10-3</inkml:trace>
  <inkml:trace contextRef="#ctx0" brushRef="#br0" timeOffset="904.021">678 113,'0'33,"0"31,-5 14,-2-2,1-8,1-12,1-10,2-8,1-6,1-4,-1-1,2-1,-1 0,0-4</inkml:trace>
  <inkml:trace contextRef="#ctx0" brushRef="#br0" timeOffset="1351.61">536 367,'2'-12,"1"0,1 0,0 0,1 0,0 1,1-1,0 1,1 1,0-1,1 1,0 0,0 1,1 0,0 0,1 1,0 0,0 1,1 0,-1 1,2 0,-1 0,1 1,-1 1,1 0,1 1,4-1,-13 3,-1 0,1 0,-1 0,1 1,0-1,-1 1,1 0,0 0,-1 0,1 1,-1-1,1 1,0 0,-1 0,1 0,-1 1,0-1,1 1,-1 0,0 0,0 0,0 0,0 0,-1 1,1-1,0 1,-1 0,0-1,0 1,0 0,0 1,0-1,0 0,-1 1,0-1,0 0,1 2,-3 4,-1 0,1-1,-2 1,1 0,-1-1,0 0,-1 1,0-1,0 0,-1-1,0 1,0-1,-1 0,-5 6,-2 4,-10 12,-43 76,64-100,0-1,1 0,0 1,0 0,1-1,-1 1,1-1,0 1,0 0,0-1,1 1,0-1,0 1,0-1,0 1,1-1,-1 0,1 0,0 1,1-1,-1 0,1-1,-1 1,1 0,2 1,114 79,-96-71,-2-3</inkml:trace>
</inkml:ink>
</file>

<file path=ppt/ink/ink7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47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1 226,'49'1,"117"-13,-135 5,2 2,-1 1,0 2,1 0,13 3,-15-5,-25-2</inkml:trace>
  <inkml:trace contextRef="#ctx0" brushRef="#br0" timeOffset="334.904">227 0,'-1'226,"-27"1,43-187,-2-28</inkml:trace>
</inkml:ink>
</file>

<file path=ppt/ink/ink7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68,'76'-24,"97"-19,-174 43,0 1,0 0,0-1,0 1,0 0,0-1,1 1,-1 0,0 0,0 0,1 0,-1 0,0 0,1 0,-1 0,1 0,-1 0,1 0,-1 0,1 0,0 0,0 0,0 1,-1-1,1 0,0 0,1 0,-1 0,0 1,0-1,0 0,1 0,-1 0,0 0,1 0,-1 0,1 0,-1 0,1 0,0 0,-1 0,1 0,0 0,0 0,0 0,0-1,0 1,0 0,-1-1,2 1,-1-1,0 1,0-1,0 1,0-1,0 0,0 1,0-1,0 0,1 0,-1 0,0 0,0 0,0 0,0 0,1 0,-1-1,0 1,0 0,0-1,-152 139,102-78,48-59,0 1,1 0,-1-1,0 1,1 0,-1 0,1 0,-1-1,1 1,0 0,0 0,0 0,0 0,0-1,0 1,1 0,-1 0,0 0,1-1,0 1,-1 0,1 0,0-1,0 1,0-1,0 1,0-1,0 1,0-1,1 1,-1-1,0 0,1 0,-1 0,1 0,0 0,-1 0,1 0,0 0,0-1,7 4,1-1,0 0,1 0,-1-1,0-1,1 0,-1 0,1-1,-1 0,1-1,-1 0,0-1,1 0,-1-1,0 0,0 0,0-1,7-4,2-4</inkml:trace>
</inkml:ink>
</file>

<file path=ppt/ink/ink7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00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1,'0'482,"0"-465,-1 0,-1 0,-1-1,0 1,-1-1,0 0,-2 0,0 0,0-1,-8 13,1-10</inkml:trace>
  <inkml:trace contextRef="#ctx0" brushRef="#br0" timeOffset="378.053">458 142,'-281'219,"271"-211,4-4,-1 0,1 1,1 0,-1 0,1 1,-1-1,2 1,-1 0,1 0,0 1,0-1,0 1,-1 6,5-11,1 0,0 0,0 0,0 0,0 0,0 0,0-1,1 1,-1 0,1-1,-1 1,1 0,-1-1,1 0,0 1,0-1,0 0,0 0,0 0,0 0,0 0,0-1,0 1,0-1,0 1,0-1,0 0,1 0,-1 0,0 0,0 0,0 0,1-1,-1 1,0-1,1 0,-1 2,40-2,-35-1,0 1,1 0,-1 0,0 1,1 0,-1 0,1 1,-1 0,1 0,-1 0,0 1,0 0,0 1,0 0,0 0,-1 0,1 1,-1 0,0 0,0 1,0-1,0 1,-1 1,0-1,0 1,2 3,11 28,-8-22</inkml:trace>
</inkml:ink>
</file>

<file path=ppt/ink/ink7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5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46,'-4'-9,"-3"-9,1 4,1 10,-3 9,0 9,0 8,3 3,1 4,-3 0,0 2,1-1,1 0,2-1,2 0,0-1,5-4,3-7</inkml:trace>
  <inkml:trace contextRef="#ctx0" brushRef="#br0" timeOffset="251.69">0 385,'39'5,"26"-3,8-3,-4 0,-9 0,-10 0,-9 0,-6 0,-9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7:33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1778,'41'-7,"1"-2,-2-3,1 0,-2-3,0-1,-1-2,28-18,-51 28,0-1,-1 0,0-1,-1-1,0 0,-1-1,0 0,-1-1,0 0,-1-1,-1 0,0 0,0-1,-2 0,4-11,-12 18,-6 22,-45 234,0 95,-37 182,84-503,-1 0,-1-1,-1 1,0-1,-2-1,-1 0,0 0,-2-1,-6 8,12-19,0 0,0 0,-1 0,-1-1,1 0,-1 0,0-1,0 0,-1-1,0 0,0-1,0 0,0 0,-1-1,1 0,-1-1,0-1,0 1,0-2,-4 1,9-2,-1 0,0 0,1-1,-1 0,1 0,-1 0,1-1,0 0,0 0,0-1,0 1,1-1,-1-1,1 1,0-1,1 0,-1 0,1 0,0 0,0-1,0 0,1 0,0 0,0 0,0-2,-2-4,0-1,0 0,1 0,1 0,1 0,-1-1,2 1,0-1,1 1,0-1,1 1,1-7,1 6,0 0,1 1,0-1,1 1,0 0,2 1,-1-1,1 1,1 0,0 1,1 0,0 0,0 1,6-4,33-30,2 2,2 2,1 3,28-14,-46 36,1 1,1 2,0 2,0 1,1 2,0 1,33 0,166-10,-136-5,-112 55,-43 93,53-122,0 0,0 0,1 0,0 0,0 1,0-1,0 0,1 0,0 0,0 1,1-1,-1 0,1 0,0-1,0 1,1 0,-1-1,1 1,0-1,0 0,1 0,-1 0,1 0,0-1,0 1,1 0,1 0,-1 0,1-1,0 0,0 0,0 0,0 0,1-1,-1 0,1-1,-1 1,1-1,0-1,-1 1,1-1,0 0,-1 0,1-1,0 0,-1 0,1-1,-1 0,1 0,-1 0,0-1,0 0,0 0,0-1,-1 1,1-1,-1 0,0-1,0 0,0 1,2-5,0 3,1-1,-1 0,0-1,-1 1,0-1,0-1,-1 1,0-1,0 0,-1 0,0-1,-1 1,0-1,-1 0,1 1,-2-1,0 0,0 0,0 0,-1-1,-1 1,0 0,0 0,-1 1,-1-1,1 0,-1 0,-1 1,0 0,-2-4,0 5,0 1,-1 0,0 0,0 0,-1 1,0 0,0 1,0-1,-1 2,1-1,-1 1,0 0,0 1,-1 0,1 1,-1 0,0 0,1 1,-1 0,0 1,0 0,1 0,-1 1,0 1,1-1,-7 3,-7 3,4 0</inkml:trace>
  <inkml:trace contextRef="#ctx0" brushRef="#br0" timeOffset="263.429">1547 2399,'-9'-19,"1"-26,7-10,3 0,7 4,6 6,6 11,-1 6,1 9,1 1,3 5,1 4,-4-1,-1 1,2 7,-4 4</inkml:trace>
  <inkml:trace contextRef="#ctx0" brushRef="#br0" timeOffset="-1599.165">20823 790,'-8'13,"1"1,0 0,1 0,1 1,0-1,0 1,2 0,0 1,1-1,0 1,1-1,1 1,1 11,0-21,1 0,-1 0,1 0,0 0,1 0,-1-1,1 1,0-1,0 1,1-1,0 0,0-1,0 1,0 0,1-1,0 0,0 0,0-1,0 1,0-1,1 0,0-1,-1 1,1-1,0 0,0 0,0-1,0 0,1 0,-1 0,0-1,5 1,-1-1,0 0,0 0,1-1,-1 0,0-1,0 0,0-1,0 0,0 0,-1-1,1 0,-1-1,0 0,-1-1,1 0,-1 0,5-5,136-185,-112 128,-43 188,6-103,1 0,0-1,1 1,1 0,1 0,0-1,1 0,1 0,0 0,1-1,1 0,7 11,-14-24,-1-1,1 0,0 1,0-1,0 1,0-1,0 0,0 0,0 0,0 1,0-1,1 0,-1-1,0 1,1 0,-1 0,1 0,-1-1,1 1,-1-1,1 1,-1-1,1 0,-1 1,1-1,0 0,-1 0,1 0,-1 0,1-1,0 1,-1 0,1-1,-1 1,1-1,-1 1,1-1,-1 0,1 1,-1-1,0 0,1 0,-1 0,0 0,0 0,0-1,0 1,0 0,0 0,0-1,1 0,77-165,109-201,-185 361,-3 7,0-1,0 1,-1-1,1 1,0-1,0 0,0 1,0-1,0 1,0-1,0 1,0-1,1 1,-1-1,0 0,0 1,0-1,0 1,1-1,-1 1,0-1,1 1,-1 0,0-1,1 1,-1-1,0 1,1 0,-1-1,1 1,-1 0,1-1,-1 1,1 0,-1 0,1-1,-1 1,1 0,-1 0,1 0,0 0,-1 0,1 0,-1 0,1 0,-1 0,1 0,-1 0,1 0,0 0,-1 0,1 1,-1-1,1 0,-1 0,1 1,-1-1,1 0,-1 0,0 1,1-1,-1 1,1-1,-1 0,0 1,1-1,-1 1,0-1,0 1,1-1,19 62,-3 1,-3 1,-2 0,-4 1,-1 18,-1 381,-6-433,-1 0,-1 0,-2 0,-1-1,-1 0,-2 0,-1 0,-1-1,-8 16,17-43,1 1,-1-1,0 0,0 1,0-1,0 0,0 0,0 0,0 0,-1 0,1 0,-1 0,1 0,-1 0,0-1,0 1,0-1,0 1,0-1,0 0,0 0,0 0,-1 0,1 0,0 0,0-1,-1 1,1-1,-1 1,1-1,0 0,-1 0,1 0,-1-1,1 1,-1 0,1-1,0 0,-1 1,1-1,0 0,0 0,0 0,0 0,-1-1,2 1,-1-1,0 1,0-1,0 0,1 1,-2-3,-6-20,2 1,1-2,1 1,0-1,2 0,1 1,1-1,1 0,2 0,0 0,1 0,3-4,3-32,2 1,4 0,1 1,4 0,2 2,2 0,3 2,2 1,3 1,1 1,4 2,1 2,2 1,22-17,-42 45,1 1,1 0,0 2,2 0,-1 2,15-6,-31 17,0-1,0 1,0 1,1-1,-1 1,1 0,-1 1,1 0,0 0,0 1,0 0,-1 0,1 1,0 0,0 0,-1 0,1 1,-1 1,1-1,-1 1,0 1,0-1,0 1,-1 0,2 1,-2 1,0 0,0 0,-1 0,0 1,0 0,-1 0,0 0,0 1,0-1,-1 1,0 0,-1 0,0 0,0 0,-1 1,1-1,-2 0,1 1,-2-1,1 0,-2 8,0 2,0 0,-2 0,0 0,-2-1,0 1,0-1,-2-1,0 1,-6 9,4-14,0 1,-1-1,0-1,-1 0,0 0,0-2,-1 1,-1-1,1-1,-2-1,1 0,-1 0,0-2,0 0,0 0,-1-2,1 0,-1 0,0-2,0 0,0-1,0 0,0-1,0-1,0-1,1 0,-1-1,-11-5,1-3</inkml:trace>
  <inkml:trace contextRef="#ctx0" brushRef="#br0" timeOffset="-4901.528">17126 592,'-7'-5,"-1"1,0-1,0 1,0 1,0 0,-1 0,0 0,1 1,-1 0,0 1,0 0,0 0,0 1,0 0,0 1,0 0,0 0,1 1,-1 0,0 1,1 0,-1 0,1 1,0 0,0 0,1 1,-1 0,1 0,-2 3,-4 2,0 1,1 1,1 0,0 0,0 1,2 1,0 0,0 0,1 1,1 0,0 0,1 0,1 1,0 0,1 0,0 8,5-10,0 1,1-1,1 0,0 0,1-1,1 1,0-1,1 1,0-2,1 1,0-1,1 0,0 0,1-1,9 9,-12-12,1-1,0 0,1 0,-1 0,1-1,1 0,-1-1,1 0,0 0,0-1,0 0,1-1,-1 0,1 0,0-1,0 0,0-1,0 0,10 0,-3-7</inkml:trace>
  <inkml:trace contextRef="#ctx0" brushRef="#br0" timeOffset="-4538.208">17605 762,'-21'28,"1"0,2 2,0 0,2 1,2 1,0 0,-8 34,21-63,0 0,0 0,0 0,1 0,-1 0,1 0,-1 0,1 0,0 0,0 0,0 0,1 0,-1 1,1-1,0 0,-1-1,1 1,1 0,-1 0,0 0,1 0,-1-1,1 1,0-1,0 1,0-1,0 0,0 0,1 0,-1 0,1 0,-1 0,1-1,0 1,-1-1,1 0,0 1,0-2,3 2,7-2,1-1,0-1,-1 0,1 0,-1-2,0 0,0 0,0-1,0 0,-1-1,0-1,0 0,-1-1,0 0,0 0,-1-1,0-1,0 0,-1 0,-1-1,0 0,0 0,-1-1,4-9,-5 12,-1 0,0-1,0 0,-1 0,-1 0,0 0,0-1,-1 1,0-1,0 0,-2 0,1 0,-1 1,-1-1,0 0,0 0,-3-8,0 14,-1-1,1 1,-1 0,0 1,0-1,-1 1,1 0,-1 0,0 1,0 0,0 0,-1 0,1 0,-1 1,1 0,-1 1,0 0,0 0,1 0,-1 1,0 0,0 0,0 0,0 1,1 0,-1 1,0-1,1 1,-1 1,1-1,-1 1,1 0,0 1,1-1,-1 1,0 0,-4 5,-2 8</inkml:trace>
  <inkml:trace contextRef="#ctx0" brushRef="#br0" timeOffset="-3915.635">17917 1157,'188'-284,"-183"277,-3 3,-1 1,1 0,0-1,0 1,0 0,1 1,-1-1,1 0,-1 1,1-1,0 1,0 0,0 0,0 0,1 0,-1 0,2 0,-4 4,1-1,-1 0,0 0,0 1,1-1,-1 0,0 1,0 0,0-1,-1 1,1-1,0 1,0 0,-1 0,1-1,-1 1,0 0,1 0,-1 0,0-1,0 1,0 0,0 0,-1 0,1 0,0 2,0 32,-1-30,0 1,0-1,0 1,1-1,-1 1,2-1,-1 1,1-1,0 0,0 1,1-1,0 0,0 0,0 1,1-2,0 1,0 0,0 0,1-1,0 0,0 0,0 0,1 0,0-1,-1 0,2 1,1 0,0-6,0 0,0 0,0 0,0-1,0 0,0 0,-1-1,1 0,-1 0,1-1,-1 1,0-1,-1-1,1 1,-1-1,0 0,0 0,0 0,0-1,1-3,-2 5,142-166,-146 169,1 0,-1 0,1-1,0 1,0 0,-1 0,1 0,0 0,0 0,0 0,0 1,0-1,0 0,0 0,0 1,0-1,1 1,-1-1,0 1,0-1,0 1,1 0,-1-1,0 1,1 0,-1 0,0 0,0 0,1 0,-1 0,0 1,1-1,-1 0,0 1,0-1,0 0,1 1,-1 0,0-1,0 1,0 0,0-1,0 1,0 0,0 0,0 0,0 0,0 0,-1 0,1 0,0 0,-1 0,1 1,0 0,4 10,-1 0,0 1,-1 0,0 0,-1 0,-1 0,0 0,0 13,11 74,13-59,-9-29</inkml:trace>
  <inkml:trace contextRef="#ctx0" brushRef="#br0" timeOffset="-3567.837">18848 959,'33'-6,"0"-1,-1-2,1-1,-2-1,0-2,0-1,-1-2,8-6,-32 20,0-1,0 0,0 0,-1 0,1-1,-1 0,0 0,0 0,0 0,0-1,-1 0,0 0,0 0,0-1,-1 1,1-1,-1 0,-1 0,1 0,-1 0,0 0,-1-1,1 1,-1-1,0 1,-1-2,-1 6,0-1,0 1,0 0,0 0,0 0,-1 0,1 0,-1 0,0 0,1 0,-1 0,0 1,0-1,0 1,0-1,0 1,-1 0,1 0,0 0,-1 0,1 0,0 1,-1-1,1 1,-1-1,1 1,-1 0,1 0,-1 0,1 0,-1 1,1-1,-2 1,-79 27,61-14,0 1,1 1,0 0,2 2,0 0,1 1,1 1,0 1,-10 19,22-35,2 0,-1 1,0-1,1 1,0 0,1 0,-1 0,1 0,0 0,0 0,1 1,0-1,0 0,1 1,0-1,0 1,0-1,1 1,0-1,0 1,0-1,1 0,0 0,0 1,1-1,0-1,0 1,0 0,0-1,1 0,0 1,0-1,1-1,0 1,0-1,16 4,1-1,0-1,1-1,-1-1,1-2,0 0,0-1,-1-1,1-1,0-1,0-1,-1-1,1-1,-1-1,0-1,-1-1,14-7,-2 3</inkml:trace>
  <inkml:trace contextRef="#ctx0" brushRef="#br0" timeOffset="-3236.123">19835 705,'-6'4,"-19"9,1 1,0 2,1 0,1 1,-19 19,40-35,0 0,-1 0,1 0,0 0,-1 0,1 0,0 0,0 1,0-1,0 0,0 1,1-1,-1 0,0 1,0-1,1 1,-1-1,1 1,0 0,-1-1,1 1,0-1,0 1,0 0,0-1,0 1,0-1,1 1,-1 0,0-1,1 1,-1-1,1 1,0-1,-1 1,1-1,0 0,0 1,0-1,0 0,0 0,0 1,0-1,1 0,-1 0,0 0,1 0,-1-1,0 1,1 0,-1-1,1 1,-1-1,1 1,1 0,30 11,-25-11,1 1,-1 1,0 0,0 0,0 0,-1 1,1 0,-1 1,0-1,0 2,0-1,-1 1,0-1,0 2,0-1,-1 1,0 0,0 0,-1 0,1 1,-1 0,-2-1,-1 0,0 0,0 0,0 1,0-1,-1 0,-1 1,1-1,-1 0,0 0,-1 0,0 0,0 0,0 0,-1 0,0 0,0-1,-1 0,0 1,0-1,0-1,-1 1,0-1,0 1,-1 0,-3 2,-1 1,0-1,0-1,0 0,-1 0,0-1,0 0,-1-1,0-1,0 0,0 0,0-1,0 0,-6-1,-66-1,59-1</inkml:trace>
  <inkml:trace contextRef="#ctx0" brushRef="#br0" timeOffset="-68960.975">3918 169,'-17'407,"-13"-135,1-45,30-226,-1-1,0 1,0 0,0 0,0-1,0 1,0 0,-1 0,1-1,0 1,0 0,-1 0,1-1,0 1,0 0,-1-1,1 1,-1-1,1 1,-1 0,1-1,-1 1,1-1,-1 1,1-1,-1 0,0 1,1-1,-1 1,0-1,1 0,-1 0,0 1,0-1,1 0,-1 0,0 0,0 0,1 0,-1 0,0 0,0 0,1 0,-1 0,0 0,1-1,-1 1,0 0,0 0,1-1,-1 1,0-1,-5-9</inkml:trace>
  <inkml:trace contextRef="#ctx0" brushRef="#br0" timeOffset="-68589.938">3381 338,'118'-36,"2"6,1 4,1 6,64-1,-179 20,79-3,-70 5,1-1,-1 0,1-1,-1-1,0-1,0-1,0 0,0-1,0 0,3-3,0-6,-3 0</inkml:trace>
  <inkml:trace contextRef="#ctx0" brushRef="#br0" timeOffset="-68005">4482 0,'-16'71,"3"0,3 0,1 66,6-99,-3 623,6-661,5 47,-5-46,0 0,1-1,-1 1,0 0,0 0,1 0,-1-1,0 1,1 0,-1 0,1 0,-1-1,1 1,-1 0,1-1,0 1,-1-1,1 1,0-1,0 1,-1-1,1 1,0-1,0 0,-1 1,1-1,0 0,0 1,0-1,0 0,0 0,-1 0,1 0,0 0,0 0,0 0,0 0,0-1,0 1,-1 0,1 0,0-1,0 1,0 0,-1-1,1 1,0-1,0 1,-1-1,1 1,77-87,-17 6,-47 60,0 1,1 0,2 1,0 1,1 0,0 1,4-1,-21 17,1-1,-1 1,0-1,1 1,0 0,-1-1,1 1,0 0,-1 0,1 0,0 0,0 0,0 1,0-1,0 1,0-1,0 1,0 0,0-1,0 1,0 0,0 0,0 1,0-1,0 0,0 1,0-1,0 1,0 0,0-1,0 1,0 0,-1 0,1 0,0 1,-1-1,1 0,-1 0,1 1,-1-1,1 1,-1 0,0-1,0 1,0 0,0 0,0 0,0-1,-1 1,1 0,-1 0,1 0,-1 2,3 16,-2 1,-1 0,-1 0,0-1,-1 1,-2-1,0 1,-3 5,4-13,2-9,0 0,0 1,0-1,0 0,0 1,1-1,0 1,0-1,0 1,0-1,1 0,0 1,0-1,0 0,0 0,1 1,0-1,0 0,0 0,0-1,0 1,1 0,0-1,-1 1,1-1,1 0,-1 0,0 0,1-1,-1 1,1-1,2 2,23-12,-17-1</inkml:trace>
  <inkml:trace contextRef="#ctx0" brushRef="#br0" timeOffset="-67616.487">4991 1045,'47'-7,"0"-1,0-3,-1-1,-1-2,0-3,-1-1,17-12,-55 28,0-1,0 0,0 0,-1 0,1-1,-1 0,0 0,0 0,-1-1,1 0,-1 0,0 0,0 0,-1 0,0-1,0 0,0 0,0 0,-1 0,0 0,0 0,-1 0,1-1,-2 1,1-1,-1 1,0-1,0 1,0-1,-1 0,-2 4,-1-1,0 1,1 0,-1 0,0 0,0 0,-1 1,1 0,-1 0,1 0,-1 0,1 1,-1-1,0 1,0 0,0 1,0-1,0 1,0 0,1 0,-1 1,0-1,0 1,0 0,0 1,1-1,-1 1,1 0,-2 1,-13 4,0 1,1 1,0 1,1 0,0 1,1 1,0 1,1 0,0 1,1 0,1 2,0-1,1 2,1-1,1 2,0-1,-2 8,10-20,0-1,0 0,0 1,1 0,0-1,0 1,0 0,0 0,1-1,0 1,0 0,0 0,1 0,-1-1,1 1,0 0,1-1,-1 1,1-1,0 1,0-1,0 0,1 1,-1-1,1-1,0 1,0 0,0-1,1 1,-1-1,1 0,0 0,0 0,2 0,10 7,1 0,0-2,1 0,-1-1,2-1,-1 0,0-1,4-1,8 1,-1-1,1-2,0 0,0-3,0 0,0-2,-1-1,1-1,-1-2,0 0,28-13,-26 7</inkml:trace>
  <inkml:trace contextRef="#ctx0" brushRef="#br0" timeOffset="-64509.06">6683 254,'26'-6,"0"-2,-1 0,-1-2,1-1,-2 0,1-2,-2-1,0-1,0-1,-1-1,-17 14,1 0,0-1,-1 0,0 0,0 0,0 0,0-1,-1 0,0 1,0-1,0-1,-1 1,1 0,-1 0,0-1,-1 0,1 1,-1-1,0 0,-1 1,1-1,-1 0,0 0,-1 0,-16 21,-14 118,7 69,10 0,8 68,2-103,2-89,-4 0,-4-1,-2 0,-4-1,-4 0,-25 62,37-118,0 0,-2-1,-1 0,0 0,-1-1,-1-1,-1 0,0-1,-1 0,-16 12,27-25,-1 0,1 0,-1 0,0-1,0 1,0-1,0 0,-1-1,1 1,-1-1,1 0,0-1,-1 1,0-1,1 0,-1-1,1 1,-1-1,1 0,0 0,-1-1,1 1,0-1,0-1,0 1,0-1,0 1,0-1,1-1,0 1,-1-1,1 1,0-1,1-1,-1 1,1 0,0-1,0 0,0 1,0-3,-2-2,1-2,0 1,0 0,1-1,1 0,0 0,0 1,1-1,0 0,1 0,0-1,1 1,0 0,1 1,0-1,1 0,0 0,0 1,1 0,1 0,0 0,5-7,7-11,1 0,1 2,1 0,2 2,0 0,1 1,6-2,9-5,1 1,1 3,1 1,2 2,0 2,1 1,1 3,11-2,27 3,-59 14</inkml:trace>
  <inkml:trace contextRef="#ctx0" brushRef="#br0" timeOffset="-64188.178">7474 818,'-20'20,"1"1,1 0,0 2,2-1,1 2,1 0,1 1,1 1,1 0,-5 20,15-44,-1 1,1 0,0 0,1 0,-1 0,1 0,-1 0,1 0,0 0,0 0,0 0,0 0,1 0,-1 0,1 0,0 0,0 0,0 0,0 0,0-1,1 1,-1 0,1-1,0 1,-1-1,1 1,0-1,1 0,-1 0,0 0,1 0,-1 0,1-1,-1 1,1-1,0 0,0 0,0 1,0-2,0 1,12 0,1 0,-1-2,0 0,-1-1,1 0,0-1,0-1,-1 0,0-1,0 0,0-1,-1-1,1-1,-2 1,1-2,-1 0,0 0,-1-1,0-1,6-7,-10 9,0 0,-1 0,0 0,0-1,-1 0,0 0,0-1,-2 1,1-1,-1 0,0-5,-2 12,0-1,-1 0,1 1,-1-1,0 0,-1 1,1-1,-1 1,0-1,0 1,0-1,-1 1,1-1,-1 1,0 0,-1 0,1 0,-1 0,1 0,-1 1,0-1,-1 1,1 0,0 0,-1 0,0 0,0 1,-3-2,1 1,0 0,-1 1,0 0,1 0,-1 1,0 0,0 0,0 0,0 1,0 0,0 0,0 1,1 0,-1 0,0 1,0 0,1 0,-1 1,1-1,-1 1,1 1,0-1,1 1,-1 0,0 0,1 1,0 0,0 0,0 0,-13 16</inkml:trace>
  <inkml:trace contextRef="#ctx0" brushRef="#br0" timeOffset="-54948.444">11001 536,'-149'157,"94"-91,-239 302,234-301,60-67,0-1,0 1,0 0,1-1,-1 1,0 0,0 0,0-1,0 1,0 0,0-1,0 1,0 0,0-1,0 1,0 0,0-1,0 1,0-1,0 1,0 0,0 0,0-1,0 1,0 0,-1-1,1 1,0 0,0-1,0 1,-1 0,1 0,0-1,0 1,-1 0,1 0,0 0,0-1,-1 1,1 0,0 0,-1 0,1 0,0 0,-1-1,1 1,0 0,-1 0,1 0,0 0,-1 0,1 0,0 0,-1 0,1 0,7-15</inkml:trace>
  <inkml:trace contextRef="#ctx0" brushRef="#br0" timeOffset="-54566.575">10521 479,'2'15,"1"-1,0 0,0 0,1 0,1 0,1-1,0 1,0-1,1-1,1 0,4 5,95 92,-35-43,110 104,-114-69,-56-89,0-6</inkml:trace>
  <inkml:trace contextRef="#ctx0" brushRef="#br0" timeOffset="-56225.64">8038 903,'0'224,"5"-197,-5-28,0 1,0 0,0-1,0 1,0 0,0-1,0 1,0 0,0 0,0-1,0 1,0 0,0-1,0 1,0 0,0 0,1-1,-1 1,0 0,0 0,0-1,1 1,-1 0,0 0,0-1,0 1,1 0,-1 0,0 0,1 0,-1 0,0-1,0 1,1 0,-1 0,0 0,1 0,-1 0,0 0,1 0,-1 0,0 0,0 0,1 0,-1 0,0 0,1 0,-1 0,0 1,0-1,1 0,-1 0,0 0,1 0,-1 0,0 1,0-1,0 0,1 0,-1 1,0-1,0 0,0 0,1 1,89-277,-27 135,-63 141,1-1,-1 0,1 1,-1-1,1 1,0-1,-1 1,1-1,0 1,-1-1,1 1,0 0,0-1,-1 1,1 0,0 0,0 0,-1 0,1-1,0 1,0 0,0 0,0 0,-1 0,1 1,0-1,0 0,0 0,-1 0,1 1,0-1,0 0,-1 1,1-1,0 1,-1-1,1 1,0-1,-1 1,1-1,-1 1,1 0,-1-1,1 1,-1 0,1-1,-1 1,0 0,0 0,1-1,-1 1,0 0,0 0,0 0,1 0,17 46,9 35,-16-56</inkml:trace>
  <inkml:trace contextRef="#ctx0" brushRef="#br0" timeOffset="-55605.625">8377 1242,'204'-299,"-126"209,-78 89,0 0,1 1,-1-1,1 1,-1-1,1 0,-1 1,1-1,-1 1,1-1,-1 1,1 0,0-1,-1 1,1-1,0 1,-1 0,1 0,0-1,0 1,-1 0,1 0,0 0,0 0,-1 0,1 0,0 0,0 0,-1 0,1 0,0 0,0 1,-1-1,1 0,0 0,-1 1,1-1,0 0,-1 1,1-1,-1 1,1-1,0 1,-1-1,1 1,-1 0,1-1,-1 1,0-1,1 1,-1 0,0-1,1 1,-1 0,0 0,0-1,0 1,1 0,-1 0,0-1,0 1,0 0,0 0,0-1,-1 1,1 0,0 0,0-1,0 1,-5 57,-4-22,5-25,1-1,0 1,1 0,0 1,1-1,0 0,0 0,2 1,-1-1,1 0,1 3,-1-12,-1 0,1 0,0 0,0 0,0 0,0 0,0-1,0 1,1 0,-1-1,1 1,-1-1,1 1,-1-1,1 0,0 0,-1 0,1 0,0 0,0 0,0 0,0 0,0-1,0 1,0-1,0 0,0 1,0-1,0 0,0 0,0 0,1 0,-1-1,0 1,0-1,0 1,0-1,1 0,71-39,82-127,-83 98,-73 68,0 1,1-1,-1 1,1-1,-1 1,0 0,1-1,-1 1,1 0,-1-1,1 1,-1 0,1-1,-1 1,1 0,0 0,-1 0,1 0,-1-1,1 1,0 0,-1 0,1 0,-1 0,1 0,0 0,-1 1,1-1,-1 0,1 0,-1 0,1 0,0 1,-1-1,1 0,-1 1,1-1,-1 0,1 1,-1-1,0 1,1-1,-1 0,1 1,-1-1,0 1,0-1,1 1,-1 0,0-1,0 1,1-1,-1 1,0-1,0 1,0 0,0-1,0 1,0-1,0 1,0 0,0-1,0 1,0-1,0 1,-1 0,2 51,-1-44,-2-1,1 0,0 0,1 0,0 0,0 1,0-1,1 0,0 0,0 0,0 0,1-1,1 1,-1 0,1-1,0 1,0-1,1 0,0 0,0 0,0-1,1 1,-1-1,1 0,1 0,4 3,7-1</inkml:trace>
  <inkml:trace contextRef="#ctx0" brushRef="#br0" timeOffset="-21856.611">10747 169,'10'-5,"-2"-1,-2 5,-7 2,-3 6,-6 3,3-2,4-6,6-4,-1-1,-2 4,-1 3</inkml:trace>
  <inkml:trace contextRef="#ctx0" brushRef="#br0" timeOffset="-21402.6">11001 112,'-9'10,"-4"8,6 0,8-7,9-5,4-9,-7 1,-8 1,-5 5,-1-3,1-1</inkml:trace>
  <inkml:trace contextRef="#ctx0" brushRef="#br0" timeOffset="-19279.389">11509 678,'256'-30,"-86"20,-154 6,-9 2,-1 0,0 0,1 0,-1 1,1 1,0-1,-1 1,1 0,-1 0,1 1,0 0,-1 0,1 0,4 2,-5 3</inkml:trace>
  <inkml:trace contextRef="#ctx0" brushRef="#br0" timeOffset="-19027.542">11481 959,'34'0,"25"0,8 0,-4-4,-6-3,-9 1,-8 1,-6 2,-8 1</inkml:trace>
  <inkml:trace contextRef="#ctx0" brushRef="#br0" timeOffset="-18676.936">12441 705,'29'0,"19"0,6 0,-2 0,-8 0</inkml:trace>
  <inkml:trace contextRef="#ctx0" brushRef="#br0" timeOffset="-17772.604">12666 988,'35'-3,"0"-2,0-1,-1-1,0-3,0 0,-1-2,-1-2,28-15,-36 17,-1 0,1-2,-2 0,0-2,-1 0,-1-2,0 0,-1-1,-1-1,4-8,-6 8,-10 15,-1-1,0 0,0 0,0-1,-1 1,1-1,-2 0,1 0,-1 0,0-1,-1 1,1-1,-2 1,1-1,0-7,-3 14,0-1,0 0,0 1,0-1,0 0,0 1,-1-1,1 1,0 0,-1-1,1 1,-1 0,0 0,1 0,-1 0,0 0,0 1,1-1,-1 0,0 1,0-1,0 1,0 0,0 0,0 0,0 0,0 0,0 0,1 0,-1 0,0 1,0-1,0 1,0-1,0 1,1 0,-1 0,0 0,1 0,-1 0,0 0,1 0,-1 1,1-1,0 1,-1-1,1 1,0-1,0 1,0 0,-16 16,0 1,2 0,0 2,2-1,0 1,1 1,-1 6,10-24,0 1,1-1,-1 1,1 0,0 0,0 0,0 0,1 0,0 1,0-1,0 0,1 1,-1-1,1 0,1 1,-1-1,1 0,0 1,0-1,0 0,1 0,0 0,0 0,0 0,1 0,-1 0,1-1,0 1,1-1,-1 0,1 0,-1 0,1-1,1 1,-1-1,0 0,1 0,-1 0,1-1,0 1,0-1,2 0,18 2,0-1,1-1,0-2,-1 0,1-2,-1 0,1-2,-1-1,0-1,-1-1,1-1,-1-1,-1-2,0 0,0-1,-1-1,-1-2,0 0,-1-1,-1 0,16-19,-26 28,-1-1,0 0,-1 0,0 0,0-1,-1 0,0-1,0 1,-1-1,-1 0,0 0,0-1,0-2,-5 10,1 1,-1-1,0 0,0 1,0-1,0 1,0-1,-1 1,1-1,-1 1,0 0,0 0,0 0,0 0,0 0,0 0,0 1,0-1,-1 1,1-1,-1 1,1 0,-1 0,0 0,1 0,-1 0,0 1,0-1,1 1,-1 0,0 0,0 0,0 0,1 0,-1 1,0-1,0 1,1 0,-1-1,0 1,1 1,-1-1,1 0,-1 1,1-1,0 1,-1 0,-5 2,1 0,0 1,-1 0,2 0,-1 0,1 1,-1 0,2 0,-1 1,1-1,0 1,0 1,-3 6,6-10,0-1,1 1,0 0,-1 0,1-1,1 1,-1 0,1 0,-1 0,1 0,0 0,0 0,1 0,-1 0,1-1,0 1,0 0,0 0,1 0,-1-1,1 1,0-1,0 1,0-1,0 0,1 0,-1 0,1 0,0 0,2 1,1 1,1 0,0-1,0 0,0 0,0-1,0 0,1 0,-1-1,1 0,-1 0,1-1,0 0,0 0,0-1,0 0,0 0,0-1,0 0,-1-1,1 1,152-55,-138 43,0-1,-1-1,-1 0,0-2,-2 0,1-1,-2-1,-1-1,0 0,-2-1,7-13,-3-16,-18 49,0 0,0 1,0-1,0 0,0 0,0 0,0 0,0 0,0 0,0 0,0 1,-1-1,1 0,0 0,0 0,-1 0,1 1,-1-1,1 0,-1 0,1 1,-1-1,0 0,1 1,-1-1,0 1,1-1,-1 1,0-1,0 1,1-1,-1 1,0 0,0-1,0 1,0 0,1 0,-1 0,0-1,0 1,0 0,0 0,0 0,0 1,0-1,1 0,-1 0,0 0,0 1,0-1,0 0,1 1,-1-1,0 1,0-1,0 1,-6 3,0 1,0 0,1 1,0 0,-1 0,2 0,-1 1,1-1,0 1,1 1,-1-1,1 0,1 1,-1 0,0 4,-4 6,3-11,1 1,0 0,0 0,1 0,0 0,1 1,0-1,0 1,1 0,0-1,0 1,1 0,0 0,1-1,0 1,0 0,1-1,0 1,0-1,1 1,0-1,1 0,-1 0,2 0,-1-1,1 0,0 1,1-2,0 1,0-1,0 1,1-2,-1 1,6 2,104 49,-98-51</inkml:trace>
  <inkml:trace contextRef="#ctx0" brushRef="#br0" timeOffset="-15535.599">14530 903,'-9'7,"0"0,1 1,0 0,0 0,1 1,0 0,0 0,1 1,0-1,1 1,0 1,1-1,0 1,1 0,0 0,-1 8,3-18,1 0,-1 0,1 0,-1 0,1 0,0 1,0-1,-1 0,1 0,0 1,0-1,0 0,0 0,0 0,0 1,1-1,-1 0,0 0,1 0,-1 0,1 1,-1-1,1 0,-1 0,1 0,0 0,0 0,-1 0,1 0,0-1,0 1,0 0,0 0,0-1,0 1,0 0,0-1,0 1,0-1,1 0,-1 1,0-1,0 0,0 0,1 1,-1-1,0 0,0 0,0 0,1 0,-1-1,0 1,0 0,0-1,1 1,-1 0,0-1,1 0,9-7,1-1,-2-1,1 1,-2-2,1 1,-1-2,-1 1,0-1,4-8,-2 2,-9 14,1 0,0-1,0 1,0 0,0 1,1-1,-1 0,1 1,0-1,0 1,1 0,-1 0,1 0,-1 0,5-1,-6 5,-1 0,1 0,0 1,-1-1,1 1,-1-1,1 1,-1 0,0-1,0 1,0 0,0 0,0 0,0 0,0 0,0 0,-1 0,1 0,-1 0,0 0,1 0,-1 1,0 0,3 9,49 67,-50-77,0 0,0-1,1 1,-1-1,0 0,0 1,1-1,-1 0,1 0,-1 0,1-1,-1 1,1-1,-1 1,1-1,0 0,-1 0,1 0,-1 0,1-1,0 1,-1 0,1-1,-1 0,1 0,-1 0,1 0,-1 0,0 0,0-1,1 1,-1-1,0 1,0-1,0-1,2-1,0 0,0 0,0 0,0-1,-1 1,0-1,0 0,0 0,-1 0,0 0,0-1,0 1,0 0,-1-1,0 0,0 1,-1-1,1-1,-4-14</inkml:trace>
  <inkml:trace contextRef="#ctx0" brushRef="#br0" timeOffset="-15089.646">14530 169,'11'-6,"0"1,0 0,1 0,0 1,0 1,0 0,0 1,0 0,1 1,-1 0,0 1,1 0,-1 1,4 1,-14-1,0 0,0 1,0-1,0 0,0 1,-1 0,1-1,0 1,-1 0,1 0,-1 0,0 0,0 0,0 0,0 0,0 0,0 0,0 0,-1 1,1-1,-1 0,0 1,1-1,-1 0,0 1,-1-1,1 0,0 1,-1-1,1 0,-1 0,1 1,-1-1,0 0,0 0,0 0,0 0,-1 0,1 0,-1 0,1 0,-10 50,14-48,0 0,1 0,-1 0,1-1,0 1,0-1,0 0,0 0,0-1,1 1,-1-1,1 0,0 0,0-1,-1 1,1-1,0 0,0 0,0-1,1 1,-1-1,0-1,0 1,0 0,0-1,0 0,0 0,1-1,9 1,84 15,-79-9</inkml:trace>
  <inkml:trace contextRef="#ctx0" brushRef="#br0" timeOffset="-14741.991">15573 508,'-14'29,"-20"28,-8 10,-2-2,7-7,4-9,3-8,3-6,0-4,5-2,1-7,0-2,-1 1,-3-4,4 0,5-2</inkml:trace>
  <inkml:trace contextRef="#ctx0" brushRef="#br0" timeOffset="-14408.725">15178 508,'5'34,"16"25,9 7,4-7,2-9,-6-8,-3-7,-2-9,1-4,0-1,0-4,1 0,1 1,-5 3,-2-2,-3 1,-11-4,-6-4</inkml:trace>
  <inkml:trace contextRef="#ctx0" brushRef="#br0" timeOffset="2557.366">2338 2032,'-1'0,"0"-1,0 1,0-1,0 1,0 0,0-1,0 1,0 0,0 0,-1 0,1 0,0 0,0 0,0 0,0 0,0 0,0 0,0 1,0-1,0 0,0 1,0-1,0 1,0-1,0 1,0 0,0-1,0 1,0 0,1-1,-1 1,0 0,1 0,-1 0,0 0,1 0,-1 0,1 0,-1 0,1 0,0 0,-1 0,1 0,0 0,0 0,0 0,0 0,0 0,0 1,0-1,0 0,0 0,0 0,1 0,-1 1,2 26,1 0,2 0,0 0,2 0,1-1,1 0,8 15,-15-37,9 21,1 0,1-1,1-1,1 0,18 21,-33-44,1 0,-1-1,0 1,1 0,-1-1,1 1,-1-1,1 1,-1-1,1 1,0-1,-1 1,1-1,0 1,-1-1,1 0,0 1,-1-1,1 0,0 0,0 1,-1-1,1 0,0 0,0 0,-1 0,1 0,0 0,0 0,-1 0,1-1,0 1,0 0,-1 0,1-1,0 1,0 0,-1-1,1 1,0 0,-1-1,1 1,-1-1,1 1,-1-1,1 0,-1 1,1-1,-1 1,1-1,-1 0,0 1,1-1,-1 0,0 0,0 1,1-1,-1 0,17-55,-14 45,3-11,12-42,3 0,3 1,9-13,-2 24,-27 53</inkml:trace>
  <inkml:trace contextRef="#ctx0" brushRef="#br0" timeOffset="2812.394">2930 2257,'-5'29,"-1"19,0 6,1-6</inkml:trace>
  <inkml:trace contextRef="#ctx0" brushRef="#br0" timeOffset="3060.366">2789 1778,'0'0</inkml:trace>
  <inkml:trace contextRef="#ctx0" brushRef="#br0" timeOffset="3378.375">3071 1693,'94'431,"-86"-392,-2 0,-2 0,-2 1,-1 25,-1-66,0 1,1-1,-1 1,1-1,-1 0,1 1,-1-1,1 1,-1 0,1-1,0 1,-1-1,1 1,0 0,-1-1,1 1,0 0,-1 0,1 0,0-1,-1 1,1 0,0 0,0 0,-1 0,1 0,0 0,0 0,-1 1,1-1,0 0,-1 0,1 0,0 1,-1-1,1 0,0 1,-1-1,1 1,-1-1,1 1,-1-1,1 1,-1-1,1 1,-1-1,1 1,-1 0,0-1,1 1,-1 0,0-1,0 1,1 0,-1-1,0 1,0 0,0 0,0-1,0 1,6-6,5-5,0 0,1 1,0 1,1 0,-1 1,2 0,-1 0,1 2,0 0,0 0,0 1,1 1,-1 1,1 0,0 0,-1 2,3 0,-15 0,1 1,0 0,-1 0,1 0,0 0,-1 0,1 0,-1 1,0-1,1 1,-1 0,0-1,0 1,0 0,0 0,0 1,-1-1,1 0,-1 0,1 1,-1-1,0 1,0 0,0-1,0 1,-1 0,1-1,-1 1,1 0,-1 0,0-1,0 1,0 0,0 0,-1 0,1-1,-1 1,0 0,0-1,0 1,0 0,0-1,0 0,-1 1,1-1,-1 0,0 1,1-1,-1 0,0 0,0 0,-1-1,1 1,-2 1,-13 12,0 0,-1-2,-1 0,0-1,0-1,-1-1,-1 0,1-2,-2 0,1-1,-1-2,0 0,0-1,-5-1,-78 12,90-19</inkml:trace>
  <inkml:trace contextRef="#ctx0" brushRef="#br0" timeOffset="3943.016">3607 2484,'39'-21,"0"-1,-2-2,-1-2,-1-1,-2-2,0-1,-2-1,6-11,-31 37,0-1,-1 0,0-1,0 1,0-1,-1 0,0 0,0 0,-1-1,0 1,0-1,-1 0,0 0,0 0,-1 0,0 0,-1 0,1 0,-1 0,-1 0,-1-8,1 14,-1-1,0 1,1 0,-1 0,0 0,0 0,0 0,0 1,-1-1,1 0,0 1,-1 0,1 0,-1-1,0 1,1 1,-1-1,0 0,1 1,-1-1,0 1,0 0,1 0,-1 0,0 0,0 1,1-1,-1 1,0-1,1 1,-1 0,0 0,1 0,0 1,-1-1,1 0,-3 3,-2 0,0 0,1 0,-1 1,1 1,0-1,0 1,1 0,-1 0,1 0,0 1,1 0,-3 5,6-10,0 0,0 1,0-1,0 0,0 1,0-1,1 1,-1-1,1 1,0 0,0-1,0 1,0-1,0 1,0-1,1 1,-1-1,1 1,0-1,0 1,0-1,0 1,0-1,0 0,1 0,-1 0,1 0,-1 0,1 0,0 0,0 0,0-1,0 1,0 0,0-1,0 0,1 0,-1 1,97 23,-92-25,-1 0,1 0,-1 1,0-1,1 1,-1 1,0-1,0 1,0 1,0-1,0 1,0 0,0 0,-1 0,0 1,0 0,0 0,0 0,0 1,-1 0,0 0,0 0,0 0,-1 0,1 1,0 2,-3 1,0 0,0 0,-1 1,-1-1,1 0,-1 0,-1 0,0 0,0-1,-1 1,0 0,0-1,-1 0,0 0,-1 1,-10 28,8-19</inkml:trace>
  <inkml:trace contextRef="#ctx0" brushRef="#br0" timeOffset="4638.442">4511 2230,'-33'23,"2"2,0 2,2 0,1 2,1 1,2 2,-15 23,16 4,24-58,0 0,-1 0,1 1,0-1,0 0,1 0,-1 1,0-1,0 0,0 0,1 1,-1-1,1 0,-1 0,1 0,-1 0,1 0,0 0,0 0,-1 0,1 0,0 0,0 0,0 0,0 0,0-1,0 1,0 0,0-1,0 1,1-1,-1 1,0-1,0 0,0 1,1-1,-1 0,0 0,0 0,1 0,-1 0,0 0,0 0,2 0,15-4,0 0,0-2,0 0,0 0,-1-2,0 0,-1-1,0-1,0 0,-1-1,0-1,-1 0,-1-1,6-7,-14 16,12-13,55-32,-69 50,-1-1,0 1,0 0,1 0,-1 0,0 0,0 1,0-1,0 0,-1 1,1-1,0 1,-1 0,1 0,-1-1,1 1,-1 0,0 0,0 0,0 1,0-1,0 0,0 0,-1 0,1 1,-1-1,1 0,-1 1,0-1,0 2,6 15,-4-14,0 0,1-1,-1 1,1 0,0-1,0 0,0 0,1 0,-1 0,1-1,0 1,0-1,0 0,1 0,-1 0,1-1,-1 1,1-1,0 0,0-1,0 1,0-1,0 0,0 0,1 0,-1-1,0 0,5 0,4-1,-1 1,0-1,1-1,-1-1,0 0,0 0,0-1,-1-1,1 0,-1-1,0 0,-1-1,0 0,0-1,0 0,-1-1,0 0,0-1,-1 0,-1 0,0-1,6-9,-9 12,17-21,-2-1,-1-1,-1 0,-2-1,-1-1,-1-1,5-22,-18 49,8-21,-1-1,-2 0,-1-1,-1 1,-2-1,-1 0,-1 0,-2 0,-4-28,5 55,0-1,0 1,0 0,-1-1,1 1,-1 0,0 0,0 0,0 0,0 0,-1 1,1-1,-1 0,1 1,-1 0,0 0,0 0,0 0,0 0,-1 0,1 1,0 0,-1 0,1 0,0 0,-1 0,0 0,1 1,-1 0,1 0,-1 0,1 0,-1 0,0 1,1 0,-1-1,1 1,0 1,-1-1,1 0,0 1,0 0,-1-1,1 1,1 0,-1 1,0-1,0 1,1-1,0 1,-1 0,-8 14,1-1,1 2,0-1,2 1,0 0,1 1,1 0,0 0,2 0,0 0,1 1,1-1,1 1,0-1,2 1,0 2,-2-19,3 32,1 0,2-1,1 0,1 0,2 0,2-1,1-1,1 0,2-1,1 0,11 13,17 26,-49-87,-6 2</inkml:trace>
  <inkml:trace contextRef="#ctx0" brushRef="#br0" timeOffset="4883.59">4878 2144,'33'-4,"31"-3,9 1,-3 2,-4 0,-8 2,-10 1,-7 0,-7 1,-4 1,-2 4,-1 1,-6 0</inkml:trace>
  <inkml:trace contextRef="#ctx0" brushRef="#br0" timeOffset="5048.04">5583 2343,'9'33,"4"7,-1-4</inkml:trace>
  <inkml:trace contextRef="#ctx0" brushRef="#br0" timeOffset="5212.358">5498 1890,'0'0</inkml:trace>
  <inkml:trace contextRef="#ctx0" brushRef="#br0" timeOffset="5556.963">5809 2456,'75'-135,"-20"43,-54 92,0 0,1 0,-1 0,0 0,1 0,-1 1,0-1,0 1,1-1,-1 1,0-1,0 1,0 0,0-1,0 1,1 0,-1 0,-1 0,1 0,0 0,0 0,0 0,0 0,-1 0,1 0,-1 1,1-1,-1 0,1 0,-1 1,0-1,1 0,-1 1,0-1,0 0,0 2,1 2,0 1,0-1,1 0,-1 0,1 1,0-1,1 0,-1-1,1 1,0 0,1-1,-1 1,1-1,-1 0,1 0,0-1,1 1,-1-1,1 0,-1 0,1 0,0-1,0 0,0 0,0 0,1 0,-1-1,0 0,1 0,3 0,-2-1,-1-1,1 0,-1-1,0 1,1-1,-1 0,0-1,0 1,0-1,-1-1,1 1,-1-1,0 0,0 0,0 0,0-1,-1 0,1 1,2-7,19-14,-13 13</inkml:trace>
  <inkml:trace contextRef="#ctx0" brushRef="#br0" timeOffset="6014.293">6570 2230,'-19'8,"-1"1,2 2,-1 0,1 0,1 2,0 0,1 1,0 1,1 0,1 1,1 1,0 0,11-16,1 0,0 0,0 0,1 0,-1 1,0-1,0 0,0 0,1 1,-1-1,1 0,-1 1,1-1,-1 1,1-1,0 1,0-1,0 1,0-1,0 0,0 1,0-1,0 1,0-1,1 1,-1-1,1 1,-1-1,1 0,0 1,-1-1,1 0,0 0,0 1,0-1,0 0,0 0,0 0,0 0,0 0,0 0,0-1,1 1,-1 0,0-1,1 1,-1 0,0-1,1 0,-1 1,1-1,-1 0,1 0,-1 1,1-1,-1 0,0-1,1 1,-1 0,1 0,-1-1,2 1,149-44,-138 37,1 0,0 1,0 1,0 0,1 1,0 1,-1 0,1 1,0 1,0 0,1 2,-1 0,0 0,0 1,8 3,-14 3,1 0,-2 0,1 1,-1 0,-1 0,1 1,-2 1,1-1,-2 1,1 0,-1 1,-1-1,0 1,-1 0,0 1,-1-1,0 1,-1-1,-1 1,1 11,0-15,0 1,8 29,-1-1,-3 1,0 0,-3 0,-1 1,-2-1,-2 1,-1-1,-2 0,-7 24,7-50,-1 0,0-1,0 0,-1 0,0-1,-1 1,-1-2,0 1,0-1,-1-1,0 0,-1 0,0-1,0 0,-1-1,1 0,-2-1,1 0,-1-1,-6 1,16-4,-1-2,1 1,-1 0,1-1,0 0,-1 1,1-1,-1-1,1 1,-1 0,1-1,-1 0,1 0,0 0,-1 0,1 0,0-1,0 1,0-1,0 0,0 0,0 0,1 0,-1-1,1 1,-1-1,1 1,0-1,0 0,0 0,0 0,1 0,-1 0,0-2,-1-4,0-1,0 1,1-1,0 1,1-1,0 0,0 0,1 1,1-1,-1 0,2 0,-1 0,11-28,0 1,3 1,1 0,2 1,1 1,1 1,11-12,154-191,-154 202</inkml:trace>
  <inkml:trace contextRef="#ctx0" brushRef="#br0" timeOffset="9336.854">12413 2173,'-30'12,"12"-6,0 1,0 1,1 1,0 0,0 1,1 1,0 0,1 1,0 1,-4 6,17-18,1 0,0 1,0-1,0 0,0 0,1 0,-1 1,0-1,0 0,1 1,-1-1,1 1,-1-1,1 1,0-1,0 1,-1-1,1 1,0-1,0 1,1-1,-1 1,0-1,0 1,1-1,-1 1,1-1,-1 0,1 1,-1-1,1 0,0 1,0-1,0 0,0 0,0 1,0-1,0 0,0 0,0 0,0-1,1 1,-1 0,68 25,-51-21,-13-4,79 34,-81-34,-1 0,0 1,0-1,0 1,0-1,0 1,0 0,0 0,-1 0,1 0,-1 0,1 0,-1 0,0 1,0-1,0 0,0 1,0-1,-1 1,1-1,-1 1,0-1,1 1,-1-1,0 1,0-1,-1 1,1-1,0 1,-1-1,0 1,1-1,-2 1,-2 4,-1-1,0 0,-1 0,1-1,-1 1,0-1,-1-1,1 1,-1-1,0 0,0 0,0-1,-1 0,1-1,-1 1,1-1,-1-1,0 1,0-1,0-1,-13 5,-65-2,61-8</inkml:trace>
  <inkml:trace contextRef="#ctx0" brushRef="#br0" timeOffset="6803.781">8264 2117,'-50'2,"0"3,0 2,1 2,0 2,0 2,-21 10,66-22,0 0,-1 0,1 0,-1 0,1 1,0-1,0 1,0 0,0 0,0 1,0-1,1 1,-1 0,1 0,-1 0,1 0,0 1,1-1,-1 1,1 0,-1 0,1 0,0 0,0 2,3-3,1-1,0 1,0-1,0 1,0-1,1 0,-1 0,1 0,-1 0,1 0,0-1,0 1,-1-1,1 0,0 0,0 0,0 0,0 0,1-1,-1 1,0-1,0 0,0 0,0 0,1 0,0-1,9 2,-5 0,13 1,0 0,-1 1,1 2,-1 0,0 1,0 0,0 2,-1 1,7 4,-24-12,-1 0,1 0,-1 0,1 0,-1 0,1 1,-1-1,0 0,0 1,1-1,-1 1,0 0,0-1,-1 1,1 0,0-1,0 1,-1 0,1 0,-1 0,0-1,0 1,1 0,-1 0,0 0,0 0,-1 0,1 0,0-1,-1 1,1 0,-1 0,1 0,-1-1,0 1,0 0,0-1,0 1,0-1,0 1,0-1,-1 1,1-1,0 0,-1 0,0 1,-76 53,-88-8,108-41,39-9</inkml:trace>
  <inkml:trace contextRef="#ctx0" brushRef="#br0" timeOffset="7336.404">8518 2201,'-16'21,"2"0,0 2,1-1,1 2,1 0,1 0,2 1,0 0,-1 10,8-32,1-1,-1 1,1 0,0-1,0 1,0-1,0 1,0-1,1 1,-1 0,1-1,-1 1,1-1,0 0,0 1,0-1,1 0,-1 1,0-1,1 0,0 0,-1 0,1 0,0 0,0-1,0 1,0 0,0-1,0 0,0 1,1-1,-1 0,1 0,-1 0,0-1,1 1,0 0,-1-1,1 0,-1 0,1 1,-1-2,1 1,0 0,-1 0,1-1,-1 1,1-1,1-1,11-3,0 0,0-2,-1 0,0 0,0-2,0 1,-1-2,-1 0,0 0,0-1,-1-1,0 0,-1 0,-1-1,4-7,48-51,-59 68,0 1,-1-1,1 1,0 0,0 0,0 0,0 0,1 0,-1 0,1 0,-1 1,1-1,-1 1,1 0,0 0,0 0,-1 0,1 0,0 0,0 1,0 0,0-1,0 1,0 0,0 1,0-1,0 0,0 1,0-1,-1 1,1 0,0 0,0 0,-1 1,1-1,0 1,-1-1,0 1,1 0,-1 0,0 0,0 0,0 0,0 0,0 2,4 8,-1 1,-1 0,0 1,-1-1,0 1,-1-1,0 1,-1 0,-1 0,-1 2,4 36,6 14,-2 0,-4 1,-3-1,-2 1,-4-1,-2 0,-13 46,-60 49,80-156,-1-1,0 0,-1 0,1-1,-1 1,0 0,0-1,0 0,0 1,0-1,-1-1,0 1,1 0,-1-1,0 0,0 0,0 0,-1 0,1-1,0 1,-1-1,1 0,-1-1,1 1,-1-1,1 0,-1 0,1 0,-1 0,1-1,-1 0,1 0,-1 0,1-1,0 1,0-1,0 0,0 0,0 0,-3-3,1-6,0 0,0-1,2 1,-1-1,1 0,1 0,0 0,1-1,1 1,-1-1,2 1,0-1,0 0,1 1,2-4,-3-14,1 6,1 0,1 0,1 1,1-1,1 1,0 0,2 0,1 1,1 0,1 1,1 0,8-10,-2 3,-3 4</inkml:trace>
  <inkml:trace contextRef="#ctx0" brushRef="#br0" timeOffset="7735.419">9590 2117,'-44'18,"0"3,2 1,0 2,2 2,-20 17,10 13,49-55,1 0,-1 0,0 0,1 0,-1 1,1-1,-1 0,1 0,0 0,-1 1,1-1,0 0,0 1,0-1,0 0,0 0,0 1,0-1,1 0,-1 0,0 1,1-1,-1 0,1 0,-1 0,1 1,-1-1,1 0,0 0,0 0,-1 0,1 0,0 0,0 0,0-1,0 1,0 0,0 0,1-1,-1 1,0-1,0 1,0-1,0 1,1-1,-1 0,0 0,1 0,-1 1,0-1,0 0,1 0,-1-1,151 12,-137-9,-12-3,1 0,-1 1,0 0,0-1,0 1,0 0,1 1,-1-1,0 0,0 1,0 0,0 0,0 0,0 0,0 0,0 1,0-1,-1 1,1 0,0 0,-1 0,1 0,-1 0,0 0,0 1,0-1,0 1,0-1,-1 1,1 0,-1 0,1 0,-1 0,0 0,0 0,0 2,-5 1,1-1,-1 1,0-1,-1 0,1 0,-1-1,0 1,0-1,-1 0,1-1,-1 1,0-1,0 0,0 0,-5 1,-3 2,-218 118,170-100,49-24</inkml:trace>
  <inkml:trace contextRef="#ctx0" brushRef="#br0" timeOffset="7984.491">10183 1750,'-5'33,"-11"41,-2 16,-4 3,2-9,5-10,4-12,0-13,2-9,7-6,3-5,3-3,-1 0,0 0,-5-5,-3-5</inkml:trace>
  <inkml:trace contextRef="#ctx0" brushRef="#br0" timeOffset="8500.469">9760 2144,'413'18,"-391"-16,14 2,1-1,-1-2,1-1,-1-2,27-5,-42 2,-15 3,-1 0,1 1,-1-1,1 1,-1 0,1 1,0-1,0 1,-1 0,1 1,0-1,-1 1,1 1,0-1,-1 1,0-1,5 3,-1 2,0 0,1-1,0 0,0 0,1-1,-1-1,1 0,0 0,-1-1,1 0,0-1,1 0,-1-1,0 0,0-1,0 0,0-1,0 0,0-1,-1 0,1-1,-1 0,0 0,0-1,0 0,-1-1,1 0,-1-1,-1 0,1 0,5-8,-12 12,0 1,0-1,-1 1,1-1,-1 0,0 0,0 0,0 0,0 0,0 0,-1 0,1 0,-1 0,0 0,0 0,0 0,0 0,0 0,-1 0,0 0,1 0,-1 0,0 0,-1 0,1 0,0 1,-1-1,1 0,-1 1,0-1,0 1,0 0,0-1,-1 1,1 0,0 0,-1 1,1-1,-1 0,0 1,0 0,1-1,-1 1,0 0,0 0,0 1,0-1,0 1,0 0,-1-1,1 1,-2 1,-10 0,0 1,0 1,0 0,1 1,0 1,0 0,0 1,0 1,1 0,0 0,0 2,1-1,0 2,1-1,0 2,0-1,1 2,0-1,1 1,1 1,0-1,0 1,2 1,-1 0,2 0,0 0,0 0,2 1,-1-1,1 13,3-19,0-1,1 1,0 0,1 0,0 0,0-1,0 1,1-1,0 1,1-1,0 0,0-1,0 1,1 0,0-1,0 0,0-1,1 1,0-1,0 0,1 0,-1-1,1 1,0-2,0 1,0-1,1 0,-1 0,8 1,9 5</inkml:trace>
  <inkml:trace contextRef="#ctx0" brushRef="#br0" timeOffset="8988.384">11001 2511,'5'1,"0"-1,1 0,-1 0,0 0,0 0,0-1,0 0,0 0,0-1,0 1,-1-1,1 0,0 0,-1-1,1 1,-1-1,0 0,4-3,212-197,-161 170,-56 70,-13-10,8-25,1-1,-1 1,1 0,0 1,-1-1,1 0,0 0,0 0,1 1,-1-1,0 0,1 1,-1-1,1 1,0-1,0 0,0 1,0-1,0 1,1-1,-1 1,1-1,-1 0,1 1,0-1,0 0,0 0,0 0,0 1,1-1,-1 0,0 0,1-1,0 1,-1 0,1 0,1 0,9-1,0 0,0 0,0-1,0-1,0 0,0 0,0-1,0-1,-1 0,1-1,-1 0,0 0,0-1,0-1,-1 0,0 0,0-1,5-5,87-44,-100 55,-1 0,1 0,-1 0,1 0,0 0,-1 1,1-1,0 0,-1 1,1-1,0 1,0 0,0 0,-1 0,1 0,0 0,0 0,0 0,-1 0,1 1,0-1,0 1,-1-1,1 1,0 0,-1-1,1 1,0 0,-1 0,1 0,-1 0,0 1,1-1,-1 0,0 1,0-1,0 1,0-1,0 1,0-1,0 1,0 0,-1-1,1 1,-1 0,1 0,-1-1,0 1,0 0,1 0,-1 0,-1 0,4 49,-4-44,1 1,0 0,1-1,-1 1,1 0,1-1,0 1,0-1,0 1,1-1,0 0,1 2,7 5</inkml:trace>
  <inkml:trace contextRef="#ctx0" brushRef="#br0" timeOffset="13351.371">13796 2286,'-15'-3,"0"0,0 1,0 1,0 0,0 1,0 1,0 0,-1 1,2 1,-1 0,0 1,1 0,-1 1,1 1,0 0,1 1,0 1,0 0,1 1,0 0,0 1,1 0,0 1,1 0,0 0,1 1,0 1,1 0,0 0,1 0,1 1,0 0,0 0,-2 15,7-25,0-1,0 1,0 0,1-1,-1 1,1 0,0 0,0 0,0-1,1 1,-1 0,1-1,0 1,0 0,0-1,1 1,-1-1,1 1,0-1,0 0,0 0,0 0,1 0,-1 0,1 0,0-1,0 1,0-1,0 1,0-1,0 0,0-1,1 1,-1-1,3 2,11-2,0-1,0 0,0-1,0-1,0-1,0 0,-1-1,1-1,-1 0,0-1,-1-1,0-1,0 0,0-1,-1 0,0-1,-1-1,0 0,-1-1,11-12,-7 9,0-1,-1 0,0-1,-2-1,0 0,-1-1,0 0,2-8,-16 39,0 1,1 0,1 1,0-1,0 0,2 0,0 0,3 11,-2-16,1 1,0-1,1 0,0 0,0 0,0 0,1-1,1 0,-1 0,1-1,0 0,0 0,1-1,0 1,0-2,0 1,1-1,-1 0,1-1,0 0,0 0,0-1,0-1,9 2,7 2</inkml:trace>
  <inkml:trace contextRef="#ctx0" brushRef="#br0" timeOffset="13751.963">14275 2624,'21'-13,"0"0,-1-2,0 0,-2-2,18-18,-9 9,-14 13,50-31,-60 45,-1 0,0 1,0 0,0-1,0 1,0 0,-1 0,1 0,0 0,-1 0,1 1,-1-1,0 0,0 1,0-1,0 1,0-1,-1 1,1-1,-1 1,1 0,-1-1,0 1,0 0,3 10,-1-6,0 0,0-1,1 1,0-1,0 1,1-1,0 0,0 0,0-1,0 1,1-1,0 0,0 0,1 0,-1-1,1 0,0 0,0-1,1 1,-1-1,1 0,-1-1,1 0,0 0,0 0,0-1,0 0,5 0,-6 0,0 0,0 0,0-1,0 0,0 0,0 0,0-1,0 1,-1-2,1 1,0 0,0-1,-1 0,1-1,-1 1,1-1,-1 0,0 0,0-1,-1 0,1 1,-1-2,1 1,-1 0,-1-1,1 0,-1 0,1 0,-2 0,1 0,2-5,2-13</inkml:trace>
  <inkml:trace contextRef="#ctx0" brushRef="#br0" timeOffset="16856.447">15545 2257,'-12'-2,"0"1,0 0,-1 1,1 0,0 0,-1 2,1-1,0 2,0-1,0 2,0 0,1 0,-1 1,1 0,0 1,1 0,-1 1,1 0,1 1,-1 0,1 0,1 1,-1 0,1 1,1 0,0 0,-2 5,7-13,-4 5,0 0,1 0,-1 0,2 1,-1-1,1 1,0 0,0 0,1 1,0-1,1 1,0 0,0 0,1-1,0 1,0 0,1 0,1 0,-1 0,1 0,1 0,0 3,0-9,1 0,-1-1,0 0,0 1,1-1,-1 0,1 0,0 0,0-1,0 1,-1-1,1 1,1-1,-1 0,0 0,0 0,0-1,1 1,-1-1,0 0,0 0,1 0,-1 0,0 0,0-1,1 1,-1-1,0 0,0 0,0 0,89-49,-66 26,-1-1,-1-2,-1 0,-2-1,-1-1,-1-1,-1 0,1-7,5-37,-25 74,0 0,0-1,0 1,0 0,0 0,-1 0,1 0,0 0,0 0,0 0,0 0,0 0,0 0,0 0,0 1,0-1,0 1,0-1,0 0,0 1,0 0,0-1,0 1,1 0,-1-1,0 1,0 0,1 0,-1-1,0 1,1 0,-1 0,1 0,-1 0,1 0,0 0,-1 1,-6 6,0 0,0 1,1 0,0 0,1 1,0-1,0 1,1 0,1 1,0-1,0 1,1-1,0 1,1 0,0 0,0 0,1 0,1-1,0 1,2 7,-1-15,0 0,0 1,0-1,1-1,-1 1,1 0,0-1,0 1,0-1,0 0,0 0,1 0,-1 0,1 0,-1-1,1 0,-1 0,1 0,0 0,0 0,-1-1,1 1,0-1,0 0,2-1,97-14,-89 8,0-2,0 0,0 0,-1-1,-1-1,1 0,-2-1,0 0,0 0,-1-1,-1-1,0 0,5-11,-1 6,6-13,-1 0,-2-2,-1 0,-1 0,-2-2,-2 1,-1-1,-2-1,-1 0,-2 0,-2 0,-1 0,-4-31,-23-27,24 93,1 0,-1-1,0 1,0 0,0 0,0 0,0 1,0-1,-1 0,1 1,-1-1,1 1,-1 0,1 0,-1 0,0 0,0 0,1 1,-1-1,0 1,0 0,0 0,1 0,-1 0,0 0,0 1,0-1,1 1,-1 0,0-1,0 1,1 1,-1-1,-9 7,1 1,0-1,1 2,0 0,0 0,1 1,0 0,1 0,1 1,0 0,0 0,1 1,1 0,0 0,0 0,2 1,-2 7,4-20,-7 24,1-1,1 1,1 0,2 0,0 1,1-1,2 1,1-1,1 1,0-1,2 0,1 0,2 0,1 2,57 109,-62-131,0-1,0 1,1-1,0 0,0-1,0 1,0 0,0-1,1 0,0 0,-1 0,1-1,0 0,0 0,0 0,1 0,-1-1,0 0,1 0,-1 0,1-1,-1 0,1 0,-1 0,1-1,0 0,16-4,-3-2</inkml:trace>
  <inkml:trace contextRef="#ctx0" brushRef="#br0" timeOffset="17383.77">16166 2257,'-15'104,"15"-101,1 0,-1 0,1 1,0-1,0 0,0 0,0 0,0-1,1 1,-1 0,1 0,0-1,0 1,0-1,0 1,0-1,0 0,1 0,-1 0,1 0,0 0,-1-1,1 1,0-1,0 0,0 0,0 0,0 0,0 0,0-1,2 1,5-2,-1-1,1 0,0-1,-1 0,1 0,-1-1,0-1,-1 1,1-1,-1-1,1 1,-2-1,1-1,-1 0,0 0,0 0,-1-1,0 1,5-9,-9 13,80-126,-74 219,2 139,0-168,5 22,-4 1,-4 0,-3 7,-4-80,0 0,0 0,-1 1,0-1,-1 0,-1 0,1 0,-2-1,1 1,-2-1,1 1,-1-1,-1-1,0 1,0-1,-1 0,0 0,-1-1,0 1,4-4,-1-1,0 0,1 0,-1 0,0-1,-1 1,1-1,-1-1,1 1,-1-1,0 0,0 0,0 0,0-1,0 0,0 0,-1-1,1 1,0-2,0 1,0 0,-1-1,1 0,-1-1,5-1,-1 0,1 0,-1 0,1-1,0 1,1 0,-1-1,1 1,-1-1,1 0,0 0,0 1,1-1,-1 0,1 0,0 0,0 0,0 0,0 1,1-1,-1 0,1 0,0 0,0 1,1-1,-1 0,1 1,-1-1,1 1,1 0,-1 0,0 0,1-1,3-10,40-98,-36 94</inkml:trace>
  <inkml:trace contextRef="#ctx0" brushRef="#br0" timeOffset="17939.012">16787 2230,'233'-51,"-176"60,-56-9,0 1,1 0,-1 0,0 0,0-1,-1 1,1 0,0 0,0 0,0 0,-1 1,1-1,0 0,-1 0,1 0,-1 0,1 1,-1-1,0 0,1 1,-1-1,0 0,0 1,0-1,0 0,0 0,0 1,-1-1,1 0,0 1,-1-1,1 0,-1 0,1 0,-1 1,1-1,-1 0,0 0,0 0,0 0,0 0,-76 90,68-84,1-1,0 1,0 1,1 0,0 0,0 0,0 0,1 1,1 0,0 1,0-1,1 1,0 0,0 0,1 1,0-1,1 1,1-1,-1 1,2-1,-1 9,2-14,1-1,-1 1,1-1,0 1,0-1,0 0,0 0,1 0,-1 0,1 0,0-1,1 1,-1-1,0 0,1 0,0 0,0 0,0-1,0 0,0 1,0-2,1 1,-1 0,0-1,1 0,0 0,-1 0,1 0,0-1,1 0,10 1,-1-1,0-1,1 0,-1-1,0 0,0-2,0 0,11-4,54-34,-62 25</inkml:trace>
  <inkml:trace contextRef="#ctx0" brushRef="#br0" timeOffset="18185.088">16759 2427,'34'-10,"15"-2,29-5,5 1,-1-2,-10 2,-13 4,-6 4,-8 3,-6 3,-6 1,-3 7,-7 1</inkml:trace>
  <inkml:trace contextRef="#ctx0" brushRef="#br0" timeOffset="18890.39">17550 2399,'39'-8,"-1"-2,0-2,0-1,-1-2,13-8,-46 21,0 1,1-1,-1 0,0 0,-1 0,1-1,0 0,0 1,-1-1,0 0,0-1,1 1,-2 0,1-1,0 0,-1 1,0-1,0 0,1-2,-4 4,-1-1,1 1,-1 0,0 0,1 0,-1 0,0 0,0 0,0 1,0-1,-1 1,1-1,0 1,-1 0,1 0,-1 0,1 0,-1 0,1 1,-1-1,0 1,1-1,-1 1,0 0,1 0,-1 0,0 1,1-1,-3 1,-8 1,1 0,-1 1,1 1,0 0,0 0,0 1,1 1,0 0,0 0,0 1,1 0,0 1,0 0,1 1,0 0,1 1,-1 0,2 0,0 0,-1 2,-35 86,42-94,0-1,0 0,1 1,-1-1,1 1,0-1,0 1,0-1,0 1,1-1,-1 1,1-1,0 1,0-1,0 0,1 1,-1-1,1 0,-1 0,1 0,0 0,1 0,-1-1,0 1,1-1,-1 1,1-1,2 2,5 1,-1 0,1 0,0-1,1 0,-1-1,1 0,-1-1,1 0,0-1,0 0,0-1,0 0,0 0,0-1,-1-1,10-2,170-60,-151 48,16-9,0-1,-2-4,39-28,-87 55,1 0,-1 0,-1-1,1 0,0 0,-1 0,0 0,0-1,0 1,-1-1,1 0,-1-1,0 1,-1 0,1-1,0-3,-4 6,-1 0,1 1,-1 0,0-1,0 1,0 0,0 0,0 0,0 0,0 0,-1 0,1 1,-1-1,0 1,1 0,-1 0,0 0,0 0,1 0,-1 0,0 1,0-1,0 1,0 0,0 0,0 0,0 0,0 1,0-1,0 1,1 0,-1 0,0 0,-2 1,-10 4,0 0,1 1,0 1,0 0,0 1,1 0,1 1,0 0,0 1,1 1,0 0,1 0,1 1,0 0,0 1,1 0,-2 8,8-19,0 0,0 1,1-1,0 1,-1 0,1-1,1 1,-1 0,0 0,1 0,0-1,0 1,0 0,0 0,1 0,-1 0,1-1,0 1,0 0,0-1,1 1,0 0,-1-1,1 0,0 1,0-1,1 0,-1 0,1 0,0-1,-1 1,1 0,0-1,0 0,1 0,-1 0,0 0,1 0,0-1,-1 1,1-1,0 0,2 0,13 2,0-1,0-1,1 0,-1-2,0 0,1-1,-1-1,0-1,0-1,-1 0,1-1,-1-1,-1-1,1-1,7-5,13-8,-1-1,-1-2,-1-1,-1-2,-2-1,0-2,-2-1,-2-2,19-28,-37 51,-1-1,-1 0,0-1,-1 1,0-2,-1 1,0-1,-1 1,0-2,-2 1,1 0,-2-1,0 1,-1-1,0 0,-1 0,-1 1,0-1,-1 0,0 1,-2-1,-1-5,2 15,1 1,-1-1,0 1,-1-1,1 1,-1 0,0 0,0 1,0-1,0 1,-1 0,0 0,1 0,-1 1,0 0,0 0,0 0,0 0,-1 1,1 0,0 0,-1 0,1 1,-1-1,1 1,0 1,-1-1,1 1,-1 0,-2 1,-2 0,1 0,-1 1,1 1,0-1,0 1,0 1,1-1,-1 2,1-1,1 1,-1 0,1 1,0-1,0 2,1-1,-5 7,1 0,2 1,0-1,0 1,1 1,1-1,1 1,0 0,1 0,1 1,0-1,1 1,1 0,1-1,0 1,1 0,1-1,1 1,0-1,1 1,1-1,0 0,1-1,1 1,0-1,1-1,1 1,0-1,8 9,-4-10,0-1,1 0,0-1,1 0,0-1,1-1,-1-1,2 0,-1-1,1 0,0-1,1-2,4 1,6 0</inkml:trace>
  <inkml:trace contextRef="#ctx0" brushRef="#br0" timeOffset="22220.636">19722 2173,'-8'14,"0"1,0 0,1 0,1 1,1 0,0 0,1 0,1 1,0-1,1 16,1-24,0 1,1 0,1-1,-1 1,1 0,1-1,0 1,0-1,0 1,1-1,0 0,1 0,0-1,0 1,1-1,0 0,0 0,1 0,-1 0,2-1,3 3,-5-5,1-1,-1 1,1-2,-1 1,1 0,0-1,0 0,0-1,0 1,1-1,-1 0,0-1,0 1,1-1,-1-1,0 1,1-1,-1 0,0 0,0-1,0 0,0 0,0 0,0-1,-1 0,1 0,-1 0,0-1,1 0,16-14,-2-1,0 0,-1-2,0 0,-2-1,-1-1,-1-1,-1 0,0 0,-2-2,-1 1,-2-2,0 1,2-17,-6-35,-21 66,4 17</inkml:trace>
  <inkml:trace contextRef="#ctx0" brushRef="#br0" timeOffset="22702.459">20654 2117,'-53'24,"36"-18,0 2,0-1,1 2,0 0,1 1,0 1,0 0,2 1,-1 0,-9 13,22-22,0 0,0 0,1 0,-1 0,1 0,0 1,0-1,0 0,0 0,0 0,1 1,-1-1,1 0,0 0,0 0,0 0,1 0,-1 0,1 0,-1-1,1 1,0-1,0 1,0-1,0 1,1-1,-1 0,0 0,1 0,0 0,0-1,-1 1,1-1,0 0,0 1,0-1,0 0,0-1,1 1,0 0,11 7,22 9,-31-15,0 0,0 1,0 0,-1-1,1 2,-1-1,0 1,0 0,0 0,-1 0,1 1,-1-1,1 3,-4-6,0 1,0 0,-1 0,1 0,-1 0,1 0,-1 0,0 0,0 0,0-1,0 1,0 0,0 0,0 0,-1 0,1 0,-1 0,0 0,1 0,-1-1,0 1,0 0,0 0,0-1,0 1,-1-1,1 1,0-1,-1 0,1 1,-1-1,1 0,-1 0,0 0,1 0,-1 0,-66 33,-138 28,181-58</inkml:trace>
  <inkml:trace contextRef="#ctx0" brushRef="#br0" timeOffset="22953.346">21077 2230,'-19'33,"-11"21,-1 6,5-7</inkml:trace>
  <inkml:trace contextRef="#ctx0" brushRef="#br0" timeOffset="23122.144">20964 1778,'0'0</inkml:trace>
  <inkml:trace contextRef="#ctx0" brushRef="#br0" timeOffset="23528.586">21190 2568,'262'-301,"-262"300,0 0,0 1,0-1,0 1,0-1,0 1,1-1,-1 1,0-1,0 1,0-1,1 1,-1 0,0-1,0 1,1-1,-1 1,0-1,1 1,-1 0,0-1,1 1,-1 0,1 0,-1-1,1 1,-1 0,0 0,1-1,-1 1,1 0,-1 0,1 0,-1 0,1 0,-1 0,1 0,0 0,-1 0,1 0,-1 0,1 0,-1 0,1 0,-1 0,1 1,-1-1,0 0,1 0,-1 1,1-1,-1 0,1 0,-1 1,0-1,1 1,-1-1,0 0,1 1,-1-1,0 1,0-1,1 1,-1-1,0 1,2 36,-2-30,-1 2,0 0,1-1,0 1,1 0,0 0,0 0,1 0,0 0,1-1,0 1,0-1,0 0,1 0,1 0,-1 0,1-1,1 0,-1 0,1 0,1 0,-1-1,1 0,0-1,0 1,0-2,1 1,0-1,0 0,0 0,1-1,-1 0,1 0,2-1,1-3,0 0,0-1,0 0,0-1,-1-1,1 0,-1 0,0-1,0 0,-1-1,1-1,-1 1,-1-2,1 1,-1-1,-1-1,1 1,-1-1,-1-1,5-7,0 4,64-72,-61 72</inkml:trace>
  <inkml:trace contextRef="#ctx0" brushRef="#br0" timeOffset="24077.348">22234 2201,'-8'-1,"0"1,0 0,0 1,0-1,0 2,0-1,0 1,1 0,-1 1,0 0,1 0,0 0,0 1,0 0,0 1,0-1,1 1,-1 2,-3 0,1 1,0 0,1 1,-1 0,2 0,-1 1,2 0,-1 0,1 1,1-1,0 1,0 1,1-1,1 1,0-1,0 1,1 0,1 0,-1 3,3-12,-1-1,0 0,0 1,1-1,-1 0,1 1,0-1,0 0,0 0,0 0,0 0,0 0,0 0,1 0,-1 0,1 0,0 0,-1-1,1 1,0-1,0 1,0-1,0 0,0 0,0 1,0-2,0 1,1 0,-1 0,0-1,1 1,-1-1,0 0,1 1,82-15,100-114,-50 29,-125 92,2-2,1 1,-1 0,1 1,1 1,-1 0,1 1,0 0,1 1,-1 0,9 0,-21 4,1 1,0-1,0 0,-1 1,1 0,0-1,-1 1,1 0,0 0,-1 1,1-1,-1 0,0 1,1 0,-1-1,0 1,0 0,0 0,0 0,-1 1,1-1,0 0,-1 0,0 1,1-1,-1 1,0 0,0-1,-1 1,1 0,-1-1,1 1,4 93,-19-30,-3 0,-3-1,-17 37,37-100,-13 36,-1 1,-2-2,-2 0,-1 0,-2-2,-2-1,0-1,-3 0,0-2,-2-1,-7 3,-40 8,73-40,0-1,0 1,0 0,0-1,0 0,0 1,0-1,0 0,0 0,0 0,0 0,0 0,0-1,0 1,1-1,-1 1,0-1,0 0,0 1,0-1,1 0,-1 0,0 0,1-1,-1 1,1 0,-1-1,1 1,-1-1,1 1,0-1,0 0,0 1,0-1,0 0,0 0,1 0,-1 1,0-1,1-1,0-5,1-1,0 1,1-1,-1 1,2 0,-1-1,1 1,0 0,1 1,0-1,0 1,1-1,0 1,0 0,0 1,1-1,4-2,-1-2,40-44,2 2,3 3,1 2,3 3,2 2,1 2,32-12,117-39,-175 82</inkml:trace>
  <inkml:trace contextRef="#ctx0" brushRef="#br0" timeOffset="27038.336">1011 3161,'1'-2,"1"0,0 0,-1 1,1-1,0 0,0 1,0 0,0-1,0 1,0 0,1 0,-1 0,0 0,1 1,-1-1,0 0,1 1,-1 0,1 0,-1-1,0 2,1-1,-1 0,1 0,-1 1,0-1,1 1,-1 0,0-1,1 1,-1 1,0-3,-1 1,1 0,-1-1,1 1,0 0,-1 0,1 0,0 0,-1 0,1 1,-1-1,1 1,0-1,-1 1,1-1,-1 1,1 0,-1-1,0 1,1 0,-1 0,0 0,0 0,1 1,-1-1,0 0,0 0,0 1,0-1,-1 0,1 1,0-1,0 1,-1-1,1 1,-1 0,0-1,1 1,-1-1,0 1,0 0,0-1,0 1,0 0,0-1,-1 1,1-1,0 1,-1-1,1 1,-1 0,0-1,1 0,-1 1,0-1,0 1,0-1,0 0,0 0,0 1,-1-1,-12 9,-1-1,0-1,0 0,-1-1,0-1,0 0,0-2,-9 2,-2 2,-518 162,455-144,90-26,0 0,1 0,-1 0,1 0,-1 1,1-1,-1 0,0 0,1 0,-1 1,1-1,-1 0,0 0,1 1,-1-1,0 0,1 1,-1-1,0 0,1 1,-1-1,0 0,0 1,0-1,1 1,-1-1,0 1,0-1,0 0,0 1,0-1,0 1,0-1,0 1,0-1,0 1,0-1,0 0,0 1,0-1,0 1,0-1,-1 1,1-1,0 0,0 1,0-1,-1 1,1-1,0 0,-1 1,1-1,0 0,45 5,328-6,-365 0,0 1,1 0,-1 1,0-1,1 2,-1-1,0 1,0 0,0 1,0 0,-1 0,1 1,-1-1,0 2,0-1,0 1,-1 0,2 2,-7-5,-1 1,1 0,-1 0,0 0,0 0,0 0,0 0,0-1,-1 1,1 0,-1 0,0 0,0-1,0 1,0 0,0-1,-1 1,1-1,-1 1,1-1,-1 0,0 1,0-1,0 0,0 0,-1-1,1 1,0 0,-1-1,1 1,-1-1,1 0,-1 0,0 0,-2 0,-2 4,-258 134,128-74,-233 112,328-143,42-33,-1 0,0-1,1 1,-1 0,1 0,-1-1,1 1,-1 0,1 0,0 0,-1 0,1 0,0 0,0 0,0-1,0 1,-1 0,1 0,0 0,1 0,-1 0,0 0,0 0,0 0,0 0,1 0,-1 0,1-1,-1 1,0 0,1 0,-1 0,1-1,0 1,-1 0,1 0,0-1,-1 1,1-1,0 1,0 0,-1-1,1 0,0 1,0-1,0 1,0-1,0 0,0 0,0 1,-1-1,1 0,0 0,0 0,37 9,0-1,0-3,0 0,1-3,0-1,-1-2,1-2,29-5,239-44,-282 44</inkml:trace>
  <inkml:trace contextRef="#ctx0" brushRef="#br0" timeOffset="28088.493">1604 3302,'-94'168,"-127"207,68-171,148-188,24-31,-10 7,13-11,0 0,-2-1,0-1,-2-1,0 0,6-13,136-210,-95 140,-49 75,1 2,2 0,0 1,2 1,8-8,-29 35,0-1,0 1,0 0,0 0,1-1,-1 1,0 0,0-1,0 1,0-1,1 1,-1 0,0-1,1 1,-1 0,0-1,1 1,-1-1,1 1,-1-1,1 1,-1-1,1 0,-1 1,1-1,0 1,-1-1,1 0,-1 0,1 1,0-1,-1 0,1 0,0 0,-1 0,1 0,0 0,-1 0,1 0,0 0,0 0,-1 0,1 0,0 0,-1 0,1-1,-1 1,1 0,0 0,-1-1,1 1,-1-1,1 1,-1 0,1-1,-1 1,1-1,-1 1,1-1,-1 0,1 1,-1-1,0 0,-37 217,34-201,1 1,0 0,1 0,0 0,2 0,0 0,0 0,2 0,0 0,1-1,0 1,1-1,1 0,0 0,2-1,1 2,-8-13,1-1,-1 1,1-1,0 0,0 0,0 0,0 0,0 0,1 0,-1 0,0-1,1 1,0-1,-1 1,1-1,0 0,0 0,-1-1,1 1,0 0,0-1,0 0,0 0,0 0,0 0,0 0,0 0,-1-1,1 0,0 1,0-1,0 0,-1 0,1 0,0-1,-1 1,1-1,0 0,83-81,58-113,19-1,-140 176,-23 21,1-1,-1 1,0 0,1 0,-1-1,1 1,-1 0,0 0,1 0,-1 0,0 0,1 0,-1 0,1 0,-1 0,1 0,-1 0,0 0,1 0,-1 0,1 0,-1 0,0 0,1 0,-1 0,0 1,1-1,-1 0,1 0,-1 1,0-1,0 0,1 0,-1 1,0-1,1 0,-1 1,0-1,0 0,0 1,1-1,-1 0,0 1,0-1,0 1,0-1,0 0,0 1,0-1,1 1,-1-1,0 0,-1 1,1-1,0 1,0-1,0 0,0 1,0-1,0 1,0-1,-1 0,1 1,0-1,0 0,0 1,-1-1,1 1,-6 57,1-21,1-1,2 1,2 0,1 0,2 0,5 22,28 167,-26-124,-9-90</inkml:trace>
  <inkml:trace contextRef="#ctx0" brushRef="#br0" timeOffset="36787.28">1604 3077,'66'-1,"151"13,8 5,-201-20,-28-12,-128-53,118 54,3-1</inkml:trace>
  <inkml:trace contextRef="#ctx0" brushRef="#br0" timeOffset="37211.047">2930 3387,'29'0,"23"5,9 1,-2 0,-6-1,-8-2,-5-1,-16-1,-11 5,-13 0,-6 0</inkml:trace>
  <inkml:trace contextRef="#ctx0" brushRef="#br0" timeOffset="37461.076">2817 3641,'29'5,"28"1,10 5,-2 0,-7-1,-9-3,-8-2,-5-3,-5-1,-3 0,-6-2</inkml:trace>
  <inkml:trace contextRef="#ctx0" brushRef="#br0" timeOffset="38184.426">4171 3133,'-16'239,"-25"88,36-298,-1-24</inkml:trace>
  <inkml:trace contextRef="#ctx0" brushRef="#br0" timeOffset="38477.56">3579 3161,'829'-105,"-806"103,-11-1,1 0,0 2,0-1,0 2,0 0,1 0,-1 1,0 1,0 0,-1 1,1 0,0 1,-1 0,0 1,12 7,-22-10,-1 1,1 0,0-1,-1 1,0 0,0 0,1 0,-2 0,1 0,0 0,-1 0,1 0,-1 0,0 0,0 0,0 0,0 0,-1 0,1 1,-1-1,0 0,0 0,0-1,0 1,0 0,-1 0,1 0,-1-1,0 1,0-1,0 1,0-1,0 0,0 0,-1 0,1 0,-1 0,1 0,-1-1,0 1,0-1,0 0,-2 1,-12 10</inkml:trace>
  <inkml:trace contextRef="#ctx0" brushRef="#br0" timeOffset="38726.715">3664 3838,'124'8,"0"-5,0-6,0-6,46-11,-126 15,188-24,-128 15,-78 8</inkml:trace>
  <inkml:trace contextRef="#ctx0" brushRef="#br0" timeOffset="39241.475">5611 3415,'-333'223,"129"-62,197-154,-1 0,0-1,0 0,-1 0,0-1,0 0,0-1,-1 0,1 0,-7 1,13-4,0-1,0 1,0-1,0 0,0 0,0 0,0 0,0 0,0-1,0 1,0-1,0 0,0 0,1 0,-1 0,0 0,0-1,1 1,-1-1,1 0,-1 0,1 0,0 0,0 0,0 0,0-1,0 1,0-1,1 1,-1-1,1 0,0 1,0-1,0 0,0 0,-1-2,1-8,0 1,0 0,1-1,1 1,0-1,1 1,0 0,1 0,0 0,1 0,0 0,1 1,4-7,-3 3,-6 9,1 1,1 0,-1 0,1 0,0 0,0 0,0 0,1 1,-1-1,1 1,0-1,1 1,-1 0,1 0,-1 1,1-1,0 1,1 0,-1 0,1 0,-1 0,1 1,0 0,0 0,0 0,0 0,0 1,0 0,0 0,1 0,-1 1,0 0,0 0,1 0,-1 1,0 0,0 0,1 0,-1 0,0 1,0 0,4 2,117 103,-91-82,168 101,-62-57,-123-59</inkml:trace>
  <inkml:trace contextRef="#ctx0" brushRef="#br0" timeOffset="39691.428">4991 3217,'61'-16,"2"2,0 2,0 4,52 0,20 9,-135-2,0 1,0 0,-1 0,1 0,0-1,0 1,0 0,0 0,0-1,-1 1,1 0,0 0,0-1,0 1,0 0,0 0,0-1,0 1,0 0,0-1,0 1,0 0,0 0,0-1,0 1,0 0,0 0,1-1,-1 1,0 0,0 0,0-1,0 1,0 0,1 0,-1-1,0 1,0 0,0 0,1 0,-1 0,0-1,0 1,1 0,-1 0,0 0,0 0,1 0,-1 0,0 0,0 0,1 0,-1-1,0 1,0 0,1 0,-24-9,-144-54,160 61,1-1,0 0,0-1,0 0,0 0,0 0,1 0,-1-1,1 0,1 0,-1 0,1-1,0 0,-1-1,-3-10</inkml:trace>
</inkml:ink>
</file>

<file path=ppt/ink/ink7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03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307 255,'-2'-2,"-1"0,0 0,0 0,0 0,0 0,0 1,-1 0,1-1,-1 1,1 0,0 1,-1-1,1 1,-1-1,0 1,1 0,-1 0,1 1,-1-1,1 1,-1 0,1 0,0 0,-1 0,1 0,0 1,-82 46,69-37,7-6,0 0,0 1,0 0,1 0,0 1,0 0,1 1,0 0,0 0,0 0,1 1,1 0,0 0,0 1,-3 7,9-12,0 0,1 1,-1-1,1 0,0 0,0 0,0 0,1 0,0 0,0-1,0 1,0-1,1 0,0 0,0 0,0-1,0 1,0-1,1 0,-1 0,1 0,0-1,0 0,0 0,0 0,1 0,-1-1,0 0,1 0,-1-1,0 1,5-1,27 11,-22-4,-1 0,0 1,-1 0,0 1,0 0,-1 1,0 1,-1 0,0 0,-1 1,0 0,-1 1,0 0,-1 1,0 0,0 2,-5-11,0-1,0 1,0 0,-1 0,1 0,-1 0,0 0,-1 0,1 1,-1-1,0 1,-1-1,1 1,-1-1,0 1,0-1,-1 1,0-1,0 1,0-1,0 1,-1-1,0 0,0 0,0 0,-1 0,0 0,0 0,-2 1,-8 5,-1-1,-1 0,0-1,0-1,-1 0,0-1,0-1,-1-1,0 0,0-1,-12 1,25-3,0-1,0 0,0 0,0 0,0-1,0 1,0-1,0 0,0 0,0 0,0-1,0 0,0 1,0-1,0 0,0-1,0 1,1-1,-1 0,0 0,1 0,0 0,-1-1,1 1,0-1,0 0,1 0,-1 0,0 0,1 0,0-1,0 1,0-1,0 1,0-1,1 0,0 0,0 0,0 0,0 0,0 0,1 0,0 0,0 0,0 0,0 0,1 0,-1 0,1 0,0 0,0 0,1 0,7-13,1 0,0 0,2 1,0 1,1 0,0 1,1 0,1 1,0 0,0 2,2-1,-1 2,1 0,1 1,0 1,5-1,33-8,-31 13</inkml:trace>
  <inkml:trace contextRef="#ctx0" brushRef="#br0" timeOffset="702.702">703 707,'-9'1,"-1"0,1 0,0 1,-1 0,1 0,0 1,0 1,1-1,-1 1,1 1,0-1,0 2,0-1,1 1,-1 0,-1 3,8-7,-1 1,1-1,0 1,0 0,0 0,0-1,1 1,-1 0,1 0,-1 0,1 0,0 0,0 0,1 0,-1 0,1 0,-1-1,1 1,0 0,0 0,0 0,0-1,0 1,1-1,-1 1,1-1,0 1,0-1,0 0,0 0,0 0,0 0,1 0,-1-1,0 1,1 0,-1-1,1 0,0 0,1 2,0-1,-1 1,0 0,0 0,1 0,-2 0,1 0,0 1,-1 0,1-1,-1 1,0 0,0 0,-1 0,1 0,-1 0,0 0,1 4,-4-2,-1 0,1 0,-1 0,0-1,-1 1,1-1,-1 0,0 0,0 0,-1 0,1-1,-1 1,0-1,0-1,-1 1,1-1,-1 0,0 0,1 0,-1-1,0 0,-1 0,0 0,-13 3</inkml:trace>
  <inkml:trace contextRef="#ctx0" brushRef="#br0" timeOffset="948.296">957 707,'-5'29,"-1"19,-1 6,2-2,2-8</inkml:trace>
  <inkml:trace contextRef="#ctx0" brushRef="#br0" timeOffset="1135.036">844 707,'34'0,"15"0,0 0</inkml:trace>
  <inkml:trace contextRef="#ctx0" brushRef="#br0" timeOffset="1851.202">618 87,'2'-5,"1"1,-1-1,1 1,0 0,0 0,1 0,-1 0,1 1,0 0,0-1,0 1,0 1,1-1,-1 1,1-1,-1 1,1 0,0 1,4-2,-7 3,6-4,1 0,0 1,1 0,-1 1,1 0,-1 1,1-1,-1 2,1-1,0 2,-1-1,1 1,6 2,-14-3,0 1,-1 0,1 0,0 0,-1 0,1 1,-1-1,1 0,-1 1,0-1,0 1,1-1,-1 1,0 0,0-1,0 1,-1 0,1 0,0 0,-1-1,1 1,-1 0,0 0,1 0,-1 0,0 0,0 0,0 0,0 0,-1 0,1 0,-1 0,1-1,-1 1,1 0,-1 0,0 0,0-1,0 1,0 0,0-1,-47 73,-45 45,92-118,0 1,1-1,0 0,-1 0,1 1,0-1,-1 0,1 0,0 1,0-1,0 0,0 1,0-1,1 0,-1 0,0 1,0-1,1 0,-1 0,1 1,-1-1,1 0,0 0,-1 0,1 0,0 0,0 0,0 0,0 0,0 0,0 0,0 0,0-1,0 1,0 0,0-1,0 1,1-1,-1 1,0-1,0 0,1 1,-1-1,0 0,64 6,-60-6,114-20,-94 14</inkml:trace>
</inkml:ink>
</file>

<file path=ppt/ink/ink7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1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82,'1'-2,"0"0,1 0,-1 0,1 0,-1 1,1-1,0 1,0-1,0 1,0 0,0-1,0 1,0 0,0 0,1 1,-1-1,0 0,1 1,-1-1,0 1,1 0,-1 0,0 0,1 0,0 0,0 0,303-14,-101-26,-185 39,-26 9,-29 11,12-9</inkml:trace>
</inkml:ink>
</file>

<file path=ppt/ink/ink7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22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38 339,'34'-51,"-33"51,0 0,1 1,-1-1,0 1,0-1,0 1,0-1,1 1,-1 0,0 0,0-1,0 1,-1 0,1 0,0 0,0 0,0 0,-1 0,1 0,0 0,-1 1,1-1,-1 0,0 0,1 0,-1 1,0-1,0 0,1 0,-1 1,0-1,0 0,-1 1,1-1,0 0,0 0,-1 1,1-1,0 0,-1 0,1 0,-1 0,0 0,1 1,-12 66,-4 0,-2-1,-2-1,-4 0,139-283,5 19,-120 197,0-1,1 1,-1 0,0-1,1 1,-1 0,1-1,0 1,-1 0,1 0,0-1,0 1,0 0,0 0,0 0,0 0,0 0,0 0,0 0,0 1,0-1,1 0,-1 0,0 1,1-1,-1 1,0 0,1-1,-1 1,1 0,-1 0,0-1,1 1,-1 0,1 1,-1-1,0 0,1 0,-1 1,1-1,-1 0,0 1,1 0,-1-1,0 1,0 0,1 0,9 191,-11-190,0 1,1-1,-1 0,1 0,0-1,-1 1,1 0,0 0,0 0,0 0,1-1,-1 1,0 0,1-1,-1 1,1-1,-1 0,1 1,0-1,-1 0,1 0,0 0,0 0,0 0,0-1,0 1,0-1,0 1,0-1,0 0,0 1,0-1,0 0,0 0,0-1,0 1,0 0,0-1,0 1,0-1,0 0,0 1,0-1,0 0,0 0,1-1,84-61,-85 61,166-156,-167 157,-1-1,1 1,0 0,0 1,0-1,0 0,-1 0,1 0,0 0,1 1,-1-1,0 0,0 1,0-1,0 1,0-1,1 1,-1 0,0-1,0 1,1 0,-1 0,0 0,0 0,1 0,-1 0,0 0,0 1,1-1,-1 0,0 1,0-1,0 1,0-1,1 1,-1-1,0 1,0 0,0 0,0-1,0 1,-1 0,1 0,0 0,0 0,0 0,-1 0,1 0,-1 1,1-1,-1 0,1 0,-1 0,1 0,-1 1,0-1,0 0,0 0,0 1,0-1,0 0,0 1,0-1,-1 1,-25 226,26-221,-1-2,0 0,0 1,1-1,-1 0,1 1,0-1,1 0,0 1,-1-1,2 0,-1 0,1 0,-1 0,1 0,1 0,-1 0,1 0,0-1,0 1,0-1,0 0,1 0,0 0,1 1,24-9,-19-7</inkml:trace>
  <inkml:trace contextRef="#ctx0" brushRef="#br0" timeOffset="1012.329">1252 310,'-6'-3,"0"1,-1-1,1 1,-1 0,1 0,-1 1,1 0,-1 0,0 0,0 1,1 0,-1 0,0 1,0 0,1 0,-1 1,1-1,-1 2,1-1,0 1,-1-1,1 2,1-1,-3 2,-2 1,-1 1,1 0,0 0,0 1,1 1,0-1,0 1,1 1,1 0,-1 0,1 1,1-1,0 1,1 1,0-1,1 1,0 0,0 0,2 0,-1 0,2 1,-1-1,2 1,0-1,0 1,1-1,1 5,-1-13,1-1,-1 1,0-1,1 1,0-1,0 0,0 0,0 0,0 0,1 0,0 0,-1-1,1 1,0-1,0 1,0-1,0 0,1-1,-1 1,0 0,1-1,0 0,-1 0,1 0,-1 0,1 0,0-1,0 0,-1 0,1 0,0 0,0 0,-1-1,8 0,-1 0,0-1,0-1,0 0,-1 0,1-1,-1 0,0 0,0-1,0-1,7-5,11-12,-2-1,0-1,-1-1,-2-2,-1 0,16-29,16-39,-56 125,-3-16,2-1,0 1,0 0,1 0,1 1,0-1,1 0,0 1,1-1,0 1,1-1,1 1,3 12,41 155,-38-144,9 122,-17-153,-1 1,0-1,0 0,0 1,-1-1,0 0,0 0,-1 0,0 0,0 0,0-1,-1 1,1-1,-1 0,-1 0,1 0,-1 0,0-1,0 0,0 0,0 0,-1-1,0 1,3-2,0 0,0 0,0 0,-1 0,1 0,0-1,-1 0,1 1,-1-1,1-1,-1 1,0 0,1-1,-1 0,0 0,0 0,1 0,-1 0,0-1,1 0,-1 0,1 0,-1 0,1 0,-1-1,1 1,0-1,-1 0,1 0,0 0,0-1,1 1,-1-1,0 1,1-1,0 0,-1 0,1 0,1 0,-1-1,0 1,1 0,-1-1,1 1,0-1,0 0,0 1,1-1,0 0,-1 1,1-3,5-14,1 0,1 0,1 1,1 0,0 0,2 1,0 0,0 1,2 0,0 1,1 0,1 1,0 1,10-8,21-24,-1 3,-25 25</inkml:trace>
  <inkml:trace contextRef="#ctx0" brushRef="#br0" timeOffset="2130.881">1929 0,'6'44,"-2"-1,-2 1,-2 0,-2 0,-2-1,-2 1,-1-1,-3 0,-1-1,-2 0,-2-1,-4 4,-1 16,12-33,2-4</inkml:trace>
  <inkml:trace contextRef="#ctx0" brushRef="#br0" timeOffset="2593.154">1732 198,'40'-26,"1"0,1 3,1 2,1 1,45-13,-6 14,-81 19,1-1,-1 1,1-1,0 1,-1 0,1 0,0 1,-1-1,1 0,-1 1,1 0,-1-1,1 1,-1 0,1 0,-1 1,0-1,0 0,1 1,-1-1,0 1,0 0,-1 0,1-1,0 1,-1 1,1-1,-1 0,1 1,-1 3,-1-1,-1 1,1-1,-1 0,0 1,0-1,-1 0,0 0,0 0,0 0,0 0,-1 0,1 0,-1-1,-1 1,1-1,0 0,-1 0,0 0,0-1,-2 2,2-1,-75 75,-48 58,125-134,-1 0,1 0,0 1,0-1,0 0,1 1,-1 0,1-1,0 1,0 0,0 0,0-1,1 1,-1 0,1 0,0 0,0 0,1 0,-1 0,1-1,0 1,0 0,0 0,0-1,1 1,-1 0,1-1,0 0,0 1,0-1,1 0,-1 0,1 0,0 0,-1-1,1 1,0-1,4 2,188 90,-172-77,-2 0</inkml:trace>
</inkml:ink>
</file>

<file path=ppt/ink/ink7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28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44,'-1'-1,"-1"0,0-1,1 1,-1 0,0 0,0 0,0 0,0 0,0 0,0 1,0-1,0 1,0-1,-1 1,1 0,0 0,0 0,0 0,0 0,-1 0,1 1,0-1,0 1,0-1,0 1,0 0,0 0,0 0,0 0,0 0,0 0,1 1,-1-1,0 0,1 1,-2 1,-48 65,42-46,0 1,1 1,2 0,0 0,2 0,0 0,2 1,1-1,0 1,2 0,2 7,-3-26,0 0,1-1,0 1,0 0,0 0,0 0,1-1,0 1,1-1,-1 1,1-1,0 0,0 0,0 0,1 0,0-1,0 1,0-1,1 0,-1 0,1-1,0 1,0-1,0 0,0 0,0-1,1 0,0 0,-1 0,1 0,0-1,0 0,14-2,0-1,0 0,-1-2,1 0,-1-2,0 0,0 0,-1-2,0-1,0 0,2-3,-5 5,-1 0,0-1,0 0,-1-1,0-1,-1 0,0-1,-1 0,0-1,0 0,-2 0,1-1,-2-1,0 0,0 0,-1 0,-1-1,0 0,-1 0,-1 0,0-1,-2 0,1-4,-3 14,-1-1,-1 1,1-1,-1 1,0-1,0 1,-1 0,0 0,0 0,0 0,-1 1,1-1,-2 1,1 0,0 0,-1 0,0 1,0 0,0 0,-1 0,1 0,-6-2,-6-3,0 1,0 0,-1 1,0 1,0 1,-1 0,-8 0,11 3,0 1,0 0,0 1,1 1,-1 0,0 2,1-1,-1 2,1 0,-10 4,-14 8</inkml:trace>
  <inkml:trace contextRef="#ctx0" brushRef="#br0" timeOffset="417.825">34 410,'78'-74,"-67"66,-8 6,62-36,-63 36,0 1,0 1,0-1,0 0,0 1,0-1,0 1,0-1,1 1,-1 0,0 0,0 0,0 0,0 0,1 1,-1-1,0 0,0 1,0 0,0 0,0-1,0 1,0 0,0 1,0-1,-1 0,1 0,0 1,-1-1,1 1,0 1,16 23,-14-19,0 1,1-1,1 0,-1 0,1-1,0 0,0 0,1 0,0-1,0 0,1 1,-1-2,0 1,0-1,0-1,1 1,-1-1,1 0,0-1,0 0,0 0,0-1,0 0,0 0,0-1,1 0,-1-1,0 0,0 0,0 0,2-2,35-9,-24 8</inkml:trace>
</inkml:ink>
</file>

<file path=ppt/ink/ink7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31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7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3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82 817,'17'-89,"5"1,3 1,4 1,19-36,-38 96,0 1,2 0,0 0,2 1,1 1,0 1,2 0,1 1,0 0,2 2,0 0,1 1,1 2,9-6,-30 20,0 1,1 0,-1 0,0-1,1 1,-1 0,1 0,-1 0,1 0,0 1,-1-1,1 0,0 1,0-1,-1 1,1-1,0 1,0 0,0 0,0 0,-1 0,1 0,0 0,0 1,0-1,-1 1,1-1,0 1,0-1,-1 1,1 0,-1 0,1 0,0 0,-1 0,0 0,1 0,-1 1,0-1,1 1,-1-1,0 0,0 1,0 0,-1-1,1 1,0 0,0-1,-1 1,1 0,-1 0,0-1,1 1,-1 0,0 0,0 0,0 0,0-1,-1 2,-2 10,-1-1,0-1,-1 1,-1 0,1-1,-2 0,0-1,0 1,-1-1,-2 1,-31 47,40-55,-1-1,0 0,1 1,0-1,0 1,-1 0,1-1,1 1,-1 0,0 0,1 0,-1-1,1 1,0 0,0 0,0 0,1 0,-1 0,0-1,1 1,0 0,0 0,0-1,0 1,0 0,0-1,1 1,-1-1,1 0,0 1,0-1,0 0,0 0,0 0,0 0,0-1,1 1,-1-1,0 1,1-1,0 0,-1 0,1 0,0 0,-1 0,1 0,0-1,0 0,0 1,0-1,-1 0,62 1,-56-2,0 1,0-1,1 1,-1 1,0-1,0 2,0-1,0 1,0 0,0 1,0-1,2 3,-8-4,0 1,0-1,0 1,0-1,0 1,-1 0,1-1,-1 1,1 0,-1 0,0 0,0 0,1 0,-2 1,1-1,0 0,0 0,-1 1,1-1,-1 0,0 1,1-1,-1 1,0-1,-1 0,1 1,0-1,-1 0,1 1,-1-1,0 0,0 0,0 1,0-1,0 0,-1 1,-55 72,55-72,-15 14,0-1,-2 0,1-2,-2 0,0-1,0-1,-7 2,18-12,0 0,-1-1,1 0,-1 0,1-1,-1-1,1 1,-1-1,1-1,0 0,-1 0,1-1,0-1,1 1,-1-1,0 0,1-1,0 0,0-1,1 1,-1-1,1-1,1 0,-1 1,-3-7,-42-28,47 37,-16-9,2-1,-1 0,1-2,1 0,1-1,1-1,0-1,-13-19,17 13</inkml:trace>
</inkml:ink>
</file>

<file path=ppt/ink/ink7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31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0,'-24'1,"-1"1,1 1,0 1,0 1,0 2,1 0,0 1,0 1,1 1,0 2,1 0,-4 3,23-14,0-1,0 1,0-1,0 1,0 0,1 0,-1 0,0 0,0 0,1 0,-1 0,0 1,1-1,-1 0,1 1,0 0,-1-1,1 1,0 0,0-1,0 1,0 0,1 0,-1 0,0 0,1 0,-1 0,1 0,0 0,0 0,0 0,0 0,0 0,0 0,0 0,1 0,-1 0,1 0,-1 0,1 0,0 0,0 0,-1 0,2-1,-1 1,0 0,0-1,0 1,1 0,-1-1,1 0,0 1,123 30,-122-32,0 0,0 0,0 0,0 0,0 0,0 1,0-1,0 1,0 0,0 0,0 0,0 0,0 0,-1 1,1 0,0-1,-1 1,1 0,-1 0,0 0,0 0,0 1,0-1,0 1,0-1,-1 1,1-1,-1 1,1 0,-1 0,0 0,0 0,-1 0,1 0,-1 0,1 0,-1 0,0 0,0 0,0 0,0 0,-1 0,0 0,1 0,-1 0,-1 3,-7 5,-1 1,0-1,-1-1,0 1,0-2,-1 0,0 0,-1-1,0-1,0 0,-1-1,0 0,0-1,-7 2,-73 16,82-22</inkml:trace>
  <inkml:trace contextRef="#ctx0" brushRef="#br0" timeOffset="250.322">702 169,'-15'34,"-8"15,-2 5,-1-7,5-7,5-15,10-12,6-7</inkml:trace>
  <inkml:trace contextRef="#ctx0" brushRef="#br0" timeOffset="880.594">871 452,'93'-180,"-92"177,0 1,0 0,0 0,0 0,0 0,1 0,-1 0,1 0,-1 0,1 0,0 1,0-1,0 1,0-1,0 1,0 0,0 0,0 0,0 0,1 0,-1 0,0 1,1-1,-1 1,0 0,1-1,-1 1,1 0,-1 0,0 1,1-1,-1 0,0 1,1 0,-1-1,0 1,1 0,-1 0,0 0,0 0,0 1,0-1,0 1,0-1,-1 1,1-1,0 1,25 23,-24-21,-1-1,1 1,0-1,1 1,-1-1,1 0,-1 0,1-1,0 1,0-1,0 0,0 0,0 0,0 0,1-1,-1 0,1 0,-1 0,1 0,-1-1,1 1,0-1,-1-1,1 1,-1 0,1-1,-1 0,1 0,-1-1,1 1,8-7,0-1,0 0,-1 0,0-1,-1-1,0 0,0-1,-1 0,-1 0,0-1,-1 0,0-1,5-13,-11 23,0-1,-1 1,1-1,-1 0,0 0,0 0,-1 1,1-1,-1 0,0 0,0 0,-1 0,0 0,0 0,0 1,0-1,-5-13</inkml:trace>
</inkml:ink>
</file>

<file path=ppt/ink/ink7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45.5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1,'438'11,"-274"0,0-7,96-12,670-11,-785 20,-76 4,-47 1</inkml:trace>
</inkml:ink>
</file>

<file path=ppt/ink/ink7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46.0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322 86,'-24'7,"-1"1,1 1,1 1,0 1,0 1,1 1,1 1,0 1,1 0,1 2,-13 14,27-26,0 1,1 0,0 0,0 0,1 0,-1 1,1-1,1 1,-1 0,1 0,1 0,-1 0,1 0,0 1,1-1,-1 0,2 0,-1 1,1-1,0 0,0 0,1 0,0 0,0 0,1 0,0 0,0-1,0 1,1-1,0 0,0 0,1-1,0 1,0-1,0 0,0 0,1 0,5 2,64-5,-50-8</inkml:trace>
  <inkml:trace contextRef="#ctx0" brushRef="#br0" timeOffset="300.412">548 227,'-6'10,"1"1,-1-1,2 1,0 1,0-1,1 0,0 1,1 0,0 0,1-1,0 1,1 0,1 0,0 0,0 0,1 0,1-1,0 1,4 9,-3-16,0 0,1-1,-1 0,1 0,0 0,0 0,1-1,-1 0,1 0,0 0,0-1,0 0,0 0,0 0,0-1,0 0,1 0,-1-1,0 1,1-1,-1-1,0 1,1-1,-1 0,0-1,0 0,0 0,0 0,0 0,0-1,-1 0,1 0,-1-1,0 1,0-1,0 0,0-1,-1 1,1-1,0-1,-2 0,0 1,0-1,0 0,-1 0,1 0,-1 0,-1 0,1 0,-1-1,-1 1,1 0,-1-1,0 1,0-1,-1 1,1 0,-2-1,1 1,-1 0,0 0,0 0,0 0,-1 0,0 0,0 1,-1-1,1 1,-1 0,0 0,-1 0,1 1,-1 0,0-1,0 2,0-1,-1 0,1 1,-2 0,2 0,1 0,-1 1,0 0,1 0,-1 0,0 1,0-1,0 1,0 0,-1 1,1-1,0 1,0 0,0 1,0-1,-1 1,1 0,0 0,0 0,0 1,0 0,1 0,-1 0,0 0,1 1,0 0,-4 3,-11 11</inkml:trace>
  <inkml:trace contextRef="#ctx0" brushRef="#br0" timeOffset="751.145">915 510,'-1'-10,"-1"1,2 0,-1-1,1 1,1 0,-1-1,2 1,-1 0,1 0,1 0,0 0,0 0,0 1,1-1,1 1,-1 0,1 0,1 0,-1 1,1 0,1 0,3-3,-10 10,1-1,-1 0,1 0,0 1,-1-1,1 0,0 1,0-1,0 0,-1 1,1-1,0 1,0 0,0-1,0 1,0 0,0-1,0 1,0 0,0 0,0 0,0 0,0 0,0 0,0 0,0 0,0 1,0-1,0 0,-1 0,1 1,0-1,0 1,0-1,0 1,0-1,0 1,-1-1,1 1,0 0,-1-1,1 1,0 0,-1 0,1 0,-1-1,1 1,-1 0,1 0,-1 0,0 0,1 0,9 58,-10-47,0-8,0 0,1 0,-1 0,0 0,1 0,0 0,0-1,0 1,1 0,-1 0,1-1,0 1,0-1,0 1,0-1,1 0,0 0,-1 0,1 0,0 0,0-1,0 1,1-1,-1 0,1 0,-1 0,1 0,0-1,-1 1,1-1,0 0,0 0,0-1,0 1,0-1,0 0,0 0,0 0,3-1,-3 1,1-1,-1 0,0 0,1 0,-1 0,0-1,0 0,0 0,0 0,0 0,0-1,0 0,-1 1,1-1,-1 0,0-1,0 1,0-1,0 1,-1-1,0 0,1 0,-1 0,-1 0,1 0,-1-1,1 1,-1 0,0-1,-1 1,1-1,-1 1,0-1,0 1,0-1,-1 1,1-1,-1 1,0 0,0-1,-2-2,-4-18</inkml:trace>
  <inkml:trace contextRef="#ctx0" brushRef="#br0" timeOffset="1157.683">1649 143,'-19'7,"0"1,0 0,1 2,0 0,1 1,0 1,1 1,0 0,-10 12,25-24,-1 0,1 0,-1 0,1 0,-1 1,1-1,0 0,0 1,0-1,0 1,0 0,0-1,0 1,0 0,1-1,-1 1,1 0,-1 0,1-1,0 1,0 0,-1 0,1 0,1 0,-1 0,0-1,0 1,1 0,-1 0,1 0,-1-1,1 1,0 0,0-1,-1 1,1-1,0 1,1-1,-1 1,0-1,0 1,1-1,-1 0,1 0,-1 0,1 0,-1 0,1 0,-1 0,2 0,74 9,-69-10,1 0,-1 1,0-1,1 1,-1 1,0 0,0 0,0 1,0 0,0 0,4 3,-10-5,-1 0,1 1,-1-1,1 1,-1-1,0 1,0-1,1 1,-1 0,0 0,-1 0,1-1,0 1,0 0,-1 0,1 0,-1 0,0 0,0 0,1 0,-1 0,-1 0,1 0,0 0,0 0,-1 0,1 0,-1 0,1 0,-1 0,0 0,0 0,0-1,0 1,0 0,0-1,-1 1,1 0,-1-1,-55 62,38-46,0-1,0 0,-1-2,-1 0,-1-2,-16 8,19-13</inkml:trace>
  <inkml:trace contextRef="#ctx0" brushRef="#br0" timeOffset="5464.547">1988 1,'2'1,"-1"0,1 0,-1 0,0 0,0 0,1 1,-1-1,0 0,0 1,0-1,0 1,-1-1,1 1,0 0,-1-1,1 1,-1 0,1-1,-1 1,0 0,0 0,0-1,0 1,0 0,0 0,0-1,0 1,-1 0,1-1,-1 1,1 0,-1-1,0 2,0 0,-52 282,38-194,14-75,0 0,-2 0,0 0,0 0,-2-1,0 1,-4 8,-2 5,11-29,0 0,0-1,0 1,1 0,-1-1,0 1,0 0,1 0,-1-1,0 1,1 0,-1 0,0 0,0-1,1 1,-1 0,0 0,1 0,-1 0,0 0,1 0,-1 0,1 0,-1 0,0 0,1 0,-1 0,0 0,1 0,-1 0,0 0,1 0,-1 0,0 0,1 1,-1-1,0 0,1 0,-1 0,0 1,1-1,-1 0,0 0,0 1,1-1,-1 0,0 0,0 1,0-1,0 0,1 1,-1-1,0 0,0 1,0-1,0 0,0 1,0-1,0 0,0 1,26-24,-15 9</inkml:trace>
  <inkml:trace contextRef="#ctx0" brushRef="#br0" timeOffset="5719.112">1706 311,'9'5,"14"2,6-1,4-1,1-2,0 0,-2-2,-1-1,-1-5,-1-1,-5-1</inkml:trace>
  <inkml:trace contextRef="#ctx0" brushRef="#br0" timeOffset="6001.798">2186 594,'4'-5,"3"-2</inkml:trace>
</inkml:ink>
</file>

<file path=ppt/ink/ink7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4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6237 281,'0'0</inkml:trace>
  <inkml:trace contextRef="#ctx0" brushRef="#br0" timeOffset="-162.684">6237 535,'0'29,"0"9</inkml:trace>
  <inkml:trace contextRef="#ctx0" brushRef="#br0" timeOffset="250.359">6548 479,'-11'9,"1"1,0 0,1 1,0 0,1 1,0 0,0 0,2 1,0-1,0 1,1 1,0-1,1 1,-1 13,4-25,1 0,0 0,0 1,0-1,0 0,0 0,1 0,-1 0,1 0,-1 0,1 0,0 0,0 0,0-1,0 1,0 0,0 0,0-1,1 1,-1 0,0-1,1 0,-1 1,1-1,0 0,0 0,-1 0,1 0,0 0,0 0,0 0,0 0,0-1,0 1,0-1,0 0,0 0,0 1,0-1,0-1,0 1,0 0,1 0,-1-1,0 1,0-1,1 0,6-1,-1-1,1 0,-1 0,0-1,0 0,0 0,-1-1,1 0,-1 0,5-6,-5 5,-1 0,0 0,-1-1,0 0,0 0,0 0,-1 0,0-1,0 0,-1 0,0 0,0 0,-1 0,0-1,-1 1,0-1,0 1,0-1,-1 0,-1 1,0-1,0 1,0-1,-1 1,0-1,-1 0,-1 5,1 0,-1 1,1-1,-1 1,0 0,-1 0,1 0,0 0,-1 1,0 0,1 0,-1 0,0 0,0 1,0 0,0 0,0 0,0 1,-1-1,1 1,0 1,0-1,0 1,0-1,0 2,0-1,0 0,0 1,0 0,0 0,1 1,-1-1,1 1,-3 2,-7 7</inkml:trace>
  <inkml:trace contextRef="#ctx0" brushRef="#br0" timeOffset="538.783">6971 564,'-19'19,"3"12,9-1,11-4,9-7,8-7,4-10,3-10,2-4,-5-5,-1-4,-5-3,-1-3,-3-1,-5-1,-4 5</inkml:trace>
  <inkml:trace contextRef="#ctx0" brushRef="#br0" timeOffset="871.114">7535 479,'-79'44,"78"-43,-1 0,0 1,0-1,0 1,1-1,-1 1,1-1,-1 1,1 0,-1 0,1-1,0 1,0 0,0 0,0 0,0 1,1-1,-1 0,1 0,-1 0,1 0,0 1,0-1,0 0,0 0,0 1,0-1,1 0,-1 0,1 0,-1 0,1 1,0-1,0 0,0 0,0 0,0-1,1 1,12 17,-11-18,0 1,-1 0,0 0,1 0,-1 0,0 1,0-1,0 1,0-1,-1 1,1 0,-1-1,1 1,-1 0,0 0,0 0,-1 0,1 0,0 0,-1 0,0 1,0-1,0 0,0 0,0 0,-1 0,1 0,-1 0,0 0,0 0,0 0,0 0,0 0,-1 0,0-1,-1 3,-4 2,0 0,0-1,-1 0,0-1,0 1,-1-2,1 1,-1-1,0 0,0-1,0 0,0-1,-1 0,1 0,-1-1,0 0,1 0,-1-1,0-1,-1 0,-8-4</inkml:trace>
  <inkml:trace contextRef="#ctx0" brushRef="#br0" timeOffset="-1534.192">3641 535,'22'38,"-2"1,-2 0,-1 1,7 31,-15-48,49 197,-56-207,-1 0,0 1,-1-1,0 0,-1 1,-1-1,0 0,-1 0,0 0,-1 0,-1-1,0 1,0-1,-1 0,-6 9,11-19,-1 1,1-1,0 0,-1 1,1-1,-1 0,1 0,-1 0,0 0,0 0,0 0,0-1,-1 1,1-1,0 1,-1-1,1 0,-1 0,1 0,-1 0,1 0,-1 0,0-1,1 0,-1 1,0-1,1 0,-1 0,0 0,0-1,1 1,-1-1,0 1,1-1,-1 0,1 0,-1 0,1 0,-1-1,1 1,0-1,0 1,0-1,0 0,0 0,0 0,0 0,0 0,1 0,-1 0,1-1,0 1,-1-1,1-1,-3-14,1 1,1-1,1 0,0 0,1 0,2 0,-1 0,2 1,0-1,1 1,1-1,1 1,0 1,1-1,1 1,5-8,9-19,1 0,3 2,1 1,1 1,3 1,1 2,1 1,3 1,0 3,2 0,28-15,9 16,-73 29,-1 1,0 0,1 0,-1 0,1 0,-1 0,1 0,-1 0,1 1,-1-1,0 1,1-1,-1 1,1-1,-1 1,0 0,0-1,1 1,-1 0,0 0,0 0,0 0,0 0,0 0,0 0,0 1,0-1,-1 0,1 0,0 1,-1-1,1 0,-1 1,1-1,-1 1,0-1,0 1,1-1,-1 1,0-1,0 0,-1 1,1-1,0 1,0-1,-1 1,1-1,-1 1,1-1,-1 0,0 1,-5 16,0 0,-1-1,-1 0,-1-1,0 0,-1 0,-1-1,-1 0,0-1,-4 4,-188 172,111-111,67-63,26-36,14 0,1 0</inkml:trace>
  <inkml:trace contextRef="#ctx0" brushRef="#br0" timeOffset="-1047.422">4205 846,'33'-5,"0"0,-1-2,0-2,-1-1,0-1,0-2,-1-1,-1-1,0-1,15-14,-30 20,-1-1,0-1,-1 0,0-1,-1 0,-1-1,0 0,-1-1,-1 0,0 0,0-1,-2 0,0 0,1-9,-6 22,0 0,0 0,0 0,-1 0,1 0,-1 0,0 0,0 0,0 0,0-1,-1 1,1 0,-1 0,0 0,0 0,0 0,0 1,0-1,-1 0,1 0,-1 1,0-1,1 1,-1-1,-1 1,1 0,0 0,0 0,-1 0,1 0,-1 0,0 1,1-1,-1 1,0 0,0 0,0 0,0 0,0 0,0 1,0-1,0 1,0 0,0 0,0 0,-3 1,-5 1,0 1,1 1,-1 0,1 0,0 1,0 0,1 1,-1 0,1 1,1-1,-1 2,1-1,0 1,1 1,0-1,0 1,1 0,0 1,1-1,0 1,0 0,1 1,1-1,-1 1,2 0,1-8,1-1,-1 1,1 0,0-1,0 1,1-1,-1 1,0 0,1-1,-1 1,1-1,0 1,0-1,0 0,0 1,1-1,-1 0,0 0,1 1,0-1,-1-1,1 1,0 0,0 0,0-1,0 1,0-1,1 1,-1-1,0 0,1 0,-1 0,1 0,-1 0,2-1,92 7,86-48,-160 34,50-6,-70 13,-1 0,1 0,0 0,0 0,-1 1,1-1,0 0,-1 1,1-1,0 1,-1 0,1 0,-1-1,1 1,-1 0,0 0,1 0,-1 1,0-1,0 0,0 0,1 1,-1-1,-1 1,1-1,0 1,0-1,0 1,-1-1,1 1,-1 0,1-1,-1 1,0 0,0-1,0 1,0 0,-6 133,10-115</inkml:trace>
  <inkml:trace contextRef="#ctx0" brushRef="#br0" timeOffset="-360.397">5193 677,'4'4,"0"-1,0 0,1 0,-1-1,1 1,-1-1,1 0,0 0,0 0,0-1,0 0,0 0,0 0,1-1,-1 1,0-1,0 0,1-1,-1 1,0-1,0 0,0-1,0 1,0-1,0 0,0 0,-1 0,1-1,-1 0,1 1,-1-2,0 1,0 0,-1-1,1 0,-1 0,1 0,-1 0,0 0,-1-1,1 0,-1 1,0-1,0 0,-1 0,1 0,-1 0,0 0,0-5,1 6,-1 1,1-1,-1 1,0-1,-1 0,1 1,-1-1,1 0,-1 1,0-1,0 0,-1 0,1 1,-1-1,0 0,0 1,0-1,0 1,-1-1,1 1,-1 0,0-1,0 1,0 0,0 0,-1 0,1 1,-1-1,0 0,0 1,0 0,0 0,0 0,0 0,-1 0,1 1,0-1,-1 1,-2-1,-2 4,-1 1,0-1,1 1,0 1,0 0,0 0,0 0,0 1,1 0,0 1,0 0,0 0,1 0,0 1,0-1,1 2,0-1,0 1,0-1,1 1,0 0,1 1,0-1,0 1,1-1,-1 8,0-9,0-1,0 1,1-1,0 1,0 0,1 0,0 0,0 0,1 0,0 0,0 0,1 0,-1 0,1-1,1 1,-1 0,1 0,1 0,-1-1,1 0,0 1,1-1,-1 0,1 0,0-1,1 1,0-1,-1 0,1 0,1-1,-1 1,1-1,0 0,0-1,0 1,0-1,9-1,1 0,-1-1,0-1,0 0,0-1,1-1,-1 0,0-1,-1-1,1 0,-1-1,1-1,-2 0,1-1,-1 0,0-1,0 0,-1-1,0-1,0 0,5-7,6-2,-14 13,1-1,-1 0,-1 0,1-1,-1 0,-1-1,0 0,0 0,0 0,-1-1,-1 0,0 0,0-1,1-3,-5 12,-1 1,1 0,-1 0,1 0,-1 0,1 0,-1-1,1 1,-1 0,0 0,0-1,0 1,0 0,0 0,0-1,0 1,0 0,0 0,-1-1,1 1,0 0,-1 0,1 0,-1-1,1 1,-1 0,0 0,1 0,-1 0,0 0,0 0,0 0,0 0,0 1,0-1,0 0,0 0,0 1,0-1,0 1,0-1,-1 1,1-1,0 1,0 0,-1 0,1-1,0 1,0 0,-1 0,1 0,0 0,0 1,-1-1,1 0,0 0,0 1,-1-1,1 1,0-1,0 1,0 0,0-1,0 1,0 0,-4 7,1 0,1 0,-1 0,1 0,1 0,0 1,0-1,0 1,1 0,1 0,-1-1,2 1,-1 0,1 0,0-1,1 1,0 0,0-1,1 0,0 1,0-1,1 0,0-1,1 1,0-1,0 0,0 0,1 0,1 0,-6-4,1-1,0 0,1 0,-1 0,0 0,1 0,-1 0,1 0,-1-1,1 0,0 1,0-1,0 0,0 0,0 0,-1-1,2 1,-1-1,0 0,0 1,0-2,0 1,0 0,0 0,0-1,0 0,0 1,0-1,0 0,-1-1,1 1,0 0,-1-1,1 1,0-1,-1 0,0 0,1 0,1-3,8-11,0-2,0 0,-2 0,0-1,-2 0,0-1,-1 0,1-6,35-83,-30 85</inkml:trace>
  <inkml:trace contextRef="#ctx0" brushRef="#br0" timeOffset="-4167.311">424 197,'77'-36,"-47"27,356-129,-384 136,1 1,-1-1,1 1,-1-1,1 1,0 0,0 0,-1 0,1 1,0-1,0 1,0 0,0-1,0 1,0 0,0 1,0-1,0 0,0 1,0 0,-1 0,1 0,0 0,0 0,-1 0,1 1,-1-1,1 1,-1 0,1 0,-1 0,0 0,0 0,0 0,0 0,-1 1,1-1,-1 1,1-1,-1 1,0 0,0 0,0-1,0 2,0 16,-2-1,0 0,-1 0,-2 0,1 0,-2 0,-6 16,-11 53,13-38,3 0,2 1,2 0,3-1,1 1,3 0,10 41,33 48,-48-140,1 1,-1-1,1 1,-1-1,0 1,1-1,-1 1,0-1,0 1,1-1,-1 1,0 0,0-1,0 1,0-1,0 1,1-1,-1 1,0 0,-1-1,1 1,0-1,0 1,0 0,0-1,0 1,0-1,-1 1,1-1,0 1,-1-1,1 1,0-1,-1 1,1-1,0 1,-1-1,1 1,-1-1,1 0,-1 1,1-1,-1 0,1 1,-1-1,1 0,-1 0,1 0,-1 1,0-1,1 0,-1 0,1 0,-1 0,0 0,1 0,-1 0,1 0,-1 0,0-1,0 1,-40-14,35 11,-26-12,-1 2,-1 1,0 2,0 1,-1 1,0 2,-1 2,1 1,-1 2,1 1,-1 2,1 1,-1 2,1 2,1 1,-1 1,2 2,-1 2,1 1,-8 5,15-4,0 0,1 2,0 1,1 1,2 1,0 0,-13 17,33-34,-1 0,1-1,-1 1,1 0,0 0,0 0,0 1,1-1,-1 0,1 1,0-1,0 1,0 0,0-1,1 1,-1-1,1 1,0 0,0 0,0-1,1 1,-1 0,1-1,0 1,0-1,0 1,2 2,9 6</inkml:trace>
  <inkml:trace contextRef="#ctx0" brushRef="#br0" timeOffset="-3914.344">452 535,'48'-24,"49"-17,23-2,0 1,-10 9,-14 9,-20 4,-12 6,-12 4,-11 5,-12 8,-10 3</inkml:trace>
  <inkml:trace contextRef="#ctx0" brushRef="#br0" timeOffset="-3196.384">1326 621,'25'273,"-32"-204,7-69,-1 0,0 0,1 0,-1 0,0 0,1 0,-1 0,0 0,1 0,-1-1,1 1,-1 0,0 0,1-1,-1 1,1 0,-1-1,1 1,-1 0,1-1,-1 1,1-1,-1 1,1-1,-1 1,1-1,0 1,-1-1,1 0,0 1,0-1,-1 0,1 1,0-1,0 1,0-1,0 0,0 1,0-1,0 0,0 1,0-1,0 0,0 1,0-1,0 0,0 1,1-1,-1 1,0-1,1 0,-1 1,0-1,1 1,-1-1,1-26,1 0,1 1,1-1,1 0,2 1,0 0,2 1,1 0,1 0,1 1,1 0,1 1,1 1,1 0,10-9,-23 25,0 1,1 0,0 0,0 0,0 0,0 1,1-1,0 1,0 1,0-1,1 0,-1 1,1 0,-1 1,1-1,0 1,5-1,-8 4,0 1,0 0,-1 0,1 0,0 1,-1-1,0 1,1-1,-1 1,0 0,-1 0,1-1,0 2,-1-1,1 0,-1 0,0 0,0 0,-1 1,1-1,-1 0,1 1,-1-1,0 1,0-1,0 0,-1 1,1-1,-1 1,0-1,1 3,-1 20</inkml:trace>
  <inkml:trace contextRef="#ctx0" brushRef="#br0" timeOffset="-2895.138">1976 479,'-15'17,"2"1,0 1,0 0,2 1,1 0,0 1,2 0,0 0,1 1,1 1,5-19,0 0,0 0,1 0,-1 0,1-1,0 1,0 0,0 0,1 0,-1 0,1 0,0 0,0-1,1 1,-1 0,1-1,-1 1,1-1,0 1,0-1,1 0,-1 0,1 0,0 0,-1-1,1 1,0-1,1 1,-1-1,0 0,1 0,-1-1,1 1,-1-1,1 1,0-1,0 0,-1-1,1 1,0-1,0 1,0-1,0 0,0-1,3 0,4-1,-1 0,1-1,0 0,-1-1,1 0,-1-1,0 0,-1-1,1 0,-1 0,-1-1,1 0,-1-1,0 0,0 0,-1-1,-1 1,1-2,-1 1,-1-1,0 0,0 0,-1 0,0-1,-1 1,1-3,-4 7,0 0,0 0,-1 0,1 0,-1 0,-1 0,1 1,-1-1,0 0,0 1,-1-1,1 1,-1 0,-1 0,1 0,-1 0,1 0,-1 1,-1-1,1 1,-1 1,1-1,-1 0,0 1,0 0,-1 0,1 1,-1-1,1 1,-1 0,0 1,0 0,0-1,0 2,0-1,-4 1,-18-1,3 2</inkml:trace>
  <inkml:trace contextRef="#ctx0" brushRef="#br0" timeOffset="-2449.842">2343 761,'2'-13,"1"0,1 1,0-1,1 1,0 0,1 0,1 0,-1 1,2 0,-1 0,2 0,-1 1,2 1,-1 0,1 0,0 0,1 2,0-1,0 1,8-3,-17 10,0-1,0 1,0-1,1 1,-1 0,0 0,0 0,1 0,-1 0,0 1,0-1,0 1,1-1,-1 1,0 0,0 0,0 0,0 0,0 0,0 0,-1 0,1 1,0-1,0 1,-1-1,1 1,-1 0,0 0,1 0,-1-1,0 1,0 0,0 0,0 1,-1-1,1 0,0 0,-1 0,0 0,1 1,-1 1,0-2,0 0,0 1,1-1,-1 0,1 0,0 1,-1-1,1 0,0 0,0 0,1 0,-1 0,0 0,1 0,-1 0,1-1,-1 1,1-1,0 1,0-1,0 1,0-1,0 0,0 0,0 0,0 0,0 0,0-1,0 1,1 0,-1-1,0 0,1 0,-1 1,0-1,1-1,-1 1,0 0,0-1,1 1,149-85,-150 84,0 1,0-1,0 1,0-1,0 1,0 0,0 0,0-1,0 1,0 1,0-1,0 0,0 0,-1 1,1-1,0 1,0 0,0 0,0-1,0 1,-1 0,1 0,0 1,-1-1,1 0,-1 1,1-1,-1 1,0-1,0 1,1-1,-1 1,0 0,0 0,-1-1,1 1,0 0,-1 0,1 0,-1 0,1 0,-1 0,0 0,0 0,0 0,0 0,0 0,-1 1,2 1,-1 0,1 0,0 0,0 0,0 0,1-1,-1 1,1 0,0-1,0 1,0-1,1 0,-1 0,1 0,0 0,0 0,0 0,17 5,0-3</inkml:trace>
  <inkml:trace contextRef="#ctx0" brushRef="#br0" timeOffset="1856.648">8693 422,'-266'81,"207"-45,58-35,0 0,0 0,0 0,0 0,0 1,0-1,0 0,0 1,0-1,1 1,-1-1,0 1,1-1,0 1,-1-1,1 1,0-1,0 1,0 0,0-1,0 1,0-1,0 1,0 0,1-1,-1 1,0-1,1 1,0-1,-1 1,1-1,0 0,0 1,0-1,0 0,0 1,0-1,0 0,0 0,0 0,1 0,60 37,-57-37,-1 0,1 0,-1 0,0 0,1 1,-1 0,0 0,0 0,0 0,-1 1,1 0,-1-1,1 1,-1 1,0-1,0 0,0 1,0-1,-1 1,0 0,1 0,-1 0,-1 0,1 0,-1 1,1-1,-1 0,0 1,-1-1,1 1,-1-1,0 1,0-1,0 1,-1 3,-4-1,0-1,-1 1,1-1,-1 0,0 0,-1 0,0-1,1 0,-2 0,1-1,0 0,-1 0,0-1,0 0,0-1,0 1,0-1,-1-1,1 0,-1 0,-6 0,13-1,0 0,0 1,0-1,0 0,0 0,0 0,0-1,0 1,0 0,0-1,0 0,0 1,0-1,0 0,1 0,-1 0,0 0,0 0,1 0,-1 0,1-1,-1 1,1-1,-1 1,1-1,0 0,0 1,0-1,0 0,0 0,0 0,1 1,-1-1,0 0,1 0,0 0,-1 0,1 0,0-1,3-12</inkml:trace>
  <inkml:trace contextRef="#ctx0" brushRef="#br0" timeOffset="3186.197">9709 394,'-9'9,"1"0,-1 0,2 0,-1 1,1 0,1 1,0-1,0 1,1 1,1-1,0 1,0-1,1 1,0 0,1 0,1 1,0 7,2-16,0-1,0 0,0 0,0 0,1 0,0 0,-1 0,1 0,0 0,1-1,-1 1,0-1,1 1,-1-1,1 0,0 0,0 0,0 0,0-1,0 1,0-1,0 0,0 0,1 0,-1 0,0 0,1-1,-1 1,1-1,-1 0,106-10,-87 1,-1-1,0-1,-1-1,0-1,-1 0,-1-2,0 0,-1-1,-1-1,0 0,8-14,20-16,-34 38,0-1,0 0,-1 0,-1-1,1 0,-2-1,0 0,0 0,-1 0,-1-1,0 0,0 0,-2 0,1-1,-2 1,0-1,0 0,-2 1,1-1,-2 0,-1-13,-1 22,1-1,-1 1,0 0,0 0,0 0,-1 1,0-1,0 1,0 0,0 0,-1 0,0 0,1 1,-1 0,-1 0,1 0,0 1,-1 0,1 0,-1 0,1 1,-1-1,0 1,0 1,0-1,1 1,-1 0,0 0,0 1,0 0,0 0,1 0,-1 1,0-1,1 1,-1 1,1-1,0 1,0 0,0 0,0 1,-1 1,-8 3,0 2,2-1,-1 2,1 0,0 0,1 1,1 0,0 1,0 0,2 1,-1 0,2 0,0 1,0 0,2 0,0 1,0-1,2 1,0 0,1 0,4-4,0 0,2-1,-1 1,1-1,1 0,0 0,1 0,0-1,0 0,1 0,0-1,1 1,0-2,1 1,-1-1,2 0,-1-1,1 0,0-1,1 0,-1-1,1 1,0-2,10 3,13 4,0-1,1-2,-1-1,2-2,-1-1,0-2,1-2,-1-1,20-4,-36 5,0-1,1 0,-1-2,0-1,-1 0,1-1,-1-1,0 0,0-2,0 0,-1-1,-1-1,0 0,0-1,-1-1,0-1,-1 0,0 0,6-11,-18 22,0-1,0 0,-1 0,1 0,-1 0,0 0,0 0,0 0,0 0,0-1,-1 1,0 0,1 0,-1-1,0 1,-1 0,1-1,-1 1,1 0,-1 0,0 0,0 0,0-1,-1 1,1 1,-1-1,1 0,-1 0,0 0,0 1,0-1,-1 1,1 0,0 0,-1 0,0 0,1 0,-1 0,0 1,0-1,0 1,0 0,0 0,-1 0,1 0,0 0,0 1,0 0,-1-1,1 1,-8 1,1 0,-1 1,0 0,1 0,0 1,0 1,0-1,0 2,0-1,1 2,0-1,0 1,0 0,1 1,0 0,0 0,1 1,0 0,0 0,-2 5,4-7,1-1,0 1,0 0,0 0,1 0,0 0,0 1,1-1,0 1,0-1,0 1,1 0,0 0,0 0,1 0,0 0,0 0,1 0,-1 0,2 0,-1-1,1 1,0 0,0-1,1 1,0-1,0 1,0-1,1 0,0-1,0 1,1-1,-1 0,1 0,0 0,0 0,2 0,20 6,0-1,1-2,0 0,0-2,1-1,0-1,0-2,0-1,0-1,0-1,-1-2,1-1,0-1,15-5,-15 4</inkml:trace>
  <inkml:trace contextRef="#ctx0" brushRef="#br0" timeOffset="2218.216">9060 168,'-7'8,"1"1,0-1,0 1,1 0,0 0,1 1,0-1,1 1,0 0,0 0,1 0,0 0,1 1,0-1,1 0,0 1,0-1,1 0,1 1,0-1,0 0,1 3,3 12,-1 1,-1-1,-1 1,-2 0,-1 0,0 0,-2 0,-5 24,-2-3,8-34,-1-1,-1 1,0 0,-1-1,0 0,-1 1,0-2,-6 11,-1-10,12-12</inkml:trace>
  <inkml:trace contextRef="#ctx0" brushRef="#br0" timeOffset="2403.642">9342 592,'-9'24,"-4"8</inkml:trace>
  <inkml:trace contextRef="#ctx0" brushRef="#br0" timeOffset="2572.951">9286 281,'9'-4,"9"-3,0 1</inkml:trace>
  <inkml:trace contextRef="#ctx0" brushRef="#br0" timeOffset="5024.78">57 1354,'468'-53,"16"21,116 4,177 28,-306-28,165-1,442 30,-639-29,31-1,-42 0,994 30,-829-1,-182-29,906 30,-788-19,24 6,-421 13,28 15,-124-10,0-2,0-1,0-1,30-4,-44-3,-4-1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0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923 339,'-6'-3,"0"0,0 0,0 1,-1 0,1 0,-1 0,1 1,-1 0,0 1,1-1,-1 1,0 0,0 1,1 0,-1 0,0 0,-1 2,-13-1,-321 48,127-6,232-30,183 21,-199-35,1 0,-1 0,1 0,-1 0,1 1,-1-1,1 1,-1-1,1 1,-1-1,1 1,-1 0,0 0,1 0,-1 0,0 0,0 0,0 0,0 0,0 0,0 0,0 1,0-1,0 0,-1 1,1-1,0 1,-1-1,0 1,1-1,-1 1,0-1,1 1,-1-1,0 1,0-1,0 1,0 0,-1-1,1 1,0-1,-1 1,1-1,-1 1,1-1,-1 0,0 1,0-1,1 0,-1 1,0-1,0 0,-1 1,-12 12,-1 0,0-2,-1 1,-1-2,0 0,-14 7,-11 7,-203 145,193-99,51-69,1-1,-1 1,1 0,-1 0,1 0,0 1,0-1,0 0,0 0,0 0,0 0,0 0,1 0,-1 0,1 0,-1 0,1 0,0 0,0-1,0 1,0 0,0 0,0-1,0 1,1-1,-1 1,1-1,-1 1,1-1,-1 0,1 0,0 1,0-1,-1-1,1 1,0 0,0 0,0-1,0 1,1-1,22 8,1-1,-1-2,1 0,0-2,0-1,0-1,0-1,0-1,1-2,1-1,-3 0,124-34,-144 35,1 0,-1 0,1 0,-1-1,0 1,0-1,0 0,-1-1,0 1,0-1,0 0,0 0,-1 0,1-1,-1 1,-1-1,1 0,-1 0,0 0,0 0,-1 0,0 0,0 0,-4-80,-4 61</inkml:trace>
  <inkml:trace contextRef="#ctx0" brushRef="#br0" timeOffset="264.846">500 1,'-19'49,"2"2,2 0,3 0,2 1,2 1,2 0,3 0,2 0,5 43,-5 53,-22 82,-31-8,50-203</inkml:trace>
</inkml:ink>
</file>

<file path=ppt/ink/ink7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34,'18'90,"68"249,-47-115,-39-223,0 4,1 1,-1 0,1-1,0 1,0-1,1 1,-1-1,1 0,0 1,1-1,-1 0,1 0,0-1,1 1,3 4,-6-10,0 1,0 0,1-1,-1 1,0-1,0 0,0 1,0-1,1 0,-1 0,0 1,0-1,-1 0,1 0,0 0,0 0,0 0,-1 0,1-1,0 1,-1 0,1 0,-1 0,1-1,-1 1,0 0,0-1,1 1,-1 0,0-1,1 0,47-201,32-213,-68 301,-2 106,-4 14</inkml:trace>
</inkml:ink>
</file>

<file path=ppt/ink/ink7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17,'29'0,"19"0,6 0,-1 0,-5 0,-6 0,-5 0,-4 0,-3-4,-2-3,-5 1</inkml:trace>
</inkml:ink>
</file>

<file path=ppt/ink/ink7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65,'38'-4,"33"-8,8 0,-4 1,-15-2,-18 1</inkml:trace>
</inkml:ink>
</file>

<file path=ppt/ink/ink7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29 679,'15'-1,"0"0,1 1,-1 1,0 1,1 0,-1 1,0 0,0 1,-1 1,1 0,-1 1,0 1,12 8,-24-14,-1 1,1-1,-1 1,0 0,0-1,1 1,-1 0,0 0,-1 0,1 0,0 0,-1 0,1 0,-1 0,1 0,-1 0,0 1,0-1,0 0,0 0,0 0,-1 0,1 0,0 0,-1 0,0 0,1 0,-1 0,0 0,0 0,0 0,-1 0,0 0,-50 62,41-53,9-10,0 1,-1-1,1 0,0 1,0 0,0-1,0 1,0 0,0 0,0 0,1 0,-1 1,1-1,-1 0,1 1,0-1,0 1,0-1,0 1,1-1,-1 1,1 0,-1-1,1 1,0 0,0-1,0 1,1 0,-1-1,0 1,1 0,0-1,0 1,0-1,0 1,0-1,0 1,0-1,1 0,-1 0,1 0,0 0,0 0,0 0,0 0,0 0,0-1,0 1,0-1,1 1,-1-1,1 0,11 1,-1-1,1-1,-1 0,1-1,-1 0,1-2,-1 1,0-1,0-1,0 0,0-1,-1-1,0 0,9-6,6 0,-3 1</inkml:trace>
  <inkml:trace contextRef="#ctx0" brushRef="#br0" timeOffset="-569.439">170 58,'5'19,"6"21,1 8,-1 1,-2-3,-4-4,-1-6,-3-3,0-2,-2-2,6-6,1-7</inkml:trace>
  <inkml:trace contextRef="#ctx0" brushRef="#br0" timeOffset="-322.103">0 538,'38'-9,"28"-9,7-1,-5 3,-8 4,-14 4</inkml:trace>
  <inkml:trace contextRef="#ctx0" brushRef="#br0" timeOffset="2419.165">847 29,'0'623,"0"-614,0 1,-1-1,1 0,-2 0,0 0,0 0,0 0,-1 0,-1 0,1-1,-5 7,-10-9,12-13</inkml:trace>
  <inkml:trace contextRef="#ctx0" brushRef="#br0" timeOffset="2862.702">1017 312,'-42'30,"38"-29,1 1,-1-1,1 1,-1 0,1 0,0 0,0 0,0 1,0-1,0 1,0 0,1 0,-1 0,1 0,0 0,0 0,0 0,0 1,0-1,1 1,0 0,-1-1,2 1,-1 0,0 0,1 0,-1 0,1-1,0 1,0 0,1 3,56 87,-11-28,1 52,-34-106</inkml:trace>
  <inkml:trace contextRef="#ctx0" brushRef="#br0" timeOffset="3800.444">1665 115,'-3'-1,"0"0,0 1,0 0,0 0,0 0,0 0,0 0,0 0,0 1,0 0,0-1,0 1,0 0,0 0,1 1,-1-1,0 1,1-1,-1 1,1 0,0 0,-1 0,1 0,0 0,0 0,0 1,-1 1,-20 23,2 2,0 0,2 1,1 1,2 1,0 1,3 0,1 0,1 2,2-1,1 1,-3 33,9 87,3-149,0 1,1-1,0 1,0-1,0 0,0 0,1 0,0 0,1-1,-1 1,1-1,0 0,0 0,1 0,-1 0,1-1,0 0,0 0,1 0,-1-1,1 1,3 0,35 2,-28-10</inkml:trace>
  <inkml:trace contextRef="#ctx0" brushRef="#br0" timeOffset="4547.889">1863 256,'-1'43,"-3"0,-2 1,-1-2,-2 1,-2-1,-2 0,-2-2,-2 1,-6 8,19-42,2-5,0 0,1 0,-1 1,0-1,0 0,1 1,0-1,-1 1,1 0,0-1,0 1,1 0,-1 0,0-1,1 1,0 0,-1 0,1 0,0 0,1 0,-1-1,0 1,1 0,0 0,-1 0,1-1,0 1,1 0,-1-1,0 1,1-1,-1 1,1-1,0 0,0 0,2 2,8-1,0 0,1-1,-1 0,1-1,0 0,-1-1,1-1,-1 0,3-1,22-1,-8 2,-4 1</inkml:trace>
  <inkml:trace contextRef="#ctx0" brushRef="#br0" timeOffset="4881.847">2202 594,'33'0,"21"-5,7-1,-4 0,-5 1,-12 1</inkml:trace>
  <inkml:trace contextRef="#ctx0" brushRef="#br0" timeOffset="5301.915">2879 256,'-120'313,"108"-282,6-22,1 1,1 0,0 0,1 0,0 0,0 1,1-1,0 1,1 0,0 0,1-1,0 1,1 0,0 0,0-1,2 5,1-10,1-1,-1 0,0 0,1 0,0-1,0 1,0-1,0-1,1 1,-1-1,1 0,0 0,-1 0,1-1,0 0,0 0,0 0,0-1,0 0,0 0,0 0,0-1,0 0,5-2,5 2,10 0</inkml:trace>
  <inkml:trace contextRef="#ctx0" brushRef="#br0" timeOffset="5599.431">3133 707,'40'93,"-39"-91,1 0,0 1,0-1,-1 0,2 0,-1 0,0 0,0-1,1 1,-1-1,0 1,1-1,0 0,-1 0,1 0,0 0,-1 0,1-1,0 1,0-1,0 0,0 1,-1-2,1 1,0 0,0 0,0-1,0 0,-1 1,1-1,0 0,-1 0,2-1,0-1,-1 1,1-1,-1 1,0-1,0 0,-1 0,1-1,0 1,-1 0,0-1,0 0,0 1,0-1,-1 0,1 0,-1 0,0 0,0 0,-1 0,1 0,-1-1,0 1,0 0,0 0,0 0,-1 0,0-1,0 1,0 0,0 0,-1 0,1 1,-1-1,0 0,0 1,0-1,-1 1,1-1,-1 1,0 0,0 0,0 1,0-1,-1 0,1 1,-1 0,1 0,-1 0,-1 0,-46-5,26 7</inkml:trace>
  <inkml:trace contextRef="#ctx0" brushRef="#br0" timeOffset="9614.5">3387 115,'98'87,"-80"-68,-1 2,-1 0,-1 1,-1 0,-1 1,7 16,-12-19,0 0,-1 1,-1 0,0 0,-2 1,-1-1,-1 1,0 0,-2 15,1-28,-1 0,0 0,-1-1,0 1,0 0,-1 0,0-1,0 1,-1 0,0-1,-1 0,1 0,-2 0,1 0,-1-1,0 0,-1 0,0 0,-4 4,-127 80,107-87,33-27,52-45,-34 44</inkml:trace>
  <inkml:trace contextRef="#ctx0" brushRef="#br0" timeOffset="10051.843">3642 58,'6'-6,"1"0,0 1,0 0,0 0,1 0,-1 1,1 0,0 1,1 0,-1 0,0 1,1 0,0 0,-1 1,1 0,0 0,0 1,-1 0,1 1,0 0,0 1,-1-1,6 3,-13-3,1 1,0 0,0-1,0 1,-1 0,1 0,-1 0,0 0,1 0,-1 1,0-1,0 0,0 1,-1-1,1 0,-1 1,1-1,-1 1,0-1,0 1,0-1,0 1,0-1,0 0,-1 1,1-1,-1 1,0-1,1 0,-2 1,-36 74,30-63,3-6,3-7,0 1,0 0,0 0,0 0,0 0,0 0,1 0,-1 0,1 0,-1 1,1-1,0 0,0 1,0 0,0-1,0 1,1-1,-1 1,1 0,0-1,-1 1,1 0,0 0,1-1,-1 1,1 0,-1-1,1 1,0-1,-1 1,1 0,1-1,-1 0,0 1,1-1,-1 0,1 0,0 1,-1-1,1 0,0-1,0 1,0 0,1-1,0 1,91-12,-45-2,-23 9,-2 1</inkml:trace>
  <inkml:trace contextRef="#ctx0" brushRef="#br0" timeOffset="12197.022">4036 594,'5'0,"6"5,6 1,6 0,2-1,3-1,1-2,1-1,-1 0,0-1,0-1,0-4,-1-1,1-6,-1 1,-5-3,-6 0</inkml:trace>
  <inkml:trace contextRef="#ctx0" brushRef="#br0" timeOffset="12444.187">4234 453,'-5'43,"3"19,3 4,0-4,0-9,0-7,0-8,-5-5,-1-8</inkml:trace>
  <inkml:trace contextRef="#ctx0" brushRef="#br0" timeOffset="13000.211">4431 849,'243'-288,"-177"228,-65 59,0 1,-1-1,1 1,0 0,0-1,0 1,0-1,-1 1,1 0,0 0,0-1,0 1,0 0,0 0,0 0,0 0,0 0,0 0,-1 0,1 1,0-1,0 0,0 0,0 1,0-1,0 1,-1-1,1 1,0-1,0 1,-1-1,1 1,0-1,-1 1,1 0,0-1,-1 1,1 0,-1 0,1 0,-1-1,0 1,1 0,-1 0,0 0,0 0,1 0,-1 0,0 0,4 52,-4-40,-1-11,0 1,1-1,0 1,-1-1,1 0,0 1,0-1,0 1,1-1,-1 1,1-1,-1 0,1 1,0-1,0 0,0 1,0-1,0 0,0 0,1 0,-1 0,1 0,-1 0,1-1,0 1,0 0,0-1,0 1,0-1,0 0,0 0,0 0,0 0,1 0,-1 0,0 0,1-1,-1 1,1-1,-1 0,0 0,1 0,-1 0,1 0,-1 0,1 0,-1-1,0 0,2 0,87-72,-68 49,-9 9,-11 11,0 0,0 1,0-1,0 1,1-1,-1 1,1 0,0 0,0 1,0-1,0 1,0 0,0 0,1 0,-1 1,1-1,0 1,1 0,-4 3,0-1,-1 1,1 0,-1 0,1 0,-1 0,0 0,0 1,0-1,0 0,0 0,-1 1,1-1,0 1,-1-1,0 0,0 1,0-1,0 1,0-1,0 1,0-1,-1 0,1 1,-1-1,0 1,0-1,0 0,-1 2,2-3,-12 37,9-33,1 1,0-1,0 1,0 0,0 0,1 0,0 0,0 0,1 0,0 0,0 0,0 0,1 0,0 0,0 0,0 0,1 0,1 3,7 5</inkml:trace>
  <inkml:trace contextRef="#ctx0" brushRef="#br0" timeOffset="13551.349">5475 453,'-28'27,"1"1,1 1,2 1,1 1,-13 24,15 6,21-59,-1-1,1 0,0 1,0-1,0 0,0 1,0-1,0 0,0 1,1-1,-1 1,0-1,1 0,-1 0,1 1,-1-1,1 0,0 0,-1 0,1 1,0-1,0 0,0 0,0 0,0 0,0-1,0 1,0 0,0 0,0-1,1 1,-1 0,0-1,1 1,-1-1,0 0,0 1,1-1,-1 0,1 0,-1 0,0 0,1 0,10-2,0-1,1-1,-1 0,-1 0,1-1,-1-1,0 0,0 0,0-1,-1-1,0 0,-1 0,0 0,0-2,-1 1,0-1,2-3,7-10,-13 16,1 0,-1 1,1-1,1 1,-1 0,1 0,0 1,1 0,-1 0,1 0,0 1,0 0,1-1,-6 5,0 0,0 0,0-1,0 1,0 0,0 1,0-1,0 0,0 1,0-1,0 1,0-1,-1 1,1 0,0 0,0 0,-1 0,1 0,0 0,-1 0,1 0,-1 1,0-1,1 1,-1-1,0 1,0-1,0 1,0 0,0 0,0-1,-1 1,1 0,0 0,-1 0,0 0,1 0,-1 1,10 81,-10-81,2 49,2-1,1 1,4-1,6 18,-12-60,0 0,-1 1,0-1,-1 0,0 1,0-1,-1 1,0-1,0 1,-1-1,-1 1,1-1,-2 0,1 1,-1-1,-1-1,1 1,-2 0,1-1,-1 0,0 0,-1 0,-3 3,-61 43,67-52,1-1,-1 1,1-1,-1 0,0 0,1 0,-1 0,0-1,0 1,0-1,0 0,1 0,-1 0,0 0,0 0,0 0,0-1,1 0,-1 1,0-1,1 0,-1 0,0-1,1 1,-1 0,1-1,0 1,-1-1,0-1,-1-5,0 0,1 0,0 0,0 0,1 0,0-1,1 1,-1-1,2 1,-1-1,1 1,1-1,-1 0,1 1,1-1,0 1,1-5,16-45,-7 33</inkml:trace>
  <inkml:trace contextRef="#ctx0" brushRef="#br0" timeOffset="13968.809">5984 58,'7'46,"-2"-1,-2 1,-3 0,-1 0,-2 0,-2-1,-2 1,-11 32,-29 76,46-152,0 0,1 0,-1 0,0 0,1 0,-1 0,1 0,0 0,-1 0,1 0,0 0,0 1,1-1,-1 0,0 0,1 0,-1 0,1 0,0 0,-1 0,1 0,0 0,0 0,1 0,-1-1,0 1,0 0,1-1,-1 1,1-1,0 1,-1-1,1 0,0 0,0 0,0 0,0 0,0 0,0 0,0 0,0-1,0 1,0-1,9-2,0 0,-1-1,1 0,-1-1,0 0,0-1,0 0,0 0,8-7,16-7,210-118,-243 136,0 1,0-1,0 1,0-1,0 1,0 0,0-1,0 1,1 0,-1 0,0 0,0 0,0 0,0 0,0 0,0 0,0 1,0-1,0 0,0 1,0-1,0 1,0-1,0 1,0-1,0 1,0-1,0 1,-1 0,1 0,0-1,0 1,-1 0,1 0,-1 0,1 0,-1 0,1 0,-1 0,1 0,-1 0,0 0,1 0,-1 0,0 0,0 1,3 57,-4-49,-1 18,1-21,0 0,1-1,-1 1,1 0,0 0,1-1,-1 1,2 0,-1-1,1 1,-1-1,2 0,-1 1,3 3,7 3</inkml:trace>
</inkml:ink>
</file>

<file path=ppt/ink/ink7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19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333 340,'-30'0,"0"2,0 1,0 1,0 1,1 2,-1 1,2 2,-17 7,44-17,0 0,0 0,0 0,0 0,0 1,0-1,0 0,0 1,0-1,0 1,1-1,-1 1,0-1,0 1,0 0,1-1,-1 1,0 0,1 0,-1-1,0 1,1 0,-1 0,1 0,0 0,-1 0,1 0,0 0,-1 0,1 0,0 0,0 0,0 0,0 0,0 0,0 0,0 0,0 0,0 0,0 0,1 0,-1 0,0 0,1 0,-1-1,1 1,-1 0,1 0,-1 0,1 0,0-1,-1 1,1 0,0 0,0-1,-1 1,1-1,0 1,0-1,0 1,0-1,0 1,0-1,0 0,0 1,12 5,-1 0,1-1,0 0,0-1,0 0,0-1,1 0,0-1,-1-1,6 0,3 1,-20-2,-1-1,1 1,0 0,-1 0,1 0,0 1,-1-1,1 0,0 1,-1-1,1 1,0-1,-1 1,1 0,-1-1,1 1,-1 0,0 0,1 0,-1 0,0 1,1-1,-1 0,0 0,0 1,0-1,0 1,-1-1,1 1,0-1,-1 1,1-1,-1 1,1 0,-1-1,0 1,1 0,-1-1,0 1,0 0,0 0,-1-1,1 1,0 0,-1-1,1 1,-1 0,1 0,-11 16,0-1,-1 0,-1-1,0 0,-2-1,1-1,-2 0,0-1,-1 1,5-4,0-2,1 2,0-1,0 2,1-1,1 1,0 1,0 0,1 0,1 0,-5 10,12-19,-1-1,0 0,1 0,0 0,-1 0,1 1,0-1,0 0,0 0,1 0,-1 0,1 1,-1-1,1 0,-1 0,1 0,0 0,0 0,0 0,0 0,1 0,-1-1,0 1,1 0,-1-1,1 1,-1-1,1 1,0-1,0 0,0 0,0 0,0 0,0 0,0 0,0 0,0-1,0 1,85 4,-80-6,0 0,0-1,-1 0,1 0,0-1,-1 1,1-1,-1-1,0 1,0-1,-1 0,1-1,-1 1,0-1,0 0,3-4,3-10</inkml:trace>
  <inkml:trace contextRef="#ctx0" brushRef="#br0" timeOffset="313.58">192 1,'28'597,"-57"-254,13-67,11-251</inkml:trace>
</inkml:ink>
</file>

<file path=ppt/ink/ink7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65,'0'-10,"-11"-45,-3 88,11 288,-14-121,10-150,2 0,2 0,3 0,3 26,-3-75,0 0,0 0,0 0,0 0,0 0,0 0,0 0,0 0,0 0,0 0,0-1,1 1,-1 0,1 0,-1 0,0 0,1 0,0 0,-1 0,1-1,-1 1,1 0,0 0,0-1,-1 1,1 0,0-1,0 1,0-1,0 1,0-1,-1 0,1 1,0-1,0 0,0 1,0-1,0 0,0 0,0 0,0 0,0 0,0 0,0 0,0-1,0 1,0 0,0 0,0-1,0 1,0-1,43-31,122-111,-163 142,0-1,-1 0,1 1,0 0,0 0,0 0,0 0,0 0,0 0,0 1,0 0,0 0,1-1,-1 2,0-1,0 0,0 1,0-1,0 1,0 0,0 0,0 0,0 0,0 1,-1-1,1 1,0 0,-1 0,1-1,-1 2,0-1,0 0,0 0,2 3,48 99,-26-45,-15-46</inkml:trace>
</inkml:ink>
</file>

<file path=ppt/ink/ink7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1,'0'4,"5"3,6-1,6-2,5 0,4-2,1-1,2 0,1-1,-1-1,0 1,0 0,0 0,0-1,-1 1,0 0,1 0,-6 0</inkml:trace>
</inkml:ink>
</file>

<file path=ppt/ink/ink7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4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0,'39'0,"21"0,6 0,-3 0,-13 0</inkml:trace>
</inkml:ink>
</file>

<file path=ppt/ink/ink7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7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28,'5'0,"16"-5,9-1,4 0,1 1,0 2,-2 0,-6 7,-8 2</inkml:trace>
</inkml:ink>
</file>

<file path=ppt/ink/ink7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3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36,'-36'32,"1"2,1 2,2 0,2 3,1 0,-17 34,42-67,-1 0,1 0,1 0,-1 1,1-1,1 1,-1 0,1 0,0 0,1 0,-1 0,1 1,1-1,-1 0,1 1,1-1,-1 0,1 0,1 1,-1-1,1 0,0 0,1 0,0-1,0 1,0-1,1 1,0-1,0 0,0 0,1-1,0 1,1 0,7 1,-1 0,1-1,0 0,1-1,-1-1,1 0,0 0,0-2,0 0,0 0,1-1,-1-1,0-1,1 0,-1 0,0-1,0-1,0-1,-1 0,1-1,-1 0,0-1,0 0,0-1,-1-1,0 0,-1 0,0-1,0-1,-1 0,0 0,-1-1,0 0,7-11,-9 10,1 0,-2 0,0-1,0 0,-1 0,0 0,-2 0,1-1,-2 1,1-1,-2 0,0 0,-1 0,0 0,-1 0,0 0,-2 0,1 1,-2-1,0 1,0 0,-1-1,-1 2,0-1,-1 1,0 0,-1 0,-2-1,4 6,-1 1,1 0,-1 0,-1 1,1 0,-1 0,0 0,0 1,0 1,-1-1,1 1,-1 1,0 0,1 0,-1 0,0 1,0 1,0-1,0 2,0-1,0 1,-2 1,-6 1,0 0,0 2,0 0,1 1,0 1,0 0,1 1,0 1,0 0,1 1,-1 1,-14 13</inkml:trace>
  <inkml:trace contextRef="#ctx0" brushRef="#br0" timeOffset="287.368">1 459,'38'-23,"23"-14,5-5,-3 5,-13 14,-10 15,-12 13,-5 12,-3 7,1-1,1 1,2-3,2-6,1-6,1-3,0-4,0-2,-4 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4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0,'15'5,"18"1,9 1,3-2,-3-2,-3-1,-3 0,-3-2,-3 0,-1 0,-1 0,-1-1,1 1,-5 0</inkml:trace>
</inkml:ink>
</file>

<file path=ppt/ink/ink7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132 914,'-6'-7,"1"0,-1 1,1-2,1 1,-1 0,1-1,1 0,-1 0,1 0,1 0,0-1,0 1,0-1,1 0,1 1,-1-1,1 0,1 1,0-7,42-162,-28 135,2 0,1 2,2 0,2 1,1 1,3 2,0 0,15-12,9 8,-49 41,0-1,0 0,0 1,0-1,0 1,0 0,-1-1,1 1,0 0,0-1,-1 1,1 0,0 0,-1 0,1 0,-1 0,1-1,-1 1,0 0,1 0,-1 0,0 0,1 0,-1 0,0 0,0 0,0 0,0 1,0-1,0 0,0 0,-1 0,1 0,0 0,0 0,-1 0,1 0,-1-1,1 1,-1 0,1 0,-1 0,0 0,1 0,-1-1,0 1,0 0,-31 59,27-54,0 0,1 0,0 1,1 0,-1 0,1 0,0 0,1 0,0 0,0 1,0-1,1 1,0 0,1-1,-1 1,2 4,2-8,1 1,0 0,0-1,1 0,-1 0,1 0,0 0,0-1,0 0,1 0,-1 0,1-1,-1 0,1 0,0 0,0-1,0 1,0-1,0-1,0 1,3-1,-2 1,14 2,-17-4,-1 0,0 1,1 0,-1 0,0 0,1 0,-1 0,0 0,1 1,-1 0,0-1,1 1,-1 1,0-1,0 0,0 1,0 0,0-1,0 1,-1 0,1 0,-1 1,1-1,-1 1,0-1,0 1,0 0,0-1,0 1,-1 0,1 0,-1 0,0 1,0-1,0 0,0 0,0 1,-1-1,0 0,1 1,-1-1,-1 2,-2 3,-1-1,0 1,-1 0,0-1,0 0,0 0,-1-1,0 0,0 0,-1 0,0 0,0-1,0 0,0-1,-1 0,0 0,-2 0,-1 3,3-2,-1 0,1-1,-1 0,0-1,0 0,0 0,0-1,0 0,-1-1,1 0,0 0,-1-1,1 0,-1 0,1-1,-1-1,1 0,0 0,0-1,0 0,0 0,0-1,1 0,-1-1,1 0,0 0,-3-3,-22-24,1 0,2-2,2-2,-16-25,31 42</inkml:trace>
  <inkml:trace contextRef="#ctx0" brushRef="#br0" timeOffset="3687.739">780 11,'2'-1,"-1"0,1 0,-1 0,1 0,0 0,-1 0,1 0,0 1,0-1,-1 1,1-1,0 1,0 0,0-1,0 1,-1 0,1 0,0 1,0-1,0 0,0 0,-1 1,1-1,0 1,0 0,-1 0,1-1,0 1,-1 0,1 0,-1 0,1 1,-1-1,1 1,46 48,-35-30,0 1,-2 1,-1 0,-1 0,-1 1,0 0,-2 1,-1-1,-1 1,-1 0,0 0,-2 1,-2-1,0 0,-1 0,-1 0,-1 0,-2 0,0 0,-1-1,-2-1,0 1,-1-1,-2 0,2-3,-2 0,-1 0,0-1,-1-1,-1-1,0 0,-2 0,0-2,0 0,-1-1,-1 0,-17 7,11-6</inkml:trace>
  <inkml:trace contextRef="#ctx0" brushRef="#br0" timeOffset="5127.811">1401 152,'-40'384,"22"-198,19-180,-1 1,-1-1,1 1,-1-1,0 0,0 1,-1-1,0 0,0 0,-1 0,0 0,0 0,0 0,0-1,-1 1,0-1,0 0,-5 4,-5 2</inkml:trace>
  <inkml:trace contextRef="#ctx0" brushRef="#br0" timeOffset="5551.723">1176 236,'30'-16,"1"2,0 1,1 1,1 2,-1 1,1 1,1 2,0 1,-1 2,1 2,26 1,-56 1,1 0,0 0,0 0,0 1,-1-1,1 1,-1 0,1 1,-1-1,0 1,0 0,0 0,0 0,-1 0,1 1,-1 0,0-1,0 1,0 0,0 0,-1 1,0-1,0 1,0-1,0 1,-1 0,1-1,-1 1,-1 0,1 0,-1 0,1 0,-1 0,-1 0,1-1,-1 1,0 0,0 0,0 0,-1 1,-3 9,0-1,-1 0,0-1,-1 0,0 0,-1 0,-1-1,0 0,0 0,-1-1,-1-1,-2 2,-46 55,57-65,-1 1,1 0,0 0,0 0,0 0,1 0,-1 0,1 0,-1 1,1-1,0 1,0-1,1 1,-1-1,1 1,0-1,0 1,0-1,0 1,0 0,1-1,0 1,-1-1,2 1,-1-1,0 0,0 0,1 1,0-1,0 0,0 0,0 0,0-1,0 1,1 0,-1-1,2 1,11 11,1-1,0 0,1-1,0-1,1-1,0 0,1-1,0-2</inkml:trace>
</inkml:ink>
</file>

<file path=ppt/ink/ink7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765 1,'0'0</inkml:trace>
  <inkml:trace contextRef="#ctx0" brushRef="#br0" timeOffset="-396.024">624 340,'-17'-3,"1"0,-1 2,0 0,1 0,-1 2,0 0,0 1,1 0,-1 2,1 0,0 0,0 2,1 0,-1 1,1 0,0 1,1 1,0 1,1 0,-11 9,22-17,0 0,0 0,0 1,0-1,1 0,-1 1,1-1,-1 1,1 0,0-1,0 1,0 0,0 0,0 0,1 0,0 0,-1 0,1 0,0-1,0 1,0 0,1 0,-1 0,1 0,0 0,0 0,0 0,0-1,0 1,0 0,1-1,-1 1,1-1,0 1,0-1,0 0,0 0,0 0,0 0,1 0,-1 0,0-1,1 1,0-1,-1 0,1 1,0-1,1 0,132 42,-134-42,-1 1,1-1,-1 0,0 1,1-1,-1 1,0-1,0 1,0 0,0-1,-1 1,1 0,0 0,-1-1,1 1,-1 0,0 0,1 0,-1 0,0 0,0 0,0-1,0 1,-1 0,1 0,0 0,-1 0,0 0,1-1,-1 1,0 0,0 0,0-1,0 1,0-1,0 1,-1 0,-49 53,29-39,-1 0,0-2,-1-1,0 0,-1-2,-1-1,-14 3,-16 4,47-26,11-1</inkml:trace>
  <inkml:trace contextRef="#ctx0" brushRef="#br0" timeOffset="-148.945">849 537,'-14'39,"-10"17,-1 4,5-9</inkml:trace>
  <inkml:trace contextRef="#ctx0" brushRef="#br0" timeOffset="382.2">934 820,'204'-315,"-168"274,-35 41,0-1,0 0,0 1,-1-1,1 1,0 0,0-1,0 1,0 0,0-1,0 1,0 0,0 0,1 0,-1 0,0 0,0 0,0 0,0 0,0 0,0 1,0-1,0 0,0 1,0-1,0 1,-1-1,1 1,0-1,0 1,0 0,0-1,-1 1,1 0,0 0,-1-1,1 1,0 0,-1 0,1 0,-1 0,0 0,1 0,-1 0,0 0,1 0,-1 0,22 62,-21-55,0-1,0 1,1 0,0-1,1 1,-1-1,1 0,0 1,1-1,0-1,0 1,1-1,-1 1,1-1,1 0,-1-1,1 0,0 0,0 0,1 0,-1-1,1 0,0 0,0-1,0 0,1 0,-1-1,1 0,6 1,-9-3,1-1,-1 0,0 0,0 0,0-1,1 1,-1-1,-1-1,1 1,0-1,-1 1,1-1,-1-1,0 1,0-1,0 1,0-1,-1 0,1 0,-1-1,0 1,-1-1,1 0,-1 1,0-1,1-2,3-9,0 0,-1 0,0-1,-2 1,0-1,0 0,-1-12,-2 1,0 3</inkml:trace>
  <inkml:trace contextRef="#ctx0" brushRef="#br0" timeOffset="5440.124">341 1,'-15'6,"0"1,0 1,1 0,0 1,0 1,1 0,0 1,1 0,0 1,1 0,0 1,1 0,1 0,0 1,-4 10,-10 20,2 1,3 1,1 0,-6 32,14-49,1 0,1 1,1 0,2 1,1-1,2 1,1-1,1 1,2-1,4 20,0-33,1-1,1-1,0 1,1-2,1 1,0-1,1-1,1 0,0-1,0 0,1-1,1-1,0 0,0-1,1 0,9 3,89 30,-89-34</inkml:trace>
</inkml:ink>
</file>

<file path=ppt/ink/ink7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5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44,'255'25,"444"-22,851-3,-1314-27,-234 27,3 0,0 0,-1 0,1 0,0 0,0-1,0 1,-1-1,1-1,0 1,-1-1,1 1,-1-1,0-1,1 1,-1 0,0-1,0 0,-1 0,1 0,2-3,-5-4</inkml:trace>
</inkml:ink>
</file>

<file path=ppt/ink/ink7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6,5 5,6-1,1-9,-1-7</inkml:trace>
</inkml:ink>
</file>

<file path=ppt/ink/ink7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6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1,'-4'0,"-3"4,1 8,6 0,3-6,1-4</inkml:trace>
</inkml:ink>
</file>

<file path=ppt/ink/ink7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5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284 282,'-5'3,"-1"-1,0 0,1 1,0 0,0 1,0-1,0 1,0 0,1 0,-1 0,1 1,0-1,0 1,1 0,0 0,0 1,0-1,0 1,1-1,0 1,0 0,0 0,0 5,0-7,-136 358,88-270,286-576,-222 462,-7 31,-5 43,-2-44,-2 35,0-34,0 0,0 0,1 0,1 1,-1-1,2 0,-1 1,1-1,0 0,1 0,0 0,1 0,0 0,0 0,1-1,0 1,0-1,1 0,0-1,1 1,0-1,0 0,0 0,1 0,0-1,5 3,-7-6,0-1,0-1,0 1,0 0,0-1,0 0,1-1,-1 1,0-1,1 0,-1 0,0 0,1-1,-1 0,0 0,0-1,0 1,0-1,0 0,0 0,0-1,0 1,-1-1,1 0,-1-1,8-5,0-1,0 0,-1 0,-1-1,0-1,-1 0,0 0,3-6,-4 3,0-1,-1 0,0 0,-1 0,-1-1,-1 0,0 0,-1-1,-1-6,-14-12,7 42</inkml:trace>
  <inkml:trace contextRef="#ctx0" brushRef="#br0" timeOffset="4293.871">849 536,'-7'1,"0"0,0 1,1 0,-1 0,1 0,-1 1,1 0,0 0,0 1,0-1,1 1,-1 1,1-1,0 1,0 0,0 0,1 0,0 0,0 1,0 0,1 0,0 0,0 0,0 1,1-1,0 1,0-1,0 1,1 0,0 0,1 0,0 0,0 0,0-1,1 1,0 0,0 0,0 0,1-1,0 1,1-1,-1 1,1-1,0 0,1 0,0 0,0-1,0 1,0-1,0 0,1-1,-1 0,1 0,0 0,0 0,0-1,0 0,1 0,-1 0,1-1,0 1,0-2,0 1,0 0,0-1,0 0,0-1,0 0,1 0,-1 0,0 0,0-1,0 0,0 0,0-1,0 0,0 0,0 0,-1-1,1 1,-1-1,1-1,-1 1,0-1,2-2,-1 1,0-1,0 1,-1-1,1 0,-1-1,-1 1,1-1,-1 0,-1 0,1-1,-1 1,0-1,-1 1,0-1,0 0,0 0,-1 0,0 0,-1 0,0 0,0 0,-1 0,0 0,0 0,-1 0,0 0,0 1,-1-1,0 0,0 1,-1 0,0 0,0 0,-1 0,0 1,0 0,0 0,-6-4,6 5,0 0,-1 1,0 0,0 0,0 0,0 1,0-1,-1 2,0-1,1 1,-1 0,0 0,0 1,0 0,0 0,0 1,0 0,0 0,-1 0,1 1,0 0,0 1,0-1,1 1,-1 1,0-1,1 1,-1 0,1 1,0 0,0 0,0 0,-24 52,24-36</inkml:trace>
  <inkml:trace contextRef="#ctx0" brushRef="#br0" timeOffset="4714.343">1329 1,'23'73,"12"165,-37 125,3-355,-1-1,1 1,-2-1,1 0,-1 1,0-1,0 0,-1 1,0-1,-1 0,1 0,-1 0,-1-1,1 1,-1-1,-4 5,-2-5</inkml:trace>
  <inkml:trace contextRef="#ctx0" brushRef="#br0" timeOffset="4933.942">1075 509,'38'-5,"33"-6,8-2,-4 2,-11 3,-10 2,-11 3,-7 1,-10 2</inkml:trace>
  <inkml:trace contextRef="#ctx0" brushRef="#br0" timeOffset="10801.952">1696 622,'7'4,"0"0,1 0,-1-1,1 0,0-1,0 1,0-1,0-1,1 0,-1 0,0 0,1-1,-1 0,3-1,5 1,-6 0,1 0,-1-1,1 0,-1 0,1-1,-1-1,0 0,0 0,0-1,0 0,-1 0,1-2,-1 1,0-1,-1 0,0-1,0 1,0-2,-1 1,0-1,5-7,-11 12,1-1,-1 1,0-1,0 0,0 0,0 0,-1 0,0 1,1-1,-1 0,-1 0,1 0,-1 0,1 0,-1 0,0 1,0-1,-1 0,1 1,-1-1,0 1,0-1,0 1,0 0,0 0,-1 0,0 0,1 0,-1 1,0-1,0 1,-1 0,1 0,0 0,-1 0,1 0,-1 1,0 0,1-1,-1 1,0 1,0-1,0 0,0 1,0 0,1 0,-4 1,-5-1,-1 2,1 0,0 0,0 1,0 1,1 0,-1 1,1 0,0 0,0 1,1 1,0 0,0 0,0 1,1 0,0 1,1 0,0 0,-7 10,11-14,0 0,0 0,0 0,0 0,1 0,0 1,0-1,0 1,1 0,0 0,0 0,0 0,1 0,0 1,0-1,1 0,-1 1,1-1,1 0,-1 1,1-1,0 0,1 0,-1 0,1 0,1 0,-1 0,1 0,0 0,0-1,0 0,1 1,0-1,0-1,0 1,1-1,0 1,0-1,0 0,0-1,0 0,1 1,-1-1,2 0,18 2,0-1,1-1,-1-1,1-1,0-1,-1-2,11-1,-18 1,0 0,0-1,0-1,0 0,-1-1,0-1,0-1,0 0,5-5,-4-1</inkml:trace>
</inkml:ink>
</file>

<file path=ppt/ink/ink7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1,'-23'173,"20"-156,0-1,1 1,1 0,0-1,1 1,1 0,1 0,0-1,1 1,1-1,0 0,1 0,1 0,1-1,0 0,1 0,0 0,1-1,-4-11,-1 0,0 0,1 0,-1 0,1-1,0 0,0 0,0 0,0 0,0-1,1 0,-1 0,0-1,0 1,1-1,-1 0,0 0,1-1,-1 0,0 0,0 0,1 0,-1-1,0 0,0 0,-1 0,1-1,0 0,-1 1,0-2,1 1,-1 0,0-1,-1 0,1 0,-1 0,0 0,0-1,3-3,90-141,-95 147,-1 1,0 0,1 0,-1 0,1 0,0 0,-1 0,1 0,0 0,-1 0,1 1,0-1,0 0,0 0,0 0,0 1,0-1,0 1,0-1,0 1,0-1,0 1,0-1,0 1,0 0,0 0,1 0,-1-1,0 1,0 0,0 0,0 1,1-1,-1 0,0 0,0 1,0-1,0 0,0 1,0-1,0 1,0-1,0 1,0 0,0-1,0 1,0 0,0 0,0 0,-1 0,1-1,0 1,-1 1,22 33,-19-27,0-1,1 1,0-1,0 0,0 0,1 0,0-1,0 0,1 0,0 0,0 0,0-1,1 0,0-1,-1 1,2-1,-1-1,0 1,1-1,0 0,0-1,7 2,-7-7,0 0,0-1,0 0,0 0,-1-1,0 1,0-2,0 1,0-1,-1 0,0 0,-1-1,1 0,-1 0,0 0,-1 0,0-1,0 0,0 0,-1 0,-1 0,1-1,-1 1,0-5,11-130,-13 118</inkml:trace>
</inkml:ink>
</file>

<file path=ppt/ink/ink7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0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5 223,'4'-2,"23"-6,0-2,-1-2,0 0,-1-2,0 0,-1-2,13-11,-35 25,0 1,0-1,0 1,0-1,0 0,0 1,-1-1,1 0,-1 0,1 0,-1-1,0 1,0 0,0 0,0-1,0 1,0-1,-1 1,1-1,-1 1,1-1,-1 1,0-1,0 1,0-1,-1 1,1-1,-1 1,1-1,-1 1,0 0,0-1,0 1,0 0,0-1,0 1,-1 0,1 0,-1 0,1 0,-1 1,0-1,0 0,0 1,0-1,0 1,0-1,0 1,-1 0,1 0,0 0,-2 0,-4 0,-1 0,1 1,0 1,0-1,-1 1,1 0,0 1,0 0,0 0,1 1,-1 0,0 0,1 1,0 0,0 0,0 1,0 0,1 0,0 1,0-1,0 1,1 0,0 1,0 0,0-1,1 1,0 1,0-1,1 1,0-1,1 1,-1 0,1 0,1 0,0 0,0 1,0-1,1 4,1-6,0-1,0 1,0 0,1-1,-1 1,1-1,1 1,-1-1,1 0,0 0,0 0,1 0,-1-1,1 1,0-1,0 0,0 0,1 0,0-1,-1 0,1 0,0 0,1 0,-1-1,0 0,6 2,2 0,0 0,0 0,0-2,0 1,1-2,-1 0,1 0,0-2,-1 1,1-2,3 0,34-14,-33 5</inkml:trace>
</inkml:ink>
</file>

<file path=ppt/ink/ink7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8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12 103,'-12'0,"43"0,684-27,168-22,-547 38,-254 1,-53 4</inkml:trace>
</inkml:ink>
</file>

<file path=ppt/ink/ink7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7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251 114,'-131'143,"116"-126,1 0,0 1,1 1,2 0,0 1,1 0,0 0,2 1,1 1,0 0,7-23,1 1,-1 0,0 0,0-1,0 1,1 0,-1 0,0 0,0 0,1 0,-1-1,0 1,1 0,-1 0,0 0,0 0,1 0,-1 0,0 0,1 0,-1 0,0 0,0 0,1 0,-1 0,0 0,1 0,-1 0,0 0,0 0,1 1,-1-1,0 0,0 0,1 0,-1 0,0 1,0-1,1 0,-1 0,0 0,0 1,0-1,0 0,1 0,-1 1,0-1,0 0,0 1,0-1,0 0,0 0,0 1,0-1,0 0,0 1,21-24,163-227,-119 108,-42 121,-8 57,-12-26,6 29,2 1,2-1,1-1,2-1,2 0,5 6,-19-36,51 61,-53-66,1-1,-1 1,0-1,1 1,-1-1,1 0,-1 0,1 0,-1 0,1-1,0 1,0-1,-1 0,1 1,0-1,0-1,-1 1,1 0,0 0,0-1,-1 0,1 0,-1 1,1-1,0-1,-1 1,0 0,1-1,-1 1,1-1,7-7,-1-1,0 0,-1 0,0-1,0 0,-1 0,0-1,-1 0,-1 0,0 0,0-1,-2 0,3-11,7-14,16-122,-29 147</inkml:trace>
  <inkml:trace contextRef="#ctx0" brushRef="#br0" timeOffset="331.844">1097 142,'-4'11,"0"0,0 0,1 1,0-1,1 1,0-1,1 1,0 0,1 0,0-1,1 1,2 7,-3-14,1 0,0-1,0 1,0 0,0-1,1 1,0 0,0-1,0 0,0 0,1 1,0-1,-1-1,2 1,-1 0,0-1,1 0,-1 1,1-1,0-1,0 1,0-1,1 1,-1-1,1 0,-1-1,1 1,-1-1,1 0,0 0,1 0,-2-1,0-1,0 1,0-1,0 0,0 0,0 0,0-1,0 1,-1-1,1 0,0 0,-1 0,0 0,1-1,-1 0,0 1,0-1,-1 0,1-1,-1 1,1 0,-1-1,0 1,0-1,0 0,-1 1,0-1,1 0,-1 0,0 0,-1 0,1 0,-1 0,0 0,0 0,0 0,0-1,-1 1,0 0,1 0,-2 0,1 1,0-1,-1 0,0 0,1 1,-2-1,1 1,0-1,-1 1,1 0,-1 0,-1 0,-4-5,-1 0,0 1,-1 1,1 0,-1 0,0 1,-1 0,0 1,1 0,-1 0,-1 1,1 1,0 0,-1 1,1 0,-1 0,1 1,-1 1,1 0,0 0,-1 2,-8 1,-4 3</inkml:trace>
  <inkml:trace contextRef="#ctx0" brushRef="#br0" timeOffset="647.853">1689 0,'-9'29,"-4"19,1 6,2-1,3-5,3-6,1-5,3-4,-1-3,-3-1,-6-7,-7-6,0-6</inkml:trace>
  <inkml:trace contextRef="#ctx0" brushRef="#br0" timeOffset="885.61">1379 0,'39'0,"31"0,9 0,1 0,-5 0,-8 0,-8 0,-8 5,-9 2,-6-1,-4-1,-3-1,-2-2,-5-1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4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1,'34'10,"25"2,8 0,-3-2,-8-3,-8-2,-8-3,-6-1,-3-1,-3 0,-6-1</inkml:trace>
</inkml:ink>
</file>

<file path=ppt/ink/ink7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29,'-53'-17,"44"18,1 0,-1 1,1 0,0 0,0 1,0 0,0 0,1 1,-1 0,1 1,0-1,0 1,1 1,-1-1,1 1,0 0,1 1,-1-1,1 1,1 0,-1 0,1 1,0-1,1 1,0 0,0 0,1 0,-2 8,9 117,-4-128,0 0,0-1,1 1,0-1,-1 1,2-1,-1 0,0 0,1 1,0-2,0 1,0 0,0-1,1 1,-1-1,1 0,0 0,0 0,0-1,0 0,1 1,-1-1,1-1,-1 1,1-1,0 1,9-1,1 1,-1-2,0 0,0 0,0-2,0 0,0 0,0-1,0-1,-1 0,1-1,-1-1,-1 0,1 0,-1-1,10-8,-4 4</inkml:trace>
  <inkml:trace contextRef="#ctx0" brushRef="#br0" timeOffset="500.005">961 1,'-27'5,"1"2,-1 0,1 2,1 1,0 1,0 1,1 1,0 2,1 0,1 1,1 1,-12 12,27-20,-1 0,1 1,0-1,1 1,0 0,1 1,0-1,1 1,0 0,0 0,1 0,1 0,0 0,0 0,1 3,1-11,-1 0,0 0,1-1,0 1,-1 0,1 0,0-1,1 1,-1-1,0 1,1-1,-1 1,1-1,0 0,0 0,0 0,0 0,0 0,0 0,1-1,-1 1,0-1,1 1,-1-1,1 0,0 0,-1 0,1 0,0-1,0 1,0-1,0 1,4 0,1-1,-1 0,0 0,0 0,1-1,-1 0,0 0,0-1,0 0,0 0,-1-1,5-2,14-9,-1-1,-1-1,-1-1,0-1,-1-1,-1 0,-1-2,-1-1,0 0,2-6,23-30,-42 58,0 0,0 0,-1 1,1-1,0 0,-1 0,1 1,0-1,-1 0,1 1,-1-1,1 1,0-1,-1 1,1-1,-1 1,1-1,-1 1,0-1,1 1,-1 0,0-1,1 1,-1 0,0-1,0 1,1 0,-1-1,0 1,0 0,0 0,0-1,0 1,0 0,0-1,0 1,0 0,0 0,-1-1,1 1,0 0,0-1,-1 1,1 0,0 35,-1-31,0 0,0 0,0 0,0 0,1 0,0 0,0 0,1 0,-1 0,1 0,0 0,1 0,-1 0,1 0,0 0,0-1,0 1,1-1,0 1,0-1,0 0,0 0,0 0,1-1,0 1,0-1,0 0,0 0,4 2,12 0</inkml:trace>
  <inkml:trace contextRef="#ctx0" brushRef="#br0" timeOffset="911.305">1244 368,'233'-272,"-220"266,-20 35,3-14,3-9,0-1,0 0,1 0,0 0,0 0,0 1,1-1,-1 0,1 0,0 0,1 0,-1 0,1 0,0 0,0-1,1 1,-1-1,1 1,0-1,0 0,1 0,-1 0,1 0,0-1,0 0,0 1,0-2,1 1,-1 0,1-1,0 0,-1 0,1 0,0 0,0-1,0 0,1 0,3-1,0 0,0-1,0 0,0-1,0 0,-1 0,1-1,0 0,-1 0,0-1,0 0,0 0,0-1,-1 0,0-1,0 0,0 0,-1 0,1-1,-2 1,1-2,10-13</inkml:trace>
</inkml:ink>
</file>

<file path=ppt/ink/ink7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16,'0'594,"1"-580,-2-1,0 0,-1 0,0 0,-1 0,0 0,-1-1,0 1,-4 5,-1-5,0-8</inkml:trace>
  <inkml:trace contextRef="#ctx0" brushRef="#br0" timeOffset="251.434">1 467,'24'0,"22"-5,13-1,1 0,-4 1,-8-3,-7-1,0 2,-3 1,-3-2,-3 0,-1 1,-7 2</inkml:trace>
  <inkml:trace contextRef="#ctx0" brushRef="#br0" timeOffset="1053.216">790 383,'-24'23,"1"2,2 1,0 0,2 2,1 0,1 1,1 1,-2 10,16-39,1 1,0 0,-1-1,1 1,0 0,0 0,0 0,0 0,0 0,1 1,-1-1,1 0,-1 0,1 0,0 1,0-1,0 0,0 0,0 0,0 1,1-1,-1 0,1 0,-1 0,1 0,0 0,0 0,0 0,0 0,0 0,1 0,-1 0,0 0,1-1,-1 1,1-1,0 1,0-1,-1 0,1 1,0-1,0 0,0 0,0-1,0 1,1 0,1 0,5-5,1-1,-1 0,0 0,0-1,-1 0,0 0,0-1,0 0,-1-1,0 0,-1 0,1 0,-2-1,1 0,-1 0,0 0,-1-1,0 1,2-10,0 6,34-51,-38 65,-1 0,1-1,0 1,-1 0,1 0,-1 0,0 0,1 1,-1-1,0 0,0 1,0-1,0 0,0 1,0-1,0 1,0 0,0-1,-1 1,1 0,-1-1,1 1,-1 0,0 0,1-1,-1 1,0 0,0 0,-1 0,1 1,2 5,-2-3,1-1,0 1,0-1,0 1,1-1,-1 0,1 1,0-1,1 0,-1 0,0-1,1 1,0 0,0-1,0 1,1-1,-1 0,1 0,-1-1,1 1,0-1,0 1,0-1,1-1,-1 1,0 0,1-1,-1 0,1 0,-1 0,1-1,-1 0,1 0,0 0,-1 0,1 0,-1-1,5-1,5-5,0-1,0-1,0 0,-1-1,-1 0,0-1,0 0,-1-1,-1-1,0 1,0-2,-1 1,-1-1,0-1,3-10,9-8,-8 11,0 0,-1-1,-1-1,-2 1,0-1,-1-1,-2 0,-1 0,0 0,-2 0,-1 0,-2-21,2 43,-1-1,0 0,-1 0,1 1,-1-1,1 0,-1 0,0 1,-1-1,1 1,0-1,-1 1,0 0,0 0,0-1,0 1,-1 1,1-1,-1 0,1 0,-1 1,0-1,2 4,0 0,0-1,0 1,0 0,1-1,-1 1,0 0,0 0,1 0,-1 0,1 0,-1 0,1 0,-1 0,1 0,0 0,-1 0,1 0,0 0,0 0,0 0,-1 0,1 0,0 0,1 0,-1 0,0 1,0-1,0 0,1 0,-1 0,0 0,1 0,-1 0,1 0,-1 0,1-1,0 1,-1 0,1 0,0 0,0 0,0 0,13 22,-1 2,-1-1,-2 1,0 1,-2 0,0 0,-2 1,-1 0,-1 0,-2 1,0 20,-3 0,-2 0,-2-1,-5 18,5-39,-30 89,26-100</inkml:trace>
  <inkml:trace contextRef="#ctx0" brushRef="#br0" timeOffset="1351.851">1496 326,'-29'24,"1"13,8 0,14-7,12-7,11-9,1-1,3-3,3-4,1-2,-2 3,-11 0,-7 3,-4 1</inkml:trace>
  <inkml:trace contextRef="#ctx0" brushRef="#br0" timeOffset="1705.331">1722 609,'29'-1,"-1"-1,0-2,0 0,0-2,0-1,-1-1,0-2,0 0,-1-2,-1-1,0-1,1-2,-20 13,-1 0,0 0,-1-1,1 1,0-1,-1 0,0 0,0-1,0 1,-1-1,1 0,-1 0,0 0,0 0,-1-1,0 1,0-1,0 1,-1-1,1 0,-1 0,-1 1,1-2,-2 4,0 1,0 0,0 0,0 0,0-1,-1 1,1 0,-1 1,0-1,1 0,-1 0,0 1,0-1,0 1,0-1,0 1,0 0,0 0,-1 0,1 0,0 0,-1 1,1-1,-1 1,1-1,-1 1,1 0,0 0,-1 0,-1 0,-75 12,63-5,1 1,0 1,0 0,1 1,0 1,1 0,0 0,1 2,0-1,1 2,0-1,1 2,1-1,0 1,1 1,1-1,0 1,5-11,-1 0,1 0,0 0,1 1,-1-1,1 0,0 1,0-1,1 0,-1 1,1-1,1 1,-1-1,1 1,0-1,0 0,0 1,1-1,0 0,0 0,0 0,0 0,1 0,0-1,0 1,0-1,1 1,0-1,-1 0,1-1,1 1,-1-1,0 0,1 0,0 0,-1 0,2-1,14 5,-1-1,1-1,1-1,-1 0,1-2,-1-1,1 0,-1-1,1-1,-1-2,8-1,36-7,-38 4</inkml:trace>
</inkml:ink>
</file>

<file path=ppt/ink/ink7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4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0,'2'1,"-1"1,0-1,1 0,-1 1,0-1,0 1,0 0,0-1,-1 1,1 0,0 0,-1-1,1 1,-1 0,0 0,1 0,-1 0,0-1,0 1,0 0,-1 0,1 0,0 0,-1-1,1 1,-1 0,1 0,-1-1,0 1,0 1,0-1,-9 30,-1-1,-1 0,-2 0,-2-2,0 0,-2 0,-12 13,-43 75,69-110,-4 6,0 1,1 0,0 1,1-1,1 1,1 1,0-1,0 0,0 14,4-27,0 1,0-1,0 1,1-1,-1 0,1 1,0-1,-1 0,1 1,0-1,0 0,1 0,-1 0,0 0,1 0,-1 0,1 0,0 0,-1 0,1-1,0 1,0-1,0 1,0-1,1 0,-1 0,0 0,0 0,1 0,-1-1,0 1,1-1,1 1,91 2,-74-5,101-24,-101 22</inkml:trace>
</inkml:ink>
</file>

<file path=ppt/ink/ink7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5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57,'10'10,"12"7,8 2,3-3,1-5,0-3,-2-3,-1-3,-1-2,-1 0,0-1,-1 0,0 0,-10 1,-7 0</inkml:trace>
  <inkml:trace contextRef="#ctx0" brushRef="#br0" timeOffset="234.365">1 368,'43'4,"33"3,14-1,-4-2,-11-5,-15-3,-12-1,-9 1,-7 0,-9 2</inkml:trace>
  <inkml:trace contextRef="#ctx0" brushRef="#br0" timeOffset="520.049">1326 1,'-23'33,"-14"26,-5 8,5-4,4-11,8-11,2-11,7-7,-1-2,0 0,-4-4,3 1,-1-3,-1-5,-3-3,-2-3,3-2</inkml:trace>
  <inkml:trace contextRef="#ctx0" brushRef="#br0" timeOffset="750.401">848 28,'52'39,"28"17,9 4,-5-4,-8-6,-12-7,-11-10,-6-7,-6-3,-5-5,-4 0,-3 0,-6 3,-7-2</inkml:trace>
</inkml:ink>
</file>

<file path=ppt/ink/ink7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4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0 226,'29'0,"24"0,7 0,-1 0,-6 0,-7 0,-7-5,-5-1,-8 0</inkml:trace>
  <inkml:trace contextRef="#ctx0" brushRef="#br0" timeOffset="546.976">960 0,'-36'45,"-9"79,29-88,-1-1,-2 0,-1-1,-2-1,-11 11,-48 68,80-111,1-1,-1 1,1 0,-1 0,1 0,-1 0,1 0,0 0,0 0,-1 0,1 0,0 0,0 0,0 0,0 0,0 0,0 0,0 1,1-1,-1 0,0 0,0 0,1 0,-1 0,1-1,-1 1,1 0,-1 0,1 0,0 0,-1 0,1-1,0 1,0 0,-1-1,1 1,0 0,0-1,0 1,0-1,0 1,0-1,0 0,0 1,0-1,0 0,0 0,0 0,0 0,59 5,-53-5,170-30,-125 21,-34 2</inkml:trace>
  <inkml:trace contextRef="#ctx0" brushRef="#br0" timeOffset="871.206">1327 338,'-5'10,"-1"-1,0 0,1 1,0 0,1-1,0 2,0-1,1 0,0 1,1-1,0 1,1 0,0-1,1 1,0 0,1 0,0 0,2 7,-1-16,0 0,1-1,0 0,-1 1,1-1,0 0,0 0,-1-1,1 1,0 0,0-1,0 0,0 0,0 0,0 0,0 0,0 0,0-1,-1 0,1 1,0-1,0 0,0 0,-1-1,1 1,-1 0,1-1,-1 0,1 1,-1-1,0 0,0 0,0-1,0 1,1-1,-3 2,69-75,-67 73,-1 0,0 1,0-1,0 0,0 0,0 0,-1 1,1-1,-1 0,0 0,0 0,0 0,0 0,-1 0,1 0,-1 0,1 0,-1 1,0-1,0 0,0 0,-1 1,1-1,-1 1,1-1,-1 1,0 0,0 0,0-1,0 1,0 0,-1 1,-1-2,-1 0,-1 0,1 0,-1 1,0 0,0 0,0 0,0 1,0 0,0 0,0 0,-1 1,1 0,0 0,0 1,0 0,0 0,-1 0,2 1,-3 0,-17 5</inkml:trace>
</inkml:ink>
</file>

<file path=ppt/ink/ink7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3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18,'-9'0,"1"0,2-5,7-1,4 0</inkml:trace>
</inkml:ink>
</file>

<file path=ppt/ink/ink7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109 395,'0'29,"-2"0,0 0,-2 0,-2 0,0 0,-2-1,-1 0,-10 21,-34 85,81-202,2 2,3 2,3 1,38-51,-73 113,0-1,0 1,0 0,0 0,0-1,0 1,0 0,0 0,0 0,0 0,1 1,-1-1,0 0,1 0,-1 1,0-1,1 1,-1-1,1 1,-1 0,1-1,-1 1,1 0,-1 0,1 0,-1 0,1 1,-1-1,1 0,-1 0,1 1,-1-1,1 1,-1 0,0-1,1 1,-1 0,0 0,1-1,-1 1,0 0,0 0,0 1,0-1,0 0,0 0,0 0,0 1,-1-1,1 0,0 1,-1-1,1 1,-1-1,0 1,1-1,-1 1,0 1,3 6,-1 1,0 0,-1 0,0-1,-1 1,0 0,-1 0,1 0,-2 0,0 0,0-1,-1 5,-8 56,11-68,-1-1,1 1,0 0,0-1,0 1,0 0,0-1,1 1,-1 0,0-1,1 1,-1 0,1-1,0 1,-1-1,1 1,0-1,0 0,0 1,0-1,0 0,0 1,1-1,-1 0,0 0,1 0,-1 0,1 0,-1-1,0 1,1 0,0-1,-1 1,1-1,-1 1,1-1,0 0,-1 1,1-1,0 0,-1 0,1 0,0-1,-1 1,1 0,0-1,-1 1,1-1,0 1,-1-1,1 0,-1 0,0 1,1-1,-1 0,0 0,1-1,-1 1,0 0,0 0,0-1,0 1,0 0,18-16,-2 0,0-1,-1-1,-1 0,-1-1,0-1,6-15,18-24,13-14,-50 74,-1 0,1 0,0 0,0 0,0 0,0 0,0 1,0-1,0 0,0 0,-1 1,1-1,0 0,0 1,0-1,0 1,-1-1,1 1,0 0,-1-1,1 1,0 0,-1-1,1 1,-1 0,1 0,-1 0,0-1,1 1,-1 0,0 0,1 0,-1 0,0 0,0 0,0 0,0-1,0 1,0 0,0 0,0 0,0 0,0 0,0 0,-1 0,1 0,0-1,-1 1,1 0,-1 0,1 0,-1-1,1 1,-1 0,1 2,-3 289,24-230,-9-49</inkml:trace>
  <inkml:trace contextRef="#ctx0" brushRef="#br0" timeOffset="304.234">786 395,'-7'22,"0"1,2 0,0 0,2 1,0-1,2 1,0-1,2 1,0-1,2 1,3 9,-5-30,0 1,1-1,-1 1,1-1,0 1,0-1,0 0,1 0,-1 0,1 0,0-1,-1 1,1-1,0 1,1-1,-1 0,0 0,1-1,-1 1,1-1,-1 1,1-1,0 0,-1 0,1-1,0 1,0-1,0 0,-1 0,1 0,2-1,4 0,-1 0,0 0,0-1,0 0,0-1,0 0,0 0,0-1,-1 0,0-1,0 0,4-3,-1-2,0 0,-1 0,-1-1,0 0,0-1,-1 0,0-1,-1 1,-1-1,0-1,-1 1,0-1,-1 0,0 0,-1 0,0-12,-1 2</inkml:trace>
  <inkml:trace contextRef="#ctx0" brushRef="#br0" timeOffset="702.573">1464 254,'-25'14,"1"1,1 1,0 1,2 1,0 1,-2 3,22-21,-1 0,1 1,0-1,-1 0,1 0,0 1,0-1,0 1,0-1,0 1,0-1,1 1,-1 0,0-1,1 1,0 0,-1-1,1 1,0 0,0 0,-1 0,2-1,-1 1,0 0,0 0,0-1,1 1,-1 0,1-1,-1 1,1 0,0-1,0 1,0-1,0 1,0-1,0 1,0-1,0 0,0 1,1-1,-1 0,1 0,-1 0,1 0,-1 0,1 0,-1-1,1 1,1 0,83 17,32 13,-115-29,0-1,0 1,0 0,-1 0,1 0,0 0,-1 0,0 1,1-1,-1 1,0 0,0-1,0 1,-1 0,1 0,-1 0,0 0,1 1,-1-1,-1 0,1 0,0 1,-1-1,0 1,0-1,0 0,0 1,0-1,-1 0,1 1,-1-1,0 0,0 1,0-1,0 0,-1 0,1 0,-1 0,0 0,0-1,0 1,-9 10,0 0,0-1,-2-1,1 0,-1 0,-1-1,0-1,0-1,-1 0,0 0,0-2,0 0,-1 0,-4-1,-23-2,27-7</inkml:trace>
  <inkml:trace contextRef="#ctx0" brushRef="#br0" timeOffset="987.131">2000 0,'-14'29,"-6"24,2 12,3 0,5-6,3-8,3-9,3-6,-4-4,0-3,0-2,0-1,3 1,-5 0,0-10,0-7</inkml:trace>
  <inkml:trace contextRef="#ctx0" brushRef="#br0" timeOffset="1235.413">1604 282,'44'0,"37"0,11-5,-2-1,-10 0,-15 1,-13 2,-11 1,-8 0,-9 2</inkml:trace>
  <inkml:trace contextRef="#ctx0" brushRef="#br0" timeOffset="1787.801">52 1045,'301'-10,"19"-15,368-64,-417 48,167-22,-384 52</inkml:trace>
</inkml:ink>
</file>

<file path=ppt/ink/ink7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4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1,'-17'67,"5"239,12-265,0-26,1 1,0 0,1-1,1 1,1-1,0 0,1 1,0-1,-3-11,-1 0,1 0,0-1,0 1,1 0,-1-1,1 1,-1-1,1 0,0 0,0 0,1 0,-1-1,1 1,-1-1,1 0,0 0,0 0,-1 0,2-1,-1 0,0 1,0-2,0 1,0 0,1-1,-1 0,0 0,0 0,1 0,1-1,7-4,0 0,0-1,0-1,-1 0,0-1,0 0,-1 0,0-2,0 1,-1-1,0-1,-1 0,0 0,4-9,69-142,-80 162,-1 0,0 0,1 1,-1-1,1 1,-1-1,0 1,0-1,1 1,-1 0,0-1,0 1,0 0,0 0,0 0,0 0,0 0,0 0,0 0,0 0,0 0,-1 1,1-1,0 0,-1 0,1 1,-1-1,0 1,1-1,-1 0,0 1,0-1,0 0,0 1,0-1,2 3,8 21,-8-16,1-1,-1 1,1-1,1 0,0 0,0 0,0 0,1-1,0 0,1 0,-1 0,1-1,0 1,1-1,0-1,0 1,0-1,1-1,-1 1,1-1,0-1,7 3,-9-7,0-1,0 1,0-1,0-1,-1 1,1-1,-1 0,1 0,-1-1,0 1,0-1,0 0,-1-1,1 1,-1-1,0 0,-1 0,1 0,-1 0,0-1,0 0,-1 1,1-1,-1 0,-1 0,1 0,-1-2,7-9,7-17,-2 1,-1-2,-1 0,-3 0,0-1,1-33,-8 57</inkml:trace>
  <inkml:trace contextRef="#ctx0" brushRef="#br0" timeOffset="3736.151">962 481,'18'1,"1"-1,0-1,-1 0,1-2,-1 0,1-1,-1 0,0-2,-1 0,1-1,-1-1,-1 0,1-2,12-9,-26 16,0 0,0 0,0-1,0 1,-1-1,1 0,-1 0,0 0,0 0,0 0,-1-1,0 1,0 0,0-1,0 1,0-1,-1 1,0-1,0 1,0-1,-1 1,1-1,-1 1,0-1,0 1,-1 0,0 0,1-1,-1 1,0 0,-1 0,1 1,-1-1,0 0,0 1,0 0,0 0,0 0,-1 0,1 0,-1 0,0 1,-3-2,0 2,-1 0,1 1,-1-1,0 1,1 1,-1 0,0 0,1 0,-1 1,0 0,1 0,-1 1,1 0,0 1,-1-1,1 1,0 1,1-1,-1 1,1 1,-1-1,1 1,0 0,1 0,-1 1,1-1,0 1,1 1,0-1,-1 0,2 1,-1 0,1 0,0 1,1-3,-3 7,1 1,0-1,0 1,1 0,1 1,0-1,1 0,0 1,1-1,1 1,0-1,1 0,2 10,-1-15,0 1,0-1,1 0,0 0,1-1,0 1,0-1,1 0,-1 0,1-1,1 0,-1 0,1 0,0-1,1 0,-1 0,1-1,0 0,0 0,0-1,1 0,-1-1,1 1,0-2,-1 1,1-1,0 0,0-1,0 0,0-1,0 0,8-2,8-3</inkml:trace>
</inkml:ink>
</file>

<file path=ppt/ink/ink7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52,'-103'216,"63"-109,29-75,-1 1,-1-2,-1 0,-2-1,-2 0,-25 26,50-84,28-45,4 1,3 2,3 1,17-17,-56 79,54-51,-57 58,-1 1,0-1,1 1,-1 0,0 0,0 0,0 0,0 1,0-1,0 0,0 1,-1-1,1 1,0 0,-1 0,1 0,-1-1,0 1,1 0,-1 1,0-1,0 0,-1 0,1 0,0 1,-1-1,1 0,-1 1,0-1,0 0,0 1,1 0,14 205,-15-206,-1 0,1 0,0 1,0-1,-1 0,1 0,1 1,-1-1,0 0,1 0,-1 1,1-1,-1 0,1 0,0 0,0 0,0 0,0 0,1 0,-1 0,0 0,1-1,-1 1,1-1,0 1,-1-1,1 1,0-1,0 0,0 0,0 0,0 0,0 0,0 0,0-1,1 1,-1-1,0 1,2-1,6-7,-1-1,1 0,-1-1,-1 0,0 0,0-1,0 0,-2 0,1-1,-1 0,1-2,22-36,97-115,-85 135,-40 29,0 0,0 0,0 0,0 0,0 0,0 0,0 0,0 0,0 0,0 1,0-1,0 0,0 1,0-1,-1 0,1 1,0-1,0 1,0 0,0-1,-1 1,1 0,0-1,0 1,-1 0,1 0,-1-1,1 1,-1 0,1 0,-1 0,1 0,-1 0,0 0,0 0,1 0,-1 0,0 0,0 0,0 0,0 0,0 0,0 0,0 0,0 0,-1 0,1 1,-20 124,20-120,-5 111,5-114,0-1,0 1,0 0,1 0,-1 0,1-1,0 1,0 0,0-1,0 1,0-1,0 1,1-1,0 0,-1 1,1-1,0 0,0 0,0 0,0 0,0-1,0 1,1-1,-1 1,1-1,-1 0,1 0,-1 0,1 0,0 0,-1 0,1-1,0 1,0-1,-1 0,1 0,0 0,1 0,13-4</inkml:trace>
  <inkml:trace contextRef="#ctx0" brushRef="#br0" timeOffset="383.768">975 334,'28'-3,"0"-2,0-1,-1-1,1-1,-2-1,1-2,-1-1,-1-1,0-1,6-6,-28 19,-1 0,0 0,1 0,-1 0,0-1,0 1,0-1,0 0,0 1,0-1,-1 0,1 0,-1 0,1 0,-1-1,0 1,0 0,1 0,-2-1,1 1,0-1,0 1,-1-1,1 1,-1-1,0 1,0-1,0 0,0 1,0-1,-1 1,1-1,-1 1,0-1,1 1,-1 0,0-1,-1 1,1 0,0-1,-1 1,1 0,-1 0,1 0,-1 0,0 1,0-1,0 0,0 1,0-1,-2 0,-5 1,-1 1,1 0,0 0,-1 1,1 1,0-1,0 1,0 1,0 0,0 0,1 1,-1-1,1 2,0 0,0 0,1 0,-1 1,1 0,-4 3,1 0,1 1,-1 0,2 0,-1 1,2 0,-1 1,2-1,-1 1,2 1,-1-1,2 1,0 0,0 0,1 0,1 1,0-1,1 1,0 10,2-20,-1 0,1 0,0 0,0 0,0-1,0 1,1-1,-1 1,1-1,0 1,0-1,0 0,0 0,1 0,0 0,-1 0,1 0,0-1,0 0,0 1,1-1,-1 0,0 0,1-1,-1 1,1-1,0 0,0 0,-1 0,1 0,0-1,0 1,0-1,131-7,-88-5,0-1,-1-3,0-1,-2-3,11-6,-28 12</inkml:trace>
  <inkml:trace contextRef="#ctx0" brushRef="#br0" timeOffset="2098.274">1793 193,'-31'11,"1"2,1 1,0 2,1 0,0 2,2 1,0 1,-5 7,-11 40,41-65,1 0,-1 0,1 0,0 0,0 0,0 0,0 0,0 0,0 0,0 0,1 0,-1 0,1 0,-1 0,1-1,0 1,0 0,0 0,0 0,0-1,0 1,0-1,1 1,-1-1,0 1,1-1,0 0,-1 0,1 1,0-1,-1 0,1-1,0 1,0 0,0 0,0-1,1 1,9 0,0 0,0 0,0-1,0-1,0 0,0-1,0 0,0 0,0-2,0 1,-1-2,0 1,0-2,0 1,-1-1,7-5,4-2,-1-1,0-1,0 0,-2-1,0-1,-1-1,0-2,-15 18,-1 0,0 0,0 1,0-1,0 1,1-1,-1 1,0 0,1-1,-1 1,1 0,-1 0,1 0,-1 0,1 0,0 0,0 1,-1-1,1 1,0-1,0 1,0-1,0 1,0 0,0 0,0 0,-6 40,3-37,0 0,0 1,1 0,-1-1,1 1,0-1,0 1,0-1,1 1,-1 0,1-1,0 1,0-1,0 0,0 1,1-1,0 0,-1 0,1 0,0 0,0 0,1 0,-1 0,0-1,1 1,0-1,0 0,0 1,0-1,0-1,0 1,0 0,0-1,1 0,-1 0,1 0,-1 0,2 0,5-1,0 0,0-1,0 0,0-1,0 0,0-1,0 0,-1 0,1-1,-1 0,0-1,0 0,-1 0,0-1,1 0,-2-1,1 0,-1 0,0 0,-1-1,1 0,3-7,18-14,-15 15,-8 7,0 0,1 0,-1 0,1 1,1 0,-1 0,1 0,0 1,0 0,0 1,1-1,0 1,0 1,0 0,0 0,0 0,1 1,-1 0,1 1,0 0,-1 0,1 1,0 0,0 0,6 2,-10 2,-1 1,0-1,0 1,0 0,-1 0,0 0,0 1,0-1,0 1,-1 0,0-1,0 1,-1 0,0 0,0 0,0 0,0 0,-1 1,0-1,-1 0,1 0,-1 0,0 0,-1 0,1 0,-3 4,0 0,0-1,-1 0,0 0,-1 0,0-1,0 1,-1-1,0-1,-1 1,1-1,-1-1,0 0,-1 0,0 0,0-1,0 0,0-1,-1 0,-4 1,-38-6,83-13,285 4,-298 6,0 0,-1-2,0 0,0-1,0 0,-1-2,0 0,-1 0,0-2,0 0,-1-1,0 0,-1-1,-1 0,0-1,4-8,-6 9,-8 10,1 0,0-1,-1 1,1-1,-1 1,0-1,0 0,-1 0,1 0,-1 0,0 0,0 0,0 0,0 0,-1-1,0 0,0 4,0 1,0-1,0 1,0-1,-1 1,1-1,0 1,0-1,-1 1,1-1,0 1,-1-1,1 1,0 0,-1-1,1 1,-1 0,1-1,-1 1,1 0,-1-1,1 1,-1 0,1 0,-1 0,1 0,-1-1,1 1,-1 0,1 0,-1 0,1 0,-1 0,1 0,-1 0,1 0,-1 1,1-1,-1 0,1 0,-1 0,1 1,-1-1,1 0,-1 0,1 1,-1-1,1 0,-1 1,1-1,0 1,-1-1,1 0,0 1,-1-1,1 1,0-1,0 1,-24 25,21-20,-1-1,1 0,0 1,0 0,0 0,1 0,0 0,0 0,1 1,0-1,0 0,0 1,1-1,0 1,0-1,0 1,1-1,0 0,0 1,1-1,0 0,0 0,0 0,1 0,0 0,0 0,1-1,-1 0,1 1,0-1,0-1,1 1,0 0,0-1,0 0,0 0,0-1,1 0,0 0,-1 0,1 0,0-1,1 0,1 0,5-2,-1 0,0-2,0 1,0-2,0 1,-1-2,1 1,-1-2,0 0,0 0,0-1,-1 0,1 0,-2-2,1 1,-1-1,0 0,0-1,-1 0,-1-1,1 1,-1-1,-1-1,0 1,-1-1,1-1,2-25,-20 149,12-108,0 0,0 0,0 0,1 0,0 0,0 0,0 0,0 0,1 0,-1 0,1-1,0 1,0-1,1 1,-1-1,1 0,-1 1,1-1,0-1,0 1,0 0,1-1,-1 0,1 1,-1-1,1-1,0 1,0 0,-1-1,1 0,0 0,0 0,0-1,1 1,-1-1,0 0,0 0,0 0,3-1,11-2,0-1,1-1,-2 0,1-1,-1-1,0-1,0-1,-1 0,0-1,-1 0,0-2,0 1,-1-2,-1 0,0-1,-1 0,-1-1,-5 10,4-6,3 1,-1-1,-1-1,0 0,0-1,-1 0,-1-1,0 1,-1-2,0 1,-1-1,-1 0,0-1,-1 0,-5 13,1 0,-1 0,0 0,0 0,0 0,-1 0,1 0,-1 1,1-1,-1 0,0 0,0 0,0 1,-1-1,1 1,-1-1,1 1,-1-1,0 1,0 0,0 0,0 0,0 0,0 0,-1 0,1 1,-1-1,1 1,-1 0,1-1,-1 1,0 1,0-1,0 0,1 0,-1 1,0 0,0 0,0-1,0 2,0-1,0 0,0 1,1-1,-1 1,0 0,0 0,0 0,1 0,-1 0,1 1,-1-1,1 1,-1-1,-5 3,0 0,1 0,-1 1,1 0,0 0,0 1,0 0,1 0,0 1,0-1,0 1,1 1,0-1,1 1,0-1,0 1,0 1,-1 4,5-10,0 0,0-1,1 1,-1-1,1 1,-1-1,1 1,0-1,0 1,0-1,0 0,0 0,0 1,1-1,-1 0,1 0,0 0,-1 0,1-1,0 1,0 0,0-1,0 1,1-1,-1 0,0 0,1 1,-1-2,0 1,1 0,1 0,83 18,88-10,-171-7,0 0,0 0,0 1,0-1,-1 1,1 0,-1 0,0 0,1 1,-1-1,-1 1,1-1,0 1,-1 0,0 0,0 0,0 1,0-1,-1 0,0 1,0-1,0 1,0 2,30 61,-28-65,1 1,1-1,-1 1,0-1,1 0,-1-1,1 1,0-1,0 0,0 0,0-1,0 1,1-1,-1 0,0-1,0 1,1-1,-1 0,1 0,-1-1,5 0,111-33,-121 34,182-100,-175 95,0-1,-1 0,0 0,0-1,0 1,0-1,-1 0,0-1,-1 0,0 1,0-1,-1 0,0-1,0 1,-1-1,0 1,0-4,-1 7,0 1,-1-1,0 1,0-1,0 0,-1 1,0-1,1 1,-2-1,1 1,0 0,-1-1,0 1,0 0,0 0,0 0,-1 0,0 1,0-1,0 1,0-1,0 1,-1 0,1 0,-1 0,0 1,0-1,0 1,0 0,0 0,0 1,-1-1,-2 0,-1 1,-1 1,0-1,0 2,0-1,0 1,0 0,0 1,1 0,-1 0,1 1,-1 0,1 1,0 0,0 0,1 1,-1 0,1 0,0 0,0 1,1 0,-1 1,1 0,1-1,-1 2,1-1,1 1,-1-1,1 1,1 1,-1-1,2 0,-1 1,1 0,0-1,1 1,-1 8,2-3,0 1,1-1,1 0,1 0,-1-1,2 1,0 0,1-1,0 0,1 0,0 0,1-1,1 0,0-1,0 1,1-1,1-1,0 0,0 0,1-1,0 0,1-1,-1 0,2-1,-1-1,1 1,0-2,0 0,1-1,-1 0,1-1,4 1,8 1,6 3,1-1,0-2,0-1,0-1,0-3,4 0,25-16,-37 5</inkml:trace>
</inkml:ink>
</file>

<file path=ppt/ink/ink7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0,'-81'547,"76"-270,11-228,0-32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2:48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86 170,'-16'29,"2"28,3 1,3 0,3 0,1 4,-23 269,32-259,2-66,-1-7</inkml:trace>
  <inkml:trace contextRef="#ctx0" brushRef="#br0" timeOffset="569.618">764 57,'-30'4,"1"1,-1 2,1 1,1 1,0 1,0 2,1 1,1 1,-23 16,40-24,1 2,1-1,-1 1,1 0,1 1,-1 0,1 0,1 0,0 0,0 1,1 0,0 0,1 0,0 1,0-1,1 1,1-1,0 1,0 0,1 0,1 0,-1-1,2 1,-1 0,2-1,-3-7,1 0,0 0,0 0,0 0,0 0,0 0,1-1,-1 1,1 0,-1-1,1 0,0 1,0-1,0 0,1 0,-1 0,0 0,1 0,0-1,-1 1,1-1,0 1,-1-1,1 0,0 0,0-1,0 1,0 0,0-1,0 0,0 0,0 0,0 0,0 0,0 0,0-1,0 0,0 1,0-1,0 0,0 0,-1-1,1 1,1-1,11-9,-1-1,0 0,0-1,-1 0,-1-1,-1 0,0-1,2-4,-11 16,100-149,-80 134,-17 41,-25 195,-3 21,22-154,-1-72,1 0,0 0,1 0,1 1,0-1,1 0,0 0,1-1,0 1,1 0,3 6,4-1</inkml:trace>
  <inkml:trace contextRef="#ctx0" brushRef="#br0" timeOffset="834.962">1017 593,'0'33,"5"17,2-1</inkml:trace>
  <inkml:trace contextRef="#ctx0" brushRef="#br0" timeOffset="53384.592">1384 141,'0'-1,"-1"0,0 0,1 0,-1 0,0 0,1 0,0 0,-1 0,1 0,-1 0,1-1,0 1,0 0,0 0,0-1,0 1,0 0,0 0,0 0,0-1,1 1,-1 0,0 0,1 0,-1 0,1 0,-1-1,1 1,0 0,-1 0,1 0,0 1,0-1,0 0,0 0,-1 0,1 0,0 1,1-1,0 0,43-28,-21 18,0 0,0 1,1 2,0 0,0 2,1 1,-1 0,1 2,7 1,-29 2,0 1,0-1,0 1,0 0,0 0,-1 0,1 0,0 1,0 0,-1-1,1 1,-1 1,0-1,0 0,0 1,0 0,0-1,0 1,-1 0,1 1,-1-1,0 0,0 1,0-1,0 1,-1 0,1-1,-1 1,0 0,0 0,-1 0,1 0,-1 0,0 0,0 0,0 0,0 0,-1 0,0 1,3 7,-2 0,1 1,-2-1,0 0,0 1,-1-1,0 0,-1 0,-1 0,0 0,-1-1,0 0,0 0,-1 0,-1 0,0-1,0 0,-1 0,-3 2,-18 13,25-23,-1 0,1 1,0-1,0 1,0 0,0 0,1 0,-1 0,1 1,0-1,-1 1,2 0,-1 0,0 0,1 0,0 1,0-1,0 0,1 1,-1 0,1-1,0 1,0 0,1 0,0-1,0 1,0 0,0 0,0 0,1-1,0 1,0 0,1 0,4 4,1 0,0 0,1-1,-1 0,2-1,-1 0,1 0,0-1,8 5,42 33,6 52,-64-93,0-1,0 1,0 0,0-1,-1 1,1 0,-1 0,0-1,1 1,-1 0,-1 0,1-1,0 1,-1 0,1 0,-1-1,0 1,0-1,0 1,0 0,0-1,-1 0,1 1,-1-1,0 0,1 0,-1 0,0 0,0 0,0 0,-1 0,1-1,0 1,-1-1,1 0,-1 1,1-1,-1 0,-2 0,-11 3,-1-1,0 0,0-1,0-1,0-1,0 0,0-2,-3 0,-28-1,26 2,0-1,0-1,0-1,1-1,0 0,-13-7,16 4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6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1 317,'81'12,"0"-4,71-2,-102-4,-14 0,76-9,-111 6,0-1,0 1,0-1,0 0,-1 1,1-1,-1 0,1 0,-1 1,1-1,-1 0,0 0,0 0,0 1,0-1,-1 0,1 0,0 0,-1 1,1-1,-1 0,1 0,-1 1,0-1,0 0,0 1,0-1,0 1,0 0,0-1,-1 1,1 0,0-1,-1 1,1 0,-1 0,1 0,-1 0,1 1,-1-1,0 0,0 1,0-1,-283-173,212 90,63 66</inkml:trace>
</inkml:ink>
</file>

<file path=ppt/ink/ink7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1,'0'19,"0"11,5 1,1-5</inkml:trace>
</inkml:ink>
</file>

<file path=ppt/ink/ink7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7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0,'13'87,"8"59,-5 1,-7 37,-10-161,-1-1,-2 0,0-1,-1 1,-1-1,-1 1,-1-2,-1 1,0-1,-9 11,88-97,-38 39,1 2,2 1,0 2,2 1,0 2,9-1,67-4,-110 24,1 0,-1 0,1 1,-1-1,0 1,1-1,-1 1,1 0,-1 0,0 1,0-1,0 1,0 0,0-1,0 1,0 1,0-1,-1 0,1 1,-1-1,0 1,0 0,0 0,0-1,0 1,0 1,-1-1,0 0,1 0,-1 1,0 0,-1 7,0 1,0-1,-1 1,-1-1,0 1,0-1,-1 0,-1 0,0 0,0-1,-1 1,0-1,-1 0,0 0,-1-1,0 0,-1 0,1 0,-1-1,-1 0,0-1,0 0,0 0,-1-1,0-1,0 1,-1-1,1-1,-1 0,-7 1,3 2,0-1,0-1,-1 0,0-1,1-1,-1-1,-1 0,1 0,0-2,0 0,-1-1,1-1,0 0,-6-3,-8-22,22 10</inkml:trace>
  <inkml:trace contextRef="#ctx0" brushRef="#br0" timeOffset="722.415">523 903,'87'-33,"-3"-3,0-3,-3-4,31-25,-105 64,1 0,-1-1,0 0,0-1,0 0,-1 0,0 0,0-1,-1 0,0 0,0 0,0 0,-1-1,0 0,-1 0,0 0,0 0,0-1,-1 1,-1-1,1 0,-1 1,-1-1,0 0,0 0,0 1,-1-1,-1 0,1 1,-2-1,-1-6,0 9,0 1,0 0,-1-1,1 2,-1-1,0 0,-1 1,1 0,-1 0,0 1,0 0,0 0,0 0,0 0,-1 1,1 0,-1 1,1-1,-1 1,0 0,0 1,1 0,-1 0,0 0,0 1,1 0,-1 0,0 1,1 0,0 0,-1 1,1-1,0 1,0 1,0-1,1 1,-1 0,1 0,0 1,0-1,0 1,-1 2,-2 2,0 0,1 1,0 0,1 0,0 1,0 0,1 0,1 0,-3 10,5-16,1 0,0-1,0 1,0 0,0 0,1-1,0 1,0 0,0 0,1 0,0-1,0 1,0 0,0-1,1 1,0-1,-1 1,2-1,-1 0,0 0,1 0,0 0,0 0,0 0,1-1,-1 1,10 4,1-1,0 0,0 0,0-2,1 0,0 0,-1-1,2-1,-1-1,0 0,1-1,-1 0,0-2,1 0,-1 0,7-3,86 3,-107 1,0 0,1 0,-1 0,1 0,-1 0,0 0,1 1,-1-1,0 0,0 1,1-1,-1 1,0-1,0 1,1-1,-1 1,0 0,0 0,0 0,0-1,0 1,0 0,0 0,-1 1,1-1,0 0,0 0,-1 0,1 0,-1 1,1-1,-1 0,1 0,-1 1,0-1,0 0,0 1,1-1,-1 0,-1 1,1-1,0 1,0-1,0 0,-1 0,1 1,-1-1,1 0,-1 1,1-1,-1 0,0 0,1 0,-1 0,0 0,0 0,0 0,-1 1,-119 160,122-136,8-19</inkml:trace>
  <inkml:trace contextRef="#ctx0" brushRef="#br0" timeOffset="991.968">1370 818,'5'24,"6"3,2-3</inkml:trace>
  <inkml:trace contextRef="#ctx0" brushRef="#br0" timeOffset="1252.649">1483 677,'0'-57,"0"-25,-5-2,-6 17,-1 26,1 23,-3 16,2 8</inkml:trace>
  <inkml:trace contextRef="#ctx0" brushRef="#br0" timeOffset="1499.536">1765 649,'-10'16,"-3"1,2 0,0 1,1 1,1 0,0 0,2 1,0 0,1 0,1 0,-1 16,5-33,1 0,1 0,-1 0,0 0,1 0,-1 0,1 0,0 0,0-1,0 1,0 0,0-1,1 1,-1 0,1-1,0 0,0 1,0-1,0 0,0 0,0 0,0 0,1-1,-1 1,1 0,-1-1,1 0,0 0,0 0,-1 0,1 0,0 0,0-1,0 1,0-1,0 0,0 0,0 0,0 0,0 0,-1-1,1 1,0-1,0 0,0 0,0 0,-1 0,17-7,0-1,-1 0,0-2,0 0,-1 0,-1-2,0 0,-1-1,0-1,-1 0,-1-1,-1 0,0-1,-1 0,0-1,-2 0,1-4,3-16,-13 20</inkml:trace>
  <inkml:trace contextRef="#ctx0" brushRef="#br0" timeOffset="1933.463">2188 818,'36'-12,"-1"-1,0-2,-1-2,-1-1,0-1,-2-2,15-13,-42 30,3-2,-1 0,1 1,0-1,1 1,-1 0,1 1,0 0,0 0,1 1,-1 0,1 0,3 1,-10 2,0 1,-1 0,1 0,0 0,0 1,0-1,-1 0,1 1,0-1,-1 1,1-1,-1 1,0 0,0-1,0 1,0 0,0 0,0 0,0 0,0 0,-1 0,1 0,-1 0,1 1,-1-1,0 0,0 0,0 0,0 0,0 1,-1-1,1 0,-1 0,1 0,-1 0,0 0,0 0,0 0,0 0,-1 1,0 12,1-12,0-1,0 1,1-1,-1 1,1 0,-1 0,1-1,0 1,0 0,1 0,-1-1,0 1,1 0,0-1,-1 1,1 0,0-1,0 1,1-1,-1 0,1 1,-1-1,1 0,-1 0,1 0,0 0,0 0,0 0,0 0,1-1,-1 1,0-1,1 1,-1-1,1 0,-1 0,3 0,12-2,0-1,-1-1,1-1,-1 0,0-1,0 0,-1-2,0 0,11-6,28-12,15 7,-67 18,0 0,-1 0,1 0,0 0,0 1,0-1,0 1,0 0,-1-1,1 1,0 0,0 0,-1 0,1 0,-1 0,1 0,-1 1,1-1,-1 0,0 1,0-1,0 1,0 0,0-1,0 1,0 0,0-1,-1 1,1 0,0 0,-1 0,0 0,1 0,-1 0,0 0,3 16,-3-13,0-1,0 0,0 0,1 0,-1 0,1 0,0 0,1 0,-1 0,1 0,-1 0,1 0,0-1,1 1,-1-1,1 1,-1-1,1 0,0 0,0 0,0 0,1-1,-1 1,1-1,-1 0,3 1,43 4,-25-6</inkml:trace>
</inkml:ink>
</file>

<file path=ppt/ink/ink7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2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0 334,'54'-12,"0"-2,-2-3,0-2,-1-2,-1-2,6-7,-54 30,0 0,0 0,0-1,0 1,-1-1,1 1,0-1,0 0,0 0,-1 0,1 0,-1 0,1 0,-1 0,1 0,-1-1,1 1,-1-1,0 1,0-1,0 1,0-1,0 0,0 1,0-1,-1 0,1 0,-1 0,1 1,-1-1,0 0,1 0,-1 0,0 0,0 0,0 0,-1 0,1 0,0 1,-1-1,1 0,-1 0,0 0,0 1,1-1,-1 0,0 1,0-1,-1 0,-8-1,0 1,0 0,0 1,0 0,0 0,0 1,0 0,0 1,0 0,0 1,1 0,-1 1,0 0,1 0,-1 1,1 0,0 1,-6 3,-1 1,0 0,0 1,1 0,0 1,0 1,1 0,1 1,0 1,1 0,8-9,-1 0,1 0,0 1,1 0,-1 0,1 0,0 0,1 0,-1 0,1 1,0-1,1 1,0 0,0-1,0 1,1 0,0 0,0-1,1 1,0 0,0 0,0-1,1 1,0-1,3 6,0-6,0 0,1-1,0 0,0 0,0 0,0-1,1 0,-1 0,1 0,0-1,1 0,-1-1,0 1,1-1,0-1,-1 1,1-2,0 1,7-1,12 0,1-2,-1-1,0-1,1-2,-2 0,1-2,-1-1,0-1,-1-1,0-1,-1-1,19-14,15-11,-34 19</inkml:trace>
  <inkml:trace contextRef="#ctx0" brushRef="#br0" timeOffset="667.083">931 193,'-23'4,"1"1,-1 2,1 0,0 1,0 1,1 1,0 1,1 1,0 0,1 2,1 0,0 2,-14 15,29-30,0 1,1 0,-1 0,1-1,0 1,0 1,0-1,0 0,0 0,0 1,0-1,1 1,0 0,-1-1,1 1,0 0,0 0,0 0,1-1,-1 1,1 0,-1 0,1 0,0 0,0 0,0 0,1 0,-1 0,1 0,0 0,-1 0,1 0,1 0,-1-1,0 1,1 0,-1-1,1 1,0-1,0 0,0 1,0-1,0 0,0 0,3 1,5-2,1 0,-1-1,0-1,1 1,-1-2,0 0,0 0,0 0,0-2,0 1,0-1,-1 0,0-1,0 0,0-1,0 0,-1 0,0-1,0 0,-1 0,1-2,24-15,145-118,-140 113,-37 29,-1 1,1-1,0 1,-1-1,1 1,-1-1,1 1,0-1,-1 1,1-1,0 1,-1-1,1 1,0 0,0-1,0 1,0 0,-1-1,1 1,0-1,0 1,0 0,0-1,0 1,1 0,-1-1,0 1,0 0,0-1,1 1,-1-1,0 1,0-1,1 1,-1 0,0-1,1 1,-1-1,1 0,-1 1,1-1,-1 1,1-1,-1 0,1 1,-1-1,1 0,0 1,-1-1,1 0,-1 0,1 0,0 0,-1 1,1-1,0 0,-1 0,1 0,-1 0,1-1,0 1,-1 0,1 0,0 0,-1 0,1-1,-1 1,1 0,0 0,-1-1,-70 163,42-108,-148 333,171-377,0 0,1 0,0 1,1-1,0 1,1-1,0 1,1 0,0 0,0 0,1 0,1 0,0 0,0 0,1 0,1-1,-1 1,2-1,1 4,-3-12,1 0,-1 1,1-1,0 0,0-1,0 1,0 0,0-1,0 0,0 0,0 0,0 0,1 0,-1 0,1-1,-1 0,0 1,1-1,-1-1,0 1,1 0,-1-1,0 0,1 0,-1 0,0 0,0 0,0-1,0 1,0-1,0 0,0 0,0 0,-1 0,1 0,-1-1,0 1,0-1,1 1,-2-1,1 0,0 0,0 0,-1 0,0 0,0 0,0-1,0 1,0 0,0 0,-1-1,0 1,0-1,0 1,0 0,0-1,0 1,-1 0,0-1,0 0,-2-5,0 1,0 0,-1 0,0 0,-1 1,1 0,-1-1,-1 2,1-1,-1 1,-1-1,1 2,-1-1,0 1,0 0,0 0,-1 1,-5-3,-9-3,0 1,-1 0,0 2,0 1,0 0,-5 1,126-28,-25 7,-41 15</inkml:trace>
  <inkml:trace contextRef="#ctx0" brushRef="#br0" timeOffset="968.169">1326 277,'-5'30,"1"-18,1 1,0-1,1 1,1 0,0 0,0 0,2 0,-1 0,2 0,-1-1,2 1,0 0,0-1,1 0,6 12,-8-21,1 0,-1 0,1-1,0 1,0-1,0 0,0 0,1 0,-1 0,0-1,1 1,-1-1,1 0,0 0,-1 0,1 0,0 0,0-1,-1 0,1 0,0 0,0 0,0-1,-1 1,1-1,0 0,-1 0,1-1,-1 1,1-1,1 0,104-67,-95 56,0-1,-1 0,0-1,-2-1,1 1,-2-2,0 0,-1 0,-1-1,0 0,3-17,-5 16</inkml:trace>
  <inkml:trace contextRef="#ctx0" brushRef="#br0" timeOffset="1220.525">1919 305,'-14'34,"-1"10,3-6,9-14,3-12</inkml:trace>
  <inkml:trace contextRef="#ctx0" brushRef="#br0" timeOffset="1385.532">1890 23,'-14'-9,"-5"-4</inkml:trace>
</inkml:ink>
</file>

<file path=ppt/ink/ink7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0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61 189,'15'-2,"0"-1,-1-1,1-1,-1 0,0 0,0-2,0 0,-1 0,0-1,0-1,-1 0,0-1,3-3,-9 7,1 1,-1-1,0 0,-1 0,1-1,-1 0,-1 0,1 0,-1 0,0-1,-1 0,3-6,-10 120,29 288,-23-353,-8 283,3-297,-2 1,-1-1,-1 0,-2 0,0-1,-2 0,-1 0,7-15,-1 0,0-1,-1 0,0 0,-1 0,0-1,0 0,-1 0,0-1,-1 0,1-1,-2 0,1-1,-1 0,0 0,0-1,-2 0,10-4,0 0,0 1,-1-1,1 0,-1-1,1 1,-1-1,1 1,-1-1,1 0,-1-1,1 1,-1 0,1-1,-1 0,1 0,-1 0,1 0,0-1,0 1,0-1,0 0,0 1,0-2,0 1,0 0,1 0,-1-1,1 0,0 1,-1-1,1 0,1 0,-1 0,0 0,1-1,0 1,-1 0,1-1,0 1,1 0,-1-1,1 1,-1-1,1 1,0-1,0-17,0 1,1-1,2 0,0 1,0 0,2 0,1 0,0 0,2 1,0 0,1 0,1 1,0 1,4-4,103-151,4 49,-89 100,-16 16</inkml:trace>
  <inkml:trace contextRef="#ctx0" brushRef="#br0" timeOffset="296.652">597 810,'0'-29,"5"-14,1-4,5-5,5 3,0 4,2 5,-2 5,1 3,2 3,-1 1,0 5,-3 2,1 5,-2 0,2 3,-3 3</inkml:trace>
  <inkml:trace contextRef="#ctx0" brushRef="#br0" timeOffset="621">964 472,'-5'11,"0"1,1-1,0 1,1 0,0 0,1 1,0-1,1 0,0 1,1-1,1 1,0-1,0 0,1 1,1-1,0 0,1 0,0 0,1-1,2 3,-5-11,1 0,0 0,0 0,0-1,1 1,-1-1,0 0,1 0,0 0,-1 0,1-1,0 1,0-1,0 0,0 0,0-1,0 1,0-1,0 0,0 0,0 0,1-1,-1 1,0-1,0 0,-1 0,1 0,0-1,0 0,0 1,-1-1,4-2,0 0,0-1,0 0,0 0,0 0,-1-1,0 0,0 0,0 0,-1-1,0 0,0 0,-1 0,0-1,0 0,1-4,-3 8,0-1,0 0,-1 0,0 0,0 0,0 0,0 0,-1 0,0 0,0-1,0 1,-1 0,0 0,0 0,0 0,0 0,-1 0,0 1,0-1,0 0,-1 1,1 0,-1-1,0 1,0 0,-1 0,1 1,-1-1,0 1,0-1,0 1,0 1,0-1,-1 0,1 1,-1 0,0 0,0 1,0-1,0 1,0 0,-3 0,-11 3</inkml:trace>
  <inkml:trace contextRef="#ctx0" brushRef="#br0" timeOffset="1086.493">1302 839,'89'-248,"-67"210,-22 37,0 0,0 1,1-1,-1 1,0-1,0 1,1-1,-1 1,0-1,1 1,-1-1,0 1,1-1,-1 1,1 0,-1-1,1 1,-1-1,1 1,-1 0,1 0,-1-1,1 1,-1 0,1 0,-1 0,1-1,0 1,-1 0,1 0,-1 0,1 0,-1 0,1 0,0 0,-1 1,1-1,-1 0,1 0,-1 0,1 0,0 1,-1-1,1 0,-1 1,1-1,-1 0,0 1,1-1,-1 1,1-1,-1 0,0 1,1-1,-1 1,0-1,1 1,-1 0,0-1,0 1,0-1,1 1,-1-1,0 1,0 0,7 40,-7-37,0 1,0 0,1-1,-1 1,1-1,0 1,1-1,-1 0,1 1,0-1,0 0,0 0,0 0,1 0,0-1,-1 1,1-1,2-2,0 0,0 0,-1-1,1 0,0 0,0 0,0 0,-1-1,1 0,0 0,0 0,-1 0,1-1,-1 0,0 0,1 0,-1 0,0-1,0 0,0 0,-1 0,1 0,2-4,24-17,-22 16,0 1,1 0,0 0,0 1,0 0,1 0,0 1,0 1,0 0,6-2,-14 7,0-1,0 1,0 0,0 0,1 0,-1 0,0 0,-1 0,1 0,0 1,0-1,0 1,-1-1,1 1,-1 0,1 0,-1 0,0-1,0 1,0 0,0 0,0 1,0-1,0 0,-1 0,1 0,-1 1,0-1,1 0,-1 0,0 1,0-1,-1 0,1 0,-1 3,5 18,-3-20,0 1,1 0,-1-1,1 1,0-1,0 1,0-1,1 0,-1 0,1 0,-1 0,1-1,0 1,0-1,0 1,0-1,1 0,0 0,16 7</inkml:trace>
</inkml:ink>
</file>

<file path=ppt/ink/ink7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4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29,'-1'-1,"0"0,0 0,0 0,0 1,0-1,0 0,0 1,0-1,-1 1,1-1,0 1,0 0,0-1,-1 1,1 0,0 0,0 0,-1 0,1 0,0 0,0 0,-1 0,1 1,0-1,0 0,-1 1,1-1,0 1,0-1,0 1,0 0,0-1,0 1,0 0,0 0,0 0,0 0,0 0,1 0,-1 0,0 0,1 0,-1 0,0 0,1 0,-1 1,-119 168,63-80,-91 137,138-216,9-19,5-5</inkml:trace>
  <inkml:trace contextRef="#ctx0" brushRef="#br0" timeOffset="255.397">0 1,'22'51,"3"-1,1-1,3-1,2-2,1-1,13 11,107 120,-139-159</inkml:trace>
</inkml:ink>
</file>

<file path=ppt/ink/ink7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0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1,'0'4,"0"-2,5-2,1-1</inkml:trace>
</inkml:ink>
</file>

<file path=ppt/ink/ink7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43,'-1'11,"1"-1,0 0,1 1,0-1,1 0,0 0,1 0,0 0,0 0,1 0,0-1,1 0,0 0,0 0,1 0,0-1,1 0,0 0,0-1,0 0,1 0,0-1,6 4,-7-9,1-1,-1 0,1 0,-1-1,1 1,-1-2,0 1,0-1,1 0,-1-1,0 1,-1-2,1 1,0-1,-1 1,0-2,0 1,0-1,-1 0,1 0,-1-1,0 1,-1-1,1 0,-1 0,-1-1,1 1,1-4,1-2,0 5,-1-1,0 0,-1 0,0 0,0-1,-1 0,0 1,0-1,-1 0,0-1,-1 1,0 0,0 0,-1-1,-5-6</inkml:trace>
</inkml:ink>
</file>

<file path=ppt/ink/ink7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0,'-15'39,"-4"16,0 1</inkml:trace>
</inkml:ink>
</file>

<file path=ppt/ink/ink7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79,'0'-33,"0"-12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6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1,'-28'279,"26"-234,2 1,2-1,2-1,8 35,-6-50,-2 1,-1 0,-2 1,0-1,-4 17,-1-24,-3-5</inkml:trace>
</inkml:ink>
</file>

<file path=ppt/ink/ink7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1,'-5'24,"3"3,3-3</inkml:trace>
</inkml:ink>
</file>

<file path=ppt/ink/ink7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8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35 295,'-15'24,"-4"8</inkml:trace>
  <inkml:trace contextRef="#ctx0" brushRef="#br0" timeOffset="182.773">62 41,'0'-14,"0"-1,0 4</inkml:trace>
  <inkml:trace contextRef="#ctx0" brushRef="#br0" timeOffset="389.567">232 182,'5'29,"10"9,9-1,4-8,-2-13,-1-9,-4-11,-2-5,-4-5,1-5,2-5,-2-2,2-2,-3-1,0-1,4 1,-3 5</inkml:trace>
  <inkml:trace contextRef="#ctx0" brushRef="#br0" timeOffset="889.185">683 352,'155'-159,"-154"156,1 1,-1-1,1 1,0 0,0 0,0 0,0 0,0 0,0 0,0 1,1-1,-1 1,1 0,-1-1,1 1,-1 0,1 0,0 1,0-1,-1 1,1-1,0 1,0 0,0 0,-1 0,1 0,0 0,0 1,0 0,-1-1,1 1,0 0,-1 0,1 0,-1 1,1-1,-1 1,1-1,0 2,11 24,-13-24,0 0,0 0,0 0,0 0,1 0,-1 0,1-1,0 1,0 0,0-1,0 0,0 1,0-1,1 0,-1 0,1 0,-1-1,1 1,0-1,0 1,-1-1,1 0,2 1,7-2,0-1,-1 1,1-2,-1 0,1 0,-1-1,0 0,0-1,0-1,8-4,38-12,-54 20,0 1,-1-1,1 1,0 0,0 0,-1 0,1 0,0 1,0-1,-1 1,1 0,0-1,-1 1,1 1,-1-1,1 0,-1 0,1 1,-1-1,0 1,0 0,0 0,0 0,0 0,0 0,0 0,-1 0,1 1,-1-1,0 1,1-1,-1 1,0-1,-1 1,1 0,0-1,-1 1,1 3,5 17</inkml:trace>
</inkml:ink>
</file>

<file path=ppt/ink/ink7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1,'16'125,"5"27,-8 0,-4 62,-9-166,1-31,0 0,-2 1,0-1,0 0,-2 0,0 0,-4 9,-5-18,8-32,6 12,1 0,0 0,1 0,0 0,1 0,0 1,1-1,0 1,0 1,1-1,1 1,0 1,0-1,3 0,-5 2,1 0,0 1,0 0,0 1,1 0,0 0,1 0,-1 1,1 0,0 1,0 0,0 0,1 1,-1 0,1 1,0 0,-1 1,1-1,0 2,0 0,1 0,-7 2,0 0,-1 1,1-1,0 1,-1 0,1 0,-1 0,0 0,0 1,0-1,-1 1,1 0,-1 0,0 0,0 0,0 0,0 0,-1 0,0 1,0-1,0 1,0-1,-1 1,0-1,1 1,-2-1,1 1,-1-1,1 1,-1-1,0 0,-1 1,1-1,-1 0,0 0,0 0,0 0,0 0,-1 0,0 0,1-1,-2 1,-5 5,0 0,-1 0,0-1,-1-1,0 1,0-2,-1 1,1-2,-1 1,-1-2,1 1,-1-2,1 0,-1 0,0-1,0-1,0 0,0-1,0 0,0-1,0-1,-9-1,-2 2</inkml:trace>
  <inkml:trace contextRef="#ctx0" brushRef="#br0" timeOffset="764.824">311 791,'39'-6,"0"-3,0-1,-1-2,-1-1,0-3,0 0,11-10,-38 21,-1 0,0 0,0-1,-1-1,1 0,-1 0,-1 0,0-1,0 0,0 0,-1-1,0 0,-1 0,0 0,0-1,-1 0,0 0,-1 0,0 0,1-5,-5 11,1 1,-1 0,0-1,0 1,0 0,0 0,-1 0,1 0,-1 0,0 0,0 0,0 0,0 1,0-1,0 1,-1-1,1 1,-1 0,0 0,0 0,0 1,0-1,0 0,0 1,0 0,0 0,-1 0,1 0,0 1,0-1,-1 1,1 0,-1 0,1 0,0 0,-1 0,1 1,0 0,-1-1,1 1,0 1,0-1,0 0,0 1,0-1,0 1,0 0,0 0,1 0,-1 1,1-1,-1 0,1 1,0 0,0-1,0 1,1 0,-1 0,0 0,1 0,0 1,0-1,0 0,0 3,2 0,1-1,0 0,1-1,-1 1,1 0,0-1,0 1,0-1,1 0,-1 0,1 0,0-1,0 1,1-1,-1 0,1 0,-1 0,1-1,0 0,0 0,0 0,0 0,1-1,-1 0,0 0,0 0,1-1,-1 0,1 0,36 2,-36-2,0-1,0 1,0 0,-1 0,1 1,0 0,0 0,0 0,0 1,-1 0,1 0,-1 0,0 1,5 2,-8 0,-1-1,1 1,0-1,-1 1,0 0,0 0,-1-1,1 1,-1 0,0 0,0 0,-1 0,0-1,1 1,-2 0,1 0,0-1,-1 1,0-1,0 1,0-1,-1 0,1 0,-1 0,0 0,0 0,-3 2,-6 14,-8 33,19-34</inkml:trace>
</inkml:ink>
</file>

<file path=ppt/ink/ink7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0 200,'11'6,"-1"0,1-1,0 0,0-1,1 0,-1-1,1 0,0-1,-1 0,1 0,0-2,0 1,0-2,0 0,0 0,0-1,0 0,0-1,-1 0,0-1,1-1,-1 0,-1 0,1-1,-1 0,0-1,0 0,-1 0,0-1,5-6,-12 11,1-1,-1 1,0-1,0 0,-1 0,1 0,-1 0,0 0,0 0,0 0,0 0,-1 0,1-1,-1 1,0 0,-1 0,1 0,-1-1,0 1,0 0,0 0,0 0,-1 0,1 0,-1 1,0-1,0 0,-1 1,1-1,-1 1,0 0,0 0,0 0,0 0,0 1,-1-1,1 1,-1 0,1 0,-1 0,0 0,0 1,0-1,0 1,0 0,0 0,0 1,-1-1,1 1,0 0,0 0,-4 0,-2 2,1-1,-1 1,0 1,1-1,-1 2,1-1,0 1,0 1,1 0,-1 0,1 1,0 0,0 0,1 0,0 1,0 1,0-1,1 1,1 0,-1 0,1 1,0-1,1 1,0 0,1 1,-1-1,2 1,-1-1,0 11,2-13,0 0,0 0,1 0,0 0,0 1,1-1,0 0,0 0,0 0,1 0,0 0,1 0,0-1,0 1,0-1,0 0,1 0,0 0,1 0,-1 0,1-1,0 0,1 0,-1 0,1-1,0 0,0 0,0 0,0-1,1 0,-1 0,4 0,0 0,1 0,0-1,0 0,0-1,0-1,0 1,0-2,0 1,0-2,0 1,0-2,0 1,0-2,-1 1,0-1,1-1,-1 0,156-108,-148 98</inkml:trace>
  <inkml:trace contextRef="#ctx0" brushRef="#br0" timeOffset="783.948">875 59,'-24'5,"1"1,0 1,0 1,1 1,0 1,1 1,0 1,0 1,-12 10,29-20,0 0,0-1,0 1,1 1,-1-1,1 1,-1-1,1 1,1 0,-1 0,0 0,1 0,0 1,0-1,0 1,1-1,-1 1,1 0,0 0,0 0,1-1,0 1,0 0,0 0,0 0,0 0,1-1,0 1,0 0,1 0,-1-1,1 1,0-1,0 1,1-1,-1 0,1 0,0 0,0 0,0-1,0 1,1-1,0 1,-1-1,1-1,0 1,1 0,-1-1,7-1,0-1,0-1,0 0,1 0,-2-1,1 0,0-1,0 0,-1-1,1 0,-1-1,0 0,-1 0,1-1,-1-1,0 1,-1-2,1 1,-1-1,-1 0,3-3,88-103,-136 215,-58 163,9 0,44-105,42-158,1 0,-1 0,1 0,-1 0,1 0,0 0,-1 0,1 0,0 1,0-1,0 0,-1 0,1 0,0 0,1 1,-1-1,0 0,0 0,0 0,1 0,-1 1,1-1,-1 0,1 0,-1 0,1 0,0 0,-1 0,1 0,0-1,0 1,-1 0,1 0,0 0,0-1,0 1,0-1,0 1,0 0,0-1,1 0,-1 1,0-1,0 0,0 1,0-1,0 0,1 0,-1 0,0 0,0 0,0 0,1-1,-1 1,0 0,0 0,0-1,0 1,1-1,11-6,0 0,-1-1,0 0,-1-1,0 0,0-1,-1 0,0-1,0 0,-2 0,1-1,-1 0,1-4,-5 10,-1 0,1 0,-1 0,-1-1,1 1,-1-1,0 1,0-1,-1 0,0 0,0 0,-1 0,1 0,-2 0,1 1,-1-1,0 0,0 0,-1 0,0 1,0-1,-1 1,1-1,-1 1,-1 0,1 0,-1 0,0 1,-1-1,1 1,-1 0,0 0,0 1,-5-4,-119-39,234 24,92-45,-173 58</inkml:trace>
</inkml:ink>
</file>

<file path=ppt/ink/ink7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303 141,'-34'60,"-120"192,53-55,88-176,13-35,16-36,31-53,5 2,23-29,-66 116,7-15,1 2,1 0,2 1,0 1,2 1,1 1,1 1,3-2,-25 23,-1-1,0 1,1 0,-1 0,0 0,1 0,0 0,-1 0,1 1,-1-1,1 0,0 1,0-1,-1 1,1 0,0-1,0 1,-1 0,1 0,0 0,0 0,0 1,-1-1,1 0,0 1,0-1,-1 1,1 0,0-1,-1 1,1 0,-1 0,1 0,-1 0,0 1,1-1,-1 0,0 0,0 1,1-1,-1 1,0 0,23 77,-21-62,29 103,5 0,42 89,-79-209,-1 0,1 0,0 0,0 0,-1 0,1 0,0 0,0 0,0 0,-1 0,1 0,0 0,0 0,-1 0,1 0,0 0,0 1,0-1,-1 0,1 0,0 0,0 0,0 0,0 1,-1-1,1 0,0 0,0 0,0 1,0-1,0 0,0 0,-1 1,1-1,0 0,0 0,0 0,0 1,0-1,0 0,0 0,0 1,0-1,0 0,0 0,0 1,1-1,-1 0,0 0,0 1,0-1,0 0,-21-18,18 16,-118-97,104 88,-1 1,-1 0,0 1,0 1,0 1,-1 1,0 0,-1 2,1 0,-1 1,0 2,-5 0,1 1</inkml:trace>
  <inkml:trace contextRef="#ctx0" brushRef="#br0" timeOffset="703.36">952 0,'26'113,"-23"143,-31-70,26-180,2-6</inkml:trace>
  <inkml:trace contextRef="#ctx0" brushRef="#br0" timeOffset="951.158">782 254,'24'10,"23"3,7-1,0-7,-4-4,-7-3,-5-1,-9 1</inkml:trace>
</inkml:ink>
</file>

<file path=ppt/ink/ink7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0,'-2'2,"0"-1,1 1,-1-1,0 1,0 0,1-1,-1 1,1 0,0 0,-1 0,1 0,0 0,0 1,0-1,1 0,-1 0,0 1,1-1,0 0,-1 1,1-1,0 1,0-1,1 2,-2 0,-6 55,-3 1,-2-1,-3-1,-3 0,-6 9,-89 192,111-258,1 0,0 1,-1-1,1 1,0-1,0 1,0 0,0-1,0 1,0 0,1-1,-1 1,0 0,1 0,-1 0,1 0,0 0,0 0,0 0,0 0,0-1,0 1,0 0,1 0,-1 0,1 0,-1 0,1 0,0-1,0 1,0 0,-1-1,2 1,-1 0,0-1,0 1,0-1,1 0,-1 1,1-1,-1 0,1 0,0 0,0 0,156-15,-132 12</inkml:trace>
  <inkml:trace contextRef="#ctx0" brushRef="#br0" timeOffset="683.146">834 509,'-16'-1,"0"0,0 2,0 0,0 0,0 1,0 1,0 1,0 1,1 0,0 0,0 2,0 0,0 1,14-8,1 0,-1 0,0 0,1 1,-1-1,0 0,1 0,-1 1,1-1,-1 0,0 1,1-1,-1 1,1-1,-1 0,1 1,-1-1,1 1,0-1,-1 1,1 0,-1-1,1 1,0-1,0 1,-1 0,1-1,0 1,0 0,0-1,0 1,0 0,0-1,0 1,0 0,0-1,0 1,0 0,0-1,0 1,1 0,-1-1,0 1,0-1,1 1,-1 0,0-1,1 1,-1-1,1 1,-1-1,1 1,-1-1,1 1,-1-1,1 0,-1 1,1-1,-1 0,1 1,0-1,48 12,-31-9,-17-3,-1 0,1 0,0 1,-1-1,1 0,0 1,0-1,-1 0,1 1,-1-1,1 1,0-1,-1 1,1-1,-1 1,1-1,-1 1,1 0,-1-1,0 1,1 0,-1-1,0 1,1 0,-1-1,0 1,0 0,0 0,0-1,1 1,-1 0,0 0,0 0,-1-1,1 1,0 0,0 0,0-1,0 1,-1 0,1-1,0 1,-1 0,1 0,0-1,-1 1,1-1,-1 1,1 0,-1-1,0 1,1-1,-1 1,1-1,-1 0,-40 38,33-32,-23 18,23-19,0 0,1 0,-1 1,1 0,0 0,0 1,1 0,0 0,0 0,0 1,1 0,1 0,-1 0,1 1,0 0,1-1,0 1,1 1,0 0,2-8,0 1,1 0,0 0,0-1,0 1,0-1,0 1,0-1,1 1,-1-1,1 0,0 1,-1-1,1 0,0 0,0 0,0-1,1 1,-1 0,0-1,1 1,-1-1,1 0,-1 0,1 0,0 0,-1-1,1 1,0 0,0-1,-1 0,1 0,0 0,0 0,0 0,-1-1,1 1,0-1,0 1,-1-1,1 0,-1 0,1-1,-1 1,1 0,-1-1,1 0,16-10</inkml:trace>
  <inkml:trace contextRef="#ctx0" brushRef="#br0" timeOffset="1067.085">1145 565,'-13'8,"1"1,0 1,0 0,1 1,1 0,0 1,0 0,1 1,1-1,0 2,1-1,0 1,1 0,1 1,0-1,-2 12,7-20,1 0,0 0,1-1,-1 1,1 0,0 0,0-1,1 1,-1-1,1 0,0 0,1 0,0 0,-1 0,1-1,1 0,-1 0,1 0,-1 0,1-1,0 1,0-1,1 0,-1-1,1 0,-1 1,1-2,0 1,0-1,0 0,0 0,0 0,0-1,0 0,0 0,0-1,0 1,-1-1,1-1,0 1,0-1,0 0,-1 0,1-1,-1 1,0-1,0-1,2-1,3-1,-1 0,1-1,-2 0,1 0,-1-1,0-1,-1 1,0-1,0 0,-1-1,0 0,0 0,-1 0,-1 0,0-1,0 0,-1 0,0 0,-1 0,0 0,-1-1,-1 1,1 0,-2-1,0 1,0 0,-1-1,-2-8,0 15,0 0,0 0,0 0,-1 1,1-1,-1 1,0 0,-1 0,1 1,0 0,-1 0,0 0,0 0,0 1,0 0,0 0,0 1,-1 0,1 0,-1 0,1 1,0 0,-1 0,1 1,-1-1,1 1,0 1,-1-1,1 1,0 1,0-1,-13 5</inkml:trace>
  <inkml:trace contextRef="#ctx0" brushRef="#br0" timeOffset="1467.658">1201 706,'0'5,"0"6,5 2,1 3,5-2,1 3,2-2,-1 0,-2 4,1-2,-1 1,-2 2,2 3,-1-3</inkml:trace>
  <inkml:trace contextRef="#ctx0" brushRef="#br0" timeOffset="3019.076">129 706,'5'0,"1"5,5 1,5 0,5-1,3-1,-2-7,0-2,1-1,1 2,2 0,1 2,-4 0</inkml:trace>
</inkml:ink>
</file>

<file path=ppt/ink/ink7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9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29,'226'-17,"0"6,-202 11</inkml:trace>
</inkml:ink>
</file>

<file path=ppt/ink/ink7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9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0,'5'0,"12"0,6 0,6 0,1 0,2 0,-1 0,-1 0,0 0,-1 5,0 2,-1-1,-4-1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0 509,'0'-28,"15"0,0 1,2 1,1 0,2 1,11-12,-5 7,1 1,2 1,1 1,0 2,2 1,35-20,-66 43,0 0,0 0,1 0,-1 0,0 0,1 0,-1 1,0-1,1 0,-1 1,1-1,-1 1,1-1,-1 1,1 0,-1 0,1 0,0-1,-1 2,1-1,-1 0,1 0,-1 0,1 1,0-1,-1 1,0-1,1 1,-1 0,1-1,-1 1,0 0,1 0,-1 0,0 0,0 0,0 0,0 0,0 1,0-1,0 0,0 1,0-1,-1 0,1 1,0-1,-1 1,1-1,-1 1,0-1,1 1,-1-1,0 1,0 0,0-1,0 2,-5 29,3-28,0 1,0-1,1 0,-1 1,1-1,0 1,1-1,-1 1,1-1,0 1,0 0,0-1,1 1,-1-1,1 1,0-1,1 1,-1-1,1 1,0-1,0 0,0 0,0 0,1 0,0-1,0 1,0-1,0 1,0-1,1 0,-1 0,1 0,0-1,0 1,6-3,1 0,-1-1,0 0,0 0,0-1,0 0,0-1,0 0,-1-1,1 0,-1 0,0-1,0 0,0 0,-1-1,0-1,0 1,-1-1,1-1,-2 1,2-2,-2 3,155-126,-159 131,-1 0,1-1,0 1,0 0,-1 0,1 0,0 0,0 0,0 1,0-1,0 0,0 1,0 0,0-1,0 1,1 0,-1 0,0 0,0 0,0 0,0 1,0-1,0 1,0-1,0 1,0 0,0 0,0 0,0 0,0 0,-1 0,1 1,0-1,-1 0,1 1,-1-1,0 1,1 0,-1-1,0 1,0 0,0 0,0 0,0 0,-1 0,1 0,0 0,-1 0,1 0,-1 1,-12 110,-1-53,12-51,-1 75,2-82,0 0,0-1,0 1,1 0,-1 0,1-1,-1 1,1 0,0-1,-1 1,1-1,0 1,0-1,0 1,1-1,-1 1,0-1,0 0,1 0,-1 0,1 0,-1 0,1 0,-1 0,1 0,0 0,-1-1,1 1,0-1,-1 1,1-1,0 0,0 0,0 1,-1-1,1-1,0 1,0 0,0 0,-1-1,2 1,40-18,-24 7</inkml:trace>
  <inkml:trace contextRef="#ctx0" brushRef="#br0" timeOffset="419.08">1609 1,'-57'39,"2"2,2 3,2 2,2 2,0 5,43-46,-1-2,1 1,0 0,0 0,0 0,1 1,0 0,0 0,1 1,0-1,0 1,1 0,0 0,0 0,1 0,0 0,0 1,1-1,0 4,2-10,0 0,0 0,0 1,0-1,0 0,0 0,1-1,-1 1,1 0,-1 0,1-1,0 1,0-1,0 1,0-1,0 0,0 1,0-1,0 0,0-1,1 1,-1 0,0-1,1 1,-1-1,0 0,1 1,-1-1,0-1,1 1,-1 0,75-12,-54 2,-2-1,1-1,-1-1,-1-1,-1 0,0-2,10-10,-10 10,162-156,-181 171,1 0,-1-1,1 1,-1 0,1 0,-1 0,1 0,0 0,0 0,0 0,-1 0,1 0,0 0,0 0,0 0,1 1,-1-1,0 0,0 1,0-1,0 1,1-1,-1 1,0 0,0-1,1 1,-1 0,0 0,1 0,-1 0,0 0,0 0,1 0,-1 0,0 1,1-1,-1 1,0-1,0 1,0-1,1 1,-1-1,0 1,0 0,0 0,0 0,0-1,0 1,0 0,-1 0,1 0,0 0,0 1,-1-1,1 0,-1 0,1 0,21 170,-20-164,1 0,0 0,1 0,0-1,0 1,0-1,1 0,0-1,0 1,0-1,1 0,0 0,0 0,0-1,0 0,1 0,-1-1,1 1,0-2,0 1,1-1,-1 0,0 0,1-1,-1 0,1 0,-1-1,1 0,-1-1,1 1,5-2,-10 0,1 1,0-1,-1 0,1-1,-1 1,0 0,0-1,0 0,0 0,0 0,-1 0,1 0,-1 0,0-1,0 1,0-1,1-3,6-15</inkml:trace>
</inkml:ink>
</file>

<file path=ppt/ink/ink7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1,'-27'77,"21"-45,-24 82,-4-1,-39 78,-22 47,94-235,0-1,0 0,1 0,-1 1,1-1,-1 1,1-1,0 1,0-1,0 1,0-1,0 0,0 1,1-1,-1 1,1-1,0 0,0 1,0-1,0 0,0 0,0 1,0-1,1 0,-1 0,1-1,0 1,-1 0,1 0,0-1,0 1,0-1,0 0,0 1,0-1,1 0,-1 0,0-1,1 1,-1 0,0-1,1 1,-1-1,1 0,-1 0,1 0,-1 0,1 0,-1 0,3-1,133-28,-119 21</inkml:trace>
</inkml:ink>
</file>

<file path=ppt/ink/ink7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0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0,'-5'9,"0"1,1-1,0 1,0 0,1 0,0 1,1-1,0 0,1 1,0-1,0 1,1 0,1-1,0 1,0-1,1 1,0-1,1 0,0 0,1 0,2 4,-2-12,1 1,-1-1,1 1,0-1,0-1,0 1,0-1,0 0,0 0,0 0,1-1,-1 1,0-2,0 1,0 0,1-1,-1 0,0 0,0 0,0-1,0 0,0 0,-1 0,1-1,0 1,-1-1,0 0,0 0,0-1,3-2,0 2,1 1,-1-1,0-1,-1 1,1-1,-1-1,0 1,0-1,0 0,-1 0,0-1,-1 1,1-1,-1 0,0-1,-1 1,0-1,0 1,0-1,-1 0,-1 0,2-5,-4 10,1 0,-1 1,1-1,-1 0,0 1,0-1,0 1,-1 0,1-1,0 1,-1 0,0-1,1 1,-1 0,0 0,0 1,0-1,0 0,-1 1,1-1,0 1,-1 0,1-1,-1 1,1 0,-1 1,1-1,-1 0,0 1,1 0,-1-1,0 1,0 0,-2 0,-89 22,69-11</inkml:trace>
</inkml:ink>
</file>

<file path=ppt/ink/ink7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41,'0'-2,"0"1,0-1,0 0,0 1,0-1,0 1,-1-1,1 0,-1 1,1-1,-1 1,0-1,1 1,-1 0,0-1,0 1,0 0,0-1,0 1,0 0,-1 0,1 0,0 0,-1 0,1 0,0 0,-1 1,1-1,-1 0,1 1,-1-1,0 1,1 0,-1-1,1 1,-1 0,0 0,1 0,-1 0,1 0,-1 1,0-1,1 0,-2 1,-68 28,59-20,1 0,0 2,0-1,1 1,1 1,0-1,1 2,0-1,0 1,2 0,-6 14,9-20,1 0,0 1,0-1,0 0,1 1,0-1,1 1,0-1,0 1,0-1,1 1,0-1,1 1,-1-1,1 0,1 1,-1-1,1 0,1-1,-1 1,1-1,0 1,5 4,6 4,0-1,1-1,1 0,0-1,0-1,1-1,1 0,5 1,-6-3,0 1,-1 0,0 2,-1 0,0 0,0 2,-1 0,10 13,-22-24,-1 1,0 0,0 0,0 0,0 1,0-1,-1 0,1 1,-1-1,0 1,0 0,0-1,-1 1,1 0,-1-1,0 1,0 0,0 0,-1-1,1 1,-1 0,0-1,0 1,0-1,-1 1,1-1,-1 1,1-1,-1 0,0 0,-1 0,1 0,0 0,-1 0,0-1,-2 3,-7 5,0 0,-1-1,-1 0,1 0,-1-2,-1 0,1-1,-3 1,3-1,0-1,0-1,0 0,-1-1,1-1,-1 0,1-1,-1 0,0-1,0-1,1 0,-13-3,24 3,1 0,-1 0,0 0,1 0,-1 0,1-1,0 1,-1-1,1 0,0 1,0-1,0 0,0 0,0 0,1-1,-1 1,1 0,-1-1,1 1,0-1,0 1,0-1,0 0,0 1,1-1,-1 0,1 1,-1-1,1 0,0 0,1 0,-1 1,0-1,1 0,-1 0,1 1,0-1,0 0,1-1,53-100,69-47,-110 140</inkml:trace>
  <inkml:trace contextRef="#ctx0" brushRef="#br0" timeOffset="588.355">699 521,'-59'27,"-76"49,135-76,-1 0,0 0,0 0,0 1,1-1,-1 0,0 1,1-1,-1 1,0-1,1 1,-1-1,1 1,-1-1,0 1,1 0,-1-1,1 1,0 0,-1-1,1 1,0 0,-1 0,1-1,0 1,0 0,-1 0,1 0,0-1,0 1,0 0,0 0,0 0,0-1,0 1,1 0,-1 0,0 0,0-1,1 1,-1 0,0 0,1-1,-1 1,1 0,-1-1,1 1,-1-1,1 1,-1 0,1-1,-1 1,1-1,0 1,0-1,-1 0,1 1,0-1,-1 0,1 1,0-1,0 0,0 0,-1 0,1 0,0 0,0 0,0 0,0 0,62 5,-60-5,25-1,-24 0,0-1,0 1,0 0,0 0,0 1,0-1,0 1,0 0,0 0,0 0,0 0,0 1,0 0,0 0,0 0,0 0,0 1,-1-1,1 1,0 0,-1 0,1 0,-1 1,0-1,0 1,0 0,0 0,0 0,-1 0,1 0,-1 0,0 1,0 0,0-1,1 4,-5 0,1 0,-2 0,1-1,-1 1,0 0,0-1,-1 0,0 0,0 0,0-1,-1 1,1-1,-1 0,-1 0,1 0,-1-1,0 0,0 0,0-1,-3 2,2 0,-83 53,72-48</inkml:trace>
  <inkml:trace contextRef="#ctx0" brushRef="#br0" timeOffset="859.759">1094 521,'-19'33,"-6"17,0 4,6-3,0-4,-1-11,3-11</inkml:trace>
  <inkml:trace contextRef="#ctx0" brushRef="#br0" timeOffset="1100.456">840 549,'39'4,"26"-2,8-2,-5-1,-8-1,-15-4,-9-1,-8 0,-7 2</inkml:trace>
</inkml:ink>
</file>

<file path=ppt/ink/ink7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1 227,'14'5,"15"1,7 0,2-1,-1-1,-1-2,-3-1,-1 0,-2-6,-1-2,-6 1</inkml:trace>
  <inkml:trace contextRef="#ctx0" brushRef="#br0" timeOffset="250.455">227 1,'-10'43,"-7"34,-2 8,-2-5,3-12,4-12,5-12,3-7,8-11,4-5,0-5</inkml:trace>
</inkml:ink>
</file>

<file path=ppt/ink/ink7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4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1,'-4'5,"-3"1</inkml:trace>
</inkml:ink>
</file>

<file path=ppt/ink/ink7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1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0,'0'38,"0"33,0 12,0-2,0-5,0-11,0-12,0-5,0-6,0-6,-4-3,-3-3,1-2,1-1,-3-5,-1-1,-3 0,1-3</inkml:trace>
</inkml:ink>
</file>

<file path=ppt/ink/ink7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4,0-8</inkml:trace>
</inkml:ink>
</file>

<file path=ppt/ink/ink7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41,'0'-15,"0"1,0 2</inkml:trace>
</inkml:ink>
</file>

<file path=ppt/ink/ink7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1,'-14'28,"-1"6,3-4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22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868 284,'-2'-2,"1"0,-1 0,1 0,-1 0,1 1,-1-1,0 1,0-1,0 1,0 0,0 0,0 0,0 0,0 0,-1 0,1 0,0 1,0-1,-1 1,1 0,0 0,-1 0,1 0,0 0,-1 0,0 0,-23 0,1 1,-1 1,1 1,0 1,0 2,0 0,-17 8,7-4,-307 100,303-83,38-27,1 1,-1 0,1-1,-1 1,1 0,-1-1,1 1,0 0,-1 0,1 0,0-1,0 1,0 0,-1 0,1 0,0-1,0 1,0 0,0 0,0 0,0 0,1-1,-1 1,0 0,0 0,1 0,-1-1,0 1,1 0,-1-1,1 1,-1 0,1-1,-1 1,1 0,-1-1,1 1,-1-1,1 1,0-1,0 1,-1-1,1 1,0-1,-1 0,1 1,0-1,0 0,0 0,-1 0,1 0,0 0,1 0,15 5,0-2,1-1,-1 0,1-1,0-1,-1 0,12-3,17 1,2 0,-26 0,0 2,0 0,-1 0,1 2,0 1,-1 1,6 2,-26-6,0 0,1 0,-1 0,0 0,0 0,1 0,-1 1,0-1,0 0,1 1,-1-1,0 1,0-1,0 1,0 0,0-1,0 1,0 0,0 0,0 0,0-1,0 1,0 0,-1 0,1 0,0 1,-1-1,1 0,-1 0,1 0,-1 0,1 1,-1-1,0 0,0 0,0 1,0-1,0 0,0 0,0 1,0-1,0 0,0 0,-1 1,1-1,0 0,-1 0,1 0,-1 1,0-1,1 0,-1 0,0 0,0 0,1 0,-2 0,-11 9,-1 0,0-2,0 1,-1-2,-1 0,1 0,-1-2,-5 2,-37 15,-37 21,2 4,-56 40,75-29,71-55,0-1,1 1,-1-1,1 1,0 0,0 0,0 0,0 0,0 0,1 0,0 0,-1 1,1-1,0 1,1-1,-1 1,0-1,1 1,0-1,0 1,0-1,0 1,1-1,0 3,3-1,-1 0,2 0,-1 0,0-1,1 0,0 0,0 0,0 0,0-1,1 0,-1 0,1 0,0-1,0 0,0 0,0-1,0 1,0-1,3 0,28 2,0-1,1-2,-1-1,1-2,35-8,31-2,-16-9,-82 13,-5 0</inkml:trace>
  <inkml:trace contextRef="#ctx0" brushRef="#br0" timeOffset="319.454">1207 369,'-149'466,"99"-330,43-111,5-21,0 1,0-1,1 0,0 0,0 1,0-1,0 1,1-1,-1 1,1-1,0 1,1-1,-1 1,1-1,0 1,0-1,0 0,1 1,0 1,0-5,-1-1,1 1,0 0,-1-1,1 1,0-1,0 1,-1-1,1 0,0 0,0 0,-1 0,1 0,0 0,0 0,-1-1,1 1,0 0,0-1,-1 0,1 1,-1-1,1 0,0 0,-1 0,0 0,1 0,-1 0,1 0,-1-1,0 1,0 0,0-1,0 1,0-1,0 0,14-14</inkml:trace>
  <inkml:trace contextRef="#ctx0" brushRef="#br0" timeOffset="589.06">1094 481,'38'0,"28"0,6 0,-3 0,-9 0,-10-5,-9-1,-6 0,-5 1,-2 2,-6 5,-11 3,-9 6,-8 0,-4-1</inkml:trace>
  <inkml:trace contextRef="#ctx0" brushRef="#br0" timeOffset="831.574">953 792,'33'0,"17"0,18-4,3-3,-7 1,-8 1,-5 1,-6 2,-6-4,-4-1,-5 1,-1 2,-6-4,-7-1</inkml:trace>
  <inkml:trace contextRef="#ctx0" brushRef="#br0" timeOffset="1260.099">1094 227,'89'-7,"0"5,68 6,-42 0,-79-2,-12-1,-46-3,-17-4,0-1,0-2,0-1,1-3,1 0,-21-13,55 26,1-1,-1 0,0 0,0 0,1 0,-1 0,1 0,-1-1,1 1,0-1,-1 0,1 0,0 0,0 0,0 0,0 0,1-1,-1 1,1-1,-1 1,1-1,0 1,0-1,0 0,0 1,0-1,1 0,-1 0,1 0,0 0,0 1,0-1,0 0,0 0,1 0,-1 0,1 0,0 1,0-1,0 0,0 1,0-1,1 1,-1-1,1 1,-1-1,1 1,0 0,0 0,0 0,2-2,45-16,-25 15</inkml:trace>
</inkml:ink>
</file>

<file path=ppt/ink/ink7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0,'-10'32,"1"-1,1 2,2-1,2 1,0 0,2 4,2-34,-1 1,1 0,0 0,0-1,0 1,0 0,1-1,-1 1,1 0,0-1,0 1,0-1,1 1,-1-1,1 0,0 1,0-1,0 0,0 0,1 0,-1-1,1 1,-1-1,1 1,0-1,0 0,0 0,1 0,-1 0,0-1,1 1,-1-1,1 0,-1 0,1 0,-1 0,1-1,0 1,0-1,-1 0,1 0,0-1,-1 1,1-1,0 0,-1 0,1 0,-1 0,1-1,9-4,-1-1,0 0,-1-1,0-1,0 0,-1 0,0-1,0 0,-1-1,0 0,-1-1,-1 0,0 0,0 0,-1-1,-1 0,0 0,-1 0,0-1,-1 1,0-3,0-8</inkml:trace>
  <inkml:trace contextRef="#ctx0" brushRef="#br0" timeOffset="448.279">496 283,'217'-166,"-215"165,-1 0,1-1,-1 1,1 0,-1 0,1 0,0 0,0 0,0 0,-1 0,1 0,0 1,0-1,0 1,0 0,0-1,0 1,0 0,0 0,0 0,0 1,1-1,-1 0,-1 1,1-1,0 1,0 0,0-1,0 1,0 0,-1 0,1 0,0 1,-1-1,1 0,-1 1,1-1,-1 1,0-1,1 1,-1 0,0-1,0 1,0 0,0 1,1 1,-1-1,1 0,-1 0,1 0,0 0,0 0,1 0,-1 0,0-1,1 1,0-1,0 0,-1 0,1 0,0 0,1 0,-1 0,0-1,0 0,1 0,-1 0,1 0,-1 0,1-1,-1 1,1-1,0 0,-1 0,1 0,-1-1,1 1,-1-1,1 0,-1 0,1 0,1-1,195-111,-198 112,0 0,0 0,0 1,0-1,0 0,0 1,0 0,0-1,1 1,-1 0,0 0,0 0,0 1,0-1,0 0,1 1,-1-1,0 1,0 0,0 0,0 0,0 0,-1 0,1 0,0 0,0 0,-1 1,1-1,-1 1,1 0,-1-1,1 1,-1 0,0 0,0-1,0 1,0 0,0 0,-1 0,1 0,0 1,-1-1,0 0,1 0,-1 0,0 1,3 80,-4-57</inkml:trace>
</inkml:ink>
</file>

<file path=ppt/ink/ink7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3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0,'0'611,"1"-599,-1 0,-1 1,0-1,0 0,-1 0,-1 0,0 0,0 0,-2 0,1-1,-1 0,-1 0,0 0,0-1,-1 1,-1-2,0 1,-2 1,10-10,-1 0,0 0,0 0,1 0,-1 0,0 0,0 0,0-1,0 1,0 0,0-1,0 1,0 0,0-1,0 1,-1-1,1 0,0 1,0-1,0 0,-1 0,1 0,0 0,0 0,0 0,-1 0,1 0,0 0,0-1,0 1,-1 0,1-1,0 1,0-1,0 1,0-1,0 0,0 0,0 1,0-1,0 0,0 0,1 0,-1 0,0 0,0 0,1 0,-1 0,1 0,-1 0,1 0,-1 0,1 0,0-1,-1 1,1 0,0 0,0-1,0 1,0 0,0 0,0 0,0-1,1 1,-1 0,5-12,1 0,1 1,0 0,0 1,1-1,0 2,1-1,1 1,-1 0,2 1,-1 0,3-1,0-1,13-14,2 1,1 2,1 0,1 2,0 2,26-11,-50 26,1 0,0 1,-1 0,1 0,0 1,1 0,-1 0,0 1,0 0,0 0,0 1,6 1,-11-1,0 0,1 0,-1 0,0 1,0-1,0 1,0 0,0 0,0 0,-1 0,1 0,-1 1,1-1,-1 1,0 0,0-1,0 1,0 0,0 0,-1 0,1 1,-1-1,0 0,0 0,0 1,-1-1,1 1,-1-1,0 0,0 3,-2 8,-1 1,-1-2,0 1,-1 0,0-1,-1 0,0 0,-1 0,-1-1,0 0,-1-1,0 0,0 0,-1-1,-1 0,0 0,0-2,-4 3,1 0,0-1,-1 0,0-1,-1 0,1-1,-2-1,1-1,-1 0,-13 2,5-4</inkml:trace>
  <inkml:trace contextRef="#ctx0" brushRef="#br0" timeOffset="735.509">553 791,'57'-19,"-1"-3,-2-1,0-3,-2-3,-1-2,47-36,-90 62,-1-1,1 1,-1-1,0 0,0-1,-1 0,0 0,0 0,-1 0,0-1,0 0,-1 0,0-1,0 1,-1-1,0 0,0 0,-1 0,0 0,-1 0,0-1,-1-1,0 8,-1 0,1 0,-1 0,0 0,0 0,0 1,-1-1,1 0,-1 1,1-1,-1 1,0 0,0-1,0 1,0 0,0 0,-1 0,1 1,0-1,-1 0,0 1,1 0,-1-1,0 1,0 0,0 0,1 1,-1-1,0 1,0-1,0 1,0 0,0 0,0 0,-2 1,-102 27,105-27,-1 0,1 0,-1 0,0 0,1 0,0 1,-1-1,1 1,0 0,0 0,0 0,0 0,0 0,0 0,1 0,-1 0,1 1,0-1,-1 1,1-1,0 1,0 0,1-1,-1 1,0 0,1-1,0 1,-1 0,1 0,0-1,1 1,-1 0,0 0,1-1,0 1,-1 0,1-1,0 1,0 0,1-1,-1 0,0 1,1-1,0 0,-1 1,1-1,0 0,1 0,6 4,1 0,0-1,0 0,0-1,1 0,0-1,-1 0,1 0,0-1,11 0,16 5,-13-3,-22-4,1-1,1 1,-1 0,0 0,0 0,0 1,0-1,0 1,-1 0,1 0,0 0,0 1,0-1,-1 1,1 0,-1 0,1 0,-1 1,0-1,0 1,0 0,0 0,0 0,-1 0,0 0,1 0,-1 1,0-1,0 1,-1 0,1-1,-1 1,0 0,0 0,0 0,0 0,-1 0,0 0,0 1,-3 9,-2 0,0 0,-1 0,0-1,-1 0,0 0,-1-1,-1 0,0 0,0-1,-3 2,-36 50,39-46,6-4</inkml:trace>
</inkml:ink>
</file>

<file path=ppt/ink/ink7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0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0 168,'30'8,"-1"-2,1-1,0-1,1-2,-1-1,0-2,1 0,-1-2,0-2,-1 0,1-2,28-11,-55 17,1 1,-1-1,0 0,0-1,0 1,1-1,-1 1,0-1,-1 0,1 0,0 0,-1-1,1 1,-1 0,1-1,-1 0,0 0,0 1,0-1,-1 0,1-1,-1 1,0 0,0 0,0-1,0 1,0 0,-1-1,1 1,-1-1,0 1,0 0,0-1,-1 1,1-1,-1 1,0-1,0 1,0 0,0 0,0 0,-1-1,0 1,1 0,-6-1,0 0,1 0,-1 1,0 0,0 0,-1 0,1 1,-1 0,1 1,-1-1,0 2,1-1,-1 1,0 0,0 0,1 1,-1 0,0 1,1 0,0 0,-1 0,1 1,0 0,0 1,0-1,0 1,1 1,0-1,0 1,-5 4,1-1,-1 0,1 1,0 0,0 0,1 1,1 1,0-1,0 1,1 1,0-1,1 1,1 1,0-1,0 1,1-1,1 1,0 1,1-1,0 0,1 0,0 8,2-15,-1 0,1 0,0 0,1-1,-1 1,1 0,1-1,-1 0,1 1,-1-1,1 0,1 0,-1 0,1-1,0 1,0-1,0 0,1 0,-1 0,1-1,0 1,0-1,0-1,1 1,-1-1,1 1,4 0,1 0,0 0,0-1,0 0,1-1,-1 0,1 0,-1-1,1-1,-1 0,0-1,1 0,-1-1,0 0,0 0,197-108,-35-1,-145 94</inkml:trace>
  <inkml:trace contextRef="#ctx0" brushRef="#br0" timeOffset="690.587">1073 55,'-13'3,"0"0,0 1,1 0,-1 1,1 0,0 1,0 0,1 1,0 0,0 1,0 0,1 1,-7 8,3-5,1 0,1 1,0 0,1 1,0 0,1 1,1 0,1 0,0 1,0 0,2 1,-1 1,7-15,-1-1,0 1,1-1,-1 1,1 0,0-1,0 1,0 0,0-1,0 1,0 0,1-1,-1 1,1 0,0-1,0 1,0-1,0 1,1-1,-1 0,0 1,1-1,0 0,-1 0,1 0,0 0,0-1,0 1,0 0,1-1,-1 1,0-1,1 0,-1 0,1 0,-1 0,1 0,-1 0,1-1,0 1,-1-1,1 0,0 0,-1 0,1 0,0 0,-1-1,1 1,21-8,-1-1,-1-1,0-1,0-1,-2-1,1-1,-1-1,-1 0,12-14,208-194,-239 223,0 1,0-1,0 0,0 1,0-1,0 1,1-1,-1 0,0 1,0-1,1 0,-1 1,0-1,0 0,1 1,-1-1,0 0,1 0,-1 1,0-1,1 0,-1 0,1 0,-1 1,0-1,1 0,-1 0,1 0,-1 0,0 0,1 0,-1 0,1 0,-1 0,1 0,-1 0,0 0,1 0,-1 0,1-1,-1 1,0 0,1 0,-1 0,1-1,-1 1,0 0,1 0,-1-1,0 1,0 0,1-1,-1 1,-14 40,14-38,-200 482,184-439,1 0,3 2,2-1,-3 32,12-72,1 0,-1 0,1 0,0 0,1 0,-1-1,1 1,0 0,0 0,1 0,0-1,0 1,0-1,1 0,0 1,0-1,0 0,1-1,3 5,-6-9,-1 0,1-1,0 1,-1-1,1 1,0 0,-1-1,1 1,0-1,-1 1,1-1,-1 1,1-1,-1 0,1 1,-1-1,0 0,1 1,-1-1,0 0,1 0,-1 1,0-1,0 0,0 0,1 1,-1-1,0 0,0 0,0 1,0-1,-1 0,1 0,0 0,0 1,0-1,-1 0,1 0,0 1,-1-1,1 0,0 1,-1-1,1 0,-1 1,1-1,-1 1,0-1,1 1,-1-1,1 1,-1-1,0 1,-13-20,0 1,-1 1,-1 1,-1 0,-1 1,0 1,0 0,-2 2,-6-4,24 17,1-1,0 1,-1-1,1 1,0-1,0 0,-1 1,1-1,0 0,0 0,0 0,0 0,0 0,0 0,0 0,0 0,0 0,1 0,-1-1,0 1,1 0,-1-1,1 1,0 0,-1-1,1 1,0 0,0-1,-1 1,1-1,0 1,1 0,-1-1,0 1,0-1,1 1,-1 0,0-1,1 1,-1 0,1 0,0-1,-1 1,1 0,0 0,0 0,0 0,0 0,0 0,0 0,0 0,0 0,0 0,1 1,-1-1,0 0,0 1,1-1,-1 1,1-1,397-175,-344 149,-31 16</inkml:trace>
  <inkml:trace contextRef="#ctx0" brushRef="#br0" timeOffset="983.186">1581 168,'-4'14,"0"0,0 1,1-1,1 1,1-1,0 1,1-1,0 1,1 0,1-1,0 1,1-1,1 0,0 0,4 9,-5-19,-1 0,1-1,0 1,0-1,0 0,1 0,-1 0,1 0,-1-1,1 1,0-1,0 0,0 0,0 0,1-1,-1 1,0-1,1 0,-1 0,0-1,1 1,-1-1,1 0,0 0,-1-1,0 1,1-1,-1 0,1 0,-1-1,0 1,0-1,0 0,0 0,0 0,0 0,0-1,-1 0,1 0,2-3,23-13,-1-1,-1-2,-1 0,-1-2,-1-1,-1-1,-1-1,-2 0,-1-2,3-6,-7-8,-11 22</inkml:trace>
  <inkml:trace contextRef="#ctx0" brushRef="#br0" timeOffset="1234.7">2343 225,'-15'29,"-4"18,1 2</inkml:trace>
</inkml:ink>
</file>

<file path=ppt/ink/ink7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1 281,'104'-46,"-1"-4,-3-5,17-16,-45 13,-71 58,0 0,1 0,-1 0,0 1,0-1,1 0,-1 1,0-1,0 1,0 0,1-1,-1 1,0 0,0-1,0 1,0 0,0 0,0 0,-1 0,1 0,0 0,0 0,-1 0,1 1,-1-1,1 0,-1 0,1 0,-1 1,0-1,1 0,-1 1,0-1,0 0,0 1,0-1,0 1,0-1,18 261,-13-199,5 39,-5 1,-4-1,-12 99,7-168,-1-1,-2 1,-1-1,-1 0,-2 0,-1-1,-2-1,-1 0,-1-1,-1-1,-2 0,-1-2,-1 0,-15 14,30-34,-1 0,0 0,0 0,0-1,-1 0,1 0,-1-1,0 0,-1 0,1-1,-1 0,1 0,-1-1,0 0,0-1,0 0,0-1,-6 0,10-2,0-1,1 0,0 0,0-1,0 1,0-1,1 0,-1 0,1-1,0 1,0 0,1-1,-1 0,1 0,0 1,0-1,1-1,-1 1,1 0,0 0,1 0,-1-1,1 1,0 0,0-1,1 1,0 0,0 0,0 0,0-1,1 1,0 0,0 0,0 1,1-2,16-39,3 1,1 1,2 1,2 1,1 1,31-32,-35 41,1 0,1 1,2 2,1 1,1 1,1 1,1 2,2 1,17-7,-23 17</inkml:trace>
  <inkml:trace contextRef="#ctx0" brushRef="#br0" timeOffset="324.07">961 789,'-137'213,"191"-311,154-190,-140 226,-51 57</inkml:trace>
  <inkml:trace contextRef="#ctx0" brushRef="#br0" timeOffset="620.071">1328 648,'-17'21,"1"2,2 0,0 1,2 0,0 1,2 0,0 1,2 0,-1 12,8-35,0 1,1-1,-1 0,1 0,0 1,0-1,0 0,1 0,-1 1,1-1,0 0,0 0,0 0,0 0,0 0,1 0,-1 0,1 0,0 0,0-1,0 1,0-1,0 1,0-1,1 0,-1 0,1 0,0 0,-1 0,1-1,0 1,0-1,0 0,0 0,1 0,-1 0,0 0,0-1,0 0,1 1,-1-1,0 0,0 0,4-1,11-2,-1 0,1-2,-1 0,0 0,0-2,-1 0,0-1,0-1,-1 0,0-1,0 0,-1-2,11-10,-18 15,1 0,-1-1,-1 0,1 0,-1 0,-1-1,0 1,0-1,0-1,-1 1,-1-1,0 1,0-1,1-8,-3 14,-1-1,1 1,-1 0,0-1,0 1,0-1,-1 1,1 0,-1-1,0 1,-1 0,1 0,-1 0,1 0,-1 0,0 0,-1 0,1 0,-1 1,0-1,0 1,0 0,0 0,0 0,-1 0,1 1,-1-1,0 1,1 0,-1 0,0 0,-1 0,1 1,-2-1,0 1,0 0,0 0,0 1,0 0,0 0,0 0,1 0,-1 1,0 0,0 1,0-1,0 1,1 0,-1 0,1 1,0 0,0 0,0 0,0 0,0 1,0 0,1 0,0 0,-3 4,-9 6</inkml:trace>
  <inkml:trace contextRef="#ctx0" brushRef="#br0" timeOffset="1119.027">1695 987,'-2'-10,"2"-1,0 1,0 0,0-1,1 1,1 0,0 0,0 0,1 0,1 0,-1 1,1-1,1 1,0 0,0 0,1 1,0-1,0 1,1 1,5-5,64-34,-74 45,0 0,0 0,1 0,-1 0,0 1,0-1,0 1,0 0,1-1,-1 1,0 0,0 0,0 1,1-1,-1 0,0 1,0-1,0 1,0 0,0 0,0 0,0 0,0 0,0 0,0 0,0 1,-1-1,1 0,-1 1,1 0,-1-1,1 1,-1 0,0 0,0 0,0 0,1 1,5 18,-7-18,0 0,0 0,1 0,-1 0,1 0,-1 0,1 0,0-1,0 1,0 0,0 0,1-1,-1 1,1 0,0-1,-1 0,1 1,0-1,1 0,-1 0,0 0,0 0,1 0,-1-1,1 1,0-1,-1 1,1-1,0 0,0 0,0-1,0 1,0 0,0-1,0 0,0 0,0 0,0 0,0 0,0 0,0-1,0 1,0-1,1 0,159-103,-162 103,0 0,0 1,1-1,-1 1,0-1,0 1,1-1,-1 1,1 0,-1-1,0 1,1 0,-1 0,1 0,-1 0,0 0,1 1,-1-1,0 0,1 1,-1-1,0 1,1-1,-1 1,0-1,0 1,1 0,-1 0,0 0,0 0,0 0,0 0,0 0,0 0,-1 0,1 0,0 0,0 0,-1 1,1-1,-1 0,1 1,-1-1,0 0,1 1,-1-1,0 0,0 1,0-1,0 1,-9 71,7-69,0 1,0-1,1 1,0-1,0 1,0-1,0 1,1 0,0 0,0-1,0 1,0 0,1-1,0 1,0 0,0-1,1 1,-1-1,1 1,0-1,0 0,1 0,-1 0,1 0,0 0,0-1,2 3,11 2</inkml:trace>
</inkml:ink>
</file>

<file path=ppt/ink/ink7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6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47,'-14'1,"0"0,0 1,0 0,1 1,-1 1,1 0,0 0,0 2,0 0,1 0,-1 1,2 1,-1 0,1 0,0 1,1 1,0-1,1 2,0-1,0 2,1-1,1 1,0 0,0 0,1 1,1 0,0 0,1 0,0 1,1-1,-1 12,4-23,0 1,0 0,0 0,0 0,0 0,0 0,1 0,0 0,-1 0,1-1,0 1,0 0,1 0,-1-1,0 1,1-1,0 1,0-1,-1 0,1 0,1 0,-1 0,0 0,0 0,1 0,-1-1,1 1,-1-1,1 0,0 1,0-1,-1-1,1 1,0 0,0-1,0 1,0-1,0 0,0 0,0 0,0 0,0-1,1 0,17-6,0-1,-1-1,1-1,-2-1,1-1,-2 0,0-2,0 0,-1-1,-1 0,0-1,-2-1,7-10,89-105,-109 132,1-1,0 1,-1 0,1 0,-1 1,1-1,-1 0,1 1,-1-1,1 0,-1 1,1 0,-1-1,1 1,-1 0,0 0,1 0,-1 0,0 0,0 0,0 0,0 0,0 0,0 0,0 1,0-1,0 0,-1 1,1-1,0 1,-1-1,1 1,-1-1,0 1,1-1,-1 1,0-1,0 1,0 0,0-1,0 1,-1-1,1 1,0-1,-1 1,1-1,-1 1,1-1,-1 1,3 11,2 8,28 91,-31-109,1 0,0 0,0 0,0 0,1 0,-1 0,1 0,-1-1,1 0,0 1,0-1,0 0,0 0,0 0,1-1,-1 1,1-1,-1 0,1 0,-1 0,1 0,-1-1,1 0,0 1,-1-1,1 0,0-1,-1 1,3-1,9-4,0-1,0-1,-1 0,0 0,-1-2,0 0,0 0,-1-1,0-1,0 0,-1 0,-1-1,0-1,-1 1,1-3,4-2,84-140,-97 194,-17 81,16-114,0-1,1 1,-1 0,1-1,0 1,0 0,0-1,1 1,-1-1,1 0,0 1,-1-1,2 0,-1 0,0 0,1 0,-1-1,1 1,0-1,0 1,0-1,0 0,0 0,0 0,1-1,-1 1,1-1,-1 0,1 0,1 1,6-3,-1 0,1-1,-1 0,1 0,-1-1,0 0,0-1,0 0,-1-1,1 0,-1 0,0-1,-1 0,1-1,-1 0,-1 0,1-1,-1 1,5-10,-4 10,15-14,-9 42,-13 0,-2-14,0 0,1 0,0 1,0-1,0 0,1 0,0 0,0 0,0 0,1-1,1 1,-1 0,1-1,0 1,0-1,1 0,0 0,0 0,0-1,1 1,-1-1,1 0,1 0,-1-1,1 0,0 0,0 0,1 0,6-3,0-2,-1 1,1-2,-1 0,1 0,-1-1,0-1,0 0,0-1,0 0,-1 0,0-1,0-1,0 0,-1-1,0 0,0 0,-1-1,-1 0,1-1,-1 1,-1-2,3-4,-1 4,0-1,-1 1,-1-2,0 1,-1-1,0 0,-1 0,0-1,-1 1,1-9,-16-7,5 35</inkml:trace>
  <inkml:trace contextRef="#ctx0" brushRef="#br0" timeOffset="1099.135">2147 18,'-31'10,"0"1,0 2,1 1,1 1,0 2,2 0,0 2,0 1,2 2,1 0,0 1,-13 20,32-37,1 1,1 0,-1 0,1 0,0 0,1 1,0-1,0 1,1-1,-1 1,1 6,1-11,0-1,0 1,0-1,1 1,-1-1,1 0,-1 1,1-1,0 0,0 1,0-1,0 0,0 0,0 0,1 0,-1 0,1 0,0 0,-1-1,1 1,0 0,0-1,0 0,0 1,0-1,0 0,0 0,1 0,-1 0,0 0,1-1,-1 1,0-1,1 0,-1 1,1-1,-1 0,2 0,12-2,-1 0,1-2,0 1,-1-2,1 0,-2-1,1 0,0-1,-1-1,-1 0,1-1,-1 0,2-4,14-11,-1-2,-2-1,-1-1,-1-1,-1-2,-2 0,0-3,-3 8,6 1,-28 54,0-18,1 1,0 0,1 0,0 0,1 0,0 0,1 0,1 0,0 0,0 0,1 0,1 0,0 0,4 10,-5-19,0 0,1 0,0 0,0-1,0 1,0-1,0 1,0-1,0 0,1 0,-1 0,1-1,0 0,-1 1,1-1,0 0,0-1,0 1,-1-1,1 1,0-1,0 0,0-1,0 1,0-1,0 0,-1 1,1-2,0 1,102-54,-91 42,0 0,-2 0,1-1,-1-1,-1-1,-1 1,0-2,-1 1,-1-2,0 1,-2-1,2-6,-34 42,19-9,1 1,0 0,0 1,1-1,0 1,1 0,0 0,1 0,0 0,1 1,0-1,1 0,1 6,-2-12,2 0,-1 0,0 0,1 0,0 0,0 0,1 0,-1-1,1 1,0 0,1-1,-1 1,1-1,0 0,0 0,0 0,0 0,1 0,-1-1,1 1,0-1,0 0,0 0,1-1,-1 1,1-1,-1 0,1 0,0-1,3 2,1-2,-1 1,1-2,-1 1,1-1,-1 0,1-1,0 0,-1-1,0 1,1-2,-1 1,0-1,0 0,0-1,-1 0,1 0,-1 0,0-1,0 0,-1-1,1 0,-1 0,0 0,-1 0,1-1,1-4,4-8,0-1,-2 0,0-1,-1 0,-1 0,-1-1,2-19,-6 32,-2 8,0 0,-1 0,1 0,0 0,0 0,0 0,0 0,0 0,0 0,0 0,0 0,0 0,0 0,0 0,1 0,-1 0,0 0,1 0,-1 1,1-1,-1 0,1 0,-1 0,1 0,0 1,-1-1,1 0,0 0,0 1,0-1,-1 1,1-1,0 1,0-1,0 1,0-1,0 1,0 0,0 0,0-1,0 1,0 0,0 0,0 0,0 0,0 0,0 0,0 0,0 1,0-1,0 0,0 1,0-1,0 0,0 1,0-1,0 1,0-1,-1 1,1 0,0 0,134 164,-117-144,-2 2,-1 0,0 1,-2 0,-1 1,-1 0,-1 1,-1 0,-1 1,4 25,-6-20,0-1,-3 1,0-1,-2 1,-1 0,-2 0,-1 0,-2 3,-4-4,0 0,-3-1,0-1,-2 0,-1 0,-1-2,-2 0,0-1,-2 0,-1-2,0-1,-2 0,-3 0,-50 19,75-42,-1 1,0-1,0 1,1-1,-1 0,0 0,0 0,0 0,0 0,1 0,-1-1,0 1,0 0,1-1,-1 0,0 1,1-1,-1 0,0 0,1 0,-1 0,1 0,-1 0,1 0,0 0,-1-1,1 1,0-1,0 1,0-1,0 1,0-1,1 1,-1-1,0 0,1 0,-1 1,1-1,-1 0,1 0,0 1,0-1,0 0,0 0,0 0,1-19,0 1,2-1,0 0,2 1,0 0,1 0,1 0,1 1,6-12,150-294,-40 137,-102 155</inkml:trace>
</inkml:ink>
</file>

<file path=ppt/ink/ink7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0 814,'145'45,"-125"-48,0-1,0-1,-1-1,0-1,0 0,0-1,-1-1,0-1,-1-1,0 0,0-1,-2-1,1 0,-2-1,8-10,37-42,-3-1,-3-4,-3-1,-3-3,-3-2,90-139,-94 160,-39 56,-1 0,1-1,0 1,-1 0,1 0,0 0,0 0,-1 0,1 0,0 0,-1 0,1 0,0 0,0 0,-1 0,1 0,0 0,-1 1,1-1,0 0,-1 1,1-1,-1 0,1 1,0-1,-1 1,1-1,-1 1,1-1,-1 1,1-1,-1 1,0-1,1 1,-1 0,0-1,1 1,-1 0,0-1,0 1,0 0,1-1,-1 1,0 0,0 0,0-1,0 1,0 0,0-1,0 1,-1 0,1 0,0-1,0 1,-1 0,1-1,0 1,-1-1,1 1,0 0,-1-1,1 1,-1-1,2 7,3 92,-5 0,-4 1,-4-1,-9 27,18-109,-1-1,0 1,-1-1,-1 0,-1 1,0-1,-1-1,-1 1,0-1,-1 0,-1 0,0-1,-1 0,-1 0,0-1,0 0,-2-1,1 0,-2-1,-5 4,-4-5,-2 0,1-2,-2 0,1-2,-1-1,-1 0,19-3,0 0,0 0,0-1,0 0,0-1,-1 1,1-1,0 0,0-1,0 0,-1 0,1-1,0 0,1 0,-1 0,0-1,0 0,1 0,0-1,0 0,0 0,0 0,0-1,1 0,-3-4,7-24,9 20</inkml:trace>
  <inkml:trace contextRef="#ctx0" brushRef="#br0" timeOffset="367.818">1242 560,'-9'16,"1"0,1 0,0 0,1 1,1 0,1 0,-3 17,6-29,0 0,1 0,0 0,-1 0,2 0,-1 0,1 0,-1 0,1 0,1 0,-1-1,1 1,0 0,0-1,0 1,0-1,1 0,0 1,0-1,0-1,0 1,1 0,-1-1,1 1,0-1,0 0,0-1,1 1,3 1,2-1,0-1,1-1,-1 0,1 0,-1-1,1 0,-1-1,1 0,-1 0,0-2,1 1,-1-1,0 0,-1-1,1 0,-1-1,1 0,-1-1,-1 1,5-5,-8 8,-1-1,1 0,0 0,-1 0,0 0,0-1,0 1,0-1,0 0,-1-1,0 1,0-1,0 1,0-1,-1 0,0 0,0 0,0 0,0 0,-1-1,0 1,0 0,-1-1,1 1,-1 0,0-1,-1 1,1-1,-1 1,0 0,0-1,-1 1,0 0,0 0,0 0,-3-4,0 1,-1 1,0 1,-1-1,1 1,-1 0,-1 0,1 1,-1 0,0 1,0-1,0 1,0 1,-1 0,0 0,0 1,1 0,-1 0,0 1,-1 0,1 1,0 0,0 0,0 1,0 0,0 0,-5 3,-11 2</inkml:trace>
  <inkml:trace contextRef="#ctx0" brushRef="#br0" timeOffset="639.491">1863 787,'-14'52,"-6"23,-3 3,-2-7,-3-10,-1-12,5-13</inkml:trace>
</inkml:ink>
</file>

<file path=ppt/ink/ink7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0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16,'0'-1,"0"1,0-1,0 1,0-1,0 1,0-1,0 1,0-1,0 1,0-1,0 1,0-1,0 1,0-1,1 1,-1-1,0 1,0-1,1 1,-1 0,0-1,1 1,-1-1,0 1,1 0,-1-1,0 1,1 0,-1 0,1-1,-1 1,1 0,-1 0,1 0,-1-1,1 1,-1 0,1 0,-1 0,1 0,-1 0,1 0,-1 0,1 0,-1 0,1 0,-1 0,1 1,-1-1,1 0,-1 0,1 0,-1 1,0-1,1 0,-1 0,1 1,-1-1,0 0,1 1,-1-1,0 1,1-1,5 36,-8-10,-2 1,-1-1,-1 0,-1-1,-1 1,-9 18,-98 290,83-186,30-144,1-1,0 1,1-1,-1 1,1 0,-1 0,1-1,0 1,0 0,1-1,-1 1,1 0,0-1,0 1,0-1,0 1,1-1,0 0,-1 1,1-1,0 0,0 0,1 0,-1 0,1-1,-1 1,1-1,0 1,0-1,0 0,0 0,0 0,1-1,-1 1,1-1,2 1,10 0,0-2,-1 0,1-1,0-1,0 0,0-1,-1 0,1-2,-1 0,2-1,54-15,-24 8,-38 9,-1 1,1 0,0 0,-1 1,1 0,0 0,0 1,0 1,1-1,-1 1,0 1,0 0,0 0,0 1,0 0,0 0,7 4,-14-5,-1 0,0 0,0 0,0 0,1 0,-1 0,0 0,1 0,-1-1,1 1,-1-1,1 1,-1-1,1 1,-1-1,1 0,0 0,-1 0,1 0,-1 0,1 0,0 0,-1 0,1-1,-1 1,1-1,-1 1,1-1,-1 1,1-1,-1 0,0 0,1 0,-1 0,0 0,0 0,1 0,-1 0,0 0,0-1,0 1,-1 0,1-1,0 1,7-13</inkml:trace>
</inkml:ink>
</file>

<file path=ppt/ink/ink7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08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1 367,'5'0,"6"0,6 0,6 0,2 0,3 0,1 0,1 0,-1 0,0 0,0 0,0 0,-1 0,1 0,-1 0,0 0,0 0,-4 0</inkml:trace>
  <inkml:trace contextRef="#ctx0" brushRef="#br0" timeOffset="261.734">86 621,'38'-5,"28"-6,6-2,-8 2</inkml:trace>
  <inkml:trace contextRef="#ctx0" brushRef="#br0" timeOffset="1283.542">932 0,'-30'151,"9"-71,-108 310,116-354,-9 66,24-98,1-1,0 0,0 0,0 0,0 0,1 0,-1 0,1-1,0 0,0 0,0 0,0 0,0-1,0 1,0-1,0 0,1 0,-1 0,0-1,1 0,-1 0,0 0,1 0,-1-1,0 1,1-1,-1 0,1-1,9 1,155-9,-151 4</inkml:trace>
  <inkml:trace contextRef="#ctx0" brushRef="#br0" timeOffset="1965.983">1441 508,'-7'-3,"1"0,-1 1,1 0,-1 0,0 1,0 0,0 0,0 0,0 1,0 0,0 0,0 1,0 0,0 0,0 1,1 0,-1 0,0 0,1 1,0 0,-1 0,-2 3,4-4,0 0,0 1,0 0,0 0,0 0,1 0,0 1,-1 0,1-1,0 2,1-1,-1 0,1 1,0 0,0-1,0 1,1 1,0-1,0 0,0 0,0 1,1 1,2-5,0 0,0 0,1 1,-1-2,1 1,-1 0,1 0,-1 0,1-1,0 1,0-1,0 1,0-1,0 0,1 0,-1 0,0 0,0 0,1 0,-1 0,0-1,1 1,-1-1,1 0,1 0,25 9,-28-7,-1-1,1 1,-1 0,1-1,-1 1,0 0,0 0,1-1,-1 1,0 0,-1 0,1-1,0 1,0 0,-1 0,1-1,-1 1,0 0,1-1,-1 1,0-1,0 1,0-1,0 1,0-1,0 0,0 1,-1-1,1 0,0 0,-1 0,1 0,-1 0,1 0,-2 0,-3 6,-14 14,14-16,0 0,0 1,1 0,0 0,0 1,0-1,1 1,0 0,0 1,0-1,1 0,1 1,-1 0,1 1,2-8,0 0,0 1,0-1,0 1,0-1,1 1,-1-1,0 1,1-1,-1 0,1 1,0-1,-1 0,1 0,0 1,0-1,0 0,0 0,0 0,0 0,0 0,0 0,0 0,0 0,1-1,-1 1,0 0,1-1,-1 1,0-1,1 1,-1-1,1 0,-1 1,0-1,1 0,-1 0,1 0,-1 0,1-1,0 1,63-13,-14-8,-28 11</inkml:trace>
  <inkml:trace contextRef="#ctx0" brushRef="#br0" timeOffset="2378.475">1666 592,'-12'13,"1"1,0 0,1 1,1 0,0 0,1 1,1 0,1 0,0 1,-2 9,7-23,0 0,0 1,0-1,0 0,0 1,1-1,-1 1,1-1,0 1,0-1,1 0,-1 1,1-1,-1 1,1-1,0 0,0 1,1-1,-1 0,1 0,-1 0,1 0,0 0,0 0,0-1,1 1,-1-1,1 1,-1-1,1 0,0 0,0 0,0 0,0-1,0 1,0-1,0 0,1 0,-1 0,0 0,3 0,6-2,0-1,0 0,-1 0,1-1,0-1,-1 0,0 0,0-1,0-1,0 0,-1 0,0-1,0-1,-1 1,0-1,-1-1,1 0,-1 0,-1-1,0 1,0-2,-1 1,-1-1,4-9,-5 13,-1 0,0 0,-1-1,1 1,-2-1,1 0,-1 1,0-1,0 0,-1 0,0 0,-1 0,0-2,0 7,1 0,-1 0,0-1,-1 1,1 0,0 0,-1 0,0 0,1 1,-1-1,0 0,-1 1,1-1,0 1,-1 0,1 0,-1 0,0 0,0 0,1 0,-1 1,0-1,-1 1,1 0,0 0,0 0,0 0,-1 1,1 0,0-1,-4 1,0 1,-1-1,0 1,0 1,0-1,1 1,-1 1,1 0,0 0,-1 0,2 1,-1 0,0 0,1 0,-3 3,-10 10</inkml:trace>
  <inkml:trace contextRef="#ctx0" brushRef="#br0" timeOffset="2686.673">1666 734,'5'10,"11"7,3 7,3 3,2 2,-2 0,-1-3,-3-3,-6 1,-4-5</inkml:trace>
</inkml:ink>
</file>

<file path=ppt/ink/ink7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14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0 255,'10'0,"8"5,5 1,4 0,2-1,1-2,0 0,0-2,0-6,-1-1,0 0,-6 1</inkml:trace>
  <inkml:trace contextRef="#ctx0" brushRef="#br0" timeOffset="283.875">113 142,'-4'34,"-3"20,-4 6,0-2,1-7,-1-7,0-6,2-4,3-9</inkml:trace>
  <inkml:trace contextRef="#ctx0" brushRef="#br0" timeOffset="617.289">762 0,'-14'39,"-5"17,-4 4,2-4,0-6,-2-7,4-6,-1-4,4-3,0-7,2-3,-1 1,2 1,-2-3,2 0,4-3</inkml:trace>
  <inkml:trace contextRef="#ctx0" brushRef="#br0" timeOffset="894.833">395 86,'34'33,"30"21,9 6,-3-2,-9-7,-10-11,-13-8,-9-10,-4-3,-7-1,-1-2,-3 0,-5-3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4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0 592,'34'-5,"35"-1,10 0,2-4,-8 0,-12 2,-12 2,-9 2,-6 7,-5 2,-11 1,-10-1</inkml:trace>
  <inkml:trace contextRef="#ctx0" brushRef="#br0" timeOffset="303.909">312 311,'-5'33,"-2"31,1 9,1-3,2-9,0-10,2-8,1-8,0-4,0-3,0-1,1-1,-1 0,0-4</inkml:trace>
  <inkml:trace contextRef="#ctx0" brushRef="#br0" timeOffset="1464.826">678 846,'18'1,"1"0,-1-1,1-1,-1-1,0-1,1 0,-1-1,-1-1,1-1,-1-1,11-5,-14 5,0-1,0 0,-1-1,0-1,0 0,-1-1,-1 0,1-1,-2 0,0-1,0 0,-2 0,1-1,-2 0,3-6,2 0,-9 16,0-1,0 1,0 0,-1-1,0 0,1 0,-2 0,1 0,0 0,-1 0,0 0,0 0,-1-1,0 1,1 0,-2 0,1-1,-1 5,-1 0,1 0,-1 0,1 0,-1 1,0-1,1 0,-1 1,0 0,1-1,-1 1,0 0,1 0,-1 0,0 0,0 0,1 0,-1 0,0 0,1 1,-1-1,0 1,1 0,-1-1,1 1,-1 0,1 0,-1 0,1 0,-1 0,1 0,0 0,0 0,0 1,-1-1,1 0,0 1,1-1,-2 1,-1 1,-8 6,0 2,0-1,1 1,0 1,1 0,0 0,1 1,0 0,1 0,1 1,0 0,1 0,0 0,1 1,1-1,0 1,0 4,3-15,1 0,-1 0,1 0,-1-1,1 1,0 0,0 0,1-1,-1 1,1 0,0-1,0 0,0 1,0-1,1 0,-1 0,1 0,0 0,0-1,0 1,0-1,0 0,0 0,1 0,-1 0,1 0,0-1,-1 0,1 0,0 0,0 0,0 0,-1-1,1 1,0-1,0 0,0-1,0 1,0 0,2-2,20 3,1-2,-1-1,1-1,-1-2,0 0,0-1,-1-2,0-1,0-1,-1-1,0-1,11-8,15-13,-1-2,-2-3,-2-1,3-7,10-35,-56 79,-1 0,0 0,0-1,0 1,0 0,-1-1,1 1,-1-1,1 1,-1 0,0-1,0 1,0-1,0 1,0-1,-1 1,1-1,-1 1,1-1,-1 1,0 0,0-1,0 1,0 0,-1 0,1 0,-1 0,1 0,-1 0,1 0,-1 0,0 1,0-1,0 1,0-1,0 1,-2-1,-2-1,0 1,0 0,0 0,-1 0,1 1,-1 0,1 0,-1 1,0 0,1 0,-1 0,1 1,-1 0,1 0,-1 0,1 1,-1 0,1 1,0-1,0 1,0 0,1 1,-1-1,1 1,-5 4,-3 3,0 0,1 1,1 0,0 1,0 0,1 1,1 0,1 0,-6 13,11-23,1 0,0 0,0 0,0 1,0-1,1 1,0-1,0 1,0 0,1 0,-1-1,1 1,0 0,0 0,1-1,-1 1,1 0,0-1,1 1,-1-1,1 1,0-1,0 1,0-1,0 0,1 0,0 0,0 0,0-1,0 1,0-1,1 0,0 0,0 0,11 4,1 0,-1-2,1 0,1-1,-1 0,0-1,1-1,0-1,-1-1,1 0,0-1,-1 0,1-1,-1-1,1-1,-1-1,0 0,-1-1,1 0,-1-1,13-9,-5 4,-1-1,0-1,0-1,-2-1,0-1,-1 0,0-2,-2 0,0-1,-1 0,-2-2,0 0,0-1,-11 19,0-1,0 1,-1-1,1 1,-1-1,0 0,0 0,-1 0,0 0,0 0,0 0,0 0,-1-1,0 1,0 0,0 0,-1 0,1-1,-1 1,0 0,-1 0,1 0,-1 0,-1-1,0 6,1-1,-1 0,0 1,0 0,0-1,0 1,0 0,0 0,1 1,-1-1,0 1,0-1,0 1,0 0,1 0,-1 0,1 1,-1-1,0 0,1 1,0 0,-1 0,1-1,0 1,0 1,0-1,0 0,1 0,-1 1,1-1,-1 1,1-1,-1 2,-7 8,0 0,1 1,0 0,1 0,0 0,1 1,1 0,0 1,1-1,0 1,1 0,1 0,0 0,2 0,-1 0,2 0,0 4,2-9,0 0,0-1,1 0,0 0,0 0,1-1,0 1,1-1,0 0,0 0,1-1,0 0,0 0,1-1,0 0,0 0,0-1,1 0,-1 0,1-1,0 0,1 0,-1-1,1-1,-1 0,1 0,0 0,0-2,0 1,0-1,0 0,-1-1,1 0,0-1,7-2,22-15,-25 7</inkml:trace>
  <inkml:trace contextRef="#ctx0" brushRef="#br0" timeOffset="1924.775">2202 57,'41'-14,"1"3,0 1,0 3,21-2,-61 8,0 1,1-1,-1 0,0 1,1-1,-1 1,1-1,-1 1,1 0,-1 0,0 0,1 1,-1-1,1 1,-1-1,0 1,1 0,-1-1,0 1,0 0,1 1,-1-1,0 0,0 1,-1-1,1 1,0 0,0-1,-1 1,1 0,-1 0,1 0,-1 0,0 0,0 0,0 1,0-1,0 0,0 1,-1-1,1 0,-1 1,0-1,0 1,1-1,-2 0,1 1,0-1,-1 2,-116 149,116-151,0 0,1 0,-1 0,1-1,0 1,0 0,-1 0,1 0,0 0,1 0,-1-1,0 1,0 0,1 0,-1 0,1 0,0-1,-1 1,1 0,0-1,0 1,0-1,0 1,0-1,1 1,-1-1,0 1,1-1,-1 0,1 0,-1 0,1 0,-1 0,1 0,0 0,0-1,-1 1,1-1,0 1,0-1,0 1,-1-1,2 0,91 5,-82-6,14 0</inkml:trace>
  <inkml:trace contextRef="#ctx0" brushRef="#br0" timeOffset="2352.064">3190 197,'-24'34,"-18"30,-5 14,-1-2,3-9,5-11,4-5,4-7,2-6,1-4,2-4,-1-2,1 0,0-2,-1-3,5-7</inkml:trace>
  <inkml:trace contextRef="#ctx0" brushRef="#br0" timeOffset="2634.607">2710 282,'59'79,"4"-1,3-4,3-3,11 4,58 61,-135-134,-1 1,1-1,-1 1,0-1,0 1,0 0,0 0,0 0,-1 0,1 0,-1 0,0 0,0 1,0-1,0 0,-1 1,1-1,-1 0,0 1,0-1,0 1,0-1,-1 0,1 1,-1-1,-1 3,-4-1</inkml:trace>
  <inkml:trace contextRef="#ctx0" brushRef="#br0" timeOffset="3014.536">3303 113,'25'-15,"0"1,1 1,0 1,1 2,1 0,0 2,0 1,9 0,-35 6,-1 1,1-1,-1 1,1 0,0-1,-1 1,1 0,0 0,-1 0,1 0,0 0,-1 0,1 1,-1-1,1 0,0 1,-1 0,1-1,-1 1,1 0,-1-1,1 1,-1 0,0 0,1 0,-1 1,0-1,0 0,0 0,0 1,0-1,0 0,0 1,0-1,-1 1,1-1,0 1,-1 0,0-1,1 1,-1-1,0 1,0 0,1-1,-1 1,-1 0,1-1,0 1,0 0,-1-1,1 1,-1 0,1-1,-1 1,1-1,-2 2,-109 123,103-119,2 0,-1 1,1 1,0-1,1 1,0 0,0 0,1 0,0 0,1 1,0 0,1 0,0 0,0 0,1 0,0 0,1 0,2-5,1-1,0 0,0 0,0-1,1 1,-1-1,1 1,0-1,0 0,0-1,0 1,0-1,1 1,-1-1,1 0,-1-1,1 1,0-1,0 0,0 0,-1-1,1 1,0-1,0 0,0-1,0 1,0-1,0 0,0 0,1-1,135-22,-123 17</inkml:trace>
  <inkml:trace contextRef="#ctx0" brushRef="#br0" timeOffset="3530.439">4009 592,'34'-9,"34"-4,16 1,-2-3,-5 2,-6 2,-10 4,-12 3,-3-3,-5 0,-5 1,-4 2,-2 1,-11 2,-14 0,-12 5,-6 3</inkml:trace>
  <inkml:trace contextRef="#ctx0" brushRef="#br0" timeOffset="3784.679">3924 846,'38'0,"47"-5,18-1,1 0,-7-4,-16 1,-12 1,-7-3,-11 0,-8 3,-2 2,-4-2,-2-1,-4 3,-1 1,-6 2</inkml:trace>
  <inkml:trace contextRef="#ctx0" brushRef="#br0" timeOffset="4039.69">5335 424,'-40'24,"1"2,2 1,0 3,2 1,1 1,-15 21,-6 40,54-90,0 0,0 0,1 0,-1 1,1-1,0 0,0 0,0 0,0 0,0 0,1 1,-1-1,1 0,0 0,0 0,0 0,1-1,-1 1,1 0,-1 0,1-1,0 1,0-1,0 1,0-1,0 0,1 0,-1 0,1 0,-1 0,1-1,2 2,9 3,1 1,0-2,1 0,-1-1,1-1,0 0,0-1,0 0,0-2,0 0,0-1,0 0,0-1,0-1,0-1,-1 0,1-1,-1 0,0-1,4-4,5-3</inkml:trace>
  <inkml:trace contextRef="#ctx0" brushRef="#br0" timeOffset="4366.531">5786 424,'-30'28,"2"2,1 1,1 1,2 1,1 2,-14 28,35-60,-1 0,1 1,0 0,1-1,-1 1,0 0,1 0,0 0,0 0,0 0,1 0,-1 0,1 0,0 0,0 0,1 0,-1 0,1 0,-1 0,1 0,1 0,-1 0,1 0,-1-1,1 1,0 0,0-1,0 0,1 1,0-1,-1 0,1 0,0 0,0-1,0 1,1-1,-1 1,1-1,-1 0,1-1,3 2,10 0,0 0,0-1,0-1,0-1,1-1,-1 0,0-1,0 0,0-2,0 0,6-3,-13 4,1 0,-1-1,0 0,0-1,0 1,-1-2,1 0,-1 0,-1-1,1 0,-1 0,0-1,-1 0,0 0,0-1,-1 1,0-2,0 1,-1-1,0 0,-1 0,0 0,-1 0,0-1,0 0,-1 1,-1-1,0 0,0-2,-4 6,0 0,0 0,-1 0,0 0,0 1,-1 0,1-1,-1 2,-1-1,1 1,-1-1,0 1,0 1,0-1,-1 1,0 1,0-1,0 1,0 0,0 0,0 1,-1 0,1 1,-1-1,0 1,1 1,-1 0,0 0,0 0,1 1,-1 0,1 0,-1 1,1 0,-1 1,1-1,0 1,0 1,0-1,0 1,1 0,-2 2,-10 11</inkml:trace>
  <inkml:trace contextRef="#ctx0" brushRef="#br0" timeOffset="4804.696">6125 791,'4'-21,"0"1,1 0,1 0,1 1,1-1,1 2,0-1,1 1,1 1,1-1,0 2,2 0,-1 1,2 0,0 1,14-10,-29 24,1-1,0 0,0 1,0-1,-1 1,1-1,0 1,0-1,0 1,0 0,0-1,0 1,0 0,0 0,0 0,0 0,0-1,0 2,0-1,0 0,0 0,0 0,0 0,0 1,0-1,0 0,0 1,0-1,0 1,0-1,0 1,0-1,-1 1,1 0,0-1,0 1,-1 0,1 0,0 0,-1-1,1 1,-1 0,1 1,10 48,-8-31,-2-12,1 0,0 0,1 0,-1-1,1 1,1 0,-1-1,1 0,0 0,0 0,1 0,0-1,0 0,0 1,1-2,-1 1,1-1,0 0,1 0,-1-1,0 1,1-2,0 1,0-1,0 0,0 0,4 1,1 0,-1-1,0 0,1-1,-1 0,1-1,0 0,-1-1,1 0,-1-1,0 0,1-1,-1 0,0 0,0-2,-1 1,1-1,-1-1,0 0,-1 0,6-6,-11 9,0-1,-1 0,1 0,-1-1,0 1,0-1,0 1,0-1,-1 0,0 0,0 0,-1 0,1-1,-1 1,0 0,0-1,-1 1,0-1,0 1,0-1,0 1,-1 0,0-1,0 1,-1-1,-5-12</inkml:trace>
  <inkml:trace contextRef="#ctx0" brushRef="#br0" timeOffset="5253.679">7085 254,'-195'136,"193"-136,1 1,-1-1,1 0,-1 1,1-1,0 1,-1 0,1-1,0 1,-1 0,1 0,0 0,0 0,0 0,0 0,0 0,0 0,0 0,0 0,0 0,1 1,-1-1,0 0,1 1,-1-1,1 1,-1-1,1 1,0-1,0 0,-1 1,1-1,0 1,0-1,1 1,-1-1,0 1,0-1,1 1,-1-1,1 1,-1-1,1 0,0 1,-1-1,1 0,0 0,0 1,0-1,0 0,0 0,0 0,0 0,0 0,1 0,-1-1,1 2,87 17,-74-17,1 0,-1 1,0 1,0 1,0 0,0 0,-1 2,2 1,-13-6,0 0,0 0,0 0,-1 1,1-1,0 1,-1 0,0-1,0 1,1 0,-2 1,1-1,0 0,-1 0,1 1,-1-1,0 1,0-1,-1 1,1 0,-1-1,1 1,-1 0,0-1,-1 1,1-1,-1 1,1 0,-1-1,0 1,0-1,-1 1,0 1,-1 3,-1 0,0-1,-1 1,1-1,-1 0,-1 0,1-1,-1 0,-1 1,1-2,-1 1,0-1,-7 4,-170 71,138-66,26-11</inkml:trace>
  <inkml:trace contextRef="#ctx0" brushRef="#br0" timeOffset="5520.955">7706 0,'-5'34,"-6"34,-2 12,2 0,3-7,2-12,3-12,1-9,2-6,0-5,1-2,-1-1,1 0,-1 0,-5-4,-6-6,-1-5</inkml:trace>
  <inkml:trace contextRef="#ctx0" brushRef="#br0" timeOffset="5764.858">7283 424,'33'-5,"31"3,9 2,-3 2,-9-1,-10 5,-8 1,-8 0,-4 3,-3 5,-1 5,-6-2</inkml:trace>
  <inkml:trace contextRef="#ctx0" brushRef="#br0" timeOffset="5918.845">8044 734,'0'14,"0"5</inkml:trace>
</inkml:ink>
</file>

<file path=ppt/ink/ink7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3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0,'-22'56,"-86"249,-27-41,133-261,0 0,0 1,0-1,1 1,-1 0,1-1,0 1,0 0,0 0,1 0,-1 0,1 0,0 0,0 0,0-1,1 1,-1 0,1 0,0 0,0 0,0 0,1-1,-1 1,1-1,0 1,0-1,0 0,1 1,-1-1,1 0,-1-1,1 1,0 0,0-1,1 1,-1-1,0 0,1 0,-1-1,2 1,156 3,-96-8,76-2,-117-1</inkml:trace>
</inkml:ink>
</file>

<file path=ppt/ink/ink7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0 255,'7'-3,"0"-1,0 2,0-1,0 1,1 0,-1 0,1 1,-1 0,1 0,0 1,-1 0,1 0,0 1,-1 0,1 0,-1 1,0 0,1 0,-1 1,0 0,5 3,-8-5,13 5,1-1,0-1,0 0,0-1,0-1,0-1,0 0,0-2,1 0,-1-1,10-3,123-31,-132 30</inkml:trace>
  <inkml:trace contextRef="#ctx0" brushRef="#br0" timeOffset="364.267">57 480,'4'0,"8"0,5 0,5 0,3 0,3 5,1 2,0-1,1-1,-1-6,0-4,0 0,0 1,-1 0,0 2,0 0,0 2,-4-1</inkml:trace>
  <inkml:trace contextRef="#ctx0" brushRef="#br0" timeOffset="919.263">367 0,'-2'4,"1"-1,-1 0,1 1,-1 0,1-1,0 1,1 0,-1-1,1 1,-1 0,1 0,0 0,1-1,-1 1,0 0,1 0,0-1,0 1,0 0,1-1,-1 1,1-1,0 0,0 1,0-1,0 0,0 0,1 0,-1-1,1 1,0 0,1 0,115 64,-94-55,-7-4,-1 0,-1 1,0 0,0 2,-1 0,0 0,-1 2,0-1,-1 2,-1 0,0 1,-10-13,-1 1,1-1,-1 1,1-1,-1 1,0 0,0 0,0-1,-1 1,1 0,-1 0,1 0,-1 0,0 0,0 0,-1 0,1 0,0 0,-1 0,0-1,1 1,-1 0,-1 0,1 0,0-1,0 1,-1-1,0 1,1-1,-3 2,-74 62,44-42,-185 130,203-140,3 0</inkml:trace>
</inkml:ink>
</file>

<file path=ppt/ink/ink7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8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49,'-2'10,"-1"0,1-1,1 1,0 0,0 0,1 0,1 0,-1 0,1 0,1 0,2 9,-2-15,-1 0,0-1,1 1,-1-1,1 0,0 0,0 1,1-1,-1-1,1 1,-1 0,1 0,0-1,0 0,0 1,0-1,0 0,0-1,1 1,-1-1,1 1,-1-1,1 0,0 0,-1-1,1 1,0-1,0 1,-1-1,1 0,0-1,2 0,8-1,-1-2,0 0,0 0,-1-1,1 0,-1-2,0 1,-1-1,0-1,0 0,0 0,-1-1,0-1,7-9,-14 17,-1-1,1 1,-1 0,0-1,0 0,0 1,0-1,-1 0,1 0,-1 0,0 0,1 0,-1 0,-1 0,1 0,0-1,-1 1,1 0,-1 0,0-1,0 1,-1 0,1 0,-1-1,1 1,-1 0,0 0,0 0,-1 0,1 0,0 0,-1 0,0 0,0 0,0 1,0-1,0 1,0-1,-1 1,1 0,-1 0,0 0,1 0,-1 1,0-1,0 1,0 0,-8-1,0 1,0 0,0 1,0 1,0-1,0 2,0 0,1 0,-1 0,1 2,-1-1,1 1,0 1,-2 1,-18 10</inkml:trace>
</inkml:ink>
</file>

<file path=ppt/ink/ink7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8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1 395,'24'5,"17"2,7-1,0-1,-3-1,-5-2,-4-1,-4-1,-2 0,-2 0,0-5,-1-2,1 1,-1 1,1 1,-5 2</inkml:trace>
  <inkml:trace contextRef="#ctx0" brushRef="#br0" timeOffset="256.245">85 622,'43'0,"29"0,12 0,-4 0,-11 0,-12 0,-10-5,-10-2,-10 1</inkml:trace>
  <inkml:trace contextRef="#ctx0" brushRef="#br0" timeOffset="586.419">1215 1,'-85'120,"5"3,-11 34,-3 5,83-147,2 1,0 1,1-1,0 2,2-1,0 1,1 0,1 0,-2 10,6-26,1 0,-1 0,0 0,1 0,-1 0,1 0,-1 0,1 0,0 0,0 0,0 0,0-1,0 1,0 0,1-1,-1 1,1-1,-1 1,1-1,-1 0,1 1,0-1,-1 0,1 0,0 0,0 0,0-1,0 1,0 0,0-1,0 1,0-1,1 0,75 4,-65-4,136-31,-97 18,-28 6</inkml:trace>
  <inkml:trace contextRef="#ctx0" brushRef="#br0" timeOffset="1316.929">1383 622,'0'0,"-8"8,0 1,1 0,0 0,0 1,1 0,0 0,1 0,0 1,1 0,0-1,1 2,0-1,1 0,-1 8,4-17,0 1,1-1,-1 0,1 0,-1 0,1 1,0-1,0-1,0 1,0 0,0 0,0-1,0 1,0-1,1 0,-1 0,1 0,-1 0,1 0,-1 0,1-1,0 1,-1-1,1 1,0-1,-1 0,1 0,0-1,-1 1,1 0,0-1,-1 0,1 1,-1-1,1 0,-1-1,1 1,-1 0,0-1,0 1,0-1,1 1,-1-1,-1 0,1 0,0 0,1-2,-3 3,1 1,-1 0,0-1,1 1,-1-1,0 1,0-1,0 1,1-1,-1 1,0-1,0 1,0-1,0 1,0-1,0 1,0-1,0 1,0-1,0 1,0-1,0 0,-1 1,1-1,0 1,0 0,0-1,-1 1,1-1,0 1,-1-1,1 1,0-1,-1 1,1 0,0-1,-1 1,1 0,-1-1,1 1,-1 0,1 0,-1 0,1-1,-1 1,1 0,-1 0,1 0,-1 0,1 0,-1 0,1 0,-1 0,1 0,-1 0,1 0,-1 0,1 0,-1 0,-34 3,29-2,0 0,-1 1,1 0,0 1,0-1,0 1,1 0,-1 0,1 1,0 0,-1 0,2 0,-1 1,0-1,1 1,0 0,0 0,0 1,1-1,0 1,0 0,0 0,1 0,0 0,0 0,1 0,-1 1,1-1,1 0,-1 1,1-1,0 1,0-1,1 1,0-1,0 1,1-1,0 0,1 4,2-5,-1 0,1-1,0 0,1 0,-1-1,0 1,1-1,0 0,0-1,0 0,0 1,0-2,1 1,-1-1,0 0,1 0,-1-1,1 0,-1 0,1 0,-1-1,1 0,-1 0,0-1,0 0,1 0,-1 0,-1-1,1 0,0 0,-1 0,1-1,31-18,-20 14</inkml:trace>
  <inkml:trace contextRef="#ctx0" brushRef="#br0" timeOffset="1917.993">1468 678,'0'-5,"-4"-1,-8-1,0 7,-4 3,-4 1,2 5,-1 0,3-1</inkml:trace>
  <inkml:trace contextRef="#ctx0" brushRef="#br0" timeOffset="2539.962">1750 706,'-22'16,"1"1,1 0,0 2,1 0,1 2,1 0,1 0,1 2,1 0,-3 7,15-27,0 1,0-1,0 1,1-1,-1 1,1 0,0 0,0 0,0 0,0 0,1 0,0 0,0 0,0 0,0 0,0 0,1 0,0-1,0 1,0 0,0 0,0 0,1-1,0 1,0 0,0-1,0 0,0 1,1-1,-1 0,1 0,0-1,0 1,0 0,0-1,1 0,-1 0,1 0,-1 0,1 0,0-1,0 1,15-1,0 0,0-1,0 0,0-2,0 0,0-2,0 0,-1 0,0-2,0 0,0-2,-1 0,0 0,0-2,-1 0,0-1,-1-1,10-9,55-76,-78 93,0 0,0-1,0 1,-1 0,1-1,-1 1,0-1,0 0,0 1,-1-1,0 0,0 1,0-1,0 0,-1 1,0-1,0 1,0-1,0 1,-1-1,0 1,0 0,0 0,0 0,-3-3,1 3,0 0,-1 0,1 0,-1 1,0 0,0 0,0 0,-1 1,1 0,-1 0,1 0,-1 0,1 1,-1 0,0 0,0 1,0 0,1 0,-1 0,0 0,0 1,-2 1,-18 4</inkml:trace>
  <inkml:trace contextRef="#ctx0" brushRef="#br0" timeOffset="2853.605">1722 932,'20'29,"10"14,0 4,1-5,-6-5,-6-9</inkml:trace>
</inkml:ink>
</file>

<file path=ppt/ink/ink7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7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0 424,'10'-5,"12"-1,8-1,3 2,1 2,0 1,-2 5,-1 3,-1 1,-1-2,-1-1,0-2,0-1,-4-5,-3-2,1-1,-3-3,-6 0</inkml:trace>
  <inkml:trace contextRef="#ctx0" brushRef="#br0" timeOffset="469.097">762 1,'0'23,"-1"1,-1 0,0-1,-2 1,-1-1,-1 0,-1 0,-1-1,-1 0,-1 0,-3 3,-115 179,33-36,94-166,0 0,0 0,0 0,0 1,1-1,-1 0,0 0,1 1,0-1,0 0,-1 1,1-1,1 0,-1 1,0-1,0 0,1 1,0-1,-1 0,1 0,0 0,0 1,0-1,0 0,0 0,1 0,-1-1,1 1,-1 0,1 0,0-1,-1 1,1-1,0 0,0 1,0-1,0 0,0 0,1 0,-1 0,0-1,0 1,0 0,1-1,-1 0,0 0,1 1,-1-1,0-1,1 1,1 0,25-7,0-2,-1 0,1-2,-2-1,0-1,22-14,-42 23,9-5</inkml:trace>
</inkml:ink>
</file>

<file path=ppt/ink/ink7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35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0 340,'39'0,"26"0,8 0,-4-5,-9-2,-10 1,-9 1,-6 1,-9 7,-10 2</inkml:trace>
  <inkml:trace contextRef="#ctx0" brushRef="#br0" timeOffset="304.215">255 114,'-9'43,"-4"33,1 9,2-5,3-12,3-12,-4-11,1-9,1-5,1-3,-3-7,0-1,2-5</inkml:trace>
  <inkml:trace contextRef="#ctx0" brushRef="#br0" timeOffset="602.721">1073 227,'-24'38,"-22"32,-4 9,3-4,4-10,4-12,9-9,5-8,2-5,0-3,4-7</inkml:trace>
  <inkml:trace contextRef="#ctx0" brushRef="#br0" timeOffset="852.65">706 227,'0'38,"10"27,3 8,4-5,4-8,3-10,3-8,0-7,2-9,-4-5,-3-5,1-6,1-4,-4-4</inkml:trace>
  <inkml:trace contextRef="#ctx0" brushRef="#br0" timeOffset="1103.916">1271 537,'38'0,"23"0,5 0,-8-5,-9-1,-9-1,-6-2,-4-1,-2 2,-6-3,-7 0</inkml:trace>
  <inkml:trace contextRef="#ctx0" brushRef="#br0" timeOffset="1436.009">1948 0,'-39'213,"15"-120,-4-2,-3 0,-11 10,18-16,24-83,0 0,0 1,-1-1,2 0,-1 0,0 0,0 0,1 1,-1-1,1 0,-1 0,1 0,0 0,0 0,0 0,0 0,0-1,1 1,-1 0,0 0,1-1,0 1,-1-1,1 1,0-1,-1 0,1 0,0 0,0 0,0 0,0 0,0 0,0-1,0 1,1-1,-1 1,0-1,0 0,13-1,0-1,-1 0,0-1,1-1,-1 0,-1-1,1 0,-1-2,0 1,0-1,0-1,-1 0,3-4,42-32,-43 33</inkml:trace>
  <inkml:trace contextRef="#ctx0" brushRef="#br0" timeOffset="1731.1">2258 537,'-6'12,"1"1,0 0,1 0,0 0,1 1,0-1,1 1,1 0,0 0,1 0,0-1,1 1,1 0,0-1,1 1,3 10,-4-21,0 1,0-1,1 0,-1 1,1-1,-1 0,1 0,0 0,0-1,0 1,0-1,1 0,-1 0,1 0,-1 0,1 0,0-1,0 0,0 0,0 0,-1 0,1 0,0-1,1 0,-1 0,0 0,0 0,0 0,0-1,0 0,-1 0,1 0,3-2,8-1,0-2,0 0,-1 0,0-1,0-1,-1-1,0 0,2-2,-10 6,1 0,-1-1,0 0,-1 1,0-1,0-1,0 1,0 0,-1-1,0 0,-1 0,0 0,0 0,0 0,0-1,-2 5,1 0,-1 0,0 0,0-1,0 1,0 0,0 0,-1 0,1 0,-1 0,0 0,0 0,0 0,0 0,-1 0,1 0,-1 1,0-1,0 1,0-1,0 1,0 0,0-1,0 1,-1 0,1 0,-1 1,0-1,1 1,-1-1,0 1,0 0,0 0,0 0,0 0,0 1,-6-2,-1 1,1 0,0 0,0 1,0 1,-1 0,1 0,0 0,0 1,0 1,0-1,0 2,1-1,-1 1,1 0,-5 4,-6 3</inkml:trace>
</inkml:ink>
</file>

<file path=ppt/ink/ink7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1,'470'0,"-458"0</inkml:trace>
</inkml:ink>
</file>

<file path=ppt/ink/ink7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2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1,'34'5,"15"-4,5-1,-2-1,-6 0,-5-1,-5 1,-4 1,-2-1,-7 1</inkml:trace>
</inkml:ink>
</file>

<file path=ppt/ink/ink7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3,'22'-3,"-36"30,-34 59,3 2,5 1,2 5,-43 149,80-240,0 0,0 0,0 0,0 0,0 0,1 0,-1 0,1 0,0 0,0 1,0-1,0 0,1 0,-1 0,1 0,0 0,0 0,0 0,0 0,0 0,1 0,-1-1,1 1,0 0,0-1,0 0,0 1,0-1,0 0,1 0,-1 0,1 0,0 0,-1-1,1 1,0-1,0 0,3 1,165-19,-146 16</inkml:trace>
</inkml:ink>
</file>

<file path=ppt/ink/ink7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0,'-47'33,"41"-27,1-1,0 1,1 0,-1 1,1-1,0 1,0 0,1 0,0 0,1 0,-1 0,1 1,0-1,1 1,0 0,0-1,1 1,0 0,0-1,2 6,-1-10,0-1,0 1,0-1,0 1,1-1,-1 0,1 0,0 0,0 0,0 0,0 0,0 0,0-1,0 1,0-1,1 1,-1-1,1 0,-1 0,1 0,-1 0,1-1,-1 1,1-1,0 1,-1-1,1 0,0 0,0 0,-1 0,1-1,0 1,-1-1,1 1,-1-1,2-1,93-38,-95 39,1 1,-1-1,0 1,1-1,-1 0,0 0,0 0,1 0,-1 0,0-1,0 1,0-1,-1 1,1-1,0 0,0 1,-1-1,1 0,-1 0,0 0,0 0,1-1,-1 1,-1 0,1 0,0-1,0 1,-1 0,1-1,-1 1,0-1,0 1,0-1,0 1,0 0,-1-1,1 1,-1-1,1 1,-1 0,0-1,0 1,0 0,0 0,0 0,-1 0,1 0,0 0,-1 0,0 0,-74-25,50 23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44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121 335,'34'21,"59"94,73 117,-84-113,-82-118,1 0,-1 0,0 1,0-1,0 0,1 0,-1 0,0 0,1 0,-1 0,1 0,0 0,-1 0,1 0,0 0,-1-1,1 1,0 0,0 0,0-1,0 1,-1 0,1-1,0 1,0-1,0 1,0-1,1 0,-1 1,0-1,0 0,0 0,0 0,0 0,0 0,0 0,0 0,1 0,-1 0,0 0,0-1,0 1,0 0,0-1,0 1,0-1,0 1,0-1,0 1,0-1,0 0,-1 1,2-2,2-12</inkml:trace>
  <inkml:trace contextRef="#ctx0" brushRef="#br0" timeOffset="568.664">629 279,'-112'95,"89"-70,-96 86,-69 82,14-16,166-167,3-3</inkml:trace>
  <inkml:trace contextRef="#ctx0" brushRef="#br0" timeOffset="1192.425">404 81,'-5'0,"-2"5,1 6,1-3,6-4,4-6,-5-4,-2 5,-6 2,0 5,4 3,4-1</inkml:trace>
  <inkml:trace contextRef="#ctx0" brushRef="#br0" timeOffset="1743.649">771 53,'56'-23,"-23"13,-23 6,-1 1,1 0,0 0,0 1,0 0,1 0,-1 2,0-1,1 1,-1 0,9 2,-17-1,0-1,0 1,-1 0,1-1,0 1,-1 0,1 0,-1 0,1 0,-1 0,0 0,1 0,-1 0,0 1,0-1,0 1,0-1,0 1,0-1,0 1,0-1,0 1,-1 0,1-1,-1 1,1 0,-1 0,0-1,0 1,0 0,0 0,0 0,0-1,0 1,0 0,-1 0,1-1,-1 1,1 0,-1-1,0 1,0 0,0 0,-45 69,44-69,-17 20,14-18,1 0,-1 0,1 0,0 0,1 1,-1 0,1 0,0 0,0 0,1 0,-1 1,1-1,0 1,1 0,-1 0,1 1,3-4,0 0,0-1,0 1,1 0,-1-1,1 1,0-1,-1 0,1 0,0 0,0-1,0 1,1-1,-1 1,0-1,1 0,-1 0,0 0,1-1,-1 1,1-1,-1 0,1 0,-1 0,1-1,-1 1,3-1,-2 1,114-2,-93 2</inkml:trace>
</inkml:ink>
</file>

<file path=ppt/ink/ink7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9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1,'-23'2,"1"2,-1 1,1 1,-1 1,2 0,-1 2,1 1,1 0,-7 5,22-9,0-1,0 1,0 0,0 0,1 0,0 0,1 1,-1-1,1 1,1 0,-1 0,1 1,0-1,1 0,0 1,0-1,0 1,1-1,0 1,1-1,0 1,0-1,0 0,1 1,0-1,0 0,1 0,0 0,1 0,-1-1,1 1,0-1,1 0,-1 0,1-1,0 1,6 3,185 150,-192-156,-1-1,1 1,-1 0,0 0,0 0,0 0,-1 0,1 1,-1-1,1 1,-1 0,-1-1,1 1,0 0,-1 0,0 1,0-1,0 0,0 0,-1 0,0 1,1-1,-2 0,1 0,0 1,-1-1,0 0,0 0,0 0,0 0,-1 0,0 0,0 0,0 0,0-1,0 1,-1-1,1 1,-4 2,-13 9,0-1,-1 0,-1-2,0 0,0-1,-1-2,-15 5,-40-5,75-10,1 1,-1 0,0-1,1 1,-1-1,0 0,1 0,-1 1,1-1,-1 0,1 0,0 0,-1 0,1-1,0 1,0 0,0 0,0-1,0 1,0-1,0 1,0-1,0 1,1-1,-1 0,1 1,-1-1,1 0,0 1,0-1,-1 0,1 0,0 1,0-1,1 0,-1 0,0 1,1-1,-1 0,1 1,-1-1,1 0,6-13,-1 0,2 0,0 1,1 0,0 1,1 0,8-8,-8 8,69-78,-60 70</inkml:trace>
  <inkml:trace contextRef="#ctx0" brushRef="#br0" timeOffset="546.697">609 508,'-80'76,"78"-73,1-1,0 0,-1 0,1 1,0-1,0 1,0-1,0 1,1-1,-1 1,1 0,-1-1,1 1,0 0,0-1,0 1,1 0,-1-1,0 1,1-1,0 1,0 0,0-1,0 1,0-1,0 0,0 1,1-1,-1 0,1 0,0 0,0 0,0 0,-1 0,2-1,-1 1,0-1,2 2,16 9,-17-11,-1-1,1 1,0 0,-1 0,1 0,-1 1,1-1,-1 0,0 1,1 0,-1-1,0 1,0 0,0 0,0 0,-1 1,1-1,0 0,-1 1,0-1,1 1,-1-1,0 1,0 0,-1-1,1 1,-1 0,1 0,-1-1,0 1,0 0,0 0,0 0,0-1,-1 1,1 0,-1 0,-5 5,-1 0,0 0,0-1,0 0,-1 0,0-1,0 0,-1 0,1-1,-2 0,1 0,-2 0,-33 19,29-13</inkml:trace>
  <inkml:trace contextRef="#ctx0" brushRef="#br0" timeOffset="795.556">891 621,'-14'34,"-5"15,1-4,3-11</inkml:trace>
  <inkml:trace contextRef="#ctx0" brushRef="#br0" timeOffset="964.728">722 537,'24'10,"22"2,4 5,-3-1,-3-3,-6-4,-3-3,-4-8,-6-3</inkml:trace>
</inkml:ink>
</file>

<file path=ppt/ink/ink7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1 170,'19'5,"16"2,7-1,1-1,-2-2,-3 0,-4-2,-2-1,-2 0,-1 0,-1 0,-1 0,1-1,-5-4,-6-1</inkml:trace>
  <inkml:trace contextRef="#ctx0" brushRef="#br0" timeOffset="251.48">282 1,'-4'38,"-3"28,1 7,2-5,5-13,3-11,1-14</inkml:trace>
</inkml:ink>
</file>

<file path=ppt/ink/ink7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6,'-10'16,"0"0,0 1,2 1,0-1,1 1,1 1,1-1,0 1,1 0,1 0,0 12,3-27,0-1,1 0,-1 0,1 1,-1-1,1 0,0 0,0 0,0 0,0 0,1 0,-1 0,1 0,0 0,0-1,0 1,0-1,0 1,1-1,-1 0,1 0,-1 0,1 0,0-1,0 1,0-1,0 1,0-1,0 0,0 0,0 0,0-1,1 1,-1-1,2 0,6 1,-1-2,1 1,0-2,-1 1,0-1,1-1,-1 0,0 0,0-1,3-2,0 0,0-1,0-1,0 0,-1 0,-1-1,1 0,-1-1,5-7,-13 13,1 0,-1 0,0 0,-1-1,1 1,-1-1,0 1,0-1,0 0,0 0,-1 0,0 0,0 0,-1 0,1 0,-1 0,0-1,0 1,-1 0,0 0,1 0,-2 0,1 0,-1 0,1 0,-2-1,-2 0,0 0,0 0,0 1,0 0,-1 0,0 0,0 1,0-1,-1 1,1 1,-1 0,0 0,0 0,0 0,-1 1,1 1,-1-1,1 1,-1 0,1 1,-1 0,1 0,-1 0,1 1,-1 0,1 1,-2 0,-16 5</inkml:trace>
</inkml:ink>
</file>

<file path=ppt/ink/ink7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1 622,'34'0,"20"0,6-5,-2-1,-7-5,-7-1,-10-2,-12 1</inkml:trace>
  <inkml:trace contextRef="#ctx0" brushRef="#br0" timeOffset="361.965">622 0,'-109'620,"68"-501,40-118,0 1,1-1,-1 0,1 1,0-1,-1 1,1-1,0 0,0 1,0-1,0 1,0-1,0 0,0 1,0-1,1 1,-1-1,0 0,1 1,0-1,-1 0,1 1,-1-1,1 0,0 0,0 0,0 0,0 1,0-1,0-1,0 1,0 0,0 0,0 0,1 0,-1-1,0 1,1-1,-1 1,0-1,1 1,-1-1,0 0,1 0,-1 0,1 1,-1-1,1-1,-1 1,0 0,1 0,0-1,78-17,66-49,-121 55</inkml:trace>
</inkml:ink>
</file>

<file path=ppt/ink/ink7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3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1 225,'24'0,"27"0,10 0,-1 0,-6 0,-7 0,-7 0,-5 0,-4 0,-3 0,0 0,-6 0</inkml:trace>
  <inkml:trace contextRef="#ctx0" brushRef="#br0" timeOffset="253.712">227 0,'-10'43,"-7"34,-2 8,3-5,5-12,3-13,3-10,3-9,2-5,-5-8,-1-3,1-5</inkml:trace>
  <inkml:trace contextRef="#ctx0" brushRef="#br0" timeOffset="537.45">988 84,'-28'34,"-25"35,-7 10,1-3,11-10,8-11,12-11,5-7,7-5,2-9,2-3,4-5</inkml:trace>
  <inkml:trace contextRef="#ctx0" brushRef="#br0" timeOffset="768.045">594 169,'9'33,"18"22,9 5,4-2,-1-12,-2-13,-3-7,-2-8,-1-8,-7 0,-2-2,-1-2,2-3,2-1,-5-1</inkml:trace>
</inkml:ink>
</file>

<file path=ppt/ink/ink7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2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57 113,'24'0,"12"5,6 1,0 0,-3-1,-2-2,-4-1,-1 0,-8 3,-2 1,0 0,1-1,1-1,2-2,0-1,-3-6,-1-2,-5 1</inkml:trace>
  <inkml:trace contextRef="#ctx0" brushRef="#br0" timeOffset="276.785">0 396,'34'4,"25"3,7-1,-2-1,-8-2,-8-1,-7-1,-7 0,-4-1,-1 0,-7-5,-7-2</inkml:trace>
  <inkml:trace contextRef="#ctx0" brushRef="#br0" timeOffset="677.858">311 0,'203'126,"-198"-123,0 0,0 0,-1 0,1 1,-1 0,0 0,0 0,0 0,-1 0,1 1,-1 0,0 0,-1-1,1 2,-1-1,0 0,0 0,-1 1,1-1,-1 1,0-1,-1 1,1 0,-1-1,-1 1,1 0,-1-1,1 1,-2-1,1 1,-1-1,1 1,-1-1,-1 0,1 0,-3 4,-133 108,132-112,-14 9,0 0,2 1,0 1,1 0,0 2,2 0,0 0,1 1,0 1,2 1,2 2</inkml:trace>
</inkml:ink>
</file>

<file path=ppt/ink/ink7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5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0,'-60'180,"-79"163,26-151,111-189,0 0,1 0,-1 0,1 0,0 0,0 0,0 0,0 1,1-1,-1 0,1 1,0-1,0 0,0 1,0-1,1 0,-1 1,1-1,0 0,0 1,0-1,0 0,1 0,-1 0,1 0,0 0,0-1,0 1,0 0,0-1,0 0,1 1,-1-1,1 0,0 0,0 0,0-1,0 1,10 5,0 0,1-1,-1-1,1-1,0 0,0 0,0-1,1-1,-1-1,1 0,-1 0,1-2,-1 0,1 0,1-2,12-3,-4 1</inkml:trace>
</inkml:ink>
</file>

<file path=ppt/ink/ink7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6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55,'38'-5,"23"-6,5-2,-3 2,-8 3,-13 2</inkml:trace>
</inkml:ink>
</file>

<file path=ppt/ink/ink7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1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25,'14'0,"15"0,7 0,2 0,-1 0,-1 0,-3 0,-1 0,-2 0,-1 0,-1 0,0 0,-1-4,1-3,0 1,-10 2,-7 0</inkml:trace>
</inkml:ink>
</file>

<file path=ppt/ink/ink7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47,'34'0,"30"0,9 0,-3-4,-9-3,-10 1,-8 2,-8 0,-4-3,-3-1,-6 2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8:35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4892 201,'-1'-1,"1"1,-1-1,1 1,-1 0,1 0,-1-1,1 1,-1 0,0 0,1-1,-1 1,1 0,-1 0,0 0,1 0,-1 0,1 0,-1 0,0 0,1 0,-1 0,1 0,-1 1,0-1,1 0,-1 0,1 0,-1 1,1-1,-1 0,1 1,-1-1,1 1,-1-1,1 0,0 1,-1-1,1 1,-1-1,1 1,0-1,0 1,-1-1,1 1,0 0,0-1,0 1,-1-1,1 1,0 0,0-1,0 1,0-1,0 1,0 0,0-1,0 1,1-1,-1 1,-6 43,6-43,-11 291,-24-13,1-81,18-170,9-24</inkml:trace>
  <inkml:trace contextRef="#ctx0" brushRef="#br0" timeOffset="297.041">4326 483,'47'-29,"1"2,2 1,0 3,34-9,-33 12,1 2,0 3,1 2,0 2,1 3,34 0,-29 4,1-2,-1-2,-1-4,44-13,-92 22,0-1,0 1,0-2,-1 1,0-1,0-1,0 0,-1 0,1 0,-1-1,-1 0,5-5,-2-2</inkml:trace>
  <inkml:trace contextRef="#ctx0" brushRef="#br0" timeOffset="718.958">5512 314,'-2'9,"-30"94,6 1,3 1,6 1,1 31,14-131,1 0,0 0,1 0,-1-1,1 1,0 0,1 0,-1 0,1 0,0 0,1 0,-1 0,1-1,1 1,-1-1,1 1,0-1,0 0,0 0,1 0,-1 0,1-1,0 0,1 1,-1-2,1 1,0 0,0-1,0 0,0 0,0 0,1-1,-1 0,1 0,0 0,0-1,0 0,2 1,12-5,0-1,-1-1,0-1,0 0,0-2,-1 0,0-1,0-1,12-8,-10 6,214-144,-233 154,0 0,0 1,0-1,1 1,-1-1,0 1,1-1,-1 1,1 0,-1 0,1 0,0 0,0 0,-1 0,1 0,0 1,0-1,0 0,0 1,0 0,0-1,0 1,0 0,0 0,0 0,0 0,-1 0,1 1,0-1,0 1,0-1,0 1,0 0,0 0,-1-1,1 1,0 0,-1 1,1-1,0 0,-1 0,0 1,1-1,-1 1,0-1,0 1,1 0,-1-1,-1 1,1 0,0 0,0 0,-1-1,1 3,3 50,-5-48,0-1,1 1,0 0,0 0,1 0,-1-1,1 1,1 0,-1 0,1-1,0 1,0-1,0 0,1 1,0-1,0 0,0-1,1 1,0-1,0 1,0-1,0 0,3 2,-2-3,1-1,0 1,0-1,0 0,1 0,-1 0,0-1,1 0,-1-1,1 1,-1-1,1 0,-1-1,1 0,-1 0,0 0,1-1,-1 0,5-2,5 0,6-1</inkml:trace>
  <inkml:trace contextRef="#ctx0" brushRef="#br0" timeOffset="1051.022">6387 935,'173'-79,"-160"73,0 1,0-2,-1 1,0-2,0 0,-1 0,0-1,0 0,-1-1,0 0,-1-1,0 0,-1 0,0-1,-1 0,0 0,-1-1,0 0,2-10,-8 20,1 1,-1 0,0 0,0 0,-1-1,1 1,0 0,-1 0,0 0,1 0,-1 0,0 0,0 0,0 0,0 0,0 0,-1 0,1 1,0-1,-1 0,0 1,1-1,-1 1,0 0,0-1,1 1,-1 0,0 0,0 0,0 0,-1 1,1-1,0 1,0-1,0 1,0 0,0-1,-2 1,-85 9,74 0,-1 0,2 0,-1 2,1 0,1 0,0 1,0 1,1 0,1 1,0 0,1 1,1 0,0 0,1 1,0 2,4-13,1 0,-1 0,1 0,1 0,-1 0,1 1,-1-1,2 1,-1-1,1 1,-1 0,1 0,1 0,-1-1,1 1,0 0,1 0,0 0,-1 0,2 0,-1-1,1 1,0 0,0-1,0 1,1-1,0 0,0 0,0 0,0 0,1-1,0 1,0-1,0 0,3 2,15 4,1-1,0-1,0-1,1-1,0-1,0-1,0-1,0-1,1-1,-1-1,1-1,-1-2,24-4,125-33,-142 33</inkml:trace>
  <inkml:trace contextRef="#ctx0" brushRef="#br0" timeOffset="26120.584">3621 2008,'-5'13,"1"0,0 1,1 0,1-1,0 1,1 0,0 0,1 1,1-1,0 0,3 11,-2-20,0-1,0 0,0 0,1 0,0 0,0 0,0 0,0-1,0 1,1-1,-1 0,1 0,0 0,0 0,0-1,1 0,-1 0,0 0,1 0,-1-1,1 1,0-1,-1 0,1-1,0 1,0-1,0 0,-1 0,1-1,0 1,0-1,-1 0,1 0,0-1,-1 1,1-1,-1 0,2-1,14-6,0-1,-1-1,0-1,-1-1,-1 0,0-1,0-1,-1 0,-1-1,0-3,9-3,-10 39,-13 23,8 49,-8-87,0 1,0 0,1-1,-1 1,1-1,-1 0,1 1,0-1,0 0,0 0,0 0,0 0,1 0,-1-1,0 1,1-1,0 1,-1-1,1 0,0 0,-1 0,1 0,0-1,0 1,0-1,0 0,-1 1,1-1,1-1,8-1,1-1,0-1,-1 0,1-1,-1 0,-1-1,1 0,-1-1,0-1,0 1,-1-2,0 1,-1-1,0-1,0 0,-1 0,0-1,-1 0,0 0,0 0,0-5,27-84,-34 100,0-1,1 1,-1-1,0 1,0-1,0 1,0-1,1 1,-1-1,0 1,0-1,1 1,-1-1,0 1,1 0,-1-1,1 1,-1-1,0 1,1 0,-1 0,1-1,-1 1,1 0,-1 0,1 0,-1-1,1 1,-1 0,1 0,-1 0,1 0,-1 0,1 0,-1 0,1 0,0 0,-1 0,1 0,-1 0,1 1,-1-1,1 0,-1 0,1 0,-1 1,0-1,1 0,-1 1,1-1,-1 0,0 1,1-1,-1 1,0-1,1 0,-1 1,0-1,1 1,-1-1,0 1,0-1,0 1,0-1,23 37,-21-33,112 235,-102-202,-1 0,-3 0,0 1,-3 0,0 12,0-5,-3-26,-1 0,0 0,-2 0,0 0,-1-1,-1 1,-1-1,-1 1,0-1,-1 0,-1-1,-6 11,12-25,0 0,-1 0,1 0,-1 0,0-1,0 1,0 0,0-1,0 0,-1 1,1-1,-1 0,1 0,-1 0,0 0,0-1,0 1,0-1,0 0,0 0,0 0,0 0,-1 0,1-1,0 0,-1 1,1-1,0 0,0-1,-1 1,1 0,0-1,0 0,-1 0,1 0,0 0,0 0,0-1,0 1,0-1,1 0,-1 0,0 0,1 0,0-1,-1 1,1 0,0-1,0 0,0 1,0-1,1 0,-1 0,1 0,-1-3,-2-17,1 0,1-1,1 1,1 0,2-1,0 1,1 0,1 0,7-21,3 2,2 0,2 1,1 1,3 1,1 0,1 2,3 1,0 1,3 1,0 2,2 1,24-17,-43 36,-1 1,1 1,1 1,0 0,0 0,1 2,0 0,1 0,-1 1,1 1,15-2,-26 7,0 0,0 1,-1 0,1 0,0 0,-1 1,1-1,-1 1,1 0,-1 1,0-1,0 1,0 0,0 0,0 0,-1 0,1 1,-1-1,0 1,0 0,0 0,-1 0,0 0,1 0,-1 1,-1-1,1 1,0 0,-1-1,0 1,-1 0,1 0,-1-1,1 1,-1 0,-1 0,1 0,-1-1,0 1,0 0,0 0,-1-1,1 1,-1-1,0 1,-3 3,0 5,-2-1,1 1,-1-1,-1 0,0-1,-1 0,0 0,0-1,-1 0,-1-1,0 0,0 0,0-1,-1-1,-1 0,1-1,-1 0,0-1,0 0,0-1,-1 0,0-1,-13 1,23-4,1 0,-1-1,1 1,-1 0,1-1,-1 0,1 0,0 0,-1 0,1-1,0 1,0-1,0 0,0 0,0 0,0 0,0 0,1-1,-1 1,1-1,0 0,0 0,0 0,0 0,0 0,1 0,-1 0,1-1,-6-18</inkml:trace>
  <inkml:trace contextRef="#ctx0" brushRef="#br0" timeOffset="22823.328">488 1951,'-13'-5,"-1"1,0 1,0 0,-1 1,1 0,0 1,-1 0,1 2,-1 0,1 0,0 1,0 1,0 0,0 1,0 1,0 0,1 1,0 0,0 1,1 0,0 1,0 1,1 0,0 0,1 1,-6 7,15-16,0 0,0 1,0-1,0 1,0-1,0 1,0 0,0-1,1 1,-1 0,1-1,0 1,-1 0,1 0,0-1,0 1,0 0,0 0,0-1,0 1,1 0,-1 0,1-1,-1 1,1 0,-1-1,1 1,0 0,0-1,0 1,0-1,0 1,0-1,0 0,1 0,-1 1,0-1,1 0,-1 0,1 0,-1 0,1-1,0 1,-1 0,1-1,0 1,-1-1,1 1,0-1,0 0,-1 0,2 1,131 35,-39-5,-92-30,0 0,-1 1,1-1,-1 0,1 1,-1 0,1 0,-1 0,0 0,0 0,0 0,0 0,0 0,-1 1,1-1,-1 1,0 0,1-1,-1 1,0 0,0 0,-1-1,1 1,-1 0,1 0,-1 0,0 0,0 0,0 0,0 0,-1 2,-3 2,-1 0,0 0,0-1,0 1,0-1,-1-1,0 1,-1-1,1 0,-1 0,0-1,0 0,0 0,-1 0,1-1,-1-1,-1 1,-10 6,-207 77,158-58,72-20,5-10</inkml:trace>
  <inkml:trace contextRef="#ctx0" brushRef="#br0" timeOffset="23391.968">771 1471,'-7'14,"1"-1,0 1,1 1,1-1,0 1,1-1,0 1,0 13,0-8,-8 89,5 1,8 109,1-59,-5-122,1-26,1 0,-1 0,2 1,0-1,0 0,1 0,1 0,0 0,1 3,-3-13,-1-1,1 0,0 1,-1-1,1 0,0 0,0 1,0-1,0 0,0 0,0 0,0 0,0 0,0 0,0-1,1 1,-1 0,0 0,1-1,-1 1,0-1,1 0,-1 1,1-1,-1 0,1 0,-1 1,0-1,1 0,-1-1,1 1,-1 0,1 0,-1-1,1 1,-1 0,0-1,1 0,-1 1,0-1,1 0,-1 0,52-41,118-131,-171 172,1 0,0 0,-1 0,1 0,0 0,0 0,-1 0,1 0,0 1,0-1,0 0,0 0,0 1,0-1,0 1,0-1,0 1,0 0,1-1,-1 1,0 0,0 0,0-1,0 1,1 0,-1 0,0 1,0-1,0 0,0 0,1 0,-1 1,0-1,0 1,0-1,0 1,0-1,0 1,0-1,0 1,0 0,0 0,0 0,0-1,-1 1,1 0,0 0,-1 0,1 0,0 0,-1 0,0 0,1 0,-1 1,1-1,-1 0,0 0,0 0,2 56,-3-53,0 1,0 0,1 0,-1-1,1 1,0 0,1 0,-1 0,1-1,0 1,0 0,1-1,-1 1,1-1,0 1,0-1,0 0,1 0,0 0,-1 0,1 0,1 0,2 2,11 2</inkml:trace>
  <inkml:trace contextRef="#ctx0" brushRef="#br0" timeOffset="23719.523">1476 2035,'-19'25,"0"0,2 1,1 0,1 2,1 0,2 0,1 1,-7 26,18-51,-1-1,0 1,1-1,0 1,0-1,0 1,0 0,0-1,1 1,0-1,0 1,0-1,0 1,0-1,1 0,-1 1,1-1,0 0,0 0,0 0,0-1,1 1,-1 0,1-1,0 1,0-1,-1 0,1 0,1 0,-1-1,0 1,0-1,1 1,-1-1,1 0,-1 0,1-1,-1 1,1-1,-1 0,1 1,0-2,-1 1,1 0,-1-1,1 0,-1 1,1-2,6 0,-1 0,1-1,-1-1,0 0,0 0,0-1,-1 0,1 0,-1-1,0 0,-1 0,0-1,0 0,0 0,-1-1,0 0,0 0,-1 0,0-1,0 0,-1 0,0 0,-1 0,0-1,-1 1,0-1,0 0,-1 0,0 0,0 0,-2 0,1 1,-1-1,0 0,-1 0,-2-6,3 13,0 0,0 0,0 1,0-1,-1 0,1 1,-1-1,0 0,0 1,0 0,0 0,0-1,0 1,0 0,-1 1,1-1,-1 0,0 1,1-1,-1 1,0 0,0 0,0 0,0 0,0 1,0-1,0 1,0-1,0 1,0 0,0 1,0-1,0 0,-94 39,77-24</inkml:trace>
  <inkml:trace contextRef="#ctx0" brushRef="#br0" timeOffset="24240.889">1759 2148,'-47'93,"46"-90,1-1,-1 1,0-1,1 0,-1 1,1-1,0 1,0-1,0 1,0-1,0 1,1-1,-1 1,1-1,0 1,-1-1,1 0,0 1,0-1,1 0,-1 0,0 0,1 0,-1 0,1 0,0 0,-1 0,1-1,0 1,0-1,0 1,0-1,1 0,-1 0,0 0,0 0,1 0,-1 0,1-1,9 1,0 0,1-1,-1-1,0 0,0-1,-1 0,1-1,0-1,-1 1,1-2,-1 1,0-2,-1 1,1-2,-1 1,0-1,-1-1,0 0,0 0,-1-1,0 0,0 0,-1-1,4-6,-7 11,10 2,-18 30,0-6,6-16,0 0,0 0,1 0,-1 0,1 0,0 0,0-1,1 1,-1-1,1 0,0 0,0-1,0 1,1-1,-1 0,1 0,0 0,0 0,0-1,0 0,0 0,1 0,-1-1,1 0,-1 0,1 0,-1-1,1 0,-1 0,1 0,-1 0,1-1,-1 0,1 0,-1-1,0 0,3-1,6-4,-1-1,1-1,-1 0,-1-1,0 0,0-1,-1-1,-1 1,0-2,0 1,-1-1,-1-1,6-12,-2-21,-14 30</inkml:trace>
  <inkml:trace contextRef="#ctx0" brushRef="#br0" timeOffset="24639.865">2887 1951,'-5'2,"-15"2,0 1,1 1,-1 1,1 1,1 0,0 1,0 1,1 1,0 1,-8 7,24-18,0-1,0 1,0 0,0 0,0 0,0-1,1 1,-1 0,0 0,0 1,1-1,-1 0,0 0,1 0,-1 0,1 0,0 1,-1-1,1 0,0 0,0 1,0-1,0 0,0 0,0 1,0-1,0 0,0 1,1-1,-1 0,1 0,-1 0,0 1,1-1,0 0,-1 0,1 0,0 0,0 0,-1 0,1 0,0 0,0 0,0-1,0 1,1 0,57 22,-50-21,6 2,77 31,-90-34,0 0,0 1,0-1,0 1,0-1,-1 1,1 0,-1-1,1 1,-1 0,0 0,0 0,0 0,0 1,0-1,0 0,0 0,-1 0,1 1,-1-1,0 0,1 1,-1-1,0 0,0 1,-1-1,1 0,0 1,-1-1,0 0,1 1,-1-1,0 0,0 0,0 0,0 0,-1 0,-1 2,-2 2,-1 0,0 0,0-1,-1 1,0-1,0-1,0 1,0-1,-1-1,0 1,0-1,0-1,0 1,0-1,0-1,0 0,-1 0,-1 0,-72-18,64 6</inkml:trace>
  <inkml:trace contextRef="#ctx0" brushRef="#br0" timeOffset="29136.915">6077 1866,'108'-37,"-60"16,-1-2,0-2,-2-2,-1-3,-35 25,-1 0,1 0,-1-1,-1-1,1 1,-1-1,0 0,-1-1,1 0,-1 0,-1 0,0 0,0-1,-1 0,0 0,0-1,-4 9,1 0,-1 1,0-1,1 0,-1 0,0 0,0 0,0 1,0-1,0 0,0 0,0 0,0 0,0 0,0 1,0-1,-1 0,1 0,0 0,-1 1,1-1,0 0,-1 0,1 1,-1-1,1 0,-1 1,0-1,1 0,-1 1,0-1,1 1,-1-1,0 1,1-1,-1 1,0 0,0-1,0 1,0 0,1 0,-1-1,0 1,0 0,0 0,0 0,0 0,1 0,-1 0,0 0,0 1,0-1,0 0,1 0,-1 1,0-1,0 0,0 1,1-1,-48 29,34-11,-1 1,2 1,1 0,0 1,2 0,0 1,1 0,1 0,2 1,0 0,1 0,1 1,2-1,0 1,1 8,-3 8,-9 294,10-137,2-164,-2 1,-1-1,-2 0,-1 0,-2 0,-11 29,14-48,0 0,-2 0,1 0,-2-1,1 0,-2 0,0-1,0 0,-1-1,-1 0,0-1,0 0,-1-1,0-1,-14 7,13-7,0 0,0-1,-1-1,0 0,-1-2,1 1,-1-2,0 0,1-1,-1 0,-15-1,28-2,0 1,0-1,0 0,1 0,-1 0,0 0,1 0,-1-1,1 1,-1-1,1 0,0 1,0-1,0 0,0 0,0-1,0 1,0 0,0-1,1 1,0-1,-1 1,1-1,0 0,0 1,0-1,1 0,-1 0,1 0,-1 1,1-1,0 0,0 0,1-2,29-94,-8 67,2 0,2 2,0 1,2 1,1 1,2 2,4-2,13-13,36-29,2 3,41-20,-79 62,-36 23</inkml:trace>
  <inkml:trace contextRef="#ctx0" brushRef="#br0" timeOffset="29490.023">6838 2205,'-20'12,"1"2,0 0,1 1,0 1,2 0,0 1,0 1,2 1,0 0,1 1,1 0,1 1,1 0,-3 10,12-28,0 0,1-1,-1 1,1 0,-1 0,1 0,0-1,0 1,0 0,0 0,1 0,-1-1,1 1,0 0,-1-1,1 1,0 0,1-1,-1 1,0-1,1 1,0-1,-1 0,1 0,0 0,0 0,0 0,0 0,1 0,-1-1,0 1,1-1,-1 0,1 1,-1-1,1 0,0-1,-1 1,1 0,0-1,0 1,0-1,-1 0,1 0,0 0,0-1,0 1,-1 0,3-2,13-2,0-1,-1-1,0-1,0-1,-1 0,0-1,0-1,-1 0,0-1,-1-1,12-12,-18 18,-1-2,1 1,-2-1,1 0,-1-1,0 0,-1 0,0 0,0 0,-1-1,-1 0,1 1,-1-2,-1 1,0 0,-1 0,0-1,0 1,-1-1,0 1,-1 0,0-1,-2-8,1 16,0 0,1-1,-1 1,0 0,0 0,-1 0,1 1,-1-1,1 0,-1 1,0 0,0 0,0 0,0 0,0 0,-1 0,1 1,-1-1,1 1,-1 0,1 0,-1 1,1-1,-1 1,0-1,1 1,-1 0,0 1,1-1,-1 1,0-1,1 1,-22 8</inkml:trace>
  <inkml:trace contextRef="#ctx0" brushRef="#br0" timeOffset="29769.462">7205 2515,'-9'-14,"1"-20,7-8,8-2,8 1,2 4,2 4,3 7,2 4,3 6,-4 1,-1 4,0 3,2 5,1 2,-3 7,-6 2</inkml:trace>
  <inkml:trace contextRef="#ctx0" brushRef="#br0" timeOffset="2197.806">7882 455,'65'-11,"-1"-1,-1-4,-1-2,0-3,-1-3,11-8,-56 26,-1 0,0 0,0-2,-1 0,1 0,-2-1,1-1,-1-1,-1 1,0-2,-1 0,0 0,-1-1,0 0,-1-1,0 0,-1-1,2-5,-9 16,-1 0,1 0,-1 0,1 0,-1 0,-1 1,1-1,0 0,-1 0,0 0,0 0,0 0,0 1,-1-1,1 0,-1 1,0-1,0 1,0 0,0 0,-1-1,0 1,1 1,-1-1,0 0,0 1,0 0,-1-1,1 1,-1 1,1-1,-1 0,0 1,1 0,-1 0,0 0,0 0,0 0,0 1,0 0,1 0,-1 0,0 0,0 0,0 1,-3 1,0-1,0 1,1 0,-1 0,1 0,0 1,0 0,0 0,0 1,0 0,1 0,-1 0,1 1,0-1,0 1,1 1,0-1,0 0,0 1,0 0,1 0,0 0,0 1,1-1,-1 0,2 1,-1 2,-6 20,3 0,0 1,2 0,1-1,2 15,4 76,5 1,8 22,14 207,-31-340,2 27,-3-1,-1 1,-1-1,-2 0,-5 12,8-40,0 0,0 0,-1 0,0-1,0 1,-1-1,0 0,0 0,-1 0,0-1,0 1,-1-1,0 0,0-1,0 0,0 1,-1-2,0 1,0-1,0 0,0-1,-1 0,0 0,1 0,-1-1,-4 0,5-1,0 0,0-1,0 0,0 0,1 0,-1-1,0 0,0-1,1 1,-1-1,1-1,-1 1,1-1,0 0,0 0,0-1,0 0,1 0,0 0,-1-1,1 0,1 0,-1 0,1-1,0 1,0-1,1 0,0 0,0 0,0-1,-3-4,2 0,0 0,0 0,1 0,0-1,1 0,0 1,1-1,0 0,1 0,1 1,0-1,0 0,1 0,0 1,1-1,2-3,9-11,1 1,1 1,1 0,1 1,1 0,1 2,1 1,1 0,1 1,1 2,0 0,1 2,0 0,2 2,-1 1,2 1,4 0,2-2,-5 3</inkml:trace>
  <inkml:trace contextRef="#ctx0" brushRef="#br0" timeOffset="2484.987">8927 568,'-32'14,"1"2,1 1,1 2,0 0,2 2,0 1,-23 26,44-42,0 1,0-1,1 1,0 1,0-1,1 1,0-1,1 1,-1 1,2-1,-1 1,2-6,1 0,-1 0,1 0,0 0,0 0,0 0,1 0,-1 0,0 0,1 0,0 0,0 0,0 0,0 0,1 0,-1-1,1 1,-1 0,1-1,0 1,0-1,0 0,0 0,1 0,-1 0,0 0,1 0,0 0,-1-1,1 1,0-1,1 0,9 3,1-1,0-1,0 0,0-1,0 0,0-1,0-1,0 0,0-1,0-1,0 0,0 0,-1-2,0 0,0 0,0-1,0-1,0 0,-2 2,0-1,0 1,0-2,-1 0,0 0,0 0,-1-2,0 1,0-1,-1 0,0-1,-1 0,0 0,0 0,-1-1,-1 0,0 0,0-1,-1 0,0 1,-1-1,-1-1,0 1,0 0,-1-10,-1 18,-1 0,1 1,-1-1,0 0,0 0,0 0,-1 0,1 1,-1-1,0 1,0-1,0 1,0 0,-1 0,1 0,-1 0,0 0,-3-2,-12-7</inkml:trace>
  <inkml:trace contextRef="#ctx0" brushRef="#br0" timeOffset="2747.868">9350 991,'-5'-29,"-1"-14,5-19,2-4,2 5,4 12,2 11,3 5,6 10,-2 3,3 6,-3-1,1 4,-3 7,-3 5</inkml:trace>
  <inkml:trace contextRef="#ctx0" brushRef="#br0" timeOffset="3237.319">9633 907,'34'-49,"2"1,2 2,42-39,-1 26,-78 60,1 0,-1 0,1 0,-1 0,0 0,1 0,-1 1,0-1,0 0,0 1,0-1,0 1,0-1,0 1,-1 0,1-1,0 1,-1 0,1-1,-1 1,0 0,0 0,1-1,-1 1,0 0,-1 0,1-1,0 1,0 0,-1 0,1-1,-1 2,1 1,-1-1,1 0,-1 1,1-1,0 0,0 1,0-1,0 0,1 0,-1 1,1-1,0 0,0 0,0 0,0 0,1 0,-1 0,1 0,0 0,0-1,0 1,0 0,0-1,1 0,-1 1,1-1,-1 0,1-1,0 1,0 0,0-1,0 1,0-1,2 1,11-1,0 0,-1 0,1-2,0 0,-1-1,1 0,-1-2,1 0,-1 0,0-1,-1-1,1-1,-1 0,-1 0,1-2,2-2,68-31,-83 41,0 0,1 0,-1 0,0 0,1 1,-1-1,0 1,1-1,-1 1,1-1,-1 1,1 0,-1 0,1 0,-1 0,1 0,-1 0,1 0,-1 0,1 1,-1-1,0 0,1 1,-1 0,1-1,-1 1,0 0,1-1,-1 1,0 0,0 0,0 0,0 0,0 0,0 0,0 1,0-1,0 0,0 0,-1 1,1-1,0 0,-1 1,1-1,-1 1,0-1,1 1,-1-1,0 1,2 63,-3-59,0 0,0 0,1 0,0 0,0 0,1 0,-1 0,1 0,0 0,1 0,0 0,0 0,0-1,0 1,1-1,0 1,0-1,1 0,-1 0,1 0,0 0,50 25,-35-25</inkml:trace>
  <inkml:trace contextRef="#ctx0" brushRef="#br0" timeOffset="34695.566">8362 2148,'0'0,"0"0,-1-1,1 1,-1-1,1 1,-1 0,1 0,-1-1,0 1,1 0,-1 0,1 0,-1 0,1-1,-1 1,0 0,1 0,-1 0,1 0,-1 0,0 1,1-1,-1 0,1 0,-1 0,0 0,1 1,-1-1,1 0,-1 0,1 1,-1-1,1 1,-1-1,1 0,0 1,-1-1,1 1,-1-1,1 1,0-1,-1 1,1-1,0 1,0-1,0 1,-1 0,1-1,0 1,0-1,0 1,0 0,0-1,0 1,0-1,0 1,0 0,0-1,0 1,1-1,-1 1,0-1,0 1,12 51,-9-40,31 135,-4-40,-30-106,0-1,0 1,1 0,-1-1,0 1,0-1,0 1,1-1,-1 1,0-1,1 1,-1-1,1 1,-1-1,0 1,1-1,-1 1,1-1,-1 0,1 1,-1-1,1 0,-1 0,1 1,0-1,-1 0,1 0,-1 0,1 0,-1 0,1 1,0-1,-1 0,1 0,0 0,-1-1,1 1,-1 0,1 0,0 0,-1 0,1-1,-1 1,1 0,-1 0,1-1,-1 1,1 0,-1-1,1 1,-1-1,1 1,-1-1,0 1,1-1,-1 1,0-1,1 1,-1-1,0 1,0-1,0 0,18-40,-16 37,114-261,-63 125,-64 168,8-4,0-1</inkml:trace>
  <inkml:trace contextRef="#ctx0" brushRef="#br0" timeOffset="34960.398">8956 2289,'-10'34,"-3"15,6 0,8-8,5-17,0-11</inkml:trace>
  <inkml:trace contextRef="#ctx0" brushRef="#br0" timeOffset="35224.64">8983 1809,'0'0</inkml:trace>
  <inkml:trace contextRef="#ctx0" brushRef="#br0" timeOffset="35560.072">9266 1668,'-8'59,"3"-1,3 1,2 0,3 0,2-1,9 38,9-8,4 57,-27-45,1-99,1-1,-1 1,1 0,-1-1,1 1,-1-1,1 1,-1-1,1 0,0 0,-1 0,1 0,-1 0,1 0,0 0,-1 0,1 0,-1-1,1 1,-1-1,1 1,-1-1,1 0,-1 0,0 1,1-1,-1 0,0 0,1 0,-1-1,0 1,0 0,0 0,0 0,0-1,-1 1,1-1,0 1,-1 0,1-2,3 0,24-21,0 1,2 2,0 1,2 2,0 1,1 1,0 2,1 1,22-5,-54 17,1-1,0 1,0 0,0 0,0 0,1 0,-1 1,0-1,0 1,0 0,1 0,-1 0,0 0,0 0,1 1,-1 0,0-1,0 1,0 0,0 1,0-1,0 0,0 1,-1 0,1-1,0 1,-1 0,1 1,-1-1,0 0,0 1,0-1,0 1,0-1,0 1,-1 0,0 0,1 0,-1 0,0 0,0 0,0 0,-1 0,1 1,-1-1,0 0,0 0,0 1,0-1,-1 0,1 0,-1 0,0 3,-6 6,0-1,-1-1,0 1,-1-2,0 1,0-1,-1 0,0-1,-1 0,1-1,-1 0,-1-1,0 0,0 0,-9 2,1 1,1-1,-1 0,-1-1,1-2,-1 0,0-1,0-1,-1-1,1-1,-1-1,-4-1,-13-16,27 5</inkml:trace>
  <inkml:trace contextRef="#ctx0" brushRef="#br0" timeOffset="36190.612">9858 2487,'51'-40,"-3"-2,-1-3,-2-1,-2-2,27-40,-66 83,0 1,0-2,0 1,-1 0,0-1,0 1,0-1,-1 0,0 0,0 0,0 0,-1 0,0 0,0-1,-1 1,0 0,0-1,0 1,0 0,-1 0,0-1,-1 1,0 0,1 0,-2 0,1 0,-1 1,0-1,-2-2,1 7,-1-1,0 1,1 1,-1-1,0 1,1 0,-1 0,0 0,0 1,1-1,-1 1,0 0,1 1,-1-1,1 1,0 0,-1 0,1 0,0 1,0-1,0 1,1 0,-1 0,1 1,-1-1,1 1,0-1,0 1,1 0,-1 0,1 0,-1 2,1-3,1 0,-1 0,1 0,0 0,0 0,0 0,0 0,1 0,-1 0,1 1,0-1,0 0,0 0,0 1,0-1,1 0,-1 0,1 0,0 0,0 0,0 0,1 0,-1 0,1 0,-1 0,1 0,0-1,0 1,0-1,0 1,1-1,-1 0,1 0,-1 0,1 0,0-1,0 1,-1-1,1 1,0-1,1 0,36 17,-34-17,0 0,0 1,0 0,0 0,0 0,0 1,-1 0,1 0,-1 1,0-1,1 1,-2 0,1 1,0-1,-1 1,0 0,0 0,-1 0,1 0,-1 1,0-1,0 1,-1 0,0 0,0 0,0 0,-1 0,0 0,0 1,-26 78,14-60</inkml:trace>
  <inkml:trace contextRef="#ctx0" brushRef="#br0" timeOffset="36932.092">10648 2176,'-39'28,"0"1,2 2,2 1,-32 37,38-10,28-57,1-1,0 1,0-1,0 0,0 1,0-1,0 1,1-1,-1 1,0-1,1 0,-1 1,1-1,0 0,-1 1,1-1,0 0,0 0,0 0,-1 0,1 0,1 0,-1 0,0 0,0 0,0 0,0 0,1-1,-1 1,0 0,0-1,1 1,-1-1,1 0,-1 1,0-1,1 0,-1 0,1 0,-1 0,1 0,-1 0,1 0,10-2,0 0,-1 0,1-1,-1-1,1 0,-1 0,-1-1,1-1,-1 1,1-2,-2 1,1-2,-1 1,0-1,-1-1,1 1,-2-1,1-1,4-8,65-61,-76 78,-1 1,1-1,0 1,0-1,-1 0,1 1,0-1,0 1,0 0,-1-1,1 1,0-1,0 1,0 0,0 0,0 0,0 0,0-1,-1 1,1 0,0 1,0-1,0 0,0 0,0 0,0 0,0 1,0-1,-1 0,1 1,0-1,0 1,0-1,-1 1,1-1,0 1,0 0,-1-1,1 1,-1 0,1-1,-1 1,1 0,-1 0,1 0,-1-1,1 1,-1 0,0 0,0 0,1 1,5 55,-5-43,-1-8,1 1,-1-1,2 1,-1-1,0 0,1 1,1-1,-1 0,1 0,0 0,0-1,0 1,1-1,0 1,0-1,0-1,1 1,0 0,0-1,0 0,0 0,1-1,-1 1,1-1,0 0,0-1,0 0,0 0,1 0,-1 0,0-1,1 0,-1-1,1 1,-1-1,7-1,10-7,0-1,-1-1,0-1,-1-1,0-1,-1 0,0-2,-2 0,1-2,-2 0,0 0,-1-2,-1 0,-1-1,-1 0,1-3,8-11,-1-1,-2-1,-1 0,-2-2,-2 0,-1-1,-2 0,-2 0,-1-1,-2-1,0-39,-4 67,-1 0,-1 0,0-1,0 1,-2 0,0 0,0 0,-1 0,0 0,-1 1,-1 0,0-1,-1 1,-6-10,11 20,0 0,-1 1,1-1,0 0,-1 0,0 1,1-1,-1 1,0-1,0 1,0 0,0-1,0 1,0 0,0 1,0-1,0 0,0 0,0 1,-1 0,1-1,0 1,-1 0,1 0,0 0,0 0,-1 0,1 1,0-1,0 1,-1 0,1-1,0 1,0 0,0 0,0 0,0 1,0-1,0 0,1 1,-1-1,0 1,0 1,-57 85,45-47,1 0,2 1,1 0,3 1,0 9,7-17,1 0,1 0,2 0,1-1,2 1,6 13,-10-37,43 169,-36-144,-8-32,0 1,0-1,-1 1,1 0,-1 0,0-1,0 1,-1 0,0 0,1 0,-2 0,1 0,0-1,-1 1,0 0,0 0,-1-1,1 1,-3 3,2-7,0 0,0 0,0-1,0 1,0 0,-1-1,1 0,0 1,0-1,0 0,-1 0,1-1,0 1,0 0,-1-1,1 1,0-1,0 0,0 1,0-1,0 0,0 0,0-1,0 1,0 0,1-1,-1 1,0-1,1 1,-1-1,1 0,0 0,-1 1,1-1,0 0,0 0,0 0,0-1,0 0,-11-14</inkml:trace>
  <inkml:trace contextRef="#ctx0" brushRef="#br0" timeOffset="37191.577">10988 2064,'33'0,"36"5,10 1,-3 0,-10-1,-12-2,-9-1,-8 4,-6 1,-3-1,-1-1,-1-2,-5-1</inkml:trace>
  <inkml:trace contextRef="#ctx0" brushRef="#br0" timeOffset="37356.619">11665 2289,'0'34,"5"10,1-6,0-10</inkml:trace>
  <inkml:trace contextRef="#ctx0" brushRef="#br0" timeOffset="37929.854">11890 2346,'1'-6,"0"1,0-1,0 1,1 0,0 0,0-1,0 1,1 1,0-1,0 0,0 1,0-1,1 1,-1 0,1 0,0 0,1 1,-1-1,1 1,0 0,-3 3,1 1,-1-1,0 1,0 0,1 0,-1 0,0 0,0 0,0 1,0-1,0 1,-1-1,1 1,0 0,-1-1,1 1,-1 0,1 0,-1 0,0 0,0 0,0 0,0 1,0-1,-1 0,1 1,9 15,-7-15,0 0,0 0,0 0,1 0,-1-1,1 1,-1-1,1 0,0 0,0-1,0 1,0-1,0 0,0 0,0 0,0 0,0-1,1 0,-1 0,0 0,0 0,1 0,-1-1,0 0,0 0,0 0,4-2,104-54,-106 53,0 0,0 0,0-1,-1 0,0 0,0 0,0-1,0 1,-1-1,0 0,-1 0,1-1,-1 1,0-1,-1 0,1-2,-2-10</inkml:trace>
  <inkml:trace contextRef="#ctx0" brushRef="#br0" timeOffset="38442.284">12511 2120,'-39'38,"-64"83,102-119,-1-1,1 1,0 0,0 0,0 0,0-1,0 1,0 0,0 0,0 0,1 0,-1 1,1-1,0 0,0 0,-1 0,1 0,1 0,-1 0,0 1,0-1,1 0,-1 0,1 0,0 0,0 0,-1 0,1 0,1 0,-1-1,0 1,0 0,1-1,-1 1,1 0,-1-1,1 0,-1 1,1-1,0 0,0 0,0 0,0 0,0 0,0 0,0-1,0 1,0-1,0 1,0-1,0 0,0 0,1 0,134-61,54-30,-189 90,-1 0,0 0,0 0,0-1,0 1,0 0,0 0,0 1,0-1,1 0,-1 0,0 1,0-1,1 0,-1 1,0-1,1 1,-1 0,1-1,-1 1,1 0,-1 0,1 0,-1 0,0 0,1 0,-1 1,1-1,-1 0,0 1,1-1,-1 1,1-1,-1 1,0 0,0-1,1 1,-1 0,0 0,0 0,0 0,0 0,0 0,0 0,0 0,0 1,4 126,-8-83,18 339,-12-361,0 1,-2-1,-1 1,-1-1,0 1,-2-1,-1 1,-1-1,-1-1,-1 1,-1-1,0 0,-2 0,-1-1,0-1,-11 14,17-28,1-1,0-1,-1 1,0-1,0 0,-1 0,1 0,-1-1,1 1,-1-2,0 1,-1 0,1-1,0 0,0-1,-1 0,1 0,-1 0,0 0,1-1,-1 0,1-1,-1 0,1 0,-1 0,1 0,-1-1,1 0,0-1,0 1,0-1,0 0,1-1,-1 1,1-1,0 0,0-1,0 1,0-1,-2-4,-4-12,1-1,1 0,0-1,2 0,1 0,1 0,1-1,-1-20,-4-9,5 24</inkml:trace>
  <inkml:trace contextRef="#ctx0" brushRef="#br0" timeOffset="38947.757">11777 1809,'-10'10,"-2"7,-1 2</inkml:trace>
  <inkml:trace contextRef="#ctx0" brushRef="#br0" timeOffset="72390.241">348 3193,'-1'-1,"0"1,1 0,-1 0,1-1,-1 1,0 0,1 0,-1 0,0 0,1 0,-1 0,0 0,1 0,-1 0,0 0,1 0,-1 0,1 0,-1 1,0-1,1 0,-1 0,1 1,-1-1,0 0,1 1,-1-1,1 1,-1-1,1 1,0-1,-1 1,1-1,-1 1,1-1,0 1,0-1,-1 1,1 0,0-1,0 1,-1-1,1 1,0 0,0 0,-9 14,0 1,1 1,1 0,0 0,1 0,1 1,1 0,1 0,0 0,1 0,1 7,0-17,0-1,1 1,0 0,1-1,0 1,0 0,0-1,1 1,0-1,0 1,1-1,0 0,1 0,-1 0,1 0,1-1,-1 0,1 0,0 0,0 0,1-1,0 1,0-2,0 1,0-1,1 0,0 0,0 0,0-1,0 0,0-1,1 1,-1-2,2 1,9-2,0-1,-1-1,1-1,-1 0,0-1,0-1,0-1,0 0,-1-1,0-1,-1-1,0 0,0-1,-1 0,0-1,0-1,-2 0,1-1,-2 0,6-8,33-72,-49 89,1 1,-1-1,-1 1,1-1,0 1,-1-1,0 0,0 1,0-1,0 1,0-1,-1 0,0 1,1-1,-1 1,-1-1,1 1,0 0,-1 0,0-1,0 1,0 0,0 0,0 1,0-1,-1 0,0 0,2 2,-1 1,1-1,-1 0,1 1,-1-1,1 1,-1 0,1-1,-1 1,0 0,1 0,-1 0,1 0,-1 0,0 0,1 1,-1-1,1 0,-1 1,1-1,-1 1,1 0,-1-1,1 1,0 0,-1 0,1 0,0 0,0 0,0 0,0 0,0 0,0 1,-1 0,-11 14</inkml:trace>
  <inkml:trace contextRef="#ctx0" brushRef="#br0" timeOffset="73358.999">1730 2853,'10'29,"2"10</inkml:trace>
  <inkml:trace contextRef="#ctx0" brushRef="#br0" timeOffset="72867.724">1448 3193,'-7'-2,"-1"1,0 0,0 0,0 1,0 0,1 0,-1 1,0 0,0 0,0 1,1 0,-1 0,1 1,-1 0,1 0,-3 3,7-5,0 0,-1 0,1 0,0 1,0-1,1 1,-1 0,0 0,0 0,1 0,-1 0,1 0,0 1,0-1,0 1,0 0,0 0,0 0,1-1,-1 2,1-1,0 0,0 0,0 0,1 0,-1 1,1-1,-1 0,1 1,0-1,0 0,1 1,-1-1,1 0,0 0,-1 1,1-1,1 0,-1 0,0 0,1 0,0 0,-1 0,1-1,0 1,2 1,70 43,-65-43,-1 0,1 0,-1 1,0 0,0 1,0 0,-1 0,0 1,0-1,-1 2,0-1,0 1,4 6,-9-10,1 0,-1 0,0 0,0 0,0 1,-1-1,0 0,0 0,0 1,0-1,0 0,-1 0,0 0,0 1,0-1,0 0,-1 0,1 0,-1 0,0-1,-1 1,1 0,0-1,-1 0,0 1,-2 1,-93 65,84-64,-1 1,1-1,-1 0,0-1,0 0,0-1,-1-1,1-1,-1 0,-8-1,23-1,-1 1,1-1,-1 0,0 0,1 0,-1 0,1-1,-1 1,1 0,-1-1,1 1,0-1,-1 1,1-1,-1 0,1 0,0 1,0-1,-1 0,1 0,0 0,0 0,0 0,0-1,0 1,0 0,1 0,-1-1,0 1,0-1,1 1,-1 0,1-1,0 1,-1-1,1 1,0-1,0 1,0-1,0 1,0-1,0 0,0 1,0-1,1 1,-1-1,1 1,-1 0,1-1,0 1,-1-1,1 1,0 0,0 0,0-1,0 1,0 0,0 0,0 0,0 0,1 0,15-18</inkml:trace>
  <inkml:trace contextRef="#ctx0" brushRef="#br0" timeOffset="73121.125">1815 3277,'-9'33,"-4"27,1 6,7-2,4-8,7-13,3-13</inkml:trace>
  <inkml:trace contextRef="#ctx0" brushRef="#br0" timeOffset="73675.681">2097 3587,'18'-53,"2"1,2 0,3 2,14-20,8 4,-45 66,-1-1,0 1,0 0,0-1,0 1,0 0,1 0,-1 0,0 0,0 0,0 1,0-1,0 0,0 0,1 1,-1-1,0 1,0-1,0 1,0-1,0 1,0 0,0-1,-1 1,1 0,0 0,0 0,0 0,-1-1,1 1,0 0,-1 0,1 0,-1 0,1 1,-1-1,0 0,1 0,-1 0,0 0,0 0,0 0,0 1,0-1,0 0,0 0,0 0,0 0,-1 1,1-1,0 0,-1 0,1 0,-1 0,1 0,-1 0,1 7,2 12,1-1,1 1,0-1,2 0,0 0,1 0,1 1,-5-14,0 0,1 0,-1-1,1 0,0 1,1-1,-1-1,1 1,0-1,0 0,0 0,0 0,1 0,0-1,0 0,0-1,0 1,0-1,0 0,1 0,-1-1,1 0,1 0,2-1,0 0,-1-1,1-1,0 1,-1-1,0-1,1 0,-1 0,0-1,-1 0,1 0,-1-1,1 0,-1-1,-1 0,1 0,-1-1,0 1,-1-2,0 1,0-1,0 0,-1 0,0 0,-1-1,1 0,-2 0,1 0,-1 0,1-8,3-2,1 3</inkml:trace>
  <inkml:trace contextRef="#ctx0" brushRef="#br0" timeOffset="74271.018">3225 3164,'-37'21,"1"2,1 2,1 1,1 1,1 2,1 1,-22 30,42-47,1 0,0 1,0 1,1 0,1 0,1 0,0 1,-3 14,8-25,0 0,1 1,0-1,0 1,1-1,-1 1,1 0,0-1,1 1,-1-1,1 1,0-1,1 1,-1-1,1 0,0 1,0-1,1 0,-1 0,1-1,0 1,1 0,-1-1,1 0,0 0,0 0,0 0,2 1,1-1,-1-1,0 1,1-1,0 0,0 0,0-1,0 0,0 0,0-1,1 0,-1 0,1-1,-1 0,0 0,1 0,-1-1,0-1,1 1,-1-1,0 0,0 0,0-1,-1 0,1-1,0 1,-1-1,0 0,0-1,0 1,-1-1,2-2,43-37,-1-2,-3-3,-1-1,9-18,-44 55,-7 8,0 0,1 0,-1 0,1 1,0-1,1 1,-1 0,1 0,0 1,0-1,0 1,0 0,3-1,-6 6,-1-1,1 1,0-1,0 1,-1-1,1 1,-1 0,1 0,-1 0,0 0,0 0,1 0,-2 0,1 0,0 0,0 1,-1-1,1 0,-1 1,0-1,1 0,-1 1,0-1,0 0,-1 1,1-1,-1 0,1 1,0 1,8 426,-6-414,6 35,-2 1,-3 0,-1 0,-3 0,-3 0,-1-1,-6 21,10-66,-1 0,1 0,-1-1,0 1,0 0,0-1,-1 1,0-1,0 0,-1 0,1 0,-1-1,0 1,0-1,-1 0,1 0,-1 0,0-1,0 1,0-1,0 0,-1-1,1 1,-1-1,1 0,-1-1,0 1,0-1,-3 0,4 0,0 0,0 0,0 0,0-1,0 0,0 0,0 0,0-1,0 1,0-1,0 0,0-1,0 1,1-1,-1 0,0 0,1-1,0 1,-1-1,1 0,0 0,0 0,1-1,-1 0,1 1,0-1,0 0,0 0,0-1,0 0,-2-8,0 0,1 0,1-1,0 1,0-1,2 0,-1 0,2 0,0 0,1 0,0 0,1 1,0-1,2 0,-1 1,2-1,-1 1,2 0,0 1,0-1,1 1,1 1,0-1,1 1,0 1,0-1,1 2,3-3,17-15,1 2,1 0,1 3,1 0,1 2,10-2,74-29,-95 45</inkml:trace>
  <inkml:trace contextRef="#ctx0" brushRef="#br0" timeOffset="76840.756">4665 3587,'20'0,"9"3,1-2,0 0,0-3,-1 0,1-2,-1-1,0-1,0-2,0-1,-1-1,-1-1,0-1,22-15,-45 25,0-1,1 0,-1 0,-1-1,1 1,0-1,-1 0,0 0,0 0,0 0,0-1,-1 1,0-1,0 0,0 0,0 1,-1-1,0 0,0 0,0 0,0-1,-1 1,0 0,0 0,0 0,-1 0,0 0,0 0,0 0,-1 0,1 0,-1 0,0 0,-1 1,1-1,-1 1,0 0,0 0,0 0,0 0,-1 0,0 1,0-1,-1 0,-7-1,0 0,0 1,-1 1,1 0,-1 1,0 0,0 0,0 2,0 0,0 0,0 1,1 1,-1 0,0 0,1 2,-1-1,1 2,0 0,0 0,1 1,-1 0,1 1,-9 8,7-6,1 1,0 1,1 0,0 0,0 2,2-1,-1 1,2 0,-1 1,2 0,0 0,1 1,0 0,1 0,1 0,0 1,1-1,1 1,0 7,4-13,0 1,1-1,1 0,0 0,0 0,1-1,0 0,1 0,-1 0,2 0,-1-1,1 0,1 0,0-1,0 0,0-1,1 1,-1-1,1-1,1 0,-1 0,1-1,0 0,0-1,0 0,1 0,-1-1,1-1,-1 0,8 0,15 4,-1-2,1-2,-1-1,1-1,0-2,-1-1,0-1,0-2,0-1,-1-2,0-1,-1-2,0 0,-1-2,-1-1,17-13,-24 11</inkml:trace>
  <inkml:trace contextRef="#ctx0" brushRef="#br0" timeOffset="77341.115">5569 3785,'34'-18,"-1"-1,0-2,-2-1,0-1,18-19,-22 19,-16 14,19-14,0-2,-1-2,-2 0,0-2,-2-1,18-29,-33 25,-10 35,0-1,0 1,0-1,0 0,0 1,-1-1,1 1,0-1,0 1,0-1,-1 0,1 1,0-1,-1 0,1 1,0-1,-1 0,1 1,0-1,-1 0,1 0,-1 1,1-1,0 0,-1 0,1 0,-1 0,1 1,-1-1,1 0,-1 0,1 0,0 0,-1 0,1 0,-1 0,1 0,-1-1,1 1,-1 0,1 0,-1 0,1 0,0 0,-1-1,1 1,-1 0,1 0,0-1,-1 1,1 0,0-1,-1 1,1 0,0-1,0 1,-1-1,1 1,0 0,0-1,0 1,0-1,-1 1,1-1,0 1,0-1,0 1,0-1,-9 11,1-1,0 1,0 0,1 1,0 0,1 0,1 1,-1 0,2-1,0 2,0-1,1 0,1 1,0 0,0-1,1 1,1 0,0 0,1-1,1 1,0 0,0-1,4 9,-4-16,0 1,1-1,0 0,1 0,-1-1,1 1,-1-1,2 1,-1-1,0-1,1 1,-1 0,1-1,0 0,0 0,1-1,-1 1,0-1,1 0,0-1,-1 1,1-1,2 0,138 0,-113-6,0-2,-1-1,1-2,-2-1,1-1,-2-2,0-1,0-1,-2-2,0 0,-1-3,9-8,-21 17,-2 3,0 0,0-1,-1 0,0 0,0-2,-1 1,-1-1,0-1,-1 0,0 0,-1-1,-1 0,0-1,-1 0,0 1,-1-2,0-2,-5 16,0 0,0 1,1-1,-1 1,0-1,-1 0,1 1,0-1,0 1,-1-1,1 0,-1 1,1-1,-1 1,0-1,1 1,-1 0,0-1,0 1,0 0,0-1,0 1,-1 0,1 0,0 0,0 0,-1 0,1 0,-1 1,1-1,-1 0,1 1,-1-1,1 1,-1-1,1 1,-1 0,0 0,1-1,-1 1,1 0,-1 1,0-1,1 0,-1 0,0 1,1-1,-1 1,1-1,-1 1,1 0,-1-1,1 1,0 0,-1 0,-11 10</inkml:trace>
  <inkml:trace contextRef="#ctx0" brushRef="#br0" timeOffset="78009.991">6951 3644,'37'-11,"-1"-1,0-2,-2-1,1-2,-2-1,0-2,-2-1,15-13,-41 31,-1 1,1-1,-1 0,0 0,0 0,0 0,0-1,-1 0,1 0,-1 0,0 0,0 0,0-1,-1 1,0-1,0 0,0 1,0-1,-1 0,1 0,-1 0,-1-1,1 1,-1 0,0 0,0 0,0 0,-1-1,1 1,-1 0,-1 0,1 0,-1 0,0 0,0 1,0-1,-1 1,0-2,-4 2,1 1,-1 0,1 0,-1 1,0 0,0 0,0 1,0 0,0 0,0 1,-1-1,1 2,0-1,0 1,0 0,0 0,0 1,0 0,0 0,0 1,1 0,-1 0,1 0,0 1,0 0,0 0,1 1,-4 2,-6 3,-1 1,1 1,1 0,0 1,1 1,0 0,1 0,1 1,0 1,1 0,1 0,0 1,1 0,1 1,1 0,1 0,0 0,1 1,1-1,-1 18,5-31,-1 0,1 0,0 0,1 0,-1 0,1 0,0-1,0 1,1-1,-1 1,1-1,0 0,0 0,0 0,1 0,-1-1,1 1,0-1,0 0,0 0,1-1,-1 1,1-1,-1 0,1 0,0 0,0-1,-1 1,6-1,6 3,0-2,1 0,-1-1,1-1,0 0,-1-1,1-1,10-2,35-11,-1-2,0-3,-2-2,0-3,-2-2,0-3,-3-3,0-1,-3-3,32-30,-65 51,0-1,-1 0,-1-2,0 0,-1 0,-2-2,0 1,3-10,-14 27,0 0,-1 1,1-1,-1 0,0 1,1-1,-2 0,1 0,0 0,0 0,-1 0,0 0,0 0,0 0,0 0,0 0,0 0,-1-1,1 1,-1 1,0-1,0 0,0 0,-1 0,1 0,0 1,-1-1,0 1,0-1,0 1,0 0,0-1,0 1,0 0,-1 0,1 1,-1-1,1 0,-1 1,0 0,0-1,-2 1,-7 1,0 1,0 0,0 1,0 0,0 1,0 1,1 0,-1 0,1 1,0 0,0 1,1 1,-6 4,1-3,3-2,1 0,-1 1,1 0,0 1,1 0,0 1,0 0,1 0,0 1,1 1,0-1,0 1,1 0,1 1,0 0,0 0,6-9,-1 0,1 0,0 0,-1 0,1-1,1 1,-1 0,0 0,1 0,-1 0,1-1,0 1,0 0,0-1,0 1,1 0,-1-1,1 0,-1 1,1-1,0 0,0 0,0 0,0 0,0 0,0 0,1-1,-1 1,1-1,-1 1,1-1,0 0,90 29,-50-23,-23-5,1 1,-1 1,-1 0,1 2,-1 0,1 1,-2 1,5 4,-19-10,0 1,-1 0,1 0,-1 1,0-1,0 1,0-1,-1 1,1 0,-1 0,0 0,0 0,-1 1,1-1,-1 1,0-1,0 1,0-1,0 1,-1-1,0 1,0 0,0-1,-1 1,1-1,-1 1,0-1,-1 1,1-1,-1 1,1-1,-1 0,-1 0,1 0,-8 21</inkml:trace>
  <inkml:trace contextRef="#ctx0" brushRef="#br0" timeOffset="78618.588">8589 3333,'-25'6,"0"0,1 1,0 2,0 0,1 2,0 0,1 2,0 0,1 2,-13 11,28-23,1 1,-1 1,0-1,1 1,0-1,0 1,1 1,-1-1,1 1,0 0,1 0,-1 0,1 0,0 1,1-1,-1 1,1 0,1-1,-1 1,1 0,1 0,-1 0,1 0,0 0,1 0,-1 0,1 0,1 0,0 0,-1 0,2-1,-1 1,3 2,1-4,0-1,1 0,-1 0,1-1,0 0,0 0,1-1,-1 0,0 0,1-1,-1 0,1 0,-1 0,1-1,0 0,-1-1,1 0,-1 0,1-1,-1 1,0-2,1 1,-1-1,0 0,0 0,-1-1,1 0,-1 0,5-5,261-215,-272 223,1-1,0 1,-1 0,1-1,0 1,0 0,0-1,0 1,0 0,0 0,0 0,0 0,0 0,1 0,-1 1,0-1,1 0,-1 0,0 1,1-1,-1 1,1-1,-1 1,1 0,-1 0,1 0,-1 0,1 0,-1 0,1 0,-1 0,1 0,-1 1,1-1,-1 0,1 1,-1 0,1-1,-1 1,0 0,0-1,1 1,-1 0,0 0,0 0,0 0,0 1,0-1,0 0,0 0,0 0,0 1,-1-1,1 1,0-1,-1 0,0 1,1 1,5 142,68 239,-72-370,5 19,-2 1,-2 0,-1-1,-1 2,-2-1,-3 19,1-34,0 0,-2 0,0 0,-1-1,-1 0,-1 0,0 0,-1-1,-1 0,-1-1,0 0,-1-1,-1-1,-9 10,15-19,-1 0,1-1,0 1,-1-2,0 1,0-1,0 0,-1-1,1 0,0 0,-1 0,1-1,-9-1,13 1,0-1,1 0,-1 0,0 0,0-1,0 0,0 1,1-1,-1 0,0-1,1 1,-1-1,1 0,-1 1,1-2,0 1,0 0,0-1,0 1,0-1,1 0,-1 0,1 0,0 0,-1 0,1 0,1-1,-1 1,0-1,1 1,-1-3,-1-157,3 159,7-30,1 0,1 1,2 0,2 0,1 1,1 1,2 0,1 1,1 1,2 1,0 1,2 1,1 0,1 2,1 1,16-10,-18 12,-6 4</inkml:trace>
  <inkml:trace contextRef="#ctx0" brushRef="#br0" timeOffset="79258.002">9321 3419,'-9'9,"1"1,0 0,0 1,1 0,0 0,1 0,0 1,1 0,0 0,1 0,1 1,0-1,-1 8,3-14,0 0,1 0,0 1,0-1,0 0,1 0,0 0,0 1,0-1,1 0,0 0,0-1,1 1,-1 0,1-1,1 1,-1-1,1 0,0 0,0 0,0-1,1 1,-1-1,1 0,0-1,0 1,1-1,2 2,0-2,0 0,0 0,0-1,0 0,0-1,1 1,-1-2,1 1,-1-1,1 0,-1-1,0 0,1 0,-1-1,0 0,0-1,0 0,0 0,1-1,139-88,-116 63,-1-2,-2-1,-1-2,23-36,33-69,-84 139,0-1,0 0,1 1,-1-1,0 1,0-1,1 1,-1-1,0 1,1-1,-1 1,0-1,1 1,-1-1,1 1,-1 0,1-1,-1 1,1-1,-1 1,1 0,-1 0,1-1,-1 1,1 0,-1 0,1 0,0 0,-1 0,1-1,-1 1,1 0,0 0,-1 0,1 1,-1-1,1 0,0 0,-1 0,1 0,-1 1,1-1,-1 0,1 0,-1 1,1-1,-1 0,1 1,-1-1,1 1,-1-1,0 0,1 1,-1-1,1 1,-1 0,11 37,-9-27,42 233,33 2,-50-171,-3 0,-3 1,-4 3,-14-70,-1 1,0 0,-1 0,0 0,0 0,-1 0,-1 0,0 0,0 0,-1 0,0 0,0-1,-1 1,-1-1,1 1,-2-1,1 0,-1-1,-1 1,1-1,-1 0,-1 0,0-1,0 0,0 0,-1 0,0-1,0 0,0-1,-1 0,0 0,-3 0,8-4,1 0,-1 0,1-1,-1 1,0-1,1 0,-1 0,1 0,-1-1,0 1,1-1,-1 0,1 0,-1 0,1 0,0-1,0 0,-1 1,1-1,0 0,0 0,1-1,-1 1,0-1,1 1,-1-1,1 0,0 0,0 0,0 0,0 0,1 0,-1-1,1 1,0-1,0-1,-4-9,2-1,0 1,1-1,0 1,1-1,1 0,0 1,2-8,2 4,2 0,0 1,1 0,0 1,2-1,0 1,1 1,0 0,1 0,1 1,0 0,1 1,0 1,1 0,1 1,0 0,0 1,1 1,0 0,13-4,7-1,2 1,0 1,0 2,1 2,0 2,1 1,-1 2,1 1,0 3,31 4,-42-4</inkml:trace>
</inkml:ink>
</file>

<file path=ppt/ink/ink7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9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5,'1'-1,"-1"1,1 0,-1-1,1 1,-1 0,0-1,1 1,-1 0,1 0,0-1,-1 1,1 0,-1 0,1 0,-1 0,1 0,-1 0,1 0,0 0,-1 0,1 0,-1 0,1 0,-1 0,1 0,0 0,-1 1,1-1,-1 0,1 0,-1 1,1-1,-1 0,0 1,1-1,-1 0,1 1,-1-1,0 1,1-1,-1 1,0-1,1 1,-1-1,0 1,0-1,1 1,-1-1,0 1,0-1,0 1,0 0,0-1,0 1,0-1,0 1,0-1,0 1,0 0,6 39,-6-39,0 40,-2 0,-2 0,-1-1,-2 0,-9 27,-2 15,-42 192,60-272,-1 0,0 0,1 0,-1 0,1 0,-1 0,1 0,0 0,0 0,0 0,0 0,0 0,1 0,-1 0,1 0,-1 0,1 0,-1 0,1 0,0 0,0 0,0-1,0 1,1 0,-1-1,0 1,1-1,-1 1,1-1,-1 1,1-1,0 0,-1 0,1 0,0 0,0 0,0-1,0 1,0 0,0-1,0 1,0-1,0 0,0 0,0 0,0 0,0 0,0 0,2-1,113-35,-11 19,-92 16,-3-2</inkml:trace>
  <inkml:trace contextRef="#ctx0" brushRef="#br0" timeOffset="762.122">625 569,'-9'5,"1"0,0 1,0 0,1 0,0 1,0 0,0 0,1 1,0-1,1 1,-1 1,1-1,1 1,0 0,0 0,1 0,0 0,0 1,1-1,0 4,2-10,1 1,-1 0,1-1,0 1,0-1,0 1,0-1,0 1,1-1,-1 0,1 1,0-1,0 0,1 0,-1 0,0-1,1 1,0-1,-1 1,1-1,0 0,0 0,1 0,-1 0,0-1,1 1,-1-1,1 0,-1 0,1 0,-1-1,1 1,0-1,-1 0,1 1,0-2,-1 1,1 0,0-1,-1 0,1 0,-1 0,1 0,-1 0,2-2,2 1,0-1,0 0,0 0,-1 0,1-1,-1 0,0-1,0 1,0-1,-1 0,1 0,-1-1,-1 0,1 0,-1 0,0 0,0-1,-1 1,0-1,0 0,-1 0,1 0,-1 0,-1-1,0 1,0 0,0-1,-1 1,0-2,-4 4,1 0,-2 0,1 0,0 0,-1 1,0 0,0 0,0 0,-1 0,1 1,-1 0,0 0,0 1,0-1,0 1,0 1,0-1,-1 1,1 0,0 0,-1 1,-1 0,-17-3</inkml:trace>
</inkml:ink>
</file>

<file path=ppt/ink/ink7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4,'-21'-2,"0"1,-1 1,1 0,0 2,0 0,0 2,0 0,0 1,1 1,-1 1,2 1,-19 10,33-16,0 1,1-1,-1 1,1 0,0 0,0 1,0-1,0 1,0 0,1 0,0 0,0 0,0 1,0-1,1 1,-1 0,1-1,0 1,1 0,-1 1,1-1,0 0,0 0,1 0,0 1,0-1,0 0,0 0,1 1,0-1,0 0,0 0,1 0,0 0,0 0,0 0,0 0,1-1,0 1,-1-1,2 0,-1 0,1 0,-1 0,1 0,0-1,4 3,246 66,-250-70,1 1,-1 0,0 0,0 0,0 0,-1 1,1 0,-1-1,0 1,0 1,0-1,0 0,-1 1,0-1,1 1,-2 0,1-1,-1 1,1 0,-2 0,1 0,0 0,-1 0,0 0,0 1,0-1,-1 0,0 0,0 0,0 0,-2 3,0 5,-1-1,-1-1,0 1,0-1,-1 0,-1 0,0 0,0-1,-1 0,-1 0,1-1,-6 3,-123 75,51-62,84-25,0 0,-1 0,1 0,0 0,0 0,0-1,-1 1,1-1,0 1,0-1,0 0,0 0,0 0,0 0,0 0,0 0,1 0,-1-1,0 1,1-1,-1 1,1-1,-1 0,1 1,0-1,0 0,0 0,0 0,0 0,0 0,0 0,1 0,-1 0,1 0,-1-1,1 1,0 0,0-2,2-8,0-1,1 1,0 0,1 0,1 1,0-1,0 1,1 0,1 0,0 1,0 0,1 0,0 1,7-7,114-104,-110 106</inkml:trace>
  <inkml:trace contextRef="#ctx0" brushRef="#br0" timeOffset="450.484">793 400,'-12'2,"0"1,1 0,0 1,0 0,0 1,0 0,0 0,1 1,0 1,0 0,1 0,0 1,0 0,1 0,-3 5,11-11,0 1,0-1,0 0,0 0,1 1,-1-1,1 0,-1 0,1 1,0-1,0 0,0 0,0 0,0 0,0 0,1 0,-1-1,1 1,-1 0,1-1,-1 1,1-1,0 1,0-1,0 0,0 0,0 0,0 0,0 0,0 0,1-1,-1 1,0-1,0 1,1-1,-1 0,0 0,0 0,1 0,-1 0,0-1,2 1,21 6,-23-5,0 0,0 0,1 0,-1 1,0-1,0 0,0 1,0-1,-1 1,1 0,0 0,-1 0,1 0,-1 0,1 0,-1 0,0 0,0 0,0 1,0-1,-1 0,1 1,0-1,-1 0,0 1,0-1,1 1,-1-1,-1 1,1-1,0 1,-1-1,1 0,-1 1,0-1,1 0,-1 1,0-1,-1 0,1 0,0 0,-1 0,1 0,-1 0,1 0,-1 0,0-1,0 1,-1 0,-11 14,-1-1,-1 0,0-1,-1-1,-1-1,0 0,-1-1,0-1,-2 0,2-3</inkml:trace>
  <inkml:trace contextRef="#ctx0" brushRef="#br0" timeOffset="696.272">1103 371,'-14'39,"-5"21,-4 2,2-6,9-12,7-8,9-16,3-11</inkml:trace>
  <inkml:trace contextRef="#ctx0" brushRef="#br0" timeOffset="862.303">878 428,'43'0,"34"5,8 1,-5 0,-12-1,-13-1,-10-2,-13-1</inkml:trace>
</inkml:ink>
</file>

<file path=ppt/ink/ink7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4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1 225,'38'-4,"23"-8,10 0,-2 1,-8-2,-10 1,-8 2,-12-1,-11 1</inkml:trace>
  <inkml:trace contextRef="#ctx0" brushRef="#br0" timeOffset="245.101">227 0,'-5'39,"-2"31,1 9,1 0,2-8,0-11,2-12,1-8,0-7,0-9</inkml:trace>
</inkml:ink>
</file>

<file path=ppt/ink/ink7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1,'-29'70,"-3"-2,-2-1,-4-2,-3-1,-2-2,-3-2,-4 0,-65 75,111-129,5-13</inkml:trace>
  <inkml:trace contextRef="#ctx0" brushRef="#br0" timeOffset="300.759">10 114,'14'24,"20"22,8 4,2-2,-1-5,-4-4,-3-5,-4-3,-1-1,-2-7,-6-2,-2 0,1 2,-5 1,1-4,-3-9,-4-7</inkml:trace>
</inkml:ink>
</file>

<file path=ppt/ink/ink7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3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1 586,'16'7,"0"-1,1 0,0-1,0-1,1-1,-1 0,1-1,-1-1,1-1,-1-1,1 0,0-1,-1-1,0 0,0-2,0 0,0-1,-1 0,0-1,0-1,0-1,12-9,96-106,67-54,-168 160,-17 12,0 0,0 0,1 1,0 0,0 1,1-1,-1 1,1 1,0-1,0 1,0 1,1-1,-1 2,5-2,-9 6,0-1,0 1,-1 0,1 0,-1 0,0 0,0 0,0 1,0-1,0 1,-1 0,0 0,1 0,-2 0,1 0,0 1,-1-1,0 1,0-1,0 0,0 1,-1 0,0-1,0 1,0-1,-1 1,1-1,-1 1,0-1,0 1,-1-1,1 1,-5 16,0-1,-2 1,0-1,-2 0,0-1,-1 0,0-1,-2 0,0-1,-1 0,-1-1,0-1,-1 0,-2 0,9-8,0 0,-1-1,0 0,0 0,0-1,0 0,-1-1,0 0,0-1,0 0,-7 1,18-5,1 1,-1 0,0-1,0 1,0 0,0 0,0-1,1 1,-1 0,0-1,0 1,0 0,0-1,0 1,0 0,0-1,0 1,0 0,-1-1,1 1,0 0,0-1,0 1,0 0,0 0,0-1,-1 1,1 0,0-1,0 1,0 0,-1 0,1 0,0-1,0 1,-1 0,1 0,0 0,-1-1,1 1,0 0,0 0,-1 0,1 0,0 0,-1 0,1 0,0 0,-1 0,1 0,0 0,-1 0,1 0,0 0,-1 0,1 0,0 0,25-16,1 9,0 2,0 0,0 2,0 1,1 1,-1 1,24 4,18-2,-48-2,1-1,0-1,-1 0,1-2,-1 0,0-1,0-1,0-1,-1-1,11-7,2-3,-2-2,0-1,-2-1,0-2,-2 0,4-7,-20 22,-1 0,0-2,0 1,-1-1,0 0,-1 0,0-1,-1 0,5-12,-27 30,4 13,1 0,1 1,0 1,2 0,0 0,2 0,-4 19,9-35,0-1,1 0,-1 1,1-1,0 0,0 1,1-1,-1 1,1-1,0 0,0 1,0-1,1 0,0 0,-1 0,1 0,1 0,-1-1,1 1,-1 0,1-1,0 0,0 0,0 0,1 0,-1 0,1-1,0 1,0-1,-1 0,1 0,1-1,-1 1,0-1,0 0,0 0,1 0,-1 0,1-1,-1 0,0 0,1 0,-1 0,4-2,12-1,0-1,-1-2,1 0,-1-1,-1 0,1-2,-1 0,-1-1,0-1,0-1,1-2,20-11,-26 17,-11 6,0 0,0 1,0-1,0 1,0-1,1 1,-1 0,0-1,1 1,-1 0,1 0,-1 0,1 0,-1 0,1 0,0 1,-1-1,1 0,0 1,0-1,-1 1,1 0,0 0,0 0,0 0,0 0,-1 0,1 0,0 0,0 1,0-1,-1 1,1-1,0 1,0 0,-1-1,1 1,-1 0,1 0,-1 0,1 1,-1-1,1 0,-1 1,4 13,-4-10,-1-1,1 1,1-1,-1 0,1 1,-1-1,1 0,0 0,1 0,-1 0,1 0,0 0,0-1,0 1,0-1,0 0,1 0,0 0,-1 0,1-1,0 0,0 1,1-2,-1 1,0 0,5 0,4-1,-1-1,1 0,0-1,-1-1,1 0,-1 0,1-1,-1-1,0 0,0-1,-1 0,1-1,-1 0,4-4,27-11,-20 10,-20 9,0-1,1 1,-1 0,1 0,0 0,-1 0,1 1,0-1,0 1,0 0,0 0,0 0,0 0,1 0,-1 0,0 1,0 0,1 0,-1 0,0 0,0 0,1 0,-1 1,0 0,0-1,0 1,0 1,0-1,0 0,0 1,0-1,0 1,-1 0,1 0,0 0,-1 0,0 1,2 1,16 49,-19-48,0 1,0-1,1 1,-1-1,1 0,0 0,0 0,1 0,0 0,0 0,0-1,0 1,1-1,-1 0,1 0,0 0,1-1,-1 1,1-1,-1 0,1 0,0 0,0-1,0 0,0 0,6 1,-7-2,1-1,0 1,0-1,-1 0,1-1,0 1,0-1,-1 0,1 0,0-1,-1 1,0-1,1 0,-1 0,0 0,0-1,0 1,0-1,0 0,-1-1,1 0,9-13</inkml:trace>
  <inkml:trace contextRef="#ctx0" brushRef="#br0" timeOffset="269.365">1553 22,'-15'-5,"1"-1,7 0,5 1</inkml:trace>
  <inkml:trace contextRef="#ctx0" brushRef="#br0" timeOffset="633.364">2935 276,'-77'75,"-99"112,174-185,0 0,-1 1,1-1,1 1,-1-1,0 1,1 0,-1 0,1 0,0-1,0 1,0 1,0-1,0 0,1 0,-1 0,1 0,0 0,0 1,0-1,1 0,-1 0,1 0,-1 0,1 0,0 0,0 0,1 0,-1 0,1 0,-1 0,1-1,0 1,0-1,0 1,0-1,0 0,1 0,-1 0,1 0,-1 0,2 1,14 5,-1 0,1-1,0-1,1-1,-1 0,1-1,0-1,0-1,0-1,0 0,0-2,18-2,-7 3,-2-1,-1 0,0-2,0-1,-1-1,1-1,16-7,-5-8,-25 10</inkml:trace>
  <inkml:trace contextRef="#ctx0" brushRef="#br0" timeOffset="1001.375">3359 530,'47'-9,"1"-2,-1-2,-1-2,0-1,19-12,23-34,-85 60,-1 0,1-1,-1 1,0-1,0 0,0 0,0 0,-1 0,1 0,-1 0,0 0,0 0,0-1,0 1,0 0,-1-1,1 1,-1-1,0 1,0 0,0-1,-1 1,1-1,-1 1,0 0,0-1,0 1,0 0,-2-2,0 1,-2 1,1-1,0 1,-1 0,1 0,-1 0,0 0,0 1,0 0,-1 0,1 1,0-1,-1 1,1 0,-1 0,1 1,-1 0,1 0,-1 0,1 1,-1-1,1 1,0 1,-1-1,1 1,0 0,0 0,0 0,-2 2,-8 2,1 0,1 1,-1 1,1 0,0 1,1 0,0 1,1 0,0 1,0 1,1-1,1 2,0-1,1 1,0 0,1 1,0 0,1 0,1 1,0-1,1 1,0 0,1 0,1 8,2-15,0-1,1 0,0 1,1-1,0 0,0 1,0-1,1 0,0-1,1 1,-1 0,1-1,0 0,1 0,0 0,0-1,0 1,0-1,1 0,0-1,0 1,0-1,1 0,5 2,6 3,1-2,-1 0,1-1,0-1,1 0,-1-2,1 0,15 0,20 0,1-2,-1-2,0-3,0-2,27-8,-53 5,-7-1</inkml:trace>
</inkml:ink>
</file>

<file path=ppt/ink/ink7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651 283,'-5'-7,"0"1,0-1,-1 1,0 0,0 1,0-1,0 1,-1 0,0 1,0 0,-1 0,1 0,-1 1,0 0,1 1,-1-1,-1 1,1 1,0 0,0 0,0 1,-1 0,1 0,0 1,-2 0,-20 3,1 2,1 1,-1 2,1 1,0 0,-11 8,-9 16,48-34,-1 1,0 0,1 0,-1-1,1 1,-1 0,1 0,0 0,-1 0,1 0,0 0,-1 0,1 0,0 0,0 0,0 0,0 0,0-1,0 1,0 0,0 0,0 0,1 0,-1 0,0 0,1 0,-1 0,0 0,1 0,-1-1,1 1,0 0,-1 0,1 0,0-1,-1 1,1 0,0-1,-1 1,1-1,0 1,0-1,0 1,0-1,0 0,0 1,0-1,-1 0,1 0,0 1,0-1,0 0,0 0,0 0,0 0,0 0,0-1,0 1,140 24,-113-21,-21-3,1 1,-1 0,0 0,1 0,-1 1,0 0,0 1,0-1,0 1,0 1,-1-1,3 3,-8-4,0 1,-1 0,1 0,-1 0,1 0,-1 0,0 0,0 0,0 0,-1 0,1 0,-1 0,0 0,0 0,0 0,0-1,0 1,0 0,-1-1,1 1,-1-1,0 1,0-1,0 0,0 1,0-1,0 0,-1-1,1 1,-1 0,1-1,-1 1,0-1,1 0,-1 0,0 2,-310 194,288-182,17-11,1 0,-1 0,1 0,0 1,0 0,1 0,0 1,0-1,0 1,0 1,1-1,0 1,0 0,1 0,0 1,-2 4,6-10,-1 0,1 1,0-1,0 0,0 1,0-1,0 0,1 1,-1-1,1 0,-1 1,1-1,0 0,0 0,0 0,0 0,0 0,0 0,1 0,-1 0,1 0,-1 0,1-1,0 1,0 0,-1-1,1 0,0 1,0-1,1 0,-1 0,0 0,0-1,2 1,79 17,-57-16,1-1,-1-1,0-1,0-2,0 0,5-3,-21 4,-1-1,1 1,-1-2,0 1,0-2,0 1,-1-1,0 0,0-1,0 0,0 0,-1 0,0-1,0 0,-1-1,0 0,4-7,3-8</inkml:trace>
  <inkml:trace contextRef="#ctx0" brushRef="#br0" timeOffset="245.069">397 1,'-15'48,"-9"49,0 23,3 0,6-10,5-10,-1-12,2-11,2-10,3-11,1-5,2-7,1-6,0-5,1-3,-1-1,1-7</inkml:trace>
</inkml:ink>
</file>

<file path=ppt/ink/ink7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145 120,'-115'434,"114"-427,-6 14,2 1,1-1,0 1,2 0,1 0,0 0,2 1,0-1,1 0,6 20,2-12,-10-31,-5-12,-1-12,0-2,2 1,1-1,1 1,2-1,0 0,2 1,0-1,2 1,2-6,3-4,1-1,1 2,2-1,1 2,2 0,2 0,1 2,1 0,2 2,9-10,-23 27,1 1,1 0,0 0,1 1,0 0,0 1,1 1,1 0,0 0,0 1,0 1,1 0,0 1,0 0,1 1,0 1,0 0,0 1,9 0,-21 3,1 0,-1 0,0 1,1 0,-1-1,0 1,0 0,0 1,0-1,0 0,0 1,0 0,0-1,-1 1,1 0,-1 1,1-1,-1 0,0 1,0-1,0 1,0 0,0-1,-1 1,1 0,-1 0,0 0,0 0,0 1,0-1,0 0,-1 0,1 0,-1 1,0 5,0 0,0 0,-1 0,0 0,0 0,-1 0,0 0,-1 0,0-1,0 0,-5 8,-13 15,-1 0,-2-2,0-1,-3 0,0-2,-1-1,-2-2,0-1,-1-1,-2-1,0-2,-1-1,-12 2,42-16,0-2,1 0,-1 0,0 1,1 0,0 0,-1 0,1 0,0 0,0 1,0-1,0 1,1 0,-1 0,1 0,-1 0,1 0,0 0,-1 4,4-5,1 0,-1 0,1 0,-1 0,1 0,0 0,0-1,0 1,0-1,0 1,0-1,0 0,0 0,1 1,-1-2,0 1,1 0,-1 0,1-1,-1 0,0 1,1-1,-1 0,1 0,-1 0,1 0,-1-1,2 0,6 2,220 23,-224-24,0 0,1 0,-1 0,0 1,0-1,0 1,0 1,0 0,0-1,0 2,0-1,-1 1,1 0,-1 0,0 0,1 1,-2 0,1 0,0 0,-1 0,0 1,2 2,5 14</inkml:trace>
  <inkml:trace contextRef="#ctx0" brushRef="#br0" timeOffset="356.454">1161 147,'-47'41,"1"2,3 2,1 2,3 2,-30 49,10 41,57-134,1 1,0 0,0-1,1 1,-1 0,1 0,0-1,1 1,0 0,0 0,0-1,0 1,1-1,0 1,0-1,0 0,1 1,0-1,0 0,0-1,1 1,-1-1,1 1,1 0,10 4,0 0,1-2,0 1,0-2,1 0,-1-1,1-1,0-1,0 0,1-1,-1-1,0 0,1-2,-1 0,1 0,-1-2,9-2,9-2,1-2,-2 0,1-3,-1-1,-1-1,0-2,-2-1,1-2,0-2,-24 16,1 0,-1-1,0 0,-1 0,1-1,-1 0,-1 0,1 0,-1-1,-1 0,1-1,-1 1,-1-1,1 0,-2 0,1 0,-1 0,-1-1,1 0,-2 1,1-1,-1 0,-1 0,0 0,0 1,-1-1,0 0,-1 0,0 1,0-1,-1 0,-6-4,1 1,-1 0,-1 1,-1 0,1 0,-2 1,0 0,0 1,-1 1,0 0,0 0,-1 1,0 1,-1 1,1 0,-1 0,-1 2,1 0,0 1,-1 0,0 1,0 1,0 0,1 1,-1 1,0 1,0 0,-2 1,-19 4</inkml:trace>
  <inkml:trace contextRef="#ctx0" brushRef="#br0" timeOffset="851.752">823 486,'138'-24,"-89"12,2 3,-1 3,1 1,0 2,46 5,-91-1,1 1,-1-1,1 2,-1-1,0 0,0 1,0 0,-1 1,1-1,-1 1,1 0,-1 1,-1-1,1 1,3 4,47 36,-50-42,0-1,0 0,0 0,0 0,1-1,-1 0,1 0,-1 0,1 0,-1-1,1 0,-1 0,1-1,-1 1,6-3,7-3</inkml:trace>
</inkml:ink>
</file>

<file path=ppt/ink/ink7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6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0,'-33'39,"-26"36,-8 10,8 1,9-5,8-12,12-7,5-10,8-4,1-6,4-4,-1-5,-4-2,-2-8,-4-6,2-7</inkml:trace>
  <inkml:trace contextRef="#ctx0" brushRef="#br0" timeOffset="248.822">1 86,'19'38,"26"32,9 9,2-4,-6-11,-5-10,-6-11,-9-7,-6-5,-1-3,-6-1,1-1,-4-5</inkml:trace>
  <inkml:trace contextRef="#ctx0" brushRef="#br0" timeOffset="503.394">875 311,'34'0,"39"0,13 0,1 0,-9 0,-14 0,-12 0,-11 0,-12-5,-6-1,-7 0</inkml:trace>
  <inkml:trace contextRef="#ctx0" brushRef="#br0" timeOffset="744.01">932 565,'38'5,"37"1,11-5,-5-2,-7-2,-10-4,-12-2,-15 1</inkml:trace>
</inkml:ink>
</file>

<file path=ppt/ink/ink7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50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0,'-5'24,"-6"8,-1 3,-4 1,1-2,-2-6,-2-3,-3-5,2-3,0-2,3-1,5-6,4-5</inkml:trace>
</inkml:ink>
</file>

<file path=ppt/ink/ink7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51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1,'3'0,"-1"0,0 0,0 1,1-1,-1 1,0 0,0-1,0 1,0 0,0 0,0 0,0 1,0-1,0 0,0 1,-1-1,1 1,0-1,-1 1,0 0,1 0,-1 0,0 0,0 0,0 0,0 0,0 0,0 0,-1 0,1 1,-1 0,7 79,-7-71,-34 224,20-169,-63 227,7-103,75-190,1-10</inkml:trace>
  <inkml:trace contextRef="#ctx0" brushRef="#br0" timeOffset="250.204">0 537,'43'-9,"29"-9,12 0,0-3,-8 3,-8-1,-10 3,-7 5,-5-2,-8 3,-3 2,-10-2,-7 0</inkml:trace>
  <inkml:trace contextRef="#ctx0" brushRef="#br0" timeOffset="632.671">847 30,'-128'548,"121"-513,2 0,1 0,2 1,2-1,0 0,3 2,-3-35,0 0,0 0,1 1,-1-1,1 0,-1 0,1 0,0 0,0 0,0 0,0 0,0 0,0 0,0 0,1 0,-1-1,1 1,-1 0,1-1,0 0,-1 1,1-1,0 0,0 0,0 0,0 0,0 0,0 0,0-1,0 1,1-1,-1 1,0-1,0 0,0 0,1 0,-1 0,0 0,0 0,0-1,1 1,-1-1,0 0,0 1,2-2,91-50,44-59,-137 110,-1 0,1 0,-1 1,1-1,-1 0,1 0,0 1,-1-1,1 1,0 0,0-1,-1 1,1 0,0 0,0 0,-1 0,1 0,0 1,0-1,-1 0,1 1,0-1,-1 1,1 0,0 0,-1-1,1 1,-1 0,1 0,-1 1,0-1,1 0,-1 0,0 1,0-1,0 0,0 1,0-1,0 1,0 0,-1-1,1 1,0-1,-1 1,0 0,1 0,-1-1,0 1,0 0,0 0,0-1,0 1,0 0,0 0,-1-1,1 1,-1 0,1 0,-1-1,0 1,-11 75,9-68,0 0,1-1,0 1,1 0,0 1,0-1,1 0,0 0,1 0,0 0,0 0,1 0,0 0,1 0,0 0,16 2,-11-15</inkml:trace>
  <inkml:trace contextRef="#ctx0" brushRef="#br0" timeOffset="995.603">1242 848,'28'-2,"0"-1,0-2,0 0,0-2,-1-1,0-2,-1 0,0-2,0 0,-1-2,6-5,-29 17,1 1,-1 0,0 0,1-1,-1 0,0 1,0-1,-1 0,1 0,0 0,0 0,-1 0,1 0,-1 0,0-1,0 1,0-1,0 1,0 0,0-1,-1 0,1 1,-1-1,0 1,1-1,-1 0,-1 1,1-1,0 1,-1-1,1 0,-1 1,0-1,1 1,-1-1,0 1,-1 0,1-1,0 1,-1 0,1 0,-1 0,0 0,0 0,0 0,0 1,0-1,0 0,0 1,0 0,-1-1,1 1,0 0,-1 0,1 1,-1-1,1 0,-3 0,-5 2,0 0,0 1,0 0,0 0,0 1,1 1,-1-1,1 2,0-1,0 1,0 0,1 1,0 0,0 0,0 1,1 0,-5 7,3-6,0 1,1 0,1 0,-1 1,1 0,1 0,0 1,0 0,1 0,1 0,0 1,0 0,1-1,1 1,0 0,0 1,1 3,2-13,-1 1,1-1,0 1,0-1,0 1,0-1,1 1,0-1,-1 0,1 0,0 0,0 0,1 0,-1 0,1-1,-1 1,1-1,0 0,0 1,0-1,0-1,0 1,1 0,-1-1,0 0,1 1,-1-1,2 0,104 7,27-53,-109 31</inkml:trace>
  <inkml:trace contextRef="#ctx0" brushRef="#br0" timeOffset="1451.237">1835 876,'23'-17,"0"-1,-1 0,-1-2,-1 0,0-2,-2 0,-1-1,0-1,44-53,-61 76,0 0,0 0,1 0,-1 0,0 1,1-1,-1 0,0 0,1 0,-1 1,1-1,-1 0,1 1,0-1,-1 0,1 1,0-1,-1 1,1-1,0 1,0-1,-1 1,1-1,0 1,0 0,0 0,0-1,-1 1,1 0,0 0,0 0,0 0,0 0,0 0,0 0,-1 0,1 0,0 1,0-1,0 0,0 0,-1 1,1-1,0 1,0-1,0 0,-1 1,1 0,0-1,-1 1,1-1,-1 1,1 0,0-1,-1 1,0 0,1 0,-1-1,1 1,-1 0,0 0,1 0,-1 0,0-1,0 1,0 0,0 0,0 0,0 0,0 0,4 65,-6-60,1 0,1 0,-1 0,1 0,0 0,0 0,0 0,1 0,0-1,0 1,1 0,0 0,0-1,0 1,0-1,1 1,0-1,0 0,1 0,-1 0,1-1,0 1,0-1,1 0,-1 0,1 0,0-1,0 0,0 0,0 0,1 0,2-1,0 0,0-1,0 0,0-1,0 1,1-1,-1-1,0 0,0 0,0 0,0-1,0 0,0-1,-1 0,1 0,-1-1,0 1,0-2,0 1,0-1,-1 0,0 0,5-6,2-2,0 0,-1-1,0-1,-1 0,-1 0,0-1,-2 0,1-1,-2 0,0-2,-4 11,0-1,0 1,-1-1,-1 0,0 1,0-1,0 0,-1 0,0 0,-1 0,0 1,-1-1,1 0,-2 0,-3-9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9:2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1 884,'21'0,"-4"1,0-1,0 0,0-1,0-1,0-1,-1 0,1-1,-1-1,15-7,1-2,-2-2,0-1,-1-2,0 0,-2-2,0-1,14-18,112-165,-152 203,0-1,0 1,0 0,1 0,-1-1,1 1,-1 0,1 1,0-1,0 0,0 0,0 1,0-1,0 1,0-1,1 1,-1 0,0 0,1 0,-1 0,1 1,-1-1,1 1,-1-1,1 1,-1 0,1 0,0 0,-1 0,1 0,-1 1,1-1,-1 1,1 0,-1-1,1 1,-1 0,0 1,1-1,-1 0,0 1,0-1,0 1,1 1,8 7,0 0,-1 1,0 0,-1 0,0 1,-1 0,0 1,-1 0,0 0,-1 1,-1-1,0 1,-1 0,1 10,-7-12,0-1,0 1,-2-1,1 0,-2 0,1 0,-1-1,-1 1,0-1,0 0,-1-1,-1 0,1 0,-1 0,-1-1,0 0,0-1,0 0,-1 0,0-1,0 0,-2 0,2 1,-4 4,-2 0,1-1,-1 0,-1-1,0-1,0-1,-1 0,0-1,0-1,-16 2,33-7,0 1,-1-1,1 1,-1-1,1 0,-1 0,1 0,-1 0,1 0,-1 0,1 0,-1-1,1 1,0 0,-1-1,1 1,-1-1,1 0,0 1,0-1,-1 0,1 0,0 0,0 0,0 0,0 0,0 0,0 0,0 0,0 0,0-1,1 1,-1 0,0-1,1 1,-1 0,1-1,0 1,-1-1,1 1,0-1,0 1,0-1,0 1,0-1,0 1,0-1,1 1,-1 0,0-1,1 1,-1-1,1 1,0 0,-1-1,1 1,0 0,0 0,0-1,95-62,-74 54</inkml:trace>
  <inkml:trace contextRef="#ctx0" brushRef="#br0" timeOffset="1850.322">932 601,'-10'68,"7"-62,1 0,0 0,1 1,0-1,0 1,0-1,1 1,0-1,0 1,0-1,1 1,0-1,0 0,1 1,0-1,0 0,0 0,1 0,2 4,-3-8,0 0,0 0,0 0,0 0,0 0,0-1,0 1,1-1,-1 1,1-1,-1 0,1 0,-1 0,1 0,0-1,-1 1,1-1,0 1,0-1,-1 0,1 0,0 0,0-1,-1 1,1-1,0 1,-1-1,1 0,0 0,-1 0,1 0,76-46,-62 32,-1 0,-1-2,0 0,-1-1,-1 0,-1-1,0 0,6-18,-6 15,-11 20,3-2,-1-1,0 0,-1 1,1-1,-1-1,0 1,0 0,-1 0,1-1,-1 1,-1-1,1 1,-1-1,1 1,-2-1,1-1,-13 37,5-2,1 0,1 1,2-1,1 1,1 0,1 0,1 1,2-1,4 19,30 170,-13 26,-19-225,-2-1,0 1,0-1,-2 1,0 0,-2-1,0 1,-1-1,0 1,-2-1,0 0,-1 0,-1-1,0 0,-1 0,-1-1,-1 0,-1 0,0-1,0-1,-2 0,0 0,-6 5,11-14,-1 0,1 0,-1-1,0 0,0-1,0 0,0 0,-1-1,1 0,-1-1,1 1,-1-2,0 0,1 0,-1-1,1 0,-1 0,1-1,-1 0,1-1,-2-1,6-1,0-1,0 1,1-1,0 0,0 0,1-1,-1 1,2-1,-1 0,0 0,1 0,1 0,-1 0,1 0,0 0,1-1,0 1,0 0,0-1,1 1,0 0,1 0,-1 0,1 0,3-5,4-28,3 0,1 2,2 0,1 0,3 1,0 2,3 0,0 1,14-14,39-42,4 3,4 4,61-47,-87 85,61-66,-88-6,-30 117,0-1,0 1,0-1,0 0,0 1,0-1,0 0,1 1,-1-1,0 0,0 1,0-1,1 1,-1-1,0 1,1-1,-1 0,1 1,-1-1,0 1,1 0,-1-1,1 1,-1-1,1 1,-1 0,1-1,0 1,-1 0,1 0,-1-1,1 1,0 0,-1 0,1 0,0 0,-1 0,1 0,0 0,-1 0,1 0,-1 0,1 0,0 0,-1 0,1 1,0-1,-1 0,1 0,-1 1,1-1,-1 0,1 1,-1-1,1 1,-1-1,1 0,-1 1,1-1,-1 1,0 0,1-1,26 39,-25-35,10 19,-1 0,-1 0,-1 2,-1-1,-1 1,-1 0,2 22,-7-42,0 0,-1 0,0 0,0 0,0 0,0 0,-1 0,0 0,0 0,0 0,-1 0,0 0,0-1,0 1,0 0,-1-1,1 0,-1 0,0 0,-1 0,1 0,-1 0,1-1,-1 0,0 0,0 0,-1 0,1 0,-1-1,1 0,-1 0,0 0,0-1,1 1,-1-1,0-1,-5 2,-39 3,177 19,-128-24,19 2,1 0,-1-2,0 0,0-1,1-1,-1 0,0-2,-1 0,1-2,-1 1,3-3,8-7,0-2,-1 0,-1-2,-1 0,-1-2,0-1,-2-1,-1-1,0-1,-2-1,-1-1,-1-1,14-29,-26 36,0 0,-1-1,-1 1,-1-1,-1 0,-1 0,-1 0,0 0,-2 0,-1-3,3 19,0 1,-1 0,1 0,-1-1,0 1,0 0,0 0,-1 0,0 0,0 0,0 0,-1 0,1 1,-1-1,0 1,0 0,-1 0,1 0,-1 0,0 1,0-1,0 1,-1 0,1 0,-1 1,0-1,-4-1,6 4,0 1,1-1,-1 1,0 0,1 0,-1 0,1 0,-1 0,1 1,0-1,-1 1,1-1,0 1,0 0,0 0,0 0,1 0,-1 0,0 0,1 0,0 1,-1-1,1 1,0-1,0 1,0-1,1 1,-1 1,-12 78,12-54,1-1,2 1,1 0,1-1,2 0,0 0,8 17,30 105,-40-133,-1 0,0 0,-1 0,-1 1,0-1,-1 1,-1-1,-1 1,-3 15,5-31,0-1,0 1,0-1,0 1,0-1,-1 1,1 0,0-1,0 1,0-1,0 1,-1-1,1 0,0 1,0-1,-1 1,1-1,0 1,-1-1,1 0,0 1,-1-1,1 0,-1 1,1-1,0 0,-1 1,1-1,-1 0,1 0,-1 0,1 0,-1 1,1-1,-1 0,1 0,-1 0,0 0,1 0,-1 0,1 0,-1 0,1 0,-1-1,1 1,-1 0,1 0,-1 0,1-1,-1 1,1 0,0 0,-1-1,1 1,-1 0,1-1,0 1,-1-1,1 1,0 0,-1-1,1 1,0-1,-18-30,11 12</inkml:trace>
  <inkml:trace contextRef="#ctx0" brushRef="#br0" timeOffset="2102.004">1976 488,'29'5,"38"-4,13-1,2-1,-8-5,-12-2,-7-4,-7 0,-8-3,-6 2,-4 2,-6-1,-4 1,1 2,1 3,-3 3</inkml:trace>
  <inkml:trace contextRef="#ctx0" brushRef="#br0" timeOffset="2484.573">2597 573,'12'5,"0"-2,0 1,0-1,0-1,0 0,1-1,-1 0,1-1,-1-1,1 0,-1 0,0-1,1-1,-1 0,0-1,-1 0,1 0,2-3,-9 3,0 1,-1-2,0 1,0 0,0-1,0 1,-1-1,1 0,-1-1,-1 1,1 0,-1-1,0 0,2-5,-3 9,-1 0,1-1,0 1,-1-1,1 1,-1-1,0 1,0-1,0 1,0-1,0 1,-1-1,1 1,-1-1,1 1,-1 0,0-1,0 1,0 0,0-1,-1 1,1 0,0 0,-1 0,0 0,1 0,-1 1,0-1,0 0,0 1,0-1,0 1,0 0,-1 0,0-1,-4 2,1 0,-1 0,0 1,1 0,-1 0,0 0,1 1,-1 0,1 0,0 1,0 0,0 0,0 0,0 1,0 0,1 0,0 0,0 1,-3 3,-8 4,6-6,0 1,0-1,0 2,1-1,1 1,-1 0,1 1,0 0,1 1,0-1,1 1,0 1,0-1,1 1,1 0,0 0,0 0,1 1,0-1,1 1,1 0,0 0,0 0,1-1,1 1,0 2,1-7,1 0,-1-1,1 0,1 1,-1-1,1 0,0-1,0 1,1-1,0 0,0 0,0 0,0-1,1 0,-1 0,1 0,0 0,1-1,-1 0,1-1,-1 1,1-1,0-1,-1 1,1-1,3 0,3 1,1-2,0 1,-1-2,1 0,-1 0,1-1,-1-1,0 0,0-1,0-1,0 0,-1 0,3-3,3-2</inkml:trace>
  <inkml:trace contextRef="#ctx0" brushRef="#br0" timeOffset="3040.255">2964 742,'-1'2,"1"0,-1 0,1 0,0 0,0 0,0 0,0 0,0 0,0 0,0 0,1 1,-1-1,1 0,-1 0,1 0,0-1,0 1,0 0,0 0,0 0,0-1,0 1,1 0,-1-1,0 1,1-1,0 1,-1-1,1 0,0 0,0 0,-1 0,1 0,0 0,0-1,0 1,0 0,0-1,0 0,0 1,0-1,1 0,10-8,0 0,-1-1,0-1,-1 0,0 0,0-1,-1-1,6-7,-3 3,101-109,-114 126,0-1,0 1,0 0,0-1,0 1,1 0,-1 0,0-1,0 1,1-1,-1 1,1 0,-1-1,0 1,1-1,-1 1,1-1,0 1,-1-1,1 1,-1-1,1 1,0-1,-1 0,1 1,0-1,-1 0,1 0,0 1,-1-1,1 0,0 0,0 0,-1 0,1 0,0 0,0 0,-1 0,1 0,0-1,0 1,-1 0,1 0,0-1,-1 1,1 0,0-1,-1 1,1-1,-1 1,1-1,-1 1,1-1,-1 1,1-1,-1 1,1-1,-1 0,0 1,1-1,-1 0,0 0,-4 32,2-28,0-1,1 1,0 0,-1-1,1 1,0 0,0 0,1 0,-1 0,1 0,-1 0,1 0,0 0,0 0,0 0,1 0,-1 0,1 0,0-1,-1 1,1 0,0 0,1 0,-1-1,0 1,1 0,0-1,-1 0,1 1,0-1,0 0,1 0,-1 0,0 0,1 0,-1 0,1-1,-1 1,1-1,2 1,8-3,-1-2,0 1,1-1,-1-1,0 0,-1-1,1 0,-1-1,0 0,0-1,-1 0,9-8,18-9,54-29,-89 54,0 0,-1 0,1 0,0 1,-1-1,1 1,-1-1,1 1,-1-1,1 1,-1 0,0 0,0-1,0 1,0 0,0 0,-1 0,1 0,0 0,-1 0,0 0,1 1,-1-1,0 0,0 0,0 0,0 0,-1 0,1 0,0 1,-1-1,1 2,0 20,-1-18,0 0,0 0,1 1,0-1,0 0,0 0,1 1,0-1,0 0,0 0,1 0,0 0,0 0,1 0,-1-1,1 1,1-1,-1 0,1 0,0 0,0 0,0 0,1-1,-1 0,4 2,11 1</inkml:trace>
  <inkml:trace contextRef="#ctx0" brushRef="#br0" timeOffset="3469.602">4149 404,'-164'88,"162"-88,0 1,0-1,0 1,0 0,0 0,1 0,-1 0,0 0,0 1,1-1,-1 0,1 1,-1-1,1 1,0 0,-1-1,1 1,0 0,0 0,0 0,1 0,-1 0,0 0,1 0,-1 0,1 0,-1 0,1 0,0 0,0 0,0 0,0 1,1-1,-1 0,0 0,1 0,0 0,-1 0,1 0,0 0,1 1,156 58,-154-59,0 1,0-1,0 1,-1 0,1 0,-1 0,0 1,0-1,0 1,0 0,0 0,-1 0,0 0,1 0,-2 0,1 0,0 1,-1-1,0 1,0 0,0-1,-1 1,0-1,1 1,-2 0,1-1,0 1,-1 0,0-1,0 1,0-1,-1 1,0-1,1 0,-2 1,1-1,0 0,-1 0,-1 1,-1 1,0 1,-1-1,0 0,0-1,0 0,-1 0,1 0,-1-1,0 0,-1 0,1 0,-1-1,0-1,1 1,-1-1,0 0,-1-1,1 0,0 0,0-1,0 0,-1-1,1 1,0-1,-5-2,7 2,-1 0,1 0,0-1,-1 0,1 0,0-1,0 1,1-1,-1-1,1 1,-1-1,1 0,0 0,0 0,-3-5,-3-5</inkml:trace>
  <inkml:trace contextRef="#ctx0" brushRef="#br0" timeOffset="8180.173">5334 601,'-6'-7,"0"0,-1 0,0 0,0 1,0 1,-1-1,0 1,0 0,0 1,-1 0,0 0,0 1,0 0,0 0,0 1,0 0,0 1,-1 0,1 1,-1-1,1 2,-1 0,1 0,0 0,-6 3,-7 4,1 0,0 2,1 1,0 1,0 0,1 1,1 2,0-1,1 2,1 0,-10 14,21-25,0 1,1-1,0 1,0 1,0-1,1 0,0 1,0 0,0-1,1 1,0 0,1 0,-1 0,1 1,1-1,-1 0,1 0,1 1,-1-1,1 0,0 0,1 0,0 0,0 0,0 0,1 0,0 0,3 3,1-6,1 1,0-2,1 1,-1-1,0-1,1 1,0-1,-1-1,1 0,0 0,0 0,0-1,0-1,0 0,-1 0,8-2,7-1,-1-1,0-2,0 0,-1-1,0-2,0 0,-1-1,0 0,-1-2,0-1,-1 0,13-14,-6 3,-2-1,-1-1,-1-1,-2-1,15-28,-13 22,-21 35,1 1,-1 0,0-1,0 1,1 0,-1-1,1 1,-1 0,1-1,-1 1,1-1,-1 1,1-1,-1 1,1-1,0 1,-1-1,1 0,-1 1,1-1,0 0,0 0,-1 1,1-1,0 0,-1 0,1 0,0 0,0 0,-1 0,1 0,0 0,0 0,-1 0,1 0,0-1,0 1,-1 0,1 0,0-1,-1 1,1 0,0-1,-1 1,1-1,-1 1,1-1,-1 1,1-1,-1 1,1-1,-1 0,1 1,-1-1,0 0,1 1,-1-1,0 0,0 1,0-1,1 0,-1 0,3 31,-2-20,0 1,0-1,1 0,0 0,1 0,0-1,0 1,1 0,1-1,-1 0,3 2,62 64,-45-58</inkml:trace>
  <inkml:trace contextRef="#ctx0" brushRef="#br0" timeOffset="8640.633">5701 855,'63'-56,"-2"-2,-2-4,0-5,-42 47,48-68,-80 144,12-48,0 0,0 0,1 1,0-1,0 1,1 0,0 0,1-1,0 1,0 0,1 0,0-1,0 1,1 0,0-1,3 8,-2-10,1 0,-1 0,1-1,1 1,-1-1,1 0,-1 0,1 0,1-1,-1 0,1 0,-1 0,1 0,0-1,1 0,-1-1,0 1,1-1,-1 0,1-1,0 0,0 0,-1 0,1-1,0 0,0 0,0-1,2 0,2 0,0-1,-1 0,1 0,-1-1,1-1,-1 0,0 0,-1-1,1 0,-1 0,0-1,0-1,-1 1,0-2,0 1,0-1,5-7,-4 3,-1-1,0 0,-1 0,-1-1,0 1,0-1,-2-1,4-12,-2 6,0 3</inkml:trace>
  <inkml:trace contextRef="#ctx0" brushRef="#br0" timeOffset="9274.149">6943 517,'-58'32,"4"-3,3 2,0 2,2 2,-21 22,25-2,45-54,-1 0,0 0,1 0,-1 0,1 0,-1 0,1 0,0 0,-1 1,1-1,0 0,0 0,0 0,0 0,0 0,0 1,0-1,0 0,0 0,0 0,1 0,-1 0,1 0,-1 0,0 0,1 0,0 0,-1 0,1 0,0 0,-1 0,1 0,0 0,0 0,0-1,0 1,-1 0,1-1,0 1,0-1,0 1,1-1,-1 1,0-1,0 0,0 1,0-1,0 0,0 0,0 0,1 0,-1 0,0 0,0 0,0 0,0-1,1 1,16-2,0 0,0-1,0-1,-1 0,1-2,-1 0,0-1,-1 0,1-2,-1 0,-1-1,34-20,76-33,-121 62,-1 1,1 0,-1 0,0 0,1 1,-1-1,0 1,1 0,-1 0,0 0,0 0,1 0,-1 1,0 0,-1-1,1 1,0 0,0 0,-1 1,1-1,-1 0,0 1,0 0,0-1,0 1,0 0,1 3,35 33,-26-34,0-1,0 0,1-1,-1 0,1 0,-1-2,1 0,0 0,0-1,0 0,-1-1,1-1,0 0,-1-1,1 0,-1-1,0 0,11-6,-6-1,1-1,-2 0,1-2,-2 0,0 0,-1-2,0 0,-1-1,-5 8,6-9,-1-1,-1-1,-1 0,-1-1,0 0,-2 0,0-1,-2 0,0 0,-1-1,-2 0,0 0,-1 0,-2 0,0 0,-1 0,-2 0,0 1,-5-18,6 31,0 0,-1 1,0-1,0 1,-1 0,0 0,-1 0,1 1,-1-1,-1 1,0 0,0 0,0 1,0 0,-1 0,0 1,-1-1,-5-2,10 7,0 0,0 0,1 1,-1-1,0 1,0 0,0 0,0 0,0 0,0 0,0 0,0 1,0 0,0-1,1 1,-1 0,0 0,1 1,-1-1,0 0,1 1,-1 0,1 0,0-1,0 1,0 1,0-1,-2 2,-46 71,40-56,1 1,0 0,2 0,0 1,1 0,2 0,0 1,1-1,1 1,1 0,1-1,0 1,2 0,1 0,1-1,0 0,2 0,0 0,5 8,-3-8,1-1,1 0,1-1,0 0,1 0,2-2,0 1,0-2,2 0,0 0,0-2,4 2,-17-14,0-1,-1 0,1 1,0-1,0 0,0-1,0 1,0 0,0-1,0 0,0 1,0-1,0 0,1-1,-1 1,0-1,0 1,0-1,0 0,0 0,-1 0,1 0,0-1,0 1,-1-1,1 0,-1 1,1-1,1-2,10-6</inkml:trace>
  <inkml:trace contextRef="#ctx0" brushRef="#br0" timeOffset="9788.648">7733 488,'-6'13,"0"0,1 0,1 1,0 0,1 0,0 0,2 0,-1 0,1 0,1 1,1-1,0 0,1 0,0 0,1 0,3 8,-4-19,-1 0,1 0,0 0,0 0,0 0,0 0,0-1,1 1,-1-1,1 0,0 0,0 1,0-2,0 1,0 0,0-1,0 1,1-1,-1 0,0 0,1 0,-1-1,1 1,-1-1,0 0,1 0,-1 0,1 0,-1-1,1 1,-1-1,1 0,-1 0,0 0,1-1,7-2,1-1,-1 0,0-1,0 0,-1 0,0-2,0 1,0-1,3-5,2-1,-1-1,-1-1,0 0,-1-1,-1 0,-1-1,0 0,6-17,7-16,-26 77,-6 25,2 0,2 1,3 0,2 0,2 12,0 28,-1 465,-19-433,17-120,0-1,0 0,-1 1,1-1,-1 0,1 0,-1 0,0 0,0 0,0 0,-1-1,1 1,-1-1,1 0,-1 1,0-1,0 0,0-1,0 1,0 0,0-1,-1 0,1 0,0 0,-1 0,1 0,-1-1,1 1,-1-1,1 0,-1 0,1 0,-3-1,0 0,1-1,-1 0,1 0,-1 0,1 0,0-1,0 0,0 0,0 0,1-1,-1 1,1-1,0-1,0 1,0 0,1-1,0 0,-1 1,2-1,-1-1,0 1,1 0,0-1,1 1,-1-1,0-4,-13-152,29 1,-7 128</inkml:trace>
  <inkml:trace contextRef="#ctx0" brushRef="#br0" timeOffset="16370.789">8439 488,'73'-27,"-31"13,1 1,0 3,0 1,1 2,9 2,-51 4,0 0,0 1,-1-1,1 0,0 1,0 0,0-1,0 1,0 0,0 0,0 0,0 0,0 1,0-1,0 0,0 1,0 0,0-1,0 1,0 0,0 0,0 0,-1 0,1 0,-1 0,1 1,0-1,-1 0,0 1,1-1,-1 1,0 0,0-1,0 1,0 0,0 0,0 0,-1 0,1 0,0 0,-1-1,0 1,1 2,-5 5,0 1,-1-1,0-1,0 1,-1-1,0 1,0-2,-1 1,0-1,-1 0,1 0,-2 0,-32 33,1 5,17-21,1 1,0 2,2 0,2 1,0 1,-2 8,19-36,-1 1,1 0,0 0,0 0,0 0,0 0,0 0,0 0,0 1,1-1,-1 0,1 0,0 1,0-1,0 0,0 0,0 1,0-1,0 0,1 0,-1 1,1-1,0 0,-1 0,1 0,0 0,0 0,1 0,-1 0,0 0,1 0,-1-1,1 1,-1 0,1-1,0 1,0-1,0 0,0 0,0 1,0-1,0 0,0-1,0 1,0 0,0-1,3 1,15 1,1-1,0-1,0-1,0-1,-1-1,1-1,-1 0,6-3,13-2,2-11,-29 8</inkml:trace>
  <inkml:trace contextRef="#ctx0" brushRef="#br0" timeOffset="16685.092">8297 658,'25'4,"40"3,15-2,3 0,-7-1,-13-2,-11-6,-10-2,-8 0,-4 1,-3-3,-1-1,0 2,-5-3,-1 0,-4 1</inkml:trace>
  <inkml:trace contextRef="#ctx0" brushRef="#br0" timeOffset="17470.729">9144 630,'22'2,"-1"-2,1 0,0-1,-1-1,0-1,1 0,-1-2,-1-1,1 0,-1-2,0 0,0-1,-1-1,12-9,-28 17,0 0,0 0,-1 0,1 0,-1 0,0-1,1 1,-1-1,0 1,0-1,0 0,-1 0,1 0,-1 0,0 0,0 0,0 0,0 0,0 0,0-1,-1 1,0 0,0-1,0 1,0 0,0-1,-1 1,1 0,-1 0,0-1,0 1,0 0,0 0,-1 0,1 0,-1 0,0 0,0 1,0-1,0 1,0-1,0 1,-1 0,1-1,-1 1,0 1,0-1,1 0,-1 1,-2-1,-9-1,-1 0,0 1,0 1,0 0,0 2,0-1,0 2,0 0,0 1,1 0,-1 1,1 1,0 0,0 1,0 0,1 1,0 1,0 0,-3 4,-2-1,1 1,0 1,1 1,0 0,1 1,0 1,-7 12,18-24,1 0,0 1,0 0,1 0,-1 0,1 0,0 0,1 1,-1-1,1 0,0 1,0-1,1 1,-1-1,1 1,0 0,1-1,0 1,0-1,0 1,0-1,1 0,0 1,0-1,0 0,1 0,-1 0,1-1,0 1,1-1,2 3,7 4,1 0,1-1,0 0,1-2,0 1,0-2,0 0,1-1,0-1,0-1,1 0,-1-1,1-1,0 0,-1-2,1 0,0-1,0 0,-1-2,4-1,1 3,0-2,0 0,0-1,-1-2,0 0,1-1,-2-1,1-1,-2-1,1 0,-1-2,-1 0,0-1,0-1,2-4,-8 4</inkml:trace>
  <inkml:trace contextRef="#ctx0" brushRef="#br0" timeOffset="18051.127">10076 488,'-57'11,"0"3,1 3,-52 23,-4 21,108-58,1-1,0 1,0 0,0 0,0 0,1 1,-1-1,1 1,0-1,0 1,0 0,0 0,1 0,0 0,-1 0,2 0,-1 0,0 0,1 0,-1 0,1 1,1-1,-1 0,0 0,1 0,0 1,0-1,1 2,4 2,-1-1,1 0,1-1,0 1,0-1,0 0,0-1,1 0,0 0,0-1,0 1,1-2,-1 1,1-1,0-1,0 0,0 0,0 0,1-2,-1 1,0-1,0 0,1-1,1 0,23-1,-1-2,1-2,-1-1,0-1,-1-2,0-1,0-2,-1-1,-1-1,0-2,-2-1,6-5,-9 9,-2-1,1-1,-2 0,0-2,-1-1,-1-1,-1 0,-1-1,0-1,-2-1,-1-1,0 0,-2-1,-1 0,-1-1,6-21,-14 37,-1 0,0-1,0 1,-1-1,0 1,-1-1,0 1,-1-1,0 1,-1-1,0 1,0 0,-1 0,0 0,-1 0,0 0,-1 1,0-1,-1 1,1 1,-2-1,1 1,-1 0,-1 0,1 1,-1 0,0 0,-1 1,0 0,-8-4,5 6,-1 0,1 1,0 0,-1 1,1 0,-1 1,0 1,1 0,-1 0,1 1,-1 1,0 0,1 1,0 0,0 1,0 1,0-1,1 2,0 0,0 0,0 1,1 0,-1 1,2 0,-1 1,2 0,-1 0,1 1,0 0,1 0,0 1,1 0,0 0,1 1,0-1,1 1,0 0,1 1,-2 9,4-7,0 0,1 0,1 0,1 0,0 0,0 0,2 0,0-1,0 1,2-1,0 0,0 0,1-1,1 0,0 0,1-1,9 10,7 5,2-1,1-2,1-1,1-1,1-1,0-2,2-1,0-1,25 7,-52-21,37 16,-28-14,-1 1,1 1,-1 0,0 1,0 1,-1 0,0 1,10 10,-11-1,-7-4</inkml:trace>
  <inkml:trace contextRef="#ctx0" brushRef="#br0" timeOffset="33174.697">819 2153,'-3'-3,"1"-1,-1 1,0 0,0 0,-1 1,1-1,-1 1,1-1,-1 1,0 0,1 1,-1-1,0 1,-1-1,1 1,0 0,0 1,0-1,0 1,-1 0,1 0,0 0,0 0,-1 1,-2 0,-16 4,0 1,0 0,0 2,1 0,1 2,-1 0,2 1,-1 2,2 0,-1 1,2 0,0 2,1 0,-2 4,-135 147,152-166,0 1,0 0,0 0,0 0,0 0,0 1,1-1,-1 1,1-1,0 1,-1-1,1 1,0 0,1-1,-1 1,0 0,1 0,0-1,-1 1,1 0,0 0,1 0,-1 0,0-1,1 1,-1 0,1 0,0-1,0 1,0 0,1-1,-1 1,0-1,1 1,0-1,-1 0,1 0,0 0,0 0,3 2,15 5,0 0,1-2,0 0,0-2,1 0,0-1,0-2,0 0,0-1,0-1,0-1,0-1,0-1,-1-1,11-4,212-48,-206 48</inkml:trace>
  <inkml:trace contextRef="#ctx0" brushRef="#br0" timeOffset="33493.519">1327 2238,'-30'11,"1"1,0 1,1 1,0 1,1 2,1 1,1 1,-13 13,29-24,0 0,0 1,1 0,0 0,1 1,0 0,0 0,1 1,-1 3,6-11,-1 1,1 0,0-1,0 1,0 0,0 0,1 0,-1-1,1 1,0 0,0 0,0 0,1 0,0 0,-1 0,1-1,1 1,-1 0,0-1,1 1,0-1,0 1,0-1,0 0,0 0,1 0,-1 0,1 0,0 0,0 0,4 2,0-1,0 1,1-1,-1 0,1-1,0 0,0 0,0 0,0-1,0-1,0 1,1-1,-1-1,1 1,-1-1,0-1,1 0,-1 0,1 0,-1-1,1-1,169-67,-166 64,17-7,-1-1,0-2,-1-1,-1-1,-1-1,0-1,-2-1,0-1,11-16,-29 33,-1 0,0 0,0 0,0 0,-1-1,0 0,0 0,0 0,-1 0,0 0,0 0,0-1,-1 1,0-1,0 1,-1-1,0 1,0-1,0 1,-1-1,0 1,0-1,-1 1,0-1,0 1,0 0,-1 0,0 0,0 0,0 1,-1-1,-6-2,0 0,0 1,-1 0,0 1,0 0,0 1,-1 0,0 1,0 0,0 1,-1 0,1 1,-1 0,1 1,-1 1,1 0,-1 0,0 2,1-1,-1 2,1-1,0 2,0-1,0 2,0 0,1 0,-11 7,-4 5</inkml:trace>
  <inkml:trace contextRef="#ctx0" brushRef="#br0" timeOffset="34022.335">1666 2520,'0'0,"1"-1,-1 1,1 0,-1-1,0 1,1 0,-1 0,1-1,-1 1,1 0,-1 0,1 0,-1 0,1-1,-1 1,1 0,-1 0,1 0,-1 0,1 0,-1 1,1-1,-1 0,1 0,-1 0,1 0,-1 0,1 1,-1-1,1 0,-1 1,1-1,-1 0,0 1,1-1,-1 0,1 1,-1-1,0 0,0 1,1-1,-1 1,0-1,0 1,1-1,-1 1,0-1,0 1,0-1,0 1,0-1,0 1,0-1,0 1,0-1,0 1,0-1,0 1,0-1,0 1,0-1,-1 1,1 0,18-11,-1-1,-1 0,1-1,-2-1,0 0,0-1,-1-1,4-6,-15 18,93-120,-78 111,-14 39,-3-15,0-6,0 0,1 1,0-1,0 0,0 0,1 0,0 0,0-1,1 1,-1-1,1 0,0 0,1 0,-1-1,1 1,0-1,0 0,0 0,1-1,-1 1,1-1,0-1,0 1,0-1,0 0,0 0,1-1,-1 0,0 0,1 0,-1-1,1 0,-1 0,1 0,-1-1,0 0,1-1,-1 1,0-1,0 0,5-3,4-2,-2 0,1 0,-1-1,0-1,-1 0,0-1,0-1,-1 1,-1-2,0 1,0-2,-1 1,0-1,-2-1,1 1,-2-1,1 0,0-8,-4-1,-5 4</inkml:trace>
  <inkml:trace contextRef="#ctx0" brushRef="#br0" timeOffset="34433.104">2908 2125,'-17'-2,"1"0,-1 1,1 0,-1 2,1 0,-1 1,1 0,0 1,0 1,0 1,-6 2,13-3,0-1,1 1,0 1,-1-1,2 1,-1 1,0 0,1 0,0 0,-5 7,10-11,1 0,-1 0,0 0,1 0,-1 0,1 1,0-1,0 1,0-1,0 1,0-1,1 1,-1-1,1 1,-1 0,1-1,0 1,0 0,0-1,1 1,-1 0,1-1,-1 1,1 0,0-1,0 1,0-1,0 0,0 1,1-1,-1 0,1 1,-1-1,1 0,0 0,0-1,0 1,0 0,1 0,77 39,-72-39,-1 0,0 0,1 1,-1 0,0 1,-1-1,1 1,-1 1,1-1,-1 1,-1 0,1 1,-1-1,0 1,4 6,-7-9,-1 0,-1-1,1 1,0 0,-1 0,1 0,-1 0,0-1,0 1,0 0,0 0,-1 0,1 0,-1-1,1 1,-1 0,0 0,0-1,-1 1,1-1,0 1,-1-1,1 1,-1-1,0 0,0 0,0 0,0 0,0 0,-1 0,0 0,-79 45,70-41,-1-1,1 0,-1-1,0 0,0-1,0-1,-1 0,1-1,-1 0,1-1,-6-1,-6-5</inkml:trace>
  <inkml:trace contextRef="#ctx0" brushRef="#br0" timeOffset="35071.408">3105 2125,'26'268,"-5"-145,-19-122,-1-1,0 1,0-1,0 1,1-1,-1 1,0-1,0 0,1 0,-1 0,0 0,0 0,1 0,-1 0,0 0,0 0,1 0,-1-1,0 1,0-1,1 1,-1-1,0 1,0-1,0 1,0-1,0 0,0 0,0 0,0 0,0 1,0-1,0 0,-1 0,1-1,0 1,-1 0,1 0,-1 0,1 0,-1-1,1 1,-1 0,0 0,0-1,0 1,0 0,0 0,0-1,0 1,3-5,164-285,-150 256,-13 27</inkml:trace>
  <inkml:trace contextRef="#ctx0" brushRef="#br0" timeOffset="35710.405">3556 2463,'40'-13,"-1"-1,0-3,-1-1,-1-1,22-17,-53 33,0 0,-1 0,1-1,-1 0,1 0,-1 0,0-1,-1 1,1-1,-1 0,0-1,0 1,-1-1,1 1,-1-1,-1 0,1 0,-1-1,0 1,0-1,-4 3,-1 1,1 0,-1 0,0 0,0 1,0-1,0 1,0-1,-1 1,1 0,-1 0,1 1,-1-1,0 1,1 0,-1-1,0 2,0-1,0 0,0 1,0 0,0 0,0 0,0 0,0 1,0 0,0-1,-2 2,-6 1,-1 1,1 1,0-1,0 2,0 0,1 0,0 1,0 1,1 0,0 0,0 1,1 0,0 0,1 1,0 1,0-1,1 1,0 0,1 1,1 0,0 0,-3 9,7-16,-1 1,1-1,0 1,0-1,1 1,0 0,0-1,0 1,0 0,1-1,0 1,0 0,1-1,-1 1,1-1,1 0,-1 0,1 0,0 0,0 0,0 0,0-1,1 1,0-1,0 0,0 0,0 0,1-1,0 0,-1 0,1 0,0 0,1-1,-1 0,0 0,1 0,-1 0,1-1,-1 0,1 0,0-1,2 0,14 2,1-1,-1 0,1-2,-1-1,1-1,-1-1,0-1,0 0,-1-2,1-1,-1 0,-1-2,0 0,0-1,5-5,20-18,-1-1,-2-2,-1-3,35-42,-70 74,0 1,-1-1,1-1,-2 1,1 0,-1-1,0 0,-1 0,0 0,-1-1,0 1,0-1,-1 1,0-1,-1 0,0 1,0-1,-1 1,0-1,-1 0,-2 6,1 0,-1 1,0-1,0 1,-1 0,1 0,-1 0,1 1,-1-1,0 1,0 0,0 0,0 1,0 0,0 0,-1 0,1 0,0 1,0 0,-1 0,1 0,0 1,-1 0,1 0,0 0,0 0,0 1,0 0,0 0,0 0,-4 4,0-2,0 0,0 1,0 0,1 0,0 1,0 0,0 1,1-1,0 1,0 1,0 0,-2 4,7-9,0 0,0 1,0-1,0 0,1 1,-1 0,1-1,0 1,0 0,0 0,1 0,-1-1,1 1,0 0,0 0,1 0,-1 0,1 0,-1 0,1-1,0 1,1 0,-1-1,1 1,-1-1,1 1,0-1,1 0,-1 0,0 0,1 0,0 0,0 0,10 8,1 0,0-1,0-1,1-1,0 0,1 0,0-2,0 0,12 2,65 29,-86-34,-1 0,1 0,-1 1,0 0,0 0,0 1,0 0,-1 0,0 0,0 0,0 1,-1 0,0 0,0 0,0 0,-1 1,0 0,0 0,0-1,-1 1,0 1,-1-1,0 0,0 0,0 1,-1-1,0 0,0 1,-1-1,0 0,0 0,-1 1,0-1,0 0,-1 0,-3 5,-13 27,11-21</inkml:trace>
  <inkml:trace contextRef="#ctx0" brushRef="#br0" timeOffset="36062.805">4657 2238,'0'42,"1"-1,3 0,1 0,2 0,1 0,3-1,2 1,42 49,-53-87,0-1,1 0,-1 1,1-1,0 0,0 0,0 0,0 0,0-1,0 1,0-1,0 0,1 0,-1 0,1 0,-1-1,0 1,1-1,-1 0,1 0,-1 0,1-1,-1 1,1-1,-1 0,0 0,1 0,0 0,8-7,1-1,-2 0,1-1,-1 0,-1 0,0-1,-1-1,0 0,0 0,-1-1,-1 0,3-6,13-20,87-188,-100 198,-3 5</inkml:trace>
  <inkml:trace contextRef="#ctx0" brushRef="#br0" timeOffset="36808.902">5533 2295,'-45'13,"2"2,-1 2,2 1,1 3,0 1,-28 22,61-40,1 0,-1 1,1 0,0 0,1 0,-1 1,1 0,0 0,1 1,0-1,0 1,0 1,1-1,0 1,0-1,0 1,1 0,1 0,-1 1,2-1,-1 0,1 1,0-1,0 1,1 0,1 2,0-8,0 1,0-1,0 0,1 0,-1 0,1 0,0 0,0 0,0 0,0-1,1 1,-1-1,1 0,-1 0,1 1,0-2,0 1,0 0,0 0,0-1,0 0,1 0,-1 0,0 0,1 0,-1-1,0 1,3-1,100-8,-76-4,-1-2,0-1,-1-1,0-1,-2-2,12-10,-24 19,97-87,-99 97,-24 28,8-18,2-6,1 1,0-1,0 0,0 1,1-1,-1 1,1-1,0 1,0-1,1 1,0-1,-1 0,1 1,1-1,-1 0,1 0,-1 1,1-1,0 0,1-1,-1 1,1 0,0-1,-1 1,2-1,-1 0,0 0,1 0,-1-1,1 1,0-1,0 0,-1 0,2 0,-1 0,0-1,0 1,1-1,-1 0,0-1,1 1,-1-1,1 0,18 1,0-1,0-1,0-1,0-1,-1-1,1-2,-1 0,0-1,0-1,-1-1,0-1,-1 0,0-2,-1 0,0-2,-1 0,10-10,-5 6,-1-1,-1-1,0-1,-1-1,-2 0,0-2,-2 0,0-1,-2-1,-1 0,6-15,-4-12,-1-1,-3 0,-3 0,1-42,-6 72,-1 1,-1 0,-1-1,-2 1,0-1,-1 1,-2 0,0 0,-8-21,12 42,0-1,0 0,0 0,0 1,0-1,-1 1,1-1,-1 1,0-1,0 1,1 0,-2 0,1 0,0 0,0 0,-1 1,1-1,0 1,-1-1,0 1,1 0,-1 0,0 0,0 0,1 1,-1-1,0 1,0-1,0 1,0 0,0 0,0 0,0 1,1-1,-1 1,0 0,0 0,0-1,1 2,-1-1,1 0,-1 1,1-1,-1 1,1-1,0 1,-1 0,1 0,0 0,-1 3,-8 11,1 0,1 1,0 0,2 1,0 0,0 0,2 1,0-1,2 1,0 0,0 1,2-1,1 0,0 0,1 1,2-1,-1 0,2 0,1 0,0-1,7 31,2-2,2 0,3 0,1-2,2 0,2-1,2-2,3 1,30 51,-114-123,28 11,3-1</inkml:trace>
  <inkml:trace contextRef="#ctx0" brushRef="#br0" timeOffset="37060.447">5900 2182,'33'-10,"36"-3,15-4,3 1,-9 3,-7 3,-7 5,-9 1,-10 8,-2 3,-4-1,-3 5,-4-1,-2-1,-6 2,-8 0</inkml:trace>
  <inkml:trace contextRef="#ctx0" brushRef="#br0" timeOffset="37228.106">7056 2463,'0'29,"0"5,0-9,0-12,0-10</inkml:trace>
  <inkml:trace contextRef="#ctx0" brushRef="#br0" timeOffset="37864.318">7395 2153,'-29'56,"19"-39,2 0,0 0,0 0,2 1,0 0,1 1,1-1,-1 13,4-23,1-1,-1 1,1 0,0 0,1 0,0-1,0 1,1 0,0-1,0 1,1-1,0 0,0 0,1 0,-1 0,2 0,-1-1,1 1,0-1,0-1,0 1,2 0,4 0,0-1,0 0,0 0,0-2,1 1,0-1,-1-1,1 0,0-1,0 0,0-1,0 0,0-1,0-1,0 1,0-2,0 0,-1 0,0-1,1 0,-1-1,-1-1,1 1,-1-2,0 1,0-2,3-2,-1 3,-1-1,1 0,-1 0,-1-1,0-1,0 0,-1 0,0-1,-1 0,0 0,-1-1,0 0,0 0,-2-1,0 0,0 0,-1 0,0 0,-2-1,1 1,-2-1,1 0,-2 0,-1-13,0 23,0-1,-1 1,0-1,0 1,0 0,0 0,0 0,-1 0,0 0,0 0,0 1,0 0,-1-1,1 1,-1 0,0 1,0-1,0 1,0-1,0 1,-1 0,1 1,0-1,-1 1,0 0,1 0,-1 0,0 1,1 0,-1 0,0 0,-145 25,79-2,42-11</inkml:trace>
  <inkml:trace contextRef="#ctx0" brushRef="#br0" timeOffset="43365.162">6999 1984,'0'5,"5"1,6 0,2-5,-2 0,-7 2,-5 4,-7 6,-1 5,4 0,5-7,5-7,3-8,0-4</inkml:trace>
  <inkml:trace contextRef="#ctx0" brushRef="#br0" timeOffset="44361.91">8213 2125,'-28'90,"16"-45,-2-1,-2-1,-2 0,-1-1,-3-1,-9 12,-15 22,50-67,13-29,-13 16,111-160,-27-17,-74 154,-14 28,0 1,0-1,-1 0,1 1,0-1,0 1,0-1,1 0,-1 1,0-1,0 1,0-1,0 0,0 1,0-1,0 0,1 1,-1-1,0 0,0 1,1-1,-1 0,0 1,0-1,1 0,-1 0,0 1,1-1,-1 0,0 0,1 1,-1-1,0 0,1 0,-1 0,0 0,1 0,-1 0,1 0,-1 0,0 0,1 0,-1 0,1 0,-1 0,0 0,1 0,-1 0,1 0,-1 0,0 0,1-1,-1 1,0 0,1 0,-1 0,0-1,1 1,-1 0,0 0,0-1,1 1,-1 0,0-1,0 1,1 0,-1-1,0 1,0-1,28 164,-26-157,1 0,0 0,1-1,0 1,0-1,0 0,0 0,1 0,-1-1,1 1,1-1,-1 0,1-1,-1 1,1-1,0 0,0-1,0 1,0-1,1-1,-1 1,1-1,-1 0,1 0,-1-1,1 0,0 0,-1 0,1-1,-1 0,1 0,-1-1,0 0,1 0,1-2,5-2,0-2,-1 0,0 0,-1-1,0-1,0 1,-1-2,0 0,-1 0,0 0,-1-1,2-4,-1 2,-1-1,0-1,-1 1,0-1,-2 0,0-1,0 1,-2-1,0 0,-1 0,0 0,-2 0,0 0,-2-14,-3 8,-2 5</inkml:trace>
  <inkml:trace contextRef="#ctx0" brushRef="#br0" timeOffset="44962.166">9031 2069,'0'4,"-4"8,2-5,2-7,6-4,2-1</inkml:trace>
  <inkml:trace contextRef="#ctx0" brushRef="#br0" timeOffset="45446.257">8975 2549,'5'-5,"1"3,-5 7,3 3,0-6,4-2,1-6,-6-3,-4 6,-6 3,-6 2,3 0,8 0,10-5,2-3</inkml:trace>
</inkml:ink>
</file>

<file path=ppt/ink/ink7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2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1,'19'22,"-2"1,-1 1,-1 1,0 0,5 17,-4-10,5 13,-3 2,-1 0,-3 1,-1 0,3 34,-12-47,-4-27,1-1,0 1,0-1,1 1,-1-1,2 1,-1-1,1 0,0 0,0 0,1 0,0-1,-2-5,0-1,-1 0,1 1,0-1,-1 0,1 0,0 0,0 0,-1 0,1-1,0 1,-1-1,1 1,0-1,-1 1,1-1,0 0,-1 0,0 0,1 0,-1 0,1 0,-1 0,0 0,0-1,0 1,0 0,0-1,0 1,0-1,0 1,0-1,0 1,-1-1,1 0,-1 0,4-2,68-151,-57 119,14-29,-3-1,-3-2,14-65,-37 132,-1 1,1-1,0 1,0-1,-1 1,1-1,0 1,0-1,0 1,0-1,-1 1,1-1,0 1,0-1,0 0,0 1,0-1,1 1,-1-1,0 1,0-1,0 1,0-1,0 1,1-1,-1 1,0-1,0 1,1-1,-1 1,0 0,1-1,-1 1,1-1,-1 1,0 0,1 0,-1-1,1 1,-1 0,1-1,-1 1,1 0,-1 0,1 0,-1 0,1 0,-1 0,1-1,-1 1,1 0,0 0,-1 1,1-1,-1 0,1 0,-1 0,1 0,-1 0,1 0,-1 1,1-1,5 11</inkml:trace>
</inkml:ink>
</file>

<file path=ppt/ink/ink7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18,'5'0,"6"0,7 0,4 0,3 0,3 0,1 0,1 0,-1 0,0 0,0 0,0 0,-5-5,-3-1,-3 0</inkml:trace>
</inkml:ink>
</file>

<file path=ppt/ink/ink7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17,'34'0,"20"-4,6-3,-7 1</inkml:trace>
</inkml:ink>
</file>

<file path=ppt/ink/ink7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5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26,'117'-13,"-97"9,0 0,1 2,0 0,-1 2,1 0,13 2,-33-2,0 0,0 0,0 0,0 0,0 0,0 0,0 1,0-1,0 0,0 0,0 1,0-1,0 1,0-1,0 1,0-1,-1 1,1 0,0-1,0 1,-1 0,1-1,0 1,-1 0,1 0,-1 0,1 0,-1 0,1 0,-1 0,0-1,1 1,-1 0,0 0,0 0,0 0,0 0,0 1,0-1,0 0,0 0,0 0,0 0,-1 0,1 0,0 0,-1-1,1 1,0 0,-1 0,1 0,-1 0,-35 45,32-41,-15 14,10-12,1 1,0 0,0 1,0 0,1 0,0 1,1-1,0 1,1 1,0-1,0 1,1 0,1 0,0 0,0 0,1 3,2-11,0 0,0-1,1 1,-1 0,1-1,0 1,-1-1,1 1,0-1,0 1,1-1,-1 0,0 0,1 1,0-1,-1 0,1 0,0-1,0 1,0 0,0-1,0 1,1-1,-1 1,0-1,1 0,-1 0,1 0,-1 0,1-1,-1 1,1-1,0 1,-1-1,1 0,2 0,98-13,-90 9,0-1,0 0,-1-1,0 0,0-1,0-1,-1 1,0-2,2-2,0-4</inkml:trace>
</inkml:ink>
</file>

<file path=ppt/ink/ink7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5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0,'3'6,"1"0,-1 0,-1 0,1 0,-1 1,0-1,0 1,-1 0,0-1,0 1,0 0,-1 0,0 0,1 6,2 415,-21-296,13-110,1-2</inkml:trace>
  <inkml:trace contextRef="#ctx0" brushRef="#br0" timeOffset="547.433">283 197,'-191'131,"187"-130,1 1,0-1,0 1,-1-1,1 1,0 0,1 0,-1 1,0-1,1 0,-1 1,1 0,0 0,-1-1,1 1,1 0,-1 1,0-1,1 0,0 0,-1 1,1-1,1 1,-1-1,0 1,1-1,0 1,0-1,0 1,0-1,0 1,1 0,0-1,-1 0,1 1,1-1,-1 1,0-1,1 0,0 0,0 0,0 0,0 0,0 0,0 0,1-1,-1 1,2-1,72 37,-64-35,0 1,-1 0,0 1,0 0,-1 1,1 0,-2 0,1 1,-1 1,0-1,3 5,39 102,-44-92</inkml:trace>
</inkml:ink>
</file>

<file path=ppt/ink/ink7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0,'0'15,"0"23,0 11,0 1,0-3,0-4,0-6,0-3,0-3,0-2,0-1,0-1,0 1,0-6</inkml:trace>
  <inkml:trace contextRef="#ctx0" brushRef="#br0" timeOffset="265.334">0 537,'34'-5,"20"-2,6-3,-2-2,-7 3,-6 2,-7 2,-5 2,-8-3,-3 0,-5 0</inkml:trace>
</inkml:ink>
</file>

<file path=ppt/ink/ink7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10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14,'-1'-2,"-1"1,0 0,0 0,1-1,-1 1,0 0,0 1,0-1,0 0,-1 0,1 1,0-1,0 1,0 0,0 0,-1 0,1 0,0 0,0 0,0 0,0 1,0-1,-1 1,1 0,0-1,0 1,0 0,0 0,1 1,-1-1,0 0,0 0,1 1,-1-1,-54 56,35-24,1 0,2 2,1 0,1 1,2 0,2 1,1 0,3 1,-2 12,5-30,1 1,0 0,1 0,2 0,0 0,1 0,1 1,1-1,1 0,1 0,1-1,0 1,2-1,0 0,2-1,0 0,8 13,-16-30,0-1,0 1,0 0,0 0,1-1,-1 1,1-1,-1 1,1-1,-1 0,1 1,0-1,0 0,-1 0,1 0,0 0,0-1,0 1,0 0,0-1,0 1,0-1,0 0,0 0,0 0,1 0,-1 0,0 0,0-1,0 1,0 0,0-1,0 0,0 0,0 1,8-11</inkml:trace>
  <inkml:trace contextRef="#ctx0" brushRef="#br0" timeOffset="312.207">657 182,'-9'34,"-4"30,1 9,2-3,3-9,3-9,6-15,3-7,1-6,-1 0,-1-1,-1 1,-1 1,-6 2,-2-5</inkml:trace>
  <inkml:trace contextRef="#ctx0" brushRef="#br0" timeOffset="832.692">431 324,'17'-9,"28"-18,1 1,2 3,0 2,2 2,0 2,24-4,-67 20,1 0,0 0,0 1,-1 0,1 0,0 0,0 1,-1 1,1-1,0 1,-1 1,1 0,-6-2,0 0,1 0,-1 0,0 1,0-1,0 1,0-1,-1 1,1 0,0 0,-1 0,1 0,-1 0,0 0,1 0,-1 0,0 0,0 1,-1-1,1 1,0-1,-1 0,1 1,-1-1,0 1,0-1,0 1,0-1,-1 1,1-1,0 1,-1-1,0 0,1 1,-1-1,0 0,0 1,-1 0,-7 11,0 0,-1-1,0 0,-1 0,-1-1,0-1,0 0,-1-1,0 0,-1-1,-11 6,10-5,-3 2,10-8,-1 1,1 0,0 0,0 1,0 0,1 0,0 1,0 0,1 0,0 1,0-1,1 1,0 1,0-1,1 1,0 0,0 1,5-5,1 1,0-1,0 0,0 0,1 0,-1 0,1 0,1 0,-1-1,1 1,-1-1,1 0,0 0,1-1,-1 1,1-1,-1 0,1 0,0 0,0-1,0 0,1 0,-1 0,1-1,-1 1,1-1,3 0,18 9,-13-4,-1 1,1 0,-2 1,1 0,-1 1,0 0,-1 1,0 0,-1 1,0 0,2 3,28 10,-28-25</inkml:trace>
</inkml:ink>
</file>

<file path=ppt/ink/ink7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12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198 206,'-14'10,"1"0,1 0,-1 2,2-1,-1 2,2-1,0 2,0-1,1 1,1 1,0-1,1 1,-3 10,6-18,0 0,1 0,-1 1,1 0,1 0,0-1,0 1,0 1,1-1,0 0,1 0,-1 0,2 0,-1 1,1-1,1 0,-1 0,1 0,1 0,-1 0,1-1,1 1,-1-1,1 0,1 0,-1 0,1 0,0-1,1 0,-1 0,1 0,1-1,-1 0,1 0,2 1,0-3,0-1,0 1,1-2,-1 1,0-1,1-1,-1 0,1 0,0-1,-1 0,0-1,1 0,-1 0,0-1,0 0,0-1,0 0,-1 0,0-1,0 0,0 0,7-7,-1 1,0-1,-1 0,0-1,-1-1,0 0,-1 0,-1-1,0 0,-1-1,-1 0,5-14,-10 24,-1 0,0 0,0 0,-1 0,1-1,-2 1,1 0,0-1,-1 1,0 0,-1-1,0 1,1 0,-2-1,1 1,-1 0,0 0,0 0,-1 0,0 1,0-1,0 1,-1-1,1 1,-1 0,-1 1,1-1,-1 1,-4-4,3 3,-1 0,-1 1,1 0,0 0,-1 1,0 0,0 0,0 1,0 0,0 0,-1 1,1 0,0 0,-1 1,1 0,0 1,-1 0,1 0,0 1,0 0,0 0,0 1,0 0,0 0,1 1,-1 0,-22 13</inkml:trace>
  <inkml:trace contextRef="#ctx0" brushRef="#br0" timeOffset="300.884">1 602,'33'-29,"17"-14,-1 4,-4 15,-9 15,-7 10,-7 9,-3 3,-5 5,0-2,2-3,4-4,3-3,2-3,-2-6,-2-4,2 0,-4 2</inkml:trace>
  <inkml:trace contextRef="#ctx0" brushRef="#br0" timeOffset="772.499">650 489,'20'0,"15"0,7 0,0 0,-1 0,-3 0,-3 0,-3 0,-2 0,-6-5,-3-2,-4 1</inkml:trace>
  <inkml:trace contextRef="#ctx0" brushRef="#br0" timeOffset="1021.819">848 319,'-5'38,"-1"23,0 6,1-5,1-7,2-8,1-8,1-5,4-9,3-9</inkml:trace>
  <inkml:trace contextRef="#ctx0" brushRef="#br0" timeOffset="3554.353">1441 178,'-12'2,"-1"1,1 0,1 1,-1 0,0 1,1 0,0 1,0 0,1 1,0 0,0 0,0 1,1 0,-2 3,-12 11,13-16,1 1,0 1,0 0,1 0,0 1,0 0,1 0,0 1,1 0,0 0,0 1,1-1,1 1,0 0,0 0,-1 10,6-17,0 0,0 0,0-1,1 1,0 0,0-1,0 1,0-1,0 0,1 0,-1 0,1 0,0 0,0-1,0 1,0-1,0 0,1 0,-1 0,1 0,-1 0,1-1,0 0,0 1,-1-1,1-1,0 1,0-1,0 1,0-1,0 0,0-1,0 1,0-1,0 1,0-1,1-1,37 5,-10 2,-18-4,0 1,0 0,0 1,-1 0,1 2,-1-1,0 2,0-1,1 2,-11-4,0 0,0-1,0 1,0 0,0 1,-1-1,1 0,-1 1,0-1,0 1,0 0,-1 0,1 0,-1 0,0 0,0 0,0 0,-1 0,1 0,-1 0,0 0,0 0,-1 1,1-1,-1 0,0 0,0 0,0 0,0 0,-3 7,0 0,0-1,-1 1,-1-1,0 0,0 0,-1-1,0 0,-8 8,-3 1,-2-1,0-1,-1-1,0 0,-1-2,-1-1,0-1,0 0,-6 0,26-10,1 0,0 1,0-1,0-1,0 1,-1 0,1 0,0-1,-1 1,1-1,-1 0,1 0,0 0,-1 0,1 0,-1-1,1 1,0 0,-1-1,1 0,0 0,0 0,-1 0,1 0,0 0,0 0,0-1,0 1,0-1,1 1,-1-1,0 0,1 0,-1 0,1 0,0 0,-1 0,1 0,0 0,0 0,1-1,-1 1,0 0,1-1,-1-1,2-10,1-1,0 1,0 0,2 0,0 0,0 1,2-1,-1 1,2 0,0 1,0 0,1 0,0 0,1 1,1 0,4-4,-12 12,8-10,-7 9,0-1,0 0,0 1,1 0,0 0,-1 0,1 0,1 0,-1 1,1 0,-1 0,1 0,0 1,1-1,5 2</inkml:trace>
  <inkml:trace contextRef="#ctx0" brushRef="#br0" timeOffset="4202.553">1808 573,'-11'2,"1"1,0 0,0 0,0 1,0 1,1-1,0 2,0-1,0 1,1 1,-1-1,1 1,-6 8,14-15,-1 1,1 0,-1-1,1 1,-1 0,1-1,-1 1,1 0,0-1,-1 1,1 0,0 0,-1 0,1-1,0 1,0 0,0 0,0 0,0 0,0-1,0 1,0 0,0 0,1 0,-1 0,0-1,0 1,1 0,-1 0,0-1,1 1,-1 0,1 0,-1-1,1 1,-1-1,1 1,0 0,-1-1,1 1,0-1,-1 1,1-1,0 0,0 1,-1-1,1 0,0 1,0-1,0 0,48 8,-39-7,-7-2,-1 1,1 0,0 0,0 0,0 0,0 0,0 0,0 1,0 0,-1-1,1 1,0 0,0 0,-1 1,1-1,-1 0,1 1,-1 0,0-1,1 1,-1 0,0 0,0 0,0 1,0-1,-1 0,1 1,-1-1,1 1,-1 0,0-1,0 1,0 0,-1 0,1 0,0-1,-1 1,0 0,0 0,0 0,0 0,0 0,0 0,-1 0,0 0,-6 8,-1-1,0 0,-1 0,0-1,-1-1,0 1,0-2,0 1,-5 1,-33 27,29-19</inkml:trace>
  <inkml:trace contextRef="#ctx0" brushRef="#br0" timeOffset="4453.501">2175 545,'-15'38,"-4"23,0 5,5-13,3-16</inkml:trace>
  <inkml:trace contextRef="#ctx0" brushRef="#br0" timeOffset="4652.614">1920 602,'48'0,"20"0,5 0,-7 0,-9 0,-10 0,-12 4,-13-2,-10-2</inkml:trace>
  <inkml:trace contextRef="#ctx0" brushRef="#br0" timeOffset="5025.622">2372 37,'35'20,"0"1,-1 1,-1 2,-2 1,0 2,-2 1,-1 1,-1 1,0 4,-18-24,-1 1,0 1,-1-1,0 1,-1 0,0 0,-1 1,0 0,-1 0,0 0,-1 1,-1-1,0 1,-1-1,0 1,-1 0,-1-1,0 1,-1-1,0 1,-1-1,-1 0,0 1,-1-2,-1 4,-6 6,-2 0,0-1,-1-1,0 0,-2-2,-1 1,0-2,-1 0,-1-2,0 0,-1-1,-1-1,0-1,-8 3,7-5</inkml:trace>
  <inkml:trace contextRef="#ctx0" brushRef="#br0" timeOffset="5438.922">2795 65,'18'-10,"0"1,0 0,1 2,0 0,0 1,1 1,0 1,0 0,6 1,-24 3,0-1,0 1,0 0,0 0,0 1,0-1,0 0,0 1,0-1,0 1,0-1,0 1,0 0,0 0,-1 0,1 0,0 0,0 1,-1-1,1 0,-1 1,1-1,-1 1,0-1,0 1,1 0,-1 0,0-1,-1 1,1 0,0 0,0 0,-1 0,1 0,-1 0,0 0,1 0,-1 0,0 0,0 0,-1 0,1 1,0-1,-1 0,1 0,-1 1,-41 92,37-88,-41 77,45-82,0 0,1 0,-1 0,1 0,0 0,-1 1,1-1,0 0,0 0,0 0,1 0,-1 0,0 0,1 0,-1 0,1 0,0 0,0 0,0 0,0 0,0 0,0 0,0-1,1 1,-1 0,0-1,1 1,-1-1,1 0,0 1,0-1,-1 0,1 0,0 0,0 0,0-1,0 1,0 0,0-1,0 1,0-1,1 0,10 3,0-2,1 1,-1-2,0 0,1 0,-1-1,0-1,0 0,0-1,0 0,0-1,-1-1,11-5,-4 0</inkml:trace>
</inkml:ink>
</file>

<file path=ppt/ink/ink7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0,'44'10,"18"3,4-1,-5-2,-7-3,-9-3,-6-7,-7-2,-7-1</inkml:trace>
</inkml:ink>
</file>

<file path=ppt/ink/ink7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2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0,'-18'57,"-18"51,-4-2,-29 49,-6-12,118-225,158-208,-190 273,-9 12,1-1,-1 1,1-1,1 1,-1 0,1 0,-1 1,1-1,1 1,-1 0,1 0,-1 0,1 0,0 1,1 0,-1 0,0 0,1 1,0 0,3-1,-6 5,0 0,-1 0,1 1,0-1,-1 1,1 0,-1 0,0-1,0 1,0 1,0-1,-1 0,1 0,-1 1,0-1,0 1,0-1,0 1,-1-1,1 1,-1 0,0-1,0 1,0-1,-1 1,1 0,-2 2,2 0,2 136,-2-141,1 0,-1-1,0 1,0 0,1 0,-1 0,0 0,1-1,-1 1,1 0,-1 0,1-1,-1 1,1 0,0-1,-1 1,1 0,0-1,-1 1,1-1,0 1,0-1,0 0,-1 1,1-1,0 0,0 0,0 1,0-1,0 0,0 0,-1 0,1 0,0 0,0 0,0 0,0 0,0-1,0 1,-1 0,1 0,0-1,0 1,0-1,0 1,-1 0,1-1,0 0,39-28,-37 25,283-236,-220 208,-64 31,-1 1,1 0,-1-1,1 1,-1 0,1 0,0 0,-1 0,1 0,-1 1,1-1,-1 0,1 1,-1-1,1 1,-1-1,0 1,1 0,-1 0,0 0,1 0,-1-1,0 2,0-1,0 0,0 0,0 0,0 0,0 1,0-1,-1 0,1 1,0-1,-1 1,1-1,-1 1,0-1,1 1,-1-1,0 1,0-1,0 1,0-1,0 1,0 0,0 12,-1 0,-1 0,0 0,0-1,-2 1,0-1,0 1,-6 10,-19 102,32-109,3-6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0:18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0,'23'333,"-17"-273,2 0,2-1,4 0,1-1,4-1,10 21,-29-76,0-1,0 1,1-1,-1 1,0-1,1 1,-1-1,1 0,-1 1,1-1,0 0,0 1,-1-1,1 0,0 0,0 1,0-1,0 0,1 0,-1 0,0 0,0-1,1 1,-1 0,0 0,1-1,-1 1,0-1,1 1,-1-1,1 0,-1 1,1-1,-1 0,1 0,-1 0,1 0,0 0,-1-1,0 1,1 0,-1-1,1 1,-1-1,1 1,-1-1,0 0,1 0,-1 1,0-1,0 0,0 0,1 0,-1 0,0-1,104-194,-75 128,180-372,-196 411,-3 4</inkml:trace>
</inkml:ink>
</file>

<file path=ppt/ink/ink7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2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0,'-21'4,"1"1,0 0,0 2,0 0,1 2,0 0,1 1,0 0,0 2,1 0,0 1,-10 11,22-19,0 1,0 0,0 0,1 0,-1 1,2-1,-1 1,1 0,0 0,0 0,1 1,0-1,0 1,1-1,-1 1,2 0,-1-1,1 1,1 0,0 3,-1-9,1 0,0 0,1 0,-1 0,0 0,0 0,1 0,0 0,-1 0,1-1,0 1,-1-1,1 1,0-1,0 0,0 1,1-1,-1 0,0-1,0 1,0 0,1-1,-1 1,0-1,1 1,-1-1,0 0,1 0,-1 0,0-1,1 1,-1 0,2-1,75-24,-51 10,-1-1,0-1,-1-1,-1-1,-1-2,-1 0,20-24,34-30,-76 73,0 0,0 0,0 1,1-1,-1 0,0 1,1-1,-1 0,1 1,-1 0,1-1,0 1,-1 0,1 0,0 0,0 0,0 0,0 0,0 1,0-1,0 1,0-1,0 1,0 0,0 0,1 0,-1 0,0 0,0 0,0 1,0-1,0 1,0-1,0 1,0 0,0 0,0 0,0 0,-1 0,1 0,0 0,-1 1,1-1,-1 1,1-1,-1 1,1 0,1 12,-1 0,-1-1,0 1,-1 0,0 0,-2-1,1 1,-1-1,-1 1,-2 3,-5 41,-11 125,13-124,8-48,0 1,0-1,-1 0,0 1,-1-1,0 0,-1 0,-1 0,1 0,-2 0,1-1,-2 1,1-1,-1-1,-1 1,0-1,0 0,-1-1,0 1,0-1,-1-1,0 0,-7 4,13-9,0-1,0 0,0 0,0 0,0 0,0 0,-1-1,1 0,0 1,0-1,0 0,-1-1,1 1,0-1,0 1,0-1,-1 0,1 0,0 0,0 0,1-1,-1 1,0-1,0 0,1 0,-1 0,1 0,0 0,-1-1,1 1,0-1,0 1,0-1,1 0,-1 0,1 1,0-1,-1 0,1 0,1-1,-1 1,0 0,1 0,-1 0,1-1,0 1,0-1,5-13,1 0,1 0,0 1,1 0,1 0,0 1,2 0,-1 0,2 1,0 1,0 0,1 1,13-10,-10 6,94-85,-91 83</inkml:trace>
</inkml:ink>
</file>

<file path=ppt/ink/ink7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3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2,'0'44,"0"37,0 11,-5-2,-2-10,1-15,1-13,2-11,0-7,2-5,-4-3,-1 0,0-1,-3 1,-1 1,-2-5,-1-6</inkml:trace>
  <inkml:trace contextRef="#ctx0" brushRef="#br0" timeOffset="455.409">7 2,'41'-1,"0"1,0 2,0 1,0 3,-1 1,1 2,14 6,-49-13,124 45,-126-46,0 1,-1 0,1 1,-1-1,0 0,1 1,-1 0,0 0,-1 0,1 0,0 0,-1 1,0-1,0 1,0-1,0 1,0 0,-1 0,0 0,0 0,0 0,0 0,0 0,-1 0,0 0,0 0,0 1,0-1,-1 0,0 3,-4 4,-1 0,0-1,0 0,-1 0,0 0,-1-1,0 0,-1 0,1-1,-2 0,1 0,-1-1,0-1,-1 0,-3 2,-33 24,7-3,-64 60,102-87,0 0,1 0,-1 0,1 0,0 0,0 0,0 0,0 0,0 0,0 1,0-1,1 1,0-1,-1 0,1 1,0-1,0 1,0-1,0 0,0 1,1-1,-1 1,1-1,0 0,-1 1,1-1,0 0,0 0,1 0,-1 0,0 0,1 0,-1 0,1 0,0 0,-1-1,1 1,0-1,0 1,89 40,135 49,-146-33,-73-53</inkml:trace>
</inkml:ink>
</file>

<file path=ppt/ink/ink7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6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82,'-54'83,"41"-64,2 0,0 1,2 1,0-1,1 1,1 1,1-1,1 1,1 1,1-1,1 0,0 1,2-1,1 1,1-1,2 7,-3-21,1-1,1 1,0-1,0 0,0 0,1 0,0-1,0 1,0-1,1 0,0 0,0 0,1-1,0 0,0 0,0 0,0-1,1 0,-1 0,1-1,0 1,1-2,-1 1,0-1,1 0,-1 0,1-1,0 0,-1-1,1 1,6-2,5-1,-1-2,0 0,0-1,0-1,0 0,-1-1,0-1,-1-1,0-1,0 0,-1-1,0 0,-1-1,0-1,-1 0,0-1,-1 0,-1-1,-1-1,0 0,0 0,-2 0,0-1,3-11,-5 10,-1 0,0 0,-2-1,0 1,-1-1,-1 0,0 1,-1-1,-2 0,0 0,-1 1,0-1,-2 0,2 11,0 0,0 1,-1-1,0 1,-1 0,1 0,-2 0,1 1,0 0,-1 0,-1 0,1 0,-1 1,1 0,-1 1,-1-1,1 1,-1 1,1 0,-1 0,0 0,0 1,0 0,-1 0,1 1,0 0,-1 1,1 0,-1 0,1 1,0 0,-1 0,1 1,-3 1,-3 2,1 0,0 2,0-1,0 1,1 1,0 0,1 1,0 1,0-1,-8 12,-2 4</inkml:trace>
  <inkml:trace contextRef="#ctx0" brushRef="#br0" timeOffset="380.272">1 534,'89'-56,"3"4,55-20,-141 69,78-27,-81 30,-1-1,0 1,0-1,0 1,1 0,-1 0,0 0,1 0,-1 0,0 1,0-1,0 1,1-1,-1 1,0 0,0 0,0 0,0 0,0 0,0 1,0-1,-1 0,1 1,0-1,-1 1,1 0,-1-1,0 1,1 0,-1 0,0 0,0 0,0 0,0 0,0 2,7 43,-8-43,-1 0,1 0,0-1,0 1,1 0,-1 0,1 0,0-1,0 1,0 0,0-1,1 1,0-1,-1 1,1-1,0 0,1 0,-1 0,0 0,1 0,0 0,0-1,0 1,0-1,0 0,0 0,0 0,1 0,-1-1,1 1,-1-1,1 0,3 1,115-18,-102 11,50-17,-51 16</inkml:trace>
</inkml:ink>
</file>

<file path=ppt/ink/ink7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9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75,'0'-3,"0"0,0-1,-1 1,1 0,-1 0,1 0,-1 0,0 0,-1 0,1 0,0 0,-1 1,0-1,1 0,-1 1,0-1,0 1,-1 0,1 0,0 0,-1 0,1 0,-1 0,0 0,1 1,-1 0,0-1,0 1,0 0,0 0,0 1,0-1,-1 1,1-1,0 1,0 0,0 0,0 0,0 1,-1-1,1 1,0 0,0 0,0 0,0 0,1 0,-1 1,-1 0,1-2,-1 0,1 0,0 1,0 0,-1-1,1 1,0 0,0 1,0-1,0 1,0-1,0 1,0 0,1 0,-1 0,1 0,-1 0,1 1,0-1,0 1,0 0,0-1,0 1,1 0,-1 0,1 0,0 0,0 1,0-1,0 0,0 0,1 1,-1-1,1 0,0 1,0-1,1 0,-1 1,0-1,1 0,0 0,0 1,0-1,0 0,1 0,-1 0,1 0,0 0,72 42,-69-44,0 0,0 1,0-1,-1 1,1 0,0 0,-1 0,1 1,-1 0,0 0,0 0,0 0,0 0,-1 1,1 0,-1 0,0 0,0 0,-1 0,1 1,-1-1,0 1,0-1,0 1,-1 0,1 0,-1 0,0 0,-1 0,1 0,-1 0,0 3,-4 2,-1 0,0 0,0-1,0 0,-2 0,1-1,-1 1,0-1,-1-1,1 1,-1-1,-1-1,-4 4,5-4,-5 5,8-5,0-1,-1 0,0-1,1 1,-2-1,1 0,0 0,-1-1,1 0,-1 0,0-1,0 0,0 0,-7 1,13-3,0 0,0 0,0 0,0 0,0-1,0 1,0 0,0 0,0-1,0 1,0-1,0 1,0-1,0 1,1-1,-1 1,0-1,0 0,1 0,-1 1,0-1,1 0,-1 0,1 0,-1 0,1 1,-1-1,1 0,-1 0,1 0,0 0,0 0,-1 0,1 0,0 0,0 0,0 0,0 0,0 0,1 0,-1-1,3-13</inkml:trace>
</inkml:ink>
</file>

<file path=ppt/ink/ink7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68 504,'-14'34,"-5"16,1 3,3-6</inkml:trace>
  <inkml:trace contextRef="#ctx0" brushRef="#br0" timeOffset="184.953">12 138,'-5'23,"-1"9</inkml:trace>
  <inkml:trace contextRef="#ctx0" brushRef="#br0" timeOffset="597.224">238 731,'4'-20,"2"0,0 0,1 1,1 0,1 0,0 1,2 0,0 1,0 0,14-13,-23 28,0 0,1 0,0 0,-1 1,1-1,0 0,0 1,0 0,0 0,0 0,0 0,0 0,0 1,1-1,-1 1,0 0,0 0,1 0,-1 0,0 1,0-1,0 1,0 0,1 0,-1 0,0 0,0 0,-1 1,1-1,0 1,0 0,-1 0,1 0,-1 0,0 1,0-1,1 0,-1 1,-1 0,2 1,0 0,0 0,0 0,0 0,1-1,0 1,0-1,0 0,0 0,0 0,0 0,1-1,-1 0,1 0,0 0,0 0,0-1,-1 0,1 0,0 0,1-1,-1 1,0-1,0-1,0 1,0-1,0 1,0-1,0-1,0 1,-1-1,1 0,0 0,-1 0,1-1,-1 1,3-3,-2 1,1-1,-1 0,0 0,0-1,-1 1,1-1,-1 0,0 0,-1-1,0 1,0-1,0 1,-1-1,0 0,0 0,0 0,-1 0,0-1,-1 1,0 0,0-1,0-16</inkml:trace>
  <inkml:trace contextRef="#ctx0" brushRef="#br0" timeOffset="13505.106">999 1041,'18'-56,"4"-246,-13 234,-3 0,-3 0,-3-15,0 63,2 1,0 0,2 0,0 0,1 0,1 1,0-1,2 1,0 1,1 0,0 0,2 0,0 1,0 1,2 0,0 1,4-3,-12 10,1 0,1 1,-1-1,1 1,0 1,1-1,-1 1,1 1,0-1,1 1,-1 1,1-1,-1 2,1-1,0 1,0 0,0 1,0 0,0 0,0 1,0 0,0 1,1 0,-1 1,0-1,-1 2,1-1,0 1,-1 1,1-1,-1 1,5 4,-9-5,-1 0,0 0,0 0,0 1,0-1,0 1,-1 0,1-1,-1 1,0 0,0 0,-1 1,1-1,-1 0,0 1,0-1,0 1,-1-1,0 0,1 1,-2-1,1 1,0-1,-1 1,0-1,0 1,-48 108,37-95,-1 0,0-1,-1-1,-2 0,1-1,-2-1,0 0,-3 1,19-14,1 0,-1-1,1 1,-1 0,0-1,1 1,-1-1,0 1,1-1,-1 1,0-1,0 0,1 1,-1-1,0 0,0 1,0-1,0 0,0 0,1 0,-1 0,0 0,0 0,0 0,0 0,0 0,1 0,-1-1,0 1,0 0,0-1,0 1,1 0,-1-1,0 1,0-1,1 1,-1-1,0 1,1-1,-1 0,1 1,-1-1,1 0,-1 1,1-1,-1 0,1 0,0 0,-1 1,1-1,0 0,0 0,-1 0,1 0,0 0,14-49,-12 49,0-1,-1 0,1 1,0-1,0 1,0-1,0 1,0 0,1 0,-1 0,0 0,0 0,1 1,-1-1,1 1,-1 0,0-1,1 1,-1 0,1 0,-1 0,0 1,1-1,-1 1,1-1,-1 1,0 0,0 0,1 0,-1 0,0 0,0 0,0 1,0-1,0 1,0-1,-1 1,1 0,55 78,-54-71,-1-1,0 0,0 1,-1-1,0 1,-1-1,0 1,0 0,-1-1,0 1,0-1,-1 1,0-1,-1 0,0 0,0 0,-1 0,1 0,-2-1,1 0,-1 1,0-2,-1 1,0-1,0 1,0-2,0 1,-1-1,0 0,-5 3,-5 0,0 0,-1-1,1-1,-1-1,0 0,-1-1,1-1,-1-1,0 0,-15-2,-107-1,131-3,0 0,1-1,0 0,0 0,1-1,-1 0,1 0,0-1,1 0,-1-1,2 1,-1-1,1-1,0 1,1-1,0 0,0-1,1 1,0-1,1 1,-2-9,-8-9,-93-230,99 230,3 2</inkml:trace>
</inkml:ink>
</file>

<file path=ppt/ink/ink7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02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1 213,'5'2,"-1"1,1-1,0 1,1-2,-1 1,0 0,0-1,1 0,-1 0,1-1,-1 1,1-1,-1-1,0 1,1-1,-1 1,1-2,-1 1,5-2,17-2,212-13,35 0,-273 18,27 12,-33-6</inkml:trace>
  <inkml:trace contextRef="#ctx0" brushRef="#br0" timeOffset="268.215">142 382,'9'5,"18"1,10 0,2-1,5-2,-1 0,-3-7,2-2,-2 0,-2 1,-4 2,-2 0,-2 2,-1 0,-1 1,-5-5,-7-1</inkml:trace>
  <inkml:trace contextRef="#ctx0" brushRef="#br0" timeOffset="884.428">480 15,'-5'-15,"17"27,4 5,8 1,0-1,1-1,1-1,0-1,25 8,107 67,-155-89,-1 1,1 0,-1 0,0 0,1 0,-1 0,0 1,0-1,1 1,-1-1,0 1,-1 0,1 0,0 0,0 0,-1 0,1 0,-1 0,0 1,0-1,0 0,0 1,0-1,0 1,0-1,-1 1,0-1,1 1,-1 0,0-1,0 1,0 0,-1-1,1 1,-1-1,1 1,-1-1,0 1,0-1,0 1,0-1,0 0,-1 0,1 1,-1-1,1 0,-2 0,-209 161,-1 14,199-164,1-3</inkml:trace>
</inkml:ink>
</file>

<file path=ppt/ink/ink7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07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0,'46'110,"-26"-44,-2 2,-4 0,3 46,9 26,-7-84,-4-82,71-204,17 5,-75 134,-24 70</inkml:trace>
</inkml:ink>
</file>

<file path=ppt/ink/ink7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07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7,'19'-5,"11"4,5 1,2 1,-1 0,-1 1,-3-1,-1-1,-2 1,0-1,-10 0,-9 0</inkml:trace>
</inkml:ink>
</file>

<file path=ppt/ink/ink7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07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29,'48'-5,"20"-2,4 1,-5 1,-10 2,-15 0</inkml:trace>
</inkml:ink>
</file>

<file path=ppt/ink/ink7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47,'11'-4,"0"-3,1 1,0 1,0 0,0 1,1 0,-1 1,1 0,0 1,0 0,-1 1,1 1,0 0,0 0,0 2,6 0,-17-1,0 0,0 0,1 0,-1 0,0 0,0 0,0 0,0 1,0-1,-1 1,1-1,0 1,-1 0,1 0,-1 0,1 0,-1 0,0 0,0 0,0 0,0 0,0 0,0 1,-1-1,1 0,-1 1,0-1,1 0,-1 1,0-1,-1 1,1-1,0 0,-1 1,1-1,-1 0,0 0,1 1,-1-1,0 0,0 0,-1 1,-64 90,58-83,1-2,-36 54,42-60,0-1,0 1,1 0,-1-1,1 1,0 0,-1 0,1 0,0-1,0 1,0 0,0 0,0 0,0-1,1 1,-1 0,1 0,-1-1,1 1,-1 0,1-1,0 1,0 0,0-1,0 1,0-1,0 0,0 1,1-1,-1 0,1 0,-1 1,0-1,1 0,0-1,-1 1,1 0,0 0,6 1,0 0,0-1,0 0,1 0,-1-1,0 0,0-1,0 1,0-2,0 1,0-1,0 0,0-1,-1 1,1-2,-1 1,0-1,0 0,0-1,0 1,-1-1,1-1,4-4,3-1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0:1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95,'38'-4,"28"-3,6 1,-3 1,-9 1,-10 2,-13-4,-9-1,-3 1,-2 2,0 1,-4-4,0-1,1 2,3-4,-4 1</inkml:trace>
</inkml:ink>
</file>

<file path=ppt/ink/ink7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85 250,'0'9,"5"23,1 11,0 2,-1 4,-2-2,-1-4,-1-5,-5-4,-2-3,0-1,1-2,1-1,1 1,2-1,1 1,-5-5,-2-7</inkml:trace>
  <inkml:trace contextRef="#ctx0" brushRef="#br0" timeOffset="415.009">1 363,'12'-23,"1"2,1 0,1 0,1 2,1 0,0 0,1 2,1 0,1 1,1 1,0 1,18-9,-36 21,-1 0,1 1,0-1,0 1,0-1,0 1,0 0,0 0,0 0,0 0,0 1,0-1,1 1,-1 0,0 0,0 0,1 1,-1-1,0 1,0-1,0 1,0 0,0 0,0 0,0 1,0-1,0 1,0 0,-1 0,1 0,-1 0,1 0,-1 0,0 1,0-1,0 1,0-1,0 1,-1 0,1 0,-1 0,0 0,1 0,-1 1,-3 9,0 0,-1 0,0-1,-1 1,0-1,-1 0,-1-1,0 1,0-1,-1 0,0 0,-1-1,0 0,-6 4,-130 152,143-164,-1 0,1 0,0 0,0 0,-1 0,2 0,-1 1,0-1,0 0,1 1,-1-1,1 0,0 1,-1-1,1 1,0-1,1 0,-1 1,0-1,1 0,-1 1,1-1,0 0,0 1,0-1,0 0,0 0,0 0,0 0,1 0,-1 0,1 0,0-1,-1 1,1 0,0-1,81 50,-60-40,120 71,-126-65,-5 0</inkml:trace>
  <inkml:trace contextRef="#ctx0" brushRef="#br0" timeOffset="850.025">536 81,'12'-10,"0"0,0 1,1 0,0 1,1 1,-1 0,1 1,3-1,-15 6,0 0,0 0,0 0,0 0,1 1,-1-1,0 1,0-1,1 1,-1 0,0 0,0 0,1 0,-1 0,0 1,1-1,-1 0,0 1,0 0,0 0,0-1,0 1,0 1,0-1,0 0,0 0,0 1,0-1,-1 1,1-1,0 1,-1 0,0 0,1 0,-1-1,0 1,0 1,0-1,0 0,0 0,-1 0,1 0,-1 1,1-1,-1 0,0 0,0 1,0-1,0 0,0 0,0 1,-1-1,1 0,-2 2,0 3,0 0,0-1,-1 1,0-1,-1 0,1 1,-1-2,-1 1,1 0,-1-1,0 0,-2 2,-31 43,37-49,1 0,-1 0,0 1,1-1,-1 0,1 0,-1 1,1-1,0 0,0 1,-1-1,1 0,0 1,0-1,0 0,1 1,-1-1,0 0,0 1,1-1,-1 0,1 0,-1 1,1-1,-1 0,1 0,0 0,0 0,-1 1,1-1,0 0,0-1,0 1,0 0,0 0,1 0,-1-1,0 1,0 0,0-1,1 1,-1-1,0 1,0-1,1 0,-1 0,0 1,1-1,0 0,75 4,-69-4,18 0</inkml:trace>
  <inkml:trace contextRef="#ctx0" brushRef="#br0" timeOffset="1268.999">1100 250,'-17'23,"-13"16,1 1,2 1,2 2,2 0,2 2,-5 17,24-57,0 0,0 1,0-1,1 1,0-1,0 1,0 0,1 0,0-1,0 1,0 0,1 0,0-1,0 1,0 0,1-1,-1 1,1-1,1 0,-1 0,1 0,0 0,0 0,0 0,1-1,0 1,0-1,0 0,0 0,1-1,-1 1,1-1,1 1,12 3,1 0,0-2,0 0,0 0,1-2,-1-1,1 0,0-1,0-2,0 0,-1-1,1 0,0-2,-1 0,0-2,0 0,-1-1,2-1,-10 3,0 0,-1-1,0 0,0 0,-1-1,1 0,-1 0,-1-1,1-1,-2 1,1-1,-1 0,0 0,-1-1,0 1,-1-1,0-1,0 1,-1 0,0-1,-1 0,0 1,-1-1,0 0,-1 0,0 0,-1 0,0 0,-1 0,0 1,0-1,-1 0,-1 1,1 0,-2 0,0 0,0 0,0 1,-1 0,-1 0,0 1,0-1,0 1,-8-5,-1 4,0 0,-1 1,0 1,-1 0,0 2,0 0,0 1,0 0,-1 2,1 0,-1 1,1 1,-1 1,0 0,1 2,-1 0,-3 2,-10 2</inkml:trace>
  <inkml:trace contextRef="#ctx0" brushRef="#br0" timeOffset="1566.281">790 673,'328'-196,"-327"195,0 0,1-1,-1 1,1 0,0 0,-1 0,1 0,0 0,0 0,0 0,0 1,-1-1,1 1,0-1,0 1,0 0,0 0,0 0,0 0,0 0,0 0,0 0,0 1,0-1,0 1,0-1,0 1,0 0,-1 0,1 0,0 0,-1 0,1 0,0 0,-1 1,1-1,-1 0,0 1,1-1,-1 1,0 0,0-1,0 1,0 0,0 0,-1 0,1 1,2 5,-3-4,0 0,1 0,-1-1,1 1,0 0,1 0,-1-1,1 1,-1 0,1-1,0 0,0 1,1-1,-1 0,1 0,-1 0,1 0,0-1,0 1,0-1,1 0,-1 0,0 0,1 0,-1 0,1-1,0 1,0-1,3 0,4 1,0 0,0-1,0-1,0 0,1 0,-1-1,0-1,0 0,0 0,0-1,-1-1,1 0,9-4,-2-4</inkml:trace>
  <inkml:trace contextRef="#ctx0" brushRef="#br0" timeOffset="2002.967">1467 109,'23'-6,"1"1,-1 1,1 1,0 1,0 1,0 1,6 2,-28-3,1 1,-1 1,0-1,1 0,-1 1,0-1,0 1,0-1,0 1,1 0,-1 0,0 0,0 0,-1 0,1 1,0-1,0 1,0-1,-1 1,1 0,-1-1,0 1,1 0,-1 0,0 0,0 0,0 0,0 0,0 0,-1 0,1 1,-1-1,1 0,-1 0,0 1,0-1,0 0,0 0,0 1,0-1,-1 0,1 0,-1 1,0-1,1 0,-1 0,0 0,0 0,-1 0,1 1,-49 80,50-82,1 1,0 0,0-1,0 1,0 0,0-1,0 1,0-1,0 0,1 1,-1-1,0 0,1 0,-1 1,1-1,0-1,-1 1,1 0,0 0,-1 0,1-1,0 1,0-1,0 0,0 1,-1-1,1 0,0 0,0 0,0 0,0-1,0 1,-1 0,2-1,0 1,83-6,-59-1</inkml:trace>
</inkml:ink>
</file>

<file path=ppt/ink/ink7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0,'-9'39,"-4"26,1 8,2-4,3-5,3-7,1-10,7-7,-2-6,-2-4,-1-2,0-2,1 1,-6-5,-1-2,1-3</inkml:trace>
  <inkml:trace contextRef="#ctx0" brushRef="#br0" timeOffset="362.217">327 198,'-48'27,"18"-12,1 2,0 1,1 1,1 1,-20 21,45-40,0 0,0 1,1-1,-1 0,0 1,1-1,-1 1,1 0,-1 0,1-1,0 1,0 0,0 0,0 0,0 0,0 0,0 1,1-1,-1 0,1 0,0 0,0 1,-1-1,1 0,1 0,-1 1,0-1,0 0,1 0,0 0,-1 0,1 1,0-1,0 0,0 0,0 0,0-1,0 1,1 0,-1 0,1-1,-1 1,1-1,0 1,-1-1,1 1,0-1,1 0,80 34,-72-32,0 0,0 1,0 1,0-1,-1 2,0 0,0 0,0 0,-1 1,0 1,0 0,-1 0,2 3,6 10,-3-4</inkml:trace>
</inkml:ink>
</file>

<file path=ppt/ink/ink7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1,'-5'0,"-2"4,1 8,1 5,2 5,0 4,2 2,1 1,0 0,0 1,0-1,0 0,1 0,-1-1,0 0,0-4</inkml:trace>
  <inkml:trace contextRef="#ctx0" brushRef="#br0" timeOffset="246.542">1 453,'38'0,"18"0,4 0,-4 0,-6 0,-7 0,-6 0,-9 0</inkml:trace>
</inkml:ink>
</file>

<file path=ppt/ink/ink7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9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1 169,'198'28,"-176"-26,150-8,-103-37,-58 29</inkml:trace>
  <inkml:trace contextRef="#ctx0" brushRef="#br0" timeOffset="340.055">254 0,'-4'29,"-3"19,1 6,2-2,0-4,2-5,1-6,1-4,-1-3,2-2,4-6,1-6</inkml:trace>
</inkml:ink>
</file>

<file path=ppt/ink/ink7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2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29,'-19'24,"2"1,0 0,2 1,1 1,1 0,1 1,1 1,2 0,0 1,7-24,1-1,-1 1,1 0,0-1,0 1,1 0,0 0,0 0,0 0,0-1,1 1,0 0,1 0,-1-1,1 1,0-1,0 1,1-1,0 0,0 0,0 0,0 0,1-1,-1 1,1-1,1 0,-1 0,0 0,1-1,0 1,0-1,0 0,0-1,1 1,-1-1,5 1,4-1,0-2,0 1,1-2,-1 0,0-1,0 0,0-1,0-1,0 0,0-1,-1 0,0-1,0 0,-1-1,0-1,0 0,0-1,-1 0,-1 0,1-1,-2-1,1 0,-2 0,1-1,5-11,-9 17,-1 0,0-1,0 1,0-1,-1 0,0 0,0 0,-1 0,0-1,0 1,-1-1,0 1,0-1,-1 0,0 1,0-1,-1 1,0-1,0 1,-1-1,0 1,0-1,-1 1,0 0,0 0,-1 1,1-1,-1 0,-1 1,1 0,-1 0,-1 1,1-1,-1 1,1 0,-1 1,-1-1,1 1,-1 0,1 1,-1-1,-3 1,-2 0,0 1,-1 1,1 0,-1 1,0 0,1 1,-1 1,1 0,0 0,-1 1,-16 3</inkml:trace>
  <inkml:trace contextRef="#ctx0" brushRef="#br0" timeOffset="295.897">61 339,'24'-19,"12"-7,1 7,-6 10,-4 8,-1 3,-6 7,-1 1,1-1,2-2,2-2,2-2,1-1,0-2,2 0,-1 0,-4 0</inkml:trace>
  <inkml:trace contextRef="#ctx0" brushRef="#br0" timeOffset="912.798">935 0,'-18'5,"1"0,-1 2,1 0,0 0,0 2,1 0,0 1,1 1,0 0,1 1,-1 1,13-11,1-1,-1 0,1 1,0-1,0 1,0 0,0-1,0 1,0 0,0-1,1 1,-1 0,1 0,-1 0,1-1,-1 1,1 0,0 0,0 0,0 0,0 0,0 0,1 0,-1-1,1 1,-1 0,1 0,-1 0,1-1,0 1,0 0,0-1,0 1,0 0,0-1,1 0,-1 1,0-1,1 0,-1 1,1-1,-1 0,1 0,0 0,-1-1,1 1,0 0,1 0,85 29,-76-27,0 0,0 0,0 1,-1 1,1 0,-1 0,0 1,0 1,-1-1,0 2,0 0,4 4,-10-7,1 0,-1 0,0 0,0 0,0 0,-1 1,0 0,0 0,0-1,-1 2,0-1,0 0,-1 0,0 1,0-1,0 1,-1-1,1 1,-2-1,1 1,-1-1,0 1,0-1,-1 0,0 0,-1 4,-4 5,-1-1,0 0,-1 0,0-1,-1 0,-1 0,0-1,-1-1,0 0,-1 0,0-1,0-1,-1 0,-3 0,13-6,-1 0,1 0,-1-1,0 1,1-1,-1-1,0 1,0-1,0 1,-1-1,1-1,0 1,0-1,0 0,-1 0,1 0,0-1,0 0,0 0,0 0,0-1,0 0,0 0,0 0,1 0,-1-1,1 1,-1-1,1-1,0 1,0 0,0-1,1 0,-1 0,1 0,0 0,-1-3,2-1,0 1,0-1,1 0,0 0,1 0,0 1,0-1,1 0,-1 0,2 0,-1 1,1-1,0 0,1 1,0 0,0-1,1 1,-1 1,2-1,-1 0,1 1,0 0,0 0,0 0,1 1,0 0,0 0,1 0,5-2,8-4</inkml:trace>
  <inkml:trace contextRef="#ctx0" brushRef="#br0" timeOffset="1419.879">1246 367,'-23'19,"-14"17,36-35,1 0,-1 0,1 1,0-1,-1 0,1 0,0 1,0-1,0 0,0 0,0 1,0-1,1 0,-1 1,0-1,0 0,1 0,-1 0,1 1,-1-1,1 0,0 0,-1 0,1 0,0 0,0 0,0 0,0 0,0 0,0-1,0 1,0 0,0-1,0 1,0 0,0-1,1 1,0-1,2 1,0 1,0-1,0 1,0-1,0 1,0 1,0-1,0 0,-1 1,1 0,-1 0,0 0,0 0,0 0,0 1,-1 0,1-1,-1 1,0 0,0 0,0 0,0 0,-1 0,0 1,0-1,0 0,0 1,-1-1,0 0,0 1,0-1,0 1,0-1,-1 0,0 1,0-1,-1 1,-79 87,67-81</inkml:trace>
  <inkml:trace contextRef="#ctx0" brushRef="#br0" timeOffset="1663.799">1585 283,'-10'38,"-2"23,0 5,2-4,3-16,2-17</inkml:trace>
  <inkml:trace contextRef="#ctx0" brushRef="#br0" timeOffset="1915.09">1359 396,'38'-5,"28"-2,6 1,-3 1,-9 2,-10 5,-9 4,-11-1</inkml:trace>
</inkml:ink>
</file>

<file path=ppt/ink/ink7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20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1,'-2'58,"4"352,-29-172,29-213,12-31,-5-11,1-2</inkml:trace>
  <inkml:trace contextRef="#ctx0" brushRef="#br0" timeOffset="367.858">282 141,'-181'193,"138"-125,44-66,-1 0,1 0,-1 0,1-1,0 1,0 0,-1-1,1 1,0-1,1 1,-1-1,0 1,0-1,1 0,-1 1,1-1,-1 0,1 0,-1 0,1 0,0-1,-1 1,1 0,0-1,0 1,-1-1,1 1,0-1,0 0,0 0,0 0,-1 0,1 0,0 0,0-1,0 1,0 0,-1-1,3 0,6 1,-3-1,1 1,-1-1,0 1,0 1,1 0,-1 0,0 0,0 1,0 0,0 0,0 1,-1 0,1 0,-1 0,1 1,-1 0,0 1,-1-1,1 1,-1 0,0 0,0 1,0-1,-1 1,0 0,0 0,-1 1,0-1,0 1,0 0,-1 0,1 0,-1 2,-2-5,0-1,-1-1,1 1,0 0,0 0,0 0,0-1,0 1,1 0,0 0,-1 0,1-1,0 1,0-1,0 1,0 0,1-1,-1 0,1 1,0-1,-1 0,1 0,0 0,0 0,0 0,1 0,-1-1,0 1,1-1,-1 1,1-1,-1 0,1 0,0 0,1 0,10-3</inkml:trace>
  <inkml:trace contextRef="#ctx0" brushRef="#br0" timeOffset="904.021">678 113,'0'33,"0"31,-5 14,-2-2,1-8,1-12,1-10,2-8,1-6,1-4,-1-1,2-1,-1 0,0-4</inkml:trace>
  <inkml:trace contextRef="#ctx0" brushRef="#br0" timeOffset="1351.61">536 367,'2'-12,"1"0,1 0,0 0,1 0,0 1,1-1,0 1,1 1,0-1,1 1,0 0,0 1,1 0,0 0,1 1,0 0,0 1,1 0,-1 1,2 0,-1 0,1 1,-1 1,1 0,1 1,4-1,-13 3,-1 0,1 0,-1 0,1 1,0-1,-1 1,1 0,0 0,-1 0,1 1,-1-1,1 1,0 0,-1 0,1 0,-1 1,0-1,1 1,-1 0,0 0,0 0,0 0,0 0,-1 1,1-1,0 1,-1 0,0-1,0 1,0 0,0 1,0-1,0 0,-1 1,0-1,0 0,1 2,-3 4,-1 0,1-1,-2 1,1 0,-1-1,0 0,-1 1,0-1,0 0,-1-1,0 1,0-1,-1 0,-5 6,-2 4,-10 12,-43 76,64-100,0-1,1 0,0 1,0 0,1-1,-1 1,1-1,0 1,0 0,0-1,1 1,0-1,0 1,0-1,0 1,1-1,-1 0,1 0,0 1,1-1,-1 0,1-1,-1 1,1 0,2 1,114 79,-96-71,-2-3</inkml:trace>
</inkml:ink>
</file>

<file path=ppt/ink/ink7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47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1 226,'49'1,"117"-13,-135 5,2 2,-1 1,0 2,1 0,13 3,-15-5,-25-2</inkml:trace>
  <inkml:trace contextRef="#ctx0" brushRef="#br0" timeOffset="334.904">227 0,'-1'226,"-27"1,43-187,-2-28</inkml:trace>
</inkml:ink>
</file>

<file path=ppt/ink/ink7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68,'76'-24,"97"-19,-174 43,0 1,0 0,0-1,0 1,0 0,0-1,1 1,-1 0,0 0,0 0,1 0,-1 0,0 0,1 0,-1 0,1 0,-1 0,1 0,-1 0,1 0,0 0,0 0,0 1,-1-1,1 0,0 0,1 0,-1 0,0 1,0-1,0 0,1 0,-1 0,0 0,1 0,-1 0,1 0,-1 0,1 0,0 0,-1 0,1 0,0 0,0 0,0 0,0-1,0 1,0 0,-1-1,2 1,-1-1,0 1,0-1,0 1,0-1,0 0,0 1,0-1,0 0,1 0,-1 0,0 0,0 0,0 0,0 0,1 0,-1-1,0 1,0 0,0-1,-152 139,102-78,48-59,0 1,1 0,-1-1,0 1,1 0,-1 0,1 0,-1-1,1 1,0 0,0 0,0 0,0 0,0-1,0 1,1 0,-1 0,0 0,1-1,0 1,-1 0,1 0,0-1,0 1,0-1,0 1,0-1,0 1,0-1,1 1,-1-1,0 0,1 0,-1 0,1 0,0 0,-1 0,1 0,0 0,0-1,7 4,1-1,0 0,1 0,-1-1,0-1,1 0,-1 0,1-1,-1 0,1-1,-1 0,0-1,1 0,-1-1,0 0,0 0,0-1,7-4,2-4</inkml:trace>
</inkml:ink>
</file>

<file path=ppt/ink/ink7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00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1,'0'482,"0"-465,-1 0,-1 0,-1-1,0 1,-1-1,0 0,-2 0,0 0,0-1,-8 13,1-10</inkml:trace>
  <inkml:trace contextRef="#ctx0" brushRef="#br0" timeOffset="378.053">458 142,'-281'219,"271"-211,4-4,-1 0,1 1,1 0,-1 0,1 1,-1-1,2 1,-1 0,1 0,0 1,0-1,0 1,-1 6,5-11,1 0,0 0,0 0,0 0,0 0,0 0,0-1,1 1,-1 0,1-1,-1 1,1 0,-1-1,1 0,0 1,0-1,0 0,0 0,0 0,0 0,0 0,0-1,0 1,0-1,0 1,0-1,0 0,1 0,-1 0,0 0,0 0,0 0,1-1,-1 1,0-1,1 0,-1 2,40-2,-35-1,0 1,1 0,-1 0,0 1,1 0,-1 0,1 1,-1 0,1 0,-1 0,0 1,0 0,0 1,0 0,0 0,-1 0,1 1,-1 0,0 0,0 1,0-1,0 1,-1 1,0-1,0 1,2 3,11 28,-8-22</inkml:trace>
</inkml:ink>
</file>

<file path=ppt/ink/ink7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5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46,'-4'-9,"-3"-9,1 4,1 10,-3 9,0 9,0 8,3 3,1 4,-3 0,0 2,1-1,1 0,2-1,2 0,0-1,5-4,3-7</inkml:trace>
  <inkml:trace contextRef="#ctx0" brushRef="#br0" timeOffset="251.69">0 385,'39'5,"26"-3,8-3,-4 0,-9 0,-10 0,-9 0,-6 0,-9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3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367 118,'303'-1,"-42"-48,-202 34,-58 14,0 1,0-1,0 0,-1 1,1-1,0 1,0-1,0 1,0-1,0 1,0 0,0-1,0 1,0 0,0 0,0 0,0 0,0 0,0 0,0 0,0 0,0 0,0 0,0 1,0-1,0 0,0 1,0-1,0 1,-1-1,1 1,0-1,0 1,0-1,0 1,-1 0,1 0,0-1,-1 1,1 0,-1 0,1 0,-1 0,1 0,-1 0,1-1,-1 1,0 0,0 0,0 0,1 0,-1 0,0 0,0 0,0 1,0-1,-72 175,61-142,0 1,3 0,0 1,3 0,0 0,3 0,1 0,2 0,2 18,35 195,-27-68,-11-180,1 1,-1-1,0 0,0 0,1 0,-1 0,0 0,0 0,0 1,-1-1,1 0,0 0,0 0,-1 0,1 0,0 0,-1 0,1 0,-1 0,0 0,1 0,-1 0,0 0,1 0,-1 0,0-1,0 1,0 0,0 0,0-1,0 1,0-1,0 1,0-1,0 1,0-1,0 0,0 1,0-1,0 0,0 0,0 0,-1 0,1 0,0 0,0 0,0 0,0 0,0-1,0 1,-1-1,-144-107,125 98,-1 0,0 1,0 1,-1 1,0 2,0 0,0 1,0 1,-1 1,0 2,1 0,-1 1,1 2,-1 0,-6 3,12-3,1 0,0 2,0 0,0 1,0 0,1 2,0 0,1 0,0 2,0 0,1 0,0 1,0 1,2 1,0 0,0 0,-5 9,16-20,0-1,0 1,0 0,0-1,1 1,-1 0,1 0,-1 0,1 0,0 0,-1-1,1 1,0 0,0 0,0 0,1 0,-1 0,0 0,1 0,-1 0,1-1,0 1,-1 0,1 0,0-1,1 2,8 8</inkml:trace>
  <inkml:trace contextRef="#ctx0" brushRef="#br0" timeOffset="415.81">594 598,'522'-146,"-388"113,-132 35,0-1,1 1,-1 0,0 0,0 0,0 0,0 1,-1-1,1 0,-1 1,1-1,-1 1,0-1,0 1,0 0,0 0,0-1,-1 1,1 0,-1 0,0 0,1 0,-2-1,1 1,0 0,0 0,-1 0,0 0,1-1,-1 1,0 0,-1 0,0 2,-5 22,2-13,0 1,1 0,1 1,0-1,1 1,1-1,0 1,1-1,1 1,1-1,0 1,0-1,2 1,1 2,8 7</inkml:trace>
  <inkml:trace contextRef="#ctx0" brushRef="#br0" timeOffset="762.326">1497 908,'0'201,"17"-247,-4-24,-3 9,2 0,3 2,3-1,2 2,8-14,-16 47,-9 16,1 0,0 0,0 0,1 1,0 0,0 0,1 0,0 1,1-1,3-2,1 5</inkml:trace>
  <inkml:trace contextRef="#ctx0" brushRef="#br0" timeOffset="1014.894">1976 739,'0'33,"0"22,0 5,0-7</inkml:trace>
  <inkml:trace contextRef="#ctx0" brushRef="#br0" timeOffset="1269.176">2032 428,'0'0</inkml:trace>
  <inkml:trace contextRef="#ctx0" brushRef="#br0" timeOffset="1541.972">2485 626,'-13'15,"0"0,1 2,1-1,1 2,0-1,1 1,1 0,1 1,1 0,0 0,1 1,1 0,1-1,1 7,2-21,0-1,1 0,0 1,-1-1,2 0,-1 0,0 0,1 0,0 0,0 0,0 0,0-1,0 1,1-1,0 1,0-1,0 0,0 0,0 0,1 0,-1-1,1 0,-1 1,1-1,0 0,0-1,0 1,0-1,1 0,-1 0,0 0,1 0,6 0,1 0,-1 0,1-1,-1-1,1 0,-1-1,0 0,0 0,0-1,0 0,10-5,17-12,0-1,-2-2,0-2,-1-1,-2-1,-1-2,-1-2,-2 0,16-23,-25 29,-2 1,0-2,-2 0,-1-2,-1 1,-1-1,-2-1,-1-1,-1 1,-1-1,-2-1,-1 1,-2-1,-1 0,-1-8,-1 29,0 0,-1 0,0 1,-1-1,0 0,-1 0,0 1,0 0,-1-1,0 1,-1 1,0-1,0 0,-1 1,0 0,0 1,-1-1,0 1,0 1,-1-1,0 1,0 1,0-1,-1 1,0 1,0-1,0 2,0-1,-9-1,5 3,-1 1,0 0,1 1,-1 1,1 0,-1 1,1 0,-1 1,1 1,0 0,0 1,1 0,-1 1,1 0,0 1,1 0,0 1,0 0,1 1,0 0,0 1,1 0,0 1,1-1,0 2,0 0,-5 6,1 1,1 1,1 0,1 0,0 1,2 0,0 0,1 1,1 0,2 0,-1 8,3-17,0 1,1-1,0 0,1 0,1 0,0 0,1 0,0-1,1 1,0-1,1 1,1-2,0 1,0 0,1-1,0 0,1-1,1 0,7 8,-1-6,0 0,0-1,1 0,1-2,0 0,0-1,0 0,1-2,0 0,1-1,-1-1,1 0,2-1,250 4,-208-9,-13 1</inkml:trace>
  <inkml:trace contextRef="#ctx0" brushRef="#br0" timeOffset="2412.111">3726 541,'-249'89,"204"-71,44-17,-148 74,142-70,0-1,0 1,1 1,-1-1,1 1,1 0,-1 0,1 1,0 0,0 0,1 0,0 0,0 1,1 0,0 0,0-1,1 2,-1 3,2-7,1 0,-1-1,1 1,1 0,-1-1,0 1,1-1,0 1,0-1,1 1,-1-1,1 0,0 1,0-1,0 0,1 0,-1 0,1-1,0 1,0-1,1 1,-1-1,1 0,-1 0,1-1,0 1,0-1,0 0,4 2,2 0,0-1,0 0,0 0,0-1,0 0,0-1,0 0,1-1,-1 0,1 0,-1-1,0-1,2 0,16-7,0-1,0-1,0-1,-2-2,22-14,-37 22,12-8,0-1,-1-1,0 0,-2-2,0-1,6-8,-2 6,-11 38,-15 31,0-43,1 1,-1-1,1 0,0 0,1 1,-1-1,1 0,0 1,1-1,-1 0,1 1,0-1,0 0,1 0,-1 0,1 0,0 0,1 0,-1 0,1-1,0 1,0-1,0 0,1 1,-1-2,1 1,0 0,0-1,1 0,-1 0,3 2,2-4,0 1,1-1,-1-1,0 0,1 0,-1-1,0 0,0 0,0-1,0 0,0-1,0 0,0-1,-1 1,1-2,-1 1,0-1,-1 0,1-1,1-1,132-136,-104 85,-31 80,-7-4,11 123,-8-136,-1 0,1 0,0 0,0 0,0-1,1 1,-1-1,1 1,0-1,0 0,1 0,0 0,-1-1,1 1,0-1,0 0,1 0,-1 0,1-1,-1 0,1 0,0 0,0 0,0-1,4 2,-3-4,0 0,0-1,0 1,-1-1,1 0,-1-1,1 1,-1-1,0 0,0 0,0-1,0 1,-1-1,1 0,-1-1,0 1,0-1,-1 0,1 1,-1-1,0-1,-1 1,1 0,-1-1,0 0,0 1,-1-1,1-4,6-7,4-11,2 1,1 0,1 1,1 1,1 0,2 1,0 2,1 0,2 0,0 2,10-6,-30 25,0 0,0 0,0-1,0 2,0-1,0 0,0 1,0-1,0 1,0 0,0 0,0 0,0 0,0 1,0-1,0 1,0 0,0 0,0 0,0 0,0 0,0 1,-1 0,1-1,0 1,-1 0,0 0,1 0,-1 0,0 1,0-1,0 0,0 1,-1 0,1-1,-1 1,0 0,1 0,-1 0,0 0,-1 0,1 0,-1 0,1 1,48 207,-3 116,-37-222,-5 0,-7 76,3-174,-1-1,1 1,-1 0,0-1,-1 1,0 0,0-1,0 0,-1 0,0 1,0-2,-1 1,1 0,-1-1,-1 1,1-1,-1 0,0-1,0 1,0-1,0 0,-1 0,0 0,0-1,0 0,0 0,0-1,0 0,-1 0,1 0,-1-1,-5 1,7-1,1 0,-1 0,0 0,0-1,0 1,0-1,0 0,0-1,1 1,-1-1,0 0,0 0,0-1,1 0,-1 1,1-1,-1-1,1 1,0-1,0 1,0-1,0 0,0-1,1 1,0-1,-1 0,1 1,0-1,1-1,-1 1,1 0,0-1,0 1,0-1,1 1,-1-1,1-1,0-17,0 0,2-1,0 1,2 0,1 0,0 0,2 0,1 1,0 0,2 0,0 1,1 0,2 0,0 1,1 1,1 0,3-2,53-63,-42 52</inkml:trace>
  <inkml:trace contextRef="#ctx0" brushRef="#br0" timeOffset="3462.979">0 1416,'123'-22,"0"4,1 6,0 6,13 5,346-24,47 24,289-9,29-10,-231-6,-27-4,-55 32,-511-2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0:19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1 133,'38'0,"52"-10,24-2,3-5,-9 1,-19 3,-14-1,-15 1,-13 4,-10 3,-6-2,-4 0,-6 1</inkml:trace>
</inkml:ink>
</file>

<file path=ppt/ink/ink7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03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307 255,'-2'-2,"-1"0,0 0,0 0,0 0,0 0,0 1,-1 0,1-1,-1 1,1 0,0 1,-1-1,1 1,-1-1,0 1,1 0,-1 0,1 1,-1-1,1 1,-1 0,1 0,0 0,-1 0,1 0,0 1,-82 46,69-37,7-6,0 0,0 1,0 0,1 0,0 1,0 0,1 1,0 0,0 0,0 0,1 1,1 0,0 0,0 1,-3 7,9-12,0 0,1 1,-1-1,1 0,0 0,0 0,0 0,1 0,0 0,0-1,0 1,0-1,1 0,0 0,0 0,0-1,0 1,0-1,1 0,-1 0,1 0,0-1,0 0,0 0,0 0,1 0,-1-1,0 0,1 0,-1-1,0 1,5-1,27 11,-22-4,-1 0,0 1,-1 0,0 1,0 0,-1 1,0 1,-1 0,0 0,-1 1,0 0,-1 1,0 0,-1 1,0 0,0 2,-5-11,0-1,0 1,0 0,-1 0,1 0,-1 0,0 0,-1 0,1 1,-1-1,0 1,-1-1,1 1,-1-1,0 1,0-1,-1 1,0-1,0 1,0-1,0 1,-1-1,0 0,0 0,0 0,-1 0,0 0,0 0,-2 1,-8 5,-1-1,-1 0,0-1,0-1,-1 0,0-1,0-1,-1-1,0 0,0-1,-12 1,25-3,0-1,0 0,0 0,0 0,0-1,0 1,0-1,0 0,0 0,0 0,0-1,0 0,0 1,0-1,0 0,0-1,0 1,1-1,-1 0,0 0,1 0,0 0,-1-1,1 1,0-1,0 0,1 0,-1 0,0 0,1 0,0-1,0 1,0-1,0 1,0-1,1 0,0 0,0 0,0 0,0 0,0 0,1 0,0 0,0 0,0 0,0 0,1 0,-1 0,1 0,0 0,0 0,1 0,7-13,1 0,0 0,2 1,0 1,1 0,0 1,1 0,1 1,0 0,0 2,2-1,-1 2,1 0,1 1,0 1,5-1,33-8,-31 13</inkml:trace>
  <inkml:trace contextRef="#ctx0" brushRef="#br0" timeOffset="702.702">703 707,'-9'1,"-1"0,1 0,0 1,-1 0,1 0,0 1,0 1,1-1,-1 1,1 1,0-1,0 2,0-1,1 1,-1 0,-1 3,8-7,-1 1,1-1,0 1,0 0,0 0,0-1,1 1,-1 0,1 0,-1 0,1 0,0 0,0 0,1 0,-1 0,1 0,-1-1,1 1,0 0,0 0,0 0,0-1,0 1,1-1,-1 1,1-1,0 1,0-1,0 0,0 0,0 0,0 0,1 0,-1-1,0 1,1 0,-1-1,1 0,0 0,1 2,0-1,-1 1,0 0,0 0,1 0,-2 0,1 0,0 1,-1 0,1-1,-1 1,0 0,0 0,-1 0,1 0,-1 0,0 0,1 4,-4-2,-1 0,1 0,-1 0,0-1,-1 1,1-1,-1 0,0 0,0 0,-1 0,1-1,-1 1,0-1,0-1,-1 1,1-1,-1 0,0 0,1 0,-1-1,0 0,-1 0,0 0,-13 3</inkml:trace>
  <inkml:trace contextRef="#ctx0" brushRef="#br0" timeOffset="948.296">957 707,'-5'29,"-1"19,-1 6,2-2,2-8</inkml:trace>
  <inkml:trace contextRef="#ctx0" brushRef="#br0" timeOffset="1135.036">844 707,'34'0,"15"0,0 0</inkml:trace>
  <inkml:trace contextRef="#ctx0" brushRef="#br0" timeOffset="1851.202">618 87,'2'-5,"1"1,-1-1,1 1,0 0,0 0,1 0,-1 0,1 1,0 0,0-1,0 1,0 1,1-1,-1 1,1-1,-1 1,1 0,0 1,4-2,-7 3,6-4,1 0,0 1,1 0,-1 1,1 0,-1 1,1-1,-1 2,1-1,0 2,-1-1,1 1,6 2,-14-3,0 1,-1 0,1 0,0 0,-1 0,1 1,-1-1,1 0,-1 1,0-1,0 1,1-1,-1 1,0 0,0-1,0 1,-1 0,1 0,0 0,-1-1,1 1,-1 0,0 0,1 0,-1 0,0 0,0 0,0 0,0 0,-1 0,1 0,-1 0,1-1,-1 1,1 0,-1 0,0 0,0-1,0 1,0 0,0-1,-47 73,-45 45,92-118,0 1,1-1,0 0,-1 0,1 1,0-1,-1 0,1 0,0 1,0-1,0 0,0 1,0-1,1 0,-1 0,0 1,0-1,1 0,-1 0,1 1,-1-1,1 0,0 0,-1 0,1 0,0 0,0 0,0 0,0 0,0 0,0 0,0 0,0-1,0 1,0 0,0-1,0 1,1-1,-1 1,0-1,0 0,1 1,-1-1,0 0,64 6,-60-6,114-20,-94 14</inkml:trace>
</inkml:ink>
</file>

<file path=ppt/ink/ink7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1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82,'1'-2,"0"0,1 0,-1 0,1 0,-1 1,1-1,0 1,0-1,0 1,0 0,0-1,0 1,0 0,0 0,1 1,-1-1,0 0,1 1,-1-1,0 1,1 0,-1 0,0 0,1 0,0 0,0 0,303-14,-101-26,-185 39,-26 9,-29 11,12-9</inkml:trace>
</inkml:ink>
</file>

<file path=ppt/ink/ink7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22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38 339,'34'-51,"-33"51,0 0,1 1,-1-1,0 1,0-1,0 1,0-1,1 1,-1 0,0 0,0-1,0 1,-1 0,1 0,0 0,0 0,0 0,-1 0,1 0,0 0,-1 1,1-1,-1 0,0 0,1 0,-1 1,0-1,0 0,1 0,-1 1,0-1,0 0,-1 1,1-1,0 0,0 0,-1 1,1-1,0 0,-1 0,1 0,-1 0,0 0,1 1,-12 66,-4 0,-2-1,-2-1,-4 0,139-283,5 19,-120 197,0-1,1 1,-1 0,0-1,1 1,-1 0,1-1,0 1,-1 0,1 0,0-1,0 1,0 0,0 0,0 0,0 0,0 0,0 0,0 0,0 1,0-1,1 0,-1 0,0 1,1-1,-1 1,0 0,1-1,-1 1,1 0,-1 0,0-1,1 1,-1 0,1 1,-1-1,0 0,1 0,-1 1,1-1,-1 0,0 1,1 0,-1-1,0 1,0 0,1 0,9 191,-11-190,0 1,1-1,-1 0,1 0,0-1,-1 1,1 0,0 0,0 0,0 0,1-1,-1 1,0 0,1-1,-1 1,1-1,-1 0,1 1,0-1,-1 0,1 0,0 0,0 0,0 0,0-1,0 1,0-1,0 1,0-1,0 0,0 1,0-1,0 0,0 0,0-1,0 1,0 0,0-1,0 1,0-1,0 0,0 1,0-1,0 0,0 0,1-1,84-61,-85 61,166-156,-167 157,-1-1,1 1,0 0,0 1,0-1,0 0,-1 0,1 0,0 0,1 1,-1-1,0 0,0 1,0-1,0 1,0-1,1 1,-1 0,0-1,0 1,1 0,-1 0,0 0,0 0,1 0,-1 0,0 0,0 1,1-1,-1 0,0 1,0-1,0 1,0-1,1 1,-1-1,0 1,0 0,0 0,0-1,0 1,-1 0,1 0,0 0,0 0,0 0,-1 0,1 0,-1 1,1-1,-1 0,1 0,-1 0,1 0,-1 1,0-1,0 0,0 0,0 1,0-1,0 0,0 1,0-1,-1 1,-25 226,26-221,-1-2,0 0,0 1,1-1,-1 0,1 1,0-1,1 0,0 1,-1-1,2 0,-1 0,1 0,-1 0,1 0,1 0,-1 0,1 0,0-1,0 1,0-1,0 0,1 0,0 0,1 1,24-9,-19-7</inkml:trace>
  <inkml:trace contextRef="#ctx0" brushRef="#br0" timeOffset="1012.329">1252 310,'-6'-3,"0"1,-1-1,1 1,-1 0,1 0,-1 1,1 0,-1 0,0 0,0 1,1 0,-1 0,0 1,0 0,1 0,-1 1,1-1,-1 2,1-1,0 1,-1-1,1 2,1-1,-3 2,-2 1,-1 1,1 0,0 0,0 1,1 1,0-1,0 1,1 1,1 0,-1 0,1 1,1-1,0 1,1 1,0-1,1 1,0 0,0 0,2 0,-1 0,2 1,-1-1,2 1,0-1,0 1,1-1,1 5,-1-13,1-1,-1 1,0-1,1 1,0-1,0 0,0 0,0 0,0 0,1 0,0 0,-1-1,1 1,0-1,0 1,0-1,0 0,1-1,-1 1,0 0,1-1,0 0,-1 0,1 0,-1 0,1 0,0-1,0 0,-1 0,1 0,0 0,0 0,-1-1,8 0,-1 0,0-1,0-1,0 0,-1 0,1-1,-1 0,0 0,0-1,0-1,7-5,11-12,-2-1,0-1,-1-1,-2-2,-1 0,16-29,16-39,-56 125,-3-16,2-1,0 1,0 0,1 0,1 1,0-1,1 0,0 1,1-1,0 1,1-1,1 1,3 12,41 155,-38-144,9 122,-17-153,-1 1,0-1,0 0,0 1,-1-1,0 0,0 0,-1 0,0 0,0 0,0-1,-1 1,1-1,-1 0,-1 0,1 0,-1 0,0-1,0 0,0 0,0 0,-1-1,0 1,3-2,0 0,0 0,0 0,-1 0,1 0,0-1,-1 0,1 1,-1-1,1-1,-1 1,0 0,1-1,-1 0,0 0,0 0,1 0,-1 0,0-1,1 0,-1 0,1 0,-1 0,1 0,-1-1,1 1,0-1,-1 0,1 0,0 0,0-1,1 1,-1-1,0 1,1-1,0 0,-1 0,1 0,1 0,-1-1,0 1,1 0,-1-1,1 1,0-1,0 0,0 1,1-1,0 0,-1 1,1-3,5-14,1 0,1 0,1 1,1 0,0 0,2 1,0 0,0 1,2 0,0 1,1 0,1 1,0 1,10-8,21-24,-1 3,-25 25</inkml:trace>
  <inkml:trace contextRef="#ctx0" brushRef="#br0" timeOffset="2130.881">1929 0,'6'44,"-2"-1,-2 1,-2 0,-2 0,-2-1,-2 1,-1-1,-3 0,-1-1,-2 0,-2-1,-4 4,-1 16,12-33,2-4</inkml:trace>
  <inkml:trace contextRef="#ctx0" brushRef="#br0" timeOffset="2593.154">1732 198,'40'-26,"1"0,1 3,1 2,1 1,45-13,-6 14,-81 19,1-1,-1 1,1-1,0 1,-1 0,1 0,0 1,-1-1,1 0,-1 1,1 0,-1-1,1 1,-1 0,1 0,-1 1,0-1,0 0,1 1,-1-1,0 1,0 0,-1 0,1-1,0 1,-1 1,1-1,-1 0,1 1,-1 3,-1-1,-1 1,1-1,-1 0,0 1,0-1,-1 0,0 0,0 0,0 0,0 0,-1 0,1 0,-1-1,-1 1,1-1,0 0,-1 0,0 0,0-1,-2 2,2-1,-75 75,-48 58,125-134,-1 0,1 0,0 1,0-1,0 0,1 1,-1 0,1-1,0 1,0 0,0 0,0-1,1 1,-1 0,1 0,0 0,0 0,1 0,-1 0,1-1,0 1,0 0,0 0,0-1,1 1,-1 0,1-1,0 0,0 1,0-1,1 0,-1 0,1 0,0 0,-1-1,1 1,0-1,4 2,188 90,-172-77,-2 0</inkml:trace>
</inkml:ink>
</file>

<file path=ppt/ink/ink7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28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44,'-1'-1,"-1"0,0-1,1 1,-1 0,0 0,0 0,0 0,0 0,0 0,0 1,0-1,0 1,0-1,-1 1,1 0,0 0,0 0,0 0,0 0,-1 0,1 1,0-1,0 1,0-1,0 1,0 0,0 0,0 0,0 0,0 0,0 0,1 1,-1-1,0 0,1 1,-2 1,-48 65,42-46,0 1,1 1,2 0,0 0,2 0,0 0,2 1,1-1,0 1,2 0,2 7,-3-26,0 0,1-1,0 1,0 0,0 0,0 0,1-1,0 1,1-1,-1 1,1-1,0 0,0 0,0 0,1 0,0-1,0 1,0-1,1 0,-1 0,1-1,0 1,0-1,0 0,0 0,0-1,1 0,0 0,-1 0,1 0,0-1,0 0,14-2,0-1,0 0,-1-2,1 0,-1-2,0 0,0 0,-1-2,0-1,0 0,2-3,-5 5,-1 0,0-1,0 0,-1-1,0-1,-1 0,0-1,-1 0,0-1,0 0,-2 0,1-1,-2-1,0 0,0 0,-1 0,-1-1,0 0,-1 0,-1 0,0-1,-2 0,1-4,-3 14,-1-1,-1 1,1-1,-1 1,0-1,0 1,-1 0,0 0,0 0,0 0,-1 1,1-1,-2 1,1 0,0 0,-1 0,0 1,0 0,0 0,-1 0,1 0,-6-2,-6-3,0 1,0 0,-1 1,0 1,0 1,-1 0,-8 0,11 3,0 1,0 0,0 1,1 1,-1 0,0 2,1-1,-1 2,1 0,-10 4,-14 8</inkml:trace>
  <inkml:trace contextRef="#ctx0" brushRef="#br0" timeOffset="417.825">34 410,'78'-74,"-67"66,-8 6,62-36,-63 36,0 1,0 1,0-1,0 0,0 1,0-1,0 1,0-1,1 1,-1 0,0 0,0 0,0 0,0 0,1 1,-1-1,0 0,0 1,0 0,0 0,0-1,0 1,0 0,0 1,0-1,-1 0,1 0,0 1,-1-1,1 1,0 1,16 23,-14-19,0 1,1-1,1 0,-1 0,1-1,0 0,0 0,1 0,0-1,0 0,1 1,-1-2,0 1,0-1,0-1,1 1,-1-1,1 0,0-1,0 0,0 0,0-1,0 0,0 0,0-1,1 0,-1-1,0 0,0 0,0 0,2-2,35-9,-24 8</inkml:trace>
</inkml:ink>
</file>

<file path=ppt/ink/ink7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31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7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3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82 817,'17'-89,"5"1,3 1,4 1,19-36,-38 96,0 1,2 0,0 0,2 1,1 1,0 1,2 0,1 1,0 0,2 2,0 0,1 1,1 2,9-6,-30 20,0 1,1 0,-1 0,0-1,1 1,-1 0,1 0,-1 0,1 0,0 1,-1-1,1 0,0 1,0-1,-1 1,1-1,0 1,0 0,0 0,0 0,-1 0,1 0,0 0,0 1,0-1,-1 1,1-1,0 1,0-1,-1 1,1 0,-1 0,1 0,0 0,-1 0,0 0,1 0,-1 1,0-1,1 1,-1-1,0 0,0 1,0 0,-1-1,1 1,0 0,0-1,-1 1,1 0,-1 0,0-1,1 1,-1 0,0 0,0 0,0 0,0-1,-1 2,-2 10,-1-1,0-1,-1 1,-1 0,1-1,-2 0,0-1,0 1,-1-1,-2 1,-31 47,40-55,-1-1,0 0,1 1,0-1,0 1,-1 0,1-1,1 1,-1 0,0 0,1 0,-1-1,1 1,0 0,0 0,0 0,1 0,-1 0,0-1,1 1,0 0,0 0,0-1,0 1,0 0,0-1,1 1,-1-1,1 0,0 1,0-1,0 0,0 0,0 0,0 0,0-1,1 1,-1-1,0 1,1-1,0 0,-1 0,1 0,0 0,-1 0,1 0,0-1,0 0,0 1,0-1,-1 0,62 1,-56-2,0 1,0-1,1 1,-1 1,0-1,0 2,0-1,0 1,0 0,0 1,0-1,2 3,-8-4,0 1,0-1,0 1,0-1,0 1,-1 0,1-1,-1 1,1 0,-1 0,0 0,0 0,1 0,-2 1,1-1,0 0,0 0,-1 1,1-1,-1 0,0 1,1-1,-1 1,0-1,-1 0,1 1,0-1,-1 0,1 1,-1-1,0 0,0 0,0 1,0-1,0 0,-1 1,-55 72,55-72,-15 14,0-1,-2 0,1-2,-2 0,0-1,0-1,-7 2,18-12,0 0,-1-1,1 0,-1 0,1-1,-1-1,1 1,-1-1,1-1,0 0,-1 0,1-1,0-1,1 1,-1-1,0 0,1-1,0 0,0-1,1 1,-1-1,1-1,1 0,-1 1,-3-7,-42-28,47 37,-16-9,2-1,-1 0,1-2,1 0,1-1,1-1,0-1,-13-19,17 13</inkml:trace>
</inkml:ink>
</file>

<file path=ppt/ink/ink7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31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0,'-24'1,"-1"1,1 1,0 1,0 1,0 2,1 0,0 1,0 1,1 1,0 2,1 0,-4 3,23-14,0-1,0 1,0-1,0 1,0 0,1 0,-1 0,0 0,0 0,1 0,-1 0,0 1,1-1,-1 0,1 1,0 0,-1-1,1 1,0 0,0-1,0 1,0 0,1 0,-1 0,0 0,1 0,-1 0,1 0,0 0,0 0,0 0,0 0,0 0,0 0,0 0,1 0,-1 0,1 0,-1 0,1 0,0 0,0 0,-1 0,2-1,-1 1,0 0,0-1,0 1,1 0,-1-1,1 0,0 1,123 30,-122-32,0 0,0 0,0 0,0 0,0 0,0 1,0-1,0 1,0 0,0 0,0 0,0 0,0 0,-1 1,1 0,0-1,-1 1,1 0,-1 0,0 0,0 0,0 1,0-1,0 1,0-1,-1 1,1-1,-1 1,1 0,-1 0,0 0,0 0,-1 0,1 0,-1 0,1 0,-1 0,0 0,0 0,0 0,0 0,-1 0,0 0,1 0,-1 0,-1 3,-7 5,-1 1,0-1,-1-1,0 1,0-2,-1 0,0 0,-1-1,0-1,0 0,-1-1,0 0,0-1,-7 2,-73 16,82-22</inkml:trace>
  <inkml:trace contextRef="#ctx0" brushRef="#br0" timeOffset="250.322">702 169,'-15'34,"-8"15,-2 5,-1-7,5-7,5-15,10-12,6-7</inkml:trace>
  <inkml:trace contextRef="#ctx0" brushRef="#br0" timeOffset="880.594">871 452,'93'-180,"-92"177,0 1,0 0,0 0,0 0,0 0,1 0,-1 0,1 0,-1 0,1 0,0 1,0-1,0 1,0-1,0 1,0 0,0 0,0 0,0 0,1 0,-1 0,0 1,1-1,-1 1,0 0,1-1,-1 1,1 0,-1 0,0 1,1-1,-1 0,0 1,1 0,-1-1,0 1,1 0,-1 0,0 0,0 0,0 1,0-1,0 1,0-1,-1 1,1-1,0 1,25 23,-24-21,-1-1,1 1,0-1,1 1,-1-1,1 0,-1 0,1-1,0 1,0-1,0 0,0 0,0 0,0 0,1-1,-1 0,1 0,-1 0,1 0,-1-1,1 1,0-1,-1-1,1 1,-1 0,1-1,-1 0,1 0,-1-1,1 1,8-7,0-1,0 0,-1 0,0-1,-1-1,0 0,0-1,-1 0,-1 0,0-1,-1 0,0-1,5-13,-11 23,0-1,-1 1,1-1,-1 0,0 0,0 0,-1 1,1-1,-1 0,0 0,0 0,-1 0,0 0,0 0,0 1,0-1,-5-13</inkml:trace>
</inkml:ink>
</file>

<file path=ppt/ink/ink7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45.5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1,'438'11,"-274"0,0-7,96-12,670-11,-785 20,-76 4,-47 1</inkml:trace>
</inkml:ink>
</file>

<file path=ppt/ink/ink7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46.0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322 86,'-24'7,"-1"1,1 1,1 1,0 1,0 1,1 1,1 1,0 1,1 0,1 2,-13 14,27-26,0 1,1 0,0 0,0 0,1 0,-1 1,1-1,1 1,-1 0,1 0,1 0,-1 0,1 0,0 1,1-1,-1 0,2 0,-1 1,1-1,0 0,0 0,1 0,0 0,0 0,1 0,0 0,0-1,0 1,1-1,0 0,0 0,1-1,0 1,0-1,0 0,0 0,1 0,5 2,64-5,-50-8</inkml:trace>
  <inkml:trace contextRef="#ctx0" brushRef="#br0" timeOffset="300.412">548 227,'-6'10,"1"1,-1-1,2 1,0 1,0-1,1 0,0 1,1 0,0 0,1-1,0 1,1 0,1 0,0 0,0 0,1 0,1-1,0 1,4 9,-3-16,0 0,1-1,-1 0,1 0,0 0,0 0,1-1,-1 0,1 0,0 0,0-1,0 0,0 0,0 0,0-1,0 0,1 0,-1-1,0 1,1-1,-1-1,0 1,1-1,-1 0,0-1,0 0,0 0,0 0,0 0,0-1,-1 0,1 0,-1-1,0 1,0-1,0 0,0-1,-1 1,1-1,0-1,-2 0,0 1,0-1,0 0,-1 0,1 0,-1 0,-1 0,1 0,-1-1,-1 1,1 0,-1-1,0 1,0-1,-1 1,1 0,-2-1,1 1,-1 0,0 0,0 0,0 0,-1 0,0 0,0 1,-1-1,1 1,-1 0,0 0,-1 0,1 1,-1 0,0-1,0 2,0-1,-1 0,1 1,-2 0,2 0,1 0,-1 1,0 0,1 0,-1 0,0 1,0-1,0 1,0 0,-1 1,1-1,0 1,0 0,0 1,0-1,-1 1,1 0,0 0,0 0,0 1,0 0,1 0,-1 0,0 0,1 1,0 0,-4 3,-11 11</inkml:trace>
  <inkml:trace contextRef="#ctx0" brushRef="#br0" timeOffset="751.145">915 510,'-1'-10,"-1"1,2 0,-1-1,1 1,1 0,-1-1,2 1,-1 0,1 0,1 0,0 0,0 0,0 1,1-1,1 1,-1 0,1 0,1 0,-1 1,1 0,1 0,3-3,-10 10,1-1,-1 0,1 0,0 1,-1-1,1 0,0 1,0-1,0 0,-1 1,1-1,0 1,0 0,0-1,0 1,0 0,0-1,0 1,0 0,0 0,0 0,0 0,0 0,0 0,0 0,0 0,0 1,0-1,0 0,-1 0,1 1,0-1,0 1,0-1,0 1,0-1,0 1,-1-1,1 1,0 0,-1-1,1 1,0 0,-1 0,1 0,-1-1,1 1,-1 0,1 0,-1 0,0 0,1 0,9 58,-10-47,0-8,0 0,1 0,-1 0,0 0,1 0,0 0,0-1,0 1,1 0,-1 0,1-1,0 1,0-1,0 1,0-1,1 0,0 0,-1 0,1 0,0 0,0-1,0 1,1-1,-1 0,1 0,-1 0,1 0,0-1,-1 1,1-1,0 0,0 0,0-1,0 1,0-1,0 0,0 0,0 0,3-1,-3 1,1-1,-1 0,0 0,1 0,-1 0,0-1,0 0,0 0,0 0,0 0,0-1,0 0,-1 1,1-1,-1 0,0-1,0 1,0-1,0 1,-1-1,0 0,1 0,-1 0,-1 0,1 0,-1-1,1 1,-1 0,0-1,-1 1,1-1,-1 1,0-1,0 1,0-1,-1 1,1-1,-1 1,0 0,0-1,-2-2,-4-18</inkml:trace>
  <inkml:trace contextRef="#ctx0" brushRef="#br0" timeOffset="1157.683">1649 143,'-19'7,"0"1,0 0,1 2,0 0,1 1,0 1,1 1,0 0,-10 12,25-24,-1 0,1 0,-1 0,1 0,-1 1,1-1,0 0,0 1,0-1,0 1,0 0,0-1,0 1,0 0,1-1,-1 1,1 0,-1 0,1-1,0 1,0 0,-1 0,1 0,1 0,-1 0,0-1,0 1,1 0,-1 0,1 0,-1-1,1 1,0 0,0-1,-1 1,1-1,0 1,1-1,-1 1,0-1,0 1,1-1,-1 0,1 0,-1 0,1 0,-1 0,1 0,-1 0,2 0,74 9,-69-10,1 0,-1 1,0-1,1 1,-1 1,0 0,0 0,0 1,0 0,0 0,4 3,-10-5,-1 0,1 1,-1-1,1 1,-1-1,0 1,0-1,1 1,-1 0,0 0,-1 0,1-1,0 1,0 0,-1 0,1 0,-1 0,0 0,0 0,1 0,-1 0,-1 0,1 0,0 0,0 0,-1 0,1 0,-1 0,1 0,-1 0,0 0,0 0,0-1,0 1,0 0,0-1,-1 1,1 0,-1-1,-55 62,38-46,0-1,0 0,-1-2,-1 0,-1-2,-16 8,19-13</inkml:trace>
  <inkml:trace contextRef="#ctx0" brushRef="#br0" timeOffset="5464.547">1988 1,'2'1,"-1"0,1 0,-1 0,0 0,0 0,1 1,-1-1,0 0,0 1,0-1,0 1,-1-1,1 1,0 0,-1-1,1 1,-1 0,1-1,-1 1,0 0,0 0,0-1,0 1,0 0,0 0,0-1,0 1,-1 0,1-1,-1 1,1 0,-1-1,0 2,0 0,-52 282,38-194,14-75,0 0,-2 0,0 0,0 0,-2-1,0 1,-4 8,-2 5,11-29,0 0,0-1,0 1,1 0,-1-1,0 1,0 0,1 0,-1-1,0 1,1 0,-1 0,0 0,0-1,1 1,-1 0,0 0,1 0,-1 0,0 0,1 0,-1 0,1 0,-1 0,0 0,1 0,-1 0,0 0,1 0,-1 0,0 0,1 0,-1 0,0 0,1 1,-1-1,0 0,1 0,-1 0,0 1,1-1,-1 0,0 0,0 1,1-1,-1 0,0 0,0 1,0-1,0 0,1 1,-1-1,0 0,0 1,0-1,0 0,0 1,0-1,0 0,0 1,26-24,-15 9</inkml:trace>
  <inkml:trace contextRef="#ctx0" brushRef="#br0" timeOffset="5719.112">1706 311,'9'5,"14"2,6-1,4-1,1-2,0 0,-2-2,-1-1,-1-5,-1-1,-5-1</inkml:trace>
  <inkml:trace contextRef="#ctx0" brushRef="#br0" timeOffset="6001.798">2186 594,'4'-5,"3"-2</inkml:trace>
</inkml:ink>
</file>

<file path=ppt/ink/ink7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56.9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1 142,'0'0,"0"0,1 0,-1 0,0 0,1 0,-1 0,0 0,0 0,1-1,-1 1,0 0,0 0,1 0,-1 0,0 0,0-1,0 1,1 0,-1 0,0 0,0-1,0 1,0 0,0 0,1-1,-1 1,0 0,0 0,0-1,0 1,0 0,0 0,0-1,0 1,0 0,0-1,0 1,0 0,0 0,0-1,0 1,34 14,-31-12,17 4,-1-1,2 0,-1-2,0 0,1-1,-1-2,1 0,16-2,6 1,378 26,248-11,-468 5,210 9,-396-28,198 15,-172-9,-34-6,0 1,0-1,0 1,0 1,0 0,0 0,0 0,-1 0,1 1,-1 0,1 1,2 2,-1 5,-5-2</inkml:trace>
  <inkml:trace contextRef="#ctx0" brushRef="#br0" timeOffset="2804.359">8664 226,'-1'0,"0"0,0 0,0-1,-1 1,1-1,0 1,0-1,0 1,0-1,0 0,0 1,0-1,0 0,0 0,0 0,0 0,1 0,-1 0,0 0,1 0,-1 0,0 0,1 0,0 0,-1-1,1 1,0 0,-1 0,1 0,0-1,0 1,0 0,0 0,0-1,0 1,0 0,1 0,-1 0,0-1,1 1,-1 0,1 0,-1 0,1 0,0 0,-1 0,1 0,0 0,0 0,-1 0,1 0,0 0,0 0,0 1,0-1,0 0,1 1,-1-1,0 1,0-1,0 1,0 0,1-1,-1 1,0 0,0 0,35-2,-1 1,1 3,-1 0,0 3,2 1,87 8,641-11,-291-15,77-4,-243 14,213-25,166-30,-260 28,-72 3,-209 25,120-10,-243 7,-10 0,1 1,-1 0,1 2,0-1,-1 2,1 0,0 0,0 1,-1 1,1 0,-1 1,1 1,-1 0,0 1,8 3,0-1,0-1,0 0,1-2,0-1,0 0,0-2,0 0,0-1,11-3,-13 3,5-1</inkml:trace>
  <inkml:trace contextRef="#ctx0" brushRef="#br0" timeOffset="6249.539">1637 367,'-25'139,"-6"75,5 52,27-63,-16-62,13-132,0-6,1 0,0 0,-1 0,1 0,1 0,-1 1,0-1,1 0,-1 0,1 1,0-1,0 0,0 0,1 1,-1-1,1 0,-1 0,1 0,0 0,1 1,-1-1,0-1,1 1,0 0,-1 0,1-1,0 1,1-1,-1 1,0-1,3 2,205 41,-58-17,-93-19,0-2,1-4,-1-1,35-5,10 1,192 2,-84 28,43-16,213 22,-50-11,-11-6,-44 9,-25 2,11 1,147-30,-15-25,172-4,-294 41,228 25,179-24,-482-14,-25 2,-233-5,-28-1</inkml:trace>
  <inkml:trace contextRef="#ctx0" brushRef="#br0" timeOffset="8333.764">9229 453,'77'-104,"-75"105,-1 0,0 0,0 0,0 0,0 0,0 0,-1 0,1 0,0 1,0-1,-1 0,1 0,-1 1,1-1,-1 1,0-1,1 0,-1 1,0-1,0 1,0-1,0 0,0 1,0-1,-1 1,1-1,0 0,-1 1,1-1,-1 1,1-2,-14 177,-16 55,18-104,5 0,8 99,1-65,-2 118,-36-175,36-105,-1 1,1 0,-1-1,1 1,0 0,-1 0,1 0,0-1,-1 1,1 0,0 0,0 0,0 0,0-1,0 1,0 0,0 0,0 0,0 0,0 0,1-1,-1 1,0 0,0 0,1 0,-1-1,1 1,-1 0,0 0,1-1,0 1,-1-1,1 1,-1 0,1-1,0 1,-1-1,1 1,0-1,0 1,-1-1,1 0,0 1,0-1,0 0,-1 0,1 0,0 1,0-1,0 0,0 0,-1 0,1 0,0 0,0-1,0 1,58-11,-44 7,39-3,0 3,0 1,55 6,-13-1,39-13,-84 3,0 2,0 2,1 3,16 2,-24 0,23 5,-89-11,2-2,-1 0,1-1,0-1,0-1,2-1,-17-11,-65-68,100 90,0-1,-1 1,1-1,0 1,-1 0,1-1,-1 1,1 0,-1-1,1 1,-1 0,1 0,-1-1,1 1,-1 0,1 0,-1 0,1 0,-1 0,1 0,-1 0,1 0,-1 0,0 0,1 0,-1 0,1 0,-1 0,1 0,-1 1,1-1,-1 0,1 0,-1 1,1-1,0 0,-1 1,1-1,-1 0,1 1,0-1,-1 1,1-1,0 1,-1-1,1 0,0 1,0-1,-1 1,1-1,0 1,0 0,0-1,0 1,0-1,0 1,0-1,0 1,0-1,0 1,0-1,0 1,0-1,0 1,0-1,1 1,-1-1,0 1,-1 51,1-45,2 49,-12 150,-29-38,39-169,0 1,1-1,-1 1,1 0,-1 0,1-1,-1 1,1 0,-1 0,1-1,0 1,-1 0,1 0,-1 0,1 0,-1 0,1 0,0 0,-1 0,1 0,-1 0,1 0,-1 0,1 0,0 1,-1-1,1 0,-1 0,1 1,-1-1,1 0,-1 1,1-1,-1 0,0 1,1-1,-1 1,1-1,-1 0,0 1,1-1,-1 1,0-1,0 1,1 0,-1-1,0 1,0-1,0 1,0-1,0 1,0 0,0-1,0 1,0-1,0 1,0-1,0 1,0 0,0-1,0 1,-1-1,1 1,0-1,0 1,-1-1,1 1,35-36,-33 32,270-334,-250 308,-4 7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0:20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57,'-41'9,"1"2,0 1,1 3,1 0,0 3,1 1,1 2,-6 6,26-19,0 1,0 1,2 0,-1 1,1 0,1 1,0 1,0 0,2 1,-1 0,2 1,0 0,1 0,0 1,1 1,1-1,-1 6,8-17,-1 0,1 0,1 0,-1 0,1 0,-1-1,1 1,0 0,1-1,0 1,-1 0,1-1,1 0,-1 1,0-1,1 0,0 0,0-1,0 1,1 0,-1-1,1 0,0 0,0 0,0 0,0-1,5 3,6 2,0 0,0 0,1-1,0-1,0-1,1 0,10 0,130-4,-114-4</inkml:trace>
  <inkml:trace contextRef="#ctx0" brushRef="#br0" timeOffset="298.633">1130 169,'-34'18,"0"2,1 1,2 2,0 1,1 1,-10 12,36-33,-102 113,103-113,0 0,1 0,0 1,-1-1,2 1,-1-1,0 1,1 0,0 0,0-1,0 1,1 0,0 0,0 0,0 0,0 0,1 0,0 0,0 0,0 0,0-1,1 1,0 0,0-1,0 0,1 1,-1-1,1 0,2 3,7 2,0 1,0-1,1-1,0 0,0-1,1-1,0 0,0 0,0-2,1 0,0 0,0-1,0-1,0-1,0 0,0-1,0 0,0-1,0-1,0-1,0 0,0 0,5-4,-4 2,0-1,0 0,0-2,-1 1,0-2,0 0,-1-1,0-1,-1 0,0 0,-1-1,-1-1,1 0,-2-1,0 0,-1-1,0 1,-1-2,-1 1,0-1,2-11,-7 20,0 0,-1 0,0 0,0 0,0 0,-1 0,-1 0,1 0,-1 0,0 1,0-1,-1 0,0 0,0 1,-1-1,0 1,0-1,0 1,-1 0,0 1,0-1,0 0,-1 1,0 0,0 0,0 1,-1-1,1 1,-1 0,0 1,0-1,-1 1,1 1,0-1,-1 1,0 0,0 0,1 1,-3 0,-123 1,112 7</inkml:trace>
  <inkml:trace contextRef="#ctx0" brushRef="#br0" timeOffset="799.943">1470 819,'55'-60,"-3"-2,-3-3,-2-1,21-43,19-52,-87 161,-1 0,1 0,0 0,-1 0,1 0,0-1,-1 1,1 0,0 0,-1 0,1-1,0 1,0 0,-1 0,1-1,0 1,0 0,-1 0,1-1,0 1,-5 20,0 0,2 0,0 0,2 1,0-1,1 1,1 0,2 2,-2-16,0 0,0 0,1 0,1-1,-1 1,1-1,0 1,0-1,1 0,0 0,0-1,0 1,1-1,0 0,0 0,0 0,0-1,1 0,0 0,0 0,0-1,0 0,1 0,-1 0,1-1,-1 0,1 0,0-1,4 1,0 0,0 0,0-1,0-1,1 1,-1-2,0 1,0-2,0 1,0-2,0 1,-1-1,1-1,-1 0,0-1,0 0,0 0,-1-1,5-3,-6 3,0 0,0 0,0-1,0 0,-1-1,-1 0,1 0,-1 0,-1-1,1 0,-1 0,-1 0,0-1,0 1,-1-1,0 0,-1 0,0 0,1-10,-4-64,1 60</inkml:trace>
  <inkml:trace contextRef="#ctx0" brushRef="#br0" timeOffset="1240.264">2965 113,'-54'9,"1"3,1 3,0 1,-38 19,87-35,0 1,-1 0,1 0,0 0,0 0,0 0,1 1,-1-1,0 1,0-1,1 1,-1 0,1 0,0 1,-1-1,1 0,0 1,0-1,1 1,-1 0,0 0,1-1,0 1,0 0,0 0,0 0,0 0,0 1,1-1,-1 0,1 0,0 0,0 0,0 1,1-1,-1 0,1 0,0 0,-1 0,2 2,6 3,0-1,0-1,0 1,1-1,0-1,0 1,0-2,1 1,0-1,0-1,0 0,0 0,0-1,11 1,-7 0,-1 0,1 1,-1 0,0 0,0 2,-1 0,1 0,4 4,-14-8,0 0,-1 0,1 1,-1-1,0 0,1 1,-1-1,0 1,-1 0,1 0,0 0,-1 0,1 0,-1 0,0 0,0 0,0 0,-1 1,1-1,-1 0,0 0,0 1,0-1,0 0,0 1,-1-1,0 0,1 1,-1-1,0 0,-1 0,1 0,-1 1,-3 6,-1-1,0-1,0 1,0-1,-1 0,-1-1,1 1,-1-1,-9 5,-10 5,-2-1,0-2,0-1,-1-1,-1-1,0-2,-5-1,-9 5,-6-5,33-10</inkml:trace>
  <inkml:trace contextRef="#ctx0" brushRef="#br0" timeOffset="1520.932">3529 1,'-19'33,"-16"31,-2 14,5-2,8-9,8-11,7-10,5-8,3-6,2-4,1-1,-1-1,6 0,0 1,0 0,3-4,-5-7,-3-5</inkml:trace>
  <inkml:trace contextRef="#ctx0" brushRef="#br0" timeOffset="1767.07">3162 368,'29'-5,"29"3,14 2,-1 2,-7 4,-10 1,-10 0,-6-1,-6-2,1-2,1-1,-2 0,-1-1,0-1,-7 1</inkml:trace>
  <inkml:trace contextRef="#ctx0" brushRef="#br0" timeOffset="1934.009">3953 678,'0'5,"0"1</inkml:trace>
</inkml:ink>
</file>

<file path=ppt/ink/ink7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06.52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102 0,'-12'31,"1"0,1 0,2 1,1 0,2 1,-1 19,-4 23,-8 178,4-148,15-104,1 1,0 0,-1 0,1-1,0 1,0-1,0 1,0-1,0 0,0 0,1 0,-1 0,0 0,1 0,-1-1,0 1,1-1,-1 0,0 1,1-1,-1 0,1 0,-1-1,1 1,-1 0,0-1,1 0,-1 1,0-1,1 0,-1 0,0 0,0-1,0 1,0 0,0-1,0 1,0-1,-1 0,1 0,-1 0,1 0,17-15</inkml:trace>
</inkml:ink>
</file>

<file path=ppt/ink/ink7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07.09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150 0,'-13'7,"0"-2,1 1,-1 0,1 1,1 0,-1 1,1 0,1 1,0 0,0 1,-3 4,12-13,0 1,0-1,0 0,0 1,0-1,1 0,-1 1,0-1,1 1,-1-1,1 1,0-1,-1 1,1 0,0-1,0 1,0-1,0 1,0 0,1-1,-1 1,0-1,1 1,-1-1,1 1,-1-1,1 1,0-1,0 1,0-1,0 0,0 0,0 1,0-1,0 0,1 1,59 28,-26-14,-32-15,-1 1,0-1,0 1,0-1,0 1,0 0,0-1,0 1,0 0,-1 0,1 0,-1 1,1-1,-1 0,0 1,0-1,0 1,0-1,0 1,-1-1,1 1,-1-1,0 1,1 0,-1-1,0 1,-1-1,1 1,0 0,-1-1,0 1,1-1,-1 1,0-1,0 1,0-1,-1 0,1 1,-1-1,1 0,-1 0,-3 5,0-1,0-1,0 1,-1-1,0 0,0 0,0 0,-1-1,1 0,-1-1,0 1,0-1,-5 1,11-3,1-1,-1 0,1 1,-1-1,0 0,1 1,-1-1,1 0,-1 0,0 0,1 1,-1-1,0 0,1 0,-1 0,0 0,1 0,-1 0,0 0,1 0,-1 0,0-1,1 1,-1 0,1 0,-1-1,0 1,1 0,-1-1,1 1,-1 0,1-1,-1 1,1-1,-1 1,1-1,-1 1,1-1,0 1,-1-1,1 0,0 1,-1-1,1 1,0-1,0 0,0 1,0-1,-1 0,1 1,0-1,0 0,0 1,0-1,0 0,1 1,-1-1,0 0,0 1,0-1,1 0,-1 1,0-1,1 1,-1-1,0 0,25-41,-4 21,0 1</inkml:trace>
</inkml:ink>
</file>

<file path=ppt/ink/ink7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07.34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1,'5'14,"-4"15,-1 7,4 2,1 0,-1-3,5-6,0-4,4-6,-1-6</inkml:trace>
</inkml:ink>
</file>

<file path=ppt/ink/ink7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07.50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88,'39'-14,"31"-5,14 0,-3 4,-10 5,-13 3,-11 4,-9 6,-10 4</inkml:trace>
</inkml:ink>
</file>

<file path=ppt/ink/ink7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07.7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63,'43'4,"34"3,13-1,1-6,-6-3,-7-6,-8-1,-6-4,-9 1,-9-3,-12 2</inkml:trace>
</inkml:ink>
</file>

<file path=ppt/ink/ink7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08.2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131 3,'-17'21,"0"2,2 1,1 0,0 0,2 1,1 1,1 0,2 1,-1 3,8-26,0 0,0 0,1 0,-1 0,1-1,0 1,0 0,0 0,1 0,-1 0,1 0,0 0,0-1,1 1,-1 0,1-1,-1 1,1-1,0 0,0 1,1-1,-1 0,1 0,-1 0,1-1,0 1,0-1,0 0,1 1,-1-1,0 0,1-1,0 1,-1-1,1 0,1 1,7-1,0 0,0 0,0-2,0 1,0-2,-1 1,1-1,0-1,-1 0,0-1,0 0,0-1,0 0,-1-1,1 0,-1-1,-1 0,1 0,-1-1,-1 0,1 0,-2-1,1 0,-1-1,0 0,-1 0,3-6,-4 8,0-1,-1 0,1 0,-2-1,1 1,-1-1,-1 1,0-1,0 0,-1 0,0 0,-1-10,0 17,0-1,0 1,-1-1,1 1,-1-1,1 1,-1-1,0 1,-1 0,1 0,0-1,-1 1,0 0,0 0,0 0,0 1,0-1,-1 0,1 1,-1-1,1 1,-1 0,0 0,0 0,0 0,0 1,0-1,-1 1,1 0,0 0,-1 0,1 0,-1 1,1-1,-1 1,1 0,-3 0,-48 13,29 0</inkml:trace>
</inkml:ink>
</file>

<file path=ppt/ink/ink7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08.55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43 402,'-19'-29,"3"-28,9-5,11 3,9 8,7 6,5 12,4 7,1 7,0 7,0 6,-5 4</inkml:trace>
</inkml:ink>
</file>

<file path=ppt/ink/ink7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09.0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269 423,'-27'12,"1"1,1 1,0 2,0 0,2 1,0 2,1 0,2 1,-11 14,29-32,0 0,0 1,0-1,0 1,0 0,1 0,-1 0,1 0,0 0,0 0,0 0,0 0,0 0,1 0,0 1,-1-1,1 0,0 0,1 1,-1-1,0 0,1 0,0 0,0 0,0 0,0 0,0 0,1 0,-1 0,1 0,0 0,0-1,0 1,0-1,0 1,0-1,1 0,-1 0,1 0,0 0,-1-1,1 1,0-1,0 1,0-1,0 0,2 0,9 3,0-1,1 0,-1-1,1-1,-1 0,1-1,-1 0,1-1,-1-1,0-1,1 0,-1 0,-1-1,1-1,0-1,-1 0,0 0,-1-2,1 1,-1-1,-1-1,0 0,0-1,0 0,5-8,3-4,-2-1,0 0,-1-1,-2-1,0-1,-2 0,-1 0,-1-1,-1-1,-1 1,-2-1,0-1,-2 1,-2-1,0 0,-2 1,-1-1,-3-18,3 43,0-1,0 0,0 0,-1 1,0-1,0 0,0 1,0 0,-1-1,1 1,-1 0,0 0,0 1,-1-1,1 1,-1-1,0 1,0 0,0 1,0-1,0 1,0-1,-1 1,0 1,1-1,-1 1,0-1,1 1,-1 1,0-1,0 1,0-1,0 2,0-1,0 0,0 1,1 0,-1 0,0 0,0 1,-3 1,-4 6,0 0,1 1,1 0,-1 0,2 1,0 1,0-1,1 2,0-1,1 1,0 0,1 0,1 1,0 0,1 0,0 0,2 0,-1 1,2-1,-1 12,2-13,0 0,0 1,2-1,0 1,0-1,1 0,0 0,2 0,-1-1,1 1,1-1,0 0,1 0,1-1,-1 0,2-1,-1 1,1-1,1-1,0 0,4 3,2 0,1 0,0 0,0-2,1 0,1-1,-1-1,2-1,-1 0,1-1,-1-2,1 0,1-1,17 1,-32-4,0 0,0 0,0 0,0-1,-1 0,1 0,0 0,0-1,-1 1,1-1,-1-1,0 1,0-1,1 0,-2 0,1-1,0 1,-1-1,1 0,-1 0,0-1,-1 1,1-1,-1 0,1-1,4-12</inkml:trace>
</inkml:ink>
</file>

<file path=ppt/ink/ink7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09.7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92 344,'14'-2,"0"-1,-1-1,0 0,0 0,0-1,0-1,-1 0,0-1,0 0,-1-1,1 0,-2-1,1 0,-1-1,-1 0,0 0,0-1,0-2,-8 10,0 0,0 0,0 0,0 0,0-1,-1 1,1 0,-1 0,0 0,0-1,0 1,-1 0,1 0,-1 0,1 0,-1 0,0 0,0 0,-1 0,1 0,-1 0,1 0,-1 1,0-1,0 1,0-1,0 1,-1 0,1 0,0 0,-1 0,0 0,1 0,-1 1,0-1,-1 0,-6-2,1 0,0 1,-1 0,0 0,0 1,1 0,-1 1,0 0,-1 0,1 1,-2 1,5 0,-1 1,1 0,-1 0,1 1,0 0,0 0,0 1,0 0,0 0,1 0,0 1,0 0,0 0,1 1,-1-1,1 1,1 0,-1 1,1-1,0 1,0 0,1 0,0 0,0 0,1 1,0-1,0 1,1-1,0 1,0 0,1 0,0-1,0 1,1 0,0 0,0-1,1 1,1 5,0-5,-1-1,1 0,0 1,0-1,1 0,0 0,0-1,1 1,0-1,0 0,0 0,1-1,0 1,0-1,0-1,1 1,0-1,-1 0,1 0,1-1,-1 0,0 0,1-1,0 0,2 0,12 2,0 0,0-1,1-2,-1 0,0-2,1 0,-1-1,12-4,-14 1,0-1,-1-1,1-1,-1-1,-1-1,1 0,-2-1,1-1,-2-1,0 0,0-1,-1-1,-1 0,-1-1,0-1,-1 0,0-1,-2 0,0 0,2-9,9-74,-20 98,-1 0,-1 0,1 1,0-1,-1 0,1 0,-1 0,0 1,0-1,0 0,0 1,-1-1,1 0,-1 1,1 0,-1-1,0 1,0 0,0 0,0 0,0 0,-1 1,1-1,-1 0,1 1,-1 0,1-1,-1 1,0 0,1 0,-1 1,0-1,-1 0,-1 1,0-1,0 0,0 1,0 0,0 0,1 0,-1 1,0 0,0 0,0 0,0 0,1 1,-1 0,1 0,-1 0,1 1,0-1,0 1,0 0,0 0,0 0,1 1,-1-1,1 1,0 0,0 0,0 0,1 0,0 1,-1-1,1 1,1-1,-1 1,1 0,-1 2,5-1,0-1,1 0,-1 0,1 0,0 0,1 0,-1-1,1 1,0-1,0-1,0 1,0-1,1 1,-1-2,1 1,0-1,0 1,0-2,0 1,0-1,0 0,1 0,-1 0,2-1,88 3,-83-4,1 0,0 1,0 1,-1 0,1 0,0 2,-1 0,1 0,-1 1,0 1,0 0,7 4,-16-5,0 1,0 0,0 0,0 0,-1 0,0 0,0 1,0-1,0 1,-1 0,0 0,-1 0,1 0,-1 0,0 0,-1 0,1 1,-1-1,0 0,-1 0,0 1,0-1,-1 3,5 65,2-55</inkml:trace>
</inkml:ink>
</file>

<file path=ppt/ink/ink7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16.3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35 1,'-10'10,"-3"7,1 2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0:16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564 200,'-14'99,"5"0,3 1,7 53,-1-120,-2-1,-1 0,-1 0,-2 0,-1-1,-2 0,-1 0,-1-1,-14 26,22-51,2-2,0 1,-1-1,0 1,0-1,0 0,0 0,0 0,-1 0,1 0,-1-1,0 1,0-1,0 1,0-1,0 0,0-1,-1 1,-6-2</inkml:trace>
  <inkml:trace contextRef="#ctx0" brushRef="#br0" timeOffset="332.724">0 313,'67'-34,"1"3,2 4,11-1,-31 10,61-22,1 6,1 5,2 4,1 6,0 4,84 3,-152 16,-48-4,1 0,0 0,0 0,-1 0,1 0,0 0,0 1,-1-1,1 0,0 0,0 1,-1-1,1 0,0 1,-1-1,1 1,-1-1,1 0,0 1,-1 0,1-1,-1 1,1-1,-1 1,1 0,-1-1,0 1,1 0,-1-1,0 1,0 0,1 0,-1-1,0 1,0 0,0 0,0-1,0 1,0 0,0 0,0 0,0-1,-1 1,1 0,0-1,0 1,-1 0,1 0,0-1,-1 1,1 0,-1-1,1 1,0-1,-1 1,-8 9</inkml:trace>
  <inkml:trace contextRef="#ctx0" brushRef="#br0" timeOffset="763.757">1214 737,'34'-5,"39"-7,13 0,0 1,-8 3,-14-3,-12 1,-10 2,-9 3,-3 2,-8-4,-8 0</inkml:trace>
  <inkml:trace contextRef="#ctx0" brushRef="#br0" timeOffset="1026.625">1552 313,'-9'38,"-4"37,6 16,3-4,3-7,2-12,0-12,5-12,2-8,-1-6,-2-2,-1-2,-2 0,-1 0,0 0,4-3,1-7</inkml:trace>
</inkml:ink>
</file>

<file path=ppt/ink/ink7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17.55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 0,'4'95,"-38"151,33-228,1 0,1 0,0-1,2 1,0-1,1 1,0-1,2 2,-4-13,1-1,0 1,0 0,0-1,0 0,1 0,0 0,0 0,0 0,1-1,0 0,0 0,0 0,0-1,0 1,1-1,-1-1,1 1,0-1,0 0,0 0,0 0,0-1,3 0,4 1,0-2,1 0,-1 0,1-1,-1-1,0 0,0-1,0 0,0-1,0 0,-1-1,0-1,0 0,0-1,-1 0,10-7,14-14,-1-1,-1-2,-2-1,10-14,-31 35,-1-1,0 0,0 0,-1-1,-1 0,-1 0,1-1,-2 0,0 0,2-11,-6 19,0-1,0 1,0-1,-1 1,0-1,0 0,-1 1,0-1,0 1,-1-1,1 1,-2-1,1 1,0 0,-1 0,0 0,-1 1,1-1,-1 1,0-1,-1 1,1 0,-1 1,0-1,0 1,-8-4,-1 0,1 2,-1-1,0 2,-1 0,1 0,-1 2,0-1,0 2,0 0,0 1,0 1,-1 0,1 1,0 0,0 2,0-1,0 2,1 0,-1 1,1 0,0 1,0 1,1 0,-6 5,-16 7</inkml:trace>
  <inkml:trace contextRef="#ctx0" brushRef="#br0" timeOffset="380.046">0 367,'280'-99,"-277"98,1-1,-1 1,0 0,0 0,0 0,1 0,-1 1,0-1,1 1,-1 0,1 0,-1 0,0 0,1 1,-1-1,0 1,1 0,-1 0,0 0,0 1,0-1,0 1,0-1,0 1,0 0,0 0,-1 0,1 1,-1-1,0 1,0-1,0 1,2 2,0 2,-2-1,0 0,1-1,0 0,0 0,0 1,0-2,1 1,0 0,0-1,0 0,1 1,-1-2,1 1,0-1,0 1,0-1,1-1,-1 1,1-1,5 2,10 0,1-1,0-1,1-1,-1-1,0-1,16-3,-15-1,-4-2</inkml:trace>
</inkml:ink>
</file>

<file path=ppt/ink/ink7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16.1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85,'5'-5,"1"-6,0 3,-6 4,-3 6,-1 8,1 8,0 5,0 3,2 3,0-9,1-8</inkml:trace>
  <inkml:trace contextRef="#ctx0" brushRef="#br0" timeOffset="882.965">282 1,'2'31,"-2"-1,-2 1,0-1,-2 1,-2-1,0 0,-2 0,-2 0,3-11,6-12,-1-1,0 0,0 0,-1 0,0 0,0-1,0 1,0-1,-1 0,0 0,0 0,-1 0,-4 3,8-9,0 0,0 0,0 0,0-1,0 1,0 0,0-1,0 1,0-1,1 1,-1-1,1 1,-1-1,1 0,-1 1,1-1,0 1,0-1,0 0,0 1,0-1,0 0,1 1,-1-1,0 0,1 1,-1-1,1 1,0-1,-1 1,1-1,1 0,-2-3,6-25,0 1,2 0,1 0,2 0,0 2,2-1,1 1,8-9,-22 35,0-1,0 1,0 0,1-1,-1 1,1 0,-1 0,1-1,-1 1,1 0,0 0,-1 0,1 0,0 0,0 0,0 0,0 0,0 0,0 0,0 1,0-1,0 0,0 1,0-1,1 0,-1 1,0 0,0-1,1 1,-1 0,0 0,1-1,-1 1,0 0,1 0,-1 0,0 1,0-1,1 0,-1 0,0 1,1-1,-1 1,0-1,0 1,0 0,0-1,1 1,-1 0,30 114,36-28,-66-85,1-1,0 1,0-1,0 0,0 1,0-1,0 0,0 0,0 0,0-1,1 1,-1-1,0 1,0-1,1 1,-1-1,0 0,1 0,-1-1,0 1,0 0,1-1,-1 1,0-1,0 0,1 1,-1-1,0 0,0 0,0-1,0 1,0 0,-1-1,1 1,0-1,-1 0,1 1,-1-1,1 0,-1 0,0 0,0 0,0 0,0 0,1-2,47-151,-41 135,-1 3</inkml:trace>
</inkml:ink>
</file>

<file path=ppt/ink/ink7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49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6237 281,'0'0</inkml:trace>
  <inkml:trace contextRef="#ctx0" brushRef="#br0" timeOffset="-162.684">6237 535,'0'29,"0"9</inkml:trace>
  <inkml:trace contextRef="#ctx0" brushRef="#br0" timeOffset="250.359">6548 479,'-11'9,"1"1,0 0,1 1,0 0,1 1,0 0,0 0,2 1,0-1,0 1,1 1,0-1,1 1,-1 13,4-25,1 0,0 0,0 1,0-1,0 0,0 0,1 0,-1 0,1 0,-1 0,1 0,0 0,0 0,0-1,0 1,0 0,0 0,0-1,1 1,-1 0,0-1,1 0,-1 1,1-1,0 0,0 0,-1 0,1 0,0 0,0 0,0 0,0 0,0-1,0 1,0-1,0 0,0 0,0 1,0-1,0-1,0 1,0 0,1 0,-1-1,0 1,0-1,1 0,6-1,-1-1,1 0,-1 0,0-1,0 0,0 0,-1-1,1 0,-1 0,5-6,-5 5,-1 0,0 0,-1-1,0 0,0 0,0 0,-1 0,0-1,0 0,-1 0,0 0,0 0,-1 0,0-1,-1 1,0-1,0 1,0-1,-1 0,-1 1,0-1,0 1,0-1,-1 1,0-1,-1 0,-1 5,1 0,-1 1,1-1,-1 1,0 0,-1 0,1 0,0 0,-1 1,0 0,1 0,-1 0,0 0,0 1,0 0,0 0,0 0,0 1,-1-1,1 1,0 1,0-1,0 1,0-1,0 2,0-1,0 0,0 1,0 0,0 0,1 1,-1-1,1 1,-3 2,-7 7</inkml:trace>
  <inkml:trace contextRef="#ctx0" brushRef="#br0" timeOffset="538.783">6971 564,'-19'19,"3"12,9-1,11-4,9-7,8-7,4-10,3-10,2-4,-5-5,-1-4,-5-3,-1-3,-3-1,-5-1,-4 5</inkml:trace>
  <inkml:trace contextRef="#ctx0" brushRef="#br0" timeOffset="871.114">7535 479,'-79'44,"78"-43,-1 0,0 1,0-1,0 1,1-1,-1 1,1-1,-1 1,1 0,-1 0,1-1,0 1,0 0,0 0,0 0,0 1,1-1,-1 0,1 0,-1 0,1 0,0 1,0-1,0 0,0 0,0 1,0-1,1 0,-1 0,1 0,-1 0,1 1,0-1,0 0,0 0,0 0,0-1,1 1,12 17,-11-18,0 1,-1 0,0 0,1 0,-1 0,0 1,0-1,0 1,0-1,-1 1,1 0,-1-1,1 1,-1 0,0 0,0 0,-1 0,1 0,0 0,-1 0,0 1,0-1,0 0,0 0,0 0,-1 0,1 0,-1 0,0 0,0 0,0 0,0 0,0 0,-1 0,0-1,-1 3,-4 2,0 0,0-1,-1 0,0-1,0 1,-1-2,1 1,-1-1,0 0,0-1,0 0,0-1,-1 0,1 0,-1-1,0 0,1 0,-1-1,0-1,-1 0,-8-4</inkml:trace>
  <inkml:trace contextRef="#ctx0" brushRef="#br0" timeOffset="-1534.192">3641 535,'22'38,"-2"1,-2 0,-1 1,7 31,-15-48,49 197,-56-207,-1 0,0 1,-1-1,0 0,-1 1,-1-1,0 0,-1 0,0 0,-1 0,-1-1,0 1,0-1,-1 0,-6 9,11-19,-1 1,1-1,0 0,-1 1,1-1,-1 0,1 0,-1 0,0 0,0 0,0 0,0-1,-1 1,1-1,0 1,-1-1,1 0,-1 0,1 0,-1 0,1 0,-1 0,0-1,1 0,-1 1,0-1,1 0,-1 0,0 0,0-1,1 1,-1-1,0 1,1-1,-1 0,1 0,-1 0,1 0,-1-1,1 1,0-1,0 1,0-1,0 0,0 0,0 0,0 0,0 0,1 0,-1 0,1-1,0 1,-1-1,1-1,-3-14,1 1,1-1,1 0,0 0,1 0,2 0,-1 0,2 1,0-1,1 1,1-1,1 1,0 1,1-1,1 1,5-8,9-19,1 0,3 2,1 1,1 1,3 1,1 2,1 1,3 1,0 3,2 0,28-15,9 16,-73 29,-1 1,0 0,1 0,-1 0,1 0,-1 0,1 0,-1 0,1 1,-1-1,0 1,1-1,-1 1,1-1,-1 1,0 0,0-1,1 1,-1 0,0 0,0 0,0 0,0 0,0 0,0 0,0 1,0-1,-1 0,1 0,0 1,-1-1,1 0,-1 1,1-1,-1 1,0-1,0 1,1-1,-1 1,0-1,0 0,-1 1,1-1,0 1,0-1,-1 1,1-1,-1 1,1-1,-1 0,0 1,-5 16,0 0,-1-1,-1 0,-1-1,0 0,-1 0,-1-1,-1 0,0-1,-4 4,-188 172,111-111,67-63,26-36,14 0,1 0</inkml:trace>
  <inkml:trace contextRef="#ctx0" brushRef="#br0" timeOffset="-1047.422">4205 846,'33'-5,"0"0,-1-2,0-2,-1-1,0-1,0-2,-1-1,-1-1,0-1,15-14,-30 20,-1-1,0-1,-1 0,0-1,-1 0,-1-1,0 0,-1-1,-1 0,0 0,0-1,-2 0,0 0,1-9,-6 22,0 0,0 0,0 0,-1 0,1 0,-1 0,0 0,0 0,0 0,0-1,-1 1,1 0,-1 0,0 0,0 0,0 0,0 1,0-1,-1 0,1 0,-1 1,0-1,1 1,-1-1,-1 1,1 0,0 0,0 0,-1 0,1 0,-1 0,0 1,1-1,-1 1,0 0,0 0,0 0,0 0,0 0,0 1,0-1,0 1,0 0,0 0,0 0,-3 1,-5 1,0 1,1 1,-1 0,1 0,0 1,0 0,1 1,-1 0,1 1,1-1,-1 2,1-1,0 1,1 1,0-1,0 1,1 0,0 1,1-1,0 1,0 0,1 1,1-1,-1 1,2 0,1-8,1-1,-1 1,1 0,0-1,0 1,1-1,-1 1,0 0,1-1,-1 1,1-1,0 1,0-1,0 0,0 1,1-1,-1 0,0 0,1 1,0-1,-1-1,1 1,0 0,0 0,0-1,0 1,0-1,1 1,-1-1,0 0,1 0,-1 0,1 0,-1 0,2-1,92 7,86-48,-160 34,50-6,-70 13,-1 0,1 0,0 0,0 0,-1 1,1-1,0 0,-1 1,1-1,0 1,-1 0,1 0,-1-1,1 1,-1 0,0 0,1 0,-1 1,0-1,0 0,0 0,1 1,-1-1,-1 1,1-1,0 1,0-1,0 1,-1-1,1 1,-1 0,1-1,-1 1,0 0,0-1,0 1,0 0,-6 133,10-115</inkml:trace>
  <inkml:trace contextRef="#ctx0" brushRef="#br0" timeOffset="-360.397">5193 677,'4'4,"0"-1,0 0,1 0,-1-1,1 1,-1-1,1 0,0 0,0 0,0-1,0 0,0 0,0 0,1-1,-1 1,0-1,0 0,1-1,-1 1,0-1,0 0,0-1,0 1,0-1,0 0,0 0,-1 0,1-1,-1 0,1 1,-1-2,0 1,0 0,-1-1,1 0,-1 0,1 0,-1 0,0 0,-1-1,1 0,-1 1,0-1,0 0,-1 0,1 0,-1 0,0 0,0-5,1 6,-1 1,1-1,-1 1,0-1,-1 0,1 1,-1-1,1 0,-1 1,0-1,0 0,-1 0,1 1,-1-1,0 0,0 1,0-1,0 1,-1-1,1 1,-1 0,0-1,0 1,0 0,0 0,-1 0,1 1,-1-1,0 0,0 1,0 0,0 0,0 0,0 0,-1 0,1 1,0-1,-1 1,-2-1,-2 4,-1 1,0-1,1 1,0 1,0 0,0 0,0 0,0 1,1 0,0 1,0 0,0 0,1 0,0 1,0-1,1 2,0-1,0 1,0-1,1 1,0 0,1 1,0-1,0 1,1-1,-1 8,0-9,0-1,0 1,1-1,0 1,0 0,1 0,0 0,0 0,1 0,0 0,0 0,1 0,-1 0,1-1,1 1,-1 0,1 0,1 0,-1-1,1 0,0 1,1-1,-1 0,1 0,0-1,1 1,0-1,-1 0,1 0,1-1,-1 1,1-1,0 0,0-1,0 1,0-1,9-1,1 0,-1-1,0-1,0 0,0-1,1-1,-1 0,0-1,-1-1,1 0,-1-1,1-1,-2 0,1-1,-1 0,0-1,0 0,-1-1,0-1,0 0,5-7,6-2,-14 13,1-1,-1 0,-1 0,1-1,-1 0,-1-1,0 0,0 0,0 0,-1-1,-1 0,0 0,0-1,1-3,-5 12,-1 1,1 0,-1 0,1 0,-1 0,1 0,-1-1,1 1,-1 0,0 0,0-1,0 1,0 0,0 0,0-1,0 1,0 0,0 0,-1-1,1 1,0 0,-1 0,1 0,-1-1,1 1,-1 0,0 0,1 0,-1 0,0 0,0 0,0 0,0 0,0 1,0-1,0 0,0 0,0 1,0-1,0 1,0-1,-1 1,1-1,0 1,0 0,-1 0,1-1,0 1,0 0,-1 0,1 0,0 0,0 1,-1-1,1 0,0 0,0 1,-1-1,1 1,0-1,0 1,0 0,0-1,0 1,0 0,-4 7,1 0,1 0,-1 0,1 0,1 0,0 1,0-1,0 1,1 0,1 0,-1-1,2 1,-1 0,1 0,0-1,1 1,0 0,0-1,1 0,0 1,0-1,1 0,0-1,1 1,0-1,0 0,0 0,1 0,1 0,-6-4,1-1,0 0,1 0,-1 0,0 0,1 0,-1 0,1 0,-1-1,1 0,0 1,0-1,0 0,0 0,0 0,-1-1,2 1,-1-1,0 0,0 1,0-2,0 1,0 0,0 0,0-1,0 0,0 1,0-1,0 0,-1-1,1 1,0 0,-1-1,1 1,0-1,-1 0,0 0,1 0,1-3,8-11,0-2,0 0,-2 0,0-1,-2 0,0-1,-1 0,1-6,35-83,-30 85</inkml:trace>
  <inkml:trace contextRef="#ctx0" brushRef="#br0" timeOffset="-4167.311">424 197,'77'-36,"-47"27,356-129,-384 136,1 1,-1-1,1 1,-1-1,1 1,0 0,0 0,-1 0,1 1,0-1,0 1,0 0,0-1,0 1,0 0,0 1,0-1,0 0,0 1,0 0,-1 0,1 0,0 0,0 0,-1 0,1 1,-1-1,1 1,-1 0,1 0,-1 0,0 0,0 0,0 0,0 0,-1 1,1-1,-1 1,1-1,-1 1,0 0,0 0,0-1,0 2,0 16,-2-1,0 0,-1 0,-2 0,1 0,-2 0,-6 16,-11 53,13-38,3 0,2 1,2 0,3-1,1 1,3 0,10 41,33 48,-48-140,1 1,-1-1,1 1,-1-1,0 1,1-1,-1 1,0-1,0 1,1-1,-1 1,0 0,0-1,0 1,0-1,0 1,1-1,-1 1,0 0,-1-1,1 1,0-1,0 1,0 0,0-1,0 1,0-1,-1 1,1-1,0 1,-1-1,1 1,0-1,-1 1,1-1,0 1,-1-1,1 1,-1-1,1 0,-1 1,1-1,-1 0,1 1,-1-1,1 0,-1 0,1 0,-1 1,0-1,1 0,-1 0,1 0,-1 0,0 0,1 0,-1 0,1 0,-1 0,0-1,0 1,-40-14,35 11,-26-12,-1 2,-1 1,0 2,0 1,-1 1,0 2,-1 2,1 1,-1 2,1 1,-1 2,1 1,-1 2,1 2,1 1,-1 1,2 2,-1 2,1 1,-8 5,15-4,0 0,1 2,0 1,1 1,2 1,0 0,-13 17,33-34,-1 0,1-1,-1 1,1 0,0 0,0 0,0 1,1-1,-1 0,1 1,0-1,0 1,0 0,0-1,1 1,-1-1,1 1,0 0,0 0,0-1,1 1,-1 0,1-1,0 1,0-1,0 1,2 2,9 6</inkml:trace>
  <inkml:trace contextRef="#ctx0" brushRef="#br0" timeOffset="-3914.344">452 535,'48'-24,"49"-17,23-2,0 1,-10 9,-14 9,-20 4,-12 6,-12 4,-11 5,-12 8,-10 3</inkml:trace>
  <inkml:trace contextRef="#ctx0" brushRef="#br0" timeOffset="-3196.384">1326 621,'25'273,"-32"-204,7-69,-1 0,0 0,1 0,-1 0,0 0,1 0,-1 0,0 0,1 0,-1-1,1 1,-1 0,0 0,1-1,-1 1,1 0,-1-1,1 1,-1 0,1-1,-1 1,1-1,-1 1,1-1,-1 1,1-1,0 1,-1-1,1 0,0 1,0-1,-1 0,1 1,0-1,0 1,0-1,0 0,0 1,0-1,0 0,0 1,0-1,0 0,0 1,0-1,0 0,0 1,1-1,-1 1,0-1,1 0,-1 1,0-1,1 1,-1-1,1-26,1 0,1 1,1-1,1 0,2 1,0 0,2 1,1 0,1 0,1 1,1 0,1 1,1 1,1 0,10-9,-23 25,0 1,1 0,0 0,0 0,0 0,0 1,1-1,0 1,0 1,0-1,1 0,-1 1,1 0,-1 1,1-1,0 1,5-1,-8 4,0 1,0 0,-1 0,1 0,0 1,-1-1,0 1,1-1,-1 1,0 0,-1 0,1-1,0 2,-1-1,1 0,-1 0,0 0,0 0,-1 1,1-1,-1 0,1 1,-1-1,0 1,0-1,0 0,-1 1,1-1,-1 1,0-1,1 3,-1 20</inkml:trace>
  <inkml:trace contextRef="#ctx0" brushRef="#br0" timeOffset="-2895.138">1976 479,'-15'17,"2"1,0 1,0 0,2 1,1 0,0 1,2 0,0 0,1 1,1 1,5-19,0 0,0 0,1 0,-1 0,1-1,0 1,0 0,0 0,1 0,-1 0,1 0,0 0,0-1,1 1,-1 0,1-1,-1 1,1-1,0 1,0-1,1 0,-1 0,1 0,0 0,-1-1,1 1,0-1,1 1,-1-1,0 0,1 0,-1-1,1 1,-1-1,1 1,0-1,0 0,-1-1,1 1,0-1,0 1,0-1,0 0,0-1,3 0,4-1,-1 0,1-1,0 0,-1-1,1 0,-1-1,0 0,-1-1,1 0,-1 0,-1-1,1 0,-1-1,0 0,0 0,-1-1,-1 1,1-2,-1 1,-1-1,0 0,0 0,-1 0,0-1,-1 1,1-3,-4 7,0 0,0 0,-1 0,1 0,-1 0,-1 0,1 1,-1-1,0 0,0 1,-1-1,1 1,-1 0,-1 0,1 0,-1 0,1 0,-1 1,-1-1,1 1,-1 1,1-1,-1 0,0 1,0 0,-1 0,1 1,-1-1,1 1,-1 0,0 1,0 0,0-1,0 2,0-1,-4 1,-18-1,3 2</inkml:trace>
  <inkml:trace contextRef="#ctx0" brushRef="#br0" timeOffset="-2449.842">2343 761,'2'-13,"1"0,1 1,0-1,1 1,0 0,1 0,1 0,-1 1,2 0,-1 0,2 0,-1 1,2 1,-1 0,1 0,0 0,1 2,0-1,0 1,8-3,-17 10,0-1,0 1,0-1,1 1,-1 0,0 0,0 0,1 0,-1 0,0 1,0-1,0 1,1-1,-1 1,0 0,0 0,0 0,0 0,0 0,0 0,-1 0,1 1,0-1,0 1,-1-1,1 1,-1 0,0 0,1 0,-1-1,0 1,0 0,0 0,0 1,-1-1,1 0,0 0,-1 0,0 0,1 1,-1 1,0-2,0 0,0 1,1-1,-1 0,1 0,0 1,-1-1,1 0,0 0,0 0,1 0,-1 0,0 0,1 0,-1 0,1-1,-1 1,1-1,0 1,0-1,0 1,0-1,0 0,0 0,0 0,0 0,0 0,0-1,0 1,1 0,-1-1,0 0,1 0,-1 1,0-1,1-1,-1 1,0 0,0-1,1 1,149-85,-150 84,0 1,0-1,0 1,0-1,0 1,0 0,0 0,0-1,0 1,0 1,0-1,0 0,0 0,-1 1,1-1,0 1,0 0,0 0,0-1,0 1,-1 0,1 0,0 1,-1-1,1 0,-1 1,1-1,-1 1,0-1,0 1,1-1,-1 1,0 0,0 0,-1-1,1 1,0 0,-1 0,1 0,-1 0,1 0,-1 0,0 0,0 0,0 0,0 0,0 0,-1 1,2 1,-1 0,1 0,0 0,0 0,0 0,1-1,-1 1,1 0,0-1,0 1,0-1,1 0,-1 0,1 0,0 0,0 0,0 0,17 5,0-3</inkml:trace>
  <inkml:trace contextRef="#ctx0" brushRef="#br0" timeOffset="1856.648">8693 422,'-266'81,"207"-45,58-35,0 0,0 0,0 0,0 0,0 1,0-1,0 0,0 1,0-1,1 1,-1-1,0 1,1-1,0 1,-1-1,1 1,0-1,0 1,0 0,0-1,0 1,0-1,0 1,0 0,1-1,-1 1,0-1,1 1,0-1,-1 1,1-1,0 0,0 1,0-1,0 0,0 1,0-1,0 0,0 0,0 0,1 0,60 37,-57-37,-1 0,1 0,-1 0,0 0,1 1,-1 0,0 0,0 0,0 0,-1 1,1 0,-1-1,1 1,-1 1,0-1,0 0,0 1,0-1,-1 1,0 0,1 0,-1 0,-1 0,1 0,-1 1,1-1,-1 0,0 1,-1-1,1 1,-1-1,0 1,0-1,0 1,-1 3,-4-1,0-1,-1 1,1-1,-1 0,0 0,-1 0,0-1,1 0,-2 0,1-1,0 0,-1 0,0-1,0 0,0-1,0 1,0-1,-1-1,1 0,-1 0,-6 0,13-1,0 0,0 1,0-1,0 0,0 0,0 0,0-1,0 1,0 0,0-1,0 0,0 1,0-1,0 0,1 0,-1 0,0 0,0 0,1 0,-1 0,1-1,-1 1,1-1,-1 1,1-1,0 0,0 1,0-1,0 0,0 0,0 0,1 1,-1-1,0 0,1 0,0 0,-1 0,1 0,0-1,3-12</inkml:trace>
  <inkml:trace contextRef="#ctx0" brushRef="#br0" timeOffset="3186.197">9709 394,'-9'9,"1"0,-1 0,2 0,-1 1,1 0,1 1,0-1,0 1,1 1,1-1,0 1,0-1,1 1,0 0,1 0,1 1,0 7,2-16,0-1,0 0,0 0,0 0,1 0,0 0,-1 0,1 0,0 0,1-1,-1 1,0-1,1 1,-1-1,1 0,0 0,0 0,0 0,0-1,0 1,0-1,0 0,0 0,1 0,-1 0,0 0,1-1,-1 1,1-1,-1 0,106-10,-87 1,-1-1,0-1,-1-1,0-1,-1 0,-1-2,0 0,-1-1,-1-1,0 0,8-14,20-16,-34 38,0-1,0 0,-1 0,-1-1,1 0,-2-1,0 0,0 0,-1 0,-1-1,0 0,0 0,-2 0,1-1,-2 1,0-1,0 0,-2 1,1-1,-2 0,-1-13,-1 22,1-1,-1 1,0 0,0 0,0 0,-1 1,0-1,0 1,0 0,0 0,-1 0,0 0,1 1,-1 0,-1 0,1 0,0 1,-1 0,1 0,-1 0,1 1,-1-1,0 1,0 1,0-1,1 1,-1 0,0 0,0 1,0 0,0 0,1 0,-1 1,0-1,1 1,-1 1,1-1,0 1,0 0,0 0,0 1,-1 1,-8 3,0 2,2-1,-1 2,1 0,0 0,1 1,1 0,0 1,0 0,2 1,-1 0,2 0,0 1,0 0,2 0,0 1,0-1,2 1,0 0,1 0,4-4,0 0,2-1,-1 1,1-1,1 0,0 0,1 0,0-1,0 0,1 0,0-1,1 1,0-2,1 1,-1-1,2 0,-1-1,1 0,0-1,1 0,-1-1,1 1,0-2,10 3,13 4,0-1,1-2,-1-1,2-2,-1-1,0-2,1-2,-1-1,20-4,-36 5,0-1,1 0,-1-2,0-1,-1 0,1-1,-1-1,0 0,0-2,0 0,-1-1,-1-1,0 0,0-1,-1-1,0-1,-1 0,0 0,6-11,-18 22,0-1,0 0,-1 0,1 0,-1 0,0 0,0 0,0 0,0 0,0-1,-1 1,0 0,1 0,-1-1,0 1,-1 0,1-1,-1 1,1 0,-1 0,0 0,0 0,0-1,-1 1,1 1,-1-1,1 0,-1 0,0 0,0 1,0-1,-1 1,1 0,0 0,-1 0,0 0,1 0,-1 0,0 1,0-1,0 1,0 0,0 0,-1 0,1 0,0 0,0 1,0 0,-1-1,1 1,-8 1,1 0,-1 1,0 0,1 0,0 1,0 1,0-1,0 2,0-1,1 2,0-1,0 1,0 0,1 1,0 0,0 0,1 1,0 0,0 0,-2 5,4-7,1-1,0 1,0 0,0 0,1 0,0 0,0 1,1-1,0 1,0-1,0 1,1 0,0 0,0 0,1 0,0 0,0 0,1 0,-1 0,2 0,-1-1,1 1,0 0,0-1,1 1,0-1,0 1,0-1,1 0,0-1,0 1,1-1,-1 0,1 0,0 0,0 0,2 0,20 6,0-1,1-2,0 0,0-2,1-1,0-1,0-2,0-1,0-1,0-1,-1-2,1-1,0-1,15-5,-15 4</inkml:trace>
  <inkml:trace contextRef="#ctx0" brushRef="#br0" timeOffset="2218.216">9060 168,'-7'8,"1"1,0-1,0 1,1 0,0 0,1 1,0-1,1 1,0 0,0 0,1 0,0 0,1 1,0-1,1 0,0 1,0-1,1 0,1 1,0-1,0 0,1 3,3 12,-1 1,-1-1,-1 1,-2 0,-1 0,0 0,-2 0,-5 24,-2-3,8-34,-1-1,-1 1,0 0,-1-1,0 0,-1 1,0-2,-6 11,-1-10,12-12</inkml:trace>
  <inkml:trace contextRef="#ctx0" brushRef="#br0" timeOffset="2403.642">9342 592,'-9'24,"-4"8</inkml:trace>
  <inkml:trace contextRef="#ctx0" brushRef="#br0" timeOffset="2572.951">9286 281,'9'-4,"9"-3,0 1</inkml:trace>
  <inkml:trace contextRef="#ctx0" brushRef="#br0" timeOffset="5024.78">57 1354,'468'-53,"16"21,116 4,177 28,-306-28,165-1,442 30,-639-29,31-1,-42 0,994 30,-829-1,-182-29,906 30,-788-19,24 6,-421 13,28 15,-124-10,0-2,0-1,0-1,30-4,-44-3,-4-1</inkml:trace>
</inkml:ink>
</file>

<file path=ppt/ink/ink7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34,'18'90,"68"249,-47-115,-39-223,0 4,1 1,-1 0,1-1,0 1,0-1,1 1,-1-1,1 0,0 1,1-1,-1 0,1 0,0-1,1 1,3 4,-6-10,0 1,0 0,1-1,-1 1,0-1,0 0,0 1,0-1,1 0,-1 0,0 1,0-1,-1 0,1 0,0 0,0 0,0 0,-1 0,1-1,0 1,-1 0,1 0,-1 0,1-1,-1 1,0 0,0-1,1 1,-1 0,0-1,1 0,47-201,32-213,-68 301,-2 106,-4 14</inkml:trace>
</inkml:ink>
</file>

<file path=ppt/ink/ink7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17,'29'0,"19"0,6 0,-1 0,-5 0,-6 0,-5 0,-4 0,-3-4,-2-3,-5 1</inkml:trace>
</inkml:ink>
</file>

<file path=ppt/ink/ink7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7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65,'38'-4,"33"-8,8 0,-4 1,-15-2,-18 1</inkml:trace>
</inkml:ink>
</file>

<file path=ppt/ink/ink7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0:5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29 679,'15'-1,"0"0,1 1,-1 1,0 1,1 0,-1 1,0 0,0 1,-1 1,1 0,-1 1,0 1,12 8,-24-14,-1 1,1-1,-1 1,0 0,0-1,1 1,-1 0,0 0,-1 0,1 0,0 0,-1 0,1 0,-1 0,1 0,-1 0,0 1,0-1,0 0,0 0,0 0,-1 0,1 0,0 0,-1 0,0 0,1 0,-1 0,0 0,0 0,0 0,-1 0,0 0,-50 62,41-53,9-10,0 1,-1-1,1 0,0 1,0 0,0-1,0 1,0 0,0 0,0 0,1 0,-1 1,1-1,-1 0,1 1,0-1,0 1,0-1,0 1,1-1,-1 1,1 0,-1-1,1 1,0 0,0-1,0 1,1 0,-1-1,0 1,1 0,0-1,0 1,0-1,0 1,0-1,0 1,0-1,1 0,-1 0,1 0,0 0,0 0,0 0,0 0,0 0,0-1,0 1,0-1,1 1,-1-1,1 0,11 1,-1-1,1-1,-1 0,1-1,-1 0,1-2,-1 1,0-1,0-1,0 0,0-1,-1-1,0 0,9-6,6 0,-3 1</inkml:trace>
  <inkml:trace contextRef="#ctx0" brushRef="#br0" timeOffset="-569.439">170 58,'5'19,"6"21,1 8,-1 1,-2-3,-4-4,-1-6,-3-3,0-2,-2-2,6-6,1-7</inkml:trace>
  <inkml:trace contextRef="#ctx0" brushRef="#br0" timeOffset="-322.103">0 538,'38'-9,"28"-9,7-1,-5 3,-8 4,-14 4</inkml:trace>
  <inkml:trace contextRef="#ctx0" brushRef="#br0" timeOffset="2419.165">847 29,'0'623,"0"-614,0 1,-1-1,1 0,-2 0,0 0,0 0,0 0,-1 0,-1 0,1-1,-5 7,-10-9,12-13</inkml:trace>
  <inkml:trace contextRef="#ctx0" brushRef="#br0" timeOffset="2862.702">1017 312,'-42'30,"38"-29,1 1,-1-1,1 1,-1 0,1 0,0 0,0 0,0 1,0-1,0 1,0 0,1 0,-1 0,1 0,0 0,0 0,0 0,0 1,0-1,1 1,0 0,-1-1,2 1,-1 0,0 0,1 0,-1 0,1-1,0 1,0 0,1 3,56 87,-11-28,1 52,-34-106</inkml:trace>
  <inkml:trace contextRef="#ctx0" brushRef="#br0" timeOffset="3800.444">1665 115,'-3'-1,"0"0,0 1,0 0,0 0,0 0,0 0,0 0,0 0,0 1,0 0,0-1,0 1,0 0,0 0,1 1,-1-1,0 1,1-1,-1 1,1 0,0 0,-1 0,1 0,0 0,0 0,0 1,-1 1,-20 23,2 2,0 0,2 1,1 1,2 1,0 1,3 0,1 0,1 2,2-1,1 1,-3 33,9 87,3-149,0 1,1-1,0 1,0-1,0 0,0 0,1 0,0 0,1-1,-1 1,1-1,0 0,0 0,1 0,-1 0,1-1,0 0,0 0,1 0,-1-1,1 1,3 0,35 2,-28-10</inkml:trace>
  <inkml:trace contextRef="#ctx0" brushRef="#br0" timeOffset="4547.889">1863 256,'-1'43,"-3"0,-2 1,-1-2,-2 1,-2-1,-2 0,-2-2,-2 1,-6 8,19-42,2-5,0 0,1 0,-1 1,0-1,0 0,1 1,0-1,-1 1,1 0,0-1,0 1,1 0,-1 0,0-1,1 1,0 0,-1 0,1 0,0 0,1 0,-1-1,0 1,1 0,0 0,-1 0,1-1,0 1,1 0,-1-1,0 1,1-1,-1 1,1-1,0 0,0 0,2 2,8-1,0 0,1-1,-1 0,1-1,0 0,-1-1,1-1,-1 0,3-1,22-1,-8 2,-4 1</inkml:trace>
  <inkml:trace contextRef="#ctx0" brushRef="#br0" timeOffset="4881.847">2202 594,'33'0,"21"-5,7-1,-4 0,-5 1,-12 1</inkml:trace>
  <inkml:trace contextRef="#ctx0" brushRef="#br0" timeOffset="5301.915">2879 256,'-120'313,"108"-282,6-22,1 1,1 0,0 0,1 0,0 0,0 1,1-1,0 1,1 0,0 0,1-1,0 1,1 0,0 0,0-1,2 5,1-10,1-1,-1 0,0 0,1 0,0-1,0 1,0-1,0-1,1 1,-1-1,1 0,0 0,-1 0,1-1,0 0,0 0,0 0,0-1,0 0,0 0,0 0,0-1,0 0,5-2,5 2,10 0</inkml:trace>
  <inkml:trace contextRef="#ctx0" brushRef="#br0" timeOffset="5599.431">3133 707,'40'93,"-39"-91,1 0,0 1,0-1,-1 0,2 0,-1 0,0 0,0-1,1 1,-1-1,0 1,1-1,0 0,-1 0,1 0,0 0,-1 0,1-1,0 1,0-1,0 0,0 1,-1-2,1 1,0 0,0 0,0-1,0 0,-1 1,1-1,0 0,-1 0,2-1,0-1,-1 1,1-1,-1 1,0-1,0 0,-1 0,1-1,0 1,-1 0,0-1,0 0,0 1,0-1,-1 0,1 0,-1 0,0 0,0 0,-1 0,1 0,-1-1,0 1,0 0,0 0,0 0,-1 0,0-1,0 1,0 0,0 0,-1 0,1 1,-1-1,0 0,0 1,0-1,-1 1,1-1,-1 1,0 0,0 0,0 1,0-1,-1 0,1 1,-1 0,1 0,-1 0,-1 0,-46-5,26 7</inkml:trace>
  <inkml:trace contextRef="#ctx0" brushRef="#br0" timeOffset="9614.5">3387 115,'98'87,"-80"-68,-1 2,-1 0,-1 1,-1 0,-1 1,7 16,-12-19,0 0,-1 1,-1 0,0 0,-2 1,-1-1,-1 1,0 0,-2 15,1-28,-1 0,0 0,-1-1,0 1,0 0,-1 0,0-1,0 1,-1 0,0-1,-1 0,1 0,-2 0,1 0,-1-1,0 0,-1 0,0 0,-4 4,-127 80,107-87,33-27,52-45,-34 44</inkml:trace>
  <inkml:trace contextRef="#ctx0" brushRef="#br0" timeOffset="10051.843">3642 58,'6'-6,"1"0,0 1,0 0,0 0,1 0,-1 1,1 0,0 1,1 0,-1 0,0 1,1 0,0 0,-1 1,1 0,0 0,0 1,-1 0,1 1,0 0,0 1,-1-1,6 3,-13-3,1 1,0 0,0-1,0 1,-1 0,1 0,-1 0,0 0,1 0,-1 1,0-1,0 0,0 1,-1-1,1 0,-1 1,1-1,-1 1,0-1,0 1,0-1,0 1,0-1,0 0,-1 1,1-1,-1 1,0-1,1 0,-2 1,-36 74,30-63,3-6,3-7,0 1,0 0,0 0,0 0,0 0,0 0,1 0,-1 0,1 0,-1 1,1-1,0 0,0 1,0 0,0-1,0 1,1-1,-1 1,1 0,0-1,-1 1,1 0,0 0,1-1,-1 1,1 0,-1-1,1 1,0-1,-1 1,1 0,1-1,-1 0,0 1,1-1,-1 0,1 0,0 1,-1-1,1 0,0-1,0 1,0 0,1-1,0 1,91-12,-45-2,-23 9,-2 1</inkml:trace>
  <inkml:trace contextRef="#ctx0" brushRef="#br0" timeOffset="12197.022">4036 594,'5'0,"6"5,6 1,6 0,2-1,3-1,1-2,1-1,-1 0,0-1,0-1,0-4,-1-1,1-6,-1 1,-5-3,-6 0</inkml:trace>
  <inkml:trace contextRef="#ctx0" brushRef="#br0" timeOffset="12444.187">4234 453,'-5'43,"3"19,3 4,0-4,0-9,0-7,0-8,-5-5,-1-8</inkml:trace>
  <inkml:trace contextRef="#ctx0" brushRef="#br0" timeOffset="13000.211">4431 849,'243'-288,"-177"228,-65 59,0 1,-1-1,1 1,0 0,0-1,0 1,0-1,-1 1,1 0,0 0,0-1,0 1,0 0,0 0,0 0,0 0,0 0,0 0,-1 0,1 1,0-1,0 0,0 0,0 1,0-1,0 1,-1-1,1 1,0-1,0 1,-1-1,1 1,0-1,-1 1,1 0,0-1,-1 1,1 0,-1 0,1 0,-1-1,0 1,1 0,-1 0,0 0,0 0,1 0,-1 0,0 0,4 52,-4-40,-1-11,0 1,1-1,0 1,-1-1,1 0,0 1,0-1,0 1,1-1,-1 1,1-1,-1 0,1 1,0-1,0 0,0 1,0-1,0 0,0 0,1 0,-1 0,1 0,-1 0,1-1,0 1,0 0,0-1,0 1,0-1,0 0,0 0,0 0,0 0,1 0,-1 0,0 0,1-1,-1 1,1-1,-1 0,0 0,1 0,-1 0,1 0,-1 0,1 0,-1-1,0 0,2 0,87-72,-68 49,-9 9,-11 11,0 0,0 1,0-1,0 1,1-1,-1 1,1 0,0 0,0 1,0-1,0 1,0 0,0 0,1 0,-1 1,1-1,0 1,1 0,-4 3,0-1,-1 1,1 0,-1 0,1 0,-1 0,0 0,0 1,0-1,0 0,0 0,-1 1,1-1,0 1,-1-1,0 0,0 1,0-1,0 1,0-1,0 1,0-1,-1 0,1 1,-1-1,0 1,0-1,0 0,-1 2,2-3,-12 37,9-33,1 1,0-1,0 1,0 0,0 0,1 0,0 0,0 0,1 0,0 0,0 0,0 0,1 0,0 0,0 0,0 0,1 0,1 3,7 5</inkml:trace>
  <inkml:trace contextRef="#ctx0" brushRef="#br0" timeOffset="13551.349">5475 453,'-28'27,"1"1,1 1,2 1,1 1,-13 24,15 6,21-59,-1-1,1 0,0 1,0-1,0 0,0 1,0-1,0 0,0 1,1-1,-1 1,0-1,1 0,-1 0,1 1,-1-1,1 0,0 0,-1 0,1 1,0-1,0 0,0 0,0 0,0 0,0-1,0 1,0 0,0 0,0-1,1 1,-1 0,0-1,1 1,-1-1,0 0,0 1,1-1,-1 0,1 0,-1 0,0 0,1 0,10-2,0-1,1-1,-1 0,-1 0,1-1,-1-1,0 0,0 0,0-1,-1-1,0 0,-1 0,0 0,0-2,-1 1,0-1,2-3,7-10,-13 16,1 0,-1 1,1-1,1 1,-1 0,1 0,0 1,1 0,-1 0,1 0,0 1,0 0,1-1,-6 5,0 0,0 0,0-1,0 1,0 0,0 1,0-1,0 0,0 1,0-1,0 1,0-1,-1 1,1 0,0 0,0 0,-1 0,1 0,0 0,-1 0,1 0,-1 1,0-1,1 1,-1-1,0 1,0-1,0 1,0 0,0 0,0-1,-1 1,1 0,0 0,-1 0,0 0,1 0,-1 1,10 81,-10-81,2 49,2-1,1 1,4-1,6 18,-12-60,0 0,-1 1,0-1,-1 0,0 1,0-1,-1 1,0-1,0 1,-1-1,-1 1,1-1,-2 0,1 1,-1-1,-1-1,1 1,-2 0,1-1,-1 0,0 0,-1 0,-3 3,-61 43,67-52,1-1,-1 1,1-1,-1 0,0 0,1 0,-1 0,0-1,0 1,0-1,0 0,1 0,-1 0,0 0,0 0,0 0,0-1,1 0,-1 1,0-1,1 0,-1 0,0-1,1 1,-1 0,1-1,0 1,-1-1,0-1,-1-5,0 0,1 0,0 0,0 0,1 0,0-1,1 1,-1-1,2 1,-1-1,1 1,1-1,-1 0,1 1,1-1,0 1,1-5,16-45,-7 33</inkml:trace>
  <inkml:trace contextRef="#ctx0" brushRef="#br0" timeOffset="13968.809">5984 58,'7'46,"-2"-1,-2 1,-3 0,-1 0,-2 0,-2-1,-2 1,-11 32,-29 76,46-152,0 0,1 0,-1 0,0 0,1 0,-1 0,1 0,0 0,-1 0,1 0,0 0,0 1,1-1,-1 0,0 0,1 0,-1 0,1 0,0 0,-1 0,1 0,0 0,0 0,1 0,-1-1,0 1,0 0,1-1,-1 1,1-1,0 1,-1-1,1 0,0 0,0 0,0 0,0 0,0 0,0 0,0 0,0-1,0 1,0-1,9-2,0 0,-1-1,1 0,-1-1,0 0,0-1,0 0,0 0,8-7,16-7,210-118,-243 136,0 1,0-1,0 1,0-1,0 1,0 0,0-1,0 1,1 0,-1 0,0 0,0 0,0 0,0 0,0 0,0 0,0 1,0-1,0 0,0 1,0-1,0 1,0-1,0 1,0-1,0 1,0-1,0 1,-1 0,1 0,0-1,0 1,-1 0,1 0,-1 0,1 0,-1 0,1 0,-1 0,1 0,-1 0,0 0,1 0,-1 0,0 0,0 1,3 57,-4-49,-1 18,1-21,0 0,1-1,-1 1,1 0,0 0,1-1,-1 1,2 0,-1-1,1 1,-1-1,2 0,-1 1,3 3,7 3</inkml:trace>
</inkml:ink>
</file>

<file path=ppt/ink/ink7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19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333 340,'-30'0,"0"2,0 1,0 1,0 1,1 2,-1 1,2 2,-17 7,44-17,0 0,0 0,0 0,0 0,0 1,0-1,0 0,0 1,0-1,0 1,1-1,-1 1,0-1,0 1,0 0,1-1,-1 1,0 0,1 0,-1-1,0 1,1 0,-1 0,1 0,0 0,-1 0,1 0,0 0,-1 0,1 0,0 0,0 0,0 0,0 0,0 0,0 0,0 0,0 0,0 0,0 0,1 0,-1 0,0 0,1 0,-1-1,1 1,-1 0,1 0,-1 0,1 0,0-1,-1 1,1 0,0 0,0-1,-1 1,1-1,0 1,0-1,0 1,0-1,0 1,0-1,0 0,0 1,12 5,-1 0,1-1,0 0,0-1,0 0,0-1,1 0,0-1,-1-1,6 0,3 1,-20-2,-1-1,1 1,0 0,-1 0,1 0,0 1,-1-1,1 0,0 1,-1-1,1 1,0-1,-1 1,1 0,-1-1,1 1,-1 0,0 0,1 0,-1 0,0 1,1-1,-1 0,0 0,0 1,0-1,0 1,-1-1,1 1,0-1,-1 1,1-1,-1 1,1 0,-1-1,0 1,1 0,-1-1,0 1,0 0,0 0,-1-1,1 1,0 0,-1-1,1 1,-1 0,1 0,-11 16,0-1,-1 0,-1-1,0 0,-2-1,1-1,-2 0,0-1,-1 1,5-4,0-2,1 2,0-1,0 2,1-1,1 1,0 1,0 0,1 0,1 0,-5 10,12-19,-1-1,0 0,1 0,0 0,-1 0,1 1,0-1,0 0,0 0,1 0,-1 0,1 1,-1-1,1 0,-1 0,1 0,0 0,0 0,0 0,0 0,1 0,-1-1,0 1,1 0,-1-1,1 1,-1-1,1 1,0-1,0 0,0 0,0 0,0 0,0 0,0 0,0 0,0-1,0 1,85 4,-80-6,0 0,0-1,-1 0,1 0,0-1,-1 1,1-1,-1-1,0 1,0-1,-1 0,1-1,-1 1,0-1,0 0,3-4,3-10</inkml:trace>
  <inkml:trace contextRef="#ctx0" brushRef="#br0" timeOffset="313.58">192 1,'28'597,"-57"-254,13-67,11-251</inkml:trace>
</inkml:ink>
</file>

<file path=ppt/ink/ink7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65,'0'-10,"-11"-45,-3 88,11 288,-14-121,10-150,2 0,2 0,3 0,3 26,-3-75,0 0,0 0,0 0,0 0,0 0,0 0,0 0,0 0,0 0,0 0,0-1,1 1,-1 0,1 0,-1 0,0 0,1 0,0 0,-1 0,1-1,-1 1,1 0,0 0,0-1,-1 1,1 0,0-1,0 1,0-1,0 1,0-1,-1 0,1 1,0-1,0 0,0 1,0-1,0 0,0 0,0 0,0 0,0 0,0 0,0 0,0-1,0 1,0 0,0 0,0-1,0 1,0-1,43-31,122-111,-163 142,0-1,-1 0,1 1,0 0,0 0,0 0,0 0,0 0,0 0,0 1,0 0,0 0,1-1,-1 2,0-1,0 0,0 1,0-1,0 1,0 0,0 0,0 0,0 0,0 1,-1-1,1 1,0 0,-1 0,1-1,-1 2,0-1,0 0,0 0,2 3,48 99,-26-45,-15-46</inkml:trace>
</inkml:ink>
</file>

<file path=ppt/ink/ink7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1,'0'4,"5"3,6-1,6-2,5 0,4-2,1-1,2 0,1-1,-1-1,0 1,0 0,0 0,0-1,-1 1,0 0,1 0,-6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2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621 183,'-1'1,"0"0,0 0,-1 0,1 0,0 0,1 0,-1 1,0-1,0 0,0 1,1-1,-1 0,1 1,-1-1,1 1,0-1,-1 1,1-1,0 1,0-1,0 1,0-1,0 1,0-1,1 1,-1-1,1 1,-1-1,1 1,-1-1,1 1,0-1,0 1,1 10,5 68,-4 1,-8 72,-49 205,34-251,27-123,-3-2</inkml:trace>
  <inkml:trace contextRef="#ctx0" brushRef="#br0" timeOffset="383.769">198 211,'36'-15,"0"2,2 1,-1 2,2 2,9 0,52-12,268-70,-232 55,-108 40,-20 4</inkml:trace>
  <inkml:trace contextRef="#ctx0" brushRef="#br0" timeOffset="773.222">0 1057,'43'-4,"39"-8,14-5,-4-1,-8-1,-14 2,-8 4,-11 0,-9 1,-7 4,-9-3,-5 2,0 1,0 3,2-3,2 0,1 2,-4 1</inkml:trace>
  <inkml:trace contextRef="#ctx0" brushRef="#br0" timeOffset="1873.566">1298 521,'-187'342,"236"-402,100-185,-149 244,0 1,1-1,-1 0,0 1,0-1,0 0,0 1,1-1,-1 0,0 1,1-1,-1 1,1-1,-1 0,0 1,1-1,-1 1,1-1,-1 1,1 0,0-1,-1 1,1-1,-1 1,1 0,0 0,-1-1,1 1,0 0,-1 0,1 0,0 0,0 0,-1 0,1 0,0 0,-1 0,1 0,0 0,-1 0,1 0,0 0,-1 1,1-1,0 0,-1 1,1-1,-1 0,1 1,0-1,-1 1,1-1,-1 1,1-1,-1 1,1-1,-1 1,0-1,1 1,-1 0,0-1,1 1,12 43,-12-41,0 1,31 103,-31-103,1 0,0 0,0 0,0-1,1 1,-1-1,1 1,0-1,0 0,0 0,0 0,1 0,-1-1,1 1,0-1,0 0,-1 0,1 0,1-1,-1 1,0-1,0 0,3 0,0-3,0 0,0 0,0-1,-1 0,1-1,-1 1,1-1,-1-1,0 1,-1-1,1 0,-1 0,0-1,0 1,0-1,-1 0,0 0,0-1,-1 1,0-1,0 0,1-4,-3 10,13-25,-1 0,-1-1,-1 0,-1-1,2-12,-9 19</inkml:trace>
</inkml:ink>
</file>

<file path=ppt/ink/ink7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4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0,'39'0,"21"0,6 0,-3 0,-13 0</inkml:trace>
</inkml:ink>
</file>

<file path=ppt/ink/ink7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7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28,'5'0,"16"-5,9-1,4 0,1 1,0 2,-2 0,-6 7,-8 2</inkml:trace>
</inkml:ink>
</file>

<file path=ppt/ink/ink7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35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36,'-36'32,"1"2,1 2,2 0,2 3,1 0,-17 34,42-67,-1 0,1 0,1 0,-1 1,1-1,1 1,-1 0,1 0,0 0,1 0,-1 0,1 1,1-1,-1 0,1 1,1-1,-1 0,1 0,1 1,-1-1,1 0,0 0,1 0,0-1,0 1,0-1,1 1,0-1,0 0,0 0,1-1,0 1,1 0,7 1,-1 0,1-1,0 0,1-1,-1-1,1 0,0 0,0-2,0 0,0 0,1-1,-1-1,0-1,1 0,-1 0,0-1,0-1,0-1,-1 0,1-1,-1 0,0-1,0 0,0-1,-1-1,0 0,-1 0,0-1,0-1,-1 0,0 0,-1-1,0 0,7-11,-9 10,1 0,-2 0,0-1,0 0,-1 0,0 0,-2 0,1-1,-2 1,1-1,-2 0,0 0,-1 0,0 0,-1 0,0 0,-2 0,1 1,-2-1,0 1,0 0,-1-1,-1 2,0-1,-1 1,0 0,-1 0,-2-1,4 6,-1 1,1 0,-1 0,-1 1,1 0,-1 0,0 0,0 1,0 1,-1-1,1 1,-1 1,0 0,1 0,-1 0,0 1,0 1,0-1,0 2,0-1,0 1,-2 1,-6 1,0 0,0 2,0 0,1 1,0 1,0 0,1 1,0 1,0 0,1 1,-1 1,-14 13</inkml:trace>
  <inkml:trace contextRef="#ctx0" brushRef="#br0" timeOffset="287.368">1 459,'38'-23,"23"-14,5-5,-3 5,-13 14,-10 15,-12 13,-5 12,-3 7,1-1,1 1,2-3,2-6,1-6,1-3,0-4,0-2,-4 0</inkml:trace>
</inkml:ink>
</file>

<file path=ppt/ink/ink7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132 914,'-6'-7,"1"0,-1 1,1-2,1 1,-1 0,1-1,1 0,-1 0,1 0,1 0,0-1,0 1,0-1,1 0,1 1,-1-1,1 0,1 1,0-7,42-162,-28 135,2 0,1 2,2 0,2 1,1 1,3 2,0 0,15-12,9 8,-49 41,0-1,0 0,0 1,0-1,0 1,0 0,-1-1,1 1,0 0,0-1,-1 1,1 0,0 0,-1 0,1 0,-1 0,1-1,-1 1,0 0,1 0,-1 0,0 0,1 0,-1 0,0 0,0 0,0 0,0 1,0-1,0 0,0 0,-1 0,1 0,0 0,0 0,-1 0,1 0,-1-1,1 1,-1 0,1 0,-1 0,0 0,1 0,-1-1,0 1,0 0,-31 59,27-54,0 0,1 0,0 1,1 0,-1 0,1 0,0 0,1 0,0 0,0 1,0-1,1 1,0 0,1-1,-1 1,2 4,2-8,1 1,0 0,0-1,1 0,-1 0,1 0,0 0,0-1,0 0,1 0,-1 0,1-1,-1 0,1 0,0 0,0-1,0 1,0-1,0-1,0 1,3-1,-2 1,14 2,-17-4,-1 0,0 1,1 0,-1 0,0 0,1 0,-1 0,0 0,1 1,-1 0,0-1,1 1,-1 1,0-1,0 0,0 1,0 0,0-1,0 1,-1 0,1 0,-1 1,1-1,-1 1,0-1,0 1,0 0,0-1,0 1,-1 0,1 0,-1 0,0 1,0-1,0 0,0 0,0 1,-1-1,0 0,1 1,-1-1,-1 2,-2 3,-1-1,0 1,-1 0,0-1,0 0,0 0,-1-1,0 0,0 0,-1 0,0 0,0-1,0 0,0-1,-1 0,0 0,-2 0,-1 3,3-2,-1 0,1-1,-1 0,0-1,0 0,0 0,0-1,0 0,-1-1,1 0,0 0,-1-1,1 0,-1 0,1-1,-1-1,1 0,0 0,0-1,0 0,0 0,0-1,1 0,-1-1,1 0,0 0,-3-3,-22-24,1 0,2-2,2-2,-16-25,31 42</inkml:trace>
  <inkml:trace contextRef="#ctx0" brushRef="#br0" timeOffset="3687.739">780 11,'2'-1,"-1"0,1 0,-1 0,1 0,0 0,-1 0,1 0,0 1,0-1,-1 1,1-1,0 1,0 0,0-1,0 1,-1 0,1 0,0 1,0-1,0 0,0 0,-1 1,1-1,0 1,0 0,-1 0,1-1,0 1,-1 0,1 0,-1 0,1 1,-1-1,1 1,46 48,-35-30,0 1,-2 1,-1 0,-1 0,-1 1,0 0,-2 1,-1-1,-1 1,-1 0,0 0,-2 1,-2-1,0 0,-1 0,-1 0,-1 0,-2 0,0 0,-1-1,-2-1,0 1,-1-1,-2 0,2-3,-2 0,-1 0,0-1,-1-1,-1-1,0 0,-2 0,0-2,0 0,-1-1,-1 0,-17 7,11-6</inkml:trace>
  <inkml:trace contextRef="#ctx0" brushRef="#br0" timeOffset="5127.811">1401 152,'-40'384,"22"-198,19-180,-1 1,-1-1,1 1,-1-1,0 0,0 1,-1-1,0 0,0 0,-1 0,0 0,0 0,0 0,0-1,-1 1,0-1,0 0,-5 4,-5 2</inkml:trace>
  <inkml:trace contextRef="#ctx0" brushRef="#br0" timeOffset="5551.723">1176 236,'30'-16,"1"2,0 1,1 1,1 2,-1 1,1 1,1 2,0 1,-1 2,1 2,26 1,-56 1,1 0,0 0,0 0,0 1,-1-1,1 1,-1 0,1 1,-1-1,0 1,0 0,0 0,0 0,-1 0,1 1,-1 0,0-1,0 1,0 0,0 0,-1 1,0-1,0 1,0-1,0 1,-1 0,1-1,-1 1,-1 0,1 0,-1 0,1 0,-1 0,-1 0,1-1,-1 1,0 0,0 0,0 0,-1 1,-3 9,0-1,-1 0,0-1,-1 0,0 0,-1 0,-1-1,0 0,0 0,-1-1,-1-1,-2 2,-46 55,57-65,-1 1,1 0,0 0,0 0,0 0,1 0,-1 0,1 0,-1 1,1-1,0 1,0-1,1 1,-1-1,1 1,0-1,0 1,0-1,0 1,0 0,1-1,0 1,-1-1,2 1,-1-1,0 0,0 0,1 1,0-1,0 0,0 0,0 0,0-1,0 1,1 0,-1-1,2 1,11 11,1-1,0 0,1-1,0-1,1-1,0 0,1-1,0-2</inkml:trace>
</inkml:ink>
</file>

<file path=ppt/ink/ink7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2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765 1,'0'0</inkml:trace>
  <inkml:trace contextRef="#ctx0" brushRef="#br0" timeOffset="-396.024">624 340,'-17'-3,"1"0,-1 2,0 0,1 0,-1 2,0 0,0 1,1 0,-1 2,1 0,0 0,0 2,1 0,-1 1,1 0,0 1,1 1,0 1,1 0,-11 9,22-17,0 0,0 0,0 1,0-1,1 0,-1 1,1-1,-1 1,1 0,0-1,0 1,0 0,0 0,0 0,1 0,0 0,-1 0,1 0,0-1,0 1,0 0,1 0,-1 0,1 0,0 0,0 0,0 0,0-1,0 1,0 0,1-1,-1 1,1-1,0 1,0-1,0 0,0 0,0 0,0 0,1 0,-1 0,0-1,1 1,0-1,-1 0,1 1,0-1,1 0,132 42,-134-42,-1 1,1-1,-1 0,0 1,1-1,-1 1,0-1,0 1,0 0,0-1,-1 1,1 0,0 0,-1-1,1 1,-1 0,0 0,1 0,-1 0,0 0,0 0,0-1,0 1,-1 0,1 0,0 0,-1 0,0 0,1-1,-1 1,0 0,0 0,0-1,0 1,0-1,0 1,-1 0,-49 53,29-39,-1 0,0-2,-1-1,0 0,-1-2,-1-1,-14 3,-16 4,47-26,11-1</inkml:trace>
  <inkml:trace contextRef="#ctx0" brushRef="#br0" timeOffset="-148.945">849 537,'-14'39,"-10"17,-1 4,5-9</inkml:trace>
  <inkml:trace contextRef="#ctx0" brushRef="#br0" timeOffset="382.2">934 820,'204'-315,"-168"274,-35 41,0-1,0 0,0 1,-1-1,1 1,0 0,0-1,0 1,0 0,0-1,0 1,0 0,0 0,1 0,-1 0,0 0,0 0,0 0,0 0,0 0,0 1,0-1,0 0,0 1,0-1,0 1,-1-1,1 1,0-1,0 1,0 0,0-1,-1 1,1 0,0 0,-1-1,1 1,0 0,-1 0,1 0,-1 0,0 0,1 0,-1 0,0 0,1 0,-1 0,22 62,-21-55,0-1,0 1,1 0,0-1,1 1,-1-1,1 0,0 1,1-1,0-1,0 1,1-1,-1 1,1-1,1 0,-1-1,1 0,0 0,0 0,1 0,-1-1,1 0,0 0,0-1,0 0,1 0,-1-1,1 0,6 1,-9-3,1-1,-1 0,0 0,0 0,0-1,1 1,-1-1,-1-1,1 1,0-1,-1 1,1-1,-1-1,0 1,0-1,0 1,0-1,-1 0,1 0,-1-1,0 1,-1-1,1 0,-1 1,0-1,1-2,3-9,0 0,-1 0,0-1,-2 1,0-1,0 0,-1-12,-2 1,0 3</inkml:trace>
  <inkml:trace contextRef="#ctx0" brushRef="#br0" timeOffset="5440.124">341 1,'-15'6,"0"1,0 1,1 0,0 1,0 1,1 0,0 1,1 0,0 1,1 0,0 1,1 0,1 0,0 1,-4 10,-10 20,2 1,3 1,1 0,-6 32,14-49,1 0,1 1,1 0,2 1,1-1,2 1,1-1,1 1,2-1,4 20,0-33,1-1,1-1,0 1,1-2,1 1,0-1,1-1,1 0,0-1,0 0,1-1,1-1,0 0,0-1,1 0,9 3,89 30,-89-34</inkml:trace>
</inkml:ink>
</file>

<file path=ppt/ink/ink7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5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44,'255'25,"444"-22,851-3,-1314-27,-234 27,3 0,0 0,-1 0,1 0,0 0,0-1,0 1,-1-1,1-1,0 1,-1-1,1 1,-1-1,0-1,1 1,-1 0,0-1,0 0,-1 0,1 0,2-3,-5-4</inkml:trace>
</inkml:ink>
</file>

<file path=ppt/ink/ink7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6,5 5,6-1,1-9,-1-7</inkml:trace>
</inkml:ink>
</file>

<file path=ppt/ink/ink7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6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1,'-4'0,"-3"4,1 8,6 0,3-6,1-4</inkml:trace>
</inkml:ink>
</file>

<file path=ppt/ink/ink7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1:5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284 282,'-5'3,"-1"-1,0 0,1 1,0 0,0 1,0-1,0 1,0 0,1 0,-1 0,1 1,0-1,0 1,1 0,0 0,0 1,0-1,0 1,1-1,0 1,0 0,0 0,0 5,0-7,-136 358,88-270,286-576,-222 462,-7 31,-5 43,-2-44,-2 35,0-34,0 0,0 0,1 0,1 1,-1-1,2 0,-1 1,1-1,0 0,1 0,0 0,1 0,0 0,0 0,1-1,0 1,0-1,1 0,0-1,1 1,0-1,0 0,0 0,1 0,0-1,5 3,-7-6,0-1,0-1,0 1,0 0,0-1,0 0,1-1,-1 1,0-1,1 0,-1 0,0 0,1-1,-1 0,0 0,0-1,0 1,0-1,0 0,0 0,0-1,0 1,-1-1,1 0,-1-1,8-5,0-1,0 0,-1 0,-1-1,0-1,-1 0,0 0,3-6,-4 3,0-1,-1 0,0 0,-1 0,-1-1,-1 0,0 0,-1-1,-1-6,-14-12,7 42</inkml:trace>
  <inkml:trace contextRef="#ctx0" brushRef="#br0" timeOffset="4293.871">849 536,'-7'1,"0"0,0 1,1 0,-1 0,1 0,-1 1,1 0,0 0,0 1,0-1,1 1,-1 1,1-1,0 1,0 0,0 0,1 0,0 0,0 1,0 0,1 0,0 0,0 0,0 1,1-1,0 1,0-1,0 1,1 0,0 0,1 0,0 0,0 0,0-1,1 1,0 0,0 0,0 0,1-1,0 1,1-1,-1 1,1-1,0 0,1 0,0 0,0-1,0 1,0-1,0 0,1-1,-1 0,1 0,0 0,0 0,0-1,0 0,1 0,-1 0,1-1,0 1,0-2,0 1,0 0,0-1,0 0,0-1,0 0,1 0,-1 0,0 0,0-1,0 0,0 0,0-1,0 0,0 0,0 0,-1-1,1 1,-1-1,1-1,-1 1,0-1,2-2,-1 1,0-1,0 1,-1-1,1 0,-1-1,-1 1,1-1,-1 0,-1 0,1-1,-1 1,0-1,-1 1,0-1,0 0,0 0,-1 0,0 0,-1 0,0 0,0 0,-1 0,0 0,0 0,-1 0,0 0,0 1,-1-1,0 0,0 1,-1 0,0 0,0 0,-1 0,0 1,0 0,0 0,-6-4,6 5,0 0,-1 1,0 0,0 0,0 0,0 1,0-1,-1 2,0-1,1 1,-1 0,0 0,0 1,0 0,0 0,0 1,0 0,0 0,-1 0,1 1,0 0,0 1,0-1,1 1,-1 1,0-1,1 1,-1 0,1 1,0 0,0 0,0 0,-24 52,24-36</inkml:trace>
  <inkml:trace contextRef="#ctx0" brushRef="#br0" timeOffset="4714.343">1329 1,'23'73,"12"165,-37 125,3-355,-1-1,1 1,-2-1,1 0,-1 1,0-1,0 0,-1 1,0-1,-1 0,1 0,-1 0,-1-1,1 1,-1-1,-4 5,-2-5</inkml:trace>
  <inkml:trace contextRef="#ctx0" brushRef="#br0" timeOffset="4933.942">1075 509,'38'-5,"33"-6,8-2,-4 2,-11 3,-10 2,-11 3,-7 1,-10 2</inkml:trace>
  <inkml:trace contextRef="#ctx0" brushRef="#br0" timeOffset="10801.952">1696 622,'7'4,"0"0,1 0,-1-1,1 0,0-1,0 1,0-1,0-1,1 0,-1 0,0 0,1-1,-1 0,3-1,5 1,-6 0,1 0,-1-1,1 0,-1 0,1-1,-1-1,0 0,0 0,0-1,0 0,-1 0,1-2,-1 1,0-1,-1 0,0-1,0 1,0-2,-1 1,0-1,5-7,-11 12,1-1,-1 1,0-1,0 0,0 0,0 0,-1 0,0 1,1-1,-1 0,-1 0,1 0,-1 0,1 0,-1 0,0 1,0-1,-1 0,1 1,-1-1,0 1,0-1,0 1,0 0,0 0,-1 0,0 0,1 0,-1 1,0-1,0 1,-1 0,1 0,0 0,-1 0,1 0,-1 1,0 0,1-1,-1 1,0 1,0-1,0 0,0 1,0 0,1 0,-4 1,-5-1,-1 2,1 0,0 0,0 1,0 1,1 0,-1 1,1 0,0 0,0 1,1 1,0 0,0 0,0 1,1 0,0 1,1 0,0 0,-7 10,11-14,0 0,0 0,0 0,0 0,1 0,0 1,0-1,0 1,1 0,0 0,0 0,0 0,1 0,0 1,0-1,1 0,-1 1,1-1,1 0,-1 1,1-1,0 0,1 0,-1 0,1 0,1 0,-1 0,1 0,0 0,0-1,0 0,1 1,0-1,0-1,0 1,1-1,0 1,0-1,0 0,0-1,0 0,1 1,-1-1,2 0,18 2,0-1,1-1,-1-1,1-1,0-1,-1-2,11-1,-18 1,0 0,0-1,0-1,0 0,-1-1,0-1,0-1,0 0,5-5,-4-1</inkml:trace>
</inkml:ink>
</file>

<file path=ppt/ink/ink7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0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1,'-23'173,"20"-156,0-1,1 1,1 0,0-1,1 1,1 0,1 0,0-1,1 1,1-1,0 0,1 0,1 0,1-1,0 0,1 0,0 0,1-1,-4-11,-1 0,0 0,1 0,-1 0,1-1,0 0,0 0,0 0,0 0,0-1,1 0,-1 0,0-1,0 1,1-1,-1 0,0 0,1-1,-1 0,0 0,0 0,1 0,-1-1,0 0,0 0,-1 0,1-1,0 0,-1 1,0-2,1 1,-1 0,0-1,-1 0,1 0,-1 0,0 0,0-1,3-3,90-141,-95 147,-1 1,0 0,1 0,-1 0,1 0,0 0,-1 0,1 0,0 0,-1 0,1 1,0-1,0 0,0 0,0 0,0 1,0-1,0 1,0-1,0 1,0-1,0 1,0-1,0 1,0 0,0 0,1 0,-1-1,0 1,0 0,0 0,0 1,1-1,-1 0,0 0,0 1,0-1,0 0,0 1,0-1,0 1,0-1,0 1,0 0,0-1,0 1,0 0,0 0,0 0,-1 0,1-1,0 1,-1 1,22 33,-19-27,0-1,1 1,0-1,0 0,0 0,1 0,0-1,0 0,1 0,0 0,0 0,0-1,1 0,0-1,-1 1,2-1,-1-1,0 1,1-1,0 0,0-1,7 2,-7-7,0 0,0-1,0 0,0 0,-1-1,0 1,0-2,0 1,0-1,-1 0,0 0,-1-1,1 0,-1 0,0 0,-1 0,0-1,0 0,0 0,-1 0,-1 0,1-1,-1 1,0-5,11-130,-13 118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27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25 508,'-23'81,"22"-73,1 1,-1-1,1 1,1-1,0 1,0-1,0 0,1 1,1-1,-1 0,1 0,1 0,-1 0,2 1,-3-5,0-1,1 0,-1 1,1-1,-1 0,1 0,0 0,0-1,0 1,1-1,-1 0,1 1,-1-2,1 1,0 0,-1-1,1 1,0-1,0 0,0-1,0 1,0-1,0 1,0-1,0 0,0-1,0 1,0-1,0 0,2 0,7-5,0-1,-1 0,0-1,0 0,-1-1,0-1,-1 1,0-1,0-1,-1 0,-1-1,0 1,6-11,3-2,-17 23,0 0,0 0,1-1,-1 1,1 0,-1 0,1 0,-1 0,1 0,-1 0,1 0,0 1,0-1,-1 0,1 0,0 0,0 1,0-1,0 0,0 1,0-1,0 1,0-1,0 1,0 0,0-1,1 1,-1 0,0 0,0 0,0 0,0 0,0 0,1 0,-1 0,0 0,0 1,0-1,0 0,0 1,0-1,0 1,0-1,0 1,0-1,0 1,0 0,0-1,0 1,0 0,-1 0,1 0,0 0,-1 0,1 0,0 0,-1 0,1 0,-1 0,1 0,70 106,-69-104,1 0,0 0,0-1,0 1,0-1,0 0,1 0,-1 0,1 0,-1 0,1-1,0 0,0 0,0 0,-1 0,1 0,0-1,0 0,0 0,0 0,0 0,0-1,0 1,0-1,-1 0,1 0,0 0,0-1,-1 1,1-1,1-1,10-9,0 0,-1 0,-1-2,0 0,0 0,-1-1,-1-1,-1 1,7-15,-16 28,1 0,0 0,-1 0,1 0,-1 0,0-1,0 1,0 0,0-1,0 1,-1-1,1 1,0-1,-1 1,0-1,0 1,0-1,0 0,0 1,0-1,-1 1,1-1,-1 1,0-1,0 1,0 0,0-2,-10-6</inkml:trace>
  <inkml:trace contextRef="#ctx0" brushRef="#br0" timeOffset="5534.751">1040 1,'-2'0,"-1"0,1 1,0-1,-1 1,1 0,0-1,0 1,-1 0,1 1,0-1,0 0,0 1,0-1,1 1,-1-1,0 1,0 0,1 0,0 0,-1 0,1 0,0 0,0 0,0 0,0 0,0 0,0 1,1-1,-1 0,1 1,-1 0,-7 80,8-78,3 281,26-59,-18-166,14-91,-23 24,5-14,0 0,1 1,1-1,0 2,2 0,0 0,1 1,1 0,0 1,1 0,1 1,4-2,-18 16,1 0,0 0,-1 0,1 0,0 0,0 0,0 1,0-1,-1 1,1-1,0 1,0 0,0 0,0 0,0 0,0 0,0 0,0 0,0 1,0-1,0 1,-1-1,1 1,0 0,0 0,-1 0,1 0,0 0,-1 0,1 0,-1 0,1 1,-1-1,0 0,1 1,-1 0,0-1,0 1,0 0,28 72,-1 98,-28-169,6 43,-6-45,0 0,0-1,0 1,0 0,0 0,0-1,0 1,0 0,1-1,-1 1,0 0,1 0,-1-1,0 1,1-1,-1 1,1 0,-1-1,1 1,-1-1,1 1,-1-1,1 1,0-1,-1 0,1 1,0-1,-1 0,1 1,0-1,-1 0,1 0,0 0,0 0,-1 1,1-1,0 0,0 0,-1-1,1 1,0 0,0 0,-1 0,1 0,0-1,-1 1,1 0,0 0,-1-1,1 1,0-1,-1 1,10-8</inkml:trace>
  <inkml:trace contextRef="#ctx0" brushRef="#br0" timeOffset="6374.545">1746 424,'-16'11,"0"0,1 1,1 1,0 0,0 1,1 0,1 2,1-1,0 1,1 1,0-1,2 2,-1 0,8-16,0 0,0 0,1-1,-1 1,0 0,1 0,-1 0,1 0,0 0,-1 0,1 0,0 1,0-1,1 0,-1 0,0 0,1 0,-1 0,1 0,-1 0,1 0,0-1,0 1,0 0,0 0,0 0,0-1,1 1,-1-1,1 1,-1-1,1 1,-1-1,1 0,0 0,-1 0,1 0,0 0,0 0,0 0,0-1,0 1,0-1,0 1,0-1,0 0,0 0,0 0,0 0,0 0,1 0,10-5,-1 1,0-1,-1-1,1 0,-1-1,0 0,-1-1,0 0,0-1,0 1,-1-2,-1 0,7-9,-4 7,70-78,-80 90,0 0,1 0,-1 1,0-1,0 1,0-1,1 1,-1 0,0-1,0 1,0 0,0 0,0-1,0 1,0 0,0 0,-1 0,1 0,0 1,0-1,-1 0,1 0,-1 0,1 1,-1-1,0 0,1 0,-1 1,0-1,0 0,0 1,0-1,0 0,0 0,0 1,0-1,0 0,-1 1,1-1,-1 0,0 1,2 0,-2 4,0 0,1 0,0 0,1 0,-1 0,1 0,0 0,1 0,-1-1,1 1,0-1,1 1,-1-1,1 0,0 1,1-1,-1-1,1 1,0-1,0 1,0-1,0 0,1 0,0-1,0 0,0 1,0-2,0 1,4 1,-1-3,-1 0,1 0,0 0,-1-1,1-1,0 1,-1-1,1 0,-1-1,1 0,-1 0,0-1,0 1,0-2,0 1,0-1,-1 0,1 0,-1-1,4-3,103-121,-94 104,1 0,-1-1,-2-1,0-1,-2-1,-1 0,-1-1,-2 0,-1 0,-1-2,-2 1,-1-1,1-17,-6 48,-1-1,1 1,0-1,-1 1,1-1,0 1,-1-1,0 0,1 1,-1-1,0 1,0-1,0 0,0 1,0-1,-1 0,1 1,0-1,-1 0,1 1,-1-1,1 1,-1-1,0 1,0-1,0 1,0 0,0-1,0 1,0 0,0 0,0 0,0 0,-1 0,1 0,-1 0,1 0,0 0,-1 0,0 1,1-1,-1 1,1-1,-1 1,0 0,1 0,-1-1,1 1,-1 0,0 1,1-1,-1 0,0 0,1 1,-1-1,1 1,-2-1,-3 7,1 0,0 1,0-1,1 1,0 0,0 0,1 1,0-1,0 1,1-1,0 1,0 0,1 0,1 0,-1 0,1-1,1 1,0 0,0 0,1 3,-1 9,-2 0,2-1,1 1,0 0,2-1,0 0,1 1,1-2,7 18,114 198,-128-235,1 0,-1-1,1 1,0 1,-1-1,1 0,-1 0,1 0,-1 0,1 0,0 0,-1 0,1 1,-1-1,1 0,0 0,-1 0,1 1,0-1,-1 0,1 1,0-1,0 0,-1 1,1-1,0 0,0 1,-1-1,1 0,0 1,0-1,0 1,0-1,0 0,-1 1,1-1,0 1,0-1,0 1,0-1,0 0,0 1,1-1,-1 1,0-1,0 1,0-1,-11-7</inkml:trace>
  <inkml:trace contextRef="#ctx0" brushRef="#br0" timeOffset="6618.521">2028 227,'43'4,"38"3,16-6,0-2,-12-2,-10 0,-8 1,-11 0,-11 1,-7 1,-11-1</inkml:trace>
</inkml:ink>
</file>

<file path=ppt/ink/ink7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0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5 223,'4'-2,"23"-6,0-2,-1-2,0 0,-1-2,0 0,-1-2,13-11,-35 25,0 1,0-1,0 1,0-1,0 0,0 1,-1-1,1 0,-1 0,1 0,-1-1,0 1,0 0,0 0,0-1,0 1,0-1,-1 1,1-1,-1 1,1-1,-1 1,0-1,0 1,0-1,-1 1,1-1,-1 1,1-1,-1 1,0 0,0-1,0 1,0 0,0-1,0 1,-1 0,1 0,-1 0,1 0,-1 1,0-1,0 0,0 1,0-1,0 1,0-1,0 1,-1 0,1 0,0 0,-2 0,-4 0,-1 0,1 1,0 1,0-1,-1 1,1 0,0 1,0 0,0 0,1 1,-1 0,0 0,1 1,0 0,0 0,0 1,0 0,1 0,0 1,0-1,0 1,1 0,0 1,0 0,0-1,1 1,0 1,0-1,1 1,0-1,1 1,-1 0,1 0,1 0,0 0,0 1,0-1,1 4,1-6,0-1,0 1,0 0,1-1,-1 1,1-1,1 1,-1-1,1 0,0 0,0 0,1 0,-1-1,1 1,0-1,0 0,0 0,1 0,0-1,-1 0,1 0,0 0,1 0,-1-1,0 0,6 2,2 0,0 0,0 0,0-2,0 1,1-2,-1 0,1 0,0-2,-1 1,1-2,3 0,34-14,-33 5</inkml:trace>
</inkml:ink>
</file>

<file path=ppt/ink/ink7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8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12 103,'-12'0,"43"0,684-27,168-22,-547 38,-254 1,-53 4</inkml:trace>
</inkml:ink>
</file>

<file path=ppt/ink/ink7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7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251 114,'-131'143,"116"-126,1 0,0 1,1 1,2 0,0 1,1 0,0 0,2 1,1 1,0 0,7-23,1 1,-1 0,0 0,0-1,0 1,1 0,-1 0,0 0,0 0,1 0,-1-1,0 1,1 0,-1 0,0 0,0 0,1 0,-1 0,0 0,1 0,-1 0,0 0,0 0,1 0,-1 0,0 0,1 0,-1 0,0 0,0 0,1 1,-1-1,0 0,0 0,1 0,-1 0,0 1,0-1,1 0,-1 0,0 0,0 1,0-1,0 0,1 0,-1 1,0-1,0 0,0 1,0-1,0 0,0 0,0 1,0-1,0 0,0 1,21-24,163-227,-119 108,-42 121,-8 57,-12-26,6 29,2 1,2-1,1-1,2-1,2 0,5 6,-19-36,51 61,-53-66,1-1,-1 1,0-1,1 1,-1-1,1 0,-1 0,1 0,-1 0,1-1,0 1,0-1,-1 0,1 1,0-1,0-1,-1 1,1 0,0 0,0-1,-1 0,1 0,-1 1,1-1,0-1,-1 1,0 0,1-1,-1 1,1-1,7-7,-1-1,0 0,-1 0,0-1,0 0,-1 0,0-1,-1 0,-1 0,0 0,0-1,-2 0,3-11,7-14,16-122,-29 147</inkml:trace>
  <inkml:trace contextRef="#ctx0" brushRef="#br0" timeOffset="331.844">1097 142,'-4'11,"0"0,0 0,1 1,0-1,1 1,0-1,1 1,0 0,1 0,0-1,1 1,2 7,-3-14,1 0,0-1,0 1,0 0,0-1,1 1,0 0,0-1,0 0,0 0,1 1,0-1,-1-1,2 1,-1 0,0-1,1 0,-1 1,1-1,0-1,0 1,0-1,1 1,-1-1,1 0,-1-1,1 1,-1-1,1 0,0 0,1 0,-2-1,0-1,0 1,0-1,0 0,0 0,0 0,0-1,0 1,-1-1,1 0,0 0,-1 0,0 0,1-1,-1 0,0 1,0-1,-1 0,1-1,-1 1,1 0,-1-1,0 1,0-1,0 0,-1 1,0-1,1 0,-1 0,0 0,-1 0,1 0,-1 0,0 0,0 0,0 0,0-1,-1 1,0 0,1 0,-2 0,1 1,0-1,-1 0,0 0,1 1,-2-1,1 1,0-1,-1 1,1 0,-1 0,-1 0,-4-5,-1 0,0 1,-1 1,1 0,-1 0,0 1,-1 0,0 1,1 0,-1 0,-1 1,1 1,0 0,-1 1,1 0,-1 0,1 1,-1 1,1 0,0 0,-1 2,-8 1,-4 3</inkml:trace>
  <inkml:trace contextRef="#ctx0" brushRef="#br0" timeOffset="647.853">1689 0,'-9'29,"-4"19,1 6,2-1,3-5,3-6,1-5,3-4,-1-3,-3-1,-6-7,-7-6,0-6</inkml:trace>
  <inkml:trace contextRef="#ctx0" brushRef="#br0" timeOffset="885.61">1379 0,'39'0,"31"0,9 0,1 0,-5 0,-8 0,-8 0,-8 5,-9 2,-6-1,-4-1,-3-1,-2-2,-5-1</inkml:trace>
</inkml:ink>
</file>

<file path=ppt/ink/ink7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1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29,'-53'-17,"44"18,1 0,-1 1,1 0,0 0,0 1,0 0,0 0,1 1,-1 0,1 1,0-1,0 1,1 1,-1-1,1 1,0 0,1 1,-1-1,1 1,1 0,-1 0,1 1,0-1,1 1,0 0,0 0,1 0,-2 8,9 117,-4-128,0 0,0-1,1 1,0-1,-1 1,2-1,-1 0,0 0,1 1,0-2,0 1,0 0,0-1,1 1,-1-1,1 0,0 0,0 0,0-1,0 0,1 1,-1-1,1-1,-1 1,1-1,0 1,9-1,1 1,-1-2,0 0,0 0,0-2,0 0,0 0,0-1,0-1,-1 0,1-1,-1-1,-1 0,1 0,-1-1,10-8,-4 4</inkml:trace>
  <inkml:trace contextRef="#ctx0" brushRef="#br0" timeOffset="500.005">961 1,'-27'5,"1"2,-1 0,1 2,1 1,0 1,0 1,1 1,0 2,1 0,1 1,1 1,-12 12,27-20,-1 0,1 1,0-1,1 1,0 0,1 1,0-1,1 1,0 0,0 0,1 0,1 0,0 0,0 0,1 3,1-11,-1 0,0 0,1-1,0 1,-1 0,1 0,0-1,1 1,-1-1,0 1,1-1,-1 1,1-1,0 0,0 0,0 0,0 0,0 0,0 0,1-1,-1 1,0-1,1 1,-1-1,1 0,0 0,-1 0,1 0,0-1,0 1,0-1,0 1,4 0,1-1,-1 0,0 0,0 0,1-1,-1 0,0 0,0-1,0 0,0 0,-1-1,5-2,14-9,-1-1,-1-1,-1-1,0-1,-1-1,-1 0,-1-2,-1-1,0 0,2-6,23-30,-42 58,0 0,0 0,-1 1,1-1,0 0,-1 0,1 1,0-1,-1 0,1 1,-1-1,1 1,0-1,-1 1,1-1,-1 1,1-1,-1 1,0-1,1 1,-1 0,0-1,1 1,-1 0,0-1,0 1,1 0,-1-1,0 1,0 0,0 0,0-1,0 1,0 0,0-1,0 1,0 0,0 0,-1-1,1 1,0 0,0-1,-1 1,1 0,0 35,-1-31,0 0,0 0,0 0,0 0,1 0,0 0,0 0,1 0,-1 0,1 0,0 0,1 0,-1 0,1 0,0 0,0-1,0 1,1-1,0 1,0-1,0 0,0 0,0 0,1-1,0 1,0-1,0 0,0 0,4 2,12 0</inkml:trace>
  <inkml:trace contextRef="#ctx0" brushRef="#br0" timeOffset="911.305">1244 368,'233'-272,"-220"266,-20 35,3-14,3-9,0-1,0 0,1 0,0 0,0 0,0 1,1-1,-1 0,1 0,0 0,1 0,-1 0,1 0,0 0,0-1,1 1,-1-1,1 1,0-1,0 0,1 0,-1 0,1 0,0-1,0 0,0 1,0-2,1 1,-1 0,1-1,0 0,-1 0,1 0,0 0,0-1,0 0,1 0,3-1,0 0,0-1,0 0,0-1,0 0,-1 0,1-1,0 0,-1 0,0-1,0 0,0 0,0-1,-1 0,0-1,0 0,0 0,-1 0,1-1,-2 1,1-2,10-13</inkml:trace>
</inkml:ink>
</file>

<file path=ppt/ink/ink7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16,'0'594,"1"-580,-2-1,0 0,-1 0,0 0,-1 0,0 0,-1-1,0 1,-4 5,-1-5,0-8</inkml:trace>
  <inkml:trace contextRef="#ctx0" brushRef="#br0" timeOffset="251.434">1 467,'24'0,"22"-5,13-1,1 0,-4 1,-8-3,-7-1,0 2,-3 1,-3-2,-3 0,-1 1,-7 2</inkml:trace>
  <inkml:trace contextRef="#ctx0" brushRef="#br0" timeOffset="1053.216">790 383,'-24'23,"1"2,2 1,0 0,2 2,1 0,1 1,1 1,-2 10,16-39,1 1,0 0,-1-1,1 1,0 0,0 0,0 0,0 0,0 0,1 1,-1-1,1 0,-1 0,1 0,0 1,0-1,0 0,0 0,0 0,0 1,1-1,-1 0,1 0,-1 0,1 0,0 0,0 0,0 0,0 0,0 0,1 0,-1 0,0 0,1-1,-1 1,1-1,0 1,0-1,-1 0,1 1,0-1,0 0,0 0,0-1,0 1,1 0,1 0,5-5,1-1,-1 0,0 0,0-1,-1 0,0 0,0-1,0 0,-1-1,0 0,-1 0,1 0,-2-1,1 0,-1 0,0 0,-1-1,0 1,2-10,0 6,34-51,-38 65,-1 0,1-1,0 1,-1 0,1 0,-1 0,0 0,1 1,-1-1,0 0,0 1,0-1,0 0,0 1,0-1,0 1,0 0,0-1,-1 1,1 0,-1-1,1 1,-1 0,0 0,1-1,-1 1,0 0,0 0,-1 0,1 1,2 5,-2-3,1-1,0 1,0-1,0 1,1-1,-1 0,1 1,0-1,1 0,-1 0,0-1,1 1,0 0,0-1,0 1,1-1,-1 0,1 0,-1-1,1 1,0-1,0 1,0-1,1-1,-1 1,0 0,1-1,-1 0,1 0,-1 0,1-1,-1 0,1 0,0 0,-1 0,1 0,-1-1,5-1,5-5,0-1,0-1,0 0,-1-1,-1 0,0-1,0 0,-1-1,-1-1,0 1,0-2,-1 1,-1-1,0-1,3-10,9-8,-8 11,0 0,-1-1,-1-1,-2 1,0-1,-1-1,-2 0,-1 0,0 0,-2 0,-1 0,-2-21,2 43,-1-1,0 0,-1 0,1 1,-1-1,1 0,-1 0,0 1,-1-1,1 1,0-1,-1 1,0 0,0 0,0-1,0 1,-1 1,1-1,-1 0,1 0,-1 1,0-1,2 4,0 0,0-1,0 1,0 0,1-1,-1 1,0 0,0 0,1 0,-1 0,1 0,-1 0,1 0,-1 0,1 0,0 0,-1 0,1 0,0 0,0 0,0 0,-1 0,1 0,0 0,1 0,-1 0,0 1,0-1,0 0,1 0,-1 0,0 0,1 0,-1 0,1 0,-1 0,1-1,0 1,-1 0,1 0,0 0,0 0,0 0,13 22,-1 2,-1-1,-2 1,0 1,-2 0,0 0,-2 1,-1 0,-1 0,-2 1,0 20,-3 0,-2 0,-2-1,-5 18,5-39,-30 89,26-100</inkml:trace>
  <inkml:trace contextRef="#ctx0" brushRef="#br0" timeOffset="1351.851">1496 326,'-29'24,"1"13,8 0,14-7,12-7,11-9,1-1,3-3,3-4,1-2,-2 3,-11 0,-7 3,-4 1</inkml:trace>
  <inkml:trace contextRef="#ctx0" brushRef="#br0" timeOffset="1705.331">1722 609,'29'-1,"-1"-1,0-2,0 0,0-2,0-1,-1-1,0-2,0 0,-1-2,-1-1,0-1,1-2,-20 13,-1 0,0 0,-1-1,1 1,0-1,-1 0,0 0,0-1,0 1,-1-1,1 0,-1 0,0 0,0 0,-1-1,0 1,0-1,0 1,-1-1,1 0,-1 0,-1 1,1-2,-2 4,0 1,0 0,0 0,0 0,0-1,-1 1,1 0,-1 1,0-1,1 0,-1 0,0 1,0-1,0 1,0-1,0 1,0 0,0 0,-1 0,1 0,0 0,-1 1,1-1,-1 1,1-1,-1 1,1 0,0 0,-1 0,-1 0,-75 12,63-5,1 1,0 1,0 0,1 1,0 1,1 0,0 0,1 2,0-1,1 2,0-1,1 2,1-1,0 1,1 1,1-1,0 1,5-11,-1 0,1 0,0 0,1 1,-1-1,1 0,0 1,0-1,1 0,-1 1,1-1,1 1,-1-1,1 1,0-1,0 0,0 1,1-1,0 0,0 0,0 0,0 0,1 0,0-1,0 1,0-1,1 1,0-1,-1 0,1-1,1 1,-1-1,0 0,1 0,0 0,-1 0,2-1,14 5,-1-1,1-1,1-1,-1 0,1-2,-1-1,1 0,-1-1,1-1,-1-2,8-1,36-7,-38 4</inkml:trace>
</inkml:ink>
</file>

<file path=ppt/ink/ink7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4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0,'2'1,"-1"1,0-1,1 0,-1 1,0-1,0 1,0 0,0-1,-1 1,1 0,0 0,-1-1,1 1,-1 0,0 0,1 0,-1 0,0-1,0 1,0 0,-1 0,1 0,0 0,-1-1,1 1,-1 0,1 0,-1-1,0 1,0 1,0-1,-9 30,-1-1,-1 0,-2 0,-2-2,0 0,-2 0,-12 13,-43 75,69-110,-4 6,0 1,1 0,0 1,1-1,1 1,1 1,0-1,0 0,0 14,4-27,0 1,0-1,0 1,1-1,-1 0,1 1,0-1,-1 0,1 1,0-1,0 0,1 0,-1 0,0 0,1 0,-1 0,1 0,0 0,-1 0,1-1,0 1,0-1,0 1,0-1,1 0,-1 0,0 0,0 0,1 0,-1-1,0 1,1-1,1 1,91 2,-74-5,101-24,-101 22</inkml:trace>
</inkml:ink>
</file>

<file path=ppt/ink/ink7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5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57,'10'10,"12"7,8 2,3-3,1-5,0-3,-2-3,-1-3,-1-2,-1 0,0-1,-1 0,0 0,-10 1,-7 0</inkml:trace>
  <inkml:trace contextRef="#ctx0" brushRef="#br0" timeOffset="234.365">1 368,'43'4,"33"3,14-1,-4-2,-11-5,-15-3,-12-1,-9 1,-7 0,-9 2</inkml:trace>
  <inkml:trace contextRef="#ctx0" brushRef="#br0" timeOffset="520.049">1326 1,'-23'33,"-14"26,-5 8,5-4,4-11,8-11,2-11,7-7,-1-2,0 0,-4-4,3 1,-1-3,-1-5,-3-3,-2-3,3-2</inkml:trace>
  <inkml:trace contextRef="#ctx0" brushRef="#br0" timeOffset="750.401">848 28,'52'39,"28"17,9 4,-5-4,-8-6,-12-7,-11-10,-6-7,-6-3,-5-5,-4 0,-3 0,-6 3,-7-2</inkml:trace>
</inkml:ink>
</file>

<file path=ppt/ink/ink7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24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0 226,'29'0,"24"0,7 0,-1 0,-6 0,-7 0,-7-5,-5-1,-8 0</inkml:trace>
  <inkml:trace contextRef="#ctx0" brushRef="#br0" timeOffset="546.976">960 0,'-36'45,"-9"79,29-88,-1-1,-2 0,-1-1,-2-1,-11 11,-48 68,80-111,1-1,-1 1,1 0,-1 0,1 0,-1 0,1 0,0 0,0 0,-1 0,1 0,0 0,0 0,0 0,0 0,0 0,0 0,0 1,1-1,-1 0,0 0,0 0,1 0,-1 0,1-1,-1 1,1 0,-1 0,1 0,0 0,-1 0,1-1,0 1,0 0,-1-1,1 1,0 0,0-1,0 1,0-1,0 1,0-1,0 0,0 1,0-1,0 0,0 0,0 0,0 0,59 5,-53-5,170-30,-125 21,-34 2</inkml:trace>
  <inkml:trace contextRef="#ctx0" brushRef="#br0" timeOffset="871.206">1327 338,'-5'10,"-1"-1,0 0,1 1,0 0,1-1,0 2,0-1,1 0,0 1,1-1,0 1,1 0,0-1,1 1,0 0,1 0,0 0,2 7,-1-16,0 0,1-1,0 0,-1 1,1-1,0 0,0 0,-1-1,1 1,0 0,0-1,0 0,0 0,0 0,0 0,0 0,0 0,0-1,-1 0,1 1,0-1,0 0,0 0,-1-1,1 1,-1 0,1-1,-1 0,1 1,-1-1,0 0,0 0,0-1,0 1,1-1,-3 2,69-75,-67 73,-1 0,0 1,0-1,0 0,0 0,0 0,-1 1,1-1,-1 0,0 0,0 0,0 0,0 0,-1 0,1 0,-1 0,1 0,-1 1,0-1,0 0,0 0,-1 1,1-1,-1 1,1-1,-1 1,0 0,0 0,0-1,0 1,0 0,-1 1,-1-2,-1 0,-1 0,1 0,-1 1,0 0,0 0,0 0,0 1,0 0,0 0,0 0,-1 1,1 0,0 0,0 1,0 0,0 0,-1 0,2 1,-3 0,-17 5</inkml:trace>
</inkml:ink>
</file>

<file path=ppt/ink/ink7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3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18,'-9'0,"1"0,2-5,7-1,4 0</inkml:trace>
</inkml:ink>
</file>

<file path=ppt/ink/ink7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109 395,'0'29,"-2"0,0 0,-2 0,-2 0,0 0,-2-1,-1 0,-10 21,-34 85,81-202,2 2,3 2,3 1,38-51,-73 113,0-1,0 1,0 0,0 0,0-1,0 1,0 0,0 0,0 0,0 0,1 1,-1-1,0 0,1 0,-1 1,0-1,1 1,-1-1,1 1,-1 0,1-1,-1 1,1 0,-1 0,1 0,-1 0,1 1,-1-1,1 0,-1 0,1 1,-1-1,1 1,-1 0,0-1,1 1,-1 0,0 0,1-1,-1 1,0 0,0 0,0 1,0-1,0 0,0 0,0 0,0 1,-1-1,1 0,0 1,-1-1,1 1,-1-1,0 1,1-1,-1 1,0 1,3 6,-1 1,0 0,-1 0,0-1,-1 1,0 0,-1 0,1 0,-2 0,0 0,0-1,-1 5,-8 56,11-68,-1-1,1 1,0 0,0-1,0 1,0 0,0-1,1 1,-1 0,0-1,1 1,-1 0,1-1,0 1,-1-1,1 1,0-1,0 0,0 1,0-1,0 0,0 1,1-1,-1 0,0 0,1 0,-1 0,1 0,-1-1,0 1,1 0,0-1,-1 1,1-1,-1 1,1-1,0 0,-1 1,1-1,0 0,-1 0,1 0,0-1,-1 1,1 0,0-1,-1 1,1-1,0 1,-1-1,1 0,-1 0,0 1,1-1,-1 0,0 0,1-1,-1 1,0 0,0 0,0-1,0 1,0 0,18-16,-2 0,0-1,-1-1,-1 0,-1-1,0-1,6-15,18-24,13-14,-50 74,-1 0,1 0,0 0,0 0,0 0,0 0,0 1,0-1,0 0,0 0,-1 1,1-1,0 0,0 1,0-1,0 1,-1-1,1 1,0 0,-1-1,1 1,0 0,-1-1,1 1,-1 0,1 0,-1 0,0-1,1 1,-1 0,0 0,1 0,-1 0,0 0,0 0,0 0,0-1,0 1,0 0,0 0,0 0,0 0,0 0,0 0,-1 0,1 0,0-1,-1 1,1 0,-1 0,1 0,-1-1,1 1,-1 0,1 2,-3 289,24-230,-9-49</inkml:trace>
  <inkml:trace contextRef="#ctx0" brushRef="#br0" timeOffset="304.234">786 395,'-7'22,"0"1,2 0,0 0,2 1,0-1,2 1,0-1,2 1,0-1,2 1,3 9,-5-30,0 1,1-1,-1 1,1-1,0 1,0-1,0 0,1 0,-1 0,1 0,0-1,-1 1,1-1,0 1,1-1,-1 0,0 0,1-1,-1 1,1-1,-1 1,1-1,0 0,-1 0,1-1,0 1,0-1,0 0,-1 0,1 0,2-1,4 0,-1 0,0 0,0-1,0 0,0-1,0 0,0 0,0-1,-1 0,0-1,0 0,4-3,-1-2,0 0,-1 0,-1-1,0 0,0-1,-1 0,0-1,-1 1,-1-1,0-1,-1 1,0-1,-1 0,0 0,-1 0,0-12,-1 2</inkml:trace>
  <inkml:trace contextRef="#ctx0" brushRef="#br0" timeOffset="702.573">1464 254,'-25'14,"1"1,1 1,0 1,2 1,0 1,-2 3,22-21,-1 0,1 1,0-1,-1 0,1 0,0 1,0-1,0 1,0-1,0 1,0-1,1 1,-1 0,0-1,1 1,0 0,-1-1,1 1,0 0,0 0,-1 0,2-1,-1 1,0 0,0 0,0-1,1 1,-1 0,1-1,-1 1,1 0,0-1,0 1,0-1,0 1,0-1,0 1,0-1,0 0,0 1,1-1,-1 0,1 0,-1 0,1 0,-1 0,1 0,-1-1,1 1,1 0,83 17,32 13,-115-29,0-1,0 1,0 0,-1 0,1 0,0 0,-1 0,0 1,1-1,-1 1,0 0,0-1,0 1,-1 0,1 0,-1 0,0 0,1 1,-1-1,-1 0,1 0,0 1,-1-1,0 1,0-1,0 0,0 1,0-1,-1 0,1 1,-1-1,0 0,0 1,0-1,0 0,-1 0,1 0,-1 0,0 0,0-1,0 1,-9 10,0 0,0-1,-2-1,1 0,-1 0,-1-1,0-1,0-1,-1 0,0 0,0-2,0 0,-1 0,-4-1,-23-2,27-7</inkml:trace>
  <inkml:trace contextRef="#ctx0" brushRef="#br0" timeOffset="987.131">2000 0,'-14'29,"-6"24,2 12,3 0,5-6,3-8,3-9,3-6,-4-4,0-3,0-2,0-1,3 1,-5 0,0-10,0-7</inkml:trace>
  <inkml:trace contextRef="#ctx0" brushRef="#br0" timeOffset="1235.413">1604 282,'44'0,"37"0,11-5,-2-1,-10 0,-15 1,-13 2,-11 1,-8 0,-9 2</inkml:trace>
  <inkml:trace contextRef="#ctx0" brushRef="#br0" timeOffset="1787.801">52 1045,'301'-10,"19"-15,368-64,-417 48,167-22,-384 52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5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0,'-5'29,"-2"28,1 10,1-2,2-7,0-9,2-8,1-6,0-4,0-2,0-2,0-1,1 1,-1 0,0-5</inkml:trace>
  <inkml:trace contextRef="#ctx0" brushRef="#br0" timeOffset="256.089">0 338,'39'0,"40"0,18 0,-4 0,-8-4,-8-3,-8 1,-11 2,-6 0,-7-3,-6-1,-10 2</inkml:trace>
  <inkml:trace contextRef="#ctx0" brushRef="#br0" timeOffset="455.597">903 254,'-15'13,"1"0,0 0,2 2,-1 0,2 0,0 1,1 0,0 1,1 0,-2 10,9-24,1-1,0 1,0 0,0-1,0 1,0 0,1 0,0 0,-1 0,1 0,0-1,0 1,0 0,1 0,-1 0,1 0,0 0,0-1,-1 1,2 0,-1-1,0 1,1 0,-1-1,1 0,0 1,-1-1,1 0,0 0,0 0,1 0,-1 0,0 0,1-1,-1 1,1-1,-1 0,1 0,0 0,0 0,-1 0,1 0,0-1,0 1,0-1,0 0,0 0,1 0,8-1,1 1,0-2,-1 0,1-1,-1 0,0 0,0-1,0-1,0 0,-1-1,0 0,0-1,6-4,-12 7,0 0,0 0,0 0,-1 0,1-1,-1 0,0 0,0 0,-1 0,1-1,-1 0,-1 1,1-1,-1 0,0 0,0 0,-1-1,1 1,-1 0,-1-1,1 1,-1 0,0-1,-1 1,0-1,0 1,-1-4,0 4,0 1,-1 0,0 0,0 0,0 0,-1 0,1 1,-1 0,0-1,-1 1,1 1,0-1,-1 1,0 0,0 0,0 0,0 0,-1 1,1 0,-1 0,1 1,-1-1,-3 1,-16-4</inkml:trace>
</inkml:ink>
</file>

<file path=ppt/ink/ink7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34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1,'-17'67,"5"239,12-265,0-26,1 1,0 0,1-1,1 1,1-1,0 0,1 1,0-1,-3-11,-1 0,1 0,0-1,0 1,1 0,-1-1,1 1,-1-1,1 0,0 0,0 0,1 0,-1-1,1 1,-1-1,1 0,0 0,0 0,-1 0,2-1,-1 0,0 1,0-2,0 1,0 0,1-1,-1 0,0 0,0 0,1 0,1-1,7-4,0 0,0-1,0-1,-1 0,0-1,0 0,-1 0,0-2,0 1,-1-1,0-1,-1 0,0 0,4-9,69-142,-80 162,-1 0,0 0,1 1,-1-1,1 1,-1-1,0 1,0-1,1 1,-1 0,0-1,0 1,0 0,0 0,0 0,0 0,0 0,0 0,0 0,0 0,0 0,-1 1,1-1,0 0,-1 0,1 1,-1-1,0 1,1-1,-1 0,0 1,0-1,0 0,0 1,0-1,2 3,8 21,-8-16,1-1,-1 1,1-1,1 0,0 0,0 0,0 0,1-1,0 0,1 0,-1 0,1-1,0 1,1-1,0-1,0 1,0-1,1-1,-1 1,1-1,0-1,7 3,-9-7,0-1,0 1,0-1,0-1,-1 1,1-1,-1 0,1 0,-1-1,0 1,0-1,0 0,-1-1,1 1,-1-1,0 0,-1 0,1 0,-1 0,0-1,0 0,-1 1,1-1,-1 0,-1 0,1 0,-1-2,7-9,7-17,-2 1,-1-2,-1 0,-3 0,0-1,1-33,-8 57</inkml:trace>
  <inkml:trace contextRef="#ctx0" brushRef="#br0" timeOffset="3736.151">962 481,'18'1,"1"-1,0-1,-1 0,1-2,-1 0,1-1,-1 0,0-2,-1 0,1-1,-1-1,-1 0,1-2,12-9,-26 16,0 0,0 0,0-1,0 1,-1-1,1 0,-1 0,0 0,0 0,0 0,-1-1,0 1,0 0,0-1,0 1,0-1,-1 1,0-1,0 1,0-1,-1 1,1-1,-1 1,0-1,0 1,-1 0,0 0,1-1,-1 1,0 0,-1 0,1 1,-1-1,0 0,0 1,0 0,0 0,0 0,-1 0,1 0,-1 0,0 1,-3-2,0 2,-1 0,1 1,-1-1,0 1,1 1,-1 0,0 0,1 0,-1 1,0 0,1 0,-1 1,1 0,0 1,-1-1,1 1,0 1,1-1,-1 1,1 1,-1-1,1 1,0 0,1 0,-1 1,1-1,0 1,1 1,0-1,-1 0,2 1,-1 0,1 0,0 1,1-3,-3 7,1 1,0-1,0 1,1 0,1 1,0-1,1 0,0 1,1-1,1 1,0-1,1 0,2 10,-1-15,0 1,0-1,1 0,0 0,1-1,0 1,0-1,1 0,-1 0,1-1,1 0,-1 0,1 0,0-1,1 0,-1 0,1-1,0 0,0 0,0-1,1 0,-1-1,1 1,0-2,-1 1,1-1,0 0,0-1,0 0,0-1,0 0,8-2,8-3</inkml:trace>
</inkml:ink>
</file>

<file path=ppt/ink/ink7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52,'-103'216,"63"-109,29-75,-1 1,-1-2,-1 0,-2-1,-2 0,-25 26,50-84,28-45,4 1,3 2,3 1,17-17,-56 79,54-51,-57 58,-1 1,0-1,1 1,-1 0,0 0,0 0,0 0,0 1,0-1,0 0,0 1,-1-1,1 1,0 0,-1 0,1 0,-1-1,0 1,1 0,-1 1,0-1,0 0,-1 0,1 0,0 1,-1-1,1 0,-1 1,0-1,0 0,0 1,1 0,14 205,-15-206,-1 0,1 0,0 1,0-1,-1 0,1 0,1 1,-1-1,0 0,1 0,-1 1,1-1,-1 0,1 0,0 0,0 0,0 0,0 0,1 0,-1 0,0 0,1-1,-1 1,1-1,0 1,-1-1,1 1,0-1,0 0,0 0,0 0,0 0,0 0,0 0,0-1,1 1,-1-1,0 1,2-1,6-7,-1-1,1 0,-1-1,-1 0,0 0,0-1,0 0,-2 0,1-1,-1 0,1-2,22-36,97-115,-85 135,-40 29,0 0,0 0,0 0,0 0,0 0,0 0,0 0,0 0,0 0,0 1,0-1,0 0,0 1,0-1,-1 0,1 1,0-1,0 1,0 0,0-1,-1 1,1 0,0-1,0 1,-1 0,1 0,-1-1,1 1,-1 0,1 0,-1 0,1 0,-1 0,0 0,0 0,1 0,-1 0,0 0,0 0,0 0,0 0,0 0,0 0,0 0,0 0,-1 0,1 1,-20 124,20-120,-5 111,5-114,0-1,0 1,0 0,1 0,-1 0,1-1,0 1,0 0,0-1,0 1,0-1,0 1,1-1,0 0,-1 1,1-1,0 0,0 0,0 0,0 0,0-1,0 1,1-1,-1 1,1-1,-1 0,1 0,-1 0,1 0,0 0,-1 0,1-1,0 1,0-1,-1 0,1 0,0 0,1 0,13-4</inkml:trace>
  <inkml:trace contextRef="#ctx0" brushRef="#br0" timeOffset="383.768">975 334,'28'-3,"0"-2,0-1,-1-1,1-1,-2-1,1-2,-1-1,-1-1,0-1,6-6,-28 19,-1 0,0 0,1 0,-1 0,0-1,0 1,0-1,0 0,0 1,0-1,-1 0,1 0,-1 0,1 0,-1-1,0 1,0 0,1 0,-2-1,1 1,0-1,0 1,-1-1,1 1,-1-1,0 1,0-1,0 0,0 1,0-1,-1 1,1-1,-1 1,0-1,1 1,-1 0,0-1,-1 1,1 0,0-1,-1 1,1 0,-1 0,1 0,-1 0,0 1,0-1,0 0,0 1,0-1,-2 0,-5 1,-1 1,1 0,0 0,-1 1,1 1,0-1,0 1,0 1,0 0,0 0,1 1,-1-1,1 2,0 0,0 0,1 0,-1 1,1 0,-4 3,1 0,1 1,-1 0,2 0,-1 1,2 0,-1 1,2-1,-1 1,2 1,-1-1,2 1,0 0,0 0,1 0,1 1,0-1,1 1,0 10,2-20,-1 0,1 0,0 0,0 0,0-1,0 1,1-1,-1 1,1-1,0 1,0-1,0 0,0 0,1 0,0 0,-1 0,1 0,0-1,0 0,0 1,1-1,-1 0,0 0,1-1,-1 1,1-1,0 0,0 0,-1 0,1 0,0-1,0 1,0-1,131-7,-88-5,0-1,-1-3,0-1,-2-3,11-6,-28 12</inkml:trace>
  <inkml:trace contextRef="#ctx0" brushRef="#br0" timeOffset="2098.274">1793 193,'-31'11,"1"2,1 1,0 2,1 0,0 2,2 1,0 1,-5 7,-11 40,41-65,1 0,-1 0,1 0,0 0,0 0,0 0,0 0,0 0,0 0,0 0,1 0,-1 0,1 0,-1 0,1-1,0 1,0 0,0 0,0 0,0-1,0 1,0-1,1 1,-1-1,0 1,1-1,0 0,-1 0,1 1,0-1,-1 0,1-1,0 1,0 0,0 0,0-1,1 1,9 0,0 0,0 0,0-1,0-1,0 0,0-1,0 0,0 0,0-2,0 1,-1-2,0 1,0-2,0 1,-1-1,7-5,4-2,-1-1,0-1,0 0,-2-1,0-1,-1-1,0-2,-15 18,-1 0,0 0,0 1,0-1,0 1,1-1,-1 1,0 0,1-1,-1 1,1 0,-1 0,1 0,-1 0,1 0,0 0,0 1,-1-1,1 1,0-1,0 1,0-1,0 1,0 0,0 0,0 0,-6 40,3-37,0 0,0 1,1 0,-1-1,1 1,0-1,0 1,0-1,1 1,-1 0,1-1,0 1,0-1,0 0,0 1,1-1,0 0,-1 0,1 0,0 0,0 0,1 0,-1 0,0-1,1 1,0-1,0 0,0 1,0-1,0-1,0 1,0 0,0-1,1 0,-1 0,1 0,-1 0,2 0,5-1,0 0,0-1,0 0,0-1,0 0,0-1,0 0,-1 0,1-1,-1 0,0-1,0 0,-1 0,0-1,1 0,-2-1,1 0,-1 0,0 0,-1-1,1 0,3-7,18-14,-15 15,-8 7,0 0,1 0,-1 0,1 1,1 0,-1 0,1 0,0 1,0 0,0 1,1-1,0 1,0 1,0 0,0 0,0 0,1 1,-1 0,1 1,0 0,-1 0,1 1,0 0,0 0,6 2,-10 2,-1 1,0-1,0 1,0 0,-1 0,0 0,0 1,0-1,0 1,-1 0,0-1,0 1,-1 0,0 0,0 0,0 0,0 0,-1 1,0-1,-1 0,1 0,-1 0,0 0,-1 0,1 0,-3 4,0 0,0-1,-1 0,0 0,-1 0,0-1,0 1,-1-1,0-1,-1 1,1-1,-1-1,0 0,-1 0,0 0,0-1,0 0,0-1,-1 0,-4 1,-38-6,83-13,285 4,-298 6,0 0,-1-2,0 0,0-1,0 0,-1-2,0 0,-1 0,0-2,0 0,-1-1,0 0,-1-1,-1 0,0-1,4-8,-6 9,-8 10,1 0,0-1,-1 1,1-1,-1 1,0-1,0 0,-1 0,1 0,-1 0,0 0,0 0,0 0,0 0,-1-1,0 0,0 4,0 1,0-1,0 1,0-1,-1 1,1-1,0 1,0-1,-1 1,1-1,0 1,-1-1,1 1,0 0,-1-1,1 1,-1 0,1-1,-1 1,1 0,-1-1,1 1,-1 0,1 0,-1 0,1 0,-1-1,1 1,-1 0,1 0,-1 0,1 0,-1 0,1 0,-1 0,1 0,-1 1,1-1,-1 0,1 0,-1 0,1 1,-1-1,1 0,-1 0,1 1,-1-1,1 0,-1 1,1-1,0 1,-1-1,1 0,0 1,-1-1,1 1,0-1,0 1,-24 25,21-20,-1-1,1 0,0 1,0 0,0 0,1 0,0 0,0 0,1 1,0-1,0 0,0 1,1-1,0 1,0-1,0 1,1-1,0 0,0 1,1-1,0 0,0 0,0 0,1 0,0 0,0 0,1-1,-1 0,1 1,0-1,0-1,1 1,0 0,0-1,0 0,0 0,0-1,1 0,0 0,-1 0,1 0,0-1,1 0,1 0,5-2,-1 0,0-2,0 1,0-2,0 1,-1-2,1 1,-1-2,0 0,0 0,0-1,-1 0,1 0,-2-2,1 1,-1-1,0 0,0-1,-1 0,-1-1,1 1,-1-1,-1-1,0 1,-1-1,1-1,2-25,-20 149,12-108,0 0,0 0,0 0,1 0,0 0,0 0,0 0,0 0,1 0,-1 0,1-1,0 1,0-1,1 1,-1-1,1 0,-1 1,1-1,0-1,0 1,0 0,1-1,-1 0,1 1,-1-1,1-1,0 1,0 0,-1-1,1 0,0 0,0 0,0-1,1 1,-1-1,0 0,0 0,0 0,3-1,11-2,0-1,1-1,-2 0,1-1,-1-1,0-1,0-1,-1 0,0-1,-1 0,0-2,0 1,-1-2,-1 0,0-1,-1 0,-1-1,-5 10,4-6,3 1,-1-1,-1-1,0 0,0-1,-1 0,-1-1,0 1,-1-2,0 1,-1-1,-1 0,0-1,-1 0,-5 13,1 0,-1 0,0 0,0 0,0 0,-1 0,1 0,-1 1,1-1,-1 0,0 0,0 0,0 1,-1-1,1 1,-1-1,1 1,-1-1,0 1,0 0,0 0,0 0,0 0,0 0,-1 0,1 1,-1-1,1 1,-1 0,1-1,-1 1,0 1,0-1,0 0,1 0,-1 1,0 0,0 0,0-1,0 2,0-1,0 0,0 1,1-1,-1 1,0 0,0 0,0 0,1 0,-1 0,1 1,-1-1,1 1,-1-1,-5 3,0 0,1 0,-1 1,1 0,0 0,0 1,0 0,1 0,0 1,0-1,0 1,1 1,0-1,1 1,0-1,0 1,0 1,-1 4,5-10,0 0,0-1,1 1,-1-1,1 1,-1-1,1 1,0-1,0 1,0-1,0 0,0 0,0 1,1-1,-1 0,1 0,0 0,-1 0,1-1,0 1,0 0,0-1,0 1,1-1,-1 0,0 0,1 1,-1-2,0 1,1 0,1 0,83 18,88-10,-171-7,0 0,0 0,0 1,0-1,-1 1,1 0,-1 0,0 0,1 1,-1-1,-1 1,1-1,0 1,-1 0,0 0,0 0,0 1,0-1,-1 0,0 1,0-1,0 1,0 2,30 61,-28-65,1 1,1-1,-1 1,0-1,1 0,-1-1,1 1,0-1,0 0,0 0,0-1,0 1,1-1,-1 0,0-1,0 1,1-1,-1 0,1 0,-1-1,5 0,111-33,-121 34,182-100,-175 95,0-1,-1 0,0 0,0-1,0 1,0-1,-1 0,0-1,-1 0,0 1,0-1,-1 0,0-1,0 1,-1-1,0 1,0-4,-1 7,0 1,-1-1,0 1,0-1,0 0,-1 1,0-1,1 1,-2-1,1 1,0 0,-1-1,0 1,0 0,0 0,0 0,-1 0,0 1,0-1,0 1,0-1,0 1,-1 0,1 0,-1 0,0 1,0-1,0 1,0 0,0 0,0 1,-1-1,-2 0,-1 1,-1 1,0-1,0 2,0-1,0 1,0 0,0 1,1 0,-1 0,1 1,-1 0,1 1,0 0,0 0,1 1,-1 0,1 0,0 0,0 1,1 0,-1 1,1 0,1-1,-1 2,1-1,1 1,-1-1,1 1,1 1,-1-1,2 0,-1 1,1 0,0-1,1 1,-1 8,2-3,0 1,1-1,1 0,1 0,-1-1,2 1,0 0,1-1,0 0,1 0,0 0,1-1,1 0,0-1,0 1,1-1,1-1,0 0,0 0,1-1,0 0,1-1,-1 0,2-1,-1-1,1 1,0-2,0 0,1-1,-1 0,1-1,4 1,8 1,6 3,1-1,0-2,0-1,0-1,0-3,4 0,25-16,-37 5</inkml:trace>
</inkml:ink>
</file>

<file path=ppt/ink/ink7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0,'-81'547,"76"-270,11-228,0-32</inkml:trace>
</inkml:ink>
</file>

<file path=ppt/ink/ink7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1,'0'19,"0"11,5 1,1-5</inkml:trace>
</inkml:ink>
</file>

<file path=ppt/ink/ink7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7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4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0,'13'87,"8"59,-5 1,-7 37,-10-161,-1-1,-2 0,0-1,-1 1,-1-1,-1 1,-1-2,-1 1,0-1,-9 11,88-97,-38 39,1 2,2 1,0 2,2 1,0 2,9-1,67-4,-110 24,1 0,-1 0,1 1,-1-1,0 1,1-1,-1 1,1 0,-1 0,0 1,0-1,0 1,0 0,0-1,0 1,0 1,0-1,-1 0,1 1,-1-1,0 1,0 0,0 0,0-1,0 1,0 1,-1-1,0 0,1 0,-1 1,0 0,-1 7,0 1,0-1,-1 1,-1-1,0 1,0-1,-1 0,-1 0,0 0,0-1,-1 1,0-1,-1 0,0 0,-1-1,0 0,-1 0,1 0,-1-1,-1 0,0-1,0 0,0 0,-1-1,0-1,0 1,-1-1,1-1,-1 0,-7 1,3 2,0-1,0-1,-1 0,0-1,1-1,-1-1,-1 0,1 0,0-2,0 0,-1-1,1-1,0 0,-6-3,-8-22,22 10</inkml:trace>
  <inkml:trace contextRef="#ctx0" brushRef="#br0" timeOffset="722.415">523 903,'87'-33,"-3"-3,0-3,-3-4,31-25,-105 64,1 0,-1-1,0 0,0-1,0 0,-1 0,0 0,0-1,-1 0,0 0,0 0,0 0,-1-1,0 0,-1 0,0 0,0 0,0-1,-1 1,-1-1,1 0,-1 1,-1-1,0 0,0 0,0 1,-1-1,-1 0,1 1,-2-1,-1-6,0 9,0 1,0 0,-1-1,1 2,-1-1,0 0,-1 1,1 0,-1 0,0 1,0 0,0 0,0 0,0 0,-1 1,1 0,-1 1,1-1,-1 1,0 0,0 1,1 0,-1 0,0 0,0 1,1 0,-1 0,0 1,1 0,0 0,-1 1,1-1,0 1,0 1,0-1,1 1,-1 0,1 0,0 1,0-1,0 1,-1 2,-2 2,0 0,1 1,0 0,1 0,0 1,0 0,1 0,1 0,-3 10,5-16,1 0,0-1,0 1,0 0,0 0,1-1,0 1,0 0,0 0,1 0,0-1,0 1,0 0,0-1,1 1,0-1,-1 1,2-1,-1 0,0 0,1 0,0 0,0 0,0 0,1-1,-1 1,10 4,1-1,0 0,0 0,0-2,1 0,0 0,-1-1,2-1,-1-1,0 0,1-1,-1 0,0-2,1 0,-1 0,7-3,86 3,-107 1,0 0,1 0,-1 0,1 0,-1 0,0 0,1 1,-1-1,0 0,0 1,1-1,-1 1,0-1,0 1,1-1,-1 1,0 0,0 0,0 0,0-1,0 1,0 0,0 0,-1 1,1-1,0 0,0 0,-1 0,1 0,-1 1,1-1,-1 0,1 0,-1 1,0-1,0 0,0 1,1-1,-1 0,-1 1,1-1,0 1,0-1,0 0,-1 0,1 1,-1-1,1 0,-1 1,1-1,-1 0,0 0,1 0,-1 0,0 0,0 0,0 0,-1 1,-119 160,122-136,8-19</inkml:trace>
  <inkml:trace contextRef="#ctx0" brushRef="#br0" timeOffset="991.968">1370 818,'5'24,"6"3,2-3</inkml:trace>
  <inkml:trace contextRef="#ctx0" brushRef="#br0" timeOffset="1252.649">1483 677,'0'-57,"0"-25,-5-2,-6 17,-1 26,1 23,-3 16,2 8</inkml:trace>
  <inkml:trace contextRef="#ctx0" brushRef="#br0" timeOffset="1499.536">1765 649,'-10'16,"-3"1,2 0,0 1,1 1,1 0,0 0,2 1,0 0,1 0,1 0,-1 16,5-33,1 0,1 0,-1 0,0 0,1 0,-1 0,1 0,0 0,0-1,0 1,0 0,0-1,1 1,-1 0,1-1,0 0,0 1,0-1,0 0,0 0,0 0,0 0,1-1,-1 1,1 0,-1-1,1 0,0 0,0 0,-1 0,1 0,0 0,0-1,0 1,0-1,0 0,0 0,0 0,0 0,0 0,-1-1,1 1,0-1,0 0,0 0,0 0,-1 0,17-7,0-1,-1 0,0-2,0 0,-1 0,-1-2,0 0,-1-1,0-1,-1 0,-1-1,-1 0,0-1,-1 0,0-1,-2 0,1-4,3-16,-13 20</inkml:trace>
  <inkml:trace contextRef="#ctx0" brushRef="#br0" timeOffset="1933.463">2188 818,'36'-12,"-1"-1,0-2,-1-2,-1-1,0-1,-2-2,15-13,-42 30,3-2,-1 0,1 1,0-1,1 1,-1 0,1 1,0 0,0 0,1 1,-1 0,1 0,3 1,-10 2,0 1,-1 0,1 0,0 0,0 1,0-1,-1 0,1 1,0-1,-1 1,1-1,-1 1,0 0,0-1,0 1,0 0,0 0,0 0,0 0,0 0,-1 0,1 0,-1 0,1 1,-1-1,0 0,0 0,0 0,0 0,0 1,-1-1,1 0,-1 0,1 0,-1 0,0 0,0 0,0 0,0 0,-1 1,0 12,1-12,0-1,0 1,1-1,-1 1,1 0,-1 0,1-1,0 1,0 0,1 0,-1-1,0 1,1 0,0-1,-1 1,1 0,0-1,0 1,1-1,-1 0,1 1,-1-1,1 0,-1 0,1 0,0 0,0 0,0 0,0 0,1-1,-1 1,0-1,1 1,-1-1,1 0,-1 0,3 0,12-2,0-1,-1-1,1-1,-1 0,0-1,0 0,-1-2,0 0,11-6,28-12,15 7,-67 18,0 0,-1 0,1 0,0 0,0 1,0-1,0 1,0 0,-1-1,1 1,0 0,0 0,-1 0,1 0,-1 0,1 0,-1 1,1-1,-1 0,0 1,0-1,0 1,0 0,0-1,0 1,0 0,0-1,-1 1,1 0,0 0,-1 0,0 0,1 0,-1 0,0 0,3 16,-3-13,0-1,0 0,0 0,1 0,-1 0,1 0,0 0,1 0,-1 0,1 0,-1 0,1 0,0-1,1 1,-1-1,1 1,-1-1,1 0,0 0,0 0,0 0,1-1,-1 1,1-1,-1 0,3 1,43 4,-25-6</inkml:trace>
</inkml:ink>
</file>

<file path=ppt/ink/ink7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2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0 334,'54'-12,"0"-2,-2-3,0-2,-1-2,-1-2,6-7,-54 30,0 0,0 0,0-1,0 1,-1-1,1 1,0-1,0 0,0 0,-1 0,1 0,-1 0,1 0,-1 0,1 0,-1-1,1 1,-1-1,0 1,0-1,0 1,0-1,0 0,0 1,0-1,-1 0,1 0,-1 0,1 1,-1-1,0 0,1 0,-1 0,0 0,0 0,0 0,-1 0,1 0,0 1,-1-1,1 0,-1 0,0 0,0 1,1-1,-1 0,0 1,0-1,-1 0,-8-1,0 1,0 0,0 1,0 0,0 0,0 1,0 0,0 1,0 0,0 1,1 0,-1 1,0 0,1 0,-1 1,1 0,0 1,-6 3,-1 1,0 0,0 1,1 0,0 1,0 1,1 0,1 1,0 1,1 0,8-9,-1 0,1 0,0 1,1 0,-1 0,1 0,0 0,1 0,-1 0,1 1,0-1,1 1,0 0,0-1,0 1,1 0,0 0,0-1,1 1,0 0,0 0,0-1,1 1,0-1,3 6,0-6,0 0,1-1,0 0,0 0,0 0,0-1,1 0,-1 0,1 0,0-1,1 0,-1-1,0 1,1-1,0-1,-1 1,1-2,0 1,7-1,12 0,1-2,-1-1,0-1,1-2,-2 0,1-2,-1-1,0-1,-1-1,0-1,-1-1,19-14,15-11,-34 19</inkml:trace>
  <inkml:trace contextRef="#ctx0" brushRef="#br0" timeOffset="667.083">931 193,'-23'4,"1"1,-1 2,1 0,0 1,0 1,1 1,0 1,1 1,0 0,1 2,1 0,0 2,-14 15,29-30,0 1,1 0,-1 0,1-1,0 1,0 1,0-1,0 0,0 0,0 1,0-1,1 1,0 0,-1-1,1 1,0 0,0 0,0 0,1-1,-1 1,1 0,-1 0,1 0,0 0,0 0,0 0,1 0,-1 0,1 0,0 0,-1 0,1 0,1 0,-1-1,0 1,1 0,-1-1,1 1,0-1,0 0,0 1,0-1,0 0,0 0,3 1,5-2,1 0,-1-1,0-1,1 1,-1-2,0 0,0 0,0 0,0-2,0 1,0-1,-1 0,0-1,0 0,0-1,0 0,-1 0,0-1,0 0,-1 0,1-2,24-15,145-118,-140 113,-37 29,-1 1,1-1,0 1,-1-1,1 1,-1-1,1 1,0-1,-1 1,1-1,0 1,-1-1,1 1,0 0,0-1,0 1,0 0,-1-1,1 1,0-1,0 1,0 0,0-1,0 1,1 0,-1-1,0 1,0 0,0-1,1 1,-1-1,0 1,0-1,1 1,-1 0,0-1,1 1,-1-1,1 0,-1 1,1-1,-1 1,1-1,-1 0,1 1,-1-1,1 0,0 1,-1-1,1 0,-1 0,1 0,0 0,-1 1,1-1,0 0,-1 0,1 0,-1 0,1-1,0 1,-1 0,1 0,0 0,-1 0,1-1,-1 1,1 0,0 0,-1-1,-70 163,42-108,-148 333,171-377,0 0,1 0,0 1,1-1,0 1,1-1,0 1,1 0,0 0,0 0,1 0,1 0,0 0,0 0,1 0,1-1,-1 1,2-1,1 4,-3-12,1 0,-1 1,1-1,0 0,0-1,0 1,0 0,0-1,0 0,0 0,0 0,0 0,1 0,-1 0,1-1,-1 0,0 1,1-1,-1-1,0 1,1 0,-1-1,0 0,1 0,-1 0,0 0,0 0,0-1,0 1,0-1,0 0,0 0,0 0,-1 0,1 0,-1-1,0 1,0-1,1 1,-2-1,1 0,0 0,0 0,-1 0,0 0,0 0,0-1,0 1,0 0,0 0,-1-1,0 1,0-1,0 1,0 0,0-1,0 1,-1 0,0-1,0 0,-2-5,0 1,0 0,-1 0,0 0,-1 1,1 0,-1-1,-1 2,1-1,-1 1,-1-1,1 2,-1-1,0 1,0 0,0 0,-1 1,-5-3,-9-3,0 1,-1 0,0 2,0 1,0 0,-5 1,126-28,-25 7,-41 15</inkml:trace>
  <inkml:trace contextRef="#ctx0" brushRef="#br0" timeOffset="968.169">1326 277,'-5'30,"1"-18,1 1,0-1,1 1,1 0,0 0,0 0,2 0,-1 0,2 0,-1-1,2 1,0 0,0-1,1 0,6 12,-8-21,1 0,-1 0,1-1,0 1,0-1,0 0,0 0,1 0,-1 0,0-1,1 1,-1-1,1 0,0 0,-1 0,1 0,0 0,0-1,-1 0,1 0,0 0,0 0,0-1,-1 1,1-1,0 0,-1 0,1-1,-1 1,1-1,1 0,104-67,-95 56,0-1,-1 0,0-1,-2-1,1 1,-2-2,0 0,-1 0,-1-1,0 0,3-17,-5 16</inkml:trace>
  <inkml:trace contextRef="#ctx0" brushRef="#br0" timeOffset="1220.525">1919 305,'-14'34,"-1"10,3-6,9-14,3-12</inkml:trace>
  <inkml:trace contextRef="#ctx0" brushRef="#br0" timeOffset="1385.532">1890 23,'-14'-9,"-5"-4</inkml:trace>
</inkml:ink>
</file>

<file path=ppt/ink/ink7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50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61 189,'15'-2,"0"-1,-1-1,1-1,-1 0,0 0,0-2,0 0,-1 0,0-1,0-1,-1 0,0-1,3-3,-9 7,1 1,-1-1,0 0,-1 0,1-1,-1 0,-1 0,1 0,-1 0,0-1,-1 0,3-6,-10 120,29 288,-23-353,-8 283,3-297,-2 1,-1-1,-1 0,-2 0,0-1,-2 0,-1 0,7-15,-1 0,0-1,-1 0,0 0,-1 0,0-1,0 0,-1 0,0-1,-1 0,1-1,-2 0,1-1,-1 0,0 0,0-1,-2 0,10-4,0 0,0 1,-1-1,1 0,-1-1,1 1,-1-1,1 1,-1-1,1 0,-1-1,1 1,-1 0,1-1,-1 0,1 0,-1 0,1 0,0-1,0 1,0-1,0 0,0 1,0-2,0 1,0 0,1 0,-1-1,1 0,0 1,-1-1,1 0,1 0,-1 0,0 0,1-1,0 1,-1 0,1-1,0 1,1 0,-1-1,1 1,-1-1,1 1,0-1,0-17,0 1,1-1,2 0,0 1,0 0,2 0,1 0,0 0,2 1,0 0,1 0,1 1,0 1,4-4,103-151,4 49,-89 100,-16 16</inkml:trace>
  <inkml:trace contextRef="#ctx0" brushRef="#br0" timeOffset="296.652">597 810,'0'-29,"5"-14,1-4,5-5,5 3,0 4,2 5,-2 5,1 3,2 3,-1 1,0 5,-3 2,1 5,-2 0,2 3,-3 3</inkml:trace>
  <inkml:trace contextRef="#ctx0" brushRef="#br0" timeOffset="621">964 472,'-5'11,"0"1,1-1,0 1,1 0,0 0,1 1,0-1,1 0,0 1,1-1,1 1,0-1,0 0,1 1,1-1,0 0,1 0,0 0,1-1,2 3,-5-11,1 0,0 0,0 0,0-1,1 1,-1-1,0 0,1 0,0 0,-1 0,1-1,0 1,0-1,0 0,0 0,0-1,0 1,0-1,0 0,0 0,0 0,1-1,-1 1,0-1,0 0,-1 0,1 0,0-1,0 0,0 1,-1-1,4-2,0 0,0-1,0 0,0 0,0 0,-1-1,0 0,0 0,0 0,-1-1,0 0,0 0,-1 0,0-1,0 0,1-4,-3 8,0-1,0 0,-1 0,0 0,0 0,0 0,0 0,-1 0,0 0,0-1,0 1,-1 0,0 0,0 0,0 0,0 0,-1 0,0 1,0-1,0 0,-1 1,1 0,-1-1,0 1,0 0,-1 0,1 1,-1-1,0 1,0-1,0 1,0 1,0-1,-1 0,1 1,-1 0,0 0,0 1,0-1,0 1,0 0,-3 0,-11 3</inkml:trace>
  <inkml:trace contextRef="#ctx0" brushRef="#br0" timeOffset="1086.493">1302 839,'89'-248,"-67"210,-22 37,0 0,0 1,1-1,-1 1,0-1,0 1,1-1,-1 1,0-1,1 1,-1-1,0 1,1-1,-1 1,1 0,-1-1,1 1,-1-1,1 1,-1 0,1 0,-1-1,1 1,-1 0,1 0,-1 0,1-1,0 1,-1 0,1 0,-1 0,1 0,-1 0,1 0,0 0,-1 1,1-1,-1 0,1 0,-1 0,1 0,0 1,-1-1,1 0,-1 1,1-1,-1 0,0 1,1-1,-1 1,1-1,-1 0,0 1,1-1,-1 1,0-1,1 1,-1 0,0-1,0 1,0-1,1 1,-1-1,0 1,0 0,7 40,-7-37,0 1,0 0,1-1,-1 1,1-1,0 1,1-1,-1 0,1 1,0-1,0 0,0 0,0 0,1 0,0-1,-1 1,1-1,2-2,0 0,0 0,-1-1,1 0,0 0,0 0,0 0,-1-1,1 0,0 0,0 0,-1 0,1-1,-1 0,0 0,1 0,-1 0,0-1,0 0,0 0,-1 0,1 0,2-4,24-17,-22 16,0 1,1 0,0 0,0 1,0 0,1 0,0 1,0 1,0 0,6-2,-14 7,0-1,0 1,0 0,0 0,1 0,-1 0,0 0,-1 0,1 0,0 1,0-1,0 1,-1-1,1 1,-1 0,1 0,-1 0,0-1,0 1,0 0,0 0,0 1,0-1,0 0,-1 0,1 0,-1 1,0-1,1 0,-1 0,0 1,0-1,-1 0,1 0,-1 3,5 18,-3-20,0 1,1 0,-1-1,1 1,0-1,0 1,0-1,1 0,-1 0,1 0,-1 0,1-1,0 1,0-1,0 1,0-1,1 0,0 0,16 7</inkml:trace>
</inkml:ink>
</file>

<file path=ppt/ink/ink7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2:4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29,'-1'-1,"0"0,0 0,0 0,0 1,0-1,0 0,0 1,0-1,-1 1,1-1,0 1,0 0,0-1,-1 1,1 0,0 0,0 0,-1 0,1 0,0 0,0 0,-1 0,1 1,0-1,0 0,-1 1,1-1,0 1,0-1,0 1,0 0,0-1,0 1,0 0,0 0,0 0,0 0,0 0,1 0,-1 0,0 0,1 0,-1 0,0 0,1 0,-1 1,-119 168,63-80,-91 137,138-216,9-19,5-5</inkml:trace>
  <inkml:trace contextRef="#ctx0" brushRef="#br0" timeOffset="255.397">0 1,'22'51,"3"-1,1-1,3-1,2-2,1-1,13 11,107 120,-139-159</inkml:trace>
</inkml:ink>
</file>

<file path=ppt/ink/ink7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04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1,'0'4,"0"-2,5-2,1-1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34 283,'-18'72,"14"-52,0 0,1 0,0 1,2-1,1 0,0 1,2-1,0 0,1 1,1-1,1-1,1 1,1-1,5 12,-10-28,-1-1,1 1,0-1,0 0,0 0,0 0,0 0,0 0,0 0,0-1,1 1,-1-1,1 1,-1-1,1 0,0 0,-1 0,1-1,0 1,0 0,0-1,-1 0,1 0,0 0,0 0,0 0,0 0,0-1,-1 0,1 1,0-1,-1 0,1 0,0 0,-1-1,1 1,-1-1,0 1,2-3,87-76,-18-10,-72 88,0 1,0 0,0 0,0 0,0 0,0 0,0 0,0 0,1 1,-1-1,0 0,1 1,-1-1,0 1,1-1,-1 1,1-1,-1 1,1 0,-1 0,1 0,-1 0,1 0,-1 0,1 0,-1 1,0-1,1 0,-1 1,1-1,-1 1,0-1,1 1,-1 0,0 0,0 0,1 0,35 48,-21-24,-14-22,0 0,0-1,1 1,-1-1,1 1,-1-1,1 0,0 0,0 0,0-1,0 1,0-1,0 1,1-1,-1 0,0 0,1-1,-1 1,1 0,-1-1,0 0,1 0,-1 0,1-1,-1 1,1-1,-1 1,0-1,1 0,-1-1,0 1,0 0,0-1,0 0,1-1,8-4,-2 0,1-1,-1-1,0 0,-1 0,0-1,-1 0,7-9,-1-2,-2 0,0-1,-1 0,-1-1,-1 0,-1 0,-1-1,-2 0,1-7,-12-26,6 57,0-1,-1 0,1 0,-1 0,1 0,-1 0,1 0,-1 1,0-1,1 0,-1 1,0-1,0 0,1 1,-1-1,0 1,0-1,0 1,0-1,0 1,0 0,1-1,-1 1,0 0,0 0,0 0,0 0,0 0,0 0,0 0,0 0,0 0,0 0,0 0,0 1,0-1,0 0,0 1,0-1,0 1,0-1,1 1,-1-1,0 1,0-1,1 1,-1 0,0 0,1-1,-1 1,0 0,1 0,-1 0,1 0,-1 0,-28 57,25-35</inkml:trace>
  <inkml:trace contextRef="#ctx0" brushRef="#br0" timeOffset="499.889">1275 367,'-9'-5,"0"0,-1 1,0 0,0 0,0 1,0 0,0 1,-1 0,1 1,-1 0,1 0,-1 1,1 1,-1 0,1 0,-1 1,1 1,0-1,0 2,0-1,0 1,1 1,-1 0,1 0,0 1,1 0,-1 0,1 1,1 0,-1 1,1 0,0 0,1 0,0 1,0 0,1 0,0 0,1 1,0 0,0-1,1 2,0-1,0 7,2-14,1 1,0-1,0 0,0 0,0 0,0 0,1 0,-1 1,1-1,0 0,0 0,0 0,0 0,1-1,-1 1,1 0,-1 0,1-1,0 1,0-1,0 0,1 1,-1-1,1 0,-1 0,1-1,-1 1,1-1,0 1,0-1,0 0,0 0,0 0,0 0,0 0,0-1,0 1,3-1,5 1,1-1,-1 0,1 0,-1-2,1 1,-1-1,0-1,0 0,0-1,4-1,173-111,-126 72,36-21,-97 65,1-1,-1 1,0 0,0 0,1-1,-1 1,0 0,1 0,-1 0,0 0,1 0,-1 0,0 1,0-1,1 0,-1 1,0-1,0 1,0-1,1 1,-1 0,0-1,0 1,0 0,0 0,0 0,0 0,0 0,-1 0,1 0,0 0,0 0,-1 0,1 0,-1 0,1 0,-1 1,1-1,-1 0,0 0,0 1,1 0,4 62,-5-57,3 52,3-33</inkml:trace>
  <inkml:trace contextRef="#ctx0" brushRef="#br0" timeOffset="898.639">1670 621,'146'-207,"-146"206,0 0,0-1,1 1,-1 0,1 0,-1 0,1 0,-1 0,1 0,-1 0,1 0,0 0,0 0,-1 0,1 0,0 0,0 0,0 1,0-1,0 0,0 1,0-1,0 1,0-1,1 1,-1-1,0 1,0 0,0-1,0 1,1 0,-1 0,0 0,0 0,0 0,1 0,-1 1,0-1,0 0,0 1,1-1,-1 1,0-1,0 1,0-1,0 1,0 0,0-1,0 1,0 0,0 0,-1 0,1 0,0 0,0 0,-1 0,1 0,-1 0,1 0,-1 0,1 0,-1 0,0 0,1 1,-1-1,0 0,2 49,-2-45,-1 0,0-1,1 1,0 0,0 0,0 0,1-1,-1 1,1 0,0-1,1 1,-1 0,1-1,0 1,0-1,0 0,1 0,-1 0,1 0,0 0,0 0,0-1,1 0,-1 1,1-1,0-1,3 3,0-3,-1 1,1-2,-1 1,1-1,0 0,-1 0,1-1,0 0,0 0,0-1,-1 1,1-1,0-1,-1 0,1 0,-1 0,1 0,-1-1,0 0,0-1,0 1,2-3,113-102,11-64,-113 148</inkml:trace>
  <inkml:trace contextRef="#ctx0" brushRef="#br0" timeOffset="1165.218">2573 0,'0'44,"1"53,-4 1,-12 57,3 74,12-223,1-4,-1 0,0 1,1-1,-1 1,0-1,0 1,0-1,0 1,-1-1,1 1,-1-1,1 0,-1 1,0-1,0 0,0 1,0-1,-1 0,1 0,0 0,-1 0,0 0,1 0,-1-1,0 1,-1 1,-9-2</inkml:trace>
  <inkml:trace contextRef="#ctx0" brushRef="#br0" timeOffset="1415.546">2263 367,'38'-5,"28"-1,6-1,2 2,-8 2,-10 1,-5 0,-6 2,-1 0,-9 0</inkml:trace>
</inkml:ink>
</file>

<file path=ppt/ink/ink7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43,'-1'11,"1"-1,0 0,1 1,0-1,1 0,0 0,1 0,0 0,0 0,1 0,0-1,1 0,0 0,0 0,1 0,0-1,1 0,0 0,0-1,0 0,1 0,0-1,6 4,-7-9,1-1,-1 0,1 0,-1-1,1 1,-1-2,0 1,0-1,1 0,-1-1,0 1,-1-2,1 1,0-1,-1 1,0-2,0 1,0-1,-1 0,1 0,-1-1,0 1,-1-1,1 0,-1 0,-1-1,1 1,1-4,1-2,0 5,-1-1,0 0,-1 0,0 0,0-1,-1 0,0 1,0-1,-1 0,0-1,-1 1,0 0,0 0,-1-1,-5-6</inkml:trace>
</inkml:ink>
</file>

<file path=ppt/ink/ink7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0,'-15'39,"-4"16,0 1</inkml:trace>
</inkml:ink>
</file>

<file path=ppt/ink/ink7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79,'0'-33,"0"-12</inkml:trace>
</inkml:ink>
</file>

<file path=ppt/ink/ink7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6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1,'-28'279,"26"-234,2 1,2-1,2-1,8 35,-6-50,-2 1,-1 0,-2 1,0-1,-4 17,-1-24,-3-5</inkml:trace>
</inkml:ink>
</file>

<file path=ppt/ink/ink7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1,'-5'24,"3"3,3-3</inkml:trace>
</inkml:ink>
</file>

<file path=ppt/ink/ink7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8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35 295,'-15'24,"-4"8</inkml:trace>
  <inkml:trace contextRef="#ctx0" brushRef="#br0" timeOffset="182.773">62 41,'0'-14,"0"-1,0 4</inkml:trace>
  <inkml:trace contextRef="#ctx0" brushRef="#br0" timeOffset="389.567">232 182,'5'29,"10"9,9-1,4-8,-2-13,-1-9,-4-11,-2-5,-4-5,1-5,2-5,-2-2,2-2,-3-1,0-1,4 1,-3 5</inkml:trace>
  <inkml:trace contextRef="#ctx0" brushRef="#br0" timeOffset="889.185">683 352,'155'-159,"-154"156,1 1,-1-1,1 1,0 0,0 0,0 0,0 0,0 0,0 0,0 1,1-1,-1 1,1 0,-1-1,1 1,-1 0,1 0,0 1,0-1,-1 1,1-1,0 1,0 0,0 0,-1 0,1 0,0 0,0 1,0 0,-1-1,1 1,0 0,-1 0,1 0,-1 1,1-1,-1 1,1-1,0 2,11 24,-13-24,0 0,0 0,0 0,0 0,1 0,-1 0,1-1,0 1,0 0,0-1,0 0,0 1,0-1,1 0,-1 0,1 0,-1-1,1 1,0-1,0 1,-1-1,1 0,2 1,7-2,0-1,-1 1,1-2,-1 0,1 0,-1-1,0 0,0-1,0-1,8-4,38-12,-54 20,0 1,-1-1,1 1,0 0,0 0,-1 0,1 0,0 1,0-1,-1 1,1 0,0-1,-1 1,1 1,-1-1,1 0,-1 0,1 1,-1-1,0 1,0 0,0 0,0 0,0 0,0 0,0 0,-1 0,1 1,-1-1,0 1,1-1,-1 1,0-1,-1 1,1 0,0-1,-1 1,1 3,5 17</inkml:trace>
</inkml:ink>
</file>

<file path=ppt/ink/ink7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7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1,'16'125,"5"27,-8 0,-4 62,-9-166,1-31,0 0,-2 1,0-1,0 0,-2 0,0 0,-4 9,-5-18,8-32,6 12,1 0,0 0,1 0,0 0,1 0,0 1,1-1,0 1,0 1,1-1,1 1,0 1,0-1,3 0,-5 2,1 0,0 1,0 0,0 1,1 0,0 0,1 0,-1 1,1 0,0 1,0 0,0 0,1 1,-1 0,1 1,0 0,-1 1,1-1,0 2,0 0,1 0,-7 2,0 0,-1 1,1-1,0 1,-1 0,1 0,-1 0,0 0,0 1,0-1,-1 1,1 0,-1 0,0 0,0 0,0 0,0 0,-1 0,0 1,0-1,0 1,0-1,-1 1,0-1,1 1,-2-1,1 1,-1-1,1 1,-1-1,0 0,-1 1,1-1,-1 0,0 0,0 0,0 0,0 0,-1 0,0 0,1-1,-2 1,-5 5,0 0,-1 0,0-1,-1-1,0 1,0-2,-1 1,1-2,-1 1,-1-2,1 1,-1-2,1 0,-1 0,0-1,0-1,0 0,0-1,0 0,0-1,0-1,-9-1,-2 2</inkml:trace>
  <inkml:trace contextRef="#ctx0" brushRef="#br0" timeOffset="764.824">311 791,'39'-6,"0"-3,0-1,-1-2,-1-1,0-3,0 0,11-10,-38 21,-1 0,0 0,0-1,-1-1,1 0,-1 0,-1 0,0-1,0 0,0 0,-1-1,0 0,-1 0,0 0,0-1,-1 0,0 0,-1 0,0 0,1-5,-5 11,1 1,-1 0,0-1,0 1,0 0,0 0,-1 0,1 0,-1 0,0 0,0 0,0 0,0 1,0-1,0 1,-1-1,1 1,-1 0,0 0,0 0,0 1,0-1,0 0,0 1,0 0,0 0,-1 0,1 0,0 1,0-1,-1 1,1 0,-1 0,1 0,0 0,-1 0,1 1,0 0,-1-1,1 1,0 1,0-1,0 0,0 1,0-1,0 1,0 0,0 0,1 0,-1 1,1-1,-1 0,1 1,0 0,0-1,0 1,1 0,-1 0,0 0,1 0,0 1,0-1,0 0,0 3,2 0,1-1,0 0,1-1,-1 1,1 0,0-1,0 1,0-1,1 0,-1 0,1 0,0-1,0 1,1-1,-1 0,1 0,-1 0,1-1,0 0,0 0,0 0,0 0,1-1,-1 0,0 0,0 0,1-1,-1 0,1 0,36 2,-36-2,0-1,0 1,0 0,-1 0,1 1,0 0,0 0,0 0,0 1,-1 0,1 0,-1 0,0 1,5 2,-8 0,-1-1,1 1,0-1,-1 1,0 0,0 0,-1-1,1 1,-1 0,0 0,0 0,-1 0,0-1,1 1,-2 0,1 0,0-1,-1 1,0-1,0 1,0-1,-1 0,1 0,-1 0,0 0,0 0,-3 2,-6 14,-8 33,19-34</inkml:trace>
</inkml:ink>
</file>

<file path=ppt/ink/ink7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0 200,'11'6,"-1"0,1-1,0 0,0-1,1 0,-1-1,1 0,0-1,-1 0,1 0,0-2,0 1,0-2,0 0,0 0,0-1,0 0,0-1,-1 0,0-1,1-1,-1 0,-1 0,1-1,-1 0,0-1,0 0,-1 0,0-1,5-6,-12 11,1-1,-1 1,0-1,0 0,-1 0,1 0,-1 0,0 0,0 0,0 0,0 0,-1 0,1-1,-1 1,0 0,-1 0,1 0,-1-1,0 1,0 0,0 0,0 0,-1 0,1 0,-1 1,0-1,0 0,-1 1,1-1,-1 1,0 0,0 0,0 0,0 0,0 1,-1-1,1 1,-1 0,1 0,-1 0,0 0,0 1,0-1,0 1,0 0,0 0,0 1,-1-1,1 1,0 0,0 0,-4 0,-2 2,1-1,-1 1,0 1,1-1,-1 2,1-1,0 1,0 1,1 0,-1 0,1 1,0 0,0 0,1 0,0 1,0 1,0-1,1 1,1 0,-1 0,1 1,0-1,1 1,0 0,1 1,-1-1,2 1,-1-1,0 11,2-13,0 0,0 0,1 0,0 0,0 1,1-1,0 0,0 0,0 0,1 0,0 0,1 0,0-1,0 1,0-1,0 0,1 0,0 0,1 0,-1 0,1-1,0 0,1 0,-1 0,1-1,0 0,0 0,0 0,0-1,1 0,-1 0,4 0,0 0,1 0,0-1,0 0,0-1,0-1,0 1,0-2,0 1,0-2,0 1,0-2,0 1,0-2,-1 1,0-1,1-1,-1 0,156-108,-148 98</inkml:trace>
  <inkml:trace contextRef="#ctx0" brushRef="#br0" timeOffset="783.948">875 59,'-24'5,"1"1,0 1,0 1,1 1,0 1,1 1,0 1,0 1,-12 10,29-20,0 0,0-1,0 1,1 1,-1-1,1 1,-1-1,1 1,1 0,-1 0,0 0,1 0,0 1,0-1,0 1,1-1,-1 1,1 0,0 0,0 0,1-1,0 1,0 0,0 0,0 0,0 0,1-1,0 1,0 0,1 0,-1-1,1 1,0-1,0 1,1-1,-1 0,1 0,0 0,0 0,0-1,0 1,1-1,0 1,-1-1,1-1,0 1,1 0,-1-1,7-1,0-1,0-1,0 0,1 0,-2-1,1 0,0-1,0 0,-1-1,1 0,-1-1,0 0,-1 0,1-1,-1-1,0 1,-1-2,1 1,-1-1,-1 0,3-3,88-103,-136 215,-58 163,9 0,44-105,42-158,1 0,-1 0,1 0,-1 0,1 0,0 0,-1 0,1 0,0 1,0-1,0 0,-1 0,1 0,0 0,1 1,-1-1,0 0,0 0,0 0,1 0,-1 1,1-1,-1 0,1 0,-1 0,1 0,0 0,-1 0,1 0,0-1,0 1,-1 0,1 0,0 0,0-1,0 1,0-1,0 1,0 0,0-1,1 0,-1 1,0-1,0 0,0 1,0-1,0 0,1 0,-1 0,0 0,0 0,0 0,1-1,-1 1,0 0,0 0,0-1,0 1,1-1,11-6,0 0,-1-1,0 0,-1-1,0 0,0-1,-1 0,0-1,0 0,-2 0,1-1,-1 0,1-4,-5 10,-1 0,1 0,-1 0,-1-1,1 1,-1-1,0 1,0-1,-1 0,0 0,0 0,-1 0,1 0,-2 0,1 1,-1-1,0 0,0 0,-1 0,0 1,0-1,-1 1,1-1,-1 1,-1 0,1 0,-1 0,0 1,-1-1,1 1,-1 0,0 0,0 1,-5-4,-119-39,234 24,92-45,-173 58</inkml:trace>
</inkml:ink>
</file>

<file path=ppt/ink/ink7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1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303 141,'-34'60,"-120"192,53-55,88-176,13-35,16-36,31-53,5 2,23-29,-66 116,7-15,1 2,1 0,2 1,0 1,2 1,1 1,1 1,3-2,-25 23,-1-1,0 1,1 0,-1 0,0 0,1 0,0 0,-1 0,1 1,-1-1,1 0,0 1,0-1,-1 1,1 0,0-1,0 1,-1 0,1 0,0 0,0 0,0 1,-1-1,1 0,0 1,0-1,-1 1,1 0,0-1,-1 1,1 0,-1 0,1 0,-1 0,0 1,1-1,-1 0,0 0,0 1,1-1,-1 1,0 0,23 77,-21-62,29 103,5 0,42 89,-79-209,-1 0,1 0,0 0,0 0,-1 0,1 0,0 0,0 0,0 0,-1 0,1 0,0 0,0 0,-1 0,1 0,0 0,0 1,0-1,-1 0,1 0,0 0,0 0,0 0,0 1,-1-1,1 0,0 0,0 0,0 1,0-1,0 0,0 0,-1 1,1-1,0 0,0 0,0 0,0 1,0-1,0 0,0 0,0 1,0-1,0 0,0 0,0 1,1-1,-1 0,0 0,0 1,0-1,0 0,-21-18,18 16,-118-97,104 88,-1 1,-1 0,0 1,0 1,0 1,-1 1,0 0,-1 2,1 0,-1 1,0 2,-5 0,1 1</inkml:trace>
  <inkml:trace contextRef="#ctx0" brushRef="#br0" timeOffset="703.36">952 0,'26'113,"-23"143,-31-70,26-180,2-6</inkml:trace>
  <inkml:trace contextRef="#ctx0" brushRef="#br0" timeOffset="951.158">782 254,'24'10,"23"3,7-1,0-7,-4-4,-7-3,-5-1,-9 1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1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57,'-2'2,"0"-1,0 1,0-1,1 1,-1-1,1 1,-1 0,1 0,-1 0,1 0,0 0,0 0,0 1,0-1,0 0,1 0,-1 1,1-1,-1 0,1 1,0-1,0 1,0-1,0 2,0 0,-1 11,2 0,-1 0,2 0,0 0,0 0,2 0,0 0,0-1,2 0,-1 0,2 0,0-1,1 0,0 0,-6-10,0 0,0 0,0-1,1 1,-1-1,1 1,0-1,-1 0,1 0,0 0,0-1,0 1,0-1,1 1,-1-1,0 0,1-1,-1 1,0 0,1-1,-1 0,1 0,-1 0,1 0,-1 0,1-1,-1 1,0-1,1 0,-1 0,0-1,0 1,0 0,0-1,0 0,0 0,1-1,99-87,-3-48,-98 134,-2 3,0 0,0 0,0 0,1 0,-1 0,0 0,0 0,1 0,-1 0,0 0,1 0,-1 1,1-1,-1 0,1 0,-1 0,1 0,0 1,-1-1,1 0,0 1,0-1,0 0,-1 1,1-1,0 1,0-1,0 1,0 0,0-1,0 1,0 0,0 0,0 0,0-1,0 1,0 0,0 0,0 1,0-1,0 0,0 0,0 0,0 1,0-1,0 0,0 1,0-1,1 1,27 67,-25-57,0 0,0 1,1-1,1-1,0 1,0-1,1 0,0-1,1 1,0-1,8 6,-10-11,0-1,1 0,-1 0,1 0,0-1,-1 0,1-1,0 1,0-1,0 0,0-1,0 0,1 0,-1-1,0 1,0-1,0-1,0 0,-1 0,1 0,0 0,-1-1,1 0,-1-1,0 0,0 0,-1 0,1 0,1-2,62-113,-54 52,-19 51</inkml:trace>
  <inkml:trace contextRef="#ctx0" brushRef="#br0" timeOffset="380.335">1098 227,'14'-5,"-1"0,0-2,0 1,0-1,-1-1,0 0,-1-1,0 0,0-1,-1 0,0-1,0 0,-2 0,1-1,-1 0,3-8,-10 18,0 0,0 0,-1 1,1-1,-1 0,1 0,-1 0,1 0,-1 0,0 0,0 1,0-1,0 0,-1 0,1 0,0 0,-1 0,1 0,-1 0,0 1,1-1,-1 0,0 1,0-1,0 0,-1 1,1-1,0 1,0 0,-1-1,1 1,-1 0,1 0,-1 0,0 0,1 0,-1 0,0 0,0 0,1 1,-1-1,0 1,-2-1,-84 2,79 2,0 0,1 0,-1 1,1 0,0 1,1 0,-1 0,1 1,0-1,0 2,1-1,-1 1,2 0,-1 0,1 0,0 1,0 0,1 0,0 0,1 1,-1-1,2 1,-1 0,1 0,1 0,-1 0,1 0,1 0,0 0,0 0,1 0,0 0,1 0,0 0,0 0,1 0,0 0,0-1,1 0,0 0,2 3,6 2,0 0,1-1,1-1,0 0,0 0,1-1,0-1,0-1,1 0,1-1,-1-1,1 0,0-1,0-1,1-1,-1 0,1-1,8-1,93-14,-94 6</inkml:trace>
</inkml:ink>
</file>

<file path=ppt/ink/ink7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0,'-2'2,"0"-1,1 1,-1-1,0 1,0 0,1-1,-1 1,1 0,0 0,-1 0,1 0,0 0,0 1,0-1,1 0,-1 0,0 1,1-1,0 0,-1 1,1-1,0 1,0-1,1 2,-2 0,-6 55,-3 1,-2-1,-3-1,-3 0,-6 9,-89 192,111-258,1 0,0 1,-1-1,1 1,0-1,0 1,0 0,0-1,0 1,0 0,1-1,-1 1,0 0,1 0,-1 0,1 0,0 0,0 0,0 0,0 0,0-1,0 1,0 0,1 0,-1 0,1 0,-1 0,1 0,0-1,0 1,0 0,-1-1,2 1,-1 0,0-1,0 1,0-1,1 0,-1 1,1-1,-1 0,1 0,0 0,0 0,156-15,-132 12</inkml:trace>
  <inkml:trace contextRef="#ctx0" brushRef="#br0" timeOffset="683.146">834 509,'-16'-1,"0"0,0 2,0 0,0 0,0 1,0 1,0 1,0 1,1 0,0 0,0 2,0 0,0 1,14-8,1 0,-1 0,0 0,1 1,-1-1,0 0,1 0,-1 1,1-1,-1 0,0 1,1-1,-1 1,1-1,-1 0,1 1,-1-1,1 1,0-1,-1 1,1 0,-1-1,1 1,0-1,0 1,-1 0,1-1,0 1,0 0,0-1,0 1,0 0,0-1,0 1,0 0,0-1,0 1,0 0,0-1,0 1,1 0,-1-1,0 1,0-1,1 1,-1 0,0-1,1 1,-1-1,1 1,-1-1,1 1,-1-1,1 1,-1-1,1 0,-1 1,1-1,-1 0,1 1,0-1,48 12,-31-9,-17-3,-1 0,1 0,0 1,-1-1,1 0,0 1,0-1,-1 0,1 1,-1-1,1 1,0-1,-1 1,1-1,-1 1,1-1,-1 1,1 0,-1-1,0 1,1 0,-1-1,0 1,1 0,-1-1,0 1,0 0,0 0,0-1,1 1,-1 0,0 0,0 0,-1-1,1 1,0 0,0 0,0-1,0 1,-1 0,1-1,0 1,-1 0,1 0,0-1,-1 1,1-1,-1 1,1 0,-1-1,0 1,1-1,-1 1,1-1,-1 0,-40 38,33-32,-23 18,23-19,0 0,1 0,-1 1,1 0,0 0,0 1,1 0,0 0,0 0,0 1,1 0,1 0,-1 0,1 1,0 0,1-1,0 1,1 1,0 0,2-8,0 1,1 0,0 0,0-1,0 1,0-1,0 1,0-1,1 1,-1-1,1 0,0 1,-1-1,1 0,0 0,0 0,0-1,1 1,-1 0,0-1,1 1,-1-1,1 0,-1 0,1 0,0 0,-1-1,1 1,0 0,0-1,-1 0,1 0,0 0,0 0,0 0,-1-1,1 1,0-1,0 1,-1-1,1 0,-1 0,1-1,-1 1,1 0,-1-1,1 0,16-10</inkml:trace>
  <inkml:trace contextRef="#ctx0" brushRef="#br0" timeOffset="1067.085">1145 565,'-13'8,"1"1,0 1,0 0,1 1,1 0,0 1,0 0,1 1,1-1,0 2,1-1,0 1,1 0,1 1,0-1,-2 12,7-20,1 0,0 0,1-1,-1 1,1 0,0 0,0-1,1 1,-1-1,1 0,0 0,1 0,0 0,-1 0,1-1,1 0,-1 0,1 0,-1 0,1-1,0 1,0-1,1 0,-1-1,1 0,-1 1,1-2,0 1,0-1,0 0,0 0,0 0,0-1,0 0,0 0,0-1,0 1,-1-1,1-1,0 1,0-1,0 0,-1 0,1-1,-1 1,0-1,0-1,2-1,3-1,-1 0,1-1,-2 0,1 0,-1-1,0-1,-1 1,0-1,0 0,-1-1,0 0,0 0,-1 0,-1 0,0-1,0 0,-1 0,0 0,-1 0,0 0,-1-1,-1 1,1 0,-2-1,0 1,0 0,-1-1,-2-8,0 15,0 0,0 0,0 0,-1 1,1-1,-1 1,0 0,-1 0,1 1,0 0,-1 0,0 0,0 0,0 1,0 0,0 0,0 1,-1 0,1 0,-1 0,1 1,0 0,-1 0,1 1,-1-1,1 1,0 1,-1-1,1 1,0 1,0-1,-13 5</inkml:trace>
  <inkml:trace contextRef="#ctx0" brushRef="#br0" timeOffset="1467.658">1201 706,'0'5,"0"6,5 2,1 3,5-2,1 3,2-2,-1 0,-2 4,1-2,-1 1,-2 2,2 3,-1-3</inkml:trace>
  <inkml:trace contextRef="#ctx0" brushRef="#br0" timeOffset="3019.076">129 706,'5'0,"1"5,5 1,5 0,5-1,3-1,-2-7,0-2,1-1,1 2,2 0,1 2,-4 0</inkml:trace>
</inkml:ink>
</file>

<file path=ppt/ink/ink7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9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29,'226'-17,"0"6,-202 11</inkml:trace>
</inkml:ink>
</file>

<file path=ppt/ink/ink7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29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0,'5'0,"12"0,6 0,6 0,1 0,2 0,-1 0,-1 0,0 0,-1 5,0 2,-1-1,-4-1</inkml:trace>
</inkml:ink>
</file>

<file path=ppt/ink/ink7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1,'-27'77,"21"-45,-24 82,-4-1,-39 78,-22 47,94-235,0-1,0 0,1 0,-1 1,1-1,-1 1,1-1,0 1,0-1,0 1,0-1,0 0,0 1,1-1,-1 1,1-1,0 0,0 1,0-1,0 0,0 0,0 1,0-1,1 0,-1 0,1-1,0 1,-1 0,1 0,0-1,0 1,0-1,0 0,0 1,0-1,1 0,-1 0,0-1,1 1,-1 0,0-1,1 1,-1-1,1 0,-1 0,1 0,-1 0,1 0,-1 0,3-1,133-28,-119 21</inkml:trace>
</inkml:ink>
</file>

<file path=ppt/ink/ink7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0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0,'-5'9,"0"1,1-1,0 1,0 0,1 0,0 1,1-1,0 0,1 1,0-1,0 1,1 0,1-1,0 1,0-1,1 1,0-1,1 0,0 0,1 0,2 4,-2-12,1 1,-1-1,1 1,0-1,0-1,0 1,0-1,0 0,0 0,0 0,1-1,-1 1,0-2,0 1,0 0,1-1,-1 0,0 0,0 0,0-1,0 0,0 0,-1 0,1-1,0 1,-1-1,0 0,0 0,0-1,3-2,0 2,1 1,-1-1,0-1,-1 1,1-1,-1-1,0 1,0-1,0 0,-1 0,0-1,-1 1,1-1,-1 0,0-1,-1 1,0-1,0 1,0-1,-1 0,-1 0,2-5,-4 10,1 0,-1 1,1-1,-1 0,0 1,0-1,0 1,-1 0,1-1,0 1,-1 0,0-1,1 1,-1 0,0 0,0 1,0-1,0 0,-1 1,1-1,0 1,-1 0,1-1,-1 1,1 0,-1 1,1-1,-1 0,0 1,1 0,-1-1,0 1,0 0,-2 0,-89 22,69-11</inkml:trace>
</inkml:ink>
</file>

<file path=ppt/ink/ink7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41,'0'-2,"0"1,0-1,0 0,0 1,0-1,0 1,-1-1,1 0,-1 1,1-1,-1 1,0-1,1 1,-1 0,0-1,0 1,0 0,0-1,0 1,0 0,-1 0,1 0,0 0,-1 0,1 0,0 0,-1 1,1-1,-1 0,1 1,-1-1,0 1,1 0,-1-1,1 1,-1 0,0 0,1 0,-1 0,1 0,-1 1,0-1,1 0,-2 1,-68 28,59-20,1 0,0 2,0-1,1 1,1 1,0-1,1 2,0-1,0 1,2 0,-6 14,9-20,1 0,0 1,0-1,0 0,1 1,0-1,1 1,0-1,0 1,0-1,1 1,0-1,1 1,-1-1,1 0,1 1,-1-1,1 0,1-1,-1 1,1-1,0 1,5 4,6 4,0-1,1-1,1 0,0-1,0-1,1-1,1 0,5 1,-6-3,0 1,-1 0,0 2,-1 0,0 0,0 2,-1 0,10 13,-22-24,-1 1,0 0,0 0,0 0,0 1,0-1,-1 0,1 1,-1-1,0 1,0 0,0-1,-1 1,1 0,-1-1,0 1,0 0,0 0,-1-1,1 1,-1 0,0-1,0 1,0-1,-1 1,1-1,-1 1,1-1,-1 0,0 0,-1 0,1 0,0 0,-1 0,0-1,-2 3,-7 5,0 0,-1-1,-1 0,1 0,-1-2,-1 0,1-1,-3 1,3-1,0-1,0-1,0 0,-1-1,1-1,-1 0,1-1,-1 0,0-1,0-1,1 0,-13-3,24 3,1 0,-1 0,0 0,1 0,-1 0,1-1,0 1,-1-1,1 0,0 1,0-1,0 0,0 0,0 0,1-1,-1 1,1 0,-1-1,1 1,0-1,0 1,0-1,0 0,0 1,1-1,-1 0,1 1,-1-1,1 0,0 0,1 0,-1 1,0-1,1 0,-1 0,1 1,0-1,0 0,1-1,53-100,69-47,-110 140</inkml:trace>
  <inkml:trace contextRef="#ctx0" brushRef="#br0" timeOffset="588.355">699 521,'-59'27,"-76"49,135-76,-1 0,0 0,0 0,0 1,1-1,-1 0,0 1,1-1,-1 1,0-1,1 1,-1-1,1 1,-1-1,0 1,1 0,-1-1,1 1,0 0,-1-1,1 1,0 0,-1 0,1-1,0 1,0 0,-1 0,1 0,0-1,0 1,0 0,0 0,0 0,0-1,0 1,1 0,-1 0,0 0,0-1,1 1,-1 0,0 0,1-1,-1 1,1 0,-1-1,1 1,-1-1,1 1,-1 0,1-1,-1 1,1-1,0 1,0-1,-1 0,1 1,0-1,-1 0,1 1,0-1,0 0,0 0,-1 0,1 0,0 0,0 0,0 0,0 0,62 5,-60-5,25-1,-24 0,0-1,0 1,0 0,0 0,0 1,0-1,0 1,0 0,0 0,0 0,0 0,0 1,0 0,0 0,0 0,0 0,0 1,-1-1,1 1,0 0,-1 0,1 0,-1 1,0-1,0 1,0 0,0 0,0 0,-1 0,1 0,-1 0,0 1,0 0,0-1,1 4,-5 0,1 0,-2 0,1-1,-1 1,0 0,0-1,-1 0,0 0,0 0,0-1,-1 1,1-1,-1 0,-1 0,1 0,-1-1,0 0,0 0,0-1,-3 2,2 0,-83 53,72-48</inkml:trace>
  <inkml:trace contextRef="#ctx0" brushRef="#br0" timeOffset="859.759">1094 521,'-19'33,"-6"17,0 4,6-3,0-4,-1-11,3-11</inkml:trace>
  <inkml:trace contextRef="#ctx0" brushRef="#br0" timeOffset="1100.456">840 549,'39'4,"26"-2,8-2,-5-1,-8-1,-15-4,-9-1,-8 0,-7 2</inkml:trace>
</inkml:ink>
</file>

<file path=ppt/ink/ink7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1 227,'14'5,"15"1,7 0,2-1,-1-1,-1-2,-3-1,-1 0,-2-6,-1-2,-6 1</inkml:trace>
  <inkml:trace contextRef="#ctx0" brushRef="#br0" timeOffset="250.455">227 1,'-10'43,"-7"34,-2 8,-2-5,3-12,4-12,5-12,3-7,8-11,4-5,0-5</inkml:trace>
</inkml:ink>
</file>

<file path=ppt/ink/ink7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34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1,'-4'5,"-3"1</inkml:trace>
</inkml:ink>
</file>

<file path=ppt/ink/ink7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1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0,'0'38,"0"33,0 12,0-2,0-5,0-11,0-12,0-5,0-6,0-6,-4-3,-3-3,1-2,1-1,-3-5,-1-1,-3 0,1-3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3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198 211,'27'4,"0"-2,1 0,0-2,-1-1,1-1,-1-1,0-2,0 0,0-2,-1-1,0-1,0-2,17-9,-39 19,-1-1,1 0,-1 0,1 0,-1-1,0 1,0-1,0 1,0-1,0 0,0 0,-1 0,0-1,1 1,-1-1,-1 1,1-1,0 0,-1 1,0-1,0 0,0 0,0 0,-1 0,1 0,-1 0,0 0,0 0,-1 0,1 0,-1 0,0 0,0 0,0 0,0 0,-1 0,0-1,1 3,0 1,0 0,0-1,-1 1,1 0,0 0,0 0,-1 0,1 0,0 0,-1 0,1 0,-1 1,1-1,-1 0,1 1,-1-1,0 1,1 0,-1-1,0 1,1 0,-1 0,0 0,1 0,-1 1,0-1,1 0,-1 1,1-1,-1 1,0-1,1 1,-1 0,1 0,0 0,-1-1,1 1,0 1,-1-1,1 0,-1 1,-40 58,33-28,2 0,1 0,1 1,2-1,1 1,2 0,2 22,-1-4,0 17,1 19,-3 1,-4-1,-4 0,-11 38,14-92,-1 0,-2-1,-1 0,-1-1,-2 0,-1-1,-1 0,-2-1,-1-1,-1-1,-5 3,14-17,-2-1,1 0,-2-1,1 0,-2-1,1 0,-1-1,-1-1,0 0,0-1,-13 4,24-10,0 0,0 0,0-1,0 0,-1 0,1 0,0 0,0-1,0 1,0-1,0 0,0 0,0-1,0 1,0-1,0 0,0 0,1 0,-1 0,1-1,0 1,0-1,-1 0,2 0,-1 0,0-1,1 1,-1-1,1 1,0-1,0 0,-2-5,-1 1,2-1,-1 0,1-1,1 1,0 0,0-1,1 0,0 1,0-1,1 0,0 1,1-3,8-19,1 1,2-1,0 2,2 0,2 1,0 0,2 1,0 1,2 1,1 1,10-9,-2 3,2 0,1 3,1 0,1 2,36-20,31-4,-84 41</inkml:trace>
  <inkml:trace contextRef="#ctx0" brushRef="#br0" timeOffset="316.054">847 578,'-12'16,"0"0,0 1,2 1,0 0,1 0,1 1,0 0,2 0,0 1,1 0,-1 12,6-30,0 0,-1 0,1 0,0 0,0 1,1-1,-1 0,0 0,1 0,-1 0,1-1,0 1,-1 0,1 0,0 0,0 0,0-1,1 1,-1 0,0-1,1 1,-1-1,0 0,1 1,0-1,-1 0,1 0,0 0,0 0,-1 0,1 0,0-1,0 1,0-1,0 1,0-1,0 0,0 1,0-1,0 0,0 0,0-1,0 1,2-1,85-31,-79 25,-1 0,0 0,-1-1,1 0,-1-1,-1 0,0 0,0-1,-1 1,0-1,1-4,-5 11,0-1,0 1,-1-1,1 0,-1 0,0 0,0 0,-1 0,1 0,-1 0,1 0,-1 0,-1-1,1 1,0 0,-1 0,0 0,0 0,0 0,-1 0,1 1,-1-1,0 0,0 1,0-1,-1 1,1 0,-1-1,1 1,-1 0,0 1,-1-1,1 0,-4-1,-1 0,1 1,-1 0,0 0,0 1,0 0,0 0,0 0,0 1,0 1,0-1,-4 2,-13-2</inkml:trace>
  <inkml:trace contextRef="#ctx0" brushRef="#br0" timeOffset="670.013">1271 98,'-10'46,"-6"29,2 1,4 1,1 54,-17 143,31-196,-4-78,0 1,0 0,0 0,0 0,0-1,0 1,0-1,0 1,0-1,0 1,1-1,-1 0,0 1,0-1,0 0,1 0,-1 0,0 0,0 0,1 0,-1 0,0 0,0-1,0 1,1 0,-1-1,0 1,0-1,0 1,0-1,0 0,0 1,0-1,0 0,0 0,0 0,0 0,0 0,-1 0,1 0,0 0,-1 0,1 0,-1 0,1 0,-1 0,1 0,-1-1,0 1,0 0,1-1,12-18</inkml:trace>
  <inkml:trace contextRef="#ctx0" brushRef="#br0" timeOffset="932.41">1552 98,'-27'87,"3"1,-11 83,24-117,-23 171,29-121,11-86</inkml:trace>
  <inkml:trace contextRef="#ctx0" brushRef="#br0" timeOffset="1337.407">1779 465,'-12'14,"0"1,2 1,0 0,1 0,0 1,2 0,0 0,0 1,2 0,0 0,1 0,1 1,1-1,1 1,0 6,2-22,0 1,0 0,1-1,0 1,-1-1,1 0,0 1,1-1,-1 0,0 0,1 0,0-1,-1 1,1-1,0 1,1-1,-1 0,0 0,0 0,1-1,-1 1,1-1,0 0,-1 0,1 0,0 0,0-1,0 1,-1-1,1 0,0 0,3-1,0 1,0 0,1-1,-1 0,0 0,0-1,0 0,0 0,0 0,0-1,0 0,-1-1,1 1,-1-1,0 0,0-1,-1 0,1 0,1-3,-1-1,0 0,-1 0,0-1,0 1,-1-1,0 0,-1-1,0 1,0 0,-1-1,-1 0,1-7,-2 13,1 0,-2 1,1-1,0 0,-1 0,0 1,0-1,0 1,0-1,-1 1,0-1,0 1,0 0,-1 0,1 0,-1 0,0 0,0 0,0 1,-1-1,1 1,-1 0,0 0,1 1,-1-1,-1 1,1 0,0 0,-1 0,1 0,-4 0,-48 0,31 6</inkml:trace>
  <inkml:trace contextRef="#ctx0" brushRef="#br0" timeOffset="1900.71">2118 549,'-37'103,"36"-100,1-1,0 1,-1-1,1 1,1-1,-1 1,0-1,0 1,1-1,0 1,-1-1,1 0,0 1,0-1,0 0,1 1,-1-1,0 0,1 0,0 0,-1 0,1-1,0 1,0 0,0-1,0 1,0-1,0 1,0-1,1 0,-1 0,0 0,1-1,-1 1,1 0,-1-1,1 0,-1 1,1-1,1 0,7-2,-1 0,0 0,0-1,0 0,0-1,0 0,-1-1,1 0,-1 0,-1-1,1 0,-1 0,0-1,7-8,2 1,80-70,-96 84,0 1,0-1,0 1,-1 0,1-1,0 1,0 0,0-1,0 1,-1 0,1 0,0 0,-1 0,1 0,-1 0,1 0,-1 0,1 0,-1 0,0 0,1 0,-1 0,0 0,0 0,0 0,0 0,0 0,0 0,0 0,0 0,0 1,-1-1,1 0,0 0,-1 0,1 0,0 10,0-7,1-1,0 0,0 0,0 1,0-1,0 0,0 0,1 0,-1 0,1-1,0 1,0 0,0-1,1 1,-1-1,0 1,1-1,0 0,-1 0,1-1,0 1,0 0,0-1,0 0,0 0,0 1,0-2,1 1,-1 0,0-1,1 0,-1 1,0-1,1-1,-1 1,0 0,0-1,3 0,2-1,1 0,-1-1,1 0,-1-1,0 0,0 0,-1-1,1 1,-1-2,0 1,-1-1,1 0,-1 0,0-1,0 0,-1 0,0 0,0-1,-1 0,0 0,0 0,-1 0,0 0,-1-1,1 0,-1-27,-5 21</inkml:trace>
  <inkml:trace contextRef="#ctx0" brushRef="#br0" timeOffset="2348.373">3133 324,'-171'58,"169"-57,0 0,0 0,0-1,0 1,0 1,0-1,0 0,1 0,-1 1,0-1,1 0,-1 1,1 0,-1-1,1 1,0 0,0 0,0 0,0 0,0 0,0 0,0 0,1 0,-1 0,1 0,0 0,-1 0,1 1,0-1,0 0,0 0,1 0,-1 0,0 1,1-1,0 0,-1 0,1 0,0 0,0 0,0 0,0 0,0-1,1 1,-1 0,0-1,1 1,0-1,1 2,108 111,-111-113,43 104,-42-102,-1-1,1 1,-1 0,1 0,-1-1,0 1,0 0,0 0,-1 0,1-1,-1 1,0 0,1 0,-1-1,0 1,-1-1,1 1,0-1,-1 1,1-1,-1 0,0 1,0-1,0 0,0 0,0-1,0 1,0 0,-1-1,1 1,-1-1,1 0,-1 0,1 0,-1 0,0 0,1 0,-2-1,-4 2,0-1,0 1,0-2,0 1,0-1,0-1,0 1,0-1,0-1,0 0,0 0,1 0,-1-1,0 0,-6-4,-5-5</inkml:trace>
  <inkml:trace contextRef="#ctx0" brushRef="#br0" timeOffset="5722.076">3529 662,'-5'5,"-6"6,-7 6,-4 5,-4 4,-1 2,-2 1,-1 0,1-4,-1-2,6 0,2-4,4-5</inkml:trace>
</inkml:ink>
</file>

<file path=ppt/ink/ink7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4,0-8</inkml:trace>
</inkml:ink>
</file>

<file path=ppt/ink/ink7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2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41,'0'-15,"0"1,0 2</inkml:trace>
</inkml:ink>
</file>

<file path=ppt/ink/ink7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1,'-14'28,"-1"6,3-4</inkml:trace>
</inkml:ink>
</file>

<file path=ppt/ink/ink7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0,'-10'32,"1"-1,1 2,2-1,2 1,0 0,2 4,2-34,-1 1,1 0,0 0,0-1,0 1,0 0,1-1,-1 1,1 0,0-1,0 1,0-1,1 1,-1-1,1 0,0 1,0-1,0 0,0 0,1 0,-1-1,1 1,-1-1,1 1,0-1,0 0,0 0,1 0,-1 0,0-1,1 1,-1-1,1 0,-1 0,1 0,-1 0,1-1,0 1,0-1,-1 0,1 0,0-1,-1 1,1-1,0 0,-1 0,1 0,-1 0,1-1,9-4,-1-1,0 0,-1-1,0-1,0 0,-1 0,0-1,0 0,-1-1,0 0,-1-1,-1 0,0 0,0 0,-1-1,-1 0,0 0,-1 0,0-1,-1 1,0-3,0-8</inkml:trace>
  <inkml:trace contextRef="#ctx0" brushRef="#br0" timeOffset="448.279">496 283,'217'-166,"-215"165,-1 0,1-1,-1 1,1 0,-1 0,1 0,0 0,0 0,0 0,-1 0,1 0,0 1,0-1,0 1,0 0,0-1,0 1,0 0,0 0,0 0,0 1,1-1,-1 0,-1 1,1-1,0 1,0 0,0-1,0 1,0 0,-1 0,1 0,0 1,-1-1,1 0,-1 1,1-1,-1 1,0-1,1 1,-1 0,0-1,0 1,0 0,0 1,1 1,-1-1,1 0,-1 0,1 0,0 0,0 0,1 0,-1 0,0-1,1 1,0-1,0 0,-1 0,1 0,0 0,1 0,-1 0,0-1,0 0,1 0,-1 0,1 0,-1 0,1-1,-1 1,1-1,0 0,-1 0,1 0,-1-1,1 1,-1-1,1 0,-1 0,1 0,1-1,195-111,-198 112,0 0,0 0,0 1,0-1,0 0,0 1,0 0,0-1,1 1,-1 0,0 0,0 0,0 1,0-1,0 0,1 1,-1-1,0 1,0 0,0 0,0 0,0 0,-1 0,1 0,0 0,0 0,-1 1,1-1,-1 1,1 0,-1-1,1 1,-1 0,0 0,0-1,0 1,0 0,0 0,-1 0,1 0,0 1,-1-1,0 0,1 0,-1 0,0 1,3 80,-4-57</inkml:trace>
</inkml:ink>
</file>

<file path=ppt/ink/ink7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3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0,'0'611,"1"-599,-1 0,-1 1,0-1,0 0,-1 0,-1 0,0 0,0 0,-2 0,1-1,-1 0,-1 0,0 0,0-1,-1 1,-1-2,0 1,-2 1,10-10,-1 0,0 0,0 0,1 0,-1 0,0 0,0 0,0-1,0 1,0 0,0-1,0 1,0 0,0-1,0 1,-1-1,1 0,0 1,0-1,0 0,-1 0,1 0,0 0,0 0,0 0,-1 0,1 0,0 0,0-1,0 1,-1 0,1-1,0 1,0-1,0 1,0-1,0 0,0 0,0 1,0-1,0 0,0 0,1 0,-1 0,0 0,0 0,1 0,-1 0,1 0,-1 0,1 0,-1 0,1 0,0-1,-1 1,1 0,0 0,0-1,0 1,0 0,0 0,0 0,0-1,1 1,-1 0,5-12,1 0,1 1,0 0,0 1,1-1,0 2,1-1,1 1,-1 0,2 1,-1 0,3-1,0-1,13-14,2 1,1 2,1 0,1 2,0 2,26-11,-50 26,1 0,0 1,-1 0,1 0,0 1,1 0,-1 0,0 1,0 0,0 0,0 1,6 1,-11-1,0 0,1 0,-1 0,0 1,0-1,0 1,0 0,0 0,0 0,-1 0,1 0,-1 1,1-1,-1 1,0 0,0-1,0 1,0 0,0 0,-1 0,1 1,-1-1,0 0,0 0,0 1,-1-1,1 1,-1-1,0 0,0 3,-2 8,-1 1,-1-2,0 1,-1 0,0-1,-1 0,0 0,-1 0,-1-1,0 0,-1-1,0 0,0 0,-1-1,-1 0,0 0,0-2,-4 3,1 0,0-1,-1 0,0-1,-1 0,1-1,-2-1,1-1,-1 0,-13 2,5-4</inkml:trace>
  <inkml:trace contextRef="#ctx0" brushRef="#br0" timeOffset="735.509">553 791,'57'-19,"-1"-3,-2-1,0-3,-2-3,-1-2,47-36,-90 62,-1-1,1 1,-1-1,0 0,0-1,-1 0,0 0,0 0,-1 0,0-1,0 0,-1 0,0-1,0 1,-1-1,0 0,0 0,-1 0,0 0,-1 0,0-1,-1-1,0 8,-1 0,1 0,-1 0,0 0,0 0,0 1,-1-1,1 0,-1 1,1-1,-1 1,0 0,0-1,0 1,0 0,0 0,-1 0,1 1,0-1,-1 0,0 1,1 0,-1-1,0 1,0 0,0 0,1 1,-1-1,0 1,0-1,0 1,0 0,0 0,0 0,-2 1,-102 27,105-27,-1 0,1 0,-1 0,0 0,1 0,0 1,-1-1,1 1,0 0,0 0,0 0,0 0,0 0,0 0,1 0,-1 0,1 1,0-1,-1 1,1-1,0 1,0 0,1-1,-1 1,0 0,1-1,0 1,-1 0,1 0,0-1,1 1,-1 0,0 0,1-1,0 1,-1 0,1-1,0 1,0 0,1-1,-1 0,0 1,1-1,0 0,-1 1,1-1,0 0,1 0,6 4,1 0,0-1,0 0,0-1,1 0,0-1,-1 0,1 0,0-1,11 0,16 5,-13-3,-22-4,1-1,1 1,-1 0,0 0,0 0,0 1,0-1,0 1,-1 0,1 0,0 0,0 1,0-1,-1 1,1 0,-1 0,1 0,-1 1,0-1,0 1,0 0,0 0,0 0,-1 0,0 0,1 0,-1 1,0-1,0 1,-1 0,1-1,-1 1,0 0,0 0,0 0,0 0,-1 0,0 0,0 1,-3 9,-2 0,0 0,-1 0,0-1,-1 0,0 0,-1-1,-1 0,0 0,0-1,-3 2,-36 50,39-46,6-4</inkml:trace>
</inkml:ink>
</file>

<file path=ppt/ink/ink7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50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0 168,'30'8,"-1"-2,1-1,0-1,1-2,-1-1,0-2,1 0,-1-2,0-2,-1 0,1-2,28-11,-55 17,1 1,-1-1,0 0,0-1,0 1,1-1,-1 1,0-1,-1 0,1 0,0 0,-1-1,1 1,-1 0,1-1,-1 0,0 0,0 1,0-1,-1 0,1-1,-1 1,0 0,0 0,0-1,0 1,0 0,-1-1,1 1,-1-1,0 1,0 0,0-1,-1 1,1-1,-1 1,0-1,0 1,0 0,0 0,0 0,-1-1,0 1,1 0,-6-1,0 0,1 0,-1 1,0 0,0 0,-1 0,1 1,-1 0,1 1,-1-1,0 2,1-1,-1 1,0 0,0 0,1 1,-1 0,0 1,1 0,0 0,-1 0,1 1,0 0,0 1,0-1,0 1,1 1,0-1,0 1,-5 4,1-1,-1 0,1 1,0 0,0 0,1 1,1 1,0-1,0 1,1 1,0-1,1 1,1 1,0-1,0 1,1-1,1 1,0 1,1-1,0 0,1 0,0 8,2-15,-1 0,1 0,0 0,1-1,-1 1,1 0,1-1,-1 0,1 1,-1-1,1 0,1 0,-1 0,1-1,0 1,0-1,0 0,1 0,-1 0,1-1,0 1,0-1,0-1,1 1,-1-1,1 1,4 0,1 0,0 0,0-1,0 0,1-1,-1 0,1 0,-1-1,1-1,-1 0,0-1,1 0,-1-1,0 0,0 0,197-108,-35-1,-145 94</inkml:trace>
  <inkml:trace contextRef="#ctx0" brushRef="#br0" timeOffset="690.587">1073 55,'-13'3,"0"0,0 1,1 0,-1 1,1 0,0 1,0 0,1 1,0 0,0 1,0 0,1 1,-7 8,3-5,1 0,1 1,0 0,1 1,0 0,1 1,1 0,1 0,0 1,0 0,2 1,-1 1,7-15,-1-1,0 1,1-1,-1 1,1 0,0-1,0 1,0 0,0-1,0 1,0 0,1-1,-1 1,1 0,0-1,0 1,0-1,0 1,1-1,-1 0,0 1,1-1,0 0,-1 0,1 0,0 0,0-1,0 1,0 0,1-1,-1 1,0-1,1 0,-1 0,1 0,-1 0,1 0,-1 0,1-1,0 1,-1-1,1 0,0 0,-1 0,1 0,0 0,-1-1,1 1,21-8,-1-1,-1-1,0-1,0-1,-2-1,1-1,-1-1,-1 0,12-14,208-194,-239 223,0 1,0-1,0 0,0 1,0-1,0 1,1-1,-1 0,0 1,0-1,1 0,-1 1,0-1,0 0,1 1,-1-1,0 0,1 0,-1 1,0-1,1 0,-1 0,1 0,-1 1,0-1,1 0,-1 0,1 0,-1 0,0 0,1 0,-1 0,1 0,-1 0,1 0,-1 0,0 0,1 0,-1 0,1-1,-1 1,0 0,1 0,-1 0,1-1,-1 1,0 0,1 0,-1-1,0 1,0 0,1-1,-1 1,-14 40,14-38,-200 482,184-439,1 0,3 2,2-1,-3 32,12-72,1 0,-1 0,1 0,0 0,1 0,-1-1,1 1,0 0,0 0,1 0,0-1,0 1,0-1,1 0,0 1,0-1,0 0,1-1,3 5,-6-9,-1 0,1-1,0 1,-1-1,1 1,0 0,-1-1,1 1,0-1,-1 1,1-1,-1 1,1-1,-1 0,1 1,-1-1,0 0,1 1,-1-1,0 0,1 0,-1 1,0-1,0 0,0 0,1 1,-1-1,0 0,0 0,0 1,0-1,-1 0,1 0,0 0,0 1,0-1,-1 0,1 0,0 1,-1-1,1 0,0 1,-1-1,1 0,-1 1,1-1,-1 1,0-1,1 1,-1-1,1 1,-1-1,0 1,-13-20,0 1,-1 1,-1 1,-1 0,-1 1,0 1,0 0,-2 2,-6-4,24 17,1-1,0 1,-1-1,1 1,0-1,0 0,-1 1,1-1,0 0,0 0,0 0,0 0,0 0,0 0,0 0,0 0,0 0,1 0,-1-1,0 1,1 0,-1-1,1 1,0 0,-1-1,1 1,0 0,0-1,-1 1,1-1,0 1,1 0,-1-1,0 1,0-1,1 1,-1 0,0-1,1 1,-1 0,1 0,0-1,-1 1,1 0,0 0,0 0,0 0,0 0,0 0,0 0,0 0,0 0,0 0,1 1,-1-1,0 0,0 1,1-1,-1 1,1-1,397-175,-344 149,-31 16</inkml:trace>
  <inkml:trace contextRef="#ctx0" brushRef="#br0" timeOffset="983.186">1581 168,'-4'14,"0"0,0 1,1-1,1 1,1-1,0 1,1-1,0 1,1 0,1-1,0 1,1-1,1 0,0 0,4 9,-5-19,-1 0,1-1,0 1,0-1,0 0,1 0,-1 0,1 0,-1-1,1 1,0-1,0 0,0 0,0 0,1-1,-1 1,0-1,1 0,-1 0,0-1,1 1,-1-1,1 0,0 0,-1-1,0 1,1-1,-1 0,1 0,-1-1,0 1,0-1,0 0,0 0,0 0,0 0,0-1,-1 0,1 0,2-3,23-13,-1-1,-1-2,-1 0,-1-2,-1-1,-1-1,-1-1,-2 0,-1-2,3-6,-7-8,-11 22</inkml:trace>
  <inkml:trace contextRef="#ctx0" brushRef="#br0" timeOffset="1234.7">2343 225,'-15'29,"-4"18,1 2</inkml:trace>
</inkml:ink>
</file>

<file path=ppt/ink/ink7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1 281,'104'-46,"-1"-4,-3-5,17-16,-45 13,-71 58,0 0,1 0,-1 0,0 1,0-1,1 0,-1 1,0-1,0 1,0 0,1-1,-1 1,0 0,0-1,0 1,0 0,0 0,0 0,-1 0,1 0,0 0,0 0,-1 0,1 1,-1-1,1 0,-1 0,1 0,-1 1,0-1,1 0,-1 1,0-1,0 0,0 1,0-1,0 1,0-1,18 261,-13-199,5 39,-5 1,-4-1,-12 99,7-168,-1-1,-2 1,-1-1,-1 0,-2 0,-1-1,-2-1,-1 0,-1-1,-1-1,-2 0,-1-2,-1 0,-15 14,30-34,-1 0,0 0,0 0,0-1,-1 0,1 0,-1-1,0 0,-1 0,1-1,-1 0,1 0,-1-1,0 0,0-1,0 0,0-1,-6 0,10-2,0-1,1 0,0 0,0-1,0 1,0-1,1 0,-1 0,1-1,0 1,0 0,1-1,-1 0,1 0,0 1,0-1,1-1,-1 1,1 0,0 0,1 0,-1-1,1 1,0 0,0-1,1 1,0 0,0 0,0 0,0-1,1 1,0 0,0 0,0 1,1-2,16-39,3 1,1 1,2 1,2 1,1 1,31-32,-35 41,1 0,1 1,2 2,1 1,1 1,1 1,1 2,2 1,17-7,-23 17</inkml:trace>
  <inkml:trace contextRef="#ctx0" brushRef="#br0" timeOffset="324.07">961 789,'-137'213,"191"-311,154-190,-140 226,-51 57</inkml:trace>
  <inkml:trace contextRef="#ctx0" brushRef="#br0" timeOffset="620.071">1328 648,'-17'21,"1"2,2 0,0 1,2 0,0 1,2 0,0 1,2 0,-1 12,8-35,0 1,1-1,-1 0,1 0,0 1,0-1,0 0,1 0,-1 1,1-1,0 0,0 0,0 0,0 0,0 0,1 0,-1 0,1 0,0 0,0-1,0 1,0-1,0 1,0-1,1 0,-1 0,1 0,0 0,-1 0,1-1,0 1,0-1,0 0,0 0,1 0,-1 0,0 0,0-1,0 0,1 1,-1-1,0 0,0 0,4-1,11-2,-1 0,1-2,-1 0,0 0,0-2,-1 0,0-1,0-1,-1 0,0-1,0 0,-1-2,11-10,-18 15,1 0,-1-1,-1 0,1 0,-1 0,-1-1,0 1,0-1,0-1,-1 1,-1-1,0 1,0-1,1-8,-3 14,-1-1,1 1,-1 0,0-1,0 1,0-1,-1 1,1 0,-1-1,0 1,-1 0,1 0,-1 0,1 0,-1 0,0 0,-1 0,1 0,-1 1,0-1,0 1,0 0,0 0,0 0,-1 0,1 1,-1-1,0 1,1 0,-1 0,0 0,-1 0,1 1,-2-1,0 1,0 0,0 0,0 1,0 0,0 0,0 0,1 0,-1 1,0 0,0 1,0-1,0 1,1 0,-1 0,1 1,0 0,0 0,0 0,0 0,0 1,0 0,1 0,0 0,-3 4,-9 6</inkml:trace>
  <inkml:trace contextRef="#ctx0" brushRef="#br0" timeOffset="1119.027">1695 987,'-2'-10,"2"-1,0 1,0 0,0-1,1 1,1 0,0 0,0 0,1 0,1 0,-1 1,1-1,1 1,0 0,0 0,1 1,0-1,0 1,1 1,5-5,64-34,-74 45,0 0,0 0,1 0,-1 0,0 1,0-1,0 1,0 0,1-1,-1 1,0 0,0 0,0 1,1-1,-1 0,0 1,0-1,0 1,0 0,0 0,0 0,0 0,0 0,0 0,0 0,0 1,-1-1,1 0,-1 1,1 0,-1-1,1 1,-1 0,0 0,0 0,0 0,1 1,5 18,-7-18,0 0,0 0,1 0,-1 0,1 0,-1 0,1 0,0-1,0 1,0 0,0 0,1-1,-1 1,1 0,0-1,-1 0,1 1,0-1,1 0,-1 0,0 0,0 0,1 0,-1-1,1 1,0-1,-1 1,1-1,0 0,0 0,0-1,0 1,0 0,0-1,0 0,0 0,0 0,0 0,0 0,0 0,0-1,0 1,0-1,1 0,159-103,-162 103,0 0,0 1,1-1,-1 1,0-1,0 1,1-1,-1 1,1 0,-1-1,0 1,1 0,-1 0,1 0,-1 0,0 0,1 1,-1-1,0 0,1 1,-1-1,0 1,1-1,-1 1,0-1,0 1,1 0,-1 0,0 0,0 0,0 0,0 0,0 0,0 0,-1 0,1 0,0 0,0 0,-1 1,1-1,-1 0,1 1,-1-1,0 0,1 1,-1-1,0 0,0 1,0-1,0 1,-9 71,7-69,0 1,0-1,1 1,0-1,0 1,0-1,0 1,1 0,0 0,0-1,0 1,0 0,1-1,0 1,0 0,0-1,1 1,-1-1,1 1,0-1,0 0,1 0,-1 0,1 0,0 0,0-1,2 3,11 2</inkml:trace>
</inkml:ink>
</file>

<file path=ppt/ink/ink7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6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47,'-14'1,"0"0,0 1,0 0,1 1,-1 1,1 0,0 0,0 2,0 0,1 0,-1 1,2 1,-1 0,1 0,0 1,1 1,0-1,1 2,0-1,0 2,1-1,1 1,0 0,0 0,1 1,1 0,0 0,1 0,0 1,1-1,-1 12,4-23,0 1,0 0,0 0,0 0,0 0,0 0,1 0,0 0,-1 0,1-1,0 1,0 0,1 0,-1-1,0 1,1-1,0 1,0-1,-1 0,1 0,1 0,-1 0,0 0,0 0,1 0,-1-1,1 1,-1-1,1 0,0 1,0-1,-1-1,1 1,0 0,0-1,0 1,0-1,0 0,0 0,0 0,0 0,0-1,1 0,17-6,0-1,-1-1,1-1,-2-1,1-1,-2 0,0-2,0 0,-1-1,-1 0,0-1,-2-1,7-10,89-105,-109 132,1-1,0 1,-1 0,1 0,-1 1,1-1,-1 0,1 1,-1-1,1 0,-1 1,1 0,-1-1,1 1,-1 0,0 0,1 0,-1 0,0 0,0 0,0 0,0 0,0 0,0 0,0 1,0-1,0 0,-1 1,1-1,0 1,-1-1,1 1,-1-1,0 1,1-1,-1 1,0-1,0 1,0 0,0-1,0 1,-1-1,1 1,0-1,-1 1,1-1,-1 1,1-1,-1 1,3 11,2 8,28 91,-31-109,1 0,0 0,0 0,0 0,1 0,-1 0,1 0,-1-1,1 0,0 1,0-1,0 0,0 0,0 0,1-1,-1 1,1-1,-1 0,1 0,-1 0,1 0,-1-1,1 0,0 1,-1-1,1 0,0-1,-1 1,3-1,9-4,0-1,0-1,-1 0,0 0,-1-2,0 0,0 0,-1-1,0-1,0 0,-1 0,-1-1,0-1,-1 1,1-3,4-2,84-140,-97 194,-17 81,16-114,0-1,1 1,-1 0,1-1,0 1,0 0,0-1,1 1,-1-1,1 0,0 1,-1-1,2 0,-1 0,0 0,1 0,-1-1,1 1,0-1,0 1,0-1,0 0,0 0,0 0,1-1,-1 1,1-1,-1 0,1 0,1 1,6-3,-1 0,1-1,-1 0,1 0,-1-1,0 0,0-1,0 0,-1-1,1 0,-1 0,0-1,-1 0,1-1,-1 0,-1 0,1-1,-1 1,5-10,-4 10,15-14,-9 42,-13 0,-2-14,0 0,1 0,0 1,0-1,0 0,1 0,0 0,0 0,0 0,1-1,1 1,-1 0,1-1,0 1,0-1,1 0,0 0,0 0,0-1,1 1,-1-1,1 0,1 0,-1-1,1 0,0 0,0 0,1 0,6-3,0-2,-1 1,1-2,-1 0,1 0,-1-1,0-1,0 0,0-1,0 0,-1 0,0-1,0-1,0 0,-1-1,0 0,0 0,-1-1,-1 0,1-1,-1 1,-1-2,3-4,-1 4,0-1,-1 1,-1-2,0 1,-1-1,0 0,-1 0,0-1,-1 1,1-9,-16-7,5 35</inkml:trace>
  <inkml:trace contextRef="#ctx0" brushRef="#br0" timeOffset="1099.135">2147 18,'-31'10,"0"1,0 2,1 1,1 1,0 2,2 0,0 2,0 1,2 2,1 0,0 1,-13 20,32-37,1 1,1 0,-1 0,1 0,0 0,1 1,0-1,0 1,1-1,-1 1,1 6,1-11,0-1,0 1,0-1,1 1,-1-1,1 0,-1 1,1-1,0 0,0 1,0-1,0 0,0 0,0 0,1 0,-1 0,1 0,0 0,-1-1,1 1,0 0,0-1,0 0,0 1,0-1,0 0,0 0,1 0,-1 0,0 0,1-1,-1 1,0-1,1 0,-1 1,1-1,-1 0,2 0,12-2,-1 0,1-2,0 1,-1-2,1 0,-2-1,1 0,0-1,-1-1,-1 0,1-1,-1 0,2-4,14-11,-1-2,-2-1,-1-1,-1-1,-1-2,-2 0,0-3,-3 8,6 1,-28 54,0-18,1 1,0 0,1 0,0 0,1 0,0 0,1 0,1 0,0 0,0 0,1 0,1 0,0 0,4 10,-5-19,0 0,1 0,0 0,0-1,0 1,0-1,0 1,0-1,0 0,1 0,-1 0,1-1,0 0,-1 1,1-1,0 0,0-1,0 1,-1-1,1 1,0-1,0 0,0-1,0 1,0-1,0 0,-1 1,1-2,0 1,102-54,-91 42,0 0,-2 0,1-1,-1-1,-1-1,-1 1,0-2,-1 1,-1-2,0 1,-2-1,2-6,-34 42,19-9,1 1,0 0,0 1,1-1,0 1,1 0,0 0,1 0,0 0,1 1,0-1,1 0,1 6,-2-12,2 0,-1 0,0 0,1 0,0 0,0 0,1 0,-1-1,1 1,0 0,1-1,-1 1,1-1,0 0,0 0,0 0,0 0,1 0,-1-1,1 1,0-1,0 0,0 0,1-1,-1 1,1-1,-1 0,1 0,0-1,3 2,1-2,-1 1,1-2,-1 1,1-1,-1 0,1-1,0 0,-1-1,0 1,1-2,-1 1,0-1,0 0,0-1,-1 0,1 0,-1 0,0-1,0 0,-1-1,1 0,-1 0,0 0,-1 0,1-1,1-4,4-8,0-1,-2 0,0-1,-1 0,-1 0,-1-1,2-19,-6 32,-2 8,0 0,-1 0,1 0,0 0,0 0,0 0,0 0,0 0,0 0,0 0,0 0,0 0,0 0,0 0,1 0,-1 0,0 0,1 0,-1 1,1-1,-1 0,1 0,-1 0,1 0,0 1,-1-1,1 0,0 0,0 1,0-1,-1 1,1-1,0 1,0-1,0 1,0-1,0 1,0 0,0 0,0-1,0 1,0 0,0 0,0 0,0 0,0 0,0 0,0 0,0 1,0-1,0 0,0 1,0-1,0 0,0 1,0-1,0 1,0-1,-1 1,1 0,0 0,134 164,-117-144,-2 2,-1 0,0 1,-2 0,-1 1,-1 0,-1 1,-1 0,-1 1,4 25,-6-20,0-1,-3 1,0-1,-2 1,-1 0,-2 0,-1 0,-2 3,-4-4,0 0,-3-1,0-1,-2 0,-1 0,-1-2,-2 0,0-1,-2 0,-1-2,0-1,-2 0,-3 0,-50 19,75-42,-1 1,0-1,0 1,1-1,-1 0,0 0,0 0,0 0,0 0,1 0,-1-1,0 1,0 0,1-1,-1 0,0 1,1-1,-1 0,0 0,1 0,-1 0,1 0,-1 0,1 0,0 0,-1-1,1 1,0-1,0 1,0-1,0 1,0-1,1 1,-1-1,0 0,1 0,-1 1,1-1,-1 0,1 0,0 1,0-1,0 0,0 0,0 0,1-19,0 1,2-1,0 0,2 1,0 0,1 0,1 0,1 1,6-12,150-294,-40 137,-102 155</inkml:trace>
</inkml:ink>
</file>

<file path=ppt/ink/ink7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3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0 814,'145'45,"-125"-48,0-1,0-1,-1-1,0-1,0 0,0-1,-1-1,0-1,-1-1,0 0,0-1,-2-1,1 0,-2-1,8-10,37-42,-3-1,-3-4,-3-1,-3-3,-3-2,90-139,-94 160,-39 56,-1 0,1-1,0 1,-1 0,1 0,0 0,0 0,-1 0,1 0,0 0,-1 0,1 0,0 0,0 0,-1 0,1 0,0 0,-1 1,1-1,0 0,-1 1,1-1,-1 0,1 1,0-1,-1 1,1-1,-1 1,1-1,-1 1,1-1,-1 1,0-1,1 1,-1 0,0-1,1 1,-1 0,0-1,0 1,0 0,1-1,-1 1,0 0,0 0,0-1,0 1,0 0,0-1,0 1,-1 0,1 0,0-1,0 1,-1 0,1-1,0 1,-1-1,1 1,0 0,-1-1,1 1,-1-1,2 7,3 92,-5 0,-4 1,-4-1,-9 27,18-109,-1-1,0 1,-1-1,-1 0,-1 1,0-1,-1-1,-1 1,0-1,-1 0,-1 0,0-1,-1 0,-1 0,0-1,0 0,-2-1,1 0,-2-1,-5 4,-4-5,-2 0,1-2,-2 0,1-2,-1-1,-1 0,19-3,0 0,0 0,0-1,0 0,0-1,-1 1,1-1,0 0,0-1,0 0,-1 0,1-1,0 0,1 0,-1 0,0-1,0 0,1 0,0-1,0 0,0 0,0 0,0-1,1 0,-3-4,7-24,9 20</inkml:trace>
  <inkml:trace contextRef="#ctx0" brushRef="#br0" timeOffset="367.818">1242 560,'-9'16,"1"0,1 0,0 0,1 1,1 0,1 0,-3 17,6-29,0 0,1 0,0 0,-1 0,2 0,-1 0,1 0,-1 0,1 0,1 0,-1-1,1 1,0 0,0-1,0 1,0-1,1 0,0 1,0-1,0-1,0 1,1 0,-1-1,1 1,0-1,0 0,0-1,1 1,3 1,2-1,0-1,1-1,-1 0,1 0,-1-1,1 0,-1-1,1 0,-1 0,0-2,1 1,-1-1,0 0,-1-1,1 0,-1-1,1 0,-1-1,-1 1,5-5,-8 8,-1-1,1 0,0 0,-1 0,0 0,0-1,0 1,0-1,0 0,-1-1,0 1,0-1,0 1,0-1,-1 0,0 0,0 0,0 0,0 0,-1-1,0 1,0 0,-1-1,1 1,-1 0,0-1,-1 1,1-1,-1 1,0 0,0-1,-1 1,0 0,0 0,0 0,-3-4,0 1,-1 1,0 1,-1-1,1 1,-1 0,-1 0,1 1,-1 0,0 1,0-1,0 1,0 1,-1 0,0 0,0 1,1 0,-1 0,0 1,-1 0,1 1,0 0,0 0,0 1,0 0,0 0,-5 3,-11 2</inkml:trace>
  <inkml:trace contextRef="#ctx0" brushRef="#br0" timeOffset="639.491">1863 787,'-14'52,"-6"23,-3 3,-2-7,-3-10,-1-12,5-13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53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396 137,'1'98,"-13"230,-7-50,-4-116,14-162,3-11</inkml:trace>
  <inkml:trace contextRef="#ctx0" brushRef="#br0" timeOffset="270.853">1 672,'104'-19,"271"-67,-313 68,-38 12,0-1,0-1,0-1,-1-1,0-1,-1-1,15-11,-17 7</inkml:trace>
  <inkml:trace contextRef="#ctx0" brushRef="#br0" timeOffset="731.606">791 250,'37'342,"-15"-84,-23-256,0 0,0 0,1 0,-1 0,1 0,0 1,0-1,0 0,0 0,0 0,0 0,0 1,1-1,-1 0,1 0,0 0,-1 0,1 0,0 0,0 0,0 0,0-1,1 1,-1 0,0 0,1-1,-1 1,1-1,0 1,0-1,-1 0,1 0,0 0,0 0,0 0,0 0,0 0,0-1,0 1,0-1,1 1,-1-1,0 0,0 0,0 0,0 0,2-1,97-58,-59 27,89-46,-129 76,1 0,0 1,-1-1,1 0,0 1,0 0,0-1,0 1,1 0,-1 1,0-1,0 1,1-1,-1 1,0 0,0 0,1 0,-1 1,0-1,0 1,1 0,-1-1,0 2,0-1,0 0,0 1,0-1,0 1,-1 0,1 0,-1 0,1 0,-1 0,1 0,-1 1,0 0,0-1,0 1,-1 0,1 0,-1 0,1 0,-1 0,0 2,-1-2,0 0,0 1,0-1,1 0,-1 1,1-1,0 0,0 0,0 0,0 1,1-1,-1 0,1-1,0 1,0 0,0 0,0-1,0 1,0-1,1 0,-1 1,1-1,0 0,-1-1,1 1,0 0,0-1,0 0,0 1,1-1,-1 0,0-1,0 1,1-1,-1 1,0-1,3 0,56-22,-47 11</inkml:trace>
  <inkml:trace contextRef="#ctx0" brushRef="#br0" timeOffset="1435.287">1722 645,'-24'12,"-16"7,0 2,2 1,0 3,-6 7,-10 41,53-71,0 0,0 0,1 0,-1 0,0 0,1 0,-1 0,1 1,0-1,-1 0,1 0,0 0,1 1,-1-1,0 0,1 0,-1 0,1 0,-1 0,1 1,0-1,0 0,0-1,0 1,0 0,1 0,-1 0,0-1,1 1,-1-1,1 1,0-1,0 1,-1-1,1 0,0 0,0 0,2 1,5-1,1 0,-1 0,1 0,0-1,-1-1,1 0,-1 0,1-1,-1 0,0 0,0-1,0-1,0 1,0-1,-1-1,0 0,1 0,-2 0,7-6,146-154,-160 166,0-1,1 0,-1 1,0-1,0 1,0-1,0 0,1 1,-1-1,0 0,1 0,-1 1,0-1,0 0,1 0,-1 1,0-1,1 0,-1 0,0 0,1 1,-1-1,1 0,-1 0,0 0,1 0,-1 0,1 0,-1 0,0 0,1 0,-1 0,0 0,1 0,-1 0,1 0,-1 0,0-1,1 1,-1 0,0 0,1 0,-1 0,0-1,1 1,-1 0,0 0,1-1,-1 1,0 0,0-1,1 1,-1 0,0-1,0 1,0 0,0-1,1 1,-1-1,-6 34,3-25,1 0,1 0,-1 0,2 0,-1 0,1 0,0 0,0 0,1 0,0 0,1 0,1 5,-2-10,0 0,0 0,0 0,1-1,-1 1,1 0,0-1,-1 1,1-1,0 0,1 0,-1 0,0 0,0 0,1 0,0 0,-1-1,1 1,0-1,-1 0,1 0,0 0,0 0,0 0,0-1,0 1,0-1,0 0,0 0,0 0,0 0,0 0,0-1,3 0,13-6,0 0,-1-1,1-1,-2-1,1-1,-2 0,1-1,-2-1,1 0,-2-1,0-1,-1 0,3-6,-12 18,27-32,-2-1,-1-2,-2 0,-1-2,-2-1,-2-1,-2 0,-2-2,-2 0,-1-1,-3 0,3-25,-12 60,0 0,0 0,-1 0,-1 0,1 0,-2 0,1 0,-1 0,-1 0,0 0,0 0,-1 1,-1-1,0-2,1 10,0 0,0 0,0 0,0 1,0-1,0 1,-1 0,1 0,0 0,-1 0,1 0,0 1,-1 0,1-1,-1 1,1 1,-1-1,1 0,-1 1,1 0,0 0,-1 0,1 0,0 0,0 0,0 1,0 0,0 0,0 0,0 0,1 0,-1 0,0 1,1-1,0 1,0 0,0-1,0 1,0 0,1 0,-1 1,1-1,-1 1,-9 22,0 1,2 0,1 1,1 0,2 0,0 1,2 0,1 0,2-1,0 1,2 0,4 21,-1-12,0 0,3 0,1-1,2 0,1 0,2-1,2-1,1-1,1 0,2-1,3 1,-42-44,2-4</inkml:trace>
  <inkml:trace contextRef="#ctx0" brushRef="#br0" timeOffset="1685.139">1977 362,'48'0,"40"-5,14-1,0 0,-9 1,-9 2,-10 1,-8 0,-6 2,-8 0,-12 0</inkml:trace>
</inkml:ink>
</file>

<file path=ppt/ink/ink7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0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16,'0'-1,"0"1,0-1,0 1,0-1,0 1,0-1,0 1,0-1,0 1,0-1,0 1,0-1,0 1,0-1,1 1,-1-1,0 1,0-1,1 1,-1 0,0-1,1 1,-1-1,0 1,1 0,-1-1,0 1,1 0,-1 0,1-1,-1 1,1 0,-1 0,1 0,-1-1,1 1,-1 0,1 0,-1 0,1 0,-1 0,1 0,-1 0,1 0,-1 0,1 0,-1 0,1 1,-1-1,1 0,-1 0,1 0,-1 1,0-1,1 0,-1 0,1 1,-1-1,0 0,1 1,-1-1,0 1,1-1,5 36,-8-10,-2 1,-1-1,-1 0,-1-1,-1 1,-9 18,-98 290,83-186,30-144,1-1,0 1,1-1,-1 1,1 0,-1 0,1-1,0 1,0 0,1-1,-1 1,1 0,0-1,0 1,0-1,0 1,1-1,0 0,-1 1,1-1,0 0,0 0,1 0,-1 0,1-1,-1 1,1-1,0 1,0-1,0 0,0 0,0 0,1-1,-1 1,1-1,2 1,10 0,0-2,-1 0,1-1,0-1,0 0,0-1,-1 0,1-2,-1 0,2-1,54-15,-24 8,-38 9,-1 1,1 0,0 0,-1 1,1 0,0 0,0 1,0 1,1-1,-1 1,0 1,0 0,0 0,0 1,0 0,0 0,7 4,-14-5,-1 0,0 0,0 0,0 0,1 0,-1 0,0 0,1 0,-1-1,1 1,-1-1,1 1,-1-1,1 1,-1-1,1 0,0 0,-1 0,1 0,-1 0,1 0,0 0,-1 0,1-1,-1 1,1-1,-1 1,1-1,-1 1,1-1,-1 0,0 0,1 0,-1 0,0 0,0 0,1 0,-1 0,0 0,0-1,0 1,-1 0,1-1,0 1,7-13</inkml:trace>
</inkml:ink>
</file>

<file path=ppt/ink/ink7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08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1 367,'5'0,"6"0,6 0,6 0,2 0,3 0,1 0,1 0,-1 0,0 0,0 0,0 0,-1 0,1 0,-1 0,0 0,0 0,-4 0</inkml:trace>
  <inkml:trace contextRef="#ctx0" brushRef="#br0" timeOffset="261.734">86 621,'38'-5,"28"-6,6-2,-8 2</inkml:trace>
  <inkml:trace contextRef="#ctx0" brushRef="#br0" timeOffset="1283.542">932 0,'-30'151,"9"-71,-108 310,116-354,-9 66,24-98,1-1,0 0,0 0,0 0,0 0,1 0,-1 0,1-1,0 0,0 0,0 0,0 0,0-1,0 1,0-1,0 0,1 0,-1 0,0-1,1 0,-1 0,0 0,1 0,-1-1,0 1,1-1,-1 0,1-1,9 1,155-9,-151 4</inkml:trace>
  <inkml:trace contextRef="#ctx0" brushRef="#br0" timeOffset="1965.983">1441 508,'-7'-3,"1"0,-1 1,1 0,-1 0,0 1,0 0,0 0,0 0,0 1,0 0,0 0,0 1,0 0,0 0,0 1,1 0,-1 0,0 0,1 1,0 0,-1 0,-2 3,4-4,0 0,0 1,0 0,0 0,0 0,1 0,0 1,-1 0,1-1,0 2,1-1,-1 0,1 1,0 0,0-1,0 1,1 1,0-1,0 0,0 0,0 1,1 1,2-5,0 0,0 0,1 1,-1-2,1 1,-1 0,1 0,-1 0,1-1,0 1,0-1,0 1,0-1,0 0,1 0,-1 0,0 0,0 0,1 0,-1 0,0-1,1 1,-1-1,1 0,1 0,25 9,-28-7,-1-1,1 1,-1 0,1-1,-1 1,0 0,0 0,1-1,-1 1,0 0,-1 0,1-1,0 1,0 0,-1 0,1-1,-1 1,0 0,1-1,-1 1,0-1,0 1,0-1,0 1,0-1,0 0,0 1,-1-1,1 0,0 0,-1 0,1 0,-1 0,1 0,-2 0,-3 6,-14 14,14-16,0 0,0 1,1 0,0 0,0 1,0-1,1 1,0 0,0 1,0-1,1 0,1 1,-1 0,1 1,2-8,0 0,0 1,0-1,0 1,0-1,1 1,-1-1,0 1,1-1,-1 0,1 1,0-1,-1 0,1 0,0 1,0-1,0 0,0 0,0 0,0 0,0 0,0 0,0 0,0 0,1-1,-1 1,0 0,1-1,-1 1,0-1,1 1,-1-1,1 0,-1 1,0-1,1 0,-1 0,1 0,-1 0,1-1,0 1,63-13,-14-8,-28 11</inkml:trace>
  <inkml:trace contextRef="#ctx0" brushRef="#br0" timeOffset="2378.475">1666 592,'-12'13,"1"1,0 0,1 1,1 0,0 0,1 1,1 0,1 0,0 1,-2 9,7-23,0 0,0 1,0-1,0 0,0 1,1-1,-1 1,1-1,0 1,0-1,1 0,-1 1,1-1,-1 1,1-1,0 0,0 1,1-1,-1 0,1 0,-1 0,1 0,0 0,0 0,0-1,1 1,-1-1,1 1,-1-1,1 0,0 0,0 0,0 0,0-1,0 1,0-1,0 0,1 0,-1 0,0 0,3 0,6-2,0-1,0 0,-1 0,1-1,0-1,-1 0,0 0,0-1,0-1,0 0,-1 0,0-1,0-1,-1 1,0-1,-1-1,1 0,-1 0,-1-1,0 1,0-2,-1 1,-1-1,4-9,-5 13,-1 0,0 0,-1-1,1 1,-2-1,1 0,-1 1,0-1,0 0,-1 0,0 0,-1 0,0-2,0 7,1 0,-1 0,0-1,-1 1,1 0,0 0,-1 0,0 0,1 1,-1-1,0 0,-1 1,1-1,0 1,-1 0,1 0,-1 0,0 0,0 0,1 0,-1 1,0-1,-1 1,1 0,0 0,0 0,0 0,-1 1,1 0,0-1,-4 1,0 1,-1-1,0 1,0 1,0-1,1 1,-1 1,1 0,0 0,-1 0,2 1,-1 0,0 0,1 0,-3 3,-10 10</inkml:trace>
  <inkml:trace contextRef="#ctx0" brushRef="#br0" timeOffset="2686.673">1666 734,'5'10,"11"7,3 7,3 3,2 2,-2 0,-1-3,-3-3,-6 1,-4-5</inkml:trace>
</inkml:ink>
</file>

<file path=ppt/ink/ink7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14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0 255,'10'0,"8"5,5 1,4 0,2-1,1-2,0 0,0-2,0-6,-1-1,0 0,-6 1</inkml:trace>
  <inkml:trace contextRef="#ctx0" brushRef="#br0" timeOffset="283.875">113 142,'-4'34,"-3"20,-4 6,0-2,1-7,-1-7,0-6,2-4,3-9</inkml:trace>
  <inkml:trace contextRef="#ctx0" brushRef="#br0" timeOffset="617.289">762 0,'-14'39,"-5"17,-4 4,2-4,0-6,-2-7,4-6,-1-4,4-3,0-7,2-3,-1 1,2 1,-2-3,2 0,4-3</inkml:trace>
  <inkml:trace contextRef="#ctx0" brushRef="#br0" timeOffset="894.833">395 86,'34'33,"30"21,9 6,-3-2,-9-7,-10-11,-13-8,-9-10,-4-3,-7-1,-1-2,-3 0,-5-3</inkml:trace>
</inkml:ink>
</file>

<file path=ppt/ink/ink7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3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0,'-22'56,"-86"249,-27-41,133-261,0 0,0 1,0-1,1 1,-1 0,1-1,0 1,0 0,0 0,1 0,-1 0,1 0,0 0,0 0,0-1,1 1,-1 0,1 0,0 0,0 0,0 0,1-1,-1 1,1-1,0 1,0-1,0 0,1 1,-1-1,1 0,-1-1,1 1,0 0,0-1,1 1,-1-1,0 0,1 0,-1-1,2 1,156 3,-96-8,76-2,-117-1</inkml:trace>
</inkml:ink>
</file>

<file path=ppt/ink/ink7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0 255,'7'-3,"0"-1,0 2,0-1,0 1,1 0,-1 0,1 1,-1 0,1 0,0 1,-1 0,1 0,0 1,-1 0,1 0,-1 1,0 0,1 0,-1 1,0 0,5 3,-8-5,13 5,1-1,0-1,0 0,0-1,0-1,0-1,0 0,0-2,1 0,-1-1,10-3,123-31,-132 30</inkml:trace>
  <inkml:trace contextRef="#ctx0" brushRef="#br0" timeOffset="364.267">57 480,'4'0,"8"0,5 0,5 0,3 0,3 5,1 2,0-1,1-1,-1-6,0-4,0 0,0 1,-1 0,0 2,0 0,0 2,-4-1</inkml:trace>
  <inkml:trace contextRef="#ctx0" brushRef="#br0" timeOffset="919.263">367 0,'-2'4,"1"-1,-1 0,1 1,-1 0,1-1,0 1,1 0,-1-1,1 1,-1 0,1 0,0 0,1-1,-1 1,0 0,1 0,0-1,0 1,0 0,1-1,-1 1,1-1,0 0,0 1,0-1,0 0,0 0,1 0,-1-1,1 1,0 0,1 0,115 64,-94-55,-7-4,-1 0,-1 1,0 0,0 2,-1 0,0 0,-1 2,0-1,-1 2,-1 0,0 1,-10-13,-1 1,1-1,-1 1,1-1,-1 1,0 0,0 0,0-1,-1 1,1 0,-1 0,1 0,-1 0,0 0,0 0,-1 0,1 0,0 0,-1 0,0-1,1 1,-1 0,-1 0,1 0,0-1,0 1,-1-1,0 1,1-1,-3 2,-74 62,44-42,-185 130,203-140,3 0</inkml:trace>
</inkml:ink>
</file>

<file path=ppt/ink/ink7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8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49,'-2'10,"-1"0,1-1,1 1,0 0,0 0,1 0,1 0,-1 0,1 0,1 0,2 9,-2-15,-1 0,0-1,1 1,-1-1,1 0,0 0,0 1,1-1,-1-1,1 1,-1 0,1 0,0-1,0 0,0 1,0-1,0 0,0-1,1 1,-1-1,1 1,-1-1,1 0,0 0,-1-1,1 1,0-1,0 1,-1-1,1 0,0-1,2 0,8-1,-1-2,0 0,0 0,-1-1,1 0,-1-2,0 1,-1-1,0-1,0 0,0 0,-1-1,0-1,7-9,-14 17,-1-1,1 1,-1 0,0-1,0 0,0 1,0-1,-1 0,1 0,-1 0,0 0,1 0,-1 0,-1 0,1 0,0-1,-1 1,1 0,-1 0,0-1,0 1,-1 0,1 0,-1-1,1 1,-1 0,0 0,0 0,-1 0,1 0,0 0,-1 0,0 0,0 0,0 1,0-1,0 1,0-1,-1 1,1 0,-1 0,0 0,1 0,-1 1,0-1,0 1,0 0,-8-1,0 1,0 0,0 1,0 1,0-1,0 2,0 0,1 0,-1 0,1 2,-1-1,1 1,0 1,-2 1,-18 10</inkml:trace>
</inkml:ink>
</file>

<file path=ppt/ink/ink7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8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1 395,'24'5,"17"2,7-1,0-1,-3-1,-5-2,-4-1,-4-1,-2 0,-2 0,0-5,-1-2,1 1,-1 1,1 1,-5 2</inkml:trace>
  <inkml:trace contextRef="#ctx0" brushRef="#br0" timeOffset="256.245">85 622,'43'0,"29"0,12 0,-4 0,-11 0,-12 0,-10-5,-10-2,-10 1</inkml:trace>
  <inkml:trace contextRef="#ctx0" brushRef="#br0" timeOffset="586.419">1215 1,'-85'120,"5"3,-11 34,-3 5,83-147,2 1,0 1,1-1,0 2,2-1,0 1,1 0,1 0,-2 10,6-26,1 0,-1 0,0 0,1 0,-1 0,1 0,-1 0,1 0,0 0,0 0,0 0,0-1,0 1,0 0,1-1,-1 1,1-1,-1 1,1-1,-1 0,1 1,0-1,-1 0,1 0,0 0,0 0,0-1,0 1,0 0,0-1,0 1,0-1,1 0,75 4,-65-4,136-31,-97 18,-28 6</inkml:trace>
  <inkml:trace contextRef="#ctx0" brushRef="#br0" timeOffset="1316.929">1383 622,'0'0,"-8"8,0 1,1 0,0 0,0 1,1 0,0 0,1 0,0 1,1 0,0-1,1 2,0-1,1 0,-1 8,4-17,0 1,1-1,-1 0,1 0,-1 0,1 1,0-1,0-1,0 1,0 0,0 0,0-1,0 1,0-1,1 0,-1 0,1 0,-1 0,1 0,-1 0,1-1,0 1,-1-1,1 1,0-1,-1 0,1 0,0-1,-1 1,1 0,0-1,-1 0,1 1,-1-1,1 0,-1-1,1 1,-1 0,0-1,0 1,0-1,1 1,-1-1,-1 0,1 0,0 0,1-2,-3 3,1 1,-1 0,0-1,1 1,-1-1,0 1,0-1,0 1,1-1,-1 1,0-1,0 1,0-1,0 1,0-1,0 1,0-1,0 1,0-1,0 1,0-1,0 0,-1 1,1-1,0 1,0 0,0-1,-1 1,1-1,0 1,-1-1,1 1,0-1,-1 1,1 0,0-1,-1 1,1 0,-1-1,1 1,-1 0,1 0,-1 0,1-1,-1 1,1 0,-1 0,1 0,-1 0,1 0,-1 0,1 0,-1 0,1 0,-1 0,1 0,-1 0,1 0,-1 0,-34 3,29-2,0 0,-1 1,1 0,0 1,0-1,0 1,1 0,-1 0,1 1,0 0,-1 0,2 0,-1 1,0-1,1 1,0 0,0 0,0 1,1-1,0 1,0 0,0 0,1 0,0 0,0 0,1 0,-1 1,1-1,1 0,-1 1,1-1,0 1,0-1,1 1,0-1,0 1,1-1,0 0,1 4,2-5,-1 0,1-1,0 0,1 0,-1-1,0 1,1-1,0 0,0-1,0 0,0 1,0-2,1 1,-1-1,0 0,1 0,-1-1,1 0,-1 0,1 0,-1-1,1 0,-1 0,0-1,0 0,1 0,-1 0,-1-1,1 0,0 0,-1 0,1-1,31-18,-20 14</inkml:trace>
  <inkml:trace contextRef="#ctx0" brushRef="#br0" timeOffset="1917.993">1468 678,'0'-5,"-4"-1,-8-1,0 7,-4 3,-4 1,2 5,-1 0,3-1</inkml:trace>
  <inkml:trace contextRef="#ctx0" brushRef="#br0" timeOffset="2539.962">1750 706,'-22'16,"1"1,1 0,0 2,1 0,1 2,1 0,1 0,1 2,1 0,-3 7,15-27,0 1,0-1,0 1,1-1,-1 1,1 0,0 0,0 0,0 0,0 0,1 0,0 0,0 0,0 0,0 0,0 0,1 0,0-1,0 1,0 0,0 0,0 0,1-1,0 1,0 0,0-1,0 0,0 1,1-1,-1 0,1 0,0-1,0 1,0 0,0-1,1 0,-1 0,1 0,-1 0,1 0,0-1,0 1,15-1,0 0,0-1,0 0,0-2,0 0,0-2,0 0,-1 0,0-2,0 0,0-2,-1 0,0 0,0-2,-1 0,0-1,-1-1,10-9,55-76,-78 93,0 0,0-1,0 1,-1 0,1-1,-1 1,0-1,0 0,0 1,-1-1,0 0,0 1,0-1,0 0,-1 1,0-1,0 1,0-1,0 1,-1-1,0 1,0 0,0 0,0 0,-3-3,1 3,0 0,-1 0,1 0,-1 1,0 0,0 0,0 0,-1 1,1 0,-1 0,1 0,-1 0,1 1,-1 0,0 0,0 1,0 0,1 0,-1 0,0 0,0 1,-2 1,-18 4</inkml:trace>
  <inkml:trace contextRef="#ctx0" brushRef="#br0" timeOffset="2853.605">1722 932,'20'29,"10"14,0 4,1-5,-6-5,-6-9</inkml:trace>
</inkml:ink>
</file>

<file path=ppt/ink/ink7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27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0 424,'10'-5,"12"-1,8-1,3 2,1 2,0 1,-2 5,-1 3,-1 1,-1-2,-1-1,0-2,0-1,-4-5,-3-2,1-1,-3-3,-6 0</inkml:trace>
  <inkml:trace contextRef="#ctx0" brushRef="#br0" timeOffset="469.097">762 1,'0'23,"-1"1,-1 0,0-1,-2 1,-1-1,-1 0,-1 0,-1-1,-1 0,-1 0,-3 3,-115 179,33-36,94-166,0 0,0 0,0 0,0 1,1-1,-1 0,0 0,1 1,0-1,0 0,-1 1,1-1,1 0,-1 1,0-1,0 0,1 1,0-1,-1 0,1 0,0 0,0 1,0-1,0 0,0 0,1 0,-1-1,1 1,-1 0,1 0,0-1,-1 1,1-1,0 0,0 1,0-1,0 0,0 0,1 0,-1 0,0-1,0 1,0 0,1-1,-1 0,0 0,1 1,-1-1,0-1,1 1,1 0,25-7,0-2,-1 0,1-2,-2-1,0-1,22-14,-42 23,9-5</inkml:trace>
</inkml:ink>
</file>

<file path=ppt/ink/ink7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35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0 340,'39'0,"26"0,8 0,-4-5,-9-2,-10 1,-9 1,-6 1,-9 7,-10 2</inkml:trace>
  <inkml:trace contextRef="#ctx0" brushRef="#br0" timeOffset="304.215">255 114,'-9'43,"-4"33,1 9,2-5,3-12,3-12,-4-11,1-9,1-5,1-3,-3-7,0-1,2-5</inkml:trace>
  <inkml:trace contextRef="#ctx0" brushRef="#br0" timeOffset="602.721">1073 227,'-24'38,"-22"32,-4 9,3-4,4-10,4-12,9-9,5-8,2-5,0-3,4-7</inkml:trace>
  <inkml:trace contextRef="#ctx0" brushRef="#br0" timeOffset="852.65">706 227,'0'38,"10"27,3 8,4-5,4-8,3-10,3-8,0-7,2-9,-4-5,-3-5,1-6,1-4,-4-4</inkml:trace>
  <inkml:trace contextRef="#ctx0" brushRef="#br0" timeOffset="1103.916">1271 537,'38'0,"23"0,5 0,-8-5,-9-1,-9-1,-6-2,-4-1,-2 2,-6-3,-7 0</inkml:trace>
  <inkml:trace contextRef="#ctx0" brushRef="#br0" timeOffset="1436.009">1948 0,'-39'213,"15"-120,-4-2,-3 0,-11 10,18-16,24-83,0 0,0 1,-1-1,2 0,-1 0,0 0,0 0,1 1,-1-1,1 0,-1 0,1 0,0 0,0 0,0 0,0 0,0-1,1 1,-1 0,0 0,1-1,0 1,-1-1,1 1,0-1,-1 0,1 0,0 0,0 0,0 0,0 0,0 0,0-1,0 1,1-1,-1 1,0-1,0 0,13-1,0-1,-1 0,0-1,1-1,-1 0,-1-1,1 0,-1-2,0 1,0-1,0-1,-1 0,3-4,42-32,-43 33</inkml:trace>
  <inkml:trace contextRef="#ctx0" brushRef="#br0" timeOffset="1731.1">2258 537,'-6'12,"1"1,0 0,1 0,0 0,1 1,0-1,1 1,1 0,0 0,1 0,0-1,1 1,1 0,0-1,1 1,3 10,-4-21,0 1,0-1,1 0,-1 1,1-1,-1 0,1 0,0 0,0-1,0 1,0-1,1 0,-1 0,1 0,-1 0,1 0,0-1,0 0,0 0,0 0,-1 0,1 0,0-1,1 0,-1 0,0 0,0 0,0 0,0-1,0 0,-1 0,1 0,3-2,8-1,0-2,0 0,-1 0,0-1,0-1,-1-1,0 0,2-2,-10 6,1 0,-1-1,0 0,-1 1,0-1,0-1,0 1,0 0,-1-1,0 0,-1 0,0 0,0 0,0 0,0-1,-2 5,1 0,-1 0,0 0,0-1,0 1,0 0,0 0,-1 0,1 0,-1 0,0 0,0 0,0 0,0 0,-1 0,1 0,-1 1,0-1,0 1,0-1,0 1,0 0,0-1,0 1,-1 0,1 0,-1 1,0-1,1 1,-1-1,0 1,0 0,0 0,0 0,0 0,0 1,-6-2,-1 1,1 0,0 0,0 1,0 1,-1 0,1 0,0 0,0 1,0 1,0-1,0 2,1-1,-1 1,1 0,-5 4,-6 3</inkml:trace>
</inkml:ink>
</file>

<file path=ppt/ink/ink7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1,'470'0,"-458"0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3:56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71 142,'0'43,"-5"38,-1 15,0-4,1-7,2-15,1-13,-4-13,-1-8,0-5,3-4,0-1,-2-1,-2 1,7-10,7-11,4-7</inkml:trace>
  <inkml:trace contextRef="#ctx0" brushRef="#br0" timeOffset="513.473">748 255,'-276'52,"271"-52,-1 1,1 0,-1 0,1 1,0-1,0 1,-1 0,1 0,0 1,1 0,-1 0,0 0,1 0,0 1,0-1,0 1,0 0,0 0,1 1,0-1,0 1,0 0,0 0,1 0,0 0,0 0,0 0,1 1,-1-1,1 0,1 1,-1-1,1 1,0 0,0-1,1 4,2-2,0-1,1 0,-1 0,2 0,-1-1,0 0,1 0,0 0,0 0,1-1,-1 1,1-1,0-1,0 1,0-1,1 0,-1-1,1 1,-1-1,1-1,0 1,0-1,0 0,0-1,0 1,0-1,0-1,0 1,-1-1,1-1,0 1,0-1,0 0,-1-1,0 1,1-2,1 0,27-18,-2-1,0-2,-2-1,0-2,-2-1,-1-1,8-14,-29 36,-7 8,0 1,0-1,0 0,0 0,0 1,1-1,-1 0,0 0,0 0,0 1,0-1,0 0,1 0,-1 0,0 1,0-1,0 0,1 0,-1 0,0 0,0 0,0 0,1 0,-1 1,0-1,0 0,1 0,-1 0,0 0,0 0,1 0,-1 0,0 0,0 0,1 0,-16 36,11-27,-12 27,1 1,2 0,2 1,2 0,1 1,1 0,0 38,11 121,18-137,-11-48</inkml:trace>
  <inkml:trace contextRef="#ctx0" brushRef="#br0" timeOffset="778.726">1228 593,'0'33,"5"12,2-2</inkml:trace>
  <inkml:trace contextRef="#ctx0" brushRef="#br0" timeOffset="1063.214">1454 114,'-9'24,"-4"17,1 7,7-5,4-5,8-9,2-4,4-7,5-7,5-4,2-4,2-3,2-1,0 0,0 0,-4-5,-8-6,-5-1</inkml:trace>
  <inkml:trace contextRef="#ctx0" brushRef="#br0" timeOffset="1329.847">1878 1,'-24'43,"-18"38,-1 15,6 1,5-6,8-10,8-13,6-9,6-10,3-8,1-1,2-3,-1-3,1-3,-1-1,-1-1,1-1,-1-5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5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0,'-8'33,"1"1,2-1,1 1,2 0,2 34,0-65,27 386,-27-384,-1-4,1 0,-1 0,1 1,-1-1,1 0,0 0,-1 0,1 0,0 0,0 0,0 0,0 1,0-1,0 0,0 0,0 0,1 0,-1 0,0 0,1 0,-1 0,0 1,1-1,0 0,-1-1,1 1,-1 0,1 0,0 0,0 0,0 0,-1-1,1 1,0 0,0-1,0 1,0-1,0 1,0-1,0 1,0-1,1 0,-1 1,0-1,0 0,0 0,1 0,114-103,-104 93,1 0,0 1,0 0,1 1,0 0,1 1,0 1,0 0,0 1,1 1,-1 0,1 1,0 1,0 0,0 2,2-1,-13 2,-1-1,1 1,0-1,-1 1,1 0,-1 1,1-1,-1 1,0 0,1 0,-1 1,0-1,0 1,-1 0,1 0,0 0,-1 0,0 0,0 1,0 0,0 0,0 0,-1 0,0 0,0 0,0 0,0 1,-1-1,1 1,-1-1,0 1,0 3,0 2,0-1,-1 1,0-1,-1 1,1-1,-2 0,1 1,-2-1,1 0,-1 0,0 0,-1 0,0-1,0 1,-1-1,-1 1,-7 5,-1 0,0-2,0 0,-1 0,-1-1,0-1,0-1,-1 0,0-1,-1-1,0-1,0 0,0-1,0-1,-5 0,9-3,0-1,0-1,0 1,0-2,0 0,0-1,0 0,1-1,-1-1,1 0,1-1,-1 0,1-1,0 0,0-1,1 0,0-1,-4-4,13 11,1 1,-1-1,1 1,-1-1,1 0,0 0,0 1,0-1,0 0,0 0,0 0,1 0,-1 0,1 0,-1 0,1-1,0 1,0 0,0 0,0 0,0 0,0 0,1 0,-1-1,1 1,-1 0,1 0,0 0,0 0,-1 1,2-1,-1 0,0 0,1-1,8-13</inkml:trace>
  <inkml:trace contextRef="#ctx0" brushRef="#br0" timeOffset="700.035">664 763,'46'-20,"0"-3,-1-1,-2-2,31-25,-5-26,-68 76,0-1,1 0,-1 0,0 0,0 0,0 0,0 0,0 0,0 0,-1 0,1 0,-1-1,0 1,1 0,-1 0,0-1,0 1,0 0,-1 0,1 0,0-1,-1 1,0 0,1 0,-1 0,0 0,0 0,0 0,0 0,-1 0,1 0,0 0,-1 1,0-1,1 1,-1-1,0 1,1-1,-1 1,0 0,0 0,0 0,-9-1,1 1,0 0,-1 1,1 0,0 0,-1 1,1 1,0 0,0 0,0 1,0 0,0 1,1 0,-1 0,1 1,0 0,0 1,1 0,0 0,0 1,0 0,1 1,0-1,1 1,-1 1,-2 4,-68 121,75-129,0 1,0-1,0 1,1-1,0 1,0-1,0 1,1 0,0 0,0 0,0-1,1 1,0 0,0-1,0 1,1 0,0-1,0 0,0 1,1-1,-1 0,1 0,1 0,-1-1,1 2,8 3,0-1,0-1,1 0,0 0,0-2,1 1,0-2,-1 0,1 0,1-1,-1-1,0-1,1 0,-1 0,1-2,-1 0,1 0,-1-1,0-1,0-1,0 0,0 0,0-2,33-11,-1-2,-1-3,-1-1,-1-2,-2-2,0-2,7-8,-31 24,-1 0,0-1,0-1,-1-1,-1 0,-1-1,-1 0,0-1,-1-1,-1 0,0 0,5-18,-14 33,1 1,-1-1,0 1,0-1,-1 0,1 1,-1-1,0 0,0 1,0-1,0 0,-1 1,0-1,1 0,-1 1,-1-1,1 1,0-1,-1 1,1 0,-1 0,0 0,0 0,-1 0,1 0,-1 0,1 1,-1-1,0 1,0-1,0 1,0 0,0 1,0-1,-1 0,1 1,-1 0,1 0,-1 0,1 0,-1 0,0 1,1-1,-1 1,0 0,1 1,-1-1,-1 1,-8 2,1 1,-1 1,1 0,0 1,0 0,1 1,0 0,0 1,1 0,0 1,0 0,1 1,0 0,-4 6,11-14,0 0,0 1,0-1,0 1,0-1,0 1,1 0,-1-1,1 1,0 0,0 0,0 0,0 0,0 0,1 0,-1 0,1 0,0 1,0-1,0 0,0 0,1 0,-1 0,1 0,0 0,-1 0,2 0,-1 0,0 0,1 0,-1 0,1-1,0 1,0-1,1 2,10 5,0-1,1 0,0-1,1-1,-1 0,1-1,0-1,1 0,-1-1,1 0,3-1,-3 0,1 0,-1 1,0 1,0 1,-1 0,1 1,-1 1,0 0,-1 1,3 2,-14-7,1 1,-1-1,0 1,1 0,-2 0,1 0,0 0,-1 1,0-1,0 1,0-1,-1 1,1 0,-1-1,0 1,-1 0,1 0,-1 0,0 0,0 0,0 0,-1-1,0 1,0 0,0 0,0 0,-1-1,0 1,0-1,-2 5,1-2,1 0,-1 0,2 0,-1 1,1-1,0 0,0 1,1-1,0 1,1-1,-1 1,1-1,1 3,25 18,-10-21</inkml:trace>
</inkml:ink>
</file>

<file path=ppt/ink/ink7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2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1,'34'5,"15"-4,5-1,-2-1,-6 0,-5-1,-5 1,-4 1,-2-1,-7 1</inkml:trace>
</inkml:ink>
</file>

<file path=ppt/ink/ink7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4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3,'22'-3,"-36"30,-34 59,3 2,5 1,2 5,-43 149,80-240,0 0,0 0,0 0,0 0,0 0,1 0,-1 0,1 0,0 0,0 1,0-1,0 0,1 0,-1 0,1 0,0 0,0 0,0 0,0 0,0 0,1 0,-1-1,1 1,0 0,0-1,0 0,0 1,0-1,0 0,1 0,-1 0,1 0,0 0,-1-1,1 1,0-1,0 0,3 1,165-19,-146 16</inkml:trace>
</inkml:ink>
</file>

<file path=ppt/ink/ink7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0,'-47'33,"41"-27,1-1,0 1,1 0,-1 1,1-1,0 1,0 0,1 0,0 0,1 0,-1 0,1 1,0-1,1 1,0 0,0-1,1 1,0 0,0-1,2 6,-1-10,0-1,0 1,0-1,0 1,1-1,-1 0,1 0,0 0,0 0,0 0,0 0,0 0,0-1,0 1,0-1,1 1,-1-1,1 0,-1 0,1 0,-1 0,1-1,-1 1,1-1,0 1,-1-1,1 0,0 0,0 0,-1 0,1-1,0 1,-1-1,1 1,-1-1,2-1,93-38,-95 39,1 1,-1-1,0 1,1-1,-1 0,0 0,0 0,1 0,-1 0,0-1,0 1,0-1,-1 1,1-1,0 0,0 1,-1-1,1 0,-1 0,0 0,0 0,1-1,-1 1,-1 0,1 0,0-1,0 1,-1 0,1-1,-1 1,0-1,0 1,0-1,0 1,0 0,-1-1,1 1,-1-1,1 1,-1 0,0-1,0 1,0 0,0 0,0 0,-1 0,1 0,0 0,-1 0,0 0,-74-25,50 23</inkml:trace>
</inkml:ink>
</file>

<file path=ppt/ink/ink7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9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1,'-23'2,"1"2,-1 1,1 1,-1 1,2 0,-1 2,1 1,1 0,-7 5,22-9,0-1,0 1,0 0,0 0,1 0,0 0,1 1,-1-1,1 1,1 0,-1 0,1 1,0-1,1 0,0 1,0-1,0 1,1-1,0 1,1-1,0 1,0-1,0 0,1 1,0-1,0 0,1 0,0 0,1 0,-1-1,1 1,0-1,1 0,-1 0,1-1,0 1,6 3,185 150,-192-156,-1-1,1 1,-1 0,0 0,0 0,0 0,-1 0,1 1,-1-1,1 1,-1 0,-1-1,1 1,0 0,-1 0,0 1,0-1,0 0,0 0,-1 0,0 1,1-1,-2 0,1 0,0 1,-1-1,0 0,0 0,0 0,0 0,-1 0,0 0,0 0,0 0,0-1,0 1,-1-1,1 1,-4 2,-13 9,0-1,-1 0,-1-2,0 0,0-1,-1-2,-15 5,-40-5,75-10,1 1,-1 0,0-1,1 1,-1-1,0 0,1 0,-1 1,1-1,-1 0,1 0,0 0,-1 0,1-1,0 1,0 0,0 0,0-1,0 1,0-1,0 1,0-1,0 1,1-1,-1 0,1 1,-1-1,1 0,0 1,0-1,-1 0,1 0,0 1,0-1,1 0,-1 0,0 1,1-1,-1 0,1 1,-1-1,1 0,6-13,-1 0,2 0,0 1,1 0,0 1,1 0,8-8,-8 8,69-78,-60 70</inkml:trace>
  <inkml:trace contextRef="#ctx0" brushRef="#br0" timeOffset="546.697">609 508,'-80'76,"78"-73,1-1,0 0,-1 0,1 1,0-1,0 1,0-1,0 1,1-1,-1 1,1 0,-1-1,1 1,0 0,0-1,0 1,1 0,-1-1,0 1,1-1,0 1,0 0,0-1,0 1,0-1,0 0,0 1,1-1,-1 0,1 0,0 0,0 0,0 0,-1 0,2-1,-1 1,0-1,2 2,16 9,-17-11,-1-1,1 1,0 0,-1 0,1 0,-1 1,1-1,-1 0,0 1,1 0,-1-1,0 1,0 0,0 0,0 0,-1 1,1-1,0 0,-1 1,0-1,1 1,-1-1,0 1,0 0,-1-1,1 1,-1 0,1 0,-1-1,0 1,0 0,0 0,0 0,0-1,-1 1,1 0,-1 0,-5 5,-1 0,0 0,0-1,0 0,-1 0,0-1,0 0,-1 0,1-1,-2 0,1 0,-2 0,-33 19,29-13</inkml:trace>
  <inkml:trace contextRef="#ctx0" brushRef="#br0" timeOffset="795.556">891 621,'-14'34,"-5"15,1-4,3-11</inkml:trace>
  <inkml:trace contextRef="#ctx0" brushRef="#br0" timeOffset="964.728">722 537,'24'10,"22"2,4 5,-3-1,-3-3,-6-4,-3-3,-4-8,-6-3</inkml:trace>
</inkml:ink>
</file>

<file path=ppt/ink/ink7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4:5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1 170,'19'5,"16"2,7-1,1-1,-2-2,-3 0,-4-2,-2-1,-2 0,-1 0,-1 0,-1 0,1-1,-5-4,-6-1</inkml:trace>
  <inkml:trace contextRef="#ctx0" brushRef="#br0" timeOffset="251.48">282 1,'-4'38,"-3"28,1 7,2-5,5-13,3-11,1-14</inkml:trace>
</inkml:ink>
</file>

<file path=ppt/ink/ink7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6,'-10'16,"0"0,0 1,2 1,0-1,1 1,1 1,1-1,0 1,1 0,1 0,0 12,3-27,0-1,1 0,-1 0,1 1,-1-1,1 0,0 0,0 0,0 0,0 0,1 0,-1 0,1 0,0 0,0-1,0 1,0-1,0 1,1-1,-1 0,1 0,-1 0,1 0,0-1,0 1,0-1,0 1,0-1,0 0,0 0,0 0,0-1,1 1,-1-1,2 0,6 1,-1-2,1 1,0-2,-1 1,0-1,1-1,-1 0,0 0,0-1,3-2,0 0,0-1,0-1,0 0,-1 0,-1-1,1 0,-1-1,5-7,-13 13,1 0,-1 0,0 0,-1-1,1 1,-1-1,0 1,0-1,0 0,0 0,-1 0,0 0,0 0,-1 0,1 0,-1 0,0-1,0 1,-1 0,0 0,1 0,-2 0,1 0,-1 0,1 0,-2-1,-2 0,0 0,0 0,0 1,0 0,-1 0,0 0,0 1,0-1,-1 1,1 1,-1 0,0 0,0 0,0 0,-1 1,1 1,-1-1,1 1,-1 0,1 1,-1 0,1 0,-1 0,1 1,-1 0,1 1,-2 0,-16 5</inkml:trace>
</inkml:ink>
</file>

<file path=ppt/ink/ink7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1 622,'34'0,"20"0,6-5,-2-1,-7-5,-7-1,-10-2,-12 1</inkml:trace>
  <inkml:trace contextRef="#ctx0" brushRef="#br0" timeOffset="361.965">622 0,'-109'620,"68"-501,40-118,0 1,1-1,-1 0,1 1,0-1,-1 1,1-1,0 0,0 1,0-1,0 1,0-1,0 0,0 1,0-1,1 1,-1-1,0 0,1 1,0-1,-1 0,1 1,-1-1,1 0,0 0,0 0,0 0,0 1,0-1,0-1,0 1,0 0,0 0,0 0,1 0,-1-1,0 1,1-1,-1 1,0-1,1 1,-1-1,0 0,1 0,-1 0,1 1,-1-1,1-1,-1 1,0 0,1 0,0-1,78-17,66-49,-121 55</inkml:trace>
</inkml:ink>
</file>

<file path=ppt/ink/ink7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03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1 225,'24'0,"27"0,10 0,-1 0,-6 0,-7 0,-7 0,-5 0,-4 0,-3 0,0 0,-6 0</inkml:trace>
  <inkml:trace contextRef="#ctx0" brushRef="#br0" timeOffset="253.712">227 0,'-10'43,"-7"34,-2 8,3-5,5-12,3-13,3-10,3-9,2-5,-5-8,-1-3,1-5</inkml:trace>
  <inkml:trace contextRef="#ctx0" brushRef="#br0" timeOffset="537.45">988 84,'-28'34,"-25"35,-7 10,1-3,11-10,8-11,12-11,5-7,7-5,2-9,2-3,4-5</inkml:trace>
  <inkml:trace contextRef="#ctx0" brushRef="#br0" timeOffset="768.045">594 169,'9'33,"18"22,9 5,4-2,-1-12,-2-13,-3-7,-2-8,-1-8,-7 0,-2-2,-1-2,2-3,2-1,-5-1</inkml:trace>
</inkml:ink>
</file>

<file path=ppt/ink/ink7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2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57 113,'24'0,"12"5,6 1,0 0,-3-1,-2-2,-4-1,-1 0,-8 3,-2 1,0 0,1-1,1-1,2-2,0-1,-3-6,-1-2,-5 1</inkml:trace>
  <inkml:trace contextRef="#ctx0" brushRef="#br0" timeOffset="276.785">0 396,'34'4,"25"3,7-1,-2-1,-8-2,-8-1,-7-1,-7 0,-4-1,-1 0,-7-5,-7-2</inkml:trace>
  <inkml:trace contextRef="#ctx0" brushRef="#br0" timeOffset="677.858">311 0,'203'126,"-198"-123,0 0,0 0,-1 0,1 1,-1 0,0 0,0 0,0 0,-1 0,1 1,-1 0,0 0,-1-1,1 2,-1-1,0 0,0 0,-1 1,1-1,-1 1,0-1,-1 1,1 0,-1-1,-1 1,1 0,-1-1,1 1,-2-1,1 1,-1-1,1 1,-1-1,-1 0,1 0,-3 4,-133 108,132-112,-14 9,0 0,2 1,0 1,1 0,0 2,2 0,0 0,1 1,0 1,2 1,2 2</inkml:trace>
</inkml:ink>
</file>

<file path=ppt/ink/ink7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5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0,'-60'180,"-79"163,26-151,111-189,0 0,1 0,-1 0,1 0,0 0,0 0,0 0,0 1,1-1,-1 0,1 1,0-1,0 0,0 1,0-1,1 0,-1 1,1-1,0 0,0 1,0-1,0 0,1 0,-1 0,1 0,0 0,0-1,0 1,0 0,0-1,0 0,1 1,-1-1,1 0,0 0,0 0,0-1,0 1,10 5,0 0,1-1,-1-1,1-1,0 0,0 0,0-1,1-1,-1-1,1 0,-1 0,1-2,-1 0,1 0,1-2,12-3,-4 1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9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0 818,'129'-28,"-101"15,0-2,0 0,-2-2,0-1,-1-2,13-12,-26 22,38-34,-2-1,-2-3,-3-2,-1-1,12-24,-38 53,-1 0,-1-1,-1-1,-1 0,-2-1,0 0,-1-1,1-11,-9 33,0 0,-1 0,0 0,1 1,-1-1,-1 0,1 0,-1 0,1 0,-1 1,0-1,-1 0,1 1,0-1,-1 1,0-1,0 1,0 0,0 0,-1 0,1 0,-1 0,0 0,0 1,0-1,0 1,0 0,0 0,0 0,-1 0,1 1,-1-1,0 1,1 0,-1 0,0 0,0 0,0 1,1 0,-1 0,0 0,0 0,0 0,0 1,-7 2,1 1,0 1,0-1,0 2,1-1,0 1,0 1,0 0,1 0,0 0,0 1,1 0,0 1,0 0,1 0,0 0,1 1,0-1,1 1,-2 6,4-13,0 0,1 1,0-1,0 1,0-1,0 1,1-1,-1 1,1 0,0-1,0 1,0 0,1-1,-1 1,1-1,0 1,0-1,0 1,0-1,1 1,-1-1,1 0,0 0,0 0,0 0,0 0,1 0,-1-1,1 1,0-1,-1 1,1-1,3 1,3 3,1-1,0 0,0 0,0-1,1 0,-1-1,1 0,0-1,0 0,7 0,48-3,-54 0,1 0,-1 1,1 1,-1 0,1 0,-1 1,0 1,12 3,-21-4,0-1,-1 1,1-1,-1 1,1 0,-1 0,0 0,1 1,-1-1,0 0,-1 1,1-1,0 1,-1 0,0 0,1-1,-1 1,0 0,0 0,-1 0,1 0,-1 0,1 0,-1 0,0 1,0-1,-1 2,-16 90,13-78,-7 17,-9 58,20-89,0 0,0 0,0 0,1 0,-1 0,1 0,0-1,0 1,0 0,0-1,0 1,0 0,1-1,-1 0,1 1,0-1,0 0,0 0,0 0,0 0,0 0,0 0,1-1,-1 1,1-1,-1 1,1-1,0 0,-1 0,1 0,50 8,-28-9</inkml:trace>
  <inkml:trace contextRef="#ctx0" brushRef="#br0" timeOffset="385.646">1213 621,'17'2,"0"0,-1-1,1 0,0-2,0 0,0-1,-1 0,1-1,-1-1,0-1,0 0,0-1,-1-1,0 0,0-1,5-5,-16 9,0 0,0-1,-1 1,1-1,-1 0,0 0,-1 0,1-1,-1 1,0 0,-1-1,1 0,-1 1,0-1,0 0,-1 0,0 1,0-1,0 0,-1 0,1 0,-1 1,-1-1,1 0,-1 1,0-1,0 1,-1 0,0 0,0 0,0 0,0 0,-1 0,0 1,0 0,0 0,0 0,-1 0,1 1,-1-1,0 1,0 0,0 1,-1-1,-2 0,-5 1,1 1,-1 1,0 0,1 0,-1 1,0 1,1 0,-1 1,1 0,0 1,0 0,0 1,1 1,-1-1,1 2,0 0,1 0,0 1,0 0,1 0,0 1,0 1,1 0,0 0,1 0,-1 3,2-5,0 1,0 0,1 0,0 1,1 0,0-1,1 1,0 1,0-1,1 0,1 1,-1-1,2 1,-1 0,2-1,-1 1,1-1,1 1,0-1,1 1,0-1,0 0,1 0,0 0,1-1,0 1,0-1,1-1,0 1,5 4,2-4,0-1,0-1,1 0,0-1,0-1,0 0,1-1,0 0,0-1,0-1,0 0,0-1,0-1,0 0,1-1,-1-1,0 0,0-1,11-4,4 0</inkml:trace>
  <inkml:trace contextRef="#ctx0" brushRef="#br0" timeOffset="967.691">1665 705,'3'0,"-1"0,1 0,-1 0,1 0,-1-1,0 1,1-1,-1 1,0-1,1 0,-1 0,0 0,0 0,0 0,0 0,0-1,0 1,0-1,0 1,0-1,1-2,-1 3,253-249,-240 236,-12 11,0-1,0 0,0 1,1-1,-1 1,1 0,0 1,0-1,0 1,1-1,-1 1,0 0,1 1,0-1,-1 1,1 0,4-1,-7 4,-1-1,1 1,-1-1,1 1,-1-1,0 1,0 0,0 0,0 0,0 0,0 0,0 0,-1 0,1 0,-1 0,0 0,1 0,-1 0,0 0,0 0,0 0,0 0,-1 1,1-1,-1 0,1 0,-1 0,0 0,1 0,-1 0,0-1,-1 2,-1 11,1-12,1 1,0 0,-1 0,1 0,0 0,0 0,1 0,-1 0,1 0,-1 0,1 0,0 1,0-1,1 0,-1 0,0 0,1 0,0 0,0 0,0 0,0 0,0 0,1 0,-1 0,1-1,0 1,0-1,0 1,0-1,0 0,0 1,1-1,-1-1,1 1,-1 0,1 0,0-1,0 0,0 1,0-1,0 0,1 0,9-4,-1 0,1 0,-1-1,0-1,0 0,-1-1,1 0,-2-1,1 0,0-1,5-5,12-7,112-68,-139 88,1-1,-1 0,1 1,-1-1,1 1,-1-1,1 1,0 0,-1 0,1 0,-1 0,1 0,0 0,-1 0,1 1,-1-1,1 0,-1 1,1-1,-1 1,1 0,-1 0,1-1,-1 1,0 0,1 0,-1 0,0 0,0 0,0 1,0-1,0 0,0 1,0-1,0 0,0 1,-1-1,1 1,0-1,-1 1,0-1,1 1,-1 0,0-1,0 1,0-1,0 1,0 0,0-1,0 1,0-1,-1 1,1 0,-1-1,1 1,-1-1,0 1,1-1,-45 187,44-137,6-33</inkml:trace>
  <inkml:trace contextRef="#ctx0" brushRef="#br0" timeOffset="1371.404">2737 677,'34'-4,"-1"-1,0-1,0-2,-1-1,0-2,0-1,-1-2,-1 0,0-3,14-10,-39 23,0 0,1 0,-1-1,-1 0,1 0,-1-1,1 1,-2-1,1 0,-1 0,0 0,0 0,0 0,-1-1,0 0,0 1,-1-1,0 0,0 0,-1 1,1-1,-1 0,-1 0,0 0,1 0,-2 1,1-1,-2-2,-1 5,0 0,-1 0,1 1,-1 0,1 0,-1 0,0 0,0 1,0 0,-1 0,1 0,0 1,-1 0,1 0,-1 0,1 1,-1 0,1 0,-1 0,0 0,1 1,-1 0,1 0,0 1,-1 0,1-1,0 2,0-1,0 1,0-1,-4 4,-5 3,0 0,0 1,1 1,0 0,1 0,0 1,1 1,0 0,1 0,0 1,1 1,1-1,0 2,2-1,-1 1,-2 11,7-21,0 1,1-1,-1 0,1 1,0-1,1 1,0-1,0 1,0-1,1 1,0-1,0 1,1-1,-1 0,1 1,1-1,-1 0,1 0,0-1,1 1,-1-1,1 1,0-1,0 0,1 0,0-1,-1 1,2-1,-1 0,0-1,1 1,-1-1,1 0,0-1,0 1,1-1,-1 0,0-1,7 2,-1-1,1 0,0-1,0-1,0 0,0 0,0-1,0-1,0 0,4-2,13-4</inkml:trace>
  <inkml:trace contextRef="#ctx0" brushRef="#br0" timeOffset="1899.803">3274 734,'62'-79,"-20"34,2 1,2 2,2 2,50-32,-49 47,-48 25,-1 0,1 0,0-1,0 1,0 0,0 0,0 0,0 0,0 1,0-1,0 0,0 0,0 1,0-1,0 0,0 1,-1-1,1 1,0-1,0 1,0-1,-1 1,1 0,0-1,-1 1,1 0,0 0,-1-1,1 1,-1 0,1 0,-1 0,0 0,1 0,-1 0,0-1,0 1,1 0,-1 0,0 0,0 0,0 0,0 0,0 0,0 0,-1 0,1 0,0 0,0 0,-1 0,1 0,-1 0,-4 31,3-27,1 1,0-1,0 0,0 1,0-1,1 1,0-1,0 1,0-1,1 0,0 1,0-1,0 0,1 1,0-1,1 2,-1-5,1-1,0 0,0 0,0 0,-1 0,1 0,0-1,0 1,0-1,0 0,0 0,0 0,0 0,0-1,0 1,0-1,0 0,0 1,0-1,-1-1,1 1,0 0,-1-1,1 1,-1-1,1 0,-1 0,0 0,1 0,236-143,-238 144,1 0,-1-1,1 1,0 0,-1 0,1 0,0 0,0 0,0 0,0 1,0-1,0 1,0-1,0 1,0 0,0-1,0 1,0 0,0 1,0-1,0 0,0 0,0 1,0-1,0 1,0 0,0 0,0 0,0 0,-1 0,1 0,0 0,-1 0,1 1,-1-1,1 0,-1 1,0 0,1-1,-1 1,0 0,0-1,0 1,0 0,-1 0,1 0,0 0,-1 0,1 0,-1 0,0 0,0 1,-11 74,8-64,1-1,-1 1,2 0,0 0,1 0,0-1,0 1,2 0,0 0,0 1,4 5</inkml:trace>
</inkml:ink>
</file>

<file path=ppt/ink/ink7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6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55,'38'-5,"23"-6,5-2,-3 2,-8 3,-13 2</inkml:trace>
</inkml:ink>
</file>

<file path=ppt/ink/ink7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1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25,'14'0,"15"0,7 0,2 0,-1 0,-1 0,-3 0,-1 0,-2 0,-1 0,-1 0,0 0,-1-4,1-3,0 1,-10 2,-7 0</inkml:trace>
</inkml:ink>
</file>

<file path=ppt/ink/ink7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47,'34'0,"30"0,9 0,-3-4,-9-3,-10 1,-8 2,-8 0,-4-3,-3-1,-6 2</inkml:trace>
</inkml:ink>
</file>

<file path=ppt/ink/ink7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19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5,'1'-1,"-1"1,1 0,-1-1,1 1,-1 0,0-1,1 1,-1 0,1 0,0-1,-1 1,1 0,-1 0,1 0,-1 0,1 0,-1 0,1 0,0 0,-1 0,1 0,-1 0,1 0,-1 0,1 0,0 0,-1 1,1-1,-1 0,1 0,-1 1,1-1,-1 0,0 1,1-1,-1 0,1 1,-1-1,0 1,1-1,-1 1,0-1,1 1,-1-1,0 1,0-1,1 1,-1-1,0 1,0-1,0 1,0 0,0-1,0 1,0-1,0 1,0-1,0 1,0 0,6 39,-6-39,0 40,-2 0,-2 0,-1-1,-2 0,-9 27,-2 15,-42 192,60-272,-1 0,0 0,1 0,-1 0,1 0,-1 0,1 0,0 0,0 0,0 0,0 0,0 0,1 0,-1 0,1 0,-1 0,1 0,-1 0,1 0,0 0,0 0,0-1,0 1,1 0,-1-1,0 1,1-1,-1 1,1-1,-1 1,1-1,0 0,-1 0,1 0,0 0,0 0,0-1,0 1,0 0,0-1,0 1,0-1,0 0,0 0,0 0,0 0,0 0,0 0,2-1,113-35,-11 19,-92 16,-3-2</inkml:trace>
  <inkml:trace contextRef="#ctx0" brushRef="#br0" timeOffset="762.122">625 569,'-9'5,"1"0,0 1,0 0,1 0,0 1,0 0,0 0,1 1,0-1,1 1,-1 1,1-1,1 1,0 0,0 0,1 0,0 0,0 1,1-1,0 4,2-10,1 1,-1 0,1-1,0 1,0-1,0 1,0-1,0 1,1-1,-1 0,1 1,0-1,0 0,1 0,-1 0,0-1,1 1,0-1,-1 1,1-1,0 0,0 0,1 0,-1 0,0-1,1 1,-1-1,1 0,-1 0,1 0,-1-1,1 1,0-1,-1 0,1 1,0-2,-1 1,1 0,0-1,-1 0,1 0,-1 0,1 0,-1 0,2-2,2 1,0-1,0 0,0 0,-1 0,1-1,-1 0,0-1,0 1,0-1,-1 0,1 0,-1-1,-1 0,1 0,-1 0,0 0,0-1,-1 1,0-1,0 0,-1 0,1 0,-1 0,-1-1,0 1,0 0,0-1,-1 1,0-2,-4 4,1 0,-2 0,1 0,0 0,-1 1,0 0,0 0,0 0,-1 0,1 1,-1 0,0 0,0 1,0-1,0 1,0 1,0-1,-1 1,1 0,0 0,-1 1,-1 0,-17-3</inkml:trace>
</inkml:ink>
</file>

<file path=ppt/ink/ink7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4,'-21'-2,"0"1,-1 1,1 0,0 2,0 0,0 2,0 0,0 1,1 1,-1 1,2 1,-19 10,33-16,0 1,1-1,-1 1,1 0,0 0,0 1,0-1,0 1,0 0,1 0,0 0,0 0,0 1,0-1,1 1,-1 0,1-1,0 1,1 0,-1 1,1-1,0 0,0 0,1 0,0 1,0-1,0 0,0 0,1 1,0-1,0 0,0 0,1 0,0 0,0 0,0 0,0 0,1-1,0 1,-1-1,2 0,-1 0,1 0,-1 0,1 0,0-1,4 3,246 66,-250-70,1 1,-1 0,0 0,0 0,0 0,-1 1,1 0,-1-1,0 1,0 1,0-1,0 0,-1 1,0-1,1 1,-2 0,1-1,-1 1,1 0,-2 0,1 0,0 0,-1 0,0 0,0 1,0-1,-1 0,0 0,0 0,0 0,-2 3,0 5,-1-1,-1-1,0 1,0-1,-1 0,-1 0,0 0,0-1,-1 0,-1 0,1-1,-6 3,-123 75,51-62,84-25,0 0,-1 0,1 0,0 0,0 0,0-1,-1 1,1-1,0 1,0-1,0 0,0 0,0 0,0 0,0 0,0 0,1 0,-1-1,0 1,1-1,-1 1,1-1,-1 0,1 1,0-1,0 0,0 0,0 0,0 0,0 0,0 0,1 0,-1 0,1 0,-1-1,1 1,0 0,0-2,2-8,0-1,1 1,0 0,1 0,1 1,0-1,0 1,1 0,1 0,0 1,0 0,1 0,0 1,7-7,114-104,-110 106</inkml:trace>
  <inkml:trace contextRef="#ctx0" brushRef="#br0" timeOffset="450.484">793 400,'-12'2,"0"1,1 0,0 1,0 0,0 1,0 0,0 0,1 1,0 1,0 0,1 0,0 1,0 0,1 0,-3 5,11-11,0 1,0-1,0 0,0 0,1 1,-1-1,1 0,-1 0,1 1,0-1,0 0,0 0,0 0,0 0,0 0,1 0,-1-1,1 1,-1 0,1-1,-1 1,1-1,0 1,0-1,0 0,0 0,0 0,0 0,0 0,0 0,1-1,-1 1,0-1,0 1,1-1,-1 0,0 0,0 0,1 0,-1 0,0-1,2 1,21 6,-23-5,0 0,0 0,1 0,-1 1,0-1,0 0,0 1,0-1,-1 1,1 0,0 0,-1 0,1 0,-1 0,1 0,-1 0,0 0,0 0,0 1,0-1,-1 0,1 1,0-1,-1 0,0 1,0-1,1 1,-1-1,-1 1,1-1,0 1,-1-1,1 0,-1 1,0-1,1 0,-1 1,0-1,-1 0,1 0,0 0,-1 0,1 0,-1 0,1 0,-1 0,0-1,0 1,-1 0,-11 14,-1-1,-1 0,0-1,-1-1,-1-1,0 0,-1-1,0-1,-2 0,2-3</inkml:trace>
  <inkml:trace contextRef="#ctx0" brushRef="#br0" timeOffset="696.272">1103 371,'-14'39,"-5"21,-4 2,2-6,9-12,7-8,9-16,3-11</inkml:trace>
  <inkml:trace contextRef="#ctx0" brushRef="#br0" timeOffset="862.303">878 428,'43'0,"34"5,8 1,-5 0,-12-1,-13-1,-10-2,-13-1</inkml:trace>
</inkml:ink>
</file>

<file path=ppt/ink/ink7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4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1 225,'38'-4,"23"-8,10 0,-2 1,-8-2,-10 1,-8 2,-12-1,-11 1</inkml:trace>
  <inkml:trace contextRef="#ctx0" brushRef="#br0" timeOffset="245.101">227 0,'-5'39,"-2"31,1 9,1 0,2-8,0-11,2-12,1-8,0-7,0-9</inkml:trace>
</inkml:ink>
</file>

<file path=ppt/ink/ink7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2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1,'-29'70,"-3"-2,-2-1,-4-2,-3-1,-2-2,-3-2,-4 0,-65 75,111-129,5-13</inkml:trace>
  <inkml:trace contextRef="#ctx0" brushRef="#br0" timeOffset="300.759">10 114,'14'24,"20"22,8 4,2-2,-1-5,-4-4,-3-5,-4-3,-1-1,-2-7,-6-2,-2 0,1 2,-5 1,1-4,-3-9,-4-7</inkml:trace>
</inkml:ink>
</file>

<file path=ppt/ink/ink7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3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1 586,'16'7,"0"-1,1 0,0-1,0-1,1-1,-1 0,1-1,-1-1,1-1,-1-1,1 0,0-1,-1-1,0 0,0-2,0 0,0-1,-1 0,0-1,0-1,0-1,12-9,96-106,67-54,-168 160,-17 12,0 0,0 0,1 1,0 0,0 1,1-1,-1 1,1 1,0-1,0 1,0 1,1-1,-1 2,5-2,-9 6,0-1,0 1,-1 0,1 0,-1 0,0 0,0 0,0 1,0-1,0 1,-1 0,0 0,1 0,-2 0,1 0,0 1,-1-1,0 1,0-1,0 0,0 1,-1 0,0-1,0 1,0-1,-1 1,1-1,-1 1,0-1,0 1,-1-1,1 1,-5 16,0-1,-2 1,0-1,-2 0,0-1,-1 0,0-1,-2 0,0-1,-1 0,-1-1,0-1,-1 0,-2 0,9-8,0 0,-1-1,0 0,0 0,0-1,0 0,-1-1,0 0,0-1,0 0,-7 1,18-5,1 1,-1 0,0-1,0 1,0 0,0 0,0-1,1 1,-1 0,0-1,0 1,0 0,0-1,0 1,0 0,0-1,0 1,0 0,-1-1,1 1,0 0,0-1,0 1,0 0,0 0,0-1,-1 1,1 0,0-1,0 1,0 0,-1 0,1 0,0-1,0 1,-1 0,1 0,0 0,-1-1,1 1,0 0,0 0,-1 0,1 0,0 0,-1 0,1 0,0 0,-1 0,1 0,0 0,-1 0,1 0,0 0,-1 0,1 0,0 0,25-16,1 9,0 2,0 0,0 2,0 1,1 1,-1 1,24 4,18-2,-48-2,1-1,0-1,-1 0,1-2,-1 0,0-1,0-1,0-1,-1-1,11-7,2-3,-2-2,0-1,-2-1,0-2,-2 0,4-7,-20 22,-1 0,0-2,0 1,-1-1,0 0,-1 0,0-1,-1 0,5-12,-27 30,4 13,1 0,1 1,0 1,2 0,0 0,2 0,-4 19,9-35,0-1,1 0,-1 1,1-1,0 0,0 1,1-1,-1 1,1-1,0 0,0 1,0-1,1 0,0 0,-1 0,1 0,1 0,-1-1,1 1,-1 0,1-1,0 0,0 0,0 0,1 0,-1 0,1-1,0 1,0-1,-1 0,1 0,1-1,-1 1,0-1,0 0,0 0,1 0,-1 0,1-1,-1 0,0 0,1 0,-1 0,4-2,12-1,0-1,-1-2,1 0,-1-1,-1 0,1-2,-1 0,-1-1,0-1,0-1,1-2,20-11,-26 17,-11 6,0 0,0 1,0-1,0 1,0-1,1 1,-1 0,0-1,1 1,-1 0,1 0,-1 0,1 0,-1 0,1 0,0 1,-1-1,1 0,0 1,0-1,-1 1,1 0,0 0,0 0,0 0,0 0,-1 0,1 0,0 0,0 1,0-1,-1 1,1-1,0 1,0 0,-1-1,1 1,-1 0,1 0,-1 0,1 1,-1-1,1 0,-1 1,4 13,-4-10,-1-1,1 1,1-1,-1 0,1 1,-1-1,1 0,0 0,1 0,-1 0,1 0,0 0,0-1,0 1,0-1,0 0,1 0,0 0,-1 0,1-1,0 0,0 1,1-2,-1 1,0 0,5 0,4-1,-1-1,1 0,0-1,-1-1,1 0,-1 0,1-1,-1-1,0 0,0-1,-1 0,1-1,-1 0,4-4,27-11,-20 10,-20 9,0-1,1 1,-1 0,1 0,0 0,-1 0,1 1,0-1,0 1,0 0,0 0,0 0,0 0,1 0,-1 0,0 1,0 0,1 0,-1 0,0 0,0 0,1 0,-1 1,0 0,0-1,0 1,0 1,0-1,0 0,0 1,0-1,0 1,-1 0,1 0,0 0,-1 0,0 1,2 1,16 49,-19-48,0 1,0-1,1 1,-1-1,1 0,0 0,0 0,1 0,0 0,0 0,0-1,0 1,1-1,-1 0,1 0,0 0,1-1,-1 1,1-1,-1 0,1 0,0 0,0-1,0 0,0 0,6 1,-7-2,1-1,0 1,0-1,-1 0,1-1,0 1,0-1,-1 0,1 0,0-1,-1 1,0-1,1 0,-1 0,0 0,0-1,0 1,0-1,0 0,-1-1,1 0,9-13</inkml:trace>
  <inkml:trace contextRef="#ctx0" brushRef="#br0" timeOffset="269.365">1553 22,'-15'-5,"1"-1,7 0,5 1</inkml:trace>
  <inkml:trace contextRef="#ctx0" brushRef="#br0" timeOffset="633.364">2935 276,'-77'75,"-99"112,174-185,0 0,-1 1,1-1,1 1,-1-1,0 1,1 0,-1 0,1 0,0-1,0 1,0 1,0-1,0 0,1 0,-1 0,1 0,0 0,0 1,0-1,1 0,-1 0,1 0,-1 0,1 0,0 0,0 0,1 0,-1 0,1 0,-1 0,1-1,0 1,0-1,0 1,0-1,0 0,1 0,-1 0,1 0,-1 0,2 1,14 5,-1 0,1-1,0-1,1-1,-1 0,1-1,0-1,0-1,0-1,0 0,0-2,18-2,-7 3,-2-1,-1 0,0-2,0-1,-1-1,1-1,16-7,-5-8,-25 10</inkml:trace>
  <inkml:trace contextRef="#ctx0" brushRef="#br0" timeOffset="1001.375">3359 530,'47'-9,"1"-2,-1-2,-1-2,0-1,19-12,23-34,-85 60,-1 0,1-1,-1 1,0-1,0 0,0 0,0 0,-1 0,1 0,-1 0,0 0,0 0,0-1,0 1,0 0,-1-1,1 1,-1-1,0 1,0 0,0-1,-1 1,1-1,-1 1,0 0,0-1,0 1,0 0,-2-2,0 1,-2 1,1-1,0 1,-1 0,1 0,-1 0,0 0,0 1,0 0,-1 0,1 1,0-1,-1 1,1 0,-1 0,1 1,-1 0,1 0,-1 0,1 1,-1-1,1 1,0 1,-1-1,1 1,0 0,0 0,0 0,-2 2,-8 2,1 0,1 1,-1 1,1 0,0 1,1 0,0 1,1 0,0 1,0 1,1-1,1 2,0-1,1 1,0 0,1 1,0 0,1 0,1 1,0-1,1 1,0 0,1 0,1 8,2-15,0-1,1 0,0 1,1-1,0 0,0 1,0-1,1 0,0-1,1 1,-1 0,1-1,0 0,1 0,0 0,0-1,0 1,0-1,1 0,0-1,0 1,0-1,1 0,5 2,6 3,1-2,-1 0,1-1,0-1,1 0,-1-2,1 0,15 0,20 0,1-2,-1-2,0-3,0-2,27-8,-53 5,-7-1</inkml:trace>
</inkml:ink>
</file>

<file path=ppt/ink/ink7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651 283,'-5'-7,"0"1,0-1,-1 1,0 0,0 1,0-1,0 1,-1 0,0 1,0 0,-1 0,1 0,-1 1,0 0,1 1,-1-1,-1 1,1 1,0 0,0 0,0 1,-1 0,1 0,0 1,-2 0,-20 3,1 2,1 1,-1 2,1 1,0 0,-11 8,-9 16,48-34,-1 1,0 0,1 0,-1-1,1 1,-1 0,1 0,0 0,-1 0,1 0,0 0,-1 0,1 0,0 0,0 0,0 0,0 0,0-1,0 1,0 0,0 0,0 0,1 0,-1 0,0 0,1 0,-1 0,0 0,1 0,-1-1,1 1,0 0,-1 0,1 0,0-1,-1 1,1 0,0-1,-1 1,1-1,0 1,0-1,0 1,0-1,0 0,0 1,0-1,-1 0,1 0,0 1,0-1,0 0,0 0,0 0,0 0,0 0,0-1,0 1,140 24,-113-21,-21-3,1 1,-1 0,0 0,1 0,-1 1,0 0,0 1,0-1,0 1,0 1,-1-1,3 3,-8-4,0 1,-1 0,1 0,-1 0,1 0,-1 0,0 0,0 0,0 0,-1 0,1 0,-1 0,0 0,0 0,0 0,0-1,0 1,0 0,-1-1,1 1,-1-1,0 1,0-1,0 0,0 1,0-1,0 0,-1-1,1 1,-1 0,1-1,-1 1,0-1,1 0,-1 0,0 2,-310 194,288-182,17-11,1 0,-1 0,1 0,0 1,0 0,1 0,0 1,0-1,0 1,0 1,1-1,0 1,0 0,1 0,0 1,-2 4,6-10,-1 0,1 1,0-1,0 0,0 1,0-1,0 0,1 1,-1-1,1 0,-1 1,1-1,0 0,0 0,0 0,0 0,0 0,0 0,1 0,-1 0,1 0,-1 0,1-1,0 1,0 0,-1-1,1 0,0 1,0-1,1 0,-1 0,0 0,0-1,2 1,79 17,-57-16,1-1,-1-1,0-1,0-2,0 0,5-3,-21 4,-1-1,1 1,-1-2,0 1,0-2,0 1,-1-1,0 0,0-1,0 0,0 0,-1 0,0-1,0 0,-1-1,0 0,4-7,3-8</inkml:trace>
  <inkml:trace contextRef="#ctx0" brushRef="#br0" timeOffset="245.069">397 1,'-15'48,"-9"49,0 23,3 0,6-10,5-10,-1-12,2-11,2-10,3-11,1-5,2-7,1-6,0-5,1-3,-1-1,1-7</inkml:trace>
</inkml:ink>
</file>

<file path=ppt/ink/ink7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145 120,'-115'434,"114"-427,-6 14,2 1,1-1,0 1,2 0,1 0,0 0,2 1,0-1,1 0,6 20,2-12,-10-31,-5-12,-1-12,0-2,2 1,1-1,1 1,2-1,0 0,2 1,0-1,2 1,2-6,3-4,1-1,1 2,2-1,1 2,2 0,2 0,1 2,1 0,2 2,9-10,-23 27,1 1,1 0,0 0,1 1,0 0,0 1,1 1,1 0,0 0,0 1,0 1,1 0,0 1,0 0,1 1,0 1,0 0,0 1,9 0,-21 3,1 0,-1 0,0 1,1 0,-1-1,0 1,0 0,0 1,0-1,0 0,0 1,0 0,0-1,-1 1,1 0,-1 1,1-1,-1 0,0 1,0-1,0 1,0 0,0-1,-1 1,1 0,-1 0,0 0,0 0,0 1,0-1,0 0,-1 0,1 0,-1 1,0 5,0 0,0 0,-1 0,0 0,0 0,-1 0,0 0,-1 0,0-1,0 0,-5 8,-13 15,-1 0,-2-2,0-1,-3 0,0-2,-1-1,-2-2,0-1,-1-1,-2-1,0-2,-1-1,-12 2,42-16,0-2,1 0,-1 0,0 1,1 0,0 0,-1 0,1 0,0 0,0 1,0-1,0 1,1 0,-1 0,1 0,-1 0,1 0,0 0,-1 4,4-5,1 0,-1 0,1 0,-1 0,1 0,0 0,0-1,0 1,0-1,0 1,0-1,0 0,0 0,1 1,-1-2,0 1,1 0,-1 0,1-1,-1 0,0 1,1-1,-1 0,1 0,-1 0,1 0,-1-1,2 0,6 2,220 23,-224-24,0 0,1 0,-1 0,0 1,0-1,0 1,0 1,0 0,0-1,0 2,0-1,-1 1,1 0,-1 0,0 0,1 1,-2 0,1 0,0 0,-1 0,0 1,2 2,5 14</inkml:trace>
  <inkml:trace contextRef="#ctx0" brushRef="#br0" timeOffset="356.454">1161 147,'-47'41,"1"2,3 2,1 2,3 2,-30 49,10 41,57-134,1 1,0 0,0-1,1 1,-1 0,1 0,0-1,1 1,0 0,0 0,0-1,0 1,1-1,0 1,0-1,0 0,1 1,0-1,0 0,0-1,1 1,-1-1,1 1,1 0,10 4,0 0,1-2,0 1,0-2,1 0,-1-1,1-1,0-1,0 0,1-1,-1-1,0 0,1-2,-1 0,1 0,-1-2,9-2,9-2,1-2,-2 0,1-3,-1-1,-1-1,0-2,-2-1,1-2,0-2,-24 16,1 0,-1-1,0 0,-1 0,1-1,-1 0,-1 0,1 0,-1-1,-1 0,1-1,-1 1,-1-1,1 0,-2 0,1 0,-1 0,-1-1,1 0,-2 1,1-1,-1 0,-1 0,0 0,0 1,-1-1,0 0,-1 0,0 1,0-1,-1 0,-6-4,1 1,-1 0,-1 1,-1 0,1 0,-2 1,0 0,0 1,-1 1,0 0,0 0,-1 1,0 1,-1 1,1 0,-1 0,-1 2,1 0,0 1,-1 0,0 1,0 1,0 0,1 1,-1 1,0 1,0 0,-2 1,-19 4</inkml:trace>
  <inkml:trace contextRef="#ctx0" brushRef="#br0" timeOffset="851.752">823 486,'138'-24,"-89"12,2 3,-1 3,1 1,0 2,46 5,-91-1,1 1,-1-1,1 2,-1-1,0 0,0 1,0 0,-1 1,1-1,-1 1,1 0,-1 1,-1-1,1 1,3 4,47 36,-50-42,0-1,0 0,0 0,0 0,1-1,-1 0,1 0,-1 0,1 0,-1-1,1 0,-1 0,1-1,-1 1,6-3,7-3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2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621 183,'-1'1,"0"0,0 0,-1 0,1 0,0 0,1 0,-1 1,0-1,0 0,0 1,1-1,-1 0,1 1,-1-1,1 1,0-1,-1 1,1-1,0 1,0-1,0 1,0-1,0 1,0-1,1 1,-1-1,1 1,-1-1,1 1,-1-1,1 1,0-1,0 1,1 10,5 68,-4 1,-8 72,-49 205,34-251,27-123,-3-2</inkml:trace>
  <inkml:trace contextRef="#ctx0" brushRef="#br0" timeOffset="383.769">198 211,'36'-15,"0"2,2 1,-1 2,2 2,9 0,52-12,268-70,-232 55,-108 40,-20 4</inkml:trace>
  <inkml:trace contextRef="#ctx0" brushRef="#br0" timeOffset="773.222">0 1057,'43'-4,"39"-8,14-5,-4-1,-8-1,-14 2,-8 4,-11 0,-9 1,-7 4,-9-3,-5 2,0 1,0 3,2-3,2 0,1 2,-4 1</inkml:trace>
  <inkml:trace contextRef="#ctx0" brushRef="#br0" timeOffset="1873.566">1298 521,'-187'342,"236"-402,100-185,-149 244,0 1,1-1,-1 0,0 1,0-1,0 0,0 1,1-1,-1 0,0 1,1-1,-1 1,1-1,-1 0,0 1,1-1,-1 1,1-1,-1 1,1 0,0-1,-1 1,1-1,-1 1,1 0,0 0,-1-1,1 1,0 0,-1 0,1 0,0 0,0 0,-1 0,1 0,0 0,-1 0,1 0,0 0,-1 0,1 0,0 0,-1 1,1-1,0 0,-1 1,1-1,-1 0,1 1,0-1,-1 1,1-1,-1 1,1-1,-1 1,1-1,-1 1,0-1,1 1,-1 0,0-1,1 1,12 43,-12-41,0 1,31 103,-31-103,1 0,0 0,0 0,0-1,1 1,-1-1,1 1,0-1,0 0,0 0,0 0,1 0,-1-1,1 1,0-1,0 0,-1 0,1 0,1-1,-1 1,0-1,0 0,3 0,0-3,0 0,0 0,0-1,-1 0,1-1,-1 1,1-1,-1-1,0 1,-1-1,1 0,-1 0,0-1,0 1,0-1,-1 0,0 0,0-1,-1 1,0-1,0 0,1-4,-3 10,13-25,-1 0,-1-1,-1 0,-1-1,2-12,-9 19</inkml:trace>
</inkml:ink>
</file>

<file path=ppt/ink/ink7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36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0,'-33'39,"-26"36,-8 10,8 1,9-5,8-12,12-7,5-10,8-4,1-6,4-4,-1-5,-4-2,-2-8,-4-6,2-7</inkml:trace>
  <inkml:trace contextRef="#ctx0" brushRef="#br0" timeOffset="248.822">1 86,'19'38,"26"32,9 9,2-4,-6-11,-5-10,-6-11,-9-7,-6-5,-1-3,-6-1,1-1,-4-5</inkml:trace>
  <inkml:trace contextRef="#ctx0" brushRef="#br0" timeOffset="503.394">875 311,'34'0,"39"0,13 0,1 0,-9 0,-14 0,-12 0,-11 0,-12-5,-6-1,-7 0</inkml:trace>
  <inkml:trace contextRef="#ctx0" brushRef="#br0" timeOffset="744.01">932 565,'38'5,"37"1,11-5,-5-2,-7-2,-10-4,-12-2,-15 1</inkml:trace>
</inkml:ink>
</file>

<file path=ppt/ink/ink7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50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0,'-5'24,"-6"8,-1 3,-4 1,1-2,-2-6,-2-3,-3-5,2-3,0-2,3-1,5-6,4-5</inkml:trace>
</inkml:ink>
</file>

<file path=ppt/ink/ink7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5:51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1,'3'0,"-1"0,0 0,0 1,1-1,-1 1,0 0,0-1,0 1,0 0,0 0,0 0,0 1,0-1,0 0,0 1,-1-1,1 1,0-1,-1 1,0 0,1 0,-1 0,0 0,0 0,0 0,0 0,0 0,0 0,-1 0,1 1,-1 0,7 79,-7-71,-34 224,20-169,-63 227,7-103,75-190,1-10</inkml:trace>
  <inkml:trace contextRef="#ctx0" brushRef="#br0" timeOffset="250.204">0 537,'43'-9,"29"-9,12 0,0-3,-8 3,-8-1,-10 3,-7 5,-5-2,-8 3,-3 2,-10-2,-7 0</inkml:trace>
  <inkml:trace contextRef="#ctx0" brushRef="#br0" timeOffset="632.671">847 30,'-128'548,"121"-513,2 0,1 0,2 1,2-1,0 0,3 2,-3-35,0 0,0 0,1 1,-1-1,1 0,-1 0,1 0,0 0,0 0,0 0,0 0,0 0,0 0,0 0,1 0,-1-1,1 1,-1 0,1-1,0 0,-1 1,1-1,0 0,0 0,0 0,0 0,0 0,0 0,0-1,0 1,1-1,-1 1,0-1,0 0,0 0,1 0,-1 0,0 0,0 0,0-1,1 1,-1-1,0 0,0 1,2-2,91-50,44-59,-137 110,-1 0,1 0,-1 1,1-1,-1 0,1 0,0 1,-1-1,1 1,0 0,0-1,-1 1,1 0,0 0,0 0,-1 0,1 0,0 1,0-1,-1 0,1 1,0-1,-1 1,1 0,0 0,-1-1,1 1,-1 0,1 0,-1 1,0-1,1 0,-1 0,0 1,0-1,0 0,0 1,0-1,0 1,0 0,-1-1,1 1,0-1,-1 1,0 0,1 0,-1-1,0 1,0 0,0 0,0-1,0 1,0 0,0 0,-1-1,1 1,-1 0,1 0,-1-1,0 1,-11 75,9-68,0 0,1-1,0 1,1 0,0 1,0-1,1 0,0 0,1 0,0 0,0 0,1 0,0 0,1 0,0 0,16 2,-11-15</inkml:trace>
  <inkml:trace contextRef="#ctx0" brushRef="#br0" timeOffset="995.603">1242 848,'28'-2,"0"-1,0-2,0 0,0-2,-1-1,0-2,-1 0,0-2,0 0,-1-2,6-5,-29 17,1 1,-1 0,0 0,1-1,-1 0,0 1,0-1,-1 0,1 0,0 0,0 0,-1 0,1 0,-1 0,0-1,0 1,0-1,0 1,0 0,0-1,-1 0,1 1,-1-1,0 1,1-1,-1 0,-1 1,1-1,0 1,-1-1,1 0,-1 1,0-1,1 1,-1-1,0 1,-1 0,1-1,0 1,-1 0,1 0,-1 0,0 0,0 0,0 0,0 1,0-1,0 0,0 1,0 0,-1-1,1 1,0 0,-1 0,1 1,-1-1,1 0,-3 0,-5 2,0 0,0 1,0 0,0 0,0 1,1 1,-1-1,1 2,0-1,0 1,0 0,1 1,0 0,0 0,0 1,1 0,-5 7,3-6,0 1,1 0,1 0,-1 1,1 0,1 0,0 1,0 0,1 0,1 0,0 1,0 0,1-1,1 1,0 0,0 1,1 3,2-13,-1 1,1-1,0 1,0-1,0 1,0-1,1 1,0-1,-1 0,1 0,0 0,0 0,1 0,-1 0,1-1,-1 1,1-1,0 0,0 1,0-1,0-1,0 1,1 0,-1-1,0 0,1 1,-1-1,2 0,104 7,27-53,-109 31</inkml:trace>
  <inkml:trace contextRef="#ctx0" brushRef="#br0" timeOffset="1451.237">1835 876,'23'-17,"0"-1,-1 0,-1-2,-1 0,0-2,-2 0,-1-1,0-1,44-53,-61 76,0 0,0 0,1 0,-1 0,0 1,1-1,-1 0,0 0,1 0,-1 1,1-1,-1 0,1 1,0-1,-1 0,1 1,0-1,-1 1,1-1,0 1,0-1,-1 1,1-1,0 1,0 0,0 0,0-1,-1 1,1 0,0 0,0 0,0 0,0 0,0 0,0 0,-1 0,1 0,0 1,0-1,0 0,0 0,-1 1,1-1,0 1,0-1,0 0,-1 1,1 0,0-1,-1 1,1-1,-1 1,1 0,0-1,-1 1,0 0,1 0,-1-1,1 1,-1 0,0 0,1 0,-1 0,0-1,0 1,0 0,0 0,0 0,0 0,0 0,4 65,-6-60,1 0,1 0,-1 0,1 0,0 0,0 0,0 0,1 0,0-1,0 1,1 0,0 0,0-1,0 1,0-1,1 1,0-1,0 0,1 0,-1 0,1-1,0 1,0-1,1 0,-1 0,1 0,0-1,0 0,0 0,0 0,1 0,2-1,0 0,0-1,0 0,0-1,0 1,1-1,-1-1,0 0,0 0,0 0,0-1,0 0,0-1,-1 0,1 0,-1-1,0 1,0-2,0 1,0-1,-1 0,0 0,5-6,2-2,0 0,-1-1,0-1,-1 0,-1 0,0-1,-2 0,1-1,-2 0,0-2,-4 11,0-1,0 1,-1-1,-1 0,0 1,0-1,0 0,-1 0,0 0,-1 0,0 1,-1-1,1 0,-2 0,-3-9</inkml:trace>
</inkml:ink>
</file>

<file path=ppt/ink/ink7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2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1,'19'22,"-2"1,-1 1,-1 1,0 0,5 17,-4-10,5 13,-3 2,-1 0,-3 1,-1 0,3 34,-12-47,-4-27,1-1,0 1,0-1,1 1,-1-1,2 1,-1-1,1 0,0 0,0 0,1 0,0-1,-2-5,0-1,-1 0,1 1,0-1,-1 0,1 0,0 0,0 0,-1 0,1-1,0 1,-1-1,1 1,0-1,-1 1,1-1,0 0,-1 0,0 0,1 0,-1 0,1 0,-1 0,0 0,0-1,0 1,0 0,0-1,0 1,0-1,0 1,0-1,0 1,-1-1,1 0,-1 0,4-2,68-151,-57 119,14-29,-3-1,-3-2,14-65,-37 132,-1 1,1-1,0 1,0-1,-1 1,1-1,0 1,0-1,0 1,0-1,-1 1,1-1,0 1,0-1,0 0,0 1,0-1,1 1,-1-1,0 1,0-1,0 1,0-1,0 1,1-1,-1 1,0-1,0 1,1-1,-1 1,0 0,1-1,-1 1,1-1,-1 1,0 0,1 0,-1-1,1 1,-1 0,1-1,-1 1,1 0,-1 0,1 0,-1 0,1 0,-1 0,1-1,-1 1,1 0,0 0,-1 1,1-1,-1 0,1 0,-1 0,1 0,-1 0,1 0,-1 1,1-1,5 11</inkml:trace>
</inkml:ink>
</file>

<file path=ppt/ink/ink7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18,'5'0,"6"0,7 0,4 0,3 0,3 0,1 0,1 0,-1 0,0 0,0 0,0 0,-5-5,-3-1,-3 0</inkml:trace>
</inkml:ink>
</file>

<file path=ppt/ink/ink7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17,'34'0,"20"-4,6-3,-7 1</inkml:trace>
</inkml:ink>
</file>

<file path=ppt/ink/ink7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5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26,'117'-13,"-97"9,0 0,1 2,0 0,-1 2,1 0,13 2,-33-2,0 0,0 0,0 0,0 0,0 0,0 0,0 1,0-1,0 0,0 0,0 1,0-1,0 1,0-1,0 1,0-1,-1 1,1 0,0-1,0 1,-1 0,1-1,0 1,-1 0,1 0,-1 0,1 0,-1 0,1 0,-1 0,0-1,1 1,-1 0,0 0,0 0,0 0,0 0,0 1,0-1,0 0,0 0,0 0,0 0,-1 0,1 0,0 0,-1-1,1 1,0 0,-1 0,1 0,-1 0,-35 45,32-41,-15 14,10-12,1 1,0 0,0 1,0 0,1 0,0 1,1-1,0 1,1 1,0-1,0 1,1 0,1 0,0 0,0 0,1 3,2-11,0 0,0-1,1 1,-1 0,1-1,0 1,-1-1,1 1,0-1,0 1,1-1,-1 0,0 0,1 1,0-1,-1 0,1 0,0-1,0 1,0 0,0-1,0 1,1-1,-1 1,0-1,1 0,-1 0,1 0,-1 0,1-1,-1 1,1-1,0 1,-1-1,1 0,2 0,98-13,-90 9,0-1,0 0,-1-1,0 0,0-1,0-1,-1 1,0-2,2-2,0-4</inkml:trace>
</inkml:ink>
</file>

<file path=ppt/ink/ink7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5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0,'3'6,"1"0,-1 0,-1 0,1 0,-1 1,0-1,0 1,-1 0,0-1,0 1,0 0,-1 0,0 0,1 6,2 415,-21-296,13-110,1-2</inkml:trace>
  <inkml:trace contextRef="#ctx0" brushRef="#br0" timeOffset="547.433">283 197,'-191'131,"187"-130,1 1,0-1,0 1,-1-1,1 1,0 0,1 0,-1 1,0-1,1 0,-1 1,1 0,0 0,-1-1,1 1,1 0,-1 1,0-1,1 0,0 0,-1 1,1-1,1 1,-1-1,0 1,1-1,0 1,0-1,0 1,0-1,0 1,1 0,0-1,-1 0,1 1,1-1,-1 1,0-1,1 0,0 0,0 0,0 0,0 0,0 0,0 0,1-1,-1 1,2-1,72 37,-64-35,0 1,-1 0,0 1,0 0,-1 1,1 0,-2 0,1 1,-1 1,0-1,3 5,39 102,-44-92</inkml:trace>
</inkml:ink>
</file>

<file path=ppt/ink/ink7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0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0,'0'15,"0"23,0 11,0 1,0-3,0-4,0-6,0-3,0-3,0-2,0-1,0-1,0 1,0-6</inkml:trace>
  <inkml:trace contextRef="#ctx0" brushRef="#br0" timeOffset="265.334">0 537,'34'-5,"20"-2,6-3,-2-2,-7 3,-6 2,-7 2,-5 2,-8-3,-3 0,-5 0</inkml:trace>
</inkml:ink>
</file>

<file path=ppt/ink/ink7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10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14,'-1'-2,"-1"1,0 0,0 0,1-1,-1 1,0 0,0 1,0-1,0 0,-1 0,1 1,0-1,0 1,0 0,0 0,-1 0,1 0,0 0,0 0,0 0,0 1,0-1,-1 1,1 0,0-1,0 1,0 0,0 0,1 1,-1-1,0 0,0 0,1 1,-1-1,-54 56,35-24,1 0,2 2,1 0,1 1,2 0,2 1,1 0,3 1,-2 12,5-30,1 1,0 0,1 0,2 0,0 0,1 0,1 1,1-1,1 0,1 0,1-1,0 1,2-1,0 0,2-1,0 0,8 13,-16-30,0-1,0 1,0 0,0 0,1-1,-1 1,1-1,-1 1,1-1,-1 0,1 1,0-1,0 0,-1 0,1 0,0 0,0-1,0 1,0 0,0-1,0 1,0-1,0 0,0 0,0 0,1 0,-1 0,0 0,0-1,0 1,0 0,0-1,0 0,0 0,0 1,8-11</inkml:trace>
  <inkml:trace contextRef="#ctx0" brushRef="#br0" timeOffset="312.207">657 182,'-9'34,"-4"30,1 9,2-3,3-9,3-9,6-15,3-7,1-6,-1 0,-1-1,-1 1,-1 1,-6 2,-2-5</inkml:trace>
  <inkml:trace contextRef="#ctx0" brushRef="#br0" timeOffset="832.692">431 324,'17'-9,"28"-18,1 1,2 3,0 2,2 2,0 2,24-4,-67 20,1 0,0 0,0 1,-1 0,1 0,0 0,0 1,-1 1,1-1,0 1,-1 1,1 0,-6-2,0 0,1 0,-1 0,0 1,0-1,0 1,0-1,-1 1,1 0,0 0,-1 0,1 0,-1 0,0 0,1 0,-1 0,0 0,0 1,-1-1,1 1,0-1,-1 0,1 1,-1-1,0 1,0-1,0 1,0-1,-1 1,1-1,0 1,-1-1,0 0,1 1,-1-1,0 0,0 1,-1 0,-7 11,0 0,-1-1,0 0,-1 0,-1-1,0-1,0 0,-1-1,0 0,-1-1,-11 6,10-5,-3 2,10-8,-1 1,1 0,0 0,0 1,0 0,1 0,0 1,0 0,1 0,0 1,0-1,1 1,0 1,0-1,1 1,0 0,0 1,5-5,1 1,0-1,0 0,0 0,1 0,-1 0,1 0,1 0,-1-1,1 1,-1-1,1 0,0 0,1-1,-1 1,1-1,-1 0,1 0,0 0,0-1,0 0,1 0,-1 0,1-1,-1 1,1-1,3 0,18 9,-13-4,-1 1,1 0,-2 1,1 0,-1 1,0 0,-1 1,0 0,-1 1,0 0,2 3,28 10,-28-25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27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25 508,'-23'81,"22"-73,1 1,-1-1,1 1,1-1,0 1,0-1,0 0,1 1,1-1,-1 0,1 0,1 0,-1 0,2 1,-3-5,0-1,1 0,-1 1,1-1,-1 0,1 0,0 0,0-1,0 1,1-1,-1 0,1 1,-1-2,1 1,0 0,-1-1,1 1,0-1,0 0,0-1,0 1,0-1,0 1,0-1,0 0,0-1,0 1,0-1,0 0,2 0,7-5,0-1,-1 0,0-1,0 0,-1-1,0-1,-1 1,0-1,0-1,-1 0,-1-1,0 1,6-11,3-2,-17 23,0 0,0 0,1-1,-1 1,1 0,-1 0,1 0,-1 0,1 0,-1 0,1 0,0 1,0-1,-1 0,1 0,0 0,0 1,0-1,0 0,0 1,0-1,0 1,0-1,0 1,0 0,0-1,1 1,-1 0,0 0,0 0,0 0,0 0,0 0,1 0,-1 0,0 0,0 1,0-1,0 0,0 1,0-1,0 1,0-1,0 1,0-1,0 1,0 0,0-1,0 1,0 0,-1 0,1 0,0 0,-1 0,1 0,0 0,-1 0,1 0,-1 0,1 0,70 106,-69-104,1 0,0 0,0-1,0 1,0-1,0 0,1 0,-1 0,1 0,-1 0,1-1,0 0,0 0,0 0,-1 0,1 0,0-1,0 0,0 0,0 0,0 0,0-1,0 1,0-1,-1 0,1 0,0 0,0-1,-1 1,1-1,1-1,10-9,0 0,-1 0,-1-2,0 0,0 0,-1-1,-1-1,-1 1,7-15,-16 28,1 0,0 0,-1 0,1 0,-1 0,0-1,0 1,0 0,0-1,0 1,-1-1,1 1,0-1,-1 1,0-1,0 1,0-1,0 0,0 1,0-1,-1 1,1-1,-1 1,0-1,0 1,0 0,0-2,-10-6</inkml:trace>
  <inkml:trace contextRef="#ctx0" brushRef="#br0" timeOffset="5534.751">1040 1,'-2'0,"-1"0,1 1,0-1,-1 1,1 0,0-1,0 1,-1 0,1 1,0-1,0 0,0 1,0-1,1 1,-1-1,0 1,0 0,1 0,0 0,-1 0,1 0,0 0,0 0,0 0,0 0,0 0,0 1,1-1,-1 0,1 1,-1 0,-7 80,8-78,3 281,26-59,-18-166,14-91,-23 24,5-14,0 0,1 1,1-1,0 2,2 0,0 0,1 1,1 0,0 1,1 0,1 1,4-2,-18 16,1 0,0 0,-1 0,1 0,0 0,0 0,0 1,0-1,-1 1,1-1,0 1,0 0,0 0,0 0,0 0,0 0,0 0,0 0,0 1,0-1,0 1,-1-1,1 1,0 0,0 0,-1 0,1 0,0 0,-1 0,1 0,-1 0,1 1,-1-1,0 0,1 1,-1 0,0-1,0 1,0 0,28 72,-1 98,-28-169,6 43,-6-45,0 0,0-1,0 1,0 0,0 0,0-1,0 1,0 0,1-1,-1 1,0 0,1 0,-1-1,0 1,1-1,-1 1,1 0,-1-1,1 1,-1-1,1 1,-1-1,1 1,0-1,-1 0,1 1,0-1,-1 0,1 1,0-1,-1 0,1 0,0 0,0 0,-1 1,1-1,0 0,0 0,-1-1,1 1,0 0,0 0,-1 0,1 0,0-1,-1 1,1 0,0 0,-1-1,1 1,0-1,-1 1,10-8</inkml:trace>
  <inkml:trace contextRef="#ctx0" brushRef="#br0" timeOffset="6374.545">1746 424,'-16'11,"0"0,1 1,1 1,0 0,0 1,1 0,1 2,1-1,0 1,1 1,0-1,2 2,-1 0,8-16,0 0,0 0,1-1,-1 1,0 0,1 0,-1 0,1 0,0 0,-1 0,1 0,0 1,0-1,1 0,-1 0,0 0,1 0,-1 0,1 0,-1 0,1 0,0-1,0 1,0 0,0 0,0 0,0-1,1 1,-1-1,1 1,-1-1,1 1,-1-1,1 0,0 0,-1 0,1 0,0 0,0 0,0 0,0-1,0 1,0-1,0 1,0-1,0 0,0 0,0 0,0 0,0 0,1 0,10-5,-1 1,0-1,-1-1,1 0,-1-1,0 0,-1-1,0 0,0-1,0 1,-1-2,-1 0,7-9,-4 7,70-78,-80 90,0 0,1 0,-1 1,0-1,0 1,0-1,1 1,-1 0,0-1,0 1,0 0,0 0,0-1,0 1,0 0,0 0,-1 0,1 0,0 1,0-1,-1 0,1 0,-1 0,1 1,-1-1,0 0,1 0,-1 1,0-1,0 0,0 1,0-1,0 0,0 0,0 1,0-1,0 0,-1 1,1-1,-1 0,0 1,2 0,-2 4,0 0,1 0,0 0,1 0,-1 0,1 0,0 0,1 0,-1-1,1 1,0-1,1 1,-1-1,1 0,0 1,1-1,-1-1,1 1,0-1,0 1,0-1,0 0,1 0,0-1,0 0,0 1,0-2,0 1,4 1,-1-3,-1 0,1 0,0 0,-1-1,1-1,0 1,-1-1,1 0,-1-1,1 0,-1 0,0-1,0 1,0-2,0 1,0-1,-1 0,1 0,-1-1,4-3,103-121,-94 104,1 0,-1-1,-2-1,0-1,-2-1,-1 0,-1-1,-2 0,-1 0,-1-2,-2 1,-1-1,1-17,-6 48,-1-1,1 1,0-1,-1 1,1-1,0 1,-1-1,0 0,1 1,-1-1,0 1,0-1,0 0,0 1,0-1,-1 0,1 1,0-1,-1 0,1 1,-1-1,1 1,-1-1,0 1,0-1,0 1,0 0,0-1,0 1,0 0,0 0,0 0,0 0,-1 0,1 0,-1 0,1 0,0 0,-1 0,0 1,1-1,-1 1,1-1,-1 1,0 0,1 0,-1-1,1 1,-1 0,0 1,1-1,-1 0,0 0,1 1,-1-1,1 1,-2-1,-3 7,1 0,0 1,0-1,1 1,0 0,0 0,1 1,0-1,0 1,1-1,0 1,0 0,1 0,1 0,-1 0,1-1,1 1,0 0,0 0,1 3,-1 9,-2 0,2-1,1 1,0 0,2-1,0 0,1 1,1-2,7 18,114 198,-128-235,1 0,-1-1,1 1,0 1,-1-1,1 0,-1 0,1 0,-1 0,1 0,0 0,-1 0,1 1,-1-1,1 0,0 0,-1 0,1 1,0-1,-1 0,1 1,0-1,0 0,-1 1,1-1,0 0,0 1,-1-1,1 0,0 1,0-1,0 1,0-1,0 0,-1 1,1-1,0 1,0-1,0 1,0-1,0 0,0 1,1-1,-1 1,0-1,0 1,0-1,-11-7</inkml:trace>
  <inkml:trace contextRef="#ctx0" brushRef="#br0" timeOffset="6618.521">2028 227,'43'4,"38"3,16-6,0-2,-12-2,-10 0,-8 1,-11 0,-11 1,-7 1,-11-1</inkml:trace>
</inkml:ink>
</file>

<file path=ppt/ink/ink7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12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198 206,'-14'10,"1"0,1 0,-1 2,2-1,-1 2,2-1,0 2,0-1,1 1,1 1,0-1,1 1,-3 10,6-18,0 0,1 0,-1 1,1 0,1 0,0-1,0 1,0 1,1-1,0 0,1 0,-1 0,2 0,-1 1,1-1,1 0,-1 0,1 0,1 0,-1 0,1-1,1 1,-1-1,1 0,1 0,-1 0,1 0,0-1,1 0,-1 0,1 0,1-1,-1 0,1 0,2 1,0-3,0-1,0 1,1-2,-1 1,0-1,1-1,-1 0,1 0,0-1,-1 0,0-1,1 0,-1 0,0-1,0 0,0-1,0 0,-1 0,0-1,0 0,0 0,7-7,-1 1,0-1,-1 0,0-1,-1-1,0 0,-1 0,-1-1,0 0,-1-1,-1 0,5-14,-10 24,-1 0,0 0,0 0,-1 0,1-1,-2 1,1 0,0-1,-1 1,0 0,-1-1,0 1,1 0,-2-1,1 1,-1 0,0 0,0 0,-1 0,0 1,0-1,0 1,-1-1,1 1,-1 0,-1 1,1-1,-1 1,-4-4,3 3,-1 0,-1 1,1 0,0 0,-1 1,0 0,0 0,0 1,0 0,0 0,-1 1,1 0,0 0,-1 1,1 0,0 1,-1 0,1 0,0 1,0 0,0 0,0 1,0 0,0 0,1 1,-1 0,-22 13</inkml:trace>
  <inkml:trace contextRef="#ctx0" brushRef="#br0" timeOffset="300.884">1 602,'33'-29,"17"-14,-1 4,-4 15,-9 15,-7 10,-7 9,-3 3,-5 5,0-2,2-3,4-4,3-3,2-3,-2-6,-2-4,2 0,-4 2</inkml:trace>
  <inkml:trace contextRef="#ctx0" brushRef="#br0" timeOffset="772.499">650 489,'20'0,"15"0,7 0,0 0,-1 0,-3 0,-3 0,-3 0,-2 0,-6-5,-3-2,-4 1</inkml:trace>
  <inkml:trace contextRef="#ctx0" brushRef="#br0" timeOffset="1021.819">848 319,'-5'38,"-1"23,0 6,1-5,1-7,2-8,1-8,1-5,4-9,3-9</inkml:trace>
  <inkml:trace contextRef="#ctx0" brushRef="#br0" timeOffset="3554.353">1441 178,'-12'2,"-1"1,1 0,1 1,-1 0,0 1,1 0,0 1,0 0,1 1,0 0,0 0,0 1,1 0,-2 3,-12 11,13-16,1 1,0 1,0 0,1 0,0 1,0 0,1 0,0 1,1 0,0 0,0 1,1-1,1 1,0 0,0 0,-1 10,6-17,0 0,0 0,0-1,1 1,0 0,0-1,0 1,0-1,0 0,1 0,-1 0,1 0,0 0,0-1,0 1,0-1,0 0,1 0,-1 0,1 0,-1 0,1-1,0 0,0 1,-1-1,1-1,0 1,0-1,0 1,0-1,0 0,0-1,0 1,0-1,0 1,0-1,1-1,37 5,-10 2,-18-4,0 1,0 0,0 1,-1 0,1 2,-1-1,0 2,0-1,1 2,-11-4,0 0,0-1,0 1,0 0,0 1,-1-1,1 0,-1 1,0-1,0 1,0 0,-1 0,1 0,-1 0,0 0,0 0,0 0,-1 0,1 0,-1 0,0 0,0 0,-1 1,1-1,-1 0,0 0,0 0,0 0,0 0,-3 7,0 0,0-1,-1 1,-1-1,0 0,0 0,-1-1,0 0,-8 8,-3 1,-2-1,0-1,-1-1,0 0,-1-2,-1-1,0-1,0 0,-6 0,26-10,1 0,0 1,0-1,0-1,0 1,-1 0,1 0,0-1,-1 1,1-1,-1 0,1 0,0 0,-1 0,1 0,-1-1,1 1,0 0,-1-1,1 0,0 0,0 0,-1 0,1 0,0 0,0 0,0-1,0 1,0-1,1 1,-1-1,0 0,1 0,-1 0,1 0,0 0,-1 0,1 0,0 0,0 0,1-1,-1 1,0 0,1-1,-1-1,2-10,1-1,0 1,0 0,2 0,0 0,0 1,2-1,-1 1,2 0,0 1,0 0,1 0,0 0,1 1,1 0,4-4,-12 12,8-10,-7 9,0-1,0 0,0 1,1 0,0 0,-1 0,1 0,1 0,-1 1,1 0,-1 0,1 0,0 1,1-1,5 2</inkml:trace>
  <inkml:trace contextRef="#ctx0" brushRef="#br0" timeOffset="4202.553">1808 573,'-11'2,"1"1,0 0,0 0,0 1,0 1,1-1,0 2,0-1,0 1,1 1,-1-1,1 1,-6 8,14-15,-1 1,1 0,-1-1,1 1,-1 0,1-1,-1 1,1 0,0-1,-1 1,1 0,0 0,-1 0,1-1,0 1,0 0,0 0,0 0,0 0,0-1,0 1,0 0,0 0,1 0,-1 0,0-1,0 1,1 0,-1 0,0-1,1 1,-1 0,1 0,-1-1,1 1,-1-1,1 1,0 0,-1-1,1 1,0-1,-1 1,1-1,0 0,0 1,-1-1,1 0,0 1,0-1,0 0,48 8,-39-7,-7-2,-1 1,1 0,0 0,0 0,0 0,0 0,0 0,0 1,0 0,-1-1,1 1,0 0,0 0,-1 1,1-1,-1 0,1 1,-1 0,0-1,1 1,-1 0,0 0,0 0,0 1,0-1,-1 0,1 1,-1-1,1 1,-1 0,0-1,0 1,0 0,-1 0,1 0,0-1,-1 1,0 0,0 0,0 0,0 0,0 0,0 0,-1 0,0 0,-6 8,-1-1,0 0,-1 0,0-1,-1-1,0 1,0-2,0 1,-5 1,-33 27,29-19</inkml:trace>
  <inkml:trace contextRef="#ctx0" brushRef="#br0" timeOffset="4453.501">2175 545,'-15'38,"-4"23,0 5,5-13,3-16</inkml:trace>
  <inkml:trace contextRef="#ctx0" brushRef="#br0" timeOffset="4652.614">1920 602,'48'0,"20"0,5 0,-7 0,-9 0,-10 0,-12 4,-13-2,-10-2</inkml:trace>
  <inkml:trace contextRef="#ctx0" brushRef="#br0" timeOffset="5025.622">2372 37,'35'20,"0"1,-1 1,-1 2,-2 1,0 2,-2 1,-1 1,-1 1,0 4,-18-24,-1 1,0 1,-1-1,0 1,-1 0,0 0,-1 1,0 0,-1 0,0 0,-1 1,-1-1,0 1,-1-1,0 1,-1 0,-1-1,0 1,-1-1,0 1,-1-1,-1 0,0 1,-1-2,-1 4,-6 6,-2 0,0-1,-1-1,0 0,-2-2,-1 1,0-2,-1 0,-1-2,0 0,-1-1,-1-1,0-1,-8 3,7-5</inkml:trace>
  <inkml:trace contextRef="#ctx0" brushRef="#br0" timeOffset="5438.922">2795 65,'18'-10,"0"1,0 0,1 2,0 0,0 1,1 1,0 1,0 0,6 1,-24 3,0-1,0 1,0 0,0 0,0 1,0-1,0 0,0 1,0-1,0 1,0-1,0 1,0 0,0 0,-1 0,1 0,0 0,0 1,-1-1,1 0,-1 1,1-1,-1 1,0-1,0 1,1 0,-1 0,0-1,-1 1,1 0,0 0,0 0,-1 0,1 0,-1 0,0 0,1 0,-1 0,0 0,0 0,-1 0,1 1,0-1,-1 0,1 0,-1 1,-41 92,37-88,-41 77,45-82,0 0,1 0,-1 0,1 0,0 0,-1 1,1-1,0 0,0 0,0 0,1 0,-1 0,0 0,1 0,-1 0,1 0,0 0,0 0,0 0,0 0,0 0,0 0,0-1,1 1,-1 0,0-1,1 1,-1-1,1 0,0 1,0-1,-1 0,1 0,0 0,0 0,0-1,0 1,0 0,0-1,0 1,0-1,1 0,10 3,0-2,1 1,-1-2,0 0,1 0,-1-1,0-1,0 0,0-1,0 0,0-1,-1-1,11-5,-4 0</inkml:trace>
</inkml:ink>
</file>

<file path=ppt/ink/ink7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0,'44'10,"18"3,4-1,-5-2,-7-3,-9-3,-6-7,-7-2,-7-1</inkml:trace>
</inkml:ink>
</file>

<file path=ppt/ink/ink7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2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0,'-18'57,"-18"51,-4-2,-29 49,-6-12,118-225,158-208,-190 273,-9 12,1-1,-1 1,1-1,1 1,-1 0,1 0,-1 1,1-1,1 1,-1 0,1 0,-1 0,1 0,0 1,1 0,-1 0,0 0,1 1,0 0,3-1,-6 5,0 0,-1 0,1 1,0-1,-1 1,1 0,-1 0,0-1,0 1,0 1,0-1,-1 0,1 0,-1 1,0-1,0 1,0-1,0 1,-1-1,1 1,-1 0,0-1,0 1,0-1,-1 1,1 0,-2 2,2 0,2 136,-2-141,1 0,-1-1,0 1,0 0,1 0,-1 0,0 0,1-1,-1 1,1 0,-1 0,1-1,-1 1,1 0,0-1,-1 1,1 0,0-1,-1 1,1-1,0 1,0-1,0 0,-1 1,1-1,0 0,0 0,0 1,0-1,0 0,0 0,-1 0,1 0,0 0,0 0,0 0,0 0,0-1,0 1,-1 0,1 0,0-1,0 1,0-1,0 1,-1 0,1-1,0 0,39-28,-37 25,283-236,-220 208,-64 31,-1 1,1 0,-1-1,1 1,-1 0,1 0,0 0,-1 0,1 0,-1 1,1-1,-1 0,1 1,-1-1,1 1,-1-1,0 1,1 0,-1 0,0 0,1 0,-1-1,0 2,0-1,0 0,0 0,0 0,0 0,0 1,0-1,-1 0,1 1,0-1,-1 1,1-1,-1 1,0-1,1 1,-1-1,0 1,0-1,0 1,0-1,0 1,0 0,0 12,-1 0,-1 0,0 0,0-1,-2 1,0-1,0 1,-6 10,-19 102,32-109,3-6</inkml:trace>
</inkml:ink>
</file>

<file path=ppt/ink/ink7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2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0,'-21'4,"1"1,0 0,0 2,0 0,1 2,0 0,1 1,0 0,0 2,1 0,0 1,-10 11,22-19,0 1,0 0,0 0,1 0,-1 1,2-1,-1 1,1 0,0 0,0 0,1 1,0-1,0 1,1-1,-1 1,2 0,-1-1,1 1,1 0,0 3,-1-9,1 0,0 0,1 0,-1 0,0 0,0 0,1 0,0 0,-1 0,1-1,0 1,-1-1,1 1,0-1,0 0,0 1,1-1,-1 0,0-1,0 1,0 0,1-1,-1 1,0-1,1 1,-1-1,0 0,1 0,-1 0,0-1,1 1,-1 0,2-1,75-24,-51 10,-1-1,0-1,-1-1,-1-1,-1-2,-1 0,20-24,34-30,-76 73,0 0,0 0,0 1,1-1,-1 0,0 1,1-1,-1 0,1 1,-1 0,1-1,0 1,-1 0,1 0,0 0,0 0,0 0,0 0,0 1,0-1,0 1,0-1,0 1,0 0,0 0,1 0,-1 0,0 0,0 0,0 1,0-1,0 1,0-1,0 1,0 0,0 0,0 0,0 0,-1 0,1 0,0 0,-1 1,1-1,-1 1,1-1,-1 1,1 0,1 12,-1 0,-1-1,0 1,-1 0,0 0,-2-1,1 1,-1-1,-1 1,-2 3,-5 41,-11 125,13-124,8-48,0 1,0-1,-1 0,0 1,-1-1,0 0,-1 0,-1 0,1 0,-2 0,1-1,-2 1,1-1,-1-1,-1 1,0-1,0 0,-1-1,0 1,0-1,-1-1,0 0,-7 4,13-9,0-1,0 0,0 0,0 0,0 0,0 0,-1-1,1 0,0 1,0-1,0 0,-1-1,1 1,0-1,0 1,0-1,-1 0,1 0,0 0,0 0,1-1,-1 1,0-1,0 0,1 0,-1 0,1 0,0 0,-1-1,1 1,0-1,0 1,0-1,1 0,-1 0,1 1,0-1,-1 0,1 0,1-1,-1 1,0 0,1 0,-1 0,1-1,0 1,0-1,5-13,1 0,1 0,0 1,1 0,1 0,0 1,2 0,-1 0,2 1,0 1,0 0,1 1,13-10,-10 6,94-85,-91 83</inkml:trace>
</inkml:ink>
</file>

<file path=ppt/ink/ink7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3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2,'0'44,"0"37,0 11,-5-2,-2-10,1-15,1-13,2-11,0-7,2-5,-4-3,-1 0,0-1,-3 1,-1 1,-2-5,-1-6</inkml:trace>
  <inkml:trace contextRef="#ctx0" brushRef="#br0" timeOffset="455.409">7 2,'41'-1,"0"1,0 2,0 1,0 3,-1 1,1 2,14 6,-49-13,124 45,-126-46,0 1,-1 0,1 1,-1-1,0 0,1 1,-1 0,0 0,-1 0,1 0,0 0,-1 1,0-1,0 1,0-1,0 1,0 0,-1 0,0 0,0 0,0 0,0 0,0 0,-1 0,0 0,0 0,0 1,0-1,-1 0,0 3,-4 4,-1 0,0-1,0 0,-1 0,0 0,-1-1,0 0,-1 0,1-1,-2 0,1 0,-1-1,0-1,-1 0,-3 2,-33 24,7-3,-64 60,102-87,0 0,1 0,-1 0,1 0,0 0,0 0,0 0,0 0,0 0,0 1,0-1,1 1,0-1,-1 0,1 1,0-1,0 1,0-1,0 0,0 1,1-1,-1 1,1-1,0 0,-1 1,1-1,0 0,0 0,1 0,-1 0,0 0,1 0,-1 0,1 0,0 0,-1-1,1 1,0-1,0 1,89 40,135 49,-146-33,-73-53</inkml:trace>
</inkml:ink>
</file>

<file path=ppt/ink/ink7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6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82,'-54'83,"41"-64,2 0,0 1,2 1,0-1,1 1,1 1,1-1,1 1,1 1,1-1,1 0,0 1,2-1,1 1,1-1,2 7,-3-21,1-1,1 1,0-1,0 0,0 0,1 0,0-1,0 1,0-1,1 0,0 0,0 0,1-1,0 0,0 0,0 0,0-1,1 0,-1 0,1-1,0 1,1-2,-1 1,0-1,1 0,-1 0,1-1,0 0,-1-1,1 1,6-2,5-1,-1-2,0 0,0-1,0-1,0 0,-1-1,0-1,-1-1,0-1,0 0,-1-1,0 0,-1-1,0-1,-1 0,0-1,-1 0,-1-1,-1-1,0 0,0 0,-2 0,0-1,3-11,-5 10,-1 0,0 0,-2-1,0 1,-1-1,-1 0,0 1,-1-1,-2 0,0 0,-1 1,0-1,-2 0,2 11,0 0,0 1,-1-1,0 1,-1 0,1 0,-2 0,1 1,0 0,-1 0,-1 0,1 0,-1 1,1 0,-1 1,-1-1,1 1,-1 1,1 0,-1 0,0 0,0 1,0 0,-1 0,1 1,0 0,-1 1,1 0,-1 0,1 1,0 0,-1 0,1 1,-3 1,-3 2,1 0,0 2,0-1,0 1,1 1,0 0,1 1,0 1,0-1,-8 12,-2 4</inkml:trace>
  <inkml:trace contextRef="#ctx0" brushRef="#br0" timeOffset="380.272">1 534,'89'-56,"3"4,55-20,-141 69,78-27,-81 30,-1-1,0 1,0-1,0 1,1 0,-1 0,0 0,1 0,-1 0,0 1,0-1,0 1,1-1,-1 1,0 0,0 0,0 0,0 0,0 0,0 1,0-1,-1 0,1 1,0-1,-1 1,1 0,-1-1,0 1,1 0,-1 0,0 0,0 0,0 0,0 0,0 2,7 43,-8-43,-1 0,1 0,0-1,0 1,1 0,-1 0,1 0,0-1,0 1,0 0,0-1,1 1,0-1,-1 1,1-1,0 0,1 0,-1 0,0 0,1 0,0 0,0-1,0 1,0-1,0 0,0 0,0 0,1 0,-1-1,1 1,-1-1,1 0,3 1,115-18,-102 11,50-17,-51 16</inkml:trace>
</inkml:ink>
</file>

<file path=ppt/ink/ink7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9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75,'0'-3,"0"0,0-1,-1 1,1 0,-1 0,1 0,-1 0,0 0,-1 0,1 0,0 0,-1 1,0-1,1 0,-1 1,0-1,0 1,-1 0,1 0,0 0,-1 0,1 0,-1 0,0 0,1 1,-1 0,0-1,0 1,0 0,0 0,0 1,0-1,-1 1,1-1,0 1,0 0,0 0,0 0,0 1,-1-1,1 1,0 0,0 0,0 0,0 0,1 0,-1 1,-1 0,1-2,-1 0,1 0,0 1,0 0,-1-1,1 1,0 0,0 1,0-1,0 1,0-1,0 1,0 0,1 0,-1 0,1 0,-1 0,1 1,0-1,0 1,0 0,0-1,0 1,1 0,-1 0,1 0,0 0,0 1,0-1,0 0,0 0,1 1,-1-1,1 0,0 1,0-1,1 0,-1 1,0-1,1 0,0 0,0 1,0-1,0 0,1 0,-1 0,1 0,0 0,72 42,-69-44,0 0,0 1,0-1,-1 1,1 0,0 0,-1 0,1 1,-1 0,0 0,0 0,0 0,0 0,-1 1,1 0,-1 0,0 0,0 0,-1 0,1 1,-1-1,0 1,0-1,0 1,-1 0,1 0,-1 0,0 0,-1 0,1 0,-1 0,0 3,-4 2,-1 0,0 0,0-1,0 0,-2 0,1-1,-1 1,0-1,-1-1,1 1,-1-1,-1-1,-4 4,5-4,-5 5,8-5,0-1,-1 0,0-1,1 1,-2-1,1 0,0 0,-1-1,1 0,-1 0,0-1,0 0,0 0,-7 1,13-3,0 0,0 0,0 0,0 0,0-1,0 1,0 0,0 0,0-1,0 1,0-1,0 1,0-1,0 1,1-1,-1 1,0-1,0 0,1 0,-1 1,0-1,1 0,-1 0,1 0,-1 0,1 1,-1-1,1 0,-1 0,1 0,0 0,0 0,-1 0,1 0,0 0,0 0,0 0,0 0,0 0,1 0,-1-1,3-13</inkml:trace>
</inkml:ink>
</file>

<file path=ppt/ink/ink7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6:2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68 504,'-14'34,"-5"16,1 3,3-6</inkml:trace>
  <inkml:trace contextRef="#ctx0" brushRef="#br0" timeOffset="184.953">12 138,'-5'23,"-1"9</inkml:trace>
  <inkml:trace contextRef="#ctx0" brushRef="#br0" timeOffset="597.224">238 731,'4'-20,"2"0,0 0,1 1,1 0,1 0,0 1,2 0,0 1,0 0,14-13,-23 28,0 0,1 0,0 0,-1 1,1-1,0 0,0 1,0 0,0 0,0 0,0 0,0 0,0 1,1-1,-1 1,0 0,0 0,1 0,-1 0,0 1,0-1,0 1,0 0,1 0,-1 0,0 0,0 0,-1 1,1-1,0 1,0 0,-1 0,1 0,-1 0,0 1,0-1,1 0,-1 1,-1 0,2 1,0 0,0 0,0 0,0 0,1-1,0 1,0-1,0 0,0 0,0 0,0 0,1-1,-1 0,1 0,0 0,0 0,0-1,-1 0,1 0,0 0,1-1,-1 1,0-1,0-1,0 1,0-1,0 1,0-1,0-1,0 1,-1-1,1 0,0 0,-1 0,1-1,-1 1,3-3,-2 1,1-1,-1 0,0 0,0-1,-1 1,1-1,-1 0,0 0,-1-1,0 1,0-1,0 1,-1-1,0 0,0 0,0 0,-1 0,0-1,-1 1,0 0,0-1,0-16</inkml:trace>
  <inkml:trace contextRef="#ctx0" brushRef="#br0" timeOffset="13505.106">999 1041,'18'-56,"4"-246,-13 234,-3 0,-3 0,-3-15,0 63,2 1,0 0,2 0,0 0,1 0,1 1,0-1,2 1,0 1,1 0,0 0,2 0,0 1,0 1,2 0,0 1,4-3,-12 10,1 0,1 1,-1-1,1 1,0 1,1-1,-1 1,1 1,0-1,1 1,-1 1,1-1,-1 2,1-1,0 1,0 0,0 1,0 0,0 0,0 1,0 0,0 1,1 0,-1 1,0-1,-1 2,1-1,0 1,-1 1,1-1,-1 1,5 4,-9-5,-1 0,0 0,0 0,0 1,0-1,0 1,-1 0,1-1,-1 1,0 0,0 0,-1 1,1-1,-1 0,0 1,0-1,0 1,-1-1,0 0,1 1,-2-1,1 1,0-1,-1 1,0-1,0 1,-48 108,37-95,-1 0,0-1,-1-1,-2 0,1-1,-2-1,0 0,-3 1,19-14,1 0,-1-1,1 1,-1 0,0-1,1 1,-1-1,0 1,1-1,-1 1,0-1,0 0,1 1,-1-1,0 0,0 1,0-1,0 0,0 0,1 0,-1 0,0 0,0 0,0 0,0 0,0 0,1 0,-1-1,0 1,0 0,0-1,0 1,1 0,-1-1,0 1,0-1,1 1,-1-1,0 1,1-1,-1 0,1 1,-1-1,1 0,-1 1,1-1,-1 0,1 0,0 0,-1 1,1-1,0 0,0 0,-1 0,1 0,0 0,14-49,-12 49,0-1,-1 0,1 1,0-1,0 1,0-1,0 1,0 0,1 0,-1 0,0 0,0 0,1 1,-1-1,1 1,-1 0,0-1,1 1,-1 0,1 0,-1 0,0 1,1-1,-1 1,1-1,-1 1,0 0,0 0,1 0,-1 0,0 0,0 0,0 1,0-1,0 1,0-1,-1 1,1 0,55 78,-54-71,-1-1,0 0,0 1,-1-1,0 1,-1-1,0 1,0 0,-1-1,0 1,0-1,-1 1,0-1,-1 0,0 0,0 0,-1 0,1 0,-2-1,1 0,-1 1,0-2,-1 1,0-1,0 1,0-2,0 1,-1-1,0 0,-5 3,-5 0,0 0,-1-1,1-1,-1-1,0 0,-1-1,1-1,-1-1,0 0,-15-2,-107-1,131-3,0 0,1-1,0 0,0 0,1-1,-1 0,1 0,0-1,1 0,-1-1,2 1,-1-1,1-1,0 1,1-1,0 0,0-1,1 1,0-1,1 1,-2-9,-8-9,-93-230,99 230,3 2</inkml:trace>
</inkml:ink>
</file>

<file path=ppt/ink/ink7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02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1 213,'5'2,"-1"1,1-1,0 1,1-2,-1 1,0 0,0-1,1 0,-1 0,1-1,-1 1,1-1,-1-1,0 1,1-1,-1 1,1-2,-1 1,5-2,17-2,212-13,35 0,-273 18,27 12,-33-6</inkml:trace>
  <inkml:trace contextRef="#ctx0" brushRef="#br0" timeOffset="268.215">142 382,'9'5,"18"1,10 0,2-1,5-2,-1 0,-3-7,2-2,-2 0,-2 1,-4 2,-2 0,-2 2,-1 0,-1 1,-5-5,-7-1</inkml:trace>
  <inkml:trace contextRef="#ctx0" brushRef="#br0" timeOffset="884.428">480 15,'-5'-15,"17"27,4 5,8 1,0-1,1-1,1-1,0-1,25 8,107 67,-155-89,-1 1,1 0,-1 0,0 0,1 0,-1 0,0 1,0-1,1 1,-1-1,0 1,-1 0,1 0,0 0,0 0,-1 0,1 0,-1 0,0 1,0-1,0 0,0 1,0-1,0 1,0-1,-1 1,0-1,1 1,-1 0,0-1,0 1,0 0,-1-1,1 1,-1-1,1 1,-1-1,0 1,0-1,0 1,0-1,0 0,-1 0,1 1,-1-1,1 0,-2 0,-209 161,-1 14,199-164,1-3</inkml:trace>
</inkml:ink>
</file>

<file path=ppt/ink/ink7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07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0,'46'110,"-26"-44,-2 2,-4 0,3 46,9 26,-7-84,-4-82,71-204,17 5,-75 134,-24 70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5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0,'-5'29,"-2"28,1 10,1-2,2-7,0-9,2-8,1-6,0-4,0-2,0-2,0-1,1 1,-1 0,0-5</inkml:trace>
  <inkml:trace contextRef="#ctx0" brushRef="#br0" timeOffset="256.089">0 338,'39'0,"40"0,18 0,-4 0,-8-4,-8-3,-8 1,-11 2,-6 0,-7-3,-6-1,-10 2</inkml:trace>
  <inkml:trace contextRef="#ctx0" brushRef="#br0" timeOffset="455.597">903 254,'-15'13,"1"0,0 0,2 2,-1 0,2 0,0 1,1 0,0 1,1 0,-2 10,9-24,1-1,0 1,0 0,0-1,0 1,0 0,1 0,0 0,-1 0,1 0,0-1,0 1,0 0,1 0,-1 0,1 0,0 0,0-1,-1 1,2 0,-1-1,0 1,1 0,-1-1,1 0,0 1,-1-1,1 0,0 0,0 0,1 0,-1 0,0 0,1-1,-1 1,1-1,-1 0,1 0,0 0,0 0,-1 0,1 0,0-1,0 1,0-1,0 0,0 0,1 0,8-1,1 1,0-2,-1 0,1-1,-1 0,0 0,0-1,0-1,0 0,-1-1,0 0,0-1,6-4,-12 7,0 0,0 0,0 0,-1 0,1-1,-1 0,0 0,0 0,-1 0,1-1,-1 0,-1 1,1-1,-1 0,0 0,0 0,-1-1,1 1,-1 0,-1-1,1 1,-1 0,0-1,-1 1,0-1,0 1,-1-4,0 4,0 1,-1 0,0 0,0 0,0 0,-1 0,1 1,-1 0,0-1,-1 1,1 1,0-1,-1 1,0 0,0 0,0 0,0 0,-1 1,1 0,-1 0,1 1,-1-1,-3 1,-16-4</inkml:trace>
</inkml:ink>
</file>

<file path=ppt/ink/ink7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07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7,'19'-5,"11"4,5 1,2 1,-1 0,-1 1,-3-1,-1-1,-2 1,0-1,-10 0,-9 0</inkml:trace>
</inkml:ink>
</file>

<file path=ppt/ink/ink7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07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29,'48'-5,"20"-2,4 1,-5 1,-10 2,-15 0</inkml:trace>
</inkml:ink>
</file>

<file path=ppt/ink/ink7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47,'11'-4,"0"-3,1 1,0 1,0 0,0 1,1 0,-1 1,1 0,0 1,0 0,-1 1,1 1,0 0,0 0,0 2,6 0,-17-1,0 0,0 0,1 0,-1 0,0 0,0 0,0 0,0 1,0-1,-1 1,1-1,0 1,-1 0,1 0,-1 0,1 0,-1 0,0 0,0 0,0 0,0 0,0 0,0 1,-1-1,1 0,-1 1,0-1,1 0,-1 1,0-1,-1 1,1-1,0 0,-1 1,1-1,-1 0,0 0,1 1,-1-1,0 0,0 0,-1 1,-64 90,58-83,1-2,-36 54,42-60,0-1,0 1,1 0,-1-1,1 1,0 0,-1 0,1 0,0-1,0 1,0 0,0 0,0 0,0-1,1 1,-1 0,1 0,-1-1,1 1,-1 0,1-1,0 1,0 0,0-1,0 1,0-1,0 0,0 1,1-1,-1 0,1 0,-1 1,0-1,1 0,0-1,-1 1,1 0,0 0,6 1,0 0,0-1,0 0,1 0,-1-1,0 0,0-1,0 1,0-2,0 1,0-1,0 0,0-1,-1 1,1-2,-1 1,0-1,0 0,0-1,0 1,-1-1,1-1,4-4,3-1</inkml:trace>
</inkml:ink>
</file>

<file path=ppt/ink/ink7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85 250,'0'9,"5"23,1 11,0 2,-1 4,-2-2,-1-4,-1-5,-5-4,-2-3,0-1,1-2,1-1,1 1,2-1,1 1,-5-5,-2-7</inkml:trace>
  <inkml:trace contextRef="#ctx0" brushRef="#br0" timeOffset="415.009">1 363,'12'-23,"1"2,1 0,1 0,1 2,1 0,0 0,1 2,1 0,1 1,1 1,0 1,18-9,-36 21,-1 0,1 1,0-1,0 1,0-1,0 1,0 0,0 0,0 0,0 0,0 1,0-1,1 1,-1 0,0 0,0 0,1 1,-1-1,0 1,0-1,0 1,0 0,0 0,0 0,0 1,0-1,0 1,0 0,-1 0,1 0,-1 0,1 0,-1 0,0 1,0-1,0 1,0-1,0 1,-1 0,1 0,-1 0,0 0,1 0,-1 1,-3 9,0 0,-1 0,0-1,-1 1,0-1,-1 0,-1-1,0 1,0-1,-1 0,0 0,-1-1,0 0,-6 4,-130 152,143-164,-1 0,1 0,0 0,0 0,-1 0,2 0,-1 1,0-1,0 0,1 1,-1-1,1 0,0 1,-1-1,1 1,0-1,1 0,-1 1,0-1,1 0,-1 1,1-1,0 0,0 1,0-1,0 0,0 0,0 0,0 0,1 0,-1 0,1 0,0-1,-1 1,1 0,0-1,81 50,-60-40,120 71,-126-65,-5 0</inkml:trace>
  <inkml:trace contextRef="#ctx0" brushRef="#br0" timeOffset="850.025">536 81,'12'-10,"0"0,0 1,1 0,0 1,1 1,-1 0,1 1,3-1,-15 6,0 0,0 0,0 0,0 0,1 1,-1-1,0 1,0-1,1 1,-1 0,0 0,0 0,1 0,-1 0,0 1,1-1,-1 0,0 1,0 0,0 0,0-1,0 1,0 1,0-1,0 0,0 0,0 1,0-1,-1 1,1-1,0 1,-1 0,0 0,1 0,-1-1,0 1,0 1,0-1,0 0,0 0,-1 0,1 0,-1 1,1-1,-1 0,0 0,0 1,0-1,0 0,0 0,0 1,-1-1,1 0,-2 2,0 3,0 0,0-1,-1 1,0-1,-1 0,1 1,-1-2,-1 1,1 0,-1-1,0 0,-2 2,-31 43,37-49,1 0,-1 0,0 1,1-1,-1 0,1 0,-1 1,1-1,0 0,0 1,-1-1,1 0,0 1,0-1,0 0,1 1,-1-1,0 0,0 1,1-1,-1 0,1 0,-1 1,1-1,-1 0,1 0,0 0,0 0,-1 1,1-1,0 0,0-1,0 1,0 0,0 0,1 0,-1-1,0 1,0 0,0-1,1 1,-1-1,0 1,0-1,1 0,-1 0,0 1,1-1,0 0,75 4,-69-4,18 0</inkml:trace>
  <inkml:trace contextRef="#ctx0" brushRef="#br0" timeOffset="1268.999">1100 250,'-17'23,"-13"16,1 1,2 1,2 2,2 0,2 2,-5 17,24-57,0 0,0 1,0-1,1 1,0-1,0 1,0 0,1 0,0-1,0 1,0 0,1 0,0-1,0 1,0 0,1-1,-1 1,1-1,1 0,-1 0,1 0,0 0,0 0,0 0,1-1,0 1,0-1,0 0,0 0,1-1,-1 1,1-1,1 1,12 3,1 0,0-2,0 0,0 0,1-2,-1-1,1 0,0-1,0-2,0 0,-1-1,1 0,0-2,-1 0,0-2,0 0,-1-1,2-1,-10 3,0 0,-1-1,0 0,0 0,-1-1,1 0,-1 0,-1-1,1-1,-2 1,1-1,-1 0,0 0,-1-1,0 1,-1-1,0-1,0 1,-1 0,0-1,-1 0,0 1,-1-1,0 0,-1 0,0 0,-1 0,0 0,-1 0,0 1,0-1,-1 0,-1 1,1 0,-2 0,0 0,0 0,0 1,-1 0,-1 0,0 1,0-1,0 1,-8-5,-1 4,0 0,-1 1,0 1,-1 0,0 2,0 0,0 1,0 0,-1 2,1 0,-1 1,1 1,-1 1,0 0,1 2,-1 0,-3 2,-10 2</inkml:trace>
  <inkml:trace contextRef="#ctx0" brushRef="#br0" timeOffset="1566.281">790 673,'328'-196,"-327"195,0 0,1-1,-1 1,1 0,0 0,-1 0,1 0,0 0,0 0,0 0,0 1,-1-1,1 1,0-1,0 1,0 0,0 0,0 0,0 0,0 0,0 0,0 0,0 1,0-1,0 1,0-1,0 1,0 0,-1 0,1 0,0 0,-1 0,1 0,0 0,-1 1,1-1,-1 0,0 1,1-1,-1 1,0 0,0-1,0 1,0 0,0 0,-1 0,1 1,2 5,-3-4,0 0,1 0,-1-1,1 1,0 0,1 0,-1-1,1 1,-1 0,1-1,0 0,0 1,1-1,-1 0,1 0,-1 0,1 0,0-1,0 1,0-1,1 0,-1 0,0 0,1 0,-1 0,1-1,0 1,0-1,3 0,4 1,0 0,0-1,0-1,0 0,1 0,-1-1,0-1,0 0,0 0,0-1,-1-1,1 0,9-4,-2-4</inkml:trace>
  <inkml:trace contextRef="#ctx0" brushRef="#br0" timeOffset="2002.967">1467 109,'23'-6,"1"1,-1 1,1 1,0 1,0 1,0 1,6 2,-28-3,1 1,-1 1,0-1,1 0,-1 1,0-1,0 1,0-1,0 1,1 0,-1 0,0 0,0 0,-1 0,1 1,0-1,0 1,0-1,-1 1,1 0,-1-1,0 1,1 0,-1 0,0 0,0 0,0 0,0 0,0 0,-1 0,1 1,-1-1,1 0,-1 0,0 1,0-1,0 0,0 0,0 1,0-1,-1 0,1 0,-1 1,0-1,1 0,-1 0,0 0,0 0,-1 0,1 1,-49 80,50-82,1 1,0 0,0-1,0 1,0 0,0-1,0 1,0-1,0 0,1 1,-1-1,0 0,1 0,-1 1,1-1,0-1,-1 1,1 0,0 0,-1 0,1-1,0 1,0-1,0 0,0 1,-1-1,1 0,0 0,0 0,0 0,0-1,0 1,-1 0,2-1,0 1,83-6,-59-1</inkml:trace>
</inkml:ink>
</file>

<file path=ppt/ink/ink7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0,'-9'39,"-4"26,1 8,2-4,3-5,3-7,1-10,7-7,-2-6,-2-4,-1-2,0-2,1 1,-6-5,-1-2,1-3</inkml:trace>
  <inkml:trace contextRef="#ctx0" brushRef="#br0" timeOffset="362.217">327 198,'-48'27,"18"-12,1 2,0 1,1 1,1 1,-20 21,45-40,0 0,0 1,1-1,-1 0,0 1,1-1,-1 1,1 0,-1 0,1-1,0 1,0 0,0 0,0 0,0 0,0 0,0 1,1-1,-1 0,1 0,0 0,0 1,-1-1,1 0,1 0,-1 1,0-1,0 0,1 0,0 0,-1 0,1 1,0-1,0 0,0 0,0 0,0-1,0 1,1 0,-1 0,1-1,-1 1,1-1,0 1,-1-1,1 1,0-1,1 0,80 34,-72-32,0 0,0 1,0 1,0-1,-1 2,0 0,0 0,0 0,-1 1,0 1,0 0,-1 0,2 3,6 10,-3-4</inkml:trace>
</inkml:ink>
</file>

<file path=ppt/ink/ink7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1,'-5'0,"-2"4,1 8,1 5,2 5,0 4,2 2,1 1,0 0,0 1,0-1,0 0,1 0,-1-1,0 0,0-4</inkml:trace>
  <inkml:trace contextRef="#ctx0" brushRef="#br0" timeOffset="246.542">1 453,'38'0,"18"0,4 0,-4 0,-6 0,-7 0,-6 0,-9 0</inkml:trace>
</inkml:ink>
</file>

<file path=ppt/ink/ink7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19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1 169,'198'28,"-176"-26,150-8,-103-37,-58 29</inkml:trace>
  <inkml:trace contextRef="#ctx0" brushRef="#br0" timeOffset="340.055">254 0,'-4'29,"-3"19,1 6,2-2,0-4,2-5,1-6,1-4,-1-3,2-2,4-6,1-6</inkml:trace>
</inkml:ink>
</file>

<file path=ppt/ink/ink7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2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29,'-19'24,"2"1,0 0,2 1,1 1,1 0,1 1,1 1,2 0,0 1,7-24,1-1,-1 1,1 0,0-1,0 1,1 0,0 0,0 0,0 0,0-1,1 1,0 0,1 0,-1-1,1 1,0-1,0 1,1-1,0 0,0 0,0 0,0 0,1-1,-1 1,1-1,1 0,-1 0,0 0,1-1,0 1,0-1,0 0,0-1,1 1,-1-1,5 1,4-1,0-2,0 1,1-2,-1 0,0-1,0 0,0-1,0-1,0 0,0-1,-1 0,0-1,0 0,-1-1,0-1,0 0,0-1,-1 0,-1 0,1-1,-2-1,1 0,-2 0,1-1,5-11,-9 17,-1 0,0-1,0 1,0-1,-1 0,0 0,0 0,-1 0,0-1,0 1,-1-1,0 1,0-1,-1 0,0 1,0-1,-1 1,0-1,0 1,-1-1,0 1,0-1,-1 1,0 0,0 0,-1 1,1-1,-1 0,-1 1,1 0,-1 0,-1 1,1-1,-1 1,1 0,-1 1,-1-1,1 1,-1 0,1 1,-1-1,-3 1,-2 0,0 1,-1 1,1 0,-1 1,0 0,1 1,-1 1,1 0,0 0,-1 1,-16 3</inkml:trace>
  <inkml:trace contextRef="#ctx0" brushRef="#br0" timeOffset="295.897">61 339,'24'-19,"12"-7,1 7,-6 10,-4 8,-1 3,-6 7,-1 1,1-1,2-2,2-2,2-2,1-1,0-2,2 0,-1 0,-4 0</inkml:trace>
  <inkml:trace contextRef="#ctx0" brushRef="#br0" timeOffset="912.798">935 0,'-18'5,"1"0,-1 2,1 0,0 0,0 2,1 0,0 1,1 1,0 0,1 1,-1 1,13-11,1-1,-1 0,1 1,0-1,0 1,0 0,0-1,0 1,0 0,0-1,1 1,-1 0,1 0,-1 0,1-1,-1 1,1 0,0 0,0 0,0 0,0 0,0 0,1 0,-1-1,1 1,-1 0,1 0,-1 0,1-1,0 1,0 0,0-1,0 1,0 0,0-1,1 0,-1 1,0-1,1 0,-1 1,1-1,-1 0,1 0,0 0,-1-1,1 1,0 0,1 0,85 29,-76-27,0 0,0 0,0 1,-1 1,1 0,-1 0,0 1,0 1,-1-1,0 2,0 0,4 4,-10-7,1 0,-1 0,0 0,0 0,0 0,-1 1,0 0,0 0,0-1,-1 2,0-1,0 0,-1 0,0 1,0-1,0 1,-1-1,1 1,-2-1,1 1,-1-1,0 1,0-1,-1 0,0 0,-1 4,-4 5,-1-1,0 0,-1 0,0-1,-1 0,-1 0,0-1,-1-1,0 0,-1 0,0-1,0-1,-1 0,-3 0,13-6,-1 0,1 0,-1-1,0 1,1-1,-1-1,0 1,0-1,0 1,-1-1,1-1,0 1,0-1,0 0,-1 0,1 0,0-1,0 0,0 0,0 0,0-1,0 0,0 0,0 0,1 0,-1-1,1 1,-1-1,1-1,0 1,0 0,0-1,1 0,-1 0,1 0,0 0,-1-3,2-1,0 1,0-1,1 0,0 0,1 0,0 1,0-1,1 0,-1 0,2 0,-1 1,1-1,0 0,1 1,0 0,0-1,1 1,-1 1,2-1,-1 0,1 1,0 0,0 0,0 0,1 1,0 0,0 0,1 0,5-2,8-4</inkml:trace>
  <inkml:trace contextRef="#ctx0" brushRef="#br0" timeOffset="1419.879">1246 367,'-23'19,"-14"17,36-35,1 0,-1 0,1 1,0-1,-1 0,1 0,0 1,0-1,0 0,0 0,0 1,0-1,1 0,-1 1,0-1,0 0,1 0,-1 0,1 1,-1-1,1 0,0 0,-1 0,1 0,0 0,0 0,0 0,0 0,0 0,0-1,0 1,0 0,0-1,0 1,0 0,0-1,1 1,0-1,2 1,0 1,0-1,0 1,0-1,0 1,0 1,0-1,0 0,-1 1,1 0,-1 0,0 0,0 0,0 0,0 1,-1 0,1-1,-1 1,0 0,0 0,0 0,0 0,-1 0,0 1,0-1,0 0,0 1,-1-1,0 0,0 1,0-1,0 1,0-1,-1 0,0 1,0-1,-1 1,-79 87,67-81</inkml:trace>
  <inkml:trace contextRef="#ctx0" brushRef="#br0" timeOffset="1663.799">1585 283,'-10'38,"-2"23,0 5,2-4,3-16,2-17</inkml:trace>
  <inkml:trace contextRef="#ctx0" brushRef="#br0" timeOffset="1915.09">1359 396,'38'-5,"28"-2,6 1,-3 1,-9 2,-10 5,-9 4,-11-1</inkml:trace>
</inkml:ink>
</file>

<file path=ppt/ink/ink7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20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1,'-2'58,"4"352,-29-172,29-213,12-31,-5-11,1-2</inkml:trace>
  <inkml:trace contextRef="#ctx0" brushRef="#br0" timeOffset="367.858">282 141,'-181'193,"138"-125,44-66,-1 0,1 0,-1 0,1-1,0 1,0 0,-1-1,1 1,0-1,1 1,-1-1,0 1,0-1,1 0,-1 1,1-1,-1 0,1 0,-1 0,1 0,0-1,-1 1,1 0,0-1,0 1,-1-1,1 1,0-1,0 0,0 0,0 0,-1 0,1 0,0 0,0-1,0 1,0 0,-1-1,3 0,6 1,-3-1,1 1,-1-1,0 1,0 1,1 0,-1 0,0 0,0 1,0 0,0 0,0 1,-1 0,1 0,-1 0,1 1,-1 0,0 1,-1-1,1 1,-1 0,0 0,0 1,0-1,-1 1,0 0,0 0,-1 1,0-1,0 1,0 0,-1 0,1 0,-1 2,-2-5,0-1,-1-1,1 1,0 0,0 0,0 0,0-1,0 1,1 0,0 0,-1 0,1-1,0 1,0-1,0 1,0 0,1-1,-1 0,1 1,0-1,-1 0,1 0,0 0,0 0,0 0,1 0,-1-1,0 1,1-1,-1 1,1-1,-1 0,1 0,0 0,1 0,10-3</inkml:trace>
  <inkml:trace contextRef="#ctx0" brushRef="#br0" timeOffset="904.021">678 113,'0'33,"0"31,-5 14,-2-2,1-8,1-12,1-10,2-8,1-6,1-4,-1-1,2-1,-1 0,0-4</inkml:trace>
  <inkml:trace contextRef="#ctx0" brushRef="#br0" timeOffset="1351.61">536 367,'2'-12,"1"0,1 0,0 0,1 0,0 1,1-1,0 1,1 1,0-1,1 1,0 0,0 1,1 0,0 0,1 1,0 0,0 1,1 0,-1 1,2 0,-1 0,1 1,-1 1,1 0,1 1,4-1,-13 3,-1 0,1 0,-1 0,1 1,0-1,-1 1,1 0,0 0,-1 0,1 1,-1-1,1 1,0 0,-1 0,1 0,-1 1,0-1,1 1,-1 0,0 0,0 0,0 0,0 0,-1 1,1-1,0 1,-1 0,0-1,0 1,0 0,0 1,0-1,0 0,-1 1,0-1,0 0,1 2,-3 4,-1 0,1-1,-2 1,1 0,-1-1,0 0,-1 1,0-1,0 0,-1-1,0 1,0-1,-1 0,-5 6,-2 4,-10 12,-43 76,64-100,0-1,1 0,0 1,0 0,1-1,-1 1,1-1,0 1,0 0,0-1,1 1,0-1,0 1,0-1,0 1,1-1,-1 0,1 0,0 1,1-1,-1 0,1-1,-1 1,1 0,2 1,114 79,-96-71,-2-3</inkml:trace>
</inkml:ink>
</file>

<file path=ppt/ink/ink7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47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1 226,'49'1,"117"-13,-135 5,2 2,-1 1,0 2,1 0,13 3,-15-5,-25-2</inkml:trace>
  <inkml:trace contextRef="#ctx0" brushRef="#br0" timeOffset="334.904">227 0,'-1'226,"-27"1,43-187,-2-28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34 283,'-18'72,"14"-52,0 0,1 0,0 1,2-1,1 0,0 1,2-1,0 0,1 1,1-1,1-1,1 1,1-1,5 12,-10-28,-1-1,1 1,0-1,0 0,0 0,0 0,0 0,0 0,0 0,0-1,1 1,-1-1,1 1,-1-1,1 0,0 0,-1 0,1-1,0 1,0 0,0-1,-1 0,1 0,0 0,0 0,0 0,0 0,0-1,-1 0,1 1,0-1,-1 0,1 0,0 0,-1-1,1 1,-1-1,0 1,2-3,87-76,-18-10,-72 88,0 1,0 0,0 0,0 0,0 0,0 0,0 0,0 0,1 1,-1-1,0 0,1 1,-1-1,0 1,1-1,-1 1,1-1,-1 1,1 0,-1 0,1 0,-1 0,1 0,-1 0,1 0,-1 1,0-1,1 0,-1 1,1-1,-1 1,0-1,1 1,-1 0,0 0,0 0,1 0,35 48,-21-24,-14-22,0 0,0-1,1 1,-1-1,1 1,-1-1,1 0,0 0,0 0,0-1,0 1,0-1,0 1,1-1,-1 0,0 0,1-1,-1 1,1 0,-1-1,0 0,1 0,-1 0,1-1,-1 1,1-1,-1 1,0-1,1 0,-1-1,0 1,0 0,0-1,0 0,1-1,8-4,-2 0,1-1,-1-1,0 0,-1 0,0-1,-1 0,7-9,-1-2,-2 0,0-1,-1 0,-1-1,-1 0,-1 0,-1-1,-2 0,1-7,-12-26,6 57,0-1,-1 0,1 0,-1 0,1 0,-1 0,1 0,-1 1,0-1,1 0,-1 1,0-1,0 0,1 1,-1-1,0 1,0-1,0 1,0-1,0 1,0 0,1-1,-1 1,0 0,0 0,0 0,0 0,0 0,0 0,0 0,0 0,0 0,0 0,0 0,0 1,0-1,0 0,0 1,0-1,0 1,0-1,1 1,-1-1,0 1,0-1,1 1,-1 0,0 0,1-1,-1 1,0 0,1 0,-1 0,1 0,-1 0,-28 57,25-35</inkml:trace>
  <inkml:trace contextRef="#ctx0" brushRef="#br0" timeOffset="499.889">1275 367,'-9'-5,"0"0,-1 1,0 0,0 0,0 1,0 0,0 1,-1 0,1 1,-1 0,1 0,-1 1,1 1,-1 0,1 0,-1 1,1 1,0-1,0 2,0-1,0 1,1 1,-1 0,1 0,0 1,1 0,-1 0,1 1,1 0,-1 1,1 0,0 0,1 0,0 1,0 0,1 0,0 0,1 1,0 0,0-1,1 2,0-1,0 7,2-14,1 1,0-1,0 0,0 0,0 0,0 0,1 0,-1 1,1-1,0 0,0 0,0 0,0 0,1-1,-1 1,1 0,-1 0,1-1,0 1,0-1,0 0,1 1,-1-1,1 0,-1 0,1-1,-1 1,1-1,0 1,0-1,0 0,0 0,0 0,0 0,0 0,0-1,0 1,3-1,5 1,1-1,-1 0,1 0,-1-2,1 1,-1-1,0-1,0 0,0-1,4-1,173-111,-126 72,36-21,-97 65,1-1,-1 1,0 0,0 0,1-1,-1 1,0 0,1 0,-1 0,0 0,1 0,-1 0,0 1,0-1,1 0,-1 1,0-1,0 1,0-1,1 1,-1 0,0-1,0 1,0 0,0 0,0 0,0 0,0 0,-1 0,1 0,0 0,0 0,-1 0,1 0,-1 0,1 0,-1 1,1-1,-1 0,0 0,0 1,1 0,4 62,-5-57,3 52,3-33</inkml:trace>
  <inkml:trace contextRef="#ctx0" brushRef="#br0" timeOffset="898.639">1670 621,'146'-207,"-146"206,0 0,0-1,1 1,-1 0,1 0,-1 0,1 0,-1 0,1 0,-1 0,1 0,0 0,0 0,-1 0,1 0,0 0,0 0,0 1,0-1,0 0,0 1,0-1,0 1,0-1,1 1,-1-1,0 1,0 0,0-1,0 1,1 0,-1 0,0 0,0 0,0 0,1 0,-1 1,0-1,0 0,0 1,1-1,-1 1,0-1,0 1,0-1,0 1,0 0,0-1,0 1,0 0,0 0,-1 0,1 0,0 0,0 0,-1 0,1 0,-1 0,1 0,-1 0,1 0,-1 0,0 0,1 1,-1-1,0 0,2 49,-2-45,-1 0,0-1,1 1,0 0,0 0,0 0,1-1,-1 1,1 0,0-1,1 1,-1 0,1-1,0 1,0-1,0 0,1 0,-1 0,1 0,0 0,0 0,0-1,1 0,-1 1,1-1,0-1,3 3,0-3,-1 1,1-2,-1 1,1-1,0 0,-1 0,1-1,0 0,0 0,0-1,-1 1,1-1,0-1,-1 0,1 0,-1 0,1 0,-1-1,0 0,0-1,0 1,2-3,113-102,11-64,-113 148</inkml:trace>
  <inkml:trace contextRef="#ctx0" brushRef="#br0" timeOffset="1165.218">2573 0,'0'44,"1"53,-4 1,-12 57,3 74,12-223,1-4,-1 0,0 1,1-1,-1 1,0-1,0 1,0-1,0 1,-1-1,1 1,-1-1,1 0,-1 1,0-1,0 0,0 1,0-1,-1 0,1 0,0 0,-1 0,0 0,1 0,-1-1,0 1,-1 1,-9-2</inkml:trace>
  <inkml:trace contextRef="#ctx0" brushRef="#br0" timeOffset="1415.546">2263 367,'38'-5,"28"-1,6-1,2 2,-8 2,-10 1,-5 0,-6 2,-1 0,-9 0</inkml:trace>
</inkml:ink>
</file>

<file path=ppt/ink/ink7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68,'76'-24,"97"-19,-174 43,0 1,0 0,0-1,0 1,0 0,0-1,1 1,-1 0,0 0,0 0,1 0,-1 0,0 0,1 0,-1 0,1 0,-1 0,1 0,-1 0,1 0,0 0,0 0,0 1,-1-1,1 0,0 0,1 0,-1 0,0 1,0-1,0 0,1 0,-1 0,0 0,1 0,-1 0,1 0,-1 0,1 0,0 0,-1 0,1 0,0 0,0 0,0 0,0-1,0 1,0 0,-1-1,2 1,-1-1,0 1,0-1,0 1,0-1,0 0,0 1,0-1,0 0,1 0,-1 0,0 0,0 0,0 0,0 0,1 0,-1-1,0 1,0 0,0-1,-152 139,102-78,48-59,0 1,1 0,-1-1,0 1,1 0,-1 0,1 0,-1-1,1 1,0 0,0 0,0 0,0 0,0-1,0 1,1 0,-1 0,0 0,1-1,0 1,-1 0,1 0,0-1,0 1,0-1,0 1,0-1,0 1,0-1,1 1,-1-1,0 0,1 0,-1 0,1 0,0 0,-1 0,1 0,0 0,0-1,7 4,1-1,0 0,1 0,-1-1,0-1,1 0,-1 0,1-1,-1 0,1-1,-1 0,0-1,1 0,-1-1,0 0,0 0,0-1,7-4,2-4</inkml:trace>
</inkml:ink>
</file>

<file path=ppt/ink/ink7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00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1,'0'482,"0"-465,-1 0,-1 0,-1-1,0 1,-1-1,0 0,-2 0,0 0,0-1,-8 13,1-10</inkml:trace>
  <inkml:trace contextRef="#ctx0" brushRef="#br0" timeOffset="378.053">458 142,'-281'219,"271"-211,4-4,-1 0,1 1,1 0,-1 0,1 1,-1-1,2 1,-1 0,1 0,0 1,0-1,0 1,-1 6,5-11,1 0,0 0,0 0,0 0,0 0,0 0,0-1,1 1,-1 0,1-1,-1 1,1 0,-1-1,1 0,0 1,0-1,0 0,0 0,0 0,0 0,0 0,0-1,0 1,0-1,0 1,0-1,0 0,1 0,-1 0,0 0,0 0,0 0,1-1,-1 1,0-1,1 0,-1 2,40-2,-35-1,0 1,1 0,-1 0,0 1,1 0,-1 0,1 1,-1 0,1 0,-1 0,0 1,0 0,0 1,0 0,0 0,-1 0,1 1,-1 0,0 0,0 1,0-1,0 1,-1 1,0-1,0 1,2 3,11 28,-8-22</inkml:trace>
</inkml:ink>
</file>

<file path=ppt/ink/ink7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7:5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46,'-4'-9,"-3"-9,1 4,1 10,-3 9,0 9,0 8,3 3,1 4,-3 0,0 2,1-1,1 0,2-1,2 0,0-1,5-4,3-7</inkml:trace>
  <inkml:trace contextRef="#ctx0" brushRef="#br0" timeOffset="251.69">0 385,'39'5,"26"-3,8-3,-4 0,-9 0,-10 0,-9 0,-6 0,-9 0</inkml:trace>
</inkml:ink>
</file>

<file path=ppt/ink/ink7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03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307 255,'-2'-2,"-1"0,0 0,0 0,0 0,0 0,0 1,-1 0,1-1,-1 1,1 0,0 1,-1-1,1 1,-1-1,0 1,1 0,-1 0,1 1,-1-1,1 1,-1 0,1 0,0 0,-1 0,1 0,0 1,-82 46,69-37,7-6,0 0,0 1,0 0,1 0,0 1,0 0,1 1,0 0,0 0,0 0,1 1,1 0,0 0,0 1,-3 7,9-12,0 0,1 1,-1-1,1 0,0 0,0 0,0 0,1 0,0 0,0-1,0 1,0-1,1 0,0 0,0 0,0-1,0 1,0-1,1 0,-1 0,1 0,0-1,0 0,0 0,0 0,1 0,-1-1,0 0,1 0,-1-1,0 1,5-1,27 11,-22-4,-1 0,0 1,-1 0,0 1,0 0,-1 1,0 1,-1 0,0 0,-1 1,0 0,-1 1,0 0,-1 1,0 0,0 2,-5-11,0-1,0 1,0 0,-1 0,1 0,-1 0,0 0,-1 0,1 1,-1-1,0 1,-1-1,1 1,-1-1,0 1,0-1,-1 1,0-1,0 1,0-1,0 1,-1-1,0 0,0 0,0 0,-1 0,0 0,0 0,-2 1,-8 5,-1-1,-1 0,0-1,0-1,-1 0,0-1,0-1,-1-1,0 0,0-1,-12 1,25-3,0-1,0 0,0 0,0 0,0-1,0 1,0-1,0 0,0 0,0 0,0-1,0 0,0 1,0-1,0 0,0-1,0 1,1-1,-1 0,0 0,1 0,0 0,-1-1,1 1,0-1,0 0,1 0,-1 0,0 0,1 0,0-1,0 1,0-1,0 1,0-1,1 0,0 0,0 0,0 0,0 0,0 0,1 0,0 0,0 0,0 0,0 0,1 0,-1 0,1 0,0 0,0 0,1 0,7-13,1 0,0 0,2 1,0 1,1 0,0 1,1 0,1 1,0 0,0 2,2-1,-1 2,1 0,1 1,0 1,5-1,33-8,-31 13</inkml:trace>
  <inkml:trace contextRef="#ctx0" brushRef="#br0" timeOffset="702.702">703 707,'-9'1,"-1"0,1 0,0 1,-1 0,1 0,0 1,0 1,1-1,-1 1,1 1,0-1,0 2,0-1,1 1,-1 0,-1 3,8-7,-1 1,1-1,0 1,0 0,0 0,0-1,1 1,-1 0,1 0,-1 0,1 0,0 0,0 0,1 0,-1 0,1 0,-1-1,1 1,0 0,0 0,0 0,0-1,0 1,1-1,-1 1,1-1,0 1,0-1,0 0,0 0,0 0,0 0,1 0,-1-1,0 1,1 0,-1-1,1 0,0 0,1 2,0-1,-1 1,0 0,0 0,1 0,-2 0,1 0,0 1,-1 0,1-1,-1 1,0 0,0 0,-1 0,1 0,-1 0,0 0,1 4,-4-2,-1 0,1 0,-1 0,0-1,-1 1,1-1,-1 0,0 0,0 0,-1 0,1-1,-1 1,0-1,0-1,-1 1,1-1,-1 0,0 0,1 0,-1-1,0 0,-1 0,0 0,-13 3</inkml:trace>
  <inkml:trace contextRef="#ctx0" brushRef="#br0" timeOffset="948.296">957 707,'-5'29,"-1"19,-1 6,2-2,2-8</inkml:trace>
  <inkml:trace contextRef="#ctx0" brushRef="#br0" timeOffset="1135.036">844 707,'34'0,"15"0,0 0</inkml:trace>
  <inkml:trace contextRef="#ctx0" brushRef="#br0" timeOffset="1851.202">618 87,'2'-5,"1"1,-1-1,1 1,0 0,0 0,1 0,-1 0,1 1,0 0,0-1,0 1,0 1,1-1,-1 1,1-1,-1 1,1 0,0 1,4-2,-7 3,6-4,1 0,0 1,1 0,-1 1,1 0,-1 1,1-1,-1 2,1-1,0 2,-1-1,1 1,6 2,-14-3,0 1,-1 0,1 0,0 0,-1 0,1 1,-1-1,1 0,-1 1,0-1,0 1,1-1,-1 1,0 0,0-1,0 1,-1 0,1 0,0 0,-1-1,1 1,-1 0,0 0,1 0,-1 0,0 0,0 0,0 0,0 0,-1 0,1 0,-1 0,1-1,-1 1,1 0,-1 0,0 0,0-1,0 1,0 0,0-1,-47 73,-45 45,92-118,0 1,1-1,0 0,-1 0,1 1,0-1,-1 0,1 0,0 1,0-1,0 0,0 1,0-1,1 0,-1 0,0 1,0-1,1 0,-1 0,1 1,-1-1,1 0,0 0,-1 0,1 0,0 0,0 0,0 0,0 0,0 0,0 0,0 0,0-1,0 1,0 0,0-1,0 1,1-1,-1 1,0-1,0 0,1 1,-1-1,0 0,64 6,-60-6,114-20,-94 14</inkml:trace>
</inkml:ink>
</file>

<file path=ppt/ink/ink7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1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82,'1'-2,"0"0,1 0,-1 0,1 0,-1 1,1-1,0 1,0-1,0 1,0 0,0-1,0 1,0 0,0 0,1 1,-1-1,0 0,1 1,-1-1,0 1,1 0,-1 0,0 0,1 0,0 0,0 0,303-14,-101-26,-185 39,-26 9,-29 11,12-9</inkml:trace>
</inkml:ink>
</file>

<file path=ppt/ink/ink7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22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38 339,'34'-51,"-33"51,0 0,1 1,-1-1,0 1,0-1,0 1,0-1,1 1,-1 0,0 0,0-1,0 1,-1 0,1 0,0 0,0 0,0 0,-1 0,1 0,0 0,-1 1,1-1,-1 0,0 0,1 0,-1 1,0-1,0 0,1 0,-1 1,0-1,0 0,-1 1,1-1,0 0,0 0,-1 1,1-1,0 0,-1 0,1 0,-1 0,0 0,1 1,-12 66,-4 0,-2-1,-2-1,-4 0,139-283,5 19,-120 197,0-1,1 1,-1 0,0-1,1 1,-1 0,1-1,0 1,-1 0,1 0,0-1,0 1,0 0,0 0,0 0,0 0,0 0,0 0,0 0,0 1,0-1,1 0,-1 0,0 1,1-1,-1 1,0 0,1-1,-1 1,1 0,-1 0,0-1,1 1,-1 0,1 1,-1-1,0 0,1 0,-1 1,1-1,-1 0,0 1,1 0,-1-1,0 1,0 0,1 0,9 191,-11-190,0 1,1-1,-1 0,1 0,0-1,-1 1,1 0,0 0,0 0,0 0,1-1,-1 1,0 0,1-1,-1 1,1-1,-1 0,1 1,0-1,-1 0,1 0,0 0,0 0,0 0,0-1,0 1,0-1,0 1,0-1,0 0,0 1,0-1,0 0,0 0,0-1,0 1,0 0,0-1,0 1,0-1,0 0,0 1,0-1,0 0,0 0,1-1,84-61,-85 61,166-156,-167 157,-1-1,1 1,0 0,0 1,0-1,0 0,-1 0,1 0,0 0,1 1,-1-1,0 0,0 1,0-1,0 1,0-1,1 1,-1 0,0-1,0 1,1 0,-1 0,0 0,0 0,1 0,-1 0,0 0,0 1,1-1,-1 0,0 1,0-1,0 1,0-1,1 1,-1-1,0 1,0 0,0 0,0-1,0 1,-1 0,1 0,0 0,0 0,0 0,-1 0,1 0,-1 1,1-1,-1 0,1 0,-1 0,1 0,-1 1,0-1,0 0,0 0,0 1,0-1,0 0,0 1,0-1,-1 1,-25 226,26-221,-1-2,0 0,0 1,1-1,-1 0,1 1,0-1,1 0,0 1,-1-1,2 0,-1 0,1 0,-1 0,1 0,1 0,-1 0,1 0,0-1,0 1,0-1,0 0,1 0,0 0,1 1,24-9,-19-7</inkml:trace>
  <inkml:trace contextRef="#ctx0" brushRef="#br0" timeOffset="1012.329">1252 310,'-6'-3,"0"1,-1-1,1 1,-1 0,1 0,-1 1,1 0,-1 0,0 0,0 1,1 0,-1 0,0 1,0 0,1 0,-1 1,1-1,-1 2,1-1,0 1,-1-1,1 2,1-1,-3 2,-2 1,-1 1,1 0,0 0,0 1,1 1,0-1,0 1,1 1,1 0,-1 0,1 1,1-1,0 1,1 1,0-1,1 1,0 0,0 0,2 0,-1 0,2 1,-1-1,2 1,0-1,0 1,1-1,1 5,-1-13,1-1,-1 1,0-1,1 1,0-1,0 0,0 0,0 0,0 0,1 0,0 0,-1-1,1 1,0-1,0 1,0-1,0 0,1-1,-1 1,0 0,1-1,0 0,-1 0,1 0,-1 0,1 0,0-1,0 0,-1 0,1 0,0 0,0 0,-1-1,8 0,-1 0,0-1,0-1,0 0,-1 0,1-1,-1 0,0 0,0-1,0-1,7-5,11-12,-2-1,0-1,-1-1,-2-2,-1 0,16-29,16-39,-56 125,-3-16,2-1,0 1,0 0,1 0,1 1,0-1,1 0,0 1,1-1,0 1,1-1,1 1,3 12,41 155,-38-144,9 122,-17-153,-1 1,0-1,0 0,0 1,-1-1,0 0,0 0,-1 0,0 0,0 0,0-1,-1 1,1-1,-1 0,-1 0,1 0,-1 0,0-1,0 0,0 0,0 0,-1-1,0 1,3-2,0 0,0 0,0 0,-1 0,1 0,0-1,-1 0,1 1,-1-1,1-1,-1 1,0 0,1-1,-1 0,0 0,0 0,1 0,-1 0,0-1,1 0,-1 0,1 0,-1 0,1 0,-1-1,1 1,0-1,-1 0,1 0,0 0,0-1,1 1,-1-1,0 1,1-1,0 0,-1 0,1 0,1 0,-1-1,0 1,1 0,-1-1,1 1,0-1,0 0,0 1,1-1,0 0,-1 1,1-3,5-14,1 0,1 0,1 1,1 0,0 0,2 1,0 0,0 1,2 0,0 1,1 0,1 1,0 1,10-8,21-24,-1 3,-25 25</inkml:trace>
  <inkml:trace contextRef="#ctx0" brushRef="#br0" timeOffset="2130.881">1929 0,'6'44,"-2"-1,-2 1,-2 0,-2 0,-2-1,-2 1,-1-1,-3 0,-1-1,-2 0,-2-1,-4 4,-1 16,12-33,2-4</inkml:trace>
  <inkml:trace contextRef="#ctx0" brushRef="#br0" timeOffset="2593.154">1732 198,'40'-26,"1"0,1 3,1 2,1 1,45-13,-6 14,-81 19,1-1,-1 1,1-1,0 1,-1 0,1 0,0 1,-1-1,1 0,-1 1,1 0,-1-1,1 1,-1 0,1 0,-1 1,0-1,0 0,1 1,-1-1,0 1,0 0,-1 0,1-1,0 1,-1 1,1-1,-1 0,1 1,-1 3,-1-1,-1 1,1-1,-1 0,0 1,0-1,-1 0,0 0,0 0,0 0,0 0,-1 0,1 0,-1-1,-1 1,1-1,0 0,-1 0,0 0,0-1,-2 2,2-1,-75 75,-48 58,125-134,-1 0,1 0,0 1,0-1,0 0,1 1,-1 0,1-1,0 1,0 0,0 0,0-1,1 1,-1 0,1 0,0 0,0 0,1 0,-1 0,1-1,0 1,0 0,0 0,0-1,1 1,-1 0,1-1,0 0,0 1,0-1,1 0,-1 0,1 0,0 0,-1-1,1 1,0-1,4 2,188 90,-172-77,-2 0</inkml:trace>
</inkml:ink>
</file>

<file path=ppt/ink/ink7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28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44,'-1'-1,"-1"0,0-1,1 1,-1 0,0 0,0 0,0 0,0 0,0 0,0 1,0-1,0 1,0-1,-1 1,1 0,0 0,0 0,0 0,0 0,-1 0,1 1,0-1,0 1,0-1,0 1,0 0,0 0,0 0,0 0,0 0,0 0,1 1,-1-1,0 0,1 1,-2 1,-48 65,42-46,0 1,1 1,2 0,0 0,2 0,0 0,2 1,1-1,0 1,2 0,2 7,-3-26,0 0,1-1,0 1,0 0,0 0,0 0,1-1,0 1,1-1,-1 1,1-1,0 0,0 0,0 0,1 0,0-1,0 1,0-1,1 0,-1 0,1-1,0 1,0-1,0 0,0 0,0-1,1 0,0 0,-1 0,1 0,0-1,0 0,14-2,0-1,0 0,-1-2,1 0,-1-2,0 0,0 0,-1-2,0-1,0 0,2-3,-5 5,-1 0,0-1,0 0,-1-1,0-1,-1 0,0-1,-1 0,0-1,0 0,-2 0,1-1,-2-1,0 0,0 0,-1 0,-1-1,0 0,-1 0,-1 0,0-1,-2 0,1-4,-3 14,-1-1,-1 1,1-1,-1 1,0-1,0 1,-1 0,0 0,0 0,0 0,-1 1,1-1,-2 1,1 0,0 0,-1 0,0 1,0 0,0 0,-1 0,1 0,-6-2,-6-3,0 1,0 0,-1 1,0 1,0 1,-1 0,-8 0,11 3,0 1,0 0,0 1,1 1,-1 0,0 2,1-1,-1 2,1 0,-10 4,-14 8</inkml:trace>
  <inkml:trace contextRef="#ctx0" brushRef="#br0" timeOffset="417.825">34 410,'78'-74,"-67"66,-8 6,62-36,-63 36,0 1,0 1,0-1,0 0,0 1,0-1,0 1,0-1,1 1,-1 0,0 0,0 0,0 0,0 0,1 1,-1-1,0 0,0 1,0 0,0 0,0-1,0 1,0 0,0 1,0-1,-1 0,1 0,0 1,-1-1,1 1,0 1,16 23,-14-19,0 1,1-1,1 0,-1 0,1-1,0 0,0 0,1 0,0-1,0 0,1 1,-1-2,0 1,0-1,0-1,1 1,-1-1,1 0,0-1,0 0,0 0,0-1,0 0,0 0,0-1,1 0,-1-1,0 0,0 0,0 0,2-2,35-9,-24 8</inkml:trace>
</inkml:ink>
</file>

<file path=ppt/ink/ink7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31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7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3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82 817,'17'-89,"5"1,3 1,4 1,19-36,-38 96,0 1,2 0,0 0,2 1,1 1,0 1,2 0,1 1,0 0,2 2,0 0,1 1,1 2,9-6,-30 20,0 1,1 0,-1 0,0-1,1 1,-1 0,1 0,-1 0,1 0,0 1,-1-1,1 0,0 1,0-1,-1 1,1-1,0 1,0 0,0 0,0 0,-1 0,1 0,0 0,0 1,0-1,-1 1,1-1,0 1,0-1,-1 1,1 0,-1 0,1 0,0 0,-1 0,0 0,1 0,-1 1,0-1,1 1,-1-1,0 0,0 1,0 0,-1-1,1 1,0 0,0-1,-1 1,1 0,-1 0,0-1,1 1,-1 0,0 0,0 0,0 0,0-1,-1 2,-2 10,-1-1,0-1,-1 1,-1 0,1-1,-2 0,0-1,0 1,-1-1,-2 1,-31 47,40-55,-1-1,0 0,1 1,0-1,0 1,-1 0,1-1,1 1,-1 0,0 0,1 0,-1-1,1 1,0 0,0 0,0 0,1 0,-1 0,0-1,1 1,0 0,0 0,0-1,0 1,0 0,0-1,1 1,-1-1,1 0,0 1,0-1,0 0,0 0,0 0,0 0,0-1,1 1,-1-1,0 1,1-1,0 0,-1 0,1 0,0 0,-1 0,1 0,0-1,0 0,0 1,0-1,-1 0,62 1,-56-2,0 1,0-1,1 1,-1 1,0-1,0 2,0-1,0 1,0 0,0 1,0-1,2 3,-8-4,0 1,0-1,0 1,0-1,0 1,-1 0,1-1,-1 1,1 0,-1 0,0 0,0 0,1 0,-2 1,1-1,0 0,0 0,-1 1,1-1,-1 0,0 1,1-1,-1 1,0-1,-1 0,1 1,0-1,-1 0,1 1,-1-1,0 0,0 0,0 1,0-1,0 0,-1 1,-55 72,55-72,-15 14,0-1,-2 0,1-2,-2 0,0-1,0-1,-7 2,18-12,0 0,-1-1,1 0,-1 0,1-1,-1-1,1 1,-1-1,1-1,0 0,-1 0,1-1,0-1,1 1,-1-1,0 0,1-1,0 0,0-1,1 1,-1-1,1-1,1 0,-1 1,-3-7,-42-28,47 37,-16-9,2-1,-1 0,1-2,1 0,1-1,1-1,0-1,-13-19,17 13</inkml:trace>
</inkml:ink>
</file>

<file path=ppt/ink/ink7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31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0,'-24'1,"-1"1,1 1,0 1,0 1,0 2,1 0,0 1,0 1,1 1,0 2,1 0,-4 3,23-14,0-1,0 1,0-1,0 1,0 0,1 0,-1 0,0 0,0 0,1 0,-1 0,0 1,1-1,-1 0,1 1,0 0,-1-1,1 1,0 0,0-1,0 1,0 0,1 0,-1 0,0 0,1 0,-1 0,1 0,0 0,0 0,0 0,0 0,0 0,0 0,0 0,1 0,-1 0,1 0,-1 0,1 0,0 0,0 0,-1 0,2-1,-1 1,0 0,0-1,0 1,1 0,-1-1,1 0,0 1,123 30,-122-32,0 0,0 0,0 0,0 0,0 0,0 1,0-1,0 1,0 0,0 0,0 0,0 0,0 0,-1 1,1 0,0-1,-1 1,1 0,-1 0,0 0,0 0,0 1,0-1,0 1,0-1,-1 1,1-1,-1 1,1 0,-1 0,0 0,0 0,-1 0,1 0,-1 0,1 0,-1 0,0 0,0 0,0 0,0 0,-1 0,0 0,1 0,-1 0,-1 3,-7 5,-1 1,0-1,-1-1,0 1,0-2,-1 0,0 0,-1-1,0-1,0 0,-1-1,0 0,0-1,-7 2,-73 16,82-22</inkml:trace>
  <inkml:trace contextRef="#ctx0" brushRef="#br0" timeOffset="250.322">702 169,'-15'34,"-8"15,-2 5,-1-7,5-7,5-15,10-12,6-7</inkml:trace>
  <inkml:trace contextRef="#ctx0" brushRef="#br0" timeOffset="880.594">871 452,'93'-180,"-92"177,0 1,0 0,0 0,0 0,0 0,1 0,-1 0,1 0,-1 0,1 0,0 1,0-1,0 1,0-1,0 1,0 0,0 0,0 0,0 0,1 0,-1 0,0 1,1-1,-1 1,0 0,1-1,-1 1,1 0,-1 0,0 1,1-1,-1 0,0 1,1 0,-1-1,0 1,1 0,-1 0,0 0,0 0,0 1,0-1,0 1,0-1,-1 1,1-1,0 1,25 23,-24-21,-1-1,1 1,0-1,1 1,-1-1,1 0,-1 0,1-1,0 1,0-1,0 0,0 0,0 0,0 0,1-1,-1 0,1 0,-1 0,1 0,-1-1,1 1,0-1,-1-1,1 1,-1 0,1-1,-1 0,1 0,-1-1,1 1,8-7,0-1,0 0,-1 0,0-1,-1-1,0 0,0-1,-1 0,-1 0,0-1,-1 0,0-1,5-13,-11 23,0-1,-1 1,1-1,-1 0,0 0,0 0,-1 1,1-1,-1 0,0 0,0 0,-1 0,0 0,0 0,0 1,0-1,-5-13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1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57,'-2'2,"0"-1,0 1,0-1,1 1,-1-1,1 1,-1 0,1 0,-1 0,1 0,0 0,0 0,0 1,0-1,0 0,1 0,-1 1,1-1,-1 0,1 1,0-1,0 1,0-1,0 2,0 0,-1 11,2 0,-1 0,2 0,0 0,0 0,2 0,0 0,0-1,2 0,-1 0,2 0,0-1,1 0,0 0,-6-10,0 0,0 0,0-1,1 1,-1-1,1 1,0-1,-1 0,1 0,0 0,0-1,0 1,0-1,1 1,-1-1,0 0,1-1,-1 1,0 0,1-1,-1 0,1 0,-1 0,1 0,-1 0,1-1,-1 1,0-1,1 0,-1 0,0-1,0 1,0 0,0-1,0 0,0 0,1-1,99-87,-3-48,-98 134,-2 3,0 0,0 0,0 0,1 0,-1 0,0 0,0 0,1 0,-1 0,0 0,1 0,-1 1,1-1,-1 0,1 0,-1 0,1 0,0 1,-1-1,1 0,0 1,0-1,0 0,-1 1,1-1,0 1,0-1,0 1,0 0,0-1,0 1,0 0,0 0,0 0,0-1,0 1,0 0,0 0,0 1,0-1,0 0,0 0,0 0,0 1,0-1,0 0,0 1,0-1,1 1,27 67,-25-57,0 0,0 1,1-1,1-1,0 1,0-1,1 0,0-1,1 1,0-1,8 6,-10-11,0-1,1 0,-1 0,1 0,0-1,-1 0,1-1,0 1,0-1,0 0,0-1,0 0,1 0,-1-1,0 1,0-1,0-1,0 0,-1 0,1 0,0 0,-1-1,1 0,-1-1,0 0,0 0,-1 0,1 0,1-2,62-113,-54 52,-19 51</inkml:trace>
  <inkml:trace contextRef="#ctx0" brushRef="#br0" timeOffset="380.335">1098 227,'14'-5,"-1"0,0-2,0 1,0-1,-1-1,0 0,-1-1,0 0,0-1,-1 0,0-1,0 0,-2 0,1-1,-1 0,3-8,-10 18,0 0,0 0,-1 1,1-1,-1 0,1 0,-1 0,1 0,-1 0,0 0,0 1,0-1,0 0,-1 0,1 0,0 0,-1 0,1 0,-1 0,0 1,1-1,-1 0,0 1,0-1,0 0,-1 1,1-1,0 1,0 0,-1-1,1 1,-1 0,1 0,-1 0,0 0,1 0,-1 0,0 0,0 0,1 1,-1-1,0 1,-2-1,-84 2,79 2,0 0,1 0,-1 1,1 0,0 1,1 0,-1 0,1 1,0-1,0 2,1-1,-1 1,2 0,-1 0,1 0,0 1,0 0,1 0,0 0,1 1,-1-1,2 1,-1 0,1 0,1 0,-1 0,1 0,1 0,0 0,0 0,1 0,0 0,1 0,0 0,0 0,1 0,0 0,0-1,1 0,0 0,2 3,6 2,0 0,1-1,1-1,0 0,0 0,1-1,0-1,0-1,1 0,1-1,-1-1,1 0,0-1,0-1,1-1,-1 0,1-1,8-1,93-14,-94 6</inkml:trace>
</inkml:ink>
</file>

<file path=ppt/ink/ink7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45.5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1,'438'11,"-274"0,0-7,96-12,670-11,-785 20,-76 4,-47 1</inkml:trace>
</inkml:ink>
</file>

<file path=ppt/ink/ink7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46.0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322 86,'-24'7,"-1"1,1 1,1 1,0 1,0 1,1 1,1 1,0 1,1 0,1 2,-13 14,27-26,0 1,1 0,0 0,0 0,1 0,-1 1,1-1,1 1,-1 0,1 0,1 0,-1 0,1 0,0 1,1-1,-1 0,2 0,-1 1,1-1,0 0,0 0,1 0,0 0,0 0,1 0,0 0,0-1,0 1,1-1,0 0,0 0,1-1,0 1,0-1,0 0,0 0,1 0,5 2,64-5,-50-8</inkml:trace>
  <inkml:trace contextRef="#ctx0" brushRef="#br0" timeOffset="300.412">548 227,'-6'10,"1"1,-1-1,2 1,0 1,0-1,1 0,0 1,1 0,0 0,1-1,0 1,1 0,1 0,0 0,0 0,1 0,1-1,0 1,4 9,-3-16,0 0,1-1,-1 0,1 0,0 0,0 0,1-1,-1 0,1 0,0 0,0-1,0 0,0 0,0 0,0-1,0 0,1 0,-1-1,0 1,1-1,-1-1,0 1,1-1,-1 0,0-1,0 0,0 0,0 0,0 0,0-1,-1 0,1 0,-1-1,0 1,0-1,0 0,0-1,-1 1,1-1,0-1,-2 0,0 1,0-1,0 0,-1 0,1 0,-1 0,-1 0,1 0,-1-1,-1 1,1 0,-1-1,0 1,0-1,-1 1,1 0,-2-1,1 1,-1 0,0 0,0 0,0 0,-1 0,0 0,0 1,-1-1,1 1,-1 0,0 0,-1 0,1 1,-1 0,0-1,0 2,0-1,-1 0,1 1,-2 0,2 0,1 0,-1 1,0 0,1 0,-1 0,0 1,0-1,0 1,0 0,-1 1,1-1,0 1,0 0,0 1,0-1,-1 1,1 0,0 0,0 0,0 1,0 0,1 0,-1 0,0 0,1 1,0 0,-4 3,-11 11</inkml:trace>
  <inkml:trace contextRef="#ctx0" brushRef="#br0" timeOffset="751.145">915 510,'-1'-10,"-1"1,2 0,-1-1,1 1,1 0,-1-1,2 1,-1 0,1 0,1 0,0 0,0 0,0 1,1-1,1 1,-1 0,1 0,1 0,-1 1,1 0,1 0,3-3,-10 10,1-1,-1 0,1 0,0 1,-1-1,1 0,0 1,0-1,0 0,-1 1,1-1,0 1,0 0,0-1,0 1,0 0,0-1,0 1,0 0,0 0,0 0,0 0,0 0,0 0,0 0,0 0,0 1,0-1,0 0,-1 0,1 1,0-1,0 1,0-1,0 1,0-1,0 1,-1-1,1 1,0 0,-1-1,1 1,0 0,-1 0,1 0,-1-1,1 1,-1 0,1 0,-1 0,0 0,1 0,9 58,-10-47,0-8,0 0,1 0,-1 0,0 0,1 0,0 0,0-1,0 1,1 0,-1 0,1-1,0 1,0-1,0 1,0-1,1 0,0 0,-1 0,1 0,0 0,0-1,0 1,1-1,-1 0,1 0,-1 0,1 0,0-1,-1 1,1-1,0 0,0 0,0-1,0 1,0-1,0 0,0 0,0 0,3-1,-3 1,1-1,-1 0,0 0,1 0,-1 0,0-1,0 0,0 0,0 0,0 0,0-1,0 0,-1 1,1-1,-1 0,0-1,0 1,0-1,0 1,-1-1,0 0,1 0,-1 0,-1 0,1 0,-1-1,1 1,-1 0,0-1,-1 1,1-1,-1 1,0-1,0 1,0-1,-1 1,1-1,-1 1,0 0,0-1,-2-2,-4-18</inkml:trace>
  <inkml:trace contextRef="#ctx0" brushRef="#br0" timeOffset="1157.683">1649 143,'-19'7,"0"1,0 0,1 2,0 0,1 1,0 1,1 1,0 0,-10 12,25-24,-1 0,1 0,-1 0,1 0,-1 1,1-1,0 0,0 1,0-1,0 1,0 0,0-1,0 1,0 0,1-1,-1 1,1 0,-1 0,1-1,0 1,0 0,-1 0,1 0,1 0,-1 0,0-1,0 1,1 0,-1 0,1 0,-1-1,1 1,0 0,0-1,-1 1,1-1,0 1,1-1,-1 1,0-1,0 1,1-1,-1 0,1 0,-1 0,1 0,-1 0,1 0,-1 0,2 0,74 9,-69-10,1 0,-1 1,0-1,1 1,-1 1,0 0,0 0,0 1,0 0,0 0,4 3,-10-5,-1 0,1 1,-1-1,1 1,-1-1,0 1,0-1,1 1,-1 0,0 0,-1 0,1-1,0 1,0 0,-1 0,1 0,-1 0,0 0,0 0,1 0,-1 0,-1 0,1 0,0 0,0 0,-1 0,1 0,-1 0,1 0,-1 0,0 0,0 0,0-1,0 1,0 0,0-1,-1 1,1 0,-1-1,-55 62,38-46,0-1,0 0,-1-2,-1 0,-1-2,-16 8,19-13</inkml:trace>
  <inkml:trace contextRef="#ctx0" brushRef="#br0" timeOffset="5464.547">1988 1,'2'1,"-1"0,1 0,-1 0,0 0,0 0,1 1,-1-1,0 0,0 1,0-1,0 1,-1-1,1 1,0 0,-1-1,1 1,-1 0,1-1,-1 1,0 0,0 0,0-1,0 1,0 0,0 0,0-1,0 1,-1 0,1-1,-1 1,1 0,-1-1,0 2,0 0,-52 282,38-194,14-75,0 0,-2 0,0 0,0 0,-2-1,0 1,-4 8,-2 5,11-29,0 0,0-1,0 1,1 0,-1-1,0 1,0 0,1 0,-1-1,0 1,1 0,-1 0,0 0,0-1,1 1,-1 0,0 0,1 0,-1 0,0 0,1 0,-1 0,1 0,-1 0,0 0,1 0,-1 0,0 0,1 0,-1 0,0 0,1 0,-1 0,0 0,1 1,-1-1,0 0,1 0,-1 0,0 1,1-1,-1 0,0 0,0 1,1-1,-1 0,0 0,0 1,0-1,0 0,1 1,-1-1,0 0,0 1,0-1,0 0,0 1,0-1,0 0,0 1,26-24,-15 9</inkml:trace>
  <inkml:trace contextRef="#ctx0" brushRef="#br0" timeOffset="5719.112">1706 311,'9'5,"14"2,6-1,4-1,1-2,0 0,-2-2,-1-1,-1-5,-1-1,-5-1</inkml:trace>
  <inkml:trace contextRef="#ctx0" brushRef="#br0" timeOffset="6001.798">2186 594,'4'-5,"3"-2</inkml:trace>
</inkml:ink>
</file>

<file path=ppt/ink/ink7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8:56.9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1 142,'0'0,"0"0,1 0,-1 0,0 0,1 0,-1 0,0 0,0 0,1-1,-1 1,0 0,0 0,1 0,-1 0,0 0,0-1,0 1,1 0,-1 0,0 0,0-1,0 1,0 0,0 0,1-1,-1 1,0 0,0 0,0-1,0 1,0 0,0 0,0-1,0 1,0 0,0-1,0 1,0 0,0 0,0-1,0 1,34 14,-31-12,17 4,-1-1,2 0,-1-2,0 0,1-1,-1-2,1 0,16-2,6 1,378 26,248-11,-468 5,210 9,-396-28,198 15,-172-9,-34-6,0 1,0-1,0 1,0 1,0 0,0 0,0 0,-1 0,1 1,-1 0,1 1,2 2,-1 5,-5-2</inkml:trace>
  <inkml:trace contextRef="#ctx0" brushRef="#br0" timeOffset="2804.359">8664 226,'-1'0,"0"0,0 0,0-1,-1 1,1-1,0 1,0-1,0 1,0-1,0 0,0 1,0-1,0 0,0 0,0 0,0 0,1 0,-1 0,0 0,1 0,-1 0,0 0,1 0,0 0,-1-1,1 1,0 0,-1 0,1 0,0-1,0 1,0 0,0 0,0-1,0 1,0 0,1 0,-1 0,0-1,1 1,-1 0,1 0,-1 0,1 0,0 0,-1 0,1 0,0 0,0 0,-1 0,1 0,0 0,0 0,0 1,0-1,0 0,1 1,-1-1,0 1,0-1,0 1,0 0,1-1,-1 1,0 0,0 0,35-2,-1 1,1 3,-1 0,0 3,2 1,87 8,641-11,-291-15,77-4,-243 14,213-25,166-30,-260 28,-72 3,-209 25,120-10,-243 7,-10 0,1 1,-1 0,1 2,0-1,-1 2,1 0,0 0,0 1,-1 1,1 0,-1 1,1 1,-1 0,0 1,8 3,0-1,0-1,0 0,1-2,0-1,0 0,0-2,0 0,0-1,11-3,-13 3,5-1</inkml:trace>
  <inkml:trace contextRef="#ctx0" brushRef="#br0" timeOffset="6249.539">1637 367,'-25'139,"-6"75,5 52,27-63,-16-62,13-132,0-6,1 0,0 0,-1 0,1 0,1 0,-1 1,0-1,1 0,-1 0,1 1,0-1,0 0,0 0,1 1,-1-1,1 0,-1 0,1 0,0 0,1 1,-1-1,0-1,1 1,0 0,-1 0,1-1,0 1,1-1,-1 1,0-1,3 2,205 41,-58-17,-93-19,0-2,1-4,-1-1,35-5,10 1,192 2,-84 28,43-16,213 22,-50-11,-11-6,-44 9,-25 2,11 1,147-30,-15-25,172-4,-294 41,228 25,179-24,-482-14,-25 2,-233-5,-28-1</inkml:trace>
  <inkml:trace contextRef="#ctx0" brushRef="#br0" timeOffset="8333.764">9229 453,'77'-104,"-75"105,-1 0,0 0,0 0,0 0,0 0,0 0,-1 0,1 0,0 1,0-1,-1 0,1 0,-1 1,1-1,-1 1,0-1,1 0,-1 1,0-1,0 1,0-1,0 0,0 1,0-1,-1 1,1-1,0 0,-1 1,1-1,-1 1,1-2,-14 177,-16 55,18-104,5 0,8 99,1-65,-2 118,-36-175,36-105,-1 1,1 0,-1-1,1 1,0 0,-1 0,1 0,0-1,-1 1,1 0,0 0,0 0,0 0,0-1,0 1,0 0,0 0,0 0,0 0,0 0,1-1,-1 1,0 0,0 0,1 0,-1-1,1 1,-1 0,0 0,1-1,0 1,-1-1,1 1,-1 0,1-1,0 1,-1-1,1 1,0-1,0 1,-1-1,1 0,0 1,0-1,0 0,-1 0,1 0,0 1,0-1,0 0,0 0,-1 0,1 0,0 0,0-1,0 1,58-11,-44 7,39-3,0 3,0 1,55 6,-13-1,39-13,-84 3,0 2,0 2,1 3,16 2,-24 0,23 5,-89-11,2-2,-1 0,1-1,0-1,0-1,2-1,-17-11,-65-68,100 90,0-1,-1 1,1-1,0 1,-1 0,1-1,-1 1,1 0,-1-1,1 1,-1 0,1 0,-1-1,1 1,-1 0,1 0,-1 0,1 0,-1 0,1 0,-1 0,1 0,-1 0,0 0,1 0,-1 0,1 0,-1 0,1 0,-1 1,1-1,-1 0,1 0,-1 1,1-1,0 0,-1 1,1-1,-1 0,1 1,0-1,-1 1,1-1,0 1,-1-1,1 0,0 1,0-1,-1 1,1-1,0 1,0 0,0-1,0 1,0-1,0 1,0-1,0 1,0-1,0 1,0-1,0 1,0-1,0 1,0-1,1 1,-1-1,0 1,-1 51,1-45,2 49,-12 150,-29-38,39-169,0 1,1-1,-1 1,1 0,-1 0,1-1,-1 1,1 0,-1 0,1-1,0 1,-1 0,1 0,-1 0,1 0,-1 0,1 0,0 0,-1 0,1 0,-1 0,1 0,-1 0,1 0,0 1,-1-1,1 0,-1 0,1 1,-1-1,1 0,-1 1,1-1,-1 0,0 1,1-1,-1 1,1-1,-1 0,0 1,1-1,-1 1,0-1,0 1,1 0,-1-1,0 1,0-1,0 1,0-1,0 1,0 0,0-1,0 1,0-1,0 1,0-1,0 1,0 0,0-1,0 1,-1-1,1 1,0-1,0 1,-1-1,1 1,35-36,-33 32,270-334,-250 308,-4 7</inkml:trace>
</inkml:ink>
</file>

<file path=ppt/ink/ink7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06.52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102 0,'-12'31,"1"0,1 0,2 1,1 0,2 1,-1 19,-4 23,-8 178,4-148,15-104,1 1,0 0,-1 0,1-1,0 1,0-1,0 1,0-1,0 0,0 0,1 0,-1 0,0 0,1 0,-1-1,0 1,1-1,-1 0,0 1,1-1,-1 0,1 0,-1-1,1 1,-1 0,0-1,1 0,-1 1,0-1,1 0,-1 0,0 0,0-1,0 1,0 0,0-1,0 1,0-1,-1 0,1 0,-1 0,1 0,17-15</inkml:trace>
</inkml:ink>
</file>

<file path=ppt/ink/ink7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07.09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150 0,'-13'7,"0"-2,1 1,-1 0,1 1,1 0,-1 1,1 0,1 1,0 0,0 1,-3 4,12-13,0 1,0-1,0 0,0 1,0-1,1 0,-1 1,0-1,1 1,-1-1,1 1,0-1,-1 1,1 0,0-1,0 1,0-1,0 1,0 0,1-1,-1 1,0-1,1 1,-1-1,1 1,-1-1,1 1,0-1,0 1,0-1,0 0,0 0,0 1,0-1,0 0,1 1,59 28,-26-14,-32-15,-1 1,0-1,0 1,0-1,0 1,0 0,0-1,0 1,0 0,-1 0,1 0,-1 1,1-1,-1 0,0 1,0-1,0 1,0-1,0 1,-1-1,1 1,-1-1,0 1,1 0,-1-1,0 1,-1-1,1 1,0 0,-1-1,0 1,1-1,-1 1,0-1,0 1,0-1,-1 0,1 1,-1-1,1 0,-1 0,-3 5,0-1,0-1,0 1,-1-1,0 0,0 0,0 0,-1-1,1 0,-1-1,0 1,0-1,-5 1,11-3,1-1,-1 0,1 1,-1-1,0 0,1 1,-1-1,1 0,-1 0,0 0,1 1,-1-1,0 0,1 0,-1 0,0 0,1 0,-1 0,0 0,1 0,-1 0,0-1,1 1,-1 0,1 0,-1-1,0 1,1 0,-1-1,1 1,-1 0,1-1,-1 1,1-1,-1 1,1-1,-1 1,1-1,0 1,-1-1,1 0,0 1,-1-1,1 1,0-1,0 0,0 1,0-1,-1 0,1 1,0-1,0 0,0 1,0-1,0 0,1 1,-1-1,0 0,0 1,0-1,1 0,-1 1,0-1,1 1,-1-1,0 0,25-41,-4 21,0 1</inkml:trace>
</inkml:ink>
</file>

<file path=ppt/ink/ink7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07.34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1,'5'14,"-4"15,-1 7,4 2,1 0,-1-3,5-6,0-4,4-6,-1-6</inkml:trace>
</inkml:ink>
</file>

<file path=ppt/ink/ink7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07.50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88,'39'-14,"31"-5,14 0,-3 4,-10 5,-13 3,-11 4,-9 6,-10 4</inkml:trace>
</inkml:ink>
</file>

<file path=ppt/ink/ink7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07.7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63,'43'4,"34"3,13-1,1-6,-6-3,-7-6,-8-1,-6-4,-9 1,-9-3,-12 2</inkml:trace>
</inkml:ink>
</file>

<file path=ppt/ink/ink7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08.2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131 3,'-17'21,"0"2,2 1,1 0,0 0,2 1,1 1,1 0,2 1,-1 3,8-26,0 0,0 0,1 0,-1 0,1-1,0 1,0 0,0 0,1 0,-1 0,1 0,0 0,0-1,1 1,-1 0,1-1,-1 1,1-1,0 0,0 1,1-1,-1 0,1 0,-1 0,1-1,0 1,0-1,0 0,1 1,-1-1,0 0,1-1,0 1,-1-1,1 0,1 1,7-1,0 0,0 0,0-2,0 1,0-2,-1 1,1-1,0-1,-1 0,0-1,0 0,0-1,0 0,-1-1,1 0,-1-1,-1 0,1 0,-1-1,-1 0,1 0,-2-1,1 0,-1-1,0 0,-1 0,3-6,-4 8,0-1,-1 0,1 0,-2-1,1 1,-1-1,-1 1,0-1,0 0,-1 0,0 0,-1-10,0 17,0-1,0 1,-1-1,1 1,-1-1,1 1,-1-1,0 1,-1 0,1 0,0-1,-1 1,0 0,0 0,0 0,0 1,0-1,-1 0,1 1,-1-1,1 1,-1 0,0 0,0 0,0 0,0 1,0-1,-1 1,1 0,0 0,-1 0,1 0,-1 1,1-1,-1 1,1 0,-3 0,-48 13,29 0</inkml:trace>
</inkml:ink>
</file>

<file path=ppt/ink/ink7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08.55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43 402,'-19'-29,"3"-28,9-5,11 3,9 8,7 6,5 12,4 7,1 7,0 7,0 6,-5 4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3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198 211,'27'4,"0"-2,1 0,0-2,-1-1,1-1,-1-1,0-2,0 0,0-2,-1-1,0-1,0-2,17-9,-39 19,-1-1,1 0,-1 0,1 0,-1-1,0 1,0-1,0 1,0-1,0 0,0 0,-1 0,0-1,1 1,-1-1,-1 1,1-1,0 0,-1 1,0-1,0 0,0 0,0 0,-1 0,1 0,-1 0,0 0,0 0,-1 0,1 0,-1 0,0 0,0 0,0 0,0 0,-1 0,0-1,1 3,0 1,0 0,0-1,-1 1,1 0,0 0,0 0,-1 0,1 0,0 0,-1 0,1 0,-1 1,1-1,-1 0,1 1,-1-1,0 1,1 0,-1-1,0 1,1 0,-1 0,0 0,1 0,-1 1,0-1,1 0,-1 1,1-1,-1 1,0-1,1 1,-1 0,1 0,0 0,-1-1,1 1,0 1,-1-1,1 0,-1 1,-40 58,33-28,2 0,1 0,1 1,2-1,1 1,2 0,2 22,-1-4,0 17,1 19,-3 1,-4-1,-4 0,-11 38,14-92,-1 0,-2-1,-1 0,-1-1,-2 0,-1-1,-1 0,-2-1,-1-1,-1-1,-5 3,14-17,-2-1,1 0,-2-1,1 0,-2-1,1 0,-1-1,-1-1,0 0,0-1,-13 4,24-10,0 0,0 0,0-1,0 0,-1 0,1 0,0 0,0-1,0 1,0-1,0 0,0 0,0-1,0 1,0-1,0 0,0 0,1 0,-1 0,1-1,0 1,0-1,-1 0,2 0,-1 0,0-1,1 1,-1-1,1 1,0-1,0 0,-2-5,-1 1,2-1,-1 0,1-1,1 1,0 0,0-1,1 0,0 1,0-1,1 0,0 1,1-3,8-19,1 1,2-1,0 2,2 0,2 1,0 0,2 1,0 1,2 1,1 1,10-9,-2 3,2 0,1 3,1 0,1 2,36-20,31-4,-84 41</inkml:trace>
  <inkml:trace contextRef="#ctx0" brushRef="#br0" timeOffset="316.054">847 578,'-12'16,"0"0,0 1,2 1,0 0,1 0,1 1,0 0,2 0,0 1,1 0,-1 12,6-30,0 0,-1 0,1 0,0 0,0 1,1-1,-1 0,0 0,1 0,-1 0,1-1,0 1,-1 0,1 0,0 0,0 0,0-1,1 1,-1 0,0-1,1 1,-1-1,0 0,1 1,0-1,-1 0,1 0,0 0,0 0,-1 0,1 0,0-1,0 1,0-1,0 1,0-1,0 0,0 1,0-1,0 0,0 0,0-1,0 1,2-1,85-31,-79 25,-1 0,0 0,-1-1,1 0,-1-1,-1 0,0 0,0-1,-1 1,0-1,1-4,-5 11,0-1,0 1,-1-1,1 0,-1 0,0 0,0 0,-1 0,1 0,-1 0,1 0,-1 0,-1-1,1 1,0 0,-1 0,0 0,0 0,0 0,-1 0,1 1,-1-1,0 0,0 1,0-1,-1 1,1 0,-1-1,1 1,-1 0,0 1,-1-1,1 0,-4-1,-1 0,1 1,-1 0,0 0,0 1,0 0,0 0,0 0,0 1,0 1,0-1,-4 2,-13-2</inkml:trace>
  <inkml:trace contextRef="#ctx0" brushRef="#br0" timeOffset="670.013">1271 98,'-10'46,"-6"29,2 1,4 1,1 54,-17 143,31-196,-4-78,0 1,0 0,0 0,0 0,0-1,0 1,0-1,0 1,0-1,0 1,1-1,-1 0,0 1,0-1,0 0,1 0,-1 0,0 0,0 0,1 0,-1 0,0 0,0-1,0 1,1 0,-1-1,0 1,0-1,0 1,0-1,0 0,0 1,0-1,0 0,0 0,0 0,0 0,0 0,-1 0,1 0,0 0,-1 0,1 0,-1 0,1 0,-1 0,1 0,-1-1,0 1,0 0,1-1,12-18</inkml:trace>
  <inkml:trace contextRef="#ctx0" brushRef="#br0" timeOffset="932.41">1552 98,'-27'87,"3"1,-11 83,24-117,-23 171,29-121,11-86</inkml:trace>
  <inkml:trace contextRef="#ctx0" brushRef="#br0" timeOffset="1337.407">1779 465,'-12'14,"0"1,2 1,0 0,1 0,0 1,2 0,0 0,0 1,2 0,0 0,1 0,1 1,1-1,1 1,0 6,2-22,0 1,0 0,1-1,0 1,-1-1,1 0,0 1,1-1,-1 0,0 0,1 0,0-1,-1 1,1-1,0 1,1-1,-1 0,0 0,0 0,1-1,-1 1,1-1,0 0,-1 0,1 0,0 0,0-1,0 1,-1-1,1 0,0 0,3-1,0 1,0 0,1-1,-1 0,0 0,0-1,0 0,0 0,0 0,0-1,0 0,-1-1,1 1,-1-1,0 0,0-1,-1 0,1 0,1-3,-1-1,0 0,-1 0,0-1,0 1,-1-1,0 0,-1-1,0 1,0 0,-1-1,-1 0,1-7,-2 13,1 0,-2 1,1-1,0 0,-1 0,0 1,0-1,0 1,0-1,-1 1,0-1,0 1,0 0,-1 0,1 0,-1 0,0 0,0 0,0 1,-1-1,1 1,-1 0,0 0,1 1,-1-1,-1 1,1 0,0 0,-1 0,1 0,-4 0,-48 0,31 6</inkml:trace>
  <inkml:trace contextRef="#ctx0" brushRef="#br0" timeOffset="1900.71">2118 549,'-37'103,"36"-100,1-1,0 1,-1-1,1 1,1-1,-1 1,0-1,0 1,1-1,0 1,-1-1,1 0,0 1,0-1,0 0,1 1,-1-1,0 0,1 0,0 0,-1 0,1-1,0 1,0 0,0-1,0 1,0-1,0 1,0-1,1 0,-1 0,0 0,1-1,-1 1,1 0,-1-1,1 0,-1 1,1-1,1 0,7-2,-1 0,0 0,0-1,0 0,0-1,0 0,-1-1,1 0,-1 0,-1-1,1 0,-1 0,0-1,7-8,2 1,80-70,-96 84,0 1,0-1,0 1,-1 0,1-1,0 1,0 0,0-1,0 1,-1 0,1 0,0 0,-1 0,1 0,-1 0,1 0,-1 0,1 0,-1 0,0 0,1 0,-1 0,0 0,0 0,0 0,0 0,0 0,0 0,0 0,0 0,0 1,-1-1,1 0,0 0,-1 0,1 0,0 10,0-7,1-1,0 0,0 0,0 1,0-1,0 0,0 0,1 0,-1 0,1-1,0 1,0 0,0-1,1 1,-1-1,0 1,1-1,0 0,-1 0,1-1,0 1,0 0,0-1,0 0,0 0,0 1,0-2,1 1,-1 0,0-1,1 0,-1 1,0-1,1-1,-1 1,0 0,0-1,3 0,2-1,1 0,-1-1,1 0,-1-1,0 0,0 0,-1-1,1 1,-1-2,0 1,-1-1,1 0,-1 0,0-1,0 0,-1 0,0 0,0-1,-1 0,0 0,0 0,-1 0,0 0,-1-1,1 0,-1-27,-5 21</inkml:trace>
  <inkml:trace contextRef="#ctx0" brushRef="#br0" timeOffset="2348.373">3133 324,'-171'58,"169"-57,0 0,0 0,0-1,0 1,0 1,0-1,0 0,1 0,-1 1,0-1,1 0,-1 1,1 0,-1-1,1 1,0 0,0 0,0 0,0 0,0 0,0 0,0 0,1 0,-1 0,1 0,0 0,-1 0,1 1,0-1,0 0,0 0,1 0,-1 0,0 1,1-1,0 0,-1 0,1 0,0 0,0 0,0 0,0 0,0-1,1 1,-1 0,0-1,1 1,0-1,1 2,108 111,-111-113,43 104,-42-102,-1-1,1 1,-1 0,1 0,-1-1,0 1,0 0,0 0,-1 0,1-1,-1 1,0 0,1 0,-1-1,0 1,-1-1,1 1,0-1,-1 1,1-1,-1 0,0 1,0-1,0 0,0 0,0-1,0 1,0 0,-1-1,1 1,-1-1,1 0,-1 0,1 0,-1 0,0 0,1 0,-2-1,-4 2,0-1,0 1,0-2,0 1,0-1,0-1,0 1,0-1,0-1,0 0,0 0,1 0,-1-1,0 0,-6-4,-5-5</inkml:trace>
  <inkml:trace contextRef="#ctx0" brushRef="#br0" timeOffset="5722.076">3529 662,'-5'5,"-6"6,-7 6,-4 5,-4 4,-1 2,-2 1,-1 0,1-4,-1-2,6 0,2-4,4-5</inkml:trace>
</inkml:ink>
</file>

<file path=ppt/ink/ink7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09.0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269 423,'-27'12,"1"1,1 1,0 2,0 0,2 1,0 2,1 0,2 1,-11 14,29-32,0 0,0 1,0-1,0 1,0 0,1 0,-1 0,1 0,0 0,0 0,0 0,0 0,0 0,1 0,0 1,-1-1,1 0,0 0,1 1,-1-1,0 0,1 0,0 0,0 0,0 0,0 0,0 0,1 0,-1 0,1 0,0 0,0-1,0 1,0-1,0 1,0-1,1 0,-1 0,1 0,0 0,-1-1,1 1,0-1,0 1,0-1,0 0,2 0,9 3,0-1,1 0,-1-1,1-1,-1 0,1-1,-1 0,1-1,-1-1,0-1,1 0,-1 0,-1-1,1-1,0-1,-1 0,0 0,-1-2,1 1,-1-1,-1-1,0 0,0-1,0 0,5-8,3-4,-2-1,0 0,-1-1,-2-1,0-1,-2 0,-1 0,-1-1,-1-1,-1 1,-2-1,0-1,-2 1,-2-1,0 0,-2 1,-1-1,-3-18,3 43,0-1,0 0,0 0,-1 1,0-1,0 0,0 1,0 0,-1-1,1 1,-1 0,0 0,0 1,-1-1,1 1,-1-1,0 1,0 0,0 1,0-1,0 1,0-1,-1 1,0 1,1-1,-1 1,0-1,1 1,-1 1,0-1,0 1,0-1,0 2,0-1,0 0,0 1,1 0,-1 0,0 0,0 1,-3 1,-4 6,0 0,1 1,1 0,-1 0,2 1,0 1,0-1,1 2,0-1,1 1,0 0,1 0,1 1,0 0,1 0,0 0,2 0,-1 1,2-1,-1 12,2-13,0 0,0 1,2-1,0 1,0-1,1 0,0 0,2 0,-1-1,1 1,1-1,0 0,1 0,1-1,-1 0,2-1,-1 1,1-1,1-1,0 0,4 3,2 0,1 0,0 0,0-2,1 0,1-1,-1-1,2-1,-1 0,1-1,-1-2,1 0,1-1,17 1,-32-4,0 0,0 0,0 0,0-1,-1 0,1 0,0 0,0-1,-1 1,1-1,-1-1,0 1,0-1,1 0,-2 0,1-1,0 1,-1-1,1 0,-1 0,0-1,-1 1,1-1,-1 0,1-1,4-12</inkml:trace>
</inkml:ink>
</file>

<file path=ppt/ink/ink7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09.7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92 344,'14'-2,"0"-1,-1-1,0 0,0 0,0-1,0-1,-1 0,0-1,0 0,-1-1,1 0,-2-1,1 0,-1-1,-1 0,0 0,0-1,0-2,-8 10,0 0,0 0,0 0,0 0,0-1,-1 1,1 0,-1 0,0 0,0-1,0 1,-1 0,1 0,-1 0,1 0,-1 0,0 0,0 0,-1 0,1 0,-1 0,1 0,-1 1,0-1,0 1,0-1,0 1,-1 0,1 0,0 0,-1 0,0 0,1 0,-1 1,0-1,-1 0,-6-2,1 0,0 1,-1 0,0 0,0 1,1 0,-1 1,0 0,-1 0,1 1,-2 1,5 0,-1 1,1 0,-1 0,1 1,0 0,0 0,0 1,0 0,0 0,1 0,0 1,0 0,0 0,1 1,-1-1,1 1,1 0,-1 1,1-1,0 1,0 0,1 0,0 0,0 0,1 1,0-1,0 1,1-1,0 1,0 0,1 0,0-1,0 1,1 0,0 0,0-1,1 1,1 5,0-5,-1-1,1 0,0 1,0-1,1 0,0 0,0-1,1 1,0-1,0 0,0 0,1-1,0 1,0-1,0-1,1 1,0-1,-1 0,1 0,1-1,-1 0,0 0,1-1,0 0,2 0,12 2,0 0,0-1,1-2,-1 0,0-2,1 0,-1-1,12-4,-14 1,0-1,-1-1,1-1,-1-1,-1-1,1 0,-2-1,1-1,-2-1,0 0,0-1,-1-1,-1 0,-1-1,0-1,-1 0,0-1,-2 0,0 0,2-9,9-74,-20 98,-1 0,-1 0,1 1,0-1,-1 0,1 0,-1 0,0 1,0-1,0 0,0 1,-1-1,1 0,-1 1,1 0,-1-1,0 1,0 0,0 0,0 0,0 0,-1 1,1-1,-1 0,1 1,-1 0,1-1,-1 1,0 0,1 0,-1 1,0-1,-1 0,-1 1,0-1,0 0,0 1,0 0,0 0,1 0,-1 1,0 0,0 0,0 0,0 0,1 1,-1 0,1 0,-1 0,1 1,0-1,0 1,0 0,0 0,0 0,1 1,-1-1,1 1,0 0,0 0,0 0,1 0,0 1,-1-1,1 1,1-1,-1 1,1 0,-1 2,5-1,0-1,1 0,-1 0,1 0,0 0,1 0,-1-1,1 1,0-1,0-1,0 1,0-1,1 1,-1-2,1 1,0-1,0 1,0-2,0 1,0-1,0 0,1 0,-1 0,2-1,88 3,-83-4,1 0,0 1,0 1,-1 0,1 0,0 2,-1 0,1 0,-1 1,0 1,0 0,7 4,-16-5,0 1,0 0,0 0,0 0,-1 0,0 0,0 1,0-1,0 1,-1 0,0 0,-1 0,1 0,-1 0,0 0,-1 0,1 1,-1-1,0 0,-1 0,0 1,0-1,-1 3,5 65,2-55</inkml:trace>
</inkml:ink>
</file>

<file path=ppt/ink/ink7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16.3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35 1,'-10'10,"-3"7,1 2</inkml:trace>
</inkml:ink>
</file>

<file path=ppt/ink/ink7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17.55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 0,'4'95,"-38"151,33-228,1 0,1 0,0-1,2 1,0-1,1 1,0-1,2 2,-4-13,1-1,0 1,0 0,0-1,0 0,1 0,0 0,0 0,0 0,1-1,0 0,0 0,0 0,0-1,0 1,1-1,-1-1,1 1,0-1,0 0,0 0,0 0,0-1,3 0,4 1,0-2,1 0,-1 0,1-1,-1-1,0 0,0-1,0 0,0-1,0 0,-1-1,0-1,0 0,0-1,-1 0,10-7,14-14,-1-1,-1-2,-2-1,10-14,-31 35,-1-1,0 0,0 0,-1-1,-1 0,-1 0,1-1,-2 0,0 0,2-11,-6 19,0-1,0 1,0-1,-1 1,0-1,0 0,-1 1,0-1,0 1,-1-1,1 1,-2-1,1 1,0 0,-1 0,0 0,-1 1,1-1,-1 1,0-1,-1 1,1 0,-1 1,0-1,0 1,-8-4,-1 0,1 2,-1-1,0 2,-1 0,1 0,-1 2,0-1,0 2,0 0,0 1,0 1,-1 0,1 1,0 0,0 2,0-1,0 2,1 0,-1 1,1 0,0 1,0 1,1 0,-6 5,-16 7</inkml:trace>
  <inkml:trace contextRef="#ctx0" brushRef="#br0" timeOffset="380.046">0 367,'280'-99,"-277"98,1-1,-1 1,0 0,0 0,0 0,1 0,-1 1,0-1,1 1,-1 0,1 0,-1 0,0 0,1 1,-1-1,0 1,1 0,-1 0,0 0,0 1,0-1,0 1,0-1,0 1,0 0,0 0,-1 0,1 1,-1-1,0 1,0-1,0 1,2 2,0 2,-2-1,0 0,1-1,0 0,0 0,0 1,0-2,1 1,0 0,0-1,0 0,1 1,-1-2,1 1,0-1,0 1,0-1,1-1,-1 1,1-1,5 2,10 0,1-1,0-1,1-1,-1-1,0-1,16-3,-15-1,-4-2</inkml:trace>
</inkml:ink>
</file>

<file path=ppt/ink/ink7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16.1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85,'5'-5,"1"-6,0 3,-6 4,-3 6,-1 8,1 8,0 5,0 3,2 3,0-9,1-8</inkml:trace>
  <inkml:trace contextRef="#ctx0" brushRef="#br0" timeOffset="882.965">282 1,'2'31,"-2"-1,-2 1,0-1,-2 1,-2-1,0 0,-2 0,-2 0,3-11,6-12,-1-1,0 0,0 0,-1 0,0 0,0-1,0 1,0-1,-1 0,0 0,0 0,-1 0,-4 3,8-9,0 0,0 0,0 0,0-1,0 1,0 0,0-1,0 1,0-1,1 1,-1-1,1 1,-1-1,1 0,-1 1,1-1,0 1,0-1,0 0,0 1,0-1,0 0,1 1,-1-1,0 0,1 1,-1-1,1 1,0-1,-1 1,1-1,1 0,-2-3,6-25,0 1,2 0,1 0,2 0,0 2,2-1,1 1,8-9,-22 35,0-1,0 1,0 0,1-1,-1 1,1 0,-1 0,1-1,-1 1,1 0,0 0,-1 0,1 0,0 0,0 0,0 0,0 0,0 0,0 0,0 1,0-1,0 0,0 1,0-1,1 0,-1 1,0 0,0-1,1 1,-1 0,0 0,1-1,-1 1,0 0,1 0,-1 0,0 1,0-1,1 0,-1 0,0 1,1-1,-1 1,0-1,0 1,0 0,0-1,1 1,-1 0,30 114,36-28,-66-85,1-1,0 1,0-1,0 0,0 1,0-1,0 0,0 0,0 0,0-1,1 1,-1-1,0 1,0-1,1 1,-1-1,0 0,1 0,-1-1,0 1,0 0,1-1,-1 1,0-1,0 0,1 1,-1-1,0 0,0 0,0-1,0 1,0 0,-1-1,1 1,0-1,-1 0,1 1,-1-1,1 0,-1 0,0 0,0 0,0 0,0 0,1-2,47-151,-41 135,-1 3</inkml:trace>
</inkml:ink>
</file>

<file path=ppt/ink/ink7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26.9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85 1,'-13'33,"2"1,1 0,2 1,1 0,2 0,1 1,2-1,2 1,2 24,-12 151,-6-31,16-179,-1-1,1 1,0 0,0 0,0-1,0 1,0 0,0 0,0 0,0-1,1 1,-1 0,0-1,0 1,1 0,-1 0,0-1,1 1,-1 0,0-1,1 1,-1-1,1 1,-1-1,1 1,0-1,-1 1,1-1,-1 1,1-1,0 0,-1 1,1-1,0 0,0 1,-1-1,1 0,0 0,0 0,-1 0,1 0,0 0,0 0,-1 0,1 0,0 0,0 0,-1 0,1-1,0 1,-1 0,1-1,0 1,-1 0,1-1,0 1,-1-1,1 1,-1-1,1 1,0-1,-1 1,0-1,1 0,-1 1,1-1,-1 1,0-1,11-11</inkml:trace>
</inkml:ink>
</file>

<file path=ppt/ink/ink7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27.3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265 0,'-47'33,"6"-5,1 1,2 2,-34 35,70-65,1-1,-1 1,1 0,-1-1,1 1,0 0,-1 0,1 0,0 0,0 0,-1 0,1 1,0-1,0 0,0 1,1-1,-1 0,0 1,0-1,1 1,-1 0,1-1,-1 1,1-1,0 1,0-1,-1 1,1 0,0-1,1 1,-1 0,0-1,0 1,1-1,-1 1,1 0,-1-1,1 1,0-1,-1 1,1-1,0 0,0 1,0-1,0 0,0 0,1 0,-1 1,0-1,0 0,1-1,-1 1,1 0,-1 0,0-1,1 1,1 0,35 5,-32-7,0 1,0 0,1 1,-1-1,0 1,0 0,0 1,0 0,0-1,0 2,-1-1,1 1,-1 0,0 0,1 0,-1 1,-1 0,1 0,0 0,-1 1,0-1,0 1,-1 0,1 0,1 5,-3 0,0 0,-1 1,0-1,-1 0,0 1,-1-1,0 1,-1-1,0 0,-1 0,0 0,0 0,-1-1,0 1,-1-1,0 0,0 0,-1 0,0-1,-1 0,0 0,0 0,-9 5,3-7</inkml:trace>
</inkml:ink>
</file>

<file path=ppt/ink/ink7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31.6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1,'0'4,"0"12,0 8,0 4,0 3,0 0,0 0,0 0,0-1,0-1,0 0,0-1,0 0,0 0,0 1,0-6</inkml:trace>
</inkml:ink>
</file>

<file path=ppt/ink/ink7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31.9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53,'24'-5,"18"-1,6 0,0 1,-9-4,-5 1,-4 0,-8 3</inkml:trace>
</inkml:ink>
</file>

<file path=ppt/ink/ink7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32.1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1 197,'43'-14,"48"-15,18-2,5 0,-7 4,-13 2,-12 6,-16 6,-18 5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53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396 137,'1'98,"-13"230,-7-50,-4-116,14-162,3-11</inkml:trace>
  <inkml:trace contextRef="#ctx0" brushRef="#br0" timeOffset="270.853">1 672,'104'-19,"271"-67,-313 68,-38 12,0-1,0-1,0-1,-1-1,0-1,-1-1,15-11,-17 7</inkml:trace>
  <inkml:trace contextRef="#ctx0" brushRef="#br0" timeOffset="731.606">791 250,'37'342,"-15"-84,-23-256,0 0,0 0,1 0,-1 0,1 0,0 1,0-1,0 0,0 0,0 0,0 0,0 1,1-1,-1 0,1 0,0 0,-1 0,1 0,0 0,0 0,0 0,0-1,1 1,-1 0,0 0,1-1,-1 1,1-1,0 1,0-1,-1 0,1 0,0 0,0 0,0 0,0 0,0 0,0-1,0 1,0-1,1 1,-1-1,0 0,0 0,0 0,0 0,2-1,97-58,-59 27,89-46,-129 76,1 0,0 1,-1-1,1 0,0 1,0 0,0-1,0 1,1 0,-1 1,0-1,0 1,1-1,-1 1,0 0,0 0,1 0,-1 1,0-1,0 1,1 0,-1-1,0 2,0-1,0 0,0 1,0-1,0 1,-1 0,1 0,-1 0,1 0,-1 0,1 0,-1 1,0 0,0-1,0 1,-1 0,1 0,-1 0,1 0,-1 0,0 2,-1-2,0 0,0 1,0-1,1 0,-1 1,1-1,0 0,0 0,0 0,0 1,1-1,-1 0,1-1,0 1,0 0,0 0,0-1,0 1,0-1,1 0,-1 1,1-1,0 0,-1-1,1 1,0 0,0-1,0 0,0 1,1-1,-1 0,0-1,0 1,1-1,-1 1,0-1,3 0,56-22,-47 11</inkml:trace>
  <inkml:trace contextRef="#ctx0" brushRef="#br0" timeOffset="1435.287">1722 645,'-24'12,"-16"7,0 2,2 1,0 3,-6 7,-10 41,53-71,0 0,0 0,1 0,-1 0,0 0,1 0,-1 0,1 1,0-1,-1 0,1 0,0 0,1 1,-1-1,0 0,1 0,-1 0,1 0,-1 0,1 1,0-1,0 0,0-1,0 1,0 0,1 0,-1 0,0-1,1 1,-1-1,1 1,0-1,0 1,-1-1,1 0,0 0,0 0,2 1,5-1,1 0,-1 0,1 0,0-1,-1-1,1 0,-1 0,1-1,-1 0,0 0,0-1,0-1,0 1,0-1,-1-1,0 0,1 0,-2 0,7-6,146-154,-160 166,0-1,1 0,-1 1,0-1,0 1,0-1,0 0,1 1,-1-1,0 0,1 0,-1 1,0-1,0 0,1 0,-1 1,0-1,1 0,-1 0,0 0,1 1,-1-1,1 0,-1 0,0 0,1 0,-1 0,1 0,-1 0,0 0,1 0,-1 0,0 0,1 0,-1 0,1 0,-1 0,0-1,1 1,-1 0,0 0,1 0,-1 0,0-1,1 1,-1 0,0 0,1-1,-1 1,0 0,0-1,1 1,-1 0,0-1,0 1,0 0,0-1,1 1,-1-1,-6 34,3-25,1 0,1 0,-1 0,2 0,-1 0,1 0,0 0,0 0,1 0,0 0,1 0,1 5,-2-10,0 0,0 0,0 0,1-1,-1 1,1 0,0-1,-1 1,1-1,0 0,1 0,-1 0,0 0,0 0,1 0,0 0,-1-1,1 1,0-1,-1 0,1 0,0 0,0 0,0 0,0-1,0 1,0-1,0 0,0 0,0 0,0 0,0 0,0-1,3 0,13-6,0 0,-1-1,1-1,-2-1,1-1,-2 0,1-1,-2-1,1 0,-2-1,0-1,-1 0,3-6,-12 18,27-32,-2-1,-1-2,-2 0,-1-2,-2-1,-2-1,-2 0,-2-2,-2 0,-1-1,-3 0,3-25,-12 60,0 0,0 0,-1 0,-1 0,1 0,-2 0,1 0,-1 0,-1 0,0 0,0 0,-1 1,-1-1,0-2,1 10,0 0,0 0,0 0,0 1,0-1,0 1,-1 0,1 0,0 0,-1 0,1 0,0 1,-1 0,1-1,-1 1,1 1,-1-1,1 0,-1 1,1 0,0 0,-1 0,1 0,0 0,0 0,0 1,0 0,0 0,0 0,0 0,1 0,-1 0,0 1,1-1,0 1,0 0,0-1,0 1,0 0,1 0,-1 1,1-1,-1 1,-9 22,0 1,2 0,1 1,1 0,2 0,0 1,2 0,1 0,2-1,0 1,2 0,4 21,-1-12,0 0,3 0,1-1,2 0,1 0,2-1,2-1,1-1,1 0,2-1,3 1,-42-44,2-4</inkml:trace>
  <inkml:trace contextRef="#ctx0" brushRef="#br0" timeOffset="1685.139">1977 362,'48'0,"40"-5,14-1,0 0,-9 1,-9 2,-10 1,-8 0,-6 2,-8 0,-12 0</inkml:trace>
</inkml:ink>
</file>

<file path=ppt/ink/ink7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33.4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257 163,'-21'13,"2"0,-1 2,2 0,0 1,0 1,2 1,0 0,1 1,1 0,1 2,1-1,0 1,2 1,0 0,2 1,0 0,1 6,6-22,0 0,1 1,0-1,1 0,0 1,0-1,0 0,1 0,0 0,0 0,1 0,0 0,0 0,1-1,0 0,0 1,0-1,1-1,0 1,0-1,0 0,1 0,-1 0,1-1,0 0,1 0,-1 0,1-1,0 0,0-1,0 1,0-1,2-1,0-1,-1 0,1 0,0 0,-1-1,1-1,-1 0,1 0,-1 0,0-1,1 0,-1-1,-1 0,1 0,-1-1,1 0,-2 0,1 0,1-2,11-11,-1 0,-1-1,-1 0,0-1,11-22,-20 33,0 0,-1 0,-1-1,0 0,0 0,0 0,-2-1,1 1,-1-1,-1 0,0 0,0 0,-1 0,-1 0,0-1,0 1,-1 0,0 0,-1 0,-1 0,1 0,-2 1,0-1,0 1,0-1,-2 2,-4-9,5 14,0-1,0 2,0-1,0 0,-1 1,1 0,-1 1,0-1,0 1,0 0,0 0,-1 1,1 0,0 0,-1 0,1 1,0 0,-1 0,1 1,-1 0,1 0,0 0,0 1,0 0,0 0,0 0,0 1,0 0,1 0,-1 1,1-1,0 1,0 0,0 0,1 1,-1 0,1 0,0 0,1 0,-1 0,1 1,-2 3,5-6,-1-1,0 1,1-1,-1 1,1-1,0 1,0-1,0 1,0-1,0 1,0-1,1 1,-1-1,1 1,0-1,0 1,0-1,0 0,0 1,0-1,1 0,-1 0,1 0,0 0,-1 0,1 0,0-1,0 1,0 0,0-1,0 0,1 1,-1-1,0 0,1 0,-1 0,0-1,3 1,101 13,-73-16,0-2,-1-1,1-1,-1-2,0-1,-1-2,0-1,0-1,27-17,-49 27,-1-1,0 1,0-1,-1 0,1-1,-1 0,0 0,0 0,0-1,-1 0,0-1,0 1,-1-1,0 0,0-1,0 1,-1-1,0 0,-1 0,0 0,0 0,-1-1,0 1,0-1,-1 1,0-1,0-2,-2 8,0 0,-1 0,1 0,-1 0,0 0,0 1,0-1,0 0,0 1,0-1,-1 1,1 0,-1 0,0 0,0 0,0 1,1-1,-1 1,-1-1,1 1,0 0,0 0,0 1,-1-1,1 1,0-1,-1 1,1 0,0 0,0 1,-1-1,1 1,0-1,-1 1,1 0,0 0,0 1,0-1,0 0,0 1,0 0,1 0,-1 0,0 0,1 0,0 1,-1-1,1 1,0-1,0 2,-6 3,1 2,0-1,1 1,0 0,0 0,1 0,0 1,1 0,0 0,0 0,1 1,-2 9,4-16,1-1,-1 1,0 0,1-1,0 1,0 0,0-1,0 1,1 0,-1-1,1 1,0 0,0-1,1 1,-1-1,1 0,-1 1,1-1,0 0,0 0,0 0,1 0,-1 0,1-1,0 1,-1-1,1 0,0 1,1-1,-1 0,0-1,0 1,1-1,-1 1,1-1,-1 0,1-1,2 1,219 2,-221-2,-1-1,1 0,0 1,0 0,-1 0,1 0,0 1,-1-1,1 1,-1-1,0 1,0 0,1 1,-1-1,0 1,-1-1,1 1,0 0,-1 0,0 0,1 0,-1 0,0 0,-1 1,1-1,-1 1,1 0,-1-1,0 1,0 0,-1-1,1 1,-1 0,0 0,0 0,0 0,0-1,-1 1,0 2,-37 134,37-121</inkml:trace>
</inkml:ink>
</file>

<file path=ppt/ink/ink7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34.4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309 508,'-53'46,"1"3,3 1,3 3,-19 27,24 6,40-84,0 1,1-1,0 0,-1 0,1 0,0 0,0 0,0 0,0 0,1 0,-1 1,1-1,-1 0,1 0,0 0,-1 0,1 0,0-1,0 1,1 0,-1 0,0-1,1 1,-1 0,1-1,-1 1,1-1,-1 0,1 0,0 0,0 1,0-2,0 1,0 0,0 0,0-1,0 1,0-1,0 1,0-1,0 0,1 0,16 0,1-1,0-1,-1-1,1 0,-1-2,0 0,0-1,0-1,-1-1,0-1,-1 0,0-1,0-1,-1 0,7-8,-14 13,24-19,-2-2,-1-2,-2 0,0-2,-2-1,-2 0,-1-2,18-35,-8 17,-13 22,-1 0,-1-1,-2-1,-1-1,-1 0,4-20,-16 46,0 0,0 1,0-1,-1 0,0 0,0 0,-1 0,0 1,0-1,-1 0,0 0,0 0,0 0,-1 0,0 1,0-1,-1 1,0-1,0 1,0 0,-1 0,0 1,0-1,-1 1,1 0,-1 0,0 0,0 0,-1 1,0 0,1 0,-1 1,-1 0,1 0,0 0,-1 0,1 1,-1 0,0 1,0 0,0 0,1 0,-1 1,-1 0,-5 2,-1 1,1 1,0 0,0 1,0 0,1 1,0 0,0 1,0 1,1 0,0 0,1 1,0 0,-5 7,-114 156,115-147,0 1,2 0,1 1,1 1,1-1,-2 15,8-31,1 0,0 1,1-1,0 1,1-1,0 1,1-1,0 1,1-1,0 1,1-1,0 0,0 0,2 0,-1-1,1 1,4 4,4-2,0 0,1-2,0 1,1-2,0 0,1-1,0 0,0-1,1-1,0-1,0 0,0-1,1-1,0-1,0 0,0-2,2 0,12 5,0-2,0-1,0-1,0-2,1-1,-1-2,0-1,-1-1,1-2,-1-1,0-2,-1 0,0-3,-1 0,26-17,-45 22,0-1,0 0,-1-1,0 0,-1 0,0-1,-1 0,0 0,-1-1,0 0,0 0,-2 0,-2 7,0 1,0-1,-1 0,0 1,0-1,0 0,0 0,-1 0,0 0,0 0,0 0,-1 1,0-1,1 0,-2 0,1 0,-1 1,1-1,-1 1,0-1,-1 1,1 0,-1 0,0 0,0 0,0 0,-1 1,1-1,-1 1,0 0,1 0,-2 0,-1 0,2 1,0 0,0 0,-1 1,1-1,-1 1,1 0,-1 1,1-1,-1 1,0 0,1 0,-1 0,1 1,-1-1,1 1,-1 0,1 1,-1-1,1 1,0 0,0 0,0 0,0 0,0 1,0 0,1 0,-4 2,-82 98,79-91,2 1,0 0,0 0,2 1,-1 0,2 0,0 1,0 0,1-1,1 1,1 0,0 1,1-1,1 0,0 1,2 11,0-21,0 0,0 0,1 0,0 0,0 0,0-1,1 1,0-1,0 0,0 0,1 0,0-1,0 0,0 0,0 0,0 0,1-1,0 0,-1 0,1-1,0 1,1-1,-1 0,0-1,1 0,1 0,7 2,1-1,0-1,0-1,0-1,-1 0,1 0,0-2,-1 0,1-1,3-2,11-4,0-2,-1-1,0-1,-1-1,-1-2,-1 0,0-2,-1-1,18-20,-35 33,6-4,-1-1,0 0,-1 0,0-2,0 1,-2-2,0 1,0-1,-2-1,0 0,0 0,-2 0,0-1,-1 0,0 0,-2-1,1-2,-4 16,0 0,-1 0,1 0,-1 0,0 0,0 1,0-1,-1 0,1 0,-1 1,0-1,0 1,0-1,0 1,-1 0,1 0,-1 0,0 0,0 1,0-1,0 1,0-1,0 1,-1 0,1 0,-1 1,0-1,0 1,1 0,-1 0,0 0,0 0,0 1,0-1,0 1,0 0,0 0,0 1,0-1,0 1,0 0,1 0,-1 0,0 0,0 1,1 0,-1 0,0 0,-11 4,1 1,-1 0,1 2,0 0,1 0,0 1,0 0,1 2,1-1,0 1,0 1,1 0,1 0,0 1,1 0,-1 4,7-15,1 1,0-1,0 1,1 0,-1-1,1 1,0-1,-1 1,2 0,-1-1,0 1,1 0,0-1,-1 1,1-1,1 1,-1-1,1 0,-1 1,1-1,0 0,0 0,0 0,0 0,1 0,-1-1,1 1,0-1,0 0,0 1,0-1,0-1,0 1,0 0,1-1,-1 1,0-1,1 0,0 0,-1-1,1 1,-1-1,1 0,0 0,1 0,23 2,0-2,1-1,-1-1,0-1,20-6,100-7,-145 16,1 0,-1-1,0 1,0 0,0 0,1 1,-1-1,0 0,0 1,0 0,0 0,0 0,0 0,0 1,0-1,0 1,-1-1,1 1,0 0,-1 0,0 0,1 1,-1-1,0 1,0-1,0 1,-1-1,1 1,-1 0,1 0,-1 0,0 0,0 0,0 0,0 0,-1 0,1 1,-1-1,0 0,0 0,0 0,-1 2,-61 155,57-142,4-5</inkml:trace>
</inkml:ink>
</file>

<file path=ppt/ink/ink7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34.9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1,'0'38,"0"22,0 6,0-3,0-13</inkml:trace>
</inkml:ink>
</file>

<file path=ppt/ink/ink7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35.2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</inkml:trace>
</inkml:ink>
</file>

<file path=ppt/ink/ink7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35.5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1 344,'88'-245,"-88"243,0 0,0 0,1-1,-1 1,0 0,1 0,0-1,-1 1,1 0,0 0,0 0,0 0,0 0,0 0,1 0,-1 0,1 0,-1 1,1-1,0 1,-1-1,1 1,0 0,0-1,0 1,0 0,0 0,0 0,1 1,-1-1,0 0,0 1,1 0,-1-1,0 1,0 0,1 0,-1 0,0 0,1 1,-1-1,0 1,0-1,0 1,1 0,-1 0,0 0,2 1,24 33,-23-28,-1-1,1 1,0-1,1 0,0 0,0-1,0 0,0 0,1 0,0-1,0 1,0-2,0 1,1-1,-1 0,7 1,-8-3,0 1,1-1,0-1,-1 1,1-1,-1 0,1 0,0-1,-1 0,1 0,-1-1,1 0,-1 0,0 0,0-1,0 0,0 0,0 0,-1-1,1 0,-1 0,0 0,0-1,-1 0,1 0,-1 0,0 0,0 0,-1-1,0 0,2-3,25-58,-21 48</inkml:trace>
</inkml:ink>
</file>

<file path=ppt/ink/ink7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36.1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314 1,'-16'2,"0"1,0 0,1 1,-1 1,1 0,0 1,1 1,0 1,0 0,0 0,1 1,0 1,1 0,0 1,0 0,2 1,-8 10,10-10,0 2,1-1,1 1,0 0,1 0,1 0,0 1,0-1,2 1,0 0,1 0,0 0,1 0,1 0,0 0,1 0,1 0,0 0,1 0,0-1,2 0,-1 0,2 0,0-1,0 0,1 0,1-1,0 0,1 0,0-1,1-1,0 1,0-2,1 0,1 0,-1-1,2 0,-1-1,1-1,0 0,0-1,0-1,1 0,-1 0,1-2,0 0,2 0,-7-3,-1 0,1-1,-1 1,0-2,0 1,0-1,0-1,0 0,-1 0,1 0,-1-1,0-1,0 1,-1-1,0-1,0 1,0-1,-1 0,0-1,-1 1,1-1,-1 0,-1-1,0 1,0-1,0 0,1-7,1 3,-1 0,0-1,-1 1,0-1,-1 0,-1 0,0 0,-1 0,-1 0,0 0,-1 0,0 0,-1 0,0 0,-2 0,1 0,-2 1,0 0,0 0,-1 0,-1 0,0 1,-1 0,0 1,-2-2,1 5,-1-1,1 1,-2 1,1 0,-1 1,0 0,-1 0,1 1,-1 1,0 0,-1 0,1 1,0 1,-1 0,0 1,1 0,-1 1,1 1,-1-1,0 2,1 0,-1 1,1 0,0 0,0 2,0-1,-10 7,-10 5</inkml:trace>
</inkml:ink>
</file>

<file path=ppt/ink/ink7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36.4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2,'69'10,"1"-3,-1-3,1-2,0-4,-1-3,33-8,-98 12,1 0,-1 0,1 1,0-1,-1 1,1 0,0 0,-1 0,1 1,-1-1,1 1,0 0,-1 1,0-1,1 1,-1 0,0 0,0 0,0 1,0-1,0 1,-1 0,1 0,-1 0,0 1,0-1,1 2,-1 0,1 0,-1 0,1 0,0 0,0-1,0 0,1 0,-1 0,1 0,0-1,0 1,0-1,1-1,-1 1,1-1,-1 0,1 0,0 0,4 0,3-1,-1-1,0 1,0-2,1 0,-1 0,0-1,0-1,0 0,-1-1,1 0,-1 0,1-1,-2-1,1 0,4-3,3-5</inkml:trace>
</inkml:ink>
</file>

<file path=ppt/ink/ink7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37.2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1 478,'263'-395,"-216"312,-42 129,-7-23,0-10,0-1,1 0,1 0,-1 1,2-1,0 0,0 0,1 1,1-1,0-1,0 1,1 0,1-1,0 0,1 0,0 0,5 7,-6-15,1 0,-1 0,1 0,0-1,0 0,-1 0,2 0,-1-1,0 0,0 0,0-1,1 1,-1-1,0-1,0 1,0-1,1 0,-1 0,0-1,0 0,0 0,-1 0,1-1,0 0,-1 0,0-1,0 1,0-1,0 0,0 0,-1-1,0 1,0-1,0 0,2-4,1-3,-1-1,-1 1,0-1,-1-1,0 1,-1 0,-1-1,0 0,-1 1,0-1,-1 0,-1 0,-2-13,3 8,-1-6</inkml:trace>
</inkml:ink>
</file>

<file path=ppt/ink/ink7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37.49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111 56,'-14'21,"0"0,1 0,2 2,0-1,1 1,1 1,1 0,1 0,2 0,-3 25,8-45,1 0,0-1,0 1,0 0,0-1,0 1,1-1,0 1,0-1,0 0,0 0,0 0,1 0,-1 0,1 0,0-1,-1 1,1-1,1 0,-1 0,0 0,0 0,1 0,-1-1,1 0,0 1,-1-1,1 0,0-1,-1 1,1-1,0 0,0 0,0 0,-1 0,1-1,0 1,0-1,-1 0,1 0,0 0,-1-1,0 1,1-1,-1 0,0 0,1 0,-1-1,0 1,23-12,0-1,0 0,-2-2,0-1,-1-1,-1-1,16-19,-35 36,1 0,-1-1,0 0,0 1,0-1,0-1,-1 1,0 0,0 0,0-1,0 1,-1-1,1 0,-1 0,0 1,-1-1,1 0,-1 0,0 0,0 1,-1-1,1 0,-1 0,0 0,0 1,-1-1,0 0,1 1,-1 0,-1-1,1 1,-1 0,1 0,-1 0,0 0,-1 1,1-1,-1 1,1 0,-1 0,0 0,0 1,-3-2,-8-4,-1 0,0 2,0 0,0 1,0 0,-1 1,0 1,0 1,0 0,0 1,0 1,0 1,0 0,0 1,-2 2,-12 2</inkml:trace>
</inkml:ink>
</file>

<file path=ppt/ink/ink7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37.7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105 1,'-15'43,"-9"34,0 13,3-4,6-12,9-13,7-13,2-9,2-7,4-9,0-3,0-1,-3 2,-2-3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5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0,'-8'33,"1"1,2-1,1 1,2 0,2 34,0-65,27 386,-27-384,-1-4,1 0,-1 0,1 1,-1-1,1 0,0 0,-1 0,1 0,0 0,0 0,0 0,0 1,0-1,0 0,0 0,0 0,1 0,-1 0,0 0,1 0,-1 0,0 1,1-1,0 0,-1-1,1 1,-1 0,1 0,0 0,0 0,0 0,-1-1,1 1,0 0,0-1,0 1,0-1,0 1,0-1,0 1,0-1,1 0,-1 1,0-1,0 0,0 0,1 0,114-103,-104 93,1 0,0 1,0 0,1 1,0 0,1 1,0 1,0 0,0 1,1 1,-1 0,1 1,0 1,0 0,0 2,2-1,-13 2,-1-1,1 1,0-1,-1 1,1 0,-1 1,1-1,-1 1,0 0,1 0,-1 1,0-1,0 1,-1 0,1 0,0 0,-1 0,0 0,0 1,0 0,0 0,0 0,-1 0,0 0,0 0,0 0,0 1,-1-1,1 1,-1-1,0 1,0 3,0 2,0-1,-1 1,0-1,-1 1,1-1,-2 0,1 1,-2-1,1 0,-1 0,0 0,-1 0,0-1,0 1,-1-1,-1 1,-7 5,-1 0,0-2,0 0,-1 0,-1-1,0-1,0-1,-1 0,0-1,-1-1,0-1,0 0,0-1,0-1,-5 0,9-3,0-1,0-1,0 1,0-2,0 0,0-1,0 0,1-1,-1-1,1 0,1-1,-1 0,1-1,0 0,0-1,1 0,0-1,-4-4,13 11,1 1,-1-1,1 1,-1-1,1 0,0 0,0 1,0-1,0 0,0 0,0 0,1 0,-1 0,1 0,-1 0,1-1,0 1,0 0,0 0,0 0,0 0,0 0,1 0,-1-1,1 1,-1 0,1 0,0 0,0 0,-1 1,2-1,-1 0,0 0,1-1,8-13</inkml:trace>
  <inkml:trace contextRef="#ctx0" brushRef="#br0" timeOffset="700.035">664 763,'46'-20,"0"-3,-1-1,-2-2,31-25,-5-26,-68 76,0-1,1 0,-1 0,0 0,0 0,0 0,0 0,0 0,0 0,-1 0,1 0,-1-1,0 1,1 0,-1 0,0-1,0 1,0 0,-1 0,1 0,0-1,-1 1,0 0,1 0,-1 0,0 0,0 0,0 0,0 0,-1 0,1 0,0 0,-1 1,0-1,1 1,-1-1,0 1,1-1,-1 1,0 0,0 0,0 0,-9-1,1 1,0 0,-1 1,1 0,0 0,-1 1,1 1,0 0,0 0,0 1,0 0,0 1,1 0,-1 0,1 1,0 0,0 1,1 0,0 0,0 1,0 0,1 1,0-1,1 1,-1 1,-2 4,-68 121,75-129,0 1,0-1,0 1,1-1,0 1,0-1,0 1,1 0,0 0,0 0,0-1,1 1,0 0,0-1,0 1,1 0,0-1,0 0,0 1,1-1,-1 0,1 0,1 0,-1-1,1 2,8 3,0-1,0-1,1 0,0 0,0-2,1 1,0-2,-1 0,1 0,1-1,-1-1,0-1,1 0,-1 0,1-2,-1 0,1 0,-1-1,0-1,0-1,0 0,0 0,0-2,33-11,-1-2,-1-3,-1-1,-1-2,-2-2,0-2,7-8,-31 24,-1 0,0-1,0-1,-1-1,-1 0,-1-1,-1 0,0-1,-1-1,-1 0,0 0,5-18,-14 33,1 1,-1-1,0 1,0-1,-1 0,1 1,-1-1,0 0,0 1,0-1,0 0,-1 1,0-1,1 0,-1 1,-1-1,1 1,0-1,-1 1,1 0,-1 0,0 0,0 0,-1 0,1 0,-1 0,1 1,-1-1,0 1,0-1,0 1,0 0,0 1,0-1,-1 0,1 1,-1 0,1 0,-1 0,1 0,-1 0,0 1,1-1,-1 1,0 0,1 1,-1-1,-1 1,-8 2,1 1,-1 1,1 0,0 1,0 0,1 1,0 0,0 1,1 0,0 1,0 0,1 1,0 0,-4 6,11-14,0 0,0 1,0-1,0 1,0-1,0 1,1 0,-1-1,1 1,0 0,0 0,0 0,0 0,0 0,1 0,-1 0,1 0,0 1,0-1,0 0,0 0,1 0,-1 0,1 0,0 0,-1 0,2 0,-1 0,0 0,1 0,-1 0,1-1,0 1,0-1,1 2,10 5,0-1,1 0,0-1,1-1,-1 0,1-1,0-1,1 0,-1-1,1 0,3-1,-3 0,1 0,-1 1,0 1,0 1,-1 0,1 1,-1 1,0 0,-1 1,3 2,-14-7,1 1,-1-1,0 1,1 0,-2 0,1 0,0 0,-1 1,0-1,0 1,0-1,-1 1,1 0,-1-1,0 1,-1 0,1 0,-1 0,0 0,0 0,0 0,-1-1,0 1,0 0,0 0,0 0,-1-1,0 1,0-1,-2 5,1-2,1 0,-1 0,2 0,-1 1,1-1,0 0,0 1,1-1,0 1,1-1,-1 1,1-1,1 3,25 18,-10-21</inkml:trace>
</inkml:ink>
</file>

<file path=ppt/ink/ink7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38.0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0 116,'44'-14,"32"-5,14 1,-4 3,-12 0,-8 2,-12 3,-9 4,-8 2,-10 2</inkml:trace>
</inkml:ink>
</file>

<file path=ppt/ink/ink7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38.51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1 455,'41'-2,"0"-3,-1-1,0-3,0-1,0-1,29-14,-42 16,-1-2,0 0,0-2,-1-1,0-1,-2-1,21-18,-41 33,-1 0,0 0,0-1,0 1,0-1,0 0,0 1,-1-1,1 0,0 0,-1 0,0 0,1-1,-1 1,0 0,0 0,0-1,0 1,-1 0,1-1,-1 1,1-1,-1 1,0-1,0 1,0-1,0 1,-1-1,1 1,-1-1,1 1,-1-1,0 1,0 0,0-1,0 1,0 0,0 0,-1 0,1 0,-1 0,0 0,1 0,-1 0,0 1,0-1,-1 0,-6-4,-1 1,1 0,-1 1,0 0,0 0,0 1,-1 0,1 1,-1 0,0 1,1 0,-1 1,0 0,1 1,-1 0,0 0,1 1,-1 1,1-1,0 2,0 0,0 0,-4 3,-4 1,1 1,1 1,-1 1,2 0,-1 1,2 1,0 0,0 1,1 1,1 0,0 0,-6 13,13-18,0 0,0 1,1 0,0-1,1 1,0 1,1-1,0 0,1 1,0-1,1 0,0 1,1-1,1 1,-1-1,2 0,-1 0,1 0,1 0,0 0,1-1,0 1,1-1,0 0,0-1,1 0,0 0,0 0,1-1,1 0,-1 0,1-1,0-1,1 1,8 2,0 0,0-1,1-1,0-1,0-1,1 0,-1-1,1-2,0 0,0-1,0 0,0-2,0-1,0 0,-1-1,1-2,-1 0,0 0,0-2,0 0,-1-2,0 0,-1-1,0 0,-1-1,0-1,0-1,-1-1,85-79,-74 72</inkml:trace>
  <inkml:trace contextRef="#ctx0" brushRef="#br0" timeOffset="249.35">1158 145,'-29'43,"-19"29,-6 11,2-3,8-10,8-13,10-11,5-14,5-6,6-4,0-6,1-4</inkml:trace>
  <inkml:trace contextRef="#ctx0" brushRef="#br0" timeOffset="403.77">791 229,'34'34,"25"25,7 3,-2-5,-8-11,-8-10,-7-10,-7-9,-3-9,-3-5,-6-2</inkml:trace>
  <inkml:trace contextRef="#ctx0" brushRef="#br0" timeOffset="5253.708">1666 427,'-1'335,"-41"-163,14-131,27-40,1 0,-1-1,0 1,1-1,-1 1,0-1,0 1,1-1,-1 1,0-1,0 0,0 1,1-1,-1 0,0 0,0 0,0 0,0 0,0 0,1 0,-1 0,0 0,0 0,0 0,0 0,1-1,-1 1,0 0,0-1,0 1,1 0,-1-1,0 1,0-1,1 1,-1-1,1 0,-1 1,0-1,1 0,-1 1,1-1,-1 0,1 0,0 1,-1-1,1 0,0 0,-1 0,1 1,0-1,0 0,0 0,0 0,-3-15,0-1,2 1,0-1,1 1,0-1,1 1,1-1,1 1,0 0,1 0,1 0,0 0,2 1,-1-1,3 0,0-11,2 1,0 1,2 0,1 1,1 0,0 1,2 0,1 2,1 0,0 1,2 1,0 1,1 0,1 2,1 1,0 1,4-1,-26 13,0 1,0 0,0-1,0 1,0 0,0 1,0-1,1 0,-1 0,0 1,0 0,1-1,-1 1,0 0,1 0,-1 0,0 0,0 1,1-1,-1 1,0-1,0 1,1 0,-1 0,0 0,0 0,0 0,0 0,0 0,0 1,-1-1,1 1,0 0,-1-1,1 1,-1 0,0 0,1 0,-1 0,0 0,0 0,0 0,0 0,-1 0,1 1,-1-1,1 0,-1 1,0 15,-2 0,0-1,-1 1,0-1,-2 0,0 0,-1 0,0 0,-1-1,-1 0,-1-1,0 0,-1 0,-1-1,0 0,-1-1,0 0,-3 0,12-7,-1-1,0 0,0-1,0 1,0-1,-1 0,0 0,0 0,0 0,0-1,0 0,-1 0,0 0,1-1,-1 0,0 0,0-1,0 1,0-1,-1 0,-2-1,-18-25,20 7</inkml:trace>
  <inkml:trace contextRef="#ctx0" brushRef="#br0" timeOffset="5652.075">2146 653,'45'-13,"0"-1,-1-2,-1-2,0-2,-2-2,4-4,-42 25,1 0,-1 0,0-1,1 1,-1-1,0 0,0 0,0 0,0-1,-1 1,1-1,0 1,-1-1,0 0,0 0,0 0,0 0,0-1,0 1,-1 0,0-1,0 1,0-1,0 1,0-1,-1 0,1 1,-1-1,0 0,0 1,0-1,-1 0,1 1,-1-1,0 1,0-1,0 1,-1-1,1 1,-1-1,0 2,0 0,0 1,1-1,-1 0,-1 1,1-1,0 1,0-1,-1 1,1 0,0 0,-1 0,1 1,-1-1,1 0,-1 1,0 0,1-1,-1 1,1 0,-1 1,0-1,1 0,-1 1,1-1,-1 1,1 0,-1 0,1 0,0 0,-1 0,-72 49,63-41,-9 9,0 0,1 2,1 1,1 0,1 1,1 1,1 0,1 1,1 1,1 0,1 1,-6 22,16-45,-1 0,1 0,0 1,0-1,0 1,0-1,0 1,1-1,0 1,0-1,0 1,0-1,0 1,0-1,1 1,0-1,0 1,0-1,0 0,0 0,1 1,0-1,-1 0,1 0,0 0,0-1,1 1,-1 0,1-1,-1 1,1-1,0 0,0 0,0 0,0 0,0-1,0 1,0-1,1 0,-1 0,0 0,1 0,-1 0,1-1,-1 0,1 1,0-1,15-3,0 0,0-2,0 0,-1-1,0 0,0-2,0 0,-1-1,3-3,0 2,180-104,-166 96</inkml:trace>
  <inkml:trace contextRef="#ctx0" brushRef="#br0" timeOffset="5903.084">2993 427,'-26'8,"0"3,0 0,1 1,1 1,0 2,1 0,1 2,0 0,1 1,1 1,-11 15,28-31,-1 0,1 1,1-1,-1 1,0 0,1 0,0 0,0 0,0 0,0 1,1-1,0 1,0-1,0 1,0-1,1 1,0-1,0 1,0 0,0-1,1 1,-1-1,1 1,0-1,1 1,-1-1,1 0,0 1,0-1,0 0,1 0,-1-1,1 1,0 0,0-1,0 0,1 0,-1 0,1 0,0 0,-1-1,1 1,1-1,-1 0,3 1,24 1,0-1,-1-2,1-1,0-2,12-2,-33 3,9-1,1 0,-1-2,1-1,-1 0,0-1,-1-1,0-1,0 0,0-2,-1 0,-1-1,1 0,9-11,-8 7</inkml:trace>
  <inkml:trace contextRef="#ctx0" brushRef="#br0" timeOffset="6137.327">3698 32,'-19'38,"-12"28,1 11,4-2,7-9,2-11,4-10,4-8,3-5,4-4,1-1,1-1,1 0,4-5,3-5</inkml:trace>
  <inkml:trace contextRef="#ctx0" brushRef="#br0" timeOffset="6401.847">3303 483,'39'-9,"31"-4,9 1,0 2,-8 3,-11 2,-7 3,-7 1,-7 1,-5 1,-3-1,-3 5,-1 2,-5 0</inkml:trace>
  <inkml:trace contextRef="#ctx0" brushRef="#br0" timeOffset="6726.051">4036 540,'43'4,"0"-1,1-2,-1-3,0-1,0-2,1-2,30-20,-73 26,1 0,-1 0,1 0,-1 0,1 0,-1 0,0 0,0 0,1 0,-1-1,0 1,0-1,0 1,0-1,0 1,-1-1,1 1,0-1,-1 0,1 1,-1-1,0 0,1 1,-1-1,0 0,0 0,0 1,0-1,-1 0,1 0,0 1,-1-1,1 0,-1 1,1-1,-1 0,0 1,0-1,0 1,0-1,0 0,-3-2,1 1,-1-1,1 1,-1 0,0 0,-1 0,1 0,0 0,-1 1,1 0,-1 0,0 1,0-1,0 1,1 0,-1 0,0 0,0 1,-1 0,1 0,0 0,0 1,0-1,0 1,-2 1,-120 45,115-40,0 0,0 0,1 1,0 0,0 1,1 1,0-1,1 2,0-1,0 1,1 1,1-1,0 1,1 1,0-1,0 1,2 0,-1 0,2 1,-2 7,5-18,0 0,0 0,0 1,0-1,0 0,1 0,0 0,-1 1,1-1,0 0,0 0,1 0,-1 0,1 0,-1-1,1 1,0 0,0-1,0 1,1-1,-1 0,0 0,1 0,0 0,-1 0,1 0,0-1,0 1,0-1,0 0,0 0,1 1,109 5,-91-8,21-2,0-2,0-2,0-2,-1-2,-1-1,0-3,11-6,-31 12,0 0,-1-1,0-2,-1 0,0-1,-1-1,0 0,1-4,-6 4</inkml:trace>
  <inkml:trace contextRef="#ctx0" brushRef="#br0" timeOffset="7141.185">4713 483,'-13'11,"-8"5,0 1,1 2,1-1,1 2,0 1,2 0,-11 19,25-38,1 0,0 1,-1-1,1 1,0-1,0 1,1 0,-1 0,0-1,1 1,0 0,0 0,0 0,0-1,0 1,0 0,1 0,-1-1,1 1,0 0,0 0,0-1,0 1,0-1,0 1,1-1,-1 0,1 1,0-1,0 0,0 0,0 0,0 0,0-1,0 1,1 0,-1-1,1 0,-1 1,1-1,-1 0,1 0,0-1,-1 1,1 0,0-1,0 0,0 0,-1 1,3-2,15 0,-1-2,1-1,-1 0,0-1,0-1,0-1,-1 0,0-2,13-8,133-97,-103 66,-20 18,-1-2,-2-2,-1-2,16-20,-45 47,0-1,0 0,-1-1,0 0,-1 0,0 0,-1-1,0 0,-1 0,0 0,-1 0,0-1,-1 1,-1-1,0 0,0 1,-1-1,-1 0,0 0,-3-9,3 17,-1 0,0-1,0 1,-1 0,0 0,0 0,0 1,0-1,-1 1,1-1,-1 1,0 0,0 1,-1-1,1 1,-1 0,0 0,0 0,0 1,0-1,0 1,-1 0,1 1,0-1,-1 1,0 0,1 1,-1-1,1 1,-2 0,-11 0,-1 1,1 0,0 1,0 1,0 1,0 0,0 2,-14 6,9-3,0 2,0 1,1 0,1 2,0 0,1 2,1 0,0 1,1 1,1 1,0 0,2 1,0 1,2 0,0 1,-1 6,10-18,2 0,-1 0,1 0,1 0,0 0,0 0,1 1,0-1,1 0,0 1,1-1,0 0,0 0,1 0,0-1,1 1,0-1,1 1,0-1,0-1,1 1,0-1,0 0,1 0,0-1,1 0,0 0,0 0,0-1,1-1,-1 1,5 0,32 16,0-1,2-3,0-2,1-2,1-2,0-2,0-2,1-3,0-1,0-3,48-5,-23-3,-47 1</inkml:trace>
</inkml:ink>
</file>

<file path=ppt/ink/ink7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39:48.3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88,'-19'-4,"-1"1,0 0,0 2,0 0,0 1,0 1,0 1,0 1,0 1,0 1,1 0,0 1,0 2,1 0,0 0,0 2,1 0,0 1,1 1,0 0,1 1,0 1,1 1,-4 5,-8 13,1 1,2 1,1 2,2 0,2 1,1 1,2 1,2 0,1 1,3 0,1 0,-2 31,9-59,1-1,0 1,0-1,1 1,1-1,0 1,1-1,0 0,1 0,0 0,1 0,0-1,1 0,0 0,1 0,0-1,1 0,0 0,0-1,10 8,2-3,0 0,1-2,0 0,1-1,1-2,0 0,0-2,0 0,1-1,0-2,0 0,0-2,1 0,-1-2,0-1,4-1,23-3,-1-3,0-1,0-3,-1-3,-1-1,0-2,10-8,-22 11,0-3,-1-1,-1-1,-1-2,-1-1,-2-2,0 0,-1-3,-2 0,0-2,-2 0,-2-2,19-32,-35 48,0 0,-1 0,0-1,-1 1,-1-1,-1 0,0 0,-2-1,0 1,0 0,-2-1,0 1,-1 0,-1-1,0 1,-1 0,-1 1,-1-1,0 1,-2 0,1 1,-2 0,0 0,-1 0,-9-10,3 7,0 1,-2 1,0 0,-1 1,0 1,-1 1,-1 0,0 2,-1 1,0 0,0 1,-1 2,0 0,-9 0,-10-1,-1 3,0 1,0 2,0 1,0 3,-1 2,-21 5,-8 4</inkml:trace>
  <inkml:trace contextRef="#ctx0" brushRef="#br0" timeOffset="415.178">397 539,'9'5,"9"1,0 1</inkml:trace>
  <inkml:trace contextRef="#ctx0" brushRef="#br0" timeOffset="663.794">876 455,'-5'9,"-1"4</inkml:trace>
  <inkml:trace contextRef="#ctx0" brushRef="#br0" timeOffset="3931.114">368 935,'9'-1,"0"-1,-1 0,1 0,0-1,-1 0,0-1,0 0,0 0,0 0,5-5,30-14,118-41,-158 63,0 0,1 0,-1 0,1 0,-1 0,1 1,-1-1,1 1,-1 0,1 0,-1 0,1 1,-1-1,1 1,-1 0,1 0,-1 0,1 0,-1 1,0-1,0 1,0 0,0 0,0 0,0 0,-1 0,1 1,-1 0,2 1,46 93,-42-78,1-6</inkml:trace>
</inkml:ink>
</file>

<file path=ppt/ink/ink7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7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18,'-10'-4,"0"1,-1 0,1 1,-1 0,0 0,0 1,0 1,0 0,0 0,1 1,-1 0,0 1,0 1,1-1,-1 1,1 1,0 0,0 1,0 0,1 0,-1 1,1 0,1 1,-1 0,1 0,1 1,-1 0,-5 8,8-8,0 0,1 0,0 0,0 1,1-1,0 1,1-1,0 1,0 0,1 0,0 0,1 1,-1-1,2 0,-1 0,2 0,-1 0,1 0,0 0,1-1,0 1,0-1,1 1,0-1,1 0,0 0,0-1,0 0,5 5,-6-7,1 0,0-1,1 1,-1-1,1 0,-1-1,1 1,0-1,1 0,-1 0,0-1,1 0,0 0,-1-1,1 1,0-2,0 1,-1-1,1 0,0 0,0 0,3-2,149-56,-134 47</inkml:trace>
  <inkml:trace contextRef="#ctx0" brushRef="#br0" timeOffset="365.972">809 74,'-22'11,"1"2,0 0,1 1,0 2,1 0,1 0,1 2,0 0,1 1,1 1,-4 8,16-26,1 1,-1 0,1 0,0-1,0 2,0-1,0 0,1 0,-1 0,1 1,-1-1,1 1,1-1,-1 1,0 0,1-1,0 1,-1 0,2-1,-1 1,0 0,1-1,-1 1,1-1,0 1,0-1,1 1,-1-1,1 0,0 1,-1-1,1 0,1 0,-1 0,0-1,1 1,-1 0,1-1,0 0,0 1,0-1,0 0,1 0,5 0,0 0,0-1,0 0,0 0,0-1,0 0,0-1,0 0,0 0,0-1,0 0,-1-1,1 0,-1 0,1-1,-1 0,0 0,0-1,5-4,8-7,0 0,-2-1,0 0,-1-2,-1 0,6-10,36-75,-33 152,8-2,-15-28</inkml:trace>
  <inkml:trace contextRef="#ctx0" brushRef="#br0" timeOffset="736.25">1233 385,'6'-18,"1"0,1 0,1 1,0 0,1 1,1 0,0 0,1 1,1 1,1 0,3-2,-14 14,0 0,0 1,0 0,0 0,0 0,1 0,-1 0,0 0,1 1,-1 0,1 0,-1 0,0 0,1 0,-1 1,0-1,1 1,-1 0,0 0,0 0,1 0,-1 1,0-1,0 1,-1 0,1 0,0 0,-1 0,3 3,-2-3,0 1,0-1,0 0,0 0,1 0,-1 0,1 0,-1-1,1 1,-1-1,1 0,0 0,0-1,0 1,-1-1,1 0,0 1,0-2,0 1,0 0,-1-1,1 0,0 0,3-1,-3-1,0 1,-1-1,1 1,-1-1,0 0,1-1,-1 1,-1 0,1-1,0 0,-1 0,0 1,0-1,0-1,0 1,-1 0,0 0,0-1,0 1,0 0,0-1,-1 1,0-1,2-19</inkml:trace>
</inkml:ink>
</file>

<file path=ppt/ink/ink7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5,'0'-1,"-1"1,0-1,0 1,1-1,-1 1,0 0,0-1,0 1,1 0,-1 0,0-1,0 1,0 0,0 0,0 0,0 0,1 0,-1 0,0 0,0 1,0-1,0 0,0 0,1 1,-1-1,0 0,0 1,0-1,1 1,-1-1,0 1,1 0,-1-1,0 1,1-1,-1 1,1 0,-1 0,1-1,-1 1,1 0,0 0,-1 0,1-1,0 1,0 1,-18 41,3 2,2 2,1-1,3 2,3-1,1 1,1 37,5-78,0-1,0 1,0 0,1-1,0 1,0-1,0 0,1 1,0-1,1 0,-1-1,1 1,0-1,0 1,1-1,0 0,0-1,0 1,0-1,1 0,-1 0,1-1,0 0,0 0,1 0,-1-1,0 0,1 0,0 0,-1-1,1 0,0 0,-1-1,1 0,0 0,0-1,0 0,-1 0,1 0,-1-1,1 0,-1 0,1 0,-1-1,0 0,3-3,116-90,-121 96,-1 0,1 0,0 0,-1 0,1 1,-1-1,1 1,-1 0,1 0,-1 0,1 1,-1-1,0 1,0 0,0 0,0 0,0 0,0 0,-1 1,1-1,-1 1,1 0,-1 0,0 0,0 0,0 0,-1 0,1 0,-1 1,0-1,0 0,0 1,0-1,0 2,19 30,-16-29,0-1,1 1,0-1,0-1,1 1,-1-1,1 0,0 0,0 0,0-1,0 0,1 0,-1-1,1 1,0-2,0 1,-1-1,1 0,0 0,0-1,0 0,0 0,0 0,0-1,0 0,0-1,0 0,0 0,-1 0,1-1,-1 0,1 0,-1 0,0-1,-1 0,4-3,10-11,-1-1,0-1,-2 0,0-1,-2-1,0-1,-1 0,-2 0,0-1,-2-1,0 0,-2 0,0 0,1-21,1-86,-10 120</inkml:trace>
  <inkml:trace contextRef="#ctx0" brushRef="#br0" timeOffset="372.979">1186 485,'24'-19,"0"-1,-2-2,0 0,-2-1,0 0,-2-2,0-1,9-19,-26 44,0-1,0 1,-1-1,1 0,0 1,0-1,-1 0,1 1,-1-1,0 0,1 0,-1 0,0 1,0-1,0 0,0 0,-1 0,1 1,0-1,-1 0,1 0,-1 1,0-1,1 0,-1 1,0-1,0 1,0-1,0 1,0-1,0 1,-1 0,1-1,0 1,-1 0,1 0,-1 0,1 0,-1 0,0 0,1 1,-1-1,0 1,1-1,-1 1,0-1,0 1,0 0,1 0,-1 0,0 0,0 0,-1 0,-7 3,1 0,-1 1,1 0,0 0,0 1,0 0,0 1,1 0,0 0,0 1,1 0,0 0,0 1,1 0,0 0,0 0,1 1,0 0,0 0,1 0,0 1,1-1,0 1,0 0,1 0,1 0,-2-4,0 1,1-1,0 1,0-1,1 1,0 0,0-1,1 1,-1 0,1 0,1 0,-1 0,1-1,1 1,-1 0,1-1,0 1,1-1,-1 0,1 0,1 1,-1-2,1 1,0 0,0-1,0 0,1 0,0 0,0-1,0 1,1-1,-1 0,1-1,6 3,12-2,0-1,0-1,0-1,0-2,0 0,8-3,6-1,-6-2</inkml:trace>
</inkml:ink>
</file>

<file path=ppt/ink/ink7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7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19,'-35'4,"0"2,1 1,0 1,1 2,0 2,0 1,1 1,1 1,0 2,-15 12,41-26,0-1,0 1,1 0,-1 1,0-1,1 1,0 0,0 0,0 0,1 0,-1 1,1 0,0 0,0-1,0 2,1-1,0 0,0 0,0 1,1-1,0 1,0 0,0-1,1 1,-1 0,1-1,1 1,-1 0,1-1,0 1,0-1,1 1,0-1,0 1,0-1,0 0,1 0,0 0,0 0,3 3,-1-4,1 0,0 0,1-1,-1 1,0-1,1 0,0-1,0 0,0 0,0 0,0-1,0 0,0-1,0 1,0-1,1-1,-1 1,0-1,0 0,0-1,0 0,6-2,143-72,-135 61,-1-1,0-1,-1 0,-1-2,-1 0,-1-1,0-1,-2 0,0-2,-13 22,0 0,0 0,1 0,-1 1,0-1,0 0,0 1,0-1,1 1,-1-1,0 1,1-1,-1 1,0 0,1 0,-1 0,0 0,1 0,-1 0,0 0,1 0,-1 0,0 1,1-1,-1 1,0-1,0 1,1-1,-1 1,0 0,0-1,0 1,0 0,0 0,0 0,0 0,0 0,0 0,0 0,-1 0,1 0,0 0,-1 1,1-1,-1 0,1 0,-1 1,0-1,1 0,-1 1,0-1,0 0,0 1,15 18,-5-11,0 0,0 0,1-2,0 1,1-1,0-1,0 0,0 0,1-1,-1-1,1 0,0-1,1 0,-1-1,0-1,1 0,12-1,-18 1,0-1,0 0,0 0,0-1,0 0,0 0,0-1,-1 0,1-1,0 0,-1 0,0 0,0-1,0 0,0 0,0-1,-1 0,3-2,27-29,-13 12,1 1,1 1,1 1,0 2,9-4,-26 17,-6 4,-1-1,1 1,-1 0,1 0,0 0,0 0,0 0,0 0,0 1,1 0,-1-1,0 1,1 1,-1-1,0 0,1 1,-1-1,1 1,-1 0,1 1,-1-1,1 0,-1 1,1 0,-1 0,0 0,1 0,-1 0,0 1,0-1,0 1,0 0,0 0,0 0,0 0,-1 1,2 4,-1 1,0-1,-1 1,1 0,-2 0,1 0,-1 0,0 0,-1 0,0 0,0 0,-1 0,0 0,0 0,-1 0,0 0,0 0,-1-1,0 1,0-1,-1 0,0 0,0 0,-1 0,0-1,0 1,0-1,-3 2,-2 1,1 0,-1 0,-1-1,0-1,0 0,0 0,-1-1,0 0,0-1,-1-1,1 0,-1 0,-4 0,126-4,-8 10,-70-5,1-2,0-1,0-2,0-1,5-1,-18 0,1-1,-1 0,0-2,0 0,0-1,-1-1,0-1,0 0,0-1,-1-2,-13 8,-1 0,0 0,-1 0,1 0,0-1,-1 1,0-1,0 0,0 1,0-1,0 0,-1 0,0 0,0-1,0 1,0-2,1-16</inkml:trace>
</inkml:ink>
</file>

<file path=ppt/ink/ink7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3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1 621,'0'250,"17"-321,-8 32,2 1,1 0,2 1,2 1,1 0,2 1,1 1,55-61,-72 92,-1 1,1 0,0 0,0 0,0 0,0 0,0 1,0 0,0-1,0 1,0 0,1 0,-1 1,1-1,-1 1,0-1,1 1,-1 0,1 1,-1-1,0 0,1 1,-1 0,0 0,1 0,-1 0,0 1,0-1,0 1,0-1,0 1,0 0,0 1,54 32,-37-28</inkml:trace>
  <inkml:trace contextRef="#ctx0" brushRef="#br0" timeOffset="427.105">509 650,'3'-2,"25"-13,0-1,-2-1,0-1,-1-1,-1-2,11-12,-32 31,-1 0,1 0,-1 0,0 0,1-1,-1 1,0-1,0 1,-1-1,1 0,0 0,-1 0,0 1,0-2,0 1,0 0,0 0,0 0,-1 0,0 0,0-1,0 1,0 0,0 0,0-1,-1 1,1 0,-1 0,0 0,0 0,0 0,-1 0,1 0,-1 0,0 0,1 1,-1-1,0 1,-1-1,1 1,0 0,-1 0,1 0,-1 0,0 0,1 0,-1 1,0-1,0 1,-3-1,-3 4,-1 0,0 0,1 1,0 0,0 1,0 0,0 0,0 1,1 0,0 1,0 0,1 0,-1 1,1-1,0 2,1-1,0 1,0 0,1 0,0 0,0 1,1 0,0 0,1 0,-1 1,1-3,-1-1,1 1,0 0,1 0,-1 0,2 0,-1 1,1-1,0 0,0 1,1-1,0 1,0-1,1 0,0 1,0-1,1 0,0 1,0-1,1 0,-1 0,2-1,-1 1,1-1,0 1,0-1,1 0,0-1,0 1,0-1,0 0,1 0,0-1,0 0,2 2,9 0,-1-1,1 0,0-1,0-1,0 0,0-1,0-1,1-1,-1-1,0 0,6-2,26 1,-24 1</inkml:trace>
  <inkml:trace contextRef="#ctx0" brushRef="#br0" timeOffset="1014.117">1045 368,'-14'49,"9"-38,0 0,1 1,1 0,0-1,0 2,1-1,1 0,0 0,0 0,1 1,1-1,0 0,1 1,0-1,1 0,0-1,5 11,-7-20,1 0,0 1,0-1,0 0,0 0,0 0,0 0,1 0,-1-1,1 1,-1-1,1 1,0-1,-1 0,1 0,0 0,0-1,0 1,0-1,0 1,0-1,0 0,-1 0,1 0,0-1,0 1,0-1,0 1,0-1,0 0,-1 0,1 0,0-1,-1 1,1-1,84-64,-11-26,-75 92,1 1,-1-1,0 0,0 1,1-1,-1 1,0-1,0 1,0 0,1-1,-1 1,0 0,0 0,0 0,0 0,0 0,-1 0,1 0,0 0,0 0,-1 0,1 0,0 1,-1-1,1 0,-1 0,0 1,1-1,-1 0,0 1,0-1,0 0,0 1,0-1,0 0,0 1,-1 0,4 7,-2-4,0-1,1 0,-1 0,1-1,0 1,1 0,-1 0,1-1,-1 0,1 1,0-1,0 0,0 0,1-1,-1 1,1-1,-1 1,1-1,0 0,0-1,0 1,0-1,0 1,0-1,1-1,-1 1,0 0,0-1,1 0,-1 0,0 0,1-1,-1 1,0-1,0 0,1 0,3-3,1-1,0 1,-1-1,0-1,0 1,-1-1,1-1,-1 1,-1-1,1 0,-1-1,-1 0,1 0,-1 0,-1 0,3-6,7-8,-8 12,1-1,-2 0,1 0,-2-1,1 1,-2-1,0 0,0 0,-1 0,0 0,-1-1,0 1,-2-10,-15-18,3 28</inkml:trace>
  <inkml:trace contextRef="#ctx0" brushRef="#br0" timeOffset="1880.069">1892 395,'0'305,"37"-482,46-9,-82 183,0 0,0 1,0-1,1 0,-1 1,1-1,0 1,-1 0,1-1,0 1,0 0,1 0,-1 0,0 1,1-1,-1 0,1 1,-1 0,1-1,0 1,0 0,-1 1,1-1,0 0,0 1,0-1,0 1,0 0,0 0,0 0,0 1,0-1,-1 1,1-1,0 1,0 0,0 0,-1 0,1 0,0 1,-1-1,1 1,-1 0,0 0,1-1,-1 1,1 2,55 61,-40-45</inkml:trace>
  <inkml:trace contextRef="#ctx0" brushRef="#br0" timeOffset="2142.998">2541 481,'0'33,"0"12</inkml:trace>
  <inkml:trace contextRef="#ctx0" brushRef="#br0" timeOffset="2394.428">2484 114,'0'0</inkml:trace>
  <inkml:trace contextRef="#ctx0" brushRef="#br0" timeOffset="2644.921">2964 1,'5'33,"2"26,-1 8,-1-3,-2-8,0-8,-2-8,-1-6,0-3,0-3,0-1,-1-1,1 1,0 0,-5 1,-6-5,-7-7,1-5</inkml:trace>
  <inkml:trace contextRef="#ctx0" brushRef="#br0" timeOffset="3133.977">2738 424,'90'8,"0"-4,0-4,67-9,-110-1,-42 8,0 1,0-1,1 1,-1 0,1 0,-1 0,1 1,-1 0,1 0,-1 0,1 1,-1 0,1 0,-1 0,1 1,-1 0,0 0,0 0,0 0,0 1,1 0,-2 1,0 0,1 0,0-1,0 1,0-1,0-1,0 1,0-1,1 0,-1 0,1 0,0-1,-1 0,1 0,0 0,0-1,0 0,0 0,-1 0,1-1,0 0,0 0,0 0,-1-1,1 0,6-4,0 0,0 0,-1-1,0 0,-1-1,0-1,0 1,8-10,-15 14,0 1,0-1,0 1,0-1,0 0,-1 0,1 0,-1-1,-1 1,1 0,0-1,-1 0,0 1,0-1,0 0,-1 1,0-1,1 0,-2 1,1-1,0 0,-1 0,0 1,0-1,-1 1,1-1,0 3,-1-1,1 1,0 0,-1 0,1 0,-1 0,0 0,1 1,-1-1,0 0,0 1,0-1,-1 1,1 0,0 0,0 0,-1 0,1 0,0 0,-1 1,1-1,-1 1,1-1,-1 1,1 0,-1 0,1 0,-1 1,1-1,-1 0,1 1,-1 0,1-1,-3 2,-76 44,71-39,1 1,0 0,0 1,1 0,0 0,0 0,1 1,1 1,-1-1,2 1,-1 0,2 0,-1 1,2-1,0 1,0 0,1 0,0 0,1 0,0 1,1-1,2 12,4-15,0-1,1 1,0-1,1 0,0-1,0 0,1 0,-1-1,2 0,-1 0,0-1,1 0,0-1,0 0,1-1,-1 0,1 0,-1-1,1 0,0-1,0-1,0 0,2 0,16 1,-5 0</inkml:trace>
</inkml:ink>
</file>

<file path=ppt/ink/ink7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2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0,'33'63,"-16"-23,-1 0,-3 1,-1 1,-3 0,4 36,16 227,-29-135,8-142,-8-28,-1-1,1 1,1 0,-1-1,0 1,0 0,0 0,0-1,0 1,0 0,0-1,0 1,0 0,1-1,-1 1,0 0,0 0,0-1,0 1,1 0,-1 0,0-1,0 1,1 0,-1 0,0 0,1-1,-1 1,0 0,0 0,1 0,-1 0,0 0,1 0,-1 0,0 0,1 0,-1 0,0 0,1 0,-1 0,0 0,1 0,-1 0,0 0,1 0,-1 0,0 0,1 0,-1 1,0-1,0 0,1 0,-1 0,0 1,0-1,1 0,-1 0,0 1,0-1,114-470,-39 189,-37 208,-26 62</inkml:trace>
</inkml:ink>
</file>

<file path=ppt/ink/ink7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0,'24'0,"17"0,8 0,-1 0,-4 0,-4 0,-4 0,-4 0,-2 0,-11 0,-9 0</inkml:trace>
</inkml:ink>
</file>

<file path=ppt/ink/ink7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0,'5'5,"6"1,7 0,4-1,3-2,3 0,1-2,1-1,-1 0,0-5,0-1,0-1,-5 2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4:0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565 143,'-115'283,"58"-127,-71 136,33-133,88-157,12-18,135-234,153-319,-252 507,-30 91,-44 515,33-537,7 60,-6-65,-1-1,1 0,-1 0,1 0,0 0,-1 0,1 0,0 0,0 0,0-1,-1 1,1 0,0 0,0-1,0 1,0-1,1 1,-1 0,0-1,0 0,0 1,0-1,0 0,1 0,-1 0,0 1,0-1,0 0,1-1,-1 1,0 0,0 0,0 0,1-1,-1 1,0-1,0 1,0-1,0 1,0-1,0 0,0 1,0-1,0 0,0 0,0 0,-1 1,1-1,0 0,0 0,0-1,17-16,0-1,-2 0,0-1,-1-1,-1 0,-1-1,1-4,8-11,247-382,-264 411,-3 5,-1 0,1-1,0 1,1 0,-1 0,1 0,-1 0,1 0,0 1,0-1,0 1,0 0,0 0,1 0,-1 0,3-1,-3 28,-67 260,58-252,1 0,2 0,2 0,0 1,3-1,4 30,-5-57,0-1,0 1,1-1,-1 0,1 1,0-1,1 0,-1 0,1 0,0-1,0 1,1 0,-1-1,1 0,0 0,0 0,0-1,1 1,0 0,6-3</inkml:trace>
  <inkml:trace contextRef="#ctx0" brushRef="#br0" timeOffset="316.11">1553 539,'-2'5,"-9"20,1 1,1 0,2 0,0 1,2 0,1 0,1 0,1 22,1-47,1 0,0 1,0-1,-1 0,2 1,-1-1,0 1,0-1,1 0,-1 1,1-1,0 0,0 0,0 1,0-1,0 0,0 0,0 0,1 0,-1 0,1 0,-1-1,1 1,0 0,0-1,0 0,0 1,0-1,0 0,0 0,0 0,1 0,-1 0,0 0,0-1,1 1,-1-1,0 0,1 0,-1 0,1 0,-1 0,0 0,1 0,-1-1,0 1,1-1,-1 0,0 0,0 0,2 0,8-7,0 1,0-2,0 0,-1 0,0-1,-1 0,0-1,-1 0,0 0,-1-1,0 0,0-1,-2 0,0 0,0 0,-1-1,-1 0,0 0,-1 0,0 0,-1-1,-1 1,0-1,-1 1,-1-1,0 1,-2-7,1 16,0 0,0-1,-1 1,1 0,-1 0,0 0,-1 1,1-1,-1 1,0-1,0 1,0 1,-1-1,0 1,1-1,-1 1,0 0,0 1,-1-1,1 1,0 0,-1 1,1-1,-1 1,0 0,1 0,-1 1,0 0,0 0,1 0,-1 1,0 0,-3 0,-16 6</inkml:trace>
  <inkml:trace contextRef="#ctx0" brushRef="#br0" timeOffset="784.925">1920 764,'5'-14,"0"0,1 1,1-1,1 2,0-1,0 1,1 0,1 1,10-10,-18 19,0 1,0 0,1-1,-1 1,0 0,1 1,-1-1,1 0,-1 1,1-1,0 1,-1 0,1 0,-1 0,1 0,0 0,-1 1,1-1,-1 1,1-1,-1 1,1 0,-1 0,0 0,1 1,-1-1,0 0,0 1,0-1,0 1,0 0,0 0,0 0,-1 0,1 0,-1 0,1 0,-1 1,0-1,0 0,1 2,52 40,-49-44,-1 0,1-1,-1 0,0 0,1 0,-1-1,0 1,0-1,0 0,0 0,0-1,0 1,0-1,-1 1,1-1,-1 0,0-1,0 1,0-1,0 1,-1-1,0 0,1 0,-1 0,0 0,-1 0,1 0,-1-1,0 1,0 0,0-1,-1 1,1-5,4-15</inkml:trace>
  <inkml:trace contextRef="#ctx0" brushRef="#br0" timeOffset="1236.053">2682 539,'-13'7,"0"1,1 1,0 0,0 1,1 0,0 0,1 1,0 1,1 0,0 0,1 1,-6 13,13-24,-1 1,1-1,0 1,1-1,-1 1,0 0,1 0,-1-1,1 1,0 0,0 0,0-1,0 1,1 0,-1 0,1-1,0 1,0 0,0-1,0 1,0-1,0 1,0-1,1 1,0-1,-1 0,1 0,0 0,0 0,0 0,0 0,0-1,1 1,-1-1,0 1,1-1,1 1,4 1,-1 0,1 0,0-1,0 0,-1-1,2 0,-1 0,0 0,0-1,0 0,0-1,5-1,1-2,0-2,-1 0,1 0,-1-2,-1 1,1-2,-1 1,-1-2,0 0,0 0,-1-1,0 0,-1 0,0-1,-1-1,1-2,2 1,14-23,-1-1,-3-1,-1 0,-1-2,9-32,-21 52,-1 0,-1-1,0 0,-2 0,-1 0,0 0,-2-10,0 24,0 1,0-1,-1 1,0-1,-1 1,1 0,-1 0,-1-1,1 1,-1 1,-1-1,1 0,-1 1,0 0,-1 0,1 0,-1 0,-1 1,1-1,-1 1,1 1,-1-1,-5-1,6 3,0 1,-1 0,0 0,1 1,-1 0,0 0,0 0,0 0,0 1,0 0,0 0,0 1,1 0,-1 0,0 0,0 1,1 0,-1 0,1 0,-1 0,1 1,-5 3,-4 3,1 1,0-1,1 2,0 0,1 1,0 0,-9 13,8-8,1 0,0 1,2 0,0 1,1 0,1 0,0 1,2 0,0 0,2 0,0 1,1 6,1-15,1-1,0 1,1 0,0-1,1 1,0-1,1 0,0 1,1-1,0-1,1 1,0 0,0-1,2 0,-1-1,1 1,0-1,1 0,0-1,0 0,1 0,3 2,92 44,-75-45</inkml:trace>
  <inkml:trace contextRef="#ctx0" brushRef="#br0" timeOffset="2369.83">3500 453,'-31'11,"1"1,0 2,1 1,0 1,1 1,1 2,1 0,1 2,0 1,0 3,22-22,0 0,0 0,0 0,0 1,1-1,-1 1,1 0,0-1,0 1,0 0,0 0,1 1,0-1,0 0,0 0,0 1,1-1,0 1,-1-1,2 0,-1 1,0-1,1 0,0 1,0-1,0 0,1 0,-1 0,1 0,0 0,0 0,0 0,1 0,-1-1,1 1,0-1,0 0,0 0,4 3,0-4,1 1,0-1,-1 0,1-1,0 0,0 0,0-1,0 0,0 0,0-1,0 0,0 0,0-1,-1 0,1-1,-1 1,1-1,-1-1,0 1,0-1,0-1,1 0,6-2,15-9,-1 0,-1-2,0-1,-2-1,0-1,-1-1,-1-1,-1-1,-2-1,13-20,-73 170,38-122,1 1,-1 0,1-1,-1 1,1 0,0 0,1 0,-1 0,1 0,0 0,-1 0,2 0,-1 0,0 0,1 0,0 0,0 0,0 0,0 0,1-1,0 1,-1 0,1-1,1 0,-1 1,0-1,1 0,0 0,-1 0,1 0,0-1,1 1,-1-1,0 0,1 0,-1 0,1 0,0 0,-1-1,1 0,0 0,0 0,0 0,0 0,0-1,0 0,0 0,3 0,6-6,0 0,-1-1,1 0,-1-1,-1 0,1-1,-1-1,-1 1,0-2,0 1,-1-1,-1-1,0 0,0 0,-1 0,-1-1,0 0,0-1,-2 1,1-1,5-9,27-59,-34 65,-9 31,-7 42,9-47,1 1,1-1,-1 0,1 1,1 0,0-1,1 1,-1 0,2 0,-1-1,2 1,-1 0,1-1,1 1,-1-1,3 4,64 72,-67-83,1 0,-1 0,0 0,1-1,0 1,-1-1,1 0,0 0,0 0,-1 0,1 0,0 0,0-1,0 0,0 1,0-1,0 0,0-1,0 1,0 0,0-1,0 1,0-1,-1 0,1 0,0 0,0-1,-1 1,1-1,-1 1,1-1,-1 0,0 0,2-1,5-9,0 1,-1-1,-1-1,0 0,0 0,-1 0,-1 0,-1-1,1 0,0-11,5-7,16-44,0 108,-21-12,0-1,-1 1,-1 0,-1 1,0-1,-2 15,4 43,36 295,-36-341,-1 0,-2 0,-1 0,-1 0,-2 0,-1 0,-2 0,-1-1,-1 0,-2 0,-1-1,-1 0,-15 25,24-50,1 0,-1 0,0-1,-1 0,1 1,-1-1,1 0,-1-1,0 1,-1-1,1 0,-1 0,1 0,-1 0,0-1,0 0,0 0,0 0,-1-1,1 0,0 0,-1 0,1 0,0-1,-1 0,1 0,-1 0,1-1,0 0,-1 0,1 0,0-1,0 0,0 0,0 0,0 0,0-1,0 0,1 0,0 0,-1-1,1 1,0-1,1 0,-1 0,1 0,0-1,0 1,-2-4,-2-15,1 0,1 1,1-2,0 1,2 0,1-1,1 1,1-1,1 1,1 0,5-18,-2 16,0 1,2-1,1 1,1 1,1 0,1 0,1 1,1 1,1 0,0 1,2 0,0 1,11-7,-9 7</inkml:trace>
  <inkml:trace contextRef="#ctx0" brushRef="#br0" timeOffset="3695.132">1 1300,'245'-20,"223"12,-90-17,675 22,-900 3,377-11,27-25,-159 14,29 3,30 20,-156 1,-102 3,-175 1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9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0 818,'129'-28,"-101"15,0-2,0 0,-2-2,0-1,-1-2,13-12,-26 22,38-34,-2-1,-2-3,-3-2,-1-1,12-24,-38 53,-1 0,-1-1,-1-1,-1 0,-2-1,0 0,-1-1,1-11,-9 33,0 0,-1 0,0 0,1 1,-1-1,-1 0,1 0,-1 0,1 0,-1 1,0-1,-1 0,1 1,0-1,-1 1,0-1,0 1,0 0,0 0,-1 0,1 0,-1 0,0 0,0 1,0-1,0 1,0 0,0 0,0 0,-1 0,1 1,-1-1,0 1,1 0,-1 0,0 0,0 0,0 1,1 0,-1 0,0 0,0 0,0 0,0 1,-7 2,1 1,0 1,0-1,0 2,1-1,0 1,0 1,0 0,1 0,0 0,0 1,1 0,0 1,0 0,1 0,0 0,1 1,0-1,1 1,-2 6,4-13,0 0,1 1,0-1,0 1,0-1,0 1,1-1,-1 1,1 0,0-1,0 1,0 0,1-1,-1 1,1-1,0 1,0-1,0 1,0-1,1 1,-1-1,1 0,0 0,0 0,0 0,0 0,1 0,-1-1,1 1,0-1,-1 1,1-1,3 1,3 3,1-1,0 0,0 0,0-1,1 0,-1-1,1 0,0-1,0 0,7 0,48-3,-54 0,1 0,-1 1,1 1,-1 0,1 0,-1 1,0 1,12 3,-21-4,0-1,-1 1,1-1,-1 1,1 0,-1 0,0 0,1 1,-1-1,0 0,-1 1,1-1,0 1,-1 0,0 0,1-1,-1 1,0 0,0 0,-1 0,1 0,-1 0,1 0,-1 0,0 1,0-1,-1 2,-16 90,13-78,-7 17,-9 58,20-89,0 0,0 0,0 0,1 0,-1 0,1 0,0-1,0 1,0 0,0-1,0 1,0 0,1-1,-1 0,1 1,0-1,0 0,0 0,0 0,0 0,0 0,0 0,1-1,-1 1,1-1,-1 1,1-1,0 0,-1 0,1 0,50 8,-28-9</inkml:trace>
  <inkml:trace contextRef="#ctx0" brushRef="#br0" timeOffset="385.646">1213 621,'17'2,"0"0,-1-1,1 0,0-2,0 0,0-1,-1 0,1-1,-1-1,0-1,0 0,0-1,-1-1,0 0,0-1,5-5,-16 9,0 0,0-1,-1 1,1-1,-1 0,0 0,-1 0,1-1,-1 1,0 0,-1-1,1 0,-1 1,0-1,0 0,-1 0,0 1,0-1,0 0,-1 0,1 0,-1 1,-1-1,1 0,-1 1,0-1,0 1,-1 0,0 0,0 0,0 0,0 0,-1 0,0 1,0 0,0 0,0 0,-1 0,1 1,-1-1,0 1,0 0,0 1,-1-1,-2 0,-5 1,1 1,-1 1,0 0,1 0,-1 1,0 1,1 0,-1 1,1 0,0 1,0 0,0 1,1 1,-1-1,1 2,0 0,1 0,0 1,0 0,1 0,0 1,0 1,1 0,0 0,1 0,-1 3,2-5,0 1,0 0,1 0,0 1,1 0,0-1,1 1,0 1,0-1,1 0,1 1,-1-1,2 1,-1 0,2-1,-1 1,1-1,1 1,0-1,1 1,0-1,0 0,1 0,0 0,1-1,0 1,0-1,1-1,0 1,5 4,2-4,0-1,0-1,1 0,0-1,0-1,0 0,1-1,0 0,0-1,0-1,0 0,0-1,0-1,0 0,1-1,-1-1,0 0,0-1,11-4,4 0</inkml:trace>
  <inkml:trace contextRef="#ctx0" brushRef="#br0" timeOffset="967.691">1665 705,'3'0,"-1"0,1 0,-1 0,1 0,-1-1,0 1,1-1,-1 1,0-1,1 0,-1 0,0 0,0 0,0 0,0 0,0-1,0 1,0-1,0 1,0-1,1-2,-1 3,253-249,-240 236,-12 11,0-1,0 0,0 1,1-1,-1 1,1 0,0 1,0-1,0 1,1-1,-1 1,0 0,1 1,0-1,-1 1,1 0,4-1,-7 4,-1-1,1 1,-1-1,1 1,-1-1,0 1,0 0,0 0,0 0,0 0,0 0,0 0,-1 0,1 0,-1 0,0 0,1 0,-1 0,0 0,0 0,0 0,0 0,-1 1,1-1,-1 0,1 0,-1 0,0 0,1 0,-1 0,0-1,-1 2,-1 11,1-12,1 1,0 0,-1 0,1 0,0 0,0 0,1 0,-1 0,1 0,-1 0,1 0,0 1,0-1,1 0,-1 0,0 0,1 0,0 0,0 0,0 0,0 0,0 0,1 0,-1 0,1-1,0 1,0-1,0 1,0-1,0 0,0 1,1-1,-1-1,1 1,-1 0,1 0,0-1,0 0,0 1,0-1,0 0,1 0,9-4,-1 0,1 0,-1-1,0-1,0 0,-1-1,1 0,-2-1,1 0,0-1,5-5,12-7,112-68,-139 88,1-1,-1 0,1 1,-1-1,1 1,-1-1,1 1,0 0,-1 0,1 0,-1 0,1 0,0 0,-1 0,1 1,-1-1,1 0,-1 1,1-1,-1 1,1 0,-1 0,1-1,-1 1,0 0,1 0,-1 0,0 0,0 0,0 1,0-1,0 0,0 1,0-1,0 0,0 1,-1-1,1 1,0-1,-1 1,0-1,1 1,-1 0,0-1,0 1,0-1,0 1,0 0,0-1,0 1,0-1,-1 1,1 0,-1-1,1 1,-1-1,0 1,1-1,-45 187,44-137,6-33</inkml:trace>
  <inkml:trace contextRef="#ctx0" brushRef="#br0" timeOffset="1371.404">2737 677,'34'-4,"-1"-1,0-1,0-2,-1-1,0-2,0-1,-1-2,-1 0,0-3,14-10,-39 23,0 0,1 0,-1-1,-1 0,1 0,-1-1,1 1,-2-1,1 0,-1 0,0 0,0 0,0 0,-1-1,0 0,0 1,-1-1,0 0,0 0,-1 1,1-1,-1 0,-1 0,0 0,1 0,-2 1,1-1,-2-2,-1 5,0 0,-1 0,1 1,-1 0,1 0,-1 0,0 0,0 1,0 0,-1 0,1 0,0 1,-1 0,1 0,-1 0,1 1,-1 0,1 0,-1 0,0 0,1 1,-1 0,1 0,0 1,-1 0,1-1,0 2,0-1,0 1,0-1,-4 4,-5 3,0 0,0 1,1 1,0 0,1 0,0 1,1 1,0 0,1 0,0 1,1 1,1-1,0 2,2-1,-1 1,-2 11,7-21,0 1,1-1,-1 0,1 1,0-1,1 1,0-1,0 1,0-1,1 1,0-1,0 1,1-1,-1 0,1 1,1-1,-1 0,1 0,0-1,1 1,-1-1,1 1,0-1,0 0,1 0,0-1,-1 1,2-1,-1 0,0-1,1 1,-1-1,1 0,0-1,0 1,1-1,-1 0,0-1,7 2,-1-1,1 0,0-1,0-1,0 0,0 0,0-1,0-1,0 0,4-2,13-4</inkml:trace>
  <inkml:trace contextRef="#ctx0" brushRef="#br0" timeOffset="1899.803">3274 734,'62'-79,"-20"34,2 1,2 2,2 2,50-32,-49 47,-48 25,-1 0,1 0,0-1,0 1,0 0,0 0,0 0,0 0,0 1,0-1,0 0,0 0,0 1,0-1,0 0,0 1,-1-1,1 1,0-1,0 1,0-1,-1 1,1 0,0-1,-1 1,1 0,0 0,-1-1,1 1,-1 0,1 0,-1 0,0 0,1 0,-1 0,0-1,0 1,1 0,-1 0,0 0,0 0,0 0,0 0,0 0,0 0,-1 0,1 0,0 0,0 0,-1 0,1 0,-1 0,-4 31,3-27,1 1,0-1,0 0,0 1,0-1,1 1,0-1,0 1,0-1,1 0,0 1,0-1,0 0,1 1,0-1,1 2,-1-5,1-1,0 0,0 0,0 0,-1 0,1 0,0-1,0 1,0-1,0 0,0 0,0 0,0 0,0-1,0 1,0-1,0 0,0 1,0-1,-1-1,1 1,0 0,-1-1,1 1,-1-1,1 0,-1 0,0 0,1 0,236-143,-238 144,1 0,-1-1,1 1,0 0,-1 0,1 0,0 0,0 0,0 0,0 1,0-1,0 1,0-1,0 1,0 0,0-1,0 1,0 0,0 1,0-1,0 0,0 0,0 1,0-1,0 1,0 0,0 0,0 0,0 0,-1 0,1 0,0 0,-1 0,1 1,-1-1,1 0,-1 1,0 0,1-1,-1 1,0 0,0-1,0 1,0 0,-1 0,1 0,0 0,-1 0,1 0,-1 0,0 0,0 1,-11 74,8-64,1-1,-1 1,2 0,0 0,1 0,0-1,0 1,2 0,0 0,0 1,4 5</inkml:trace>
</inkml:ink>
</file>

<file path=ppt/ink/ink7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0,'-5'7,"1"0,1 1,-1-1,1 1,1 0,-1 0,1 0,1 0,-1 0,1 0,1 0,-1 1,2-1,0 6,-2 1,3 243,8-213,-3-27</inkml:trace>
  <inkml:trace contextRef="#ctx0" brushRef="#br0" timeOffset="266.46">1 564,'38'0,"27"-4,8-3,-4 1,-9 2,-10 0,-9 2,-6 1,-9 0</inkml:trace>
  <inkml:trace contextRef="#ctx0" brushRef="#br0" timeOffset="694.351">142 706,'13'-3,"0"-1,0 1,0 0,1 1,-1 0,0 1,1 0,-1 1,1 1,-1 0,0 1,14 3,-26-4,1-1,-1 1,0-1,1 1,-1 0,0 0,1 0,-1 0,0 0,0 0,0 0,0 0,0 0,0 0,0 1,0-1,0 0,0 1,-1-1,1 0,-1 1,1-1,-1 1,0-1,1 1,-1 0,0-1,0 1,0-1,0 1,0-1,0 1,-1-1,1 1,0-1,-1 1,1-1,-1 1,0-1,1 0,-1 1,0-1,0 0,0 1,-46 57,45-56,-144 145,144-147,0 1,0-1,0 1,0-1,0 1,1 0,-1 0,0 0,1 0,0 0,-1 1,1-1,0 0,0 0,0 1,0-1,1 1,-1-1,1 1,-1-1,1 1,0-1,0 1,0-1,0 1,1 0,-1-1,1 1,-1-1,1 0,0 1,0-1,0 1,0-1,0 0,1 0,-1 0,1 0,-1 0,1 0,0 0,0 0,0-1,0 1,1 0,7 2,0-1,1-1,-1 0,1 0,-1-1,1 0,-1-1,1 0,0-1,-1 0,1-1,-1 0,0 0,1-1,-1-1,0 0,-1 0,1-1,-1 0,5-3,11-9</inkml:trace>
</inkml:ink>
</file>

<file path=ppt/ink/ink7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7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93,'0'595,"0"-577,-1 0,-2 0,1 0,-2-1,0 1,-2-1,1 0,-2 0,-6 10,7-20,2-7</inkml:trace>
  <inkml:trace contextRef="#ctx0" brushRef="#br0" timeOffset="348.972">309 234,'-33'25,"10"-10,1 1,1 1,0 0,2 2,0 0,1 2,1 0,-3 6,18-25,1-1,0 1,0 0,0 0,1 0,-1 0,0 0,1 0,-1 0,1 0,0 0,0 0,0 0,0 0,0 0,0 0,0 0,1 0,-1 0,1 0,-1 0,1 0,0 0,0 0,0 0,0 0,0-1,0 1,0 0,1-1,-1 1,1-1,-1 1,1-1,-1 0,1 0,0 0,0 0,-1 0,1 0,0 0,0 0,0-1,0 1,0-1,1 1,50 15,-43-14,0 1,0-1,0 1,0 1,-1 0,0 0,0 1,0 0,0 1,-1 0,0 0,0 1,0 0,-1 0,4 5,-6-4,0 0,0 0,-1 1,0-1,0 1,-1 0,0 0,0 0,-1 1,-1-1,1 5,-1 9</inkml:trace>
  <inkml:trace contextRef="#ctx0" brushRef="#br0" timeOffset="717.881">704 150,'16'152,"-6"0,-7 31,-4-161,-1 1,-2-1,0 1,-2-1,0 0,-1-1,-3 3,3-6</inkml:trace>
  <inkml:trace contextRef="#ctx0" brushRef="#br0" timeOffset="1194.682">506 206,'39'-25,"0"2,1 1,1 2,1 2,0 2,19-4,-57 18,0 0,0 1,1-1,-1 1,1 0,-1 0,1 0,-1 1,1-1,-1 1,1 0,0 1,-1-1,1 1,-1 0,1 0,-1 0,0 1,1 0,-1-1,0 1,0 1,0-1,0 1,-1-1,1 1,-1 0,1 0,-1 1,0-1,0 1,-1 0,1-1,-1 1,0 0,0 0,0 1,0-1,-1 0,1 1,-1-1,0 1,-1-1,-2 13,-1 0,-1 0,-1-1,-1 0,0 0,0 0,-2-1,0 0,-1 0,0-1,-1 0,-1 0,0-1,-12 10,3 2,-5 3,21-26,0 0,1 0,0 1,0 0,0-1,0 1,0 1,0-1,1 0,-1 0,1 1,0 0,0-1,0 1,1 0,-1 0,1 0,0 0,0 0,1 0,-1 0,1 0,0 1,0-1,0 0,0 0,1 0,-1 0,1 0,0 0,1 0,-1 0,1 0,1 3,156 127,-98-59,-54-68</inkml:trace>
  <inkml:trace contextRef="#ctx0" brushRef="#br0" timeOffset="1631.136">1127 65,'15'-8,"-1"1,1 1,0 1,0 0,1 1,0 0,-1 2,1 0,0 0,5 2,-19-1,1 1,-1 0,0 1,0-1,0 0,0 1,0-1,1 1,-1-1,0 1,0 0,0 0,-1 0,1 0,0 0,0 1,0-1,-1 0,1 1,-1-1,1 1,-1 0,0 0,1-1,-1 1,0 0,0 0,0 0,-1 0,1 0,0 0,-1 0,1 0,-1 1,0-1,0 0,0 0,0 0,0 0,0 2,-29 83,27-85,0 0,0 0,0 0,1 1,-1-1,1 1,0-1,0 1,0-1,0 1,0 0,0-1,1 1,-1 0,1 0,0 0,-1-1,2 1,-1 0,0 0,0 0,1 0,0-1,-1 1,1 0,0-1,0 1,1-1,-1 1,0-1,1 1,0-1,-1 0,1 0,0 0,1 1,55 23,-38-21</inkml:trace>
  <inkml:trace contextRef="#ctx0" brushRef="#br0" timeOffset="4230.725">1832 234,'-8'-1,"0"-1,0 1,0 1,0 0,0 0,0 0,0 1,0 0,0 1,0 0,0 0,0 1,1 0,-1 0,1 0,0 1,0 0,0 1,1 0,-1 0,1 0,0 1,1 0,-1 0,1 0,0 1,1-1,0 1,0 0,0 1,0 0,-4 14,1 1,1 0,1 0,1 0,1 0,0 1,2 0,1-1,2 9,-1-20,0 0,1 0,1 0,0 0,1-1,0 1,0-1,1 0,1 0,0-1,0 0,1 0,1 0,-1-1,2 0,-1 0,1-1,0 0,2 0,2-1,0-1,0-1,1 0,0-1,0 0,0-1,1-1,-1 0,1-1,-1-1,1 0,-1-1,0 0,1-1,-1-1,0 0,0-1,0-1,0 0,-1-1,0 0,0-1,2-2,0-1,-1 0,0 0,0-2,-1 0,0 0,-1-1,-1-1,0 0,0 0,-2-1,0-1,0 0,-2 0,0 0,-1-1,0 0,-2 0,0 0,0-6,-3 6,-2 1,0 0,0 0,-2 0,0 0,-1 1,0-1,-1 1,-1 0,-1 0,0 1,0-1,-2 2,0-1,0 1,-1 1,-1-1,0 2,-1-1,0 2,0 0,-14-9,15 13,-1 0,1 1,-1 0,0 1,0 1,0-1,-1 2,1 0,-1 0,1 1,-1 1,0 0,1 1,-1 0,1 1,-11 3,-6 2</inkml:trace>
  <inkml:trace contextRef="#ctx0" brushRef="#br0" timeOffset="4684.081">1494 572,'217'-92,"-212"89,1 1,-1-1,0 1,1 1,-1-1,1 1,0 0,-1 0,1 1,0 0,0 0,-1 0,1 0,0 1,0 0,-1 0,1 1,-1 0,1 0,-1 0,0 0,0 1,0 0,0 0,0 0,-1 1,1-1,-1 2,4 2,0 0,0 0,0 0,1-1,0-1,0 0,0 0,1 0,-1-1,1-1,0 1,1-2,-1 1,0-2,1 1,3-1,11 0</inkml:trace>
  <inkml:trace contextRef="#ctx0" brushRef="#br0" timeOffset="5135.736">2256 37,'15'-6,"-6"1,1 0,-1 1,1 1,0-1,0 2,0-1,1 1,-1 1,0 0,1 0,-1 1,0 1,1-1,0 2,-9-1,-1 0,1 0,0 0,0 0,-1 0,1 0,0 1,-1-1,0 1,1-1,-1 1,0-1,0 1,0 0,0 0,0 0,0-1,0 1,0 0,-1 0,1 0,-1 0,0 0,1 0,-1 0,0 1,0-1,0 0,-1 0,1 0,0 0,-1 0,1 0,-1 0,0 0,0 1,-34 70,33-71,-1 0,1 1,0-1,0 1,-1-1,2 1,-1 0,0 0,0 0,1 0,0 0,0 0,0 0,0 0,0 0,0 1,1-1,0 0,-1 1,1-1,1 0,-1 1,0-1,1 0,-1 0,1 1,0-1,0 0,1 0,-1 0,1 0,-1 0,1 0,0 0,0-1,0 1,1 0,5 2,0 0,1-1,0 1,-1-1,2-1,-1 0,0 0,1-1,-1 0,1-1,0 0,-1-1,5 1,10-1</inkml:trace>
  <inkml:trace contextRef="#ctx0" brushRef="#br0" timeOffset="6236.029">2679 629,'10'0,"12"0,8 0,3-5,1-1,0 0,-2 1,-1 2,-1 0,-1 2,0 1,-1 0,-5-5,-1-1,-10 0,-11 1,-6 2</inkml:trace>
  <inkml:trace contextRef="#ctx0" brushRef="#br0" timeOffset="6501.017">2792 404,'5'38,"1"23,0 5,-1-4,-1-7,-2-8,-1-8,-5-10,-3-5,1-7</inkml:trace>
</inkml:ink>
</file>

<file path=ppt/ink/ink7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60,'34'-13,"1"1,0 1,1 2,0 2,9 0,13 14,-57-7,0 1,0 0,0-1,0 1,0 0,0 0,0 0,0 0,0 0,0 0,-1 0,1 0,0 0,-1 0,1 0,-1 0,1 1,-1-1,0 0,1 0,-1 0,0 1,0-1,0 0,0 1,0-1,0 0,0 0,-1 1,1-1,0 0,-1 0,1 0,-1 1,1-1,-1 0,1 0,-1 0,0 0,0 0,1 0,-1 0,-76 86,68-80,-1 2,2-1,-1 1,1 0,0 1,1 0,0 0,1 1,0 0,0 0,0 2,6-10,-1-1,0 1,1-1,0 1,0-1,0 1,0 0,0-1,0 1,0 0,1-1,0 1,-1-1,1 1,0-1,0 0,0 1,1-1,-1 0,0 1,1-1,0 0,-1 0,1 0,0-1,0 1,0 0,0-1,0 1,1-1,-1 0,0 1,1-1,-1 0,0-1,1 1,0 0,1 0,102 4,-35-40,-50 18</inkml:trace>
</inkml:ink>
</file>

<file path=ppt/ink/ink7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1,'-1'42,"13"171,10-77,-15-118</inkml:trace>
  <inkml:trace contextRef="#ctx0" brushRef="#br0" timeOffset="269.534">0 424,'44'-5,"32"-1,10 0,-7 1,-10 1,-14 2,-10 1,-13 5,-12 3</inkml:trace>
</inkml:ink>
</file>

<file path=ppt/ink/ink7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23 145,'0'623,"-17"-511,12-88</inkml:trace>
  <inkml:trace contextRef="#ctx0" brushRef="#br0" timeOffset="351.352">305 399,'-204'150,"148"-89,55-60,-1 1,1 0,0 0,0-1,0 1,0 0,0 0,1 0,-1 0,0 1,1-1,0 0,-1 0,1 0,0 0,0 1,0-1,0 0,1 0,-1 0,0 0,1 0,0 0,-1 0,1 0,0 0,0 0,0 0,1 0,-1 0,0 0,1-1,-1 1,1-1,0 1,82 53,-75-51,0 0,1 0,-2 1,1 0,-1 1,0 0,0 0,0 1,-1 0,0 0,0 1,-1 0,0 0,-1 1,1-1,-2 1,1 0,-1 0,-1 1,1-1,-1 12</inkml:trace>
  <inkml:trace contextRef="#ctx0" brushRef="#br0" timeOffset="903.071">814 258,'-35'9,"1"1,0 2,1 2,1 1,0 1,-2 4,31-19,0 1,0-1,0 1,0 0,0 0,1 0,-1 0,1 1,-1-1,1 1,0-1,0 1,0 0,0 0,1 0,-1 0,1 0,0 0,0 0,0 1,0-1,0 0,1 1,-1-1,1 0,0 1,0-1,0 1,1-1,-1 0,1 1,0-1,0 0,0 1,0-1,0 0,1 0,0 1,179 156,-174-155,-1 0,0 0,0 1,0 0,-1 0,0 0,0 1,-1 0,1 0,-1 0,-1 0,0 1,0-1,0 1,-1 0,0 0,0 0,-1 0,0 0,-1 0,1 0,-2 0,1 0,-1 0,0 0,-1 3,-4-2,0 0,-1-1,0 1,0-2,-1 1,0-1,0 0,0 0,-1-1,0-1,0 1,-1-1,1-1,-1 0,0 0,-1-1,1 0,0-1,-1 0,1-1,-1 0,0-1,1 0,-1 0,-3-2,10 2,0 0,1 0,-1-1,0 0,1 0,-1 0,1 0,0-1,-1 1,1-1,0 0,0 0,0 0,0 0,0 0,0-1,1 1,-1-1,1 0,0 0,0 0,0 0,0 0,0 0,1 0,-1-1,1 1,0-1,0 1,0-1,1 1,-1-1,1 0,0 1,0-1,0 0,0 1,1-1,-1 1,1-1,0 0,0 1,0 0,1-1,0-1,4-6,0 1,1 0,0 0,0 1,1-1,0 2,1-1,0 1,0 1,1-1,0 2,0-1,7-2,-13 6,20-12</inkml:trace>
  <inkml:trace contextRef="#ctx0" brushRef="#br0" timeOffset="1468.315">1039 765,'-11'1,"1"0,-1 1,1 0,0 0,0 1,0 0,0 1,0 0,1 1,0 0,0 0,-3 3,11-8,0 1,-1-1,1 1,0 0,0 0,0-1,0 1,0 0,0 0,0 0,0 0,0 0,0 0,0 1,1-1,-1 0,0 0,1 1,-1-1,1 0,-1 0,1 1,0-1,0 1,0-1,-1 0,1 1,1-1,-1 1,0-1,0 0,0 1,1-1,-1 0,0 1,1-1,0 0,-1 0,1 1,0-1,-1 0,1 0,0 0,0 0,0 0,0 0,1 1,62 35,-50-30,-11-7,0 1,0-1,0 1,0 0,0 0,0 0,0 0,0 0,-1 1,1-1,-1 1,1 0,-1 0,1 0,-1 0,0 0,0 0,0 1,0-1,0 1,-1 0,1-1,-1 1,0 0,0 0,0 0,0-1,0 1,0 0,-1 0,0 1,1-1,-1 0,0 0,0 0,-1 0,1 0,-1 0,0 0,1 0,-1 0,0 0,-1-1,0 3,-7 4,1-1,-1 0,0-1,-1 0,0-1,0 0,0 0,-1-1,0-1,0 1,0-2,0 0,-1 0,-8 0,-17-5,30-2</inkml:trace>
  <inkml:trace contextRef="#ctx0" brushRef="#br0" timeOffset="1717.329">1292 794,'-14'34,"-5"15,1 5,3-7</inkml:trace>
  <inkml:trace contextRef="#ctx0" brushRef="#br0" timeOffset="1965.158">1124 794,'34'5,"20"1,6 0,-3-1,-10-2</inkml:trace>
  <inkml:trace contextRef="#ctx0" brushRef="#br0" timeOffset="4833.871">1067 4,'283'1,"-281"-2,-1 0,1 1,-1-1,1 1,0-1,-1 1,1 0,-1 0,1-1,0 1,-1 0,1 1,0-1,-1 0,1 0,-1 1,1-1,0 1,-1-1,1 1,-1 0,0 0,1-1,-1 1,0 0,1 0,-1 0,0 1,0-1,0 0,0 0,0 1,0-1,0 0,0 1,0-1,-1 1,1-1,-1 1,1-1,-1 1,0 0,1-1,-1 1,0 0,0-1,0 1,0-1,0 1,-1 0,1-1,0 1,-1-1,1 1,-1-1,0 1,1-1,-2 2,-99 94,99-95,1-1,0 0,0 0,0 0,0 1,0-1,0 0,1 1,-1-1,0 1,1-1,-1 1,1 0,-1-1,1 1,0-1,0 1,-1 0,1-1,0 1,1-1,-1 1,0 0,0-1,1 1,-1-1,1 1,-1 0,1-1,0 0,0 1,-1-1,1 1,0-1,0 0,0 0,1 1,-1-1,0 0,0 0,1 0,-1 0,0 0,1-1,-1 1,1 0,-1-1,1 1,1 0,82 12,63-16,-123 2</inkml:trace>
</inkml:ink>
</file>

<file path=ppt/ink/ink7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1,'-21'9,"1"1,0 1,1 1,0 0,1 2,0 0,1 1,1 1,0 0,2 1,0 1,0 0,2 1,0 1,1 0,2 0,-8 21,15-35,1 0,0 0,1 0,-1 0,1 0,0 0,1 0,-1 0,1 0,1 0,-1 0,1 0,0 0,0 0,0-1,1 1,0-1,0 0,1 0,-1 0,1 0,0 0,1-1,-1 0,1 0,3 3,2 0,1 0,0 0,0-1,1-1,0 0,0 0,0-1,0-1,1 0,-1 0,1-1,4-1,3 0,-1-1,1-1,-1 0,1-2,-1 0,0-1,0-2,-1 1,1-2,-1 0,2-3,-12 6,1-1,-1 0,1 0,-1-1,-1 0,1 0,-1-1,0 0,-1 0,0-1,0 0,0 0,-1 0,-1-1,1 0,-1 0,-1 0,1 0,-2 0,1-1,-1 1,0-10,-1 10,-1-1,0 1,0 0,-1-1,0 1,-1-1,0 1,-1 0,1 0,-2 0,1 0,-1 1,-1-1,0 1,0 0,0 0,-1 1,0 0,0 0,-1 0,0 1,-1-1,-1 1,-3-4,-1 1,0 1,0 0,-1 1,0 0,0 1,-1 1,0 0,0 1,0 1,0 0,0 1,-1 1,1 0,-1 1,1 1,-1 0,1 1,-5 2,-13 1</inkml:trace>
  <inkml:trace contextRef="#ctx0" brushRef="#br0" timeOffset="300.034">0 340,'91'-38,"-62"24,1 1,0 2,1 1,0 1,0 1,1 2,3 1,-29 5,-1 1,1-1,0 1,-1 1,1-1,0 1,-1 0,1 0,-1 0,0 1,0 0,0 0,0 0,-1 0,1 1,-1 0,0 0,0 0,3 4,60 42,-15-38,-28-10</inkml:trace>
</inkml:ink>
</file>

<file path=ppt/ink/ink7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5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311 198,'4'39,"3"31,3 9,2-5,-3-9,-1-12,-4-9,-1-8,-2-5,-1-3,0-1,0-1,-1-5</inkml:trace>
  <inkml:trace contextRef="#ctx0" brushRef="#br0" timeOffset="420.832">0 198,'42'-29,"2"2,0 2,2 2,1 1,0 3,41-11,-78 26,0 0,0 1,1 0,-1 0,1 1,-1 1,1 0,0 0,-1 1,1 0,0 1,-1 0,1 1,-1 0,1 1,-1 0,0 0,0 1,0 1,-1-1,1 2,4 2,-11-5,-1 1,1-1,0 1,-1-1,0 1,0 0,0 0,0 0,0 0,-1 0,0 0,0 1,0-1,0 0,-1 1,0-1,1 0,-2 1,1-1,0 0,-1 1,0-1,0 0,0 1,-1-1,1 0,-3 3,-65 99,-107 46,173-151,0 1,1-1,-1 1,1-1,-1 1,1 0,0 0,0 0,0 0,0 0,0 0,0 1,1-1,-1 1,1-1,-1 1,1-1,0 1,0 0,0 0,1-1,-1 1,1 0,-1 0,1 0,0 0,0 0,0 0,1 0,-1 0,1-1,-1 1,1 0,0 0,0 0,0-1,0 1,1-1,-1 1,1 0,10 8,1 0,0-1,0-1,0 0,1-1,1 0,14 5,33 19,-40-20,-14-8,1 1,0 0,-1 0,0 1,0 0,-1 0,1 1,-2 0,1 0,-1 1,2 2,0 7</inkml:trace>
</inkml:ink>
</file>

<file path=ppt/ink/ink7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1,-3 1,-3 0,-2 0,0 0,-1 0,0 1,1-1,0 0,-5-5,-7-6,-5-2</inkml:trace>
  <inkml:trace contextRef="#ctx0" brushRef="#br0" timeOffset="286.455">254 0,'5'29,"2"24,-1 7,-1-1,-2-6,0-8,-2-6,-1-5,-5-3,-1-3,-1 0,7-6,3-7</inkml:trace>
</inkml:ink>
</file>

<file path=ppt/ink/ink7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16,'-18'-5,"0"1,-1 1,1 1,0 1,-1 0,1 1,-17 3,30-2,-1-1,1 1,-1 1,1-1,-1 1,1 0,0 0,0 0,0 1,0 0,0 0,1 0,-1 0,1 1,0 0,0 0,0 0,0 0,1 1,0-1,0 1,0 0,0 0,1 0,0 0,0 1,-1 2,-8 44,2 1,2 0,3 0,2 51,-26 207,30-173,-2-136,1 1,-1 0,1-1,-1 1,1 0,0-1,0 1,0-1,1 1,-1-1,0 0,1 0,0 1,-1-1,1 0,0 0,0-1,0 1,1 0,-1-1,0 1,0-1,1 0,-1 1,1-1,-1-1,1 1,0 0,-1 0,2-1,87 3,-70-4,147-8,-150 3</inkml:trace>
</inkml:ink>
</file>

<file path=ppt/ink/ink7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0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1,'0'477,"-28"-286,31-207,3-2</inkml:trace>
  <inkml:trace contextRef="#ctx0" brushRef="#br0" timeOffset="437.042">310 142,'-43'39,"33"-32,1-1,0 1,1 0,0 1,0 0,1 0,-1 1,2 0,-1 0,2 1,-1-1,1 1,0 0,1 1,1-1,-1 1,2 0,-2 4,6-7,-1-1,1 0,0 0,1-1,-1 1,2 0,-1-1,0 1,1-1,1 0,-1-1,1 1,-1-1,2 1,-1-2,0 1,1 0,0-1,2 1,0 0,-1 0,-1 1,1 0,-1 0,0 0,0 1,-1 0,0 0,0 1,0-1,-1 1,0 0,-1 1,2 11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3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1,'10'0,"7"4,6 3,4-1,2-2,1 0,1-2,-1-1,-1 0,0-1,0-1,-5-4,-3-1,2 0,0 1,1 1,-2 2</inkml:trace>
</inkml:ink>
</file>

<file path=ppt/ink/ink7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0,'19'0,"16"0,7 0,1 0,-2 0,-3 0,-4 0,-2 0,-2 0,-1 0,-1 0,-1 0,1 0,0 0,-5 0</inkml:trace>
</inkml:ink>
</file>

<file path=ppt/ink/ink7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49,'-5'-4,"1"-1,-1 1,0 0,0 0,-1 0,1 1,-1 0,0 0,0 0,0 1,0 0,0 0,-1 0,1 1,0 0,-1 0,1 1,-1 0,1 0,-1 0,1 1,-1 0,1 0,0 1,-1 0,1 0,0 0,0 1,0 0,1 0,-1 0,1 1,-1 0,-1 2,2-2,1 0,0 0,0 1,0 0,1-1,-1 1,1 1,1-1,-1 0,1 1,-1 0,2-1,-1 1,1 0,-1 0,2 0,-1 0,1 0,0 0,0 0,0 0,1 0,0 0,0-1,1 1,-1 0,1 0,1-1,-1 1,1-1,0 0,0 1,0-2,1 1,0 0,0-1,0 1,0-1,1 0,0-1,1 2,32 18,97 75,-130-93,-1 0,1 0,-1 0,0 1,0-1,-1 1,1 0,-1 0,-1 0,1 0,-1 0,0 1,-1-1,1 1,-1 0,0-1,-1 1,0 0,0-1,0 1,-1 0,-1 5,0-5,0-2,0 1,-1 0,0 0,0-1,0 0,-1 1,0-1,0 0,0-1,0 1,-1-1,0 0,0 0,0 0,0-1,-1 0,1 0,-1 0,0-1,0 1,-3 0,-7 1,0 1,0-2,0 0,-1-1,1-1,-1 0,1-1,-4-1,17 1,-1 0,1-1,0 1,0 0,0-1,0 0,0 0,0 0,0 0,0 0,0 0,0-1,0 0,1 1,-1-1,1 0,-1 0,1 0,0-1,0 1,0-1,0 1,0-1,0 1,1-1,-1 0,1 0,0 0,0 0,0 0,0 0,0 0,1 0,0-1,-1 1,1 0,0 0,0 0,1 0,-1-1,1 1,0 0,-1 0,2 0,-1 0,0 0,0 0,1 0,6-12,1 0,1 0,0 1,1 1,0-1,1 2,1 0,0 0,0 1,14-8,-7 6</inkml:trace>
  <inkml:trace contextRef="#ctx0" brushRef="#br0" timeOffset="750.406">613 416,'-53'28,"50"-27,0-1,0 0,0 0,0 1,1 0,-1 0,0-1,0 2,1-1,-1 0,0 0,1 1,-1 0,1-1,0 1,0 0,0 0,0 0,0 0,0 1,0-1,0 0,1 1,0 0,-1-1,1 1,0 0,0-1,0 1,1 0,-1 0,1 0,-1 0,1 0,0-1,0 1,0 0,1 0,-1 2,77 97,-76-99,0 0,-1 0,1 0,-1-1,0 1,0 0,0 0,0 0,-1 0,1 0,-1 0,1-1,-1 1,0 0,0-1,0 1,-1 0,1-1,0 1,-1-1,0 0,0 1,1-1,-2 0,1 0,0 0,0 0,0-1,-2 1,-73 42,38-25,22-11</inkml:trace>
  <inkml:trace contextRef="#ctx0" brushRef="#br0" timeOffset="998.064">839 529,'-9'24,"-4"13,1 4,2 1,-2-7,1-10</inkml:trace>
  <inkml:trace contextRef="#ctx0" brushRef="#br0" timeOffset="1251.17">698 529,'9'0,"9"0,5 0,4 0,3 0,0 0,0 0,0 0,-1 0,0 0,0 0,-5 0</inkml:trace>
</inkml:ink>
</file>

<file path=ppt/ink/ink7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1,'-40'95,"17"-24,-4-1,-2-1,-39 62,63-121,-5 8,26-33,99-138,77-106,-189 254,-3 4,0 0,1 0,-1 0,0 0,0-1,1 1,-1 0,0 0,1 0,-1 0,1 0,0 0,-1 0,1 0,0 0,0 0,-1 0,1 1,0-1,0 0,0 0,0 1,0-1,0 1,0-1,0 1,0-1,0 1,1-1,-1 1,0 0,0 0,0 0,0 0,1 0,-1 0,0 0,0 0,0 0,0 0,1 1,-1-1,0 0,0 1,0-1,0 1,0-1,0 1,0 0,0-1,0 1,0 0,0 0,-1 0,1-1,0 1,0 0,-1 0,1 0,0 1,17 92,-7-18,-10-75,-1 0,0 1,1-1,-1 0,1 1,0-1,-1 0,1 0,0 0,0 0,0 0,0 0,0 0,0 0,0 0,0 0,0 0,0-1,0 1,1 0,-1-1,0 1,0-1,1 1,-1-1,0 0,1 0,-1 1,1-1,-1 0,0 0,1 0,-1-1,0 1,1 0,-1 0,0-1,1 1,-1-1,0 1,0-1,1 1,-1-1,0 0,54-40,-49 35,108-94,-113 99,-1 0,1 0,-1 0,1 0,-1 0,1 0,0 0,0 0,-1 1,1-1,0 0,0 0,0 1,0-1,0 0,0 1,0-1,0 1,0-1,0 1,0 0,0-1,0 1,0 0,0 0,1 0,-1-1,0 1,0 1,0-1,0 0,0 0,1 0,-1 1,0-1,0 0,0 1,0-1,0 1,0-1,0 1,0 0,0-1,0 1,-1 0,1 0,0-1,0 1,-1 0,1 0,0 0,-1 0,1 1,2 11,-2-1,1 1,-2 0,0 0,0 0,-1 0,0-1,-2 1,1 0,-1-1,-3 6,-4 23,6-20</inkml:trace>
</inkml:ink>
</file>

<file path=ppt/ink/ink7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8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1,'-26'13,"1"2,1 1,0 1,1 0,1 2,1 1,1 1,-16 19,35-39,-1 0,1 1,-1-1,1 0,-1 0,1 1,0-1,0 1,0-1,0 1,0 0,0-1,0 1,0 0,1 0,-1-1,1 1,-1 0,1 0,0 0,0 0,0 0,0-1,0 1,0 0,0 0,0 0,1 0,-1 0,1-1,0 1,-1 0,1 0,0-1,0 1,0 0,0-1,0 1,1-1,-1 0,0 1,1-1,-1 0,1 0,-1 0,1 0,-1 0,1 0,0 0,0 0,-1-1,3 1,9-2,1 0,0-2,-1 1,1-2,-1 0,0 0,0-1,-1-1,1 0,-1-1,-1 0,1-1,1-1,12-9,-18 12,0 1,0 0,0 0,1 1,0-1,0 2,0-1,0 1,0 0,1 1,-1 0,1 0,2 1,-8 1,-1 0,1 1,-1-1,1 1,-1 0,0-1,1 1,-1 0,0 1,1-1,-1 0,0 1,0-1,0 1,0-1,0 1,-1 0,1 0,0 0,-1 0,0 0,1 0,-1 1,0-1,0 0,0 1,0-1,-1 0,1 1,-1-1,1 1,-1 0,0-1,0 1,-7 91,6-85,-9 68,5 0,2 1,4 2,-1-65,-1-1,0 1,-1-1,-1 0,0 1,-1-1,0 0,-6 10,9-19,-1-1,0 0,0 0,-1 0,1 0,-1-1,0 1,0-1,0 1,0-1,0 0,-1 0,0-1,1 1,-1-1,0 1,0-1,-1 0,1-1,0 1,0-1,-1 0,1 0,-1 0,1-1,-1 1,1-1,-1 0,-2-1,1-1,-1-1,1 1,0-2,0 1,0-1,0 0,1 0,0 0,-1-1,1 0,1 0,-1 0,1 0,0-1,0 0,1 0,-1 0,1 0,1 0,-1-1,1 1,0-1,1 0,-1 0,1 1,1-1,-1 0,1 0,1 0,-1 0,1 0,1-2,3-7,1 0,1 0,1 1,0 0,1 0,0 1,1 0,1 1,0 0,1 1,0 0,1 1,1 0,-1 1,2 0,-1 2,12-6,-8 3</inkml:trace>
</inkml:ink>
</file>

<file path=ppt/ink/ink7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409 424,'-6'-7,"-1"1,-1 0,1 0,-1 0,0 1,-1 0,1 0,-1 1,0 0,0 1,0 0,-1 0,1 1,0 0,-1 1,0 0,1 1,-1 0,0 0,1 1,-1 0,1 0,-1 1,1 1,0 0,-9 3,-71 58,87-62,0 0,0 1,1-1,-1 1,1-1,-1 1,1 0,0-1,0 1,0 0,0 0,1 0,-1 0,1 0,0 0,0 0,0 0,0 0,0-1,0 1,1 0,0 0,-1 0,1 0,0 0,1-1,-1 1,0 0,1-1,-1 1,1-1,0 1,0-1,1 1,8 8,1-1,0-1,0 0,1-1,0 0,0-1,1 0,0-1,0-1,8 2,22 10,-42-16,0-1,0 1,1 0,-1-1,0 1,0 0,0 0,0 1,0-1,0 0,0 1,0-1,0 1,-1 0,1-1,-1 1,1 0,-1 0,0 0,1 0,-1 0,0 0,0 0,-1 1,1-1,0 0,-1 1,1-1,-1 0,0 1,0-1,0 0,0 1,0-1,-1 0,1 1,0-1,-1 0,0 1,0-1,0 0,0 0,0 0,0 0,0 0,-1 0,1 0,-1 0,1-1,-1 1,-9 8,-1 0,0-1,-1 0,0-2,0 1,-1-1,0-1,0-1,0 0,-1 0,0-2,1 0,-1 0,0-2,-1 0,1 0,-4-2,17 2,0-1,1 0,-1 0,0 0,1 0,-1 0,1-1,-1 1,0 0,1-1,-1 1,1-1,-1 0,1 0,-1 1,1-1,0 0,-1 0,1 0,0 0,0 0,-1-1,1 1,0 0,0-1,0 1,1 0,-2-2,2-9</inkml:trace>
  <inkml:trace contextRef="#ctx0" brushRef="#br0" timeOffset="248.754">607 622,'0'28,"0"11</inkml:trace>
  <inkml:trace contextRef="#ctx0" brushRef="#br0" timeOffset="480.839">579 29,'14'33,"5"12</inkml:trace>
  <inkml:trace contextRef="#ctx0" brushRef="#br0" timeOffset="865.81">833 819,'15'-26,"1"2,1 0,2 0,0 2,1 0,2 1,16-19,24-17,-59 58,-1 0,0 0,0 1,0-1,0 1,0 0,0-1,0 1,-1 0,1 0,0 0,-1 0,0 1,1-1,-1 0,0 0,0 1,0-1,-1 1,1-1,-1 1,1 0,3 8,-1-2,1-1,-1 0,1 0,1 0,0 0,0-1,0 0,1 0,0 0,0-1,1 0,-1 0,1 0,4 1,-7-7,-1-1,1 1,-1-1,0 0,1 0,-1 0,0 0,0 0,0-1,0 0,0 0,0 0,0 0,0 0,-1 0,1-1,-1 1,0-1,1 1,-1-1,-1 0,1 0,0 0,-1 0,1 0,-1-1,0 1,0 0,0-1,-1 1,1-2,0 2,25-133,-23 103,13-36,-12 50</inkml:trace>
  <inkml:trace contextRef="#ctx0" brushRef="#br0" timeOffset="1484.801">1510 1073,'5'-88,"3"1,4 0,22-83,-29 144,1 0,2 0,0 0,2 1,0 0,2 1,1 1,0-1,2 2,1 0,0 1,2 1,0 0,20-15,92-50,-129 84,1 0,-1 0,0 0,0 1,1-1,-1 0,0 1,1-1,-1 1,1 0,-1-1,1 1,-1 0,1 0,-1 0,0 0,1 0,-1 0,1 1,-1-1,1 0,-1 1,0-1,1 1,-1-1,0 1,1 0,-1 0,0-1,0 1,1 0,-1 0,0 0,0 0,0 1,-1-1,1 0,0 0,0 0,0 1,-1-1,1 0,-1 1,1-1,-1 1,0-1,1 0,-1 1,0-1,0 1,0-1,0 1,0-1,0 1,-3 11,0 0,-1 0,-1-1,0 0,0 0,-1 0,-1 0,0-1,0 0,-1-1,-1 1,-6 5,-38 57,51-71,1-1,-1 1,1 0,0-1,0 1,0 0,0 0,0 0,0 0,1 0,-1 0,1 0,-1 1,1-1,0 0,-1 0,1 0,0 0,1 0,-1 1,0-1,1 0,-1 0,1 0,0 0,-1 0,1 0,0 0,0 0,0 0,1-1,-1 1,0 0,1-1,-1 1,1-1,-1 1,1-1,0 0,0 1,-1-1,1 0,0 0,0 0,0-1,0 1,2 0,47 8,-41-8,1 0,-1 1,0 0,0 1,0 0,0 0,0 1,0 0,-1 1,0 0,8 6,-14-8,0 0,-1 0,1 0,-1 1,0-1,0 1,0-1,0 1,-1 0,0 0,0 0,0-1,0 1,0 0,-1 1,1-1,-1 0,0 0,-1 0,1 0,-1 0,1 0,-1 0,-1 0,1 0,0-1,-1 1,-1 2,-1 2,0 1,-1-1,0 0,0-1,-1 1,0-1,0 0,-1 0,0-1,0 0,-7 5,6-5,1 0,-1-1,0 0,-1 0,1-1,-1 0,0-1,0 0,0 0,0-1,0 0,-1 0,1-1,-1 0,1-1,-1 0,1-1,-1 0,1 0,0-1,-1 0,1-1,0 0,0 0,-18-13,1-2,1 0,0-2,1 0,1-2,2-1,0 0,-16-24,2-8,22 30</inkml:trace>
  <inkml:trace contextRef="#ctx0" brushRef="#br0" timeOffset="2268.635">1905 1,'379'5,"-375"-6,1 1,-1 0,0 0,1 0,-1 0,0 1,0 0,0 0,1 0,-1 0,0 1,0-1,-1 1,1 0,0 0,-1 1,1-1,-1 1,1 0,-1 0,0 0,0 0,-1 0,1 0,-1 1,1 0,-1-1,0 1,-1 0,1 0,-1 0,1 0,0 4,-36 169,0 258,35-197,-32-128,27-107,-1 0,0-1,0 1,0-1,0 0,-1-1,1 1,-1-1,1 0,-1 0,1-1,-1 0,1 0,-1 0,1 0,-1-1,1 0,-1 0,1-1,0 1,-1-1,-2-2,-2 2,-84-27,73 25</inkml:trace>
</inkml:ink>
</file>

<file path=ppt/ink/ink7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7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18,'-10'-4,"0"1,-1 0,1 1,-1 0,0 0,0 1,0 1,0 0,0 0,1 1,-1 0,0 1,0 1,1-1,-1 1,1 1,0 0,0 1,0 0,1 0,-1 1,1 0,1 1,-1 0,1 0,1 1,-1 0,-5 8,8-8,0 0,1 0,0 0,0 1,1-1,0 1,1-1,0 1,0 0,1 0,0 0,1 1,-1-1,2 0,-1 0,2 0,-1 0,1 0,0 0,1-1,0 1,0-1,1 1,0-1,1 0,0 0,0-1,0 0,5 5,-6-7,1 0,0-1,1 1,-1-1,1 0,-1-1,1 1,0-1,1 0,-1 0,0-1,1 0,0 0,-1-1,1 1,0-2,0 1,-1-1,1 0,0 0,0 0,3-2,149-56,-134 47</inkml:trace>
  <inkml:trace contextRef="#ctx0" brushRef="#br0" timeOffset="365.972">809 74,'-22'11,"1"2,0 0,1 1,0 2,1 0,1 0,1 2,0 0,1 1,1 1,-4 8,16-26,1 1,-1 0,1 0,0-1,0 2,0-1,0 0,1 0,-1 0,1 1,-1-1,1 1,1-1,-1 1,0 0,1-1,0 1,-1 0,2-1,-1 1,0 0,1-1,-1 1,1-1,0 1,0-1,1 1,-1-1,1 0,0 1,-1-1,1 0,1 0,-1 0,0-1,1 1,-1 0,1-1,0 0,0 1,0-1,0 0,1 0,5 0,0 0,0-1,0 0,0 0,0-1,0 0,0-1,0 0,0 0,0-1,0 0,-1-1,1 0,-1 0,1-1,-1 0,0 0,0-1,5-4,8-7,0 0,-2-1,0 0,-1-2,-1 0,6-10,36-75,-33 152,8-2,-15-28</inkml:trace>
  <inkml:trace contextRef="#ctx0" brushRef="#br0" timeOffset="736.25">1233 385,'6'-18,"1"0,1 0,1 1,0 0,1 1,1 0,0 0,1 1,1 1,1 0,3-2,-14 14,0 0,0 1,0 0,0 0,0 0,1 0,-1 0,0 0,1 1,-1 0,1 0,-1 0,0 0,1 0,-1 1,0-1,1 1,-1 0,0 0,0 0,1 0,-1 1,0-1,0 1,-1 0,1 0,0 0,-1 0,3 3,-2-3,0 1,0-1,0 0,0 0,1 0,-1 0,1 0,-1-1,1 1,-1-1,1 0,0 0,0-1,0 1,-1-1,1 0,0 1,0-2,0 1,0 0,-1-1,1 0,0 0,3-1,-3-1,0 1,-1-1,1 1,-1-1,0 0,1-1,-1 1,-1 0,1-1,0 0,-1 0,0 1,0-1,0-1,0 1,-1 0,0 0,0-1,0 1,0 0,0-1,-1 1,0-1,2-19</inkml:trace>
</inkml:ink>
</file>

<file path=ppt/ink/ink7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5,'0'-1,"-1"1,0-1,0 1,1-1,-1 1,0 0,0-1,0 1,1 0,-1 0,0-1,0 1,0 0,0 0,0 0,0 0,1 0,-1 0,0 0,0 1,0-1,0 0,0 0,1 1,-1-1,0 0,0 1,0-1,1 1,-1-1,0 1,1 0,-1-1,0 1,1-1,-1 1,1 0,-1 0,1-1,-1 1,1 0,0 0,-1 0,1-1,0 1,0 1,-18 41,3 2,2 2,1-1,3 2,3-1,1 1,1 37,5-78,0-1,0 1,0 0,1-1,0 1,0-1,0 0,1 1,0-1,1 0,-1-1,1 1,0-1,0 1,1-1,0 0,0-1,0 1,0-1,1 0,-1 0,1-1,0 0,0 0,1 0,-1-1,0 0,1 0,0 0,-1-1,1 0,0 0,-1-1,1 0,0 0,0-1,0 0,-1 0,1 0,-1-1,1 0,-1 0,1 0,-1-1,0 0,3-3,116-90,-121 96,-1 0,1 0,0 0,-1 0,1 1,-1-1,1 1,-1 0,1 0,-1 0,1 1,-1-1,0 1,0 0,0 0,0 0,0 0,0 0,-1 1,1-1,-1 1,1 0,-1 0,0 0,0 0,0 0,-1 0,1 0,-1 1,0-1,0 0,0 1,0-1,0 2,19 30,-16-29,0-1,1 1,0-1,0-1,1 1,-1-1,1 0,0 0,0 0,0-1,0 0,1 0,-1-1,1 1,0-2,0 1,-1-1,1 0,0 0,0-1,0 0,0 0,0 0,0-1,0 0,0-1,0 0,0 0,-1 0,1-1,-1 0,1 0,-1 0,0-1,-1 0,4-3,10-11,-1-1,0-1,-2 0,0-1,-2-1,0-1,-1 0,-2 0,0-1,-2-1,0 0,-2 0,0 0,1-21,1-86,-10 120</inkml:trace>
  <inkml:trace contextRef="#ctx0" brushRef="#br0" timeOffset="372.979">1186 485,'24'-19,"0"-1,-2-2,0 0,-2-1,0 0,-2-2,0-1,9-19,-26 44,0-1,0 1,-1-1,1 0,0 1,0-1,-1 0,1 1,-1-1,0 0,1 0,-1 0,0 1,0-1,0 0,0 0,-1 0,1 1,0-1,-1 0,1 0,-1 1,0-1,1 0,-1 1,0-1,0 1,0-1,0 1,0-1,0 1,-1 0,1-1,0 1,-1 0,1 0,-1 0,1 0,-1 0,0 0,1 1,-1-1,0 1,1-1,-1 1,0-1,0 1,0 0,1 0,-1 0,0 0,0 0,-1 0,-7 3,1 0,-1 1,1 0,0 0,0 1,0 0,0 1,1 0,0 0,0 1,1 0,0 0,0 1,1 0,0 0,0 0,1 1,0 0,0 0,1 0,0 1,1-1,0 1,0 0,1 0,1 0,-2-4,0 1,1-1,0 1,0-1,1 1,0 0,0-1,1 1,-1 0,1 0,1 0,-1 0,1-1,1 1,-1 0,1-1,0 1,1-1,-1 0,1 0,1 1,-1-2,1 1,0 0,0-1,0 0,1 0,0 0,0-1,0 1,1-1,-1 0,1-1,6 3,12-2,0-1,0-1,0-1,0-2,0 0,8-3,6-1,-6-2</inkml:trace>
</inkml:ink>
</file>

<file path=ppt/ink/ink7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7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19,'-35'4,"0"2,1 1,0 1,1 2,0 2,0 1,1 1,1 1,0 2,-15 12,41-26,0-1,0 1,1 0,-1 1,0-1,1 1,0 0,0 0,0 0,1 0,-1 1,1 0,0 0,0-1,0 2,1-1,0 0,0 0,0 1,1-1,0 1,0 0,0-1,1 1,-1 0,1-1,1 1,-1 0,1-1,0 1,0-1,1 1,0-1,0 1,0-1,0 0,1 0,0 0,0 0,3 3,-1-4,1 0,0 0,1-1,-1 1,0-1,1 0,0-1,0 0,0 0,0 0,0-1,0 0,0-1,0 1,0-1,1-1,-1 1,0-1,0 0,0-1,0 0,6-2,143-72,-135 61,-1-1,0-1,-1 0,-1-2,-1 0,-1-1,0-1,-2 0,0-2,-13 22,0 0,0 0,1 0,-1 1,0-1,0 0,0 1,0-1,1 1,-1-1,0 1,1-1,-1 1,0 0,1 0,-1 0,0 0,1 0,-1 0,0 0,1 0,-1 0,0 1,1-1,-1 1,0-1,0 1,1-1,-1 1,0 0,0-1,0 1,0 0,0 0,0 0,0 0,0 0,0 0,0 0,-1 0,1 0,0 0,-1 1,1-1,-1 0,1 0,-1 1,0-1,1 0,-1 1,0-1,0 0,0 1,15 18,-5-11,0 0,0 0,1-2,0 1,1-1,0-1,0 0,0 0,1-1,-1-1,1 0,0-1,1 0,-1-1,0-1,1 0,12-1,-18 1,0-1,0 0,0 0,0-1,0 0,0 0,0-1,-1 0,1-1,0 0,-1 0,0 0,0-1,0 0,0 0,0-1,-1 0,3-2,27-29,-13 12,1 1,1 1,1 1,0 2,9-4,-26 17,-6 4,-1-1,1 1,-1 0,1 0,0 0,0 0,0 0,0 0,0 1,1 0,-1-1,0 1,1 1,-1-1,0 0,1 1,-1-1,1 1,-1 0,1 1,-1-1,1 0,-1 1,1 0,-1 0,0 0,1 0,-1 0,0 1,0-1,0 1,0 0,0 0,0 0,0 0,-1 1,2 4,-1 1,0-1,-1 1,1 0,-2 0,1 0,-1 0,0 0,-1 0,0 0,0 0,-1 0,0 0,0 0,-1 0,0 0,0 0,-1-1,0 1,0-1,-1 0,0 0,0 0,-1 0,0-1,0 1,0-1,-3 2,-2 1,1 0,-1 0,-1-1,0-1,0 0,0 0,-1-1,0 0,0-1,-1-1,1 0,-1 0,-4 0,126-4,-8 10,-70-5,1-2,0-1,0-2,0-1,5-1,-18 0,1-1,-1 0,0-2,0 0,0-1,-1-1,0-1,0 0,0-1,-1-2,-13 8,-1 0,0 0,-1 0,1 0,0-1,-1 1,0-1,0 0,0 1,0-1,0 0,-1 0,0 0,0-1,0 1,0-2,1-16</inkml:trace>
</inkml:ink>
</file>

<file path=ppt/ink/ink7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3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1 621,'0'250,"17"-321,-8 32,2 1,1 0,2 1,2 1,1 0,2 1,1 1,55-61,-72 92,-1 1,1 0,0 0,0 0,0 0,0 0,0 1,0 0,0-1,0 1,0 0,1 0,-1 1,1-1,-1 1,0-1,1 1,-1 0,1 1,-1-1,0 0,1 1,-1 0,0 0,1 0,-1 0,0 1,0-1,0 1,0-1,0 1,0 0,0 1,54 32,-37-28</inkml:trace>
  <inkml:trace contextRef="#ctx0" brushRef="#br0" timeOffset="427.105">509 650,'3'-2,"25"-13,0-1,-2-1,0-1,-1-1,-1-2,11-12,-32 31,-1 0,1 0,-1 0,0 0,1-1,-1 1,0-1,0 1,-1-1,1 0,0 0,-1 0,0 1,0-2,0 1,0 0,0 0,0 0,-1 0,0 0,0-1,0 1,0 0,0 0,0-1,-1 1,1 0,-1 0,0 0,0 0,0 0,-1 0,1 0,-1 0,0 0,1 1,-1-1,0 1,-1-1,1 1,0 0,-1 0,1 0,-1 0,0 0,1 0,-1 1,0-1,0 1,-3-1,-3 4,-1 0,0 0,1 1,0 0,0 1,0 0,0 0,0 1,1 0,0 1,0 0,1 0,-1 1,1-1,0 2,1-1,0 1,0 0,1 0,0 0,0 1,1 0,0 0,1 0,-1 1,1-3,-1-1,1 1,0 0,1 0,-1 0,2 0,-1 1,1-1,0 0,0 1,1-1,0 1,0-1,1 0,0 1,0-1,1 0,0 1,0-1,1 0,-1 0,2-1,-1 1,1-1,0 1,0-1,1 0,0-1,0 1,0-1,0 0,1 0,0-1,0 0,2 2,9 0,-1-1,1 0,0-1,0-1,0 0,0-1,0-1,1-1,-1-1,0 0,6-2,26 1,-24 1</inkml:trace>
  <inkml:trace contextRef="#ctx0" brushRef="#br0" timeOffset="1014.117">1045 368,'-14'49,"9"-38,0 0,1 1,1 0,0-1,0 2,1-1,1 0,0 0,0 0,1 1,1-1,0 0,1 1,0-1,1 0,0-1,5 11,-7-20,1 0,0 1,0-1,0 0,0 0,0 0,0 0,1 0,-1-1,1 1,-1-1,1 1,0-1,-1 0,1 0,0 0,0-1,0 1,0-1,0 1,0-1,0 0,-1 0,1 0,0-1,0 1,0-1,0 1,0-1,0 0,-1 0,1 0,0-1,-1 1,1-1,84-64,-11-26,-75 92,1 1,-1-1,0 0,0 1,1-1,-1 1,0-1,0 1,0 0,1-1,-1 1,0 0,0 0,0 0,0 0,0 0,-1 0,1 0,0 0,0 0,-1 0,1 0,0 1,-1-1,1 0,-1 0,0 1,1-1,-1 0,0 1,0-1,0 0,0 1,0-1,0 0,0 1,-1 0,4 7,-2-4,0-1,1 0,-1 0,1-1,0 1,1 0,-1 0,1-1,-1 0,1 1,0-1,0 0,0 0,1-1,-1 1,1-1,-1 1,1-1,0 0,0-1,0 1,0-1,0 1,0-1,1-1,-1 1,0 0,0-1,1 0,-1 0,0 0,1-1,-1 1,0-1,0 0,1 0,3-3,1-1,0 1,-1-1,0-1,0 1,-1-1,1-1,-1 1,-1-1,1 0,-1-1,-1 0,1 0,-1 0,-1 0,3-6,7-8,-8 12,1-1,-2 0,1 0,-2-1,1 1,-2-1,0 0,0 0,-1 0,0 0,-1-1,0 1,-2-10,-15-18,3 28</inkml:trace>
  <inkml:trace contextRef="#ctx0" brushRef="#br0" timeOffset="1880.069">1892 395,'0'305,"37"-482,46-9,-82 183,0 0,0 1,0-1,1 0,-1 1,1-1,0 1,-1 0,1-1,0 1,0 0,1 0,-1 0,0 1,1-1,-1 0,1 1,-1 0,1-1,0 1,0 0,-1 1,1-1,0 0,0 1,0-1,0 1,0 0,0 0,0 0,0 1,0-1,-1 1,1-1,0 1,0 0,0 0,-1 0,1 0,0 1,-1-1,1 1,-1 0,0 0,1-1,-1 1,1 2,55 61,-40-45</inkml:trace>
  <inkml:trace contextRef="#ctx0" brushRef="#br0" timeOffset="2142.998">2541 481,'0'33,"0"12</inkml:trace>
  <inkml:trace contextRef="#ctx0" brushRef="#br0" timeOffset="2394.428">2484 114,'0'0</inkml:trace>
  <inkml:trace contextRef="#ctx0" brushRef="#br0" timeOffset="2644.921">2964 1,'5'33,"2"26,-1 8,-1-3,-2-8,0-8,-2-8,-1-6,0-3,0-3,0-1,-1-1,1 1,0 0,-5 1,-6-5,-7-7,1-5</inkml:trace>
  <inkml:trace contextRef="#ctx0" brushRef="#br0" timeOffset="3133.977">2738 424,'90'8,"0"-4,0-4,67-9,-110-1,-42 8,0 1,0-1,1 1,-1 0,1 0,-1 0,1 1,-1 0,1 0,-1 0,1 1,-1 0,1 0,-1 0,1 1,-1 0,0 0,0 0,0 0,0 1,1 0,-2 1,0 0,1 0,0-1,0 1,0-1,0-1,0 1,0-1,1 0,-1 0,1 0,0-1,-1 0,1 0,0 0,0-1,0 0,0 0,-1 0,1-1,0 0,0 0,0 0,-1-1,1 0,6-4,0 0,0 0,-1-1,0 0,-1-1,0-1,0 1,8-10,-15 14,0 1,0-1,0 1,0-1,0 0,-1 0,1 0,-1-1,-1 1,1 0,0-1,-1 0,0 1,0-1,0 0,-1 1,0-1,1 0,-2 1,1-1,0 0,-1 0,0 1,0-1,-1 1,1-1,0 3,-1-1,1 1,0 0,-1 0,1 0,-1 0,0 0,1 1,-1-1,0 0,0 1,0-1,-1 1,1 0,0 0,0 0,-1 0,1 0,0 0,-1 1,1-1,-1 1,1-1,-1 1,1 0,-1 0,1 0,-1 1,1-1,-1 0,1 1,-1 0,1-1,-3 2,-76 44,71-39,1 1,0 0,0 1,1 0,0 0,0 0,1 1,1 1,-1-1,2 1,-1 0,2 0,-1 1,2-1,0 1,0 0,1 0,0 0,1 0,0 1,1-1,2 12,4-15,0-1,1 1,0-1,1 0,0-1,0 0,1 0,-1-1,2 0,-1 0,0-1,1 0,0-1,0 0,1-1,-1 0,1 0,-1-1,1 0,0-1,0-1,0 0,2 0,16 1,-5 0</inkml:trace>
</inkml:ink>
</file>

<file path=ppt/ink/ink7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2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0,'33'63,"-16"-23,-1 0,-3 1,-1 1,-3 0,4 36,16 227,-29-135,8-142,-8-28,-1-1,1 1,1 0,-1-1,0 1,0 0,0 0,0-1,0 1,0 0,0-1,0 1,0 0,1-1,-1 1,0 0,0 0,0-1,0 1,1 0,-1 0,0-1,0 1,1 0,-1 0,0 0,1-1,-1 1,0 0,0 0,1 0,-1 0,0 0,1 0,-1 0,0 0,1 0,-1 0,0 0,1 0,-1 0,0 0,1 0,-1 0,0 0,1 0,-1 0,0 0,1 0,-1 1,0-1,0 0,1 0,-1 0,0 1,0-1,1 0,-1 0,0 1,0-1,114-470,-39 189,-37 208,-26 62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0,0 0,-5 0</inkml:trace>
</inkml:ink>
</file>

<file path=ppt/ink/ink7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0,'24'0,"17"0,8 0,-1 0,-4 0,-4 0,-4 0,-4 0,-2 0,-11 0,-9 0</inkml:trace>
</inkml:ink>
</file>

<file path=ppt/ink/ink7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0,'5'5,"6"1,7 0,4-1,3-2,3 0,1-2,1-1,-1 0,0-5,0-1,0-1,-5 2</inkml:trace>
</inkml:ink>
</file>

<file path=ppt/ink/ink7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0,'-5'7,"1"0,1 1,-1-1,1 1,1 0,-1 0,1 0,1 0,-1 0,1 0,1 0,-1 1,2-1,0 6,-2 1,3 243,8-213,-3-27</inkml:trace>
  <inkml:trace contextRef="#ctx0" brushRef="#br0" timeOffset="266.46">1 564,'38'0,"27"-4,8-3,-4 1,-9 2,-10 0,-9 2,-6 1,-9 0</inkml:trace>
  <inkml:trace contextRef="#ctx0" brushRef="#br0" timeOffset="694.351">142 706,'13'-3,"0"-1,0 1,0 0,1 1,-1 0,0 1,1 0,-1 1,1 1,-1 0,0 1,14 3,-26-4,1-1,-1 1,0-1,1 1,-1 0,0 0,1 0,-1 0,0 0,0 0,0 0,0 0,0 0,0 0,0 1,0-1,0 0,0 1,-1-1,1 0,-1 1,1-1,-1 1,0-1,1 1,-1 0,0-1,0 1,0-1,0 1,0-1,0 1,-1-1,1 1,0-1,-1 1,1-1,-1 1,0-1,1 0,-1 1,0-1,0 0,0 1,-46 57,45-56,-144 145,144-147,0 1,0-1,0 1,0-1,0 1,1 0,-1 0,0 0,1 0,0 0,-1 1,1-1,0 0,0 0,0 1,0-1,1 1,-1-1,1 1,-1-1,1 1,0-1,0 1,0-1,0 1,1 0,-1-1,1 1,-1-1,1 0,0 1,0-1,0 1,0-1,0 0,1 0,-1 0,1 0,-1 0,1 0,0 0,0 0,0-1,0 1,1 0,7 2,0-1,1-1,-1 0,1 0,-1-1,1 0,-1-1,1 0,0-1,-1 0,1-1,-1 0,0 0,1-1,-1-1,0 0,-1 0,1-1,-1 0,5-3,11-9</inkml:trace>
</inkml:ink>
</file>

<file path=ppt/ink/ink7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7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93,'0'595,"0"-577,-1 0,-2 0,1 0,-2-1,0 1,-2-1,1 0,-2 0,-6 10,7-20,2-7</inkml:trace>
  <inkml:trace contextRef="#ctx0" brushRef="#br0" timeOffset="348.972">309 234,'-33'25,"10"-10,1 1,1 1,0 0,2 2,0 0,1 2,1 0,-3 6,18-25,1-1,0 1,0 0,0 0,1 0,-1 0,0 0,1 0,-1 0,1 0,0 0,0 0,0 0,0 0,0 0,0 0,0 0,1 0,-1 0,1 0,-1 0,1 0,0 0,0 0,0 0,0 0,0-1,0 1,0 0,1-1,-1 1,1-1,-1 1,1-1,-1 0,1 0,0 0,0 0,-1 0,1 0,0 0,0 0,0-1,0 1,0-1,1 1,50 15,-43-14,0 1,0-1,0 1,0 1,-1 0,0 0,0 1,0 0,0 1,-1 0,0 0,0 1,0 0,-1 0,4 5,-6-4,0 0,0 0,-1 1,0-1,0 1,-1 0,0 0,0 0,-1 1,-1-1,1 5,-1 9</inkml:trace>
  <inkml:trace contextRef="#ctx0" brushRef="#br0" timeOffset="717.881">704 150,'16'152,"-6"0,-7 31,-4-161,-1 1,-2-1,0 1,-2-1,0 0,-1-1,-3 3,3-6</inkml:trace>
  <inkml:trace contextRef="#ctx0" brushRef="#br0" timeOffset="1194.682">506 206,'39'-25,"0"2,1 1,1 2,1 2,0 2,19-4,-57 18,0 0,0 1,1-1,-1 1,1 0,-1 0,1 0,-1 1,1-1,-1 1,1 0,0 1,-1-1,1 1,-1 0,1 0,-1 0,0 1,1 0,-1-1,0 1,0 1,0-1,0 1,-1-1,1 1,-1 0,1 0,-1 1,0-1,0 1,-1 0,1-1,-1 1,0 0,0 0,0 1,0-1,-1 0,1 1,-1-1,0 1,-1-1,-2 13,-1 0,-1 0,-1-1,-1 0,0 0,0 0,-2-1,0 0,-1 0,0-1,-1 0,-1 0,0-1,-12 10,3 2,-5 3,21-26,0 0,1 0,0 1,0 0,0-1,0 1,0 1,0-1,1 0,-1 0,1 1,0 0,0-1,0 1,1 0,-1 0,1 0,0 0,0 0,1 0,-1 0,1 0,0 1,0-1,0 0,0 0,1 0,-1 0,1 0,0 0,1 0,-1 0,1 0,1 3,156 127,-98-59,-54-68</inkml:trace>
  <inkml:trace contextRef="#ctx0" brushRef="#br0" timeOffset="1631.136">1127 65,'15'-8,"-1"1,1 1,0 1,0 0,1 1,0 0,-1 2,1 0,0 0,5 2,-19-1,1 1,-1 0,0 1,0-1,0 0,0 1,0-1,1 1,-1-1,0 1,0 0,0 0,-1 0,1 0,0 0,0 1,0-1,-1 0,1 1,-1-1,1 1,-1 0,0 0,1-1,-1 1,0 0,0 0,0 0,-1 0,1 0,0 0,-1 0,1 0,-1 1,0-1,0 0,0 0,0 0,0 0,0 2,-29 83,27-85,0 0,0 0,0 0,1 1,-1-1,1 1,0-1,0 1,0-1,0 1,0 0,0-1,1 1,-1 0,1 0,0 0,-1-1,2 1,-1 0,0 0,0 0,1 0,0-1,-1 1,1 0,0-1,0 1,1-1,-1 1,0-1,1 1,0-1,-1 0,1 0,0 0,1 1,55 23,-38-21</inkml:trace>
  <inkml:trace contextRef="#ctx0" brushRef="#br0" timeOffset="4230.725">1832 234,'-8'-1,"0"-1,0 1,0 1,0 0,0 0,0 0,0 1,0 0,0 1,0 0,0 0,0 1,1 0,-1 0,1 0,0 1,0 0,0 1,1 0,-1 0,1 0,0 1,1 0,-1 0,1 0,0 1,1-1,0 1,0 0,0 1,0 0,-4 14,1 1,1 0,1 0,1 0,1 0,0 1,2 0,1-1,2 9,-1-20,0 0,1 0,1 0,0 0,1-1,0 1,0-1,1 0,1 0,0-1,0 0,1 0,1 0,-1-1,2 0,-1 0,1-1,0 0,2 0,2-1,0-1,0-1,1 0,0-1,0 0,0-1,1-1,-1 0,1-1,-1-1,1 0,-1-1,0 0,1-1,-1-1,0 0,0-1,0-1,0 0,-1-1,0 0,0-1,2-2,0-1,-1 0,0 0,0-2,-1 0,0 0,-1-1,-1-1,0 0,0 0,-2-1,0-1,0 0,-2 0,0 0,-1-1,0 0,-2 0,0 0,0-6,-3 6,-2 1,0 0,0 0,-2 0,0 0,-1 1,0-1,-1 1,-1 0,-1 0,0 1,0-1,-2 2,0-1,0 1,-1 1,-1-1,0 2,-1-1,0 2,0 0,-14-9,15 13,-1 0,1 1,-1 0,0 1,0 1,0-1,-1 2,1 0,-1 0,1 1,-1 1,0 0,1 1,-1 0,1 1,-11 3,-6 2</inkml:trace>
  <inkml:trace contextRef="#ctx0" brushRef="#br0" timeOffset="4684.081">1494 572,'217'-92,"-212"89,1 1,-1-1,0 1,1 1,-1-1,1 1,0 0,-1 0,1 1,0 0,0 0,-1 0,1 0,0 1,0 0,-1 0,1 1,-1 0,1 0,-1 0,0 0,0 1,0 0,0 0,0 0,-1 1,1-1,-1 2,4 2,0 0,0 0,0 0,1-1,0-1,0 0,0 0,1 0,-1-1,1-1,0 1,1-2,-1 1,0-2,1 1,3-1,11 0</inkml:trace>
  <inkml:trace contextRef="#ctx0" brushRef="#br0" timeOffset="5135.736">2256 37,'15'-6,"-6"1,1 0,-1 1,1 1,0-1,0 2,0-1,1 1,-1 1,0 0,1 0,-1 1,0 1,1-1,0 2,-9-1,-1 0,1 0,0 0,0 0,-1 0,1 0,0 1,-1-1,0 1,1-1,-1 1,0-1,0 1,0 0,0 0,0 0,0-1,0 1,0 0,-1 0,1 0,-1 0,0 0,1 0,-1 0,0 1,0-1,0 0,-1 0,1 0,0 0,-1 0,1 0,-1 0,0 0,0 1,-34 70,33-71,-1 0,1 1,0-1,0 1,-1-1,2 1,-1 0,0 0,0 0,1 0,0 0,0 0,0 0,0 0,0 0,0 1,1-1,0 0,-1 1,1-1,1 0,-1 1,0-1,1 0,-1 0,1 1,0-1,0 0,1 0,-1 0,1 0,-1 0,1 0,0 0,0-1,0 1,1 0,5 2,0 0,1-1,0 1,-1-1,2-1,-1 0,0 0,1-1,-1 0,1-1,0 0,-1-1,5 1,10-1</inkml:trace>
  <inkml:trace contextRef="#ctx0" brushRef="#br0" timeOffset="6236.029">2679 629,'10'0,"12"0,8 0,3-5,1-1,0 0,-2 1,-1 2,-1 0,-1 2,0 1,-1 0,-5-5,-1-1,-10 0,-11 1,-6 2</inkml:trace>
  <inkml:trace contextRef="#ctx0" brushRef="#br0" timeOffset="6501.017">2792 404,'5'38,"1"23,0 5,-1-4,-1-7,-2-8,-1-8,-5-10,-3-5,1-7</inkml:trace>
</inkml:ink>
</file>

<file path=ppt/ink/ink7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60,'34'-13,"1"1,0 1,1 2,0 2,9 0,13 14,-57-7,0 1,0 0,0-1,0 1,0 0,0 0,0 0,0 0,0 0,0 0,-1 0,1 0,0 0,-1 0,1 0,-1 0,1 1,-1-1,0 0,1 0,-1 0,0 1,0-1,0 0,0 1,0-1,0 0,0 0,-1 1,1-1,0 0,-1 0,1 0,-1 1,1-1,-1 0,1 0,-1 0,0 0,0 0,1 0,-1 0,-76 86,68-80,-1 2,2-1,-1 1,1 0,0 1,1 0,0 0,1 1,0 0,0 0,0 2,6-10,-1-1,0 1,1-1,0 1,0-1,0 1,0 0,0-1,0 1,0 0,1-1,0 1,-1-1,1 1,0-1,0 0,0 1,1-1,-1 0,0 1,1-1,0 0,-1 0,1 0,0-1,0 1,0 0,0-1,0 1,1-1,-1 0,0 1,1-1,-1 0,0-1,1 1,0 0,1 0,102 4,-35-40,-50 18</inkml:trace>
</inkml:ink>
</file>

<file path=ppt/ink/ink7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1,'-1'42,"13"171,10-77,-15-118</inkml:trace>
  <inkml:trace contextRef="#ctx0" brushRef="#br0" timeOffset="269.534">0 424,'44'-5,"32"-1,10 0,-7 1,-10 1,-14 2,-10 1,-13 5,-12 3</inkml:trace>
</inkml:ink>
</file>

<file path=ppt/ink/ink7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23 145,'0'623,"-17"-511,12-88</inkml:trace>
  <inkml:trace contextRef="#ctx0" brushRef="#br0" timeOffset="351.352">305 399,'-204'150,"148"-89,55-60,-1 1,1 0,0 0,0-1,0 1,0 0,0 0,1 0,-1 0,0 1,1-1,0 0,-1 0,1 0,0 0,0 1,0-1,0 0,1 0,-1 0,0 0,1 0,0 0,-1 0,1 0,0 0,0 0,0 0,1 0,-1 0,0 0,1-1,-1 1,1-1,0 1,82 53,-75-51,0 0,1 0,-2 1,1 0,-1 1,0 0,0 0,0 1,-1 0,0 0,0 1,-1 0,0 0,-1 1,1-1,-2 1,1 0,-1 0,-1 1,1-1,-1 12</inkml:trace>
  <inkml:trace contextRef="#ctx0" brushRef="#br0" timeOffset="903.071">814 258,'-35'9,"1"1,0 2,1 2,1 1,0 1,-2 4,31-19,0 1,0-1,0 1,0 0,0 0,1 0,-1 0,1 1,-1-1,1 1,0-1,0 1,0 0,0 0,1 0,-1 0,1 0,0 0,0 0,0 1,0-1,0 0,1 1,-1-1,1 0,0 1,0-1,0 1,1-1,-1 0,1 1,0-1,0 0,0 1,0-1,0 0,1 0,0 1,179 156,-174-155,-1 0,0 0,0 1,0 0,-1 0,0 0,0 1,-1 0,1 0,-1 0,-1 0,0 1,0-1,0 1,-1 0,0 0,0 0,-1 0,0 0,-1 0,1 0,-2 0,1 0,-1 0,0 0,-1 3,-4-2,0 0,-1-1,0 1,0-2,-1 1,0-1,0 0,0 0,-1-1,0-1,0 1,-1-1,1-1,-1 0,0 0,-1-1,1 0,0-1,-1 0,1-1,-1 0,0-1,1 0,-1 0,-3-2,10 2,0 0,1 0,-1-1,0 0,1 0,-1 0,1 0,0-1,-1 1,1-1,0 0,0 0,0 0,0 0,0 0,0-1,1 1,-1-1,1 0,0 0,0 0,0 0,0 0,0 0,1 0,-1-1,1 1,0-1,0 1,0-1,1 1,-1-1,1 0,0 1,0-1,0 0,0 1,1-1,-1 1,1-1,0 0,0 1,0 0,1-1,0-1,4-6,0 1,1 0,0 0,0 1,1-1,0 2,1-1,0 1,0 1,1-1,0 2,0-1,7-2,-13 6,20-12</inkml:trace>
  <inkml:trace contextRef="#ctx0" brushRef="#br0" timeOffset="1468.315">1039 765,'-11'1,"1"0,-1 1,1 0,0 0,0 1,0 0,0 1,0 0,1 1,0 0,0 0,-3 3,11-8,0 1,-1-1,1 1,0 0,0 0,0-1,0 1,0 0,0 0,0 0,0 0,0 0,0 0,0 1,1-1,-1 0,0 0,1 1,-1-1,1 0,-1 0,1 1,0-1,0 1,0-1,-1 0,1 1,1-1,-1 1,0-1,0 0,0 1,1-1,-1 0,0 1,1-1,0 0,-1 0,1 1,0-1,-1 0,1 0,0 0,0 0,0 0,0 0,1 1,62 35,-50-30,-11-7,0 1,0-1,0 1,0 0,0 0,0 0,0 0,0 0,-1 1,1-1,-1 1,1 0,-1 0,1 0,-1 0,0 0,0 0,0 1,0-1,0 1,-1 0,1-1,-1 1,0 0,0 0,0 0,0-1,0 1,0 0,-1 0,0 1,1-1,-1 0,0 0,0 0,-1 0,1 0,-1 0,0 0,1 0,-1 0,0 0,-1-1,0 3,-7 4,1-1,-1 0,0-1,-1 0,0-1,0 0,0 0,-1-1,0-1,0 1,0-2,0 0,-1 0,-8 0,-17-5,30-2</inkml:trace>
  <inkml:trace contextRef="#ctx0" brushRef="#br0" timeOffset="1717.329">1292 794,'-14'34,"-5"15,1 5,3-7</inkml:trace>
  <inkml:trace contextRef="#ctx0" brushRef="#br0" timeOffset="1965.158">1124 794,'34'5,"20"1,6 0,-3-1,-10-2</inkml:trace>
  <inkml:trace contextRef="#ctx0" brushRef="#br0" timeOffset="4833.871">1067 4,'283'1,"-281"-2,-1 0,1 1,-1-1,1 1,0-1,-1 1,1 0,-1 0,1-1,0 1,-1 0,1 1,0-1,-1 0,1 0,-1 1,1-1,0 1,-1-1,1 1,-1 0,0 0,1-1,-1 1,0 0,1 0,-1 0,0 1,0-1,0 0,0 0,0 1,0-1,0 0,0 1,0-1,-1 1,1-1,-1 1,1-1,-1 1,0 0,1-1,-1 1,0 0,0-1,0 1,0-1,0 1,-1 0,1-1,0 1,-1-1,1 1,-1-1,0 1,1-1,-2 2,-99 94,99-95,1-1,0 0,0 0,0 0,0 1,0-1,0 0,1 1,-1-1,0 1,1-1,-1 1,1 0,-1-1,1 1,0-1,0 1,-1 0,1-1,0 1,1-1,-1 1,0 0,0-1,1 1,-1-1,1 1,-1 0,1-1,0 0,0 1,-1-1,1 1,0-1,0 0,0 0,1 1,-1-1,0 0,0 0,1 0,-1 0,0 0,1-1,-1 1,1 0,-1-1,1 1,1 0,82 12,63-16,-123 2</inkml:trace>
</inkml:ink>
</file>

<file path=ppt/ink/ink7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1,'-21'9,"1"1,0 1,1 1,0 0,1 2,0 0,1 1,1 1,0 0,2 1,0 1,0 0,2 1,0 1,1 0,2 0,-8 21,15-35,1 0,0 0,1 0,-1 0,1 0,0 0,1 0,-1 0,1 0,1 0,-1 0,1 0,0 0,0 0,0-1,1 1,0-1,0 0,1 0,-1 0,1 0,0 0,1-1,-1 0,1 0,3 3,2 0,1 0,0 0,0-1,1-1,0 0,0 0,0-1,0-1,1 0,-1 0,1-1,4-1,3 0,-1-1,1-1,-1 0,1-2,-1 0,0-1,0-2,-1 1,1-2,-1 0,2-3,-12 6,1-1,-1 0,1 0,-1-1,-1 0,1 0,-1-1,0 0,-1 0,0-1,0 0,0 0,-1 0,-1-1,1 0,-1 0,-1 0,1 0,-2 0,1-1,-1 1,0-10,-1 10,-1-1,0 1,0 0,-1-1,0 1,-1-1,0 1,-1 0,1 0,-2 0,1 0,-1 1,-1-1,0 1,0 0,0 0,-1 1,0 0,0 0,-1 0,0 1,-1-1,-1 1,-3-4,-1 1,0 1,0 0,-1 1,0 0,0 1,-1 1,0 0,0 1,0 1,0 0,0 1,-1 1,1 0,-1 1,1 1,-1 0,1 1,-5 2,-13 1</inkml:trace>
  <inkml:trace contextRef="#ctx0" brushRef="#br0" timeOffset="300.034">0 340,'91'-38,"-62"24,1 1,0 2,1 1,0 1,0 1,1 2,3 1,-29 5,-1 1,1-1,0 1,-1 1,1-1,0 1,-1 0,1 0,-1 0,0 1,0 0,0 0,0 0,-1 0,1 1,-1 0,0 0,0 0,3 4,60 42,-15-38,-28-10</inkml:trace>
</inkml:ink>
</file>

<file path=ppt/ink/ink7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5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311 198,'4'39,"3"31,3 9,2-5,-3-9,-1-12,-4-9,-1-8,-2-5,-1-3,0-1,0-1,-1-5</inkml:trace>
  <inkml:trace contextRef="#ctx0" brushRef="#br0" timeOffset="420.832">0 198,'42'-29,"2"2,0 2,2 2,1 1,0 3,41-11,-78 26,0 0,0 1,1 0,-1 0,1 1,-1 1,1 0,0 0,-1 1,1 0,0 1,-1 0,1 1,-1 0,1 1,-1 0,0 0,0 1,0 1,-1-1,1 2,4 2,-11-5,-1 1,1-1,0 1,-1-1,0 1,0 0,0 0,0 0,0 0,-1 0,0 0,0 1,0-1,0 0,-1 1,0-1,1 0,-2 1,1-1,0 0,-1 1,0-1,0 0,0 1,-1-1,1 0,-3 3,-65 99,-107 46,173-151,0 1,1-1,-1 1,1-1,-1 1,1 0,0 0,0 0,0 0,0 0,0 0,0 1,1-1,-1 1,1-1,-1 1,1-1,0 1,0 0,0 0,1-1,-1 1,1 0,-1 0,1 0,0 0,0 0,0 0,1 0,-1 0,1-1,-1 1,1 0,0 0,0 0,0-1,0 1,1-1,-1 1,1 0,10 8,1 0,0-1,0-1,0 0,1-1,1 0,14 5,33 19,-40-20,-14-8,1 1,0 0,-1 0,0 1,0 0,-1 0,1 1,-2 0,1 0,-1 1,2 2,0 7</inkml:trace>
</inkml:ink>
</file>

<file path=ppt/ink/ink7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1,-3 1,-3 0,-2 0,0 0,-1 0,0 1,1-1,0 0,-5-5,-7-6,-5-2</inkml:trace>
  <inkml:trace contextRef="#ctx0" brushRef="#br0" timeOffset="286.455">254 0,'5'29,"2"24,-1 7,-1-1,-2-6,0-8,-2-6,-1-5,-5-3,-1-3,-1 0,7-6,3-7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2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726 170,'-4'-1,"0"0,1 0,-1 0,0 0,1 1,-1-1,0 1,0 0,1 0,-1 1,0-1,0 1,1 0,-1 0,0 0,1 0,-1 1,1-1,0 1,-1 0,1 0,0 0,0 0,0 1,-1 0,-67 73,69-75,-170 203,110-135,-2-2,-66 53,0 5,128-122,4-2</inkml:trace>
  <inkml:trace contextRef="#ctx0" brushRef="#br0" timeOffset="995.075">189 1,'56'197,"65"45,-100-206,100 157,-72-96,-43-77,1-3</inkml:trace>
</inkml:ink>
</file>

<file path=ppt/ink/ink7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16,'-18'-5,"0"1,-1 1,1 1,0 1,-1 0,1 1,-17 3,30-2,-1-1,1 1,-1 1,1-1,-1 1,1 0,0 0,0 0,0 1,0 0,0 0,1 0,-1 0,1 1,0 0,0 0,0 0,0 0,1 1,0-1,0 1,0 0,0 0,1 0,0 0,0 1,-1 2,-8 44,2 1,2 0,3 0,2 51,-26 207,30-173,-2-136,1 1,-1 0,1-1,-1 1,1 0,0-1,0 1,0-1,1 1,-1-1,0 0,1 0,0 1,-1-1,1 0,0 0,0-1,0 1,1 0,-1-1,0 1,0-1,1 0,-1 1,1-1,-1-1,1 1,0 0,-1 0,2-1,87 3,-70-4,147-8,-150 3</inkml:trace>
</inkml:ink>
</file>

<file path=ppt/ink/ink7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0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1,'0'477,"-28"-286,31-207,3-2</inkml:trace>
  <inkml:trace contextRef="#ctx0" brushRef="#br0" timeOffset="437.042">310 142,'-43'39,"33"-32,1-1,0 1,1 0,0 1,0 0,1 0,-1 1,2 0,-1 0,2 1,-1-1,1 1,0 0,1 1,1-1,-1 1,2 0,-2 4,6-7,-1-1,1 0,0 0,1-1,-1 1,2 0,-1-1,0 1,1-1,1 0,-1-1,1 1,-1-1,2 1,-1-2,0 1,1 0,0-1,2 1,0 0,-1 0,-1 1,1 0,-1 0,0 0,0 1,-1 0,0 0,0 1,0-1,-1 1,0 0,-1 1,2 11</inkml:trace>
</inkml:ink>
</file>

<file path=ppt/ink/ink7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0,'19'0,"16"0,7 0,1 0,-2 0,-3 0,-4 0,-2 0,-2 0,-1 0,-1 0,-1 0,1 0,0 0,-5 0</inkml:trace>
</inkml:ink>
</file>

<file path=ppt/ink/ink7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49,'-5'-4,"1"-1,-1 1,0 0,0 0,-1 0,1 1,-1 0,0 0,0 0,0 1,0 0,0 0,-1 0,1 1,0 0,-1 0,1 1,-1 0,1 0,-1 0,1 1,-1 0,1 0,0 1,-1 0,1 0,0 0,0 1,0 0,1 0,-1 0,1 1,-1 0,-1 2,2-2,1 0,0 0,0 1,0 0,1-1,-1 1,1 1,1-1,-1 0,1 1,-1 0,2-1,-1 1,1 0,-1 0,2 0,-1 0,1 0,0 0,0 0,0 0,1 0,0 0,0-1,1 1,-1 0,1 0,1-1,-1 1,1-1,0 0,0 1,0-2,1 1,0 0,0-1,0 1,0-1,1 0,0-1,1 2,32 18,97 75,-130-93,-1 0,1 0,-1 0,0 1,0-1,-1 1,1 0,-1 0,-1 0,1 0,-1 0,0 1,-1-1,1 1,-1 0,0-1,-1 1,0 0,0-1,0 1,-1 0,-1 5,0-5,0-2,0 1,-1 0,0 0,0-1,0 0,-1 1,0-1,0 0,0-1,0 1,-1-1,0 0,0 0,0 0,0-1,-1 0,1 0,-1 0,0-1,0 1,-3 0,-7 1,0 1,0-2,0 0,-1-1,1-1,-1 0,1-1,-4-1,17 1,-1 0,1-1,0 1,0 0,0-1,0 0,0 0,0 0,0 0,0 0,0 0,0-1,0 0,1 1,-1-1,1 0,-1 0,1 0,0-1,0 1,0-1,0 1,0-1,0 1,1-1,-1 0,1 0,0 0,0 0,0 0,0 0,0 0,1 0,0-1,-1 1,1 0,0 0,0 0,1 0,-1-1,1 1,0 0,-1 0,2 0,-1 0,0 0,0 0,1 0,6-12,1 0,1 0,0 1,1 1,0-1,1 2,1 0,0 0,0 1,14-8,-7 6</inkml:trace>
  <inkml:trace contextRef="#ctx0" brushRef="#br0" timeOffset="750.406">613 416,'-53'28,"50"-27,0-1,0 0,0 0,0 1,1 0,-1 0,0-1,0 2,1-1,-1 0,0 0,1 1,-1 0,1-1,0 1,0 0,0 0,0 0,0 0,0 1,0-1,0 0,1 1,0 0,-1-1,1 1,0 0,0-1,0 1,1 0,-1 0,1 0,-1 0,1 0,0-1,0 1,0 0,1 0,-1 2,77 97,-76-99,0 0,-1 0,1 0,-1-1,0 1,0 0,0 0,0 0,-1 0,1 0,-1 0,1-1,-1 1,0 0,0-1,0 1,-1 0,1-1,0 1,-1-1,0 0,0 1,1-1,-2 0,1 0,0 0,0 0,0-1,-2 1,-73 42,38-25,22-11</inkml:trace>
  <inkml:trace contextRef="#ctx0" brushRef="#br0" timeOffset="998.064">839 529,'-9'24,"-4"13,1 4,2 1,-2-7,1-10</inkml:trace>
  <inkml:trace contextRef="#ctx0" brushRef="#br0" timeOffset="1251.17">698 529,'9'0,"9"0,5 0,4 0,3 0,0 0,0 0,0 0,-1 0,0 0,0 0,-5 0</inkml:trace>
</inkml:ink>
</file>

<file path=ppt/ink/ink7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1,'-40'95,"17"-24,-4-1,-2-1,-39 62,63-121,-5 8,26-33,99-138,77-106,-189 254,-3 4,0 0,1 0,-1 0,0 0,0-1,1 1,-1 0,0 0,1 0,-1 0,1 0,0 0,-1 0,1 0,0 0,0 0,-1 0,1 1,0-1,0 0,0 0,0 1,0-1,0 1,0-1,0 1,0-1,0 1,1-1,-1 1,0 0,0 0,0 0,0 0,1 0,-1 0,0 0,0 0,0 0,0 0,1 1,-1-1,0 0,0 1,0-1,0 1,0-1,0 1,0 0,0-1,0 1,0 0,0 0,-1 0,1-1,0 1,0 0,-1 0,1 0,0 1,17 92,-7-18,-10-75,-1 0,0 1,1-1,-1 0,1 1,0-1,-1 0,1 0,0 0,0 0,0 0,0 0,0 0,0 0,0 0,0 0,0 0,0-1,0 1,1 0,-1-1,0 1,0-1,1 1,-1-1,0 0,1 0,-1 1,1-1,-1 0,0 0,1 0,-1-1,0 1,1 0,-1 0,0-1,1 1,-1-1,0 1,0-1,1 1,-1-1,0 0,54-40,-49 35,108-94,-113 99,-1 0,1 0,-1 0,1 0,-1 0,1 0,0 0,0 0,-1 1,1-1,0 0,0 0,0 1,0-1,0 0,0 1,0-1,0 1,0-1,0 1,0 0,0-1,0 1,0 0,0 0,1 0,-1-1,0 1,0 1,0-1,0 0,0 0,1 0,-1 1,0-1,0 0,0 1,0-1,0 1,0-1,0 1,0 0,0-1,0 1,-1 0,1 0,0-1,0 1,-1 0,1 0,0 0,-1 0,1 1,2 11,-2-1,1 1,-2 0,0 0,0 0,-1 0,0-1,-2 1,1 0,-1-1,-3 6,-4 23,6-20</inkml:trace>
</inkml:ink>
</file>

<file path=ppt/ink/ink7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8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1,'-26'13,"1"2,1 1,0 1,1 0,1 2,1 1,1 1,-16 19,35-39,-1 0,1 1,-1-1,1 0,-1 0,1 1,0-1,0 1,0-1,0 1,0 0,0-1,0 1,0 0,1 0,-1-1,1 1,-1 0,1 0,0 0,0 0,0 0,0-1,0 1,0 0,0 0,0 0,1 0,-1 0,1-1,0 1,-1 0,1 0,0-1,0 1,0 0,0-1,0 1,1-1,-1 0,0 1,1-1,-1 0,1 0,-1 0,1 0,-1 0,1 0,0 0,0 0,-1-1,3 1,9-2,1 0,0-2,-1 1,1-2,-1 0,0 0,0-1,-1-1,1 0,-1-1,-1 0,1-1,1-1,12-9,-18 12,0 1,0 0,0 0,1 1,0-1,0 2,0-1,0 1,0 0,1 1,-1 0,1 0,2 1,-8 1,-1 0,1 1,-1-1,1 1,-1 0,0-1,1 1,-1 0,0 1,1-1,-1 0,0 1,0-1,0 1,0-1,0 1,-1 0,1 0,0 0,-1 0,0 0,1 0,-1 1,0-1,0 0,0 1,0-1,-1 0,1 1,-1-1,1 1,-1 0,0-1,0 1,-7 91,6-85,-9 68,5 0,2 1,4 2,-1-65,-1-1,0 1,-1-1,-1 0,0 1,-1-1,0 0,-6 10,9-19,-1-1,0 0,0 0,-1 0,1 0,-1-1,0 1,0-1,0 1,0-1,0 0,-1 0,0-1,1 1,-1-1,0 1,0-1,-1 0,1-1,0 1,0-1,-1 0,1 0,-1 0,1-1,-1 1,1-1,-1 0,-2-1,1-1,-1-1,1 1,0-2,0 1,0-1,0 0,1 0,0 0,-1-1,1 0,1 0,-1 0,1 0,0-1,0 0,1 0,-1 0,1 0,1 0,-1-1,1 1,0-1,1 0,-1 0,1 1,1-1,-1 0,1 0,1 0,-1 0,1 0,1-2,3-7,1 0,1 0,1 1,0 0,1 0,0 1,1 0,1 1,0 0,1 1,0 0,1 1,1 0,-1 1,2 0,-1 2,12-6,-8 3</inkml:trace>
</inkml:ink>
</file>

<file path=ppt/ink/ink7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409 424,'-6'-7,"-1"1,-1 0,1 0,-1 0,0 1,-1 0,1 0,-1 1,0 0,0 1,0 0,-1 0,1 1,0 0,-1 1,0 0,1 1,-1 0,0 0,1 1,-1 0,1 0,-1 1,1 1,0 0,-9 3,-71 58,87-62,0 0,0 1,1-1,-1 1,1-1,-1 1,1 0,0-1,0 1,0 0,0 0,1 0,-1 0,1 0,0 0,0 0,0 0,0 0,0-1,0 1,1 0,0 0,-1 0,1 0,0 0,1-1,-1 1,0 0,1-1,-1 1,1-1,0 1,0-1,1 1,8 8,1-1,0-1,0 0,1-1,0 0,0-1,1 0,0-1,0-1,8 2,22 10,-42-16,0-1,0 1,1 0,-1-1,0 1,0 0,0 0,0 1,0-1,0 0,0 1,0-1,0 1,-1 0,1-1,-1 1,1 0,-1 0,0 0,1 0,-1 0,0 0,0 0,-1 1,1-1,0 0,-1 1,1-1,-1 0,0 1,0-1,0 0,0 1,0-1,-1 0,1 1,0-1,-1 0,0 1,0-1,0 0,0 0,0 0,0 0,0 0,-1 0,1 0,-1 0,1-1,-1 1,-9 8,-1 0,0-1,-1 0,0-2,0 1,-1-1,0-1,0-1,0 0,-1 0,0-2,1 0,-1 0,0-2,-1 0,1 0,-4-2,17 2,0-1,1 0,-1 0,0 0,1 0,-1 0,1-1,-1 1,0 0,1-1,-1 1,1-1,-1 0,1 0,-1 1,1-1,0 0,-1 0,1 0,0 0,0 0,-1-1,1 1,0 0,0-1,0 1,1 0,-2-2,2-9</inkml:trace>
  <inkml:trace contextRef="#ctx0" brushRef="#br0" timeOffset="248.754">607 622,'0'28,"0"11</inkml:trace>
  <inkml:trace contextRef="#ctx0" brushRef="#br0" timeOffset="480.839">579 29,'14'33,"5"12</inkml:trace>
  <inkml:trace contextRef="#ctx0" brushRef="#br0" timeOffset="865.81">833 819,'15'-26,"1"2,1 0,2 0,0 2,1 0,2 1,16-19,24-17,-59 58,-1 0,0 0,0 1,0-1,0 1,0 0,0-1,0 1,-1 0,1 0,0 0,-1 0,0 1,1-1,-1 0,0 0,0 1,0-1,-1 1,1-1,-1 1,1 0,3 8,-1-2,1-1,-1 0,1 0,1 0,0 0,0-1,0 0,1 0,0 0,0-1,1 0,-1 0,1 0,4 1,-7-7,-1-1,1 1,-1-1,0 0,1 0,-1 0,0 0,0 0,0-1,0 0,0 0,0 0,0 0,0 0,-1 0,1-1,-1 1,0-1,1 1,-1-1,-1 0,1 0,0 0,-1 0,1 0,-1-1,0 1,0 0,0-1,-1 1,1-2,0 2,25-133,-23 103,13-36,-12 50</inkml:trace>
  <inkml:trace contextRef="#ctx0" brushRef="#br0" timeOffset="1484.801">1510 1073,'5'-88,"3"1,4 0,22-83,-29 144,1 0,2 0,0 0,2 1,0 0,2 1,1 1,0-1,2 2,1 0,0 1,2 1,0 0,20-15,92-50,-129 84,1 0,-1 0,0 0,0 1,1-1,-1 0,0 1,1-1,-1 1,1 0,-1-1,1 1,-1 0,1 0,-1 0,0 0,1 0,-1 0,1 1,-1-1,1 0,-1 1,0-1,1 1,-1-1,0 1,1 0,-1 0,0-1,0 1,1 0,-1 0,0 0,0 0,0 1,-1-1,1 0,0 0,0 0,0 1,-1-1,1 0,-1 1,1-1,-1 1,0-1,1 0,-1 1,0-1,0 1,0-1,0 1,0-1,0 1,-3 11,0 0,-1 0,-1-1,0 0,0 0,-1 0,-1 0,0-1,0 0,-1-1,-1 1,-6 5,-38 57,51-71,1-1,-1 1,1 0,0-1,0 1,0 0,0 0,0 0,0 0,1 0,-1 0,1 0,-1 1,1-1,0 0,-1 0,1 0,0 0,1 0,-1 1,0-1,1 0,-1 0,1 0,0 0,-1 0,1 0,0 0,0 0,0 0,1-1,-1 1,0 0,1-1,-1 1,1-1,-1 1,1-1,0 0,0 1,-1-1,1 0,0 0,0 0,0-1,0 1,2 0,47 8,-41-8,1 0,-1 1,0 0,0 1,0 0,0 0,0 1,0 0,-1 1,0 0,8 6,-14-8,0 0,-1 0,1 0,-1 1,0-1,0 1,0-1,0 1,-1 0,0 0,0 0,0-1,0 1,0 0,-1 1,1-1,-1 0,0 0,-1 0,1 0,-1 0,1 0,-1 0,-1 0,1 0,0-1,-1 1,-1 2,-1 2,0 1,-1-1,0 0,0-1,-1 1,0-1,0 0,-1 0,0-1,0 0,-7 5,6-5,1 0,-1-1,0 0,-1 0,1-1,-1 0,0-1,0 0,0 0,0-1,0 0,-1 0,1-1,-1 0,1-1,-1 0,1-1,-1 0,1 0,0-1,-1 0,1-1,0 0,0 0,-18-13,1-2,1 0,0-2,1 0,1-2,2-1,0 0,-16-24,2-8,22 30</inkml:trace>
  <inkml:trace contextRef="#ctx0" brushRef="#br0" timeOffset="2268.635">1905 1,'379'5,"-375"-6,1 1,-1 0,0 0,1 0,-1 0,0 1,0 0,0 0,1 0,-1 0,0 1,0-1,-1 1,1 0,0 0,-1 1,1-1,-1 1,1 0,-1 0,0 0,0 0,-1 0,1 0,-1 1,1 0,-1-1,0 1,-1 0,1 0,-1 0,1 0,0 4,-36 169,0 258,35-197,-32-128,27-107,-1 0,0-1,0 1,0-1,0 0,-1-1,1 1,-1-1,1 0,-1 0,1-1,-1 0,1 0,-1 0,1 0,-1-1,1 0,-1 0,1-1,0 1,-1-1,-2-2,-2 2,-84-27,73 25</inkml:trace>
</inkml:ink>
</file>

<file path=ppt/ink/ink7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9.6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 81,'-22'-66,"15"124,25 149,-15-185,-3-18,0-1,0 1,0 0,1 0,-1-1,1 1,0 0,0-1,0 1,0-1,0 1,1-1,0 0,0 0,0 1,0-1,0 0,0-1,1 1,0 0,-1-1,1 1,0-1,0 0,0 0,1 0,-1 0,0-1,1 0,-1 1,4 0,144 9,-22 1,1-6,75-8,-55 0,678-55,-294 58,-112 28,23-30,-59-27,-82 16,192-5,-124-11,-60 0,742 28,-761-30,-170 15,72 4,-63 10,-130 1,1 0,0-1,-1 1,1-1,0 0,-1 0,1 0,-1 0,0 0,1-1,-1 1,0 0,0-1,1 0,-1 0,-1 0,1 0,0 0,0 0,-1 0,1 0,-1 0,0-1,1 1,-1-1,0 1,-1-1,1 1,0-1,-1-1,3-88,-4 71,0-8,-1 4</inkml:trace>
  <inkml:trace contextRef="#ctx0" brushRef="#br0" timeOffset="2315.432">623 899,'22'85,"-8"-14,-4 0,-3 0,-2 38,-5-75,2-17,-2 1,0 0,-1 0,-1 0,-1-1,0 1,-1-1,-1 0,-3 7,8-23,0 1,0-1,-1 0,1 0,0 1,-1-1,1 0,-1 0,1 0,-1 0,0 0,1 0,-1 0,0 0,0 0,1 0,-1 0,0 0,0 0,0-1,0 1,0 0,0-1,-1 1,1-1,0 1,0-1,0 0,-1 1,1-1,0 0,0 0,0 0,-1 0,1 0,0 0,0 0,-1 0,1 0,0-1,0 1,0 0,-1-1,1 1,0-1,0 1,0-1,0 0,0 0,0 1,0-1,0 0,0 0,0 0,1 0,-1 0,0 0,1 0,-1 0,0 0,1 0,-1 0,1-1,0 1,-1 0,1 0,0-1,0 1,0-1,-3-26,1 0,2 0,1 0,1-1,1 1,1 0,2 1,1-1,1 1,1 0,1 1,2 0,1 1,0 0,9-9,-6 1,1 0,2 1,1 1,2 1,1 1,1 0,1 2,2 1,1 1,3 0,-29 22,0 1,1 0,-1 0,1-1,0 1,-1 1,1-1,0 0,0 1,0-1,0 1,1 0,-1 0,0 1,0-1,1 0,-1 1,0 0,1 0,-1 0,0 0,1 0,-1 1,0 0,0-1,1 1,-1 0,0 1,0-1,0 1,0-1,0 1,0 0,-1 0,1 0,-1 0,3 3,0 5,0 1,-1 0,0 0,-1 0,0 0,-1 0,0 1,0-1,-2 1,1 0,-1-1,-1 1,0 0,-1-1,0 0,-1 1,0-1,-1 0,0 0,-1 0,0-1,0 0,-1 0,-4 4,5-8,-1 0,0 0,0-1,-1 0,1 0,-1-1,0 0,0 0,-1 0,1-1,-1 0,0-1,0 0,0 0,0 0,0-1,0 0,0-1,0 0,0 0,-4-1,-1 0</inkml:trace>
  <inkml:trace contextRef="#ctx0" brushRef="#br0" timeOffset="3330.001">1611 786,'-17'7,"-3"0,1 0,0 0,1 2,0 0,0 2,1 0,0 0,1 2,0 0,1 1,0 0,2 1,0 1,-11 16,22-29,1-1,-1 1,1 0,0 0,0 0,0 0,0 0,0 1,1-1,0 0,-1 0,1 0,0 1,0-1,1 0,-1 0,1 0,0 0,0 0,0 0,0 0,0 0,0 0,1 0,0 0,-1-1,1 1,0 0,0-1,0 0,1 0,-1 1,1-1,-1 0,1-1,0 1,-1 0,1-1,0 0,0 0,0 0,0 0,0 0,1 0,-1-1,0 1,0-1,0 0,0 0,1 0,-1-1,0 1,0-1,0 1,0-1,2-1,97-66,-74 45,85-71,-112 93,0 0,0 0,0 0,0 0,1 0,-1 0,0 1,0-1,1 0,-1 1,0-1,1 0,-1 1,0 0,1-1,-1 1,1 0,-1 0,1 0,-1 0,0 0,1 0,-1 0,1 0,-1 1,1-1,-1 0,0 1,1-1,-1 1,0 0,1 0,-1-1,0 1,0 0,0 0,0 0,0 0,0 0,0 0,0 0,0 0,0 1,0-1,-1 0,1 1,-1-1,1 0,-1 1,1-1,-1 0,0 1,1 0,4 18,-4-16,-1 1,1 0,0 0,0-1,1 1,-1-1,1 1,0-1,0 0,1 0,-1 0,1 0,0 0,0 0,0-1,1 1,-1-1,1 0,0 0,0 0,0-1,0 1,0-1,0 0,1 0,1 0,6-2,-1 0,1-1,-1-1,0 0,1 0,-1-1,0-1,0 0,-1 0,1-1,-1 0,0-1,0 0,-1-1,9-7,0 2,-7 7,-1-2,-1 1,1-1,-1-1,0 0,-1 0,0 0,0-1,-1-1,0 1,-1-1,0 0,0-1,-1 1,-1-1,1 0,-2 0,0-1,0 1,1-11,-4 20,0 0,0 0,0 0,0 1,0-1,-1 0,1 0,-1 0,1 1,-1-1,0 0,1 0,-1 1,0-1,0 1,0-1,0 1,-1-1,1 1,0-1,0 1,-1 0,1 0,-1 0,1 0,-1 0,0 0,1 0,-1 1,0-1,0 0,1 1,-1-1,0 1,0 0,0 0,0 0,0 0,1 0,-1 0,0 0,0 1,0-1,0 0,1 1,-1 0,0-1,1 1,-1 0,0 0,1 0,-1 0,1 0,-1 0,1 1,0-1,-1 0,1 1,0-1,0 1,0-1,-1 2,0-1,0-1,0 1,0 0,0 0,1 0,-1 0,1 0,-1 0,1 0,-1 0,1 1,0-1,0 0,0 1,1-1,-1 1,0-1,1 1,0-1,-1 1,1-1,0 1,1 0,-1-1,0 1,1-1,-1 1,1-1,0 1,0-1,0 1,0-1,0 0,0 0,1 1,-1-1,1 0,-1 0,1 0,0-1,0 1,0 0,0-1,0 1,0-1,0 0,1 1,-1-1,0 0,1 0,-1-1,1 1,13 1,1 0,-1-1,1-1,-1 0,1-1,-1-1,1-1,-1 0,0-1,5-3,-19 6,1 0,-1 0,0 1,0-1,0 0,0 1,0 0,1-1,-1 1,0 0,0 0,0 0,1 1,-1-1,0 0,0 1,0 0,0-1,0 1,1 0,-2 0,1 0,0 0,0 1,0-1,0 0,-1 1,1-1,-1 1,1 0,-1-1,1 1,-1 0,0 0,0 0,0 0,0 0,0 0,-1 0,1 0,0 0,-1 0,0 1,1 0,1 41,-3-40,0-1,1 1,-1-1,1 1,0-1,0 1,0-1,0 1,1-1,-1 1,1-1,0 1,0-1,0 1,1-1,-1 0,1 0,-1 0,1 0,0 0,0 0,1 0,-1-1,1 1,-1-1,1 1,0-1,0 0,0 0,0 0,0-1,0 1,0-1,2 1,9-2,0 1,-1-2,1 0,0-1,0 0,0-1,-1 0,0-1,0-1,0 0,0-1,-1 0,1-1,-2 0,1-1,-1-1,0 1,-1-2,0 0,-1 0,2-3,10-10,90-121,-104 133,-1-1,0 0,0 0,-1-1,-1 1,0-1,-1 0,0 0,-1 0,0-1,-1 1,-1-1,0 1,-1 0,0-1,-1 0,2 14,0 0,0-1,0 1,0 0,0-1,0 1,0 0,1-1,-1 1,0-1,0 1,-1 0,1-1,0 1,0 0,0-1,0 1,0 0,0-1,0 1,0 0,-1-1,1 1,0 0,0-1,0 1,-1 0,1 0,0-1,0 1,-1 0,1 0,0-1,-1 1,1 0,0 0,-1 0,1 0,0 0,-1-1,1 1,0 0,-1 0,1 0,0 0,-1 0,1 0,-1 0,1 0,0 0,-1 0,1 0,0 1,-1-1,1 0,0 0,-1 0,1 0,0 1,-1-1,1 0,0 0,0 0,-1 1,1-1,0 0,0 1,-1-1,1 0,-8 26,5-3,2-1,1 1,0 0,2-1,0 1,2-1,0 0,2 0,0 0,2-1,0 0,2 3,61 133,-61-139</inkml:trace>
  <inkml:trace contextRef="#ctx0" brushRef="#br0" timeOffset="3580.09">2626 673,'43'0,"24"5,6 2,-6 3,-13 2</inkml:trace>
  <inkml:trace contextRef="#ctx0" brushRef="#br0" timeOffset="4294.982">3557 673,'0'25,"-1"-15,0 0,0 0,1 0,0 0,1 0,0 0,1 0,0 0,1 0,0-1,0 1,1-1,0 0,0 0,1 0,1-1,4 7,-7-13,0 1,0-2,0 1,0 0,0-1,0 1,0-1,0 0,1 0,-1 0,0 0,1-1,-1 1,1-1,-1 0,1 0,-1 0,0-1,1 1,-1-1,1 0,-1 0,0 0,0 0,1 0,-1-1,0 1,0-1,1-1,83-64,-81 61,-3 1,0 1,0 0,0-1,1 2,0-1,-1 0,1 1,0 0,1-1,-1 2,1-1,-1 0,1 1,0 0,0 0,0 0,0 1,0 0,0 0,0 0,0 0,1 1,-1 0,0 0,0 1,0-1,1 1,-1 0,0 0,0 1,0 0,0 0,0 0,0 3,1-1,-1 1,1-1,0 0,0-1,0 1,0-1,1 0,-1-1,1 0,0 0,0 0,0-1,0 0,0 0,0-1,0 1,0-2,0 1,0-1,0 0,0 0,0-1,-1 0,4-2,8-6,-1 0,-1-1,1-2,-2 1,0-2,0 0,-1-1,-1 0,-1-1,0 0,0-3,3-17,-16 27</inkml:trace>
  <inkml:trace contextRef="#ctx0" brushRef="#br0" timeOffset="4629.232">4658 815,'24'-23,"0"-1,-2-2,0 0,-2-1,16-29,-35 55,0 0,1-1,-1 1,0 0,0-1,1 1,-1-1,0 1,-1-1,1 0,0 1,0-1,-1 0,1 1,-1-1,1 0,-1 0,0 0,0 0,0 1,0-1,0 0,0 0,0 0,-1 0,1 1,-1-1,1 0,-1 0,0 1,1-1,-1 1,0-1,0 0,0 1,-1-1,1 1,0 0,0-1,-1 1,1 0,-1 0,1 0,-1 0,1 0,-1 0,0 1,1-1,-1 0,0 1,-1-1,-7 4,0 0,1 1,-1 0,1 0,0 1,0 0,1 1,0 0,0 0,0 1,1 0,-1 0,2 0,-1 1,1 0,0 1,-1 4,2-7,0 0,1 1,0-1,0 1,0 0,1 0,0 0,1 0,-1 1,1-1,1 1,-1 0,1-1,1 1,0 0,0 0,0-1,1 1,0 0,0-1,1 1,0-1,1 1,-1-1,1 0,1 0,-1 0,1 0,1-1,-1 1,1-1,0 0,0-1,1 1,0-1,0 0,0 0,1 0,13 4,-1-1,1-1,0-1,0-1,1 0,-1-2,1 0,15-1,-7 0</inkml:trace>
  <inkml:trace contextRef="#ctx0" brushRef="#br0" timeOffset="5365">5646 476,'-2'1,"1"0,-1 0,1 0,0 0,0 0,-1 1,1-1,0 0,0 1,0-1,0 1,1-1,-1 1,0 0,1-1,-1 1,1 0,-1-1,1 1,0 0,0 0,0-1,0 1,0 0,0 0,0-1,0 1,1 0,-1 0,1-1,-1 1,1 0,0 0,0 1,9 114,-4 1,-7 55,0-53,1-108</inkml:trace>
  <inkml:trace contextRef="#ctx0" brushRef="#br0" timeOffset="5619.951">5956 786,'-9'24,"1"8,2-6,2-8</inkml:trace>
  <inkml:trace contextRef="#ctx0" brushRef="#br0" timeOffset="5784.307">5900 419,'0'0</inkml:trace>
  <inkml:trace contextRef="#ctx0" brushRef="#br0" timeOffset="5948.031">6323 335,'30'509,"-30"-493,-1-1,0 1,-1-1,-1 1,0-1,-1 0,0 0,-1 0,-1-1,-1 0,0 0,0 0,-7 7,14-20,-1 0,1 0,0 0,-1 0,1 0,0 0,-1 0,1 0,-1 0,0 0,1-1,-1 1,0 0,1 0,-1-1,0 1,0 0,0-1,1 1,-1-1,0 1,0-1,0 1,0-1,0 0,0 1,0-1,0 0,0 0,0 0,0 0,0 0,0 0,0 0,0 0,0 0,-1 0,1-1,0 1,1 0,-1-1,0 1,0-1,0 1,0-1,0 1,0-1,0 0,1 1,-1-1,0 0,1 0,-1 1,0-1,1 0,-1 0,1 0,-5-15</inkml:trace>
  <inkml:trace contextRef="#ctx0" brushRef="#br0" timeOffset="6497.584">6465 673,'-3'2,"1"-1,0 1,-1 0,1 0,0 0,0 0,0 0,1 1,-1-1,0 0,1 1,-1 0,1-1,0 1,0 0,0-1,0 1,1 0,-1 0,1 0,-1 0,1 0,0 0,0-1,1 1,-1 0,0 0,1 0,0 0,0 0,0-1,0 1,0 0,0-1,1 1,-1-1,1 1,0-1,0 0,0 1,0-1,0 0,0 0,0-1,2 2,166 50,-158-47,0-1,0 0,1-1,0 0,-1-1,1-1,0 1,0-2,1 0,-1-1,0 0,0-1,0 0,0-1,0-1,0 0,0-1,-1 0,1-1,-1 0,0-1,-1 0,0-1,0 0,6-6,-7 4,-1-1,0 0,-1-1,0 0,-1 0,0-1,0 0,-1 0,-1-1,3-8,-8 19,1 0,-1 1,1-1,-1 0,1 0,-1 0,0 0,0 0,0 0,0 1,-1-1,1 0,0 0,-1 0,1 0,-1 1,1-1,-1 0,0 0,0 1,0-1,0 0,0 1,0-1,-1 1,1 0,0-1,-1 1,1 0,-1 0,1 0,-1 0,0 0,1 0,-1 0,0 1,0-1,1 1,-1-1,0 1,0-1,0 1,0 0,-1 0,-86 14,76-8,0 0,0 1,1 0,0 1,1 1,0 0,0 0,1 1,0 0,1 1,0 0,0 1,2 0,-1 0,1 0,1 1,1 0,-1 1,2-1,0 1,-2 11,6-19,1 0,-1 0,1 0,0-1,0 1,1 0,-1-1,1 1,1-1,-1 0,1 0,0 1,0-2,0 1,1 0,0-1,0 1,0-1,0 0,1-1,-1 1,1-1,0 0,2 1,5 4,1-2,0 1,0-2,0 0,1 0,0-1,0-1,0 0,7 0,190-5,-187-2,-6-3</inkml:trace>
  <inkml:trace contextRef="#ctx0" brushRef="#br0" timeOffset="6968.081">6633 505,'-9'0,"-4"4,-4 7,-4 7,-3 4,-2 3,3 3,0-4,5-1,5-4</inkml:trace>
</inkml:ink>
</file>

<file path=ppt/ink/ink7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39.6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540 139,'-4'-6,"-2"1,1 0,0 0,-1 1,0 0,0 0,0 0,-1 1,1 0,-1 0,0 0,0 1,0 0,0 1,0-1,0 1,0 1,0-1,-1 1,1 1,0-1,0 1,0 0,-1 1,1 0,1 0,-1 0,0 1,0 0,-4 3,-23 15,1 2,1 1,1 2,1 1,2 1,-22 27,40-42,-1 1,2-1,0 2,1 0,0 0,1 0,1 1,0 0,2 0,-1 0,2 1,0-1,1 1,1 0,0 8,1-11,0 0,1-1,0 1,1-1,1 1,0-1,0 0,2 0,-1 0,2 0,0-1,0 0,1 0,1 0,0-1,0 0,1-1,0 0,1 0,0-1,1-1,0 1,4 1,-1-2,-1 0,1-1,1-1,0 0,0-1,0 0,0-2,0 1,1-2,7 0,146 7,-152-8,0 0,-1-2,1 0,0 0,0-2,-1 0,1-1,-1 0,0-2,0 0,-1 0,1-2,-1 0,-1 0,0-2,0 1,-1-2,0 0,-1 0,0-2,-1 1,0-1,-1-1,-1 0,0 0,0-1,-2 0,1-2,-6 13,11-23,0 0,-2 0,0-1,-2 0,-2-1,0 0,-2-1,-1 1,-1-1,-2-22,-5 35,0 0,-1 1,-1 0,-1 0,0 0,-1 1,0 0,-1 0,-1 1,-1 0,-11-12,6 12,0 0,0 1,-1 1,-1 0,0 1,-1 1,0 1,0 1,-1 0,0 2,0 0,-1 1,0 1,0 1,0 1,-12 0,-57 9,69 0</inkml:trace>
  <inkml:trace contextRef="#ctx0" brushRef="#br0" timeOffset="433.441">314 308,'0'5,"5"2,2-6,4-3,0 0</inkml:trace>
  <inkml:trace contextRef="#ctx0" brushRef="#br0" timeOffset="731.439">625 281,'5'4,"1"7,0 2</inkml:trace>
  <inkml:trace contextRef="#ctx0" brushRef="#br0" timeOffset="1193.45">371 478,'-1'7,"1"1,1-1,-1 1,1-1,1 0,-1 1,1-1,0 0,1 0,0 0,0 0,0-1,1 1,0-1,0 0,1 0,-1 0,1-1,1 1,-1-1,1 0,0-1,0 1,2-1,103 35,-108-38,0-1,0 0,1 0,-1 0,0 0,0 0,1-1,-1 1,0-1,0 0,0 0,0 0,0 0,0-1,0 1,0-1,-1 0,1 0,0 0,-1 0,0 0,1 0,-1-1,0 1,0-1,0 0,-1 1,1-1,-1 0,1 0,-1 0,0 0,0 0,0-2,3-19,-1 1</inkml:trace>
</inkml:ink>
</file>

<file path=ppt/ink/ink7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7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18,'-10'-4,"0"1,-1 0,1 1,-1 0,0 0,0 1,0 1,0 0,0 0,1 1,-1 0,0 1,0 1,1-1,-1 1,1 1,0 0,0 1,0 0,1 0,-1 1,1 0,1 1,-1 0,1 0,1 1,-1 0,-5 8,8-8,0 0,1 0,0 0,0 1,1-1,0 1,1-1,0 1,0 0,1 0,0 0,1 1,-1-1,2 0,-1 0,2 0,-1 0,1 0,0 0,1-1,0 1,0-1,1 1,0-1,1 0,0 0,0-1,0 0,5 5,-6-7,1 0,0-1,1 1,-1-1,1 0,-1-1,1 1,0-1,1 0,-1 0,0-1,1 0,0 0,-1-1,1 1,0-2,0 1,-1-1,1 0,0 0,0 0,3-2,149-56,-134 47</inkml:trace>
  <inkml:trace contextRef="#ctx0" brushRef="#br0" timeOffset="365.972">809 74,'-22'11,"1"2,0 0,1 1,0 2,1 0,1 0,1 2,0 0,1 1,1 1,-4 8,16-26,1 1,-1 0,1 0,0-1,0 2,0-1,0 0,1 0,-1 0,1 1,-1-1,1 1,1-1,-1 1,0 0,1-1,0 1,-1 0,2-1,-1 1,0 0,1-1,-1 1,1-1,0 1,0-1,1 1,-1-1,1 0,0 1,-1-1,1 0,1 0,-1 0,0-1,1 1,-1 0,1-1,0 0,0 1,0-1,0 0,1 0,5 0,0 0,0-1,0 0,0 0,0-1,0 0,0-1,0 0,0 0,0-1,0 0,-1-1,1 0,-1 0,1-1,-1 0,0 0,0-1,5-4,8-7,0 0,-2-1,0 0,-1-2,-1 0,6-10,36-75,-33 152,8-2,-15-28</inkml:trace>
  <inkml:trace contextRef="#ctx0" brushRef="#br0" timeOffset="736.25">1233 385,'6'-18,"1"0,1 0,1 1,0 0,1 1,1 0,0 0,1 1,1 1,1 0,3-2,-14 14,0 0,0 1,0 0,0 0,0 0,1 0,-1 0,0 0,1 1,-1 0,1 0,-1 0,0 0,1 0,-1 1,0-1,1 1,-1 0,0 0,0 0,1 0,-1 1,0-1,0 1,-1 0,1 0,0 0,-1 0,3 3,-2-3,0 1,0-1,0 0,0 0,1 0,-1 0,1 0,-1-1,1 1,-1-1,1 0,0 0,0-1,0 1,-1-1,1 0,0 1,0-2,0 1,0 0,-1-1,1 0,0 0,3-1,-3-1,0 1,-1-1,1 1,-1-1,0 0,1-1,-1 1,-1 0,1-1,0 0,-1 0,0 1,0-1,0-1,0 1,-1 0,0 0,0-1,0 1,0 0,0-1,-1 1,0-1,2-19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0,'-29'56,"-59"101,-84 130,72-158,86-118</inkml:trace>
  <inkml:trace contextRef="#ctx0" brushRef="#br0" timeOffset="416.112">0 0,'194'185,"-174"-157,-1 1,-2 0,-1 2,-1-1,5 17,54 101,-24-69,-45-68</inkml:trace>
  <inkml:trace contextRef="#ctx0" brushRef="#br0" timeOffset="2037.239">592 592,'-16'74,"4"69,13-160,2 1,0-1,1 1,1 0,0 0,1 0,1 1,0 0,1 0,1 0,0 1,1 1,2-2,38-26,-49 40,0 0,1 1,-1-1,0 0,1 0,-1 1,1-1,-1 1,0 0,1-1,-1 1,1 0,-1 0,1 0,-1 0,1 0,-1 0,1 0,-1 0,1 1,-1-1,1 1,-1-1,1 1,-1-1,0 1,1 0,-1 0,0 0,0-1,0 1,0 0,1 1,-1-1,-1 0,1 0,0 0,0 1,0-1,0 1,32 136,-29-108,-5-29,1-1,0 1,0 0,0 0,0 0,0-1,0 1,0 0,0 0,0-1,0 1,0 0,0 0,0 0,1-1,-1 1,0 0,1-1,-1 1,1 0,-1-1,0 1,1 0,-1-1,1 1,0-1,-1 1,1-1,-1 1,1-1,0 1,-1-1,1 0,0 1,0-1,-1 0,1 0,0 1,0-1,-1 0,1 0,0 0,0 0,0 0,-1 0,1 0,0 0,0-1,-1 1,1 0,0 0,0-1,-1 1,1 0,0-1,-1 1,1 0,0-1,-1 1,1-1,-1 1,1-1,0 0,38-43,-34 38,13-18,0 2,2 0,0 1,2 1,16-12,-37 31,0 0,1-1,-1 1,0 0,1 0,-1 0,0 0,1 0,-1 1,1-1,0 0,-1 1,1-1,0 1,-1 0,1-1,0 1,-1 0,1 0,0 0,0 0,-1 0,1 0,0 1,-1-1,1 1,0-1,-1 1,1-1,-1 1,1 0,-1 0,1 0,-1 0,1 0,-1 0,0 0,0 0,0 1,1-1,-1 0,0 1,-1-1,1 1,0-1,0 1,-1-1,1 1,-1 0,1-1,-1 1,1 0,-1-1,0 1,0 0,0 0,0 0,6 137,-1-120</inkml:trace>
</inkml:ink>
</file>

<file path=ppt/ink/ink7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5,'0'-1,"-1"1,0-1,0 1,1-1,-1 1,0 0,0-1,0 1,1 0,-1 0,0-1,0 1,0 0,0 0,0 0,0 0,1 0,-1 0,0 0,0 1,0-1,0 0,0 0,1 1,-1-1,0 0,0 1,0-1,1 1,-1-1,0 1,1 0,-1-1,0 1,1-1,-1 1,1 0,-1 0,1-1,-1 1,1 0,0 0,-1 0,1-1,0 1,0 1,-18 41,3 2,2 2,1-1,3 2,3-1,1 1,1 37,5-78,0-1,0 1,0 0,1-1,0 1,0-1,0 0,1 1,0-1,1 0,-1-1,1 1,0-1,0 1,1-1,0 0,0-1,0 1,0-1,1 0,-1 0,1-1,0 0,0 0,1 0,-1-1,0 0,1 0,0 0,-1-1,1 0,0 0,-1-1,1 0,0 0,0-1,0 0,-1 0,1 0,-1-1,1 0,-1 0,1 0,-1-1,0 0,3-3,116-90,-121 96,-1 0,1 0,0 0,-1 0,1 1,-1-1,1 1,-1 0,1 0,-1 0,1 1,-1-1,0 1,0 0,0 0,0 0,0 0,0 0,-1 1,1-1,-1 1,1 0,-1 0,0 0,0 0,0 0,-1 0,1 0,-1 1,0-1,0 0,0 1,0-1,0 2,19 30,-16-29,0-1,1 1,0-1,0-1,1 1,-1-1,1 0,0 0,0 0,0-1,0 0,1 0,-1-1,1 1,0-2,0 1,-1-1,1 0,0 0,0-1,0 0,0 0,0 0,0-1,0 0,0-1,0 0,0 0,-1 0,1-1,-1 0,1 0,-1 0,0-1,-1 0,4-3,10-11,-1-1,0-1,-2 0,0-1,-2-1,0-1,-1 0,-2 0,0-1,-2-1,0 0,-2 0,0 0,1-21,1-86,-10 120</inkml:trace>
  <inkml:trace contextRef="#ctx0" brushRef="#br0" timeOffset="372.979">1186 485,'24'-19,"0"-1,-2-2,0 0,-2-1,0 0,-2-2,0-1,9-19,-26 44,0-1,0 1,-1-1,1 0,0 1,0-1,-1 0,1 1,-1-1,0 0,1 0,-1 0,0 1,0-1,0 0,0 0,-1 0,1 1,0-1,-1 0,1 0,-1 1,0-1,1 0,-1 1,0-1,0 1,0-1,0 1,0-1,0 1,-1 0,1-1,0 1,-1 0,1 0,-1 0,1 0,-1 0,0 0,1 1,-1-1,0 1,1-1,-1 1,0-1,0 1,0 0,1 0,-1 0,0 0,0 0,-1 0,-7 3,1 0,-1 1,1 0,0 0,0 1,0 0,0 1,1 0,0 0,0 1,1 0,0 0,0 1,1 0,0 0,0 0,1 1,0 0,0 0,1 0,0 1,1-1,0 1,0 0,1 0,1 0,-2-4,0 1,1-1,0 1,0-1,1 1,0 0,0-1,1 1,-1 0,1 0,1 0,-1 0,1-1,1 1,-1 0,1-1,0 1,1-1,-1 0,1 0,1 1,-1-2,1 1,0 0,0-1,0 0,1 0,0 0,0-1,0 1,1-1,-1 0,1-1,6 3,12-2,0-1,0-1,0-1,0-2,0 0,8-3,6-1,-6-2</inkml:trace>
</inkml:ink>
</file>

<file path=ppt/ink/ink7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7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19,'-35'4,"0"2,1 1,0 1,1 2,0 2,0 1,1 1,1 1,0 2,-15 12,41-26,0-1,0 1,1 0,-1 1,0-1,1 1,0 0,0 0,0 0,1 0,-1 1,1 0,0 0,0-1,0 2,1-1,0 0,0 0,0 1,1-1,0 1,0 0,0-1,1 1,-1 0,1-1,1 1,-1 0,1-1,0 1,0-1,1 1,0-1,0 1,0-1,0 0,1 0,0 0,0 0,3 3,-1-4,1 0,0 0,1-1,-1 1,0-1,1 0,0-1,0 0,0 0,0 0,0-1,0 0,0-1,0 1,0-1,1-1,-1 1,0-1,0 0,0-1,0 0,6-2,143-72,-135 61,-1-1,0-1,-1 0,-1-2,-1 0,-1-1,0-1,-2 0,0-2,-13 22,0 0,0 0,1 0,-1 1,0-1,0 0,0 1,0-1,1 1,-1-1,0 1,1-1,-1 1,0 0,1 0,-1 0,0 0,1 0,-1 0,0 0,1 0,-1 0,0 1,1-1,-1 1,0-1,0 1,1-1,-1 1,0 0,0-1,0 1,0 0,0 0,0 0,0 0,0 0,0 0,0 0,-1 0,1 0,0 0,-1 1,1-1,-1 0,1 0,-1 1,0-1,1 0,-1 1,0-1,0 0,0 1,15 18,-5-11,0 0,0 0,1-2,0 1,1-1,0-1,0 0,0 0,1-1,-1-1,1 0,0-1,1 0,-1-1,0-1,1 0,12-1,-18 1,0-1,0 0,0 0,0-1,0 0,0 0,0-1,-1 0,1-1,0 0,-1 0,0 0,0-1,0 0,0 0,0-1,-1 0,3-2,27-29,-13 12,1 1,1 1,1 1,0 2,9-4,-26 17,-6 4,-1-1,1 1,-1 0,1 0,0 0,0 0,0 0,0 0,0 1,1 0,-1-1,0 1,1 1,-1-1,0 0,1 1,-1-1,1 1,-1 0,1 1,-1-1,1 0,-1 1,1 0,-1 0,0 0,1 0,-1 0,0 1,0-1,0 1,0 0,0 0,0 0,0 0,-1 1,2 4,-1 1,0-1,-1 1,1 0,-2 0,1 0,-1 0,0 0,-1 0,0 0,0 0,-1 0,0 0,0 0,-1 0,0 0,0 0,-1-1,0 1,0-1,-1 0,0 0,0 0,-1 0,0-1,0 1,0-1,-3 2,-2 1,1 0,-1 0,-1-1,0-1,0 0,0 0,-1-1,0 0,0-1,-1-1,1 0,-1 0,-4 0,126-4,-8 10,-70-5,1-2,0-1,0-2,0-1,5-1,-18 0,1-1,-1 0,0-2,0 0,0-1,-1-1,0-1,0 0,0-1,-1-2,-13 8,-1 0,0 0,-1 0,1 0,0-1,-1 1,0-1,0 0,0 1,0-1,0 0,-1 0,0 0,0-1,0 1,0-2,1-16</inkml:trace>
</inkml:ink>
</file>

<file path=ppt/ink/ink7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3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1 621,'0'250,"17"-321,-8 32,2 1,1 0,2 1,2 1,1 0,2 1,1 1,55-61,-72 92,-1 1,1 0,0 0,0 0,0 0,0 0,0 1,0 0,0-1,0 1,0 0,1 0,-1 1,1-1,-1 1,0-1,1 1,-1 0,1 1,-1-1,0 0,1 1,-1 0,0 0,1 0,-1 0,0 1,0-1,0 1,0-1,0 1,0 0,0 1,54 32,-37-28</inkml:trace>
  <inkml:trace contextRef="#ctx0" brushRef="#br0" timeOffset="427.105">509 650,'3'-2,"25"-13,0-1,-2-1,0-1,-1-1,-1-2,11-12,-32 31,-1 0,1 0,-1 0,0 0,1-1,-1 1,0-1,0 1,-1-1,1 0,0 0,-1 0,0 1,0-2,0 1,0 0,0 0,0 0,-1 0,0 0,0-1,0 1,0 0,0 0,0-1,-1 1,1 0,-1 0,0 0,0 0,0 0,-1 0,1 0,-1 0,0 0,1 1,-1-1,0 1,-1-1,1 1,0 0,-1 0,1 0,-1 0,0 0,1 0,-1 1,0-1,0 1,-3-1,-3 4,-1 0,0 0,1 1,0 0,0 1,0 0,0 0,0 1,1 0,0 1,0 0,1 0,-1 1,1-1,0 2,1-1,0 1,0 0,1 0,0 0,0 1,1 0,0 0,1 0,-1 1,1-3,-1-1,1 1,0 0,1 0,-1 0,2 0,-1 1,1-1,0 0,0 1,1-1,0 1,0-1,1 0,0 1,0-1,1 0,0 1,0-1,1 0,-1 0,2-1,-1 1,1-1,0 1,0-1,1 0,0-1,0 1,0-1,0 0,1 0,0-1,0 0,2 2,9 0,-1-1,1 0,0-1,0-1,0 0,0-1,0-1,1-1,-1-1,0 0,6-2,26 1,-24 1</inkml:trace>
  <inkml:trace contextRef="#ctx0" brushRef="#br0" timeOffset="1014.117">1045 368,'-14'49,"9"-38,0 0,1 1,1 0,0-1,0 2,1-1,1 0,0 0,0 0,1 1,1-1,0 0,1 1,0-1,1 0,0-1,5 11,-7-20,1 0,0 1,0-1,0 0,0 0,0 0,0 0,1 0,-1-1,1 1,-1-1,1 1,0-1,-1 0,1 0,0 0,0-1,0 1,0-1,0 1,0-1,0 0,-1 0,1 0,0-1,0 1,0-1,0 1,0-1,0 0,-1 0,1 0,0-1,-1 1,1-1,84-64,-11-26,-75 92,1 1,-1-1,0 0,0 1,1-1,-1 1,0-1,0 1,0 0,1-1,-1 1,0 0,0 0,0 0,0 0,0 0,-1 0,1 0,0 0,0 0,-1 0,1 0,0 1,-1-1,1 0,-1 0,0 1,1-1,-1 0,0 1,0-1,0 0,0 1,0-1,0 0,0 1,-1 0,4 7,-2-4,0-1,1 0,-1 0,1-1,0 1,1 0,-1 0,1-1,-1 0,1 1,0-1,0 0,0 0,1-1,-1 1,1-1,-1 1,1-1,0 0,0-1,0 1,0-1,0 1,0-1,1-1,-1 1,0 0,0-1,1 0,-1 0,0 0,1-1,-1 1,0-1,0 0,1 0,3-3,1-1,0 1,-1-1,0-1,0 1,-1-1,1-1,-1 1,-1-1,1 0,-1-1,-1 0,1 0,-1 0,-1 0,3-6,7-8,-8 12,1-1,-2 0,1 0,-2-1,1 1,-2-1,0 0,0 0,-1 0,0 0,-1-1,0 1,-2-10,-15-18,3 28</inkml:trace>
  <inkml:trace contextRef="#ctx0" brushRef="#br0" timeOffset="1880.069">1892 395,'0'305,"37"-482,46-9,-82 183,0 0,0 1,0-1,1 0,-1 1,1-1,0 1,-1 0,1-1,0 1,0 0,1 0,-1 0,0 1,1-1,-1 0,1 1,-1 0,1-1,0 1,0 0,-1 1,1-1,0 0,0 1,0-1,0 1,0 0,0 0,0 0,0 1,0-1,-1 1,1-1,0 1,0 0,0 0,-1 0,1 0,0 1,-1-1,1 1,-1 0,0 0,1-1,-1 1,1 2,55 61,-40-45</inkml:trace>
  <inkml:trace contextRef="#ctx0" brushRef="#br0" timeOffset="2142.998">2541 481,'0'33,"0"12</inkml:trace>
  <inkml:trace contextRef="#ctx0" brushRef="#br0" timeOffset="2394.428">2484 114,'0'0</inkml:trace>
  <inkml:trace contextRef="#ctx0" brushRef="#br0" timeOffset="2644.921">2964 1,'5'33,"2"26,-1 8,-1-3,-2-8,0-8,-2-8,-1-6,0-3,0-3,0-1,-1-1,1 1,0 0,-5 1,-6-5,-7-7,1-5</inkml:trace>
  <inkml:trace contextRef="#ctx0" brushRef="#br0" timeOffset="3133.977">2738 424,'90'8,"0"-4,0-4,67-9,-110-1,-42 8,0 1,0-1,1 1,-1 0,1 0,-1 0,1 1,-1 0,1 0,-1 0,1 1,-1 0,1 0,-1 0,1 1,-1 0,0 0,0 0,0 0,0 1,1 0,-2 1,0 0,1 0,0-1,0 1,0-1,0-1,0 1,0-1,1 0,-1 0,1 0,0-1,-1 0,1 0,0 0,0-1,0 0,0 0,-1 0,1-1,0 0,0 0,0 0,-1-1,1 0,6-4,0 0,0 0,-1-1,0 0,-1-1,0-1,0 1,8-10,-15 14,0 1,0-1,0 1,0-1,0 0,-1 0,1 0,-1-1,-1 1,1 0,0-1,-1 0,0 1,0-1,0 0,-1 1,0-1,1 0,-2 1,1-1,0 0,-1 0,0 1,0-1,-1 1,1-1,0 3,-1-1,1 1,0 0,-1 0,1 0,-1 0,0 0,1 1,-1-1,0 0,0 1,0-1,-1 1,1 0,0 0,0 0,-1 0,1 0,0 0,-1 1,1-1,-1 1,1-1,-1 1,1 0,-1 0,1 0,-1 1,1-1,-1 0,1 1,-1 0,1-1,-3 2,-76 44,71-39,1 1,0 0,0 1,1 0,0 0,0 0,1 1,1 1,-1-1,2 1,-1 0,2 0,-1 1,2-1,0 1,0 0,1 0,0 0,1 0,0 1,1-1,2 12,4-15,0-1,1 1,0-1,1 0,0-1,0 0,1 0,-1-1,2 0,-1 0,0-1,1 0,0-1,0 0,1-1,-1 0,1 0,-1-1,1 0,0-1,0-1,0 0,2 0,16 1,-5 0</inkml:trace>
</inkml:ink>
</file>

<file path=ppt/ink/ink7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2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0,'33'63,"-16"-23,-1 0,-3 1,-1 1,-3 0,4 36,16 227,-29-135,8-142,-8-28,-1-1,1 1,1 0,-1-1,0 1,0 0,0 0,0-1,0 1,0 0,0-1,0 1,0 0,1-1,-1 1,0 0,0 0,0-1,0 1,1 0,-1 0,0-1,0 1,1 0,-1 0,0 0,1-1,-1 1,0 0,0 0,1 0,-1 0,0 0,1 0,-1 0,0 0,1 0,-1 0,0 0,1 0,-1 0,0 0,1 0,-1 0,0 0,1 0,-1 0,0 0,1 0,-1 1,0-1,0 0,1 0,-1 0,0 1,0-1,1 0,-1 0,0 1,0-1,114-470,-39 189,-37 208,-26 62</inkml:trace>
</inkml:ink>
</file>

<file path=ppt/ink/ink7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0,'24'0,"17"0,8 0,-1 0,-4 0,-4 0,-4 0,-4 0,-2 0,-11 0,-9 0</inkml:trace>
</inkml:ink>
</file>

<file path=ppt/ink/ink7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0,'5'5,"6"1,7 0,4-1,3-2,3 0,1-2,1-1,-1 0,0-5,0-1,0-1,-5 2</inkml:trace>
</inkml:ink>
</file>

<file path=ppt/ink/ink7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0,'-5'7,"1"0,1 1,-1-1,1 1,1 0,-1 0,1 0,1 0,-1 0,1 0,1 0,-1 1,2-1,0 6,-2 1,3 243,8-213,-3-27</inkml:trace>
  <inkml:trace contextRef="#ctx0" brushRef="#br0" timeOffset="266.46">1 564,'38'0,"27"-4,8-3,-4 1,-9 2,-10 0,-9 2,-6 1,-9 0</inkml:trace>
  <inkml:trace contextRef="#ctx0" brushRef="#br0" timeOffset="694.351">142 706,'13'-3,"0"-1,0 1,0 0,1 1,-1 0,0 1,1 0,-1 1,1 1,-1 0,0 1,14 3,-26-4,1-1,-1 1,0-1,1 1,-1 0,0 0,1 0,-1 0,0 0,0 0,0 0,0 0,0 0,0 0,0 1,0-1,0 0,0 1,-1-1,1 0,-1 1,1-1,-1 1,0-1,1 1,-1 0,0-1,0 1,0-1,0 1,0-1,0 1,-1-1,1 1,0-1,-1 1,1-1,-1 1,0-1,1 0,-1 1,0-1,0 0,0 1,-46 57,45-56,-144 145,144-147,0 1,0-1,0 1,0-1,0 1,1 0,-1 0,0 0,1 0,0 0,-1 1,1-1,0 0,0 0,0 1,0-1,1 1,-1-1,1 1,-1-1,1 1,0-1,0 1,0-1,0 1,1 0,-1-1,1 1,-1-1,1 0,0 1,0-1,0 1,0-1,0 0,1 0,-1 0,1 0,-1 0,1 0,0 0,0 0,0-1,0 1,1 0,7 2,0-1,1-1,-1 0,1 0,-1-1,1 0,-1-1,1 0,0-1,-1 0,1-1,-1 0,0 0,1-1,-1-1,0 0,-1 0,1-1,-1 0,5-3,11-9</inkml:trace>
</inkml:ink>
</file>

<file path=ppt/ink/ink7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7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93,'0'595,"0"-577,-1 0,-2 0,1 0,-2-1,0 1,-2-1,1 0,-2 0,-6 10,7-20,2-7</inkml:trace>
  <inkml:trace contextRef="#ctx0" brushRef="#br0" timeOffset="348.972">309 234,'-33'25,"10"-10,1 1,1 1,0 0,2 2,0 0,1 2,1 0,-3 6,18-25,1-1,0 1,0 0,0 0,1 0,-1 0,0 0,1 0,-1 0,1 0,0 0,0 0,0 0,0 0,0 0,0 0,0 0,1 0,-1 0,1 0,-1 0,1 0,0 0,0 0,0 0,0 0,0-1,0 1,0 0,1-1,-1 1,1-1,-1 1,1-1,-1 0,1 0,0 0,0 0,-1 0,1 0,0 0,0 0,0-1,0 1,0-1,1 1,50 15,-43-14,0 1,0-1,0 1,0 1,-1 0,0 0,0 1,0 0,0 1,-1 0,0 0,0 1,0 0,-1 0,4 5,-6-4,0 0,0 0,-1 1,0-1,0 1,-1 0,0 0,0 0,-1 1,-1-1,1 5,-1 9</inkml:trace>
  <inkml:trace contextRef="#ctx0" brushRef="#br0" timeOffset="717.881">704 150,'16'152,"-6"0,-7 31,-4-161,-1 1,-2-1,0 1,-2-1,0 0,-1-1,-3 3,3-6</inkml:trace>
  <inkml:trace contextRef="#ctx0" brushRef="#br0" timeOffset="1194.682">506 206,'39'-25,"0"2,1 1,1 2,1 2,0 2,19-4,-57 18,0 0,0 1,1-1,-1 1,1 0,-1 0,1 0,-1 1,1-1,-1 1,1 0,0 1,-1-1,1 1,-1 0,1 0,-1 0,0 1,1 0,-1-1,0 1,0 1,0-1,0 1,-1-1,1 1,-1 0,1 0,-1 1,0-1,0 1,-1 0,1-1,-1 1,0 0,0 0,0 1,0-1,-1 0,1 1,-1-1,0 1,-1-1,-2 13,-1 0,-1 0,-1-1,-1 0,0 0,0 0,-2-1,0 0,-1 0,0-1,-1 0,-1 0,0-1,-12 10,3 2,-5 3,21-26,0 0,1 0,0 1,0 0,0-1,0 1,0 1,0-1,1 0,-1 0,1 1,0 0,0-1,0 1,1 0,-1 0,1 0,0 0,0 0,1 0,-1 0,1 0,0 1,0-1,0 0,0 0,1 0,-1 0,1 0,0 0,1 0,-1 0,1 0,1 3,156 127,-98-59,-54-68</inkml:trace>
  <inkml:trace contextRef="#ctx0" brushRef="#br0" timeOffset="1631.136">1127 65,'15'-8,"-1"1,1 1,0 1,0 0,1 1,0 0,-1 2,1 0,0 0,5 2,-19-1,1 1,-1 0,0 1,0-1,0 0,0 1,0-1,1 1,-1-1,0 1,0 0,0 0,-1 0,1 0,0 0,0 1,0-1,-1 0,1 1,-1-1,1 1,-1 0,0 0,1-1,-1 1,0 0,0 0,0 0,-1 0,1 0,0 0,-1 0,1 0,-1 1,0-1,0 0,0 0,0 0,0 0,0 2,-29 83,27-85,0 0,0 0,0 0,1 1,-1-1,1 1,0-1,0 1,0-1,0 1,0 0,0-1,1 1,-1 0,1 0,0 0,-1-1,2 1,-1 0,0 0,0 0,1 0,0-1,-1 1,1 0,0-1,0 1,1-1,-1 1,0-1,1 1,0-1,-1 0,1 0,0 0,1 1,55 23,-38-21</inkml:trace>
  <inkml:trace contextRef="#ctx0" brushRef="#br0" timeOffset="4230.725">1832 234,'-8'-1,"0"-1,0 1,0 1,0 0,0 0,0 0,0 1,0 0,0 1,0 0,0 0,0 1,1 0,-1 0,1 0,0 1,0 0,0 1,1 0,-1 0,1 0,0 1,1 0,-1 0,1 0,0 1,1-1,0 1,0 0,0 1,0 0,-4 14,1 1,1 0,1 0,1 0,1 0,0 1,2 0,1-1,2 9,-1-20,0 0,1 0,1 0,0 0,1-1,0 1,0-1,1 0,1 0,0-1,0 0,1 0,1 0,-1-1,2 0,-1 0,1-1,0 0,2 0,2-1,0-1,0-1,1 0,0-1,0 0,0-1,1-1,-1 0,1-1,-1-1,1 0,-1-1,0 0,1-1,-1-1,0 0,0-1,0-1,0 0,-1-1,0 0,0-1,2-2,0-1,-1 0,0 0,0-2,-1 0,0 0,-1-1,-1-1,0 0,0 0,-2-1,0-1,0 0,-2 0,0 0,-1-1,0 0,-2 0,0 0,0-6,-3 6,-2 1,0 0,0 0,-2 0,0 0,-1 1,0-1,-1 1,-1 0,-1 0,0 1,0-1,-2 2,0-1,0 1,-1 1,-1-1,0 2,-1-1,0 2,0 0,-14-9,15 13,-1 0,1 1,-1 0,0 1,0 1,0-1,-1 2,1 0,-1 0,1 1,-1 1,0 0,1 1,-1 0,1 1,-11 3,-6 2</inkml:trace>
  <inkml:trace contextRef="#ctx0" brushRef="#br0" timeOffset="4684.081">1494 572,'217'-92,"-212"89,1 1,-1-1,0 1,1 1,-1-1,1 1,0 0,-1 0,1 1,0 0,0 0,-1 0,1 0,0 1,0 0,-1 0,1 1,-1 0,1 0,-1 0,0 0,0 1,0 0,0 0,0 0,-1 1,1-1,-1 2,4 2,0 0,0 0,0 0,1-1,0-1,0 0,0 0,1 0,-1-1,1-1,0 1,1-2,-1 1,0-2,1 1,3-1,11 0</inkml:trace>
  <inkml:trace contextRef="#ctx0" brushRef="#br0" timeOffset="5135.736">2256 37,'15'-6,"-6"1,1 0,-1 1,1 1,0-1,0 2,0-1,1 1,-1 1,0 0,1 0,-1 1,0 1,1-1,0 2,-9-1,-1 0,1 0,0 0,0 0,-1 0,1 0,0 1,-1-1,0 1,1-1,-1 1,0-1,0 1,0 0,0 0,0 0,0-1,0 1,0 0,-1 0,1 0,-1 0,0 0,1 0,-1 0,0 1,0-1,0 0,-1 0,1 0,0 0,-1 0,1 0,-1 0,0 0,0 1,-34 70,33-71,-1 0,1 1,0-1,0 1,-1-1,2 1,-1 0,0 0,0 0,1 0,0 0,0 0,0 0,0 0,0 0,0 1,1-1,0 0,-1 1,1-1,1 0,-1 1,0-1,1 0,-1 0,1 1,0-1,0 0,1 0,-1 0,1 0,-1 0,1 0,0 0,0-1,0 1,1 0,5 2,0 0,1-1,0 1,-1-1,2-1,-1 0,0 0,1-1,-1 0,1-1,0 0,-1-1,5 1,10-1</inkml:trace>
  <inkml:trace contextRef="#ctx0" brushRef="#br0" timeOffset="6236.029">2679 629,'10'0,"12"0,8 0,3-5,1-1,0 0,-2 1,-1 2,-1 0,-1 2,0 1,-1 0,-5-5,-1-1,-10 0,-11 1,-6 2</inkml:trace>
  <inkml:trace contextRef="#ctx0" brushRef="#br0" timeOffset="6501.017">2792 404,'5'38,"1"23,0 5,-1-4,-1-7,-2-8,-1-8,-5-10,-3-5,1-7</inkml:trace>
</inkml:ink>
</file>

<file path=ppt/ink/ink7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60,'34'-13,"1"1,0 1,1 2,0 2,9 0,13 14,-57-7,0 1,0 0,0-1,0 1,0 0,0 0,0 0,0 0,0 0,0 0,-1 0,1 0,0 0,-1 0,1 0,-1 0,1 1,-1-1,0 0,1 0,-1 0,0 1,0-1,0 0,0 1,0-1,0 0,0 0,-1 1,1-1,0 0,-1 0,1 0,-1 1,1-1,-1 0,1 0,-1 0,0 0,0 0,1 0,-1 0,-76 86,68-80,-1 2,2-1,-1 1,1 0,0 1,1 0,0 0,1 1,0 0,0 0,0 2,6-10,-1-1,0 1,1-1,0 1,0-1,0 1,0 0,0-1,0 1,0 0,1-1,0 1,-1-1,1 1,0-1,0 0,0 1,1-1,-1 0,0 1,1-1,0 0,-1 0,1 0,0-1,0 1,0 0,0-1,0 1,1-1,-1 0,0 1,1-1,-1 0,0-1,1 1,0 0,1 0,102 4,-35-40,-50 18</inkml:trace>
</inkml:ink>
</file>

<file path=ppt/ink/ink7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1,'-1'42,"13"171,10-77,-15-118</inkml:trace>
  <inkml:trace contextRef="#ctx0" brushRef="#br0" timeOffset="269.534">0 424,'44'-5,"32"-1,10 0,-7 1,-10 1,-14 2,-10 1,-13 5,-12 3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9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54,'-1'-3,"1"1,-1-1,1 1,-1 0,0-1,0 1,0 0,0-1,0 1,-1 0,1 0,-1 0,1 0,-1 0,0 0,1 1,-1-1,0 1,0-1,0 1,-1 0,1-1,0 1,0 0,-1 0,1 1,-1-1,1 0,0 1,-3 0,-76-3,73 6,-1 1,1 0,-1 0,1 0,0 1,1 1,-1-1,1 1,0 0,1 1,0 0,0 0,0 0,1 1,0-1,0 1,1 1,0-1,0 0,1 1,0 0,1 0,0 0,0 0,1 0,0 0,0 1,1-1,1 0,-1 0,2 1,1 7,3-6,0 0,0-1,1 1,1-1,0-1,0 1,1-2,0 1,0-1,1 0,0-1,8 4,36 32,-49-40,0 1,0-1,0 1,-1 0,0 1,0-1,0 1,0-1,-1 1,1 1,-1-1,0 0,-1 1,0-1,0 1,0 0,0-1,-1 1,0 0,0 0,0 0,-1 0,0 0,0 0,-1 0,0 0,0 0,0 0,-1 0,1 0,-2 0,1-1,0 1,-1-1,0 0,0 0,-2 2,-1-2,0 1,0-1,-1 0,0 0,0-1,0 0,-1 0,1-1,-1 0,0 0,1-1,-1 0,-1 0,1-1,0 0,0 0,0-1,-1 0,1 0,0-1,0 0,0-1,0 0,0 0,0-1,0 0,0 0,1 0,0-1,-6-4,-22-25,22 15</inkml:trace>
</inkml:ink>
</file>

<file path=ppt/ink/ink7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23 145,'0'623,"-17"-511,12-88</inkml:trace>
  <inkml:trace contextRef="#ctx0" brushRef="#br0" timeOffset="351.352">305 399,'-204'150,"148"-89,55-60,-1 1,1 0,0 0,0-1,0 1,0 0,0 0,1 0,-1 0,0 1,1-1,0 0,-1 0,1 0,0 0,0 1,0-1,0 0,1 0,-1 0,0 0,1 0,0 0,-1 0,1 0,0 0,0 0,0 0,1 0,-1 0,0 0,1-1,-1 1,1-1,0 1,82 53,-75-51,0 0,1 0,-2 1,1 0,-1 1,0 0,0 0,0 1,-1 0,0 0,0 1,-1 0,0 0,-1 1,1-1,-2 1,1 0,-1 0,-1 1,1-1,-1 12</inkml:trace>
  <inkml:trace contextRef="#ctx0" brushRef="#br0" timeOffset="903.071">814 258,'-35'9,"1"1,0 2,1 2,1 1,0 1,-2 4,31-19,0 1,0-1,0 1,0 0,0 0,1 0,-1 0,1 1,-1-1,1 1,0-1,0 1,0 0,0 0,1 0,-1 0,1 0,0 0,0 0,0 1,0-1,0 0,1 1,-1-1,1 0,0 1,0-1,0 1,1-1,-1 0,1 1,0-1,0 0,0 1,0-1,0 0,1 0,0 1,179 156,-174-155,-1 0,0 0,0 1,0 0,-1 0,0 0,0 1,-1 0,1 0,-1 0,-1 0,0 1,0-1,0 1,-1 0,0 0,0 0,-1 0,0 0,-1 0,1 0,-2 0,1 0,-1 0,0 0,-1 3,-4-2,0 0,-1-1,0 1,0-2,-1 1,0-1,0 0,0 0,-1-1,0-1,0 1,-1-1,1-1,-1 0,0 0,-1-1,1 0,0-1,-1 0,1-1,-1 0,0-1,1 0,-1 0,-3-2,10 2,0 0,1 0,-1-1,0 0,1 0,-1 0,1 0,0-1,-1 1,1-1,0 0,0 0,0 0,0 0,0 0,0-1,1 1,-1-1,1 0,0 0,0 0,0 0,0 0,0 0,1 0,-1-1,1 1,0-1,0 1,0-1,1 1,-1-1,1 0,0 1,0-1,0 0,0 1,1-1,-1 1,1-1,0 0,0 1,0 0,1-1,0-1,4-6,0 1,1 0,0 0,0 1,1-1,0 2,1-1,0 1,0 1,1-1,0 2,0-1,7-2,-13 6,20-12</inkml:trace>
  <inkml:trace contextRef="#ctx0" brushRef="#br0" timeOffset="1468.315">1039 765,'-11'1,"1"0,-1 1,1 0,0 0,0 1,0 0,0 1,0 0,1 1,0 0,0 0,-3 3,11-8,0 1,-1-1,1 1,0 0,0 0,0-1,0 1,0 0,0 0,0 0,0 0,0 0,0 0,0 1,1-1,-1 0,0 0,1 1,-1-1,1 0,-1 0,1 1,0-1,0 1,0-1,-1 0,1 1,1-1,-1 1,0-1,0 0,0 1,1-1,-1 0,0 1,1-1,0 0,-1 0,1 1,0-1,-1 0,1 0,0 0,0 0,0 0,0 0,1 1,62 35,-50-30,-11-7,0 1,0-1,0 1,0 0,0 0,0 0,0 0,0 0,-1 1,1-1,-1 1,1 0,-1 0,1 0,-1 0,0 0,0 0,0 1,0-1,0 1,-1 0,1-1,-1 1,0 0,0 0,0 0,0-1,0 1,0 0,-1 0,0 1,1-1,-1 0,0 0,0 0,-1 0,1 0,-1 0,0 0,1 0,-1 0,0 0,-1-1,0 3,-7 4,1-1,-1 0,0-1,-1 0,0-1,0 0,0 0,-1-1,0-1,0 1,0-2,0 0,-1 0,-8 0,-17-5,30-2</inkml:trace>
  <inkml:trace contextRef="#ctx0" brushRef="#br0" timeOffset="1717.329">1292 794,'-14'34,"-5"15,1 5,3-7</inkml:trace>
  <inkml:trace contextRef="#ctx0" brushRef="#br0" timeOffset="1965.158">1124 794,'34'5,"20"1,6 0,-3-1,-10-2</inkml:trace>
  <inkml:trace contextRef="#ctx0" brushRef="#br0" timeOffset="4833.871">1067 4,'283'1,"-281"-2,-1 0,1 1,-1-1,1 1,0-1,-1 1,1 0,-1 0,1-1,0 1,-1 0,1 1,0-1,-1 0,1 0,-1 1,1-1,0 1,-1-1,1 1,-1 0,0 0,1-1,-1 1,0 0,1 0,-1 0,0 1,0-1,0 0,0 0,0 1,0-1,0 0,0 1,0-1,-1 1,1-1,-1 1,1-1,-1 1,0 0,1-1,-1 1,0 0,0-1,0 1,0-1,0 1,-1 0,1-1,0 1,-1-1,1 1,-1-1,0 1,1-1,-2 2,-99 94,99-95,1-1,0 0,0 0,0 0,0 1,0-1,0 0,1 1,-1-1,0 1,1-1,-1 1,1 0,-1-1,1 1,0-1,0 1,-1 0,1-1,0 1,1-1,-1 1,0 0,0-1,1 1,-1-1,1 1,-1 0,1-1,0 0,0 1,-1-1,1 1,0-1,0 0,0 0,1 1,-1-1,0 0,0 0,1 0,-1 0,0 0,1-1,-1 1,1 0,-1-1,1 1,1 0,82 12,63-16,-123 2</inkml:trace>
</inkml:ink>
</file>

<file path=ppt/ink/ink7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1,'-21'9,"1"1,0 1,1 1,0 0,1 2,0 0,1 1,1 1,0 0,2 1,0 1,0 0,2 1,0 1,1 0,2 0,-8 21,15-35,1 0,0 0,1 0,-1 0,1 0,0 0,1 0,-1 0,1 0,1 0,-1 0,1 0,0 0,0 0,0-1,1 1,0-1,0 0,1 0,-1 0,1 0,0 0,1-1,-1 0,1 0,3 3,2 0,1 0,0 0,0-1,1-1,0 0,0 0,0-1,0-1,1 0,-1 0,1-1,4-1,3 0,-1-1,1-1,-1 0,1-2,-1 0,0-1,0-2,-1 1,1-2,-1 0,2-3,-12 6,1-1,-1 0,1 0,-1-1,-1 0,1 0,-1-1,0 0,-1 0,0-1,0 0,0 0,-1 0,-1-1,1 0,-1 0,-1 0,1 0,-2 0,1-1,-1 1,0-10,-1 10,-1-1,0 1,0 0,-1-1,0 1,-1-1,0 1,-1 0,1 0,-2 0,1 0,-1 1,-1-1,0 1,0 0,0 0,-1 1,0 0,0 0,-1 0,0 1,-1-1,-1 1,-3-4,-1 1,0 1,0 0,-1 1,0 0,0 1,-1 1,0 0,0 1,0 1,0 0,0 1,-1 1,1 0,-1 1,1 1,-1 0,1 1,-5 2,-13 1</inkml:trace>
  <inkml:trace contextRef="#ctx0" brushRef="#br0" timeOffset="300.034">0 340,'91'-38,"-62"24,1 1,0 2,1 1,0 1,0 1,1 2,3 1,-29 5,-1 1,1-1,0 1,-1 1,1-1,0 1,-1 0,1 0,-1 0,0 1,0 0,0 0,0 0,-1 0,1 1,-1 0,0 0,0 0,3 4,60 42,-15-38,-28-10</inkml:trace>
</inkml:ink>
</file>

<file path=ppt/ink/ink7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5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311 198,'4'39,"3"31,3 9,2-5,-3-9,-1-12,-4-9,-1-8,-2-5,-1-3,0-1,0-1,-1-5</inkml:trace>
  <inkml:trace contextRef="#ctx0" brushRef="#br0" timeOffset="420.832">0 198,'42'-29,"2"2,0 2,2 2,1 1,0 3,41-11,-78 26,0 0,0 1,1 0,-1 0,1 1,-1 1,1 0,0 0,-1 1,1 0,0 1,-1 0,1 1,-1 0,1 1,-1 0,0 0,0 1,0 1,-1-1,1 2,4 2,-11-5,-1 1,1-1,0 1,-1-1,0 1,0 0,0 0,0 0,0 0,-1 0,0 0,0 1,0-1,0 0,-1 1,0-1,1 0,-2 1,1-1,0 0,-1 1,0-1,0 0,0 1,-1-1,1 0,-3 3,-65 99,-107 46,173-151,0 1,1-1,-1 1,1-1,-1 1,1 0,0 0,0 0,0 0,0 0,0 0,0 1,1-1,-1 1,1-1,-1 1,1-1,0 1,0 0,0 0,1-1,-1 1,1 0,-1 0,1 0,0 0,0 0,0 0,1 0,-1 0,1-1,-1 1,1 0,0 0,0 0,0-1,0 1,1-1,-1 1,1 0,10 8,1 0,0-1,0-1,0 0,1-1,1 0,14 5,33 19,-40-20,-14-8,1 1,0 0,-1 0,0 1,0 0,-1 0,1 1,-2 0,1 0,-1 1,2 2,0 7</inkml:trace>
</inkml:ink>
</file>

<file path=ppt/ink/ink7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1,-3 1,-3 0,-2 0,0 0,-1 0,0 1,1-1,0 0,-5-5,-7-6,-5-2</inkml:trace>
  <inkml:trace contextRef="#ctx0" brushRef="#br0" timeOffset="286.455">254 0,'5'29,"2"24,-1 7,-1-1,-2-6,0-8,-2-6,-1-5,-5-3,-1-3,-1 0,7-6,3-7</inkml:trace>
</inkml:ink>
</file>

<file path=ppt/ink/ink7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16,'-18'-5,"0"1,-1 1,1 1,0 1,-1 0,1 1,-17 3,30-2,-1-1,1 1,-1 1,1-1,-1 1,1 0,0 0,0 0,0 1,0 0,0 0,1 0,-1 0,1 1,0 0,0 0,0 0,0 0,1 1,0-1,0 1,0 0,0 0,1 0,0 0,0 1,-1 2,-8 44,2 1,2 0,3 0,2 51,-26 207,30-173,-2-136,1 1,-1 0,1-1,-1 1,1 0,0-1,0 1,0-1,1 1,-1-1,0 0,1 0,0 1,-1-1,1 0,0 0,0-1,0 1,1 0,-1-1,0 1,0-1,1 0,-1 1,1-1,-1-1,1 1,0 0,-1 0,2-1,87 3,-70-4,147-8,-150 3</inkml:trace>
</inkml:ink>
</file>

<file path=ppt/ink/ink7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0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1,'0'477,"-28"-286,31-207,3-2</inkml:trace>
  <inkml:trace contextRef="#ctx0" brushRef="#br0" timeOffset="437.042">310 142,'-43'39,"33"-32,1-1,0 1,1 0,0 1,0 0,1 0,-1 1,2 0,-1 0,2 1,-1-1,1 1,0 0,1 1,1-1,-1 1,2 0,-2 4,6-7,-1-1,1 0,0 0,1-1,-1 1,2 0,-1-1,0 1,1-1,1 0,-1-1,1 1,-1-1,2 1,-1-2,0 1,1 0,0-1,2 1,0 0,-1 0,-1 1,1 0,-1 0,0 0,0 1,-1 0,0 0,0 1,0-1,-1 1,0 0,-1 1,2 11</inkml:trace>
</inkml:ink>
</file>

<file path=ppt/ink/ink7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0,'19'0,"16"0,7 0,1 0,-2 0,-3 0,-4 0,-2 0,-2 0,-1 0,-1 0,-1 0,1 0,0 0,-5 0</inkml:trace>
</inkml:ink>
</file>

<file path=ppt/ink/ink7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49,'-5'-4,"1"-1,-1 1,0 0,0 0,-1 0,1 1,-1 0,0 0,0 0,0 1,0 0,0 0,-1 0,1 1,0 0,-1 0,1 1,-1 0,1 0,-1 0,1 1,-1 0,1 0,0 1,-1 0,1 0,0 0,0 1,0 0,1 0,-1 0,1 1,-1 0,-1 2,2-2,1 0,0 0,0 1,0 0,1-1,-1 1,1 1,1-1,-1 0,1 1,-1 0,2-1,-1 1,1 0,-1 0,2 0,-1 0,1 0,0 0,0 0,0 0,1 0,0 0,0-1,1 1,-1 0,1 0,1-1,-1 1,1-1,0 0,0 1,0-2,1 1,0 0,0-1,0 1,0-1,1 0,0-1,1 2,32 18,97 75,-130-93,-1 0,1 0,-1 0,0 1,0-1,-1 1,1 0,-1 0,-1 0,1 0,-1 0,0 1,-1-1,1 1,-1 0,0-1,-1 1,0 0,0-1,0 1,-1 0,-1 5,0-5,0-2,0 1,-1 0,0 0,0-1,0 0,-1 1,0-1,0 0,0-1,0 1,-1-1,0 0,0 0,0 0,0-1,-1 0,1 0,-1 0,0-1,0 1,-3 0,-7 1,0 1,0-2,0 0,-1-1,1-1,-1 0,1-1,-4-1,17 1,-1 0,1-1,0 1,0 0,0-1,0 0,0 0,0 0,0 0,0 0,0 0,0-1,0 0,1 1,-1-1,1 0,-1 0,1 0,0-1,0 1,0-1,0 1,0-1,0 1,1-1,-1 0,1 0,0 0,0 0,0 0,0 0,0 0,1 0,0-1,-1 1,1 0,0 0,0 0,1 0,-1-1,1 1,0 0,-1 0,2 0,-1 0,0 0,0 0,1 0,6-12,1 0,1 0,0 1,1 1,0-1,1 2,1 0,0 0,0 1,14-8,-7 6</inkml:trace>
  <inkml:trace contextRef="#ctx0" brushRef="#br0" timeOffset="750.406">613 416,'-53'28,"50"-27,0-1,0 0,0 0,0 1,1 0,-1 0,0-1,0 2,1-1,-1 0,0 0,1 1,-1 0,1-1,0 1,0 0,0 0,0 0,0 0,0 1,0-1,0 0,1 1,0 0,-1-1,1 1,0 0,0-1,0 1,1 0,-1 0,1 0,-1 0,1 0,0-1,0 1,0 0,1 0,-1 2,77 97,-76-99,0 0,-1 0,1 0,-1-1,0 1,0 0,0 0,0 0,-1 0,1 0,-1 0,1-1,-1 1,0 0,0-1,0 1,-1 0,1-1,0 1,-1-1,0 0,0 1,1-1,-2 0,1 0,0 0,0 0,0-1,-2 1,-73 42,38-25,22-11</inkml:trace>
  <inkml:trace contextRef="#ctx0" brushRef="#br0" timeOffset="998.064">839 529,'-9'24,"-4"13,1 4,2 1,-2-7,1-10</inkml:trace>
  <inkml:trace contextRef="#ctx0" brushRef="#br0" timeOffset="1251.17">698 529,'9'0,"9"0,5 0,4 0,3 0,0 0,0 0,0 0,-1 0,0 0,0 0,-5 0</inkml:trace>
</inkml:ink>
</file>

<file path=ppt/ink/ink7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1,'-40'95,"17"-24,-4-1,-2-1,-39 62,63-121,-5 8,26-33,99-138,77-106,-189 254,-3 4,0 0,1 0,-1 0,0 0,0-1,1 1,-1 0,0 0,1 0,-1 0,1 0,0 0,-1 0,1 0,0 0,0 0,-1 0,1 1,0-1,0 0,0 0,0 1,0-1,0 1,0-1,0 1,0-1,0 1,1-1,-1 1,0 0,0 0,0 0,0 0,1 0,-1 0,0 0,0 0,0 0,0 0,1 1,-1-1,0 0,0 1,0-1,0 1,0-1,0 1,0 0,0-1,0 1,0 0,0 0,-1 0,1-1,0 1,0 0,-1 0,1 0,0 1,17 92,-7-18,-10-75,-1 0,0 1,1-1,-1 0,1 1,0-1,-1 0,1 0,0 0,0 0,0 0,0 0,0 0,0 0,0 0,0 0,0 0,0-1,0 1,1 0,-1-1,0 1,0-1,1 1,-1-1,0 0,1 0,-1 1,1-1,-1 0,0 0,1 0,-1-1,0 1,1 0,-1 0,0-1,1 1,-1-1,0 1,0-1,1 1,-1-1,0 0,54-40,-49 35,108-94,-113 99,-1 0,1 0,-1 0,1 0,-1 0,1 0,0 0,0 0,-1 1,1-1,0 0,0 0,0 1,0-1,0 0,0 1,0-1,0 1,0-1,0 1,0 0,0-1,0 1,0 0,0 0,1 0,-1-1,0 1,0 1,0-1,0 0,0 0,1 0,-1 1,0-1,0 0,0 1,0-1,0 1,0-1,0 1,0 0,0-1,0 1,-1 0,1 0,0-1,0 1,-1 0,1 0,0 0,-1 0,1 1,2 11,-2-1,1 1,-2 0,0 0,0 0,-1 0,0-1,-2 1,1 0,-1-1,-3 6,-4 23,6-20</inkml:trace>
</inkml:ink>
</file>

<file path=ppt/ink/ink7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8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1,'-26'13,"1"2,1 1,0 1,1 0,1 2,1 1,1 1,-16 19,35-39,-1 0,1 1,-1-1,1 0,-1 0,1 1,0-1,0 1,0-1,0 1,0 0,0-1,0 1,0 0,1 0,-1-1,1 1,-1 0,1 0,0 0,0 0,0 0,0-1,0 1,0 0,0 0,0 0,1 0,-1 0,1-1,0 1,-1 0,1 0,0-1,0 1,0 0,0-1,0 1,1-1,-1 0,0 1,1-1,-1 0,1 0,-1 0,1 0,-1 0,1 0,0 0,0 0,-1-1,3 1,9-2,1 0,0-2,-1 1,1-2,-1 0,0 0,0-1,-1-1,1 0,-1-1,-1 0,1-1,1-1,12-9,-18 12,0 1,0 0,0 0,1 1,0-1,0 2,0-1,0 1,0 0,1 1,-1 0,1 0,2 1,-8 1,-1 0,1 1,-1-1,1 1,-1 0,0-1,1 1,-1 0,0 1,1-1,-1 0,0 1,0-1,0 1,0-1,0 1,-1 0,1 0,0 0,-1 0,0 0,1 0,-1 1,0-1,0 0,0 1,0-1,-1 0,1 1,-1-1,1 1,-1 0,0-1,0 1,-7 91,6-85,-9 68,5 0,2 1,4 2,-1-65,-1-1,0 1,-1-1,-1 0,0 1,-1-1,0 0,-6 10,9-19,-1-1,0 0,0 0,-1 0,1 0,-1-1,0 1,0-1,0 1,0-1,0 0,-1 0,0-1,1 1,-1-1,0 1,0-1,-1 0,1-1,0 1,0-1,-1 0,1 0,-1 0,1-1,-1 1,1-1,-1 0,-2-1,1-1,-1-1,1 1,0-2,0 1,0-1,0 0,1 0,0 0,-1-1,1 0,1 0,-1 0,1 0,0-1,0 0,1 0,-1 0,1 0,1 0,-1-1,1 1,0-1,1 0,-1 0,1 1,1-1,-1 0,1 0,1 0,-1 0,1 0,1-2,3-7,1 0,1 0,1 1,0 0,1 0,0 1,1 0,1 1,0 0,1 1,0 0,1 1,1 0,-1 1,2 0,-1 2,12-6,-8 3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1,'-11'137,"-8"38,-5-45,22-118</inkml:trace>
</inkml:ink>
</file>

<file path=ppt/ink/ink7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409 424,'-6'-7,"-1"1,-1 0,1 0,-1 0,0 1,-1 0,1 0,-1 1,0 0,0 1,0 0,-1 0,1 1,0 0,-1 1,0 0,1 1,-1 0,0 0,1 1,-1 0,1 0,-1 1,1 1,0 0,-9 3,-71 58,87-62,0 0,0 1,1-1,-1 1,1-1,-1 1,1 0,0-1,0 1,0 0,0 0,1 0,-1 0,1 0,0 0,0 0,0 0,0 0,0-1,0 1,1 0,0 0,-1 0,1 0,0 0,1-1,-1 1,0 0,1-1,-1 1,1-1,0 1,0-1,1 1,8 8,1-1,0-1,0 0,1-1,0 0,0-1,1 0,0-1,0-1,8 2,22 10,-42-16,0-1,0 1,1 0,-1-1,0 1,0 0,0 0,0 1,0-1,0 0,0 1,0-1,0 1,-1 0,1-1,-1 1,1 0,-1 0,0 0,1 0,-1 0,0 0,0 0,-1 1,1-1,0 0,-1 1,1-1,-1 0,0 1,0-1,0 0,0 1,0-1,-1 0,1 1,0-1,-1 0,0 1,0-1,0 0,0 0,0 0,0 0,0 0,-1 0,1 0,-1 0,1-1,-1 1,-9 8,-1 0,0-1,-1 0,0-2,0 1,-1-1,0-1,0-1,0 0,-1 0,0-2,1 0,-1 0,0-2,-1 0,1 0,-4-2,17 2,0-1,1 0,-1 0,0 0,1 0,-1 0,1-1,-1 1,0 0,1-1,-1 1,1-1,-1 0,1 0,-1 1,1-1,0 0,-1 0,1 0,0 0,0 0,-1-1,1 1,0 0,0-1,0 1,1 0,-2-2,2-9</inkml:trace>
  <inkml:trace contextRef="#ctx0" brushRef="#br0" timeOffset="248.754">607 622,'0'28,"0"11</inkml:trace>
  <inkml:trace contextRef="#ctx0" brushRef="#br0" timeOffset="480.839">579 29,'14'33,"5"12</inkml:trace>
  <inkml:trace contextRef="#ctx0" brushRef="#br0" timeOffset="865.81">833 819,'15'-26,"1"2,1 0,2 0,0 2,1 0,2 1,16-19,24-17,-59 58,-1 0,0 0,0 1,0-1,0 1,0 0,0-1,0 1,-1 0,1 0,0 0,-1 0,0 1,1-1,-1 0,0 0,0 1,0-1,-1 1,1-1,-1 1,1 0,3 8,-1-2,1-1,-1 0,1 0,1 0,0 0,0-1,0 0,1 0,0 0,0-1,1 0,-1 0,1 0,4 1,-7-7,-1-1,1 1,-1-1,0 0,1 0,-1 0,0 0,0 0,0-1,0 0,0 0,0 0,0 0,0 0,-1 0,1-1,-1 1,0-1,1 1,-1-1,-1 0,1 0,0 0,-1 0,1 0,-1-1,0 1,0 0,0-1,-1 1,1-2,0 2,25-133,-23 103,13-36,-12 50</inkml:trace>
  <inkml:trace contextRef="#ctx0" brushRef="#br0" timeOffset="1484.801">1510 1073,'5'-88,"3"1,4 0,22-83,-29 144,1 0,2 0,0 0,2 1,0 0,2 1,1 1,0-1,2 2,1 0,0 1,2 1,0 0,20-15,92-50,-129 84,1 0,-1 0,0 0,0 1,1-1,-1 0,0 1,1-1,-1 1,1 0,-1-1,1 1,-1 0,1 0,-1 0,0 0,1 0,-1 0,1 1,-1-1,1 0,-1 1,0-1,1 1,-1-1,0 1,1 0,-1 0,0-1,0 1,1 0,-1 0,0 0,0 0,0 1,-1-1,1 0,0 0,0 0,0 1,-1-1,1 0,-1 1,1-1,-1 1,0-1,1 0,-1 1,0-1,0 1,0-1,0 1,0-1,0 1,-3 11,0 0,-1 0,-1-1,0 0,0 0,-1 0,-1 0,0-1,0 0,-1-1,-1 1,-6 5,-38 57,51-71,1-1,-1 1,1 0,0-1,0 1,0 0,0 0,0 0,0 0,1 0,-1 0,1 0,-1 1,1-1,0 0,-1 0,1 0,0 0,1 0,-1 1,0-1,1 0,-1 0,1 0,0 0,-1 0,1 0,0 0,0 0,0 0,1-1,-1 1,0 0,1-1,-1 1,1-1,-1 1,1-1,0 0,0 1,-1-1,1 0,0 0,0 0,0-1,0 1,2 0,47 8,-41-8,1 0,-1 1,0 0,0 1,0 0,0 0,0 1,0 0,-1 1,0 0,8 6,-14-8,0 0,-1 0,1 0,-1 1,0-1,0 1,0-1,0 1,-1 0,0 0,0 0,0-1,0 1,0 0,-1 1,1-1,-1 0,0 0,-1 0,1 0,-1 0,1 0,-1 0,-1 0,1 0,0-1,-1 1,-1 2,-1 2,0 1,-1-1,0 0,0-1,-1 1,0-1,0 0,-1 0,0-1,0 0,-7 5,6-5,1 0,-1-1,0 0,-1 0,1-1,-1 0,0-1,0 0,0 0,0-1,0 0,-1 0,1-1,-1 0,1-1,-1 0,1-1,-1 0,1 0,0-1,-1 0,1-1,0 0,0 0,-18-13,1-2,1 0,0-2,1 0,1-2,2-1,0 0,-16-24,2-8,22 30</inkml:trace>
  <inkml:trace contextRef="#ctx0" brushRef="#br0" timeOffset="2268.635">1905 1,'379'5,"-375"-6,1 1,-1 0,0 0,1 0,-1 0,0 1,0 0,0 0,1 0,-1 0,0 1,0-1,-1 1,1 0,0 0,-1 1,1-1,-1 1,1 0,-1 0,0 0,0 0,-1 0,1 0,-1 1,1 0,-1-1,0 1,-1 0,1 0,-1 0,1 0,0 4,-36 169,0 258,35-197,-32-128,27-107,-1 0,0-1,0 1,0-1,0 0,-1-1,1 1,-1-1,1 0,-1 0,1-1,-1 0,1 0,-1 0,1 0,-1-1,1 0,-1 0,1-1,0 1,-1-1,-2-2,-2 2,-84-27,73 25</inkml:trace>
</inkml:ink>
</file>

<file path=ppt/ink/ink7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9.6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 81,'-22'-66,"15"124,25 149,-15-185,-3-18,0-1,0 1,0 0,1 0,-1-1,1 1,0 0,0-1,0 1,0-1,0 1,1-1,0 0,0 0,0 1,0-1,0 0,0-1,1 1,0 0,-1-1,1 1,0-1,0 0,0 0,1 0,-1 0,0-1,1 0,-1 1,4 0,144 9,-22 1,1-6,75-8,-55 0,678-55,-294 58,-112 28,23-30,-59-27,-82 16,192-5,-124-11,-60 0,742 28,-761-30,-170 15,72 4,-63 10,-130 1,1 0,0-1,-1 1,1-1,0 0,-1 0,1 0,-1 0,0 0,1-1,-1 1,0 0,0-1,1 0,-1 0,-1 0,1 0,0 0,0 0,-1 0,1 0,-1 0,0-1,1 1,-1-1,0 1,-1-1,1 1,0-1,-1-1,3-88,-4 71,0-8,-1 4</inkml:trace>
  <inkml:trace contextRef="#ctx0" brushRef="#br0" timeOffset="2315.432">623 899,'22'85,"-8"-14,-4 0,-3 0,-2 38,-5-75,2-17,-2 1,0 0,-1 0,-1 0,-1-1,0 1,-1-1,-1 0,-3 7,8-23,0 1,0-1,-1 0,1 0,0 1,-1-1,1 0,-1 0,1 0,-1 0,0 0,1 0,-1 0,0 0,0 0,1 0,-1 0,0 0,0 0,0-1,0 1,0 0,0-1,-1 1,1-1,0 1,0-1,0 0,-1 1,1-1,0 0,0 0,0 0,-1 0,1 0,0 0,0 0,-1 0,1 0,0-1,0 1,0 0,-1-1,1 1,0-1,0 1,0-1,0 0,0 0,0 1,0-1,0 0,0 0,0 0,1 0,-1 0,0 0,1 0,-1 0,0 0,1 0,-1 0,1-1,0 1,-1 0,1 0,0-1,0 1,0-1,-3-26,1 0,2 0,1 0,1-1,1 1,1 0,2 1,1-1,1 1,1 0,1 1,2 0,1 1,0 0,9-9,-6 1,1 0,2 1,1 1,2 1,1 1,1 0,1 2,2 1,1 1,3 0,-29 22,0 1,1 0,-1 0,1-1,0 1,-1 1,1-1,0 0,0 1,0-1,0 1,1 0,-1 0,0 1,0-1,1 0,-1 1,0 0,1 0,-1 0,0 0,1 0,-1 1,0 0,0-1,1 1,-1 0,0 1,0-1,0 1,0-1,0 1,0 0,-1 0,1 0,-1 0,3 3,0 5,0 1,-1 0,0 0,-1 0,0 0,-1 0,0 1,0-1,-2 1,1 0,-1-1,-1 1,0 0,-1-1,0 0,-1 1,0-1,-1 0,0 0,-1 0,0-1,0 0,-1 0,-4 4,5-8,-1 0,0 0,0-1,-1 0,1 0,-1-1,0 0,0 0,-1 0,1-1,-1 0,0-1,0 0,0 0,0 0,0-1,0 0,0-1,0 0,0 0,-4-1,-1 0</inkml:trace>
  <inkml:trace contextRef="#ctx0" brushRef="#br0" timeOffset="3330.001">1611 786,'-17'7,"-3"0,1 0,0 0,1 2,0 0,0 2,1 0,0 0,1 2,0 0,1 1,0 0,2 1,0 1,-11 16,22-29,1-1,-1 1,1 0,0 0,0 0,0 0,0 0,0 1,1-1,0 0,-1 0,1 0,0 1,0-1,1 0,-1 0,1 0,0 0,0 0,0 0,0 0,0 0,0 0,1 0,0 0,-1-1,1 1,0 0,0-1,0 0,1 0,-1 1,1-1,-1 0,1-1,0 1,-1 0,1-1,0 0,0 0,0 0,0 0,0 0,1 0,-1-1,0 1,0-1,0 0,0 0,1 0,-1-1,0 1,0-1,0 1,0-1,2-1,97-66,-74 45,85-71,-112 93,0 0,0 0,0 0,0 0,1 0,-1 0,0 1,0-1,1 0,-1 1,0-1,1 0,-1 1,0 0,1-1,-1 1,1 0,-1 0,1 0,-1 0,0 0,1 0,-1 0,1 0,-1 1,1-1,-1 0,0 1,1-1,-1 1,0 0,1 0,-1-1,0 1,0 0,0 0,0 0,0 0,0 0,0 0,0 0,0 0,0 1,0-1,-1 0,1 1,-1-1,1 0,-1 1,1-1,-1 0,0 1,1 0,4 18,-4-16,-1 1,1 0,0 0,0-1,1 1,-1-1,1 1,0-1,0 0,1 0,-1 0,1 0,0 0,0 0,0-1,1 1,-1-1,1 0,0 0,0 0,0-1,0 1,0-1,0 0,1 0,1 0,6-2,-1 0,1-1,-1-1,0 0,1 0,-1-1,0-1,0 0,-1 0,1-1,-1 0,0-1,0 0,-1-1,9-7,0 2,-7 7,-1-2,-1 1,1-1,-1-1,0 0,-1 0,0 0,0-1,-1-1,0 1,-1-1,0 0,0-1,-1 1,-1-1,1 0,-2 0,0-1,0 1,1-11,-4 20,0 0,0 0,0 0,0 1,0-1,-1 0,1 0,-1 0,1 1,-1-1,0 0,1 0,-1 1,0-1,0 1,0-1,0 1,-1-1,1 1,0-1,0 1,-1 0,1 0,-1 0,1 0,-1 0,0 0,1 0,-1 1,0-1,0 0,1 1,-1-1,0 1,0 0,0 0,0 0,0 0,1 0,-1 0,0 0,0 1,0-1,0 0,1 1,-1 0,0-1,1 1,-1 0,0 0,1 0,-1 0,1 0,-1 0,1 1,0-1,-1 0,1 1,0-1,0 1,0-1,-1 2,0-1,0-1,0 1,0 0,0 0,1 0,-1 0,1 0,-1 0,1 0,-1 0,1 1,0-1,0 0,0 1,1-1,-1 1,0-1,1 1,0-1,-1 1,1-1,0 1,1 0,-1-1,0 1,1-1,-1 1,1-1,0 1,0-1,0 1,0-1,0 0,0 0,1 1,-1-1,1 0,-1 0,1 0,0-1,0 1,0 0,0-1,0 1,0-1,0 0,1 1,-1-1,0 0,1 0,-1-1,1 1,13 1,1 0,-1-1,1-1,-1 0,1-1,-1-1,1-1,-1 0,0-1,5-3,-19 6,1 0,-1 0,0 1,0-1,0 0,0 1,0 0,1-1,-1 1,0 0,0 0,0 0,1 1,-1-1,0 0,0 1,0 0,0-1,0 1,1 0,-2 0,1 0,0 0,0 1,0-1,0 0,-1 1,1-1,-1 1,1 0,-1-1,1 1,-1 0,0 0,0 0,0 0,0 0,0 0,-1 0,1 0,0 0,-1 0,0 1,1 0,1 41,-3-40,0-1,1 1,-1-1,1 1,0-1,0 1,0-1,0 1,1-1,-1 1,1-1,0 1,0-1,0 1,1-1,-1 0,1 0,-1 0,1 0,0 0,0 0,1 0,-1-1,1 1,-1-1,1 1,0-1,0 0,0 0,0 0,0-1,0 1,0-1,2 1,9-2,0 1,-1-2,1 0,0-1,0 0,0-1,-1 0,0-1,0-1,0 0,0-1,-1 0,1-1,-2 0,1-1,-1-1,0 1,-1-2,0 0,-1 0,2-3,10-10,90-121,-104 133,-1-1,0 0,0 0,-1-1,-1 1,0-1,-1 0,0 0,-1 0,0-1,-1 1,-1-1,0 1,-1 0,0-1,-1 0,2 14,0 0,0-1,0 1,0 0,0-1,0 1,0 0,1-1,-1 1,0-1,0 1,-1 0,1-1,0 1,0 0,0-1,0 1,0 0,0-1,0 1,0 0,-1-1,1 1,0 0,0-1,0 1,-1 0,1 0,0-1,0 1,-1 0,1 0,0-1,-1 1,1 0,0 0,-1 0,1 0,0 0,-1-1,1 1,0 0,-1 0,1 0,0 0,-1 0,1 0,-1 0,1 0,0 0,-1 0,1 0,0 1,-1-1,1 0,0 0,-1 0,1 0,0 1,-1-1,1 0,0 0,0 0,-1 1,1-1,0 0,0 1,-1-1,1 0,-8 26,5-3,2-1,1 1,0 0,2-1,0 1,2-1,0 0,2 0,0 0,2-1,0 0,2 3,61 133,-61-139</inkml:trace>
  <inkml:trace contextRef="#ctx0" brushRef="#br0" timeOffset="3580.09">2626 673,'43'0,"24"5,6 2,-6 3,-13 2</inkml:trace>
  <inkml:trace contextRef="#ctx0" brushRef="#br0" timeOffset="4294.982">3557 673,'0'25,"-1"-15,0 0,0 0,1 0,0 0,1 0,0 0,1 0,0 0,1 0,0-1,0 1,1-1,0 0,0 0,1 0,1-1,4 7,-7-13,0 1,0-2,0 1,0 0,0-1,0 1,0-1,0 0,1 0,-1 0,0 0,1-1,-1 1,1-1,-1 0,1 0,-1 0,0-1,1 1,-1-1,1 0,-1 0,0 0,0 0,1 0,-1-1,0 1,0-1,1-1,83-64,-81 61,-3 1,0 1,0 0,0-1,1 2,0-1,-1 0,1 1,0 0,1-1,-1 2,1-1,-1 0,1 1,0 0,0 0,0 0,0 1,0 0,0 0,0 0,0 0,1 1,-1 0,0 0,0 1,0-1,1 1,-1 0,0 0,0 1,0 0,0 0,0 0,0 3,1-1,-1 1,1-1,0 0,0-1,0 1,0-1,1 0,-1-1,1 0,0 0,0 0,0-1,0 0,0 0,0-1,0 1,0-2,0 1,0-1,0 0,0 0,0-1,-1 0,4-2,8-6,-1 0,-1-1,1-2,-2 1,0-2,0 0,-1-1,-1 0,-1-1,0 0,0-3,3-17,-16 27</inkml:trace>
  <inkml:trace contextRef="#ctx0" brushRef="#br0" timeOffset="4629.232">4658 815,'24'-23,"0"-1,-2-2,0 0,-2-1,16-29,-35 55,0 0,1-1,-1 1,0 0,0-1,1 1,-1-1,0 1,-1-1,1 0,0 1,0-1,-1 0,1 1,-1-1,1 0,-1 0,0 0,0 0,0 1,0-1,0 0,0 0,0 0,-1 0,1 1,-1-1,1 0,-1 0,0 1,1-1,-1 1,0-1,0 0,0 1,-1-1,1 1,0 0,0-1,-1 1,1 0,-1 0,1 0,-1 0,1 0,-1 0,0 1,1-1,-1 0,0 1,-1-1,-7 4,0 0,1 1,-1 0,1 0,0 1,0 0,1 1,0 0,0 0,0 1,1 0,-1 0,2 0,-1 1,1 0,0 1,-1 4,2-7,0 0,1 1,0-1,0 1,0 0,1 0,0 0,1 0,-1 1,1-1,1 1,-1 0,1-1,1 1,0 0,0 0,0-1,1 1,0 0,0-1,1 1,0-1,1 1,-1-1,1 0,1 0,-1 0,1 0,1-1,-1 1,1-1,0 0,0-1,1 1,0-1,0 0,0 0,1 0,13 4,-1-1,1-1,0-1,0-1,1 0,-1-2,1 0,15-1,-7 0</inkml:trace>
  <inkml:trace contextRef="#ctx0" brushRef="#br0" timeOffset="5365">5646 476,'-2'1,"1"0,-1 0,1 0,0 0,0 0,-1 1,1-1,0 0,0 1,0-1,0 1,1-1,-1 1,0 0,1-1,-1 1,1 0,-1-1,1 1,0 0,0 0,0-1,0 1,0 0,0 0,0-1,0 1,1 0,-1 0,1-1,-1 1,1 0,0 0,0 1,9 114,-4 1,-7 55,0-53,1-108</inkml:trace>
  <inkml:trace contextRef="#ctx0" brushRef="#br0" timeOffset="5619.951">5956 786,'-9'24,"1"8,2-6,2-8</inkml:trace>
  <inkml:trace contextRef="#ctx0" brushRef="#br0" timeOffset="5784.307">5900 419,'0'0</inkml:trace>
  <inkml:trace contextRef="#ctx0" brushRef="#br0" timeOffset="5948.031">6323 335,'30'509,"-30"-493,-1-1,0 1,-1-1,-1 1,0-1,-1 0,0 0,-1 0,-1-1,-1 0,0 0,0 0,-7 7,14-20,-1 0,1 0,0 0,-1 0,1 0,0 0,-1 0,1 0,-1 0,0 0,1-1,-1 1,0 0,1 0,-1-1,0 1,0 0,0-1,1 1,-1-1,0 1,0-1,0 1,0-1,0 0,0 1,0-1,0 0,0 0,0 0,0 0,0 0,0 0,0 0,0 0,0 0,-1 0,1-1,0 1,1 0,-1-1,0 1,0-1,0 1,0-1,0 1,0-1,0 0,1 1,-1-1,0 0,1 0,-1 1,0-1,1 0,-1 0,1 0,-5-15</inkml:trace>
  <inkml:trace contextRef="#ctx0" brushRef="#br0" timeOffset="6497.584">6465 673,'-3'2,"1"-1,0 1,-1 0,1 0,0 0,0 0,0 0,1 1,-1-1,0 0,1 1,-1 0,1-1,0 1,0 0,0-1,0 1,1 0,-1 0,1 0,-1 0,1 0,0 0,0-1,1 1,-1 0,0 0,1 0,0 0,0 0,0-1,0 1,0 0,0-1,1 1,-1-1,1 1,0-1,0 0,0 1,0-1,0 0,0 0,0-1,2 2,166 50,-158-47,0-1,0 0,1-1,0 0,-1-1,1-1,0 1,0-2,1 0,-1-1,0 0,0-1,0 0,0-1,0-1,0 0,0-1,-1 0,1-1,-1 0,0-1,-1 0,0-1,0 0,6-6,-7 4,-1-1,0 0,-1-1,0 0,-1 0,0-1,0 0,-1 0,-1-1,3-8,-8 19,1 0,-1 1,1-1,-1 0,1 0,-1 0,0 0,0 0,0 0,0 1,-1-1,1 0,0 0,-1 0,1 0,-1 1,1-1,-1 0,0 0,0 1,0-1,0 0,0 1,0-1,-1 1,1 0,0-1,-1 1,1 0,-1 0,1 0,-1 0,0 0,1 0,-1 0,0 1,0-1,1 1,-1-1,0 1,0-1,0 1,0 0,-1 0,-86 14,76-8,0 0,0 1,1 0,0 1,1 1,0 0,0 0,1 1,0 0,1 1,0 0,0 1,2 0,-1 0,1 0,1 1,1 0,-1 1,2-1,0 1,-2 11,6-19,1 0,-1 0,1 0,0-1,0 1,1 0,-1-1,1 1,1-1,-1 0,1 0,0 1,0-2,0 1,1 0,0-1,0 1,0-1,0 0,1-1,-1 1,1-1,0 0,2 1,5 4,1-2,0 1,0-2,0 0,1 0,0-1,0-1,0 0,7 0,190-5,-187-2,-6-3</inkml:trace>
  <inkml:trace contextRef="#ctx0" brushRef="#br0" timeOffset="6968.081">6633 505,'-9'0,"-4"4,-4 7,-4 7,-3 4,-2 3,3 3,0-4,5-1,5-4</inkml:trace>
</inkml:ink>
</file>

<file path=ppt/ink/ink7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39.6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540 139,'-4'-6,"-2"1,1 0,0 0,-1 1,0 0,0 0,0 0,-1 1,1 0,-1 0,0 0,0 1,0 0,0 1,0-1,0 1,0 1,0-1,-1 1,1 1,0-1,0 1,0 0,-1 1,1 0,1 0,-1 0,0 1,0 0,-4 3,-23 15,1 2,1 1,1 2,1 1,2 1,-22 27,40-42,-1 1,2-1,0 2,1 0,0 0,1 0,1 1,0 0,2 0,-1 0,2 1,0-1,1 1,1 0,0 8,1-11,0 0,1-1,0 1,1-1,1 1,0-1,0 0,2 0,-1 0,2 0,0-1,0 0,1 0,1 0,0-1,0 0,1-1,0 0,1 0,0-1,1-1,0 1,4 1,-1-2,-1 0,1-1,1-1,0 0,0-1,0 0,0-2,0 1,1-2,7 0,146 7,-152-8,0 0,-1-2,1 0,0 0,0-2,-1 0,1-1,-1 0,0-2,0 0,-1 0,1-2,-1 0,-1 0,0-2,0 1,-1-2,0 0,-1 0,0-2,-1 1,0-1,-1-1,-1 0,0 0,0-1,-2 0,1-2,-6 13,11-23,0 0,-2 0,0-1,-2 0,-2-1,0 0,-2-1,-1 1,-1-1,-2-22,-5 35,0 0,-1 1,-1 0,-1 0,0 0,-1 1,0 0,-1 0,-1 1,-1 0,-11-12,6 12,0 0,0 1,-1 1,-1 0,0 1,-1 1,0 1,0 1,-1 0,0 2,0 0,-1 1,0 1,0 1,0 1,-12 0,-57 9,69 0</inkml:trace>
  <inkml:trace contextRef="#ctx0" brushRef="#br0" timeOffset="433.441">314 308,'0'5,"5"2,2-6,4-3,0 0</inkml:trace>
  <inkml:trace contextRef="#ctx0" brushRef="#br0" timeOffset="731.439">625 281,'5'4,"1"7,0 2</inkml:trace>
  <inkml:trace contextRef="#ctx0" brushRef="#br0" timeOffset="1193.45">371 478,'-1'7,"1"1,1-1,-1 1,1-1,1 0,-1 1,1-1,0 0,1 0,0 0,0 0,0-1,1 1,0-1,0 0,1 0,-1 0,1-1,1 1,-1-1,1 0,0-1,0 1,2-1,103 35,-108-38,0-1,0 0,1 0,-1 0,0 0,0 0,1-1,-1 1,0-1,0 0,0 0,0 0,0 0,0-1,0 1,0-1,-1 0,1 0,0 0,-1 0,0 0,1 0,-1-1,0 1,0-1,0 0,-1 1,1-1,-1 0,1 0,-1 0,0 0,0 0,0-2,3-19,-1 1</inkml:trace>
</inkml:ink>
</file>

<file path=ppt/ink/ink7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59.0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234 77,'-21'17,"1"1,1 1,1 1,0 1,2 0,0 1,2 1,0 0,1 1,2 0,1 1,-6 18,11-31,0 0,1 0,1 1,-1-1,2 1,0-1,0 1,2 0,-1 0,1 0,1 0,1 0,0-1,0 1,1-1,1 1,0-1,0 0,1 0,1-1,0 1,1-1,0 0,1-1,0 0,0 0,1-1,10 8,-4-8,0-2,1 0,0-1,0 0,0-1,1-1,0-1,0 0,0-1,0-1,0 0,0-2,0 0,1-1,-2 0,1-1,0-1,0-1,-1-1,0 0,0-1,-1 0,0-1,0-1,-1-1,0 0,-1-1,0 0,0-1,-1 0,-1-1,0 0,-1-1,0 0,1-6,-2 7,0-2,-1 1,0-1,-2 0,0 0,0-1,-2 0,0 0,0 0,-2 0,0-1,-1 1,0-1,-1 1,-1-1,-1 1,-1-1,0 1,-1 0,0 0,-1 0,-1 1,-1 0,0 0,-1 0,-8-11,4 13,0 0,-1 0,-1 1,0 1,-1 1,0 0,0 0,-1 2,0 0,-1 0,1 2,-1 0,-1 1,1 1,-1 0,0 1,0 1,0 1,0 1,0 0,0 1,0 1,1 1,-1 1,-12 4,-15 2</inkml:trace>
  <inkml:trace contextRef="#ctx0" brushRef="#br0" timeOffset="451.167">347 303,'0'5,"5"1,1 0</inkml:trace>
  <inkml:trace contextRef="#ctx0" brushRef="#br0" timeOffset="671.906">489 247,'4'4,"3"2</inkml:trace>
  <inkml:trace contextRef="#ctx0" brushRef="#br0" timeOffset="1657.495">290 670,'2'-8,"0"-1,0 1,1 0,0 0,0 1,1-1,0 1,1-1,-1 1,1 1,1-1,-1 1,1-1,0 2,0-1,7-4,-3 1,-7 5,0 0,1 0,-1 1,1 0,0-1,0 1,0 1,0-1,0 0,1 1,-1 0,1 0,0 0,0 1,-1 0,1 0,0 0,0 0,0 1,0-1,0 2,0-1,0 0,0 1,0 0,0 0,0 0,0 1,-1-1,1 1,-1 1,1-1,3 3,28 73,-33-57</inkml:trace>
</inkml:ink>
</file>

<file path=ppt/ink/ink7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57.1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23 114,'0'369,"-13"-286,3 25,15-89</inkml:trace>
  <inkml:trace contextRef="#ctx0" brushRef="#br0" timeOffset="247.515">362 481,'-10'24,"2"8,2-2</inkml:trace>
  <inkml:trace contextRef="#ctx0" brushRef="#br0" timeOffset="512.368">305 86,'0'0</inkml:trace>
  <inkml:trace contextRef="#ctx0" brushRef="#br0" timeOffset="659.776">643 1,'10'43,"3"34,-1 8,-2 0,-3-11,-3-12,-6-8,-4-7,0-8,1-5,-4-9,0-3,1-2,-2 2,0-3</inkml:trace>
  <inkml:trace contextRef="#ctx0" brushRef="#br0" timeOffset="829.18">869 311,'-19'24,"3"13,9 0,11-6,9-9,8-8,-1-1,2-3,2-4,-3 3,-1-1,-3 4,-5 4,-5-1</inkml:trace>
  <inkml:trace contextRef="#ctx0" brushRef="#br0" timeOffset="1130.301">1180 622,'31'-16,"0"0,-1-2,-1-2,-1 0,0-2,-2-1,-1-1,0-1,-1-3,-22 26,0 1,0 0,0-1,0 1,-1-1,1 1,-1-1,1 0,-1 0,0 0,0 0,1 0,-1 0,-1 0,1 0,0 0,0 0,-1-1,1 1,-1 0,0 0,0-1,0 1,0 0,0-1,0 1,-1 0,1 0,-1-1,1 1,-1 0,0 0,0 0,0 0,0 0,0 0,-1 0,1 0,0 0,-1 1,1-1,-1 0,0 1,0 0,0-1,1 1,-1 0,0 0,0 0,-1 0,1 0,0 0,-2 0,-2 1,-1-1,1 1,0 1,0-1,-1 1,1 0,0 0,0 1,0 0,0 0,0 0,0 1,1 0,-1 0,1 0,0 1,0 0,0 0,0 0,1 0,0 1,0 0,0 0,0 0,1 0,0 1,0-1,-2 6,-1 0,1 0,1 0,0 1,1-1,0 1,0-1,1 1,1 0,0 0,1 0,0 0,1 0,0 0,1 0,0 0,0-5,1 0,0 0,0-1,0 1,1-1,0 0,0 0,1 0,0 0,0-1,0 0,0 0,1 0,0-1,0 1,0-2,1 1,-1-1,1 1,0-2,0 1,0-1,0 0,0-1,0 1,0-2,1 1,-1-1,1 0,16 1</inkml:trace>
</inkml:ink>
</file>

<file path=ppt/ink/ink7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47.4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1 169,'254'-21,"137"-14,685 35,3734 0,-4553-27,76-4,148 32,-196-29,72 28,-161-28,368 29,-540-1</inkml:trace>
  <inkml:trace contextRef="#ctx0" brushRef="#br0" timeOffset="3768.011">1695 423,'57'409,"-56"-401,0 0,-1 0,1 0,-2 0,1 0,-1 0,0 0,-1 0,0 0,0-1,-1 1,1-1,-2 1,1-1,-1 0,0 0,-1 0,1-1,-1 0,-1 1,1-2,-1 1,-4 2,9-7,-1-1,0 1,0-1,0 0,0 0,0 0,0 0,0 0,0 0,0 0,0 0,1-1,-1 1,0-1,0 0,0 1,0-1,1 0,-1 0,0 0,1 0,-1 0,1-1,-1 1,1 0,0-1,-1 1,1-1,0 1,0-1,0 0,0 1,0-1,1 0,-1 0,-18-68,21 47,2-1,1 1,0 1,2-1,0 1,2 0,1 1,0 0,1 0,2 1,2-2,-3 1,26-43,4 0,2 3,3 2,2 1,47-40,-13 51,-81 46,1 1,-1-1,1 1,-1 0,0 0,1 0,-1 0,1 1,-1-1,0 1,1-1,-1 1,0 0,0 0,1 0,-1 0,0 0,0 0,0 1,0-1,0 1,-1-1,1 1,0 0,-1 0,1 0,-1 0,1 0,-1 0,0 0,0 0,0 0,0 1,-1-1,1 0,0 1,-1-1,0 0,3 16,-2 1,0-1,-1 0,-1 1,0-1,-2 0,0 0,-1 0,-1 0,-2 4,-1 3,-1 1,-2-1,0-1,-2 0,0 0,-2-1,0-1,-2-1,-14 15,29-34,1 0,-1 0,1 0,-1 0,0 0,0-1,1 1,-1 0,0-1,-1 0,1 1,0-1,0 0,-1 0,1-1,0 1,-1 0,1-1,-1 1,1-1,-1 0,1 0,-1 0,1 0,-1 0,1 0,0-1,-1 1,1-1,-1 0,1 0,0 1,-1-2,1 1,0 0,0 0,0-1,0 1,0-1,0 0,0 1,1-1,-1 0,1 0,-1-1,-5-15</inkml:trace>
  <inkml:trace contextRef="#ctx0" brushRef="#br0" timeOffset="4790.892">2682 452,'-22'3,"0"1,-1 1,2 2,-1 0,1 1,0 1,0 0,1 2,1 1,0 0,-4 4,21-14,-1-1,1 1,0-1,0 1,0 0,0 0,0 0,0 0,0 0,0 0,1 1,-1-1,1 0,0 1,0-1,0 1,0 0,0-1,0 1,1 0,0 0,-1-1,1 1,0 0,0 0,0-1,1 1,-1 0,1 0,-1-1,1 1,0 0,0-1,0 1,0-1,1 1,-1-1,1 1,-1-1,1 0,0 0,0 0,0 0,0 0,0-1,0 1,1 0,-1-1,1 0,-1 1,1-1,-1 0,1 0,0 0,5 1,1 0,-1-1,1 1,-1-1,1-1,-1 0,1 0,0-1,-1 0,1 0,-1-1,1 0,-1-1,0 1,0-2,0 1,-1-1,1 0,-1-1,0 0,0 0,3-3,13-12,0-1,-2-2,0 0,-2-1,9-15,-7 17,-9 40,-12 35,-1-48,-1-1,1 1,0 0,1 0,-1 0,1 0,0 0,0 0,0 0,1 0,0 0,0 0,0 0,0 0,1 0,0-1,0 1,0-1,0 1,1-1,0 0,0 0,0 0,0 0,1-1,0 1,-1-1,1 0,0 0,1 0,-1 0,0-1,1 0,-1 0,1 0,3 0,8-2,0-1,-1-1,1 0,0-1,-1-1,1-1,-1 0,0-1,-1 0,1-1,-2-1,1 0,-1-1,0-1,0 0,-1 0,-1-1,0-1,8-10,11-7,-1-1,-2-2,-1-1,-1-1,14-27,-38 60,0 0,0 1,0-1,0 0,0 0,0 0,0 0,-1-1,1 1,0 0,-1 0,1 0,-1-1,1 1,-1 0,0 0,1-1,-1 1,0 0,0-1,0 1,0 0,0-1,0 1,0 0,-1-1,1 1,0 0,-1 0,1-1,-1 1,1 0,-1 0,0 0,1-1,-1 1,0 0,0 0,0 0,0 0,0 1,0-1,0 0,0 0,0 1,0-1,0 0,-1 1,1-1,0 1,-1-1,1 1,0 0,0 0,-1 0,1-1,0 1,-1 0,1 1,0-1,-1 0,-8 5,0 0,0 0,1 1,-1 0,1 1,1 0,-1 1,1 0,1 0,-1 0,1 1,1 0,0 1,0-1,-2 7,7-14,-1-1,1 1,0 1,0-1,0 0,0 0,0 0,0 1,1-1,-1 0,1 0,-1 1,1-1,0 1,0-1,0 0,1 1,-1-1,0 0,1 1,-1-1,1 0,0 0,0 1,0-1,0 0,0 0,0 0,1 0,-1 0,1 0,-1-1,1 1,0 0,0-1,0 1,0-1,0 0,0 0,0 0,0 0,0 0,0 0,1 0,-1-1,0 1,1-1,-1 1,0-1,1 0,-1 0,0 0,1 0,-1-1,2 1,228-52,-231 51,0 1,1 0,-1 0,0 0,1 0,-1 0,1 0,-1 0,0 0,1 0,-1 1,1-1,-1 0,0 1,0-1,1 1,-1 0,0-1,0 1,0 0,1 0,-1 0,0 0,0 0,0 0,-1 0,1 0,0 0,0 0,0 0,-1 1,1-1,-1 0,1 1,-1-1,1 0,-1 1,0-1,0 0,0 1,-14 62,2-15,12-46,1 0,0-1,0 1,-1 0,2-1,-1 1,0-1,0 1,1-1,-1 0,1 1,0-1,0 0,0 0,0 0,0-1,0 1,1 0,-1-1,0 1,1-1,-1 0,1 0,0 0,-1 0,1 0,0-1,-1 1,1-1,1 1,87 1,-69-8,0-1,0-2,-1 0,0-1,-1-1,0-1,-1 0,0-2,-1 0,0-1,-2-1,1-1,-2 0,0-1,10-17,-20 29,12-14,-1 0,0-1,-2-1,-1 0,-1-1,0 0,-2-1,-1 0,0 0,1-12,-9 35,0-1,-1 0,1 1,0-1,0 0,-1 0,1 0,-1 0,0 1,1-1,-1 0,0 0,0 0,0 0,0 0,0 0,-1 0,1 0,-1 1,1-1,-1 0,0 0,1 0,-1 1,0-1,0 0,0 1,-1-1,1 1,0-1,0 1,-1 0,1 0,-1-1,1 1,-1 0,0 0,1 0,-1 1,0-1,0 0,1 1,-1-1,0 1,0-1,0 1,0 0,0 0,0 0,0 0,1 0,-1 0,0 1,0-1,-9 10,0 0,1 0,1 1,0 0,0 1,1 0,1 0,0 1,0 0,1 0,1 1,1 0,0-1,0 2,1-1,1 0,1 0,-1 9,-2 5,2-1,0 1,2 0,1 0,1-1,5 21,29 30,-31-71,0 1,-1 0,0 0,0 0,-1 0,0 0,0 1,-1 0,0-1,-1 1,1 0,-2 0,1 1,-5 8</inkml:trace>
  <inkml:trace contextRef="#ctx0" brushRef="#br0" timeOffset="5040.989">3641 367,'44'-15,"32"-4,10 1,-7 3,-6 5,-10 4,-8 2,-7 3,-7 1,-6 0,-10 1</inkml:trace>
  <inkml:trace contextRef="#ctx0" brushRef="#br0" timeOffset="5875.884">4799 423,'-4'4,"0"0,0 1,1-1,0 1,-1-1,2 1,-1 0,1 0,-1 1,1-1,1 0,-1 1,1-1,0 1,0 0,1-1,-1 1,1 0,1-1,-1 1,1-1,0 1,0 0,0-1,1 0,0 1,0-1,0 0,1 0,0 0,0 0,0 0,0-1,1 0,0 1,0-1,0-1,0 1,1 0,-1-1,1 0,0 0,0-1,0 1,0-1,1 0,-1 0,1-1,-1 0,1 0,-1 0,6 0,112-41,-118 40,-1-1,0 1,1 0,-1 0,0 0,1 1,-1 0,0-1,1 2,-1-1,0 0,0 1,0 0,0 0,0 0,-1 0,1 1,-1-1,1 1,1 2,-1-2,-1 0,1 0,0 0,0-1,0 1,0-1,0 0,1 0,-1-1,0 1,1-1,0 0,-1 0,1-1,-1 1,1-1,0 0,0 0,2-1,5-3,1-2,-1 0,0 0,0-1,-1 0,0-1,0-1,-1 0,0 0,-1-1,1 0,-2-1,0 3,-1 0,0-1,-1 0,0 0,0-1,-1 0,0 1,-1-2,0 1,0-1,-1 1,-1-1,0 0,0 0,-1-5,-1 16</inkml:trace>
  <inkml:trace contextRef="#ctx0" brushRef="#br0" timeOffset="6235.402">5759 593,'12'-15,"0"-1,-1 1,-1-2,0 0,-1 0,-1-1,-1 1,0-2,-2 1,1-5,-5 22,-1 0,1 0,-1 0,1-1,-1 1,1 0,-1 0,0 0,0-1,0 1,0 0,0 0,0-1,0 1,0 0,0 0,0 0,-1-1,1 1,-1 0,1 0,-1 0,1 0,-1 0,1 0,-1 0,0 0,0 0,1 0,-1 0,0 0,0 0,0 1,0-1,0 0,0 1,0-1,0 0,-1 1,1 0,0-1,0 1,0 0,-1-1,1 1,0 0,0 0,0 0,-1 0,1 0,-1 1,-57 28,50-21,1 1,-1 0,2 0,-1 1,1 0,0 0,1 1,1 0,0 0,0 1,1-1,0 1,1 0,0 0,0 11,2-16,0 0,1 0,-1 1,2-1,-1 0,1 1,0-1,1 0,-1 0,2 0,-1 0,1 0,0 0,0-1,0 1,1-1,0 0,1 0,-1-1,1 1,0-1,1 0,-1 0,1-1,0 1,6 2,0 0,1 0,-1-1,1-1,1 0,-1 0,1-2,0 0,0 0,0-1,0-1,0 0,0-1,11-2,-1-3</inkml:trace>
  <inkml:trace contextRef="#ctx0" brushRef="#br0" timeOffset="7123.315">6662 480,'-6'1,"0"1,0 0,0 1,0-1,0 1,1 1,-1-1,1 1,0 0,0 0,0 0,1 0,-1 1,1 0,0 0,0 0,1 1,0-1,0 1,0 0,0 0,1 0,0 0,1 0,-1 0,1 1,0-1,0 0,1 1,0-1,0 1,1-1,0 4,-1-5,1-1,-1 1,1 0,0 0,0 0,0 0,1 0,0-1,0 1,0-1,0 1,1-1,-1 0,1 0,0 0,1 0,-1-1,1 1,-1-1,1 0,0 0,0 0,1 0,-1-1,0 0,1 0,0 0,-1 0,1-1,0 0,0 0,0 0,0 0,-1-1,1 0,0 0,0 0,0-1,0 0,0 1,0-2,0 1,1-1,11-8,0-1,-1 0,0-1,-1-1,0 0,-2-1,1-1,-2 0,0-1,0 0,-2-1,6-10,-3 4,-1 0,-1 0,-1-1,-1 0,-1-1,-1 0,0-9,-5 22,0 1,-1-1,0 1,-1-1,-1 1,0 0,0-1,-1 1,0 0,-1-1,0 1,-1 1,0-1,-1 0,0 1,-1 0,-5-6,9 11,-1 1,0-1,-1 1,1 0,-1 0,0 0,0 1,0-1,0 1,0 0,-1 0,0 1,1-1,-1 1,0 0,0 0,0 1,-1-1,1 1,0 0,0 1,-1-1,1 1,0 0,-1 1,1-1,0 1,-1 0,1 0,0 1,0-1,0 1,0 0,0 1,0-1,1 1,-1 0,1 0,-2 5,1 0,0 0,0 1,1-1,0 1,0 0,1 0,1 1,-1-1,1 0,1 1,0 0,0-1,1 1,0 0,1-1,0 1,1-1,0 1,0-1,1 0,0 1,0-1,1-1,0 1,1-1,0 1,1-1,-1-1,1 1,1-1,-1 0,1 0,1-1,-1 0,1 0,0 0,30 25,1 0,1-3,1-1,29 13,-42-29,-4-3</inkml:trace>
  <inkml:trace contextRef="#ctx0" brushRef="#br0" timeOffset="7488.206">7283 452,'0'16,"0"0,1 0,1 0,1 0,0-1,1 1,5 12,-7-24,-1-1,1 1,-1-1,1 1,0-1,1 0,-1 0,1 0,-1 0,1 0,0 0,0-1,0 1,0-1,0 0,1 0,-1 0,1 0,-1-1,1 0,0 1,0-1,0-1,-1 1,1 0,0-1,0 0,0 0,0 0,0 0,0-1,0 1,-1-1,3-1,1 0,0-1,0 0,0 0,0 0,0-1,-1 0,0 0,0-1,0 0,0 0,-1 0,0-1,0 0,0 0,-1 0,0 0,0-1,-1 0,1 1,-2-1,1-1,-1 1,0 0,0-1,-1 1,0 0,0-1,-1 0,0 1,0-1,-1 1,0-1,0 1,-1-1,-1-3,-1 4,0 0,-1 0,0 1,0 0,-1 0,1 0,-1 0,-1 1,1 0,-1 0,0 1,0 0,0 0,0 1,-1 0,0 0,1 0,-1 1,0 1,0-1,0 1,-1 0,1 1,0 0,0 0,0 1,0 0,0 1,0-1,-1 2,-10 4</inkml:trace>
  <inkml:trace contextRef="#ctx0" brushRef="#br0" timeOffset="8285.934">7988 649,'199'-258,"-197"255,24-27,-26 29,1 1,-1-1,1 1,-1 0,1-1,-1 1,1 0,-1 0,1-1,0 1,-1 0,1 0,-1 0,1 0,0 0,-1 0,1 0,0 0,-1 0,1 0,-1 0,1 0,0 0,-1 0,1 1,-1-1,1 0,0 0,-1 1,1-1,-1 0,1 1,-1-1,1 1,-1-1,0 0,1 1,-1-1,1 1,-1-1,0 1,1 0,-1-1,0 1,0-1,0 1,1 0,-1-1,0 1,0-1,0 1,0 0,0-1,0 1,0-1,0 2,16 180,-15-179,1 0,-1-1,1 1,0 0,0-1,0 1,0-1,1 0,-1 1,1-1,-1 0,1 0,0-1,-1 1,1-1,0 1,0-1,0 0,1 0,-1 0,0 0,0-1,0 0,1 1,-1-1,0 0,0 0,1-1,-1 1,0-1,0 1,2-2,4 0,0 0,0-1,-1 0,1 0,-1-1,0 0,0 0,0-1,-1 0,0-1,4-3,34-48,-32 40</inkml:trace>
  <inkml:trace contextRef="#ctx0" brushRef="#br0" timeOffset="8592.319">8750 367,'-3'11,"1"0,0 0,1 1,0-1,1 1,1-1,-1 0,2 1,0-1,0 0,1 0,0 0,1 0,0 0,1-1,0 1,3 3,-7-13,1 1,-1-1,1 1,0-1,0 0,-1 1,1-1,0 0,0 0,0 0,0-1,0 1,0 0,1-1,-1 0,0 1,0-1,0 0,0 0,1 0,-1 0,0 0,0-1,0 1,0-1,0 1,1-1,-1 0,0 0,-1 0,1 0,0 0,0 0,0-1,1 0,53-57,-47 48,0-1,-2 0,1 0,-1-1,-1 0,-1 0,0-1,3-9,-7 19,0 0,0-1,-1 1,1 0,-1-1,0 1,0-1,-1 1,1 0,-1-1,0 1,0 0,0 0,-1 0,1 0,-1 0,0 0,0 0,-1 0,1 1,-1-1,0 1,0 0,0 0,0 0,0 0,-1 0,1 1,-1-1,-1 0,-21-9,2 4</inkml:trace>
  <inkml:trace contextRef="#ctx0" brushRef="#br0" timeOffset="8923.528">9315 113,'-10'24,"-2"13,-1 4,4 1,2-2,7-4,4-2,1-3,0-1,4-7,0-1,-1-1,-7-3,-4-5</inkml:trace>
  <inkml:trace contextRef="#ctx0" brushRef="#br0" timeOffset="9172.159">9032 282,'39'0,"26"0,8 0,-9 0</inkml:trace>
</inkml:ink>
</file>

<file path=ppt/ink/ink7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7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18,'-10'-4,"0"1,-1 0,1 1,-1 0,0 0,0 1,0 1,0 0,0 0,1 1,-1 0,0 1,0 1,1-1,-1 1,1 1,0 0,0 1,0 0,1 0,-1 1,1 0,1 1,-1 0,1 0,1 1,-1 0,-5 8,8-8,0 0,1 0,0 0,0 1,1-1,0 1,1-1,0 1,0 0,1 0,0 0,1 1,-1-1,2 0,-1 0,2 0,-1 0,1 0,0 0,1-1,0 1,0-1,1 1,0-1,1 0,0 0,0-1,0 0,5 5,-6-7,1 0,0-1,1 1,-1-1,1 0,-1-1,1 1,0-1,1 0,-1 0,0-1,1 0,0 0,-1-1,1 1,0-2,0 1,-1-1,1 0,0 0,0 0,3-2,149-56,-134 47</inkml:trace>
  <inkml:trace contextRef="#ctx0" brushRef="#br0" timeOffset="365.972">809 74,'-22'11,"1"2,0 0,1 1,0 2,1 0,1 0,1 2,0 0,1 1,1 1,-4 8,16-26,1 1,-1 0,1 0,0-1,0 2,0-1,0 0,1 0,-1 0,1 1,-1-1,1 1,1-1,-1 1,0 0,1-1,0 1,-1 0,2-1,-1 1,0 0,1-1,-1 1,1-1,0 1,0-1,1 1,-1-1,1 0,0 1,-1-1,1 0,1 0,-1 0,0-1,1 1,-1 0,1-1,0 0,0 1,0-1,0 0,1 0,5 0,0 0,0-1,0 0,0 0,0-1,0 0,0-1,0 0,0 0,0-1,0 0,-1-1,1 0,-1 0,1-1,-1 0,0 0,0-1,5-4,8-7,0 0,-2-1,0 0,-1-2,-1 0,6-10,36-75,-33 152,8-2,-15-28</inkml:trace>
  <inkml:trace contextRef="#ctx0" brushRef="#br0" timeOffset="736.25">1233 385,'6'-18,"1"0,1 0,1 1,0 0,1 1,1 0,0 0,1 1,1 1,1 0,3-2,-14 14,0 0,0 1,0 0,0 0,0 0,1 0,-1 0,0 0,1 1,-1 0,1 0,-1 0,0 0,1 0,-1 1,0-1,1 1,-1 0,0 0,0 0,1 0,-1 1,0-1,0 1,-1 0,1 0,0 0,-1 0,3 3,-2-3,0 1,0-1,0 0,0 0,1 0,-1 0,1 0,-1-1,1 1,-1-1,1 0,0 0,0-1,0 1,-1-1,1 0,0 1,0-2,0 1,0 0,-1-1,1 0,0 0,3-1,-3-1,0 1,-1-1,1 1,-1-1,0 0,1-1,-1 1,-1 0,1-1,0 0,-1 0,0 1,0-1,0-1,0 1,-1 0,0 0,0-1,0 1,0 0,0-1,-1 1,0-1,2-19</inkml:trace>
</inkml:ink>
</file>

<file path=ppt/ink/ink7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5,'0'-1,"-1"1,0-1,0 1,1-1,-1 1,0 0,0-1,0 1,1 0,-1 0,0-1,0 1,0 0,0 0,0 0,0 0,1 0,-1 0,0 0,0 1,0-1,0 0,0 0,1 1,-1-1,0 0,0 1,0-1,1 1,-1-1,0 1,1 0,-1-1,0 1,1-1,-1 1,1 0,-1 0,1-1,-1 1,1 0,0 0,-1 0,1-1,0 1,0 1,-18 41,3 2,2 2,1-1,3 2,3-1,1 1,1 37,5-78,0-1,0 1,0 0,1-1,0 1,0-1,0 0,1 1,0-1,1 0,-1-1,1 1,0-1,0 1,1-1,0 0,0-1,0 1,0-1,1 0,-1 0,1-1,0 0,0 0,1 0,-1-1,0 0,1 0,0 0,-1-1,1 0,0 0,-1-1,1 0,0 0,0-1,0 0,-1 0,1 0,-1-1,1 0,-1 0,1 0,-1-1,0 0,3-3,116-90,-121 96,-1 0,1 0,0 0,-1 0,1 1,-1-1,1 1,-1 0,1 0,-1 0,1 1,-1-1,0 1,0 0,0 0,0 0,0 0,0 0,-1 1,1-1,-1 1,1 0,-1 0,0 0,0 0,0 0,-1 0,1 0,-1 1,0-1,0 0,0 1,0-1,0 2,19 30,-16-29,0-1,1 1,0-1,0-1,1 1,-1-1,1 0,0 0,0 0,0-1,0 0,1 0,-1-1,1 1,0-2,0 1,-1-1,1 0,0 0,0-1,0 0,0 0,0 0,0-1,0 0,0-1,0 0,0 0,-1 0,1-1,-1 0,1 0,-1 0,0-1,-1 0,4-3,10-11,-1-1,0-1,-2 0,0-1,-2-1,0-1,-1 0,-2 0,0-1,-2-1,0 0,-2 0,0 0,1-21,1-86,-10 120</inkml:trace>
  <inkml:trace contextRef="#ctx0" brushRef="#br0" timeOffset="372.979">1186 485,'24'-19,"0"-1,-2-2,0 0,-2-1,0 0,-2-2,0-1,9-19,-26 44,0-1,0 1,-1-1,1 0,0 1,0-1,-1 0,1 1,-1-1,0 0,1 0,-1 0,0 1,0-1,0 0,0 0,-1 0,1 1,0-1,-1 0,1 0,-1 1,0-1,1 0,-1 1,0-1,0 1,0-1,0 1,0-1,0 1,-1 0,1-1,0 1,-1 0,1 0,-1 0,1 0,-1 0,0 0,1 1,-1-1,0 1,1-1,-1 1,0-1,0 1,0 0,1 0,-1 0,0 0,0 0,-1 0,-7 3,1 0,-1 1,1 0,0 0,0 1,0 0,0 1,1 0,0 0,0 1,1 0,0 0,0 1,1 0,0 0,0 0,1 1,0 0,0 0,1 0,0 1,1-1,0 1,0 0,1 0,1 0,-2-4,0 1,1-1,0 1,0-1,1 1,0 0,0-1,1 1,-1 0,1 0,1 0,-1 0,1-1,1 1,-1 0,1-1,0 1,1-1,-1 0,1 0,1 1,-1-2,1 1,0 0,0-1,0 0,1 0,0 0,0-1,0 1,1-1,-1 0,1-1,6 3,12-2,0-1,0-1,0-1,0-2,0 0,8-3,6-1,-6-2</inkml:trace>
</inkml:ink>
</file>

<file path=ppt/ink/ink7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7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19,'-35'4,"0"2,1 1,0 1,1 2,0 2,0 1,1 1,1 1,0 2,-15 12,41-26,0-1,0 1,1 0,-1 1,0-1,1 1,0 0,0 0,0 0,1 0,-1 1,1 0,0 0,0-1,0 2,1-1,0 0,0 0,0 1,1-1,0 1,0 0,0-1,1 1,-1 0,1-1,1 1,-1 0,1-1,0 1,0-1,1 1,0-1,0 1,0-1,0 0,1 0,0 0,0 0,3 3,-1-4,1 0,0 0,1-1,-1 1,0-1,1 0,0-1,0 0,0 0,0 0,0-1,0 0,0-1,0 1,0-1,1-1,-1 1,0-1,0 0,0-1,0 0,6-2,143-72,-135 61,-1-1,0-1,-1 0,-1-2,-1 0,-1-1,0-1,-2 0,0-2,-13 22,0 0,0 0,1 0,-1 1,0-1,0 0,0 1,0-1,1 1,-1-1,0 1,1-1,-1 1,0 0,1 0,-1 0,0 0,1 0,-1 0,0 0,1 0,-1 0,0 1,1-1,-1 1,0-1,0 1,1-1,-1 1,0 0,0-1,0 1,0 0,0 0,0 0,0 0,0 0,0 0,0 0,-1 0,1 0,0 0,-1 1,1-1,-1 0,1 0,-1 1,0-1,1 0,-1 1,0-1,0 0,0 1,15 18,-5-11,0 0,0 0,1-2,0 1,1-1,0-1,0 0,0 0,1-1,-1-1,1 0,0-1,1 0,-1-1,0-1,1 0,12-1,-18 1,0-1,0 0,0 0,0-1,0 0,0 0,0-1,-1 0,1-1,0 0,-1 0,0 0,0-1,0 0,0 0,0-1,-1 0,3-2,27-29,-13 12,1 1,1 1,1 1,0 2,9-4,-26 17,-6 4,-1-1,1 1,-1 0,1 0,0 0,0 0,0 0,0 0,0 1,1 0,-1-1,0 1,1 1,-1-1,0 0,1 1,-1-1,1 1,-1 0,1 1,-1-1,1 0,-1 1,1 0,-1 0,0 0,1 0,-1 0,0 1,0-1,0 1,0 0,0 0,0 0,0 0,-1 1,2 4,-1 1,0-1,-1 1,1 0,-2 0,1 0,-1 0,0 0,-1 0,0 0,0 0,-1 0,0 0,0 0,-1 0,0 0,0 0,-1-1,0 1,0-1,-1 0,0 0,0 0,-1 0,0-1,0 1,0-1,-3 2,-2 1,1 0,-1 0,-1-1,0-1,0 0,0 0,-1-1,0 0,0-1,-1-1,1 0,-1 0,-4 0,126-4,-8 10,-70-5,1-2,0-1,0-2,0-1,5-1,-18 0,1-1,-1 0,0-2,0 0,0-1,-1-1,0-1,0 0,0-1,-1-2,-13 8,-1 0,0 0,-1 0,1 0,0-1,-1 1,0-1,0 0,0 1,0-1,0 0,-1 0,0 0,0-1,0 1,0-2,1-16</inkml:trace>
</inkml:ink>
</file>

<file path=ppt/ink/ink7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3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1 621,'0'250,"17"-321,-8 32,2 1,1 0,2 1,2 1,1 0,2 1,1 1,55-61,-72 92,-1 1,1 0,0 0,0 0,0 0,0 0,0 1,0 0,0-1,0 1,0 0,1 0,-1 1,1-1,-1 1,0-1,1 1,-1 0,1 1,-1-1,0 0,1 1,-1 0,0 0,1 0,-1 0,0 1,0-1,0 1,0-1,0 1,0 0,0 1,54 32,-37-28</inkml:trace>
  <inkml:trace contextRef="#ctx0" brushRef="#br0" timeOffset="427.105">509 650,'3'-2,"25"-13,0-1,-2-1,0-1,-1-1,-1-2,11-12,-32 31,-1 0,1 0,-1 0,0 0,1-1,-1 1,0-1,0 1,-1-1,1 0,0 0,-1 0,0 1,0-2,0 1,0 0,0 0,0 0,-1 0,0 0,0-1,0 1,0 0,0 0,0-1,-1 1,1 0,-1 0,0 0,0 0,0 0,-1 0,1 0,-1 0,0 0,1 1,-1-1,0 1,-1-1,1 1,0 0,-1 0,1 0,-1 0,0 0,1 0,-1 1,0-1,0 1,-3-1,-3 4,-1 0,0 0,1 1,0 0,0 1,0 0,0 0,0 1,1 0,0 1,0 0,1 0,-1 1,1-1,0 2,1-1,0 1,0 0,1 0,0 0,0 1,1 0,0 0,1 0,-1 1,1-3,-1-1,1 1,0 0,1 0,-1 0,2 0,-1 1,1-1,0 0,0 1,1-1,0 1,0-1,1 0,0 1,0-1,1 0,0 1,0-1,1 0,-1 0,2-1,-1 1,1-1,0 1,0-1,1 0,0-1,0 1,0-1,0 0,1 0,0-1,0 0,2 2,9 0,-1-1,1 0,0-1,0-1,0 0,0-1,0-1,1-1,-1-1,0 0,6-2,26 1,-24 1</inkml:trace>
  <inkml:trace contextRef="#ctx0" brushRef="#br0" timeOffset="1014.117">1045 368,'-14'49,"9"-38,0 0,1 1,1 0,0-1,0 2,1-1,1 0,0 0,0 0,1 1,1-1,0 0,1 1,0-1,1 0,0-1,5 11,-7-20,1 0,0 1,0-1,0 0,0 0,0 0,0 0,1 0,-1-1,1 1,-1-1,1 1,0-1,-1 0,1 0,0 0,0-1,0 1,0-1,0 1,0-1,0 0,-1 0,1 0,0-1,0 1,0-1,0 1,0-1,0 0,-1 0,1 0,0-1,-1 1,1-1,84-64,-11-26,-75 92,1 1,-1-1,0 0,0 1,1-1,-1 1,0-1,0 1,0 0,1-1,-1 1,0 0,0 0,0 0,0 0,0 0,-1 0,1 0,0 0,0 0,-1 0,1 0,0 1,-1-1,1 0,-1 0,0 1,1-1,-1 0,0 1,0-1,0 0,0 1,0-1,0 0,0 1,-1 0,4 7,-2-4,0-1,1 0,-1 0,1-1,0 1,1 0,-1 0,1-1,-1 0,1 1,0-1,0 0,0 0,1-1,-1 1,1-1,-1 1,1-1,0 0,0-1,0 1,0-1,0 1,0-1,1-1,-1 1,0 0,0-1,1 0,-1 0,0 0,1-1,-1 1,0-1,0 0,1 0,3-3,1-1,0 1,-1-1,0-1,0 1,-1-1,1-1,-1 1,-1-1,1 0,-1-1,-1 0,1 0,-1 0,-1 0,3-6,7-8,-8 12,1-1,-2 0,1 0,-2-1,1 1,-2-1,0 0,0 0,-1 0,0 0,-1-1,0 1,-2-10,-15-18,3 28</inkml:trace>
  <inkml:trace contextRef="#ctx0" brushRef="#br0" timeOffset="1880.069">1892 395,'0'305,"37"-482,46-9,-82 183,0 0,0 1,0-1,1 0,-1 1,1-1,0 1,-1 0,1-1,0 1,0 0,1 0,-1 0,0 1,1-1,-1 0,1 1,-1 0,1-1,0 1,0 0,-1 1,1-1,0 0,0 1,0-1,0 1,0 0,0 0,0 0,0 1,0-1,-1 1,1-1,0 1,0 0,0 0,-1 0,1 0,0 1,-1-1,1 1,-1 0,0 0,1-1,-1 1,1 2,55 61,-40-45</inkml:trace>
  <inkml:trace contextRef="#ctx0" brushRef="#br0" timeOffset="2142.998">2541 481,'0'33,"0"12</inkml:trace>
  <inkml:trace contextRef="#ctx0" brushRef="#br0" timeOffset="2394.428">2484 114,'0'0</inkml:trace>
  <inkml:trace contextRef="#ctx0" brushRef="#br0" timeOffset="2644.921">2964 1,'5'33,"2"26,-1 8,-1-3,-2-8,0-8,-2-8,-1-6,0-3,0-3,0-1,-1-1,1 1,0 0,-5 1,-6-5,-7-7,1-5</inkml:trace>
  <inkml:trace contextRef="#ctx0" brushRef="#br0" timeOffset="3133.977">2738 424,'90'8,"0"-4,0-4,67-9,-110-1,-42 8,0 1,0-1,1 1,-1 0,1 0,-1 0,1 1,-1 0,1 0,-1 0,1 1,-1 0,1 0,-1 0,1 1,-1 0,0 0,0 0,0 0,0 1,1 0,-2 1,0 0,1 0,0-1,0 1,0-1,0-1,0 1,0-1,1 0,-1 0,1 0,0-1,-1 0,1 0,0 0,0-1,0 0,0 0,-1 0,1-1,0 0,0 0,0 0,-1-1,1 0,6-4,0 0,0 0,-1-1,0 0,-1-1,0-1,0 1,8-10,-15 14,0 1,0-1,0 1,0-1,0 0,-1 0,1 0,-1-1,-1 1,1 0,0-1,-1 0,0 1,0-1,0 0,-1 1,0-1,1 0,-2 1,1-1,0 0,-1 0,0 1,0-1,-1 1,1-1,0 3,-1-1,1 1,0 0,-1 0,1 0,-1 0,0 0,1 1,-1-1,0 0,0 1,0-1,-1 1,1 0,0 0,0 0,-1 0,1 0,0 0,-1 1,1-1,-1 1,1-1,-1 1,1 0,-1 0,1 0,-1 1,1-1,-1 0,1 1,-1 0,1-1,-3 2,-76 44,71-39,1 1,0 0,0 1,1 0,0 0,0 0,1 1,1 1,-1-1,2 1,-1 0,2 0,-1 1,2-1,0 1,0 0,1 0,0 0,1 0,0 1,1-1,2 12,4-15,0-1,1 1,0-1,1 0,0-1,0 0,1 0,-1-1,2 0,-1 0,0-1,1 0,0-1,0 0,1-1,-1 0,1 0,-1-1,1 0,0-1,0-1,0 0,2 0,16 1,-5 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0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1,'-5'5,"4"11,1 2</inkml:trace>
</inkml:ink>
</file>

<file path=ppt/ink/ink7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2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0,'33'63,"-16"-23,-1 0,-3 1,-1 1,-3 0,4 36,16 227,-29-135,8-142,-8-28,-1-1,1 1,1 0,-1-1,0 1,0 0,0 0,0-1,0 1,0 0,0-1,0 1,0 0,1-1,-1 1,0 0,0 0,0-1,0 1,1 0,-1 0,0-1,0 1,1 0,-1 0,0 0,1-1,-1 1,0 0,0 0,1 0,-1 0,0 0,1 0,-1 0,0 0,1 0,-1 0,0 0,1 0,-1 0,0 0,1 0,-1 0,0 0,1 0,-1 0,0 0,1 0,-1 1,0-1,0 0,1 0,-1 0,0 1,0-1,1 0,-1 0,0 1,0-1,114-470,-39 189,-37 208,-26 62</inkml:trace>
</inkml:ink>
</file>

<file path=ppt/ink/ink7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0,'24'0,"17"0,8 0,-1 0,-4 0,-4 0,-4 0,-4 0,-2 0,-11 0,-9 0</inkml:trace>
</inkml:ink>
</file>

<file path=ppt/ink/ink7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0,'5'5,"6"1,7 0,4-1,3-2,3 0,1-2,1-1,-1 0,0-5,0-1,0-1,-5 2</inkml:trace>
</inkml:ink>
</file>

<file path=ppt/ink/ink7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0,'-5'7,"1"0,1 1,-1-1,1 1,1 0,-1 0,1 0,1 0,-1 0,1 0,1 0,-1 1,2-1,0 6,-2 1,3 243,8-213,-3-27</inkml:trace>
  <inkml:trace contextRef="#ctx0" brushRef="#br0" timeOffset="266.46">1 564,'38'0,"27"-4,8-3,-4 1,-9 2,-10 0,-9 2,-6 1,-9 0</inkml:trace>
  <inkml:trace contextRef="#ctx0" brushRef="#br0" timeOffset="694.351">142 706,'13'-3,"0"-1,0 1,0 0,1 1,-1 0,0 1,1 0,-1 1,1 1,-1 0,0 1,14 3,-26-4,1-1,-1 1,0-1,1 1,-1 0,0 0,1 0,-1 0,0 0,0 0,0 0,0 0,0 0,0 0,0 1,0-1,0 0,0 1,-1-1,1 0,-1 1,1-1,-1 1,0-1,1 1,-1 0,0-1,0 1,0-1,0 1,0-1,0 1,-1-1,1 1,0-1,-1 1,1-1,-1 1,0-1,1 0,-1 1,0-1,0 0,0 1,-46 57,45-56,-144 145,144-147,0 1,0-1,0 1,0-1,0 1,1 0,-1 0,0 0,1 0,0 0,-1 1,1-1,0 0,0 0,0 1,0-1,1 1,-1-1,1 1,-1-1,1 1,0-1,0 1,0-1,0 1,1 0,-1-1,1 1,-1-1,1 0,0 1,0-1,0 1,0-1,0 0,1 0,-1 0,1 0,-1 0,1 0,0 0,0 0,0-1,0 1,1 0,7 2,0-1,1-1,-1 0,1 0,-1-1,1 0,-1-1,1 0,0-1,-1 0,1-1,-1 0,0 0,1-1,-1-1,0 0,-1 0,1-1,-1 0,5-3,11-9</inkml:trace>
</inkml:ink>
</file>

<file path=ppt/ink/ink7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7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93,'0'595,"0"-577,-1 0,-2 0,1 0,-2-1,0 1,-2-1,1 0,-2 0,-6 10,7-20,2-7</inkml:trace>
  <inkml:trace contextRef="#ctx0" brushRef="#br0" timeOffset="348.972">309 234,'-33'25,"10"-10,1 1,1 1,0 0,2 2,0 0,1 2,1 0,-3 6,18-25,1-1,0 1,0 0,0 0,1 0,-1 0,0 0,1 0,-1 0,1 0,0 0,0 0,0 0,0 0,0 0,0 0,0 0,1 0,-1 0,1 0,-1 0,1 0,0 0,0 0,0 0,0 0,0-1,0 1,0 0,1-1,-1 1,1-1,-1 1,1-1,-1 0,1 0,0 0,0 0,-1 0,1 0,0 0,0 0,0-1,0 1,0-1,1 1,50 15,-43-14,0 1,0-1,0 1,0 1,-1 0,0 0,0 1,0 0,0 1,-1 0,0 0,0 1,0 0,-1 0,4 5,-6-4,0 0,0 0,-1 1,0-1,0 1,-1 0,0 0,0 0,-1 1,-1-1,1 5,-1 9</inkml:trace>
  <inkml:trace contextRef="#ctx0" brushRef="#br0" timeOffset="717.881">704 150,'16'152,"-6"0,-7 31,-4-161,-1 1,-2-1,0 1,-2-1,0 0,-1-1,-3 3,3-6</inkml:trace>
  <inkml:trace contextRef="#ctx0" brushRef="#br0" timeOffset="1194.682">506 206,'39'-25,"0"2,1 1,1 2,1 2,0 2,19-4,-57 18,0 0,0 1,1-1,-1 1,1 0,-1 0,1 0,-1 1,1-1,-1 1,1 0,0 1,-1-1,1 1,-1 0,1 0,-1 0,0 1,1 0,-1-1,0 1,0 1,0-1,0 1,-1-1,1 1,-1 0,1 0,-1 1,0-1,0 1,-1 0,1-1,-1 1,0 0,0 0,0 1,0-1,-1 0,1 1,-1-1,0 1,-1-1,-2 13,-1 0,-1 0,-1-1,-1 0,0 0,0 0,-2-1,0 0,-1 0,0-1,-1 0,-1 0,0-1,-12 10,3 2,-5 3,21-26,0 0,1 0,0 1,0 0,0-1,0 1,0 1,0-1,1 0,-1 0,1 1,0 0,0-1,0 1,1 0,-1 0,1 0,0 0,0 0,1 0,-1 0,1 0,0 1,0-1,0 0,0 0,1 0,-1 0,1 0,0 0,1 0,-1 0,1 0,1 3,156 127,-98-59,-54-68</inkml:trace>
  <inkml:trace contextRef="#ctx0" brushRef="#br0" timeOffset="1631.136">1127 65,'15'-8,"-1"1,1 1,0 1,0 0,1 1,0 0,-1 2,1 0,0 0,5 2,-19-1,1 1,-1 0,0 1,0-1,0 0,0 1,0-1,1 1,-1-1,0 1,0 0,0 0,-1 0,1 0,0 0,0 1,0-1,-1 0,1 1,-1-1,1 1,-1 0,0 0,1-1,-1 1,0 0,0 0,0 0,-1 0,1 0,0 0,-1 0,1 0,-1 1,0-1,0 0,0 0,0 0,0 0,0 2,-29 83,27-85,0 0,0 0,0 0,1 1,-1-1,1 1,0-1,0 1,0-1,0 1,0 0,0-1,1 1,-1 0,1 0,0 0,-1-1,2 1,-1 0,0 0,0 0,1 0,0-1,-1 1,1 0,0-1,0 1,1-1,-1 1,0-1,1 1,0-1,-1 0,1 0,0 0,1 1,55 23,-38-21</inkml:trace>
  <inkml:trace contextRef="#ctx0" brushRef="#br0" timeOffset="4230.725">1832 234,'-8'-1,"0"-1,0 1,0 1,0 0,0 0,0 0,0 1,0 0,0 1,0 0,0 0,0 1,1 0,-1 0,1 0,0 1,0 0,0 1,1 0,-1 0,1 0,0 1,1 0,-1 0,1 0,0 1,1-1,0 1,0 0,0 1,0 0,-4 14,1 1,1 0,1 0,1 0,1 0,0 1,2 0,1-1,2 9,-1-20,0 0,1 0,1 0,0 0,1-1,0 1,0-1,1 0,1 0,0-1,0 0,1 0,1 0,-1-1,2 0,-1 0,1-1,0 0,2 0,2-1,0-1,0-1,1 0,0-1,0 0,0-1,1-1,-1 0,1-1,-1-1,1 0,-1-1,0 0,1-1,-1-1,0 0,0-1,0-1,0 0,-1-1,0 0,0-1,2-2,0-1,-1 0,0 0,0-2,-1 0,0 0,-1-1,-1-1,0 0,0 0,-2-1,0-1,0 0,-2 0,0 0,-1-1,0 0,-2 0,0 0,0-6,-3 6,-2 1,0 0,0 0,-2 0,0 0,-1 1,0-1,-1 1,-1 0,-1 0,0 1,0-1,-2 2,0-1,0 1,-1 1,-1-1,0 2,-1-1,0 2,0 0,-14-9,15 13,-1 0,1 1,-1 0,0 1,0 1,0-1,-1 2,1 0,-1 0,1 1,-1 1,0 0,1 1,-1 0,1 1,-11 3,-6 2</inkml:trace>
  <inkml:trace contextRef="#ctx0" brushRef="#br0" timeOffset="4684.081">1494 572,'217'-92,"-212"89,1 1,-1-1,0 1,1 1,-1-1,1 1,0 0,-1 0,1 1,0 0,0 0,-1 0,1 0,0 1,0 0,-1 0,1 1,-1 0,1 0,-1 0,0 0,0 1,0 0,0 0,0 0,-1 1,1-1,-1 2,4 2,0 0,0 0,0 0,1-1,0-1,0 0,0 0,1 0,-1-1,1-1,0 1,1-2,-1 1,0-2,1 1,3-1,11 0</inkml:trace>
  <inkml:trace contextRef="#ctx0" brushRef="#br0" timeOffset="5135.736">2256 37,'15'-6,"-6"1,1 0,-1 1,1 1,0-1,0 2,0-1,1 1,-1 1,0 0,1 0,-1 1,0 1,1-1,0 2,-9-1,-1 0,1 0,0 0,0 0,-1 0,1 0,0 1,-1-1,0 1,1-1,-1 1,0-1,0 1,0 0,0 0,0 0,0-1,0 1,0 0,-1 0,1 0,-1 0,0 0,1 0,-1 0,0 1,0-1,0 0,-1 0,1 0,0 0,-1 0,1 0,-1 0,0 0,0 1,-34 70,33-71,-1 0,1 1,0-1,0 1,-1-1,2 1,-1 0,0 0,0 0,1 0,0 0,0 0,0 0,0 0,0 0,0 1,1-1,0 0,-1 1,1-1,1 0,-1 1,0-1,1 0,-1 0,1 1,0-1,0 0,1 0,-1 0,1 0,-1 0,1 0,0 0,0-1,0 1,1 0,5 2,0 0,1-1,0 1,-1-1,2-1,-1 0,0 0,1-1,-1 0,1-1,0 0,-1-1,5 1,10-1</inkml:trace>
  <inkml:trace contextRef="#ctx0" brushRef="#br0" timeOffset="6236.029">2679 629,'10'0,"12"0,8 0,3-5,1-1,0 0,-2 1,-1 2,-1 0,-1 2,0 1,-1 0,-5-5,-1-1,-10 0,-11 1,-6 2</inkml:trace>
  <inkml:trace contextRef="#ctx0" brushRef="#br0" timeOffset="6501.017">2792 404,'5'38,"1"23,0 5,-1-4,-1-7,-2-8,-1-8,-5-10,-3-5,1-7</inkml:trace>
</inkml:ink>
</file>

<file path=ppt/ink/ink7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60,'34'-13,"1"1,0 1,1 2,0 2,9 0,13 14,-57-7,0 1,0 0,0-1,0 1,0 0,0 0,0 0,0 0,0 0,0 0,-1 0,1 0,0 0,-1 0,1 0,-1 0,1 1,-1-1,0 0,1 0,-1 0,0 1,0-1,0 0,0 1,0-1,0 0,0 0,-1 1,1-1,0 0,-1 0,1 0,-1 1,1-1,-1 0,1 0,-1 0,0 0,0 0,1 0,-1 0,-76 86,68-80,-1 2,2-1,-1 1,1 0,0 1,1 0,0 0,1 1,0 0,0 0,0 2,6-10,-1-1,0 1,1-1,0 1,0-1,0 1,0 0,0-1,0 1,0 0,1-1,0 1,-1-1,1 1,0-1,0 0,0 1,1-1,-1 0,0 1,1-1,0 0,-1 0,1 0,0-1,0 1,0 0,0-1,0 1,1-1,-1 0,0 1,1-1,-1 0,0-1,1 1,0 0,1 0,102 4,-35-40,-50 18</inkml:trace>
</inkml:ink>
</file>

<file path=ppt/ink/ink7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1,'-1'42,"13"171,10-77,-15-118</inkml:trace>
  <inkml:trace contextRef="#ctx0" brushRef="#br0" timeOffset="269.534">0 424,'44'-5,"32"-1,10 0,-7 1,-10 1,-14 2,-10 1,-13 5,-12 3</inkml:trace>
</inkml:ink>
</file>

<file path=ppt/ink/ink7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23 145,'0'623,"-17"-511,12-88</inkml:trace>
  <inkml:trace contextRef="#ctx0" brushRef="#br0" timeOffset="351.352">305 399,'-204'150,"148"-89,55-60,-1 1,1 0,0 0,0-1,0 1,0 0,0 0,1 0,-1 0,0 1,1-1,0 0,-1 0,1 0,0 0,0 1,0-1,0 0,1 0,-1 0,0 0,1 0,0 0,-1 0,1 0,0 0,0 0,0 0,1 0,-1 0,0 0,1-1,-1 1,1-1,0 1,82 53,-75-51,0 0,1 0,-2 1,1 0,-1 1,0 0,0 0,0 1,-1 0,0 0,0 1,-1 0,0 0,-1 1,1-1,-2 1,1 0,-1 0,-1 1,1-1,-1 12</inkml:trace>
  <inkml:trace contextRef="#ctx0" brushRef="#br0" timeOffset="903.071">814 258,'-35'9,"1"1,0 2,1 2,1 1,0 1,-2 4,31-19,0 1,0-1,0 1,0 0,0 0,1 0,-1 0,1 1,-1-1,1 1,0-1,0 1,0 0,0 0,1 0,-1 0,1 0,0 0,0 0,0 1,0-1,0 0,1 1,-1-1,1 0,0 1,0-1,0 1,1-1,-1 0,1 1,0-1,0 0,0 1,0-1,0 0,1 0,0 1,179 156,-174-155,-1 0,0 0,0 1,0 0,-1 0,0 0,0 1,-1 0,1 0,-1 0,-1 0,0 1,0-1,0 1,-1 0,0 0,0 0,-1 0,0 0,-1 0,1 0,-2 0,1 0,-1 0,0 0,-1 3,-4-2,0 0,-1-1,0 1,0-2,-1 1,0-1,0 0,0 0,-1-1,0-1,0 1,-1-1,1-1,-1 0,0 0,-1-1,1 0,0-1,-1 0,1-1,-1 0,0-1,1 0,-1 0,-3-2,10 2,0 0,1 0,-1-1,0 0,1 0,-1 0,1 0,0-1,-1 1,1-1,0 0,0 0,0 0,0 0,0 0,0-1,1 1,-1-1,1 0,0 0,0 0,0 0,0 0,0 0,1 0,-1-1,1 1,0-1,0 1,0-1,1 1,-1-1,1 0,0 1,0-1,0 0,0 1,1-1,-1 1,1-1,0 0,0 1,0 0,1-1,0-1,4-6,0 1,1 0,0 0,0 1,1-1,0 2,1-1,0 1,0 1,1-1,0 2,0-1,7-2,-13 6,20-12</inkml:trace>
  <inkml:trace contextRef="#ctx0" brushRef="#br0" timeOffset="1468.315">1039 765,'-11'1,"1"0,-1 1,1 0,0 0,0 1,0 0,0 1,0 0,1 1,0 0,0 0,-3 3,11-8,0 1,-1-1,1 1,0 0,0 0,0-1,0 1,0 0,0 0,0 0,0 0,0 0,0 0,0 1,1-1,-1 0,0 0,1 1,-1-1,1 0,-1 0,1 1,0-1,0 1,0-1,-1 0,1 1,1-1,-1 1,0-1,0 0,0 1,1-1,-1 0,0 1,1-1,0 0,-1 0,1 1,0-1,-1 0,1 0,0 0,0 0,0 0,0 0,1 1,62 35,-50-30,-11-7,0 1,0-1,0 1,0 0,0 0,0 0,0 0,0 0,-1 1,1-1,-1 1,1 0,-1 0,1 0,-1 0,0 0,0 0,0 1,0-1,0 1,-1 0,1-1,-1 1,0 0,0 0,0 0,0-1,0 1,0 0,-1 0,0 1,1-1,-1 0,0 0,0 0,-1 0,1 0,-1 0,0 0,1 0,-1 0,0 0,-1-1,0 3,-7 4,1-1,-1 0,0-1,-1 0,0-1,0 0,0 0,-1-1,0-1,0 1,0-2,0 0,-1 0,-8 0,-17-5,30-2</inkml:trace>
  <inkml:trace contextRef="#ctx0" brushRef="#br0" timeOffset="1717.329">1292 794,'-14'34,"-5"15,1 5,3-7</inkml:trace>
  <inkml:trace contextRef="#ctx0" brushRef="#br0" timeOffset="1965.158">1124 794,'34'5,"20"1,6 0,-3-1,-10-2</inkml:trace>
  <inkml:trace contextRef="#ctx0" brushRef="#br0" timeOffset="4833.871">1067 4,'283'1,"-281"-2,-1 0,1 1,-1-1,1 1,0-1,-1 1,1 0,-1 0,1-1,0 1,-1 0,1 1,0-1,-1 0,1 0,-1 1,1-1,0 1,-1-1,1 1,-1 0,0 0,1-1,-1 1,0 0,1 0,-1 0,0 1,0-1,0 0,0 0,0 1,0-1,0 0,0 1,0-1,-1 1,1-1,-1 1,1-1,-1 1,0 0,1-1,-1 1,0 0,0-1,0 1,0-1,0 1,-1 0,1-1,0 1,-1-1,1 1,-1-1,0 1,1-1,-2 2,-99 94,99-95,1-1,0 0,0 0,0 0,0 1,0-1,0 0,1 1,-1-1,0 1,1-1,-1 1,1 0,-1-1,1 1,0-1,0 1,-1 0,1-1,0 1,1-1,-1 1,0 0,0-1,1 1,-1-1,1 1,-1 0,1-1,0 0,0 1,-1-1,1 1,0-1,0 0,0 0,1 1,-1-1,0 0,0 0,1 0,-1 0,0 0,1-1,-1 1,1 0,-1-1,1 1,1 0,82 12,63-16,-123 2</inkml:trace>
</inkml:ink>
</file>

<file path=ppt/ink/ink7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1,'-21'9,"1"1,0 1,1 1,0 0,1 2,0 0,1 1,1 1,0 0,2 1,0 1,0 0,2 1,0 1,1 0,2 0,-8 21,15-35,1 0,0 0,1 0,-1 0,1 0,0 0,1 0,-1 0,1 0,1 0,-1 0,1 0,0 0,0 0,0-1,1 1,0-1,0 0,1 0,-1 0,1 0,0 0,1-1,-1 0,1 0,3 3,2 0,1 0,0 0,0-1,1-1,0 0,0 0,0-1,0-1,1 0,-1 0,1-1,4-1,3 0,-1-1,1-1,-1 0,1-2,-1 0,0-1,0-2,-1 1,1-2,-1 0,2-3,-12 6,1-1,-1 0,1 0,-1-1,-1 0,1 0,-1-1,0 0,-1 0,0-1,0 0,0 0,-1 0,-1-1,1 0,-1 0,-1 0,1 0,-2 0,1-1,-1 1,0-10,-1 10,-1-1,0 1,0 0,-1-1,0 1,-1-1,0 1,-1 0,1 0,-2 0,1 0,-1 1,-1-1,0 1,0 0,0 0,-1 1,0 0,0 0,-1 0,0 1,-1-1,-1 1,-3-4,-1 1,0 1,0 0,-1 1,0 0,0 1,-1 1,0 0,0 1,0 1,0 0,0 1,-1 1,1 0,-1 1,1 1,-1 0,1 1,-5 2,-13 1</inkml:trace>
  <inkml:trace contextRef="#ctx0" brushRef="#br0" timeOffset="300.034">0 340,'91'-38,"-62"24,1 1,0 2,1 1,0 1,0 1,1 2,3 1,-29 5,-1 1,1-1,0 1,-1 1,1-1,0 1,-1 0,1 0,-1 0,0 1,0 0,0 0,0 0,-1 0,1 1,-1 0,0 0,0 0,3 4,60 42,-15-38,-28-10</inkml:trace>
</inkml:ink>
</file>

<file path=ppt/ink/ink7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5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311 198,'4'39,"3"31,3 9,2-5,-3-9,-1-12,-4-9,-1-8,-2-5,-1-3,0-1,0-1,-1-5</inkml:trace>
  <inkml:trace contextRef="#ctx0" brushRef="#br0" timeOffset="420.832">0 198,'42'-29,"2"2,0 2,2 2,1 1,0 3,41-11,-78 26,0 0,0 1,1 0,-1 0,1 1,-1 1,1 0,0 0,-1 1,1 0,0 1,-1 0,1 1,-1 0,1 1,-1 0,0 0,0 1,0 1,-1-1,1 2,4 2,-11-5,-1 1,1-1,0 1,-1-1,0 1,0 0,0 0,0 0,0 0,-1 0,0 0,0 1,0-1,0 0,-1 1,0-1,1 0,-2 1,1-1,0 0,-1 1,0-1,0 0,0 1,-1-1,1 0,-3 3,-65 99,-107 46,173-151,0 1,1-1,-1 1,1-1,-1 1,1 0,0 0,0 0,0 0,0 0,0 0,0 1,1-1,-1 1,1-1,-1 1,1-1,0 1,0 0,0 0,1-1,-1 1,1 0,-1 0,1 0,0 0,0 0,0 0,1 0,-1 0,1-1,-1 1,1 0,0 0,0 0,0-1,0 1,1-1,-1 1,1 0,10 8,1 0,0-1,0-1,0 0,1-1,1 0,14 5,33 19,-40-20,-14-8,1 1,0 0,-1 0,0 1,0 0,-1 0,1 1,-2 0,1 0,-1 1,2 2,0 7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28,'-17'31,"1"0,1 1,2 1,1 0,2 1,-5 33,-47 239,52-232,9-90,1-2</inkml:trace>
  <inkml:trace contextRef="#ctx0" brushRef="#br0" timeOffset="461.618">172 0,'-3'13,"1"-1,1 1,0 0,1 0,0 0,1-1,0 1,1 0,1-1,0 1,1-1,0 0,0 0,1 0,1-1,5 8,32 104,-35-75,-7-29,2 0,0 1,2-2,0 1,1-1,0 1,2-2,0 1,6 9,-12-25,-1 0,0 0,1 0,-1 0,1 0,0 0,0-1,-1 1,1 0,0-1,1 1,-1-1,0 0,0 0,0 0,1 0,-1 0,1-1,-1 1,0 0,1-1,-1 0,1 0,-1 0,1 0,-1 0,1 0,-1-1,1 1,-1-1,1 1,-1-1,0 0,1 0,-1 0,0-1,0 1,0 0,0-1,0 1,0-1,0 0,0 0,-1 1,1-1,1-2,10-18,0 0,-1-1,-1 0,-1-1,-1 0,-1-1,-2 1,4-22,0 3,26-110,-37 88,-4 48</inkml:trace>
</inkml:ink>
</file>

<file path=ppt/ink/ink7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1,-3 1,-3 0,-2 0,0 0,-1 0,0 1,1-1,0 0,-5-5,-7-6,-5-2</inkml:trace>
  <inkml:trace contextRef="#ctx0" brushRef="#br0" timeOffset="286.455">254 0,'5'29,"2"24,-1 7,-1-1,-2-6,0-8,-2-6,-1-5,-5-3,-1-3,-1 0,7-6,3-7</inkml:trace>
</inkml:ink>
</file>

<file path=ppt/ink/ink7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16,'-18'-5,"0"1,-1 1,1 1,0 1,-1 0,1 1,-17 3,30-2,-1-1,1 1,-1 1,1-1,-1 1,1 0,0 0,0 0,0 1,0 0,0 0,1 0,-1 0,1 1,0 0,0 0,0 0,0 0,1 1,0-1,0 1,0 0,0 0,1 0,0 0,0 1,-1 2,-8 44,2 1,2 0,3 0,2 51,-26 207,30-173,-2-136,1 1,-1 0,1-1,-1 1,1 0,0-1,0 1,0-1,1 1,-1-1,0 0,1 0,0 1,-1-1,1 0,0 0,0-1,0 1,1 0,-1-1,0 1,0-1,1 0,-1 1,1-1,-1-1,1 1,0 0,-1 0,2-1,87 3,-70-4,147-8,-150 3</inkml:trace>
</inkml:ink>
</file>

<file path=ppt/ink/ink7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0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1,'0'477,"-28"-286,31-207,3-2</inkml:trace>
  <inkml:trace contextRef="#ctx0" brushRef="#br0" timeOffset="437.042">310 142,'-43'39,"33"-32,1-1,0 1,1 0,0 1,0 0,1 0,-1 1,2 0,-1 0,2 1,-1-1,1 1,0 0,1 1,1-1,-1 1,2 0,-2 4,6-7,-1-1,1 0,0 0,1-1,-1 1,2 0,-1-1,0 1,1-1,1 0,-1-1,1 1,-1-1,2 1,-1-2,0 1,1 0,0-1,2 1,0 0,-1 0,-1 1,1 0,-1 0,0 0,0 1,-1 0,0 0,0 1,0-1,-1 1,0 0,-1 1,2 11</inkml:trace>
</inkml:ink>
</file>

<file path=ppt/ink/ink7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0,'19'0,"16"0,7 0,1 0,-2 0,-3 0,-4 0,-2 0,-2 0,-1 0,-1 0,-1 0,1 0,0 0,-5 0</inkml:trace>
</inkml:ink>
</file>

<file path=ppt/ink/ink7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49,'-5'-4,"1"-1,-1 1,0 0,0 0,-1 0,1 1,-1 0,0 0,0 0,0 1,0 0,0 0,-1 0,1 1,0 0,-1 0,1 1,-1 0,1 0,-1 0,1 1,-1 0,1 0,0 1,-1 0,1 0,0 0,0 1,0 0,1 0,-1 0,1 1,-1 0,-1 2,2-2,1 0,0 0,0 1,0 0,1-1,-1 1,1 1,1-1,-1 0,1 1,-1 0,2-1,-1 1,1 0,-1 0,2 0,-1 0,1 0,0 0,0 0,0 0,1 0,0 0,0-1,1 1,-1 0,1 0,1-1,-1 1,1-1,0 0,0 1,0-2,1 1,0 0,0-1,0 1,0-1,1 0,0-1,1 2,32 18,97 75,-130-93,-1 0,1 0,-1 0,0 1,0-1,-1 1,1 0,-1 0,-1 0,1 0,-1 0,0 1,-1-1,1 1,-1 0,0-1,-1 1,0 0,0-1,0 1,-1 0,-1 5,0-5,0-2,0 1,-1 0,0 0,0-1,0 0,-1 1,0-1,0 0,0-1,0 1,-1-1,0 0,0 0,0 0,0-1,-1 0,1 0,-1 0,0-1,0 1,-3 0,-7 1,0 1,0-2,0 0,-1-1,1-1,-1 0,1-1,-4-1,17 1,-1 0,1-1,0 1,0 0,0-1,0 0,0 0,0 0,0 0,0 0,0 0,0-1,0 0,1 1,-1-1,1 0,-1 0,1 0,0-1,0 1,0-1,0 1,0-1,0 1,1-1,-1 0,1 0,0 0,0 0,0 0,0 0,0 0,1 0,0-1,-1 1,1 0,0 0,0 0,1 0,-1-1,1 1,0 0,-1 0,2 0,-1 0,0 0,0 0,1 0,6-12,1 0,1 0,0 1,1 1,0-1,1 2,1 0,0 0,0 1,14-8,-7 6</inkml:trace>
  <inkml:trace contextRef="#ctx0" brushRef="#br0" timeOffset="750.406">613 416,'-53'28,"50"-27,0-1,0 0,0 0,0 1,1 0,-1 0,0-1,0 2,1-1,-1 0,0 0,1 1,-1 0,1-1,0 1,0 0,0 0,0 0,0 0,0 1,0-1,0 0,1 1,0 0,-1-1,1 1,0 0,0-1,0 1,1 0,-1 0,1 0,-1 0,1 0,0-1,0 1,0 0,1 0,-1 2,77 97,-76-99,0 0,-1 0,1 0,-1-1,0 1,0 0,0 0,0 0,-1 0,1 0,-1 0,1-1,-1 1,0 0,0-1,0 1,-1 0,1-1,0 1,-1-1,0 0,0 1,1-1,-2 0,1 0,0 0,0 0,0-1,-2 1,-73 42,38-25,22-11</inkml:trace>
  <inkml:trace contextRef="#ctx0" brushRef="#br0" timeOffset="998.064">839 529,'-9'24,"-4"13,1 4,2 1,-2-7,1-10</inkml:trace>
  <inkml:trace contextRef="#ctx0" brushRef="#br0" timeOffset="1251.17">698 529,'9'0,"9"0,5 0,4 0,3 0,0 0,0 0,0 0,-1 0,0 0,0 0,-5 0</inkml:trace>
</inkml:ink>
</file>

<file path=ppt/ink/ink7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1,'-40'95,"17"-24,-4-1,-2-1,-39 62,63-121,-5 8,26-33,99-138,77-106,-189 254,-3 4,0 0,1 0,-1 0,0 0,0-1,1 1,-1 0,0 0,1 0,-1 0,1 0,0 0,-1 0,1 0,0 0,0 0,-1 0,1 1,0-1,0 0,0 0,0 1,0-1,0 1,0-1,0 1,0-1,0 1,1-1,-1 1,0 0,0 0,0 0,0 0,1 0,-1 0,0 0,0 0,0 0,0 0,1 1,-1-1,0 0,0 1,0-1,0 1,0-1,0 1,0 0,0-1,0 1,0 0,0 0,-1 0,1-1,0 1,0 0,-1 0,1 0,0 1,17 92,-7-18,-10-75,-1 0,0 1,1-1,-1 0,1 1,0-1,-1 0,1 0,0 0,0 0,0 0,0 0,0 0,0 0,0 0,0 0,0 0,0-1,0 1,1 0,-1-1,0 1,0-1,1 1,-1-1,0 0,1 0,-1 1,1-1,-1 0,0 0,1 0,-1-1,0 1,1 0,-1 0,0-1,1 1,-1-1,0 1,0-1,1 1,-1-1,0 0,54-40,-49 35,108-94,-113 99,-1 0,1 0,-1 0,1 0,-1 0,1 0,0 0,0 0,-1 1,1-1,0 0,0 0,0 1,0-1,0 0,0 1,0-1,0 1,0-1,0 1,0 0,0-1,0 1,0 0,0 0,1 0,-1-1,0 1,0 1,0-1,0 0,0 0,1 0,-1 1,0-1,0 0,0 1,0-1,0 1,0-1,0 1,0 0,0-1,0 1,-1 0,1 0,0-1,0 1,-1 0,1 0,0 0,-1 0,1 1,2 11,-2-1,1 1,-2 0,0 0,0 0,-1 0,0-1,-2 1,1 0,-1-1,-3 6,-4 23,6-20</inkml:trace>
</inkml:ink>
</file>

<file path=ppt/ink/ink7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8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1,'-26'13,"1"2,1 1,0 1,1 0,1 2,1 1,1 1,-16 19,35-39,-1 0,1 1,-1-1,1 0,-1 0,1 1,0-1,0 1,0-1,0 1,0 0,0-1,0 1,0 0,1 0,-1-1,1 1,-1 0,1 0,0 0,0 0,0 0,0-1,0 1,0 0,0 0,0 0,1 0,-1 0,1-1,0 1,-1 0,1 0,0-1,0 1,0 0,0-1,0 1,1-1,-1 0,0 1,1-1,-1 0,1 0,-1 0,1 0,-1 0,1 0,0 0,0 0,-1-1,3 1,9-2,1 0,0-2,-1 1,1-2,-1 0,0 0,0-1,-1-1,1 0,-1-1,-1 0,1-1,1-1,12-9,-18 12,0 1,0 0,0 0,1 1,0-1,0 2,0-1,0 1,0 0,1 1,-1 0,1 0,2 1,-8 1,-1 0,1 1,-1-1,1 1,-1 0,0-1,1 1,-1 0,0 1,1-1,-1 0,0 1,0-1,0 1,0-1,0 1,-1 0,1 0,0 0,-1 0,0 0,1 0,-1 1,0-1,0 0,0 1,0-1,-1 0,1 1,-1-1,1 1,-1 0,0-1,0 1,-7 91,6-85,-9 68,5 0,2 1,4 2,-1-65,-1-1,0 1,-1-1,-1 0,0 1,-1-1,0 0,-6 10,9-19,-1-1,0 0,0 0,-1 0,1 0,-1-1,0 1,0-1,0 1,0-1,0 0,-1 0,0-1,1 1,-1-1,0 1,0-1,-1 0,1-1,0 1,0-1,-1 0,1 0,-1 0,1-1,-1 1,1-1,-1 0,-2-1,1-1,-1-1,1 1,0-2,0 1,0-1,0 0,1 0,0 0,-1-1,1 0,1 0,-1 0,1 0,0-1,0 0,1 0,-1 0,1 0,1 0,-1-1,1 1,0-1,1 0,-1 0,1 1,1-1,-1 0,1 0,1 0,-1 0,1 0,1-2,3-7,1 0,1 0,1 1,0 0,1 0,0 1,1 0,1 1,0 0,1 1,0 0,1 1,1 0,-1 1,2 0,-1 2,12-6,-8 3</inkml:trace>
</inkml:ink>
</file>

<file path=ppt/ink/ink7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409 424,'-6'-7,"-1"1,-1 0,1 0,-1 0,0 1,-1 0,1 0,-1 1,0 0,0 1,0 0,-1 0,1 1,0 0,-1 1,0 0,1 1,-1 0,0 0,1 1,-1 0,1 0,-1 1,1 1,0 0,-9 3,-71 58,87-62,0 0,0 1,1-1,-1 1,1-1,-1 1,1 0,0-1,0 1,0 0,0 0,1 0,-1 0,1 0,0 0,0 0,0 0,0 0,0-1,0 1,1 0,0 0,-1 0,1 0,0 0,1-1,-1 1,0 0,1-1,-1 1,1-1,0 1,0-1,1 1,8 8,1-1,0-1,0 0,1-1,0 0,0-1,1 0,0-1,0-1,8 2,22 10,-42-16,0-1,0 1,1 0,-1-1,0 1,0 0,0 0,0 1,0-1,0 0,0 1,0-1,0 1,-1 0,1-1,-1 1,1 0,-1 0,0 0,1 0,-1 0,0 0,0 0,-1 1,1-1,0 0,-1 1,1-1,-1 0,0 1,0-1,0 0,0 1,0-1,-1 0,1 1,0-1,-1 0,0 1,0-1,0 0,0 0,0 0,0 0,0 0,-1 0,1 0,-1 0,1-1,-1 1,-9 8,-1 0,0-1,-1 0,0-2,0 1,-1-1,0-1,0-1,0 0,-1 0,0-2,1 0,-1 0,0-2,-1 0,1 0,-4-2,17 2,0-1,1 0,-1 0,0 0,1 0,-1 0,1-1,-1 1,0 0,1-1,-1 1,1-1,-1 0,1 0,-1 1,1-1,0 0,-1 0,1 0,0 0,0 0,-1-1,1 1,0 0,0-1,0 1,1 0,-2-2,2-9</inkml:trace>
  <inkml:trace contextRef="#ctx0" brushRef="#br0" timeOffset="248.754">607 622,'0'28,"0"11</inkml:trace>
  <inkml:trace contextRef="#ctx0" brushRef="#br0" timeOffset="480.839">579 29,'14'33,"5"12</inkml:trace>
  <inkml:trace contextRef="#ctx0" brushRef="#br0" timeOffset="865.81">833 819,'15'-26,"1"2,1 0,2 0,0 2,1 0,2 1,16-19,24-17,-59 58,-1 0,0 0,0 1,0-1,0 1,0 0,0-1,0 1,-1 0,1 0,0 0,-1 0,0 1,1-1,-1 0,0 0,0 1,0-1,-1 1,1-1,-1 1,1 0,3 8,-1-2,1-1,-1 0,1 0,1 0,0 0,0-1,0 0,1 0,0 0,0-1,1 0,-1 0,1 0,4 1,-7-7,-1-1,1 1,-1-1,0 0,1 0,-1 0,0 0,0 0,0-1,0 0,0 0,0 0,0 0,0 0,-1 0,1-1,-1 1,0-1,1 1,-1-1,-1 0,1 0,0 0,-1 0,1 0,-1-1,0 1,0 0,0-1,-1 1,1-2,0 2,25-133,-23 103,13-36,-12 50</inkml:trace>
  <inkml:trace contextRef="#ctx0" brushRef="#br0" timeOffset="1484.801">1510 1073,'5'-88,"3"1,4 0,22-83,-29 144,1 0,2 0,0 0,2 1,0 0,2 1,1 1,0-1,2 2,1 0,0 1,2 1,0 0,20-15,92-50,-129 84,1 0,-1 0,0 0,0 1,1-1,-1 0,0 1,1-1,-1 1,1 0,-1-1,1 1,-1 0,1 0,-1 0,0 0,1 0,-1 0,1 1,-1-1,1 0,-1 1,0-1,1 1,-1-1,0 1,1 0,-1 0,0-1,0 1,1 0,-1 0,0 0,0 0,0 1,-1-1,1 0,0 0,0 0,0 1,-1-1,1 0,-1 1,1-1,-1 1,0-1,1 0,-1 1,0-1,0 1,0-1,0 1,0-1,0 1,-3 11,0 0,-1 0,-1-1,0 0,0 0,-1 0,-1 0,0-1,0 0,-1-1,-1 1,-6 5,-38 57,51-71,1-1,-1 1,1 0,0-1,0 1,0 0,0 0,0 0,0 0,1 0,-1 0,1 0,-1 1,1-1,0 0,-1 0,1 0,0 0,1 0,-1 1,0-1,1 0,-1 0,1 0,0 0,-1 0,1 0,0 0,0 0,0 0,1-1,-1 1,0 0,1-1,-1 1,1-1,-1 1,1-1,0 0,0 1,-1-1,1 0,0 0,0 0,0-1,0 1,2 0,47 8,-41-8,1 0,-1 1,0 0,0 1,0 0,0 0,0 1,0 0,-1 1,0 0,8 6,-14-8,0 0,-1 0,1 0,-1 1,0-1,0 1,0-1,0 1,-1 0,0 0,0 0,0-1,0 1,0 0,-1 1,1-1,-1 0,0 0,-1 0,1 0,-1 0,1 0,-1 0,-1 0,1 0,0-1,-1 1,-1 2,-1 2,0 1,-1-1,0 0,0-1,-1 1,0-1,0 0,-1 0,0-1,0 0,-7 5,6-5,1 0,-1-1,0 0,-1 0,1-1,-1 0,0-1,0 0,0 0,0-1,0 0,-1 0,1-1,-1 0,1-1,-1 0,1-1,-1 0,1 0,0-1,-1 0,1-1,0 0,0 0,-18-13,1-2,1 0,0-2,1 0,1-2,2-1,0 0,-16-24,2-8,22 30</inkml:trace>
  <inkml:trace contextRef="#ctx0" brushRef="#br0" timeOffset="2268.635">1905 1,'379'5,"-375"-6,1 1,-1 0,0 0,1 0,-1 0,0 1,0 0,0 0,1 0,-1 0,0 1,0-1,-1 1,1 0,0 0,-1 1,1-1,-1 1,1 0,-1 0,0 0,0 0,-1 0,1 0,-1 1,1 0,-1-1,0 1,-1 0,1 0,-1 0,1 0,0 4,-36 169,0 258,35-197,-32-128,27-107,-1 0,0-1,0 1,0-1,0 0,-1-1,1 1,-1-1,1 0,-1 0,1-1,-1 0,1 0,-1 0,1 0,-1-1,1 0,-1 0,1-1,0 1,-1-1,-2-2,-2 2,-84-27,73 25</inkml:trace>
</inkml:ink>
</file>

<file path=ppt/ink/ink7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9.6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 81,'-22'-66,"15"124,25 149,-15-185,-3-18,0-1,0 1,0 0,1 0,-1-1,1 1,0 0,0-1,0 1,0-1,0 1,1-1,0 0,0 0,0 1,0-1,0 0,0-1,1 1,0 0,-1-1,1 1,0-1,0 0,0 0,1 0,-1 0,0-1,1 0,-1 1,4 0,144 9,-22 1,1-6,75-8,-55 0,678-55,-294 58,-112 28,23-30,-59-27,-82 16,192-5,-124-11,-60 0,742 28,-761-30,-170 15,72 4,-63 10,-130 1,1 0,0-1,-1 1,1-1,0 0,-1 0,1 0,-1 0,0 0,1-1,-1 1,0 0,0-1,1 0,-1 0,-1 0,1 0,0 0,0 0,-1 0,1 0,-1 0,0-1,1 1,-1-1,0 1,-1-1,1 1,0-1,-1-1,3-88,-4 71,0-8,-1 4</inkml:trace>
  <inkml:trace contextRef="#ctx0" brushRef="#br0" timeOffset="2315.432">623 899,'22'85,"-8"-14,-4 0,-3 0,-2 38,-5-75,2-17,-2 1,0 0,-1 0,-1 0,-1-1,0 1,-1-1,-1 0,-3 7,8-23,0 1,0-1,-1 0,1 0,0 1,-1-1,1 0,-1 0,1 0,-1 0,0 0,1 0,-1 0,0 0,0 0,1 0,-1 0,0 0,0 0,0-1,0 1,0 0,0-1,-1 1,1-1,0 1,0-1,0 0,-1 1,1-1,0 0,0 0,0 0,-1 0,1 0,0 0,0 0,-1 0,1 0,0-1,0 1,0 0,-1-1,1 1,0-1,0 1,0-1,0 0,0 0,0 1,0-1,0 0,0 0,0 0,1 0,-1 0,0 0,1 0,-1 0,0 0,1 0,-1 0,1-1,0 1,-1 0,1 0,0-1,0 1,0-1,-3-26,1 0,2 0,1 0,1-1,1 1,1 0,2 1,1-1,1 1,1 0,1 1,2 0,1 1,0 0,9-9,-6 1,1 0,2 1,1 1,2 1,1 1,1 0,1 2,2 1,1 1,3 0,-29 22,0 1,1 0,-1 0,1-1,0 1,-1 1,1-1,0 0,0 1,0-1,0 1,1 0,-1 0,0 1,0-1,1 0,-1 1,0 0,1 0,-1 0,0 0,1 0,-1 1,0 0,0-1,1 1,-1 0,0 1,0-1,0 1,0-1,0 1,0 0,-1 0,1 0,-1 0,3 3,0 5,0 1,-1 0,0 0,-1 0,0 0,-1 0,0 1,0-1,-2 1,1 0,-1-1,-1 1,0 0,-1-1,0 0,-1 1,0-1,-1 0,0 0,-1 0,0-1,0 0,-1 0,-4 4,5-8,-1 0,0 0,0-1,-1 0,1 0,-1-1,0 0,0 0,-1 0,1-1,-1 0,0-1,0 0,0 0,0 0,0-1,0 0,0-1,0 0,0 0,-4-1,-1 0</inkml:trace>
  <inkml:trace contextRef="#ctx0" brushRef="#br0" timeOffset="3330.001">1611 786,'-17'7,"-3"0,1 0,0 0,1 2,0 0,0 2,1 0,0 0,1 2,0 0,1 1,0 0,2 1,0 1,-11 16,22-29,1-1,-1 1,1 0,0 0,0 0,0 0,0 0,0 1,1-1,0 0,-1 0,1 0,0 1,0-1,1 0,-1 0,1 0,0 0,0 0,0 0,0 0,0 0,0 0,1 0,0 0,-1-1,1 1,0 0,0-1,0 0,1 0,-1 1,1-1,-1 0,1-1,0 1,-1 0,1-1,0 0,0 0,0 0,0 0,0 0,1 0,-1-1,0 1,0-1,0 0,0 0,1 0,-1-1,0 1,0-1,0 1,0-1,2-1,97-66,-74 45,85-71,-112 93,0 0,0 0,0 0,0 0,1 0,-1 0,0 1,0-1,1 0,-1 1,0-1,1 0,-1 1,0 0,1-1,-1 1,1 0,-1 0,1 0,-1 0,0 0,1 0,-1 0,1 0,-1 1,1-1,-1 0,0 1,1-1,-1 1,0 0,1 0,-1-1,0 1,0 0,0 0,0 0,0 0,0 0,0 0,0 0,0 0,0 1,0-1,-1 0,1 1,-1-1,1 0,-1 1,1-1,-1 0,0 1,1 0,4 18,-4-16,-1 1,1 0,0 0,0-1,1 1,-1-1,1 1,0-1,0 0,1 0,-1 0,1 0,0 0,0 0,0-1,1 1,-1-1,1 0,0 0,0 0,0-1,0 1,0-1,0 0,1 0,1 0,6-2,-1 0,1-1,-1-1,0 0,1 0,-1-1,0-1,0 0,-1 0,1-1,-1 0,0-1,0 0,-1-1,9-7,0 2,-7 7,-1-2,-1 1,1-1,-1-1,0 0,-1 0,0 0,0-1,-1-1,0 1,-1-1,0 0,0-1,-1 1,-1-1,1 0,-2 0,0-1,0 1,1-11,-4 20,0 0,0 0,0 0,0 1,0-1,-1 0,1 0,-1 0,1 1,-1-1,0 0,1 0,-1 1,0-1,0 1,0-1,0 1,-1-1,1 1,0-1,0 1,-1 0,1 0,-1 0,1 0,-1 0,0 0,1 0,-1 1,0-1,0 0,1 1,-1-1,0 1,0 0,0 0,0 0,0 0,1 0,-1 0,0 0,0 1,0-1,0 0,1 1,-1 0,0-1,1 1,-1 0,0 0,1 0,-1 0,1 0,-1 0,1 1,0-1,-1 0,1 1,0-1,0 1,0-1,-1 2,0-1,0-1,0 1,0 0,0 0,1 0,-1 0,1 0,-1 0,1 0,-1 0,1 1,0-1,0 0,0 1,1-1,-1 1,0-1,1 1,0-1,-1 1,1-1,0 1,1 0,-1-1,0 1,1-1,-1 1,1-1,0 1,0-1,0 1,0-1,0 0,0 0,1 1,-1-1,1 0,-1 0,1 0,0-1,0 1,0 0,0-1,0 1,0-1,0 0,1 1,-1-1,0 0,1 0,-1-1,1 1,13 1,1 0,-1-1,1-1,-1 0,1-1,-1-1,1-1,-1 0,0-1,5-3,-19 6,1 0,-1 0,0 1,0-1,0 0,0 1,0 0,1-1,-1 1,0 0,0 0,0 0,1 1,-1-1,0 0,0 1,0 0,0-1,0 1,1 0,-2 0,1 0,0 0,0 1,0-1,0 0,-1 1,1-1,-1 1,1 0,-1-1,1 1,-1 0,0 0,0 0,0 0,0 0,0 0,-1 0,1 0,0 0,-1 0,0 1,1 0,1 41,-3-40,0-1,1 1,-1-1,1 1,0-1,0 1,0-1,0 1,1-1,-1 1,1-1,0 1,0-1,0 1,1-1,-1 0,1 0,-1 0,1 0,0 0,0 0,1 0,-1-1,1 1,-1-1,1 1,0-1,0 0,0 0,0 0,0-1,0 1,0-1,2 1,9-2,0 1,-1-2,1 0,0-1,0 0,0-1,-1 0,0-1,0-1,0 0,0-1,-1 0,1-1,-2 0,1-1,-1-1,0 1,-1-2,0 0,-1 0,2-3,10-10,90-121,-104 133,-1-1,0 0,0 0,-1-1,-1 1,0-1,-1 0,0 0,-1 0,0-1,-1 1,-1-1,0 1,-1 0,0-1,-1 0,2 14,0 0,0-1,0 1,0 0,0-1,0 1,0 0,1-1,-1 1,0-1,0 1,-1 0,1-1,0 1,0 0,0-1,0 1,0 0,0-1,0 1,0 0,-1-1,1 1,0 0,0-1,0 1,-1 0,1 0,0-1,0 1,-1 0,1 0,0-1,-1 1,1 0,0 0,-1 0,1 0,0 0,-1-1,1 1,0 0,-1 0,1 0,0 0,-1 0,1 0,-1 0,1 0,0 0,-1 0,1 0,0 1,-1-1,1 0,0 0,-1 0,1 0,0 1,-1-1,1 0,0 0,0 0,-1 1,1-1,0 0,0 1,-1-1,1 0,-8 26,5-3,2-1,1 1,0 0,2-1,0 1,2-1,0 0,2 0,0 0,2-1,0 0,2 3,61 133,-61-139</inkml:trace>
  <inkml:trace contextRef="#ctx0" brushRef="#br0" timeOffset="3580.09">2626 673,'43'0,"24"5,6 2,-6 3,-13 2</inkml:trace>
  <inkml:trace contextRef="#ctx0" brushRef="#br0" timeOffset="4294.982">3557 673,'0'25,"-1"-15,0 0,0 0,1 0,0 0,1 0,0 0,1 0,0 0,1 0,0-1,0 1,1-1,0 0,0 0,1 0,1-1,4 7,-7-13,0 1,0-2,0 1,0 0,0-1,0 1,0-1,0 0,1 0,-1 0,0 0,1-1,-1 1,1-1,-1 0,1 0,-1 0,0-1,1 1,-1-1,1 0,-1 0,0 0,0 0,1 0,-1-1,0 1,0-1,1-1,83-64,-81 61,-3 1,0 1,0 0,0-1,1 2,0-1,-1 0,1 1,0 0,1-1,-1 2,1-1,-1 0,1 1,0 0,0 0,0 0,0 1,0 0,0 0,0 0,0 0,1 1,-1 0,0 0,0 1,0-1,1 1,-1 0,0 0,0 1,0 0,0 0,0 0,0 3,1-1,-1 1,1-1,0 0,0-1,0 1,0-1,1 0,-1-1,1 0,0 0,0 0,0-1,0 0,0 0,0-1,0 1,0-2,0 1,0-1,0 0,0 0,0-1,-1 0,4-2,8-6,-1 0,-1-1,1-2,-2 1,0-2,0 0,-1-1,-1 0,-1-1,0 0,0-3,3-17,-16 27</inkml:trace>
  <inkml:trace contextRef="#ctx0" brushRef="#br0" timeOffset="4629.232">4658 815,'24'-23,"0"-1,-2-2,0 0,-2-1,16-29,-35 55,0 0,1-1,-1 1,0 0,0-1,1 1,-1-1,0 1,-1-1,1 0,0 1,0-1,-1 0,1 1,-1-1,1 0,-1 0,0 0,0 0,0 1,0-1,0 0,0 0,0 0,-1 0,1 1,-1-1,1 0,-1 0,0 1,1-1,-1 1,0-1,0 0,0 1,-1-1,1 1,0 0,0-1,-1 1,1 0,-1 0,1 0,-1 0,1 0,-1 0,0 1,1-1,-1 0,0 1,-1-1,-7 4,0 0,1 1,-1 0,1 0,0 1,0 0,1 1,0 0,0 0,0 1,1 0,-1 0,2 0,-1 1,1 0,0 1,-1 4,2-7,0 0,1 1,0-1,0 1,0 0,1 0,0 0,1 0,-1 1,1-1,1 1,-1 0,1-1,1 1,0 0,0 0,0-1,1 1,0 0,0-1,1 1,0-1,1 1,-1-1,1 0,1 0,-1 0,1 0,1-1,-1 1,1-1,0 0,0-1,1 1,0-1,0 0,0 0,1 0,13 4,-1-1,1-1,0-1,0-1,1 0,-1-2,1 0,15-1,-7 0</inkml:trace>
  <inkml:trace contextRef="#ctx0" brushRef="#br0" timeOffset="5365">5646 476,'-2'1,"1"0,-1 0,1 0,0 0,0 0,-1 1,1-1,0 0,0 1,0-1,0 1,1-1,-1 1,0 0,1-1,-1 1,1 0,-1-1,1 1,0 0,0 0,0-1,0 1,0 0,0 0,0-1,0 1,1 0,-1 0,1-1,-1 1,1 0,0 0,0 1,9 114,-4 1,-7 55,0-53,1-108</inkml:trace>
  <inkml:trace contextRef="#ctx0" brushRef="#br0" timeOffset="5619.951">5956 786,'-9'24,"1"8,2-6,2-8</inkml:trace>
  <inkml:trace contextRef="#ctx0" brushRef="#br0" timeOffset="5784.307">5900 419,'0'0</inkml:trace>
  <inkml:trace contextRef="#ctx0" brushRef="#br0" timeOffset="5948.031">6323 335,'30'509,"-30"-493,-1-1,0 1,-1-1,-1 1,0-1,-1 0,0 0,-1 0,-1-1,-1 0,0 0,0 0,-7 7,14-20,-1 0,1 0,0 0,-1 0,1 0,0 0,-1 0,1 0,-1 0,0 0,1-1,-1 1,0 0,1 0,-1-1,0 1,0 0,0-1,1 1,-1-1,0 1,0-1,0 1,0-1,0 0,0 1,0-1,0 0,0 0,0 0,0 0,0 0,0 0,0 0,0 0,0 0,-1 0,1-1,0 1,1 0,-1-1,0 1,0-1,0 1,0-1,0 1,0-1,0 0,1 1,-1-1,0 0,1 0,-1 1,0-1,1 0,-1 0,1 0,-5-15</inkml:trace>
  <inkml:trace contextRef="#ctx0" brushRef="#br0" timeOffset="6497.584">6465 673,'-3'2,"1"-1,0 1,-1 0,1 0,0 0,0 0,0 0,1 1,-1-1,0 0,1 1,-1 0,1-1,0 1,0 0,0-1,0 1,1 0,-1 0,1 0,-1 0,1 0,0 0,0-1,1 1,-1 0,0 0,1 0,0 0,0 0,0-1,0 1,0 0,0-1,1 1,-1-1,1 1,0-1,0 0,0 1,0-1,0 0,0 0,0-1,2 2,166 50,-158-47,0-1,0 0,1-1,0 0,-1-1,1-1,0 1,0-2,1 0,-1-1,0 0,0-1,0 0,0-1,0-1,0 0,0-1,-1 0,1-1,-1 0,0-1,-1 0,0-1,0 0,6-6,-7 4,-1-1,0 0,-1-1,0 0,-1 0,0-1,0 0,-1 0,-1-1,3-8,-8 19,1 0,-1 1,1-1,-1 0,1 0,-1 0,0 0,0 0,0 0,0 1,-1-1,1 0,0 0,-1 0,1 0,-1 1,1-1,-1 0,0 0,0 1,0-1,0 0,0 1,0-1,-1 1,1 0,0-1,-1 1,1 0,-1 0,1 0,-1 0,0 0,1 0,-1 0,0 1,0-1,1 1,-1-1,0 1,0-1,0 1,0 0,-1 0,-86 14,76-8,0 0,0 1,1 0,0 1,1 1,0 0,0 0,1 1,0 0,1 1,0 0,0 1,2 0,-1 0,1 0,1 1,1 0,-1 1,2-1,0 1,-2 11,6-19,1 0,-1 0,1 0,0-1,0 1,1 0,-1-1,1 1,1-1,-1 0,1 0,0 1,0-2,0 1,1 0,0-1,0 1,0-1,0 0,1-1,-1 1,1-1,0 0,2 1,5 4,1-2,0 1,0-2,0 0,1 0,0-1,0-1,0 0,7 0,190-5,-187-2,-6-3</inkml:trace>
  <inkml:trace contextRef="#ctx0" brushRef="#br0" timeOffset="6968.081">6633 505,'-9'0,"-4"4,-4 7,-4 7,-3 4,-2 3,3 3,0-4,5-1,5-4</inkml:trace>
</inkml:ink>
</file>

<file path=ppt/ink/ink7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39.6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540 139,'-4'-6,"-2"1,1 0,0 0,-1 1,0 0,0 0,0 0,-1 1,1 0,-1 0,0 0,0 1,0 0,0 1,0-1,0 1,0 1,0-1,-1 1,1 1,0-1,0 1,0 0,-1 1,1 0,1 0,-1 0,0 1,0 0,-4 3,-23 15,1 2,1 1,1 2,1 1,2 1,-22 27,40-42,-1 1,2-1,0 2,1 0,0 0,1 0,1 1,0 0,2 0,-1 0,2 1,0-1,1 1,1 0,0 8,1-11,0 0,1-1,0 1,1-1,1 1,0-1,0 0,2 0,-1 0,2 0,0-1,0 0,1 0,1 0,0-1,0 0,1-1,0 0,1 0,0-1,1-1,0 1,4 1,-1-2,-1 0,1-1,1-1,0 0,0-1,0 0,0-2,0 1,1-2,7 0,146 7,-152-8,0 0,-1-2,1 0,0 0,0-2,-1 0,1-1,-1 0,0-2,0 0,-1 0,1-2,-1 0,-1 0,0-2,0 1,-1-2,0 0,-1 0,0-2,-1 1,0-1,-1-1,-1 0,0 0,0-1,-2 0,1-2,-6 13,11-23,0 0,-2 0,0-1,-2 0,-2-1,0 0,-2-1,-1 1,-1-1,-2-22,-5 35,0 0,-1 1,-1 0,-1 0,0 0,-1 1,0 0,-1 0,-1 1,-1 0,-11-12,6 12,0 0,0 1,-1 1,-1 0,0 1,-1 1,0 1,0 1,-1 0,0 2,0 0,-1 1,0 1,0 1,0 1,-12 0,-57 9,69 0</inkml:trace>
  <inkml:trace contextRef="#ctx0" brushRef="#br0" timeOffset="433.441">314 308,'0'5,"5"2,2-6,4-3,0 0</inkml:trace>
  <inkml:trace contextRef="#ctx0" brushRef="#br0" timeOffset="731.439">625 281,'5'4,"1"7,0 2</inkml:trace>
  <inkml:trace contextRef="#ctx0" brushRef="#br0" timeOffset="1193.45">371 478,'-1'7,"1"1,1-1,-1 1,1-1,1 0,-1 1,1-1,0 0,1 0,0 0,0 0,0-1,1 1,0-1,0 0,1 0,-1 0,1-1,1 1,-1-1,1 0,0-1,0 1,2-1,103 35,-108-38,0-1,0 0,1 0,-1 0,0 0,0 0,1-1,-1 1,0-1,0 0,0 0,0 0,0 0,0-1,0 1,0-1,-1 0,1 0,0 0,-1 0,0 0,1 0,-1-1,0 1,0-1,0 0,-1 1,1-1,-1 0,1 0,-1 0,0 0,0 0,0-2,3-19,-1 1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2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6,'-6'-2,"1"1,-1 0,0 0,1 1,-1 0,0 0,0 0,1 0,-1 1,0 0,1 1,-1-1,1 1,-1 0,1 0,0 1,0-1,0 1,0 0,0 1,1-1,0 1,-1 0,1 0,0 0,1 1,-1-1,1 1,0 0,0 0,1 0,-1 0,0 5,-10 15,2 1,2 1,0 0,1 0,2 1,1-1,1 1,1 3,5 263,-1-279,1 0,0 0,1 0,1 0,1-1,0 0,0 0,2 0,-1 0,2-1,0 0,1-1,0 0,9 10,44 19,-53-39</inkml:trace>
  <inkml:trace contextRef="#ctx0" brushRef="#br0" timeOffset="2647.01">369 739,'15'6,"1"-1,0-1,0 0,1-1,-1-1,1 0,-1-2,1 1,-1-2,1-1,-1 0,1-1,-1 0,11-5,-9 1,-1 0,0-1,0-1,-1 0,0-2,-1 1,0-2,-1 0,3-4,-3 2,0 0,-1-1,-1-1,0 0,-1-1,0 0,-2 0,0-1,-1 0,-1-1,-1 0,0 0,0-7,-6 25,1-1,-1 1,1-1,-1 1,1-1,-1 1,0-1,0 1,0-1,0 1,0-1,0 0,-1 1,1-1,0 1,-1-1,1 1,-1-1,0 1,1 0,-1-1,0 1,0 0,0-1,0 1,0 0,0 0,0 0,0 0,0 0,-1 0,1 0,0 0,-1 1,1-1,-1 0,1 1,-1-1,1 1,-1-1,1 1,-1 0,-62 21,54-13,1 0,-1 0,1 1,1 0,0 0,0 1,1 0,0 1,0-1,1 1,1 0,0 1,1 0,0-1,0 1,0 8,5-12,0 0,0 1,1-1,1 0,-1 0,1 0,0 0,1 0,0-1,0 1,1-1,0 0,0-1,0 1,1-1,0 0,0 0,1-1,0 0,-1 0,2 0,2 1,6 2,0 0,0-1,0 0,1-1,0-1,0-1,0 0,1-1,-1-1,1-1,0-1,-1 0,1-1,0-1,-1 0,0-2,1 0,-1-1,-1 0,1-1,-1-1,9-6,-1 2,1-1,-1-2,-1 0,-1-2,0 0,-1-2,0 0,-2-1,0-1,4-8,-14 15,-1-1,-1 1,0-1,0 0,-2-1,0 1,0-1,-1 0,-1-1,-1 1,0 0,-1-1,-1-12,0 25,0 0,0-1,-1 1,1 0,-1-1,0 1,0 0,0 0,0-1,0 1,-1 0,1 0,-1 1,0-1,0 0,0 0,-1 1,1 0,0-1,-1 1,0 0,1 0,-1 0,0 0,0 1,0-1,0 1,0 0,-1 0,1 0,0 0,0 0,-1 1,1 0,0-1,-1 1,1 0,-1 1,1-1,0 1,-1-1,1 1,0 0,0 0,0 0,0 1,0-1,0 1,-3 1,-7 8,0-1,0 2,1 0,0 0,1 1,0 0,2 1,-1 1,2-1,0 1,0 1,1-1,1 1,1 0,1 1,0-1,-1 12,3-20,0 0,0-1,1 1,1 0,-1 0,1-1,0 1,1 0,0 0,0-1,0 1,1 0,1-1,-1 0,1 1,0-1,1 0,-1 0,2-1,-1 1,1-1,0 0,0 0,0 0,3 1,1 0,1 1,-1-1,2-1,-1 0,1-1,-1 0,2 0,-1-1,0 0,1-1,0-1,-1 0,1 0,0-1,0-1,0 0,0 0,0-1,0-1,0 0,9-3,4-2,0-1,-1-1,0-1,0-1,-1-1,-1-1,0-1,-1-1,0-1,-1-1,-1 0,-1-2,-1 0,0-1,-1-1,-2 0,8-14,-20 31,4-5,-1 1,0-1,0 0,-1 0,0-1,-1 1,0-1,0 0,-1 1,0-1,-1 0,0-1,-1 1,0 0,-1 0,1 0,-2 0,0 0,0 0,-2-5,2 12,0 1,0 0,0-1,0 1,0 0,-1 0,1 0,-1 1,1-1,-1 0,0 1,1 0,-1 0,0-1,0 2,0-1,0 0,0 1,0-1,0 1,0 0,0 0,0 0,0 0,0 0,0 1,0 0,0-1,0 1,0 0,0 1,1-1,-1 0,0 1,1-1,-1 1,1 0,-1 1,-82 85,77-74,1 0,0 0,1 0,1 1,0-1,1 1,0 0,2 1,-1-1,2 1,0 10,1-18,0 0,1 0,0 1,1-1,-1 0,2 0,-1-1,1 1,0 0,0-1,1 0,0 0,1 0,-1 0,1 0,1-1,-1 0,1 0,0-1,0 0,1 0,6 4,-4-2,1-1,0-1,0 1,0-2,1 1,-1-2,1 1,0-1,0-1,1 0,-1-1,0 0,1-1,-1 0,0 0,8-2,-2-4</inkml:trace>
  <inkml:trace contextRef="#ctx0" brushRef="#br0" timeOffset="3272.814">2260 571,'-170'190,"124"-140,55-68,14-16,2 1,2 1,0 2,3 0,22-17,-51 46,0 0,-1 0,1 0,0 0,0 0,-1 1,1-1,0 0,0 0,0 1,0-1,0 0,0 1,0-1,0 1,0-1,1 1,-1 0,0-1,0 1,0 0,0 0,1 0,-1 0,0 0,0 0,0 0,0 0,1 1,-1-1,0 0,0 1,0-1,0 1,0-1,0 1,0-1,0 1,0 0,0 0,0-1,0 1,0 0,-1 0,1 0,0 0,-1 0,1 0,-1 0,1 0,-1 0,1 0,-1 0,1 0,-1 1,0-1,0 1,5 35,-5-32,-1-1,1 1,0 0,0 0,0 0,1 0,0-1,-1 1,2 0,-1-1,1 1,-1 0,1-1,0 0,1 1,-1-1,1 0,0 0,0-1,0 1,0 0,1-1,0 0,-1 0,1 0,0 0,0-1,1 0,-1 1,1-1,1 0,-2-2,0 0,0-1,0 1,0-1,0 0,0 0,0-1,0 1,0-1,0 1,-1-1,1-1,-1 1,1 0,-1-1,0 0,0 1,0-1,0 0,-1-1,1 1,-1 0,2-5,43-87,-47 95,16-74,-14 52</inkml:trace>
  <inkml:trace contextRef="#ctx0" brushRef="#br0" timeOffset="3789.522">2910 62,'-18'56,"-74"256,81-273,6-30,2 1,-1 0,1 0,1 0,0 0,0 1,1-1,1 1,0-1,0 0,1 1,0-1,0 1,1-1,1 0,0 2,1-8,0-1,-1 1,1-1,0 0,1 0,-1 0,0 0,1-1,0 0,-1 0,1 0,0 0,0-1,0 0,0 0,0 0,0-1,1 1,-1-1,0 0,0-1,0 1,0-1,0 0,0-1,0 1,0-1,0 0,0 0,-1 0,1-1,-1 0,1 0,-1 0,17-8</inkml:trace>
  <inkml:trace contextRef="#ctx0" brushRef="#br0" timeOffset="4052.627">2570 373,'44'4,"23"3,5-1,-4-1,-10-1,-9-2,-9-1,-11 0</inkml:trace>
</inkml:ink>
</file>

<file path=ppt/ink/ink7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59.0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234 77,'-21'17,"1"1,1 1,1 1,0 1,2 0,0 1,2 1,0 0,1 1,2 0,1 1,-6 18,11-31,0 0,1 0,1 1,-1-1,2 1,0-1,0 1,2 0,-1 0,1 0,1 0,1 0,0-1,0 1,1-1,1 1,0-1,0 0,1 0,1-1,0 1,1-1,0 0,1-1,0 0,0 0,1-1,10 8,-4-8,0-2,1 0,0-1,0 0,0-1,1-1,0-1,0 0,0-1,0-1,0 0,0-2,0 0,1-1,-2 0,1-1,0-1,0-1,-1-1,0 0,0-1,-1 0,0-1,0-1,-1-1,0 0,-1-1,0 0,0-1,-1 0,-1-1,0 0,-1-1,0 0,1-6,-2 7,0-2,-1 1,0-1,-2 0,0 0,0-1,-2 0,0 0,0 0,-2 0,0-1,-1 1,0-1,-1 1,-1-1,-1 1,-1-1,0 1,-1 0,0 0,-1 0,-1 1,-1 0,0 0,-1 0,-8-11,4 13,0 0,-1 0,-1 1,0 1,-1 1,0 0,0 0,-1 2,0 0,-1 0,1 2,-1 0,-1 1,1 1,-1 0,0 1,0 1,0 1,0 1,0 0,0 1,0 1,1 1,-1 1,-12 4,-15 2</inkml:trace>
  <inkml:trace contextRef="#ctx0" brushRef="#br0" timeOffset="451.167">347 303,'0'5,"5"1,1 0</inkml:trace>
  <inkml:trace contextRef="#ctx0" brushRef="#br0" timeOffset="671.906">489 247,'4'4,"3"2</inkml:trace>
  <inkml:trace contextRef="#ctx0" brushRef="#br0" timeOffset="1657.495">290 670,'2'-8,"0"-1,0 1,1 0,0 0,0 1,1-1,0 1,1-1,-1 1,1 1,1-1,-1 1,1-1,0 2,0-1,7-4,-3 1,-7 5,0 0,1 0,-1 1,1 0,0-1,0 1,0 1,0-1,0 0,1 1,-1 0,1 0,0 0,0 1,-1 0,1 0,0 0,0 0,0 1,0-1,0 2,0-1,0 0,0 1,0 0,0 0,0 0,0 1,-1-1,1 1,-1 1,1-1,3 3,28 73,-33-57</inkml:trace>
</inkml:ink>
</file>

<file path=ppt/ink/ink7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57.1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23 114,'0'369,"-13"-286,3 25,15-89</inkml:trace>
  <inkml:trace contextRef="#ctx0" brushRef="#br0" timeOffset="247.515">362 481,'-10'24,"2"8,2-2</inkml:trace>
  <inkml:trace contextRef="#ctx0" brushRef="#br0" timeOffset="512.368">305 86,'0'0</inkml:trace>
  <inkml:trace contextRef="#ctx0" brushRef="#br0" timeOffset="659.776">643 1,'10'43,"3"34,-1 8,-2 0,-3-11,-3-12,-6-8,-4-7,0-8,1-5,-4-9,0-3,1-2,-2 2,0-3</inkml:trace>
  <inkml:trace contextRef="#ctx0" brushRef="#br0" timeOffset="829.18">869 311,'-19'24,"3"13,9 0,11-6,9-9,8-8,-1-1,2-3,2-4,-3 3,-1-1,-3 4,-5 4,-5-1</inkml:trace>
  <inkml:trace contextRef="#ctx0" brushRef="#br0" timeOffset="1130.301">1180 622,'31'-16,"0"0,-1-2,-1-2,-1 0,0-2,-2-1,-1-1,0-1,-1-3,-22 26,0 1,0 0,0-1,0 1,-1-1,1 1,-1-1,1 0,-1 0,0 0,0 0,1 0,-1 0,-1 0,1 0,0 0,0 0,-1-1,1 1,-1 0,0 0,0-1,0 1,0 0,0-1,0 1,-1 0,1 0,-1-1,1 1,-1 0,0 0,0 0,0 0,0 0,0 0,-1 0,1 0,0 0,-1 1,1-1,-1 0,0 1,0 0,0-1,1 1,-1 0,0 0,0 0,-1 0,1 0,0 0,-2 0,-2 1,-1-1,1 1,0 1,0-1,-1 1,1 0,0 0,0 1,0 0,0 0,0 0,0 1,1 0,-1 0,1 0,0 1,0 0,0 0,0 0,1 0,0 1,0 0,0 0,0 0,1 0,0 1,0-1,-2 6,-1 0,1 0,1 0,0 1,1-1,0 1,0-1,1 1,1 0,0 0,1 0,0 0,1 0,0 0,1 0,0 0,0-5,1 0,0 0,0-1,0 1,1-1,0 0,0 0,1 0,0 0,0-1,0 0,0 0,1 0,0-1,0 1,0-2,1 1,-1-1,1 1,0-2,0 1,0-1,0 0,0-1,0 1,0-2,1 1,-1-1,1 0,16 1</inkml:trace>
</inkml:ink>
</file>

<file path=ppt/ink/ink7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47.4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1 169,'254'-21,"137"-14,685 35,3734 0,-4553-27,76-4,148 32,-196-29,72 28,-161-28,368 29,-540-1</inkml:trace>
  <inkml:trace contextRef="#ctx0" brushRef="#br0" timeOffset="3768.011">1695 423,'57'409,"-56"-401,0 0,-1 0,1 0,-2 0,1 0,-1 0,0 0,-1 0,0 0,0-1,-1 1,1-1,-2 1,1-1,-1 0,0 0,-1 0,1-1,-1 0,-1 1,1-2,-1 1,-4 2,9-7,-1-1,0 1,0-1,0 0,0 0,0 0,0 0,0 0,0 0,0 0,0 0,1-1,-1 1,0-1,0 0,0 1,0-1,1 0,-1 0,0 0,1 0,-1 0,1-1,-1 1,1 0,0-1,-1 1,1-1,0 1,0-1,0 0,0 1,0-1,1 0,-1 0,-18-68,21 47,2-1,1 1,0 1,2-1,0 1,2 0,1 1,0 0,1 0,2 1,2-2,-3 1,26-43,4 0,2 3,3 2,2 1,47-40,-13 51,-81 46,1 1,-1-1,1 1,-1 0,0 0,1 0,-1 0,1 1,-1-1,0 1,1-1,-1 1,0 0,0 0,1 0,-1 0,0 0,0 0,0 1,0-1,0 1,-1-1,1 1,0 0,-1 0,1 0,-1 0,1 0,-1 0,0 0,0 0,0 0,0 1,-1-1,1 0,0 1,-1-1,0 0,3 16,-2 1,0-1,-1 0,-1 1,0-1,-2 0,0 0,-1 0,-1 0,-2 4,-1 3,-1 1,-2-1,0-1,-2 0,0 0,-2-1,0-1,-2-1,-14 15,29-34,1 0,-1 0,1 0,-1 0,0 0,0-1,1 1,-1 0,0-1,-1 0,1 1,0-1,0 0,-1 0,1-1,0 1,-1 0,1-1,-1 1,1-1,-1 0,1 0,-1 0,1 0,-1 0,1 0,0-1,-1 1,1-1,-1 0,1 0,0 1,-1-2,1 1,0 0,0 0,0-1,0 1,0-1,0 0,0 1,1-1,-1 0,1 0,-1-1,-5-15</inkml:trace>
  <inkml:trace contextRef="#ctx0" brushRef="#br0" timeOffset="4790.892">2682 452,'-22'3,"0"1,-1 1,2 2,-1 0,1 1,0 1,0 0,1 2,1 1,0 0,-4 4,21-14,-1-1,1 1,0-1,0 1,0 0,0 0,0 0,0 0,0 0,0 0,1 1,-1-1,1 0,0 1,0-1,0 1,0 0,0-1,0 1,1 0,0 0,-1-1,1 1,0 0,0 0,0-1,1 1,-1 0,1 0,-1-1,1 1,0 0,0-1,0 1,0-1,1 1,-1-1,1 1,-1-1,1 0,0 0,0 0,0 0,0 0,0-1,0 1,1 0,-1-1,1 0,-1 1,1-1,-1 0,1 0,0 0,5 1,1 0,-1-1,1 1,-1-1,1-1,-1 0,1 0,0-1,-1 0,1 0,-1-1,1 0,-1-1,0 1,0-2,0 1,-1-1,1 0,-1-1,0 0,0 0,3-3,13-12,0-1,-2-2,0 0,-2-1,9-15,-7 17,-9 40,-12 35,-1-48,-1-1,1 1,0 0,1 0,-1 0,1 0,0 0,0 0,0 0,1 0,0 0,0 0,0 0,0 0,1 0,0-1,0 1,0-1,0 1,1-1,0 0,0 0,0 0,0 0,1-1,0 1,-1-1,1 0,0 0,1 0,-1 0,0-1,1 0,-1 0,1 0,3 0,8-2,0-1,-1-1,1 0,0-1,-1-1,1-1,-1 0,0-1,-1 0,1-1,-2-1,1 0,-1-1,0-1,0 0,-1 0,-1-1,0-1,8-10,11-7,-1-1,-2-2,-1-1,-1-1,14-27,-38 60,0 0,0 1,0-1,0 0,0 0,0 0,0 0,-1-1,1 1,0 0,-1 0,1 0,-1-1,1 1,-1 0,0 0,1-1,-1 1,0 0,0-1,0 1,0 0,0-1,0 1,0 0,-1-1,1 1,0 0,-1 0,1-1,-1 1,1 0,-1 0,0 0,1-1,-1 1,0 0,0 0,0 0,0 0,0 1,0-1,0 0,0 0,0 1,0-1,0 0,-1 1,1-1,0 1,-1-1,1 1,0 0,0 0,-1 0,1-1,0 1,-1 0,1 1,0-1,-1 0,-8 5,0 0,0 0,1 1,-1 0,1 1,1 0,-1 1,1 0,1 0,-1 0,1 1,1 0,0 1,0-1,-2 7,7-14,-1-1,1 1,0 1,0-1,0 0,0 0,0 0,0 1,1-1,-1 0,1 0,-1 1,1-1,0 1,0-1,0 0,1 1,-1-1,0 0,1 1,-1-1,1 0,0 0,0 1,0-1,0 0,0 0,0 0,1 0,-1 0,1 0,-1-1,1 1,0 0,0-1,0 1,0-1,0 0,0 0,0 0,0 0,0 0,0 0,1 0,-1-1,0 1,1-1,-1 1,0-1,1 0,-1 0,0 0,1 0,-1-1,2 1,228-52,-231 51,0 1,1 0,-1 0,0 0,1 0,-1 0,1 0,-1 0,0 0,1 0,-1 1,1-1,-1 0,0 1,0-1,1 1,-1 0,0-1,0 1,0 0,1 0,-1 0,0 0,0 0,0 0,-1 0,1 0,0 0,0 0,0 0,-1 1,1-1,-1 0,1 1,-1-1,1 0,-1 1,0-1,0 0,0 1,-14 62,2-15,12-46,1 0,0-1,0 1,-1 0,2-1,-1 1,0-1,0 1,1-1,-1 0,1 1,0-1,0 0,0 0,0 0,0-1,0 1,1 0,-1-1,0 1,1-1,-1 0,1 0,0 0,-1 0,1 0,0-1,-1 1,1-1,1 1,87 1,-69-8,0-1,0-2,-1 0,0-1,-1-1,0-1,-1 0,0-2,-1 0,0-1,-2-1,1-1,-2 0,0-1,10-17,-20 29,12-14,-1 0,0-1,-2-1,-1 0,-1-1,0 0,-2-1,-1 0,0 0,1-12,-9 35,0-1,-1 0,1 1,0-1,0 0,-1 0,1 0,-1 0,0 1,1-1,-1 0,0 0,0 0,0 0,0 0,0 0,-1 0,1 0,-1 1,1-1,-1 0,0 0,1 0,-1 1,0-1,0 0,0 1,-1-1,1 1,0-1,0 1,-1 0,1 0,-1-1,1 1,-1 0,0 0,1 0,-1 1,0-1,0 0,1 1,-1-1,0 1,0-1,0 1,0 0,0 0,0 0,0 0,1 0,-1 0,0 1,0-1,-9 10,0 0,1 0,1 1,0 0,0 1,1 0,1 0,0 1,0 0,1 0,1 1,1 0,0-1,0 2,1-1,1 0,1 0,-1 9,-2 5,2-1,0 1,2 0,1 0,1-1,5 21,29 30,-31-71,0 1,-1 0,0 0,0 0,-1 0,0 0,0 1,-1 0,0-1,-1 1,1 0,-2 0,1 1,-5 8</inkml:trace>
  <inkml:trace contextRef="#ctx0" brushRef="#br0" timeOffset="5040.989">3641 367,'44'-15,"32"-4,10 1,-7 3,-6 5,-10 4,-8 2,-7 3,-7 1,-6 0,-10 1</inkml:trace>
  <inkml:trace contextRef="#ctx0" brushRef="#br0" timeOffset="5875.884">4799 423,'-4'4,"0"0,0 1,1-1,0 1,-1-1,2 1,-1 0,1 0,-1 1,1-1,1 0,-1 1,1-1,0 1,0 0,1-1,-1 1,1 0,1-1,-1 1,1-1,0 1,0 0,0-1,1 0,0 1,0-1,0 0,1 0,0 0,0 0,0 0,0-1,1 0,0 1,0-1,0-1,0 1,1 0,-1-1,1 0,0 0,0-1,0 1,0-1,1 0,-1 0,1-1,-1 0,1 0,-1 0,6 0,112-41,-118 40,-1-1,0 1,1 0,-1 0,0 0,1 1,-1 0,0-1,1 2,-1-1,0 0,0 1,0 0,0 0,0 0,-1 0,1 1,-1-1,1 1,1 2,-1-2,-1 0,1 0,0 0,0-1,0 1,0-1,0 0,1 0,-1-1,0 1,1-1,0 0,-1 0,1-1,-1 1,1-1,0 0,0 0,2-1,5-3,1-2,-1 0,0 0,0-1,-1 0,0-1,0-1,-1 0,0 0,-1-1,1 0,-2-1,0 3,-1 0,0-1,-1 0,0 0,0-1,-1 0,0 1,-1-2,0 1,0-1,-1 1,-1-1,0 0,0 0,-1-5,-1 16</inkml:trace>
  <inkml:trace contextRef="#ctx0" brushRef="#br0" timeOffset="6235.402">5759 593,'12'-15,"0"-1,-1 1,-1-2,0 0,-1 0,-1-1,-1 1,0-2,-2 1,1-5,-5 22,-1 0,1 0,-1 0,1-1,-1 1,1 0,-1 0,0 0,0-1,0 1,0 0,0 0,0-1,0 1,0 0,0 0,0 0,-1-1,1 1,-1 0,1 0,-1 0,1 0,-1 0,1 0,-1 0,0 0,0 0,1 0,-1 0,0 0,0 0,0 1,0-1,0 0,0 1,0-1,0 0,-1 1,1 0,0-1,0 1,0 0,-1-1,1 1,0 0,0 0,0 0,-1 0,1 0,-1 1,-57 28,50-21,1 1,-1 0,2 0,-1 1,1 0,0 0,1 1,1 0,0 0,0 1,1-1,0 1,1 0,0 0,0 11,2-16,0 0,1 0,-1 1,2-1,-1 0,1 1,0-1,1 0,-1 0,2 0,-1 0,1 0,0 0,0-1,0 1,1-1,0 0,1 0,-1-1,1 1,0-1,1 0,-1 0,1-1,0 1,6 2,0 0,1 0,-1-1,1-1,1 0,-1 0,1-2,0 0,0 0,0-1,0-1,0 0,0-1,11-2,-1-3</inkml:trace>
  <inkml:trace contextRef="#ctx0" brushRef="#br0" timeOffset="7123.315">6662 480,'-6'1,"0"1,0 0,0 1,0-1,0 1,1 1,-1-1,1 1,0 0,0 0,0 0,1 0,-1 1,1 0,0 0,0 0,1 1,0-1,0 1,0 0,0 0,1 0,0 0,1 0,-1 0,1 1,0-1,0 0,1 1,0-1,0 1,1-1,0 4,-1-5,1-1,-1 1,1 0,0 0,0 0,0 0,1 0,0-1,0 1,0-1,0 1,1-1,-1 0,1 0,0 0,1 0,-1-1,1 1,-1-1,1 0,0 0,0 0,1 0,-1-1,0 0,1 0,0 0,-1 0,1-1,0 0,0 0,0 0,0 0,-1-1,1 0,0 0,0 0,0-1,0 0,0 1,0-2,0 1,1-1,11-8,0-1,-1 0,0-1,-1-1,0 0,-2-1,1-1,-2 0,0-1,0 0,-2-1,6-10,-3 4,-1 0,-1 0,-1-1,-1 0,-1-1,-1 0,0-9,-5 22,0 1,-1-1,0 1,-1-1,-1 1,0 0,0-1,-1 1,0 0,-1-1,0 1,-1 1,0-1,-1 0,0 1,-1 0,-5-6,9 11,-1 1,0-1,-1 1,1 0,-1 0,0 0,0 1,0-1,0 1,0 0,-1 0,0 1,1-1,-1 1,0 0,0 0,0 1,-1-1,1 1,0 0,0 1,-1-1,1 1,0 0,-1 1,1-1,0 1,-1 0,1 0,0 1,0-1,0 1,0 0,0 1,0-1,1 1,-1 0,1 0,-2 5,1 0,0 0,0 1,1-1,0 1,0 0,1 0,1 1,-1-1,1 0,1 1,0 0,0-1,1 1,0 0,1-1,0 1,1-1,0 1,0-1,1 0,0 1,0-1,1-1,0 1,1-1,0 1,1-1,-1-1,1 1,1-1,-1 0,1 0,1-1,-1 0,1 0,0 0,30 25,1 0,1-3,1-1,29 13,-42-29,-4-3</inkml:trace>
  <inkml:trace contextRef="#ctx0" brushRef="#br0" timeOffset="7488.206">7283 452,'0'16,"0"0,1 0,1 0,1 0,0-1,1 1,5 12,-7-24,-1-1,1 1,-1-1,1 1,0-1,1 0,-1 0,1 0,-1 0,1 0,0 0,0-1,0 1,0-1,0 0,1 0,-1 0,1 0,-1-1,1 0,0 1,0-1,0-1,-1 1,1 0,0-1,0 0,0 0,0 0,0 0,0-1,0 1,-1-1,3-1,1 0,0-1,0 0,0 0,0 0,0-1,-1 0,0 0,0-1,0 0,0 0,-1 0,0-1,0 0,0 0,-1 0,0 0,0-1,-1 0,1 1,-2-1,1-1,-1 1,0 0,0-1,-1 1,0 0,0-1,-1 0,0 1,0-1,-1 1,0-1,0 1,-1-1,-1-3,-1 4,0 0,-1 0,0 1,0 0,-1 0,1 0,-1 0,-1 1,1 0,-1 0,0 1,0 0,0 0,0 1,-1 0,0 0,1 0,-1 1,0 1,0-1,0 1,-1 0,1 1,0 0,0 0,0 1,0 0,0 1,0-1,-1 2,-10 4</inkml:trace>
  <inkml:trace contextRef="#ctx0" brushRef="#br0" timeOffset="8285.934">7988 649,'199'-258,"-197"255,24-27,-26 29,1 1,-1-1,1 1,-1 0,1-1,-1 1,1 0,-1 0,1-1,0 1,-1 0,1 0,-1 0,1 0,0 0,-1 0,1 0,0 0,-1 0,1 0,-1 0,1 0,0 0,-1 0,1 1,-1-1,1 0,0 0,-1 1,1-1,-1 0,1 1,-1-1,1 1,-1-1,0 0,1 1,-1-1,1 1,-1-1,0 1,1 0,-1-1,0 1,0-1,0 1,1 0,-1-1,0 1,0-1,0 1,0 0,0-1,0 1,0-1,0 2,16 180,-15-179,1 0,-1-1,1 1,0 0,0-1,0 1,0-1,1 0,-1 1,1-1,-1 0,1 0,0-1,-1 1,1-1,0 1,0-1,0 0,1 0,-1 0,0 0,0-1,0 0,1 1,-1-1,0 0,0 0,1-1,-1 1,0-1,0 1,2-2,4 0,0 0,0-1,-1 0,1 0,-1-1,0 0,0 0,0-1,-1 0,0-1,4-3,34-48,-32 40</inkml:trace>
  <inkml:trace contextRef="#ctx0" brushRef="#br0" timeOffset="8592.319">8750 367,'-3'11,"1"0,0 0,1 1,0-1,1 1,1-1,-1 0,2 1,0-1,0 0,1 0,0 0,1 0,0 0,1-1,0 1,3 3,-7-13,1 1,-1-1,1 1,0-1,0 0,-1 1,1-1,0 0,0 0,0 0,0-1,0 1,0 0,1-1,-1 0,0 1,0-1,0 0,0 0,1 0,-1 0,0 0,0-1,0 1,0-1,0 1,1-1,-1 0,0 0,-1 0,1 0,0 0,0 0,0-1,1 0,53-57,-47 48,0-1,-2 0,1 0,-1-1,-1 0,-1 0,0-1,3-9,-7 19,0 0,0-1,-1 1,1 0,-1-1,0 1,0-1,-1 1,1 0,-1-1,0 1,0 0,0 0,-1 0,1 0,-1 0,0 0,0 0,-1 0,1 1,-1-1,0 1,0 0,0 0,0 0,0 0,-1 0,1 1,-1-1,-1 0,-21-9,2 4</inkml:trace>
  <inkml:trace contextRef="#ctx0" brushRef="#br0" timeOffset="8923.528">9315 113,'-10'24,"-2"13,-1 4,4 1,2-2,7-4,4-2,1-3,0-1,4-7,0-1,-1-1,-7-3,-4-5</inkml:trace>
  <inkml:trace contextRef="#ctx0" brushRef="#br0" timeOffset="9172.159">9032 282,'39'0,"26"0,8 0,-9 0</inkml:trace>
</inkml:ink>
</file>

<file path=ppt/ink/ink7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16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932 199,'-58'85,"5"3,3 2,-7 24,-66 121,5-53,100-166,63-122,4 2,26-33,7-17,51-131,-111 237,-22 48,-1 1,1-1,-1 0,1 0,0 1,-1-1,1 0,0 1,0-1,-1 1,1-1,0 0,0 1,-1-1,1 1,0-1,0 0,0 1,0-1,0 1,0-1,0 1,-1-1,1 1,1-1,-1 1,0-1,0 0,0 1,0-1,0 1,0-1,0 1,1-1,-1 0,0 1,0-1,1 1,-1-1,0 0,0 1,1-1,-1 0,0 1,1-1,-1 0,1 0,-1 1,0-1,1 0,-1 0,1 0,-1 0,1 1,-1-1,0 0,1 0,-1 0,1 0,-1 0,1 0,-1 0,1 0,-1 0,1 0,-1-1,0 1,1 0,-1 0,1 0,-10 43,1 0,3 1,1 0,2 0,3 0,1-1,2 1,2 0,2-1,12 38,-19-75,1 0,0 0,0-1,1 1,0-1,0 1,0-1,0 0,1 0,0-1,0 1,0-1,1 0,-1 0,1 0,0 0,0-1,1 0,-1 0,0-1,1 1,0-1,-1 0,1-1,0 1,0-1,0 0,0-1,0 1,0-1,1-1,-1 1,0-1,0 0,0 0,-1-1,1 0,3-1,7-9,0-2,-1 0,0-1,-1 0,-1-1,0-1,-1 0,-1-1,-1 0,0 0,-2-1,0-1,-1 1,4-18,-4 19,0 0,-2 0,0-1,0 0,-2 0,0 0,-2 0,0 0,-1-1,-2-18,2 36,-1-1,1 1,0 0,-1 0,1 0,-1 0,1 0,-1 0,0 0,0 0,0 0,0 1,0-1,-1 0,1 1,0-1,-1 0,1 1,-1 0,0-1,1 1,-1 0,0 0,0 0,0 0,0 0,0 0,0 1,0-1,0 0,0 1,0 0,0 0,0-1,0 1,-1 0,1 1,0-1,0 0,0 1,0-1,0 1,0-1,0 1,0 0,0 0,0 0,-11 10</inkml:trace>
  <inkml:trace contextRef="#ctx0" brushRef="#br0" timeOffset="311.865">1552 537,'-4'7,"1"0,-1 0,1 0,1 1,-1-1,1 1,0 0,1-1,0 1,0 0,1 0,0 0,0 0,1-1,0 1,0 0,1 0,0-1,0 1,1-1,0 0,0 1,1-1,-1-1,2 1,-1 0,1-1,0 0,1 1,-2-6,0 1,0 0,0-1,0 0,0 0,0-1,1 1,-1-1,0 1,0-1,1-1,-1 1,0-1,0 1,0-1,1 0,-1-1,0 1,0-1,-1 0,1 0,0 0,-1 0,1 0,-1-1,0 0,1 0,-1 0,-1 0,1 0,0-1,-1 1,0-1,1 1,-2-1,1 0,0 0,-1 0,2-4,-1 4,0 0,0 0,0 0,-1 0,1-1,-1 1,0-1,0 1,0-1,-1 1,0-1,0 1,0-1,0 0,-1 1,0-1,0 1,0-1,0 1,-1 0,1 0,-1-1,0 1,-1 0,1 0,-1 1,1-1,-1 0,0 1,-1 0,1 0,-1 0,1 0,-1 0,0 1,0-1,-3 0,0 1,-1 0,0 1,0-1,0 2,0-1,0 1,0 1,0-1,0 1,0 1,0 0,0 0,0 0,1 1,-1 0,1 0,0 1,-1 1,-17 7</inkml:trace>
  <inkml:trace contextRef="#ctx0" brushRef="#br0" timeOffset="597.939">2230 1,'-14'50,"3"1,3 1,1 0,3 0,2 0,2 1,3-1,4 21,9-12,-12-52,-1-1,0 1,-1 0,0-1,0 1,-1 0,0 0,0 0,-1 0,0 0,-1 0,0 0,-1 0,1 0,-3 6,-23 13,11-20</inkml:trace>
  <inkml:trace contextRef="#ctx0" brushRef="#br0" timeOffset="1066.539">1892 424,'339'6,"-233"-9,214 1,-274 9,-40-4,0-2,0 1,0-1,0 1,0-2,0 1,0-1,0 0,0 0,1 0,-1-1,0 0,0-1,0 1,-1-1,1 0,0 0,0-1,-1 0,0 0,0 0,1 0,-1-2,-2 3,0 0,0 0,0-1,-1 0,1 1,-1-1,1 0,-1 0,0 0,0-1,-1 1,1 0,-1-1,1 1,-1-1,0 1,0-1,-1 0,1 1,-1-1,0 0,0 0,0 1,0-1,-1 0,1 1,-1-1,0 0,0 1,-1-1,1 1,-1-1,1 1,-1 0,0 0,0 0,-1 0,1 0,0 0,-1 0,0 1,0-1,0 1,0 0,0 0,0 0,0 0,-3 0,-4-1,0 1,-1 0,1 1,-1 0,1 1,-1 0,1 1,-1 0,1 0,0 1,-1 1,1-1,0 2,0-1,1 1,-1 1,1 0,0 0,0 1,1 0,-1 1,1 0,1 0,-1 0,1 1,1 0,-1 1,1-1,1 1,0 0,0 1,0-1,2 1,-1 0,1 0,0 0,1 1,0-1,1 0,0 1,1 0,0-1,1 1,0-1,0 0,1 1,2 6,4-7,-1 0,2-1,-1 0,1 0,0-1,1 0,0 0,0-2,1 1,-1-1,2 0,-1-1,0-1,1 0,0 0,0-1,0 0,0-2,1 1,6-1,-7 2,15 3,0-2,0 0,1-2,-1 0,1-2,-1-1,24-5,-21 0</inkml:trace>
  <inkml:trace contextRef="#ctx0" brushRef="#br0" timeOffset="1483.151">0 1158,'172'18,"0"-8,87-9,-66-14,151-32,-127 14,588-69,-517 65,2 12,23 13,-254 16,-42 1</inkml:trace>
  <inkml:trace contextRef="#ctx0" brushRef="#br0" timeOffset="1894.102">3387 283,'-5'15,"4"4,1-1</inkml:trace>
  <inkml:trace contextRef="#ctx0" brushRef="#br0" timeOffset="2165.005">3387 735,'5'5,"1"1</inkml:trace>
</inkml:ink>
</file>

<file path=ppt/ink/ink7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3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0 762,'21'0,"0"0,1-1,-1-1,0-1,-1-1,1-1,-1-1,0-1,0 0,0-1,-1-2,-1 0,13-9,-28 18,1-1,-1 0,0-1,0 1,0 0,0-1,-1 0,1 1,0-1,-1 0,0 0,0-1,0 1,0 0,-1-1,1 1,-1-1,0 0,0 1,0-1,0 0,-1 0,1 1,-1-1,0 0,0 0,-1 0,1 1,-1-1,0 0,0 0,0 1,0-1,-1 1,1-1,-1 1,0-1,0 1,0 0,-1 0,1 0,-1 0,1 1,-2-1,-1 0,0 0,0 1,-1 0,1 0,-1 1,0-1,1 1,-1 0,0 1,0 0,0-1,1 2,-1-1,0 1,0 0,0 0,1 0,-1 1,1 0,-1 0,1 1,-2 0,-5 3,-1 1,2 0,-1 1,1 0,0 0,0 2,1-1,-8 11,11-12,2 0,-1 1,1-1,1 1,-1 0,2 0,-1 1,1-1,1 1,-1 0,2-1,-1 1,1 0,1 0,0 0,0 0,1 0,1 0,-1 0,1-1,1 1,0 0,0-1,1 0,0 0,1 0,0 0,0-1,1 0,0 0,0 0,1-1,0 0,0 0,1-1,0 0,0 0,0 0,1-1,6 2,6-1,-1-1,1-1,0-1,1-1,-1-1,0 0,0-2,1-1,-1 0,0-1,0-2,-1 0,1-1,-1-1,0-1,-1-1,0 0,0-2,1-1,4-2</inkml:trace>
  <inkml:trace contextRef="#ctx0" brushRef="#br0" timeOffset="767.085">1017 649,'-16'4,"-6"-1,1 1,0 1,0 1,0 2,1-1,0 2,1 1,-1 0,2 2,0 0,0 1,1 0,-6 8,22-19,-1 0,0 0,0 0,1 1,-1-1,1 1,0-1,0 1,0-1,0 1,0 0,0-1,1 1,-1 0,1 0,0-1,0 1,0 0,0 0,0 0,1-1,-1 1,1 0,0 0,0-1,0 1,0-1,0 1,0-1,1 1,-1-1,1 0,0 1,0-1,0 0,0 0,0 0,0-1,0 1,1 0,-1-1,0 0,1 1,-1-1,1 0,0 0,0 0,8 2,-1 0,1-1,-1 0,1-1,0 0,0-1,-1 0,1 0,0-1,0-1,-1 0,1 0,-1-1,0 0,0-1,0 0,0-1,0 0,-1 0,0-1,0-1,-1 1,1-2,23-19,-1-2,-1-1,-2-1,-2-2,7-11,20-32,-71 114,-4 7,2 1,2 1,2 1,-8 40,-14 140,26-149,6-42,0 0,3 1,1-1,3 36,7-45,-8-28,0-1,0 1,0 0,0-1,0 1,0 0,0-1,0 1,0 0,0-1,0 1,0 0,1-1,-1 1,0 0,0-1,0 1,0 0,1 0,-1-1,0 1,0 0,1 0,-1-1,0 1,0 0,1 0,-1 0,0 0,0-1,1 1,-1 0,0 0,1 0,-1 0,0 0,1 0,-1 0,0 0,1 0,-1 0,0 0,1 0,-1 0,0 0,1 0,-1 0,0 0,1 1,-1-1,0 0,1 0,-1 0,0 0,0 1,1-1,-1 0,0 0,0 1,1-1,2-14,-1 0,-1 1,0-1,0 0,-2-1,1 1,-2 1,0-1,-1 0,0 0,-1 1,0-1,-1 1,-1 0,0 1,-6-9,9 14,-1 1,0-1,-1 1,0 0,0 0,0 0,-1 1,1 0,-1 0,0 1,-1-1,1 1,-1 0,0 1,0 0,0 0,0 0,-1 1,1 0,-1 1,1 0,-1 0,0 0,1 1,-1 0,0 1,1-1,-1 1,0 1,-6 2,-43 35,56-38,0 0,1 1,-1-1,0 0,1 0,-1 1,1-1,0 1,-1-1,1 0,0 1,0-1,0 1,0-1,0 1,0-1,0 0,1 1,-1-1,0 1,1-1,-1 0,1 1,0-1,-1 0,1 0,0 1,0-1,0 0,0 0,0 0,0 0,0 0,0 0,0 0,0-1,0 1,1 0,-1 0,0-1,1 1,-1-1,0 1,1-1,-1 0,1 0,0 1,12 1,1 1,0-2,1 0,-1 0,0-2,0 0,0-1,0 0,0-1,-1 0,1-2,-1 0,5-2,184-92,-106 40,-81 46</inkml:trace>
  <inkml:trace contextRef="#ctx0" brushRef="#br0" timeOffset="1082.581">1552 734,'2'11,"0"-1,0 0,1 1,0-1,1 0,0 0,1-1,0 1,0-1,1 0,0 0,1-1,0 0,0 0,1-1,0 0,0 0,1 0,-1-1,1-1,8 4,-8-8,0-1,0-1,0 1,0-1,0-1,0 0,0 0,0-1,-1 0,1 0,-1-1,0 0,0-1,0 0,-1 0,0 0,0-1,0 0,0-1,-1 1,0-1,-1-1,1 1,1-5,7-6,-1 0,-1-1,-1-1,0 0,-2 0,7-20,-10 20</inkml:trace>
  <inkml:trace contextRef="#ctx0" brushRef="#br0" timeOffset="1331.91">2258 762,'-9'33,"-4"12</inkml:trace>
  <inkml:trace contextRef="#ctx0" brushRef="#br0" timeOffset="1566.436">2173 338,'0'0</inkml:trace>
  <inkml:trace contextRef="#ctx0" brushRef="#br0" timeOffset="1752.947">2540 28,'5'14,"0"0,-1 0,-1 1,0-1,-1 1,0 0,-2 0,0 5,2 7,10 91,-6-74,-2 0,-2 1,-2-1,-4 26,-14 280,18-327</inkml:trace>
  <inkml:trace contextRef="#ctx0" brushRef="#br0" timeOffset="1956.173">2907 649,'-10'38,"-3"18,1-1</inkml:trace>
  <inkml:trace contextRef="#ctx0" brushRef="#br0" timeOffset="2210.687">2907 0,'0'0</inkml:trace>
</inkml:ink>
</file>

<file path=ppt/ink/ink7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1 933,'255'-387,"65"-106,-320 491,0 1,0-1,1 1,-1-1,1 1,-1-1,1 1,-1 0,1-1,0 1,0 0,0-1,-1 1,1 0,0 0,1 0,-1 0,0 0,0 0,0 0,1 0,-1 0,0 0,1 1,-1-1,1 1,-1-1,1 1,-1-1,1 1,-1 0,1 0,-1 0,1 0,-1 0,1 0,-1 0,1 0,-1 1,1-1,-1 0,1 1,-1-1,1 1,-1 0,0 0,1-1,-1 1,0 0,0 0,1 0,-1 0,0 0,0 1,0-1,30 50,-2 1,-2 1,18 54,2 2,29 66,-74-173,-1 0,0 1,0 0,0-1,0 1,0 0,0-1,-1 1,1 0,-1 0,0-1,0 1,0 0,0 0,0 0,-1-1,1 1,-1 0,0 0,0-1,0 1,0-1,0 1,-1-1,1 1,-1-1,1 0,-1 1,0-1,0 0,0 0,0 0,0-1,-1 1,1 0,0-1,-1 0,1 1,-1-1,1 0,-1 0,0-1,0 1,-2 0,-14-1,0-1,0-1,0-1,0 0,0-1,1-1,0-1,0-1,0 0,1-2,0 0,1 0,-1-2,2 0,0-1,-1-1,-27-16,-41-28,60 43</inkml:trace>
  <inkml:trace contextRef="#ctx0" brushRef="#br0" timeOffset="365.412">1299 1,'29'452,"-59"-168,30-260</inkml:trace>
  <inkml:trace contextRef="#ctx0" brushRef="#br0" timeOffset="613.137">960 481,'43'0,"34"-5,13-1,-4 0,-7 1,-12-3,-13-1,-15 2</inkml:trace>
</inkml:ink>
</file>

<file path=ppt/ink/ink7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1,'-24'33,"-3"7,3-8,5-11</inkml:trace>
</inkml:ink>
</file>

<file path=ppt/ink/ink7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0,'10'10,"2"3</inkml:trace>
</inkml:ink>
</file>

<file path=ppt/ink/ink7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0,'-1'7,"-2"13,0 0,1 0,1 0,1 1,1-1,0 0,2 0,0 0,1-1,7 20,-9-36,0 0,0 0,0 0,0-1,0 1,0-1,1 1,-1-1,1 0,0 0,0 0,-1 0,1 0,0-1,1 1,-1-1,0 0,0 0,1 0,-1 0,0-1,1 0,-1 1,1-1,-1 0,0 0,1-1,-1 1,1-1,-1 0,0 0,0 0,1 0,-1 0,0-1,0 0,108-68,-104 64,0-1,0 0,-1 0,0-1,0 1,-1-1,0-1,0 1,-1-1,0 1,-1-1,1 0,-2 0,1-1,-2 1,1-1,-1 0,1-14</inkml:trace>
  <inkml:trace contextRef="#ctx0" brushRef="#br0" timeOffset="378.007">491 339,'16'-23,"2"-6,1 1,2 0,0 2,2 0,1 2,1 0,1 2,1 0,1 2,8-3,-34 21,0 1,0 0,0-1,-1 1,1 0,0 0,0 0,1 0,-1 1,0-1,0 1,0-1,0 1,1 0,-1-1,0 1,0 0,1 1,-1-1,0 0,0 1,0-1,1 1,-1 0,0-1,0 1,0 0,0 0,0 1,0-1,-1 0,1 1,0-1,-1 1,1-1,-1 1,1 0,-1 0,0-1,0 1,1 0,-1 0,-1 0,1 0,0 1,0-1,-1 0,0 0,1 0,-1 2,2 12,-2-12,-1-1,1 0,0 0,0 0,0 1,1-1,-1 0,1 0,0 0,0 0,0 0,0 0,0 0,1 0,-1 0,1 0,0 0,0-1,0 1,0-1,0 0,0 1,1-1,-1 0,1 0,-1-1,1 1,0 0,0-1,0 0,0 1,2-1,6-2,-1 0,1-1,-1-1,1 0,-1 0,0-1,0 0,0-1,-1 0,2-1,13-6,-7 3,46-15,-61 23,-1 1,1 0,-1 1,1-1,-1 0,1 0,-1 1,1-1,-1 0,0 1,1 0,-1-1,0 1,1 0,-1 0,0-1,0 1,0 0,0 0,0 0,0 1,0-1,0 0,0 0,0 0,-1 1,1-1,0 0,-1 1,1-1,-1 0,0 1,1-1,-1 1,0-1,0 1,0-1,0 1,0-1,0 1,0-1,-1 1,-6 54,5-50,0-1,1 1,0-1,0 1,0-1,1 1,0-1,0 1,0 0,1-1,0 1,0-1,0 1,1-1,0 0,0 1,7 8</inkml:trace>
</inkml:ink>
</file>

<file path=ppt/ink/ink7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0,'27'527,"-25"-476,1-22,-2 0,-1 0,-1-1,-1 1,-2 0,-1-1,-1 0,-3 4,14-61,1 19,1 1,0 0,0 0,1 0,0 1,1 0,0 1,0 0,1 0,0 1,0 1,0-1,1 1,0 1,26-16,82-25,-117 44,-1 0,1 1,0-1,0 0,0 0,-1 1,1-1,0 1,0 0,0 0,0-1,0 1,0 1,0-1,0 0,0 0,0 1,0-1,0 1,0-1,-1 1,1 0,0 0,0 0,-1 0,1 0,0 0,-1 0,1 1,-1-1,0 0,1 1,-1-1,0 1,0 0,0-1,0 1,0 0,0 0,-1-1,1 1,0 0,-1 0,0 0,1 0,-1 0,0 0,0 0,2 7,-1 0,0 0,0-1,-1 1,0 0,-1 0,0 0,0 0,-1-1,0 1,-1 0,1-1,-2 0,1 0,-1 0,-1 0,1 0,-1-1,0 0,-1 0,0 0,0-1,0 0,-1 0,0 0,0-1,-7 4,-5 2,0-2,0 0,0-1,-1-1,0-1,-1-1,0 0,-3-1</inkml:trace>
  <inkml:trace contextRef="#ctx0" brushRef="#br0" timeOffset="1018.638">396 959,'35'-17,"0"-2,-1-2,-1-1,-1-1,24-24,-54 46,11-9,1 0,-2 0,1-1,-1-1,-1 0,0 0,-1-1,-1-1,0 0,0 0,-1 0,-1-1,-1-1,0 1,-1-1,0 0,-2 0,0 0,0 0,-1-15,-2 29,0 0,-1 0,1-1,-1 1,1 0,-1 0,0-1,0 1,0 0,0 0,-1 0,1 0,0 0,-1 1,1-1,-1 0,0 1,1-1,-1 1,0-1,0 1,0 0,0 0,0 0,0 0,-1 0,1 0,0 1,0-1,-1 1,1 0,0-1,-1 1,1 0,0 0,-1 0,1 1,0-1,0 1,-1-1,1 1,0 0,0 0,0 0,0 0,0 0,0 0,0 0,0 1,0-1,0 1,1-1,-1 1,1 0,-1 0,1 0,-1 0,1 0,0 0,0 0,0 0,0 0,1 0,-1 1,1-1,-1 2,0 0,1-1,-1 1,1 0,0 0,0 0,1 0,-1 0,1 0,0 0,0 0,0 0,1-1,-1 1,1-1,0 1,0-1,0 1,0-1,0 0,1 0,0 0,-1 0,1 0,0-1,1 0,-1 1,0-1,1 0,-1 0,112 43,-89-42,-22-3,0-1,0 1,0-1,0 1,1 1,-1-1,0 0,0 1,0 0,0 0,0 0,-1 1,1-1,0 1,0 0,-1 0,1 0,-1 0,0 1,0 0,0-1,0 1,0 0,0 0,-1 1,1-1,-1 0,0 1,0 0,0-1,-1 1,1 0,-1 0,0 0,0 0,-1 0,1 1,-2 8,0 0,-2 1,1-1,-1-1,-1 1,-1 0,0-1,0 0,-2 3,-3 3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4:23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115 170,'-5'33,"-7"41,0 11,-4 2,1-9,3-9,4-11,3-11,-2-8,-1-6,2-4,2-2,1-1,2 0,0 0,1-3</inkml:trace>
  <inkml:trace contextRef="#ctx0" brushRef="#br0" timeOffset="601.745">876 170,'-28'2,"0"1,1 1,-1 2,1 0,0 2,1 2,0 0,0 1,1 2,0 0,-15 13,33-20,1 1,0-1,0 1,0 0,1 1,0-1,1 1,0 0,0 1,1-1,0 0,0 1,1 0,0 0,0-1,1 1,0 0,1 0,0 0,0 0,1 0,0 0,1 0,0 0,0 0,1-1,0 1,1-1,0 0,0 0,0 0,1 0,1 0,-3-5,1 0,0 0,-1-1,1 1,0-1,0 1,1-1,-1 0,0-1,1 1,-1-1,1 0,-1 0,1 0,0-1,-1 0,1 1,0-2,-1 1,1 0,0-1,-1 0,1 0,-1-1,1 1,-1-1,0 0,2-1,113-78,-103 68,41-35,-1-2,-3-2,-3-2,6-13,-63 102,-69 170,42-7,19-19,10-160</inkml:trace>
  <inkml:trace contextRef="#ctx0" brushRef="#br0" timeOffset="864.827">1356 677,'-14'29,"-5"14,5 0,6-7</inkml:trace>
  <inkml:trace contextRef="#ctx0" brushRef="#br0" timeOffset="1272.485">1864 113,'-12'7,"-7"2,0 2,1 0,0 1,0 1,1 0,1 1,0 1,1 1,-11 16,24-30,1 0,-1-1,1 1,0 1,0-1,0 0,0 0,0 0,1 1,-1-1,1 0,-1 1,1-1,0 0,0 1,0-1,0 0,0 1,1-1,-1 0,1 1,-1-1,1 0,0 0,0 1,0-1,0 0,0 0,1 0,-1 0,1-1,-1 1,1 0,0 0,-1-1,1 1,0-1,0 0,0 1,0-1,0 0,221 80,-217-79,-1 0,1 1,-1 0,1-1,-1 2,0-1,-1 1,1-1,0 1,-1 1,0-1,0 1,0-1,-1 1,0 0,1 0,-2 1,1-1,-1 1,0-1,0 1,0 0,-1 0,0-1,0 1,0 0,-1 0,0 0,0 0,0 0,-2 5,-2-1,-1 0,-1-1,1 0,-2 0,1-1,-1 0,0 0,-1 0,0-1,0 0,-1 0,1-1,-1-1,-1 1,1-1,-1-1,-89 21,75-25</inkml:trace>
  <inkml:trace contextRef="#ctx0" brushRef="#br0" timeOffset="1515.969">1920 29,'44'-5,"32"-2,9 1,-5 1,-7 2,-6 0,-10 7,-4 2,-8 0,0 0,-5-3,-7 0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8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0 593,'313'-1,"-156"-37,-139 30</inkml:trace>
  <inkml:trace contextRef="#ctx0" brushRef="#br0" timeOffset="367.867">254 368,'-5'33,"-1"26,-5 8,0-4,1-6,3-10,2-6,3-7,0-4,2-6</inkml:trace>
  <inkml:trace contextRef="#ctx0" brushRef="#br0" timeOffset="1173.375">847 339,'-11'1,"1"0,-1 2,1-1,-1 1,1 0,0 1,0 1,0-1,1 1,0 1,0 0,0 0,1 1,-1 0,2 1,-1-1,1 1,0 1,1-1,0 1,0 1,1-1,0 1,1-1,0 2,0-1,1 0,1 1,0-1,0 1,1-1,0 1,1 0,0 0,1-1,0 1,1-5,1 0,0-1,0 1,0-1,1 0,0 0,0 0,0-1,0 1,1-1,0 0,0 0,0-1,0 1,1-1,-1 0,1-1,0 1,0-1,0 0,0-1,0 1,0-1,0-1,1 1,-1-1,0 0,0 0,1-1,-1 0,0 0,0 0,0-1,0 0,0 0,0 0,-1-1,5-2,14-10,-1 0,-1-1,-1-2,0 0,-1-1,-1-1,-1-1,-1 0,0-1,-2-1,-1-1,4-9,-7 16,-1 0,-1-1,-1 0,0-1,-2 0,0 0,-1 0,0-1,-2 0,-1 0,0 0,-1-9,-2 25,1 0,-1 0,1 0,-1 0,-1 1,1-1,0 1,-1-1,0 1,1-1,-1 1,-1 0,1 0,0 0,-1 0,0 0,1 0,-1 1,0 0,-1-1,1 1,0 0,-1 0,1 1,-1-1,1 1,-1 0,0 0,1 0,-1 0,0 0,0 1,0 0,1 0,-1 0,0 0,0 1,-2 0,-5 3,1 0,-1 0,1 1,1 1,-1 0,1 0,0 1,0 0,1 0,0 1,0 0,1 1,0 0,1 0,0 0,0 1,1 0,0 0,0 0,2 1,-1-1,1 1,1 0,-1 0,2 0,0 0,0 0,1 9,0 22,2 0,1-1,2 1,6 17,-4-15,-2-1,-2 1,-2 0,-2-1,-3 21,-34 53,6-37,35-45,6-29</inkml:trace>
  <inkml:trace contextRef="#ctx0" brushRef="#br0" timeOffset="1549.311">1440 1,'15'31,"-2"1,-1 0,-1 1,-2 0,-2 0,-1 1,-1 1,-2-1,-1 0,-2 1,-1-1,-5 26,1-32,-2 0,-1 0,-1 0,-2-1,0 0,-2-1,-1-1,0 0,-2-1,-1 0,-1-1,-1-1,-1-1,-1-1,-1-1,0 0,-6 1,1-4,2-3</inkml:trace>
</inkml:ink>
</file>

<file path=ppt/ink/ink7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53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85,'-4'2,"0"0,1 0,-1 0,0 0,1 1,-1 0,1 0,0 0,0 0,0 0,0 0,0 1,1 0,0-1,-1 1,1 0,1 0,-1 0,1 0,-1 4,-4 3,-139 271,71-152,80-143,2-4</inkml:trace>
  <inkml:trace contextRef="#ctx0" brushRef="#br0" timeOffset="265.317">144 1,'24'0,"22"4,8 3,0-1,-4-1,-7 3,-5 1,-4-2,-13-2,-15 4,-13-1,-6-1</inkml:trace>
  <inkml:trace contextRef="#ctx0" brushRef="#br0" timeOffset="517.571">59 282,'29'5,"14"7,5 0,-1-1,-4-3,-9 3,-6-1,-7 2,-8 0</inkml:trace>
  <inkml:trace contextRef="#ctx0" brushRef="#br0" timeOffset="1037.191">483 536,'-91'12,"89"-12,0 1,1-1,-1 1,0-1,1 1,-1 0,1 0,0 0,-1-1,1 1,-1 1,1-1,0 0,0 0,0 0,0 1,0-1,0 0,0 1,0-1,0 1,1-1,-1 1,1 0,-1-1,1 1,-1-1,1 1,0 0,0-1,0 1,0 0,0 0,0-1,1 1,-1-1,0 1,1 0,-1-1,1 1,0-1,-1 1,1-1,0 1,0-1,0 1,0-1,0 0,0 0,1 1,56 55,11 19,-68-74,1 1,-1-1,0 0,0 1,-1-1,1 0,0 1,-1-1,1 1,-1 0,0-1,0 1,0-1,0 1,-1-1,1 1,-1-1,1 1,-1-1,0 1,0-1,0 0,0 1,0-1,-1 0,1 0,-1 0,1 0,-1 0,0 0,1 0,-1-1,0 1,0-1,-1 1,1-1,0 0,-1 1,-4 1,0-1,0 1,0-1,0-1,0 1,0-1,0 0,-1-1,1 0,0 0,0 0,-1-1,0-1,0 1,-1-1,1-1,0 1,0-1,0-1,1 0,-1 0,1 0,0-1,0 0,-2-2,-5-7</inkml:trace>
  <inkml:trace contextRef="#ctx0" brushRef="#br0" timeOffset="-20852.909">3333 706,'-2'-5,"1"0,-1 0,-1 1,1-1,-1 1,1 0,-1-1,-1 1,1 0,0 1,-1-1,0 1,0-1,0 1,0 0,0 1,-1-1,1 1,-1 0,0 0,0 0,0 1,1-1,-1 1,-1 0,1 1,0-1,-2 1,-220 0,197 5,1 1,0 1,1 2,0 1,0 1,1 1,0 2,1 0,-21 17,-97 106,98-86,10-8,2 2,1 1,-24 50,40-68,-114 176,43 4,76-167,1 0,3 1,1 0,2 0,2 1,1-1,5 39,-3-76,3 25,2 0,0 0,2 0,2-1,0 0,6 8,-12-28,10 24,1 0,2-1,1-1,1 0,2-2,1 0,1-1,1-1,2-1,0-2,2 0,1-2,0-1,18 9,17 10,2-3,1-3,1-2,37 9,122 5,-29-19,29-28,-85-24,112-52,-210 60,-1-2,0-1,-2-3,0-1,7-8,-9 2,-1-3,-2 0,-1-3,-2-1,-2-1,-1-1,13-26,-19 25,-3-1,-1-1,-2-1,-1-1,3-21,-4 14,-4 19,-1-1,-2-1,-2 0,-1 0,1-25,-8-195,-3 229,0 0,-2 1,-1 0,0 1,-2 0,-8-15,-5-12,3 13,-1 1,-2 2,-2 0,-1 2,-1 0,-1 2,-2 1,-1 2,-1 0,-9-3,-152-102,74 75,91 38,0 2,-1 1,-1 1,-1 2,0 1,0 1,-133-21,-62 34,180 9,28-5</inkml:trace>
  <inkml:trace contextRef="#ctx0" brushRef="#br0" timeOffset="-17087.979">3362 1637,'0'-26,"0"32,11 176,4 106,-12-121,25 94,-29 246,14-411,-2 34,-35 10,13-91,8-41,1 0,0 0,0 0,1 1,0-1,0 0,1 1,0-1,1 0,0 1,0-1,1 2,16 103,-19-113,1-1,0 1,0 0,0 0,-1 0,1 0,0 0,0-1,-1 1,1 0,0 0,-1 0,1 0,0 0,0 0,-1 0,1 0,0 0,-1 0,1 0,0 0,0 0,-1 0,1 0,0 0,0 1,-1-1,1 0,0 0,0 0,-1 0,1 0,0 1,0-1,-1 0,1 0,0 0,0 1,0-1,0 0,-1 0,1 1,0-1,0 0,0 0,0 1,0-1,0 0,0 0,0 1,0-1,0 0,0 1,0-1,0 0,0 0,0 1,0-1,-11-22,-2-8,-1 0,-1 1,-2 0,0 2,-2 0,-2 1,0 1,-5-4,-78-57,103 85,0-1,0 1,0-1,0 1,0-1,0 1,0-1,0 0,0 1,1-1,-1 0,1 0,-1 0,1 1,0-1,0 0,0 0,0 0,0 0,0 1,0-1,1 0,-1 0,1 0,-1 1,1-1,-1 0,1 1,0-1,0 0,0 1,0-1,0 1,0 0,1-1,-1 1,0 0,1-1,-1 1,1 0,1 0,72-36,-45 30,1 3,0 0,0 2,0 1,0 2,13 2,34 0,160 25,-237-28,1-1,0 0,0 1,0-1,0 1,0 0,-1-1,1 1,0 0,0 0,0 0,0 1,0-1,0 0,0 1,-1-1,1 1,0-1,0 1,0 0,-1 0,1 0,-1 0,1 0,-1 0,1 1,-1-1,1 0,-1 1,0-1,0 1,0-1,0 1,0 0,0-1,0 1,0 0,-1 0,1-1,-1 1,1 0,-1 0,0 0,0 0,0 0,0 0,0 0,0-1,0 1,-1 2,-7 8,-1 0,-1 0,0-1,0 0,-1-1,0 0,-1-1,-5 3,-19 17,-211 143,226-155</inkml:trace>
  <inkml:trace contextRef="#ctx0" brushRef="#br0" timeOffset="-647.412">3474 1694,'-45'-37,"-6"12,-2 3,-1 1,-54-12,-146-74,-108-6,325 102,1-1,0-2,1-1,1-2,-3-3,-177-64,-2-16,75 44,-179-58,92 40,194 56,-2 1,0 2,-1 2,-33-7,88 6,134-25,-142 34,0 0,0-1,-1 0,1 0,-1-1,-1 0,1 0,-1-1,-1 0,0-1,0 0,1-1,-8 9,0 1,-1-1,1 1,0-1,0 1,0-1,0 1,0-1,0 1,0 0,1-1,-1 1,0-1,0 1,0-1,0 1,1-1,-1 1,0 0,0-1,1 1,-1-1,0 1,0 0,1-1,-1 1,1 0,-1 0,0-1,1 1,-1 0,1 0,-1-1,0 1,1 0,-1 0,1 0,-1 0,1 0,-1 0,1 0,-1 0,1 0,-1 0,1 0,-1 0,1 0,-1 0,0 0,1 0,-1 0,1 1,-1-1,1 0,-1 0,0 1,1-1,-1 0,0 1,1-1,-1 0,0 1,1-1,-1 1,3 33,-7 274,-22-127,7-98,-2-98,-26-139,39 135,-1 1,-1 0,-1 0,0 0,-1 2,-1-1,-1 2,0 0,-1 0,-10-6,-40-47,53 46</inkml:trace>
  <inkml:trace contextRef="#ctx0" brushRef="#br0" timeOffset="3450.971">624 1891,'264'120,"-47"-47,29 27,-69-26,-145-56,-1 2,2-3,0 0,1-2,28 7,137 58,169 52,138 75,-145-95,-125-8,-156-64,8 4,-11-4,1-3,2-3,1-4,47 9,100 20,86 40,212 112,-442-174,124 43,187 36,-262-75,-88-30,0 3,-2 2,0 1,5 6,-32-15</inkml:trace>
  <inkml:trace contextRef="#ctx0" brushRef="#br0" timeOffset="20846.021">3926 3895,'-1'53,"-1"-34,1 1,0 0,2 0,0-1,1 1,1-1,1 1,1-1,0 0,2 0,0-1,5 9,-9-23,0-1,0 1,1-1,-1 1,1-1,0-1,0 1,0 0,0-1,0 0,0 0,1 0,-1 0,1-1,-1 0,1 0,0 0,-1 0,1-1,0 1,0-1,-1-1,1 1,0-1,0 0,-1 0,1 0,-1 0,1-1,-1 0,1 0,-1 0,0 0,0-1,0 0,0 0,-1 0,1 0,-1 0,0-1,0 1,2-4,15-15,-19 19,0 0,0 1,0-1,1 1,-1 0,1-1,-1 1,1 0,0 0,0 0,0 0,0 0,0 0,0 1,0-1,1 0,-1 1,0 0,1 0,0 0,-1 0,1 0,-1 0,1 1,0-1,0 1,-1 0,1 0,0 0,0 0,-1 0,1 0,0 1,0-1,-1 1,1 0,0 0,-1 0,1 0,-1 1,0-1,1 1,24 28,-24-25,0 0,0 0,0-1,0 1,0-1,1 0,0 0,0-1,0 1,0-1,1 0,-1 0,1 0,0 0,0-1,0 0,0 0,0 0,0-1,0 0,1 0,-1 0,1 0,-1-1,1 0,-1 0,0-1,1 1,-1-1,1-1,5-4,0-1,-1 0,0-1,0 0,-1-1,0 0,-1 0,0-1,0 0,-1 0,-1-1,1 0,-2 0,1-1,-2 1,1-1,-2 0,0-1,0 1,-1 0,0-1,-1 0,-1 1,0-1,-1 1,-1-10,-16-13,12 41</inkml:trace>
  <inkml:trace contextRef="#ctx0" brushRef="#br0" timeOffset="21509.428">4010 3726,'113'26,"86"5,-124-32,-75 1,1 0,0 0,0-1,0 1,0 0,-1-1,1 1,0 0,0-1,-1 1,1-1,0 0,-1 1,1-1,0 1,-1-1,1 0,-1 0,1 1,-1-1,1 0,-1 0,0 0,1 1,-1-1,0 0,0 0,0 0,0 0,1 0,-1 1,0-1,0 0,-1 0,1 0,0 0,0 0,0 0,-1 1,1-1,0 0,-1 0,1 0,0 1,-1-1,1 0,-1 0,0 1,1-1,-1 0,0 1,-29-40,8 17,13 15,0 0,1-1,0 0,1 0,0 0,0-1,1 0,0-1,1 1,0-1,1 0,-2-6,3-3</inkml:trace>
</inkml:ink>
</file>

<file path=ppt/ink/ink7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7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18,'-10'-4,"0"1,-1 0,1 1,-1 0,0 0,0 1,0 1,0 0,0 0,1 1,-1 0,0 1,0 1,1-1,-1 1,1 1,0 0,0 1,0 0,1 0,-1 1,1 0,1 1,-1 0,1 0,1 1,-1 0,-5 8,8-8,0 0,1 0,0 0,0 1,1-1,0 1,1-1,0 1,0 0,1 0,0 0,1 1,-1-1,2 0,-1 0,2 0,-1 0,1 0,0 0,1-1,0 1,0-1,1 1,0-1,1 0,0 0,0-1,0 0,5 5,-6-7,1 0,0-1,1 1,-1-1,1 0,-1-1,1 1,0-1,1 0,-1 0,0-1,1 0,0 0,-1-1,1 1,0-2,0 1,-1-1,1 0,0 0,0 0,3-2,149-56,-134 47</inkml:trace>
  <inkml:trace contextRef="#ctx0" brushRef="#br0" timeOffset="365.972">809 74,'-22'11,"1"2,0 0,1 1,0 2,1 0,1 0,1 2,0 0,1 1,1 1,-4 8,16-26,1 1,-1 0,1 0,0-1,0 2,0-1,0 0,1 0,-1 0,1 1,-1-1,1 1,1-1,-1 1,0 0,1-1,0 1,-1 0,2-1,-1 1,0 0,1-1,-1 1,1-1,0 1,0-1,1 1,-1-1,1 0,0 1,-1-1,1 0,1 0,-1 0,0-1,1 1,-1 0,1-1,0 0,0 1,0-1,0 0,1 0,5 0,0 0,0-1,0 0,0 0,0-1,0 0,0-1,0 0,0 0,0-1,0 0,-1-1,1 0,-1 0,1-1,-1 0,0 0,0-1,5-4,8-7,0 0,-2-1,0 0,-1-2,-1 0,6-10,36-75,-33 152,8-2,-15-28</inkml:trace>
  <inkml:trace contextRef="#ctx0" brushRef="#br0" timeOffset="736.25">1233 385,'6'-18,"1"0,1 0,1 1,0 0,1 1,1 0,0 0,1 1,1 1,1 0,3-2,-14 14,0 0,0 1,0 0,0 0,0 0,1 0,-1 0,0 0,1 1,-1 0,1 0,-1 0,0 0,1 0,-1 1,0-1,1 1,-1 0,0 0,0 0,1 0,-1 1,0-1,0 1,-1 0,1 0,0 0,-1 0,3 3,-2-3,0 1,0-1,0 0,0 0,1 0,-1 0,1 0,-1-1,1 1,-1-1,1 0,0 0,0-1,0 1,-1-1,1 0,0 1,0-2,0 1,0 0,-1-1,1 0,0 0,3-1,-3-1,0 1,-1-1,1 1,-1-1,0 0,1-1,-1 1,-1 0,1-1,0 0,-1 0,0 1,0-1,0-1,0 1,-1 0,0 0,0-1,0 1,0 0,0-1,-1 1,0-1,2-19</inkml:trace>
</inkml:ink>
</file>

<file path=ppt/ink/ink7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5,'0'-1,"-1"1,0-1,0 1,1-1,-1 1,0 0,0-1,0 1,1 0,-1 0,0-1,0 1,0 0,0 0,0 0,0 0,1 0,-1 0,0 0,0 1,0-1,0 0,0 0,1 1,-1-1,0 0,0 1,0-1,1 1,-1-1,0 1,1 0,-1-1,0 1,1-1,-1 1,1 0,-1 0,1-1,-1 1,1 0,0 0,-1 0,1-1,0 1,0 1,-18 41,3 2,2 2,1-1,3 2,3-1,1 1,1 37,5-78,0-1,0 1,0 0,1-1,0 1,0-1,0 0,1 1,0-1,1 0,-1-1,1 1,0-1,0 1,1-1,0 0,0-1,0 1,0-1,1 0,-1 0,1-1,0 0,0 0,1 0,-1-1,0 0,1 0,0 0,-1-1,1 0,0 0,-1-1,1 0,0 0,0-1,0 0,-1 0,1 0,-1-1,1 0,-1 0,1 0,-1-1,0 0,3-3,116-90,-121 96,-1 0,1 0,0 0,-1 0,1 1,-1-1,1 1,-1 0,1 0,-1 0,1 1,-1-1,0 1,0 0,0 0,0 0,0 0,0 0,-1 1,1-1,-1 1,1 0,-1 0,0 0,0 0,0 0,-1 0,1 0,-1 1,0-1,0 0,0 1,0-1,0 2,19 30,-16-29,0-1,1 1,0-1,0-1,1 1,-1-1,1 0,0 0,0 0,0-1,0 0,1 0,-1-1,1 1,0-2,0 1,-1-1,1 0,0 0,0-1,0 0,0 0,0 0,0-1,0 0,0-1,0 0,0 0,-1 0,1-1,-1 0,1 0,-1 0,0-1,-1 0,4-3,10-11,-1-1,0-1,-2 0,0-1,-2-1,0-1,-1 0,-2 0,0-1,-2-1,0 0,-2 0,0 0,1-21,1-86,-10 120</inkml:trace>
  <inkml:trace contextRef="#ctx0" brushRef="#br0" timeOffset="372.979">1186 485,'24'-19,"0"-1,-2-2,0 0,-2-1,0 0,-2-2,0-1,9-19,-26 44,0-1,0 1,-1-1,1 0,0 1,0-1,-1 0,1 1,-1-1,0 0,1 0,-1 0,0 1,0-1,0 0,0 0,-1 0,1 1,0-1,-1 0,1 0,-1 1,0-1,1 0,-1 1,0-1,0 1,0-1,0 1,0-1,0 1,-1 0,1-1,0 1,-1 0,1 0,-1 0,1 0,-1 0,0 0,1 1,-1-1,0 1,1-1,-1 1,0-1,0 1,0 0,1 0,-1 0,0 0,0 0,-1 0,-7 3,1 0,-1 1,1 0,0 0,0 1,0 0,0 1,1 0,0 0,0 1,1 0,0 0,0 1,1 0,0 0,0 0,1 1,0 0,0 0,1 0,0 1,1-1,0 1,0 0,1 0,1 0,-2-4,0 1,1-1,0 1,0-1,1 1,0 0,0-1,1 1,-1 0,1 0,1 0,-1 0,1-1,1 1,-1 0,1-1,0 1,1-1,-1 0,1 0,1 1,-1-2,1 1,0 0,0-1,0 0,1 0,0 0,0-1,0 1,1-1,-1 0,1-1,6 3,12-2,0-1,0-1,0-1,0-2,0 0,8-3,6-1,-6-2</inkml:trace>
</inkml:ink>
</file>

<file path=ppt/ink/ink7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7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19,'-35'4,"0"2,1 1,0 1,1 2,0 2,0 1,1 1,1 1,0 2,-15 12,41-26,0-1,0 1,1 0,-1 1,0-1,1 1,0 0,0 0,0 0,1 0,-1 1,1 0,0 0,0-1,0 2,1-1,0 0,0 0,0 1,1-1,0 1,0 0,0-1,1 1,-1 0,1-1,1 1,-1 0,1-1,0 1,0-1,1 1,0-1,0 1,0-1,0 0,1 0,0 0,0 0,3 3,-1-4,1 0,0 0,1-1,-1 1,0-1,1 0,0-1,0 0,0 0,0 0,0-1,0 0,0-1,0 1,0-1,1-1,-1 1,0-1,0 0,0-1,0 0,6-2,143-72,-135 61,-1-1,0-1,-1 0,-1-2,-1 0,-1-1,0-1,-2 0,0-2,-13 22,0 0,0 0,1 0,-1 1,0-1,0 0,0 1,0-1,1 1,-1-1,0 1,1-1,-1 1,0 0,1 0,-1 0,0 0,1 0,-1 0,0 0,1 0,-1 0,0 1,1-1,-1 1,0-1,0 1,1-1,-1 1,0 0,0-1,0 1,0 0,0 0,0 0,0 0,0 0,0 0,0 0,-1 0,1 0,0 0,-1 1,1-1,-1 0,1 0,-1 1,0-1,1 0,-1 1,0-1,0 0,0 1,15 18,-5-11,0 0,0 0,1-2,0 1,1-1,0-1,0 0,0 0,1-1,-1-1,1 0,0-1,1 0,-1-1,0-1,1 0,12-1,-18 1,0-1,0 0,0 0,0-1,0 0,0 0,0-1,-1 0,1-1,0 0,-1 0,0 0,0-1,0 0,0 0,0-1,-1 0,3-2,27-29,-13 12,1 1,1 1,1 1,0 2,9-4,-26 17,-6 4,-1-1,1 1,-1 0,1 0,0 0,0 0,0 0,0 0,0 1,1 0,-1-1,0 1,1 1,-1-1,0 0,1 1,-1-1,1 1,-1 0,1 1,-1-1,1 0,-1 1,1 0,-1 0,0 0,1 0,-1 0,0 1,0-1,0 1,0 0,0 0,0 0,0 0,-1 1,2 4,-1 1,0-1,-1 1,1 0,-2 0,1 0,-1 0,0 0,-1 0,0 0,0 0,-1 0,0 0,0 0,-1 0,0 0,0 0,-1-1,0 1,0-1,-1 0,0 0,0 0,-1 0,0-1,0 1,0-1,-3 2,-2 1,1 0,-1 0,-1-1,0-1,0 0,0 0,-1-1,0 0,0-1,-1-1,1 0,-1 0,-4 0,126-4,-8 10,-70-5,1-2,0-1,0-2,0-1,5-1,-18 0,1-1,-1 0,0-2,0 0,0-1,-1-1,0-1,0 0,0-1,-1-2,-13 8,-1 0,0 0,-1 0,1 0,0-1,-1 1,0-1,0 0,0 1,0-1,0 0,-1 0,0 0,0-1,0 1,0-2,1-16</inkml:trace>
</inkml:ink>
</file>

<file path=ppt/ink/ink7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3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1 621,'0'250,"17"-321,-8 32,2 1,1 0,2 1,2 1,1 0,2 1,1 1,55-61,-72 92,-1 1,1 0,0 0,0 0,0 0,0 0,0 1,0 0,0-1,0 1,0 0,1 0,-1 1,1-1,-1 1,0-1,1 1,-1 0,1 1,-1-1,0 0,1 1,-1 0,0 0,1 0,-1 0,0 1,0-1,0 1,0-1,0 1,0 0,0 1,54 32,-37-28</inkml:trace>
  <inkml:trace contextRef="#ctx0" brushRef="#br0" timeOffset="427.105">509 650,'3'-2,"25"-13,0-1,-2-1,0-1,-1-1,-1-2,11-12,-32 31,-1 0,1 0,-1 0,0 0,1-1,-1 1,0-1,0 1,-1-1,1 0,0 0,-1 0,0 1,0-2,0 1,0 0,0 0,0 0,-1 0,0 0,0-1,0 1,0 0,0 0,0-1,-1 1,1 0,-1 0,0 0,0 0,0 0,-1 0,1 0,-1 0,0 0,1 1,-1-1,0 1,-1-1,1 1,0 0,-1 0,1 0,-1 0,0 0,1 0,-1 1,0-1,0 1,-3-1,-3 4,-1 0,0 0,1 1,0 0,0 1,0 0,0 0,0 1,1 0,0 1,0 0,1 0,-1 1,1-1,0 2,1-1,0 1,0 0,1 0,0 0,0 1,1 0,0 0,1 0,-1 1,1-3,-1-1,1 1,0 0,1 0,-1 0,2 0,-1 1,1-1,0 0,0 1,1-1,0 1,0-1,1 0,0 1,0-1,1 0,0 1,0-1,1 0,-1 0,2-1,-1 1,1-1,0 1,0-1,1 0,0-1,0 1,0-1,0 0,1 0,0-1,0 0,2 2,9 0,-1-1,1 0,0-1,0-1,0 0,0-1,0-1,1-1,-1-1,0 0,6-2,26 1,-24 1</inkml:trace>
  <inkml:trace contextRef="#ctx0" brushRef="#br0" timeOffset="1014.117">1045 368,'-14'49,"9"-38,0 0,1 1,1 0,0-1,0 2,1-1,1 0,0 0,0 0,1 1,1-1,0 0,1 1,0-1,1 0,0-1,5 11,-7-20,1 0,0 1,0-1,0 0,0 0,0 0,0 0,1 0,-1-1,1 1,-1-1,1 1,0-1,-1 0,1 0,0 0,0-1,0 1,0-1,0 1,0-1,0 0,-1 0,1 0,0-1,0 1,0-1,0 1,0-1,0 0,-1 0,1 0,0-1,-1 1,1-1,84-64,-11-26,-75 92,1 1,-1-1,0 0,0 1,1-1,-1 1,0-1,0 1,0 0,1-1,-1 1,0 0,0 0,0 0,0 0,0 0,-1 0,1 0,0 0,0 0,-1 0,1 0,0 1,-1-1,1 0,-1 0,0 1,1-1,-1 0,0 1,0-1,0 0,0 1,0-1,0 0,0 1,-1 0,4 7,-2-4,0-1,1 0,-1 0,1-1,0 1,1 0,-1 0,1-1,-1 0,1 1,0-1,0 0,0 0,1-1,-1 1,1-1,-1 1,1-1,0 0,0-1,0 1,0-1,0 1,0-1,1-1,-1 1,0 0,0-1,1 0,-1 0,0 0,1-1,-1 1,0-1,0 0,1 0,3-3,1-1,0 1,-1-1,0-1,0 1,-1-1,1-1,-1 1,-1-1,1 0,-1-1,-1 0,1 0,-1 0,-1 0,3-6,7-8,-8 12,1-1,-2 0,1 0,-2-1,1 1,-2-1,0 0,0 0,-1 0,0 0,-1-1,0 1,-2-10,-15-18,3 28</inkml:trace>
  <inkml:trace contextRef="#ctx0" brushRef="#br0" timeOffset="1880.069">1892 395,'0'305,"37"-482,46-9,-82 183,0 0,0 1,0-1,1 0,-1 1,1-1,0 1,-1 0,1-1,0 1,0 0,1 0,-1 0,0 1,1-1,-1 0,1 1,-1 0,1-1,0 1,0 0,-1 1,1-1,0 0,0 1,0-1,0 1,0 0,0 0,0 0,0 1,0-1,-1 1,1-1,0 1,0 0,0 0,-1 0,1 0,0 1,-1-1,1 1,-1 0,0 0,1-1,-1 1,1 2,55 61,-40-45</inkml:trace>
  <inkml:trace contextRef="#ctx0" brushRef="#br0" timeOffset="2142.998">2541 481,'0'33,"0"12</inkml:trace>
  <inkml:trace contextRef="#ctx0" brushRef="#br0" timeOffset="2394.428">2484 114,'0'0</inkml:trace>
  <inkml:trace contextRef="#ctx0" brushRef="#br0" timeOffset="2644.921">2964 1,'5'33,"2"26,-1 8,-1-3,-2-8,0-8,-2-8,-1-6,0-3,0-3,0-1,-1-1,1 1,0 0,-5 1,-6-5,-7-7,1-5</inkml:trace>
  <inkml:trace contextRef="#ctx0" brushRef="#br0" timeOffset="3133.977">2738 424,'90'8,"0"-4,0-4,67-9,-110-1,-42 8,0 1,0-1,1 1,-1 0,1 0,-1 0,1 1,-1 0,1 0,-1 0,1 1,-1 0,1 0,-1 0,1 1,-1 0,0 0,0 0,0 0,0 1,1 0,-2 1,0 0,1 0,0-1,0 1,0-1,0-1,0 1,0-1,1 0,-1 0,1 0,0-1,-1 0,1 0,0 0,0-1,0 0,0 0,-1 0,1-1,0 0,0 0,0 0,-1-1,1 0,6-4,0 0,0 0,-1-1,0 0,-1-1,0-1,0 1,8-10,-15 14,0 1,0-1,0 1,0-1,0 0,-1 0,1 0,-1-1,-1 1,1 0,0-1,-1 0,0 1,0-1,0 0,-1 1,0-1,1 0,-2 1,1-1,0 0,-1 0,0 1,0-1,-1 1,1-1,0 3,-1-1,1 1,0 0,-1 0,1 0,-1 0,0 0,1 1,-1-1,0 0,0 1,0-1,-1 1,1 0,0 0,0 0,-1 0,1 0,0 0,-1 1,1-1,-1 1,1-1,-1 1,1 0,-1 0,1 0,-1 1,1-1,-1 0,1 1,-1 0,1-1,-3 2,-76 44,71-39,1 1,0 0,0 1,1 0,0 0,0 0,1 1,1 1,-1-1,2 1,-1 0,2 0,-1 1,2-1,0 1,0 0,1 0,0 0,1 0,0 1,1-1,2 12,4-15,0-1,1 1,0-1,1 0,0-1,0 0,1 0,-1-1,2 0,-1 0,0-1,1 0,0-1,0 0,1-1,-1 0,1 0,-1-1,1 0,0-1,0-1,0 0,2 0,16 1,-5 0</inkml:trace>
</inkml:ink>
</file>

<file path=ppt/ink/ink7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2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0,'33'63,"-16"-23,-1 0,-3 1,-1 1,-3 0,4 36,16 227,-29-135,8-142,-8-28,-1-1,1 1,1 0,-1-1,0 1,0 0,0 0,0-1,0 1,0 0,0-1,0 1,0 0,1-1,-1 1,0 0,0 0,0-1,0 1,1 0,-1 0,0-1,0 1,1 0,-1 0,0 0,1-1,-1 1,0 0,0 0,1 0,-1 0,0 0,1 0,-1 0,0 0,1 0,-1 0,0 0,1 0,-1 0,0 0,1 0,-1 0,0 0,1 0,-1 0,0 0,1 0,-1 1,0-1,0 0,1 0,-1 0,0 1,0-1,1 0,-1 0,0 1,0-1,114-470,-39 189,-37 208,-26 62</inkml:trace>
</inkml:ink>
</file>

<file path=ppt/ink/ink7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0,'24'0,"17"0,8 0,-1 0,-4 0,-4 0,-4 0,-4 0,-2 0,-11 0,-9 0</inkml:trace>
</inkml:ink>
</file>

<file path=ppt/ink/ink7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0,'5'5,"6"1,7 0,4-1,3-2,3 0,1-2,1-1,-1 0,0-5,0-1,0-1,-5 2</inkml:trace>
</inkml:ink>
</file>

<file path=ppt/ink/ink7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0,'-5'7,"1"0,1 1,-1-1,1 1,1 0,-1 0,1 0,1 0,-1 0,1 0,1 0,-1 1,2-1,0 6,-2 1,3 243,8-213,-3-27</inkml:trace>
  <inkml:trace contextRef="#ctx0" brushRef="#br0" timeOffset="266.46">1 564,'38'0,"27"-4,8-3,-4 1,-9 2,-10 0,-9 2,-6 1,-9 0</inkml:trace>
  <inkml:trace contextRef="#ctx0" brushRef="#br0" timeOffset="694.351">142 706,'13'-3,"0"-1,0 1,0 0,1 1,-1 0,0 1,1 0,-1 1,1 1,-1 0,0 1,14 3,-26-4,1-1,-1 1,0-1,1 1,-1 0,0 0,1 0,-1 0,0 0,0 0,0 0,0 0,0 0,0 0,0 1,0-1,0 0,0 1,-1-1,1 0,-1 1,1-1,-1 1,0-1,1 1,-1 0,0-1,0 1,0-1,0 1,0-1,0 1,-1-1,1 1,0-1,-1 1,1-1,-1 1,0-1,1 0,-1 1,0-1,0 0,0 1,-46 57,45-56,-144 145,144-147,0 1,0-1,0 1,0-1,0 1,1 0,-1 0,0 0,1 0,0 0,-1 1,1-1,0 0,0 0,0 1,0-1,1 1,-1-1,1 1,-1-1,1 1,0-1,0 1,0-1,0 1,1 0,-1-1,1 1,-1-1,1 0,0 1,0-1,0 1,0-1,0 0,1 0,-1 0,1 0,-1 0,1 0,0 0,0 0,0-1,0 1,1 0,7 2,0-1,1-1,-1 0,1 0,-1-1,1 0,-1-1,1 0,0-1,-1 0,1-1,-1 0,0 0,1-1,-1-1,0 0,-1 0,1-1,-1 0,5-3,11-9</inkml:trace>
</inkml:ink>
</file>

<file path=ppt/ink/ink7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7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93,'0'595,"0"-577,-1 0,-2 0,1 0,-2-1,0 1,-2-1,1 0,-2 0,-6 10,7-20,2-7</inkml:trace>
  <inkml:trace contextRef="#ctx0" brushRef="#br0" timeOffset="348.972">309 234,'-33'25,"10"-10,1 1,1 1,0 0,2 2,0 0,1 2,1 0,-3 6,18-25,1-1,0 1,0 0,0 0,1 0,-1 0,0 0,1 0,-1 0,1 0,0 0,0 0,0 0,0 0,0 0,0 0,0 0,1 0,-1 0,1 0,-1 0,1 0,0 0,0 0,0 0,0 0,0-1,0 1,0 0,1-1,-1 1,1-1,-1 1,1-1,-1 0,1 0,0 0,0 0,-1 0,1 0,0 0,0 0,0-1,0 1,0-1,1 1,50 15,-43-14,0 1,0-1,0 1,0 1,-1 0,0 0,0 1,0 0,0 1,-1 0,0 0,0 1,0 0,-1 0,4 5,-6-4,0 0,0 0,-1 1,0-1,0 1,-1 0,0 0,0 0,-1 1,-1-1,1 5,-1 9</inkml:trace>
  <inkml:trace contextRef="#ctx0" brushRef="#br0" timeOffset="717.881">704 150,'16'152,"-6"0,-7 31,-4-161,-1 1,-2-1,0 1,-2-1,0 0,-1-1,-3 3,3-6</inkml:trace>
  <inkml:trace contextRef="#ctx0" brushRef="#br0" timeOffset="1194.682">506 206,'39'-25,"0"2,1 1,1 2,1 2,0 2,19-4,-57 18,0 0,0 1,1-1,-1 1,1 0,-1 0,1 0,-1 1,1-1,-1 1,1 0,0 1,-1-1,1 1,-1 0,1 0,-1 0,0 1,1 0,-1-1,0 1,0 1,0-1,0 1,-1-1,1 1,-1 0,1 0,-1 1,0-1,0 1,-1 0,1-1,-1 1,0 0,0 0,0 1,0-1,-1 0,1 1,-1-1,0 1,-1-1,-2 13,-1 0,-1 0,-1-1,-1 0,0 0,0 0,-2-1,0 0,-1 0,0-1,-1 0,-1 0,0-1,-12 10,3 2,-5 3,21-26,0 0,1 0,0 1,0 0,0-1,0 1,0 1,0-1,1 0,-1 0,1 1,0 0,0-1,0 1,1 0,-1 0,1 0,0 0,0 0,1 0,-1 0,1 0,0 1,0-1,0 0,0 0,1 0,-1 0,1 0,0 0,1 0,-1 0,1 0,1 3,156 127,-98-59,-54-68</inkml:trace>
  <inkml:trace contextRef="#ctx0" brushRef="#br0" timeOffset="1631.136">1127 65,'15'-8,"-1"1,1 1,0 1,0 0,1 1,0 0,-1 2,1 0,0 0,5 2,-19-1,1 1,-1 0,0 1,0-1,0 0,0 1,0-1,1 1,-1-1,0 1,0 0,0 0,-1 0,1 0,0 0,0 1,0-1,-1 0,1 1,-1-1,1 1,-1 0,0 0,1-1,-1 1,0 0,0 0,0 0,-1 0,1 0,0 0,-1 0,1 0,-1 1,0-1,0 0,0 0,0 0,0 0,0 2,-29 83,27-85,0 0,0 0,0 0,1 1,-1-1,1 1,0-1,0 1,0-1,0 1,0 0,0-1,1 1,-1 0,1 0,0 0,-1-1,2 1,-1 0,0 0,0 0,1 0,0-1,-1 1,1 0,0-1,0 1,1-1,-1 1,0-1,1 1,0-1,-1 0,1 0,0 0,1 1,55 23,-38-21</inkml:trace>
  <inkml:trace contextRef="#ctx0" brushRef="#br0" timeOffset="4230.725">1832 234,'-8'-1,"0"-1,0 1,0 1,0 0,0 0,0 0,0 1,0 0,0 1,0 0,0 0,0 1,1 0,-1 0,1 0,0 1,0 0,0 1,1 0,-1 0,1 0,0 1,1 0,-1 0,1 0,0 1,1-1,0 1,0 0,0 1,0 0,-4 14,1 1,1 0,1 0,1 0,1 0,0 1,2 0,1-1,2 9,-1-20,0 0,1 0,1 0,0 0,1-1,0 1,0-1,1 0,1 0,0-1,0 0,1 0,1 0,-1-1,2 0,-1 0,1-1,0 0,2 0,2-1,0-1,0-1,1 0,0-1,0 0,0-1,1-1,-1 0,1-1,-1-1,1 0,-1-1,0 0,1-1,-1-1,0 0,0-1,0-1,0 0,-1-1,0 0,0-1,2-2,0-1,-1 0,0 0,0-2,-1 0,0 0,-1-1,-1-1,0 0,0 0,-2-1,0-1,0 0,-2 0,0 0,-1-1,0 0,-2 0,0 0,0-6,-3 6,-2 1,0 0,0 0,-2 0,0 0,-1 1,0-1,-1 1,-1 0,-1 0,0 1,0-1,-2 2,0-1,0 1,-1 1,-1-1,0 2,-1-1,0 2,0 0,-14-9,15 13,-1 0,1 1,-1 0,0 1,0 1,0-1,-1 2,1 0,-1 0,1 1,-1 1,0 0,1 1,-1 0,1 1,-11 3,-6 2</inkml:trace>
  <inkml:trace contextRef="#ctx0" brushRef="#br0" timeOffset="4684.081">1494 572,'217'-92,"-212"89,1 1,-1-1,0 1,1 1,-1-1,1 1,0 0,-1 0,1 1,0 0,0 0,-1 0,1 0,0 1,0 0,-1 0,1 1,-1 0,1 0,-1 0,0 0,0 1,0 0,0 0,0 0,-1 1,1-1,-1 2,4 2,0 0,0 0,0 0,1-1,0-1,0 0,0 0,1 0,-1-1,1-1,0 1,1-2,-1 1,0-2,1 1,3-1,11 0</inkml:trace>
  <inkml:trace contextRef="#ctx0" brushRef="#br0" timeOffset="5135.736">2256 37,'15'-6,"-6"1,1 0,-1 1,1 1,0-1,0 2,0-1,1 1,-1 1,0 0,1 0,-1 1,0 1,1-1,0 2,-9-1,-1 0,1 0,0 0,0 0,-1 0,1 0,0 1,-1-1,0 1,1-1,-1 1,0-1,0 1,0 0,0 0,0 0,0-1,0 1,0 0,-1 0,1 0,-1 0,0 0,1 0,-1 0,0 1,0-1,0 0,-1 0,1 0,0 0,-1 0,1 0,-1 0,0 0,0 1,-34 70,33-71,-1 0,1 1,0-1,0 1,-1-1,2 1,-1 0,0 0,0 0,1 0,0 0,0 0,0 0,0 0,0 0,0 1,1-1,0 0,-1 1,1-1,1 0,-1 1,0-1,1 0,-1 0,1 1,0-1,0 0,1 0,-1 0,1 0,-1 0,1 0,0 0,0-1,0 1,1 0,5 2,0 0,1-1,0 1,-1-1,2-1,-1 0,0 0,1-1,-1 0,1-1,0 0,-1-1,5 1,10-1</inkml:trace>
  <inkml:trace contextRef="#ctx0" brushRef="#br0" timeOffset="6236.029">2679 629,'10'0,"12"0,8 0,3-5,1-1,0 0,-2 1,-1 2,-1 0,-1 2,0 1,-1 0,-5-5,-1-1,-10 0,-11 1,-6 2</inkml:trace>
  <inkml:trace contextRef="#ctx0" brushRef="#br0" timeOffset="6501.017">2792 404,'5'38,"1"23,0 5,-1-4,-1-7,-2-8,-1-8,-5-10,-3-5,1-7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2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621 183,'-1'1,"0"0,0 0,-1 0,1 0,0 0,1 0,-1 1,0-1,0 0,0 1,1-1,-1 0,1 1,-1-1,1 1,0-1,-1 1,1-1,0 1,0-1,0 1,0-1,0 1,0-1,1 1,-1-1,1 1,-1-1,1 1,-1-1,1 1,0-1,0 1,1 10,5 68,-4 1,-8 72,-49 205,34-251,27-123,-3-2</inkml:trace>
  <inkml:trace contextRef="#ctx0" brushRef="#br0" timeOffset="383.769">198 211,'36'-15,"0"2,2 1,-1 2,2 2,9 0,52-12,268-70,-232 55,-108 40,-20 4</inkml:trace>
  <inkml:trace contextRef="#ctx0" brushRef="#br0" timeOffset="773.222">0 1057,'43'-4,"39"-8,14-5,-4-1,-8-1,-14 2,-8 4,-11 0,-9 1,-7 4,-9-3,-5 2,0 1,0 3,2-3,2 0,1 2,-4 1</inkml:trace>
  <inkml:trace contextRef="#ctx0" brushRef="#br0" timeOffset="1873.566">1298 521,'-187'342,"236"-402,100-185,-149 244,0 1,1-1,-1 0,0 1,0-1,0 0,0 1,1-1,-1 0,0 1,1-1,-1 1,1-1,-1 0,0 1,1-1,-1 1,1-1,-1 1,1 0,0-1,-1 1,1-1,-1 1,1 0,0 0,-1-1,1 1,0 0,-1 0,1 0,0 0,0 0,-1 0,1 0,0 0,-1 0,1 0,0 0,-1 0,1 0,0 0,-1 1,1-1,0 0,-1 1,1-1,-1 0,1 1,0-1,-1 1,1-1,-1 1,1-1,-1 1,1-1,-1 1,0-1,1 1,-1 0,0-1,1 1,12 43,-12-41,0 1,31 103,-31-103,1 0,0 0,0 0,0-1,1 1,-1-1,1 1,0-1,0 0,0 0,0 0,1 0,-1-1,1 1,0-1,0 0,-1 0,1 0,1-1,-1 1,0-1,0 0,3 0,0-3,0 0,0 0,0-1,-1 0,1-1,-1 1,1-1,-1-1,0 1,-1-1,1 0,-1 0,0-1,0 1,0-1,-1 0,0 0,0-1,-1 1,0-1,0 0,1-4,-3 10,13-25,-1 0,-1-1,-1 0,-1-1,2-12,-9 19</inkml:trace>
</inkml:ink>
</file>

<file path=ppt/ink/ink7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60,'34'-13,"1"1,0 1,1 2,0 2,9 0,13 14,-57-7,0 1,0 0,0-1,0 1,0 0,0 0,0 0,0 0,0 0,0 0,-1 0,1 0,0 0,-1 0,1 0,-1 0,1 1,-1-1,0 0,1 0,-1 0,0 1,0-1,0 0,0 1,0-1,0 0,0 0,-1 1,1-1,0 0,-1 0,1 0,-1 1,1-1,-1 0,1 0,-1 0,0 0,0 0,1 0,-1 0,-76 86,68-80,-1 2,2-1,-1 1,1 0,0 1,1 0,0 0,1 1,0 0,0 0,0 2,6-10,-1-1,0 1,1-1,0 1,0-1,0 1,0 0,0-1,0 1,0 0,1-1,0 1,-1-1,1 1,0-1,0 0,0 1,1-1,-1 0,0 1,1-1,0 0,-1 0,1 0,0-1,0 1,0 0,0-1,0 1,1-1,-1 0,0 1,1-1,-1 0,0-1,1 1,0 0,1 0,102 4,-35-40,-50 18</inkml:trace>
</inkml:ink>
</file>

<file path=ppt/ink/ink7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1,'-1'42,"13"171,10-77,-15-118</inkml:trace>
  <inkml:trace contextRef="#ctx0" brushRef="#br0" timeOffset="269.534">0 424,'44'-5,"32"-1,10 0,-7 1,-10 1,-14 2,-10 1,-13 5,-12 3</inkml:trace>
</inkml:ink>
</file>

<file path=ppt/ink/ink7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23 145,'0'623,"-17"-511,12-88</inkml:trace>
  <inkml:trace contextRef="#ctx0" brushRef="#br0" timeOffset="351.352">305 399,'-204'150,"148"-89,55-60,-1 1,1 0,0 0,0-1,0 1,0 0,0 0,1 0,-1 0,0 1,1-1,0 0,-1 0,1 0,0 0,0 1,0-1,0 0,1 0,-1 0,0 0,1 0,0 0,-1 0,1 0,0 0,0 0,0 0,1 0,-1 0,0 0,1-1,-1 1,1-1,0 1,82 53,-75-51,0 0,1 0,-2 1,1 0,-1 1,0 0,0 0,0 1,-1 0,0 0,0 1,-1 0,0 0,-1 1,1-1,-2 1,1 0,-1 0,-1 1,1-1,-1 12</inkml:trace>
  <inkml:trace contextRef="#ctx0" brushRef="#br0" timeOffset="903.071">814 258,'-35'9,"1"1,0 2,1 2,1 1,0 1,-2 4,31-19,0 1,0-1,0 1,0 0,0 0,1 0,-1 0,1 1,-1-1,1 1,0-1,0 1,0 0,0 0,1 0,-1 0,1 0,0 0,0 0,0 1,0-1,0 0,1 1,-1-1,1 0,0 1,0-1,0 1,1-1,-1 0,1 1,0-1,0 0,0 1,0-1,0 0,1 0,0 1,179 156,-174-155,-1 0,0 0,0 1,0 0,-1 0,0 0,0 1,-1 0,1 0,-1 0,-1 0,0 1,0-1,0 1,-1 0,0 0,0 0,-1 0,0 0,-1 0,1 0,-2 0,1 0,-1 0,0 0,-1 3,-4-2,0 0,-1-1,0 1,0-2,-1 1,0-1,0 0,0 0,-1-1,0-1,0 1,-1-1,1-1,-1 0,0 0,-1-1,1 0,0-1,-1 0,1-1,-1 0,0-1,1 0,-1 0,-3-2,10 2,0 0,1 0,-1-1,0 0,1 0,-1 0,1 0,0-1,-1 1,1-1,0 0,0 0,0 0,0 0,0 0,0-1,1 1,-1-1,1 0,0 0,0 0,0 0,0 0,0 0,1 0,-1-1,1 1,0-1,0 1,0-1,1 1,-1-1,1 0,0 1,0-1,0 0,0 1,1-1,-1 1,1-1,0 0,0 1,0 0,1-1,0-1,4-6,0 1,1 0,0 0,0 1,1-1,0 2,1-1,0 1,0 1,1-1,0 2,0-1,7-2,-13 6,20-12</inkml:trace>
  <inkml:trace contextRef="#ctx0" brushRef="#br0" timeOffset="1468.315">1039 765,'-11'1,"1"0,-1 1,1 0,0 0,0 1,0 0,0 1,0 0,1 1,0 0,0 0,-3 3,11-8,0 1,-1-1,1 1,0 0,0 0,0-1,0 1,0 0,0 0,0 0,0 0,0 0,0 0,0 1,1-1,-1 0,0 0,1 1,-1-1,1 0,-1 0,1 1,0-1,0 1,0-1,-1 0,1 1,1-1,-1 1,0-1,0 0,0 1,1-1,-1 0,0 1,1-1,0 0,-1 0,1 1,0-1,-1 0,1 0,0 0,0 0,0 0,0 0,1 1,62 35,-50-30,-11-7,0 1,0-1,0 1,0 0,0 0,0 0,0 0,0 0,-1 1,1-1,-1 1,1 0,-1 0,1 0,-1 0,0 0,0 0,0 1,0-1,0 1,-1 0,1-1,-1 1,0 0,0 0,0 0,0-1,0 1,0 0,-1 0,0 1,1-1,-1 0,0 0,0 0,-1 0,1 0,-1 0,0 0,1 0,-1 0,0 0,-1-1,0 3,-7 4,1-1,-1 0,0-1,-1 0,0-1,0 0,0 0,-1-1,0-1,0 1,0-2,0 0,-1 0,-8 0,-17-5,30-2</inkml:trace>
  <inkml:trace contextRef="#ctx0" brushRef="#br0" timeOffset="1717.329">1292 794,'-14'34,"-5"15,1 5,3-7</inkml:trace>
  <inkml:trace contextRef="#ctx0" brushRef="#br0" timeOffset="1965.158">1124 794,'34'5,"20"1,6 0,-3-1,-10-2</inkml:trace>
  <inkml:trace contextRef="#ctx0" brushRef="#br0" timeOffset="4833.871">1067 4,'283'1,"-281"-2,-1 0,1 1,-1-1,1 1,0-1,-1 1,1 0,-1 0,1-1,0 1,-1 0,1 1,0-1,-1 0,1 0,-1 1,1-1,0 1,-1-1,1 1,-1 0,0 0,1-1,-1 1,0 0,1 0,-1 0,0 1,0-1,0 0,0 0,0 1,0-1,0 0,0 1,0-1,-1 1,1-1,-1 1,1-1,-1 1,0 0,1-1,-1 1,0 0,0-1,0 1,0-1,0 1,-1 0,1-1,0 1,-1-1,1 1,-1-1,0 1,1-1,-2 2,-99 94,99-95,1-1,0 0,0 0,0 0,0 1,0-1,0 0,1 1,-1-1,0 1,1-1,-1 1,1 0,-1-1,1 1,0-1,0 1,-1 0,1-1,0 1,1-1,-1 1,0 0,0-1,1 1,-1-1,1 1,-1 0,1-1,0 0,0 1,-1-1,1 1,0-1,0 0,0 0,1 1,-1-1,0 0,0 0,1 0,-1 0,0 0,1-1,-1 1,1 0,-1-1,1 1,1 0,82 12,63-16,-123 2</inkml:trace>
</inkml:ink>
</file>

<file path=ppt/ink/ink7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1,'-21'9,"1"1,0 1,1 1,0 0,1 2,0 0,1 1,1 1,0 0,2 1,0 1,0 0,2 1,0 1,1 0,2 0,-8 21,15-35,1 0,0 0,1 0,-1 0,1 0,0 0,1 0,-1 0,1 0,1 0,-1 0,1 0,0 0,0 0,0-1,1 1,0-1,0 0,1 0,-1 0,1 0,0 0,1-1,-1 0,1 0,3 3,2 0,1 0,0 0,0-1,1-1,0 0,0 0,0-1,0-1,1 0,-1 0,1-1,4-1,3 0,-1-1,1-1,-1 0,1-2,-1 0,0-1,0-2,-1 1,1-2,-1 0,2-3,-12 6,1-1,-1 0,1 0,-1-1,-1 0,1 0,-1-1,0 0,-1 0,0-1,0 0,0 0,-1 0,-1-1,1 0,-1 0,-1 0,1 0,-2 0,1-1,-1 1,0-10,-1 10,-1-1,0 1,0 0,-1-1,0 1,-1-1,0 1,-1 0,1 0,-2 0,1 0,-1 1,-1-1,0 1,0 0,0 0,-1 1,0 0,0 0,-1 0,0 1,-1-1,-1 1,-3-4,-1 1,0 1,0 0,-1 1,0 0,0 1,-1 1,0 0,0 1,0 1,0 0,0 1,-1 1,1 0,-1 1,1 1,-1 0,1 1,-5 2,-13 1</inkml:trace>
  <inkml:trace contextRef="#ctx0" brushRef="#br0" timeOffset="300.034">0 340,'91'-38,"-62"24,1 1,0 2,1 1,0 1,0 1,1 2,3 1,-29 5,-1 1,1-1,0 1,-1 1,1-1,0 1,-1 0,1 0,-1 0,0 1,0 0,0 0,0 0,-1 0,1 1,-1 0,0 0,0 0,3 4,60 42,-15-38,-28-10</inkml:trace>
</inkml:ink>
</file>

<file path=ppt/ink/ink7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5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311 198,'4'39,"3"31,3 9,2-5,-3-9,-1-12,-4-9,-1-8,-2-5,-1-3,0-1,0-1,-1-5</inkml:trace>
  <inkml:trace contextRef="#ctx0" brushRef="#br0" timeOffset="420.832">0 198,'42'-29,"2"2,0 2,2 2,1 1,0 3,41-11,-78 26,0 0,0 1,1 0,-1 0,1 1,-1 1,1 0,0 0,-1 1,1 0,0 1,-1 0,1 1,-1 0,1 1,-1 0,0 0,0 1,0 1,-1-1,1 2,4 2,-11-5,-1 1,1-1,0 1,-1-1,0 1,0 0,0 0,0 0,0 0,-1 0,0 0,0 1,0-1,0 0,-1 1,0-1,1 0,-2 1,1-1,0 0,-1 1,0-1,0 0,0 1,-1-1,1 0,-3 3,-65 99,-107 46,173-151,0 1,1-1,-1 1,1-1,-1 1,1 0,0 0,0 0,0 0,0 0,0 0,0 1,1-1,-1 1,1-1,-1 1,1-1,0 1,0 0,0 0,1-1,-1 1,1 0,-1 0,1 0,0 0,0 0,0 0,1 0,-1 0,1-1,-1 1,1 0,0 0,0 0,0-1,0 1,1-1,-1 1,1 0,10 8,1 0,0-1,0-1,0 0,1-1,1 0,14 5,33 19,-40-20,-14-8,1 1,0 0,-1 0,0 1,0 0,-1 0,1 1,-2 0,1 0,-1 1,2 2,0 7</inkml:trace>
</inkml:ink>
</file>

<file path=ppt/ink/ink7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1,-3 1,-3 0,-2 0,0 0,-1 0,0 1,1-1,0 0,-5-5,-7-6,-5-2</inkml:trace>
  <inkml:trace contextRef="#ctx0" brushRef="#br0" timeOffset="286.455">254 0,'5'29,"2"24,-1 7,-1-1,-2-6,0-8,-2-6,-1-5,-5-3,-1-3,-1 0,7-6,3-7</inkml:trace>
</inkml:ink>
</file>

<file path=ppt/ink/ink7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16,'-18'-5,"0"1,-1 1,1 1,0 1,-1 0,1 1,-17 3,30-2,-1-1,1 1,-1 1,1-1,-1 1,1 0,0 0,0 0,0 1,0 0,0 0,1 0,-1 0,1 1,0 0,0 0,0 0,0 0,1 1,0-1,0 1,0 0,0 0,1 0,0 0,0 1,-1 2,-8 44,2 1,2 0,3 0,2 51,-26 207,30-173,-2-136,1 1,-1 0,1-1,-1 1,1 0,0-1,0 1,0-1,1 1,-1-1,0 0,1 0,0 1,-1-1,1 0,0 0,0-1,0 1,1 0,-1-1,0 1,0-1,1 0,-1 1,1-1,-1-1,1 1,0 0,-1 0,2-1,87 3,-70-4,147-8,-150 3</inkml:trace>
</inkml:ink>
</file>

<file path=ppt/ink/ink7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0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1,'0'477,"-28"-286,31-207,3-2</inkml:trace>
  <inkml:trace contextRef="#ctx0" brushRef="#br0" timeOffset="437.042">310 142,'-43'39,"33"-32,1-1,0 1,1 0,0 1,0 0,1 0,-1 1,2 0,-1 0,2 1,-1-1,1 1,0 0,1 1,1-1,-1 1,2 0,-2 4,6-7,-1-1,1 0,0 0,1-1,-1 1,2 0,-1-1,0 1,1-1,1 0,-1-1,1 1,-1-1,2 1,-1-2,0 1,1 0,0-1,2 1,0 0,-1 0,-1 1,1 0,-1 0,0 0,0 1,-1 0,0 0,0 1,0-1,-1 1,0 0,-1 1,2 11</inkml:trace>
</inkml:ink>
</file>

<file path=ppt/ink/ink7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0,'19'0,"16"0,7 0,1 0,-2 0,-3 0,-4 0,-2 0,-2 0,-1 0,-1 0,-1 0,1 0,0 0,-5 0</inkml:trace>
</inkml:ink>
</file>

<file path=ppt/ink/ink7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49,'-5'-4,"1"-1,-1 1,0 0,0 0,-1 0,1 1,-1 0,0 0,0 0,0 1,0 0,0 0,-1 0,1 1,0 0,-1 0,1 1,-1 0,1 0,-1 0,1 1,-1 0,1 0,0 1,-1 0,1 0,0 0,0 1,0 0,1 0,-1 0,1 1,-1 0,-1 2,2-2,1 0,0 0,0 1,0 0,1-1,-1 1,1 1,1-1,-1 0,1 1,-1 0,2-1,-1 1,1 0,-1 0,2 0,-1 0,1 0,0 0,0 0,0 0,1 0,0 0,0-1,1 1,-1 0,1 0,1-1,-1 1,1-1,0 0,0 1,0-2,1 1,0 0,0-1,0 1,0-1,1 0,0-1,1 2,32 18,97 75,-130-93,-1 0,1 0,-1 0,0 1,0-1,-1 1,1 0,-1 0,-1 0,1 0,-1 0,0 1,-1-1,1 1,-1 0,0-1,-1 1,0 0,0-1,0 1,-1 0,-1 5,0-5,0-2,0 1,-1 0,0 0,0-1,0 0,-1 1,0-1,0 0,0-1,0 1,-1-1,0 0,0 0,0 0,0-1,-1 0,1 0,-1 0,0-1,0 1,-3 0,-7 1,0 1,0-2,0 0,-1-1,1-1,-1 0,1-1,-4-1,17 1,-1 0,1-1,0 1,0 0,0-1,0 0,0 0,0 0,0 0,0 0,0 0,0-1,0 0,1 1,-1-1,1 0,-1 0,1 0,0-1,0 1,0-1,0 1,0-1,0 1,1-1,-1 0,1 0,0 0,0 0,0 0,0 0,0 0,1 0,0-1,-1 1,1 0,0 0,0 0,1 0,-1-1,1 1,0 0,-1 0,2 0,-1 0,0 0,0 0,1 0,6-12,1 0,1 0,0 1,1 1,0-1,1 2,1 0,0 0,0 1,14-8,-7 6</inkml:trace>
  <inkml:trace contextRef="#ctx0" brushRef="#br0" timeOffset="750.406">613 416,'-53'28,"50"-27,0-1,0 0,0 0,0 1,1 0,-1 0,0-1,0 2,1-1,-1 0,0 0,1 1,-1 0,1-1,0 1,0 0,0 0,0 0,0 0,0 1,0-1,0 0,1 1,0 0,-1-1,1 1,0 0,0-1,0 1,1 0,-1 0,1 0,-1 0,1 0,0-1,0 1,0 0,1 0,-1 2,77 97,-76-99,0 0,-1 0,1 0,-1-1,0 1,0 0,0 0,0 0,-1 0,1 0,-1 0,1-1,-1 1,0 0,0-1,0 1,-1 0,1-1,0 1,-1-1,0 0,0 1,1-1,-2 0,1 0,0 0,0 0,0-1,-2 1,-73 42,38-25,22-11</inkml:trace>
  <inkml:trace contextRef="#ctx0" brushRef="#br0" timeOffset="998.064">839 529,'-9'24,"-4"13,1 4,2 1,-2-7,1-10</inkml:trace>
  <inkml:trace contextRef="#ctx0" brushRef="#br0" timeOffset="1251.17">698 529,'9'0,"9"0,5 0,4 0,3 0,0 0,0 0,0 0,-1 0,0 0,0 0,-5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27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25 508,'-23'81,"22"-73,1 1,-1-1,1 1,1-1,0 1,0-1,0 0,1 1,1-1,-1 0,1 0,1 0,-1 0,2 1,-3-5,0-1,1 0,-1 1,1-1,-1 0,1 0,0 0,0-1,0 1,1-1,-1 0,1 1,-1-2,1 1,0 0,-1-1,1 1,0-1,0 0,0-1,0 1,0-1,0 1,0-1,0 0,0-1,0 1,0-1,0 0,2 0,7-5,0-1,-1 0,0-1,0 0,-1-1,0-1,-1 1,0-1,0-1,-1 0,-1-1,0 1,6-11,3-2,-17 23,0 0,0 0,1-1,-1 1,1 0,-1 0,1 0,-1 0,1 0,-1 0,1 0,0 1,0-1,-1 0,1 0,0 0,0 1,0-1,0 0,0 1,0-1,0 1,0-1,0 1,0 0,0-1,1 1,-1 0,0 0,0 0,0 0,0 0,0 0,1 0,-1 0,0 0,0 1,0-1,0 0,0 1,0-1,0 1,0-1,0 1,0-1,0 1,0 0,0-1,0 1,0 0,-1 0,1 0,0 0,-1 0,1 0,0 0,-1 0,1 0,-1 0,1 0,70 106,-69-104,1 0,0 0,0-1,0 1,0-1,0 0,1 0,-1 0,1 0,-1 0,1-1,0 0,0 0,0 0,-1 0,1 0,0-1,0 0,0 0,0 0,0 0,0-1,0 1,0-1,-1 0,1 0,0 0,0-1,-1 1,1-1,1-1,10-9,0 0,-1 0,-1-2,0 0,0 0,-1-1,-1-1,-1 1,7-15,-16 28,1 0,0 0,-1 0,1 0,-1 0,0-1,0 1,0 0,0-1,0 1,-1-1,1 1,0-1,-1 1,0-1,0 1,0-1,0 0,0 1,0-1,-1 1,1-1,-1 1,0-1,0 1,0 0,0-2,-10-6</inkml:trace>
  <inkml:trace contextRef="#ctx0" brushRef="#br0" timeOffset="5534.751">1040 1,'-2'0,"-1"0,1 1,0-1,-1 1,1 0,0-1,0 1,-1 0,1 1,0-1,0 0,0 1,0-1,1 1,-1-1,0 1,0 0,1 0,0 0,-1 0,1 0,0 0,0 0,0 0,0 0,0 0,0 1,1-1,-1 0,1 1,-1 0,-7 80,8-78,3 281,26-59,-18-166,14-91,-23 24,5-14,0 0,1 1,1-1,0 2,2 0,0 0,1 1,1 0,0 1,1 0,1 1,4-2,-18 16,1 0,0 0,-1 0,1 0,0 0,0 0,0 1,0-1,-1 1,1-1,0 1,0 0,0 0,0 0,0 0,0 0,0 0,0 0,0 1,0-1,0 1,-1-1,1 1,0 0,0 0,-1 0,1 0,0 0,-1 0,1 0,-1 0,1 1,-1-1,0 0,1 1,-1 0,0-1,0 1,0 0,28 72,-1 98,-28-169,6 43,-6-45,0 0,0-1,0 1,0 0,0 0,0-1,0 1,0 0,1-1,-1 1,0 0,1 0,-1-1,0 1,1-1,-1 1,1 0,-1-1,1 1,-1-1,1 1,-1-1,1 1,0-1,-1 0,1 1,0-1,-1 0,1 1,0-1,-1 0,1 0,0 0,0 0,-1 1,1-1,0 0,0 0,-1-1,1 1,0 0,0 0,-1 0,1 0,0-1,-1 1,1 0,0 0,-1-1,1 1,0-1,-1 1,10-8</inkml:trace>
  <inkml:trace contextRef="#ctx0" brushRef="#br0" timeOffset="6374.545">1746 424,'-16'11,"0"0,1 1,1 1,0 0,0 1,1 0,1 2,1-1,0 1,1 1,0-1,2 2,-1 0,8-16,0 0,0 0,1-1,-1 1,0 0,1 0,-1 0,1 0,0 0,-1 0,1 0,0 1,0-1,1 0,-1 0,0 0,1 0,-1 0,1 0,-1 0,1 0,0-1,0 1,0 0,0 0,0 0,0-1,1 1,-1-1,1 1,-1-1,1 1,-1-1,1 0,0 0,-1 0,1 0,0 0,0 0,0 0,0-1,0 1,0-1,0 1,0-1,0 0,0 0,0 0,0 0,0 0,1 0,10-5,-1 1,0-1,-1-1,1 0,-1-1,0 0,-1-1,0 0,0-1,0 1,-1-2,-1 0,7-9,-4 7,70-78,-80 90,0 0,1 0,-1 1,0-1,0 1,0-1,1 1,-1 0,0-1,0 1,0 0,0 0,0-1,0 1,0 0,0 0,-1 0,1 0,0 1,0-1,-1 0,1 0,-1 0,1 1,-1-1,0 0,1 0,-1 1,0-1,0 0,0 1,0-1,0 0,0 0,0 1,0-1,0 0,-1 1,1-1,-1 0,0 1,2 0,-2 4,0 0,1 0,0 0,1 0,-1 0,1 0,0 0,1 0,-1-1,1 1,0-1,1 1,-1-1,1 0,0 1,1-1,-1-1,1 1,0-1,0 1,0-1,0 0,1 0,0-1,0 0,0 1,0-2,0 1,4 1,-1-3,-1 0,1 0,0 0,-1-1,1-1,0 1,-1-1,1 0,-1-1,1 0,-1 0,0-1,0 1,0-2,0 1,0-1,-1 0,1 0,-1-1,4-3,103-121,-94 104,1 0,-1-1,-2-1,0-1,-2-1,-1 0,-1-1,-2 0,-1 0,-1-2,-2 1,-1-1,1-17,-6 48,-1-1,1 1,0-1,-1 1,1-1,0 1,-1-1,0 0,1 1,-1-1,0 1,0-1,0 0,0 1,0-1,-1 0,1 1,0-1,-1 0,1 1,-1-1,1 1,-1-1,0 1,0-1,0 1,0 0,0-1,0 1,0 0,0 0,0 0,0 0,-1 0,1 0,-1 0,1 0,0 0,-1 0,0 1,1-1,-1 1,1-1,-1 1,0 0,1 0,-1-1,1 1,-1 0,0 1,1-1,-1 0,0 0,1 1,-1-1,1 1,-2-1,-3 7,1 0,0 1,0-1,1 1,0 0,0 0,1 1,0-1,0 1,1-1,0 1,0 0,1 0,1 0,-1 0,1-1,1 1,0 0,0 0,1 3,-1 9,-2 0,2-1,1 1,0 0,2-1,0 0,1 1,1-2,7 18,114 198,-128-235,1 0,-1-1,1 1,0 1,-1-1,1 0,-1 0,1 0,-1 0,1 0,0 0,-1 0,1 1,-1-1,1 0,0 0,-1 0,1 1,0-1,-1 0,1 1,0-1,0 0,-1 1,1-1,0 0,0 1,-1-1,1 0,0 1,0-1,0 1,0-1,0 0,-1 1,1-1,0 1,0-1,0 1,0-1,0 0,0 1,1-1,-1 1,0-1,0 1,0-1,-11-7</inkml:trace>
  <inkml:trace contextRef="#ctx0" brushRef="#br0" timeOffset="6618.521">2028 227,'43'4,"38"3,16-6,0-2,-12-2,-10 0,-8 1,-11 0,-11 1,-7 1,-11-1</inkml:trace>
</inkml:ink>
</file>

<file path=ppt/ink/ink7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1,'-40'95,"17"-24,-4-1,-2-1,-39 62,63-121,-5 8,26-33,99-138,77-106,-189 254,-3 4,0 0,1 0,-1 0,0 0,0-1,1 1,-1 0,0 0,1 0,-1 0,1 0,0 0,-1 0,1 0,0 0,0 0,-1 0,1 1,0-1,0 0,0 0,0 1,0-1,0 1,0-1,0 1,0-1,0 1,1-1,-1 1,0 0,0 0,0 0,0 0,1 0,-1 0,0 0,0 0,0 0,0 0,1 1,-1-1,0 0,0 1,0-1,0 1,0-1,0 1,0 0,0-1,0 1,0 0,0 0,-1 0,1-1,0 1,0 0,-1 0,1 0,0 1,17 92,-7-18,-10-75,-1 0,0 1,1-1,-1 0,1 1,0-1,-1 0,1 0,0 0,0 0,0 0,0 0,0 0,0 0,0 0,0 0,0 0,0-1,0 1,1 0,-1-1,0 1,0-1,1 1,-1-1,0 0,1 0,-1 1,1-1,-1 0,0 0,1 0,-1-1,0 1,1 0,-1 0,0-1,1 1,-1-1,0 1,0-1,1 1,-1-1,0 0,54-40,-49 35,108-94,-113 99,-1 0,1 0,-1 0,1 0,-1 0,1 0,0 0,0 0,-1 1,1-1,0 0,0 0,0 1,0-1,0 0,0 1,0-1,0 1,0-1,0 1,0 0,0-1,0 1,0 0,0 0,1 0,-1-1,0 1,0 1,0-1,0 0,0 0,1 0,-1 1,0-1,0 0,0 1,0-1,0 1,0-1,0 1,0 0,0-1,0 1,-1 0,1 0,0-1,0 1,-1 0,1 0,0 0,-1 0,1 1,2 11,-2-1,1 1,-2 0,0 0,0 0,-1 0,0-1,-2 1,1 0,-1-1,-3 6,-4 23,6-20</inkml:trace>
</inkml:ink>
</file>

<file path=ppt/ink/ink7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8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1,'-26'13,"1"2,1 1,0 1,1 0,1 2,1 1,1 1,-16 19,35-39,-1 0,1 1,-1-1,1 0,-1 0,1 1,0-1,0 1,0-1,0 1,0 0,0-1,0 1,0 0,1 0,-1-1,1 1,-1 0,1 0,0 0,0 0,0 0,0-1,0 1,0 0,0 0,0 0,1 0,-1 0,1-1,0 1,-1 0,1 0,0-1,0 1,0 0,0-1,0 1,1-1,-1 0,0 1,1-1,-1 0,1 0,-1 0,1 0,-1 0,1 0,0 0,0 0,-1-1,3 1,9-2,1 0,0-2,-1 1,1-2,-1 0,0 0,0-1,-1-1,1 0,-1-1,-1 0,1-1,1-1,12-9,-18 12,0 1,0 0,0 0,1 1,0-1,0 2,0-1,0 1,0 0,1 1,-1 0,1 0,2 1,-8 1,-1 0,1 1,-1-1,1 1,-1 0,0-1,1 1,-1 0,0 1,1-1,-1 0,0 1,0-1,0 1,0-1,0 1,-1 0,1 0,0 0,-1 0,0 0,1 0,-1 1,0-1,0 0,0 1,0-1,-1 0,1 1,-1-1,1 1,-1 0,0-1,0 1,-7 91,6-85,-9 68,5 0,2 1,4 2,-1-65,-1-1,0 1,-1-1,-1 0,0 1,-1-1,0 0,-6 10,9-19,-1-1,0 0,0 0,-1 0,1 0,-1-1,0 1,0-1,0 1,0-1,0 0,-1 0,0-1,1 1,-1-1,0 1,0-1,-1 0,1-1,0 1,0-1,-1 0,1 0,-1 0,1-1,-1 1,1-1,-1 0,-2-1,1-1,-1-1,1 1,0-2,0 1,0-1,0 0,1 0,0 0,-1-1,1 0,1 0,-1 0,1 0,0-1,0 0,1 0,-1 0,1 0,1 0,-1-1,1 1,0-1,1 0,-1 0,1 1,1-1,-1 0,1 0,1 0,-1 0,1 0,1-2,3-7,1 0,1 0,1 1,0 0,1 0,0 1,1 0,1 1,0 0,1 1,0 0,1 1,1 0,-1 1,2 0,-1 2,12-6,-8 3</inkml:trace>
</inkml:ink>
</file>

<file path=ppt/ink/ink7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409 424,'-6'-7,"-1"1,-1 0,1 0,-1 0,0 1,-1 0,1 0,-1 1,0 0,0 1,0 0,-1 0,1 1,0 0,-1 1,0 0,1 1,-1 0,0 0,1 1,-1 0,1 0,-1 1,1 1,0 0,-9 3,-71 58,87-62,0 0,0 1,1-1,-1 1,1-1,-1 1,1 0,0-1,0 1,0 0,0 0,1 0,-1 0,1 0,0 0,0 0,0 0,0 0,0-1,0 1,1 0,0 0,-1 0,1 0,0 0,1-1,-1 1,0 0,1-1,-1 1,1-1,0 1,0-1,1 1,8 8,1-1,0-1,0 0,1-1,0 0,0-1,1 0,0-1,0-1,8 2,22 10,-42-16,0-1,0 1,1 0,-1-1,0 1,0 0,0 0,0 1,0-1,0 0,0 1,0-1,0 1,-1 0,1-1,-1 1,1 0,-1 0,0 0,1 0,-1 0,0 0,0 0,-1 1,1-1,0 0,-1 1,1-1,-1 0,0 1,0-1,0 0,0 1,0-1,-1 0,1 1,0-1,-1 0,0 1,0-1,0 0,0 0,0 0,0 0,0 0,-1 0,1 0,-1 0,1-1,-1 1,-9 8,-1 0,0-1,-1 0,0-2,0 1,-1-1,0-1,0-1,0 0,-1 0,0-2,1 0,-1 0,0-2,-1 0,1 0,-4-2,17 2,0-1,1 0,-1 0,0 0,1 0,-1 0,1-1,-1 1,0 0,1-1,-1 1,1-1,-1 0,1 0,-1 1,1-1,0 0,-1 0,1 0,0 0,0 0,-1-1,1 1,0 0,0-1,0 1,1 0,-2-2,2-9</inkml:trace>
  <inkml:trace contextRef="#ctx0" brushRef="#br0" timeOffset="248.754">607 622,'0'28,"0"11</inkml:trace>
  <inkml:trace contextRef="#ctx0" brushRef="#br0" timeOffset="480.839">579 29,'14'33,"5"12</inkml:trace>
  <inkml:trace contextRef="#ctx0" brushRef="#br0" timeOffset="865.81">833 819,'15'-26,"1"2,1 0,2 0,0 2,1 0,2 1,16-19,24-17,-59 58,-1 0,0 0,0 1,0-1,0 1,0 0,0-1,0 1,-1 0,1 0,0 0,-1 0,0 1,1-1,-1 0,0 0,0 1,0-1,-1 1,1-1,-1 1,1 0,3 8,-1-2,1-1,-1 0,1 0,1 0,0 0,0-1,0 0,1 0,0 0,0-1,1 0,-1 0,1 0,4 1,-7-7,-1-1,1 1,-1-1,0 0,1 0,-1 0,0 0,0 0,0-1,0 0,0 0,0 0,0 0,0 0,-1 0,1-1,-1 1,0-1,1 1,-1-1,-1 0,1 0,0 0,-1 0,1 0,-1-1,0 1,0 0,0-1,-1 1,1-2,0 2,25-133,-23 103,13-36,-12 50</inkml:trace>
  <inkml:trace contextRef="#ctx0" brushRef="#br0" timeOffset="1484.801">1510 1073,'5'-88,"3"1,4 0,22-83,-29 144,1 0,2 0,0 0,2 1,0 0,2 1,1 1,0-1,2 2,1 0,0 1,2 1,0 0,20-15,92-50,-129 84,1 0,-1 0,0 0,0 1,1-1,-1 0,0 1,1-1,-1 1,1 0,-1-1,1 1,-1 0,1 0,-1 0,0 0,1 0,-1 0,1 1,-1-1,1 0,-1 1,0-1,1 1,-1-1,0 1,1 0,-1 0,0-1,0 1,1 0,-1 0,0 0,0 0,0 1,-1-1,1 0,0 0,0 0,0 1,-1-1,1 0,-1 1,1-1,-1 1,0-1,1 0,-1 1,0-1,0 1,0-1,0 1,0-1,0 1,-3 11,0 0,-1 0,-1-1,0 0,0 0,-1 0,-1 0,0-1,0 0,-1-1,-1 1,-6 5,-38 57,51-71,1-1,-1 1,1 0,0-1,0 1,0 0,0 0,0 0,0 0,1 0,-1 0,1 0,-1 1,1-1,0 0,-1 0,1 0,0 0,1 0,-1 1,0-1,1 0,-1 0,1 0,0 0,-1 0,1 0,0 0,0 0,0 0,1-1,-1 1,0 0,1-1,-1 1,1-1,-1 1,1-1,0 0,0 1,-1-1,1 0,0 0,0 0,0-1,0 1,2 0,47 8,-41-8,1 0,-1 1,0 0,0 1,0 0,0 0,0 1,0 0,-1 1,0 0,8 6,-14-8,0 0,-1 0,1 0,-1 1,0-1,0 1,0-1,0 1,-1 0,0 0,0 0,0-1,0 1,0 0,-1 1,1-1,-1 0,0 0,-1 0,1 0,-1 0,1 0,-1 0,-1 0,1 0,0-1,-1 1,-1 2,-1 2,0 1,-1-1,0 0,0-1,-1 1,0-1,0 0,-1 0,0-1,0 0,-7 5,6-5,1 0,-1-1,0 0,-1 0,1-1,-1 0,0-1,0 0,0 0,0-1,0 0,-1 0,1-1,-1 0,1-1,-1 0,1-1,-1 0,1 0,0-1,-1 0,1-1,0 0,0 0,-18-13,1-2,1 0,0-2,1 0,1-2,2-1,0 0,-16-24,2-8,22 30</inkml:trace>
  <inkml:trace contextRef="#ctx0" brushRef="#br0" timeOffset="2268.635">1905 1,'379'5,"-375"-6,1 1,-1 0,0 0,1 0,-1 0,0 1,0 0,0 0,1 0,-1 0,0 1,0-1,-1 1,1 0,0 0,-1 1,1-1,-1 1,1 0,-1 0,0 0,0 0,-1 0,1 0,-1 1,1 0,-1-1,0 1,-1 0,1 0,-1 0,1 0,0 4,-36 169,0 258,35-197,-32-128,27-107,-1 0,0-1,0 1,0-1,0 0,-1-1,1 1,-1-1,1 0,-1 0,1-1,-1 0,1 0,-1 0,1 0,-1-1,1 0,-1 0,1-1,0 1,-1-1,-2-2,-2 2,-84-27,73 25</inkml:trace>
</inkml:ink>
</file>

<file path=ppt/ink/ink7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9.6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 81,'-22'-66,"15"124,25 149,-15-185,-3-18,0-1,0 1,0 0,1 0,-1-1,1 1,0 0,0-1,0 1,0-1,0 1,1-1,0 0,0 0,0 1,0-1,0 0,0-1,1 1,0 0,-1-1,1 1,0-1,0 0,0 0,1 0,-1 0,0-1,1 0,-1 1,4 0,144 9,-22 1,1-6,75-8,-55 0,678-55,-294 58,-112 28,23-30,-59-27,-82 16,192-5,-124-11,-60 0,742 28,-761-30,-170 15,72 4,-63 10,-130 1,1 0,0-1,-1 1,1-1,0 0,-1 0,1 0,-1 0,0 0,1-1,-1 1,0 0,0-1,1 0,-1 0,-1 0,1 0,0 0,0 0,-1 0,1 0,-1 0,0-1,1 1,-1-1,0 1,-1-1,1 1,0-1,-1-1,3-88,-4 71,0-8,-1 4</inkml:trace>
  <inkml:trace contextRef="#ctx0" brushRef="#br0" timeOffset="2315.432">623 899,'22'85,"-8"-14,-4 0,-3 0,-2 38,-5-75,2-17,-2 1,0 0,-1 0,-1 0,-1-1,0 1,-1-1,-1 0,-3 7,8-23,0 1,0-1,-1 0,1 0,0 1,-1-1,1 0,-1 0,1 0,-1 0,0 0,1 0,-1 0,0 0,0 0,1 0,-1 0,0 0,0 0,0-1,0 1,0 0,0-1,-1 1,1-1,0 1,0-1,0 0,-1 1,1-1,0 0,0 0,0 0,-1 0,1 0,0 0,0 0,-1 0,1 0,0-1,0 1,0 0,-1-1,1 1,0-1,0 1,0-1,0 0,0 0,0 1,0-1,0 0,0 0,0 0,1 0,-1 0,0 0,1 0,-1 0,0 0,1 0,-1 0,1-1,0 1,-1 0,1 0,0-1,0 1,0-1,-3-26,1 0,2 0,1 0,1-1,1 1,1 0,2 1,1-1,1 1,1 0,1 1,2 0,1 1,0 0,9-9,-6 1,1 0,2 1,1 1,2 1,1 1,1 0,1 2,2 1,1 1,3 0,-29 22,0 1,1 0,-1 0,1-1,0 1,-1 1,1-1,0 0,0 1,0-1,0 1,1 0,-1 0,0 1,0-1,1 0,-1 1,0 0,1 0,-1 0,0 0,1 0,-1 1,0 0,0-1,1 1,-1 0,0 1,0-1,0 1,0-1,0 1,0 0,-1 0,1 0,-1 0,3 3,0 5,0 1,-1 0,0 0,-1 0,0 0,-1 0,0 1,0-1,-2 1,1 0,-1-1,-1 1,0 0,-1-1,0 0,-1 1,0-1,-1 0,0 0,-1 0,0-1,0 0,-1 0,-4 4,5-8,-1 0,0 0,0-1,-1 0,1 0,-1-1,0 0,0 0,-1 0,1-1,-1 0,0-1,0 0,0 0,0 0,0-1,0 0,0-1,0 0,0 0,-4-1,-1 0</inkml:trace>
  <inkml:trace contextRef="#ctx0" brushRef="#br0" timeOffset="3330.001">1611 786,'-17'7,"-3"0,1 0,0 0,1 2,0 0,0 2,1 0,0 0,1 2,0 0,1 1,0 0,2 1,0 1,-11 16,22-29,1-1,-1 1,1 0,0 0,0 0,0 0,0 0,0 1,1-1,0 0,-1 0,1 0,0 1,0-1,1 0,-1 0,1 0,0 0,0 0,0 0,0 0,0 0,0 0,1 0,0 0,-1-1,1 1,0 0,0-1,0 0,1 0,-1 1,1-1,-1 0,1-1,0 1,-1 0,1-1,0 0,0 0,0 0,0 0,0 0,1 0,-1-1,0 1,0-1,0 0,0 0,1 0,-1-1,0 1,0-1,0 1,0-1,2-1,97-66,-74 45,85-71,-112 93,0 0,0 0,0 0,0 0,1 0,-1 0,0 1,0-1,1 0,-1 1,0-1,1 0,-1 1,0 0,1-1,-1 1,1 0,-1 0,1 0,-1 0,0 0,1 0,-1 0,1 0,-1 1,1-1,-1 0,0 1,1-1,-1 1,0 0,1 0,-1-1,0 1,0 0,0 0,0 0,0 0,0 0,0 0,0 0,0 0,0 1,0-1,-1 0,1 1,-1-1,1 0,-1 1,1-1,-1 0,0 1,1 0,4 18,-4-16,-1 1,1 0,0 0,0-1,1 1,-1-1,1 1,0-1,0 0,1 0,-1 0,1 0,0 0,0 0,0-1,1 1,-1-1,1 0,0 0,0 0,0-1,0 1,0-1,0 0,1 0,1 0,6-2,-1 0,1-1,-1-1,0 0,1 0,-1-1,0-1,0 0,-1 0,1-1,-1 0,0-1,0 0,-1-1,9-7,0 2,-7 7,-1-2,-1 1,1-1,-1-1,0 0,-1 0,0 0,0-1,-1-1,0 1,-1-1,0 0,0-1,-1 1,-1-1,1 0,-2 0,0-1,0 1,1-11,-4 20,0 0,0 0,0 0,0 1,0-1,-1 0,1 0,-1 0,1 1,-1-1,0 0,1 0,-1 1,0-1,0 1,0-1,0 1,-1-1,1 1,0-1,0 1,-1 0,1 0,-1 0,1 0,-1 0,0 0,1 0,-1 1,0-1,0 0,1 1,-1-1,0 1,0 0,0 0,0 0,0 0,1 0,-1 0,0 0,0 1,0-1,0 0,1 1,-1 0,0-1,1 1,-1 0,0 0,1 0,-1 0,1 0,-1 0,1 1,0-1,-1 0,1 1,0-1,0 1,0-1,-1 2,0-1,0-1,0 1,0 0,0 0,1 0,-1 0,1 0,-1 0,1 0,-1 0,1 1,0-1,0 0,0 1,1-1,-1 1,0-1,1 1,0-1,-1 1,1-1,0 1,1 0,-1-1,0 1,1-1,-1 1,1-1,0 1,0-1,0 1,0-1,0 0,0 0,1 1,-1-1,1 0,-1 0,1 0,0-1,0 1,0 0,0-1,0 1,0-1,0 0,1 1,-1-1,0 0,1 0,-1-1,1 1,13 1,1 0,-1-1,1-1,-1 0,1-1,-1-1,1-1,-1 0,0-1,5-3,-19 6,1 0,-1 0,0 1,0-1,0 0,0 1,0 0,1-1,-1 1,0 0,0 0,0 0,1 1,-1-1,0 0,0 1,0 0,0-1,0 1,1 0,-2 0,1 0,0 0,0 1,0-1,0 0,-1 1,1-1,-1 1,1 0,-1-1,1 1,-1 0,0 0,0 0,0 0,0 0,0 0,-1 0,1 0,0 0,-1 0,0 1,1 0,1 41,-3-40,0-1,1 1,-1-1,1 1,0-1,0 1,0-1,0 1,1-1,-1 1,1-1,0 1,0-1,0 1,1-1,-1 0,1 0,-1 0,1 0,0 0,0 0,1 0,-1-1,1 1,-1-1,1 1,0-1,0 0,0 0,0 0,0-1,0 1,0-1,2 1,9-2,0 1,-1-2,1 0,0-1,0 0,0-1,-1 0,0-1,0-1,0 0,0-1,-1 0,1-1,-2 0,1-1,-1-1,0 1,-1-2,0 0,-1 0,2-3,10-10,90-121,-104 133,-1-1,0 0,0 0,-1-1,-1 1,0-1,-1 0,0 0,-1 0,0-1,-1 1,-1-1,0 1,-1 0,0-1,-1 0,2 14,0 0,0-1,0 1,0 0,0-1,0 1,0 0,1-1,-1 1,0-1,0 1,-1 0,1-1,0 1,0 0,0-1,0 1,0 0,0-1,0 1,0 0,-1-1,1 1,0 0,0-1,0 1,-1 0,1 0,0-1,0 1,-1 0,1 0,0-1,-1 1,1 0,0 0,-1 0,1 0,0 0,-1-1,1 1,0 0,-1 0,1 0,0 0,-1 0,1 0,-1 0,1 0,0 0,-1 0,1 0,0 1,-1-1,1 0,0 0,-1 0,1 0,0 1,-1-1,1 0,0 0,0 0,-1 1,1-1,0 0,0 1,-1-1,1 0,-8 26,5-3,2-1,1 1,0 0,2-1,0 1,2-1,0 0,2 0,0 0,2-1,0 0,2 3,61 133,-61-139</inkml:trace>
  <inkml:trace contextRef="#ctx0" brushRef="#br0" timeOffset="3580.09">2626 673,'43'0,"24"5,6 2,-6 3,-13 2</inkml:trace>
  <inkml:trace contextRef="#ctx0" brushRef="#br0" timeOffset="4294.982">3557 673,'0'25,"-1"-15,0 0,0 0,1 0,0 0,1 0,0 0,1 0,0 0,1 0,0-1,0 1,1-1,0 0,0 0,1 0,1-1,4 7,-7-13,0 1,0-2,0 1,0 0,0-1,0 1,0-1,0 0,1 0,-1 0,0 0,1-1,-1 1,1-1,-1 0,1 0,-1 0,0-1,1 1,-1-1,1 0,-1 0,0 0,0 0,1 0,-1-1,0 1,0-1,1-1,83-64,-81 61,-3 1,0 1,0 0,0-1,1 2,0-1,-1 0,1 1,0 0,1-1,-1 2,1-1,-1 0,1 1,0 0,0 0,0 0,0 1,0 0,0 0,0 0,0 0,1 1,-1 0,0 0,0 1,0-1,1 1,-1 0,0 0,0 1,0 0,0 0,0 0,0 3,1-1,-1 1,1-1,0 0,0-1,0 1,0-1,1 0,-1-1,1 0,0 0,0 0,0-1,0 0,0 0,0-1,0 1,0-2,0 1,0-1,0 0,0 0,0-1,-1 0,4-2,8-6,-1 0,-1-1,1-2,-2 1,0-2,0 0,-1-1,-1 0,-1-1,0 0,0-3,3-17,-16 27</inkml:trace>
  <inkml:trace contextRef="#ctx0" brushRef="#br0" timeOffset="4629.232">4658 815,'24'-23,"0"-1,-2-2,0 0,-2-1,16-29,-35 55,0 0,1-1,-1 1,0 0,0-1,1 1,-1-1,0 1,-1-1,1 0,0 1,0-1,-1 0,1 1,-1-1,1 0,-1 0,0 0,0 0,0 1,0-1,0 0,0 0,0 0,-1 0,1 1,-1-1,1 0,-1 0,0 1,1-1,-1 1,0-1,0 0,0 1,-1-1,1 1,0 0,0-1,-1 1,1 0,-1 0,1 0,-1 0,1 0,-1 0,0 1,1-1,-1 0,0 1,-1-1,-7 4,0 0,1 1,-1 0,1 0,0 1,0 0,1 1,0 0,0 0,0 1,1 0,-1 0,2 0,-1 1,1 0,0 1,-1 4,2-7,0 0,1 1,0-1,0 1,0 0,1 0,0 0,1 0,-1 1,1-1,1 1,-1 0,1-1,1 1,0 0,0 0,0-1,1 1,0 0,0-1,1 1,0-1,1 1,-1-1,1 0,1 0,-1 0,1 0,1-1,-1 1,1-1,0 0,0-1,1 1,0-1,0 0,0 0,1 0,13 4,-1-1,1-1,0-1,0-1,1 0,-1-2,1 0,15-1,-7 0</inkml:trace>
  <inkml:trace contextRef="#ctx0" brushRef="#br0" timeOffset="5365">5646 476,'-2'1,"1"0,-1 0,1 0,0 0,0 0,-1 1,1-1,0 0,0 1,0-1,0 1,1-1,-1 1,0 0,1-1,-1 1,1 0,-1-1,1 1,0 0,0 0,0-1,0 1,0 0,0 0,0-1,0 1,1 0,-1 0,1-1,-1 1,1 0,0 0,0 1,9 114,-4 1,-7 55,0-53,1-108</inkml:trace>
  <inkml:trace contextRef="#ctx0" brushRef="#br0" timeOffset="5619.951">5956 786,'-9'24,"1"8,2-6,2-8</inkml:trace>
  <inkml:trace contextRef="#ctx0" brushRef="#br0" timeOffset="5784.307">5900 419,'0'0</inkml:trace>
  <inkml:trace contextRef="#ctx0" brushRef="#br0" timeOffset="5948.031">6323 335,'30'509,"-30"-493,-1-1,0 1,-1-1,-1 1,0-1,-1 0,0 0,-1 0,-1-1,-1 0,0 0,0 0,-7 7,14-20,-1 0,1 0,0 0,-1 0,1 0,0 0,-1 0,1 0,-1 0,0 0,1-1,-1 1,0 0,1 0,-1-1,0 1,0 0,0-1,1 1,-1-1,0 1,0-1,0 1,0-1,0 0,0 1,0-1,0 0,0 0,0 0,0 0,0 0,0 0,0 0,0 0,0 0,-1 0,1-1,0 1,1 0,-1-1,0 1,0-1,0 1,0-1,0 1,0-1,0 0,1 1,-1-1,0 0,1 0,-1 1,0-1,1 0,-1 0,1 0,-5-15</inkml:trace>
  <inkml:trace contextRef="#ctx0" brushRef="#br0" timeOffset="6497.584">6465 673,'-3'2,"1"-1,0 1,-1 0,1 0,0 0,0 0,0 0,1 1,-1-1,0 0,1 1,-1 0,1-1,0 1,0 0,0-1,0 1,1 0,-1 0,1 0,-1 0,1 0,0 0,0-1,1 1,-1 0,0 0,1 0,0 0,0 0,0-1,0 1,0 0,0-1,1 1,-1-1,1 1,0-1,0 0,0 1,0-1,0 0,0 0,0-1,2 2,166 50,-158-47,0-1,0 0,1-1,0 0,-1-1,1-1,0 1,0-2,1 0,-1-1,0 0,0-1,0 0,0-1,0-1,0 0,0-1,-1 0,1-1,-1 0,0-1,-1 0,0-1,0 0,6-6,-7 4,-1-1,0 0,-1-1,0 0,-1 0,0-1,0 0,-1 0,-1-1,3-8,-8 19,1 0,-1 1,1-1,-1 0,1 0,-1 0,0 0,0 0,0 0,0 1,-1-1,1 0,0 0,-1 0,1 0,-1 1,1-1,-1 0,0 0,0 1,0-1,0 0,0 1,0-1,-1 1,1 0,0-1,-1 1,1 0,-1 0,1 0,-1 0,0 0,1 0,-1 0,0 1,0-1,1 1,-1-1,0 1,0-1,0 1,0 0,-1 0,-86 14,76-8,0 0,0 1,1 0,0 1,1 1,0 0,0 0,1 1,0 0,1 1,0 0,0 1,2 0,-1 0,1 0,1 1,1 0,-1 1,2-1,0 1,-2 11,6-19,1 0,-1 0,1 0,0-1,0 1,1 0,-1-1,1 1,1-1,-1 0,1 0,0 1,0-2,0 1,1 0,0-1,0 1,0-1,0 0,1-1,-1 1,1-1,0 0,2 1,5 4,1-2,0 1,0-2,0 0,1 0,0-1,0-1,0 0,7 0,190-5,-187-2,-6-3</inkml:trace>
  <inkml:trace contextRef="#ctx0" brushRef="#br0" timeOffset="6968.081">6633 505,'-9'0,"-4"4,-4 7,-4 7,-3 4,-2 3,3 3,0-4,5-1,5-4</inkml:trace>
</inkml:ink>
</file>

<file path=ppt/ink/ink7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39.6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540 139,'-4'-6,"-2"1,1 0,0 0,-1 1,0 0,0 0,0 0,-1 1,1 0,-1 0,0 0,0 1,0 0,0 1,0-1,0 1,0 1,0-1,-1 1,1 1,0-1,0 1,0 0,-1 1,1 0,1 0,-1 0,0 1,0 0,-4 3,-23 15,1 2,1 1,1 2,1 1,2 1,-22 27,40-42,-1 1,2-1,0 2,1 0,0 0,1 0,1 1,0 0,2 0,-1 0,2 1,0-1,1 1,1 0,0 8,1-11,0 0,1-1,0 1,1-1,1 1,0-1,0 0,2 0,-1 0,2 0,0-1,0 0,1 0,1 0,0-1,0 0,1-1,0 0,1 0,0-1,1-1,0 1,4 1,-1-2,-1 0,1-1,1-1,0 0,0-1,0 0,0-2,0 1,1-2,7 0,146 7,-152-8,0 0,-1-2,1 0,0 0,0-2,-1 0,1-1,-1 0,0-2,0 0,-1 0,1-2,-1 0,-1 0,0-2,0 1,-1-2,0 0,-1 0,0-2,-1 1,0-1,-1-1,-1 0,0 0,0-1,-2 0,1-2,-6 13,11-23,0 0,-2 0,0-1,-2 0,-2-1,0 0,-2-1,-1 1,-1-1,-2-22,-5 35,0 0,-1 1,-1 0,-1 0,0 0,-1 1,0 0,-1 0,-1 1,-1 0,-11-12,6 12,0 0,0 1,-1 1,-1 0,0 1,-1 1,0 1,0 1,-1 0,0 2,0 0,-1 1,0 1,0 1,0 1,-12 0,-57 9,69 0</inkml:trace>
  <inkml:trace contextRef="#ctx0" brushRef="#br0" timeOffset="433.441">314 308,'0'5,"5"2,2-6,4-3,0 0</inkml:trace>
  <inkml:trace contextRef="#ctx0" brushRef="#br0" timeOffset="731.439">625 281,'5'4,"1"7,0 2</inkml:trace>
  <inkml:trace contextRef="#ctx0" brushRef="#br0" timeOffset="1193.45">371 478,'-1'7,"1"1,1-1,-1 1,1-1,1 0,-1 1,1-1,0 0,1 0,0 0,0 0,0-1,1 1,0-1,0 0,1 0,-1 0,1-1,1 1,-1-1,1 0,0-1,0 1,2-1,103 35,-108-38,0-1,0 0,1 0,-1 0,0 0,0 0,1-1,-1 1,0-1,0 0,0 0,0 0,0 0,0-1,0 1,0-1,-1 0,1 0,0 0,-1 0,0 0,1 0,-1-1,0 1,0-1,0 0,-1 1,1-1,-1 0,1 0,-1 0,0 0,0 0,0-2,3-19,-1 1</inkml:trace>
</inkml:ink>
</file>

<file path=ppt/ink/ink7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59.0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234 77,'-21'17,"1"1,1 1,1 1,0 1,2 0,0 1,2 1,0 0,1 1,2 0,1 1,-6 18,11-31,0 0,1 0,1 1,-1-1,2 1,0-1,0 1,2 0,-1 0,1 0,1 0,1 0,0-1,0 1,1-1,1 1,0-1,0 0,1 0,1-1,0 1,1-1,0 0,1-1,0 0,0 0,1-1,10 8,-4-8,0-2,1 0,0-1,0 0,0-1,1-1,0-1,0 0,0-1,0-1,0 0,0-2,0 0,1-1,-2 0,1-1,0-1,0-1,-1-1,0 0,0-1,-1 0,0-1,0-1,-1-1,0 0,-1-1,0 0,0-1,-1 0,-1-1,0 0,-1-1,0 0,1-6,-2 7,0-2,-1 1,0-1,-2 0,0 0,0-1,-2 0,0 0,0 0,-2 0,0-1,-1 1,0-1,-1 1,-1-1,-1 1,-1-1,0 1,-1 0,0 0,-1 0,-1 1,-1 0,0 0,-1 0,-8-11,4 13,0 0,-1 0,-1 1,0 1,-1 1,0 0,0 0,-1 2,0 0,-1 0,1 2,-1 0,-1 1,1 1,-1 0,0 1,0 1,0 1,0 1,0 0,0 1,0 1,1 1,-1 1,-12 4,-15 2</inkml:trace>
  <inkml:trace contextRef="#ctx0" brushRef="#br0" timeOffset="451.167">347 303,'0'5,"5"1,1 0</inkml:trace>
  <inkml:trace contextRef="#ctx0" brushRef="#br0" timeOffset="671.906">489 247,'4'4,"3"2</inkml:trace>
  <inkml:trace contextRef="#ctx0" brushRef="#br0" timeOffset="1657.495">290 670,'2'-8,"0"-1,0 1,1 0,0 0,0 1,1-1,0 1,1-1,-1 1,1 1,1-1,-1 1,1-1,0 2,0-1,7-4,-3 1,-7 5,0 0,1 0,-1 1,1 0,0-1,0 1,0 1,0-1,0 0,1 1,-1 0,1 0,0 0,0 1,-1 0,1 0,0 0,0 0,0 1,0-1,0 2,0-1,0 0,0 1,0 0,0 0,0 0,0 1,-1-1,1 1,-1 1,1-1,3 3,28 73,-33-57</inkml:trace>
</inkml:ink>
</file>

<file path=ppt/ink/ink7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57.1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23 114,'0'369,"-13"-286,3 25,15-89</inkml:trace>
  <inkml:trace contextRef="#ctx0" brushRef="#br0" timeOffset="247.515">362 481,'-10'24,"2"8,2-2</inkml:trace>
  <inkml:trace contextRef="#ctx0" brushRef="#br0" timeOffset="512.368">305 86,'0'0</inkml:trace>
  <inkml:trace contextRef="#ctx0" brushRef="#br0" timeOffset="659.776">643 1,'10'43,"3"34,-1 8,-2 0,-3-11,-3-12,-6-8,-4-7,0-8,1-5,-4-9,0-3,1-2,-2 2,0-3</inkml:trace>
  <inkml:trace contextRef="#ctx0" brushRef="#br0" timeOffset="829.18">869 311,'-19'24,"3"13,9 0,11-6,9-9,8-8,-1-1,2-3,2-4,-3 3,-1-1,-3 4,-5 4,-5-1</inkml:trace>
  <inkml:trace contextRef="#ctx0" brushRef="#br0" timeOffset="1130.301">1180 622,'31'-16,"0"0,-1-2,-1-2,-1 0,0-2,-2-1,-1-1,0-1,-1-3,-22 26,0 1,0 0,0-1,0 1,-1-1,1 1,-1-1,1 0,-1 0,0 0,0 0,1 0,-1 0,-1 0,1 0,0 0,0 0,-1-1,1 1,-1 0,0 0,0-1,0 1,0 0,0-1,0 1,-1 0,1 0,-1-1,1 1,-1 0,0 0,0 0,0 0,0 0,0 0,-1 0,1 0,0 0,-1 1,1-1,-1 0,0 1,0 0,0-1,1 1,-1 0,0 0,0 0,-1 0,1 0,0 0,-2 0,-2 1,-1-1,1 1,0 1,0-1,-1 1,1 0,0 0,0 1,0 0,0 0,0 0,0 1,1 0,-1 0,1 0,0 1,0 0,0 0,0 0,1 0,0 1,0 0,0 0,0 0,1 0,0 1,0-1,-2 6,-1 0,1 0,1 0,0 1,1-1,0 1,0-1,1 1,1 0,0 0,1 0,0 0,1 0,0 0,1 0,0 0,0-5,1 0,0 0,0-1,0 1,1-1,0 0,0 0,1 0,0 0,0-1,0 0,0 0,1 0,0-1,0 1,0-2,1 1,-1-1,1 1,0-2,0 1,0-1,0 0,0-1,0 1,0-2,1 1,-1-1,1 0,16 1</inkml:trace>
</inkml:ink>
</file>

<file path=ppt/ink/ink7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47.4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1 169,'254'-21,"137"-14,685 35,3734 0,-4553-27,76-4,148 32,-196-29,72 28,-161-28,368 29,-540-1</inkml:trace>
  <inkml:trace contextRef="#ctx0" brushRef="#br0" timeOffset="3768.011">1695 423,'57'409,"-56"-401,0 0,-1 0,1 0,-2 0,1 0,-1 0,0 0,-1 0,0 0,0-1,-1 1,1-1,-2 1,1-1,-1 0,0 0,-1 0,1-1,-1 0,-1 1,1-2,-1 1,-4 2,9-7,-1-1,0 1,0-1,0 0,0 0,0 0,0 0,0 0,0 0,0 0,0 0,1-1,-1 1,0-1,0 0,0 1,0-1,1 0,-1 0,0 0,1 0,-1 0,1-1,-1 1,1 0,0-1,-1 1,1-1,0 1,0-1,0 0,0 1,0-1,1 0,-1 0,-18-68,21 47,2-1,1 1,0 1,2-1,0 1,2 0,1 1,0 0,1 0,2 1,2-2,-3 1,26-43,4 0,2 3,3 2,2 1,47-40,-13 51,-81 46,1 1,-1-1,1 1,-1 0,0 0,1 0,-1 0,1 1,-1-1,0 1,1-1,-1 1,0 0,0 0,1 0,-1 0,0 0,0 0,0 1,0-1,0 1,-1-1,1 1,0 0,-1 0,1 0,-1 0,1 0,-1 0,0 0,0 0,0 0,0 1,-1-1,1 0,0 1,-1-1,0 0,3 16,-2 1,0-1,-1 0,-1 1,0-1,-2 0,0 0,-1 0,-1 0,-2 4,-1 3,-1 1,-2-1,0-1,-2 0,0 0,-2-1,0-1,-2-1,-14 15,29-34,1 0,-1 0,1 0,-1 0,0 0,0-1,1 1,-1 0,0-1,-1 0,1 1,0-1,0 0,-1 0,1-1,0 1,-1 0,1-1,-1 1,1-1,-1 0,1 0,-1 0,1 0,-1 0,1 0,0-1,-1 1,1-1,-1 0,1 0,0 1,-1-2,1 1,0 0,0 0,0-1,0 1,0-1,0 0,0 1,1-1,-1 0,1 0,-1-1,-5-15</inkml:trace>
  <inkml:trace contextRef="#ctx0" brushRef="#br0" timeOffset="4790.892">2682 452,'-22'3,"0"1,-1 1,2 2,-1 0,1 1,0 1,0 0,1 2,1 1,0 0,-4 4,21-14,-1-1,1 1,0-1,0 1,0 0,0 0,0 0,0 0,0 0,0 0,1 1,-1-1,1 0,0 1,0-1,0 1,0 0,0-1,0 1,1 0,0 0,-1-1,1 1,0 0,0 0,0-1,1 1,-1 0,1 0,-1-1,1 1,0 0,0-1,0 1,0-1,1 1,-1-1,1 1,-1-1,1 0,0 0,0 0,0 0,0 0,0-1,0 1,1 0,-1-1,1 0,-1 1,1-1,-1 0,1 0,0 0,5 1,1 0,-1-1,1 1,-1-1,1-1,-1 0,1 0,0-1,-1 0,1 0,-1-1,1 0,-1-1,0 1,0-2,0 1,-1-1,1 0,-1-1,0 0,0 0,3-3,13-12,0-1,-2-2,0 0,-2-1,9-15,-7 17,-9 40,-12 35,-1-48,-1-1,1 1,0 0,1 0,-1 0,1 0,0 0,0 0,0 0,1 0,0 0,0 0,0 0,0 0,1 0,0-1,0 1,0-1,0 1,1-1,0 0,0 0,0 0,0 0,1-1,0 1,-1-1,1 0,0 0,1 0,-1 0,0-1,1 0,-1 0,1 0,3 0,8-2,0-1,-1-1,1 0,0-1,-1-1,1-1,-1 0,0-1,-1 0,1-1,-2-1,1 0,-1-1,0-1,0 0,-1 0,-1-1,0-1,8-10,11-7,-1-1,-2-2,-1-1,-1-1,14-27,-38 60,0 0,0 1,0-1,0 0,0 0,0 0,0 0,-1-1,1 1,0 0,-1 0,1 0,-1-1,1 1,-1 0,0 0,1-1,-1 1,0 0,0-1,0 1,0 0,0-1,0 1,0 0,-1-1,1 1,0 0,-1 0,1-1,-1 1,1 0,-1 0,0 0,1-1,-1 1,0 0,0 0,0 0,0 0,0 1,0-1,0 0,0 0,0 1,0-1,0 0,-1 1,1-1,0 1,-1-1,1 1,0 0,0 0,-1 0,1-1,0 1,-1 0,1 1,0-1,-1 0,-8 5,0 0,0 0,1 1,-1 0,1 1,1 0,-1 1,1 0,1 0,-1 0,1 1,1 0,0 1,0-1,-2 7,7-14,-1-1,1 1,0 1,0-1,0 0,0 0,0 0,0 1,1-1,-1 0,1 0,-1 1,1-1,0 1,0-1,0 0,1 1,-1-1,0 0,1 1,-1-1,1 0,0 0,0 1,0-1,0 0,0 0,0 0,1 0,-1 0,1 0,-1-1,1 1,0 0,0-1,0 1,0-1,0 0,0 0,0 0,0 0,0 0,0 0,1 0,-1-1,0 1,1-1,-1 1,0-1,1 0,-1 0,0 0,1 0,-1-1,2 1,228-52,-231 51,0 1,1 0,-1 0,0 0,1 0,-1 0,1 0,-1 0,0 0,1 0,-1 1,1-1,-1 0,0 1,0-1,1 1,-1 0,0-1,0 1,0 0,1 0,-1 0,0 0,0 0,0 0,-1 0,1 0,0 0,0 0,0 0,-1 1,1-1,-1 0,1 1,-1-1,1 0,-1 1,0-1,0 0,0 1,-14 62,2-15,12-46,1 0,0-1,0 1,-1 0,2-1,-1 1,0-1,0 1,1-1,-1 0,1 1,0-1,0 0,0 0,0 0,0-1,0 1,1 0,-1-1,0 1,1-1,-1 0,1 0,0 0,-1 0,1 0,0-1,-1 1,1-1,1 1,87 1,-69-8,0-1,0-2,-1 0,0-1,-1-1,0-1,-1 0,0-2,-1 0,0-1,-2-1,1-1,-2 0,0-1,10-17,-20 29,12-14,-1 0,0-1,-2-1,-1 0,-1-1,0 0,-2-1,-1 0,0 0,1-12,-9 35,0-1,-1 0,1 1,0-1,0 0,-1 0,1 0,-1 0,0 1,1-1,-1 0,0 0,0 0,0 0,0 0,0 0,-1 0,1 0,-1 1,1-1,-1 0,0 0,1 0,-1 1,0-1,0 0,0 1,-1-1,1 1,0-1,0 1,-1 0,1 0,-1-1,1 1,-1 0,0 0,1 0,-1 1,0-1,0 0,1 1,-1-1,0 1,0-1,0 1,0 0,0 0,0 0,0 0,1 0,-1 0,0 1,0-1,-9 10,0 0,1 0,1 1,0 0,0 1,1 0,1 0,0 1,0 0,1 0,1 1,1 0,0-1,0 2,1-1,1 0,1 0,-1 9,-2 5,2-1,0 1,2 0,1 0,1-1,5 21,29 30,-31-71,0 1,-1 0,0 0,0 0,-1 0,0 0,0 1,-1 0,0-1,-1 1,1 0,-2 0,1 1,-5 8</inkml:trace>
  <inkml:trace contextRef="#ctx0" brushRef="#br0" timeOffset="5040.989">3641 367,'44'-15,"32"-4,10 1,-7 3,-6 5,-10 4,-8 2,-7 3,-7 1,-6 0,-10 1</inkml:trace>
  <inkml:trace contextRef="#ctx0" brushRef="#br0" timeOffset="5875.884">4799 423,'-4'4,"0"0,0 1,1-1,0 1,-1-1,2 1,-1 0,1 0,-1 1,1-1,1 0,-1 1,1-1,0 1,0 0,1-1,-1 1,1 0,1-1,-1 1,1-1,0 1,0 0,0-1,1 0,0 1,0-1,0 0,1 0,0 0,0 0,0 0,0-1,1 0,0 1,0-1,0-1,0 1,1 0,-1-1,1 0,0 0,0-1,0 1,0-1,1 0,-1 0,1-1,-1 0,1 0,-1 0,6 0,112-41,-118 40,-1-1,0 1,1 0,-1 0,0 0,1 1,-1 0,0-1,1 2,-1-1,0 0,0 1,0 0,0 0,0 0,-1 0,1 1,-1-1,1 1,1 2,-1-2,-1 0,1 0,0 0,0-1,0 1,0-1,0 0,1 0,-1-1,0 1,1-1,0 0,-1 0,1-1,-1 1,1-1,0 0,0 0,2-1,5-3,1-2,-1 0,0 0,0-1,-1 0,0-1,0-1,-1 0,0 0,-1-1,1 0,-2-1,0 3,-1 0,0-1,-1 0,0 0,0-1,-1 0,0 1,-1-2,0 1,0-1,-1 1,-1-1,0 0,0 0,-1-5,-1 16</inkml:trace>
  <inkml:trace contextRef="#ctx0" brushRef="#br0" timeOffset="6235.402">5759 593,'12'-15,"0"-1,-1 1,-1-2,0 0,-1 0,-1-1,-1 1,0-2,-2 1,1-5,-5 22,-1 0,1 0,-1 0,1-1,-1 1,1 0,-1 0,0 0,0-1,0 1,0 0,0 0,0-1,0 1,0 0,0 0,0 0,-1-1,1 1,-1 0,1 0,-1 0,1 0,-1 0,1 0,-1 0,0 0,0 0,1 0,-1 0,0 0,0 0,0 1,0-1,0 0,0 1,0-1,0 0,-1 1,1 0,0-1,0 1,0 0,-1-1,1 1,0 0,0 0,0 0,-1 0,1 0,-1 1,-57 28,50-21,1 1,-1 0,2 0,-1 1,1 0,0 0,1 1,1 0,0 0,0 1,1-1,0 1,1 0,0 0,0 11,2-16,0 0,1 0,-1 1,2-1,-1 0,1 1,0-1,1 0,-1 0,2 0,-1 0,1 0,0 0,0-1,0 1,1-1,0 0,1 0,-1-1,1 1,0-1,1 0,-1 0,1-1,0 1,6 2,0 0,1 0,-1-1,1-1,1 0,-1 0,1-2,0 0,0 0,0-1,0-1,0 0,0-1,11-2,-1-3</inkml:trace>
  <inkml:trace contextRef="#ctx0" brushRef="#br0" timeOffset="7123.315">6662 480,'-6'1,"0"1,0 0,0 1,0-1,0 1,1 1,-1-1,1 1,0 0,0 0,0 0,1 0,-1 1,1 0,0 0,0 0,1 1,0-1,0 1,0 0,0 0,1 0,0 0,1 0,-1 0,1 1,0-1,0 0,1 1,0-1,0 1,1-1,0 4,-1-5,1-1,-1 1,1 0,0 0,0 0,0 0,1 0,0-1,0 1,0-1,0 1,1-1,-1 0,1 0,0 0,1 0,-1-1,1 1,-1-1,1 0,0 0,0 0,1 0,-1-1,0 0,1 0,0 0,-1 0,1-1,0 0,0 0,0 0,0 0,-1-1,1 0,0 0,0 0,0-1,0 0,0 1,0-2,0 1,1-1,11-8,0-1,-1 0,0-1,-1-1,0 0,-2-1,1-1,-2 0,0-1,0 0,-2-1,6-10,-3 4,-1 0,-1 0,-1-1,-1 0,-1-1,-1 0,0-9,-5 22,0 1,-1-1,0 1,-1-1,-1 1,0 0,0-1,-1 1,0 0,-1-1,0 1,-1 1,0-1,-1 0,0 1,-1 0,-5-6,9 11,-1 1,0-1,-1 1,1 0,-1 0,0 0,0 1,0-1,0 1,0 0,-1 0,0 1,1-1,-1 1,0 0,0 0,0 1,-1-1,1 1,0 0,0 1,-1-1,1 1,0 0,-1 1,1-1,0 1,-1 0,1 0,0 1,0-1,0 1,0 0,0 1,0-1,1 1,-1 0,1 0,-2 5,1 0,0 0,0 1,1-1,0 1,0 0,1 0,1 1,-1-1,1 0,1 1,0 0,0-1,1 1,0 0,1-1,0 1,1-1,0 1,0-1,1 0,0 1,0-1,1-1,0 1,1-1,0 1,1-1,-1-1,1 1,1-1,-1 0,1 0,1-1,-1 0,1 0,0 0,30 25,1 0,1-3,1-1,29 13,-42-29,-4-3</inkml:trace>
  <inkml:trace contextRef="#ctx0" brushRef="#br0" timeOffset="7488.206">7283 452,'0'16,"0"0,1 0,1 0,1 0,0-1,1 1,5 12,-7-24,-1-1,1 1,-1-1,1 1,0-1,1 0,-1 0,1 0,-1 0,1 0,0 0,0-1,0 1,0-1,0 0,1 0,-1 0,1 0,-1-1,1 0,0 1,0-1,0-1,-1 1,1 0,0-1,0 0,0 0,0 0,0 0,0-1,0 1,-1-1,3-1,1 0,0-1,0 0,0 0,0 0,0-1,-1 0,0 0,0-1,0 0,0 0,-1 0,0-1,0 0,0 0,-1 0,0 0,0-1,-1 0,1 1,-2-1,1-1,-1 1,0 0,0-1,-1 1,0 0,0-1,-1 0,0 1,0-1,-1 1,0-1,0 1,-1-1,-1-3,-1 4,0 0,-1 0,0 1,0 0,-1 0,1 0,-1 0,-1 1,1 0,-1 0,0 1,0 0,0 0,0 1,-1 0,0 0,1 0,-1 1,0 1,0-1,0 1,-1 0,1 1,0 0,0 0,0 1,0 0,0 1,0-1,-1 2,-10 4</inkml:trace>
  <inkml:trace contextRef="#ctx0" brushRef="#br0" timeOffset="8285.934">7988 649,'199'-258,"-197"255,24-27,-26 29,1 1,-1-1,1 1,-1 0,1-1,-1 1,1 0,-1 0,1-1,0 1,-1 0,1 0,-1 0,1 0,0 0,-1 0,1 0,0 0,-1 0,1 0,-1 0,1 0,0 0,-1 0,1 1,-1-1,1 0,0 0,-1 1,1-1,-1 0,1 1,-1-1,1 1,-1-1,0 0,1 1,-1-1,1 1,-1-1,0 1,1 0,-1-1,0 1,0-1,0 1,1 0,-1-1,0 1,0-1,0 1,0 0,0-1,0 1,0-1,0 2,16 180,-15-179,1 0,-1-1,1 1,0 0,0-1,0 1,0-1,1 0,-1 1,1-1,-1 0,1 0,0-1,-1 1,1-1,0 1,0-1,0 0,1 0,-1 0,0 0,0-1,0 0,1 1,-1-1,0 0,0 0,1-1,-1 1,0-1,0 1,2-2,4 0,0 0,0-1,-1 0,1 0,-1-1,0 0,0 0,0-1,-1 0,0-1,4-3,34-48,-32 40</inkml:trace>
  <inkml:trace contextRef="#ctx0" brushRef="#br0" timeOffset="8592.319">8750 367,'-3'11,"1"0,0 0,1 1,0-1,1 1,1-1,-1 0,2 1,0-1,0 0,1 0,0 0,1 0,0 0,1-1,0 1,3 3,-7-13,1 1,-1-1,1 1,0-1,0 0,-1 1,1-1,0 0,0 0,0 0,0-1,0 1,0 0,1-1,-1 0,0 1,0-1,0 0,0 0,1 0,-1 0,0 0,0-1,0 1,0-1,0 1,1-1,-1 0,0 0,-1 0,1 0,0 0,0 0,0-1,1 0,53-57,-47 48,0-1,-2 0,1 0,-1-1,-1 0,-1 0,0-1,3-9,-7 19,0 0,0-1,-1 1,1 0,-1-1,0 1,0-1,-1 1,1 0,-1-1,0 1,0 0,0 0,-1 0,1 0,-1 0,0 0,0 0,-1 0,1 1,-1-1,0 1,0 0,0 0,0 0,0 0,-1 0,1 1,-1-1,-1 0,-21-9,2 4</inkml:trace>
  <inkml:trace contextRef="#ctx0" brushRef="#br0" timeOffset="8923.528">9315 113,'-10'24,"-2"13,-1 4,4 1,2-2,7-4,4-2,1-3,0-1,4-7,0-1,-1-1,-7-3,-4-5</inkml:trace>
  <inkml:trace contextRef="#ctx0" brushRef="#br0" timeOffset="9172.159">9032 282,'39'0,"26"0,8 0,-9 0</inkml:trace>
</inkml:ink>
</file>

<file path=ppt/ink/ink7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16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932 199,'-58'85,"5"3,3 2,-7 24,-66 121,5-53,100-166,63-122,4 2,26-33,7-17,51-131,-111 237,-22 48,-1 1,1-1,-1 0,1 0,0 1,-1-1,1 0,0 1,0-1,-1 1,1-1,0 0,0 1,-1-1,1 1,0-1,0 0,0 1,0-1,0 1,0-1,0 1,-1-1,1 1,1-1,-1 1,0-1,0 0,0 1,0-1,0 1,0-1,0 1,1-1,-1 0,0 1,0-1,1 1,-1-1,0 0,0 1,1-1,-1 0,0 1,1-1,-1 0,1 0,-1 1,0-1,1 0,-1 0,1 0,-1 0,1 1,-1-1,0 0,1 0,-1 0,1 0,-1 0,1 0,-1 0,1 0,-1 0,1 0,-1-1,0 1,1 0,-1 0,1 0,-10 43,1 0,3 1,1 0,2 0,3 0,1-1,2 1,2 0,2-1,12 38,-19-75,1 0,0 0,0-1,1 1,0-1,0 1,0-1,0 0,1 0,0-1,0 1,0-1,1 0,-1 0,1 0,0 0,0-1,1 0,-1 0,0-1,1 1,0-1,-1 0,1-1,0 1,0-1,0 0,0-1,0 1,0-1,1-1,-1 1,0-1,0 0,0 0,-1-1,1 0,3-1,7-9,0-2,-1 0,0-1,-1 0,-1-1,0-1,-1 0,-1-1,-1 0,0 0,-2-1,0-1,-1 1,4-18,-4 19,0 0,-2 0,0-1,0 0,-2 0,0 0,-2 0,0 0,-1-1,-2-18,2 36,-1-1,1 1,0 0,-1 0,1 0,-1 0,1 0,-1 0,0 0,0 0,0 0,0 1,0-1,-1 0,1 1,0-1,-1 0,1 1,-1 0,0-1,1 1,-1 0,0 0,0 0,0 0,0 0,0 0,0 1,0-1,0 0,0 1,0 0,0 0,0-1,0 1,-1 0,1 1,0-1,0 0,0 1,0-1,0 1,0-1,0 1,0 0,0 0,0 0,-11 10</inkml:trace>
  <inkml:trace contextRef="#ctx0" brushRef="#br0" timeOffset="311.865">1552 537,'-4'7,"1"0,-1 0,1 0,1 1,-1-1,1 1,0 0,1-1,0 1,0 0,1 0,0 0,0 0,1-1,0 1,0 0,1 0,0-1,0 1,1-1,0 0,0 1,1-1,-1-1,2 1,-1 0,1-1,0 0,1 1,-2-6,0 1,0 0,0-1,0 0,0 0,0-1,1 1,-1-1,0 1,0-1,1-1,-1 1,0-1,0 1,0-1,1 0,-1-1,0 1,0-1,-1 0,1 0,0 0,-1 0,1 0,-1-1,0 0,1 0,-1 0,-1 0,1 0,0-1,-1 1,0-1,1 1,-2-1,1 0,0 0,-1 0,2-4,-1 4,0 0,0 0,0 0,-1 0,1-1,-1 1,0-1,0 1,0-1,-1 1,0-1,0 1,0-1,0 0,-1 1,0-1,0 1,0-1,0 1,-1 0,1 0,-1-1,0 1,-1 0,1 0,-1 1,1-1,-1 0,0 1,-1 0,1 0,-1 0,1 0,-1 0,0 1,0-1,-3 0,0 1,-1 0,0 1,0-1,0 2,0-1,0 1,0 1,0-1,0 1,0 1,0 0,0 0,0 0,1 1,-1 0,1 0,0 1,-1 1,-17 7</inkml:trace>
  <inkml:trace contextRef="#ctx0" brushRef="#br0" timeOffset="597.939">2230 1,'-14'50,"3"1,3 1,1 0,3 0,2 0,2 1,3-1,4 21,9-12,-12-52,-1-1,0 1,-1 0,0-1,0 1,-1 0,0 0,0 0,-1 0,0 0,-1 0,0 0,-1 0,1 0,-3 6,-23 13,11-20</inkml:trace>
  <inkml:trace contextRef="#ctx0" brushRef="#br0" timeOffset="1066.539">1892 424,'339'6,"-233"-9,214 1,-274 9,-40-4,0-2,0 1,0-1,0 1,0-2,0 1,0-1,0 0,0 0,1 0,-1-1,0 0,0-1,0 1,-1-1,1 0,0 0,0-1,-1 0,0 0,0 0,1 0,-1-2,-2 3,0 0,0 0,0-1,-1 0,1 1,-1-1,1 0,-1 0,0 0,0-1,-1 1,1 0,-1-1,1 1,-1-1,0 1,0-1,-1 0,1 1,-1-1,0 0,0 0,0 1,0-1,-1 0,1 1,-1-1,0 0,0 1,-1-1,1 1,-1-1,1 1,-1 0,0 0,0 0,-1 0,1 0,0 0,-1 0,0 1,0-1,0 1,0 0,0 0,0 0,0 0,-3 0,-4-1,0 1,-1 0,1 1,-1 0,1 1,-1 0,1 1,-1 0,1 0,0 1,-1 1,1-1,0 2,0-1,1 1,-1 1,1 0,0 0,0 1,1 0,-1 1,1 0,1 0,-1 0,1 1,1 0,-1 1,1-1,1 1,0 0,0 1,0-1,2 1,-1 0,1 0,0 0,1 1,0-1,1 0,0 1,1 0,0-1,1 1,0-1,0 0,1 1,2 6,4-7,-1 0,2-1,-1 0,1 0,0-1,1 0,0 0,0-2,1 1,-1-1,2 0,-1-1,0-1,1 0,0 0,0-1,0 0,0-2,1 1,6-1,-7 2,15 3,0-2,0 0,1-2,-1 0,1-2,-1-1,24-5,-21 0</inkml:trace>
  <inkml:trace contextRef="#ctx0" brushRef="#br0" timeOffset="1483.151">0 1158,'172'18,"0"-8,87-9,-66-14,151-32,-127 14,588-69,-517 65,2 12,23 13,-254 16,-42 1</inkml:trace>
  <inkml:trace contextRef="#ctx0" brushRef="#br0" timeOffset="1894.102">3387 283,'-5'15,"4"4,1-1</inkml:trace>
  <inkml:trace contextRef="#ctx0" brushRef="#br0" timeOffset="2165.005">3387 735,'5'5,"1"1</inkml:trace>
</inkml:ink>
</file>

<file path=ppt/ink/ink7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3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0 762,'21'0,"0"0,1-1,-1-1,0-1,-1-1,1-1,-1-1,0-1,0 0,0-1,-1-2,-1 0,13-9,-28 18,1-1,-1 0,0-1,0 1,0 0,0-1,-1 0,1 1,0-1,-1 0,0 0,0-1,0 1,0 0,-1-1,1 1,-1-1,0 0,0 1,0-1,0 0,-1 0,1 1,-1-1,0 0,0 0,-1 0,1 1,-1-1,0 0,0 0,0 1,0-1,-1 1,1-1,-1 1,0-1,0 1,0 0,-1 0,1 0,-1 0,1 1,-2-1,-1 0,0 0,0 1,-1 0,1 0,-1 1,0-1,1 1,-1 0,0 1,0 0,0-1,1 2,-1-1,0 1,0 0,0 0,1 0,-1 1,1 0,-1 0,1 1,-2 0,-5 3,-1 1,2 0,-1 1,1 0,0 0,0 2,1-1,-8 11,11-12,2 0,-1 1,1-1,1 1,-1 0,2 0,-1 1,1-1,1 1,-1 0,2-1,-1 1,1 0,1 0,0 0,0 0,1 0,1 0,-1 0,1-1,1 1,0 0,0-1,1 0,0 0,1 0,0 0,0-1,1 0,0 0,0 0,1-1,0 0,0 0,1-1,0 0,0 0,0 0,1-1,6 2,6-1,-1-1,1-1,0-1,1-1,-1-1,0 0,0-2,1-1,-1 0,0-1,0-2,-1 0,1-1,-1-1,0-1,-1-1,0 0,0-2,1-1,4-2</inkml:trace>
  <inkml:trace contextRef="#ctx0" brushRef="#br0" timeOffset="767.085">1017 649,'-16'4,"-6"-1,1 1,0 1,0 1,0 2,1-1,0 2,1 1,-1 0,2 2,0 0,0 1,1 0,-6 8,22-19,-1 0,0 0,0 0,1 1,-1-1,1 1,0-1,0 1,0-1,0 1,0 0,0-1,1 1,-1 0,1 0,0-1,0 1,0 0,0 0,0 0,1-1,-1 1,1 0,0 0,0-1,0 1,0-1,0 1,0-1,1 1,-1-1,1 0,0 1,0-1,0 0,0 0,0 0,0-1,0 1,1 0,-1-1,0 0,1 1,-1-1,1 0,0 0,0 0,8 2,-1 0,1-1,-1 0,1-1,0 0,0-1,-1 0,1 0,0-1,0-1,-1 0,1 0,-1-1,0 0,0-1,0 0,0-1,0 0,-1 0,0-1,0-1,-1 1,1-2,23-19,-1-2,-1-1,-2-1,-2-2,7-11,20-32,-71 114,-4 7,2 1,2 1,2 1,-8 40,-14 140,26-149,6-42,0 0,3 1,1-1,3 36,7-45,-8-28,0-1,0 1,0 0,0-1,0 1,0 0,0-1,0 1,0 0,0-1,0 1,0 0,1-1,-1 1,0 0,0-1,0 1,0 0,1 0,-1-1,0 1,0 0,1 0,-1-1,0 1,0 0,1 0,-1 0,0 0,0-1,1 1,-1 0,0 0,1 0,-1 0,0 0,1 0,-1 0,0 0,1 0,-1 0,0 0,1 0,-1 0,0 0,1 0,-1 0,0 0,1 1,-1-1,0 0,1 0,-1 0,0 0,0 1,1-1,-1 0,0 0,0 1,1-1,2-14,-1 0,-1 1,0-1,0 0,-2-1,1 1,-2 1,0-1,-1 0,0 0,-1 1,0-1,-1 1,-1 0,0 1,-6-9,9 14,-1 1,0-1,-1 1,0 0,0 0,0 0,-1 1,1 0,-1 0,0 1,-1-1,1 1,-1 0,0 1,0 0,0 0,0 0,-1 1,1 0,-1 1,1 0,-1 0,0 0,1 1,-1 0,0 1,1-1,-1 1,0 1,-6 2,-43 35,56-38,0 0,1 1,-1-1,0 0,1 0,-1 1,1-1,0 1,-1-1,1 0,0 1,0-1,0 1,0-1,0 1,0-1,0 0,1 1,-1-1,0 1,1-1,-1 0,1 1,0-1,-1 0,1 0,0 1,0-1,0 0,0 0,0 0,0 0,0 0,0 0,0 0,0-1,0 1,1 0,-1 0,0-1,1 1,-1-1,0 1,1-1,-1 0,1 0,0 1,12 1,1 1,0-2,1 0,-1 0,0-2,0 0,0-1,0 0,0-1,-1 0,1-2,-1 0,5-2,184-92,-106 40,-81 46</inkml:trace>
  <inkml:trace contextRef="#ctx0" brushRef="#br0" timeOffset="1082.581">1552 734,'2'11,"0"-1,0 0,1 1,0-1,1 0,0 0,1-1,0 1,0-1,1 0,0 0,1-1,0 0,0 0,1-1,0 0,0 0,1 0,-1-1,1-1,8 4,-8-8,0-1,0-1,0 1,0-1,0-1,0 0,0 0,0-1,-1 0,1 0,-1-1,0 0,0-1,0 0,-1 0,0 0,0-1,0 0,0-1,-1 1,0-1,-1-1,1 1,1-5,7-6,-1 0,-1-1,-1-1,0 0,-2 0,7-20,-10 20</inkml:trace>
  <inkml:trace contextRef="#ctx0" brushRef="#br0" timeOffset="1331.91">2258 762,'-9'33,"-4"12</inkml:trace>
  <inkml:trace contextRef="#ctx0" brushRef="#br0" timeOffset="1566.436">2173 338,'0'0</inkml:trace>
  <inkml:trace contextRef="#ctx0" brushRef="#br0" timeOffset="1752.947">2540 28,'5'14,"0"0,-1 0,-1 1,0-1,-1 1,0 0,-2 0,0 5,2 7,10 91,-6-74,-2 0,-2 1,-2-1,-4 26,-14 280,18-327</inkml:trace>
  <inkml:trace contextRef="#ctx0" brushRef="#br0" timeOffset="1956.173">2907 649,'-10'38,"-3"18,1-1</inkml:trace>
  <inkml:trace contextRef="#ctx0" brushRef="#br0" timeOffset="2210.687">2907 0,'0'0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5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0,'-5'29,"-2"28,1 10,1-2,2-7,0-9,2-8,1-6,0-4,0-2,0-2,0-1,1 1,-1 0,0-5</inkml:trace>
  <inkml:trace contextRef="#ctx0" brushRef="#br0" timeOffset="256.089">0 338,'39'0,"40"0,18 0,-4 0,-8-4,-8-3,-8 1,-11 2,-6 0,-7-3,-6-1,-10 2</inkml:trace>
  <inkml:trace contextRef="#ctx0" brushRef="#br0" timeOffset="455.597">903 254,'-15'13,"1"0,0 0,2 2,-1 0,2 0,0 1,1 0,0 1,1 0,-2 10,9-24,1-1,0 1,0 0,0-1,0 1,0 0,1 0,0 0,-1 0,1 0,0-1,0 1,0 0,1 0,-1 0,1 0,0 0,0-1,-1 1,2 0,-1-1,0 1,1 0,-1-1,1 0,0 1,-1-1,1 0,0 0,0 0,1 0,-1 0,0 0,1-1,-1 1,1-1,-1 0,1 0,0 0,0 0,-1 0,1 0,0-1,0 1,0-1,0 0,0 0,1 0,8-1,1 1,0-2,-1 0,1-1,-1 0,0 0,0-1,0-1,0 0,-1-1,0 0,0-1,6-4,-12 7,0 0,0 0,0 0,-1 0,1-1,-1 0,0 0,0 0,-1 0,1-1,-1 0,-1 1,1-1,-1 0,0 0,0 0,-1-1,1 1,-1 0,-1-1,1 1,-1 0,0-1,-1 1,0-1,0 1,-1-4,0 4,0 1,-1 0,0 0,0 0,0 0,-1 0,1 1,-1 0,0-1,-1 1,1 1,0-1,-1 1,0 0,0 0,0 0,0 0,-1 1,1 0,-1 0,1 1,-1-1,-3 1,-16-4</inkml:trace>
</inkml:ink>
</file>

<file path=ppt/ink/ink7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1 933,'255'-387,"65"-106,-320 491,0 1,0-1,1 1,-1-1,1 1,-1-1,1 1,-1 0,1-1,0 1,0 0,0-1,-1 1,1 0,0 0,1 0,-1 0,0 0,0 0,0 0,1 0,-1 0,0 0,1 1,-1-1,1 1,-1-1,1 1,-1-1,1 1,-1 0,1 0,-1 0,1 0,-1 0,1 0,-1 0,1 0,-1 1,1-1,-1 0,1 1,-1-1,1 1,-1 0,0 0,1-1,-1 1,0 0,0 0,1 0,-1 0,0 0,0 1,0-1,30 50,-2 1,-2 1,18 54,2 2,29 66,-74-173,-1 0,0 1,0 0,0-1,0 1,0 0,0-1,-1 1,1 0,-1 0,0-1,0 1,0 0,0 0,0 0,-1-1,1 1,-1 0,0 0,0-1,0 1,0-1,0 1,-1-1,1 1,-1-1,1 0,-1 1,0-1,0 0,0 0,0 0,0-1,-1 1,1 0,0-1,-1 0,1 1,-1-1,1 0,-1 0,0-1,0 1,-2 0,-14-1,0-1,0-1,0-1,0 0,0-1,1-1,0-1,0-1,0 0,1-2,0 0,1 0,-1-2,2 0,0-1,-1-1,-27-16,-41-28,60 43</inkml:trace>
  <inkml:trace contextRef="#ctx0" brushRef="#br0" timeOffset="365.412">1299 1,'29'452,"-59"-168,30-260</inkml:trace>
  <inkml:trace contextRef="#ctx0" brushRef="#br0" timeOffset="613.137">960 481,'43'0,"34"-5,13-1,-4 0,-7 1,-12-3,-13-1,-15 2</inkml:trace>
</inkml:ink>
</file>

<file path=ppt/ink/ink7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1,'-24'33,"-3"7,3-8,5-11</inkml:trace>
</inkml:ink>
</file>

<file path=ppt/ink/ink7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0,'10'10,"2"3</inkml:trace>
</inkml:ink>
</file>

<file path=ppt/ink/ink7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0,'-1'7,"-2"13,0 0,1 0,1 0,1 1,1-1,0 0,2 0,0 0,1-1,7 20,-9-36,0 0,0 0,0 0,0-1,0 1,0-1,1 1,-1-1,1 0,0 0,0 0,-1 0,1 0,0-1,1 1,-1-1,0 0,0 0,1 0,-1 0,0-1,1 0,-1 1,1-1,-1 0,0 0,1-1,-1 1,1-1,-1 0,0 0,0 0,1 0,-1 0,0-1,0 0,108-68,-104 64,0-1,0 0,-1 0,0-1,0 1,-1-1,0-1,0 1,-1-1,0 1,-1-1,1 0,-2 0,1-1,-2 1,1-1,-1 0,1-14</inkml:trace>
  <inkml:trace contextRef="#ctx0" brushRef="#br0" timeOffset="378.007">491 339,'16'-23,"2"-6,1 1,2 0,0 2,2 0,1 2,1 0,1 2,1 0,1 2,8-3,-34 21,0 1,0 0,0-1,-1 1,1 0,0 0,0 0,1 0,-1 1,0-1,0 1,0-1,0 1,1 0,-1-1,0 1,0 0,1 1,-1-1,0 0,0 1,0-1,1 1,-1 0,0-1,0 1,0 0,0 0,0 1,0-1,-1 0,1 1,0-1,-1 1,1-1,-1 1,1 0,-1 0,0-1,0 1,1 0,-1 0,-1 0,1 0,0 1,0-1,-1 0,0 0,1 0,-1 2,2 12,-2-12,-1-1,1 0,0 0,0 0,0 1,1-1,-1 0,1 0,0 0,0 0,0 0,0 0,0 0,1 0,-1 0,1 0,0 0,0-1,0 1,0-1,0 0,0 1,1-1,-1 0,1 0,-1-1,1 1,0 0,0-1,0 0,0 1,2-1,6-2,-1 0,1-1,-1-1,1 0,-1 0,0-1,0 0,0-1,-1 0,2-1,13-6,-7 3,46-15,-61 23,-1 1,1 0,-1 1,1-1,-1 0,1 0,-1 1,1-1,-1 0,0 1,1 0,-1-1,0 1,1 0,-1 0,0-1,0 1,0 0,0 0,0 0,0 1,0-1,0 0,0 0,0 0,-1 1,1-1,0 0,-1 1,1-1,-1 0,0 1,1-1,-1 1,0-1,0 1,0-1,0 1,0-1,0 1,0-1,-1 1,-6 54,5-50,0-1,1 1,0-1,0 1,0-1,1 1,0-1,0 1,0 0,1-1,0 1,0-1,0 1,1-1,0 0,0 1,7 8</inkml:trace>
</inkml:ink>
</file>

<file path=ppt/ink/ink7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0,'27'527,"-25"-476,1-22,-2 0,-1 0,-1-1,-1 1,-2 0,-1-1,-1 0,-3 4,14-61,1 19,1 1,0 0,0 0,1 0,0 1,1 0,0 1,0 0,1 0,0 1,0 1,0-1,1 1,0 1,26-16,82-25,-117 44,-1 0,1 1,0-1,0 0,0 0,-1 1,1-1,0 1,0 0,0 0,0-1,0 1,0 1,0-1,0 0,0 0,0 1,0-1,0 1,0-1,-1 1,1 0,0 0,0 0,-1 0,1 0,0 0,-1 0,1 1,-1-1,0 0,1 1,-1-1,0 1,0 0,0-1,0 1,0 0,0 0,-1-1,1 1,0 0,-1 0,0 0,1 0,-1 0,0 0,0 0,2 7,-1 0,0 0,0-1,-1 1,0 0,-1 0,0 0,0 0,-1-1,0 1,-1 0,1-1,-2 0,1 0,-1 0,-1 0,1 0,-1-1,0 0,-1 0,0 0,0-1,0 0,-1 0,0 0,0-1,-7 4,-5 2,0-2,0 0,0-1,-1-1,0-1,-1-1,0 0,-3-1</inkml:trace>
  <inkml:trace contextRef="#ctx0" brushRef="#br0" timeOffset="1018.638">396 959,'35'-17,"0"-2,-1-2,-1-1,-1-1,24-24,-54 46,11-9,1 0,-2 0,1-1,-1-1,-1 0,0 0,-1-1,-1-1,0 0,0 0,-1 0,-1-1,-1-1,0 1,-1-1,0 0,-2 0,0 0,0 0,-1-15,-2 29,0 0,-1 0,1-1,-1 1,1 0,-1 0,0-1,0 1,0 0,0 0,-1 0,1 0,0 0,-1 1,1-1,-1 0,0 1,1-1,-1 1,0-1,0 1,0 0,0 0,0 0,0 0,-1 0,1 0,0 1,0-1,-1 1,1 0,0-1,-1 1,1 0,0 0,-1 0,1 1,0-1,0 1,-1-1,1 1,0 0,0 0,0 0,0 0,0 0,0 0,0 0,0 1,0-1,0 1,1-1,-1 1,1 0,-1 0,1 0,-1 0,1 0,0 0,0 0,0 0,0 0,1 0,-1 1,1-1,-1 2,0 0,1-1,-1 1,1 0,0 0,0 0,1 0,-1 0,1 0,0 0,0 0,0 0,1-1,-1 1,1-1,0 1,0-1,0 1,0-1,0 0,1 0,0 0,-1 0,1 0,0-1,1 0,-1 1,0-1,1 0,-1 0,112 43,-89-42,-22-3,0-1,0 1,0-1,0 1,1 1,-1-1,0 0,0 1,0 0,0 0,0 0,-1 1,1-1,0 1,0 0,-1 0,1 0,-1 0,0 1,0 0,0-1,0 1,0 0,0 0,-1 1,1-1,-1 0,0 1,0 0,0-1,-1 1,1 0,-1 0,0 0,0 0,-1 0,1 1,-2 8,0 0,-2 1,1-1,-1-1,-1 1,-1 0,0-1,0 0,-2 3,-3 3</inkml:trace>
</inkml:ink>
</file>

<file path=ppt/ink/ink7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53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85,'-4'2,"0"0,1 0,-1 0,0 0,1 1,-1 0,1 0,0 0,0 0,0 0,0 0,0 1,1 0,0-1,-1 1,1 0,1 0,-1 0,1 0,-1 4,-4 3,-139 271,71-152,80-143,2-4</inkml:trace>
  <inkml:trace contextRef="#ctx0" brushRef="#br0" timeOffset="265.317">144 1,'24'0,"22"4,8 3,0-1,-4-1,-7 3,-5 1,-4-2,-13-2,-15 4,-13-1,-6-1</inkml:trace>
  <inkml:trace contextRef="#ctx0" brushRef="#br0" timeOffset="517.571">59 282,'29'5,"14"7,5 0,-1-1,-4-3,-9 3,-6-1,-7 2,-8 0</inkml:trace>
  <inkml:trace contextRef="#ctx0" brushRef="#br0" timeOffset="1037.191">483 536,'-91'12,"89"-12,0 1,1-1,-1 1,0-1,1 1,-1 0,1 0,0 0,-1-1,1 1,-1 1,1-1,0 0,0 0,0 0,0 1,0-1,0 0,0 1,0-1,0 1,1-1,-1 1,1 0,-1-1,1 1,-1-1,1 1,0 0,0-1,0 1,0 0,0 0,0-1,1 1,-1-1,0 1,1 0,-1-1,1 1,0-1,-1 1,1-1,0 1,0-1,0 1,0-1,0 0,0 0,1 1,56 55,11 19,-68-74,1 1,-1-1,0 0,0 1,-1-1,1 0,0 1,-1-1,1 1,-1 0,0-1,0 1,0-1,0 1,-1-1,1 1,-1-1,1 1,-1-1,0 1,0-1,0 0,0 1,0-1,-1 0,1 0,-1 0,1 0,-1 0,0 0,1 0,-1-1,0 1,0-1,-1 1,1-1,0 0,-1 1,-4 1,0-1,0 1,0-1,0-1,0 1,0-1,0 0,-1-1,1 0,0 0,0 0,-1-1,0-1,0 1,-1-1,1-1,0 1,0-1,0-1,1 0,-1 0,1 0,0-1,0 0,-2-2,-5-7</inkml:trace>
  <inkml:trace contextRef="#ctx0" brushRef="#br0" timeOffset="-20852.909">3333 706,'-2'-5,"1"0,-1 0,-1 1,1-1,-1 1,1 0,-1-1,-1 1,1 0,0 1,-1-1,0 1,0-1,0 1,0 0,0 1,-1-1,1 1,-1 0,0 0,0 0,0 1,1-1,-1 1,-1 0,1 1,0-1,-2 1,-220 0,197 5,1 1,0 1,1 2,0 1,0 1,1 1,0 2,1 0,-21 17,-97 106,98-86,10-8,2 2,1 1,-24 50,40-68,-114 176,43 4,76-167,1 0,3 1,1 0,2 0,2 1,1-1,5 39,-3-76,3 25,2 0,0 0,2 0,2-1,0 0,6 8,-12-28,10 24,1 0,2-1,1-1,1 0,2-2,1 0,1-1,1-1,2-1,0-2,2 0,1-2,0-1,18 9,17 10,2-3,1-3,1-2,37 9,122 5,-29-19,29-28,-85-24,112-52,-210 60,-1-2,0-1,-2-3,0-1,7-8,-9 2,-1-3,-2 0,-1-3,-2-1,-2-1,-1-1,13-26,-19 25,-3-1,-1-1,-2-1,-1-1,3-21,-4 14,-4 19,-1-1,-2-1,-2 0,-1 0,1-25,-8-195,-3 229,0 0,-2 1,-1 0,0 1,-2 0,-8-15,-5-12,3 13,-1 1,-2 2,-2 0,-1 2,-1 0,-1 2,-2 1,-1 2,-1 0,-9-3,-152-102,74 75,91 38,0 2,-1 1,-1 1,-1 2,0 1,0 1,-133-21,-62 34,180 9,28-5</inkml:trace>
  <inkml:trace contextRef="#ctx0" brushRef="#br0" timeOffset="-17087.979">3362 1637,'0'-26,"0"32,11 176,4 106,-12-121,25 94,-29 246,14-411,-2 34,-35 10,13-91,8-41,1 0,0 0,0 0,1 1,0-1,0 0,1 1,0-1,1 0,0 1,0-1,1 2,16 103,-19-113,1-1,0 1,0 0,0 0,-1 0,1 0,0 0,0-1,-1 1,1 0,0 0,-1 0,1 0,0 0,0 0,-1 0,1 0,0 0,-1 0,1 0,0 0,0 0,-1 0,1 0,0 0,0 1,-1-1,1 0,0 0,0 0,-1 0,1 0,0 1,0-1,-1 0,1 0,0 0,0 1,0-1,0 0,-1 0,1 1,0-1,0 0,0 0,0 1,0-1,0 0,0 0,0 1,0-1,0 0,0 1,0-1,0 0,0 0,0 1,0-1,-11-22,-2-8,-1 0,-1 1,-2 0,0 2,-2 0,-2 1,0 1,-5-4,-78-57,103 85,0-1,0 1,0-1,0 1,0-1,0 1,0-1,0 0,0 1,1-1,-1 0,1 0,-1 0,1 1,0-1,0 0,0 0,0 0,0 0,0 1,0-1,1 0,-1 0,1 0,-1 1,1-1,-1 0,1 1,0-1,0 0,0 1,0-1,0 1,0 0,1-1,-1 1,0 0,1-1,-1 1,1 0,1 0,72-36,-45 30,1 3,0 0,0 2,0 1,0 2,13 2,34 0,160 25,-237-28,1-1,0 0,0 1,0-1,0 1,0 0,-1-1,1 1,0 0,0 0,0 0,0 1,0-1,0 0,0 1,-1-1,1 1,0-1,0 1,0 0,-1 0,1 0,-1 0,1 0,-1 0,1 1,-1-1,1 0,-1 1,0-1,0 1,0-1,0 1,0 0,0-1,0 1,0 0,-1 0,1-1,-1 1,1 0,-1 0,0 0,0 0,0 0,0 0,0 0,0-1,0 1,-1 2,-7 8,-1 0,-1 0,0-1,0 0,-1-1,0 0,-1-1,-5 3,-19 17,-211 143,226-155</inkml:trace>
  <inkml:trace contextRef="#ctx0" brushRef="#br0" timeOffset="-647.412">3474 1694,'-45'-37,"-6"12,-2 3,-1 1,-54-12,-146-74,-108-6,325 102,1-1,0-2,1-1,1-2,-3-3,-177-64,-2-16,75 44,-179-58,92 40,194 56,-2 1,0 2,-1 2,-33-7,88 6,134-25,-142 34,0 0,0-1,-1 0,1 0,-1-1,-1 0,1 0,-1-1,-1 0,0-1,0 0,1-1,-8 9,0 1,-1-1,1 1,0-1,0 1,0-1,0 1,0-1,0 1,0 0,1-1,-1 1,0-1,0 1,0-1,0 1,1-1,-1 1,0 0,0-1,1 1,-1-1,0 1,0 0,1-1,-1 1,1 0,-1 0,0-1,1 1,-1 0,1 0,-1-1,0 1,1 0,-1 0,1 0,-1 0,1 0,-1 0,1 0,-1 0,1 0,-1 0,1 0,-1 0,1 0,-1 0,0 0,1 0,-1 0,1 1,-1-1,1 0,-1 0,0 1,1-1,-1 0,0 1,1-1,-1 0,0 1,1-1,-1 1,3 33,-7 274,-22-127,7-98,-2-98,-26-139,39 135,-1 1,-1 0,-1 0,0 0,-1 2,-1-1,-1 2,0 0,-1 0,-10-6,-40-47,53 46</inkml:trace>
  <inkml:trace contextRef="#ctx0" brushRef="#br0" timeOffset="3450.971">624 1891,'264'120,"-47"-47,29 27,-69-26,-145-56,-1 2,2-3,0 0,1-2,28 7,137 58,169 52,138 75,-145-95,-125-8,-156-64,8 4,-11-4,1-3,2-3,1-4,47 9,100 20,86 40,212 112,-442-174,124 43,187 36,-262-75,-88-30,0 3,-2 2,0 1,5 6,-32-15</inkml:trace>
  <inkml:trace contextRef="#ctx0" brushRef="#br0" timeOffset="20846.021">3926 3895,'-1'53,"-1"-34,1 1,0 0,2 0,0-1,1 1,1-1,1 1,1-1,0 0,2 0,0-1,5 9,-9-23,0-1,0 1,1-1,-1 1,1-1,0-1,0 1,0 0,0-1,0 0,0 0,1 0,-1 0,1-1,-1 0,1 0,0 0,-1 0,1-1,0 1,0-1,-1-1,1 1,0-1,0 0,-1 0,1 0,-1 0,1-1,-1 0,1 0,-1 0,0 0,0-1,0 0,0 0,-1 0,1 0,-1 0,0-1,0 1,2-4,15-15,-19 19,0 0,0 1,0-1,1 1,-1 0,1-1,-1 1,1 0,0 0,0 0,0 0,0 0,0 0,0 1,0-1,1 0,-1 1,0 0,1 0,0 0,-1 0,1 0,-1 0,1 1,0-1,0 1,-1 0,1 0,0 0,0 0,-1 0,1 0,0 1,0-1,-1 1,1 0,0 0,-1 0,1 0,-1 1,0-1,1 1,24 28,-24-25,0 0,0 0,0-1,0 1,0-1,1 0,0 0,0-1,0 1,0-1,1 0,-1 0,1 0,0 0,0-1,0 0,0 0,0 0,0-1,0 0,1 0,-1 0,1 0,-1-1,1 0,-1 0,0-1,1 1,-1-1,1-1,5-4,0-1,-1 0,0-1,0 0,-1-1,0 0,-1 0,0-1,0 0,-1 0,-1-1,1 0,-2 0,1-1,-2 1,1-1,-2 0,0-1,0 1,-1 0,0-1,-1 0,-1 1,0-1,-1 1,-1-10,-16-13,12 41</inkml:trace>
  <inkml:trace contextRef="#ctx0" brushRef="#br0" timeOffset="21509.428">4010 3726,'113'26,"86"5,-124-32,-75 1,1 0,0 0,0-1,0 1,0 0,-1-1,1 1,0 0,0-1,-1 1,1-1,0 0,-1 1,1-1,0 1,-1-1,1 0,-1 0,1 1,-1-1,1 0,-1 0,0 0,1 1,-1-1,0 0,0 0,0 0,0 0,1 0,-1 1,0-1,0 0,-1 0,1 0,0 0,0 0,0 0,-1 1,1-1,0 0,-1 0,1 0,0 1,-1-1,1 0,-1 0,0 1,1-1,-1 0,0 1,-29-40,8 17,13 15,0 0,1-1,0 0,1 0,0 0,0-1,1 0,0-1,1 1,0-1,1 0,-2-6,3-3</inkml:trace>
</inkml:ink>
</file>

<file path=ppt/ink/ink7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26.3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799 170,'-11'127,"-55"32,-63 98,-21 18,64-66,-9-21,51-128,-14 31,49-63,-1 0,-1-1,-1 0,-2-1,0-1,-18 23,-22 30,53-76,0-1,1 0,0 0,-1 1,1-1,0 0,-1 1,1-1,0 0,0 1,0-1,0 1,0-1,0 0,1 1,-1-1,0 0,1 1,-1-1,1 0,-1 0,1 0,0 1,0-1,-1 0,1 0,0 0,0 0,0 0,0 0,0 0,0-1,0 1,1 0,-1 0,0-1,0 1,0-1,1 1,0-1,60 20,-53-18,38 11,-1 3,0 2,-2 1,6 6,-38-19,353 106,-185-37,125 61,-130-46,-9-30,-107-57,-45-12</inkml:trace>
  <inkml:trace contextRef="#ctx0" brushRef="#br0" timeOffset="682.797">2493 2400,'-141'115,"-11"20,32-64,103-63</inkml:trace>
  <inkml:trace contextRef="#ctx0" brushRef="#br0" timeOffset="981.418">2097 2400,'5'14,"6"15,7 6,-1 3,3 0,1-2,3-8,-3-2,0-3,1 2,2-1,1 2,-3 1,-1 0,-4 1,-5-5</inkml:trace>
  <inkml:trace contextRef="#ctx0" brushRef="#br0" timeOffset="2166.756">1363 1,'-17'28,"11"-16,1 0,0 0,1 0,0 1,1 0,0 0,2 0,-1 0,1 0,1 0,0 0,1 0,1 0,0 0,0 0,1 0,1 0,0-1,1 0,3 6,-7-16,0-1,0 1,0-1,0 1,0-1,0 0,0 1,0-1,0 0,1 0,-1 0,0 0,1 0,-1 0,1 0,-1 0,1-1,0 1,-1-1,1 1,0-1,-1 0,1 1,0-1,-1 0,1 0,0 0,0 0,-1 0,1-1,0 1,-1-1,1 1,0-1,-1 1,1-1,-1 0,1 0,-1 0,1 0,-1 0,0 0,1 0,-1 0,0 0,0-1,0 1,0 0,1-2,181-213,-182 214,1 0,0 1,0-1,0 0,0 0,0 1,0 0,0-1,1 1,-1 0,0 0,1 0,-1 0,1 0,-1 1,1-1,-1 1,1 0,0-1,-1 1,1 1,-1-1,1 0,0 0,-1 1,1 0,-1-1,1 1,-1 0,0 0,1 0,-1 1,0-1,0 1,0-1,0 1,0-1,0 1,0 0,0 0,-1 0,1 0,-1 0,1 1,-1-1,0 0,0 1,0-1,0 2,6 12,0 0,-2 1,0 0,-1 0,0 0,-2 1,0-1,-1 3,6 32,-1-25,-2 0,0 0,-2 0,0 0,-2 1,-1-1,-2 0,0 0,-2 0,-1 0,-1 0,-6 12,7-31,0 0,-1-1,0 0,0 0,-1-1,1 0,-2 0,1-1,0 0,-1 0,0-1,0 0,-1-1,1 0,-1-1,1 1,-1-2,0 1,0-2,0 1,0-1,1-1,-1 0,0 0,0-1,0 0,-1-1,6 3,1 0,0 0,0 0,0-1,0 1,0-1,0 0,0-1,0 1,0 0,0-1,1 0,-1 0,0 0,1-1,0 1,-1-1,1 0,0 1,1-2,-1 1,0 0,1 0,0-1,-1 1,2-1,-1 0,0 0,1 0,-1 1,1-1,0-1,1 1,-1 0,1 0,-1 0,1 0,0 0,1 0,-1-1,1 1,0 0,0 0,0 0,0 0,3-3,6-6,1 1,0 0,1 1,1 0,0 1,0 0,1 1,0 0,0 1,3 1,-3-2,339-181,-300 162</inkml:trace>
</inkml:ink>
</file>

<file path=ppt/ink/ink7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7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18,'-10'-4,"0"1,-1 0,1 1,-1 0,0 0,0 1,0 1,0 0,0 0,1 1,-1 0,0 1,0 1,1-1,-1 1,1 1,0 0,0 1,0 0,1 0,-1 1,1 0,1 1,-1 0,1 0,1 1,-1 0,-5 8,8-8,0 0,1 0,0 0,0 1,1-1,0 1,1-1,0 1,0 0,1 0,0 0,1 1,-1-1,2 0,-1 0,2 0,-1 0,1 0,0 0,1-1,0 1,0-1,1 1,0-1,1 0,0 0,0-1,0 0,5 5,-6-7,1 0,0-1,1 1,-1-1,1 0,-1-1,1 1,0-1,1 0,-1 0,0-1,1 0,0 0,-1-1,1 1,0-2,0 1,-1-1,1 0,0 0,0 0,3-2,149-56,-134 47</inkml:trace>
  <inkml:trace contextRef="#ctx0" brushRef="#br0" timeOffset="365.972">809 74,'-22'11,"1"2,0 0,1 1,0 2,1 0,1 0,1 2,0 0,1 1,1 1,-4 8,16-26,1 1,-1 0,1 0,0-1,0 2,0-1,0 0,1 0,-1 0,1 1,-1-1,1 1,1-1,-1 1,0 0,1-1,0 1,-1 0,2-1,-1 1,0 0,1-1,-1 1,1-1,0 1,0-1,1 1,-1-1,1 0,0 1,-1-1,1 0,1 0,-1 0,0-1,1 1,-1 0,1-1,0 0,0 1,0-1,0 0,1 0,5 0,0 0,0-1,0 0,0 0,0-1,0 0,0-1,0 0,0 0,0-1,0 0,-1-1,1 0,-1 0,1-1,-1 0,0 0,0-1,5-4,8-7,0 0,-2-1,0 0,-1-2,-1 0,6-10,36-75,-33 152,8-2,-15-28</inkml:trace>
  <inkml:trace contextRef="#ctx0" brushRef="#br0" timeOffset="736.25">1233 385,'6'-18,"1"0,1 0,1 1,0 0,1 1,1 0,0 0,1 1,1 1,1 0,3-2,-14 14,0 0,0 1,0 0,0 0,0 0,1 0,-1 0,0 0,1 1,-1 0,1 0,-1 0,0 0,1 0,-1 1,0-1,1 1,-1 0,0 0,0 0,1 0,-1 1,0-1,0 1,-1 0,1 0,0 0,-1 0,3 3,-2-3,0 1,0-1,0 0,0 0,1 0,-1 0,1 0,-1-1,1 1,-1-1,1 0,0 0,0-1,0 1,-1-1,1 0,0 1,0-2,0 1,0 0,-1-1,1 0,0 0,3-1,-3-1,0 1,-1-1,1 1,-1-1,0 0,1-1,-1 1,-1 0,1-1,0 0,-1 0,0 1,0-1,0-1,0 1,-1 0,0 0,0-1,0 1,0 0,0-1,-1 1,0-1,2-19</inkml:trace>
</inkml:ink>
</file>

<file path=ppt/ink/ink7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5,'0'-1,"-1"1,0-1,0 1,1-1,-1 1,0 0,0-1,0 1,1 0,-1 0,0-1,0 1,0 0,0 0,0 0,0 0,1 0,-1 0,0 0,0 1,0-1,0 0,0 0,1 1,-1-1,0 0,0 1,0-1,1 1,-1-1,0 1,1 0,-1-1,0 1,1-1,-1 1,1 0,-1 0,1-1,-1 1,1 0,0 0,-1 0,1-1,0 1,0 1,-18 41,3 2,2 2,1-1,3 2,3-1,1 1,1 37,5-78,0-1,0 1,0 0,1-1,0 1,0-1,0 0,1 1,0-1,1 0,-1-1,1 1,0-1,0 1,1-1,0 0,0-1,0 1,0-1,1 0,-1 0,1-1,0 0,0 0,1 0,-1-1,0 0,1 0,0 0,-1-1,1 0,0 0,-1-1,1 0,0 0,0-1,0 0,-1 0,1 0,-1-1,1 0,-1 0,1 0,-1-1,0 0,3-3,116-90,-121 96,-1 0,1 0,0 0,-1 0,1 1,-1-1,1 1,-1 0,1 0,-1 0,1 1,-1-1,0 1,0 0,0 0,0 0,0 0,0 0,-1 1,1-1,-1 1,1 0,-1 0,0 0,0 0,0 0,-1 0,1 0,-1 1,0-1,0 0,0 1,0-1,0 2,19 30,-16-29,0-1,1 1,0-1,0-1,1 1,-1-1,1 0,0 0,0 0,0-1,0 0,1 0,-1-1,1 1,0-2,0 1,-1-1,1 0,0 0,0-1,0 0,0 0,0 0,0-1,0 0,0-1,0 0,0 0,-1 0,1-1,-1 0,1 0,-1 0,0-1,-1 0,4-3,10-11,-1-1,0-1,-2 0,0-1,-2-1,0-1,-1 0,-2 0,0-1,-2-1,0 0,-2 0,0 0,1-21,1-86,-10 120</inkml:trace>
  <inkml:trace contextRef="#ctx0" brushRef="#br0" timeOffset="372.979">1186 485,'24'-19,"0"-1,-2-2,0 0,-2-1,0 0,-2-2,0-1,9-19,-26 44,0-1,0 1,-1-1,1 0,0 1,0-1,-1 0,1 1,-1-1,0 0,1 0,-1 0,0 1,0-1,0 0,0 0,-1 0,1 1,0-1,-1 0,1 0,-1 1,0-1,1 0,-1 1,0-1,0 1,0-1,0 1,0-1,0 1,-1 0,1-1,0 1,-1 0,1 0,-1 0,1 0,-1 0,0 0,1 1,-1-1,0 1,1-1,-1 1,0-1,0 1,0 0,1 0,-1 0,0 0,0 0,-1 0,-7 3,1 0,-1 1,1 0,0 0,0 1,0 0,0 1,1 0,0 0,0 1,1 0,0 0,0 1,1 0,0 0,0 0,1 1,0 0,0 0,1 0,0 1,1-1,0 1,0 0,1 0,1 0,-2-4,0 1,1-1,0 1,0-1,1 1,0 0,0-1,1 1,-1 0,1 0,1 0,-1 0,1-1,1 1,-1 0,1-1,0 1,1-1,-1 0,1 0,1 1,-1-2,1 1,0 0,0-1,0 0,1 0,0 0,0-1,0 1,1-1,-1 0,1-1,6 3,12-2,0-1,0-1,0-1,0-2,0 0,8-3,6-1,-6-2</inkml:trace>
</inkml:ink>
</file>

<file path=ppt/ink/ink7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7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19,'-35'4,"0"2,1 1,0 1,1 2,0 2,0 1,1 1,1 1,0 2,-15 12,41-26,0-1,0 1,1 0,-1 1,0-1,1 1,0 0,0 0,0 0,1 0,-1 1,1 0,0 0,0-1,0 2,1-1,0 0,0 0,0 1,1-1,0 1,0 0,0-1,1 1,-1 0,1-1,1 1,-1 0,1-1,0 1,0-1,1 1,0-1,0 1,0-1,0 0,1 0,0 0,0 0,3 3,-1-4,1 0,0 0,1-1,-1 1,0-1,1 0,0-1,0 0,0 0,0 0,0-1,0 0,0-1,0 1,0-1,1-1,-1 1,0-1,0 0,0-1,0 0,6-2,143-72,-135 61,-1-1,0-1,-1 0,-1-2,-1 0,-1-1,0-1,-2 0,0-2,-13 22,0 0,0 0,1 0,-1 1,0-1,0 0,0 1,0-1,1 1,-1-1,0 1,1-1,-1 1,0 0,1 0,-1 0,0 0,1 0,-1 0,0 0,1 0,-1 0,0 1,1-1,-1 1,0-1,0 1,1-1,-1 1,0 0,0-1,0 1,0 0,0 0,0 0,0 0,0 0,0 0,0 0,-1 0,1 0,0 0,-1 1,1-1,-1 0,1 0,-1 1,0-1,1 0,-1 1,0-1,0 0,0 1,15 18,-5-11,0 0,0 0,1-2,0 1,1-1,0-1,0 0,0 0,1-1,-1-1,1 0,0-1,1 0,-1-1,0-1,1 0,12-1,-18 1,0-1,0 0,0 0,0-1,0 0,0 0,0-1,-1 0,1-1,0 0,-1 0,0 0,0-1,0 0,0 0,0-1,-1 0,3-2,27-29,-13 12,1 1,1 1,1 1,0 2,9-4,-26 17,-6 4,-1-1,1 1,-1 0,1 0,0 0,0 0,0 0,0 0,0 1,1 0,-1-1,0 1,1 1,-1-1,0 0,1 1,-1-1,1 1,-1 0,1 1,-1-1,1 0,-1 1,1 0,-1 0,0 0,1 0,-1 0,0 1,0-1,0 1,0 0,0 0,0 0,0 0,-1 1,2 4,-1 1,0-1,-1 1,1 0,-2 0,1 0,-1 0,0 0,-1 0,0 0,0 0,-1 0,0 0,0 0,-1 0,0 0,0 0,-1-1,0 1,0-1,-1 0,0 0,0 0,-1 0,0-1,0 1,0-1,-3 2,-2 1,1 0,-1 0,-1-1,0-1,0 0,0 0,-1-1,0 0,0-1,-1-1,1 0,-1 0,-4 0,126-4,-8 10,-70-5,1-2,0-1,0-2,0-1,5-1,-18 0,1-1,-1 0,0-2,0 0,0-1,-1-1,0-1,0 0,0-1,-1-2,-13 8,-1 0,0 0,-1 0,1 0,0-1,-1 1,0-1,0 0,0 1,0-1,0 0,-1 0,0 0,0-1,0 1,0-2,1-16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34 283,'-18'72,"14"-52,0 0,1 0,0 1,2-1,1 0,0 1,2-1,0 0,1 1,1-1,1-1,1 1,1-1,5 12,-10-28,-1-1,1 1,0-1,0 0,0 0,0 0,0 0,0 0,0 0,0-1,1 1,-1-1,1 1,-1-1,1 0,0 0,-1 0,1-1,0 1,0 0,0-1,-1 0,1 0,0 0,0 0,0 0,0 0,0-1,-1 0,1 1,0-1,-1 0,1 0,0 0,-1-1,1 1,-1-1,0 1,2-3,87-76,-18-10,-72 88,0 1,0 0,0 0,0 0,0 0,0 0,0 0,0 0,1 1,-1-1,0 0,1 1,-1-1,0 1,1-1,-1 1,1-1,-1 1,1 0,-1 0,1 0,-1 0,1 0,-1 0,1 0,-1 1,0-1,1 0,-1 1,1-1,-1 1,0-1,1 1,-1 0,0 0,0 0,1 0,35 48,-21-24,-14-22,0 0,0-1,1 1,-1-1,1 1,-1-1,1 0,0 0,0 0,0-1,0 1,0-1,0 1,1-1,-1 0,0 0,1-1,-1 1,1 0,-1-1,0 0,1 0,-1 0,1-1,-1 1,1-1,-1 1,0-1,1 0,-1-1,0 1,0 0,0-1,0 0,1-1,8-4,-2 0,1-1,-1-1,0 0,-1 0,0-1,-1 0,7-9,-1-2,-2 0,0-1,-1 0,-1-1,-1 0,-1 0,-1-1,-2 0,1-7,-12-26,6 57,0-1,-1 0,1 0,-1 0,1 0,-1 0,1 0,-1 1,0-1,1 0,-1 1,0-1,0 0,1 1,-1-1,0 1,0-1,0 1,0-1,0 1,0 0,1-1,-1 1,0 0,0 0,0 0,0 0,0 0,0 0,0 0,0 0,0 0,0 0,0 0,0 1,0-1,0 0,0 1,0-1,0 1,0-1,1 1,-1-1,0 1,0-1,1 1,-1 0,0 0,1-1,-1 1,0 0,1 0,-1 0,1 0,-1 0,-28 57,25-35</inkml:trace>
  <inkml:trace contextRef="#ctx0" brushRef="#br0" timeOffset="499.889">1275 367,'-9'-5,"0"0,-1 1,0 0,0 0,0 1,0 0,0 1,-1 0,1 1,-1 0,1 0,-1 1,1 1,-1 0,1 0,-1 1,1 1,0-1,0 2,0-1,0 1,1 1,-1 0,1 0,0 1,1 0,-1 0,1 1,1 0,-1 1,1 0,0 0,1 0,0 1,0 0,1 0,0 0,1 1,0 0,0-1,1 2,0-1,0 7,2-14,1 1,0-1,0 0,0 0,0 0,0 0,1 0,-1 1,1-1,0 0,0 0,0 0,0 0,1-1,-1 1,1 0,-1 0,1-1,0 1,0-1,0 0,1 1,-1-1,1 0,-1 0,1-1,-1 1,1-1,0 1,0-1,0 0,0 0,0 0,0 0,0 0,0-1,0 1,3-1,5 1,1-1,-1 0,1 0,-1-2,1 1,-1-1,0-1,0 0,0-1,4-1,173-111,-126 72,36-21,-97 65,1-1,-1 1,0 0,0 0,1-1,-1 1,0 0,1 0,-1 0,0 0,1 0,-1 0,0 1,0-1,1 0,-1 1,0-1,0 1,0-1,1 1,-1 0,0-1,0 1,0 0,0 0,0 0,0 0,0 0,-1 0,1 0,0 0,0 0,-1 0,1 0,-1 0,1 0,-1 1,1-1,-1 0,0 0,0 1,1 0,4 62,-5-57,3 52,3-33</inkml:trace>
  <inkml:trace contextRef="#ctx0" brushRef="#br0" timeOffset="898.639">1670 621,'146'-207,"-146"206,0 0,0-1,1 1,-1 0,1 0,-1 0,1 0,-1 0,1 0,-1 0,1 0,0 0,0 0,-1 0,1 0,0 0,0 0,0 1,0-1,0 0,0 1,0-1,0 1,0-1,1 1,-1-1,0 1,0 0,0-1,0 1,1 0,-1 0,0 0,0 0,0 0,1 0,-1 1,0-1,0 0,0 1,1-1,-1 1,0-1,0 1,0-1,0 1,0 0,0-1,0 1,0 0,0 0,-1 0,1 0,0 0,0 0,-1 0,1 0,-1 0,1 0,-1 0,1 0,-1 0,0 0,1 1,-1-1,0 0,2 49,-2-45,-1 0,0-1,1 1,0 0,0 0,0 0,1-1,-1 1,1 0,0-1,1 1,-1 0,1-1,0 1,0-1,0 0,1 0,-1 0,1 0,0 0,0 0,0-1,1 0,-1 1,1-1,0-1,3 3,0-3,-1 1,1-2,-1 1,1-1,0 0,-1 0,1-1,0 0,0 0,0-1,-1 1,1-1,0-1,-1 0,1 0,-1 0,1 0,-1-1,0 0,0-1,0 1,2-3,113-102,11-64,-113 148</inkml:trace>
  <inkml:trace contextRef="#ctx0" brushRef="#br0" timeOffset="1165.218">2573 0,'0'44,"1"53,-4 1,-12 57,3 74,12-223,1-4,-1 0,0 1,1-1,-1 1,0-1,0 1,0-1,0 1,-1-1,1 1,-1-1,1 0,-1 1,0-1,0 0,0 1,0-1,-1 0,1 0,0 0,-1 0,0 0,1 0,-1-1,0 1,-1 1,-9-2</inkml:trace>
  <inkml:trace contextRef="#ctx0" brushRef="#br0" timeOffset="1415.546">2263 367,'38'-5,"28"-1,6-1,2 2,-8 2,-10 1,-5 0,-6 2,-1 0,-9 0</inkml:trace>
</inkml:ink>
</file>

<file path=ppt/ink/ink7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3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1 621,'0'250,"17"-321,-8 32,2 1,1 0,2 1,2 1,1 0,2 1,1 1,55-61,-72 92,-1 1,1 0,0 0,0 0,0 0,0 0,0 1,0 0,0-1,0 1,0 0,1 0,-1 1,1-1,-1 1,0-1,1 1,-1 0,1 1,-1-1,0 0,1 1,-1 0,0 0,1 0,-1 0,0 1,0-1,0 1,0-1,0 1,0 0,0 1,54 32,-37-28</inkml:trace>
  <inkml:trace contextRef="#ctx0" brushRef="#br0" timeOffset="427.105">509 650,'3'-2,"25"-13,0-1,-2-1,0-1,-1-1,-1-2,11-12,-32 31,-1 0,1 0,-1 0,0 0,1-1,-1 1,0-1,0 1,-1-1,1 0,0 0,-1 0,0 1,0-2,0 1,0 0,0 0,0 0,-1 0,0 0,0-1,0 1,0 0,0 0,0-1,-1 1,1 0,-1 0,0 0,0 0,0 0,-1 0,1 0,-1 0,0 0,1 1,-1-1,0 1,-1-1,1 1,0 0,-1 0,1 0,-1 0,0 0,1 0,-1 1,0-1,0 1,-3-1,-3 4,-1 0,0 0,1 1,0 0,0 1,0 0,0 0,0 1,1 0,0 1,0 0,1 0,-1 1,1-1,0 2,1-1,0 1,0 0,1 0,0 0,0 1,1 0,0 0,1 0,-1 1,1-3,-1-1,1 1,0 0,1 0,-1 0,2 0,-1 1,1-1,0 0,0 1,1-1,0 1,0-1,1 0,0 1,0-1,1 0,0 1,0-1,1 0,-1 0,2-1,-1 1,1-1,0 1,0-1,1 0,0-1,0 1,0-1,0 0,1 0,0-1,0 0,2 2,9 0,-1-1,1 0,0-1,0-1,0 0,0-1,0-1,1-1,-1-1,0 0,6-2,26 1,-24 1</inkml:trace>
  <inkml:trace contextRef="#ctx0" brushRef="#br0" timeOffset="1014.117">1045 368,'-14'49,"9"-38,0 0,1 1,1 0,0-1,0 2,1-1,1 0,0 0,0 0,1 1,1-1,0 0,1 1,0-1,1 0,0-1,5 11,-7-20,1 0,0 1,0-1,0 0,0 0,0 0,0 0,1 0,-1-1,1 1,-1-1,1 1,0-1,-1 0,1 0,0 0,0-1,0 1,0-1,0 1,0-1,0 0,-1 0,1 0,0-1,0 1,0-1,0 1,0-1,0 0,-1 0,1 0,0-1,-1 1,1-1,84-64,-11-26,-75 92,1 1,-1-1,0 0,0 1,1-1,-1 1,0-1,0 1,0 0,1-1,-1 1,0 0,0 0,0 0,0 0,0 0,-1 0,1 0,0 0,0 0,-1 0,1 0,0 1,-1-1,1 0,-1 0,0 1,1-1,-1 0,0 1,0-1,0 0,0 1,0-1,0 0,0 1,-1 0,4 7,-2-4,0-1,1 0,-1 0,1-1,0 1,1 0,-1 0,1-1,-1 0,1 1,0-1,0 0,0 0,1-1,-1 1,1-1,-1 1,1-1,0 0,0-1,0 1,0-1,0 1,0-1,1-1,-1 1,0 0,0-1,1 0,-1 0,0 0,1-1,-1 1,0-1,0 0,1 0,3-3,1-1,0 1,-1-1,0-1,0 1,-1-1,1-1,-1 1,-1-1,1 0,-1-1,-1 0,1 0,-1 0,-1 0,3-6,7-8,-8 12,1-1,-2 0,1 0,-2-1,1 1,-2-1,0 0,0 0,-1 0,0 0,-1-1,0 1,-2-10,-15-18,3 28</inkml:trace>
  <inkml:trace contextRef="#ctx0" brushRef="#br0" timeOffset="1880.069">1892 395,'0'305,"37"-482,46-9,-82 183,0 0,0 1,0-1,1 0,-1 1,1-1,0 1,-1 0,1-1,0 1,0 0,1 0,-1 0,0 1,1-1,-1 0,1 1,-1 0,1-1,0 1,0 0,-1 1,1-1,0 0,0 1,0-1,0 1,0 0,0 0,0 0,0 1,0-1,-1 1,1-1,0 1,0 0,0 0,-1 0,1 0,0 1,-1-1,1 1,-1 0,0 0,1-1,-1 1,1 2,55 61,-40-45</inkml:trace>
  <inkml:trace contextRef="#ctx0" brushRef="#br0" timeOffset="2142.998">2541 481,'0'33,"0"12</inkml:trace>
  <inkml:trace contextRef="#ctx0" brushRef="#br0" timeOffset="2394.428">2484 114,'0'0</inkml:trace>
  <inkml:trace contextRef="#ctx0" brushRef="#br0" timeOffset="2644.921">2964 1,'5'33,"2"26,-1 8,-1-3,-2-8,0-8,-2-8,-1-6,0-3,0-3,0-1,-1-1,1 1,0 0,-5 1,-6-5,-7-7,1-5</inkml:trace>
  <inkml:trace contextRef="#ctx0" brushRef="#br0" timeOffset="3133.977">2738 424,'90'8,"0"-4,0-4,67-9,-110-1,-42 8,0 1,0-1,1 1,-1 0,1 0,-1 0,1 1,-1 0,1 0,-1 0,1 1,-1 0,1 0,-1 0,1 1,-1 0,0 0,0 0,0 0,0 1,1 0,-2 1,0 0,1 0,0-1,0 1,0-1,0-1,0 1,0-1,1 0,-1 0,1 0,0-1,-1 0,1 0,0 0,0-1,0 0,0 0,-1 0,1-1,0 0,0 0,0 0,-1-1,1 0,6-4,0 0,0 0,-1-1,0 0,-1-1,0-1,0 1,8-10,-15 14,0 1,0-1,0 1,0-1,0 0,-1 0,1 0,-1-1,-1 1,1 0,0-1,-1 0,0 1,0-1,0 0,-1 1,0-1,1 0,-2 1,1-1,0 0,-1 0,0 1,0-1,-1 1,1-1,0 3,-1-1,1 1,0 0,-1 0,1 0,-1 0,0 0,1 1,-1-1,0 0,0 1,0-1,-1 1,1 0,0 0,0 0,-1 0,1 0,0 0,-1 1,1-1,-1 1,1-1,-1 1,1 0,-1 0,1 0,-1 1,1-1,-1 0,1 1,-1 0,1-1,-3 2,-76 44,71-39,1 1,0 0,0 1,1 0,0 0,0 0,1 1,1 1,-1-1,2 1,-1 0,2 0,-1 1,2-1,0 1,0 0,1 0,0 0,1 0,0 1,1-1,2 12,4-15,0-1,1 1,0-1,1 0,0-1,0 0,1 0,-1-1,2 0,-1 0,0-1,1 0,0-1,0 0,1-1,-1 0,1 0,-1-1,1 0,0-1,0-1,0 0,2 0,16 1,-5 0</inkml:trace>
</inkml:ink>
</file>

<file path=ppt/ink/ink7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2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0,'33'63,"-16"-23,-1 0,-3 1,-1 1,-3 0,4 36,16 227,-29-135,8-142,-8-28,-1-1,1 1,1 0,-1-1,0 1,0 0,0 0,0-1,0 1,0 0,0-1,0 1,0 0,1-1,-1 1,0 0,0 0,0-1,0 1,1 0,-1 0,0-1,0 1,1 0,-1 0,0 0,1-1,-1 1,0 0,0 0,1 0,-1 0,0 0,1 0,-1 0,0 0,1 0,-1 0,0 0,1 0,-1 0,0 0,1 0,-1 0,0 0,1 0,-1 0,0 0,1 0,-1 1,0-1,0 0,1 0,-1 0,0 1,0-1,1 0,-1 0,0 1,0-1,114-470,-39 189,-37 208,-26 62</inkml:trace>
</inkml:ink>
</file>

<file path=ppt/ink/ink7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0,'24'0,"17"0,8 0,-1 0,-4 0,-4 0,-4 0,-4 0,-2 0,-11 0,-9 0</inkml:trace>
</inkml:ink>
</file>

<file path=ppt/ink/ink7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0,'5'5,"6"1,7 0,4-1,3-2,3 0,1-2,1-1,-1 0,0-5,0-1,0-1,-5 2</inkml:trace>
</inkml:ink>
</file>

<file path=ppt/ink/ink7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0,'-5'7,"1"0,1 1,-1-1,1 1,1 0,-1 0,1 0,1 0,-1 0,1 0,1 0,-1 1,2-1,0 6,-2 1,3 243,8-213,-3-27</inkml:trace>
  <inkml:trace contextRef="#ctx0" brushRef="#br0" timeOffset="266.46">1 564,'38'0,"27"-4,8-3,-4 1,-9 2,-10 0,-9 2,-6 1,-9 0</inkml:trace>
  <inkml:trace contextRef="#ctx0" brushRef="#br0" timeOffset="694.351">142 706,'13'-3,"0"-1,0 1,0 0,1 1,-1 0,0 1,1 0,-1 1,1 1,-1 0,0 1,14 3,-26-4,1-1,-1 1,0-1,1 1,-1 0,0 0,1 0,-1 0,0 0,0 0,0 0,0 0,0 0,0 0,0 1,0-1,0 0,0 1,-1-1,1 0,-1 1,1-1,-1 1,0-1,1 1,-1 0,0-1,0 1,0-1,0 1,0-1,0 1,-1-1,1 1,0-1,-1 1,1-1,-1 1,0-1,1 0,-1 1,0-1,0 0,0 1,-46 57,45-56,-144 145,144-147,0 1,0-1,0 1,0-1,0 1,1 0,-1 0,0 0,1 0,0 0,-1 1,1-1,0 0,0 0,0 1,0-1,1 1,-1-1,1 1,-1-1,1 1,0-1,0 1,0-1,0 1,1 0,-1-1,1 1,-1-1,1 0,0 1,0-1,0 1,0-1,0 0,1 0,-1 0,1 0,-1 0,1 0,0 0,0 0,0-1,0 1,1 0,7 2,0-1,1-1,-1 0,1 0,-1-1,1 0,-1-1,1 0,0-1,-1 0,1-1,-1 0,0 0,1-1,-1-1,0 0,-1 0,1-1,-1 0,5-3,11-9</inkml:trace>
</inkml:ink>
</file>

<file path=ppt/ink/ink7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7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93,'0'595,"0"-577,-1 0,-2 0,1 0,-2-1,0 1,-2-1,1 0,-2 0,-6 10,7-20,2-7</inkml:trace>
  <inkml:trace contextRef="#ctx0" brushRef="#br0" timeOffset="348.972">309 234,'-33'25,"10"-10,1 1,1 1,0 0,2 2,0 0,1 2,1 0,-3 6,18-25,1-1,0 1,0 0,0 0,1 0,-1 0,0 0,1 0,-1 0,1 0,0 0,0 0,0 0,0 0,0 0,0 0,0 0,1 0,-1 0,1 0,-1 0,1 0,0 0,0 0,0 0,0 0,0-1,0 1,0 0,1-1,-1 1,1-1,-1 1,1-1,-1 0,1 0,0 0,0 0,-1 0,1 0,0 0,0 0,0-1,0 1,0-1,1 1,50 15,-43-14,0 1,0-1,0 1,0 1,-1 0,0 0,0 1,0 0,0 1,-1 0,0 0,0 1,0 0,-1 0,4 5,-6-4,0 0,0 0,-1 1,0-1,0 1,-1 0,0 0,0 0,-1 1,-1-1,1 5,-1 9</inkml:trace>
  <inkml:trace contextRef="#ctx0" brushRef="#br0" timeOffset="717.881">704 150,'16'152,"-6"0,-7 31,-4-161,-1 1,-2-1,0 1,-2-1,0 0,-1-1,-3 3,3-6</inkml:trace>
  <inkml:trace contextRef="#ctx0" brushRef="#br0" timeOffset="1194.682">506 206,'39'-25,"0"2,1 1,1 2,1 2,0 2,19-4,-57 18,0 0,0 1,1-1,-1 1,1 0,-1 0,1 0,-1 1,1-1,-1 1,1 0,0 1,-1-1,1 1,-1 0,1 0,-1 0,0 1,1 0,-1-1,0 1,0 1,0-1,0 1,-1-1,1 1,-1 0,1 0,-1 1,0-1,0 1,-1 0,1-1,-1 1,0 0,0 0,0 1,0-1,-1 0,1 1,-1-1,0 1,-1-1,-2 13,-1 0,-1 0,-1-1,-1 0,0 0,0 0,-2-1,0 0,-1 0,0-1,-1 0,-1 0,0-1,-12 10,3 2,-5 3,21-26,0 0,1 0,0 1,0 0,0-1,0 1,0 1,0-1,1 0,-1 0,1 1,0 0,0-1,0 1,1 0,-1 0,1 0,0 0,0 0,1 0,-1 0,1 0,0 1,0-1,0 0,0 0,1 0,-1 0,1 0,0 0,1 0,-1 0,1 0,1 3,156 127,-98-59,-54-68</inkml:trace>
  <inkml:trace contextRef="#ctx0" brushRef="#br0" timeOffset="1631.136">1127 65,'15'-8,"-1"1,1 1,0 1,0 0,1 1,0 0,-1 2,1 0,0 0,5 2,-19-1,1 1,-1 0,0 1,0-1,0 0,0 1,0-1,1 1,-1-1,0 1,0 0,0 0,-1 0,1 0,0 0,0 1,0-1,-1 0,1 1,-1-1,1 1,-1 0,0 0,1-1,-1 1,0 0,0 0,0 0,-1 0,1 0,0 0,-1 0,1 0,-1 1,0-1,0 0,0 0,0 0,0 0,0 2,-29 83,27-85,0 0,0 0,0 0,1 1,-1-1,1 1,0-1,0 1,0-1,0 1,0 0,0-1,1 1,-1 0,1 0,0 0,-1-1,2 1,-1 0,0 0,0 0,1 0,0-1,-1 1,1 0,0-1,0 1,1-1,-1 1,0-1,1 1,0-1,-1 0,1 0,0 0,1 1,55 23,-38-21</inkml:trace>
  <inkml:trace contextRef="#ctx0" brushRef="#br0" timeOffset="4230.725">1832 234,'-8'-1,"0"-1,0 1,0 1,0 0,0 0,0 0,0 1,0 0,0 1,0 0,0 0,0 1,1 0,-1 0,1 0,0 1,0 0,0 1,1 0,-1 0,1 0,0 1,1 0,-1 0,1 0,0 1,1-1,0 1,0 0,0 1,0 0,-4 14,1 1,1 0,1 0,1 0,1 0,0 1,2 0,1-1,2 9,-1-20,0 0,1 0,1 0,0 0,1-1,0 1,0-1,1 0,1 0,0-1,0 0,1 0,1 0,-1-1,2 0,-1 0,1-1,0 0,2 0,2-1,0-1,0-1,1 0,0-1,0 0,0-1,1-1,-1 0,1-1,-1-1,1 0,-1-1,0 0,1-1,-1-1,0 0,0-1,0-1,0 0,-1-1,0 0,0-1,2-2,0-1,-1 0,0 0,0-2,-1 0,0 0,-1-1,-1-1,0 0,0 0,-2-1,0-1,0 0,-2 0,0 0,-1-1,0 0,-2 0,0 0,0-6,-3 6,-2 1,0 0,0 0,-2 0,0 0,-1 1,0-1,-1 1,-1 0,-1 0,0 1,0-1,-2 2,0-1,0 1,-1 1,-1-1,0 2,-1-1,0 2,0 0,-14-9,15 13,-1 0,1 1,-1 0,0 1,0 1,0-1,-1 2,1 0,-1 0,1 1,-1 1,0 0,1 1,-1 0,1 1,-11 3,-6 2</inkml:trace>
  <inkml:trace contextRef="#ctx0" brushRef="#br0" timeOffset="4684.081">1494 572,'217'-92,"-212"89,1 1,-1-1,0 1,1 1,-1-1,1 1,0 0,-1 0,1 1,0 0,0 0,-1 0,1 0,0 1,0 0,-1 0,1 1,-1 0,1 0,-1 0,0 0,0 1,0 0,0 0,0 0,-1 1,1-1,-1 2,4 2,0 0,0 0,0 0,1-1,0-1,0 0,0 0,1 0,-1-1,1-1,0 1,1-2,-1 1,0-2,1 1,3-1,11 0</inkml:trace>
  <inkml:trace contextRef="#ctx0" brushRef="#br0" timeOffset="5135.736">2256 37,'15'-6,"-6"1,1 0,-1 1,1 1,0-1,0 2,0-1,1 1,-1 1,0 0,1 0,-1 1,0 1,1-1,0 2,-9-1,-1 0,1 0,0 0,0 0,-1 0,1 0,0 1,-1-1,0 1,1-1,-1 1,0-1,0 1,0 0,0 0,0 0,0-1,0 1,0 0,-1 0,1 0,-1 0,0 0,1 0,-1 0,0 1,0-1,0 0,-1 0,1 0,0 0,-1 0,1 0,-1 0,0 0,0 1,-34 70,33-71,-1 0,1 1,0-1,0 1,-1-1,2 1,-1 0,0 0,0 0,1 0,0 0,0 0,0 0,0 0,0 0,0 1,1-1,0 0,-1 1,1-1,1 0,-1 1,0-1,1 0,-1 0,1 1,0-1,0 0,1 0,-1 0,1 0,-1 0,1 0,0 0,0-1,0 1,1 0,5 2,0 0,1-1,0 1,-1-1,2-1,-1 0,0 0,1-1,-1 0,1-1,0 0,-1-1,5 1,10-1</inkml:trace>
  <inkml:trace contextRef="#ctx0" brushRef="#br0" timeOffset="6236.029">2679 629,'10'0,"12"0,8 0,3-5,1-1,0 0,-2 1,-1 2,-1 0,-1 2,0 1,-1 0,-5-5,-1-1,-10 0,-11 1,-6 2</inkml:trace>
  <inkml:trace contextRef="#ctx0" brushRef="#br0" timeOffset="6501.017">2792 404,'5'38,"1"23,0 5,-1-4,-1-7,-2-8,-1-8,-5-10,-3-5,1-7</inkml:trace>
</inkml:ink>
</file>

<file path=ppt/ink/ink7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60,'34'-13,"1"1,0 1,1 2,0 2,9 0,13 14,-57-7,0 1,0 0,0-1,0 1,0 0,0 0,0 0,0 0,0 0,0 0,-1 0,1 0,0 0,-1 0,1 0,-1 0,1 1,-1-1,0 0,1 0,-1 0,0 1,0-1,0 0,0 1,0-1,0 0,0 0,-1 1,1-1,0 0,-1 0,1 0,-1 1,1-1,-1 0,1 0,-1 0,0 0,0 0,1 0,-1 0,-76 86,68-80,-1 2,2-1,-1 1,1 0,0 1,1 0,0 0,1 1,0 0,0 0,0 2,6-10,-1-1,0 1,1-1,0 1,0-1,0 1,0 0,0-1,0 1,0 0,1-1,0 1,-1-1,1 1,0-1,0 0,0 1,1-1,-1 0,0 1,1-1,0 0,-1 0,1 0,0-1,0 1,0 0,0-1,0 1,1-1,-1 0,0 1,1-1,-1 0,0-1,1 1,0 0,1 0,102 4,-35-40,-50 18</inkml:trace>
</inkml:ink>
</file>

<file path=ppt/ink/ink7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1,'-1'42,"13"171,10-77,-15-118</inkml:trace>
  <inkml:trace contextRef="#ctx0" brushRef="#br0" timeOffset="269.534">0 424,'44'-5,"32"-1,10 0,-7 1,-10 1,-14 2,-10 1,-13 5,-12 3</inkml:trace>
</inkml:ink>
</file>

<file path=ppt/ink/ink7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23 145,'0'623,"-17"-511,12-88</inkml:trace>
  <inkml:trace contextRef="#ctx0" brushRef="#br0" timeOffset="351.352">305 399,'-204'150,"148"-89,55-60,-1 1,1 0,0 0,0-1,0 1,0 0,0 0,1 0,-1 0,0 1,1-1,0 0,-1 0,1 0,0 0,0 1,0-1,0 0,1 0,-1 0,0 0,1 0,0 0,-1 0,1 0,0 0,0 0,0 0,1 0,-1 0,0 0,1-1,-1 1,1-1,0 1,82 53,-75-51,0 0,1 0,-2 1,1 0,-1 1,0 0,0 0,0 1,-1 0,0 0,0 1,-1 0,0 0,-1 1,1-1,-2 1,1 0,-1 0,-1 1,1-1,-1 12</inkml:trace>
  <inkml:trace contextRef="#ctx0" brushRef="#br0" timeOffset="903.071">814 258,'-35'9,"1"1,0 2,1 2,1 1,0 1,-2 4,31-19,0 1,0-1,0 1,0 0,0 0,1 0,-1 0,1 1,-1-1,1 1,0-1,0 1,0 0,0 0,1 0,-1 0,1 0,0 0,0 0,0 1,0-1,0 0,1 1,-1-1,1 0,0 1,0-1,0 1,1-1,-1 0,1 1,0-1,0 0,0 1,0-1,0 0,1 0,0 1,179 156,-174-155,-1 0,0 0,0 1,0 0,-1 0,0 0,0 1,-1 0,1 0,-1 0,-1 0,0 1,0-1,0 1,-1 0,0 0,0 0,-1 0,0 0,-1 0,1 0,-2 0,1 0,-1 0,0 0,-1 3,-4-2,0 0,-1-1,0 1,0-2,-1 1,0-1,0 0,0 0,-1-1,0-1,0 1,-1-1,1-1,-1 0,0 0,-1-1,1 0,0-1,-1 0,1-1,-1 0,0-1,1 0,-1 0,-3-2,10 2,0 0,1 0,-1-1,0 0,1 0,-1 0,1 0,0-1,-1 1,1-1,0 0,0 0,0 0,0 0,0 0,0-1,1 1,-1-1,1 0,0 0,0 0,0 0,0 0,0 0,1 0,-1-1,1 1,0-1,0 1,0-1,1 1,-1-1,1 0,0 1,0-1,0 0,0 1,1-1,-1 1,1-1,0 0,0 1,0 0,1-1,0-1,4-6,0 1,1 0,0 0,0 1,1-1,0 2,1-1,0 1,0 1,1-1,0 2,0-1,7-2,-13 6,20-12</inkml:trace>
  <inkml:trace contextRef="#ctx0" brushRef="#br0" timeOffset="1468.315">1039 765,'-11'1,"1"0,-1 1,1 0,0 0,0 1,0 0,0 1,0 0,1 1,0 0,0 0,-3 3,11-8,0 1,-1-1,1 1,0 0,0 0,0-1,0 1,0 0,0 0,0 0,0 0,0 0,0 0,0 1,1-1,-1 0,0 0,1 1,-1-1,1 0,-1 0,1 1,0-1,0 1,0-1,-1 0,1 1,1-1,-1 1,0-1,0 0,0 1,1-1,-1 0,0 1,1-1,0 0,-1 0,1 1,0-1,-1 0,1 0,0 0,0 0,0 0,0 0,1 1,62 35,-50-30,-11-7,0 1,0-1,0 1,0 0,0 0,0 0,0 0,0 0,-1 1,1-1,-1 1,1 0,-1 0,1 0,-1 0,0 0,0 0,0 1,0-1,0 1,-1 0,1-1,-1 1,0 0,0 0,0 0,0-1,0 1,0 0,-1 0,0 1,1-1,-1 0,0 0,0 0,-1 0,1 0,-1 0,0 0,1 0,-1 0,0 0,-1-1,0 3,-7 4,1-1,-1 0,0-1,-1 0,0-1,0 0,0 0,-1-1,0-1,0 1,0-2,0 0,-1 0,-8 0,-17-5,30-2</inkml:trace>
  <inkml:trace contextRef="#ctx0" brushRef="#br0" timeOffset="1717.329">1292 794,'-14'34,"-5"15,1 5,3-7</inkml:trace>
  <inkml:trace contextRef="#ctx0" brushRef="#br0" timeOffset="1965.158">1124 794,'34'5,"20"1,6 0,-3-1,-10-2</inkml:trace>
  <inkml:trace contextRef="#ctx0" brushRef="#br0" timeOffset="4833.871">1067 4,'283'1,"-281"-2,-1 0,1 1,-1-1,1 1,0-1,-1 1,1 0,-1 0,1-1,0 1,-1 0,1 1,0-1,-1 0,1 0,-1 1,1-1,0 1,-1-1,1 1,-1 0,0 0,1-1,-1 1,0 0,1 0,-1 0,0 1,0-1,0 0,0 0,0 1,0-1,0 0,0 1,0-1,-1 1,1-1,-1 1,1-1,-1 1,0 0,1-1,-1 1,0 0,0-1,0 1,0-1,0 1,-1 0,1-1,0 1,-1-1,1 1,-1-1,0 1,1-1,-2 2,-99 94,99-95,1-1,0 0,0 0,0 0,0 1,0-1,0 0,1 1,-1-1,0 1,1-1,-1 1,1 0,-1-1,1 1,0-1,0 1,-1 0,1-1,0 1,1-1,-1 1,0 0,0-1,1 1,-1-1,1 1,-1 0,1-1,0 0,0 1,-1-1,1 1,0-1,0 0,0 0,1 1,-1-1,0 0,0 0,1 0,-1 0,0 0,1-1,-1 1,1 0,-1-1,1 1,1 0,82 12,63-16,-123 2</inkml:trace>
</inkml:ink>
</file>

<file path=ppt/ink/ink7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1,'-21'9,"1"1,0 1,1 1,0 0,1 2,0 0,1 1,1 1,0 0,2 1,0 1,0 0,2 1,0 1,1 0,2 0,-8 21,15-35,1 0,0 0,1 0,-1 0,1 0,0 0,1 0,-1 0,1 0,1 0,-1 0,1 0,0 0,0 0,0-1,1 1,0-1,0 0,1 0,-1 0,1 0,0 0,1-1,-1 0,1 0,3 3,2 0,1 0,0 0,0-1,1-1,0 0,0 0,0-1,0-1,1 0,-1 0,1-1,4-1,3 0,-1-1,1-1,-1 0,1-2,-1 0,0-1,0-2,-1 1,1-2,-1 0,2-3,-12 6,1-1,-1 0,1 0,-1-1,-1 0,1 0,-1-1,0 0,-1 0,0-1,0 0,0 0,-1 0,-1-1,1 0,-1 0,-1 0,1 0,-2 0,1-1,-1 1,0-10,-1 10,-1-1,0 1,0 0,-1-1,0 1,-1-1,0 1,-1 0,1 0,-2 0,1 0,-1 1,-1-1,0 1,0 0,0 0,-1 1,0 0,0 0,-1 0,0 1,-1-1,-1 1,-3-4,-1 1,0 1,0 0,-1 1,0 0,0 1,-1 1,0 0,0 1,0 1,0 0,0 1,-1 1,1 0,-1 1,1 1,-1 0,1 1,-5 2,-13 1</inkml:trace>
  <inkml:trace contextRef="#ctx0" brushRef="#br0" timeOffset="300.034">0 340,'91'-38,"-62"24,1 1,0 2,1 1,0 1,0 1,1 2,3 1,-29 5,-1 1,1-1,0 1,-1 1,1-1,0 1,-1 0,1 0,-1 0,0 1,0 0,0 0,0 0,-1 0,1 1,-1 0,0 0,0 0,3 4,60 42,-15-38,-28-10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1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57,'-2'2,"0"-1,0 1,0-1,1 1,-1-1,1 1,-1 0,1 0,-1 0,1 0,0 0,0 0,0 1,0-1,0 0,1 0,-1 1,1-1,-1 0,1 1,0-1,0 1,0-1,0 2,0 0,-1 11,2 0,-1 0,2 0,0 0,0 0,2 0,0 0,0-1,2 0,-1 0,2 0,0-1,1 0,0 0,-6-10,0 0,0 0,0-1,1 1,-1-1,1 1,0-1,-1 0,1 0,0 0,0-1,0 1,0-1,1 1,-1-1,0 0,1-1,-1 1,0 0,1-1,-1 0,1 0,-1 0,1 0,-1 0,1-1,-1 1,0-1,1 0,-1 0,0-1,0 1,0 0,0-1,0 0,0 0,1-1,99-87,-3-48,-98 134,-2 3,0 0,0 0,0 0,1 0,-1 0,0 0,0 0,1 0,-1 0,0 0,1 0,-1 1,1-1,-1 0,1 0,-1 0,1 0,0 1,-1-1,1 0,0 1,0-1,0 0,-1 1,1-1,0 1,0-1,0 1,0 0,0-1,0 1,0 0,0 0,0 0,0-1,0 1,0 0,0 0,0 1,0-1,0 0,0 0,0 0,0 1,0-1,0 0,0 1,0-1,1 1,27 67,-25-57,0 0,0 1,1-1,1-1,0 1,0-1,1 0,0-1,1 1,0-1,8 6,-10-11,0-1,1 0,-1 0,1 0,0-1,-1 0,1-1,0 1,0-1,0 0,0-1,0 0,1 0,-1-1,0 1,0-1,0-1,0 0,-1 0,1 0,0 0,-1-1,1 0,-1-1,0 0,0 0,-1 0,1 0,1-2,62-113,-54 52,-19 51</inkml:trace>
  <inkml:trace contextRef="#ctx0" brushRef="#br0" timeOffset="380.335">1098 227,'14'-5,"-1"0,0-2,0 1,0-1,-1-1,0 0,-1-1,0 0,0-1,-1 0,0-1,0 0,-2 0,1-1,-1 0,3-8,-10 18,0 0,0 0,-1 1,1-1,-1 0,1 0,-1 0,1 0,-1 0,0 0,0 1,0-1,0 0,-1 0,1 0,0 0,-1 0,1 0,-1 0,0 1,1-1,-1 0,0 1,0-1,0 0,-1 1,1-1,0 1,0 0,-1-1,1 1,-1 0,1 0,-1 0,0 0,1 0,-1 0,0 0,0 0,1 1,-1-1,0 1,-2-1,-84 2,79 2,0 0,1 0,-1 1,1 0,0 1,1 0,-1 0,1 1,0-1,0 2,1-1,-1 1,2 0,-1 0,1 0,0 1,0 0,1 0,0 0,1 1,-1-1,2 1,-1 0,1 0,1 0,-1 0,1 0,1 0,0 0,0 0,1 0,0 0,1 0,0 0,0 0,1 0,0 0,0-1,1 0,0 0,2 3,6 2,0 0,1-1,1-1,0 0,0 0,1-1,0-1,0-1,1 0,1-1,-1-1,1 0,0-1,0-1,1-1,-1 0,1-1,8-1,93-14,-94 6</inkml:trace>
</inkml:ink>
</file>

<file path=ppt/ink/ink7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5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311 198,'4'39,"3"31,3 9,2-5,-3-9,-1-12,-4-9,-1-8,-2-5,-1-3,0-1,0-1,-1-5</inkml:trace>
  <inkml:trace contextRef="#ctx0" brushRef="#br0" timeOffset="420.832">0 198,'42'-29,"2"2,0 2,2 2,1 1,0 3,41-11,-78 26,0 0,0 1,1 0,-1 0,1 1,-1 1,1 0,0 0,-1 1,1 0,0 1,-1 0,1 1,-1 0,1 1,-1 0,0 0,0 1,0 1,-1-1,1 2,4 2,-11-5,-1 1,1-1,0 1,-1-1,0 1,0 0,0 0,0 0,0 0,-1 0,0 0,0 1,0-1,0 0,-1 1,0-1,1 0,-2 1,1-1,0 0,-1 1,0-1,0 0,0 1,-1-1,1 0,-3 3,-65 99,-107 46,173-151,0 1,1-1,-1 1,1-1,-1 1,1 0,0 0,0 0,0 0,0 0,0 0,0 1,1-1,-1 1,1-1,-1 1,1-1,0 1,0 0,0 0,1-1,-1 1,1 0,-1 0,1 0,0 0,0 0,0 0,1 0,-1 0,1-1,-1 1,1 0,0 0,0 0,0-1,0 1,1-1,-1 1,1 0,10 8,1 0,0-1,0-1,0 0,1-1,1 0,14 5,33 19,-40-20,-14-8,1 1,0 0,-1 0,0 1,0 0,-1 0,1 1,-2 0,1 0,-1 1,2 2,0 7</inkml:trace>
</inkml:ink>
</file>

<file path=ppt/ink/ink7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1,-3 1,-3 0,-2 0,0 0,-1 0,0 1,1-1,0 0,-5-5,-7-6,-5-2</inkml:trace>
  <inkml:trace contextRef="#ctx0" brushRef="#br0" timeOffset="286.455">254 0,'5'29,"2"24,-1 7,-1-1,-2-6,0-8,-2-6,-1-5,-5-3,-1-3,-1 0,7-6,3-7</inkml:trace>
</inkml:ink>
</file>

<file path=ppt/ink/ink7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16,'-18'-5,"0"1,-1 1,1 1,0 1,-1 0,1 1,-17 3,30-2,-1-1,1 1,-1 1,1-1,-1 1,1 0,0 0,0 0,0 1,0 0,0 0,1 0,-1 0,1 1,0 0,0 0,0 0,0 0,1 1,0-1,0 1,0 0,0 0,1 0,0 0,0 1,-1 2,-8 44,2 1,2 0,3 0,2 51,-26 207,30-173,-2-136,1 1,-1 0,1-1,-1 1,1 0,0-1,0 1,0-1,1 1,-1-1,0 0,1 0,0 1,-1-1,1 0,0 0,0-1,0 1,1 0,-1-1,0 1,0-1,1 0,-1 1,1-1,-1-1,1 1,0 0,-1 0,2-1,87 3,-70-4,147-8,-150 3</inkml:trace>
</inkml:ink>
</file>

<file path=ppt/ink/ink7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0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1,'0'477,"-28"-286,31-207,3-2</inkml:trace>
  <inkml:trace contextRef="#ctx0" brushRef="#br0" timeOffset="437.042">310 142,'-43'39,"33"-32,1-1,0 1,1 0,0 1,0 0,1 0,-1 1,2 0,-1 0,2 1,-1-1,1 1,0 0,1 1,1-1,-1 1,2 0,-2 4,6-7,-1-1,1 0,0 0,1-1,-1 1,2 0,-1-1,0 1,1-1,1 0,-1-1,1 1,-1-1,2 1,-1-2,0 1,1 0,0-1,2 1,0 0,-1 0,-1 1,1 0,-1 0,0 0,0 1,-1 0,0 0,0 1,0-1,-1 1,0 0,-1 1,2 11</inkml:trace>
</inkml:ink>
</file>

<file path=ppt/ink/ink7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0,'19'0,"16"0,7 0,1 0,-2 0,-3 0,-4 0,-2 0,-2 0,-1 0,-1 0,-1 0,1 0,0 0,-5 0</inkml:trace>
</inkml:ink>
</file>

<file path=ppt/ink/ink7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49,'-5'-4,"1"-1,-1 1,0 0,0 0,-1 0,1 1,-1 0,0 0,0 0,0 1,0 0,0 0,-1 0,1 1,0 0,-1 0,1 1,-1 0,1 0,-1 0,1 1,-1 0,1 0,0 1,-1 0,1 0,0 0,0 1,0 0,1 0,-1 0,1 1,-1 0,-1 2,2-2,1 0,0 0,0 1,0 0,1-1,-1 1,1 1,1-1,-1 0,1 1,-1 0,2-1,-1 1,1 0,-1 0,2 0,-1 0,1 0,0 0,0 0,0 0,1 0,0 0,0-1,1 1,-1 0,1 0,1-1,-1 1,1-1,0 0,0 1,0-2,1 1,0 0,0-1,0 1,0-1,1 0,0-1,1 2,32 18,97 75,-130-93,-1 0,1 0,-1 0,0 1,0-1,-1 1,1 0,-1 0,-1 0,1 0,-1 0,0 1,-1-1,1 1,-1 0,0-1,-1 1,0 0,0-1,0 1,-1 0,-1 5,0-5,0-2,0 1,-1 0,0 0,0-1,0 0,-1 1,0-1,0 0,0-1,0 1,-1-1,0 0,0 0,0 0,0-1,-1 0,1 0,-1 0,0-1,0 1,-3 0,-7 1,0 1,0-2,0 0,-1-1,1-1,-1 0,1-1,-4-1,17 1,-1 0,1-1,0 1,0 0,0-1,0 0,0 0,0 0,0 0,0 0,0 0,0-1,0 0,1 1,-1-1,1 0,-1 0,1 0,0-1,0 1,0-1,0 1,0-1,0 1,1-1,-1 0,1 0,0 0,0 0,0 0,0 0,0 0,1 0,0-1,-1 1,1 0,0 0,0 0,1 0,-1-1,1 1,0 0,-1 0,2 0,-1 0,0 0,0 0,1 0,6-12,1 0,1 0,0 1,1 1,0-1,1 2,1 0,0 0,0 1,14-8,-7 6</inkml:trace>
  <inkml:trace contextRef="#ctx0" brushRef="#br0" timeOffset="750.406">613 416,'-53'28,"50"-27,0-1,0 0,0 0,0 1,1 0,-1 0,0-1,0 2,1-1,-1 0,0 0,1 1,-1 0,1-1,0 1,0 0,0 0,0 0,0 0,0 1,0-1,0 0,1 1,0 0,-1-1,1 1,0 0,0-1,0 1,1 0,-1 0,1 0,-1 0,1 0,0-1,0 1,0 0,1 0,-1 2,77 97,-76-99,0 0,-1 0,1 0,-1-1,0 1,0 0,0 0,0 0,-1 0,1 0,-1 0,1-1,-1 1,0 0,0-1,0 1,-1 0,1-1,0 1,-1-1,0 0,0 1,1-1,-2 0,1 0,0 0,0 0,0-1,-2 1,-73 42,38-25,22-11</inkml:trace>
  <inkml:trace contextRef="#ctx0" brushRef="#br0" timeOffset="998.064">839 529,'-9'24,"-4"13,1 4,2 1,-2-7,1-10</inkml:trace>
  <inkml:trace contextRef="#ctx0" brushRef="#br0" timeOffset="1251.17">698 529,'9'0,"9"0,5 0,4 0,3 0,0 0,0 0,0 0,-1 0,0 0,0 0,-5 0</inkml:trace>
</inkml:ink>
</file>

<file path=ppt/ink/ink7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1,'-40'95,"17"-24,-4-1,-2-1,-39 62,63-121,-5 8,26-33,99-138,77-106,-189 254,-3 4,0 0,1 0,-1 0,0 0,0-1,1 1,-1 0,0 0,1 0,-1 0,1 0,0 0,-1 0,1 0,0 0,0 0,-1 0,1 1,0-1,0 0,0 0,0 1,0-1,0 1,0-1,0 1,0-1,0 1,1-1,-1 1,0 0,0 0,0 0,0 0,1 0,-1 0,0 0,0 0,0 0,0 0,1 1,-1-1,0 0,0 1,0-1,0 1,0-1,0 1,0 0,0-1,0 1,0 0,0 0,-1 0,1-1,0 1,0 0,-1 0,1 0,0 1,17 92,-7-18,-10-75,-1 0,0 1,1-1,-1 0,1 1,0-1,-1 0,1 0,0 0,0 0,0 0,0 0,0 0,0 0,0 0,0 0,0 0,0-1,0 1,1 0,-1-1,0 1,0-1,1 1,-1-1,0 0,1 0,-1 1,1-1,-1 0,0 0,1 0,-1-1,0 1,1 0,-1 0,0-1,1 1,-1-1,0 1,0-1,1 1,-1-1,0 0,54-40,-49 35,108-94,-113 99,-1 0,1 0,-1 0,1 0,-1 0,1 0,0 0,0 0,-1 1,1-1,0 0,0 0,0 1,0-1,0 0,0 1,0-1,0 1,0-1,0 1,0 0,0-1,0 1,0 0,0 0,1 0,-1-1,0 1,0 1,0-1,0 0,0 0,1 0,-1 1,0-1,0 0,0 1,0-1,0 1,0-1,0 1,0 0,0-1,0 1,-1 0,1 0,0-1,0 1,-1 0,1 0,0 0,-1 0,1 1,2 11,-2-1,1 1,-2 0,0 0,0 0,-1 0,0-1,-2 1,1 0,-1-1,-3 6,-4 23,6-20</inkml:trace>
</inkml:ink>
</file>

<file path=ppt/ink/ink7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8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1,'-26'13,"1"2,1 1,0 1,1 0,1 2,1 1,1 1,-16 19,35-39,-1 0,1 1,-1-1,1 0,-1 0,1 1,0-1,0 1,0-1,0 1,0 0,0-1,0 1,0 0,1 0,-1-1,1 1,-1 0,1 0,0 0,0 0,0 0,0-1,0 1,0 0,0 0,0 0,1 0,-1 0,1-1,0 1,-1 0,1 0,0-1,0 1,0 0,0-1,0 1,1-1,-1 0,0 1,1-1,-1 0,1 0,-1 0,1 0,-1 0,1 0,0 0,0 0,-1-1,3 1,9-2,1 0,0-2,-1 1,1-2,-1 0,0 0,0-1,-1-1,1 0,-1-1,-1 0,1-1,1-1,12-9,-18 12,0 1,0 0,0 0,1 1,0-1,0 2,0-1,0 1,0 0,1 1,-1 0,1 0,2 1,-8 1,-1 0,1 1,-1-1,1 1,-1 0,0-1,1 1,-1 0,0 1,1-1,-1 0,0 1,0-1,0 1,0-1,0 1,-1 0,1 0,0 0,-1 0,0 0,1 0,-1 1,0-1,0 0,0 1,0-1,-1 0,1 1,-1-1,1 1,-1 0,0-1,0 1,-7 91,6-85,-9 68,5 0,2 1,4 2,-1-65,-1-1,0 1,-1-1,-1 0,0 1,-1-1,0 0,-6 10,9-19,-1-1,0 0,0 0,-1 0,1 0,-1-1,0 1,0-1,0 1,0-1,0 0,-1 0,0-1,1 1,-1-1,0 1,0-1,-1 0,1-1,0 1,0-1,-1 0,1 0,-1 0,1-1,-1 1,1-1,-1 0,-2-1,1-1,-1-1,1 1,0-2,0 1,0-1,0 0,1 0,0 0,-1-1,1 0,1 0,-1 0,1 0,0-1,0 0,1 0,-1 0,1 0,1 0,-1-1,1 1,0-1,1 0,-1 0,1 1,1-1,-1 0,1 0,1 0,-1 0,1 0,1-2,3-7,1 0,1 0,1 1,0 0,1 0,0 1,1 0,1 1,0 0,1 1,0 0,1 1,1 0,-1 1,2 0,-1 2,12-6,-8 3</inkml:trace>
</inkml:ink>
</file>

<file path=ppt/ink/ink7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409 424,'-6'-7,"-1"1,-1 0,1 0,-1 0,0 1,-1 0,1 0,-1 1,0 0,0 1,0 0,-1 0,1 1,0 0,-1 1,0 0,1 1,-1 0,0 0,1 1,-1 0,1 0,-1 1,1 1,0 0,-9 3,-71 58,87-62,0 0,0 1,1-1,-1 1,1-1,-1 1,1 0,0-1,0 1,0 0,0 0,1 0,-1 0,1 0,0 0,0 0,0 0,0 0,0-1,0 1,1 0,0 0,-1 0,1 0,0 0,1-1,-1 1,0 0,1-1,-1 1,1-1,0 1,0-1,1 1,8 8,1-1,0-1,0 0,1-1,0 0,0-1,1 0,0-1,0-1,8 2,22 10,-42-16,0-1,0 1,1 0,-1-1,0 1,0 0,0 0,0 1,0-1,0 0,0 1,0-1,0 1,-1 0,1-1,-1 1,1 0,-1 0,0 0,1 0,-1 0,0 0,0 0,-1 1,1-1,0 0,-1 1,1-1,-1 0,0 1,0-1,0 0,0 1,0-1,-1 0,1 1,0-1,-1 0,0 1,0-1,0 0,0 0,0 0,0 0,0 0,-1 0,1 0,-1 0,1-1,-1 1,-9 8,-1 0,0-1,-1 0,0-2,0 1,-1-1,0-1,0-1,0 0,-1 0,0-2,1 0,-1 0,0-2,-1 0,1 0,-4-2,17 2,0-1,1 0,-1 0,0 0,1 0,-1 0,1-1,-1 1,0 0,1-1,-1 1,1-1,-1 0,1 0,-1 1,1-1,0 0,-1 0,1 0,0 0,0 0,-1-1,1 1,0 0,0-1,0 1,1 0,-2-2,2-9</inkml:trace>
  <inkml:trace contextRef="#ctx0" brushRef="#br0" timeOffset="248.754">607 622,'0'28,"0"11</inkml:trace>
  <inkml:trace contextRef="#ctx0" brushRef="#br0" timeOffset="480.839">579 29,'14'33,"5"12</inkml:trace>
  <inkml:trace contextRef="#ctx0" brushRef="#br0" timeOffset="865.81">833 819,'15'-26,"1"2,1 0,2 0,0 2,1 0,2 1,16-19,24-17,-59 58,-1 0,0 0,0 1,0-1,0 1,0 0,0-1,0 1,-1 0,1 0,0 0,-1 0,0 1,1-1,-1 0,0 0,0 1,0-1,-1 1,1-1,-1 1,1 0,3 8,-1-2,1-1,-1 0,1 0,1 0,0 0,0-1,0 0,1 0,0 0,0-1,1 0,-1 0,1 0,4 1,-7-7,-1-1,1 1,-1-1,0 0,1 0,-1 0,0 0,0 0,0-1,0 0,0 0,0 0,0 0,0 0,-1 0,1-1,-1 1,0-1,1 1,-1-1,-1 0,1 0,0 0,-1 0,1 0,-1-1,0 1,0 0,0-1,-1 1,1-2,0 2,25-133,-23 103,13-36,-12 50</inkml:trace>
  <inkml:trace contextRef="#ctx0" brushRef="#br0" timeOffset="1484.801">1510 1073,'5'-88,"3"1,4 0,22-83,-29 144,1 0,2 0,0 0,2 1,0 0,2 1,1 1,0-1,2 2,1 0,0 1,2 1,0 0,20-15,92-50,-129 84,1 0,-1 0,0 0,0 1,1-1,-1 0,0 1,1-1,-1 1,1 0,-1-1,1 1,-1 0,1 0,-1 0,0 0,1 0,-1 0,1 1,-1-1,1 0,-1 1,0-1,1 1,-1-1,0 1,1 0,-1 0,0-1,0 1,1 0,-1 0,0 0,0 0,0 1,-1-1,1 0,0 0,0 0,0 1,-1-1,1 0,-1 1,1-1,-1 1,0-1,1 0,-1 1,0-1,0 1,0-1,0 1,0-1,0 1,-3 11,0 0,-1 0,-1-1,0 0,0 0,-1 0,-1 0,0-1,0 0,-1-1,-1 1,-6 5,-38 57,51-71,1-1,-1 1,1 0,0-1,0 1,0 0,0 0,0 0,0 0,1 0,-1 0,1 0,-1 1,1-1,0 0,-1 0,1 0,0 0,1 0,-1 1,0-1,1 0,-1 0,1 0,0 0,-1 0,1 0,0 0,0 0,0 0,1-1,-1 1,0 0,1-1,-1 1,1-1,-1 1,1-1,0 0,0 1,-1-1,1 0,0 0,0 0,0-1,0 1,2 0,47 8,-41-8,1 0,-1 1,0 0,0 1,0 0,0 0,0 1,0 0,-1 1,0 0,8 6,-14-8,0 0,-1 0,1 0,-1 1,0-1,0 1,0-1,0 1,-1 0,0 0,0 0,0-1,0 1,0 0,-1 1,1-1,-1 0,0 0,-1 0,1 0,-1 0,1 0,-1 0,-1 0,1 0,0-1,-1 1,-1 2,-1 2,0 1,-1-1,0 0,0-1,-1 1,0-1,0 0,-1 0,0-1,0 0,-7 5,6-5,1 0,-1-1,0 0,-1 0,1-1,-1 0,0-1,0 0,0 0,0-1,0 0,-1 0,1-1,-1 0,1-1,-1 0,1-1,-1 0,1 0,0-1,-1 0,1-1,0 0,0 0,-18-13,1-2,1 0,0-2,1 0,1-2,2-1,0 0,-16-24,2-8,22 30</inkml:trace>
  <inkml:trace contextRef="#ctx0" brushRef="#br0" timeOffset="2268.635">1905 1,'379'5,"-375"-6,1 1,-1 0,0 0,1 0,-1 0,0 1,0 0,0 0,1 0,-1 0,0 1,0-1,-1 1,1 0,0 0,-1 1,1-1,-1 1,1 0,-1 0,0 0,0 0,-1 0,1 0,-1 1,1 0,-1-1,0 1,-1 0,1 0,-1 0,1 0,0 4,-36 169,0 258,35-197,-32-128,27-107,-1 0,0-1,0 1,0-1,0 0,-1-1,1 1,-1-1,1 0,-1 0,1-1,-1 0,1 0,-1 0,1 0,-1-1,1 0,-1 0,1-1,0 1,-1-1,-2-2,-2 2,-84-27,73 25</inkml:trace>
</inkml:ink>
</file>

<file path=ppt/ink/ink7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9.6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 81,'-22'-66,"15"124,25 149,-15-185,-3-18,0-1,0 1,0 0,1 0,-1-1,1 1,0 0,0-1,0 1,0-1,0 1,1-1,0 0,0 0,0 1,0-1,0 0,0-1,1 1,0 0,-1-1,1 1,0-1,0 0,0 0,1 0,-1 0,0-1,1 0,-1 1,4 0,144 9,-22 1,1-6,75-8,-55 0,678-55,-294 58,-112 28,23-30,-59-27,-82 16,192-5,-124-11,-60 0,742 28,-761-30,-170 15,72 4,-63 10,-130 1,1 0,0-1,-1 1,1-1,0 0,-1 0,1 0,-1 0,0 0,1-1,-1 1,0 0,0-1,1 0,-1 0,-1 0,1 0,0 0,0 0,-1 0,1 0,-1 0,0-1,1 1,-1-1,0 1,-1-1,1 1,0-1,-1-1,3-88,-4 71,0-8,-1 4</inkml:trace>
  <inkml:trace contextRef="#ctx0" brushRef="#br0" timeOffset="2315.432">623 899,'22'85,"-8"-14,-4 0,-3 0,-2 38,-5-75,2-17,-2 1,0 0,-1 0,-1 0,-1-1,0 1,-1-1,-1 0,-3 7,8-23,0 1,0-1,-1 0,1 0,0 1,-1-1,1 0,-1 0,1 0,-1 0,0 0,1 0,-1 0,0 0,0 0,1 0,-1 0,0 0,0 0,0-1,0 1,0 0,0-1,-1 1,1-1,0 1,0-1,0 0,-1 1,1-1,0 0,0 0,0 0,-1 0,1 0,0 0,0 0,-1 0,1 0,0-1,0 1,0 0,-1-1,1 1,0-1,0 1,0-1,0 0,0 0,0 1,0-1,0 0,0 0,0 0,1 0,-1 0,0 0,1 0,-1 0,0 0,1 0,-1 0,1-1,0 1,-1 0,1 0,0-1,0 1,0-1,-3-26,1 0,2 0,1 0,1-1,1 1,1 0,2 1,1-1,1 1,1 0,1 1,2 0,1 1,0 0,9-9,-6 1,1 0,2 1,1 1,2 1,1 1,1 0,1 2,2 1,1 1,3 0,-29 22,0 1,1 0,-1 0,1-1,0 1,-1 1,1-1,0 0,0 1,0-1,0 1,1 0,-1 0,0 1,0-1,1 0,-1 1,0 0,1 0,-1 0,0 0,1 0,-1 1,0 0,0-1,1 1,-1 0,0 1,0-1,0 1,0-1,0 1,0 0,-1 0,1 0,-1 0,3 3,0 5,0 1,-1 0,0 0,-1 0,0 0,-1 0,0 1,0-1,-2 1,1 0,-1-1,-1 1,0 0,-1-1,0 0,-1 1,0-1,-1 0,0 0,-1 0,0-1,0 0,-1 0,-4 4,5-8,-1 0,0 0,0-1,-1 0,1 0,-1-1,0 0,0 0,-1 0,1-1,-1 0,0-1,0 0,0 0,0 0,0-1,0 0,0-1,0 0,0 0,-4-1,-1 0</inkml:trace>
  <inkml:trace contextRef="#ctx0" brushRef="#br0" timeOffset="3330.001">1611 786,'-17'7,"-3"0,1 0,0 0,1 2,0 0,0 2,1 0,0 0,1 2,0 0,1 1,0 0,2 1,0 1,-11 16,22-29,1-1,-1 1,1 0,0 0,0 0,0 0,0 0,0 1,1-1,0 0,-1 0,1 0,0 1,0-1,1 0,-1 0,1 0,0 0,0 0,0 0,0 0,0 0,0 0,1 0,0 0,-1-1,1 1,0 0,0-1,0 0,1 0,-1 1,1-1,-1 0,1-1,0 1,-1 0,1-1,0 0,0 0,0 0,0 0,0 0,1 0,-1-1,0 1,0-1,0 0,0 0,1 0,-1-1,0 1,0-1,0 1,0-1,2-1,97-66,-74 45,85-71,-112 93,0 0,0 0,0 0,0 0,1 0,-1 0,0 1,0-1,1 0,-1 1,0-1,1 0,-1 1,0 0,1-1,-1 1,1 0,-1 0,1 0,-1 0,0 0,1 0,-1 0,1 0,-1 1,1-1,-1 0,0 1,1-1,-1 1,0 0,1 0,-1-1,0 1,0 0,0 0,0 0,0 0,0 0,0 0,0 0,0 0,0 1,0-1,-1 0,1 1,-1-1,1 0,-1 1,1-1,-1 0,0 1,1 0,4 18,-4-16,-1 1,1 0,0 0,0-1,1 1,-1-1,1 1,0-1,0 0,1 0,-1 0,1 0,0 0,0 0,0-1,1 1,-1-1,1 0,0 0,0 0,0-1,0 1,0-1,0 0,1 0,1 0,6-2,-1 0,1-1,-1-1,0 0,1 0,-1-1,0-1,0 0,-1 0,1-1,-1 0,0-1,0 0,-1-1,9-7,0 2,-7 7,-1-2,-1 1,1-1,-1-1,0 0,-1 0,0 0,0-1,-1-1,0 1,-1-1,0 0,0-1,-1 1,-1-1,1 0,-2 0,0-1,0 1,1-11,-4 20,0 0,0 0,0 0,0 1,0-1,-1 0,1 0,-1 0,1 1,-1-1,0 0,1 0,-1 1,0-1,0 1,0-1,0 1,-1-1,1 1,0-1,0 1,-1 0,1 0,-1 0,1 0,-1 0,0 0,1 0,-1 1,0-1,0 0,1 1,-1-1,0 1,0 0,0 0,0 0,0 0,1 0,-1 0,0 0,0 1,0-1,0 0,1 1,-1 0,0-1,1 1,-1 0,0 0,1 0,-1 0,1 0,-1 0,1 1,0-1,-1 0,1 1,0-1,0 1,0-1,-1 2,0-1,0-1,0 1,0 0,0 0,1 0,-1 0,1 0,-1 0,1 0,-1 0,1 1,0-1,0 0,0 1,1-1,-1 1,0-1,1 1,0-1,-1 1,1-1,0 1,1 0,-1-1,0 1,1-1,-1 1,1-1,0 1,0-1,0 1,0-1,0 0,0 0,1 1,-1-1,1 0,-1 0,1 0,0-1,0 1,0 0,0-1,0 1,0-1,0 0,1 1,-1-1,0 0,1 0,-1-1,1 1,13 1,1 0,-1-1,1-1,-1 0,1-1,-1-1,1-1,-1 0,0-1,5-3,-19 6,1 0,-1 0,0 1,0-1,0 0,0 1,0 0,1-1,-1 1,0 0,0 0,0 0,1 1,-1-1,0 0,0 1,0 0,0-1,0 1,1 0,-2 0,1 0,0 0,0 1,0-1,0 0,-1 1,1-1,-1 1,1 0,-1-1,1 1,-1 0,0 0,0 0,0 0,0 0,0 0,-1 0,1 0,0 0,-1 0,0 1,1 0,1 41,-3-40,0-1,1 1,-1-1,1 1,0-1,0 1,0-1,0 1,1-1,-1 1,1-1,0 1,0-1,0 1,1-1,-1 0,1 0,-1 0,1 0,0 0,0 0,1 0,-1-1,1 1,-1-1,1 1,0-1,0 0,0 0,0 0,0-1,0 1,0-1,2 1,9-2,0 1,-1-2,1 0,0-1,0 0,0-1,-1 0,0-1,0-1,0 0,0-1,-1 0,1-1,-2 0,1-1,-1-1,0 1,-1-2,0 0,-1 0,2-3,10-10,90-121,-104 133,-1-1,0 0,0 0,-1-1,-1 1,0-1,-1 0,0 0,-1 0,0-1,-1 1,-1-1,0 1,-1 0,0-1,-1 0,2 14,0 0,0-1,0 1,0 0,0-1,0 1,0 0,1-1,-1 1,0-1,0 1,-1 0,1-1,0 1,0 0,0-1,0 1,0 0,0-1,0 1,0 0,-1-1,1 1,0 0,0-1,0 1,-1 0,1 0,0-1,0 1,-1 0,1 0,0-1,-1 1,1 0,0 0,-1 0,1 0,0 0,-1-1,1 1,0 0,-1 0,1 0,0 0,-1 0,1 0,-1 0,1 0,0 0,-1 0,1 0,0 1,-1-1,1 0,0 0,-1 0,1 0,0 1,-1-1,1 0,0 0,0 0,-1 1,1-1,0 0,0 1,-1-1,1 0,-8 26,5-3,2-1,1 1,0 0,2-1,0 1,2-1,0 0,2 0,0 0,2-1,0 0,2 3,61 133,-61-139</inkml:trace>
  <inkml:trace contextRef="#ctx0" brushRef="#br0" timeOffset="3580.09">2626 673,'43'0,"24"5,6 2,-6 3,-13 2</inkml:trace>
  <inkml:trace contextRef="#ctx0" brushRef="#br0" timeOffset="4294.982">3557 673,'0'25,"-1"-15,0 0,0 0,1 0,0 0,1 0,0 0,1 0,0 0,1 0,0-1,0 1,1-1,0 0,0 0,1 0,1-1,4 7,-7-13,0 1,0-2,0 1,0 0,0-1,0 1,0-1,0 0,1 0,-1 0,0 0,1-1,-1 1,1-1,-1 0,1 0,-1 0,0-1,1 1,-1-1,1 0,-1 0,0 0,0 0,1 0,-1-1,0 1,0-1,1-1,83-64,-81 61,-3 1,0 1,0 0,0-1,1 2,0-1,-1 0,1 1,0 0,1-1,-1 2,1-1,-1 0,1 1,0 0,0 0,0 0,0 1,0 0,0 0,0 0,0 0,1 1,-1 0,0 0,0 1,0-1,1 1,-1 0,0 0,0 1,0 0,0 0,0 0,0 3,1-1,-1 1,1-1,0 0,0-1,0 1,0-1,1 0,-1-1,1 0,0 0,0 0,0-1,0 0,0 0,0-1,0 1,0-2,0 1,0-1,0 0,0 0,0-1,-1 0,4-2,8-6,-1 0,-1-1,1-2,-2 1,0-2,0 0,-1-1,-1 0,-1-1,0 0,0-3,3-17,-16 27</inkml:trace>
  <inkml:trace contextRef="#ctx0" brushRef="#br0" timeOffset="4629.232">4658 815,'24'-23,"0"-1,-2-2,0 0,-2-1,16-29,-35 55,0 0,1-1,-1 1,0 0,0-1,1 1,-1-1,0 1,-1-1,1 0,0 1,0-1,-1 0,1 1,-1-1,1 0,-1 0,0 0,0 0,0 1,0-1,0 0,0 0,0 0,-1 0,1 1,-1-1,1 0,-1 0,0 1,1-1,-1 1,0-1,0 0,0 1,-1-1,1 1,0 0,0-1,-1 1,1 0,-1 0,1 0,-1 0,1 0,-1 0,0 1,1-1,-1 0,0 1,-1-1,-7 4,0 0,1 1,-1 0,1 0,0 1,0 0,1 1,0 0,0 0,0 1,1 0,-1 0,2 0,-1 1,1 0,0 1,-1 4,2-7,0 0,1 1,0-1,0 1,0 0,1 0,0 0,1 0,-1 1,1-1,1 1,-1 0,1-1,1 1,0 0,0 0,0-1,1 1,0 0,0-1,1 1,0-1,1 1,-1-1,1 0,1 0,-1 0,1 0,1-1,-1 1,1-1,0 0,0-1,1 1,0-1,0 0,0 0,1 0,13 4,-1-1,1-1,0-1,0-1,1 0,-1-2,1 0,15-1,-7 0</inkml:trace>
  <inkml:trace contextRef="#ctx0" brushRef="#br0" timeOffset="5365">5646 476,'-2'1,"1"0,-1 0,1 0,0 0,0 0,-1 1,1-1,0 0,0 1,0-1,0 1,1-1,-1 1,0 0,1-1,-1 1,1 0,-1-1,1 1,0 0,0 0,0-1,0 1,0 0,0 0,0-1,0 1,1 0,-1 0,1-1,-1 1,1 0,0 0,0 1,9 114,-4 1,-7 55,0-53,1-108</inkml:trace>
  <inkml:trace contextRef="#ctx0" brushRef="#br0" timeOffset="5619.951">5956 786,'-9'24,"1"8,2-6,2-8</inkml:trace>
  <inkml:trace contextRef="#ctx0" brushRef="#br0" timeOffset="5784.307">5900 419,'0'0</inkml:trace>
  <inkml:trace contextRef="#ctx0" brushRef="#br0" timeOffset="5948.031">6323 335,'30'509,"-30"-493,-1-1,0 1,-1-1,-1 1,0-1,-1 0,0 0,-1 0,-1-1,-1 0,0 0,0 0,-7 7,14-20,-1 0,1 0,0 0,-1 0,1 0,0 0,-1 0,1 0,-1 0,0 0,1-1,-1 1,0 0,1 0,-1-1,0 1,0 0,0-1,1 1,-1-1,0 1,0-1,0 1,0-1,0 0,0 1,0-1,0 0,0 0,0 0,0 0,0 0,0 0,0 0,0 0,0 0,-1 0,1-1,0 1,1 0,-1-1,0 1,0-1,0 1,0-1,0 1,0-1,0 0,1 1,-1-1,0 0,1 0,-1 1,0-1,1 0,-1 0,1 0,-5-15</inkml:trace>
  <inkml:trace contextRef="#ctx0" brushRef="#br0" timeOffset="6497.584">6465 673,'-3'2,"1"-1,0 1,-1 0,1 0,0 0,0 0,0 0,1 1,-1-1,0 0,1 1,-1 0,1-1,0 1,0 0,0-1,0 1,1 0,-1 0,1 0,-1 0,1 0,0 0,0-1,1 1,-1 0,0 0,1 0,0 0,0 0,0-1,0 1,0 0,0-1,1 1,-1-1,1 1,0-1,0 0,0 1,0-1,0 0,0 0,0-1,2 2,166 50,-158-47,0-1,0 0,1-1,0 0,-1-1,1-1,0 1,0-2,1 0,-1-1,0 0,0-1,0 0,0-1,0-1,0 0,0-1,-1 0,1-1,-1 0,0-1,-1 0,0-1,0 0,6-6,-7 4,-1-1,0 0,-1-1,0 0,-1 0,0-1,0 0,-1 0,-1-1,3-8,-8 19,1 0,-1 1,1-1,-1 0,1 0,-1 0,0 0,0 0,0 0,0 1,-1-1,1 0,0 0,-1 0,1 0,-1 1,1-1,-1 0,0 0,0 1,0-1,0 0,0 1,0-1,-1 1,1 0,0-1,-1 1,1 0,-1 0,1 0,-1 0,0 0,1 0,-1 0,0 1,0-1,1 1,-1-1,0 1,0-1,0 1,0 0,-1 0,-86 14,76-8,0 0,0 1,1 0,0 1,1 1,0 0,0 0,1 1,0 0,1 1,0 0,0 1,2 0,-1 0,1 0,1 1,1 0,-1 1,2-1,0 1,-2 11,6-19,1 0,-1 0,1 0,0-1,0 1,1 0,-1-1,1 1,1-1,-1 0,1 0,0 1,0-2,0 1,1 0,0-1,0 1,0-1,0 0,1-1,-1 1,1-1,0 0,2 1,5 4,1-2,0 1,0-2,0 0,1 0,0-1,0-1,0 0,7 0,190-5,-187-2,-6-3</inkml:trace>
  <inkml:trace contextRef="#ctx0" brushRef="#br0" timeOffset="6968.081">6633 505,'-9'0,"-4"4,-4 7,-4 7,-3 4,-2 3,3 3,0-4,5-1,5-4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3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198 211,'27'4,"0"-2,1 0,0-2,-1-1,1-1,-1-1,0-2,0 0,0-2,-1-1,0-1,0-2,17-9,-39 19,-1-1,1 0,-1 0,1 0,-1-1,0 1,0-1,0 1,0-1,0 0,0 0,-1 0,0-1,1 1,-1-1,-1 1,1-1,0 0,-1 1,0-1,0 0,0 0,0 0,-1 0,1 0,-1 0,0 0,0 0,-1 0,1 0,-1 0,0 0,0 0,0 0,0 0,-1 0,0-1,1 3,0 1,0 0,0-1,-1 1,1 0,0 0,0 0,-1 0,1 0,0 0,-1 0,1 0,-1 1,1-1,-1 0,1 1,-1-1,0 1,1 0,-1-1,0 1,1 0,-1 0,0 0,1 0,-1 1,0-1,1 0,-1 1,1-1,-1 1,0-1,1 1,-1 0,1 0,0 0,-1-1,1 1,0 1,-1-1,1 0,-1 1,-40 58,33-28,2 0,1 0,1 1,2-1,1 1,2 0,2 22,-1-4,0 17,1 19,-3 1,-4-1,-4 0,-11 38,14-92,-1 0,-2-1,-1 0,-1-1,-2 0,-1-1,-1 0,-2-1,-1-1,-1-1,-5 3,14-17,-2-1,1 0,-2-1,1 0,-2-1,1 0,-1-1,-1-1,0 0,0-1,-13 4,24-10,0 0,0 0,0-1,0 0,-1 0,1 0,0 0,0-1,0 1,0-1,0 0,0 0,0-1,0 1,0-1,0 0,0 0,1 0,-1 0,1-1,0 1,0-1,-1 0,2 0,-1 0,0-1,1 1,-1-1,1 1,0-1,0 0,-2-5,-1 1,2-1,-1 0,1-1,1 1,0 0,0-1,1 0,0 1,0-1,1 0,0 1,1-3,8-19,1 1,2-1,0 2,2 0,2 1,0 0,2 1,0 1,2 1,1 1,10-9,-2 3,2 0,1 3,1 0,1 2,36-20,31-4,-84 41</inkml:trace>
  <inkml:trace contextRef="#ctx0" brushRef="#br0" timeOffset="316.054">847 578,'-12'16,"0"0,0 1,2 1,0 0,1 0,1 1,0 0,2 0,0 1,1 0,-1 12,6-30,0 0,-1 0,1 0,0 0,0 1,1-1,-1 0,0 0,1 0,-1 0,1-1,0 1,-1 0,1 0,0 0,0 0,0-1,1 1,-1 0,0-1,1 1,-1-1,0 0,1 1,0-1,-1 0,1 0,0 0,0 0,-1 0,1 0,0-1,0 1,0-1,0 1,0-1,0 0,0 1,0-1,0 0,0 0,0-1,0 1,2-1,85-31,-79 25,-1 0,0 0,-1-1,1 0,-1-1,-1 0,0 0,0-1,-1 1,0-1,1-4,-5 11,0-1,0 1,-1-1,1 0,-1 0,0 0,0 0,-1 0,1 0,-1 0,1 0,-1 0,-1-1,1 1,0 0,-1 0,0 0,0 0,0 0,-1 0,1 1,-1-1,0 0,0 1,0-1,-1 1,1 0,-1-1,1 1,-1 0,0 1,-1-1,1 0,-4-1,-1 0,1 1,-1 0,0 0,0 1,0 0,0 0,0 0,0 1,0 1,0-1,-4 2,-13-2</inkml:trace>
  <inkml:trace contextRef="#ctx0" brushRef="#br0" timeOffset="670.013">1271 98,'-10'46,"-6"29,2 1,4 1,1 54,-17 143,31-196,-4-78,0 1,0 0,0 0,0 0,0-1,0 1,0-1,0 1,0-1,0 1,1-1,-1 0,0 1,0-1,0 0,1 0,-1 0,0 0,0 0,1 0,-1 0,0 0,0-1,0 1,1 0,-1-1,0 1,0-1,0 1,0-1,0 0,0 1,0-1,0 0,0 0,0 0,0 0,0 0,-1 0,1 0,0 0,-1 0,1 0,-1 0,1 0,-1 0,1 0,-1-1,0 1,0 0,1-1,12-18</inkml:trace>
  <inkml:trace contextRef="#ctx0" brushRef="#br0" timeOffset="932.41">1552 98,'-27'87,"3"1,-11 83,24-117,-23 171,29-121,11-86</inkml:trace>
  <inkml:trace contextRef="#ctx0" brushRef="#br0" timeOffset="1337.407">1779 465,'-12'14,"0"1,2 1,0 0,1 0,0 1,2 0,0 0,0 1,2 0,0 0,1 0,1 1,1-1,1 1,0 6,2-22,0 1,0 0,1-1,0 1,-1-1,1 0,0 1,1-1,-1 0,0 0,1 0,0-1,-1 1,1-1,0 1,1-1,-1 0,0 0,0 0,1-1,-1 1,1-1,0 0,-1 0,1 0,0 0,0-1,0 1,-1-1,1 0,0 0,3-1,0 1,0 0,1-1,-1 0,0 0,0-1,0 0,0 0,0 0,0-1,0 0,-1-1,1 1,-1-1,0 0,0-1,-1 0,1 0,1-3,-1-1,0 0,-1 0,0-1,0 1,-1-1,0 0,-1-1,0 1,0 0,-1-1,-1 0,1-7,-2 13,1 0,-2 1,1-1,0 0,-1 0,0 1,0-1,0 1,0-1,-1 1,0-1,0 1,0 0,-1 0,1 0,-1 0,0 0,0 0,0 1,-1-1,1 1,-1 0,0 0,1 1,-1-1,-1 1,1 0,0 0,-1 0,1 0,-4 0,-48 0,31 6</inkml:trace>
  <inkml:trace contextRef="#ctx0" brushRef="#br0" timeOffset="1900.71">2118 549,'-37'103,"36"-100,1-1,0 1,-1-1,1 1,1-1,-1 1,0-1,0 1,1-1,0 1,-1-1,1 0,0 1,0-1,0 0,1 1,-1-1,0 0,1 0,0 0,-1 0,1-1,0 1,0 0,0-1,0 1,0-1,0 1,0-1,1 0,-1 0,0 0,1-1,-1 1,1 0,-1-1,1 0,-1 1,1-1,1 0,7-2,-1 0,0 0,0-1,0 0,0-1,0 0,-1-1,1 0,-1 0,-1-1,1 0,-1 0,0-1,7-8,2 1,80-70,-96 84,0 1,0-1,0 1,-1 0,1-1,0 1,0 0,0-1,0 1,-1 0,1 0,0 0,-1 0,1 0,-1 0,1 0,-1 0,1 0,-1 0,0 0,1 0,-1 0,0 0,0 0,0 0,0 0,0 0,0 0,0 0,0 0,0 1,-1-1,1 0,0 0,-1 0,1 0,0 10,0-7,1-1,0 0,0 0,0 1,0-1,0 0,0 0,1 0,-1 0,1-1,0 1,0 0,0-1,1 1,-1-1,0 1,1-1,0 0,-1 0,1-1,0 1,0 0,0-1,0 0,0 0,0 1,0-2,1 1,-1 0,0-1,1 0,-1 1,0-1,1-1,-1 1,0 0,0-1,3 0,2-1,1 0,-1-1,1 0,-1-1,0 0,0 0,-1-1,1 1,-1-2,0 1,-1-1,1 0,-1 0,0-1,0 0,-1 0,0 0,0-1,-1 0,0 0,0 0,-1 0,0 0,-1-1,1 0,-1-27,-5 21</inkml:trace>
  <inkml:trace contextRef="#ctx0" brushRef="#br0" timeOffset="2348.373">3133 324,'-171'58,"169"-57,0 0,0 0,0-1,0 1,0 1,0-1,0 0,1 0,-1 1,0-1,1 0,-1 1,1 0,-1-1,1 1,0 0,0 0,0 0,0 0,0 0,0 0,0 0,1 0,-1 0,1 0,0 0,-1 0,1 1,0-1,0 0,0 0,1 0,-1 0,0 1,1-1,0 0,-1 0,1 0,0 0,0 0,0 0,0 0,0-1,1 1,-1 0,0-1,1 1,0-1,1 2,108 111,-111-113,43 104,-42-102,-1-1,1 1,-1 0,1 0,-1-1,0 1,0 0,0 0,-1 0,1-1,-1 1,0 0,1 0,-1-1,0 1,-1-1,1 1,0-1,-1 1,1-1,-1 0,0 1,0-1,0 0,0 0,0-1,0 1,0 0,-1-1,1 1,-1-1,1 0,-1 0,1 0,-1 0,0 0,1 0,-2-1,-4 2,0-1,0 1,0-2,0 1,0-1,0-1,0 1,0-1,0-1,0 0,0 0,1 0,-1-1,0 0,-6-4,-5-5</inkml:trace>
  <inkml:trace contextRef="#ctx0" brushRef="#br0" timeOffset="5722.076">3529 662,'-5'5,"-6"6,-7 6,-4 5,-4 4,-1 2,-2 1,-1 0,1-4,-1-2,6 0,2-4,4-5</inkml:trace>
</inkml:ink>
</file>

<file path=ppt/ink/ink7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39.6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540 139,'-4'-6,"-2"1,1 0,0 0,-1 1,0 0,0 0,0 0,-1 1,1 0,-1 0,0 0,0 1,0 0,0 1,0-1,0 1,0 1,0-1,-1 1,1 1,0-1,0 1,0 0,-1 1,1 0,1 0,-1 0,0 1,0 0,-4 3,-23 15,1 2,1 1,1 2,1 1,2 1,-22 27,40-42,-1 1,2-1,0 2,1 0,0 0,1 0,1 1,0 0,2 0,-1 0,2 1,0-1,1 1,1 0,0 8,1-11,0 0,1-1,0 1,1-1,1 1,0-1,0 0,2 0,-1 0,2 0,0-1,0 0,1 0,1 0,0-1,0 0,1-1,0 0,1 0,0-1,1-1,0 1,4 1,-1-2,-1 0,1-1,1-1,0 0,0-1,0 0,0-2,0 1,1-2,7 0,146 7,-152-8,0 0,-1-2,1 0,0 0,0-2,-1 0,1-1,-1 0,0-2,0 0,-1 0,1-2,-1 0,-1 0,0-2,0 1,-1-2,0 0,-1 0,0-2,-1 1,0-1,-1-1,-1 0,0 0,0-1,-2 0,1-2,-6 13,11-23,0 0,-2 0,0-1,-2 0,-2-1,0 0,-2-1,-1 1,-1-1,-2-22,-5 35,0 0,-1 1,-1 0,-1 0,0 0,-1 1,0 0,-1 0,-1 1,-1 0,-11-12,6 12,0 0,0 1,-1 1,-1 0,0 1,-1 1,0 1,0 1,-1 0,0 2,0 0,-1 1,0 1,0 1,0 1,-12 0,-57 9,69 0</inkml:trace>
  <inkml:trace contextRef="#ctx0" brushRef="#br0" timeOffset="433.441">314 308,'0'5,"5"2,2-6,4-3,0 0</inkml:trace>
  <inkml:trace contextRef="#ctx0" brushRef="#br0" timeOffset="731.439">625 281,'5'4,"1"7,0 2</inkml:trace>
  <inkml:trace contextRef="#ctx0" brushRef="#br0" timeOffset="1193.45">371 478,'-1'7,"1"1,1-1,-1 1,1-1,1 0,-1 1,1-1,0 0,1 0,0 0,0 0,0-1,1 1,0-1,0 0,1 0,-1 0,1-1,1 1,-1-1,1 0,0-1,0 1,2-1,103 35,-108-38,0-1,0 0,1 0,-1 0,0 0,0 0,1-1,-1 1,0-1,0 0,0 0,0 0,0 0,0-1,0 1,0-1,-1 0,1 0,0 0,-1 0,0 0,1 0,-1-1,0 1,0-1,0 0,-1 1,1-1,-1 0,1 0,-1 0,0 0,0 0,0-2,3-19,-1 1</inkml:trace>
</inkml:ink>
</file>

<file path=ppt/ink/ink7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59.0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234 77,'-21'17,"1"1,1 1,1 1,0 1,2 0,0 1,2 1,0 0,1 1,2 0,1 1,-6 18,11-31,0 0,1 0,1 1,-1-1,2 1,0-1,0 1,2 0,-1 0,1 0,1 0,1 0,0-1,0 1,1-1,1 1,0-1,0 0,1 0,1-1,0 1,1-1,0 0,1-1,0 0,0 0,1-1,10 8,-4-8,0-2,1 0,0-1,0 0,0-1,1-1,0-1,0 0,0-1,0-1,0 0,0-2,0 0,1-1,-2 0,1-1,0-1,0-1,-1-1,0 0,0-1,-1 0,0-1,0-1,-1-1,0 0,-1-1,0 0,0-1,-1 0,-1-1,0 0,-1-1,0 0,1-6,-2 7,0-2,-1 1,0-1,-2 0,0 0,0-1,-2 0,0 0,0 0,-2 0,0-1,-1 1,0-1,-1 1,-1-1,-1 1,-1-1,0 1,-1 0,0 0,-1 0,-1 1,-1 0,0 0,-1 0,-8-11,4 13,0 0,-1 0,-1 1,0 1,-1 1,0 0,0 0,-1 2,0 0,-1 0,1 2,-1 0,-1 1,1 1,-1 0,0 1,0 1,0 1,0 1,0 0,0 1,0 1,1 1,-1 1,-12 4,-15 2</inkml:trace>
  <inkml:trace contextRef="#ctx0" brushRef="#br0" timeOffset="451.167">347 303,'0'5,"5"1,1 0</inkml:trace>
  <inkml:trace contextRef="#ctx0" brushRef="#br0" timeOffset="671.906">489 247,'4'4,"3"2</inkml:trace>
  <inkml:trace contextRef="#ctx0" brushRef="#br0" timeOffset="1657.495">290 670,'2'-8,"0"-1,0 1,1 0,0 0,0 1,1-1,0 1,1-1,-1 1,1 1,1-1,-1 1,1-1,0 2,0-1,7-4,-3 1,-7 5,0 0,1 0,-1 1,1 0,0-1,0 1,0 1,0-1,0 0,1 1,-1 0,1 0,0 0,0 1,-1 0,1 0,0 0,0 0,0 1,0-1,0 2,0-1,0 0,0 1,0 0,0 0,0 0,0 1,-1-1,1 1,-1 1,1-1,3 3,28 73,-33-57</inkml:trace>
</inkml:ink>
</file>

<file path=ppt/ink/ink7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57.1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23 114,'0'369,"-13"-286,3 25,15-89</inkml:trace>
  <inkml:trace contextRef="#ctx0" brushRef="#br0" timeOffset="247.515">362 481,'-10'24,"2"8,2-2</inkml:trace>
  <inkml:trace contextRef="#ctx0" brushRef="#br0" timeOffset="512.368">305 86,'0'0</inkml:trace>
  <inkml:trace contextRef="#ctx0" brushRef="#br0" timeOffset="659.776">643 1,'10'43,"3"34,-1 8,-2 0,-3-11,-3-12,-6-8,-4-7,0-8,1-5,-4-9,0-3,1-2,-2 2,0-3</inkml:trace>
  <inkml:trace contextRef="#ctx0" brushRef="#br0" timeOffset="829.18">869 311,'-19'24,"3"13,9 0,11-6,9-9,8-8,-1-1,2-3,2-4,-3 3,-1-1,-3 4,-5 4,-5-1</inkml:trace>
  <inkml:trace contextRef="#ctx0" brushRef="#br0" timeOffset="1130.301">1180 622,'31'-16,"0"0,-1-2,-1-2,-1 0,0-2,-2-1,-1-1,0-1,-1-3,-22 26,0 1,0 0,0-1,0 1,-1-1,1 1,-1-1,1 0,-1 0,0 0,0 0,1 0,-1 0,-1 0,1 0,0 0,0 0,-1-1,1 1,-1 0,0 0,0-1,0 1,0 0,0-1,0 1,-1 0,1 0,-1-1,1 1,-1 0,0 0,0 0,0 0,0 0,0 0,-1 0,1 0,0 0,-1 1,1-1,-1 0,0 1,0 0,0-1,1 1,-1 0,0 0,0 0,-1 0,1 0,0 0,-2 0,-2 1,-1-1,1 1,0 1,0-1,-1 1,1 0,0 0,0 1,0 0,0 0,0 0,0 1,1 0,-1 0,1 0,0 1,0 0,0 0,0 0,1 0,0 1,0 0,0 0,0 0,1 0,0 1,0-1,-2 6,-1 0,1 0,1 0,0 1,1-1,0 1,0-1,1 1,1 0,0 0,1 0,0 0,1 0,0 0,1 0,0 0,0-5,1 0,0 0,0-1,0 1,1-1,0 0,0 0,1 0,0 0,0-1,0 0,0 0,1 0,0-1,0 1,0-2,1 1,-1-1,1 1,0-2,0 1,0-1,0 0,0-1,0 1,0-2,1 1,-1-1,1 0,16 1</inkml:trace>
</inkml:ink>
</file>

<file path=ppt/ink/ink7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47.4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1 169,'254'-21,"137"-14,685 35,3734 0,-4553-27,76-4,148 32,-196-29,72 28,-161-28,368 29,-540-1</inkml:trace>
  <inkml:trace contextRef="#ctx0" brushRef="#br0" timeOffset="3768.011">1695 423,'57'409,"-56"-401,0 0,-1 0,1 0,-2 0,1 0,-1 0,0 0,-1 0,0 0,0-1,-1 1,1-1,-2 1,1-1,-1 0,0 0,-1 0,1-1,-1 0,-1 1,1-2,-1 1,-4 2,9-7,-1-1,0 1,0-1,0 0,0 0,0 0,0 0,0 0,0 0,0 0,0 0,1-1,-1 1,0-1,0 0,0 1,0-1,1 0,-1 0,0 0,1 0,-1 0,1-1,-1 1,1 0,0-1,-1 1,1-1,0 1,0-1,0 0,0 1,0-1,1 0,-1 0,-18-68,21 47,2-1,1 1,0 1,2-1,0 1,2 0,1 1,0 0,1 0,2 1,2-2,-3 1,26-43,4 0,2 3,3 2,2 1,47-40,-13 51,-81 46,1 1,-1-1,1 1,-1 0,0 0,1 0,-1 0,1 1,-1-1,0 1,1-1,-1 1,0 0,0 0,1 0,-1 0,0 0,0 0,0 1,0-1,0 1,-1-1,1 1,0 0,-1 0,1 0,-1 0,1 0,-1 0,0 0,0 0,0 0,0 1,-1-1,1 0,0 1,-1-1,0 0,3 16,-2 1,0-1,-1 0,-1 1,0-1,-2 0,0 0,-1 0,-1 0,-2 4,-1 3,-1 1,-2-1,0-1,-2 0,0 0,-2-1,0-1,-2-1,-14 15,29-34,1 0,-1 0,1 0,-1 0,0 0,0-1,1 1,-1 0,0-1,-1 0,1 1,0-1,0 0,-1 0,1-1,0 1,-1 0,1-1,-1 1,1-1,-1 0,1 0,-1 0,1 0,-1 0,1 0,0-1,-1 1,1-1,-1 0,1 0,0 1,-1-2,1 1,0 0,0 0,0-1,0 1,0-1,0 0,0 1,1-1,-1 0,1 0,-1-1,-5-15</inkml:trace>
  <inkml:trace contextRef="#ctx0" brushRef="#br0" timeOffset="4790.892">2682 452,'-22'3,"0"1,-1 1,2 2,-1 0,1 1,0 1,0 0,1 2,1 1,0 0,-4 4,21-14,-1-1,1 1,0-1,0 1,0 0,0 0,0 0,0 0,0 0,0 0,1 1,-1-1,1 0,0 1,0-1,0 1,0 0,0-1,0 1,1 0,0 0,-1-1,1 1,0 0,0 0,0-1,1 1,-1 0,1 0,-1-1,1 1,0 0,0-1,0 1,0-1,1 1,-1-1,1 1,-1-1,1 0,0 0,0 0,0 0,0 0,0-1,0 1,1 0,-1-1,1 0,-1 1,1-1,-1 0,1 0,0 0,5 1,1 0,-1-1,1 1,-1-1,1-1,-1 0,1 0,0-1,-1 0,1 0,-1-1,1 0,-1-1,0 1,0-2,0 1,-1-1,1 0,-1-1,0 0,0 0,3-3,13-12,0-1,-2-2,0 0,-2-1,9-15,-7 17,-9 40,-12 35,-1-48,-1-1,1 1,0 0,1 0,-1 0,1 0,0 0,0 0,0 0,1 0,0 0,0 0,0 0,0 0,1 0,0-1,0 1,0-1,0 1,1-1,0 0,0 0,0 0,0 0,1-1,0 1,-1-1,1 0,0 0,1 0,-1 0,0-1,1 0,-1 0,1 0,3 0,8-2,0-1,-1-1,1 0,0-1,-1-1,1-1,-1 0,0-1,-1 0,1-1,-2-1,1 0,-1-1,0-1,0 0,-1 0,-1-1,0-1,8-10,11-7,-1-1,-2-2,-1-1,-1-1,14-27,-38 60,0 0,0 1,0-1,0 0,0 0,0 0,0 0,-1-1,1 1,0 0,-1 0,1 0,-1-1,1 1,-1 0,0 0,1-1,-1 1,0 0,0-1,0 1,0 0,0-1,0 1,0 0,-1-1,1 1,0 0,-1 0,1-1,-1 1,1 0,-1 0,0 0,1-1,-1 1,0 0,0 0,0 0,0 0,0 1,0-1,0 0,0 0,0 1,0-1,0 0,-1 1,1-1,0 1,-1-1,1 1,0 0,0 0,-1 0,1-1,0 1,-1 0,1 1,0-1,-1 0,-8 5,0 0,0 0,1 1,-1 0,1 1,1 0,-1 1,1 0,1 0,-1 0,1 1,1 0,0 1,0-1,-2 7,7-14,-1-1,1 1,0 1,0-1,0 0,0 0,0 0,0 1,1-1,-1 0,1 0,-1 1,1-1,0 1,0-1,0 0,1 1,-1-1,0 0,1 1,-1-1,1 0,0 0,0 1,0-1,0 0,0 0,0 0,1 0,-1 0,1 0,-1-1,1 1,0 0,0-1,0 1,0-1,0 0,0 0,0 0,0 0,0 0,0 0,1 0,-1-1,0 1,1-1,-1 1,0-1,1 0,-1 0,0 0,1 0,-1-1,2 1,228-52,-231 51,0 1,1 0,-1 0,0 0,1 0,-1 0,1 0,-1 0,0 0,1 0,-1 1,1-1,-1 0,0 1,0-1,1 1,-1 0,0-1,0 1,0 0,1 0,-1 0,0 0,0 0,0 0,-1 0,1 0,0 0,0 0,0 0,-1 1,1-1,-1 0,1 1,-1-1,1 0,-1 1,0-1,0 0,0 1,-14 62,2-15,12-46,1 0,0-1,0 1,-1 0,2-1,-1 1,0-1,0 1,1-1,-1 0,1 1,0-1,0 0,0 0,0 0,0-1,0 1,1 0,-1-1,0 1,1-1,-1 0,1 0,0 0,-1 0,1 0,0-1,-1 1,1-1,1 1,87 1,-69-8,0-1,0-2,-1 0,0-1,-1-1,0-1,-1 0,0-2,-1 0,0-1,-2-1,1-1,-2 0,0-1,10-17,-20 29,12-14,-1 0,0-1,-2-1,-1 0,-1-1,0 0,-2-1,-1 0,0 0,1-12,-9 35,0-1,-1 0,1 1,0-1,0 0,-1 0,1 0,-1 0,0 1,1-1,-1 0,0 0,0 0,0 0,0 0,0 0,-1 0,1 0,-1 1,1-1,-1 0,0 0,1 0,-1 1,0-1,0 0,0 1,-1-1,1 1,0-1,0 1,-1 0,1 0,-1-1,1 1,-1 0,0 0,1 0,-1 1,0-1,0 0,1 1,-1-1,0 1,0-1,0 1,0 0,0 0,0 0,0 0,1 0,-1 0,0 1,0-1,-9 10,0 0,1 0,1 1,0 0,0 1,1 0,1 0,0 1,0 0,1 0,1 1,1 0,0-1,0 2,1-1,1 0,1 0,-1 9,-2 5,2-1,0 1,2 0,1 0,1-1,5 21,29 30,-31-71,0 1,-1 0,0 0,0 0,-1 0,0 0,0 1,-1 0,0-1,-1 1,1 0,-2 0,1 1,-5 8</inkml:trace>
  <inkml:trace contextRef="#ctx0" brushRef="#br0" timeOffset="5040.989">3641 367,'44'-15,"32"-4,10 1,-7 3,-6 5,-10 4,-8 2,-7 3,-7 1,-6 0,-10 1</inkml:trace>
  <inkml:trace contextRef="#ctx0" brushRef="#br0" timeOffset="5875.884">4799 423,'-4'4,"0"0,0 1,1-1,0 1,-1-1,2 1,-1 0,1 0,-1 1,1-1,1 0,-1 1,1-1,0 1,0 0,1-1,-1 1,1 0,1-1,-1 1,1-1,0 1,0 0,0-1,1 0,0 1,0-1,0 0,1 0,0 0,0 0,0 0,0-1,1 0,0 1,0-1,0-1,0 1,1 0,-1-1,1 0,0 0,0-1,0 1,0-1,1 0,-1 0,1-1,-1 0,1 0,-1 0,6 0,112-41,-118 40,-1-1,0 1,1 0,-1 0,0 0,1 1,-1 0,0-1,1 2,-1-1,0 0,0 1,0 0,0 0,0 0,-1 0,1 1,-1-1,1 1,1 2,-1-2,-1 0,1 0,0 0,0-1,0 1,0-1,0 0,1 0,-1-1,0 1,1-1,0 0,-1 0,1-1,-1 1,1-1,0 0,0 0,2-1,5-3,1-2,-1 0,0 0,0-1,-1 0,0-1,0-1,-1 0,0 0,-1-1,1 0,-2-1,0 3,-1 0,0-1,-1 0,0 0,0-1,-1 0,0 1,-1-2,0 1,0-1,-1 1,-1-1,0 0,0 0,-1-5,-1 16</inkml:trace>
  <inkml:trace contextRef="#ctx0" brushRef="#br0" timeOffset="6235.402">5759 593,'12'-15,"0"-1,-1 1,-1-2,0 0,-1 0,-1-1,-1 1,0-2,-2 1,1-5,-5 22,-1 0,1 0,-1 0,1-1,-1 1,1 0,-1 0,0 0,0-1,0 1,0 0,0 0,0-1,0 1,0 0,0 0,0 0,-1-1,1 1,-1 0,1 0,-1 0,1 0,-1 0,1 0,-1 0,0 0,0 0,1 0,-1 0,0 0,0 0,0 1,0-1,0 0,0 1,0-1,0 0,-1 1,1 0,0-1,0 1,0 0,-1-1,1 1,0 0,0 0,0 0,-1 0,1 0,-1 1,-57 28,50-21,1 1,-1 0,2 0,-1 1,1 0,0 0,1 1,1 0,0 0,0 1,1-1,0 1,1 0,0 0,0 11,2-16,0 0,1 0,-1 1,2-1,-1 0,1 1,0-1,1 0,-1 0,2 0,-1 0,1 0,0 0,0-1,0 1,1-1,0 0,1 0,-1-1,1 1,0-1,1 0,-1 0,1-1,0 1,6 2,0 0,1 0,-1-1,1-1,1 0,-1 0,1-2,0 0,0 0,0-1,0-1,0 0,0-1,11-2,-1-3</inkml:trace>
  <inkml:trace contextRef="#ctx0" brushRef="#br0" timeOffset="7123.315">6662 480,'-6'1,"0"1,0 0,0 1,0-1,0 1,1 1,-1-1,1 1,0 0,0 0,0 0,1 0,-1 1,1 0,0 0,0 0,1 1,0-1,0 1,0 0,0 0,1 0,0 0,1 0,-1 0,1 1,0-1,0 0,1 1,0-1,0 1,1-1,0 4,-1-5,1-1,-1 1,1 0,0 0,0 0,0 0,1 0,0-1,0 1,0-1,0 1,1-1,-1 0,1 0,0 0,1 0,-1-1,1 1,-1-1,1 0,0 0,0 0,1 0,-1-1,0 0,1 0,0 0,-1 0,1-1,0 0,0 0,0 0,0 0,-1-1,1 0,0 0,0 0,0-1,0 0,0 1,0-2,0 1,1-1,11-8,0-1,-1 0,0-1,-1-1,0 0,-2-1,1-1,-2 0,0-1,0 0,-2-1,6-10,-3 4,-1 0,-1 0,-1-1,-1 0,-1-1,-1 0,0-9,-5 22,0 1,-1-1,0 1,-1-1,-1 1,0 0,0-1,-1 1,0 0,-1-1,0 1,-1 1,0-1,-1 0,0 1,-1 0,-5-6,9 11,-1 1,0-1,-1 1,1 0,-1 0,0 0,0 1,0-1,0 1,0 0,-1 0,0 1,1-1,-1 1,0 0,0 0,0 1,-1-1,1 1,0 0,0 1,-1-1,1 1,0 0,-1 1,1-1,0 1,-1 0,1 0,0 1,0-1,0 1,0 0,0 1,0-1,1 1,-1 0,1 0,-2 5,1 0,0 0,0 1,1-1,0 1,0 0,1 0,1 1,-1-1,1 0,1 1,0 0,0-1,1 1,0 0,1-1,0 1,1-1,0 1,0-1,1 0,0 1,0-1,1-1,0 1,1-1,0 1,1-1,-1-1,1 1,1-1,-1 0,1 0,1-1,-1 0,1 0,0 0,30 25,1 0,1-3,1-1,29 13,-42-29,-4-3</inkml:trace>
  <inkml:trace contextRef="#ctx0" brushRef="#br0" timeOffset="7488.206">7283 452,'0'16,"0"0,1 0,1 0,1 0,0-1,1 1,5 12,-7-24,-1-1,1 1,-1-1,1 1,0-1,1 0,-1 0,1 0,-1 0,1 0,0 0,0-1,0 1,0-1,0 0,1 0,-1 0,1 0,-1-1,1 0,0 1,0-1,0-1,-1 1,1 0,0-1,0 0,0 0,0 0,0 0,0-1,0 1,-1-1,3-1,1 0,0-1,0 0,0 0,0 0,0-1,-1 0,0 0,0-1,0 0,0 0,-1 0,0-1,0 0,0 0,-1 0,0 0,0-1,-1 0,1 1,-2-1,1-1,-1 1,0 0,0-1,-1 1,0 0,0-1,-1 0,0 1,0-1,-1 1,0-1,0 1,-1-1,-1-3,-1 4,0 0,-1 0,0 1,0 0,-1 0,1 0,-1 0,-1 1,1 0,-1 0,0 1,0 0,0 0,0 1,-1 0,0 0,1 0,-1 1,0 1,0-1,0 1,-1 0,1 1,0 0,0 0,0 1,0 0,0 1,0-1,-1 2,-10 4</inkml:trace>
  <inkml:trace contextRef="#ctx0" brushRef="#br0" timeOffset="8285.934">7988 649,'199'-258,"-197"255,24-27,-26 29,1 1,-1-1,1 1,-1 0,1-1,-1 1,1 0,-1 0,1-1,0 1,-1 0,1 0,-1 0,1 0,0 0,-1 0,1 0,0 0,-1 0,1 0,-1 0,1 0,0 0,-1 0,1 1,-1-1,1 0,0 0,-1 1,1-1,-1 0,1 1,-1-1,1 1,-1-1,0 0,1 1,-1-1,1 1,-1-1,0 1,1 0,-1-1,0 1,0-1,0 1,1 0,-1-1,0 1,0-1,0 1,0 0,0-1,0 1,0-1,0 2,16 180,-15-179,1 0,-1-1,1 1,0 0,0-1,0 1,0-1,1 0,-1 1,1-1,-1 0,1 0,0-1,-1 1,1-1,0 1,0-1,0 0,1 0,-1 0,0 0,0-1,0 0,1 1,-1-1,0 0,0 0,1-1,-1 1,0-1,0 1,2-2,4 0,0 0,0-1,-1 0,1 0,-1-1,0 0,0 0,0-1,-1 0,0-1,4-3,34-48,-32 40</inkml:trace>
  <inkml:trace contextRef="#ctx0" brushRef="#br0" timeOffset="8592.319">8750 367,'-3'11,"1"0,0 0,1 1,0-1,1 1,1-1,-1 0,2 1,0-1,0 0,1 0,0 0,1 0,0 0,1-1,0 1,3 3,-7-13,1 1,-1-1,1 1,0-1,0 0,-1 1,1-1,0 0,0 0,0 0,0-1,0 1,0 0,1-1,-1 0,0 1,0-1,0 0,0 0,1 0,-1 0,0 0,0-1,0 1,0-1,0 1,1-1,-1 0,0 0,-1 0,1 0,0 0,0 0,0-1,1 0,53-57,-47 48,0-1,-2 0,1 0,-1-1,-1 0,-1 0,0-1,3-9,-7 19,0 0,0-1,-1 1,1 0,-1-1,0 1,0-1,-1 1,1 0,-1-1,0 1,0 0,0 0,-1 0,1 0,-1 0,0 0,0 0,-1 0,1 1,-1-1,0 1,0 0,0 0,0 0,0 0,-1 0,1 1,-1-1,-1 0,-21-9,2 4</inkml:trace>
  <inkml:trace contextRef="#ctx0" brushRef="#br0" timeOffset="8923.528">9315 113,'-10'24,"-2"13,-1 4,4 1,2-2,7-4,4-2,1-3,0-1,4-7,0-1,-1-1,-7-3,-4-5</inkml:trace>
  <inkml:trace contextRef="#ctx0" brushRef="#br0" timeOffset="9172.159">9032 282,'39'0,"26"0,8 0,-9 0</inkml:trace>
</inkml:ink>
</file>

<file path=ppt/ink/ink7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16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932 199,'-58'85,"5"3,3 2,-7 24,-66 121,5-53,100-166,63-122,4 2,26-33,7-17,51-131,-111 237,-22 48,-1 1,1-1,-1 0,1 0,0 1,-1-1,1 0,0 1,0-1,-1 1,1-1,0 0,0 1,-1-1,1 1,0-1,0 0,0 1,0-1,0 1,0-1,0 1,-1-1,1 1,1-1,-1 1,0-1,0 0,0 1,0-1,0 1,0-1,0 1,1-1,-1 0,0 1,0-1,1 1,-1-1,0 0,0 1,1-1,-1 0,0 1,1-1,-1 0,1 0,-1 1,0-1,1 0,-1 0,1 0,-1 0,1 1,-1-1,0 0,1 0,-1 0,1 0,-1 0,1 0,-1 0,1 0,-1 0,1 0,-1-1,0 1,1 0,-1 0,1 0,-10 43,1 0,3 1,1 0,2 0,3 0,1-1,2 1,2 0,2-1,12 38,-19-75,1 0,0 0,0-1,1 1,0-1,0 1,0-1,0 0,1 0,0-1,0 1,0-1,1 0,-1 0,1 0,0 0,0-1,1 0,-1 0,0-1,1 1,0-1,-1 0,1-1,0 1,0-1,0 0,0-1,0 1,0-1,1-1,-1 1,0-1,0 0,0 0,-1-1,1 0,3-1,7-9,0-2,-1 0,0-1,-1 0,-1-1,0-1,-1 0,-1-1,-1 0,0 0,-2-1,0-1,-1 1,4-18,-4 19,0 0,-2 0,0-1,0 0,-2 0,0 0,-2 0,0 0,-1-1,-2-18,2 36,-1-1,1 1,0 0,-1 0,1 0,-1 0,1 0,-1 0,0 0,0 0,0 0,0 1,0-1,-1 0,1 1,0-1,-1 0,1 1,-1 0,0-1,1 1,-1 0,0 0,0 0,0 0,0 0,0 0,0 1,0-1,0 0,0 1,0 0,0 0,0-1,0 1,-1 0,1 1,0-1,0 0,0 1,0-1,0 1,0-1,0 1,0 0,0 0,0 0,-11 10</inkml:trace>
  <inkml:trace contextRef="#ctx0" brushRef="#br0" timeOffset="311.865">1552 537,'-4'7,"1"0,-1 0,1 0,1 1,-1-1,1 1,0 0,1-1,0 1,0 0,1 0,0 0,0 0,1-1,0 1,0 0,1 0,0-1,0 1,1-1,0 0,0 1,1-1,-1-1,2 1,-1 0,1-1,0 0,1 1,-2-6,0 1,0 0,0-1,0 0,0 0,0-1,1 1,-1-1,0 1,0-1,1-1,-1 1,0-1,0 1,0-1,1 0,-1-1,0 1,0-1,-1 0,1 0,0 0,-1 0,1 0,-1-1,0 0,1 0,-1 0,-1 0,1 0,0-1,-1 1,0-1,1 1,-2-1,1 0,0 0,-1 0,2-4,-1 4,0 0,0 0,0 0,-1 0,1-1,-1 1,0-1,0 1,0-1,-1 1,0-1,0 1,0-1,0 0,-1 1,0-1,0 1,0-1,0 1,-1 0,1 0,-1-1,0 1,-1 0,1 0,-1 1,1-1,-1 0,0 1,-1 0,1 0,-1 0,1 0,-1 0,0 1,0-1,-3 0,0 1,-1 0,0 1,0-1,0 2,0-1,0 1,0 1,0-1,0 1,0 1,0 0,0 0,0 0,1 1,-1 0,1 0,0 1,-1 1,-17 7</inkml:trace>
  <inkml:trace contextRef="#ctx0" brushRef="#br0" timeOffset="597.939">2230 1,'-14'50,"3"1,3 1,1 0,3 0,2 0,2 1,3-1,4 21,9-12,-12-52,-1-1,0 1,-1 0,0-1,0 1,-1 0,0 0,0 0,-1 0,0 0,-1 0,0 0,-1 0,1 0,-3 6,-23 13,11-20</inkml:trace>
  <inkml:trace contextRef="#ctx0" brushRef="#br0" timeOffset="1066.539">1892 424,'339'6,"-233"-9,214 1,-274 9,-40-4,0-2,0 1,0-1,0 1,0-2,0 1,0-1,0 0,0 0,1 0,-1-1,0 0,0-1,0 1,-1-1,1 0,0 0,0-1,-1 0,0 0,0 0,1 0,-1-2,-2 3,0 0,0 0,0-1,-1 0,1 1,-1-1,1 0,-1 0,0 0,0-1,-1 1,1 0,-1-1,1 1,-1-1,0 1,0-1,-1 0,1 1,-1-1,0 0,0 0,0 1,0-1,-1 0,1 1,-1-1,0 0,0 1,-1-1,1 1,-1-1,1 1,-1 0,0 0,0 0,-1 0,1 0,0 0,-1 0,0 1,0-1,0 1,0 0,0 0,0 0,0 0,-3 0,-4-1,0 1,-1 0,1 1,-1 0,1 1,-1 0,1 1,-1 0,1 0,0 1,-1 1,1-1,0 2,0-1,1 1,-1 1,1 0,0 0,0 1,1 0,-1 1,1 0,1 0,-1 0,1 1,1 0,-1 1,1-1,1 1,0 0,0 1,0-1,2 1,-1 0,1 0,0 0,1 1,0-1,1 0,0 1,1 0,0-1,1 1,0-1,0 0,1 1,2 6,4-7,-1 0,2-1,-1 0,1 0,0-1,1 0,0 0,0-2,1 1,-1-1,2 0,-1-1,0-1,1 0,0 0,0-1,0 0,0-2,1 1,6-1,-7 2,15 3,0-2,0 0,1-2,-1 0,1-2,-1-1,24-5,-21 0</inkml:trace>
  <inkml:trace contextRef="#ctx0" brushRef="#br0" timeOffset="1483.151">0 1158,'172'18,"0"-8,87-9,-66-14,151-32,-127 14,588-69,-517 65,2 12,23 13,-254 16,-42 1</inkml:trace>
  <inkml:trace contextRef="#ctx0" brushRef="#br0" timeOffset="1894.102">3387 283,'-5'15,"4"4,1-1</inkml:trace>
  <inkml:trace contextRef="#ctx0" brushRef="#br0" timeOffset="2165.005">3387 735,'5'5,"1"1</inkml:trace>
</inkml:ink>
</file>

<file path=ppt/ink/ink7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3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0 762,'21'0,"0"0,1-1,-1-1,0-1,-1-1,1-1,-1-1,0-1,0 0,0-1,-1-2,-1 0,13-9,-28 18,1-1,-1 0,0-1,0 1,0 0,0-1,-1 0,1 1,0-1,-1 0,0 0,0-1,0 1,0 0,-1-1,1 1,-1-1,0 0,0 1,0-1,0 0,-1 0,1 1,-1-1,0 0,0 0,-1 0,1 1,-1-1,0 0,0 0,0 1,0-1,-1 1,1-1,-1 1,0-1,0 1,0 0,-1 0,1 0,-1 0,1 1,-2-1,-1 0,0 0,0 1,-1 0,1 0,-1 1,0-1,1 1,-1 0,0 1,0 0,0-1,1 2,-1-1,0 1,0 0,0 0,1 0,-1 1,1 0,-1 0,1 1,-2 0,-5 3,-1 1,2 0,-1 1,1 0,0 0,0 2,1-1,-8 11,11-12,2 0,-1 1,1-1,1 1,-1 0,2 0,-1 1,1-1,1 1,-1 0,2-1,-1 1,1 0,1 0,0 0,0 0,1 0,1 0,-1 0,1-1,1 1,0 0,0-1,1 0,0 0,1 0,0 0,0-1,1 0,0 0,0 0,1-1,0 0,0 0,1-1,0 0,0 0,0 0,1-1,6 2,6-1,-1-1,1-1,0-1,1-1,-1-1,0 0,0-2,1-1,-1 0,0-1,0-2,-1 0,1-1,-1-1,0-1,-1-1,0 0,0-2,1-1,4-2</inkml:trace>
  <inkml:trace contextRef="#ctx0" brushRef="#br0" timeOffset="767.085">1017 649,'-16'4,"-6"-1,1 1,0 1,0 1,0 2,1-1,0 2,1 1,-1 0,2 2,0 0,0 1,1 0,-6 8,22-19,-1 0,0 0,0 0,1 1,-1-1,1 1,0-1,0 1,0-1,0 1,0 0,0-1,1 1,-1 0,1 0,0-1,0 1,0 0,0 0,0 0,1-1,-1 1,1 0,0 0,0-1,0 1,0-1,0 1,0-1,1 1,-1-1,1 0,0 1,0-1,0 0,0 0,0 0,0-1,0 1,1 0,-1-1,0 0,1 1,-1-1,1 0,0 0,0 0,8 2,-1 0,1-1,-1 0,1-1,0 0,0-1,-1 0,1 0,0-1,0-1,-1 0,1 0,-1-1,0 0,0-1,0 0,0-1,0 0,-1 0,0-1,0-1,-1 1,1-2,23-19,-1-2,-1-1,-2-1,-2-2,7-11,20-32,-71 114,-4 7,2 1,2 1,2 1,-8 40,-14 140,26-149,6-42,0 0,3 1,1-1,3 36,7-45,-8-28,0-1,0 1,0 0,0-1,0 1,0 0,0-1,0 1,0 0,0-1,0 1,0 0,1-1,-1 1,0 0,0-1,0 1,0 0,1 0,-1-1,0 1,0 0,1 0,-1-1,0 1,0 0,1 0,-1 0,0 0,0-1,1 1,-1 0,0 0,1 0,-1 0,0 0,1 0,-1 0,0 0,1 0,-1 0,0 0,1 0,-1 0,0 0,1 0,-1 0,0 0,1 1,-1-1,0 0,1 0,-1 0,0 0,0 1,1-1,-1 0,0 0,0 1,1-1,2-14,-1 0,-1 1,0-1,0 0,-2-1,1 1,-2 1,0-1,-1 0,0 0,-1 1,0-1,-1 1,-1 0,0 1,-6-9,9 14,-1 1,0-1,-1 1,0 0,0 0,0 0,-1 1,1 0,-1 0,0 1,-1-1,1 1,-1 0,0 1,0 0,0 0,0 0,-1 1,1 0,-1 1,1 0,-1 0,0 0,1 1,-1 0,0 1,1-1,-1 1,0 1,-6 2,-43 35,56-38,0 0,1 1,-1-1,0 0,1 0,-1 1,1-1,0 1,-1-1,1 0,0 1,0-1,0 1,0-1,0 1,0-1,0 0,1 1,-1-1,0 1,1-1,-1 0,1 1,0-1,-1 0,1 0,0 1,0-1,0 0,0 0,0 0,0 0,0 0,0 0,0 0,0-1,0 1,1 0,-1 0,0-1,1 1,-1-1,0 1,1-1,-1 0,1 0,0 1,12 1,1 1,0-2,1 0,-1 0,0-2,0 0,0-1,0 0,0-1,-1 0,1-2,-1 0,5-2,184-92,-106 40,-81 46</inkml:trace>
  <inkml:trace contextRef="#ctx0" brushRef="#br0" timeOffset="1082.581">1552 734,'2'11,"0"-1,0 0,1 1,0-1,1 0,0 0,1-1,0 1,0-1,1 0,0 0,1-1,0 0,0 0,1-1,0 0,0 0,1 0,-1-1,1-1,8 4,-8-8,0-1,0-1,0 1,0-1,0-1,0 0,0 0,0-1,-1 0,1 0,-1-1,0 0,0-1,0 0,-1 0,0 0,0-1,0 0,0-1,-1 1,0-1,-1-1,1 1,1-5,7-6,-1 0,-1-1,-1-1,0 0,-2 0,7-20,-10 20</inkml:trace>
  <inkml:trace contextRef="#ctx0" brushRef="#br0" timeOffset="1331.91">2258 762,'-9'33,"-4"12</inkml:trace>
  <inkml:trace contextRef="#ctx0" brushRef="#br0" timeOffset="1566.436">2173 338,'0'0</inkml:trace>
  <inkml:trace contextRef="#ctx0" brushRef="#br0" timeOffset="1752.947">2540 28,'5'14,"0"0,-1 0,-1 1,0-1,-1 1,0 0,-2 0,0 5,2 7,10 91,-6-74,-2 0,-2 1,-2-1,-4 26,-14 280,18-327</inkml:trace>
  <inkml:trace contextRef="#ctx0" brushRef="#br0" timeOffset="1956.173">2907 649,'-10'38,"-3"18,1-1</inkml:trace>
  <inkml:trace contextRef="#ctx0" brushRef="#br0" timeOffset="2210.687">2907 0,'0'0</inkml:trace>
</inkml:ink>
</file>

<file path=ppt/ink/ink7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1 933,'255'-387,"65"-106,-320 491,0 1,0-1,1 1,-1-1,1 1,-1-1,1 1,-1 0,1-1,0 1,0 0,0-1,-1 1,1 0,0 0,1 0,-1 0,0 0,0 0,0 0,1 0,-1 0,0 0,1 1,-1-1,1 1,-1-1,1 1,-1-1,1 1,-1 0,1 0,-1 0,1 0,-1 0,1 0,-1 0,1 0,-1 1,1-1,-1 0,1 1,-1-1,1 1,-1 0,0 0,1-1,-1 1,0 0,0 0,1 0,-1 0,0 0,0 1,0-1,30 50,-2 1,-2 1,18 54,2 2,29 66,-74-173,-1 0,0 1,0 0,0-1,0 1,0 0,0-1,-1 1,1 0,-1 0,0-1,0 1,0 0,0 0,0 0,-1-1,1 1,-1 0,0 0,0-1,0 1,0-1,0 1,-1-1,1 1,-1-1,1 0,-1 1,0-1,0 0,0 0,0 0,0-1,-1 1,1 0,0-1,-1 0,1 1,-1-1,1 0,-1 0,0-1,0 1,-2 0,-14-1,0-1,0-1,0-1,0 0,0-1,1-1,0-1,0-1,0 0,1-2,0 0,1 0,-1-2,2 0,0-1,-1-1,-27-16,-41-28,60 43</inkml:trace>
  <inkml:trace contextRef="#ctx0" brushRef="#br0" timeOffset="365.412">1299 1,'29'452,"-59"-168,30-260</inkml:trace>
  <inkml:trace contextRef="#ctx0" brushRef="#br0" timeOffset="613.137">960 481,'43'0,"34"-5,13-1,-4 0,-7 1,-12-3,-13-1,-15 2</inkml:trace>
</inkml:ink>
</file>

<file path=ppt/ink/ink7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1,'-24'33,"-3"7,3-8,5-11</inkml:trace>
</inkml:ink>
</file>

<file path=ppt/ink/ink7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0,'10'10,"2"3</inkml:trace>
</inkml:ink>
</file>

<file path=ppt/ink/ink7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0,'-1'7,"-2"13,0 0,1 0,1 0,1 1,1-1,0 0,2 0,0 0,1-1,7 20,-9-36,0 0,0 0,0 0,0-1,0 1,0-1,1 1,-1-1,1 0,0 0,0 0,-1 0,1 0,0-1,1 1,-1-1,0 0,0 0,1 0,-1 0,0-1,1 0,-1 1,1-1,-1 0,0 0,1-1,-1 1,1-1,-1 0,0 0,0 0,1 0,-1 0,0-1,0 0,108-68,-104 64,0-1,0 0,-1 0,0-1,0 1,-1-1,0-1,0 1,-1-1,0 1,-1-1,1 0,-2 0,1-1,-2 1,1-1,-1 0,1-14</inkml:trace>
  <inkml:trace contextRef="#ctx0" brushRef="#br0" timeOffset="378.007">491 339,'16'-23,"2"-6,1 1,2 0,0 2,2 0,1 2,1 0,1 2,1 0,1 2,8-3,-34 21,0 1,0 0,0-1,-1 1,1 0,0 0,0 0,1 0,-1 1,0-1,0 1,0-1,0 1,1 0,-1-1,0 1,0 0,1 1,-1-1,0 0,0 1,0-1,1 1,-1 0,0-1,0 1,0 0,0 0,0 1,0-1,-1 0,1 1,0-1,-1 1,1-1,-1 1,1 0,-1 0,0-1,0 1,1 0,-1 0,-1 0,1 0,0 1,0-1,-1 0,0 0,1 0,-1 2,2 12,-2-12,-1-1,1 0,0 0,0 0,0 1,1-1,-1 0,1 0,0 0,0 0,0 0,0 0,0 0,1 0,-1 0,1 0,0 0,0-1,0 1,0-1,0 0,0 1,1-1,-1 0,1 0,-1-1,1 1,0 0,0-1,0 0,0 1,2-1,6-2,-1 0,1-1,-1-1,1 0,-1 0,0-1,0 0,0-1,-1 0,2-1,13-6,-7 3,46-15,-61 23,-1 1,1 0,-1 1,1-1,-1 0,1 0,-1 1,1-1,-1 0,0 1,1 0,-1-1,0 1,1 0,-1 0,0-1,0 1,0 0,0 0,0 0,0 1,0-1,0 0,0 0,0 0,-1 1,1-1,0 0,-1 1,1-1,-1 0,0 1,1-1,-1 1,0-1,0 1,0-1,0 1,0-1,0 1,0-1,-1 1,-6 54,5-50,0-1,1 1,0-1,0 1,0-1,1 1,0-1,0 1,0 0,1-1,0 1,0-1,0 1,1-1,0 0,0 1,7 8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53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396 137,'1'98,"-13"230,-7-50,-4-116,14-162,3-11</inkml:trace>
  <inkml:trace contextRef="#ctx0" brushRef="#br0" timeOffset="270.853">1 672,'104'-19,"271"-67,-313 68,-38 12,0-1,0-1,0-1,-1-1,0-1,-1-1,15-11,-17 7</inkml:trace>
  <inkml:trace contextRef="#ctx0" brushRef="#br0" timeOffset="731.606">791 250,'37'342,"-15"-84,-23-256,0 0,0 0,1 0,-1 0,1 0,0 1,0-1,0 0,0 0,0 0,0 0,0 1,1-1,-1 0,1 0,0 0,-1 0,1 0,0 0,0 0,0 0,0-1,1 1,-1 0,0 0,1-1,-1 1,1-1,0 1,0-1,-1 0,1 0,0 0,0 0,0 0,0 0,0 0,0-1,0 1,0-1,1 1,-1-1,0 0,0 0,0 0,0 0,2-1,97-58,-59 27,89-46,-129 76,1 0,0 1,-1-1,1 0,0 1,0 0,0-1,0 1,1 0,-1 1,0-1,0 1,1-1,-1 1,0 0,0 0,1 0,-1 1,0-1,0 1,1 0,-1-1,0 2,0-1,0 0,0 1,0-1,0 1,-1 0,1 0,-1 0,1 0,-1 0,1 0,-1 1,0 0,0-1,0 1,-1 0,1 0,-1 0,1 0,-1 0,0 2,-1-2,0 0,0 1,0-1,1 0,-1 1,1-1,0 0,0 0,0 0,0 1,1-1,-1 0,1-1,0 1,0 0,0 0,0-1,0 1,0-1,1 0,-1 1,1-1,0 0,-1-1,1 1,0 0,0-1,0 0,0 1,1-1,-1 0,0-1,0 1,1-1,-1 1,0-1,3 0,56-22,-47 11</inkml:trace>
  <inkml:trace contextRef="#ctx0" brushRef="#br0" timeOffset="1435.287">1722 645,'-24'12,"-16"7,0 2,2 1,0 3,-6 7,-10 41,53-71,0 0,0 0,1 0,-1 0,0 0,1 0,-1 0,1 1,0-1,-1 0,1 0,0 0,1 1,-1-1,0 0,1 0,-1 0,1 0,-1 0,1 1,0-1,0 0,0-1,0 1,0 0,1 0,-1 0,0-1,1 1,-1-1,1 1,0-1,0 1,-1-1,1 0,0 0,0 0,2 1,5-1,1 0,-1 0,1 0,0-1,-1-1,1 0,-1 0,1-1,-1 0,0 0,0-1,0-1,0 1,0-1,-1-1,0 0,1 0,-2 0,7-6,146-154,-160 166,0-1,1 0,-1 1,0-1,0 1,0-1,0 0,1 1,-1-1,0 0,1 0,-1 1,0-1,0 0,1 0,-1 1,0-1,1 0,-1 0,0 0,1 1,-1-1,1 0,-1 0,0 0,1 0,-1 0,1 0,-1 0,0 0,1 0,-1 0,0 0,1 0,-1 0,1 0,-1 0,0-1,1 1,-1 0,0 0,1 0,-1 0,0-1,1 1,-1 0,0 0,1-1,-1 1,0 0,0-1,1 1,-1 0,0-1,0 1,0 0,0-1,1 1,-1-1,-6 34,3-25,1 0,1 0,-1 0,2 0,-1 0,1 0,0 0,0 0,1 0,0 0,1 0,1 5,-2-10,0 0,0 0,0 0,1-1,-1 1,1 0,0-1,-1 1,1-1,0 0,1 0,-1 0,0 0,0 0,1 0,0 0,-1-1,1 1,0-1,-1 0,1 0,0 0,0 0,0 0,0-1,0 1,0-1,0 0,0 0,0 0,0 0,0 0,0-1,3 0,13-6,0 0,-1-1,1-1,-2-1,1-1,-2 0,1-1,-2-1,1 0,-2-1,0-1,-1 0,3-6,-12 18,27-32,-2-1,-1-2,-2 0,-1-2,-2-1,-2-1,-2 0,-2-2,-2 0,-1-1,-3 0,3-25,-12 60,0 0,0 0,-1 0,-1 0,1 0,-2 0,1 0,-1 0,-1 0,0 0,0 0,-1 1,-1-1,0-2,1 10,0 0,0 0,0 0,0 1,0-1,0 1,-1 0,1 0,0 0,-1 0,1 0,0 1,-1 0,1-1,-1 1,1 1,-1-1,1 0,-1 1,1 0,0 0,-1 0,1 0,0 0,0 0,0 1,0 0,0 0,0 0,0 0,1 0,-1 0,0 1,1-1,0 1,0 0,0-1,0 1,0 0,1 0,-1 1,1-1,-1 1,-9 22,0 1,2 0,1 1,1 0,2 0,0 1,2 0,1 0,2-1,0 1,2 0,4 21,-1-12,0 0,3 0,1-1,2 0,1 0,2-1,2-1,1-1,1 0,2-1,3 1,-42-44,2-4</inkml:trace>
  <inkml:trace contextRef="#ctx0" brushRef="#br0" timeOffset="1685.139">1977 362,'48'0,"40"-5,14-1,0 0,-9 1,-9 2,-10 1,-8 0,-6 2,-8 0,-12 0</inkml:trace>
</inkml:ink>
</file>

<file path=ppt/ink/ink7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0,'27'527,"-25"-476,1-22,-2 0,-1 0,-1-1,-1 1,-2 0,-1-1,-1 0,-3 4,14-61,1 19,1 1,0 0,0 0,1 0,0 1,1 0,0 1,0 0,1 0,0 1,0 1,0-1,1 1,0 1,26-16,82-25,-117 44,-1 0,1 1,0-1,0 0,0 0,-1 1,1-1,0 1,0 0,0 0,0-1,0 1,0 1,0-1,0 0,0 0,0 1,0-1,0 1,0-1,-1 1,1 0,0 0,0 0,-1 0,1 0,0 0,-1 0,1 1,-1-1,0 0,1 1,-1-1,0 1,0 0,0-1,0 1,0 0,0 0,-1-1,1 1,0 0,-1 0,0 0,1 0,-1 0,0 0,0 0,2 7,-1 0,0 0,0-1,-1 1,0 0,-1 0,0 0,0 0,-1-1,0 1,-1 0,1-1,-2 0,1 0,-1 0,-1 0,1 0,-1-1,0 0,-1 0,0 0,0-1,0 0,-1 0,0 0,0-1,-7 4,-5 2,0-2,0 0,0-1,-1-1,0-1,-1-1,0 0,-3-1</inkml:trace>
  <inkml:trace contextRef="#ctx0" brushRef="#br0" timeOffset="1018.638">396 959,'35'-17,"0"-2,-1-2,-1-1,-1-1,24-24,-54 46,11-9,1 0,-2 0,1-1,-1-1,-1 0,0 0,-1-1,-1-1,0 0,0 0,-1 0,-1-1,-1-1,0 1,-1-1,0 0,-2 0,0 0,0 0,-1-15,-2 29,0 0,-1 0,1-1,-1 1,1 0,-1 0,0-1,0 1,0 0,0 0,-1 0,1 0,0 0,-1 1,1-1,-1 0,0 1,1-1,-1 1,0-1,0 1,0 0,0 0,0 0,0 0,-1 0,1 0,0 1,0-1,-1 1,1 0,0-1,-1 1,1 0,0 0,-1 0,1 1,0-1,0 1,-1-1,1 1,0 0,0 0,0 0,0 0,0 0,0 0,0 0,0 1,0-1,0 1,1-1,-1 1,1 0,-1 0,1 0,-1 0,1 0,0 0,0 0,0 0,0 0,1 0,-1 1,1-1,-1 2,0 0,1-1,-1 1,1 0,0 0,0 0,1 0,-1 0,1 0,0 0,0 0,0 0,1-1,-1 1,1-1,0 1,0-1,0 1,0-1,0 0,1 0,0 0,-1 0,1 0,0-1,1 0,-1 1,0-1,1 0,-1 0,112 43,-89-42,-22-3,0-1,0 1,0-1,0 1,1 1,-1-1,0 0,0 1,0 0,0 0,0 0,-1 1,1-1,0 1,0 0,-1 0,1 0,-1 0,0 1,0 0,0-1,0 1,0 0,0 0,-1 1,1-1,-1 0,0 1,0 0,0-1,-1 1,1 0,-1 0,0 0,0 0,-1 0,1 1,-2 8,0 0,-2 1,1-1,-1-1,-1 1,-1 0,0-1,0 0,-2 3,-3 3</inkml:trace>
</inkml:ink>
</file>

<file path=ppt/ink/ink7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53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85,'-4'2,"0"0,1 0,-1 0,0 0,1 1,-1 0,1 0,0 0,0 0,0 0,0 0,0 1,1 0,0-1,-1 1,1 0,1 0,-1 0,1 0,-1 4,-4 3,-139 271,71-152,80-143,2-4</inkml:trace>
  <inkml:trace contextRef="#ctx0" brushRef="#br0" timeOffset="265.317">144 1,'24'0,"22"4,8 3,0-1,-4-1,-7 3,-5 1,-4-2,-13-2,-15 4,-13-1,-6-1</inkml:trace>
  <inkml:trace contextRef="#ctx0" brushRef="#br0" timeOffset="517.571">59 282,'29'5,"14"7,5 0,-1-1,-4-3,-9 3,-6-1,-7 2,-8 0</inkml:trace>
  <inkml:trace contextRef="#ctx0" brushRef="#br0" timeOffset="1037.191">483 536,'-91'12,"89"-12,0 1,1-1,-1 1,0-1,1 1,-1 0,1 0,0 0,-1-1,1 1,-1 1,1-1,0 0,0 0,0 0,0 1,0-1,0 0,0 1,0-1,0 1,1-1,-1 1,1 0,-1-1,1 1,-1-1,1 1,0 0,0-1,0 1,0 0,0 0,0-1,1 1,-1-1,0 1,1 0,-1-1,1 1,0-1,-1 1,1-1,0 1,0-1,0 1,0-1,0 0,0 0,1 1,56 55,11 19,-68-74,1 1,-1-1,0 0,0 1,-1-1,1 0,0 1,-1-1,1 1,-1 0,0-1,0 1,0-1,0 1,-1-1,1 1,-1-1,1 1,-1-1,0 1,0-1,0 0,0 1,0-1,-1 0,1 0,-1 0,1 0,-1 0,0 0,1 0,-1-1,0 1,0-1,-1 1,1-1,0 0,-1 1,-4 1,0-1,0 1,0-1,0-1,0 1,0-1,0 0,-1-1,1 0,0 0,0 0,-1-1,0-1,0 1,-1-1,1-1,0 1,0-1,0-1,1 0,-1 0,1 0,0-1,0 0,-2-2,-5-7</inkml:trace>
  <inkml:trace contextRef="#ctx0" brushRef="#br0" timeOffset="-20852.909">3333 706,'-2'-5,"1"0,-1 0,-1 1,1-1,-1 1,1 0,-1-1,-1 1,1 0,0 1,-1-1,0 1,0-1,0 1,0 0,0 1,-1-1,1 1,-1 0,0 0,0 0,0 1,1-1,-1 1,-1 0,1 1,0-1,-2 1,-220 0,197 5,1 1,0 1,1 2,0 1,0 1,1 1,0 2,1 0,-21 17,-97 106,98-86,10-8,2 2,1 1,-24 50,40-68,-114 176,43 4,76-167,1 0,3 1,1 0,2 0,2 1,1-1,5 39,-3-76,3 25,2 0,0 0,2 0,2-1,0 0,6 8,-12-28,10 24,1 0,2-1,1-1,1 0,2-2,1 0,1-1,1-1,2-1,0-2,2 0,1-2,0-1,18 9,17 10,2-3,1-3,1-2,37 9,122 5,-29-19,29-28,-85-24,112-52,-210 60,-1-2,0-1,-2-3,0-1,7-8,-9 2,-1-3,-2 0,-1-3,-2-1,-2-1,-1-1,13-26,-19 25,-3-1,-1-1,-2-1,-1-1,3-21,-4 14,-4 19,-1-1,-2-1,-2 0,-1 0,1-25,-8-195,-3 229,0 0,-2 1,-1 0,0 1,-2 0,-8-15,-5-12,3 13,-1 1,-2 2,-2 0,-1 2,-1 0,-1 2,-2 1,-1 2,-1 0,-9-3,-152-102,74 75,91 38,0 2,-1 1,-1 1,-1 2,0 1,0 1,-133-21,-62 34,180 9,28-5</inkml:trace>
  <inkml:trace contextRef="#ctx0" brushRef="#br0" timeOffset="-17087.979">3362 1637,'0'-26,"0"32,11 176,4 106,-12-121,25 94,-29 246,14-411,-2 34,-35 10,13-91,8-41,1 0,0 0,0 0,1 1,0-1,0 0,1 1,0-1,1 0,0 1,0-1,1 2,16 103,-19-113,1-1,0 1,0 0,0 0,-1 0,1 0,0 0,0-1,-1 1,1 0,0 0,-1 0,1 0,0 0,0 0,-1 0,1 0,0 0,-1 0,1 0,0 0,0 0,-1 0,1 0,0 0,0 1,-1-1,1 0,0 0,0 0,-1 0,1 0,0 1,0-1,-1 0,1 0,0 0,0 1,0-1,0 0,-1 0,1 1,0-1,0 0,0 0,0 1,0-1,0 0,0 0,0 1,0-1,0 0,0 1,0-1,0 0,0 0,0 1,0-1,-11-22,-2-8,-1 0,-1 1,-2 0,0 2,-2 0,-2 1,0 1,-5-4,-78-57,103 85,0-1,0 1,0-1,0 1,0-1,0 1,0-1,0 0,0 1,1-1,-1 0,1 0,-1 0,1 1,0-1,0 0,0 0,0 0,0 0,0 1,0-1,1 0,-1 0,1 0,-1 1,1-1,-1 0,1 1,0-1,0 0,0 1,0-1,0 1,0 0,1-1,-1 1,0 0,1-1,-1 1,1 0,1 0,72-36,-45 30,1 3,0 0,0 2,0 1,0 2,13 2,34 0,160 25,-237-28,1-1,0 0,0 1,0-1,0 1,0 0,-1-1,1 1,0 0,0 0,0 0,0 1,0-1,0 0,0 1,-1-1,1 1,0-1,0 1,0 0,-1 0,1 0,-1 0,1 0,-1 0,1 1,-1-1,1 0,-1 1,0-1,0 1,0-1,0 1,0 0,0-1,0 1,0 0,-1 0,1-1,-1 1,1 0,-1 0,0 0,0 0,0 0,0 0,0 0,0-1,0 1,-1 2,-7 8,-1 0,-1 0,0-1,0 0,-1-1,0 0,-1-1,-5 3,-19 17,-211 143,226-155</inkml:trace>
  <inkml:trace contextRef="#ctx0" brushRef="#br0" timeOffset="-647.412">3474 1694,'-45'-37,"-6"12,-2 3,-1 1,-54-12,-146-74,-108-6,325 102,1-1,0-2,1-1,1-2,-3-3,-177-64,-2-16,75 44,-179-58,92 40,194 56,-2 1,0 2,-1 2,-33-7,88 6,134-25,-142 34,0 0,0-1,-1 0,1 0,-1-1,-1 0,1 0,-1-1,-1 0,0-1,0 0,1-1,-8 9,0 1,-1-1,1 1,0-1,0 1,0-1,0 1,0-1,0 1,0 0,1-1,-1 1,0-1,0 1,0-1,0 1,1-1,-1 1,0 0,0-1,1 1,-1-1,0 1,0 0,1-1,-1 1,1 0,-1 0,0-1,1 1,-1 0,1 0,-1-1,0 1,1 0,-1 0,1 0,-1 0,1 0,-1 0,1 0,-1 0,1 0,-1 0,1 0,-1 0,1 0,-1 0,0 0,1 0,-1 0,1 1,-1-1,1 0,-1 0,0 1,1-1,-1 0,0 1,1-1,-1 0,0 1,1-1,-1 1,3 33,-7 274,-22-127,7-98,-2-98,-26-139,39 135,-1 1,-1 0,-1 0,0 0,-1 2,-1-1,-1 2,0 0,-1 0,-10-6,-40-47,53 46</inkml:trace>
  <inkml:trace contextRef="#ctx0" brushRef="#br0" timeOffset="3450.971">624 1891,'264'120,"-47"-47,29 27,-69-26,-145-56,-1 2,2-3,0 0,1-2,28 7,137 58,169 52,138 75,-145-95,-125-8,-156-64,8 4,-11-4,1-3,2-3,1-4,47 9,100 20,86 40,212 112,-442-174,124 43,187 36,-262-75,-88-30,0 3,-2 2,0 1,5 6,-32-15</inkml:trace>
  <inkml:trace contextRef="#ctx0" brushRef="#br0" timeOffset="20846.021">3926 3895,'-1'53,"-1"-34,1 1,0 0,2 0,0-1,1 1,1-1,1 1,1-1,0 0,2 0,0-1,5 9,-9-23,0-1,0 1,1-1,-1 1,1-1,0-1,0 1,0 0,0-1,0 0,0 0,1 0,-1 0,1-1,-1 0,1 0,0 0,-1 0,1-1,0 1,0-1,-1-1,1 1,0-1,0 0,-1 0,1 0,-1 0,1-1,-1 0,1 0,-1 0,0 0,0-1,0 0,0 0,-1 0,1 0,-1 0,0-1,0 1,2-4,15-15,-19 19,0 0,0 1,0-1,1 1,-1 0,1-1,-1 1,1 0,0 0,0 0,0 0,0 0,0 0,0 1,0-1,1 0,-1 1,0 0,1 0,0 0,-1 0,1 0,-1 0,1 1,0-1,0 1,-1 0,1 0,0 0,0 0,-1 0,1 0,0 1,0-1,-1 1,1 0,0 0,-1 0,1 0,-1 1,0-1,1 1,24 28,-24-25,0 0,0 0,0-1,0 1,0-1,1 0,0 0,0-1,0 1,0-1,1 0,-1 0,1 0,0 0,0-1,0 0,0 0,0 0,0-1,0 0,1 0,-1 0,1 0,-1-1,1 0,-1 0,0-1,1 1,-1-1,1-1,5-4,0-1,-1 0,0-1,0 0,-1-1,0 0,-1 0,0-1,0 0,-1 0,-1-1,1 0,-2 0,1-1,-2 1,1-1,-2 0,0-1,0 1,-1 0,0-1,-1 0,-1 1,0-1,-1 1,-1-10,-16-13,12 41</inkml:trace>
  <inkml:trace contextRef="#ctx0" brushRef="#br0" timeOffset="21509.428">4010 3726,'113'26,"86"5,-124-32,-75 1,1 0,0 0,0-1,0 1,0 0,-1-1,1 1,0 0,0-1,-1 1,1-1,0 0,-1 1,1-1,0 1,-1-1,1 0,-1 0,1 1,-1-1,1 0,-1 0,0 0,1 1,-1-1,0 0,0 0,0 0,0 0,1 0,-1 1,0-1,0 0,-1 0,1 0,0 0,0 0,0 0,-1 1,1-1,0 0,-1 0,1 0,0 1,-1-1,1 0,-1 0,0 1,1-1,-1 0,0 1,-29-40,8 17,13 15,0 0,1-1,0 0,1 0,0 0,0-1,1 0,0-1,1 1,0-1,1 0,-2-6,3-3</inkml:trace>
</inkml:ink>
</file>

<file path=ppt/ink/ink7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26.3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799 170,'-11'127,"-55"32,-63 98,-21 18,64-66,-9-21,51-128,-14 31,49-63,-1 0,-1-1,-1 0,-2-1,0-1,-18 23,-22 30,53-76,0-1,1 0,0 0,-1 1,1-1,0 0,-1 1,1-1,0 0,0 1,0-1,0 1,0-1,0 0,1 1,-1-1,0 0,1 1,-1-1,1 0,-1 0,1 0,0 1,0-1,-1 0,1 0,0 0,0 0,0 0,0 0,0 0,0-1,0 1,1 0,-1 0,0-1,0 1,0-1,1 1,0-1,60 20,-53-18,38 11,-1 3,0 2,-2 1,6 6,-38-19,353 106,-185-37,125 61,-130-46,-9-30,-107-57,-45-12</inkml:trace>
  <inkml:trace contextRef="#ctx0" brushRef="#br0" timeOffset="682.797">2493 2400,'-141'115,"-11"20,32-64,103-63</inkml:trace>
  <inkml:trace contextRef="#ctx0" brushRef="#br0" timeOffset="981.418">2097 2400,'5'14,"6"15,7 6,-1 3,3 0,1-2,3-8,-3-2,0-3,1 2,2-1,1 2,-3 1,-1 0,-4 1,-5-5</inkml:trace>
  <inkml:trace contextRef="#ctx0" brushRef="#br0" timeOffset="2166.756">1363 1,'-17'28,"11"-16,1 0,0 0,1 0,0 1,1 0,0 0,2 0,-1 0,1 0,1 0,0 0,1 0,1 0,0 0,0 0,1 0,1 0,0-1,1 0,3 6,-7-16,0-1,0 1,0-1,0 1,0-1,0 0,0 1,0-1,0 0,1 0,-1 0,0 0,1 0,-1 0,1 0,-1 0,1-1,0 1,-1-1,1 1,0-1,-1 0,1 1,0-1,-1 0,1 0,0 0,0 0,-1 0,1-1,0 1,-1-1,1 1,0-1,-1 1,1-1,-1 0,1 0,-1 0,1 0,-1 0,0 0,1 0,-1 0,0 0,0-1,0 1,0 0,1-2,181-213,-182 214,1 0,0 1,0-1,0 0,0 0,0 1,0 0,0-1,1 1,-1 0,0 0,1 0,-1 0,1 0,-1 1,1-1,-1 1,1 0,0-1,-1 1,1 1,-1-1,1 0,0 0,-1 1,1 0,-1-1,1 1,-1 0,0 0,1 0,-1 1,0-1,0 1,0-1,0 1,0-1,0 1,0 0,0 0,-1 0,1 0,-1 0,1 1,-1-1,0 0,0 1,0-1,0 2,6 12,0 0,-2 1,0 0,-1 0,0 0,-2 1,0-1,-1 3,6 32,-1-25,-2 0,0 0,-2 0,0 0,-2 1,-1-1,-2 0,0 0,-2 0,-1 0,-1 0,-6 12,7-31,0 0,-1-1,0 0,0 0,-1-1,1 0,-2 0,1-1,0 0,-1 0,0-1,0 0,-1-1,1 0,-1-1,1 1,-1-2,0 1,0-2,0 1,0-1,1-1,-1 0,0 0,0-1,0 0,-1-1,6 3,1 0,0 0,0 0,0-1,0 1,0-1,0 0,0-1,0 1,0 0,0-1,1 0,-1 0,0 0,1-1,0 1,-1-1,1 0,0 1,1-2,-1 1,0 0,1 0,0-1,-1 1,2-1,-1 0,0 0,1 0,-1 1,1-1,0-1,1 1,-1 0,1 0,-1 0,1 0,0 0,1 0,-1-1,1 1,0 0,0 0,0 0,0 0,3-3,6-6,1 1,0 0,1 1,1 0,0 1,0 0,1 1,0 0,0 1,3 1,-3-2,339-181,-300 162</inkml:trace>
</inkml:ink>
</file>

<file path=ppt/ink/ink7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56.9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46,'301'0,"-322"-18,-16-1,19 10</inkml:trace>
</inkml:ink>
</file>

<file path=ppt/ink/ink7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44.1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1296 3,'-1'11,"-1"0,0-1,-1 1,0-1,0 0,-2 0,1 0,-1 0,-3 4,-11 25,-87 194,32-76,57-114,-2 0,-2-2,-1-1,-23 31,-43 93,-7-34,82-116,2 0,0 1,0 1,2-1,0 2,1-1,-2 7,2-6,-132 226,140-243,-1 0,1-1,0 1,-1 0,1 0,0 0,-1 0,1 0,0-1,0 1,-1 0,1 0,0 0,-1 0,1 0,0 0,-1 0,1 0,0 0,-1 0,1 1,0-1,-1 0,1 0,0 0,-1 0,1 0,0 0,0 1,-1-1,1 0,0 0,0 0,-1 1,1-1,0 0,0 0,0 1,-1-1,1 0,0 1,0-1,7-35,-5 27,0-4,0 0,-1 0,0 1,-1-1,-1 0,0 0,0 0,-1 0,-1 1,0-1,0 1,-1 0,-1 0,0 0,0 0,-1 1,-1 0,1 0,-5-3,10 12,0 0,0 0,0 0,-1 1,1-1,0 0,1 0,-1 0,0-1,0 1,0 0,1 0,-1 0,0-1,1 1,-1 0,1-1,0 1,-1 0,1-1,0 1,0 0,0-1,0 1,0-1,0 1,0 0,0-1,1 1,-1-1,0 1,1 0,-1-1,1 1,0 0,-1 0,1 0,0-1,0 1,0 0,0 0,0 0,0 0,0 0,0 1,0-1,0 0,0 0,1 1,-1-1,0 1,1-1,-1 1,0-1,1 1,-1 0,0 0,1-1,27-1,1 2,-1 0,0 2,0 1,-1 1,1 2,-1 1,0 1,0 1,-1 1,0 2,23 14,-27-16,51 21,-74-28,0-1,0 1,0 0,0-1,-1 1,1-1,-1 0,0 1,0-1,0 1,0-1,0 0,0 0,0 1,-1-1,1 0,-1 0,0-1,0 1,0 0,1 0,-2-1,1 1,0-1,0 0,0 0,-1 0,1 0,0 0,-1 0,-26 12,0-2,0-1,-1-1,0-1,-15 0,-125 3,145-11</inkml:trace>
  <inkml:trace contextRef="#ctx0" brushRef="#br0" timeOffset="3017.921">591 1471,'49'33,"-32"-22,2 0,0-1,0-1,1-1,0 0,0-2,1 0,-1-2,13 2,108 21,146 85,-154-81,-75-12,-79-26,11-5,0-1,0 1,2-1,0-1,0 1,1-1,1-1,0 1,1-1,1 0,0-1,1 1,1 9,2 5,1 0,-1 0,0 0,0 0,0 0,0-1,0 1,0 0,0 0,-1 0,1 0,0 0,-1 0,1 0,0 0,-1 0,0 0,1 0,-1 0,1 0,-1 1,0-1,0 0,1 0,-1 1,0-1,0 0,0 1,0-1,0 1,0-1,0 1,0-1,0 1,0 0,0-1,0 1,0 0,0 0,0 0,0 0,0 0,0 0,0 0,-1 0,1 1,0-1,0 0,0 1,0-1,0 0,0 1,0-1,0 1,1 0,-1-1,0 1,0 0,0-1,0 1,1 0,-1 0,0 0,1 0,-1 0,1 0,-1 0,-90 215,76-189,-2 0,0-2,-2 0,0-1,-2-1,-5 4,20-16,32-25,-19 10,237-136,-217 123,-2 1</inkml:trace>
  <inkml:trace contextRef="#ctx0" brushRef="#br0" timeOffset="8633.907">84 1809,'-37'109,"-2"38,38-144,-1 0,1 0,0 0,0 0,1 0,-1 0,1 1,-1-1,1 0,0 0,0 1,1-1,-1 0,1 0,-1 0,1 1,0-1,0 0,1 0,-1 0,0 0,1-1,0 1,0 0,0-1,0 1,0-1,0 0,1 1,-1-1,1 0,-1 0,1-1,0 1,0-1,0 1,0-1,0 0,0 0,0 0,0 0,0-1,1 1,-1-1,0 0,0 0,1 0,-1 0,0-1,0 1,3-2,112-76,-118 78,1-1,0 0,-1 1,1-1,0 0,0 1,0-1,-1 1,1 0,0-1,0 1,0-1,0 1,0 0,0 0,0 0,0 0,0-1,0 1,0 1,0-1,0 0,0 0,0 0,0 0,0 1,-1-1,1 0,0 1,0-1,0 1,0-1,0 1,-1-1,1 1,0-1,0 1,-1 0,1 0,0-1,-1 1,1 0,-1 0,1 0,-1 0,0-1,1 1,-1 0,0 0,1 0,-1 0,0 1,4 56,-4-51,-1-4,1 0,-1 0,0 0,1 0,0 0,0 0,0 0,0 0,0 0,1 0,-1 0,1 0,0 0,0 0,0 0,0 0,0-1,1 1,-1 0,1-1,-1 1,1-1,0 0,0 1,1-1,-1 0,0 0,1 0,-1-1,1 1,-1 0,1-1,0 0,0 0,-1 0,1 0,0 0,0 0,0-1,0 1,0-1,0 0,0 0,0 0,0-1,1 1,9-6,0 0,0-1,0-1,-1 0,-1 0,1-1,-1-1,-1 1,0-2,0 0,-1 0,0-1,-1 0,-1 0,4-7,10-13,-12 21,-4 4,0 1,0-1,-1 0,1 0,-1 0,-1 0,1-1,-2 1,1-1,-1 0,0 0,1-8,-15 5,2 16</inkml:trace>
  <inkml:trace contextRef="#ctx0" brushRef="#br0" timeOffset="8948.872">761 2346,'-34'33,"-11"17,-2-1,6-4,11-5,5-8,6-11</inkml:trace>
  <inkml:trace contextRef="#ctx0" brushRef="#br0" timeOffset="9200.159">535 2289,'9'19,"9"16,0 7,3-4,-3-3,1-8,-3-4,0-5,3-2,3-2,2-5,-3-3</inkml:trace>
  <inkml:trace contextRef="#ctx0" brushRef="#br0" timeOffset="10133.542">196 1668,'2'-1,"0"0,0 0,0 1,0-1,1 1,-1-1,0 1,1 0,-1-1,0 1,1 1,-1-1,0 0,1 0,-1 1,0-1,0 1,1 0,-1 0,0 0,2 1,58 21,1-2,1-4,36 5,-54-10,-58-18,0-1,1-1,0 1,0-2,1 1,0-1,0-1,1 0,1 0,-1-1,1-2,0-4</inkml:trace>
  <inkml:trace contextRef="#ctx0" brushRef="#br0" timeOffset="11438.761">281 60,'-1'30,"-1"-12,2 0,-1-1,2 1,1-1,0 1,1-1,5 15,-8-30,1-1,-1 1,1 0,0 0,-1 0,1-1,0 1,0 0,1-1,-1 1,0-1,0 0,1 1,-1-1,1 0,-1 1,1-1,-1 0,1 0,0-1,-1 1,1 0,0 0,0-1,0 1,0-1,0 0,-1 1,1-1,0 0,0 0,0 0,0-1,0 1,0 0,0-1,0 1,-1-1,1 1,0-1,0 0,-1 0,1 0,0 0,-1 0,1 0,0-1,66-67,-61 59,28-33,-34 43,0-1,0 0,0 1,0-1,0 0,0 1,0 0,0-1,0 1,0-1,0 1,0 0,0 0,1 0,-1 0,0 0,0 0,0 0,0 0,0 0,0 0,0 1,0-1,0 0,1 1,-1-1,0 1,0-1,-1 1,1-1,0 1,0 0,0-1,0 1,0 0,-1 0,1 0,0 0,-1 0,1-1,-1 1,1 0,-1 0,1 1,10 21,-11-20,1 0,0 0,0 0,0 0,0 0,1 0,-1 0,1 0,0 0,0 0,0-1,0 1,0-1,0 0,1 1,-1-1,1 0,0-1,-1 1,1 0,0-1,0 1,0-1,0 0,2 0,-1-3,-1 0,0 0,1 0,-1-1,-1 0,1 0,0 0,0 0,-1 0,0 0,0-1,0 1,0-1,0 1,-1-1,1 0,-1 1,0-1,0 0,-1 3,37-155,-33 136</inkml:trace>
  <inkml:trace contextRef="#ctx0" brushRef="#br0" timeOffset="12031.534">761 173,'12'77,"-11"-77,1 1,0 0,-1-1,1 1,0-1,0 0,-1 1,1-1,0 0,0 0,0 0,-1-1,1 1,0 0,0-1,-1 1,1-1,0 1,0-1,-1 0,1 0,-1 0,1 0,-1 0,1 0,-1 0,0 0,1 0,0-2,7-3,-7 5,0-1,0 1,0 0,0 1,0-1,0 0,0 1,1-1,-1 1,0-1,0 1,0 0,1 0,-1 0,0 0,0 1,1-1,-1 0,0 1,0 0,0-1,0 1,0 0,0 0,0 0,0 1,0-1,0 0,0 1,-1-1,1 1,-1-1,1 1,-1 0,1 0,-1 0,0-1,0 1,0 1,0-1,0 0,-1 0,1 0,-1 0,21 101,-21-91,-1-1,0 1,0-1,-1 1,0-1,-1 0,-1 0,0 0,0 0,-1 0,0-1,-1 0,0 0,-1-1,0 1,0-2,-1 1,0-1,-1 0,0 0,0-1,0-1,-1 1,-3 0,12-6,0 0,0-1,0 1,-1 0,1-1,0 1,0-1,-1 1,1-1,0 1,-1-1,1 0,0 0,-1 0,1 0,0 0,-1 0,1 0,0 0,-1-1,1 1,0 0,-1-1,1 1,0-1,0 1,-1-1,1 0,0 0,0 1,0-1,0 0,0 0,0 0,0 0,0 0,1 0,-1 0,0-1,1 1,-1 0,0 0,1-1,0 1,-1 0,1 0,0-1,-1 1,1 0,0-1,0 1,0-1,0 1,1 0,-1-1,0 1,0 0,1-1,4-16,1 1,0 0,1 1,1 0,1 0,0 1,1 0,0 0,1 1,2-1,2-1</inkml:trace>
</inkml:ink>
</file>

<file path=ppt/ink/ink7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7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18,'-10'-4,"0"1,-1 0,1 1,-1 0,0 0,0 1,0 1,0 0,0 0,1 1,-1 0,0 1,0 1,1-1,-1 1,1 1,0 0,0 1,0 0,1 0,-1 1,1 0,1 1,-1 0,1 0,1 1,-1 0,-5 8,8-8,0 0,1 0,0 0,0 1,1-1,0 1,1-1,0 1,0 0,1 0,0 0,1 1,-1-1,2 0,-1 0,2 0,-1 0,1 0,0 0,1-1,0 1,0-1,1 1,0-1,1 0,0 0,0-1,0 0,5 5,-6-7,1 0,0-1,1 1,-1-1,1 0,-1-1,1 1,0-1,1 0,-1 0,0-1,1 0,0 0,-1-1,1 1,0-2,0 1,-1-1,1 0,0 0,0 0,3-2,149-56,-134 47</inkml:trace>
  <inkml:trace contextRef="#ctx0" brushRef="#br0" timeOffset="365.972">809 74,'-22'11,"1"2,0 0,1 1,0 2,1 0,1 0,1 2,0 0,1 1,1 1,-4 8,16-26,1 1,-1 0,1 0,0-1,0 2,0-1,0 0,1 0,-1 0,1 1,-1-1,1 1,1-1,-1 1,0 0,1-1,0 1,-1 0,2-1,-1 1,0 0,1-1,-1 1,1-1,0 1,0-1,1 1,-1-1,1 0,0 1,-1-1,1 0,1 0,-1 0,0-1,1 1,-1 0,1-1,0 0,0 1,0-1,0 0,1 0,5 0,0 0,0-1,0 0,0 0,0-1,0 0,0-1,0 0,0 0,0-1,0 0,-1-1,1 0,-1 0,1-1,-1 0,0 0,0-1,5-4,8-7,0 0,-2-1,0 0,-1-2,-1 0,6-10,36-75,-33 152,8-2,-15-28</inkml:trace>
  <inkml:trace contextRef="#ctx0" brushRef="#br0" timeOffset="736.25">1233 385,'6'-18,"1"0,1 0,1 1,0 0,1 1,1 0,0 0,1 1,1 1,1 0,3-2,-14 14,0 0,0 1,0 0,0 0,0 0,1 0,-1 0,0 0,1 1,-1 0,1 0,-1 0,0 0,1 0,-1 1,0-1,1 1,-1 0,0 0,0 0,1 0,-1 1,0-1,0 1,-1 0,1 0,0 0,-1 0,3 3,-2-3,0 1,0-1,0 0,0 0,1 0,-1 0,1 0,-1-1,1 1,-1-1,1 0,0 0,0-1,0 1,-1-1,1 0,0 1,0-2,0 1,0 0,-1-1,1 0,0 0,3-1,-3-1,0 1,-1-1,1 1,-1-1,0 0,1-1,-1 1,-1 0,1-1,0 0,-1 0,0 1,0-1,0-1,0 1,-1 0,0 0,0-1,0 1,0 0,0-1,-1 1,0-1,2-19</inkml:trace>
</inkml:ink>
</file>

<file path=ppt/ink/ink7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5,'0'-1,"-1"1,0-1,0 1,1-1,-1 1,0 0,0-1,0 1,1 0,-1 0,0-1,0 1,0 0,0 0,0 0,0 0,1 0,-1 0,0 0,0 1,0-1,0 0,0 0,1 1,-1-1,0 0,0 1,0-1,1 1,-1-1,0 1,1 0,-1-1,0 1,1-1,-1 1,1 0,-1 0,1-1,-1 1,1 0,0 0,-1 0,1-1,0 1,0 1,-18 41,3 2,2 2,1-1,3 2,3-1,1 1,1 37,5-78,0-1,0 1,0 0,1-1,0 1,0-1,0 0,1 1,0-1,1 0,-1-1,1 1,0-1,0 1,1-1,0 0,0-1,0 1,0-1,1 0,-1 0,1-1,0 0,0 0,1 0,-1-1,0 0,1 0,0 0,-1-1,1 0,0 0,-1-1,1 0,0 0,0-1,0 0,-1 0,1 0,-1-1,1 0,-1 0,1 0,-1-1,0 0,3-3,116-90,-121 96,-1 0,1 0,0 0,-1 0,1 1,-1-1,1 1,-1 0,1 0,-1 0,1 1,-1-1,0 1,0 0,0 0,0 0,0 0,0 0,-1 1,1-1,-1 1,1 0,-1 0,0 0,0 0,0 0,-1 0,1 0,-1 1,0-1,0 0,0 1,0-1,0 2,19 30,-16-29,0-1,1 1,0-1,0-1,1 1,-1-1,1 0,0 0,0 0,0-1,0 0,1 0,-1-1,1 1,0-2,0 1,-1-1,1 0,0 0,0-1,0 0,0 0,0 0,0-1,0 0,0-1,0 0,0 0,-1 0,1-1,-1 0,1 0,-1 0,0-1,-1 0,4-3,10-11,-1-1,0-1,-2 0,0-1,-2-1,0-1,-1 0,-2 0,0-1,-2-1,0 0,-2 0,0 0,1-21,1-86,-10 120</inkml:trace>
  <inkml:trace contextRef="#ctx0" brushRef="#br0" timeOffset="372.979">1186 485,'24'-19,"0"-1,-2-2,0 0,-2-1,0 0,-2-2,0-1,9-19,-26 44,0-1,0 1,-1-1,1 0,0 1,0-1,-1 0,1 1,-1-1,0 0,1 0,-1 0,0 1,0-1,0 0,0 0,-1 0,1 1,0-1,-1 0,1 0,-1 1,0-1,1 0,-1 1,0-1,0 1,0-1,0 1,0-1,0 1,-1 0,1-1,0 1,-1 0,1 0,-1 0,1 0,-1 0,0 0,1 1,-1-1,0 1,1-1,-1 1,0-1,0 1,0 0,1 0,-1 0,0 0,0 0,-1 0,-7 3,1 0,-1 1,1 0,0 0,0 1,0 0,0 1,1 0,0 0,0 1,1 0,0 0,0 1,1 0,0 0,0 0,1 1,0 0,0 0,1 0,0 1,1-1,0 1,0 0,1 0,1 0,-2-4,0 1,1-1,0 1,0-1,1 1,0 0,0-1,1 1,-1 0,1 0,1 0,-1 0,1-1,1 1,-1 0,1-1,0 1,1-1,-1 0,1 0,1 1,-1-2,1 1,0 0,0-1,0 0,1 0,0 0,0-1,0 1,1-1,-1 0,1-1,6 3,12-2,0-1,0-1,0-1,0-2,0 0,8-3,6-1,-6-2</inkml:trace>
</inkml:ink>
</file>

<file path=ppt/ink/ink7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7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19,'-35'4,"0"2,1 1,0 1,1 2,0 2,0 1,1 1,1 1,0 2,-15 12,41-26,0-1,0 1,1 0,-1 1,0-1,1 1,0 0,0 0,0 0,1 0,-1 1,1 0,0 0,0-1,0 2,1-1,0 0,0 0,0 1,1-1,0 1,0 0,0-1,1 1,-1 0,1-1,1 1,-1 0,1-1,0 1,0-1,1 1,0-1,0 1,0-1,0 0,1 0,0 0,0 0,3 3,-1-4,1 0,0 0,1-1,-1 1,0-1,1 0,0-1,0 0,0 0,0 0,0-1,0 0,0-1,0 1,0-1,1-1,-1 1,0-1,0 0,0-1,0 0,6-2,143-72,-135 61,-1-1,0-1,-1 0,-1-2,-1 0,-1-1,0-1,-2 0,0-2,-13 22,0 0,0 0,1 0,-1 1,0-1,0 0,0 1,0-1,1 1,-1-1,0 1,1-1,-1 1,0 0,1 0,-1 0,0 0,1 0,-1 0,0 0,1 0,-1 0,0 1,1-1,-1 1,0-1,0 1,1-1,-1 1,0 0,0-1,0 1,0 0,0 0,0 0,0 0,0 0,0 0,0 0,-1 0,1 0,0 0,-1 1,1-1,-1 0,1 0,-1 1,0-1,1 0,-1 1,0-1,0 0,0 1,15 18,-5-11,0 0,0 0,1-2,0 1,1-1,0-1,0 0,0 0,1-1,-1-1,1 0,0-1,1 0,-1-1,0-1,1 0,12-1,-18 1,0-1,0 0,0 0,0-1,0 0,0 0,0-1,-1 0,1-1,0 0,-1 0,0 0,0-1,0 0,0 0,0-1,-1 0,3-2,27-29,-13 12,1 1,1 1,1 1,0 2,9-4,-26 17,-6 4,-1-1,1 1,-1 0,1 0,0 0,0 0,0 0,0 0,0 1,1 0,-1-1,0 1,1 1,-1-1,0 0,1 1,-1-1,1 1,-1 0,1 1,-1-1,1 0,-1 1,1 0,-1 0,0 0,1 0,-1 0,0 1,0-1,0 1,0 0,0 0,0 0,0 0,-1 1,2 4,-1 1,0-1,-1 1,1 0,-2 0,1 0,-1 0,0 0,-1 0,0 0,0 0,-1 0,0 0,0 0,-1 0,0 0,0 0,-1-1,0 1,0-1,-1 0,0 0,0 0,-1 0,0-1,0 1,0-1,-3 2,-2 1,1 0,-1 0,-1-1,0-1,0 0,0 0,-1-1,0 0,0-1,-1-1,1 0,-1 0,-4 0,126-4,-8 10,-70-5,1-2,0-1,0-2,0-1,5-1,-18 0,1-1,-1 0,0-2,0 0,0-1,-1-1,0-1,0 0,0-1,-1-2,-13 8,-1 0,0 0,-1 0,1 0,0-1,-1 1,0-1,0 0,0 1,0-1,0 0,-1 0,0 0,0-1,0 1,0-2,1-16</inkml:trace>
</inkml:ink>
</file>

<file path=ppt/ink/ink7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3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1 621,'0'250,"17"-321,-8 32,2 1,1 0,2 1,2 1,1 0,2 1,1 1,55-61,-72 92,-1 1,1 0,0 0,0 0,0 0,0 0,0 1,0 0,0-1,0 1,0 0,1 0,-1 1,1-1,-1 1,0-1,1 1,-1 0,1 1,-1-1,0 0,1 1,-1 0,0 0,1 0,-1 0,0 1,0-1,0 1,0-1,0 1,0 0,0 1,54 32,-37-28</inkml:trace>
  <inkml:trace contextRef="#ctx0" brushRef="#br0" timeOffset="427.105">509 650,'3'-2,"25"-13,0-1,-2-1,0-1,-1-1,-1-2,11-12,-32 31,-1 0,1 0,-1 0,0 0,1-1,-1 1,0-1,0 1,-1-1,1 0,0 0,-1 0,0 1,0-2,0 1,0 0,0 0,0 0,-1 0,0 0,0-1,0 1,0 0,0 0,0-1,-1 1,1 0,-1 0,0 0,0 0,0 0,-1 0,1 0,-1 0,0 0,1 1,-1-1,0 1,-1-1,1 1,0 0,-1 0,1 0,-1 0,0 0,1 0,-1 1,0-1,0 1,-3-1,-3 4,-1 0,0 0,1 1,0 0,0 1,0 0,0 0,0 1,1 0,0 1,0 0,1 0,-1 1,1-1,0 2,1-1,0 1,0 0,1 0,0 0,0 1,1 0,0 0,1 0,-1 1,1-3,-1-1,1 1,0 0,1 0,-1 0,2 0,-1 1,1-1,0 0,0 1,1-1,0 1,0-1,1 0,0 1,0-1,1 0,0 1,0-1,1 0,-1 0,2-1,-1 1,1-1,0 1,0-1,1 0,0-1,0 1,0-1,0 0,1 0,0-1,0 0,2 2,9 0,-1-1,1 0,0-1,0-1,0 0,0-1,0-1,1-1,-1-1,0 0,6-2,26 1,-24 1</inkml:trace>
  <inkml:trace contextRef="#ctx0" brushRef="#br0" timeOffset="1014.117">1045 368,'-14'49,"9"-38,0 0,1 1,1 0,0-1,0 2,1-1,1 0,0 0,0 0,1 1,1-1,0 0,1 1,0-1,1 0,0-1,5 11,-7-20,1 0,0 1,0-1,0 0,0 0,0 0,0 0,1 0,-1-1,1 1,-1-1,1 1,0-1,-1 0,1 0,0 0,0-1,0 1,0-1,0 1,0-1,0 0,-1 0,1 0,0-1,0 1,0-1,0 1,0-1,0 0,-1 0,1 0,0-1,-1 1,1-1,84-64,-11-26,-75 92,1 1,-1-1,0 0,0 1,1-1,-1 1,0-1,0 1,0 0,1-1,-1 1,0 0,0 0,0 0,0 0,0 0,-1 0,1 0,0 0,0 0,-1 0,1 0,0 1,-1-1,1 0,-1 0,0 1,1-1,-1 0,0 1,0-1,0 0,0 1,0-1,0 0,0 1,-1 0,4 7,-2-4,0-1,1 0,-1 0,1-1,0 1,1 0,-1 0,1-1,-1 0,1 1,0-1,0 0,0 0,1-1,-1 1,1-1,-1 1,1-1,0 0,0-1,0 1,0-1,0 1,0-1,1-1,-1 1,0 0,0-1,1 0,-1 0,0 0,1-1,-1 1,0-1,0 0,1 0,3-3,1-1,0 1,-1-1,0-1,0 1,-1-1,1-1,-1 1,-1-1,1 0,-1-1,-1 0,1 0,-1 0,-1 0,3-6,7-8,-8 12,1-1,-2 0,1 0,-2-1,1 1,-2-1,0 0,0 0,-1 0,0 0,-1-1,0 1,-2-10,-15-18,3 28</inkml:trace>
  <inkml:trace contextRef="#ctx0" brushRef="#br0" timeOffset="1880.069">1892 395,'0'305,"37"-482,46-9,-82 183,0 0,0 1,0-1,1 0,-1 1,1-1,0 1,-1 0,1-1,0 1,0 0,1 0,-1 0,0 1,1-1,-1 0,1 1,-1 0,1-1,0 1,0 0,-1 1,1-1,0 0,0 1,0-1,0 1,0 0,0 0,0 0,0 1,0-1,-1 1,1-1,0 1,0 0,0 0,-1 0,1 0,0 1,-1-1,1 1,-1 0,0 0,1-1,-1 1,1 2,55 61,-40-45</inkml:trace>
  <inkml:trace contextRef="#ctx0" brushRef="#br0" timeOffset="2142.998">2541 481,'0'33,"0"12</inkml:trace>
  <inkml:trace contextRef="#ctx0" brushRef="#br0" timeOffset="2394.428">2484 114,'0'0</inkml:trace>
  <inkml:trace contextRef="#ctx0" brushRef="#br0" timeOffset="2644.921">2964 1,'5'33,"2"26,-1 8,-1-3,-2-8,0-8,-2-8,-1-6,0-3,0-3,0-1,-1-1,1 1,0 0,-5 1,-6-5,-7-7,1-5</inkml:trace>
  <inkml:trace contextRef="#ctx0" brushRef="#br0" timeOffset="3133.977">2738 424,'90'8,"0"-4,0-4,67-9,-110-1,-42 8,0 1,0-1,1 1,-1 0,1 0,-1 0,1 1,-1 0,1 0,-1 0,1 1,-1 0,1 0,-1 0,1 1,-1 0,0 0,0 0,0 0,0 1,1 0,-2 1,0 0,1 0,0-1,0 1,0-1,0-1,0 1,0-1,1 0,-1 0,1 0,0-1,-1 0,1 0,0 0,0-1,0 0,0 0,-1 0,1-1,0 0,0 0,0 0,-1-1,1 0,6-4,0 0,0 0,-1-1,0 0,-1-1,0-1,0 1,8-10,-15 14,0 1,0-1,0 1,0-1,0 0,-1 0,1 0,-1-1,-1 1,1 0,0-1,-1 0,0 1,0-1,0 0,-1 1,0-1,1 0,-2 1,1-1,0 0,-1 0,0 1,0-1,-1 1,1-1,0 3,-1-1,1 1,0 0,-1 0,1 0,-1 0,0 0,1 1,-1-1,0 0,0 1,0-1,-1 1,1 0,0 0,0 0,-1 0,1 0,0 0,-1 1,1-1,-1 1,1-1,-1 1,1 0,-1 0,1 0,-1 1,1-1,-1 0,1 1,-1 0,1-1,-3 2,-76 44,71-39,1 1,0 0,0 1,1 0,0 0,0 0,1 1,1 1,-1-1,2 1,-1 0,2 0,-1 1,2-1,0 1,0 0,1 0,0 0,1 0,0 1,1-1,2 12,4-15,0-1,1 1,0-1,1 0,0-1,0 0,1 0,-1-1,2 0,-1 0,0-1,1 0,0-1,0 0,1-1,-1 0,1 0,-1-1,1 0,0-1,0-1,0 0,2 0,16 1,-5 0</inkml:trace>
</inkml:ink>
</file>

<file path=ppt/ink/ink7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2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0,'33'63,"-16"-23,-1 0,-3 1,-1 1,-3 0,4 36,16 227,-29-135,8-142,-8-28,-1-1,1 1,1 0,-1-1,0 1,0 0,0 0,0-1,0 1,0 0,0-1,0 1,0 0,1-1,-1 1,0 0,0 0,0-1,0 1,1 0,-1 0,0-1,0 1,1 0,-1 0,0 0,1-1,-1 1,0 0,0 0,1 0,-1 0,0 0,1 0,-1 0,0 0,1 0,-1 0,0 0,1 0,-1 0,0 0,1 0,-1 0,0 0,1 0,-1 0,0 0,1 0,-1 1,0-1,0 0,1 0,-1 0,0 1,0-1,1 0,-1 0,0 1,0-1,114-470,-39 189,-37 208,-26 62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5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0,'-8'33,"1"1,2-1,1 1,2 0,2 34,0-65,27 386,-27-384,-1-4,1 0,-1 0,1 1,-1-1,1 0,0 0,-1 0,1 0,0 0,0 0,0 0,0 1,0-1,0 0,0 0,0 0,1 0,-1 0,0 0,1 0,-1 0,0 1,1-1,0 0,-1-1,1 1,-1 0,1 0,0 0,0 0,0 0,-1-1,1 1,0 0,0-1,0 1,0-1,0 1,0-1,0 1,0-1,1 0,-1 1,0-1,0 0,0 0,1 0,114-103,-104 93,1 0,0 1,0 0,1 1,0 0,1 1,0 1,0 0,0 1,1 1,-1 0,1 1,0 1,0 0,0 2,2-1,-13 2,-1-1,1 1,0-1,-1 1,1 0,-1 1,1-1,-1 1,0 0,1 0,-1 1,0-1,0 1,-1 0,1 0,0 0,-1 0,0 0,0 1,0 0,0 0,0 0,-1 0,0 0,0 0,0 0,0 1,-1-1,1 1,-1-1,0 1,0 3,0 2,0-1,-1 1,0-1,-1 1,1-1,-2 0,1 1,-2-1,1 0,-1 0,0 0,-1 0,0-1,0 1,-1-1,-1 1,-7 5,-1 0,0-2,0 0,-1 0,-1-1,0-1,0-1,-1 0,0-1,-1-1,0-1,0 0,0-1,0-1,-5 0,9-3,0-1,0-1,0 1,0-2,0 0,0-1,0 0,1-1,-1-1,1 0,1-1,-1 0,1-1,0 0,0-1,1 0,0-1,-4-4,13 11,1 1,-1-1,1 1,-1-1,1 0,0 0,0 1,0-1,0 0,0 0,0 0,1 0,-1 0,1 0,-1 0,1-1,0 1,0 0,0 0,0 0,0 0,0 0,1 0,-1-1,1 1,-1 0,1 0,0 0,0 0,-1 1,2-1,-1 0,0 0,1-1,8-13</inkml:trace>
  <inkml:trace contextRef="#ctx0" brushRef="#br0" timeOffset="700.035">664 763,'46'-20,"0"-3,-1-1,-2-2,31-25,-5-26,-68 76,0-1,1 0,-1 0,0 0,0 0,0 0,0 0,0 0,0 0,-1 0,1 0,-1-1,0 1,1 0,-1 0,0-1,0 1,0 0,-1 0,1 0,0-1,-1 1,0 0,1 0,-1 0,0 0,0 0,0 0,0 0,-1 0,1 0,0 0,-1 1,0-1,1 1,-1-1,0 1,1-1,-1 1,0 0,0 0,0 0,-9-1,1 1,0 0,-1 1,1 0,0 0,-1 1,1 1,0 0,0 0,0 1,0 0,0 1,1 0,-1 0,1 1,0 0,0 1,1 0,0 0,0 1,0 0,1 1,0-1,1 1,-1 1,-2 4,-68 121,75-129,0 1,0-1,0 1,1-1,0 1,0-1,0 1,1 0,0 0,0 0,0-1,1 1,0 0,0-1,0 1,1 0,0-1,0 0,0 1,1-1,-1 0,1 0,1 0,-1-1,1 2,8 3,0-1,0-1,1 0,0 0,0-2,1 1,0-2,-1 0,1 0,1-1,-1-1,0-1,1 0,-1 0,1-2,-1 0,1 0,-1-1,0-1,0-1,0 0,0 0,0-2,33-11,-1-2,-1-3,-1-1,-1-2,-2-2,0-2,7-8,-31 24,-1 0,0-1,0-1,-1-1,-1 0,-1-1,-1 0,0-1,-1-1,-1 0,0 0,5-18,-14 33,1 1,-1-1,0 1,0-1,-1 0,1 1,-1-1,0 0,0 1,0-1,0 0,-1 1,0-1,1 0,-1 1,-1-1,1 1,0-1,-1 1,1 0,-1 0,0 0,0 0,-1 0,1 0,-1 0,1 1,-1-1,0 1,0-1,0 1,0 0,0 1,0-1,-1 0,1 1,-1 0,1 0,-1 0,1 0,-1 0,0 1,1-1,-1 1,0 0,1 1,-1-1,-1 1,-8 2,1 1,-1 1,1 0,0 1,0 0,1 1,0 0,0 1,1 0,0 1,0 0,1 1,0 0,-4 6,11-14,0 0,0 1,0-1,0 1,0-1,0 1,1 0,-1-1,1 1,0 0,0 0,0 0,0 0,0 0,1 0,-1 0,1 0,0 1,0-1,0 0,0 0,1 0,-1 0,1 0,0 0,-1 0,2 0,-1 0,0 0,1 0,-1 0,1-1,0 1,0-1,1 2,10 5,0-1,1 0,0-1,1-1,-1 0,1-1,0-1,1 0,-1-1,1 0,3-1,-3 0,1 0,-1 1,0 1,0 1,-1 0,1 1,-1 1,0 0,-1 1,3 2,-14-7,1 1,-1-1,0 1,1 0,-2 0,1 0,0 0,-1 1,0-1,0 1,0-1,-1 1,1 0,-1-1,0 1,-1 0,1 0,-1 0,0 0,0 0,0 0,-1-1,0 1,0 0,0 0,0 0,-1-1,0 1,0-1,-2 5,1-2,1 0,-1 0,2 0,-1 1,1-1,0 0,0 1,1-1,0 1,1-1,-1 1,1-1,1 3,25 18,-10-21</inkml:trace>
</inkml:ink>
</file>

<file path=ppt/ink/ink7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0,'24'0,"17"0,8 0,-1 0,-4 0,-4 0,-4 0,-4 0,-2 0,-11 0,-9 0</inkml:trace>
</inkml:ink>
</file>

<file path=ppt/ink/ink7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0,'5'5,"6"1,7 0,4-1,3-2,3 0,1-2,1-1,-1 0,0-5,0-1,0-1,-5 2</inkml:trace>
</inkml:ink>
</file>

<file path=ppt/ink/ink7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0,'-5'7,"1"0,1 1,-1-1,1 1,1 0,-1 0,1 0,1 0,-1 0,1 0,1 0,-1 1,2-1,0 6,-2 1,3 243,8-213,-3-27</inkml:trace>
  <inkml:trace contextRef="#ctx0" brushRef="#br0" timeOffset="266.46">1 564,'38'0,"27"-4,8-3,-4 1,-9 2,-10 0,-9 2,-6 1,-9 0</inkml:trace>
  <inkml:trace contextRef="#ctx0" brushRef="#br0" timeOffset="694.351">142 706,'13'-3,"0"-1,0 1,0 0,1 1,-1 0,0 1,1 0,-1 1,1 1,-1 0,0 1,14 3,-26-4,1-1,-1 1,0-1,1 1,-1 0,0 0,1 0,-1 0,0 0,0 0,0 0,0 0,0 0,0 0,0 1,0-1,0 0,0 1,-1-1,1 0,-1 1,1-1,-1 1,0-1,1 1,-1 0,0-1,0 1,0-1,0 1,0-1,0 1,-1-1,1 1,0-1,-1 1,1-1,-1 1,0-1,1 0,-1 1,0-1,0 0,0 1,-46 57,45-56,-144 145,144-147,0 1,0-1,0 1,0-1,0 1,1 0,-1 0,0 0,1 0,0 0,-1 1,1-1,0 0,0 0,0 1,0-1,1 1,-1-1,1 1,-1-1,1 1,0-1,0 1,0-1,0 1,1 0,-1-1,1 1,-1-1,1 0,0 1,0-1,0 1,0-1,0 0,1 0,-1 0,1 0,-1 0,1 0,0 0,0 0,0-1,0 1,1 0,7 2,0-1,1-1,-1 0,1 0,-1-1,1 0,-1-1,1 0,0-1,-1 0,1-1,-1 0,0 0,1-1,-1-1,0 0,-1 0,1-1,-1 0,5-3,11-9</inkml:trace>
</inkml:ink>
</file>

<file path=ppt/ink/ink7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7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93,'0'595,"0"-577,-1 0,-2 0,1 0,-2-1,0 1,-2-1,1 0,-2 0,-6 10,7-20,2-7</inkml:trace>
  <inkml:trace contextRef="#ctx0" brushRef="#br0" timeOffset="348.972">309 234,'-33'25,"10"-10,1 1,1 1,0 0,2 2,0 0,1 2,1 0,-3 6,18-25,1-1,0 1,0 0,0 0,1 0,-1 0,0 0,1 0,-1 0,1 0,0 0,0 0,0 0,0 0,0 0,0 0,0 0,1 0,-1 0,1 0,-1 0,1 0,0 0,0 0,0 0,0 0,0-1,0 1,0 0,1-1,-1 1,1-1,-1 1,1-1,-1 0,1 0,0 0,0 0,-1 0,1 0,0 0,0 0,0-1,0 1,0-1,1 1,50 15,-43-14,0 1,0-1,0 1,0 1,-1 0,0 0,0 1,0 0,0 1,-1 0,0 0,0 1,0 0,-1 0,4 5,-6-4,0 0,0 0,-1 1,0-1,0 1,-1 0,0 0,0 0,-1 1,-1-1,1 5,-1 9</inkml:trace>
  <inkml:trace contextRef="#ctx0" brushRef="#br0" timeOffset="717.881">704 150,'16'152,"-6"0,-7 31,-4-161,-1 1,-2-1,0 1,-2-1,0 0,-1-1,-3 3,3-6</inkml:trace>
  <inkml:trace contextRef="#ctx0" brushRef="#br0" timeOffset="1194.682">506 206,'39'-25,"0"2,1 1,1 2,1 2,0 2,19-4,-57 18,0 0,0 1,1-1,-1 1,1 0,-1 0,1 0,-1 1,1-1,-1 1,1 0,0 1,-1-1,1 1,-1 0,1 0,-1 0,0 1,1 0,-1-1,0 1,0 1,0-1,0 1,-1-1,1 1,-1 0,1 0,-1 1,0-1,0 1,-1 0,1-1,-1 1,0 0,0 0,0 1,0-1,-1 0,1 1,-1-1,0 1,-1-1,-2 13,-1 0,-1 0,-1-1,-1 0,0 0,0 0,-2-1,0 0,-1 0,0-1,-1 0,-1 0,0-1,-12 10,3 2,-5 3,21-26,0 0,1 0,0 1,0 0,0-1,0 1,0 1,0-1,1 0,-1 0,1 1,0 0,0-1,0 1,1 0,-1 0,1 0,0 0,0 0,1 0,-1 0,1 0,0 1,0-1,0 0,0 0,1 0,-1 0,1 0,0 0,1 0,-1 0,1 0,1 3,156 127,-98-59,-54-68</inkml:trace>
  <inkml:trace contextRef="#ctx0" brushRef="#br0" timeOffset="1631.136">1127 65,'15'-8,"-1"1,1 1,0 1,0 0,1 1,0 0,-1 2,1 0,0 0,5 2,-19-1,1 1,-1 0,0 1,0-1,0 0,0 1,0-1,1 1,-1-1,0 1,0 0,0 0,-1 0,1 0,0 0,0 1,0-1,-1 0,1 1,-1-1,1 1,-1 0,0 0,1-1,-1 1,0 0,0 0,0 0,-1 0,1 0,0 0,-1 0,1 0,-1 1,0-1,0 0,0 0,0 0,0 0,0 2,-29 83,27-85,0 0,0 0,0 0,1 1,-1-1,1 1,0-1,0 1,0-1,0 1,0 0,0-1,1 1,-1 0,1 0,0 0,-1-1,2 1,-1 0,0 0,0 0,1 0,0-1,-1 1,1 0,0-1,0 1,1-1,-1 1,0-1,1 1,0-1,-1 0,1 0,0 0,1 1,55 23,-38-21</inkml:trace>
  <inkml:trace contextRef="#ctx0" brushRef="#br0" timeOffset="4230.725">1832 234,'-8'-1,"0"-1,0 1,0 1,0 0,0 0,0 0,0 1,0 0,0 1,0 0,0 0,0 1,1 0,-1 0,1 0,0 1,0 0,0 1,1 0,-1 0,1 0,0 1,1 0,-1 0,1 0,0 1,1-1,0 1,0 0,0 1,0 0,-4 14,1 1,1 0,1 0,1 0,1 0,0 1,2 0,1-1,2 9,-1-20,0 0,1 0,1 0,0 0,1-1,0 1,0-1,1 0,1 0,0-1,0 0,1 0,1 0,-1-1,2 0,-1 0,1-1,0 0,2 0,2-1,0-1,0-1,1 0,0-1,0 0,0-1,1-1,-1 0,1-1,-1-1,1 0,-1-1,0 0,1-1,-1-1,0 0,0-1,0-1,0 0,-1-1,0 0,0-1,2-2,0-1,-1 0,0 0,0-2,-1 0,0 0,-1-1,-1-1,0 0,0 0,-2-1,0-1,0 0,-2 0,0 0,-1-1,0 0,-2 0,0 0,0-6,-3 6,-2 1,0 0,0 0,-2 0,0 0,-1 1,0-1,-1 1,-1 0,-1 0,0 1,0-1,-2 2,0-1,0 1,-1 1,-1-1,0 2,-1-1,0 2,0 0,-14-9,15 13,-1 0,1 1,-1 0,0 1,0 1,0-1,-1 2,1 0,-1 0,1 1,-1 1,0 0,1 1,-1 0,1 1,-11 3,-6 2</inkml:trace>
  <inkml:trace contextRef="#ctx0" brushRef="#br0" timeOffset="4684.081">1494 572,'217'-92,"-212"89,1 1,-1-1,0 1,1 1,-1-1,1 1,0 0,-1 0,1 1,0 0,0 0,-1 0,1 0,0 1,0 0,-1 0,1 1,-1 0,1 0,-1 0,0 0,0 1,0 0,0 0,0 0,-1 1,1-1,-1 2,4 2,0 0,0 0,0 0,1-1,0-1,0 0,0 0,1 0,-1-1,1-1,0 1,1-2,-1 1,0-2,1 1,3-1,11 0</inkml:trace>
  <inkml:trace contextRef="#ctx0" brushRef="#br0" timeOffset="5135.736">2256 37,'15'-6,"-6"1,1 0,-1 1,1 1,0-1,0 2,0-1,1 1,-1 1,0 0,1 0,-1 1,0 1,1-1,0 2,-9-1,-1 0,1 0,0 0,0 0,-1 0,1 0,0 1,-1-1,0 1,1-1,-1 1,0-1,0 1,0 0,0 0,0 0,0-1,0 1,0 0,-1 0,1 0,-1 0,0 0,1 0,-1 0,0 1,0-1,0 0,-1 0,1 0,0 0,-1 0,1 0,-1 0,0 0,0 1,-34 70,33-71,-1 0,1 1,0-1,0 1,-1-1,2 1,-1 0,0 0,0 0,1 0,0 0,0 0,0 0,0 0,0 0,0 1,1-1,0 0,-1 1,1-1,1 0,-1 1,0-1,1 0,-1 0,1 1,0-1,0 0,1 0,-1 0,1 0,-1 0,1 0,0 0,0-1,0 1,1 0,5 2,0 0,1-1,0 1,-1-1,2-1,-1 0,0 0,1-1,-1 0,1-1,0 0,-1-1,5 1,10-1</inkml:trace>
  <inkml:trace contextRef="#ctx0" brushRef="#br0" timeOffset="6236.029">2679 629,'10'0,"12"0,8 0,3-5,1-1,0 0,-2 1,-1 2,-1 0,-1 2,0 1,-1 0,-5-5,-1-1,-10 0,-11 1,-6 2</inkml:trace>
  <inkml:trace contextRef="#ctx0" brushRef="#br0" timeOffset="6501.017">2792 404,'5'38,"1"23,0 5,-1-4,-1-7,-2-8,-1-8,-5-10,-3-5,1-7</inkml:trace>
</inkml:ink>
</file>

<file path=ppt/ink/ink7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60,'34'-13,"1"1,0 1,1 2,0 2,9 0,13 14,-57-7,0 1,0 0,0-1,0 1,0 0,0 0,0 0,0 0,0 0,0 0,-1 0,1 0,0 0,-1 0,1 0,-1 0,1 1,-1-1,0 0,1 0,-1 0,0 1,0-1,0 0,0 1,0-1,0 0,0 0,-1 1,1-1,0 0,-1 0,1 0,-1 1,1-1,-1 0,1 0,-1 0,0 0,0 0,1 0,-1 0,-76 86,68-80,-1 2,2-1,-1 1,1 0,0 1,1 0,0 0,1 1,0 0,0 0,0 2,6-10,-1-1,0 1,1-1,0 1,0-1,0 1,0 0,0-1,0 1,0 0,1-1,0 1,-1-1,1 1,0-1,0 0,0 1,1-1,-1 0,0 1,1-1,0 0,-1 0,1 0,0-1,0 1,0 0,0-1,0 1,1-1,-1 0,0 1,1-1,-1 0,0-1,1 1,0 0,1 0,102 4,-35-40,-50 18</inkml:trace>
</inkml:ink>
</file>

<file path=ppt/ink/ink7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1,'-1'42,"13"171,10-77,-15-118</inkml:trace>
  <inkml:trace contextRef="#ctx0" brushRef="#br0" timeOffset="269.534">0 424,'44'-5,"32"-1,10 0,-7 1,-10 1,-14 2,-10 1,-13 5,-12 3</inkml:trace>
</inkml:ink>
</file>

<file path=ppt/ink/ink7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23 145,'0'623,"-17"-511,12-88</inkml:trace>
  <inkml:trace contextRef="#ctx0" brushRef="#br0" timeOffset="351.352">305 399,'-204'150,"148"-89,55-60,-1 1,1 0,0 0,0-1,0 1,0 0,0 0,1 0,-1 0,0 1,1-1,0 0,-1 0,1 0,0 0,0 1,0-1,0 0,1 0,-1 0,0 0,1 0,0 0,-1 0,1 0,0 0,0 0,0 0,1 0,-1 0,0 0,1-1,-1 1,1-1,0 1,82 53,-75-51,0 0,1 0,-2 1,1 0,-1 1,0 0,0 0,0 1,-1 0,0 0,0 1,-1 0,0 0,-1 1,1-1,-2 1,1 0,-1 0,-1 1,1-1,-1 12</inkml:trace>
  <inkml:trace contextRef="#ctx0" brushRef="#br0" timeOffset="903.071">814 258,'-35'9,"1"1,0 2,1 2,1 1,0 1,-2 4,31-19,0 1,0-1,0 1,0 0,0 0,1 0,-1 0,1 1,-1-1,1 1,0-1,0 1,0 0,0 0,1 0,-1 0,1 0,0 0,0 0,0 1,0-1,0 0,1 1,-1-1,1 0,0 1,0-1,0 1,1-1,-1 0,1 1,0-1,0 0,0 1,0-1,0 0,1 0,0 1,179 156,-174-155,-1 0,0 0,0 1,0 0,-1 0,0 0,0 1,-1 0,1 0,-1 0,-1 0,0 1,0-1,0 1,-1 0,0 0,0 0,-1 0,0 0,-1 0,1 0,-2 0,1 0,-1 0,0 0,-1 3,-4-2,0 0,-1-1,0 1,0-2,-1 1,0-1,0 0,0 0,-1-1,0-1,0 1,-1-1,1-1,-1 0,0 0,-1-1,1 0,0-1,-1 0,1-1,-1 0,0-1,1 0,-1 0,-3-2,10 2,0 0,1 0,-1-1,0 0,1 0,-1 0,1 0,0-1,-1 1,1-1,0 0,0 0,0 0,0 0,0 0,0-1,1 1,-1-1,1 0,0 0,0 0,0 0,0 0,0 0,1 0,-1-1,1 1,0-1,0 1,0-1,1 1,-1-1,1 0,0 1,0-1,0 0,0 1,1-1,-1 1,1-1,0 0,0 1,0 0,1-1,0-1,4-6,0 1,1 0,0 0,0 1,1-1,0 2,1-1,0 1,0 1,1-1,0 2,0-1,7-2,-13 6,20-12</inkml:trace>
  <inkml:trace contextRef="#ctx0" brushRef="#br0" timeOffset="1468.315">1039 765,'-11'1,"1"0,-1 1,1 0,0 0,0 1,0 0,0 1,0 0,1 1,0 0,0 0,-3 3,11-8,0 1,-1-1,1 1,0 0,0 0,0-1,0 1,0 0,0 0,0 0,0 0,0 0,0 0,0 1,1-1,-1 0,0 0,1 1,-1-1,1 0,-1 0,1 1,0-1,0 1,0-1,-1 0,1 1,1-1,-1 1,0-1,0 0,0 1,1-1,-1 0,0 1,1-1,0 0,-1 0,1 1,0-1,-1 0,1 0,0 0,0 0,0 0,0 0,1 1,62 35,-50-30,-11-7,0 1,0-1,0 1,0 0,0 0,0 0,0 0,0 0,-1 1,1-1,-1 1,1 0,-1 0,1 0,-1 0,0 0,0 0,0 1,0-1,0 1,-1 0,1-1,-1 1,0 0,0 0,0 0,0-1,0 1,0 0,-1 0,0 1,1-1,-1 0,0 0,0 0,-1 0,1 0,-1 0,0 0,1 0,-1 0,0 0,-1-1,0 3,-7 4,1-1,-1 0,0-1,-1 0,0-1,0 0,0 0,-1-1,0-1,0 1,0-2,0 0,-1 0,-8 0,-17-5,30-2</inkml:trace>
  <inkml:trace contextRef="#ctx0" brushRef="#br0" timeOffset="1717.329">1292 794,'-14'34,"-5"15,1 5,3-7</inkml:trace>
  <inkml:trace contextRef="#ctx0" brushRef="#br0" timeOffset="1965.158">1124 794,'34'5,"20"1,6 0,-3-1,-10-2</inkml:trace>
  <inkml:trace contextRef="#ctx0" brushRef="#br0" timeOffset="4833.871">1067 4,'283'1,"-281"-2,-1 0,1 1,-1-1,1 1,0-1,-1 1,1 0,-1 0,1-1,0 1,-1 0,1 1,0-1,-1 0,1 0,-1 1,1-1,0 1,-1-1,1 1,-1 0,0 0,1-1,-1 1,0 0,1 0,-1 0,0 1,0-1,0 0,0 0,0 1,0-1,0 0,0 1,0-1,-1 1,1-1,-1 1,1-1,-1 1,0 0,1-1,-1 1,0 0,0-1,0 1,0-1,0 1,-1 0,1-1,0 1,-1-1,1 1,-1-1,0 1,1-1,-2 2,-99 94,99-95,1-1,0 0,0 0,0 0,0 1,0-1,0 0,1 1,-1-1,0 1,1-1,-1 1,1 0,-1-1,1 1,0-1,0 1,-1 0,1-1,0 1,1-1,-1 1,0 0,0-1,1 1,-1-1,1 1,-1 0,1-1,0 0,0 1,-1-1,1 1,0-1,0 0,0 0,1 1,-1-1,0 0,0 0,1 0,-1 0,0 0,1-1,-1 1,1 0,-1-1,1 1,1 0,82 12,63-16,-123 2</inkml:trace>
</inkml:ink>
</file>

<file path=ppt/ink/ink7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1,'-21'9,"1"1,0 1,1 1,0 0,1 2,0 0,1 1,1 1,0 0,2 1,0 1,0 0,2 1,0 1,1 0,2 0,-8 21,15-35,1 0,0 0,1 0,-1 0,1 0,0 0,1 0,-1 0,1 0,1 0,-1 0,1 0,0 0,0 0,0-1,1 1,0-1,0 0,1 0,-1 0,1 0,0 0,1-1,-1 0,1 0,3 3,2 0,1 0,0 0,0-1,1-1,0 0,0 0,0-1,0-1,1 0,-1 0,1-1,4-1,3 0,-1-1,1-1,-1 0,1-2,-1 0,0-1,0-2,-1 1,1-2,-1 0,2-3,-12 6,1-1,-1 0,1 0,-1-1,-1 0,1 0,-1-1,0 0,-1 0,0-1,0 0,0 0,-1 0,-1-1,1 0,-1 0,-1 0,1 0,-2 0,1-1,-1 1,0-10,-1 10,-1-1,0 1,0 0,-1-1,0 1,-1-1,0 1,-1 0,1 0,-2 0,1 0,-1 1,-1-1,0 1,0 0,0 0,-1 1,0 0,0 0,-1 0,0 1,-1-1,-1 1,-3-4,-1 1,0 1,0 0,-1 1,0 0,0 1,-1 1,0 0,0 1,0 1,0 0,0 1,-1 1,1 0,-1 1,1 1,-1 0,1 1,-5 2,-13 1</inkml:trace>
  <inkml:trace contextRef="#ctx0" brushRef="#br0" timeOffset="300.034">0 340,'91'-38,"-62"24,1 1,0 2,1 1,0 1,0 1,1 2,3 1,-29 5,-1 1,1-1,0 1,-1 1,1-1,0 1,-1 0,1 0,-1 0,0 1,0 0,0 0,0 0,-1 0,1 1,-1 0,0 0,0 0,3 4,60 42,-15-38,-28-10</inkml:trace>
</inkml:ink>
</file>

<file path=ppt/ink/ink7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5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311 198,'4'39,"3"31,3 9,2-5,-3-9,-1-12,-4-9,-1-8,-2-5,-1-3,0-1,0-1,-1-5</inkml:trace>
  <inkml:trace contextRef="#ctx0" brushRef="#br0" timeOffset="420.832">0 198,'42'-29,"2"2,0 2,2 2,1 1,0 3,41-11,-78 26,0 0,0 1,1 0,-1 0,1 1,-1 1,1 0,0 0,-1 1,1 0,0 1,-1 0,1 1,-1 0,1 1,-1 0,0 0,0 1,0 1,-1-1,1 2,4 2,-11-5,-1 1,1-1,0 1,-1-1,0 1,0 0,0 0,0 0,0 0,-1 0,0 0,0 1,0-1,0 0,-1 1,0-1,1 0,-2 1,1-1,0 0,-1 1,0-1,0 0,0 1,-1-1,1 0,-3 3,-65 99,-107 46,173-151,0 1,1-1,-1 1,1-1,-1 1,1 0,0 0,0 0,0 0,0 0,0 0,0 1,1-1,-1 1,1-1,-1 1,1-1,0 1,0 0,0 0,1-1,-1 1,1 0,-1 0,1 0,0 0,0 0,0 0,1 0,-1 0,1-1,-1 1,1 0,0 0,0 0,0-1,0 1,1-1,-1 1,1 0,10 8,1 0,0-1,0-1,0 0,1-1,1 0,14 5,33 19,-40-20,-14-8,1 1,0 0,-1 0,0 1,0 0,-1 0,1 1,-2 0,1 0,-1 1,2 2,0 7</inkml:trace>
</inkml:ink>
</file>

<file path=ppt/ink/ink7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1,-3 1,-3 0,-2 0,0 0,-1 0,0 1,1-1,0 0,-5-5,-7-6,-5-2</inkml:trace>
  <inkml:trace contextRef="#ctx0" brushRef="#br0" timeOffset="286.455">254 0,'5'29,"2"24,-1 7,-1-1,-2-6,0-8,-2-6,-1-5,-5-3,-1-3,-1 0,7-6,3-7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9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0 818,'129'-28,"-101"15,0-2,0 0,-2-2,0-1,-1-2,13-12,-26 22,38-34,-2-1,-2-3,-3-2,-1-1,12-24,-38 53,-1 0,-1-1,-1-1,-1 0,-2-1,0 0,-1-1,1-11,-9 33,0 0,-1 0,0 0,1 1,-1-1,-1 0,1 0,-1 0,1 0,-1 1,0-1,-1 0,1 1,0-1,-1 1,0-1,0 1,0 0,0 0,-1 0,1 0,-1 0,0 0,0 1,0-1,0 1,0 0,0 0,0 0,-1 0,1 1,-1-1,0 1,1 0,-1 0,0 0,0 0,0 1,1 0,-1 0,0 0,0 0,0 0,0 1,-7 2,1 1,0 1,0-1,0 2,1-1,0 1,0 1,0 0,1 0,0 0,0 1,1 0,0 1,0 0,1 0,0 0,1 1,0-1,1 1,-2 6,4-13,0 0,1 1,0-1,0 1,0-1,0 1,1-1,-1 1,1 0,0-1,0 1,0 0,1-1,-1 1,1-1,0 1,0-1,0 1,0-1,1 1,-1-1,1 0,0 0,0 0,0 0,0 0,1 0,-1-1,1 1,0-1,-1 1,1-1,3 1,3 3,1-1,0 0,0 0,0-1,1 0,-1-1,1 0,0-1,0 0,7 0,48-3,-54 0,1 0,-1 1,1 1,-1 0,1 0,-1 1,0 1,12 3,-21-4,0-1,-1 1,1-1,-1 1,1 0,-1 0,0 0,1 1,-1-1,0 0,-1 1,1-1,0 1,-1 0,0 0,1-1,-1 1,0 0,0 0,-1 0,1 0,-1 0,1 0,-1 0,0 1,0-1,-1 2,-16 90,13-78,-7 17,-9 58,20-89,0 0,0 0,0 0,1 0,-1 0,1 0,0-1,0 1,0 0,0-1,0 1,0 0,1-1,-1 0,1 1,0-1,0 0,0 0,0 0,0 0,0 0,0 0,1-1,-1 1,1-1,-1 1,1-1,0 0,-1 0,1 0,50 8,-28-9</inkml:trace>
  <inkml:trace contextRef="#ctx0" brushRef="#br0" timeOffset="385.646">1213 621,'17'2,"0"0,-1-1,1 0,0-2,0 0,0-1,-1 0,1-1,-1-1,0-1,0 0,0-1,-1-1,0 0,0-1,5-5,-16 9,0 0,0-1,-1 1,1-1,-1 0,0 0,-1 0,1-1,-1 1,0 0,-1-1,1 0,-1 1,0-1,0 0,-1 0,0 1,0-1,0 0,-1 0,1 0,-1 1,-1-1,1 0,-1 1,0-1,0 1,-1 0,0 0,0 0,0 0,0 0,-1 0,0 1,0 0,0 0,0 0,-1 0,1 1,-1-1,0 1,0 0,0 1,-1-1,-2 0,-5 1,1 1,-1 1,0 0,1 0,-1 1,0 1,1 0,-1 1,1 0,0 1,0 0,0 1,1 1,-1-1,1 2,0 0,1 0,0 1,0 0,1 0,0 1,0 1,1 0,0 0,1 0,-1 3,2-5,0 1,0 0,1 0,0 1,1 0,0-1,1 1,0 1,0-1,1 0,1 1,-1-1,2 1,-1 0,2-1,-1 1,1-1,1 1,0-1,1 1,0-1,0 0,1 0,0 0,1-1,0 1,0-1,1-1,0 1,5 4,2-4,0-1,0-1,1 0,0-1,0-1,0 0,1-1,0 0,0-1,0-1,0 0,0-1,0-1,0 0,1-1,-1-1,0 0,0-1,11-4,4 0</inkml:trace>
  <inkml:trace contextRef="#ctx0" brushRef="#br0" timeOffset="967.691">1665 705,'3'0,"-1"0,1 0,-1 0,1 0,-1-1,0 1,1-1,-1 1,0-1,1 0,-1 0,0 0,0 0,0 0,0 0,0-1,0 1,0-1,0 1,0-1,1-2,-1 3,253-249,-240 236,-12 11,0-1,0 0,0 1,1-1,-1 1,1 0,0 1,0-1,0 1,1-1,-1 1,0 0,1 1,0-1,-1 1,1 0,4-1,-7 4,-1-1,1 1,-1-1,1 1,-1-1,0 1,0 0,0 0,0 0,0 0,0 0,0 0,-1 0,1 0,-1 0,0 0,1 0,-1 0,0 0,0 0,0 0,0 0,-1 1,1-1,-1 0,1 0,-1 0,0 0,1 0,-1 0,0-1,-1 2,-1 11,1-12,1 1,0 0,-1 0,1 0,0 0,0 0,1 0,-1 0,1 0,-1 0,1 0,0 1,0-1,1 0,-1 0,0 0,1 0,0 0,0 0,0 0,0 0,0 0,1 0,-1 0,1-1,0 1,0-1,0 1,0-1,0 0,0 1,1-1,-1-1,1 1,-1 0,1 0,0-1,0 0,0 1,0-1,0 0,1 0,9-4,-1 0,1 0,-1-1,0-1,0 0,-1-1,1 0,-2-1,1 0,0-1,5-5,12-7,112-68,-139 88,1-1,-1 0,1 1,-1-1,1 1,-1-1,1 1,0 0,-1 0,1 0,-1 0,1 0,0 0,-1 0,1 1,-1-1,1 0,-1 1,1-1,-1 1,1 0,-1 0,1-1,-1 1,0 0,1 0,-1 0,0 0,0 0,0 1,0-1,0 0,0 1,0-1,0 0,0 1,-1-1,1 1,0-1,-1 1,0-1,1 1,-1 0,0-1,0 1,0-1,0 1,0 0,0-1,0 1,0-1,-1 1,1 0,-1-1,1 1,-1-1,0 1,1-1,-45 187,44-137,6-33</inkml:trace>
  <inkml:trace contextRef="#ctx0" brushRef="#br0" timeOffset="1371.404">2737 677,'34'-4,"-1"-1,0-1,0-2,-1-1,0-2,0-1,-1-2,-1 0,0-3,14-10,-39 23,0 0,1 0,-1-1,-1 0,1 0,-1-1,1 1,-2-1,1 0,-1 0,0 0,0 0,0 0,-1-1,0 0,0 1,-1-1,0 0,0 0,-1 1,1-1,-1 0,-1 0,0 0,1 0,-2 1,1-1,-2-2,-1 5,0 0,-1 0,1 1,-1 0,1 0,-1 0,0 0,0 1,0 0,-1 0,1 0,0 1,-1 0,1 0,-1 0,1 1,-1 0,1 0,-1 0,0 0,1 1,-1 0,1 0,0 1,-1 0,1-1,0 2,0-1,0 1,0-1,-4 4,-5 3,0 0,0 1,1 1,0 0,1 0,0 1,1 1,0 0,1 0,0 1,1 1,1-1,0 2,2-1,-1 1,-2 11,7-21,0 1,1-1,-1 0,1 1,0-1,1 1,0-1,0 1,0-1,1 1,0-1,0 1,1-1,-1 0,1 1,1-1,-1 0,1 0,0-1,1 1,-1-1,1 1,0-1,0 0,1 0,0-1,-1 1,2-1,-1 0,0-1,1 1,-1-1,1 0,0-1,0 1,1-1,-1 0,0-1,7 2,-1-1,1 0,0-1,0-1,0 0,0 0,0-1,0-1,0 0,4-2,13-4</inkml:trace>
  <inkml:trace contextRef="#ctx0" brushRef="#br0" timeOffset="1899.803">3274 734,'62'-79,"-20"34,2 1,2 2,2 2,50-32,-49 47,-48 25,-1 0,1 0,0-1,0 1,0 0,0 0,0 0,0 0,0 1,0-1,0 0,0 0,0 1,0-1,0 0,0 1,-1-1,1 1,0-1,0 1,0-1,-1 1,1 0,0-1,-1 1,1 0,0 0,-1-1,1 1,-1 0,1 0,-1 0,0 0,1 0,-1 0,0-1,0 1,1 0,-1 0,0 0,0 0,0 0,0 0,0 0,0 0,-1 0,1 0,0 0,0 0,-1 0,1 0,-1 0,-4 31,3-27,1 1,0-1,0 0,0 1,0-1,1 1,0-1,0 1,0-1,1 0,0 1,0-1,0 0,1 1,0-1,1 2,-1-5,1-1,0 0,0 0,0 0,-1 0,1 0,0-1,0 1,0-1,0 0,0 0,0 0,0 0,0-1,0 1,0-1,0 0,0 1,0-1,-1-1,1 1,0 0,-1-1,1 1,-1-1,1 0,-1 0,0 0,1 0,236-143,-238 144,1 0,-1-1,1 1,0 0,-1 0,1 0,0 0,0 0,0 0,0 1,0-1,0 1,0-1,0 1,0 0,0-1,0 1,0 0,0 1,0-1,0 0,0 0,0 1,0-1,0 1,0 0,0 0,0 0,0 0,-1 0,1 0,0 0,-1 0,1 1,-1-1,1 0,-1 1,0 0,1-1,-1 1,0 0,0-1,0 1,0 0,-1 0,1 0,0 0,-1 0,1 0,-1 0,0 0,0 1,-11 74,8-64,1-1,-1 1,2 0,0 0,1 0,0-1,0 1,2 0,0 0,0 1,4 5</inkml:trace>
</inkml:ink>
</file>

<file path=ppt/ink/ink7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16,'-18'-5,"0"1,-1 1,1 1,0 1,-1 0,1 1,-17 3,30-2,-1-1,1 1,-1 1,1-1,-1 1,1 0,0 0,0 0,0 1,0 0,0 0,1 0,-1 0,1 1,0 0,0 0,0 0,0 0,1 1,0-1,0 1,0 0,0 0,1 0,0 0,0 1,-1 2,-8 44,2 1,2 0,3 0,2 51,-26 207,30-173,-2-136,1 1,-1 0,1-1,-1 1,1 0,0-1,0 1,0-1,1 1,-1-1,0 0,1 0,0 1,-1-1,1 0,0 0,0-1,0 1,1 0,-1-1,0 1,0-1,1 0,-1 1,1-1,-1-1,1 1,0 0,-1 0,2-1,87 3,-70-4,147-8,-150 3</inkml:trace>
</inkml:ink>
</file>

<file path=ppt/ink/ink7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0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1,'0'477,"-28"-286,31-207,3-2</inkml:trace>
  <inkml:trace contextRef="#ctx0" brushRef="#br0" timeOffset="437.042">310 142,'-43'39,"33"-32,1-1,0 1,1 0,0 1,0 0,1 0,-1 1,2 0,-1 0,2 1,-1-1,1 1,0 0,1 1,1-1,-1 1,2 0,-2 4,6-7,-1-1,1 0,0 0,1-1,-1 1,2 0,-1-1,0 1,1-1,1 0,-1-1,1 1,-1-1,2 1,-1-2,0 1,1 0,0-1,2 1,0 0,-1 0,-1 1,1 0,-1 0,0 0,0 1,-1 0,0 0,0 1,0-1,-1 1,0 0,-1 1,2 11</inkml:trace>
</inkml:ink>
</file>

<file path=ppt/ink/ink7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0,'19'0,"16"0,7 0,1 0,-2 0,-3 0,-4 0,-2 0,-2 0,-1 0,-1 0,-1 0,1 0,0 0,-5 0</inkml:trace>
</inkml:ink>
</file>

<file path=ppt/ink/ink7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49,'-5'-4,"1"-1,-1 1,0 0,0 0,-1 0,1 1,-1 0,0 0,0 0,0 1,0 0,0 0,-1 0,1 1,0 0,-1 0,1 1,-1 0,1 0,-1 0,1 1,-1 0,1 0,0 1,-1 0,1 0,0 0,0 1,0 0,1 0,-1 0,1 1,-1 0,-1 2,2-2,1 0,0 0,0 1,0 0,1-1,-1 1,1 1,1-1,-1 0,1 1,-1 0,2-1,-1 1,1 0,-1 0,2 0,-1 0,1 0,0 0,0 0,0 0,1 0,0 0,0-1,1 1,-1 0,1 0,1-1,-1 1,1-1,0 0,0 1,0-2,1 1,0 0,0-1,0 1,0-1,1 0,0-1,1 2,32 18,97 75,-130-93,-1 0,1 0,-1 0,0 1,0-1,-1 1,1 0,-1 0,-1 0,1 0,-1 0,0 1,-1-1,1 1,-1 0,0-1,-1 1,0 0,0-1,0 1,-1 0,-1 5,0-5,0-2,0 1,-1 0,0 0,0-1,0 0,-1 1,0-1,0 0,0-1,0 1,-1-1,0 0,0 0,0 0,0-1,-1 0,1 0,-1 0,0-1,0 1,-3 0,-7 1,0 1,0-2,0 0,-1-1,1-1,-1 0,1-1,-4-1,17 1,-1 0,1-1,0 1,0 0,0-1,0 0,0 0,0 0,0 0,0 0,0 0,0-1,0 0,1 1,-1-1,1 0,-1 0,1 0,0-1,0 1,0-1,0 1,0-1,0 1,1-1,-1 0,1 0,0 0,0 0,0 0,0 0,0 0,1 0,0-1,-1 1,1 0,0 0,0 0,1 0,-1-1,1 1,0 0,-1 0,2 0,-1 0,0 0,0 0,1 0,6-12,1 0,1 0,0 1,1 1,0-1,1 2,1 0,0 0,0 1,14-8,-7 6</inkml:trace>
  <inkml:trace contextRef="#ctx0" brushRef="#br0" timeOffset="750.406">613 416,'-53'28,"50"-27,0-1,0 0,0 0,0 1,1 0,-1 0,0-1,0 2,1-1,-1 0,0 0,1 1,-1 0,1-1,0 1,0 0,0 0,0 0,0 0,0 1,0-1,0 0,1 1,0 0,-1-1,1 1,0 0,0-1,0 1,1 0,-1 0,1 0,-1 0,1 0,0-1,0 1,0 0,1 0,-1 2,77 97,-76-99,0 0,-1 0,1 0,-1-1,0 1,0 0,0 0,0 0,-1 0,1 0,-1 0,1-1,-1 1,0 0,0-1,0 1,-1 0,1-1,0 1,-1-1,0 0,0 1,1-1,-2 0,1 0,0 0,0 0,0-1,-2 1,-73 42,38-25,22-11</inkml:trace>
  <inkml:trace contextRef="#ctx0" brushRef="#br0" timeOffset="998.064">839 529,'-9'24,"-4"13,1 4,2 1,-2-7,1-10</inkml:trace>
  <inkml:trace contextRef="#ctx0" brushRef="#br0" timeOffset="1251.17">698 529,'9'0,"9"0,5 0,4 0,3 0,0 0,0 0,0 0,-1 0,0 0,0 0,-5 0</inkml:trace>
</inkml:ink>
</file>

<file path=ppt/ink/ink7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1,'-40'95,"17"-24,-4-1,-2-1,-39 62,63-121,-5 8,26-33,99-138,77-106,-189 254,-3 4,0 0,1 0,-1 0,0 0,0-1,1 1,-1 0,0 0,1 0,-1 0,1 0,0 0,-1 0,1 0,0 0,0 0,-1 0,1 1,0-1,0 0,0 0,0 1,0-1,0 1,0-1,0 1,0-1,0 1,1-1,-1 1,0 0,0 0,0 0,0 0,1 0,-1 0,0 0,0 0,0 0,0 0,1 1,-1-1,0 0,0 1,0-1,0 1,0-1,0 1,0 0,0-1,0 1,0 0,0 0,-1 0,1-1,0 1,0 0,-1 0,1 0,0 1,17 92,-7-18,-10-75,-1 0,0 1,1-1,-1 0,1 1,0-1,-1 0,1 0,0 0,0 0,0 0,0 0,0 0,0 0,0 0,0 0,0 0,0-1,0 1,1 0,-1-1,0 1,0-1,1 1,-1-1,0 0,1 0,-1 1,1-1,-1 0,0 0,1 0,-1-1,0 1,1 0,-1 0,0-1,1 1,-1-1,0 1,0-1,1 1,-1-1,0 0,54-40,-49 35,108-94,-113 99,-1 0,1 0,-1 0,1 0,-1 0,1 0,0 0,0 0,-1 1,1-1,0 0,0 0,0 1,0-1,0 0,0 1,0-1,0 1,0-1,0 1,0 0,0-1,0 1,0 0,0 0,1 0,-1-1,0 1,0 1,0-1,0 0,0 0,1 0,-1 1,0-1,0 0,0 1,0-1,0 1,0-1,0 1,0 0,0-1,0 1,-1 0,1 0,0-1,0 1,-1 0,1 0,0 0,-1 0,1 1,2 11,-2-1,1 1,-2 0,0 0,0 0,-1 0,0-1,-2 1,1 0,-1-1,-3 6,-4 23,6-20</inkml:trace>
</inkml:ink>
</file>

<file path=ppt/ink/ink7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8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1,'-26'13,"1"2,1 1,0 1,1 0,1 2,1 1,1 1,-16 19,35-39,-1 0,1 1,-1-1,1 0,-1 0,1 1,0-1,0 1,0-1,0 1,0 0,0-1,0 1,0 0,1 0,-1-1,1 1,-1 0,1 0,0 0,0 0,0 0,0-1,0 1,0 0,0 0,0 0,1 0,-1 0,1-1,0 1,-1 0,1 0,0-1,0 1,0 0,0-1,0 1,1-1,-1 0,0 1,1-1,-1 0,1 0,-1 0,1 0,-1 0,1 0,0 0,0 0,-1-1,3 1,9-2,1 0,0-2,-1 1,1-2,-1 0,0 0,0-1,-1-1,1 0,-1-1,-1 0,1-1,1-1,12-9,-18 12,0 1,0 0,0 0,1 1,0-1,0 2,0-1,0 1,0 0,1 1,-1 0,1 0,2 1,-8 1,-1 0,1 1,-1-1,1 1,-1 0,0-1,1 1,-1 0,0 1,1-1,-1 0,0 1,0-1,0 1,0-1,0 1,-1 0,1 0,0 0,-1 0,0 0,1 0,-1 1,0-1,0 0,0 1,0-1,-1 0,1 1,-1-1,1 1,-1 0,0-1,0 1,-7 91,6-85,-9 68,5 0,2 1,4 2,-1-65,-1-1,0 1,-1-1,-1 0,0 1,-1-1,0 0,-6 10,9-19,-1-1,0 0,0 0,-1 0,1 0,-1-1,0 1,0-1,0 1,0-1,0 0,-1 0,0-1,1 1,-1-1,0 1,0-1,-1 0,1-1,0 1,0-1,-1 0,1 0,-1 0,1-1,-1 1,1-1,-1 0,-2-1,1-1,-1-1,1 1,0-2,0 1,0-1,0 0,1 0,0 0,-1-1,1 0,1 0,-1 0,1 0,0-1,0 0,1 0,-1 0,1 0,1 0,-1-1,1 1,0-1,1 0,-1 0,1 1,1-1,-1 0,1 0,1 0,-1 0,1 0,1-2,3-7,1 0,1 0,1 1,0 0,1 0,0 1,1 0,1 1,0 0,1 1,0 0,1 1,1 0,-1 1,2 0,-1 2,12-6,-8 3</inkml:trace>
</inkml:ink>
</file>

<file path=ppt/ink/ink7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409 424,'-6'-7,"-1"1,-1 0,1 0,-1 0,0 1,-1 0,1 0,-1 1,0 0,0 1,0 0,-1 0,1 1,0 0,-1 1,0 0,1 1,-1 0,0 0,1 1,-1 0,1 0,-1 1,1 1,0 0,-9 3,-71 58,87-62,0 0,0 1,1-1,-1 1,1-1,-1 1,1 0,0-1,0 1,0 0,0 0,1 0,-1 0,1 0,0 0,0 0,0 0,0 0,0-1,0 1,1 0,0 0,-1 0,1 0,0 0,1-1,-1 1,0 0,1-1,-1 1,1-1,0 1,0-1,1 1,8 8,1-1,0-1,0 0,1-1,0 0,0-1,1 0,0-1,0-1,8 2,22 10,-42-16,0-1,0 1,1 0,-1-1,0 1,0 0,0 0,0 1,0-1,0 0,0 1,0-1,0 1,-1 0,1-1,-1 1,1 0,-1 0,0 0,1 0,-1 0,0 0,0 0,-1 1,1-1,0 0,-1 1,1-1,-1 0,0 1,0-1,0 0,0 1,0-1,-1 0,1 1,0-1,-1 0,0 1,0-1,0 0,0 0,0 0,0 0,0 0,-1 0,1 0,-1 0,1-1,-1 1,-9 8,-1 0,0-1,-1 0,0-2,0 1,-1-1,0-1,0-1,0 0,-1 0,0-2,1 0,-1 0,0-2,-1 0,1 0,-4-2,17 2,0-1,1 0,-1 0,0 0,1 0,-1 0,1-1,-1 1,0 0,1-1,-1 1,1-1,-1 0,1 0,-1 1,1-1,0 0,-1 0,1 0,0 0,0 0,-1-1,1 1,0 0,0-1,0 1,1 0,-2-2,2-9</inkml:trace>
  <inkml:trace contextRef="#ctx0" brushRef="#br0" timeOffset="248.754">607 622,'0'28,"0"11</inkml:trace>
  <inkml:trace contextRef="#ctx0" brushRef="#br0" timeOffset="480.839">579 29,'14'33,"5"12</inkml:trace>
  <inkml:trace contextRef="#ctx0" brushRef="#br0" timeOffset="865.81">833 819,'15'-26,"1"2,1 0,2 0,0 2,1 0,2 1,16-19,24-17,-59 58,-1 0,0 0,0 1,0-1,0 1,0 0,0-1,0 1,-1 0,1 0,0 0,-1 0,0 1,1-1,-1 0,0 0,0 1,0-1,-1 1,1-1,-1 1,1 0,3 8,-1-2,1-1,-1 0,1 0,1 0,0 0,0-1,0 0,1 0,0 0,0-1,1 0,-1 0,1 0,4 1,-7-7,-1-1,1 1,-1-1,0 0,1 0,-1 0,0 0,0 0,0-1,0 0,0 0,0 0,0 0,0 0,-1 0,1-1,-1 1,0-1,1 1,-1-1,-1 0,1 0,0 0,-1 0,1 0,-1-1,0 1,0 0,0-1,-1 1,1-2,0 2,25-133,-23 103,13-36,-12 50</inkml:trace>
  <inkml:trace contextRef="#ctx0" brushRef="#br0" timeOffset="1484.801">1510 1073,'5'-88,"3"1,4 0,22-83,-29 144,1 0,2 0,0 0,2 1,0 0,2 1,1 1,0-1,2 2,1 0,0 1,2 1,0 0,20-15,92-50,-129 84,1 0,-1 0,0 0,0 1,1-1,-1 0,0 1,1-1,-1 1,1 0,-1-1,1 1,-1 0,1 0,-1 0,0 0,1 0,-1 0,1 1,-1-1,1 0,-1 1,0-1,1 1,-1-1,0 1,1 0,-1 0,0-1,0 1,1 0,-1 0,0 0,0 0,0 1,-1-1,1 0,0 0,0 0,0 1,-1-1,1 0,-1 1,1-1,-1 1,0-1,1 0,-1 1,0-1,0 1,0-1,0 1,0-1,0 1,-3 11,0 0,-1 0,-1-1,0 0,0 0,-1 0,-1 0,0-1,0 0,-1-1,-1 1,-6 5,-38 57,51-71,1-1,-1 1,1 0,0-1,0 1,0 0,0 0,0 0,0 0,1 0,-1 0,1 0,-1 1,1-1,0 0,-1 0,1 0,0 0,1 0,-1 1,0-1,1 0,-1 0,1 0,0 0,-1 0,1 0,0 0,0 0,0 0,1-1,-1 1,0 0,1-1,-1 1,1-1,-1 1,1-1,0 0,0 1,-1-1,1 0,0 0,0 0,0-1,0 1,2 0,47 8,-41-8,1 0,-1 1,0 0,0 1,0 0,0 0,0 1,0 0,-1 1,0 0,8 6,-14-8,0 0,-1 0,1 0,-1 1,0-1,0 1,0-1,0 1,-1 0,0 0,0 0,0-1,0 1,0 0,-1 1,1-1,-1 0,0 0,-1 0,1 0,-1 0,1 0,-1 0,-1 0,1 0,0-1,-1 1,-1 2,-1 2,0 1,-1-1,0 0,0-1,-1 1,0-1,0 0,-1 0,0-1,0 0,-7 5,6-5,1 0,-1-1,0 0,-1 0,1-1,-1 0,0-1,0 0,0 0,0-1,0 0,-1 0,1-1,-1 0,1-1,-1 0,1-1,-1 0,1 0,0-1,-1 0,1-1,0 0,0 0,-18-13,1-2,1 0,0-2,1 0,1-2,2-1,0 0,-16-24,2-8,22 30</inkml:trace>
  <inkml:trace contextRef="#ctx0" brushRef="#br0" timeOffset="2268.635">1905 1,'379'5,"-375"-6,1 1,-1 0,0 0,1 0,-1 0,0 1,0 0,0 0,1 0,-1 0,0 1,0-1,-1 1,1 0,0 0,-1 1,1-1,-1 1,1 0,-1 0,0 0,0 0,-1 0,1 0,-1 1,1 0,-1-1,0 1,-1 0,1 0,-1 0,1 0,0 4,-36 169,0 258,35-197,-32-128,27-107,-1 0,0-1,0 1,0-1,0 0,-1-1,1 1,-1-1,1 0,-1 0,1-1,-1 0,1 0,-1 0,1 0,-1-1,1 0,-1 0,1-1,0 1,-1-1,-2-2,-2 2,-84-27,73 25</inkml:trace>
</inkml:ink>
</file>

<file path=ppt/ink/ink7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9.6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 81,'-22'-66,"15"124,25 149,-15-185,-3-18,0-1,0 1,0 0,1 0,-1-1,1 1,0 0,0-1,0 1,0-1,0 1,1-1,0 0,0 0,0 1,0-1,0 0,0-1,1 1,0 0,-1-1,1 1,0-1,0 0,0 0,1 0,-1 0,0-1,1 0,-1 1,4 0,144 9,-22 1,1-6,75-8,-55 0,678-55,-294 58,-112 28,23-30,-59-27,-82 16,192-5,-124-11,-60 0,742 28,-761-30,-170 15,72 4,-63 10,-130 1,1 0,0-1,-1 1,1-1,0 0,-1 0,1 0,-1 0,0 0,1-1,-1 1,0 0,0-1,1 0,-1 0,-1 0,1 0,0 0,0 0,-1 0,1 0,-1 0,0-1,1 1,-1-1,0 1,-1-1,1 1,0-1,-1-1,3-88,-4 71,0-8,-1 4</inkml:trace>
  <inkml:trace contextRef="#ctx0" brushRef="#br0" timeOffset="2315.432">623 899,'22'85,"-8"-14,-4 0,-3 0,-2 38,-5-75,2-17,-2 1,0 0,-1 0,-1 0,-1-1,0 1,-1-1,-1 0,-3 7,8-23,0 1,0-1,-1 0,1 0,0 1,-1-1,1 0,-1 0,1 0,-1 0,0 0,1 0,-1 0,0 0,0 0,1 0,-1 0,0 0,0 0,0-1,0 1,0 0,0-1,-1 1,1-1,0 1,0-1,0 0,-1 1,1-1,0 0,0 0,0 0,-1 0,1 0,0 0,0 0,-1 0,1 0,0-1,0 1,0 0,-1-1,1 1,0-1,0 1,0-1,0 0,0 0,0 1,0-1,0 0,0 0,0 0,1 0,-1 0,0 0,1 0,-1 0,0 0,1 0,-1 0,1-1,0 1,-1 0,1 0,0-1,0 1,0-1,-3-26,1 0,2 0,1 0,1-1,1 1,1 0,2 1,1-1,1 1,1 0,1 1,2 0,1 1,0 0,9-9,-6 1,1 0,2 1,1 1,2 1,1 1,1 0,1 2,2 1,1 1,3 0,-29 22,0 1,1 0,-1 0,1-1,0 1,-1 1,1-1,0 0,0 1,0-1,0 1,1 0,-1 0,0 1,0-1,1 0,-1 1,0 0,1 0,-1 0,0 0,1 0,-1 1,0 0,0-1,1 1,-1 0,0 1,0-1,0 1,0-1,0 1,0 0,-1 0,1 0,-1 0,3 3,0 5,0 1,-1 0,0 0,-1 0,0 0,-1 0,0 1,0-1,-2 1,1 0,-1-1,-1 1,0 0,-1-1,0 0,-1 1,0-1,-1 0,0 0,-1 0,0-1,0 0,-1 0,-4 4,5-8,-1 0,0 0,0-1,-1 0,1 0,-1-1,0 0,0 0,-1 0,1-1,-1 0,0-1,0 0,0 0,0 0,0-1,0 0,0-1,0 0,0 0,-4-1,-1 0</inkml:trace>
  <inkml:trace contextRef="#ctx0" brushRef="#br0" timeOffset="3330.001">1611 786,'-17'7,"-3"0,1 0,0 0,1 2,0 0,0 2,1 0,0 0,1 2,0 0,1 1,0 0,2 1,0 1,-11 16,22-29,1-1,-1 1,1 0,0 0,0 0,0 0,0 0,0 1,1-1,0 0,-1 0,1 0,0 1,0-1,1 0,-1 0,1 0,0 0,0 0,0 0,0 0,0 0,0 0,1 0,0 0,-1-1,1 1,0 0,0-1,0 0,1 0,-1 1,1-1,-1 0,1-1,0 1,-1 0,1-1,0 0,0 0,0 0,0 0,0 0,1 0,-1-1,0 1,0-1,0 0,0 0,1 0,-1-1,0 1,0-1,0 1,0-1,2-1,97-66,-74 45,85-71,-112 93,0 0,0 0,0 0,0 0,1 0,-1 0,0 1,0-1,1 0,-1 1,0-1,1 0,-1 1,0 0,1-1,-1 1,1 0,-1 0,1 0,-1 0,0 0,1 0,-1 0,1 0,-1 1,1-1,-1 0,0 1,1-1,-1 1,0 0,1 0,-1-1,0 1,0 0,0 0,0 0,0 0,0 0,0 0,0 0,0 0,0 1,0-1,-1 0,1 1,-1-1,1 0,-1 1,1-1,-1 0,0 1,1 0,4 18,-4-16,-1 1,1 0,0 0,0-1,1 1,-1-1,1 1,0-1,0 0,1 0,-1 0,1 0,0 0,0 0,0-1,1 1,-1-1,1 0,0 0,0 0,0-1,0 1,0-1,0 0,1 0,1 0,6-2,-1 0,1-1,-1-1,0 0,1 0,-1-1,0-1,0 0,-1 0,1-1,-1 0,0-1,0 0,-1-1,9-7,0 2,-7 7,-1-2,-1 1,1-1,-1-1,0 0,-1 0,0 0,0-1,-1-1,0 1,-1-1,0 0,0-1,-1 1,-1-1,1 0,-2 0,0-1,0 1,1-11,-4 20,0 0,0 0,0 0,0 1,0-1,-1 0,1 0,-1 0,1 1,-1-1,0 0,1 0,-1 1,0-1,0 1,0-1,0 1,-1-1,1 1,0-1,0 1,-1 0,1 0,-1 0,1 0,-1 0,0 0,1 0,-1 1,0-1,0 0,1 1,-1-1,0 1,0 0,0 0,0 0,0 0,1 0,-1 0,0 0,0 1,0-1,0 0,1 1,-1 0,0-1,1 1,-1 0,0 0,1 0,-1 0,1 0,-1 0,1 1,0-1,-1 0,1 1,0-1,0 1,0-1,-1 2,0-1,0-1,0 1,0 0,0 0,1 0,-1 0,1 0,-1 0,1 0,-1 0,1 1,0-1,0 0,0 1,1-1,-1 1,0-1,1 1,0-1,-1 1,1-1,0 1,1 0,-1-1,0 1,1-1,-1 1,1-1,0 1,0-1,0 1,0-1,0 0,0 0,1 1,-1-1,1 0,-1 0,1 0,0-1,0 1,0 0,0-1,0 1,0-1,0 0,1 1,-1-1,0 0,1 0,-1-1,1 1,13 1,1 0,-1-1,1-1,-1 0,1-1,-1-1,1-1,-1 0,0-1,5-3,-19 6,1 0,-1 0,0 1,0-1,0 0,0 1,0 0,1-1,-1 1,0 0,0 0,0 0,1 1,-1-1,0 0,0 1,0 0,0-1,0 1,1 0,-2 0,1 0,0 0,0 1,0-1,0 0,-1 1,1-1,-1 1,1 0,-1-1,1 1,-1 0,0 0,0 0,0 0,0 0,0 0,-1 0,1 0,0 0,-1 0,0 1,1 0,1 41,-3-40,0-1,1 1,-1-1,1 1,0-1,0 1,0-1,0 1,1-1,-1 1,1-1,0 1,0-1,0 1,1-1,-1 0,1 0,-1 0,1 0,0 0,0 0,1 0,-1-1,1 1,-1-1,1 1,0-1,0 0,0 0,0 0,0-1,0 1,0-1,2 1,9-2,0 1,-1-2,1 0,0-1,0 0,0-1,-1 0,0-1,0-1,0 0,0-1,-1 0,1-1,-2 0,1-1,-1-1,0 1,-1-2,0 0,-1 0,2-3,10-10,90-121,-104 133,-1-1,0 0,0 0,-1-1,-1 1,0-1,-1 0,0 0,-1 0,0-1,-1 1,-1-1,0 1,-1 0,0-1,-1 0,2 14,0 0,0-1,0 1,0 0,0-1,0 1,0 0,1-1,-1 1,0-1,0 1,-1 0,1-1,0 1,0 0,0-1,0 1,0 0,0-1,0 1,0 0,-1-1,1 1,0 0,0-1,0 1,-1 0,1 0,0-1,0 1,-1 0,1 0,0-1,-1 1,1 0,0 0,-1 0,1 0,0 0,-1-1,1 1,0 0,-1 0,1 0,0 0,-1 0,1 0,-1 0,1 0,0 0,-1 0,1 0,0 1,-1-1,1 0,0 0,-1 0,1 0,0 1,-1-1,1 0,0 0,0 0,-1 1,1-1,0 0,0 1,-1-1,1 0,-8 26,5-3,2-1,1 1,0 0,2-1,0 1,2-1,0 0,2 0,0 0,2-1,0 0,2 3,61 133,-61-139</inkml:trace>
  <inkml:trace contextRef="#ctx0" brushRef="#br0" timeOffset="3580.09">2626 673,'43'0,"24"5,6 2,-6 3,-13 2</inkml:trace>
  <inkml:trace contextRef="#ctx0" brushRef="#br0" timeOffset="4294.982">3557 673,'0'25,"-1"-15,0 0,0 0,1 0,0 0,1 0,0 0,1 0,0 0,1 0,0-1,0 1,1-1,0 0,0 0,1 0,1-1,4 7,-7-13,0 1,0-2,0 1,0 0,0-1,0 1,0-1,0 0,1 0,-1 0,0 0,1-1,-1 1,1-1,-1 0,1 0,-1 0,0-1,1 1,-1-1,1 0,-1 0,0 0,0 0,1 0,-1-1,0 1,0-1,1-1,83-64,-81 61,-3 1,0 1,0 0,0-1,1 2,0-1,-1 0,1 1,0 0,1-1,-1 2,1-1,-1 0,1 1,0 0,0 0,0 0,0 1,0 0,0 0,0 0,0 0,1 1,-1 0,0 0,0 1,0-1,1 1,-1 0,0 0,0 1,0 0,0 0,0 0,0 3,1-1,-1 1,1-1,0 0,0-1,0 1,0-1,1 0,-1-1,1 0,0 0,0 0,0-1,0 0,0 0,0-1,0 1,0-2,0 1,0-1,0 0,0 0,0-1,-1 0,4-2,8-6,-1 0,-1-1,1-2,-2 1,0-2,0 0,-1-1,-1 0,-1-1,0 0,0-3,3-17,-16 27</inkml:trace>
  <inkml:trace contextRef="#ctx0" brushRef="#br0" timeOffset="4629.232">4658 815,'24'-23,"0"-1,-2-2,0 0,-2-1,16-29,-35 55,0 0,1-1,-1 1,0 0,0-1,1 1,-1-1,0 1,-1-1,1 0,0 1,0-1,-1 0,1 1,-1-1,1 0,-1 0,0 0,0 0,0 1,0-1,0 0,0 0,0 0,-1 0,1 1,-1-1,1 0,-1 0,0 1,1-1,-1 1,0-1,0 0,0 1,-1-1,1 1,0 0,0-1,-1 1,1 0,-1 0,1 0,-1 0,1 0,-1 0,0 1,1-1,-1 0,0 1,-1-1,-7 4,0 0,1 1,-1 0,1 0,0 1,0 0,1 1,0 0,0 0,0 1,1 0,-1 0,2 0,-1 1,1 0,0 1,-1 4,2-7,0 0,1 1,0-1,0 1,0 0,1 0,0 0,1 0,-1 1,1-1,1 1,-1 0,1-1,1 1,0 0,0 0,0-1,1 1,0 0,0-1,1 1,0-1,1 1,-1-1,1 0,1 0,-1 0,1 0,1-1,-1 1,1-1,0 0,0-1,1 1,0-1,0 0,0 0,1 0,13 4,-1-1,1-1,0-1,0-1,1 0,-1-2,1 0,15-1,-7 0</inkml:trace>
  <inkml:trace contextRef="#ctx0" brushRef="#br0" timeOffset="5365">5646 476,'-2'1,"1"0,-1 0,1 0,0 0,0 0,-1 1,1-1,0 0,0 1,0-1,0 1,1-1,-1 1,0 0,1-1,-1 1,1 0,-1-1,1 1,0 0,0 0,0-1,0 1,0 0,0 0,0-1,0 1,1 0,-1 0,1-1,-1 1,1 0,0 0,0 1,9 114,-4 1,-7 55,0-53,1-108</inkml:trace>
  <inkml:trace contextRef="#ctx0" brushRef="#br0" timeOffset="5619.951">5956 786,'-9'24,"1"8,2-6,2-8</inkml:trace>
  <inkml:trace contextRef="#ctx0" brushRef="#br0" timeOffset="5784.307">5900 419,'0'0</inkml:trace>
  <inkml:trace contextRef="#ctx0" brushRef="#br0" timeOffset="5948.031">6323 335,'30'509,"-30"-493,-1-1,0 1,-1-1,-1 1,0-1,-1 0,0 0,-1 0,-1-1,-1 0,0 0,0 0,-7 7,14-20,-1 0,1 0,0 0,-1 0,1 0,0 0,-1 0,1 0,-1 0,0 0,1-1,-1 1,0 0,1 0,-1-1,0 1,0 0,0-1,1 1,-1-1,0 1,0-1,0 1,0-1,0 0,0 1,0-1,0 0,0 0,0 0,0 0,0 0,0 0,0 0,0 0,0 0,-1 0,1-1,0 1,1 0,-1-1,0 1,0-1,0 1,0-1,0 1,0-1,0 0,1 1,-1-1,0 0,1 0,-1 1,0-1,1 0,-1 0,1 0,-5-15</inkml:trace>
  <inkml:trace contextRef="#ctx0" brushRef="#br0" timeOffset="6497.584">6465 673,'-3'2,"1"-1,0 1,-1 0,1 0,0 0,0 0,0 0,1 1,-1-1,0 0,1 1,-1 0,1-1,0 1,0 0,0-1,0 1,1 0,-1 0,1 0,-1 0,1 0,0 0,0-1,1 1,-1 0,0 0,1 0,0 0,0 0,0-1,0 1,0 0,0-1,1 1,-1-1,1 1,0-1,0 0,0 1,0-1,0 0,0 0,0-1,2 2,166 50,-158-47,0-1,0 0,1-1,0 0,-1-1,1-1,0 1,0-2,1 0,-1-1,0 0,0-1,0 0,0-1,0-1,0 0,0-1,-1 0,1-1,-1 0,0-1,-1 0,0-1,0 0,6-6,-7 4,-1-1,0 0,-1-1,0 0,-1 0,0-1,0 0,-1 0,-1-1,3-8,-8 19,1 0,-1 1,1-1,-1 0,1 0,-1 0,0 0,0 0,0 0,0 1,-1-1,1 0,0 0,-1 0,1 0,-1 1,1-1,-1 0,0 0,0 1,0-1,0 0,0 1,0-1,-1 1,1 0,0-1,-1 1,1 0,-1 0,1 0,-1 0,0 0,1 0,-1 0,0 1,0-1,1 1,-1-1,0 1,0-1,0 1,0 0,-1 0,-86 14,76-8,0 0,0 1,1 0,0 1,1 1,0 0,0 0,1 1,0 0,1 1,0 0,0 1,2 0,-1 0,1 0,1 1,1 0,-1 1,2-1,0 1,-2 11,6-19,1 0,-1 0,1 0,0-1,0 1,1 0,-1-1,1 1,1-1,-1 0,1 0,0 1,0-2,0 1,1 0,0-1,0 1,0-1,0 0,1-1,-1 1,1-1,0 0,2 1,5 4,1-2,0 1,0-2,0 0,1 0,0-1,0-1,0 0,7 0,190-5,-187-2,-6-3</inkml:trace>
  <inkml:trace contextRef="#ctx0" brushRef="#br0" timeOffset="6968.081">6633 505,'-9'0,"-4"4,-4 7,-4 7,-3 4,-2 3,3 3,0-4,5-1,5-4</inkml:trace>
</inkml:ink>
</file>

<file path=ppt/ink/ink7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39.6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540 139,'-4'-6,"-2"1,1 0,0 0,-1 1,0 0,0 0,0 0,-1 1,1 0,-1 0,0 0,0 1,0 0,0 1,0-1,0 1,0 1,0-1,-1 1,1 1,0-1,0 1,0 0,-1 1,1 0,1 0,-1 0,0 1,0 0,-4 3,-23 15,1 2,1 1,1 2,1 1,2 1,-22 27,40-42,-1 1,2-1,0 2,1 0,0 0,1 0,1 1,0 0,2 0,-1 0,2 1,0-1,1 1,1 0,0 8,1-11,0 0,1-1,0 1,1-1,1 1,0-1,0 0,2 0,-1 0,2 0,0-1,0 0,1 0,1 0,0-1,0 0,1-1,0 0,1 0,0-1,1-1,0 1,4 1,-1-2,-1 0,1-1,1-1,0 0,0-1,0 0,0-2,0 1,1-2,7 0,146 7,-152-8,0 0,-1-2,1 0,0 0,0-2,-1 0,1-1,-1 0,0-2,0 0,-1 0,1-2,-1 0,-1 0,0-2,0 1,-1-2,0 0,-1 0,0-2,-1 1,0-1,-1-1,-1 0,0 0,0-1,-2 0,1-2,-6 13,11-23,0 0,-2 0,0-1,-2 0,-2-1,0 0,-2-1,-1 1,-1-1,-2-22,-5 35,0 0,-1 1,-1 0,-1 0,0 0,-1 1,0 0,-1 0,-1 1,-1 0,-11-12,6 12,0 0,0 1,-1 1,-1 0,0 1,-1 1,0 1,0 1,-1 0,0 2,0 0,-1 1,0 1,0 1,0 1,-12 0,-57 9,69 0</inkml:trace>
  <inkml:trace contextRef="#ctx0" brushRef="#br0" timeOffset="433.441">314 308,'0'5,"5"2,2-6,4-3,0 0</inkml:trace>
  <inkml:trace contextRef="#ctx0" brushRef="#br0" timeOffset="731.439">625 281,'5'4,"1"7,0 2</inkml:trace>
  <inkml:trace contextRef="#ctx0" brushRef="#br0" timeOffset="1193.45">371 478,'-1'7,"1"1,1-1,-1 1,1-1,1 0,-1 1,1-1,0 0,1 0,0 0,0 0,0-1,1 1,0-1,0 0,1 0,-1 0,1-1,1 1,-1-1,1 0,0-1,0 1,2-1,103 35,-108-38,0-1,0 0,1 0,-1 0,0 0,0 0,1-1,-1 1,0-1,0 0,0 0,0 0,0 0,0-1,0 1,0-1,-1 0,1 0,0 0,-1 0,0 0,1 0,-1-1,0 1,0-1,0 0,-1 1,1-1,-1 0,1 0,-1 0,0 0,0 0,0-2,3-19,-1 1</inkml:trace>
</inkml:ink>
</file>

<file path=ppt/ink/ink7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59.0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234 77,'-21'17,"1"1,1 1,1 1,0 1,2 0,0 1,2 1,0 0,1 1,2 0,1 1,-6 18,11-31,0 0,1 0,1 1,-1-1,2 1,0-1,0 1,2 0,-1 0,1 0,1 0,1 0,0-1,0 1,1-1,1 1,0-1,0 0,1 0,1-1,0 1,1-1,0 0,1-1,0 0,0 0,1-1,10 8,-4-8,0-2,1 0,0-1,0 0,0-1,1-1,0-1,0 0,0-1,0-1,0 0,0-2,0 0,1-1,-2 0,1-1,0-1,0-1,-1-1,0 0,0-1,-1 0,0-1,0-1,-1-1,0 0,-1-1,0 0,0-1,-1 0,-1-1,0 0,-1-1,0 0,1-6,-2 7,0-2,-1 1,0-1,-2 0,0 0,0-1,-2 0,0 0,0 0,-2 0,0-1,-1 1,0-1,-1 1,-1-1,-1 1,-1-1,0 1,-1 0,0 0,-1 0,-1 1,-1 0,0 0,-1 0,-8-11,4 13,0 0,-1 0,-1 1,0 1,-1 1,0 0,0 0,-1 2,0 0,-1 0,1 2,-1 0,-1 1,1 1,-1 0,0 1,0 1,0 1,0 1,0 0,0 1,0 1,1 1,-1 1,-12 4,-15 2</inkml:trace>
  <inkml:trace contextRef="#ctx0" brushRef="#br0" timeOffset="451.167">347 303,'0'5,"5"1,1 0</inkml:trace>
  <inkml:trace contextRef="#ctx0" brushRef="#br0" timeOffset="671.906">489 247,'4'4,"3"2</inkml:trace>
  <inkml:trace contextRef="#ctx0" brushRef="#br0" timeOffset="1657.495">290 670,'2'-8,"0"-1,0 1,1 0,0 0,0 1,1-1,0 1,1-1,-1 1,1 1,1-1,-1 1,1-1,0 2,0-1,7-4,-3 1,-7 5,0 0,1 0,-1 1,1 0,0-1,0 1,0 1,0-1,0 0,1 1,-1 0,1 0,0 0,0 1,-1 0,1 0,0 0,0 0,0 1,0-1,0 2,0-1,0 0,0 1,0 0,0 0,0 0,0 1,-1-1,1 1,-1 1,1-1,3 3,28 73,-33-57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4:11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54 169,'-29'652,"5"-508,31-114,-2-25</inkml:trace>
  <inkml:trace contextRef="#ctx0" brushRef="#br0" timeOffset="598.795">957 225,'-38'0,"0"1,0 2,0 2,0 1,1 2,0 2,-4 2,34-9,0-1,0 1,0 0,0 0,1 1,-1 0,1 0,0 0,0 1,1 0,-1 0,1 1,0-1,0 1,1 0,0 0,0 1,0-1,1 1,0 0,1 0,-1 0,1 0,0 1,1-1,0 0,0 1,-1-3,1 0,0 0,0-1,0 1,0 0,1 0,0 0,0 0,0 0,1 0,-1 0,1 0,1-1,-1 1,0 0,1-1,0 1,0-1,1 1,-1-1,1 0,0 0,0 0,0 0,0-1,1 1,0-1,-1 0,1 0,1 0,-1-1,0 1,0-1,3 1,5-2,0 0,0-1,1 0,-1-1,0 0,0-1,0 0,0-1,0-1,0 0,-1 0,0-1,0 0,0-1,0-1,6-5,148-133,-76 42,-74 90,-14 22,-16 33,11-31,-20 69,4 1,3 0,4 2,2 10,8 164,2-255,1-1,0 1,0 0,0-1,1 1,-1 0,0-1,1 1,-1 0,1-1,-1 1,1-1,0 1,0-1,-1 1,1-1,0 1,0-1,1 0,-1 1,0-1,0 0,1 0,-1 0,0 0,1 0,0 0,9 0</inkml:trace>
  <inkml:trace contextRef="#ctx0" brushRef="#br0" timeOffset="2434.751">1408 875,'5'5,"6"1,2 0</inkml:trace>
  <inkml:trace contextRef="#ctx0" brushRef="#br0" timeOffset="8367.085">1917 85,'0'-1,"-1"1,1 0,-1 0,1-1,-1 1,1 0,-1 0,1 0,-1 0,1 0,-1-1,1 1,-1 0,1 0,-1 0,1 0,-1 1,1-1,0 0,-1 0,1 0,-1 0,1 0,-1 1,1-1,-1 0,1 0,-1 1,1-1,0 0,-1 1,1-1,0 0,-1 1,1-1,0 1,-1-1,1 0,0 1,0-1,0 1,-1-1,1 1,0-1,0 1,0-1,0 1,0-1,0 1,0-1,0 1,0-1,0 1,0-1,0 1,0-1,1 1,-58 138,33-48,23-89,0 1,0 0,0 0,0 0,1 0,-1 0,1 0,0 0,0 0,0 0,0 0,0 0,1 0,-1 0,1 0,0-1,0 1,0 0,0 0,0-1,1 1,-1 0,1-1,0 1,0-1,0 0,0 0,0 0,0 0,1 0,-1 0,1 0,-1-1,1 1,0-1,-1 0,1 0,0 0,0 0,0 0,0-1,0 1,0-1,0 0,0 0,1 0,6 0,0 0,0 0,0-1,0-1,0 1,0-2,0 1,-1-1,0-1,1 0,-1 0,0-1,-1 0,1-1,2-2,9-6</inkml:trace>
  <inkml:trace contextRef="#ctx0" brushRef="#br0" timeOffset="8698.783">2142 0,'-38'133,"6"1,3 18,11-58,-8 106,0-10,25-171,1-7</inkml:trace>
  <inkml:trace contextRef="#ctx0" brushRef="#br0" timeOffset="11733.117">2594 705,'0'15,"-5"18,-1 9,-5 3,-5-3,0-3,-2-3,-3-3,2-3,0-1,3-1,-1 0,3-1,-1-4,6-6,6-7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3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1,'10'0,"7"4,6 3,4-1,2-2,1 0,1-2,-1-1,-1 0,0-1,0-1,-5-4,-3-1,2 0,0 1,1 1,-2 2</inkml:trace>
</inkml:ink>
</file>

<file path=ppt/ink/ink7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57.1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23 114,'0'369,"-13"-286,3 25,15-89</inkml:trace>
  <inkml:trace contextRef="#ctx0" brushRef="#br0" timeOffset="247.515">362 481,'-10'24,"2"8,2-2</inkml:trace>
  <inkml:trace contextRef="#ctx0" brushRef="#br0" timeOffset="512.368">305 86,'0'0</inkml:trace>
  <inkml:trace contextRef="#ctx0" brushRef="#br0" timeOffset="659.776">643 1,'10'43,"3"34,-1 8,-2 0,-3-11,-3-12,-6-8,-4-7,0-8,1-5,-4-9,0-3,1-2,-2 2,0-3</inkml:trace>
  <inkml:trace contextRef="#ctx0" brushRef="#br0" timeOffset="829.18">869 311,'-19'24,"3"13,9 0,11-6,9-9,8-8,-1-1,2-3,2-4,-3 3,-1-1,-3 4,-5 4,-5-1</inkml:trace>
  <inkml:trace contextRef="#ctx0" brushRef="#br0" timeOffset="1130.301">1180 622,'31'-16,"0"0,-1-2,-1-2,-1 0,0-2,-2-1,-1-1,0-1,-1-3,-22 26,0 1,0 0,0-1,0 1,-1-1,1 1,-1-1,1 0,-1 0,0 0,0 0,1 0,-1 0,-1 0,1 0,0 0,0 0,-1-1,1 1,-1 0,0 0,0-1,0 1,0 0,0-1,0 1,-1 0,1 0,-1-1,1 1,-1 0,0 0,0 0,0 0,0 0,0 0,-1 0,1 0,0 0,-1 1,1-1,-1 0,0 1,0 0,0-1,1 1,-1 0,0 0,0 0,-1 0,1 0,0 0,-2 0,-2 1,-1-1,1 1,0 1,0-1,-1 1,1 0,0 0,0 1,0 0,0 0,0 0,0 1,1 0,-1 0,1 0,0 1,0 0,0 0,0 0,1 0,0 1,0 0,0 0,0 0,1 0,0 1,0-1,-2 6,-1 0,1 0,1 0,0 1,1-1,0 1,0-1,1 1,1 0,0 0,1 0,0 0,1 0,0 0,1 0,0 0,0-5,1 0,0 0,0-1,0 1,1-1,0 0,0 0,1 0,0 0,0-1,0 0,0 0,1 0,0-1,0 1,0-2,1 1,-1-1,1 1,0-2,0 1,0-1,0 0,0-1,0 1,0-2,1 1,-1-1,1 0,16 1</inkml:trace>
</inkml:ink>
</file>

<file path=ppt/ink/ink7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47.4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1 169,'254'-21,"137"-14,685 35,3734 0,-4553-27,76-4,148 32,-196-29,72 28,-161-28,368 29,-540-1</inkml:trace>
  <inkml:trace contextRef="#ctx0" brushRef="#br0" timeOffset="3768.011">1695 423,'57'409,"-56"-401,0 0,-1 0,1 0,-2 0,1 0,-1 0,0 0,-1 0,0 0,0-1,-1 1,1-1,-2 1,1-1,-1 0,0 0,-1 0,1-1,-1 0,-1 1,1-2,-1 1,-4 2,9-7,-1-1,0 1,0-1,0 0,0 0,0 0,0 0,0 0,0 0,0 0,0 0,1-1,-1 1,0-1,0 0,0 1,0-1,1 0,-1 0,0 0,1 0,-1 0,1-1,-1 1,1 0,0-1,-1 1,1-1,0 1,0-1,0 0,0 1,0-1,1 0,-1 0,-18-68,21 47,2-1,1 1,0 1,2-1,0 1,2 0,1 1,0 0,1 0,2 1,2-2,-3 1,26-43,4 0,2 3,3 2,2 1,47-40,-13 51,-81 46,1 1,-1-1,1 1,-1 0,0 0,1 0,-1 0,1 1,-1-1,0 1,1-1,-1 1,0 0,0 0,1 0,-1 0,0 0,0 0,0 1,0-1,0 1,-1-1,1 1,0 0,-1 0,1 0,-1 0,1 0,-1 0,0 0,0 0,0 0,0 1,-1-1,1 0,0 1,-1-1,0 0,3 16,-2 1,0-1,-1 0,-1 1,0-1,-2 0,0 0,-1 0,-1 0,-2 4,-1 3,-1 1,-2-1,0-1,-2 0,0 0,-2-1,0-1,-2-1,-14 15,29-34,1 0,-1 0,1 0,-1 0,0 0,0-1,1 1,-1 0,0-1,-1 0,1 1,0-1,0 0,-1 0,1-1,0 1,-1 0,1-1,-1 1,1-1,-1 0,1 0,-1 0,1 0,-1 0,1 0,0-1,-1 1,1-1,-1 0,1 0,0 1,-1-2,1 1,0 0,0 0,0-1,0 1,0-1,0 0,0 1,1-1,-1 0,1 0,-1-1,-5-15</inkml:trace>
  <inkml:trace contextRef="#ctx0" brushRef="#br0" timeOffset="4790.892">2682 452,'-22'3,"0"1,-1 1,2 2,-1 0,1 1,0 1,0 0,1 2,1 1,0 0,-4 4,21-14,-1-1,1 1,0-1,0 1,0 0,0 0,0 0,0 0,0 0,0 0,1 1,-1-1,1 0,0 1,0-1,0 1,0 0,0-1,0 1,1 0,0 0,-1-1,1 1,0 0,0 0,0-1,1 1,-1 0,1 0,-1-1,1 1,0 0,0-1,0 1,0-1,1 1,-1-1,1 1,-1-1,1 0,0 0,0 0,0 0,0 0,0-1,0 1,1 0,-1-1,1 0,-1 1,1-1,-1 0,1 0,0 0,5 1,1 0,-1-1,1 1,-1-1,1-1,-1 0,1 0,0-1,-1 0,1 0,-1-1,1 0,-1-1,0 1,0-2,0 1,-1-1,1 0,-1-1,0 0,0 0,3-3,13-12,0-1,-2-2,0 0,-2-1,9-15,-7 17,-9 40,-12 35,-1-48,-1-1,1 1,0 0,1 0,-1 0,1 0,0 0,0 0,0 0,1 0,0 0,0 0,0 0,0 0,1 0,0-1,0 1,0-1,0 1,1-1,0 0,0 0,0 0,0 0,1-1,0 1,-1-1,1 0,0 0,1 0,-1 0,0-1,1 0,-1 0,1 0,3 0,8-2,0-1,-1-1,1 0,0-1,-1-1,1-1,-1 0,0-1,-1 0,1-1,-2-1,1 0,-1-1,0-1,0 0,-1 0,-1-1,0-1,8-10,11-7,-1-1,-2-2,-1-1,-1-1,14-27,-38 60,0 0,0 1,0-1,0 0,0 0,0 0,0 0,-1-1,1 1,0 0,-1 0,1 0,-1-1,1 1,-1 0,0 0,1-1,-1 1,0 0,0-1,0 1,0 0,0-1,0 1,0 0,-1-1,1 1,0 0,-1 0,1-1,-1 1,1 0,-1 0,0 0,1-1,-1 1,0 0,0 0,0 0,0 0,0 1,0-1,0 0,0 0,0 1,0-1,0 0,-1 1,1-1,0 1,-1-1,1 1,0 0,0 0,-1 0,1-1,0 1,-1 0,1 1,0-1,-1 0,-8 5,0 0,0 0,1 1,-1 0,1 1,1 0,-1 1,1 0,1 0,-1 0,1 1,1 0,0 1,0-1,-2 7,7-14,-1-1,1 1,0 1,0-1,0 0,0 0,0 0,0 1,1-1,-1 0,1 0,-1 1,1-1,0 1,0-1,0 0,1 1,-1-1,0 0,1 1,-1-1,1 0,0 0,0 1,0-1,0 0,0 0,0 0,1 0,-1 0,1 0,-1-1,1 1,0 0,0-1,0 1,0-1,0 0,0 0,0 0,0 0,0 0,0 0,1 0,-1-1,0 1,1-1,-1 1,0-1,1 0,-1 0,0 0,1 0,-1-1,2 1,228-52,-231 51,0 1,1 0,-1 0,0 0,1 0,-1 0,1 0,-1 0,0 0,1 0,-1 1,1-1,-1 0,0 1,0-1,1 1,-1 0,0-1,0 1,0 0,1 0,-1 0,0 0,0 0,0 0,-1 0,1 0,0 0,0 0,0 0,-1 1,1-1,-1 0,1 1,-1-1,1 0,-1 1,0-1,0 0,0 1,-14 62,2-15,12-46,1 0,0-1,0 1,-1 0,2-1,-1 1,0-1,0 1,1-1,-1 0,1 1,0-1,0 0,0 0,0 0,0-1,0 1,1 0,-1-1,0 1,1-1,-1 0,1 0,0 0,-1 0,1 0,0-1,-1 1,1-1,1 1,87 1,-69-8,0-1,0-2,-1 0,0-1,-1-1,0-1,-1 0,0-2,-1 0,0-1,-2-1,1-1,-2 0,0-1,10-17,-20 29,12-14,-1 0,0-1,-2-1,-1 0,-1-1,0 0,-2-1,-1 0,0 0,1-12,-9 35,0-1,-1 0,1 1,0-1,0 0,-1 0,1 0,-1 0,0 1,1-1,-1 0,0 0,0 0,0 0,0 0,0 0,-1 0,1 0,-1 1,1-1,-1 0,0 0,1 0,-1 1,0-1,0 0,0 1,-1-1,1 1,0-1,0 1,-1 0,1 0,-1-1,1 1,-1 0,0 0,1 0,-1 1,0-1,0 0,1 1,-1-1,0 1,0-1,0 1,0 0,0 0,0 0,0 0,1 0,-1 0,0 1,0-1,-9 10,0 0,1 0,1 1,0 0,0 1,1 0,1 0,0 1,0 0,1 0,1 1,1 0,0-1,0 2,1-1,1 0,1 0,-1 9,-2 5,2-1,0 1,2 0,1 0,1-1,5 21,29 30,-31-71,0 1,-1 0,0 0,0 0,-1 0,0 0,0 1,-1 0,0-1,-1 1,1 0,-2 0,1 1,-5 8</inkml:trace>
  <inkml:trace contextRef="#ctx0" brushRef="#br0" timeOffset="5040.989">3641 367,'44'-15,"32"-4,10 1,-7 3,-6 5,-10 4,-8 2,-7 3,-7 1,-6 0,-10 1</inkml:trace>
  <inkml:trace contextRef="#ctx0" brushRef="#br0" timeOffset="5875.884">4799 423,'-4'4,"0"0,0 1,1-1,0 1,-1-1,2 1,-1 0,1 0,-1 1,1-1,1 0,-1 1,1-1,0 1,0 0,1-1,-1 1,1 0,1-1,-1 1,1-1,0 1,0 0,0-1,1 0,0 1,0-1,0 0,1 0,0 0,0 0,0 0,0-1,1 0,0 1,0-1,0-1,0 1,1 0,-1-1,1 0,0 0,0-1,0 1,0-1,1 0,-1 0,1-1,-1 0,1 0,-1 0,6 0,112-41,-118 40,-1-1,0 1,1 0,-1 0,0 0,1 1,-1 0,0-1,1 2,-1-1,0 0,0 1,0 0,0 0,0 0,-1 0,1 1,-1-1,1 1,1 2,-1-2,-1 0,1 0,0 0,0-1,0 1,0-1,0 0,1 0,-1-1,0 1,1-1,0 0,-1 0,1-1,-1 1,1-1,0 0,0 0,2-1,5-3,1-2,-1 0,0 0,0-1,-1 0,0-1,0-1,-1 0,0 0,-1-1,1 0,-2-1,0 3,-1 0,0-1,-1 0,0 0,0-1,-1 0,0 1,-1-2,0 1,0-1,-1 1,-1-1,0 0,0 0,-1-5,-1 16</inkml:trace>
  <inkml:trace contextRef="#ctx0" brushRef="#br0" timeOffset="6235.402">5759 593,'12'-15,"0"-1,-1 1,-1-2,0 0,-1 0,-1-1,-1 1,0-2,-2 1,1-5,-5 22,-1 0,1 0,-1 0,1-1,-1 1,1 0,-1 0,0 0,0-1,0 1,0 0,0 0,0-1,0 1,0 0,0 0,0 0,-1-1,1 1,-1 0,1 0,-1 0,1 0,-1 0,1 0,-1 0,0 0,0 0,1 0,-1 0,0 0,0 0,0 1,0-1,0 0,0 1,0-1,0 0,-1 1,1 0,0-1,0 1,0 0,-1-1,1 1,0 0,0 0,0 0,-1 0,1 0,-1 1,-57 28,50-21,1 1,-1 0,2 0,-1 1,1 0,0 0,1 1,1 0,0 0,0 1,1-1,0 1,1 0,0 0,0 11,2-16,0 0,1 0,-1 1,2-1,-1 0,1 1,0-1,1 0,-1 0,2 0,-1 0,1 0,0 0,0-1,0 1,1-1,0 0,1 0,-1-1,1 1,0-1,1 0,-1 0,1-1,0 1,6 2,0 0,1 0,-1-1,1-1,1 0,-1 0,1-2,0 0,0 0,0-1,0-1,0 0,0-1,11-2,-1-3</inkml:trace>
  <inkml:trace contextRef="#ctx0" brushRef="#br0" timeOffset="7123.315">6662 480,'-6'1,"0"1,0 0,0 1,0-1,0 1,1 1,-1-1,1 1,0 0,0 0,0 0,1 0,-1 1,1 0,0 0,0 0,1 1,0-1,0 1,0 0,0 0,1 0,0 0,1 0,-1 0,1 1,0-1,0 0,1 1,0-1,0 1,1-1,0 4,-1-5,1-1,-1 1,1 0,0 0,0 0,0 0,1 0,0-1,0 1,0-1,0 1,1-1,-1 0,1 0,0 0,1 0,-1-1,1 1,-1-1,1 0,0 0,0 0,1 0,-1-1,0 0,1 0,0 0,-1 0,1-1,0 0,0 0,0 0,0 0,-1-1,1 0,0 0,0 0,0-1,0 0,0 1,0-2,0 1,1-1,11-8,0-1,-1 0,0-1,-1-1,0 0,-2-1,1-1,-2 0,0-1,0 0,-2-1,6-10,-3 4,-1 0,-1 0,-1-1,-1 0,-1-1,-1 0,0-9,-5 22,0 1,-1-1,0 1,-1-1,-1 1,0 0,0-1,-1 1,0 0,-1-1,0 1,-1 1,0-1,-1 0,0 1,-1 0,-5-6,9 11,-1 1,0-1,-1 1,1 0,-1 0,0 0,0 1,0-1,0 1,0 0,-1 0,0 1,1-1,-1 1,0 0,0 0,0 1,-1-1,1 1,0 0,0 1,-1-1,1 1,0 0,-1 1,1-1,0 1,-1 0,1 0,0 1,0-1,0 1,0 0,0 1,0-1,1 1,-1 0,1 0,-2 5,1 0,0 0,0 1,1-1,0 1,0 0,1 0,1 1,-1-1,1 0,1 1,0 0,0-1,1 1,0 0,1-1,0 1,1-1,0 1,0-1,1 0,0 1,0-1,1-1,0 1,1-1,0 1,1-1,-1-1,1 1,1-1,-1 0,1 0,1-1,-1 0,1 0,0 0,30 25,1 0,1-3,1-1,29 13,-42-29,-4-3</inkml:trace>
  <inkml:trace contextRef="#ctx0" brushRef="#br0" timeOffset="7488.206">7283 452,'0'16,"0"0,1 0,1 0,1 0,0-1,1 1,5 12,-7-24,-1-1,1 1,-1-1,1 1,0-1,1 0,-1 0,1 0,-1 0,1 0,0 0,0-1,0 1,0-1,0 0,1 0,-1 0,1 0,-1-1,1 0,0 1,0-1,0-1,-1 1,1 0,0-1,0 0,0 0,0 0,0 0,0-1,0 1,-1-1,3-1,1 0,0-1,0 0,0 0,0 0,0-1,-1 0,0 0,0-1,0 0,0 0,-1 0,0-1,0 0,0 0,-1 0,0 0,0-1,-1 0,1 1,-2-1,1-1,-1 1,0 0,0-1,-1 1,0 0,0-1,-1 0,0 1,0-1,-1 1,0-1,0 1,-1-1,-1-3,-1 4,0 0,-1 0,0 1,0 0,-1 0,1 0,-1 0,-1 1,1 0,-1 0,0 1,0 0,0 0,0 1,-1 0,0 0,1 0,-1 1,0 1,0-1,0 1,-1 0,1 1,0 0,0 0,0 1,0 0,0 1,0-1,-1 2,-10 4</inkml:trace>
  <inkml:trace contextRef="#ctx0" brushRef="#br0" timeOffset="8285.934">7988 649,'199'-258,"-197"255,24-27,-26 29,1 1,-1-1,1 1,-1 0,1-1,-1 1,1 0,-1 0,1-1,0 1,-1 0,1 0,-1 0,1 0,0 0,-1 0,1 0,0 0,-1 0,1 0,-1 0,1 0,0 0,-1 0,1 1,-1-1,1 0,0 0,-1 1,1-1,-1 0,1 1,-1-1,1 1,-1-1,0 0,1 1,-1-1,1 1,-1-1,0 1,1 0,-1-1,0 1,0-1,0 1,1 0,-1-1,0 1,0-1,0 1,0 0,0-1,0 1,0-1,0 2,16 180,-15-179,1 0,-1-1,1 1,0 0,0-1,0 1,0-1,1 0,-1 1,1-1,-1 0,1 0,0-1,-1 1,1-1,0 1,0-1,0 0,1 0,-1 0,0 0,0-1,0 0,1 1,-1-1,0 0,0 0,1-1,-1 1,0-1,0 1,2-2,4 0,0 0,0-1,-1 0,1 0,-1-1,0 0,0 0,0-1,-1 0,0-1,4-3,34-48,-32 40</inkml:trace>
  <inkml:trace contextRef="#ctx0" brushRef="#br0" timeOffset="8592.319">8750 367,'-3'11,"1"0,0 0,1 1,0-1,1 1,1-1,-1 0,2 1,0-1,0 0,1 0,0 0,1 0,0 0,1-1,0 1,3 3,-7-13,1 1,-1-1,1 1,0-1,0 0,-1 1,1-1,0 0,0 0,0 0,0-1,0 1,0 0,1-1,-1 0,0 1,0-1,0 0,0 0,1 0,-1 0,0 0,0-1,0 1,0-1,0 1,1-1,-1 0,0 0,-1 0,1 0,0 0,0 0,0-1,1 0,53-57,-47 48,0-1,-2 0,1 0,-1-1,-1 0,-1 0,0-1,3-9,-7 19,0 0,0-1,-1 1,1 0,-1-1,0 1,0-1,-1 1,1 0,-1-1,0 1,0 0,0 0,-1 0,1 0,-1 0,0 0,0 0,-1 0,1 1,-1-1,0 1,0 0,0 0,0 0,0 0,-1 0,1 1,-1-1,-1 0,-21-9,2 4</inkml:trace>
  <inkml:trace contextRef="#ctx0" brushRef="#br0" timeOffset="8923.528">9315 113,'-10'24,"-2"13,-1 4,4 1,2-2,7-4,4-2,1-3,0-1,4-7,0-1,-1-1,-7-3,-4-5</inkml:trace>
  <inkml:trace contextRef="#ctx0" brushRef="#br0" timeOffset="9172.159">9032 282,'39'0,"26"0,8 0,-9 0</inkml:trace>
</inkml:ink>
</file>

<file path=ppt/ink/ink7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16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932 199,'-58'85,"5"3,3 2,-7 24,-66 121,5-53,100-166,63-122,4 2,26-33,7-17,51-131,-111 237,-22 48,-1 1,1-1,-1 0,1 0,0 1,-1-1,1 0,0 1,0-1,-1 1,1-1,0 0,0 1,-1-1,1 1,0-1,0 0,0 1,0-1,0 1,0-1,0 1,-1-1,1 1,1-1,-1 1,0-1,0 0,0 1,0-1,0 1,0-1,0 1,1-1,-1 0,0 1,0-1,1 1,-1-1,0 0,0 1,1-1,-1 0,0 1,1-1,-1 0,1 0,-1 1,0-1,1 0,-1 0,1 0,-1 0,1 1,-1-1,0 0,1 0,-1 0,1 0,-1 0,1 0,-1 0,1 0,-1 0,1 0,-1-1,0 1,1 0,-1 0,1 0,-10 43,1 0,3 1,1 0,2 0,3 0,1-1,2 1,2 0,2-1,12 38,-19-75,1 0,0 0,0-1,1 1,0-1,0 1,0-1,0 0,1 0,0-1,0 1,0-1,1 0,-1 0,1 0,0 0,0-1,1 0,-1 0,0-1,1 1,0-1,-1 0,1-1,0 1,0-1,0 0,0-1,0 1,0-1,1-1,-1 1,0-1,0 0,0 0,-1-1,1 0,3-1,7-9,0-2,-1 0,0-1,-1 0,-1-1,0-1,-1 0,-1-1,-1 0,0 0,-2-1,0-1,-1 1,4-18,-4 19,0 0,-2 0,0-1,0 0,-2 0,0 0,-2 0,0 0,-1-1,-2-18,2 36,-1-1,1 1,0 0,-1 0,1 0,-1 0,1 0,-1 0,0 0,0 0,0 0,0 1,0-1,-1 0,1 1,0-1,-1 0,1 1,-1 0,0-1,1 1,-1 0,0 0,0 0,0 0,0 0,0 0,0 1,0-1,0 0,0 1,0 0,0 0,0-1,0 1,-1 0,1 1,0-1,0 0,0 1,0-1,0 1,0-1,0 1,0 0,0 0,0 0,-11 10</inkml:trace>
  <inkml:trace contextRef="#ctx0" brushRef="#br0" timeOffset="311.865">1552 537,'-4'7,"1"0,-1 0,1 0,1 1,-1-1,1 1,0 0,1-1,0 1,0 0,1 0,0 0,0 0,1-1,0 1,0 0,1 0,0-1,0 1,1-1,0 0,0 1,1-1,-1-1,2 1,-1 0,1-1,0 0,1 1,-2-6,0 1,0 0,0-1,0 0,0 0,0-1,1 1,-1-1,0 1,0-1,1-1,-1 1,0-1,0 1,0-1,1 0,-1-1,0 1,0-1,-1 0,1 0,0 0,-1 0,1 0,-1-1,0 0,1 0,-1 0,-1 0,1 0,0-1,-1 1,0-1,1 1,-2-1,1 0,0 0,-1 0,2-4,-1 4,0 0,0 0,0 0,-1 0,1-1,-1 1,0-1,0 1,0-1,-1 1,0-1,0 1,0-1,0 0,-1 1,0-1,0 1,0-1,0 1,-1 0,1 0,-1-1,0 1,-1 0,1 0,-1 1,1-1,-1 0,0 1,-1 0,1 0,-1 0,1 0,-1 0,0 1,0-1,-3 0,0 1,-1 0,0 1,0-1,0 2,0-1,0 1,0 1,0-1,0 1,0 1,0 0,0 0,0 0,1 1,-1 0,1 0,0 1,-1 1,-17 7</inkml:trace>
  <inkml:trace contextRef="#ctx0" brushRef="#br0" timeOffset="597.939">2230 1,'-14'50,"3"1,3 1,1 0,3 0,2 0,2 1,3-1,4 21,9-12,-12-52,-1-1,0 1,-1 0,0-1,0 1,-1 0,0 0,0 0,-1 0,0 0,-1 0,0 0,-1 0,1 0,-3 6,-23 13,11-20</inkml:trace>
  <inkml:trace contextRef="#ctx0" brushRef="#br0" timeOffset="1066.539">1892 424,'339'6,"-233"-9,214 1,-274 9,-40-4,0-2,0 1,0-1,0 1,0-2,0 1,0-1,0 0,0 0,1 0,-1-1,0 0,0-1,0 1,-1-1,1 0,0 0,0-1,-1 0,0 0,0 0,1 0,-1-2,-2 3,0 0,0 0,0-1,-1 0,1 1,-1-1,1 0,-1 0,0 0,0-1,-1 1,1 0,-1-1,1 1,-1-1,0 1,0-1,-1 0,1 1,-1-1,0 0,0 0,0 1,0-1,-1 0,1 1,-1-1,0 0,0 1,-1-1,1 1,-1-1,1 1,-1 0,0 0,0 0,-1 0,1 0,0 0,-1 0,0 1,0-1,0 1,0 0,0 0,0 0,0 0,-3 0,-4-1,0 1,-1 0,1 1,-1 0,1 1,-1 0,1 1,-1 0,1 0,0 1,-1 1,1-1,0 2,0-1,1 1,-1 1,1 0,0 0,0 1,1 0,-1 1,1 0,1 0,-1 0,1 1,1 0,-1 1,1-1,1 1,0 0,0 1,0-1,2 1,-1 0,1 0,0 0,1 1,0-1,1 0,0 1,1 0,0-1,1 1,0-1,0 0,1 1,2 6,4-7,-1 0,2-1,-1 0,1 0,0-1,1 0,0 0,0-2,1 1,-1-1,2 0,-1-1,0-1,1 0,0 0,0-1,0 0,0-2,1 1,6-1,-7 2,15 3,0-2,0 0,1-2,-1 0,1-2,-1-1,24-5,-21 0</inkml:trace>
  <inkml:trace contextRef="#ctx0" brushRef="#br0" timeOffset="1483.151">0 1158,'172'18,"0"-8,87-9,-66-14,151-32,-127 14,588-69,-517 65,2 12,23 13,-254 16,-42 1</inkml:trace>
  <inkml:trace contextRef="#ctx0" brushRef="#br0" timeOffset="1894.102">3387 283,'-5'15,"4"4,1-1</inkml:trace>
  <inkml:trace contextRef="#ctx0" brushRef="#br0" timeOffset="2165.005">3387 735,'5'5,"1"1</inkml:trace>
</inkml:ink>
</file>

<file path=ppt/ink/ink7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3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0 762,'21'0,"0"0,1-1,-1-1,0-1,-1-1,1-1,-1-1,0-1,0 0,0-1,-1-2,-1 0,13-9,-28 18,1-1,-1 0,0-1,0 1,0 0,0-1,-1 0,1 1,0-1,-1 0,0 0,0-1,0 1,0 0,-1-1,1 1,-1-1,0 0,0 1,0-1,0 0,-1 0,1 1,-1-1,0 0,0 0,-1 0,1 1,-1-1,0 0,0 0,0 1,0-1,-1 1,1-1,-1 1,0-1,0 1,0 0,-1 0,1 0,-1 0,1 1,-2-1,-1 0,0 0,0 1,-1 0,1 0,-1 1,0-1,1 1,-1 0,0 1,0 0,0-1,1 2,-1-1,0 1,0 0,0 0,1 0,-1 1,1 0,-1 0,1 1,-2 0,-5 3,-1 1,2 0,-1 1,1 0,0 0,0 2,1-1,-8 11,11-12,2 0,-1 1,1-1,1 1,-1 0,2 0,-1 1,1-1,1 1,-1 0,2-1,-1 1,1 0,1 0,0 0,0 0,1 0,1 0,-1 0,1-1,1 1,0 0,0-1,1 0,0 0,1 0,0 0,0-1,1 0,0 0,0 0,1-1,0 0,0 0,1-1,0 0,0 0,0 0,1-1,6 2,6-1,-1-1,1-1,0-1,1-1,-1-1,0 0,0-2,1-1,-1 0,0-1,0-2,-1 0,1-1,-1-1,0-1,-1-1,0 0,0-2,1-1,4-2</inkml:trace>
  <inkml:trace contextRef="#ctx0" brushRef="#br0" timeOffset="767.085">1017 649,'-16'4,"-6"-1,1 1,0 1,0 1,0 2,1-1,0 2,1 1,-1 0,2 2,0 0,0 1,1 0,-6 8,22-19,-1 0,0 0,0 0,1 1,-1-1,1 1,0-1,0 1,0-1,0 1,0 0,0-1,1 1,-1 0,1 0,0-1,0 1,0 0,0 0,0 0,1-1,-1 1,1 0,0 0,0-1,0 1,0-1,0 1,0-1,1 1,-1-1,1 0,0 1,0-1,0 0,0 0,0 0,0-1,0 1,1 0,-1-1,0 0,1 1,-1-1,1 0,0 0,0 0,8 2,-1 0,1-1,-1 0,1-1,0 0,0-1,-1 0,1 0,0-1,0-1,-1 0,1 0,-1-1,0 0,0-1,0 0,0-1,0 0,-1 0,0-1,0-1,-1 1,1-2,23-19,-1-2,-1-1,-2-1,-2-2,7-11,20-32,-71 114,-4 7,2 1,2 1,2 1,-8 40,-14 140,26-149,6-42,0 0,3 1,1-1,3 36,7-45,-8-28,0-1,0 1,0 0,0-1,0 1,0 0,0-1,0 1,0 0,0-1,0 1,0 0,1-1,-1 1,0 0,0-1,0 1,0 0,1 0,-1-1,0 1,0 0,1 0,-1-1,0 1,0 0,1 0,-1 0,0 0,0-1,1 1,-1 0,0 0,1 0,-1 0,0 0,1 0,-1 0,0 0,1 0,-1 0,0 0,1 0,-1 0,0 0,1 0,-1 0,0 0,1 1,-1-1,0 0,1 0,-1 0,0 0,0 1,1-1,-1 0,0 0,0 1,1-1,2-14,-1 0,-1 1,0-1,0 0,-2-1,1 1,-2 1,0-1,-1 0,0 0,-1 1,0-1,-1 1,-1 0,0 1,-6-9,9 14,-1 1,0-1,-1 1,0 0,0 0,0 0,-1 1,1 0,-1 0,0 1,-1-1,1 1,-1 0,0 1,0 0,0 0,0 0,-1 1,1 0,-1 1,1 0,-1 0,0 0,1 1,-1 0,0 1,1-1,-1 1,0 1,-6 2,-43 35,56-38,0 0,1 1,-1-1,0 0,1 0,-1 1,1-1,0 1,-1-1,1 0,0 1,0-1,0 1,0-1,0 1,0-1,0 0,1 1,-1-1,0 1,1-1,-1 0,1 1,0-1,-1 0,1 0,0 1,0-1,0 0,0 0,0 0,0 0,0 0,0 0,0 0,0-1,0 1,1 0,-1 0,0-1,1 1,-1-1,0 1,1-1,-1 0,1 0,0 1,12 1,1 1,0-2,1 0,-1 0,0-2,0 0,0-1,0 0,0-1,-1 0,1-2,-1 0,5-2,184-92,-106 40,-81 46</inkml:trace>
  <inkml:trace contextRef="#ctx0" brushRef="#br0" timeOffset="1082.581">1552 734,'2'11,"0"-1,0 0,1 1,0-1,1 0,0 0,1-1,0 1,0-1,1 0,0 0,1-1,0 0,0 0,1-1,0 0,0 0,1 0,-1-1,1-1,8 4,-8-8,0-1,0-1,0 1,0-1,0-1,0 0,0 0,0-1,-1 0,1 0,-1-1,0 0,0-1,0 0,-1 0,0 0,0-1,0 0,0-1,-1 1,0-1,-1-1,1 1,1-5,7-6,-1 0,-1-1,-1-1,0 0,-2 0,7-20,-10 20</inkml:trace>
  <inkml:trace contextRef="#ctx0" brushRef="#br0" timeOffset="1331.91">2258 762,'-9'33,"-4"12</inkml:trace>
  <inkml:trace contextRef="#ctx0" brushRef="#br0" timeOffset="1566.436">2173 338,'0'0</inkml:trace>
  <inkml:trace contextRef="#ctx0" brushRef="#br0" timeOffset="1752.947">2540 28,'5'14,"0"0,-1 0,-1 1,0-1,-1 1,0 0,-2 0,0 5,2 7,10 91,-6-74,-2 0,-2 1,-2-1,-4 26,-14 280,18-327</inkml:trace>
  <inkml:trace contextRef="#ctx0" brushRef="#br0" timeOffset="1956.173">2907 649,'-10'38,"-3"18,1-1</inkml:trace>
  <inkml:trace contextRef="#ctx0" brushRef="#br0" timeOffset="2210.687">2907 0,'0'0</inkml:trace>
</inkml:ink>
</file>

<file path=ppt/ink/ink7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1 933,'255'-387,"65"-106,-320 491,0 1,0-1,1 1,-1-1,1 1,-1-1,1 1,-1 0,1-1,0 1,0 0,0-1,-1 1,1 0,0 0,1 0,-1 0,0 0,0 0,0 0,1 0,-1 0,0 0,1 1,-1-1,1 1,-1-1,1 1,-1-1,1 1,-1 0,1 0,-1 0,1 0,-1 0,1 0,-1 0,1 0,-1 1,1-1,-1 0,1 1,-1-1,1 1,-1 0,0 0,1-1,-1 1,0 0,0 0,1 0,-1 0,0 0,0 1,0-1,30 50,-2 1,-2 1,18 54,2 2,29 66,-74-173,-1 0,0 1,0 0,0-1,0 1,0 0,0-1,-1 1,1 0,-1 0,0-1,0 1,0 0,0 0,0 0,-1-1,1 1,-1 0,0 0,0-1,0 1,0-1,0 1,-1-1,1 1,-1-1,1 0,-1 1,0-1,0 0,0 0,0 0,0-1,-1 1,1 0,0-1,-1 0,1 1,-1-1,1 0,-1 0,0-1,0 1,-2 0,-14-1,0-1,0-1,0-1,0 0,0-1,1-1,0-1,0-1,0 0,1-2,0 0,1 0,-1-2,2 0,0-1,-1-1,-27-16,-41-28,60 43</inkml:trace>
  <inkml:trace contextRef="#ctx0" brushRef="#br0" timeOffset="365.412">1299 1,'29'452,"-59"-168,30-260</inkml:trace>
  <inkml:trace contextRef="#ctx0" brushRef="#br0" timeOffset="613.137">960 481,'43'0,"34"-5,13-1,-4 0,-7 1,-12-3,-13-1,-15 2</inkml:trace>
</inkml:ink>
</file>

<file path=ppt/ink/ink7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1,'-24'33,"-3"7,3-8,5-11</inkml:trace>
</inkml:ink>
</file>

<file path=ppt/ink/ink7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0,'10'10,"2"3</inkml:trace>
</inkml:ink>
</file>

<file path=ppt/ink/ink7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0,'-1'7,"-2"13,0 0,1 0,1 0,1 1,1-1,0 0,2 0,0 0,1-1,7 20,-9-36,0 0,0 0,0 0,0-1,0 1,0-1,1 1,-1-1,1 0,0 0,0 0,-1 0,1 0,0-1,1 1,-1-1,0 0,0 0,1 0,-1 0,0-1,1 0,-1 1,1-1,-1 0,0 0,1-1,-1 1,1-1,-1 0,0 0,0 0,1 0,-1 0,0-1,0 0,108-68,-104 64,0-1,0 0,-1 0,0-1,0 1,-1-1,0-1,0 1,-1-1,0 1,-1-1,1 0,-2 0,1-1,-2 1,1-1,-1 0,1-14</inkml:trace>
  <inkml:trace contextRef="#ctx0" brushRef="#br0" timeOffset="378.007">491 339,'16'-23,"2"-6,1 1,2 0,0 2,2 0,1 2,1 0,1 2,1 0,1 2,8-3,-34 21,0 1,0 0,0-1,-1 1,1 0,0 0,0 0,1 0,-1 1,0-1,0 1,0-1,0 1,1 0,-1-1,0 1,0 0,1 1,-1-1,0 0,0 1,0-1,1 1,-1 0,0-1,0 1,0 0,0 0,0 1,0-1,-1 0,1 1,0-1,-1 1,1-1,-1 1,1 0,-1 0,0-1,0 1,1 0,-1 0,-1 0,1 0,0 1,0-1,-1 0,0 0,1 0,-1 2,2 12,-2-12,-1-1,1 0,0 0,0 0,0 1,1-1,-1 0,1 0,0 0,0 0,0 0,0 0,0 0,1 0,-1 0,1 0,0 0,0-1,0 1,0-1,0 0,0 1,1-1,-1 0,1 0,-1-1,1 1,0 0,0-1,0 0,0 1,2-1,6-2,-1 0,1-1,-1-1,1 0,-1 0,0-1,0 0,0-1,-1 0,2-1,13-6,-7 3,46-15,-61 23,-1 1,1 0,-1 1,1-1,-1 0,1 0,-1 1,1-1,-1 0,0 1,1 0,-1-1,0 1,1 0,-1 0,0-1,0 1,0 0,0 0,0 0,0 1,0-1,0 0,0 0,0 0,-1 1,1-1,0 0,-1 1,1-1,-1 0,0 1,1-1,-1 1,0-1,0 1,0-1,0 1,0-1,0 1,0-1,-1 1,-6 54,5-50,0-1,1 1,0-1,0 1,0-1,1 1,0-1,0 1,0 0,1-1,0 1,0-1,0 1,1-1,0 0,0 1,7 8</inkml:trace>
</inkml:ink>
</file>

<file path=ppt/ink/ink7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0,'27'527,"-25"-476,1-22,-2 0,-1 0,-1-1,-1 1,-2 0,-1-1,-1 0,-3 4,14-61,1 19,1 1,0 0,0 0,1 0,0 1,1 0,0 1,0 0,1 0,0 1,0 1,0-1,1 1,0 1,26-16,82-25,-117 44,-1 0,1 1,0-1,0 0,0 0,-1 1,1-1,0 1,0 0,0 0,0-1,0 1,0 1,0-1,0 0,0 0,0 1,0-1,0 1,0-1,-1 1,1 0,0 0,0 0,-1 0,1 0,0 0,-1 0,1 1,-1-1,0 0,1 1,-1-1,0 1,0 0,0-1,0 1,0 0,0 0,-1-1,1 1,0 0,-1 0,0 0,1 0,-1 0,0 0,0 0,2 7,-1 0,0 0,0-1,-1 1,0 0,-1 0,0 0,0 0,-1-1,0 1,-1 0,1-1,-2 0,1 0,-1 0,-1 0,1 0,-1-1,0 0,-1 0,0 0,0-1,0 0,-1 0,0 0,0-1,-7 4,-5 2,0-2,0 0,0-1,-1-1,0-1,-1-1,0 0,-3-1</inkml:trace>
  <inkml:trace contextRef="#ctx0" brushRef="#br0" timeOffset="1018.638">396 959,'35'-17,"0"-2,-1-2,-1-1,-1-1,24-24,-54 46,11-9,1 0,-2 0,1-1,-1-1,-1 0,0 0,-1-1,-1-1,0 0,0 0,-1 0,-1-1,-1-1,0 1,-1-1,0 0,-2 0,0 0,0 0,-1-15,-2 29,0 0,-1 0,1-1,-1 1,1 0,-1 0,0-1,0 1,0 0,0 0,-1 0,1 0,0 0,-1 1,1-1,-1 0,0 1,1-1,-1 1,0-1,0 1,0 0,0 0,0 0,0 0,-1 0,1 0,0 1,0-1,-1 1,1 0,0-1,-1 1,1 0,0 0,-1 0,1 1,0-1,0 1,-1-1,1 1,0 0,0 0,0 0,0 0,0 0,0 0,0 0,0 1,0-1,0 1,1-1,-1 1,1 0,-1 0,1 0,-1 0,1 0,0 0,0 0,0 0,0 0,1 0,-1 1,1-1,-1 2,0 0,1-1,-1 1,1 0,0 0,0 0,1 0,-1 0,1 0,0 0,0 0,0 0,1-1,-1 1,1-1,0 1,0-1,0 1,0-1,0 0,1 0,0 0,-1 0,1 0,0-1,1 0,-1 1,0-1,1 0,-1 0,112 43,-89-42,-22-3,0-1,0 1,0-1,0 1,1 1,-1-1,0 0,0 1,0 0,0 0,0 0,-1 1,1-1,0 1,0 0,-1 0,1 0,-1 0,0 1,0 0,0-1,0 1,0 0,0 0,-1 1,1-1,-1 0,0 1,0 0,0-1,-1 1,1 0,-1 0,0 0,0 0,-1 0,1 1,-2 8,0 0,-2 1,1-1,-1-1,-1 1,-1 0,0-1,0 0,-2 3,-3 3</inkml:trace>
</inkml:ink>
</file>

<file path=ppt/ink/ink7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53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85,'-4'2,"0"0,1 0,-1 0,0 0,1 1,-1 0,1 0,0 0,0 0,0 0,0 0,0 1,1 0,0-1,-1 1,1 0,1 0,-1 0,1 0,-1 4,-4 3,-139 271,71-152,80-143,2-4</inkml:trace>
  <inkml:trace contextRef="#ctx0" brushRef="#br0" timeOffset="265.317">144 1,'24'0,"22"4,8 3,0-1,-4-1,-7 3,-5 1,-4-2,-13-2,-15 4,-13-1,-6-1</inkml:trace>
  <inkml:trace contextRef="#ctx0" brushRef="#br0" timeOffset="517.571">59 282,'29'5,"14"7,5 0,-1-1,-4-3,-9 3,-6-1,-7 2,-8 0</inkml:trace>
  <inkml:trace contextRef="#ctx0" brushRef="#br0" timeOffset="1037.191">483 536,'-91'12,"89"-12,0 1,1-1,-1 1,0-1,1 1,-1 0,1 0,0 0,-1-1,1 1,-1 1,1-1,0 0,0 0,0 0,0 1,0-1,0 0,0 1,0-1,0 1,1-1,-1 1,1 0,-1-1,1 1,-1-1,1 1,0 0,0-1,0 1,0 0,0 0,0-1,1 1,-1-1,0 1,1 0,-1-1,1 1,0-1,-1 1,1-1,0 1,0-1,0 1,0-1,0 0,0 0,1 1,56 55,11 19,-68-74,1 1,-1-1,0 0,0 1,-1-1,1 0,0 1,-1-1,1 1,-1 0,0-1,0 1,0-1,0 1,-1-1,1 1,-1-1,1 1,-1-1,0 1,0-1,0 0,0 1,0-1,-1 0,1 0,-1 0,1 0,-1 0,0 0,1 0,-1-1,0 1,0-1,-1 1,1-1,0 0,-1 1,-4 1,0-1,0 1,0-1,0-1,0 1,0-1,0 0,-1-1,1 0,0 0,0 0,-1-1,0-1,0 1,-1-1,1-1,0 1,0-1,0-1,1 0,-1 0,1 0,0-1,0 0,-2-2,-5-7</inkml:trace>
  <inkml:trace contextRef="#ctx0" brushRef="#br0" timeOffset="-20852.909">3333 706,'-2'-5,"1"0,-1 0,-1 1,1-1,-1 1,1 0,-1-1,-1 1,1 0,0 1,-1-1,0 1,0-1,0 1,0 0,0 1,-1-1,1 1,-1 0,0 0,0 0,0 1,1-1,-1 1,-1 0,1 1,0-1,-2 1,-220 0,197 5,1 1,0 1,1 2,0 1,0 1,1 1,0 2,1 0,-21 17,-97 106,98-86,10-8,2 2,1 1,-24 50,40-68,-114 176,43 4,76-167,1 0,3 1,1 0,2 0,2 1,1-1,5 39,-3-76,3 25,2 0,0 0,2 0,2-1,0 0,6 8,-12-28,10 24,1 0,2-1,1-1,1 0,2-2,1 0,1-1,1-1,2-1,0-2,2 0,1-2,0-1,18 9,17 10,2-3,1-3,1-2,37 9,122 5,-29-19,29-28,-85-24,112-52,-210 60,-1-2,0-1,-2-3,0-1,7-8,-9 2,-1-3,-2 0,-1-3,-2-1,-2-1,-1-1,13-26,-19 25,-3-1,-1-1,-2-1,-1-1,3-21,-4 14,-4 19,-1-1,-2-1,-2 0,-1 0,1-25,-8-195,-3 229,0 0,-2 1,-1 0,0 1,-2 0,-8-15,-5-12,3 13,-1 1,-2 2,-2 0,-1 2,-1 0,-1 2,-2 1,-1 2,-1 0,-9-3,-152-102,74 75,91 38,0 2,-1 1,-1 1,-1 2,0 1,0 1,-133-21,-62 34,180 9,28-5</inkml:trace>
  <inkml:trace contextRef="#ctx0" brushRef="#br0" timeOffset="-17087.979">3362 1637,'0'-26,"0"32,11 176,4 106,-12-121,25 94,-29 246,14-411,-2 34,-35 10,13-91,8-41,1 0,0 0,0 0,1 1,0-1,0 0,1 1,0-1,1 0,0 1,0-1,1 2,16 103,-19-113,1-1,0 1,0 0,0 0,-1 0,1 0,0 0,0-1,-1 1,1 0,0 0,-1 0,1 0,0 0,0 0,-1 0,1 0,0 0,-1 0,1 0,0 0,0 0,-1 0,1 0,0 0,0 1,-1-1,1 0,0 0,0 0,-1 0,1 0,0 1,0-1,-1 0,1 0,0 0,0 1,0-1,0 0,-1 0,1 1,0-1,0 0,0 0,0 1,0-1,0 0,0 0,0 1,0-1,0 0,0 1,0-1,0 0,0 0,0 1,0-1,-11-22,-2-8,-1 0,-1 1,-2 0,0 2,-2 0,-2 1,0 1,-5-4,-78-57,103 85,0-1,0 1,0-1,0 1,0-1,0 1,0-1,0 0,0 1,1-1,-1 0,1 0,-1 0,1 1,0-1,0 0,0 0,0 0,0 0,0 1,0-1,1 0,-1 0,1 0,-1 1,1-1,-1 0,1 1,0-1,0 0,0 1,0-1,0 1,0 0,1-1,-1 1,0 0,1-1,-1 1,1 0,1 0,72-36,-45 30,1 3,0 0,0 2,0 1,0 2,13 2,34 0,160 25,-237-28,1-1,0 0,0 1,0-1,0 1,0 0,-1-1,1 1,0 0,0 0,0 0,0 1,0-1,0 0,0 1,-1-1,1 1,0-1,0 1,0 0,-1 0,1 0,-1 0,1 0,-1 0,1 1,-1-1,1 0,-1 1,0-1,0 1,0-1,0 1,0 0,0-1,0 1,0 0,-1 0,1-1,-1 1,1 0,-1 0,0 0,0 0,0 0,0 0,0 0,0-1,0 1,-1 2,-7 8,-1 0,-1 0,0-1,0 0,-1-1,0 0,-1-1,-5 3,-19 17,-211 143,226-155</inkml:trace>
  <inkml:trace contextRef="#ctx0" brushRef="#br0" timeOffset="-647.412">3474 1694,'-45'-37,"-6"12,-2 3,-1 1,-54-12,-146-74,-108-6,325 102,1-1,0-2,1-1,1-2,-3-3,-177-64,-2-16,75 44,-179-58,92 40,194 56,-2 1,0 2,-1 2,-33-7,88 6,134-25,-142 34,0 0,0-1,-1 0,1 0,-1-1,-1 0,1 0,-1-1,-1 0,0-1,0 0,1-1,-8 9,0 1,-1-1,1 1,0-1,0 1,0-1,0 1,0-1,0 1,0 0,1-1,-1 1,0-1,0 1,0-1,0 1,1-1,-1 1,0 0,0-1,1 1,-1-1,0 1,0 0,1-1,-1 1,1 0,-1 0,0-1,1 1,-1 0,1 0,-1-1,0 1,1 0,-1 0,1 0,-1 0,1 0,-1 0,1 0,-1 0,1 0,-1 0,1 0,-1 0,1 0,-1 0,0 0,1 0,-1 0,1 1,-1-1,1 0,-1 0,0 1,1-1,-1 0,0 1,1-1,-1 0,0 1,1-1,-1 1,3 33,-7 274,-22-127,7-98,-2-98,-26-139,39 135,-1 1,-1 0,-1 0,0 0,-1 2,-1-1,-1 2,0 0,-1 0,-10-6,-40-47,53 46</inkml:trace>
  <inkml:trace contextRef="#ctx0" brushRef="#br0" timeOffset="3450.971">624 1891,'264'120,"-47"-47,29 27,-69-26,-145-56,-1 2,2-3,0 0,1-2,28 7,137 58,169 52,138 75,-145-95,-125-8,-156-64,8 4,-11-4,1-3,2-3,1-4,47 9,100 20,86 40,212 112,-442-174,124 43,187 36,-262-75,-88-30,0 3,-2 2,0 1,5 6,-32-15</inkml:trace>
  <inkml:trace contextRef="#ctx0" brushRef="#br0" timeOffset="20846.021">3926 3895,'-1'53,"-1"-34,1 1,0 0,2 0,0-1,1 1,1-1,1 1,1-1,0 0,2 0,0-1,5 9,-9-23,0-1,0 1,1-1,-1 1,1-1,0-1,0 1,0 0,0-1,0 0,0 0,1 0,-1 0,1-1,-1 0,1 0,0 0,-1 0,1-1,0 1,0-1,-1-1,1 1,0-1,0 0,-1 0,1 0,-1 0,1-1,-1 0,1 0,-1 0,0 0,0-1,0 0,0 0,-1 0,1 0,-1 0,0-1,0 1,2-4,15-15,-19 19,0 0,0 1,0-1,1 1,-1 0,1-1,-1 1,1 0,0 0,0 0,0 0,0 0,0 0,0 1,0-1,1 0,-1 1,0 0,1 0,0 0,-1 0,1 0,-1 0,1 1,0-1,0 1,-1 0,1 0,0 0,0 0,-1 0,1 0,0 1,0-1,-1 1,1 0,0 0,-1 0,1 0,-1 1,0-1,1 1,24 28,-24-25,0 0,0 0,0-1,0 1,0-1,1 0,0 0,0-1,0 1,0-1,1 0,-1 0,1 0,0 0,0-1,0 0,0 0,0 0,0-1,0 0,1 0,-1 0,1 0,-1-1,1 0,-1 0,0-1,1 1,-1-1,1-1,5-4,0-1,-1 0,0-1,0 0,-1-1,0 0,-1 0,0-1,0 0,-1 0,-1-1,1 0,-2 0,1-1,-2 1,1-1,-2 0,0-1,0 1,-1 0,0-1,-1 0,-1 1,0-1,-1 1,-1-10,-16-13,12 41</inkml:trace>
  <inkml:trace contextRef="#ctx0" brushRef="#br0" timeOffset="21509.428">4010 3726,'113'26,"86"5,-124-32,-75 1,1 0,0 0,0-1,0 1,0 0,-1-1,1 1,0 0,0-1,-1 1,1-1,0 0,-1 1,1-1,0 1,-1-1,1 0,-1 0,1 1,-1-1,1 0,-1 0,0 0,1 1,-1-1,0 0,0 0,0 0,0 0,1 0,-1 1,0-1,0 0,-1 0,1 0,0 0,0 0,0 0,-1 1,1-1,0 0,-1 0,1 0,0 1,-1-1,1 0,-1 0,0 1,1-1,-1 0,0 1,-29-40,8 17,13 15,0 0,1-1,0 0,1 0,0 0,0-1,1 0,0-1,1 1,0-1,1 0,-2-6,3-3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0,0 0,-5 0</inkml:trace>
</inkml:ink>
</file>

<file path=ppt/ink/ink7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26.3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799 170,'-11'127,"-55"32,-63 98,-21 18,64-66,-9-21,51-128,-14 31,49-63,-1 0,-1-1,-1 0,-2-1,0-1,-18 23,-22 30,53-76,0-1,1 0,0 0,-1 1,1-1,0 0,-1 1,1-1,0 0,0 1,0-1,0 1,0-1,0 0,1 1,-1-1,0 0,1 1,-1-1,1 0,-1 0,1 0,0 1,0-1,-1 0,1 0,0 0,0 0,0 0,0 0,0 0,0-1,0 1,1 0,-1 0,0-1,0 1,0-1,1 1,0-1,60 20,-53-18,38 11,-1 3,0 2,-2 1,6 6,-38-19,353 106,-185-37,125 61,-130-46,-9-30,-107-57,-45-12</inkml:trace>
  <inkml:trace contextRef="#ctx0" brushRef="#br0" timeOffset="682.797">2493 2400,'-141'115,"-11"20,32-64,103-63</inkml:trace>
  <inkml:trace contextRef="#ctx0" brushRef="#br0" timeOffset="981.418">2097 2400,'5'14,"6"15,7 6,-1 3,3 0,1-2,3-8,-3-2,0-3,1 2,2-1,1 2,-3 1,-1 0,-4 1,-5-5</inkml:trace>
  <inkml:trace contextRef="#ctx0" brushRef="#br0" timeOffset="2166.756">1363 1,'-17'28,"11"-16,1 0,0 0,1 0,0 1,1 0,0 0,2 0,-1 0,1 0,1 0,0 0,1 0,1 0,0 0,0 0,1 0,1 0,0-1,1 0,3 6,-7-16,0-1,0 1,0-1,0 1,0-1,0 0,0 1,0-1,0 0,1 0,-1 0,0 0,1 0,-1 0,1 0,-1 0,1-1,0 1,-1-1,1 1,0-1,-1 0,1 1,0-1,-1 0,1 0,0 0,0 0,-1 0,1-1,0 1,-1-1,1 1,0-1,-1 1,1-1,-1 0,1 0,-1 0,1 0,-1 0,0 0,1 0,-1 0,0 0,0-1,0 1,0 0,1-2,181-213,-182 214,1 0,0 1,0-1,0 0,0 0,0 1,0 0,0-1,1 1,-1 0,0 0,1 0,-1 0,1 0,-1 1,1-1,-1 1,1 0,0-1,-1 1,1 1,-1-1,1 0,0 0,-1 1,1 0,-1-1,1 1,-1 0,0 0,1 0,-1 1,0-1,0 1,0-1,0 1,0-1,0 1,0 0,0 0,-1 0,1 0,-1 0,1 1,-1-1,0 0,0 1,0-1,0 2,6 12,0 0,-2 1,0 0,-1 0,0 0,-2 1,0-1,-1 3,6 32,-1-25,-2 0,0 0,-2 0,0 0,-2 1,-1-1,-2 0,0 0,-2 0,-1 0,-1 0,-6 12,7-31,0 0,-1-1,0 0,0 0,-1-1,1 0,-2 0,1-1,0 0,-1 0,0-1,0 0,-1-1,1 0,-1-1,1 1,-1-2,0 1,0-2,0 1,0-1,1-1,-1 0,0 0,0-1,0 0,-1-1,6 3,1 0,0 0,0 0,0-1,0 1,0-1,0 0,0-1,0 1,0 0,0-1,1 0,-1 0,0 0,1-1,0 1,-1-1,1 0,0 1,1-2,-1 1,0 0,1 0,0-1,-1 1,2-1,-1 0,0 0,1 0,-1 1,1-1,0-1,1 1,-1 0,1 0,-1 0,1 0,0 0,1 0,-1-1,1 1,0 0,0 0,0 0,0 0,3-3,6-6,1 1,0 0,1 1,1 0,0 1,0 0,1 1,0 0,0 1,3 1,-3-2,339-181,-300 162</inkml:trace>
</inkml:ink>
</file>

<file path=ppt/ink/ink7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56.9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46,'301'0,"-322"-18,-16-1,19 10</inkml:trace>
</inkml:ink>
</file>

<file path=ppt/ink/ink7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44.1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1296 3,'-1'11,"-1"0,0-1,-1 1,0-1,0 0,-2 0,1 0,-1 0,-3 4,-11 25,-87 194,32-76,57-114,-2 0,-2-2,-1-1,-23 31,-43 93,-7-34,82-116,2 0,0 1,0 1,2-1,0 2,1-1,-2 7,2-6,-132 226,140-243,-1 0,1-1,0 1,-1 0,1 0,0 0,-1 0,1 0,0-1,0 1,-1 0,1 0,0 0,-1 0,1 0,0 0,-1 0,1 0,0 0,-1 0,1 1,0-1,-1 0,1 0,0 0,-1 0,1 0,0 0,0 1,-1-1,1 0,0 0,0 0,-1 1,1-1,0 0,0 0,0 1,-1-1,1 0,0 1,0-1,7-35,-5 27,0-4,0 0,-1 0,0 1,-1-1,-1 0,0 0,0 0,-1 0,-1 1,0-1,0 1,-1 0,-1 0,0 0,0 0,-1 1,-1 0,1 0,-5-3,10 12,0 0,0 0,0 0,-1 1,1-1,0 0,1 0,-1 0,0-1,0 1,0 0,1 0,-1 0,0-1,1 1,-1 0,1-1,0 1,-1 0,1-1,0 1,0 0,0-1,0 1,0-1,0 1,0 0,0-1,1 1,-1-1,0 1,1 0,-1-1,1 1,0 0,-1 0,1 0,0-1,0 1,0 0,0 0,0 0,0 0,0 0,0 1,0-1,0 0,0 0,1 1,-1-1,0 1,1-1,-1 1,0-1,1 1,-1 0,0 0,1-1,27-1,1 2,-1 0,0 2,0 1,-1 1,1 2,-1 1,0 1,0 1,-1 1,0 2,23 14,-27-16,51 21,-74-28,0-1,0 1,0 0,0-1,-1 1,1-1,-1 0,0 1,0-1,0 1,0-1,0 0,0 0,0 1,-1-1,1 0,-1 0,0-1,0 1,0 0,1 0,-2-1,1 1,0-1,0 0,0 0,-1 0,1 0,0 0,-1 0,-26 12,0-2,0-1,-1-1,0-1,-15 0,-125 3,145-11</inkml:trace>
  <inkml:trace contextRef="#ctx0" brushRef="#br0" timeOffset="3017.921">591 1471,'49'33,"-32"-22,2 0,0-1,0-1,1-1,0 0,0-2,1 0,-1-2,13 2,108 21,146 85,-154-81,-75-12,-79-26,11-5,0-1,0 1,2-1,0-1,0 1,1-1,1-1,0 1,1-1,1 0,0-1,1 1,1 9,2 5,1 0,-1 0,0 0,0 0,0 0,0-1,0 1,0 0,0 0,-1 0,1 0,0 0,-1 0,1 0,0 0,-1 0,0 0,1 0,-1 0,1 0,-1 1,0-1,0 0,1 0,-1 1,0-1,0 0,0 1,0-1,0 1,0-1,0 1,0-1,0 1,0 0,0-1,0 1,0 0,0 0,0 0,0 0,0 0,0 0,0 0,-1 0,1 1,0-1,0 0,0 1,0-1,0 0,0 1,0-1,0 1,1 0,-1-1,0 1,0 0,0-1,0 1,1 0,-1 0,0 0,1 0,-1 0,1 0,-1 0,-90 215,76-189,-2 0,0-2,-2 0,0-1,-2-1,-5 4,20-16,32-25,-19 10,237-136,-217 123,-2 1</inkml:trace>
  <inkml:trace contextRef="#ctx0" brushRef="#br0" timeOffset="8633.907">84 1809,'-37'109,"-2"38,38-144,-1 0,1 0,0 0,0 0,1 0,-1 0,1 1,-1-1,1 0,0 0,0 1,1-1,-1 0,1 0,-1 0,1 1,0-1,0 0,1 0,-1 0,0 0,1-1,0 1,0 0,0-1,0 1,0-1,0 0,1 1,-1-1,1 0,-1 0,1-1,0 1,0-1,0 1,0-1,0 0,0 0,0 0,0 0,0-1,1 1,-1-1,0 0,0 0,1 0,-1 0,0-1,0 1,3-2,112-76,-118 78,1-1,0 0,-1 1,1-1,0 0,0 1,0-1,-1 1,1 0,0-1,0 1,0-1,0 1,0 0,0 0,0 0,0 0,0-1,0 1,0 1,0-1,0 0,0 0,0 0,0 0,0 1,-1-1,1 0,0 1,0-1,0 1,0-1,0 1,-1-1,1 1,0-1,0 1,-1 0,1 0,0-1,-1 1,1 0,-1 0,1 0,-1 0,0-1,1 1,-1 0,0 0,1 0,-1 0,0 1,4 56,-4-51,-1-4,1 0,-1 0,0 0,1 0,0 0,0 0,0 0,0 0,0 0,1 0,-1 0,1 0,0 0,0 0,0 0,0 0,0-1,1 1,-1 0,1-1,-1 1,1-1,0 0,0 1,1-1,-1 0,0 0,1 0,-1-1,1 1,-1 0,1-1,0 0,0 0,-1 0,1 0,0 0,0 0,0-1,0 1,0-1,0 0,0 0,0 0,0-1,1 1,9-6,0 0,0-1,0-1,-1 0,-1 0,1-1,-1-1,-1 1,0-2,0 0,-1 0,0-1,-1 0,-1 0,4-7,10-13,-12 21,-4 4,0 1,0-1,-1 0,1 0,-1 0,-1 0,1-1,-2 1,1-1,-1 0,0 0,1-8,-15 5,2 16</inkml:trace>
  <inkml:trace contextRef="#ctx0" brushRef="#br0" timeOffset="8948.872">761 2346,'-34'33,"-11"17,-2-1,6-4,11-5,5-8,6-11</inkml:trace>
  <inkml:trace contextRef="#ctx0" brushRef="#br0" timeOffset="9200.159">535 2289,'9'19,"9"16,0 7,3-4,-3-3,1-8,-3-4,0-5,3-2,3-2,2-5,-3-3</inkml:trace>
  <inkml:trace contextRef="#ctx0" brushRef="#br0" timeOffset="10133.542">196 1668,'2'-1,"0"0,0 0,0 1,0-1,1 1,-1-1,0 1,1 0,-1-1,0 1,1 1,-1-1,0 0,1 0,-1 1,0-1,0 1,1 0,-1 0,0 0,2 1,58 21,1-2,1-4,36 5,-54-10,-58-18,0-1,1-1,0 1,0-2,1 1,0-1,0-1,1 0,1 0,-1-1,1-2,0-4</inkml:trace>
  <inkml:trace contextRef="#ctx0" brushRef="#br0" timeOffset="11438.761">281 60,'-1'30,"-1"-12,2 0,-1-1,2 1,1-1,0 1,1-1,5 15,-8-30,1-1,-1 1,1 0,0 0,-1 0,1-1,0 1,0 0,1-1,-1 1,0-1,0 0,1 1,-1-1,1 0,-1 1,1-1,-1 0,1 0,0-1,-1 1,1 0,0 0,0-1,0 1,0-1,0 0,-1 1,1-1,0 0,0 0,0 0,0-1,0 1,0 0,0-1,0 1,-1-1,1 1,0-1,0 0,-1 0,1 0,0 0,-1 0,1 0,0-1,66-67,-61 59,28-33,-34 43,0-1,0 0,0 1,0-1,0 0,0 1,0 0,0-1,0 1,0-1,0 1,0 0,0 0,1 0,-1 0,0 0,0 0,0 0,0 0,0 0,0 0,0 1,0-1,0 0,1 1,-1-1,0 1,0-1,-1 1,1-1,0 1,0 0,0-1,0 1,0 0,-1 0,1 0,0 0,-1 0,1-1,-1 1,1 0,-1 0,1 1,10 21,-11-20,1 0,0 0,0 0,0 0,0 0,1 0,-1 0,1 0,0 0,0 0,0-1,0 1,0-1,0 0,1 1,-1-1,1 0,0-1,-1 1,1 0,0-1,0 1,0-1,0 0,2 0,-1-3,-1 0,0 0,1 0,-1-1,-1 0,1 0,0 0,0 0,-1 0,0 0,0-1,0 1,0-1,0 1,-1-1,1 0,-1 1,0-1,0 0,-1 3,37-155,-33 136</inkml:trace>
  <inkml:trace contextRef="#ctx0" brushRef="#br0" timeOffset="12031.534">761 173,'12'77,"-11"-77,1 1,0 0,-1-1,1 1,0-1,0 0,-1 1,1-1,0 0,0 0,0 0,-1-1,1 1,0 0,0-1,-1 1,1-1,0 1,0-1,-1 0,1 0,-1 0,1 0,-1 0,1 0,-1 0,0 0,1 0,0-2,7-3,-7 5,0-1,0 1,0 0,0 1,0-1,0 0,0 1,1-1,-1 1,0-1,0 1,0 0,1 0,-1 0,0 0,0 1,1-1,-1 0,0 1,0 0,0-1,0 1,0 0,0 0,0 0,0 1,0-1,0 0,0 1,-1-1,1 1,-1-1,1 1,-1 0,1 0,-1 0,0-1,0 1,0 1,0-1,0 0,-1 0,1 0,-1 0,21 101,-21-91,-1-1,0 1,0-1,-1 1,0-1,-1 0,-1 0,0 0,0 0,-1 0,0-1,-1 0,0 0,-1-1,0 1,0-2,-1 1,0-1,-1 0,0 0,0-1,0-1,-1 1,-3 0,12-6,0 0,0-1,0 1,-1 0,1-1,0 1,0-1,-1 1,1-1,0 1,-1-1,1 0,0 0,-1 0,1 0,0 0,-1 0,1 0,0 0,-1-1,1 1,0 0,-1-1,1 1,0-1,0 1,-1-1,1 0,0 0,0 1,0-1,0 0,0 0,0 0,0 0,0 0,1 0,-1 0,0-1,1 1,-1 0,0 0,1-1,0 1,-1 0,1 0,0-1,-1 1,1 0,0-1,0 1,0-1,0 1,1 0,-1-1,0 1,0 0,1-1,4-16,1 1,0 0,1 1,1 0,1 0,0 1,1 0,0 0,1 1,2-1,2-1</inkml:trace>
</inkml:ink>
</file>

<file path=ppt/ink/ink7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24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663 100,'-36'3,"-1"2,0 1,1 3,-28 9,-94 20,54-13,104-25,-1 0,1 1,-1-1,1 0,-1 1,0-1,1 0,-1 1,1-1,-1 1,1-1,0 0,-1 1,1-1,-1 1,1 0,0-1,0 1,-1-1,1 1,0-1,0 1,-1 0,1-1,0 1,0 0,0-1,0 1,0-1,0 1,0 0,0-1,0 1,1 0,-1-1,0 1,0-1,0 1,1 0,-1-1,0 1,1-1,-1 1,0-1,1 1,-1-1,1 1,-1-1,1 0,-1 1,1-1,-1 0,1 1,-1-1,1 0,0 1,-1-1,1 0,-1 0,2 0,37 18,137 46,-174-64,1 0,-1 1,0 0,1-1,-1 1,0 0,1 0,-1 0,0 0,0 1,0-1,0 1,0-1,0 1,-1-1,1 1,0 0,-1 0,1 0,-1 0,0 0,0 0,0 1,0-1,0 0,0 0,-1 1,1-1,-1 1,1-1,-1 0,0 1,0-1,0 1,0-1,0 1,-1-1,1 0,-1 1,0-1,0 0,1 1,-1-1,-1 0,1 0,0 0,0 0,-1 0,0 0,1 0,-1 0,0-1,-1 2,-158 90,68-47,-66 45,157-90,1-1,-1 1,1 0,0 0,-1 0,1 0,0 0,0 0,0 0,0 0,0 0,0 0,0 1,0-1,0 0,0 1,1-1,-1 1,1-1,-1 1,1-1,-1 1,1-1,0 1,0-1,0 1,0 0,0-1,0 1,0-1,0 1,1-1,-1 1,0-1,1 1,0-1,-1 1,1-1,0 1,0-1,-1 0,1 0,0 1,0-1,1 0,-1 0,0 0,0 0,0 0,1 0,0 0,12 6,1 0,-1-1,1-1,1 0,-1-1,1 0,-1-2,1 1,0-2,0 0,0-2,0 1,15-4,15 3,-35 1,-1-1,1 0,-1 0,0-1,0-1,0 1,0-2,0 1,-1-1,4-3,2-3</inkml:trace>
  <inkml:trace contextRef="#ctx0" brushRef="#br0" timeOffset="298.639">917 127,'-37'213,"27"-128,3-1,3 2,6 29,-2-114,0-12</inkml:trace>
  <inkml:trace contextRef="#ctx0" brushRef="#br0" timeOffset="547.014">832 43,'43'0,"34"0,13 0,-4-5,-12-1,-13-1,-13 2,-9 2,-11-4,-7-1,-10 7,-13 2,-5 2</inkml:trace>
  <inkml:trace contextRef="#ctx0" brushRef="#br0" timeOffset="761.02">889 381,'28'0,"20"0,6 0,-1 0,-5 0,-6-5,-5-1,-4 0,-3 1,-6 2</inkml:trace>
  <inkml:trace contextRef="#ctx0" brushRef="#br0" timeOffset="1030.175">1622 467,'-28'38,"-15"18,0 3,3-2,3-7,3-12,8-12</inkml:trace>
  <inkml:trace contextRef="#ctx0" brushRef="#br0" timeOffset="1280.411">1312 467,'24'19,"13"11,0 6,-2-4,-6-3,-4-5,-6-3,-1 0,1-3,-3-1,1-2,-3 0,2-2,-3-3</inkml:trace>
</inkml:ink>
</file>

<file path=ppt/ink/ink7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25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1 138,'38'0,"23"0,5 0,-3 0,-8 0,-8-5,-8-1,-6 0,-3 1,-7 1</inkml:trace>
  <inkml:trace contextRef="#ctx0" brushRef="#br0" timeOffset="248.798">57 364,'44'5,"32"-4,9-1,0-1,-11-1,-7-4,-11-1,-5 0,-7 2,-5 1,-10 2</inkml:trace>
  <inkml:trace contextRef="#ctx0" brushRef="#br0" timeOffset="518.76">1215 53,'-94'137,"90"-129,0 0,0 0,1 0,1 0,-1 1,1-1,1 1,0-1,0 1,0 0,1-1,0 1,1 0,0 0,1-1,-1 1,4 6,-3-10,1 0,0 0,0 0,0 0,0-1,1 1,0-1,0 0,0 0,1 0,-1-1,1 0,0 0,0 0,0 0,0-1,0 1,1-1,-1-1,1 1,-1-1,1 0,0 0,2-1,143-4,-146 4,11-4,0 0,0 0,0-2,-1 0,1-1,-1 0,-1-1,0-1,0-1,0 0,-1 0,-1-1,0-1,0 0,-1 0,-1-2,0 1,-1-1,6-12,-12 19,-1 0,-1 0,1 1,-1-1,0 0,-1 0,1 0,-1 0,-1 0,1 0,-1 0,-1 0,1 0,-1 0,0 1,-1-1,1 1,-1-1,-1 1,1 0,-1 0,0 0,0 1,-1-1,0 1,0 0,0 1,0-1,-1 1,0 0,0 0,0 1,0 0,0 0,-1 0,-4-1,-19-8</inkml:trace>
  <inkml:trace contextRef="#ctx0" brushRef="#br0" timeOffset="764.263">904 251,'962'0,"-938"0</inkml:trace>
  <inkml:trace contextRef="#ctx0" brushRef="#br0" timeOffset="1998.128">1469 53,'0'-4,"-5"-3,-6 1,-6 2,-6 0,2-3,0-1,-2 2,-1 6,-3 3,0 1,4 5,1 5,5 6,0-1,2 1,5 2,4-3</inkml:trace>
</inkml:ink>
</file>

<file path=ppt/ink/ink7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33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1 242,'280'-22,"-50"-1,-157 13,-62 19,-15-3</inkml:trace>
  <inkml:trace contextRef="#ctx0" brushRef="#br0" timeOffset="295.165">114 384,'19'9,"11"4,6-1,1-2,-1-3,-2-3,-1-1,-3-3,0-4,-1-3,-1 0,0 1,0 2,0 2,-1 1,-3-5,-8 0</inkml:trace>
  <inkml:trace contextRef="#ctx0" brushRef="#br0" timeOffset="847.977">340 17,'-30'-17,"30"17,-1 1,1-1,-1 0,0 0,1 0,-1 1,1-1,-1 0,1 0,-1 1,1-1,-1 0,1 1,-1-1,1 1,-1-1,1 1,0-1,-1 1,1-1,0 1,-1-1,1 1,0-1,0 1,-1 0,1-1,0 1,0-1,0 1,0 0,0-1,0 1,0-1,0 1,0 0,0-1,0 1,0 0,1-1,-1 1,0-1,0 1,1-1,-1 1,0-1,1 1,-1-1,0 1,1 0,2 7,0 1,1 0,0-1,1 0,-1 0,2 0,-1 0,1-1,0 0,0 0,1-1,0 0,0 0,1 0,0-1,0 0,0-1,5 2,160 49,-167-55,-1 1,0-1,0 1,0 0,0 0,0 0,0 1,0 0,-1 0,1 0,0 1,-1-1,0 1,0 0,0 0,0 1,0-1,0 1,-1 0,0 0,0 0,0 0,0 1,-1-1,1 1,-1 0,0-1,-1 1,1 1,-1 1,-1-1,0 1,0 0,-1-1,0 1,0-1,-1 1,1-1,-1 1,-1-1,1 0,-1 0,0 0,-1-1,1 1,-1-1,0 1,-1-1,1-1,-1 2,-112 87,83-70,-16 9,38-26,0 1,1 0,-1 1,1 0,1 1,0 0,0 1,1 0,0 0,0 1,-4 8,7-1</inkml:trace>
</inkml:ink>
</file>

<file path=ppt/ink/ink7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39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84 536,'4'6,"-1"0,0 0,0 0,0 1,-1-1,0 1,-1-1,1 1,-1 0,0-1,-1 1,0 0,0 0,1 6,3 27,-2 1,-2-1,-2 0,-1 0,-2 0,-2 0,-10 30,-7 30,54-165,-19 40</inkml:trace>
  <inkml:trace contextRef="#ctx0" brushRef="#br0" timeOffset="252.79">57 536,'23'0,"19"0,6 0,4 0,-1-4,0-3,-4 1,-5 2,-5 0,-3 2,-4-4,-2-1,-5 6,-12 7,-12 3,-6 5,-2 0</inkml:trace>
  <inkml:trace contextRef="#ctx0" brushRef="#br0" timeOffset="469.815">28 876,'38'0,"28"0,6 0,-3 0,-14 0</inkml:trace>
  <inkml:trace contextRef="#ctx0" brushRef="#br0" timeOffset="1035.543">592 960,'-55'18,"54"-18,-1 0,0 0,1 0,-1 0,0 0,0 1,0-1,0 0,0 1,0 0,0-1,1 1,-1 0,0 0,0 0,1 0,-1 0,1 0,-1 0,1 1,-1-1,1 0,0 1,0-1,0 1,-1 0,2-1,-1 1,0 0,0 0,0-1,1 1,-1 0,1 0,0 0,-1 0,1 0,0 0,0 0,0 0,0 0,1 0,-1-1,0 1,1 0,0 0,36 30,-33-30,0 0,0 0,0 0,0 1,-1-1,1 1,-1 0,0 0,0 0,0 1,0-1,0 1,-1 0,1-1,-1 1,0 0,0 0,-1 1,1-1,-1 0,0 1,0-1,0 0,-1 1,0-1,0 1,0-1,0 1,-1 1,-2 0,-1-1,-1 0,1-1,0 1,-1-1,0 0,0 0,0 0,-1-1,1 0,-1 0,0 0,0 0,0-1,0 0,0-1,-1 1,1-1,0 0,-1-1,1 0,0 0,-3 0,-74-4,64-3</inkml:trace>
  <inkml:trace contextRef="#ctx0" brushRef="#br0" timeOffset="4990.239">875 706,'29'5,"28"-4,10-1,3-1,-6-1,-9 1,-9 0,-7 0,-6 1,-4 0,-11 4,-9 3</inkml:trace>
  <inkml:trace contextRef="#ctx0" brushRef="#br0" timeOffset="5653.452">1552 509,'0'-15,"0"23,-1 24,-11 37,2 63,9-126,1 0,0 0,1-1,0 1,0 0,0 0,0 0,1-1,0 1,0-1,1 1,-1-1,1 0,0 0,1 0,-1 0,1-1,0 0,0 1,0-1,1-1,-1 1,1 0,0-1,0 0,0-1,1 1,-1-1,1 0,-1 0,5 1,4-5,-1-1,0 0,0-1,0-1,-1 0,1 0,-1-1,0-1,-1 0,1-1,-2 0,1 0,-1-1,0-1,-1 1,0-2,-1 1,0-1,0-1,5-11,12-10,47-52,-72 85,1 1,-1-1,1 1,-1-1,1 1,-1-1,1 1,-1 0,1-1,-1 1,0 0,1-1,-1 1,0 0,0 0,0-1,1 1,-1 0,0 0,0-1,0 1,0 0,0 0,0 0,-1-1,1 1,0 0,0 0,0-1,-1 1,1 0,0-1,-1 1,1 0,-1-1,1 1,-1 0,1-1,-1 1,1-1,-1 1,1-1,-1 1,0-1,0 1,0 1,-2 5,0-2,0-1,0 1,1 0,-1 0,1 0,0 0,0 0,0 0,1 0,0 1,0-1,0 0,1 1,0-1,0 1,0-1,1 1,0-1,0 0,0 1,0-1,1 0,0 0,0 0,1 0,-1 0,1 0,0-1,0 1,1-1,-1 0,1 0,1 1,-1-2,1-1,-1 1,1-1,0-1,-1 1,1 0,0-1,0 0,0 0,0-1,0 1,0-1,0 0,0-1,0 1,0-1,0 0,0 0,0 0,0-1,-1 0,1 0,-1 0,1 0,-1-1,0 0,1 0,-2 0,1 0,0 0,0-2,12-10,-1-2,-1 0,0-1,-1 0,-1-1,4-9,84-173,-84 128,-20 61</inkml:trace>
  <inkml:trace contextRef="#ctx0" brushRef="#br0" timeOffset="5943.242">2737 565,'-33'38,"-17"18,-4 4,8-4,6-6,10-6,5-12,2-11,6-13,5-9</inkml:trace>
  <inkml:trace contextRef="#ctx0" brushRef="#br0" timeOffset="6189.58">2427 706,'9'-14,"9"4,5 5,0 7,0 8,-4 8,0 5,1 4,-3 1,1-3,-2-2,-1-4,-1-1,1-3,-2 0,2-2,3-3,-2-4</inkml:trace>
  <inkml:trace contextRef="#ctx0" brushRef="#br0" timeOffset="6445.706">2963 509,'39'0,"26"0,13 0,-3 0,-10 0,-10 0,-10 0,-8 0,-5 0,-4 0,-1 0,-6-5,-1-2,-4 1</inkml:trace>
  <inkml:trace contextRef="#ctx0" brushRef="#br0" timeOffset="6650.429">3133 762,'38'5,"37"-3,15-3,-2 0,-13 0,-8 0,-12-5,-9-2,-9 2,-5 1,-3 1,-3 2,-4-4,-7-1</inkml:trace>
  <inkml:trace contextRef="#ctx0" brushRef="#br0" timeOffset="7005.499">4346 396,'-40'29,"1"2,2 1,2 3,1 0,-23 33,53-64,1-1,0 1,0 0,0 0,1 0,-1 0,1 0,0 1,0-1,0 1,1 0,0-1,0 1,0 0,0 0,1-1,0 1,0 0,0 0,1 0,-1 0,1-1,0 1,0 0,1-1,0 1,-1-1,2 1,-1-1,0 0,1 0,0 0,0 0,0 0,0-1,1 1,0 0,12 5,1-1,-1 0,1-1,0-1,1-1,0-1,-1 0,1-1,1-1,-1 0,0-2,0 0,1-1,-1-1,0 0,0-2,-1 0,1-1,-1-1,11-4,-9 2,0 0,0 0,-1-2,0-1,-1 0,0-1,-1 0,0-2,-1 0,-1-1,0 0,-1-1,0 0,-2-1,10-18,-18 30,-1-1,0 1,0 0,-1-1,0 1,0-1,0 1,-1-1,1 0,-1 1,0-1,-1 0,0 1,0-1,0 1,0-1,-1 1,0 0,0-1,0 1,-1 0,0 0,0 1,0-1,-1 0,1 1,-1 0,-3-3,-3-3,-1 1,0 0,-1 0,0 2,0-1,0 1,-1 1,0 0,0 1,-1 1,-2-1,-19-2,-1 2,-1 1,1 1,0 2,-1 2,1 1,0 2,0 2,-16 5,2 1</inkml:trace>
  <inkml:trace contextRef="#ctx0" brushRef="#br0" timeOffset="7173.328">3894 649,'994'-58,"-906"61,0 4,0 4,18 7,-59-10,-7-2</inkml:trace>
  <inkml:trace contextRef="#ctx0" brushRef="#br0" timeOffset="12751.711">0 311,'226'-11,"-28"-9,-117 0,-81 19,1-1,-1 1,0 0,0 0,0-1,0 1,0 0,0 0,0-1,-1 1,1 0,0 0,-1 0,1 0,-1-1,1 1,-1 0,1 0,-1 0,0 0,0 0,1 0,-1 0,0 0,0 1,0-1,0 0,0 0,0 1,0-1,0 1,-1-1,1 1,0-1,0 1,0 0,-1-1,1 1,0 0,0 0,0 0,-1 0,1 0,0 0,0 0,-1 1,0-1,-5-2,-111-46,100 36</inkml:trace>
  <inkml:trace contextRef="#ctx0" brushRef="#br0" timeOffset="13723.527">1778 142,'453'0,"-386"6,-67-8,0 0,0 1,-1-1,1 1,0-1,0 0,-1 1,1-1,-1 1,1-1,-1 1,0 0,0-1,0 1,1-1,-1 1,0 0,-1 0,1 0,0 0,0 0,0 0,-1 0,1 0,0 0,-1 0,1 1,-2-2,1 1,-11-12,-1 2,0-1,-1 2,0 0,-1 1,0 0,0 2,-1 0,0 0,-12-2,5 5</inkml:trace>
  <inkml:trace contextRef="#ctx0" brushRef="#br0" timeOffset="14288.666">1101 368,'0'33,"0"22,0 5,0 2,0-4,0-8,0-7,0-6,0-5,0-3,0-1,-5-1,-2-5</inkml:trace>
</inkml:ink>
</file>

<file path=ppt/ink/ink7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7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18,'-10'-4,"0"1,-1 0,1 1,-1 0,0 0,0 1,0 1,0 0,0 0,1 1,-1 0,0 1,0 1,1-1,-1 1,1 1,0 0,0 1,0 0,1 0,-1 1,1 0,1 1,-1 0,1 0,1 1,-1 0,-5 8,8-8,0 0,1 0,0 0,0 1,1-1,0 1,1-1,0 1,0 0,1 0,0 0,1 1,-1-1,2 0,-1 0,2 0,-1 0,1 0,0 0,1-1,0 1,0-1,1 1,0-1,1 0,0 0,0-1,0 0,5 5,-6-7,1 0,0-1,1 1,-1-1,1 0,-1-1,1 1,0-1,1 0,-1 0,0-1,1 0,0 0,-1-1,1 1,0-2,0 1,-1-1,1 0,0 0,0 0,3-2,149-56,-134 47</inkml:trace>
  <inkml:trace contextRef="#ctx0" brushRef="#br0" timeOffset="365.972">809 74,'-22'11,"1"2,0 0,1 1,0 2,1 0,1 0,1 2,0 0,1 1,1 1,-4 8,16-26,1 1,-1 0,1 0,0-1,0 2,0-1,0 0,1 0,-1 0,1 1,-1-1,1 1,1-1,-1 1,0 0,1-1,0 1,-1 0,2-1,-1 1,0 0,1-1,-1 1,1-1,0 1,0-1,1 1,-1-1,1 0,0 1,-1-1,1 0,1 0,-1 0,0-1,1 1,-1 0,1-1,0 0,0 1,0-1,0 0,1 0,5 0,0 0,0-1,0 0,0 0,0-1,0 0,0-1,0 0,0 0,0-1,0 0,-1-1,1 0,-1 0,1-1,-1 0,0 0,0-1,5-4,8-7,0 0,-2-1,0 0,-1-2,-1 0,6-10,36-75,-33 152,8-2,-15-28</inkml:trace>
  <inkml:trace contextRef="#ctx0" brushRef="#br0" timeOffset="736.25">1233 385,'6'-18,"1"0,1 0,1 1,0 0,1 1,1 0,0 0,1 1,1 1,1 0,3-2,-14 14,0 0,0 1,0 0,0 0,0 0,1 0,-1 0,0 0,1 1,-1 0,1 0,-1 0,0 0,1 0,-1 1,0-1,1 1,-1 0,0 0,0 0,1 0,-1 1,0-1,0 1,-1 0,1 0,0 0,-1 0,3 3,-2-3,0 1,0-1,0 0,0 0,1 0,-1 0,1 0,-1-1,1 1,-1-1,1 0,0 0,0-1,0 1,-1-1,1 0,0 1,0-2,0 1,0 0,-1-1,1 0,0 0,3-1,-3-1,0 1,-1-1,1 1,-1-1,0 0,1-1,-1 1,-1 0,1-1,0 0,-1 0,0 1,0-1,0-1,0 1,-1 0,0 0,0-1,0 1,0 0,0-1,-1 1,0-1,2-19</inkml:trace>
</inkml:ink>
</file>

<file path=ppt/ink/ink7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5,'0'-1,"-1"1,0-1,0 1,1-1,-1 1,0 0,0-1,0 1,1 0,-1 0,0-1,0 1,0 0,0 0,0 0,0 0,1 0,-1 0,0 0,0 1,0-1,0 0,0 0,1 1,-1-1,0 0,0 1,0-1,1 1,-1-1,0 1,1 0,-1-1,0 1,1-1,-1 1,1 0,-1 0,1-1,-1 1,1 0,0 0,-1 0,1-1,0 1,0 1,-18 41,3 2,2 2,1-1,3 2,3-1,1 1,1 37,5-78,0-1,0 1,0 0,1-1,0 1,0-1,0 0,1 1,0-1,1 0,-1-1,1 1,0-1,0 1,1-1,0 0,0-1,0 1,0-1,1 0,-1 0,1-1,0 0,0 0,1 0,-1-1,0 0,1 0,0 0,-1-1,1 0,0 0,-1-1,1 0,0 0,0-1,0 0,-1 0,1 0,-1-1,1 0,-1 0,1 0,-1-1,0 0,3-3,116-90,-121 96,-1 0,1 0,0 0,-1 0,1 1,-1-1,1 1,-1 0,1 0,-1 0,1 1,-1-1,0 1,0 0,0 0,0 0,0 0,0 0,-1 1,1-1,-1 1,1 0,-1 0,0 0,0 0,0 0,-1 0,1 0,-1 1,0-1,0 0,0 1,0-1,0 2,19 30,-16-29,0-1,1 1,0-1,0-1,1 1,-1-1,1 0,0 0,0 0,0-1,0 0,1 0,-1-1,1 1,0-2,0 1,-1-1,1 0,0 0,0-1,0 0,0 0,0 0,0-1,0 0,0-1,0 0,0 0,-1 0,1-1,-1 0,1 0,-1 0,0-1,-1 0,4-3,10-11,-1-1,0-1,-2 0,0-1,-2-1,0-1,-1 0,-2 0,0-1,-2-1,0 0,-2 0,0 0,1-21,1-86,-10 120</inkml:trace>
  <inkml:trace contextRef="#ctx0" brushRef="#br0" timeOffset="372.979">1186 485,'24'-19,"0"-1,-2-2,0 0,-2-1,0 0,-2-2,0-1,9-19,-26 44,0-1,0 1,-1-1,1 0,0 1,0-1,-1 0,1 1,-1-1,0 0,1 0,-1 0,0 1,0-1,0 0,0 0,-1 0,1 1,0-1,-1 0,1 0,-1 1,0-1,1 0,-1 1,0-1,0 1,0-1,0 1,0-1,0 1,-1 0,1-1,0 1,-1 0,1 0,-1 0,1 0,-1 0,0 0,1 1,-1-1,0 1,1-1,-1 1,0-1,0 1,0 0,1 0,-1 0,0 0,0 0,-1 0,-7 3,1 0,-1 1,1 0,0 0,0 1,0 0,0 1,1 0,0 0,0 1,1 0,0 0,0 1,1 0,0 0,0 0,1 1,0 0,0 0,1 0,0 1,1-1,0 1,0 0,1 0,1 0,-2-4,0 1,1-1,0 1,0-1,1 1,0 0,0-1,1 1,-1 0,1 0,1 0,-1 0,1-1,1 1,-1 0,1-1,0 1,1-1,-1 0,1 0,1 1,-1-2,1 1,0 0,0-1,0 0,1 0,0 0,0-1,0 1,1-1,-1 0,1-1,6 3,12-2,0-1,0-1,0-1,0-2,0 0,8-3,6-1,-6-2</inkml:trace>
</inkml:ink>
</file>

<file path=ppt/ink/ink7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7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19,'-35'4,"0"2,1 1,0 1,1 2,0 2,0 1,1 1,1 1,0 2,-15 12,41-26,0-1,0 1,1 0,-1 1,0-1,1 1,0 0,0 0,0 0,1 0,-1 1,1 0,0 0,0-1,0 2,1-1,0 0,0 0,0 1,1-1,0 1,0 0,0-1,1 1,-1 0,1-1,1 1,-1 0,1-1,0 1,0-1,1 1,0-1,0 1,0-1,0 0,1 0,0 0,0 0,3 3,-1-4,1 0,0 0,1-1,-1 1,0-1,1 0,0-1,0 0,0 0,0 0,0-1,0 0,0-1,0 1,0-1,1-1,-1 1,0-1,0 0,0-1,0 0,6-2,143-72,-135 61,-1-1,0-1,-1 0,-1-2,-1 0,-1-1,0-1,-2 0,0-2,-13 22,0 0,0 0,1 0,-1 1,0-1,0 0,0 1,0-1,1 1,-1-1,0 1,1-1,-1 1,0 0,1 0,-1 0,0 0,1 0,-1 0,0 0,1 0,-1 0,0 1,1-1,-1 1,0-1,0 1,1-1,-1 1,0 0,0-1,0 1,0 0,0 0,0 0,0 0,0 0,0 0,0 0,-1 0,1 0,0 0,-1 1,1-1,-1 0,1 0,-1 1,0-1,1 0,-1 1,0-1,0 0,0 1,15 18,-5-11,0 0,0 0,1-2,0 1,1-1,0-1,0 0,0 0,1-1,-1-1,1 0,0-1,1 0,-1-1,0-1,1 0,12-1,-18 1,0-1,0 0,0 0,0-1,0 0,0 0,0-1,-1 0,1-1,0 0,-1 0,0 0,0-1,0 0,0 0,0-1,-1 0,3-2,27-29,-13 12,1 1,1 1,1 1,0 2,9-4,-26 17,-6 4,-1-1,1 1,-1 0,1 0,0 0,0 0,0 0,0 0,0 1,1 0,-1-1,0 1,1 1,-1-1,0 0,1 1,-1-1,1 1,-1 0,1 1,-1-1,1 0,-1 1,1 0,-1 0,0 0,1 0,-1 0,0 1,0-1,0 1,0 0,0 0,0 0,0 0,-1 1,2 4,-1 1,0-1,-1 1,1 0,-2 0,1 0,-1 0,0 0,-1 0,0 0,0 0,-1 0,0 0,0 0,-1 0,0 0,0 0,-1-1,0 1,0-1,-1 0,0 0,0 0,-1 0,0-1,0 1,0-1,-3 2,-2 1,1 0,-1 0,-1-1,0-1,0 0,0 0,-1-1,0 0,0-1,-1-1,1 0,-1 0,-4 0,126-4,-8 10,-70-5,1-2,0-1,0-2,0-1,5-1,-18 0,1-1,-1 0,0-2,0 0,0-1,-1-1,0-1,0 0,0-1,-1-2,-13 8,-1 0,0 0,-1 0,1 0,0-1,-1 1,0-1,0 0,0 1,0-1,0 0,-1 0,0 0,0-1,0 1,0-2,1-16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2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726 170,'-4'-1,"0"0,1 0,-1 0,0 0,1 1,-1-1,0 1,0 0,1 0,-1 1,0-1,0 1,1 0,-1 0,0 0,1 0,-1 1,1-1,0 1,-1 0,1 0,0 0,0 0,0 1,-1 0,-67 73,69-75,-170 203,110-135,-2-2,-66 53,0 5,128-122,4-2</inkml:trace>
  <inkml:trace contextRef="#ctx0" brushRef="#br0" timeOffset="995.075">189 1,'56'197,"65"45,-100-206,100 157,-72-96,-43-77,1-3</inkml:trace>
</inkml:ink>
</file>

<file path=ppt/ink/ink7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3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1 621,'0'250,"17"-321,-8 32,2 1,1 0,2 1,2 1,1 0,2 1,1 1,55-61,-72 92,-1 1,1 0,0 0,0 0,0 0,0 0,0 1,0 0,0-1,0 1,0 0,1 0,-1 1,1-1,-1 1,0-1,1 1,-1 0,1 1,-1-1,0 0,1 1,-1 0,0 0,1 0,-1 0,0 1,0-1,0 1,0-1,0 1,0 0,0 1,54 32,-37-28</inkml:trace>
  <inkml:trace contextRef="#ctx0" brushRef="#br0" timeOffset="427.105">509 650,'3'-2,"25"-13,0-1,-2-1,0-1,-1-1,-1-2,11-12,-32 31,-1 0,1 0,-1 0,0 0,1-1,-1 1,0-1,0 1,-1-1,1 0,0 0,-1 0,0 1,0-2,0 1,0 0,0 0,0 0,-1 0,0 0,0-1,0 1,0 0,0 0,0-1,-1 1,1 0,-1 0,0 0,0 0,0 0,-1 0,1 0,-1 0,0 0,1 1,-1-1,0 1,-1-1,1 1,0 0,-1 0,1 0,-1 0,0 0,1 0,-1 1,0-1,0 1,-3-1,-3 4,-1 0,0 0,1 1,0 0,0 1,0 0,0 0,0 1,1 0,0 1,0 0,1 0,-1 1,1-1,0 2,1-1,0 1,0 0,1 0,0 0,0 1,1 0,0 0,1 0,-1 1,1-3,-1-1,1 1,0 0,1 0,-1 0,2 0,-1 1,1-1,0 0,0 1,1-1,0 1,0-1,1 0,0 1,0-1,1 0,0 1,0-1,1 0,-1 0,2-1,-1 1,1-1,0 1,0-1,1 0,0-1,0 1,0-1,0 0,1 0,0-1,0 0,2 2,9 0,-1-1,1 0,0-1,0-1,0 0,0-1,0-1,1-1,-1-1,0 0,6-2,26 1,-24 1</inkml:trace>
  <inkml:trace contextRef="#ctx0" brushRef="#br0" timeOffset="1014.117">1045 368,'-14'49,"9"-38,0 0,1 1,1 0,0-1,0 2,1-1,1 0,0 0,0 0,1 1,1-1,0 0,1 1,0-1,1 0,0-1,5 11,-7-20,1 0,0 1,0-1,0 0,0 0,0 0,0 0,1 0,-1-1,1 1,-1-1,1 1,0-1,-1 0,1 0,0 0,0-1,0 1,0-1,0 1,0-1,0 0,-1 0,1 0,0-1,0 1,0-1,0 1,0-1,0 0,-1 0,1 0,0-1,-1 1,1-1,84-64,-11-26,-75 92,1 1,-1-1,0 0,0 1,1-1,-1 1,0-1,0 1,0 0,1-1,-1 1,0 0,0 0,0 0,0 0,0 0,-1 0,1 0,0 0,0 0,-1 0,1 0,0 1,-1-1,1 0,-1 0,0 1,1-1,-1 0,0 1,0-1,0 0,0 1,0-1,0 0,0 1,-1 0,4 7,-2-4,0-1,1 0,-1 0,1-1,0 1,1 0,-1 0,1-1,-1 0,1 1,0-1,0 0,0 0,1-1,-1 1,1-1,-1 1,1-1,0 0,0-1,0 1,0-1,0 1,0-1,1-1,-1 1,0 0,0-1,1 0,-1 0,0 0,1-1,-1 1,0-1,0 0,1 0,3-3,1-1,0 1,-1-1,0-1,0 1,-1-1,1-1,-1 1,-1-1,1 0,-1-1,-1 0,1 0,-1 0,-1 0,3-6,7-8,-8 12,1-1,-2 0,1 0,-2-1,1 1,-2-1,0 0,0 0,-1 0,0 0,-1-1,0 1,-2-10,-15-18,3 28</inkml:trace>
  <inkml:trace contextRef="#ctx0" brushRef="#br0" timeOffset="1880.069">1892 395,'0'305,"37"-482,46-9,-82 183,0 0,0 1,0-1,1 0,-1 1,1-1,0 1,-1 0,1-1,0 1,0 0,1 0,-1 0,0 1,1-1,-1 0,1 1,-1 0,1-1,0 1,0 0,-1 1,1-1,0 0,0 1,0-1,0 1,0 0,0 0,0 0,0 1,0-1,-1 1,1-1,0 1,0 0,0 0,-1 0,1 0,0 1,-1-1,1 1,-1 0,0 0,1-1,-1 1,1 2,55 61,-40-45</inkml:trace>
  <inkml:trace contextRef="#ctx0" brushRef="#br0" timeOffset="2142.998">2541 481,'0'33,"0"12</inkml:trace>
  <inkml:trace contextRef="#ctx0" brushRef="#br0" timeOffset="2394.428">2484 114,'0'0</inkml:trace>
  <inkml:trace contextRef="#ctx0" brushRef="#br0" timeOffset="2644.921">2964 1,'5'33,"2"26,-1 8,-1-3,-2-8,0-8,-2-8,-1-6,0-3,0-3,0-1,-1-1,1 1,0 0,-5 1,-6-5,-7-7,1-5</inkml:trace>
  <inkml:trace contextRef="#ctx0" brushRef="#br0" timeOffset="3133.977">2738 424,'90'8,"0"-4,0-4,67-9,-110-1,-42 8,0 1,0-1,1 1,-1 0,1 0,-1 0,1 1,-1 0,1 0,-1 0,1 1,-1 0,1 0,-1 0,1 1,-1 0,0 0,0 0,0 0,0 1,1 0,-2 1,0 0,1 0,0-1,0 1,0-1,0-1,0 1,0-1,1 0,-1 0,1 0,0-1,-1 0,1 0,0 0,0-1,0 0,0 0,-1 0,1-1,0 0,0 0,0 0,-1-1,1 0,6-4,0 0,0 0,-1-1,0 0,-1-1,0-1,0 1,8-10,-15 14,0 1,0-1,0 1,0-1,0 0,-1 0,1 0,-1-1,-1 1,1 0,0-1,-1 0,0 1,0-1,0 0,-1 1,0-1,1 0,-2 1,1-1,0 0,-1 0,0 1,0-1,-1 1,1-1,0 3,-1-1,1 1,0 0,-1 0,1 0,-1 0,0 0,1 1,-1-1,0 0,0 1,0-1,-1 1,1 0,0 0,0 0,-1 0,1 0,0 0,-1 1,1-1,-1 1,1-1,-1 1,1 0,-1 0,1 0,-1 1,1-1,-1 0,1 1,-1 0,1-1,-3 2,-76 44,71-39,1 1,0 0,0 1,1 0,0 0,0 0,1 1,1 1,-1-1,2 1,-1 0,2 0,-1 1,2-1,0 1,0 0,1 0,0 0,1 0,0 1,1-1,2 12,4-15,0-1,1 1,0-1,1 0,0-1,0 0,1 0,-1-1,2 0,-1 0,0-1,1 0,0-1,0 0,1-1,-1 0,1 0,-1-1,1 0,0-1,0-1,0 0,2 0,16 1,-5 0</inkml:trace>
</inkml:ink>
</file>

<file path=ppt/ink/ink7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2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0,'33'63,"-16"-23,-1 0,-3 1,-1 1,-3 0,4 36,16 227,-29-135,8-142,-8-28,-1-1,1 1,1 0,-1-1,0 1,0 0,0 0,0-1,0 1,0 0,0-1,0 1,0 0,1-1,-1 1,0 0,0 0,0-1,0 1,1 0,-1 0,0-1,0 1,1 0,-1 0,0 0,1-1,-1 1,0 0,0 0,1 0,-1 0,0 0,1 0,-1 0,0 0,1 0,-1 0,0 0,1 0,-1 0,0 0,1 0,-1 0,0 0,1 0,-1 0,0 0,1 0,-1 1,0-1,0 0,1 0,-1 0,0 1,0-1,1 0,-1 0,0 1,0-1,114-470,-39 189,-37 208,-26 62</inkml:trace>
</inkml:ink>
</file>

<file path=ppt/ink/ink7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0,'24'0,"17"0,8 0,-1 0,-4 0,-4 0,-4 0,-4 0,-2 0,-11 0,-9 0</inkml:trace>
</inkml:ink>
</file>

<file path=ppt/ink/ink7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0,'5'5,"6"1,7 0,4-1,3-2,3 0,1-2,1-1,-1 0,0-5,0-1,0-1,-5 2</inkml:trace>
</inkml:ink>
</file>

<file path=ppt/ink/ink7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0,'-5'7,"1"0,1 1,-1-1,1 1,1 0,-1 0,1 0,1 0,-1 0,1 0,1 0,-1 1,2-1,0 6,-2 1,3 243,8-213,-3-27</inkml:trace>
  <inkml:trace contextRef="#ctx0" brushRef="#br0" timeOffset="266.46">1 564,'38'0,"27"-4,8-3,-4 1,-9 2,-10 0,-9 2,-6 1,-9 0</inkml:trace>
  <inkml:trace contextRef="#ctx0" brushRef="#br0" timeOffset="694.351">142 706,'13'-3,"0"-1,0 1,0 0,1 1,-1 0,0 1,1 0,-1 1,1 1,-1 0,0 1,14 3,-26-4,1-1,-1 1,0-1,1 1,-1 0,0 0,1 0,-1 0,0 0,0 0,0 0,0 0,0 0,0 0,0 1,0-1,0 0,0 1,-1-1,1 0,-1 1,1-1,-1 1,0-1,1 1,-1 0,0-1,0 1,0-1,0 1,0-1,0 1,-1-1,1 1,0-1,-1 1,1-1,-1 1,0-1,1 0,-1 1,0-1,0 0,0 1,-46 57,45-56,-144 145,144-147,0 1,0-1,0 1,0-1,0 1,1 0,-1 0,0 0,1 0,0 0,-1 1,1-1,0 0,0 0,0 1,0-1,1 1,-1-1,1 1,-1-1,1 1,0-1,0 1,0-1,0 1,1 0,-1-1,1 1,-1-1,1 0,0 1,0-1,0 1,0-1,0 0,1 0,-1 0,1 0,-1 0,1 0,0 0,0 0,0-1,0 1,1 0,7 2,0-1,1-1,-1 0,1 0,-1-1,1 0,-1-1,1 0,0-1,-1 0,1-1,-1 0,0 0,1-1,-1-1,0 0,-1 0,1-1,-1 0,5-3,11-9</inkml:trace>
</inkml:ink>
</file>

<file path=ppt/ink/ink7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7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93,'0'595,"0"-577,-1 0,-2 0,1 0,-2-1,0 1,-2-1,1 0,-2 0,-6 10,7-20,2-7</inkml:trace>
  <inkml:trace contextRef="#ctx0" brushRef="#br0" timeOffset="348.972">309 234,'-33'25,"10"-10,1 1,1 1,0 0,2 2,0 0,1 2,1 0,-3 6,18-25,1-1,0 1,0 0,0 0,1 0,-1 0,0 0,1 0,-1 0,1 0,0 0,0 0,0 0,0 0,0 0,0 0,0 0,1 0,-1 0,1 0,-1 0,1 0,0 0,0 0,0 0,0 0,0-1,0 1,0 0,1-1,-1 1,1-1,-1 1,1-1,-1 0,1 0,0 0,0 0,-1 0,1 0,0 0,0 0,0-1,0 1,0-1,1 1,50 15,-43-14,0 1,0-1,0 1,0 1,-1 0,0 0,0 1,0 0,0 1,-1 0,0 0,0 1,0 0,-1 0,4 5,-6-4,0 0,0 0,-1 1,0-1,0 1,-1 0,0 0,0 0,-1 1,-1-1,1 5,-1 9</inkml:trace>
  <inkml:trace contextRef="#ctx0" brushRef="#br0" timeOffset="717.881">704 150,'16'152,"-6"0,-7 31,-4-161,-1 1,-2-1,0 1,-2-1,0 0,-1-1,-3 3,3-6</inkml:trace>
  <inkml:trace contextRef="#ctx0" brushRef="#br0" timeOffset="1194.682">506 206,'39'-25,"0"2,1 1,1 2,1 2,0 2,19-4,-57 18,0 0,0 1,1-1,-1 1,1 0,-1 0,1 0,-1 1,1-1,-1 1,1 0,0 1,-1-1,1 1,-1 0,1 0,-1 0,0 1,1 0,-1-1,0 1,0 1,0-1,0 1,-1-1,1 1,-1 0,1 0,-1 1,0-1,0 1,-1 0,1-1,-1 1,0 0,0 0,0 1,0-1,-1 0,1 1,-1-1,0 1,-1-1,-2 13,-1 0,-1 0,-1-1,-1 0,0 0,0 0,-2-1,0 0,-1 0,0-1,-1 0,-1 0,0-1,-12 10,3 2,-5 3,21-26,0 0,1 0,0 1,0 0,0-1,0 1,0 1,0-1,1 0,-1 0,1 1,0 0,0-1,0 1,1 0,-1 0,1 0,0 0,0 0,1 0,-1 0,1 0,0 1,0-1,0 0,0 0,1 0,-1 0,1 0,0 0,1 0,-1 0,1 0,1 3,156 127,-98-59,-54-68</inkml:trace>
  <inkml:trace contextRef="#ctx0" brushRef="#br0" timeOffset="1631.136">1127 65,'15'-8,"-1"1,1 1,0 1,0 0,1 1,0 0,-1 2,1 0,0 0,5 2,-19-1,1 1,-1 0,0 1,0-1,0 0,0 1,0-1,1 1,-1-1,0 1,0 0,0 0,-1 0,1 0,0 0,0 1,0-1,-1 0,1 1,-1-1,1 1,-1 0,0 0,1-1,-1 1,0 0,0 0,0 0,-1 0,1 0,0 0,-1 0,1 0,-1 1,0-1,0 0,0 0,0 0,0 0,0 2,-29 83,27-85,0 0,0 0,0 0,1 1,-1-1,1 1,0-1,0 1,0-1,0 1,0 0,0-1,1 1,-1 0,1 0,0 0,-1-1,2 1,-1 0,0 0,0 0,1 0,0-1,-1 1,1 0,0-1,0 1,1-1,-1 1,0-1,1 1,0-1,-1 0,1 0,0 0,1 1,55 23,-38-21</inkml:trace>
  <inkml:trace contextRef="#ctx0" brushRef="#br0" timeOffset="4230.725">1832 234,'-8'-1,"0"-1,0 1,0 1,0 0,0 0,0 0,0 1,0 0,0 1,0 0,0 0,0 1,1 0,-1 0,1 0,0 1,0 0,0 1,1 0,-1 0,1 0,0 1,1 0,-1 0,1 0,0 1,1-1,0 1,0 0,0 1,0 0,-4 14,1 1,1 0,1 0,1 0,1 0,0 1,2 0,1-1,2 9,-1-20,0 0,1 0,1 0,0 0,1-1,0 1,0-1,1 0,1 0,0-1,0 0,1 0,1 0,-1-1,2 0,-1 0,1-1,0 0,2 0,2-1,0-1,0-1,1 0,0-1,0 0,0-1,1-1,-1 0,1-1,-1-1,1 0,-1-1,0 0,1-1,-1-1,0 0,0-1,0-1,0 0,-1-1,0 0,0-1,2-2,0-1,-1 0,0 0,0-2,-1 0,0 0,-1-1,-1-1,0 0,0 0,-2-1,0-1,0 0,-2 0,0 0,-1-1,0 0,-2 0,0 0,0-6,-3 6,-2 1,0 0,0 0,-2 0,0 0,-1 1,0-1,-1 1,-1 0,-1 0,0 1,0-1,-2 2,0-1,0 1,-1 1,-1-1,0 2,-1-1,0 2,0 0,-14-9,15 13,-1 0,1 1,-1 0,0 1,0 1,0-1,-1 2,1 0,-1 0,1 1,-1 1,0 0,1 1,-1 0,1 1,-11 3,-6 2</inkml:trace>
  <inkml:trace contextRef="#ctx0" brushRef="#br0" timeOffset="4684.081">1494 572,'217'-92,"-212"89,1 1,-1-1,0 1,1 1,-1-1,1 1,0 0,-1 0,1 1,0 0,0 0,-1 0,1 0,0 1,0 0,-1 0,1 1,-1 0,1 0,-1 0,0 0,0 1,0 0,0 0,0 0,-1 1,1-1,-1 2,4 2,0 0,0 0,0 0,1-1,0-1,0 0,0 0,1 0,-1-1,1-1,0 1,1-2,-1 1,0-2,1 1,3-1,11 0</inkml:trace>
  <inkml:trace contextRef="#ctx0" brushRef="#br0" timeOffset="5135.736">2256 37,'15'-6,"-6"1,1 0,-1 1,1 1,0-1,0 2,0-1,1 1,-1 1,0 0,1 0,-1 1,0 1,1-1,0 2,-9-1,-1 0,1 0,0 0,0 0,-1 0,1 0,0 1,-1-1,0 1,1-1,-1 1,0-1,0 1,0 0,0 0,0 0,0-1,0 1,0 0,-1 0,1 0,-1 0,0 0,1 0,-1 0,0 1,0-1,0 0,-1 0,1 0,0 0,-1 0,1 0,-1 0,0 0,0 1,-34 70,33-71,-1 0,1 1,0-1,0 1,-1-1,2 1,-1 0,0 0,0 0,1 0,0 0,0 0,0 0,0 0,0 0,0 1,1-1,0 0,-1 1,1-1,1 0,-1 1,0-1,1 0,-1 0,1 1,0-1,0 0,1 0,-1 0,1 0,-1 0,1 0,0 0,0-1,0 1,1 0,5 2,0 0,1-1,0 1,-1-1,2-1,-1 0,0 0,1-1,-1 0,1-1,0 0,-1-1,5 1,10-1</inkml:trace>
  <inkml:trace contextRef="#ctx0" brushRef="#br0" timeOffset="6236.029">2679 629,'10'0,"12"0,8 0,3-5,1-1,0 0,-2 1,-1 2,-1 0,-1 2,0 1,-1 0,-5-5,-1-1,-10 0,-11 1,-6 2</inkml:trace>
  <inkml:trace contextRef="#ctx0" brushRef="#br0" timeOffset="6501.017">2792 404,'5'38,"1"23,0 5,-1-4,-1-7,-2-8,-1-8,-5-10,-3-5,1-7</inkml:trace>
</inkml:ink>
</file>

<file path=ppt/ink/ink7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60,'34'-13,"1"1,0 1,1 2,0 2,9 0,13 14,-57-7,0 1,0 0,0-1,0 1,0 0,0 0,0 0,0 0,0 0,0 0,-1 0,1 0,0 0,-1 0,1 0,-1 0,1 1,-1-1,0 0,1 0,-1 0,0 1,0-1,0 0,0 1,0-1,0 0,0 0,-1 1,1-1,0 0,-1 0,1 0,-1 1,1-1,-1 0,1 0,-1 0,0 0,0 0,1 0,-1 0,-76 86,68-80,-1 2,2-1,-1 1,1 0,0 1,1 0,0 0,1 1,0 0,0 0,0 2,6-10,-1-1,0 1,1-1,0 1,0-1,0 1,0 0,0-1,0 1,0 0,1-1,0 1,-1-1,1 1,0-1,0 0,0 1,1-1,-1 0,0 1,1-1,0 0,-1 0,1 0,0-1,0 1,0 0,0-1,0 1,1-1,-1 0,0 1,1-1,-1 0,0-1,1 1,0 0,1 0,102 4,-35-40,-50 18</inkml:trace>
</inkml:ink>
</file>

<file path=ppt/ink/ink7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1,'-1'42,"13"171,10-77,-15-118</inkml:trace>
  <inkml:trace contextRef="#ctx0" brushRef="#br0" timeOffset="269.534">0 424,'44'-5,"32"-1,10 0,-7 1,-10 1,-14 2,-10 1,-13 5,-12 3</inkml:trace>
</inkml:ink>
</file>

<file path=ppt/ink/ink7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23 145,'0'623,"-17"-511,12-88</inkml:trace>
  <inkml:trace contextRef="#ctx0" brushRef="#br0" timeOffset="351.352">305 399,'-204'150,"148"-89,55-60,-1 1,1 0,0 0,0-1,0 1,0 0,0 0,1 0,-1 0,0 1,1-1,0 0,-1 0,1 0,0 0,0 1,0-1,0 0,1 0,-1 0,0 0,1 0,0 0,-1 0,1 0,0 0,0 0,0 0,1 0,-1 0,0 0,1-1,-1 1,1-1,0 1,82 53,-75-51,0 0,1 0,-2 1,1 0,-1 1,0 0,0 0,0 1,-1 0,0 0,0 1,-1 0,0 0,-1 1,1-1,-2 1,1 0,-1 0,-1 1,1-1,-1 12</inkml:trace>
  <inkml:trace contextRef="#ctx0" brushRef="#br0" timeOffset="903.071">814 258,'-35'9,"1"1,0 2,1 2,1 1,0 1,-2 4,31-19,0 1,0-1,0 1,0 0,0 0,1 0,-1 0,1 1,-1-1,1 1,0-1,0 1,0 0,0 0,1 0,-1 0,1 0,0 0,0 0,0 1,0-1,0 0,1 1,-1-1,1 0,0 1,0-1,0 1,1-1,-1 0,1 1,0-1,0 0,0 1,0-1,0 0,1 0,0 1,179 156,-174-155,-1 0,0 0,0 1,0 0,-1 0,0 0,0 1,-1 0,1 0,-1 0,-1 0,0 1,0-1,0 1,-1 0,0 0,0 0,-1 0,0 0,-1 0,1 0,-2 0,1 0,-1 0,0 0,-1 3,-4-2,0 0,-1-1,0 1,0-2,-1 1,0-1,0 0,0 0,-1-1,0-1,0 1,-1-1,1-1,-1 0,0 0,-1-1,1 0,0-1,-1 0,1-1,-1 0,0-1,1 0,-1 0,-3-2,10 2,0 0,1 0,-1-1,0 0,1 0,-1 0,1 0,0-1,-1 1,1-1,0 0,0 0,0 0,0 0,0 0,0-1,1 1,-1-1,1 0,0 0,0 0,0 0,0 0,0 0,1 0,-1-1,1 1,0-1,0 1,0-1,1 1,-1-1,1 0,0 1,0-1,0 0,0 1,1-1,-1 1,1-1,0 0,0 1,0 0,1-1,0-1,4-6,0 1,1 0,0 0,0 1,1-1,0 2,1-1,0 1,0 1,1-1,0 2,0-1,7-2,-13 6,20-12</inkml:trace>
  <inkml:trace contextRef="#ctx0" brushRef="#br0" timeOffset="1468.315">1039 765,'-11'1,"1"0,-1 1,1 0,0 0,0 1,0 0,0 1,0 0,1 1,0 0,0 0,-3 3,11-8,0 1,-1-1,1 1,0 0,0 0,0-1,0 1,0 0,0 0,0 0,0 0,0 0,0 0,0 1,1-1,-1 0,0 0,1 1,-1-1,1 0,-1 0,1 1,0-1,0 1,0-1,-1 0,1 1,1-1,-1 1,0-1,0 0,0 1,1-1,-1 0,0 1,1-1,0 0,-1 0,1 1,0-1,-1 0,1 0,0 0,0 0,0 0,0 0,1 1,62 35,-50-30,-11-7,0 1,0-1,0 1,0 0,0 0,0 0,0 0,0 0,-1 1,1-1,-1 1,1 0,-1 0,1 0,-1 0,0 0,0 0,0 1,0-1,0 1,-1 0,1-1,-1 1,0 0,0 0,0 0,0-1,0 1,0 0,-1 0,0 1,1-1,-1 0,0 0,0 0,-1 0,1 0,-1 0,0 0,1 0,-1 0,0 0,-1-1,0 3,-7 4,1-1,-1 0,0-1,-1 0,0-1,0 0,0 0,-1-1,0-1,0 1,0-2,0 0,-1 0,-8 0,-17-5,30-2</inkml:trace>
  <inkml:trace contextRef="#ctx0" brushRef="#br0" timeOffset="1717.329">1292 794,'-14'34,"-5"15,1 5,3-7</inkml:trace>
  <inkml:trace contextRef="#ctx0" brushRef="#br0" timeOffset="1965.158">1124 794,'34'5,"20"1,6 0,-3-1,-10-2</inkml:trace>
  <inkml:trace contextRef="#ctx0" brushRef="#br0" timeOffset="4833.871">1067 4,'283'1,"-281"-2,-1 0,1 1,-1-1,1 1,0-1,-1 1,1 0,-1 0,1-1,0 1,-1 0,1 1,0-1,-1 0,1 0,-1 1,1-1,0 1,-1-1,1 1,-1 0,0 0,1-1,-1 1,0 0,1 0,-1 0,0 1,0-1,0 0,0 0,0 1,0-1,0 0,0 1,0-1,-1 1,1-1,-1 1,1-1,-1 1,0 0,1-1,-1 1,0 0,0-1,0 1,0-1,0 1,-1 0,1-1,0 1,-1-1,1 1,-1-1,0 1,1-1,-2 2,-99 94,99-95,1-1,0 0,0 0,0 0,0 1,0-1,0 0,1 1,-1-1,0 1,1-1,-1 1,1 0,-1-1,1 1,0-1,0 1,-1 0,1-1,0 1,1-1,-1 1,0 0,0-1,1 1,-1-1,1 1,-1 0,1-1,0 0,0 1,-1-1,1 1,0-1,0 0,0 0,1 1,-1-1,0 0,0 0,1 0,-1 0,0 0,1-1,-1 1,1 0,-1-1,1 1,1 0,82 12,63-16,-123 2</inkml:trace>
</inkml:ink>
</file>

<file path=ppt/ink/ink7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1,'-21'9,"1"1,0 1,1 1,0 0,1 2,0 0,1 1,1 1,0 0,2 1,0 1,0 0,2 1,0 1,1 0,2 0,-8 21,15-35,1 0,0 0,1 0,-1 0,1 0,0 0,1 0,-1 0,1 0,1 0,-1 0,1 0,0 0,0 0,0-1,1 1,0-1,0 0,1 0,-1 0,1 0,0 0,1-1,-1 0,1 0,3 3,2 0,1 0,0 0,0-1,1-1,0 0,0 0,0-1,0-1,1 0,-1 0,1-1,4-1,3 0,-1-1,1-1,-1 0,1-2,-1 0,0-1,0-2,-1 1,1-2,-1 0,2-3,-12 6,1-1,-1 0,1 0,-1-1,-1 0,1 0,-1-1,0 0,-1 0,0-1,0 0,0 0,-1 0,-1-1,1 0,-1 0,-1 0,1 0,-2 0,1-1,-1 1,0-10,-1 10,-1-1,0 1,0 0,-1-1,0 1,-1-1,0 1,-1 0,1 0,-2 0,1 0,-1 1,-1-1,0 1,0 0,0 0,-1 1,0 0,0 0,-1 0,0 1,-1-1,-1 1,-3-4,-1 1,0 1,0 0,-1 1,0 0,0 1,-1 1,0 0,0 1,0 1,0 0,0 1,-1 1,1 0,-1 1,1 1,-1 0,1 1,-5 2,-13 1</inkml:trace>
  <inkml:trace contextRef="#ctx0" brushRef="#br0" timeOffset="300.034">0 340,'91'-38,"-62"24,1 1,0 2,1 1,0 1,0 1,1 2,3 1,-29 5,-1 1,1-1,0 1,-1 1,1-1,0 1,-1 0,1 0,-1 0,0 1,0 0,0 0,0 0,-1 0,1 1,-1 0,0 0,0 0,3 4,60 42,-15-38,-28-10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0,'-29'56,"-59"101,-84 130,72-158,86-118</inkml:trace>
  <inkml:trace contextRef="#ctx0" brushRef="#br0" timeOffset="416.112">0 0,'194'185,"-174"-157,-1 1,-2 0,-1 2,-1-1,5 17,54 101,-24-69,-45-68</inkml:trace>
  <inkml:trace contextRef="#ctx0" brushRef="#br0" timeOffset="2037.239">592 592,'-16'74,"4"69,13-160,2 1,0-1,1 1,1 0,0 0,1 0,1 1,0 0,1 0,1 0,0 1,1 1,2-2,38-26,-49 40,0 0,1 1,-1-1,0 0,1 0,-1 1,1-1,-1 1,0 0,1-1,-1 1,1 0,-1 0,1 0,-1 0,1 0,-1 0,1 0,-1 0,1 1,-1-1,1 1,-1-1,1 1,-1-1,0 1,1 0,-1 0,0 0,0-1,0 1,0 0,1 1,-1-1,-1 0,1 0,0 0,0 1,0-1,0 1,32 136,-29-108,-5-29,1-1,0 1,0 0,0 0,0 0,0-1,0 1,0 0,0 0,0-1,0 1,0 0,0 0,0 0,1-1,-1 1,0 0,1-1,-1 1,1 0,-1-1,0 1,1 0,-1-1,1 1,0-1,-1 1,1-1,-1 1,1-1,0 1,-1-1,1 0,0 1,0-1,-1 0,1 0,0 1,0-1,-1 0,1 0,0 0,0 0,0 0,-1 0,1 0,0 0,0-1,-1 1,1 0,0 0,0-1,-1 1,1 0,0-1,-1 1,1 0,0-1,-1 1,1-1,-1 1,1-1,0 0,38-43,-34 38,13-18,0 2,2 0,0 1,2 1,16-12,-37 31,0 0,1-1,-1 1,0 0,1 0,-1 0,0 0,1 0,-1 1,1-1,0 0,-1 1,1-1,0 1,-1 0,1-1,0 1,-1 0,1 0,0 0,0 0,-1 0,1 0,0 1,-1-1,1 1,0-1,-1 1,1-1,-1 1,1 0,-1 0,1 0,-1 0,1 0,-1 0,0 0,0 0,0 1,1-1,-1 0,0 1,-1-1,1 1,0-1,0 1,-1-1,1 1,-1 0,1-1,-1 1,1 0,-1-1,0 1,0 0,0 0,0 0,6 137,-1-120</inkml:trace>
</inkml:ink>
</file>

<file path=ppt/ink/ink7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5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311 198,'4'39,"3"31,3 9,2-5,-3-9,-1-12,-4-9,-1-8,-2-5,-1-3,0-1,0-1,-1-5</inkml:trace>
  <inkml:trace contextRef="#ctx0" brushRef="#br0" timeOffset="420.832">0 198,'42'-29,"2"2,0 2,2 2,1 1,0 3,41-11,-78 26,0 0,0 1,1 0,-1 0,1 1,-1 1,1 0,0 0,-1 1,1 0,0 1,-1 0,1 1,-1 0,1 1,-1 0,0 0,0 1,0 1,-1-1,1 2,4 2,-11-5,-1 1,1-1,0 1,-1-1,0 1,0 0,0 0,0 0,0 0,-1 0,0 0,0 1,0-1,0 0,-1 1,0-1,1 0,-2 1,1-1,0 0,-1 1,0-1,0 0,0 1,-1-1,1 0,-3 3,-65 99,-107 46,173-151,0 1,1-1,-1 1,1-1,-1 1,1 0,0 0,0 0,0 0,0 0,0 0,0 1,1-1,-1 1,1-1,-1 1,1-1,0 1,0 0,0 0,1-1,-1 1,1 0,-1 0,1 0,0 0,0 0,0 0,1 0,-1 0,1-1,-1 1,1 0,0 0,0 0,0-1,0 1,1-1,-1 1,1 0,10 8,1 0,0-1,0-1,0 0,1-1,1 0,14 5,33 19,-40-20,-14-8,1 1,0 0,-1 0,0 1,0 0,-1 0,1 1,-2 0,1 0,-1 1,2 2,0 7</inkml:trace>
</inkml:ink>
</file>

<file path=ppt/ink/ink7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1,-3 1,-3 0,-2 0,0 0,-1 0,0 1,1-1,0 0,-5-5,-7-6,-5-2</inkml:trace>
  <inkml:trace contextRef="#ctx0" brushRef="#br0" timeOffset="286.455">254 0,'5'29,"2"24,-1 7,-1-1,-2-6,0-8,-2-6,-1-5,-5-3,-1-3,-1 0,7-6,3-7</inkml:trace>
</inkml:ink>
</file>

<file path=ppt/ink/ink7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16,'-18'-5,"0"1,-1 1,1 1,0 1,-1 0,1 1,-17 3,30-2,-1-1,1 1,-1 1,1-1,-1 1,1 0,0 0,0 0,0 1,0 0,0 0,1 0,-1 0,1 1,0 0,0 0,0 0,0 0,1 1,0-1,0 1,0 0,0 0,1 0,0 0,0 1,-1 2,-8 44,2 1,2 0,3 0,2 51,-26 207,30-173,-2-136,1 1,-1 0,1-1,-1 1,1 0,0-1,0 1,0-1,1 1,-1-1,0 0,1 0,0 1,-1-1,1 0,0 0,0-1,0 1,1 0,-1-1,0 1,0-1,1 0,-1 1,1-1,-1-1,1 1,0 0,-1 0,2-1,87 3,-70-4,147-8,-150 3</inkml:trace>
</inkml:ink>
</file>

<file path=ppt/ink/ink7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0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1,'0'477,"-28"-286,31-207,3-2</inkml:trace>
  <inkml:trace contextRef="#ctx0" brushRef="#br0" timeOffset="437.042">310 142,'-43'39,"33"-32,1-1,0 1,1 0,0 1,0 0,1 0,-1 1,2 0,-1 0,2 1,-1-1,1 1,0 0,1 1,1-1,-1 1,2 0,-2 4,6-7,-1-1,1 0,0 0,1-1,-1 1,2 0,-1-1,0 1,1-1,1 0,-1-1,1 1,-1-1,2 1,-1-2,0 1,1 0,0-1,2 1,0 0,-1 0,-1 1,1 0,-1 0,0 0,0 1,-1 0,0 0,0 1,0-1,-1 1,0 0,-1 1,2 11</inkml:trace>
</inkml:ink>
</file>

<file path=ppt/ink/ink7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0,'19'0,"16"0,7 0,1 0,-2 0,-3 0,-4 0,-2 0,-2 0,-1 0,-1 0,-1 0,1 0,0 0,-5 0</inkml:trace>
</inkml:ink>
</file>

<file path=ppt/ink/ink7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49,'-5'-4,"1"-1,-1 1,0 0,0 0,-1 0,1 1,-1 0,0 0,0 0,0 1,0 0,0 0,-1 0,1 1,0 0,-1 0,1 1,-1 0,1 0,-1 0,1 1,-1 0,1 0,0 1,-1 0,1 0,0 0,0 1,0 0,1 0,-1 0,1 1,-1 0,-1 2,2-2,1 0,0 0,0 1,0 0,1-1,-1 1,1 1,1-1,-1 0,1 1,-1 0,2-1,-1 1,1 0,-1 0,2 0,-1 0,1 0,0 0,0 0,0 0,1 0,0 0,0-1,1 1,-1 0,1 0,1-1,-1 1,1-1,0 0,0 1,0-2,1 1,0 0,0-1,0 1,0-1,1 0,0-1,1 2,32 18,97 75,-130-93,-1 0,1 0,-1 0,0 1,0-1,-1 1,1 0,-1 0,-1 0,1 0,-1 0,0 1,-1-1,1 1,-1 0,0-1,-1 1,0 0,0-1,0 1,-1 0,-1 5,0-5,0-2,0 1,-1 0,0 0,0-1,0 0,-1 1,0-1,0 0,0-1,0 1,-1-1,0 0,0 0,0 0,0-1,-1 0,1 0,-1 0,0-1,0 1,-3 0,-7 1,0 1,0-2,0 0,-1-1,1-1,-1 0,1-1,-4-1,17 1,-1 0,1-1,0 1,0 0,0-1,0 0,0 0,0 0,0 0,0 0,0 0,0-1,0 0,1 1,-1-1,1 0,-1 0,1 0,0-1,0 1,0-1,0 1,0-1,0 1,1-1,-1 0,1 0,0 0,0 0,0 0,0 0,0 0,1 0,0-1,-1 1,1 0,0 0,0 0,1 0,-1-1,1 1,0 0,-1 0,2 0,-1 0,0 0,0 0,1 0,6-12,1 0,1 0,0 1,1 1,0-1,1 2,1 0,0 0,0 1,14-8,-7 6</inkml:trace>
  <inkml:trace contextRef="#ctx0" brushRef="#br0" timeOffset="750.406">613 416,'-53'28,"50"-27,0-1,0 0,0 0,0 1,1 0,-1 0,0-1,0 2,1-1,-1 0,0 0,1 1,-1 0,1-1,0 1,0 0,0 0,0 0,0 0,0 1,0-1,0 0,1 1,0 0,-1-1,1 1,0 0,0-1,0 1,1 0,-1 0,1 0,-1 0,1 0,0-1,0 1,0 0,1 0,-1 2,77 97,-76-99,0 0,-1 0,1 0,-1-1,0 1,0 0,0 0,0 0,-1 0,1 0,-1 0,1-1,-1 1,0 0,0-1,0 1,-1 0,1-1,0 1,-1-1,0 0,0 1,1-1,-2 0,1 0,0 0,0 0,0-1,-2 1,-73 42,38-25,22-11</inkml:trace>
  <inkml:trace contextRef="#ctx0" brushRef="#br0" timeOffset="998.064">839 529,'-9'24,"-4"13,1 4,2 1,-2-7,1-10</inkml:trace>
  <inkml:trace contextRef="#ctx0" brushRef="#br0" timeOffset="1251.17">698 529,'9'0,"9"0,5 0,4 0,3 0,0 0,0 0,0 0,-1 0,0 0,0 0,-5 0</inkml:trace>
</inkml:ink>
</file>

<file path=ppt/ink/ink7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1,'-40'95,"17"-24,-4-1,-2-1,-39 62,63-121,-5 8,26-33,99-138,77-106,-189 254,-3 4,0 0,1 0,-1 0,0 0,0-1,1 1,-1 0,0 0,1 0,-1 0,1 0,0 0,-1 0,1 0,0 0,0 0,-1 0,1 1,0-1,0 0,0 0,0 1,0-1,0 1,0-1,0 1,0-1,0 1,1-1,-1 1,0 0,0 0,0 0,0 0,1 0,-1 0,0 0,0 0,0 0,0 0,1 1,-1-1,0 0,0 1,0-1,0 1,0-1,0 1,0 0,0-1,0 1,0 0,0 0,-1 0,1-1,0 1,0 0,-1 0,1 0,0 1,17 92,-7-18,-10-75,-1 0,0 1,1-1,-1 0,1 1,0-1,-1 0,1 0,0 0,0 0,0 0,0 0,0 0,0 0,0 0,0 0,0 0,0-1,0 1,1 0,-1-1,0 1,0-1,1 1,-1-1,0 0,1 0,-1 1,1-1,-1 0,0 0,1 0,-1-1,0 1,1 0,-1 0,0-1,1 1,-1-1,0 1,0-1,1 1,-1-1,0 0,54-40,-49 35,108-94,-113 99,-1 0,1 0,-1 0,1 0,-1 0,1 0,0 0,0 0,-1 1,1-1,0 0,0 0,0 1,0-1,0 0,0 1,0-1,0 1,0-1,0 1,0 0,0-1,0 1,0 0,0 0,1 0,-1-1,0 1,0 1,0-1,0 0,0 0,1 0,-1 1,0-1,0 0,0 1,0-1,0 1,0-1,0 1,0 0,0-1,0 1,-1 0,1 0,0-1,0 1,-1 0,1 0,0 0,-1 0,1 1,2 11,-2-1,1 1,-2 0,0 0,0 0,-1 0,0-1,-2 1,1 0,-1-1,-3 6,-4 23,6-20</inkml:trace>
</inkml:ink>
</file>

<file path=ppt/ink/ink7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8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1,'-26'13,"1"2,1 1,0 1,1 0,1 2,1 1,1 1,-16 19,35-39,-1 0,1 1,-1-1,1 0,-1 0,1 1,0-1,0 1,0-1,0 1,0 0,0-1,0 1,0 0,1 0,-1-1,1 1,-1 0,1 0,0 0,0 0,0 0,0-1,0 1,0 0,0 0,0 0,1 0,-1 0,1-1,0 1,-1 0,1 0,0-1,0 1,0 0,0-1,0 1,1-1,-1 0,0 1,1-1,-1 0,1 0,-1 0,1 0,-1 0,1 0,0 0,0 0,-1-1,3 1,9-2,1 0,0-2,-1 1,1-2,-1 0,0 0,0-1,-1-1,1 0,-1-1,-1 0,1-1,1-1,12-9,-18 12,0 1,0 0,0 0,1 1,0-1,0 2,0-1,0 1,0 0,1 1,-1 0,1 0,2 1,-8 1,-1 0,1 1,-1-1,1 1,-1 0,0-1,1 1,-1 0,0 1,1-1,-1 0,0 1,0-1,0 1,0-1,0 1,-1 0,1 0,0 0,-1 0,0 0,1 0,-1 1,0-1,0 0,0 1,0-1,-1 0,1 1,-1-1,1 1,-1 0,0-1,0 1,-7 91,6-85,-9 68,5 0,2 1,4 2,-1-65,-1-1,0 1,-1-1,-1 0,0 1,-1-1,0 0,-6 10,9-19,-1-1,0 0,0 0,-1 0,1 0,-1-1,0 1,0-1,0 1,0-1,0 0,-1 0,0-1,1 1,-1-1,0 1,0-1,-1 0,1-1,0 1,0-1,-1 0,1 0,-1 0,1-1,-1 1,1-1,-1 0,-2-1,1-1,-1-1,1 1,0-2,0 1,0-1,0 0,1 0,0 0,-1-1,1 0,1 0,-1 0,1 0,0-1,0 0,1 0,-1 0,1 0,1 0,-1-1,1 1,0-1,1 0,-1 0,1 1,1-1,-1 0,1 0,1 0,-1 0,1 0,1-2,3-7,1 0,1 0,1 1,0 0,1 0,0 1,1 0,1 1,0 0,1 1,0 0,1 1,1 0,-1 1,2 0,-1 2,12-6,-8 3</inkml:trace>
</inkml:ink>
</file>

<file path=ppt/ink/ink7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409 424,'-6'-7,"-1"1,-1 0,1 0,-1 0,0 1,-1 0,1 0,-1 1,0 0,0 1,0 0,-1 0,1 1,0 0,-1 1,0 0,1 1,-1 0,0 0,1 1,-1 0,1 0,-1 1,1 1,0 0,-9 3,-71 58,87-62,0 0,0 1,1-1,-1 1,1-1,-1 1,1 0,0-1,0 1,0 0,0 0,1 0,-1 0,1 0,0 0,0 0,0 0,0 0,0-1,0 1,1 0,0 0,-1 0,1 0,0 0,1-1,-1 1,0 0,1-1,-1 1,1-1,0 1,0-1,1 1,8 8,1-1,0-1,0 0,1-1,0 0,0-1,1 0,0-1,0-1,8 2,22 10,-42-16,0-1,0 1,1 0,-1-1,0 1,0 0,0 0,0 1,0-1,0 0,0 1,0-1,0 1,-1 0,1-1,-1 1,1 0,-1 0,0 0,1 0,-1 0,0 0,0 0,-1 1,1-1,0 0,-1 1,1-1,-1 0,0 1,0-1,0 0,0 1,0-1,-1 0,1 1,0-1,-1 0,0 1,0-1,0 0,0 0,0 0,0 0,0 0,-1 0,1 0,-1 0,1-1,-1 1,-9 8,-1 0,0-1,-1 0,0-2,0 1,-1-1,0-1,0-1,0 0,-1 0,0-2,1 0,-1 0,0-2,-1 0,1 0,-4-2,17 2,0-1,1 0,-1 0,0 0,1 0,-1 0,1-1,-1 1,0 0,1-1,-1 1,1-1,-1 0,1 0,-1 1,1-1,0 0,-1 0,1 0,0 0,0 0,-1-1,1 1,0 0,0-1,0 1,1 0,-2-2,2-9</inkml:trace>
  <inkml:trace contextRef="#ctx0" brushRef="#br0" timeOffset="248.754">607 622,'0'28,"0"11</inkml:trace>
  <inkml:trace contextRef="#ctx0" brushRef="#br0" timeOffset="480.839">579 29,'14'33,"5"12</inkml:trace>
  <inkml:trace contextRef="#ctx0" brushRef="#br0" timeOffset="865.81">833 819,'15'-26,"1"2,1 0,2 0,0 2,1 0,2 1,16-19,24-17,-59 58,-1 0,0 0,0 1,0-1,0 1,0 0,0-1,0 1,-1 0,1 0,0 0,-1 0,0 1,1-1,-1 0,0 0,0 1,0-1,-1 1,1-1,-1 1,1 0,3 8,-1-2,1-1,-1 0,1 0,1 0,0 0,0-1,0 0,1 0,0 0,0-1,1 0,-1 0,1 0,4 1,-7-7,-1-1,1 1,-1-1,0 0,1 0,-1 0,0 0,0 0,0-1,0 0,0 0,0 0,0 0,0 0,-1 0,1-1,-1 1,0-1,1 1,-1-1,-1 0,1 0,0 0,-1 0,1 0,-1-1,0 1,0 0,0-1,-1 1,1-2,0 2,25-133,-23 103,13-36,-12 50</inkml:trace>
  <inkml:trace contextRef="#ctx0" brushRef="#br0" timeOffset="1484.801">1510 1073,'5'-88,"3"1,4 0,22-83,-29 144,1 0,2 0,0 0,2 1,0 0,2 1,1 1,0-1,2 2,1 0,0 1,2 1,0 0,20-15,92-50,-129 84,1 0,-1 0,0 0,0 1,1-1,-1 0,0 1,1-1,-1 1,1 0,-1-1,1 1,-1 0,1 0,-1 0,0 0,1 0,-1 0,1 1,-1-1,1 0,-1 1,0-1,1 1,-1-1,0 1,1 0,-1 0,0-1,0 1,1 0,-1 0,0 0,0 0,0 1,-1-1,1 0,0 0,0 0,0 1,-1-1,1 0,-1 1,1-1,-1 1,0-1,1 0,-1 1,0-1,0 1,0-1,0 1,0-1,0 1,-3 11,0 0,-1 0,-1-1,0 0,0 0,-1 0,-1 0,0-1,0 0,-1-1,-1 1,-6 5,-38 57,51-71,1-1,-1 1,1 0,0-1,0 1,0 0,0 0,0 0,0 0,1 0,-1 0,1 0,-1 1,1-1,0 0,-1 0,1 0,0 0,1 0,-1 1,0-1,1 0,-1 0,1 0,0 0,-1 0,1 0,0 0,0 0,0 0,1-1,-1 1,0 0,1-1,-1 1,1-1,-1 1,1-1,0 0,0 1,-1-1,1 0,0 0,0 0,0-1,0 1,2 0,47 8,-41-8,1 0,-1 1,0 0,0 1,0 0,0 0,0 1,0 0,-1 1,0 0,8 6,-14-8,0 0,-1 0,1 0,-1 1,0-1,0 1,0-1,0 1,-1 0,0 0,0 0,0-1,0 1,0 0,-1 1,1-1,-1 0,0 0,-1 0,1 0,-1 0,1 0,-1 0,-1 0,1 0,0-1,-1 1,-1 2,-1 2,0 1,-1-1,0 0,0-1,-1 1,0-1,0 0,-1 0,0-1,0 0,-7 5,6-5,1 0,-1-1,0 0,-1 0,1-1,-1 0,0-1,0 0,0 0,0-1,0 0,-1 0,1-1,-1 0,1-1,-1 0,1-1,-1 0,1 0,0-1,-1 0,1-1,0 0,0 0,-18-13,1-2,1 0,0-2,1 0,1-2,2-1,0 0,-16-24,2-8,22 30</inkml:trace>
  <inkml:trace contextRef="#ctx0" brushRef="#br0" timeOffset="2268.635">1905 1,'379'5,"-375"-6,1 1,-1 0,0 0,1 0,-1 0,0 1,0 0,0 0,1 0,-1 0,0 1,0-1,-1 1,1 0,0 0,-1 1,1-1,-1 1,1 0,-1 0,0 0,0 0,-1 0,1 0,-1 1,1 0,-1-1,0 1,-1 0,1 0,-1 0,1 0,0 4,-36 169,0 258,35-197,-32-128,27-107,-1 0,0-1,0 1,0-1,0 0,-1-1,1 1,-1-1,1 0,-1 0,1-1,-1 0,1 0,-1 0,1 0,-1-1,1 0,-1 0,1-1,0 1,-1-1,-2-2,-2 2,-84-27,73 25</inkml:trace>
</inkml:ink>
</file>

<file path=ppt/ink/ink7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9.6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 81,'-22'-66,"15"124,25 149,-15-185,-3-18,0-1,0 1,0 0,1 0,-1-1,1 1,0 0,0-1,0 1,0-1,0 1,1-1,0 0,0 0,0 1,0-1,0 0,0-1,1 1,0 0,-1-1,1 1,0-1,0 0,0 0,1 0,-1 0,0-1,1 0,-1 1,4 0,144 9,-22 1,1-6,75-8,-55 0,678-55,-294 58,-112 28,23-30,-59-27,-82 16,192-5,-124-11,-60 0,742 28,-761-30,-170 15,72 4,-63 10,-130 1,1 0,0-1,-1 1,1-1,0 0,-1 0,1 0,-1 0,0 0,1-1,-1 1,0 0,0-1,1 0,-1 0,-1 0,1 0,0 0,0 0,-1 0,1 0,-1 0,0-1,1 1,-1-1,0 1,-1-1,1 1,0-1,-1-1,3-88,-4 71,0-8,-1 4</inkml:trace>
  <inkml:trace contextRef="#ctx0" brushRef="#br0" timeOffset="2315.432">623 899,'22'85,"-8"-14,-4 0,-3 0,-2 38,-5-75,2-17,-2 1,0 0,-1 0,-1 0,-1-1,0 1,-1-1,-1 0,-3 7,8-23,0 1,0-1,-1 0,1 0,0 1,-1-1,1 0,-1 0,1 0,-1 0,0 0,1 0,-1 0,0 0,0 0,1 0,-1 0,0 0,0 0,0-1,0 1,0 0,0-1,-1 1,1-1,0 1,0-1,0 0,-1 1,1-1,0 0,0 0,0 0,-1 0,1 0,0 0,0 0,-1 0,1 0,0-1,0 1,0 0,-1-1,1 1,0-1,0 1,0-1,0 0,0 0,0 1,0-1,0 0,0 0,0 0,1 0,-1 0,0 0,1 0,-1 0,0 0,1 0,-1 0,1-1,0 1,-1 0,1 0,0-1,0 1,0-1,-3-26,1 0,2 0,1 0,1-1,1 1,1 0,2 1,1-1,1 1,1 0,1 1,2 0,1 1,0 0,9-9,-6 1,1 0,2 1,1 1,2 1,1 1,1 0,1 2,2 1,1 1,3 0,-29 22,0 1,1 0,-1 0,1-1,0 1,-1 1,1-1,0 0,0 1,0-1,0 1,1 0,-1 0,0 1,0-1,1 0,-1 1,0 0,1 0,-1 0,0 0,1 0,-1 1,0 0,0-1,1 1,-1 0,0 1,0-1,0 1,0-1,0 1,0 0,-1 0,1 0,-1 0,3 3,0 5,0 1,-1 0,0 0,-1 0,0 0,-1 0,0 1,0-1,-2 1,1 0,-1-1,-1 1,0 0,-1-1,0 0,-1 1,0-1,-1 0,0 0,-1 0,0-1,0 0,-1 0,-4 4,5-8,-1 0,0 0,0-1,-1 0,1 0,-1-1,0 0,0 0,-1 0,1-1,-1 0,0-1,0 0,0 0,0 0,0-1,0 0,0-1,0 0,0 0,-4-1,-1 0</inkml:trace>
  <inkml:trace contextRef="#ctx0" brushRef="#br0" timeOffset="3330.001">1611 786,'-17'7,"-3"0,1 0,0 0,1 2,0 0,0 2,1 0,0 0,1 2,0 0,1 1,0 0,2 1,0 1,-11 16,22-29,1-1,-1 1,1 0,0 0,0 0,0 0,0 0,0 1,1-1,0 0,-1 0,1 0,0 1,0-1,1 0,-1 0,1 0,0 0,0 0,0 0,0 0,0 0,0 0,1 0,0 0,-1-1,1 1,0 0,0-1,0 0,1 0,-1 1,1-1,-1 0,1-1,0 1,-1 0,1-1,0 0,0 0,0 0,0 0,0 0,1 0,-1-1,0 1,0-1,0 0,0 0,1 0,-1-1,0 1,0-1,0 1,0-1,2-1,97-66,-74 45,85-71,-112 93,0 0,0 0,0 0,0 0,1 0,-1 0,0 1,0-1,1 0,-1 1,0-1,1 0,-1 1,0 0,1-1,-1 1,1 0,-1 0,1 0,-1 0,0 0,1 0,-1 0,1 0,-1 1,1-1,-1 0,0 1,1-1,-1 1,0 0,1 0,-1-1,0 1,0 0,0 0,0 0,0 0,0 0,0 0,0 0,0 0,0 1,0-1,-1 0,1 1,-1-1,1 0,-1 1,1-1,-1 0,0 1,1 0,4 18,-4-16,-1 1,1 0,0 0,0-1,1 1,-1-1,1 1,0-1,0 0,1 0,-1 0,1 0,0 0,0 0,0-1,1 1,-1-1,1 0,0 0,0 0,0-1,0 1,0-1,0 0,1 0,1 0,6-2,-1 0,1-1,-1-1,0 0,1 0,-1-1,0-1,0 0,-1 0,1-1,-1 0,0-1,0 0,-1-1,9-7,0 2,-7 7,-1-2,-1 1,1-1,-1-1,0 0,-1 0,0 0,0-1,-1-1,0 1,-1-1,0 0,0-1,-1 1,-1-1,1 0,-2 0,0-1,0 1,1-11,-4 20,0 0,0 0,0 0,0 1,0-1,-1 0,1 0,-1 0,1 1,-1-1,0 0,1 0,-1 1,0-1,0 1,0-1,0 1,-1-1,1 1,0-1,0 1,-1 0,1 0,-1 0,1 0,-1 0,0 0,1 0,-1 1,0-1,0 0,1 1,-1-1,0 1,0 0,0 0,0 0,0 0,1 0,-1 0,0 0,0 1,0-1,0 0,1 1,-1 0,0-1,1 1,-1 0,0 0,1 0,-1 0,1 0,-1 0,1 1,0-1,-1 0,1 1,0-1,0 1,0-1,-1 2,0-1,0-1,0 1,0 0,0 0,1 0,-1 0,1 0,-1 0,1 0,-1 0,1 1,0-1,0 0,0 1,1-1,-1 1,0-1,1 1,0-1,-1 1,1-1,0 1,1 0,-1-1,0 1,1-1,-1 1,1-1,0 1,0-1,0 1,0-1,0 0,0 0,1 1,-1-1,1 0,-1 0,1 0,0-1,0 1,0 0,0-1,0 1,0-1,0 0,1 1,-1-1,0 0,1 0,-1-1,1 1,13 1,1 0,-1-1,1-1,-1 0,1-1,-1-1,1-1,-1 0,0-1,5-3,-19 6,1 0,-1 0,0 1,0-1,0 0,0 1,0 0,1-1,-1 1,0 0,0 0,0 0,1 1,-1-1,0 0,0 1,0 0,0-1,0 1,1 0,-2 0,1 0,0 0,0 1,0-1,0 0,-1 1,1-1,-1 1,1 0,-1-1,1 1,-1 0,0 0,0 0,0 0,0 0,0 0,-1 0,1 0,0 0,-1 0,0 1,1 0,1 41,-3-40,0-1,1 1,-1-1,1 1,0-1,0 1,0-1,0 1,1-1,-1 1,1-1,0 1,0-1,0 1,1-1,-1 0,1 0,-1 0,1 0,0 0,0 0,1 0,-1-1,1 1,-1-1,1 1,0-1,0 0,0 0,0 0,0-1,0 1,0-1,2 1,9-2,0 1,-1-2,1 0,0-1,0 0,0-1,-1 0,0-1,0-1,0 0,0-1,-1 0,1-1,-2 0,1-1,-1-1,0 1,-1-2,0 0,-1 0,2-3,10-10,90-121,-104 133,-1-1,0 0,0 0,-1-1,-1 1,0-1,-1 0,0 0,-1 0,0-1,-1 1,-1-1,0 1,-1 0,0-1,-1 0,2 14,0 0,0-1,0 1,0 0,0-1,0 1,0 0,1-1,-1 1,0-1,0 1,-1 0,1-1,0 1,0 0,0-1,0 1,0 0,0-1,0 1,0 0,-1-1,1 1,0 0,0-1,0 1,-1 0,1 0,0-1,0 1,-1 0,1 0,0-1,-1 1,1 0,0 0,-1 0,1 0,0 0,-1-1,1 1,0 0,-1 0,1 0,0 0,-1 0,1 0,-1 0,1 0,0 0,-1 0,1 0,0 1,-1-1,1 0,0 0,-1 0,1 0,0 1,-1-1,1 0,0 0,0 0,-1 1,1-1,0 0,0 1,-1-1,1 0,-8 26,5-3,2-1,1 1,0 0,2-1,0 1,2-1,0 0,2 0,0 0,2-1,0 0,2 3,61 133,-61-139</inkml:trace>
  <inkml:trace contextRef="#ctx0" brushRef="#br0" timeOffset="3580.09">2626 673,'43'0,"24"5,6 2,-6 3,-13 2</inkml:trace>
  <inkml:trace contextRef="#ctx0" brushRef="#br0" timeOffset="4294.982">3557 673,'0'25,"-1"-15,0 0,0 0,1 0,0 0,1 0,0 0,1 0,0 0,1 0,0-1,0 1,1-1,0 0,0 0,1 0,1-1,4 7,-7-13,0 1,0-2,0 1,0 0,0-1,0 1,0-1,0 0,1 0,-1 0,0 0,1-1,-1 1,1-1,-1 0,1 0,-1 0,0-1,1 1,-1-1,1 0,-1 0,0 0,0 0,1 0,-1-1,0 1,0-1,1-1,83-64,-81 61,-3 1,0 1,0 0,0-1,1 2,0-1,-1 0,1 1,0 0,1-1,-1 2,1-1,-1 0,1 1,0 0,0 0,0 0,0 1,0 0,0 0,0 0,0 0,1 1,-1 0,0 0,0 1,0-1,1 1,-1 0,0 0,0 1,0 0,0 0,0 0,0 3,1-1,-1 1,1-1,0 0,0-1,0 1,0-1,1 0,-1-1,1 0,0 0,0 0,0-1,0 0,0 0,0-1,0 1,0-2,0 1,0-1,0 0,0 0,0-1,-1 0,4-2,8-6,-1 0,-1-1,1-2,-2 1,0-2,0 0,-1-1,-1 0,-1-1,0 0,0-3,3-17,-16 27</inkml:trace>
  <inkml:trace contextRef="#ctx0" brushRef="#br0" timeOffset="4629.232">4658 815,'24'-23,"0"-1,-2-2,0 0,-2-1,16-29,-35 55,0 0,1-1,-1 1,0 0,0-1,1 1,-1-1,0 1,-1-1,1 0,0 1,0-1,-1 0,1 1,-1-1,1 0,-1 0,0 0,0 0,0 1,0-1,0 0,0 0,0 0,-1 0,1 1,-1-1,1 0,-1 0,0 1,1-1,-1 1,0-1,0 0,0 1,-1-1,1 1,0 0,0-1,-1 1,1 0,-1 0,1 0,-1 0,1 0,-1 0,0 1,1-1,-1 0,0 1,-1-1,-7 4,0 0,1 1,-1 0,1 0,0 1,0 0,1 1,0 0,0 0,0 1,1 0,-1 0,2 0,-1 1,1 0,0 1,-1 4,2-7,0 0,1 1,0-1,0 1,0 0,1 0,0 0,1 0,-1 1,1-1,1 1,-1 0,1-1,1 1,0 0,0 0,0-1,1 1,0 0,0-1,1 1,0-1,1 1,-1-1,1 0,1 0,-1 0,1 0,1-1,-1 1,1-1,0 0,0-1,1 1,0-1,0 0,0 0,1 0,13 4,-1-1,1-1,0-1,0-1,1 0,-1-2,1 0,15-1,-7 0</inkml:trace>
  <inkml:trace contextRef="#ctx0" brushRef="#br0" timeOffset="5365">5646 476,'-2'1,"1"0,-1 0,1 0,0 0,0 0,-1 1,1-1,0 0,0 1,0-1,0 1,1-1,-1 1,0 0,1-1,-1 1,1 0,-1-1,1 1,0 0,0 0,0-1,0 1,0 0,0 0,0-1,0 1,1 0,-1 0,1-1,-1 1,1 0,0 0,0 1,9 114,-4 1,-7 55,0-53,1-108</inkml:trace>
  <inkml:trace contextRef="#ctx0" brushRef="#br0" timeOffset="5619.951">5956 786,'-9'24,"1"8,2-6,2-8</inkml:trace>
  <inkml:trace contextRef="#ctx0" brushRef="#br0" timeOffset="5784.307">5900 419,'0'0</inkml:trace>
  <inkml:trace contextRef="#ctx0" brushRef="#br0" timeOffset="5948.031">6323 335,'30'509,"-30"-493,-1-1,0 1,-1-1,-1 1,0-1,-1 0,0 0,-1 0,-1-1,-1 0,0 0,0 0,-7 7,14-20,-1 0,1 0,0 0,-1 0,1 0,0 0,-1 0,1 0,-1 0,0 0,1-1,-1 1,0 0,1 0,-1-1,0 1,0 0,0-1,1 1,-1-1,0 1,0-1,0 1,0-1,0 0,0 1,0-1,0 0,0 0,0 0,0 0,0 0,0 0,0 0,0 0,0 0,-1 0,1-1,0 1,1 0,-1-1,0 1,0-1,0 1,0-1,0 1,0-1,0 0,1 1,-1-1,0 0,1 0,-1 1,0-1,1 0,-1 0,1 0,-5-15</inkml:trace>
  <inkml:trace contextRef="#ctx0" brushRef="#br0" timeOffset="6497.584">6465 673,'-3'2,"1"-1,0 1,-1 0,1 0,0 0,0 0,0 0,1 1,-1-1,0 0,1 1,-1 0,1-1,0 1,0 0,0-1,0 1,1 0,-1 0,1 0,-1 0,1 0,0 0,0-1,1 1,-1 0,0 0,1 0,0 0,0 0,0-1,0 1,0 0,0-1,1 1,-1-1,1 1,0-1,0 0,0 1,0-1,0 0,0 0,0-1,2 2,166 50,-158-47,0-1,0 0,1-1,0 0,-1-1,1-1,0 1,0-2,1 0,-1-1,0 0,0-1,0 0,0-1,0-1,0 0,0-1,-1 0,1-1,-1 0,0-1,-1 0,0-1,0 0,6-6,-7 4,-1-1,0 0,-1-1,0 0,-1 0,0-1,0 0,-1 0,-1-1,3-8,-8 19,1 0,-1 1,1-1,-1 0,1 0,-1 0,0 0,0 0,0 0,0 1,-1-1,1 0,0 0,-1 0,1 0,-1 1,1-1,-1 0,0 0,0 1,0-1,0 0,0 1,0-1,-1 1,1 0,0-1,-1 1,1 0,-1 0,1 0,-1 0,0 0,1 0,-1 0,0 1,0-1,1 1,-1-1,0 1,0-1,0 1,0 0,-1 0,-86 14,76-8,0 0,0 1,1 0,0 1,1 1,0 0,0 0,1 1,0 0,1 1,0 0,0 1,2 0,-1 0,1 0,1 1,1 0,-1 1,2-1,0 1,-2 11,6-19,1 0,-1 0,1 0,0-1,0 1,1 0,-1-1,1 1,1-1,-1 0,1 0,0 1,0-2,0 1,1 0,0-1,0 1,0-1,0 0,1-1,-1 1,1-1,0 0,2 1,5 4,1-2,0 1,0-2,0 0,1 0,0-1,0-1,0 0,7 0,190-5,-187-2,-6-3</inkml:trace>
  <inkml:trace contextRef="#ctx0" brushRef="#br0" timeOffset="6968.081">6633 505,'-9'0,"-4"4,-4 7,-4 7,-3 4,-2 3,3 3,0-4,5-1,5-4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9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54,'-1'-3,"1"1,-1-1,1 1,-1 0,0-1,0 1,0 0,0-1,0 1,-1 0,1 0,-1 0,1 0,-1 0,0 0,1 1,-1-1,0 1,0-1,0 1,-1 0,1-1,0 1,0 0,-1 0,1 1,-1-1,1 0,0 1,-3 0,-76-3,73 6,-1 1,1 0,-1 0,1 0,0 1,1 1,-1-1,1 1,0 0,1 1,0 0,0 0,0 0,1 1,0-1,0 1,1 1,0-1,0 0,1 1,0 0,1 0,0 0,0 0,1 0,0 0,0 1,1-1,1 0,-1 0,2 1,1 7,3-6,0 0,0-1,1 1,1-1,0-1,0 1,1-2,0 1,0-1,1 0,0-1,8 4,36 32,-49-40,0 1,0-1,0 1,-1 0,0 1,0-1,0 1,0-1,-1 1,1 1,-1-1,0 0,-1 1,0-1,0 1,0 0,0-1,-1 1,0 0,0 0,0 0,-1 0,0 0,0 0,-1 0,0 0,0 0,0 0,-1 0,1 0,-2 0,1-1,0 1,-1-1,0 0,0 0,-2 2,-1-2,0 1,0-1,-1 0,0 0,0-1,0 0,-1 0,1-1,-1 0,0 0,1-1,-1 0,-1 0,1-1,0 0,0 0,0-1,-1 0,1 0,0-1,0 0,0-1,0 0,0 0,0-1,0 0,0 0,1 0,0-1,-6-4,-22-25,22 15</inkml:trace>
</inkml:ink>
</file>

<file path=ppt/ink/ink7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39.6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540 139,'-4'-6,"-2"1,1 0,0 0,-1 1,0 0,0 0,0 0,-1 1,1 0,-1 0,0 0,0 1,0 0,0 1,0-1,0 1,0 1,0-1,-1 1,1 1,0-1,0 1,0 0,-1 1,1 0,1 0,-1 0,0 1,0 0,-4 3,-23 15,1 2,1 1,1 2,1 1,2 1,-22 27,40-42,-1 1,2-1,0 2,1 0,0 0,1 0,1 1,0 0,2 0,-1 0,2 1,0-1,1 1,1 0,0 8,1-11,0 0,1-1,0 1,1-1,1 1,0-1,0 0,2 0,-1 0,2 0,0-1,0 0,1 0,1 0,0-1,0 0,1-1,0 0,1 0,0-1,1-1,0 1,4 1,-1-2,-1 0,1-1,1-1,0 0,0-1,0 0,0-2,0 1,1-2,7 0,146 7,-152-8,0 0,-1-2,1 0,0 0,0-2,-1 0,1-1,-1 0,0-2,0 0,-1 0,1-2,-1 0,-1 0,0-2,0 1,-1-2,0 0,-1 0,0-2,-1 1,0-1,-1-1,-1 0,0 0,0-1,-2 0,1-2,-6 13,11-23,0 0,-2 0,0-1,-2 0,-2-1,0 0,-2-1,-1 1,-1-1,-2-22,-5 35,0 0,-1 1,-1 0,-1 0,0 0,-1 1,0 0,-1 0,-1 1,-1 0,-11-12,6 12,0 0,0 1,-1 1,-1 0,0 1,-1 1,0 1,0 1,-1 0,0 2,0 0,-1 1,0 1,0 1,0 1,-12 0,-57 9,69 0</inkml:trace>
  <inkml:trace contextRef="#ctx0" brushRef="#br0" timeOffset="433.441">314 308,'0'5,"5"2,2-6,4-3,0 0</inkml:trace>
  <inkml:trace contextRef="#ctx0" brushRef="#br0" timeOffset="731.439">625 281,'5'4,"1"7,0 2</inkml:trace>
  <inkml:trace contextRef="#ctx0" brushRef="#br0" timeOffset="1193.45">371 478,'-1'7,"1"1,1-1,-1 1,1-1,1 0,-1 1,1-1,0 0,1 0,0 0,0 0,0-1,1 1,0-1,0 0,1 0,-1 0,1-1,1 1,-1-1,1 0,0-1,0 1,2-1,103 35,-108-38,0-1,0 0,1 0,-1 0,0 0,0 0,1-1,-1 1,0-1,0 0,0 0,0 0,0 0,0-1,0 1,0-1,-1 0,1 0,0 0,-1 0,0 0,1 0,-1-1,0 1,0-1,0 0,-1 1,1-1,-1 0,1 0,-1 0,0 0,0 0,0-2,3-19,-1 1</inkml:trace>
</inkml:ink>
</file>

<file path=ppt/ink/ink7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59.0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234 77,'-21'17,"1"1,1 1,1 1,0 1,2 0,0 1,2 1,0 0,1 1,2 0,1 1,-6 18,11-31,0 0,1 0,1 1,-1-1,2 1,0-1,0 1,2 0,-1 0,1 0,1 0,1 0,0-1,0 1,1-1,1 1,0-1,0 0,1 0,1-1,0 1,1-1,0 0,1-1,0 0,0 0,1-1,10 8,-4-8,0-2,1 0,0-1,0 0,0-1,1-1,0-1,0 0,0-1,0-1,0 0,0-2,0 0,1-1,-2 0,1-1,0-1,0-1,-1-1,0 0,0-1,-1 0,0-1,0-1,-1-1,0 0,-1-1,0 0,0-1,-1 0,-1-1,0 0,-1-1,0 0,1-6,-2 7,0-2,-1 1,0-1,-2 0,0 0,0-1,-2 0,0 0,0 0,-2 0,0-1,-1 1,0-1,-1 1,-1-1,-1 1,-1-1,0 1,-1 0,0 0,-1 0,-1 1,-1 0,0 0,-1 0,-8-11,4 13,0 0,-1 0,-1 1,0 1,-1 1,0 0,0 0,-1 2,0 0,-1 0,1 2,-1 0,-1 1,1 1,-1 0,0 1,0 1,0 1,0 1,0 0,0 1,0 1,1 1,-1 1,-12 4,-15 2</inkml:trace>
  <inkml:trace contextRef="#ctx0" brushRef="#br0" timeOffset="451.167">347 303,'0'5,"5"1,1 0</inkml:trace>
  <inkml:trace contextRef="#ctx0" brushRef="#br0" timeOffset="671.906">489 247,'4'4,"3"2</inkml:trace>
  <inkml:trace contextRef="#ctx0" brushRef="#br0" timeOffset="1657.495">290 670,'2'-8,"0"-1,0 1,1 0,0 0,0 1,1-1,0 1,1-1,-1 1,1 1,1-1,-1 1,1-1,0 2,0-1,7-4,-3 1,-7 5,0 0,1 0,-1 1,1 0,0-1,0 1,0 1,0-1,0 0,1 1,-1 0,1 0,0 0,0 1,-1 0,1 0,0 0,0 0,0 1,0-1,0 2,0-1,0 0,0 1,0 0,0 0,0 0,0 1,-1-1,1 1,-1 1,1-1,3 3,28 73,-33-57</inkml:trace>
</inkml:ink>
</file>

<file path=ppt/ink/ink7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57.1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23 114,'0'369,"-13"-286,3 25,15-89</inkml:trace>
  <inkml:trace contextRef="#ctx0" brushRef="#br0" timeOffset="247.515">362 481,'-10'24,"2"8,2-2</inkml:trace>
  <inkml:trace contextRef="#ctx0" brushRef="#br0" timeOffset="512.368">305 86,'0'0</inkml:trace>
  <inkml:trace contextRef="#ctx0" brushRef="#br0" timeOffset="659.776">643 1,'10'43,"3"34,-1 8,-2 0,-3-11,-3-12,-6-8,-4-7,0-8,1-5,-4-9,0-3,1-2,-2 2,0-3</inkml:trace>
  <inkml:trace contextRef="#ctx0" brushRef="#br0" timeOffset="829.18">869 311,'-19'24,"3"13,9 0,11-6,9-9,8-8,-1-1,2-3,2-4,-3 3,-1-1,-3 4,-5 4,-5-1</inkml:trace>
  <inkml:trace contextRef="#ctx0" brushRef="#br0" timeOffset="1130.301">1180 622,'31'-16,"0"0,-1-2,-1-2,-1 0,0-2,-2-1,-1-1,0-1,-1-3,-22 26,0 1,0 0,0-1,0 1,-1-1,1 1,-1-1,1 0,-1 0,0 0,0 0,1 0,-1 0,-1 0,1 0,0 0,0 0,-1-1,1 1,-1 0,0 0,0-1,0 1,0 0,0-1,0 1,-1 0,1 0,-1-1,1 1,-1 0,0 0,0 0,0 0,0 0,0 0,-1 0,1 0,0 0,-1 1,1-1,-1 0,0 1,0 0,0-1,1 1,-1 0,0 0,0 0,-1 0,1 0,0 0,-2 0,-2 1,-1-1,1 1,0 1,0-1,-1 1,1 0,0 0,0 1,0 0,0 0,0 0,0 1,1 0,-1 0,1 0,0 1,0 0,0 0,0 0,1 0,0 1,0 0,0 0,0 0,1 0,0 1,0-1,-2 6,-1 0,1 0,1 0,0 1,1-1,0 1,0-1,1 1,1 0,0 0,1 0,0 0,1 0,0 0,1 0,0 0,0-5,1 0,0 0,0-1,0 1,1-1,0 0,0 0,1 0,0 0,0-1,0 0,0 0,1 0,0-1,0 1,0-2,1 1,-1-1,1 1,0-2,0 1,0-1,0 0,0-1,0 1,0-2,1 1,-1-1,1 0,16 1</inkml:trace>
</inkml:ink>
</file>

<file path=ppt/ink/ink7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47.4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1 169,'254'-21,"137"-14,685 35,3734 0,-4553-27,76-4,148 32,-196-29,72 28,-161-28,368 29,-540-1</inkml:trace>
  <inkml:trace contextRef="#ctx0" brushRef="#br0" timeOffset="3768.011">1695 423,'57'409,"-56"-401,0 0,-1 0,1 0,-2 0,1 0,-1 0,0 0,-1 0,0 0,0-1,-1 1,1-1,-2 1,1-1,-1 0,0 0,-1 0,1-1,-1 0,-1 1,1-2,-1 1,-4 2,9-7,-1-1,0 1,0-1,0 0,0 0,0 0,0 0,0 0,0 0,0 0,0 0,1-1,-1 1,0-1,0 0,0 1,0-1,1 0,-1 0,0 0,1 0,-1 0,1-1,-1 1,1 0,0-1,-1 1,1-1,0 1,0-1,0 0,0 1,0-1,1 0,-1 0,-18-68,21 47,2-1,1 1,0 1,2-1,0 1,2 0,1 1,0 0,1 0,2 1,2-2,-3 1,26-43,4 0,2 3,3 2,2 1,47-40,-13 51,-81 46,1 1,-1-1,1 1,-1 0,0 0,1 0,-1 0,1 1,-1-1,0 1,1-1,-1 1,0 0,0 0,1 0,-1 0,0 0,0 0,0 1,0-1,0 1,-1-1,1 1,0 0,-1 0,1 0,-1 0,1 0,-1 0,0 0,0 0,0 0,0 1,-1-1,1 0,0 1,-1-1,0 0,3 16,-2 1,0-1,-1 0,-1 1,0-1,-2 0,0 0,-1 0,-1 0,-2 4,-1 3,-1 1,-2-1,0-1,-2 0,0 0,-2-1,0-1,-2-1,-14 15,29-34,1 0,-1 0,1 0,-1 0,0 0,0-1,1 1,-1 0,0-1,-1 0,1 1,0-1,0 0,-1 0,1-1,0 1,-1 0,1-1,-1 1,1-1,-1 0,1 0,-1 0,1 0,-1 0,1 0,0-1,-1 1,1-1,-1 0,1 0,0 1,-1-2,1 1,0 0,0 0,0-1,0 1,0-1,0 0,0 1,1-1,-1 0,1 0,-1-1,-5-15</inkml:trace>
  <inkml:trace contextRef="#ctx0" brushRef="#br0" timeOffset="4790.892">2682 452,'-22'3,"0"1,-1 1,2 2,-1 0,1 1,0 1,0 0,1 2,1 1,0 0,-4 4,21-14,-1-1,1 1,0-1,0 1,0 0,0 0,0 0,0 0,0 0,0 0,1 1,-1-1,1 0,0 1,0-1,0 1,0 0,0-1,0 1,1 0,0 0,-1-1,1 1,0 0,0 0,0-1,1 1,-1 0,1 0,-1-1,1 1,0 0,0-1,0 1,0-1,1 1,-1-1,1 1,-1-1,1 0,0 0,0 0,0 0,0 0,0-1,0 1,1 0,-1-1,1 0,-1 1,1-1,-1 0,1 0,0 0,5 1,1 0,-1-1,1 1,-1-1,1-1,-1 0,1 0,0-1,-1 0,1 0,-1-1,1 0,-1-1,0 1,0-2,0 1,-1-1,1 0,-1-1,0 0,0 0,3-3,13-12,0-1,-2-2,0 0,-2-1,9-15,-7 17,-9 40,-12 35,-1-48,-1-1,1 1,0 0,1 0,-1 0,1 0,0 0,0 0,0 0,1 0,0 0,0 0,0 0,0 0,1 0,0-1,0 1,0-1,0 1,1-1,0 0,0 0,0 0,0 0,1-1,0 1,-1-1,1 0,0 0,1 0,-1 0,0-1,1 0,-1 0,1 0,3 0,8-2,0-1,-1-1,1 0,0-1,-1-1,1-1,-1 0,0-1,-1 0,1-1,-2-1,1 0,-1-1,0-1,0 0,-1 0,-1-1,0-1,8-10,11-7,-1-1,-2-2,-1-1,-1-1,14-27,-38 60,0 0,0 1,0-1,0 0,0 0,0 0,0 0,-1-1,1 1,0 0,-1 0,1 0,-1-1,1 1,-1 0,0 0,1-1,-1 1,0 0,0-1,0 1,0 0,0-1,0 1,0 0,-1-1,1 1,0 0,-1 0,1-1,-1 1,1 0,-1 0,0 0,1-1,-1 1,0 0,0 0,0 0,0 0,0 1,0-1,0 0,0 0,0 1,0-1,0 0,-1 1,1-1,0 1,-1-1,1 1,0 0,0 0,-1 0,1-1,0 1,-1 0,1 1,0-1,-1 0,-8 5,0 0,0 0,1 1,-1 0,1 1,1 0,-1 1,1 0,1 0,-1 0,1 1,1 0,0 1,0-1,-2 7,7-14,-1-1,1 1,0 1,0-1,0 0,0 0,0 0,0 1,1-1,-1 0,1 0,-1 1,1-1,0 1,0-1,0 0,1 1,-1-1,0 0,1 1,-1-1,1 0,0 0,0 1,0-1,0 0,0 0,0 0,1 0,-1 0,1 0,-1-1,1 1,0 0,0-1,0 1,0-1,0 0,0 0,0 0,0 0,0 0,0 0,1 0,-1-1,0 1,1-1,-1 1,0-1,1 0,-1 0,0 0,1 0,-1-1,2 1,228-52,-231 51,0 1,1 0,-1 0,0 0,1 0,-1 0,1 0,-1 0,0 0,1 0,-1 1,1-1,-1 0,0 1,0-1,1 1,-1 0,0-1,0 1,0 0,1 0,-1 0,0 0,0 0,0 0,-1 0,1 0,0 0,0 0,0 0,-1 1,1-1,-1 0,1 1,-1-1,1 0,-1 1,0-1,0 0,0 1,-14 62,2-15,12-46,1 0,0-1,0 1,-1 0,2-1,-1 1,0-1,0 1,1-1,-1 0,1 1,0-1,0 0,0 0,0 0,0-1,0 1,1 0,-1-1,0 1,1-1,-1 0,1 0,0 0,-1 0,1 0,0-1,-1 1,1-1,1 1,87 1,-69-8,0-1,0-2,-1 0,0-1,-1-1,0-1,-1 0,0-2,-1 0,0-1,-2-1,1-1,-2 0,0-1,10-17,-20 29,12-14,-1 0,0-1,-2-1,-1 0,-1-1,0 0,-2-1,-1 0,0 0,1-12,-9 35,0-1,-1 0,1 1,0-1,0 0,-1 0,1 0,-1 0,0 1,1-1,-1 0,0 0,0 0,0 0,0 0,0 0,-1 0,1 0,-1 1,1-1,-1 0,0 0,1 0,-1 1,0-1,0 0,0 1,-1-1,1 1,0-1,0 1,-1 0,1 0,-1-1,1 1,-1 0,0 0,1 0,-1 1,0-1,0 0,1 1,-1-1,0 1,0-1,0 1,0 0,0 0,0 0,0 0,1 0,-1 0,0 1,0-1,-9 10,0 0,1 0,1 1,0 0,0 1,1 0,1 0,0 1,0 0,1 0,1 1,1 0,0-1,0 2,1-1,1 0,1 0,-1 9,-2 5,2-1,0 1,2 0,1 0,1-1,5 21,29 30,-31-71,0 1,-1 0,0 0,0 0,-1 0,0 0,0 1,-1 0,0-1,-1 1,1 0,-2 0,1 1,-5 8</inkml:trace>
  <inkml:trace contextRef="#ctx0" brushRef="#br0" timeOffset="5040.989">3641 367,'44'-15,"32"-4,10 1,-7 3,-6 5,-10 4,-8 2,-7 3,-7 1,-6 0,-10 1</inkml:trace>
  <inkml:trace contextRef="#ctx0" brushRef="#br0" timeOffset="5875.884">4799 423,'-4'4,"0"0,0 1,1-1,0 1,-1-1,2 1,-1 0,1 0,-1 1,1-1,1 0,-1 1,1-1,0 1,0 0,1-1,-1 1,1 0,1-1,-1 1,1-1,0 1,0 0,0-1,1 0,0 1,0-1,0 0,1 0,0 0,0 0,0 0,0-1,1 0,0 1,0-1,0-1,0 1,1 0,-1-1,1 0,0 0,0-1,0 1,0-1,1 0,-1 0,1-1,-1 0,1 0,-1 0,6 0,112-41,-118 40,-1-1,0 1,1 0,-1 0,0 0,1 1,-1 0,0-1,1 2,-1-1,0 0,0 1,0 0,0 0,0 0,-1 0,1 1,-1-1,1 1,1 2,-1-2,-1 0,1 0,0 0,0-1,0 1,0-1,0 0,1 0,-1-1,0 1,1-1,0 0,-1 0,1-1,-1 1,1-1,0 0,0 0,2-1,5-3,1-2,-1 0,0 0,0-1,-1 0,0-1,0-1,-1 0,0 0,-1-1,1 0,-2-1,0 3,-1 0,0-1,-1 0,0 0,0-1,-1 0,0 1,-1-2,0 1,0-1,-1 1,-1-1,0 0,0 0,-1-5,-1 16</inkml:trace>
  <inkml:trace contextRef="#ctx0" brushRef="#br0" timeOffset="6235.402">5759 593,'12'-15,"0"-1,-1 1,-1-2,0 0,-1 0,-1-1,-1 1,0-2,-2 1,1-5,-5 22,-1 0,1 0,-1 0,1-1,-1 1,1 0,-1 0,0 0,0-1,0 1,0 0,0 0,0-1,0 1,0 0,0 0,0 0,-1-1,1 1,-1 0,1 0,-1 0,1 0,-1 0,1 0,-1 0,0 0,0 0,1 0,-1 0,0 0,0 0,0 1,0-1,0 0,0 1,0-1,0 0,-1 1,1 0,0-1,0 1,0 0,-1-1,1 1,0 0,0 0,0 0,-1 0,1 0,-1 1,-57 28,50-21,1 1,-1 0,2 0,-1 1,1 0,0 0,1 1,1 0,0 0,0 1,1-1,0 1,1 0,0 0,0 11,2-16,0 0,1 0,-1 1,2-1,-1 0,1 1,0-1,1 0,-1 0,2 0,-1 0,1 0,0 0,0-1,0 1,1-1,0 0,1 0,-1-1,1 1,0-1,1 0,-1 0,1-1,0 1,6 2,0 0,1 0,-1-1,1-1,1 0,-1 0,1-2,0 0,0 0,0-1,0-1,0 0,0-1,11-2,-1-3</inkml:trace>
  <inkml:trace contextRef="#ctx0" brushRef="#br0" timeOffset="7123.315">6662 480,'-6'1,"0"1,0 0,0 1,0-1,0 1,1 1,-1-1,1 1,0 0,0 0,0 0,1 0,-1 1,1 0,0 0,0 0,1 1,0-1,0 1,0 0,0 0,1 0,0 0,1 0,-1 0,1 1,0-1,0 0,1 1,0-1,0 1,1-1,0 4,-1-5,1-1,-1 1,1 0,0 0,0 0,0 0,1 0,0-1,0 1,0-1,0 1,1-1,-1 0,1 0,0 0,1 0,-1-1,1 1,-1-1,1 0,0 0,0 0,1 0,-1-1,0 0,1 0,0 0,-1 0,1-1,0 0,0 0,0 0,0 0,-1-1,1 0,0 0,0 0,0-1,0 0,0 1,0-2,0 1,1-1,11-8,0-1,-1 0,0-1,-1-1,0 0,-2-1,1-1,-2 0,0-1,0 0,-2-1,6-10,-3 4,-1 0,-1 0,-1-1,-1 0,-1-1,-1 0,0-9,-5 22,0 1,-1-1,0 1,-1-1,-1 1,0 0,0-1,-1 1,0 0,-1-1,0 1,-1 1,0-1,-1 0,0 1,-1 0,-5-6,9 11,-1 1,0-1,-1 1,1 0,-1 0,0 0,0 1,0-1,0 1,0 0,-1 0,0 1,1-1,-1 1,0 0,0 0,0 1,-1-1,1 1,0 0,0 1,-1-1,1 1,0 0,-1 1,1-1,0 1,-1 0,1 0,0 1,0-1,0 1,0 0,0 1,0-1,1 1,-1 0,1 0,-2 5,1 0,0 0,0 1,1-1,0 1,0 0,1 0,1 1,-1-1,1 0,1 1,0 0,0-1,1 1,0 0,1-1,0 1,1-1,0 1,0-1,1 0,0 1,0-1,1-1,0 1,1-1,0 1,1-1,-1-1,1 1,1-1,-1 0,1 0,1-1,-1 0,1 0,0 0,30 25,1 0,1-3,1-1,29 13,-42-29,-4-3</inkml:trace>
  <inkml:trace contextRef="#ctx0" brushRef="#br0" timeOffset="7488.206">7283 452,'0'16,"0"0,1 0,1 0,1 0,0-1,1 1,5 12,-7-24,-1-1,1 1,-1-1,1 1,0-1,1 0,-1 0,1 0,-1 0,1 0,0 0,0-1,0 1,0-1,0 0,1 0,-1 0,1 0,-1-1,1 0,0 1,0-1,0-1,-1 1,1 0,0-1,0 0,0 0,0 0,0 0,0-1,0 1,-1-1,3-1,1 0,0-1,0 0,0 0,0 0,0-1,-1 0,0 0,0-1,0 0,0 0,-1 0,0-1,0 0,0 0,-1 0,0 0,0-1,-1 0,1 1,-2-1,1-1,-1 1,0 0,0-1,-1 1,0 0,0-1,-1 0,0 1,0-1,-1 1,0-1,0 1,-1-1,-1-3,-1 4,0 0,-1 0,0 1,0 0,-1 0,1 0,-1 0,-1 1,1 0,-1 0,0 1,0 0,0 0,0 1,-1 0,0 0,1 0,-1 1,0 1,0-1,0 1,-1 0,1 1,0 0,0 0,0 1,0 0,0 1,0-1,-1 2,-10 4</inkml:trace>
  <inkml:trace contextRef="#ctx0" brushRef="#br0" timeOffset="8285.934">7988 649,'199'-258,"-197"255,24-27,-26 29,1 1,-1-1,1 1,-1 0,1-1,-1 1,1 0,-1 0,1-1,0 1,-1 0,1 0,-1 0,1 0,0 0,-1 0,1 0,0 0,-1 0,1 0,-1 0,1 0,0 0,-1 0,1 1,-1-1,1 0,0 0,-1 1,1-1,-1 0,1 1,-1-1,1 1,-1-1,0 0,1 1,-1-1,1 1,-1-1,0 1,1 0,-1-1,0 1,0-1,0 1,1 0,-1-1,0 1,0-1,0 1,0 0,0-1,0 1,0-1,0 2,16 180,-15-179,1 0,-1-1,1 1,0 0,0-1,0 1,0-1,1 0,-1 1,1-1,-1 0,1 0,0-1,-1 1,1-1,0 1,0-1,0 0,1 0,-1 0,0 0,0-1,0 0,1 1,-1-1,0 0,0 0,1-1,-1 1,0-1,0 1,2-2,4 0,0 0,0-1,-1 0,1 0,-1-1,0 0,0 0,0-1,-1 0,0-1,4-3,34-48,-32 40</inkml:trace>
  <inkml:trace contextRef="#ctx0" brushRef="#br0" timeOffset="8592.319">8750 367,'-3'11,"1"0,0 0,1 1,0-1,1 1,1-1,-1 0,2 1,0-1,0 0,1 0,0 0,1 0,0 0,1-1,0 1,3 3,-7-13,1 1,-1-1,1 1,0-1,0 0,-1 1,1-1,0 0,0 0,0 0,0-1,0 1,0 0,1-1,-1 0,0 1,0-1,0 0,0 0,1 0,-1 0,0 0,0-1,0 1,0-1,0 1,1-1,-1 0,0 0,-1 0,1 0,0 0,0 0,0-1,1 0,53-57,-47 48,0-1,-2 0,1 0,-1-1,-1 0,-1 0,0-1,3-9,-7 19,0 0,0-1,-1 1,1 0,-1-1,0 1,0-1,-1 1,1 0,-1-1,0 1,0 0,0 0,-1 0,1 0,-1 0,0 0,0 0,-1 0,1 1,-1-1,0 1,0 0,0 0,0 0,0 0,-1 0,1 1,-1-1,-1 0,-21-9,2 4</inkml:trace>
  <inkml:trace contextRef="#ctx0" brushRef="#br0" timeOffset="8923.528">9315 113,'-10'24,"-2"13,-1 4,4 1,2-2,7-4,4-2,1-3,0-1,4-7,0-1,-1-1,-7-3,-4-5</inkml:trace>
  <inkml:trace contextRef="#ctx0" brushRef="#br0" timeOffset="9172.159">9032 282,'39'0,"26"0,8 0,-9 0</inkml:trace>
</inkml:ink>
</file>

<file path=ppt/ink/ink7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16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932 199,'-58'85,"5"3,3 2,-7 24,-66 121,5-53,100-166,63-122,4 2,26-33,7-17,51-131,-111 237,-22 48,-1 1,1-1,-1 0,1 0,0 1,-1-1,1 0,0 1,0-1,-1 1,1-1,0 0,0 1,-1-1,1 1,0-1,0 0,0 1,0-1,0 1,0-1,0 1,-1-1,1 1,1-1,-1 1,0-1,0 0,0 1,0-1,0 1,0-1,0 1,1-1,-1 0,0 1,0-1,1 1,-1-1,0 0,0 1,1-1,-1 0,0 1,1-1,-1 0,1 0,-1 1,0-1,1 0,-1 0,1 0,-1 0,1 1,-1-1,0 0,1 0,-1 0,1 0,-1 0,1 0,-1 0,1 0,-1 0,1 0,-1-1,0 1,1 0,-1 0,1 0,-10 43,1 0,3 1,1 0,2 0,3 0,1-1,2 1,2 0,2-1,12 38,-19-75,1 0,0 0,0-1,1 1,0-1,0 1,0-1,0 0,1 0,0-1,0 1,0-1,1 0,-1 0,1 0,0 0,0-1,1 0,-1 0,0-1,1 1,0-1,-1 0,1-1,0 1,0-1,0 0,0-1,0 1,0-1,1-1,-1 1,0-1,0 0,0 0,-1-1,1 0,3-1,7-9,0-2,-1 0,0-1,-1 0,-1-1,0-1,-1 0,-1-1,-1 0,0 0,-2-1,0-1,-1 1,4-18,-4 19,0 0,-2 0,0-1,0 0,-2 0,0 0,-2 0,0 0,-1-1,-2-18,2 36,-1-1,1 1,0 0,-1 0,1 0,-1 0,1 0,-1 0,0 0,0 0,0 0,0 1,0-1,-1 0,1 1,0-1,-1 0,1 1,-1 0,0-1,1 1,-1 0,0 0,0 0,0 0,0 0,0 0,0 1,0-1,0 0,0 1,0 0,0 0,0-1,0 1,-1 0,1 1,0-1,0 0,0 1,0-1,0 1,0-1,0 1,0 0,0 0,0 0,-11 10</inkml:trace>
  <inkml:trace contextRef="#ctx0" brushRef="#br0" timeOffset="311.865">1552 537,'-4'7,"1"0,-1 0,1 0,1 1,-1-1,1 1,0 0,1-1,0 1,0 0,1 0,0 0,0 0,1-1,0 1,0 0,1 0,0-1,0 1,1-1,0 0,0 1,1-1,-1-1,2 1,-1 0,1-1,0 0,1 1,-2-6,0 1,0 0,0-1,0 0,0 0,0-1,1 1,-1-1,0 1,0-1,1-1,-1 1,0-1,0 1,0-1,1 0,-1-1,0 1,0-1,-1 0,1 0,0 0,-1 0,1 0,-1-1,0 0,1 0,-1 0,-1 0,1 0,0-1,-1 1,0-1,1 1,-2-1,1 0,0 0,-1 0,2-4,-1 4,0 0,0 0,0 0,-1 0,1-1,-1 1,0-1,0 1,0-1,-1 1,0-1,0 1,0-1,0 0,-1 1,0-1,0 1,0-1,0 1,-1 0,1 0,-1-1,0 1,-1 0,1 0,-1 1,1-1,-1 0,0 1,-1 0,1 0,-1 0,1 0,-1 0,0 1,0-1,-3 0,0 1,-1 0,0 1,0-1,0 2,0-1,0 1,0 1,0-1,0 1,0 1,0 0,0 0,0 0,1 1,-1 0,1 0,0 1,-1 1,-17 7</inkml:trace>
  <inkml:trace contextRef="#ctx0" brushRef="#br0" timeOffset="597.939">2230 1,'-14'50,"3"1,3 1,1 0,3 0,2 0,2 1,3-1,4 21,9-12,-12-52,-1-1,0 1,-1 0,0-1,0 1,-1 0,0 0,0 0,-1 0,0 0,-1 0,0 0,-1 0,1 0,-3 6,-23 13,11-20</inkml:trace>
  <inkml:trace contextRef="#ctx0" brushRef="#br0" timeOffset="1066.539">1892 424,'339'6,"-233"-9,214 1,-274 9,-40-4,0-2,0 1,0-1,0 1,0-2,0 1,0-1,0 0,0 0,1 0,-1-1,0 0,0-1,0 1,-1-1,1 0,0 0,0-1,-1 0,0 0,0 0,1 0,-1-2,-2 3,0 0,0 0,0-1,-1 0,1 1,-1-1,1 0,-1 0,0 0,0-1,-1 1,1 0,-1-1,1 1,-1-1,0 1,0-1,-1 0,1 1,-1-1,0 0,0 0,0 1,0-1,-1 0,1 1,-1-1,0 0,0 1,-1-1,1 1,-1-1,1 1,-1 0,0 0,0 0,-1 0,1 0,0 0,-1 0,0 1,0-1,0 1,0 0,0 0,0 0,0 0,-3 0,-4-1,0 1,-1 0,1 1,-1 0,1 1,-1 0,1 1,-1 0,1 0,0 1,-1 1,1-1,0 2,0-1,1 1,-1 1,1 0,0 0,0 1,1 0,-1 1,1 0,1 0,-1 0,1 1,1 0,-1 1,1-1,1 1,0 0,0 1,0-1,2 1,-1 0,1 0,0 0,1 1,0-1,1 0,0 1,1 0,0-1,1 1,0-1,0 0,1 1,2 6,4-7,-1 0,2-1,-1 0,1 0,0-1,1 0,0 0,0-2,1 1,-1-1,2 0,-1-1,0-1,1 0,0 0,0-1,0 0,0-2,1 1,6-1,-7 2,15 3,0-2,0 0,1-2,-1 0,1-2,-1-1,24-5,-21 0</inkml:trace>
  <inkml:trace contextRef="#ctx0" brushRef="#br0" timeOffset="1483.151">0 1158,'172'18,"0"-8,87-9,-66-14,151-32,-127 14,588-69,-517 65,2 12,23 13,-254 16,-42 1</inkml:trace>
  <inkml:trace contextRef="#ctx0" brushRef="#br0" timeOffset="1894.102">3387 283,'-5'15,"4"4,1-1</inkml:trace>
  <inkml:trace contextRef="#ctx0" brushRef="#br0" timeOffset="2165.005">3387 735,'5'5,"1"1</inkml:trace>
</inkml:ink>
</file>

<file path=ppt/ink/ink7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3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0 762,'21'0,"0"0,1-1,-1-1,0-1,-1-1,1-1,-1-1,0-1,0 0,0-1,-1-2,-1 0,13-9,-28 18,1-1,-1 0,0-1,0 1,0 0,0-1,-1 0,1 1,0-1,-1 0,0 0,0-1,0 1,0 0,-1-1,1 1,-1-1,0 0,0 1,0-1,0 0,-1 0,1 1,-1-1,0 0,0 0,-1 0,1 1,-1-1,0 0,0 0,0 1,0-1,-1 1,1-1,-1 1,0-1,0 1,0 0,-1 0,1 0,-1 0,1 1,-2-1,-1 0,0 0,0 1,-1 0,1 0,-1 1,0-1,1 1,-1 0,0 1,0 0,0-1,1 2,-1-1,0 1,0 0,0 0,1 0,-1 1,1 0,-1 0,1 1,-2 0,-5 3,-1 1,2 0,-1 1,1 0,0 0,0 2,1-1,-8 11,11-12,2 0,-1 1,1-1,1 1,-1 0,2 0,-1 1,1-1,1 1,-1 0,2-1,-1 1,1 0,1 0,0 0,0 0,1 0,1 0,-1 0,1-1,1 1,0 0,0-1,1 0,0 0,1 0,0 0,0-1,1 0,0 0,0 0,1-1,0 0,0 0,1-1,0 0,0 0,0 0,1-1,6 2,6-1,-1-1,1-1,0-1,1-1,-1-1,0 0,0-2,1-1,-1 0,0-1,0-2,-1 0,1-1,-1-1,0-1,-1-1,0 0,0-2,1-1,4-2</inkml:trace>
  <inkml:trace contextRef="#ctx0" brushRef="#br0" timeOffset="767.085">1017 649,'-16'4,"-6"-1,1 1,0 1,0 1,0 2,1-1,0 2,1 1,-1 0,2 2,0 0,0 1,1 0,-6 8,22-19,-1 0,0 0,0 0,1 1,-1-1,1 1,0-1,0 1,0-1,0 1,0 0,0-1,1 1,-1 0,1 0,0-1,0 1,0 0,0 0,0 0,1-1,-1 1,1 0,0 0,0-1,0 1,0-1,0 1,0-1,1 1,-1-1,1 0,0 1,0-1,0 0,0 0,0 0,0-1,0 1,1 0,-1-1,0 0,1 1,-1-1,1 0,0 0,0 0,8 2,-1 0,1-1,-1 0,1-1,0 0,0-1,-1 0,1 0,0-1,0-1,-1 0,1 0,-1-1,0 0,0-1,0 0,0-1,0 0,-1 0,0-1,0-1,-1 1,1-2,23-19,-1-2,-1-1,-2-1,-2-2,7-11,20-32,-71 114,-4 7,2 1,2 1,2 1,-8 40,-14 140,26-149,6-42,0 0,3 1,1-1,3 36,7-45,-8-28,0-1,0 1,0 0,0-1,0 1,0 0,0-1,0 1,0 0,0-1,0 1,0 0,1-1,-1 1,0 0,0-1,0 1,0 0,1 0,-1-1,0 1,0 0,1 0,-1-1,0 1,0 0,1 0,-1 0,0 0,0-1,1 1,-1 0,0 0,1 0,-1 0,0 0,1 0,-1 0,0 0,1 0,-1 0,0 0,1 0,-1 0,0 0,1 0,-1 0,0 0,1 1,-1-1,0 0,1 0,-1 0,0 0,0 1,1-1,-1 0,0 0,0 1,1-1,2-14,-1 0,-1 1,0-1,0 0,-2-1,1 1,-2 1,0-1,-1 0,0 0,-1 1,0-1,-1 1,-1 0,0 1,-6-9,9 14,-1 1,0-1,-1 1,0 0,0 0,0 0,-1 1,1 0,-1 0,0 1,-1-1,1 1,-1 0,0 1,0 0,0 0,0 0,-1 1,1 0,-1 1,1 0,-1 0,0 0,1 1,-1 0,0 1,1-1,-1 1,0 1,-6 2,-43 35,56-38,0 0,1 1,-1-1,0 0,1 0,-1 1,1-1,0 1,-1-1,1 0,0 1,0-1,0 1,0-1,0 1,0-1,0 0,1 1,-1-1,0 1,1-1,-1 0,1 1,0-1,-1 0,1 0,0 1,0-1,0 0,0 0,0 0,0 0,0 0,0 0,0 0,0-1,0 1,1 0,-1 0,0-1,1 1,-1-1,0 1,1-1,-1 0,1 0,0 1,12 1,1 1,0-2,1 0,-1 0,0-2,0 0,0-1,0 0,0-1,-1 0,1-2,-1 0,5-2,184-92,-106 40,-81 46</inkml:trace>
  <inkml:trace contextRef="#ctx0" brushRef="#br0" timeOffset="1082.581">1552 734,'2'11,"0"-1,0 0,1 1,0-1,1 0,0 0,1-1,0 1,0-1,1 0,0 0,1-1,0 0,0 0,1-1,0 0,0 0,1 0,-1-1,1-1,8 4,-8-8,0-1,0-1,0 1,0-1,0-1,0 0,0 0,0-1,-1 0,1 0,-1-1,0 0,0-1,0 0,-1 0,0 0,0-1,0 0,0-1,-1 1,0-1,-1-1,1 1,1-5,7-6,-1 0,-1-1,-1-1,0 0,-2 0,7-20,-10 20</inkml:trace>
  <inkml:trace contextRef="#ctx0" brushRef="#br0" timeOffset="1331.91">2258 762,'-9'33,"-4"12</inkml:trace>
  <inkml:trace contextRef="#ctx0" brushRef="#br0" timeOffset="1566.436">2173 338,'0'0</inkml:trace>
  <inkml:trace contextRef="#ctx0" brushRef="#br0" timeOffset="1752.947">2540 28,'5'14,"0"0,-1 0,-1 1,0-1,-1 1,0 0,-2 0,0 5,2 7,10 91,-6-74,-2 0,-2 1,-2-1,-4 26,-14 280,18-327</inkml:trace>
  <inkml:trace contextRef="#ctx0" brushRef="#br0" timeOffset="1956.173">2907 649,'-10'38,"-3"18,1-1</inkml:trace>
  <inkml:trace contextRef="#ctx0" brushRef="#br0" timeOffset="2210.687">2907 0,'0'0</inkml:trace>
</inkml:ink>
</file>

<file path=ppt/ink/ink7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1 933,'255'-387,"65"-106,-320 491,0 1,0-1,1 1,-1-1,1 1,-1-1,1 1,-1 0,1-1,0 1,0 0,0-1,-1 1,1 0,0 0,1 0,-1 0,0 0,0 0,0 0,1 0,-1 0,0 0,1 1,-1-1,1 1,-1-1,1 1,-1-1,1 1,-1 0,1 0,-1 0,1 0,-1 0,1 0,-1 0,1 0,-1 1,1-1,-1 0,1 1,-1-1,1 1,-1 0,0 0,1-1,-1 1,0 0,0 0,1 0,-1 0,0 0,0 1,0-1,30 50,-2 1,-2 1,18 54,2 2,29 66,-74-173,-1 0,0 1,0 0,0-1,0 1,0 0,0-1,-1 1,1 0,-1 0,0-1,0 1,0 0,0 0,0 0,-1-1,1 1,-1 0,0 0,0-1,0 1,0-1,0 1,-1-1,1 1,-1-1,1 0,-1 1,0-1,0 0,0 0,0 0,0-1,-1 1,1 0,0-1,-1 0,1 1,-1-1,1 0,-1 0,0-1,0 1,-2 0,-14-1,0-1,0-1,0-1,0 0,0-1,1-1,0-1,0-1,0 0,1-2,0 0,1 0,-1-2,2 0,0-1,-1-1,-27-16,-41-28,60 43</inkml:trace>
  <inkml:trace contextRef="#ctx0" brushRef="#br0" timeOffset="365.412">1299 1,'29'452,"-59"-168,30-260</inkml:trace>
  <inkml:trace contextRef="#ctx0" brushRef="#br0" timeOffset="613.137">960 481,'43'0,"34"-5,13-1,-4 0,-7 1,-12-3,-13-1,-15 2</inkml:trace>
</inkml:ink>
</file>

<file path=ppt/ink/ink7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1,'-24'33,"-3"7,3-8,5-11</inkml:trace>
</inkml:ink>
</file>

<file path=ppt/ink/ink7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0,'10'10,"2"3</inkml:trace>
</inkml:ink>
</file>

<file path=ppt/ink/ink7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0,'-1'7,"-2"13,0 0,1 0,1 0,1 1,1-1,0 0,2 0,0 0,1-1,7 20,-9-36,0 0,0 0,0 0,0-1,0 1,0-1,1 1,-1-1,1 0,0 0,0 0,-1 0,1 0,0-1,1 1,-1-1,0 0,0 0,1 0,-1 0,0-1,1 0,-1 1,1-1,-1 0,0 0,1-1,-1 1,1-1,-1 0,0 0,0 0,1 0,-1 0,0-1,0 0,108-68,-104 64,0-1,0 0,-1 0,0-1,0 1,-1-1,0-1,0 1,-1-1,0 1,-1-1,1 0,-2 0,1-1,-2 1,1-1,-1 0,1-14</inkml:trace>
  <inkml:trace contextRef="#ctx0" brushRef="#br0" timeOffset="378.007">491 339,'16'-23,"2"-6,1 1,2 0,0 2,2 0,1 2,1 0,1 2,1 0,1 2,8-3,-34 21,0 1,0 0,0-1,-1 1,1 0,0 0,0 0,1 0,-1 1,0-1,0 1,0-1,0 1,1 0,-1-1,0 1,0 0,1 1,-1-1,0 0,0 1,0-1,1 1,-1 0,0-1,0 1,0 0,0 0,0 1,0-1,-1 0,1 1,0-1,-1 1,1-1,-1 1,1 0,-1 0,0-1,0 1,1 0,-1 0,-1 0,1 0,0 1,0-1,-1 0,0 0,1 0,-1 2,2 12,-2-12,-1-1,1 0,0 0,0 0,0 1,1-1,-1 0,1 0,0 0,0 0,0 0,0 0,0 0,1 0,-1 0,1 0,0 0,0-1,0 1,0-1,0 0,0 1,1-1,-1 0,1 0,-1-1,1 1,0 0,0-1,0 0,0 1,2-1,6-2,-1 0,1-1,-1-1,1 0,-1 0,0-1,0 0,0-1,-1 0,2-1,13-6,-7 3,46-15,-61 23,-1 1,1 0,-1 1,1-1,-1 0,1 0,-1 1,1-1,-1 0,0 1,1 0,-1-1,0 1,1 0,-1 0,0-1,0 1,0 0,0 0,0 0,0 1,0-1,0 0,0 0,0 0,-1 1,1-1,0 0,-1 1,1-1,-1 0,0 1,1-1,-1 1,0-1,0 1,0-1,0 1,0-1,0 1,0-1,-1 1,-6 54,5-50,0-1,1 1,0-1,0 1,0-1,1 1,0-1,0 1,0 0,1-1,0 1,0-1,0 1,1-1,0 0,0 1,7 8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1,'-11'137,"-8"38,-5-45,22-118</inkml:trace>
</inkml:ink>
</file>

<file path=ppt/ink/ink7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0,'27'527,"-25"-476,1-22,-2 0,-1 0,-1-1,-1 1,-2 0,-1-1,-1 0,-3 4,14-61,1 19,1 1,0 0,0 0,1 0,0 1,1 0,0 1,0 0,1 0,0 1,0 1,0-1,1 1,0 1,26-16,82-25,-117 44,-1 0,1 1,0-1,0 0,0 0,-1 1,1-1,0 1,0 0,0 0,0-1,0 1,0 1,0-1,0 0,0 0,0 1,0-1,0 1,0-1,-1 1,1 0,0 0,0 0,-1 0,1 0,0 0,-1 0,1 1,-1-1,0 0,1 1,-1-1,0 1,0 0,0-1,0 1,0 0,0 0,-1-1,1 1,0 0,-1 0,0 0,1 0,-1 0,0 0,0 0,2 7,-1 0,0 0,0-1,-1 1,0 0,-1 0,0 0,0 0,-1-1,0 1,-1 0,1-1,-2 0,1 0,-1 0,-1 0,1 0,-1-1,0 0,-1 0,0 0,0-1,0 0,-1 0,0 0,0-1,-7 4,-5 2,0-2,0 0,0-1,-1-1,0-1,-1-1,0 0,-3-1</inkml:trace>
  <inkml:trace contextRef="#ctx0" brushRef="#br0" timeOffset="1018.638">396 959,'35'-17,"0"-2,-1-2,-1-1,-1-1,24-24,-54 46,11-9,1 0,-2 0,1-1,-1-1,-1 0,0 0,-1-1,-1-1,0 0,0 0,-1 0,-1-1,-1-1,0 1,-1-1,0 0,-2 0,0 0,0 0,-1-15,-2 29,0 0,-1 0,1-1,-1 1,1 0,-1 0,0-1,0 1,0 0,0 0,-1 0,1 0,0 0,-1 1,1-1,-1 0,0 1,1-1,-1 1,0-1,0 1,0 0,0 0,0 0,0 0,-1 0,1 0,0 1,0-1,-1 1,1 0,0-1,-1 1,1 0,0 0,-1 0,1 1,0-1,0 1,-1-1,1 1,0 0,0 0,0 0,0 0,0 0,0 0,0 0,0 1,0-1,0 1,1-1,-1 1,1 0,-1 0,1 0,-1 0,1 0,0 0,0 0,0 0,0 0,1 0,-1 1,1-1,-1 2,0 0,1-1,-1 1,1 0,0 0,0 0,1 0,-1 0,1 0,0 0,0 0,0 0,1-1,-1 1,1-1,0 1,0-1,0 1,0-1,0 0,1 0,0 0,-1 0,1 0,0-1,1 0,-1 1,0-1,1 0,-1 0,112 43,-89-42,-22-3,0-1,0 1,0-1,0 1,1 1,-1-1,0 0,0 1,0 0,0 0,0 0,-1 1,1-1,0 1,0 0,-1 0,1 0,-1 0,0 1,0 0,0-1,0 1,0 0,0 0,-1 1,1-1,-1 0,0 1,0 0,0-1,-1 1,1 0,-1 0,0 0,0 0,-1 0,1 1,-2 8,0 0,-2 1,1-1,-1-1,-1 1,-1 0,0-1,0 0,-2 3,-3 3</inkml:trace>
</inkml:ink>
</file>

<file path=ppt/ink/ink7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53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85,'-4'2,"0"0,1 0,-1 0,0 0,1 1,-1 0,1 0,0 0,0 0,0 0,0 0,0 1,1 0,0-1,-1 1,1 0,1 0,-1 0,1 0,-1 4,-4 3,-139 271,71-152,80-143,2-4</inkml:trace>
  <inkml:trace contextRef="#ctx0" brushRef="#br0" timeOffset="265.317">144 1,'24'0,"22"4,8 3,0-1,-4-1,-7 3,-5 1,-4-2,-13-2,-15 4,-13-1,-6-1</inkml:trace>
  <inkml:trace contextRef="#ctx0" brushRef="#br0" timeOffset="517.571">59 282,'29'5,"14"7,5 0,-1-1,-4-3,-9 3,-6-1,-7 2,-8 0</inkml:trace>
  <inkml:trace contextRef="#ctx0" brushRef="#br0" timeOffset="1037.191">483 536,'-91'12,"89"-12,0 1,1-1,-1 1,0-1,1 1,-1 0,1 0,0 0,-1-1,1 1,-1 1,1-1,0 0,0 0,0 0,0 1,0-1,0 0,0 1,0-1,0 1,1-1,-1 1,1 0,-1-1,1 1,-1-1,1 1,0 0,0-1,0 1,0 0,0 0,0-1,1 1,-1-1,0 1,1 0,-1-1,1 1,0-1,-1 1,1-1,0 1,0-1,0 1,0-1,0 0,0 0,1 1,56 55,11 19,-68-74,1 1,-1-1,0 0,0 1,-1-1,1 0,0 1,-1-1,1 1,-1 0,0-1,0 1,0-1,0 1,-1-1,1 1,-1-1,1 1,-1-1,0 1,0-1,0 0,0 1,0-1,-1 0,1 0,-1 0,1 0,-1 0,0 0,1 0,-1-1,0 1,0-1,-1 1,1-1,0 0,-1 1,-4 1,0-1,0 1,0-1,0-1,0 1,0-1,0 0,-1-1,1 0,0 0,0 0,-1-1,0-1,0 1,-1-1,1-1,0 1,0-1,0-1,1 0,-1 0,1 0,0-1,0 0,-2-2,-5-7</inkml:trace>
  <inkml:trace contextRef="#ctx0" brushRef="#br0" timeOffset="-20852.909">3333 706,'-2'-5,"1"0,-1 0,-1 1,1-1,-1 1,1 0,-1-1,-1 1,1 0,0 1,-1-1,0 1,0-1,0 1,0 0,0 1,-1-1,1 1,-1 0,0 0,0 0,0 1,1-1,-1 1,-1 0,1 1,0-1,-2 1,-220 0,197 5,1 1,0 1,1 2,0 1,0 1,1 1,0 2,1 0,-21 17,-97 106,98-86,10-8,2 2,1 1,-24 50,40-68,-114 176,43 4,76-167,1 0,3 1,1 0,2 0,2 1,1-1,5 39,-3-76,3 25,2 0,0 0,2 0,2-1,0 0,6 8,-12-28,10 24,1 0,2-1,1-1,1 0,2-2,1 0,1-1,1-1,2-1,0-2,2 0,1-2,0-1,18 9,17 10,2-3,1-3,1-2,37 9,122 5,-29-19,29-28,-85-24,112-52,-210 60,-1-2,0-1,-2-3,0-1,7-8,-9 2,-1-3,-2 0,-1-3,-2-1,-2-1,-1-1,13-26,-19 25,-3-1,-1-1,-2-1,-1-1,3-21,-4 14,-4 19,-1-1,-2-1,-2 0,-1 0,1-25,-8-195,-3 229,0 0,-2 1,-1 0,0 1,-2 0,-8-15,-5-12,3 13,-1 1,-2 2,-2 0,-1 2,-1 0,-1 2,-2 1,-1 2,-1 0,-9-3,-152-102,74 75,91 38,0 2,-1 1,-1 1,-1 2,0 1,0 1,-133-21,-62 34,180 9,28-5</inkml:trace>
  <inkml:trace contextRef="#ctx0" brushRef="#br0" timeOffset="-17087.979">3362 1637,'0'-26,"0"32,11 176,4 106,-12-121,25 94,-29 246,14-411,-2 34,-35 10,13-91,8-41,1 0,0 0,0 0,1 1,0-1,0 0,1 1,0-1,1 0,0 1,0-1,1 2,16 103,-19-113,1-1,0 1,0 0,0 0,-1 0,1 0,0 0,0-1,-1 1,1 0,0 0,-1 0,1 0,0 0,0 0,-1 0,1 0,0 0,-1 0,1 0,0 0,0 0,-1 0,1 0,0 0,0 1,-1-1,1 0,0 0,0 0,-1 0,1 0,0 1,0-1,-1 0,1 0,0 0,0 1,0-1,0 0,-1 0,1 1,0-1,0 0,0 0,0 1,0-1,0 0,0 0,0 1,0-1,0 0,0 1,0-1,0 0,0 0,0 1,0-1,-11-22,-2-8,-1 0,-1 1,-2 0,0 2,-2 0,-2 1,0 1,-5-4,-78-57,103 85,0-1,0 1,0-1,0 1,0-1,0 1,0-1,0 0,0 1,1-1,-1 0,1 0,-1 0,1 1,0-1,0 0,0 0,0 0,0 0,0 1,0-1,1 0,-1 0,1 0,-1 1,1-1,-1 0,1 1,0-1,0 0,0 1,0-1,0 1,0 0,1-1,-1 1,0 0,1-1,-1 1,1 0,1 0,72-36,-45 30,1 3,0 0,0 2,0 1,0 2,13 2,34 0,160 25,-237-28,1-1,0 0,0 1,0-1,0 1,0 0,-1-1,1 1,0 0,0 0,0 0,0 1,0-1,0 0,0 1,-1-1,1 1,0-1,0 1,0 0,-1 0,1 0,-1 0,1 0,-1 0,1 1,-1-1,1 0,-1 1,0-1,0 1,0-1,0 1,0 0,0-1,0 1,0 0,-1 0,1-1,-1 1,1 0,-1 0,0 0,0 0,0 0,0 0,0 0,0-1,0 1,-1 2,-7 8,-1 0,-1 0,0-1,0 0,-1-1,0 0,-1-1,-5 3,-19 17,-211 143,226-155</inkml:trace>
  <inkml:trace contextRef="#ctx0" brushRef="#br0" timeOffset="-647.412">3474 1694,'-45'-37,"-6"12,-2 3,-1 1,-54-12,-146-74,-108-6,325 102,1-1,0-2,1-1,1-2,-3-3,-177-64,-2-16,75 44,-179-58,92 40,194 56,-2 1,0 2,-1 2,-33-7,88 6,134-25,-142 34,0 0,0-1,-1 0,1 0,-1-1,-1 0,1 0,-1-1,-1 0,0-1,0 0,1-1,-8 9,0 1,-1-1,1 1,0-1,0 1,0-1,0 1,0-1,0 1,0 0,1-1,-1 1,0-1,0 1,0-1,0 1,1-1,-1 1,0 0,0-1,1 1,-1-1,0 1,0 0,1-1,-1 1,1 0,-1 0,0-1,1 1,-1 0,1 0,-1-1,0 1,1 0,-1 0,1 0,-1 0,1 0,-1 0,1 0,-1 0,1 0,-1 0,1 0,-1 0,1 0,-1 0,0 0,1 0,-1 0,1 1,-1-1,1 0,-1 0,0 1,1-1,-1 0,0 1,1-1,-1 0,0 1,1-1,-1 1,3 33,-7 274,-22-127,7-98,-2-98,-26-139,39 135,-1 1,-1 0,-1 0,0 0,-1 2,-1-1,-1 2,0 0,-1 0,-10-6,-40-47,53 46</inkml:trace>
  <inkml:trace contextRef="#ctx0" brushRef="#br0" timeOffset="3450.971">624 1891,'264'120,"-47"-47,29 27,-69-26,-145-56,-1 2,2-3,0 0,1-2,28 7,137 58,169 52,138 75,-145-95,-125-8,-156-64,8 4,-11-4,1-3,2-3,1-4,47 9,100 20,86 40,212 112,-442-174,124 43,187 36,-262-75,-88-30,0 3,-2 2,0 1,5 6,-32-15</inkml:trace>
  <inkml:trace contextRef="#ctx0" brushRef="#br0" timeOffset="20846.021">3926 3895,'-1'53,"-1"-34,1 1,0 0,2 0,0-1,1 1,1-1,1 1,1-1,0 0,2 0,0-1,5 9,-9-23,0-1,0 1,1-1,-1 1,1-1,0-1,0 1,0 0,0-1,0 0,0 0,1 0,-1 0,1-1,-1 0,1 0,0 0,-1 0,1-1,0 1,0-1,-1-1,1 1,0-1,0 0,-1 0,1 0,-1 0,1-1,-1 0,1 0,-1 0,0 0,0-1,0 0,0 0,-1 0,1 0,-1 0,0-1,0 1,2-4,15-15,-19 19,0 0,0 1,0-1,1 1,-1 0,1-1,-1 1,1 0,0 0,0 0,0 0,0 0,0 0,0 1,0-1,1 0,-1 1,0 0,1 0,0 0,-1 0,1 0,-1 0,1 1,0-1,0 1,-1 0,1 0,0 0,0 0,-1 0,1 0,0 1,0-1,-1 1,1 0,0 0,-1 0,1 0,-1 1,0-1,1 1,24 28,-24-25,0 0,0 0,0-1,0 1,0-1,1 0,0 0,0-1,0 1,0-1,1 0,-1 0,1 0,0 0,0-1,0 0,0 0,0 0,0-1,0 0,1 0,-1 0,1 0,-1-1,1 0,-1 0,0-1,1 1,-1-1,1-1,5-4,0-1,-1 0,0-1,0 0,-1-1,0 0,-1 0,0-1,0 0,-1 0,-1-1,1 0,-2 0,1-1,-2 1,1-1,-2 0,0-1,0 1,-1 0,0-1,-1 0,-1 1,0-1,-1 1,-1-10,-16-13,12 41</inkml:trace>
  <inkml:trace contextRef="#ctx0" brushRef="#br0" timeOffset="21509.428">4010 3726,'113'26,"86"5,-124-32,-75 1,1 0,0 0,0-1,0 1,0 0,-1-1,1 1,0 0,0-1,-1 1,1-1,0 0,-1 1,1-1,0 1,-1-1,1 0,-1 0,1 1,-1-1,1 0,-1 0,0 0,1 1,-1-1,0 0,0 0,0 0,0 0,1 0,-1 1,0-1,0 0,-1 0,1 0,0 0,0 0,0 0,-1 1,1-1,0 0,-1 0,1 0,0 1,-1-1,1 0,-1 0,0 1,1-1,-1 0,0 1,-29-40,8 17,13 15,0 0,1-1,0 0,1 0,0 0,0-1,1 0,0-1,1 1,0-1,1 0,-2-6,3-3</inkml:trace>
</inkml:ink>
</file>

<file path=ppt/ink/ink7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26.3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799 170,'-11'127,"-55"32,-63 98,-21 18,64-66,-9-21,51-128,-14 31,49-63,-1 0,-1-1,-1 0,-2-1,0-1,-18 23,-22 30,53-76,0-1,1 0,0 0,-1 1,1-1,0 0,-1 1,1-1,0 0,0 1,0-1,0 1,0-1,0 0,1 1,-1-1,0 0,1 1,-1-1,1 0,-1 0,1 0,0 1,0-1,-1 0,1 0,0 0,0 0,0 0,0 0,0 0,0-1,0 1,1 0,-1 0,0-1,0 1,0-1,1 1,0-1,60 20,-53-18,38 11,-1 3,0 2,-2 1,6 6,-38-19,353 106,-185-37,125 61,-130-46,-9-30,-107-57,-45-12</inkml:trace>
  <inkml:trace contextRef="#ctx0" brushRef="#br0" timeOffset="682.797">2493 2400,'-141'115,"-11"20,32-64,103-63</inkml:trace>
  <inkml:trace contextRef="#ctx0" brushRef="#br0" timeOffset="981.418">2097 2400,'5'14,"6"15,7 6,-1 3,3 0,1-2,3-8,-3-2,0-3,1 2,2-1,1 2,-3 1,-1 0,-4 1,-5-5</inkml:trace>
  <inkml:trace contextRef="#ctx0" brushRef="#br0" timeOffset="2166.756">1363 1,'-17'28,"11"-16,1 0,0 0,1 0,0 1,1 0,0 0,2 0,-1 0,1 0,1 0,0 0,1 0,1 0,0 0,0 0,1 0,1 0,0-1,1 0,3 6,-7-16,0-1,0 1,0-1,0 1,0-1,0 0,0 1,0-1,0 0,1 0,-1 0,0 0,1 0,-1 0,1 0,-1 0,1-1,0 1,-1-1,1 1,0-1,-1 0,1 1,0-1,-1 0,1 0,0 0,0 0,-1 0,1-1,0 1,-1-1,1 1,0-1,-1 1,1-1,-1 0,1 0,-1 0,1 0,-1 0,0 0,1 0,-1 0,0 0,0-1,0 1,0 0,1-2,181-213,-182 214,1 0,0 1,0-1,0 0,0 0,0 1,0 0,0-1,1 1,-1 0,0 0,1 0,-1 0,1 0,-1 1,1-1,-1 1,1 0,0-1,-1 1,1 1,-1-1,1 0,0 0,-1 1,1 0,-1-1,1 1,-1 0,0 0,1 0,-1 1,0-1,0 1,0-1,0 1,0-1,0 1,0 0,0 0,-1 0,1 0,-1 0,1 1,-1-1,0 0,0 1,0-1,0 2,6 12,0 0,-2 1,0 0,-1 0,0 0,-2 1,0-1,-1 3,6 32,-1-25,-2 0,0 0,-2 0,0 0,-2 1,-1-1,-2 0,0 0,-2 0,-1 0,-1 0,-6 12,7-31,0 0,-1-1,0 0,0 0,-1-1,1 0,-2 0,1-1,0 0,-1 0,0-1,0 0,-1-1,1 0,-1-1,1 1,-1-2,0 1,0-2,0 1,0-1,1-1,-1 0,0 0,0-1,0 0,-1-1,6 3,1 0,0 0,0 0,0-1,0 1,0-1,0 0,0-1,0 1,0 0,0-1,1 0,-1 0,0 0,1-1,0 1,-1-1,1 0,0 1,1-2,-1 1,0 0,1 0,0-1,-1 1,2-1,-1 0,0 0,1 0,-1 1,1-1,0-1,1 1,-1 0,1 0,-1 0,1 0,0 0,1 0,-1-1,1 1,0 0,0 0,0 0,0 0,3-3,6-6,1 1,0 0,1 1,1 0,0 1,0 0,1 1,0 0,0 1,3 1,-3-2,339-181,-300 162</inkml:trace>
</inkml:ink>
</file>

<file path=ppt/ink/ink7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56.9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46,'301'0,"-322"-18,-16-1,19 10</inkml:trace>
</inkml:ink>
</file>

<file path=ppt/ink/ink7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44.1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1296 3,'-1'11,"-1"0,0-1,-1 1,0-1,0 0,-2 0,1 0,-1 0,-3 4,-11 25,-87 194,32-76,57-114,-2 0,-2-2,-1-1,-23 31,-43 93,-7-34,82-116,2 0,0 1,0 1,2-1,0 2,1-1,-2 7,2-6,-132 226,140-243,-1 0,1-1,0 1,-1 0,1 0,0 0,-1 0,1 0,0-1,0 1,-1 0,1 0,0 0,-1 0,1 0,0 0,-1 0,1 0,0 0,-1 0,1 1,0-1,-1 0,1 0,0 0,-1 0,1 0,0 0,0 1,-1-1,1 0,0 0,0 0,-1 1,1-1,0 0,0 0,0 1,-1-1,1 0,0 1,0-1,7-35,-5 27,0-4,0 0,-1 0,0 1,-1-1,-1 0,0 0,0 0,-1 0,-1 1,0-1,0 1,-1 0,-1 0,0 0,0 0,-1 1,-1 0,1 0,-5-3,10 12,0 0,0 0,0 0,-1 1,1-1,0 0,1 0,-1 0,0-1,0 1,0 0,1 0,-1 0,0-1,1 1,-1 0,1-1,0 1,-1 0,1-1,0 1,0 0,0-1,0 1,0-1,0 1,0 0,0-1,1 1,-1-1,0 1,1 0,-1-1,1 1,0 0,-1 0,1 0,0-1,0 1,0 0,0 0,0 0,0 0,0 0,0 1,0-1,0 0,0 0,1 1,-1-1,0 1,1-1,-1 1,0-1,1 1,-1 0,0 0,1-1,27-1,1 2,-1 0,0 2,0 1,-1 1,1 2,-1 1,0 1,0 1,-1 1,0 2,23 14,-27-16,51 21,-74-28,0-1,0 1,0 0,0-1,-1 1,1-1,-1 0,0 1,0-1,0 1,0-1,0 0,0 0,0 1,-1-1,1 0,-1 0,0-1,0 1,0 0,1 0,-2-1,1 1,0-1,0 0,0 0,-1 0,1 0,0 0,-1 0,-26 12,0-2,0-1,-1-1,0-1,-15 0,-125 3,145-11</inkml:trace>
  <inkml:trace contextRef="#ctx0" brushRef="#br0" timeOffset="3017.921">591 1471,'49'33,"-32"-22,2 0,0-1,0-1,1-1,0 0,0-2,1 0,-1-2,13 2,108 21,146 85,-154-81,-75-12,-79-26,11-5,0-1,0 1,2-1,0-1,0 1,1-1,1-1,0 1,1-1,1 0,0-1,1 1,1 9,2 5,1 0,-1 0,0 0,0 0,0 0,0-1,0 1,0 0,0 0,-1 0,1 0,0 0,-1 0,1 0,0 0,-1 0,0 0,1 0,-1 0,1 0,-1 1,0-1,0 0,1 0,-1 1,0-1,0 0,0 1,0-1,0 1,0-1,0 1,0-1,0 1,0 0,0-1,0 1,0 0,0 0,0 0,0 0,0 0,0 0,0 0,-1 0,1 1,0-1,0 0,0 1,0-1,0 0,0 1,0-1,0 1,1 0,-1-1,0 1,0 0,0-1,0 1,1 0,-1 0,0 0,1 0,-1 0,1 0,-1 0,-90 215,76-189,-2 0,0-2,-2 0,0-1,-2-1,-5 4,20-16,32-25,-19 10,237-136,-217 123,-2 1</inkml:trace>
  <inkml:trace contextRef="#ctx0" brushRef="#br0" timeOffset="8633.907">84 1809,'-37'109,"-2"38,38-144,-1 0,1 0,0 0,0 0,1 0,-1 0,1 1,-1-1,1 0,0 0,0 1,1-1,-1 0,1 0,-1 0,1 1,0-1,0 0,1 0,-1 0,0 0,1-1,0 1,0 0,0-1,0 1,0-1,0 0,1 1,-1-1,1 0,-1 0,1-1,0 1,0-1,0 1,0-1,0 0,0 0,0 0,0 0,0-1,1 1,-1-1,0 0,0 0,1 0,-1 0,0-1,0 1,3-2,112-76,-118 78,1-1,0 0,-1 1,1-1,0 0,0 1,0-1,-1 1,1 0,0-1,0 1,0-1,0 1,0 0,0 0,0 0,0 0,0-1,0 1,0 1,0-1,0 0,0 0,0 0,0 0,0 1,-1-1,1 0,0 1,0-1,0 1,0-1,0 1,-1-1,1 1,0-1,0 1,-1 0,1 0,0-1,-1 1,1 0,-1 0,1 0,-1 0,0-1,1 1,-1 0,0 0,1 0,-1 0,0 1,4 56,-4-51,-1-4,1 0,-1 0,0 0,1 0,0 0,0 0,0 0,0 0,0 0,1 0,-1 0,1 0,0 0,0 0,0 0,0 0,0-1,1 1,-1 0,1-1,-1 1,1-1,0 0,0 1,1-1,-1 0,0 0,1 0,-1-1,1 1,-1 0,1-1,0 0,0 0,-1 0,1 0,0 0,0 0,0-1,0 1,0-1,0 0,0 0,0 0,0-1,1 1,9-6,0 0,0-1,0-1,-1 0,-1 0,1-1,-1-1,-1 1,0-2,0 0,-1 0,0-1,-1 0,-1 0,4-7,10-13,-12 21,-4 4,0 1,0-1,-1 0,1 0,-1 0,-1 0,1-1,-2 1,1-1,-1 0,0 0,1-8,-15 5,2 16</inkml:trace>
  <inkml:trace contextRef="#ctx0" brushRef="#br0" timeOffset="8948.872">761 2346,'-34'33,"-11"17,-2-1,6-4,11-5,5-8,6-11</inkml:trace>
  <inkml:trace contextRef="#ctx0" brushRef="#br0" timeOffset="9200.159">535 2289,'9'19,"9"16,0 7,3-4,-3-3,1-8,-3-4,0-5,3-2,3-2,2-5,-3-3</inkml:trace>
  <inkml:trace contextRef="#ctx0" brushRef="#br0" timeOffset="10133.542">196 1668,'2'-1,"0"0,0 0,0 1,0-1,1 1,-1-1,0 1,1 0,-1-1,0 1,1 1,-1-1,0 0,1 0,-1 1,0-1,0 1,1 0,-1 0,0 0,2 1,58 21,1-2,1-4,36 5,-54-10,-58-18,0-1,1-1,0 1,0-2,1 1,0-1,0-1,1 0,1 0,-1-1,1-2,0-4</inkml:trace>
  <inkml:trace contextRef="#ctx0" brushRef="#br0" timeOffset="11438.761">281 60,'-1'30,"-1"-12,2 0,-1-1,2 1,1-1,0 1,1-1,5 15,-8-30,1-1,-1 1,1 0,0 0,-1 0,1-1,0 1,0 0,1-1,-1 1,0-1,0 0,1 1,-1-1,1 0,-1 1,1-1,-1 0,1 0,0-1,-1 1,1 0,0 0,0-1,0 1,0-1,0 0,-1 1,1-1,0 0,0 0,0 0,0-1,0 1,0 0,0-1,0 1,-1-1,1 1,0-1,0 0,-1 0,1 0,0 0,-1 0,1 0,0-1,66-67,-61 59,28-33,-34 43,0-1,0 0,0 1,0-1,0 0,0 1,0 0,0-1,0 1,0-1,0 1,0 0,0 0,1 0,-1 0,0 0,0 0,0 0,0 0,0 0,0 0,0 1,0-1,0 0,1 1,-1-1,0 1,0-1,-1 1,1-1,0 1,0 0,0-1,0 1,0 0,-1 0,1 0,0 0,-1 0,1-1,-1 1,1 0,-1 0,1 1,10 21,-11-20,1 0,0 0,0 0,0 0,0 0,1 0,-1 0,1 0,0 0,0 0,0-1,0 1,0-1,0 0,1 1,-1-1,1 0,0-1,-1 1,1 0,0-1,0 1,0-1,0 0,2 0,-1-3,-1 0,0 0,1 0,-1-1,-1 0,1 0,0 0,0 0,-1 0,0 0,0-1,0 1,0-1,0 1,-1-1,1 0,-1 1,0-1,0 0,-1 3,37-155,-33 136</inkml:trace>
  <inkml:trace contextRef="#ctx0" brushRef="#br0" timeOffset="12031.534">761 173,'12'77,"-11"-77,1 1,0 0,-1-1,1 1,0-1,0 0,-1 1,1-1,0 0,0 0,0 0,-1-1,1 1,0 0,0-1,-1 1,1-1,0 1,0-1,-1 0,1 0,-1 0,1 0,-1 0,1 0,-1 0,0 0,1 0,0-2,7-3,-7 5,0-1,0 1,0 0,0 1,0-1,0 0,0 1,1-1,-1 1,0-1,0 1,0 0,1 0,-1 0,0 0,0 1,1-1,-1 0,0 1,0 0,0-1,0 1,0 0,0 0,0 0,0 1,0-1,0 0,0 1,-1-1,1 1,-1-1,1 1,-1 0,1 0,-1 0,0-1,0 1,0 1,0-1,0 0,-1 0,1 0,-1 0,21 101,-21-91,-1-1,0 1,0-1,-1 1,0-1,-1 0,-1 0,0 0,0 0,-1 0,0-1,-1 0,0 0,-1-1,0 1,0-2,-1 1,0-1,-1 0,0 0,0-1,0-1,-1 1,-3 0,12-6,0 0,0-1,0 1,-1 0,1-1,0 1,0-1,-1 1,1-1,0 1,-1-1,1 0,0 0,-1 0,1 0,0 0,-1 0,1 0,0 0,-1-1,1 1,0 0,-1-1,1 1,0-1,0 1,-1-1,1 0,0 0,0 1,0-1,0 0,0 0,0 0,0 0,0 0,1 0,-1 0,0-1,1 1,-1 0,0 0,1-1,0 1,-1 0,1 0,0-1,-1 1,1 0,0-1,0 1,0-1,0 1,1 0,-1-1,0 1,0 0,1-1,4-16,1 1,0 0,1 1,1 0,1 0,0 1,1 0,0 0,1 1,2-1,2-1</inkml:trace>
</inkml:ink>
</file>

<file path=ppt/ink/ink7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24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663 100,'-36'3,"-1"2,0 1,1 3,-28 9,-94 20,54-13,104-25,-1 0,1 1,-1-1,1 0,-1 1,0-1,1 0,-1 1,1-1,-1 1,1-1,0 0,-1 1,1-1,-1 1,1 0,0-1,0 1,-1-1,1 1,0-1,0 1,-1 0,1-1,0 1,0 0,0-1,0 1,0-1,0 1,0 0,0-1,0 1,1 0,-1-1,0 1,0-1,0 1,1 0,-1-1,0 1,1-1,-1 1,0-1,1 1,-1-1,1 1,-1-1,1 0,-1 1,1-1,-1 0,1 1,-1-1,1 0,0 1,-1-1,1 0,-1 0,2 0,37 18,137 46,-174-64,1 0,-1 1,0 0,1-1,-1 1,0 0,1 0,-1 0,0 0,0 1,0-1,0 1,0-1,0 1,-1-1,1 1,0 0,-1 0,1 0,-1 0,0 0,0 0,0 1,0-1,0 0,0 0,-1 1,1-1,-1 1,1-1,-1 0,0 1,0-1,0 1,0-1,0 1,-1-1,1 0,-1 1,0-1,0 0,1 1,-1-1,-1 0,1 0,0 0,0 0,-1 0,0 0,1 0,-1 0,0-1,-1 2,-158 90,68-47,-66 45,157-90,1-1,-1 1,1 0,0 0,-1 0,1 0,0 0,0 0,0 0,0 0,0 0,0 0,0 1,0-1,0 0,0 1,1-1,-1 1,1-1,-1 1,1-1,-1 1,1-1,0 1,0-1,0 1,0 0,0-1,0 1,0-1,0 1,1-1,-1 1,0-1,1 1,0-1,-1 1,1-1,0 1,0-1,-1 0,1 0,0 1,0-1,1 0,-1 0,0 0,0 0,0 0,1 0,0 0,12 6,1 0,-1-1,1-1,1 0,-1-1,1 0,-1-2,1 1,0-2,0 0,0-2,0 1,15-4,15 3,-35 1,-1-1,1 0,-1 0,0-1,0-1,0 1,0-2,0 1,-1-1,4-3,2-3</inkml:trace>
  <inkml:trace contextRef="#ctx0" brushRef="#br0" timeOffset="298.639">917 127,'-37'213,"27"-128,3-1,3 2,6 29,-2-114,0-12</inkml:trace>
  <inkml:trace contextRef="#ctx0" brushRef="#br0" timeOffset="547.014">832 43,'43'0,"34"0,13 0,-4-5,-12-1,-13-1,-13 2,-9 2,-11-4,-7-1,-10 7,-13 2,-5 2</inkml:trace>
  <inkml:trace contextRef="#ctx0" brushRef="#br0" timeOffset="761.02">889 381,'28'0,"20"0,6 0,-1 0,-5 0,-6-5,-5-1,-4 0,-3 1,-6 2</inkml:trace>
  <inkml:trace contextRef="#ctx0" brushRef="#br0" timeOffset="1030.175">1622 467,'-28'38,"-15"18,0 3,3-2,3-7,3-12,8-12</inkml:trace>
  <inkml:trace contextRef="#ctx0" brushRef="#br0" timeOffset="1280.411">1312 467,'24'19,"13"11,0 6,-2-4,-6-3,-4-5,-6-3,-1 0,1-3,-3-1,1-2,-3 0,2-2,-3-3</inkml:trace>
</inkml:ink>
</file>

<file path=ppt/ink/ink7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25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1 138,'38'0,"23"0,5 0,-3 0,-8 0,-8-5,-8-1,-6 0,-3 1,-7 1</inkml:trace>
  <inkml:trace contextRef="#ctx0" brushRef="#br0" timeOffset="248.798">57 364,'44'5,"32"-4,9-1,0-1,-11-1,-7-4,-11-1,-5 0,-7 2,-5 1,-10 2</inkml:trace>
  <inkml:trace contextRef="#ctx0" brushRef="#br0" timeOffset="518.76">1215 53,'-94'137,"90"-129,0 0,0 0,1 0,1 0,-1 1,1-1,1 1,0-1,0 1,0 0,1-1,0 1,1 0,0 0,1-1,-1 1,4 6,-3-10,1 0,0 0,0 0,0 0,0-1,1 1,0-1,0 0,0 0,1 0,-1-1,1 0,0 0,0 0,0 0,0-1,0 1,1-1,-1-1,1 1,-1-1,1 0,0 0,2-1,143-4,-146 4,11-4,0 0,0 0,0-2,-1 0,1-1,-1 0,-1-1,0-1,0-1,0 0,-1 0,-1-1,0-1,0 0,-1 0,-1-2,0 1,-1-1,6-12,-12 19,-1 0,-1 0,1 1,-1-1,0 0,-1 0,1 0,-1 0,-1 0,1 0,-1 0,-1 0,1 0,-1 0,0 1,-1-1,1 1,-1-1,-1 1,1 0,-1 0,0 0,0 1,-1-1,0 1,0 0,0 1,0-1,-1 1,0 0,0 0,0 1,0 0,0 0,-1 0,-4-1,-19-8</inkml:trace>
  <inkml:trace contextRef="#ctx0" brushRef="#br0" timeOffset="764.263">904 251,'962'0,"-938"0</inkml:trace>
  <inkml:trace contextRef="#ctx0" brushRef="#br0" timeOffset="1998.128">1469 53,'0'-4,"-5"-3,-6 1,-6 2,-6 0,2-3,0-1,-2 2,-1 6,-3 3,0 1,4 5,1 5,5 6,0-1,2 1,5 2,4-3</inkml:trace>
</inkml:ink>
</file>

<file path=ppt/ink/ink7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33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1 242,'280'-22,"-50"-1,-157 13,-62 19,-15-3</inkml:trace>
  <inkml:trace contextRef="#ctx0" brushRef="#br0" timeOffset="295.165">114 384,'19'9,"11"4,6-1,1-2,-1-3,-2-3,-1-1,-3-3,0-4,-1-3,-1 0,0 1,0 2,0 2,-1 1,-3-5,-8 0</inkml:trace>
  <inkml:trace contextRef="#ctx0" brushRef="#br0" timeOffset="847.977">340 17,'-30'-17,"30"17,-1 1,1-1,-1 0,0 0,1 0,-1 1,1-1,-1 0,1 0,-1 1,1-1,-1 0,1 1,-1-1,1 1,-1-1,1 1,0-1,-1 1,1-1,0 1,-1-1,1 1,0-1,0 1,-1 0,1-1,0 1,0-1,0 1,0 0,0-1,0 1,0-1,0 1,0 0,0-1,0 1,0 0,1-1,-1 1,0-1,0 1,1-1,-1 1,0-1,1 1,-1-1,0 1,1 0,2 7,0 1,1 0,0-1,1 0,-1 0,2 0,-1 0,1-1,0 0,0 0,1-1,0 0,0 0,1 0,0-1,0 0,0-1,5 2,160 49,-167-55,-1 1,0-1,0 1,0 0,0 0,0 0,0 1,0 0,-1 0,1 0,0 1,-1-1,0 1,0 0,0 0,0 1,0-1,0 1,-1 0,0 0,0 0,0 0,0 1,-1-1,1 1,-1 0,0-1,-1 1,1 1,-1 1,-1-1,0 1,0 0,-1-1,0 1,0-1,-1 1,1-1,-1 1,-1-1,1 0,-1 0,0 0,-1-1,1 1,-1-1,0 1,-1-1,1-1,-1 2,-112 87,83-70,-16 9,38-26,0 1,1 0,-1 1,1 0,1 1,0 0,0 1,1 0,0 0,0 1,-4 8,7-1</inkml:trace>
</inkml:ink>
</file>

<file path=ppt/ink/ink7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39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84 536,'4'6,"-1"0,0 0,0 0,0 1,-1-1,0 1,-1-1,1 1,-1 0,0-1,-1 1,0 0,0 0,1 6,3 27,-2 1,-2-1,-2 0,-1 0,-2 0,-2 0,-10 30,-7 30,54-165,-19 40</inkml:trace>
  <inkml:trace contextRef="#ctx0" brushRef="#br0" timeOffset="252.79">57 536,'23'0,"19"0,6 0,4 0,-1-4,0-3,-4 1,-5 2,-5 0,-3 2,-4-4,-2-1,-5 6,-12 7,-12 3,-6 5,-2 0</inkml:trace>
  <inkml:trace contextRef="#ctx0" brushRef="#br0" timeOffset="469.815">28 876,'38'0,"28"0,6 0,-3 0,-14 0</inkml:trace>
  <inkml:trace contextRef="#ctx0" brushRef="#br0" timeOffset="1035.543">592 960,'-55'18,"54"-18,-1 0,0 0,1 0,-1 0,0 0,0 1,0-1,0 0,0 1,0 0,0-1,1 1,-1 0,0 0,0 0,1 0,-1 0,1 0,-1 0,1 1,-1-1,1 0,0 1,0-1,0 1,-1 0,2-1,-1 1,0 0,0 0,0-1,1 1,-1 0,1 0,0 0,-1 0,1 0,0 0,0 0,0 0,0 0,1 0,-1-1,0 1,1 0,0 0,36 30,-33-30,0 0,0 0,0 0,0 1,-1-1,1 1,-1 0,0 0,0 0,0 1,0-1,0 1,-1 0,1-1,-1 1,0 0,0 0,-1 1,1-1,-1 0,0 1,0-1,0 0,-1 1,0-1,0 1,0-1,0 1,-1 1,-2 0,-1-1,-1 0,1-1,0 1,-1-1,0 0,0 0,0 0,-1-1,1 0,-1 0,0 0,0 0,0-1,0 0,0-1,-1 1,1-1,0 0,-1-1,1 0,0 0,-3 0,-74-4,64-3</inkml:trace>
  <inkml:trace contextRef="#ctx0" brushRef="#br0" timeOffset="4990.239">875 706,'29'5,"28"-4,10-1,3-1,-6-1,-9 1,-9 0,-7 0,-6 1,-4 0,-11 4,-9 3</inkml:trace>
  <inkml:trace contextRef="#ctx0" brushRef="#br0" timeOffset="5653.452">1552 509,'0'-15,"0"23,-1 24,-11 37,2 63,9-126,1 0,0 0,1-1,0 1,0 0,0 0,0 0,1-1,0 1,0-1,1 1,-1-1,1 0,0 0,1 0,-1 0,1-1,0 0,0 1,0-1,1-1,-1 1,1 0,0-1,0 0,0-1,1 1,-1-1,1 0,-1 0,5 1,4-5,-1-1,0 0,0-1,0-1,-1 0,1 0,-1-1,0-1,-1 0,1-1,-2 0,1 0,-1-1,0-1,-1 1,0-2,-1 1,0-1,0-1,5-11,12-10,47-52,-72 85,1 1,-1-1,1 1,-1-1,1 1,-1-1,1 1,-1 0,1-1,-1 1,0 0,1-1,-1 1,0 0,0 0,0-1,1 1,-1 0,0 0,0-1,0 1,0 0,0 0,0 0,-1-1,1 1,0 0,0 0,0-1,-1 1,1 0,0-1,-1 1,1 0,-1-1,1 1,-1 0,1-1,-1 1,1-1,-1 1,1-1,-1 1,0-1,0 1,0 1,-2 5,0-2,0-1,0 1,1 0,-1 0,1 0,0 0,0 0,0 0,1 0,0 1,0-1,0 0,1 1,0-1,0 1,0-1,1 1,0-1,0 0,0 1,0-1,1 0,0 0,0 0,1 0,-1 0,1 0,0-1,0 1,1-1,-1 0,1 0,1 1,-1-2,1-1,-1 1,1-1,0-1,-1 1,1 0,0-1,0 0,0 0,0-1,0 1,0-1,0 0,0-1,0 1,0-1,0 0,0 0,0 0,0-1,-1 0,1 0,-1 0,1 0,-1-1,0 0,1 0,-2 0,1 0,0 0,0-2,12-10,-1-2,-1 0,0-1,-1 0,-1-1,4-9,84-173,-84 128,-20 61</inkml:trace>
  <inkml:trace contextRef="#ctx0" brushRef="#br0" timeOffset="5943.242">2737 565,'-33'38,"-17"18,-4 4,8-4,6-6,10-6,5-12,2-11,6-13,5-9</inkml:trace>
  <inkml:trace contextRef="#ctx0" brushRef="#br0" timeOffset="6189.58">2427 706,'9'-14,"9"4,5 5,0 7,0 8,-4 8,0 5,1 4,-3 1,1-3,-2-2,-1-4,-1-1,1-3,-2 0,2-2,3-3,-2-4</inkml:trace>
  <inkml:trace contextRef="#ctx0" brushRef="#br0" timeOffset="6445.706">2963 509,'39'0,"26"0,13 0,-3 0,-10 0,-10 0,-10 0,-8 0,-5 0,-4 0,-1 0,-6-5,-1-2,-4 1</inkml:trace>
  <inkml:trace contextRef="#ctx0" brushRef="#br0" timeOffset="6650.429">3133 762,'38'5,"37"-3,15-3,-2 0,-13 0,-8 0,-12-5,-9-2,-9 2,-5 1,-3 1,-3 2,-4-4,-7-1</inkml:trace>
  <inkml:trace contextRef="#ctx0" brushRef="#br0" timeOffset="7005.499">4346 396,'-40'29,"1"2,2 1,2 3,1 0,-23 33,53-64,1-1,0 1,0 0,0 0,1 0,-1 0,1 0,0 1,0-1,0 1,1 0,0-1,0 1,0 0,0 0,1-1,0 1,0 0,0 0,1 0,-1 0,1-1,0 1,0 0,1-1,0 1,-1-1,2 1,-1-1,0 0,1 0,0 0,0 0,0 0,0-1,1 1,0 0,12 5,1-1,-1 0,1-1,0-1,1-1,0-1,-1 0,1-1,1-1,-1 0,0-2,0 0,1-1,-1-1,0 0,0-2,-1 0,1-1,-1-1,11-4,-9 2,0 0,0 0,-1-2,0-1,-1 0,0-1,-1 0,0-2,-1 0,-1-1,0 0,-1-1,0 0,-2-1,10-18,-18 30,-1-1,0 1,0 0,-1-1,0 1,0-1,0 1,-1-1,1 0,-1 1,0-1,-1 0,0 1,0-1,0 1,0-1,-1 1,0 0,0-1,0 1,-1 0,0 0,0 1,0-1,-1 0,1 1,-1 0,-3-3,-3-3,-1 1,0 0,-1 0,0 2,0-1,0 1,-1 1,0 0,0 1,-1 1,-2-1,-19-2,-1 2,-1 1,1 1,0 2,-1 2,1 1,0 2,0 2,-16 5,2 1</inkml:trace>
  <inkml:trace contextRef="#ctx0" brushRef="#br0" timeOffset="7173.328">3894 649,'994'-58,"-906"61,0 4,0 4,18 7,-59-10,-7-2</inkml:trace>
  <inkml:trace contextRef="#ctx0" brushRef="#br0" timeOffset="12751.711">0 311,'226'-11,"-28"-9,-117 0,-81 19,1-1,-1 1,0 0,0 0,0-1,0 1,0 0,0 0,0-1,-1 1,1 0,0 0,-1 0,1 0,-1-1,1 1,-1 0,1 0,-1 0,0 0,0 0,1 0,-1 0,0 0,0 1,0-1,0 0,0 0,0 1,0-1,0 1,-1-1,1 1,0-1,0 1,0 0,-1-1,1 1,0 0,0 0,0 0,-1 0,1 0,0 0,0 0,-1 1,0-1,-5-2,-111-46,100 36</inkml:trace>
  <inkml:trace contextRef="#ctx0" brushRef="#br0" timeOffset="13723.527">1778 142,'453'0,"-386"6,-67-8,0 0,0 1,-1-1,1 1,0-1,0 0,-1 1,1-1,-1 1,1-1,-1 1,0 0,0-1,0 1,1-1,-1 1,0 0,-1 0,1 0,0 0,0 0,0 0,-1 0,1 0,0 0,-1 0,1 1,-2-2,1 1,-11-12,-1 2,0-1,-1 2,0 0,-1 1,0 0,0 2,-1 0,0 0,-12-2,5 5</inkml:trace>
  <inkml:trace contextRef="#ctx0" brushRef="#br0" timeOffset="14288.666">1101 368,'0'33,"0"22,0 5,0 2,0-4,0-8,0-7,0-6,0-5,0-3,0-1,-5-1,-2-5</inkml:trace>
</inkml:ink>
</file>

<file path=ppt/ink/ink7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07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85 282,'150'22,"55"-31,-86-3,115-16,-205 37,-34-3</inkml:trace>
  <inkml:trace contextRef="#ctx0" brushRef="#br0" timeOffset="300.977">0 452,'15'0,"28"4,16 3,4-1,-5-2,-2 0,-6-2,-7-1,-5 0,-5-1,-4-1,-1 1,-1 0,0 0,0-1,1-3,-6-3</inkml:trace>
  <inkml:trace contextRef="#ctx0" brushRef="#br0" timeOffset="815.066">451 0,'13'22,"10"-5,0-1,2-2,0 0,0-1,16 4,17 2,-34-13,-1 1,0 1,0 1,-1 1,0 1,-1 1,0 1,15 13,-35-25,1 0,-1 0,1 1,-1-1,0 1,0-1,0 1,0 0,0-1,0 1,0 0,0 0,-1 0,1 0,-1-1,1 1,-1 0,0 0,0 0,0 0,0 0,0 0,0 0,0 0,-1 0,1 0,-1 0,1-1,-1 1,0 0,0 0,0 0,0-1,0 1,0-1,0 1,-1-1,1 1,0-1,-1 1,-69 51,63-48,-133 84,-106 89,172-107,65-58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0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1,'-5'5,"4"11,1 2</inkml:trace>
</inkml:ink>
</file>

<file path=ppt/ink/ink7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0,0 0,1 0,-1 0,0 0,-1 0,0 0,-4 0</inkml:trace>
</inkml:ink>
</file>

<file path=ppt/ink/ink7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0,'22'152,"-4"12,-12-139,-2 1,0 0,-2 0,-1 0,-1 1,-1-1,-2 0,-4 18,-10 56,42-165,-14 40</inkml:trace>
  <inkml:trace contextRef="#ctx0" brushRef="#br0" timeOffset="420.377">367 86,'-28'27,"9"-11,1 1,1 1,0 0,2 2,0-1,1 2,1 0,0 1,2 0,0 3,10-21,0 0,1 0,-1 0,1 0,0 0,1 0,-1 0,1-1,-1 1,1 0,0 0,0 0,1 0,-1-1,1 1,0-1,0 1,0-1,0 0,1 0,-1 0,1 0,0 0,0 0,0-1,0 1,0-1,1 0,-1 0,1 0,-1-1,1 1,2 0,55 53,-24 19,-26-61</inkml:trace>
  <inkml:trace contextRef="#ctx0" brushRef="#br0" timeOffset="1192.741">818 29,'-13'1,"-1"0,1 1,-1 0,1 2,0-1,0 1,0 1,0 0,1 1,0 1,-3 1,11-4,1-1,-1 1,1 0,0 0,0 0,1 0,-1 0,1 1,0-1,0 1,0 0,1-1,-1 1,1 0,0 0,1 0,-1 0,1 0,0 0,0 0,1 0,0 0,-1 0,1-1,1 1,-1 0,1 0,0-1,0 1,0-1,1 0,-1 1,1-1,0 0,1-1,-1 1,0 0,1-1,0 0,0 0,0 0,1 0,27 23,-17-15,0 0,-1 1,0 1,-1 0,-1 0,0 2,0-1,-2 1,0 1,8 16,-15-26,0-1,-1 1,1 0,-1 1,0-1,-1 0,0 0,0 1,0-1,-1 1,0-1,0 1,0-1,-1 1,0-1,0 0,-1 1,0-1,0 0,0 0,-1 0,0 0,0-1,0 1,-1-1,0 1,0-1,0-1,0 1,-1 0,0-1,0 0,0 0,-1-1,-3 3,1-2,0 0,0 0,0-1,-1 0,1-1,-1 1,1-2,-1 1,0-1,0 0,0-1,0 0,0-1,0 0,1 0,-1-1,0 0,1 0,-1-1,1 0,0-1,0 0,0 0,0 0,1-1,0 0,-5-5,10 7,0 1,1-1,-1 0,1 0,0 0,0 0,0 0,0 0,0 0,0 0,1 0,0 0,0 0,-1 0,2-1,-1 1,0 0,1 0,-1 0,1 0,0 0,0 0,0 0,1 0,-1 0,1 0,-1 1,1-1,0 1,0-1,0 1,1-1,77-71,36-1,-91 63</inkml:trace>
  <inkml:trace contextRef="#ctx0" brushRef="#br0" timeOffset="1738.841">1185 396,'-10'4,"5"-4,1 1,-1-1,1 1,0 0,-1 1,1-1,0 1,0 0,0 0,0 0,0 1,1-1,-1 1,1 0,-1 0,1 0,0 0,0 1,1-1,-1 1,1 0,-1-1,1 1,1 1,-1-1,0 0,1 1,2-2,0 0,0 1,0-1,1 0,0 0,-1 0,1 0,0-1,1 1,-1 0,0-1,1 1,-1-1,1 0,0 0,0 0,0 0,0-1,0 1,0-1,29 25,-30-24,0 1,-1 0,0 0,1 0,-1 0,0 1,-1-1,1 0,0 0,-1 1,0-1,0 0,0 0,0 1,0-1,-1 0,1 1,-1-1,0 0,0 0,0 0,-1 0,1 0,-1 0,1 0,-1 0,0-1,0 1,0-1,0 1,-1-1,1 0,-1 0,1 0,-1 0,0 0,0-1,0 1,0-1,0 0,0 1,0-2,0 1,-1 0,-2 0,-17 6</inkml:trace>
  <inkml:trace contextRef="#ctx0" brushRef="#br0" timeOffset="1987.869">1496 424,'-15'33,"-4"17,1 4,3-7</inkml:trace>
  <inkml:trace contextRef="#ctx0" brushRef="#br0" timeOffset="2226.178">1355 367,'24'0,"22"5,8 2,0-1,-4-1,-7-1,-10-2</inkml:trace>
</inkml:ink>
</file>

<file path=ppt/ink/ink7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5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1 226,'14'0,"15"0,7 0,2-5,-1-1,-1 0,-3 1,-1 2,-3 1,0-4,0-1,-1 0,-5 3</inkml:trace>
  <inkml:trace contextRef="#ctx0" brushRef="#br0" timeOffset="253.788">85 1,'0'43,"5"24,1 5,1-4,-2-10,-2-9,-1-9,0-6,-2-9</inkml:trace>
</inkml:ink>
</file>

<file path=ppt/ink/ink7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9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0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38 871,'11'-104,"5"1,5 0,26-74,-38 152,1 1,1 0,1 0,1 1,1 1,1 0,1 1,1 1,1 1,0 0,20-15,-16 16,94-62,-115 79,0 0,0 1,-1-1,1 0,0 1,0-1,0 1,0-1,0 1,0-1,0 1,0 0,0-1,1 1,-1 0,0 0,0 0,0 0,0 0,0 0,0 0,1 0,-1 0,0 0,0 1,0-1,0 0,0 1,0-1,0 1,0 0,0-1,0 1,0-1,-1 1,1 0,0 0,0 0,0-1,-1 1,1 0,-1 0,1 0,-1 0,1 0,-1 0,1 0,-1 0,0 1,1-1,-1 0,0 0,0 0,0 0,0 0,0 0,0 0,0 1,-1-1,1 0,0 0,-1 0,1 0,-131 188,129-187,1 0,0 0,0 0,0 0,0 0,0 0,1 0,-1 1,0-1,1 0,0 1,0-1,0 0,0 1,0-1,0 0,0 1,1-1,-1 0,1 1,0-1,-1 0,1 0,0 0,1 0,-1 1,0-2,0 1,1 0,-1 0,1 0,0-1,-1 1,1-1,0 1,0-1,0 0,0 1,0-1,0 0,1-1,-1 1,0 0,0 0,1-1,-1 0,0 1,1-1,-1 0,0 0,1 0,-1 0,2-1,129 36,-129-34,0 1,-1 0,1 0,-1 0,0 1,0-1,1 1,-2-1,1 1,0 0,0 1,-1-1,0 0,0 1,0-1,0 1,0-1,-1 1,1 0,-1 0,0 0,0 0,-1 0,1 0,-1 0,0 0,0 0,0 0,-1 0,1 0,-1 0,-1 3,-3 4,0-1,-1 1,-1-1,0-1,0 1,-1-1,0 0,-1-1,0 0,0 0,-1-1,0 0,0-1,0 0,-1 0,0-1,0-1,0 0,-1 0,1-1,-1-1,0 0,0 0,-4-1,5-1,-1 0,1-1,0 0,-1-1,1 0,0 0,0-2,0 1,1-1,-1-1,1 0,0 0,0-1,1 0,-5-5,-123-119,88 60,35 48</inkml:trace>
</inkml:ink>
</file>

<file path=ppt/ink/ink7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1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29,'52'1,"179"-13,-44-6,-176 18</inkml:trace>
</inkml:ink>
</file>

<file path=ppt/ink/ink7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29,'34'0,"35"-4,15-3,-2 1,-9 2,-14 0,-11 2,-9 1,-6 0,-5 1,-6 1</inkml:trace>
</inkml:ink>
</file>

<file path=ppt/ink/ink7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2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0,'-31'0,"-1"2,1 1,1 1,-1 1,1 2,-23 9,41-12,-1 1,1 0,0 1,0 0,1 1,0 0,0 1,1 0,0 1,0 0,1 1,0 0,1 0,0 0,0 1,-4 12,6-16,2 1,-1 0,1 0,1 0,-1 1,1-1,1 1,0 0,0 0,0 0,1 0,1 0,0 0,0 0,0 0,1 0,1 0,-1 0,2 0,-1 0,1-1,0 1,1-1,0 0,0 0,1 0,1 1,7 0,0-1,1 0,0-1,0-1,0 0,1-1,0-1,0 0,0-1,0-1,0 0,1-1,-1 0,1-2,-1 1,1-2,8-2,2 1,1-1,-1-1,0-1,0-2,-1-1,0 0,-1-2,0-1,0-1,-1 0,-1-2,0-1,-2-1,1 0,-2-2,-1 0,0-1,-1-1,10-18,-24 35,-1 0,-1 0,1 0,-1 0,1 0,-1 0,0 0,-1 0,1 0,-1-1,1 1,-1 0,-1 0,1-1,-1 1,1 0,-1 0,0 0,-1 0,1 0,-1 0,1 0,-1 0,-1 0,1 1,0-1,-1 1,0-1,0 1,0 0,0 0,0 1,0-1,-1 1,0-1,1 1,-1 0,0 0,0 1,0-1,-4 0,-65-22,35 17</inkml:trace>
  <inkml:trace contextRef="#ctx0" brushRef="#br0" timeOffset="241.768">0 170,'44'4,"46"3,19-1,5-1,-7-2,-8-1,-11-1,-6 0,-7-6,-7-2,-5 1,-5 1,4 2,0 0,-6 2,-7 0,-13 1</inkml:trace>
</inkml:ink>
</file>

<file path=ppt/ink/ink7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9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81,'-1'-4,"-1"1,0-1,0 0,0 1,0 0,0-1,-1 1,0 0,1 0,-1 0,0 0,-1 1,1-1,0 1,-1 0,1 0,-1 0,0 1,0-1,1 1,-1 0,0 0,0 0,0 0,0 1,-1-1,1 1,0 0,0 1,0-1,0 1,0-1,0 1,0 1,0-1,1 0,-1 1,0 0,1 0,-4 2,-76 60,81-63,0 1,1 0,-1 0,1 0,-1 0,1 1,0-1,0 0,0 1,0-1,0 0,0 1,1-1,-1 1,1 0,0-1,0 1,0-1,0 1,0-1,0 1,1-1,-1 1,1-1,0 1,-1-1,1 1,1-1,-1 0,0 0,0 1,1-1,-1 0,1 0,0 0,-1 0,1-1,1 2,53 42,-49-42,0 0,-1 1,1 0,-1 0,0 1,0-1,0 1,-1 1,1-1,-1 1,-1 0,1 0,-1 0,0 1,0 0,-1-1,0 1,0 0,-1 1,0-1,0 0,-1 1,1-1,-2 1,1 0,-1-1,0 1,-1-1,0 1,-3 1,0-1,-1 0,0 0,-1 0,0 0,0-1,-1 0,1-1,-2 1,1-1,-1-1,1 1,-2-1,1 0,0-1,-1 0,0-1,0 1,0-2,0 1,-1-1,1-1,0 0,-6 0,13 0,1 0,-1 0,0 0,0 0,1-1,-1 1,0 0,0-1,0 1,0-1,0 0,0 1,0-1,0 0,0 0,0-1,0 1,0 0,0-1,0 1,0-1,0 1,0-1,0 0,0 0,1 0,-1 0,0 0,1 0,-1-1,1 1,-1 0,1-1,0 1,-1-1,1-1,6-7</inkml:trace>
  <inkml:trace contextRef="#ctx0" brushRef="#br0" timeOffset="249.032">601 222,'-14'39,"-5"16,0 0</inkml:trace>
  <inkml:trace contextRef="#ctx0" brushRef="#br0" timeOffset="762.04">855 392,'-1'-38,"-1"26,0-1,1 1,0-1,1 1,1-1,0 0,0 1,2 0,-1-1,1 1,1 0,0 0,1 1,0-1,1 1,0 0,1 1,0-1,1 1,7-8,-13 17,-1 0,0 0,0 0,0 1,0-1,1 0,-1 0,0 1,1-1,-1 1,0-1,1 1,-1 0,1 0,-1-1,0 1,1 0,-1 0,1 0,-1 0,1 1,-1-1,1 0,-1 1,0-1,1 1,-1-1,0 1,1 0,-1-1,0 1,0 0,0 0,0 0,0 0,0 0,0 0,0 0,0 0,0 0,0 1,-1-1,1 0,0 1,-1-1,1 1,15 69,-15-66,-1-4,24 102,-23-100,1-1,-1 1,0 0,1-1,0 1,-1-1,1 0,0 0,0 1,0-1,0 0,1-1,-1 1,0 0,1-1,0 1,-1-1,1 0,0 0,-1 0,1 0,0 0,0-1,0 1,0-1,0 0,0 0,0 0,-1 0,1 0,0-1,0 1,3-2,1 0,-1-1,1 0,0 0,-1 0,0-1,0 0,0-1,0 1,-1-1,0 0,0 0,0-1,0 0,-1 0,0 0,0 0,-1 0,0-1,1-1,45-139,-46 136,8-43,-8 29</inkml:trace>
</inkml:ink>
</file>

<file path=ppt/ink/ink7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0 495,'2'-25,"1"0,1-1,1 2,2-1,0 0,1 1,2 1,0-1,2 2,0 0,2 0,0 1,1 0,9-6,-23 25,0-1,0 2,0-1,1 0,-1 0,1 0,0 1,0-1,-1 1,1-1,0 1,0 0,0-1,0 1,0 0,1 0,-1 1,0-1,0 0,1 1,-1 0,0-1,1 1,-1 0,0 0,1 0,-1 0,0 1,1-1,-1 1,0-1,0 1,1 0,-1 0,0 0,0 0,0 0,0 0,0 1,0-1,0 1,-1-1,1 1,-1 0,1 0,-1-1,1 1,-1 0,0 0,0 1,0-1,0 0,0 0,-1 0,1 2,7 32,-9-33,1-1,0 1,0 0,0 0,0 0,0 0,1 0,0 0,-1 0,1 0,0-1,0 1,0 0,1 0,-1-1,1 1,-1-1,1 0,0 1,0-1,0 0,0 0,0 0,1 0,-1-1,1 1,-1 0,1-1,-1 0,1 0,0 0,0 0,0 0,-1 0,3 0,3-3,0 0,0 0,0-1,0 1,0-2,0 1,-1-1,0 0,0-1,0 0,0 0,-1 0,0-1,0 0,0 0,-1-1,0 1,2-4,32-32,0 4,80-57,-118 95,0-1,0 1,0-1,0 1,0 0,0-1,0 1,0 0,0 0,0 0,0 0,0 0,0 0,0 0,0 0,0 1,0-1,0 0,0 1,0-1,0 0,0 1,0 0,0-1,0 1,0-1,0 1,0 0,-1 0,1-1,0 1,-1 0,1 0,-1 0,1 0,0 0,-1 0,0 0,1 0,-1 0,0 0,1 0,-1 0,0 0,0 0,0 0,0 1,4 58,-4-53,-20 136,22-124</inkml:trace>
  <inkml:trace contextRef="#ctx0" brushRef="#br0" timeOffset="655.416">1129 15,'-25'8,"2"1,-1 1,2 1,-1 1,2 1,-1 1,2 1,0 1,1 0,0 1,1 2,2-1,0 2,-5 8,19-25,0-1,0 0,0 0,0 1,1-1,-1 1,1-1,0 1,0 0,0 0,0-1,0 1,1 0,-1 0,1 0,0 0,0 0,0 0,0 0,0-1,1 1,-1 0,1 0,0 0,0 0,0-1,0 1,0 0,0-1,1 1,-1-1,1 1,0-1,0 0,0 0,0 0,0 0,0 0,1 0,-1 0,1-1,-1 1,1-1,0 0,8 0,-1-1,1-1,0 0,-1 0,1-1,-1 0,0-1,0 0,0-1,0 0,0-1,-1 0,1 0,-2-1,1 0,0 0,-1-1,0 0,-1-1,1-1,-4 6,227-241,-230 243,-1 0,1 0,-1 0,1 0,-1 0,1 0,0 0,-1 0,1 0,0 1,0-1,0 0,-1 1,1-1,0 1,0-1,0 0,0 1,0 0,0-1,0 1,0 0,0 0,1-1,-1 1,0 0,0 0,0 0,0 0,0 0,0 1,0-1,0 0,0 0,0 1,0-1,0 0,0 1,0-1,0 1,0 0,0-1,0 1,0 0,-1-1,1 1,0 0,0 0,-1 0,1 0,-1 0,1 0,-1 0,1 0,-1 0,3 16,0 1,-2 0,0-1,-1 1,-1 0,-1-1,0 1,-2-1,-3 12,-7 62,10 222,4-301,-2-1,1 1,-1-1,-1 1,0-1,-1 0,0 0,0 0,-1-1,-1 0,0 0,0 0,-1 0,0-1,-1 0,0-1,0 0,-1 0,-3 2,10-8,-1 0,1 0,-1 0,1 0,-1-1,0 1,0-1,1 0,-1 1,0-1,0-1,0 1,0 0,0-1,0 1,-1-1,1 0,0 0,0 0,0-1,0 1,0-1,0 0,0 0,0 0,0 0,0 0,1 0,-1-1,0 1,1-1,-1 0,1 0,-1 0,1 0,0 0,0-1,0 1,0-1,0 1,1-1,-1 0,1 1,0-1,0 0,0 0,-1-3,1-11,2-1,-1 1,2-1,0 1,2 0,-1 0,2 0,1 0,0 1,0 0,2 0,0 0,1 1,4-5,-1-1,26-43,-19 37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28,'-17'31,"1"0,1 1,2 1,1 0,2 1,-5 33,-47 239,52-232,9-90,1-2</inkml:trace>
  <inkml:trace contextRef="#ctx0" brushRef="#br0" timeOffset="461.618">172 0,'-3'13,"1"-1,1 1,0 0,1 0,0 0,1-1,0 1,1 0,1-1,0 1,1-1,0 0,0 0,1 0,1-1,5 8,32 104,-35-75,-7-29,2 0,0 1,2-2,0 1,1-1,0 1,2-2,0 1,6 9,-12-25,-1 0,0 0,1 0,-1 0,1 0,0 0,0-1,-1 1,1 0,0-1,1 1,-1-1,0 0,0 0,0 0,1 0,-1 0,1-1,-1 1,0 0,1-1,-1 0,1 0,-1 0,1 0,-1 0,1 0,-1-1,1 1,-1-1,1 1,-1-1,0 0,1 0,-1 0,0-1,0 1,0 0,0-1,0 1,0-1,0 0,0 0,-1 1,1-1,1-2,10-18,0 0,-1-1,-1 0,-1-1,-1 0,-1-1,-2 1,4-22,0 3,26-110,-37 88,-4 48</inkml:trace>
</inkml:ink>
</file>

<file path=ppt/ink/ink7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7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18,'-10'-4,"0"1,-1 0,1 1,-1 0,0 0,0 1,0 1,0 0,0 0,1 1,-1 0,0 1,0 1,1-1,-1 1,1 1,0 0,0 1,0 0,1 0,-1 1,1 0,1 1,-1 0,1 0,1 1,-1 0,-5 8,8-8,0 0,1 0,0 0,0 1,1-1,0 1,1-1,0 1,0 0,1 0,0 0,1 1,-1-1,2 0,-1 0,2 0,-1 0,1 0,0 0,1-1,0 1,0-1,1 1,0-1,1 0,0 0,0-1,0 0,5 5,-6-7,1 0,0-1,1 1,-1-1,1 0,-1-1,1 1,0-1,1 0,-1 0,0-1,1 0,0 0,-1-1,1 1,0-2,0 1,-1-1,1 0,0 0,0 0,3-2,149-56,-134 47</inkml:trace>
  <inkml:trace contextRef="#ctx0" brushRef="#br0" timeOffset="365.972">809 74,'-22'11,"1"2,0 0,1 1,0 2,1 0,1 0,1 2,0 0,1 1,1 1,-4 8,16-26,1 1,-1 0,1 0,0-1,0 2,0-1,0 0,1 0,-1 0,1 1,-1-1,1 1,1-1,-1 1,0 0,1-1,0 1,-1 0,2-1,-1 1,0 0,1-1,-1 1,1-1,0 1,0-1,1 1,-1-1,1 0,0 1,-1-1,1 0,1 0,-1 0,0-1,1 1,-1 0,1-1,0 0,0 1,0-1,0 0,1 0,5 0,0 0,0-1,0 0,0 0,0-1,0 0,0-1,0 0,0 0,0-1,0 0,-1-1,1 0,-1 0,1-1,-1 0,0 0,0-1,5-4,8-7,0 0,-2-1,0 0,-1-2,-1 0,6-10,36-75,-33 152,8-2,-15-28</inkml:trace>
  <inkml:trace contextRef="#ctx0" brushRef="#br0" timeOffset="736.25">1233 385,'6'-18,"1"0,1 0,1 1,0 0,1 1,1 0,0 0,1 1,1 1,1 0,3-2,-14 14,0 0,0 1,0 0,0 0,0 0,1 0,-1 0,0 0,1 1,-1 0,1 0,-1 0,0 0,1 0,-1 1,0-1,1 1,-1 0,0 0,0 0,1 0,-1 1,0-1,0 1,-1 0,1 0,0 0,-1 0,3 3,-2-3,0 1,0-1,0 0,0 0,1 0,-1 0,1 0,-1-1,1 1,-1-1,1 0,0 0,0-1,0 1,-1-1,1 0,0 1,0-2,0 1,0 0,-1-1,1 0,0 0,3-1,-3-1,0 1,-1-1,1 1,-1-1,0 0,1-1,-1 1,-1 0,1-1,0 0,-1 0,0 1,0-1,0-1,0 1,-1 0,0 0,0-1,0 1,0 0,0-1,-1 1,0-1,2-19</inkml:trace>
</inkml:ink>
</file>

<file path=ppt/ink/ink7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5,'0'-1,"-1"1,0-1,0 1,1-1,-1 1,0 0,0-1,0 1,1 0,-1 0,0-1,0 1,0 0,0 0,0 0,0 0,1 0,-1 0,0 0,0 1,0-1,0 0,0 0,1 1,-1-1,0 0,0 1,0-1,1 1,-1-1,0 1,1 0,-1-1,0 1,1-1,-1 1,1 0,-1 0,1-1,-1 1,1 0,0 0,-1 0,1-1,0 1,0 1,-18 41,3 2,2 2,1-1,3 2,3-1,1 1,1 37,5-78,0-1,0 1,0 0,1-1,0 1,0-1,0 0,1 1,0-1,1 0,-1-1,1 1,0-1,0 1,1-1,0 0,0-1,0 1,0-1,1 0,-1 0,1-1,0 0,0 0,1 0,-1-1,0 0,1 0,0 0,-1-1,1 0,0 0,-1-1,1 0,0 0,0-1,0 0,-1 0,1 0,-1-1,1 0,-1 0,1 0,-1-1,0 0,3-3,116-90,-121 96,-1 0,1 0,0 0,-1 0,1 1,-1-1,1 1,-1 0,1 0,-1 0,1 1,-1-1,0 1,0 0,0 0,0 0,0 0,0 0,-1 1,1-1,-1 1,1 0,-1 0,0 0,0 0,0 0,-1 0,1 0,-1 1,0-1,0 0,0 1,0-1,0 2,19 30,-16-29,0-1,1 1,0-1,0-1,1 1,-1-1,1 0,0 0,0 0,0-1,0 0,1 0,-1-1,1 1,0-2,0 1,-1-1,1 0,0 0,0-1,0 0,0 0,0 0,0-1,0 0,0-1,0 0,0 0,-1 0,1-1,-1 0,1 0,-1 0,0-1,-1 0,4-3,10-11,-1-1,0-1,-2 0,0-1,-2-1,0-1,-1 0,-2 0,0-1,-2-1,0 0,-2 0,0 0,1-21,1-86,-10 120</inkml:trace>
  <inkml:trace contextRef="#ctx0" brushRef="#br0" timeOffset="372.979">1186 485,'24'-19,"0"-1,-2-2,0 0,-2-1,0 0,-2-2,0-1,9-19,-26 44,0-1,0 1,-1-1,1 0,0 1,0-1,-1 0,1 1,-1-1,0 0,1 0,-1 0,0 1,0-1,0 0,0 0,-1 0,1 1,0-1,-1 0,1 0,-1 1,0-1,1 0,-1 1,0-1,0 1,0-1,0 1,0-1,0 1,-1 0,1-1,0 1,-1 0,1 0,-1 0,1 0,-1 0,0 0,1 1,-1-1,0 1,1-1,-1 1,0-1,0 1,0 0,1 0,-1 0,0 0,0 0,-1 0,-7 3,1 0,-1 1,1 0,0 0,0 1,0 0,0 1,1 0,0 0,0 1,1 0,0 0,0 1,1 0,0 0,0 0,1 1,0 0,0 0,1 0,0 1,1-1,0 1,0 0,1 0,1 0,-2-4,0 1,1-1,0 1,0-1,1 1,0 0,0-1,1 1,-1 0,1 0,1 0,-1 0,1-1,1 1,-1 0,1-1,0 1,1-1,-1 0,1 0,1 1,-1-2,1 1,0 0,0-1,0 0,1 0,0 0,0-1,0 1,1-1,-1 0,1-1,6 3,12-2,0-1,0-1,0-1,0-2,0 0,8-3,6-1,-6-2</inkml:trace>
</inkml:ink>
</file>

<file path=ppt/ink/ink7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7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19,'-35'4,"0"2,1 1,0 1,1 2,0 2,0 1,1 1,1 1,0 2,-15 12,41-26,0-1,0 1,1 0,-1 1,0-1,1 1,0 0,0 0,0 0,1 0,-1 1,1 0,0 0,0-1,0 2,1-1,0 0,0 0,0 1,1-1,0 1,0 0,0-1,1 1,-1 0,1-1,1 1,-1 0,1-1,0 1,0-1,1 1,0-1,0 1,0-1,0 0,1 0,0 0,0 0,3 3,-1-4,1 0,0 0,1-1,-1 1,0-1,1 0,0-1,0 0,0 0,0 0,0-1,0 0,0-1,0 1,0-1,1-1,-1 1,0-1,0 0,0-1,0 0,6-2,143-72,-135 61,-1-1,0-1,-1 0,-1-2,-1 0,-1-1,0-1,-2 0,0-2,-13 22,0 0,0 0,1 0,-1 1,0-1,0 0,0 1,0-1,1 1,-1-1,0 1,1-1,-1 1,0 0,1 0,-1 0,0 0,1 0,-1 0,0 0,1 0,-1 0,0 1,1-1,-1 1,0-1,0 1,1-1,-1 1,0 0,0-1,0 1,0 0,0 0,0 0,0 0,0 0,0 0,0 0,-1 0,1 0,0 0,-1 1,1-1,-1 0,1 0,-1 1,0-1,1 0,-1 1,0-1,0 0,0 1,15 18,-5-11,0 0,0 0,1-2,0 1,1-1,0-1,0 0,0 0,1-1,-1-1,1 0,0-1,1 0,-1-1,0-1,1 0,12-1,-18 1,0-1,0 0,0 0,0-1,0 0,0 0,0-1,-1 0,1-1,0 0,-1 0,0 0,0-1,0 0,0 0,0-1,-1 0,3-2,27-29,-13 12,1 1,1 1,1 1,0 2,9-4,-26 17,-6 4,-1-1,1 1,-1 0,1 0,0 0,0 0,0 0,0 0,0 1,1 0,-1-1,0 1,1 1,-1-1,0 0,1 1,-1-1,1 1,-1 0,1 1,-1-1,1 0,-1 1,1 0,-1 0,0 0,1 0,-1 0,0 1,0-1,0 1,0 0,0 0,0 0,0 0,-1 1,2 4,-1 1,0-1,-1 1,1 0,-2 0,1 0,-1 0,0 0,-1 0,0 0,0 0,-1 0,0 0,0 0,-1 0,0 0,0 0,-1-1,0 1,0-1,-1 0,0 0,0 0,-1 0,0-1,0 1,0-1,-3 2,-2 1,1 0,-1 0,-1-1,0-1,0 0,0 0,-1-1,0 0,0-1,-1-1,1 0,-1 0,-4 0,126-4,-8 10,-70-5,1-2,0-1,0-2,0-1,5-1,-18 0,1-1,-1 0,0-2,0 0,0-1,-1-1,0-1,0 0,0-1,-1-2,-13 8,-1 0,0 0,-1 0,1 0,0-1,-1 1,0-1,0 0,0 1,0-1,0 0,-1 0,0 0,0-1,0 1,0-2,1-16</inkml:trace>
</inkml:ink>
</file>

<file path=ppt/ink/ink7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3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1 621,'0'250,"17"-321,-8 32,2 1,1 0,2 1,2 1,1 0,2 1,1 1,55-61,-72 92,-1 1,1 0,0 0,0 0,0 0,0 0,0 1,0 0,0-1,0 1,0 0,1 0,-1 1,1-1,-1 1,0-1,1 1,-1 0,1 1,-1-1,0 0,1 1,-1 0,0 0,1 0,-1 0,0 1,0-1,0 1,0-1,0 1,0 0,0 1,54 32,-37-28</inkml:trace>
  <inkml:trace contextRef="#ctx0" brushRef="#br0" timeOffset="427.105">509 650,'3'-2,"25"-13,0-1,-2-1,0-1,-1-1,-1-2,11-12,-32 31,-1 0,1 0,-1 0,0 0,1-1,-1 1,0-1,0 1,-1-1,1 0,0 0,-1 0,0 1,0-2,0 1,0 0,0 0,0 0,-1 0,0 0,0-1,0 1,0 0,0 0,0-1,-1 1,1 0,-1 0,0 0,0 0,0 0,-1 0,1 0,-1 0,0 0,1 1,-1-1,0 1,-1-1,1 1,0 0,-1 0,1 0,-1 0,0 0,1 0,-1 1,0-1,0 1,-3-1,-3 4,-1 0,0 0,1 1,0 0,0 1,0 0,0 0,0 1,1 0,0 1,0 0,1 0,-1 1,1-1,0 2,1-1,0 1,0 0,1 0,0 0,0 1,1 0,0 0,1 0,-1 1,1-3,-1-1,1 1,0 0,1 0,-1 0,2 0,-1 1,1-1,0 0,0 1,1-1,0 1,0-1,1 0,0 1,0-1,1 0,0 1,0-1,1 0,-1 0,2-1,-1 1,1-1,0 1,0-1,1 0,0-1,0 1,0-1,0 0,1 0,0-1,0 0,2 2,9 0,-1-1,1 0,0-1,0-1,0 0,0-1,0-1,1-1,-1-1,0 0,6-2,26 1,-24 1</inkml:trace>
  <inkml:trace contextRef="#ctx0" brushRef="#br0" timeOffset="1014.117">1045 368,'-14'49,"9"-38,0 0,1 1,1 0,0-1,0 2,1-1,1 0,0 0,0 0,1 1,1-1,0 0,1 1,0-1,1 0,0-1,5 11,-7-20,1 0,0 1,0-1,0 0,0 0,0 0,0 0,1 0,-1-1,1 1,-1-1,1 1,0-1,-1 0,1 0,0 0,0-1,0 1,0-1,0 1,0-1,0 0,-1 0,1 0,0-1,0 1,0-1,0 1,0-1,0 0,-1 0,1 0,0-1,-1 1,1-1,84-64,-11-26,-75 92,1 1,-1-1,0 0,0 1,1-1,-1 1,0-1,0 1,0 0,1-1,-1 1,0 0,0 0,0 0,0 0,0 0,-1 0,1 0,0 0,0 0,-1 0,1 0,0 1,-1-1,1 0,-1 0,0 1,1-1,-1 0,0 1,0-1,0 0,0 1,0-1,0 0,0 1,-1 0,4 7,-2-4,0-1,1 0,-1 0,1-1,0 1,1 0,-1 0,1-1,-1 0,1 1,0-1,0 0,0 0,1-1,-1 1,1-1,-1 1,1-1,0 0,0-1,0 1,0-1,0 1,0-1,1-1,-1 1,0 0,0-1,1 0,-1 0,0 0,1-1,-1 1,0-1,0 0,1 0,3-3,1-1,0 1,-1-1,0-1,0 1,-1-1,1-1,-1 1,-1-1,1 0,-1-1,-1 0,1 0,-1 0,-1 0,3-6,7-8,-8 12,1-1,-2 0,1 0,-2-1,1 1,-2-1,0 0,0 0,-1 0,0 0,-1-1,0 1,-2-10,-15-18,3 28</inkml:trace>
  <inkml:trace contextRef="#ctx0" brushRef="#br0" timeOffset="1880.069">1892 395,'0'305,"37"-482,46-9,-82 183,0 0,0 1,0-1,1 0,-1 1,1-1,0 1,-1 0,1-1,0 1,0 0,1 0,-1 0,0 1,1-1,-1 0,1 1,-1 0,1-1,0 1,0 0,-1 1,1-1,0 0,0 1,0-1,0 1,0 0,0 0,0 0,0 1,0-1,-1 1,1-1,0 1,0 0,0 0,-1 0,1 0,0 1,-1-1,1 1,-1 0,0 0,1-1,-1 1,1 2,55 61,-40-45</inkml:trace>
  <inkml:trace contextRef="#ctx0" brushRef="#br0" timeOffset="2142.998">2541 481,'0'33,"0"12</inkml:trace>
  <inkml:trace contextRef="#ctx0" brushRef="#br0" timeOffset="2394.428">2484 114,'0'0</inkml:trace>
  <inkml:trace contextRef="#ctx0" brushRef="#br0" timeOffset="2644.921">2964 1,'5'33,"2"26,-1 8,-1-3,-2-8,0-8,-2-8,-1-6,0-3,0-3,0-1,-1-1,1 1,0 0,-5 1,-6-5,-7-7,1-5</inkml:trace>
  <inkml:trace contextRef="#ctx0" brushRef="#br0" timeOffset="3133.977">2738 424,'90'8,"0"-4,0-4,67-9,-110-1,-42 8,0 1,0-1,1 1,-1 0,1 0,-1 0,1 1,-1 0,1 0,-1 0,1 1,-1 0,1 0,-1 0,1 1,-1 0,0 0,0 0,0 0,0 1,1 0,-2 1,0 0,1 0,0-1,0 1,0-1,0-1,0 1,0-1,1 0,-1 0,1 0,0-1,-1 0,1 0,0 0,0-1,0 0,0 0,-1 0,1-1,0 0,0 0,0 0,-1-1,1 0,6-4,0 0,0 0,-1-1,0 0,-1-1,0-1,0 1,8-10,-15 14,0 1,0-1,0 1,0-1,0 0,-1 0,1 0,-1-1,-1 1,1 0,0-1,-1 0,0 1,0-1,0 0,-1 1,0-1,1 0,-2 1,1-1,0 0,-1 0,0 1,0-1,-1 1,1-1,0 3,-1-1,1 1,0 0,-1 0,1 0,-1 0,0 0,1 1,-1-1,0 0,0 1,0-1,-1 1,1 0,0 0,0 0,-1 0,1 0,0 0,-1 1,1-1,-1 1,1-1,-1 1,1 0,-1 0,1 0,-1 1,1-1,-1 0,1 1,-1 0,1-1,-3 2,-76 44,71-39,1 1,0 0,0 1,1 0,0 0,0 0,1 1,1 1,-1-1,2 1,-1 0,2 0,-1 1,2-1,0 1,0 0,1 0,0 0,1 0,0 1,1-1,2 12,4-15,0-1,1 1,0-1,1 0,0-1,0 0,1 0,-1-1,2 0,-1 0,0-1,1 0,0-1,0 0,1-1,-1 0,1 0,-1-1,1 0,0-1,0-1,0 0,2 0,16 1,-5 0</inkml:trace>
</inkml:ink>
</file>

<file path=ppt/ink/ink7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2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0,'33'63,"-16"-23,-1 0,-3 1,-1 1,-3 0,4 36,16 227,-29-135,8-142,-8-28,-1-1,1 1,1 0,-1-1,0 1,0 0,0 0,0-1,0 1,0 0,0-1,0 1,0 0,1-1,-1 1,0 0,0 0,0-1,0 1,1 0,-1 0,0-1,0 1,1 0,-1 0,0 0,1-1,-1 1,0 0,0 0,1 0,-1 0,0 0,1 0,-1 0,0 0,1 0,-1 0,0 0,1 0,-1 0,0 0,1 0,-1 0,0 0,1 0,-1 0,0 0,1 0,-1 1,0-1,0 0,1 0,-1 0,0 1,0-1,1 0,-1 0,0 1,0-1,114-470,-39 189,-37 208,-26 62</inkml:trace>
</inkml:ink>
</file>

<file path=ppt/ink/ink7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0,'24'0,"17"0,8 0,-1 0,-4 0,-4 0,-4 0,-4 0,-2 0,-11 0,-9 0</inkml:trace>
</inkml:ink>
</file>

<file path=ppt/ink/ink7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0,'5'5,"6"1,7 0,4-1,3-2,3 0,1-2,1-1,-1 0,0-5,0-1,0-1,-5 2</inkml:trace>
</inkml:ink>
</file>

<file path=ppt/ink/ink7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0,'-5'7,"1"0,1 1,-1-1,1 1,1 0,-1 0,1 0,1 0,-1 0,1 0,1 0,-1 1,2-1,0 6,-2 1,3 243,8-213,-3-27</inkml:trace>
  <inkml:trace contextRef="#ctx0" brushRef="#br0" timeOffset="266.46">1 564,'38'0,"27"-4,8-3,-4 1,-9 2,-10 0,-9 2,-6 1,-9 0</inkml:trace>
  <inkml:trace contextRef="#ctx0" brushRef="#br0" timeOffset="694.351">142 706,'13'-3,"0"-1,0 1,0 0,1 1,-1 0,0 1,1 0,-1 1,1 1,-1 0,0 1,14 3,-26-4,1-1,-1 1,0-1,1 1,-1 0,0 0,1 0,-1 0,0 0,0 0,0 0,0 0,0 0,0 0,0 1,0-1,0 0,0 1,-1-1,1 0,-1 1,1-1,-1 1,0-1,1 1,-1 0,0-1,0 1,0-1,0 1,0-1,0 1,-1-1,1 1,0-1,-1 1,1-1,-1 1,0-1,1 0,-1 1,0-1,0 0,0 1,-46 57,45-56,-144 145,144-147,0 1,0-1,0 1,0-1,0 1,1 0,-1 0,0 0,1 0,0 0,-1 1,1-1,0 0,0 0,0 1,0-1,1 1,-1-1,1 1,-1-1,1 1,0-1,0 1,0-1,0 1,1 0,-1-1,1 1,-1-1,1 0,0 1,0-1,0 1,0-1,0 0,1 0,-1 0,1 0,-1 0,1 0,0 0,0 0,0-1,0 1,1 0,7 2,0-1,1-1,-1 0,1 0,-1-1,1 0,-1-1,1 0,0-1,-1 0,1-1,-1 0,0 0,1-1,-1-1,0 0,-1 0,1-1,-1 0,5-3,11-9</inkml:trace>
</inkml:ink>
</file>

<file path=ppt/ink/ink7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7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93,'0'595,"0"-577,-1 0,-2 0,1 0,-2-1,0 1,-2-1,1 0,-2 0,-6 10,7-20,2-7</inkml:trace>
  <inkml:trace contextRef="#ctx0" brushRef="#br0" timeOffset="348.972">309 234,'-33'25,"10"-10,1 1,1 1,0 0,2 2,0 0,1 2,1 0,-3 6,18-25,1-1,0 1,0 0,0 0,1 0,-1 0,0 0,1 0,-1 0,1 0,0 0,0 0,0 0,0 0,0 0,0 0,0 0,1 0,-1 0,1 0,-1 0,1 0,0 0,0 0,0 0,0 0,0-1,0 1,0 0,1-1,-1 1,1-1,-1 1,1-1,-1 0,1 0,0 0,0 0,-1 0,1 0,0 0,0 0,0-1,0 1,0-1,1 1,50 15,-43-14,0 1,0-1,0 1,0 1,-1 0,0 0,0 1,0 0,0 1,-1 0,0 0,0 1,0 0,-1 0,4 5,-6-4,0 0,0 0,-1 1,0-1,0 1,-1 0,0 0,0 0,-1 1,-1-1,1 5,-1 9</inkml:trace>
  <inkml:trace contextRef="#ctx0" brushRef="#br0" timeOffset="717.881">704 150,'16'152,"-6"0,-7 31,-4-161,-1 1,-2-1,0 1,-2-1,0 0,-1-1,-3 3,3-6</inkml:trace>
  <inkml:trace contextRef="#ctx0" brushRef="#br0" timeOffset="1194.682">506 206,'39'-25,"0"2,1 1,1 2,1 2,0 2,19-4,-57 18,0 0,0 1,1-1,-1 1,1 0,-1 0,1 0,-1 1,1-1,-1 1,1 0,0 1,-1-1,1 1,-1 0,1 0,-1 0,0 1,1 0,-1-1,0 1,0 1,0-1,0 1,-1-1,1 1,-1 0,1 0,-1 1,0-1,0 1,-1 0,1-1,-1 1,0 0,0 0,0 1,0-1,-1 0,1 1,-1-1,0 1,-1-1,-2 13,-1 0,-1 0,-1-1,-1 0,0 0,0 0,-2-1,0 0,-1 0,0-1,-1 0,-1 0,0-1,-12 10,3 2,-5 3,21-26,0 0,1 0,0 1,0 0,0-1,0 1,0 1,0-1,1 0,-1 0,1 1,0 0,0-1,0 1,1 0,-1 0,1 0,0 0,0 0,1 0,-1 0,1 0,0 1,0-1,0 0,0 0,1 0,-1 0,1 0,0 0,1 0,-1 0,1 0,1 3,156 127,-98-59,-54-68</inkml:trace>
  <inkml:trace contextRef="#ctx0" brushRef="#br0" timeOffset="1631.136">1127 65,'15'-8,"-1"1,1 1,0 1,0 0,1 1,0 0,-1 2,1 0,0 0,5 2,-19-1,1 1,-1 0,0 1,0-1,0 0,0 1,0-1,1 1,-1-1,0 1,0 0,0 0,-1 0,1 0,0 0,0 1,0-1,-1 0,1 1,-1-1,1 1,-1 0,0 0,1-1,-1 1,0 0,0 0,0 0,-1 0,1 0,0 0,-1 0,1 0,-1 1,0-1,0 0,0 0,0 0,0 0,0 2,-29 83,27-85,0 0,0 0,0 0,1 1,-1-1,1 1,0-1,0 1,0-1,0 1,0 0,0-1,1 1,-1 0,1 0,0 0,-1-1,2 1,-1 0,0 0,0 0,1 0,0-1,-1 1,1 0,0-1,0 1,1-1,-1 1,0-1,1 1,0-1,-1 0,1 0,0 0,1 1,55 23,-38-21</inkml:trace>
  <inkml:trace contextRef="#ctx0" brushRef="#br0" timeOffset="4230.725">1832 234,'-8'-1,"0"-1,0 1,0 1,0 0,0 0,0 0,0 1,0 0,0 1,0 0,0 0,0 1,1 0,-1 0,1 0,0 1,0 0,0 1,1 0,-1 0,1 0,0 1,1 0,-1 0,1 0,0 1,1-1,0 1,0 0,0 1,0 0,-4 14,1 1,1 0,1 0,1 0,1 0,0 1,2 0,1-1,2 9,-1-20,0 0,1 0,1 0,0 0,1-1,0 1,0-1,1 0,1 0,0-1,0 0,1 0,1 0,-1-1,2 0,-1 0,1-1,0 0,2 0,2-1,0-1,0-1,1 0,0-1,0 0,0-1,1-1,-1 0,1-1,-1-1,1 0,-1-1,0 0,1-1,-1-1,0 0,0-1,0-1,0 0,-1-1,0 0,0-1,2-2,0-1,-1 0,0 0,0-2,-1 0,0 0,-1-1,-1-1,0 0,0 0,-2-1,0-1,0 0,-2 0,0 0,-1-1,0 0,-2 0,0 0,0-6,-3 6,-2 1,0 0,0 0,-2 0,0 0,-1 1,0-1,-1 1,-1 0,-1 0,0 1,0-1,-2 2,0-1,0 1,-1 1,-1-1,0 2,-1-1,0 2,0 0,-14-9,15 13,-1 0,1 1,-1 0,0 1,0 1,0-1,-1 2,1 0,-1 0,1 1,-1 1,0 0,1 1,-1 0,1 1,-11 3,-6 2</inkml:trace>
  <inkml:trace contextRef="#ctx0" brushRef="#br0" timeOffset="4684.081">1494 572,'217'-92,"-212"89,1 1,-1-1,0 1,1 1,-1-1,1 1,0 0,-1 0,1 1,0 0,0 0,-1 0,1 0,0 1,0 0,-1 0,1 1,-1 0,1 0,-1 0,0 0,0 1,0 0,0 0,0 0,-1 1,1-1,-1 2,4 2,0 0,0 0,0 0,1-1,0-1,0 0,0 0,1 0,-1-1,1-1,0 1,1-2,-1 1,0-2,1 1,3-1,11 0</inkml:trace>
  <inkml:trace contextRef="#ctx0" brushRef="#br0" timeOffset="5135.736">2256 37,'15'-6,"-6"1,1 0,-1 1,1 1,0-1,0 2,0-1,1 1,-1 1,0 0,1 0,-1 1,0 1,1-1,0 2,-9-1,-1 0,1 0,0 0,0 0,-1 0,1 0,0 1,-1-1,0 1,1-1,-1 1,0-1,0 1,0 0,0 0,0 0,0-1,0 1,0 0,-1 0,1 0,-1 0,0 0,1 0,-1 0,0 1,0-1,0 0,-1 0,1 0,0 0,-1 0,1 0,-1 0,0 0,0 1,-34 70,33-71,-1 0,1 1,0-1,0 1,-1-1,2 1,-1 0,0 0,0 0,1 0,0 0,0 0,0 0,0 0,0 0,0 1,1-1,0 0,-1 1,1-1,1 0,-1 1,0-1,1 0,-1 0,1 1,0-1,0 0,1 0,-1 0,1 0,-1 0,1 0,0 0,0-1,0 1,1 0,5 2,0 0,1-1,0 1,-1-1,2-1,-1 0,0 0,1-1,-1 0,1-1,0 0,-1-1,5 1,10-1</inkml:trace>
  <inkml:trace contextRef="#ctx0" brushRef="#br0" timeOffset="6236.029">2679 629,'10'0,"12"0,8 0,3-5,1-1,0 0,-2 1,-1 2,-1 0,-1 2,0 1,-1 0,-5-5,-1-1,-10 0,-11 1,-6 2</inkml:trace>
  <inkml:trace contextRef="#ctx0" brushRef="#br0" timeOffset="6501.017">2792 404,'5'38,"1"23,0 5,-1-4,-1-7,-2-8,-1-8,-5-10,-3-5,1-7</inkml:trace>
</inkml:ink>
</file>

<file path=ppt/ink/ink7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60,'34'-13,"1"1,0 1,1 2,0 2,9 0,13 14,-57-7,0 1,0 0,0-1,0 1,0 0,0 0,0 0,0 0,0 0,0 0,-1 0,1 0,0 0,-1 0,1 0,-1 0,1 1,-1-1,0 0,1 0,-1 0,0 1,0-1,0 0,0 1,0-1,0 0,0 0,-1 1,1-1,0 0,-1 0,1 0,-1 1,1-1,-1 0,1 0,-1 0,0 0,0 0,1 0,-1 0,-76 86,68-80,-1 2,2-1,-1 1,1 0,0 1,1 0,0 0,1 1,0 0,0 0,0 2,6-10,-1-1,0 1,1-1,0 1,0-1,0 1,0 0,0-1,0 1,0 0,1-1,0 1,-1-1,1 1,0-1,0 0,0 1,1-1,-1 0,0 1,1-1,0 0,-1 0,1 0,0-1,0 1,0 0,0-1,0 1,1-1,-1 0,0 1,1-1,-1 0,0-1,1 1,0 0,1 0,102 4,-35-40,-50 18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2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6,'-6'-2,"1"1,-1 0,0 0,1 1,-1 0,0 0,0 0,1 0,-1 1,0 0,1 1,-1-1,1 1,-1 0,1 0,0 1,0-1,0 1,0 0,0 1,1-1,0 1,-1 0,1 0,0 0,1 1,-1-1,1 1,0 0,0 0,1 0,-1 0,0 5,-10 15,2 1,2 1,0 0,1 0,2 1,1-1,1 1,1 3,5 263,-1-279,1 0,0 0,1 0,1 0,1-1,0 0,0 0,2 0,-1 0,2-1,0 0,1-1,0 0,9 10,44 19,-53-39</inkml:trace>
  <inkml:trace contextRef="#ctx0" brushRef="#br0" timeOffset="2647.01">369 739,'15'6,"1"-1,0-1,0 0,1-1,-1-1,1 0,-1-2,1 1,-1-2,1-1,-1 0,1-1,-1 0,11-5,-9 1,-1 0,0-1,0-1,-1 0,0-2,-1 1,0-2,-1 0,3-4,-3 2,0 0,-1-1,-1-1,0 0,-1-1,0 0,-2 0,0-1,-1 0,-1-1,-1 0,0 0,0-7,-6 25,1-1,-1 1,1-1,-1 1,1-1,-1 1,0-1,0 1,0-1,0 1,0-1,0 0,-1 1,1-1,0 1,-1-1,1 1,-1-1,0 1,1 0,-1-1,0 1,0 0,0-1,0 1,0 0,0 0,0 0,0 0,0 0,-1 0,1 0,0 0,-1 1,1-1,-1 0,1 1,-1-1,1 1,-1-1,1 1,-1 0,-62 21,54-13,1 0,-1 0,1 1,1 0,0 0,0 1,1 0,0 1,0-1,1 1,1 0,0 1,1 0,0-1,0 1,0 8,5-12,0 0,0 1,1-1,1 0,-1 0,1 0,0 0,1 0,0-1,0 1,1-1,0 0,0-1,0 1,1-1,0 0,0 0,1-1,0 0,-1 0,2 0,2 1,6 2,0 0,0-1,0 0,1-1,0-1,0-1,0 0,1-1,-1-1,1-1,0-1,-1 0,1-1,0-1,-1 0,0-2,1 0,-1-1,-1 0,1-1,-1-1,9-6,-1 2,1-1,-1-2,-1 0,-1-2,0 0,-1-2,0 0,-2-1,0-1,4-8,-14 15,-1-1,-1 1,0-1,0 0,-2-1,0 1,0-1,-1 0,-1-1,-1 1,0 0,-1-1,-1-12,0 25,0 0,0-1,-1 1,1 0,-1-1,0 1,0 0,0 0,0-1,0 1,-1 0,1 0,-1 1,0-1,0 0,0 0,-1 1,1 0,0-1,-1 1,0 0,1 0,-1 0,0 0,0 1,0-1,0 1,0 0,-1 0,1 0,0 0,0 0,-1 1,1 0,0-1,-1 1,1 0,-1 1,1-1,0 1,-1-1,1 1,0 0,0 0,0 0,0 1,0-1,0 1,-3 1,-7 8,0-1,0 2,1 0,0 0,1 1,0 0,2 1,-1 1,2-1,0 1,0 1,1-1,1 1,1 0,1 1,0-1,-1 12,3-20,0 0,0-1,1 1,1 0,-1 0,1-1,0 1,1 0,0 0,0-1,0 1,1 0,1-1,-1 0,1 1,0-1,1 0,-1 0,2-1,-1 1,1-1,0 0,0 0,0 0,3 1,1 0,1 1,-1-1,2-1,-1 0,1-1,-1 0,2 0,-1-1,0 0,1-1,0-1,-1 0,1 0,0-1,0-1,0 0,0 0,0-1,0-1,0 0,9-3,4-2,0-1,-1-1,0-1,0-1,-1-1,-1-1,0-1,-1-1,0-1,-1-1,-1 0,-1-2,-1 0,0-1,-1-1,-2 0,8-14,-20 31,4-5,-1 1,0-1,0 0,-1 0,0-1,-1 1,0-1,0 0,-1 1,0-1,-1 0,0-1,-1 1,0 0,-1 0,1 0,-2 0,0 0,0 0,-2-5,2 12,0 1,0 0,0-1,0 1,0 0,-1 0,1 0,-1 1,1-1,-1 0,0 1,1 0,-1 0,0-1,0 2,0-1,0 0,0 1,0-1,0 1,0 0,0 0,0 0,0 0,0 0,0 1,0 0,0-1,0 1,0 0,0 1,1-1,-1 0,0 1,1-1,-1 1,1 0,-1 1,-82 85,77-74,1 0,0 0,1 0,1 1,0-1,1 1,0 0,2 1,-1-1,2 1,0 10,1-18,0 0,1 0,0 1,1-1,-1 0,2 0,-1-1,1 1,0 0,0-1,1 0,0 0,1 0,-1 0,1 0,1-1,-1 0,1 0,0-1,0 0,1 0,6 4,-4-2,1-1,0-1,0 1,0-2,1 1,-1-2,1 1,0-1,0-1,1 0,-1-1,0 0,1-1,-1 0,0 0,8-2,-2-4</inkml:trace>
  <inkml:trace contextRef="#ctx0" brushRef="#br0" timeOffset="3272.814">2260 571,'-170'190,"124"-140,55-68,14-16,2 1,2 1,0 2,3 0,22-17,-51 46,0 0,-1 0,1 0,0 0,0 0,-1 1,1-1,0 0,0 0,0 1,0-1,0 0,0 1,0-1,0 1,0-1,1 1,-1 0,0-1,0 1,0 0,0 0,1 0,-1 0,0 0,0 0,0 0,0 0,1 1,-1-1,0 0,0 1,0-1,0 1,0-1,0 1,0-1,0 1,0 0,0 0,0-1,0 1,0 0,-1 0,1 0,0 0,-1 0,1 0,-1 0,1 0,-1 0,1 0,-1 0,1 0,-1 1,0-1,0 1,5 35,-5-32,-1-1,1 1,0 0,0 0,0 0,1 0,0-1,-1 1,2 0,-1-1,1 1,-1 0,1-1,0 0,1 1,-1-1,1 0,0 0,0-1,0 1,0 0,1-1,0 0,-1 0,1 0,0 0,0-1,1 0,-1 1,1-1,1 0,-2-2,0 0,0-1,0 1,0-1,0 0,0 0,0-1,0 1,0-1,0 1,-1-1,1-1,-1 1,1 0,-1-1,0 0,0 1,0-1,0 0,-1-1,1 1,-1 0,2-5,43-87,-47 95,16-74,-14 52</inkml:trace>
  <inkml:trace contextRef="#ctx0" brushRef="#br0" timeOffset="3789.522">2910 62,'-18'56,"-74"256,81-273,6-30,2 1,-1 0,1 0,1 0,0 0,0 1,1-1,1 1,0-1,0 0,1 1,0-1,0 1,1-1,1 0,0 2,1-8,0-1,-1 1,1-1,0 0,1 0,-1 0,0 0,1-1,0 0,-1 0,1 0,0 0,0-1,0 0,0 0,0 0,0-1,1 1,-1-1,0 0,0-1,0 1,0-1,0 0,0-1,0 1,0-1,0 0,0 0,-1 0,1-1,-1 0,1 0,-1 0,17-8</inkml:trace>
  <inkml:trace contextRef="#ctx0" brushRef="#br0" timeOffset="4052.627">2570 373,'44'4,"23"3,5-1,-4-1,-10-1,-9-2,-9-1,-11 0</inkml:trace>
</inkml:ink>
</file>

<file path=ppt/ink/ink7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1,'-1'42,"13"171,10-77,-15-118</inkml:trace>
  <inkml:trace contextRef="#ctx0" brushRef="#br0" timeOffset="269.534">0 424,'44'-5,"32"-1,10 0,-7 1,-10 1,-14 2,-10 1,-13 5,-12 3</inkml:trace>
</inkml:ink>
</file>

<file path=ppt/ink/ink7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23 145,'0'623,"-17"-511,12-88</inkml:trace>
  <inkml:trace contextRef="#ctx0" brushRef="#br0" timeOffset="351.352">305 399,'-204'150,"148"-89,55-60,-1 1,1 0,0 0,0-1,0 1,0 0,0 0,1 0,-1 0,0 1,1-1,0 0,-1 0,1 0,0 0,0 1,0-1,0 0,1 0,-1 0,0 0,1 0,0 0,-1 0,1 0,0 0,0 0,0 0,1 0,-1 0,0 0,1-1,-1 1,1-1,0 1,82 53,-75-51,0 0,1 0,-2 1,1 0,-1 1,0 0,0 0,0 1,-1 0,0 0,0 1,-1 0,0 0,-1 1,1-1,-2 1,1 0,-1 0,-1 1,1-1,-1 12</inkml:trace>
  <inkml:trace contextRef="#ctx0" brushRef="#br0" timeOffset="903.071">814 258,'-35'9,"1"1,0 2,1 2,1 1,0 1,-2 4,31-19,0 1,0-1,0 1,0 0,0 0,1 0,-1 0,1 1,-1-1,1 1,0-1,0 1,0 0,0 0,1 0,-1 0,1 0,0 0,0 0,0 1,0-1,0 0,1 1,-1-1,1 0,0 1,0-1,0 1,1-1,-1 0,1 1,0-1,0 0,0 1,0-1,0 0,1 0,0 1,179 156,-174-155,-1 0,0 0,0 1,0 0,-1 0,0 0,0 1,-1 0,1 0,-1 0,-1 0,0 1,0-1,0 1,-1 0,0 0,0 0,-1 0,0 0,-1 0,1 0,-2 0,1 0,-1 0,0 0,-1 3,-4-2,0 0,-1-1,0 1,0-2,-1 1,0-1,0 0,0 0,-1-1,0-1,0 1,-1-1,1-1,-1 0,0 0,-1-1,1 0,0-1,-1 0,1-1,-1 0,0-1,1 0,-1 0,-3-2,10 2,0 0,1 0,-1-1,0 0,1 0,-1 0,1 0,0-1,-1 1,1-1,0 0,0 0,0 0,0 0,0 0,0-1,1 1,-1-1,1 0,0 0,0 0,0 0,0 0,0 0,1 0,-1-1,1 1,0-1,0 1,0-1,1 1,-1-1,1 0,0 1,0-1,0 0,0 1,1-1,-1 1,1-1,0 0,0 1,0 0,1-1,0-1,4-6,0 1,1 0,0 0,0 1,1-1,0 2,1-1,0 1,0 1,1-1,0 2,0-1,7-2,-13 6,20-12</inkml:trace>
  <inkml:trace contextRef="#ctx0" brushRef="#br0" timeOffset="1468.315">1039 765,'-11'1,"1"0,-1 1,1 0,0 0,0 1,0 0,0 1,0 0,1 1,0 0,0 0,-3 3,11-8,0 1,-1-1,1 1,0 0,0 0,0-1,0 1,0 0,0 0,0 0,0 0,0 0,0 0,0 1,1-1,-1 0,0 0,1 1,-1-1,1 0,-1 0,1 1,0-1,0 1,0-1,-1 0,1 1,1-1,-1 1,0-1,0 0,0 1,1-1,-1 0,0 1,1-1,0 0,-1 0,1 1,0-1,-1 0,1 0,0 0,0 0,0 0,0 0,1 1,62 35,-50-30,-11-7,0 1,0-1,0 1,0 0,0 0,0 0,0 0,0 0,-1 1,1-1,-1 1,1 0,-1 0,1 0,-1 0,0 0,0 0,0 1,0-1,0 1,-1 0,1-1,-1 1,0 0,0 0,0 0,0-1,0 1,0 0,-1 0,0 1,1-1,-1 0,0 0,0 0,-1 0,1 0,-1 0,0 0,1 0,-1 0,0 0,-1-1,0 3,-7 4,1-1,-1 0,0-1,-1 0,0-1,0 0,0 0,-1-1,0-1,0 1,0-2,0 0,-1 0,-8 0,-17-5,30-2</inkml:trace>
  <inkml:trace contextRef="#ctx0" brushRef="#br0" timeOffset="1717.329">1292 794,'-14'34,"-5"15,1 5,3-7</inkml:trace>
  <inkml:trace contextRef="#ctx0" brushRef="#br0" timeOffset="1965.158">1124 794,'34'5,"20"1,6 0,-3-1,-10-2</inkml:trace>
  <inkml:trace contextRef="#ctx0" brushRef="#br0" timeOffset="4833.871">1067 4,'283'1,"-281"-2,-1 0,1 1,-1-1,1 1,0-1,-1 1,1 0,-1 0,1-1,0 1,-1 0,1 1,0-1,-1 0,1 0,-1 1,1-1,0 1,-1-1,1 1,-1 0,0 0,1-1,-1 1,0 0,1 0,-1 0,0 1,0-1,0 0,0 0,0 1,0-1,0 0,0 1,0-1,-1 1,1-1,-1 1,1-1,-1 1,0 0,1-1,-1 1,0 0,0-1,0 1,0-1,0 1,-1 0,1-1,0 1,-1-1,1 1,-1-1,0 1,1-1,-2 2,-99 94,99-95,1-1,0 0,0 0,0 0,0 1,0-1,0 0,1 1,-1-1,0 1,1-1,-1 1,1 0,-1-1,1 1,0-1,0 1,-1 0,1-1,0 1,1-1,-1 1,0 0,0-1,1 1,-1-1,1 1,-1 0,1-1,0 0,0 1,-1-1,1 1,0-1,0 0,0 0,1 1,-1-1,0 0,0 0,1 0,-1 0,0 0,1-1,-1 1,1 0,-1-1,1 1,1 0,82 12,63-16,-123 2</inkml:trace>
</inkml:ink>
</file>

<file path=ppt/ink/ink7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1,'-21'9,"1"1,0 1,1 1,0 0,1 2,0 0,1 1,1 1,0 0,2 1,0 1,0 0,2 1,0 1,1 0,2 0,-8 21,15-35,1 0,0 0,1 0,-1 0,1 0,0 0,1 0,-1 0,1 0,1 0,-1 0,1 0,0 0,0 0,0-1,1 1,0-1,0 0,1 0,-1 0,1 0,0 0,1-1,-1 0,1 0,3 3,2 0,1 0,0 0,0-1,1-1,0 0,0 0,0-1,0-1,1 0,-1 0,1-1,4-1,3 0,-1-1,1-1,-1 0,1-2,-1 0,0-1,0-2,-1 1,1-2,-1 0,2-3,-12 6,1-1,-1 0,1 0,-1-1,-1 0,1 0,-1-1,0 0,-1 0,0-1,0 0,0 0,-1 0,-1-1,1 0,-1 0,-1 0,1 0,-2 0,1-1,-1 1,0-10,-1 10,-1-1,0 1,0 0,-1-1,0 1,-1-1,0 1,-1 0,1 0,-2 0,1 0,-1 1,-1-1,0 1,0 0,0 0,-1 1,0 0,0 0,-1 0,0 1,-1-1,-1 1,-3-4,-1 1,0 1,0 0,-1 1,0 0,0 1,-1 1,0 0,0 1,0 1,0 0,0 1,-1 1,1 0,-1 1,1 1,-1 0,1 1,-5 2,-13 1</inkml:trace>
  <inkml:trace contextRef="#ctx0" brushRef="#br0" timeOffset="300.034">0 340,'91'-38,"-62"24,1 1,0 2,1 1,0 1,0 1,1 2,3 1,-29 5,-1 1,1-1,0 1,-1 1,1-1,0 1,-1 0,1 0,-1 0,0 1,0 0,0 0,0 0,-1 0,1 1,-1 0,0 0,0 0,3 4,60 42,-15-38,-28-10</inkml:trace>
</inkml:ink>
</file>

<file path=ppt/ink/ink7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5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311 198,'4'39,"3"31,3 9,2-5,-3-9,-1-12,-4-9,-1-8,-2-5,-1-3,0-1,0-1,-1-5</inkml:trace>
  <inkml:trace contextRef="#ctx0" brushRef="#br0" timeOffset="420.832">0 198,'42'-29,"2"2,0 2,2 2,1 1,0 3,41-11,-78 26,0 0,0 1,1 0,-1 0,1 1,-1 1,1 0,0 0,-1 1,1 0,0 1,-1 0,1 1,-1 0,1 1,-1 0,0 0,0 1,0 1,-1-1,1 2,4 2,-11-5,-1 1,1-1,0 1,-1-1,0 1,0 0,0 0,0 0,0 0,-1 0,0 0,0 1,0-1,0 0,-1 1,0-1,1 0,-2 1,1-1,0 0,-1 1,0-1,0 0,0 1,-1-1,1 0,-3 3,-65 99,-107 46,173-151,0 1,1-1,-1 1,1-1,-1 1,1 0,0 0,0 0,0 0,0 0,0 0,0 1,1-1,-1 1,1-1,-1 1,1-1,0 1,0 0,0 0,1-1,-1 1,1 0,-1 0,1 0,0 0,0 0,0 0,1 0,-1 0,1-1,-1 1,1 0,0 0,0 0,0-1,0 1,1-1,-1 1,1 0,10 8,1 0,0-1,0-1,0 0,1-1,1 0,14 5,33 19,-40-20,-14-8,1 1,0 0,-1 0,0 1,0 0,-1 0,1 1,-2 0,1 0,-1 1,2 2,0 7</inkml:trace>
</inkml:ink>
</file>

<file path=ppt/ink/ink7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1,-3 1,-3 0,-2 0,0 0,-1 0,0 1,1-1,0 0,-5-5,-7-6,-5-2</inkml:trace>
  <inkml:trace contextRef="#ctx0" brushRef="#br0" timeOffset="286.455">254 0,'5'29,"2"24,-1 7,-1-1,-2-6,0-8,-2-6,-1-5,-5-3,-1-3,-1 0,7-6,3-7</inkml:trace>
</inkml:ink>
</file>

<file path=ppt/ink/ink7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16,'-18'-5,"0"1,-1 1,1 1,0 1,-1 0,1 1,-17 3,30-2,-1-1,1 1,-1 1,1-1,-1 1,1 0,0 0,0 0,0 1,0 0,0 0,1 0,-1 0,1 1,0 0,0 0,0 0,0 0,1 1,0-1,0 1,0 0,0 0,1 0,0 0,0 1,-1 2,-8 44,2 1,2 0,3 0,2 51,-26 207,30-173,-2-136,1 1,-1 0,1-1,-1 1,1 0,0-1,0 1,0-1,1 1,-1-1,0 0,1 0,0 1,-1-1,1 0,0 0,0-1,0 1,1 0,-1-1,0 1,0-1,1 0,-1 1,1-1,-1-1,1 1,0 0,-1 0,2-1,87 3,-70-4,147-8,-150 3</inkml:trace>
</inkml:ink>
</file>

<file path=ppt/ink/ink7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0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1,'0'477,"-28"-286,31-207,3-2</inkml:trace>
  <inkml:trace contextRef="#ctx0" brushRef="#br0" timeOffset="437.042">310 142,'-43'39,"33"-32,1-1,0 1,1 0,0 1,0 0,1 0,-1 1,2 0,-1 0,2 1,-1-1,1 1,0 0,1 1,1-1,-1 1,2 0,-2 4,6-7,-1-1,1 0,0 0,1-1,-1 1,2 0,-1-1,0 1,1-1,1 0,-1-1,1 1,-1-1,2 1,-1-2,0 1,1 0,0-1,2 1,0 0,-1 0,-1 1,1 0,-1 0,0 0,0 1,-1 0,0 0,0 1,0-1,-1 1,0 0,-1 1,2 11</inkml:trace>
</inkml:ink>
</file>

<file path=ppt/ink/ink7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0,'19'0,"16"0,7 0,1 0,-2 0,-3 0,-4 0,-2 0,-2 0,-1 0,-1 0,-1 0,1 0,0 0,-5 0</inkml:trace>
</inkml:ink>
</file>

<file path=ppt/ink/ink7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49,'-5'-4,"1"-1,-1 1,0 0,0 0,-1 0,1 1,-1 0,0 0,0 0,0 1,0 0,0 0,-1 0,1 1,0 0,-1 0,1 1,-1 0,1 0,-1 0,1 1,-1 0,1 0,0 1,-1 0,1 0,0 0,0 1,0 0,1 0,-1 0,1 1,-1 0,-1 2,2-2,1 0,0 0,0 1,0 0,1-1,-1 1,1 1,1-1,-1 0,1 1,-1 0,2-1,-1 1,1 0,-1 0,2 0,-1 0,1 0,0 0,0 0,0 0,1 0,0 0,0-1,1 1,-1 0,1 0,1-1,-1 1,1-1,0 0,0 1,0-2,1 1,0 0,0-1,0 1,0-1,1 0,0-1,1 2,32 18,97 75,-130-93,-1 0,1 0,-1 0,0 1,0-1,-1 1,1 0,-1 0,-1 0,1 0,-1 0,0 1,-1-1,1 1,-1 0,0-1,-1 1,0 0,0-1,0 1,-1 0,-1 5,0-5,0-2,0 1,-1 0,0 0,0-1,0 0,-1 1,0-1,0 0,0-1,0 1,-1-1,0 0,0 0,0 0,0-1,-1 0,1 0,-1 0,0-1,0 1,-3 0,-7 1,0 1,0-2,0 0,-1-1,1-1,-1 0,1-1,-4-1,17 1,-1 0,1-1,0 1,0 0,0-1,0 0,0 0,0 0,0 0,0 0,0 0,0-1,0 0,1 1,-1-1,1 0,-1 0,1 0,0-1,0 1,0-1,0 1,0-1,0 1,1-1,-1 0,1 0,0 0,0 0,0 0,0 0,0 0,1 0,0-1,-1 1,1 0,0 0,0 0,1 0,-1-1,1 1,0 0,-1 0,2 0,-1 0,0 0,0 0,1 0,6-12,1 0,1 0,0 1,1 1,0-1,1 2,1 0,0 0,0 1,14-8,-7 6</inkml:trace>
  <inkml:trace contextRef="#ctx0" brushRef="#br0" timeOffset="750.406">613 416,'-53'28,"50"-27,0-1,0 0,0 0,0 1,1 0,-1 0,0-1,0 2,1-1,-1 0,0 0,1 1,-1 0,1-1,0 1,0 0,0 0,0 0,0 0,0 1,0-1,0 0,1 1,0 0,-1-1,1 1,0 0,0-1,0 1,1 0,-1 0,1 0,-1 0,1 0,0-1,0 1,0 0,1 0,-1 2,77 97,-76-99,0 0,-1 0,1 0,-1-1,0 1,0 0,0 0,0 0,-1 0,1 0,-1 0,1-1,-1 1,0 0,0-1,0 1,-1 0,1-1,0 1,-1-1,0 0,0 1,1-1,-2 0,1 0,0 0,0 0,0-1,-2 1,-73 42,38-25,22-11</inkml:trace>
  <inkml:trace contextRef="#ctx0" brushRef="#br0" timeOffset="998.064">839 529,'-9'24,"-4"13,1 4,2 1,-2-7,1-10</inkml:trace>
  <inkml:trace contextRef="#ctx0" brushRef="#br0" timeOffset="1251.17">698 529,'9'0,"9"0,5 0,4 0,3 0,0 0,0 0,0 0,-1 0,0 0,0 0,-5 0</inkml:trace>
</inkml:ink>
</file>

<file path=ppt/ink/ink7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1,'-40'95,"17"-24,-4-1,-2-1,-39 62,63-121,-5 8,26-33,99-138,77-106,-189 254,-3 4,0 0,1 0,-1 0,0 0,0-1,1 1,-1 0,0 0,1 0,-1 0,1 0,0 0,-1 0,1 0,0 0,0 0,-1 0,1 1,0-1,0 0,0 0,0 1,0-1,0 1,0-1,0 1,0-1,0 1,1-1,-1 1,0 0,0 0,0 0,0 0,1 0,-1 0,0 0,0 0,0 0,0 0,1 1,-1-1,0 0,0 1,0-1,0 1,0-1,0 1,0 0,0-1,0 1,0 0,0 0,-1 0,1-1,0 1,0 0,-1 0,1 0,0 1,17 92,-7-18,-10-75,-1 0,0 1,1-1,-1 0,1 1,0-1,-1 0,1 0,0 0,0 0,0 0,0 0,0 0,0 0,0 0,0 0,0 0,0-1,0 1,1 0,-1-1,0 1,0-1,1 1,-1-1,0 0,1 0,-1 1,1-1,-1 0,0 0,1 0,-1-1,0 1,1 0,-1 0,0-1,1 1,-1-1,0 1,0-1,1 1,-1-1,0 0,54-40,-49 35,108-94,-113 99,-1 0,1 0,-1 0,1 0,-1 0,1 0,0 0,0 0,-1 1,1-1,0 0,0 0,0 1,0-1,0 0,0 1,0-1,0 1,0-1,0 1,0 0,0-1,0 1,0 0,0 0,1 0,-1-1,0 1,0 1,0-1,0 0,0 0,1 0,-1 1,0-1,0 0,0 1,0-1,0 1,0-1,0 1,0 0,0-1,0 1,-1 0,1 0,0-1,0 1,-1 0,1 0,0 0,-1 0,1 1,2 11,-2-1,1 1,-2 0,0 0,0 0,-1 0,0-1,-2 1,1 0,-1-1,-3 6,-4 23,6-20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8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0 593,'313'-1,"-156"-37,-139 30</inkml:trace>
  <inkml:trace contextRef="#ctx0" brushRef="#br0" timeOffset="367.867">254 368,'-5'33,"-1"26,-5 8,0-4,1-6,3-10,2-6,3-7,0-4,2-6</inkml:trace>
  <inkml:trace contextRef="#ctx0" brushRef="#br0" timeOffset="1173.375">847 339,'-11'1,"1"0,-1 2,1-1,-1 1,1 0,0 1,0 1,0-1,1 1,0 1,0 0,0 0,1 1,-1 0,2 1,-1-1,1 1,0 1,1-1,0 1,0 1,1-1,0 1,1-1,0 2,0-1,1 0,1 1,0-1,0 1,1-1,0 1,1 0,0 0,1-1,0 1,1-5,1 0,0-1,0 1,0-1,1 0,0 0,0 0,0-1,0 1,1-1,0 0,0 0,0-1,0 1,1-1,-1 0,1-1,0 1,0-1,0 0,0-1,0 1,0-1,0-1,1 1,-1-1,0 0,0 0,1-1,-1 0,0 0,0 0,0-1,0 0,0 0,0 0,-1-1,5-2,14-10,-1 0,-1-1,-1-2,0 0,-1-1,-1-1,-1-1,-1 0,0-1,-2-1,-1-1,4-9,-7 16,-1 0,-1-1,-1 0,0-1,-2 0,0 0,-1 0,0-1,-2 0,-1 0,0 0,-1-9,-2 25,1 0,-1 0,1 0,-1 0,-1 1,1-1,0 1,-1-1,0 1,1-1,-1 1,-1 0,1 0,0 0,-1 0,0 0,1 0,-1 1,0 0,-1-1,1 1,0 0,-1 0,1 1,-1-1,1 1,-1 0,0 0,1 0,-1 0,0 0,0 1,0 0,1 0,-1 0,0 0,0 1,-2 0,-5 3,1 0,-1 0,1 1,1 1,-1 0,1 0,0 1,0 0,1 0,0 1,0 0,1 1,0 0,1 0,0 0,0 1,1 0,0 0,0 0,2 1,-1-1,1 1,1 0,-1 0,2 0,0 0,0 0,1 9,0 22,2 0,1-1,2 1,6 17,-4-15,-2-1,-2 1,-2 0,-2-1,-3 21,-34 53,6-37,35-45,6-29</inkml:trace>
  <inkml:trace contextRef="#ctx0" brushRef="#br0" timeOffset="1549.311">1440 1,'15'31,"-2"1,-1 0,-1 1,-2 0,-2 0,-1 1,-1 1,-2-1,-1 0,-2 1,-1-1,-5 26,1-32,-2 0,-1 0,-1 0,-2-1,0 0,-2-1,-1-1,0 0,-2-1,-1 0,-1-1,-1-1,-1-1,-1-1,-1-1,0 0,-6 1,1-4,2-3</inkml:trace>
</inkml:ink>
</file>

<file path=ppt/ink/ink7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8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1,'-26'13,"1"2,1 1,0 1,1 0,1 2,1 1,1 1,-16 19,35-39,-1 0,1 1,-1-1,1 0,-1 0,1 1,0-1,0 1,0-1,0 1,0 0,0-1,0 1,0 0,1 0,-1-1,1 1,-1 0,1 0,0 0,0 0,0 0,0-1,0 1,0 0,0 0,0 0,1 0,-1 0,1-1,0 1,-1 0,1 0,0-1,0 1,0 0,0-1,0 1,1-1,-1 0,0 1,1-1,-1 0,1 0,-1 0,1 0,-1 0,1 0,0 0,0 0,-1-1,3 1,9-2,1 0,0-2,-1 1,1-2,-1 0,0 0,0-1,-1-1,1 0,-1-1,-1 0,1-1,1-1,12-9,-18 12,0 1,0 0,0 0,1 1,0-1,0 2,0-1,0 1,0 0,1 1,-1 0,1 0,2 1,-8 1,-1 0,1 1,-1-1,1 1,-1 0,0-1,1 1,-1 0,0 1,1-1,-1 0,0 1,0-1,0 1,0-1,0 1,-1 0,1 0,0 0,-1 0,0 0,1 0,-1 1,0-1,0 0,0 1,0-1,-1 0,1 1,-1-1,1 1,-1 0,0-1,0 1,-7 91,6-85,-9 68,5 0,2 1,4 2,-1-65,-1-1,0 1,-1-1,-1 0,0 1,-1-1,0 0,-6 10,9-19,-1-1,0 0,0 0,-1 0,1 0,-1-1,0 1,0-1,0 1,0-1,0 0,-1 0,0-1,1 1,-1-1,0 1,0-1,-1 0,1-1,0 1,0-1,-1 0,1 0,-1 0,1-1,-1 1,1-1,-1 0,-2-1,1-1,-1-1,1 1,0-2,0 1,0-1,0 0,1 0,0 0,-1-1,1 0,1 0,-1 0,1 0,0-1,0 0,1 0,-1 0,1 0,1 0,-1-1,1 1,0-1,1 0,-1 0,1 1,1-1,-1 0,1 0,1 0,-1 0,1 0,1-2,3-7,1 0,1 0,1 1,0 0,1 0,0 1,1 0,1 1,0 0,1 1,0 0,1 1,1 0,-1 1,2 0,-1 2,12-6,-8 3</inkml:trace>
</inkml:ink>
</file>

<file path=ppt/ink/ink7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409 424,'-6'-7,"-1"1,-1 0,1 0,-1 0,0 1,-1 0,1 0,-1 1,0 0,0 1,0 0,-1 0,1 1,0 0,-1 1,0 0,1 1,-1 0,0 0,1 1,-1 0,1 0,-1 1,1 1,0 0,-9 3,-71 58,87-62,0 0,0 1,1-1,-1 1,1-1,-1 1,1 0,0-1,0 1,0 0,0 0,1 0,-1 0,1 0,0 0,0 0,0 0,0 0,0-1,0 1,1 0,0 0,-1 0,1 0,0 0,1-1,-1 1,0 0,1-1,-1 1,1-1,0 1,0-1,1 1,8 8,1-1,0-1,0 0,1-1,0 0,0-1,1 0,0-1,0-1,8 2,22 10,-42-16,0-1,0 1,1 0,-1-1,0 1,0 0,0 0,0 1,0-1,0 0,0 1,0-1,0 1,-1 0,1-1,-1 1,1 0,-1 0,0 0,1 0,-1 0,0 0,0 0,-1 1,1-1,0 0,-1 1,1-1,-1 0,0 1,0-1,0 0,0 1,0-1,-1 0,1 1,0-1,-1 0,0 1,0-1,0 0,0 0,0 0,0 0,0 0,-1 0,1 0,-1 0,1-1,-1 1,-9 8,-1 0,0-1,-1 0,0-2,0 1,-1-1,0-1,0-1,0 0,-1 0,0-2,1 0,-1 0,0-2,-1 0,1 0,-4-2,17 2,0-1,1 0,-1 0,0 0,1 0,-1 0,1-1,-1 1,0 0,1-1,-1 1,1-1,-1 0,1 0,-1 1,1-1,0 0,-1 0,1 0,0 0,0 0,-1-1,1 1,0 0,0-1,0 1,1 0,-2-2,2-9</inkml:trace>
  <inkml:trace contextRef="#ctx0" brushRef="#br0" timeOffset="248.754">607 622,'0'28,"0"11</inkml:trace>
  <inkml:trace contextRef="#ctx0" brushRef="#br0" timeOffset="480.839">579 29,'14'33,"5"12</inkml:trace>
  <inkml:trace contextRef="#ctx0" brushRef="#br0" timeOffset="865.81">833 819,'15'-26,"1"2,1 0,2 0,0 2,1 0,2 1,16-19,24-17,-59 58,-1 0,0 0,0 1,0-1,0 1,0 0,0-1,0 1,-1 0,1 0,0 0,-1 0,0 1,1-1,-1 0,0 0,0 1,0-1,-1 1,1-1,-1 1,1 0,3 8,-1-2,1-1,-1 0,1 0,1 0,0 0,0-1,0 0,1 0,0 0,0-1,1 0,-1 0,1 0,4 1,-7-7,-1-1,1 1,-1-1,0 0,1 0,-1 0,0 0,0 0,0-1,0 0,0 0,0 0,0 0,0 0,-1 0,1-1,-1 1,0-1,1 1,-1-1,-1 0,1 0,0 0,-1 0,1 0,-1-1,0 1,0 0,0-1,-1 1,1-2,0 2,25-133,-23 103,13-36,-12 50</inkml:trace>
  <inkml:trace contextRef="#ctx0" brushRef="#br0" timeOffset="1484.801">1510 1073,'5'-88,"3"1,4 0,22-83,-29 144,1 0,2 0,0 0,2 1,0 0,2 1,1 1,0-1,2 2,1 0,0 1,2 1,0 0,20-15,92-50,-129 84,1 0,-1 0,0 0,0 1,1-1,-1 0,0 1,1-1,-1 1,1 0,-1-1,1 1,-1 0,1 0,-1 0,0 0,1 0,-1 0,1 1,-1-1,1 0,-1 1,0-1,1 1,-1-1,0 1,1 0,-1 0,0-1,0 1,1 0,-1 0,0 0,0 0,0 1,-1-1,1 0,0 0,0 0,0 1,-1-1,1 0,-1 1,1-1,-1 1,0-1,1 0,-1 1,0-1,0 1,0-1,0 1,0-1,0 1,-3 11,0 0,-1 0,-1-1,0 0,0 0,-1 0,-1 0,0-1,0 0,-1-1,-1 1,-6 5,-38 57,51-71,1-1,-1 1,1 0,0-1,0 1,0 0,0 0,0 0,0 0,1 0,-1 0,1 0,-1 1,1-1,0 0,-1 0,1 0,0 0,1 0,-1 1,0-1,1 0,-1 0,1 0,0 0,-1 0,1 0,0 0,0 0,0 0,1-1,-1 1,0 0,1-1,-1 1,1-1,-1 1,1-1,0 0,0 1,-1-1,1 0,0 0,0 0,0-1,0 1,2 0,47 8,-41-8,1 0,-1 1,0 0,0 1,0 0,0 0,0 1,0 0,-1 1,0 0,8 6,-14-8,0 0,-1 0,1 0,-1 1,0-1,0 1,0-1,0 1,-1 0,0 0,0 0,0-1,0 1,0 0,-1 1,1-1,-1 0,0 0,-1 0,1 0,-1 0,1 0,-1 0,-1 0,1 0,0-1,-1 1,-1 2,-1 2,0 1,-1-1,0 0,0-1,-1 1,0-1,0 0,-1 0,0-1,0 0,-7 5,6-5,1 0,-1-1,0 0,-1 0,1-1,-1 0,0-1,0 0,0 0,0-1,0 0,-1 0,1-1,-1 0,1-1,-1 0,1-1,-1 0,1 0,0-1,-1 0,1-1,0 0,0 0,-18-13,1-2,1 0,0-2,1 0,1-2,2-1,0 0,-16-24,2-8,22 30</inkml:trace>
  <inkml:trace contextRef="#ctx0" brushRef="#br0" timeOffset="2268.635">1905 1,'379'5,"-375"-6,1 1,-1 0,0 0,1 0,-1 0,0 1,0 0,0 0,1 0,-1 0,0 1,0-1,-1 1,1 0,0 0,-1 1,1-1,-1 1,1 0,-1 0,0 0,0 0,-1 0,1 0,-1 1,1 0,-1-1,0 1,-1 0,1 0,-1 0,1 0,0 4,-36 169,0 258,35-197,-32-128,27-107,-1 0,0-1,0 1,0-1,0 0,-1-1,1 1,-1-1,1 0,-1 0,1-1,-1 0,1 0,-1 0,1 0,-1-1,1 0,-1 0,1-1,0 1,-1-1,-2-2,-2 2,-84-27,73 25</inkml:trace>
</inkml:ink>
</file>

<file path=ppt/ink/ink7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9.6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 81,'-22'-66,"15"124,25 149,-15-185,-3-18,0-1,0 1,0 0,1 0,-1-1,1 1,0 0,0-1,0 1,0-1,0 1,1-1,0 0,0 0,0 1,0-1,0 0,0-1,1 1,0 0,-1-1,1 1,0-1,0 0,0 0,1 0,-1 0,0-1,1 0,-1 1,4 0,144 9,-22 1,1-6,75-8,-55 0,678-55,-294 58,-112 28,23-30,-59-27,-82 16,192-5,-124-11,-60 0,742 28,-761-30,-170 15,72 4,-63 10,-130 1,1 0,0-1,-1 1,1-1,0 0,-1 0,1 0,-1 0,0 0,1-1,-1 1,0 0,0-1,1 0,-1 0,-1 0,1 0,0 0,0 0,-1 0,1 0,-1 0,0-1,1 1,-1-1,0 1,-1-1,1 1,0-1,-1-1,3-88,-4 71,0-8,-1 4</inkml:trace>
  <inkml:trace contextRef="#ctx0" brushRef="#br0" timeOffset="2315.432">623 899,'22'85,"-8"-14,-4 0,-3 0,-2 38,-5-75,2-17,-2 1,0 0,-1 0,-1 0,-1-1,0 1,-1-1,-1 0,-3 7,8-23,0 1,0-1,-1 0,1 0,0 1,-1-1,1 0,-1 0,1 0,-1 0,0 0,1 0,-1 0,0 0,0 0,1 0,-1 0,0 0,0 0,0-1,0 1,0 0,0-1,-1 1,1-1,0 1,0-1,0 0,-1 1,1-1,0 0,0 0,0 0,-1 0,1 0,0 0,0 0,-1 0,1 0,0-1,0 1,0 0,-1-1,1 1,0-1,0 1,0-1,0 0,0 0,0 1,0-1,0 0,0 0,0 0,1 0,-1 0,0 0,1 0,-1 0,0 0,1 0,-1 0,1-1,0 1,-1 0,1 0,0-1,0 1,0-1,-3-26,1 0,2 0,1 0,1-1,1 1,1 0,2 1,1-1,1 1,1 0,1 1,2 0,1 1,0 0,9-9,-6 1,1 0,2 1,1 1,2 1,1 1,1 0,1 2,2 1,1 1,3 0,-29 22,0 1,1 0,-1 0,1-1,0 1,-1 1,1-1,0 0,0 1,0-1,0 1,1 0,-1 0,0 1,0-1,1 0,-1 1,0 0,1 0,-1 0,0 0,1 0,-1 1,0 0,0-1,1 1,-1 0,0 1,0-1,0 1,0-1,0 1,0 0,-1 0,1 0,-1 0,3 3,0 5,0 1,-1 0,0 0,-1 0,0 0,-1 0,0 1,0-1,-2 1,1 0,-1-1,-1 1,0 0,-1-1,0 0,-1 1,0-1,-1 0,0 0,-1 0,0-1,0 0,-1 0,-4 4,5-8,-1 0,0 0,0-1,-1 0,1 0,-1-1,0 0,0 0,-1 0,1-1,-1 0,0-1,0 0,0 0,0 0,0-1,0 0,0-1,0 0,0 0,-4-1,-1 0</inkml:trace>
  <inkml:trace contextRef="#ctx0" brushRef="#br0" timeOffset="3330.001">1611 786,'-17'7,"-3"0,1 0,0 0,1 2,0 0,0 2,1 0,0 0,1 2,0 0,1 1,0 0,2 1,0 1,-11 16,22-29,1-1,-1 1,1 0,0 0,0 0,0 0,0 0,0 1,1-1,0 0,-1 0,1 0,0 1,0-1,1 0,-1 0,1 0,0 0,0 0,0 0,0 0,0 0,0 0,1 0,0 0,-1-1,1 1,0 0,0-1,0 0,1 0,-1 1,1-1,-1 0,1-1,0 1,-1 0,1-1,0 0,0 0,0 0,0 0,0 0,1 0,-1-1,0 1,0-1,0 0,0 0,1 0,-1-1,0 1,0-1,0 1,0-1,2-1,97-66,-74 45,85-71,-112 93,0 0,0 0,0 0,0 0,1 0,-1 0,0 1,0-1,1 0,-1 1,0-1,1 0,-1 1,0 0,1-1,-1 1,1 0,-1 0,1 0,-1 0,0 0,1 0,-1 0,1 0,-1 1,1-1,-1 0,0 1,1-1,-1 1,0 0,1 0,-1-1,0 1,0 0,0 0,0 0,0 0,0 0,0 0,0 0,0 0,0 1,0-1,-1 0,1 1,-1-1,1 0,-1 1,1-1,-1 0,0 1,1 0,4 18,-4-16,-1 1,1 0,0 0,0-1,1 1,-1-1,1 1,0-1,0 0,1 0,-1 0,1 0,0 0,0 0,0-1,1 1,-1-1,1 0,0 0,0 0,0-1,0 1,0-1,0 0,1 0,1 0,6-2,-1 0,1-1,-1-1,0 0,1 0,-1-1,0-1,0 0,-1 0,1-1,-1 0,0-1,0 0,-1-1,9-7,0 2,-7 7,-1-2,-1 1,1-1,-1-1,0 0,-1 0,0 0,0-1,-1-1,0 1,-1-1,0 0,0-1,-1 1,-1-1,1 0,-2 0,0-1,0 1,1-11,-4 20,0 0,0 0,0 0,0 1,0-1,-1 0,1 0,-1 0,1 1,-1-1,0 0,1 0,-1 1,0-1,0 1,0-1,0 1,-1-1,1 1,0-1,0 1,-1 0,1 0,-1 0,1 0,-1 0,0 0,1 0,-1 1,0-1,0 0,1 1,-1-1,0 1,0 0,0 0,0 0,0 0,1 0,-1 0,0 0,0 1,0-1,0 0,1 1,-1 0,0-1,1 1,-1 0,0 0,1 0,-1 0,1 0,-1 0,1 1,0-1,-1 0,1 1,0-1,0 1,0-1,-1 2,0-1,0-1,0 1,0 0,0 0,1 0,-1 0,1 0,-1 0,1 0,-1 0,1 1,0-1,0 0,0 1,1-1,-1 1,0-1,1 1,0-1,-1 1,1-1,0 1,1 0,-1-1,0 1,1-1,-1 1,1-1,0 1,0-1,0 1,0-1,0 0,0 0,1 1,-1-1,1 0,-1 0,1 0,0-1,0 1,0 0,0-1,0 1,0-1,0 0,1 1,-1-1,0 0,1 0,-1-1,1 1,13 1,1 0,-1-1,1-1,-1 0,1-1,-1-1,1-1,-1 0,0-1,5-3,-19 6,1 0,-1 0,0 1,0-1,0 0,0 1,0 0,1-1,-1 1,0 0,0 0,0 0,1 1,-1-1,0 0,0 1,0 0,0-1,0 1,1 0,-2 0,1 0,0 0,0 1,0-1,0 0,-1 1,1-1,-1 1,1 0,-1-1,1 1,-1 0,0 0,0 0,0 0,0 0,0 0,-1 0,1 0,0 0,-1 0,0 1,1 0,1 41,-3-40,0-1,1 1,-1-1,1 1,0-1,0 1,0-1,0 1,1-1,-1 1,1-1,0 1,0-1,0 1,1-1,-1 0,1 0,-1 0,1 0,0 0,0 0,1 0,-1-1,1 1,-1-1,1 1,0-1,0 0,0 0,0 0,0-1,0 1,0-1,2 1,9-2,0 1,-1-2,1 0,0-1,0 0,0-1,-1 0,0-1,0-1,0 0,0-1,-1 0,1-1,-2 0,1-1,-1-1,0 1,-1-2,0 0,-1 0,2-3,10-10,90-121,-104 133,-1-1,0 0,0 0,-1-1,-1 1,0-1,-1 0,0 0,-1 0,0-1,-1 1,-1-1,0 1,-1 0,0-1,-1 0,2 14,0 0,0-1,0 1,0 0,0-1,0 1,0 0,1-1,-1 1,0-1,0 1,-1 0,1-1,0 1,0 0,0-1,0 1,0 0,0-1,0 1,0 0,-1-1,1 1,0 0,0-1,0 1,-1 0,1 0,0-1,0 1,-1 0,1 0,0-1,-1 1,1 0,0 0,-1 0,1 0,0 0,-1-1,1 1,0 0,-1 0,1 0,0 0,-1 0,1 0,-1 0,1 0,0 0,-1 0,1 0,0 1,-1-1,1 0,0 0,-1 0,1 0,0 1,-1-1,1 0,0 0,0 0,-1 1,1-1,0 0,0 1,-1-1,1 0,-8 26,5-3,2-1,1 1,0 0,2-1,0 1,2-1,0 0,2 0,0 0,2-1,0 0,2 3,61 133,-61-139</inkml:trace>
  <inkml:trace contextRef="#ctx0" brushRef="#br0" timeOffset="3580.09">2626 673,'43'0,"24"5,6 2,-6 3,-13 2</inkml:trace>
  <inkml:trace contextRef="#ctx0" brushRef="#br0" timeOffset="4294.982">3557 673,'0'25,"-1"-15,0 0,0 0,1 0,0 0,1 0,0 0,1 0,0 0,1 0,0-1,0 1,1-1,0 0,0 0,1 0,1-1,4 7,-7-13,0 1,0-2,0 1,0 0,0-1,0 1,0-1,0 0,1 0,-1 0,0 0,1-1,-1 1,1-1,-1 0,1 0,-1 0,0-1,1 1,-1-1,1 0,-1 0,0 0,0 0,1 0,-1-1,0 1,0-1,1-1,83-64,-81 61,-3 1,0 1,0 0,0-1,1 2,0-1,-1 0,1 1,0 0,1-1,-1 2,1-1,-1 0,1 1,0 0,0 0,0 0,0 1,0 0,0 0,0 0,0 0,1 1,-1 0,0 0,0 1,0-1,1 1,-1 0,0 0,0 1,0 0,0 0,0 0,0 3,1-1,-1 1,1-1,0 0,0-1,0 1,0-1,1 0,-1-1,1 0,0 0,0 0,0-1,0 0,0 0,0-1,0 1,0-2,0 1,0-1,0 0,0 0,0-1,-1 0,4-2,8-6,-1 0,-1-1,1-2,-2 1,0-2,0 0,-1-1,-1 0,-1-1,0 0,0-3,3-17,-16 27</inkml:trace>
  <inkml:trace contextRef="#ctx0" brushRef="#br0" timeOffset="4629.232">4658 815,'24'-23,"0"-1,-2-2,0 0,-2-1,16-29,-35 55,0 0,1-1,-1 1,0 0,0-1,1 1,-1-1,0 1,-1-1,1 0,0 1,0-1,-1 0,1 1,-1-1,1 0,-1 0,0 0,0 0,0 1,0-1,0 0,0 0,0 0,-1 0,1 1,-1-1,1 0,-1 0,0 1,1-1,-1 1,0-1,0 0,0 1,-1-1,1 1,0 0,0-1,-1 1,1 0,-1 0,1 0,-1 0,1 0,-1 0,0 1,1-1,-1 0,0 1,-1-1,-7 4,0 0,1 1,-1 0,1 0,0 1,0 0,1 1,0 0,0 0,0 1,1 0,-1 0,2 0,-1 1,1 0,0 1,-1 4,2-7,0 0,1 1,0-1,0 1,0 0,1 0,0 0,1 0,-1 1,1-1,1 1,-1 0,1-1,1 1,0 0,0 0,0-1,1 1,0 0,0-1,1 1,0-1,1 1,-1-1,1 0,1 0,-1 0,1 0,1-1,-1 1,1-1,0 0,0-1,1 1,0-1,0 0,0 0,1 0,13 4,-1-1,1-1,0-1,0-1,1 0,-1-2,1 0,15-1,-7 0</inkml:trace>
  <inkml:trace contextRef="#ctx0" brushRef="#br0" timeOffset="5365">5646 476,'-2'1,"1"0,-1 0,1 0,0 0,0 0,-1 1,1-1,0 0,0 1,0-1,0 1,1-1,-1 1,0 0,1-1,-1 1,1 0,-1-1,1 1,0 0,0 0,0-1,0 1,0 0,0 0,0-1,0 1,1 0,-1 0,1-1,-1 1,1 0,0 0,0 1,9 114,-4 1,-7 55,0-53,1-108</inkml:trace>
  <inkml:trace contextRef="#ctx0" brushRef="#br0" timeOffset="5619.951">5956 786,'-9'24,"1"8,2-6,2-8</inkml:trace>
  <inkml:trace contextRef="#ctx0" brushRef="#br0" timeOffset="5784.307">5900 419,'0'0</inkml:trace>
  <inkml:trace contextRef="#ctx0" brushRef="#br0" timeOffset="5948.031">6323 335,'30'509,"-30"-493,-1-1,0 1,-1-1,-1 1,0-1,-1 0,0 0,-1 0,-1-1,-1 0,0 0,0 0,-7 7,14-20,-1 0,1 0,0 0,-1 0,1 0,0 0,-1 0,1 0,-1 0,0 0,1-1,-1 1,0 0,1 0,-1-1,0 1,0 0,0-1,1 1,-1-1,0 1,0-1,0 1,0-1,0 0,0 1,0-1,0 0,0 0,0 0,0 0,0 0,0 0,0 0,0 0,0 0,-1 0,1-1,0 1,1 0,-1-1,0 1,0-1,0 1,0-1,0 1,0-1,0 0,1 1,-1-1,0 0,1 0,-1 1,0-1,1 0,-1 0,1 0,-5-15</inkml:trace>
  <inkml:trace contextRef="#ctx0" brushRef="#br0" timeOffset="6497.584">6465 673,'-3'2,"1"-1,0 1,-1 0,1 0,0 0,0 0,0 0,1 1,-1-1,0 0,1 1,-1 0,1-1,0 1,0 0,0-1,0 1,1 0,-1 0,1 0,-1 0,1 0,0 0,0-1,1 1,-1 0,0 0,1 0,0 0,0 0,0-1,0 1,0 0,0-1,1 1,-1-1,1 1,0-1,0 0,0 1,0-1,0 0,0 0,0-1,2 2,166 50,-158-47,0-1,0 0,1-1,0 0,-1-1,1-1,0 1,0-2,1 0,-1-1,0 0,0-1,0 0,0-1,0-1,0 0,0-1,-1 0,1-1,-1 0,0-1,-1 0,0-1,0 0,6-6,-7 4,-1-1,0 0,-1-1,0 0,-1 0,0-1,0 0,-1 0,-1-1,3-8,-8 19,1 0,-1 1,1-1,-1 0,1 0,-1 0,0 0,0 0,0 0,0 1,-1-1,1 0,0 0,-1 0,1 0,-1 1,1-1,-1 0,0 0,0 1,0-1,0 0,0 1,0-1,-1 1,1 0,0-1,-1 1,1 0,-1 0,1 0,-1 0,0 0,1 0,-1 0,0 1,0-1,1 1,-1-1,0 1,0-1,0 1,0 0,-1 0,-86 14,76-8,0 0,0 1,1 0,0 1,1 1,0 0,0 0,1 1,0 0,1 1,0 0,0 1,2 0,-1 0,1 0,1 1,1 0,-1 1,2-1,0 1,-2 11,6-19,1 0,-1 0,1 0,0-1,0 1,1 0,-1-1,1 1,1-1,-1 0,1 0,0 1,0-2,0 1,1 0,0-1,0 1,0-1,0 0,1-1,-1 1,1-1,0 0,2 1,5 4,1-2,0 1,0-2,0 0,1 0,0-1,0-1,0 0,7 0,190-5,-187-2,-6-3</inkml:trace>
  <inkml:trace contextRef="#ctx0" brushRef="#br0" timeOffset="6968.081">6633 505,'-9'0,"-4"4,-4 7,-4 7,-3 4,-2 3,3 3,0-4,5-1,5-4</inkml:trace>
</inkml:ink>
</file>

<file path=ppt/ink/ink7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39.6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540 139,'-4'-6,"-2"1,1 0,0 0,-1 1,0 0,0 0,0 0,-1 1,1 0,-1 0,0 0,0 1,0 0,0 1,0-1,0 1,0 1,0-1,-1 1,1 1,0-1,0 1,0 0,-1 1,1 0,1 0,-1 0,0 1,0 0,-4 3,-23 15,1 2,1 1,1 2,1 1,2 1,-22 27,40-42,-1 1,2-1,0 2,1 0,0 0,1 0,1 1,0 0,2 0,-1 0,2 1,0-1,1 1,1 0,0 8,1-11,0 0,1-1,0 1,1-1,1 1,0-1,0 0,2 0,-1 0,2 0,0-1,0 0,1 0,1 0,0-1,0 0,1-1,0 0,1 0,0-1,1-1,0 1,4 1,-1-2,-1 0,1-1,1-1,0 0,0-1,0 0,0-2,0 1,1-2,7 0,146 7,-152-8,0 0,-1-2,1 0,0 0,0-2,-1 0,1-1,-1 0,0-2,0 0,-1 0,1-2,-1 0,-1 0,0-2,0 1,-1-2,0 0,-1 0,0-2,-1 1,0-1,-1-1,-1 0,0 0,0-1,-2 0,1-2,-6 13,11-23,0 0,-2 0,0-1,-2 0,-2-1,0 0,-2-1,-1 1,-1-1,-2-22,-5 35,0 0,-1 1,-1 0,-1 0,0 0,-1 1,0 0,-1 0,-1 1,-1 0,-11-12,6 12,0 0,0 1,-1 1,-1 0,0 1,-1 1,0 1,0 1,-1 0,0 2,0 0,-1 1,0 1,0 1,0 1,-12 0,-57 9,69 0</inkml:trace>
  <inkml:trace contextRef="#ctx0" brushRef="#br0" timeOffset="433.441">314 308,'0'5,"5"2,2-6,4-3,0 0</inkml:trace>
  <inkml:trace contextRef="#ctx0" brushRef="#br0" timeOffset="731.439">625 281,'5'4,"1"7,0 2</inkml:trace>
  <inkml:trace contextRef="#ctx0" brushRef="#br0" timeOffset="1193.45">371 478,'-1'7,"1"1,1-1,-1 1,1-1,1 0,-1 1,1-1,0 0,1 0,0 0,0 0,0-1,1 1,0-1,0 0,1 0,-1 0,1-1,1 1,-1-1,1 0,0-1,0 1,2-1,103 35,-108-38,0-1,0 0,1 0,-1 0,0 0,0 0,1-1,-1 1,0-1,0 0,0 0,0 0,0 0,0-1,0 1,0-1,-1 0,1 0,0 0,-1 0,0 0,1 0,-1-1,0 1,0-1,0 0,-1 1,1-1,-1 0,1 0,-1 0,0 0,0 0,0-2,3-19,-1 1</inkml:trace>
</inkml:ink>
</file>

<file path=ppt/ink/ink7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59.0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234 77,'-21'17,"1"1,1 1,1 1,0 1,2 0,0 1,2 1,0 0,1 1,2 0,1 1,-6 18,11-31,0 0,1 0,1 1,-1-1,2 1,0-1,0 1,2 0,-1 0,1 0,1 0,1 0,0-1,0 1,1-1,1 1,0-1,0 0,1 0,1-1,0 1,1-1,0 0,1-1,0 0,0 0,1-1,10 8,-4-8,0-2,1 0,0-1,0 0,0-1,1-1,0-1,0 0,0-1,0-1,0 0,0-2,0 0,1-1,-2 0,1-1,0-1,0-1,-1-1,0 0,0-1,-1 0,0-1,0-1,-1-1,0 0,-1-1,0 0,0-1,-1 0,-1-1,0 0,-1-1,0 0,1-6,-2 7,0-2,-1 1,0-1,-2 0,0 0,0-1,-2 0,0 0,0 0,-2 0,0-1,-1 1,0-1,-1 1,-1-1,-1 1,-1-1,0 1,-1 0,0 0,-1 0,-1 1,-1 0,0 0,-1 0,-8-11,4 13,0 0,-1 0,-1 1,0 1,-1 1,0 0,0 0,-1 2,0 0,-1 0,1 2,-1 0,-1 1,1 1,-1 0,0 1,0 1,0 1,0 1,0 0,0 1,0 1,1 1,-1 1,-12 4,-15 2</inkml:trace>
  <inkml:trace contextRef="#ctx0" brushRef="#br0" timeOffset="451.167">347 303,'0'5,"5"1,1 0</inkml:trace>
  <inkml:trace contextRef="#ctx0" brushRef="#br0" timeOffset="671.906">489 247,'4'4,"3"2</inkml:trace>
  <inkml:trace contextRef="#ctx0" brushRef="#br0" timeOffset="1657.495">290 670,'2'-8,"0"-1,0 1,1 0,0 0,0 1,1-1,0 1,1-1,-1 1,1 1,1-1,-1 1,1-1,0 2,0-1,7-4,-3 1,-7 5,0 0,1 0,-1 1,1 0,0-1,0 1,0 1,0-1,0 0,1 1,-1 0,1 0,0 0,0 1,-1 0,1 0,0 0,0 0,0 1,0-1,0 2,0-1,0 0,0 1,0 0,0 0,0 0,0 1,-1-1,1 1,-1 1,1-1,3 3,28 73,-33-57</inkml:trace>
</inkml:ink>
</file>

<file path=ppt/ink/ink7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57.1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23 114,'0'369,"-13"-286,3 25,15-89</inkml:trace>
  <inkml:trace contextRef="#ctx0" brushRef="#br0" timeOffset="247.515">362 481,'-10'24,"2"8,2-2</inkml:trace>
  <inkml:trace contextRef="#ctx0" brushRef="#br0" timeOffset="512.368">305 86,'0'0</inkml:trace>
  <inkml:trace contextRef="#ctx0" brushRef="#br0" timeOffset="659.776">643 1,'10'43,"3"34,-1 8,-2 0,-3-11,-3-12,-6-8,-4-7,0-8,1-5,-4-9,0-3,1-2,-2 2,0-3</inkml:trace>
  <inkml:trace contextRef="#ctx0" brushRef="#br0" timeOffset="829.18">869 311,'-19'24,"3"13,9 0,11-6,9-9,8-8,-1-1,2-3,2-4,-3 3,-1-1,-3 4,-5 4,-5-1</inkml:trace>
  <inkml:trace contextRef="#ctx0" brushRef="#br0" timeOffset="1130.301">1180 622,'31'-16,"0"0,-1-2,-1-2,-1 0,0-2,-2-1,-1-1,0-1,-1-3,-22 26,0 1,0 0,0-1,0 1,-1-1,1 1,-1-1,1 0,-1 0,0 0,0 0,1 0,-1 0,-1 0,1 0,0 0,0 0,-1-1,1 1,-1 0,0 0,0-1,0 1,0 0,0-1,0 1,-1 0,1 0,-1-1,1 1,-1 0,0 0,0 0,0 0,0 0,0 0,-1 0,1 0,0 0,-1 1,1-1,-1 0,0 1,0 0,0-1,1 1,-1 0,0 0,0 0,-1 0,1 0,0 0,-2 0,-2 1,-1-1,1 1,0 1,0-1,-1 1,1 0,0 0,0 1,0 0,0 0,0 0,0 1,1 0,-1 0,1 0,0 1,0 0,0 0,0 0,1 0,0 1,0 0,0 0,0 0,1 0,0 1,0-1,-2 6,-1 0,1 0,1 0,0 1,1-1,0 1,0-1,1 1,1 0,0 0,1 0,0 0,1 0,0 0,1 0,0 0,0-5,1 0,0 0,0-1,0 1,1-1,0 0,0 0,1 0,0 0,0-1,0 0,0 0,1 0,0-1,0 1,0-2,1 1,-1-1,1 1,0-2,0 1,0-1,0 0,0-1,0 1,0-2,1 1,-1-1,1 0,16 1</inkml:trace>
</inkml:ink>
</file>

<file path=ppt/ink/ink7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47.4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1 169,'254'-21,"137"-14,685 35,3734 0,-4553-27,76-4,148 32,-196-29,72 28,-161-28,368 29,-540-1</inkml:trace>
  <inkml:trace contextRef="#ctx0" brushRef="#br0" timeOffset="3768.011">1695 423,'57'409,"-56"-401,0 0,-1 0,1 0,-2 0,1 0,-1 0,0 0,-1 0,0 0,0-1,-1 1,1-1,-2 1,1-1,-1 0,0 0,-1 0,1-1,-1 0,-1 1,1-2,-1 1,-4 2,9-7,-1-1,0 1,0-1,0 0,0 0,0 0,0 0,0 0,0 0,0 0,0 0,1-1,-1 1,0-1,0 0,0 1,0-1,1 0,-1 0,0 0,1 0,-1 0,1-1,-1 1,1 0,0-1,-1 1,1-1,0 1,0-1,0 0,0 1,0-1,1 0,-1 0,-18-68,21 47,2-1,1 1,0 1,2-1,0 1,2 0,1 1,0 0,1 0,2 1,2-2,-3 1,26-43,4 0,2 3,3 2,2 1,47-40,-13 51,-81 46,1 1,-1-1,1 1,-1 0,0 0,1 0,-1 0,1 1,-1-1,0 1,1-1,-1 1,0 0,0 0,1 0,-1 0,0 0,0 0,0 1,0-1,0 1,-1-1,1 1,0 0,-1 0,1 0,-1 0,1 0,-1 0,0 0,0 0,0 0,0 1,-1-1,1 0,0 1,-1-1,0 0,3 16,-2 1,0-1,-1 0,-1 1,0-1,-2 0,0 0,-1 0,-1 0,-2 4,-1 3,-1 1,-2-1,0-1,-2 0,0 0,-2-1,0-1,-2-1,-14 15,29-34,1 0,-1 0,1 0,-1 0,0 0,0-1,1 1,-1 0,0-1,-1 0,1 1,0-1,0 0,-1 0,1-1,0 1,-1 0,1-1,-1 1,1-1,-1 0,1 0,-1 0,1 0,-1 0,1 0,0-1,-1 1,1-1,-1 0,1 0,0 1,-1-2,1 1,0 0,0 0,0-1,0 1,0-1,0 0,0 1,1-1,-1 0,1 0,-1-1,-5-15</inkml:trace>
  <inkml:trace contextRef="#ctx0" brushRef="#br0" timeOffset="4790.892">2682 452,'-22'3,"0"1,-1 1,2 2,-1 0,1 1,0 1,0 0,1 2,1 1,0 0,-4 4,21-14,-1-1,1 1,0-1,0 1,0 0,0 0,0 0,0 0,0 0,0 0,1 1,-1-1,1 0,0 1,0-1,0 1,0 0,0-1,0 1,1 0,0 0,-1-1,1 1,0 0,0 0,0-1,1 1,-1 0,1 0,-1-1,1 1,0 0,0-1,0 1,0-1,1 1,-1-1,1 1,-1-1,1 0,0 0,0 0,0 0,0 0,0-1,0 1,1 0,-1-1,1 0,-1 1,1-1,-1 0,1 0,0 0,5 1,1 0,-1-1,1 1,-1-1,1-1,-1 0,1 0,0-1,-1 0,1 0,-1-1,1 0,-1-1,0 1,0-2,0 1,-1-1,1 0,-1-1,0 0,0 0,3-3,13-12,0-1,-2-2,0 0,-2-1,9-15,-7 17,-9 40,-12 35,-1-48,-1-1,1 1,0 0,1 0,-1 0,1 0,0 0,0 0,0 0,1 0,0 0,0 0,0 0,0 0,1 0,0-1,0 1,0-1,0 1,1-1,0 0,0 0,0 0,0 0,1-1,0 1,-1-1,1 0,0 0,1 0,-1 0,0-1,1 0,-1 0,1 0,3 0,8-2,0-1,-1-1,1 0,0-1,-1-1,1-1,-1 0,0-1,-1 0,1-1,-2-1,1 0,-1-1,0-1,0 0,-1 0,-1-1,0-1,8-10,11-7,-1-1,-2-2,-1-1,-1-1,14-27,-38 60,0 0,0 1,0-1,0 0,0 0,0 0,0 0,-1-1,1 1,0 0,-1 0,1 0,-1-1,1 1,-1 0,0 0,1-1,-1 1,0 0,0-1,0 1,0 0,0-1,0 1,0 0,-1-1,1 1,0 0,-1 0,1-1,-1 1,1 0,-1 0,0 0,1-1,-1 1,0 0,0 0,0 0,0 0,0 1,0-1,0 0,0 0,0 1,0-1,0 0,-1 1,1-1,0 1,-1-1,1 1,0 0,0 0,-1 0,1-1,0 1,-1 0,1 1,0-1,-1 0,-8 5,0 0,0 0,1 1,-1 0,1 1,1 0,-1 1,1 0,1 0,-1 0,1 1,1 0,0 1,0-1,-2 7,7-14,-1-1,1 1,0 1,0-1,0 0,0 0,0 0,0 1,1-1,-1 0,1 0,-1 1,1-1,0 1,0-1,0 0,1 1,-1-1,0 0,1 1,-1-1,1 0,0 0,0 1,0-1,0 0,0 0,0 0,1 0,-1 0,1 0,-1-1,1 1,0 0,0-1,0 1,0-1,0 0,0 0,0 0,0 0,0 0,0 0,1 0,-1-1,0 1,1-1,-1 1,0-1,1 0,-1 0,0 0,1 0,-1-1,2 1,228-52,-231 51,0 1,1 0,-1 0,0 0,1 0,-1 0,1 0,-1 0,0 0,1 0,-1 1,1-1,-1 0,0 1,0-1,1 1,-1 0,0-1,0 1,0 0,1 0,-1 0,0 0,0 0,0 0,-1 0,1 0,0 0,0 0,0 0,-1 1,1-1,-1 0,1 1,-1-1,1 0,-1 1,0-1,0 0,0 1,-14 62,2-15,12-46,1 0,0-1,0 1,-1 0,2-1,-1 1,0-1,0 1,1-1,-1 0,1 1,0-1,0 0,0 0,0 0,0-1,0 1,1 0,-1-1,0 1,1-1,-1 0,1 0,0 0,-1 0,1 0,0-1,-1 1,1-1,1 1,87 1,-69-8,0-1,0-2,-1 0,0-1,-1-1,0-1,-1 0,0-2,-1 0,0-1,-2-1,1-1,-2 0,0-1,10-17,-20 29,12-14,-1 0,0-1,-2-1,-1 0,-1-1,0 0,-2-1,-1 0,0 0,1-12,-9 35,0-1,-1 0,1 1,0-1,0 0,-1 0,1 0,-1 0,0 1,1-1,-1 0,0 0,0 0,0 0,0 0,0 0,-1 0,1 0,-1 1,1-1,-1 0,0 0,1 0,-1 1,0-1,0 0,0 1,-1-1,1 1,0-1,0 1,-1 0,1 0,-1-1,1 1,-1 0,0 0,1 0,-1 1,0-1,0 0,1 1,-1-1,0 1,0-1,0 1,0 0,0 0,0 0,0 0,1 0,-1 0,0 1,0-1,-9 10,0 0,1 0,1 1,0 0,0 1,1 0,1 0,0 1,0 0,1 0,1 1,1 0,0-1,0 2,1-1,1 0,1 0,-1 9,-2 5,2-1,0 1,2 0,1 0,1-1,5 21,29 30,-31-71,0 1,-1 0,0 0,0 0,-1 0,0 0,0 1,-1 0,0-1,-1 1,1 0,-2 0,1 1,-5 8</inkml:trace>
  <inkml:trace contextRef="#ctx0" brushRef="#br0" timeOffset="5040.989">3641 367,'44'-15,"32"-4,10 1,-7 3,-6 5,-10 4,-8 2,-7 3,-7 1,-6 0,-10 1</inkml:trace>
  <inkml:trace contextRef="#ctx0" brushRef="#br0" timeOffset="5875.884">4799 423,'-4'4,"0"0,0 1,1-1,0 1,-1-1,2 1,-1 0,1 0,-1 1,1-1,1 0,-1 1,1-1,0 1,0 0,1-1,-1 1,1 0,1-1,-1 1,1-1,0 1,0 0,0-1,1 0,0 1,0-1,0 0,1 0,0 0,0 0,0 0,0-1,1 0,0 1,0-1,0-1,0 1,1 0,-1-1,1 0,0 0,0-1,0 1,0-1,1 0,-1 0,1-1,-1 0,1 0,-1 0,6 0,112-41,-118 40,-1-1,0 1,1 0,-1 0,0 0,1 1,-1 0,0-1,1 2,-1-1,0 0,0 1,0 0,0 0,0 0,-1 0,1 1,-1-1,1 1,1 2,-1-2,-1 0,1 0,0 0,0-1,0 1,0-1,0 0,1 0,-1-1,0 1,1-1,0 0,-1 0,1-1,-1 1,1-1,0 0,0 0,2-1,5-3,1-2,-1 0,0 0,0-1,-1 0,0-1,0-1,-1 0,0 0,-1-1,1 0,-2-1,0 3,-1 0,0-1,-1 0,0 0,0-1,-1 0,0 1,-1-2,0 1,0-1,-1 1,-1-1,0 0,0 0,-1-5,-1 16</inkml:trace>
  <inkml:trace contextRef="#ctx0" brushRef="#br0" timeOffset="6235.402">5759 593,'12'-15,"0"-1,-1 1,-1-2,0 0,-1 0,-1-1,-1 1,0-2,-2 1,1-5,-5 22,-1 0,1 0,-1 0,1-1,-1 1,1 0,-1 0,0 0,0-1,0 1,0 0,0 0,0-1,0 1,0 0,0 0,0 0,-1-1,1 1,-1 0,1 0,-1 0,1 0,-1 0,1 0,-1 0,0 0,0 0,1 0,-1 0,0 0,0 0,0 1,0-1,0 0,0 1,0-1,0 0,-1 1,1 0,0-1,0 1,0 0,-1-1,1 1,0 0,0 0,0 0,-1 0,1 0,-1 1,-57 28,50-21,1 1,-1 0,2 0,-1 1,1 0,0 0,1 1,1 0,0 0,0 1,1-1,0 1,1 0,0 0,0 11,2-16,0 0,1 0,-1 1,2-1,-1 0,1 1,0-1,1 0,-1 0,2 0,-1 0,1 0,0 0,0-1,0 1,1-1,0 0,1 0,-1-1,1 1,0-1,1 0,-1 0,1-1,0 1,6 2,0 0,1 0,-1-1,1-1,1 0,-1 0,1-2,0 0,0 0,0-1,0-1,0 0,0-1,11-2,-1-3</inkml:trace>
  <inkml:trace contextRef="#ctx0" brushRef="#br0" timeOffset="7123.315">6662 480,'-6'1,"0"1,0 0,0 1,0-1,0 1,1 1,-1-1,1 1,0 0,0 0,0 0,1 0,-1 1,1 0,0 0,0 0,1 1,0-1,0 1,0 0,0 0,1 0,0 0,1 0,-1 0,1 1,0-1,0 0,1 1,0-1,0 1,1-1,0 4,-1-5,1-1,-1 1,1 0,0 0,0 0,0 0,1 0,0-1,0 1,0-1,0 1,1-1,-1 0,1 0,0 0,1 0,-1-1,1 1,-1-1,1 0,0 0,0 0,1 0,-1-1,0 0,1 0,0 0,-1 0,1-1,0 0,0 0,0 0,0 0,-1-1,1 0,0 0,0 0,0-1,0 0,0 1,0-2,0 1,1-1,11-8,0-1,-1 0,0-1,-1-1,0 0,-2-1,1-1,-2 0,0-1,0 0,-2-1,6-10,-3 4,-1 0,-1 0,-1-1,-1 0,-1-1,-1 0,0-9,-5 22,0 1,-1-1,0 1,-1-1,-1 1,0 0,0-1,-1 1,0 0,-1-1,0 1,-1 1,0-1,-1 0,0 1,-1 0,-5-6,9 11,-1 1,0-1,-1 1,1 0,-1 0,0 0,0 1,0-1,0 1,0 0,-1 0,0 1,1-1,-1 1,0 0,0 0,0 1,-1-1,1 1,0 0,0 1,-1-1,1 1,0 0,-1 1,1-1,0 1,-1 0,1 0,0 1,0-1,0 1,0 0,0 1,0-1,1 1,-1 0,1 0,-2 5,1 0,0 0,0 1,1-1,0 1,0 0,1 0,1 1,-1-1,1 0,1 1,0 0,0-1,1 1,0 0,1-1,0 1,1-1,0 1,0-1,1 0,0 1,0-1,1-1,0 1,1-1,0 1,1-1,-1-1,1 1,1-1,-1 0,1 0,1-1,-1 0,1 0,0 0,30 25,1 0,1-3,1-1,29 13,-42-29,-4-3</inkml:trace>
  <inkml:trace contextRef="#ctx0" brushRef="#br0" timeOffset="7488.206">7283 452,'0'16,"0"0,1 0,1 0,1 0,0-1,1 1,5 12,-7-24,-1-1,1 1,-1-1,1 1,0-1,1 0,-1 0,1 0,-1 0,1 0,0 0,0-1,0 1,0-1,0 0,1 0,-1 0,1 0,-1-1,1 0,0 1,0-1,0-1,-1 1,1 0,0-1,0 0,0 0,0 0,0 0,0-1,0 1,-1-1,3-1,1 0,0-1,0 0,0 0,0 0,0-1,-1 0,0 0,0-1,0 0,0 0,-1 0,0-1,0 0,0 0,-1 0,0 0,0-1,-1 0,1 1,-2-1,1-1,-1 1,0 0,0-1,-1 1,0 0,0-1,-1 0,0 1,0-1,-1 1,0-1,0 1,-1-1,-1-3,-1 4,0 0,-1 0,0 1,0 0,-1 0,1 0,-1 0,-1 1,1 0,-1 0,0 1,0 0,0 0,0 1,-1 0,0 0,1 0,-1 1,0 1,0-1,0 1,-1 0,1 1,0 0,0 0,0 1,0 0,0 1,0-1,-1 2,-10 4</inkml:trace>
  <inkml:trace contextRef="#ctx0" brushRef="#br0" timeOffset="8285.934">7988 649,'199'-258,"-197"255,24-27,-26 29,1 1,-1-1,1 1,-1 0,1-1,-1 1,1 0,-1 0,1-1,0 1,-1 0,1 0,-1 0,1 0,0 0,-1 0,1 0,0 0,-1 0,1 0,-1 0,1 0,0 0,-1 0,1 1,-1-1,1 0,0 0,-1 1,1-1,-1 0,1 1,-1-1,1 1,-1-1,0 0,1 1,-1-1,1 1,-1-1,0 1,1 0,-1-1,0 1,0-1,0 1,1 0,-1-1,0 1,0-1,0 1,0 0,0-1,0 1,0-1,0 2,16 180,-15-179,1 0,-1-1,1 1,0 0,0-1,0 1,0-1,1 0,-1 1,1-1,-1 0,1 0,0-1,-1 1,1-1,0 1,0-1,0 0,1 0,-1 0,0 0,0-1,0 0,1 1,-1-1,0 0,0 0,1-1,-1 1,0-1,0 1,2-2,4 0,0 0,0-1,-1 0,1 0,-1-1,0 0,0 0,0-1,-1 0,0-1,4-3,34-48,-32 40</inkml:trace>
  <inkml:trace contextRef="#ctx0" brushRef="#br0" timeOffset="8592.319">8750 367,'-3'11,"1"0,0 0,1 1,0-1,1 1,1-1,-1 0,2 1,0-1,0 0,1 0,0 0,1 0,0 0,1-1,0 1,3 3,-7-13,1 1,-1-1,1 1,0-1,0 0,-1 1,1-1,0 0,0 0,0 0,0-1,0 1,0 0,1-1,-1 0,0 1,0-1,0 0,0 0,1 0,-1 0,0 0,0-1,0 1,0-1,0 1,1-1,-1 0,0 0,-1 0,1 0,0 0,0 0,0-1,1 0,53-57,-47 48,0-1,-2 0,1 0,-1-1,-1 0,-1 0,0-1,3-9,-7 19,0 0,0-1,-1 1,1 0,-1-1,0 1,0-1,-1 1,1 0,-1-1,0 1,0 0,0 0,-1 0,1 0,-1 0,0 0,0 0,-1 0,1 1,-1-1,0 1,0 0,0 0,0 0,0 0,-1 0,1 1,-1-1,-1 0,-21-9,2 4</inkml:trace>
  <inkml:trace contextRef="#ctx0" brushRef="#br0" timeOffset="8923.528">9315 113,'-10'24,"-2"13,-1 4,4 1,2-2,7-4,4-2,1-3,0-1,4-7,0-1,-1-1,-7-3,-4-5</inkml:trace>
  <inkml:trace contextRef="#ctx0" brushRef="#br0" timeOffset="9172.159">9032 282,'39'0,"26"0,8 0,-9 0</inkml:trace>
</inkml:ink>
</file>

<file path=ppt/ink/ink7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16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932 199,'-58'85,"5"3,3 2,-7 24,-66 121,5-53,100-166,63-122,4 2,26-33,7-17,51-131,-111 237,-22 48,-1 1,1-1,-1 0,1 0,0 1,-1-1,1 0,0 1,0-1,-1 1,1-1,0 0,0 1,-1-1,1 1,0-1,0 0,0 1,0-1,0 1,0-1,0 1,-1-1,1 1,1-1,-1 1,0-1,0 0,0 1,0-1,0 1,0-1,0 1,1-1,-1 0,0 1,0-1,1 1,-1-1,0 0,0 1,1-1,-1 0,0 1,1-1,-1 0,1 0,-1 1,0-1,1 0,-1 0,1 0,-1 0,1 1,-1-1,0 0,1 0,-1 0,1 0,-1 0,1 0,-1 0,1 0,-1 0,1 0,-1-1,0 1,1 0,-1 0,1 0,-10 43,1 0,3 1,1 0,2 0,3 0,1-1,2 1,2 0,2-1,12 38,-19-75,1 0,0 0,0-1,1 1,0-1,0 1,0-1,0 0,1 0,0-1,0 1,0-1,1 0,-1 0,1 0,0 0,0-1,1 0,-1 0,0-1,1 1,0-1,-1 0,1-1,0 1,0-1,0 0,0-1,0 1,0-1,1-1,-1 1,0-1,0 0,0 0,-1-1,1 0,3-1,7-9,0-2,-1 0,0-1,-1 0,-1-1,0-1,-1 0,-1-1,-1 0,0 0,-2-1,0-1,-1 1,4-18,-4 19,0 0,-2 0,0-1,0 0,-2 0,0 0,-2 0,0 0,-1-1,-2-18,2 36,-1-1,1 1,0 0,-1 0,1 0,-1 0,1 0,-1 0,0 0,0 0,0 0,0 1,0-1,-1 0,1 1,0-1,-1 0,1 1,-1 0,0-1,1 1,-1 0,0 0,0 0,0 0,0 0,0 0,0 1,0-1,0 0,0 1,0 0,0 0,0-1,0 1,-1 0,1 1,0-1,0 0,0 1,0-1,0 1,0-1,0 1,0 0,0 0,0 0,-11 10</inkml:trace>
  <inkml:trace contextRef="#ctx0" brushRef="#br0" timeOffset="311.865">1552 537,'-4'7,"1"0,-1 0,1 0,1 1,-1-1,1 1,0 0,1-1,0 1,0 0,1 0,0 0,0 0,1-1,0 1,0 0,1 0,0-1,0 1,1-1,0 0,0 1,1-1,-1-1,2 1,-1 0,1-1,0 0,1 1,-2-6,0 1,0 0,0-1,0 0,0 0,0-1,1 1,-1-1,0 1,0-1,1-1,-1 1,0-1,0 1,0-1,1 0,-1-1,0 1,0-1,-1 0,1 0,0 0,-1 0,1 0,-1-1,0 0,1 0,-1 0,-1 0,1 0,0-1,-1 1,0-1,1 1,-2-1,1 0,0 0,-1 0,2-4,-1 4,0 0,0 0,0 0,-1 0,1-1,-1 1,0-1,0 1,0-1,-1 1,0-1,0 1,0-1,0 0,-1 1,0-1,0 1,0-1,0 1,-1 0,1 0,-1-1,0 1,-1 0,1 0,-1 1,1-1,-1 0,0 1,-1 0,1 0,-1 0,1 0,-1 0,0 1,0-1,-3 0,0 1,-1 0,0 1,0-1,0 2,0-1,0 1,0 1,0-1,0 1,0 1,0 0,0 0,0 0,1 1,-1 0,1 0,0 1,-1 1,-17 7</inkml:trace>
  <inkml:trace contextRef="#ctx0" brushRef="#br0" timeOffset="597.939">2230 1,'-14'50,"3"1,3 1,1 0,3 0,2 0,2 1,3-1,4 21,9-12,-12-52,-1-1,0 1,-1 0,0-1,0 1,-1 0,0 0,0 0,-1 0,0 0,-1 0,0 0,-1 0,1 0,-3 6,-23 13,11-20</inkml:trace>
  <inkml:trace contextRef="#ctx0" brushRef="#br0" timeOffset="1066.539">1892 424,'339'6,"-233"-9,214 1,-274 9,-40-4,0-2,0 1,0-1,0 1,0-2,0 1,0-1,0 0,0 0,1 0,-1-1,0 0,0-1,0 1,-1-1,1 0,0 0,0-1,-1 0,0 0,0 0,1 0,-1-2,-2 3,0 0,0 0,0-1,-1 0,1 1,-1-1,1 0,-1 0,0 0,0-1,-1 1,1 0,-1-1,1 1,-1-1,0 1,0-1,-1 0,1 1,-1-1,0 0,0 0,0 1,0-1,-1 0,1 1,-1-1,0 0,0 1,-1-1,1 1,-1-1,1 1,-1 0,0 0,0 0,-1 0,1 0,0 0,-1 0,0 1,0-1,0 1,0 0,0 0,0 0,0 0,-3 0,-4-1,0 1,-1 0,1 1,-1 0,1 1,-1 0,1 1,-1 0,1 0,0 1,-1 1,1-1,0 2,0-1,1 1,-1 1,1 0,0 0,0 1,1 0,-1 1,1 0,1 0,-1 0,1 1,1 0,-1 1,1-1,1 1,0 0,0 1,0-1,2 1,-1 0,1 0,0 0,1 1,0-1,1 0,0 1,1 0,0-1,1 1,0-1,0 0,1 1,2 6,4-7,-1 0,2-1,-1 0,1 0,0-1,1 0,0 0,0-2,1 1,-1-1,2 0,-1-1,0-1,1 0,0 0,0-1,0 0,0-2,1 1,6-1,-7 2,15 3,0-2,0 0,1-2,-1 0,1-2,-1-1,24-5,-21 0</inkml:trace>
  <inkml:trace contextRef="#ctx0" brushRef="#br0" timeOffset="1483.151">0 1158,'172'18,"0"-8,87-9,-66-14,151-32,-127 14,588-69,-517 65,2 12,23 13,-254 16,-42 1</inkml:trace>
  <inkml:trace contextRef="#ctx0" brushRef="#br0" timeOffset="1894.102">3387 283,'-5'15,"4"4,1-1</inkml:trace>
  <inkml:trace contextRef="#ctx0" brushRef="#br0" timeOffset="2165.005">3387 735,'5'5,"1"1</inkml:trace>
</inkml:ink>
</file>

<file path=ppt/ink/ink7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3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0 762,'21'0,"0"0,1-1,-1-1,0-1,-1-1,1-1,-1-1,0-1,0 0,0-1,-1-2,-1 0,13-9,-28 18,1-1,-1 0,0-1,0 1,0 0,0-1,-1 0,1 1,0-1,-1 0,0 0,0-1,0 1,0 0,-1-1,1 1,-1-1,0 0,0 1,0-1,0 0,-1 0,1 1,-1-1,0 0,0 0,-1 0,1 1,-1-1,0 0,0 0,0 1,0-1,-1 1,1-1,-1 1,0-1,0 1,0 0,-1 0,1 0,-1 0,1 1,-2-1,-1 0,0 0,0 1,-1 0,1 0,-1 1,0-1,1 1,-1 0,0 1,0 0,0-1,1 2,-1-1,0 1,0 0,0 0,1 0,-1 1,1 0,-1 0,1 1,-2 0,-5 3,-1 1,2 0,-1 1,1 0,0 0,0 2,1-1,-8 11,11-12,2 0,-1 1,1-1,1 1,-1 0,2 0,-1 1,1-1,1 1,-1 0,2-1,-1 1,1 0,1 0,0 0,0 0,1 0,1 0,-1 0,1-1,1 1,0 0,0-1,1 0,0 0,1 0,0 0,0-1,1 0,0 0,0 0,1-1,0 0,0 0,1-1,0 0,0 0,0 0,1-1,6 2,6-1,-1-1,1-1,0-1,1-1,-1-1,0 0,0-2,1-1,-1 0,0-1,0-2,-1 0,1-1,-1-1,0-1,-1-1,0 0,0-2,1-1,4-2</inkml:trace>
  <inkml:trace contextRef="#ctx0" brushRef="#br0" timeOffset="767.085">1017 649,'-16'4,"-6"-1,1 1,0 1,0 1,0 2,1-1,0 2,1 1,-1 0,2 2,0 0,0 1,1 0,-6 8,22-19,-1 0,0 0,0 0,1 1,-1-1,1 1,0-1,0 1,0-1,0 1,0 0,0-1,1 1,-1 0,1 0,0-1,0 1,0 0,0 0,0 0,1-1,-1 1,1 0,0 0,0-1,0 1,0-1,0 1,0-1,1 1,-1-1,1 0,0 1,0-1,0 0,0 0,0 0,0-1,0 1,1 0,-1-1,0 0,1 1,-1-1,1 0,0 0,0 0,8 2,-1 0,1-1,-1 0,1-1,0 0,0-1,-1 0,1 0,0-1,0-1,-1 0,1 0,-1-1,0 0,0-1,0 0,0-1,0 0,-1 0,0-1,0-1,-1 1,1-2,23-19,-1-2,-1-1,-2-1,-2-2,7-11,20-32,-71 114,-4 7,2 1,2 1,2 1,-8 40,-14 140,26-149,6-42,0 0,3 1,1-1,3 36,7-45,-8-28,0-1,0 1,0 0,0-1,0 1,0 0,0-1,0 1,0 0,0-1,0 1,0 0,1-1,-1 1,0 0,0-1,0 1,0 0,1 0,-1-1,0 1,0 0,1 0,-1-1,0 1,0 0,1 0,-1 0,0 0,0-1,1 1,-1 0,0 0,1 0,-1 0,0 0,1 0,-1 0,0 0,1 0,-1 0,0 0,1 0,-1 0,0 0,1 0,-1 0,0 0,1 1,-1-1,0 0,1 0,-1 0,0 0,0 1,1-1,-1 0,0 0,0 1,1-1,2-14,-1 0,-1 1,0-1,0 0,-2-1,1 1,-2 1,0-1,-1 0,0 0,-1 1,0-1,-1 1,-1 0,0 1,-6-9,9 14,-1 1,0-1,-1 1,0 0,0 0,0 0,-1 1,1 0,-1 0,0 1,-1-1,1 1,-1 0,0 1,0 0,0 0,0 0,-1 1,1 0,-1 1,1 0,-1 0,0 0,1 1,-1 0,0 1,1-1,-1 1,0 1,-6 2,-43 35,56-38,0 0,1 1,-1-1,0 0,1 0,-1 1,1-1,0 1,-1-1,1 0,0 1,0-1,0 1,0-1,0 1,0-1,0 0,1 1,-1-1,0 1,1-1,-1 0,1 1,0-1,-1 0,1 0,0 1,0-1,0 0,0 0,0 0,0 0,0 0,0 0,0 0,0-1,0 1,1 0,-1 0,0-1,1 1,-1-1,0 1,1-1,-1 0,1 0,0 1,12 1,1 1,0-2,1 0,-1 0,0-2,0 0,0-1,0 0,0-1,-1 0,1-2,-1 0,5-2,184-92,-106 40,-81 46</inkml:trace>
  <inkml:trace contextRef="#ctx0" brushRef="#br0" timeOffset="1082.581">1552 734,'2'11,"0"-1,0 0,1 1,0-1,1 0,0 0,1-1,0 1,0-1,1 0,0 0,1-1,0 0,0 0,1-1,0 0,0 0,1 0,-1-1,1-1,8 4,-8-8,0-1,0-1,0 1,0-1,0-1,0 0,0 0,0-1,-1 0,1 0,-1-1,0 0,0-1,0 0,-1 0,0 0,0-1,0 0,0-1,-1 1,0-1,-1-1,1 1,1-5,7-6,-1 0,-1-1,-1-1,0 0,-2 0,7-20,-10 20</inkml:trace>
  <inkml:trace contextRef="#ctx0" brushRef="#br0" timeOffset="1331.91">2258 762,'-9'33,"-4"12</inkml:trace>
  <inkml:trace contextRef="#ctx0" brushRef="#br0" timeOffset="1566.436">2173 338,'0'0</inkml:trace>
  <inkml:trace contextRef="#ctx0" brushRef="#br0" timeOffset="1752.947">2540 28,'5'14,"0"0,-1 0,-1 1,0-1,-1 1,0 0,-2 0,0 5,2 7,10 91,-6-74,-2 0,-2 1,-2-1,-4 26,-14 280,18-327</inkml:trace>
  <inkml:trace contextRef="#ctx0" brushRef="#br0" timeOffset="1956.173">2907 649,'-10'38,"-3"18,1-1</inkml:trace>
  <inkml:trace contextRef="#ctx0" brushRef="#br0" timeOffset="2210.687">2907 0,'0'0</inkml:trace>
</inkml:ink>
</file>

<file path=ppt/ink/ink7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1 933,'255'-387,"65"-106,-320 491,0 1,0-1,1 1,-1-1,1 1,-1-1,1 1,-1 0,1-1,0 1,0 0,0-1,-1 1,1 0,0 0,1 0,-1 0,0 0,0 0,0 0,1 0,-1 0,0 0,1 1,-1-1,1 1,-1-1,1 1,-1-1,1 1,-1 0,1 0,-1 0,1 0,-1 0,1 0,-1 0,1 0,-1 1,1-1,-1 0,1 1,-1-1,1 1,-1 0,0 0,1-1,-1 1,0 0,0 0,1 0,-1 0,0 0,0 1,0-1,30 50,-2 1,-2 1,18 54,2 2,29 66,-74-173,-1 0,0 1,0 0,0-1,0 1,0 0,0-1,-1 1,1 0,-1 0,0-1,0 1,0 0,0 0,0 0,-1-1,1 1,-1 0,0 0,0-1,0 1,0-1,0 1,-1-1,1 1,-1-1,1 0,-1 1,0-1,0 0,0 0,0 0,0-1,-1 1,1 0,0-1,-1 0,1 1,-1-1,1 0,-1 0,0-1,0 1,-2 0,-14-1,0-1,0-1,0-1,0 0,0-1,1-1,0-1,0-1,0 0,1-2,0 0,1 0,-1-2,2 0,0-1,-1-1,-27-16,-41-28,60 43</inkml:trace>
  <inkml:trace contextRef="#ctx0" brushRef="#br0" timeOffset="365.412">1299 1,'29'452,"-59"-168,30-260</inkml:trace>
  <inkml:trace contextRef="#ctx0" brushRef="#br0" timeOffset="613.137">960 481,'43'0,"34"-5,13-1,-4 0,-7 1,-12-3,-13-1,-15 2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4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339 297,'0'637,"0"-609,2 0,0 0,2-1,1 1,1-1,5 15,-10-39,-1-1,0 0,1 1,0-1,-1 0,1 0,0 1,0-1,0 0,0 0,1 0,-1 0,1 0,-1-1,1 1,-1 0,1-1,0 1,0-1,0 1,0-1,0 0,0 0,0 0,0 0,1 0,-1 0,0-1,1 1,-1-1,0 0,1 0,-1 1,0-1,1-1,-1 1,0 0,1-1,-1 1,0-1,1 0,-1 1,0-1,0 0,0 0,0-1,0 1,0 0,14-15,-2 0,0-1,0 0,-2-1,0 0,-1-1,2-7,13-18,-24 39,23-27,-25 31,1 1,0 0,-1-1,1 1,0 0,0 0,-1 0,1 0,0-1,0 1,-1 0,1 0,0 0,0 1,-1-1,1 0,0 0,0 0,-1 0,1 1,0-1,-1 0,1 1,0-1,-1 1,1-1,0 0,-1 1,1-1,-1 1,1 0,-1-1,1 1,-1-1,1 1,-1 0,0-1,1 1,-1 0,0 0,0-1,0 1,1 0,-1 0,0-1,0 1,0 0,0 0,0-1,0 1,0 0,12 41,-10-31,1 0,0-1,0 0,1 1,1-1,-1-1,2 1,-1-1,1 0,1 0,-1 0,2-1,-1 0,-5-7,0 1,0-1,0 0,0 0,0-1,0 1,0 0,0-1,0 1,0-1,0 1,0-1,0 0,0 0,1 0,-1 0,0 0,0-1,0 1,0-1,0 1,0-1,0 0,0 0,0 0,0 0,0 0,-1 0,1 0,0-1,-1 1,2-2,47-54,-14 3,-3-2,-1-1,-4-1,-2-2,-3-1,-2 0,5-34,-22 81,0-1,-2 1,0-1,0 0,-1 1,-1-1,-1 0,0 0,0 1,-4-11,-2 13,0 7</inkml:trace>
  <inkml:trace contextRef="#ctx0" brushRef="#br0" timeOffset="431.767">1242 1058,'209'-110,"-201"104,0-1,0 1,-1-1,0-1,0 1,-1-1,0 0,0-1,-1 0,1-1,-4 8,-1-1,0 1,0-1,0 0,0 1,0-1,0 0,-1 1,1-1,-1 0,0 0,0 0,0 1,0-1,0 0,-1 0,1 0,-1 1,0-1,1 0,-1 1,-1-1,1 1,0-1,-1 1,1-1,-1 1,0 0,1 0,-1 0,0 0,0 0,-1 0,1 1,0-1,-1 1,1-1,-1 1,-2 0,-1 0,0 0,0 0,0 1,0 0,0 1,0-1,0 1,1 0,-1 0,0 1,0 0,1 0,-1 0,1 1,0-1,0 1,0 1,0-1,0 1,0-1,1 1,0 1,0-1,0 1,1-1,-1 1,1 0,0 0,0 1,-9 9,1 1,0 0,1 0,0 1,1 0,2 1,-1 0,2 0,1 1,0-1,-1 12,6-26,0 0,0 0,0 0,0 0,1 0,-1 0,1 0,0 0,0 0,1 0,-1 0,1 0,0-1,0 1,0-1,0 1,1-1,-1 0,1 0,0 0,0 0,0-1,0 1,0-1,1 0,-1 1,1-2,0 1,1 0,4 2,1-1,0-1,0 0,0 0,0-1,0 0,0-1,0 0,0 0,0-1,5-1,18-5,0-1,0-2,-1-1,0-2,-1 0,0-3,10-7,-14 7</inkml:trace>
  <inkml:trace contextRef="#ctx0" brushRef="#br0" timeOffset="846.144">1891 777,'-13'16,"1"1,0 1,1 0,1 0,0 1,2 0,0 1,2 0,0 0,1 0,0 1,1 8,4-25,0 0,1 0,-1-1,1 1,-1 0,1 0,0 0,1 0,-1-1,1 1,0 0,0-1,0 0,0 1,0-1,1 0,-1 0,1 0,0 0,0-1,0 1,0-1,0 0,1 0,-1 0,1 0,0-1,-1 1,1-1,0 0,0 0,0 0,0-1,-1 1,1-1,0 0,0 0,3 0,9-1,0 0,0-1,0-1,-1-1,1 0,-1-1,0 0,0-1,0-1,-1 0,0-1,-1-1,0 0,0-1,-1 0,0-1,7-7,2 2,-1-1,-1-1,-1 0,0-1,-1-1,-1-1,-1 0,-1-1,-1 0,-1-2,-1 1,-1-1,-1-1,-1 0,-1 0,-1 0,-1-1,-2 0,-1 0,0 0,-2 0,-2-9,1 25,0 1,0 0,-1-1,-1 1,0 0,0 0,0 1,-1-1,0 1,-1-1,0 1,0 1,-1-1,0 1,0 0,-1 0,0 1,0-1,0 2,-1-1,0 1,0 0,0 1,-1 0,0 0,1 1,-1 0,0 0,-1 1,1 0,0 1,-1 0,1 1,0 0,-1 0,-5 1,3 6,1 0,1 0,-1 1,1 1,0 0,1 0,0 1,1 0,0 0,0 1,1 0,1 0,-1 1,2 0,0 0,0 0,1 1,1-1,-1 6,-1 0,0-1,1 1,1 0,0 0,2 0,0 1,1-1,1 0,0 0,2 1,0-2,1 1,0 0,2-1,0 1,1-2,1 1,7 11,-8-16,0 0,1 0,1 0,0-1,0-1,1 1,0-2,1 1,0-1,1-1,-1 0,2-1,-1 0,1-1,0 0,0-1,1-1,-1 0,1 0,0-2,7 1,7-1,-4-2</inkml:trace>
  <inkml:trace contextRef="#ctx0" brushRef="#br0" timeOffset="1302.71">2484 1115,'40'-41,"-3"-2,-1-2,-3-1,-1-2,22-45,-52 88,10-15,-3 29,-8 54,7 47,-7-106,0 0,1 0,-1-1,1 1,0 0,0-1,0 1,0-1,0 0,1 0,0 0,-1 0,1 0,0-1,1 1,-1-1,0 1,1-1,-1 0,1-1,0 1,-1-1,1 1,0-1,0 0,1-1,-1 1,1-1,-1 0,1 0,-1 0,1-1,-1 1,1-1,-1 0,0-1,1 1,-1-1,0 1,0-1,0-1,0 1,-1 0,1-1,-1 0,1 0,-1 0,0 0,0-1,0 1,0-1,1-2,54-106,-37 63,-13 30</inkml:trace>
  <inkml:trace contextRef="#ctx0" brushRef="#br0" timeOffset="1604.962">3133 1031,'32'-18,"0"-2,-1-1,-1-1,-1-1,-1-2,7-9,-31 29,0-1,0 1,0-1,-1 1,1-1,-1-1,-1 1,1 0,-1 0,-1-1,1 1,0-5,-2 8,0 1,0 0,0-1,0 1,0 0,-1-1,1 1,-1-1,1 1,-1 0,0 0,0-1,0 1,0 0,0 0,-1 0,1 0,-1 0,1 0,-1 1,0-1,1 0,-1 1,0-1,0 1,0 0,0 0,0 0,-1 0,1 0,0 0,0 0,-1 1,1-1,-3 1,-1-1,0 0,-1 1,1 0,0 0,-1 0,1 1,0 0,0 0,0 1,0 0,0 0,0 0,0 1,0 0,1 0,-1 0,1 1,0 0,0 0,0 0,-2 3,-5 5,1 0,1 1,0 0,1 0,0 1,1 1,-6 12,11-22,1-1,-1 1,1 0,-1-1,2 1,-1 0,0 1,1-1,0 0,0 0,1 0,-1 1,1-1,0 0,1 1,-1-1,1 0,0 0,0 1,1-1,-1 0,1 0,0 0,1-1,-1 1,1 0,0-1,0 0,0 0,1 0,0 0,-1 0,1 0,1-1,3 3,4-1,1-1,-1 0,1-1,0 0,0-1,1 0,-1-1,0-1,0 0,1-1,-1 0,0-1,0 0,0-1,0-1,12-5,10-1</inkml:trace>
  <inkml:trace contextRef="#ctx0" brushRef="#br0" timeOffset="1914.183">3951 720,'-55'26,"37"-19,0 0,1 2,0 0,1 1,0 1,0 0,1 1,0 0,-1 4,15-15,0 0,0 0,0 0,0 0,0 0,0 0,0 1,1-1,-1 0,0 0,1 1,-1-1,1 0,0 1,-1-1,1 0,0 1,0-1,0 1,0-1,0 0,0 1,0-1,0 0,1 1,-1-1,0 1,1-1,-1 0,1 0,0 1,-1-1,1 0,0 0,0 0,0 0,0 0,0 0,0 0,0 0,0 0,57 26,-46-23,-9-4,1 0,-1 1,0 0,1-1,-1 1,0 0,0 0,1 1,-1-1,0 1,0 0,-1-1,1 1,0 0,-1 1,1-1,-1 0,0 1,1 0,-1-1,0 1,-1 0,1 0,0 0,-1 0,0 0,0 0,0 1,0-1,0 0,-1 1,1-1,-1 0,0 1,0-1,0 1,0-1,-1 0,1 1,-1-1,0 0,0 0,0 1,-1-1,1 0,-1 0,0 1,-9 7,0-1,-1 0,0 0,0-1,-1 0,-1-1,1-1,-1 0,0-1,-1-1,1 0,-5 1,8-3,-8 4</inkml:trace>
  <inkml:trace contextRef="#ctx0" brushRef="#br0" timeOffset="3335.428">4460 890,'-28'-1,"0"2,0 0,0 2,1 1,-1 2,1 0,0 2,1 1,-16 8,35-13,1 1,0 0,0 0,0 0,0 1,1 0,0 0,0 0,1 1,0-1,0 1,0 0,1 1,0-1,0 0,1 1,0 0,1-1,-1 1,1 0,1 0,-1 0,2 0,-1 0,1 0,0 0,0-1,1 1,0 0,1-1,0 1,0-1,0 0,1 0,0 0,0-1,1 1,3 3,0-4,-1-1,1-1,0 0,1 0,-1 0,0-1,1 0,0-1,0 0,0 0,0-1,0 0,0 0,0-1,0-1,0 1,0-2,0 1,0-1,0 0,0-1,-1 0,1 0,-1-1,0 0,0-1,0 0,-1 0,0 0,7-7,8-11,-1 0,-2-1,0-2,-1 0,-2 0,-1-2,-1 0,-1 0,-1-1,-2-1,-1 0,-1-1,-2 1,-1-1,-1-10,1 19,0 0,-2-1,-1 1,0-1,-2 1,-1-1,0 1,-2-1,0 1,-2 0,0 0,-2 0,0 1,-4-6,10 24,-1-1,1 1,-1 0,1 0,-1 0,0 0,0 1,-1-1,1 0,0 1,-1 0,0-1,1 1,-1 0,0 0,0 1,0-1,0 0,0 1,-1 0,1 0,0 0,-1 0,1 1,0-1,-1 1,1 0,-1 0,1 0,-1 0,1 0,0 1,-1 0,1 0,0 0,-1 0,1 0,0 1,0-1,0 1,0 0,0 0,0 0,1 0,-1 0,0 1,-8 13,-1 1,2 0,0 1,1 0,1 0,1 1,1 0,0 0,1 0,1 1,1 0,0 10,-1-10,1 1,0-1,2 0,0 1,2 0,0-1,1 0,1 1,1-1,1 0,0 0,2-1,0 0,1 0,1 0,1-1,0-1,3 3,-5-9,-1-1,1 0,1 0,0 0,0-1,1-1,0 0,0 0,1-1,0 0,1-1,-1 0,1 0,0-2,1 0,-1 0,1-1,-1 0,1-1,0-1,0 0,0 0,0-2,0 1,0-2,11-2,1-3</inkml:trace>
  <inkml:trace contextRef="#ctx0" brushRef="#br0" timeOffset="4270.458">5108 720,'-40'29,"1"1,1 2,2 1,1 2,2 2,-29 40,59-74,0 1,0-1,1 1,-1 0,1 0,0 0,0 0,0 0,0 1,1-1,-1 0,1 1,0-1,1 1,-1 0,1-1,0 1,0-1,0 1,1 0,0-1,0 1,0-1,0 1,1-1,-1 0,1 0,0 1,1-1,-1 0,1-1,-1 1,1 0,0-1,1 0,-1 1,0-1,1-1,1 2,7 0,1-1,0 0,-1-1,1 0,0-1,0 0,0-2,0 1,0-1,-1-1,1 0,0-1,-1 0,0-1,0-1,0 0,0 0,0-1,-1-1,0 0,-1 0,0-1,0 0,5-6,39-36,-2-2,-3-3,3-7,-28 24,-62 57,31-10,0-1,0 2,1-1,0 1,1 0,0 0,0 0,1 1,0 0,1-1,1 1,-1 1,2-1,-1 0,2 0,0 1,0-1,1 0,0 4,1-10,-1 0,1 0,0 0,0-1,1 1,-1-1,1 1,0-1,0 0,0 0,1-1,0 1,-1-1,1 1,0-1,1 0,-1-1,0 1,1-1,0 0,-1 0,1 0,0 0,0-1,0 0,0 0,0-1,0 1,1-1,-1 0,0 0,0-1,0 1,0-1,0-1,0 1,0 0,0-1,-1 0,1 0,-1-1,1 1,2-3,7-2,-1-1,1 0,-1-1,-1-1,0 0,0 0,-1-1,8-11,14-16,-17 21,-1-1,0 0,-2-1,0-1,-1 0,6-15,-44 100,22-50,1 0,0 1,2-1,0 1,0-1,2 1,0 0,0-1,4 11,-4-20,0 0,0-1,1 1,0 0,1 0,-1-1,1 1,0-1,0 0,1 0,-1 0,1 0,0-1,1 1,-1-1,1 0,0-1,0 1,0-1,0 0,1 0,-1 0,1-1,-1 0,1 0,0 0,-2-2,0 1,1-1,-1 0,0 0,0 0,1 0,-1-1,0 1,0-1,0 0,0-1,0 1,0-1,0 1,-1-1,1-1,0 1,-1 0,0-1,1 1,-1-1,0 0,0 0,-1-1,1 0,58-96,-52 81,112-210,-121 228,0-1,0 1,0 0,1 0,-1-1,0 1,0 0,1 0,-1 0,1-1,-1 1,1 0,0 0,-1 0,1 0,0 0,0 0,-1 0,1 0,0 0,0 1,0-1,0 0,0 1,0-1,1 0,-1 1,0-1,0 1,0 0,1-1,-1 1,0 0,0 0,0 0,1 0,-1 0,0 0,1 0,-1 0,0 0,0 1,0-1,1 0,-1 1,0-1,0 1,0-1,0 1,0 0,0-1,0 1,17 114,-18-115,19 127,-4 1,-5 38,-9-101,-2 1,-4 0,-2-1,-14 58,17-104,-1-1,0 0,-2-1,0 1,-1-1,0-1,-1 0,-1 0,-1 0,0-1,-1-1,-1 0,0-1,-1 0,0-1,-1-1,0 0,-1-1,-10 5,23-13,1 0,-1-1,1 1,-1-1,0 1,0-1,0 0,0 0,0-1,0 1,0-1,0 1,0-1,0 0,0 0,0 0,0 0,0-1,0 1,0-1,0 0,0 0,0 0,1 0,-1-1,0 1,0-1,1 1,-1-1,1 0,0 0,-1 0,1 0,0-1,0 1,0 0,1-1,-1 0,1 1,-1-1,1 0,0 0,0 0,0-1,-3-26,1 0,2 0,1 0,2-1,1 1,1 0,4-11,3-11,2 1,3 1,2 1,2 0,2 1,2 1,2 2,2 0,3 2,12-14,113-92,-127 124</inkml:trace>
  <inkml:trace contextRef="#ctx0" brushRef="#br0" timeOffset="7020.972">7084 297,'-3'31,"-2"0,-1 0,-1-1,-2 0,0 0,-3 0,-27 99,-50 240,71-298,27-100,-2 13</inkml:trace>
  <inkml:trace contextRef="#ctx0" brushRef="#br0" timeOffset="7421.622">7084 381,'0'-25,"0"12,0 27,3 18,3 0,0-1,2 0,1 0,1-1,2-1,1 1,1-2,2 0,6 8,23 47,-28-47,51 74,-67-108,0-1,1 0,-1 1,1-1,-1 0,1 0,-1 0,1 0,0 0,-1 0,1-1,0 1,0 0,0-1,0 0,-1 1,1-1,0 0,0 0,0 0,0 0,0 0,0-1,0 1,-1 0,1-1,0 1,0-1,0 0,-1 0,1 0,0 0,-1 0,1 0,-1 0,1 0,-1-1,0 1,1 0,-1-1,0 1,41-74,-38 65,21-54,-2-1,-4-1,-2-1,4-39,-8-117,-14 210</inkml:trace>
  <inkml:trace contextRef="#ctx0" brushRef="#br0" timeOffset="7748.115">7818 691,'-3'11,"1"1,1-1,-1 0,2 1,0-1,0 0,1 1,0-1,1 0,1 0,0 0,0 0,1 0,0-1,1 1,0-1,2 2,-6-10,0-1,0 1,1-1,-1 1,0-1,1 0,0 1,-1-1,1 0,-1 0,1 0,0 0,0-1,0 1,0 0,-1-1,1 1,0-1,0 0,0 1,0-1,0 0,0 0,0 0,0-1,0 1,0 0,0-1,0 1,0-1,0 0,-1 0,1 0,0 0,0 0,-1 0,1 0,-1 0,1 0,-1-1,1 1,-1-1,0 1,1-2,46-76,-44 71,0 1,0-1,0 1,-1-1,0 0,-1 0,1 0,-2-1,1 1,-1 0,0-1,-1 1,0-1,0 1,-1-1,0 1,-1-1,0 1,0 0,0 0,-1 0,-1 0,-3-7,4 11,0-1,0 1,0 0,0 1,-1-1,1 1,-1-1,0 1,0 0,0 0,-1 1,1-1,-1 1,1 0,-1 0,0 1,0-1,0 1,0 0,0 0,0 1,0 0,0 0,0 0,0 0,0 1,0-1,0 2,-1-1,-18 5</inkml:trace>
  <inkml:trace contextRef="#ctx0" brushRef="#br0" timeOffset="8183.92">8157 523,'27'26,"50"156,-73-169,-2-6,1 1,0 0,0-1,0 1,1-1,0 0,0 0,1-1,-1 1,2-1,-1 0,1-1,0 1,0-1,2 1,-5-6,0 0,0-1,0 1,0-1,1 0,-1 0,0 0,0 0,-1 0,1-1,0 1,0-1,-1 0,1 0,-1 0,1 0,-1 0,0 0,0-1,0 1,0-1,0 0,-1 1,1-1,-1 0,0 0,0 0,0 0,0 0,0 0,-1 0,1 0,-1 0,0-3,20-76,-16 57,2 0,1 0,0 1,2 0,1 1,9-16,-7 20</inkml:trace>
  <inkml:trace contextRef="#ctx0" brushRef="#br0" timeOffset="43445.244">8918 748,'0'5,"5"1,2 1</inkml:trace>
  <inkml:trace contextRef="#ctx0" brushRef="#br0" timeOffset="43908.078">9229 410,'36'-14,"0"2,1 1,0 2,1 2,16-1,-51 7,0 0,0 0,0 0,0 1,0-1,0 1,0-1,0 1,0 0,0 0,0 1,1-1,-1 1,0-1,0 1,0 0,0 0,0 0,-1 0,1 1,0-1,-1 1,1 0,-1 0,1 0,-1 0,0 0,1 0,-1 1,-1-1,1 1,0-1,-1 1,1 0,-1 0,0-1,1 1,-2 0,1 0,0 3,-4 5,0-1,-1 1,-1-1,0 1,0-2,-1 1,0 0,0-1,-1 0,-8 7,5-4,-45 51,44-53,0 0,0 0,1 1,1 1,0 0,0 0,1 0,1 1,0 0,1 1,0-1,1 1,1 0,0 1,1-1,0 1,0 11,4-22,-1 0,1 0,0 0,0-1,0 1,0-1,1 1,-1-1,1 1,0-1,0 0,0 1,1-1,-1-1,1 1,0 0,-1 0,1-1,0 0,1 0,-1 0,0 0,1 0,-1 0,1-1,-1 0,1 1,0-1,-1-1,4 1,123 5,-108-7,-2 1,-1 0,0-1,0 0,-1-1,1-1,-1-1,1 0,-1-1,11-6,-5 0</inkml:trace>
  <inkml:trace contextRef="#ctx0" brushRef="#br0" timeOffset="44248.975">10189 353,'-18'10,"1"0,-1 1,2 0,0 2,1 0,0 1,0 0,-3 6,17-19,0 1,-1-1,1 0,0 0,0 1,0-1,0 1,0-1,1 1,-1-1,0 1,1-1,-1 1,1 0,-1-1,1 1,0 0,0-1,0 1,0 0,0-1,0 1,0 0,0 0,1-1,-1 1,1-1,-1 1,1 0,0-1,0 1,-1-1,1 1,0-1,0 0,0 1,1-1,-1 0,0 0,0 0,1 0,-1 0,2 1,72 18,-66-21,0 1,1 0,-1 0,0 1,1 0,-1 1,0 0,0 0,0 1,0 0,-1 0,1 1,-1 1,0-1,0 1,0 0,-1 1,0 0,0 0,0 1,-1 0,0 0,3 4,-9-4,-1 1,1-1,-1 0,0 1,-1-1,0 0,0 0,-1 0,1 0,-1 0,-1-1,1 1,-1-1,-1 0,1 0,-1-1,0 1,0-1,0 0,-1 0,0 0,0-1,0 0,-1 0,1-1,-1 0,-50 33,32-23</inkml:trace>
  <inkml:trace contextRef="#ctx0" brushRef="#br0" timeOffset="44478.861">10132 268,'39'-5,"16"-1,5 5,-3 2,-7 2,-7-1,-11 1</inkml:trace>
  <inkml:trace contextRef="#ctx0" brushRef="#br0" timeOffset="44733.757">10837 71,'-4'24,"-3"17,1 7,2 0,0-3,2-5,1-5,0-2,1-3,1-2,-1 0,0-5</inkml:trace>
  <inkml:trace contextRef="#ctx0" brushRef="#br0" timeOffset="45093.997">10640 268,'328'-92,"-254"84,-72 10,-1-1,0 0,0 1,0-1,0 1,0-1,0 1,0-1,-1 1,1 0,0-1,-1 1,0 0,1 0,-1-1,0 1,0 0,0 0,0-1,0 1,0 0,0 0,-1-1,1 1,-1 0,1 0,-1-1,0 1,1-1,-1 1,0-1,0 1,0-1,0 1,0-1,-1 0,1 1,0-1,-1 0,1 0,-1 0,-5 12,5-8,1 0,0-1,0 1,0 0,0 0,1 0,0 0,0 0,0 0,1 0,0 0,0 0,0-1,0 1,1 0,0 0,0-1,0 1,0-1,1 0,0 0,0 0,0 0,0 0,1-1,-1 1,1-1,0 0,0 0,0 0,0-1,1 1,-1-1,1 0,-1 0,1-1,0 1,54 25,-42-20</inkml:trace>
  <inkml:trace contextRef="#ctx0" brushRef="#br0" timeOffset="47947.821">85 1511,'152'-23,"165"-13,-140 36,168-9,275-20,75 11,-377 8,1200 22,-1079-12,-9-29,-12 17,-106-5,143 16,-207 3,962-2,-720-27,-109-1,186-3,630 32,-769-29,-139 27,-200-14,-74 11,0 1,0 0,0 1,0 1,0 0,0 1,0 1,0 0,12 3,-9 2</inkml:trace>
  <inkml:trace contextRef="#ctx0" brushRef="#br0" timeOffset="130759.797">283 2356,'-13'-2,"35"-3,-5 2,52-21,-2-3,0-3,-2-2,-1-4,-2-2,-2-3,22-21,15-28,-94 118,-68 283,47-161,6 1,8 84,4-193,18 278,-7-213,-13-106,1-1,-1 1,1-1,-1 1,0-1,1 0,-1 1,1-1,-1 0,0 0,1 0,-1 0,0 0,1-1,-1 1,1 0,-1-1,0 0,1 1,-1-1,1 0,0 1,-1-1,1 0,0 0,-1 0,1 0,0 0,0-1,0 1,0 0,0 0,0-1,0 1,0-1,1 1,-1-1,-6-4,-158-148,151 143,-1 1,1 0,-2 1,0 0,0 2,0 0,-1 0,0 2,0 0,0 1,-1 0,0 2,1 0,-1 1,0 1,0 0,0 2,0 0,1 1,-1 0,1 2,-10 3,10-3,-1 1,1 1,1 1,-1 0,1 1,0 1,1 0,1 1,-1 1,2 0,-9 10,19-20,1 0,-1 1,1-1,0 1,0 0,0-1,0 1,1 0,-1 0,1 0,0 1,-1-1,1 0,1 0,-1 1,0-1,1 1,0-1,0 0,0 1,0-1,0 1,1-1,0 0,-1 1,1-1,0 0,1 0,-1 0,0 1,1-1,0-1,0 1,0 0,0 0,0-1,0 1,1-1,-1 0,1 1,0-1,0 0,0-1,0 1,0-1,0 1,0-1,1 0,3 1,0-1,0 0,0 0,0-1,0 0,0 0,0-1,0 1,0-2,0 1,0-1,0 0,0-1,-1 1,1-1,4-3,9-6</inkml:trace>
  <inkml:trace contextRef="#ctx0" brushRef="#br0" timeOffset="131011.685">170 2723,'43'-14,"43"-15,17-2,0 5,-13 1,-11 5,-15 1,-14 4,-10 5,-7 3,-5 4,-1 1,-7 2</inkml:trace>
  <inkml:trace contextRef="#ctx0" brushRef="#br0" timeOffset="131392.169">1186 2893,'-45'333,"14"-191,27-162,75-210,-58 184,2 0,2 1,1 1,3 1,1 0,3 2,1 1,2 0,7 12,-18 21</inkml:trace>
  <inkml:trace contextRef="#ctx0" brushRef="#br0" timeOffset="131576.517">1637 3063,'-4'33,"2"12,2 2,6-6,2-11</inkml:trace>
  <inkml:trace contextRef="#ctx0" brushRef="#br0" timeOffset="131783.029">1637 2498,'0'0</inkml:trace>
  <inkml:trace contextRef="#ctx0" brushRef="#br0" timeOffset="132177.236">1976 2977,'-6'12,"0"-1,1 1,1 0,0 1,1-1,0 1,1-1,1 1,0 0,0 0,1 0,1 0,0-1,1 1,0 0,1-1,0 1,1-1,1 0,0 0,3 5,-4-13,-1-1,1 1,0-1,0 0,0 0,0-1,0 1,1-1,-1 0,1 0,0 0,0-1,-1 0,1 0,0 0,0 0,0-1,0 0,0 0,0 0,0 0,0-1,0 0,0 0,0 0,-1-1,1 0,127-58,-98 37,0-2,-1-1,-2-1,-1-2,-1-1,-1-1,-2-1,-1-2,9-17,-15 19,-1 0,-1 0,-2-2,-2 0,-1-1,-1 0,-2 0,3-35,-9 53,-1 0,-1 0,-1 0,-1 0,0 0,-1 0,-1 0,0 0,-1 1,-1-1,-1 1,0 0,-1 1,-1 0,0 0,-1 0,0 1,-2 0,1 1,-3-1,3 5,-1 0,0 1,0 0,0 1,-1 0,-1 0,1 2,-1 0,0 0,0 1,0 0,0 1,-1 1,1 0,-1 1,0 1,1 0,-1 0,0 2,1 0,-1 0,1 1,0 1,-1 0,2 1,-1 0,1 1,-1 0,-7 7,3-4,1 2,0 0,0 1,1 0,1 2,0-1,1 2,1 0,0 0,1 1,0 0,2 1,0 0,0 1,2 0,0 0,1 1,1 0,1 0,1 0,0 0,2 0,0 1,1-1,1 1,2 8,0-12,1-1,0 0,2 0,0-1,0 1,1-1,1-1,0 1,1-1,1-1,0 0,0 0,1-1,1 0,0-1,0 0,1-1,0 0,1-1,0-1,0 0,15 4,10 1,1-2,1-1,-1-3,1-1,0-2,1-1,-1-3,0-1,0-2,17-6,-15 5</inkml:trace>
  <inkml:trace contextRef="#ctx0" brushRef="#br0" timeOffset="133079.833">3049 2696,'-23'5,"0"2,1 1,0 0,1 2,-1 0,2 1,0 2,0 0,1 1,1 1,0 0,-14 18,28-29,0-1,1 1,0 0,0 1,0-1,0 0,1 1,0 0,0 0,0-1,0 1,1 0,0 0,0 1,0-1,1 0,-1 0,1 0,0 1,1-1,0 0,-1 0,1 0,1 0,-1 0,1 0,0 0,0 0,1-1,-1 1,1-1,0 0,0 1,0-1,1-1,-1 1,1 0,0-1,0 0,1 0,-1 0,0 0,1-1,0 0,-1 0,1 0,1 0,5 0,0 0,0 0,0-1,0 0,0-1,0-1,1 0,-1 0,0-1,0 0,0-1,-1 0,1-1,-1 0,0-1,7-4,150-107,-140 94,97-81,-124 103,0 1,0-1,0 0,0 1,0-1,0 0,0 1,1-1,-1 0,0 1,0-1,0 0,0 1,1-1,-1 0,0 1,0-1,1 0,-1 0,0 1,0-1,1 0,-1 0,0 0,1 0,-1 1,0-1,1 0,-1 0,0 0,1 0,-1 0,0 0,1 0,-1 0,0 0,1 0,-1 0,1 0,-1 0,0 0,1 0,-1 0,0 0,1 0,-1-1,0 1,1 0,-1 0,0 0,0 0,1-1,-1 1,0 0,0 0,1-1,-1 1,0 0,0-1,1 1,-1 0,0-1,-14 35,9-24,-3 10,4-15,1 0,-1 0,1 1,1-1,-1 1,1-1,0 1,0 0,0 0,1 0,0 0,0 0,1 0,0 0,0 0,0 1,1-1,-1 0,2 0,-1 0,1 0,-1-1,2 1,-1 0,1-1,-1 1,2-1,-1 0,0 0,1 0,0 0,4 3,-3-6,0 1,0-1,0 0,0 0,1-1,-1 0,0 0,1 0,-1 0,1-1,-1 0,1 0,-1 0,1-1,-1 0,1 0,-1 0,0-1,0 0,1 0,2-2,104-66,-87 52,12-10,-2-2,-1 0,-1-3,-2-1,15-21,-76 90,19-16,0 1,2 0,0 1,2 0,0 0,1 1,2-1,-1 6,4-18,1 1,1-1,-1 0,1 1,1-1,0 0,0 0,0 0,1 0,1 0,0 0,0-1,0 0,1 0,1 0,-1 0,1-1,0 0,7 5,-11-10,1 0,0-1,0 1,0-1,0 0,0 1,0-2,0 1,0 0,0-1,1 1,-1-1,0 0,0 0,0 0,1 0,-1-1,0 1,0-1,0 0,1 0,-1 0,0 0,-1-1,1 1,0-1,0 0,-1 1,1-1,0-1,-1 1,1 0,73-84,-74 83,126-154,-116 143,0 1,1 1,0 0,1 0,1 1,0 1,0 1,0 0,1 1,1 0,-1 2,1 0,1 0,-1 2,1 0,-1 1,1 1,5 0,-16 5,1 1,-1-1,0 1,0 0,0 1,-1-1,0 1,1 1,-2-1,1 1,-1 0,0 1,0-1,0 1,-1 0,0 0,-1 0,0 0,0 1,0 0,-1-1,0 1,0 0,-1 0,0 7,9 36,-3 1,-2 0,-3 0,-3 51,0-46,-4 84,-5-1,-7 1,-21 72,-11-68,46-138,-1 0,0-1,0 1,0-1,0 0,-1 0,0-1,-1 1,1-1,-1 0,0-1,0 1,-1-1,1 0,-1-1,0 0,0 0,-7 2,10-4,0-1,-1 0,1 1,0-1,-1-1,1 1,0-1,-1 0,1 0,0 0,0 0,0-1,0 1,0-1,0 0,0-1,1 1,-1 0,1-1,0 0,-1 0,1 0,1 0,-1-1,0 1,1-1,-1 0,-2-4,0-1,0 1,1-1,0 0,1 0,0 0,0-1,1 1,0-1,1 1,0-10,3-14,2 1,1 1,1-1,2 1,1 0,2 1,1 0,1 1,1 0,2 0,23-39,4 2,2 2,16-15,-26 36</inkml:trace>
  <inkml:trace contextRef="#ctx0" brushRef="#br0" timeOffset="134492.998">5448 2498,'-352'718,"342"-699,12-44,18-24,3 1,1 2,3 0,4-3,-3 3,26-40,108-202,-127 205,-65 158,25-55,0 0,2 1,0-1,2 1,0-1,1 1,1-1,1 1,1-1,0 1,2-1,6 18,-8-29,1 0,0 0,0-1,1 0,0 0,0 0,1-1,0 0,0 0,1 0,0-1,0 0,1 0,-1-1,1 1,0-2,1 1,-1-1,1-1,0 0,0 0,0 0,0-1,0-1,0 1,1-2,-1 1,1-1,-1 0,0-1,1 0,-1-1,0 0,0 0,0-1,0 0,0-1,-1 0,0 0,1-1,4-4,3-10,0-1,-1-1,-1 0,0-1,-2-1,-1 0,-1-1,-1 0,-1 0,-1-1,-1 0,-1 0,-1 0,-1-5,-2 25,0-1,0 1,0 0,-1 0,0-1,0 1,0 0,0 0,-1 0,0-1,0 1,0 0,-1 0,0 0,0 0,-1-1,-6 1,-1 3</inkml:trace>
  <inkml:trace contextRef="#ctx0" brushRef="#br0" timeOffset="134778.423">6068 2809,'-1'18,"1"0,1 0,0 0,1 0,1 0,1-1,0 1,1-1,1 0,1 0,1-1,8 16,-14-29,1-1,-1 1,1-1,-1 1,1-1,0 0,0 0,0 0,0 0,0 0,0-1,0 1,1-1,-1 0,0 0,1 0,-1-1,1 1,-1-1,1 0,-1 0,1 0,0 0,-1-1,1 1,-1-1,0 0,1 0,-1 0,1-1,-1 1,0-1,0 1,0-1,0 0,0 0,-1-1,1 1,0-1,-1 1,0-1,0 0,1 0,-1 0,7-10,0 0,-1-1,-1 0,0 0,-1-1,0 0,-1 0,-1 0,-1-1,0 0,-1 1,0-1,-1 0,-1 0,-1 0,0 0,-1 1,-2-7,4 16,-1 1,0-1,0 1,0 0,-1 0,1 0,-1 0,-1 0,1 0,-1 0,0 1,0-1,0 1,0 0,-1 0,0 0,1 0,-2 1,1-1,0 1,-1 0,1 0,-1 1,0-1,0 1,-1 0,-17-4</inkml:trace>
  <inkml:trace contextRef="#ctx0" brushRef="#br0" timeOffset="135208.37">6463 2667,'114'321,"-113"-316,-1-4,0 1,0-1,-1 1,1-1,0 1,0 0,1-1,-1 1,0-1,0 1,1-1,-1 1,1-1,-1 1,1-1,0 0,0 1,-1-1,1 0,0 1,0-1,0 0,0 0,1 0,-1 0,0 0,0 0,1 0,-1 0,0-1,1 1,-1 0,1-1,-1 1,1-1,-1 0,1 1,-1-1,1 0,-1 0,1 0,-1 0,1 0,0 0,-1-1,1 1,-1 0,1-1,-1 1,1-1,9-15,0-1,-1 0,-1 0,-1-1,-1 0,0 0,-1-2,8-16,3-8,2 2,2 0,2 2,21-30,-32 53</inkml:trace>
  <inkml:trace contextRef="#ctx0" brushRef="#br0" timeOffset="136056.684">7056 3090,'0'0</inkml:trace>
  <inkml:trace contextRef="#ctx0" brushRef="#br0" timeOffset="136477.633">7648 2555,'52'-31,"0"3,2 2,1 3,1 2,56-13,-111 33,1 0,-1 0,0 0,1 0,-1 0,1 1,-1-1,1 1,0-1,-1 1,1-1,-1 1,1 0,0 0,-1 0,1 0,0 0,-1 0,1 0,0 1,-1-1,1 1,-1-1,1 1,-1-1,1 1,-1 0,1 0,-1 0,0 0,1 0,-1 0,0 0,0 0,0 1,0-1,0 0,0 1,0-1,0 0,0 1,-1-1,1 1,-1 0,1-1,-1 1,0-1,1 1,-1 0,0-1,0 1,0 0,0-1,0 1,-1-1,1 1,0 0,-1-1,0 2,-10 17,-1-1,-1 0,-1-1,-1 0,0-1,-1-1,-5 4,10-9,-25 22,3 2,0 2,2 0,2 2,2 2,-19 38,43-73,0 0,0 0,1 0,0 0,1 1,-1-1,1 1,1-1,-1 1,1-1,0 1,0-1,1 1,0-1,0 1,1-1,0 1,0-1,0 0,0 0,1 0,0 0,1-1,-1 1,1-1,0 0,1 0,-1 0,1 0,0-1,0 0,0 0,0 0,1-1,5 3,7 0,1 0,-1-2,1 0,0-1,-1-1,1-1,0 0,0-2,0 0,16-4,-20 2,1 0,-1-2,0 0,0-1,-1 0,1-1,-1-1,-1 0,1-1,8-8,-4 2</inkml:trace>
  <inkml:trace contextRef="#ctx0" brushRef="#br0" timeOffset="136863.038">8467 2498,'472'-113,"-471"112,1 0,-1 0,1 0,-1 0,1 0,0 0,-1 1,1-1,0 0,0 1,-1 0,1-1,0 1,0 0,0 0,0 0,-1 0,1 0,0 0,0 1,0-1,-1 1,1-1,0 1,0-1,-1 1,1 0,-1 0,1 0,-1 0,1 0,-1 0,1 1,-1-1,0 0,0 1,0-1,0 1,0-1,0 1,0-1,0 1,0 0,-1-1,1 1,-1 0,1 0,-1 1,-47 109,20-62,5 6,1 1,3 1,3 1,-7 49,-10 102,33-205,-1 0,0 0,0 0,0 0,-1 0,1 0,-1 0,-1 0,1-1,-1 1,1 0,-1-1,0 1,-1-1,1 1,-1-1,0 0,0 0,0-1,-1 1,-1 1,-11 3</inkml:trace>
  <inkml:trace contextRef="#ctx0" brushRef="#br0" timeOffset="137114.516">8552 2836,'43'-9,"33"-4,10 1,-7-3,-6 2,-11-2,-11 1,-9 4,-13 2</inkml:trace>
  <inkml:trace contextRef="#ctx0" brushRef="#br0" timeOffset="137356.691">9426 2216,'-4'38,"-3"32,6 9,2-4,2-10,0-12,-1-9,0-8,4-10,1-14,-6-9,-2-5</inkml:trace>
  <inkml:trace contextRef="#ctx0" brushRef="#br0" timeOffset="137663.824">9201 2526,'38'-14,"28"-10,6-1,-3 4,-14 6</inkml:trace>
  <inkml:trace contextRef="#ctx0" brushRef="#br0" timeOffset="138030.804">9765 2216,'-1'5,"-15"37,2 1,2 0,2 1,2 0,-2 41,10-82,-1 0,1 0,-1 1,1-1,0 0,0 1,0-1,1 0,-1 1,1-1,0 0,0 0,0 0,0 0,1 0,-1 0,1 0,-1 0,1 0,0-1,0 1,1-1,-1 1,0-1,1 0,0 0,-1 0,1 0,0 0,0-1,0 1,0-1,0 0,0 0,0 0,0 0,3 0,137-35,-141 34,0 1,1 0,-1 0,0 0,0 0,0 0,1 0,-1 1,0-1,-1 1,1-1,0 1,0 0,-1 0,1-1,-1 1,1 0,-1 1,0-1,0 0,0 0,0 0,0 1,0-1,-1 0,1 1,-1-1,0 1,1-1,-1 1,0-1,-1 1,1-1,0 0,-1 1,1-1,-1 1,0 0,1 1,-1 20</inkml:trace>
  <inkml:trace contextRef="#ctx0" brushRef="#br0" timeOffset="141546.559">0 3768,'906'0,"-442"-28,305 17,4-25,-308 14,574 4,-691 20,-217-2,360-11,178-6,-565 17,311-29,219 30,-304-30,98 1,-127 17,-145-2,157 8,-297 5,295-26,145-5,-102 4,358 28,-688-1</inkml:trace>
  <inkml:trace contextRef="#ctx0" brushRef="#br0" timeOffset="143233.724">11797 2103,'-11'29,"-44"208,-17 199,59-346,-29 212,48-227,-1-69</inkml:trace>
  <inkml:trace contextRef="#ctx0" brushRef="#br0" timeOffset="143581.611">12221 2188,'-22'52,"2"1,2 1,3 0,2 1,3 1,2 0,2 0,3 8,3-42,1 0,1 0,0 0,2 0,1-1,0 0,2 0,0 0,2 0,0-1,1-1,1 0,1 0,0-1,11 11,-21-27,-1 0,0 0,0 0,1 0,-1-1,1 1,-1 0,1-1,0 1,-1-1,1 0,0 0,0 0,0 0,0 0,0 0,1 0,-1 0,0-1,0 1,0-1,1 0,-1 0,0 0,0 0,1 0,-1 0,0 0,0-1,0 1,1-1,-1 0,0 1,0-1,0 0,0 0,0 0,0-1,0 1,-1 0,1-1,0 1,-1-1,1 0,-1 1,0-1,1 0,-1 0,0 0,3-11,-1-1,-1 1,0-1,0 1,-1-1,-1 1,-1-1,0 0,0 1,-1-1,-1 1,-1 0,0 0,0 0,-1 0,-1 1,0 0,0 0,-2 0,1 1,-1 0,-7-6,3 2,-1 1,-1 0,0 0,-1 1,0 1,-1 1,0 0,-1 1,0 1,-1 0,0 1,0 1,-1 1,0 1,-11-2,22 6,0 0,0 0,1 1,-1 0,0 1,0 0,1 0,-1 0,0 1,1 0,-1 1,1 0,0 0,0 0,0 1,1 0,-1 0,1 1,0 0,0 0,0 0,1 1,0 0,0 0,0 0,1 1,0-1,0 1,0 0,1 0,0 1,1-1,0 0,0 1,0 0,1-1,0 1,1 0,0 7,5 4</inkml:trace>
  <inkml:trace contextRef="#ctx0" brushRef="#br0" timeOffset="144247.678">12729 2723,'-7'18,"1"-1,0 1,2 0,0 0,1 1,1-1,0 1,2-1,0 1,1 0,1-1,3 16,-4-30,1-1,-1 1,1 0,-1-1,1 0,0 1,0-1,0 0,1 0,-1 0,1 0,0-1,0 1,0-1,0 1,0-1,0 0,1 0,-1-1,1 1,-1-1,1 0,-1 1,1-2,0 1,0 0,-1-1,1 0,0 1,0-2,0 1,0 0,-1-1,1 1,0-1,0 0,-1-1,1 1,-1-1,1 1,-1-1,0 0,1 0,-1 0,0-1,0 1,-1-1,1 0,0 0,-1 0,0 0,1-1,4-4,-1 0,0 0,0 0,-1-1,0 0,-1 0,0 0,0 0,-1-1,0 0,-1 1,0-1,-1 0,1 0,-2 0,0 0,0 0,-1 0,0 0,0 0,-1 0,-1 0,0 1,0-1,0 1,-2 0,1 0,-1 0,0 0,-1 1,0 0,0 0,-1 1,0 0,-5-5,8 7,0 1,-1-1,0 1,0 0,0 0,0 0,-1 1,1-1,-1 1,0 1,0-1,0 1,0 0,0 1,-1-1,1 1,-1 0,1 1,-1 0,1 0,0 0,-1 0,1 1,-1 0,1 1,0 0,0 0,-1 0,0 1,5-1,1-1,-1 1,1 0,0 0,-1 0,1 0,0 0,0 0,0 0,1 0,-1 0,0 0,1 0,0 0,-1 1,1-1,0 0,0 0,0 1,0-1,1 0,-1 0,0 1,1-1,0 0,-1 0,1 0,0 0,0 0,0 0,1 0,-1 0,0-1,1 1,57 53,-43-49,1-2,-1 1,1-2,0 0,0-2,0 0,1 0,-1-2,0 0,0-1,0 0,0-2,0 0,-1-1,0 0,1-1,-2-1,2-1,11-5,0-1,0-1,-1-1,-1-1,-1-2,0 0,-2-2,0-1,-1 0,-2-2,16-22,-23 25,-1-1,-1 0,-1-1,0-1,-2 1,-1-1,-1-1,-1 1,-1-1,-2 0,0 0,-1 0,-2 0,0 0,-2 0,-1 0,-4-16,-21-26,28 66,0 0,0-1,0 1,0 0,0-1,0 1,0 0,0 0,-1 0,1 0,0 0,-1 0,1 1,-1-1,1 0,-1 1,1-1,-1 1,0-1,1 1,-1 0,1 0,-1 0,0 0,1 0,-1 0,0 0,1 0,-1 1,1-1,-1 1,0-1,1 1,-1-1,1 1,0 0,-1 0,1 0,-1 0,1 0,-1 1,-5 7,0 0,1 0,0 0,0 1,1 0,1 0,-1 0,2 1,-1 0,2-1,-1 1,1 0,1 5,-2-3,-11 57,3 0,3 0,3 1,4 0,2 0,5 15,-4-65,1 1,1-1,1 1,1-2,1 1,1-1,0 0,2 0,0-1,11 16,-10-20,67 76,-76-89,0 0,1 0,-1 0,1-1,0 1,-1-1,1 1,0-1,0 0,0 0,0 0,0 0,0-1,0 1,0-1,0 0,0 0,0 0,0 0,0 0,0-1,0 1,0-1,0 0,0 0,0 0,0 0,0-1,0 1,-1-1,1 0,-1 1,1-1,1-2,30-38,-21 24</inkml:trace>
  <inkml:trace contextRef="#ctx0" brushRef="#br0" timeOffset="144498.633">13801 2780,'-5'33,"-1"17,0-6,1-10</inkml:trace>
  <inkml:trace contextRef="#ctx0" brushRef="#br0" timeOffset="144763.806">13716 2300,'0'0</inkml:trace>
  <inkml:trace contextRef="#ctx0" brushRef="#br0" timeOffset="145052.221">14056 2526,'-7'30,"0"-3,1-1,1 2,1-1,1 0,2 1,0-1,2 1,1-1,2 1,0-1,2 1,-4-23,0 1,0-1,1 1,0-1,0 0,0 0,1 0,0-1,0 1,0-1,0 0,0 0,1 0,0 0,0-1,0 0,0 0,1 0,-1-1,1 0,-1 0,1 0,0-1,0 0,0 0,0 0,0-1,0 0,0 0,0 0,0-1,-1 0,1 0,0 0,0-1,0 0,1-1,12-6,0-2,0 0,-1-1,-1-1,0 0,0-1,-2-1,1-1,-2 0,0-1,-2 0,1-1,-2-1,-1 0,4-10,4-10,-2-1,-2 0,-2-2,-2 1,-1-1,-2-1,-1-16,-4 38,0 1,-1-1,-1 1,-1 0,-1-1,-1 1,-1 0,0 0,-2 0,0 0,-1 1,-1 0,-1 1,0 0,-2 0,0 1,-1 0,0 1,-1 0,-10-7,19 19,-1 0,0 1,0 0,0 0,0 0,0 1,-1 0,1 0,-1 0,1 1,-1-1,0 1,0 1,1-1,-1 1,0 0,0 0,0 1,0 0,1 0,-1 0,0 1,1-1,-1 2,1-1,0 0,-1 1,1 0,0 0,1 1,-1-1,1 1,-1 0,1 0,0 1,1-1,-2 3,-9 15,1 0,2 1,0 1,1 0,2 0,0 1,2 0,1 0,1 1,1 0,1-1,1 1,1 0,2 0,0 0,2-1,1 1,1-1,1 0,1-1,3 6,-2-9,0 0,2-1,0 0,1-1,1 0,0-1,2 0,0-2,1 1,1-2,0 0,1-1,0-1,1-1,1 0,0-1,1-2,0 0,10 3,-22-10,-1 1,1-1,-1-1,1 1,0-2,-1 1,1-1,0 0,0-1,-1 0,1-1,0 1,-1-2,1 1,-1-1,0 0,0-1,0 0,3-3,15-11</inkml:trace>
  <inkml:trace contextRef="#ctx0" brushRef="#br0" timeOffset="145978.773">14987 2470,'-38'26,"1"2,2 2,0 2,3 0,0 3,-7 12,36-44,0 0,0 1,0-1,1 0,-1 1,1 0,0-1,0 1,0 0,1 0,-1 0,1 1,0-1,0 0,1 0,-1 0,1 1,0-1,0 0,0 1,1-1,-1 0,1 1,0-1,0 0,1 0,-1 0,1 0,0 0,0 0,0-1,1 1,-1-1,1 1,0-1,0 0,0 0,0 0,0 0,2 0,3 0,0 0,0 0,0-1,1 0,-1 0,1-1,-1 0,1 0,0-1,-1 0,1-1,0 0,-1 0,1-1,-1 0,0 0,0-1,1 0,-1-1,144-84,-130 70,-1 0,0-1,-2-1,0-1,-2 0,0-2,5-9,-43 96,12 44,9-105,0-1,1 1,-1 0,1-1,0 1,0-1,0 1,0-1,0 1,1-1,-1 0,1 0,-1 1,1-1,0 0,0-1,0 1,0 0,0 0,0-1,1 1,-1-1,0 0,1 0,-1 0,1 0,0 0,-1 0,1-1,-1 1,1-1,0 0,0 0,-1 0,1 0,0 0,-1-1,3 0,7-3,-1 0,0-2,-1 1,1-1,-1-1,0 0,-1 0,1-1,-2 0,1-1,-1 1,0-2,-1 1,2-4,2-1,67-90,-67 100,-21 38,6-18,2-10,0 0,0 0,0 1,1-1,0 1,0-1,1 1,0-1,0 1,0-1,1 1,0-1,0 1,1-1,-1 0,2 0,-1 1,1-2,-1 1,2 0,-1 0,1-1,-1 0,2 1,0 0,2-6,0 0,-1-1,1 0,-1 0,1-1,-1 1,1-1,-1-1,0 1,0-1,0 0,0-1,-1 1,1-1,-1 0,0-1,0 1,0-1,-1 0,0 0,3-4,18-20,-2-1,-1 0,-2-2,-1 0,1-6,32-51,-49 84,-3 4,0 0,0 0,0-1,1 1,-1 0,1-1,-1 1,1 0,-1 0,1 0,0 0,-1 0,1-1,0 1,0 1,0-1,0 0,0 0,0 0,0 0,0 1,0-1,1 0,-1 1,0-1,0 1,1 0,-1-1,0 1,0 0,1 0,-1-1,0 1,1 0,-1 0,0 1,1-1,-1 0,0 0,1 1,-1-1,0 1,0-1,0 1,1 0,3 7,0 0,-1 1,0-1,-1 1,0 0,0 0,-1 1,0-1,0 0,-1 3,6 26,32 110,-7 2,-6 0,-7 2,-5 22,-13-129,-1 0,-2 0,-3 0,-1 0,-5 13,8-47,1 0,-2 0,1 0,-2-1,1 1,-2-1,1 0,-1 0,-1-1,0 0,0 0,0 0,-1-1,-1 0,0-1,0 0,0 0,0-1,-1 0,0 0,-1-2,1 1,-6 1,12-4,-1 0,1 0,-1 0,0-1,1 0,-1 0,0 0,0 0,0-1,0 0,0 0,0 0,1 0,-1-1,0 0,0 0,0 0,1-1,-1 1,0-1,1 0,0-1,-1 1,1-1,0 0,0 0,1 0,-1 0,1-1,-1 1,1-1,0 0,0 0,1 0,-1 0,1-1,-2-7,1 0,1 1,0-2,0 1,1 0,1 0,0 0,0-1,2 1,-1 0,1 0,1 0,0 0,4-6,73-160,-75 170,16-31,3 2,1 1,1 1,3 1,0 1,2 2,1 1,2 1,1 2,0 2,2 1,1 2,1 1,1 2,1 2,7 0,69-21,-72 27</inkml:trace>
  <inkml:trace contextRef="#ctx0" brushRef="#br0" timeOffset="179404.399">12305 127,'-27'190,"8"2,9 0,9 86,2-250,-2-22,1 0,0 0,1 1,-1-1,1 0,1 0,-1 0,1 0,0 0,0 0,1-1,-1 1,1-1,1 1,7 6</inkml:trace>
  <inkml:trace contextRef="#ctx0" brushRef="#br0" timeOffset="179853.869">11967 184,'73'-36,"1"4,2 3,52-12,-105 32,0 0,1 2,0 1,0 1,0 1,1 1,-1 1,1 1,0 1,-1 2,1 0,-1 2,1 0,-21-2,1-1,-1 1,0 0,0 0,0 1,0-1,0 1,0 0,-1 0,0 0,1 0,-1 1,0-1,-1 1,1 0,0 0,-1 0,0 0,0 0,0 0,-1 1,0-1,1 0,-1 1,-1 0,1-1,-1 1,0-1,0 1,0 0,0-1,-1 1,0-1,0 1,0-1,-1 1,1-1,-1 0,-2 4,-16 28,-2-1,-1-1,-2-1,-1-1,-1-2,-2 0,-1-2,-2-1,0-2,-2-1,-7 3,-63 52,102-78,-1 1,0-1,1 1,-1-1,1 1,-1 0,1 0,0 0,0 1,0-1,0 0,0 1,0-1,1 1,-1 0,1-1,0 1,0 0,0 0,0 0,0 0,1 0,-1 0,1 0,0 0,0 0,0 0,0 0,0 0,1 0,-1 0,1 0,0 0,0 0,0 0,0 0,1-1,-1 1,3 2,6 4,2 0,-1 0,1-1,0-1,1 0,0-1,0-1,0 1,7 0,26 12,111 76,-153-90,0-1,-1 1,1 0,-1 0,0 0,-1 0,1 0,-1 1,1-1,-1 1,-1 0,1-1,-1 1,1 0,-1 3,8 22,7-13,-6-16</inkml:trace>
  <inkml:trace contextRef="#ctx0" brushRef="#br0" timeOffset="180226.831">12982 918,'27'-3,"-2"-1,1-1,0-1,-1-2,0 0,-1-1,0-2,0 0,-1-2,-1 0,0-2,16-14,-34 26,-1 1,1-1,-1 0,0 0,-1-1,1 1,0-1,-1 1,0-1,0 0,0 0,0 0,0 0,-1 0,0 0,0 0,0-1,0 1,-1 0,0-1,0 1,0 0,0-1,-1 1,1 0,-1 0,0-1,-1 1,1 0,-1 0,1 0,-1 0,0 0,-1 1,1-1,-1 1,1-1,-1 1,0 0,-1 0,1 0,0 0,-1 1,1-1,-1 1,0 0,-1 0,-3-1,0 1,0 1,0-1,0 1,-1 1,1-1,0 1,0 1,0 0,-1 0,1 0,0 1,0 0,1 1,-1 0,0 0,1 1,0-1,0 2,0-1,0 1,0 0,1 0,0 1,0 1,-7 6,1 1,1 0,0 1,1 0,1 0,0 1,1 1,1-1,0 1,-4 18,9-30,1 1,-1-1,1 1,0 0,0 0,0-1,1 1,0 0,0 0,1 0,-1-1,1 1,1 0,-1-1,1 1,0-1,0 1,0-1,1 0,0 0,0 0,0 0,1 0,-1-1,1 1,0-1,1 0,-1-1,1 1,3 2,12 2,-1-2,1 0,0-1,1-1,-1-1,1-1,-1 0,1-2,0 0,8-2,95-20,-94 14</inkml:trace>
  <inkml:trace contextRef="#ctx0" brushRef="#br0" timeOffset="180556.96">13660 691,'12'51,"-7"-22,2-1,2 1,0-2,2 1,10 17,-20-42,0 0,0-1,1 1,-1 0,1-1,0 0,-1 1,1-1,0 0,1 0,-1 0,0 0,1 0,-1 0,1-1,-1 1,1-1,0 0,0 0,-1 0,1 0,0 0,0-1,0 1,0-1,0 0,0 0,0 0,0 0,0 0,0-1,0 1,0-1,0 0,0 0,-1 0,1 0,0 0,-1-1,1 1,-1-1,1 0,-1 0,1 0,-1 0,0 0,0-1,18-19,-2-1,0-1,-2-1,0 0,-2-1,-1-1,-1 0,-1 0,-2-1,0-1,-2 0,-2 0,2-18,-5 35</inkml:trace>
  <inkml:trace contextRef="#ctx0" brushRef="#br0" timeOffset="180838.919">14281 804,'5'24,"6"8,1-1</inkml:trace>
  <inkml:trace contextRef="#ctx0" brushRef="#br0" timeOffset="181088.318">14281 324,'0'0</inkml:trace>
  <inkml:trace contextRef="#ctx0" brushRef="#br0" timeOffset="181343.375">14676 691,'18'-6,"0"-1,0-1,-1 0,0-2,-1 0,0 0,-1-2,0 0,0-1,-2 0,4-4,-16 15,0 1,0-1,0 1,0-1,0 1,0-1,0 1,0-1,-1 0,1 0,0 1,-1-1,0 0,1 0,-1 1,0-1,0 0,0 0,0 0,0 0,-1 1,1-1,-1 0,1 0,-1 1,1-1,-1 0,0 1,0-1,0 0,0 1,0-1,0 1,0 0,-1-1,1 1,0 0,-1 0,1 0,-1 0,1 0,-1 0,1 0,-1 0,0 1,0-1,1 1,-1-1,0 1,0 0,1-1,-1 1,0 0,0 0,0 0,0 1,1-1,-1 0,0 1,0-1,0 1,-9 1,-1 1,1 0,0 0,0 1,0 1,0-1,1 2,0 0,0 0,0 1,1 0,0 0,0 1,1 1,0-1,0 1,1 0,0 1,1 0,0 0,1 0,0 1,0 0,1 0,1 0,0 0,0 1,1-1,0 5,2-9,-1-1,1 1,1 0,-1 0,1-1,0 1,1 0,0-1,0 0,0 1,1-1,0 0,0 0,0 0,1 0,0-1,0 1,0-1,1 0,0-1,0 1,0-1,0 0,1 0,0 0,4 1,5 4,2-1,-1 0,1-2,0 0,0 0,1-2,0 0,0-1,8-1,-3 0,0-1,0-2,-1 0,1-2,0 0,-1-1,0-2,0 0,13-6,-10 2</inkml:trace>
  <inkml:trace contextRef="#ctx0" brushRef="#br0" timeOffset="181655.085">15184 578,'2'9,"0"1,0-1,1-1,1 1,-1 0,1-1,1 0,-1 0,1 0,1 0,-1-1,1 0,1 0,-1-1,1 1,1-1,-1-1,1 0,0 0,0 0,0-1,0 0,1 0,0-1,0-1,0 1,0-1,0-1,0 0,1 0,-1-1,9 0,-2-6,0 0,0-1,-1-1,0 0,0-1,-1-1,0 0,3-5,44-28,-58 43,-1 0,0 0,0 0,0 0,0 1,1-1,-1 0,0 1,0 0,0-1,0 1,0 0,0 0,0 0,-1 1,1-1,0 0,0 1,-1-1,1 1,-1-1,0 1,1 0,-1-1,0 1,0 0,0 0,0 0,0 0,0 0,-1 0,1 0,-1 0,1 0,-1 1,0-1,14 24,-5-16,0-1,1-1,0 0,0 0,0-1,1 0,0-1,1 0,-1 0,1-2,0 1,1-2,-1 0,0 0,1-1,0 0,0-1,-1-1,1 0,0-1,0 0,-1-1,1 0,-1-1,1 0,-1-1,0-1,0 0,-1 0,0-1,0-1,10-6,-4-4,0-1,-1-1,-1 0,0-1,-2 0,0-1,-2 0,0-1,2-10,24-42,-23 49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29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29 255,'447'0,"-244"-25,-112 8,-83 19,-6 1</inkml:trace>
  <inkml:trace contextRef="#ctx0" brushRef="#br0" timeOffset="318.479">1 481,'462'0,"-244"-29,-190 23,-4 0</inkml:trace>
  <inkml:trace contextRef="#ctx0" brushRef="#br0" timeOffset="1279.453">508 1,'40'20,"199"138,-236-155,0 0,0 0,-1 1,1-1,-1 1,0 0,0 0,0 0,0 0,-1 0,1 0,-1 0,0 0,-1 1,1-1,-1 0,1 1,-1-1,-1 1,1-1,-1 0,1 0,-1 1,-1-1,1 0,0 0,-1 0,0 0,0 0,0 0,-1 0,-87 108,-57 18,124-110,0 1,1 1,1 1,1 1,-10 18,17-24</inkml:trace>
</inkml:ink>
</file>

<file path=ppt/ink/ink7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1,'-24'33,"-3"7,3-8,5-11</inkml:trace>
</inkml:ink>
</file>

<file path=ppt/ink/ink7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0,'10'10,"2"3</inkml:trace>
</inkml:ink>
</file>

<file path=ppt/ink/ink7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0,'-1'7,"-2"13,0 0,1 0,1 0,1 1,1-1,0 0,2 0,0 0,1-1,7 20,-9-36,0 0,0 0,0 0,0-1,0 1,0-1,1 1,-1-1,1 0,0 0,0 0,-1 0,1 0,0-1,1 1,-1-1,0 0,0 0,1 0,-1 0,0-1,1 0,-1 1,1-1,-1 0,0 0,1-1,-1 1,1-1,-1 0,0 0,0 0,1 0,-1 0,0-1,0 0,108-68,-104 64,0-1,0 0,-1 0,0-1,0 1,-1-1,0-1,0 1,-1-1,0 1,-1-1,1 0,-2 0,1-1,-2 1,1-1,-1 0,1-14</inkml:trace>
  <inkml:trace contextRef="#ctx0" brushRef="#br0" timeOffset="378.007">491 339,'16'-23,"2"-6,1 1,2 0,0 2,2 0,1 2,1 0,1 2,1 0,1 2,8-3,-34 21,0 1,0 0,0-1,-1 1,1 0,0 0,0 0,1 0,-1 1,0-1,0 1,0-1,0 1,1 0,-1-1,0 1,0 0,1 1,-1-1,0 0,0 1,0-1,1 1,-1 0,0-1,0 1,0 0,0 0,0 1,0-1,-1 0,1 1,0-1,-1 1,1-1,-1 1,1 0,-1 0,0-1,0 1,1 0,-1 0,-1 0,1 0,0 1,0-1,-1 0,0 0,1 0,-1 2,2 12,-2-12,-1-1,1 0,0 0,0 0,0 1,1-1,-1 0,1 0,0 0,0 0,0 0,0 0,0 0,1 0,-1 0,1 0,0 0,0-1,0 1,0-1,0 0,0 1,1-1,-1 0,1 0,-1-1,1 1,0 0,0-1,0 0,0 1,2-1,6-2,-1 0,1-1,-1-1,1 0,-1 0,0-1,0 0,0-1,-1 0,2-1,13-6,-7 3,46-15,-61 23,-1 1,1 0,-1 1,1-1,-1 0,1 0,-1 1,1-1,-1 0,0 1,1 0,-1-1,0 1,1 0,-1 0,0-1,0 1,0 0,0 0,0 0,0 1,0-1,0 0,0 0,0 0,-1 1,1-1,0 0,-1 1,1-1,-1 0,0 1,1-1,-1 1,0-1,0 1,0-1,0 1,0-1,0 1,0-1,-1 1,-6 54,5-50,0-1,1 1,0-1,0 1,0-1,1 1,0-1,0 1,0 0,1-1,0 1,0-1,0 1,1-1,0 0,0 1,7 8</inkml:trace>
</inkml:ink>
</file>

<file path=ppt/ink/ink7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0,'27'527,"-25"-476,1-22,-2 0,-1 0,-1-1,-1 1,-2 0,-1-1,-1 0,-3 4,14-61,1 19,1 1,0 0,0 0,1 0,0 1,1 0,0 1,0 0,1 0,0 1,0 1,0-1,1 1,0 1,26-16,82-25,-117 44,-1 0,1 1,0-1,0 0,0 0,-1 1,1-1,0 1,0 0,0 0,0-1,0 1,0 1,0-1,0 0,0 0,0 1,0-1,0 1,0-1,-1 1,1 0,0 0,0 0,-1 0,1 0,0 0,-1 0,1 1,-1-1,0 0,1 1,-1-1,0 1,0 0,0-1,0 1,0 0,0 0,-1-1,1 1,0 0,-1 0,0 0,1 0,-1 0,0 0,0 0,2 7,-1 0,0 0,0-1,-1 1,0 0,-1 0,0 0,0 0,-1-1,0 1,-1 0,1-1,-2 0,1 0,-1 0,-1 0,1 0,-1-1,0 0,-1 0,0 0,0-1,0 0,-1 0,0 0,0-1,-7 4,-5 2,0-2,0 0,0-1,-1-1,0-1,-1-1,0 0,-3-1</inkml:trace>
  <inkml:trace contextRef="#ctx0" brushRef="#br0" timeOffset="1018.638">396 959,'35'-17,"0"-2,-1-2,-1-1,-1-1,24-24,-54 46,11-9,1 0,-2 0,1-1,-1-1,-1 0,0 0,-1-1,-1-1,0 0,0 0,-1 0,-1-1,-1-1,0 1,-1-1,0 0,-2 0,0 0,0 0,-1-15,-2 29,0 0,-1 0,1-1,-1 1,1 0,-1 0,0-1,0 1,0 0,0 0,-1 0,1 0,0 0,-1 1,1-1,-1 0,0 1,1-1,-1 1,0-1,0 1,0 0,0 0,0 0,0 0,-1 0,1 0,0 1,0-1,-1 1,1 0,0-1,-1 1,1 0,0 0,-1 0,1 1,0-1,0 1,-1-1,1 1,0 0,0 0,0 0,0 0,0 0,0 0,0 0,0 1,0-1,0 1,1-1,-1 1,1 0,-1 0,1 0,-1 0,1 0,0 0,0 0,0 0,0 0,1 0,-1 1,1-1,-1 2,0 0,1-1,-1 1,1 0,0 0,0 0,1 0,-1 0,1 0,0 0,0 0,0 0,1-1,-1 1,1-1,0 1,0-1,0 1,0-1,0 0,1 0,0 0,-1 0,1 0,0-1,1 0,-1 1,0-1,1 0,-1 0,112 43,-89-42,-22-3,0-1,0 1,0-1,0 1,1 1,-1-1,0 0,0 1,0 0,0 0,0 0,-1 1,1-1,0 1,0 0,-1 0,1 0,-1 0,0 1,0 0,0-1,0 1,0 0,0 0,-1 1,1-1,-1 0,0 1,0 0,0-1,-1 1,1 0,-1 0,0 0,0 0,-1 0,1 1,-2 8,0 0,-2 1,1-1,-1-1,-1 1,-1 0,0-1,0 0,-2 3,-3 3</inkml:trace>
</inkml:ink>
</file>

<file path=ppt/ink/ink7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53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85,'-4'2,"0"0,1 0,-1 0,0 0,1 1,-1 0,1 0,0 0,0 0,0 0,0 0,0 1,1 0,0-1,-1 1,1 0,1 0,-1 0,1 0,-1 4,-4 3,-139 271,71-152,80-143,2-4</inkml:trace>
  <inkml:trace contextRef="#ctx0" brushRef="#br0" timeOffset="265.317">144 1,'24'0,"22"4,8 3,0-1,-4-1,-7 3,-5 1,-4-2,-13-2,-15 4,-13-1,-6-1</inkml:trace>
  <inkml:trace contextRef="#ctx0" brushRef="#br0" timeOffset="517.571">59 282,'29'5,"14"7,5 0,-1-1,-4-3,-9 3,-6-1,-7 2,-8 0</inkml:trace>
  <inkml:trace contextRef="#ctx0" brushRef="#br0" timeOffset="1037.191">483 536,'-91'12,"89"-12,0 1,1-1,-1 1,0-1,1 1,-1 0,1 0,0 0,-1-1,1 1,-1 1,1-1,0 0,0 0,0 0,0 1,0-1,0 0,0 1,0-1,0 1,1-1,-1 1,1 0,-1-1,1 1,-1-1,1 1,0 0,0-1,0 1,0 0,0 0,0-1,1 1,-1-1,0 1,1 0,-1-1,1 1,0-1,-1 1,1-1,0 1,0-1,0 1,0-1,0 0,0 0,1 1,56 55,11 19,-68-74,1 1,-1-1,0 0,0 1,-1-1,1 0,0 1,-1-1,1 1,-1 0,0-1,0 1,0-1,0 1,-1-1,1 1,-1-1,1 1,-1-1,0 1,0-1,0 0,0 1,0-1,-1 0,1 0,-1 0,1 0,-1 0,0 0,1 0,-1-1,0 1,0-1,-1 1,1-1,0 0,-1 1,-4 1,0-1,0 1,0-1,0-1,0 1,0-1,0 0,-1-1,1 0,0 0,0 0,-1-1,0-1,0 1,-1-1,1-1,0 1,0-1,0-1,1 0,-1 0,1 0,0-1,0 0,-2-2,-5-7</inkml:trace>
  <inkml:trace contextRef="#ctx0" brushRef="#br0" timeOffset="-20852.909">3333 706,'-2'-5,"1"0,-1 0,-1 1,1-1,-1 1,1 0,-1-1,-1 1,1 0,0 1,-1-1,0 1,0-1,0 1,0 0,0 1,-1-1,1 1,-1 0,0 0,0 0,0 1,1-1,-1 1,-1 0,1 1,0-1,-2 1,-220 0,197 5,1 1,0 1,1 2,0 1,0 1,1 1,0 2,1 0,-21 17,-97 106,98-86,10-8,2 2,1 1,-24 50,40-68,-114 176,43 4,76-167,1 0,3 1,1 0,2 0,2 1,1-1,5 39,-3-76,3 25,2 0,0 0,2 0,2-1,0 0,6 8,-12-28,10 24,1 0,2-1,1-1,1 0,2-2,1 0,1-1,1-1,2-1,0-2,2 0,1-2,0-1,18 9,17 10,2-3,1-3,1-2,37 9,122 5,-29-19,29-28,-85-24,112-52,-210 60,-1-2,0-1,-2-3,0-1,7-8,-9 2,-1-3,-2 0,-1-3,-2-1,-2-1,-1-1,13-26,-19 25,-3-1,-1-1,-2-1,-1-1,3-21,-4 14,-4 19,-1-1,-2-1,-2 0,-1 0,1-25,-8-195,-3 229,0 0,-2 1,-1 0,0 1,-2 0,-8-15,-5-12,3 13,-1 1,-2 2,-2 0,-1 2,-1 0,-1 2,-2 1,-1 2,-1 0,-9-3,-152-102,74 75,91 38,0 2,-1 1,-1 1,-1 2,0 1,0 1,-133-21,-62 34,180 9,28-5</inkml:trace>
  <inkml:trace contextRef="#ctx0" brushRef="#br0" timeOffset="-17087.979">3362 1637,'0'-26,"0"32,11 176,4 106,-12-121,25 94,-29 246,14-411,-2 34,-35 10,13-91,8-41,1 0,0 0,0 0,1 1,0-1,0 0,1 1,0-1,1 0,0 1,0-1,1 2,16 103,-19-113,1-1,0 1,0 0,0 0,-1 0,1 0,0 0,0-1,-1 1,1 0,0 0,-1 0,1 0,0 0,0 0,-1 0,1 0,0 0,-1 0,1 0,0 0,0 0,-1 0,1 0,0 0,0 1,-1-1,1 0,0 0,0 0,-1 0,1 0,0 1,0-1,-1 0,1 0,0 0,0 1,0-1,0 0,-1 0,1 1,0-1,0 0,0 0,0 1,0-1,0 0,0 0,0 1,0-1,0 0,0 1,0-1,0 0,0 0,0 1,0-1,-11-22,-2-8,-1 0,-1 1,-2 0,0 2,-2 0,-2 1,0 1,-5-4,-78-57,103 85,0-1,0 1,0-1,0 1,0-1,0 1,0-1,0 0,0 1,1-1,-1 0,1 0,-1 0,1 1,0-1,0 0,0 0,0 0,0 0,0 1,0-1,1 0,-1 0,1 0,-1 1,1-1,-1 0,1 1,0-1,0 0,0 1,0-1,0 1,0 0,1-1,-1 1,0 0,1-1,-1 1,1 0,1 0,72-36,-45 30,1 3,0 0,0 2,0 1,0 2,13 2,34 0,160 25,-237-28,1-1,0 0,0 1,0-1,0 1,0 0,-1-1,1 1,0 0,0 0,0 0,0 1,0-1,0 0,0 1,-1-1,1 1,0-1,0 1,0 0,-1 0,1 0,-1 0,1 0,-1 0,1 1,-1-1,1 0,-1 1,0-1,0 1,0-1,0 1,0 0,0-1,0 1,0 0,-1 0,1-1,-1 1,1 0,-1 0,0 0,0 0,0 0,0 0,0 0,0-1,0 1,-1 2,-7 8,-1 0,-1 0,0-1,0 0,-1-1,0 0,-1-1,-5 3,-19 17,-211 143,226-155</inkml:trace>
  <inkml:trace contextRef="#ctx0" brushRef="#br0" timeOffset="-647.412">3474 1694,'-45'-37,"-6"12,-2 3,-1 1,-54-12,-146-74,-108-6,325 102,1-1,0-2,1-1,1-2,-3-3,-177-64,-2-16,75 44,-179-58,92 40,194 56,-2 1,0 2,-1 2,-33-7,88 6,134-25,-142 34,0 0,0-1,-1 0,1 0,-1-1,-1 0,1 0,-1-1,-1 0,0-1,0 0,1-1,-8 9,0 1,-1-1,1 1,0-1,0 1,0-1,0 1,0-1,0 1,0 0,1-1,-1 1,0-1,0 1,0-1,0 1,1-1,-1 1,0 0,0-1,1 1,-1-1,0 1,0 0,1-1,-1 1,1 0,-1 0,0-1,1 1,-1 0,1 0,-1-1,0 1,1 0,-1 0,1 0,-1 0,1 0,-1 0,1 0,-1 0,1 0,-1 0,1 0,-1 0,1 0,-1 0,0 0,1 0,-1 0,1 1,-1-1,1 0,-1 0,0 1,1-1,-1 0,0 1,1-1,-1 0,0 1,1-1,-1 1,3 33,-7 274,-22-127,7-98,-2-98,-26-139,39 135,-1 1,-1 0,-1 0,0 0,-1 2,-1-1,-1 2,0 0,-1 0,-10-6,-40-47,53 46</inkml:trace>
  <inkml:trace contextRef="#ctx0" brushRef="#br0" timeOffset="3450.971">624 1891,'264'120,"-47"-47,29 27,-69-26,-145-56,-1 2,2-3,0 0,1-2,28 7,137 58,169 52,138 75,-145-95,-125-8,-156-64,8 4,-11-4,1-3,2-3,1-4,47 9,100 20,86 40,212 112,-442-174,124 43,187 36,-262-75,-88-30,0 3,-2 2,0 1,5 6,-32-15</inkml:trace>
  <inkml:trace contextRef="#ctx0" brushRef="#br0" timeOffset="20846.021">3926 3895,'-1'53,"-1"-34,1 1,0 0,2 0,0-1,1 1,1-1,1 1,1-1,0 0,2 0,0-1,5 9,-9-23,0-1,0 1,1-1,-1 1,1-1,0-1,0 1,0 0,0-1,0 0,0 0,1 0,-1 0,1-1,-1 0,1 0,0 0,-1 0,1-1,0 1,0-1,-1-1,1 1,0-1,0 0,-1 0,1 0,-1 0,1-1,-1 0,1 0,-1 0,0 0,0-1,0 0,0 0,-1 0,1 0,-1 0,0-1,0 1,2-4,15-15,-19 19,0 0,0 1,0-1,1 1,-1 0,1-1,-1 1,1 0,0 0,0 0,0 0,0 0,0 0,0 1,0-1,1 0,-1 1,0 0,1 0,0 0,-1 0,1 0,-1 0,1 1,0-1,0 1,-1 0,1 0,0 0,0 0,-1 0,1 0,0 1,0-1,-1 1,1 0,0 0,-1 0,1 0,-1 1,0-1,1 1,24 28,-24-25,0 0,0 0,0-1,0 1,0-1,1 0,0 0,0-1,0 1,0-1,1 0,-1 0,1 0,0 0,0-1,0 0,0 0,0 0,0-1,0 0,1 0,-1 0,1 0,-1-1,1 0,-1 0,0-1,1 1,-1-1,1-1,5-4,0-1,-1 0,0-1,0 0,-1-1,0 0,-1 0,0-1,0 0,-1 0,-1-1,1 0,-2 0,1-1,-2 1,1-1,-2 0,0-1,0 1,-1 0,0-1,-1 0,-1 1,0-1,-1 1,-1-10,-16-13,12 41</inkml:trace>
  <inkml:trace contextRef="#ctx0" brushRef="#br0" timeOffset="21509.428">4010 3726,'113'26,"86"5,-124-32,-75 1,1 0,0 0,0-1,0 1,0 0,-1-1,1 1,0 0,0-1,-1 1,1-1,0 0,-1 1,1-1,0 1,-1-1,1 0,-1 0,1 1,-1-1,1 0,-1 0,0 0,1 1,-1-1,0 0,0 0,0 0,0 0,1 0,-1 1,0-1,0 0,-1 0,1 0,0 0,0 0,0 0,-1 1,1-1,0 0,-1 0,1 0,0 1,-1-1,1 0,-1 0,0 1,1-1,-1 0,0 1,-29-40,8 17,13 15,0 0,1-1,0 0,1 0,0 0,0-1,1 0,0-1,1 1,0-1,1 0,-2-6,3-3</inkml:trace>
</inkml:ink>
</file>

<file path=ppt/ink/ink7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26.3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799 170,'-11'127,"-55"32,-63 98,-21 18,64-66,-9-21,51-128,-14 31,49-63,-1 0,-1-1,-1 0,-2-1,0-1,-18 23,-22 30,53-76,0-1,1 0,0 0,-1 1,1-1,0 0,-1 1,1-1,0 0,0 1,0-1,0 1,0-1,0 0,1 1,-1-1,0 0,1 1,-1-1,1 0,-1 0,1 0,0 1,0-1,-1 0,1 0,0 0,0 0,0 0,0 0,0 0,0-1,0 1,1 0,-1 0,0-1,0 1,0-1,1 1,0-1,60 20,-53-18,38 11,-1 3,0 2,-2 1,6 6,-38-19,353 106,-185-37,125 61,-130-46,-9-30,-107-57,-45-12</inkml:trace>
  <inkml:trace contextRef="#ctx0" brushRef="#br0" timeOffset="682.797">2493 2400,'-141'115,"-11"20,32-64,103-63</inkml:trace>
  <inkml:trace contextRef="#ctx0" brushRef="#br0" timeOffset="981.418">2097 2400,'5'14,"6"15,7 6,-1 3,3 0,1-2,3-8,-3-2,0-3,1 2,2-1,1 2,-3 1,-1 0,-4 1,-5-5</inkml:trace>
  <inkml:trace contextRef="#ctx0" brushRef="#br0" timeOffset="2166.756">1363 1,'-17'28,"11"-16,1 0,0 0,1 0,0 1,1 0,0 0,2 0,-1 0,1 0,1 0,0 0,1 0,1 0,0 0,0 0,1 0,1 0,0-1,1 0,3 6,-7-16,0-1,0 1,0-1,0 1,0-1,0 0,0 1,0-1,0 0,1 0,-1 0,0 0,1 0,-1 0,1 0,-1 0,1-1,0 1,-1-1,1 1,0-1,-1 0,1 1,0-1,-1 0,1 0,0 0,0 0,-1 0,1-1,0 1,-1-1,1 1,0-1,-1 1,1-1,-1 0,1 0,-1 0,1 0,-1 0,0 0,1 0,-1 0,0 0,0-1,0 1,0 0,1-2,181-213,-182 214,1 0,0 1,0-1,0 0,0 0,0 1,0 0,0-1,1 1,-1 0,0 0,1 0,-1 0,1 0,-1 1,1-1,-1 1,1 0,0-1,-1 1,1 1,-1-1,1 0,0 0,-1 1,1 0,-1-1,1 1,-1 0,0 0,1 0,-1 1,0-1,0 1,0-1,0 1,0-1,0 1,0 0,0 0,-1 0,1 0,-1 0,1 1,-1-1,0 0,0 1,0-1,0 2,6 12,0 0,-2 1,0 0,-1 0,0 0,-2 1,0-1,-1 3,6 32,-1-25,-2 0,0 0,-2 0,0 0,-2 1,-1-1,-2 0,0 0,-2 0,-1 0,-1 0,-6 12,7-31,0 0,-1-1,0 0,0 0,-1-1,1 0,-2 0,1-1,0 0,-1 0,0-1,0 0,-1-1,1 0,-1-1,1 1,-1-2,0 1,0-2,0 1,0-1,1-1,-1 0,0 0,0-1,0 0,-1-1,6 3,1 0,0 0,0 0,0-1,0 1,0-1,0 0,0-1,0 1,0 0,0-1,1 0,-1 0,0 0,1-1,0 1,-1-1,1 0,0 1,1-2,-1 1,0 0,1 0,0-1,-1 1,2-1,-1 0,0 0,1 0,-1 1,1-1,0-1,1 1,-1 0,1 0,-1 0,1 0,0 0,1 0,-1-1,1 1,0 0,0 0,0 0,0 0,3-3,6-6,1 1,0 0,1 1,1 0,0 1,0 0,1 1,0 0,0 1,3 1,-3-2,339-181,-300 162</inkml:trace>
</inkml:ink>
</file>

<file path=ppt/ink/ink7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56.9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46,'301'0,"-322"-18,-16-1,19 10</inkml:trace>
</inkml:ink>
</file>

<file path=ppt/ink/ink7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44.1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1296 3,'-1'11,"-1"0,0-1,-1 1,0-1,0 0,-2 0,1 0,-1 0,-3 4,-11 25,-87 194,32-76,57-114,-2 0,-2-2,-1-1,-23 31,-43 93,-7-34,82-116,2 0,0 1,0 1,2-1,0 2,1-1,-2 7,2-6,-132 226,140-243,-1 0,1-1,0 1,-1 0,1 0,0 0,-1 0,1 0,0-1,0 1,-1 0,1 0,0 0,-1 0,1 0,0 0,-1 0,1 0,0 0,-1 0,1 1,0-1,-1 0,1 0,0 0,-1 0,1 0,0 0,0 1,-1-1,1 0,0 0,0 0,-1 1,1-1,0 0,0 0,0 1,-1-1,1 0,0 1,0-1,7-35,-5 27,0-4,0 0,-1 0,0 1,-1-1,-1 0,0 0,0 0,-1 0,-1 1,0-1,0 1,-1 0,-1 0,0 0,0 0,-1 1,-1 0,1 0,-5-3,10 12,0 0,0 0,0 0,-1 1,1-1,0 0,1 0,-1 0,0-1,0 1,0 0,1 0,-1 0,0-1,1 1,-1 0,1-1,0 1,-1 0,1-1,0 1,0 0,0-1,0 1,0-1,0 1,0 0,0-1,1 1,-1-1,0 1,1 0,-1-1,1 1,0 0,-1 0,1 0,0-1,0 1,0 0,0 0,0 0,0 0,0 0,0 1,0-1,0 0,0 0,1 1,-1-1,0 1,1-1,-1 1,0-1,1 1,-1 0,0 0,1-1,27-1,1 2,-1 0,0 2,0 1,-1 1,1 2,-1 1,0 1,0 1,-1 1,0 2,23 14,-27-16,51 21,-74-28,0-1,0 1,0 0,0-1,-1 1,1-1,-1 0,0 1,0-1,0 1,0-1,0 0,0 0,0 1,-1-1,1 0,-1 0,0-1,0 1,0 0,1 0,-2-1,1 1,0-1,0 0,0 0,-1 0,1 0,0 0,-1 0,-26 12,0-2,0-1,-1-1,0-1,-15 0,-125 3,145-11</inkml:trace>
  <inkml:trace contextRef="#ctx0" brushRef="#br0" timeOffset="3017.921">591 1471,'49'33,"-32"-22,2 0,0-1,0-1,1-1,0 0,0-2,1 0,-1-2,13 2,108 21,146 85,-154-81,-75-12,-79-26,11-5,0-1,0 1,2-1,0-1,0 1,1-1,1-1,0 1,1-1,1 0,0-1,1 1,1 9,2 5,1 0,-1 0,0 0,0 0,0 0,0-1,0 1,0 0,0 0,-1 0,1 0,0 0,-1 0,1 0,0 0,-1 0,0 0,1 0,-1 0,1 0,-1 1,0-1,0 0,1 0,-1 1,0-1,0 0,0 1,0-1,0 1,0-1,0 1,0-1,0 1,0 0,0-1,0 1,0 0,0 0,0 0,0 0,0 0,0 0,0 0,-1 0,1 1,0-1,0 0,0 1,0-1,0 0,0 1,0-1,0 1,1 0,-1-1,0 1,0 0,0-1,0 1,1 0,-1 0,0 0,1 0,-1 0,1 0,-1 0,-90 215,76-189,-2 0,0-2,-2 0,0-1,-2-1,-5 4,20-16,32-25,-19 10,237-136,-217 123,-2 1</inkml:trace>
  <inkml:trace contextRef="#ctx0" brushRef="#br0" timeOffset="8633.907">84 1809,'-37'109,"-2"38,38-144,-1 0,1 0,0 0,0 0,1 0,-1 0,1 1,-1-1,1 0,0 0,0 1,1-1,-1 0,1 0,-1 0,1 1,0-1,0 0,1 0,-1 0,0 0,1-1,0 1,0 0,0-1,0 1,0-1,0 0,1 1,-1-1,1 0,-1 0,1-1,0 1,0-1,0 1,0-1,0 0,0 0,0 0,0 0,0-1,1 1,-1-1,0 0,0 0,1 0,-1 0,0-1,0 1,3-2,112-76,-118 78,1-1,0 0,-1 1,1-1,0 0,0 1,0-1,-1 1,1 0,0-1,0 1,0-1,0 1,0 0,0 0,0 0,0 0,0-1,0 1,0 1,0-1,0 0,0 0,0 0,0 0,0 1,-1-1,1 0,0 1,0-1,0 1,0-1,0 1,-1-1,1 1,0-1,0 1,-1 0,1 0,0-1,-1 1,1 0,-1 0,1 0,-1 0,0-1,1 1,-1 0,0 0,1 0,-1 0,0 1,4 56,-4-51,-1-4,1 0,-1 0,0 0,1 0,0 0,0 0,0 0,0 0,0 0,1 0,-1 0,1 0,0 0,0 0,0 0,0 0,0-1,1 1,-1 0,1-1,-1 1,1-1,0 0,0 1,1-1,-1 0,0 0,1 0,-1-1,1 1,-1 0,1-1,0 0,0 0,-1 0,1 0,0 0,0 0,0-1,0 1,0-1,0 0,0 0,0 0,0-1,1 1,9-6,0 0,0-1,0-1,-1 0,-1 0,1-1,-1-1,-1 1,0-2,0 0,-1 0,0-1,-1 0,-1 0,4-7,10-13,-12 21,-4 4,0 1,0-1,-1 0,1 0,-1 0,-1 0,1-1,-2 1,1-1,-1 0,0 0,1-8,-15 5,2 16</inkml:trace>
  <inkml:trace contextRef="#ctx0" brushRef="#br0" timeOffset="8948.872">761 2346,'-34'33,"-11"17,-2-1,6-4,11-5,5-8,6-11</inkml:trace>
  <inkml:trace contextRef="#ctx0" brushRef="#br0" timeOffset="9200.159">535 2289,'9'19,"9"16,0 7,3-4,-3-3,1-8,-3-4,0-5,3-2,3-2,2-5,-3-3</inkml:trace>
  <inkml:trace contextRef="#ctx0" brushRef="#br0" timeOffset="10133.542">196 1668,'2'-1,"0"0,0 0,0 1,0-1,1 1,-1-1,0 1,1 0,-1-1,0 1,1 1,-1-1,0 0,1 0,-1 1,0-1,0 1,1 0,-1 0,0 0,2 1,58 21,1-2,1-4,36 5,-54-10,-58-18,0-1,1-1,0 1,0-2,1 1,0-1,0-1,1 0,1 0,-1-1,1-2,0-4</inkml:trace>
  <inkml:trace contextRef="#ctx0" brushRef="#br0" timeOffset="11438.761">281 60,'-1'30,"-1"-12,2 0,-1-1,2 1,1-1,0 1,1-1,5 15,-8-30,1-1,-1 1,1 0,0 0,-1 0,1-1,0 1,0 0,1-1,-1 1,0-1,0 0,1 1,-1-1,1 0,-1 1,1-1,-1 0,1 0,0-1,-1 1,1 0,0 0,0-1,0 1,0-1,0 0,-1 1,1-1,0 0,0 0,0 0,0-1,0 1,0 0,0-1,0 1,-1-1,1 1,0-1,0 0,-1 0,1 0,0 0,-1 0,1 0,0-1,66-67,-61 59,28-33,-34 43,0-1,0 0,0 1,0-1,0 0,0 1,0 0,0-1,0 1,0-1,0 1,0 0,0 0,1 0,-1 0,0 0,0 0,0 0,0 0,0 0,0 0,0 1,0-1,0 0,1 1,-1-1,0 1,0-1,-1 1,1-1,0 1,0 0,0-1,0 1,0 0,-1 0,1 0,0 0,-1 0,1-1,-1 1,1 0,-1 0,1 1,10 21,-11-20,1 0,0 0,0 0,0 0,0 0,1 0,-1 0,1 0,0 0,0 0,0-1,0 1,0-1,0 0,1 1,-1-1,1 0,0-1,-1 1,1 0,0-1,0 1,0-1,0 0,2 0,-1-3,-1 0,0 0,1 0,-1-1,-1 0,1 0,0 0,0 0,-1 0,0 0,0-1,0 1,0-1,0 1,-1-1,1 0,-1 1,0-1,0 0,-1 3,37-155,-33 136</inkml:trace>
  <inkml:trace contextRef="#ctx0" brushRef="#br0" timeOffset="12031.534">761 173,'12'77,"-11"-77,1 1,0 0,-1-1,1 1,0-1,0 0,-1 1,1-1,0 0,0 0,0 0,-1-1,1 1,0 0,0-1,-1 1,1-1,0 1,0-1,-1 0,1 0,-1 0,1 0,-1 0,1 0,-1 0,0 0,1 0,0-2,7-3,-7 5,0-1,0 1,0 0,0 1,0-1,0 0,0 1,1-1,-1 1,0-1,0 1,0 0,1 0,-1 0,0 0,0 1,1-1,-1 0,0 1,0 0,0-1,0 1,0 0,0 0,0 0,0 1,0-1,0 0,0 1,-1-1,1 1,-1-1,1 1,-1 0,1 0,-1 0,0-1,0 1,0 1,0-1,0 0,-1 0,1 0,-1 0,21 101,-21-91,-1-1,0 1,0-1,-1 1,0-1,-1 0,-1 0,0 0,0 0,-1 0,0-1,-1 0,0 0,-1-1,0 1,0-2,-1 1,0-1,-1 0,0 0,0-1,0-1,-1 1,-3 0,12-6,0 0,0-1,0 1,-1 0,1-1,0 1,0-1,-1 1,1-1,0 1,-1-1,1 0,0 0,-1 0,1 0,0 0,-1 0,1 0,0 0,-1-1,1 1,0 0,-1-1,1 1,0-1,0 1,-1-1,1 0,0 0,0 1,0-1,0 0,0 0,0 0,0 0,0 0,1 0,-1 0,0-1,1 1,-1 0,0 0,1-1,0 1,-1 0,1 0,0-1,-1 1,1 0,0-1,0 1,0-1,0 1,1 0,-1-1,0 1,0 0,1-1,4-16,1 1,0 0,1 1,1 0,1 0,0 1,1 0,0 0,1 1,2-1,2-1</inkml:trace>
</inkml:ink>
</file>

<file path=ppt/ink/ink7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24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663 100,'-36'3,"-1"2,0 1,1 3,-28 9,-94 20,54-13,104-25,-1 0,1 1,-1-1,1 0,-1 1,0-1,1 0,-1 1,1-1,-1 1,1-1,0 0,-1 1,1-1,-1 1,1 0,0-1,0 1,-1-1,1 1,0-1,0 1,-1 0,1-1,0 1,0 0,0-1,0 1,0-1,0 1,0 0,0-1,0 1,1 0,-1-1,0 1,0-1,0 1,1 0,-1-1,0 1,1-1,-1 1,0-1,1 1,-1-1,1 1,-1-1,1 0,-1 1,1-1,-1 0,1 1,-1-1,1 0,0 1,-1-1,1 0,-1 0,2 0,37 18,137 46,-174-64,1 0,-1 1,0 0,1-1,-1 1,0 0,1 0,-1 0,0 0,0 1,0-1,0 1,0-1,0 1,-1-1,1 1,0 0,-1 0,1 0,-1 0,0 0,0 0,0 1,0-1,0 0,0 0,-1 1,1-1,-1 1,1-1,-1 0,0 1,0-1,0 1,0-1,0 1,-1-1,1 0,-1 1,0-1,0 0,1 1,-1-1,-1 0,1 0,0 0,0 0,-1 0,0 0,1 0,-1 0,0-1,-1 2,-158 90,68-47,-66 45,157-90,1-1,-1 1,1 0,0 0,-1 0,1 0,0 0,0 0,0 0,0 0,0 0,0 0,0 1,0-1,0 0,0 1,1-1,-1 1,1-1,-1 1,1-1,-1 1,1-1,0 1,0-1,0 1,0 0,0-1,0 1,0-1,0 1,1-1,-1 1,0-1,1 1,0-1,-1 1,1-1,0 1,0-1,-1 0,1 0,0 1,0-1,1 0,-1 0,0 0,0 0,0 0,1 0,0 0,12 6,1 0,-1-1,1-1,1 0,-1-1,1 0,-1-2,1 1,0-2,0 0,0-2,0 1,15-4,15 3,-35 1,-1-1,1 0,-1 0,0-1,0-1,0 1,0-2,0 1,-1-1,4-3,2-3</inkml:trace>
  <inkml:trace contextRef="#ctx0" brushRef="#br0" timeOffset="298.639">917 127,'-37'213,"27"-128,3-1,3 2,6 29,-2-114,0-12</inkml:trace>
  <inkml:trace contextRef="#ctx0" brushRef="#br0" timeOffset="547.014">832 43,'43'0,"34"0,13 0,-4-5,-12-1,-13-1,-13 2,-9 2,-11-4,-7-1,-10 7,-13 2,-5 2</inkml:trace>
  <inkml:trace contextRef="#ctx0" brushRef="#br0" timeOffset="761.02">889 381,'28'0,"20"0,6 0,-1 0,-5 0,-6-5,-5-1,-4 0,-3 1,-6 2</inkml:trace>
  <inkml:trace contextRef="#ctx0" brushRef="#br0" timeOffset="1030.175">1622 467,'-28'38,"-15"18,0 3,3-2,3-7,3-12,8-12</inkml:trace>
  <inkml:trace contextRef="#ctx0" brushRef="#br0" timeOffset="1280.411">1312 467,'24'19,"13"11,0 6,-2-4,-6-3,-4-5,-6-3,-1 0,1-3,-3-1,1-2,-3 0,2-2,-3-3</inkml:trace>
</inkml:ink>
</file>

<file path=ppt/ink/ink7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25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1 138,'38'0,"23"0,5 0,-3 0,-8 0,-8-5,-8-1,-6 0,-3 1,-7 1</inkml:trace>
  <inkml:trace contextRef="#ctx0" brushRef="#br0" timeOffset="248.798">57 364,'44'5,"32"-4,9-1,0-1,-11-1,-7-4,-11-1,-5 0,-7 2,-5 1,-10 2</inkml:trace>
  <inkml:trace contextRef="#ctx0" brushRef="#br0" timeOffset="518.76">1215 53,'-94'137,"90"-129,0 0,0 0,1 0,1 0,-1 1,1-1,1 1,0-1,0 1,0 0,1-1,0 1,1 0,0 0,1-1,-1 1,4 6,-3-10,1 0,0 0,0 0,0 0,0-1,1 1,0-1,0 0,0 0,1 0,-1-1,1 0,0 0,0 0,0 0,0-1,0 1,1-1,-1-1,1 1,-1-1,1 0,0 0,2-1,143-4,-146 4,11-4,0 0,0 0,0-2,-1 0,1-1,-1 0,-1-1,0-1,0-1,0 0,-1 0,-1-1,0-1,0 0,-1 0,-1-2,0 1,-1-1,6-12,-12 19,-1 0,-1 0,1 1,-1-1,0 0,-1 0,1 0,-1 0,-1 0,1 0,-1 0,-1 0,1 0,-1 0,0 1,-1-1,1 1,-1-1,-1 1,1 0,-1 0,0 0,0 1,-1-1,0 1,0 0,0 1,0-1,-1 1,0 0,0 0,0 1,0 0,0 0,-1 0,-4-1,-19-8</inkml:trace>
  <inkml:trace contextRef="#ctx0" brushRef="#br0" timeOffset="764.263">904 251,'962'0,"-938"0</inkml:trace>
  <inkml:trace contextRef="#ctx0" brushRef="#br0" timeOffset="1998.128">1469 53,'0'-4,"-5"-3,-6 1,-6 2,-6 0,2-3,0-1,-2 2,-1 6,-3 3,0 1,4 5,1 5,5 6,0-1,2 1,5 2,4-3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3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7,'-5'-5,"-2"3,-4 3,0 5,2 2</inkml:trace>
</inkml:ink>
</file>

<file path=ppt/ink/ink7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33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1 242,'280'-22,"-50"-1,-157 13,-62 19,-15-3</inkml:trace>
  <inkml:trace contextRef="#ctx0" brushRef="#br0" timeOffset="295.165">114 384,'19'9,"11"4,6-1,1-2,-1-3,-2-3,-1-1,-3-3,0-4,-1-3,-1 0,0 1,0 2,0 2,-1 1,-3-5,-8 0</inkml:trace>
  <inkml:trace contextRef="#ctx0" brushRef="#br0" timeOffset="847.977">340 17,'-30'-17,"30"17,-1 1,1-1,-1 0,0 0,1 0,-1 1,1-1,-1 0,1 0,-1 1,1-1,-1 0,1 1,-1-1,1 1,-1-1,1 1,0-1,-1 1,1-1,0 1,-1-1,1 1,0-1,0 1,-1 0,1-1,0 1,0-1,0 1,0 0,0-1,0 1,0-1,0 1,0 0,0-1,0 1,0 0,1-1,-1 1,0-1,0 1,1-1,-1 1,0-1,1 1,-1-1,0 1,1 0,2 7,0 1,1 0,0-1,1 0,-1 0,2 0,-1 0,1-1,0 0,0 0,1-1,0 0,0 0,1 0,0-1,0 0,0-1,5 2,160 49,-167-55,-1 1,0-1,0 1,0 0,0 0,0 0,0 1,0 0,-1 0,1 0,0 1,-1-1,0 1,0 0,0 0,0 1,0-1,0 1,-1 0,0 0,0 0,0 0,0 1,-1-1,1 1,-1 0,0-1,-1 1,1 1,-1 1,-1-1,0 1,0 0,-1-1,0 1,0-1,-1 1,1-1,-1 1,-1-1,1 0,-1 0,0 0,-1-1,1 1,-1-1,0 1,-1-1,1-1,-1 2,-112 87,83-70,-16 9,38-26,0 1,1 0,-1 1,1 0,1 1,0 0,0 1,1 0,0 0,0 1,-4 8,7-1</inkml:trace>
</inkml:ink>
</file>

<file path=ppt/ink/ink7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39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84 536,'4'6,"-1"0,0 0,0 0,0 1,-1-1,0 1,-1-1,1 1,-1 0,0-1,-1 1,0 0,0 0,1 6,3 27,-2 1,-2-1,-2 0,-1 0,-2 0,-2 0,-10 30,-7 30,54-165,-19 40</inkml:trace>
  <inkml:trace contextRef="#ctx0" brushRef="#br0" timeOffset="252.79">57 536,'23'0,"19"0,6 0,4 0,-1-4,0-3,-4 1,-5 2,-5 0,-3 2,-4-4,-2-1,-5 6,-12 7,-12 3,-6 5,-2 0</inkml:trace>
  <inkml:trace contextRef="#ctx0" brushRef="#br0" timeOffset="469.815">28 876,'38'0,"28"0,6 0,-3 0,-14 0</inkml:trace>
  <inkml:trace contextRef="#ctx0" brushRef="#br0" timeOffset="1035.543">592 960,'-55'18,"54"-18,-1 0,0 0,1 0,-1 0,0 0,0 1,0-1,0 0,0 1,0 0,0-1,1 1,-1 0,0 0,0 0,1 0,-1 0,1 0,-1 0,1 1,-1-1,1 0,0 1,0-1,0 1,-1 0,2-1,-1 1,0 0,0 0,0-1,1 1,-1 0,1 0,0 0,-1 0,1 0,0 0,0 0,0 0,0 0,1 0,-1-1,0 1,1 0,0 0,36 30,-33-30,0 0,0 0,0 0,0 1,-1-1,1 1,-1 0,0 0,0 0,0 1,0-1,0 1,-1 0,1-1,-1 1,0 0,0 0,-1 1,1-1,-1 0,0 1,0-1,0 0,-1 1,0-1,0 1,0-1,0 1,-1 1,-2 0,-1-1,-1 0,1-1,0 1,-1-1,0 0,0 0,0 0,-1-1,1 0,-1 0,0 0,0 0,0-1,0 0,0-1,-1 1,1-1,0 0,-1-1,1 0,0 0,-3 0,-74-4,64-3</inkml:trace>
  <inkml:trace contextRef="#ctx0" brushRef="#br0" timeOffset="4990.239">875 706,'29'5,"28"-4,10-1,3-1,-6-1,-9 1,-9 0,-7 0,-6 1,-4 0,-11 4,-9 3</inkml:trace>
  <inkml:trace contextRef="#ctx0" brushRef="#br0" timeOffset="5653.452">1552 509,'0'-15,"0"23,-1 24,-11 37,2 63,9-126,1 0,0 0,1-1,0 1,0 0,0 0,0 0,1-1,0 1,0-1,1 1,-1-1,1 0,0 0,1 0,-1 0,1-1,0 0,0 1,0-1,1-1,-1 1,1 0,0-1,0 0,0-1,1 1,-1-1,1 0,-1 0,5 1,4-5,-1-1,0 0,0-1,0-1,-1 0,1 0,-1-1,0-1,-1 0,1-1,-2 0,1 0,-1-1,0-1,-1 1,0-2,-1 1,0-1,0-1,5-11,12-10,47-52,-72 85,1 1,-1-1,1 1,-1-1,1 1,-1-1,1 1,-1 0,1-1,-1 1,0 0,1-1,-1 1,0 0,0 0,0-1,1 1,-1 0,0 0,0-1,0 1,0 0,0 0,0 0,-1-1,1 1,0 0,0 0,0-1,-1 1,1 0,0-1,-1 1,1 0,-1-1,1 1,-1 0,1-1,-1 1,1-1,-1 1,1-1,-1 1,0-1,0 1,0 1,-2 5,0-2,0-1,0 1,1 0,-1 0,1 0,0 0,0 0,0 0,1 0,0 1,0-1,0 0,1 1,0-1,0 1,0-1,1 1,0-1,0 0,0 1,0-1,1 0,0 0,0 0,1 0,-1 0,1 0,0-1,0 1,1-1,-1 0,1 0,1 1,-1-2,1-1,-1 1,1-1,0-1,-1 1,1 0,0-1,0 0,0 0,0-1,0 1,0-1,0 0,0-1,0 1,0-1,0 0,0 0,0 0,0-1,-1 0,1 0,-1 0,1 0,-1-1,0 0,1 0,-2 0,1 0,0 0,0-2,12-10,-1-2,-1 0,0-1,-1 0,-1-1,4-9,84-173,-84 128,-20 61</inkml:trace>
  <inkml:trace contextRef="#ctx0" brushRef="#br0" timeOffset="5943.242">2737 565,'-33'38,"-17"18,-4 4,8-4,6-6,10-6,5-12,2-11,6-13,5-9</inkml:trace>
  <inkml:trace contextRef="#ctx0" brushRef="#br0" timeOffset="6189.58">2427 706,'9'-14,"9"4,5 5,0 7,0 8,-4 8,0 5,1 4,-3 1,1-3,-2-2,-1-4,-1-1,1-3,-2 0,2-2,3-3,-2-4</inkml:trace>
  <inkml:trace contextRef="#ctx0" brushRef="#br0" timeOffset="6445.706">2963 509,'39'0,"26"0,13 0,-3 0,-10 0,-10 0,-10 0,-8 0,-5 0,-4 0,-1 0,-6-5,-1-2,-4 1</inkml:trace>
  <inkml:trace contextRef="#ctx0" brushRef="#br0" timeOffset="6650.429">3133 762,'38'5,"37"-3,15-3,-2 0,-13 0,-8 0,-12-5,-9-2,-9 2,-5 1,-3 1,-3 2,-4-4,-7-1</inkml:trace>
  <inkml:trace contextRef="#ctx0" brushRef="#br0" timeOffset="7005.499">4346 396,'-40'29,"1"2,2 1,2 3,1 0,-23 33,53-64,1-1,0 1,0 0,0 0,1 0,-1 0,1 0,0 1,0-1,0 1,1 0,0-1,0 1,0 0,0 0,1-1,0 1,0 0,0 0,1 0,-1 0,1-1,0 1,0 0,1-1,0 1,-1-1,2 1,-1-1,0 0,1 0,0 0,0 0,0 0,0-1,1 1,0 0,12 5,1-1,-1 0,1-1,0-1,1-1,0-1,-1 0,1-1,1-1,-1 0,0-2,0 0,1-1,-1-1,0 0,0-2,-1 0,1-1,-1-1,11-4,-9 2,0 0,0 0,-1-2,0-1,-1 0,0-1,-1 0,0-2,-1 0,-1-1,0 0,-1-1,0 0,-2-1,10-18,-18 30,-1-1,0 1,0 0,-1-1,0 1,0-1,0 1,-1-1,1 0,-1 1,0-1,-1 0,0 1,0-1,0 1,0-1,-1 1,0 0,0-1,0 1,-1 0,0 0,0 1,0-1,-1 0,1 1,-1 0,-3-3,-3-3,-1 1,0 0,-1 0,0 2,0-1,0 1,-1 1,0 0,0 1,-1 1,-2-1,-19-2,-1 2,-1 1,1 1,0 2,-1 2,1 1,0 2,0 2,-16 5,2 1</inkml:trace>
  <inkml:trace contextRef="#ctx0" brushRef="#br0" timeOffset="7173.328">3894 649,'994'-58,"-906"61,0 4,0 4,18 7,-59-10,-7-2</inkml:trace>
  <inkml:trace contextRef="#ctx0" brushRef="#br0" timeOffset="12751.711">0 311,'226'-11,"-28"-9,-117 0,-81 19,1-1,-1 1,0 0,0 0,0-1,0 1,0 0,0 0,0-1,-1 1,1 0,0 0,-1 0,1 0,-1-1,1 1,-1 0,1 0,-1 0,0 0,0 0,1 0,-1 0,0 0,0 1,0-1,0 0,0 0,0 1,0-1,0 1,-1-1,1 1,0-1,0 1,0 0,-1-1,1 1,0 0,0 0,0 0,-1 0,1 0,0 0,0 0,-1 1,0-1,-5-2,-111-46,100 36</inkml:trace>
  <inkml:trace contextRef="#ctx0" brushRef="#br0" timeOffset="13723.527">1778 142,'453'0,"-386"6,-67-8,0 0,0 1,-1-1,1 1,0-1,0 0,-1 1,1-1,-1 1,1-1,-1 1,0 0,0-1,0 1,1-1,-1 1,0 0,-1 0,1 0,0 0,0 0,0 0,-1 0,1 0,0 0,-1 0,1 1,-2-2,1 1,-11-12,-1 2,0-1,-1 2,0 0,-1 1,0 0,0 2,-1 0,0 0,-12-2,5 5</inkml:trace>
  <inkml:trace contextRef="#ctx0" brushRef="#br0" timeOffset="14288.666">1101 368,'0'33,"0"22,0 5,0 2,0-4,0-8,0-7,0-6,0-5,0-3,0-1,-5-1,-2-5</inkml:trace>
</inkml:ink>
</file>

<file path=ppt/ink/ink7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07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85 282,'150'22,"55"-31,-86-3,115-16,-205 37,-34-3</inkml:trace>
  <inkml:trace contextRef="#ctx0" brushRef="#br0" timeOffset="300.977">0 452,'15'0,"28"4,16 3,4-1,-5-2,-2 0,-6-2,-7-1,-5 0,-5-1,-4-1,-1 1,-1 0,0 0,0-1,1-3,-6-3</inkml:trace>
  <inkml:trace contextRef="#ctx0" brushRef="#br0" timeOffset="815.066">451 0,'13'22,"10"-5,0-1,2-2,0 0,0-1,16 4,17 2,-34-13,-1 1,0 1,0 1,-1 1,0 1,-1 1,0 1,15 13,-35-25,1 0,-1 0,1 1,-1-1,0 1,0-1,0 1,0 0,0-1,0 1,0 0,0 0,-1 0,1 0,-1-1,1 1,-1 0,0 0,0 0,0 0,0 0,0 0,0 0,0 0,-1 0,1 0,-1 0,1-1,-1 1,0 0,0 0,0 0,0-1,0 1,0-1,0 1,-1-1,1 1,0-1,-1 1,-69 51,63-48,-133 84,-106 89,172-107,65-58</inkml:trace>
</inkml:ink>
</file>

<file path=ppt/ink/ink7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0,0 0,1 0,-1 0,0 0,-1 0,0 0,-4 0</inkml:trace>
</inkml:ink>
</file>

<file path=ppt/ink/ink7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0,'22'152,"-4"12,-12-139,-2 1,0 0,-2 0,-1 0,-1 1,-1-1,-2 0,-4 18,-10 56,42-165,-14 40</inkml:trace>
  <inkml:trace contextRef="#ctx0" brushRef="#br0" timeOffset="420.377">367 86,'-28'27,"9"-11,1 1,1 1,0 0,2 2,0-1,1 2,1 0,0 1,2 0,0 3,10-21,0 0,1 0,-1 0,1 0,0 0,1 0,-1 0,1-1,-1 1,1 0,0 0,0 0,1 0,-1-1,1 1,0-1,0 1,0-1,0 0,1 0,-1 0,1 0,0 0,0 0,0-1,0 1,0-1,1 0,-1 0,1 0,-1-1,1 1,2 0,55 53,-24 19,-26-61</inkml:trace>
  <inkml:trace contextRef="#ctx0" brushRef="#br0" timeOffset="1192.741">818 29,'-13'1,"-1"0,1 1,-1 0,1 2,0-1,0 1,0 1,0 0,1 1,0 1,-3 1,11-4,1-1,-1 1,1 0,0 0,0 0,1 0,-1 0,1 1,0-1,0 1,0 0,1-1,-1 1,1 0,0 0,1 0,-1 0,1 0,0 0,0 0,1 0,0 0,-1 0,1-1,1 1,-1 0,1 0,0-1,0 1,0-1,1 0,-1 1,1-1,0 0,1-1,-1 1,0 0,1-1,0 0,0 0,0 0,1 0,27 23,-17-15,0 0,-1 1,0 1,-1 0,-1 0,0 2,0-1,-2 1,0 1,8 16,-15-26,0-1,-1 1,1 0,-1 1,0-1,-1 0,0 0,0 1,0-1,-1 1,0-1,0 1,0-1,-1 1,0-1,0 0,-1 1,0-1,0 0,0 0,-1 0,0 0,0-1,0 1,-1-1,0 1,0-1,0-1,0 1,-1 0,0-1,0 0,0 0,-1-1,-3 3,1-2,0 0,0 0,0-1,-1 0,1-1,-1 1,1-2,-1 1,0-1,0 0,0-1,0 0,0-1,0 0,1 0,-1-1,0 0,1 0,-1-1,1 0,0-1,0 0,0 0,0 0,1-1,0 0,-5-5,10 7,0 1,1-1,-1 0,1 0,0 0,0 0,0 0,0 0,0 0,0 0,1 0,0 0,0 0,-1 0,2-1,-1 1,0 0,1 0,-1 0,1 0,0 0,0 0,0 0,1 0,-1 0,1 0,-1 1,1-1,0 1,0-1,0 1,1-1,77-71,36-1,-91 63</inkml:trace>
  <inkml:trace contextRef="#ctx0" brushRef="#br0" timeOffset="1738.841">1185 396,'-10'4,"5"-4,1 1,-1-1,1 1,0 0,-1 1,1-1,0 1,0 0,0 0,0 0,0 1,1-1,-1 1,1 0,-1 0,1 0,0 0,0 1,1-1,-1 1,1 0,-1-1,1 1,1 1,-1-1,0 0,1 1,2-2,0 0,0 1,0-1,1 0,0 0,-1 0,1 0,0-1,1 1,-1 0,0-1,1 1,-1-1,1 0,0 0,0 0,0 0,0-1,0 1,0-1,29 25,-30-24,0 1,-1 0,0 0,1 0,-1 0,0 1,-1-1,1 0,0 0,-1 1,0-1,0 0,0 0,0 1,0-1,-1 0,1 1,-1-1,0 0,0 0,0 0,-1 0,1 0,-1 0,1 0,-1 0,0-1,0 1,0-1,0 1,-1-1,1 0,-1 0,1 0,-1 0,0 0,0-1,0 1,0-1,0 0,0 1,0-2,0 1,-1 0,-2 0,-17 6</inkml:trace>
  <inkml:trace contextRef="#ctx0" brushRef="#br0" timeOffset="1987.869">1496 424,'-15'33,"-4"17,1 4,3-7</inkml:trace>
  <inkml:trace contextRef="#ctx0" brushRef="#br0" timeOffset="2226.178">1355 367,'24'0,"22"5,8 2,0-1,-4-1,-7-1,-10-2</inkml:trace>
</inkml:ink>
</file>

<file path=ppt/ink/ink7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5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1 226,'14'0,"15"0,7 0,2-5,-1-1,-1 0,-3 1,-1 2,-3 1,0-4,0-1,-1 0,-5 3</inkml:trace>
  <inkml:trace contextRef="#ctx0" brushRef="#br0" timeOffset="253.788">85 1,'0'43,"5"24,1 5,1-4,-2-10,-2-9,-1-9,0-6,-2-9</inkml:trace>
</inkml:ink>
</file>

<file path=ppt/ink/ink7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9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0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38 871,'11'-104,"5"1,5 0,26-74,-38 152,1 1,1 0,1 0,1 1,1 1,1 0,1 1,1 1,1 1,0 0,20-15,-16 16,94-62,-115 79,0 0,0 1,-1-1,1 0,0 1,0-1,0 1,0-1,0 1,0-1,0 1,0 0,0-1,1 1,-1 0,0 0,0 0,0 0,0 0,0 0,0 0,1 0,-1 0,0 0,0 1,0-1,0 0,0 1,0-1,0 1,0 0,0-1,0 1,0-1,-1 1,1 0,0 0,0 0,0-1,-1 1,1 0,-1 0,1 0,-1 0,1 0,-1 0,1 0,-1 0,0 1,1-1,-1 0,0 0,0 0,0 0,0 0,0 0,0 0,0 1,-1-1,1 0,0 0,-1 0,1 0,-131 188,129-187,1 0,0 0,0 0,0 0,0 0,0 0,1 0,-1 1,0-1,1 0,0 1,0-1,0 0,0 1,0-1,0 0,0 1,1-1,-1 0,1 1,0-1,-1 0,1 0,0 0,1 0,-1 1,0-2,0 1,1 0,-1 0,1 0,0-1,-1 1,1-1,0 1,0-1,0 0,0 1,0-1,0 0,1-1,-1 1,0 0,0 0,1-1,-1 0,0 1,1-1,-1 0,0 0,1 0,-1 0,2-1,129 36,-129-34,0 1,-1 0,1 0,-1 0,0 1,0-1,1 1,-2-1,1 1,0 0,0 1,-1-1,0 0,0 1,0-1,0 1,0-1,-1 1,1 0,-1 0,0 0,0 0,-1 0,1 0,-1 0,0 0,0 0,0 0,-1 0,1 0,-1 0,-1 3,-3 4,0-1,-1 1,-1-1,0-1,0 1,-1-1,0 0,-1-1,0 0,0 0,-1-1,0 0,0-1,0 0,-1 0,0-1,0-1,0 0,-1 0,1-1,-1-1,0 0,0 0,-4-1,5-1,-1 0,1-1,0 0,-1-1,1 0,0 0,0-2,0 1,1-1,-1-1,1 0,0 0,0-1,1 0,-5-5,-123-119,88 60,35 48</inkml:trace>
</inkml:ink>
</file>

<file path=ppt/ink/ink7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1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29,'52'1,"179"-13,-44-6,-176 18</inkml:trace>
</inkml:ink>
</file>

<file path=ppt/ink/ink7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29,'34'0,"35"-4,15-3,-2 1,-9 2,-14 0,-11 2,-9 1,-6 0,-5 1,-6 1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3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69,'29'-4,"14"-3,5 1,-6-4,-6 0,-3 2,-3 2,-2 2,-1 2,0 1,1 1,-1 0,-4-4,-6-2</inkml:trace>
</inkml:ink>
</file>

<file path=ppt/ink/ink7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2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0,'-31'0,"-1"2,1 1,1 1,-1 1,1 2,-23 9,41-12,-1 1,1 0,0 1,0 0,1 1,0 0,0 1,1 0,0 1,0 0,1 1,0 0,1 0,0 0,0 1,-4 12,6-16,2 1,-1 0,1 0,1 0,-1 1,1-1,1 1,0 0,0 0,0 0,1 0,1 0,0 0,0 0,0 0,1 0,1 0,-1 0,2 0,-1 0,1-1,0 1,1-1,0 0,0 0,1 0,1 1,7 0,0-1,1 0,0-1,0-1,0 0,1-1,0-1,0 0,0-1,0-1,0 0,1-1,-1 0,1-2,-1 1,1-2,8-2,2 1,1-1,-1-1,0-1,0-2,-1-1,0 0,-1-2,0-1,0-1,-1 0,-1-2,0-1,-2-1,1 0,-2-2,-1 0,0-1,-1-1,10-18,-24 35,-1 0,-1 0,1 0,-1 0,1 0,-1 0,0 0,-1 0,1 0,-1-1,1 1,-1 0,-1 0,1-1,-1 1,1 0,-1 0,0 0,-1 0,1 0,-1 0,1 0,-1 0,-1 0,1 1,0-1,-1 1,0-1,0 1,0 0,0 0,0 1,0-1,-1 1,0-1,1 1,-1 0,0 0,0 1,0-1,-4 0,-65-22,35 17</inkml:trace>
  <inkml:trace contextRef="#ctx0" brushRef="#br0" timeOffset="241.768">0 170,'44'4,"46"3,19-1,5-1,-7-2,-8-1,-11-1,-6 0,-7-6,-7-2,-5 1,-5 1,4 2,0 0,-6 2,-7 0,-13 1</inkml:trace>
</inkml:ink>
</file>

<file path=ppt/ink/ink7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9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81,'-1'-4,"-1"1,0-1,0 0,0 1,0 0,0-1,-1 1,0 0,1 0,-1 0,0 0,-1 1,1-1,0 1,-1 0,1 0,-1 0,0 1,0-1,1 1,-1 0,0 0,0 0,0 0,0 1,-1-1,1 1,0 0,0 1,0-1,0 1,0-1,0 1,0 1,0-1,1 0,-1 1,0 0,1 0,-4 2,-76 60,81-63,0 1,1 0,-1 0,1 0,-1 0,1 1,0-1,0 0,0 1,0-1,0 0,0 1,1-1,-1 1,1 0,0-1,0 1,0-1,0 1,0-1,0 1,1-1,-1 1,1-1,0 1,-1-1,1 1,1-1,-1 0,0 0,0 1,1-1,-1 0,1 0,0 0,-1 0,1-1,1 2,53 42,-49-42,0 0,-1 1,1 0,-1 0,0 1,0-1,0 1,-1 1,1-1,-1 1,-1 0,1 0,-1 0,0 1,0 0,-1-1,0 1,0 0,-1 1,0-1,0 0,-1 1,1-1,-2 1,1 0,-1-1,0 1,-1-1,0 1,-3 1,0-1,-1 0,0 0,-1 0,0 0,0-1,-1 0,1-1,-2 1,1-1,-1-1,1 1,-2-1,1 0,0-1,-1 0,0-1,0 1,0-2,0 1,-1-1,1-1,0 0,-6 0,13 0,1 0,-1 0,0 0,0 0,1-1,-1 1,0 0,0-1,0 1,0-1,0 0,0 1,0-1,0 0,0 0,0-1,0 1,0 0,0-1,0 1,0-1,0 1,0-1,0 0,0 0,1 0,-1 0,0 0,1 0,-1-1,1 1,-1 0,1-1,0 1,-1-1,1-1,6-7</inkml:trace>
  <inkml:trace contextRef="#ctx0" brushRef="#br0" timeOffset="249.032">601 222,'-14'39,"-5"16,0 0</inkml:trace>
  <inkml:trace contextRef="#ctx0" brushRef="#br0" timeOffset="762.04">855 392,'-1'-38,"-1"26,0-1,1 1,0-1,1 1,1-1,0 0,0 1,2 0,-1-1,1 1,1 0,0 0,1 1,0-1,1 1,0 0,1 1,0-1,1 1,7-8,-13 17,-1 0,0 0,0 0,0 1,0-1,1 0,-1 0,0 1,1-1,-1 1,0-1,1 1,-1 0,1 0,-1-1,0 1,1 0,-1 0,1 0,-1 0,1 1,-1-1,1 0,-1 1,0-1,1 1,-1-1,0 1,1 0,-1-1,0 1,0 0,0 0,0 0,0 0,0 0,0 0,0 0,0 0,0 0,0 1,-1-1,1 0,0 1,-1-1,1 1,15 69,-15-66,-1-4,24 102,-23-100,1-1,-1 1,0 0,1-1,0 1,-1-1,1 0,0 0,0 1,0-1,0 0,1-1,-1 1,0 0,1-1,0 1,-1-1,1 0,0 0,-1 0,1 0,0 0,0-1,0 1,0-1,0 0,0 0,0 0,-1 0,1 0,0-1,0 1,3-2,1 0,-1-1,1 0,0 0,-1 0,0-1,0 0,0-1,0 1,-1-1,0 0,0 0,0-1,0 0,-1 0,0 0,0 0,-1 0,0-1,1-1,45-139,-46 136,8-43,-8 29</inkml:trace>
</inkml:ink>
</file>

<file path=ppt/ink/ink7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0 495,'2'-25,"1"0,1-1,1 2,2-1,0 0,1 1,2 1,0-1,2 2,0 0,2 0,0 1,1 0,9-6,-23 25,0-1,0 2,0-1,1 0,-1 0,1 0,0 1,0-1,-1 1,1-1,0 1,0 0,0-1,0 1,0 0,1 0,-1 1,0-1,0 0,1 1,-1 0,0-1,1 1,-1 0,0 0,1 0,-1 0,0 1,1-1,-1 1,0-1,0 1,1 0,-1 0,0 0,0 0,0 0,0 0,0 1,0-1,0 1,-1-1,1 1,-1 0,1 0,-1-1,1 1,-1 0,0 0,0 1,0-1,0 0,0 0,-1 0,1 2,7 32,-9-33,1-1,0 1,0 0,0 0,0 0,0 0,1 0,0 0,-1 0,1 0,0-1,0 1,0 0,1 0,-1-1,1 1,-1-1,1 0,0 1,0-1,0 0,0 0,0 0,1 0,-1-1,1 1,-1 0,1-1,-1 0,1 0,0 0,0 0,0 0,-1 0,3 0,3-3,0 0,0 0,0-1,0 1,0-2,0 1,-1-1,0 0,0-1,0 0,0 0,-1 0,0-1,0 0,0 0,-1-1,0 1,2-4,32-32,0 4,80-57,-118 95,0-1,0 1,0-1,0 1,0 0,0-1,0 1,0 0,0 0,0 0,0 0,0 0,0 0,0 0,0 0,0 1,0-1,0 0,0 1,0-1,0 0,0 1,0 0,0-1,0 1,0-1,0 1,0 0,-1 0,1-1,0 1,-1 0,1 0,-1 0,1 0,0 0,-1 0,0 0,1 0,-1 0,0 0,1 0,-1 0,0 0,0 0,0 0,0 1,4 58,-4-53,-20 136,22-124</inkml:trace>
  <inkml:trace contextRef="#ctx0" brushRef="#br0" timeOffset="655.416">1129 15,'-25'8,"2"1,-1 1,2 1,-1 1,2 1,-1 1,2 1,0 1,1 0,0 1,1 2,2-1,0 2,-5 8,19-25,0-1,0 0,0 0,0 1,1-1,-1 1,1-1,0 1,0 0,0 0,0-1,0 1,1 0,-1 0,1 0,0 0,0 0,0 0,0 0,0-1,1 1,-1 0,1 0,0 0,0 0,0-1,0 1,0 0,0-1,1 1,-1-1,1 1,0-1,0 0,0 0,0 0,0 0,0 0,1 0,-1 0,1-1,-1 1,1-1,0 0,8 0,-1-1,1-1,0 0,-1 0,1-1,-1 0,0-1,0 0,0-1,0 0,0-1,-1 0,1 0,-2-1,1 0,0 0,-1-1,0 0,-1-1,1-1,-4 6,227-241,-230 243,-1 0,1 0,-1 0,1 0,-1 0,1 0,0 0,-1 0,1 0,0 1,0-1,0 0,-1 1,1-1,0 1,0-1,0 0,0 1,0 0,0-1,0 1,0 0,0 0,1-1,-1 1,0 0,0 0,0 0,0 0,0 0,0 1,0-1,0 0,0 0,0 1,0-1,0 0,0 1,0-1,0 1,0 0,0-1,0 1,0 0,-1-1,1 1,0 0,0 0,-1 0,1 0,-1 0,1 0,-1 0,1 0,-1 0,3 16,0 1,-2 0,0-1,-1 1,-1 0,-1-1,0 1,-2-1,-3 12,-7 62,10 222,4-301,-2-1,1 1,-1-1,-1 1,0-1,-1 0,0 0,0 0,-1-1,-1 0,0 0,0 0,-1 0,0-1,-1 0,0-1,0 0,-1 0,-3 2,10-8,-1 0,1 0,-1 0,1 0,-1-1,0 1,0-1,1 0,-1 1,0-1,0-1,0 1,0 0,0-1,0 1,-1-1,1 0,0 0,0 0,0-1,0 1,0-1,0 0,0 0,0 0,0 0,0 0,1 0,-1-1,0 1,1-1,-1 0,1 0,-1 0,1 0,0 0,0-1,0 1,0-1,0 1,1-1,-1 0,1 1,0-1,0 0,0 0,-1-3,1-11,2-1,-1 1,2-1,0 1,2 0,-1 0,2 0,1 0,0 1,0 0,2 0,0 0,1 1,4-5,-1-1,26-43,-19 37</inkml:trace>
</inkml:ink>
</file>

<file path=ppt/ink/ink7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6:43.06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0 454,'15'-12,"1"2,0 0,0 0,1 2,1 0,-1 1,1 0,0 2,0 0,1 1,0 1,0 1,16-1,24 6,136-8,-124-4,1 3,-1 2,35 5,-103-1,224-26,173 25,-114 29,-34-17,-178-1,1-2,0-4,-1-4,9-3,37 1,455 2,-214-29,163 29,-164-28,319 28,-282-26,370-5,-162 5,41-3,41-13,-133 4,434-19,-230-2,-611 56,-115 3</inkml:trace>
</inkml:ink>
</file>

<file path=ppt/ink/ink7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7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18,'-10'-4,"0"1,-1 0,1 1,-1 0,0 0,0 1,0 1,0 0,0 0,1 1,-1 0,0 1,0 1,1-1,-1 1,1 1,0 0,0 1,0 0,1 0,-1 1,1 0,1 1,-1 0,1 0,1 1,-1 0,-5 8,8-8,0 0,1 0,0 0,0 1,1-1,0 1,1-1,0 1,0 0,1 0,0 0,1 1,-1-1,2 0,-1 0,2 0,-1 0,1 0,0 0,1-1,0 1,0-1,1 1,0-1,1 0,0 0,0-1,0 0,5 5,-6-7,1 0,0-1,1 1,-1-1,1 0,-1-1,1 1,0-1,1 0,-1 0,0-1,1 0,0 0,-1-1,1 1,0-2,0 1,-1-1,1 0,0 0,0 0,3-2,149-56,-134 47</inkml:trace>
  <inkml:trace contextRef="#ctx0" brushRef="#br0" timeOffset="365.972">809 74,'-22'11,"1"2,0 0,1 1,0 2,1 0,1 0,1 2,0 0,1 1,1 1,-4 8,16-26,1 1,-1 0,1 0,0-1,0 2,0-1,0 0,1 0,-1 0,1 1,-1-1,1 1,1-1,-1 1,0 0,1-1,0 1,-1 0,2-1,-1 1,0 0,1-1,-1 1,1-1,0 1,0-1,1 1,-1-1,1 0,0 1,-1-1,1 0,1 0,-1 0,0-1,1 1,-1 0,1-1,0 0,0 1,0-1,0 0,1 0,5 0,0 0,0-1,0 0,0 0,0-1,0 0,0-1,0 0,0 0,0-1,0 0,-1-1,1 0,-1 0,1-1,-1 0,0 0,0-1,5-4,8-7,0 0,-2-1,0 0,-1-2,-1 0,6-10,36-75,-33 152,8-2,-15-28</inkml:trace>
  <inkml:trace contextRef="#ctx0" brushRef="#br0" timeOffset="736.25">1233 385,'6'-18,"1"0,1 0,1 1,0 0,1 1,1 0,0 0,1 1,1 1,1 0,3-2,-14 14,0 0,0 1,0 0,0 0,0 0,1 0,-1 0,0 0,1 1,-1 0,1 0,-1 0,0 0,1 0,-1 1,0-1,1 1,-1 0,0 0,0 0,1 0,-1 1,0-1,0 1,-1 0,1 0,0 0,-1 0,3 3,-2-3,0 1,0-1,0 0,0 0,1 0,-1 0,1 0,-1-1,1 1,-1-1,1 0,0 0,0-1,0 1,-1-1,1 0,0 1,0-2,0 1,0 0,-1-1,1 0,0 0,3-1,-3-1,0 1,-1-1,1 1,-1-1,0 0,1-1,-1 1,-1 0,1-1,0 0,-1 0,0 1,0-1,0-1,0 1,-1 0,0 0,0-1,0 1,0 0,0-1,-1 1,0-1,2-19</inkml:trace>
</inkml:ink>
</file>

<file path=ppt/ink/ink7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5,'0'-1,"-1"1,0-1,0 1,1-1,-1 1,0 0,0-1,0 1,1 0,-1 0,0-1,0 1,0 0,0 0,0 0,0 0,1 0,-1 0,0 0,0 1,0-1,0 0,0 0,1 1,-1-1,0 0,0 1,0-1,1 1,-1-1,0 1,1 0,-1-1,0 1,1-1,-1 1,1 0,-1 0,1-1,-1 1,1 0,0 0,-1 0,1-1,0 1,0 1,-18 41,3 2,2 2,1-1,3 2,3-1,1 1,1 37,5-78,0-1,0 1,0 0,1-1,0 1,0-1,0 0,1 1,0-1,1 0,-1-1,1 1,0-1,0 1,1-1,0 0,0-1,0 1,0-1,1 0,-1 0,1-1,0 0,0 0,1 0,-1-1,0 0,1 0,0 0,-1-1,1 0,0 0,-1-1,1 0,0 0,0-1,0 0,-1 0,1 0,-1-1,1 0,-1 0,1 0,-1-1,0 0,3-3,116-90,-121 96,-1 0,1 0,0 0,-1 0,1 1,-1-1,1 1,-1 0,1 0,-1 0,1 1,-1-1,0 1,0 0,0 0,0 0,0 0,0 0,-1 1,1-1,-1 1,1 0,-1 0,0 0,0 0,0 0,-1 0,1 0,-1 1,0-1,0 0,0 1,0-1,0 2,19 30,-16-29,0-1,1 1,0-1,0-1,1 1,-1-1,1 0,0 0,0 0,0-1,0 0,1 0,-1-1,1 1,0-2,0 1,-1-1,1 0,0 0,0-1,0 0,0 0,0 0,0-1,0 0,0-1,0 0,0 0,-1 0,1-1,-1 0,1 0,-1 0,0-1,-1 0,4-3,10-11,-1-1,0-1,-2 0,0-1,-2-1,0-1,-1 0,-2 0,0-1,-2-1,0 0,-2 0,0 0,1-21,1-86,-10 120</inkml:trace>
  <inkml:trace contextRef="#ctx0" brushRef="#br0" timeOffset="372.979">1186 485,'24'-19,"0"-1,-2-2,0 0,-2-1,0 0,-2-2,0-1,9-19,-26 44,0-1,0 1,-1-1,1 0,0 1,0-1,-1 0,1 1,-1-1,0 0,1 0,-1 0,0 1,0-1,0 0,0 0,-1 0,1 1,0-1,-1 0,1 0,-1 1,0-1,1 0,-1 1,0-1,0 1,0-1,0 1,0-1,0 1,-1 0,1-1,0 1,-1 0,1 0,-1 0,1 0,-1 0,0 0,1 1,-1-1,0 1,1-1,-1 1,0-1,0 1,0 0,1 0,-1 0,0 0,0 0,-1 0,-7 3,1 0,-1 1,1 0,0 0,0 1,0 0,0 1,1 0,0 0,0 1,1 0,0 0,0 1,1 0,0 0,0 0,1 1,0 0,0 0,1 0,0 1,1-1,0 1,0 0,1 0,1 0,-2-4,0 1,1-1,0 1,0-1,1 1,0 0,0-1,1 1,-1 0,1 0,1 0,-1 0,1-1,1 1,-1 0,1-1,0 1,1-1,-1 0,1 0,1 1,-1-2,1 1,0 0,0-1,0 0,1 0,0 0,0-1,0 1,1-1,-1 0,1-1,6 3,12-2,0-1,0-1,0-1,0-2,0 0,8-3,6-1,-6-2</inkml:trace>
</inkml:ink>
</file>

<file path=ppt/ink/ink7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7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19,'-35'4,"0"2,1 1,0 1,1 2,0 2,0 1,1 1,1 1,0 2,-15 12,41-26,0-1,0 1,1 0,-1 1,0-1,1 1,0 0,0 0,0 0,1 0,-1 1,1 0,0 0,0-1,0 2,1-1,0 0,0 0,0 1,1-1,0 1,0 0,0-1,1 1,-1 0,1-1,1 1,-1 0,1-1,0 1,0-1,1 1,0-1,0 1,0-1,0 0,1 0,0 0,0 0,3 3,-1-4,1 0,0 0,1-1,-1 1,0-1,1 0,0-1,0 0,0 0,0 0,0-1,0 0,0-1,0 1,0-1,1-1,-1 1,0-1,0 0,0-1,0 0,6-2,143-72,-135 61,-1-1,0-1,-1 0,-1-2,-1 0,-1-1,0-1,-2 0,0-2,-13 22,0 0,0 0,1 0,-1 1,0-1,0 0,0 1,0-1,1 1,-1-1,0 1,1-1,-1 1,0 0,1 0,-1 0,0 0,1 0,-1 0,0 0,1 0,-1 0,0 1,1-1,-1 1,0-1,0 1,1-1,-1 1,0 0,0-1,0 1,0 0,0 0,0 0,0 0,0 0,0 0,0 0,-1 0,1 0,0 0,-1 1,1-1,-1 0,1 0,-1 1,0-1,1 0,-1 1,0-1,0 0,0 1,15 18,-5-11,0 0,0 0,1-2,0 1,1-1,0-1,0 0,0 0,1-1,-1-1,1 0,0-1,1 0,-1-1,0-1,1 0,12-1,-18 1,0-1,0 0,0 0,0-1,0 0,0 0,0-1,-1 0,1-1,0 0,-1 0,0 0,0-1,0 0,0 0,0-1,-1 0,3-2,27-29,-13 12,1 1,1 1,1 1,0 2,9-4,-26 17,-6 4,-1-1,1 1,-1 0,1 0,0 0,0 0,0 0,0 0,0 1,1 0,-1-1,0 1,1 1,-1-1,0 0,1 1,-1-1,1 1,-1 0,1 1,-1-1,1 0,-1 1,1 0,-1 0,0 0,1 0,-1 0,0 1,0-1,0 1,0 0,0 0,0 0,0 0,-1 1,2 4,-1 1,0-1,-1 1,1 0,-2 0,1 0,-1 0,0 0,-1 0,0 0,0 0,-1 0,0 0,0 0,-1 0,0 0,0 0,-1-1,0 1,0-1,-1 0,0 0,0 0,-1 0,0-1,0 1,0-1,-3 2,-2 1,1 0,-1 0,-1-1,0-1,0 0,0 0,-1-1,0 0,0-1,-1-1,1 0,-1 0,-4 0,126-4,-8 10,-70-5,1-2,0-1,0-2,0-1,5-1,-18 0,1-1,-1 0,0-2,0 0,0-1,-1-1,0-1,0 0,0-1,-1-2,-13 8,-1 0,0 0,-1 0,1 0,0-1,-1 1,0-1,0 0,0 1,0-1,0 0,-1 0,0 0,0-1,0 1,0-2,1-16</inkml:trace>
</inkml:ink>
</file>

<file path=ppt/ink/ink7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3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1 621,'0'250,"17"-321,-8 32,2 1,1 0,2 1,2 1,1 0,2 1,1 1,55-61,-72 92,-1 1,1 0,0 0,0 0,0 0,0 0,0 1,0 0,0-1,0 1,0 0,1 0,-1 1,1-1,-1 1,0-1,1 1,-1 0,1 1,-1-1,0 0,1 1,-1 0,0 0,1 0,-1 0,0 1,0-1,0 1,0-1,0 1,0 0,0 1,54 32,-37-28</inkml:trace>
  <inkml:trace contextRef="#ctx0" brushRef="#br0" timeOffset="427.105">509 650,'3'-2,"25"-13,0-1,-2-1,0-1,-1-1,-1-2,11-12,-32 31,-1 0,1 0,-1 0,0 0,1-1,-1 1,0-1,0 1,-1-1,1 0,0 0,-1 0,0 1,0-2,0 1,0 0,0 0,0 0,-1 0,0 0,0-1,0 1,0 0,0 0,0-1,-1 1,1 0,-1 0,0 0,0 0,0 0,-1 0,1 0,-1 0,0 0,1 1,-1-1,0 1,-1-1,1 1,0 0,-1 0,1 0,-1 0,0 0,1 0,-1 1,0-1,0 1,-3-1,-3 4,-1 0,0 0,1 1,0 0,0 1,0 0,0 0,0 1,1 0,0 1,0 0,1 0,-1 1,1-1,0 2,1-1,0 1,0 0,1 0,0 0,0 1,1 0,0 0,1 0,-1 1,1-3,-1-1,1 1,0 0,1 0,-1 0,2 0,-1 1,1-1,0 0,0 1,1-1,0 1,0-1,1 0,0 1,0-1,1 0,0 1,0-1,1 0,-1 0,2-1,-1 1,1-1,0 1,0-1,1 0,0-1,0 1,0-1,0 0,1 0,0-1,0 0,2 2,9 0,-1-1,1 0,0-1,0-1,0 0,0-1,0-1,1-1,-1-1,0 0,6-2,26 1,-24 1</inkml:trace>
  <inkml:trace contextRef="#ctx0" brushRef="#br0" timeOffset="1014.117">1045 368,'-14'49,"9"-38,0 0,1 1,1 0,0-1,0 2,1-1,1 0,0 0,0 0,1 1,1-1,0 0,1 1,0-1,1 0,0-1,5 11,-7-20,1 0,0 1,0-1,0 0,0 0,0 0,0 0,1 0,-1-1,1 1,-1-1,1 1,0-1,-1 0,1 0,0 0,0-1,0 1,0-1,0 1,0-1,0 0,-1 0,1 0,0-1,0 1,0-1,0 1,0-1,0 0,-1 0,1 0,0-1,-1 1,1-1,84-64,-11-26,-75 92,1 1,-1-1,0 0,0 1,1-1,-1 1,0-1,0 1,0 0,1-1,-1 1,0 0,0 0,0 0,0 0,0 0,-1 0,1 0,0 0,0 0,-1 0,1 0,0 1,-1-1,1 0,-1 0,0 1,1-1,-1 0,0 1,0-1,0 0,0 1,0-1,0 0,0 1,-1 0,4 7,-2-4,0-1,1 0,-1 0,1-1,0 1,1 0,-1 0,1-1,-1 0,1 1,0-1,0 0,0 0,1-1,-1 1,1-1,-1 1,1-1,0 0,0-1,0 1,0-1,0 1,0-1,1-1,-1 1,0 0,0-1,1 0,-1 0,0 0,1-1,-1 1,0-1,0 0,1 0,3-3,1-1,0 1,-1-1,0-1,0 1,-1-1,1-1,-1 1,-1-1,1 0,-1-1,-1 0,1 0,-1 0,-1 0,3-6,7-8,-8 12,1-1,-2 0,1 0,-2-1,1 1,-2-1,0 0,0 0,-1 0,0 0,-1-1,0 1,-2-10,-15-18,3 28</inkml:trace>
  <inkml:trace contextRef="#ctx0" brushRef="#br0" timeOffset="1880.069">1892 395,'0'305,"37"-482,46-9,-82 183,0 0,0 1,0-1,1 0,-1 1,1-1,0 1,-1 0,1-1,0 1,0 0,1 0,-1 0,0 1,1-1,-1 0,1 1,-1 0,1-1,0 1,0 0,-1 1,1-1,0 0,0 1,0-1,0 1,0 0,0 0,0 0,0 1,0-1,-1 1,1-1,0 1,0 0,0 0,-1 0,1 0,0 1,-1-1,1 1,-1 0,0 0,1-1,-1 1,1 2,55 61,-40-45</inkml:trace>
  <inkml:trace contextRef="#ctx0" brushRef="#br0" timeOffset="2142.998">2541 481,'0'33,"0"12</inkml:trace>
  <inkml:trace contextRef="#ctx0" brushRef="#br0" timeOffset="2394.428">2484 114,'0'0</inkml:trace>
  <inkml:trace contextRef="#ctx0" brushRef="#br0" timeOffset="2644.921">2964 1,'5'33,"2"26,-1 8,-1-3,-2-8,0-8,-2-8,-1-6,0-3,0-3,0-1,-1-1,1 1,0 0,-5 1,-6-5,-7-7,1-5</inkml:trace>
  <inkml:trace contextRef="#ctx0" brushRef="#br0" timeOffset="3133.977">2738 424,'90'8,"0"-4,0-4,67-9,-110-1,-42 8,0 1,0-1,1 1,-1 0,1 0,-1 0,1 1,-1 0,1 0,-1 0,1 1,-1 0,1 0,-1 0,1 1,-1 0,0 0,0 0,0 0,0 1,1 0,-2 1,0 0,1 0,0-1,0 1,0-1,0-1,0 1,0-1,1 0,-1 0,1 0,0-1,-1 0,1 0,0 0,0-1,0 0,0 0,-1 0,1-1,0 0,0 0,0 0,-1-1,1 0,6-4,0 0,0 0,-1-1,0 0,-1-1,0-1,0 1,8-10,-15 14,0 1,0-1,0 1,0-1,0 0,-1 0,1 0,-1-1,-1 1,1 0,0-1,-1 0,0 1,0-1,0 0,-1 1,0-1,1 0,-2 1,1-1,0 0,-1 0,0 1,0-1,-1 1,1-1,0 3,-1-1,1 1,0 0,-1 0,1 0,-1 0,0 0,1 1,-1-1,0 0,0 1,0-1,-1 1,1 0,0 0,0 0,-1 0,1 0,0 0,-1 1,1-1,-1 1,1-1,-1 1,1 0,-1 0,1 0,-1 1,1-1,-1 0,1 1,-1 0,1-1,-3 2,-76 44,71-39,1 1,0 0,0 1,1 0,0 0,0 0,1 1,1 1,-1-1,2 1,-1 0,2 0,-1 1,2-1,0 1,0 0,1 0,0 0,1 0,0 1,1-1,2 12,4-15,0-1,1 1,0-1,1 0,0-1,0 0,1 0,-1-1,2 0,-1 0,0-1,1 0,0-1,0 0,1-1,-1 0,1 0,-1-1,1 0,0-1,0-1,0 0,2 0,16 1,-5 0</inkml:trace>
</inkml:ink>
</file>

<file path=ppt/ink/ink7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2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0,'33'63,"-16"-23,-1 0,-3 1,-1 1,-3 0,4 36,16 227,-29-135,8-142,-8-28,-1-1,1 1,1 0,-1-1,0 1,0 0,0 0,0-1,0 1,0 0,0-1,0 1,0 0,1-1,-1 1,0 0,0 0,0-1,0 1,1 0,-1 0,0-1,0 1,1 0,-1 0,0 0,1-1,-1 1,0 0,0 0,1 0,-1 0,0 0,1 0,-1 0,0 0,1 0,-1 0,0 0,1 0,-1 0,0 0,1 0,-1 0,0 0,1 0,-1 0,0 0,1 0,-1 1,0-1,0 0,1 0,-1 0,0 1,0-1,1 0,-1 0,0 1,0-1,114-470,-39 189,-37 208,-26 62</inkml:trace>
</inkml:ink>
</file>

<file path=ppt/ink/ink7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0,'24'0,"17"0,8 0,-1 0,-4 0,-4 0,-4 0,-4 0,-2 0,-11 0,-9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3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60,'48'-10,"21"-3,8 1,-4 2,-10 3,-11 3,-9 1,-7 3,-10 4,-5 3,-5 0</inkml:trace>
</inkml:ink>
</file>

<file path=ppt/ink/ink7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0,'5'5,"6"1,7 0,4-1,3-2,3 0,1-2,1-1,-1 0,0-5,0-1,0-1,-5 2</inkml:trace>
</inkml:ink>
</file>

<file path=ppt/ink/ink7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0,'-5'7,"1"0,1 1,-1-1,1 1,1 0,-1 0,1 0,1 0,-1 0,1 0,1 0,-1 1,2-1,0 6,-2 1,3 243,8-213,-3-27</inkml:trace>
  <inkml:trace contextRef="#ctx0" brushRef="#br0" timeOffset="266.46">1 564,'38'0,"27"-4,8-3,-4 1,-9 2,-10 0,-9 2,-6 1,-9 0</inkml:trace>
  <inkml:trace contextRef="#ctx0" brushRef="#br0" timeOffset="694.351">142 706,'13'-3,"0"-1,0 1,0 0,1 1,-1 0,0 1,1 0,-1 1,1 1,-1 0,0 1,14 3,-26-4,1-1,-1 1,0-1,1 1,-1 0,0 0,1 0,-1 0,0 0,0 0,0 0,0 0,0 0,0 0,0 1,0-1,0 0,0 1,-1-1,1 0,-1 1,1-1,-1 1,0-1,1 1,-1 0,0-1,0 1,0-1,0 1,0-1,0 1,-1-1,1 1,0-1,-1 1,1-1,-1 1,0-1,1 0,-1 1,0-1,0 0,0 1,-46 57,45-56,-144 145,144-147,0 1,0-1,0 1,0-1,0 1,1 0,-1 0,0 0,1 0,0 0,-1 1,1-1,0 0,0 0,0 1,0-1,1 1,-1-1,1 1,-1-1,1 1,0-1,0 1,0-1,0 1,1 0,-1-1,1 1,-1-1,1 0,0 1,0-1,0 1,0-1,0 0,1 0,-1 0,1 0,-1 0,1 0,0 0,0 0,0-1,0 1,1 0,7 2,0-1,1-1,-1 0,1 0,-1-1,1 0,-1-1,1 0,0-1,-1 0,1-1,-1 0,0 0,1-1,-1-1,0 0,-1 0,1-1,-1 0,5-3,11-9</inkml:trace>
</inkml:ink>
</file>

<file path=ppt/ink/ink7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7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93,'0'595,"0"-577,-1 0,-2 0,1 0,-2-1,0 1,-2-1,1 0,-2 0,-6 10,7-20,2-7</inkml:trace>
  <inkml:trace contextRef="#ctx0" brushRef="#br0" timeOffset="348.972">309 234,'-33'25,"10"-10,1 1,1 1,0 0,2 2,0 0,1 2,1 0,-3 6,18-25,1-1,0 1,0 0,0 0,1 0,-1 0,0 0,1 0,-1 0,1 0,0 0,0 0,0 0,0 0,0 0,0 0,0 0,1 0,-1 0,1 0,-1 0,1 0,0 0,0 0,0 0,0 0,0-1,0 1,0 0,1-1,-1 1,1-1,-1 1,1-1,-1 0,1 0,0 0,0 0,-1 0,1 0,0 0,0 0,0-1,0 1,0-1,1 1,50 15,-43-14,0 1,0-1,0 1,0 1,-1 0,0 0,0 1,0 0,0 1,-1 0,0 0,0 1,0 0,-1 0,4 5,-6-4,0 0,0 0,-1 1,0-1,0 1,-1 0,0 0,0 0,-1 1,-1-1,1 5,-1 9</inkml:trace>
  <inkml:trace contextRef="#ctx0" brushRef="#br0" timeOffset="717.881">704 150,'16'152,"-6"0,-7 31,-4-161,-1 1,-2-1,0 1,-2-1,0 0,-1-1,-3 3,3-6</inkml:trace>
  <inkml:trace contextRef="#ctx0" brushRef="#br0" timeOffset="1194.682">506 206,'39'-25,"0"2,1 1,1 2,1 2,0 2,19-4,-57 18,0 0,0 1,1-1,-1 1,1 0,-1 0,1 0,-1 1,1-1,-1 1,1 0,0 1,-1-1,1 1,-1 0,1 0,-1 0,0 1,1 0,-1-1,0 1,0 1,0-1,0 1,-1-1,1 1,-1 0,1 0,-1 1,0-1,0 1,-1 0,1-1,-1 1,0 0,0 0,0 1,0-1,-1 0,1 1,-1-1,0 1,-1-1,-2 13,-1 0,-1 0,-1-1,-1 0,0 0,0 0,-2-1,0 0,-1 0,0-1,-1 0,-1 0,0-1,-12 10,3 2,-5 3,21-26,0 0,1 0,0 1,0 0,0-1,0 1,0 1,0-1,1 0,-1 0,1 1,0 0,0-1,0 1,1 0,-1 0,1 0,0 0,0 0,1 0,-1 0,1 0,0 1,0-1,0 0,0 0,1 0,-1 0,1 0,0 0,1 0,-1 0,1 0,1 3,156 127,-98-59,-54-68</inkml:trace>
  <inkml:trace contextRef="#ctx0" brushRef="#br0" timeOffset="1631.136">1127 65,'15'-8,"-1"1,1 1,0 1,0 0,1 1,0 0,-1 2,1 0,0 0,5 2,-19-1,1 1,-1 0,0 1,0-1,0 0,0 1,0-1,1 1,-1-1,0 1,0 0,0 0,-1 0,1 0,0 0,0 1,0-1,-1 0,1 1,-1-1,1 1,-1 0,0 0,1-1,-1 1,0 0,0 0,0 0,-1 0,1 0,0 0,-1 0,1 0,-1 1,0-1,0 0,0 0,0 0,0 0,0 2,-29 83,27-85,0 0,0 0,0 0,1 1,-1-1,1 1,0-1,0 1,0-1,0 1,0 0,0-1,1 1,-1 0,1 0,0 0,-1-1,2 1,-1 0,0 0,0 0,1 0,0-1,-1 1,1 0,0-1,0 1,1-1,-1 1,0-1,1 1,0-1,-1 0,1 0,0 0,1 1,55 23,-38-21</inkml:trace>
  <inkml:trace contextRef="#ctx0" brushRef="#br0" timeOffset="4230.725">1832 234,'-8'-1,"0"-1,0 1,0 1,0 0,0 0,0 0,0 1,0 0,0 1,0 0,0 0,0 1,1 0,-1 0,1 0,0 1,0 0,0 1,1 0,-1 0,1 0,0 1,1 0,-1 0,1 0,0 1,1-1,0 1,0 0,0 1,0 0,-4 14,1 1,1 0,1 0,1 0,1 0,0 1,2 0,1-1,2 9,-1-20,0 0,1 0,1 0,0 0,1-1,0 1,0-1,1 0,1 0,0-1,0 0,1 0,1 0,-1-1,2 0,-1 0,1-1,0 0,2 0,2-1,0-1,0-1,1 0,0-1,0 0,0-1,1-1,-1 0,1-1,-1-1,1 0,-1-1,0 0,1-1,-1-1,0 0,0-1,0-1,0 0,-1-1,0 0,0-1,2-2,0-1,-1 0,0 0,0-2,-1 0,0 0,-1-1,-1-1,0 0,0 0,-2-1,0-1,0 0,-2 0,0 0,-1-1,0 0,-2 0,0 0,0-6,-3 6,-2 1,0 0,0 0,-2 0,0 0,-1 1,0-1,-1 1,-1 0,-1 0,0 1,0-1,-2 2,0-1,0 1,-1 1,-1-1,0 2,-1-1,0 2,0 0,-14-9,15 13,-1 0,1 1,-1 0,0 1,0 1,0-1,-1 2,1 0,-1 0,1 1,-1 1,0 0,1 1,-1 0,1 1,-11 3,-6 2</inkml:trace>
  <inkml:trace contextRef="#ctx0" brushRef="#br0" timeOffset="4684.081">1494 572,'217'-92,"-212"89,1 1,-1-1,0 1,1 1,-1-1,1 1,0 0,-1 0,1 1,0 0,0 0,-1 0,1 0,0 1,0 0,-1 0,1 1,-1 0,1 0,-1 0,0 0,0 1,0 0,0 0,0 0,-1 1,1-1,-1 2,4 2,0 0,0 0,0 0,1-1,0-1,0 0,0 0,1 0,-1-1,1-1,0 1,1-2,-1 1,0-2,1 1,3-1,11 0</inkml:trace>
  <inkml:trace contextRef="#ctx0" brushRef="#br0" timeOffset="5135.736">2256 37,'15'-6,"-6"1,1 0,-1 1,1 1,0-1,0 2,0-1,1 1,-1 1,0 0,1 0,-1 1,0 1,1-1,0 2,-9-1,-1 0,1 0,0 0,0 0,-1 0,1 0,0 1,-1-1,0 1,1-1,-1 1,0-1,0 1,0 0,0 0,0 0,0-1,0 1,0 0,-1 0,1 0,-1 0,0 0,1 0,-1 0,0 1,0-1,0 0,-1 0,1 0,0 0,-1 0,1 0,-1 0,0 0,0 1,-34 70,33-71,-1 0,1 1,0-1,0 1,-1-1,2 1,-1 0,0 0,0 0,1 0,0 0,0 0,0 0,0 0,0 0,0 1,1-1,0 0,-1 1,1-1,1 0,-1 1,0-1,1 0,-1 0,1 1,0-1,0 0,1 0,-1 0,1 0,-1 0,1 0,0 0,0-1,0 1,1 0,5 2,0 0,1-1,0 1,-1-1,2-1,-1 0,0 0,1-1,-1 0,1-1,0 0,-1-1,5 1,10-1</inkml:trace>
  <inkml:trace contextRef="#ctx0" brushRef="#br0" timeOffset="6236.029">2679 629,'10'0,"12"0,8 0,3-5,1-1,0 0,-2 1,-1 2,-1 0,-1 2,0 1,-1 0,-5-5,-1-1,-10 0,-11 1,-6 2</inkml:trace>
  <inkml:trace contextRef="#ctx0" brushRef="#br0" timeOffset="6501.017">2792 404,'5'38,"1"23,0 5,-1-4,-1-7,-2-8,-1-8,-5-10,-3-5,1-7</inkml:trace>
</inkml:ink>
</file>

<file path=ppt/ink/ink7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60,'34'-13,"1"1,0 1,1 2,0 2,9 0,13 14,-57-7,0 1,0 0,0-1,0 1,0 0,0 0,0 0,0 0,0 0,0 0,-1 0,1 0,0 0,-1 0,1 0,-1 0,1 1,-1-1,0 0,1 0,-1 0,0 1,0-1,0 0,0 1,0-1,0 0,0 0,-1 1,1-1,0 0,-1 0,1 0,-1 1,1-1,-1 0,1 0,-1 0,0 0,0 0,1 0,-1 0,-76 86,68-80,-1 2,2-1,-1 1,1 0,0 1,1 0,0 0,1 1,0 0,0 0,0 2,6-10,-1-1,0 1,1-1,0 1,0-1,0 1,0 0,0-1,0 1,0 0,1-1,0 1,-1-1,1 1,0-1,0 0,0 1,1-1,-1 0,0 1,1-1,0 0,-1 0,1 0,0-1,0 1,0 0,0-1,0 1,1-1,-1 0,0 1,1-1,-1 0,0-1,1 1,0 0,1 0,102 4,-35-40,-50 18</inkml:trace>
</inkml:ink>
</file>

<file path=ppt/ink/ink7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1,'-1'42,"13"171,10-77,-15-118</inkml:trace>
  <inkml:trace contextRef="#ctx0" brushRef="#br0" timeOffset="269.534">0 424,'44'-5,"32"-1,10 0,-7 1,-10 1,-14 2,-10 1,-13 5,-12 3</inkml:trace>
</inkml:ink>
</file>

<file path=ppt/ink/ink7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23 145,'0'623,"-17"-511,12-88</inkml:trace>
  <inkml:trace contextRef="#ctx0" brushRef="#br0" timeOffset="351.352">305 399,'-204'150,"148"-89,55-60,-1 1,1 0,0 0,0-1,0 1,0 0,0 0,1 0,-1 0,0 1,1-1,0 0,-1 0,1 0,0 0,0 1,0-1,0 0,1 0,-1 0,0 0,1 0,0 0,-1 0,1 0,0 0,0 0,0 0,1 0,-1 0,0 0,1-1,-1 1,1-1,0 1,82 53,-75-51,0 0,1 0,-2 1,1 0,-1 1,0 0,0 0,0 1,-1 0,0 0,0 1,-1 0,0 0,-1 1,1-1,-2 1,1 0,-1 0,-1 1,1-1,-1 12</inkml:trace>
  <inkml:trace contextRef="#ctx0" brushRef="#br0" timeOffset="903.071">814 258,'-35'9,"1"1,0 2,1 2,1 1,0 1,-2 4,31-19,0 1,0-1,0 1,0 0,0 0,1 0,-1 0,1 1,-1-1,1 1,0-1,0 1,0 0,0 0,1 0,-1 0,1 0,0 0,0 0,0 1,0-1,0 0,1 1,-1-1,1 0,0 1,0-1,0 1,1-1,-1 0,1 1,0-1,0 0,0 1,0-1,0 0,1 0,0 1,179 156,-174-155,-1 0,0 0,0 1,0 0,-1 0,0 0,0 1,-1 0,1 0,-1 0,-1 0,0 1,0-1,0 1,-1 0,0 0,0 0,-1 0,0 0,-1 0,1 0,-2 0,1 0,-1 0,0 0,-1 3,-4-2,0 0,-1-1,0 1,0-2,-1 1,0-1,0 0,0 0,-1-1,0-1,0 1,-1-1,1-1,-1 0,0 0,-1-1,1 0,0-1,-1 0,1-1,-1 0,0-1,1 0,-1 0,-3-2,10 2,0 0,1 0,-1-1,0 0,1 0,-1 0,1 0,0-1,-1 1,1-1,0 0,0 0,0 0,0 0,0 0,0-1,1 1,-1-1,1 0,0 0,0 0,0 0,0 0,0 0,1 0,-1-1,1 1,0-1,0 1,0-1,1 1,-1-1,1 0,0 1,0-1,0 0,0 1,1-1,-1 1,1-1,0 0,0 1,0 0,1-1,0-1,4-6,0 1,1 0,0 0,0 1,1-1,0 2,1-1,0 1,0 1,1-1,0 2,0-1,7-2,-13 6,20-12</inkml:trace>
  <inkml:trace contextRef="#ctx0" brushRef="#br0" timeOffset="1468.315">1039 765,'-11'1,"1"0,-1 1,1 0,0 0,0 1,0 0,0 1,0 0,1 1,0 0,0 0,-3 3,11-8,0 1,-1-1,1 1,0 0,0 0,0-1,0 1,0 0,0 0,0 0,0 0,0 0,0 0,0 1,1-1,-1 0,0 0,1 1,-1-1,1 0,-1 0,1 1,0-1,0 1,0-1,-1 0,1 1,1-1,-1 1,0-1,0 0,0 1,1-1,-1 0,0 1,1-1,0 0,-1 0,1 1,0-1,-1 0,1 0,0 0,0 0,0 0,0 0,1 1,62 35,-50-30,-11-7,0 1,0-1,0 1,0 0,0 0,0 0,0 0,0 0,-1 1,1-1,-1 1,1 0,-1 0,1 0,-1 0,0 0,0 0,0 1,0-1,0 1,-1 0,1-1,-1 1,0 0,0 0,0 0,0-1,0 1,0 0,-1 0,0 1,1-1,-1 0,0 0,0 0,-1 0,1 0,-1 0,0 0,1 0,-1 0,0 0,-1-1,0 3,-7 4,1-1,-1 0,0-1,-1 0,0-1,0 0,0 0,-1-1,0-1,0 1,0-2,0 0,-1 0,-8 0,-17-5,30-2</inkml:trace>
  <inkml:trace contextRef="#ctx0" brushRef="#br0" timeOffset="1717.329">1292 794,'-14'34,"-5"15,1 5,3-7</inkml:trace>
  <inkml:trace contextRef="#ctx0" brushRef="#br0" timeOffset="1965.158">1124 794,'34'5,"20"1,6 0,-3-1,-10-2</inkml:trace>
  <inkml:trace contextRef="#ctx0" brushRef="#br0" timeOffset="4833.871">1067 4,'283'1,"-281"-2,-1 0,1 1,-1-1,1 1,0-1,-1 1,1 0,-1 0,1-1,0 1,-1 0,1 1,0-1,-1 0,1 0,-1 1,1-1,0 1,-1-1,1 1,-1 0,0 0,1-1,-1 1,0 0,1 0,-1 0,0 1,0-1,0 0,0 0,0 1,0-1,0 0,0 1,0-1,-1 1,1-1,-1 1,1-1,-1 1,0 0,1-1,-1 1,0 0,0-1,0 1,0-1,0 1,-1 0,1-1,0 1,-1-1,1 1,-1-1,0 1,1-1,-2 2,-99 94,99-95,1-1,0 0,0 0,0 0,0 1,0-1,0 0,1 1,-1-1,0 1,1-1,-1 1,1 0,-1-1,1 1,0-1,0 1,-1 0,1-1,0 1,1-1,-1 1,0 0,0-1,1 1,-1-1,1 1,-1 0,1-1,0 0,0 1,-1-1,1 1,0-1,0 0,0 0,1 1,-1-1,0 0,0 0,1 0,-1 0,0 0,1-1,-1 1,1 0,-1-1,1 1,1 0,82 12,63-16,-123 2</inkml:trace>
</inkml:ink>
</file>

<file path=ppt/ink/ink7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1,'-21'9,"1"1,0 1,1 1,0 0,1 2,0 0,1 1,1 1,0 0,2 1,0 1,0 0,2 1,0 1,1 0,2 0,-8 21,15-35,1 0,0 0,1 0,-1 0,1 0,0 0,1 0,-1 0,1 0,1 0,-1 0,1 0,0 0,0 0,0-1,1 1,0-1,0 0,1 0,-1 0,1 0,0 0,1-1,-1 0,1 0,3 3,2 0,1 0,0 0,0-1,1-1,0 0,0 0,0-1,0-1,1 0,-1 0,1-1,4-1,3 0,-1-1,1-1,-1 0,1-2,-1 0,0-1,0-2,-1 1,1-2,-1 0,2-3,-12 6,1-1,-1 0,1 0,-1-1,-1 0,1 0,-1-1,0 0,-1 0,0-1,0 0,0 0,-1 0,-1-1,1 0,-1 0,-1 0,1 0,-2 0,1-1,-1 1,0-10,-1 10,-1-1,0 1,0 0,-1-1,0 1,-1-1,0 1,-1 0,1 0,-2 0,1 0,-1 1,-1-1,0 1,0 0,0 0,-1 1,0 0,0 0,-1 0,0 1,-1-1,-1 1,-3-4,-1 1,0 1,0 0,-1 1,0 0,0 1,-1 1,0 0,0 1,0 1,0 0,0 1,-1 1,1 0,-1 1,1 1,-1 0,1 1,-5 2,-13 1</inkml:trace>
  <inkml:trace contextRef="#ctx0" brushRef="#br0" timeOffset="300.034">0 340,'91'-38,"-62"24,1 1,0 2,1 1,0 1,0 1,1 2,3 1,-29 5,-1 1,1-1,0 1,-1 1,1-1,0 1,-1 0,1 0,-1 0,0 1,0 0,0 0,0 0,-1 0,1 1,-1 0,0 0,0 0,3 4,60 42,-15-38,-28-10</inkml:trace>
</inkml:ink>
</file>

<file path=ppt/ink/ink7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5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311 198,'4'39,"3"31,3 9,2-5,-3-9,-1-12,-4-9,-1-8,-2-5,-1-3,0-1,0-1,-1-5</inkml:trace>
  <inkml:trace contextRef="#ctx0" brushRef="#br0" timeOffset="420.832">0 198,'42'-29,"2"2,0 2,2 2,1 1,0 3,41-11,-78 26,0 0,0 1,1 0,-1 0,1 1,-1 1,1 0,0 0,-1 1,1 0,0 1,-1 0,1 1,-1 0,1 1,-1 0,0 0,0 1,0 1,-1-1,1 2,4 2,-11-5,-1 1,1-1,0 1,-1-1,0 1,0 0,0 0,0 0,0 0,-1 0,0 0,0 1,0-1,0 0,-1 1,0-1,1 0,-2 1,1-1,0 0,-1 1,0-1,0 0,0 1,-1-1,1 0,-3 3,-65 99,-107 46,173-151,0 1,1-1,-1 1,1-1,-1 1,1 0,0 0,0 0,0 0,0 0,0 0,0 1,1-1,-1 1,1-1,-1 1,1-1,0 1,0 0,0 0,1-1,-1 1,1 0,-1 0,1 0,0 0,0 0,0 0,1 0,-1 0,1-1,-1 1,1 0,0 0,0 0,0-1,0 1,1-1,-1 1,1 0,10 8,1 0,0-1,0-1,0 0,1-1,1 0,14 5,33 19,-40-20,-14-8,1 1,0 0,-1 0,0 1,0 0,-1 0,1 1,-2 0,1 0,-1 1,2 2,0 7</inkml:trace>
</inkml:ink>
</file>

<file path=ppt/ink/ink7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1,-3 1,-3 0,-2 0,0 0,-1 0,0 1,1-1,0 0,-5-5,-7-6,-5-2</inkml:trace>
  <inkml:trace contextRef="#ctx0" brushRef="#br0" timeOffset="286.455">254 0,'5'29,"2"24,-1 7,-1-1,-2-6,0-8,-2-6,-1-5,-5-3,-1-3,-1 0,7-6,3-7</inkml:trace>
</inkml:ink>
</file>

<file path=ppt/ink/ink7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16,'-18'-5,"0"1,-1 1,1 1,0 1,-1 0,1 1,-17 3,30-2,-1-1,1 1,-1 1,1-1,-1 1,1 0,0 0,0 0,0 1,0 0,0 0,1 0,-1 0,1 1,0 0,0 0,0 0,0 0,1 1,0-1,0 1,0 0,0 0,1 0,0 0,0 1,-1 2,-8 44,2 1,2 0,3 0,2 51,-26 207,30-173,-2-136,1 1,-1 0,1-1,-1 1,1 0,0-1,0 1,0-1,1 1,-1-1,0 0,1 0,0 1,-1-1,1 0,0 0,0-1,0 1,1 0,-1-1,0 1,0-1,1 0,-1 1,1-1,-1-1,1 1,0 0,-1 0,2-1,87 3,-70-4,147-8,-150 3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3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784 29,'-12'3,"0"-1,1 1,0 1,-1 0,1 1,1 0,-1 1,1 0,0 1,0 0,-2 2,-26 23,1 1,1 2,2 1,2 2,1 1,-15 27,20-35,-1-1,-2 0,-1-3,-1 0,-11 5,-74 67,30-35,75-60</inkml:trace>
  <inkml:trace contextRef="#ctx0" brushRef="#br0" timeOffset="457.573">135 1,'29'56,"40"52,-42-69,-2 0,-2 2,-1 0,-3 2,5 15,39 139,-63-196,1 1,-1 0,0-1,1 1,-1-1,1 1,0-1,-1 1,1-1,0 1,0-1,0 1,0-1,0 0,0 0,0 1,1-1,-1 0,0 0,1 0,-1-1,1 1,-1 0,1 0,-1-1,1 1,-1-1,1 1,0-1,-1 0,1 0,0 1,0-1,10-6</inkml:trace>
</inkml:ink>
</file>

<file path=ppt/ink/ink7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0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1,'0'477,"-28"-286,31-207,3-2</inkml:trace>
  <inkml:trace contextRef="#ctx0" brushRef="#br0" timeOffset="437.042">310 142,'-43'39,"33"-32,1-1,0 1,1 0,0 1,0 0,1 0,-1 1,2 0,-1 0,2 1,-1-1,1 1,0 0,1 1,1-1,-1 1,2 0,-2 4,6-7,-1-1,1 0,0 0,1-1,-1 1,2 0,-1-1,0 1,1-1,1 0,-1-1,1 1,-1-1,2 1,-1-2,0 1,1 0,0-1,2 1,0 0,-1 0,-1 1,1 0,-1 0,0 0,0 1,-1 0,0 0,0 1,0-1,-1 1,0 0,-1 1,2 11</inkml:trace>
</inkml:ink>
</file>

<file path=ppt/ink/ink7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0,'19'0,"16"0,7 0,1 0,-2 0,-3 0,-4 0,-2 0,-2 0,-1 0,-1 0,-1 0,1 0,0 0,-5 0</inkml:trace>
</inkml:ink>
</file>

<file path=ppt/ink/ink7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49,'-5'-4,"1"-1,-1 1,0 0,0 0,-1 0,1 1,-1 0,0 0,0 0,0 1,0 0,0 0,-1 0,1 1,0 0,-1 0,1 1,-1 0,1 0,-1 0,1 1,-1 0,1 0,0 1,-1 0,1 0,0 0,0 1,0 0,1 0,-1 0,1 1,-1 0,-1 2,2-2,1 0,0 0,0 1,0 0,1-1,-1 1,1 1,1-1,-1 0,1 1,-1 0,2-1,-1 1,1 0,-1 0,2 0,-1 0,1 0,0 0,0 0,0 0,1 0,0 0,0-1,1 1,-1 0,1 0,1-1,-1 1,1-1,0 0,0 1,0-2,1 1,0 0,0-1,0 1,0-1,1 0,0-1,1 2,32 18,97 75,-130-93,-1 0,1 0,-1 0,0 1,0-1,-1 1,1 0,-1 0,-1 0,1 0,-1 0,0 1,-1-1,1 1,-1 0,0-1,-1 1,0 0,0-1,0 1,-1 0,-1 5,0-5,0-2,0 1,-1 0,0 0,0-1,0 0,-1 1,0-1,0 0,0-1,0 1,-1-1,0 0,0 0,0 0,0-1,-1 0,1 0,-1 0,0-1,0 1,-3 0,-7 1,0 1,0-2,0 0,-1-1,1-1,-1 0,1-1,-4-1,17 1,-1 0,1-1,0 1,0 0,0-1,0 0,0 0,0 0,0 0,0 0,0 0,0-1,0 0,1 1,-1-1,1 0,-1 0,1 0,0-1,0 1,0-1,0 1,0-1,0 1,1-1,-1 0,1 0,0 0,0 0,0 0,0 0,0 0,1 0,0-1,-1 1,1 0,0 0,0 0,1 0,-1-1,1 1,0 0,-1 0,2 0,-1 0,0 0,0 0,1 0,6-12,1 0,1 0,0 1,1 1,0-1,1 2,1 0,0 0,0 1,14-8,-7 6</inkml:trace>
  <inkml:trace contextRef="#ctx0" brushRef="#br0" timeOffset="750.406">613 416,'-53'28,"50"-27,0-1,0 0,0 0,0 1,1 0,-1 0,0-1,0 2,1-1,-1 0,0 0,1 1,-1 0,1-1,0 1,0 0,0 0,0 0,0 0,0 1,0-1,0 0,1 1,0 0,-1-1,1 1,0 0,0-1,0 1,1 0,-1 0,1 0,-1 0,1 0,0-1,0 1,0 0,1 0,-1 2,77 97,-76-99,0 0,-1 0,1 0,-1-1,0 1,0 0,0 0,0 0,-1 0,1 0,-1 0,1-1,-1 1,0 0,0-1,0 1,-1 0,1-1,0 1,-1-1,0 0,0 1,1-1,-2 0,1 0,0 0,0 0,0-1,-2 1,-73 42,38-25,22-11</inkml:trace>
  <inkml:trace contextRef="#ctx0" brushRef="#br0" timeOffset="998.064">839 529,'-9'24,"-4"13,1 4,2 1,-2-7,1-10</inkml:trace>
  <inkml:trace contextRef="#ctx0" brushRef="#br0" timeOffset="1251.17">698 529,'9'0,"9"0,5 0,4 0,3 0,0 0,0 0,0 0,-1 0,0 0,0 0,-5 0</inkml:trace>
</inkml:ink>
</file>

<file path=ppt/ink/ink7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1,'-40'95,"17"-24,-4-1,-2-1,-39 62,63-121,-5 8,26-33,99-138,77-106,-189 254,-3 4,0 0,1 0,-1 0,0 0,0-1,1 1,-1 0,0 0,1 0,-1 0,1 0,0 0,-1 0,1 0,0 0,0 0,-1 0,1 1,0-1,0 0,0 0,0 1,0-1,0 1,0-1,0 1,0-1,0 1,1-1,-1 1,0 0,0 0,0 0,0 0,1 0,-1 0,0 0,0 0,0 0,0 0,1 1,-1-1,0 0,0 1,0-1,0 1,0-1,0 1,0 0,0-1,0 1,0 0,0 0,-1 0,1-1,0 1,0 0,-1 0,1 0,0 1,17 92,-7-18,-10-75,-1 0,0 1,1-1,-1 0,1 1,0-1,-1 0,1 0,0 0,0 0,0 0,0 0,0 0,0 0,0 0,0 0,0 0,0-1,0 1,1 0,-1-1,0 1,0-1,1 1,-1-1,0 0,1 0,-1 1,1-1,-1 0,0 0,1 0,-1-1,0 1,1 0,-1 0,0-1,1 1,-1-1,0 1,0-1,1 1,-1-1,0 0,54-40,-49 35,108-94,-113 99,-1 0,1 0,-1 0,1 0,-1 0,1 0,0 0,0 0,-1 1,1-1,0 0,0 0,0 1,0-1,0 0,0 1,0-1,0 1,0-1,0 1,0 0,0-1,0 1,0 0,0 0,1 0,-1-1,0 1,0 1,0-1,0 0,0 0,1 0,-1 1,0-1,0 0,0 1,0-1,0 1,0-1,0 1,0 0,0-1,0 1,-1 0,1 0,0-1,0 1,-1 0,1 0,0 0,-1 0,1 1,2 11,-2-1,1 1,-2 0,0 0,0 0,-1 0,0-1,-2 1,1 0,-1-1,-3 6,-4 23,6-20</inkml:trace>
</inkml:ink>
</file>

<file path=ppt/ink/ink7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8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1,'-26'13,"1"2,1 1,0 1,1 0,1 2,1 1,1 1,-16 19,35-39,-1 0,1 1,-1-1,1 0,-1 0,1 1,0-1,0 1,0-1,0 1,0 0,0-1,0 1,0 0,1 0,-1-1,1 1,-1 0,1 0,0 0,0 0,0 0,0-1,0 1,0 0,0 0,0 0,1 0,-1 0,1-1,0 1,-1 0,1 0,0-1,0 1,0 0,0-1,0 1,1-1,-1 0,0 1,1-1,-1 0,1 0,-1 0,1 0,-1 0,1 0,0 0,0 0,-1-1,3 1,9-2,1 0,0-2,-1 1,1-2,-1 0,0 0,0-1,-1-1,1 0,-1-1,-1 0,1-1,1-1,12-9,-18 12,0 1,0 0,0 0,1 1,0-1,0 2,0-1,0 1,0 0,1 1,-1 0,1 0,2 1,-8 1,-1 0,1 1,-1-1,1 1,-1 0,0-1,1 1,-1 0,0 1,1-1,-1 0,0 1,0-1,0 1,0-1,0 1,-1 0,1 0,0 0,-1 0,0 0,1 0,-1 1,0-1,0 0,0 1,0-1,-1 0,1 1,-1-1,1 1,-1 0,0-1,0 1,-7 91,6-85,-9 68,5 0,2 1,4 2,-1-65,-1-1,0 1,-1-1,-1 0,0 1,-1-1,0 0,-6 10,9-19,-1-1,0 0,0 0,-1 0,1 0,-1-1,0 1,0-1,0 1,0-1,0 0,-1 0,0-1,1 1,-1-1,0 1,0-1,-1 0,1-1,0 1,0-1,-1 0,1 0,-1 0,1-1,-1 1,1-1,-1 0,-2-1,1-1,-1-1,1 1,0-2,0 1,0-1,0 0,1 0,0 0,-1-1,1 0,1 0,-1 0,1 0,0-1,0 0,1 0,-1 0,1 0,1 0,-1-1,1 1,0-1,1 0,-1 0,1 1,1-1,-1 0,1 0,1 0,-1 0,1 0,1-2,3-7,1 0,1 0,1 1,0 0,1 0,0 1,1 0,1 1,0 0,1 1,0 0,1 1,1 0,-1 1,2 0,-1 2,12-6,-8 3</inkml:trace>
</inkml:ink>
</file>

<file path=ppt/ink/ink7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409 424,'-6'-7,"-1"1,-1 0,1 0,-1 0,0 1,-1 0,1 0,-1 1,0 0,0 1,0 0,-1 0,1 1,0 0,-1 1,0 0,1 1,-1 0,0 0,1 1,-1 0,1 0,-1 1,1 1,0 0,-9 3,-71 58,87-62,0 0,0 1,1-1,-1 1,1-1,-1 1,1 0,0-1,0 1,0 0,0 0,1 0,-1 0,1 0,0 0,0 0,0 0,0 0,0-1,0 1,1 0,0 0,-1 0,1 0,0 0,1-1,-1 1,0 0,1-1,-1 1,1-1,0 1,0-1,1 1,8 8,1-1,0-1,0 0,1-1,0 0,0-1,1 0,0-1,0-1,8 2,22 10,-42-16,0-1,0 1,1 0,-1-1,0 1,0 0,0 0,0 1,0-1,0 0,0 1,0-1,0 1,-1 0,1-1,-1 1,1 0,-1 0,0 0,1 0,-1 0,0 0,0 0,-1 1,1-1,0 0,-1 1,1-1,-1 0,0 1,0-1,0 0,0 1,0-1,-1 0,1 1,0-1,-1 0,0 1,0-1,0 0,0 0,0 0,0 0,0 0,-1 0,1 0,-1 0,1-1,-1 1,-9 8,-1 0,0-1,-1 0,0-2,0 1,-1-1,0-1,0-1,0 0,-1 0,0-2,1 0,-1 0,0-2,-1 0,1 0,-4-2,17 2,0-1,1 0,-1 0,0 0,1 0,-1 0,1-1,-1 1,0 0,1-1,-1 1,1-1,-1 0,1 0,-1 1,1-1,0 0,-1 0,1 0,0 0,0 0,-1-1,1 1,0 0,0-1,0 1,1 0,-2-2,2-9</inkml:trace>
  <inkml:trace contextRef="#ctx0" brushRef="#br0" timeOffset="248.754">607 622,'0'28,"0"11</inkml:trace>
  <inkml:trace contextRef="#ctx0" brushRef="#br0" timeOffset="480.839">579 29,'14'33,"5"12</inkml:trace>
  <inkml:trace contextRef="#ctx0" brushRef="#br0" timeOffset="865.81">833 819,'15'-26,"1"2,1 0,2 0,0 2,1 0,2 1,16-19,24-17,-59 58,-1 0,0 0,0 1,0-1,0 1,0 0,0-1,0 1,-1 0,1 0,0 0,-1 0,0 1,1-1,-1 0,0 0,0 1,0-1,-1 1,1-1,-1 1,1 0,3 8,-1-2,1-1,-1 0,1 0,1 0,0 0,0-1,0 0,1 0,0 0,0-1,1 0,-1 0,1 0,4 1,-7-7,-1-1,1 1,-1-1,0 0,1 0,-1 0,0 0,0 0,0-1,0 0,0 0,0 0,0 0,0 0,-1 0,1-1,-1 1,0-1,1 1,-1-1,-1 0,1 0,0 0,-1 0,1 0,-1-1,0 1,0 0,0-1,-1 1,1-2,0 2,25-133,-23 103,13-36,-12 50</inkml:trace>
  <inkml:trace contextRef="#ctx0" brushRef="#br0" timeOffset="1484.801">1510 1073,'5'-88,"3"1,4 0,22-83,-29 144,1 0,2 0,0 0,2 1,0 0,2 1,1 1,0-1,2 2,1 0,0 1,2 1,0 0,20-15,92-50,-129 84,1 0,-1 0,0 0,0 1,1-1,-1 0,0 1,1-1,-1 1,1 0,-1-1,1 1,-1 0,1 0,-1 0,0 0,1 0,-1 0,1 1,-1-1,1 0,-1 1,0-1,1 1,-1-1,0 1,1 0,-1 0,0-1,0 1,1 0,-1 0,0 0,0 0,0 1,-1-1,1 0,0 0,0 0,0 1,-1-1,1 0,-1 1,1-1,-1 1,0-1,1 0,-1 1,0-1,0 1,0-1,0 1,0-1,0 1,-3 11,0 0,-1 0,-1-1,0 0,0 0,-1 0,-1 0,0-1,0 0,-1-1,-1 1,-6 5,-38 57,51-71,1-1,-1 1,1 0,0-1,0 1,0 0,0 0,0 0,0 0,1 0,-1 0,1 0,-1 1,1-1,0 0,-1 0,1 0,0 0,1 0,-1 1,0-1,1 0,-1 0,1 0,0 0,-1 0,1 0,0 0,0 0,0 0,1-1,-1 1,0 0,1-1,-1 1,1-1,-1 1,1-1,0 0,0 1,-1-1,1 0,0 0,0 0,0-1,0 1,2 0,47 8,-41-8,1 0,-1 1,0 0,0 1,0 0,0 0,0 1,0 0,-1 1,0 0,8 6,-14-8,0 0,-1 0,1 0,-1 1,0-1,0 1,0-1,0 1,-1 0,0 0,0 0,0-1,0 1,0 0,-1 1,1-1,-1 0,0 0,-1 0,1 0,-1 0,1 0,-1 0,-1 0,1 0,0-1,-1 1,-1 2,-1 2,0 1,-1-1,0 0,0-1,-1 1,0-1,0 0,-1 0,0-1,0 0,-7 5,6-5,1 0,-1-1,0 0,-1 0,1-1,-1 0,0-1,0 0,0 0,0-1,0 0,-1 0,1-1,-1 0,1-1,-1 0,1-1,-1 0,1 0,0-1,-1 0,1-1,0 0,0 0,-18-13,1-2,1 0,0-2,1 0,1-2,2-1,0 0,-16-24,2-8,22 30</inkml:trace>
  <inkml:trace contextRef="#ctx0" brushRef="#br0" timeOffset="2268.635">1905 1,'379'5,"-375"-6,1 1,-1 0,0 0,1 0,-1 0,0 1,0 0,0 0,1 0,-1 0,0 1,0-1,-1 1,1 0,0 0,-1 1,1-1,-1 1,1 0,-1 0,0 0,0 0,-1 0,1 0,-1 1,1 0,-1-1,0 1,-1 0,1 0,-1 0,1 0,0 4,-36 169,0 258,35-197,-32-128,27-107,-1 0,0-1,0 1,0-1,0 0,-1-1,1 1,-1-1,1 0,-1 0,1-1,-1 0,1 0,-1 0,1 0,-1-1,1 0,-1 0,1-1,0 1,-1-1,-2-2,-2 2,-84-27,73 25</inkml:trace>
</inkml:ink>
</file>

<file path=ppt/ink/ink7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9.6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 81,'-22'-66,"15"124,25 149,-15-185,-3-18,0-1,0 1,0 0,1 0,-1-1,1 1,0 0,0-1,0 1,0-1,0 1,1-1,0 0,0 0,0 1,0-1,0 0,0-1,1 1,0 0,-1-1,1 1,0-1,0 0,0 0,1 0,-1 0,0-1,1 0,-1 1,4 0,144 9,-22 1,1-6,75-8,-55 0,678-55,-294 58,-112 28,23-30,-59-27,-82 16,192-5,-124-11,-60 0,742 28,-761-30,-170 15,72 4,-63 10,-130 1,1 0,0-1,-1 1,1-1,0 0,-1 0,1 0,-1 0,0 0,1-1,-1 1,0 0,0-1,1 0,-1 0,-1 0,1 0,0 0,0 0,-1 0,1 0,-1 0,0-1,1 1,-1-1,0 1,-1-1,1 1,0-1,-1-1,3-88,-4 71,0-8,-1 4</inkml:trace>
  <inkml:trace contextRef="#ctx0" brushRef="#br0" timeOffset="2315.432">623 899,'22'85,"-8"-14,-4 0,-3 0,-2 38,-5-75,2-17,-2 1,0 0,-1 0,-1 0,-1-1,0 1,-1-1,-1 0,-3 7,8-23,0 1,0-1,-1 0,1 0,0 1,-1-1,1 0,-1 0,1 0,-1 0,0 0,1 0,-1 0,0 0,0 0,1 0,-1 0,0 0,0 0,0-1,0 1,0 0,0-1,-1 1,1-1,0 1,0-1,0 0,-1 1,1-1,0 0,0 0,0 0,-1 0,1 0,0 0,0 0,-1 0,1 0,0-1,0 1,0 0,-1-1,1 1,0-1,0 1,0-1,0 0,0 0,0 1,0-1,0 0,0 0,0 0,1 0,-1 0,0 0,1 0,-1 0,0 0,1 0,-1 0,1-1,0 1,-1 0,1 0,0-1,0 1,0-1,-3-26,1 0,2 0,1 0,1-1,1 1,1 0,2 1,1-1,1 1,1 0,1 1,2 0,1 1,0 0,9-9,-6 1,1 0,2 1,1 1,2 1,1 1,1 0,1 2,2 1,1 1,3 0,-29 22,0 1,1 0,-1 0,1-1,0 1,-1 1,1-1,0 0,0 1,0-1,0 1,1 0,-1 0,0 1,0-1,1 0,-1 1,0 0,1 0,-1 0,0 0,1 0,-1 1,0 0,0-1,1 1,-1 0,0 1,0-1,0 1,0-1,0 1,0 0,-1 0,1 0,-1 0,3 3,0 5,0 1,-1 0,0 0,-1 0,0 0,-1 0,0 1,0-1,-2 1,1 0,-1-1,-1 1,0 0,-1-1,0 0,-1 1,0-1,-1 0,0 0,-1 0,0-1,0 0,-1 0,-4 4,5-8,-1 0,0 0,0-1,-1 0,1 0,-1-1,0 0,0 0,-1 0,1-1,-1 0,0-1,0 0,0 0,0 0,0-1,0 0,0-1,0 0,0 0,-4-1,-1 0</inkml:trace>
  <inkml:trace contextRef="#ctx0" brushRef="#br0" timeOffset="3330.001">1611 786,'-17'7,"-3"0,1 0,0 0,1 2,0 0,0 2,1 0,0 0,1 2,0 0,1 1,0 0,2 1,0 1,-11 16,22-29,1-1,-1 1,1 0,0 0,0 0,0 0,0 0,0 1,1-1,0 0,-1 0,1 0,0 1,0-1,1 0,-1 0,1 0,0 0,0 0,0 0,0 0,0 0,0 0,1 0,0 0,-1-1,1 1,0 0,0-1,0 0,1 0,-1 1,1-1,-1 0,1-1,0 1,-1 0,1-1,0 0,0 0,0 0,0 0,0 0,1 0,-1-1,0 1,0-1,0 0,0 0,1 0,-1-1,0 1,0-1,0 1,0-1,2-1,97-66,-74 45,85-71,-112 93,0 0,0 0,0 0,0 0,1 0,-1 0,0 1,0-1,1 0,-1 1,0-1,1 0,-1 1,0 0,1-1,-1 1,1 0,-1 0,1 0,-1 0,0 0,1 0,-1 0,1 0,-1 1,1-1,-1 0,0 1,1-1,-1 1,0 0,1 0,-1-1,0 1,0 0,0 0,0 0,0 0,0 0,0 0,0 0,0 0,0 1,0-1,-1 0,1 1,-1-1,1 0,-1 1,1-1,-1 0,0 1,1 0,4 18,-4-16,-1 1,1 0,0 0,0-1,1 1,-1-1,1 1,0-1,0 0,1 0,-1 0,1 0,0 0,0 0,0-1,1 1,-1-1,1 0,0 0,0 0,0-1,0 1,0-1,0 0,1 0,1 0,6-2,-1 0,1-1,-1-1,0 0,1 0,-1-1,0-1,0 0,-1 0,1-1,-1 0,0-1,0 0,-1-1,9-7,0 2,-7 7,-1-2,-1 1,1-1,-1-1,0 0,-1 0,0 0,0-1,-1-1,0 1,-1-1,0 0,0-1,-1 1,-1-1,1 0,-2 0,0-1,0 1,1-11,-4 20,0 0,0 0,0 0,0 1,0-1,-1 0,1 0,-1 0,1 1,-1-1,0 0,1 0,-1 1,0-1,0 1,0-1,0 1,-1-1,1 1,0-1,0 1,-1 0,1 0,-1 0,1 0,-1 0,0 0,1 0,-1 1,0-1,0 0,1 1,-1-1,0 1,0 0,0 0,0 0,0 0,1 0,-1 0,0 0,0 1,0-1,0 0,1 1,-1 0,0-1,1 1,-1 0,0 0,1 0,-1 0,1 0,-1 0,1 1,0-1,-1 0,1 1,0-1,0 1,0-1,-1 2,0-1,0-1,0 1,0 0,0 0,1 0,-1 0,1 0,-1 0,1 0,-1 0,1 1,0-1,0 0,0 1,1-1,-1 1,0-1,1 1,0-1,-1 1,1-1,0 1,1 0,-1-1,0 1,1-1,-1 1,1-1,0 1,0-1,0 1,0-1,0 0,0 0,1 1,-1-1,1 0,-1 0,1 0,0-1,0 1,0 0,0-1,0 1,0-1,0 0,1 1,-1-1,0 0,1 0,-1-1,1 1,13 1,1 0,-1-1,1-1,-1 0,1-1,-1-1,1-1,-1 0,0-1,5-3,-19 6,1 0,-1 0,0 1,0-1,0 0,0 1,0 0,1-1,-1 1,0 0,0 0,0 0,1 1,-1-1,0 0,0 1,0 0,0-1,0 1,1 0,-2 0,1 0,0 0,0 1,0-1,0 0,-1 1,1-1,-1 1,1 0,-1-1,1 1,-1 0,0 0,0 0,0 0,0 0,0 0,-1 0,1 0,0 0,-1 0,0 1,1 0,1 41,-3-40,0-1,1 1,-1-1,1 1,0-1,0 1,0-1,0 1,1-1,-1 1,1-1,0 1,0-1,0 1,1-1,-1 0,1 0,-1 0,1 0,0 0,0 0,1 0,-1-1,1 1,-1-1,1 1,0-1,0 0,0 0,0 0,0-1,0 1,0-1,2 1,9-2,0 1,-1-2,1 0,0-1,0 0,0-1,-1 0,0-1,0-1,0 0,0-1,-1 0,1-1,-2 0,1-1,-1-1,0 1,-1-2,0 0,-1 0,2-3,10-10,90-121,-104 133,-1-1,0 0,0 0,-1-1,-1 1,0-1,-1 0,0 0,-1 0,0-1,-1 1,-1-1,0 1,-1 0,0-1,-1 0,2 14,0 0,0-1,0 1,0 0,0-1,0 1,0 0,1-1,-1 1,0-1,0 1,-1 0,1-1,0 1,0 0,0-1,0 1,0 0,0-1,0 1,0 0,-1-1,1 1,0 0,0-1,0 1,-1 0,1 0,0-1,0 1,-1 0,1 0,0-1,-1 1,1 0,0 0,-1 0,1 0,0 0,-1-1,1 1,0 0,-1 0,1 0,0 0,-1 0,1 0,-1 0,1 0,0 0,-1 0,1 0,0 1,-1-1,1 0,0 0,-1 0,1 0,0 1,-1-1,1 0,0 0,0 0,-1 1,1-1,0 0,0 1,-1-1,1 0,-8 26,5-3,2-1,1 1,0 0,2-1,0 1,2-1,0 0,2 0,0 0,2-1,0 0,2 3,61 133,-61-139</inkml:trace>
  <inkml:trace contextRef="#ctx0" brushRef="#br0" timeOffset="3580.09">2626 673,'43'0,"24"5,6 2,-6 3,-13 2</inkml:trace>
  <inkml:trace contextRef="#ctx0" brushRef="#br0" timeOffset="4294.982">3557 673,'0'25,"-1"-15,0 0,0 0,1 0,0 0,1 0,0 0,1 0,0 0,1 0,0-1,0 1,1-1,0 0,0 0,1 0,1-1,4 7,-7-13,0 1,0-2,0 1,0 0,0-1,0 1,0-1,0 0,1 0,-1 0,0 0,1-1,-1 1,1-1,-1 0,1 0,-1 0,0-1,1 1,-1-1,1 0,-1 0,0 0,0 0,1 0,-1-1,0 1,0-1,1-1,83-64,-81 61,-3 1,0 1,0 0,0-1,1 2,0-1,-1 0,1 1,0 0,1-1,-1 2,1-1,-1 0,1 1,0 0,0 0,0 0,0 1,0 0,0 0,0 0,0 0,1 1,-1 0,0 0,0 1,0-1,1 1,-1 0,0 0,0 1,0 0,0 0,0 0,0 3,1-1,-1 1,1-1,0 0,0-1,0 1,0-1,1 0,-1-1,1 0,0 0,0 0,0-1,0 0,0 0,0-1,0 1,0-2,0 1,0-1,0 0,0 0,0-1,-1 0,4-2,8-6,-1 0,-1-1,1-2,-2 1,0-2,0 0,-1-1,-1 0,-1-1,0 0,0-3,3-17,-16 27</inkml:trace>
  <inkml:trace contextRef="#ctx0" brushRef="#br0" timeOffset="4629.232">4658 815,'24'-23,"0"-1,-2-2,0 0,-2-1,16-29,-35 55,0 0,1-1,-1 1,0 0,0-1,1 1,-1-1,0 1,-1-1,1 0,0 1,0-1,-1 0,1 1,-1-1,1 0,-1 0,0 0,0 0,0 1,0-1,0 0,0 0,0 0,-1 0,1 1,-1-1,1 0,-1 0,0 1,1-1,-1 1,0-1,0 0,0 1,-1-1,1 1,0 0,0-1,-1 1,1 0,-1 0,1 0,-1 0,1 0,-1 0,0 1,1-1,-1 0,0 1,-1-1,-7 4,0 0,1 1,-1 0,1 0,0 1,0 0,1 1,0 0,0 0,0 1,1 0,-1 0,2 0,-1 1,1 0,0 1,-1 4,2-7,0 0,1 1,0-1,0 1,0 0,1 0,0 0,1 0,-1 1,1-1,1 1,-1 0,1-1,1 1,0 0,0 0,0-1,1 1,0 0,0-1,1 1,0-1,1 1,-1-1,1 0,1 0,-1 0,1 0,1-1,-1 1,1-1,0 0,0-1,1 1,0-1,0 0,0 0,1 0,13 4,-1-1,1-1,0-1,0-1,1 0,-1-2,1 0,15-1,-7 0</inkml:trace>
  <inkml:trace contextRef="#ctx0" brushRef="#br0" timeOffset="5365">5646 476,'-2'1,"1"0,-1 0,1 0,0 0,0 0,-1 1,1-1,0 0,0 1,0-1,0 1,1-1,-1 1,0 0,1-1,-1 1,1 0,-1-1,1 1,0 0,0 0,0-1,0 1,0 0,0 0,0-1,0 1,1 0,-1 0,1-1,-1 1,1 0,0 0,0 1,9 114,-4 1,-7 55,0-53,1-108</inkml:trace>
  <inkml:trace contextRef="#ctx0" brushRef="#br0" timeOffset="5619.951">5956 786,'-9'24,"1"8,2-6,2-8</inkml:trace>
  <inkml:trace contextRef="#ctx0" brushRef="#br0" timeOffset="5784.307">5900 419,'0'0</inkml:trace>
  <inkml:trace contextRef="#ctx0" brushRef="#br0" timeOffset="5948.031">6323 335,'30'509,"-30"-493,-1-1,0 1,-1-1,-1 1,0-1,-1 0,0 0,-1 0,-1-1,-1 0,0 0,0 0,-7 7,14-20,-1 0,1 0,0 0,-1 0,1 0,0 0,-1 0,1 0,-1 0,0 0,1-1,-1 1,0 0,1 0,-1-1,0 1,0 0,0-1,1 1,-1-1,0 1,0-1,0 1,0-1,0 0,0 1,0-1,0 0,0 0,0 0,0 0,0 0,0 0,0 0,0 0,0 0,-1 0,1-1,0 1,1 0,-1-1,0 1,0-1,0 1,0-1,0 1,0-1,0 0,1 1,-1-1,0 0,1 0,-1 1,0-1,1 0,-1 0,1 0,-5-15</inkml:trace>
  <inkml:trace contextRef="#ctx0" brushRef="#br0" timeOffset="6497.584">6465 673,'-3'2,"1"-1,0 1,-1 0,1 0,0 0,0 0,0 0,1 1,-1-1,0 0,1 1,-1 0,1-1,0 1,0 0,0-1,0 1,1 0,-1 0,1 0,-1 0,1 0,0 0,0-1,1 1,-1 0,0 0,1 0,0 0,0 0,0-1,0 1,0 0,0-1,1 1,-1-1,1 1,0-1,0 0,0 1,0-1,0 0,0 0,0-1,2 2,166 50,-158-47,0-1,0 0,1-1,0 0,-1-1,1-1,0 1,0-2,1 0,-1-1,0 0,0-1,0 0,0-1,0-1,0 0,0-1,-1 0,1-1,-1 0,0-1,-1 0,0-1,0 0,6-6,-7 4,-1-1,0 0,-1-1,0 0,-1 0,0-1,0 0,-1 0,-1-1,3-8,-8 19,1 0,-1 1,1-1,-1 0,1 0,-1 0,0 0,0 0,0 0,0 1,-1-1,1 0,0 0,-1 0,1 0,-1 1,1-1,-1 0,0 0,0 1,0-1,0 0,0 1,0-1,-1 1,1 0,0-1,-1 1,1 0,-1 0,1 0,-1 0,0 0,1 0,-1 0,0 1,0-1,1 1,-1-1,0 1,0-1,0 1,0 0,-1 0,-86 14,76-8,0 0,0 1,1 0,0 1,1 1,0 0,0 0,1 1,0 0,1 1,0 0,0 1,2 0,-1 0,1 0,1 1,1 0,-1 1,2-1,0 1,-2 11,6-19,1 0,-1 0,1 0,0-1,0 1,1 0,-1-1,1 1,1-1,-1 0,1 0,0 1,0-2,0 1,1 0,0-1,0 1,0-1,0 0,1-1,-1 1,1-1,0 0,2 1,5 4,1-2,0 1,0-2,0 0,1 0,0-1,0-1,0 0,7 0,190-5,-187-2,-6-3</inkml:trace>
  <inkml:trace contextRef="#ctx0" brushRef="#br0" timeOffset="6968.081">6633 505,'-9'0,"-4"4,-4 7,-4 7,-3 4,-2 3,3 3,0-4,5-1,5-4</inkml:trace>
</inkml:ink>
</file>

<file path=ppt/ink/ink7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39.6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540 139,'-4'-6,"-2"1,1 0,0 0,-1 1,0 0,0 0,0 0,-1 1,1 0,-1 0,0 0,0 1,0 0,0 1,0-1,0 1,0 1,0-1,-1 1,1 1,0-1,0 1,0 0,-1 1,1 0,1 0,-1 0,0 1,0 0,-4 3,-23 15,1 2,1 1,1 2,1 1,2 1,-22 27,40-42,-1 1,2-1,0 2,1 0,0 0,1 0,1 1,0 0,2 0,-1 0,2 1,0-1,1 1,1 0,0 8,1-11,0 0,1-1,0 1,1-1,1 1,0-1,0 0,2 0,-1 0,2 0,0-1,0 0,1 0,1 0,0-1,0 0,1-1,0 0,1 0,0-1,1-1,0 1,4 1,-1-2,-1 0,1-1,1-1,0 0,0-1,0 0,0-2,0 1,1-2,7 0,146 7,-152-8,0 0,-1-2,1 0,0 0,0-2,-1 0,1-1,-1 0,0-2,0 0,-1 0,1-2,-1 0,-1 0,0-2,0 1,-1-2,0 0,-1 0,0-2,-1 1,0-1,-1-1,-1 0,0 0,0-1,-2 0,1-2,-6 13,11-23,0 0,-2 0,0-1,-2 0,-2-1,0 0,-2-1,-1 1,-1-1,-2-22,-5 35,0 0,-1 1,-1 0,-1 0,0 0,-1 1,0 0,-1 0,-1 1,-1 0,-11-12,6 12,0 0,0 1,-1 1,-1 0,0 1,-1 1,0 1,0 1,-1 0,0 2,0 0,-1 1,0 1,0 1,0 1,-12 0,-57 9,69 0</inkml:trace>
  <inkml:trace contextRef="#ctx0" brushRef="#br0" timeOffset="433.441">314 308,'0'5,"5"2,2-6,4-3,0 0</inkml:trace>
  <inkml:trace contextRef="#ctx0" brushRef="#br0" timeOffset="731.439">625 281,'5'4,"1"7,0 2</inkml:trace>
  <inkml:trace contextRef="#ctx0" brushRef="#br0" timeOffset="1193.45">371 478,'-1'7,"1"1,1-1,-1 1,1-1,1 0,-1 1,1-1,0 0,1 0,0 0,0 0,0-1,1 1,0-1,0 0,1 0,-1 0,1-1,1 1,-1-1,1 0,0-1,0 1,2-1,103 35,-108-38,0-1,0 0,1 0,-1 0,0 0,0 0,1-1,-1 1,0-1,0 0,0 0,0 0,0 0,0-1,0 1,0-1,-1 0,1 0,0 0,-1 0,0 0,1 0,-1-1,0 1,0-1,0 0,-1 1,1-1,-1 0,1 0,-1 0,0 0,0 0,0-2,3-19,-1 1</inkml:trace>
</inkml:ink>
</file>

<file path=ppt/ink/ink7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59.0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234 77,'-21'17,"1"1,1 1,1 1,0 1,2 0,0 1,2 1,0 0,1 1,2 0,1 1,-6 18,11-31,0 0,1 0,1 1,-1-1,2 1,0-1,0 1,2 0,-1 0,1 0,1 0,1 0,0-1,0 1,1-1,1 1,0-1,0 0,1 0,1-1,0 1,1-1,0 0,1-1,0 0,0 0,1-1,10 8,-4-8,0-2,1 0,0-1,0 0,0-1,1-1,0-1,0 0,0-1,0-1,0 0,0-2,0 0,1-1,-2 0,1-1,0-1,0-1,-1-1,0 0,0-1,-1 0,0-1,0-1,-1-1,0 0,-1-1,0 0,0-1,-1 0,-1-1,0 0,-1-1,0 0,1-6,-2 7,0-2,-1 1,0-1,-2 0,0 0,0-1,-2 0,0 0,0 0,-2 0,0-1,-1 1,0-1,-1 1,-1-1,-1 1,-1-1,0 1,-1 0,0 0,-1 0,-1 1,-1 0,0 0,-1 0,-8-11,4 13,0 0,-1 0,-1 1,0 1,-1 1,0 0,0 0,-1 2,0 0,-1 0,1 2,-1 0,-1 1,1 1,-1 0,0 1,0 1,0 1,0 1,0 0,0 1,0 1,1 1,-1 1,-12 4,-15 2</inkml:trace>
  <inkml:trace contextRef="#ctx0" brushRef="#br0" timeOffset="451.167">347 303,'0'5,"5"1,1 0</inkml:trace>
  <inkml:trace contextRef="#ctx0" brushRef="#br0" timeOffset="671.906">489 247,'4'4,"3"2</inkml:trace>
  <inkml:trace contextRef="#ctx0" brushRef="#br0" timeOffset="1657.495">290 670,'2'-8,"0"-1,0 1,1 0,0 0,0 1,1-1,0 1,1-1,-1 1,1 1,1-1,-1 1,1-1,0 2,0-1,7-4,-3 1,-7 5,0 0,1 0,-1 1,1 0,0-1,0 1,0 1,0-1,0 0,1 1,-1 0,1 0,0 0,0 1,-1 0,1 0,0 0,0 0,0 1,0-1,0 2,0-1,0 0,0 1,0 0,0 0,0 0,0 1,-1-1,1 1,-1 1,1-1,3 3,28 73,-33-57</inkml:trace>
</inkml:ink>
</file>

<file path=ppt/ink/ink7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57.1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23 114,'0'369,"-13"-286,3 25,15-89</inkml:trace>
  <inkml:trace contextRef="#ctx0" brushRef="#br0" timeOffset="247.515">362 481,'-10'24,"2"8,2-2</inkml:trace>
  <inkml:trace contextRef="#ctx0" brushRef="#br0" timeOffset="512.368">305 86,'0'0</inkml:trace>
  <inkml:trace contextRef="#ctx0" brushRef="#br0" timeOffset="659.776">643 1,'10'43,"3"34,-1 8,-2 0,-3-11,-3-12,-6-8,-4-7,0-8,1-5,-4-9,0-3,1-2,-2 2,0-3</inkml:trace>
  <inkml:trace contextRef="#ctx0" brushRef="#br0" timeOffset="829.18">869 311,'-19'24,"3"13,9 0,11-6,9-9,8-8,-1-1,2-3,2-4,-3 3,-1-1,-3 4,-5 4,-5-1</inkml:trace>
  <inkml:trace contextRef="#ctx0" brushRef="#br0" timeOffset="1130.301">1180 622,'31'-16,"0"0,-1-2,-1-2,-1 0,0-2,-2-1,-1-1,0-1,-1-3,-22 26,0 1,0 0,0-1,0 1,-1-1,1 1,-1-1,1 0,-1 0,0 0,0 0,1 0,-1 0,-1 0,1 0,0 0,0 0,-1-1,1 1,-1 0,0 0,0-1,0 1,0 0,0-1,0 1,-1 0,1 0,-1-1,1 1,-1 0,0 0,0 0,0 0,0 0,0 0,-1 0,1 0,0 0,-1 1,1-1,-1 0,0 1,0 0,0-1,1 1,-1 0,0 0,0 0,-1 0,1 0,0 0,-2 0,-2 1,-1-1,1 1,0 1,0-1,-1 1,1 0,0 0,0 1,0 0,0 0,0 0,0 1,1 0,-1 0,1 0,0 1,0 0,0 0,0 0,1 0,0 1,0 0,0 0,0 0,1 0,0 1,0-1,-2 6,-1 0,1 0,1 0,0 1,1-1,0 1,0-1,1 1,1 0,0 0,1 0,0 0,1 0,0 0,1 0,0 0,0-5,1 0,0 0,0-1,0 1,1-1,0 0,0 0,1 0,0 0,0-1,0 0,0 0,1 0,0-1,0 1,0-2,1 1,-1-1,1 1,0-2,0 1,0-1,0 0,0-1,0 1,0-2,1 1,-1-1,1 0,16 1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36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422 564,'-27'33,"1"0,1 2,2 1,-18 36,8-14,-153 271,173-302,2-3</inkml:trace>
  <inkml:trace contextRef="#ctx0" brushRef="#br0" timeOffset="314.374">0 536,'34'70,"4"-1,2-1,4-3,2-1,10 6,-35-45,-2 0,0 2,-2 0,-1 2,12 27,-20-34</inkml:trace>
  <inkml:trace contextRef="#ctx0" brushRef="#br0" timeOffset="894.734">422 1355,'13'-38,"0"0,3 1,1 1,1 1,3 0,22-30,-34 53,0 1,1-1,0 2,1 0,0 0,1 1,-1 0,2 1,-1 0,1 1,3 0,-15 6,-1 0,1 1,0-1,0 1,0-1,0 1,0 0,-1-1,1 1,0 0,0 0,0 0,0-1,0 1,0 0,0 0,0 0,0 1,0-1,0 0,0 0,0 0,0 1,0-1,0 0,0 1,-1-1,1 1,0-1,0 1,0 0,-1-1,1 1,0 0,-1-1,1 1,0 0,-1 0,1 0,-1-1,1 1,-1 0,0 0,1 0,-1 0,0 0,0 0,1 0,1 54,-3-44,1-9,-1 1,0 0,0-1,1 1,0 0,-1 0,1 0,0-1,0 1,1 0,-1 0,1-1,-1 1,1 0,0-1,0 1,0 0,0-1,0 1,1-1,-1 0,1 1,0-1,-1 0,1 0,0 0,0 0,1 0,-1-1,0 1,0-1,1 1,-1-1,1 0,-1 0,1 0,0 0,-1 0,1-1,1 1,4-3,-1 0,1 0,0-1,-1 0,0-1,1 1,-1-1,-1-1,1 1,-1-1,1-1,4-4,48-32,-57 41,-1 0,1 0,0 0,0 0,0 0,0 1,-1-1,1 1,0 0,0-1,0 1,0 0,0 0,0 0,0 0,0 1,0-1,0 0,0 1,0 0,0-1,0 1,0 0,-1 0,1 0,0 0,0 0,-1 0,1 1,-1-1,1 0,-1 1,0-1,0 1,1 0,-1 0,29 76,-22-48,11 8,-8-25</inkml:trace>
  <inkml:trace contextRef="#ctx0" brushRef="#br0" timeOffset="3223.412">1298 1129,'32'-20,"-1"-1,-2-1,0-2,-1 0,-1-2,-2-1,-1-1,20-29,-41 52,98-112,-78 82,-12 22,-1-1,-1-1,0 0,-1 0,0 0,-2-1,0-1,0 1,0-7,-6 21,0 1,0-1,0 1,0-1,0 1,0-1,0 1,0-1,-1 1,1 0,0-1,-1 1,1-1,-1 1,0 0,1 0,-1-1,0 1,0 0,0 0,0 0,0 0,0 0,0 0,0 0,-1 0,1 0,0 0,0 1,-1-1,1 1,0-1,-1 1,1-1,-1 1,1 0,-1-1,1 1,-1 0,1 0,-1 0,1 0,0 1,-1-1,1 0,-1 1,1-1,-1 1,1-1,0 1,-1-1,1 1,0 0,0 0,0 0,-1 0,1 0,0 0,0 0,0 0,0 0,1 0,-1 1,0 0,-23 17,2 2,0 1,1 1,2 0,0 2,1 0,2 1,1 1,-2 4,13-21,-1 0,2 0,-1 0,1 0,1 0,0 1,0-1,1 1,0-1,1 1,0-1,1 1,0-1,1 1,0-1,1 1,3 7,-1-13,0 0,1-1,0 0,0 0,0 0,0-1,1 1,-1-2,1 1,0-1,0 0,0 0,0-1,0 0,0 0,0-1,1 0,-1 0,0 0,0-1,0 0,0-1,4-1,-11 3,33-6,0-1,0-2,-1-1,0-2,-1-1,0-1,4-5,6-2,-1-1,-1-3,-2-1,0-1,-2-2,-1-2,9-12,2-27,-44 68,0 1,0-1,0 0,-1 1,1-1,0 0,-1 1,1-1,-1 0,0 0,1 0,-1 1,0-1,0 0,0 0,-1 0,1 1,0-1,-1 0,1 0,-1 0,1 1,-1-1,0 0,0 1,1-1,-1 1,0-1,-1 1,1-1,0 1,0 0,-1 0,1-1,-1 1,1 0,-1 0,1 0,-1 1,1-1,-1 0,-1 0,-6 1,0 0,0 0,0 1,0 1,0-1,0 1,1 1,-1 0,1 0,-1 0,1 1,0 1,0-1,1 1,-1 0,1 1,0 0,1 0,-1 1,-2 2,0 1,0 0,1 0,0 1,1 0,0 0,1 1,1 0,-1 0,2 0,-3 9,6-15,0-1,-1 1,2 0,-1 0,1 0,0-1,0 1,0 0,1 0,0 0,0 0,1-1,0 1,0-1,0 1,0-1,1 0,0 1,0-1,0-1,1 1,-1 0,1-1,1 0,-1 0,4 2,3 1,1-1,0-1,0 0,1 0,-1-2,1 1,0-2,0 0,0 0,0-1,0-1,1 0,-1-1,0 0,0-1,0 0,0-1,0-1,-1 0,0-1,1 0,-2-1,1 0,-1-1,0 0,2-2,6-2,-1-1,0-1,-1-1,-1 0,0-1,-1-1,-1 0,0-1,-1 0,-1-2,7-12,-14 23,0 0,0 0,-1 0,0-1,-1 0,0 0,0 0,-1 0,0 0,0 0,-1-1,-1 1,1 0,-1-1,-1 1,0-1,-1-3,1 10,-1 1,1 0,-1 0,1 0,-1 0,0 0,0 0,0 0,0 1,0-1,0 0,0 1,-1 0,1 0,-1 0,1 0,-1 0,1 0,-1 0,1 1,-1-1,1 1,-1 0,0 0,1 0,-1 0,0 0,1 1,-1-1,1 1,-1 0,1-1,-1 1,1 0,-1 1,1-1,0 0,0 1,-1-1,1 1,0 0,0-1,1 1,-1 0,0 0,1 0,-2 2,-6 13,0 0,1 0,1 1,1 0,0 0,2 1,0-1,1 1,0 0,2 0,0 1,-1-9,0 0,1 0,0 0,0 0,2 0,-1 0,1 0,1 0,0 0,0 0,1 0,0-1,1 1,1-1,-1 0,1 0,1-1,0 1,0-1,1 0,3 2,-4-6,-1 0,1 0,0-1,1 1,-1-2,1 1,0-1,0 0,0 0,0-1,0 0,0 0,1 0,-1-1,1-1,17-1</inkml:trace>
  <inkml:trace contextRef="#ctx0" brushRef="#br0" timeOffset="3781.015">2878 846,'-36'22,"1"2,1 1,1 1,2 2,0 2,2 0,-21 30,34-21,16-39,1 1,-1-1,0 1,0-1,0 1,1-1,-1 1,0-1,0 1,1-1,-1 1,0-1,1 1,-1-1,1 0,-1 1,1-1,-1 0,0 1,1-1,-1 0,1 1,0-1,-1 0,1 0,-1 0,1 0,-1 0,1 1,-1-1,1 0,-1 0,1 0,0 0,-1-1,1 1,-1 0,1 0,-1 0,1 0,-1-1,1 1,-1 0,1 0,-1-1,1 1,-1 0,1-1,-1 1,1 0,-1-1,0 1,1-1,-1 1,0-1,0 1,1-1,-1 1,0-1,0 1,1-1,-1 1,0-1,0 0,31-24,-2-2,0-2,-2 0,-2-2,15-22,-2 4,-38 50,0 0,-1-1,1 1,0 0,0 0,0-1,-1 1,1 0,0-1,0 1,0 0,0 0,0-1,1 1,-1 0,0-1,0 1,0 0,1-1,-1 1,0 0,1-1,-1 1,0 0,1-1,-1 1,1-1,-1 1,1-1,-1 1,1-1,-1 1,1-1,0 1,-1-1,1 0,0 0,-1 1,1-1,0 0,-1 0,1 0,0 1,0-1,-1 0,1 0,0 0,-1 0,1 0,0-1,0 1,-1 0,1 0,0 0,-1-1,1 1,0 0,-1-1,1 1,0 0,-1-1,1 1,-1-1,1 1,-1-1,1 1,2 14,-3-8,0 1,1 0,0-1,1 1,-1-1,1 1,0-1,1 0,0 0,0 0,0 0,0 0,1-1,0 0,0 0,1 0,-1 0,1 0,0-1,0 0,1 0,-1 0,1-1,0 0,0 0,0 0,0-1,1 0,-1 0,1 0,1-1,4-3,0-1,-1-1,0 0,0 0,0-1,-1-1,1 0,-1 0,-1-1,1 0,-1-1,0 0,-1 0,0-1,0 0,-1 0,0-1,-1 0,0 0,0-1,-1 0,0 0,-1 0,0-2,1-11,-4 5</inkml:trace>
  <inkml:trace contextRef="#ctx0" brushRef="#br0" timeOffset="4216.859">3809 424,'-21'7,"1"2,-1 0,2 1,0 1,0 1,1 1,0 0,1 2,0 0,2 0,0 2,0 0,2 0,-9 16,19-27,1 0,0 0,0 0,0 0,1 0,0 0,1 0,-1 0,1 0,0 1,0-1,1 0,0 0,0 0,1 0,-1 0,1 0,1 0,-1 0,1-1,0 1,0-1,0 0,1 0,0 0,0 0,4 3,2 2,0 0,0-1,1 0,0-1,0-1,1 1,0-2,0 0,1 0,-1-1,1 0,5 0,37 2,-31-5</inkml:trace>
  <inkml:trace contextRef="#ctx0" brushRef="#br0" timeOffset="4560.485">4261 536,'-33'24,"0"2,2 2,1 0,2 2,0 2,2 0,-9 17,-6 55,40-100,1-1,0 1,0-1,0 1,0-1,1 1,-1-1,1 1,0-1,0 1,0-1,1 0,-1 0,1 1,0-1,-1 0,1 0,1-1,-1 1,0 0,1-1,-1 1,1-1,0 0,0 0,0 0,0 0,0-1,0 1,1 0,12 2,0 0,1-1,-1-1,0 0,1-1,-1-1,1-1,-1 0,1-1,-1-1,0 0,0-1,0-1,0 0,-1-1,0-1,10-6,-2 0,1 0,-2-2,0-1,-1 0,0-2,-2 0,0-1,-1-1,-1-1,14-21,-27 37,0 0,0-1,-1 1,1-1,-1 0,-1 0,1 0,-1 0,0 0,0-1,-1 1,0-1,0 1,0-1,-1 1,0-1,0 1,-1-1,0 0,0 1,0-1,-1 1,0 0,0 0,-1 0,1 0,-2 0,1 0,0 0,-1 1,0 0,0 0,-1 0,0 0,-2-1,-1 0,-1 1,1 0,-1 1,-1 0,1 0,0 1,-1 0,0 1,0 0,1 1,-1 0,0 0,0 1,0 0,0 1,0 0,0 1,0 0,0 0,1 1,-1 0,-6 4,-11 5</inkml:trace>
  <inkml:trace contextRef="#ctx0" brushRef="#br0" timeOffset="4950.138">5164 508,'-21'4,"1"2,0 0,0 1,0 1,1 1,0 0,1 2,0 0,1 1,-12 11,27-22,0 1,0-1,1 1,-1 0,0 0,1-1,0 1,-1 0,1 0,0 1,0-1,0 0,0 0,1 0,-1 1,1-1,-1 0,1 1,0-1,-1 0,1 1,1-1,-1 1,0-1,0 0,1 1,0-1,-1 0,1 0,0 1,0-1,0 0,0 0,1 0,-1 0,0 0,1 0,-1-1,1 1,0 0,0-1,0 1,0-1,0 0,0 0,0 1,0-1,0 0,12 7,96 79,-107-85,-1 1,0 0,0 0,0 1,0-1,0 0,0 1,-1-1,0 1,0-1,0 1,0-1,0 1,-1 0,1 0,-1-1,0 1,0 0,-1 0,1-1,-1 1,0 0,0-1,0 1,0-1,-1 1,1-1,-1 0,0 1,0-1,0 0,0 0,-1 0,-1 1,-4 2,0-1,0 0,-1-1,1 0,-1 0,0-1,0 0,0-1,-1 0,1 0,0-1,-1 0,1-1,-1 0,1 0,-1-1,1-1,-1 1,1-1,0-1,0 0,-4-1,-5-3</inkml:trace>
  <inkml:trace contextRef="#ctx0" brushRef="#br0" timeOffset="5698.858">5700 197,'-36'31,"2"1,1 1,1 2,2 1,2 2,-4 8,13-19,2 1,1 0,1 2,1-1,2 2,-5 18,13-35,0 1,1-1,1 1,0 0,1-1,1 1,0 0,1-1,1 1,0 0,1-1,1 1,0-1,1 0,4 9,67 91,-72-110,-1-1,0 1,1-1,0 1,0-1,0 0,0-1,0 1,0-1,1 1,0-1,-1-1,1 1,0-1,0 0,-1 0,1 0,0 0,0-1,0 0,0 0,0-1,0 1,0-1,4-1,9-8,-4-1</inkml:trace>
  <inkml:trace contextRef="#ctx0" brushRef="#br0" timeOffset="6565.75">5757 846,'33'1,"-1"-2,1-2,0 0,-1-2,0-2,0-1,-1-1,6-4,-17 2,-2-1,1-1,-2-1,0-1,-1 0,0-1,-1 0,-1-2,-1 1,0-2,-1 0,5-13,13-52,-30 82,0 0,1-1,-1 1,0 0,0 0,0-1,0 1,-1 0,1-1,-1 1,1 0,-1 0,0 0,0 0,0 0,0 0,0 0,0 0,0 0,-1 0,1 0,-1 1,1-1,-1 1,0-1,0 1,0 0,0-1,0 1,0 0,0 0,0 0,0 1,0-1,0 0,0 1,-1-1,-5 2,1 0,0 0,0 1,-1 0,1 0,0 0,1 1,-1 0,0 1,1-1,0 1,0 0,0 1,0 0,0 0,1 0,0 0,0 1,1 0,-1 1,-3 3,0 0,1 0,0 1,1 0,0 1,1-1,0 1,1 0,1 0,-2 9,3-16,2 1,-1-1,0 0,1 1,0-1,1 1,-1-1,1 1,0-1,0 0,1 1,-1-1,1 0,0 0,1 0,-1 0,1 0,0-1,0 1,1-1,-1 0,1 0,0 0,0 0,2 1,10 5,1 0,0-1,0-1,1 0,-1-1,2-1,-1-1,1-1,-1 0,1-1,0-2,1 0,-1 0,0-2,15-2,-13-3,0 0,0-1,-1-2,0 0,0-1,-1-1,0 0,-1-2,-1 0,0-1,1-2,-8 8,0-1,-1 0,0-1,-1 0,0 0,0-1,-1 0,0 0,-1-1,-1 0,1 0,-2 0,0 0,0-1,0-7,-4 18,1 1,-1-1,0 0,0 0,0 0,0 0,0 1,0-1,0 0,-1 0,1 0,-1 1,1-1,-1 0,1 1,-1-1,0 0,0 1,0-1,0 1,0-1,0 1,-1 0,1-1,0 1,-1 0,1 0,-1 0,1 0,-1 0,0 0,1 0,-1 1,0-1,1 0,-1 1,0 0,0-1,0 1,1 0,-1 0,0 0,-1 0,-3 1,1-1,-1 1,1 0,0 0,-1 1,1-1,0 1,0 1,0-1,0 1,0 0,1 0,-1 0,-1 1,1 0,0 1,0-1,0 1,0 0,1 0,-1 0,1 0,1 1,-1 0,1 0,0 0,0 0,1 0,0 1,0-1,0 1,1 0,0-1,0 1,0 0,1 0,0-1,1 1,0 0,0-1,0 1,1 0,0-1,0 1,0-1,1 0,0 0,0 0,1 0,-1 0,1-1,1 0,-1 0,2 1,5 2,-1 0,2-1,-1 0,1-1,0 0,0-1,1-1,0 0,-1 0,1-2,0 1,1-2,-1 1,0-2,0 0,1 0,6-2,1-5,1-1,-1 0,0-2,-1 0,0-1,-1-1,0-1,-1-1,0 0,-2-1,1-1,-2-1,0 0,-1-1,9-15,-16 22,1 0,-2-1,1 0,-2 0,0 0,0-1,-1 1,-1-1,0 0,0 0,-2 0,1-5,-2 17,0 0,0 1,0-1,0 0,0 1,-1-1,1 0,0 0,0 1,-1-1,1 0,0 1,-1-1,1 0,0 1,-1-1,1 1,-1-1,1 1,-1-1,1 1,-1-1,0 1,1-1,-1 1,0 0,1-1,-1 1,0 0,1 0,-1-1,0 1,1 0,-1 0,0 0,0 0,1 0,-1 0,0 0,0 0,1 0,-1 1,0-1,1 0,-1 0,0 1,0-1,1 0,-1 1,1-1,-1 0,0 1,1-1,-1 1,1-1,-1 1,1-1,-1 1,1 0,0-1,-1 1,1 0,-37 36,29-27,0 1,0 0,1 1,1 0,0 0,1 1,0-1,1 1,0 0,1 0,0 0,1 1,1-1,0 1,1-1,0 1,1-1,1 1,0-1,2 7,-1-12,1-1,0 0,0 0,1 0,-1 0,1-1,1 1,-1-1,1-1,0 1,1-1,-1 0,1 0,0-1,0 0,1 0,-1-1,1 0,0 0,0-1,0 0,0 0,0-1,0 0,0-1,0 1,0-1,1-1,-1 0,0 0,2-1,9-4</inkml:trace>
  <inkml:trace contextRef="#ctx0" brushRef="#br0" timeOffset="6934.206">7958 225,'-50'57,"3"3,2 2,2 1,4 2,-21 49,54-100,0 1,2-1,0 1,0 0,1 0,1 0,1 0,0 0,1 1,0-1,0-9,0-1,1 0,0 0,0 0,0 0,0 0,1 0,-1 0,1 0,1 0,-1-1,1 1,-1-1,1 0,1 0,-1 0,0 0,1 0,0-1,0 1,0-1,0 0,1-1,-1 1,1-1,0 1,-1-1,1-1,0 1,3 0,2-1,0-1,1 0,-1 0,1-1,-1 0,0-1,0 0,1 0,-1-2,-1 1,1-1,0 0,-1-1,0 0,0-1,-1 0,1 0,4-5,6-16,-19 16</inkml:trace>
  <inkml:trace contextRef="#ctx0" brushRef="#br0" timeOffset="7179.68">7478 592,'44'-5,"32"-1,9 0,-5 1,-12 2,-12 1,-11 5,-9 3,-10 0</inkml:trace>
  <inkml:trace contextRef="#ctx0" brushRef="#br0" timeOffset="7379.721">8240 621,'38'0,"28"0,7 0,-5 0,-8-5,-10-2,-8 1,-12-3,-11-1</inkml:trace>
  <inkml:trace contextRef="#ctx0" brushRef="#br0" timeOffset="7633.772">8495 508,'-10'33,"-2"22,-1 5,4-2,2-7,2-7,8-10,2-8,6-7,1-7</inkml:trace>
  <inkml:trace contextRef="#ctx0" brushRef="#br0" timeOffset="8184.723">9087 479,'-17'10,"1"1,0 1,1 0,0 1,1 1,0 0,1 1,1 0,1 1,0 0,1 1,0 0,2 1,0 0,6-15,2 0,-1 0,0 0,1 0,-1 1,1-1,0 0,0 0,0 0,1 0,-1 1,1-1,-1 0,1 0,0 0,0 0,1 0,-1 0,1-1,-1 1,1 0,0-1,0 1,0-1,0 1,0-1,1 0,-1 0,1 0,-1 0,1-1,0 1,0-1,0 0,0 1,0-1,0 0,0-1,0 1,0-1,0 1,0-1,1 0,21 0,-1-2,0 0,0-2,-1 0,1-2,-1-1,0 0,0-2,-1-1,-1 0,1-2,-2 0,1-1,-2-2,0 0,-1 0,0-2,-1 0,5-8,-9 13,-1 1,1-2,-2 1,0-2,0 0,-1 0,-1 0,0-1,-1-1,-1 1,-1-2,0 1,0 0,-2-1,0 0,-1 0,-1 0,-1-1,0-8,-1 24,-1-1,1 0,-1 0,1 0,-1 0,0 0,0 1,-1-1,1 0,0 1,-1-1,1 1,-1-1,0 1,0 0,0 0,0 0,-1 0,1 0,0 0,-1 1,1-1,-1 1,0-1,1 1,-1 0,0 0,0 0,0 1,1-1,-1 1,0-1,0 1,0 0,0 0,0 1,0-1,-1 1,-4-1,-1 1,0 1,1 0,-1 0,1 1,-1 0,1 0,0 1,0 0,1 1,-1-1,-3 5,-1 0,1 1,1 1,0-1,0 2,1-1,0 2,1-1,1 1,0 0,0 0,2 1,0 0,0 0,1 0,1 1,0-1,1 1,0 6,2 11,2 0,1 0,1 0,2-1,1 0,1 0,3 3,-6-11,0 0,-1 0,-1 1,-2-1,0 1,-1 5,2 54,-2-82,-1 0,1 0,0 0,0 0,0 1,0-1,0 0,0 0,1 0,-1 1,0-1,0 0,1 0,-1 0,1 0,-1 0,1 0,0 0,-1 0,1 0,0 0,0 0,-1 0,1 0,0 0,0 0,0-1,0 1,0-1,0 1,0 0,0-1,0 0,1 1,-1-1,0 0,0 1,0-1,1 0,-1 0,0 0,0 0,0 0,1 0,-1 0,0-1,0 1,0 0,0-1,0 1,1-1,-1 1,0-1,1 0,13-7</inkml:trace>
  <inkml:trace contextRef="#ctx0" brushRef="#br0" timeOffset="8527.054">9877 0,'55'121,"-6"2,9 46,-49-147,-2 1,-1-1,0 1,-2 0,-1 0,0 0,-2 0,0 1,-2-1,-1 0,0 1,-2-1,-1 0,-1-1,0 1,-2-1,-1 0,0-1,-2 0,1-1,-2 0,0-1,-2-1,0 0,0-1,-2 0,0-1,-1-1,-1-1,0 0,-1-1,0-1,-5 1,0-5</inkml:trace>
</inkml:ink>
</file>

<file path=ppt/ink/ink7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47.4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1 169,'254'-21,"137"-14,685 35,3734 0,-4553-27,76-4,148 32,-196-29,72 28,-161-28,368 29,-540-1</inkml:trace>
  <inkml:trace contextRef="#ctx0" brushRef="#br0" timeOffset="3768.011">1695 423,'57'409,"-56"-401,0 0,-1 0,1 0,-2 0,1 0,-1 0,0 0,-1 0,0 0,0-1,-1 1,1-1,-2 1,1-1,-1 0,0 0,-1 0,1-1,-1 0,-1 1,1-2,-1 1,-4 2,9-7,-1-1,0 1,0-1,0 0,0 0,0 0,0 0,0 0,0 0,0 0,0 0,1-1,-1 1,0-1,0 0,0 1,0-1,1 0,-1 0,0 0,1 0,-1 0,1-1,-1 1,1 0,0-1,-1 1,1-1,0 1,0-1,0 0,0 1,0-1,1 0,-1 0,-18-68,21 47,2-1,1 1,0 1,2-1,0 1,2 0,1 1,0 0,1 0,2 1,2-2,-3 1,26-43,4 0,2 3,3 2,2 1,47-40,-13 51,-81 46,1 1,-1-1,1 1,-1 0,0 0,1 0,-1 0,1 1,-1-1,0 1,1-1,-1 1,0 0,0 0,1 0,-1 0,0 0,0 0,0 1,0-1,0 1,-1-1,1 1,0 0,-1 0,1 0,-1 0,1 0,-1 0,0 0,0 0,0 0,0 1,-1-1,1 0,0 1,-1-1,0 0,3 16,-2 1,0-1,-1 0,-1 1,0-1,-2 0,0 0,-1 0,-1 0,-2 4,-1 3,-1 1,-2-1,0-1,-2 0,0 0,-2-1,0-1,-2-1,-14 15,29-34,1 0,-1 0,1 0,-1 0,0 0,0-1,1 1,-1 0,0-1,-1 0,1 1,0-1,0 0,-1 0,1-1,0 1,-1 0,1-1,-1 1,1-1,-1 0,1 0,-1 0,1 0,-1 0,1 0,0-1,-1 1,1-1,-1 0,1 0,0 1,-1-2,1 1,0 0,0 0,0-1,0 1,0-1,0 0,0 1,1-1,-1 0,1 0,-1-1,-5-15</inkml:trace>
  <inkml:trace contextRef="#ctx0" brushRef="#br0" timeOffset="4790.892">2682 452,'-22'3,"0"1,-1 1,2 2,-1 0,1 1,0 1,0 0,1 2,1 1,0 0,-4 4,21-14,-1-1,1 1,0-1,0 1,0 0,0 0,0 0,0 0,0 0,0 0,1 1,-1-1,1 0,0 1,0-1,0 1,0 0,0-1,0 1,1 0,0 0,-1-1,1 1,0 0,0 0,0-1,1 1,-1 0,1 0,-1-1,1 1,0 0,0-1,0 1,0-1,1 1,-1-1,1 1,-1-1,1 0,0 0,0 0,0 0,0 0,0-1,0 1,1 0,-1-1,1 0,-1 1,1-1,-1 0,1 0,0 0,5 1,1 0,-1-1,1 1,-1-1,1-1,-1 0,1 0,0-1,-1 0,1 0,-1-1,1 0,-1-1,0 1,0-2,0 1,-1-1,1 0,-1-1,0 0,0 0,3-3,13-12,0-1,-2-2,0 0,-2-1,9-15,-7 17,-9 40,-12 35,-1-48,-1-1,1 1,0 0,1 0,-1 0,1 0,0 0,0 0,0 0,1 0,0 0,0 0,0 0,0 0,1 0,0-1,0 1,0-1,0 1,1-1,0 0,0 0,0 0,0 0,1-1,0 1,-1-1,1 0,0 0,1 0,-1 0,0-1,1 0,-1 0,1 0,3 0,8-2,0-1,-1-1,1 0,0-1,-1-1,1-1,-1 0,0-1,-1 0,1-1,-2-1,1 0,-1-1,0-1,0 0,-1 0,-1-1,0-1,8-10,11-7,-1-1,-2-2,-1-1,-1-1,14-27,-38 60,0 0,0 1,0-1,0 0,0 0,0 0,0 0,-1-1,1 1,0 0,-1 0,1 0,-1-1,1 1,-1 0,0 0,1-1,-1 1,0 0,0-1,0 1,0 0,0-1,0 1,0 0,-1-1,1 1,0 0,-1 0,1-1,-1 1,1 0,-1 0,0 0,1-1,-1 1,0 0,0 0,0 0,0 0,0 1,0-1,0 0,0 0,0 1,0-1,0 0,-1 1,1-1,0 1,-1-1,1 1,0 0,0 0,-1 0,1-1,0 1,-1 0,1 1,0-1,-1 0,-8 5,0 0,0 0,1 1,-1 0,1 1,1 0,-1 1,1 0,1 0,-1 0,1 1,1 0,0 1,0-1,-2 7,7-14,-1-1,1 1,0 1,0-1,0 0,0 0,0 0,0 1,1-1,-1 0,1 0,-1 1,1-1,0 1,0-1,0 0,1 1,-1-1,0 0,1 1,-1-1,1 0,0 0,0 1,0-1,0 0,0 0,0 0,1 0,-1 0,1 0,-1-1,1 1,0 0,0-1,0 1,0-1,0 0,0 0,0 0,0 0,0 0,0 0,1 0,-1-1,0 1,1-1,-1 1,0-1,1 0,-1 0,0 0,1 0,-1-1,2 1,228-52,-231 51,0 1,1 0,-1 0,0 0,1 0,-1 0,1 0,-1 0,0 0,1 0,-1 1,1-1,-1 0,0 1,0-1,1 1,-1 0,0-1,0 1,0 0,1 0,-1 0,0 0,0 0,0 0,-1 0,1 0,0 0,0 0,0 0,-1 1,1-1,-1 0,1 1,-1-1,1 0,-1 1,0-1,0 0,0 1,-14 62,2-15,12-46,1 0,0-1,0 1,-1 0,2-1,-1 1,0-1,0 1,1-1,-1 0,1 1,0-1,0 0,0 0,0 0,0-1,0 1,1 0,-1-1,0 1,1-1,-1 0,1 0,0 0,-1 0,1 0,0-1,-1 1,1-1,1 1,87 1,-69-8,0-1,0-2,-1 0,0-1,-1-1,0-1,-1 0,0-2,-1 0,0-1,-2-1,1-1,-2 0,0-1,10-17,-20 29,12-14,-1 0,0-1,-2-1,-1 0,-1-1,0 0,-2-1,-1 0,0 0,1-12,-9 35,0-1,-1 0,1 1,0-1,0 0,-1 0,1 0,-1 0,0 1,1-1,-1 0,0 0,0 0,0 0,0 0,0 0,-1 0,1 0,-1 1,1-1,-1 0,0 0,1 0,-1 1,0-1,0 0,0 1,-1-1,1 1,0-1,0 1,-1 0,1 0,-1-1,1 1,-1 0,0 0,1 0,-1 1,0-1,0 0,1 1,-1-1,0 1,0-1,0 1,0 0,0 0,0 0,0 0,1 0,-1 0,0 1,0-1,-9 10,0 0,1 0,1 1,0 0,0 1,1 0,1 0,0 1,0 0,1 0,1 1,1 0,0-1,0 2,1-1,1 0,1 0,-1 9,-2 5,2-1,0 1,2 0,1 0,1-1,5 21,29 30,-31-71,0 1,-1 0,0 0,0 0,-1 0,0 0,0 1,-1 0,0-1,-1 1,1 0,-2 0,1 1,-5 8</inkml:trace>
  <inkml:trace contextRef="#ctx0" brushRef="#br0" timeOffset="5040.989">3641 367,'44'-15,"32"-4,10 1,-7 3,-6 5,-10 4,-8 2,-7 3,-7 1,-6 0,-10 1</inkml:trace>
  <inkml:trace contextRef="#ctx0" brushRef="#br0" timeOffset="5875.884">4799 423,'-4'4,"0"0,0 1,1-1,0 1,-1-1,2 1,-1 0,1 0,-1 1,1-1,1 0,-1 1,1-1,0 1,0 0,1-1,-1 1,1 0,1-1,-1 1,1-1,0 1,0 0,0-1,1 0,0 1,0-1,0 0,1 0,0 0,0 0,0 0,0-1,1 0,0 1,0-1,0-1,0 1,1 0,-1-1,1 0,0 0,0-1,0 1,0-1,1 0,-1 0,1-1,-1 0,1 0,-1 0,6 0,112-41,-118 40,-1-1,0 1,1 0,-1 0,0 0,1 1,-1 0,0-1,1 2,-1-1,0 0,0 1,0 0,0 0,0 0,-1 0,1 1,-1-1,1 1,1 2,-1-2,-1 0,1 0,0 0,0-1,0 1,0-1,0 0,1 0,-1-1,0 1,1-1,0 0,-1 0,1-1,-1 1,1-1,0 0,0 0,2-1,5-3,1-2,-1 0,0 0,0-1,-1 0,0-1,0-1,-1 0,0 0,-1-1,1 0,-2-1,0 3,-1 0,0-1,-1 0,0 0,0-1,-1 0,0 1,-1-2,0 1,0-1,-1 1,-1-1,0 0,0 0,-1-5,-1 16</inkml:trace>
  <inkml:trace contextRef="#ctx0" brushRef="#br0" timeOffset="6235.402">5759 593,'12'-15,"0"-1,-1 1,-1-2,0 0,-1 0,-1-1,-1 1,0-2,-2 1,1-5,-5 22,-1 0,1 0,-1 0,1-1,-1 1,1 0,-1 0,0 0,0-1,0 1,0 0,0 0,0-1,0 1,0 0,0 0,0 0,-1-1,1 1,-1 0,1 0,-1 0,1 0,-1 0,1 0,-1 0,0 0,0 0,1 0,-1 0,0 0,0 0,0 1,0-1,0 0,0 1,0-1,0 0,-1 1,1 0,0-1,0 1,0 0,-1-1,1 1,0 0,0 0,0 0,-1 0,1 0,-1 1,-57 28,50-21,1 1,-1 0,2 0,-1 1,1 0,0 0,1 1,1 0,0 0,0 1,1-1,0 1,1 0,0 0,0 11,2-16,0 0,1 0,-1 1,2-1,-1 0,1 1,0-1,1 0,-1 0,2 0,-1 0,1 0,0 0,0-1,0 1,1-1,0 0,1 0,-1-1,1 1,0-1,1 0,-1 0,1-1,0 1,6 2,0 0,1 0,-1-1,1-1,1 0,-1 0,1-2,0 0,0 0,0-1,0-1,0 0,0-1,11-2,-1-3</inkml:trace>
  <inkml:trace contextRef="#ctx0" brushRef="#br0" timeOffset="7123.315">6662 480,'-6'1,"0"1,0 0,0 1,0-1,0 1,1 1,-1-1,1 1,0 0,0 0,0 0,1 0,-1 1,1 0,0 0,0 0,1 1,0-1,0 1,0 0,0 0,1 0,0 0,1 0,-1 0,1 1,0-1,0 0,1 1,0-1,0 1,1-1,0 4,-1-5,1-1,-1 1,1 0,0 0,0 0,0 0,1 0,0-1,0 1,0-1,0 1,1-1,-1 0,1 0,0 0,1 0,-1-1,1 1,-1-1,1 0,0 0,0 0,1 0,-1-1,0 0,1 0,0 0,-1 0,1-1,0 0,0 0,0 0,0 0,-1-1,1 0,0 0,0 0,0-1,0 0,0 1,0-2,0 1,1-1,11-8,0-1,-1 0,0-1,-1-1,0 0,-2-1,1-1,-2 0,0-1,0 0,-2-1,6-10,-3 4,-1 0,-1 0,-1-1,-1 0,-1-1,-1 0,0-9,-5 22,0 1,-1-1,0 1,-1-1,-1 1,0 0,0-1,-1 1,0 0,-1-1,0 1,-1 1,0-1,-1 0,0 1,-1 0,-5-6,9 11,-1 1,0-1,-1 1,1 0,-1 0,0 0,0 1,0-1,0 1,0 0,-1 0,0 1,1-1,-1 1,0 0,0 0,0 1,-1-1,1 1,0 0,0 1,-1-1,1 1,0 0,-1 1,1-1,0 1,-1 0,1 0,0 1,0-1,0 1,0 0,0 1,0-1,1 1,-1 0,1 0,-2 5,1 0,0 0,0 1,1-1,0 1,0 0,1 0,1 1,-1-1,1 0,1 1,0 0,0-1,1 1,0 0,1-1,0 1,1-1,0 1,0-1,1 0,0 1,0-1,1-1,0 1,1-1,0 1,1-1,-1-1,1 1,1-1,-1 0,1 0,1-1,-1 0,1 0,0 0,30 25,1 0,1-3,1-1,29 13,-42-29,-4-3</inkml:trace>
  <inkml:trace contextRef="#ctx0" brushRef="#br0" timeOffset="7488.206">7283 452,'0'16,"0"0,1 0,1 0,1 0,0-1,1 1,5 12,-7-24,-1-1,1 1,-1-1,1 1,0-1,1 0,-1 0,1 0,-1 0,1 0,0 0,0-1,0 1,0-1,0 0,1 0,-1 0,1 0,-1-1,1 0,0 1,0-1,0-1,-1 1,1 0,0-1,0 0,0 0,0 0,0 0,0-1,0 1,-1-1,3-1,1 0,0-1,0 0,0 0,0 0,0-1,-1 0,0 0,0-1,0 0,0 0,-1 0,0-1,0 0,0 0,-1 0,0 0,0-1,-1 0,1 1,-2-1,1-1,-1 1,0 0,0-1,-1 1,0 0,0-1,-1 0,0 1,0-1,-1 1,0-1,0 1,-1-1,-1-3,-1 4,0 0,-1 0,0 1,0 0,-1 0,1 0,-1 0,-1 1,1 0,-1 0,0 1,0 0,0 0,0 1,-1 0,0 0,1 0,-1 1,0 1,0-1,0 1,-1 0,1 1,0 0,0 0,0 1,0 0,0 1,0-1,-1 2,-10 4</inkml:trace>
  <inkml:trace contextRef="#ctx0" brushRef="#br0" timeOffset="8285.934">7988 649,'199'-258,"-197"255,24-27,-26 29,1 1,-1-1,1 1,-1 0,1-1,-1 1,1 0,-1 0,1-1,0 1,-1 0,1 0,-1 0,1 0,0 0,-1 0,1 0,0 0,-1 0,1 0,-1 0,1 0,0 0,-1 0,1 1,-1-1,1 0,0 0,-1 1,1-1,-1 0,1 1,-1-1,1 1,-1-1,0 0,1 1,-1-1,1 1,-1-1,0 1,1 0,-1-1,0 1,0-1,0 1,1 0,-1-1,0 1,0-1,0 1,0 0,0-1,0 1,0-1,0 2,16 180,-15-179,1 0,-1-1,1 1,0 0,0-1,0 1,0-1,1 0,-1 1,1-1,-1 0,1 0,0-1,-1 1,1-1,0 1,0-1,0 0,1 0,-1 0,0 0,0-1,0 0,1 1,-1-1,0 0,0 0,1-1,-1 1,0-1,0 1,2-2,4 0,0 0,0-1,-1 0,1 0,-1-1,0 0,0 0,0-1,-1 0,0-1,4-3,34-48,-32 40</inkml:trace>
  <inkml:trace contextRef="#ctx0" brushRef="#br0" timeOffset="8592.319">8750 367,'-3'11,"1"0,0 0,1 1,0-1,1 1,1-1,-1 0,2 1,0-1,0 0,1 0,0 0,1 0,0 0,1-1,0 1,3 3,-7-13,1 1,-1-1,1 1,0-1,0 0,-1 1,1-1,0 0,0 0,0 0,0-1,0 1,0 0,1-1,-1 0,0 1,0-1,0 0,0 0,1 0,-1 0,0 0,0-1,0 1,0-1,0 1,1-1,-1 0,0 0,-1 0,1 0,0 0,0 0,0-1,1 0,53-57,-47 48,0-1,-2 0,1 0,-1-1,-1 0,-1 0,0-1,3-9,-7 19,0 0,0-1,-1 1,1 0,-1-1,0 1,0-1,-1 1,1 0,-1-1,0 1,0 0,0 0,-1 0,1 0,-1 0,0 0,0 0,-1 0,1 1,-1-1,0 1,0 0,0 0,0 0,0 0,-1 0,1 1,-1-1,-1 0,-21-9,2 4</inkml:trace>
  <inkml:trace contextRef="#ctx0" brushRef="#br0" timeOffset="8923.528">9315 113,'-10'24,"-2"13,-1 4,4 1,2-2,7-4,4-2,1-3,0-1,4-7,0-1,-1-1,-7-3,-4-5</inkml:trace>
  <inkml:trace contextRef="#ctx0" brushRef="#br0" timeOffset="9172.159">9032 282,'39'0,"26"0,8 0,-9 0</inkml:trace>
</inkml:ink>
</file>

<file path=ppt/ink/ink7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16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932 199,'-58'85,"5"3,3 2,-7 24,-66 121,5-53,100-166,63-122,4 2,26-33,7-17,51-131,-111 237,-22 48,-1 1,1-1,-1 0,1 0,0 1,-1-1,1 0,0 1,0-1,-1 1,1-1,0 0,0 1,-1-1,1 1,0-1,0 0,0 1,0-1,0 1,0-1,0 1,-1-1,1 1,1-1,-1 1,0-1,0 0,0 1,0-1,0 1,0-1,0 1,1-1,-1 0,0 1,0-1,1 1,-1-1,0 0,0 1,1-1,-1 0,0 1,1-1,-1 0,1 0,-1 1,0-1,1 0,-1 0,1 0,-1 0,1 1,-1-1,0 0,1 0,-1 0,1 0,-1 0,1 0,-1 0,1 0,-1 0,1 0,-1-1,0 1,1 0,-1 0,1 0,-10 43,1 0,3 1,1 0,2 0,3 0,1-1,2 1,2 0,2-1,12 38,-19-75,1 0,0 0,0-1,1 1,0-1,0 1,0-1,0 0,1 0,0-1,0 1,0-1,1 0,-1 0,1 0,0 0,0-1,1 0,-1 0,0-1,1 1,0-1,-1 0,1-1,0 1,0-1,0 0,0-1,0 1,0-1,1-1,-1 1,0-1,0 0,0 0,-1-1,1 0,3-1,7-9,0-2,-1 0,0-1,-1 0,-1-1,0-1,-1 0,-1-1,-1 0,0 0,-2-1,0-1,-1 1,4-18,-4 19,0 0,-2 0,0-1,0 0,-2 0,0 0,-2 0,0 0,-1-1,-2-18,2 36,-1-1,1 1,0 0,-1 0,1 0,-1 0,1 0,-1 0,0 0,0 0,0 0,0 1,0-1,-1 0,1 1,0-1,-1 0,1 1,-1 0,0-1,1 1,-1 0,0 0,0 0,0 0,0 0,0 0,0 1,0-1,0 0,0 1,0 0,0 0,0-1,0 1,-1 0,1 1,0-1,0 0,0 1,0-1,0 1,0-1,0 1,0 0,0 0,0 0,-11 10</inkml:trace>
  <inkml:trace contextRef="#ctx0" brushRef="#br0" timeOffset="311.865">1552 537,'-4'7,"1"0,-1 0,1 0,1 1,-1-1,1 1,0 0,1-1,0 1,0 0,1 0,0 0,0 0,1-1,0 1,0 0,1 0,0-1,0 1,1-1,0 0,0 1,1-1,-1-1,2 1,-1 0,1-1,0 0,1 1,-2-6,0 1,0 0,0-1,0 0,0 0,0-1,1 1,-1-1,0 1,0-1,1-1,-1 1,0-1,0 1,0-1,1 0,-1-1,0 1,0-1,-1 0,1 0,0 0,-1 0,1 0,-1-1,0 0,1 0,-1 0,-1 0,1 0,0-1,-1 1,0-1,1 1,-2-1,1 0,0 0,-1 0,2-4,-1 4,0 0,0 0,0 0,-1 0,1-1,-1 1,0-1,0 1,0-1,-1 1,0-1,0 1,0-1,0 0,-1 1,0-1,0 1,0-1,0 1,-1 0,1 0,-1-1,0 1,-1 0,1 0,-1 1,1-1,-1 0,0 1,-1 0,1 0,-1 0,1 0,-1 0,0 1,0-1,-3 0,0 1,-1 0,0 1,0-1,0 2,0-1,0 1,0 1,0-1,0 1,0 1,0 0,0 0,0 0,1 1,-1 0,1 0,0 1,-1 1,-17 7</inkml:trace>
  <inkml:trace contextRef="#ctx0" brushRef="#br0" timeOffset="597.939">2230 1,'-14'50,"3"1,3 1,1 0,3 0,2 0,2 1,3-1,4 21,9-12,-12-52,-1-1,0 1,-1 0,0-1,0 1,-1 0,0 0,0 0,-1 0,0 0,-1 0,0 0,-1 0,1 0,-3 6,-23 13,11-20</inkml:trace>
  <inkml:trace contextRef="#ctx0" brushRef="#br0" timeOffset="1066.539">1892 424,'339'6,"-233"-9,214 1,-274 9,-40-4,0-2,0 1,0-1,0 1,0-2,0 1,0-1,0 0,0 0,1 0,-1-1,0 0,0-1,0 1,-1-1,1 0,0 0,0-1,-1 0,0 0,0 0,1 0,-1-2,-2 3,0 0,0 0,0-1,-1 0,1 1,-1-1,1 0,-1 0,0 0,0-1,-1 1,1 0,-1-1,1 1,-1-1,0 1,0-1,-1 0,1 1,-1-1,0 0,0 0,0 1,0-1,-1 0,1 1,-1-1,0 0,0 1,-1-1,1 1,-1-1,1 1,-1 0,0 0,0 0,-1 0,1 0,0 0,-1 0,0 1,0-1,0 1,0 0,0 0,0 0,0 0,-3 0,-4-1,0 1,-1 0,1 1,-1 0,1 1,-1 0,1 1,-1 0,1 0,0 1,-1 1,1-1,0 2,0-1,1 1,-1 1,1 0,0 0,0 1,1 0,-1 1,1 0,1 0,-1 0,1 1,1 0,-1 1,1-1,1 1,0 0,0 1,0-1,2 1,-1 0,1 0,0 0,1 1,0-1,1 0,0 1,1 0,0-1,1 1,0-1,0 0,1 1,2 6,4-7,-1 0,2-1,-1 0,1 0,0-1,1 0,0 0,0-2,1 1,-1-1,2 0,-1-1,0-1,1 0,0 0,0-1,0 0,0-2,1 1,6-1,-7 2,15 3,0-2,0 0,1-2,-1 0,1-2,-1-1,24-5,-21 0</inkml:trace>
  <inkml:trace contextRef="#ctx0" brushRef="#br0" timeOffset="1483.151">0 1158,'172'18,"0"-8,87-9,-66-14,151-32,-127 14,588-69,-517 65,2 12,23 13,-254 16,-42 1</inkml:trace>
  <inkml:trace contextRef="#ctx0" brushRef="#br0" timeOffset="1894.102">3387 283,'-5'15,"4"4,1-1</inkml:trace>
  <inkml:trace contextRef="#ctx0" brushRef="#br0" timeOffset="2165.005">3387 735,'5'5,"1"1</inkml:trace>
</inkml:ink>
</file>

<file path=ppt/ink/ink7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3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0 762,'21'0,"0"0,1-1,-1-1,0-1,-1-1,1-1,-1-1,0-1,0 0,0-1,-1-2,-1 0,13-9,-28 18,1-1,-1 0,0-1,0 1,0 0,0-1,-1 0,1 1,0-1,-1 0,0 0,0-1,0 1,0 0,-1-1,1 1,-1-1,0 0,0 1,0-1,0 0,-1 0,1 1,-1-1,0 0,0 0,-1 0,1 1,-1-1,0 0,0 0,0 1,0-1,-1 1,1-1,-1 1,0-1,0 1,0 0,-1 0,1 0,-1 0,1 1,-2-1,-1 0,0 0,0 1,-1 0,1 0,-1 1,0-1,1 1,-1 0,0 1,0 0,0-1,1 2,-1-1,0 1,0 0,0 0,1 0,-1 1,1 0,-1 0,1 1,-2 0,-5 3,-1 1,2 0,-1 1,1 0,0 0,0 2,1-1,-8 11,11-12,2 0,-1 1,1-1,1 1,-1 0,2 0,-1 1,1-1,1 1,-1 0,2-1,-1 1,1 0,1 0,0 0,0 0,1 0,1 0,-1 0,1-1,1 1,0 0,0-1,1 0,0 0,1 0,0 0,0-1,1 0,0 0,0 0,1-1,0 0,0 0,1-1,0 0,0 0,0 0,1-1,6 2,6-1,-1-1,1-1,0-1,1-1,-1-1,0 0,0-2,1-1,-1 0,0-1,0-2,-1 0,1-1,-1-1,0-1,-1-1,0 0,0-2,1-1,4-2</inkml:trace>
  <inkml:trace contextRef="#ctx0" brushRef="#br0" timeOffset="767.085">1017 649,'-16'4,"-6"-1,1 1,0 1,0 1,0 2,1-1,0 2,1 1,-1 0,2 2,0 0,0 1,1 0,-6 8,22-19,-1 0,0 0,0 0,1 1,-1-1,1 1,0-1,0 1,0-1,0 1,0 0,0-1,1 1,-1 0,1 0,0-1,0 1,0 0,0 0,0 0,1-1,-1 1,1 0,0 0,0-1,0 1,0-1,0 1,0-1,1 1,-1-1,1 0,0 1,0-1,0 0,0 0,0 0,0-1,0 1,1 0,-1-1,0 0,1 1,-1-1,1 0,0 0,0 0,8 2,-1 0,1-1,-1 0,1-1,0 0,0-1,-1 0,1 0,0-1,0-1,-1 0,1 0,-1-1,0 0,0-1,0 0,0-1,0 0,-1 0,0-1,0-1,-1 1,1-2,23-19,-1-2,-1-1,-2-1,-2-2,7-11,20-32,-71 114,-4 7,2 1,2 1,2 1,-8 40,-14 140,26-149,6-42,0 0,3 1,1-1,3 36,7-45,-8-28,0-1,0 1,0 0,0-1,0 1,0 0,0-1,0 1,0 0,0-1,0 1,0 0,1-1,-1 1,0 0,0-1,0 1,0 0,1 0,-1-1,0 1,0 0,1 0,-1-1,0 1,0 0,1 0,-1 0,0 0,0-1,1 1,-1 0,0 0,1 0,-1 0,0 0,1 0,-1 0,0 0,1 0,-1 0,0 0,1 0,-1 0,0 0,1 0,-1 0,0 0,1 1,-1-1,0 0,1 0,-1 0,0 0,0 1,1-1,-1 0,0 0,0 1,1-1,2-14,-1 0,-1 1,0-1,0 0,-2-1,1 1,-2 1,0-1,-1 0,0 0,-1 1,0-1,-1 1,-1 0,0 1,-6-9,9 14,-1 1,0-1,-1 1,0 0,0 0,0 0,-1 1,1 0,-1 0,0 1,-1-1,1 1,-1 0,0 1,0 0,0 0,0 0,-1 1,1 0,-1 1,1 0,-1 0,0 0,1 1,-1 0,0 1,1-1,-1 1,0 1,-6 2,-43 35,56-38,0 0,1 1,-1-1,0 0,1 0,-1 1,1-1,0 1,-1-1,1 0,0 1,0-1,0 1,0-1,0 1,0-1,0 0,1 1,-1-1,0 1,1-1,-1 0,1 1,0-1,-1 0,1 0,0 1,0-1,0 0,0 0,0 0,0 0,0 0,0 0,0 0,0-1,0 1,1 0,-1 0,0-1,1 1,-1-1,0 1,1-1,-1 0,1 0,0 1,12 1,1 1,0-2,1 0,-1 0,0-2,0 0,0-1,0 0,0-1,-1 0,1-2,-1 0,5-2,184-92,-106 40,-81 46</inkml:trace>
  <inkml:trace contextRef="#ctx0" brushRef="#br0" timeOffset="1082.581">1552 734,'2'11,"0"-1,0 0,1 1,0-1,1 0,0 0,1-1,0 1,0-1,1 0,0 0,1-1,0 0,0 0,1-1,0 0,0 0,1 0,-1-1,1-1,8 4,-8-8,0-1,0-1,0 1,0-1,0-1,0 0,0 0,0-1,-1 0,1 0,-1-1,0 0,0-1,0 0,-1 0,0 0,0-1,0 0,0-1,-1 1,0-1,-1-1,1 1,1-5,7-6,-1 0,-1-1,-1-1,0 0,-2 0,7-20,-10 20</inkml:trace>
  <inkml:trace contextRef="#ctx0" brushRef="#br0" timeOffset="1331.91">2258 762,'-9'33,"-4"12</inkml:trace>
  <inkml:trace contextRef="#ctx0" brushRef="#br0" timeOffset="1566.436">2173 338,'0'0</inkml:trace>
  <inkml:trace contextRef="#ctx0" brushRef="#br0" timeOffset="1752.947">2540 28,'5'14,"0"0,-1 0,-1 1,0-1,-1 1,0 0,-2 0,0 5,2 7,10 91,-6-74,-2 0,-2 1,-2-1,-4 26,-14 280,18-327</inkml:trace>
  <inkml:trace contextRef="#ctx0" brushRef="#br0" timeOffset="1956.173">2907 649,'-10'38,"-3"18,1-1</inkml:trace>
  <inkml:trace contextRef="#ctx0" brushRef="#br0" timeOffset="2210.687">2907 0,'0'0</inkml:trace>
</inkml:ink>
</file>

<file path=ppt/ink/ink7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1 933,'255'-387,"65"-106,-320 491,0 1,0-1,1 1,-1-1,1 1,-1-1,1 1,-1 0,1-1,0 1,0 0,0-1,-1 1,1 0,0 0,1 0,-1 0,0 0,0 0,0 0,1 0,-1 0,0 0,1 1,-1-1,1 1,-1-1,1 1,-1-1,1 1,-1 0,1 0,-1 0,1 0,-1 0,1 0,-1 0,1 0,-1 1,1-1,-1 0,1 1,-1-1,1 1,-1 0,0 0,1-1,-1 1,0 0,0 0,1 0,-1 0,0 0,0 1,0-1,30 50,-2 1,-2 1,18 54,2 2,29 66,-74-173,-1 0,0 1,0 0,0-1,0 1,0 0,0-1,-1 1,1 0,-1 0,0-1,0 1,0 0,0 0,0 0,-1-1,1 1,-1 0,0 0,0-1,0 1,0-1,0 1,-1-1,1 1,-1-1,1 0,-1 1,0-1,0 0,0 0,0 0,0-1,-1 1,1 0,0-1,-1 0,1 1,-1-1,1 0,-1 0,0-1,0 1,-2 0,-14-1,0-1,0-1,0-1,0 0,0-1,1-1,0-1,0-1,0 0,1-2,0 0,1 0,-1-2,2 0,0-1,-1-1,-27-16,-41-28,60 43</inkml:trace>
  <inkml:trace contextRef="#ctx0" brushRef="#br0" timeOffset="365.412">1299 1,'29'452,"-59"-168,30-260</inkml:trace>
  <inkml:trace contextRef="#ctx0" brushRef="#br0" timeOffset="613.137">960 481,'43'0,"34"-5,13-1,-4 0,-7 1,-12-3,-13-1,-15 2</inkml:trace>
</inkml:ink>
</file>

<file path=ppt/ink/ink7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1,'-24'33,"-3"7,3-8,5-11</inkml:trace>
</inkml:ink>
</file>

<file path=ppt/ink/ink7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0,'10'10,"2"3</inkml:trace>
</inkml:ink>
</file>

<file path=ppt/ink/ink7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0,'-1'7,"-2"13,0 0,1 0,1 0,1 1,1-1,0 0,2 0,0 0,1-1,7 20,-9-36,0 0,0 0,0 0,0-1,0 1,0-1,1 1,-1-1,1 0,0 0,0 0,-1 0,1 0,0-1,1 1,-1-1,0 0,0 0,1 0,-1 0,0-1,1 0,-1 1,1-1,-1 0,0 0,1-1,-1 1,1-1,-1 0,0 0,0 0,1 0,-1 0,0-1,0 0,108-68,-104 64,0-1,0 0,-1 0,0-1,0 1,-1-1,0-1,0 1,-1-1,0 1,-1-1,1 0,-2 0,1-1,-2 1,1-1,-1 0,1-14</inkml:trace>
  <inkml:trace contextRef="#ctx0" brushRef="#br0" timeOffset="378.007">491 339,'16'-23,"2"-6,1 1,2 0,0 2,2 0,1 2,1 0,1 2,1 0,1 2,8-3,-34 21,0 1,0 0,0-1,-1 1,1 0,0 0,0 0,1 0,-1 1,0-1,0 1,0-1,0 1,1 0,-1-1,0 1,0 0,1 1,-1-1,0 0,0 1,0-1,1 1,-1 0,0-1,0 1,0 0,0 0,0 1,0-1,-1 0,1 1,0-1,-1 1,1-1,-1 1,1 0,-1 0,0-1,0 1,1 0,-1 0,-1 0,1 0,0 1,0-1,-1 0,0 0,1 0,-1 2,2 12,-2-12,-1-1,1 0,0 0,0 0,0 1,1-1,-1 0,1 0,0 0,0 0,0 0,0 0,0 0,1 0,-1 0,1 0,0 0,0-1,0 1,0-1,0 0,0 1,1-1,-1 0,1 0,-1-1,1 1,0 0,0-1,0 0,0 1,2-1,6-2,-1 0,1-1,-1-1,1 0,-1 0,0-1,0 0,0-1,-1 0,2-1,13-6,-7 3,46-15,-61 23,-1 1,1 0,-1 1,1-1,-1 0,1 0,-1 1,1-1,-1 0,0 1,1 0,-1-1,0 1,1 0,-1 0,0-1,0 1,0 0,0 0,0 0,0 1,0-1,0 0,0 0,0 0,-1 1,1-1,0 0,-1 1,1-1,-1 0,0 1,1-1,-1 1,0-1,0 1,0-1,0 1,0-1,0 1,0-1,-1 1,-6 54,5-50,0-1,1 1,0-1,0 1,0-1,1 1,0-1,0 1,0 0,1-1,0 1,0-1,0 1,1-1,0 0,0 1,7 8</inkml:trace>
</inkml:ink>
</file>

<file path=ppt/ink/ink7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0,'27'527,"-25"-476,1-22,-2 0,-1 0,-1-1,-1 1,-2 0,-1-1,-1 0,-3 4,14-61,1 19,1 1,0 0,0 0,1 0,0 1,1 0,0 1,0 0,1 0,0 1,0 1,0-1,1 1,0 1,26-16,82-25,-117 44,-1 0,1 1,0-1,0 0,0 0,-1 1,1-1,0 1,0 0,0 0,0-1,0 1,0 1,0-1,0 0,0 0,0 1,0-1,0 1,0-1,-1 1,1 0,0 0,0 0,-1 0,1 0,0 0,-1 0,1 1,-1-1,0 0,1 1,-1-1,0 1,0 0,0-1,0 1,0 0,0 0,-1-1,1 1,0 0,-1 0,0 0,1 0,-1 0,0 0,0 0,2 7,-1 0,0 0,0-1,-1 1,0 0,-1 0,0 0,0 0,-1-1,0 1,-1 0,1-1,-2 0,1 0,-1 0,-1 0,1 0,-1-1,0 0,-1 0,0 0,0-1,0 0,-1 0,0 0,0-1,-7 4,-5 2,0-2,0 0,0-1,-1-1,0-1,-1-1,0 0,-3-1</inkml:trace>
  <inkml:trace contextRef="#ctx0" brushRef="#br0" timeOffset="1018.638">396 959,'35'-17,"0"-2,-1-2,-1-1,-1-1,24-24,-54 46,11-9,1 0,-2 0,1-1,-1-1,-1 0,0 0,-1-1,-1-1,0 0,0 0,-1 0,-1-1,-1-1,0 1,-1-1,0 0,-2 0,0 0,0 0,-1-15,-2 29,0 0,-1 0,1-1,-1 1,1 0,-1 0,0-1,0 1,0 0,0 0,-1 0,1 0,0 0,-1 1,1-1,-1 0,0 1,1-1,-1 1,0-1,0 1,0 0,0 0,0 0,0 0,-1 0,1 0,0 1,0-1,-1 1,1 0,0-1,-1 1,1 0,0 0,-1 0,1 1,0-1,0 1,-1-1,1 1,0 0,0 0,0 0,0 0,0 0,0 0,0 0,0 1,0-1,0 1,1-1,-1 1,1 0,-1 0,1 0,-1 0,1 0,0 0,0 0,0 0,0 0,1 0,-1 1,1-1,-1 2,0 0,1-1,-1 1,1 0,0 0,0 0,1 0,-1 0,1 0,0 0,0 0,0 0,1-1,-1 1,1-1,0 1,0-1,0 1,0-1,0 0,1 0,0 0,-1 0,1 0,0-1,1 0,-1 1,0-1,1 0,-1 0,112 43,-89-42,-22-3,0-1,0 1,0-1,0 1,1 1,-1-1,0 0,0 1,0 0,0 0,0 0,-1 1,1-1,0 1,0 0,-1 0,1 0,-1 0,0 1,0 0,0-1,0 1,0 0,0 0,-1 1,1-1,-1 0,0 1,0 0,0-1,-1 1,1 0,-1 0,0 0,0 0,-1 0,1 1,-2 8,0 0,-2 1,1-1,-1-1,-1 1,-1 0,0-1,0 0,-2 3,-3 3</inkml:trace>
</inkml:ink>
</file>

<file path=ppt/ink/ink7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53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85,'-4'2,"0"0,1 0,-1 0,0 0,1 1,-1 0,1 0,0 0,0 0,0 0,0 0,0 1,1 0,0-1,-1 1,1 0,1 0,-1 0,1 0,-1 4,-4 3,-139 271,71-152,80-143,2-4</inkml:trace>
  <inkml:trace contextRef="#ctx0" brushRef="#br0" timeOffset="265.317">144 1,'24'0,"22"4,8 3,0-1,-4-1,-7 3,-5 1,-4-2,-13-2,-15 4,-13-1,-6-1</inkml:trace>
  <inkml:trace contextRef="#ctx0" brushRef="#br0" timeOffset="517.571">59 282,'29'5,"14"7,5 0,-1-1,-4-3,-9 3,-6-1,-7 2,-8 0</inkml:trace>
  <inkml:trace contextRef="#ctx0" brushRef="#br0" timeOffset="1037.191">483 536,'-91'12,"89"-12,0 1,1-1,-1 1,0-1,1 1,-1 0,1 0,0 0,-1-1,1 1,-1 1,1-1,0 0,0 0,0 0,0 1,0-1,0 0,0 1,0-1,0 1,1-1,-1 1,1 0,-1-1,1 1,-1-1,1 1,0 0,0-1,0 1,0 0,0 0,0-1,1 1,-1-1,0 1,1 0,-1-1,1 1,0-1,-1 1,1-1,0 1,0-1,0 1,0-1,0 0,0 0,1 1,56 55,11 19,-68-74,1 1,-1-1,0 0,0 1,-1-1,1 0,0 1,-1-1,1 1,-1 0,0-1,0 1,0-1,0 1,-1-1,1 1,-1-1,1 1,-1-1,0 1,0-1,0 0,0 1,0-1,-1 0,1 0,-1 0,1 0,-1 0,0 0,1 0,-1-1,0 1,0-1,-1 1,1-1,0 0,-1 1,-4 1,0-1,0 1,0-1,0-1,0 1,0-1,0 0,-1-1,1 0,0 0,0 0,-1-1,0-1,0 1,-1-1,1-1,0 1,0-1,0-1,1 0,-1 0,1 0,0-1,0 0,-2-2,-5-7</inkml:trace>
  <inkml:trace contextRef="#ctx0" brushRef="#br0" timeOffset="-20852.909">3333 706,'-2'-5,"1"0,-1 0,-1 1,1-1,-1 1,1 0,-1-1,-1 1,1 0,0 1,-1-1,0 1,0-1,0 1,0 0,0 1,-1-1,1 1,-1 0,0 0,0 0,0 1,1-1,-1 1,-1 0,1 1,0-1,-2 1,-220 0,197 5,1 1,0 1,1 2,0 1,0 1,1 1,0 2,1 0,-21 17,-97 106,98-86,10-8,2 2,1 1,-24 50,40-68,-114 176,43 4,76-167,1 0,3 1,1 0,2 0,2 1,1-1,5 39,-3-76,3 25,2 0,0 0,2 0,2-1,0 0,6 8,-12-28,10 24,1 0,2-1,1-1,1 0,2-2,1 0,1-1,1-1,2-1,0-2,2 0,1-2,0-1,18 9,17 10,2-3,1-3,1-2,37 9,122 5,-29-19,29-28,-85-24,112-52,-210 60,-1-2,0-1,-2-3,0-1,7-8,-9 2,-1-3,-2 0,-1-3,-2-1,-2-1,-1-1,13-26,-19 25,-3-1,-1-1,-2-1,-1-1,3-21,-4 14,-4 19,-1-1,-2-1,-2 0,-1 0,1-25,-8-195,-3 229,0 0,-2 1,-1 0,0 1,-2 0,-8-15,-5-12,3 13,-1 1,-2 2,-2 0,-1 2,-1 0,-1 2,-2 1,-1 2,-1 0,-9-3,-152-102,74 75,91 38,0 2,-1 1,-1 1,-1 2,0 1,0 1,-133-21,-62 34,180 9,28-5</inkml:trace>
  <inkml:trace contextRef="#ctx0" brushRef="#br0" timeOffset="-17087.979">3362 1637,'0'-26,"0"32,11 176,4 106,-12-121,25 94,-29 246,14-411,-2 34,-35 10,13-91,8-41,1 0,0 0,0 0,1 1,0-1,0 0,1 1,0-1,1 0,0 1,0-1,1 2,16 103,-19-113,1-1,0 1,0 0,0 0,-1 0,1 0,0 0,0-1,-1 1,1 0,0 0,-1 0,1 0,0 0,0 0,-1 0,1 0,0 0,-1 0,1 0,0 0,0 0,-1 0,1 0,0 0,0 1,-1-1,1 0,0 0,0 0,-1 0,1 0,0 1,0-1,-1 0,1 0,0 0,0 1,0-1,0 0,-1 0,1 1,0-1,0 0,0 0,0 1,0-1,0 0,0 0,0 1,0-1,0 0,0 1,0-1,0 0,0 0,0 1,0-1,-11-22,-2-8,-1 0,-1 1,-2 0,0 2,-2 0,-2 1,0 1,-5-4,-78-57,103 85,0-1,0 1,0-1,0 1,0-1,0 1,0-1,0 0,0 1,1-1,-1 0,1 0,-1 0,1 1,0-1,0 0,0 0,0 0,0 0,0 1,0-1,1 0,-1 0,1 0,-1 1,1-1,-1 0,1 1,0-1,0 0,0 1,0-1,0 1,0 0,1-1,-1 1,0 0,1-1,-1 1,1 0,1 0,72-36,-45 30,1 3,0 0,0 2,0 1,0 2,13 2,34 0,160 25,-237-28,1-1,0 0,0 1,0-1,0 1,0 0,-1-1,1 1,0 0,0 0,0 0,0 1,0-1,0 0,0 1,-1-1,1 1,0-1,0 1,0 0,-1 0,1 0,-1 0,1 0,-1 0,1 1,-1-1,1 0,-1 1,0-1,0 1,0-1,0 1,0 0,0-1,0 1,0 0,-1 0,1-1,-1 1,1 0,-1 0,0 0,0 0,0 0,0 0,0 0,0-1,0 1,-1 2,-7 8,-1 0,-1 0,0-1,0 0,-1-1,0 0,-1-1,-5 3,-19 17,-211 143,226-155</inkml:trace>
  <inkml:trace contextRef="#ctx0" brushRef="#br0" timeOffset="-647.412">3474 1694,'-45'-37,"-6"12,-2 3,-1 1,-54-12,-146-74,-108-6,325 102,1-1,0-2,1-1,1-2,-3-3,-177-64,-2-16,75 44,-179-58,92 40,194 56,-2 1,0 2,-1 2,-33-7,88 6,134-25,-142 34,0 0,0-1,-1 0,1 0,-1-1,-1 0,1 0,-1-1,-1 0,0-1,0 0,1-1,-8 9,0 1,-1-1,1 1,0-1,0 1,0-1,0 1,0-1,0 1,0 0,1-1,-1 1,0-1,0 1,0-1,0 1,1-1,-1 1,0 0,0-1,1 1,-1-1,0 1,0 0,1-1,-1 1,1 0,-1 0,0-1,1 1,-1 0,1 0,-1-1,0 1,1 0,-1 0,1 0,-1 0,1 0,-1 0,1 0,-1 0,1 0,-1 0,1 0,-1 0,1 0,-1 0,0 0,1 0,-1 0,1 1,-1-1,1 0,-1 0,0 1,1-1,-1 0,0 1,1-1,-1 0,0 1,1-1,-1 1,3 33,-7 274,-22-127,7-98,-2-98,-26-139,39 135,-1 1,-1 0,-1 0,0 0,-1 2,-1-1,-1 2,0 0,-1 0,-10-6,-40-47,53 46</inkml:trace>
  <inkml:trace contextRef="#ctx0" brushRef="#br0" timeOffset="3450.971">624 1891,'264'120,"-47"-47,29 27,-69-26,-145-56,-1 2,2-3,0 0,1-2,28 7,137 58,169 52,138 75,-145-95,-125-8,-156-64,8 4,-11-4,1-3,2-3,1-4,47 9,100 20,86 40,212 112,-442-174,124 43,187 36,-262-75,-88-30,0 3,-2 2,0 1,5 6,-32-15</inkml:trace>
  <inkml:trace contextRef="#ctx0" brushRef="#br0" timeOffset="20846.021">3926 3895,'-1'53,"-1"-34,1 1,0 0,2 0,0-1,1 1,1-1,1 1,1-1,0 0,2 0,0-1,5 9,-9-23,0-1,0 1,1-1,-1 1,1-1,0-1,0 1,0 0,0-1,0 0,0 0,1 0,-1 0,1-1,-1 0,1 0,0 0,-1 0,1-1,0 1,0-1,-1-1,1 1,0-1,0 0,-1 0,1 0,-1 0,1-1,-1 0,1 0,-1 0,0 0,0-1,0 0,0 0,-1 0,1 0,-1 0,0-1,0 1,2-4,15-15,-19 19,0 0,0 1,0-1,1 1,-1 0,1-1,-1 1,1 0,0 0,0 0,0 0,0 0,0 0,0 1,0-1,1 0,-1 1,0 0,1 0,0 0,-1 0,1 0,-1 0,1 1,0-1,0 1,-1 0,1 0,0 0,0 0,-1 0,1 0,0 1,0-1,-1 1,1 0,0 0,-1 0,1 0,-1 1,0-1,1 1,24 28,-24-25,0 0,0 0,0-1,0 1,0-1,1 0,0 0,0-1,0 1,0-1,1 0,-1 0,1 0,0 0,0-1,0 0,0 0,0 0,0-1,0 0,1 0,-1 0,1 0,-1-1,1 0,-1 0,0-1,1 1,-1-1,1-1,5-4,0-1,-1 0,0-1,0 0,-1-1,0 0,-1 0,0-1,0 0,-1 0,-1-1,1 0,-2 0,1-1,-2 1,1-1,-2 0,0-1,0 1,-1 0,0-1,-1 0,-1 1,0-1,-1 1,-1-10,-16-13,12 41</inkml:trace>
  <inkml:trace contextRef="#ctx0" brushRef="#br0" timeOffset="21509.428">4010 3726,'113'26,"86"5,-124-32,-75 1,1 0,0 0,0-1,0 1,0 0,-1-1,1 1,0 0,0-1,-1 1,1-1,0 0,-1 1,1-1,0 1,-1-1,1 0,-1 0,1 1,-1-1,1 0,-1 0,0 0,1 1,-1-1,0 0,0 0,0 0,0 0,1 0,-1 1,0-1,0 0,-1 0,1 0,0 0,0 0,0 0,-1 1,1-1,0 0,-1 0,1 0,0 1,-1-1,1 0,-1 0,0 1,1-1,-1 0,0 1,-29-40,8 17,13 15,0 0,1-1,0 0,1 0,0 0,0-1,1 0,0-1,1 1,0-1,1 0,-2-6,3-3</inkml:trace>
</inkml:ink>
</file>

<file path=ppt/ink/ink7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26.3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799 170,'-11'127,"-55"32,-63 98,-21 18,64-66,-9-21,51-128,-14 31,49-63,-1 0,-1-1,-1 0,-2-1,0-1,-18 23,-22 30,53-76,0-1,1 0,0 0,-1 1,1-1,0 0,-1 1,1-1,0 0,0 1,0-1,0 1,0-1,0 0,1 1,-1-1,0 0,1 1,-1-1,1 0,-1 0,1 0,0 1,0-1,-1 0,1 0,0 0,0 0,0 0,0 0,0 0,0-1,0 1,1 0,-1 0,0-1,0 1,0-1,1 1,0-1,60 20,-53-18,38 11,-1 3,0 2,-2 1,6 6,-38-19,353 106,-185-37,125 61,-130-46,-9-30,-107-57,-45-12</inkml:trace>
  <inkml:trace contextRef="#ctx0" brushRef="#br0" timeOffset="682.797">2493 2400,'-141'115,"-11"20,32-64,103-63</inkml:trace>
  <inkml:trace contextRef="#ctx0" brushRef="#br0" timeOffset="981.418">2097 2400,'5'14,"6"15,7 6,-1 3,3 0,1-2,3-8,-3-2,0-3,1 2,2-1,1 2,-3 1,-1 0,-4 1,-5-5</inkml:trace>
  <inkml:trace contextRef="#ctx0" brushRef="#br0" timeOffset="2166.756">1363 1,'-17'28,"11"-16,1 0,0 0,1 0,0 1,1 0,0 0,2 0,-1 0,1 0,1 0,0 0,1 0,1 0,0 0,0 0,1 0,1 0,0-1,1 0,3 6,-7-16,0-1,0 1,0-1,0 1,0-1,0 0,0 1,0-1,0 0,1 0,-1 0,0 0,1 0,-1 0,1 0,-1 0,1-1,0 1,-1-1,1 1,0-1,-1 0,1 1,0-1,-1 0,1 0,0 0,0 0,-1 0,1-1,0 1,-1-1,1 1,0-1,-1 1,1-1,-1 0,1 0,-1 0,1 0,-1 0,0 0,1 0,-1 0,0 0,0-1,0 1,0 0,1-2,181-213,-182 214,1 0,0 1,0-1,0 0,0 0,0 1,0 0,0-1,1 1,-1 0,0 0,1 0,-1 0,1 0,-1 1,1-1,-1 1,1 0,0-1,-1 1,1 1,-1-1,1 0,0 0,-1 1,1 0,-1-1,1 1,-1 0,0 0,1 0,-1 1,0-1,0 1,0-1,0 1,0-1,0 1,0 0,0 0,-1 0,1 0,-1 0,1 1,-1-1,0 0,0 1,0-1,0 2,6 12,0 0,-2 1,0 0,-1 0,0 0,-2 1,0-1,-1 3,6 32,-1-25,-2 0,0 0,-2 0,0 0,-2 1,-1-1,-2 0,0 0,-2 0,-1 0,-1 0,-6 12,7-31,0 0,-1-1,0 0,0 0,-1-1,1 0,-2 0,1-1,0 0,-1 0,0-1,0 0,-1-1,1 0,-1-1,1 1,-1-2,0 1,0-2,0 1,0-1,1-1,-1 0,0 0,0-1,0 0,-1-1,6 3,1 0,0 0,0 0,0-1,0 1,0-1,0 0,0-1,0 1,0 0,0-1,1 0,-1 0,0 0,1-1,0 1,-1-1,1 0,0 1,1-2,-1 1,0 0,1 0,0-1,-1 1,2-1,-1 0,0 0,1 0,-1 1,1-1,0-1,1 1,-1 0,1 0,-1 0,1 0,0 0,1 0,-1-1,1 1,0 0,0 0,0 0,0 0,3-3,6-6,1 1,0 0,1 1,1 0,0 1,0 0,1 1,0 0,0 1,3 1,-3-2,339-181,-300 162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2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621 183,'-1'1,"0"0,0 0,-1 0,1 0,0 0,1 0,-1 1,0-1,0 0,0 1,1-1,-1 0,1 1,-1-1,1 1,0-1,-1 1,1-1,0 1,0-1,0 1,0-1,0 1,0-1,1 1,-1-1,1 1,-1-1,1 1,-1-1,1 1,0-1,0 1,1 10,5 68,-4 1,-8 72,-49 205,34-251,27-123,-3-2</inkml:trace>
  <inkml:trace contextRef="#ctx0" brushRef="#br0" timeOffset="383.769">198 211,'36'-15,"0"2,2 1,-1 2,2 2,9 0,52-12,268-70,-232 55,-108 40,-20 4</inkml:trace>
  <inkml:trace contextRef="#ctx0" brushRef="#br0" timeOffset="773.222">0 1057,'43'-4,"39"-8,14-5,-4-1,-8-1,-14 2,-8 4,-11 0,-9 1,-7 4,-9-3,-5 2,0 1,0 3,2-3,2 0,1 2,-4 1</inkml:trace>
  <inkml:trace contextRef="#ctx0" brushRef="#br0" timeOffset="1873.566">1298 521,'-187'342,"236"-402,100-185,-149 244,0 1,1-1,-1 0,0 1,0-1,0 0,0 1,1-1,-1 0,0 1,1-1,-1 1,1-1,-1 0,0 1,1-1,-1 1,1-1,-1 1,1 0,0-1,-1 1,1-1,-1 1,1 0,0 0,-1-1,1 1,0 0,-1 0,1 0,0 0,0 0,-1 0,1 0,0 0,-1 0,1 0,0 0,-1 0,1 0,0 0,-1 1,1-1,0 0,-1 1,1-1,-1 0,1 1,0-1,-1 1,1-1,-1 1,1-1,-1 1,1-1,-1 1,0-1,1 1,-1 0,0-1,1 1,12 43,-12-41,0 1,31 103,-31-103,1 0,0 0,0 0,0-1,1 1,-1-1,1 1,0-1,0 0,0 0,0 0,1 0,-1-1,1 1,0-1,0 0,-1 0,1 0,1-1,-1 1,0-1,0 0,3 0,0-3,0 0,0 0,0-1,-1 0,1-1,-1 1,1-1,-1-1,0 1,-1-1,1 0,-1 0,0-1,0 1,0-1,-1 0,0 0,0-1,-1 1,0-1,0 0,1-4,-3 10,13-25,-1 0,-1-1,-1 0,-1-1,2-12,-9 19</inkml:trace>
</inkml:ink>
</file>

<file path=ppt/ink/ink7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56.9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46,'301'0,"-322"-18,-16-1,19 10</inkml:trace>
</inkml:ink>
</file>

<file path=ppt/ink/ink7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44.1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1296 3,'-1'11,"-1"0,0-1,-1 1,0-1,0 0,-2 0,1 0,-1 0,-3 4,-11 25,-87 194,32-76,57-114,-2 0,-2-2,-1-1,-23 31,-43 93,-7-34,82-116,2 0,0 1,0 1,2-1,0 2,1-1,-2 7,2-6,-132 226,140-243,-1 0,1-1,0 1,-1 0,1 0,0 0,-1 0,1 0,0-1,0 1,-1 0,1 0,0 0,-1 0,1 0,0 0,-1 0,1 0,0 0,-1 0,1 1,0-1,-1 0,1 0,0 0,-1 0,1 0,0 0,0 1,-1-1,1 0,0 0,0 0,-1 1,1-1,0 0,0 0,0 1,-1-1,1 0,0 1,0-1,7-35,-5 27,0-4,0 0,-1 0,0 1,-1-1,-1 0,0 0,0 0,-1 0,-1 1,0-1,0 1,-1 0,-1 0,0 0,0 0,-1 1,-1 0,1 0,-5-3,10 12,0 0,0 0,0 0,-1 1,1-1,0 0,1 0,-1 0,0-1,0 1,0 0,1 0,-1 0,0-1,1 1,-1 0,1-1,0 1,-1 0,1-1,0 1,0 0,0-1,0 1,0-1,0 1,0 0,0-1,1 1,-1-1,0 1,1 0,-1-1,1 1,0 0,-1 0,1 0,0-1,0 1,0 0,0 0,0 0,0 0,0 0,0 1,0-1,0 0,0 0,1 1,-1-1,0 1,1-1,-1 1,0-1,1 1,-1 0,0 0,1-1,27-1,1 2,-1 0,0 2,0 1,-1 1,1 2,-1 1,0 1,0 1,-1 1,0 2,23 14,-27-16,51 21,-74-28,0-1,0 1,0 0,0-1,-1 1,1-1,-1 0,0 1,0-1,0 1,0-1,0 0,0 0,0 1,-1-1,1 0,-1 0,0-1,0 1,0 0,1 0,-2-1,1 1,0-1,0 0,0 0,-1 0,1 0,0 0,-1 0,-26 12,0-2,0-1,-1-1,0-1,-15 0,-125 3,145-11</inkml:trace>
  <inkml:trace contextRef="#ctx0" brushRef="#br0" timeOffset="3017.921">591 1471,'49'33,"-32"-22,2 0,0-1,0-1,1-1,0 0,0-2,1 0,-1-2,13 2,108 21,146 85,-154-81,-75-12,-79-26,11-5,0-1,0 1,2-1,0-1,0 1,1-1,1-1,0 1,1-1,1 0,0-1,1 1,1 9,2 5,1 0,-1 0,0 0,0 0,0 0,0-1,0 1,0 0,0 0,-1 0,1 0,0 0,-1 0,1 0,0 0,-1 0,0 0,1 0,-1 0,1 0,-1 1,0-1,0 0,1 0,-1 1,0-1,0 0,0 1,0-1,0 1,0-1,0 1,0-1,0 1,0 0,0-1,0 1,0 0,0 0,0 0,0 0,0 0,0 0,0 0,-1 0,1 1,0-1,0 0,0 1,0-1,0 0,0 1,0-1,0 1,1 0,-1-1,0 1,0 0,0-1,0 1,1 0,-1 0,0 0,1 0,-1 0,1 0,-1 0,-90 215,76-189,-2 0,0-2,-2 0,0-1,-2-1,-5 4,20-16,32-25,-19 10,237-136,-217 123,-2 1</inkml:trace>
  <inkml:trace contextRef="#ctx0" brushRef="#br0" timeOffset="8633.907">84 1809,'-37'109,"-2"38,38-144,-1 0,1 0,0 0,0 0,1 0,-1 0,1 1,-1-1,1 0,0 0,0 1,1-1,-1 0,1 0,-1 0,1 1,0-1,0 0,1 0,-1 0,0 0,1-1,0 1,0 0,0-1,0 1,0-1,0 0,1 1,-1-1,1 0,-1 0,1-1,0 1,0-1,0 1,0-1,0 0,0 0,0 0,0 0,0-1,1 1,-1-1,0 0,0 0,1 0,-1 0,0-1,0 1,3-2,112-76,-118 78,1-1,0 0,-1 1,1-1,0 0,0 1,0-1,-1 1,1 0,0-1,0 1,0-1,0 1,0 0,0 0,0 0,0 0,0-1,0 1,0 1,0-1,0 0,0 0,0 0,0 0,0 1,-1-1,1 0,0 1,0-1,0 1,0-1,0 1,-1-1,1 1,0-1,0 1,-1 0,1 0,0-1,-1 1,1 0,-1 0,1 0,-1 0,0-1,1 1,-1 0,0 0,1 0,-1 0,0 1,4 56,-4-51,-1-4,1 0,-1 0,0 0,1 0,0 0,0 0,0 0,0 0,0 0,1 0,-1 0,1 0,0 0,0 0,0 0,0 0,0-1,1 1,-1 0,1-1,-1 1,1-1,0 0,0 1,1-1,-1 0,0 0,1 0,-1-1,1 1,-1 0,1-1,0 0,0 0,-1 0,1 0,0 0,0 0,0-1,0 1,0-1,0 0,0 0,0 0,0-1,1 1,9-6,0 0,0-1,0-1,-1 0,-1 0,1-1,-1-1,-1 1,0-2,0 0,-1 0,0-1,-1 0,-1 0,4-7,10-13,-12 21,-4 4,0 1,0-1,-1 0,1 0,-1 0,-1 0,1-1,-2 1,1-1,-1 0,0 0,1-8,-15 5,2 16</inkml:trace>
  <inkml:trace contextRef="#ctx0" brushRef="#br0" timeOffset="8948.872">761 2346,'-34'33,"-11"17,-2-1,6-4,11-5,5-8,6-11</inkml:trace>
  <inkml:trace contextRef="#ctx0" brushRef="#br0" timeOffset="9200.159">535 2289,'9'19,"9"16,0 7,3-4,-3-3,1-8,-3-4,0-5,3-2,3-2,2-5,-3-3</inkml:trace>
  <inkml:trace contextRef="#ctx0" brushRef="#br0" timeOffset="10133.542">196 1668,'2'-1,"0"0,0 0,0 1,0-1,1 1,-1-1,0 1,1 0,-1-1,0 1,1 1,-1-1,0 0,1 0,-1 1,0-1,0 1,1 0,-1 0,0 0,2 1,58 21,1-2,1-4,36 5,-54-10,-58-18,0-1,1-1,0 1,0-2,1 1,0-1,0-1,1 0,1 0,-1-1,1-2,0-4</inkml:trace>
  <inkml:trace contextRef="#ctx0" brushRef="#br0" timeOffset="11438.761">281 60,'-1'30,"-1"-12,2 0,-1-1,2 1,1-1,0 1,1-1,5 15,-8-30,1-1,-1 1,1 0,0 0,-1 0,1-1,0 1,0 0,1-1,-1 1,0-1,0 0,1 1,-1-1,1 0,-1 1,1-1,-1 0,1 0,0-1,-1 1,1 0,0 0,0-1,0 1,0-1,0 0,-1 1,1-1,0 0,0 0,0 0,0-1,0 1,0 0,0-1,0 1,-1-1,1 1,0-1,0 0,-1 0,1 0,0 0,-1 0,1 0,0-1,66-67,-61 59,28-33,-34 43,0-1,0 0,0 1,0-1,0 0,0 1,0 0,0-1,0 1,0-1,0 1,0 0,0 0,1 0,-1 0,0 0,0 0,0 0,0 0,0 0,0 0,0 1,0-1,0 0,1 1,-1-1,0 1,0-1,-1 1,1-1,0 1,0 0,0-1,0 1,0 0,-1 0,1 0,0 0,-1 0,1-1,-1 1,1 0,-1 0,1 1,10 21,-11-20,1 0,0 0,0 0,0 0,0 0,1 0,-1 0,1 0,0 0,0 0,0-1,0 1,0-1,0 0,1 1,-1-1,1 0,0-1,-1 1,1 0,0-1,0 1,0-1,0 0,2 0,-1-3,-1 0,0 0,1 0,-1-1,-1 0,1 0,0 0,0 0,-1 0,0 0,0-1,0 1,0-1,0 1,-1-1,1 0,-1 1,0-1,0 0,-1 3,37-155,-33 136</inkml:trace>
  <inkml:trace contextRef="#ctx0" brushRef="#br0" timeOffset="12031.534">761 173,'12'77,"-11"-77,1 1,0 0,-1-1,1 1,0-1,0 0,-1 1,1-1,0 0,0 0,0 0,-1-1,1 1,0 0,0-1,-1 1,1-1,0 1,0-1,-1 0,1 0,-1 0,1 0,-1 0,1 0,-1 0,0 0,1 0,0-2,7-3,-7 5,0-1,0 1,0 0,0 1,0-1,0 0,0 1,1-1,-1 1,0-1,0 1,0 0,1 0,-1 0,0 0,0 1,1-1,-1 0,0 1,0 0,0-1,0 1,0 0,0 0,0 0,0 1,0-1,0 0,0 1,-1-1,1 1,-1-1,1 1,-1 0,1 0,-1 0,0-1,0 1,0 1,0-1,0 0,-1 0,1 0,-1 0,21 101,-21-91,-1-1,0 1,0-1,-1 1,0-1,-1 0,-1 0,0 0,0 0,-1 0,0-1,-1 0,0 0,-1-1,0 1,0-2,-1 1,0-1,-1 0,0 0,0-1,0-1,-1 1,-3 0,12-6,0 0,0-1,0 1,-1 0,1-1,0 1,0-1,-1 1,1-1,0 1,-1-1,1 0,0 0,-1 0,1 0,0 0,-1 0,1 0,0 0,-1-1,1 1,0 0,-1-1,1 1,0-1,0 1,-1-1,1 0,0 0,0 1,0-1,0 0,0 0,0 0,0 0,0 0,1 0,-1 0,0-1,1 1,-1 0,0 0,1-1,0 1,-1 0,1 0,0-1,-1 1,1 0,0-1,0 1,0-1,0 1,1 0,-1-1,0 1,0 0,1-1,4-16,1 1,0 0,1 1,1 0,1 0,0 1,1 0,0 0,1 1,2-1,2-1</inkml:trace>
</inkml:ink>
</file>

<file path=ppt/ink/ink7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24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663 100,'-36'3,"-1"2,0 1,1 3,-28 9,-94 20,54-13,104-25,-1 0,1 1,-1-1,1 0,-1 1,0-1,1 0,-1 1,1-1,-1 1,1-1,0 0,-1 1,1-1,-1 1,1 0,0-1,0 1,-1-1,1 1,0-1,0 1,-1 0,1-1,0 1,0 0,0-1,0 1,0-1,0 1,0 0,0-1,0 1,1 0,-1-1,0 1,0-1,0 1,1 0,-1-1,0 1,1-1,-1 1,0-1,1 1,-1-1,1 1,-1-1,1 0,-1 1,1-1,-1 0,1 1,-1-1,1 0,0 1,-1-1,1 0,-1 0,2 0,37 18,137 46,-174-64,1 0,-1 1,0 0,1-1,-1 1,0 0,1 0,-1 0,0 0,0 1,0-1,0 1,0-1,0 1,-1-1,1 1,0 0,-1 0,1 0,-1 0,0 0,0 0,0 1,0-1,0 0,0 0,-1 1,1-1,-1 1,1-1,-1 0,0 1,0-1,0 1,0-1,0 1,-1-1,1 0,-1 1,0-1,0 0,1 1,-1-1,-1 0,1 0,0 0,0 0,-1 0,0 0,1 0,-1 0,0-1,-1 2,-158 90,68-47,-66 45,157-90,1-1,-1 1,1 0,0 0,-1 0,1 0,0 0,0 0,0 0,0 0,0 0,0 0,0 1,0-1,0 0,0 1,1-1,-1 1,1-1,-1 1,1-1,-1 1,1-1,0 1,0-1,0 1,0 0,0-1,0 1,0-1,0 1,1-1,-1 1,0-1,1 1,0-1,-1 1,1-1,0 1,0-1,-1 0,1 0,0 1,0-1,1 0,-1 0,0 0,0 0,0 0,1 0,0 0,12 6,1 0,-1-1,1-1,1 0,-1-1,1 0,-1-2,1 1,0-2,0 0,0-2,0 1,15-4,15 3,-35 1,-1-1,1 0,-1 0,0-1,0-1,0 1,0-2,0 1,-1-1,4-3,2-3</inkml:trace>
  <inkml:trace contextRef="#ctx0" brushRef="#br0" timeOffset="298.639">917 127,'-37'213,"27"-128,3-1,3 2,6 29,-2-114,0-12</inkml:trace>
  <inkml:trace contextRef="#ctx0" brushRef="#br0" timeOffset="547.014">832 43,'43'0,"34"0,13 0,-4-5,-12-1,-13-1,-13 2,-9 2,-11-4,-7-1,-10 7,-13 2,-5 2</inkml:trace>
  <inkml:trace contextRef="#ctx0" brushRef="#br0" timeOffset="761.02">889 381,'28'0,"20"0,6 0,-1 0,-5 0,-6-5,-5-1,-4 0,-3 1,-6 2</inkml:trace>
  <inkml:trace contextRef="#ctx0" brushRef="#br0" timeOffset="1030.175">1622 467,'-28'38,"-15"18,0 3,3-2,3-7,3-12,8-12</inkml:trace>
  <inkml:trace contextRef="#ctx0" brushRef="#br0" timeOffset="1280.411">1312 467,'24'19,"13"11,0 6,-2-4,-6-3,-4-5,-6-3,-1 0,1-3,-3-1,1-2,-3 0,2-2,-3-3</inkml:trace>
</inkml:ink>
</file>

<file path=ppt/ink/ink7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25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1 138,'38'0,"23"0,5 0,-3 0,-8 0,-8-5,-8-1,-6 0,-3 1,-7 1</inkml:trace>
  <inkml:trace contextRef="#ctx0" brushRef="#br0" timeOffset="248.798">57 364,'44'5,"32"-4,9-1,0-1,-11-1,-7-4,-11-1,-5 0,-7 2,-5 1,-10 2</inkml:trace>
  <inkml:trace contextRef="#ctx0" brushRef="#br0" timeOffset="518.76">1215 53,'-94'137,"90"-129,0 0,0 0,1 0,1 0,-1 1,1-1,1 1,0-1,0 1,0 0,1-1,0 1,1 0,0 0,1-1,-1 1,4 6,-3-10,1 0,0 0,0 0,0 0,0-1,1 1,0-1,0 0,0 0,1 0,-1-1,1 0,0 0,0 0,0 0,0-1,0 1,1-1,-1-1,1 1,-1-1,1 0,0 0,2-1,143-4,-146 4,11-4,0 0,0 0,0-2,-1 0,1-1,-1 0,-1-1,0-1,0-1,0 0,-1 0,-1-1,0-1,0 0,-1 0,-1-2,0 1,-1-1,6-12,-12 19,-1 0,-1 0,1 1,-1-1,0 0,-1 0,1 0,-1 0,-1 0,1 0,-1 0,-1 0,1 0,-1 0,0 1,-1-1,1 1,-1-1,-1 1,1 0,-1 0,0 0,0 1,-1-1,0 1,0 0,0 1,0-1,-1 1,0 0,0 0,0 1,0 0,0 0,-1 0,-4-1,-19-8</inkml:trace>
  <inkml:trace contextRef="#ctx0" brushRef="#br0" timeOffset="764.263">904 251,'962'0,"-938"0</inkml:trace>
  <inkml:trace contextRef="#ctx0" brushRef="#br0" timeOffset="1998.128">1469 53,'0'-4,"-5"-3,-6 1,-6 2,-6 0,2-3,0-1,-2 2,-1 6,-3 3,0 1,4 5,1 5,5 6,0-1,2 1,5 2,4-3</inkml:trace>
</inkml:ink>
</file>

<file path=ppt/ink/ink7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33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1 242,'280'-22,"-50"-1,-157 13,-62 19,-15-3</inkml:trace>
  <inkml:trace contextRef="#ctx0" brushRef="#br0" timeOffset="295.165">114 384,'19'9,"11"4,6-1,1-2,-1-3,-2-3,-1-1,-3-3,0-4,-1-3,-1 0,0 1,0 2,0 2,-1 1,-3-5,-8 0</inkml:trace>
  <inkml:trace contextRef="#ctx0" brushRef="#br0" timeOffset="847.977">340 17,'-30'-17,"30"17,-1 1,1-1,-1 0,0 0,1 0,-1 1,1-1,-1 0,1 0,-1 1,1-1,-1 0,1 1,-1-1,1 1,-1-1,1 1,0-1,-1 1,1-1,0 1,-1-1,1 1,0-1,0 1,-1 0,1-1,0 1,0-1,0 1,0 0,0-1,0 1,0-1,0 1,0 0,0-1,0 1,0 0,1-1,-1 1,0-1,0 1,1-1,-1 1,0-1,1 1,-1-1,0 1,1 0,2 7,0 1,1 0,0-1,1 0,-1 0,2 0,-1 0,1-1,0 0,0 0,1-1,0 0,0 0,1 0,0-1,0 0,0-1,5 2,160 49,-167-55,-1 1,0-1,0 1,0 0,0 0,0 0,0 1,0 0,-1 0,1 0,0 1,-1-1,0 1,0 0,0 0,0 1,0-1,0 1,-1 0,0 0,0 0,0 0,0 1,-1-1,1 1,-1 0,0-1,-1 1,1 1,-1 1,-1-1,0 1,0 0,-1-1,0 1,0-1,-1 1,1-1,-1 1,-1-1,1 0,-1 0,0 0,-1-1,1 1,-1-1,0 1,-1-1,1-1,-1 2,-112 87,83-70,-16 9,38-26,0 1,1 0,-1 1,1 0,1 1,0 0,0 1,1 0,0 0,0 1,-4 8,7-1</inkml:trace>
</inkml:ink>
</file>

<file path=ppt/ink/ink7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39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84 536,'4'6,"-1"0,0 0,0 0,0 1,-1-1,0 1,-1-1,1 1,-1 0,0-1,-1 1,0 0,0 0,1 6,3 27,-2 1,-2-1,-2 0,-1 0,-2 0,-2 0,-10 30,-7 30,54-165,-19 40</inkml:trace>
  <inkml:trace contextRef="#ctx0" brushRef="#br0" timeOffset="252.79">57 536,'23'0,"19"0,6 0,4 0,-1-4,0-3,-4 1,-5 2,-5 0,-3 2,-4-4,-2-1,-5 6,-12 7,-12 3,-6 5,-2 0</inkml:trace>
  <inkml:trace contextRef="#ctx0" brushRef="#br0" timeOffset="469.815">28 876,'38'0,"28"0,6 0,-3 0,-14 0</inkml:trace>
  <inkml:trace contextRef="#ctx0" brushRef="#br0" timeOffset="1035.543">592 960,'-55'18,"54"-18,-1 0,0 0,1 0,-1 0,0 0,0 1,0-1,0 0,0 1,0 0,0-1,1 1,-1 0,0 0,0 0,1 0,-1 0,1 0,-1 0,1 1,-1-1,1 0,0 1,0-1,0 1,-1 0,2-1,-1 1,0 0,0 0,0-1,1 1,-1 0,1 0,0 0,-1 0,1 0,0 0,0 0,0 0,0 0,1 0,-1-1,0 1,1 0,0 0,36 30,-33-30,0 0,0 0,0 0,0 1,-1-1,1 1,-1 0,0 0,0 0,0 1,0-1,0 1,-1 0,1-1,-1 1,0 0,0 0,-1 1,1-1,-1 0,0 1,0-1,0 0,-1 1,0-1,0 1,0-1,0 1,-1 1,-2 0,-1-1,-1 0,1-1,0 1,-1-1,0 0,0 0,0 0,-1-1,1 0,-1 0,0 0,0 0,0-1,0 0,0-1,-1 1,1-1,0 0,-1-1,1 0,0 0,-3 0,-74-4,64-3</inkml:trace>
  <inkml:trace contextRef="#ctx0" brushRef="#br0" timeOffset="4990.239">875 706,'29'5,"28"-4,10-1,3-1,-6-1,-9 1,-9 0,-7 0,-6 1,-4 0,-11 4,-9 3</inkml:trace>
  <inkml:trace contextRef="#ctx0" brushRef="#br0" timeOffset="5653.452">1552 509,'0'-15,"0"23,-1 24,-11 37,2 63,9-126,1 0,0 0,1-1,0 1,0 0,0 0,0 0,1-1,0 1,0-1,1 1,-1-1,1 0,0 0,1 0,-1 0,1-1,0 0,0 1,0-1,1-1,-1 1,1 0,0-1,0 0,0-1,1 1,-1-1,1 0,-1 0,5 1,4-5,-1-1,0 0,0-1,0-1,-1 0,1 0,-1-1,0-1,-1 0,1-1,-2 0,1 0,-1-1,0-1,-1 1,0-2,-1 1,0-1,0-1,5-11,12-10,47-52,-72 85,1 1,-1-1,1 1,-1-1,1 1,-1-1,1 1,-1 0,1-1,-1 1,0 0,1-1,-1 1,0 0,0 0,0-1,1 1,-1 0,0 0,0-1,0 1,0 0,0 0,0 0,-1-1,1 1,0 0,0 0,0-1,-1 1,1 0,0-1,-1 1,1 0,-1-1,1 1,-1 0,1-1,-1 1,1-1,-1 1,1-1,-1 1,0-1,0 1,0 1,-2 5,0-2,0-1,0 1,1 0,-1 0,1 0,0 0,0 0,0 0,1 0,0 1,0-1,0 0,1 1,0-1,0 1,0-1,1 1,0-1,0 0,0 1,0-1,1 0,0 0,0 0,1 0,-1 0,1 0,0-1,0 1,1-1,-1 0,1 0,1 1,-1-2,1-1,-1 1,1-1,0-1,-1 1,1 0,0-1,0 0,0 0,0-1,0 1,0-1,0 0,0-1,0 1,0-1,0 0,0 0,0 0,0-1,-1 0,1 0,-1 0,1 0,-1-1,0 0,1 0,-2 0,1 0,0 0,0-2,12-10,-1-2,-1 0,0-1,-1 0,-1-1,4-9,84-173,-84 128,-20 61</inkml:trace>
  <inkml:trace contextRef="#ctx0" brushRef="#br0" timeOffset="5943.242">2737 565,'-33'38,"-17"18,-4 4,8-4,6-6,10-6,5-12,2-11,6-13,5-9</inkml:trace>
  <inkml:trace contextRef="#ctx0" brushRef="#br0" timeOffset="6189.58">2427 706,'9'-14,"9"4,5 5,0 7,0 8,-4 8,0 5,1 4,-3 1,1-3,-2-2,-1-4,-1-1,1-3,-2 0,2-2,3-3,-2-4</inkml:trace>
  <inkml:trace contextRef="#ctx0" brushRef="#br0" timeOffset="6445.706">2963 509,'39'0,"26"0,13 0,-3 0,-10 0,-10 0,-10 0,-8 0,-5 0,-4 0,-1 0,-6-5,-1-2,-4 1</inkml:trace>
  <inkml:trace contextRef="#ctx0" brushRef="#br0" timeOffset="6650.429">3133 762,'38'5,"37"-3,15-3,-2 0,-13 0,-8 0,-12-5,-9-2,-9 2,-5 1,-3 1,-3 2,-4-4,-7-1</inkml:trace>
  <inkml:trace contextRef="#ctx0" brushRef="#br0" timeOffset="7005.499">4346 396,'-40'29,"1"2,2 1,2 3,1 0,-23 33,53-64,1-1,0 1,0 0,0 0,1 0,-1 0,1 0,0 1,0-1,0 1,1 0,0-1,0 1,0 0,0 0,1-1,0 1,0 0,0 0,1 0,-1 0,1-1,0 1,0 0,1-1,0 1,-1-1,2 1,-1-1,0 0,1 0,0 0,0 0,0 0,0-1,1 1,0 0,12 5,1-1,-1 0,1-1,0-1,1-1,0-1,-1 0,1-1,1-1,-1 0,0-2,0 0,1-1,-1-1,0 0,0-2,-1 0,1-1,-1-1,11-4,-9 2,0 0,0 0,-1-2,0-1,-1 0,0-1,-1 0,0-2,-1 0,-1-1,0 0,-1-1,0 0,-2-1,10-18,-18 30,-1-1,0 1,0 0,-1-1,0 1,0-1,0 1,-1-1,1 0,-1 1,0-1,-1 0,0 1,0-1,0 1,0-1,-1 1,0 0,0-1,0 1,-1 0,0 0,0 1,0-1,-1 0,1 1,-1 0,-3-3,-3-3,-1 1,0 0,-1 0,0 2,0-1,0 1,-1 1,0 0,0 1,-1 1,-2-1,-19-2,-1 2,-1 1,1 1,0 2,-1 2,1 1,0 2,0 2,-16 5,2 1</inkml:trace>
  <inkml:trace contextRef="#ctx0" brushRef="#br0" timeOffset="7173.328">3894 649,'994'-58,"-906"61,0 4,0 4,18 7,-59-10,-7-2</inkml:trace>
  <inkml:trace contextRef="#ctx0" brushRef="#br0" timeOffset="12751.711">0 311,'226'-11,"-28"-9,-117 0,-81 19,1-1,-1 1,0 0,0 0,0-1,0 1,0 0,0 0,0-1,-1 1,1 0,0 0,-1 0,1 0,-1-1,1 1,-1 0,1 0,-1 0,0 0,0 0,1 0,-1 0,0 0,0 1,0-1,0 0,0 0,0 1,0-1,0 1,-1-1,1 1,0-1,0 1,0 0,-1-1,1 1,0 0,0 0,0 0,-1 0,1 0,0 0,0 0,-1 1,0-1,-5-2,-111-46,100 36</inkml:trace>
  <inkml:trace contextRef="#ctx0" brushRef="#br0" timeOffset="13723.527">1778 142,'453'0,"-386"6,-67-8,0 0,0 1,-1-1,1 1,0-1,0 0,-1 1,1-1,-1 1,1-1,-1 1,0 0,0-1,0 1,1-1,-1 1,0 0,-1 0,1 0,0 0,0 0,0 0,-1 0,1 0,0 0,-1 0,1 1,-2-2,1 1,-11-12,-1 2,0-1,-1 2,0 0,-1 1,0 0,0 2,-1 0,0 0,-12-2,5 5</inkml:trace>
  <inkml:trace contextRef="#ctx0" brushRef="#br0" timeOffset="14288.666">1101 368,'0'33,"0"22,0 5,0 2,0-4,0-8,0-7,0-6,0-5,0-3,0-1,-5-1,-2-5</inkml:trace>
</inkml:ink>
</file>

<file path=ppt/ink/ink7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07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85 282,'150'22,"55"-31,-86-3,115-16,-205 37,-34-3</inkml:trace>
  <inkml:trace contextRef="#ctx0" brushRef="#br0" timeOffset="300.977">0 452,'15'0,"28"4,16 3,4-1,-5-2,-2 0,-6-2,-7-1,-5 0,-5-1,-4-1,-1 1,-1 0,0 0,0-1,1-3,-6-3</inkml:trace>
  <inkml:trace contextRef="#ctx0" brushRef="#br0" timeOffset="815.066">451 0,'13'22,"10"-5,0-1,2-2,0 0,0-1,16 4,17 2,-34-13,-1 1,0 1,0 1,-1 1,0 1,-1 1,0 1,15 13,-35-25,1 0,-1 0,1 1,-1-1,0 1,0-1,0 1,0 0,0-1,0 1,0 0,0 0,-1 0,1 0,-1-1,1 1,-1 0,0 0,0 0,0 0,0 0,0 0,0 0,0 0,-1 0,1 0,-1 0,1-1,-1 1,0 0,0 0,0 0,0-1,0 1,0-1,0 1,-1-1,1 1,0-1,-1 1,-69 51,63-48,-133 84,-106 89,172-107,65-58</inkml:trace>
</inkml:ink>
</file>

<file path=ppt/ink/ink7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0,0 0,1 0,-1 0,0 0,-1 0,0 0,-4 0</inkml:trace>
</inkml:ink>
</file>

<file path=ppt/ink/ink7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0,'22'152,"-4"12,-12-139,-2 1,0 0,-2 0,-1 0,-1 1,-1-1,-2 0,-4 18,-10 56,42-165,-14 40</inkml:trace>
  <inkml:trace contextRef="#ctx0" brushRef="#br0" timeOffset="420.377">367 86,'-28'27,"9"-11,1 1,1 1,0 0,2 2,0-1,1 2,1 0,0 1,2 0,0 3,10-21,0 0,1 0,-1 0,1 0,0 0,1 0,-1 0,1-1,-1 1,1 0,0 0,0 0,1 0,-1-1,1 1,0-1,0 1,0-1,0 0,1 0,-1 0,1 0,0 0,0 0,0-1,0 1,0-1,1 0,-1 0,1 0,-1-1,1 1,2 0,55 53,-24 19,-26-61</inkml:trace>
  <inkml:trace contextRef="#ctx0" brushRef="#br0" timeOffset="1192.741">818 29,'-13'1,"-1"0,1 1,-1 0,1 2,0-1,0 1,0 1,0 0,1 1,0 1,-3 1,11-4,1-1,-1 1,1 0,0 0,0 0,1 0,-1 0,1 1,0-1,0 1,0 0,1-1,-1 1,1 0,0 0,1 0,-1 0,1 0,0 0,0 0,1 0,0 0,-1 0,1-1,1 1,-1 0,1 0,0-1,0 1,0-1,1 0,-1 1,1-1,0 0,1-1,-1 1,0 0,1-1,0 0,0 0,0 0,1 0,27 23,-17-15,0 0,-1 1,0 1,-1 0,-1 0,0 2,0-1,-2 1,0 1,8 16,-15-26,0-1,-1 1,1 0,-1 1,0-1,-1 0,0 0,0 1,0-1,-1 1,0-1,0 1,0-1,-1 1,0-1,0 0,-1 1,0-1,0 0,0 0,-1 0,0 0,0-1,0 1,-1-1,0 1,0-1,0-1,0 1,-1 0,0-1,0 0,0 0,-1-1,-3 3,1-2,0 0,0 0,0-1,-1 0,1-1,-1 1,1-2,-1 1,0-1,0 0,0-1,0 0,0-1,0 0,1 0,-1-1,0 0,1 0,-1-1,1 0,0-1,0 0,0 0,0 0,1-1,0 0,-5-5,10 7,0 1,1-1,-1 0,1 0,0 0,0 0,0 0,0 0,0 0,0 0,1 0,0 0,0 0,-1 0,2-1,-1 1,0 0,1 0,-1 0,1 0,0 0,0 0,0 0,1 0,-1 0,1 0,-1 1,1-1,0 1,0-1,0 1,1-1,77-71,36-1,-91 63</inkml:trace>
  <inkml:trace contextRef="#ctx0" brushRef="#br0" timeOffset="1738.841">1185 396,'-10'4,"5"-4,1 1,-1-1,1 1,0 0,-1 1,1-1,0 1,0 0,0 0,0 0,0 1,1-1,-1 1,1 0,-1 0,1 0,0 0,0 1,1-1,-1 1,1 0,-1-1,1 1,1 1,-1-1,0 0,1 1,2-2,0 0,0 1,0-1,1 0,0 0,-1 0,1 0,0-1,1 1,-1 0,0-1,1 1,-1-1,1 0,0 0,0 0,0 0,0-1,0 1,0-1,29 25,-30-24,0 1,-1 0,0 0,1 0,-1 0,0 1,-1-1,1 0,0 0,-1 1,0-1,0 0,0 0,0 1,0-1,-1 0,1 1,-1-1,0 0,0 0,0 0,-1 0,1 0,-1 0,1 0,-1 0,0-1,0 1,0-1,0 1,-1-1,1 0,-1 0,1 0,-1 0,0 0,0-1,0 1,0-1,0 0,0 1,0-2,0 1,-1 0,-2 0,-17 6</inkml:trace>
  <inkml:trace contextRef="#ctx0" brushRef="#br0" timeOffset="1987.869">1496 424,'-15'33,"-4"17,1 4,3-7</inkml:trace>
  <inkml:trace contextRef="#ctx0" brushRef="#br0" timeOffset="2226.178">1355 367,'24'0,"22"5,8 2,0-1,-4-1,-7-1,-10-2</inkml:trace>
</inkml:ink>
</file>

<file path=ppt/ink/ink7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5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1 226,'14'0,"15"0,7 0,2-5,-1-1,-1 0,-3 1,-1 2,-3 1,0-4,0-1,-1 0,-5 3</inkml:trace>
  <inkml:trace contextRef="#ctx0" brushRef="#br0" timeOffset="253.788">85 1,'0'43,"5"24,1 5,1-4,-2-10,-2-9,-1-9,0-6,-2-9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27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25 508,'-23'81,"22"-73,1 1,-1-1,1 1,1-1,0 1,0-1,0 0,1 1,1-1,-1 0,1 0,1 0,-1 0,2 1,-3-5,0-1,1 0,-1 1,1-1,-1 0,1 0,0 0,0-1,0 1,1-1,-1 0,1 1,-1-2,1 1,0 0,-1-1,1 1,0-1,0 0,0-1,0 1,0-1,0 1,0-1,0 0,0-1,0 1,0-1,0 0,2 0,7-5,0-1,-1 0,0-1,0 0,-1-1,0-1,-1 1,0-1,0-1,-1 0,-1-1,0 1,6-11,3-2,-17 23,0 0,0 0,1-1,-1 1,1 0,-1 0,1 0,-1 0,1 0,-1 0,1 0,0 1,0-1,-1 0,1 0,0 0,0 1,0-1,0 0,0 1,0-1,0 1,0-1,0 1,0 0,0-1,1 1,-1 0,0 0,0 0,0 0,0 0,0 0,1 0,-1 0,0 0,0 1,0-1,0 0,0 1,0-1,0 1,0-1,0 1,0-1,0 1,0 0,0-1,0 1,0 0,-1 0,1 0,0 0,-1 0,1 0,0 0,-1 0,1 0,-1 0,1 0,70 106,-69-104,1 0,0 0,0-1,0 1,0-1,0 0,1 0,-1 0,1 0,-1 0,1-1,0 0,0 0,0 0,-1 0,1 0,0-1,0 0,0 0,0 0,0 0,0-1,0 1,0-1,-1 0,1 0,0 0,0-1,-1 1,1-1,1-1,10-9,0 0,-1 0,-1-2,0 0,0 0,-1-1,-1-1,-1 1,7-15,-16 28,1 0,0 0,-1 0,1 0,-1 0,0-1,0 1,0 0,0-1,0 1,-1-1,1 1,0-1,-1 1,0-1,0 1,0-1,0 0,0 1,0-1,-1 1,1-1,-1 1,0-1,0 1,0 0,0-2,-10-6</inkml:trace>
  <inkml:trace contextRef="#ctx0" brushRef="#br0" timeOffset="5534.751">1040 1,'-2'0,"-1"0,1 1,0-1,-1 1,1 0,0-1,0 1,-1 0,1 1,0-1,0 0,0 1,0-1,1 1,-1-1,0 1,0 0,1 0,0 0,-1 0,1 0,0 0,0 0,0 0,0 0,0 0,0 1,1-1,-1 0,1 1,-1 0,-7 80,8-78,3 281,26-59,-18-166,14-91,-23 24,5-14,0 0,1 1,1-1,0 2,2 0,0 0,1 1,1 0,0 1,1 0,1 1,4-2,-18 16,1 0,0 0,-1 0,1 0,0 0,0 0,0 1,0-1,-1 1,1-1,0 1,0 0,0 0,0 0,0 0,0 0,0 0,0 0,0 1,0-1,0 1,-1-1,1 1,0 0,0 0,-1 0,1 0,0 0,-1 0,1 0,-1 0,1 1,-1-1,0 0,1 1,-1 0,0-1,0 1,0 0,28 72,-1 98,-28-169,6 43,-6-45,0 0,0-1,0 1,0 0,0 0,0-1,0 1,0 0,1-1,-1 1,0 0,1 0,-1-1,0 1,1-1,-1 1,1 0,-1-1,1 1,-1-1,1 1,-1-1,1 1,0-1,-1 0,1 1,0-1,-1 0,1 1,0-1,-1 0,1 0,0 0,0 0,-1 1,1-1,0 0,0 0,-1-1,1 1,0 0,0 0,-1 0,1 0,0-1,-1 1,1 0,0 0,-1-1,1 1,0-1,-1 1,10-8</inkml:trace>
  <inkml:trace contextRef="#ctx0" brushRef="#br0" timeOffset="6374.545">1746 424,'-16'11,"0"0,1 1,1 1,0 0,0 1,1 0,1 2,1-1,0 1,1 1,0-1,2 2,-1 0,8-16,0 0,0 0,1-1,-1 1,0 0,1 0,-1 0,1 0,0 0,-1 0,1 0,0 1,0-1,1 0,-1 0,0 0,1 0,-1 0,1 0,-1 0,1 0,0-1,0 1,0 0,0 0,0 0,0-1,1 1,-1-1,1 1,-1-1,1 1,-1-1,1 0,0 0,-1 0,1 0,0 0,0 0,0 0,0-1,0 1,0-1,0 1,0-1,0 0,0 0,0 0,0 0,0 0,1 0,10-5,-1 1,0-1,-1-1,1 0,-1-1,0 0,-1-1,0 0,0-1,0 1,-1-2,-1 0,7-9,-4 7,70-78,-80 90,0 0,1 0,-1 1,0-1,0 1,0-1,1 1,-1 0,0-1,0 1,0 0,0 0,0-1,0 1,0 0,0 0,-1 0,1 0,0 1,0-1,-1 0,1 0,-1 0,1 1,-1-1,0 0,1 0,-1 1,0-1,0 0,0 1,0-1,0 0,0 0,0 1,0-1,0 0,-1 1,1-1,-1 0,0 1,2 0,-2 4,0 0,1 0,0 0,1 0,-1 0,1 0,0 0,1 0,-1-1,1 1,0-1,1 1,-1-1,1 0,0 1,1-1,-1-1,1 1,0-1,0 1,0-1,0 0,1 0,0-1,0 0,0 1,0-2,0 1,4 1,-1-3,-1 0,1 0,0 0,-1-1,1-1,0 1,-1-1,1 0,-1-1,1 0,-1 0,0-1,0 1,0-2,0 1,0-1,-1 0,1 0,-1-1,4-3,103-121,-94 104,1 0,-1-1,-2-1,0-1,-2-1,-1 0,-1-1,-2 0,-1 0,-1-2,-2 1,-1-1,1-17,-6 48,-1-1,1 1,0-1,-1 1,1-1,0 1,-1-1,0 0,1 1,-1-1,0 1,0-1,0 0,0 1,0-1,-1 0,1 1,0-1,-1 0,1 1,-1-1,1 1,-1-1,0 1,0-1,0 1,0 0,0-1,0 1,0 0,0 0,0 0,0 0,-1 0,1 0,-1 0,1 0,0 0,-1 0,0 1,1-1,-1 1,1-1,-1 1,0 0,1 0,-1-1,1 1,-1 0,0 1,1-1,-1 0,0 0,1 1,-1-1,1 1,-2-1,-3 7,1 0,0 1,0-1,1 1,0 0,0 0,1 1,0-1,0 1,1-1,0 1,0 0,1 0,1 0,-1 0,1-1,1 1,0 0,0 0,1 3,-1 9,-2 0,2-1,1 1,0 0,2-1,0 0,1 1,1-2,7 18,114 198,-128-235,1 0,-1-1,1 1,0 1,-1-1,1 0,-1 0,1 0,-1 0,1 0,0 0,-1 0,1 1,-1-1,1 0,0 0,-1 0,1 1,0-1,-1 0,1 1,0-1,0 0,-1 1,1-1,0 0,0 1,-1-1,1 0,0 1,0-1,0 1,0-1,0 0,-1 1,1-1,0 1,0-1,0 1,0-1,0 0,0 1,1-1,-1 1,0-1,0 1,0-1,-11-7</inkml:trace>
  <inkml:trace contextRef="#ctx0" brushRef="#br0" timeOffset="6618.521">2028 227,'43'4,"38"3,16-6,0-2,-12-2,-10 0,-8 1,-11 0,-11 1,-7 1,-11-1</inkml:trace>
</inkml:ink>
</file>

<file path=ppt/ink/ink7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9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0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38 871,'11'-104,"5"1,5 0,26-74,-38 152,1 1,1 0,1 0,1 1,1 1,1 0,1 1,1 1,1 1,0 0,20-15,-16 16,94-62,-115 79,0 0,0 1,-1-1,1 0,0 1,0-1,0 1,0-1,0 1,0-1,0 1,0 0,0-1,1 1,-1 0,0 0,0 0,0 0,0 0,0 0,0 0,1 0,-1 0,0 0,0 1,0-1,0 0,0 1,0-1,0 1,0 0,0-1,0 1,0-1,-1 1,1 0,0 0,0 0,0-1,-1 1,1 0,-1 0,1 0,-1 0,1 0,-1 0,1 0,-1 0,0 1,1-1,-1 0,0 0,0 0,0 0,0 0,0 0,0 0,0 1,-1-1,1 0,0 0,-1 0,1 0,-131 188,129-187,1 0,0 0,0 0,0 0,0 0,0 0,1 0,-1 1,0-1,1 0,0 1,0-1,0 0,0 1,0-1,0 0,0 1,1-1,-1 0,1 1,0-1,-1 0,1 0,0 0,1 0,-1 1,0-2,0 1,1 0,-1 0,1 0,0-1,-1 1,1-1,0 1,0-1,0 0,0 1,0-1,0 0,1-1,-1 1,0 0,0 0,1-1,-1 0,0 1,1-1,-1 0,0 0,1 0,-1 0,2-1,129 36,-129-34,0 1,-1 0,1 0,-1 0,0 1,0-1,1 1,-2-1,1 1,0 0,0 1,-1-1,0 0,0 1,0-1,0 1,0-1,-1 1,1 0,-1 0,0 0,0 0,-1 0,1 0,-1 0,0 0,0 0,0 0,-1 0,1 0,-1 0,-1 3,-3 4,0-1,-1 1,-1-1,0-1,0 1,-1-1,0 0,-1-1,0 0,0 0,-1-1,0 0,0-1,0 0,-1 0,0-1,0-1,0 0,-1 0,1-1,-1-1,0 0,0 0,-4-1,5-1,-1 0,1-1,0 0,-1-1,1 0,0 0,0-2,0 1,1-1,-1-1,1 0,0 0,0-1,1 0,-5-5,-123-119,88 60,35 48</inkml:trace>
</inkml:ink>
</file>

<file path=ppt/ink/ink7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1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29,'52'1,"179"-13,-44-6,-176 18</inkml:trace>
</inkml:ink>
</file>

<file path=ppt/ink/ink7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29,'34'0,"35"-4,15-3,-2 1,-9 2,-14 0,-11 2,-9 1,-6 0,-5 1,-6 1</inkml:trace>
</inkml:ink>
</file>

<file path=ppt/ink/ink7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2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0,'-31'0,"-1"2,1 1,1 1,-1 1,1 2,-23 9,41-12,-1 1,1 0,0 1,0 0,1 1,0 0,0 1,1 0,0 1,0 0,1 1,0 0,1 0,0 0,0 1,-4 12,6-16,2 1,-1 0,1 0,1 0,-1 1,1-1,1 1,0 0,0 0,0 0,1 0,1 0,0 0,0 0,0 0,1 0,1 0,-1 0,2 0,-1 0,1-1,0 1,1-1,0 0,0 0,1 0,1 1,7 0,0-1,1 0,0-1,0-1,0 0,1-1,0-1,0 0,0-1,0-1,0 0,1-1,-1 0,1-2,-1 1,1-2,8-2,2 1,1-1,-1-1,0-1,0-2,-1-1,0 0,-1-2,0-1,0-1,-1 0,-1-2,0-1,-2-1,1 0,-2-2,-1 0,0-1,-1-1,10-18,-24 35,-1 0,-1 0,1 0,-1 0,1 0,-1 0,0 0,-1 0,1 0,-1-1,1 1,-1 0,-1 0,1-1,-1 1,1 0,-1 0,0 0,-1 0,1 0,-1 0,1 0,-1 0,-1 0,1 1,0-1,-1 1,0-1,0 1,0 0,0 0,0 1,0-1,-1 1,0-1,1 1,-1 0,0 0,0 1,0-1,-4 0,-65-22,35 17</inkml:trace>
  <inkml:trace contextRef="#ctx0" brushRef="#br0" timeOffset="241.768">0 170,'44'4,"46"3,19-1,5-1,-7-2,-8-1,-11-1,-6 0,-7-6,-7-2,-5 1,-5 1,4 2,0 0,-6 2,-7 0,-13 1</inkml:trace>
</inkml:ink>
</file>

<file path=ppt/ink/ink7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9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81,'-1'-4,"-1"1,0-1,0 0,0 1,0 0,0-1,-1 1,0 0,1 0,-1 0,0 0,-1 1,1-1,0 1,-1 0,1 0,-1 0,0 1,0-1,1 1,-1 0,0 0,0 0,0 0,0 1,-1-1,1 1,0 0,0 1,0-1,0 1,0-1,0 1,0 1,0-1,1 0,-1 1,0 0,1 0,-4 2,-76 60,81-63,0 1,1 0,-1 0,1 0,-1 0,1 1,0-1,0 0,0 1,0-1,0 0,0 1,1-1,-1 1,1 0,0-1,0 1,0-1,0 1,0-1,0 1,1-1,-1 1,1-1,0 1,-1-1,1 1,1-1,-1 0,0 0,0 1,1-1,-1 0,1 0,0 0,-1 0,1-1,1 2,53 42,-49-42,0 0,-1 1,1 0,-1 0,0 1,0-1,0 1,-1 1,1-1,-1 1,-1 0,1 0,-1 0,0 1,0 0,-1-1,0 1,0 0,-1 1,0-1,0 0,-1 1,1-1,-2 1,1 0,-1-1,0 1,-1-1,0 1,-3 1,0-1,-1 0,0 0,-1 0,0 0,0-1,-1 0,1-1,-2 1,1-1,-1-1,1 1,-2-1,1 0,0-1,-1 0,0-1,0 1,0-2,0 1,-1-1,1-1,0 0,-6 0,13 0,1 0,-1 0,0 0,0 0,1-1,-1 1,0 0,0-1,0 1,0-1,0 0,0 1,0-1,0 0,0 0,0-1,0 1,0 0,0-1,0 1,0-1,0 1,0-1,0 0,0 0,1 0,-1 0,0 0,1 0,-1-1,1 1,-1 0,1-1,0 1,-1-1,1-1,6-7</inkml:trace>
  <inkml:trace contextRef="#ctx0" brushRef="#br0" timeOffset="249.032">601 222,'-14'39,"-5"16,0 0</inkml:trace>
  <inkml:trace contextRef="#ctx0" brushRef="#br0" timeOffset="762.04">855 392,'-1'-38,"-1"26,0-1,1 1,0-1,1 1,1-1,0 0,0 1,2 0,-1-1,1 1,1 0,0 0,1 1,0-1,1 1,0 0,1 1,0-1,1 1,7-8,-13 17,-1 0,0 0,0 0,0 1,0-1,1 0,-1 0,0 1,1-1,-1 1,0-1,1 1,-1 0,1 0,-1-1,0 1,1 0,-1 0,1 0,-1 0,1 1,-1-1,1 0,-1 1,0-1,1 1,-1-1,0 1,1 0,-1-1,0 1,0 0,0 0,0 0,0 0,0 0,0 0,0 0,0 0,0 0,0 1,-1-1,1 0,0 1,-1-1,1 1,15 69,-15-66,-1-4,24 102,-23-100,1-1,-1 1,0 0,1-1,0 1,-1-1,1 0,0 0,0 1,0-1,0 0,1-1,-1 1,0 0,1-1,0 1,-1-1,1 0,0 0,-1 0,1 0,0 0,0-1,0 1,0-1,0 0,0 0,0 0,-1 0,1 0,0-1,0 1,3-2,1 0,-1-1,1 0,0 0,-1 0,0-1,0 0,0-1,0 1,-1-1,0 0,0 0,0-1,0 0,-1 0,0 0,0 0,-1 0,0-1,1-1,45-139,-46 136,8-43,-8 29</inkml:trace>
</inkml:ink>
</file>

<file path=ppt/ink/ink7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0 495,'2'-25,"1"0,1-1,1 2,2-1,0 0,1 1,2 1,0-1,2 2,0 0,2 0,0 1,1 0,9-6,-23 25,0-1,0 2,0-1,1 0,-1 0,1 0,0 1,0-1,-1 1,1-1,0 1,0 0,0-1,0 1,0 0,1 0,-1 1,0-1,0 0,1 1,-1 0,0-1,1 1,-1 0,0 0,1 0,-1 0,0 1,1-1,-1 1,0-1,0 1,1 0,-1 0,0 0,0 0,0 0,0 0,0 1,0-1,0 1,-1-1,1 1,-1 0,1 0,-1-1,1 1,-1 0,0 0,0 1,0-1,0 0,0 0,-1 0,1 2,7 32,-9-33,1-1,0 1,0 0,0 0,0 0,0 0,1 0,0 0,-1 0,1 0,0-1,0 1,0 0,1 0,-1-1,1 1,-1-1,1 0,0 1,0-1,0 0,0 0,0 0,1 0,-1-1,1 1,-1 0,1-1,-1 0,1 0,0 0,0 0,0 0,-1 0,3 0,3-3,0 0,0 0,0-1,0 1,0-2,0 1,-1-1,0 0,0-1,0 0,0 0,-1 0,0-1,0 0,0 0,-1-1,0 1,2-4,32-32,0 4,80-57,-118 95,0-1,0 1,0-1,0 1,0 0,0-1,0 1,0 0,0 0,0 0,0 0,0 0,0 0,0 0,0 0,0 1,0-1,0 0,0 1,0-1,0 0,0 1,0 0,0-1,0 1,0-1,0 1,0 0,-1 0,1-1,0 1,-1 0,1 0,-1 0,1 0,0 0,-1 0,0 0,1 0,-1 0,0 0,1 0,-1 0,0 0,0 0,0 0,0 1,4 58,-4-53,-20 136,22-124</inkml:trace>
  <inkml:trace contextRef="#ctx0" brushRef="#br0" timeOffset="655.416">1129 15,'-25'8,"2"1,-1 1,2 1,-1 1,2 1,-1 1,2 1,0 1,1 0,0 1,1 2,2-1,0 2,-5 8,19-25,0-1,0 0,0 0,0 1,1-1,-1 1,1-1,0 1,0 0,0 0,0-1,0 1,1 0,-1 0,1 0,0 0,0 0,0 0,0 0,0-1,1 1,-1 0,1 0,0 0,0 0,0-1,0 1,0 0,0-1,1 1,-1-1,1 1,0-1,0 0,0 0,0 0,0 0,0 0,1 0,-1 0,1-1,-1 1,1-1,0 0,8 0,-1-1,1-1,0 0,-1 0,1-1,-1 0,0-1,0 0,0-1,0 0,0-1,-1 0,1 0,-2-1,1 0,0 0,-1-1,0 0,-1-1,1-1,-4 6,227-241,-230 243,-1 0,1 0,-1 0,1 0,-1 0,1 0,0 0,-1 0,1 0,0 1,0-1,0 0,-1 1,1-1,0 1,0-1,0 0,0 1,0 0,0-1,0 1,0 0,0 0,1-1,-1 1,0 0,0 0,0 0,0 0,0 0,0 1,0-1,0 0,0 0,0 1,0-1,0 0,0 1,0-1,0 1,0 0,0-1,0 1,0 0,-1-1,1 1,0 0,0 0,-1 0,1 0,-1 0,1 0,-1 0,1 0,-1 0,3 16,0 1,-2 0,0-1,-1 1,-1 0,-1-1,0 1,-2-1,-3 12,-7 62,10 222,4-301,-2-1,1 1,-1-1,-1 1,0-1,-1 0,0 0,0 0,-1-1,-1 0,0 0,0 0,-1 0,0-1,-1 0,0-1,0 0,-1 0,-3 2,10-8,-1 0,1 0,-1 0,1 0,-1-1,0 1,0-1,1 0,-1 1,0-1,0-1,0 1,0 0,0-1,0 1,-1-1,1 0,0 0,0 0,0-1,0 1,0-1,0 0,0 0,0 0,0 0,0 0,1 0,-1-1,0 1,1-1,-1 0,1 0,-1 0,1 0,0 0,0-1,0 1,0-1,0 1,1-1,-1 0,1 1,0-1,0 0,0 0,-1-3,1-11,2-1,-1 1,2-1,0 1,2 0,-1 0,2 0,1 0,0 1,0 0,2 0,0 0,1 1,4-5,-1-1,26-43,-19 37</inkml:trace>
</inkml:ink>
</file>

<file path=ppt/ink/ink7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6:43.06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0 454,'15'-12,"1"2,0 0,0 0,1 2,1 0,-1 1,1 0,0 2,0 0,1 1,0 1,0 1,16-1,24 6,136-8,-124-4,1 3,-1 2,35 5,-103-1,224-26,173 25,-114 29,-34-17,-178-1,1-2,0-4,-1-4,9-3,37 1,455 2,-214-29,163 29,-164-28,319 28,-282-26,370-5,-162 5,41-3,41-13,-133 4,434-19,-230-2,-611 56,-115 3</inkml:trace>
</inkml:ink>
</file>

<file path=ppt/ink/ink7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08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575 181,'-34'32,"-157"275,30-46,-27 6,187-254,10-18</inkml:trace>
  <inkml:trace contextRef="#ctx0" brushRef="#br0" timeOffset="483.613">490 153,'37'45,"-5"78,44 237,-73-346,0 0,1 0,1 0,0-1,1 1,0-1,1 0,0-1,1 0,1 1,-8-12,0 0,0 0,0 1,0-1,0 0,0 0,1 0,-1 0,0 0,1-1,-1 1,0 0,1 0,-1-1,1 1,-1-1,1 1,-1-1,1 0,-1 0,1 0,-1 0,1 0,0 0,-1 0,1 0,-1 0,1-1,-1 1,1-1,-1 1,1-1,-1 0,0 1,1-1,-1 0,0 0,1 0,-1 0,0 0,0 0,0 0,0 0,0-1,0 1,0 0,0-1,31-71,67-328,-48 141,-38 194,-7 43</inkml:trace>
  <inkml:trace contextRef="#ctx0" brushRef="#br0" timeOffset="1012.036">1393 548,'-10'2,"1"0,-1 1,0-1,1 2,-1 0,1 0,0 0,1 1,-1 1,1-1,0 1,0 1,-6 6,9-7,0 0,0 1,1 0,0-1,0 2,1-1,-1 0,2 1,-1-1,1 1,0 0,1 0,0 0,0 0,0 0,1 0,1 0,-1 0,1 0,0 0,1-1,1 4,-2-6,0 0,0 0,1 0,0 0,0-1,0 1,0-1,1 1,-1-1,1 0,0 0,1 0,-1 0,1-1,-1 1,1-1,0 0,1 0,-1 0,0-1,1 0,-1 0,1 0,0 0,0 0,-1-1,1 0,0 0,0-1,0 1,1-1,-1 0,0 0,0-1,1 0,1 0,-1-1,0 0,0-1,0 0,0 0,0 0,0-1,-1 1,0-1,1-1,-2 1,1-1,0 0,-1 0,0 0,0 0,0-1,-1 0,0 1,1-4,38-128,-41 133,0-1,0 1,0-1,0 1,-1-1,1 1,-1-1,0 0,-1 1,1-1,-1 1,0-1,0 1,0 0,-1-1,1 1,-1 0,0 0,0 0,-1 0,1 0,-1 0,0 1,0-1,0 1,0 0,-1 0,1 0,-1 0,0 1,0 0,0-1,0 1,0 1,0-1,-1 0,1 1,-1 0,1 0,0 1,-1-1,0 1,-3 0,-9 5</inkml:trace>
  <inkml:trace contextRef="#ctx0" brushRef="#br0" timeOffset="1484.389">1788 548,'-5'14,"-3"3,1 0,1 1,0 0,1 0,2 0,-1 0,2 0,1 1,0 0,2 17,-1-33,1-1,-1 1,1-1,-1 0,1 1,0-1,0 0,0 0,0 1,0-1,1 0,-1 0,0 0,1 0,0-1,-1 1,1 0,0-1,0 1,0-1,0 0,0 0,0 1,1-1,-1 0,0-1,1 1,-1 0,0-1,1 1,-1-1,1 0,-1 0,0 0,1 0,-1 0,1-1,-1 1,1-1,0 0,94-43,75-97,-172 140,1-1,0 1,0 0,0-1,1 1,-1 0,0 0,0 0,1-1,-1 2,1-1,-1 0,1 0,-1 0,1 1,-1-1,1 0,0 1,-1 0,1-1,0 1,-1 0,1 0,0 0,-1 0,1 0,0 0,-1 1,1-1,0 0,-1 1,1-1,0 1,-1 0,1 0,-1-1,1 1,-1 0,0 0,1 0,-1 1,0-1,0 0,0 0,0 1,0-1,0 1,0-1,0 1,0-1,-1 1,1-1,-1 1,1 0,-1-1,1 1,-1 0,2 62,-4-57,2 0,-1 1,1-1,0 1,1-1,0 0,0 1,0-1,1 0,0 0,0 0,1 0,0 0,1 0,0 0,1-4,0 0,0 0,0-1,1 1,-1-1,1-1,-1 1,1-1,0 0,0 0,0-1,-1 1,1-1,0-1,0 1,0-1,-1 0,1 0,0-1,-1 0,1 0,-1 0,0 0,1-1,-1 0,0 0,-1-1,1 1,0-1,-1 0,0 0,0 0,0-1,1-2,104-161,-97 143</inkml:trace>
</inkml:ink>
</file>

<file path=ppt/ink/ink7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3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79,'23'28,"-1"2,-2 1,0 1,-2 0,-2 1,-1 1,-1 0,2 17,84 286,-70-266,-4-104,70-260,6-96,-84 313,-16 76,-2 12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5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0,'-5'29,"-2"28,1 10,1-2,2-7,0-9,2-8,1-6,0-4,0-2,0-2,0-1,1 1,-1 0,0-5</inkml:trace>
  <inkml:trace contextRef="#ctx0" brushRef="#br0" timeOffset="256.089">0 338,'39'0,"40"0,18 0,-4 0,-8-4,-8-3,-8 1,-11 2,-6 0,-7-3,-6-1,-10 2</inkml:trace>
  <inkml:trace contextRef="#ctx0" brushRef="#br0" timeOffset="455.597">903 254,'-15'13,"1"0,0 0,2 2,-1 0,2 0,0 1,1 0,0 1,1 0,-2 10,9-24,1-1,0 1,0 0,0-1,0 1,0 0,1 0,0 0,-1 0,1 0,0-1,0 1,0 0,1 0,-1 0,1 0,0 0,0-1,-1 1,2 0,-1-1,0 1,1 0,-1-1,1 0,0 1,-1-1,1 0,0 0,0 0,1 0,-1 0,0 0,1-1,-1 1,1-1,-1 0,1 0,0 0,0 0,-1 0,1 0,0-1,0 1,0-1,0 0,0 0,1 0,8-1,1 1,0-2,-1 0,1-1,-1 0,0 0,0-1,0-1,0 0,-1-1,0 0,0-1,6-4,-12 7,0 0,0 0,0 0,-1 0,1-1,-1 0,0 0,0 0,-1 0,1-1,-1 0,-1 1,1-1,-1 0,0 0,0 0,-1-1,1 1,-1 0,-1-1,1 1,-1 0,0-1,-1 1,0-1,0 1,-1-4,0 4,0 1,-1 0,0 0,0 0,0 0,-1 0,1 1,-1 0,0-1,-1 1,1 1,0-1,-1 1,0 0,0 0,0 0,0 0,-1 1,1 0,-1 0,1 1,-1-1,-3 1,-16-4</inkml:trace>
</inkml:ink>
</file>

<file path=ppt/ink/ink7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3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41,'24'-5,"17"-2,7 1,0 1,-4 2,-4 0,-4 2,-4 1,-2 0,-1 0,-1-5,-6-1</inkml:trace>
</inkml:ink>
</file>

<file path=ppt/ink/ink7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40,'38'0,"32"-5,9-6,-4-1,-15 1</inkml:trace>
</inkml:ink>
</file>

<file path=ppt/ink/ink7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5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19,'48'-7,"-24"3,1 0,-1 2,0 1,0 0,1 2,19 4,-43-6,0 1,-1 0,1 0,0 0,0 0,0 0,-1 0,1 0,0 1,0-1,-1 0,1 0,0 1,0-1,-1 0,1 1,0-1,-1 0,1 1,0-1,-1 1,1 0,-1-1,1 1,-1-1,1 1,-1 0,1-1,-1 1,0 0,1-1,-1 1,0 0,1 0,-1-1,0 1,0 0,0 0,0 0,0-1,0 1,0 0,0 0,0 0,0-1,-1 1,1 0,0 0,0-1,-1 1,1 0,0-1,-1 1,1 0,-1 0,-36 35,28-29,-7 6,6-5,0 0,1 0,-1 1,2 0,-1 0,1 1,1 0,0 0,0 1,1 0,-4 11,9-21,0 1,1 0,-1 0,1-1,0 1,-1 0,1 0,0 0,0 0,0-1,1 1,-1 0,0 0,1 0,-1 0,1-1,-1 1,1 0,0-1,0 1,0 0,0-1,0 1,0-1,0 0,0 1,1-1,-1 0,1 0,-1 0,1 1,-1-2,1 1,-1 0,1 0,0 0,0-1,-1 1,1-1,0 1,1-1,83 5,-78-5,8-2,-2-1,1 0,0-1,-1 0,1-1,-1-1,0 0,-1-1,0-1,0 0,-1-1,1 0,9-10,2-2</inkml:trace>
</inkml:ink>
</file>

<file path=ppt/ink/ink7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1,'-4'5,"1"1,0 0,0 1,0-1,1 0,0 1,0-1,1 1,0 0,0 0,1-1,-1 1,1 0,1 0,-1 0,1-1,1 1,-1 0,1-1,0 1,1 0,3 24,3 190,-5-198,2-5</inkml:trace>
  <inkml:trace contextRef="#ctx0" brushRef="#br0" timeOffset="252.985">1 424,'43'-5,"28"-6,8-1,-6 1,-9 2,-12 3,-14 3</inkml:trace>
</inkml:ink>
</file>

<file path=ppt/ink/ink7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20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19,'204'-16,"-202"15,0 1,-1-1,1 1,0 0,0-1,0 1,0 0,0 0,0 0,0 1,0-1,0 0,0 1,0-1,-1 1,1 0,0 0,0-1,-1 1,1 0,0 0,-1 1,1-1,-1 0,1 0,-1 1,0-1,0 1,1-1,-1 1,0 0,0-1,-1 1,1 0,0 0,0 0,-1 0,1-1,-1 1,0 0,0 0,1 0,-1 0,0 0,-1 0,1 0,0 0,-1 0,1 0,-1 0,1-1,-1 1,0 0,0 0,-47 46,44-45,-1-1,1 1,0 0,-1 1,2-1,-1 1,0 0,1 0,-1 0,1 0,0 0,1 1,-1-1,1 1,0 0,0 0,0 0,1 0,0 0,0 0,0 0,0 0,1 3,1-4,0-1,0 0,1 0,-1 0,1 0,0 0,0-1,0 1,0 0,0-1,1 0,-1 1,1-1,0 0,-1 0,1 0,0-1,0 1,0-1,0 0,1 1,-1-1,0-1,0 1,1 0,0-1,90 4,-10-40,-69 25</inkml:trace>
</inkml:ink>
</file>

<file path=ppt/ink/ink7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21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375 358,'-28'6,"-1"2,1 0,0 2,1 2,0 0,1 2,0 1,1 0,-8 9,23-17,1 0,0 1,1 0,-1 0,2 1,-1 0,1 0,0 1,1 0,-2 4,7-11,-1 0,1 0,-1 1,1-1,0 1,1 0,-1-1,0 1,1-1,0 1,0 0,0 0,1-1,-1 1,1-1,-1 1,1 0,0-1,1 0,-1 1,1-1,-1 0,1 1,0-1,0 0,1 0,-1-1,0 1,1 0,0-1,0 1,-1-1,1 0,1 0,180 93,-89-53,10 33,-101-72,-1 0,0 1,0 0,0 0,-1 0,1 0,-1 0,0 0,0 1,-1-1,1 0,-1 1,0 0,0-1,0 1,-1 0,0-1,0 1,0 0,0 0,-1-1,0 1,0 0,0-1,0 1,-1-1,-3 4,-1-1,0 0,0 0,-1 0,0-1,0 0,0 0,-1-1,0 0,0 0,0-1,-1 0,1 0,-1-1,0 0,0-1,-4 1,-7 4,7-3,0 0,0-1,0 0,-1-1,1 0,-1-1,1-1,-10 0,19-1,0 1,0 0,-1-1,1 0,0 0,0 0,0 0,0-1,0 0,1 0,-1 0,0 0,1 0,-1-1,1 1,0-1,0 0,0 0,0 0,1-1,-1 1,1-1,0 1,0-1,0 0,0 0,1 1,-1-1,1-3,0 1,0 1,1 0,-1-1,1 1,1 0,-1-1,1 1,0 0,0 0,0-1,1 1,0 0,0 0,0 0,0 1,1-1,0 1,0-1,0 1,1 0,-1 0,1 0,4-3,108-71,-96 67,-1 1</inkml:trace>
  <inkml:trace contextRef="#ctx0" brushRef="#br0" timeOffset="444.26">827 836,'-24'17,"-45"39,67-55,1 1,-1 0,1 0,-1 0,1 0,0 0,0 1,0-1,0 0,0 0,0 1,1-1,-1 1,1-1,-1 0,1 1,0-1,0 1,0-1,1 1,-1-1,0 1,1-1,0 0,-1 1,1-1,0 0,0 0,0 1,1-1,-1 0,0 0,17 19,-16-19,1-1,-1 1,0 0,1 0,-1 0,0 0,0 0,0 0,-1 0,1 1,0-1,-1 1,1 0,-1-1,0 1,0 0,0 0,0-1,-1 1,1 0,-1 0,0 0,0 0,0 0,0 0,0 0,0 0,-1 0,0-1,1 1,-1 0,0 0,0 0,-1-1,1 1,0-1,-1 1,0-1,0 1,0 0,-103 53,82-49</inkml:trace>
  <inkml:trace contextRef="#ctx0" brushRef="#br0" timeOffset="698.105">1165 865,'-19'34,"-12"20,1 6,4-2,7-12</inkml:trace>
  <inkml:trace contextRef="#ctx0" brushRef="#br0" timeOffset="868.31">967 865,'34'0,"20"0,6-5,-2-1,-11 0</inkml:trace>
  <inkml:trace contextRef="#ctx0" brushRef="#br0" timeOffset="1471.341">600 18,'39'-6,"-22"3,-1 0,2 0,-1 2,0 0,0 1,0 0,0 2,1 0,6 2,-23-4,0 1,0-1,0 0,0 0,0 0,0 1,1-1,-1 1,0-1,0 1,0-1,0 1,-1-1,1 1,0 0,0 0,0-1,0 1,-1 0,1 0,0 0,-1 0,1 0,-1 0,1 0,-1 0,1 0,-1 0,0 0,1 0,-1 0,0 1,0-1,0 0,0 0,0 0,0 0,0 0,0 0,-1 1,1-1,0 0,-1 0,1 0,-1 0,1 0,-1 0,0 0,-41 45,31-36,-11 9,17-15,0-1,0 1,0 0,0 0,1 0,-1 1,1 0,0 0,1 0,-1 0,1 0,0 1,1-1,-1 1,1 0,0 0,0 0,0 3,4-4,1 0,0-1,0 1,0-1,0 0,1 0,-1 0,1 0,0-1,0 1,1-1,-1 0,1 0,-1-1,1 0,0 1,0-1,0-1,0 1,0-1,1 0,-1 0,3 0,19 3,-1-1,1-1,0-2,0 0,0-2,0-1,-1-1,16-4,17-2,-35 8</inkml:trace>
</inkml:ink>
</file>

<file path=ppt/ink/ink7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20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0,'80'467,"-75"-139,-16-268,-3-91,36-82,-12 87</inkml:trace>
  <inkml:trace contextRef="#ctx0" brushRef="#br0" timeOffset="272.989">311 254,'-25'9,"2"1,-1 0,1 2,1 1,0 1,1 1,0 0,1 2,1 0,-3 6,19-18,0 0,0 0,0 0,1 0,0 1,0-1,0 1,1-1,0 1,0 0,0-1,1 1,0 0,0 0,0-1,1 1,0 0,0 0,0-1,1 1,0-1,0 1,0-1,1 0,0 0,0 0,0 0,0 0,1-1,0 1,0-1,0 0,0 0,1-1,-1 1,1-1,0 0,0 0,0-1,1 1,-1-1,1 0,2 0,149 89,-141-77</inkml:trace>
</inkml:ink>
</file>

<file path=ppt/ink/ink7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9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4,'1'0,"-1"-1,1 1,-1 0,1-1,-1 1,1 0,-1-1,1 1,-1 0,1 0,0 0,-1 0,1-1,-1 1,1 0,0 0,-1 0,1 0,-1 0,1 0,-1 0,1 1,0-1,-1 0,1 0,-1 0,1 1,-1-1,1 0,-1 0,1 1,-1-1,1 0,-1 1,1-1,-1 1,0-1,1 1,-1-1,0 1,1-1,-1 1,0-1,1 1,-1-1,0 1,0-1,0 1,0 0,0-1,1 1,-1-1,0 1,0-1,-1 1,1 0,0-1,0 1,0-1,6 42,-6-42,1 398,28-261,-20-119</inkml:trace>
  <inkml:trace contextRef="#ctx0" brushRef="#br0" timeOffset="243.017">0 541,'39'0,"31"-5,9-1,-5 0,-9 1,-11 1,-11 2,-7-4,-5-1,-3 1,-1 1,-6 2</inkml:trace>
</inkml:ink>
</file>

<file path=ppt/ink/ink7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5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1 207,'0'753,"0"-741</inkml:trace>
  <inkml:trace contextRef="#ctx0" brushRef="#br0" timeOffset="302.979">311 320,'-59'65,"28"-33,1 1,2 1,1 1,2 2,-16 29,40-64,-1 0,0 0,1 1,0-1,-1 0,1 1,0-1,0 1,0-1,1 1,-1-1,0 1,1-1,0 1,0 0,0-1,0 1,0 0,0-1,1 1,-1 0,1-1,-1 1,1-1,0 1,0-1,1 1,-1-1,0 0,1 0,-1 1,1-1,0 0,0 0,0-1,0 1,0 0,0-1,0 1,0-1,1 1,-1-1,1 0,-1 0,2 0,46 8,-42-9,-1 0,0 0,0 1,0 0,0 0,0 0,0 1,0 1,-1-1,1 1,-1 0,1 0,-1 1,0-1,0 2,-1-1,1 1,-1-1,0 1,0 1,-1-1,1 1,-1 0,-1 0,1 0,1 4,21 69,-15-59</inkml:trace>
  <inkml:trace contextRef="#ctx0" brushRef="#br0" timeOffset="568.915">594 320,'0'44,"5"27,1 13,0-4,4-11,0-12,3-11,-1-8,-2-7,2-3,-1-1,-2-1,-4 0,-1-5</inkml:trace>
  <inkml:trace contextRef="#ctx0" brushRef="#br0" timeOffset="969.908">509 377,'25'-15,"2"1,-1 2,2 1,-1 1,2 1,-1 1,1 2,0 1,0 1,1 1,-1 2,2 1,-27 0,1 0,-1 1,1-1,-1 1,0 0,1 0,-1 0,0 1,0 0,0 0,0 0,0 0,0 0,0 1,-1 0,1 0,-1 0,0 0,0 0,0 1,0-1,-1 1,0 0,1 0,-1 0,0 0,-1 0,1 0,-1 0,0 1,0-1,0 0,-1 1,1-1,-1 1,0-1,0 1,-1-1,1 1,-1-1,0 0,0 1,-1-1,1 0,-3 4,-102 111,75-90,27-26,-1 1,1-1,1 1,-1-1,1 1,-1 0,1 0,0 1,0-1,1 0,-1 1,1 0,0 0,1-1,-1 1,1 0,0 1,0-1,0 0,1 0,0 0,0 0,0 1,0-1,1 0,0 0,0 0,1 0,-1 0,1 0,0 0,0-1,1 1,6 8,1-1,1 0,0 0,0-1,2-1,-1 0,1 0,0-1,1-1,0-1,0 0,1 0,0-1,0-1,0-1,1 0,-1-1,1-1,10 1,-1-2</inkml:trace>
  <inkml:trace contextRef="#ctx0" brushRef="#br0" timeOffset="1483.272">1215 207,'11'-7,"0"1,1 0,-1 0,1 1,1 1,-1 0,1 1,-1 0,1 1,0 0,0 1,0 0,12 2,-24-1,1 0,-1 0,1 1,-1-1,0 0,1 1,-1-1,0 1,1 0,-1-1,0 1,0 0,0 0,1 0,-1 0,0 0,0 0,0 0,-1 0,1 0,0 0,0 1,-1-1,1 0,0 1,-1-1,1 0,-1 1,0-1,0 0,1 1,-1-1,0 1,0-1,0 1,0-1,0 1,-1-1,-18 62,9-35,8-25,1 0,0 1,0-1,0 1,0-1,1 1,-1-1,1 1,0-1,0 1,0-1,1 1,-1 0,1-1,0 1,0-1,0 0,0 1,1-1,-1 0,1 0,0 0,0 0,0 0,0 0,1 0,-1-1,1 1,-1-1,1 0,0 0,0 0,0 0,0 0,0 0,1-1,-1 0,0 0,1 0,-1 0,1 0,0 0,94-13,-77 6</inkml:trace>
  <inkml:trace contextRef="#ctx0" brushRef="#br0" timeOffset="2452.285">2005 292,'-12'4,"0"2,0-1,1 2,0 0,0 0,0 1,1 0,0 1,1 0,0 0,0 1,1 0,0 1,1 0,0 0,1 1,0-1,1 1,0 1,1-1,0 1,1-1,1 1,0 0,-1 13,2-15,0 1,0-1,1 0,1 1,0-1,0 1,1-1,1 0,0 0,0 0,1 0,1-1,-1 0,2 1,-1-2,1 1,1-1,0 0,0 0,1 0,0-1,0-1,1 1,0-1,1-1,-1 0,1 0,0-1,1 0,-1-1,1 0,8 2,-3-3,1 0,-1-2,1 0,0-1,-1 0,1-2,-1 0,1 0,-1-2,0 0,0-1,0 0,-1-1,0-1,0-1,-1 0,0-1,0 0,-1-1,0 0,0-1,-1-1,-1 0,0-1,1-3,-4 6,0 0,-1-1,0 0,-1 0,0 0,-1-1,-1 0,1 0,-2 0,0-1,0 1,-1-1,-1 0,0 0,0 1,-2-1,1 0,-2 0,0 1,0-1,-1 1,-1-1,0 1,0 0,-2 0,1 1,-1 0,-1 0,0 0,0 1,-8-8,4 8,0 1,-1 0,-1 0,1 1,-1 1,-1 0,1 1,-1 0,0 1,-1 0,1 2,-1-1,0 2,1 0,-1 1,0 0,-13 2,-13-1</inkml:trace>
  <inkml:trace contextRef="#ctx0" brushRef="#br0" timeOffset="2731.622">1863 659,'9'-8,"5"-6,2 0,0 1,0 0,2 2,-1 0,1 1,1 0,0 2,0 0,13-3,-26 11,1-1,-1 1,0 1,1-1,-1 1,0 1,0-1,0 1,0 0,0 0,0 1,0-1,0 1,-1 1,0-1,1 1,2 2,69 31,-65-36,1 0,-1 0,0-2,0 1,0-2,1 0,-1 0,-1-1,1 0,0-1,-1-1,8-3,-3-1</inkml:trace>
  <inkml:trace contextRef="#ctx0" brushRef="#br0" timeOffset="3164.018">2456 38,'10'-4,"6"-2,-1 0,1 1,0 1,0 0,0 1,1 1,-1 0,1 1,-1 1,1 1,8 1,-23-2,0 1,-1 0,1-1,0 1,-1 0,1 0,-1 0,1 0,-1 0,1 0,-1 1,0-1,1 0,-1 1,0-1,0 1,0-1,0 1,-1 0,1-1,0 1,-1 0,1 0,-1-1,1 1,-1 0,0 0,0 0,0-1,0 1,0 0,0 0,0 0,-1 0,1-1,0 1,-1 0,0 0,1-1,-1 1,0-1,0 1,0 0,0-1,0 0,-1 1,1-1,0 1,-1 0,1 0,-1 1,1-1,0 1,0 0,0-1,0 1,0 0,1 0,-1-1,1 1,0 0,0 0,0 0,0-1,0 1,1 0,-1 0,1 0,1 2,2-3,0 0,0 0,0 0,1 0,-1-1,1 1,-1-1,1-1,0 1,-1 0,1-1,0 0,0 0,-1-1,1 1,0-1,-1 0,1 0,-1-1,1 1,-1-1,0 0,2-1,-5 3,48-21,-30 12</inkml:trace>
  <inkml:trace contextRef="#ctx0" brushRef="#br0" timeOffset="3536.602">2993 518,'43'0,"24"0,10-5,-3-2,-9 1,-12 1,-9 2,-8 0,-4 2,-9-4,-3-1,-5 0</inkml:trace>
  <inkml:trace contextRef="#ctx0" brushRef="#br0" timeOffset="3783.779">3275 292,'-5'38,"3"23,3 5,0-3,5-8,2-9,-1-6,3-12,1-4,2-7,0-1,-3-4</inkml:trace>
</inkml:ink>
</file>

<file path=ppt/ink/ink7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7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18,'-10'-4,"0"1,-1 0,1 1,-1 0,0 0,0 1,0 1,0 0,0 0,1 1,-1 0,0 1,0 1,1-1,-1 1,1 1,0 0,0 1,0 0,1 0,-1 1,1 0,1 1,-1 0,1 0,1 1,-1 0,-5 8,8-8,0 0,1 0,0 0,0 1,1-1,0 1,1-1,0 1,0 0,1 0,0 0,1 1,-1-1,2 0,-1 0,2 0,-1 0,1 0,0 0,1-1,0 1,0-1,1 1,0-1,1 0,0 0,0-1,0 0,5 5,-6-7,1 0,0-1,1 1,-1-1,1 0,-1-1,1 1,0-1,1 0,-1 0,0-1,1 0,0 0,-1-1,1 1,0-2,0 1,-1-1,1 0,0 0,0 0,3-2,149-56,-134 47</inkml:trace>
  <inkml:trace contextRef="#ctx0" brushRef="#br0" timeOffset="365.972">809 74,'-22'11,"1"2,0 0,1 1,0 2,1 0,1 0,1 2,0 0,1 1,1 1,-4 8,16-26,1 1,-1 0,1 0,0-1,0 2,0-1,0 0,1 0,-1 0,1 1,-1-1,1 1,1-1,-1 1,0 0,1-1,0 1,-1 0,2-1,-1 1,0 0,1-1,-1 1,1-1,0 1,0-1,1 1,-1-1,1 0,0 1,-1-1,1 0,1 0,-1 0,0-1,1 1,-1 0,1-1,0 0,0 1,0-1,0 0,1 0,5 0,0 0,0-1,0 0,0 0,0-1,0 0,0-1,0 0,0 0,0-1,0 0,-1-1,1 0,-1 0,1-1,-1 0,0 0,0-1,5-4,8-7,0 0,-2-1,0 0,-1-2,-1 0,6-10,36-75,-33 152,8-2,-15-28</inkml:trace>
  <inkml:trace contextRef="#ctx0" brushRef="#br0" timeOffset="736.25">1233 385,'6'-18,"1"0,1 0,1 1,0 0,1 1,1 0,0 0,1 1,1 1,1 0,3-2,-14 14,0 0,0 1,0 0,0 0,0 0,1 0,-1 0,0 0,1 1,-1 0,1 0,-1 0,0 0,1 0,-1 1,0-1,1 1,-1 0,0 0,0 0,1 0,-1 1,0-1,0 1,-1 0,1 0,0 0,-1 0,3 3,-2-3,0 1,0-1,0 0,0 0,1 0,-1 0,1 0,-1-1,1 1,-1-1,1 0,0 0,0-1,0 1,-1-1,1 0,0 1,0-2,0 1,0 0,-1-1,1 0,0 0,3-1,-3-1,0 1,-1-1,1 1,-1-1,0 0,1-1,-1 1,-1 0,1-1,0 0,-1 0,0 1,0-1,0-1,0 1,-1 0,0 0,0-1,0 1,0 0,0-1,-1 1,0-1,2-19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34 283,'-18'72,"14"-52,0 0,1 0,0 1,2-1,1 0,0 1,2-1,0 0,1 1,1-1,1-1,1 1,1-1,5 12,-10-28,-1-1,1 1,0-1,0 0,0 0,0 0,0 0,0 0,0 0,0-1,1 1,-1-1,1 1,-1-1,1 0,0 0,-1 0,1-1,0 1,0 0,0-1,-1 0,1 0,0 0,0 0,0 0,0 0,0-1,-1 0,1 1,0-1,-1 0,1 0,0 0,-1-1,1 1,-1-1,0 1,2-3,87-76,-18-10,-72 88,0 1,0 0,0 0,0 0,0 0,0 0,0 0,0 0,1 1,-1-1,0 0,1 1,-1-1,0 1,1-1,-1 1,1-1,-1 1,1 0,-1 0,1 0,-1 0,1 0,-1 0,1 0,-1 1,0-1,1 0,-1 1,1-1,-1 1,0-1,1 1,-1 0,0 0,0 0,1 0,35 48,-21-24,-14-22,0 0,0-1,1 1,-1-1,1 1,-1-1,1 0,0 0,0 0,0-1,0 1,0-1,0 1,1-1,-1 0,0 0,1-1,-1 1,1 0,-1-1,0 0,1 0,-1 0,1-1,-1 1,1-1,-1 1,0-1,1 0,-1-1,0 1,0 0,0-1,0 0,1-1,8-4,-2 0,1-1,-1-1,0 0,-1 0,0-1,-1 0,7-9,-1-2,-2 0,0-1,-1 0,-1-1,-1 0,-1 0,-1-1,-2 0,1-7,-12-26,6 57,0-1,-1 0,1 0,-1 0,1 0,-1 0,1 0,-1 1,0-1,1 0,-1 1,0-1,0 0,1 1,-1-1,0 1,0-1,0 1,0-1,0 1,0 0,1-1,-1 1,0 0,0 0,0 0,0 0,0 0,0 0,0 0,0 0,0 0,0 0,0 0,0 1,0-1,0 0,0 1,0-1,0 1,0-1,1 1,-1-1,0 1,0-1,1 1,-1 0,0 0,1-1,-1 1,0 0,1 0,-1 0,1 0,-1 0,-28 57,25-35</inkml:trace>
  <inkml:trace contextRef="#ctx0" brushRef="#br0" timeOffset="499.889">1275 367,'-9'-5,"0"0,-1 1,0 0,0 0,0 1,0 0,0 1,-1 0,1 1,-1 0,1 0,-1 1,1 1,-1 0,1 0,-1 1,1 1,0-1,0 2,0-1,0 1,1 1,-1 0,1 0,0 1,1 0,-1 0,1 1,1 0,-1 1,1 0,0 0,1 0,0 1,0 0,1 0,0 0,1 1,0 0,0-1,1 2,0-1,0 7,2-14,1 1,0-1,0 0,0 0,0 0,0 0,1 0,-1 1,1-1,0 0,0 0,0 0,0 0,1-1,-1 1,1 0,-1 0,1-1,0 1,0-1,0 0,1 1,-1-1,1 0,-1 0,1-1,-1 1,1-1,0 1,0-1,0 0,0 0,0 0,0 0,0 0,0-1,0 1,3-1,5 1,1-1,-1 0,1 0,-1-2,1 1,-1-1,0-1,0 0,0-1,4-1,173-111,-126 72,36-21,-97 65,1-1,-1 1,0 0,0 0,1-1,-1 1,0 0,1 0,-1 0,0 0,1 0,-1 0,0 1,0-1,1 0,-1 1,0-1,0 1,0-1,1 1,-1 0,0-1,0 1,0 0,0 0,0 0,0 0,0 0,-1 0,1 0,0 0,0 0,-1 0,1 0,-1 0,1 0,-1 1,1-1,-1 0,0 0,0 1,1 0,4 62,-5-57,3 52,3-33</inkml:trace>
  <inkml:trace contextRef="#ctx0" brushRef="#br0" timeOffset="898.639">1670 621,'146'-207,"-146"206,0 0,0-1,1 1,-1 0,1 0,-1 0,1 0,-1 0,1 0,-1 0,1 0,0 0,0 0,-1 0,1 0,0 0,0 0,0 1,0-1,0 0,0 1,0-1,0 1,0-1,1 1,-1-1,0 1,0 0,0-1,0 1,1 0,-1 0,0 0,0 0,0 0,1 0,-1 1,0-1,0 0,0 1,1-1,-1 1,0-1,0 1,0-1,0 1,0 0,0-1,0 1,0 0,0 0,-1 0,1 0,0 0,0 0,-1 0,1 0,-1 0,1 0,-1 0,1 0,-1 0,0 0,1 1,-1-1,0 0,2 49,-2-45,-1 0,0-1,1 1,0 0,0 0,0 0,1-1,-1 1,1 0,0-1,1 1,-1 0,1-1,0 1,0-1,0 0,1 0,-1 0,1 0,0 0,0 0,0-1,1 0,-1 1,1-1,0-1,3 3,0-3,-1 1,1-2,-1 1,1-1,0 0,-1 0,1-1,0 0,0 0,0-1,-1 1,1-1,0-1,-1 0,1 0,-1 0,1 0,-1-1,0 0,0-1,0 1,2-3,113-102,11-64,-113 148</inkml:trace>
  <inkml:trace contextRef="#ctx0" brushRef="#br0" timeOffset="1165.218">2573 0,'0'44,"1"53,-4 1,-12 57,3 74,12-223,1-4,-1 0,0 1,1-1,-1 1,0-1,0 1,0-1,0 1,-1-1,1 1,-1-1,1 0,-1 1,0-1,0 0,0 1,0-1,-1 0,1 0,0 0,-1 0,0 0,1 0,-1-1,0 1,-1 1,-9-2</inkml:trace>
  <inkml:trace contextRef="#ctx0" brushRef="#br0" timeOffset="1415.546">2263 367,'38'-5,"28"-1,6-1,2 2,-8 2,-10 1,-5 0,-6 2,-1 0,-9 0</inkml:trace>
</inkml:ink>
</file>

<file path=ppt/ink/ink7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5,'0'-1,"-1"1,0-1,0 1,1-1,-1 1,0 0,0-1,0 1,1 0,-1 0,0-1,0 1,0 0,0 0,0 0,0 0,1 0,-1 0,0 0,0 1,0-1,0 0,0 0,1 1,-1-1,0 0,0 1,0-1,1 1,-1-1,0 1,1 0,-1-1,0 1,1-1,-1 1,1 0,-1 0,1-1,-1 1,1 0,0 0,-1 0,1-1,0 1,0 1,-18 41,3 2,2 2,1-1,3 2,3-1,1 1,1 37,5-78,0-1,0 1,0 0,1-1,0 1,0-1,0 0,1 1,0-1,1 0,-1-1,1 1,0-1,0 1,1-1,0 0,0-1,0 1,0-1,1 0,-1 0,1-1,0 0,0 0,1 0,-1-1,0 0,1 0,0 0,-1-1,1 0,0 0,-1-1,1 0,0 0,0-1,0 0,-1 0,1 0,-1-1,1 0,-1 0,1 0,-1-1,0 0,3-3,116-90,-121 96,-1 0,1 0,0 0,-1 0,1 1,-1-1,1 1,-1 0,1 0,-1 0,1 1,-1-1,0 1,0 0,0 0,0 0,0 0,0 0,-1 1,1-1,-1 1,1 0,-1 0,0 0,0 0,0 0,-1 0,1 0,-1 1,0-1,0 0,0 1,0-1,0 2,19 30,-16-29,0-1,1 1,0-1,0-1,1 1,-1-1,1 0,0 0,0 0,0-1,0 0,1 0,-1-1,1 1,0-2,0 1,-1-1,1 0,0 0,0-1,0 0,0 0,0 0,0-1,0 0,0-1,0 0,0 0,-1 0,1-1,-1 0,1 0,-1 0,0-1,-1 0,4-3,10-11,-1-1,0-1,-2 0,0-1,-2-1,0-1,-1 0,-2 0,0-1,-2-1,0 0,-2 0,0 0,1-21,1-86,-10 120</inkml:trace>
  <inkml:trace contextRef="#ctx0" brushRef="#br0" timeOffset="372.979">1186 485,'24'-19,"0"-1,-2-2,0 0,-2-1,0 0,-2-2,0-1,9-19,-26 44,0-1,0 1,-1-1,1 0,0 1,0-1,-1 0,1 1,-1-1,0 0,1 0,-1 0,0 1,0-1,0 0,0 0,-1 0,1 1,0-1,-1 0,1 0,-1 1,0-1,1 0,-1 1,0-1,0 1,0-1,0 1,0-1,0 1,-1 0,1-1,0 1,-1 0,1 0,-1 0,1 0,-1 0,0 0,1 1,-1-1,0 1,1-1,-1 1,0-1,0 1,0 0,1 0,-1 0,0 0,0 0,-1 0,-7 3,1 0,-1 1,1 0,0 0,0 1,0 0,0 1,1 0,0 0,0 1,1 0,0 0,0 1,1 0,0 0,0 0,1 1,0 0,0 0,1 0,0 1,1-1,0 1,0 0,1 0,1 0,-2-4,0 1,1-1,0 1,0-1,1 1,0 0,0-1,1 1,-1 0,1 0,1 0,-1 0,1-1,1 1,-1 0,1-1,0 1,1-1,-1 0,1 0,1 1,-1-2,1 1,0 0,0-1,0 0,1 0,0 0,0-1,0 1,1-1,-1 0,1-1,6 3,12-2,0-1,0-1,0-1,0-2,0 0,8-3,6-1,-6-2</inkml:trace>
</inkml:ink>
</file>

<file path=ppt/ink/ink7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7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19,'-35'4,"0"2,1 1,0 1,1 2,0 2,0 1,1 1,1 1,0 2,-15 12,41-26,0-1,0 1,1 0,-1 1,0-1,1 1,0 0,0 0,0 0,1 0,-1 1,1 0,0 0,0-1,0 2,1-1,0 0,0 0,0 1,1-1,0 1,0 0,0-1,1 1,-1 0,1-1,1 1,-1 0,1-1,0 1,0-1,1 1,0-1,0 1,0-1,0 0,1 0,0 0,0 0,3 3,-1-4,1 0,0 0,1-1,-1 1,0-1,1 0,0-1,0 0,0 0,0 0,0-1,0 0,0-1,0 1,0-1,1-1,-1 1,0-1,0 0,0-1,0 0,6-2,143-72,-135 61,-1-1,0-1,-1 0,-1-2,-1 0,-1-1,0-1,-2 0,0-2,-13 22,0 0,0 0,1 0,-1 1,0-1,0 0,0 1,0-1,1 1,-1-1,0 1,1-1,-1 1,0 0,1 0,-1 0,0 0,1 0,-1 0,0 0,1 0,-1 0,0 1,1-1,-1 1,0-1,0 1,1-1,-1 1,0 0,0-1,0 1,0 0,0 0,0 0,0 0,0 0,0 0,0 0,-1 0,1 0,0 0,-1 1,1-1,-1 0,1 0,-1 1,0-1,1 0,-1 1,0-1,0 0,0 1,15 18,-5-11,0 0,0 0,1-2,0 1,1-1,0-1,0 0,0 0,1-1,-1-1,1 0,0-1,1 0,-1-1,0-1,1 0,12-1,-18 1,0-1,0 0,0 0,0-1,0 0,0 0,0-1,-1 0,1-1,0 0,-1 0,0 0,0-1,0 0,0 0,0-1,-1 0,3-2,27-29,-13 12,1 1,1 1,1 1,0 2,9-4,-26 17,-6 4,-1-1,1 1,-1 0,1 0,0 0,0 0,0 0,0 0,0 1,1 0,-1-1,0 1,1 1,-1-1,0 0,1 1,-1-1,1 1,-1 0,1 1,-1-1,1 0,-1 1,1 0,-1 0,0 0,1 0,-1 0,0 1,0-1,0 1,0 0,0 0,0 0,0 0,-1 1,2 4,-1 1,0-1,-1 1,1 0,-2 0,1 0,-1 0,0 0,-1 0,0 0,0 0,-1 0,0 0,0 0,-1 0,0 0,0 0,-1-1,0 1,0-1,-1 0,0 0,0 0,-1 0,0-1,0 1,0-1,-3 2,-2 1,1 0,-1 0,-1-1,0-1,0 0,0 0,-1-1,0 0,0-1,-1-1,1 0,-1 0,-4 0,126-4,-8 10,-70-5,1-2,0-1,0-2,0-1,5-1,-18 0,1-1,-1 0,0-2,0 0,0-1,-1-1,0-1,0 0,0-1,-1-2,-13 8,-1 0,0 0,-1 0,1 0,0-1,-1 1,0-1,0 0,0 1,0-1,0 0,-1 0,0 0,0-1,0 1,0-2,1-16</inkml:trace>
</inkml:ink>
</file>

<file path=ppt/ink/ink7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3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1 621,'0'250,"17"-321,-8 32,2 1,1 0,2 1,2 1,1 0,2 1,1 1,55-61,-72 92,-1 1,1 0,0 0,0 0,0 0,0 0,0 1,0 0,0-1,0 1,0 0,1 0,-1 1,1-1,-1 1,0-1,1 1,-1 0,1 1,-1-1,0 0,1 1,-1 0,0 0,1 0,-1 0,0 1,0-1,0 1,0-1,0 1,0 0,0 1,54 32,-37-28</inkml:trace>
  <inkml:trace contextRef="#ctx0" brushRef="#br0" timeOffset="427.105">509 650,'3'-2,"25"-13,0-1,-2-1,0-1,-1-1,-1-2,11-12,-32 31,-1 0,1 0,-1 0,0 0,1-1,-1 1,0-1,0 1,-1-1,1 0,0 0,-1 0,0 1,0-2,0 1,0 0,0 0,0 0,-1 0,0 0,0-1,0 1,0 0,0 0,0-1,-1 1,1 0,-1 0,0 0,0 0,0 0,-1 0,1 0,-1 0,0 0,1 1,-1-1,0 1,-1-1,1 1,0 0,-1 0,1 0,-1 0,0 0,1 0,-1 1,0-1,0 1,-3-1,-3 4,-1 0,0 0,1 1,0 0,0 1,0 0,0 0,0 1,1 0,0 1,0 0,1 0,-1 1,1-1,0 2,1-1,0 1,0 0,1 0,0 0,0 1,1 0,0 0,1 0,-1 1,1-3,-1-1,1 1,0 0,1 0,-1 0,2 0,-1 1,1-1,0 0,0 1,1-1,0 1,0-1,1 0,0 1,0-1,1 0,0 1,0-1,1 0,-1 0,2-1,-1 1,1-1,0 1,0-1,1 0,0-1,0 1,0-1,0 0,1 0,0-1,0 0,2 2,9 0,-1-1,1 0,0-1,0-1,0 0,0-1,0-1,1-1,-1-1,0 0,6-2,26 1,-24 1</inkml:trace>
  <inkml:trace contextRef="#ctx0" brushRef="#br0" timeOffset="1014.117">1045 368,'-14'49,"9"-38,0 0,1 1,1 0,0-1,0 2,1-1,1 0,0 0,0 0,1 1,1-1,0 0,1 1,0-1,1 0,0-1,5 11,-7-20,1 0,0 1,0-1,0 0,0 0,0 0,0 0,1 0,-1-1,1 1,-1-1,1 1,0-1,-1 0,1 0,0 0,0-1,0 1,0-1,0 1,0-1,0 0,-1 0,1 0,0-1,0 1,0-1,0 1,0-1,0 0,-1 0,1 0,0-1,-1 1,1-1,84-64,-11-26,-75 92,1 1,-1-1,0 0,0 1,1-1,-1 1,0-1,0 1,0 0,1-1,-1 1,0 0,0 0,0 0,0 0,0 0,-1 0,1 0,0 0,0 0,-1 0,1 0,0 1,-1-1,1 0,-1 0,0 1,1-1,-1 0,0 1,0-1,0 0,0 1,0-1,0 0,0 1,-1 0,4 7,-2-4,0-1,1 0,-1 0,1-1,0 1,1 0,-1 0,1-1,-1 0,1 1,0-1,0 0,0 0,1-1,-1 1,1-1,-1 1,1-1,0 0,0-1,0 1,0-1,0 1,0-1,1-1,-1 1,0 0,0-1,1 0,-1 0,0 0,1-1,-1 1,0-1,0 0,1 0,3-3,1-1,0 1,-1-1,0-1,0 1,-1-1,1-1,-1 1,-1-1,1 0,-1-1,-1 0,1 0,-1 0,-1 0,3-6,7-8,-8 12,1-1,-2 0,1 0,-2-1,1 1,-2-1,0 0,0 0,-1 0,0 0,-1-1,0 1,-2-10,-15-18,3 28</inkml:trace>
  <inkml:trace contextRef="#ctx0" brushRef="#br0" timeOffset="1880.069">1892 395,'0'305,"37"-482,46-9,-82 183,0 0,0 1,0-1,1 0,-1 1,1-1,0 1,-1 0,1-1,0 1,0 0,1 0,-1 0,0 1,1-1,-1 0,1 1,-1 0,1-1,0 1,0 0,-1 1,1-1,0 0,0 1,0-1,0 1,0 0,0 0,0 0,0 1,0-1,-1 1,1-1,0 1,0 0,0 0,-1 0,1 0,0 1,-1-1,1 1,-1 0,0 0,1-1,-1 1,1 2,55 61,-40-45</inkml:trace>
  <inkml:trace contextRef="#ctx0" brushRef="#br0" timeOffset="2142.998">2541 481,'0'33,"0"12</inkml:trace>
  <inkml:trace contextRef="#ctx0" brushRef="#br0" timeOffset="2394.428">2484 114,'0'0</inkml:trace>
  <inkml:trace contextRef="#ctx0" brushRef="#br0" timeOffset="2644.921">2964 1,'5'33,"2"26,-1 8,-1-3,-2-8,0-8,-2-8,-1-6,0-3,0-3,0-1,-1-1,1 1,0 0,-5 1,-6-5,-7-7,1-5</inkml:trace>
  <inkml:trace contextRef="#ctx0" brushRef="#br0" timeOffset="3133.977">2738 424,'90'8,"0"-4,0-4,67-9,-110-1,-42 8,0 1,0-1,1 1,-1 0,1 0,-1 0,1 1,-1 0,1 0,-1 0,1 1,-1 0,1 0,-1 0,1 1,-1 0,0 0,0 0,0 0,0 1,1 0,-2 1,0 0,1 0,0-1,0 1,0-1,0-1,0 1,0-1,1 0,-1 0,1 0,0-1,-1 0,1 0,0 0,0-1,0 0,0 0,-1 0,1-1,0 0,0 0,0 0,-1-1,1 0,6-4,0 0,0 0,-1-1,0 0,-1-1,0-1,0 1,8-10,-15 14,0 1,0-1,0 1,0-1,0 0,-1 0,1 0,-1-1,-1 1,1 0,0-1,-1 0,0 1,0-1,0 0,-1 1,0-1,1 0,-2 1,1-1,0 0,-1 0,0 1,0-1,-1 1,1-1,0 3,-1-1,1 1,0 0,-1 0,1 0,-1 0,0 0,1 1,-1-1,0 0,0 1,0-1,-1 1,1 0,0 0,0 0,-1 0,1 0,0 0,-1 1,1-1,-1 1,1-1,-1 1,1 0,-1 0,1 0,-1 1,1-1,-1 0,1 1,-1 0,1-1,-3 2,-76 44,71-39,1 1,0 0,0 1,1 0,0 0,0 0,1 1,1 1,-1-1,2 1,-1 0,2 0,-1 1,2-1,0 1,0 0,1 0,0 0,1 0,0 1,1-1,2 12,4-15,0-1,1 1,0-1,1 0,0-1,0 0,1 0,-1-1,2 0,-1 0,0-1,1 0,0-1,0 0,1-1,-1 0,1 0,-1-1,1 0,0-1,0-1,0 0,2 0,16 1,-5 0</inkml:trace>
</inkml:ink>
</file>

<file path=ppt/ink/ink7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2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0,'33'63,"-16"-23,-1 0,-3 1,-1 1,-3 0,4 36,16 227,-29-135,8-142,-8-28,-1-1,1 1,1 0,-1-1,0 1,0 0,0 0,0-1,0 1,0 0,0-1,0 1,0 0,1-1,-1 1,0 0,0 0,0-1,0 1,1 0,-1 0,0-1,0 1,1 0,-1 0,0 0,1-1,-1 1,0 0,0 0,1 0,-1 0,0 0,1 0,-1 0,0 0,1 0,-1 0,0 0,1 0,-1 0,0 0,1 0,-1 0,0 0,1 0,-1 0,0 0,1 0,-1 1,0-1,0 0,1 0,-1 0,0 1,0-1,1 0,-1 0,0 1,0-1,114-470,-39 189,-37 208,-26 62</inkml:trace>
</inkml:ink>
</file>

<file path=ppt/ink/ink7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0,'24'0,"17"0,8 0,-1 0,-4 0,-4 0,-4 0,-4 0,-2 0,-11 0,-9 0</inkml:trace>
</inkml:ink>
</file>

<file path=ppt/ink/ink7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0,'5'5,"6"1,7 0,4-1,3-2,3 0,1-2,1-1,-1 0,0-5,0-1,0-1,-5 2</inkml:trace>
</inkml:ink>
</file>

<file path=ppt/ink/ink7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0,'-5'7,"1"0,1 1,-1-1,1 1,1 0,-1 0,1 0,1 0,-1 0,1 0,1 0,-1 1,2-1,0 6,-2 1,3 243,8-213,-3-27</inkml:trace>
  <inkml:trace contextRef="#ctx0" brushRef="#br0" timeOffset="266.46">1 564,'38'0,"27"-4,8-3,-4 1,-9 2,-10 0,-9 2,-6 1,-9 0</inkml:trace>
  <inkml:trace contextRef="#ctx0" brushRef="#br0" timeOffset="694.351">142 706,'13'-3,"0"-1,0 1,0 0,1 1,-1 0,0 1,1 0,-1 1,1 1,-1 0,0 1,14 3,-26-4,1-1,-1 1,0-1,1 1,-1 0,0 0,1 0,-1 0,0 0,0 0,0 0,0 0,0 0,0 0,0 1,0-1,0 0,0 1,-1-1,1 0,-1 1,1-1,-1 1,0-1,1 1,-1 0,0-1,0 1,0-1,0 1,0-1,0 1,-1-1,1 1,0-1,-1 1,1-1,-1 1,0-1,1 0,-1 1,0-1,0 0,0 1,-46 57,45-56,-144 145,144-147,0 1,0-1,0 1,0-1,0 1,1 0,-1 0,0 0,1 0,0 0,-1 1,1-1,0 0,0 0,0 1,0-1,1 1,-1-1,1 1,-1-1,1 1,0-1,0 1,0-1,0 1,1 0,-1-1,1 1,-1-1,1 0,0 1,0-1,0 1,0-1,0 0,1 0,-1 0,1 0,-1 0,1 0,0 0,0 0,0-1,0 1,1 0,7 2,0-1,1-1,-1 0,1 0,-1-1,1 0,-1-1,1 0,0-1,-1 0,1-1,-1 0,0 0,1-1,-1-1,0 0,-1 0,1-1,-1 0,5-3,11-9</inkml:trace>
</inkml:ink>
</file>

<file path=ppt/ink/ink7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7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93,'0'595,"0"-577,-1 0,-2 0,1 0,-2-1,0 1,-2-1,1 0,-2 0,-6 10,7-20,2-7</inkml:trace>
  <inkml:trace contextRef="#ctx0" brushRef="#br0" timeOffset="348.972">309 234,'-33'25,"10"-10,1 1,1 1,0 0,2 2,0 0,1 2,1 0,-3 6,18-25,1-1,0 1,0 0,0 0,1 0,-1 0,0 0,1 0,-1 0,1 0,0 0,0 0,0 0,0 0,0 0,0 0,0 0,1 0,-1 0,1 0,-1 0,1 0,0 0,0 0,0 0,0 0,0-1,0 1,0 0,1-1,-1 1,1-1,-1 1,1-1,-1 0,1 0,0 0,0 0,-1 0,1 0,0 0,0 0,0-1,0 1,0-1,1 1,50 15,-43-14,0 1,0-1,0 1,0 1,-1 0,0 0,0 1,0 0,0 1,-1 0,0 0,0 1,0 0,-1 0,4 5,-6-4,0 0,0 0,-1 1,0-1,0 1,-1 0,0 0,0 0,-1 1,-1-1,1 5,-1 9</inkml:trace>
  <inkml:trace contextRef="#ctx0" brushRef="#br0" timeOffset="717.881">704 150,'16'152,"-6"0,-7 31,-4-161,-1 1,-2-1,0 1,-2-1,0 0,-1-1,-3 3,3-6</inkml:trace>
  <inkml:trace contextRef="#ctx0" brushRef="#br0" timeOffset="1194.682">506 206,'39'-25,"0"2,1 1,1 2,1 2,0 2,19-4,-57 18,0 0,0 1,1-1,-1 1,1 0,-1 0,1 0,-1 1,1-1,-1 1,1 0,0 1,-1-1,1 1,-1 0,1 0,-1 0,0 1,1 0,-1-1,0 1,0 1,0-1,0 1,-1-1,1 1,-1 0,1 0,-1 1,0-1,0 1,-1 0,1-1,-1 1,0 0,0 0,0 1,0-1,-1 0,1 1,-1-1,0 1,-1-1,-2 13,-1 0,-1 0,-1-1,-1 0,0 0,0 0,-2-1,0 0,-1 0,0-1,-1 0,-1 0,0-1,-12 10,3 2,-5 3,21-26,0 0,1 0,0 1,0 0,0-1,0 1,0 1,0-1,1 0,-1 0,1 1,0 0,0-1,0 1,1 0,-1 0,1 0,0 0,0 0,1 0,-1 0,1 0,0 1,0-1,0 0,0 0,1 0,-1 0,1 0,0 0,1 0,-1 0,1 0,1 3,156 127,-98-59,-54-68</inkml:trace>
  <inkml:trace contextRef="#ctx0" brushRef="#br0" timeOffset="1631.136">1127 65,'15'-8,"-1"1,1 1,0 1,0 0,1 1,0 0,-1 2,1 0,0 0,5 2,-19-1,1 1,-1 0,0 1,0-1,0 0,0 1,0-1,1 1,-1-1,0 1,0 0,0 0,-1 0,1 0,0 0,0 1,0-1,-1 0,1 1,-1-1,1 1,-1 0,0 0,1-1,-1 1,0 0,0 0,0 0,-1 0,1 0,0 0,-1 0,1 0,-1 1,0-1,0 0,0 0,0 0,0 0,0 2,-29 83,27-85,0 0,0 0,0 0,1 1,-1-1,1 1,0-1,0 1,0-1,0 1,0 0,0-1,1 1,-1 0,1 0,0 0,-1-1,2 1,-1 0,0 0,0 0,1 0,0-1,-1 1,1 0,0-1,0 1,1-1,-1 1,0-1,1 1,0-1,-1 0,1 0,0 0,1 1,55 23,-38-21</inkml:trace>
  <inkml:trace contextRef="#ctx0" brushRef="#br0" timeOffset="4230.725">1832 234,'-8'-1,"0"-1,0 1,0 1,0 0,0 0,0 0,0 1,0 0,0 1,0 0,0 0,0 1,1 0,-1 0,1 0,0 1,0 0,0 1,1 0,-1 0,1 0,0 1,1 0,-1 0,1 0,0 1,1-1,0 1,0 0,0 1,0 0,-4 14,1 1,1 0,1 0,1 0,1 0,0 1,2 0,1-1,2 9,-1-20,0 0,1 0,1 0,0 0,1-1,0 1,0-1,1 0,1 0,0-1,0 0,1 0,1 0,-1-1,2 0,-1 0,1-1,0 0,2 0,2-1,0-1,0-1,1 0,0-1,0 0,0-1,1-1,-1 0,1-1,-1-1,1 0,-1-1,0 0,1-1,-1-1,0 0,0-1,0-1,0 0,-1-1,0 0,0-1,2-2,0-1,-1 0,0 0,0-2,-1 0,0 0,-1-1,-1-1,0 0,0 0,-2-1,0-1,0 0,-2 0,0 0,-1-1,0 0,-2 0,0 0,0-6,-3 6,-2 1,0 0,0 0,-2 0,0 0,-1 1,0-1,-1 1,-1 0,-1 0,0 1,0-1,-2 2,0-1,0 1,-1 1,-1-1,0 2,-1-1,0 2,0 0,-14-9,15 13,-1 0,1 1,-1 0,0 1,0 1,0-1,-1 2,1 0,-1 0,1 1,-1 1,0 0,1 1,-1 0,1 1,-11 3,-6 2</inkml:trace>
  <inkml:trace contextRef="#ctx0" brushRef="#br0" timeOffset="4684.081">1494 572,'217'-92,"-212"89,1 1,-1-1,0 1,1 1,-1-1,1 1,0 0,-1 0,1 1,0 0,0 0,-1 0,1 0,0 1,0 0,-1 0,1 1,-1 0,1 0,-1 0,0 0,0 1,0 0,0 0,0 0,-1 1,1-1,-1 2,4 2,0 0,0 0,0 0,1-1,0-1,0 0,0 0,1 0,-1-1,1-1,0 1,1-2,-1 1,0-2,1 1,3-1,11 0</inkml:trace>
  <inkml:trace contextRef="#ctx0" brushRef="#br0" timeOffset="5135.736">2256 37,'15'-6,"-6"1,1 0,-1 1,1 1,0-1,0 2,0-1,1 1,-1 1,0 0,1 0,-1 1,0 1,1-1,0 2,-9-1,-1 0,1 0,0 0,0 0,-1 0,1 0,0 1,-1-1,0 1,1-1,-1 1,0-1,0 1,0 0,0 0,0 0,0-1,0 1,0 0,-1 0,1 0,-1 0,0 0,1 0,-1 0,0 1,0-1,0 0,-1 0,1 0,0 0,-1 0,1 0,-1 0,0 0,0 1,-34 70,33-71,-1 0,1 1,0-1,0 1,-1-1,2 1,-1 0,0 0,0 0,1 0,0 0,0 0,0 0,0 0,0 0,0 1,1-1,0 0,-1 1,1-1,1 0,-1 1,0-1,1 0,-1 0,1 1,0-1,0 0,1 0,-1 0,1 0,-1 0,1 0,0 0,0-1,0 1,1 0,5 2,0 0,1-1,0 1,-1-1,2-1,-1 0,0 0,1-1,-1 0,1-1,0 0,-1-1,5 1,10-1</inkml:trace>
  <inkml:trace contextRef="#ctx0" brushRef="#br0" timeOffset="6236.029">2679 629,'10'0,"12"0,8 0,3-5,1-1,0 0,-2 1,-1 2,-1 0,-1 2,0 1,-1 0,-5-5,-1-1,-10 0,-11 1,-6 2</inkml:trace>
  <inkml:trace contextRef="#ctx0" brushRef="#br0" timeOffset="6501.017">2792 404,'5'38,"1"23,0 5,-1-4,-1-7,-2-8,-1-8,-5-10,-3-5,1-7</inkml:trace>
</inkml:ink>
</file>

<file path=ppt/ink/ink7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60,'34'-13,"1"1,0 1,1 2,0 2,9 0,13 14,-57-7,0 1,0 0,0-1,0 1,0 0,0 0,0 0,0 0,0 0,0 0,-1 0,1 0,0 0,-1 0,1 0,-1 0,1 1,-1-1,0 0,1 0,-1 0,0 1,0-1,0 0,0 1,0-1,0 0,0 0,-1 1,1-1,0 0,-1 0,1 0,-1 1,1-1,-1 0,1 0,-1 0,0 0,0 0,1 0,-1 0,-76 86,68-80,-1 2,2-1,-1 1,1 0,0 1,1 0,0 0,1 1,0 0,0 0,0 2,6-10,-1-1,0 1,1-1,0 1,0-1,0 1,0 0,0-1,0 1,0 0,1-1,0 1,-1-1,1 1,0-1,0 0,0 1,1-1,-1 0,0 1,1-1,0 0,-1 0,1 0,0-1,0 1,0 0,0-1,0 1,1-1,-1 0,0 1,1-1,-1 0,0-1,1 1,0 0,1 0,102 4,-35-40,-50 18</inkml:trace>
</inkml:ink>
</file>

<file path=ppt/ink/ink7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1,'-1'42,"13"171,10-77,-15-118</inkml:trace>
  <inkml:trace contextRef="#ctx0" brushRef="#br0" timeOffset="269.534">0 424,'44'-5,"32"-1,10 0,-7 1,-10 1,-14 2,-10 1,-13 5,-12 3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8:24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509 368,'-59'82,"-92"196,106-188,-163 282,184-337,55-97,34-60,6 4,14-12,-4 7,-37 49,-4-1,-3-2,9-33,-36 93,-5 22,-4 33,-28 158,15-106,3-34,3 1,2 0,3 0,2 5,-1-60,0 1,0 0,-1-1,2 1,-1 0,0-1,0 1,1-1,0 1,-1 0,1-1,0 1,0-1,0 1,1-1,-1 0,1 0,-1 1,1-1,0 0,-1 0,1-1,0 1,1 0,-1-1,0 1,0-1,1 1,-1-1,0 0,1 0,-1 0,1-1,0 1,-1 0,1-1,0 0,-1 0,1 0,0 0,-1 0,1 0,0 0,-1-1,1 0,2 0,9-10,1 0,-2-1,0 0,0-1,-1 0,0-1,-2-1,1 0,-2 0,5-11,-6 13,276-444,-221 371,-62 86,0 0,0 1,0-1,0 0,0 1,-1-1,1 1,0 0,0-1,0 1,0 0,-1-1,1 1,0 0,-1 0,1 0,-1 0,1 0,-1-1,1 1,-1 0,0 0,1 0,-1 0,0 0,0 0,0 0,1 0,-1 1,0-1,-1 0,1 0,0 0,0 0,0 0,-1 0,1 0,0 0,-1 0,1 0,-1-1,1 1,-1 0,1 0,-1 0,0 0,-73 317,72-310,-5 13,1 1,1 0,1 0,0 0,2 0,0 1,2-1,1 1,0-1,2 1,0-1,2 0,0 0,2-1,0 1,1-1,2 0,24 12,-19-28</inkml:trace>
  <inkml:trace contextRef="#ctx0" brushRef="#br0" timeOffset="295.491">1524 820,'-5'14,"1"1,1 0,0 0,1 0,1 0,0 0,1 0,1 0,0 0,1 0,0 0,2 0,-1 0,2-1,2 5,-7-17,2 0,-1 1,0-1,0 0,1 0,-1 0,1 0,-1 0,1-1,0 1,0 0,0-1,0 1,0-1,0 0,0 1,0-1,1 0,-1 0,0-1,1 1,-1 0,0-1,1 0,-1 1,1-1,-1 0,1 0,-1 0,1-1,-1 1,1-1,-1 1,0-1,1 0,-1 0,0 0,1 0,-1 0,0 0,0-1,0 1,1-1,69-85,-68 81,0-1,-1 1,0-1,0 0,0 0,-1 0,0 0,-1 0,1-1,-2 1,1 0,-1-1,0 1,0-1,-1 1,0-1,0 1,-1 0,0 0,0 0,0 0,-1 0,0 0,-1 1,0-1,0 1,0 0,0 0,-1 0,0 1,-4-3,-11-4</inkml:trace>
  <inkml:trace contextRef="#ctx0" brushRef="#br0" timeOffset="714.365">1836 1158,'22'-35,"104"-128,-125 162,0-1,-1 1,1 0,0-1,1 1,-1 0,0 0,0 0,0 0,1 0,-1 0,0 0,1 0,-1 0,1 1,-1-1,1 0,-1 1,1 0,0-1,-1 1,1 0,0 0,-1 0,1 0,0 0,-1 0,1 0,-1 0,1 1,0-1,-1 1,1-1,-1 1,1 0,-1-1,1 1,-1 0,0 0,1 0,-1 0,0 0,0 1,0-1,0 0,0 0,0 1,0-1,0 1,0 0,0 0,-1 0,1 0,0 0,0 0,0 0,0 0,0-1,1 1,-1 0,0 0,1-1,0 1,-1-1,1 0,0 1,-1-1,1 0,0 0,0 0,0 0,0 0,0-1,0 1,0-1,0 1,1-1,-1 0,0 1,0-1,0 0,0-1,0 1,1 0,-1 0,0-1,0 0,0 1,0-1,0 0,0 0,0 0,0 0,-1 0,1-1,0 1,0 0,-1-1,1 1,-1-1,103-143,-87 134</inkml:trace>
  <inkml:trace contextRef="#ctx0" brushRef="#br0" timeOffset="1127.919">2568 763,'-11'13,"0"0,0 1,2 0,-1 0,2 1,0 0,1 1,0-1,1 1,1 1,1-1,0 1,1 0,0 4,3-18,1-1,-1 1,0 0,1-1,0 1,0-1,0 1,0-1,0 1,0-1,0 1,1-1,-1 0,1 0,0 0,0 0,0 0,0 0,0 0,0-1,0 1,0-1,1 0,-1 1,1-1,-1 0,1 0,-1-1,1 1,-1 0,1-1,0 0,-1 1,3-1,93-11,-85 7,-1-1,1-1,-1 0,-1 0,1-1,-1-1,0 0,-1 0,0-1,0-1,-1 1,0-1,-1-1,5-6,5-6,-1 0,0-1,-2-1,-1 0,-1-1,-1-1,-1 0,-2 0,0-1,-2 0,-1-1,-2 1,0-1,-2-22,-2 45,0 1,-1-1,0 0,0 1,-1-1,0 0,0 1,0 0,0-1,-1 1,0 0,0 1,0-1,-1 0,0 1,0 0,0-1,0 2,0-1,-1 0,0 1,0 0,0 0,0 0,0 1,0 0,-1 0,1 0,-1 1,0-1,1 1,-1 1,0-1,0 1,1 0,-1 0,0 1,0-1,1 2,-1-1,0 0,0 1,-6 5,-1 1,2 0,-1 0,1 1,0 1,1 0,0 0,1 1,0 0,1 0,0 1,0 0,2 1,-1 0,2 0,0 0,0 1,1-1,1 1,0 0,1 0,1 1,0-1,1 9,1-15,0 0,1 0,0 0,0-1,1 1,0-1,0 0,1 0,0 0,0 0,1 0,0-1,0 0,0 0,1 0,0-1,0 0,0 0,1 0,0-1,0 0,1 0,8 5,1-1,0-1,0-1,0 0,1-1,0-1,0-1,0 0,4-1,55-1,-45-1</inkml:trace>
  <inkml:trace contextRef="#ctx0" brushRef="#br0" timeOffset="1981.031">3388 621,'-36'30,"-7"6,1 2,1 2,3 1,-2 5,3 23,36-67,0 0,0 0,1 0,-1 0,1 0,-1 0,1 0,0 0,0 0,0 0,0 0,0 0,1 0,-1 0,0 0,1 0,0 0,-1 0,1 0,0 0,0-1,0 1,0 0,0 0,1-1,-1 1,0-1,1 1,-1-1,1 0,0 1,-1-1,1 0,0 0,0 0,10 1,0 0,-1-1,1 0,0-1,0-1,0 0,-1 0,1-1,-1-1,1 0,-1 0,0-1,0 0,0-1,-1-1,0 0,4-2,-12 7,40-22,-1-1,-1-3,-1-1,15-15,-48 38,-6 5,0 1,0 0,0-1,1 1,-1-1,0 1,0 0,0-1,1 1,-1-1,0 1,1-1,-1 1,0 0,1-1,-1 0,1 1,-1-1,1 1,-1-1,1 1,-1-1,1 0,-1 1,1-1,-1 0,1 0,0 0,-1 1,1-1,0 0,-1 0,1 0,-1 0,1 0,0 0,-1 0,1 0,0 0,-1 0,1 0,0-1,-1 1,1 0,-1 0,1-1,-1 1,1 0,0-1,-1 1,1-1,-1 1,0 0,1-1,-1 1,1-1,-1 1,0-1,1 1,-1-1,0 0,1 1,-1-1,0 1,0-1,0 0,0 0,-1 32,0-26,0-1,0 1,0 0,1 0,0-1,0 1,0 0,0 0,1 0,0-1,0 1,0 0,0-1,1 1,0-1,0 0,0 1,0-1,1 0,-1 0,1 0,0-1,0 1,1-1,-1 1,1-1,0 0,0-1,1 2,3-3,0 0,0-1,0 0,0 0,0 0,1-1,-1 0,0-1,0 0,-1 0,1-1,0 0,-1 0,1-1,-1 1,0-2,0 1,-1-1,1 0,-1-1,0 1,-1-1,1 0,1-4,-3 7,5-7,1 0,-2-1,1 0,-2 0,1-1,-2 0,1-1,-2 1,0-1,0 0,-1-1,-1 1,-5 7,-7 27,4-7,1-6,1-1,0 1,0 0,1 0,0 0,0 0,1 0,0 0,0 1,1-1,0 0,1 0,0 1,0-1,0 0,1 0,1 0,1 4,0-4,1 0,0 0,0-1,0 1,1-1,1 0,-1-1,1 1,0-1,0-1,1 1,-6-4,1 0,-1-1,1 1,0 0,0-1,-1 0,1 0,0 0,0 0,0 0,0 0,0-1,0 1,0-1,0 0,0 0,0 0,1 0,-1-1,0 1,0-1,0 0,0 0,-1 0,1 0,0 0,0-1,0 1,-1-1,1 0,-1 0,0 0,3-2,7-12,0-1,-1 0,-1-1,-1 0,0 0,4-15,10-21,-15 34,38-52,-43 73,-1-1,0 1,0 0,0 0,0 0,0 0,0 1,0-1,0 0,0 1,-1-1,1 1,-1 0,1-1,-1 1,1 0,-1 0,0 0,0 0,0 0,0 0,0 1,-1-1,1 0,-1 0,1 0,-1 1,0-1,0 1,2 1,44 127,-13-49,-4 2,-3 0,-4 2,-4 1,-4 0,-3 1,-3 35,-7-112,0 0,-1 0,-1 0,0 0,-1 0,0-1,0 1,-1 0,0-1,-1 0,-1 0,1 0,-2 0,1-1,-1 1,0-2,-1 1,0-1,-1 0,0 0,0-1,0 0,-1 0,0-1,0 0,-3 1,7-4,1 0,0 0,0-1,-1 1,0-1,1 0,-1 0,0-1,0 1,0-1,0 0,0-1,0 1,0-1,0 0,-1 0,1 0,0-1,0 0,0 0,0 0,0-1,0 1,1-1,-1 0,0-1,1 1,-1-1,1 0,0 0,0 0,0-1,1 1,-3-3,0-8,0 0,1 0,1-1,0 1,0-1,2 0,0 0,1 0,0 0,1 0,1 0,0 0,2 0,-1 0,2 0,0 0,0 1,1 0,4-7,-3 1,7-24,1 1,3 0,1 1,2 1,2 1,2 0,9-8,-3 7,-7 8</inkml:trace>
  <inkml:trace contextRef="#ctx0" brushRef="#br0" timeOffset="3931.297">5730 368,'-161'268,"-77"194,211-422,27-69,43-92,5 1,32-53,-23 53,86-167,-125 260,-6 44,-26 170,9-164,1 0,1 1,0 0,2-1,1 1,1 0,1-1,1 1,1-1,1 1,1-1,1-1,1 1,3 5,-10-25,1 0,-1 0,1 0,-1 0,1 0,0-1,0 1,0 0,0-1,1 0,-1 1,1-1,-1 0,1 0,0 0,0-1,0 1,0-1,0 0,0 1,0-1,0-1,1 1,-1 0,0-1,1 1,-1-1,0 0,1 0,-1-1,0 1,0-1,1 0,-1 1,0-1,0-1,0 1,0 0,0-1,0 1,0-1,0 0,-1 0,1 0,-1-1,3-1,18-25,-1-1,-2 0,0-2,-3 0,0-1,-2-1,-2 0,-1-1,5-27,-10 40,39-168,-44 169,-3 8</inkml:trace>
  <inkml:trace contextRef="#ctx0" brushRef="#br0" timeOffset="4227.859">6435 650,'-6'12,"1"1,0-1,1 1,0 0,1 0,1 0,0 0,0 0,2 1,-1-1,2 0,0 1,0-1,2 0,-1 0,4 9,-5-20,1 1,-1 0,1-1,0 1,0-1,0 0,0 0,0 1,0-1,0 0,1-1,-1 1,1 0,0-1,-1 0,1 1,0-1,0 0,0 0,0-1,0 1,0 0,0-1,0 0,0 0,0 0,0 0,0 0,0-1,0 1,0-1,0 0,0 0,-1 0,1 0,0-1,6-1,-1-1,0-1,0 1,-1-1,1-1,-1 1,-1-1,1 0,-1-1,0 0,4-5,-5 6,-1-1,1-1,-1 1,0-1,-1 0,0 1,0-1,-1-1,0 1,0 0,-1-1,0 1,0 0,-1-1,0 1,-1-1,0 1,0-1,-1 1,0 0,0-1,-1 1,0 1,0-1,-1 0,0 1,0-1,-1 1,0 1,-1-1,1 1,-1-1,0 2,0-1,-1 1,0 0,0 0,0 0,-1 1,-3-1,-17-3,2 4</inkml:trace>
  <inkml:trace contextRef="#ctx0" brushRef="#br0" timeOffset="4585.029">6858 594,'-6'82,"4"0,2 0,7 26,11-35,-18-72,1 1,-1-1,1 0,-1 0,1 1,0-1,0 0,-1 0,1 0,0 1,0-1,0 0,0 0,0-1,0 1,0 0,1 0,-1 0,0-1,0 1,1-1,-1 1,0-1,1 1,-1-1,0 0,1 1,-1-1,1 0,-1 0,0 0,1 0,-1-1,1 1,-1 0,0 0,1-1,-1 1,0-1,1 1,-1-1,0 0,0 0,0 1,1-1,-1 0,0 0,0-1,9-8,0-1,-1 0,-1-1,0 0,-1 0,0 0,-1-1,0 0,1-6,7-13,115-243,-119 256</inkml:trace>
  <inkml:trace contextRef="#ctx0" brushRef="#br0" timeOffset="4899.37">7338 904,'5'5,"1"1</inkml:trace>
  <inkml:trace contextRef="#ctx0" brushRef="#br0" timeOffset="5614.816">8100 227,'118'-28,"-77"18,1 2,1 2,-1 2,1 1,0 3,12 2,-52-2,0-1,1 2,-1-1,0 0,0 1,0-1,0 1,1 0,-1 0,0 0,-1 1,1-1,0 1,0-1,0 1,-1 0,1 0,-1 0,0 1,0-1,1 0,-1 1,-1 0,1-1,0 1,-1 0,1 0,-1 0,0 0,0 0,0 0,0 0,-1 0,1 0,-1 0,0 1,0-1,0 0,0 0,-1 1,-4 12,-1 0,-1 0,-1 0,0-1,-1 0,-1 0,0-1,-1-1,0 1,-1-2,-13 11,-52 66,73-85,1 1,0-1,1 1,-1 0,1 0,0 0,1 0,-1 0,1 0,0 1,0-1,0 1,1-1,0 0,0 1,0-1,1 1,0-1,0 0,0 1,0-1,1 0,0 0,0 0,1 0,-1 0,1-1,0 1,0-1,1 0,-1 1,1-2,0 1,0 0,0-1,5 3,162 91,-168-95,0 0,0 0,-1 1,1-1,0 1,-1-1,0 1,0 0,0 0,0 0,0 0,0 0,-1 0,0 1,1-1,-1 1,0-1,-1 0,1 1,-1 0,1-1,-1 1,0-1,-1 1,1-1,0 1,-1-1,0 1,0-1,0 1,0-1,-1 0,1 0,-1 1,0-1,0 0,0 0,0-1,0 1,-1 0,1-1,-1 1,0-1,-2 2,-31 23,-2-1,-1-2,-1-1,-1-2,-1-2,0-2,-15 3,51-18,-102 26,87-29</inkml:trace>
  <inkml:trace contextRef="#ctx0" brushRef="#br0" timeOffset="5885.062">9257 424,'-36'37,"1"2,1 1,3 2,1 0,2 3,2 0,-18 46,40-85,1 0,-1 1,1-1,0 1,1 0,0 0,0 0,0 0,1 0,0 0,0 1,1-1,0 0,0 1,1-1,0 0,0 0,1 1,0-1,0 0,1-1,-1 1,2 0,-1-1,1 1,0-1,0 0,0 0,1-1,0 1,0-1,2 1,5-1,0 0,1-1,-1 0,1-1,0 0,0-1,0 0,0-1,0-1,0 0,1-1,-1 0,0-1,0 0,0-2,-1 1,1-1,-1-1,0 0,0-1,0 0,-1-1,0 0,3-3,-3 2,0 0,-1 0,0-2,0 1,-1-1,0 0,-1-1,0 0,-1 0,0-1,0 0,-2 0,1-1,-1 1,-1-1,-1 0,0-1,0 1,-1 0,-1-1,0 1,-1-1,-1 0,0 1,0 0,-2-1,1 1,-2 0,0 0,-5-13,-57-71,46 77</inkml:trace>
  <inkml:trace contextRef="#ctx0" brushRef="#br0" timeOffset="6163.865">10048 1,'-19'52,"-7"23,2 4,4-8,6-11,5-10,5-9,2-7,2-5,6-6,1-4,0 1,-1-3</inkml:trace>
  <inkml:trace contextRef="#ctx0" brushRef="#br0" timeOffset="6547.048">9822 142,'378'-91,"-376"90,1-1,-1 1,0 0,0 0,1 1,-1-1,1 0,-1 1,0 0,1-1,-1 1,1 0,-1 0,1 0,-1 1,1-1,-1 0,1 1,-1 0,0-1,1 1,-1 0,0 0,0 1,0-1,0 0,0 1,0-1,0 1,0 0,0-1,-1 1,1 0,-1 0,1 0,-1 0,0 1,0-1,0 0,0 0,0 2,-18 91,4-48,4 53,10-97,-1 0,0 0,1 1,0-1,0 0,0 0,0 0,0 0,1 0,-1 0,1 0,0 0,-1-1,1 1,1-1,-1 1,0-1,1 0,-1 0,1 0,0 0,-1 0,1-1,0 1,0-1,0 0,0 0,3 1,131 13,-112-10</inkml:trace>
  <inkml:trace contextRef="#ctx0" brushRef="#br0" timeOffset="8099.996">1 1666,'419'-45,"11"15,-80 8,-59 5,163 16,-205 3,157-13,375-24,156-28,-444 31,471-43,-565 53,261-12,-235 11,253-11,229 22,-572 14,-224-1,331-13,21-23,-239 23,-122 0,-87 16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1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57,'-2'2,"0"-1,0 1,0-1,1 1,-1-1,1 1,-1 0,1 0,-1 0,1 0,0 0,0 0,0 1,0-1,0 0,1 0,-1 1,1-1,-1 0,1 1,0-1,0 1,0-1,0 2,0 0,-1 11,2 0,-1 0,2 0,0 0,0 0,2 0,0 0,0-1,2 0,-1 0,2 0,0-1,1 0,0 0,-6-10,0 0,0 0,0-1,1 1,-1-1,1 1,0-1,-1 0,1 0,0 0,0-1,0 1,0-1,1 1,-1-1,0 0,1-1,-1 1,0 0,1-1,-1 0,1 0,-1 0,1 0,-1 0,1-1,-1 1,0-1,1 0,-1 0,0-1,0 1,0 0,0-1,0 0,0 0,1-1,99-87,-3-48,-98 134,-2 3,0 0,0 0,0 0,1 0,-1 0,0 0,0 0,1 0,-1 0,0 0,1 0,-1 1,1-1,-1 0,1 0,-1 0,1 0,0 1,-1-1,1 0,0 1,0-1,0 0,-1 1,1-1,0 1,0-1,0 1,0 0,0-1,0 1,0 0,0 0,0 0,0-1,0 1,0 0,0 0,0 1,0-1,0 0,0 0,0 0,0 1,0-1,0 0,0 1,0-1,1 1,27 67,-25-57,0 0,0 1,1-1,1-1,0 1,0-1,1 0,0-1,1 1,0-1,8 6,-10-11,0-1,1 0,-1 0,1 0,0-1,-1 0,1-1,0 1,0-1,0 0,0-1,0 0,1 0,-1-1,0 1,0-1,0-1,0 0,-1 0,1 0,0 0,-1-1,1 0,-1-1,0 0,0 0,-1 0,1 0,1-2,62-113,-54 52,-19 51</inkml:trace>
  <inkml:trace contextRef="#ctx0" brushRef="#br0" timeOffset="380.335">1098 227,'14'-5,"-1"0,0-2,0 1,0-1,-1-1,0 0,-1-1,0 0,0-1,-1 0,0-1,0 0,-2 0,1-1,-1 0,3-8,-10 18,0 0,0 0,-1 1,1-1,-1 0,1 0,-1 0,1 0,-1 0,0 0,0 1,0-1,0 0,-1 0,1 0,0 0,-1 0,1 0,-1 0,0 1,1-1,-1 0,0 1,0-1,0 0,-1 1,1-1,0 1,0 0,-1-1,1 1,-1 0,1 0,-1 0,0 0,1 0,-1 0,0 0,0 0,1 1,-1-1,0 1,-2-1,-84 2,79 2,0 0,1 0,-1 1,1 0,0 1,1 0,-1 0,1 1,0-1,0 2,1-1,-1 1,2 0,-1 0,1 0,0 1,0 0,1 0,0 0,1 1,-1-1,2 1,-1 0,1 0,1 0,-1 0,1 0,1 0,0 0,0 0,1 0,0 0,1 0,0 0,0 0,1 0,0 0,0-1,1 0,0 0,2 3,6 2,0 0,1-1,1-1,0 0,0 0,1-1,0-1,0-1,1 0,1-1,-1-1,1 0,0-1,0-1,1-1,-1 0,1-1,8-1,93-14,-94 6</inkml:trace>
</inkml:ink>
</file>

<file path=ppt/ink/ink7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23 145,'0'623,"-17"-511,12-88</inkml:trace>
  <inkml:trace contextRef="#ctx0" brushRef="#br0" timeOffset="351.352">305 399,'-204'150,"148"-89,55-60,-1 1,1 0,0 0,0-1,0 1,0 0,0 0,1 0,-1 0,0 1,1-1,0 0,-1 0,1 0,0 0,0 1,0-1,0 0,1 0,-1 0,0 0,1 0,0 0,-1 0,1 0,0 0,0 0,0 0,1 0,-1 0,0 0,1-1,-1 1,1-1,0 1,82 53,-75-51,0 0,1 0,-2 1,1 0,-1 1,0 0,0 0,0 1,-1 0,0 0,0 1,-1 0,0 0,-1 1,1-1,-2 1,1 0,-1 0,-1 1,1-1,-1 12</inkml:trace>
  <inkml:trace contextRef="#ctx0" brushRef="#br0" timeOffset="903.071">814 258,'-35'9,"1"1,0 2,1 2,1 1,0 1,-2 4,31-19,0 1,0-1,0 1,0 0,0 0,1 0,-1 0,1 1,-1-1,1 1,0-1,0 1,0 0,0 0,1 0,-1 0,1 0,0 0,0 0,0 1,0-1,0 0,1 1,-1-1,1 0,0 1,0-1,0 1,1-1,-1 0,1 1,0-1,0 0,0 1,0-1,0 0,1 0,0 1,179 156,-174-155,-1 0,0 0,0 1,0 0,-1 0,0 0,0 1,-1 0,1 0,-1 0,-1 0,0 1,0-1,0 1,-1 0,0 0,0 0,-1 0,0 0,-1 0,1 0,-2 0,1 0,-1 0,0 0,-1 3,-4-2,0 0,-1-1,0 1,0-2,-1 1,0-1,0 0,0 0,-1-1,0-1,0 1,-1-1,1-1,-1 0,0 0,-1-1,1 0,0-1,-1 0,1-1,-1 0,0-1,1 0,-1 0,-3-2,10 2,0 0,1 0,-1-1,0 0,1 0,-1 0,1 0,0-1,-1 1,1-1,0 0,0 0,0 0,0 0,0 0,0-1,1 1,-1-1,1 0,0 0,0 0,0 0,0 0,0 0,1 0,-1-1,1 1,0-1,0 1,0-1,1 1,-1-1,1 0,0 1,0-1,0 0,0 1,1-1,-1 1,1-1,0 0,0 1,0 0,1-1,0-1,4-6,0 1,1 0,0 0,0 1,1-1,0 2,1-1,0 1,0 1,1-1,0 2,0-1,7-2,-13 6,20-12</inkml:trace>
  <inkml:trace contextRef="#ctx0" brushRef="#br0" timeOffset="1468.315">1039 765,'-11'1,"1"0,-1 1,1 0,0 0,0 1,0 0,0 1,0 0,1 1,0 0,0 0,-3 3,11-8,0 1,-1-1,1 1,0 0,0 0,0-1,0 1,0 0,0 0,0 0,0 0,0 0,0 0,0 1,1-1,-1 0,0 0,1 1,-1-1,1 0,-1 0,1 1,0-1,0 1,0-1,-1 0,1 1,1-1,-1 1,0-1,0 0,0 1,1-1,-1 0,0 1,1-1,0 0,-1 0,1 1,0-1,-1 0,1 0,0 0,0 0,0 0,0 0,1 1,62 35,-50-30,-11-7,0 1,0-1,0 1,0 0,0 0,0 0,0 0,0 0,-1 1,1-1,-1 1,1 0,-1 0,1 0,-1 0,0 0,0 0,0 1,0-1,0 1,-1 0,1-1,-1 1,0 0,0 0,0 0,0-1,0 1,0 0,-1 0,0 1,1-1,-1 0,0 0,0 0,-1 0,1 0,-1 0,0 0,1 0,-1 0,0 0,-1-1,0 3,-7 4,1-1,-1 0,0-1,-1 0,0-1,0 0,0 0,-1-1,0-1,0 1,0-2,0 0,-1 0,-8 0,-17-5,30-2</inkml:trace>
  <inkml:trace contextRef="#ctx0" brushRef="#br0" timeOffset="1717.329">1292 794,'-14'34,"-5"15,1 5,3-7</inkml:trace>
  <inkml:trace contextRef="#ctx0" brushRef="#br0" timeOffset="1965.158">1124 794,'34'5,"20"1,6 0,-3-1,-10-2</inkml:trace>
  <inkml:trace contextRef="#ctx0" brushRef="#br0" timeOffset="4833.871">1067 4,'283'1,"-281"-2,-1 0,1 1,-1-1,1 1,0-1,-1 1,1 0,-1 0,1-1,0 1,-1 0,1 1,0-1,-1 0,1 0,-1 1,1-1,0 1,-1-1,1 1,-1 0,0 0,1-1,-1 1,0 0,1 0,-1 0,0 1,0-1,0 0,0 0,0 1,0-1,0 0,0 1,0-1,-1 1,1-1,-1 1,1-1,-1 1,0 0,1-1,-1 1,0 0,0-1,0 1,0-1,0 1,-1 0,1-1,0 1,-1-1,1 1,-1-1,0 1,1-1,-2 2,-99 94,99-95,1-1,0 0,0 0,0 0,0 1,0-1,0 0,1 1,-1-1,0 1,1-1,-1 1,1 0,-1-1,1 1,0-1,0 1,-1 0,1-1,0 1,1-1,-1 1,0 0,0-1,1 1,-1-1,1 1,-1 0,1-1,0 0,0 1,-1-1,1 1,0-1,0 0,0 0,1 1,-1-1,0 0,0 0,1 0,-1 0,0 0,1-1,-1 1,1 0,-1-1,1 1,1 0,82 12,63-16,-123 2</inkml:trace>
</inkml:ink>
</file>

<file path=ppt/ink/ink7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1,'-21'9,"1"1,0 1,1 1,0 0,1 2,0 0,1 1,1 1,0 0,2 1,0 1,0 0,2 1,0 1,1 0,2 0,-8 21,15-35,1 0,0 0,1 0,-1 0,1 0,0 0,1 0,-1 0,1 0,1 0,-1 0,1 0,0 0,0 0,0-1,1 1,0-1,0 0,1 0,-1 0,1 0,0 0,1-1,-1 0,1 0,3 3,2 0,1 0,0 0,0-1,1-1,0 0,0 0,0-1,0-1,1 0,-1 0,1-1,4-1,3 0,-1-1,1-1,-1 0,1-2,-1 0,0-1,0-2,-1 1,1-2,-1 0,2-3,-12 6,1-1,-1 0,1 0,-1-1,-1 0,1 0,-1-1,0 0,-1 0,0-1,0 0,0 0,-1 0,-1-1,1 0,-1 0,-1 0,1 0,-2 0,1-1,-1 1,0-10,-1 10,-1-1,0 1,0 0,-1-1,0 1,-1-1,0 1,-1 0,1 0,-2 0,1 0,-1 1,-1-1,0 1,0 0,0 0,-1 1,0 0,0 0,-1 0,0 1,-1-1,-1 1,-3-4,-1 1,0 1,0 0,-1 1,0 0,0 1,-1 1,0 0,0 1,0 1,0 0,0 1,-1 1,1 0,-1 1,1 1,-1 0,1 1,-5 2,-13 1</inkml:trace>
  <inkml:trace contextRef="#ctx0" brushRef="#br0" timeOffset="300.034">0 340,'91'-38,"-62"24,1 1,0 2,1 1,0 1,0 1,1 2,3 1,-29 5,-1 1,1-1,0 1,-1 1,1-1,0 1,-1 0,1 0,-1 0,0 1,0 0,0 0,0 0,-1 0,1 1,-1 0,0 0,0 0,3 4,60 42,-15-38,-28-10</inkml:trace>
</inkml:ink>
</file>

<file path=ppt/ink/ink7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5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311 198,'4'39,"3"31,3 9,2-5,-3-9,-1-12,-4-9,-1-8,-2-5,-1-3,0-1,0-1,-1-5</inkml:trace>
  <inkml:trace contextRef="#ctx0" brushRef="#br0" timeOffset="420.832">0 198,'42'-29,"2"2,0 2,2 2,1 1,0 3,41-11,-78 26,0 0,0 1,1 0,-1 0,1 1,-1 1,1 0,0 0,-1 1,1 0,0 1,-1 0,1 1,-1 0,1 1,-1 0,0 0,0 1,0 1,-1-1,1 2,4 2,-11-5,-1 1,1-1,0 1,-1-1,0 1,0 0,0 0,0 0,0 0,-1 0,0 0,0 1,0-1,0 0,-1 1,0-1,1 0,-2 1,1-1,0 0,-1 1,0-1,0 0,0 1,-1-1,1 0,-3 3,-65 99,-107 46,173-151,0 1,1-1,-1 1,1-1,-1 1,1 0,0 0,0 0,0 0,0 0,0 0,0 1,1-1,-1 1,1-1,-1 1,1-1,0 1,0 0,0 0,1-1,-1 1,1 0,-1 0,1 0,0 0,0 0,0 0,1 0,-1 0,1-1,-1 1,1 0,0 0,0 0,0-1,0 1,1-1,-1 1,1 0,10 8,1 0,0-1,0-1,0 0,1-1,1 0,14 5,33 19,-40-20,-14-8,1 1,0 0,-1 0,0 1,0 0,-1 0,1 1,-2 0,1 0,-1 1,2 2,0 7</inkml:trace>
</inkml:ink>
</file>

<file path=ppt/ink/ink7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1,-3 1,-3 0,-2 0,0 0,-1 0,0 1,1-1,0 0,-5-5,-7-6,-5-2</inkml:trace>
  <inkml:trace contextRef="#ctx0" brushRef="#br0" timeOffset="286.455">254 0,'5'29,"2"24,-1 7,-1-1,-2-6,0-8,-2-6,-1-5,-5-3,-1-3,-1 0,7-6,3-7</inkml:trace>
</inkml:ink>
</file>

<file path=ppt/ink/ink7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16,'-18'-5,"0"1,-1 1,1 1,0 1,-1 0,1 1,-17 3,30-2,-1-1,1 1,-1 1,1-1,-1 1,1 0,0 0,0 0,0 1,0 0,0 0,1 0,-1 0,1 1,0 0,0 0,0 0,0 0,1 1,0-1,0 1,0 0,0 0,1 0,0 0,0 1,-1 2,-8 44,2 1,2 0,3 0,2 51,-26 207,30-173,-2-136,1 1,-1 0,1-1,-1 1,1 0,0-1,0 1,0-1,1 1,-1-1,0 0,1 0,0 1,-1-1,1 0,0 0,0-1,0 1,1 0,-1-1,0 1,0-1,1 0,-1 1,1-1,-1-1,1 1,0 0,-1 0,2-1,87 3,-70-4,147-8,-150 3</inkml:trace>
</inkml:ink>
</file>

<file path=ppt/ink/ink7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0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1,'0'477,"-28"-286,31-207,3-2</inkml:trace>
  <inkml:trace contextRef="#ctx0" brushRef="#br0" timeOffset="437.042">310 142,'-43'39,"33"-32,1-1,0 1,1 0,0 1,0 0,1 0,-1 1,2 0,-1 0,2 1,-1-1,1 1,0 0,1 1,1-1,-1 1,2 0,-2 4,6-7,-1-1,1 0,0 0,1-1,-1 1,2 0,-1-1,0 1,1-1,1 0,-1-1,1 1,-1-1,2 1,-1-2,0 1,1 0,0-1,2 1,0 0,-1 0,-1 1,1 0,-1 0,0 0,0 1,-1 0,0 0,0 1,0-1,-1 1,0 0,-1 1,2 11</inkml:trace>
</inkml:ink>
</file>

<file path=ppt/ink/ink7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0,'19'0,"16"0,7 0,1 0,-2 0,-3 0,-4 0,-2 0,-2 0,-1 0,-1 0,-1 0,1 0,0 0,-5 0</inkml:trace>
</inkml:ink>
</file>

<file path=ppt/ink/ink7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49,'-5'-4,"1"-1,-1 1,0 0,0 0,-1 0,1 1,-1 0,0 0,0 0,0 1,0 0,0 0,-1 0,1 1,0 0,-1 0,1 1,-1 0,1 0,-1 0,1 1,-1 0,1 0,0 1,-1 0,1 0,0 0,0 1,0 0,1 0,-1 0,1 1,-1 0,-1 2,2-2,1 0,0 0,0 1,0 0,1-1,-1 1,1 1,1-1,-1 0,1 1,-1 0,2-1,-1 1,1 0,-1 0,2 0,-1 0,1 0,0 0,0 0,0 0,1 0,0 0,0-1,1 1,-1 0,1 0,1-1,-1 1,1-1,0 0,0 1,0-2,1 1,0 0,0-1,0 1,0-1,1 0,0-1,1 2,32 18,97 75,-130-93,-1 0,1 0,-1 0,0 1,0-1,-1 1,1 0,-1 0,-1 0,1 0,-1 0,0 1,-1-1,1 1,-1 0,0-1,-1 1,0 0,0-1,0 1,-1 0,-1 5,0-5,0-2,0 1,-1 0,0 0,0-1,0 0,-1 1,0-1,0 0,0-1,0 1,-1-1,0 0,0 0,0 0,0-1,-1 0,1 0,-1 0,0-1,0 1,-3 0,-7 1,0 1,0-2,0 0,-1-1,1-1,-1 0,1-1,-4-1,17 1,-1 0,1-1,0 1,0 0,0-1,0 0,0 0,0 0,0 0,0 0,0 0,0-1,0 0,1 1,-1-1,1 0,-1 0,1 0,0-1,0 1,0-1,0 1,0-1,0 1,1-1,-1 0,1 0,0 0,0 0,0 0,0 0,0 0,1 0,0-1,-1 1,1 0,0 0,0 0,1 0,-1-1,1 1,0 0,-1 0,2 0,-1 0,0 0,0 0,1 0,6-12,1 0,1 0,0 1,1 1,0-1,1 2,1 0,0 0,0 1,14-8,-7 6</inkml:trace>
  <inkml:trace contextRef="#ctx0" brushRef="#br0" timeOffset="750.406">613 416,'-53'28,"50"-27,0-1,0 0,0 0,0 1,1 0,-1 0,0-1,0 2,1-1,-1 0,0 0,1 1,-1 0,1-1,0 1,0 0,0 0,0 0,0 0,0 1,0-1,0 0,1 1,0 0,-1-1,1 1,0 0,0-1,0 1,1 0,-1 0,1 0,-1 0,1 0,0-1,0 1,0 0,1 0,-1 2,77 97,-76-99,0 0,-1 0,1 0,-1-1,0 1,0 0,0 0,0 0,-1 0,1 0,-1 0,1-1,-1 1,0 0,0-1,0 1,-1 0,1-1,0 1,-1-1,0 0,0 1,1-1,-2 0,1 0,0 0,0 0,0-1,-2 1,-73 42,38-25,22-11</inkml:trace>
  <inkml:trace contextRef="#ctx0" brushRef="#br0" timeOffset="998.064">839 529,'-9'24,"-4"13,1 4,2 1,-2-7,1-10</inkml:trace>
  <inkml:trace contextRef="#ctx0" brushRef="#br0" timeOffset="1251.17">698 529,'9'0,"9"0,5 0,4 0,3 0,0 0,0 0,0 0,-1 0,0 0,0 0,-5 0</inkml:trace>
</inkml:ink>
</file>

<file path=ppt/ink/ink7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1,'-40'95,"17"-24,-4-1,-2-1,-39 62,63-121,-5 8,26-33,99-138,77-106,-189 254,-3 4,0 0,1 0,-1 0,0 0,0-1,1 1,-1 0,0 0,1 0,-1 0,1 0,0 0,-1 0,1 0,0 0,0 0,-1 0,1 1,0-1,0 0,0 0,0 1,0-1,0 1,0-1,0 1,0-1,0 1,1-1,-1 1,0 0,0 0,0 0,0 0,1 0,-1 0,0 0,0 0,0 0,0 0,1 1,-1-1,0 0,0 1,0-1,0 1,0-1,0 1,0 0,0-1,0 1,0 0,0 0,-1 0,1-1,0 1,0 0,-1 0,1 0,0 1,17 92,-7-18,-10-75,-1 0,0 1,1-1,-1 0,1 1,0-1,-1 0,1 0,0 0,0 0,0 0,0 0,0 0,0 0,0 0,0 0,0 0,0-1,0 1,1 0,-1-1,0 1,0-1,1 1,-1-1,0 0,1 0,-1 1,1-1,-1 0,0 0,1 0,-1-1,0 1,1 0,-1 0,0-1,1 1,-1-1,0 1,0-1,1 1,-1-1,0 0,54-40,-49 35,108-94,-113 99,-1 0,1 0,-1 0,1 0,-1 0,1 0,0 0,0 0,-1 1,1-1,0 0,0 0,0 1,0-1,0 0,0 1,0-1,0 1,0-1,0 1,0 0,0-1,0 1,0 0,0 0,1 0,-1-1,0 1,0 1,0-1,0 0,0 0,1 0,-1 1,0-1,0 0,0 1,0-1,0 1,0-1,0 1,0 0,0-1,0 1,-1 0,1 0,0-1,0 1,-1 0,1 0,0 0,-1 0,1 1,2 11,-2-1,1 1,-2 0,0 0,0 0,-1 0,0-1,-2 1,1 0,-1-1,-3 6,-4 23,6-20</inkml:trace>
</inkml:ink>
</file>

<file path=ppt/ink/ink7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8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1,'-26'13,"1"2,1 1,0 1,1 0,1 2,1 1,1 1,-16 19,35-39,-1 0,1 1,-1-1,1 0,-1 0,1 1,0-1,0 1,0-1,0 1,0 0,0-1,0 1,0 0,1 0,-1-1,1 1,-1 0,1 0,0 0,0 0,0 0,0-1,0 1,0 0,0 0,0 0,1 0,-1 0,1-1,0 1,-1 0,1 0,0-1,0 1,0 0,0-1,0 1,1-1,-1 0,0 1,1-1,-1 0,1 0,-1 0,1 0,-1 0,1 0,0 0,0 0,-1-1,3 1,9-2,1 0,0-2,-1 1,1-2,-1 0,0 0,0-1,-1-1,1 0,-1-1,-1 0,1-1,1-1,12-9,-18 12,0 1,0 0,0 0,1 1,0-1,0 2,0-1,0 1,0 0,1 1,-1 0,1 0,2 1,-8 1,-1 0,1 1,-1-1,1 1,-1 0,0-1,1 1,-1 0,0 1,1-1,-1 0,0 1,0-1,0 1,0-1,0 1,-1 0,1 0,0 0,-1 0,0 0,1 0,-1 1,0-1,0 0,0 1,0-1,-1 0,1 1,-1-1,1 1,-1 0,0-1,0 1,-7 91,6-85,-9 68,5 0,2 1,4 2,-1-65,-1-1,0 1,-1-1,-1 0,0 1,-1-1,0 0,-6 10,9-19,-1-1,0 0,0 0,-1 0,1 0,-1-1,0 1,0-1,0 1,0-1,0 0,-1 0,0-1,1 1,-1-1,0 1,0-1,-1 0,1-1,0 1,0-1,-1 0,1 0,-1 0,1-1,-1 1,1-1,-1 0,-2-1,1-1,-1-1,1 1,0-2,0 1,0-1,0 0,1 0,0 0,-1-1,1 0,1 0,-1 0,1 0,0-1,0 0,1 0,-1 0,1 0,1 0,-1-1,1 1,0-1,1 0,-1 0,1 1,1-1,-1 0,1 0,1 0,-1 0,1 0,1-2,3-7,1 0,1 0,1 1,0 0,1 0,0 1,1 0,1 1,0 0,1 1,0 0,1 1,1 0,-1 1,2 0,-1 2,12-6,-8 3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3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198 211,'27'4,"0"-2,1 0,0-2,-1-1,1-1,-1-1,0-2,0 0,0-2,-1-1,0-1,0-2,17-9,-39 19,-1-1,1 0,-1 0,1 0,-1-1,0 1,0-1,0 1,0-1,0 0,0 0,-1 0,0-1,1 1,-1-1,-1 1,1-1,0 0,-1 1,0-1,0 0,0 0,0 0,-1 0,1 0,-1 0,0 0,0 0,-1 0,1 0,-1 0,0 0,0 0,0 0,0 0,-1 0,0-1,1 3,0 1,0 0,0-1,-1 1,1 0,0 0,0 0,-1 0,1 0,0 0,-1 0,1 0,-1 1,1-1,-1 0,1 1,-1-1,0 1,1 0,-1-1,0 1,1 0,-1 0,0 0,1 0,-1 1,0-1,1 0,-1 1,1-1,-1 1,0-1,1 1,-1 0,1 0,0 0,-1-1,1 1,0 1,-1-1,1 0,-1 1,-40 58,33-28,2 0,1 0,1 1,2-1,1 1,2 0,2 22,-1-4,0 17,1 19,-3 1,-4-1,-4 0,-11 38,14-92,-1 0,-2-1,-1 0,-1-1,-2 0,-1-1,-1 0,-2-1,-1-1,-1-1,-5 3,14-17,-2-1,1 0,-2-1,1 0,-2-1,1 0,-1-1,-1-1,0 0,0-1,-13 4,24-10,0 0,0 0,0-1,0 0,-1 0,1 0,0 0,0-1,0 1,0-1,0 0,0 0,0-1,0 1,0-1,0 0,0 0,1 0,-1 0,1-1,0 1,0-1,-1 0,2 0,-1 0,0-1,1 1,-1-1,1 1,0-1,0 0,-2-5,-1 1,2-1,-1 0,1-1,1 1,0 0,0-1,1 0,0 1,0-1,1 0,0 1,1-3,8-19,1 1,2-1,0 2,2 0,2 1,0 0,2 1,0 1,2 1,1 1,10-9,-2 3,2 0,1 3,1 0,1 2,36-20,31-4,-84 41</inkml:trace>
  <inkml:trace contextRef="#ctx0" brushRef="#br0" timeOffset="316.054">847 578,'-12'16,"0"0,0 1,2 1,0 0,1 0,1 1,0 0,2 0,0 1,1 0,-1 12,6-30,0 0,-1 0,1 0,0 0,0 1,1-1,-1 0,0 0,1 0,-1 0,1-1,0 1,-1 0,1 0,0 0,0 0,0-1,1 1,-1 0,0-1,1 1,-1-1,0 0,1 1,0-1,-1 0,1 0,0 0,0 0,-1 0,1 0,0-1,0 1,0-1,0 1,0-1,0 0,0 1,0-1,0 0,0 0,0-1,0 1,2-1,85-31,-79 25,-1 0,0 0,-1-1,1 0,-1-1,-1 0,0 0,0-1,-1 1,0-1,1-4,-5 11,0-1,0 1,-1-1,1 0,-1 0,0 0,0 0,-1 0,1 0,-1 0,1 0,-1 0,-1-1,1 1,0 0,-1 0,0 0,0 0,0 0,-1 0,1 1,-1-1,0 0,0 1,0-1,-1 1,1 0,-1-1,1 1,-1 0,0 1,-1-1,1 0,-4-1,-1 0,1 1,-1 0,0 0,0 1,0 0,0 0,0 0,0 1,0 1,0-1,-4 2,-13-2</inkml:trace>
  <inkml:trace contextRef="#ctx0" brushRef="#br0" timeOffset="670.013">1271 98,'-10'46,"-6"29,2 1,4 1,1 54,-17 143,31-196,-4-78,0 1,0 0,0 0,0 0,0-1,0 1,0-1,0 1,0-1,0 1,1-1,-1 0,0 1,0-1,0 0,1 0,-1 0,0 0,0 0,1 0,-1 0,0 0,0-1,0 1,1 0,-1-1,0 1,0-1,0 1,0-1,0 0,0 1,0-1,0 0,0 0,0 0,0 0,0 0,-1 0,1 0,0 0,-1 0,1 0,-1 0,1 0,-1 0,1 0,-1-1,0 1,0 0,1-1,12-18</inkml:trace>
  <inkml:trace contextRef="#ctx0" brushRef="#br0" timeOffset="932.41">1552 98,'-27'87,"3"1,-11 83,24-117,-23 171,29-121,11-86</inkml:trace>
  <inkml:trace contextRef="#ctx0" brushRef="#br0" timeOffset="1337.407">1779 465,'-12'14,"0"1,2 1,0 0,1 0,0 1,2 0,0 0,0 1,2 0,0 0,1 0,1 1,1-1,1 1,0 6,2-22,0 1,0 0,1-1,0 1,-1-1,1 0,0 1,1-1,-1 0,0 0,1 0,0-1,-1 1,1-1,0 1,1-1,-1 0,0 0,0 0,1-1,-1 1,1-1,0 0,-1 0,1 0,0 0,0-1,0 1,-1-1,1 0,0 0,3-1,0 1,0 0,1-1,-1 0,0 0,0-1,0 0,0 0,0 0,0-1,0 0,-1-1,1 1,-1-1,0 0,0-1,-1 0,1 0,1-3,-1-1,0 0,-1 0,0-1,0 1,-1-1,0 0,-1-1,0 1,0 0,-1-1,-1 0,1-7,-2 13,1 0,-2 1,1-1,0 0,-1 0,0 1,0-1,0 1,0-1,-1 1,0-1,0 1,0 0,-1 0,1 0,-1 0,0 0,0 0,0 1,-1-1,1 1,-1 0,0 0,1 1,-1-1,-1 1,1 0,0 0,-1 0,1 0,-4 0,-48 0,31 6</inkml:trace>
  <inkml:trace contextRef="#ctx0" brushRef="#br0" timeOffset="1900.71">2118 549,'-37'103,"36"-100,1-1,0 1,-1-1,1 1,1-1,-1 1,0-1,0 1,1-1,0 1,-1-1,1 0,0 1,0-1,0 0,1 1,-1-1,0 0,1 0,0 0,-1 0,1-1,0 1,0 0,0-1,0 1,0-1,0 1,0-1,1 0,-1 0,0 0,1-1,-1 1,1 0,-1-1,1 0,-1 1,1-1,1 0,7-2,-1 0,0 0,0-1,0 0,0-1,0 0,-1-1,1 0,-1 0,-1-1,1 0,-1 0,0-1,7-8,2 1,80-70,-96 84,0 1,0-1,0 1,-1 0,1-1,0 1,0 0,0-1,0 1,-1 0,1 0,0 0,-1 0,1 0,-1 0,1 0,-1 0,1 0,-1 0,0 0,1 0,-1 0,0 0,0 0,0 0,0 0,0 0,0 0,0 0,0 0,0 1,-1-1,1 0,0 0,-1 0,1 0,0 10,0-7,1-1,0 0,0 0,0 1,0-1,0 0,0 0,1 0,-1 0,1-1,0 1,0 0,0-1,1 1,-1-1,0 1,1-1,0 0,-1 0,1-1,0 1,0 0,0-1,0 0,0 0,0 1,0-2,1 1,-1 0,0-1,1 0,-1 1,0-1,1-1,-1 1,0 0,0-1,3 0,2-1,1 0,-1-1,1 0,-1-1,0 0,0 0,-1-1,1 1,-1-2,0 1,-1-1,1 0,-1 0,0-1,0 0,-1 0,0 0,0-1,-1 0,0 0,0 0,-1 0,0 0,-1-1,1 0,-1-27,-5 21</inkml:trace>
  <inkml:trace contextRef="#ctx0" brushRef="#br0" timeOffset="2348.373">3133 324,'-171'58,"169"-57,0 0,0 0,0-1,0 1,0 1,0-1,0 0,1 0,-1 1,0-1,1 0,-1 1,1 0,-1-1,1 1,0 0,0 0,0 0,0 0,0 0,0 0,0 0,1 0,-1 0,1 0,0 0,-1 0,1 1,0-1,0 0,0 0,1 0,-1 0,0 1,1-1,0 0,-1 0,1 0,0 0,0 0,0 0,0 0,0-1,1 1,-1 0,0-1,1 1,0-1,1 2,108 111,-111-113,43 104,-42-102,-1-1,1 1,-1 0,1 0,-1-1,0 1,0 0,0 0,-1 0,1-1,-1 1,0 0,1 0,-1-1,0 1,-1-1,1 1,0-1,-1 1,1-1,-1 0,0 1,0-1,0 0,0 0,0-1,0 1,0 0,-1-1,1 1,-1-1,1 0,-1 0,1 0,-1 0,0 0,1 0,-2-1,-4 2,0-1,0 1,0-2,0 1,0-1,0-1,0 1,0-1,0-1,0 0,0 0,1 0,-1-1,0 0,-6-4,-5-5</inkml:trace>
  <inkml:trace contextRef="#ctx0" brushRef="#br0" timeOffset="5722.076">3529 662,'-5'5,"-6"6,-7 6,-4 5,-4 4,-1 2,-2 1,-1 0,1-4,-1-2,6 0,2-4,4-5</inkml:trace>
</inkml:ink>
</file>

<file path=ppt/ink/ink7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409 424,'-6'-7,"-1"1,-1 0,1 0,-1 0,0 1,-1 0,1 0,-1 1,0 0,0 1,0 0,-1 0,1 1,0 0,-1 1,0 0,1 1,-1 0,0 0,1 1,-1 0,1 0,-1 1,1 1,0 0,-9 3,-71 58,87-62,0 0,0 1,1-1,-1 1,1-1,-1 1,1 0,0-1,0 1,0 0,0 0,1 0,-1 0,1 0,0 0,0 0,0 0,0 0,0-1,0 1,1 0,0 0,-1 0,1 0,0 0,1-1,-1 1,0 0,1-1,-1 1,1-1,0 1,0-1,1 1,8 8,1-1,0-1,0 0,1-1,0 0,0-1,1 0,0-1,0-1,8 2,22 10,-42-16,0-1,0 1,1 0,-1-1,0 1,0 0,0 0,0 1,0-1,0 0,0 1,0-1,0 1,-1 0,1-1,-1 1,1 0,-1 0,0 0,1 0,-1 0,0 0,0 0,-1 1,1-1,0 0,-1 1,1-1,-1 0,0 1,0-1,0 0,0 1,0-1,-1 0,1 1,0-1,-1 0,0 1,0-1,0 0,0 0,0 0,0 0,0 0,-1 0,1 0,-1 0,1-1,-1 1,-9 8,-1 0,0-1,-1 0,0-2,0 1,-1-1,0-1,0-1,0 0,-1 0,0-2,1 0,-1 0,0-2,-1 0,1 0,-4-2,17 2,0-1,1 0,-1 0,0 0,1 0,-1 0,1-1,-1 1,0 0,1-1,-1 1,1-1,-1 0,1 0,-1 1,1-1,0 0,-1 0,1 0,0 0,0 0,-1-1,1 1,0 0,0-1,0 1,1 0,-2-2,2-9</inkml:trace>
  <inkml:trace contextRef="#ctx0" brushRef="#br0" timeOffset="248.754">607 622,'0'28,"0"11</inkml:trace>
  <inkml:trace contextRef="#ctx0" brushRef="#br0" timeOffset="480.839">579 29,'14'33,"5"12</inkml:trace>
  <inkml:trace contextRef="#ctx0" brushRef="#br0" timeOffset="865.81">833 819,'15'-26,"1"2,1 0,2 0,0 2,1 0,2 1,16-19,24-17,-59 58,-1 0,0 0,0 1,0-1,0 1,0 0,0-1,0 1,-1 0,1 0,0 0,-1 0,0 1,1-1,-1 0,0 0,0 1,0-1,-1 1,1-1,-1 1,1 0,3 8,-1-2,1-1,-1 0,1 0,1 0,0 0,0-1,0 0,1 0,0 0,0-1,1 0,-1 0,1 0,4 1,-7-7,-1-1,1 1,-1-1,0 0,1 0,-1 0,0 0,0 0,0-1,0 0,0 0,0 0,0 0,0 0,-1 0,1-1,-1 1,0-1,1 1,-1-1,-1 0,1 0,0 0,-1 0,1 0,-1-1,0 1,0 0,0-1,-1 1,1-2,0 2,25-133,-23 103,13-36,-12 50</inkml:trace>
  <inkml:trace contextRef="#ctx0" brushRef="#br0" timeOffset="1484.801">1510 1073,'5'-88,"3"1,4 0,22-83,-29 144,1 0,2 0,0 0,2 1,0 0,2 1,1 1,0-1,2 2,1 0,0 1,2 1,0 0,20-15,92-50,-129 84,1 0,-1 0,0 0,0 1,1-1,-1 0,0 1,1-1,-1 1,1 0,-1-1,1 1,-1 0,1 0,-1 0,0 0,1 0,-1 0,1 1,-1-1,1 0,-1 1,0-1,1 1,-1-1,0 1,1 0,-1 0,0-1,0 1,1 0,-1 0,0 0,0 0,0 1,-1-1,1 0,0 0,0 0,0 1,-1-1,1 0,-1 1,1-1,-1 1,0-1,1 0,-1 1,0-1,0 1,0-1,0 1,0-1,0 1,-3 11,0 0,-1 0,-1-1,0 0,0 0,-1 0,-1 0,0-1,0 0,-1-1,-1 1,-6 5,-38 57,51-71,1-1,-1 1,1 0,0-1,0 1,0 0,0 0,0 0,0 0,1 0,-1 0,1 0,-1 1,1-1,0 0,-1 0,1 0,0 0,1 0,-1 1,0-1,1 0,-1 0,1 0,0 0,-1 0,1 0,0 0,0 0,0 0,1-1,-1 1,0 0,1-1,-1 1,1-1,-1 1,1-1,0 0,0 1,-1-1,1 0,0 0,0 0,0-1,0 1,2 0,47 8,-41-8,1 0,-1 1,0 0,0 1,0 0,0 0,0 1,0 0,-1 1,0 0,8 6,-14-8,0 0,-1 0,1 0,-1 1,0-1,0 1,0-1,0 1,-1 0,0 0,0 0,0-1,0 1,0 0,-1 1,1-1,-1 0,0 0,-1 0,1 0,-1 0,1 0,-1 0,-1 0,1 0,0-1,-1 1,-1 2,-1 2,0 1,-1-1,0 0,0-1,-1 1,0-1,0 0,-1 0,0-1,0 0,-7 5,6-5,1 0,-1-1,0 0,-1 0,1-1,-1 0,0-1,0 0,0 0,0-1,0 0,-1 0,1-1,-1 0,1-1,-1 0,1-1,-1 0,1 0,0-1,-1 0,1-1,0 0,0 0,-18-13,1-2,1 0,0-2,1 0,1-2,2-1,0 0,-16-24,2-8,22 30</inkml:trace>
  <inkml:trace contextRef="#ctx0" brushRef="#br0" timeOffset="2268.635">1905 1,'379'5,"-375"-6,1 1,-1 0,0 0,1 0,-1 0,0 1,0 0,0 0,1 0,-1 0,0 1,0-1,-1 1,1 0,0 0,-1 1,1-1,-1 1,1 0,-1 0,0 0,0 0,-1 0,1 0,-1 1,1 0,-1-1,0 1,-1 0,1 0,-1 0,1 0,0 4,-36 169,0 258,35-197,-32-128,27-107,-1 0,0-1,0 1,0-1,0 0,-1-1,1 1,-1-1,1 0,-1 0,1-1,-1 0,1 0,-1 0,1 0,-1-1,1 0,-1 0,1-1,0 1,-1-1,-2-2,-2 2,-84-27,73 25</inkml:trace>
</inkml:ink>
</file>

<file path=ppt/ink/ink7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9.6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 81,'-22'-66,"15"124,25 149,-15-185,-3-18,0-1,0 1,0 0,1 0,-1-1,1 1,0 0,0-1,0 1,0-1,0 1,1-1,0 0,0 0,0 1,0-1,0 0,0-1,1 1,0 0,-1-1,1 1,0-1,0 0,0 0,1 0,-1 0,0-1,1 0,-1 1,4 0,144 9,-22 1,1-6,75-8,-55 0,678-55,-294 58,-112 28,23-30,-59-27,-82 16,192-5,-124-11,-60 0,742 28,-761-30,-170 15,72 4,-63 10,-130 1,1 0,0-1,-1 1,1-1,0 0,-1 0,1 0,-1 0,0 0,1-1,-1 1,0 0,0-1,1 0,-1 0,-1 0,1 0,0 0,0 0,-1 0,1 0,-1 0,0-1,1 1,-1-1,0 1,-1-1,1 1,0-1,-1-1,3-88,-4 71,0-8,-1 4</inkml:trace>
  <inkml:trace contextRef="#ctx0" brushRef="#br0" timeOffset="2315.432">623 899,'22'85,"-8"-14,-4 0,-3 0,-2 38,-5-75,2-17,-2 1,0 0,-1 0,-1 0,-1-1,0 1,-1-1,-1 0,-3 7,8-23,0 1,0-1,-1 0,1 0,0 1,-1-1,1 0,-1 0,1 0,-1 0,0 0,1 0,-1 0,0 0,0 0,1 0,-1 0,0 0,0 0,0-1,0 1,0 0,0-1,-1 1,1-1,0 1,0-1,0 0,-1 1,1-1,0 0,0 0,0 0,-1 0,1 0,0 0,0 0,-1 0,1 0,0-1,0 1,0 0,-1-1,1 1,0-1,0 1,0-1,0 0,0 0,0 1,0-1,0 0,0 0,0 0,1 0,-1 0,0 0,1 0,-1 0,0 0,1 0,-1 0,1-1,0 1,-1 0,1 0,0-1,0 1,0-1,-3-26,1 0,2 0,1 0,1-1,1 1,1 0,2 1,1-1,1 1,1 0,1 1,2 0,1 1,0 0,9-9,-6 1,1 0,2 1,1 1,2 1,1 1,1 0,1 2,2 1,1 1,3 0,-29 22,0 1,1 0,-1 0,1-1,0 1,-1 1,1-1,0 0,0 1,0-1,0 1,1 0,-1 0,0 1,0-1,1 0,-1 1,0 0,1 0,-1 0,0 0,1 0,-1 1,0 0,0-1,1 1,-1 0,0 1,0-1,0 1,0-1,0 1,0 0,-1 0,1 0,-1 0,3 3,0 5,0 1,-1 0,0 0,-1 0,0 0,-1 0,0 1,0-1,-2 1,1 0,-1-1,-1 1,0 0,-1-1,0 0,-1 1,0-1,-1 0,0 0,-1 0,0-1,0 0,-1 0,-4 4,5-8,-1 0,0 0,0-1,-1 0,1 0,-1-1,0 0,0 0,-1 0,1-1,-1 0,0-1,0 0,0 0,0 0,0-1,0 0,0-1,0 0,0 0,-4-1,-1 0</inkml:trace>
  <inkml:trace contextRef="#ctx0" brushRef="#br0" timeOffset="3330.001">1611 786,'-17'7,"-3"0,1 0,0 0,1 2,0 0,0 2,1 0,0 0,1 2,0 0,1 1,0 0,2 1,0 1,-11 16,22-29,1-1,-1 1,1 0,0 0,0 0,0 0,0 0,0 1,1-1,0 0,-1 0,1 0,0 1,0-1,1 0,-1 0,1 0,0 0,0 0,0 0,0 0,0 0,0 0,1 0,0 0,-1-1,1 1,0 0,0-1,0 0,1 0,-1 1,1-1,-1 0,1-1,0 1,-1 0,1-1,0 0,0 0,0 0,0 0,0 0,1 0,-1-1,0 1,0-1,0 0,0 0,1 0,-1-1,0 1,0-1,0 1,0-1,2-1,97-66,-74 45,85-71,-112 93,0 0,0 0,0 0,0 0,1 0,-1 0,0 1,0-1,1 0,-1 1,0-1,1 0,-1 1,0 0,1-1,-1 1,1 0,-1 0,1 0,-1 0,0 0,1 0,-1 0,1 0,-1 1,1-1,-1 0,0 1,1-1,-1 1,0 0,1 0,-1-1,0 1,0 0,0 0,0 0,0 0,0 0,0 0,0 0,0 0,0 1,0-1,-1 0,1 1,-1-1,1 0,-1 1,1-1,-1 0,0 1,1 0,4 18,-4-16,-1 1,1 0,0 0,0-1,1 1,-1-1,1 1,0-1,0 0,1 0,-1 0,1 0,0 0,0 0,0-1,1 1,-1-1,1 0,0 0,0 0,0-1,0 1,0-1,0 0,1 0,1 0,6-2,-1 0,1-1,-1-1,0 0,1 0,-1-1,0-1,0 0,-1 0,1-1,-1 0,0-1,0 0,-1-1,9-7,0 2,-7 7,-1-2,-1 1,1-1,-1-1,0 0,-1 0,0 0,0-1,-1-1,0 1,-1-1,0 0,0-1,-1 1,-1-1,1 0,-2 0,0-1,0 1,1-11,-4 20,0 0,0 0,0 0,0 1,0-1,-1 0,1 0,-1 0,1 1,-1-1,0 0,1 0,-1 1,0-1,0 1,0-1,0 1,-1-1,1 1,0-1,0 1,-1 0,1 0,-1 0,1 0,-1 0,0 0,1 0,-1 1,0-1,0 0,1 1,-1-1,0 1,0 0,0 0,0 0,0 0,1 0,-1 0,0 0,0 1,0-1,0 0,1 1,-1 0,0-1,1 1,-1 0,0 0,1 0,-1 0,1 0,-1 0,1 1,0-1,-1 0,1 1,0-1,0 1,0-1,-1 2,0-1,0-1,0 1,0 0,0 0,1 0,-1 0,1 0,-1 0,1 0,-1 0,1 1,0-1,0 0,0 1,1-1,-1 1,0-1,1 1,0-1,-1 1,1-1,0 1,1 0,-1-1,0 1,1-1,-1 1,1-1,0 1,0-1,0 1,0-1,0 0,0 0,1 1,-1-1,1 0,-1 0,1 0,0-1,0 1,0 0,0-1,0 1,0-1,0 0,1 1,-1-1,0 0,1 0,-1-1,1 1,13 1,1 0,-1-1,1-1,-1 0,1-1,-1-1,1-1,-1 0,0-1,5-3,-19 6,1 0,-1 0,0 1,0-1,0 0,0 1,0 0,1-1,-1 1,0 0,0 0,0 0,1 1,-1-1,0 0,0 1,0 0,0-1,0 1,1 0,-2 0,1 0,0 0,0 1,0-1,0 0,-1 1,1-1,-1 1,1 0,-1-1,1 1,-1 0,0 0,0 0,0 0,0 0,0 0,-1 0,1 0,0 0,-1 0,0 1,1 0,1 41,-3-40,0-1,1 1,-1-1,1 1,0-1,0 1,0-1,0 1,1-1,-1 1,1-1,0 1,0-1,0 1,1-1,-1 0,1 0,-1 0,1 0,0 0,0 0,1 0,-1-1,1 1,-1-1,1 1,0-1,0 0,0 0,0 0,0-1,0 1,0-1,2 1,9-2,0 1,-1-2,1 0,0-1,0 0,0-1,-1 0,0-1,0-1,0 0,0-1,-1 0,1-1,-2 0,1-1,-1-1,0 1,-1-2,0 0,-1 0,2-3,10-10,90-121,-104 133,-1-1,0 0,0 0,-1-1,-1 1,0-1,-1 0,0 0,-1 0,0-1,-1 1,-1-1,0 1,-1 0,0-1,-1 0,2 14,0 0,0-1,0 1,0 0,0-1,0 1,0 0,1-1,-1 1,0-1,0 1,-1 0,1-1,0 1,0 0,0-1,0 1,0 0,0-1,0 1,0 0,-1-1,1 1,0 0,0-1,0 1,-1 0,1 0,0-1,0 1,-1 0,1 0,0-1,-1 1,1 0,0 0,-1 0,1 0,0 0,-1-1,1 1,0 0,-1 0,1 0,0 0,-1 0,1 0,-1 0,1 0,0 0,-1 0,1 0,0 1,-1-1,1 0,0 0,-1 0,1 0,0 1,-1-1,1 0,0 0,0 0,-1 1,1-1,0 0,0 1,-1-1,1 0,-8 26,5-3,2-1,1 1,0 0,2-1,0 1,2-1,0 0,2 0,0 0,2-1,0 0,2 3,61 133,-61-139</inkml:trace>
  <inkml:trace contextRef="#ctx0" brushRef="#br0" timeOffset="3580.09">2626 673,'43'0,"24"5,6 2,-6 3,-13 2</inkml:trace>
  <inkml:trace contextRef="#ctx0" brushRef="#br0" timeOffset="4294.982">3557 673,'0'25,"-1"-15,0 0,0 0,1 0,0 0,1 0,0 0,1 0,0 0,1 0,0-1,0 1,1-1,0 0,0 0,1 0,1-1,4 7,-7-13,0 1,0-2,0 1,0 0,0-1,0 1,0-1,0 0,1 0,-1 0,0 0,1-1,-1 1,1-1,-1 0,1 0,-1 0,0-1,1 1,-1-1,1 0,-1 0,0 0,0 0,1 0,-1-1,0 1,0-1,1-1,83-64,-81 61,-3 1,0 1,0 0,0-1,1 2,0-1,-1 0,1 1,0 0,1-1,-1 2,1-1,-1 0,1 1,0 0,0 0,0 0,0 1,0 0,0 0,0 0,0 0,1 1,-1 0,0 0,0 1,0-1,1 1,-1 0,0 0,0 1,0 0,0 0,0 0,0 3,1-1,-1 1,1-1,0 0,0-1,0 1,0-1,1 0,-1-1,1 0,0 0,0 0,0-1,0 0,0 0,0-1,0 1,0-2,0 1,0-1,0 0,0 0,0-1,-1 0,4-2,8-6,-1 0,-1-1,1-2,-2 1,0-2,0 0,-1-1,-1 0,-1-1,0 0,0-3,3-17,-16 27</inkml:trace>
  <inkml:trace contextRef="#ctx0" brushRef="#br0" timeOffset="4629.232">4658 815,'24'-23,"0"-1,-2-2,0 0,-2-1,16-29,-35 55,0 0,1-1,-1 1,0 0,0-1,1 1,-1-1,0 1,-1-1,1 0,0 1,0-1,-1 0,1 1,-1-1,1 0,-1 0,0 0,0 0,0 1,0-1,0 0,0 0,0 0,-1 0,1 1,-1-1,1 0,-1 0,0 1,1-1,-1 1,0-1,0 0,0 1,-1-1,1 1,0 0,0-1,-1 1,1 0,-1 0,1 0,-1 0,1 0,-1 0,0 1,1-1,-1 0,0 1,-1-1,-7 4,0 0,1 1,-1 0,1 0,0 1,0 0,1 1,0 0,0 0,0 1,1 0,-1 0,2 0,-1 1,1 0,0 1,-1 4,2-7,0 0,1 1,0-1,0 1,0 0,1 0,0 0,1 0,-1 1,1-1,1 1,-1 0,1-1,1 1,0 0,0 0,0-1,1 1,0 0,0-1,1 1,0-1,1 1,-1-1,1 0,1 0,-1 0,1 0,1-1,-1 1,1-1,0 0,0-1,1 1,0-1,0 0,0 0,1 0,13 4,-1-1,1-1,0-1,0-1,1 0,-1-2,1 0,15-1,-7 0</inkml:trace>
  <inkml:trace contextRef="#ctx0" brushRef="#br0" timeOffset="5365">5646 476,'-2'1,"1"0,-1 0,1 0,0 0,0 0,-1 1,1-1,0 0,0 1,0-1,0 1,1-1,-1 1,0 0,1-1,-1 1,1 0,-1-1,1 1,0 0,0 0,0-1,0 1,0 0,0 0,0-1,0 1,1 0,-1 0,1-1,-1 1,1 0,0 0,0 1,9 114,-4 1,-7 55,0-53,1-108</inkml:trace>
  <inkml:trace contextRef="#ctx0" brushRef="#br0" timeOffset="5619.951">5956 786,'-9'24,"1"8,2-6,2-8</inkml:trace>
  <inkml:trace contextRef="#ctx0" brushRef="#br0" timeOffset="5784.307">5900 419,'0'0</inkml:trace>
  <inkml:trace contextRef="#ctx0" brushRef="#br0" timeOffset="5948.031">6323 335,'30'509,"-30"-493,-1-1,0 1,-1-1,-1 1,0-1,-1 0,0 0,-1 0,-1-1,-1 0,0 0,0 0,-7 7,14-20,-1 0,1 0,0 0,-1 0,1 0,0 0,-1 0,1 0,-1 0,0 0,1-1,-1 1,0 0,1 0,-1-1,0 1,0 0,0-1,1 1,-1-1,0 1,0-1,0 1,0-1,0 0,0 1,0-1,0 0,0 0,0 0,0 0,0 0,0 0,0 0,0 0,0 0,-1 0,1-1,0 1,1 0,-1-1,0 1,0-1,0 1,0-1,0 1,0-1,0 0,1 1,-1-1,0 0,1 0,-1 1,0-1,1 0,-1 0,1 0,-5-15</inkml:trace>
  <inkml:trace contextRef="#ctx0" brushRef="#br0" timeOffset="6497.584">6465 673,'-3'2,"1"-1,0 1,-1 0,1 0,0 0,0 0,0 0,1 1,-1-1,0 0,1 1,-1 0,1-1,0 1,0 0,0-1,0 1,1 0,-1 0,1 0,-1 0,1 0,0 0,0-1,1 1,-1 0,0 0,1 0,0 0,0 0,0-1,0 1,0 0,0-1,1 1,-1-1,1 1,0-1,0 0,0 1,0-1,0 0,0 0,0-1,2 2,166 50,-158-47,0-1,0 0,1-1,0 0,-1-1,1-1,0 1,0-2,1 0,-1-1,0 0,0-1,0 0,0-1,0-1,0 0,0-1,-1 0,1-1,-1 0,0-1,-1 0,0-1,0 0,6-6,-7 4,-1-1,0 0,-1-1,0 0,-1 0,0-1,0 0,-1 0,-1-1,3-8,-8 19,1 0,-1 1,1-1,-1 0,1 0,-1 0,0 0,0 0,0 0,0 1,-1-1,1 0,0 0,-1 0,1 0,-1 1,1-1,-1 0,0 0,0 1,0-1,0 0,0 1,0-1,-1 1,1 0,0-1,-1 1,1 0,-1 0,1 0,-1 0,0 0,1 0,-1 0,0 1,0-1,1 1,-1-1,0 1,0-1,0 1,0 0,-1 0,-86 14,76-8,0 0,0 1,1 0,0 1,1 1,0 0,0 0,1 1,0 0,1 1,0 0,0 1,2 0,-1 0,1 0,1 1,1 0,-1 1,2-1,0 1,-2 11,6-19,1 0,-1 0,1 0,0-1,0 1,1 0,-1-1,1 1,1-1,-1 0,1 0,0 1,0-2,0 1,1 0,0-1,0 1,0-1,0 0,1-1,-1 1,1-1,0 0,2 1,5 4,1-2,0 1,0-2,0 0,1 0,0-1,0-1,0 0,7 0,190-5,-187-2,-6-3</inkml:trace>
  <inkml:trace contextRef="#ctx0" brushRef="#br0" timeOffset="6968.081">6633 505,'-9'0,"-4"4,-4 7,-4 7,-3 4,-2 3,3 3,0-4,5-1,5-4</inkml:trace>
</inkml:ink>
</file>

<file path=ppt/ink/ink7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39.6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540 139,'-4'-6,"-2"1,1 0,0 0,-1 1,0 0,0 0,0 0,-1 1,1 0,-1 0,0 0,0 1,0 0,0 1,0-1,0 1,0 1,0-1,-1 1,1 1,0-1,0 1,0 0,-1 1,1 0,1 0,-1 0,0 1,0 0,-4 3,-23 15,1 2,1 1,1 2,1 1,2 1,-22 27,40-42,-1 1,2-1,0 2,1 0,0 0,1 0,1 1,0 0,2 0,-1 0,2 1,0-1,1 1,1 0,0 8,1-11,0 0,1-1,0 1,1-1,1 1,0-1,0 0,2 0,-1 0,2 0,0-1,0 0,1 0,1 0,0-1,0 0,1-1,0 0,1 0,0-1,1-1,0 1,4 1,-1-2,-1 0,1-1,1-1,0 0,0-1,0 0,0-2,0 1,1-2,7 0,146 7,-152-8,0 0,-1-2,1 0,0 0,0-2,-1 0,1-1,-1 0,0-2,0 0,-1 0,1-2,-1 0,-1 0,0-2,0 1,-1-2,0 0,-1 0,0-2,-1 1,0-1,-1-1,-1 0,0 0,0-1,-2 0,1-2,-6 13,11-23,0 0,-2 0,0-1,-2 0,-2-1,0 0,-2-1,-1 1,-1-1,-2-22,-5 35,0 0,-1 1,-1 0,-1 0,0 0,-1 1,0 0,-1 0,-1 1,-1 0,-11-12,6 12,0 0,0 1,-1 1,-1 0,0 1,-1 1,0 1,0 1,-1 0,0 2,0 0,-1 1,0 1,0 1,0 1,-12 0,-57 9,69 0</inkml:trace>
  <inkml:trace contextRef="#ctx0" brushRef="#br0" timeOffset="433.441">314 308,'0'5,"5"2,2-6,4-3,0 0</inkml:trace>
  <inkml:trace contextRef="#ctx0" brushRef="#br0" timeOffset="731.439">625 281,'5'4,"1"7,0 2</inkml:trace>
  <inkml:trace contextRef="#ctx0" brushRef="#br0" timeOffset="1193.45">371 478,'-1'7,"1"1,1-1,-1 1,1-1,1 0,-1 1,1-1,0 0,1 0,0 0,0 0,0-1,1 1,0-1,0 0,1 0,-1 0,1-1,1 1,-1-1,1 0,0-1,0 1,2-1,103 35,-108-38,0-1,0 0,1 0,-1 0,0 0,0 0,1-1,-1 1,0-1,0 0,0 0,0 0,0 0,0-1,0 1,0-1,-1 0,1 0,0 0,-1 0,0 0,1 0,-1-1,0 1,0-1,0 0,-1 1,1-1,-1 0,1 0,-1 0,0 0,0 0,0-2,3-19,-1 1</inkml:trace>
</inkml:ink>
</file>

<file path=ppt/ink/ink7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59.0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234 77,'-21'17,"1"1,1 1,1 1,0 1,2 0,0 1,2 1,0 0,1 1,2 0,1 1,-6 18,11-31,0 0,1 0,1 1,-1-1,2 1,0-1,0 1,2 0,-1 0,1 0,1 0,1 0,0-1,0 1,1-1,1 1,0-1,0 0,1 0,1-1,0 1,1-1,0 0,1-1,0 0,0 0,1-1,10 8,-4-8,0-2,1 0,0-1,0 0,0-1,1-1,0-1,0 0,0-1,0-1,0 0,0-2,0 0,1-1,-2 0,1-1,0-1,0-1,-1-1,0 0,0-1,-1 0,0-1,0-1,-1-1,0 0,-1-1,0 0,0-1,-1 0,-1-1,0 0,-1-1,0 0,1-6,-2 7,0-2,-1 1,0-1,-2 0,0 0,0-1,-2 0,0 0,0 0,-2 0,0-1,-1 1,0-1,-1 1,-1-1,-1 1,-1-1,0 1,-1 0,0 0,-1 0,-1 1,-1 0,0 0,-1 0,-8-11,4 13,0 0,-1 0,-1 1,0 1,-1 1,0 0,0 0,-1 2,0 0,-1 0,1 2,-1 0,-1 1,1 1,-1 0,0 1,0 1,0 1,0 1,0 0,0 1,0 1,1 1,-1 1,-12 4,-15 2</inkml:trace>
  <inkml:trace contextRef="#ctx0" brushRef="#br0" timeOffset="451.167">347 303,'0'5,"5"1,1 0</inkml:trace>
  <inkml:trace contextRef="#ctx0" brushRef="#br0" timeOffset="671.906">489 247,'4'4,"3"2</inkml:trace>
  <inkml:trace contextRef="#ctx0" brushRef="#br0" timeOffset="1657.495">290 670,'2'-8,"0"-1,0 1,1 0,0 0,0 1,1-1,0 1,1-1,-1 1,1 1,1-1,-1 1,1-1,0 2,0-1,7-4,-3 1,-7 5,0 0,1 0,-1 1,1 0,0-1,0 1,0 1,0-1,0 0,1 1,-1 0,1 0,0 0,0 1,-1 0,1 0,0 0,0 0,0 1,0-1,0 2,0-1,0 0,0 1,0 0,0 0,0 0,0 1,-1-1,1 1,-1 1,1-1,3 3,28 73,-33-57</inkml:trace>
</inkml:ink>
</file>

<file path=ppt/ink/ink7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57.1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23 114,'0'369,"-13"-286,3 25,15-89</inkml:trace>
  <inkml:trace contextRef="#ctx0" brushRef="#br0" timeOffset="247.515">362 481,'-10'24,"2"8,2-2</inkml:trace>
  <inkml:trace contextRef="#ctx0" brushRef="#br0" timeOffset="512.368">305 86,'0'0</inkml:trace>
  <inkml:trace contextRef="#ctx0" brushRef="#br0" timeOffset="659.776">643 1,'10'43,"3"34,-1 8,-2 0,-3-11,-3-12,-6-8,-4-7,0-8,1-5,-4-9,0-3,1-2,-2 2,0-3</inkml:trace>
  <inkml:trace contextRef="#ctx0" brushRef="#br0" timeOffset="829.18">869 311,'-19'24,"3"13,9 0,11-6,9-9,8-8,-1-1,2-3,2-4,-3 3,-1-1,-3 4,-5 4,-5-1</inkml:trace>
  <inkml:trace contextRef="#ctx0" brushRef="#br0" timeOffset="1130.301">1180 622,'31'-16,"0"0,-1-2,-1-2,-1 0,0-2,-2-1,-1-1,0-1,-1-3,-22 26,0 1,0 0,0-1,0 1,-1-1,1 1,-1-1,1 0,-1 0,0 0,0 0,1 0,-1 0,-1 0,1 0,0 0,0 0,-1-1,1 1,-1 0,0 0,0-1,0 1,0 0,0-1,0 1,-1 0,1 0,-1-1,1 1,-1 0,0 0,0 0,0 0,0 0,0 0,-1 0,1 0,0 0,-1 1,1-1,-1 0,0 1,0 0,0-1,1 1,-1 0,0 0,0 0,-1 0,1 0,0 0,-2 0,-2 1,-1-1,1 1,0 1,0-1,-1 1,1 0,0 0,0 1,0 0,0 0,0 0,0 1,1 0,-1 0,1 0,0 1,0 0,0 0,0 0,1 0,0 1,0 0,0 0,0 0,1 0,0 1,0-1,-2 6,-1 0,1 0,1 0,0 1,1-1,0 1,0-1,1 1,1 0,0 0,1 0,0 0,1 0,0 0,1 0,0 0,0-5,1 0,0 0,0-1,0 1,1-1,0 0,0 0,1 0,0 0,0-1,0 0,0 0,1 0,0-1,0 1,0-2,1 1,-1-1,1 1,0-2,0 1,0-1,0 0,0-1,0 1,0-2,1 1,-1-1,1 0,16 1</inkml:trace>
</inkml:ink>
</file>

<file path=ppt/ink/ink7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47.4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1 169,'254'-21,"137"-14,685 35,3734 0,-4553-27,76-4,148 32,-196-29,72 28,-161-28,368 29,-540-1</inkml:trace>
  <inkml:trace contextRef="#ctx0" brushRef="#br0" timeOffset="3768.011">1695 423,'57'409,"-56"-401,0 0,-1 0,1 0,-2 0,1 0,-1 0,0 0,-1 0,0 0,0-1,-1 1,1-1,-2 1,1-1,-1 0,0 0,-1 0,1-1,-1 0,-1 1,1-2,-1 1,-4 2,9-7,-1-1,0 1,0-1,0 0,0 0,0 0,0 0,0 0,0 0,0 0,0 0,1-1,-1 1,0-1,0 0,0 1,0-1,1 0,-1 0,0 0,1 0,-1 0,1-1,-1 1,1 0,0-1,-1 1,1-1,0 1,0-1,0 0,0 1,0-1,1 0,-1 0,-18-68,21 47,2-1,1 1,0 1,2-1,0 1,2 0,1 1,0 0,1 0,2 1,2-2,-3 1,26-43,4 0,2 3,3 2,2 1,47-40,-13 51,-81 46,1 1,-1-1,1 1,-1 0,0 0,1 0,-1 0,1 1,-1-1,0 1,1-1,-1 1,0 0,0 0,1 0,-1 0,0 0,0 0,0 1,0-1,0 1,-1-1,1 1,0 0,-1 0,1 0,-1 0,1 0,-1 0,0 0,0 0,0 0,0 1,-1-1,1 0,0 1,-1-1,0 0,3 16,-2 1,0-1,-1 0,-1 1,0-1,-2 0,0 0,-1 0,-1 0,-2 4,-1 3,-1 1,-2-1,0-1,-2 0,0 0,-2-1,0-1,-2-1,-14 15,29-34,1 0,-1 0,1 0,-1 0,0 0,0-1,1 1,-1 0,0-1,-1 0,1 1,0-1,0 0,-1 0,1-1,0 1,-1 0,1-1,-1 1,1-1,-1 0,1 0,-1 0,1 0,-1 0,1 0,0-1,-1 1,1-1,-1 0,1 0,0 1,-1-2,1 1,0 0,0 0,0-1,0 1,0-1,0 0,0 1,1-1,-1 0,1 0,-1-1,-5-15</inkml:trace>
  <inkml:trace contextRef="#ctx0" brushRef="#br0" timeOffset="4790.892">2682 452,'-22'3,"0"1,-1 1,2 2,-1 0,1 1,0 1,0 0,1 2,1 1,0 0,-4 4,21-14,-1-1,1 1,0-1,0 1,0 0,0 0,0 0,0 0,0 0,0 0,1 1,-1-1,1 0,0 1,0-1,0 1,0 0,0-1,0 1,1 0,0 0,-1-1,1 1,0 0,0 0,0-1,1 1,-1 0,1 0,-1-1,1 1,0 0,0-1,0 1,0-1,1 1,-1-1,1 1,-1-1,1 0,0 0,0 0,0 0,0 0,0-1,0 1,1 0,-1-1,1 0,-1 1,1-1,-1 0,1 0,0 0,5 1,1 0,-1-1,1 1,-1-1,1-1,-1 0,1 0,0-1,-1 0,1 0,-1-1,1 0,-1-1,0 1,0-2,0 1,-1-1,1 0,-1-1,0 0,0 0,3-3,13-12,0-1,-2-2,0 0,-2-1,9-15,-7 17,-9 40,-12 35,-1-48,-1-1,1 1,0 0,1 0,-1 0,1 0,0 0,0 0,0 0,1 0,0 0,0 0,0 0,0 0,1 0,0-1,0 1,0-1,0 1,1-1,0 0,0 0,0 0,0 0,1-1,0 1,-1-1,1 0,0 0,1 0,-1 0,0-1,1 0,-1 0,1 0,3 0,8-2,0-1,-1-1,1 0,0-1,-1-1,1-1,-1 0,0-1,-1 0,1-1,-2-1,1 0,-1-1,0-1,0 0,-1 0,-1-1,0-1,8-10,11-7,-1-1,-2-2,-1-1,-1-1,14-27,-38 60,0 0,0 1,0-1,0 0,0 0,0 0,0 0,-1-1,1 1,0 0,-1 0,1 0,-1-1,1 1,-1 0,0 0,1-1,-1 1,0 0,0-1,0 1,0 0,0-1,0 1,0 0,-1-1,1 1,0 0,-1 0,1-1,-1 1,1 0,-1 0,0 0,1-1,-1 1,0 0,0 0,0 0,0 0,0 1,0-1,0 0,0 0,0 1,0-1,0 0,-1 1,1-1,0 1,-1-1,1 1,0 0,0 0,-1 0,1-1,0 1,-1 0,1 1,0-1,-1 0,-8 5,0 0,0 0,1 1,-1 0,1 1,1 0,-1 1,1 0,1 0,-1 0,1 1,1 0,0 1,0-1,-2 7,7-14,-1-1,1 1,0 1,0-1,0 0,0 0,0 0,0 1,1-1,-1 0,1 0,-1 1,1-1,0 1,0-1,0 0,1 1,-1-1,0 0,1 1,-1-1,1 0,0 0,0 1,0-1,0 0,0 0,0 0,1 0,-1 0,1 0,-1-1,1 1,0 0,0-1,0 1,0-1,0 0,0 0,0 0,0 0,0 0,0 0,1 0,-1-1,0 1,1-1,-1 1,0-1,1 0,-1 0,0 0,1 0,-1-1,2 1,228-52,-231 51,0 1,1 0,-1 0,0 0,1 0,-1 0,1 0,-1 0,0 0,1 0,-1 1,1-1,-1 0,0 1,0-1,1 1,-1 0,0-1,0 1,0 0,1 0,-1 0,0 0,0 0,0 0,-1 0,1 0,0 0,0 0,0 0,-1 1,1-1,-1 0,1 1,-1-1,1 0,-1 1,0-1,0 0,0 1,-14 62,2-15,12-46,1 0,0-1,0 1,-1 0,2-1,-1 1,0-1,0 1,1-1,-1 0,1 1,0-1,0 0,0 0,0 0,0-1,0 1,1 0,-1-1,0 1,1-1,-1 0,1 0,0 0,-1 0,1 0,0-1,-1 1,1-1,1 1,87 1,-69-8,0-1,0-2,-1 0,0-1,-1-1,0-1,-1 0,0-2,-1 0,0-1,-2-1,1-1,-2 0,0-1,10-17,-20 29,12-14,-1 0,0-1,-2-1,-1 0,-1-1,0 0,-2-1,-1 0,0 0,1-12,-9 35,0-1,-1 0,1 1,0-1,0 0,-1 0,1 0,-1 0,0 1,1-1,-1 0,0 0,0 0,0 0,0 0,0 0,-1 0,1 0,-1 1,1-1,-1 0,0 0,1 0,-1 1,0-1,0 0,0 1,-1-1,1 1,0-1,0 1,-1 0,1 0,-1-1,1 1,-1 0,0 0,1 0,-1 1,0-1,0 0,1 1,-1-1,0 1,0-1,0 1,0 0,0 0,0 0,0 0,1 0,-1 0,0 1,0-1,-9 10,0 0,1 0,1 1,0 0,0 1,1 0,1 0,0 1,0 0,1 0,1 1,1 0,0-1,0 2,1-1,1 0,1 0,-1 9,-2 5,2-1,0 1,2 0,1 0,1-1,5 21,29 30,-31-71,0 1,-1 0,0 0,0 0,-1 0,0 0,0 1,-1 0,0-1,-1 1,1 0,-2 0,1 1,-5 8</inkml:trace>
  <inkml:trace contextRef="#ctx0" brushRef="#br0" timeOffset="5040.989">3641 367,'44'-15,"32"-4,10 1,-7 3,-6 5,-10 4,-8 2,-7 3,-7 1,-6 0,-10 1</inkml:trace>
  <inkml:trace contextRef="#ctx0" brushRef="#br0" timeOffset="5875.884">4799 423,'-4'4,"0"0,0 1,1-1,0 1,-1-1,2 1,-1 0,1 0,-1 1,1-1,1 0,-1 1,1-1,0 1,0 0,1-1,-1 1,1 0,1-1,-1 1,1-1,0 1,0 0,0-1,1 0,0 1,0-1,0 0,1 0,0 0,0 0,0 0,0-1,1 0,0 1,0-1,0-1,0 1,1 0,-1-1,1 0,0 0,0-1,0 1,0-1,1 0,-1 0,1-1,-1 0,1 0,-1 0,6 0,112-41,-118 40,-1-1,0 1,1 0,-1 0,0 0,1 1,-1 0,0-1,1 2,-1-1,0 0,0 1,0 0,0 0,0 0,-1 0,1 1,-1-1,1 1,1 2,-1-2,-1 0,1 0,0 0,0-1,0 1,0-1,0 0,1 0,-1-1,0 1,1-1,0 0,-1 0,1-1,-1 1,1-1,0 0,0 0,2-1,5-3,1-2,-1 0,0 0,0-1,-1 0,0-1,0-1,-1 0,0 0,-1-1,1 0,-2-1,0 3,-1 0,0-1,-1 0,0 0,0-1,-1 0,0 1,-1-2,0 1,0-1,-1 1,-1-1,0 0,0 0,-1-5,-1 16</inkml:trace>
  <inkml:trace contextRef="#ctx0" brushRef="#br0" timeOffset="6235.402">5759 593,'12'-15,"0"-1,-1 1,-1-2,0 0,-1 0,-1-1,-1 1,0-2,-2 1,1-5,-5 22,-1 0,1 0,-1 0,1-1,-1 1,1 0,-1 0,0 0,0-1,0 1,0 0,0 0,0-1,0 1,0 0,0 0,0 0,-1-1,1 1,-1 0,1 0,-1 0,1 0,-1 0,1 0,-1 0,0 0,0 0,1 0,-1 0,0 0,0 0,0 1,0-1,0 0,0 1,0-1,0 0,-1 1,1 0,0-1,0 1,0 0,-1-1,1 1,0 0,0 0,0 0,-1 0,1 0,-1 1,-57 28,50-21,1 1,-1 0,2 0,-1 1,1 0,0 0,1 1,1 0,0 0,0 1,1-1,0 1,1 0,0 0,0 11,2-16,0 0,1 0,-1 1,2-1,-1 0,1 1,0-1,1 0,-1 0,2 0,-1 0,1 0,0 0,0-1,0 1,1-1,0 0,1 0,-1-1,1 1,0-1,1 0,-1 0,1-1,0 1,6 2,0 0,1 0,-1-1,1-1,1 0,-1 0,1-2,0 0,0 0,0-1,0-1,0 0,0-1,11-2,-1-3</inkml:trace>
  <inkml:trace contextRef="#ctx0" brushRef="#br0" timeOffset="7123.315">6662 480,'-6'1,"0"1,0 0,0 1,0-1,0 1,1 1,-1-1,1 1,0 0,0 0,0 0,1 0,-1 1,1 0,0 0,0 0,1 1,0-1,0 1,0 0,0 0,1 0,0 0,1 0,-1 0,1 1,0-1,0 0,1 1,0-1,0 1,1-1,0 4,-1-5,1-1,-1 1,1 0,0 0,0 0,0 0,1 0,0-1,0 1,0-1,0 1,1-1,-1 0,1 0,0 0,1 0,-1-1,1 1,-1-1,1 0,0 0,0 0,1 0,-1-1,0 0,1 0,0 0,-1 0,1-1,0 0,0 0,0 0,0 0,-1-1,1 0,0 0,0 0,0-1,0 0,0 1,0-2,0 1,1-1,11-8,0-1,-1 0,0-1,-1-1,0 0,-2-1,1-1,-2 0,0-1,0 0,-2-1,6-10,-3 4,-1 0,-1 0,-1-1,-1 0,-1-1,-1 0,0-9,-5 22,0 1,-1-1,0 1,-1-1,-1 1,0 0,0-1,-1 1,0 0,-1-1,0 1,-1 1,0-1,-1 0,0 1,-1 0,-5-6,9 11,-1 1,0-1,-1 1,1 0,-1 0,0 0,0 1,0-1,0 1,0 0,-1 0,0 1,1-1,-1 1,0 0,0 0,0 1,-1-1,1 1,0 0,0 1,-1-1,1 1,0 0,-1 1,1-1,0 1,-1 0,1 0,0 1,0-1,0 1,0 0,0 1,0-1,1 1,-1 0,1 0,-2 5,1 0,0 0,0 1,1-1,0 1,0 0,1 0,1 1,-1-1,1 0,1 1,0 0,0-1,1 1,0 0,1-1,0 1,1-1,0 1,0-1,1 0,0 1,0-1,1-1,0 1,1-1,0 1,1-1,-1-1,1 1,1-1,-1 0,1 0,1-1,-1 0,1 0,0 0,30 25,1 0,1-3,1-1,29 13,-42-29,-4-3</inkml:trace>
  <inkml:trace contextRef="#ctx0" brushRef="#br0" timeOffset="7488.206">7283 452,'0'16,"0"0,1 0,1 0,1 0,0-1,1 1,5 12,-7-24,-1-1,1 1,-1-1,1 1,0-1,1 0,-1 0,1 0,-1 0,1 0,0 0,0-1,0 1,0-1,0 0,1 0,-1 0,1 0,-1-1,1 0,0 1,0-1,0-1,-1 1,1 0,0-1,0 0,0 0,0 0,0 0,0-1,0 1,-1-1,3-1,1 0,0-1,0 0,0 0,0 0,0-1,-1 0,0 0,0-1,0 0,0 0,-1 0,0-1,0 0,0 0,-1 0,0 0,0-1,-1 0,1 1,-2-1,1-1,-1 1,0 0,0-1,-1 1,0 0,0-1,-1 0,0 1,0-1,-1 1,0-1,0 1,-1-1,-1-3,-1 4,0 0,-1 0,0 1,0 0,-1 0,1 0,-1 0,-1 1,1 0,-1 0,0 1,0 0,0 0,0 1,-1 0,0 0,1 0,-1 1,0 1,0-1,0 1,-1 0,1 1,0 0,0 0,0 1,0 0,0 1,0-1,-1 2,-10 4</inkml:trace>
  <inkml:trace contextRef="#ctx0" brushRef="#br0" timeOffset="8285.934">7988 649,'199'-258,"-197"255,24-27,-26 29,1 1,-1-1,1 1,-1 0,1-1,-1 1,1 0,-1 0,1-1,0 1,-1 0,1 0,-1 0,1 0,0 0,-1 0,1 0,0 0,-1 0,1 0,-1 0,1 0,0 0,-1 0,1 1,-1-1,1 0,0 0,-1 1,1-1,-1 0,1 1,-1-1,1 1,-1-1,0 0,1 1,-1-1,1 1,-1-1,0 1,1 0,-1-1,0 1,0-1,0 1,1 0,-1-1,0 1,0-1,0 1,0 0,0-1,0 1,0-1,0 2,16 180,-15-179,1 0,-1-1,1 1,0 0,0-1,0 1,0-1,1 0,-1 1,1-1,-1 0,1 0,0-1,-1 1,1-1,0 1,0-1,0 0,1 0,-1 0,0 0,0-1,0 0,1 1,-1-1,0 0,0 0,1-1,-1 1,0-1,0 1,2-2,4 0,0 0,0-1,-1 0,1 0,-1-1,0 0,0 0,0-1,-1 0,0-1,4-3,34-48,-32 40</inkml:trace>
  <inkml:trace contextRef="#ctx0" brushRef="#br0" timeOffset="8592.319">8750 367,'-3'11,"1"0,0 0,1 1,0-1,1 1,1-1,-1 0,2 1,0-1,0 0,1 0,0 0,1 0,0 0,1-1,0 1,3 3,-7-13,1 1,-1-1,1 1,0-1,0 0,-1 1,1-1,0 0,0 0,0 0,0-1,0 1,0 0,1-1,-1 0,0 1,0-1,0 0,0 0,1 0,-1 0,0 0,0-1,0 1,0-1,0 1,1-1,-1 0,0 0,-1 0,1 0,0 0,0 0,0-1,1 0,53-57,-47 48,0-1,-2 0,1 0,-1-1,-1 0,-1 0,0-1,3-9,-7 19,0 0,0-1,-1 1,1 0,-1-1,0 1,0-1,-1 1,1 0,-1-1,0 1,0 0,0 0,-1 0,1 0,-1 0,0 0,0 0,-1 0,1 1,-1-1,0 1,0 0,0 0,0 0,0 0,-1 0,1 1,-1-1,-1 0,-21-9,2 4</inkml:trace>
  <inkml:trace contextRef="#ctx0" brushRef="#br0" timeOffset="8923.528">9315 113,'-10'24,"-2"13,-1 4,4 1,2-2,7-4,4-2,1-3,0-1,4-7,0-1,-1-1,-7-3,-4-5</inkml:trace>
  <inkml:trace contextRef="#ctx0" brushRef="#br0" timeOffset="9172.159">9032 282,'39'0,"26"0,8 0,-9 0</inkml:trace>
</inkml:ink>
</file>

<file path=ppt/ink/ink7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16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932 199,'-58'85,"5"3,3 2,-7 24,-66 121,5-53,100-166,63-122,4 2,26-33,7-17,51-131,-111 237,-22 48,-1 1,1-1,-1 0,1 0,0 1,-1-1,1 0,0 1,0-1,-1 1,1-1,0 0,0 1,-1-1,1 1,0-1,0 0,0 1,0-1,0 1,0-1,0 1,-1-1,1 1,1-1,-1 1,0-1,0 0,0 1,0-1,0 1,0-1,0 1,1-1,-1 0,0 1,0-1,1 1,-1-1,0 0,0 1,1-1,-1 0,0 1,1-1,-1 0,1 0,-1 1,0-1,1 0,-1 0,1 0,-1 0,1 1,-1-1,0 0,1 0,-1 0,1 0,-1 0,1 0,-1 0,1 0,-1 0,1 0,-1-1,0 1,1 0,-1 0,1 0,-10 43,1 0,3 1,1 0,2 0,3 0,1-1,2 1,2 0,2-1,12 38,-19-75,1 0,0 0,0-1,1 1,0-1,0 1,0-1,0 0,1 0,0-1,0 1,0-1,1 0,-1 0,1 0,0 0,0-1,1 0,-1 0,0-1,1 1,0-1,-1 0,1-1,0 1,0-1,0 0,0-1,0 1,0-1,1-1,-1 1,0-1,0 0,0 0,-1-1,1 0,3-1,7-9,0-2,-1 0,0-1,-1 0,-1-1,0-1,-1 0,-1-1,-1 0,0 0,-2-1,0-1,-1 1,4-18,-4 19,0 0,-2 0,0-1,0 0,-2 0,0 0,-2 0,0 0,-1-1,-2-18,2 36,-1-1,1 1,0 0,-1 0,1 0,-1 0,1 0,-1 0,0 0,0 0,0 0,0 1,0-1,-1 0,1 1,0-1,-1 0,1 1,-1 0,0-1,1 1,-1 0,0 0,0 0,0 0,0 0,0 0,0 1,0-1,0 0,0 1,0 0,0 0,0-1,0 1,-1 0,1 1,0-1,0 0,0 1,0-1,0 1,0-1,0 1,0 0,0 0,0 0,-11 10</inkml:trace>
  <inkml:trace contextRef="#ctx0" brushRef="#br0" timeOffset="311.865">1552 537,'-4'7,"1"0,-1 0,1 0,1 1,-1-1,1 1,0 0,1-1,0 1,0 0,1 0,0 0,0 0,1-1,0 1,0 0,1 0,0-1,0 1,1-1,0 0,0 1,1-1,-1-1,2 1,-1 0,1-1,0 0,1 1,-2-6,0 1,0 0,0-1,0 0,0 0,0-1,1 1,-1-1,0 1,0-1,1-1,-1 1,0-1,0 1,0-1,1 0,-1-1,0 1,0-1,-1 0,1 0,0 0,-1 0,1 0,-1-1,0 0,1 0,-1 0,-1 0,1 0,0-1,-1 1,0-1,1 1,-2-1,1 0,0 0,-1 0,2-4,-1 4,0 0,0 0,0 0,-1 0,1-1,-1 1,0-1,0 1,0-1,-1 1,0-1,0 1,0-1,0 0,-1 1,0-1,0 1,0-1,0 1,-1 0,1 0,-1-1,0 1,-1 0,1 0,-1 1,1-1,-1 0,0 1,-1 0,1 0,-1 0,1 0,-1 0,0 1,0-1,-3 0,0 1,-1 0,0 1,0-1,0 2,0-1,0 1,0 1,0-1,0 1,0 1,0 0,0 0,0 0,1 1,-1 0,1 0,0 1,-1 1,-17 7</inkml:trace>
  <inkml:trace contextRef="#ctx0" brushRef="#br0" timeOffset="597.939">2230 1,'-14'50,"3"1,3 1,1 0,3 0,2 0,2 1,3-1,4 21,9-12,-12-52,-1-1,0 1,-1 0,0-1,0 1,-1 0,0 0,0 0,-1 0,0 0,-1 0,0 0,-1 0,1 0,-3 6,-23 13,11-20</inkml:trace>
  <inkml:trace contextRef="#ctx0" brushRef="#br0" timeOffset="1066.539">1892 424,'339'6,"-233"-9,214 1,-274 9,-40-4,0-2,0 1,0-1,0 1,0-2,0 1,0-1,0 0,0 0,1 0,-1-1,0 0,0-1,0 1,-1-1,1 0,0 0,0-1,-1 0,0 0,0 0,1 0,-1-2,-2 3,0 0,0 0,0-1,-1 0,1 1,-1-1,1 0,-1 0,0 0,0-1,-1 1,1 0,-1-1,1 1,-1-1,0 1,0-1,-1 0,1 1,-1-1,0 0,0 0,0 1,0-1,-1 0,1 1,-1-1,0 0,0 1,-1-1,1 1,-1-1,1 1,-1 0,0 0,0 0,-1 0,1 0,0 0,-1 0,0 1,0-1,0 1,0 0,0 0,0 0,0 0,-3 0,-4-1,0 1,-1 0,1 1,-1 0,1 1,-1 0,1 1,-1 0,1 0,0 1,-1 1,1-1,0 2,0-1,1 1,-1 1,1 0,0 0,0 1,1 0,-1 1,1 0,1 0,-1 0,1 1,1 0,-1 1,1-1,1 1,0 0,0 1,0-1,2 1,-1 0,1 0,0 0,1 1,0-1,1 0,0 1,1 0,0-1,1 1,0-1,0 0,1 1,2 6,4-7,-1 0,2-1,-1 0,1 0,0-1,1 0,0 0,0-2,1 1,-1-1,2 0,-1-1,0-1,1 0,0 0,0-1,0 0,0-2,1 1,6-1,-7 2,15 3,0-2,0 0,1-2,-1 0,1-2,-1-1,24-5,-21 0</inkml:trace>
  <inkml:trace contextRef="#ctx0" brushRef="#br0" timeOffset="1483.151">0 1158,'172'18,"0"-8,87-9,-66-14,151-32,-127 14,588-69,-517 65,2 12,23 13,-254 16,-42 1</inkml:trace>
  <inkml:trace contextRef="#ctx0" brushRef="#br0" timeOffset="1894.102">3387 283,'-5'15,"4"4,1-1</inkml:trace>
  <inkml:trace contextRef="#ctx0" brushRef="#br0" timeOffset="2165.005">3387 735,'5'5,"1"1</inkml:trace>
</inkml:ink>
</file>

<file path=ppt/ink/ink7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3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0 762,'21'0,"0"0,1-1,-1-1,0-1,-1-1,1-1,-1-1,0-1,0 0,0-1,-1-2,-1 0,13-9,-28 18,1-1,-1 0,0-1,0 1,0 0,0-1,-1 0,1 1,0-1,-1 0,0 0,0-1,0 1,0 0,-1-1,1 1,-1-1,0 0,0 1,0-1,0 0,-1 0,1 1,-1-1,0 0,0 0,-1 0,1 1,-1-1,0 0,0 0,0 1,0-1,-1 1,1-1,-1 1,0-1,0 1,0 0,-1 0,1 0,-1 0,1 1,-2-1,-1 0,0 0,0 1,-1 0,1 0,-1 1,0-1,1 1,-1 0,0 1,0 0,0-1,1 2,-1-1,0 1,0 0,0 0,1 0,-1 1,1 0,-1 0,1 1,-2 0,-5 3,-1 1,2 0,-1 1,1 0,0 0,0 2,1-1,-8 11,11-12,2 0,-1 1,1-1,1 1,-1 0,2 0,-1 1,1-1,1 1,-1 0,2-1,-1 1,1 0,1 0,0 0,0 0,1 0,1 0,-1 0,1-1,1 1,0 0,0-1,1 0,0 0,1 0,0 0,0-1,1 0,0 0,0 0,1-1,0 0,0 0,1-1,0 0,0 0,0 0,1-1,6 2,6-1,-1-1,1-1,0-1,1-1,-1-1,0 0,0-2,1-1,-1 0,0-1,0-2,-1 0,1-1,-1-1,0-1,-1-1,0 0,0-2,1-1,4-2</inkml:trace>
  <inkml:trace contextRef="#ctx0" brushRef="#br0" timeOffset="767.085">1017 649,'-16'4,"-6"-1,1 1,0 1,0 1,0 2,1-1,0 2,1 1,-1 0,2 2,0 0,0 1,1 0,-6 8,22-19,-1 0,0 0,0 0,1 1,-1-1,1 1,0-1,0 1,0-1,0 1,0 0,0-1,1 1,-1 0,1 0,0-1,0 1,0 0,0 0,0 0,1-1,-1 1,1 0,0 0,0-1,0 1,0-1,0 1,0-1,1 1,-1-1,1 0,0 1,0-1,0 0,0 0,0 0,0-1,0 1,1 0,-1-1,0 0,1 1,-1-1,1 0,0 0,0 0,8 2,-1 0,1-1,-1 0,1-1,0 0,0-1,-1 0,1 0,0-1,0-1,-1 0,1 0,-1-1,0 0,0-1,0 0,0-1,0 0,-1 0,0-1,0-1,-1 1,1-2,23-19,-1-2,-1-1,-2-1,-2-2,7-11,20-32,-71 114,-4 7,2 1,2 1,2 1,-8 40,-14 140,26-149,6-42,0 0,3 1,1-1,3 36,7-45,-8-28,0-1,0 1,0 0,0-1,0 1,0 0,0-1,0 1,0 0,0-1,0 1,0 0,1-1,-1 1,0 0,0-1,0 1,0 0,1 0,-1-1,0 1,0 0,1 0,-1-1,0 1,0 0,1 0,-1 0,0 0,0-1,1 1,-1 0,0 0,1 0,-1 0,0 0,1 0,-1 0,0 0,1 0,-1 0,0 0,1 0,-1 0,0 0,1 0,-1 0,0 0,1 1,-1-1,0 0,1 0,-1 0,0 0,0 1,1-1,-1 0,0 0,0 1,1-1,2-14,-1 0,-1 1,0-1,0 0,-2-1,1 1,-2 1,0-1,-1 0,0 0,-1 1,0-1,-1 1,-1 0,0 1,-6-9,9 14,-1 1,0-1,-1 1,0 0,0 0,0 0,-1 1,1 0,-1 0,0 1,-1-1,1 1,-1 0,0 1,0 0,0 0,0 0,-1 1,1 0,-1 1,1 0,-1 0,0 0,1 1,-1 0,0 1,1-1,-1 1,0 1,-6 2,-43 35,56-38,0 0,1 1,-1-1,0 0,1 0,-1 1,1-1,0 1,-1-1,1 0,0 1,0-1,0 1,0-1,0 1,0-1,0 0,1 1,-1-1,0 1,1-1,-1 0,1 1,0-1,-1 0,1 0,0 1,0-1,0 0,0 0,0 0,0 0,0 0,0 0,0 0,0-1,0 1,1 0,-1 0,0-1,1 1,-1-1,0 1,1-1,-1 0,1 0,0 1,12 1,1 1,0-2,1 0,-1 0,0-2,0 0,0-1,0 0,0-1,-1 0,1-2,-1 0,5-2,184-92,-106 40,-81 46</inkml:trace>
  <inkml:trace contextRef="#ctx0" brushRef="#br0" timeOffset="1082.581">1552 734,'2'11,"0"-1,0 0,1 1,0-1,1 0,0 0,1-1,0 1,0-1,1 0,0 0,1-1,0 0,0 0,1-1,0 0,0 0,1 0,-1-1,1-1,8 4,-8-8,0-1,0-1,0 1,0-1,0-1,0 0,0 0,0-1,-1 0,1 0,-1-1,0 0,0-1,0 0,-1 0,0 0,0-1,0 0,0-1,-1 1,0-1,-1-1,1 1,1-5,7-6,-1 0,-1-1,-1-1,0 0,-2 0,7-20,-10 20</inkml:trace>
  <inkml:trace contextRef="#ctx0" brushRef="#br0" timeOffset="1331.91">2258 762,'-9'33,"-4"12</inkml:trace>
  <inkml:trace contextRef="#ctx0" brushRef="#br0" timeOffset="1566.436">2173 338,'0'0</inkml:trace>
  <inkml:trace contextRef="#ctx0" brushRef="#br0" timeOffset="1752.947">2540 28,'5'14,"0"0,-1 0,-1 1,0-1,-1 1,0 0,-2 0,0 5,2 7,10 91,-6-74,-2 0,-2 1,-2-1,-4 26,-14 280,18-327</inkml:trace>
  <inkml:trace contextRef="#ctx0" brushRef="#br0" timeOffset="1956.173">2907 649,'-10'38,"-3"18,1-1</inkml:trace>
  <inkml:trace contextRef="#ctx0" brushRef="#br0" timeOffset="2210.687">2907 0,'0'0</inkml:trace>
</inkml:ink>
</file>

<file path=ppt/ink/ink7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1 933,'255'-387,"65"-106,-320 491,0 1,0-1,1 1,-1-1,1 1,-1-1,1 1,-1 0,1-1,0 1,0 0,0-1,-1 1,1 0,0 0,1 0,-1 0,0 0,0 0,0 0,1 0,-1 0,0 0,1 1,-1-1,1 1,-1-1,1 1,-1-1,1 1,-1 0,1 0,-1 0,1 0,-1 0,1 0,-1 0,1 0,-1 1,1-1,-1 0,1 1,-1-1,1 1,-1 0,0 0,1-1,-1 1,0 0,0 0,1 0,-1 0,0 0,0 1,0-1,30 50,-2 1,-2 1,18 54,2 2,29 66,-74-173,-1 0,0 1,0 0,0-1,0 1,0 0,0-1,-1 1,1 0,-1 0,0-1,0 1,0 0,0 0,0 0,-1-1,1 1,-1 0,0 0,0-1,0 1,0-1,0 1,-1-1,1 1,-1-1,1 0,-1 1,0-1,0 0,0 0,0 0,0-1,-1 1,1 0,0-1,-1 0,1 1,-1-1,1 0,-1 0,0-1,0 1,-2 0,-14-1,0-1,0-1,0-1,0 0,0-1,1-1,0-1,0-1,0 0,1-2,0 0,1 0,-1-2,2 0,0-1,-1-1,-27-16,-41-28,60 43</inkml:trace>
  <inkml:trace contextRef="#ctx0" brushRef="#br0" timeOffset="365.412">1299 1,'29'452,"-59"-168,30-260</inkml:trace>
  <inkml:trace contextRef="#ctx0" brushRef="#br0" timeOffset="613.137">960 481,'43'0,"34"-5,13-1,-4 0,-7 1,-12-3,-13-1,-15 2</inkml:trace>
</inkml:ink>
</file>

<file path=ppt/ink/ink7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1,'-24'33,"-3"7,3-8,5-11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53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396 137,'1'98,"-13"230,-7-50,-4-116,14-162,3-11</inkml:trace>
  <inkml:trace contextRef="#ctx0" brushRef="#br0" timeOffset="270.853">1 672,'104'-19,"271"-67,-313 68,-38 12,0-1,0-1,0-1,-1-1,0-1,-1-1,15-11,-17 7</inkml:trace>
  <inkml:trace contextRef="#ctx0" brushRef="#br0" timeOffset="731.606">791 250,'37'342,"-15"-84,-23-256,0 0,0 0,1 0,-1 0,1 0,0 1,0-1,0 0,0 0,0 0,0 0,0 1,1-1,-1 0,1 0,0 0,-1 0,1 0,0 0,0 0,0 0,0-1,1 1,-1 0,0 0,1-1,-1 1,1-1,0 1,0-1,-1 0,1 0,0 0,0 0,0 0,0 0,0 0,0-1,0 1,0-1,1 1,-1-1,0 0,0 0,0 0,0 0,2-1,97-58,-59 27,89-46,-129 76,1 0,0 1,-1-1,1 0,0 1,0 0,0-1,0 1,1 0,-1 1,0-1,0 1,1-1,-1 1,0 0,0 0,1 0,-1 1,0-1,0 1,1 0,-1-1,0 2,0-1,0 0,0 1,0-1,0 1,-1 0,1 0,-1 0,1 0,-1 0,1 0,-1 1,0 0,0-1,0 1,-1 0,1 0,-1 0,1 0,-1 0,0 2,-1-2,0 0,0 1,0-1,1 0,-1 1,1-1,0 0,0 0,0 0,0 1,1-1,-1 0,1-1,0 1,0 0,0 0,0-1,0 1,0-1,1 0,-1 1,1-1,0 0,-1-1,1 1,0 0,0-1,0 0,0 1,1-1,-1 0,0-1,0 1,1-1,-1 1,0-1,3 0,56-22,-47 11</inkml:trace>
  <inkml:trace contextRef="#ctx0" brushRef="#br0" timeOffset="1435.287">1722 645,'-24'12,"-16"7,0 2,2 1,0 3,-6 7,-10 41,53-71,0 0,0 0,1 0,-1 0,0 0,1 0,-1 0,1 1,0-1,-1 0,1 0,0 0,1 1,-1-1,0 0,1 0,-1 0,1 0,-1 0,1 1,0-1,0 0,0-1,0 1,0 0,1 0,-1 0,0-1,1 1,-1-1,1 1,0-1,0 1,-1-1,1 0,0 0,0 0,2 1,5-1,1 0,-1 0,1 0,0-1,-1-1,1 0,-1 0,1-1,-1 0,0 0,0-1,0-1,0 1,0-1,-1-1,0 0,1 0,-2 0,7-6,146-154,-160 166,0-1,1 0,-1 1,0-1,0 1,0-1,0 0,1 1,-1-1,0 0,1 0,-1 1,0-1,0 0,1 0,-1 1,0-1,1 0,-1 0,0 0,1 1,-1-1,1 0,-1 0,0 0,1 0,-1 0,1 0,-1 0,0 0,1 0,-1 0,0 0,1 0,-1 0,1 0,-1 0,0-1,1 1,-1 0,0 0,1 0,-1 0,0-1,1 1,-1 0,0 0,1-1,-1 1,0 0,0-1,1 1,-1 0,0-1,0 1,0 0,0-1,1 1,-1-1,-6 34,3-25,1 0,1 0,-1 0,2 0,-1 0,1 0,0 0,0 0,1 0,0 0,1 0,1 5,-2-10,0 0,0 0,0 0,1-1,-1 1,1 0,0-1,-1 1,1-1,0 0,1 0,-1 0,0 0,0 0,1 0,0 0,-1-1,1 1,0-1,-1 0,1 0,0 0,0 0,0 0,0-1,0 1,0-1,0 0,0 0,0 0,0 0,0 0,0-1,3 0,13-6,0 0,-1-1,1-1,-2-1,1-1,-2 0,1-1,-2-1,1 0,-2-1,0-1,-1 0,3-6,-12 18,27-32,-2-1,-1-2,-2 0,-1-2,-2-1,-2-1,-2 0,-2-2,-2 0,-1-1,-3 0,3-25,-12 60,0 0,0 0,-1 0,-1 0,1 0,-2 0,1 0,-1 0,-1 0,0 0,0 0,-1 1,-1-1,0-2,1 10,0 0,0 0,0 0,0 1,0-1,0 1,-1 0,1 0,0 0,-1 0,1 0,0 1,-1 0,1-1,-1 1,1 1,-1-1,1 0,-1 1,1 0,0 0,-1 0,1 0,0 0,0 0,0 1,0 0,0 0,0 0,0 0,1 0,-1 0,0 1,1-1,0 1,0 0,0-1,0 1,0 0,1 0,-1 1,1-1,-1 1,-9 22,0 1,2 0,1 1,1 0,2 0,0 1,2 0,1 0,2-1,0 1,2 0,4 21,-1-12,0 0,3 0,1-1,2 0,1 0,2-1,2-1,1-1,1 0,2-1,3 1,-42-44,2-4</inkml:trace>
  <inkml:trace contextRef="#ctx0" brushRef="#br0" timeOffset="1685.139">1977 362,'48'0,"40"-5,14-1,0 0,-9 1,-9 2,-10 1,-8 0,-6 2,-8 0,-12 0</inkml:trace>
</inkml:ink>
</file>

<file path=ppt/ink/ink7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0,'10'10,"2"3</inkml:trace>
</inkml:ink>
</file>

<file path=ppt/ink/ink7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0,'-1'7,"-2"13,0 0,1 0,1 0,1 1,1-1,0 0,2 0,0 0,1-1,7 20,-9-36,0 0,0 0,0 0,0-1,0 1,0-1,1 1,-1-1,1 0,0 0,0 0,-1 0,1 0,0-1,1 1,-1-1,0 0,0 0,1 0,-1 0,0-1,1 0,-1 1,1-1,-1 0,0 0,1-1,-1 1,1-1,-1 0,0 0,0 0,1 0,-1 0,0-1,0 0,108-68,-104 64,0-1,0 0,-1 0,0-1,0 1,-1-1,0-1,0 1,-1-1,0 1,-1-1,1 0,-2 0,1-1,-2 1,1-1,-1 0,1-14</inkml:trace>
  <inkml:trace contextRef="#ctx0" brushRef="#br0" timeOffset="378.007">491 339,'16'-23,"2"-6,1 1,2 0,0 2,2 0,1 2,1 0,1 2,1 0,1 2,8-3,-34 21,0 1,0 0,0-1,-1 1,1 0,0 0,0 0,1 0,-1 1,0-1,0 1,0-1,0 1,1 0,-1-1,0 1,0 0,1 1,-1-1,0 0,0 1,0-1,1 1,-1 0,0-1,0 1,0 0,0 0,0 1,0-1,-1 0,1 1,0-1,-1 1,1-1,-1 1,1 0,-1 0,0-1,0 1,1 0,-1 0,-1 0,1 0,0 1,0-1,-1 0,0 0,1 0,-1 2,2 12,-2-12,-1-1,1 0,0 0,0 0,0 1,1-1,-1 0,1 0,0 0,0 0,0 0,0 0,0 0,1 0,-1 0,1 0,0 0,0-1,0 1,0-1,0 0,0 1,1-1,-1 0,1 0,-1-1,1 1,0 0,0-1,0 0,0 1,2-1,6-2,-1 0,1-1,-1-1,1 0,-1 0,0-1,0 0,0-1,-1 0,2-1,13-6,-7 3,46-15,-61 23,-1 1,1 0,-1 1,1-1,-1 0,1 0,-1 1,1-1,-1 0,0 1,1 0,-1-1,0 1,1 0,-1 0,0-1,0 1,0 0,0 0,0 0,0 1,0-1,0 0,0 0,0 0,-1 1,1-1,0 0,-1 1,1-1,-1 0,0 1,1-1,-1 1,0-1,0 1,0-1,0 1,0-1,0 1,0-1,-1 1,-6 54,5-50,0-1,1 1,0-1,0 1,0-1,1 1,0-1,0 1,0 0,1-1,0 1,0-1,0 1,1-1,0 0,0 1,7 8</inkml:trace>
</inkml:ink>
</file>

<file path=ppt/ink/ink7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0,'27'527,"-25"-476,1-22,-2 0,-1 0,-1-1,-1 1,-2 0,-1-1,-1 0,-3 4,14-61,1 19,1 1,0 0,0 0,1 0,0 1,1 0,0 1,0 0,1 0,0 1,0 1,0-1,1 1,0 1,26-16,82-25,-117 44,-1 0,1 1,0-1,0 0,0 0,-1 1,1-1,0 1,0 0,0 0,0-1,0 1,0 1,0-1,0 0,0 0,0 1,0-1,0 1,0-1,-1 1,1 0,0 0,0 0,-1 0,1 0,0 0,-1 0,1 1,-1-1,0 0,1 1,-1-1,0 1,0 0,0-1,0 1,0 0,0 0,-1-1,1 1,0 0,-1 0,0 0,1 0,-1 0,0 0,0 0,2 7,-1 0,0 0,0-1,-1 1,0 0,-1 0,0 0,0 0,-1-1,0 1,-1 0,1-1,-2 0,1 0,-1 0,-1 0,1 0,-1-1,0 0,-1 0,0 0,0-1,0 0,-1 0,0 0,0-1,-7 4,-5 2,0-2,0 0,0-1,-1-1,0-1,-1-1,0 0,-3-1</inkml:trace>
  <inkml:trace contextRef="#ctx0" brushRef="#br0" timeOffset="1018.638">396 959,'35'-17,"0"-2,-1-2,-1-1,-1-1,24-24,-54 46,11-9,1 0,-2 0,1-1,-1-1,-1 0,0 0,-1-1,-1-1,0 0,0 0,-1 0,-1-1,-1-1,0 1,-1-1,0 0,-2 0,0 0,0 0,-1-15,-2 29,0 0,-1 0,1-1,-1 1,1 0,-1 0,0-1,0 1,0 0,0 0,-1 0,1 0,0 0,-1 1,1-1,-1 0,0 1,1-1,-1 1,0-1,0 1,0 0,0 0,0 0,0 0,-1 0,1 0,0 1,0-1,-1 1,1 0,0-1,-1 1,1 0,0 0,-1 0,1 1,0-1,0 1,-1-1,1 1,0 0,0 0,0 0,0 0,0 0,0 0,0 0,0 1,0-1,0 1,1-1,-1 1,1 0,-1 0,1 0,-1 0,1 0,0 0,0 0,0 0,0 0,1 0,-1 1,1-1,-1 2,0 0,1-1,-1 1,1 0,0 0,0 0,1 0,-1 0,1 0,0 0,0 0,0 0,1-1,-1 1,1-1,0 1,0-1,0 1,0-1,0 0,1 0,0 0,-1 0,1 0,0-1,1 0,-1 1,0-1,1 0,-1 0,112 43,-89-42,-22-3,0-1,0 1,0-1,0 1,1 1,-1-1,0 0,0 1,0 0,0 0,0 0,-1 1,1-1,0 1,0 0,-1 0,1 0,-1 0,0 1,0 0,0-1,0 1,0 0,0 0,-1 1,1-1,-1 0,0 1,0 0,0-1,-1 1,1 0,-1 0,0 0,0 0,-1 0,1 1,-2 8,0 0,-2 1,1-1,-1-1,-1 1,-1 0,0-1,0 0,-2 3,-3 3</inkml:trace>
</inkml:ink>
</file>

<file path=ppt/ink/ink7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53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85,'-4'2,"0"0,1 0,-1 0,0 0,1 1,-1 0,1 0,0 0,0 0,0 0,0 0,0 1,1 0,0-1,-1 1,1 0,1 0,-1 0,1 0,-1 4,-4 3,-139 271,71-152,80-143,2-4</inkml:trace>
  <inkml:trace contextRef="#ctx0" brushRef="#br0" timeOffset="265.317">144 1,'24'0,"22"4,8 3,0-1,-4-1,-7 3,-5 1,-4-2,-13-2,-15 4,-13-1,-6-1</inkml:trace>
  <inkml:trace contextRef="#ctx0" brushRef="#br0" timeOffset="517.571">59 282,'29'5,"14"7,5 0,-1-1,-4-3,-9 3,-6-1,-7 2,-8 0</inkml:trace>
  <inkml:trace contextRef="#ctx0" brushRef="#br0" timeOffset="1037.191">483 536,'-91'12,"89"-12,0 1,1-1,-1 1,0-1,1 1,-1 0,1 0,0 0,-1-1,1 1,-1 1,1-1,0 0,0 0,0 0,0 1,0-1,0 0,0 1,0-1,0 1,1-1,-1 1,1 0,-1-1,1 1,-1-1,1 1,0 0,0-1,0 1,0 0,0 0,0-1,1 1,-1-1,0 1,1 0,-1-1,1 1,0-1,-1 1,1-1,0 1,0-1,0 1,0-1,0 0,0 0,1 1,56 55,11 19,-68-74,1 1,-1-1,0 0,0 1,-1-1,1 0,0 1,-1-1,1 1,-1 0,0-1,0 1,0-1,0 1,-1-1,1 1,-1-1,1 1,-1-1,0 1,0-1,0 0,0 1,0-1,-1 0,1 0,-1 0,1 0,-1 0,0 0,1 0,-1-1,0 1,0-1,-1 1,1-1,0 0,-1 1,-4 1,0-1,0 1,0-1,0-1,0 1,0-1,0 0,-1-1,1 0,0 0,0 0,-1-1,0-1,0 1,-1-1,1-1,0 1,0-1,0-1,1 0,-1 0,1 0,0-1,0 0,-2-2,-5-7</inkml:trace>
  <inkml:trace contextRef="#ctx0" brushRef="#br0" timeOffset="-20852.909">3333 706,'-2'-5,"1"0,-1 0,-1 1,1-1,-1 1,1 0,-1-1,-1 1,1 0,0 1,-1-1,0 1,0-1,0 1,0 0,0 1,-1-1,1 1,-1 0,0 0,0 0,0 1,1-1,-1 1,-1 0,1 1,0-1,-2 1,-220 0,197 5,1 1,0 1,1 2,0 1,0 1,1 1,0 2,1 0,-21 17,-97 106,98-86,10-8,2 2,1 1,-24 50,40-68,-114 176,43 4,76-167,1 0,3 1,1 0,2 0,2 1,1-1,5 39,-3-76,3 25,2 0,0 0,2 0,2-1,0 0,6 8,-12-28,10 24,1 0,2-1,1-1,1 0,2-2,1 0,1-1,1-1,2-1,0-2,2 0,1-2,0-1,18 9,17 10,2-3,1-3,1-2,37 9,122 5,-29-19,29-28,-85-24,112-52,-210 60,-1-2,0-1,-2-3,0-1,7-8,-9 2,-1-3,-2 0,-1-3,-2-1,-2-1,-1-1,13-26,-19 25,-3-1,-1-1,-2-1,-1-1,3-21,-4 14,-4 19,-1-1,-2-1,-2 0,-1 0,1-25,-8-195,-3 229,0 0,-2 1,-1 0,0 1,-2 0,-8-15,-5-12,3 13,-1 1,-2 2,-2 0,-1 2,-1 0,-1 2,-2 1,-1 2,-1 0,-9-3,-152-102,74 75,91 38,0 2,-1 1,-1 1,-1 2,0 1,0 1,-133-21,-62 34,180 9,28-5</inkml:trace>
  <inkml:trace contextRef="#ctx0" brushRef="#br0" timeOffset="-17087.979">3362 1637,'0'-26,"0"32,11 176,4 106,-12-121,25 94,-29 246,14-411,-2 34,-35 10,13-91,8-41,1 0,0 0,0 0,1 1,0-1,0 0,1 1,0-1,1 0,0 1,0-1,1 2,16 103,-19-113,1-1,0 1,0 0,0 0,-1 0,1 0,0 0,0-1,-1 1,1 0,0 0,-1 0,1 0,0 0,0 0,-1 0,1 0,0 0,-1 0,1 0,0 0,0 0,-1 0,1 0,0 0,0 1,-1-1,1 0,0 0,0 0,-1 0,1 0,0 1,0-1,-1 0,1 0,0 0,0 1,0-1,0 0,-1 0,1 1,0-1,0 0,0 0,0 1,0-1,0 0,0 0,0 1,0-1,0 0,0 1,0-1,0 0,0 0,0 1,0-1,-11-22,-2-8,-1 0,-1 1,-2 0,0 2,-2 0,-2 1,0 1,-5-4,-78-57,103 85,0-1,0 1,0-1,0 1,0-1,0 1,0-1,0 0,0 1,1-1,-1 0,1 0,-1 0,1 1,0-1,0 0,0 0,0 0,0 0,0 1,0-1,1 0,-1 0,1 0,-1 1,1-1,-1 0,1 1,0-1,0 0,0 1,0-1,0 1,0 0,1-1,-1 1,0 0,1-1,-1 1,1 0,1 0,72-36,-45 30,1 3,0 0,0 2,0 1,0 2,13 2,34 0,160 25,-237-28,1-1,0 0,0 1,0-1,0 1,0 0,-1-1,1 1,0 0,0 0,0 0,0 1,0-1,0 0,0 1,-1-1,1 1,0-1,0 1,0 0,-1 0,1 0,-1 0,1 0,-1 0,1 1,-1-1,1 0,-1 1,0-1,0 1,0-1,0 1,0 0,0-1,0 1,0 0,-1 0,1-1,-1 1,1 0,-1 0,0 0,0 0,0 0,0 0,0 0,0-1,0 1,-1 2,-7 8,-1 0,-1 0,0-1,0 0,-1-1,0 0,-1-1,-5 3,-19 17,-211 143,226-155</inkml:trace>
  <inkml:trace contextRef="#ctx0" brushRef="#br0" timeOffset="-647.412">3474 1694,'-45'-37,"-6"12,-2 3,-1 1,-54-12,-146-74,-108-6,325 102,1-1,0-2,1-1,1-2,-3-3,-177-64,-2-16,75 44,-179-58,92 40,194 56,-2 1,0 2,-1 2,-33-7,88 6,134-25,-142 34,0 0,0-1,-1 0,1 0,-1-1,-1 0,1 0,-1-1,-1 0,0-1,0 0,1-1,-8 9,0 1,-1-1,1 1,0-1,0 1,0-1,0 1,0-1,0 1,0 0,1-1,-1 1,0-1,0 1,0-1,0 1,1-1,-1 1,0 0,0-1,1 1,-1-1,0 1,0 0,1-1,-1 1,1 0,-1 0,0-1,1 1,-1 0,1 0,-1-1,0 1,1 0,-1 0,1 0,-1 0,1 0,-1 0,1 0,-1 0,1 0,-1 0,1 0,-1 0,1 0,-1 0,0 0,1 0,-1 0,1 1,-1-1,1 0,-1 0,0 1,1-1,-1 0,0 1,1-1,-1 0,0 1,1-1,-1 1,3 33,-7 274,-22-127,7-98,-2-98,-26-139,39 135,-1 1,-1 0,-1 0,0 0,-1 2,-1-1,-1 2,0 0,-1 0,-10-6,-40-47,53 46</inkml:trace>
  <inkml:trace contextRef="#ctx0" brushRef="#br0" timeOffset="3450.971">624 1891,'264'120,"-47"-47,29 27,-69-26,-145-56,-1 2,2-3,0 0,1-2,28 7,137 58,169 52,138 75,-145-95,-125-8,-156-64,8 4,-11-4,1-3,2-3,1-4,47 9,100 20,86 40,212 112,-442-174,124 43,187 36,-262-75,-88-30,0 3,-2 2,0 1,5 6,-32-15</inkml:trace>
  <inkml:trace contextRef="#ctx0" brushRef="#br0" timeOffset="20846.021">3926 3895,'-1'53,"-1"-34,1 1,0 0,2 0,0-1,1 1,1-1,1 1,1-1,0 0,2 0,0-1,5 9,-9-23,0-1,0 1,1-1,-1 1,1-1,0-1,0 1,0 0,0-1,0 0,0 0,1 0,-1 0,1-1,-1 0,1 0,0 0,-1 0,1-1,0 1,0-1,-1-1,1 1,0-1,0 0,-1 0,1 0,-1 0,1-1,-1 0,1 0,-1 0,0 0,0-1,0 0,0 0,-1 0,1 0,-1 0,0-1,0 1,2-4,15-15,-19 19,0 0,0 1,0-1,1 1,-1 0,1-1,-1 1,1 0,0 0,0 0,0 0,0 0,0 0,0 1,0-1,1 0,-1 1,0 0,1 0,0 0,-1 0,1 0,-1 0,1 1,0-1,0 1,-1 0,1 0,0 0,0 0,-1 0,1 0,0 1,0-1,-1 1,1 0,0 0,-1 0,1 0,-1 1,0-1,1 1,24 28,-24-25,0 0,0 0,0-1,0 1,0-1,1 0,0 0,0-1,0 1,0-1,1 0,-1 0,1 0,0 0,0-1,0 0,0 0,0 0,0-1,0 0,1 0,-1 0,1 0,-1-1,1 0,-1 0,0-1,1 1,-1-1,1-1,5-4,0-1,-1 0,0-1,0 0,-1-1,0 0,-1 0,0-1,0 0,-1 0,-1-1,1 0,-2 0,1-1,-2 1,1-1,-2 0,0-1,0 1,-1 0,0-1,-1 0,-1 1,0-1,-1 1,-1-10,-16-13,12 41</inkml:trace>
  <inkml:trace contextRef="#ctx0" brushRef="#br0" timeOffset="21509.428">4010 3726,'113'26,"86"5,-124-32,-75 1,1 0,0 0,0-1,0 1,0 0,-1-1,1 1,0 0,0-1,-1 1,1-1,0 0,-1 1,1-1,0 1,-1-1,1 0,-1 0,1 1,-1-1,1 0,-1 0,0 0,1 1,-1-1,0 0,0 0,0 0,0 0,1 0,-1 1,0-1,0 0,-1 0,1 0,0 0,0 0,0 0,-1 1,1-1,0 0,-1 0,1 0,0 1,-1-1,1 0,-1 0,0 1,1-1,-1 0,0 1,-29-40,8 17,13 15,0 0,1-1,0 0,1 0,0 0,0-1,1 0,0-1,1 1,0-1,1 0,-2-6,3-3</inkml:trace>
</inkml:ink>
</file>

<file path=ppt/ink/ink7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26.3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799 170,'-11'127,"-55"32,-63 98,-21 18,64-66,-9-21,51-128,-14 31,49-63,-1 0,-1-1,-1 0,-2-1,0-1,-18 23,-22 30,53-76,0-1,1 0,0 0,-1 1,1-1,0 0,-1 1,1-1,0 0,0 1,0-1,0 1,0-1,0 0,1 1,-1-1,0 0,1 1,-1-1,1 0,-1 0,1 0,0 1,0-1,-1 0,1 0,0 0,0 0,0 0,0 0,0 0,0-1,0 1,1 0,-1 0,0-1,0 1,0-1,1 1,0-1,60 20,-53-18,38 11,-1 3,0 2,-2 1,6 6,-38-19,353 106,-185-37,125 61,-130-46,-9-30,-107-57,-45-12</inkml:trace>
  <inkml:trace contextRef="#ctx0" brushRef="#br0" timeOffset="682.797">2493 2400,'-141'115,"-11"20,32-64,103-63</inkml:trace>
  <inkml:trace contextRef="#ctx0" brushRef="#br0" timeOffset="981.418">2097 2400,'5'14,"6"15,7 6,-1 3,3 0,1-2,3-8,-3-2,0-3,1 2,2-1,1 2,-3 1,-1 0,-4 1,-5-5</inkml:trace>
  <inkml:trace contextRef="#ctx0" brushRef="#br0" timeOffset="2166.756">1363 1,'-17'28,"11"-16,1 0,0 0,1 0,0 1,1 0,0 0,2 0,-1 0,1 0,1 0,0 0,1 0,1 0,0 0,0 0,1 0,1 0,0-1,1 0,3 6,-7-16,0-1,0 1,0-1,0 1,0-1,0 0,0 1,0-1,0 0,1 0,-1 0,0 0,1 0,-1 0,1 0,-1 0,1-1,0 1,-1-1,1 1,0-1,-1 0,1 1,0-1,-1 0,1 0,0 0,0 0,-1 0,1-1,0 1,-1-1,1 1,0-1,-1 1,1-1,-1 0,1 0,-1 0,1 0,-1 0,0 0,1 0,-1 0,0 0,0-1,0 1,0 0,1-2,181-213,-182 214,1 0,0 1,0-1,0 0,0 0,0 1,0 0,0-1,1 1,-1 0,0 0,1 0,-1 0,1 0,-1 1,1-1,-1 1,1 0,0-1,-1 1,1 1,-1-1,1 0,0 0,-1 1,1 0,-1-1,1 1,-1 0,0 0,1 0,-1 1,0-1,0 1,0-1,0 1,0-1,0 1,0 0,0 0,-1 0,1 0,-1 0,1 1,-1-1,0 0,0 1,0-1,0 2,6 12,0 0,-2 1,0 0,-1 0,0 0,-2 1,0-1,-1 3,6 32,-1-25,-2 0,0 0,-2 0,0 0,-2 1,-1-1,-2 0,0 0,-2 0,-1 0,-1 0,-6 12,7-31,0 0,-1-1,0 0,0 0,-1-1,1 0,-2 0,1-1,0 0,-1 0,0-1,0 0,-1-1,1 0,-1-1,1 1,-1-2,0 1,0-2,0 1,0-1,1-1,-1 0,0 0,0-1,0 0,-1-1,6 3,1 0,0 0,0 0,0-1,0 1,0-1,0 0,0-1,0 1,0 0,0-1,1 0,-1 0,0 0,1-1,0 1,-1-1,1 0,0 1,1-2,-1 1,0 0,1 0,0-1,-1 1,2-1,-1 0,0 0,1 0,-1 1,1-1,0-1,1 1,-1 0,1 0,-1 0,1 0,0 0,1 0,-1-1,1 1,0 0,0 0,0 0,0 0,3-3,6-6,1 1,0 0,1 1,1 0,0 1,0 0,1 1,0 0,0 1,3 1,-3-2,339-181,-300 162</inkml:trace>
</inkml:ink>
</file>

<file path=ppt/ink/ink7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56.9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46,'301'0,"-322"-18,-16-1,19 10</inkml:trace>
</inkml:ink>
</file>

<file path=ppt/ink/ink7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44.1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1296 3,'-1'11,"-1"0,0-1,-1 1,0-1,0 0,-2 0,1 0,-1 0,-3 4,-11 25,-87 194,32-76,57-114,-2 0,-2-2,-1-1,-23 31,-43 93,-7-34,82-116,2 0,0 1,0 1,2-1,0 2,1-1,-2 7,2-6,-132 226,140-243,-1 0,1-1,0 1,-1 0,1 0,0 0,-1 0,1 0,0-1,0 1,-1 0,1 0,0 0,-1 0,1 0,0 0,-1 0,1 0,0 0,-1 0,1 1,0-1,-1 0,1 0,0 0,-1 0,1 0,0 0,0 1,-1-1,1 0,0 0,0 0,-1 1,1-1,0 0,0 0,0 1,-1-1,1 0,0 1,0-1,7-35,-5 27,0-4,0 0,-1 0,0 1,-1-1,-1 0,0 0,0 0,-1 0,-1 1,0-1,0 1,-1 0,-1 0,0 0,0 0,-1 1,-1 0,1 0,-5-3,10 12,0 0,0 0,0 0,-1 1,1-1,0 0,1 0,-1 0,0-1,0 1,0 0,1 0,-1 0,0-1,1 1,-1 0,1-1,0 1,-1 0,1-1,0 1,0 0,0-1,0 1,0-1,0 1,0 0,0-1,1 1,-1-1,0 1,1 0,-1-1,1 1,0 0,-1 0,1 0,0-1,0 1,0 0,0 0,0 0,0 0,0 0,0 1,0-1,0 0,0 0,1 1,-1-1,0 1,1-1,-1 1,0-1,1 1,-1 0,0 0,1-1,27-1,1 2,-1 0,0 2,0 1,-1 1,1 2,-1 1,0 1,0 1,-1 1,0 2,23 14,-27-16,51 21,-74-28,0-1,0 1,0 0,0-1,-1 1,1-1,-1 0,0 1,0-1,0 1,0-1,0 0,0 0,0 1,-1-1,1 0,-1 0,0-1,0 1,0 0,1 0,-2-1,1 1,0-1,0 0,0 0,-1 0,1 0,0 0,-1 0,-26 12,0-2,0-1,-1-1,0-1,-15 0,-125 3,145-11</inkml:trace>
  <inkml:trace contextRef="#ctx0" brushRef="#br0" timeOffset="3017.921">591 1471,'49'33,"-32"-22,2 0,0-1,0-1,1-1,0 0,0-2,1 0,-1-2,13 2,108 21,146 85,-154-81,-75-12,-79-26,11-5,0-1,0 1,2-1,0-1,0 1,1-1,1-1,0 1,1-1,1 0,0-1,1 1,1 9,2 5,1 0,-1 0,0 0,0 0,0 0,0-1,0 1,0 0,0 0,-1 0,1 0,0 0,-1 0,1 0,0 0,-1 0,0 0,1 0,-1 0,1 0,-1 1,0-1,0 0,1 0,-1 1,0-1,0 0,0 1,0-1,0 1,0-1,0 1,0-1,0 1,0 0,0-1,0 1,0 0,0 0,0 0,0 0,0 0,0 0,0 0,-1 0,1 1,0-1,0 0,0 1,0-1,0 0,0 1,0-1,0 1,1 0,-1-1,0 1,0 0,0-1,0 1,1 0,-1 0,0 0,1 0,-1 0,1 0,-1 0,-90 215,76-189,-2 0,0-2,-2 0,0-1,-2-1,-5 4,20-16,32-25,-19 10,237-136,-217 123,-2 1</inkml:trace>
  <inkml:trace contextRef="#ctx0" brushRef="#br0" timeOffset="8633.907">84 1809,'-37'109,"-2"38,38-144,-1 0,1 0,0 0,0 0,1 0,-1 0,1 1,-1-1,1 0,0 0,0 1,1-1,-1 0,1 0,-1 0,1 1,0-1,0 0,1 0,-1 0,0 0,1-1,0 1,0 0,0-1,0 1,0-1,0 0,1 1,-1-1,1 0,-1 0,1-1,0 1,0-1,0 1,0-1,0 0,0 0,0 0,0 0,0-1,1 1,-1-1,0 0,0 0,1 0,-1 0,0-1,0 1,3-2,112-76,-118 78,1-1,0 0,-1 1,1-1,0 0,0 1,0-1,-1 1,1 0,0-1,0 1,0-1,0 1,0 0,0 0,0 0,0 0,0-1,0 1,0 1,0-1,0 0,0 0,0 0,0 0,0 1,-1-1,1 0,0 1,0-1,0 1,0-1,0 1,-1-1,1 1,0-1,0 1,-1 0,1 0,0-1,-1 1,1 0,-1 0,1 0,-1 0,0-1,1 1,-1 0,0 0,1 0,-1 0,0 1,4 56,-4-51,-1-4,1 0,-1 0,0 0,1 0,0 0,0 0,0 0,0 0,0 0,1 0,-1 0,1 0,0 0,0 0,0 0,0 0,0-1,1 1,-1 0,1-1,-1 1,1-1,0 0,0 1,1-1,-1 0,0 0,1 0,-1-1,1 1,-1 0,1-1,0 0,0 0,-1 0,1 0,0 0,0 0,0-1,0 1,0-1,0 0,0 0,0 0,0-1,1 1,9-6,0 0,0-1,0-1,-1 0,-1 0,1-1,-1-1,-1 1,0-2,0 0,-1 0,0-1,-1 0,-1 0,4-7,10-13,-12 21,-4 4,0 1,0-1,-1 0,1 0,-1 0,-1 0,1-1,-2 1,1-1,-1 0,0 0,1-8,-15 5,2 16</inkml:trace>
  <inkml:trace contextRef="#ctx0" brushRef="#br0" timeOffset="8948.872">761 2346,'-34'33,"-11"17,-2-1,6-4,11-5,5-8,6-11</inkml:trace>
  <inkml:trace contextRef="#ctx0" brushRef="#br0" timeOffset="9200.159">535 2289,'9'19,"9"16,0 7,3-4,-3-3,1-8,-3-4,0-5,3-2,3-2,2-5,-3-3</inkml:trace>
  <inkml:trace contextRef="#ctx0" brushRef="#br0" timeOffset="10133.542">196 1668,'2'-1,"0"0,0 0,0 1,0-1,1 1,-1-1,0 1,1 0,-1-1,0 1,1 1,-1-1,0 0,1 0,-1 1,0-1,0 1,1 0,-1 0,0 0,2 1,58 21,1-2,1-4,36 5,-54-10,-58-18,0-1,1-1,0 1,0-2,1 1,0-1,0-1,1 0,1 0,-1-1,1-2,0-4</inkml:trace>
  <inkml:trace contextRef="#ctx0" brushRef="#br0" timeOffset="11438.761">281 60,'-1'30,"-1"-12,2 0,-1-1,2 1,1-1,0 1,1-1,5 15,-8-30,1-1,-1 1,1 0,0 0,-1 0,1-1,0 1,0 0,1-1,-1 1,0-1,0 0,1 1,-1-1,1 0,-1 1,1-1,-1 0,1 0,0-1,-1 1,1 0,0 0,0-1,0 1,0-1,0 0,-1 1,1-1,0 0,0 0,0 0,0-1,0 1,0 0,0-1,0 1,-1-1,1 1,0-1,0 0,-1 0,1 0,0 0,-1 0,1 0,0-1,66-67,-61 59,28-33,-34 43,0-1,0 0,0 1,0-1,0 0,0 1,0 0,0-1,0 1,0-1,0 1,0 0,0 0,1 0,-1 0,0 0,0 0,0 0,0 0,0 0,0 0,0 1,0-1,0 0,1 1,-1-1,0 1,0-1,-1 1,1-1,0 1,0 0,0-1,0 1,0 0,-1 0,1 0,0 0,-1 0,1-1,-1 1,1 0,-1 0,1 1,10 21,-11-20,1 0,0 0,0 0,0 0,0 0,1 0,-1 0,1 0,0 0,0 0,0-1,0 1,0-1,0 0,1 1,-1-1,1 0,0-1,-1 1,1 0,0-1,0 1,0-1,0 0,2 0,-1-3,-1 0,0 0,1 0,-1-1,-1 0,1 0,0 0,0 0,-1 0,0 0,0-1,0 1,0-1,0 1,-1-1,1 0,-1 1,0-1,0 0,-1 3,37-155,-33 136</inkml:trace>
  <inkml:trace contextRef="#ctx0" brushRef="#br0" timeOffset="12031.534">761 173,'12'77,"-11"-77,1 1,0 0,-1-1,1 1,0-1,0 0,-1 1,1-1,0 0,0 0,0 0,-1-1,1 1,0 0,0-1,-1 1,1-1,0 1,0-1,-1 0,1 0,-1 0,1 0,-1 0,1 0,-1 0,0 0,1 0,0-2,7-3,-7 5,0-1,0 1,0 0,0 1,0-1,0 0,0 1,1-1,-1 1,0-1,0 1,0 0,1 0,-1 0,0 0,0 1,1-1,-1 0,0 1,0 0,0-1,0 1,0 0,0 0,0 0,0 1,0-1,0 0,0 1,-1-1,1 1,-1-1,1 1,-1 0,1 0,-1 0,0-1,0 1,0 1,0-1,0 0,-1 0,1 0,-1 0,21 101,-21-91,-1-1,0 1,0-1,-1 1,0-1,-1 0,-1 0,0 0,0 0,-1 0,0-1,-1 0,0 0,-1-1,0 1,0-2,-1 1,0-1,-1 0,0 0,0-1,0-1,-1 1,-3 0,12-6,0 0,0-1,0 1,-1 0,1-1,0 1,0-1,-1 1,1-1,0 1,-1-1,1 0,0 0,-1 0,1 0,0 0,-1 0,1 0,0 0,-1-1,1 1,0 0,-1-1,1 1,0-1,0 1,-1-1,1 0,0 0,0 1,0-1,0 0,0 0,0 0,0 0,0 0,1 0,-1 0,0-1,1 1,-1 0,0 0,1-1,0 1,-1 0,1 0,0-1,-1 1,1 0,0-1,0 1,0-1,0 1,1 0,-1-1,0 1,0 0,1-1,4-16,1 1,0 0,1 1,1 0,1 0,0 1,1 0,0 0,1 1,2-1,2-1</inkml:trace>
</inkml:ink>
</file>

<file path=ppt/ink/ink7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24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663 100,'-36'3,"-1"2,0 1,1 3,-28 9,-94 20,54-13,104-25,-1 0,1 1,-1-1,1 0,-1 1,0-1,1 0,-1 1,1-1,-1 1,1-1,0 0,-1 1,1-1,-1 1,1 0,0-1,0 1,-1-1,1 1,0-1,0 1,-1 0,1-1,0 1,0 0,0-1,0 1,0-1,0 1,0 0,0-1,0 1,1 0,-1-1,0 1,0-1,0 1,1 0,-1-1,0 1,1-1,-1 1,0-1,1 1,-1-1,1 1,-1-1,1 0,-1 1,1-1,-1 0,1 1,-1-1,1 0,0 1,-1-1,1 0,-1 0,2 0,37 18,137 46,-174-64,1 0,-1 1,0 0,1-1,-1 1,0 0,1 0,-1 0,0 0,0 1,0-1,0 1,0-1,0 1,-1-1,1 1,0 0,-1 0,1 0,-1 0,0 0,0 0,0 1,0-1,0 0,0 0,-1 1,1-1,-1 1,1-1,-1 0,0 1,0-1,0 1,0-1,0 1,-1-1,1 0,-1 1,0-1,0 0,1 1,-1-1,-1 0,1 0,0 0,0 0,-1 0,0 0,1 0,-1 0,0-1,-1 2,-158 90,68-47,-66 45,157-90,1-1,-1 1,1 0,0 0,-1 0,1 0,0 0,0 0,0 0,0 0,0 0,0 0,0 1,0-1,0 0,0 1,1-1,-1 1,1-1,-1 1,1-1,-1 1,1-1,0 1,0-1,0 1,0 0,0-1,0 1,0-1,0 1,1-1,-1 1,0-1,1 1,0-1,-1 1,1-1,0 1,0-1,-1 0,1 0,0 1,0-1,1 0,-1 0,0 0,0 0,0 0,1 0,0 0,12 6,1 0,-1-1,1-1,1 0,-1-1,1 0,-1-2,1 1,0-2,0 0,0-2,0 1,15-4,15 3,-35 1,-1-1,1 0,-1 0,0-1,0-1,0 1,0-2,0 1,-1-1,4-3,2-3</inkml:trace>
  <inkml:trace contextRef="#ctx0" brushRef="#br0" timeOffset="298.639">917 127,'-37'213,"27"-128,3-1,3 2,6 29,-2-114,0-12</inkml:trace>
  <inkml:trace contextRef="#ctx0" brushRef="#br0" timeOffset="547.014">832 43,'43'0,"34"0,13 0,-4-5,-12-1,-13-1,-13 2,-9 2,-11-4,-7-1,-10 7,-13 2,-5 2</inkml:trace>
  <inkml:trace contextRef="#ctx0" brushRef="#br0" timeOffset="761.02">889 381,'28'0,"20"0,6 0,-1 0,-5 0,-6-5,-5-1,-4 0,-3 1,-6 2</inkml:trace>
  <inkml:trace contextRef="#ctx0" brushRef="#br0" timeOffset="1030.175">1622 467,'-28'38,"-15"18,0 3,3-2,3-7,3-12,8-12</inkml:trace>
  <inkml:trace contextRef="#ctx0" brushRef="#br0" timeOffset="1280.411">1312 467,'24'19,"13"11,0 6,-2-4,-6-3,-4-5,-6-3,-1 0,1-3,-3-1,1-2,-3 0,2-2,-3-3</inkml:trace>
</inkml:ink>
</file>

<file path=ppt/ink/ink7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25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1 138,'38'0,"23"0,5 0,-3 0,-8 0,-8-5,-8-1,-6 0,-3 1,-7 1</inkml:trace>
  <inkml:trace contextRef="#ctx0" brushRef="#br0" timeOffset="248.798">57 364,'44'5,"32"-4,9-1,0-1,-11-1,-7-4,-11-1,-5 0,-7 2,-5 1,-10 2</inkml:trace>
  <inkml:trace contextRef="#ctx0" brushRef="#br0" timeOffset="518.76">1215 53,'-94'137,"90"-129,0 0,0 0,1 0,1 0,-1 1,1-1,1 1,0-1,0 1,0 0,1-1,0 1,1 0,0 0,1-1,-1 1,4 6,-3-10,1 0,0 0,0 0,0 0,0-1,1 1,0-1,0 0,0 0,1 0,-1-1,1 0,0 0,0 0,0 0,0-1,0 1,1-1,-1-1,1 1,-1-1,1 0,0 0,2-1,143-4,-146 4,11-4,0 0,0 0,0-2,-1 0,1-1,-1 0,-1-1,0-1,0-1,0 0,-1 0,-1-1,0-1,0 0,-1 0,-1-2,0 1,-1-1,6-12,-12 19,-1 0,-1 0,1 1,-1-1,0 0,-1 0,1 0,-1 0,-1 0,1 0,-1 0,-1 0,1 0,-1 0,0 1,-1-1,1 1,-1-1,-1 1,1 0,-1 0,0 0,0 1,-1-1,0 1,0 0,0 1,0-1,-1 1,0 0,0 0,0 1,0 0,0 0,-1 0,-4-1,-19-8</inkml:trace>
  <inkml:trace contextRef="#ctx0" brushRef="#br0" timeOffset="764.263">904 251,'962'0,"-938"0</inkml:trace>
  <inkml:trace contextRef="#ctx0" brushRef="#br0" timeOffset="1998.128">1469 53,'0'-4,"-5"-3,-6 1,-6 2,-6 0,2-3,0-1,-2 2,-1 6,-3 3,0 1,4 5,1 5,5 6,0-1,2 1,5 2,4-3</inkml:trace>
</inkml:ink>
</file>

<file path=ppt/ink/ink7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33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1 242,'280'-22,"-50"-1,-157 13,-62 19,-15-3</inkml:trace>
  <inkml:trace contextRef="#ctx0" brushRef="#br0" timeOffset="295.165">114 384,'19'9,"11"4,6-1,1-2,-1-3,-2-3,-1-1,-3-3,0-4,-1-3,-1 0,0 1,0 2,0 2,-1 1,-3-5,-8 0</inkml:trace>
  <inkml:trace contextRef="#ctx0" brushRef="#br0" timeOffset="847.977">340 17,'-30'-17,"30"17,-1 1,1-1,-1 0,0 0,1 0,-1 1,1-1,-1 0,1 0,-1 1,1-1,-1 0,1 1,-1-1,1 1,-1-1,1 1,0-1,-1 1,1-1,0 1,-1-1,1 1,0-1,0 1,-1 0,1-1,0 1,0-1,0 1,0 0,0-1,0 1,0-1,0 1,0 0,0-1,0 1,0 0,1-1,-1 1,0-1,0 1,1-1,-1 1,0-1,1 1,-1-1,0 1,1 0,2 7,0 1,1 0,0-1,1 0,-1 0,2 0,-1 0,1-1,0 0,0 0,1-1,0 0,0 0,1 0,0-1,0 0,0-1,5 2,160 49,-167-55,-1 1,0-1,0 1,0 0,0 0,0 0,0 1,0 0,-1 0,1 0,0 1,-1-1,0 1,0 0,0 0,0 1,0-1,0 1,-1 0,0 0,0 0,0 0,0 1,-1-1,1 1,-1 0,0-1,-1 1,1 1,-1 1,-1-1,0 1,0 0,-1-1,0 1,0-1,-1 1,1-1,-1 1,-1-1,1 0,-1 0,0 0,-1-1,1 1,-1-1,0 1,-1-1,1-1,-1 2,-112 87,83-70,-16 9,38-26,0 1,1 0,-1 1,1 0,1 1,0 0,0 1,1 0,0 0,0 1,-4 8,7-1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5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0,'-8'33,"1"1,2-1,1 1,2 0,2 34,0-65,27 386,-27-384,-1-4,1 0,-1 0,1 1,-1-1,1 0,0 0,-1 0,1 0,0 0,0 0,0 0,0 1,0-1,0 0,0 0,0 0,1 0,-1 0,0 0,1 0,-1 0,0 1,1-1,0 0,-1-1,1 1,-1 0,1 0,0 0,0 0,0 0,-1-1,1 1,0 0,0-1,0 1,0-1,0 1,0-1,0 1,0-1,1 0,-1 1,0-1,0 0,0 0,1 0,114-103,-104 93,1 0,0 1,0 0,1 1,0 0,1 1,0 1,0 0,0 1,1 1,-1 0,1 1,0 1,0 0,0 2,2-1,-13 2,-1-1,1 1,0-1,-1 1,1 0,-1 1,1-1,-1 1,0 0,1 0,-1 1,0-1,0 1,-1 0,1 0,0 0,-1 0,0 0,0 1,0 0,0 0,0 0,-1 0,0 0,0 0,0 0,0 1,-1-1,1 1,-1-1,0 1,0 3,0 2,0-1,-1 1,0-1,-1 1,1-1,-2 0,1 1,-2-1,1 0,-1 0,0 0,-1 0,0-1,0 1,-1-1,-1 1,-7 5,-1 0,0-2,0 0,-1 0,-1-1,0-1,0-1,-1 0,0-1,-1-1,0-1,0 0,0-1,0-1,-5 0,9-3,0-1,0-1,0 1,0-2,0 0,0-1,0 0,1-1,-1-1,1 0,1-1,-1 0,1-1,0 0,0-1,1 0,0-1,-4-4,13 11,1 1,-1-1,1 1,-1-1,1 0,0 0,0 1,0-1,0 0,0 0,0 0,1 0,-1 0,1 0,-1 0,1-1,0 1,0 0,0 0,0 0,0 0,0 0,1 0,-1-1,1 1,-1 0,1 0,0 0,0 0,-1 1,2-1,-1 0,0 0,1-1,8-13</inkml:trace>
  <inkml:trace contextRef="#ctx0" brushRef="#br0" timeOffset="700.035">664 763,'46'-20,"0"-3,-1-1,-2-2,31-25,-5-26,-68 76,0-1,1 0,-1 0,0 0,0 0,0 0,0 0,0 0,0 0,-1 0,1 0,-1-1,0 1,1 0,-1 0,0-1,0 1,0 0,-1 0,1 0,0-1,-1 1,0 0,1 0,-1 0,0 0,0 0,0 0,0 0,-1 0,1 0,0 0,-1 1,0-1,1 1,-1-1,0 1,1-1,-1 1,0 0,0 0,0 0,-9-1,1 1,0 0,-1 1,1 0,0 0,-1 1,1 1,0 0,0 0,0 1,0 0,0 1,1 0,-1 0,1 1,0 0,0 1,1 0,0 0,0 1,0 0,1 1,0-1,1 1,-1 1,-2 4,-68 121,75-129,0 1,0-1,0 1,1-1,0 1,0-1,0 1,1 0,0 0,0 0,0-1,1 1,0 0,0-1,0 1,1 0,0-1,0 0,0 1,1-1,-1 0,1 0,1 0,-1-1,1 2,8 3,0-1,0-1,1 0,0 0,0-2,1 1,0-2,-1 0,1 0,1-1,-1-1,0-1,1 0,-1 0,1-2,-1 0,1 0,-1-1,0-1,0-1,0 0,0 0,0-2,33-11,-1-2,-1-3,-1-1,-1-2,-2-2,0-2,7-8,-31 24,-1 0,0-1,0-1,-1-1,-1 0,-1-1,-1 0,0-1,-1-1,-1 0,0 0,5-18,-14 33,1 1,-1-1,0 1,0-1,-1 0,1 1,-1-1,0 0,0 1,0-1,0 0,-1 1,0-1,1 0,-1 1,-1-1,1 1,0-1,-1 1,1 0,-1 0,0 0,0 0,-1 0,1 0,-1 0,1 1,-1-1,0 1,0-1,0 1,0 0,0 1,0-1,-1 0,1 1,-1 0,1 0,-1 0,1 0,-1 0,0 1,1-1,-1 1,0 0,1 1,-1-1,-1 1,-8 2,1 1,-1 1,1 0,0 1,0 0,1 1,0 0,0 1,1 0,0 1,0 0,1 1,0 0,-4 6,11-14,0 0,0 1,0-1,0 1,0-1,0 1,1 0,-1-1,1 1,0 0,0 0,0 0,0 0,0 0,1 0,-1 0,1 0,0 1,0-1,0 0,0 0,1 0,-1 0,1 0,0 0,-1 0,2 0,-1 0,0 0,1 0,-1 0,1-1,0 1,0-1,1 2,10 5,0-1,1 0,0-1,1-1,-1 0,1-1,0-1,1 0,-1-1,1 0,3-1,-3 0,1 0,-1 1,0 1,0 1,-1 0,1 1,-1 1,0 0,-1 1,3 2,-14-7,1 1,-1-1,0 1,1 0,-2 0,1 0,0 0,-1 1,0-1,0 1,0-1,-1 1,1 0,-1-1,0 1,-1 0,1 0,-1 0,0 0,0 0,0 0,-1-1,0 1,0 0,0 0,0 0,-1-1,0 1,0-1,-2 5,1-2,1 0,-1 0,2 0,-1 1,1-1,0 0,0 1,1-1,0 1,1-1,-1 1,1-1,1 3,25 18,-10-21</inkml:trace>
</inkml:ink>
</file>

<file path=ppt/ink/ink7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39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84 536,'4'6,"-1"0,0 0,0 0,0 1,-1-1,0 1,-1-1,1 1,-1 0,0-1,-1 1,0 0,0 0,1 6,3 27,-2 1,-2-1,-2 0,-1 0,-2 0,-2 0,-10 30,-7 30,54-165,-19 40</inkml:trace>
  <inkml:trace contextRef="#ctx0" brushRef="#br0" timeOffset="252.79">57 536,'23'0,"19"0,6 0,4 0,-1-4,0-3,-4 1,-5 2,-5 0,-3 2,-4-4,-2-1,-5 6,-12 7,-12 3,-6 5,-2 0</inkml:trace>
  <inkml:trace contextRef="#ctx0" brushRef="#br0" timeOffset="469.815">28 876,'38'0,"28"0,6 0,-3 0,-14 0</inkml:trace>
  <inkml:trace contextRef="#ctx0" brushRef="#br0" timeOffset="1035.543">592 960,'-55'18,"54"-18,-1 0,0 0,1 0,-1 0,0 0,0 1,0-1,0 0,0 1,0 0,0-1,1 1,-1 0,0 0,0 0,1 0,-1 0,1 0,-1 0,1 1,-1-1,1 0,0 1,0-1,0 1,-1 0,2-1,-1 1,0 0,0 0,0-1,1 1,-1 0,1 0,0 0,-1 0,1 0,0 0,0 0,0 0,0 0,1 0,-1-1,0 1,1 0,0 0,36 30,-33-30,0 0,0 0,0 0,0 1,-1-1,1 1,-1 0,0 0,0 0,0 1,0-1,0 1,-1 0,1-1,-1 1,0 0,0 0,-1 1,1-1,-1 0,0 1,0-1,0 0,-1 1,0-1,0 1,0-1,0 1,-1 1,-2 0,-1-1,-1 0,1-1,0 1,-1-1,0 0,0 0,0 0,-1-1,1 0,-1 0,0 0,0 0,0-1,0 0,0-1,-1 1,1-1,0 0,-1-1,1 0,0 0,-3 0,-74-4,64-3</inkml:trace>
  <inkml:trace contextRef="#ctx0" brushRef="#br0" timeOffset="4990.239">875 706,'29'5,"28"-4,10-1,3-1,-6-1,-9 1,-9 0,-7 0,-6 1,-4 0,-11 4,-9 3</inkml:trace>
  <inkml:trace contextRef="#ctx0" brushRef="#br0" timeOffset="5653.452">1552 509,'0'-15,"0"23,-1 24,-11 37,2 63,9-126,1 0,0 0,1-1,0 1,0 0,0 0,0 0,1-1,0 1,0-1,1 1,-1-1,1 0,0 0,1 0,-1 0,1-1,0 0,0 1,0-1,1-1,-1 1,1 0,0-1,0 0,0-1,1 1,-1-1,1 0,-1 0,5 1,4-5,-1-1,0 0,0-1,0-1,-1 0,1 0,-1-1,0-1,-1 0,1-1,-2 0,1 0,-1-1,0-1,-1 1,0-2,-1 1,0-1,0-1,5-11,12-10,47-52,-72 85,1 1,-1-1,1 1,-1-1,1 1,-1-1,1 1,-1 0,1-1,-1 1,0 0,1-1,-1 1,0 0,0 0,0-1,1 1,-1 0,0 0,0-1,0 1,0 0,0 0,0 0,-1-1,1 1,0 0,0 0,0-1,-1 1,1 0,0-1,-1 1,1 0,-1-1,1 1,-1 0,1-1,-1 1,1-1,-1 1,1-1,-1 1,0-1,0 1,0 1,-2 5,0-2,0-1,0 1,1 0,-1 0,1 0,0 0,0 0,0 0,1 0,0 1,0-1,0 0,1 1,0-1,0 1,0-1,1 1,0-1,0 0,0 1,0-1,1 0,0 0,0 0,1 0,-1 0,1 0,0-1,0 1,1-1,-1 0,1 0,1 1,-1-2,1-1,-1 1,1-1,0-1,-1 1,1 0,0-1,0 0,0 0,0-1,0 1,0-1,0 0,0-1,0 1,0-1,0 0,0 0,0 0,0-1,-1 0,1 0,-1 0,1 0,-1-1,0 0,1 0,-2 0,1 0,0 0,0-2,12-10,-1-2,-1 0,0-1,-1 0,-1-1,4-9,84-173,-84 128,-20 61</inkml:trace>
  <inkml:trace contextRef="#ctx0" brushRef="#br0" timeOffset="5943.242">2737 565,'-33'38,"-17"18,-4 4,8-4,6-6,10-6,5-12,2-11,6-13,5-9</inkml:trace>
  <inkml:trace contextRef="#ctx0" brushRef="#br0" timeOffset="6189.58">2427 706,'9'-14,"9"4,5 5,0 7,0 8,-4 8,0 5,1 4,-3 1,1-3,-2-2,-1-4,-1-1,1-3,-2 0,2-2,3-3,-2-4</inkml:trace>
  <inkml:trace contextRef="#ctx0" brushRef="#br0" timeOffset="6445.706">2963 509,'39'0,"26"0,13 0,-3 0,-10 0,-10 0,-10 0,-8 0,-5 0,-4 0,-1 0,-6-5,-1-2,-4 1</inkml:trace>
  <inkml:trace contextRef="#ctx0" brushRef="#br0" timeOffset="6650.429">3133 762,'38'5,"37"-3,15-3,-2 0,-13 0,-8 0,-12-5,-9-2,-9 2,-5 1,-3 1,-3 2,-4-4,-7-1</inkml:trace>
  <inkml:trace contextRef="#ctx0" brushRef="#br0" timeOffset="7005.499">4346 396,'-40'29,"1"2,2 1,2 3,1 0,-23 33,53-64,1-1,0 1,0 0,0 0,1 0,-1 0,1 0,0 1,0-1,0 1,1 0,0-1,0 1,0 0,0 0,1-1,0 1,0 0,0 0,1 0,-1 0,1-1,0 1,0 0,1-1,0 1,-1-1,2 1,-1-1,0 0,1 0,0 0,0 0,0 0,0-1,1 1,0 0,12 5,1-1,-1 0,1-1,0-1,1-1,0-1,-1 0,1-1,1-1,-1 0,0-2,0 0,1-1,-1-1,0 0,0-2,-1 0,1-1,-1-1,11-4,-9 2,0 0,0 0,-1-2,0-1,-1 0,0-1,-1 0,0-2,-1 0,-1-1,0 0,-1-1,0 0,-2-1,10-18,-18 30,-1-1,0 1,0 0,-1-1,0 1,0-1,0 1,-1-1,1 0,-1 1,0-1,-1 0,0 1,0-1,0 1,0-1,-1 1,0 0,0-1,0 1,-1 0,0 0,0 1,0-1,-1 0,1 1,-1 0,-3-3,-3-3,-1 1,0 0,-1 0,0 2,0-1,0 1,-1 1,0 0,0 1,-1 1,-2-1,-19-2,-1 2,-1 1,1 1,0 2,-1 2,1 1,0 2,0 2,-16 5,2 1</inkml:trace>
  <inkml:trace contextRef="#ctx0" brushRef="#br0" timeOffset="7173.328">3894 649,'994'-58,"-906"61,0 4,0 4,18 7,-59-10,-7-2</inkml:trace>
  <inkml:trace contextRef="#ctx0" brushRef="#br0" timeOffset="12751.711">0 311,'226'-11,"-28"-9,-117 0,-81 19,1-1,-1 1,0 0,0 0,0-1,0 1,0 0,0 0,0-1,-1 1,1 0,0 0,-1 0,1 0,-1-1,1 1,-1 0,1 0,-1 0,0 0,0 0,1 0,-1 0,0 0,0 1,0-1,0 0,0 0,0 1,0-1,0 1,-1-1,1 1,0-1,0 1,0 0,-1-1,1 1,0 0,0 0,0 0,-1 0,1 0,0 0,0 0,-1 1,0-1,-5-2,-111-46,100 36</inkml:trace>
  <inkml:trace contextRef="#ctx0" brushRef="#br0" timeOffset="13723.527">1778 142,'453'0,"-386"6,-67-8,0 0,0 1,-1-1,1 1,0-1,0 0,-1 1,1-1,-1 1,1-1,-1 1,0 0,0-1,0 1,1-1,-1 1,0 0,-1 0,1 0,0 0,0 0,0 0,-1 0,1 0,0 0,-1 0,1 1,-2-2,1 1,-11-12,-1 2,0-1,-1 2,0 0,-1 1,0 0,0 2,-1 0,0 0,-12-2,5 5</inkml:trace>
  <inkml:trace contextRef="#ctx0" brushRef="#br0" timeOffset="14288.666">1101 368,'0'33,"0"22,0 5,0 2,0-4,0-8,0-7,0-6,0-5,0-3,0-1,-5-1,-2-5</inkml:trace>
</inkml:ink>
</file>

<file path=ppt/ink/ink7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07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85 282,'150'22,"55"-31,-86-3,115-16,-205 37,-34-3</inkml:trace>
  <inkml:trace contextRef="#ctx0" brushRef="#br0" timeOffset="300.977">0 452,'15'0,"28"4,16 3,4-1,-5-2,-2 0,-6-2,-7-1,-5 0,-5-1,-4-1,-1 1,-1 0,0 0,0-1,1-3,-6-3</inkml:trace>
  <inkml:trace contextRef="#ctx0" brushRef="#br0" timeOffset="815.066">451 0,'13'22,"10"-5,0-1,2-2,0 0,0-1,16 4,17 2,-34-13,-1 1,0 1,0 1,-1 1,0 1,-1 1,0 1,15 13,-35-25,1 0,-1 0,1 1,-1-1,0 1,0-1,0 1,0 0,0-1,0 1,0 0,0 0,-1 0,1 0,-1-1,1 1,-1 0,0 0,0 0,0 0,0 0,0 0,0 0,0 0,-1 0,1 0,-1 0,1-1,-1 1,0 0,0 0,0 0,0-1,0 1,0-1,0 1,-1-1,1 1,0-1,-1 1,-69 51,63-48,-133 84,-106 89,172-107,65-58</inkml:trace>
</inkml:ink>
</file>

<file path=ppt/ink/ink7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0,0 0,1 0,-1 0,0 0,-1 0,0 0,-4 0</inkml:trace>
</inkml:ink>
</file>

<file path=ppt/ink/ink7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0,'22'152,"-4"12,-12-139,-2 1,0 0,-2 0,-1 0,-1 1,-1-1,-2 0,-4 18,-10 56,42-165,-14 40</inkml:trace>
  <inkml:trace contextRef="#ctx0" brushRef="#br0" timeOffset="420.377">367 86,'-28'27,"9"-11,1 1,1 1,0 0,2 2,0-1,1 2,1 0,0 1,2 0,0 3,10-21,0 0,1 0,-1 0,1 0,0 0,1 0,-1 0,1-1,-1 1,1 0,0 0,0 0,1 0,-1-1,1 1,0-1,0 1,0-1,0 0,1 0,-1 0,1 0,0 0,0 0,0-1,0 1,0-1,1 0,-1 0,1 0,-1-1,1 1,2 0,55 53,-24 19,-26-61</inkml:trace>
  <inkml:trace contextRef="#ctx0" brushRef="#br0" timeOffset="1192.741">818 29,'-13'1,"-1"0,1 1,-1 0,1 2,0-1,0 1,0 1,0 0,1 1,0 1,-3 1,11-4,1-1,-1 1,1 0,0 0,0 0,1 0,-1 0,1 1,0-1,0 1,0 0,1-1,-1 1,1 0,0 0,1 0,-1 0,1 0,0 0,0 0,1 0,0 0,-1 0,1-1,1 1,-1 0,1 0,0-1,0 1,0-1,1 0,-1 1,1-1,0 0,1-1,-1 1,0 0,1-1,0 0,0 0,0 0,1 0,27 23,-17-15,0 0,-1 1,0 1,-1 0,-1 0,0 2,0-1,-2 1,0 1,8 16,-15-26,0-1,-1 1,1 0,-1 1,0-1,-1 0,0 0,0 1,0-1,-1 1,0-1,0 1,0-1,-1 1,0-1,0 0,-1 1,0-1,0 0,0 0,-1 0,0 0,0-1,0 1,-1-1,0 1,0-1,0-1,0 1,-1 0,0-1,0 0,0 0,-1-1,-3 3,1-2,0 0,0 0,0-1,-1 0,1-1,-1 1,1-2,-1 1,0-1,0 0,0-1,0 0,0-1,0 0,1 0,-1-1,0 0,1 0,-1-1,1 0,0-1,0 0,0 0,0 0,1-1,0 0,-5-5,10 7,0 1,1-1,-1 0,1 0,0 0,0 0,0 0,0 0,0 0,0 0,1 0,0 0,0 0,-1 0,2-1,-1 1,0 0,1 0,-1 0,1 0,0 0,0 0,0 0,1 0,-1 0,1 0,-1 1,1-1,0 1,0-1,0 1,1-1,77-71,36-1,-91 63</inkml:trace>
  <inkml:trace contextRef="#ctx0" brushRef="#br0" timeOffset="1738.841">1185 396,'-10'4,"5"-4,1 1,-1-1,1 1,0 0,-1 1,1-1,0 1,0 0,0 0,0 0,0 1,1-1,-1 1,1 0,-1 0,1 0,0 0,0 1,1-1,-1 1,1 0,-1-1,1 1,1 1,-1-1,0 0,1 1,2-2,0 0,0 1,0-1,1 0,0 0,-1 0,1 0,0-1,1 1,-1 0,0-1,1 1,-1-1,1 0,0 0,0 0,0 0,0-1,0 1,0-1,29 25,-30-24,0 1,-1 0,0 0,1 0,-1 0,0 1,-1-1,1 0,0 0,-1 1,0-1,0 0,0 0,0 1,0-1,-1 0,1 1,-1-1,0 0,0 0,0 0,-1 0,1 0,-1 0,1 0,-1 0,0-1,0 1,0-1,0 1,-1-1,1 0,-1 0,1 0,-1 0,0 0,0-1,0 1,0-1,0 0,0 1,0-2,0 1,-1 0,-2 0,-17 6</inkml:trace>
  <inkml:trace contextRef="#ctx0" brushRef="#br0" timeOffset="1987.869">1496 424,'-15'33,"-4"17,1 4,3-7</inkml:trace>
  <inkml:trace contextRef="#ctx0" brushRef="#br0" timeOffset="2226.178">1355 367,'24'0,"22"5,8 2,0-1,-4-1,-7-1,-10-2</inkml:trace>
</inkml:ink>
</file>

<file path=ppt/ink/ink7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5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1 226,'14'0,"15"0,7 0,2-5,-1-1,-1 0,-3 1,-1 2,-3 1,0-4,0-1,-1 0,-5 3</inkml:trace>
  <inkml:trace contextRef="#ctx0" brushRef="#br0" timeOffset="253.788">85 1,'0'43,"5"24,1 5,1-4,-2-10,-2-9,-1-9,0-6,-2-9</inkml:trace>
</inkml:ink>
</file>

<file path=ppt/ink/ink7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9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0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38 871,'11'-104,"5"1,5 0,26-74,-38 152,1 1,1 0,1 0,1 1,1 1,1 0,1 1,1 1,1 1,0 0,20-15,-16 16,94-62,-115 79,0 0,0 1,-1-1,1 0,0 1,0-1,0 1,0-1,0 1,0-1,0 1,0 0,0-1,1 1,-1 0,0 0,0 0,0 0,0 0,0 0,0 0,1 0,-1 0,0 0,0 1,0-1,0 0,0 1,0-1,0 1,0 0,0-1,0 1,0-1,-1 1,1 0,0 0,0 0,0-1,-1 1,1 0,-1 0,1 0,-1 0,1 0,-1 0,1 0,-1 0,0 1,1-1,-1 0,0 0,0 0,0 0,0 0,0 0,0 0,0 1,-1-1,1 0,0 0,-1 0,1 0,-131 188,129-187,1 0,0 0,0 0,0 0,0 0,0 0,1 0,-1 1,0-1,1 0,0 1,0-1,0 0,0 1,0-1,0 0,0 1,1-1,-1 0,1 1,0-1,-1 0,1 0,0 0,1 0,-1 1,0-2,0 1,1 0,-1 0,1 0,0-1,-1 1,1-1,0 1,0-1,0 0,0 1,0-1,0 0,1-1,-1 1,0 0,0 0,1-1,-1 0,0 1,1-1,-1 0,0 0,1 0,-1 0,2-1,129 36,-129-34,0 1,-1 0,1 0,-1 0,0 1,0-1,1 1,-2-1,1 1,0 0,0 1,-1-1,0 0,0 1,0-1,0 1,0-1,-1 1,1 0,-1 0,0 0,0 0,-1 0,1 0,-1 0,0 0,0 0,0 0,-1 0,1 0,-1 0,-1 3,-3 4,0-1,-1 1,-1-1,0-1,0 1,-1-1,0 0,-1-1,0 0,0 0,-1-1,0 0,0-1,0 0,-1 0,0-1,0-1,0 0,-1 0,1-1,-1-1,0 0,0 0,-4-1,5-1,-1 0,1-1,0 0,-1-1,1 0,0 0,0-2,0 1,1-1,-1-1,1 0,0 0,0-1,1 0,-5-5,-123-119,88 60,35 48</inkml:trace>
</inkml:ink>
</file>

<file path=ppt/ink/ink7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1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29,'52'1,"179"-13,-44-6,-176 18</inkml:trace>
</inkml:ink>
</file>

<file path=ppt/ink/ink7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29,'34'0,"35"-4,15-3,-2 1,-9 2,-14 0,-11 2,-9 1,-6 0,-5 1,-6 1</inkml:trace>
</inkml:ink>
</file>

<file path=ppt/ink/ink7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2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0,'-31'0,"-1"2,1 1,1 1,-1 1,1 2,-23 9,41-12,-1 1,1 0,0 1,0 0,1 1,0 0,0 1,1 0,0 1,0 0,1 1,0 0,1 0,0 0,0 1,-4 12,6-16,2 1,-1 0,1 0,1 0,-1 1,1-1,1 1,0 0,0 0,0 0,1 0,1 0,0 0,0 0,0 0,1 0,1 0,-1 0,2 0,-1 0,1-1,0 1,1-1,0 0,0 0,1 0,1 1,7 0,0-1,1 0,0-1,0-1,0 0,1-1,0-1,0 0,0-1,0-1,0 0,1-1,-1 0,1-2,-1 1,1-2,8-2,2 1,1-1,-1-1,0-1,0-2,-1-1,0 0,-1-2,0-1,0-1,-1 0,-1-2,0-1,-2-1,1 0,-2-2,-1 0,0-1,-1-1,10-18,-24 35,-1 0,-1 0,1 0,-1 0,1 0,-1 0,0 0,-1 0,1 0,-1-1,1 1,-1 0,-1 0,1-1,-1 1,1 0,-1 0,0 0,-1 0,1 0,-1 0,1 0,-1 0,-1 0,1 1,0-1,-1 1,0-1,0 1,0 0,0 0,0 1,0-1,-1 1,0-1,1 1,-1 0,0 0,0 1,0-1,-4 0,-65-22,35 17</inkml:trace>
  <inkml:trace contextRef="#ctx0" brushRef="#br0" timeOffset="241.768">0 170,'44'4,"46"3,19-1,5-1,-7-2,-8-1,-11-1,-6 0,-7-6,-7-2,-5 1,-5 1,4 2,0 0,-6 2,-7 0,-13 1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9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0 818,'129'-28,"-101"15,0-2,0 0,-2-2,0-1,-1-2,13-12,-26 22,38-34,-2-1,-2-3,-3-2,-1-1,12-24,-38 53,-1 0,-1-1,-1-1,-1 0,-2-1,0 0,-1-1,1-11,-9 33,0 0,-1 0,0 0,1 1,-1-1,-1 0,1 0,-1 0,1 0,-1 1,0-1,-1 0,1 1,0-1,-1 1,0-1,0 1,0 0,0 0,-1 0,1 0,-1 0,0 0,0 1,0-1,0 1,0 0,0 0,0 0,-1 0,1 1,-1-1,0 1,1 0,-1 0,0 0,0 0,0 1,1 0,-1 0,0 0,0 0,0 0,0 1,-7 2,1 1,0 1,0-1,0 2,1-1,0 1,0 1,0 0,1 0,0 0,0 1,1 0,0 1,0 0,1 0,0 0,1 1,0-1,1 1,-2 6,4-13,0 0,1 1,0-1,0 1,0-1,0 1,1-1,-1 1,1 0,0-1,0 1,0 0,1-1,-1 1,1-1,0 1,0-1,0 1,0-1,1 1,-1-1,1 0,0 0,0 0,0 0,0 0,1 0,-1-1,1 1,0-1,-1 1,1-1,3 1,3 3,1-1,0 0,0 0,0-1,1 0,-1-1,1 0,0-1,0 0,7 0,48-3,-54 0,1 0,-1 1,1 1,-1 0,1 0,-1 1,0 1,12 3,-21-4,0-1,-1 1,1-1,-1 1,1 0,-1 0,0 0,1 1,-1-1,0 0,-1 1,1-1,0 1,-1 0,0 0,1-1,-1 1,0 0,0 0,-1 0,1 0,-1 0,1 0,-1 0,0 1,0-1,-1 2,-16 90,13-78,-7 17,-9 58,20-89,0 0,0 0,0 0,1 0,-1 0,1 0,0-1,0 1,0 0,0-1,0 1,0 0,1-1,-1 0,1 1,0-1,0 0,0 0,0 0,0 0,0 0,0 0,1-1,-1 1,1-1,-1 1,1-1,0 0,-1 0,1 0,50 8,-28-9</inkml:trace>
  <inkml:trace contextRef="#ctx0" brushRef="#br0" timeOffset="385.646">1213 621,'17'2,"0"0,-1-1,1 0,0-2,0 0,0-1,-1 0,1-1,-1-1,0-1,0 0,0-1,-1-1,0 0,0-1,5-5,-16 9,0 0,0-1,-1 1,1-1,-1 0,0 0,-1 0,1-1,-1 1,0 0,-1-1,1 0,-1 1,0-1,0 0,-1 0,0 1,0-1,0 0,-1 0,1 0,-1 1,-1-1,1 0,-1 1,0-1,0 1,-1 0,0 0,0 0,0 0,0 0,-1 0,0 1,0 0,0 0,0 0,-1 0,1 1,-1-1,0 1,0 0,0 1,-1-1,-2 0,-5 1,1 1,-1 1,0 0,1 0,-1 1,0 1,1 0,-1 1,1 0,0 1,0 0,0 1,1 1,-1-1,1 2,0 0,1 0,0 1,0 0,1 0,0 1,0 1,1 0,0 0,1 0,-1 3,2-5,0 1,0 0,1 0,0 1,1 0,0-1,1 1,0 1,0-1,1 0,1 1,-1-1,2 1,-1 0,2-1,-1 1,1-1,1 1,0-1,1 1,0-1,0 0,1 0,0 0,1-1,0 1,0-1,1-1,0 1,5 4,2-4,0-1,0-1,1 0,0-1,0-1,0 0,1-1,0 0,0-1,0-1,0 0,0-1,0-1,0 0,1-1,-1-1,0 0,0-1,11-4,4 0</inkml:trace>
  <inkml:trace contextRef="#ctx0" brushRef="#br0" timeOffset="967.691">1665 705,'3'0,"-1"0,1 0,-1 0,1 0,-1-1,0 1,1-1,-1 1,0-1,1 0,-1 0,0 0,0 0,0 0,0 0,0-1,0 1,0-1,0 1,0-1,1-2,-1 3,253-249,-240 236,-12 11,0-1,0 0,0 1,1-1,-1 1,1 0,0 1,0-1,0 1,1-1,-1 1,0 0,1 1,0-1,-1 1,1 0,4-1,-7 4,-1-1,1 1,-1-1,1 1,-1-1,0 1,0 0,0 0,0 0,0 0,0 0,0 0,-1 0,1 0,-1 0,0 0,1 0,-1 0,0 0,0 0,0 0,0 0,-1 1,1-1,-1 0,1 0,-1 0,0 0,1 0,-1 0,0-1,-1 2,-1 11,1-12,1 1,0 0,-1 0,1 0,0 0,0 0,1 0,-1 0,1 0,-1 0,1 0,0 1,0-1,1 0,-1 0,0 0,1 0,0 0,0 0,0 0,0 0,0 0,1 0,-1 0,1-1,0 1,0-1,0 1,0-1,0 0,0 1,1-1,-1-1,1 1,-1 0,1 0,0-1,0 0,0 1,0-1,0 0,1 0,9-4,-1 0,1 0,-1-1,0-1,0 0,-1-1,1 0,-2-1,1 0,0-1,5-5,12-7,112-68,-139 88,1-1,-1 0,1 1,-1-1,1 1,-1-1,1 1,0 0,-1 0,1 0,-1 0,1 0,0 0,-1 0,1 1,-1-1,1 0,-1 1,1-1,-1 1,1 0,-1 0,1-1,-1 1,0 0,1 0,-1 0,0 0,0 0,0 1,0-1,0 0,0 1,0-1,0 0,0 1,-1-1,1 1,0-1,-1 1,0-1,1 1,-1 0,0-1,0 1,0-1,0 1,0 0,0-1,0 1,0-1,-1 1,1 0,-1-1,1 1,-1-1,0 1,1-1,-45 187,44-137,6-33</inkml:trace>
  <inkml:trace contextRef="#ctx0" brushRef="#br0" timeOffset="1371.404">2737 677,'34'-4,"-1"-1,0-1,0-2,-1-1,0-2,0-1,-1-2,-1 0,0-3,14-10,-39 23,0 0,1 0,-1-1,-1 0,1 0,-1-1,1 1,-2-1,1 0,-1 0,0 0,0 0,0 0,-1-1,0 0,0 1,-1-1,0 0,0 0,-1 1,1-1,-1 0,-1 0,0 0,1 0,-2 1,1-1,-2-2,-1 5,0 0,-1 0,1 1,-1 0,1 0,-1 0,0 0,0 1,0 0,-1 0,1 0,0 1,-1 0,1 0,-1 0,1 1,-1 0,1 0,-1 0,0 0,1 1,-1 0,1 0,0 1,-1 0,1-1,0 2,0-1,0 1,0-1,-4 4,-5 3,0 0,0 1,1 1,0 0,1 0,0 1,1 1,0 0,1 0,0 1,1 1,1-1,0 2,2-1,-1 1,-2 11,7-21,0 1,1-1,-1 0,1 1,0-1,1 1,0-1,0 1,0-1,1 1,0-1,0 1,1-1,-1 0,1 1,1-1,-1 0,1 0,0-1,1 1,-1-1,1 1,0-1,0 0,1 0,0-1,-1 1,2-1,-1 0,0-1,1 1,-1-1,1 0,0-1,0 1,1-1,-1 0,0-1,7 2,-1-1,1 0,0-1,0-1,0 0,0 0,0-1,0-1,0 0,4-2,13-4</inkml:trace>
  <inkml:trace contextRef="#ctx0" brushRef="#br0" timeOffset="1899.803">3274 734,'62'-79,"-20"34,2 1,2 2,2 2,50-32,-49 47,-48 25,-1 0,1 0,0-1,0 1,0 0,0 0,0 0,0 0,0 1,0-1,0 0,0 0,0 1,0-1,0 0,0 1,-1-1,1 1,0-1,0 1,0-1,-1 1,1 0,0-1,-1 1,1 0,0 0,-1-1,1 1,-1 0,1 0,-1 0,0 0,1 0,-1 0,0-1,0 1,1 0,-1 0,0 0,0 0,0 0,0 0,0 0,0 0,-1 0,1 0,0 0,0 0,-1 0,1 0,-1 0,-4 31,3-27,1 1,0-1,0 0,0 1,0-1,1 1,0-1,0 1,0-1,1 0,0 1,0-1,0 0,1 1,0-1,1 2,-1-5,1-1,0 0,0 0,0 0,-1 0,1 0,0-1,0 1,0-1,0 0,0 0,0 0,0 0,0-1,0 1,0-1,0 0,0 1,0-1,-1-1,1 1,0 0,-1-1,1 1,-1-1,1 0,-1 0,0 0,1 0,236-143,-238 144,1 0,-1-1,1 1,0 0,-1 0,1 0,0 0,0 0,0 0,0 1,0-1,0 1,0-1,0 1,0 0,0-1,0 1,0 0,0 1,0-1,0 0,0 0,0 1,0-1,0 1,0 0,0 0,0 0,0 0,-1 0,1 0,0 0,-1 0,1 1,-1-1,1 0,-1 1,0 0,1-1,-1 1,0 0,0-1,0 1,0 0,-1 0,1 0,0 0,-1 0,1 0,-1 0,0 0,0 1,-11 74,8-64,1-1,-1 1,2 0,0 0,1 0,0-1,0 1,2 0,0 0,0 1,4 5</inkml:trace>
</inkml:ink>
</file>

<file path=ppt/ink/ink7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9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81,'-1'-4,"-1"1,0-1,0 0,0 1,0 0,0-1,-1 1,0 0,1 0,-1 0,0 0,-1 1,1-1,0 1,-1 0,1 0,-1 0,0 1,0-1,1 1,-1 0,0 0,0 0,0 0,0 1,-1-1,1 1,0 0,0 1,0-1,0 1,0-1,0 1,0 1,0-1,1 0,-1 1,0 0,1 0,-4 2,-76 60,81-63,0 1,1 0,-1 0,1 0,-1 0,1 1,0-1,0 0,0 1,0-1,0 0,0 1,1-1,-1 1,1 0,0-1,0 1,0-1,0 1,0-1,0 1,1-1,-1 1,1-1,0 1,-1-1,1 1,1-1,-1 0,0 0,0 1,1-1,-1 0,1 0,0 0,-1 0,1-1,1 2,53 42,-49-42,0 0,-1 1,1 0,-1 0,0 1,0-1,0 1,-1 1,1-1,-1 1,-1 0,1 0,-1 0,0 1,0 0,-1-1,0 1,0 0,-1 1,0-1,0 0,-1 1,1-1,-2 1,1 0,-1-1,0 1,-1-1,0 1,-3 1,0-1,-1 0,0 0,-1 0,0 0,0-1,-1 0,1-1,-2 1,1-1,-1-1,1 1,-2-1,1 0,0-1,-1 0,0-1,0 1,0-2,0 1,-1-1,1-1,0 0,-6 0,13 0,1 0,-1 0,0 0,0 0,1-1,-1 1,0 0,0-1,0 1,0-1,0 0,0 1,0-1,0 0,0 0,0-1,0 1,0 0,0-1,0 1,0-1,0 1,0-1,0 0,0 0,1 0,-1 0,0 0,1 0,-1-1,1 1,-1 0,1-1,0 1,-1-1,1-1,6-7</inkml:trace>
  <inkml:trace contextRef="#ctx0" brushRef="#br0" timeOffset="249.032">601 222,'-14'39,"-5"16,0 0</inkml:trace>
  <inkml:trace contextRef="#ctx0" brushRef="#br0" timeOffset="762.04">855 392,'-1'-38,"-1"26,0-1,1 1,0-1,1 1,1-1,0 0,0 1,2 0,-1-1,1 1,1 0,0 0,1 1,0-1,1 1,0 0,1 1,0-1,1 1,7-8,-13 17,-1 0,0 0,0 0,0 1,0-1,1 0,-1 0,0 1,1-1,-1 1,0-1,1 1,-1 0,1 0,-1-1,0 1,1 0,-1 0,1 0,-1 0,1 1,-1-1,1 0,-1 1,0-1,1 1,-1-1,0 1,1 0,-1-1,0 1,0 0,0 0,0 0,0 0,0 0,0 0,0 0,0 0,0 0,0 1,-1-1,1 0,0 1,-1-1,1 1,15 69,-15-66,-1-4,24 102,-23-100,1-1,-1 1,0 0,1-1,0 1,-1-1,1 0,0 0,0 1,0-1,0 0,1-1,-1 1,0 0,1-1,0 1,-1-1,1 0,0 0,-1 0,1 0,0 0,0-1,0 1,0-1,0 0,0 0,0 0,-1 0,1 0,0-1,0 1,3-2,1 0,-1-1,1 0,0 0,-1 0,0-1,0 0,0-1,0 1,-1-1,0 0,0 0,0-1,0 0,-1 0,0 0,0 0,-1 0,0-1,1-1,45-139,-46 136,8-43,-8 29</inkml:trace>
</inkml:ink>
</file>

<file path=ppt/ink/ink7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0 495,'2'-25,"1"0,1-1,1 2,2-1,0 0,1 1,2 1,0-1,2 2,0 0,2 0,0 1,1 0,9-6,-23 25,0-1,0 2,0-1,1 0,-1 0,1 0,0 1,0-1,-1 1,1-1,0 1,0 0,0-1,0 1,0 0,1 0,-1 1,0-1,0 0,1 1,-1 0,0-1,1 1,-1 0,0 0,1 0,-1 0,0 1,1-1,-1 1,0-1,0 1,1 0,-1 0,0 0,0 0,0 0,0 0,0 1,0-1,0 1,-1-1,1 1,-1 0,1 0,-1-1,1 1,-1 0,0 0,0 1,0-1,0 0,0 0,-1 0,1 2,7 32,-9-33,1-1,0 1,0 0,0 0,0 0,0 0,1 0,0 0,-1 0,1 0,0-1,0 1,0 0,1 0,-1-1,1 1,-1-1,1 0,0 1,0-1,0 0,0 0,0 0,1 0,-1-1,1 1,-1 0,1-1,-1 0,1 0,0 0,0 0,0 0,-1 0,3 0,3-3,0 0,0 0,0-1,0 1,0-2,0 1,-1-1,0 0,0-1,0 0,0 0,-1 0,0-1,0 0,0 0,-1-1,0 1,2-4,32-32,0 4,80-57,-118 95,0-1,0 1,0-1,0 1,0 0,0-1,0 1,0 0,0 0,0 0,0 0,0 0,0 0,0 0,0 0,0 1,0-1,0 0,0 1,0-1,0 0,0 1,0 0,0-1,0 1,0-1,0 1,0 0,-1 0,1-1,0 1,-1 0,1 0,-1 0,1 0,0 0,-1 0,0 0,1 0,-1 0,0 0,1 0,-1 0,0 0,0 0,0 0,0 1,4 58,-4-53,-20 136,22-124</inkml:trace>
  <inkml:trace contextRef="#ctx0" brushRef="#br0" timeOffset="655.416">1129 15,'-25'8,"2"1,-1 1,2 1,-1 1,2 1,-1 1,2 1,0 1,1 0,0 1,1 2,2-1,0 2,-5 8,19-25,0-1,0 0,0 0,0 1,1-1,-1 1,1-1,0 1,0 0,0 0,0-1,0 1,1 0,-1 0,1 0,0 0,0 0,0 0,0 0,0-1,1 1,-1 0,1 0,0 0,0 0,0-1,0 1,0 0,0-1,1 1,-1-1,1 1,0-1,0 0,0 0,0 0,0 0,0 0,1 0,-1 0,1-1,-1 1,1-1,0 0,8 0,-1-1,1-1,0 0,-1 0,1-1,-1 0,0-1,0 0,0-1,0 0,0-1,-1 0,1 0,-2-1,1 0,0 0,-1-1,0 0,-1-1,1-1,-4 6,227-241,-230 243,-1 0,1 0,-1 0,1 0,-1 0,1 0,0 0,-1 0,1 0,0 1,0-1,0 0,-1 1,1-1,0 1,0-1,0 0,0 1,0 0,0-1,0 1,0 0,0 0,1-1,-1 1,0 0,0 0,0 0,0 0,0 0,0 1,0-1,0 0,0 0,0 1,0-1,0 0,0 1,0-1,0 1,0 0,0-1,0 1,0 0,-1-1,1 1,0 0,0 0,-1 0,1 0,-1 0,1 0,-1 0,1 0,-1 0,3 16,0 1,-2 0,0-1,-1 1,-1 0,-1-1,0 1,-2-1,-3 12,-7 62,10 222,4-301,-2-1,1 1,-1-1,-1 1,0-1,-1 0,0 0,0 0,-1-1,-1 0,0 0,0 0,-1 0,0-1,-1 0,0-1,0 0,-1 0,-3 2,10-8,-1 0,1 0,-1 0,1 0,-1-1,0 1,0-1,1 0,-1 1,0-1,0-1,0 1,0 0,0-1,0 1,-1-1,1 0,0 0,0 0,0-1,0 1,0-1,0 0,0 0,0 0,0 0,0 0,1 0,-1-1,0 1,1-1,-1 0,1 0,-1 0,1 0,0 0,0-1,0 1,0-1,0 1,1-1,-1 0,1 1,0-1,0 0,0 0,-1-3,1-11,2-1,-1 1,2-1,0 1,2 0,-1 0,2 0,1 0,0 1,0 0,2 0,0 0,1 1,4-5,-1-1,26-43,-19 37</inkml:trace>
</inkml:ink>
</file>

<file path=ppt/ink/ink7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6:43.06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0 454,'15'-12,"1"2,0 0,0 0,1 2,1 0,-1 1,1 0,0 2,0 0,1 1,0 1,0 1,16-1,24 6,136-8,-124-4,1 3,-1 2,35 5,-103-1,224-26,173 25,-114 29,-34-17,-178-1,1-2,0-4,-1-4,9-3,37 1,455 2,-214-29,163 29,-164-28,319 28,-282-26,370-5,-162 5,41-3,41-13,-133 4,434-19,-230-2,-611 56,-115 3</inkml:trace>
</inkml:ink>
</file>

<file path=ppt/ink/ink7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08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575 181,'-34'32,"-157"275,30-46,-27 6,187-254,10-18</inkml:trace>
  <inkml:trace contextRef="#ctx0" brushRef="#br0" timeOffset="483.613">490 153,'37'45,"-5"78,44 237,-73-346,0 0,1 0,1 0,0-1,1 1,0-1,1 0,0-1,1 0,1 1,-8-12,0 0,0 0,0 1,0-1,0 0,0 0,1 0,-1 0,0 0,1-1,-1 1,0 0,1 0,-1-1,1 1,-1-1,1 1,-1-1,1 0,-1 0,1 0,-1 0,1 0,0 0,-1 0,1 0,-1 0,1-1,-1 1,1-1,-1 1,1-1,-1 0,0 1,1-1,-1 0,0 0,1 0,-1 0,0 0,0 0,0 0,0 0,0-1,0 1,0 0,0-1,31-71,67-328,-48 141,-38 194,-7 43</inkml:trace>
  <inkml:trace contextRef="#ctx0" brushRef="#br0" timeOffset="1012.036">1393 548,'-10'2,"1"0,-1 1,0-1,1 2,-1 0,1 0,0 0,1 1,-1 1,1-1,0 1,0 1,-6 6,9-7,0 0,0 1,1 0,0-1,0 2,1-1,-1 0,2 1,-1-1,1 1,0 0,1 0,0 0,0 0,0 0,1 0,1 0,-1 0,1 0,0 0,1-1,1 4,-2-6,0 0,0 0,1 0,0 0,0-1,0 1,0-1,1 1,-1-1,1 0,0 0,1 0,-1 0,1-1,-1 1,1-1,0 0,1 0,-1 0,0-1,1 0,-1 0,1 0,0 0,0 0,-1-1,1 0,0 0,0-1,0 1,1-1,-1 0,0 0,0-1,1 0,1 0,-1-1,0 0,0-1,0 0,0 0,0 0,0-1,-1 1,0-1,1-1,-2 1,1-1,0 0,-1 0,0 0,0 0,0-1,-1 0,0 1,1-4,38-128,-41 133,0-1,0 1,0-1,0 1,-1-1,1 1,-1-1,0 0,-1 1,1-1,-1 1,0-1,0 1,0 0,-1-1,1 1,-1 0,0 0,0 0,-1 0,1 0,-1 0,0 1,0-1,0 1,0 0,-1 0,1 0,-1 0,0 1,0 0,0-1,0 1,0 1,0-1,-1 0,1 1,-1 0,1 0,0 1,-1-1,0 1,-3 0,-9 5</inkml:trace>
  <inkml:trace contextRef="#ctx0" brushRef="#br0" timeOffset="1484.389">1788 548,'-5'14,"-3"3,1 0,1 1,0 0,1 0,2 0,-1 0,2 0,1 1,0 0,2 17,-1-33,1-1,-1 1,1-1,-1 0,1 1,0-1,0 0,0 0,0 1,0-1,1 0,-1 0,0 0,1 0,0-1,-1 1,1 0,0-1,0 1,0-1,0 0,0 0,0 1,1-1,-1 0,0-1,1 1,-1 0,0-1,1 1,-1-1,1 0,-1 0,0 0,1 0,-1 0,1-1,-1 1,1-1,0 0,94-43,75-97,-172 140,1-1,0 1,0 0,0-1,1 1,-1 0,0 0,0 0,1-1,-1 2,1-1,-1 0,1 0,-1 0,1 1,-1-1,1 0,0 1,-1 0,1-1,0 1,-1 0,1 0,0 0,-1 0,1 0,0 0,-1 1,1-1,0 0,-1 1,1-1,0 1,-1 0,1 0,-1-1,1 1,-1 0,0 0,1 0,-1 1,0-1,0 0,0 0,0 1,0-1,0 1,0-1,0 1,0-1,-1 1,1-1,-1 1,1 0,-1-1,1 1,-1 0,2 62,-4-57,2 0,-1 1,1-1,0 1,1-1,0 0,0 1,0-1,1 0,0 0,0 0,1 0,0 0,1 0,0 0,1-4,0 0,0 0,0-1,1 1,-1-1,1-1,-1 1,1-1,0 0,0 0,0-1,-1 1,1-1,0-1,0 1,0-1,-1 0,1 0,0-1,-1 0,1 0,-1 0,0 0,1-1,-1 0,0 0,-1-1,1 1,0-1,-1 0,0 0,0 0,0-1,1-2,104-161,-97 143</inkml:trace>
</inkml:ink>
</file>

<file path=ppt/ink/ink7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3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79,'23'28,"-1"2,-2 1,0 1,-2 0,-2 1,-1 1,-1 0,2 17,84 286,-70-266,-4-104,70-260,6-96,-84 313,-16 76,-2 12</inkml:trace>
</inkml:ink>
</file>

<file path=ppt/ink/ink7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3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41,'24'-5,"17"-2,7 1,0 1,-4 2,-4 0,-4 2,-4 1,-2 0,-1 0,-1-5,-6-1</inkml:trace>
</inkml:ink>
</file>

<file path=ppt/ink/ink7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40,'38'0,"32"-5,9-6,-4-1,-15 1</inkml:trace>
</inkml:ink>
</file>

<file path=ppt/ink/ink7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5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19,'48'-7,"-24"3,1 0,-1 2,0 1,0 0,1 2,19 4,-43-6,0 1,-1 0,1 0,0 0,0 0,0 0,-1 0,1 0,0 1,0-1,-1 0,1 0,0 1,0-1,-1 0,1 1,0-1,-1 0,1 1,0-1,-1 1,1 0,-1-1,1 1,-1-1,1 1,-1 0,1-1,-1 1,0 0,1-1,-1 1,0 0,1 0,-1-1,0 1,0 0,0 0,0 0,0-1,0 1,0 0,0 0,0 0,0-1,-1 1,1 0,0 0,0-1,-1 1,1 0,0-1,-1 1,1 0,-1 0,-36 35,28-29,-7 6,6-5,0 0,1 0,-1 1,2 0,-1 0,1 1,1 0,0 0,0 1,1 0,-4 11,9-21,0 1,1 0,-1 0,1-1,0 1,-1 0,1 0,0 0,0 0,0-1,1 1,-1 0,0 0,1 0,-1 0,1-1,-1 1,1 0,0-1,0 1,0 0,0-1,0 1,0-1,0 0,0 1,1-1,-1 0,1 0,-1 0,1 1,-1-2,1 1,-1 0,1 0,0 0,0-1,-1 1,1-1,0 1,1-1,83 5,-78-5,8-2,-2-1,1 0,0-1,-1 0,1-1,-1-1,0 0,-1-1,0-1,0 0,-1-1,1 0,9-10,2-2</inkml:trace>
</inkml:ink>
</file>

<file path=ppt/ink/ink7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1,'-4'5,"1"1,0 0,0 1,0-1,1 0,0 1,0-1,1 1,0 0,0 0,1-1,-1 1,1 0,1 0,-1 0,1-1,1 1,-1 0,1-1,0 1,1 0,3 24,3 190,-5-198,2-5</inkml:trace>
  <inkml:trace contextRef="#ctx0" brushRef="#br0" timeOffset="252.985">1 424,'43'-5,"28"-6,8-1,-6 1,-9 2,-12 3,-14 3</inkml:trace>
</inkml:ink>
</file>

<file path=ppt/ink/ink7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20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19,'204'-16,"-202"15,0 1,-1-1,1 1,0 0,0-1,0 1,0 0,0 0,0 0,0 1,0-1,0 0,0 1,0-1,-1 1,1 0,0 0,0-1,-1 1,1 0,0 0,-1 1,1-1,-1 0,1 0,-1 1,0-1,0 1,1-1,-1 1,0 0,0-1,-1 1,1 0,0 0,0 0,-1 0,1-1,-1 1,0 0,0 0,1 0,-1 0,0 0,-1 0,1 0,0 0,-1 0,1 0,-1 0,1-1,-1 1,0 0,0 0,-47 46,44-45,-1-1,1 1,0 0,-1 1,2-1,-1 1,0 0,1 0,-1 0,1 0,0 0,1 1,-1-1,1 1,0 0,0 0,0 0,1 0,0 0,0 0,0 0,0 0,1 3,1-4,0-1,0 0,1 0,-1 0,1 0,0 0,0-1,0 1,0 0,0-1,1 0,-1 1,1-1,0 0,-1 0,1 0,0-1,0 1,0-1,0 0,1 1,-1-1,0-1,0 1,1 0,0-1,90 4,-10-40,-69 25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3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1,'10'0,"7"4,6 3,4-1,2-2,1 0,1-2,-1-1,-1 0,0-1,0-1,-5-4,-3-1,2 0,0 1,1 1,-2 2</inkml:trace>
</inkml:ink>
</file>

<file path=ppt/ink/ink7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21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375 358,'-28'6,"-1"2,1 0,0 2,1 2,0 0,1 2,0 1,1 0,-8 9,23-17,1 0,0 1,1 0,-1 0,2 1,-1 0,1 0,0 1,1 0,-2 4,7-11,-1 0,1 0,-1 1,1-1,0 1,1 0,-1-1,0 1,1-1,0 1,0 0,0 0,1-1,-1 1,1-1,-1 1,1 0,0-1,1 0,-1 1,1-1,-1 0,1 1,0-1,0 0,1 0,-1-1,0 1,1 0,0-1,0 1,-1-1,1 0,1 0,180 93,-89-53,10 33,-101-72,-1 0,0 1,0 0,0 0,-1 0,1 0,-1 0,0 0,0 1,-1-1,1 0,-1 1,0 0,0-1,0 1,-1 0,0-1,0 1,0 0,0 0,-1-1,0 1,0 0,0-1,0 1,-1-1,-3 4,-1-1,0 0,0 0,-1 0,0-1,0 0,0 0,-1-1,0 0,0 0,0-1,-1 0,1 0,-1-1,0 0,0-1,-4 1,-7 4,7-3,0 0,0-1,0 0,-1-1,1 0,-1-1,1-1,-10 0,19-1,0 1,0 0,-1-1,1 0,0 0,0 0,0 0,0-1,0 0,1 0,-1 0,0 0,1 0,-1-1,1 1,0-1,0 0,0 0,0 0,1-1,-1 1,1-1,0 1,0-1,0 0,0 0,1 1,-1-1,1-3,0 1,0 1,1 0,-1-1,1 1,1 0,-1-1,1 1,0 0,0 0,0-1,1 1,0 0,0 0,0 0,0 1,1-1,0 1,0-1,0 1,1 0,-1 0,1 0,4-3,108-71,-96 67,-1 1</inkml:trace>
  <inkml:trace contextRef="#ctx0" brushRef="#br0" timeOffset="444.26">827 836,'-24'17,"-45"39,67-55,1 1,-1 0,1 0,-1 0,1 0,0 0,0 1,0-1,0 0,0 0,0 1,1-1,-1 1,1-1,-1 0,1 1,0-1,0 1,0-1,1 1,-1-1,0 1,1-1,0 0,-1 1,1-1,0 0,0 0,0 1,1-1,-1 0,0 0,17 19,-16-19,1-1,-1 1,0 0,1 0,-1 0,0 0,0 0,0 0,-1 0,1 1,0-1,-1 1,1 0,-1-1,0 1,0 0,0 0,0-1,-1 1,1 0,-1 0,0 0,0 0,0 0,0 0,0 0,0 0,-1 0,0-1,1 1,-1 0,0 0,0 0,-1-1,1 1,0-1,-1 1,0-1,0 1,0 0,-103 53,82-49</inkml:trace>
  <inkml:trace contextRef="#ctx0" brushRef="#br0" timeOffset="698.105">1165 865,'-19'34,"-12"20,1 6,4-2,7-12</inkml:trace>
  <inkml:trace contextRef="#ctx0" brushRef="#br0" timeOffset="868.31">967 865,'34'0,"20"0,6-5,-2-1,-11 0</inkml:trace>
  <inkml:trace contextRef="#ctx0" brushRef="#br0" timeOffset="1471.341">600 18,'39'-6,"-22"3,-1 0,2 0,-1 2,0 0,0 1,0 0,0 2,1 0,6 2,-23-4,0 1,0-1,0 0,0 0,0 0,0 1,1-1,-1 1,0-1,0 1,0-1,0 1,-1-1,1 1,0 0,0 0,0-1,0 1,-1 0,1 0,0 0,-1 0,1 0,-1 0,1 0,-1 0,1 0,-1 0,0 0,1 0,-1 0,0 1,0-1,0 0,0 0,0 0,0 0,0 0,0 0,-1 1,1-1,0 0,-1 0,1 0,-1 0,1 0,-1 0,0 0,-41 45,31-36,-11 9,17-15,0-1,0 1,0 0,0 0,1 0,-1 1,1 0,0 0,1 0,-1 0,1 0,0 1,1-1,-1 1,1 0,0 0,0 0,0 3,4-4,1 0,0-1,0 1,0-1,0 0,1 0,-1 0,1 0,0-1,0 1,1-1,-1 0,1 0,-1-1,1 0,0 1,0-1,0-1,0 1,0-1,1 0,-1 0,3 0,19 3,-1-1,1-1,0-2,0 0,0-2,0-1,-1-1,16-4,17-2,-35 8</inkml:trace>
</inkml:ink>
</file>

<file path=ppt/ink/ink7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20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0,'80'467,"-75"-139,-16-268,-3-91,36-82,-12 87</inkml:trace>
  <inkml:trace contextRef="#ctx0" brushRef="#br0" timeOffset="272.989">311 254,'-25'9,"2"1,-1 0,1 2,1 1,0 1,1 1,0 0,1 2,1 0,-3 6,19-18,0 0,0 0,0 0,1 0,0 1,0-1,0 1,1-1,0 1,0 0,0-1,1 1,0 0,0 0,0-1,1 1,0 0,0 0,0-1,1 1,0-1,0 1,0-1,1 0,0 0,0 0,0 0,0 0,1-1,0 1,0-1,0 0,0 0,1-1,-1 1,1-1,0 0,0 0,0-1,1 1,-1-1,1 0,2 0,149 89,-141-77</inkml:trace>
</inkml:ink>
</file>

<file path=ppt/ink/ink7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9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4,'1'0,"-1"-1,1 1,-1 0,1-1,-1 1,1 0,-1-1,1 1,-1 0,1 0,0 0,-1 0,1-1,-1 1,1 0,0 0,-1 0,1 0,-1 0,1 0,-1 0,1 1,0-1,-1 0,1 0,-1 0,1 1,-1-1,1 0,-1 0,1 1,-1-1,1 0,-1 1,1-1,-1 1,0-1,1 1,-1-1,0 1,1-1,-1 1,0-1,1 1,-1-1,0 1,0-1,0 1,0 0,0-1,1 1,-1-1,0 1,0-1,-1 1,1 0,0-1,0 1,0-1,6 42,-6-42,1 398,28-261,-20-119</inkml:trace>
  <inkml:trace contextRef="#ctx0" brushRef="#br0" timeOffset="243.017">0 541,'39'0,"31"-5,9-1,-5 0,-9 1,-11 1,-11 2,-7-4,-5-1,-3 1,-1 1,-6 2</inkml:trace>
</inkml:ink>
</file>

<file path=ppt/ink/ink7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5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1 207,'0'753,"0"-741</inkml:trace>
  <inkml:trace contextRef="#ctx0" brushRef="#br0" timeOffset="302.979">311 320,'-59'65,"28"-33,1 1,2 1,1 1,2 2,-16 29,40-64,-1 0,0 0,1 1,0-1,-1 0,1 1,0-1,0 1,0-1,1 1,-1-1,0 1,1-1,0 1,0 0,0-1,0 1,0 0,0-1,1 1,-1 0,1-1,-1 1,1-1,0 1,0-1,1 1,-1-1,0 0,1 0,-1 1,1-1,0 0,0 0,0-1,0 1,0 0,0-1,0 1,0-1,1 1,-1-1,1 0,-1 0,2 0,46 8,-42-9,-1 0,0 0,0 1,0 0,0 0,0 0,0 1,0 1,-1-1,1 1,-1 0,1 0,-1 1,0-1,0 2,-1-1,1 1,-1-1,0 1,0 1,-1-1,1 1,-1 0,-1 0,1 0,1 4,21 69,-15-59</inkml:trace>
  <inkml:trace contextRef="#ctx0" brushRef="#br0" timeOffset="568.915">594 320,'0'44,"5"27,1 13,0-4,4-11,0-12,3-11,-1-8,-2-7,2-3,-1-1,-2-1,-4 0,-1-5</inkml:trace>
  <inkml:trace contextRef="#ctx0" brushRef="#br0" timeOffset="969.908">509 377,'25'-15,"2"1,-1 2,2 1,-1 1,2 1,-1 1,1 2,0 1,0 1,1 1,-1 2,2 1,-27 0,1 0,-1 1,1-1,-1 1,0 0,1 0,-1 0,0 1,0 0,0 0,0 0,0 0,0 0,0 1,-1 0,1 0,-1 0,0 0,0 0,0 1,0-1,-1 1,0 0,1 0,-1 0,0 0,-1 0,1 0,-1 0,0 1,0-1,0 0,-1 1,1-1,-1 1,0-1,0 1,-1-1,1 1,-1-1,0 0,0 1,-1-1,1 0,-3 4,-102 111,75-90,27-26,-1 1,1-1,1 1,-1-1,1 1,-1 0,1 0,0 1,0-1,1 0,-1 1,1 0,0 0,1-1,-1 1,1 0,0 1,0-1,0 0,1 0,0 0,0 0,0 1,0-1,1 0,0 0,0 0,1 0,-1 0,1 0,0 0,0-1,1 1,6 8,1-1,1 0,0 0,0-1,2-1,-1 0,1 0,0-1,1-1,0-1,0 0,1 0,0-1,0-1,0-1,1 0,-1-1,1-1,10 1,-1-2</inkml:trace>
  <inkml:trace contextRef="#ctx0" brushRef="#br0" timeOffset="1483.272">1215 207,'11'-7,"0"1,1 0,-1 0,1 1,1 1,-1 0,1 1,-1 0,1 1,0 0,0 1,0 0,12 2,-24-1,1 0,-1 0,1 1,-1-1,0 0,1 1,-1-1,0 1,1 0,-1-1,0 1,0 0,0 0,1 0,-1 0,0 0,0 0,0 0,-1 0,1 0,0 0,0 1,-1-1,1 0,0 1,-1-1,1 0,-1 1,0-1,0 0,1 1,-1-1,0 1,0-1,0 1,0-1,0 1,-1-1,-18 62,9-35,8-25,1 0,0 1,0-1,0 1,0-1,1 1,-1-1,1 1,0-1,0 1,0-1,1 1,-1 0,1-1,0 1,0-1,0 0,0 1,1-1,-1 0,1 0,0 0,0 0,0 0,0 0,1 0,-1-1,1 1,-1-1,1 0,0 0,0 0,0 0,0 0,0 0,1-1,-1 0,0 0,1 0,-1 0,1 0,0 0,94-13,-77 6</inkml:trace>
  <inkml:trace contextRef="#ctx0" brushRef="#br0" timeOffset="2452.285">2005 292,'-12'4,"0"2,0-1,1 2,0 0,0 0,0 1,1 0,0 1,1 0,0 0,0 1,1 0,0 1,1 0,0 0,1 1,0-1,1 1,0 1,1-1,0 1,1-1,1 1,0 0,-1 13,2-15,0 1,0-1,1 0,1 1,0-1,0 1,1-1,1 0,0 0,0 0,1 0,1-1,-1 0,2 1,-1-2,1 1,1-1,0 0,0 0,1 0,0-1,0-1,1 1,0-1,1-1,-1 0,1 0,0-1,1 0,-1-1,1 0,8 2,-3-3,1 0,-1-2,1 0,0-1,-1 0,1-2,-1 0,1 0,-1-2,0 0,0-1,0 0,-1-1,0-1,0-1,-1 0,0-1,0 0,-1-1,0 0,0-1,-1-1,-1 0,0-1,1-3,-4 6,0 0,-1-1,0 0,-1 0,0 0,-1-1,-1 0,1 0,-2 0,0-1,0 1,-1-1,-1 0,0 0,0 1,-2-1,1 0,-2 0,0 1,0-1,-1 1,-1-1,0 1,0 0,-2 0,1 1,-1 0,-1 0,0 0,0 1,-8-8,4 8,0 1,-1 0,-1 0,1 1,-1 1,-1 0,1 1,-1 0,0 1,-1 0,1 2,-1-1,0 2,1 0,-1 1,0 0,-13 2,-13-1</inkml:trace>
  <inkml:trace contextRef="#ctx0" brushRef="#br0" timeOffset="2731.622">1863 659,'9'-8,"5"-6,2 0,0 1,0 0,2 2,-1 0,1 1,1 0,0 2,0 0,13-3,-26 11,1-1,-1 1,0 1,1-1,-1 1,0 1,0-1,0 1,0 0,0 0,0 1,0-1,0 1,-1 1,0-1,1 1,2 2,69 31,-65-36,1 0,-1 0,0-2,0 1,0-2,1 0,-1 0,-1-1,1 0,0-1,-1-1,8-3,-3-1</inkml:trace>
  <inkml:trace contextRef="#ctx0" brushRef="#br0" timeOffset="3164.018">2456 38,'10'-4,"6"-2,-1 0,1 1,0 1,0 0,0 1,1 1,-1 0,1 1,-1 1,1 1,8 1,-23-2,0 1,-1 0,1-1,0 1,-1 0,1 0,-1 0,1 0,-1 0,1 0,-1 1,0-1,1 0,-1 1,0-1,0 1,0-1,0 1,-1 0,1-1,0 1,-1 0,1 0,-1-1,1 1,-1 0,0 0,0 0,0-1,0 1,0 0,0 0,0 0,-1 0,1-1,0 1,-1 0,0 0,1-1,-1 1,0-1,0 1,0 0,0-1,0 0,-1 1,1-1,0 1,-1 0,1 0,-1 1,1-1,0 1,0 0,0-1,0 1,0 0,1 0,-1-1,1 1,0 0,0 0,0 0,0-1,0 1,1 0,-1 0,1 0,1 2,2-3,0 0,0 0,0 0,1 0,-1-1,1 1,-1-1,1-1,0 1,-1 0,1-1,0 0,0 0,-1-1,1 1,0-1,-1 0,1 0,-1-1,1 1,-1-1,0 0,2-1,-5 3,48-21,-30 12</inkml:trace>
  <inkml:trace contextRef="#ctx0" brushRef="#br0" timeOffset="3536.602">2993 518,'43'0,"24"0,10-5,-3-2,-9 1,-12 1,-9 2,-8 0,-4 2,-9-4,-3-1,-5 0</inkml:trace>
  <inkml:trace contextRef="#ctx0" brushRef="#br0" timeOffset="3783.779">3275 292,'-5'38,"3"23,3 5,0-3,5-8,2-9,-1-6,3-12,1-4,2-7,0-1,-3-4</inkml:trace>
</inkml:ink>
</file>

<file path=ppt/ink/ink7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27.9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290 134,'0'0,"-1"0,1 1,0-1,-1 0,1 1,-1-1,1 0,-1 0,1 1,-1-1,1 0,-1 0,1 0,-1 0,1 1,-1-1,1 0,-1 0,1 0,-1 0,1 0,-1 0,1-1,-1 1,1 0,-1 0,1 0,-1 0,1-1,-1 1,1 0,-1 0,1-1,0 1,-1 0,1-1,-1 1,1 0,0-1,-1 1,1-1,0 1,0-1,-1 1,1 0,0-1,0 1,0-1,0 1,-1-1,1 1,0-1,0 0,0 1,0-1,0 1,0-1,0 1,0-1,1 1,-1-1,0 1,0-1,0 0,-14 10,-1 0,1 1,0 0,1 1,0 1,1 0,1 1,0 0,0 0,1 1,1 1,-2 4,-1 1,2 0,0 1,1 0,1 1,1-1,1 2,1-1,0 1,2-1,1 1,1 0,1 13,3-22,0 0,0 0,2-1,-1 0,2 0,0 0,0 0,1-1,1 0,0 0,0-1,1 0,1-1,0 0,0 0,1-1,0 0,1-1,0-1,0 0,0 0,1-1,0-1,2 1,9 4,0 0,1-2,1-1,-1-1,1-1,0-1,0-1,0-2,1 0,-1-2,14-3,4 0,-1-3,0-2,0-1,-1-2,-1-3,0-1,-1-1,-1-3,-1-1,0-2,12-10,-30 15,0 0,-1-1,-1-1,-1-1,-1 0,0-1,-2-1,-1-1,0 0,5-17,-15 31,0 0,-1 0,-1 0,1 0,-1-1,-1 1,0 0,-1-1,0 1,0 0,-1 0,0 0,-1 0,0 0,-1 0,0 1,0-1,-1 1,0 0,-1 0,0 1,0 0,-1 0,0 0,0 1,-4-2,-9-9,-1 0,-1 2,-1 1,0 0,-1 2,-1 1,0 0,-1 2,-12-3,-6 0,1 2,-2 2,1 2,-1 2,0 2,0 1,0 3,0 2,0 1,1 3,-1 1,2 3,-1 1,1 2,1 3,1 0,0 3,2 2,-33 23,35-16</inkml:trace>
  <inkml:trace contextRef="#ctx0" brushRef="#br0" timeOffset="440.546">487 331,'5'5,"7"1,0 5,4 1,-2-3</inkml:trace>
  <inkml:trace contextRef="#ctx0" brushRef="#br0" timeOffset="684.745">798 303,'5'0,"1"5,1 1</inkml:trace>
  <inkml:trace contextRef="#ctx0" brushRef="#br0" timeOffset="1158.234">460 529,'21'22,"1"-2,0-1,2-1,0-1,1 0,1-2,0-2,7 3,-27-13,0 0,0 0,1 0,-1-1,1 0,0 0,-1-1,1 0,0 0,0 0,0-1,0 0,0-1,0 1,0-1,-1-1,1 1,0-1,-1 0,1-1,-1 1,0-1,1-1,-1 1,-1-1,1 0,-1 0,1-1,-1 0,0 1,-1-2,1 1,-1-1,0 1,-1-1,1 0,2-6,-2-13,-3 2</inkml:trace>
</inkml:ink>
</file>

<file path=ppt/ink/ink7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36.3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0 313,'56'0,"144"-11,17-24,-3 12,-103 12,1 5,55 7,-105-1,259 28,30 1,43-29,-112-26,152-5,-121 4,47-2,140 0,472 28,-419-48,264-37,-338 79,-277 10,-154-2,-1 3,1 2,-1 1,45 15,-69-16</inkml:trace>
</inkml:ink>
</file>

<file path=ppt/ink/ink7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7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18,'-10'-4,"0"1,-1 0,1 1,-1 0,0 0,0 1,0 1,0 0,0 0,1 1,-1 0,0 1,0 1,1-1,-1 1,1 1,0 0,0 1,0 0,1 0,-1 1,1 0,1 1,-1 0,1 0,1 1,-1 0,-5 8,8-8,0 0,1 0,0 0,0 1,1-1,0 1,1-1,0 1,0 0,1 0,0 0,1 1,-1-1,2 0,-1 0,2 0,-1 0,1 0,0 0,1-1,0 1,0-1,1 1,0-1,1 0,0 0,0-1,0 0,5 5,-6-7,1 0,0-1,1 1,-1-1,1 0,-1-1,1 1,0-1,1 0,-1 0,0-1,1 0,0 0,-1-1,1 1,0-2,0 1,-1-1,1 0,0 0,0 0,3-2,149-56,-134 47</inkml:trace>
  <inkml:trace contextRef="#ctx0" brushRef="#br0" timeOffset="365.972">809 74,'-22'11,"1"2,0 0,1 1,0 2,1 0,1 0,1 2,0 0,1 1,1 1,-4 8,16-26,1 1,-1 0,1 0,0-1,0 2,0-1,0 0,1 0,-1 0,1 1,-1-1,1 1,1-1,-1 1,0 0,1-1,0 1,-1 0,2-1,-1 1,0 0,1-1,-1 1,1-1,0 1,0-1,1 1,-1-1,1 0,0 1,-1-1,1 0,1 0,-1 0,0-1,1 1,-1 0,1-1,0 0,0 1,0-1,0 0,1 0,5 0,0 0,0-1,0 0,0 0,0-1,0 0,0-1,0 0,0 0,0-1,0 0,-1-1,1 0,-1 0,1-1,-1 0,0 0,0-1,5-4,8-7,0 0,-2-1,0 0,-1-2,-1 0,6-10,36-75,-33 152,8-2,-15-28</inkml:trace>
  <inkml:trace contextRef="#ctx0" brushRef="#br0" timeOffset="736.25">1233 385,'6'-18,"1"0,1 0,1 1,0 0,1 1,1 0,0 0,1 1,1 1,1 0,3-2,-14 14,0 0,0 1,0 0,0 0,0 0,1 0,-1 0,0 0,1 1,-1 0,1 0,-1 0,0 0,1 0,-1 1,0-1,1 1,-1 0,0 0,0 0,1 0,-1 1,0-1,0 1,-1 0,1 0,0 0,-1 0,3 3,-2-3,0 1,0-1,0 0,0 0,1 0,-1 0,1 0,-1-1,1 1,-1-1,1 0,0 0,0-1,0 1,-1-1,1 0,0 1,0-2,0 1,0 0,-1-1,1 0,0 0,3-1,-3-1,0 1,-1-1,1 1,-1-1,0 0,1-1,-1 1,-1 0,1-1,0 0,-1 0,0 1,0-1,0-1,0 1,-1 0,0 0,0-1,0 1,0 0,0-1,-1 1,0-1,2-19</inkml:trace>
</inkml:ink>
</file>

<file path=ppt/ink/ink7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5,'0'-1,"-1"1,0-1,0 1,1-1,-1 1,0 0,0-1,0 1,1 0,-1 0,0-1,0 1,0 0,0 0,0 0,0 0,1 0,-1 0,0 0,0 1,0-1,0 0,0 0,1 1,-1-1,0 0,0 1,0-1,1 1,-1-1,0 1,1 0,-1-1,0 1,1-1,-1 1,1 0,-1 0,1-1,-1 1,1 0,0 0,-1 0,1-1,0 1,0 1,-18 41,3 2,2 2,1-1,3 2,3-1,1 1,1 37,5-78,0-1,0 1,0 0,1-1,0 1,0-1,0 0,1 1,0-1,1 0,-1-1,1 1,0-1,0 1,1-1,0 0,0-1,0 1,0-1,1 0,-1 0,1-1,0 0,0 0,1 0,-1-1,0 0,1 0,0 0,-1-1,1 0,0 0,-1-1,1 0,0 0,0-1,0 0,-1 0,1 0,-1-1,1 0,-1 0,1 0,-1-1,0 0,3-3,116-90,-121 96,-1 0,1 0,0 0,-1 0,1 1,-1-1,1 1,-1 0,1 0,-1 0,1 1,-1-1,0 1,0 0,0 0,0 0,0 0,0 0,-1 1,1-1,-1 1,1 0,-1 0,0 0,0 0,0 0,-1 0,1 0,-1 1,0-1,0 0,0 1,0-1,0 2,19 30,-16-29,0-1,1 1,0-1,0-1,1 1,-1-1,1 0,0 0,0 0,0-1,0 0,1 0,-1-1,1 1,0-2,0 1,-1-1,1 0,0 0,0-1,0 0,0 0,0 0,0-1,0 0,0-1,0 0,0 0,-1 0,1-1,-1 0,1 0,-1 0,0-1,-1 0,4-3,10-11,-1-1,0-1,-2 0,0-1,-2-1,0-1,-1 0,-2 0,0-1,-2-1,0 0,-2 0,0 0,1-21,1-86,-10 120</inkml:trace>
  <inkml:trace contextRef="#ctx0" brushRef="#br0" timeOffset="372.979">1186 485,'24'-19,"0"-1,-2-2,0 0,-2-1,0 0,-2-2,0-1,9-19,-26 44,0-1,0 1,-1-1,1 0,0 1,0-1,-1 0,1 1,-1-1,0 0,1 0,-1 0,0 1,0-1,0 0,0 0,-1 0,1 1,0-1,-1 0,1 0,-1 1,0-1,1 0,-1 1,0-1,0 1,0-1,0 1,0-1,0 1,-1 0,1-1,0 1,-1 0,1 0,-1 0,1 0,-1 0,0 0,1 1,-1-1,0 1,1-1,-1 1,0-1,0 1,0 0,1 0,-1 0,0 0,0 0,-1 0,-7 3,1 0,-1 1,1 0,0 0,0 1,0 0,0 1,1 0,0 0,0 1,1 0,0 0,0 1,1 0,0 0,0 0,1 1,0 0,0 0,1 0,0 1,1-1,0 1,0 0,1 0,1 0,-2-4,0 1,1-1,0 1,0-1,1 1,0 0,0-1,1 1,-1 0,1 0,1 0,-1 0,1-1,1 1,-1 0,1-1,0 1,1-1,-1 0,1 0,1 1,-1-2,1 1,0 0,0-1,0 0,1 0,0 0,0-1,0 1,1-1,-1 0,1-1,6 3,12-2,0-1,0-1,0-1,0-2,0 0,8-3,6-1,-6-2</inkml:trace>
</inkml:ink>
</file>

<file path=ppt/ink/ink7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7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19,'-35'4,"0"2,1 1,0 1,1 2,0 2,0 1,1 1,1 1,0 2,-15 12,41-26,0-1,0 1,1 0,-1 1,0-1,1 1,0 0,0 0,0 0,1 0,-1 1,1 0,0 0,0-1,0 2,1-1,0 0,0 0,0 1,1-1,0 1,0 0,0-1,1 1,-1 0,1-1,1 1,-1 0,1-1,0 1,0-1,1 1,0-1,0 1,0-1,0 0,1 0,0 0,0 0,3 3,-1-4,1 0,0 0,1-1,-1 1,0-1,1 0,0-1,0 0,0 0,0 0,0-1,0 0,0-1,0 1,0-1,1-1,-1 1,0-1,0 0,0-1,0 0,6-2,143-72,-135 61,-1-1,0-1,-1 0,-1-2,-1 0,-1-1,0-1,-2 0,0-2,-13 22,0 0,0 0,1 0,-1 1,0-1,0 0,0 1,0-1,1 1,-1-1,0 1,1-1,-1 1,0 0,1 0,-1 0,0 0,1 0,-1 0,0 0,1 0,-1 0,0 1,1-1,-1 1,0-1,0 1,1-1,-1 1,0 0,0-1,0 1,0 0,0 0,0 0,0 0,0 0,0 0,0 0,-1 0,1 0,0 0,-1 1,1-1,-1 0,1 0,-1 1,0-1,1 0,-1 1,0-1,0 0,0 1,15 18,-5-11,0 0,0 0,1-2,0 1,1-1,0-1,0 0,0 0,1-1,-1-1,1 0,0-1,1 0,-1-1,0-1,1 0,12-1,-18 1,0-1,0 0,0 0,0-1,0 0,0 0,0-1,-1 0,1-1,0 0,-1 0,0 0,0-1,0 0,0 0,0-1,-1 0,3-2,27-29,-13 12,1 1,1 1,1 1,0 2,9-4,-26 17,-6 4,-1-1,1 1,-1 0,1 0,0 0,0 0,0 0,0 0,0 1,1 0,-1-1,0 1,1 1,-1-1,0 0,1 1,-1-1,1 1,-1 0,1 1,-1-1,1 0,-1 1,1 0,-1 0,0 0,1 0,-1 0,0 1,0-1,0 1,0 0,0 0,0 0,0 0,-1 1,2 4,-1 1,0-1,-1 1,1 0,-2 0,1 0,-1 0,0 0,-1 0,0 0,0 0,-1 0,0 0,0 0,-1 0,0 0,0 0,-1-1,0 1,0-1,-1 0,0 0,0 0,-1 0,0-1,0 1,0-1,-3 2,-2 1,1 0,-1 0,-1-1,0-1,0 0,0 0,-1-1,0 0,0-1,-1-1,1 0,-1 0,-4 0,126-4,-8 10,-70-5,1-2,0-1,0-2,0-1,5-1,-18 0,1-1,-1 0,0-2,0 0,0-1,-1-1,0-1,0 0,0-1,-1-2,-13 8,-1 0,0 0,-1 0,1 0,0-1,-1 1,0-1,0 0,0 1,0-1,0 0,-1 0,0 0,0-1,0 1,0-2,1-16</inkml:trace>
</inkml:ink>
</file>

<file path=ppt/ink/ink7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3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1 621,'0'250,"17"-321,-8 32,2 1,1 0,2 1,2 1,1 0,2 1,1 1,55-61,-72 92,-1 1,1 0,0 0,0 0,0 0,0 0,0 1,0 0,0-1,0 1,0 0,1 0,-1 1,1-1,-1 1,0-1,1 1,-1 0,1 1,-1-1,0 0,1 1,-1 0,0 0,1 0,-1 0,0 1,0-1,0 1,0-1,0 1,0 0,0 1,54 32,-37-28</inkml:trace>
  <inkml:trace contextRef="#ctx0" brushRef="#br0" timeOffset="427.105">509 650,'3'-2,"25"-13,0-1,-2-1,0-1,-1-1,-1-2,11-12,-32 31,-1 0,1 0,-1 0,0 0,1-1,-1 1,0-1,0 1,-1-1,1 0,0 0,-1 0,0 1,0-2,0 1,0 0,0 0,0 0,-1 0,0 0,0-1,0 1,0 0,0 0,0-1,-1 1,1 0,-1 0,0 0,0 0,0 0,-1 0,1 0,-1 0,0 0,1 1,-1-1,0 1,-1-1,1 1,0 0,-1 0,1 0,-1 0,0 0,1 0,-1 1,0-1,0 1,-3-1,-3 4,-1 0,0 0,1 1,0 0,0 1,0 0,0 0,0 1,1 0,0 1,0 0,1 0,-1 1,1-1,0 2,1-1,0 1,0 0,1 0,0 0,0 1,1 0,0 0,1 0,-1 1,1-3,-1-1,1 1,0 0,1 0,-1 0,2 0,-1 1,1-1,0 0,0 1,1-1,0 1,0-1,1 0,0 1,0-1,1 0,0 1,0-1,1 0,-1 0,2-1,-1 1,1-1,0 1,0-1,1 0,0-1,0 1,0-1,0 0,1 0,0-1,0 0,2 2,9 0,-1-1,1 0,0-1,0-1,0 0,0-1,0-1,1-1,-1-1,0 0,6-2,26 1,-24 1</inkml:trace>
  <inkml:trace contextRef="#ctx0" brushRef="#br0" timeOffset="1014.117">1045 368,'-14'49,"9"-38,0 0,1 1,1 0,0-1,0 2,1-1,1 0,0 0,0 0,1 1,1-1,0 0,1 1,0-1,1 0,0-1,5 11,-7-20,1 0,0 1,0-1,0 0,0 0,0 0,0 0,1 0,-1-1,1 1,-1-1,1 1,0-1,-1 0,1 0,0 0,0-1,0 1,0-1,0 1,0-1,0 0,-1 0,1 0,0-1,0 1,0-1,0 1,0-1,0 0,-1 0,1 0,0-1,-1 1,1-1,84-64,-11-26,-75 92,1 1,-1-1,0 0,0 1,1-1,-1 1,0-1,0 1,0 0,1-1,-1 1,0 0,0 0,0 0,0 0,0 0,-1 0,1 0,0 0,0 0,-1 0,1 0,0 1,-1-1,1 0,-1 0,0 1,1-1,-1 0,0 1,0-1,0 0,0 1,0-1,0 0,0 1,-1 0,4 7,-2-4,0-1,1 0,-1 0,1-1,0 1,1 0,-1 0,1-1,-1 0,1 1,0-1,0 0,0 0,1-1,-1 1,1-1,-1 1,1-1,0 0,0-1,0 1,0-1,0 1,0-1,1-1,-1 1,0 0,0-1,1 0,-1 0,0 0,1-1,-1 1,0-1,0 0,1 0,3-3,1-1,0 1,-1-1,0-1,0 1,-1-1,1-1,-1 1,-1-1,1 0,-1-1,-1 0,1 0,-1 0,-1 0,3-6,7-8,-8 12,1-1,-2 0,1 0,-2-1,1 1,-2-1,0 0,0 0,-1 0,0 0,-1-1,0 1,-2-10,-15-18,3 28</inkml:trace>
  <inkml:trace contextRef="#ctx0" brushRef="#br0" timeOffset="1880.069">1892 395,'0'305,"37"-482,46-9,-82 183,0 0,0 1,0-1,1 0,-1 1,1-1,0 1,-1 0,1-1,0 1,0 0,1 0,-1 0,0 1,1-1,-1 0,1 1,-1 0,1-1,0 1,0 0,-1 1,1-1,0 0,0 1,0-1,0 1,0 0,0 0,0 0,0 1,0-1,-1 1,1-1,0 1,0 0,0 0,-1 0,1 0,0 1,-1-1,1 1,-1 0,0 0,1-1,-1 1,1 2,55 61,-40-45</inkml:trace>
  <inkml:trace contextRef="#ctx0" brushRef="#br0" timeOffset="2142.998">2541 481,'0'33,"0"12</inkml:trace>
  <inkml:trace contextRef="#ctx0" brushRef="#br0" timeOffset="2394.428">2484 114,'0'0</inkml:trace>
  <inkml:trace contextRef="#ctx0" brushRef="#br0" timeOffset="2644.921">2964 1,'5'33,"2"26,-1 8,-1-3,-2-8,0-8,-2-8,-1-6,0-3,0-3,0-1,-1-1,1 1,0 0,-5 1,-6-5,-7-7,1-5</inkml:trace>
  <inkml:trace contextRef="#ctx0" brushRef="#br0" timeOffset="3133.977">2738 424,'90'8,"0"-4,0-4,67-9,-110-1,-42 8,0 1,0-1,1 1,-1 0,1 0,-1 0,1 1,-1 0,1 0,-1 0,1 1,-1 0,1 0,-1 0,1 1,-1 0,0 0,0 0,0 0,0 1,1 0,-2 1,0 0,1 0,0-1,0 1,0-1,0-1,0 1,0-1,1 0,-1 0,1 0,0-1,-1 0,1 0,0 0,0-1,0 0,0 0,-1 0,1-1,0 0,0 0,0 0,-1-1,1 0,6-4,0 0,0 0,-1-1,0 0,-1-1,0-1,0 1,8-10,-15 14,0 1,0-1,0 1,0-1,0 0,-1 0,1 0,-1-1,-1 1,1 0,0-1,-1 0,0 1,0-1,0 0,-1 1,0-1,1 0,-2 1,1-1,0 0,-1 0,0 1,0-1,-1 1,1-1,0 3,-1-1,1 1,0 0,-1 0,1 0,-1 0,0 0,1 1,-1-1,0 0,0 1,0-1,-1 1,1 0,0 0,0 0,-1 0,1 0,0 0,-1 1,1-1,-1 1,1-1,-1 1,1 0,-1 0,1 0,-1 1,1-1,-1 0,1 1,-1 0,1-1,-3 2,-76 44,71-39,1 1,0 0,0 1,1 0,0 0,0 0,1 1,1 1,-1-1,2 1,-1 0,2 0,-1 1,2-1,0 1,0 0,1 0,0 0,1 0,0 1,1-1,2 12,4-15,0-1,1 1,0-1,1 0,0-1,0 0,1 0,-1-1,2 0,-1 0,0-1,1 0,0-1,0 0,1-1,-1 0,1 0,-1-1,1 0,0-1,0-1,0 0,2 0,16 1,-5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0,0 0,-5 0</inkml:trace>
</inkml:ink>
</file>

<file path=ppt/ink/ink7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2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0,'33'63,"-16"-23,-1 0,-3 1,-1 1,-3 0,4 36,16 227,-29-135,8-142,-8-28,-1-1,1 1,1 0,-1-1,0 1,0 0,0 0,0-1,0 1,0 0,0-1,0 1,0 0,1-1,-1 1,0 0,0 0,0-1,0 1,1 0,-1 0,0-1,0 1,1 0,-1 0,0 0,1-1,-1 1,0 0,0 0,1 0,-1 0,0 0,1 0,-1 0,0 0,1 0,-1 0,0 0,1 0,-1 0,0 0,1 0,-1 0,0 0,1 0,-1 0,0 0,1 0,-1 1,0-1,0 0,1 0,-1 0,0 1,0-1,1 0,-1 0,0 1,0-1,114-470,-39 189,-37 208,-26 62</inkml:trace>
</inkml:ink>
</file>

<file path=ppt/ink/ink7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0,'24'0,"17"0,8 0,-1 0,-4 0,-4 0,-4 0,-4 0,-2 0,-11 0,-9 0</inkml:trace>
</inkml:ink>
</file>

<file path=ppt/ink/ink7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0,'5'5,"6"1,7 0,4-1,3-2,3 0,1-2,1-1,-1 0,0-5,0-1,0-1,-5 2</inkml:trace>
</inkml:ink>
</file>

<file path=ppt/ink/ink7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0,'-5'7,"1"0,1 1,-1-1,1 1,1 0,-1 0,1 0,1 0,-1 0,1 0,1 0,-1 1,2-1,0 6,-2 1,3 243,8-213,-3-27</inkml:trace>
  <inkml:trace contextRef="#ctx0" brushRef="#br0" timeOffset="266.46">1 564,'38'0,"27"-4,8-3,-4 1,-9 2,-10 0,-9 2,-6 1,-9 0</inkml:trace>
  <inkml:trace contextRef="#ctx0" brushRef="#br0" timeOffset="694.351">142 706,'13'-3,"0"-1,0 1,0 0,1 1,-1 0,0 1,1 0,-1 1,1 1,-1 0,0 1,14 3,-26-4,1-1,-1 1,0-1,1 1,-1 0,0 0,1 0,-1 0,0 0,0 0,0 0,0 0,0 0,0 0,0 1,0-1,0 0,0 1,-1-1,1 0,-1 1,1-1,-1 1,0-1,1 1,-1 0,0-1,0 1,0-1,0 1,0-1,0 1,-1-1,1 1,0-1,-1 1,1-1,-1 1,0-1,1 0,-1 1,0-1,0 0,0 1,-46 57,45-56,-144 145,144-147,0 1,0-1,0 1,0-1,0 1,1 0,-1 0,0 0,1 0,0 0,-1 1,1-1,0 0,0 0,0 1,0-1,1 1,-1-1,1 1,-1-1,1 1,0-1,0 1,0-1,0 1,1 0,-1-1,1 1,-1-1,1 0,0 1,0-1,0 1,0-1,0 0,1 0,-1 0,1 0,-1 0,1 0,0 0,0 0,0-1,0 1,1 0,7 2,0-1,1-1,-1 0,1 0,-1-1,1 0,-1-1,1 0,0-1,-1 0,1-1,-1 0,0 0,1-1,-1-1,0 0,-1 0,1-1,-1 0,5-3,11-9</inkml:trace>
</inkml:ink>
</file>

<file path=ppt/ink/ink7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7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93,'0'595,"0"-577,-1 0,-2 0,1 0,-2-1,0 1,-2-1,1 0,-2 0,-6 10,7-20,2-7</inkml:trace>
  <inkml:trace contextRef="#ctx0" brushRef="#br0" timeOffset="348.972">309 234,'-33'25,"10"-10,1 1,1 1,0 0,2 2,0 0,1 2,1 0,-3 6,18-25,1-1,0 1,0 0,0 0,1 0,-1 0,0 0,1 0,-1 0,1 0,0 0,0 0,0 0,0 0,0 0,0 0,0 0,1 0,-1 0,1 0,-1 0,1 0,0 0,0 0,0 0,0 0,0-1,0 1,0 0,1-1,-1 1,1-1,-1 1,1-1,-1 0,1 0,0 0,0 0,-1 0,1 0,0 0,0 0,0-1,0 1,0-1,1 1,50 15,-43-14,0 1,0-1,0 1,0 1,-1 0,0 0,0 1,0 0,0 1,-1 0,0 0,0 1,0 0,-1 0,4 5,-6-4,0 0,0 0,-1 1,0-1,0 1,-1 0,0 0,0 0,-1 1,-1-1,1 5,-1 9</inkml:trace>
  <inkml:trace contextRef="#ctx0" brushRef="#br0" timeOffset="717.881">704 150,'16'152,"-6"0,-7 31,-4-161,-1 1,-2-1,0 1,-2-1,0 0,-1-1,-3 3,3-6</inkml:trace>
  <inkml:trace contextRef="#ctx0" brushRef="#br0" timeOffset="1194.682">506 206,'39'-25,"0"2,1 1,1 2,1 2,0 2,19-4,-57 18,0 0,0 1,1-1,-1 1,1 0,-1 0,1 0,-1 1,1-1,-1 1,1 0,0 1,-1-1,1 1,-1 0,1 0,-1 0,0 1,1 0,-1-1,0 1,0 1,0-1,0 1,-1-1,1 1,-1 0,1 0,-1 1,0-1,0 1,-1 0,1-1,-1 1,0 0,0 0,0 1,0-1,-1 0,1 1,-1-1,0 1,-1-1,-2 13,-1 0,-1 0,-1-1,-1 0,0 0,0 0,-2-1,0 0,-1 0,0-1,-1 0,-1 0,0-1,-12 10,3 2,-5 3,21-26,0 0,1 0,0 1,0 0,0-1,0 1,0 1,0-1,1 0,-1 0,1 1,0 0,0-1,0 1,1 0,-1 0,1 0,0 0,0 0,1 0,-1 0,1 0,0 1,0-1,0 0,0 0,1 0,-1 0,1 0,0 0,1 0,-1 0,1 0,1 3,156 127,-98-59,-54-68</inkml:trace>
  <inkml:trace contextRef="#ctx0" brushRef="#br0" timeOffset="1631.136">1127 65,'15'-8,"-1"1,1 1,0 1,0 0,1 1,0 0,-1 2,1 0,0 0,5 2,-19-1,1 1,-1 0,0 1,0-1,0 0,0 1,0-1,1 1,-1-1,0 1,0 0,0 0,-1 0,1 0,0 0,0 1,0-1,-1 0,1 1,-1-1,1 1,-1 0,0 0,1-1,-1 1,0 0,0 0,0 0,-1 0,1 0,0 0,-1 0,1 0,-1 1,0-1,0 0,0 0,0 0,0 0,0 2,-29 83,27-85,0 0,0 0,0 0,1 1,-1-1,1 1,0-1,0 1,0-1,0 1,0 0,0-1,1 1,-1 0,1 0,0 0,-1-1,2 1,-1 0,0 0,0 0,1 0,0-1,-1 1,1 0,0-1,0 1,1-1,-1 1,0-1,1 1,0-1,-1 0,1 0,0 0,1 1,55 23,-38-21</inkml:trace>
  <inkml:trace contextRef="#ctx0" brushRef="#br0" timeOffset="4230.725">1832 234,'-8'-1,"0"-1,0 1,0 1,0 0,0 0,0 0,0 1,0 0,0 1,0 0,0 0,0 1,1 0,-1 0,1 0,0 1,0 0,0 1,1 0,-1 0,1 0,0 1,1 0,-1 0,1 0,0 1,1-1,0 1,0 0,0 1,0 0,-4 14,1 1,1 0,1 0,1 0,1 0,0 1,2 0,1-1,2 9,-1-20,0 0,1 0,1 0,0 0,1-1,0 1,0-1,1 0,1 0,0-1,0 0,1 0,1 0,-1-1,2 0,-1 0,1-1,0 0,2 0,2-1,0-1,0-1,1 0,0-1,0 0,0-1,1-1,-1 0,1-1,-1-1,1 0,-1-1,0 0,1-1,-1-1,0 0,0-1,0-1,0 0,-1-1,0 0,0-1,2-2,0-1,-1 0,0 0,0-2,-1 0,0 0,-1-1,-1-1,0 0,0 0,-2-1,0-1,0 0,-2 0,0 0,-1-1,0 0,-2 0,0 0,0-6,-3 6,-2 1,0 0,0 0,-2 0,0 0,-1 1,0-1,-1 1,-1 0,-1 0,0 1,0-1,-2 2,0-1,0 1,-1 1,-1-1,0 2,-1-1,0 2,0 0,-14-9,15 13,-1 0,1 1,-1 0,0 1,0 1,0-1,-1 2,1 0,-1 0,1 1,-1 1,0 0,1 1,-1 0,1 1,-11 3,-6 2</inkml:trace>
  <inkml:trace contextRef="#ctx0" brushRef="#br0" timeOffset="4684.081">1494 572,'217'-92,"-212"89,1 1,-1-1,0 1,1 1,-1-1,1 1,0 0,-1 0,1 1,0 0,0 0,-1 0,1 0,0 1,0 0,-1 0,1 1,-1 0,1 0,-1 0,0 0,0 1,0 0,0 0,0 0,-1 1,1-1,-1 2,4 2,0 0,0 0,0 0,1-1,0-1,0 0,0 0,1 0,-1-1,1-1,0 1,1-2,-1 1,0-2,1 1,3-1,11 0</inkml:trace>
  <inkml:trace contextRef="#ctx0" brushRef="#br0" timeOffset="5135.736">2256 37,'15'-6,"-6"1,1 0,-1 1,1 1,0-1,0 2,0-1,1 1,-1 1,0 0,1 0,-1 1,0 1,1-1,0 2,-9-1,-1 0,1 0,0 0,0 0,-1 0,1 0,0 1,-1-1,0 1,1-1,-1 1,0-1,0 1,0 0,0 0,0 0,0-1,0 1,0 0,-1 0,1 0,-1 0,0 0,1 0,-1 0,0 1,0-1,0 0,-1 0,1 0,0 0,-1 0,1 0,-1 0,0 0,0 1,-34 70,33-71,-1 0,1 1,0-1,0 1,-1-1,2 1,-1 0,0 0,0 0,1 0,0 0,0 0,0 0,0 0,0 0,0 1,1-1,0 0,-1 1,1-1,1 0,-1 1,0-1,1 0,-1 0,1 1,0-1,0 0,1 0,-1 0,1 0,-1 0,1 0,0 0,0-1,0 1,1 0,5 2,0 0,1-1,0 1,-1-1,2-1,-1 0,0 0,1-1,-1 0,1-1,0 0,-1-1,5 1,10-1</inkml:trace>
  <inkml:trace contextRef="#ctx0" brushRef="#br0" timeOffset="6236.029">2679 629,'10'0,"12"0,8 0,3-5,1-1,0 0,-2 1,-1 2,-1 0,-1 2,0 1,-1 0,-5-5,-1-1,-10 0,-11 1,-6 2</inkml:trace>
  <inkml:trace contextRef="#ctx0" brushRef="#br0" timeOffset="6501.017">2792 404,'5'38,"1"23,0 5,-1-4,-1-7,-2-8,-1-8,-5-10,-3-5,1-7</inkml:trace>
</inkml:ink>
</file>

<file path=ppt/ink/ink7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60,'34'-13,"1"1,0 1,1 2,0 2,9 0,13 14,-57-7,0 1,0 0,0-1,0 1,0 0,0 0,0 0,0 0,0 0,0 0,-1 0,1 0,0 0,-1 0,1 0,-1 0,1 1,-1-1,0 0,1 0,-1 0,0 1,0-1,0 0,0 1,0-1,0 0,0 0,-1 1,1-1,0 0,-1 0,1 0,-1 1,1-1,-1 0,1 0,-1 0,0 0,0 0,1 0,-1 0,-76 86,68-80,-1 2,2-1,-1 1,1 0,0 1,1 0,0 0,1 1,0 0,0 0,0 2,6-10,-1-1,0 1,1-1,0 1,0-1,0 1,0 0,0-1,0 1,0 0,1-1,0 1,-1-1,1 1,0-1,0 0,0 1,1-1,-1 0,0 1,1-1,0 0,-1 0,1 0,0-1,0 1,0 0,0-1,0 1,1-1,-1 0,0 1,1-1,-1 0,0-1,1 1,0 0,1 0,102 4,-35-40,-50 18</inkml:trace>
</inkml:ink>
</file>

<file path=ppt/ink/ink7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1,'-1'42,"13"171,10-77,-15-118</inkml:trace>
  <inkml:trace contextRef="#ctx0" brushRef="#br0" timeOffset="269.534">0 424,'44'-5,"32"-1,10 0,-7 1,-10 1,-14 2,-10 1,-13 5,-12 3</inkml:trace>
</inkml:ink>
</file>

<file path=ppt/ink/ink7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23 145,'0'623,"-17"-511,12-88</inkml:trace>
  <inkml:trace contextRef="#ctx0" brushRef="#br0" timeOffset="351.352">305 399,'-204'150,"148"-89,55-60,-1 1,1 0,0 0,0-1,0 1,0 0,0 0,1 0,-1 0,0 1,1-1,0 0,-1 0,1 0,0 0,0 1,0-1,0 0,1 0,-1 0,0 0,1 0,0 0,-1 0,1 0,0 0,0 0,0 0,1 0,-1 0,0 0,1-1,-1 1,1-1,0 1,82 53,-75-51,0 0,1 0,-2 1,1 0,-1 1,0 0,0 0,0 1,-1 0,0 0,0 1,-1 0,0 0,-1 1,1-1,-2 1,1 0,-1 0,-1 1,1-1,-1 12</inkml:trace>
  <inkml:trace contextRef="#ctx0" brushRef="#br0" timeOffset="903.071">814 258,'-35'9,"1"1,0 2,1 2,1 1,0 1,-2 4,31-19,0 1,0-1,0 1,0 0,0 0,1 0,-1 0,1 1,-1-1,1 1,0-1,0 1,0 0,0 0,1 0,-1 0,1 0,0 0,0 0,0 1,0-1,0 0,1 1,-1-1,1 0,0 1,0-1,0 1,1-1,-1 0,1 1,0-1,0 0,0 1,0-1,0 0,1 0,0 1,179 156,-174-155,-1 0,0 0,0 1,0 0,-1 0,0 0,0 1,-1 0,1 0,-1 0,-1 0,0 1,0-1,0 1,-1 0,0 0,0 0,-1 0,0 0,-1 0,1 0,-2 0,1 0,-1 0,0 0,-1 3,-4-2,0 0,-1-1,0 1,0-2,-1 1,0-1,0 0,0 0,-1-1,0-1,0 1,-1-1,1-1,-1 0,0 0,-1-1,1 0,0-1,-1 0,1-1,-1 0,0-1,1 0,-1 0,-3-2,10 2,0 0,1 0,-1-1,0 0,1 0,-1 0,1 0,0-1,-1 1,1-1,0 0,0 0,0 0,0 0,0 0,0-1,1 1,-1-1,1 0,0 0,0 0,0 0,0 0,0 0,1 0,-1-1,1 1,0-1,0 1,0-1,1 1,-1-1,1 0,0 1,0-1,0 0,0 1,1-1,-1 1,1-1,0 0,0 1,0 0,1-1,0-1,4-6,0 1,1 0,0 0,0 1,1-1,0 2,1-1,0 1,0 1,1-1,0 2,0-1,7-2,-13 6,20-12</inkml:trace>
  <inkml:trace contextRef="#ctx0" brushRef="#br0" timeOffset="1468.315">1039 765,'-11'1,"1"0,-1 1,1 0,0 0,0 1,0 0,0 1,0 0,1 1,0 0,0 0,-3 3,11-8,0 1,-1-1,1 1,0 0,0 0,0-1,0 1,0 0,0 0,0 0,0 0,0 0,0 0,0 1,1-1,-1 0,0 0,1 1,-1-1,1 0,-1 0,1 1,0-1,0 1,0-1,-1 0,1 1,1-1,-1 1,0-1,0 0,0 1,1-1,-1 0,0 1,1-1,0 0,-1 0,1 1,0-1,-1 0,1 0,0 0,0 0,0 0,0 0,1 1,62 35,-50-30,-11-7,0 1,0-1,0 1,0 0,0 0,0 0,0 0,0 0,-1 1,1-1,-1 1,1 0,-1 0,1 0,-1 0,0 0,0 0,0 1,0-1,0 1,-1 0,1-1,-1 1,0 0,0 0,0 0,0-1,0 1,0 0,-1 0,0 1,1-1,-1 0,0 0,0 0,-1 0,1 0,-1 0,0 0,1 0,-1 0,0 0,-1-1,0 3,-7 4,1-1,-1 0,0-1,-1 0,0-1,0 0,0 0,-1-1,0-1,0 1,0-2,0 0,-1 0,-8 0,-17-5,30-2</inkml:trace>
  <inkml:trace contextRef="#ctx0" brushRef="#br0" timeOffset="1717.329">1292 794,'-14'34,"-5"15,1 5,3-7</inkml:trace>
  <inkml:trace contextRef="#ctx0" brushRef="#br0" timeOffset="1965.158">1124 794,'34'5,"20"1,6 0,-3-1,-10-2</inkml:trace>
  <inkml:trace contextRef="#ctx0" brushRef="#br0" timeOffset="4833.871">1067 4,'283'1,"-281"-2,-1 0,1 1,-1-1,1 1,0-1,-1 1,1 0,-1 0,1-1,0 1,-1 0,1 1,0-1,-1 0,1 0,-1 1,1-1,0 1,-1-1,1 1,-1 0,0 0,1-1,-1 1,0 0,1 0,-1 0,0 1,0-1,0 0,0 0,0 1,0-1,0 0,0 1,0-1,-1 1,1-1,-1 1,1-1,-1 1,0 0,1-1,-1 1,0 0,0-1,0 1,0-1,0 1,-1 0,1-1,0 1,-1-1,1 1,-1-1,0 1,1-1,-2 2,-99 94,99-95,1-1,0 0,0 0,0 0,0 1,0-1,0 0,1 1,-1-1,0 1,1-1,-1 1,1 0,-1-1,1 1,0-1,0 1,-1 0,1-1,0 1,1-1,-1 1,0 0,0-1,1 1,-1-1,1 1,-1 0,1-1,0 0,0 1,-1-1,1 1,0-1,0 0,0 0,1 1,-1-1,0 0,0 0,1 0,-1 0,0 0,1-1,-1 1,1 0,-1-1,1 1,1 0,82 12,63-16,-123 2</inkml:trace>
</inkml:ink>
</file>

<file path=ppt/ink/ink7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1,'-21'9,"1"1,0 1,1 1,0 0,1 2,0 0,1 1,1 1,0 0,2 1,0 1,0 0,2 1,0 1,1 0,2 0,-8 21,15-35,1 0,0 0,1 0,-1 0,1 0,0 0,1 0,-1 0,1 0,1 0,-1 0,1 0,0 0,0 0,0-1,1 1,0-1,0 0,1 0,-1 0,1 0,0 0,1-1,-1 0,1 0,3 3,2 0,1 0,0 0,0-1,1-1,0 0,0 0,0-1,0-1,1 0,-1 0,1-1,4-1,3 0,-1-1,1-1,-1 0,1-2,-1 0,0-1,0-2,-1 1,1-2,-1 0,2-3,-12 6,1-1,-1 0,1 0,-1-1,-1 0,1 0,-1-1,0 0,-1 0,0-1,0 0,0 0,-1 0,-1-1,1 0,-1 0,-1 0,1 0,-2 0,1-1,-1 1,0-10,-1 10,-1-1,0 1,0 0,-1-1,0 1,-1-1,0 1,-1 0,1 0,-2 0,1 0,-1 1,-1-1,0 1,0 0,0 0,-1 1,0 0,0 0,-1 0,0 1,-1-1,-1 1,-3-4,-1 1,0 1,0 0,-1 1,0 0,0 1,-1 1,0 0,0 1,0 1,0 0,0 1,-1 1,1 0,-1 1,1 1,-1 0,1 1,-5 2,-13 1</inkml:trace>
  <inkml:trace contextRef="#ctx0" brushRef="#br0" timeOffset="300.034">0 340,'91'-38,"-62"24,1 1,0 2,1 1,0 1,0 1,1 2,3 1,-29 5,-1 1,1-1,0 1,-1 1,1-1,0 1,-1 0,1 0,-1 0,0 1,0 0,0 0,0 0,-1 0,1 1,-1 0,0 0,0 0,3 4,60 42,-15-38,-28-10</inkml:trace>
</inkml:ink>
</file>

<file path=ppt/ink/ink7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5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311 198,'4'39,"3"31,3 9,2-5,-3-9,-1-12,-4-9,-1-8,-2-5,-1-3,0-1,0-1,-1-5</inkml:trace>
  <inkml:trace contextRef="#ctx0" brushRef="#br0" timeOffset="420.832">0 198,'42'-29,"2"2,0 2,2 2,1 1,0 3,41-11,-78 26,0 0,0 1,1 0,-1 0,1 1,-1 1,1 0,0 0,-1 1,1 0,0 1,-1 0,1 1,-1 0,1 1,-1 0,0 0,0 1,0 1,-1-1,1 2,4 2,-11-5,-1 1,1-1,0 1,-1-1,0 1,0 0,0 0,0 0,0 0,-1 0,0 0,0 1,0-1,0 0,-1 1,0-1,1 0,-2 1,1-1,0 0,-1 1,0-1,0 0,0 1,-1-1,1 0,-3 3,-65 99,-107 46,173-151,0 1,1-1,-1 1,1-1,-1 1,1 0,0 0,0 0,0 0,0 0,0 0,0 1,1-1,-1 1,1-1,-1 1,1-1,0 1,0 0,0 0,1-1,-1 1,1 0,-1 0,1 0,0 0,0 0,0 0,1 0,-1 0,1-1,-1 1,1 0,0 0,0 0,0-1,0 1,1-1,-1 1,1 0,10 8,1 0,0-1,0-1,0 0,1-1,1 0,14 5,33 19,-40-20,-14-8,1 1,0 0,-1 0,0 1,0 0,-1 0,1 1,-2 0,1 0,-1 1,2 2,0 7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2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726 170,'-4'-1,"0"0,1 0,-1 0,0 0,1 1,-1-1,0 1,0 0,1 0,-1 1,0-1,0 1,1 0,-1 0,0 0,1 0,-1 1,1-1,0 1,-1 0,1 0,0 0,0 0,0 1,-1 0,-67 73,69-75,-170 203,110-135,-2-2,-66 53,0 5,128-122,4-2</inkml:trace>
  <inkml:trace contextRef="#ctx0" brushRef="#br0" timeOffset="995.075">189 1,'56'197,"65"45,-100-206,100 157,-72-96,-43-77,1-3</inkml:trace>
</inkml:ink>
</file>

<file path=ppt/ink/ink7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1,-3 1,-3 0,-2 0,0 0,-1 0,0 1,1-1,0 0,-5-5,-7-6,-5-2</inkml:trace>
  <inkml:trace contextRef="#ctx0" brushRef="#br0" timeOffset="286.455">254 0,'5'29,"2"24,-1 7,-1-1,-2-6,0-8,-2-6,-1-5,-5-3,-1-3,-1 0,7-6,3-7</inkml:trace>
</inkml:ink>
</file>

<file path=ppt/ink/ink7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16,'-18'-5,"0"1,-1 1,1 1,0 1,-1 0,1 1,-17 3,30-2,-1-1,1 1,-1 1,1-1,-1 1,1 0,0 0,0 0,0 1,0 0,0 0,1 0,-1 0,1 1,0 0,0 0,0 0,0 0,1 1,0-1,0 1,0 0,0 0,1 0,0 0,0 1,-1 2,-8 44,2 1,2 0,3 0,2 51,-26 207,30-173,-2-136,1 1,-1 0,1-1,-1 1,1 0,0-1,0 1,0-1,1 1,-1-1,0 0,1 0,0 1,-1-1,1 0,0 0,0-1,0 1,1 0,-1-1,0 1,0-1,1 0,-1 1,1-1,-1-1,1 1,0 0,-1 0,2-1,87 3,-70-4,147-8,-150 3</inkml:trace>
</inkml:ink>
</file>

<file path=ppt/ink/ink7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0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1,'0'477,"-28"-286,31-207,3-2</inkml:trace>
  <inkml:trace contextRef="#ctx0" brushRef="#br0" timeOffset="437.042">310 142,'-43'39,"33"-32,1-1,0 1,1 0,0 1,0 0,1 0,-1 1,2 0,-1 0,2 1,-1-1,1 1,0 0,1 1,1-1,-1 1,2 0,-2 4,6-7,-1-1,1 0,0 0,1-1,-1 1,2 0,-1-1,0 1,1-1,1 0,-1-1,1 1,-1-1,2 1,-1-2,0 1,1 0,0-1,2 1,0 0,-1 0,-1 1,1 0,-1 0,0 0,0 1,-1 0,0 0,0 1,0-1,-1 1,0 0,-1 1,2 11</inkml:trace>
</inkml:ink>
</file>

<file path=ppt/ink/ink7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0,'19'0,"16"0,7 0,1 0,-2 0,-3 0,-4 0,-2 0,-2 0,-1 0,-1 0,-1 0,1 0,0 0,-5 0</inkml:trace>
</inkml:ink>
</file>

<file path=ppt/ink/ink7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49,'-5'-4,"1"-1,-1 1,0 0,0 0,-1 0,1 1,-1 0,0 0,0 0,0 1,0 0,0 0,-1 0,1 1,0 0,-1 0,1 1,-1 0,1 0,-1 0,1 1,-1 0,1 0,0 1,-1 0,1 0,0 0,0 1,0 0,1 0,-1 0,1 1,-1 0,-1 2,2-2,1 0,0 0,0 1,0 0,1-1,-1 1,1 1,1-1,-1 0,1 1,-1 0,2-1,-1 1,1 0,-1 0,2 0,-1 0,1 0,0 0,0 0,0 0,1 0,0 0,0-1,1 1,-1 0,1 0,1-1,-1 1,1-1,0 0,0 1,0-2,1 1,0 0,0-1,0 1,0-1,1 0,0-1,1 2,32 18,97 75,-130-93,-1 0,1 0,-1 0,0 1,0-1,-1 1,1 0,-1 0,-1 0,1 0,-1 0,0 1,-1-1,1 1,-1 0,0-1,-1 1,0 0,0-1,0 1,-1 0,-1 5,0-5,0-2,0 1,-1 0,0 0,0-1,0 0,-1 1,0-1,0 0,0-1,0 1,-1-1,0 0,0 0,0 0,0-1,-1 0,1 0,-1 0,0-1,0 1,-3 0,-7 1,0 1,0-2,0 0,-1-1,1-1,-1 0,1-1,-4-1,17 1,-1 0,1-1,0 1,0 0,0-1,0 0,0 0,0 0,0 0,0 0,0 0,0-1,0 0,1 1,-1-1,1 0,-1 0,1 0,0-1,0 1,0-1,0 1,0-1,0 1,1-1,-1 0,1 0,0 0,0 0,0 0,0 0,0 0,1 0,0-1,-1 1,1 0,0 0,0 0,1 0,-1-1,1 1,0 0,-1 0,2 0,-1 0,0 0,0 0,1 0,6-12,1 0,1 0,0 1,1 1,0-1,1 2,1 0,0 0,0 1,14-8,-7 6</inkml:trace>
  <inkml:trace contextRef="#ctx0" brushRef="#br0" timeOffset="750.406">613 416,'-53'28,"50"-27,0-1,0 0,0 0,0 1,1 0,-1 0,0-1,0 2,1-1,-1 0,0 0,1 1,-1 0,1-1,0 1,0 0,0 0,0 0,0 0,0 1,0-1,0 0,1 1,0 0,-1-1,1 1,0 0,0-1,0 1,1 0,-1 0,1 0,-1 0,1 0,0-1,0 1,0 0,1 0,-1 2,77 97,-76-99,0 0,-1 0,1 0,-1-1,0 1,0 0,0 0,0 0,-1 0,1 0,-1 0,1-1,-1 1,0 0,0-1,0 1,-1 0,1-1,0 1,-1-1,0 0,0 1,1-1,-2 0,1 0,0 0,0 0,0-1,-2 1,-73 42,38-25,22-11</inkml:trace>
  <inkml:trace contextRef="#ctx0" brushRef="#br0" timeOffset="998.064">839 529,'-9'24,"-4"13,1 4,2 1,-2-7,1-10</inkml:trace>
  <inkml:trace contextRef="#ctx0" brushRef="#br0" timeOffset="1251.17">698 529,'9'0,"9"0,5 0,4 0,3 0,0 0,0 0,0 0,-1 0,0 0,0 0,-5 0</inkml:trace>
</inkml:ink>
</file>

<file path=ppt/ink/ink7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1,'-40'95,"17"-24,-4-1,-2-1,-39 62,63-121,-5 8,26-33,99-138,77-106,-189 254,-3 4,0 0,1 0,-1 0,0 0,0-1,1 1,-1 0,0 0,1 0,-1 0,1 0,0 0,-1 0,1 0,0 0,0 0,-1 0,1 1,0-1,0 0,0 0,0 1,0-1,0 1,0-1,0 1,0-1,0 1,1-1,-1 1,0 0,0 0,0 0,0 0,1 0,-1 0,0 0,0 0,0 0,0 0,1 1,-1-1,0 0,0 1,0-1,0 1,0-1,0 1,0 0,0-1,0 1,0 0,0 0,-1 0,1-1,0 1,0 0,-1 0,1 0,0 1,17 92,-7-18,-10-75,-1 0,0 1,1-1,-1 0,1 1,0-1,-1 0,1 0,0 0,0 0,0 0,0 0,0 0,0 0,0 0,0 0,0 0,0-1,0 1,1 0,-1-1,0 1,0-1,1 1,-1-1,0 0,1 0,-1 1,1-1,-1 0,0 0,1 0,-1-1,0 1,1 0,-1 0,0-1,1 1,-1-1,0 1,0-1,1 1,-1-1,0 0,54-40,-49 35,108-94,-113 99,-1 0,1 0,-1 0,1 0,-1 0,1 0,0 0,0 0,-1 1,1-1,0 0,0 0,0 1,0-1,0 0,0 1,0-1,0 1,0-1,0 1,0 0,0-1,0 1,0 0,0 0,1 0,-1-1,0 1,0 1,0-1,0 0,0 0,1 0,-1 1,0-1,0 0,0 1,0-1,0 1,0-1,0 1,0 0,0-1,0 1,-1 0,1 0,0-1,0 1,-1 0,1 0,0 0,-1 0,1 1,2 11,-2-1,1 1,-2 0,0 0,0 0,-1 0,0-1,-2 1,1 0,-1-1,-3 6,-4 23,6-20</inkml:trace>
</inkml:ink>
</file>

<file path=ppt/ink/ink7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8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1,'-26'13,"1"2,1 1,0 1,1 0,1 2,1 1,1 1,-16 19,35-39,-1 0,1 1,-1-1,1 0,-1 0,1 1,0-1,0 1,0-1,0 1,0 0,0-1,0 1,0 0,1 0,-1-1,1 1,-1 0,1 0,0 0,0 0,0 0,0-1,0 1,0 0,0 0,0 0,1 0,-1 0,1-1,0 1,-1 0,1 0,0-1,0 1,0 0,0-1,0 1,1-1,-1 0,0 1,1-1,-1 0,1 0,-1 0,1 0,-1 0,1 0,0 0,0 0,-1-1,3 1,9-2,1 0,0-2,-1 1,1-2,-1 0,0 0,0-1,-1-1,1 0,-1-1,-1 0,1-1,1-1,12-9,-18 12,0 1,0 0,0 0,1 1,0-1,0 2,0-1,0 1,0 0,1 1,-1 0,1 0,2 1,-8 1,-1 0,1 1,-1-1,1 1,-1 0,0-1,1 1,-1 0,0 1,1-1,-1 0,0 1,0-1,0 1,0-1,0 1,-1 0,1 0,0 0,-1 0,0 0,1 0,-1 1,0-1,0 0,0 1,0-1,-1 0,1 1,-1-1,1 1,-1 0,0-1,0 1,-7 91,6-85,-9 68,5 0,2 1,4 2,-1-65,-1-1,0 1,-1-1,-1 0,0 1,-1-1,0 0,-6 10,9-19,-1-1,0 0,0 0,-1 0,1 0,-1-1,0 1,0-1,0 1,0-1,0 0,-1 0,0-1,1 1,-1-1,0 1,0-1,-1 0,1-1,0 1,0-1,-1 0,1 0,-1 0,1-1,-1 1,1-1,-1 0,-2-1,1-1,-1-1,1 1,0-2,0 1,0-1,0 0,1 0,0 0,-1-1,1 0,1 0,-1 0,1 0,0-1,0 0,1 0,-1 0,1 0,1 0,-1-1,1 1,0-1,1 0,-1 0,1 1,1-1,-1 0,1 0,1 0,-1 0,1 0,1-2,3-7,1 0,1 0,1 1,0 0,1 0,0 1,1 0,1 1,0 0,1 1,0 0,1 1,1 0,-1 1,2 0,-1 2,12-6,-8 3</inkml:trace>
</inkml:ink>
</file>

<file path=ppt/ink/ink7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409 424,'-6'-7,"-1"1,-1 0,1 0,-1 0,0 1,-1 0,1 0,-1 1,0 0,0 1,0 0,-1 0,1 1,0 0,-1 1,0 0,1 1,-1 0,0 0,1 1,-1 0,1 0,-1 1,1 1,0 0,-9 3,-71 58,87-62,0 0,0 1,1-1,-1 1,1-1,-1 1,1 0,0-1,0 1,0 0,0 0,1 0,-1 0,1 0,0 0,0 0,0 0,0 0,0-1,0 1,1 0,0 0,-1 0,1 0,0 0,1-1,-1 1,0 0,1-1,-1 1,1-1,0 1,0-1,1 1,8 8,1-1,0-1,0 0,1-1,0 0,0-1,1 0,0-1,0-1,8 2,22 10,-42-16,0-1,0 1,1 0,-1-1,0 1,0 0,0 0,0 1,0-1,0 0,0 1,0-1,0 1,-1 0,1-1,-1 1,1 0,-1 0,0 0,1 0,-1 0,0 0,0 0,-1 1,1-1,0 0,-1 1,1-1,-1 0,0 1,0-1,0 0,0 1,0-1,-1 0,1 1,0-1,-1 0,0 1,0-1,0 0,0 0,0 0,0 0,0 0,-1 0,1 0,-1 0,1-1,-1 1,-9 8,-1 0,0-1,-1 0,0-2,0 1,-1-1,0-1,0-1,0 0,-1 0,0-2,1 0,-1 0,0-2,-1 0,1 0,-4-2,17 2,0-1,1 0,-1 0,0 0,1 0,-1 0,1-1,-1 1,0 0,1-1,-1 1,1-1,-1 0,1 0,-1 1,1-1,0 0,-1 0,1 0,0 0,0 0,-1-1,1 1,0 0,0-1,0 1,1 0,-2-2,2-9</inkml:trace>
  <inkml:trace contextRef="#ctx0" brushRef="#br0" timeOffset="248.754">607 622,'0'28,"0"11</inkml:trace>
  <inkml:trace contextRef="#ctx0" brushRef="#br0" timeOffset="480.839">579 29,'14'33,"5"12</inkml:trace>
  <inkml:trace contextRef="#ctx0" brushRef="#br0" timeOffset="865.81">833 819,'15'-26,"1"2,1 0,2 0,0 2,1 0,2 1,16-19,24-17,-59 58,-1 0,0 0,0 1,0-1,0 1,0 0,0-1,0 1,-1 0,1 0,0 0,-1 0,0 1,1-1,-1 0,0 0,0 1,0-1,-1 1,1-1,-1 1,1 0,3 8,-1-2,1-1,-1 0,1 0,1 0,0 0,0-1,0 0,1 0,0 0,0-1,1 0,-1 0,1 0,4 1,-7-7,-1-1,1 1,-1-1,0 0,1 0,-1 0,0 0,0 0,0-1,0 0,0 0,0 0,0 0,0 0,-1 0,1-1,-1 1,0-1,1 1,-1-1,-1 0,1 0,0 0,-1 0,1 0,-1-1,0 1,0 0,0-1,-1 1,1-2,0 2,25-133,-23 103,13-36,-12 50</inkml:trace>
  <inkml:trace contextRef="#ctx0" brushRef="#br0" timeOffset="1484.801">1510 1073,'5'-88,"3"1,4 0,22-83,-29 144,1 0,2 0,0 0,2 1,0 0,2 1,1 1,0-1,2 2,1 0,0 1,2 1,0 0,20-15,92-50,-129 84,1 0,-1 0,0 0,0 1,1-1,-1 0,0 1,1-1,-1 1,1 0,-1-1,1 1,-1 0,1 0,-1 0,0 0,1 0,-1 0,1 1,-1-1,1 0,-1 1,0-1,1 1,-1-1,0 1,1 0,-1 0,0-1,0 1,1 0,-1 0,0 0,0 0,0 1,-1-1,1 0,0 0,0 0,0 1,-1-1,1 0,-1 1,1-1,-1 1,0-1,1 0,-1 1,0-1,0 1,0-1,0 1,0-1,0 1,-3 11,0 0,-1 0,-1-1,0 0,0 0,-1 0,-1 0,0-1,0 0,-1-1,-1 1,-6 5,-38 57,51-71,1-1,-1 1,1 0,0-1,0 1,0 0,0 0,0 0,0 0,1 0,-1 0,1 0,-1 1,1-1,0 0,-1 0,1 0,0 0,1 0,-1 1,0-1,1 0,-1 0,1 0,0 0,-1 0,1 0,0 0,0 0,0 0,1-1,-1 1,0 0,1-1,-1 1,1-1,-1 1,1-1,0 0,0 1,-1-1,1 0,0 0,0 0,0-1,0 1,2 0,47 8,-41-8,1 0,-1 1,0 0,0 1,0 0,0 0,0 1,0 0,-1 1,0 0,8 6,-14-8,0 0,-1 0,1 0,-1 1,0-1,0 1,0-1,0 1,-1 0,0 0,0 0,0-1,0 1,0 0,-1 1,1-1,-1 0,0 0,-1 0,1 0,-1 0,1 0,-1 0,-1 0,1 0,0-1,-1 1,-1 2,-1 2,0 1,-1-1,0 0,0-1,-1 1,0-1,0 0,-1 0,0-1,0 0,-7 5,6-5,1 0,-1-1,0 0,-1 0,1-1,-1 0,0-1,0 0,0 0,0-1,0 0,-1 0,1-1,-1 0,1-1,-1 0,1-1,-1 0,1 0,0-1,-1 0,1-1,0 0,0 0,-18-13,1-2,1 0,0-2,1 0,1-2,2-1,0 0,-16-24,2-8,22 30</inkml:trace>
  <inkml:trace contextRef="#ctx0" brushRef="#br0" timeOffset="2268.635">1905 1,'379'5,"-375"-6,1 1,-1 0,0 0,1 0,-1 0,0 1,0 0,0 0,1 0,-1 0,0 1,0-1,-1 1,1 0,0 0,-1 1,1-1,-1 1,1 0,-1 0,0 0,0 0,-1 0,1 0,-1 1,1 0,-1-1,0 1,-1 0,1 0,-1 0,1 0,0 4,-36 169,0 258,35-197,-32-128,27-107,-1 0,0-1,0 1,0-1,0 0,-1-1,1 1,-1-1,1 0,-1 0,1-1,-1 0,1 0,-1 0,1 0,-1-1,1 0,-1 0,1-1,0 1,-1-1,-2-2,-2 2,-84-27,73 25</inkml:trace>
</inkml:ink>
</file>

<file path=ppt/ink/ink7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9.6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 81,'-22'-66,"15"124,25 149,-15-185,-3-18,0-1,0 1,0 0,1 0,-1-1,1 1,0 0,0-1,0 1,0-1,0 1,1-1,0 0,0 0,0 1,0-1,0 0,0-1,1 1,0 0,-1-1,1 1,0-1,0 0,0 0,1 0,-1 0,0-1,1 0,-1 1,4 0,144 9,-22 1,1-6,75-8,-55 0,678-55,-294 58,-112 28,23-30,-59-27,-82 16,192-5,-124-11,-60 0,742 28,-761-30,-170 15,72 4,-63 10,-130 1,1 0,0-1,-1 1,1-1,0 0,-1 0,1 0,-1 0,0 0,1-1,-1 1,0 0,0-1,1 0,-1 0,-1 0,1 0,0 0,0 0,-1 0,1 0,-1 0,0-1,1 1,-1-1,0 1,-1-1,1 1,0-1,-1-1,3-88,-4 71,0-8,-1 4</inkml:trace>
  <inkml:trace contextRef="#ctx0" brushRef="#br0" timeOffset="2315.432">623 899,'22'85,"-8"-14,-4 0,-3 0,-2 38,-5-75,2-17,-2 1,0 0,-1 0,-1 0,-1-1,0 1,-1-1,-1 0,-3 7,8-23,0 1,0-1,-1 0,1 0,0 1,-1-1,1 0,-1 0,1 0,-1 0,0 0,1 0,-1 0,0 0,0 0,1 0,-1 0,0 0,0 0,0-1,0 1,0 0,0-1,-1 1,1-1,0 1,0-1,0 0,-1 1,1-1,0 0,0 0,0 0,-1 0,1 0,0 0,0 0,-1 0,1 0,0-1,0 1,0 0,-1-1,1 1,0-1,0 1,0-1,0 0,0 0,0 1,0-1,0 0,0 0,0 0,1 0,-1 0,0 0,1 0,-1 0,0 0,1 0,-1 0,1-1,0 1,-1 0,1 0,0-1,0 1,0-1,-3-26,1 0,2 0,1 0,1-1,1 1,1 0,2 1,1-1,1 1,1 0,1 1,2 0,1 1,0 0,9-9,-6 1,1 0,2 1,1 1,2 1,1 1,1 0,1 2,2 1,1 1,3 0,-29 22,0 1,1 0,-1 0,1-1,0 1,-1 1,1-1,0 0,0 1,0-1,0 1,1 0,-1 0,0 1,0-1,1 0,-1 1,0 0,1 0,-1 0,0 0,1 0,-1 1,0 0,0-1,1 1,-1 0,0 1,0-1,0 1,0-1,0 1,0 0,-1 0,1 0,-1 0,3 3,0 5,0 1,-1 0,0 0,-1 0,0 0,-1 0,0 1,0-1,-2 1,1 0,-1-1,-1 1,0 0,-1-1,0 0,-1 1,0-1,-1 0,0 0,-1 0,0-1,0 0,-1 0,-4 4,5-8,-1 0,0 0,0-1,-1 0,1 0,-1-1,0 0,0 0,-1 0,1-1,-1 0,0-1,0 0,0 0,0 0,0-1,0 0,0-1,0 0,0 0,-4-1,-1 0</inkml:trace>
  <inkml:trace contextRef="#ctx0" brushRef="#br0" timeOffset="3330.001">1611 786,'-17'7,"-3"0,1 0,0 0,1 2,0 0,0 2,1 0,0 0,1 2,0 0,1 1,0 0,2 1,0 1,-11 16,22-29,1-1,-1 1,1 0,0 0,0 0,0 0,0 0,0 1,1-1,0 0,-1 0,1 0,0 1,0-1,1 0,-1 0,1 0,0 0,0 0,0 0,0 0,0 0,0 0,1 0,0 0,-1-1,1 1,0 0,0-1,0 0,1 0,-1 1,1-1,-1 0,1-1,0 1,-1 0,1-1,0 0,0 0,0 0,0 0,0 0,1 0,-1-1,0 1,0-1,0 0,0 0,1 0,-1-1,0 1,0-1,0 1,0-1,2-1,97-66,-74 45,85-71,-112 93,0 0,0 0,0 0,0 0,1 0,-1 0,0 1,0-1,1 0,-1 1,0-1,1 0,-1 1,0 0,1-1,-1 1,1 0,-1 0,1 0,-1 0,0 0,1 0,-1 0,1 0,-1 1,1-1,-1 0,0 1,1-1,-1 1,0 0,1 0,-1-1,0 1,0 0,0 0,0 0,0 0,0 0,0 0,0 0,0 0,0 1,0-1,-1 0,1 1,-1-1,1 0,-1 1,1-1,-1 0,0 1,1 0,4 18,-4-16,-1 1,1 0,0 0,0-1,1 1,-1-1,1 1,0-1,0 0,1 0,-1 0,1 0,0 0,0 0,0-1,1 1,-1-1,1 0,0 0,0 0,0-1,0 1,0-1,0 0,1 0,1 0,6-2,-1 0,1-1,-1-1,0 0,1 0,-1-1,0-1,0 0,-1 0,1-1,-1 0,0-1,0 0,-1-1,9-7,0 2,-7 7,-1-2,-1 1,1-1,-1-1,0 0,-1 0,0 0,0-1,-1-1,0 1,-1-1,0 0,0-1,-1 1,-1-1,1 0,-2 0,0-1,0 1,1-11,-4 20,0 0,0 0,0 0,0 1,0-1,-1 0,1 0,-1 0,1 1,-1-1,0 0,1 0,-1 1,0-1,0 1,0-1,0 1,-1-1,1 1,0-1,0 1,-1 0,1 0,-1 0,1 0,-1 0,0 0,1 0,-1 1,0-1,0 0,1 1,-1-1,0 1,0 0,0 0,0 0,0 0,1 0,-1 0,0 0,0 1,0-1,0 0,1 1,-1 0,0-1,1 1,-1 0,0 0,1 0,-1 0,1 0,-1 0,1 1,0-1,-1 0,1 1,0-1,0 1,0-1,-1 2,0-1,0-1,0 1,0 0,0 0,1 0,-1 0,1 0,-1 0,1 0,-1 0,1 1,0-1,0 0,0 1,1-1,-1 1,0-1,1 1,0-1,-1 1,1-1,0 1,1 0,-1-1,0 1,1-1,-1 1,1-1,0 1,0-1,0 1,0-1,0 0,0 0,1 1,-1-1,1 0,-1 0,1 0,0-1,0 1,0 0,0-1,0 1,0-1,0 0,1 1,-1-1,0 0,1 0,-1-1,1 1,13 1,1 0,-1-1,1-1,-1 0,1-1,-1-1,1-1,-1 0,0-1,5-3,-19 6,1 0,-1 0,0 1,0-1,0 0,0 1,0 0,1-1,-1 1,0 0,0 0,0 0,1 1,-1-1,0 0,0 1,0 0,0-1,0 1,1 0,-2 0,1 0,0 0,0 1,0-1,0 0,-1 1,1-1,-1 1,1 0,-1-1,1 1,-1 0,0 0,0 0,0 0,0 0,0 0,-1 0,1 0,0 0,-1 0,0 1,1 0,1 41,-3-40,0-1,1 1,-1-1,1 1,0-1,0 1,0-1,0 1,1-1,-1 1,1-1,0 1,0-1,0 1,1-1,-1 0,1 0,-1 0,1 0,0 0,0 0,1 0,-1-1,1 1,-1-1,1 1,0-1,0 0,0 0,0 0,0-1,0 1,0-1,2 1,9-2,0 1,-1-2,1 0,0-1,0 0,0-1,-1 0,0-1,0-1,0 0,0-1,-1 0,1-1,-2 0,1-1,-1-1,0 1,-1-2,0 0,-1 0,2-3,10-10,90-121,-104 133,-1-1,0 0,0 0,-1-1,-1 1,0-1,-1 0,0 0,-1 0,0-1,-1 1,-1-1,0 1,-1 0,0-1,-1 0,2 14,0 0,0-1,0 1,0 0,0-1,0 1,0 0,1-1,-1 1,0-1,0 1,-1 0,1-1,0 1,0 0,0-1,0 1,0 0,0-1,0 1,0 0,-1-1,1 1,0 0,0-1,0 1,-1 0,1 0,0-1,0 1,-1 0,1 0,0-1,-1 1,1 0,0 0,-1 0,1 0,0 0,-1-1,1 1,0 0,-1 0,1 0,0 0,-1 0,1 0,-1 0,1 0,0 0,-1 0,1 0,0 1,-1-1,1 0,0 0,-1 0,1 0,0 1,-1-1,1 0,0 0,0 0,-1 1,1-1,0 0,0 1,-1-1,1 0,-8 26,5-3,2-1,1 1,0 0,2-1,0 1,2-1,0 0,2 0,0 0,2-1,0 0,2 3,61 133,-61-139</inkml:trace>
  <inkml:trace contextRef="#ctx0" brushRef="#br0" timeOffset="3580.09">2626 673,'43'0,"24"5,6 2,-6 3,-13 2</inkml:trace>
  <inkml:trace contextRef="#ctx0" brushRef="#br0" timeOffset="4294.982">3557 673,'0'25,"-1"-15,0 0,0 0,1 0,0 0,1 0,0 0,1 0,0 0,1 0,0-1,0 1,1-1,0 0,0 0,1 0,1-1,4 7,-7-13,0 1,0-2,0 1,0 0,0-1,0 1,0-1,0 0,1 0,-1 0,0 0,1-1,-1 1,1-1,-1 0,1 0,-1 0,0-1,1 1,-1-1,1 0,-1 0,0 0,0 0,1 0,-1-1,0 1,0-1,1-1,83-64,-81 61,-3 1,0 1,0 0,0-1,1 2,0-1,-1 0,1 1,0 0,1-1,-1 2,1-1,-1 0,1 1,0 0,0 0,0 0,0 1,0 0,0 0,0 0,0 0,1 1,-1 0,0 0,0 1,0-1,1 1,-1 0,0 0,0 1,0 0,0 0,0 0,0 3,1-1,-1 1,1-1,0 0,0-1,0 1,0-1,1 0,-1-1,1 0,0 0,0 0,0-1,0 0,0 0,0-1,0 1,0-2,0 1,0-1,0 0,0 0,0-1,-1 0,4-2,8-6,-1 0,-1-1,1-2,-2 1,0-2,0 0,-1-1,-1 0,-1-1,0 0,0-3,3-17,-16 27</inkml:trace>
  <inkml:trace contextRef="#ctx0" brushRef="#br0" timeOffset="4629.232">4658 815,'24'-23,"0"-1,-2-2,0 0,-2-1,16-29,-35 55,0 0,1-1,-1 1,0 0,0-1,1 1,-1-1,0 1,-1-1,1 0,0 1,0-1,-1 0,1 1,-1-1,1 0,-1 0,0 0,0 0,0 1,0-1,0 0,0 0,0 0,-1 0,1 1,-1-1,1 0,-1 0,0 1,1-1,-1 1,0-1,0 0,0 1,-1-1,1 1,0 0,0-1,-1 1,1 0,-1 0,1 0,-1 0,1 0,-1 0,0 1,1-1,-1 0,0 1,-1-1,-7 4,0 0,1 1,-1 0,1 0,0 1,0 0,1 1,0 0,0 0,0 1,1 0,-1 0,2 0,-1 1,1 0,0 1,-1 4,2-7,0 0,1 1,0-1,0 1,0 0,1 0,0 0,1 0,-1 1,1-1,1 1,-1 0,1-1,1 1,0 0,0 0,0-1,1 1,0 0,0-1,1 1,0-1,1 1,-1-1,1 0,1 0,-1 0,1 0,1-1,-1 1,1-1,0 0,0-1,1 1,0-1,0 0,0 0,1 0,13 4,-1-1,1-1,0-1,0-1,1 0,-1-2,1 0,15-1,-7 0</inkml:trace>
  <inkml:trace contextRef="#ctx0" brushRef="#br0" timeOffset="5365">5646 476,'-2'1,"1"0,-1 0,1 0,0 0,0 0,-1 1,1-1,0 0,0 1,0-1,0 1,1-1,-1 1,0 0,1-1,-1 1,1 0,-1-1,1 1,0 0,0 0,0-1,0 1,0 0,0 0,0-1,0 1,1 0,-1 0,1-1,-1 1,1 0,0 0,0 1,9 114,-4 1,-7 55,0-53,1-108</inkml:trace>
  <inkml:trace contextRef="#ctx0" brushRef="#br0" timeOffset="5619.951">5956 786,'-9'24,"1"8,2-6,2-8</inkml:trace>
  <inkml:trace contextRef="#ctx0" brushRef="#br0" timeOffset="5784.307">5900 419,'0'0</inkml:trace>
  <inkml:trace contextRef="#ctx0" brushRef="#br0" timeOffset="5948.031">6323 335,'30'509,"-30"-493,-1-1,0 1,-1-1,-1 1,0-1,-1 0,0 0,-1 0,-1-1,-1 0,0 0,0 0,-7 7,14-20,-1 0,1 0,0 0,-1 0,1 0,0 0,-1 0,1 0,-1 0,0 0,1-1,-1 1,0 0,1 0,-1-1,0 1,0 0,0-1,1 1,-1-1,0 1,0-1,0 1,0-1,0 0,0 1,0-1,0 0,0 0,0 0,0 0,0 0,0 0,0 0,0 0,0 0,-1 0,1-1,0 1,1 0,-1-1,0 1,0-1,0 1,0-1,0 1,0-1,0 0,1 1,-1-1,0 0,1 0,-1 1,0-1,1 0,-1 0,1 0,-5-15</inkml:trace>
  <inkml:trace contextRef="#ctx0" brushRef="#br0" timeOffset="6497.584">6465 673,'-3'2,"1"-1,0 1,-1 0,1 0,0 0,0 0,0 0,1 1,-1-1,0 0,1 1,-1 0,1-1,0 1,0 0,0-1,0 1,1 0,-1 0,1 0,-1 0,1 0,0 0,0-1,1 1,-1 0,0 0,1 0,0 0,0 0,0-1,0 1,0 0,0-1,1 1,-1-1,1 1,0-1,0 0,0 1,0-1,0 0,0 0,0-1,2 2,166 50,-158-47,0-1,0 0,1-1,0 0,-1-1,1-1,0 1,0-2,1 0,-1-1,0 0,0-1,0 0,0-1,0-1,0 0,0-1,-1 0,1-1,-1 0,0-1,-1 0,0-1,0 0,6-6,-7 4,-1-1,0 0,-1-1,0 0,-1 0,0-1,0 0,-1 0,-1-1,3-8,-8 19,1 0,-1 1,1-1,-1 0,1 0,-1 0,0 0,0 0,0 0,0 1,-1-1,1 0,0 0,-1 0,1 0,-1 1,1-1,-1 0,0 0,0 1,0-1,0 0,0 1,0-1,-1 1,1 0,0-1,-1 1,1 0,-1 0,1 0,-1 0,0 0,1 0,-1 0,0 1,0-1,1 1,-1-1,0 1,0-1,0 1,0 0,-1 0,-86 14,76-8,0 0,0 1,1 0,0 1,1 1,0 0,0 0,1 1,0 0,1 1,0 0,0 1,2 0,-1 0,1 0,1 1,1 0,-1 1,2-1,0 1,-2 11,6-19,1 0,-1 0,1 0,0-1,0 1,1 0,-1-1,1 1,1-1,-1 0,1 0,0 1,0-2,0 1,1 0,0-1,0 1,0-1,0 0,1-1,-1 1,1-1,0 0,2 1,5 4,1-2,0 1,0-2,0 0,1 0,0-1,0-1,0 0,7 0,190-5,-187-2,-6-3</inkml:trace>
  <inkml:trace contextRef="#ctx0" brushRef="#br0" timeOffset="6968.081">6633 505,'-9'0,"-4"4,-4 7,-4 7,-3 4,-2 3,3 3,0-4,5-1,5-4</inkml:trace>
</inkml:ink>
</file>

<file path=ppt/ink/ink7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39.6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540 139,'-4'-6,"-2"1,1 0,0 0,-1 1,0 0,0 0,0 0,-1 1,1 0,-1 0,0 0,0 1,0 0,0 1,0-1,0 1,0 1,0-1,-1 1,1 1,0-1,0 1,0 0,-1 1,1 0,1 0,-1 0,0 1,0 0,-4 3,-23 15,1 2,1 1,1 2,1 1,2 1,-22 27,40-42,-1 1,2-1,0 2,1 0,0 0,1 0,1 1,0 0,2 0,-1 0,2 1,0-1,1 1,1 0,0 8,1-11,0 0,1-1,0 1,1-1,1 1,0-1,0 0,2 0,-1 0,2 0,0-1,0 0,1 0,1 0,0-1,0 0,1-1,0 0,1 0,0-1,1-1,0 1,4 1,-1-2,-1 0,1-1,1-1,0 0,0-1,0 0,0-2,0 1,1-2,7 0,146 7,-152-8,0 0,-1-2,1 0,0 0,0-2,-1 0,1-1,-1 0,0-2,0 0,-1 0,1-2,-1 0,-1 0,0-2,0 1,-1-2,0 0,-1 0,0-2,-1 1,0-1,-1-1,-1 0,0 0,0-1,-2 0,1-2,-6 13,11-23,0 0,-2 0,0-1,-2 0,-2-1,0 0,-2-1,-1 1,-1-1,-2-22,-5 35,0 0,-1 1,-1 0,-1 0,0 0,-1 1,0 0,-1 0,-1 1,-1 0,-11-12,6 12,0 0,0 1,-1 1,-1 0,0 1,-1 1,0 1,0 1,-1 0,0 2,0 0,-1 1,0 1,0 1,0 1,-12 0,-57 9,69 0</inkml:trace>
  <inkml:trace contextRef="#ctx0" brushRef="#br0" timeOffset="433.441">314 308,'0'5,"5"2,2-6,4-3,0 0</inkml:trace>
  <inkml:trace contextRef="#ctx0" brushRef="#br0" timeOffset="731.439">625 281,'5'4,"1"7,0 2</inkml:trace>
  <inkml:trace contextRef="#ctx0" brushRef="#br0" timeOffset="1193.45">371 478,'-1'7,"1"1,1-1,-1 1,1-1,1 0,-1 1,1-1,0 0,1 0,0 0,0 0,0-1,1 1,0-1,0 0,1 0,-1 0,1-1,1 1,-1-1,1 0,0-1,0 1,2-1,103 35,-108-38,0-1,0 0,1 0,-1 0,0 0,0 0,1-1,-1 1,0-1,0 0,0 0,0 0,0 0,0-1,0 1,0-1,-1 0,1 0,0 0,-1 0,0 0,1 0,-1-1,0 1,0-1,0 0,-1 1,1-1,-1 0,1 0,-1 0,0 0,0 0,0-2,3-19,-1 1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0,'-29'56,"-59"101,-84 130,72-158,86-118</inkml:trace>
  <inkml:trace contextRef="#ctx0" brushRef="#br0" timeOffset="416.112">0 0,'194'185,"-174"-157,-1 1,-2 0,-1 2,-1-1,5 17,54 101,-24-69,-45-68</inkml:trace>
  <inkml:trace contextRef="#ctx0" brushRef="#br0" timeOffset="2037.239">592 592,'-16'74,"4"69,13-160,2 1,0-1,1 1,1 0,0 0,1 0,1 1,0 0,1 0,1 0,0 1,1 1,2-2,38-26,-49 40,0 0,1 1,-1-1,0 0,1 0,-1 1,1-1,-1 1,0 0,1-1,-1 1,1 0,-1 0,1 0,-1 0,1 0,-1 0,1 0,-1 0,1 1,-1-1,1 1,-1-1,1 1,-1-1,0 1,1 0,-1 0,0 0,0-1,0 1,0 0,1 1,-1-1,-1 0,1 0,0 0,0 1,0-1,0 1,32 136,-29-108,-5-29,1-1,0 1,0 0,0 0,0 0,0-1,0 1,0 0,0 0,0-1,0 1,0 0,0 0,0 0,1-1,-1 1,0 0,1-1,-1 1,1 0,-1-1,0 1,1 0,-1-1,1 1,0-1,-1 1,1-1,-1 1,1-1,0 1,-1-1,1 0,0 1,0-1,-1 0,1 0,0 1,0-1,-1 0,1 0,0 0,0 0,0 0,-1 0,1 0,0 0,0-1,-1 1,1 0,0 0,0-1,-1 1,1 0,0-1,-1 1,1 0,0-1,-1 1,1-1,-1 1,1-1,0 0,38-43,-34 38,13-18,0 2,2 0,0 1,2 1,16-12,-37 31,0 0,1-1,-1 1,0 0,1 0,-1 0,0 0,1 0,-1 1,1-1,0 0,-1 1,1-1,0 1,-1 0,1-1,0 1,-1 0,1 0,0 0,0 0,-1 0,1 0,0 1,-1-1,1 1,0-1,-1 1,1-1,-1 1,1 0,-1 0,1 0,-1 0,1 0,-1 0,0 0,0 0,0 1,1-1,-1 0,0 1,-1-1,1 1,0-1,0 1,-1-1,1 1,-1 0,1-1,-1 1,1 0,-1-1,0 1,0 0,0 0,0 0,6 137,-1-120</inkml:trace>
</inkml:ink>
</file>

<file path=ppt/ink/ink7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59.0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234 77,'-21'17,"1"1,1 1,1 1,0 1,2 0,0 1,2 1,0 0,1 1,2 0,1 1,-6 18,11-31,0 0,1 0,1 1,-1-1,2 1,0-1,0 1,2 0,-1 0,1 0,1 0,1 0,0-1,0 1,1-1,1 1,0-1,0 0,1 0,1-1,0 1,1-1,0 0,1-1,0 0,0 0,1-1,10 8,-4-8,0-2,1 0,0-1,0 0,0-1,1-1,0-1,0 0,0-1,0-1,0 0,0-2,0 0,1-1,-2 0,1-1,0-1,0-1,-1-1,0 0,0-1,-1 0,0-1,0-1,-1-1,0 0,-1-1,0 0,0-1,-1 0,-1-1,0 0,-1-1,0 0,1-6,-2 7,0-2,-1 1,0-1,-2 0,0 0,0-1,-2 0,0 0,0 0,-2 0,0-1,-1 1,0-1,-1 1,-1-1,-1 1,-1-1,0 1,-1 0,0 0,-1 0,-1 1,-1 0,0 0,-1 0,-8-11,4 13,0 0,-1 0,-1 1,0 1,-1 1,0 0,0 0,-1 2,0 0,-1 0,1 2,-1 0,-1 1,1 1,-1 0,0 1,0 1,0 1,0 1,0 0,0 1,0 1,1 1,-1 1,-12 4,-15 2</inkml:trace>
  <inkml:trace contextRef="#ctx0" brushRef="#br0" timeOffset="451.167">347 303,'0'5,"5"1,1 0</inkml:trace>
  <inkml:trace contextRef="#ctx0" brushRef="#br0" timeOffset="671.906">489 247,'4'4,"3"2</inkml:trace>
  <inkml:trace contextRef="#ctx0" brushRef="#br0" timeOffset="1657.495">290 670,'2'-8,"0"-1,0 1,1 0,0 0,0 1,1-1,0 1,1-1,-1 1,1 1,1-1,-1 1,1-1,0 2,0-1,7-4,-3 1,-7 5,0 0,1 0,-1 1,1 0,0-1,0 1,0 1,0-1,0 0,1 1,-1 0,1 0,0 0,0 1,-1 0,1 0,0 0,0 0,0 1,0-1,0 2,0-1,0 0,0 1,0 0,0 0,0 0,0 1,-1-1,1 1,-1 1,1-1,3 3,28 73,-33-57</inkml:trace>
</inkml:ink>
</file>

<file path=ppt/ink/ink7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57.1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23 114,'0'369,"-13"-286,3 25,15-89</inkml:trace>
  <inkml:trace contextRef="#ctx0" brushRef="#br0" timeOffset="247.515">362 481,'-10'24,"2"8,2-2</inkml:trace>
  <inkml:trace contextRef="#ctx0" brushRef="#br0" timeOffset="512.368">305 86,'0'0</inkml:trace>
  <inkml:trace contextRef="#ctx0" brushRef="#br0" timeOffset="659.776">643 1,'10'43,"3"34,-1 8,-2 0,-3-11,-3-12,-6-8,-4-7,0-8,1-5,-4-9,0-3,1-2,-2 2,0-3</inkml:trace>
  <inkml:trace contextRef="#ctx0" brushRef="#br0" timeOffset="829.18">869 311,'-19'24,"3"13,9 0,11-6,9-9,8-8,-1-1,2-3,2-4,-3 3,-1-1,-3 4,-5 4,-5-1</inkml:trace>
  <inkml:trace contextRef="#ctx0" brushRef="#br0" timeOffset="1130.301">1180 622,'31'-16,"0"0,-1-2,-1-2,-1 0,0-2,-2-1,-1-1,0-1,-1-3,-22 26,0 1,0 0,0-1,0 1,-1-1,1 1,-1-1,1 0,-1 0,0 0,0 0,1 0,-1 0,-1 0,1 0,0 0,0 0,-1-1,1 1,-1 0,0 0,0-1,0 1,0 0,0-1,0 1,-1 0,1 0,-1-1,1 1,-1 0,0 0,0 0,0 0,0 0,0 0,-1 0,1 0,0 0,-1 1,1-1,-1 0,0 1,0 0,0-1,1 1,-1 0,0 0,0 0,-1 0,1 0,0 0,-2 0,-2 1,-1-1,1 1,0 1,0-1,-1 1,1 0,0 0,0 1,0 0,0 0,0 0,0 1,1 0,-1 0,1 0,0 1,0 0,0 0,0 0,1 0,0 1,0 0,0 0,0 0,1 0,0 1,0-1,-2 6,-1 0,1 0,1 0,0 1,1-1,0 1,0-1,1 1,1 0,0 0,1 0,0 0,1 0,0 0,1 0,0 0,0-5,1 0,0 0,0-1,0 1,1-1,0 0,0 0,1 0,0 0,0-1,0 0,0 0,1 0,0-1,0 1,0-2,1 1,-1-1,1 1,0-2,0 1,0-1,0 0,0-1,0 1,0-2,1 1,-1-1,1 0,16 1</inkml:trace>
</inkml:ink>
</file>

<file path=ppt/ink/ink7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47.4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1 169,'254'-21,"137"-14,685 35,3734 0,-4553-27,76-4,148 32,-196-29,72 28,-161-28,368 29,-540-1</inkml:trace>
  <inkml:trace contextRef="#ctx0" brushRef="#br0" timeOffset="3768.011">1695 423,'57'409,"-56"-401,0 0,-1 0,1 0,-2 0,1 0,-1 0,0 0,-1 0,0 0,0-1,-1 1,1-1,-2 1,1-1,-1 0,0 0,-1 0,1-1,-1 0,-1 1,1-2,-1 1,-4 2,9-7,-1-1,0 1,0-1,0 0,0 0,0 0,0 0,0 0,0 0,0 0,0 0,1-1,-1 1,0-1,0 0,0 1,0-1,1 0,-1 0,0 0,1 0,-1 0,1-1,-1 1,1 0,0-1,-1 1,1-1,0 1,0-1,0 0,0 1,0-1,1 0,-1 0,-18-68,21 47,2-1,1 1,0 1,2-1,0 1,2 0,1 1,0 0,1 0,2 1,2-2,-3 1,26-43,4 0,2 3,3 2,2 1,47-40,-13 51,-81 46,1 1,-1-1,1 1,-1 0,0 0,1 0,-1 0,1 1,-1-1,0 1,1-1,-1 1,0 0,0 0,1 0,-1 0,0 0,0 0,0 1,0-1,0 1,-1-1,1 1,0 0,-1 0,1 0,-1 0,1 0,-1 0,0 0,0 0,0 0,0 1,-1-1,1 0,0 1,-1-1,0 0,3 16,-2 1,0-1,-1 0,-1 1,0-1,-2 0,0 0,-1 0,-1 0,-2 4,-1 3,-1 1,-2-1,0-1,-2 0,0 0,-2-1,0-1,-2-1,-14 15,29-34,1 0,-1 0,1 0,-1 0,0 0,0-1,1 1,-1 0,0-1,-1 0,1 1,0-1,0 0,-1 0,1-1,0 1,-1 0,1-1,-1 1,1-1,-1 0,1 0,-1 0,1 0,-1 0,1 0,0-1,-1 1,1-1,-1 0,1 0,0 1,-1-2,1 1,0 0,0 0,0-1,0 1,0-1,0 0,0 1,1-1,-1 0,1 0,-1-1,-5-15</inkml:trace>
  <inkml:trace contextRef="#ctx0" brushRef="#br0" timeOffset="4790.892">2682 452,'-22'3,"0"1,-1 1,2 2,-1 0,1 1,0 1,0 0,1 2,1 1,0 0,-4 4,21-14,-1-1,1 1,0-1,0 1,0 0,0 0,0 0,0 0,0 0,0 0,1 1,-1-1,1 0,0 1,0-1,0 1,0 0,0-1,0 1,1 0,0 0,-1-1,1 1,0 0,0 0,0-1,1 1,-1 0,1 0,-1-1,1 1,0 0,0-1,0 1,0-1,1 1,-1-1,1 1,-1-1,1 0,0 0,0 0,0 0,0 0,0-1,0 1,1 0,-1-1,1 0,-1 1,1-1,-1 0,1 0,0 0,5 1,1 0,-1-1,1 1,-1-1,1-1,-1 0,1 0,0-1,-1 0,1 0,-1-1,1 0,-1-1,0 1,0-2,0 1,-1-1,1 0,-1-1,0 0,0 0,3-3,13-12,0-1,-2-2,0 0,-2-1,9-15,-7 17,-9 40,-12 35,-1-48,-1-1,1 1,0 0,1 0,-1 0,1 0,0 0,0 0,0 0,1 0,0 0,0 0,0 0,0 0,1 0,0-1,0 1,0-1,0 1,1-1,0 0,0 0,0 0,0 0,1-1,0 1,-1-1,1 0,0 0,1 0,-1 0,0-1,1 0,-1 0,1 0,3 0,8-2,0-1,-1-1,1 0,0-1,-1-1,1-1,-1 0,0-1,-1 0,1-1,-2-1,1 0,-1-1,0-1,0 0,-1 0,-1-1,0-1,8-10,11-7,-1-1,-2-2,-1-1,-1-1,14-27,-38 60,0 0,0 1,0-1,0 0,0 0,0 0,0 0,-1-1,1 1,0 0,-1 0,1 0,-1-1,1 1,-1 0,0 0,1-1,-1 1,0 0,0-1,0 1,0 0,0-1,0 1,0 0,-1-1,1 1,0 0,-1 0,1-1,-1 1,1 0,-1 0,0 0,1-1,-1 1,0 0,0 0,0 0,0 0,0 1,0-1,0 0,0 0,0 1,0-1,0 0,-1 1,1-1,0 1,-1-1,1 1,0 0,0 0,-1 0,1-1,0 1,-1 0,1 1,0-1,-1 0,-8 5,0 0,0 0,1 1,-1 0,1 1,1 0,-1 1,1 0,1 0,-1 0,1 1,1 0,0 1,0-1,-2 7,7-14,-1-1,1 1,0 1,0-1,0 0,0 0,0 0,0 1,1-1,-1 0,1 0,-1 1,1-1,0 1,0-1,0 0,1 1,-1-1,0 0,1 1,-1-1,1 0,0 0,0 1,0-1,0 0,0 0,0 0,1 0,-1 0,1 0,-1-1,1 1,0 0,0-1,0 1,0-1,0 0,0 0,0 0,0 0,0 0,0 0,1 0,-1-1,0 1,1-1,-1 1,0-1,1 0,-1 0,0 0,1 0,-1-1,2 1,228-52,-231 51,0 1,1 0,-1 0,0 0,1 0,-1 0,1 0,-1 0,0 0,1 0,-1 1,1-1,-1 0,0 1,0-1,1 1,-1 0,0-1,0 1,0 0,1 0,-1 0,0 0,0 0,0 0,-1 0,1 0,0 0,0 0,0 0,-1 1,1-1,-1 0,1 1,-1-1,1 0,-1 1,0-1,0 0,0 1,-14 62,2-15,12-46,1 0,0-1,0 1,-1 0,2-1,-1 1,0-1,0 1,1-1,-1 0,1 1,0-1,0 0,0 0,0 0,0-1,0 1,1 0,-1-1,0 1,1-1,-1 0,1 0,0 0,-1 0,1 0,0-1,-1 1,1-1,1 1,87 1,-69-8,0-1,0-2,-1 0,0-1,-1-1,0-1,-1 0,0-2,-1 0,0-1,-2-1,1-1,-2 0,0-1,10-17,-20 29,12-14,-1 0,0-1,-2-1,-1 0,-1-1,0 0,-2-1,-1 0,0 0,1-12,-9 35,0-1,-1 0,1 1,0-1,0 0,-1 0,1 0,-1 0,0 1,1-1,-1 0,0 0,0 0,0 0,0 0,0 0,-1 0,1 0,-1 1,1-1,-1 0,0 0,1 0,-1 1,0-1,0 0,0 1,-1-1,1 1,0-1,0 1,-1 0,1 0,-1-1,1 1,-1 0,0 0,1 0,-1 1,0-1,0 0,1 1,-1-1,0 1,0-1,0 1,0 0,0 0,0 0,0 0,1 0,-1 0,0 1,0-1,-9 10,0 0,1 0,1 1,0 0,0 1,1 0,1 0,0 1,0 0,1 0,1 1,1 0,0-1,0 2,1-1,1 0,1 0,-1 9,-2 5,2-1,0 1,2 0,1 0,1-1,5 21,29 30,-31-71,0 1,-1 0,0 0,0 0,-1 0,0 0,0 1,-1 0,0-1,-1 1,1 0,-2 0,1 1,-5 8</inkml:trace>
  <inkml:trace contextRef="#ctx0" brushRef="#br0" timeOffset="5040.989">3641 367,'44'-15,"32"-4,10 1,-7 3,-6 5,-10 4,-8 2,-7 3,-7 1,-6 0,-10 1</inkml:trace>
  <inkml:trace contextRef="#ctx0" brushRef="#br0" timeOffset="5875.884">4799 423,'-4'4,"0"0,0 1,1-1,0 1,-1-1,2 1,-1 0,1 0,-1 1,1-1,1 0,-1 1,1-1,0 1,0 0,1-1,-1 1,1 0,1-1,-1 1,1-1,0 1,0 0,0-1,1 0,0 1,0-1,0 0,1 0,0 0,0 0,0 0,0-1,1 0,0 1,0-1,0-1,0 1,1 0,-1-1,1 0,0 0,0-1,0 1,0-1,1 0,-1 0,1-1,-1 0,1 0,-1 0,6 0,112-41,-118 40,-1-1,0 1,1 0,-1 0,0 0,1 1,-1 0,0-1,1 2,-1-1,0 0,0 1,0 0,0 0,0 0,-1 0,1 1,-1-1,1 1,1 2,-1-2,-1 0,1 0,0 0,0-1,0 1,0-1,0 0,1 0,-1-1,0 1,1-1,0 0,-1 0,1-1,-1 1,1-1,0 0,0 0,2-1,5-3,1-2,-1 0,0 0,0-1,-1 0,0-1,0-1,-1 0,0 0,-1-1,1 0,-2-1,0 3,-1 0,0-1,-1 0,0 0,0-1,-1 0,0 1,-1-2,0 1,0-1,-1 1,-1-1,0 0,0 0,-1-5,-1 16</inkml:trace>
  <inkml:trace contextRef="#ctx0" brushRef="#br0" timeOffset="6235.402">5759 593,'12'-15,"0"-1,-1 1,-1-2,0 0,-1 0,-1-1,-1 1,0-2,-2 1,1-5,-5 22,-1 0,1 0,-1 0,1-1,-1 1,1 0,-1 0,0 0,0-1,0 1,0 0,0 0,0-1,0 1,0 0,0 0,0 0,-1-1,1 1,-1 0,1 0,-1 0,1 0,-1 0,1 0,-1 0,0 0,0 0,1 0,-1 0,0 0,0 0,0 1,0-1,0 0,0 1,0-1,0 0,-1 1,1 0,0-1,0 1,0 0,-1-1,1 1,0 0,0 0,0 0,-1 0,1 0,-1 1,-57 28,50-21,1 1,-1 0,2 0,-1 1,1 0,0 0,1 1,1 0,0 0,0 1,1-1,0 1,1 0,0 0,0 11,2-16,0 0,1 0,-1 1,2-1,-1 0,1 1,0-1,1 0,-1 0,2 0,-1 0,1 0,0 0,0-1,0 1,1-1,0 0,1 0,-1-1,1 1,0-1,1 0,-1 0,1-1,0 1,6 2,0 0,1 0,-1-1,1-1,1 0,-1 0,1-2,0 0,0 0,0-1,0-1,0 0,0-1,11-2,-1-3</inkml:trace>
  <inkml:trace contextRef="#ctx0" brushRef="#br0" timeOffset="7123.315">6662 480,'-6'1,"0"1,0 0,0 1,0-1,0 1,1 1,-1-1,1 1,0 0,0 0,0 0,1 0,-1 1,1 0,0 0,0 0,1 1,0-1,0 1,0 0,0 0,1 0,0 0,1 0,-1 0,1 1,0-1,0 0,1 1,0-1,0 1,1-1,0 4,-1-5,1-1,-1 1,1 0,0 0,0 0,0 0,1 0,0-1,0 1,0-1,0 1,1-1,-1 0,1 0,0 0,1 0,-1-1,1 1,-1-1,1 0,0 0,0 0,1 0,-1-1,0 0,1 0,0 0,-1 0,1-1,0 0,0 0,0 0,0 0,-1-1,1 0,0 0,0 0,0-1,0 0,0 1,0-2,0 1,1-1,11-8,0-1,-1 0,0-1,-1-1,0 0,-2-1,1-1,-2 0,0-1,0 0,-2-1,6-10,-3 4,-1 0,-1 0,-1-1,-1 0,-1-1,-1 0,0-9,-5 22,0 1,-1-1,0 1,-1-1,-1 1,0 0,0-1,-1 1,0 0,-1-1,0 1,-1 1,0-1,-1 0,0 1,-1 0,-5-6,9 11,-1 1,0-1,-1 1,1 0,-1 0,0 0,0 1,0-1,0 1,0 0,-1 0,0 1,1-1,-1 1,0 0,0 0,0 1,-1-1,1 1,0 0,0 1,-1-1,1 1,0 0,-1 1,1-1,0 1,-1 0,1 0,0 1,0-1,0 1,0 0,0 1,0-1,1 1,-1 0,1 0,-2 5,1 0,0 0,0 1,1-1,0 1,0 0,1 0,1 1,-1-1,1 0,1 1,0 0,0-1,1 1,0 0,1-1,0 1,1-1,0 1,0-1,1 0,0 1,0-1,1-1,0 1,1-1,0 1,1-1,-1-1,1 1,1-1,-1 0,1 0,1-1,-1 0,1 0,0 0,30 25,1 0,1-3,1-1,29 13,-42-29,-4-3</inkml:trace>
  <inkml:trace contextRef="#ctx0" brushRef="#br0" timeOffset="7488.206">7283 452,'0'16,"0"0,1 0,1 0,1 0,0-1,1 1,5 12,-7-24,-1-1,1 1,-1-1,1 1,0-1,1 0,-1 0,1 0,-1 0,1 0,0 0,0-1,0 1,0-1,0 0,1 0,-1 0,1 0,-1-1,1 0,0 1,0-1,0-1,-1 1,1 0,0-1,0 0,0 0,0 0,0 0,0-1,0 1,-1-1,3-1,1 0,0-1,0 0,0 0,0 0,0-1,-1 0,0 0,0-1,0 0,0 0,-1 0,0-1,0 0,0 0,-1 0,0 0,0-1,-1 0,1 1,-2-1,1-1,-1 1,0 0,0-1,-1 1,0 0,0-1,-1 0,0 1,0-1,-1 1,0-1,0 1,-1-1,-1-3,-1 4,0 0,-1 0,0 1,0 0,-1 0,1 0,-1 0,-1 1,1 0,-1 0,0 1,0 0,0 0,0 1,-1 0,0 0,1 0,-1 1,0 1,0-1,0 1,-1 0,1 1,0 0,0 0,0 1,0 0,0 1,0-1,-1 2,-10 4</inkml:trace>
  <inkml:trace contextRef="#ctx0" brushRef="#br0" timeOffset="8285.934">7988 649,'199'-258,"-197"255,24-27,-26 29,1 1,-1-1,1 1,-1 0,1-1,-1 1,1 0,-1 0,1-1,0 1,-1 0,1 0,-1 0,1 0,0 0,-1 0,1 0,0 0,-1 0,1 0,-1 0,1 0,0 0,-1 0,1 1,-1-1,1 0,0 0,-1 1,1-1,-1 0,1 1,-1-1,1 1,-1-1,0 0,1 1,-1-1,1 1,-1-1,0 1,1 0,-1-1,0 1,0-1,0 1,1 0,-1-1,0 1,0-1,0 1,0 0,0-1,0 1,0-1,0 2,16 180,-15-179,1 0,-1-1,1 1,0 0,0-1,0 1,0-1,1 0,-1 1,1-1,-1 0,1 0,0-1,-1 1,1-1,0 1,0-1,0 0,1 0,-1 0,0 0,0-1,0 0,1 1,-1-1,0 0,0 0,1-1,-1 1,0-1,0 1,2-2,4 0,0 0,0-1,-1 0,1 0,-1-1,0 0,0 0,0-1,-1 0,0-1,4-3,34-48,-32 40</inkml:trace>
  <inkml:trace contextRef="#ctx0" brushRef="#br0" timeOffset="8592.319">8750 367,'-3'11,"1"0,0 0,1 1,0-1,1 1,1-1,-1 0,2 1,0-1,0 0,1 0,0 0,1 0,0 0,1-1,0 1,3 3,-7-13,1 1,-1-1,1 1,0-1,0 0,-1 1,1-1,0 0,0 0,0 0,0-1,0 1,0 0,1-1,-1 0,0 1,0-1,0 0,0 0,1 0,-1 0,0 0,0-1,0 1,0-1,0 1,1-1,-1 0,0 0,-1 0,1 0,0 0,0 0,0-1,1 0,53-57,-47 48,0-1,-2 0,1 0,-1-1,-1 0,-1 0,0-1,3-9,-7 19,0 0,0-1,-1 1,1 0,-1-1,0 1,0-1,-1 1,1 0,-1-1,0 1,0 0,0 0,-1 0,1 0,-1 0,0 0,0 0,-1 0,1 1,-1-1,0 1,0 0,0 0,0 0,0 0,-1 0,1 1,-1-1,-1 0,-21-9,2 4</inkml:trace>
  <inkml:trace contextRef="#ctx0" brushRef="#br0" timeOffset="8923.528">9315 113,'-10'24,"-2"13,-1 4,4 1,2-2,7-4,4-2,1-3,0-1,4-7,0-1,-1-1,-7-3,-4-5</inkml:trace>
  <inkml:trace contextRef="#ctx0" brushRef="#br0" timeOffset="9172.159">9032 282,'39'0,"26"0,8 0,-9 0</inkml:trace>
</inkml:ink>
</file>

<file path=ppt/ink/ink7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16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932 199,'-58'85,"5"3,3 2,-7 24,-66 121,5-53,100-166,63-122,4 2,26-33,7-17,51-131,-111 237,-22 48,-1 1,1-1,-1 0,1 0,0 1,-1-1,1 0,0 1,0-1,-1 1,1-1,0 0,0 1,-1-1,1 1,0-1,0 0,0 1,0-1,0 1,0-1,0 1,-1-1,1 1,1-1,-1 1,0-1,0 0,0 1,0-1,0 1,0-1,0 1,1-1,-1 0,0 1,0-1,1 1,-1-1,0 0,0 1,1-1,-1 0,0 1,1-1,-1 0,1 0,-1 1,0-1,1 0,-1 0,1 0,-1 0,1 1,-1-1,0 0,1 0,-1 0,1 0,-1 0,1 0,-1 0,1 0,-1 0,1 0,-1-1,0 1,1 0,-1 0,1 0,-10 43,1 0,3 1,1 0,2 0,3 0,1-1,2 1,2 0,2-1,12 38,-19-75,1 0,0 0,0-1,1 1,0-1,0 1,0-1,0 0,1 0,0-1,0 1,0-1,1 0,-1 0,1 0,0 0,0-1,1 0,-1 0,0-1,1 1,0-1,-1 0,1-1,0 1,0-1,0 0,0-1,0 1,0-1,1-1,-1 1,0-1,0 0,0 0,-1-1,1 0,3-1,7-9,0-2,-1 0,0-1,-1 0,-1-1,0-1,-1 0,-1-1,-1 0,0 0,-2-1,0-1,-1 1,4-18,-4 19,0 0,-2 0,0-1,0 0,-2 0,0 0,-2 0,0 0,-1-1,-2-18,2 36,-1-1,1 1,0 0,-1 0,1 0,-1 0,1 0,-1 0,0 0,0 0,0 0,0 1,0-1,-1 0,1 1,0-1,-1 0,1 1,-1 0,0-1,1 1,-1 0,0 0,0 0,0 0,0 0,0 0,0 1,0-1,0 0,0 1,0 0,0 0,0-1,0 1,-1 0,1 1,0-1,0 0,0 1,0-1,0 1,0-1,0 1,0 0,0 0,0 0,-11 10</inkml:trace>
  <inkml:trace contextRef="#ctx0" brushRef="#br0" timeOffset="311.865">1552 537,'-4'7,"1"0,-1 0,1 0,1 1,-1-1,1 1,0 0,1-1,0 1,0 0,1 0,0 0,0 0,1-1,0 1,0 0,1 0,0-1,0 1,1-1,0 0,0 1,1-1,-1-1,2 1,-1 0,1-1,0 0,1 1,-2-6,0 1,0 0,0-1,0 0,0 0,0-1,1 1,-1-1,0 1,0-1,1-1,-1 1,0-1,0 1,0-1,1 0,-1-1,0 1,0-1,-1 0,1 0,0 0,-1 0,1 0,-1-1,0 0,1 0,-1 0,-1 0,1 0,0-1,-1 1,0-1,1 1,-2-1,1 0,0 0,-1 0,2-4,-1 4,0 0,0 0,0 0,-1 0,1-1,-1 1,0-1,0 1,0-1,-1 1,0-1,0 1,0-1,0 0,-1 1,0-1,0 1,0-1,0 1,-1 0,1 0,-1-1,0 1,-1 0,1 0,-1 1,1-1,-1 0,0 1,-1 0,1 0,-1 0,1 0,-1 0,0 1,0-1,-3 0,0 1,-1 0,0 1,0-1,0 2,0-1,0 1,0 1,0-1,0 1,0 1,0 0,0 0,0 0,1 1,-1 0,1 0,0 1,-1 1,-17 7</inkml:trace>
  <inkml:trace contextRef="#ctx0" brushRef="#br0" timeOffset="597.939">2230 1,'-14'50,"3"1,3 1,1 0,3 0,2 0,2 1,3-1,4 21,9-12,-12-52,-1-1,0 1,-1 0,0-1,0 1,-1 0,0 0,0 0,-1 0,0 0,-1 0,0 0,-1 0,1 0,-3 6,-23 13,11-20</inkml:trace>
  <inkml:trace contextRef="#ctx0" brushRef="#br0" timeOffset="1066.539">1892 424,'339'6,"-233"-9,214 1,-274 9,-40-4,0-2,0 1,0-1,0 1,0-2,0 1,0-1,0 0,0 0,1 0,-1-1,0 0,0-1,0 1,-1-1,1 0,0 0,0-1,-1 0,0 0,0 0,1 0,-1-2,-2 3,0 0,0 0,0-1,-1 0,1 1,-1-1,1 0,-1 0,0 0,0-1,-1 1,1 0,-1-1,1 1,-1-1,0 1,0-1,-1 0,1 1,-1-1,0 0,0 0,0 1,0-1,-1 0,1 1,-1-1,0 0,0 1,-1-1,1 1,-1-1,1 1,-1 0,0 0,0 0,-1 0,1 0,0 0,-1 0,0 1,0-1,0 1,0 0,0 0,0 0,0 0,-3 0,-4-1,0 1,-1 0,1 1,-1 0,1 1,-1 0,1 1,-1 0,1 0,0 1,-1 1,1-1,0 2,0-1,1 1,-1 1,1 0,0 0,0 1,1 0,-1 1,1 0,1 0,-1 0,1 1,1 0,-1 1,1-1,1 1,0 0,0 1,0-1,2 1,-1 0,1 0,0 0,1 1,0-1,1 0,0 1,1 0,0-1,1 1,0-1,0 0,1 1,2 6,4-7,-1 0,2-1,-1 0,1 0,0-1,1 0,0 0,0-2,1 1,-1-1,2 0,-1-1,0-1,1 0,0 0,0-1,0 0,0-2,1 1,6-1,-7 2,15 3,0-2,0 0,1-2,-1 0,1-2,-1-1,24-5,-21 0</inkml:trace>
  <inkml:trace contextRef="#ctx0" brushRef="#br0" timeOffset="1483.151">0 1158,'172'18,"0"-8,87-9,-66-14,151-32,-127 14,588-69,-517 65,2 12,23 13,-254 16,-42 1</inkml:trace>
  <inkml:trace contextRef="#ctx0" brushRef="#br0" timeOffset="1894.102">3387 283,'-5'15,"4"4,1-1</inkml:trace>
  <inkml:trace contextRef="#ctx0" brushRef="#br0" timeOffset="2165.005">3387 735,'5'5,"1"1</inkml:trace>
</inkml:ink>
</file>

<file path=ppt/ink/ink7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3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0 762,'21'0,"0"0,1-1,-1-1,0-1,-1-1,1-1,-1-1,0-1,0 0,0-1,-1-2,-1 0,13-9,-28 18,1-1,-1 0,0-1,0 1,0 0,0-1,-1 0,1 1,0-1,-1 0,0 0,0-1,0 1,0 0,-1-1,1 1,-1-1,0 0,0 1,0-1,0 0,-1 0,1 1,-1-1,0 0,0 0,-1 0,1 1,-1-1,0 0,0 0,0 1,0-1,-1 1,1-1,-1 1,0-1,0 1,0 0,-1 0,1 0,-1 0,1 1,-2-1,-1 0,0 0,0 1,-1 0,1 0,-1 1,0-1,1 1,-1 0,0 1,0 0,0-1,1 2,-1-1,0 1,0 0,0 0,1 0,-1 1,1 0,-1 0,1 1,-2 0,-5 3,-1 1,2 0,-1 1,1 0,0 0,0 2,1-1,-8 11,11-12,2 0,-1 1,1-1,1 1,-1 0,2 0,-1 1,1-1,1 1,-1 0,2-1,-1 1,1 0,1 0,0 0,0 0,1 0,1 0,-1 0,1-1,1 1,0 0,0-1,1 0,0 0,1 0,0 0,0-1,1 0,0 0,0 0,1-1,0 0,0 0,1-1,0 0,0 0,0 0,1-1,6 2,6-1,-1-1,1-1,0-1,1-1,-1-1,0 0,0-2,1-1,-1 0,0-1,0-2,-1 0,1-1,-1-1,0-1,-1-1,0 0,0-2,1-1,4-2</inkml:trace>
  <inkml:trace contextRef="#ctx0" brushRef="#br0" timeOffset="767.085">1017 649,'-16'4,"-6"-1,1 1,0 1,0 1,0 2,1-1,0 2,1 1,-1 0,2 2,0 0,0 1,1 0,-6 8,22-19,-1 0,0 0,0 0,1 1,-1-1,1 1,0-1,0 1,0-1,0 1,0 0,0-1,1 1,-1 0,1 0,0-1,0 1,0 0,0 0,0 0,1-1,-1 1,1 0,0 0,0-1,0 1,0-1,0 1,0-1,1 1,-1-1,1 0,0 1,0-1,0 0,0 0,0 0,0-1,0 1,1 0,-1-1,0 0,1 1,-1-1,1 0,0 0,0 0,8 2,-1 0,1-1,-1 0,1-1,0 0,0-1,-1 0,1 0,0-1,0-1,-1 0,1 0,-1-1,0 0,0-1,0 0,0-1,0 0,-1 0,0-1,0-1,-1 1,1-2,23-19,-1-2,-1-1,-2-1,-2-2,7-11,20-32,-71 114,-4 7,2 1,2 1,2 1,-8 40,-14 140,26-149,6-42,0 0,3 1,1-1,3 36,7-45,-8-28,0-1,0 1,0 0,0-1,0 1,0 0,0-1,0 1,0 0,0-1,0 1,0 0,1-1,-1 1,0 0,0-1,0 1,0 0,1 0,-1-1,0 1,0 0,1 0,-1-1,0 1,0 0,1 0,-1 0,0 0,0-1,1 1,-1 0,0 0,1 0,-1 0,0 0,1 0,-1 0,0 0,1 0,-1 0,0 0,1 0,-1 0,0 0,1 0,-1 0,0 0,1 1,-1-1,0 0,1 0,-1 0,0 0,0 1,1-1,-1 0,0 0,0 1,1-1,2-14,-1 0,-1 1,0-1,0 0,-2-1,1 1,-2 1,0-1,-1 0,0 0,-1 1,0-1,-1 1,-1 0,0 1,-6-9,9 14,-1 1,0-1,-1 1,0 0,0 0,0 0,-1 1,1 0,-1 0,0 1,-1-1,1 1,-1 0,0 1,0 0,0 0,0 0,-1 1,1 0,-1 1,1 0,-1 0,0 0,1 1,-1 0,0 1,1-1,-1 1,0 1,-6 2,-43 35,56-38,0 0,1 1,-1-1,0 0,1 0,-1 1,1-1,0 1,-1-1,1 0,0 1,0-1,0 1,0-1,0 1,0-1,0 0,1 1,-1-1,0 1,1-1,-1 0,1 1,0-1,-1 0,1 0,0 1,0-1,0 0,0 0,0 0,0 0,0 0,0 0,0 0,0-1,0 1,1 0,-1 0,0-1,1 1,-1-1,0 1,1-1,-1 0,1 0,0 1,12 1,1 1,0-2,1 0,-1 0,0-2,0 0,0-1,0 0,0-1,-1 0,1-2,-1 0,5-2,184-92,-106 40,-81 46</inkml:trace>
  <inkml:trace contextRef="#ctx0" brushRef="#br0" timeOffset="1082.581">1552 734,'2'11,"0"-1,0 0,1 1,0-1,1 0,0 0,1-1,0 1,0-1,1 0,0 0,1-1,0 0,0 0,1-1,0 0,0 0,1 0,-1-1,1-1,8 4,-8-8,0-1,0-1,0 1,0-1,0-1,0 0,0 0,0-1,-1 0,1 0,-1-1,0 0,0-1,0 0,-1 0,0 0,0-1,0 0,0-1,-1 1,0-1,-1-1,1 1,1-5,7-6,-1 0,-1-1,-1-1,0 0,-2 0,7-20,-10 20</inkml:trace>
  <inkml:trace contextRef="#ctx0" brushRef="#br0" timeOffset="1331.91">2258 762,'-9'33,"-4"12</inkml:trace>
  <inkml:trace contextRef="#ctx0" brushRef="#br0" timeOffset="1566.436">2173 338,'0'0</inkml:trace>
  <inkml:trace contextRef="#ctx0" brushRef="#br0" timeOffset="1752.947">2540 28,'5'14,"0"0,-1 0,-1 1,0-1,-1 1,0 0,-2 0,0 5,2 7,10 91,-6-74,-2 0,-2 1,-2-1,-4 26,-14 280,18-327</inkml:trace>
  <inkml:trace contextRef="#ctx0" brushRef="#br0" timeOffset="1956.173">2907 649,'-10'38,"-3"18,1-1</inkml:trace>
  <inkml:trace contextRef="#ctx0" brushRef="#br0" timeOffset="2210.687">2907 0,'0'0</inkml:trace>
</inkml:ink>
</file>

<file path=ppt/ink/ink7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1 933,'255'-387,"65"-106,-320 491,0 1,0-1,1 1,-1-1,1 1,-1-1,1 1,-1 0,1-1,0 1,0 0,0-1,-1 1,1 0,0 0,1 0,-1 0,0 0,0 0,0 0,1 0,-1 0,0 0,1 1,-1-1,1 1,-1-1,1 1,-1-1,1 1,-1 0,1 0,-1 0,1 0,-1 0,1 0,-1 0,1 0,-1 1,1-1,-1 0,1 1,-1-1,1 1,-1 0,0 0,1-1,-1 1,0 0,0 0,1 0,-1 0,0 0,0 1,0-1,30 50,-2 1,-2 1,18 54,2 2,29 66,-74-173,-1 0,0 1,0 0,0-1,0 1,0 0,0-1,-1 1,1 0,-1 0,0-1,0 1,0 0,0 0,0 0,-1-1,1 1,-1 0,0 0,0-1,0 1,0-1,0 1,-1-1,1 1,-1-1,1 0,-1 1,0-1,0 0,0 0,0 0,0-1,-1 1,1 0,0-1,-1 0,1 1,-1-1,1 0,-1 0,0-1,0 1,-2 0,-14-1,0-1,0-1,0-1,0 0,0-1,1-1,0-1,0-1,0 0,1-2,0 0,1 0,-1-2,2 0,0-1,-1-1,-27-16,-41-28,60 43</inkml:trace>
  <inkml:trace contextRef="#ctx0" brushRef="#br0" timeOffset="365.412">1299 1,'29'452,"-59"-168,30-260</inkml:trace>
  <inkml:trace contextRef="#ctx0" brushRef="#br0" timeOffset="613.137">960 481,'43'0,"34"-5,13-1,-4 0,-7 1,-12-3,-13-1,-15 2</inkml:trace>
</inkml:ink>
</file>

<file path=ppt/ink/ink7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1,'-24'33,"-3"7,3-8,5-11</inkml:trace>
</inkml:ink>
</file>

<file path=ppt/ink/ink7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0,'10'10,"2"3</inkml:trace>
</inkml:ink>
</file>

<file path=ppt/ink/ink7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0,'-1'7,"-2"13,0 0,1 0,1 0,1 1,1-1,0 0,2 0,0 0,1-1,7 20,-9-36,0 0,0 0,0 0,0-1,0 1,0-1,1 1,-1-1,1 0,0 0,0 0,-1 0,1 0,0-1,1 1,-1-1,0 0,0 0,1 0,-1 0,0-1,1 0,-1 1,1-1,-1 0,0 0,1-1,-1 1,1-1,-1 0,0 0,0 0,1 0,-1 0,0-1,0 0,108-68,-104 64,0-1,0 0,-1 0,0-1,0 1,-1-1,0-1,0 1,-1-1,0 1,-1-1,1 0,-2 0,1-1,-2 1,1-1,-1 0,1-14</inkml:trace>
  <inkml:trace contextRef="#ctx0" brushRef="#br0" timeOffset="378.007">491 339,'16'-23,"2"-6,1 1,2 0,0 2,2 0,1 2,1 0,1 2,1 0,1 2,8-3,-34 21,0 1,0 0,0-1,-1 1,1 0,0 0,0 0,1 0,-1 1,0-1,0 1,0-1,0 1,1 0,-1-1,0 1,0 0,1 1,-1-1,0 0,0 1,0-1,1 1,-1 0,0-1,0 1,0 0,0 0,0 1,0-1,-1 0,1 1,0-1,-1 1,1-1,-1 1,1 0,-1 0,0-1,0 1,1 0,-1 0,-1 0,1 0,0 1,0-1,-1 0,0 0,1 0,-1 2,2 12,-2-12,-1-1,1 0,0 0,0 0,0 1,1-1,-1 0,1 0,0 0,0 0,0 0,0 0,0 0,1 0,-1 0,1 0,0 0,0-1,0 1,0-1,0 0,0 1,1-1,-1 0,1 0,-1-1,1 1,0 0,0-1,0 0,0 1,2-1,6-2,-1 0,1-1,-1-1,1 0,-1 0,0-1,0 0,0-1,-1 0,2-1,13-6,-7 3,46-15,-61 23,-1 1,1 0,-1 1,1-1,-1 0,1 0,-1 1,1-1,-1 0,0 1,1 0,-1-1,0 1,1 0,-1 0,0-1,0 1,0 0,0 0,0 0,0 1,0-1,0 0,0 0,0 0,-1 1,1-1,0 0,-1 1,1-1,-1 0,0 1,1-1,-1 1,0-1,0 1,0-1,0 1,0-1,0 1,0-1,-1 1,-6 54,5-50,0-1,1 1,0-1,0 1,0-1,1 1,0-1,0 1,0 0,1-1,0 1,0-1,0 1,1-1,0 0,0 1,7 8</inkml:trace>
</inkml:ink>
</file>

<file path=ppt/ink/ink7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0,'27'527,"-25"-476,1-22,-2 0,-1 0,-1-1,-1 1,-2 0,-1-1,-1 0,-3 4,14-61,1 19,1 1,0 0,0 0,1 0,0 1,1 0,0 1,0 0,1 0,0 1,0 1,0-1,1 1,0 1,26-16,82-25,-117 44,-1 0,1 1,0-1,0 0,0 0,-1 1,1-1,0 1,0 0,0 0,0-1,0 1,0 1,0-1,0 0,0 0,0 1,0-1,0 1,0-1,-1 1,1 0,0 0,0 0,-1 0,1 0,0 0,-1 0,1 1,-1-1,0 0,1 1,-1-1,0 1,0 0,0-1,0 1,0 0,0 0,-1-1,1 1,0 0,-1 0,0 0,1 0,-1 0,0 0,0 0,2 7,-1 0,0 0,0-1,-1 1,0 0,-1 0,0 0,0 0,-1-1,0 1,-1 0,1-1,-2 0,1 0,-1 0,-1 0,1 0,-1-1,0 0,-1 0,0 0,0-1,0 0,-1 0,0 0,0-1,-7 4,-5 2,0-2,0 0,0-1,-1-1,0-1,-1-1,0 0,-3-1</inkml:trace>
  <inkml:trace contextRef="#ctx0" brushRef="#br0" timeOffset="1018.638">396 959,'35'-17,"0"-2,-1-2,-1-1,-1-1,24-24,-54 46,11-9,1 0,-2 0,1-1,-1-1,-1 0,0 0,-1-1,-1-1,0 0,0 0,-1 0,-1-1,-1-1,0 1,-1-1,0 0,-2 0,0 0,0 0,-1-15,-2 29,0 0,-1 0,1-1,-1 1,1 0,-1 0,0-1,0 1,0 0,0 0,-1 0,1 0,0 0,-1 1,1-1,-1 0,0 1,1-1,-1 1,0-1,0 1,0 0,0 0,0 0,0 0,-1 0,1 0,0 1,0-1,-1 1,1 0,0-1,-1 1,1 0,0 0,-1 0,1 1,0-1,0 1,-1-1,1 1,0 0,0 0,0 0,0 0,0 0,0 0,0 0,0 1,0-1,0 1,1-1,-1 1,1 0,-1 0,1 0,-1 0,1 0,0 0,0 0,0 0,0 0,1 0,-1 1,1-1,-1 2,0 0,1-1,-1 1,1 0,0 0,0 0,1 0,-1 0,1 0,0 0,0 0,0 0,1-1,-1 1,1-1,0 1,0-1,0 1,0-1,0 0,1 0,0 0,-1 0,1 0,0-1,1 0,-1 1,0-1,1 0,-1 0,112 43,-89-42,-22-3,0-1,0 1,0-1,0 1,1 1,-1-1,0 0,0 1,0 0,0 0,0 0,-1 1,1-1,0 1,0 0,-1 0,1 0,-1 0,0 1,0 0,0-1,0 1,0 0,0 0,-1 1,1-1,-1 0,0 1,0 0,0-1,-1 1,1 0,-1 0,0 0,0 0,-1 0,1 1,-2 8,0 0,-2 1,1-1,-1-1,-1 1,-1 0,0-1,0 0,-2 3,-3 3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9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54,'-1'-3,"1"1,-1-1,1 1,-1 0,0-1,0 1,0 0,0-1,0 1,-1 0,1 0,-1 0,1 0,-1 0,0 0,1 1,-1-1,0 1,0-1,0 1,-1 0,1-1,0 1,0 0,-1 0,1 1,-1-1,1 0,0 1,-3 0,-76-3,73 6,-1 1,1 0,-1 0,1 0,0 1,1 1,-1-1,1 1,0 0,1 1,0 0,0 0,0 0,1 1,0-1,0 1,1 1,0-1,0 0,1 1,0 0,1 0,0 0,0 0,1 0,0 0,0 1,1-1,1 0,-1 0,2 1,1 7,3-6,0 0,0-1,1 1,1-1,0-1,0 1,1-2,0 1,0-1,1 0,0-1,8 4,36 32,-49-40,0 1,0-1,0 1,-1 0,0 1,0-1,0 1,0-1,-1 1,1 1,-1-1,0 0,-1 1,0-1,0 1,0 0,0-1,-1 1,0 0,0 0,0 0,-1 0,0 0,0 0,-1 0,0 0,0 0,0 0,-1 0,1 0,-2 0,1-1,0 1,-1-1,0 0,0 0,-2 2,-1-2,0 1,0-1,-1 0,0 0,0-1,0 0,-1 0,1-1,-1 0,0 0,1-1,-1 0,-1 0,1-1,0 0,0 0,0-1,-1 0,1 0,0-1,0 0,0-1,0 0,0 0,0-1,0 0,0 0,1 0,0-1,-6-4,-22-25,22 15</inkml:trace>
</inkml:ink>
</file>

<file path=ppt/ink/ink7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53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85,'-4'2,"0"0,1 0,-1 0,0 0,1 1,-1 0,1 0,0 0,0 0,0 0,0 0,0 1,1 0,0-1,-1 1,1 0,1 0,-1 0,1 0,-1 4,-4 3,-139 271,71-152,80-143,2-4</inkml:trace>
  <inkml:trace contextRef="#ctx0" brushRef="#br0" timeOffset="265.317">144 1,'24'0,"22"4,8 3,0-1,-4-1,-7 3,-5 1,-4-2,-13-2,-15 4,-13-1,-6-1</inkml:trace>
  <inkml:trace contextRef="#ctx0" brushRef="#br0" timeOffset="517.571">59 282,'29'5,"14"7,5 0,-1-1,-4-3,-9 3,-6-1,-7 2,-8 0</inkml:trace>
  <inkml:trace contextRef="#ctx0" brushRef="#br0" timeOffset="1037.191">483 536,'-91'12,"89"-12,0 1,1-1,-1 1,0-1,1 1,-1 0,1 0,0 0,-1-1,1 1,-1 1,1-1,0 0,0 0,0 0,0 1,0-1,0 0,0 1,0-1,0 1,1-1,-1 1,1 0,-1-1,1 1,-1-1,1 1,0 0,0-1,0 1,0 0,0 0,0-1,1 1,-1-1,0 1,1 0,-1-1,1 1,0-1,-1 1,1-1,0 1,0-1,0 1,0-1,0 0,0 0,1 1,56 55,11 19,-68-74,1 1,-1-1,0 0,0 1,-1-1,1 0,0 1,-1-1,1 1,-1 0,0-1,0 1,0-1,0 1,-1-1,1 1,-1-1,1 1,-1-1,0 1,0-1,0 0,0 1,0-1,-1 0,1 0,-1 0,1 0,-1 0,0 0,1 0,-1-1,0 1,0-1,-1 1,1-1,0 0,-1 1,-4 1,0-1,0 1,0-1,0-1,0 1,0-1,0 0,-1-1,1 0,0 0,0 0,-1-1,0-1,0 1,-1-1,1-1,0 1,0-1,0-1,1 0,-1 0,1 0,0-1,0 0,-2-2,-5-7</inkml:trace>
  <inkml:trace contextRef="#ctx0" brushRef="#br0" timeOffset="-20852.909">3333 706,'-2'-5,"1"0,-1 0,-1 1,1-1,-1 1,1 0,-1-1,-1 1,1 0,0 1,-1-1,0 1,0-1,0 1,0 0,0 1,-1-1,1 1,-1 0,0 0,0 0,0 1,1-1,-1 1,-1 0,1 1,0-1,-2 1,-220 0,197 5,1 1,0 1,1 2,0 1,0 1,1 1,0 2,1 0,-21 17,-97 106,98-86,10-8,2 2,1 1,-24 50,40-68,-114 176,43 4,76-167,1 0,3 1,1 0,2 0,2 1,1-1,5 39,-3-76,3 25,2 0,0 0,2 0,2-1,0 0,6 8,-12-28,10 24,1 0,2-1,1-1,1 0,2-2,1 0,1-1,1-1,2-1,0-2,2 0,1-2,0-1,18 9,17 10,2-3,1-3,1-2,37 9,122 5,-29-19,29-28,-85-24,112-52,-210 60,-1-2,0-1,-2-3,0-1,7-8,-9 2,-1-3,-2 0,-1-3,-2-1,-2-1,-1-1,13-26,-19 25,-3-1,-1-1,-2-1,-1-1,3-21,-4 14,-4 19,-1-1,-2-1,-2 0,-1 0,1-25,-8-195,-3 229,0 0,-2 1,-1 0,0 1,-2 0,-8-15,-5-12,3 13,-1 1,-2 2,-2 0,-1 2,-1 0,-1 2,-2 1,-1 2,-1 0,-9-3,-152-102,74 75,91 38,0 2,-1 1,-1 1,-1 2,0 1,0 1,-133-21,-62 34,180 9,28-5</inkml:trace>
  <inkml:trace contextRef="#ctx0" brushRef="#br0" timeOffset="-17087.979">3362 1637,'0'-26,"0"32,11 176,4 106,-12-121,25 94,-29 246,14-411,-2 34,-35 10,13-91,8-41,1 0,0 0,0 0,1 1,0-1,0 0,1 1,0-1,1 0,0 1,0-1,1 2,16 103,-19-113,1-1,0 1,0 0,0 0,-1 0,1 0,0 0,0-1,-1 1,1 0,0 0,-1 0,1 0,0 0,0 0,-1 0,1 0,0 0,-1 0,1 0,0 0,0 0,-1 0,1 0,0 0,0 1,-1-1,1 0,0 0,0 0,-1 0,1 0,0 1,0-1,-1 0,1 0,0 0,0 1,0-1,0 0,-1 0,1 1,0-1,0 0,0 0,0 1,0-1,0 0,0 0,0 1,0-1,0 0,0 1,0-1,0 0,0 0,0 1,0-1,-11-22,-2-8,-1 0,-1 1,-2 0,0 2,-2 0,-2 1,0 1,-5-4,-78-57,103 85,0-1,0 1,0-1,0 1,0-1,0 1,0-1,0 0,0 1,1-1,-1 0,1 0,-1 0,1 1,0-1,0 0,0 0,0 0,0 0,0 1,0-1,1 0,-1 0,1 0,-1 1,1-1,-1 0,1 1,0-1,0 0,0 1,0-1,0 1,0 0,1-1,-1 1,0 0,1-1,-1 1,1 0,1 0,72-36,-45 30,1 3,0 0,0 2,0 1,0 2,13 2,34 0,160 25,-237-28,1-1,0 0,0 1,0-1,0 1,0 0,-1-1,1 1,0 0,0 0,0 0,0 1,0-1,0 0,0 1,-1-1,1 1,0-1,0 1,0 0,-1 0,1 0,-1 0,1 0,-1 0,1 1,-1-1,1 0,-1 1,0-1,0 1,0-1,0 1,0 0,0-1,0 1,0 0,-1 0,1-1,-1 1,1 0,-1 0,0 0,0 0,0 0,0 0,0 0,0-1,0 1,-1 2,-7 8,-1 0,-1 0,0-1,0 0,-1-1,0 0,-1-1,-5 3,-19 17,-211 143,226-155</inkml:trace>
  <inkml:trace contextRef="#ctx0" brushRef="#br0" timeOffset="-647.412">3474 1694,'-45'-37,"-6"12,-2 3,-1 1,-54-12,-146-74,-108-6,325 102,1-1,0-2,1-1,1-2,-3-3,-177-64,-2-16,75 44,-179-58,92 40,194 56,-2 1,0 2,-1 2,-33-7,88 6,134-25,-142 34,0 0,0-1,-1 0,1 0,-1-1,-1 0,1 0,-1-1,-1 0,0-1,0 0,1-1,-8 9,0 1,-1-1,1 1,0-1,0 1,0-1,0 1,0-1,0 1,0 0,1-1,-1 1,0-1,0 1,0-1,0 1,1-1,-1 1,0 0,0-1,1 1,-1-1,0 1,0 0,1-1,-1 1,1 0,-1 0,0-1,1 1,-1 0,1 0,-1-1,0 1,1 0,-1 0,1 0,-1 0,1 0,-1 0,1 0,-1 0,1 0,-1 0,1 0,-1 0,1 0,-1 0,0 0,1 0,-1 0,1 1,-1-1,1 0,-1 0,0 1,1-1,-1 0,0 1,1-1,-1 0,0 1,1-1,-1 1,3 33,-7 274,-22-127,7-98,-2-98,-26-139,39 135,-1 1,-1 0,-1 0,0 0,-1 2,-1-1,-1 2,0 0,-1 0,-10-6,-40-47,53 46</inkml:trace>
  <inkml:trace contextRef="#ctx0" brushRef="#br0" timeOffset="3450.971">624 1891,'264'120,"-47"-47,29 27,-69-26,-145-56,-1 2,2-3,0 0,1-2,28 7,137 58,169 52,138 75,-145-95,-125-8,-156-64,8 4,-11-4,1-3,2-3,1-4,47 9,100 20,86 40,212 112,-442-174,124 43,187 36,-262-75,-88-30,0 3,-2 2,0 1,5 6,-32-15</inkml:trace>
  <inkml:trace contextRef="#ctx0" brushRef="#br0" timeOffset="20846.021">3926 3895,'-1'53,"-1"-34,1 1,0 0,2 0,0-1,1 1,1-1,1 1,1-1,0 0,2 0,0-1,5 9,-9-23,0-1,0 1,1-1,-1 1,1-1,0-1,0 1,0 0,0-1,0 0,0 0,1 0,-1 0,1-1,-1 0,1 0,0 0,-1 0,1-1,0 1,0-1,-1-1,1 1,0-1,0 0,-1 0,1 0,-1 0,1-1,-1 0,1 0,-1 0,0 0,0-1,0 0,0 0,-1 0,1 0,-1 0,0-1,0 1,2-4,15-15,-19 19,0 0,0 1,0-1,1 1,-1 0,1-1,-1 1,1 0,0 0,0 0,0 0,0 0,0 0,0 1,0-1,1 0,-1 1,0 0,1 0,0 0,-1 0,1 0,-1 0,1 1,0-1,0 1,-1 0,1 0,0 0,0 0,-1 0,1 0,0 1,0-1,-1 1,1 0,0 0,-1 0,1 0,-1 1,0-1,1 1,24 28,-24-25,0 0,0 0,0-1,0 1,0-1,1 0,0 0,0-1,0 1,0-1,1 0,-1 0,1 0,0 0,0-1,0 0,0 0,0 0,0-1,0 0,1 0,-1 0,1 0,-1-1,1 0,-1 0,0-1,1 1,-1-1,1-1,5-4,0-1,-1 0,0-1,0 0,-1-1,0 0,-1 0,0-1,0 0,-1 0,-1-1,1 0,-2 0,1-1,-2 1,1-1,-2 0,0-1,0 1,-1 0,0-1,-1 0,-1 1,0-1,-1 1,-1-10,-16-13,12 41</inkml:trace>
  <inkml:trace contextRef="#ctx0" brushRef="#br0" timeOffset="21509.428">4010 3726,'113'26,"86"5,-124-32,-75 1,1 0,0 0,0-1,0 1,0 0,-1-1,1 1,0 0,0-1,-1 1,1-1,0 0,-1 1,1-1,0 1,-1-1,1 0,-1 0,1 1,-1-1,1 0,-1 0,0 0,1 1,-1-1,0 0,0 0,0 0,0 0,1 0,-1 1,0-1,0 0,-1 0,1 0,0 0,0 0,0 0,-1 1,1-1,0 0,-1 0,1 0,0 1,-1-1,1 0,-1 0,0 1,1-1,-1 0,0 1,-29-40,8 17,13 15,0 0,1-1,0 0,1 0,0 0,0-1,1 0,0-1,1 1,0-1,1 0,-2-6,3-3</inkml:trace>
</inkml:ink>
</file>

<file path=ppt/ink/ink7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26.3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799 170,'-11'127,"-55"32,-63 98,-21 18,64-66,-9-21,51-128,-14 31,49-63,-1 0,-1-1,-1 0,-2-1,0-1,-18 23,-22 30,53-76,0-1,1 0,0 0,-1 1,1-1,0 0,-1 1,1-1,0 0,0 1,0-1,0 1,0-1,0 0,1 1,-1-1,0 0,1 1,-1-1,1 0,-1 0,1 0,0 1,0-1,-1 0,1 0,0 0,0 0,0 0,0 0,0 0,0-1,0 1,1 0,-1 0,0-1,0 1,0-1,1 1,0-1,60 20,-53-18,38 11,-1 3,0 2,-2 1,6 6,-38-19,353 106,-185-37,125 61,-130-46,-9-30,-107-57,-45-12</inkml:trace>
  <inkml:trace contextRef="#ctx0" brushRef="#br0" timeOffset="682.797">2493 2400,'-141'115,"-11"20,32-64,103-63</inkml:trace>
  <inkml:trace contextRef="#ctx0" brushRef="#br0" timeOffset="981.418">2097 2400,'5'14,"6"15,7 6,-1 3,3 0,1-2,3-8,-3-2,0-3,1 2,2-1,1 2,-3 1,-1 0,-4 1,-5-5</inkml:trace>
  <inkml:trace contextRef="#ctx0" brushRef="#br0" timeOffset="2166.756">1363 1,'-17'28,"11"-16,1 0,0 0,1 0,0 1,1 0,0 0,2 0,-1 0,1 0,1 0,0 0,1 0,1 0,0 0,0 0,1 0,1 0,0-1,1 0,3 6,-7-16,0-1,0 1,0-1,0 1,0-1,0 0,0 1,0-1,0 0,1 0,-1 0,0 0,1 0,-1 0,1 0,-1 0,1-1,0 1,-1-1,1 1,0-1,-1 0,1 1,0-1,-1 0,1 0,0 0,0 0,-1 0,1-1,0 1,-1-1,1 1,0-1,-1 1,1-1,-1 0,1 0,-1 0,1 0,-1 0,0 0,1 0,-1 0,0 0,0-1,0 1,0 0,1-2,181-213,-182 214,1 0,0 1,0-1,0 0,0 0,0 1,0 0,0-1,1 1,-1 0,0 0,1 0,-1 0,1 0,-1 1,1-1,-1 1,1 0,0-1,-1 1,1 1,-1-1,1 0,0 0,-1 1,1 0,-1-1,1 1,-1 0,0 0,1 0,-1 1,0-1,0 1,0-1,0 1,0-1,0 1,0 0,0 0,-1 0,1 0,-1 0,1 1,-1-1,0 0,0 1,0-1,0 2,6 12,0 0,-2 1,0 0,-1 0,0 0,-2 1,0-1,-1 3,6 32,-1-25,-2 0,0 0,-2 0,0 0,-2 1,-1-1,-2 0,0 0,-2 0,-1 0,-1 0,-6 12,7-31,0 0,-1-1,0 0,0 0,-1-1,1 0,-2 0,1-1,0 0,-1 0,0-1,0 0,-1-1,1 0,-1-1,1 1,-1-2,0 1,0-2,0 1,0-1,1-1,-1 0,0 0,0-1,0 0,-1-1,6 3,1 0,0 0,0 0,0-1,0 1,0-1,0 0,0-1,0 1,0 0,0-1,1 0,-1 0,0 0,1-1,0 1,-1-1,1 0,0 1,1-2,-1 1,0 0,1 0,0-1,-1 1,2-1,-1 0,0 0,1 0,-1 1,1-1,0-1,1 1,-1 0,1 0,-1 0,1 0,0 0,1 0,-1-1,1 1,0 0,0 0,0 0,0 0,3-3,6-6,1 1,0 0,1 1,1 0,0 1,0 0,1 1,0 0,0 1,3 1,-3-2,339-181,-300 162</inkml:trace>
</inkml:ink>
</file>

<file path=ppt/ink/ink7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56.9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46,'301'0,"-322"-18,-16-1,19 10</inkml:trace>
</inkml:ink>
</file>

<file path=ppt/ink/ink7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44.1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1296 3,'-1'11,"-1"0,0-1,-1 1,0-1,0 0,-2 0,1 0,-1 0,-3 4,-11 25,-87 194,32-76,57-114,-2 0,-2-2,-1-1,-23 31,-43 93,-7-34,82-116,2 0,0 1,0 1,2-1,0 2,1-1,-2 7,2-6,-132 226,140-243,-1 0,1-1,0 1,-1 0,1 0,0 0,-1 0,1 0,0-1,0 1,-1 0,1 0,0 0,-1 0,1 0,0 0,-1 0,1 0,0 0,-1 0,1 1,0-1,-1 0,1 0,0 0,-1 0,1 0,0 0,0 1,-1-1,1 0,0 0,0 0,-1 1,1-1,0 0,0 0,0 1,-1-1,1 0,0 1,0-1,7-35,-5 27,0-4,0 0,-1 0,0 1,-1-1,-1 0,0 0,0 0,-1 0,-1 1,0-1,0 1,-1 0,-1 0,0 0,0 0,-1 1,-1 0,1 0,-5-3,10 12,0 0,0 0,0 0,-1 1,1-1,0 0,1 0,-1 0,0-1,0 1,0 0,1 0,-1 0,0-1,1 1,-1 0,1-1,0 1,-1 0,1-1,0 1,0 0,0-1,0 1,0-1,0 1,0 0,0-1,1 1,-1-1,0 1,1 0,-1-1,1 1,0 0,-1 0,1 0,0-1,0 1,0 0,0 0,0 0,0 0,0 0,0 1,0-1,0 0,0 0,1 1,-1-1,0 1,1-1,-1 1,0-1,1 1,-1 0,0 0,1-1,27-1,1 2,-1 0,0 2,0 1,-1 1,1 2,-1 1,0 1,0 1,-1 1,0 2,23 14,-27-16,51 21,-74-28,0-1,0 1,0 0,0-1,-1 1,1-1,-1 0,0 1,0-1,0 1,0-1,0 0,0 0,0 1,-1-1,1 0,-1 0,0-1,0 1,0 0,1 0,-2-1,1 1,0-1,0 0,0 0,-1 0,1 0,0 0,-1 0,-26 12,0-2,0-1,-1-1,0-1,-15 0,-125 3,145-11</inkml:trace>
  <inkml:trace contextRef="#ctx0" brushRef="#br0" timeOffset="3017.921">591 1471,'49'33,"-32"-22,2 0,0-1,0-1,1-1,0 0,0-2,1 0,-1-2,13 2,108 21,146 85,-154-81,-75-12,-79-26,11-5,0-1,0 1,2-1,0-1,0 1,1-1,1-1,0 1,1-1,1 0,0-1,1 1,1 9,2 5,1 0,-1 0,0 0,0 0,0 0,0-1,0 1,0 0,0 0,-1 0,1 0,0 0,-1 0,1 0,0 0,-1 0,0 0,1 0,-1 0,1 0,-1 1,0-1,0 0,1 0,-1 1,0-1,0 0,0 1,0-1,0 1,0-1,0 1,0-1,0 1,0 0,0-1,0 1,0 0,0 0,0 0,0 0,0 0,0 0,0 0,-1 0,1 1,0-1,0 0,0 1,0-1,0 0,0 1,0-1,0 1,1 0,-1-1,0 1,0 0,0-1,0 1,1 0,-1 0,0 0,1 0,-1 0,1 0,-1 0,-90 215,76-189,-2 0,0-2,-2 0,0-1,-2-1,-5 4,20-16,32-25,-19 10,237-136,-217 123,-2 1</inkml:trace>
  <inkml:trace contextRef="#ctx0" brushRef="#br0" timeOffset="8633.907">84 1809,'-37'109,"-2"38,38-144,-1 0,1 0,0 0,0 0,1 0,-1 0,1 1,-1-1,1 0,0 0,0 1,1-1,-1 0,1 0,-1 0,1 1,0-1,0 0,1 0,-1 0,0 0,1-1,0 1,0 0,0-1,0 1,0-1,0 0,1 1,-1-1,1 0,-1 0,1-1,0 1,0-1,0 1,0-1,0 0,0 0,0 0,0 0,0-1,1 1,-1-1,0 0,0 0,1 0,-1 0,0-1,0 1,3-2,112-76,-118 78,1-1,0 0,-1 1,1-1,0 0,0 1,0-1,-1 1,1 0,0-1,0 1,0-1,0 1,0 0,0 0,0 0,0 0,0-1,0 1,0 1,0-1,0 0,0 0,0 0,0 0,0 1,-1-1,1 0,0 1,0-1,0 1,0-1,0 1,-1-1,1 1,0-1,0 1,-1 0,1 0,0-1,-1 1,1 0,-1 0,1 0,-1 0,0-1,1 1,-1 0,0 0,1 0,-1 0,0 1,4 56,-4-51,-1-4,1 0,-1 0,0 0,1 0,0 0,0 0,0 0,0 0,0 0,1 0,-1 0,1 0,0 0,0 0,0 0,0 0,0-1,1 1,-1 0,1-1,-1 1,1-1,0 0,0 1,1-1,-1 0,0 0,1 0,-1-1,1 1,-1 0,1-1,0 0,0 0,-1 0,1 0,0 0,0 0,0-1,0 1,0-1,0 0,0 0,0 0,0-1,1 1,9-6,0 0,0-1,0-1,-1 0,-1 0,1-1,-1-1,-1 1,0-2,0 0,-1 0,0-1,-1 0,-1 0,4-7,10-13,-12 21,-4 4,0 1,0-1,-1 0,1 0,-1 0,-1 0,1-1,-2 1,1-1,-1 0,0 0,1-8,-15 5,2 16</inkml:trace>
  <inkml:trace contextRef="#ctx0" brushRef="#br0" timeOffset="8948.872">761 2346,'-34'33,"-11"17,-2-1,6-4,11-5,5-8,6-11</inkml:trace>
  <inkml:trace contextRef="#ctx0" brushRef="#br0" timeOffset="9200.159">535 2289,'9'19,"9"16,0 7,3-4,-3-3,1-8,-3-4,0-5,3-2,3-2,2-5,-3-3</inkml:trace>
  <inkml:trace contextRef="#ctx0" brushRef="#br0" timeOffset="10133.542">196 1668,'2'-1,"0"0,0 0,0 1,0-1,1 1,-1-1,0 1,1 0,-1-1,0 1,1 1,-1-1,0 0,1 0,-1 1,0-1,0 1,1 0,-1 0,0 0,2 1,58 21,1-2,1-4,36 5,-54-10,-58-18,0-1,1-1,0 1,0-2,1 1,0-1,0-1,1 0,1 0,-1-1,1-2,0-4</inkml:trace>
  <inkml:trace contextRef="#ctx0" brushRef="#br0" timeOffset="11438.761">281 60,'-1'30,"-1"-12,2 0,-1-1,2 1,1-1,0 1,1-1,5 15,-8-30,1-1,-1 1,1 0,0 0,-1 0,1-1,0 1,0 0,1-1,-1 1,0-1,0 0,1 1,-1-1,1 0,-1 1,1-1,-1 0,1 0,0-1,-1 1,1 0,0 0,0-1,0 1,0-1,0 0,-1 1,1-1,0 0,0 0,0 0,0-1,0 1,0 0,0-1,0 1,-1-1,1 1,0-1,0 0,-1 0,1 0,0 0,-1 0,1 0,0-1,66-67,-61 59,28-33,-34 43,0-1,0 0,0 1,0-1,0 0,0 1,0 0,0-1,0 1,0-1,0 1,0 0,0 0,1 0,-1 0,0 0,0 0,0 0,0 0,0 0,0 0,0 1,0-1,0 0,1 1,-1-1,0 1,0-1,-1 1,1-1,0 1,0 0,0-1,0 1,0 0,-1 0,1 0,0 0,-1 0,1-1,-1 1,1 0,-1 0,1 1,10 21,-11-20,1 0,0 0,0 0,0 0,0 0,1 0,-1 0,1 0,0 0,0 0,0-1,0 1,0-1,0 0,1 1,-1-1,1 0,0-1,-1 1,1 0,0-1,0 1,0-1,0 0,2 0,-1-3,-1 0,0 0,1 0,-1-1,-1 0,1 0,0 0,0 0,-1 0,0 0,0-1,0 1,0-1,0 1,-1-1,1 0,-1 1,0-1,0 0,-1 3,37-155,-33 136</inkml:trace>
  <inkml:trace contextRef="#ctx0" brushRef="#br0" timeOffset="12031.534">761 173,'12'77,"-11"-77,1 1,0 0,-1-1,1 1,0-1,0 0,-1 1,1-1,0 0,0 0,0 0,-1-1,1 1,0 0,0-1,-1 1,1-1,0 1,0-1,-1 0,1 0,-1 0,1 0,-1 0,1 0,-1 0,0 0,1 0,0-2,7-3,-7 5,0-1,0 1,0 0,0 1,0-1,0 0,0 1,1-1,-1 1,0-1,0 1,0 0,1 0,-1 0,0 0,0 1,1-1,-1 0,0 1,0 0,0-1,0 1,0 0,0 0,0 0,0 1,0-1,0 0,0 1,-1-1,1 1,-1-1,1 1,-1 0,1 0,-1 0,0-1,0 1,0 1,0-1,0 0,-1 0,1 0,-1 0,21 101,-21-91,-1-1,0 1,0-1,-1 1,0-1,-1 0,-1 0,0 0,0 0,-1 0,0-1,-1 0,0 0,-1-1,0 1,0-2,-1 1,0-1,-1 0,0 0,0-1,0-1,-1 1,-3 0,12-6,0 0,0-1,0 1,-1 0,1-1,0 1,0-1,-1 1,1-1,0 1,-1-1,1 0,0 0,-1 0,1 0,0 0,-1 0,1 0,0 0,-1-1,1 1,0 0,-1-1,1 1,0-1,0 1,-1-1,1 0,0 0,0 1,0-1,0 0,0 0,0 0,0 0,0 0,1 0,-1 0,0-1,1 1,-1 0,0 0,1-1,0 1,-1 0,1 0,0-1,-1 1,1 0,0-1,0 1,0-1,0 1,1 0,-1-1,0 1,0 0,1-1,4-16,1 1,0 0,1 1,1 0,1 0,0 1,1 0,0 0,1 1,2-1,2-1</inkml:trace>
</inkml:ink>
</file>

<file path=ppt/ink/ink7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24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663 100,'-36'3,"-1"2,0 1,1 3,-28 9,-94 20,54-13,104-25,-1 0,1 1,-1-1,1 0,-1 1,0-1,1 0,-1 1,1-1,-1 1,1-1,0 0,-1 1,1-1,-1 1,1 0,0-1,0 1,-1-1,1 1,0-1,0 1,-1 0,1-1,0 1,0 0,0-1,0 1,0-1,0 1,0 0,0-1,0 1,1 0,-1-1,0 1,0-1,0 1,1 0,-1-1,0 1,1-1,-1 1,0-1,1 1,-1-1,1 1,-1-1,1 0,-1 1,1-1,-1 0,1 1,-1-1,1 0,0 1,-1-1,1 0,-1 0,2 0,37 18,137 46,-174-64,1 0,-1 1,0 0,1-1,-1 1,0 0,1 0,-1 0,0 0,0 1,0-1,0 1,0-1,0 1,-1-1,1 1,0 0,-1 0,1 0,-1 0,0 0,0 0,0 1,0-1,0 0,0 0,-1 1,1-1,-1 1,1-1,-1 0,0 1,0-1,0 1,0-1,0 1,-1-1,1 0,-1 1,0-1,0 0,1 1,-1-1,-1 0,1 0,0 0,0 0,-1 0,0 0,1 0,-1 0,0-1,-1 2,-158 90,68-47,-66 45,157-90,1-1,-1 1,1 0,0 0,-1 0,1 0,0 0,0 0,0 0,0 0,0 0,0 0,0 1,0-1,0 0,0 1,1-1,-1 1,1-1,-1 1,1-1,-1 1,1-1,0 1,0-1,0 1,0 0,0-1,0 1,0-1,0 1,1-1,-1 1,0-1,1 1,0-1,-1 1,1-1,0 1,0-1,-1 0,1 0,0 1,0-1,1 0,-1 0,0 0,0 0,0 0,1 0,0 0,12 6,1 0,-1-1,1-1,1 0,-1-1,1 0,-1-2,1 1,0-2,0 0,0-2,0 1,15-4,15 3,-35 1,-1-1,1 0,-1 0,0-1,0-1,0 1,0-2,0 1,-1-1,4-3,2-3</inkml:trace>
  <inkml:trace contextRef="#ctx0" brushRef="#br0" timeOffset="298.639">917 127,'-37'213,"27"-128,3-1,3 2,6 29,-2-114,0-12</inkml:trace>
  <inkml:trace contextRef="#ctx0" brushRef="#br0" timeOffset="547.014">832 43,'43'0,"34"0,13 0,-4-5,-12-1,-13-1,-13 2,-9 2,-11-4,-7-1,-10 7,-13 2,-5 2</inkml:trace>
  <inkml:trace contextRef="#ctx0" brushRef="#br0" timeOffset="761.02">889 381,'28'0,"20"0,6 0,-1 0,-5 0,-6-5,-5-1,-4 0,-3 1,-6 2</inkml:trace>
  <inkml:trace contextRef="#ctx0" brushRef="#br0" timeOffset="1030.175">1622 467,'-28'38,"-15"18,0 3,3-2,3-7,3-12,8-12</inkml:trace>
  <inkml:trace contextRef="#ctx0" brushRef="#br0" timeOffset="1280.411">1312 467,'24'19,"13"11,0 6,-2-4,-6-3,-4-5,-6-3,-1 0,1-3,-3-1,1-2,-3 0,2-2,-3-3</inkml:trace>
</inkml:ink>
</file>

<file path=ppt/ink/ink7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25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1 138,'38'0,"23"0,5 0,-3 0,-8 0,-8-5,-8-1,-6 0,-3 1,-7 1</inkml:trace>
  <inkml:trace contextRef="#ctx0" brushRef="#br0" timeOffset="248.798">57 364,'44'5,"32"-4,9-1,0-1,-11-1,-7-4,-11-1,-5 0,-7 2,-5 1,-10 2</inkml:trace>
  <inkml:trace contextRef="#ctx0" brushRef="#br0" timeOffset="518.76">1215 53,'-94'137,"90"-129,0 0,0 0,1 0,1 0,-1 1,1-1,1 1,0-1,0 1,0 0,1-1,0 1,1 0,0 0,1-1,-1 1,4 6,-3-10,1 0,0 0,0 0,0 0,0-1,1 1,0-1,0 0,0 0,1 0,-1-1,1 0,0 0,0 0,0 0,0-1,0 1,1-1,-1-1,1 1,-1-1,1 0,0 0,2-1,143-4,-146 4,11-4,0 0,0 0,0-2,-1 0,1-1,-1 0,-1-1,0-1,0-1,0 0,-1 0,-1-1,0-1,0 0,-1 0,-1-2,0 1,-1-1,6-12,-12 19,-1 0,-1 0,1 1,-1-1,0 0,-1 0,1 0,-1 0,-1 0,1 0,-1 0,-1 0,1 0,-1 0,0 1,-1-1,1 1,-1-1,-1 1,1 0,-1 0,0 0,0 1,-1-1,0 1,0 0,0 1,0-1,-1 1,0 0,0 0,0 1,0 0,0 0,-1 0,-4-1,-19-8</inkml:trace>
  <inkml:trace contextRef="#ctx0" brushRef="#br0" timeOffset="764.263">904 251,'962'0,"-938"0</inkml:trace>
  <inkml:trace contextRef="#ctx0" brushRef="#br0" timeOffset="1998.128">1469 53,'0'-4,"-5"-3,-6 1,-6 2,-6 0,2-3,0-1,-2 2,-1 6,-3 3,0 1,4 5,1 5,5 6,0-1,2 1,5 2,4-3</inkml:trace>
</inkml:ink>
</file>

<file path=ppt/ink/ink7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33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1 242,'280'-22,"-50"-1,-157 13,-62 19,-15-3</inkml:trace>
  <inkml:trace contextRef="#ctx0" brushRef="#br0" timeOffset="295.165">114 384,'19'9,"11"4,6-1,1-2,-1-3,-2-3,-1-1,-3-3,0-4,-1-3,-1 0,0 1,0 2,0 2,-1 1,-3-5,-8 0</inkml:trace>
  <inkml:trace contextRef="#ctx0" brushRef="#br0" timeOffset="847.977">340 17,'-30'-17,"30"17,-1 1,1-1,-1 0,0 0,1 0,-1 1,1-1,-1 0,1 0,-1 1,1-1,-1 0,1 1,-1-1,1 1,-1-1,1 1,0-1,-1 1,1-1,0 1,-1-1,1 1,0-1,0 1,-1 0,1-1,0 1,0-1,0 1,0 0,0-1,0 1,0-1,0 1,0 0,0-1,0 1,0 0,1-1,-1 1,0-1,0 1,1-1,-1 1,0-1,1 1,-1-1,0 1,1 0,2 7,0 1,1 0,0-1,1 0,-1 0,2 0,-1 0,1-1,0 0,0 0,1-1,0 0,0 0,1 0,0-1,0 0,0-1,5 2,160 49,-167-55,-1 1,0-1,0 1,0 0,0 0,0 0,0 1,0 0,-1 0,1 0,0 1,-1-1,0 1,0 0,0 0,0 1,0-1,0 1,-1 0,0 0,0 0,0 0,0 1,-1-1,1 1,-1 0,0-1,-1 1,1 1,-1 1,-1-1,0 1,0 0,-1-1,0 1,0-1,-1 1,1-1,-1 1,-1-1,1 0,-1 0,0 0,-1-1,1 1,-1-1,0 1,-1-1,1-1,-1 2,-112 87,83-70,-16 9,38-26,0 1,1 0,-1 1,1 0,1 1,0 0,0 1,1 0,0 0,0 1,-4 8,7-1</inkml:trace>
</inkml:ink>
</file>

<file path=ppt/ink/ink7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39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84 536,'4'6,"-1"0,0 0,0 0,0 1,-1-1,0 1,-1-1,1 1,-1 0,0-1,-1 1,0 0,0 0,1 6,3 27,-2 1,-2-1,-2 0,-1 0,-2 0,-2 0,-10 30,-7 30,54-165,-19 40</inkml:trace>
  <inkml:trace contextRef="#ctx0" brushRef="#br0" timeOffset="252.79">57 536,'23'0,"19"0,6 0,4 0,-1-4,0-3,-4 1,-5 2,-5 0,-3 2,-4-4,-2-1,-5 6,-12 7,-12 3,-6 5,-2 0</inkml:trace>
  <inkml:trace contextRef="#ctx0" brushRef="#br0" timeOffset="469.815">28 876,'38'0,"28"0,6 0,-3 0,-14 0</inkml:trace>
  <inkml:trace contextRef="#ctx0" brushRef="#br0" timeOffset="1035.543">592 960,'-55'18,"54"-18,-1 0,0 0,1 0,-1 0,0 0,0 1,0-1,0 0,0 1,0 0,0-1,1 1,-1 0,0 0,0 0,1 0,-1 0,1 0,-1 0,1 1,-1-1,1 0,0 1,0-1,0 1,-1 0,2-1,-1 1,0 0,0 0,0-1,1 1,-1 0,1 0,0 0,-1 0,1 0,0 0,0 0,0 0,0 0,1 0,-1-1,0 1,1 0,0 0,36 30,-33-30,0 0,0 0,0 0,0 1,-1-1,1 1,-1 0,0 0,0 0,0 1,0-1,0 1,-1 0,1-1,-1 1,0 0,0 0,-1 1,1-1,-1 0,0 1,0-1,0 0,-1 1,0-1,0 1,0-1,0 1,-1 1,-2 0,-1-1,-1 0,1-1,0 1,-1-1,0 0,0 0,0 0,-1-1,1 0,-1 0,0 0,0 0,0-1,0 0,0-1,-1 1,1-1,0 0,-1-1,1 0,0 0,-3 0,-74-4,64-3</inkml:trace>
  <inkml:trace contextRef="#ctx0" brushRef="#br0" timeOffset="4990.239">875 706,'29'5,"28"-4,10-1,3-1,-6-1,-9 1,-9 0,-7 0,-6 1,-4 0,-11 4,-9 3</inkml:trace>
  <inkml:trace contextRef="#ctx0" brushRef="#br0" timeOffset="5653.452">1552 509,'0'-15,"0"23,-1 24,-11 37,2 63,9-126,1 0,0 0,1-1,0 1,0 0,0 0,0 0,1-1,0 1,0-1,1 1,-1-1,1 0,0 0,1 0,-1 0,1-1,0 0,0 1,0-1,1-1,-1 1,1 0,0-1,0 0,0-1,1 1,-1-1,1 0,-1 0,5 1,4-5,-1-1,0 0,0-1,0-1,-1 0,1 0,-1-1,0-1,-1 0,1-1,-2 0,1 0,-1-1,0-1,-1 1,0-2,-1 1,0-1,0-1,5-11,12-10,47-52,-72 85,1 1,-1-1,1 1,-1-1,1 1,-1-1,1 1,-1 0,1-1,-1 1,0 0,1-1,-1 1,0 0,0 0,0-1,1 1,-1 0,0 0,0-1,0 1,0 0,0 0,0 0,-1-1,1 1,0 0,0 0,0-1,-1 1,1 0,0-1,-1 1,1 0,-1-1,1 1,-1 0,1-1,-1 1,1-1,-1 1,1-1,-1 1,0-1,0 1,0 1,-2 5,0-2,0-1,0 1,1 0,-1 0,1 0,0 0,0 0,0 0,1 0,0 1,0-1,0 0,1 1,0-1,0 1,0-1,1 1,0-1,0 0,0 1,0-1,1 0,0 0,0 0,1 0,-1 0,1 0,0-1,0 1,1-1,-1 0,1 0,1 1,-1-2,1-1,-1 1,1-1,0-1,-1 1,1 0,0-1,0 0,0 0,0-1,0 1,0-1,0 0,0-1,0 1,0-1,0 0,0 0,0 0,0-1,-1 0,1 0,-1 0,1 0,-1-1,0 0,1 0,-2 0,1 0,0 0,0-2,12-10,-1-2,-1 0,0-1,-1 0,-1-1,4-9,84-173,-84 128,-20 61</inkml:trace>
  <inkml:trace contextRef="#ctx0" brushRef="#br0" timeOffset="5943.242">2737 565,'-33'38,"-17"18,-4 4,8-4,6-6,10-6,5-12,2-11,6-13,5-9</inkml:trace>
  <inkml:trace contextRef="#ctx0" brushRef="#br0" timeOffset="6189.58">2427 706,'9'-14,"9"4,5 5,0 7,0 8,-4 8,0 5,1 4,-3 1,1-3,-2-2,-1-4,-1-1,1-3,-2 0,2-2,3-3,-2-4</inkml:trace>
  <inkml:trace contextRef="#ctx0" brushRef="#br0" timeOffset="6445.706">2963 509,'39'0,"26"0,13 0,-3 0,-10 0,-10 0,-10 0,-8 0,-5 0,-4 0,-1 0,-6-5,-1-2,-4 1</inkml:trace>
  <inkml:trace contextRef="#ctx0" brushRef="#br0" timeOffset="6650.429">3133 762,'38'5,"37"-3,15-3,-2 0,-13 0,-8 0,-12-5,-9-2,-9 2,-5 1,-3 1,-3 2,-4-4,-7-1</inkml:trace>
  <inkml:trace contextRef="#ctx0" brushRef="#br0" timeOffset="7005.499">4346 396,'-40'29,"1"2,2 1,2 3,1 0,-23 33,53-64,1-1,0 1,0 0,0 0,1 0,-1 0,1 0,0 1,0-1,0 1,1 0,0-1,0 1,0 0,0 0,1-1,0 1,0 0,0 0,1 0,-1 0,1-1,0 1,0 0,1-1,0 1,-1-1,2 1,-1-1,0 0,1 0,0 0,0 0,0 0,0-1,1 1,0 0,12 5,1-1,-1 0,1-1,0-1,1-1,0-1,-1 0,1-1,1-1,-1 0,0-2,0 0,1-1,-1-1,0 0,0-2,-1 0,1-1,-1-1,11-4,-9 2,0 0,0 0,-1-2,0-1,-1 0,0-1,-1 0,0-2,-1 0,-1-1,0 0,-1-1,0 0,-2-1,10-18,-18 30,-1-1,0 1,0 0,-1-1,0 1,0-1,0 1,-1-1,1 0,-1 1,0-1,-1 0,0 1,0-1,0 1,0-1,-1 1,0 0,0-1,0 1,-1 0,0 0,0 1,0-1,-1 0,1 1,-1 0,-3-3,-3-3,-1 1,0 0,-1 0,0 2,0-1,0 1,-1 1,0 0,0 1,-1 1,-2-1,-19-2,-1 2,-1 1,1 1,0 2,-1 2,1 1,0 2,0 2,-16 5,2 1</inkml:trace>
  <inkml:trace contextRef="#ctx0" brushRef="#br0" timeOffset="7173.328">3894 649,'994'-58,"-906"61,0 4,0 4,18 7,-59-10,-7-2</inkml:trace>
  <inkml:trace contextRef="#ctx0" brushRef="#br0" timeOffset="12751.711">0 311,'226'-11,"-28"-9,-117 0,-81 19,1-1,-1 1,0 0,0 0,0-1,0 1,0 0,0 0,0-1,-1 1,1 0,0 0,-1 0,1 0,-1-1,1 1,-1 0,1 0,-1 0,0 0,0 0,1 0,-1 0,0 0,0 1,0-1,0 0,0 0,0 1,0-1,0 1,-1-1,1 1,0-1,0 1,0 0,-1-1,1 1,0 0,0 0,0 0,-1 0,1 0,0 0,0 0,-1 1,0-1,-5-2,-111-46,100 36</inkml:trace>
  <inkml:trace contextRef="#ctx0" brushRef="#br0" timeOffset="13723.527">1778 142,'453'0,"-386"6,-67-8,0 0,0 1,-1-1,1 1,0-1,0 0,-1 1,1-1,-1 1,1-1,-1 1,0 0,0-1,0 1,1-1,-1 1,0 0,-1 0,1 0,0 0,0 0,0 0,-1 0,1 0,0 0,-1 0,1 1,-2-2,1 1,-11-12,-1 2,0-1,-1 2,0 0,-1 1,0 0,0 2,-1 0,0 0,-12-2,5 5</inkml:trace>
  <inkml:trace contextRef="#ctx0" brushRef="#br0" timeOffset="14288.666">1101 368,'0'33,"0"22,0 5,0 2,0-4,0-8,0-7,0-6,0-5,0-3,0-1,-5-1,-2-5</inkml:trace>
</inkml:ink>
</file>

<file path=ppt/ink/ink7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07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85 282,'150'22,"55"-31,-86-3,115-16,-205 37,-34-3</inkml:trace>
  <inkml:trace contextRef="#ctx0" brushRef="#br0" timeOffset="300.977">0 452,'15'0,"28"4,16 3,4-1,-5-2,-2 0,-6-2,-7-1,-5 0,-5-1,-4-1,-1 1,-1 0,0 0,0-1,1-3,-6-3</inkml:trace>
  <inkml:trace contextRef="#ctx0" brushRef="#br0" timeOffset="815.066">451 0,'13'22,"10"-5,0-1,2-2,0 0,0-1,16 4,17 2,-34-13,-1 1,0 1,0 1,-1 1,0 1,-1 1,0 1,15 13,-35-25,1 0,-1 0,1 1,-1-1,0 1,0-1,0 1,0 0,0-1,0 1,0 0,0 0,-1 0,1 0,-1-1,1 1,-1 0,0 0,0 0,0 0,0 0,0 0,0 0,0 0,-1 0,1 0,-1 0,1-1,-1 1,0 0,0 0,0 0,0-1,0 1,0-1,0 1,-1-1,1 1,0-1,-1 1,-69 51,63-48,-133 84,-106 89,172-107,65-58</inkml:trace>
</inkml:ink>
</file>

<file path=ppt/ink/ink7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0,0 0,1 0,-1 0,0 0,-1 0,0 0,-4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8:3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85,'-131'326,"128"-320,0 0,0 0,1 1,0-1,0 1,1-1,0 1,0 0,0 0,1-1,0 1,1 0,-1 0,1-1,0 1,1 0,0-1,0 1,0-1,1 0,0 0,0 0,0 0,1 0,0-1,0 0,0 1,1-1,0-1,0 1,3 1,5 0,0-1,0 0,0-1,1-1,-1 0,1-1,0-1,0 0,0 0,0-2,-1 1,1-2,0 0,0-1,-1 0,1-1,-1 0,0-1,0-1,-1 0,0-1,0 0,0 0,-1-2,3-2,59-46,-55 44</inkml:trace>
  <inkml:trace contextRef="#ctx0" brushRef="#br0" timeOffset="234.355">685 0,'-80'139,"7"4,6 3,6 2,6 3,-31 147,9 148,68-422,0-6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1,'-11'137,"-8"38,-5-45,22-118</inkml:trace>
</inkml:ink>
</file>

<file path=ppt/ink/ink7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0,'22'152,"-4"12,-12-139,-2 1,0 0,-2 0,-1 0,-1 1,-1-1,-2 0,-4 18,-10 56,42-165,-14 40</inkml:trace>
  <inkml:trace contextRef="#ctx0" brushRef="#br0" timeOffset="420.377">367 86,'-28'27,"9"-11,1 1,1 1,0 0,2 2,0-1,1 2,1 0,0 1,2 0,0 3,10-21,0 0,1 0,-1 0,1 0,0 0,1 0,-1 0,1-1,-1 1,1 0,0 0,0 0,1 0,-1-1,1 1,0-1,0 1,0-1,0 0,1 0,-1 0,1 0,0 0,0 0,0-1,0 1,0-1,1 0,-1 0,1 0,-1-1,1 1,2 0,55 53,-24 19,-26-61</inkml:trace>
  <inkml:trace contextRef="#ctx0" brushRef="#br0" timeOffset="1192.741">818 29,'-13'1,"-1"0,1 1,-1 0,1 2,0-1,0 1,0 1,0 0,1 1,0 1,-3 1,11-4,1-1,-1 1,1 0,0 0,0 0,1 0,-1 0,1 1,0-1,0 1,0 0,1-1,-1 1,1 0,0 0,1 0,-1 0,1 0,0 0,0 0,1 0,0 0,-1 0,1-1,1 1,-1 0,1 0,0-1,0 1,0-1,1 0,-1 1,1-1,0 0,1-1,-1 1,0 0,1-1,0 0,0 0,0 0,1 0,27 23,-17-15,0 0,-1 1,0 1,-1 0,-1 0,0 2,0-1,-2 1,0 1,8 16,-15-26,0-1,-1 1,1 0,-1 1,0-1,-1 0,0 0,0 1,0-1,-1 1,0-1,0 1,0-1,-1 1,0-1,0 0,-1 1,0-1,0 0,0 0,-1 0,0 0,0-1,0 1,-1-1,0 1,0-1,0-1,0 1,-1 0,0-1,0 0,0 0,-1-1,-3 3,1-2,0 0,0 0,0-1,-1 0,1-1,-1 1,1-2,-1 1,0-1,0 0,0-1,0 0,0-1,0 0,1 0,-1-1,0 0,1 0,-1-1,1 0,0-1,0 0,0 0,0 0,1-1,0 0,-5-5,10 7,0 1,1-1,-1 0,1 0,0 0,0 0,0 0,0 0,0 0,0 0,1 0,0 0,0 0,-1 0,2-1,-1 1,0 0,1 0,-1 0,1 0,0 0,0 0,0 0,1 0,-1 0,1 0,-1 1,1-1,0 1,0-1,0 1,1-1,77-71,36-1,-91 63</inkml:trace>
  <inkml:trace contextRef="#ctx0" brushRef="#br0" timeOffset="1738.841">1185 396,'-10'4,"5"-4,1 1,-1-1,1 1,0 0,-1 1,1-1,0 1,0 0,0 0,0 0,0 1,1-1,-1 1,1 0,-1 0,1 0,0 0,0 1,1-1,-1 1,1 0,-1-1,1 1,1 1,-1-1,0 0,1 1,2-2,0 0,0 1,0-1,1 0,0 0,-1 0,1 0,0-1,1 1,-1 0,0-1,1 1,-1-1,1 0,0 0,0 0,0 0,0-1,0 1,0-1,29 25,-30-24,0 1,-1 0,0 0,1 0,-1 0,0 1,-1-1,1 0,0 0,-1 1,0-1,0 0,0 0,0 1,0-1,-1 0,1 1,-1-1,0 0,0 0,0 0,-1 0,1 0,-1 0,1 0,-1 0,0-1,0 1,0-1,0 1,-1-1,1 0,-1 0,1 0,-1 0,0 0,0-1,0 1,0-1,0 0,0 1,0-2,0 1,-1 0,-2 0,-17 6</inkml:trace>
  <inkml:trace contextRef="#ctx0" brushRef="#br0" timeOffset="1987.869">1496 424,'-15'33,"-4"17,1 4,3-7</inkml:trace>
  <inkml:trace contextRef="#ctx0" brushRef="#br0" timeOffset="2226.178">1355 367,'24'0,"22"5,8 2,0-1,-4-1,-7-1,-10-2</inkml:trace>
</inkml:ink>
</file>

<file path=ppt/ink/ink7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5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1 226,'14'0,"15"0,7 0,2-5,-1-1,-1 0,-3 1,-1 2,-3 1,0-4,0-1,-1 0,-5 3</inkml:trace>
  <inkml:trace contextRef="#ctx0" brushRef="#br0" timeOffset="253.788">85 1,'0'43,"5"24,1 5,1-4,-2-10,-2-9,-1-9,0-6,-2-9</inkml:trace>
</inkml:ink>
</file>

<file path=ppt/ink/ink7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9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0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38 871,'11'-104,"5"1,5 0,26-74,-38 152,1 1,1 0,1 0,1 1,1 1,1 0,1 1,1 1,1 1,0 0,20-15,-16 16,94-62,-115 79,0 0,0 1,-1-1,1 0,0 1,0-1,0 1,0-1,0 1,0-1,0 1,0 0,0-1,1 1,-1 0,0 0,0 0,0 0,0 0,0 0,0 0,1 0,-1 0,0 0,0 1,0-1,0 0,0 1,0-1,0 1,0 0,0-1,0 1,0-1,-1 1,1 0,0 0,0 0,0-1,-1 1,1 0,-1 0,1 0,-1 0,1 0,-1 0,1 0,-1 0,0 1,1-1,-1 0,0 0,0 0,0 0,0 0,0 0,0 0,0 1,-1-1,1 0,0 0,-1 0,1 0,-131 188,129-187,1 0,0 0,0 0,0 0,0 0,0 0,1 0,-1 1,0-1,1 0,0 1,0-1,0 0,0 1,0-1,0 0,0 1,1-1,-1 0,1 1,0-1,-1 0,1 0,0 0,1 0,-1 1,0-2,0 1,1 0,-1 0,1 0,0-1,-1 1,1-1,0 1,0-1,0 0,0 1,0-1,0 0,1-1,-1 1,0 0,0 0,1-1,-1 0,0 1,1-1,-1 0,0 0,1 0,-1 0,2-1,129 36,-129-34,0 1,-1 0,1 0,-1 0,0 1,0-1,1 1,-2-1,1 1,0 0,0 1,-1-1,0 0,0 1,0-1,0 1,0-1,-1 1,1 0,-1 0,0 0,0 0,-1 0,1 0,-1 0,0 0,0 0,0 0,-1 0,1 0,-1 0,-1 3,-3 4,0-1,-1 1,-1-1,0-1,0 1,-1-1,0 0,-1-1,0 0,0 0,-1-1,0 0,0-1,0 0,-1 0,0-1,0-1,0 0,-1 0,1-1,-1-1,0 0,0 0,-4-1,5-1,-1 0,1-1,0 0,-1-1,1 0,0 0,0-2,0 1,1-1,-1-1,1 0,0 0,0-1,1 0,-5-5,-123-119,88 60,35 48</inkml:trace>
</inkml:ink>
</file>

<file path=ppt/ink/ink7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1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29,'52'1,"179"-13,-44-6,-176 18</inkml:trace>
</inkml:ink>
</file>

<file path=ppt/ink/ink7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29,'34'0,"35"-4,15-3,-2 1,-9 2,-14 0,-11 2,-9 1,-6 0,-5 1,-6 1</inkml:trace>
</inkml:ink>
</file>

<file path=ppt/ink/ink7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2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0,'-31'0,"-1"2,1 1,1 1,-1 1,1 2,-23 9,41-12,-1 1,1 0,0 1,0 0,1 1,0 0,0 1,1 0,0 1,0 0,1 1,0 0,1 0,0 0,0 1,-4 12,6-16,2 1,-1 0,1 0,1 0,-1 1,1-1,1 1,0 0,0 0,0 0,1 0,1 0,0 0,0 0,0 0,1 0,1 0,-1 0,2 0,-1 0,1-1,0 1,1-1,0 0,0 0,1 0,1 1,7 0,0-1,1 0,0-1,0-1,0 0,1-1,0-1,0 0,0-1,0-1,0 0,1-1,-1 0,1-2,-1 1,1-2,8-2,2 1,1-1,-1-1,0-1,0-2,-1-1,0 0,-1-2,0-1,0-1,-1 0,-1-2,0-1,-2-1,1 0,-2-2,-1 0,0-1,-1-1,10-18,-24 35,-1 0,-1 0,1 0,-1 0,1 0,-1 0,0 0,-1 0,1 0,-1-1,1 1,-1 0,-1 0,1-1,-1 1,1 0,-1 0,0 0,-1 0,1 0,-1 0,1 0,-1 0,-1 0,1 1,0-1,-1 1,0-1,0 1,0 0,0 0,0 1,0-1,-1 1,0-1,1 1,-1 0,0 0,0 1,0-1,-4 0,-65-22,35 17</inkml:trace>
  <inkml:trace contextRef="#ctx0" brushRef="#br0" timeOffset="241.768">0 170,'44'4,"46"3,19-1,5-1,-7-2,-8-1,-11-1,-6 0,-7-6,-7-2,-5 1,-5 1,4 2,0 0,-6 2,-7 0,-13 1</inkml:trace>
</inkml:ink>
</file>

<file path=ppt/ink/ink7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9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81,'-1'-4,"-1"1,0-1,0 0,0 1,0 0,0-1,-1 1,0 0,1 0,-1 0,0 0,-1 1,1-1,0 1,-1 0,1 0,-1 0,0 1,0-1,1 1,-1 0,0 0,0 0,0 0,0 1,-1-1,1 1,0 0,0 1,0-1,0 1,0-1,0 1,0 1,0-1,1 0,-1 1,0 0,1 0,-4 2,-76 60,81-63,0 1,1 0,-1 0,1 0,-1 0,1 1,0-1,0 0,0 1,0-1,0 0,0 1,1-1,-1 1,1 0,0-1,0 1,0-1,0 1,0-1,0 1,1-1,-1 1,1-1,0 1,-1-1,1 1,1-1,-1 0,0 0,0 1,1-1,-1 0,1 0,0 0,-1 0,1-1,1 2,53 42,-49-42,0 0,-1 1,1 0,-1 0,0 1,0-1,0 1,-1 1,1-1,-1 1,-1 0,1 0,-1 0,0 1,0 0,-1-1,0 1,0 0,-1 1,0-1,0 0,-1 1,1-1,-2 1,1 0,-1-1,0 1,-1-1,0 1,-3 1,0-1,-1 0,0 0,-1 0,0 0,0-1,-1 0,1-1,-2 1,1-1,-1-1,1 1,-2-1,1 0,0-1,-1 0,0-1,0 1,0-2,0 1,-1-1,1-1,0 0,-6 0,13 0,1 0,-1 0,0 0,0 0,1-1,-1 1,0 0,0-1,0 1,0-1,0 0,0 1,0-1,0 0,0 0,0-1,0 1,0 0,0-1,0 1,0-1,0 1,0-1,0 0,0 0,1 0,-1 0,0 0,1 0,-1-1,1 1,-1 0,1-1,0 1,-1-1,1-1,6-7</inkml:trace>
  <inkml:trace contextRef="#ctx0" brushRef="#br0" timeOffset="249.032">601 222,'-14'39,"-5"16,0 0</inkml:trace>
  <inkml:trace contextRef="#ctx0" brushRef="#br0" timeOffset="762.04">855 392,'-1'-38,"-1"26,0-1,1 1,0-1,1 1,1-1,0 0,0 1,2 0,-1-1,1 1,1 0,0 0,1 1,0-1,1 1,0 0,1 1,0-1,1 1,7-8,-13 17,-1 0,0 0,0 0,0 1,0-1,1 0,-1 0,0 1,1-1,-1 1,0-1,1 1,-1 0,1 0,-1-1,0 1,1 0,-1 0,1 0,-1 0,1 1,-1-1,1 0,-1 1,0-1,1 1,-1-1,0 1,1 0,-1-1,0 1,0 0,0 0,0 0,0 0,0 0,0 0,0 0,0 0,0 0,0 1,-1-1,1 0,0 1,-1-1,1 1,15 69,-15-66,-1-4,24 102,-23-100,1-1,-1 1,0 0,1-1,0 1,-1-1,1 0,0 0,0 1,0-1,0 0,1-1,-1 1,0 0,1-1,0 1,-1-1,1 0,0 0,-1 0,1 0,0 0,0-1,0 1,0-1,0 0,0 0,0 0,-1 0,1 0,0-1,0 1,3-2,1 0,-1-1,1 0,0 0,-1 0,0-1,0 0,0-1,0 1,-1-1,0 0,0 0,0-1,0 0,-1 0,0 0,0 0,-1 0,0-1,1-1,45-139,-46 136,8-43,-8 29</inkml:trace>
</inkml:ink>
</file>

<file path=ppt/ink/ink7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0 495,'2'-25,"1"0,1-1,1 2,2-1,0 0,1 1,2 1,0-1,2 2,0 0,2 0,0 1,1 0,9-6,-23 25,0-1,0 2,0-1,1 0,-1 0,1 0,0 1,0-1,-1 1,1-1,0 1,0 0,0-1,0 1,0 0,1 0,-1 1,0-1,0 0,1 1,-1 0,0-1,1 1,-1 0,0 0,1 0,-1 0,0 1,1-1,-1 1,0-1,0 1,1 0,-1 0,0 0,0 0,0 0,0 0,0 1,0-1,0 1,-1-1,1 1,-1 0,1 0,-1-1,1 1,-1 0,0 0,0 1,0-1,0 0,0 0,-1 0,1 2,7 32,-9-33,1-1,0 1,0 0,0 0,0 0,0 0,1 0,0 0,-1 0,1 0,0-1,0 1,0 0,1 0,-1-1,1 1,-1-1,1 0,0 1,0-1,0 0,0 0,0 0,1 0,-1-1,1 1,-1 0,1-1,-1 0,1 0,0 0,0 0,0 0,-1 0,3 0,3-3,0 0,0 0,0-1,0 1,0-2,0 1,-1-1,0 0,0-1,0 0,0 0,-1 0,0-1,0 0,0 0,-1-1,0 1,2-4,32-32,0 4,80-57,-118 95,0-1,0 1,0-1,0 1,0 0,0-1,0 1,0 0,0 0,0 0,0 0,0 0,0 0,0 0,0 0,0 1,0-1,0 0,0 1,0-1,0 0,0 1,0 0,0-1,0 1,0-1,0 1,0 0,-1 0,1-1,0 1,-1 0,1 0,-1 0,1 0,0 0,-1 0,0 0,1 0,-1 0,0 0,1 0,-1 0,0 0,0 0,0 0,0 1,4 58,-4-53,-20 136,22-124</inkml:trace>
  <inkml:trace contextRef="#ctx0" brushRef="#br0" timeOffset="655.416">1129 15,'-25'8,"2"1,-1 1,2 1,-1 1,2 1,-1 1,2 1,0 1,1 0,0 1,1 2,2-1,0 2,-5 8,19-25,0-1,0 0,0 0,0 1,1-1,-1 1,1-1,0 1,0 0,0 0,0-1,0 1,1 0,-1 0,1 0,0 0,0 0,0 0,0 0,0-1,1 1,-1 0,1 0,0 0,0 0,0-1,0 1,0 0,0-1,1 1,-1-1,1 1,0-1,0 0,0 0,0 0,0 0,0 0,1 0,-1 0,1-1,-1 1,1-1,0 0,8 0,-1-1,1-1,0 0,-1 0,1-1,-1 0,0-1,0 0,0-1,0 0,0-1,-1 0,1 0,-2-1,1 0,0 0,-1-1,0 0,-1-1,1-1,-4 6,227-241,-230 243,-1 0,1 0,-1 0,1 0,-1 0,1 0,0 0,-1 0,1 0,0 1,0-1,0 0,-1 1,1-1,0 1,0-1,0 0,0 1,0 0,0-1,0 1,0 0,0 0,1-1,-1 1,0 0,0 0,0 0,0 0,0 0,0 1,0-1,0 0,0 0,0 1,0-1,0 0,0 1,0-1,0 1,0 0,0-1,0 1,0 0,-1-1,1 1,0 0,0 0,-1 0,1 0,-1 0,1 0,-1 0,1 0,-1 0,3 16,0 1,-2 0,0-1,-1 1,-1 0,-1-1,0 1,-2-1,-3 12,-7 62,10 222,4-301,-2-1,1 1,-1-1,-1 1,0-1,-1 0,0 0,0 0,-1-1,-1 0,0 0,0 0,-1 0,0-1,-1 0,0-1,0 0,-1 0,-3 2,10-8,-1 0,1 0,-1 0,1 0,-1-1,0 1,0-1,1 0,-1 1,0-1,0-1,0 1,0 0,0-1,0 1,-1-1,1 0,0 0,0 0,0-1,0 1,0-1,0 0,0 0,0 0,0 0,0 0,1 0,-1-1,0 1,1-1,-1 0,1 0,-1 0,1 0,0 0,0-1,0 1,0-1,0 1,1-1,-1 0,1 1,0-1,0 0,0 0,-1-3,1-11,2-1,-1 1,2-1,0 1,2 0,-1 0,2 0,1 0,0 1,0 0,2 0,0 0,1 1,4-5,-1-1,26-43,-19 37</inkml:trace>
</inkml:ink>
</file>

<file path=ppt/ink/ink7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6:43.06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0 454,'15'-12,"1"2,0 0,0 0,1 2,1 0,-1 1,1 0,0 2,0 0,1 1,0 1,0 1,16-1,24 6,136-8,-124-4,1 3,-1 2,35 5,-103-1,224-26,173 25,-114 29,-34-17,-178-1,1-2,0-4,-1-4,9-3,37 1,455 2,-214-29,163 29,-164-28,319 28,-282-26,370-5,-162 5,41-3,41-13,-133 4,434-19,-230-2,-611 56,-115 3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0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1,'-5'5,"4"11,1 2</inkml:trace>
</inkml:ink>
</file>

<file path=ppt/ink/ink7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08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575 181,'-34'32,"-157"275,30-46,-27 6,187-254,10-18</inkml:trace>
  <inkml:trace contextRef="#ctx0" brushRef="#br0" timeOffset="483.613">490 153,'37'45,"-5"78,44 237,-73-346,0 0,1 0,1 0,0-1,1 1,0-1,1 0,0-1,1 0,1 1,-8-12,0 0,0 0,0 1,0-1,0 0,0 0,1 0,-1 0,0 0,1-1,-1 1,0 0,1 0,-1-1,1 1,-1-1,1 1,-1-1,1 0,-1 0,1 0,-1 0,1 0,0 0,-1 0,1 0,-1 0,1-1,-1 1,1-1,-1 1,1-1,-1 0,0 1,1-1,-1 0,0 0,1 0,-1 0,0 0,0 0,0 0,0 0,0-1,0 1,0 0,0-1,31-71,67-328,-48 141,-38 194,-7 43</inkml:trace>
  <inkml:trace contextRef="#ctx0" brushRef="#br0" timeOffset="1012.036">1393 548,'-10'2,"1"0,-1 1,0-1,1 2,-1 0,1 0,0 0,1 1,-1 1,1-1,0 1,0 1,-6 6,9-7,0 0,0 1,1 0,0-1,0 2,1-1,-1 0,2 1,-1-1,1 1,0 0,1 0,0 0,0 0,0 0,1 0,1 0,-1 0,1 0,0 0,1-1,1 4,-2-6,0 0,0 0,1 0,0 0,0-1,0 1,0-1,1 1,-1-1,1 0,0 0,1 0,-1 0,1-1,-1 1,1-1,0 0,1 0,-1 0,0-1,1 0,-1 0,1 0,0 0,0 0,-1-1,1 0,0 0,0-1,0 1,1-1,-1 0,0 0,0-1,1 0,1 0,-1-1,0 0,0-1,0 0,0 0,0 0,0-1,-1 1,0-1,1-1,-2 1,1-1,0 0,-1 0,0 0,0 0,0-1,-1 0,0 1,1-4,38-128,-41 133,0-1,0 1,0-1,0 1,-1-1,1 1,-1-1,0 0,-1 1,1-1,-1 1,0-1,0 1,0 0,-1-1,1 1,-1 0,0 0,0 0,-1 0,1 0,-1 0,0 1,0-1,0 1,0 0,-1 0,1 0,-1 0,0 1,0 0,0-1,0 1,0 1,0-1,-1 0,1 1,-1 0,1 0,0 1,-1-1,0 1,-3 0,-9 5</inkml:trace>
  <inkml:trace contextRef="#ctx0" brushRef="#br0" timeOffset="1484.389">1788 548,'-5'14,"-3"3,1 0,1 1,0 0,1 0,2 0,-1 0,2 0,1 1,0 0,2 17,-1-33,1-1,-1 1,1-1,-1 0,1 1,0-1,0 0,0 0,0 1,0-1,1 0,-1 0,0 0,1 0,0-1,-1 1,1 0,0-1,0 1,0-1,0 0,0 0,0 1,1-1,-1 0,0-1,1 1,-1 0,0-1,1 1,-1-1,1 0,-1 0,0 0,1 0,-1 0,1-1,-1 1,1-1,0 0,94-43,75-97,-172 140,1-1,0 1,0 0,0-1,1 1,-1 0,0 0,0 0,1-1,-1 2,1-1,-1 0,1 0,-1 0,1 1,-1-1,1 0,0 1,-1 0,1-1,0 1,-1 0,1 0,0 0,-1 0,1 0,0 0,-1 1,1-1,0 0,-1 1,1-1,0 1,-1 0,1 0,-1-1,1 1,-1 0,0 0,1 0,-1 1,0-1,0 0,0 0,0 1,0-1,0 1,0-1,0 1,0-1,-1 1,1-1,-1 1,1 0,-1-1,1 1,-1 0,2 62,-4-57,2 0,-1 1,1-1,0 1,1-1,0 0,0 1,0-1,1 0,0 0,0 0,1 0,0 0,1 0,0 0,1-4,0 0,0 0,0-1,1 1,-1-1,1-1,-1 1,1-1,0 0,0 0,0-1,-1 1,1-1,0-1,0 1,0-1,-1 0,1 0,0-1,-1 0,1 0,-1 0,0 0,1-1,-1 0,0 0,-1-1,1 1,0-1,-1 0,0 0,0 0,0-1,1-2,104-161,-97 143</inkml:trace>
</inkml:ink>
</file>

<file path=ppt/ink/ink7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3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79,'23'28,"-1"2,-2 1,0 1,-2 0,-2 1,-1 1,-1 0,2 17,84 286,-70-266,-4-104,70-260,6-96,-84 313,-16 76,-2 12</inkml:trace>
</inkml:ink>
</file>

<file path=ppt/ink/ink7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3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41,'24'-5,"17"-2,7 1,0 1,-4 2,-4 0,-4 2,-4 1,-2 0,-1 0,-1-5,-6-1</inkml:trace>
</inkml:ink>
</file>

<file path=ppt/ink/ink7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40,'38'0,"32"-5,9-6,-4-1,-15 1</inkml:trace>
</inkml:ink>
</file>

<file path=ppt/ink/ink7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5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19,'48'-7,"-24"3,1 0,-1 2,0 1,0 0,1 2,19 4,-43-6,0 1,-1 0,1 0,0 0,0 0,0 0,-1 0,1 0,0 1,0-1,-1 0,1 0,0 1,0-1,-1 0,1 1,0-1,-1 0,1 1,0-1,-1 1,1 0,-1-1,1 1,-1-1,1 1,-1 0,1-1,-1 1,0 0,1-1,-1 1,0 0,1 0,-1-1,0 1,0 0,0 0,0 0,0-1,0 1,0 0,0 0,0 0,0-1,-1 1,1 0,0 0,0-1,-1 1,1 0,0-1,-1 1,1 0,-1 0,-36 35,28-29,-7 6,6-5,0 0,1 0,-1 1,2 0,-1 0,1 1,1 0,0 0,0 1,1 0,-4 11,9-21,0 1,1 0,-1 0,1-1,0 1,-1 0,1 0,0 0,0 0,0-1,1 1,-1 0,0 0,1 0,-1 0,1-1,-1 1,1 0,0-1,0 1,0 0,0-1,0 1,0-1,0 0,0 1,1-1,-1 0,1 0,-1 0,1 1,-1-2,1 1,-1 0,1 0,0 0,0-1,-1 1,1-1,0 1,1-1,83 5,-78-5,8-2,-2-1,1 0,0-1,-1 0,1-1,-1-1,0 0,-1-1,0-1,0 0,-1-1,1 0,9-10,2-2</inkml:trace>
</inkml:ink>
</file>

<file path=ppt/ink/ink7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1,'-4'5,"1"1,0 0,0 1,0-1,1 0,0 1,0-1,1 1,0 0,0 0,1-1,-1 1,1 0,1 0,-1 0,1-1,1 1,-1 0,1-1,0 1,1 0,3 24,3 190,-5-198,2-5</inkml:trace>
  <inkml:trace contextRef="#ctx0" brushRef="#br0" timeOffset="252.985">1 424,'43'-5,"28"-6,8-1,-6 1,-9 2,-12 3,-14 3</inkml:trace>
</inkml:ink>
</file>

<file path=ppt/ink/ink7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20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19,'204'-16,"-202"15,0 1,-1-1,1 1,0 0,0-1,0 1,0 0,0 0,0 0,0 1,0-1,0 0,0 1,0-1,-1 1,1 0,0 0,0-1,-1 1,1 0,0 0,-1 1,1-1,-1 0,1 0,-1 1,0-1,0 1,1-1,-1 1,0 0,0-1,-1 1,1 0,0 0,0 0,-1 0,1-1,-1 1,0 0,0 0,1 0,-1 0,0 0,-1 0,1 0,0 0,-1 0,1 0,-1 0,1-1,-1 1,0 0,0 0,-47 46,44-45,-1-1,1 1,0 0,-1 1,2-1,-1 1,0 0,1 0,-1 0,1 0,0 0,1 1,-1-1,1 1,0 0,0 0,0 0,1 0,0 0,0 0,0 0,0 0,1 3,1-4,0-1,0 0,1 0,-1 0,1 0,0 0,0-1,0 1,0 0,0-1,1 0,-1 1,1-1,0 0,-1 0,1 0,0-1,0 1,0-1,0 0,1 1,-1-1,0-1,0 1,1 0,0-1,90 4,-10-40,-69 25</inkml:trace>
</inkml:ink>
</file>

<file path=ppt/ink/ink7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21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375 358,'-28'6,"-1"2,1 0,0 2,1 2,0 0,1 2,0 1,1 0,-8 9,23-17,1 0,0 1,1 0,-1 0,2 1,-1 0,1 0,0 1,1 0,-2 4,7-11,-1 0,1 0,-1 1,1-1,0 1,1 0,-1-1,0 1,1-1,0 1,0 0,0 0,1-1,-1 1,1-1,-1 1,1 0,0-1,1 0,-1 1,1-1,-1 0,1 1,0-1,0 0,1 0,-1-1,0 1,1 0,0-1,0 1,-1-1,1 0,1 0,180 93,-89-53,10 33,-101-72,-1 0,0 1,0 0,0 0,-1 0,1 0,-1 0,0 0,0 1,-1-1,1 0,-1 1,0 0,0-1,0 1,-1 0,0-1,0 1,0 0,0 0,-1-1,0 1,0 0,0-1,0 1,-1-1,-3 4,-1-1,0 0,0 0,-1 0,0-1,0 0,0 0,-1-1,0 0,0 0,0-1,-1 0,1 0,-1-1,0 0,0-1,-4 1,-7 4,7-3,0 0,0-1,0 0,-1-1,1 0,-1-1,1-1,-10 0,19-1,0 1,0 0,-1-1,1 0,0 0,0 0,0 0,0-1,0 0,1 0,-1 0,0 0,1 0,-1-1,1 1,0-1,0 0,0 0,0 0,1-1,-1 1,1-1,0 1,0-1,0 0,0 0,1 1,-1-1,1-3,0 1,0 1,1 0,-1-1,1 1,1 0,-1-1,1 1,0 0,0 0,0-1,1 1,0 0,0 0,0 0,0 1,1-1,0 1,0-1,0 1,1 0,-1 0,1 0,4-3,108-71,-96 67,-1 1</inkml:trace>
  <inkml:trace contextRef="#ctx0" brushRef="#br0" timeOffset="444.26">827 836,'-24'17,"-45"39,67-55,1 1,-1 0,1 0,-1 0,1 0,0 0,0 1,0-1,0 0,0 0,0 1,1-1,-1 1,1-1,-1 0,1 1,0-1,0 1,0-1,1 1,-1-1,0 1,1-1,0 0,-1 1,1-1,0 0,0 0,0 1,1-1,-1 0,0 0,17 19,-16-19,1-1,-1 1,0 0,1 0,-1 0,0 0,0 0,0 0,-1 0,1 1,0-1,-1 1,1 0,-1-1,0 1,0 0,0 0,0-1,-1 1,1 0,-1 0,0 0,0 0,0 0,0 0,0 0,0 0,-1 0,0-1,1 1,-1 0,0 0,0 0,-1-1,1 1,0-1,-1 1,0-1,0 1,0 0,-103 53,82-49</inkml:trace>
  <inkml:trace contextRef="#ctx0" brushRef="#br0" timeOffset="698.105">1165 865,'-19'34,"-12"20,1 6,4-2,7-12</inkml:trace>
  <inkml:trace contextRef="#ctx0" brushRef="#br0" timeOffset="868.31">967 865,'34'0,"20"0,6-5,-2-1,-11 0</inkml:trace>
  <inkml:trace contextRef="#ctx0" brushRef="#br0" timeOffset="1471.341">600 18,'39'-6,"-22"3,-1 0,2 0,-1 2,0 0,0 1,0 0,0 2,1 0,6 2,-23-4,0 1,0-1,0 0,0 0,0 0,0 1,1-1,-1 1,0-1,0 1,0-1,0 1,-1-1,1 1,0 0,0 0,0-1,0 1,-1 0,1 0,0 0,-1 0,1 0,-1 0,1 0,-1 0,1 0,-1 0,0 0,1 0,-1 0,0 1,0-1,0 0,0 0,0 0,0 0,0 0,0 0,-1 1,1-1,0 0,-1 0,1 0,-1 0,1 0,-1 0,0 0,-41 45,31-36,-11 9,17-15,0-1,0 1,0 0,0 0,1 0,-1 1,1 0,0 0,1 0,-1 0,1 0,0 1,1-1,-1 1,1 0,0 0,0 0,0 3,4-4,1 0,0-1,0 1,0-1,0 0,1 0,-1 0,1 0,0-1,0 1,1-1,-1 0,1 0,-1-1,1 0,0 1,0-1,0-1,0 1,0-1,1 0,-1 0,3 0,19 3,-1-1,1-1,0-2,0 0,0-2,0-1,-1-1,16-4,17-2,-35 8</inkml:trace>
</inkml:ink>
</file>

<file path=ppt/ink/ink7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20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0,'80'467,"-75"-139,-16-268,-3-91,36-82,-12 87</inkml:trace>
  <inkml:trace contextRef="#ctx0" brushRef="#br0" timeOffset="272.989">311 254,'-25'9,"2"1,-1 0,1 2,1 1,0 1,1 1,0 0,1 2,1 0,-3 6,19-18,0 0,0 0,0 0,1 0,0 1,0-1,0 1,1-1,0 1,0 0,0-1,1 1,0 0,0 0,0-1,1 1,0 0,0 0,0-1,1 1,0-1,0 1,0-1,1 0,0 0,0 0,0 0,0 0,1-1,0 1,0-1,0 0,0 0,1-1,-1 1,1-1,0 0,0 0,0-1,1 1,-1-1,1 0,2 0,149 89,-141-77</inkml:trace>
</inkml:ink>
</file>

<file path=ppt/ink/ink7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9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4,'1'0,"-1"-1,1 1,-1 0,1-1,-1 1,1 0,-1-1,1 1,-1 0,1 0,0 0,-1 0,1-1,-1 1,1 0,0 0,-1 0,1 0,-1 0,1 0,-1 0,1 1,0-1,-1 0,1 0,-1 0,1 1,-1-1,1 0,-1 0,1 1,-1-1,1 0,-1 1,1-1,-1 1,0-1,1 1,-1-1,0 1,1-1,-1 1,0-1,1 1,-1-1,0 1,0-1,0 1,0 0,0-1,1 1,-1-1,0 1,0-1,-1 1,1 0,0-1,0 1,0-1,6 42,-6-42,1 398,28-261,-20-119</inkml:trace>
  <inkml:trace contextRef="#ctx0" brushRef="#br0" timeOffset="243.017">0 541,'39'0,"31"-5,9-1,-5 0,-9 1,-11 1,-11 2,-7-4,-5-1,-3 1,-1 1,-6 2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28,'-17'31,"1"0,1 1,2 1,1 0,2 1,-5 33,-47 239,52-232,9-90,1-2</inkml:trace>
  <inkml:trace contextRef="#ctx0" brushRef="#br0" timeOffset="461.618">172 0,'-3'13,"1"-1,1 1,0 0,1 0,0 0,1-1,0 1,1 0,1-1,0 1,1-1,0 0,0 0,1 0,1-1,5 8,32 104,-35-75,-7-29,2 0,0 1,2-2,0 1,1-1,0 1,2-2,0 1,6 9,-12-25,-1 0,0 0,1 0,-1 0,1 0,0 0,0-1,-1 1,1 0,0-1,1 1,-1-1,0 0,0 0,0 0,1 0,-1 0,1-1,-1 1,0 0,1-1,-1 0,1 0,-1 0,1 0,-1 0,1 0,-1-1,1 1,-1-1,1 1,-1-1,0 0,1 0,-1 0,0-1,0 1,0 0,0-1,0 1,0-1,0 0,0 0,-1 1,1-1,1-2,10-18,0 0,-1-1,-1 0,-1-1,-1 0,-1-1,-2 1,4-22,0 3,26-110,-37 88,-4 48</inkml:trace>
</inkml:ink>
</file>

<file path=ppt/ink/ink7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5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1 207,'0'753,"0"-741</inkml:trace>
  <inkml:trace contextRef="#ctx0" brushRef="#br0" timeOffset="302.979">311 320,'-59'65,"28"-33,1 1,2 1,1 1,2 2,-16 29,40-64,-1 0,0 0,1 1,0-1,-1 0,1 1,0-1,0 1,0-1,1 1,-1-1,0 1,1-1,0 1,0 0,0-1,0 1,0 0,0-1,1 1,-1 0,1-1,-1 1,1-1,0 1,0-1,1 1,-1-1,0 0,1 0,-1 1,1-1,0 0,0 0,0-1,0 1,0 0,0-1,0 1,0-1,1 1,-1-1,1 0,-1 0,2 0,46 8,-42-9,-1 0,0 0,0 1,0 0,0 0,0 0,0 1,0 1,-1-1,1 1,-1 0,1 0,-1 1,0-1,0 2,-1-1,1 1,-1-1,0 1,0 1,-1-1,1 1,-1 0,-1 0,1 0,1 4,21 69,-15-59</inkml:trace>
  <inkml:trace contextRef="#ctx0" brushRef="#br0" timeOffset="568.915">594 320,'0'44,"5"27,1 13,0-4,4-11,0-12,3-11,-1-8,-2-7,2-3,-1-1,-2-1,-4 0,-1-5</inkml:trace>
  <inkml:trace contextRef="#ctx0" brushRef="#br0" timeOffset="969.908">509 377,'25'-15,"2"1,-1 2,2 1,-1 1,2 1,-1 1,1 2,0 1,0 1,1 1,-1 2,2 1,-27 0,1 0,-1 1,1-1,-1 1,0 0,1 0,-1 0,0 1,0 0,0 0,0 0,0 0,0 0,0 1,-1 0,1 0,-1 0,0 0,0 0,0 1,0-1,-1 1,0 0,1 0,-1 0,0 0,-1 0,1 0,-1 0,0 1,0-1,0 0,-1 1,1-1,-1 1,0-1,0 1,-1-1,1 1,-1-1,0 0,0 1,-1-1,1 0,-3 4,-102 111,75-90,27-26,-1 1,1-1,1 1,-1-1,1 1,-1 0,1 0,0 1,0-1,1 0,-1 1,1 0,0 0,1-1,-1 1,1 0,0 1,0-1,0 0,1 0,0 0,0 0,0 1,0-1,1 0,0 0,0 0,1 0,-1 0,1 0,0 0,0-1,1 1,6 8,1-1,1 0,0 0,0-1,2-1,-1 0,1 0,0-1,1-1,0-1,0 0,1 0,0-1,0-1,0-1,1 0,-1-1,1-1,10 1,-1-2</inkml:trace>
  <inkml:trace contextRef="#ctx0" brushRef="#br0" timeOffset="1483.272">1215 207,'11'-7,"0"1,1 0,-1 0,1 1,1 1,-1 0,1 1,-1 0,1 1,0 0,0 1,0 0,12 2,-24-1,1 0,-1 0,1 1,-1-1,0 0,1 1,-1-1,0 1,1 0,-1-1,0 1,0 0,0 0,1 0,-1 0,0 0,0 0,0 0,-1 0,1 0,0 0,0 1,-1-1,1 0,0 1,-1-1,1 0,-1 1,0-1,0 0,1 1,-1-1,0 1,0-1,0 1,0-1,0 1,-1-1,-18 62,9-35,8-25,1 0,0 1,0-1,0 1,0-1,1 1,-1-1,1 1,0-1,0 1,0-1,1 1,-1 0,1-1,0 1,0-1,0 0,0 1,1-1,-1 0,1 0,0 0,0 0,0 0,0 0,1 0,-1-1,1 1,-1-1,1 0,0 0,0 0,0 0,0 0,0 0,1-1,-1 0,0 0,1 0,-1 0,1 0,0 0,94-13,-77 6</inkml:trace>
  <inkml:trace contextRef="#ctx0" brushRef="#br0" timeOffset="2452.285">2005 292,'-12'4,"0"2,0-1,1 2,0 0,0 0,0 1,1 0,0 1,1 0,0 0,0 1,1 0,0 1,1 0,0 0,1 1,0-1,1 1,0 1,1-1,0 1,1-1,1 1,0 0,-1 13,2-15,0 1,0-1,1 0,1 1,0-1,0 1,1-1,1 0,0 0,0 0,1 0,1-1,-1 0,2 1,-1-2,1 1,1-1,0 0,0 0,1 0,0-1,0-1,1 1,0-1,1-1,-1 0,1 0,0-1,1 0,-1-1,1 0,8 2,-3-3,1 0,-1-2,1 0,0-1,-1 0,1-2,-1 0,1 0,-1-2,0 0,0-1,0 0,-1-1,0-1,0-1,-1 0,0-1,0 0,-1-1,0 0,0-1,-1-1,-1 0,0-1,1-3,-4 6,0 0,-1-1,0 0,-1 0,0 0,-1-1,-1 0,1 0,-2 0,0-1,0 1,-1-1,-1 0,0 0,0 1,-2-1,1 0,-2 0,0 1,0-1,-1 1,-1-1,0 1,0 0,-2 0,1 1,-1 0,-1 0,0 0,0 1,-8-8,4 8,0 1,-1 0,-1 0,1 1,-1 1,-1 0,1 1,-1 0,0 1,-1 0,1 2,-1-1,0 2,1 0,-1 1,0 0,-13 2,-13-1</inkml:trace>
  <inkml:trace contextRef="#ctx0" brushRef="#br0" timeOffset="2731.622">1863 659,'9'-8,"5"-6,2 0,0 1,0 0,2 2,-1 0,1 1,1 0,0 2,0 0,13-3,-26 11,1-1,-1 1,0 1,1-1,-1 1,0 1,0-1,0 1,0 0,0 0,0 1,0-1,0 1,-1 1,0-1,1 1,2 2,69 31,-65-36,1 0,-1 0,0-2,0 1,0-2,1 0,-1 0,-1-1,1 0,0-1,-1-1,8-3,-3-1</inkml:trace>
  <inkml:trace contextRef="#ctx0" brushRef="#br0" timeOffset="3164.018">2456 38,'10'-4,"6"-2,-1 0,1 1,0 1,0 0,0 1,1 1,-1 0,1 1,-1 1,1 1,8 1,-23-2,0 1,-1 0,1-1,0 1,-1 0,1 0,-1 0,1 0,-1 0,1 0,-1 1,0-1,1 0,-1 1,0-1,0 1,0-1,0 1,-1 0,1-1,0 1,-1 0,1 0,-1-1,1 1,-1 0,0 0,0 0,0-1,0 1,0 0,0 0,0 0,-1 0,1-1,0 1,-1 0,0 0,1-1,-1 1,0-1,0 1,0 0,0-1,0 0,-1 1,1-1,0 1,-1 0,1 0,-1 1,1-1,0 1,0 0,0-1,0 1,0 0,1 0,-1-1,1 1,0 0,0 0,0 0,0-1,0 1,1 0,-1 0,1 0,1 2,2-3,0 0,0 0,0 0,1 0,-1-1,1 1,-1-1,1-1,0 1,-1 0,1-1,0 0,0 0,-1-1,1 1,0-1,-1 0,1 0,-1-1,1 1,-1-1,0 0,2-1,-5 3,48-21,-30 12</inkml:trace>
  <inkml:trace contextRef="#ctx0" brushRef="#br0" timeOffset="3536.602">2993 518,'43'0,"24"0,10-5,-3-2,-9 1,-12 1,-9 2,-8 0,-4 2,-9-4,-3-1,-5 0</inkml:trace>
  <inkml:trace contextRef="#ctx0" brushRef="#br0" timeOffset="3783.779">3275 292,'-5'38,"3"23,3 5,0-3,5-8,2-9,-1-6,3-12,1-4,2-7,0-1,-3-4</inkml:trace>
</inkml:ink>
</file>

<file path=ppt/ink/ink7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27.9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290 134,'0'0,"-1"0,1 1,0-1,-1 0,1 1,-1-1,1 0,-1 0,1 1,-1-1,1 0,-1 0,1 0,-1 0,1 1,-1-1,1 0,-1 0,1 0,-1 0,1 0,-1 0,1-1,-1 1,1 0,-1 0,1 0,-1 0,1-1,-1 1,1 0,-1 0,1-1,0 1,-1 0,1-1,-1 1,1 0,0-1,-1 1,1-1,0 1,0-1,-1 1,1 0,0-1,0 1,0-1,0 1,-1-1,1 1,0-1,0 0,0 1,0-1,0 1,0-1,0 1,0-1,1 1,-1-1,0 1,0-1,0 0,-14 10,-1 0,1 1,0 0,1 1,0 1,1 0,1 1,0 0,0 0,1 1,1 1,-2 4,-1 1,2 0,0 1,1 0,1 1,1-1,1 2,1-1,0 1,2-1,1 1,1 0,1 13,3-22,0 0,0 0,2-1,-1 0,2 0,0 0,0 0,1-1,1 0,0 0,0-1,1 0,1-1,0 0,0 0,1-1,0 0,1-1,0-1,0 0,0 0,1-1,0-1,2 1,9 4,0 0,1-2,1-1,-1-1,1-1,0-1,0-1,0-2,1 0,-1-2,14-3,4 0,-1-3,0-2,0-1,-1-2,-1-3,0-1,-1-1,-1-3,-1-1,0-2,12-10,-30 15,0 0,-1-1,-1-1,-1-1,-1 0,0-1,-2-1,-1-1,0 0,5-17,-15 31,0 0,-1 0,-1 0,1 0,-1-1,-1 1,0 0,-1-1,0 1,0 0,-1 0,0 0,-1 0,0 0,-1 0,0 1,0-1,-1 1,0 0,-1 0,0 1,0 0,-1 0,0 0,0 1,-4-2,-9-9,-1 0,-1 2,-1 1,0 0,-1 2,-1 1,0 0,-1 2,-12-3,-6 0,1 2,-2 2,1 2,-1 2,0 2,0 1,0 3,0 2,0 1,1 3,-1 1,2 3,-1 1,1 2,1 3,1 0,0 3,2 2,-33 23,35-16</inkml:trace>
  <inkml:trace contextRef="#ctx0" brushRef="#br0" timeOffset="440.546">487 331,'5'5,"7"1,0 5,4 1,-2-3</inkml:trace>
  <inkml:trace contextRef="#ctx0" brushRef="#br0" timeOffset="684.745">798 303,'5'0,"1"5,1 1</inkml:trace>
  <inkml:trace contextRef="#ctx0" brushRef="#br0" timeOffset="1158.234">460 529,'21'22,"1"-2,0-1,2-1,0-1,1 0,1-2,0-2,7 3,-27-13,0 0,0 0,1 0,-1-1,1 0,0 0,-1-1,1 0,0 0,0 0,0-1,0 0,0-1,0 1,0-1,-1-1,1 1,0-1,-1 0,1-1,-1 1,0-1,1-1,-1 1,-1-1,1 0,-1 0,1-1,-1 0,0 1,-1-2,1 1,-1-1,0 1,-1-1,1 0,2-6,-2-13,-3 2</inkml:trace>
</inkml:ink>
</file>

<file path=ppt/ink/ink7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36.3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0 313,'56'0,"144"-11,17-24,-3 12,-103 12,1 5,55 7,-105-1,259 28,30 1,43-29,-112-26,152-5,-121 4,47-2,140 0,472 28,-419-48,264-37,-338 79,-277 10,-154-2,-1 3,1 2,-1 1,45 15,-69-16</inkml:trace>
</inkml:ink>
</file>

<file path=ppt/ink/ink7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5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0 898,'16'6,"0"-1,1 0,-1-1,1 0,0-2,0 0,0-1,0 0,0-2,0 0,0 0,0-2,0 0,-1-1,0-1,1 0,5-4,21-17,-1-2,0-2,-3-1,0-3,-3-1,0-1,-3-2,21-30,-47 60,105-133,59-102,-65 66,-106 177,-1 0,1 1,-1-1,1 0,-1 0,1 1,0-1,-1 0,1 1,0-1,-1 0,1 1,0-1,-1 1,1-1,0 0,0 1,-1-1,1 1,0-1,0 1,0-1,0 1,0-1,0 1,0-1,0 1,0-1,0 1,0-1,0 1,0-1,0 1,0-1,0 0,1 1,-1-1,0 1,0-1,0 1,1-1,-1 0,0 1,1-1,-1 1,0-1,1 0,-1 0,1 1,-1-1,0 0,1 1,-1-1,1 0,-1 0,1 0,-1 0,1 1,-1-1,1 0,-1 0,1 0,-1 0,0 0,1 0,-1 0,1 0,0-1,-22 101,4 1,-2 92,3 68,14-249,2-5,0-1,0 0,-1 1,1-1,-1 0,-1 1,1-1,-1 0,0 0,-1 0,1 0,-1-1,0 1,-1-1,1 1,-1-1,0 0,0 0,-1-1,0 1,1-1,-1 0,-1-1,1 1,0-1,-1 0,0 0,-2 0,-178 5,122-11,-111 2,149 1</inkml:trace>
  <inkml:trace contextRef="#ctx0" brushRef="#br0" timeOffset="351.935">1412 559,'0'14,"1"0,1-1,0 1,1-1,1 0,0 0,1 0,0 0,1-1,0 0,5 7,-8-14,0 0,0-1,1 1,-1 0,1-1,0 0,0 0,1 0,-1-1,1 1,0-1,0 0,0-1,0 1,0-1,1 0,-1 0,1-1,-1 1,1-1,0 0,-1-1,1 0,0 1,0-2,-1 1,1-1,2 0,-3 0,0 0,0 0,0-1,0 1,-1-1,1 0,0-1,-1 1,0-1,1 0,-1 0,0 0,-1 0,1-1,0 0,-1 0,0 0,0 0,0 0,0 0,-1-1,0 0,0 1,0-1,0 0,-1 0,0 0,0 0,0 0,-1 0,1 0,-1 0,0 0,-1 0,1 0,-1-1,0 1,0 1,-1-1,0 0,1 0,-2 0,1 1,0-1,-1 1,0 0,0 0,0 0,-1 0,1 0,-1 1,0-1,0 1,0 0,0 0,-4-1,-107-10,90 15</inkml:trace>
</inkml:ink>
</file>

<file path=ppt/ink/ink7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5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283 231,'3'6,"1"0,-1 0,0 1,0-1,-1 1,0-1,0 1,0 0,-1 0,0 0,0 0,-1 0,0 0,-1 1,2 0,18 163,-8 86,-16-232,-8-31,4-35,7 18</inkml:trace>
  <inkml:trace contextRef="#ctx0" brushRef="#br0" timeOffset="249.381">0 315,'48'-14,"30"-10,12-1,-5 0,-7 3,-13 6,-11 6,-12 4,-7 3,-4 2,-4 2,-1 0,0 0,-5 0</inkml:trace>
  <inkml:trace contextRef="#ctx0" brushRef="#br0" timeOffset="550.079">734 513,'38'-5,"23"-1,5-5,-3-1,-8 3,-8 2,-8 2,-10 2</inkml:trace>
  <inkml:trace contextRef="#ctx0" brushRef="#br0" timeOffset="798.788">931 259,'5'38,"6"28,2 6,3-3,-1-9,1-10,-1-9,-4-6,1-4,-1-8</inkml:trace>
  <inkml:trace contextRef="#ctx0" brushRef="#br0" timeOffset="1171.625">1355 202,'-8'35,"1"1,2 0,1 0,2 0,2 0,1 0,2 0,1 0,2-1,10 32,-14-58,0-1,1 1,0-1,0 0,1 1,0-2,1 1,0 0,0-1,0 0,1 0,0 0,1-1,-1 0,1 0,0-1,5 3,-10-8,1 1,-1-1,0 0,0 0,0 0,0 0,1-1,-1 1,0 0,0-1,0 0,0 1,0-1,0 0,0 0,0 0,0 0,-1-1,1 1,0 0,-1-1,1 1,-1-1,1 1,-1-1,0 0,0 0,1 0,-1 0,-1 0,1 0,28-66,-29 67,42-144,-21 67,3 2,4 0,7-7,-11 34,-16 37</inkml:trace>
  <inkml:trace contextRef="#ctx0" brushRef="#br0" timeOffset="1468.823">1919 456,'38'-10,"23"-7,5-2,-3 4,-8-2,-8 3,-13 3</inkml:trace>
  <inkml:trace contextRef="#ctx0" brushRef="#br0" timeOffset="5254.999">2004 710,'5'0,"6"0,6 0,6 0,2 0,3 0,1-5,0-1,1 0,-1 1,0-3,0 0,-1 0,1 3,-1 2,0 1,-9 1,-9 1</inkml:trace>
  <inkml:trace contextRef="#ctx0" brushRef="#br0" timeOffset="5683.802">2963 259,'-1'-1,"-1"0,1 1,-1-1,0 1,1 0,-1-1,0 1,1 0,-1 0,0 0,0 0,1 0,-1 1,0-1,1 0,-1 1,1-1,-1 1,1 0,-1-1,1 1,-1 0,1 0,-1 0,1 0,0 0,-2 1,-96 89,87-82,1 1,0 1,0-1,1 2,1-1,0 1,1 1,0-1,1 2,0-1,1 1,0 0,1 0,1 0,0 1,1-1,1 1,0 0,1 0,1 0,1 11,0-21,1 0,1 0,-1-1,0 1,1 0,0-1,0 0,1 1,-1-1,1 0,0-1,0 1,0-1,0 0,0 0,1 0,0 0,0-1,-1 0,1 0,0 0,1 0,-1-1,0 0,0 0,1-1,-1 1,3-1,11 0,0 0,-1-1,1-1,-1-1,1 0,-1-1,13-6,57-23,-51 19</inkml:trace>
  <inkml:trace contextRef="#ctx0" brushRef="#br0" timeOffset="5971.663">3472 343,'-38'24,"0"2,2 2,1 1,1 2,2 1,-20 26,5 29,46-85,0 0,0 0,1 1,-1-1,1 1,-1-1,1 0,0 1,0-1,0 1,0-1,0 0,1 1,-1-1,1 0,0 1,-1-1,1 0,0 0,0 1,1-1,-1 0,0 0,1 0,-1-1,1 1,0 0,-1 0,1-1,0 1,0-1,0 0,0 1,0-1,0 0,1 0,-1 0,2 0,16 3,0-2,0 0,0 0,1-2,-1-1,0 0,1-2,-1 0,-1-1,1-1,0-1,-1-1,0-1,-1 0,1-1,2 2,1-1,-1-1,-1-1,0-1,0 0,-1-1,0-2,-1 0,-1 0,0-2,-1 0,-1-1,0 0,6-12,-19 25,0-1,0 0,-1 1,1-1,-1 0,0 0,-1 0,1 0,-1 0,0 0,0 0,0 0,-1 0,1 0,-1 0,-1 0,1 0,-1 1,0-1,0 0,0 1,0 0,-1-1,0 1,0 0,0 0,0 0,-1 1,1-1,-1 1,0 0,0 0,0 0,-1 1,1-1,0 1,-1 0,0 0,0 0,1 1,-1 0,0 0,0 0,-3 0,-6 0,0 1,0 0,0 1,0 0,0 1,1 0,-1 2,1-1,-1 2,1 0,0 0,1 1,-2 2,-16 7</inkml:trace>
  <inkml:trace contextRef="#ctx0" brushRef="#br0" timeOffset="6555.942">3894 682,'156'-235,"-147"223,-6 7,1 0,0 0,-1 1,1-1,1 1,-1 0,1 0,0 0,0 0,0 1,0 0,0 0,1 0,5-1,-8 5,0 0,0 0,-1 0,1 1,0-1,-1 1,1-1,-1 1,1 0,-1 0,0 0,0 0,0 1,0-1,0 1,0-1,-1 1,1-1,-1 1,0 0,0 0,0 0,0 0,0 0,-1 0,1 0,-1 0,0 0,0 1,8 21,-2-10,1-1,1 1,0-1,1 0,1-1,0 0,0 0,13 10,-21-21,1 0,-1-1,1 1,-1-1,1 0,0 0,-1 0,1 0,0 0,0 0,0-1,0 0,-1 1,1-1,0 0,0 0,0-1,0 1,0-1,0 1,0-1,-1 0,1 0,0 0,-1 0,1-1,-1 1,1-1,-1 1,1-1,-1 0,0 0,0 0,66-76,-59 66,15-20,-1 0,-2-2,-2 0,-1-1,-1-1,1-9,-11 21</inkml:trace>
  <inkml:trace contextRef="#ctx0" brushRef="#br0" timeOffset="18676.664">4854 315,'15'1,"-25"1,0 1,1 0,-1 0,1 1,0 1,0-1,0 1,1 1,0 0,-3 2,10-7,0 1,0 0,0-1,0 1,1 0,-1-1,0 1,1 0,-1 0,1 0,-1 0,1 0,0 0,0-1,0 1,0 0,0 0,1 0,-1 0,0 0,1 0,-1-1,1 1,0 0,0 0,0-1,0 1,0 0,0-1,0 1,0-1,0 1,1-1,-1 0,1 1,0-1,56 45,-36-34,44 33,-65-43,1 0,-1-1,0 1,0 0,0 0,0 0,0 0,0 0,0 0,-1 0,1 0,-1 1,1-1,-1 0,0 0,0 0,0 1,0-1,-1 0,1 0,0 0,-1 0,0 0,1 1,-1-1,0 0,0 0,0-1,0 1,0 0,-1 0,1 0,-1-1,0 2,-8 5,0 0,0-1,-1 0,0-1,-1 0,1 0,-1-1,0-1,0 0,-1-1,1 0,-1-1,0 0,1-1,9 0,-1-1,2 1,-1 0,0 0,0-1,1 1,-1-1,0 0,0 1,0-1,1 0,-1-1,0 1,0-1,1 1,-1-1,0 0,1 0,-1 0,0 0,1 0,0-1,-1 1,1-1,-5-10</inkml:trace>
  <inkml:trace contextRef="#ctx0" brushRef="#br0" timeOffset="19145.732">5194 5,'0'-1,"0"1,1 0,-1-1,1 1,-1 0,1-1,-1 1,1 0,-1 0,1 0,-1-1,1 1,-1 0,1 0,0 0,-1 0,1 0,-1 0,1 0,-1 0,1 0,-1 0,1 0,0 1,-1-1,1 0,-1 0,1 0,-1 1,1-1,-1 0,1 1,-1-1,0 0,1 1,-1-1,1 0,-1 1,0-1,1 1,-1-1,0 1,0-1,1 1,-1-1,0 1,0-1,0 1,1-1,-1 1,0 0,0-1,0 1,0-1,0 1,0-1,0 1,-1-1,1 2,6 38,-6-39,0 257,-43-110,15-70,25-16,27-92,-14 10</inkml:trace>
  <inkml:trace contextRef="#ctx0" brushRef="#br0" timeOffset="19387.894">4995 231,'29'5,"24"1,7 0,4-1,-5-7,-7-2,-8-1,-6 1,-6 1,-2 0,-2 2,-6 0</inkml:trace>
  <inkml:trace contextRef="#ctx0" brushRef="#br0" timeOffset="19857.592">5334 654,'10'-4,"-2"-3,-2 6,-3 2</inkml:trace>
</inkml:ink>
</file>

<file path=ppt/ink/ink7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24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30 339,'38'17,"-25"-15,-1 0,1-1,-1-1,1 0,-1 0,1-1,-1-1,1 0,-1-1,1-1,29-3,283-52,-199 36,-125 28,-12 0</inkml:trace>
  <inkml:trace contextRef="#ctx0" brushRef="#br0" timeOffset="286.135">1 565,'58'-5,"23"-1,8 0,-6 1,-13 1,-13-3,-12 0,-9 0,-5 2,-8 2</inkml:trace>
  <inkml:trace contextRef="#ctx0" brushRef="#br0" timeOffset="821.33">340 0,'9'19,"1"0,1-1,1 0,0-1,1 0,1-1,1 0,0-2,1 0,0 0,1-1,19 10,23 22,-32-24,-17-14,0 0,0 0,-1 2,0-1,0 1,-1 0,0 1,-1 0,0 0,3 7,-8-13,-2-1,1 0,0 0,-1 1,1-1,-1 0,0 1,0-1,0 1,-1-1,1 0,-1 1,0-1,0 0,0 0,0 0,0 0,-1 0,1 0,-1 0,0 0,0 0,0-1,0 1,-1-1,-2 3,-78 57,60-47,-94 58,71-47,0 3,2 2,-34 31,55-30,16-15</inkml:trace>
</inkml:ink>
</file>

<file path=ppt/ink/ink7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39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0,'66'7,"-30"-4,0 2,-1 1,0 1,0 2,2 3,-34-12,-1 0,0 1,0-1,1 1,-1 0,0-1,0 1,0 0,0 0,0 1,0-1,0 0,0 1,0-1,-1 1,1 0,0-1,-1 1,0 0,1 0,-1 0,0 0,0 0,0 0,0 0,0 1,-1-1,1 0,-1 0,1 1,-1-1,0 0,0 1,0-1,0 0,0 1,-1-1,1 0,-1 1,1-1,-1 0,0 0,0 0,0 0,0 1,-108 95,97-88,-33 43,46-51,1 0,-1 0,1 0,-1 0,1-1,0 1,0-1,0 0,0 1,0-1,0 0,0 0,1 0,-1 0,0-1,0 1,1 0,-1-1,1 0,-1 0,0 1,1-1,-1-1,0 1,1 0,-1-1,1 1,1 0,143-18,-122 12</inkml:trace>
</inkml:ink>
</file>

<file path=ppt/ink/ink7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3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0,'-4'39,"-3"16,1 5,2-3,0-7,2-7,1-6,1-4,-1-4,6-1,2-1,4-5,1-6</inkml:trace>
  <inkml:trace contextRef="#ctx0" brushRef="#br0" timeOffset="252.466">1 565,'38'-5,"42"-6,12-2,-5 2,-13 3,-13 2,-13 3,-10 1,-10 2</inkml:trace>
</inkml:ink>
</file>

<file path=ppt/ink/ink7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38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0 311,'279'-12,"-199"-3,146-16,-214 31</inkml:trace>
  <inkml:trace contextRef="#ctx0" brushRef="#br0" timeOffset="280.768">396 0,'-5'34,"4"20,1 6,1-2,0-7,1-6,-1-7,0-5,-1-3,0-7</inkml:trace>
</inkml:ink>
</file>

<file path=ppt/ink/ink7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32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57 283,'2'-5,"0"1,1-1,-1 1,1 0,0 0,0 1,0-1,0 0,1 1,-1 0,1 0,0 0,0 0,0 0,0 1,3-1,-5 1,30-16,1 2,0 1,1 1,0 2,1 2,17-3,-41 10,0 0,0 1,0 1,0-1,1 2,-1-1,0 2,1-1,-1 2,0-1,1 2,-9-2,-1 0,0 0,0 0,0 1,0-1,0 0,0 1,0 0,0-1,-1 1,1 0,0 0,-1 0,0 0,1 0,-1 1,0-1,0 0,0 0,-1 1,1-1,0 1,-1-1,0 1,1-1,-1 0,0 1,0-1,-1 1,1-1,0 1,-1-1,1 1,-1-1,0 0,0 1,-1 1,-52 78,17-54,29-23,0 1,0 0,1 0,0 0,0 1,1 0,-1 0,1 1,1-1,0 1,-1 2,6-6,0-1,0 0,1 0,-1 0,1 0,0 0,0-1,0 1,1 0,-1 0,0-1,1 1,0 0,0-1,0 0,0 1,0-1,0 0,0 0,1 0,-1 0,1-1,-1 1,1-1,0 1,0-1,0 0,-1 0,1 0,0-1,0 1,0-1,0 1,3-1,9 5,-6-2,0 0,0 1,0 0,-1 0,0 1,1 0,-2 1,1 0,-1 0,0 0,0 1,0 0,-1 1,0-1,2 5,-7-9,-1-1,1 1,0 0,-1 0,0 0,0 0,0 0,0 0,0 0,0-1,-1 1,1 0,-1 0,0 0,0 0,0-1,0 1,-1 0,1-1,0 1,-1-1,0 0,0 1,0-1,0 0,0 0,0 0,0 0,-1-1,1 1,-1 0,-83 44,-87-1,148-42</inkml:trace>
  <inkml:trace contextRef="#ctx0" brushRef="#br0" timeOffset="466.81">1 903,'48'-4,"30"-7,12-2,-5 3,-7 1,-8-1,-10 0,-11 2,-9 3,-7 1,-3-2,-3-1,-1 1,0 2,-4-4,-2 0,-3 1</inkml:trace>
  <inkml:trace contextRef="#ctx0" brushRef="#br0" timeOffset="782.034">424 960,'-19'38,"-6"18,0 4,10-3,13-12,10-13,10-12,6-10,4-6,2-4,0-2,1-6,-1 0,-1-5,0 1,-5 1</inkml:trace>
  <inkml:trace contextRef="#ctx0" brushRef="#br0" timeOffset="1034.904">820 932,'-29'43,"-19"34,-1 8,3-1,4-9,9-13,11-13,8-9,3-6,3-5,2-3,3-5</inkml:trace>
  <inkml:trace contextRef="#ctx0" brushRef="#br0" timeOffset="2021.597">904 1158,'44'-91,"3"2,4 3,3 1,5 3,6-1,-11 26,-52 58,0 0,0 0,1 0,-1 0,0 1,-1-1,1 1,0-1,0 1,-1 0,1 0,-1 0,1 0,-1 0,0 0,0 0,0 0,0 0,0 1,0-1,-1 0,1 1,-1-1,1 1,-1-1,0 3,1-2,31 244,-31-245,-1 0,1 0,0 0,0-1,0 1,0 0,0 0,0-1,1 1,-1-1,0 1,1-1,-1 1,1-1,0 0,-1 0,1 0,0 0,0 0,-1 0,1 0,0-1,0 1,0-1,0 1,0-1,0 0,0 0,0 0,0 0,0 0,0 0,0 0,0-1,0 1,0-1,0 0,0 1,0-1,0 0,0 0,-1 0,1 0,0-1,-1 1,1 0,-1-1,1 1,-1-1,0 1,0-1,1 0,-1-1,131-188,-29 60,-103 130,1 1,0-1,-1 1,1 0,0-1,-1 1,1 0,0-1,-1 1,1 0,0 0,0-1,-1 1,1 0,0 0,0 0,-1 0,1 0,0 0,0 0,-1 0,1 1,0-1,0 0,-1 0,1 0,0 1,-1-1,1 1,0-1,-1 0,1 1,-1-1,1 1,0-1,-1 1,1-1,-1 1,0 0,1-1,-1 1,1 0,-1-1,0 1,1 0,-1-1,0 1,0 0,0 0,0-1,0 1,0 0,0 0,0-1,0 1,0 0,0 0,0 0,2 47,-33 158,30-6,12-165,-4-29</inkml:trace>
  <inkml:trace contextRef="#ctx0" brushRef="#br0" timeOffset="2655.652">2175 565,'-27'113,"10"-47,2 0,3 1,3 0,3 0,3 6,4-71,-1 1,1 0,-1-1,0 1,1-1,-1 1,-1 0,1-1,0 1,-1-1,1 1,-1-1,0 1,0-1,0 1,0-1,0 0,0 1,-1-1,1 0,-1 0,1 0,-1 0,0 0,0 0,0-1,0 1,0-1,0 1,-1-1,1 0,0 0,-1 0,1 0,-1 0,1 0,-1-1,1 1,-1-1,0 0,1 1,-1-1,1-1,-1 1,0 0,1-1,-1 1,1-1,-1 0,-2-1,-1 0,1 0,0-1,0 0,1 0,-1 0,0-1,1 0,0 0,0 0,0 0,1 0,-1-1,1 0,0 1,0-1,1-1,-1 1,1 0,0 0,1-1,-1 1,1-1,0 0,0 1,1-1,-2-14,1 0,0-1,2 1,0 0,1 0,5-17,2 3,2 1,1 0,1 0,2 1,1 1,2 1,1 0,1 1,2 1,0 1,2 2,1 0,1 1,1 1,9-4,-25 19,-1 0,1 0,1 1,-1 1,1-1,0 2,1 0,-1 1,1 0,0 0,0 2,0 0,1 0,3 1,-14 1,-1 1,1-1,0 1,0 0,-1 0,1 0,-1 1,1-1,-1 0,1 1,-1 0,0 0,0-1,0 1,0 0,0 1,0-1,0 0,-1 1,1-1,-1 0,0 1,0 0,0-1,0 1,0 0,0-1,-1 1,1 0,-1 0,0 0,0 0,0-1,0 1,-1 3,-29 96,7-66,-2 0,0-2,-3-1,-1-1,-1-2,-2 0,-15 27,46-56,0 1,0-1,1 1,-1 0,0-1,1 1,-1 0,1-1,-1 1,1 0,0 0,0-1,0 1,0 0,0 0,0-1,0 1,1 0,-1 0,1-1,-1 1,1 0,-1-1,1 1,0-1,0 1,0-1,0 1,0-1,0 1,0-1,1 0,-1 0,0 0,1 0,-1 0,1 0,0 0,102 43,-90-41,0 2,0 0,0 1,0 0,-1 1,0 0,-1 1,1 1,1 2,15 18,-20-22</inkml:trace>
  <inkml:trace contextRef="#ctx0" brushRef="#br0" timeOffset="3084.808">2598 255,'11'-9,"-1"1,1 1,1 0,-1 0,1 1,1 1,-1 0,1 0,0 1,-1 1,2 0,-1 1,0 1,0 0,1 0,0 1,-11 2,0 0,0-1,-1 1,1 0,0 0,-1 0,0 0,1 1,-1-1,0 1,0 0,0-1,-1 1,1 0,-1 0,0 0,1 0,-1 0,0 0,-1 0,1 0,-1 1,1-1,-1 0,0 0,0 1,0-1,-1 0,1 0,-1 1,0-1,0 0,0 0,0 0,0 0,-1 0,1 0,-1 0,0-1,0 1,0-1,0 1,0-1,-1 0,0 1,2-1,-35 73,35-73,0 0,1 0,0 1,-1-1,1 0,0 0,0 0,0 0,0 0,0 1,1-1,-1 0,1 0,-1 0,1 0,0 0,0 0,0 0,0 0,0 0,0-1,1 1,-1 0,0-1,1 1,-1-1,1 1,0-1,0 0,-1 0,1 1,0-1,0 0,0-1,0 1,1 0,11 3,1-1,-1-1,1 0,0-1,0-1,-1 0,1-1,7-1,11 0,-8 1</inkml:trace>
  <inkml:trace contextRef="#ctx0" brushRef="#br0" timeOffset="3454.639">3360 396,'-37'53,"3"1,2 2,2 1,3 2,2 1,-7 35,29-88,0 0,1 0,-1 1,2 0,-1-1,1 1,1 0,-1 0,1-1,0 1,1 0,0 0,0-1,1 1,0 0,0-1,1 0,0 1,0-1,1 0,-1-1,2 1,-1 0,1-1,0 0,0 0,0-1,1 0,1 1,10 3,0-1,1-1,-1-1,1 0,1-1,-1-1,1-1,-1-1,1 0,0-2,15-1,-5-3,-1-1,0-1,0-2,-1-1,0-1,0-1,-1-2,-1 0,0-2,-1-1,0 0,-1-2,-2-1,1-1,-2 0,-1-2,-1 0,10-16,-21 29,-1 0,0-1,-1 1,0-1,0 0,-1-1,-1 1,0-1,0 0,-1 0,0 0,-1 0,0 0,-1 0,0 0,-1 0,0 0,-1 0,0 0,0 0,-2 0,1 1,-1-1,-3-4,0 3,-1 0,0 0,-1 0,0 1,-1 1,0-1,-1 2,0-1,-1 1,1 1,-2 0,1 1,-1 0,0 1,0 1,-1 0,0 1,0 0,0 1,0 0,-1 1,-12 0,4 1,1 1,-1 0,1 2,-1 0,1 2,0 1,0 0,0 1,1 2,0 0,0 1,1 1,0 1,-8 7,-84 83,90-72</inkml:trace>
  <inkml:trace contextRef="#ctx0" brushRef="#br0" timeOffset="3787.347">3219 763,'111'-53,"36"-8,-120 55,-21 3,1 1,0 0,0 0,0 1,-1 0,1 0,0 0,1 1,-1 0,0 0,0 1,0 0,-1 1,1-1,0 1,0 0,-1 1,1 0,-1 0,0 0,0 1,2 0,35 45,-40-43,1-1,-1 1,1-1,1 0,-1 0,1 0,-1-1,1 0,0 0,1 0,-1 0,1-1,0 0,0 0,0 0,0-1,0 0,0 0,1-1,-1 0,1 0,-1 0,1-1,1 0,-4 0,0-1,1 1,-1-1,0 0,1 0,-1-1,0 1,0-1,0 0,0 0,-1-1,1 1,0-1,-1 1,0-1,2-2,8-12</inkml:trace>
  <inkml:trace contextRef="#ctx0" brushRef="#br0" timeOffset="4237.294">3557 1,'5'0,"-3"0,-7 0,2 0,7 0,7 0,6 0,2 0</inkml:trace>
  <inkml:trace contextRef="#ctx0" brushRef="#br0" timeOffset="4671.153">4094 29,'1'-2,"0"0,1 0,-1 0,1 0,0 1,0-1,-1 1,1-1,0 1,0 0,0 0,0 0,0 0,1 0,-1 0,0 0,0 1,1-1,-1 1,0 0,1 0,-1 0,0 0,1 0,-1 0,2 0,86 5,-88-5,0 0,0 1,0-1,0 0,0 1,0 0,0 0,0-1,0 1,0 0,-1 0,1 1,0-1,-1 0,1 0,-1 1,1-1,-1 1,0 0,1-1,-1 1,0 0,0 0,0-1,-1 1,1 0,0 0,-1 0,1 0,-1 0,0 0,1 0,-1 0,0 0,0 1,0-1,-1 0,1 0,-1 0,1 0,-1 1,-25 39,23-40,1 1,-1-1,1 0,0 1,0 0,0-1,0 1,0 0,0 0,1 0,0 0,-1 1,1-1,0 0,1 0,-1 1,1-1,-1 1,1-1,0 0,0 1,0-1,1 1,-1-1,1 0,0 1,1 2,2-3,1 0,-1 1,1-2,0 1,0-1,0 1,0-1,0-1,0 1,0-1,1 0,-1 0,1-1,-1 1,1-1,-1 0,1-1,-1 1,1-1,3 1,20-1,-4 1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2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6,'-6'-2,"1"1,-1 0,0 0,1 1,-1 0,0 0,0 0,1 0,-1 1,0 0,1 1,-1-1,1 1,-1 0,1 0,0 1,0-1,0 1,0 0,0 1,1-1,0 1,-1 0,1 0,0 0,1 1,-1-1,1 1,0 0,0 0,1 0,-1 0,0 5,-10 15,2 1,2 1,0 0,1 0,2 1,1-1,1 1,1 3,5 263,-1-279,1 0,0 0,1 0,1 0,1-1,0 0,0 0,2 0,-1 0,2-1,0 0,1-1,0 0,9 10,44 19,-53-39</inkml:trace>
  <inkml:trace contextRef="#ctx0" brushRef="#br0" timeOffset="2647.01">369 739,'15'6,"1"-1,0-1,0 0,1-1,-1-1,1 0,-1-2,1 1,-1-2,1-1,-1 0,1-1,-1 0,11-5,-9 1,-1 0,0-1,0-1,-1 0,0-2,-1 1,0-2,-1 0,3-4,-3 2,0 0,-1-1,-1-1,0 0,-1-1,0 0,-2 0,0-1,-1 0,-1-1,-1 0,0 0,0-7,-6 25,1-1,-1 1,1-1,-1 1,1-1,-1 1,0-1,0 1,0-1,0 1,0-1,0 0,-1 1,1-1,0 1,-1-1,1 1,-1-1,0 1,1 0,-1-1,0 1,0 0,0-1,0 1,0 0,0 0,0 0,0 0,0 0,-1 0,1 0,0 0,-1 1,1-1,-1 0,1 1,-1-1,1 1,-1-1,1 1,-1 0,-62 21,54-13,1 0,-1 0,1 1,1 0,0 0,0 1,1 0,0 1,0-1,1 1,1 0,0 1,1 0,0-1,0 1,0 8,5-12,0 0,0 1,1-1,1 0,-1 0,1 0,0 0,1 0,0-1,0 1,1-1,0 0,0-1,0 1,1-1,0 0,0 0,1-1,0 0,-1 0,2 0,2 1,6 2,0 0,0-1,0 0,1-1,0-1,0-1,0 0,1-1,-1-1,1-1,0-1,-1 0,1-1,0-1,-1 0,0-2,1 0,-1-1,-1 0,1-1,-1-1,9-6,-1 2,1-1,-1-2,-1 0,-1-2,0 0,-1-2,0 0,-2-1,0-1,4-8,-14 15,-1-1,-1 1,0-1,0 0,-2-1,0 1,0-1,-1 0,-1-1,-1 1,0 0,-1-1,-1-12,0 25,0 0,0-1,-1 1,1 0,-1-1,0 1,0 0,0 0,0-1,0 1,-1 0,1 0,-1 1,0-1,0 0,0 0,-1 1,1 0,0-1,-1 1,0 0,1 0,-1 0,0 0,0 1,0-1,0 1,0 0,-1 0,1 0,0 0,0 0,-1 1,1 0,0-1,-1 1,1 0,-1 1,1-1,0 1,-1-1,1 1,0 0,0 0,0 0,0 1,0-1,0 1,-3 1,-7 8,0-1,0 2,1 0,0 0,1 1,0 0,2 1,-1 1,2-1,0 1,0 1,1-1,1 1,1 0,1 1,0-1,-1 12,3-20,0 0,0-1,1 1,1 0,-1 0,1-1,0 1,1 0,0 0,0-1,0 1,1 0,1-1,-1 0,1 1,0-1,1 0,-1 0,2-1,-1 1,1-1,0 0,0 0,0 0,3 1,1 0,1 1,-1-1,2-1,-1 0,1-1,-1 0,2 0,-1-1,0 0,1-1,0-1,-1 0,1 0,0-1,0-1,0 0,0 0,0-1,0-1,0 0,9-3,4-2,0-1,-1-1,0-1,0-1,-1-1,-1-1,0-1,-1-1,0-1,-1-1,-1 0,-1-2,-1 0,0-1,-1-1,-2 0,8-14,-20 31,4-5,-1 1,0-1,0 0,-1 0,0-1,-1 1,0-1,0 0,-1 1,0-1,-1 0,0-1,-1 1,0 0,-1 0,1 0,-2 0,0 0,0 0,-2-5,2 12,0 1,0 0,0-1,0 1,0 0,-1 0,1 0,-1 1,1-1,-1 0,0 1,1 0,-1 0,0-1,0 2,0-1,0 0,0 1,0-1,0 1,0 0,0 0,0 0,0 0,0 0,0 1,0 0,0-1,0 1,0 0,0 1,1-1,-1 0,0 1,1-1,-1 1,1 0,-1 1,-82 85,77-74,1 0,0 0,1 0,1 1,0-1,1 1,0 0,2 1,-1-1,2 1,0 10,1-18,0 0,1 0,0 1,1-1,-1 0,2 0,-1-1,1 1,0 0,0-1,1 0,0 0,1 0,-1 0,1 0,1-1,-1 0,1 0,0-1,0 0,1 0,6 4,-4-2,1-1,0-1,0 1,0-2,1 1,-1-2,1 1,0-1,0-1,1 0,-1-1,0 0,1-1,-1 0,0 0,8-2,-2-4</inkml:trace>
  <inkml:trace contextRef="#ctx0" brushRef="#br0" timeOffset="3272.814">2260 571,'-170'190,"124"-140,55-68,14-16,2 1,2 1,0 2,3 0,22-17,-51 46,0 0,-1 0,1 0,0 0,0 0,-1 1,1-1,0 0,0 0,0 1,0-1,0 0,0 1,0-1,0 1,0-1,1 1,-1 0,0-1,0 1,0 0,0 0,1 0,-1 0,0 0,0 0,0 0,0 0,1 1,-1-1,0 0,0 1,0-1,0 1,0-1,0 1,0-1,0 1,0 0,0 0,0-1,0 1,0 0,-1 0,1 0,0 0,-1 0,1 0,-1 0,1 0,-1 0,1 0,-1 0,1 0,-1 1,0-1,0 1,5 35,-5-32,-1-1,1 1,0 0,0 0,0 0,1 0,0-1,-1 1,2 0,-1-1,1 1,-1 0,1-1,0 0,1 1,-1-1,1 0,0 0,0-1,0 1,0 0,1-1,0 0,-1 0,1 0,0 0,0-1,1 0,-1 1,1-1,1 0,-2-2,0 0,0-1,0 1,0-1,0 0,0 0,0-1,0 1,0-1,0 1,-1-1,1-1,-1 1,1 0,-1-1,0 0,0 1,0-1,0 0,-1-1,1 1,-1 0,2-5,43-87,-47 95,16-74,-14 52</inkml:trace>
  <inkml:trace contextRef="#ctx0" brushRef="#br0" timeOffset="3789.522">2910 62,'-18'56,"-74"256,81-273,6-30,2 1,-1 0,1 0,1 0,0 0,0 1,1-1,1 1,0-1,0 0,1 1,0-1,0 1,1-1,1 0,0 2,1-8,0-1,-1 1,1-1,0 0,1 0,-1 0,0 0,1-1,0 0,-1 0,1 0,0 0,0-1,0 0,0 0,0 0,0-1,1 1,-1-1,0 0,0-1,0 1,0-1,0 0,0-1,0 1,0-1,0 0,0 0,-1 0,1-1,-1 0,1 0,-1 0,17-8</inkml:trace>
  <inkml:trace contextRef="#ctx0" brushRef="#br0" timeOffset="4052.627">2570 373,'44'4,"23"3,5-1,-4-1,-10-1,-9-2,-9-1,-11 0</inkml:trace>
</inkml:ink>
</file>

<file path=ppt/ink/ink7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49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0,'158'18,"-107"1,-50-18,0-1,0 1,-1 0,1 0,0 0,-1 0,1 0,0 0,-1 0,0 0,1 0,-1 0,1 0,-1 1,0-1,0 0,0 0,0 0,0 0,0 1,0-1,0 0,0 0,0 0,-1 0,1 0,0 0,-1 1,1-1,-1 0,1 0,-1 0,0 0,1 0,-1-1,0 1,0 0,0 0,0 0,1-1,-1 1,-1 0,-125 112,126-112,0 0,0 0,0 0,0 0,0 1,0-1,0 0,1 1,-1-1,0 0,1 1,-1-1,1 1,0-1,-1 1,1-1,0 1,0 0,0-1,0 1,0-1,0 1,1-1,-1 1,0-1,1 1,-1-1,1 1,0-1,-1 0,1 1,0-1,0 0,0 0,0 1,0-1,0 0,0 0,0 0,1 0,-1 0,0-1,0 1,1 0,-1 0,1-1,-1 1,1-1,-1 1,1-1,-1 0,1 0,-1 1,1-1,-1 0,1 0,-1-1,2 1,17 1,0-1,0-1,0-1,0 0,-1-2,1 0,-1-1,0-1,0-1,0-1,-1 0,9-6,-2 2</inkml:trace>
</inkml:ink>
</file>

<file path=ppt/ink/ink7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59,'24'0,"32"-5,11-2,4 1,-5 1,-5-3,-7-1,-9 2,-6 2,-1 1,-2 2,-3 1,-1 1,-2 0,-1 1,-5-1</inkml:trace>
</inkml:ink>
</file>

<file path=ppt/ink/ink7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2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56,'34'5,"44"-4,19-1,-3-1,-7-6,-9 0,-8-5,-11 0,-12 2,-8 2,-10 4</inkml:trace>
</inkml:ink>
</file>

<file path=ppt/ink/ink7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4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0,'-38'21,"7"-4,-1 0,2 2,1 2,0 0,1 2,-10 12,36-34,1 0,-1 0,1 0,-1 1,1-1,0 0,-1 1,1-1,0 1,0-1,0 1,0 0,0-1,0 1,1 0,-1 0,1-1,-1 1,1 0,-1 0,1 0,0 0,0 0,0-1,0 1,0 0,1 0,-1 0,0 0,1 0,0-1,-1 1,1 0,0 0,0-1,0 1,0 0,0-1,0 1,0-1,0 0,1 1,-1-1,1 0,-1 0,1 0,-1 0,1 0,0 0,-1 0,1 0,0-1,0 1,0-1,0 1,200 11,-199-11,-1-1,0 1,0 0,0 0,0 1,0-1,0 0,0 1,0-1,0 1,-1-1,1 1,-1 0,1 0,-1 0,0 0,1 0,-1 0,0 0,0 0,-1 0,1 0,0 1,-1-1,1 0,-1 1,0-1,0 0,0 1,0-1,0 0,0 1,-1-1,1 0,-1 1,0-1,1 0,-2 1,-50 75,-146 58,142-109,31-19</inkml:trace>
</inkml:ink>
</file>

<file path=ppt/ink/ink7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4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1,'-9'43,"-9"29,-5 7,0-1,0-8,4-12,5-10,5-9,4-7,2-3,3-2,-4-6,-2-6</inkml:trace>
  <inkml:trace contextRef="#ctx0" brushRef="#br0" timeOffset="171.257">1 170,'38'-14,"37"-5,15 1,2 3,-9 9,-15 6,-19 3</inkml:trace>
</inkml:ink>
</file>

<file path=ppt/ink/ink7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598 0,'-41'4,"-1"1,1 2,0 2,0 1,1 3,1 1,0 2,-9 6,23-11,0 1,0 2,1 0,1 1,-14 13,31-24,1 0,0 1,0 0,0 0,1 0,-1 1,1 0,1-1,-1 1,1 1,0-1,0 0,1 1,0-1,0 1,0 0,1 0,0 0,0 0,1 0,0 0,0 0,1-1,1 8,0-7,1 1,0 0,0-1,1 0,0 0,0 0,0 0,1-1,0 0,1 0,-1 0,1 0,0-1,1 0,-1-1,1 1,0-1,0 0,0-1,6 2,5 3,0-2,1 0,-1-2,1 0,0-1,0 0,1-2,4 0,24-4,0-1,-1-3,0-1,1-4,-1 1</inkml:trace>
  <inkml:trace contextRef="#ctx0" brushRef="#br0" timeOffset="265.777">994 57,'-24'26,"1"1,2 1,1 1,0 1,3 1,0 0,2 1,2 1,-9 29,21-58,-1 1,0 0,1 0,0 0,0 0,0 0,1 0,0 0,0 0,0 0,0 0,1 0,0 0,0 0,0 0,1 0,0-1,0 1,0 0,0-1,1 0,-1 1,1-1,0 0,1 0,-1-1,1 1,-1-1,1 1,0-1,0 0,1-1,-1 1,0-1,1 0,4 2,7-2,0-1,1 0,-1-1,1 0,-1-2,0 0,1 0,-1-2,0 0,-1-1,1-1,-1 0,0-1,0 0,-1-1,0-1,3-3,-5 2,0-1,0 0,-1-1,-1 0,0-1,-1 0,0 0,-1-1,-1 0,0-1,-1 1,0-1,-1 0,-1-1,-1 1,1-8,-2 11,-1-1,0 1,-1-1,-1 0,0 1,0-1,-1 1,-1-1,0 1,-5-11,7 19,-1-1,0 0,0 1,0-1,-1 1,1-1,-1 1,0 0,-1 0,1 1,-1-1,1 1,-1 0,0-1,0 2,-1-1,1 0,-1 1,1 0,-1 0,0 0,1 1,-1-1,0 1,0 0,0 1,-5-1,-14 3</inkml:trace>
  <inkml:trace contextRef="#ctx0" brushRef="#br0" timeOffset="650.226">1361 480,'72'-86,"-4"-2,-3-4,9-25,-74 117,0 0,0 1,0-1,0 0,0 1,1-1,-1 0,0 0,0 1,0-1,0 0,1 1,-1-1,0 0,0 0,1 0,-1 1,0-1,0 0,1 0,-1 0,0 0,1 1,-1-1,0 0,1 0,-1 0,0 0,1 0,-1 0,0 0,1 0,-1 0,0 0,1 0,-1 0,0 0,1 0,-1 0,0 0,1-1,-1 1,0 0,0 0,1 0,-1 0,0-1,1 1,-4 46,2-37,-1-3,1 1,0-1,1 1,-1-1,1 1,1 0,-1-1,1 1,0-1,0 0,1 1,0-1,0 0,1 0,-1 0,1 0,1 0,-1-1,1 1,0-1,0 0,0 0,1 0,0-1,0 0,0 0,0 0,1 0,-1-1,1 0,0 0,0 0,0-1,1 0,0 0,4-1,0 0,0 0,0-2,-1 1,1-1,0-1,0 0,-1 0,1-1,-1 0,0-1,0 0,0-1,-1 0,1 0,-1-1,-1-1,1 1,-1-1,0-1,0 1,-1-1,0-1,-1 1,0-1,0 0,0-1,-2 0,1 1,-1-1,0-1,6-16,0 2</inkml:trace>
</inkml:ink>
</file>

<file path=ppt/ink/ink7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0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249 347,'-19'6,"1"0,0 1,1 1,-1 0,2 1,-1 1,1 1,1 0,0 2,0-1,1 2,1-1,1 2,-3 4,13-18,1 1,0 0,0 0,0 0,0 0,0 0,1 1,-1-1,1 0,-1 0,1 0,0 1,0-1,0 0,0 0,0 1,0-1,0 0,1 0,-1 0,1 1,0-1,0 0,0 0,0 0,0 0,0 0,0 0,1-1,-1 1,1 0,-1-1,1 1,-1-1,1 1,0-1,0 0,0 0,0 0,0 0,1 1,99 29,-83-27,28 5,-31-7,0 1,-1 0,1 1,-1 0,0 1,0 1,-1 0,0 1,0 1,0 0,1 3,-10-6,-1 1,0 0,0 0,0 0,-1 1,0 0,0-1,-1 1,0 0,0 0,0 0,-1 0,0 1,0-1,-1 0,0 1,0-1,-1 0,0 0,0 0,-1 1,0-1,0 0,-1-1,0 1,0 0,0-1,-1 0,0 1,0-1,0-1,-1 1,0-1,0 0,-1 0,1 0,-1-1,-1 1,-5 5,-1-1,0-1,0 0,0-1,-1-1,0 0,0 0,-1-2,1 0,-1 0,0-2,0 1,0-2,-1 0,-13-1,25-1,0 1,-1-1,1 1,0-1,0 0,0-1,0 1,0-1,0 0,0 0,0 0,0 0,1-1,-1 1,1-1,0 0,0 0,0 0,0 0,0-1,1 1,0-1,-1 0,1 0,1 0,-1 0,0 0,1 0,0 0,0 0,0 0,1-1,-1 1,1 0,0-1,0 1,1 0,-1-1,1 1,0 0,0 0,0-1,1 1,-1 0,1 0,0 1,0-1,1 0,-1 0,7-9,0 0,1 1,1 0,0 1,0 0,1 0,0 1,1 1,0 0,1 1,0 0,0 1,0 1,1 0,1 1,5 1</inkml:trace>
  <inkml:trace contextRef="#ctx0" brushRef="#br0" timeOffset="451.864">756 743,'-80'38,"78"-37,0 1,0 0,0-1,1 1,-1 0,1 0,-1 0,1 0,-1 0,1 0,0 0,0 0,0 1,1-1,-1 0,0 1,1-1,-1 0,1 1,0-1,0 1,0-1,0 1,0-1,1 0,-1 1,1-1,-1 0,1 1,0-1,0 0,0 0,0 1,2 1,37 44,-36-45,0-1,-1 0,1 1,-1-1,0 1,0 0,0 0,0 1,0-1,-1 0,0 1,1-1,-1 1,0 0,-1 0,1 0,-1 0,0 0,0 0,0 0,0 1,-1-1,0 0,0 0,0 1,0-1,-1 0,1 0,-1 0,0 1,0-1,-1 0,1 0,-1-1,0 2,-75 55,57-52</inkml:trace>
  <inkml:trace contextRef="#ctx0" brushRef="#br0" timeOffset="702.458">1123 743,'-14'33,"-10"22,-1 5,5-7</inkml:trace>
  <inkml:trace contextRef="#ctx0" brushRef="#br0" timeOffset="868.999">926 771,'38'-10,"28"2,6 2,-8 3</inkml:trace>
  <inkml:trace contextRef="#ctx0" brushRef="#br0" timeOffset="1370.349">643 93,'48'-21,"-22"8,0 2,1 1,0 1,1 1,0 1,7 0,-34 6,0 0,0 1,1-1,-1 0,0 1,1-1,-1 1,0 0,1-1,-1 1,1 0,-1 0,0 0,1 0,-1 0,1 0,-1 0,1 0,-1 1,1-1,-1 0,0 1,1-1,-1 1,0 0,1-1,-1 1,0 0,0 0,0 0,0 0,0 0,0 0,0 0,0 0,0 0,0 0,0 1,-1-1,1 0,-1 1,1-1,-1 0,1 1,-1-1,0 1,0-1,1 1,-1-1,0 0,0 1,0-1,-1 1,1-1,0 1,-62 71,-5 12,67-83,-1 0,1-1,-1 1,1 0,0 0,-1 0,1-1,0 1,0 0,1 0,-1 0,0-1,0 1,1 0,-1 0,1-1,0 1,-1 0,1-1,0 1,0-1,0 1,0-1,0 1,1-1,-1 0,0 0,1 0,-1 1,1-1,-1 0,1 0,-1-1,1 1,-1 0,1-1,0 1,0-1,1 1,73 10,157-15,-207 4</inkml:trace>
</inkml:ink>
</file>

<file path=ppt/ink/ink7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49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1,'4'33,"3"31,3 9,1 2,-1-8,-3-9,-3-11,-1-8,-2-6,-1-3,0-3,0-1,-1 0,1 1,-1 0,1 0,0-4</inkml:trace>
  <inkml:trace contextRef="#ctx0" brushRef="#br0" timeOffset="319.441">311 226,'-75'50,"45"-33,2 2,0 1,1 1,1 2,1 0,-7 12,30-34,0 1,0-1,1 1,-1-1,1 1,0 0,-1 0,1 0,0 0,0 0,0 0,0 0,0 0,1 0,-1 0,1 1,-1-1,1 0,0 0,0 1,0-1,0 0,0 0,1 1,-1-1,1 0,-1 0,1 0,0 1,0-1,0 0,0 0,0 0,0 0,0-1,1 1,-1 0,1 0,-1-1,1 1,0-1,0 0,-1 1,1-1,0 0,0 0,0 0,1 0,-1 0,0-1,2 1,55 17,42 22,-36 47,-54-69</inkml:trace>
</inkml:ink>
</file>

<file path=ppt/ink/ink7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4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0,'5'39,"6"26,1 8,-1-5,3-8,-3-10,-1-8,-4-12</inkml:trace>
  <inkml:trace contextRef="#ctx0" brushRef="#br0" timeOffset="245.277">1 480,'43'0,"29"-5,11-1,-3 0,-11-4,-12 0,-10 2,-10 2,-10 2</inkml:trace>
</inkml:ink>
</file>

<file path=ppt/ink/ink7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40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74,'21'142,"-15"-27,-6 0,-5 1,-7 22,8-89,-3 201,8-267,-1-2</inkml:trace>
  <inkml:trace contextRef="#ctx0" brushRef="#br0" timeOffset="290.82">479 300,'-419'243,"366"-196,52-45,0-1,1 0,-1 1,0-1,1 1,-1-1,1 1,-1-1,1 1,0-1,0 1,-1-1,1 1,0 0,1-1,-1 1,0-1,0 1,1-1,-1 1,1-1,-1 1,1-1,-1 1,1-1,0 0,0 1,0-1,0 0,0 0,0 0,0 1,0-1,0 0,1-1,-1 1,0 0,1 0,-1 0,0-1,1 1,0 0,19 8,0 0,1-1,0-1,1-1,-1-1,1-1,18 0,19 6,-53-9,5-1,1 2,-1-1,0 2,0-1,0 2,0-1,0 2,-1 0,0 0,0 1,0 0,-1 1,0 0,0 1,0 0,-1 0,0 1,-1 0,4 13</inkml:trace>
  <inkml:trace contextRef="#ctx0" brushRef="#br0" timeOffset="976.864">790 328,'55'474,"-44"-423,-8-43,0 0,-1 0,0 0,-1 0,0 0,0 0,0 0,-1 1,-1-1,1 0,-1 0,-1 1,-1 4,2-12,0 1,0 0,-1 0,1 0,-1-1,0 1,1-1,-1 1,0-1,0 0,0 0,0 0,0 0,0 0,0 0,0 0,0-1,0 1,-1-1,1 1,0-1,0 0,-1 0,1 0,0 0,0 0,-1-1,1 1,0-1,0 1,0-1,0 0,-1 0,1 0,1 0,-1 0,0 0,0-1,0 1,0-1,1 1,-1-1,1 0,-1 1,1-1,0 0,0 0,0 0,0 0,0 0,0 0,0 0,1-1,-1 1,1 0,-1 0,1-1,-3-22,1 1,1-1,1 1,1-1,1 0,2 1,0 0,1 0,2 0,0 0,9-17,-13 34,6-26,2 0,1 1,2 0,1 1,1 0,2 2,1 0,1 1,2 1,0 1,2 1,1 1,11-8,56-2,-90 34,0 0,0-1,0 1,0 0,0 0,0 0,0 0,1 0,-1 0,0 1,0-1,0 1,0-1,0 1,0 0,0 0,-1 0,1 0,0 0,0 0,-1 1,1-1,-1 0,1 1,-1 0,1-1,-1 1,0 0,0-1,0 1,0 0,0 0,0 0,0 0,-1 0,1 0,-1 0,0 0,1 0,-1 0,0 0,0 0,0 2,-3 7,0 1,-1-1,-1 0,1-1,-1 1,-1-1,0 0,-1 0,0-1,0 0,-1 0,0-1,0 0,-1 0,-5 3,-3 5,-107 93,122-107,0 0,0 1,1-1,-1 0,1 1,-1-1,1 0,0 1,0 0,0-1,1 1,-1 0,1-1,-1 1,1 0,0-1,0 1,0 0,0 0,0-1,1 1,-1 0,1-1,0 1,0 0,0-1,0 1,0-1,1 1,-1-1,1 0,-1 0,1 1,0-1,0 0,0-1,0 1,0 0,0-1,1 1,-1-1,0 1,1-1,-1 0,1 0,0 0,0 0,84 32,-71-29,-1 1,1 1,-1 0,0 1,0 1,-1 0,0 1,-1 1,1 0,4 6,-3-2</inkml:trace>
  <inkml:trace contextRef="#ctx0" brushRef="#br0" timeOffset="1365.368">1552 187,'5'-9,"1"0,-1 0,2 1,-1 0,1 0,0 1,0-1,1 2,0-1,1 1,-1 0,1 1,0 0,0 0,9-2,-15 7,0-1,-1 1,1 0,0 0,0 0,0 1,-1-1,1 1,0 0,0-1,-1 1,1 0,-1 1,1-1,-1 0,1 1,-1-1,0 1,1 0,-1 0,0 0,0 0,-1 0,1 0,0 1,-1-1,1 0,-1 1,0-1,0 1,0 0,0-1,0 1,0 0,-1 0,0-1,1 1,-1 0,0 0,0 0,-1 0,1-1,0 1,-1 0,0 0,0-1,1 1,-2 0,1-1,0 1,0-1,-1 1,0-1,0 1,-6 17,-21 71,29-88,0-1,0 1,-1-1,2 1,-1-1,0 0,0 1,1-1,-1 1,1-1,0 0,0 0,0 1,0-1,0 0,0 0,1 0,-1 0,1 0,-1 0,1 0,0-1,0 1,-1-1,1 1,0-1,1 1,-1-1,0 0,0 0,0 0,1-1,-1 1,0 0,2-1,47 6,-26-6</inkml:trace>
  <inkml:trace contextRef="#ctx0" brushRef="#br0" timeOffset="1749.191">2117 243,'-13'22,"1"0,1 1,1 0,1 1,1 0,1 0,1 1,1-1,1 1,2 0,0 1,2 12,1-31,0 0,1 1,-1-1,1 0,1 0,0 0,0 0,0-1,0 1,1-1,1 0,-1 0,1 0,0 0,0-1,0 0,1 0,-1 0,1-1,1 0,-1 0,1 0,-1-1,1 0,0-1,0 1,0-1,0 0,1-1,-1 0,0 0,1-1,-1 0,1 0,-1 0,0-1,2 0,12-2,0-1,0-1,-1-1,0-1,0 0,0-2,-1 0,0-1,-1-1,0-1,0 0,-2-1,1-1,-2-1,0 0,-1-1,0-1,-2 0,1-1,-2 0,8-17,-15 26,0-1,0 1,-1-1,-1 0,1 0,-2-1,1 1,-1 0,-1 0,0-1,0 1,-1 0,0-1,-1 1,0 0,-1 0,0 0,0 1,-1-1,-1 1,1 0,-2 0,1 0,-1 0,0 1,-1 0,0 1,0-1,-1 1,0 1,0-1,0 1,-1 1,0 0,0 0,0 0,-1 1,1 1,-1 0,-7-2,1 5,-1 0,1 1,0 0,-1 1,1 1,0 1,1 0,-1 1,1 1,0 0,0 1,0 1,-11 8,25-16,-34 19</inkml:trace>
  <inkml:trace contextRef="#ctx0" brushRef="#br0" timeOffset="2027.244">1947 610,'38'-6,"-1"-2,0-2,-1-1,0-2,-1-1,0-2,28-18,-34 15,-25 15,-1 1,1 0,-1 0,1 0,0 0,0 1,1-1,-1 1,0 0,1 1,-1-1,1 1,0-1,-1 2,1-1,0 0,0 1,-1 0,1 0,0 0,0 1,0-1,-1 1,1 0,0 1,-1-1,1 1,-1 0,1 0,3 3,8 6,-4 0,0-2,2 0,-1 0,1-2,0 1,0-2,1 0,6 1,53-17,-51 0</inkml:trace>
  <inkml:trace contextRef="#ctx0" brushRef="#br0" timeOffset="2465.275">2822 46,'20'-9,"0"2,1 0,0 1,0 1,0 1,1 1,-1 0,11 2,-30 1,0-1,0 1,0 0,0 0,0 1,0-1,0 0,0 1,0-1,-1 1,1-1,0 1,0 0,0 0,-1 0,1 0,0 0,-1 0,1 1,-1-1,1 0,-1 1,0-1,0 1,1-1,-1 1,0 0,-1 0,1-1,0 1,0 0,-1 0,1 0,-1 0,1 0,-1 0,0 0,0 0,0 0,0 0,0-1,0 1,-1 0,1 0,-1 0,1 0,-1 0,0 0,0 0,1-1,-1 1,0 0,-1-1,1 1,-3 4,2-4,-1 0,1 0,0 0,0 0,0 0,1 0,-1 0,0 0,1 1,0-1,-1 1,1-1,0 1,0 0,0-1,1 1,-1 0,1 0,-1-1,1 1,0 0,0 0,0 0,1-1,-1 1,1 0,-1 0,1-1,0 1,0 0,0-1,0 1,1-1,-1 1,1-1,-1 0,1 0,0 0,0 1,0-1,101 8,-77-11</inkml:trace>
  <inkml:trace contextRef="#ctx0" brushRef="#br0" timeOffset="7950.909">3386 581,'14'-4,"15"-3,7 1,2-3,0-1,3 1,-2 3,-1 2,-3 2,-3-4,-2 0,-1 0,0 2,-1 1,-5 1</inkml:trace>
  <inkml:trace contextRef="#ctx0" brushRef="#br0" timeOffset="8194.221">3669 328,'-10'38,"-3"23,6 5,4-3,7-13,7-15,3-13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8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0 593,'313'-1,"-156"-37,-139 30</inkml:trace>
  <inkml:trace contextRef="#ctx0" brushRef="#br0" timeOffset="367.867">254 368,'-5'33,"-1"26,-5 8,0-4,1-6,3-10,2-6,3-7,0-4,2-6</inkml:trace>
  <inkml:trace contextRef="#ctx0" brushRef="#br0" timeOffset="1173.375">847 339,'-11'1,"1"0,-1 2,1-1,-1 1,1 0,0 1,0 1,0-1,1 1,0 1,0 0,0 0,1 1,-1 0,2 1,-1-1,1 1,0 1,1-1,0 1,0 1,1-1,0 1,1-1,0 2,0-1,1 0,1 1,0-1,0 1,1-1,0 1,1 0,0 0,1-1,0 1,1-5,1 0,0-1,0 1,0-1,1 0,0 0,0 0,0-1,0 1,1-1,0 0,0 0,0-1,0 1,1-1,-1 0,1-1,0 1,0-1,0 0,0-1,0 1,0-1,0-1,1 1,-1-1,0 0,0 0,1-1,-1 0,0 0,0 0,0-1,0 0,0 0,0 0,-1-1,5-2,14-10,-1 0,-1-1,-1-2,0 0,-1-1,-1-1,-1-1,-1 0,0-1,-2-1,-1-1,4-9,-7 16,-1 0,-1-1,-1 0,0-1,-2 0,0 0,-1 0,0-1,-2 0,-1 0,0 0,-1-9,-2 25,1 0,-1 0,1 0,-1 0,-1 1,1-1,0 1,-1-1,0 1,1-1,-1 1,-1 0,1 0,0 0,-1 0,0 0,1 0,-1 1,0 0,-1-1,1 1,0 0,-1 0,1 1,-1-1,1 1,-1 0,0 0,1 0,-1 0,0 0,0 1,0 0,1 0,-1 0,0 0,0 1,-2 0,-5 3,1 0,-1 0,1 1,1 1,-1 0,1 0,0 1,0 0,1 0,0 1,0 0,1 1,0 0,1 0,0 0,0 1,1 0,0 0,0 0,2 1,-1-1,1 1,1 0,-1 0,2 0,0 0,0 0,1 9,0 22,2 0,1-1,2 1,6 17,-4-15,-2-1,-2 1,-2 0,-2-1,-3 21,-34 53,6-37,35-45,6-29</inkml:trace>
  <inkml:trace contextRef="#ctx0" brushRef="#br0" timeOffset="1549.311">1440 1,'15'31,"-2"1,-1 0,-1 1,-2 0,-2 0,-1 1,-1 1,-2-1,-1 0,-2 1,-1-1,-5 26,1-32,-2 0,-1 0,-1 0,-2-1,0 0,-2-1,-1-1,0 0,-2-1,-1 0,-1-1,-1-1,-1-1,-1-1,-1-1,0 0,-6 1,1-4,2-3</inkml:trace>
</inkml:ink>
</file>

<file path=ppt/ink/ink7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7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18,'-10'-4,"0"1,-1 0,1 1,-1 0,0 0,0 1,0 1,0 0,0 0,1 1,-1 0,0 1,0 1,1-1,-1 1,1 1,0 0,0 1,0 0,1 0,-1 1,1 0,1 1,-1 0,1 0,1 1,-1 0,-5 8,8-8,0 0,1 0,0 0,0 1,1-1,0 1,1-1,0 1,0 0,1 0,0 0,1 1,-1-1,2 0,-1 0,2 0,-1 0,1 0,0 0,1-1,0 1,0-1,1 1,0-1,1 0,0 0,0-1,0 0,5 5,-6-7,1 0,0-1,1 1,-1-1,1 0,-1-1,1 1,0-1,1 0,-1 0,0-1,1 0,0 0,-1-1,1 1,0-2,0 1,-1-1,1 0,0 0,0 0,3-2,149-56,-134 47</inkml:trace>
  <inkml:trace contextRef="#ctx0" brushRef="#br0" timeOffset="365.972">809 74,'-22'11,"1"2,0 0,1 1,0 2,1 0,1 0,1 2,0 0,1 1,1 1,-4 8,16-26,1 1,-1 0,1 0,0-1,0 2,0-1,0 0,1 0,-1 0,1 1,-1-1,1 1,1-1,-1 1,0 0,1-1,0 1,-1 0,2-1,-1 1,0 0,1-1,-1 1,1-1,0 1,0-1,1 1,-1-1,1 0,0 1,-1-1,1 0,1 0,-1 0,0-1,1 1,-1 0,1-1,0 0,0 1,0-1,0 0,1 0,5 0,0 0,0-1,0 0,0 0,0-1,0 0,0-1,0 0,0 0,0-1,0 0,-1-1,1 0,-1 0,1-1,-1 0,0 0,0-1,5-4,8-7,0 0,-2-1,0 0,-1-2,-1 0,6-10,36-75,-33 152,8-2,-15-28</inkml:trace>
  <inkml:trace contextRef="#ctx0" brushRef="#br0" timeOffset="736.25">1233 385,'6'-18,"1"0,1 0,1 1,0 0,1 1,1 0,0 0,1 1,1 1,1 0,3-2,-14 14,0 0,0 1,0 0,0 0,0 0,1 0,-1 0,0 0,1 1,-1 0,1 0,-1 0,0 0,1 0,-1 1,0-1,1 1,-1 0,0 0,0 0,1 0,-1 1,0-1,0 1,-1 0,1 0,0 0,-1 0,3 3,-2-3,0 1,0-1,0 0,0 0,1 0,-1 0,1 0,-1-1,1 1,-1-1,1 0,0 0,0-1,0 1,-1-1,1 0,0 1,0-2,0 1,0 0,-1-1,1 0,0 0,3-1,-3-1,0 1,-1-1,1 1,-1-1,0 0,1-1,-1 1,-1 0,1-1,0 0,-1 0,0 1,0-1,0-1,0 1,-1 0,0 0,0-1,0 1,0 0,0-1,-1 1,0-1,2-19</inkml:trace>
</inkml:ink>
</file>

<file path=ppt/ink/ink7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5,'0'-1,"-1"1,0-1,0 1,1-1,-1 1,0 0,0-1,0 1,1 0,-1 0,0-1,0 1,0 0,0 0,0 0,0 0,1 0,-1 0,0 0,0 1,0-1,0 0,0 0,1 1,-1-1,0 0,0 1,0-1,1 1,-1-1,0 1,1 0,-1-1,0 1,1-1,-1 1,1 0,-1 0,1-1,-1 1,1 0,0 0,-1 0,1-1,0 1,0 1,-18 41,3 2,2 2,1-1,3 2,3-1,1 1,1 37,5-78,0-1,0 1,0 0,1-1,0 1,0-1,0 0,1 1,0-1,1 0,-1-1,1 1,0-1,0 1,1-1,0 0,0-1,0 1,0-1,1 0,-1 0,1-1,0 0,0 0,1 0,-1-1,0 0,1 0,0 0,-1-1,1 0,0 0,-1-1,1 0,0 0,0-1,0 0,-1 0,1 0,-1-1,1 0,-1 0,1 0,-1-1,0 0,3-3,116-90,-121 96,-1 0,1 0,0 0,-1 0,1 1,-1-1,1 1,-1 0,1 0,-1 0,1 1,-1-1,0 1,0 0,0 0,0 0,0 0,0 0,-1 1,1-1,-1 1,1 0,-1 0,0 0,0 0,0 0,-1 0,1 0,-1 1,0-1,0 0,0 1,0-1,0 2,19 30,-16-29,0-1,1 1,0-1,0-1,1 1,-1-1,1 0,0 0,0 0,0-1,0 0,1 0,-1-1,1 1,0-2,0 1,-1-1,1 0,0 0,0-1,0 0,0 0,0 0,0-1,0 0,0-1,0 0,0 0,-1 0,1-1,-1 0,1 0,-1 0,0-1,-1 0,4-3,10-11,-1-1,0-1,-2 0,0-1,-2-1,0-1,-1 0,-2 0,0-1,-2-1,0 0,-2 0,0 0,1-21,1-86,-10 120</inkml:trace>
  <inkml:trace contextRef="#ctx0" brushRef="#br0" timeOffset="372.979">1186 485,'24'-19,"0"-1,-2-2,0 0,-2-1,0 0,-2-2,0-1,9-19,-26 44,0-1,0 1,-1-1,1 0,0 1,0-1,-1 0,1 1,-1-1,0 0,1 0,-1 0,0 1,0-1,0 0,0 0,-1 0,1 1,0-1,-1 0,1 0,-1 1,0-1,1 0,-1 1,0-1,0 1,0-1,0 1,0-1,0 1,-1 0,1-1,0 1,-1 0,1 0,-1 0,1 0,-1 0,0 0,1 1,-1-1,0 1,1-1,-1 1,0-1,0 1,0 0,1 0,-1 0,0 0,0 0,-1 0,-7 3,1 0,-1 1,1 0,0 0,0 1,0 0,0 1,1 0,0 0,0 1,1 0,0 0,0 1,1 0,0 0,0 0,1 1,0 0,0 0,1 0,0 1,1-1,0 1,0 0,1 0,1 0,-2-4,0 1,1-1,0 1,0-1,1 1,0 0,0-1,1 1,-1 0,1 0,1 0,-1 0,1-1,1 1,-1 0,1-1,0 1,1-1,-1 0,1 0,1 1,-1-2,1 1,0 0,0-1,0 0,1 0,0 0,0-1,0 1,1-1,-1 0,1-1,6 3,12-2,0-1,0-1,0-1,0-2,0 0,8-3,6-1,-6-2</inkml:trace>
</inkml:ink>
</file>

<file path=ppt/ink/ink7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7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19,'-35'4,"0"2,1 1,0 1,1 2,0 2,0 1,1 1,1 1,0 2,-15 12,41-26,0-1,0 1,1 0,-1 1,0-1,1 1,0 0,0 0,0 0,1 0,-1 1,1 0,0 0,0-1,0 2,1-1,0 0,0 0,0 1,1-1,0 1,0 0,0-1,1 1,-1 0,1-1,1 1,-1 0,1-1,0 1,0-1,1 1,0-1,0 1,0-1,0 0,1 0,0 0,0 0,3 3,-1-4,1 0,0 0,1-1,-1 1,0-1,1 0,0-1,0 0,0 0,0 0,0-1,0 0,0-1,0 1,0-1,1-1,-1 1,0-1,0 0,0-1,0 0,6-2,143-72,-135 61,-1-1,0-1,-1 0,-1-2,-1 0,-1-1,0-1,-2 0,0-2,-13 22,0 0,0 0,1 0,-1 1,0-1,0 0,0 1,0-1,1 1,-1-1,0 1,1-1,-1 1,0 0,1 0,-1 0,0 0,1 0,-1 0,0 0,1 0,-1 0,0 1,1-1,-1 1,0-1,0 1,1-1,-1 1,0 0,0-1,0 1,0 0,0 0,0 0,0 0,0 0,0 0,0 0,-1 0,1 0,0 0,-1 1,1-1,-1 0,1 0,-1 1,0-1,1 0,-1 1,0-1,0 0,0 1,15 18,-5-11,0 0,0 0,1-2,0 1,1-1,0-1,0 0,0 0,1-1,-1-1,1 0,0-1,1 0,-1-1,0-1,1 0,12-1,-18 1,0-1,0 0,0 0,0-1,0 0,0 0,0-1,-1 0,1-1,0 0,-1 0,0 0,0-1,0 0,0 0,0-1,-1 0,3-2,27-29,-13 12,1 1,1 1,1 1,0 2,9-4,-26 17,-6 4,-1-1,1 1,-1 0,1 0,0 0,0 0,0 0,0 0,0 1,1 0,-1-1,0 1,1 1,-1-1,0 0,1 1,-1-1,1 1,-1 0,1 1,-1-1,1 0,-1 1,1 0,-1 0,0 0,1 0,-1 0,0 1,0-1,0 1,0 0,0 0,0 0,0 0,-1 1,2 4,-1 1,0-1,-1 1,1 0,-2 0,1 0,-1 0,0 0,-1 0,0 0,0 0,-1 0,0 0,0 0,-1 0,0 0,0 0,-1-1,0 1,0-1,-1 0,0 0,0 0,-1 0,0-1,0 1,0-1,-3 2,-2 1,1 0,-1 0,-1-1,0-1,0 0,0 0,-1-1,0 0,0-1,-1-1,1 0,-1 0,-4 0,126-4,-8 10,-70-5,1-2,0-1,0-2,0-1,5-1,-18 0,1-1,-1 0,0-2,0 0,0-1,-1-1,0-1,0 0,0-1,-1-2,-13 8,-1 0,0 0,-1 0,1 0,0-1,-1 1,0-1,0 0,0 1,0-1,0 0,-1 0,0 0,0-1,0 1,0-2,1-16</inkml:trace>
</inkml:ink>
</file>

<file path=ppt/ink/ink7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3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1 621,'0'250,"17"-321,-8 32,2 1,1 0,2 1,2 1,1 0,2 1,1 1,55-61,-72 92,-1 1,1 0,0 0,0 0,0 0,0 0,0 1,0 0,0-1,0 1,0 0,1 0,-1 1,1-1,-1 1,0-1,1 1,-1 0,1 1,-1-1,0 0,1 1,-1 0,0 0,1 0,-1 0,0 1,0-1,0 1,0-1,0 1,0 0,0 1,54 32,-37-28</inkml:trace>
  <inkml:trace contextRef="#ctx0" brushRef="#br0" timeOffset="427.105">509 650,'3'-2,"25"-13,0-1,-2-1,0-1,-1-1,-1-2,11-12,-32 31,-1 0,1 0,-1 0,0 0,1-1,-1 1,0-1,0 1,-1-1,1 0,0 0,-1 0,0 1,0-2,0 1,0 0,0 0,0 0,-1 0,0 0,0-1,0 1,0 0,0 0,0-1,-1 1,1 0,-1 0,0 0,0 0,0 0,-1 0,1 0,-1 0,0 0,1 1,-1-1,0 1,-1-1,1 1,0 0,-1 0,1 0,-1 0,0 0,1 0,-1 1,0-1,0 1,-3-1,-3 4,-1 0,0 0,1 1,0 0,0 1,0 0,0 0,0 1,1 0,0 1,0 0,1 0,-1 1,1-1,0 2,1-1,0 1,0 0,1 0,0 0,0 1,1 0,0 0,1 0,-1 1,1-3,-1-1,1 1,0 0,1 0,-1 0,2 0,-1 1,1-1,0 0,0 1,1-1,0 1,0-1,1 0,0 1,0-1,1 0,0 1,0-1,1 0,-1 0,2-1,-1 1,1-1,0 1,0-1,1 0,0-1,0 1,0-1,0 0,1 0,0-1,0 0,2 2,9 0,-1-1,1 0,0-1,0-1,0 0,0-1,0-1,1-1,-1-1,0 0,6-2,26 1,-24 1</inkml:trace>
  <inkml:trace contextRef="#ctx0" brushRef="#br0" timeOffset="1014.117">1045 368,'-14'49,"9"-38,0 0,1 1,1 0,0-1,0 2,1-1,1 0,0 0,0 0,1 1,1-1,0 0,1 1,0-1,1 0,0-1,5 11,-7-20,1 0,0 1,0-1,0 0,0 0,0 0,0 0,1 0,-1-1,1 1,-1-1,1 1,0-1,-1 0,1 0,0 0,0-1,0 1,0-1,0 1,0-1,0 0,-1 0,1 0,0-1,0 1,0-1,0 1,0-1,0 0,-1 0,1 0,0-1,-1 1,1-1,84-64,-11-26,-75 92,1 1,-1-1,0 0,0 1,1-1,-1 1,0-1,0 1,0 0,1-1,-1 1,0 0,0 0,0 0,0 0,0 0,-1 0,1 0,0 0,0 0,-1 0,1 0,0 1,-1-1,1 0,-1 0,0 1,1-1,-1 0,0 1,0-1,0 0,0 1,0-1,0 0,0 1,-1 0,4 7,-2-4,0-1,1 0,-1 0,1-1,0 1,1 0,-1 0,1-1,-1 0,1 1,0-1,0 0,0 0,1-1,-1 1,1-1,-1 1,1-1,0 0,0-1,0 1,0-1,0 1,0-1,1-1,-1 1,0 0,0-1,1 0,-1 0,0 0,1-1,-1 1,0-1,0 0,1 0,3-3,1-1,0 1,-1-1,0-1,0 1,-1-1,1-1,-1 1,-1-1,1 0,-1-1,-1 0,1 0,-1 0,-1 0,3-6,7-8,-8 12,1-1,-2 0,1 0,-2-1,1 1,-2-1,0 0,0 0,-1 0,0 0,-1-1,0 1,-2-10,-15-18,3 28</inkml:trace>
  <inkml:trace contextRef="#ctx0" brushRef="#br0" timeOffset="1880.069">1892 395,'0'305,"37"-482,46-9,-82 183,0 0,0 1,0-1,1 0,-1 1,1-1,0 1,-1 0,1-1,0 1,0 0,1 0,-1 0,0 1,1-1,-1 0,1 1,-1 0,1-1,0 1,0 0,-1 1,1-1,0 0,0 1,0-1,0 1,0 0,0 0,0 0,0 1,0-1,-1 1,1-1,0 1,0 0,0 0,-1 0,1 0,0 1,-1-1,1 1,-1 0,0 0,1-1,-1 1,1 2,55 61,-40-45</inkml:trace>
  <inkml:trace contextRef="#ctx0" brushRef="#br0" timeOffset="2142.998">2541 481,'0'33,"0"12</inkml:trace>
  <inkml:trace contextRef="#ctx0" brushRef="#br0" timeOffset="2394.428">2484 114,'0'0</inkml:trace>
  <inkml:trace contextRef="#ctx0" brushRef="#br0" timeOffset="2644.921">2964 1,'5'33,"2"26,-1 8,-1-3,-2-8,0-8,-2-8,-1-6,0-3,0-3,0-1,-1-1,1 1,0 0,-5 1,-6-5,-7-7,1-5</inkml:trace>
  <inkml:trace contextRef="#ctx0" brushRef="#br0" timeOffset="3133.977">2738 424,'90'8,"0"-4,0-4,67-9,-110-1,-42 8,0 1,0-1,1 1,-1 0,1 0,-1 0,1 1,-1 0,1 0,-1 0,1 1,-1 0,1 0,-1 0,1 1,-1 0,0 0,0 0,0 0,0 1,1 0,-2 1,0 0,1 0,0-1,0 1,0-1,0-1,0 1,0-1,1 0,-1 0,1 0,0-1,-1 0,1 0,0 0,0-1,0 0,0 0,-1 0,1-1,0 0,0 0,0 0,-1-1,1 0,6-4,0 0,0 0,-1-1,0 0,-1-1,0-1,0 1,8-10,-15 14,0 1,0-1,0 1,0-1,0 0,-1 0,1 0,-1-1,-1 1,1 0,0-1,-1 0,0 1,0-1,0 0,-1 1,0-1,1 0,-2 1,1-1,0 0,-1 0,0 1,0-1,-1 1,1-1,0 3,-1-1,1 1,0 0,-1 0,1 0,-1 0,0 0,1 1,-1-1,0 0,0 1,0-1,-1 1,1 0,0 0,0 0,-1 0,1 0,0 0,-1 1,1-1,-1 1,1-1,-1 1,1 0,-1 0,1 0,-1 1,1-1,-1 0,1 1,-1 0,1-1,-3 2,-76 44,71-39,1 1,0 0,0 1,1 0,0 0,0 0,1 1,1 1,-1-1,2 1,-1 0,2 0,-1 1,2-1,0 1,0 0,1 0,0 0,1 0,0 1,1-1,2 12,4-15,0-1,1 1,0-1,1 0,0-1,0 0,1 0,-1-1,2 0,-1 0,0-1,1 0,0-1,0 0,1-1,-1 0,1 0,-1-1,1 0,0-1,0-1,0 0,2 0,16 1,-5 0</inkml:trace>
</inkml:ink>
</file>

<file path=ppt/ink/ink7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2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0,'33'63,"-16"-23,-1 0,-3 1,-1 1,-3 0,4 36,16 227,-29-135,8-142,-8-28,-1-1,1 1,1 0,-1-1,0 1,0 0,0 0,0-1,0 1,0 0,0-1,0 1,0 0,1-1,-1 1,0 0,0 0,0-1,0 1,1 0,-1 0,0-1,0 1,1 0,-1 0,0 0,1-1,-1 1,0 0,0 0,1 0,-1 0,0 0,1 0,-1 0,0 0,1 0,-1 0,0 0,1 0,-1 0,0 0,1 0,-1 0,0 0,1 0,-1 0,0 0,1 0,-1 1,0-1,0 0,1 0,-1 0,0 1,0-1,1 0,-1 0,0 1,0-1,114-470,-39 189,-37 208,-26 62</inkml:trace>
</inkml:ink>
</file>

<file path=ppt/ink/ink7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0,'24'0,"17"0,8 0,-1 0,-4 0,-4 0,-4 0,-4 0,-2 0,-11 0,-9 0</inkml:trace>
</inkml:ink>
</file>

<file path=ppt/ink/ink7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0,'5'5,"6"1,7 0,4-1,3-2,3 0,1-2,1-1,-1 0,0-5,0-1,0-1,-5 2</inkml:trace>
</inkml:ink>
</file>

<file path=ppt/ink/ink7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0,'-5'7,"1"0,1 1,-1-1,1 1,1 0,-1 0,1 0,1 0,-1 0,1 0,1 0,-1 1,2-1,0 6,-2 1,3 243,8-213,-3-27</inkml:trace>
  <inkml:trace contextRef="#ctx0" brushRef="#br0" timeOffset="266.46">1 564,'38'0,"27"-4,8-3,-4 1,-9 2,-10 0,-9 2,-6 1,-9 0</inkml:trace>
  <inkml:trace contextRef="#ctx0" brushRef="#br0" timeOffset="694.351">142 706,'13'-3,"0"-1,0 1,0 0,1 1,-1 0,0 1,1 0,-1 1,1 1,-1 0,0 1,14 3,-26-4,1-1,-1 1,0-1,1 1,-1 0,0 0,1 0,-1 0,0 0,0 0,0 0,0 0,0 0,0 0,0 1,0-1,0 0,0 1,-1-1,1 0,-1 1,1-1,-1 1,0-1,1 1,-1 0,0-1,0 1,0-1,0 1,0-1,0 1,-1-1,1 1,0-1,-1 1,1-1,-1 1,0-1,1 0,-1 1,0-1,0 0,0 1,-46 57,45-56,-144 145,144-147,0 1,0-1,0 1,0-1,0 1,1 0,-1 0,0 0,1 0,0 0,-1 1,1-1,0 0,0 0,0 1,0-1,1 1,-1-1,1 1,-1-1,1 1,0-1,0 1,0-1,0 1,1 0,-1-1,1 1,-1-1,1 0,0 1,0-1,0 1,0-1,0 0,1 0,-1 0,1 0,-1 0,1 0,0 0,0 0,0-1,0 1,1 0,7 2,0-1,1-1,-1 0,1 0,-1-1,1 0,-1-1,1 0,0-1,-1 0,1-1,-1 0,0 0,1-1,-1-1,0 0,-1 0,1-1,-1 0,5-3,11-9</inkml:trace>
</inkml:ink>
</file>

<file path=ppt/ink/ink7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7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93,'0'595,"0"-577,-1 0,-2 0,1 0,-2-1,0 1,-2-1,1 0,-2 0,-6 10,7-20,2-7</inkml:trace>
  <inkml:trace contextRef="#ctx0" brushRef="#br0" timeOffset="348.972">309 234,'-33'25,"10"-10,1 1,1 1,0 0,2 2,0 0,1 2,1 0,-3 6,18-25,1-1,0 1,0 0,0 0,1 0,-1 0,0 0,1 0,-1 0,1 0,0 0,0 0,0 0,0 0,0 0,0 0,0 0,1 0,-1 0,1 0,-1 0,1 0,0 0,0 0,0 0,0 0,0-1,0 1,0 0,1-1,-1 1,1-1,-1 1,1-1,-1 0,1 0,0 0,0 0,-1 0,1 0,0 0,0 0,0-1,0 1,0-1,1 1,50 15,-43-14,0 1,0-1,0 1,0 1,-1 0,0 0,0 1,0 0,0 1,-1 0,0 0,0 1,0 0,-1 0,4 5,-6-4,0 0,0 0,-1 1,0-1,0 1,-1 0,0 0,0 0,-1 1,-1-1,1 5,-1 9</inkml:trace>
  <inkml:trace contextRef="#ctx0" brushRef="#br0" timeOffset="717.881">704 150,'16'152,"-6"0,-7 31,-4-161,-1 1,-2-1,0 1,-2-1,0 0,-1-1,-3 3,3-6</inkml:trace>
  <inkml:trace contextRef="#ctx0" brushRef="#br0" timeOffset="1194.682">506 206,'39'-25,"0"2,1 1,1 2,1 2,0 2,19-4,-57 18,0 0,0 1,1-1,-1 1,1 0,-1 0,1 0,-1 1,1-1,-1 1,1 0,0 1,-1-1,1 1,-1 0,1 0,-1 0,0 1,1 0,-1-1,0 1,0 1,0-1,0 1,-1-1,1 1,-1 0,1 0,-1 1,0-1,0 1,-1 0,1-1,-1 1,0 0,0 0,0 1,0-1,-1 0,1 1,-1-1,0 1,-1-1,-2 13,-1 0,-1 0,-1-1,-1 0,0 0,0 0,-2-1,0 0,-1 0,0-1,-1 0,-1 0,0-1,-12 10,3 2,-5 3,21-26,0 0,1 0,0 1,0 0,0-1,0 1,0 1,0-1,1 0,-1 0,1 1,0 0,0-1,0 1,1 0,-1 0,1 0,0 0,0 0,1 0,-1 0,1 0,0 1,0-1,0 0,0 0,1 0,-1 0,1 0,0 0,1 0,-1 0,1 0,1 3,156 127,-98-59,-54-68</inkml:trace>
  <inkml:trace contextRef="#ctx0" brushRef="#br0" timeOffset="1631.136">1127 65,'15'-8,"-1"1,1 1,0 1,0 0,1 1,0 0,-1 2,1 0,0 0,5 2,-19-1,1 1,-1 0,0 1,0-1,0 0,0 1,0-1,1 1,-1-1,0 1,0 0,0 0,-1 0,1 0,0 0,0 1,0-1,-1 0,1 1,-1-1,1 1,-1 0,0 0,1-1,-1 1,0 0,0 0,0 0,-1 0,1 0,0 0,-1 0,1 0,-1 1,0-1,0 0,0 0,0 0,0 0,0 2,-29 83,27-85,0 0,0 0,0 0,1 1,-1-1,1 1,0-1,0 1,0-1,0 1,0 0,0-1,1 1,-1 0,1 0,0 0,-1-1,2 1,-1 0,0 0,0 0,1 0,0-1,-1 1,1 0,0-1,0 1,1-1,-1 1,0-1,1 1,0-1,-1 0,1 0,0 0,1 1,55 23,-38-21</inkml:trace>
  <inkml:trace contextRef="#ctx0" brushRef="#br0" timeOffset="4230.725">1832 234,'-8'-1,"0"-1,0 1,0 1,0 0,0 0,0 0,0 1,0 0,0 1,0 0,0 0,0 1,1 0,-1 0,1 0,0 1,0 0,0 1,1 0,-1 0,1 0,0 1,1 0,-1 0,1 0,0 1,1-1,0 1,0 0,0 1,0 0,-4 14,1 1,1 0,1 0,1 0,1 0,0 1,2 0,1-1,2 9,-1-20,0 0,1 0,1 0,0 0,1-1,0 1,0-1,1 0,1 0,0-1,0 0,1 0,1 0,-1-1,2 0,-1 0,1-1,0 0,2 0,2-1,0-1,0-1,1 0,0-1,0 0,0-1,1-1,-1 0,1-1,-1-1,1 0,-1-1,0 0,1-1,-1-1,0 0,0-1,0-1,0 0,-1-1,0 0,0-1,2-2,0-1,-1 0,0 0,0-2,-1 0,0 0,-1-1,-1-1,0 0,0 0,-2-1,0-1,0 0,-2 0,0 0,-1-1,0 0,-2 0,0 0,0-6,-3 6,-2 1,0 0,0 0,-2 0,0 0,-1 1,0-1,-1 1,-1 0,-1 0,0 1,0-1,-2 2,0-1,0 1,-1 1,-1-1,0 2,-1-1,0 2,0 0,-14-9,15 13,-1 0,1 1,-1 0,0 1,0 1,0-1,-1 2,1 0,-1 0,1 1,-1 1,0 0,1 1,-1 0,1 1,-11 3,-6 2</inkml:trace>
  <inkml:trace contextRef="#ctx0" brushRef="#br0" timeOffset="4684.081">1494 572,'217'-92,"-212"89,1 1,-1-1,0 1,1 1,-1-1,1 1,0 0,-1 0,1 1,0 0,0 0,-1 0,1 0,0 1,0 0,-1 0,1 1,-1 0,1 0,-1 0,0 0,0 1,0 0,0 0,0 0,-1 1,1-1,-1 2,4 2,0 0,0 0,0 0,1-1,0-1,0 0,0 0,1 0,-1-1,1-1,0 1,1-2,-1 1,0-2,1 1,3-1,11 0</inkml:trace>
  <inkml:trace contextRef="#ctx0" brushRef="#br0" timeOffset="5135.736">2256 37,'15'-6,"-6"1,1 0,-1 1,1 1,0-1,0 2,0-1,1 1,-1 1,0 0,1 0,-1 1,0 1,1-1,0 2,-9-1,-1 0,1 0,0 0,0 0,-1 0,1 0,0 1,-1-1,0 1,1-1,-1 1,0-1,0 1,0 0,0 0,0 0,0-1,0 1,0 0,-1 0,1 0,-1 0,0 0,1 0,-1 0,0 1,0-1,0 0,-1 0,1 0,0 0,-1 0,1 0,-1 0,0 0,0 1,-34 70,33-71,-1 0,1 1,0-1,0 1,-1-1,2 1,-1 0,0 0,0 0,1 0,0 0,0 0,0 0,0 0,0 0,0 1,1-1,0 0,-1 1,1-1,1 0,-1 1,0-1,1 0,-1 0,1 1,0-1,0 0,1 0,-1 0,1 0,-1 0,1 0,0 0,0-1,0 1,1 0,5 2,0 0,1-1,0 1,-1-1,2-1,-1 0,0 0,1-1,-1 0,1-1,0 0,-1-1,5 1,10-1</inkml:trace>
  <inkml:trace contextRef="#ctx0" brushRef="#br0" timeOffset="6236.029">2679 629,'10'0,"12"0,8 0,3-5,1-1,0 0,-2 1,-1 2,-1 0,-1 2,0 1,-1 0,-5-5,-1-1,-10 0,-11 1,-6 2</inkml:trace>
  <inkml:trace contextRef="#ctx0" brushRef="#br0" timeOffset="6501.017">2792 404,'5'38,"1"23,0 5,-1-4,-1-7,-2-8,-1-8,-5-10,-3-5,1-7</inkml:trace>
</inkml:ink>
</file>

<file path=ppt/ink/ink7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60,'34'-13,"1"1,0 1,1 2,0 2,9 0,13 14,-57-7,0 1,0 0,0-1,0 1,0 0,0 0,0 0,0 0,0 0,0 0,-1 0,1 0,0 0,-1 0,1 0,-1 0,1 1,-1-1,0 0,1 0,-1 0,0 1,0-1,0 0,0 1,0-1,0 0,0 0,-1 1,1-1,0 0,-1 0,1 0,-1 1,1-1,-1 0,1 0,-1 0,0 0,0 0,1 0,-1 0,-76 86,68-80,-1 2,2-1,-1 1,1 0,0 1,1 0,0 0,1 1,0 0,0 0,0 2,6-10,-1-1,0 1,1-1,0 1,0-1,0 1,0 0,0-1,0 1,0 0,1-1,0 1,-1-1,1 1,0-1,0 0,0 1,1-1,-1 0,0 1,1-1,0 0,-1 0,1 0,0-1,0 1,0 0,0-1,0 1,1-1,-1 0,0 1,1-1,-1 0,0-1,1 1,0 0,1 0,102 4,-35-40,-50 18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29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29 255,'447'0,"-244"-25,-112 8,-83 19,-6 1</inkml:trace>
  <inkml:trace contextRef="#ctx0" brushRef="#br0" timeOffset="318.479">1 481,'462'0,"-244"-29,-190 23,-4 0</inkml:trace>
  <inkml:trace contextRef="#ctx0" brushRef="#br0" timeOffset="1279.453">508 1,'40'20,"199"138,-236-155,0 0,0 0,-1 1,1-1,-1 1,0 0,0 0,0 0,0 0,-1 0,1 0,-1 0,0 0,-1 1,1-1,-1 0,1 1,-1-1,-1 1,1-1,-1 0,1 0,-1 1,-1-1,1 0,0 0,-1 0,0 0,0 0,0 0,-1 0,-87 108,-57 18,124-110,0 1,1 1,1 1,1 1,-10 18,17-24</inkml:trace>
</inkml:ink>
</file>

<file path=ppt/ink/ink7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1,'-1'42,"13"171,10-77,-15-118</inkml:trace>
  <inkml:trace contextRef="#ctx0" brushRef="#br0" timeOffset="269.534">0 424,'44'-5,"32"-1,10 0,-7 1,-10 1,-14 2,-10 1,-13 5,-12 3</inkml:trace>
</inkml:ink>
</file>

<file path=ppt/ink/ink7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23 145,'0'623,"-17"-511,12-88</inkml:trace>
  <inkml:trace contextRef="#ctx0" brushRef="#br0" timeOffset="351.352">305 399,'-204'150,"148"-89,55-60,-1 1,1 0,0 0,0-1,0 1,0 0,0 0,1 0,-1 0,0 1,1-1,0 0,-1 0,1 0,0 0,0 1,0-1,0 0,1 0,-1 0,0 0,1 0,0 0,-1 0,1 0,0 0,0 0,0 0,1 0,-1 0,0 0,1-1,-1 1,1-1,0 1,82 53,-75-51,0 0,1 0,-2 1,1 0,-1 1,0 0,0 0,0 1,-1 0,0 0,0 1,-1 0,0 0,-1 1,1-1,-2 1,1 0,-1 0,-1 1,1-1,-1 12</inkml:trace>
  <inkml:trace contextRef="#ctx0" brushRef="#br0" timeOffset="903.071">814 258,'-35'9,"1"1,0 2,1 2,1 1,0 1,-2 4,31-19,0 1,0-1,0 1,0 0,0 0,1 0,-1 0,1 1,-1-1,1 1,0-1,0 1,0 0,0 0,1 0,-1 0,1 0,0 0,0 0,0 1,0-1,0 0,1 1,-1-1,1 0,0 1,0-1,0 1,1-1,-1 0,1 1,0-1,0 0,0 1,0-1,0 0,1 0,0 1,179 156,-174-155,-1 0,0 0,0 1,0 0,-1 0,0 0,0 1,-1 0,1 0,-1 0,-1 0,0 1,0-1,0 1,-1 0,0 0,0 0,-1 0,0 0,-1 0,1 0,-2 0,1 0,-1 0,0 0,-1 3,-4-2,0 0,-1-1,0 1,0-2,-1 1,0-1,0 0,0 0,-1-1,0-1,0 1,-1-1,1-1,-1 0,0 0,-1-1,1 0,0-1,-1 0,1-1,-1 0,0-1,1 0,-1 0,-3-2,10 2,0 0,1 0,-1-1,0 0,1 0,-1 0,1 0,0-1,-1 1,1-1,0 0,0 0,0 0,0 0,0 0,0-1,1 1,-1-1,1 0,0 0,0 0,0 0,0 0,0 0,1 0,-1-1,1 1,0-1,0 1,0-1,1 1,-1-1,1 0,0 1,0-1,0 0,0 1,1-1,-1 1,1-1,0 0,0 1,0 0,1-1,0-1,4-6,0 1,1 0,0 0,0 1,1-1,0 2,1-1,0 1,0 1,1-1,0 2,0-1,7-2,-13 6,20-12</inkml:trace>
  <inkml:trace contextRef="#ctx0" brushRef="#br0" timeOffset="1468.315">1039 765,'-11'1,"1"0,-1 1,1 0,0 0,0 1,0 0,0 1,0 0,1 1,0 0,0 0,-3 3,11-8,0 1,-1-1,1 1,0 0,0 0,0-1,0 1,0 0,0 0,0 0,0 0,0 0,0 0,0 1,1-1,-1 0,0 0,1 1,-1-1,1 0,-1 0,1 1,0-1,0 1,0-1,-1 0,1 1,1-1,-1 1,0-1,0 0,0 1,1-1,-1 0,0 1,1-1,0 0,-1 0,1 1,0-1,-1 0,1 0,0 0,0 0,0 0,0 0,1 1,62 35,-50-30,-11-7,0 1,0-1,0 1,0 0,0 0,0 0,0 0,0 0,-1 1,1-1,-1 1,1 0,-1 0,1 0,-1 0,0 0,0 0,0 1,0-1,0 1,-1 0,1-1,-1 1,0 0,0 0,0 0,0-1,0 1,0 0,-1 0,0 1,1-1,-1 0,0 0,0 0,-1 0,1 0,-1 0,0 0,1 0,-1 0,0 0,-1-1,0 3,-7 4,1-1,-1 0,0-1,-1 0,0-1,0 0,0 0,-1-1,0-1,0 1,0-2,0 0,-1 0,-8 0,-17-5,30-2</inkml:trace>
  <inkml:trace contextRef="#ctx0" brushRef="#br0" timeOffset="1717.329">1292 794,'-14'34,"-5"15,1 5,3-7</inkml:trace>
  <inkml:trace contextRef="#ctx0" brushRef="#br0" timeOffset="1965.158">1124 794,'34'5,"20"1,6 0,-3-1,-10-2</inkml:trace>
  <inkml:trace contextRef="#ctx0" brushRef="#br0" timeOffset="4833.871">1067 4,'283'1,"-281"-2,-1 0,1 1,-1-1,1 1,0-1,-1 1,1 0,-1 0,1-1,0 1,-1 0,1 1,0-1,-1 0,1 0,-1 1,1-1,0 1,-1-1,1 1,-1 0,0 0,1-1,-1 1,0 0,1 0,-1 0,0 1,0-1,0 0,0 0,0 1,0-1,0 0,0 1,0-1,-1 1,1-1,-1 1,1-1,-1 1,0 0,1-1,-1 1,0 0,0-1,0 1,0-1,0 1,-1 0,1-1,0 1,-1-1,1 1,-1-1,0 1,1-1,-2 2,-99 94,99-95,1-1,0 0,0 0,0 0,0 1,0-1,0 0,1 1,-1-1,0 1,1-1,-1 1,1 0,-1-1,1 1,0-1,0 1,-1 0,1-1,0 1,1-1,-1 1,0 0,0-1,1 1,-1-1,1 1,-1 0,1-1,0 0,0 1,-1-1,1 1,0-1,0 0,0 0,1 1,-1-1,0 0,0 0,1 0,-1 0,0 0,1-1,-1 1,1 0,-1-1,1 1,1 0,82 12,63-16,-123 2</inkml:trace>
</inkml:ink>
</file>

<file path=ppt/ink/ink7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1,'-21'9,"1"1,0 1,1 1,0 0,1 2,0 0,1 1,1 1,0 0,2 1,0 1,0 0,2 1,0 1,1 0,2 0,-8 21,15-35,1 0,0 0,1 0,-1 0,1 0,0 0,1 0,-1 0,1 0,1 0,-1 0,1 0,0 0,0 0,0-1,1 1,0-1,0 0,1 0,-1 0,1 0,0 0,1-1,-1 0,1 0,3 3,2 0,1 0,0 0,0-1,1-1,0 0,0 0,0-1,0-1,1 0,-1 0,1-1,4-1,3 0,-1-1,1-1,-1 0,1-2,-1 0,0-1,0-2,-1 1,1-2,-1 0,2-3,-12 6,1-1,-1 0,1 0,-1-1,-1 0,1 0,-1-1,0 0,-1 0,0-1,0 0,0 0,-1 0,-1-1,1 0,-1 0,-1 0,1 0,-2 0,1-1,-1 1,0-10,-1 10,-1-1,0 1,0 0,-1-1,0 1,-1-1,0 1,-1 0,1 0,-2 0,1 0,-1 1,-1-1,0 1,0 0,0 0,-1 1,0 0,0 0,-1 0,0 1,-1-1,-1 1,-3-4,-1 1,0 1,0 0,-1 1,0 0,0 1,-1 1,0 0,0 1,0 1,0 0,0 1,-1 1,1 0,-1 1,1 1,-1 0,1 1,-5 2,-13 1</inkml:trace>
  <inkml:trace contextRef="#ctx0" brushRef="#br0" timeOffset="300.034">0 340,'91'-38,"-62"24,1 1,0 2,1 1,0 1,0 1,1 2,3 1,-29 5,-1 1,1-1,0 1,-1 1,1-1,0 1,-1 0,1 0,-1 0,0 1,0 0,0 0,0 0,-1 0,1 1,-1 0,0 0,0 0,3 4,60 42,-15-38,-28-10</inkml:trace>
</inkml:ink>
</file>

<file path=ppt/ink/ink7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5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311 198,'4'39,"3"31,3 9,2-5,-3-9,-1-12,-4-9,-1-8,-2-5,-1-3,0-1,0-1,-1-5</inkml:trace>
  <inkml:trace contextRef="#ctx0" brushRef="#br0" timeOffset="420.832">0 198,'42'-29,"2"2,0 2,2 2,1 1,0 3,41-11,-78 26,0 0,0 1,1 0,-1 0,1 1,-1 1,1 0,0 0,-1 1,1 0,0 1,-1 0,1 1,-1 0,1 1,-1 0,0 0,0 1,0 1,-1-1,1 2,4 2,-11-5,-1 1,1-1,0 1,-1-1,0 1,0 0,0 0,0 0,0 0,-1 0,0 0,0 1,0-1,0 0,-1 1,0-1,1 0,-2 1,1-1,0 0,-1 1,0-1,0 0,0 1,-1-1,1 0,-3 3,-65 99,-107 46,173-151,0 1,1-1,-1 1,1-1,-1 1,1 0,0 0,0 0,0 0,0 0,0 0,0 1,1-1,-1 1,1-1,-1 1,1-1,0 1,0 0,0 0,1-1,-1 1,1 0,-1 0,1 0,0 0,0 0,0 0,1 0,-1 0,1-1,-1 1,1 0,0 0,0 0,0-1,0 1,1-1,-1 1,1 0,10 8,1 0,0-1,0-1,0 0,1-1,1 0,14 5,33 19,-40-20,-14-8,1 1,0 0,-1 0,0 1,0 0,-1 0,1 1,-2 0,1 0,-1 1,2 2,0 7</inkml:trace>
</inkml:ink>
</file>

<file path=ppt/ink/ink7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1,-3 1,-3 0,-2 0,0 0,-1 0,0 1,1-1,0 0,-5-5,-7-6,-5-2</inkml:trace>
  <inkml:trace contextRef="#ctx0" brushRef="#br0" timeOffset="286.455">254 0,'5'29,"2"24,-1 7,-1-1,-2-6,0-8,-2-6,-1-5,-5-3,-1-3,-1 0,7-6,3-7</inkml:trace>
</inkml:ink>
</file>

<file path=ppt/ink/ink7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16,'-18'-5,"0"1,-1 1,1 1,0 1,-1 0,1 1,-17 3,30-2,-1-1,1 1,-1 1,1-1,-1 1,1 0,0 0,0 0,0 1,0 0,0 0,1 0,-1 0,1 1,0 0,0 0,0 0,0 0,1 1,0-1,0 1,0 0,0 0,1 0,0 0,0 1,-1 2,-8 44,2 1,2 0,3 0,2 51,-26 207,30-173,-2-136,1 1,-1 0,1-1,-1 1,1 0,0-1,0 1,0-1,1 1,-1-1,0 0,1 0,0 1,-1-1,1 0,0 0,0-1,0 1,1 0,-1-1,0 1,0-1,1 0,-1 1,1-1,-1-1,1 1,0 0,-1 0,2-1,87 3,-70-4,147-8,-150 3</inkml:trace>
</inkml:ink>
</file>

<file path=ppt/ink/ink7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0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1,'0'477,"-28"-286,31-207,3-2</inkml:trace>
  <inkml:trace contextRef="#ctx0" brushRef="#br0" timeOffset="437.042">310 142,'-43'39,"33"-32,1-1,0 1,1 0,0 1,0 0,1 0,-1 1,2 0,-1 0,2 1,-1-1,1 1,0 0,1 1,1-1,-1 1,2 0,-2 4,6-7,-1-1,1 0,0 0,1-1,-1 1,2 0,-1-1,0 1,1-1,1 0,-1-1,1 1,-1-1,2 1,-1-2,0 1,1 0,0-1,2 1,0 0,-1 0,-1 1,1 0,-1 0,0 0,0 1,-1 0,0 0,0 1,0-1,-1 1,0 0,-1 1,2 11</inkml:trace>
</inkml:ink>
</file>

<file path=ppt/ink/ink7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0,'19'0,"16"0,7 0,1 0,-2 0,-3 0,-4 0,-2 0,-2 0,-1 0,-1 0,-1 0,1 0,0 0,-5 0</inkml:trace>
</inkml:ink>
</file>

<file path=ppt/ink/ink7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49,'-5'-4,"1"-1,-1 1,0 0,0 0,-1 0,1 1,-1 0,0 0,0 0,0 1,0 0,0 0,-1 0,1 1,0 0,-1 0,1 1,-1 0,1 0,-1 0,1 1,-1 0,1 0,0 1,-1 0,1 0,0 0,0 1,0 0,1 0,-1 0,1 1,-1 0,-1 2,2-2,1 0,0 0,0 1,0 0,1-1,-1 1,1 1,1-1,-1 0,1 1,-1 0,2-1,-1 1,1 0,-1 0,2 0,-1 0,1 0,0 0,0 0,0 0,1 0,0 0,0-1,1 1,-1 0,1 0,1-1,-1 1,1-1,0 0,0 1,0-2,1 1,0 0,0-1,0 1,0-1,1 0,0-1,1 2,32 18,97 75,-130-93,-1 0,1 0,-1 0,0 1,0-1,-1 1,1 0,-1 0,-1 0,1 0,-1 0,0 1,-1-1,1 1,-1 0,0-1,-1 1,0 0,0-1,0 1,-1 0,-1 5,0-5,0-2,0 1,-1 0,0 0,0-1,0 0,-1 1,0-1,0 0,0-1,0 1,-1-1,0 0,0 0,0 0,0-1,-1 0,1 0,-1 0,0-1,0 1,-3 0,-7 1,0 1,0-2,0 0,-1-1,1-1,-1 0,1-1,-4-1,17 1,-1 0,1-1,0 1,0 0,0-1,0 0,0 0,0 0,0 0,0 0,0 0,0-1,0 0,1 1,-1-1,1 0,-1 0,1 0,0-1,0 1,0-1,0 1,0-1,0 1,1-1,-1 0,1 0,0 0,0 0,0 0,0 0,0 0,1 0,0-1,-1 1,1 0,0 0,0 0,1 0,-1-1,1 1,0 0,-1 0,2 0,-1 0,0 0,0 0,1 0,6-12,1 0,1 0,0 1,1 1,0-1,1 2,1 0,0 0,0 1,14-8,-7 6</inkml:trace>
  <inkml:trace contextRef="#ctx0" brushRef="#br0" timeOffset="750.406">613 416,'-53'28,"50"-27,0-1,0 0,0 0,0 1,1 0,-1 0,0-1,0 2,1-1,-1 0,0 0,1 1,-1 0,1-1,0 1,0 0,0 0,0 0,0 0,0 1,0-1,0 0,1 1,0 0,-1-1,1 1,0 0,0-1,0 1,1 0,-1 0,1 0,-1 0,1 0,0-1,0 1,0 0,1 0,-1 2,77 97,-76-99,0 0,-1 0,1 0,-1-1,0 1,0 0,0 0,0 0,-1 0,1 0,-1 0,1-1,-1 1,0 0,0-1,0 1,-1 0,1-1,0 1,-1-1,0 0,0 1,1-1,-2 0,1 0,0 0,0 0,0-1,-2 1,-73 42,38-25,22-11</inkml:trace>
  <inkml:trace contextRef="#ctx0" brushRef="#br0" timeOffset="998.064">839 529,'-9'24,"-4"13,1 4,2 1,-2-7,1-10</inkml:trace>
  <inkml:trace contextRef="#ctx0" brushRef="#br0" timeOffset="1251.17">698 529,'9'0,"9"0,5 0,4 0,3 0,0 0,0 0,0 0,-1 0,0 0,0 0,-5 0</inkml:trace>
</inkml:ink>
</file>

<file path=ppt/ink/ink7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1,'-40'95,"17"-24,-4-1,-2-1,-39 62,63-121,-5 8,26-33,99-138,77-106,-189 254,-3 4,0 0,1 0,-1 0,0 0,0-1,1 1,-1 0,0 0,1 0,-1 0,1 0,0 0,-1 0,1 0,0 0,0 0,-1 0,1 1,0-1,0 0,0 0,0 1,0-1,0 1,0-1,0 1,0-1,0 1,1-1,-1 1,0 0,0 0,0 0,0 0,1 0,-1 0,0 0,0 0,0 0,0 0,1 1,-1-1,0 0,0 1,0-1,0 1,0-1,0 1,0 0,0-1,0 1,0 0,0 0,-1 0,1-1,0 1,0 0,-1 0,1 0,0 1,17 92,-7-18,-10-75,-1 0,0 1,1-1,-1 0,1 1,0-1,-1 0,1 0,0 0,0 0,0 0,0 0,0 0,0 0,0 0,0 0,0 0,0-1,0 1,1 0,-1-1,0 1,0-1,1 1,-1-1,0 0,1 0,-1 1,1-1,-1 0,0 0,1 0,-1-1,0 1,1 0,-1 0,0-1,1 1,-1-1,0 1,0-1,1 1,-1-1,0 0,54-40,-49 35,108-94,-113 99,-1 0,1 0,-1 0,1 0,-1 0,1 0,0 0,0 0,-1 1,1-1,0 0,0 0,0 1,0-1,0 0,0 1,0-1,0 1,0-1,0 1,0 0,0-1,0 1,0 0,0 0,1 0,-1-1,0 1,0 1,0-1,0 0,0 0,1 0,-1 1,0-1,0 0,0 1,0-1,0 1,0-1,0 1,0 0,0-1,0 1,-1 0,1 0,0-1,0 1,-1 0,1 0,0 0,-1 0,1 1,2 11,-2-1,1 1,-2 0,0 0,0 0,-1 0,0-1,-2 1,1 0,-1-1,-3 6,-4 23,6-20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3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7,'-5'-5,"-2"3,-4 3,0 5,2 2</inkml:trace>
</inkml:ink>
</file>

<file path=ppt/ink/ink7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8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1,'-26'13,"1"2,1 1,0 1,1 0,1 2,1 1,1 1,-16 19,35-39,-1 0,1 1,-1-1,1 0,-1 0,1 1,0-1,0 1,0-1,0 1,0 0,0-1,0 1,0 0,1 0,-1-1,1 1,-1 0,1 0,0 0,0 0,0 0,0-1,0 1,0 0,0 0,0 0,1 0,-1 0,1-1,0 1,-1 0,1 0,0-1,0 1,0 0,0-1,0 1,1-1,-1 0,0 1,1-1,-1 0,1 0,-1 0,1 0,-1 0,1 0,0 0,0 0,-1-1,3 1,9-2,1 0,0-2,-1 1,1-2,-1 0,0 0,0-1,-1-1,1 0,-1-1,-1 0,1-1,1-1,12-9,-18 12,0 1,0 0,0 0,1 1,0-1,0 2,0-1,0 1,0 0,1 1,-1 0,1 0,2 1,-8 1,-1 0,1 1,-1-1,1 1,-1 0,0-1,1 1,-1 0,0 1,1-1,-1 0,0 1,0-1,0 1,0-1,0 1,-1 0,1 0,0 0,-1 0,0 0,1 0,-1 1,0-1,0 0,0 1,0-1,-1 0,1 1,-1-1,1 1,-1 0,0-1,0 1,-7 91,6-85,-9 68,5 0,2 1,4 2,-1-65,-1-1,0 1,-1-1,-1 0,0 1,-1-1,0 0,-6 10,9-19,-1-1,0 0,0 0,-1 0,1 0,-1-1,0 1,0-1,0 1,0-1,0 0,-1 0,0-1,1 1,-1-1,0 1,0-1,-1 0,1-1,0 1,0-1,-1 0,1 0,-1 0,1-1,-1 1,1-1,-1 0,-2-1,1-1,-1-1,1 1,0-2,0 1,0-1,0 0,1 0,0 0,-1-1,1 0,1 0,-1 0,1 0,0-1,0 0,1 0,-1 0,1 0,1 0,-1-1,1 1,0-1,1 0,-1 0,1 1,1-1,-1 0,1 0,1 0,-1 0,1 0,1-2,3-7,1 0,1 0,1 1,0 0,1 0,0 1,1 0,1 1,0 0,1 1,0 0,1 1,1 0,-1 1,2 0,-1 2,12-6,-8 3</inkml:trace>
</inkml:ink>
</file>

<file path=ppt/ink/ink7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409 424,'-6'-7,"-1"1,-1 0,1 0,-1 0,0 1,-1 0,1 0,-1 1,0 0,0 1,0 0,-1 0,1 1,0 0,-1 1,0 0,1 1,-1 0,0 0,1 1,-1 0,1 0,-1 1,1 1,0 0,-9 3,-71 58,87-62,0 0,0 1,1-1,-1 1,1-1,-1 1,1 0,0-1,0 1,0 0,0 0,1 0,-1 0,1 0,0 0,0 0,0 0,0 0,0-1,0 1,1 0,0 0,-1 0,1 0,0 0,1-1,-1 1,0 0,1-1,-1 1,1-1,0 1,0-1,1 1,8 8,1-1,0-1,0 0,1-1,0 0,0-1,1 0,0-1,0-1,8 2,22 10,-42-16,0-1,0 1,1 0,-1-1,0 1,0 0,0 0,0 1,0-1,0 0,0 1,0-1,0 1,-1 0,1-1,-1 1,1 0,-1 0,0 0,1 0,-1 0,0 0,0 0,-1 1,1-1,0 0,-1 1,1-1,-1 0,0 1,0-1,0 0,0 1,0-1,-1 0,1 1,0-1,-1 0,0 1,0-1,0 0,0 0,0 0,0 0,0 0,-1 0,1 0,-1 0,1-1,-1 1,-9 8,-1 0,0-1,-1 0,0-2,0 1,-1-1,0-1,0-1,0 0,-1 0,0-2,1 0,-1 0,0-2,-1 0,1 0,-4-2,17 2,0-1,1 0,-1 0,0 0,1 0,-1 0,1-1,-1 1,0 0,1-1,-1 1,1-1,-1 0,1 0,-1 1,1-1,0 0,-1 0,1 0,0 0,0 0,-1-1,1 1,0 0,0-1,0 1,1 0,-2-2,2-9</inkml:trace>
  <inkml:trace contextRef="#ctx0" brushRef="#br0" timeOffset="248.754">607 622,'0'28,"0"11</inkml:trace>
  <inkml:trace contextRef="#ctx0" brushRef="#br0" timeOffset="480.839">579 29,'14'33,"5"12</inkml:trace>
  <inkml:trace contextRef="#ctx0" brushRef="#br0" timeOffset="865.81">833 819,'15'-26,"1"2,1 0,2 0,0 2,1 0,2 1,16-19,24-17,-59 58,-1 0,0 0,0 1,0-1,0 1,0 0,0-1,0 1,-1 0,1 0,0 0,-1 0,0 1,1-1,-1 0,0 0,0 1,0-1,-1 1,1-1,-1 1,1 0,3 8,-1-2,1-1,-1 0,1 0,1 0,0 0,0-1,0 0,1 0,0 0,0-1,1 0,-1 0,1 0,4 1,-7-7,-1-1,1 1,-1-1,0 0,1 0,-1 0,0 0,0 0,0-1,0 0,0 0,0 0,0 0,0 0,-1 0,1-1,-1 1,0-1,1 1,-1-1,-1 0,1 0,0 0,-1 0,1 0,-1-1,0 1,0 0,0-1,-1 1,1-2,0 2,25-133,-23 103,13-36,-12 50</inkml:trace>
  <inkml:trace contextRef="#ctx0" brushRef="#br0" timeOffset="1484.801">1510 1073,'5'-88,"3"1,4 0,22-83,-29 144,1 0,2 0,0 0,2 1,0 0,2 1,1 1,0-1,2 2,1 0,0 1,2 1,0 0,20-15,92-50,-129 84,1 0,-1 0,0 0,0 1,1-1,-1 0,0 1,1-1,-1 1,1 0,-1-1,1 1,-1 0,1 0,-1 0,0 0,1 0,-1 0,1 1,-1-1,1 0,-1 1,0-1,1 1,-1-1,0 1,1 0,-1 0,0-1,0 1,1 0,-1 0,0 0,0 0,0 1,-1-1,1 0,0 0,0 0,0 1,-1-1,1 0,-1 1,1-1,-1 1,0-1,1 0,-1 1,0-1,0 1,0-1,0 1,0-1,0 1,-3 11,0 0,-1 0,-1-1,0 0,0 0,-1 0,-1 0,0-1,0 0,-1-1,-1 1,-6 5,-38 57,51-71,1-1,-1 1,1 0,0-1,0 1,0 0,0 0,0 0,0 0,1 0,-1 0,1 0,-1 1,1-1,0 0,-1 0,1 0,0 0,1 0,-1 1,0-1,1 0,-1 0,1 0,0 0,-1 0,1 0,0 0,0 0,0 0,1-1,-1 1,0 0,1-1,-1 1,1-1,-1 1,1-1,0 0,0 1,-1-1,1 0,0 0,0 0,0-1,0 1,2 0,47 8,-41-8,1 0,-1 1,0 0,0 1,0 0,0 0,0 1,0 0,-1 1,0 0,8 6,-14-8,0 0,-1 0,1 0,-1 1,0-1,0 1,0-1,0 1,-1 0,0 0,0 0,0-1,0 1,0 0,-1 1,1-1,-1 0,0 0,-1 0,1 0,-1 0,1 0,-1 0,-1 0,1 0,0-1,-1 1,-1 2,-1 2,0 1,-1-1,0 0,0-1,-1 1,0-1,0 0,-1 0,0-1,0 0,-7 5,6-5,1 0,-1-1,0 0,-1 0,1-1,-1 0,0-1,0 0,0 0,0-1,0 0,-1 0,1-1,-1 0,1-1,-1 0,1-1,-1 0,1 0,0-1,-1 0,1-1,0 0,0 0,-18-13,1-2,1 0,0-2,1 0,1-2,2-1,0 0,-16-24,2-8,22 30</inkml:trace>
  <inkml:trace contextRef="#ctx0" brushRef="#br0" timeOffset="2268.635">1905 1,'379'5,"-375"-6,1 1,-1 0,0 0,1 0,-1 0,0 1,0 0,0 0,1 0,-1 0,0 1,0-1,-1 1,1 0,0 0,-1 1,1-1,-1 1,1 0,-1 0,0 0,0 0,-1 0,1 0,-1 1,1 0,-1-1,0 1,-1 0,1 0,-1 0,1 0,0 4,-36 169,0 258,35-197,-32-128,27-107,-1 0,0-1,0 1,0-1,0 0,-1-1,1 1,-1-1,1 0,-1 0,1-1,-1 0,1 0,-1 0,1 0,-1-1,1 0,-1 0,1-1,0 1,-1-1,-2-2,-2 2,-84-27,73 25</inkml:trace>
</inkml:ink>
</file>

<file path=ppt/ink/ink7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9.6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 81,'-22'-66,"15"124,25 149,-15-185,-3-18,0-1,0 1,0 0,1 0,-1-1,1 1,0 0,0-1,0 1,0-1,0 1,1-1,0 0,0 0,0 1,0-1,0 0,0-1,1 1,0 0,-1-1,1 1,0-1,0 0,0 0,1 0,-1 0,0-1,1 0,-1 1,4 0,144 9,-22 1,1-6,75-8,-55 0,678-55,-294 58,-112 28,23-30,-59-27,-82 16,192-5,-124-11,-60 0,742 28,-761-30,-170 15,72 4,-63 10,-130 1,1 0,0-1,-1 1,1-1,0 0,-1 0,1 0,-1 0,0 0,1-1,-1 1,0 0,0-1,1 0,-1 0,-1 0,1 0,0 0,0 0,-1 0,1 0,-1 0,0-1,1 1,-1-1,0 1,-1-1,1 1,0-1,-1-1,3-88,-4 71,0-8,-1 4</inkml:trace>
  <inkml:trace contextRef="#ctx0" brushRef="#br0" timeOffset="2315.432">623 899,'22'85,"-8"-14,-4 0,-3 0,-2 38,-5-75,2-17,-2 1,0 0,-1 0,-1 0,-1-1,0 1,-1-1,-1 0,-3 7,8-23,0 1,0-1,-1 0,1 0,0 1,-1-1,1 0,-1 0,1 0,-1 0,0 0,1 0,-1 0,0 0,0 0,1 0,-1 0,0 0,0 0,0-1,0 1,0 0,0-1,-1 1,1-1,0 1,0-1,0 0,-1 1,1-1,0 0,0 0,0 0,-1 0,1 0,0 0,0 0,-1 0,1 0,0-1,0 1,0 0,-1-1,1 1,0-1,0 1,0-1,0 0,0 0,0 1,0-1,0 0,0 0,0 0,1 0,-1 0,0 0,1 0,-1 0,0 0,1 0,-1 0,1-1,0 1,-1 0,1 0,0-1,0 1,0-1,-3-26,1 0,2 0,1 0,1-1,1 1,1 0,2 1,1-1,1 1,1 0,1 1,2 0,1 1,0 0,9-9,-6 1,1 0,2 1,1 1,2 1,1 1,1 0,1 2,2 1,1 1,3 0,-29 22,0 1,1 0,-1 0,1-1,0 1,-1 1,1-1,0 0,0 1,0-1,0 1,1 0,-1 0,0 1,0-1,1 0,-1 1,0 0,1 0,-1 0,0 0,1 0,-1 1,0 0,0-1,1 1,-1 0,0 1,0-1,0 1,0-1,0 1,0 0,-1 0,1 0,-1 0,3 3,0 5,0 1,-1 0,0 0,-1 0,0 0,-1 0,0 1,0-1,-2 1,1 0,-1-1,-1 1,0 0,-1-1,0 0,-1 1,0-1,-1 0,0 0,-1 0,0-1,0 0,-1 0,-4 4,5-8,-1 0,0 0,0-1,-1 0,1 0,-1-1,0 0,0 0,-1 0,1-1,-1 0,0-1,0 0,0 0,0 0,0-1,0 0,0-1,0 0,0 0,-4-1,-1 0</inkml:trace>
  <inkml:trace contextRef="#ctx0" brushRef="#br0" timeOffset="3330.001">1611 786,'-17'7,"-3"0,1 0,0 0,1 2,0 0,0 2,1 0,0 0,1 2,0 0,1 1,0 0,2 1,0 1,-11 16,22-29,1-1,-1 1,1 0,0 0,0 0,0 0,0 0,0 1,1-1,0 0,-1 0,1 0,0 1,0-1,1 0,-1 0,1 0,0 0,0 0,0 0,0 0,0 0,0 0,1 0,0 0,-1-1,1 1,0 0,0-1,0 0,1 0,-1 1,1-1,-1 0,1-1,0 1,-1 0,1-1,0 0,0 0,0 0,0 0,0 0,1 0,-1-1,0 1,0-1,0 0,0 0,1 0,-1-1,0 1,0-1,0 1,0-1,2-1,97-66,-74 45,85-71,-112 93,0 0,0 0,0 0,0 0,1 0,-1 0,0 1,0-1,1 0,-1 1,0-1,1 0,-1 1,0 0,1-1,-1 1,1 0,-1 0,1 0,-1 0,0 0,1 0,-1 0,1 0,-1 1,1-1,-1 0,0 1,1-1,-1 1,0 0,1 0,-1-1,0 1,0 0,0 0,0 0,0 0,0 0,0 0,0 0,0 0,0 1,0-1,-1 0,1 1,-1-1,1 0,-1 1,1-1,-1 0,0 1,1 0,4 18,-4-16,-1 1,1 0,0 0,0-1,1 1,-1-1,1 1,0-1,0 0,1 0,-1 0,1 0,0 0,0 0,0-1,1 1,-1-1,1 0,0 0,0 0,0-1,0 1,0-1,0 0,1 0,1 0,6-2,-1 0,1-1,-1-1,0 0,1 0,-1-1,0-1,0 0,-1 0,1-1,-1 0,0-1,0 0,-1-1,9-7,0 2,-7 7,-1-2,-1 1,1-1,-1-1,0 0,-1 0,0 0,0-1,-1-1,0 1,-1-1,0 0,0-1,-1 1,-1-1,1 0,-2 0,0-1,0 1,1-11,-4 20,0 0,0 0,0 0,0 1,0-1,-1 0,1 0,-1 0,1 1,-1-1,0 0,1 0,-1 1,0-1,0 1,0-1,0 1,-1-1,1 1,0-1,0 1,-1 0,1 0,-1 0,1 0,-1 0,0 0,1 0,-1 1,0-1,0 0,1 1,-1-1,0 1,0 0,0 0,0 0,0 0,1 0,-1 0,0 0,0 1,0-1,0 0,1 1,-1 0,0-1,1 1,-1 0,0 0,1 0,-1 0,1 0,-1 0,1 1,0-1,-1 0,1 1,0-1,0 1,0-1,-1 2,0-1,0-1,0 1,0 0,0 0,1 0,-1 0,1 0,-1 0,1 0,-1 0,1 1,0-1,0 0,0 1,1-1,-1 1,0-1,1 1,0-1,-1 1,1-1,0 1,1 0,-1-1,0 1,1-1,-1 1,1-1,0 1,0-1,0 1,0-1,0 0,0 0,1 1,-1-1,1 0,-1 0,1 0,0-1,0 1,0 0,0-1,0 1,0-1,0 0,1 1,-1-1,0 0,1 0,-1-1,1 1,13 1,1 0,-1-1,1-1,-1 0,1-1,-1-1,1-1,-1 0,0-1,5-3,-19 6,1 0,-1 0,0 1,0-1,0 0,0 1,0 0,1-1,-1 1,0 0,0 0,0 0,1 1,-1-1,0 0,0 1,0 0,0-1,0 1,1 0,-2 0,1 0,0 0,0 1,0-1,0 0,-1 1,1-1,-1 1,1 0,-1-1,1 1,-1 0,0 0,0 0,0 0,0 0,0 0,-1 0,1 0,0 0,-1 0,0 1,1 0,1 41,-3-40,0-1,1 1,-1-1,1 1,0-1,0 1,0-1,0 1,1-1,-1 1,1-1,0 1,0-1,0 1,1-1,-1 0,1 0,-1 0,1 0,0 0,0 0,1 0,-1-1,1 1,-1-1,1 1,0-1,0 0,0 0,0 0,0-1,0 1,0-1,2 1,9-2,0 1,-1-2,1 0,0-1,0 0,0-1,-1 0,0-1,0-1,0 0,0-1,-1 0,1-1,-2 0,1-1,-1-1,0 1,-1-2,0 0,-1 0,2-3,10-10,90-121,-104 133,-1-1,0 0,0 0,-1-1,-1 1,0-1,-1 0,0 0,-1 0,0-1,-1 1,-1-1,0 1,-1 0,0-1,-1 0,2 14,0 0,0-1,0 1,0 0,0-1,0 1,0 0,1-1,-1 1,0-1,0 1,-1 0,1-1,0 1,0 0,0-1,0 1,0 0,0-1,0 1,0 0,-1-1,1 1,0 0,0-1,0 1,-1 0,1 0,0-1,0 1,-1 0,1 0,0-1,-1 1,1 0,0 0,-1 0,1 0,0 0,-1-1,1 1,0 0,-1 0,1 0,0 0,-1 0,1 0,-1 0,1 0,0 0,-1 0,1 0,0 1,-1-1,1 0,0 0,-1 0,1 0,0 1,-1-1,1 0,0 0,0 0,-1 1,1-1,0 0,0 1,-1-1,1 0,-8 26,5-3,2-1,1 1,0 0,2-1,0 1,2-1,0 0,2 0,0 0,2-1,0 0,2 3,61 133,-61-139</inkml:trace>
  <inkml:trace contextRef="#ctx0" brushRef="#br0" timeOffset="3580.09">2626 673,'43'0,"24"5,6 2,-6 3,-13 2</inkml:trace>
  <inkml:trace contextRef="#ctx0" brushRef="#br0" timeOffset="4294.982">3557 673,'0'25,"-1"-15,0 0,0 0,1 0,0 0,1 0,0 0,1 0,0 0,1 0,0-1,0 1,1-1,0 0,0 0,1 0,1-1,4 7,-7-13,0 1,0-2,0 1,0 0,0-1,0 1,0-1,0 0,1 0,-1 0,0 0,1-1,-1 1,1-1,-1 0,1 0,-1 0,0-1,1 1,-1-1,1 0,-1 0,0 0,0 0,1 0,-1-1,0 1,0-1,1-1,83-64,-81 61,-3 1,0 1,0 0,0-1,1 2,0-1,-1 0,1 1,0 0,1-1,-1 2,1-1,-1 0,1 1,0 0,0 0,0 0,0 1,0 0,0 0,0 0,0 0,1 1,-1 0,0 0,0 1,0-1,1 1,-1 0,0 0,0 1,0 0,0 0,0 0,0 3,1-1,-1 1,1-1,0 0,0-1,0 1,0-1,1 0,-1-1,1 0,0 0,0 0,0-1,0 0,0 0,0-1,0 1,0-2,0 1,0-1,0 0,0 0,0-1,-1 0,4-2,8-6,-1 0,-1-1,1-2,-2 1,0-2,0 0,-1-1,-1 0,-1-1,0 0,0-3,3-17,-16 27</inkml:trace>
  <inkml:trace contextRef="#ctx0" brushRef="#br0" timeOffset="4629.232">4658 815,'24'-23,"0"-1,-2-2,0 0,-2-1,16-29,-35 55,0 0,1-1,-1 1,0 0,0-1,1 1,-1-1,0 1,-1-1,1 0,0 1,0-1,-1 0,1 1,-1-1,1 0,-1 0,0 0,0 0,0 1,0-1,0 0,0 0,0 0,-1 0,1 1,-1-1,1 0,-1 0,0 1,1-1,-1 1,0-1,0 0,0 1,-1-1,1 1,0 0,0-1,-1 1,1 0,-1 0,1 0,-1 0,1 0,-1 0,0 1,1-1,-1 0,0 1,-1-1,-7 4,0 0,1 1,-1 0,1 0,0 1,0 0,1 1,0 0,0 0,0 1,1 0,-1 0,2 0,-1 1,1 0,0 1,-1 4,2-7,0 0,1 1,0-1,0 1,0 0,1 0,0 0,1 0,-1 1,1-1,1 1,-1 0,1-1,1 1,0 0,0 0,0-1,1 1,0 0,0-1,1 1,0-1,1 1,-1-1,1 0,1 0,-1 0,1 0,1-1,-1 1,1-1,0 0,0-1,1 1,0-1,0 0,0 0,1 0,13 4,-1-1,1-1,0-1,0-1,1 0,-1-2,1 0,15-1,-7 0</inkml:trace>
  <inkml:trace contextRef="#ctx0" brushRef="#br0" timeOffset="5365">5646 476,'-2'1,"1"0,-1 0,1 0,0 0,0 0,-1 1,1-1,0 0,0 1,0-1,0 1,1-1,-1 1,0 0,1-1,-1 1,1 0,-1-1,1 1,0 0,0 0,0-1,0 1,0 0,0 0,0-1,0 1,1 0,-1 0,1-1,-1 1,1 0,0 0,0 1,9 114,-4 1,-7 55,0-53,1-108</inkml:trace>
  <inkml:trace contextRef="#ctx0" brushRef="#br0" timeOffset="5619.951">5956 786,'-9'24,"1"8,2-6,2-8</inkml:trace>
  <inkml:trace contextRef="#ctx0" brushRef="#br0" timeOffset="5784.307">5900 419,'0'0</inkml:trace>
  <inkml:trace contextRef="#ctx0" brushRef="#br0" timeOffset="5948.031">6323 335,'30'509,"-30"-493,-1-1,0 1,-1-1,-1 1,0-1,-1 0,0 0,-1 0,-1-1,-1 0,0 0,0 0,-7 7,14-20,-1 0,1 0,0 0,-1 0,1 0,0 0,-1 0,1 0,-1 0,0 0,1-1,-1 1,0 0,1 0,-1-1,0 1,0 0,0-1,1 1,-1-1,0 1,0-1,0 1,0-1,0 0,0 1,0-1,0 0,0 0,0 0,0 0,0 0,0 0,0 0,0 0,0 0,-1 0,1-1,0 1,1 0,-1-1,0 1,0-1,0 1,0-1,0 1,0-1,0 0,1 1,-1-1,0 0,1 0,-1 1,0-1,1 0,-1 0,1 0,-5-15</inkml:trace>
  <inkml:trace contextRef="#ctx0" brushRef="#br0" timeOffset="6497.584">6465 673,'-3'2,"1"-1,0 1,-1 0,1 0,0 0,0 0,0 0,1 1,-1-1,0 0,1 1,-1 0,1-1,0 1,0 0,0-1,0 1,1 0,-1 0,1 0,-1 0,1 0,0 0,0-1,1 1,-1 0,0 0,1 0,0 0,0 0,0-1,0 1,0 0,0-1,1 1,-1-1,1 1,0-1,0 0,0 1,0-1,0 0,0 0,0-1,2 2,166 50,-158-47,0-1,0 0,1-1,0 0,-1-1,1-1,0 1,0-2,1 0,-1-1,0 0,0-1,0 0,0-1,0-1,0 0,0-1,-1 0,1-1,-1 0,0-1,-1 0,0-1,0 0,6-6,-7 4,-1-1,0 0,-1-1,0 0,-1 0,0-1,0 0,-1 0,-1-1,3-8,-8 19,1 0,-1 1,1-1,-1 0,1 0,-1 0,0 0,0 0,0 0,0 1,-1-1,1 0,0 0,-1 0,1 0,-1 1,1-1,-1 0,0 0,0 1,0-1,0 0,0 1,0-1,-1 1,1 0,0-1,-1 1,1 0,-1 0,1 0,-1 0,0 0,1 0,-1 0,0 1,0-1,1 1,-1-1,0 1,0-1,0 1,0 0,-1 0,-86 14,76-8,0 0,0 1,1 0,0 1,1 1,0 0,0 0,1 1,0 0,1 1,0 0,0 1,2 0,-1 0,1 0,1 1,1 0,-1 1,2-1,0 1,-2 11,6-19,1 0,-1 0,1 0,0-1,0 1,1 0,-1-1,1 1,1-1,-1 0,1 0,0 1,0-2,0 1,1 0,0-1,0 1,0-1,0 0,1-1,-1 1,1-1,0 0,2 1,5 4,1-2,0 1,0-2,0 0,1 0,0-1,0-1,0 0,7 0,190-5,-187-2,-6-3</inkml:trace>
  <inkml:trace contextRef="#ctx0" brushRef="#br0" timeOffset="6968.081">6633 505,'-9'0,"-4"4,-4 7,-4 7,-3 4,-2 3,3 3,0-4,5-1,5-4</inkml:trace>
</inkml:ink>
</file>

<file path=ppt/ink/ink7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39.6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540 139,'-4'-6,"-2"1,1 0,0 0,-1 1,0 0,0 0,0 0,-1 1,1 0,-1 0,0 0,0 1,0 0,0 1,0-1,0 1,0 1,0-1,-1 1,1 1,0-1,0 1,0 0,-1 1,1 0,1 0,-1 0,0 1,0 0,-4 3,-23 15,1 2,1 1,1 2,1 1,2 1,-22 27,40-42,-1 1,2-1,0 2,1 0,0 0,1 0,1 1,0 0,2 0,-1 0,2 1,0-1,1 1,1 0,0 8,1-11,0 0,1-1,0 1,1-1,1 1,0-1,0 0,2 0,-1 0,2 0,0-1,0 0,1 0,1 0,0-1,0 0,1-1,0 0,1 0,0-1,1-1,0 1,4 1,-1-2,-1 0,1-1,1-1,0 0,0-1,0 0,0-2,0 1,1-2,7 0,146 7,-152-8,0 0,-1-2,1 0,0 0,0-2,-1 0,1-1,-1 0,0-2,0 0,-1 0,1-2,-1 0,-1 0,0-2,0 1,-1-2,0 0,-1 0,0-2,-1 1,0-1,-1-1,-1 0,0 0,0-1,-2 0,1-2,-6 13,11-23,0 0,-2 0,0-1,-2 0,-2-1,0 0,-2-1,-1 1,-1-1,-2-22,-5 35,0 0,-1 1,-1 0,-1 0,0 0,-1 1,0 0,-1 0,-1 1,-1 0,-11-12,6 12,0 0,0 1,-1 1,-1 0,0 1,-1 1,0 1,0 1,-1 0,0 2,0 0,-1 1,0 1,0 1,0 1,-12 0,-57 9,69 0</inkml:trace>
  <inkml:trace contextRef="#ctx0" brushRef="#br0" timeOffset="433.441">314 308,'0'5,"5"2,2-6,4-3,0 0</inkml:trace>
  <inkml:trace contextRef="#ctx0" brushRef="#br0" timeOffset="731.439">625 281,'5'4,"1"7,0 2</inkml:trace>
  <inkml:trace contextRef="#ctx0" brushRef="#br0" timeOffset="1193.45">371 478,'-1'7,"1"1,1-1,-1 1,1-1,1 0,-1 1,1-1,0 0,1 0,0 0,0 0,0-1,1 1,0-1,0 0,1 0,-1 0,1-1,1 1,-1-1,1 0,0-1,0 1,2-1,103 35,-108-38,0-1,0 0,1 0,-1 0,0 0,0 0,1-1,-1 1,0-1,0 0,0 0,0 0,0 0,0-1,0 1,0-1,-1 0,1 0,0 0,-1 0,0 0,1 0,-1-1,0 1,0-1,0 0,-1 1,1-1,-1 0,1 0,-1 0,0 0,0 0,0-2,3-19,-1 1</inkml:trace>
</inkml:ink>
</file>

<file path=ppt/ink/ink7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59.0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234 77,'-21'17,"1"1,1 1,1 1,0 1,2 0,0 1,2 1,0 0,1 1,2 0,1 1,-6 18,11-31,0 0,1 0,1 1,-1-1,2 1,0-1,0 1,2 0,-1 0,1 0,1 0,1 0,0-1,0 1,1-1,1 1,0-1,0 0,1 0,1-1,0 1,1-1,0 0,1-1,0 0,0 0,1-1,10 8,-4-8,0-2,1 0,0-1,0 0,0-1,1-1,0-1,0 0,0-1,0-1,0 0,0-2,0 0,1-1,-2 0,1-1,0-1,0-1,-1-1,0 0,0-1,-1 0,0-1,0-1,-1-1,0 0,-1-1,0 0,0-1,-1 0,-1-1,0 0,-1-1,0 0,1-6,-2 7,0-2,-1 1,0-1,-2 0,0 0,0-1,-2 0,0 0,0 0,-2 0,0-1,-1 1,0-1,-1 1,-1-1,-1 1,-1-1,0 1,-1 0,0 0,-1 0,-1 1,-1 0,0 0,-1 0,-8-11,4 13,0 0,-1 0,-1 1,0 1,-1 1,0 0,0 0,-1 2,0 0,-1 0,1 2,-1 0,-1 1,1 1,-1 0,0 1,0 1,0 1,0 1,0 0,0 1,0 1,1 1,-1 1,-12 4,-15 2</inkml:trace>
  <inkml:trace contextRef="#ctx0" brushRef="#br0" timeOffset="451.167">347 303,'0'5,"5"1,1 0</inkml:trace>
  <inkml:trace contextRef="#ctx0" brushRef="#br0" timeOffset="671.906">489 247,'4'4,"3"2</inkml:trace>
  <inkml:trace contextRef="#ctx0" brushRef="#br0" timeOffset="1657.495">290 670,'2'-8,"0"-1,0 1,1 0,0 0,0 1,1-1,0 1,1-1,-1 1,1 1,1-1,-1 1,1-1,0 2,0-1,7-4,-3 1,-7 5,0 0,1 0,-1 1,1 0,0-1,0 1,0 1,0-1,0 0,1 1,-1 0,1 0,0 0,0 1,-1 0,1 0,0 0,0 0,0 1,0-1,0 2,0-1,0 0,0 1,0 0,0 0,0 0,0 1,-1-1,1 1,-1 1,1-1,3 3,28 73,-33-57</inkml:trace>
</inkml:ink>
</file>

<file path=ppt/ink/ink7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57.1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23 114,'0'369,"-13"-286,3 25,15-89</inkml:trace>
  <inkml:trace contextRef="#ctx0" brushRef="#br0" timeOffset="247.515">362 481,'-10'24,"2"8,2-2</inkml:trace>
  <inkml:trace contextRef="#ctx0" brushRef="#br0" timeOffset="512.368">305 86,'0'0</inkml:trace>
  <inkml:trace contextRef="#ctx0" brushRef="#br0" timeOffset="659.776">643 1,'10'43,"3"34,-1 8,-2 0,-3-11,-3-12,-6-8,-4-7,0-8,1-5,-4-9,0-3,1-2,-2 2,0-3</inkml:trace>
  <inkml:trace contextRef="#ctx0" brushRef="#br0" timeOffset="829.18">869 311,'-19'24,"3"13,9 0,11-6,9-9,8-8,-1-1,2-3,2-4,-3 3,-1-1,-3 4,-5 4,-5-1</inkml:trace>
  <inkml:trace contextRef="#ctx0" brushRef="#br0" timeOffset="1130.301">1180 622,'31'-16,"0"0,-1-2,-1-2,-1 0,0-2,-2-1,-1-1,0-1,-1-3,-22 26,0 1,0 0,0-1,0 1,-1-1,1 1,-1-1,1 0,-1 0,0 0,0 0,1 0,-1 0,-1 0,1 0,0 0,0 0,-1-1,1 1,-1 0,0 0,0-1,0 1,0 0,0-1,0 1,-1 0,1 0,-1-1,1 1,-1 0,0 0,0 0,0 0,0 0,0 0,-1 0,1 0,0 0,-1 1,1-1,-1 0,0 1,0 0,0-1,1 1,-1 0,0 0,0 0,-1 0,1 0,0 0,-2 0,-2 1,-1-1,1 1,0 1,0-1,-1 1,1 0,0 0,0 1,0 0,0 0,0 0,0 1,1 0,-1 0,1 0,0 1,0 0,0 0,0 0,1 0,0 1,0 0,0 0,0 0,1 0,0 1,0-1,-2 6,-1 0,1 0,1 0,0 1,1-1,0 1,0-1,1 1,1 0,0 0,1 0,0 0,1 0,0 0,1 0,0 0,0-5,1 0,0 0,0-1,0 1,1-1,0 0,0 0,1 0,0 0,0-1,0 0,0 0,1 0,0-1,0 1,0-2,1 1,-1-1,1 1,0-2,0 1,0-1,0 0,0-1,0 1,0-2,1 1,-1-1,1 0,16 1</inkml:trace>
</inkml:ink>
</file>

<file path=ppt/ink/ink7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47.4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1 169,'254'-21,"137"-14,685 35,3734 0,-4553-27,76-4,148 32,-196-29,72 28,-161-28,368 29,-540-1</inkml:trace>
  <inkml:trace contextRef="#ctx0" brushRef="#br0" timeOffset="3768.011">1695 423,'57'409,"-56"-401,0 0,-1 0,1 0,-2 0,1 0,-1 0,0 0,-1 0,0 0,0-1,-1 1,1-1,-2 1,1-1,-1 0,0 0,-1 0,1-1,-1 0,-1 1,1-2,-1 1,-4 2,9-7,-1-1,0 1,0-1,0 0,0 0,0 0,0 0,0 0,0 0,0 0,0 0,1-1,-1 1,0-1,0 0,0 1,0-1,1 0,-1 0,0 0,1 0,-1 0,1-1,-1 1,1 0,0-1,-1 1,1-1,0 1,0-1,0 0,0 1,0-1,1 0,-1 0,-18-68,21 47,2-1,1 1,0 1,2-1,0 1,2 0,1 1,0 0,1 0,2 1,2-2,-3 1,26-43,4 0,2 3,3 2,2 1,47-40,-13 51,-81 46,1 1,-1-1,1 1,-1 0,0 0,1 0,-1 0,1 1,-1-1,0 1,1-1,-1 1,0 0,0 0,1 0,-1 0,0 0,0 0,0 1,0-1,0 1,-1-1,1 1,0 0,-1 0,1 0,-1 0,1 0,-1 0,0 0,0 0,0 0,0 1,-1-1,1 0,0 1,-1-1,0 0,3 16,-2 1,0-1,-1 0,-1 1,0-1,-2 0,0 0,-1 0,-1 0,-2 4,-1 3,-1 1,-2-1,0-1,-2 0,0 0,-2-1,0-1,-2-1,-14 15,29-34,1 0,-1 0,1 0,-1 0,0 0,0-1,1 1,-1 0,0-1,-1 0,1 1,0-1,0 0,-1 0,1-1,0 1,-1 0,1-1,-1 1,1-1,-1 0,1 0,-1 0,1 0,-1 0,1 0,0-1,-1 1,1-1,-1 0,1 0,0 1,-1-2,1 1,0 0,0 0,0-1,0 1,0-1,0 0,0 1,1-1,-1 0,1 0,-1-1,-5-15</inkml:trace>
  <inkml:trace contextRef="#ctx0" brushRef="#br0" timeOffset="4790.892">2682 452,'-22'3,"0"1,-1 1,2 2,-1 0,1 1,0 1,0 0,1 2,1 1,0 0,-4 4,21-14,-1-1,1 1,0-1,0 1,0 0,0 0,0 0,0 0,0 0,0 0,1 1,-1-1,1 0,0 1,0-1,0 1,0 0,0-1,0 1,1 0,0 0,-1-1,1 1,0 0,0 0,0-1,1 1,-1 0,1 0,-1-1,1 1,0 0,0-1,0 1,0-1,1 1,-1-1,1 1,-1-1,1 0,0 0,0 0,0 0,0 0,0-1,0 1,1 0,-1-1,1 0,-1 1,1-1,-1 0,1 0,0 0,5 1,1 0,-1-1,1 1,-1-1,1-1,-1 0,1 0,0-1,-1 0,1 0,-1-1,1 0,-1-1,0 1,0-2,0 1,-1-1,1 0,-1-1,0 0,0 0,3-3,13-12,0-1,-2-2,0 0,-2-1,9-15,-7 17,-9 40,-12 35,-1-48,-1-1,1 1,0 0,1 0,-1 0,1 0,0 0,0 0,0 0,1 0,0 0,0 0,0 0,0 0,1 0,0-1,0 1,0-1,0 1,1-1,0 0,0 0,0 0,0 0,1-1,0 1,-1-1,1 0,0 0,1 0,-1 0,0-1,1 0,-1 0,1 0,3 0,8-2,0-1,-1-1,1 0,0-1,-1-1,1-1,-1 0,0-1,-1 0,1-1,-2-1,1 0,-1-1,0-1,0 0,-1 0,-1-1,0-1,8-10,11-7,-1-1,-2-2,-1-1,-1-1,14-27,-38 60,0 0,0 1,0-1,0 0,0 0,0 0,0 0,-1-1,1 1,0 0,-1 0,1 0,-1-1,1 1,-1 0,0 0,1-1,-1 1,0 0,0-1,0 1,0 0,0-1,0 1,0 0,-1-1,1 1,0 0,-1 0,1-1,-1 1,1 0,-1 0,0 0,1-1,-1 1,0 0,0 0,0 0,0 0,0 1,0-1,0 0,0 0,0 1,0-1,0 0,-1 1,1-1,0 1,-1-1,1 1,0 0,0 0,-1 0,1-1,0 1,-1 0,1 1,0-1,-1 0,-8 5,0 0,0 0,1 1,-1 0,1 1,1 0,-1 1,1 0,1 0,-1 0,1 1,1 0,0 1,0-1,-2 7,7-14,-1-1,1 1,0 1,0-1,0 0,0 0,0 0,0 1,1-1,-1 0,1 0,-1 1,1-1,0 1,0-1,0 0,1 1,-1-1,0 0,1 1,-1-1,1 0,0 0,0 1,0-1,0 0,0 0,0 0,1 0,-1 0,1 0,-1-1,1 1,0 0,0-1,0 1,0-1,0 0,0 0,0 0,0 0,0 0,0 0,1 0,-1-1,0 1,1-1,-1 1,0-1,1 0,-1 0,0 0,1 0,-1-1,2 1,228-52,-231 51,0 1,1 0,-1 0,0 0,1 0,-1 0,1 0,-1 0,0 0,1 0,-1 1,1-1,-1 0,0 1,0-1,1 1,-1 0,0-1,0 1,0 0,1 0,-1 0,0 0,0 0,0 0,-1 0,1 0,0 0,0 0,0 0,-1 1,1-1,-1 0,1 1,-1-1,1 0,-1 1,0-1,0 0,0 1,-14 62,2-15,12-46,1 0,0-1,0 1,-1 0,2-1,-1 1,0-1,0 1,1-1,-1 0,1 1,0-1,0 0,0 0,0 0,0-1,0 1,1 0,-1-1,0 1,1-1,-1 0,1 0,0 0,-1 0,1 0,0-1,-1 1,1-1,1 1,87 1,-69-8,0-1,0-2,-1 0,0-1,-1-1,0-1,-1 0,0-2,-1 0,0-1,-2-1,1-1,-2 0,0-1,10-17,-20 29,12-14,-1 0,0-1,-2-1,-1 0,-1-1,0 0,-2-1,-1 0,0 0,1-12,-9 35,0-1,-1 0,1 1,0-1,0 0,-1 0,1 0,-1 0,0 1,1-1,-1 0,0 0,0 0,0 0,0 0,0 0,-1 0,1 0,-1 1,1-1,-1 0,0 0,1 0,-1 1,0-1,0 0,0 1,-1-1,1 1,0-1,0 1,-1 0,1 0,-1-1,1 1,-1 0,0 0,1 0,-1 1,0-1,0 0,1 1,-1-1,0 1,0-1,0 1,0 0,0 0,0 0,0 0,1 0,-1 0,0 1,0-1,-9 10,0 0,1 0,1 1,0 0,0 1,1 0,1 0,0 1,0 0,1 0,1 1,1 0,0-1,0 2,1-1,1 0,1 0,-1 9,-2 5,2-1,0 1,2 0,1 0,1-1,5 21,29 30,-31-71,0 1,-1 0,0 0,0 0,-1 0,0 0,0 1,-1 0,0-1,-1 1,1 0,-2 0,1 1,-5 8</inkml:trace>
  <inkml:trace contextRef="#ctx0" brushRef="#br0" timeOffset="5040.989">3641 367,'44'-15,"32"-4,10 1,-7 3,-6 5,-10 4,-8 2,-7 3,-7 1,-6 0,-10 1</inkml:trace>
  <inkml:trace contextRef="#ctx0" brushRef="#br0" timeOffset="5875.884">4799 423,'-4'4,"0"0,0 1,1-1,0 1,-1-1,2 1,-1 0,1 0,-1 1,1-1,1 0,-1 1,1-1,0 1,0 0,1-1,-1 1,1 0,1-1,-1 1,1-1,0 1,0 0,0-1,1 0,0 1,0-1,0 0,1 0,0 0,0 0,0 0,0-1,1 0,0 1,0-1,0-1,0 1,1 0,-1-1,1 0,0 0,0-1,0 1,0-1,1 0,-1 0,1-1,-1 0,1 0,-1 0,6 0,112-41,-118 40,-1-1,0 1,1 0,-1 0,0 0,1 1,-1 0,0-1,1 2,-1-1,0 0,0 1,0 0,0 0,0 0,-1 0,1 1,-1-1,1 1,1 2,-1-2,-1 0,1 0,0 0,0-1,0 1,0-1,0 0,1 0,-1-1,0 1,1-1,0 0,-1 0,1-1,-1 1,1-1,0 0,0 0,2-1,5-3,1-2,-1 0,0 0,0-1,-1 0,0-1,0-1,-1 0,0 0,-1-1,1 0,-2-1,0 3,-1 0,0-1,-1 0,0 0,0-1,-1 0,0 1,-1-2,0 1,0-1,-1 1,-1-1,0 0,0 0,-1-5,-1 16</inkml:trace>
  <inkml:trace contextRef="#ctx0" brushRef="#br0" timeOffset="6235.402">5759 593,'12'-15,"0"-1,-1 1,-1-2,0 0,-1 0,-1-1,-1 1,0-2,-2 1,1-5,-5 22,-1 0,1 0,-1 0,1-1,-1 1,1 0,-1 0,0 0,0-1,0 1,0 0,0 0,0-1,0 1,0 0,0 0,0 0,-1-1,1 1,-1 0,1 0,-1 0,1 0,-1 0,1 0,-1 0,0 0,0 0,1 0,-1 0,0 0,0 0,0 1,0-1,0 0,0 1,0-1,0 0,-1 1,1 0,0-1,0 1,0 0,-1-1,1 1,0 0,0 0,0 0,-1 0,1 0,-1 1,-57 28,50-21,1 1,-1 0,2 0,-1 1,1 0,0 0,1 1,1 0,0 0,0 1,1-1,0 1,1 0,0 0,0 11,2-16,0 0,1 0,-1 1,2-1,-1 0,1 1,0-1,1 0,-1 0,2 0,-1 0,1 0,0 0,0-1,0 1,1-1,0 0,1 0,-1-1,1 1,0-1,1 0,-1 0,1-1,0 1,6 2,0 0,1 0,-1-1,1-1,1 0,-1 0,1-2,0 0,0 0,0-1,0-1,0 0,0-1,11-2,-1-3</inkml:trace>
  <inkml:trace contextRef="#ctx0" brushRef="#br0" timeOffset="7123.315">6662 480,'-6'1,"0"1,0 0,0 1,0-1,0 1,1 1,-1-1,1 1,0 0,0 0,0 0,1 0,-1 1,1 0,0 0,0 0,1 1,0-1,0 1,0 0,0 0,1 0,0 0,1 0,-1 0,1 1,0-1,0 0,1 1,0-1,0 1,1-1,0 4,-1-5,1-1,-1 1,1 0,0 0,0 0,0 0,1 0,0-1,0 1,0-1,0 1,1-1,-1 0,1 0,0 0,1 0,-1-1,1 1,-1-1,1 0,0 0,0 0,1 0,-1-1,0 0,1 0,0 0,-1 0,1-1,0 0,0 0,0 0,0 0,-1-1,1 0,0 0,0 0,0-1,0 0,0 1,0-2,0 1,1-1,11-8,0-1,-1 0,0-1,-1-1,0 0,-2-1,1-1,-2 0,0-1,0 0,-2-1,6-10,-3 4,-1 0,-1 0,-1-1,-1 0,-1-1,-1 0,0-9,-5 22,0 1,-1-1,0 1,-1-1,-1 1,0 0,0-1,-1 1,0 0,-1-1,0 1,-1 1,0-1,-1 0,0 1,-1 0,-5-6,9 11,-1 1,0-1,-1 1,1 0,-1 0,0 0,0 1,0-1,0 1,0 0,-1 0,0 1,1-1,-1 1,0 0,0 0,0 1,-1-1,1 1,0 0,0 1,-1-1,1 1,0 0,-1 1,1-1,0 1,-1 0,1 0,0 1,0-1,0 1,0 0,0 1,0-1,1 1,-1 0,1 0,-2 5,1 0,0 0,0 1,1-1,0 1,0 0,1 0,1 1,-1-1,1 0,1 1,0 0,0-1,1 1,0 0,1-1,0 1,1-1,0 1,0-1,1 0,0 1,0-1,1-1,0 1,1-1,0 1,1-1,-1-1,1 1,1-1,-1 0,1 0,1-1,-1 0,1 0,0 0,30 25,1 0,1-3,1-1,29 13,-42-29,-4-3</inkml:trace>
  <inkml:trace contextRef="#ctx0" brushRef="#br0" timeOffset="7488.206">7283 452,'0'16,"0"0,1 0,1 0,1 0,0-1,1 1,5 12,-7-24,-1-1,1 1,-1-1,1 1,0-1,1 0,-1 0,1 0,-1 0,1 0,0 0,0-1,0 1,0-1,0 0,1 0,-1 0,1 0,-1-1,1 0,0 1,0-1,0-1,-1 1,1 0,0-1,0 0,0 0,0 0,0 0,0-1,0 1,-1-1,3-1,1 0,0-1,0 0,0 0,0 0,0-1,-1 0,0 0,0-1,0 0,0 0,-1 0,0-1,0 0,0 0,-1 0,0 0,0-1,-1 0,1 1,-2-1,1-1,-1 1,0 0,0-1,-1 1,0 0,0-1,-1 0,0 1,0-1,-1 1,0-1,0 1,-1-1,-1-3,-1 4,0 0,-1 0,0 1,0 0,-1 0,1 0,-1 0,-1 1,1 0,-1 0,0 1,0 0,0 0,0 1,-1 0,0 0,1 0,-1 1,0 1,0-1,0 1,-1 0,1 1,0 0,0 0,0 1,0 0,0 1,0-1,-1 2,-10 4</inkml:trace>
  <inkml:trace contextRef="#ctx0" brushRef="#br0" timeOffset="8285.934">7988 649,'199'-258,"-197"255,24-27,-26 29,1 1,-1-1,1 1,-1 0,1-1,-1 1,1 0,-1 0,1-1,0 1,-1 0,1 0,-1 0,1 0,0 0,-1 0,1 0,0 0,-1 0,1 0,-1 0,1 0,0 0,-1 0,1 1,-1-1,1 0,0 0,-1 1,1-1,-1 0,1 1,-1-1,1 1,-1-1,0 0,1 1,-1-1,1 1,-1-1,0 1,1 0,-1-1,0 1,0-1,0 1,1 0,-1-1,0 1,0-1,0 1,0 0,0-1,0 1,0-1,0 2,16 180,-15-179,1 0,-1-1,1 1,0 0,0-1,0 1,0-1,1 0,-1 1,1-1,-1 0,1 0,0-1,-1 1,1-1,0 1,0-1,0 0,1 0,-1 0,0 0,0-1,0 0,1 1,-1-1,0 0,0 0,1-1,-1 1,0-1,0 1,2-2,4 0,0 0,0-1,-1 0,1 0,-1-1,0 0,0 0,0-1,-1 0,0-1,4-3,34-48,-32 40</inkml:trace>
  <inkml:trace contextRef="#ctx0" brushRef="#br0" timeOffset="8592.319">8750 367,'-3'11,"1"0,0 0,1 1,0-1,1 1,1-1,-1 0,2 1,0-1,0 0,1 0,0 0,1 0,0 0,1-1,0 1,3 3,-7-13,1 1,-1-1,1 1,0-1,0 0,-1 1,1-1,0 0,0 0,0 0,0-1,0 1,0 0,1-1,-1 0,0 1,0-1,0 0,0 0,1 0,-1 0,0 0,0-1,0 1,0-1,0 1,1-1,-1 0,0 0,-1 0,1 0,0 0,0 0,0-1,1 0,53-57,-47 48,0-1,-2 0,1 0,-1-1,-1 0,-1 0,0-1,3-9,-7 19,0 0,0-1,-1 1,1 0,-1-1,0 1,0-1,-1 1,1 0,-1-1,0 1,0 0,0 0,-1 0,1 0,-1 0,0 0,0 0,-1 0,1 1,-1-1,0 1,0 0,0 0,0 0,0 0,-1 0,1 1,-1-1,-1 0,-21-9,2 4</inkml:trace>
  <inkml:trace contextRef="#ctx0" brushRef="#br0" timeOffset="8923.528">9315 113,'-10'24,"-2"13,-1 4,4 1,2-2,7-4,4-2,1-3,0-1,4-7,0-1,-1-1,-7-3,-4-5</inkml:trace>
  <inkml:trace contextRef="#ctx0" brushRef="#br0" timeOffset="9172.159">9032 282,'39'0,"26"0,8 0,-9 0</inkml:trace>
</inkml:ink>
</file>

<file path=ppt/ink/ink7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16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932 199,'-58'85,"5"3,3 2,-7 24,-66 121,5-53,100-166,63-122,4 2,26-33,7-17,51-131,-111 237,-22 48,-1 1,1-1,-1 0,1 0,0 1,-1-1,1 0,0 1,0-1,-1 1,1-1,0 0,0 1,-1-1,1 1,0-1,0 0,0 1,0-1,0 1,0-1,0 1,-1-1,1 1,1-1,-1 1,0-1,0 0,0 1,0-1,0 1,0-1,0 1,1-1,-1 0,0 1,0-1,1 1,-1-1,0 0,0 1,1-1,-1 0,0 1,1-1,-1 0,1 0,-1 1,0-1,1 0,-1 0,1 0,-1 0,1 1,-1-1,0 0,1 0,-1 0,1 0,-1 0,1 0,-1 0,1 0,-1 0,1 0,-1-1,0 1,1 0,-1 0,1 0,-10 43,1 0,3 1,1 0,2 0,3 0,1-1,2 1,2 0,2-1,12 38,-19-75,1 0,0 0,0-1,1 1,0-1,0 1,0-1,0 0,1 0,0-1,0 1,0-1,1 0,-1 0,1 0,0 0,0-1,1 0,-1 0,0-1,1 1,0-1,-1 0,1-1,0 1,0-1,0 0,0-1,0 1,0-1,1-1,-1 1,0-1,0 0,0 0,-1-1,1 0,3-1,7-9,0-2,-1 0,0-1,-1 0,-1-1,0-1,-1 0,-1-1,-1 0,0 0,-2-1,0-1,-1 1,4-18,-4 19,0 0,-2 0,0-1,0 0,-2 0,0 0,-2 0,0 0,-1-1,-2-18,2 36,-1-1,1 1,0 0,-1 0,1 0,-1 0,1 0,-1 0,0 0,0 0,0 0,0 1,0-1,-1 0,1 1,0-1,-1 0,1 1,-1 0,0-1,1 1,-1 0,0 0,0 0,0 0,0 0,0 0,0 1,0-1,0 0,0 1,0 0,0 0,0-1,0 1,-1 0,1 1,0-1,0 0,0 1,0-1,0 1,0-1,0 1,0 0,0 0,0 0,-11 10</inkml:trace>
  <inkml:trace contextRef="#ctx0" brushRef="#br0" timeOffset="311.865">1552 537,'-4'7,"1"0,-1 0,1 0,1 1,-1-1,1 1,0 0,1-1,0 1,0 0,1 0,0 0,0 0,1-1,0 1,0 0,1 0,0-1,0 1,1-1,0 0,0 1,1-1,-1-1,2 1,-1 0,1-1,0 0,1 1,-2-6,0 1,0 0,0-1,0 0,0 0,0-1,1 1,-1-1,0 1,0-1,1-1,-1 1,0-1,0 1,0-1,1 0,-1-1,0 1,0-1,-1 0,1 0,0 0,-1 0,1 0,-1-1,0 0,1 0,-1 0,-1 0,1 0,0-1,-1 1,0-1,1 1,-2-1,1 0,0 0,-1 0,2-4,-1 4,0 0,0 0,0 0,-1 0,1-1,-1 1,0-1,0 1,0-1,-1 1,0-1,0 1,0-1,0 0,-1 1,0-1,0 1,0-1,0 1,-1 0,1 0,-1-1,0 1,-1 0,1 0,-1 1,1-1,-1 0,0 1,-1 0,1 0,-1 0,1 0,-1 0,0 1,0-1,-3 0,0 1,-1 0,0 1,0-1,0 2,0-1,0 1,0 1,0-1,0 1,0 1,0 0,0 0,0 0,1 1,-1 0,1 0,0 1,-1 1,-17 7</inkml:trace>
  <inkml:trace contextRef="#ctx0" brushRef="#br0" timeOffset="597.939">2230 1,'-14'50,"3"1,3 1,1 0,3 0,2 0,2 1,3-1,4 21,9-12,-12-52,-1-1,0 1,-1 0,0-1,0 1,-1 0,0 0,0 0,-1 0,0 0,-1 0,0 0,-1 0,1 0,-3 6,-23 13,11-20</inkml:trace>
  <inkml:trace contextRef="#ctx0" brushRef="#br0" timeOffset="1066.539">1892 424,'339'6,"-233"-9,214 1,-274 9,-40-4,0-2,0 1,0-1,0 1,0-2,0 1,0-1,0 0,0 0,1 0,-1-1,0 0,0-1,0 1,-1-1,1 0,0 0,0-1,-1 0,0 0,0 0,1 0,-1-2,-2 3,0 0,0 0,0-1,-1 0,1 1,-1-1,1 0,-1 0,0 0,0-1,-1 1,1 0,-1-1,1 1,-1-1,0 1,0-1,-1 0,1 1,-1-1,0 0,0 0,0 1,0-1,-1 0,1 1,-1-1,0 0,0 1,-1-1,1 1,-1-1,1 1,-1 0,0 0,0 0,-1 0,1 0,0 0,-1 0,0 1,0-1,0 1,0 0,0 0,0 0,0 0,-3 0,-4-1,0 1,-1 0,1 1,-1 0,1 1,-1 0,1 1,-1 0,1 0,0 1,-1 1,1-1,0 2,0-1,1 1,-1 1,1 0,0 0,0 1,1 0,-1 1,1 0,1 0,-1 0,1 1,1 0,-1 1,1-1,1 1,0 0,0 1,0-1,2 1,-1 0,1 0,0 0,1 1,0-1,1 0,0 1,1 0,0-1,1 1,0-1,0 0,1 1,2 6,4-7,-1 0,2-1,-1 0,1 0,0-1,1 0,0 0,0-2,1 1,-1-1,2 0,-1-1,0-1,1 0,0 0,0-1,0 0,0-2,1 1,6-1,-7 2,15 3,0-2,0 0,1-2,-1 0,1-2,-1-1,24-5,-21 0</inkml:trace>
  <inkml:trace contextRef="#ctx0" brushRef="#br0" timeOffset="1483.151">0 1158,'172'18,"0"-8,87-9,-66-14,151-32,-127 14,588-69,-517 65,2 12,23 13,-254 16,-42 1</inkml:trace>
  <inkml:trace contextRef="#ctx0" brushRef="#br0" timeOffset="1894.102">3387 283,'-5'15,"4"4,1-1</inkml:trace>
  <inkml:trace contextRef="#ctx0" brushRef="#br0" timeOffset="2165.005">3387 735,'5'5,"1"1</inkml:trace>
</inkml:ink>
</file>

<file path=ppt/ink/ink7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3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0 762,'21'0,"0"0,1-1,-1-1,0-1,-1-1,1-1,-1-1,0-1,0 0,0-1,-1-2,-1 0,13-9,-28 18,1-1,-1 0,0-1,0 1,0 0,0-1,-1 0,1 1,0-1,-1 0,0 0,0-1,0 1,0 0,-1-1,1 1,-1-1,0 0,0 1,0-1,0 0,-1 0,1 1,-1-1,0 0,0 0,-1 0,1 1,-1-1,0 0,0 0,0 1,0-1,-1 1,1-1,-1 1,0-1,0 1,0 0,-1 0,1 0,-1 0,1 1,-2-1,-1 0,0 0,0 1,-1 0,1 0,-1 1,0-1,1 1,-1 0,0 1,0 0,0-1,1 2,-1-1,0 1,0 0,0 0,1 0,-1 1,1 0,-1 0,1 1,-2 0,-5 3,-1 1,2 0,-1 1,1 0,0 0,0 2,1-1,-8 11,11-12,2 0,-1 1,1-1,1 1,-1 0,2 0,-1 1,1-1,1 1,-1 0,2-1,-1 1,1 0,1 0,0 0,0 0,1 0,1 0,-1 0,1-1,1 1,0 0,0-1,1 0,0 0,1 0,0 0,0-1,1 0,0 0,0 0,1-1,0 0,0 0,1-1,0 0,0 0,0 0,1-1,6 2,6-1,-1-1,1-1,0-1,1-1,-1-1,0 0,0-2,1-1,-1 0,0-1,0-2,-1 0,1-1,-1-1,0-1,-1-1,0 0,0-2,1-1,4-2</inkml:trace>
  <inkml:trace contextRef="#ctx0" brushRef="#br0" timeOffset="767.085">1017 649,'-16'4,"-6"-1,1 1,0 1,0 1,0 2,1-1,0 2,1 1,-1 0,2 2,0 0,0 1,1 0,-6 8,22-19,-1 0,0 0,0 0,1 1,-1-1,1 1,0-1,0 1,0-1,0 1,0 0,0-1,1 1,-1 0,1 0,0-1,0 1,0 0,0 0,0 0,1-1,-1 1,1 0,0 0,0-1,0 1,0-1,0 1,0-1,1 1,-1-1,1 0,0 1,0-1,0 0,0 0,0 0,0-1,0 1,1 0,-1-1,0 0,1 1,-1-1,1 0,0 0,0 0,8 2,-1 0,1-1,-1 0,1-1,0 0,0-1,-1 0,1 0,0-1,0-1,-1 0,1 0,-1-1,0 0,0-1,0 0,0-1,0 0,-1 0,0-1,0-1,-1 1,1-2,23-19,-1-2,-1-1,-2-1,-2-2,7-11,20-32,-71 114,-4 7,2 1,2 1,2 1,-8 40,-14 140,26-149,6-42,0 0,3 1,1-1,3 36,7-45,-8-28,0-1,0 1,0 0,0-1,0 1,0 0,0-1,0 1,0 0,0-1,0 1,0 0,1-1,-1 1,0 0,0-1,0 1,0 0,1 0,-1-1,0 1,0 0,1 0,-1-1,0 1,0 0,1 0,-1 0,0 0,0-1,1 1,-1 0,0 0,1 0,-1 0,0 0,1 0,-1 0,0 0,1 0,-1 0,0 0,1 0,-1 0,0 0,1 0,-1 0,0 0,1 1,-1-1,0 0,1 0,-1 0,0 0,0 1,1-1,-1 0,0 0,0 1,1-1,2-14,-1 0,-1 1,0-1,0 0,-2-1,1 1,-2 1,0-1,-1 0,0 0,-1 1,0-1,-1 1,-1 0,0 1,-6-9,9 14,-1 1,0-1,-1 1,0 0,0 0,0 0,-1 1,1 0,-1 0,0 1,-1-1,1 1,-1 0,0 1,0 0,0 0,0 0,-1 1,1 0,-1 1,1 0,-1 0,0 0,1 1,-1 0,0 1,1-1,-1 1,0 1,-6 2,-43 35,56-38,0 0,1 1,-1-1,0 0,1 0,-1 1,1-1,0 1,-1-1,1 0,0 1,0-1,0 1,0-1,0 1,0-1,0 0,1 1,-1-1,0 1,1-1,-1 0,1 1,0-1,-1 0,1 0,0 1,0-1,0 0,0 0,0 0,0 0,0 0,0 0,0 0,0-1,0 1,1 0,-1 0,0-1,1 1,-1-1,0 1,1-1,-1 0,1 0,0 1,12 1,1 1,0-2,1 0,-1 0,0-2,0 0,0-1,0 0,0-1,-1 0,1-2,-1 0,5-2,184-92,-106 40,-81 46</inkml:trace>
  <inkml:trace contextRef="#ctx0" brushRef="#br0" timeOffset="1082.581">1552 734,'2'11,"0"-1,0 0,1 1,0-1,1 0,0 0,1-1,0 1,0-1,1 0,0 0,1-1,0 0,0 0,1-1,0 0,0 0,1 0,-1-1,1-1,8 4,-8-8,0-1,0-1,0 1,0-1,0-1,0 0,0 0,0-1,-1 0,1 0,-1-1,0 0,0-1,0 0,-1 0,0 0,0-1,0 0,0-1,-1 1,0-1,-1-1,1 1,1-5,7-6,-1 0,-1-1,-1-1,0 0,-2 0,7-20,-10 20</inkml:trace>
  <inkml:trace contextRef="#ctx0" brushRef="#br0" timeOffset="1331.91">2258 762,'-9'33,"-4"12</inkml:trace>
  <inkml:trace contextRef="#ctx0" brushRef="#br0" timeOffset="1566.436">2173 338,'0'0</inkml:trace>
  <inkml:trace contextRef="#ctx0" brushRef="#br0" timeOffset="1752.947">2540 28,'5'14,"0"0,-1 0,-1 1,0-1,-1 1,0 0,-2 0,0 5,2 7,10 91,-6-74,-2 0,-2 1,-2-1,-4 26,-14 280,18-327</inkml:trace>
  <inkml:trace contextRef="#ctx0" brushRef="#br0" timeOffset="1956.173">2907 649,'-10'38,"-3"18,1-1</inkml:trace>
  <inkml:trace contextRef="#ctx0" brushRef="#br0" timeOffset="2210.687">2907 0,'0'0</inkml:trace>
</inkml:ink>
</file>

<file path=ppt/ink/ink7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1 933,'255'-387,"65"-106,-320 491,0 1,0-1,1 1,-1-1,1 1,-1-1,1 1,-1 0,1-1,0 1,0 0,0-1,-1 1,1 0,0 0,1 0,-1 0,0 0,0 0,0 0,1 0,-1 0,0 0,1 1,-1-1,1 1,-1-1,1 1,-1-1,1 1,-1 0,1 0,-1 0,1 0,-1 0,1 0,-1 0,1 0,-1 1,1-1,-1 0,1 1,-1-1,1 1,-1 0,0 0,1-1,-1 1,0 0,0 0,1 0,-1 0,0 0,0 1,0-1,30 50,-2 1,-2 1,18 54,2 2,29 66,-74-173,-1 0,0 1,0 0,0-1,0 1,0 0,0-1,-1 1,1 0,-1 0,0-1,0 1,0 0,0 0,0 0,-1-1,1 1,-1 0,0 0,0-1,0 1,0-1,0 1,-1-1,1 1,-1-1,1 0,-1 1,0-1,0 0,0 0,0 0,0-1,-1 1,1 0,0-1,-1 0,1 1,-1-1,1 0,-1 0,0-1,0 1,-2 0,-14-1,0-1,0-1,0-1,0 0,0-1,1-1,0-1,0-1,0 0,1-2,0 0,1 0,-1-2,2 0,0-1,-1-1,-27-16,-41-28,60 43</inkml:trace>
  <inkml:trace contextRef="#ctx0" brushRef="#br0" timeOffset="365.412">1299 1,'29'452,"-59"-168,30-260</inkml:trace>
  <inkml:trace contextRef="#ctx0" brushRef="#br0" timeOffset="613.137">960 481,'43'0,"34"-5,13-1,-4 0,-7 1,-12-3,-13-1,-15 2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3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69,'29'-4,"14"-3,5 1,-6-4,-6 0,-3 2,-3 2,-2 2,-1 2,0 1,1 1,-1 0,-4-4,-6-2</inkml:trace>
</inkml:ink>
</file>

<file path=ppt/ink/ink7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1,'-24'33,"-3"7,3-8,5-11</inkml:trace>
</inkml:ink>
</file>

<file path=ppt/ink/ink7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0,'10'10,"2"3</inkml:trace>
</inkml:ink>
</file>

<file path=ppt/ink/ink7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0,'-1'7,"-2"13,0 0,1 0,1 0,1 1,1-1,0 0,2 0,0 0,1-1,7 20,-9-36,0 0,0 0,0 0,0-1,0 1,0-1,1 1,-1-1,1 0,0 0,0 0,-1 0,1 0,0-1,1 1,-1-1,0 0,0 0,1 0,-1 0,0-1,1 0,-1 1,1-1,-1 0,0 0,1-1,-1 1,1-1,-1 0,0 0,0 0,1 0,-1 0,0-1,0 0,108-68,-104 64,0-1,0 0,-1 0,0-1,0 1,-1-1,0-1,0 1,-1-1,0 1,-1-1,1 0,-2 0,1-1,-2 1,1-1,-1 0,1-14</inkml:trace>
  <inkml:trace contextRef="#ctx0" brushRef="#br0" timeOffset="378.007">491 339,'16'-23,"2"-6,1 1,2 0,0 2,2 0,1 2,1 0,1 2,1 0,1 2,8-3,-34 21,0 1,0 0,0-1,-1 1,1 0,0 0,0 0,1 0,-1 1,0-1,0 1,0-1,0 1,1 0,-1-1,0 1,0 0,1 1,-1-1,0 0,0 1,0-1,1 1,-1 0,0-1,0 1,0 0,0 0,0 1,0-1,-1 0,1 1,0-1,-1 1,1-1,-1 1,1 0,-1 0,0-1,0 1,1 0,-1 0,-1 0,1 0,0 1,0-1,-1 0,0 0,1 0,-1 2,2 12,-2-12,-1-1,1 0,0 0,0 0,0 1,1-1,-1 0,1 0,0 0,0 0,0 0,0 0,0 0,1 0,-1 0,1 0,0 0,0-1,0 1,0-1,0 0,0 1,1-1,-1 0,1 0,-1-1,1 1,0 0,0-1,0 0,0 1,2-1,6-2,-1 0,1-1,-1-1,1 0,-1 0,0-1,0 0,0-1,-1 0,2-1,13-6,-7 3,46-15,-61 23,-1 1,1 0,-1 1,1-1,-1 0,1 0,-1 1,1-1,-1 0,0 1,1 0,-1-1,0 1,1 0,-1 0,0-1,0 1,0 0,0 0,0 0,0 1,0-1,0 0,0 0,0 0,-1 1,1-1,0 0,-1 1,1-1,-1 0,0 1,1-1,-1 1,0-1,0 1,0-1,0 1,0-1,0 1,0-1,-1 1,-6 54,5-50,0-1,1 1,0-1,0 1,0-1,1 1,0-1,0 1,0 0,1-1,0 1,0-1,0 1,1-1,0 0,0 1,7 8</inkml:trace>
</inkml:ink>
</file>

<file path=ppt/ink/ink7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0,'27'527,"-25"-476,1-22,-2 0,-1 0,-1-1,-1 1,-2 0,-1-1,-1 0,-3 4,14-61,1 19,1 1,0 0,0 0,1 0,0 1,1 0,0 1,0 0,1 0,0 1,0 1,0-1,1 1,0 1,26-16,82-25,-117 44,-1 0,1 1,0-1,0 0,0 0,-1 1,1-1,0 1,0 0,0 0,0-1,0 1,0 1,0-1,0 0,0 0,0 1,0-1,0 1,0-1,-1 1,1 0,0 0,0 0,-1 0,1 0,0 0,-1 0,1 1,-1-1,0 0,1 1,-1-1,0 1,0 0,0-1,0 1,0 0,0 0,-1-1,1 1,0 0,-1 0,0 0,1 0,-1 0,0 0,0 0,2 7,-1 0,0 0,0-1,-1 1,0 0,-1 0,0 0,0 0,-1-1,0 1,-1 0,1-1,-2 0,1 0,-1 0,-1 0,1 0,-1-1,0 0,-1 0,0 0,0-1,0 0,-1 0,0 0,0-1,-7 4,-5 2,0-2,0 0,0-1,-1-1,0-1,-1-1,0 0,-3-1</inkml:trace>
  <inkml:trace contextRef="#ctx0" brushRef="#br0" timeOffset="1018.638">396 959,'35'-17,"0"-2,-1-2,-1-1,-1-1,24-24,-54 46,11-9,1 0,-2 0,1-1,-1-1,-1 0,0 0,-1-1,-1-1,0 0,0 0,-1 0,-1-1,-1-1,0 1,-1-1,0 0,-2 0,0 0,0 0,-1-15,-2 29,0 0,-1 0,1-1,-1 1,1 0,-1 0,0-1,0 1,0 0,0 0,-1 0,1 0,0 0,-1 1,1-1,-1 0,0 1,1-1,-1 1,0-1,0 1,0 0,0 0,0 0,0 0,-1 0,1 0,0 1,0-1,-1 1,1 0,0-1,-1 1,1 0,0 0,-1 0,1 1,0-1,0 1,-1-1,1 1,0 0,0 0,0 0,0 0,0 0,0 0,0 0,0 1,0-1,0 1,1-1,-1 1,1 0,-1 0,1 0,-1 0,1 0,0 0,0 0,0 0,0 0,1 0,-1 1,1-1,-1 2,0 0,1-1,-1 1,1 0,0 0,0 0,1 0,-1 0,1 0,0 0,0 0,0 0,1-1,-1 1,1-1,0 1,0-1,0 1,0-1,0 0,1 0,0 0,-1 0,1 0,0-1,1 0,-1 1,0-1,1 0,-1 0,112 43,-89-42,-22-3,0-1,0 1,0-1,0 1,1 1,-1-1,0 0,0 1,0 0,0 0,0 0,-1 1,1-1,0 1,0 0,-1 0,1 0,-1 0,0 1,0 0,0-1,0 1,0 0,0 0,-1 1,1-1,-1 0,0 1,0 0,0-1,-1 1,1 0,-1 0,0 0,0 0,-1 0,1 1,-2 8,0 0,-2 1,1-1,-1-1,-1 1,-1 0,0-1,0 0,-2 3,-3 3</inkml:trace>
</inkml:ink>
</file>

<file path=ppt/ink/ink7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53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85,'-4'2,"0"0,1 0,-1 0,0 0,1 1,-1 0,1 0,0 0,0 0,0 0,0 0,0 1,1 0,0-1,-1 1,1 0,1 0,-1 0,1 0,-1 4,-4 3,-139 271,71-152,80-143,2-4</inkml:trace>
  <inkml:trace contextRef="#ctx0" brushRef="#br0" timeOffset="265.317">144 1,'24'0,"22"4,8 3,0-1,-4-1,-7 3,-5 1,-4-2,-13-2,-15 4,-13-1,-6-1</inkml:trace>
  <inkml:trace contextRef="#ctx0" brushRef="#br0" timeOffset="517.571">59 282,'29'5,"14"7,5 0,-1-1,-4-3,-9 3,-6-1,-7 2,-8 0</inkml:trace>
  <inkml:trace contextRef="#ctx0" brushRef="#br0" timeOffset="1037.191">483 536,'-91'12,"89"-12,0 1,1-1,-1 1,0-1,1 1,-1 0,1 0,0 0,-1-1,1 1,-1 1,1-1,0 0,0 0,0 0,0 1,0-1,0 0,0 1,0-1,0 1,1-1,-1 1,1 0,-1-1,1 1,-1-1,1 1,0 0,0-1,0 1,0 0,0 0,0-1,1 1,-1-1,0 1,1 0,-1-1,1 1,0-1,-1 1,1-1,0 1,0-1,0 1,0-1,0 0,0 0,1 1,56 55,11 19,-68-74,1 1,-1-1,0 0,0 1,-1-1,1 0,0 1,-1-1,1 1,-1 0,0-1,0 1,0-1,0 1,-1-1,1 1,-1-1,1 1,-1-1,0 1,0-1,0 0,0 1,0-1,-1 0,1 0,-1 0,1 0,-1 0,0 0,1 0,-1-1,0 1,0-1,-1 1,1-1,0 0,-1 1,-4 1,0-1,0 1,0-1,0-1,0 1,0-1,0 0,-1-1,1 0,0 0,0 0,-1-1,0-1,0 1,-1-1,1-1,0 1,0-1,0-1,1 0,-1 0,1 0,0-1,0 0,-2-2,-5-7</inkml:trace>
  <inkml:trace contextRef="#ctx0" brushRef="#br0" timeOffset="-20852.909">3333 706,'-2'-5,"1"0,-1 0,-1 1,1-1,-1 1,1 0,-1-1,-1 1,1 0,0 1,-1-1,0 1,0-1,0 1,0 0,0 1,-1-1,1 1,-1 0,0 0,0 0,0 1,1-1,-1 1,-1 0,1 1,0-1,-2 1,-220 0,197 5,1 1,0 1,1 2,0 1,0 1,1 1,0 2,1 0,-21 17,-97 106,98-86,10-8,2 2,1 1,-24 50,40-68,-114 176,43 4,76-167,1 0,3 1,1 0,2 0,2 1,1-1,5 39,-3-76,3 25,2 0,0 0,2 0,2-1,0 0,6 8,-12-28,10 24,1 0,2-1,1-1,1 0,2-2,1 0,1-1,1-1,2-1,0-2,2 0,1-2,0-1,18 9,17 10,2-3,1-3,1-2,37 9,122 5,-29-19,29-28,-85-24,112-52,-210 60,-1-2,0-1,-2-3,0-1,7-8,-9 2,-1-3,-2 0,-1-3,-2-1,-2-1,-1-1,13-26,-19 25,-3-1,-1-1,-2-1,-1-1,3-21,-4 14,-4 19,-1-1,-2-1,-2 0,-1 0,1-25,-8-195,-3 229,0 0,-2 1,-1 0,0 1,-2 0,-8-15,-5-12,3 13,-1 1,-2 2,-2 0,-1 2,-1 0,-1 2,-2 1,-1 2,-1 0,-9-3,-152-102,74 75,91 38,0 2,-1 1,-1 1,-1 2,0 1,0 1,-133-21,-62 34,180 9,28-5</inkml:trace>
  <inkml:trace contextRef="#ctx0" brushRef="#br0" timeOffset="-17087.979">3362 1637,'0'-26,"0"32,11 176,4 106,-12-121,25 94,-29 246,14-411,-2 34,-35 10,13-91,8-41,1 0,0 0,0 0,1 1,0-1,0 0,1 1,0-1,1 0,0 1,0-1,1 2,16 103,-19-113,1-1,0 1,0 0,0 0,-1 0,1 0,0 0,0-1,-1 1,1 0,0 0,-1 0,1 0,0 0,0 0,-1 0,1 0,0 0,-1 0,1 0,0 0,0 0,-1 0,1 0,0 0,0 1,-1-1,1 0,0 0,0 0,-1 0,1 0,0 1,0-1,-1 0,1 0,0 0,0 1,0-1,0 0,-1 0,1 1,0-1,0 0,0 0,0 1,0-1,0 0,0 0,0 1,0-1,0 0,0 1,0-1,0 0,0 0,0 1,0-1,-11-22,-2-8,-1 0,-1 1,-2 0,0 2,-2 0,-2 1,0 1,-5-4,-78-57,103 85,0-1,0 1,0-1,0 1,0-1,0 1,0-1,0 0,0 1,1-1,-1 0,1 0,-1 0,1 1,0-1,0 0,0 0,0 0,0 0,0 1,0-1,1 0,-1 0,1 0,-1 1,1-1,-1 0,1 1,0-1,0 0,0 1,0-1,0 1,0 0,1-1,-1 1,0 0,1-1,-1 1,1 0,1 0,72-36,-45 30,1 3,0 0,0 2,0 1,0 2,13 2,34 0,160 25,-237-28,1-1,0 0,0 1,0-1,0 1,0 0,-1-1,1 1,0 0,0 0,0 0,0 1,0-1,0 0,0 1,-1-1,1 1,0-1,0 1,0 0,-1 0,1 0,-1 0,1 0,-1 0,1 1,-1-1,1 0,-1 1,0-1,0 1,0-1,0 1,0 0,0-1,0 1,0 0,-1 0,1-1,-1 1,1 0,-1 0,0 0,0 0,0 0,0 0,0 0,0-1,0 1,-1 2,-7 8,-1 0,-1 0,0-1,0 0,-1-1,0 0,-1-1,-5 3,-19 17,-211 143,226-155</inkml:trace>
  <inkml:trace contextRef="#ctx0" brushRef="#br0" timeOffset="-647.412">3474 1694,'-45'-37,"-6"12,-2 3,-1 1,-54-12,-146-74,-108-6,325 102,1-1,0-2,1-1,1-2,-3-3,-177-64,-2-16,75 44,-179-58,92 40,194 56,-2 1,0 2,-1 2,-33-7,88 6,134-25,-142 34,0 0,0-1,-1 0,1 0,-1-1,-1 0,1 0,-1-1,-1 0,0-1,0 0,1-1,-8 9,0 1,-1-1,1 1,0-1,0 1,0-1,0 1,0-1,0 1,0 0,1-1,-1 1,0-1,0 1,0-1,0 1,1-1,-1 1,0 0,0-1,1 1,-1-1,0 1,0 0,1-1,-1 1,1 0,-1 0,0-1,1 1,-1 0,1 0,-1-1,0 1,1 0,-1 0,1 0,-1 0,1 0,-1 0,1 0,-1 0,1 0,-1 0,1 0,-1 0,1 0,-1 0,0 0,1 0,-1 0,1 1,-1-1,1 0,-1 0,0 1,1-1,-1 0,0 1,1-1,-1 0,0 1,1-1,-1 1,3 33,-7 274,-22-127,7-98,-2-98,-26-139,39 135,-1 1,-1 0,-1 0,0 0,-1 2,-1-1,-1 2,0 0,-1 0,-10-6,-40-47,53 46</inkml:trace>
  <inkml:trace contextRef="#ctx0" brushRef="#br0" timeOffset="3450.971">624 1891,'264'120,"-47"-47,29 27,-69-26,-145-56,-1 2,2-3,0 0,1-2,28 7,137 58,169 52,138 75,-145-95,-125-8,-156-64,8 4,-11-4,1-3,2-3,1-4,47 9,100 20,86 40,212 112,-442-174,124 43,187 36,-262-75,-88-30,0 3,-2 2,0 1,5 6,-32-15</inkml:trace>
  <inkml:trace contextRef="#ctx0" brushRef="#br0" timeOffset="20846.021">3926 3895,'-1'53,"-1"-34,1 1,0 0,2 0,0-1,1 1,1-1,1 1,1-1,0 0,2 0,0-1,5 9,-9-23,0-1,0 1,1-1,-1 1,1-1,0-1,0 1,0 0,0-1,0 0,0 0,1 0,-1 0,1-1,-1 0,1 0,0 0,-1 0,1-1,0 1,0-1,-1-1,1 1,0-1,0 0,-1 0,1 0,-1 0,1-1,-1 0,1 0,-1 0,0 0,0-1,0 0,0 0,-1 0,1 0,-1 0,0-1,0 1,2-4,15-15,-19 19,0 0,0 1,0-1,1 1,-1 0,1-1,-1 1,1 0,0 0,0 0,0 0,0 0,0 0,0 1,0-1,1 0,-1 1,0 0,1 0,0 0,-1 0,1 0,-1 0,1 1,0-1,0 1,-1 0,1 0,0 0,0 0,-1 0,1 0,0 1,0-1,-1 1,1 0,0 0,-1 0,1 0,-1 1,0-1,1 1,24 28,-24-25,0 0,0 0,0-1,0 1,0-1,1 0,0 0,0-1,0 1,0-1,1 0,-1 0,1 0,0 0,0-1,0 0,0 0,0 0,0-1,0 0,1 0,-1 0,1 0,-1-1,1 0,-1 0,0-1,1 1,-1-1,1-1,5-4,0-1,-1 0,0-1,0 0,-1-1,0 0,-1 0,0-1,0 0,-1 0,-1-1,1 0,-2 0,1-1,-2 1,1-1,-2 0,0-1,0 1,-1 0,0-1,-1 0,-1 1,0-1,-1 1,-1-10,-16-13,12 41</inkml:trace>
  <inkml:trace contextRef="#ctx0" brushRef="#br0" timeOffset="21509.428">4010 3726,'113'26,"86"5,-124-32,-75 1,1 0,0 0,0-1,0 1,0 0,-1-1,1 1,0 0,0-1,-1 1,1-1,0 0,-1 1,1-1,0 1,-1-1,1 0,-1 0,1 1,-1-1,1 0,-1 0,0 0,1 1,-1-1,0 0,0 0,0 0,0 0,1 0,-1 1,0-1,0 0,-1 0,1 0,0 0,0 0,0 0,-1 1,1-1,0 0,-1 0,1 0,0 1,-1-1,1 0,-1 0,0 1,1-1,-1 0,0 1,-29-40,8 17,13 15,0 0,1-1,0 0,1 0,0 0,0-1,1 0,0-1,1 1,0-1,1 0,-2-6,3-3</inkml:trace>
</inkml:ink>
</file>

<file path=ppt/ink/ink7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26.3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799 170,'-11'127,"-55"32,-63 98,-21 18,64-66,-9-21,51-128,-14 31,49-63,-1 0,-1-1,-1 0,-2-1,0-1,-18 23,-22 30,53-76,0-1,1 0,0 0,-1 1,1-1,0 0,-1 1,1-1,0 0,0 1,0-1,0 1,0-1,0 0,1 1,-1-1,0 0,1 1,-1-1,1 0,-1 0,1 0,0 1,0-1,-1 0,1 0,0 0,0 0,0 0,0 0,0 0,0-1,0 1,1 0,-1 0,0-1,0 1,0-1,1 1,0-1,60 20,-53-18,38 11,-1 3,0 2,-2 1,6 6,-38-19,353 106,-185-37,125 61,-130-46,-9-30,-107-57,-45-12</inkml:trace>
  <inkml:trace contextRef="#ctx0" brushRef="#br0" timeOffset="682.797">2493 2400,'-141'115,"-11"20,32-64,103-63</inkml:trace>
  <inkml:trace contextRef="#ctx0" brushRef="#br0" timeOffset="981.418">2097 2400,'5'14,"6"15,7 6,-1 3,3 0,1-2,3-8,-3-2,0-3,1 2,2-1,1 2,-3 1,-1 0,-4 1,-5-5</inkml:trace>
  <inkml:trace contextRef="#ctx0" brushRef="#br0" timeOffset="2166.756">1363 1,'-17'28,"11"-16,1 0,0 0,1 0,0 1,1 0,0 0,2 0,-1 0,1 0,1 0,0 0,1 0,1 0,0 0,0 0,1 0,1 0,0-1,1 0,3 6,-7-16,0-1,0 1,0-1,0 1,0-1,0 0,0 1,0-1,0 0,1 0,-1 0,0 0,1 0,-1 0,1 0,-1 0,1-1,0 1,-1-1,1 1,0-1,-1 0,1 1,0-1,-1 0,1 0,0 0,0 0,-1 0,1-1,0 1,-1-1,1 1,0-1,-1 1,1-1,-1 0,1 0,-1 0,1 0,-1 0,0 0,1 0,-1 0,0 0,0-1,0 1,0 0,1-2,181-213,-182 214,1 0,0 1,0-1,0 0,0 0,0 1,0 0,0-1,1 1,-1 0,0 0,1 0,-1 0,1 0,-1 1,1-1,-1 1,1 0,0-1,-1 1,1 1,-1-1,1 0,0 0,-1 1,1 0,-1-1,1 1,-1 0,0 0,1 0,-1 1,0-1,0 1,0-1,0 1,0-1,0 1,0 0,0 0,-1 0,1 0,-1 0,1 1,-1-1,0 0,0 1,0-1,0 2,6 12,0 0,-2 1,0 0,-1 0,0 0,-2 1,0-1,-1 3,6 32,-1-25,-2 0,0 0,-2 0,0 0,-2 1,-1-1,-2 0,0 0,-2 0,-1 0,-1 0,-6 12,7-31,0 0,-1-1,0 0,0 0,-1-1,1 0,-2 0,1-1,0 0,-1 0,0-1,0 0,-1-1,1 0,-1-1,1 1,-1-2,0 1,0-2,0 1,0-1,1-1,-1 0,0 0,0-1,0 0,-1-1,6 3,1 0,0 0,0 0,0-1,0 1,0-1,0 0,0-1,0 1,0 0,0-1,1 0,-1 0,0 0,1-1,0 1,-1-1,1 0,0 1,1-2,-1 1,0 0,1 0,0-1,-1 1,2-1,-1 0,0 0,1 0,-1 1,1-1,0-1,1 1,-1 0,1 0,-1 0,1 0,0 0,1 0,-1-1,1 1,0 0,0 0,0 0,0 0,3-3,6-6,1 1,0 0,1 1,1 0,0 1,0 0,1 1,0 0,0 1,3 1,-3-2,339-181,-300 162</inkml:trace>
</inkml:ink>
</file>

<file path=ppt/ink/ink7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56.9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46,'301'0,"-322"-18,-16-1,19 10</inkml:trace>
</inkml:ink>
</file>

<file path=ppt/ink/ink7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44.1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1296 3,'-1'11,"-1"0,0-1,-1 1,0-1,0 0,-2 0,1 0,-1 0,-3 4,-11 25,-87 194,32-76,57-114,-2 0,-2-2,-1-1,-23 31,-43 93,-7-34,82-116,2 0,0 1,0 1,2-1,0 2,1-1,-2 7,2-6,-132 226,140-243,-1 0,1-1,0 1,-1 0,1 0,0 0,-1 0,1 0,0-1,0 1,-1 0,1 0,0 0,-1 0,1 0,0 0,-1 0,1 0,0 0,-1 0,1 1,0-1,-1 0,1 0,0 0,-1 0,1 0,0 0,0 1,-1-1,1 0,0 0,0 0,-1 1,1-1,0 0,0 0,0 1,-1-1,1 0,0 1,0-1,7-35,-5 27,0-4,0 0,-1 0,0 1,-1-1,-1 0,0 0,0 0,-1 0,-1 1,0-1,0 1,-1 0,-1 0,0 0,0 0,-1 1,-1 0,1 0,-5-3,10 12,0 0,0 0,0 0,-1 1,1-1,0 0,1 0,-1 0,0-1,0 1,0 0,1 0,-1 0,0-1,1 1,-1 0,1-1,0 1,-1 0,1-1,0 1,0 0,0-1,0 1,0-1,0 1,0 0,0-1,1 1,-1-1,0 1,1 0,-1-1,1 1,0 0,-1 0,1 0,0-1,0 1,0 0,0 0,0 0,0 0,0 0,0 1,0-1,0 0,0 0,1 1,-1-1,0 1,1-1,-1 1,0-1,1 1,-1 0,0 0,1-1,27-1,1 2,-1 0,0 2,0 1,-1 1,1 2,-1 1,0 1,0 1,-1 1,0 2,23 14,-27-16,51 21,-74-28,0-1,0 1,0 0,0-1,-1 1,1-1,-1 0,0 1,0-1,0 1,0-1,0 0,0 0,0 1,-1-1,1 0,-1 0,0-1,0 1,0 0,1 0,-2-1,1 1,0-1,0 0,0 0,-1 0,1 0,0 0,-1 0,-26 12,0-2,0-1,-1-1,0-1,-15 0,-125 3,145-11</inkml:trace>
  <inkml:trace contextRef="#ctx0" brushRef="#br0" timeOffset="3017.921">591 1471,'49'33,"-32"-22,2 0,0-1,0-1,1-1,0 0,0-2,1 0,-1-2,13 2,108 21,146 85,-154-81,-75-12,-79-26,11-5,0-1,0 1,2-1,0-1,0 1,1-1,1-1,0 1,1-1,1 0,0-1,1 1,1 9,2 5,1 0,-1 0,0 0,0 0,0 0,0-1,0 1,0 0,0 0,-1 0,1 0,0 0,-1 0,1 0,0 0,-1 0,0 0,1 0,-1 0,1 0,-1 1,0-1,0 0,1 0,-1 1,0-1,0 0,0 1,0-1,0 1,0-1,0 1,0-1,0 1,0 0,0-1,0 1,0 0,0 0,0 0,0 0,0 0,0 0,0 0,-1 0,1 1,0-1,0 0,0 1,0-1,0 0,0 1,0-1,0 1,1 0,-1-1,0 1,0 0,0-1,0 1,1 0,-1 0,0 0,1 0,-1 0,1 0,-1 0,-90 215,76-189,-2 0,0-2,-2 0,0-1,-2-1,-5 4,20-16,32-25,-19 10,237-136,-217 123,-2 1</inkml:trace>
  <inkml:trace contextRef="#ctx0" brushRef="#br0" timeOffset="8633.907">84 1809,'-37'109,"-2"38,38-144,-1 0,1 0,0 0,0 0,1 0,-1 0,1 1,-1-1,1 0,0 0,0 1,1-1,-1 0,1 0,-1 0,1 1,0-1,0 0,1 0,-1 0,0 0,1-1,0 1,0 0,0-1,0 1,0-1,0 0,1 1,-1-1,1 0,-1 0,1-1,0 1,0-1,0 1,0-1,0 0,0 0,0 0,0 0,0-1,1 1,-1-1,0 0,0 0,1 0,-1 0,0-1,0 1,3-2,112-76,-118 78,1-1,0 0,-1 1,1-1,0 0,0 1,0-1,-1 1,1 0,0-1,0 1,0-1,0 1,0 0,0 0,0 0,0 0,0-1,0 1,0 1,0-1,0 0,0 0,0 0,0 0,0 1,-1-1,1 0,0 1,0-1,0 1,0-1,0 1,-1-1,1 1,0-1,0 1,-1 0,1 0,0-1,-1 1,1 0,-1 0,1 0,-1 0,0-1,1 1,-1 0,0 0,1 0,-1 0,0 1,4 56,-4-51,-1-4,1 0,-1 0,0 0,1 0,0 0,0 0,0 0,0 0,0 0,1 0,-1 0,1 0,0 0,0 0,0 0,0 0,0-1,1 1,-1 0,1-1,-1 1,1-1,0 0,0 1,1-1,-1 0,0 0,1 0,-1-1,1 1,-1 0,1-1,0 0,0 0,-1 0,1 0,0 0,0 0,0-1,0 1,0-1,0 0,0 0,0 0,0-1,1 1,9-6,0 0,0-1,0-1,-1 0,-1 0,1-1,-1-1,-1 1,0-2,0 0,-1 0,0-1,-1 0,-1 0,4-7,10-13,-12 21,-4 4,0 1,0-1,-1 0,1 0,-1 0,-1 0,1-1,-2 1,1-1,-1 0,0 0,1-8,-15 5,2 16</inkml:trace>
  <inkml:trace contextRef="#ctx0" brushRef="#br0" timeOffset="8948.872">761 2346,'-34'33,"-11"17,-2-1,6-4,11-5,5-8,6-11</inkml:trace>
  <inkml:trace contextRef="#ctx0" brushRef="#br0" timeOffset="9200.159">535 2289,'9'19,"9"16,0 7,3-4,-3-3,1-8,-3-4,0-5,3-2,3-2,2-5,-3-3</inkml:trace>
  <inkml:trace contextRef="#ctx0" brushRef="#br0" timeOffset="10133.542">196 1668,'2'-1,"0"0,0 0,0 1,0-1,1 1,-1-1,0 1,1 0,-1-1,0 1,1 1,-1-1,0 0,1 0,-1 1,0-1,0 1,1 0,-1 0,0 0,2 1,58 21,1-2,1-4,36 5,-54-10,-58-18,0-1,1-1,0 1,0-2,1 1,0-1,0-1,1 0,1 0,-1-1,1-2,0-4</inkml:trace>
  <inkml:trace contextRef="#ctx0" brushRef="#br0" timeOffset="11438.761">281 60,'-1'30,"-1"-12,2 0,-1-1,2 1,1-1,0 1,1-1,5 15,-8-30,1-1,-1 1,1 0,0 0,-1 0,1-1,0 1,0 0,1-1,-1 1,0-1,0 0,1 1,-1-1,1 0,-1 1,1-1,-1 0,1 0,0-1,-1 1,1 0,0 0,0-1,0 1,0-1,0 0,-1 1,1-1,0 0,0 0,0 0,0-1,0 1,0 0,0-1,0 1,-1-1,1 1,0-1,0 0,-1 0,1 0,0 0,-1 0,1 0,0-1,66-67,-61 59,28-33,-34 43,0-1,0 0,0 1,0-1,0 0,0 1,0 0,0-1,0 1,0-1,0 1,0 0,0 0,1 0,-1 0,0 0,0 0,0 0,0 0,0 0,0 0,0 1,0-1,0 0,1 1,-1-1,0 1,0-1,-1 1,1-1,0 1,0 0,0-1,0 1,0 0,-1 0,1 0,0 0,-1 0,1-1,-1 1,1 0,-1 0,1 1,10 21,-11-20,1 0,0 0,0 0,0 0,0 0,1 0,-1 0,1 0,0 0,0 0,0-1,0 1,0-1,0 0,1 1,-1-1,1 0,0-1,-1 1,1 0,0-1,0 1,0-1,0 0,2 0,-1-3,-1 0,0 0,1 0,-1-1,-1 0,1 0,0 0,0 0,-1 0,0 0,0-1,0 1,0-1,0 1,-1-1,1 0,-1 1,0-1,0 0,-1 3,37-155,-33 136</inkml:trace>
  <inkml:trace contextRef="#ctx0" brushRef="#br0" timeOffset="12031.534">761 173,'12'77,"-11"-77,1 1,0 0,-1-1,1 1,0-1,0 0,-1 1,1-1,0 0,0 0,0 0,-1-1,1 1,0 0,0-1,-1 1,1-1,0 1,0-1,-1 0,1 0,-1 0,1 0,-1 0,1 0,-1 0,0 0,1 0,0-2,7-3,-7 5,0-1,0 1,0 0,0 1,0-1,0 0,0 1,1-1,-1 1,0-1,0 1,0 0,1 0,-1 0,0 0,0 1,1-1,-1 0,0 1,0 0,0-1,0 1,0 0,0 0,0 0,0 1,0-1,0 0,0 1,-1-1,1 1,-1-1,1 1,-1 0,1 0,-1 0,0-1,0 1,0 1,0-1,0 0,-1 0,1 0,-1 0,21 101,-21-91,-1-1,0 1,0-1,-1 1,0-1,-1 0,-1 0,0 0,0 0,-1 0,0-1,-1 0,0 0,-1-1,0 1,0-2,-1 1,0-1,-1 0,0 0,0-1,0-1,-1 1,-3 0,12-6,0 0,0-1,0 1,-1 0,1-1,0 1,0-1,-1 1,1-1,0 1,-1-1,1 0,0 0,-1 0,1 0,0 0,-1 0,1 0,0 0,-1-1,1 1,0 0,-1-1,1 1,0-1,0 1,-1-1,1 0,0 0,0 1,0-1,0 0,0 0,0 0,0 0,0 0,1 0,-1 0,0-1,1 1,-1 0,0 0,1-1,0 1,-1 0,1 0,0-1,-1 1,1 0,0-1,0 1,0-1,0 1,1 0,-1-1,0 1,0 0,1-1,4-16,1 1,0 0,1 1,1 0,1 0,0 1,1 0,0 0,1 1,2-1,2-1</inkml:trace>
</inkml:ink>
</file>

<file path=ppt/ink/ink7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24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663 100,'-36'3,"-1"2,0 1,1 3,-28 9,-94 20,54-13,104-25,-1 0,1 1,-1-1,1 0,-1 1,0-1,1 0,-1 1,1-1,-1 1,1-1,0 0,-1 1,1-1,-1 1,1 0,0-1,0 1,-1-1,1 1,0-1,0 1,-1 0,1-1,0 1,0 0,0-1,0 1,0-1,0 1,0 0,0-1,0 1,1 0,-1-1,0 1,0-1,0 1,1 0,-1-1,0 1,1-1,-1 1,0-1,1 1,-1-1,1 1,-1-1,1 0,-1 1,1-1,-1 0,1 1,-1-1,1 0,0 1,-1-1,1 0,-1 0,2 0,37 18,137 46,-174-64,1 0,-1 1,0 0,1-1,-1 1,0 0,1 0,-1 0,0 0,0 1,0-1,0 1,0-1,0 1,-1-1,1 1,0 0,-1 0,1 0,-1 0,0 0,0 0,0 1,0-1,0 0,0 0,-1 1,1-1,-1 1,1-1,-1 0,0 1,0-1,0 1,0-1,0 1,-1-1,1 0,-1 1,0-1,0 0,1 1,-1-1,-1 0,1 0,0 0,0 0,-1 0,0 0,1 0,-1 0,0-1,-1 2,-158 90,68-47,-66 45,157-90,1-1,-1 1,1 0,0 0,-1 0,1 0,0 0,0 0,0 0,0 0,0 0,0 0,0 1,0-1,0 0,0 1,1-1,-1 1,1-1,-1 1,1-1,-1 1,1-1,0 1,0-1,0 1,0 0,0-1,0 1,0-1,0 1,1-1,-1 1,0-1,1 1,0-1,-1 1,1-1,0 1,0-1,-1 0,1 0,0 1,0-1,1 0,-1 0,0 0,0 0,0 0,1 0,0 0,12 6,1 0,-1-1,1-1,1 0,-1-1,1 0,-1-2,1 1,0-2,0 0,0-2,0 1,15-4,15 3,-35 1,-1-1,1 0,-1 0,0-1,0-1,0 1,0-2,0 1,-1-1,4-3,2-3</inkml:trace>
  <inkml:trace contextRef="#ctx0" brushRef="#br0" timeOffset="298.639">917 127,'-37'213,"27"-128,3-1,3 2,6 29,-2-114,0-12</inkml:trace>
  <inkml:trace contextRef="#ctx0" brushRef="#br0" timeOffset="547.014">832 43,'43'0,"34"0,13 0,-4-5,-12-1,-13-1,-13 2,-9 2,-11-4,-7-1,-10 7,-13 2,-5 2</inkml:trace>
  <inkml:trace contextRef="#ctx0" brushRef="#br0" timeOffset="761.02">889 381,'28'0,"20"0,6 0,-1 0,-5 0,-6-5,-5-1,-4 0,-3 1,-6 2</inkml:trace>
  <inkml:trace contextRef="#ctx0" brushRef="#br0" timeOffset="1030.175">1622 467,'-28'38,"-15"18,0 3,3-2,3-7,3-12,8-12</inkml:trace>
  <inkml:trace contextRef="#ctx0" brushRef="#br0" timeOffset="1280.411">1312 467,'24'19,"13"11,0 6,-2-4,-6-3,-4-5,-6-3,-1 0,1-3,-3-1,1-2,-3 0,2-2,-3-3</inkml:trace>
</inkml:ink>
</file>

<file path=ppt/ink/ink7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25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1 138,'38'0,"23"0,5 0,-3 0,-8 0,-8-5,-8-1,-6 0,-3 1,-7 1</inkml:trace>
  <inkml:trace contextRef="#ctx0" brushRef="#br0" timeOffset="248.798">57 364,'44'5,"32"-4,9-1,0-1,-11-1,-7-4,-11-1,-5 0,-7 2,-5 1,-10 2</inkml:trace>
  <inkml:trace contextRef="#ctx0" brushRef="#br0" timeOffset="518.76">1215 53,'-94'137,"90"-129,0 0,0 0,1 0,1 0,-1 1,1-1,1 1,0-1,0 1,0 0,1-1,0 1,1 0,0 0,1-1,-1 1,4 6,-3-10,1 0,0 0,0 0,0 0,0-1,1 1,0-1,0 0,0 0,1 0,-1-1,1 0,0 0,0 0,0 0,0-1,0 1,1-1,-1-1,1 1,-1-1,1 0,0 0,2-1,143-4,-146 4,11-4,0 0,0 0,0-2,-1 0,1-1,-1 0,-1-1,0-1,0-1,0 0,-1 0,-1-1,0-1,0 0,-1 0,-1-2,0 1,-1-1,6-12,-12 19,-1 0,-1 0,1 1,-1-1,0 0,-1 0,1 0,-1 0,-1 0,1 0,-1 0,-1 0,1 0,-1 0,0 1,-1-1,1 1,-1-1,-1 1,1 0,-1 0,0 0,0 1,-1-1,0 1,0 0,0 1,0-1,-1 1,0 0,0 0,0 1,0 0,0 0,-1 0,-4-1,-19-8</inkml:trace>
  <inkml:trace contextRef="#ctx0" brushRef="#br0" timeOffset="764.263">904 251,'962'0,"-938"0</inkml:trace>
  <inkml:trace contextRef="#ctx0" brushRef="#br0" timeOffset="1998.128">1469 53,'0'-4,"-5"-3,-6 1,-6 2,-6 0,2-3,0-1,-2 2,-1 6,-3 3,0 1,4 5,1 5,5 6,0-1,2 1,5 2,4-3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3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60,'48'-10,"21"-3,8 1,-4 2,-10 3,-11 3,-9 1,-7 3,-10 4,-5 3,-5 0</inkml:trace>
</inkml:ink>
</file>

<file path=ppt/ink/ink7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33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1 242,'280'-22,"-50"-1,-157 13,-62 19,-15-3</inkml:trace>
  <inkml:trace contextRef="#ctx0" brushRef="#br0" timeOffset="295.165">114 384,'19'9,"11"4,6-1,1-2,-1-3,-2-3,-1-1,-3-3,0-4,-1-3,-1 0,0 1,0 2,0 2,-1 1,-3-5,-8 0</inkml:trace>
  <inkml:trace contextRef="#ctx0" brushRef="#br0" timeOffset="847.977">340 17,'-30'-17,"30"17,-1 1,1-1,-1 0,0 0,1 0,-1 1,1-1,-1 0,1 0,-1 1,1-1,-1 0,1 1,-1-1,1 1,-1-1,1 1,0-1,-1 1,1-1,0 1,-1-1,1 1,0-1,0 1,-1 0,1-1,0 1,0-1,0 1,0 0,0-1,0 1,0-1,0 1,0 0,0-1,0 1,0 0,1-1,-1 1,0-1,0 1,1-1,-1 1,0-1,1 1,-1-1,0 1,1 0,2 7,0 1,1 0,0-1,1 0,-1 0,2 0,-1 0,1-1,0 0,0 0,1-1,0 0,0 0,1 0,0-1,0 0,0-1,5 2,160 49,-167-55,-1 1,0-1,0 1,0 0,0 0,0 0,0 1,0 0,-1 0,1 0,0 1,-1-1,0 1,0 0,0 0,0 1,0-1,0 1,-1 0,0 0,0 0,0 0,0 1,-1-1,1 1,-1 0,0-1,-1 1,1 1,-1 1,-1-1,0 1,0 0,-1-1,0 1,0-1,-1 1,1-1,-1 1,-1-1,1 0,-1 0,0 0,-1-1,1 1,-1-1,0 1,-1-1,1-1,-1 2,-112 87,83-70,-16 9,38-26,0 1,1 0,-1 1,1 0,1 1,0 0,0 1,1 0,0 0,0 1,-4 8,7-1</inkml:trace>
</inkml:ink>
</file>

<file path=ppt/ink/ink7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39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84 536,'4'6,"-1"0,0 0,0 0,0 1,-1-1,0 1,-1-1,1 1,-1 0,0-1,-1 1,0 0,0 0,1 6,3 27,-2 1,-2-1,-2 0,-1 0,-2 0,-2 0,-10 30,-7 30,54-165,-19 40</inkml:trace>
  <inkml:trace contextRef="#ctx0" brushRef="#br0" timeOffset="252.79">57 536,'23'0,"19"0,6 0,4 0,-1-4,0-3,-4 1,-5 2,-5 0,-3 2,-4-4,-2-1,-5 6,-12 7,-12 3,-6 5,-2 0</inkml:trace>
  <inkml:trace contextRef="#ctx0" brushRef="#br0" timeOffset="469.815">28 876,'38'0,"28"0,6 0,-3 0,-14 0</inkml:trace>
  <inkml:trace contextRef="#ctx0" brushRef="#br0" timeOffset="1035.543">592 960,'-55'18,"54"-18,-1 0,0 0,1 0,-1 0,0 0,0 1,0-1,0 0,0 1,0 0,0-1,1 1,-1 0,0 0,0 0,1 0,-1 0,1 0,-1 0,1 1,-1-1,1 0,0 1,0-1,0 1,-1 0,2-1,-1 1,0 0,0 0,0-1,1 1,-1 0,1 0,0 0,-1 0,1 0,0 0,0 0,0 0,0 0,1 0,-1-1,0 1,1 0,0 0,36 30,-33-30,0 0,0 0,0 0,0 1,-1-1,1 1,-1 0,0 0,0 0,0 1,0-1,0 1,-1 0,1-1,-1 1,0 0,0 0,-1 1,1-1,-1 0,0 1,0-1,0 0,-1 1,0-1,0 1,0-1,0 1,-1 1,-2 0,-1-1,-1 0,1-1,0 1,-1-1,0 0,0 0,0 0,-1-1,1 0,-1 0,0 0,0 0,0-1,0 0,0-1,-1 1,1-1,0 0,-1-1,1 0,0 0,-3 0,-74-4,64-3</inkml:trace>
  <inkml:trace contextRef="#ctx0" brushRef="#br0" timeOffset="4990.239">875 706,'29'5,"28"-4,10-1,3-1,-6-1,-9 1,-9 0,-7 0,-6 1,-4 0,-11 4,-9 3</inkml:trace>
  <inkml:trace contextRef="#ctx0" brushRef="#br0" timeOffset="5653.452">1552 509,'0'-15,"0"23,-1 24,-11 37,2 63,9-126,1 0,0 0,1-1,0 1,0 0,0 0,0 0,1-1,0 1,0-1,1 1,-1-1,1 0,0 0,1 0,-1 0,1-1,0 0,0 1,0-1,1-1,-1 1,1 0,0-1,0 0,0-1,1 1,-1-1,1 0,-1 0,5 1,4-5,-1-1,0 0,0-1,0-1,-1 0,1 0,-1-1,0-1,-1 0,1-1,-2 0,1 0,-1-1,0-1,-1 1,0-2,-1 1,0-1,0-1,5-11,12-10,47-52,-72 85,1 1,-1-1,1 1,-1-1,1 1,-1-1,1 1,-1 0,1-1,-1 1,0 0,1-1,-1 1,0 0,0 0,0-1,1 1,-1 0,0 0,0-1,0 1,0 0,0 0,0 0,-1-1,1 1,0 0,0 0,0-1,-1 1,1 0,0-1,-1 1,1 0,-1-1,1 1,-1 0,1-1,-1 1,1-1,-1 1,1-1,-1 1,0-1,0 1,0 1,-2 5,0-2,0-1,0 1,1 0,-1 0,1 0,0 0,0 0,0 0,1 0,0 1,0-1,0 0,1 1,0-1,0 1,0-1,1 1,0-1,0 0,0 1,0-1,1 0,0 0,0 0,1 0,-1 0,1 0,0-1,0 1,1-1,-1 0,1 0,1 1,-1-2,1-1,-1 1,1-1,0-1,-1 1,1 0,0-1,0 0,0 0,0-1,0 1,0-1,0 0,0-1,0 1,0-1,0 0,0 0,0 0,0-1,-1 0,1 0,-1 0,1 0,-1-1,0 0,1 0,-2 0,1 0,0 0,0-2,12-10,-1-2,-1 0,0-1,-1 0,-1-1,4-9,84-173,-84 128,-20 61</inkml:trace>
  <inkml:trace contextRef="#ctx0" brushRef="#br0" timeOffset="5943.242">2737 565,'-33'38,"-17"18,-4 4,8-4,6-6,10-6,5-12,2-11,6-13,5-9</inkml:trace>
  <inkml:trace contextRef="#ctx0" brushRef="#br0" timeOffset="6189.58">2427 706,'9'-14,"9"4,5 5,0 7,0 8,-4 8,0 5,1 4,-3 1,1-3,-2-2,-1-4,-1-1,1-3,-2 0,2-2,3-3,-2-4</inkml:trace>
  <inkml:trace contextRef="#ctx0" brushRef="#br0" timeOffset="6445.706">2963 509,'39'0,"26"0,13 0,-3 0,-10 0,-10 0,-10 0,-8 0,-5 0,-4 0,-1 0,-6-5,-1-2,-4 1</inkml:trace>
  <inkml:trace contextRef="#ctx0" brushRef="#br0" timeOffset="6650.429">3133 762,'38'5,"37"-3,15-3,-2 0,-13 0,-8 0,-12-5,-9-2,-9 2,-5 1,-3 1,-3 2,-4-4,-7-1</inkml:trace>
  <inkml:trace contextRef="#ctx0" brushRef="#br0" timeOffset="7005.499">4346 396,'-40'29,"1"2,2 1,2 3,1 0,-23 33,53-64,1-1,0 1,0 0,0 0,1 0,-1 0,1 0,0 1,0-1,0 1,1 0,0-1,0 1,0 0,0 0,1-1,0 1,0 0,0 0,1 0,-1 0,1-1,0 1,0 0,1-1,0 1,-1-1,2 1,-1-1,0 0,1 0,0 0,0 0,0 0,0-1,1 1,0 0,12 5,1-1,-1 0,1-1,0-1,1-1,0-1,-1 0,1-1,1-1,-1 0,0-2,0 0,1-1,-1-1,0 0,0-2,-1 0,1-1,-1-1,11-4,-9 2,0 0,0 0,-1-2,0-1,-1 0,0-1,-1 0,0-2,-1 0,-1-1,0 0,-1-1,0 0,-2-1,10-18,-18 30,-1-1,0 1,0 0,-1-1,0 1,0-1,0 1,-1-1,1 0,-1 1,0-1,-1 0,0 1,0-1,0 1,0-1,-1 1,0 0,0-1,0 1,-1 0,0 0,0 1,0-1,-1 0,1 1,-1 0,-3-3,-3-3,-1 1,0 0,-1 0,0 2,0-1,0 1,-1 1,0 0,0 1,-1 1,-2-1,-19-2,-1 2,-1 1,1 1,0 2,-1 2,1 1,0 2,0 2,-16 5,2 1</inkml:trace>
  <inkml:trace contextRef="#ctx0" brushRef="#br0" timeOffset="7173.328">3894 649,'994'-58,"-906"61,0 4,0 4,18 7,-59-10,-7-2</inkml:trace>
  <inkml:trace contextRef="#ctx0" brushRef="#br0" timeOffset="12751.711">0 311,'226'-11,"-28"-9,-117 0,-81 19,1-1,-1 1,0 0,0 0,0-1,0 1,0 0,0 0,0-1,-1 1,1 0,0 0,-1 0,1 0,-1-1,1 1,-1 0,1 0,-1 0,0 0,0 0,1 0,-1 0,0 0,0 1,0-1,0 0,0 0,0 1,0-1,0 1,-1-1,1 1,0-1,0 1,0 0,-1-1,1 1,0 0,0 0,0 0,-1 0,1 0,0 0,0 0,-1 1,0-1,-5-2,-111-46,100 36</inkml:trace>
  <inkml:trace contextRef="#ctx0" brushRef="#br0" timeOffset="13723.527">1778 142,'453'0,"-386"6,-67-8,0 0,0 1,-1-1,1 1,0-1,0 0,-1 1,1-1,-1 1,1-1,-1 1,0 0,0-1,0 1,1-1,-1 1,0 0,-1 0,1 0,0 0,0 0,0 0,-1 0,1 0,0 0,-1 0,1 1,-2-2,1 1,-11-12,-1 2,0-1,-1 2,0 0,-1 1,0 0,0 2,-1 0,0 0,-12-2,5 5</inkml:trace>
  <inkml:trace contextRef="#ctx0" brushRef="#br0" timeOffset="14288.666">1101 368,'0'33,"0"22,0 5,0 2,0-4,0-8,0-7,0-6,0-5,0-3,0-1,-5-1,-2-5</inkml:trace>
</inkml:ink>
</file>

<file path=ppt/ink/ink7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07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85 282,'150'22,"55"-31,-86-3,115-16,-205 37,-34-3</inkml:trace>
  <inkml:trace contextRef="#ctx0" brushRef="#br0" timeOffset="300.977">0 452,'15'0,"28"4,16 3,4-1,-5-2,-2 0,-6-2,-7-1,-5 0,-5-1,-4-1,-1 1,-1 0,0 0,0-1,1-3,-6-3</inkml:trace>
  <inkml:trace contextRef="#ctx0" brushRef="#br0" timeOffset="815.066">451 0,'13'22,"10"-5,0-1,2-2,0 0,0-1,16 4,17 2,-34-13,-1 1,0 1,0 1,-1 1,0 1,-1 1,0 1,15 13,-35-25,1 0,-1 0,1 1,-1-1,0 1,0-1,0 1,0 0,0-1,0 1,0 0,0 0,-1 0,1 0,-1-1,1 1,-1 0,0 0,0 0,0 0,0 0,0 0,0 0,0 0,-1 0,1 0,-1 0,1-1,-1 1,0 0,0 0,0 0,0-1,0 1,0-1,0 1,-1-1,1 1,0-1,-1 1,-69 51,63-48,-133 84,-106 89,172-107,65-58</inkml:trace>
</inkml:ink>
</file>

<file path=ppt/ink/ink7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0,0 0,1 0,-1 0,0 0,-1 0,0 0,-4 0</inkml:trace>
</inkml:ink>
</file>

<file path=ppt/ink/ink7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0,'22'152,"-4"12,-12-139,-2 1,0 0,-2 0,-1 0,-1 1,-1-1,-2 0,-4 18,-10 56,42-165,-14 40</inkml:trace>
  <inkml:trace contextRef="#ctx0" brushRef="#br0" timeOffset="420.377">367 86,'-28'27,"9"-11,1 1,1 1,0 0,2 2,0-1,1 2,1 0,0 1,2 0,0 3,10-21,0 0,1 0,-1 0,1 0,0 0,1 0,-1 0,1-1,-1 1,1 0,0 0,0 0,1 0,-1-1,1 1,0-1,0 1,0-1,0 0,1 0,-1 0,1 0,0 0,0 0,0-1,0 1,0-1,1 0,-1 0,1 0,-1-1,1 1,2 0,55 53,-24 19,-26-61</inkml:trace>
  <inkml:trace contextRef="#ctx0" brushRef="#br0" timeOffset="1192.741">818 29,'-13'1,"-1"0,1 1,-1 0,1 2,0-1,0 1,0 1,0 0,1 1,0 1,-3 1,11-4,1-1,-1 1,1 0,0 0,0 0,1 0,-1 0,1 1,0-1,0 1,0 0,1-1,-1 1,1 0,0 0,1 0,-1 0,1 0,0 0,0 0,1 0,0 0,-1 0,1-1,1 1,-1 0,1 0,0-1,0 1,0-1,1 0,-1 1,1-1,0 0,1-1,-1 1,0 0,1-1,0 0,0 0,0 0,1 0,27 23,-17-15,0 0,-1 1,0 1,-1 0,-1 0,0 2,0-1,-2 1,0 1,8 16,-15-26,0-1,-1 1,1 0,-1 1,0-1,-1 0,0 0,0 1,0-1,-1 1,0-1,0 1,0-1,-1 1,0-1,0 0,-1 1,0-1,0 0,0 0,-1 0,0 0,0-1,0 1,-1-1,0 1,0-1,0-1,0 1,-1 0,0-1,0 0,0 0,-1-1,-3 3,1-2,0 0,0 0,0-1,-1 0,1-1,-1 1,1-2,-1 1,0-1,0 0,0-1,0 0,0-1,0 0,1 0,-1-1,0 0,1 0,-1-1,1 0,0-1,0 0,0 0,0 0,1-1,0 0,-5-5,10 7,0 1,1-1,-1 0,1 0,0 0,0 0,0 0,0 0,0 0,0 0,1 0,0 0,0 0,-1 0,2-1,-1 1,0 0,1 0,-1 0,1 0,0 0,0 0,0 0,1 0,-1 0,1 0,-1 1,1-1,0 1,0-1,0 1,1-1,77-71,36-1,-91 63</inkml:trace>
  <inkml:trace contextRef="#ctx0" brushRef="#br0" timeOffset="1738.841">1185 396,'-10'4,"5"-4,1 1,-1-1,1 1,0 0,-1 1,1-1,0 1,0 0,0 0,0 0,0 1,1-1,-1 1,1 0,-1 0,1 0,0 0,0 1,1-1,-1 1,1 0,-1-1,1 1,1 1,-1-1,0 0,1 1,2-2,0 0,0 1,0-1,1 0,0 0,-1 0,1 0,0-1,1 1,-1 0,0-1,1 1,-1-1,1 0,0 0,0 0,0 0,0-1,0 1,0-1,29 25,-30-24,0 1,-1 0,0 0,1 0,-1 0,0 1,-1-1,1 0,0 0,-1 1,0-1,0 0,0 0,0 1,0-1,-1 0,1 1,-1-1,0 0,0 0,0 0,-1 0,1 0,-1 0,1 0,-1 0,0-1,0 1,0-1,0 1,-1-1,1 0,-1 0,1 0,-1 0,0 0,0-1,0 1,0-1,0 0,0 1,0-2,0 1,-1 0,-2 0,-17 6</inkml:trace>
  <inkml:trace contextRef="#ctx0" brushRef="#br0" timeOffset="1987.869">1496 424,'-15'33,"-4"17,1 4,3-7</inkml:trace>
  <inkml:trace contextRef="#ctx0" brushRef="#br0" timeOffset="2226.178">1355 367,'24'0,"22"5,8 2,0-1,-4-1,-7-1,-10-2</inkml:trace>
</inkml:ink>
</file>

<file path=ppt/ink/ink7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5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1 226,'14'0,"15"0,7 0,2-5,-1-1,-1 0,-3 1,-1 2,-3 1,0-4,0-1,-1 0,-5 3</inkml:trace>
  <inkml:trace contextRef="#ctx0" brushRef="#br0" timeOffset="253.788">85 1,'0'43,"5"24,1 5,1-4,-2-10,-2-9,-1-9,0-6,-2-9</inkml:trace>
</inkml:ink>
</file>

<file path=ppt/ink/ink7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9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0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38 871,'11'-104,"5"1,5 0,26-74,-38 152,1 1,1 0,1 0,1 1,1 1,1 0,1 1,1 1,1 1,0 0,20-15,-16 16,94-62,-115 79,0 0,0 1,-1-1,1 0,0 1,0-1,0 1,0-1,0 1,0-1,0 1,0 0,0-1,1 1,-1 0,0 0,0 0,0 0,0 0,0 0,0 0,1 0,-1 0,0 0,0 1,0-1,0 0,0 1,0-1,0 1,0 0,0-1,0 1,0-1,-1 1,1 0,0 0,0 0,0-1,-1 1,1 0,-1 0,1 0,-1 0,1 0,-1 0,1 0,-1 0,0 1,1-1,-1 0,0 0,0 0,0 0,0 0,0 0,0 0,0 1,-1-1,1 0,0 0,-1 0,1 0,-131 188,129-187,1 0,0 0,0 0,0 0,0 0,0 0,1 0,-1 1,0-1,1 0,0 1,0-1,0 0,0 1,0-1,0 0,0 1,1-1,-1 0,1 1,0-1,-1 0,1 0,0 0,1 0,-1 1,0-2,0 1,1 0,-1 0,1 0,0-1,-1 1,1-1,0 1,0-1,0 0,0 1,0-1,0 0,1-1,-1 1,0 0,0 0,1-1,-1 0,0 1,1-1,-1 0,0 0,1 0,-1 0,2-1,129 36,-129-34,0 1,-1 0,1 0,-1 0,0 1,0-1,1 1,-2-1,1 1,0 0,0 1,-1-1,0 0,0 1,0-1,0 1,0-1,-1 1,1 0,-1 0,0 0,0 0,-1 0,1 0,-1 0,0 0,0 0,0 0,-1 0,1 0,-1 0,-1 3,-3 4,0-1,-1 1,-1-1,0-1,0 1,-1-1,0 0,-1-1,0 0,0 0,-1-1,0 0,0-1,0 0,-1 0,0-1,0-1,0 0,-1 0,1-1,-1-1,0 0,0 0,-4-1,5-1,-1 0,1-1,0 0,-1-1,1 0,0 0,0-2,0 1,1-1,-1-1,1 0,0 0,0-1,1 0,-5-5,-123-119,88 60,35 48</inkml:trace>
</inkml:ink>
</file>

<file path=ppt/ink/ink7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1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29,'52'1,"179"-13,-44-6,-176 18</inkml:trace>
</inkml:ink>
</file>

<file path=ppt/ink/ink7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29,'34'0,"35"-4,15-3,-2 1,-9 2,-14 0,-11 2,-9 1,-6 0,-5 1,-6 1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3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784 29,'-12'3,"0"-1,1 1,0 1,-1 0,1 1,1 0,-1 1,1 0,0 1,0 0,-2 2,-26 23,1 1,1 2,2 1,2 2,1 1,-15 27,20-35,-1-1,-2 0,-1-3,-1 0,-11 5,-74 67,30-35,75-60</inkml:trace>
  <inkml:trace contextRef="#ctx0" brushRef="#br0" timeOffset="457.573">135 1,'29'56,"40"52,-42-69,-2 0,-2 2,-1 0,-3 2,5 15,39 139,-63-196,1 1,-1 0,0-1,1 1,-1-1,1 1,0-1,-1 1,1-1,0 1,0-1,0 1,0-1,0 0,0 0,0 1,1-1,-1 0,0 0,1 0,-1-1,1 1,-1 0,1 0,-1-1,1 1,-1-1,1 1,0-1,-1 0,1 0,0 1,0-1,10-6</inkml:trace>
</inkml:ink>
</file>

<file path=ppt/ink/ink7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2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0,'-31'0,"-1"2,1 1,1 1,-1 1,1 2,-23 9,41-12,-1 1,1 0,0 1,0 0,1 1,0 0,0 1,1 0,0 1,0 0,1 1,0 0,1 0,0 0,0 1,-4 12,6-16,2 1,-1 0,1 0,1 0,-1 1,1-1,1 1,0 0,0 0,0 0,1 0,1 0,0 0,0 0,0 0,1 0,1 0,-1 0,2 0,-1 0,1-1,0 1,1-1,0 0,0 0,1 0,1 1,7 0,0-1,1 0,0-1,0-1,0 0,1-1,0-1,0 0,0-1,0-1,0 0,1-1,-1 0,1-2,-1 1,1-2,8-2,2 1,1-1,-1-1,0-1,0-2,-1-1,0 0,-1-2,0-1,0-1,-1 0,-1-2,0-1,-2-1,1 0,-2-2,-1 0,0-1,-1-1,10-18,-24 35,-1 0,-1 0,1 0,-1 0,1 0,-1 0,0 0,-1 0,1 0,-1-1,1 1,-1 0,-1 0,1-1,-1 1,1 0,-1 0,0 0,-1 0,1 0,-1 0,1 0,-1 0,-1 0,1 1,0-1,-1 1,0-1,0 1,0 0,0 0,0 1,0-1,-1 1,0-1,1 1,-1 0,0 0,0 1,0-1,-4 0,-65-22,35 17</inkml:trace>
  <inkml:trace contextRef="#ctx0" brushRef="#br0" timeOffset="241.768">0 170,'44'4,"46"3,19-1,5-1,-7-2,-8-1,-11-1,-6 0,-7-6,-7-2,-5 1,-5 1,4 2,0 0,-6 2,-7 0,-13 1</inkml:trace>
</inkml:ink>
</file>

<file path=ppt/ink/ink7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9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81,'-1'-4,"-1"1,0-1,0 0,0 1,0 0,0-1,-1 1,0 0,1 0,-1 0,0 0,-1 1,1-1,0 1,-1 0,1 0,-1 0,0 1,0-1,1 1,-1 0,0 0,0 0,0 0,0 1,-1-1,1 1,0 0,0 1,0-1,0 1,0-1,0 1,0 1,0-1,1 0,-1 1,0 0,1 0,-4 2,-76 60,81-63,0 1,1 0,-1 0,1 0,-1 0,1 1,0-1,0 0,0 1,0-1,0 0,0 1,1-1,-1 1,1 0,0-1,0 1,0-1,0 1,0-1,0 1,1-1,-1 1,1-1,0 1,-1-1,1 1,1-1,-1 0,0 0,0 1,1-1,-1 0,1 0,0 0,-1 0,1-1,1 2,53 42,-49-42,0 0,-1 1,1 0,-1 0,0 1,0-1,0 1,-1 1,1-1,-1 1,-1 0,1 0,-1 0,0 1,0 0,-1-1,0 1,0 0,-1 1,0-1,0 0,-1 1,1-1,-2 1,1 0,-1-1,0 1,-1-1,0 1,-3 1,0-1,-1 0,0 0,-1 0,0 0,0-1,-1 0,1-1,-2 1,1-1,-1-1,1 1,-2-1,1 0,0-1,-1 0,0-1,0 1,0-2,0 1,-1-1,1-1,0 0,-6 0,13 0,1 0,-1 0,0 0,0 0,1-1,-1 1,0 0,0-1,0 1,0-1,0 0,0 1,0-1,0 0,0 0,0-1,0 1,0 0,0-1,0 1,0-1,0 1,0-1,0 0,0 0,1 0,-1 0,0 0,1 0,-1-1,1 1,-1 0,1-1,0 1,-1-1,1-1,6-7</inkml:trace>
  <inkml:trace contextRef="#ctx0" brushRef="#br0" timeOffset="249.032">601 222,'-14'39,"-5"16,0 0</inkml:trace>
  <inkml:trace contextRef="#ctx0" brushRef="#br0" timeOffset="762.04">855 392,'-1'-38,"-1"26,0-1,1 1,0-1,1 1,1-1,0 0,0 1,2 0,-1-1,1 1,1 0,0 0,1 1,0-1,1 1,0 0,1 1,0-1,1 1,7-8,-13 17,-1 0,0 0,0 0,0 1,0-1,1 0,-1 0,0 1,1-1,-1 1,0-1,1 1,-1 0,1 0,-1-1,0 1,1 0,-1 0,1 0,-1 0,1 1,-1-1,1 0,-1 1,0-1,1 1,-1-1,0 1,1 0,-1-1,0 1,0 0,0 0,0 0,0 0,0 0,0 0,0 0,0 0,0 0,0 1,-1-1,1 0,0 1,-1-1,1 1,15 69,-15-66,-1-4,24 102,-23-100,1-1,-1 1,0 0,1-1,0 1,-1-1,1 0,0 0,0 1,0-1,0 0,1-1,-1 1,0 0,1-1,0 1,-1-1,1 0,0 0,-1 0,1 0,0 0,0-1,0 1,0-1,0 0,0 0,0 0,-1 0,1 0,0-1,0 1,3-2,1 0,-1-1,1 0,0 0,-1 0,0-1,0 0,0-1,0 1,-1-1,0 0,0 0,0-1,0 0,-1 0,0 0,0 0,-1 0,0-1,1-1,45-139,-46 136,8-43,-8 29</inkml:trace>
</inkml:ink>
</file>

<file path=ppt/ink/ink7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0 495,'2'-25,"1"0,1-1,1 2,2-1,0 0,1 1,2 1,0-1,2 2,0 0,2 0,0 1,1 0,9-6,-23 25,0-1,0 2,0-1,1 0,-1 0,1 0,0 1,0-1,-1 1,1-1,0 1,0 0,0-1,0 1,0 0,1 0,-1 1,0-1,0 0,1 1,-1 0,0-1,1 1,-1 0,0 0,1 0,-1 0,0 1,1-1,-1 1,0-1,0 1,1 0,-1 0,0 0,0 0,0 0,0 0,0 1,0-1,0 1,-1-1,1 1,-1 0,1 0,-1-1,1 1,-1 0,0 0,0 1,0-1,0 0,0 0,-1 0,1 2,7 32,-9-33,1-1,0 1,0 0,0 0,0 0,0 0,1 0,0 0,-1 0,1 0,0-1,0 1,0 0,1 0,-1-1,1 1,-1-1,1 0,0 1,0-1,0 0,0 0,0 0,1 0,-1-1,1 1,-1 0,1-1,-1 0,1 0,0 0,0 0,0 0,-1 0,3 0,3-3,0 0,0 0,0-1,0 1,0-2,0 1,-1-1,0 0,0-1,0 0,0 0,-1 0,0-1,0 0,0 0,-1-1,0 1,2-4,32-32,0 4,80-57,-118 95,0-1,0 1,0-1,0 1,0 0,0-1,0 1,0 0,0 0,0 0,0 0,0 0,0 0,0 0,0 0,0 1,0-1,0 0,0 1,0-1,0 0,0 1,0 0,0-1,0 1,0-1,0 1,0 0,-1 0,1-1,0 1,-1 0,1 0,-1 0,1 0,0 0,-1 0,0 0,1 0,-1 0,0 0,1 0,-1 0,0 0,0 0,0 0,0 1,4 58,-4-53,-20 136,22-124</inkml:trace>
  <inkml:trace contextRef="#ctx0" brushRef="#br0" timeOffset="655.416">1129 15,'-25'8,"2"1,-1 1,2 1,-1 1,2 1,-1 1,2 1,0 1,1 0,0 1,1 2,2-1,0 2,-5 8,19-25,0-1,0 0,0 0,0 1,1-1,-1 1,1-1,0 1,0 0,0 0,0-1,0 1,1 0,-1 0,1 0,0 0,0 0,0 0,0 0,0-1,1 1,-1 0,1 0,0 0,0 0,0-1,0 1,0 0,0-1,1 1,-1-1,1 1,0-1,0 0,0 0,0 0,0 0,0 0,1 0,-1 0,1-1,-1 1,1-1,0 0,8 0,-1-1,1-1,0 0,-1 0,1-1,-1 0,0-1,0 0,0-1,0 0,0-1,-1 0,1 0,-2-1,1 0,0 0,-1-1,0 0,-1-1,1-1,-4 6,227-241,-230 243,-1 0,1 0,-1 0,1 0,-1 0,1 0,0 0,-1 0,1 0,0 1,0-1,0 0,-1 1,1-1,0 1,0-1,0 0,0 1,0 0,0-1,0 1,0 0,0 0,1-1,-1 1,0 0,0 0,0 0,0 0,0 0,0 1,0-1,0 0,0 0,0 1,0-1,0 0,0 1,0-1,0 1,0 0,0-1,0 1,0 0,-1-1,1 1,0 0,0 0,-1 0,1 0,-1 0,1 0,-1 0,1 0,-1 0,3 16,0 1,-2 0,0-1,-1 1,-1 0,-1-1,0 1,-2-1,-3 12,-7 62,10 222,4-301,-2-1,1 1,-1-1,-1 1,0-1,-1 0,0 0,0 0,-1-1,-1 0,0 0,0 0,-1 0,0-1,-1 0,0-1,0 0,-1 0,-3 2,10-8,-1 0,1 0,-1 0,1 0,-1-1,0 1,0-1,1 0,-1 1,0-1,0-1,0 1,0 0,0-1,0 1,-1-1,1 0,0 0,0 0,0-1,0 1,0-1,0 0,0 0,0 0,0 0,0 0,1 0,-1-1,0 1,1-1,-1 0,1 0,-1 0,1 0,0 0,0-1,0 1,0-1,0 1,1-1,-1 0,1 1,0-1,0 0,0 0,-1-3,1-11,2-1,-1 1,2-1,0 1,2 0,-1 0,2 0,1 0,0 1,0 0,2 0,0 0,1 1,4-5,-1-1,26-43,-19 37</inkml:trace>
</inkml:ink>
</file>

<file path=ppt/ink/ink7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6:43.06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0 454,'15'-12,"1"2,0 0,0 0,1 2,1 0,-1 1,1 0,0 2,0 0,1 1,0 1,0 1,16-1,24 6,136-8,-124-4,1 3,-1 2,35 5,-103-1,224-26,173 25,-114 29,-34-17,-178-1,1-2,0-4,-1-4,9-3,37 1,455 2,-214-29,163 29,-164-28,319 28,-282-26,370-5,-162 5,41-3,41-13,-133 4,434-19,-230-2,-611 56,-115 3</inkml:trace>
</inkml:ink>
</file>

<file path=ppt/ink/ink7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08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575 181,'-34'32,"-157"275,30-46,-27 6,187-254,10-18</inkml:trace>
  <inkml:trace contextRef="#ctx0" brushRef="#br0" timeOffset="483.613">490 153,'37'45,"-5"78,44 237,-73-346,0 0,1 0,1 0,0-1,1 1,0-1,1 0,0-1,1 0,1 1,-8-12,0 0,0 0,0 1,0-1,0 0,0 0,1 0,-1 0,0 0,1-1,-1 1,0 0,1 0,-1-1,1 1,-1-1,1 1,-1-1,1 0,-1 0,1 0,-1 0,1 0,0 0,-1 0,1 0,-1 0,1-1,-1 1,1-1,-1 1,1-1,-1 0,0 1,1-1,-1 0,0 0,1 0,-1 0,0 0,0 0,0 0,0 0,0-1,0 1,0 0,0-1,31-71,67-328,-48 141,-38 194,-7 43</inkml:trace>
  <inkml:trace contextRef="#ctx0" brushRef="#br0" timeOffset="1012.036">1393 548,'-10'2,"1"0,-1 1,0-1,1 2,-1 0,1 0,0 0,1 1,-1 1,1-1,0 1,0 1,-6 6,9-7,0 0,0 1,1 0,0-1,0 2,1-1,-1 0,2 1,-1-1,1 1,0 0,1 0,0 0,0 0,0 0,1 0,1 0,-1 0,1 0,0 0,1-1,1 4,-2-6,0 0,0 0,1 0,0 0,0-1,0 1,0-1,1 1,-1-1,1 0,0 0,1 0,-1 0,1-1,-1 1,1-1,0 0,1 0,-1 0,0-1,1 0,-1 0,1 0,0 0,0 0,-1-1,1 0,0 0,0-1,0 1,1-1,-1 0,0 0,0-1,1 0,1 0,-1-1,0 0,0-1,0 0,0 0,0 0,0-1,-1 1,0-1,1-1,-2 1,1-1,0 0,-1 0,0 0,0 0,0-1,-1 0,0 1,1-4,38-128,-41 133,0-1,0 1,0-1,0 1,-1-1,1 1,-1-1,0 0,-1 1,1-1,-1 1,0-1,0 1,0 0,-1-1,1 1,-1 0,0 0,0 0,-1 0,1 0,-1 0,0 1,0-1,0 1,0 0,-1 0,1 0,-1 0,0 1,0 0,0-1,0 1,0 1,0-1,-1 0,1 1,-1 0,1 0,0 1,-1-1,0 1,-3 0,-9 5</inkml:trace>
  <inkml:trace contextRef="#ctx0" brushRef="#br0" timeOffset="1484.389">1788 548,'-5'14,"-3"3,1 0,1 1,0 0,1 0,2 0,-1 0,2 0,1 1,0 0,2 17,-1-33,1-1,-1 1,1-1,-1 0,1 1,0-1,0 0,0 0,0 1,0-1,1 0,-1 0,0 0,1 0,0-1,-1 1,1 0,0-1,0 1,0-1,0 0,0 0,0 1,1-1,-1 0,0-1,1 1,-1 0,0-1,1 1,-1-1,1 0,-1 0,0 0,1 0,-1 0,1-1,-1 1,1-1,0 0,94-43,75-97,-172 140,1-1,0 1,0 0,0-1,1 1,-1 0,0 0,0 0,1-1,-1 2,1-1,-1 0,1 0,-1 0,1 1,-1-1,1 0,0 1,-1 0,1-1,0 1,-1 0,1 0,0 0,-1 0,1 0,0 0,-1 1,1-1,0 0,-1 1,1-1,0 1,-1 0,1 0,-1-1,1 1,-1 0,0 0,1 0,-1 1,0-1,0 0,0 0,0 1,0-1,0 1,0-1,0 1,0-1,-1 1,1-1,-1 1,1 0,-1-1,1 1,-1 0,2 62,-4-57,2 0,-1 1,1-1,0 1,1-1,0 0,0 1,0-1,1 0,0 0,0 0,1 0,0 0,1 0,0 0,1-4,0 0,0 0,0-1,1 1,-1-1,1-1,-1 1,1-1,0 0,0 0,0-1,-1 1,1-1,0-1,0 1,0-1,-1 0,1 0,0-1,-1 0,1 0,-1 0,0 0,1-1,-1 0,0 0,-1-1,1 1,0-1,-1 0,0 0,0 0,0-1,1-2,104-161,-97 143</inkml:trace>
</inkml:ink>
</file>

<file path=ppt/ink/ink7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3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79,'23'28,"-1"2,-2 1,0 1,-2 0,-2 1,-1 1,-1 0,2 17,84 286,-70-266,-4-104,70-260,6-96,-84 313,-16 76,-2 12</inkml:trace>
</inkml:ink>
</file>

<file path=ppt/ink/ink7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3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41,'24'-5,"17"-2,7 1,0 1,-4 2,-4 0,-4 2,-4 1,-2 0,-1 0,-1-5,-6-1</inkml:trace>
</inkml:ink>
</file>

<file path=ppt/ink/ink7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40,'38'0,"32"-5,9-6,-4-1,-15 1</inkml:trace>
</inkml:ink>
</file>

<file path=ppt/ink/ink7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5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19,'48'-7,"-24"3,1 0,-1 2,0 1,0 0,1 2,19 4,-43-6,0 1,-1 0,1 0,0 0,0 0,0 0,-1 0,1 0,0 1,0-1,-1 0,1 0,0 1,0-1,-1 0,1 1,0-1,-1 0,1 1,0-1,-1 1,1 0,-1-1,1 1,-1-1,1 1,-1 0,1-1,-1 1,0 0,1-1,-1 1,0 0,1 0,-1-1,0 1,0 0,0 0,0 0,0-1,0 1,0 0,0 0,0 0,0-1,-1 1,1 0,0 0,0-1,-1 1,1 0,0-1,-1 1,1 0,-1 0,-36 35,28-29,-7 6,6-5,0 0,1 0,-1 1,2 0,-1 0,1 1,1 0,0 0,0 1,1 0,-4 11,9-21,0 1,1 0,-1 0,1-1,0 1,-1 0,1 0,0 0,0 0,0-1,1 1,-1 0,0 0,1 0,-1 0,1-1,-1 1,1 0,0-1,0 1,0 0,0-1,0 1,0-1,0 0,0 1,1-1,-1 0,1 0,-1 0,1 1,-1-2,1 1,-1 0,1 0,0 0,0-1,-1 1,1-1,0 1,1-1,83 5,-78-5,8-2,-2-1,1 0,0-1,-1 0,1-1,-1-1,0 0,-1-1,0-1,0 0,-1-1,1 0,9-10,2-2</inkml:trace>
</inkml:ink>
</file>

<file path=ppt/ink/ink7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1,'-4'5,"1"1,0 0,0 1,0-1,1 0,0 1,0-1,1 1,0 0,0 0,1-1,-1 1,1 0,1 0,-1 0,1-1,1 1,-1 0,1-1,0 1,1 0,3 24,3 190,-5-198,2-5</inkml:trace>
  <inkml:trace contextRef="#ctx0" brushRef="#br0" timeOffset="252.985">1 424,'43'-5,"28"-6,8-1,-6 1,-9 2,-12 3,-14 3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30:42.97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1100,'133'-190,"-100"150,-19 22,0 0,2 0,0 1,1 1,1 1,0 1,16-9,-33 22,0 0,0 0,0 0,0 1,0-1,0 0,1 1,-1-1,0 1,1-1,-1 1,0 0,1-1,-1 1,0 0,1 0,-1 0,0 0,1 0,-1 0,1 1,-1-1,0 0,1 1,-1-1,0 1,0-1,1 1,-1 0,0-1,0 1,0 0,0 0,0 0,0 0,0 0,0 0,0 0,0 0,-1 0,1 0,0 1,-1-1,1 0,-1 0,1 1,-1-1,7 72,-6-52,-1-17,1 1,0-1,0 0,0 1,1-1,-1 0,1 0,0 0,0 0,1 0,-1-1,1 1,0-1,0 1,0-1,0 0,1 0,-1 0,1-1,0 1,0-1,0 0,0 0,0 0,0-1,0 1,1-1,-1 0,0 0,1-1,-1 1,1-1,-1 0,1 0,-1 0,1-1,-1 0,0 0,1 0,-1 0,0 0,0-1,1 0,-1 0,-1 0,5-3,173-98,-124 64,76-38,-132 76,1 1,-1-1,0 1,1-1,-1 1,1-1,-1 1,1 0,-1 0,1-1,-1 1,1 0,-1 0,1 1,-1-1,1 0,-1 0,1 1,-1-1,1 1,-1-1,1 1,-1 0,0 0,0-1,1 1,-1 0,0 0,0 0,0 0,0 1,0-1,0 0,0 0,0 1,10 55,4 5,-9-58,-1-1,1 1,0-1,0-1,1 1,-1-1,0 0,1-1,0 1,-1-1,1 0,0-1,-1 0,1 0,0 0,-1-1,1 0,0 0,-1-1,7-2,6-3</inkml:trace>
  <inkml:trace contextRef="#ctx0" brushRef="#br0" timeOffset="305.139">1411 875,'26'-9,"-1"-2,-1-1,0 0,-1-2,0-1,-1 0,-1-2,0 0,13-15,-32 30,1 0,-1 0,1 0,-1 0,0 0,0 0,0 0,0-1,0 1,0-1,-1 0,1 1,-1-1,0 0,0 0,0 0,0 0,0 0,-1 0,1 0,-1 0,0 0,0 0,0 0,0 0,0 0,-1 0,0-1,1 1,-1 1,0-1,0 0,-1 0,1 0,-1 0,1 1,-1-1,0 1,0-1,0 1,0 0,0 0,-1 0,1 0,-1 0,1 0,-1 1,-1-1,-5 1,0 1,1 1,-1-1,1 2,-1-1,1 1,-1 0,1 1,0 0,0 0,0 1,1 0,-1 0,1 1,0 0,0 0,0 0,1 1,0 0,0 1,1-1,-1 1,2 0,-1 1,1-1,0 1,0 0,1 0,0 0,0 0,1 0,-1 6,2-8,-1 1,1-1,1 1,-1-1,1 1,0-1,1 1,-1-1,1 1,0-1,1 0,0 1,0-1,0 0,1 0,0 0,0 0,0-1,1 1,0-1,0 0,0 0,1 0,-1-1,1 1,0-1,1 0,-1-1,1 1,-1-1,1 0,0-1,0 1,0-1,4 1,6 0,1-1,0-1,0 0,-1-1,1 0,0-2,0 0,-1-1,1 0,-1-2,0 0,3-2,12-2</inkml:trace>
  <inkml:trace contextRef="#ctx0" brushRef="#br0" timeOffset="552.591">2456 0,'-15'39,"-9"36,0 15,3 1,5-8,6-11,5-6,2-11,3-9,0-3,6-5,1-3,5-3,0-2,-2-2,2 0,0 0,-4-6</inkml:trace>
  <inkml:trace contextRef="#ctx0" brushRef="#br0" timeOffset="977.994">2060 621,'700'-334,"-560"239,-140 95,-1 1,1-1,0 0,0 0,0 1,-1-1,1 0,0 0,0 1,0-1,0 0,0 1,-1-1,1 0,0 1,0-1,0 0,0 1,0-1,0 0,0 1,0-1,0 0,0 1,0-1,0 0,1 1,-1-1,0 0,0 0,0 1,0-1,0 0,1 1,-1-1,0 0,0 0,1 1,-1-1,0 0,0 0,1 0,-1 1,0-1,0 0,1 0,-1 0,1 0,-25 41,20-34,-14 18,1 2,1 0,2 0,0 2,2-1,1 2,2 0,0 0,2 0,2 1,0 0,3 0,0 15,2-41,0 0,1 0,0 0,0 0,0 0,0 0,1 0,0 0,0-1,0 1,1 0,-1-1,1 0,0 0,1 0,-1 0,1 0,-1-1,1 1,0-1,0 0,1 0,-1 0,1-1,-1 0,1 0,0 0,0 0,0-1,0 0,0 0,0 0,0 0,2-1,16 0,-1 0,1-2,-1-1,1-1,-1 0,0-2,0 0,-1-2,17-8,11-2,-47 16,0 1,1 0,-1 0,0 0,1 0,-1 0,1 1,-1-1,1 1,-1-1,1 1,-1 0,1 0,-1 0,1 0,0 1,-1-1,1 1,-1-1,0 1,1 0,-1 0,1 0,-1 0,0 1,0-1,0 0,0 1,0 0,0-1,0 1,0 0,-1 0,23 28,-11-18</inkml:trace>
  <inkml:trace contextRef="#ctx0" brushRef="#br0" timeOffset="1270.674">3612 508,'-14'15,"1"1,0 0,2 1,-1 0,2 1,1 0,0 1,1 0,1 0,1 1,-1 7,6-24,0-1,0 1,0 1,0-1,1 0,-1 0,1 0,0 0,0 0,0 0,1 0,-1 0,1 1,-1-1,1 0,0 0,0-1,0 1,1 0,-1 0,1 0,-1-1,1 1,0-1,0 1,0-1,1 0,-1 0,0 0,1 0,-1 0,1 0,0-1,-1 1,1-1,0 0,0 0,0 0,3 0,2-1,0-1,1 0,-1 0,0-1,0 0,-1 0,1-1,0 0,-1-1,1 1,-1-1,0-1,-1 0,1 0,-1 0,0 0,0-1,0 0,-1 0,0-1,0 0,-1 1,0-2,0 1,0 0,-1-1,0 0,-1 1,0-1,0 0,0 0,-1 0,-1-1,1 1,-1 0,0 0,-1 0,0-1,-1 1,0-2,-27-32,10 30</inkml:trace>
  <inkml:trace contextRef="#ctx0" brushRef="#br0" timeOffset="1740.957">4092 479,'-1'1,"-18"13,1 1,0 1,2 1,-1 0,2 1,1 0,0 1,1 1,1 0,-3 9,14-26,1 0,-1 0,1 0,0 0,0 1,0-1,1 0,-1 0,1 0,-1 0,1 0,0 0,0-1,0 1,1 0,-1 0,1-1,-1 1,1-1,0 1,0-1,0 0,0 0,1 0,-1 0,0 0,1 0,0 0,-1-1,1 0,0 1,0-1,-1 0,1 0,0 0,0-1,0 1,0-1,0 0,0 0,1 0,-1 0,0 0,0-1,0 1,0-1,0 0,0 0,-1 0,1 0,0 0,0-1,1-1,10-1,0 0,-1-2,1 0,-1 0,-1-1,1-1,-1 0,-1-1,1 0,-1-1,-1 0,0 0,-1-1,0-1,6-8,-9 10,27-34,-1-2,-3-1,-2-1,-2-2,-2 0,-2-2,-3 0,-1-6,-15 55,0-1,-1 1,0-1,0 0,0 1,0-1,0 0,-1 0,0 1,0-1,0 0,0 0,-1 0,1 1,-1-1,0 0,0 0,0 1,0-1,-1 1,0-1,0 1,0 0,0 0,0-1,0 2,-1-1,1 0,-1 0,0 1,0-1,0 1,0 0,-1 0,1 0,0 1,-1-1,1 1,-1-1,0 1,1 0,-1 1,0-1,0 1,-9 4,0 1,1 1,0 0,0 0,0 1,1 1,0 0,1 1,0 0,0 0,1 1,0 0,0 1,1 0,1 0,-1 2,-6 7,0 0,2 0,0 1,1 1,1 0,2 0,0 1,1 0,1 1,1-1,1 1,2 0,0 0,2 14,1-30,0 1,1-1,0 1,0-1,1 0,0 0,1 0,-1 0,2-1,-1 1,1-1,0 0,1-1,-1 1,1-1,1 0,-1 0,1-1,0 0,0 0,0-1,1 0,0 0,0 0,0-1,0-1,0 1,1-1,-1-1,1 1,6-1,103 4,-87-6</inkml:trace>
  <inkml:trace contextRef="#ctx0" brushRef="#br0" timeOffset="2053.393">4967 311,'-15'4,"-27"7,0 2,1 1,0 3,-33 19,72-36,-1 1,1 0,0-1,-1 1,1 0,0 0,0 1,0-1,0 0,0 1,0-1,0 1,0-1,0 1,1 0,-1 0,1 0,-1 0,1 0,0 0,0 0,0 1,0-1,0 0,1 1,-1-1,1 0,-1 1,1-1,0 1,0-1,0 1,0-1,0 0,1 1,-1-1,1 1,-1-1,1 0,0 1,0-1,0 0,0 0,1 0,-1 0,0 0,1 0,0 0,-1 0,1 0,73 42,26 24,-99-65,0 0,0 0,0 1,0-1,-1 1,1-1,-1 1,0 0,0-1,0 1,0 0,-1 0,0-1,0 1,0 0,0 0,0 0,-1-1,0 1,0 0,0 0,0-1,0 1,-1-1,1 1,-1-1,0 0,0 1,0-1,-1 0,1 0,-1-1,0 1,0 0,0-1,0 0,0 0,0 0,0 0,-1 0,1 0,-4 0,5-1,-3 2,-1 0,-1 0,1 0,0-1,-1 0,1 0,-1-1,0 0,0 0,1 0,-1-1,0 0,0 0,1-1,-1 0,0 0,0-1,-3-1,-6-6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8:36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86,'-5'38,"-6"32,-1 9,-4 1,1-9,4-7,2-9,4-9,3-8,1-6,1-3,0-1,1-2,0-4</inkml:trace>
  <inkml:trace contextRef="#ctx0" brushRef="#br0" timeOffset="250.724">593 1,'-5'33,"-1"31,0 9,1-3,1-9,2-9,1-10,0-6,6-5,2-3,-1-2,-1 1,-1-6</inkml:trace>
  <inkml:trace contextRef="#ctx0" brushRef="#br0" timeOffset="496.772">0 424,'39'-10,"36"-2,15-5,2 1,-5 3,-8 4,-7 3,-12-2,-6 0,-8 2,-6 1,-6 3,-3 0,-3 1,-6 1</inkml:trace>
  <inkml:trace contextRef="#ctx0" brushRef="#br0" timeOffset="698.163">29 621,'43'5,"38"-3,16-7,-1-3,-5 1,-10-4,-8 0,-3-3,-8 1,-5 3,-3 3,-5-2,-7 0,-11 2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36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422 564,'-27'33,"1"0,1 2,2 1,-18 36,8-14,-153 271,173-302,2-3</inkml:trace>
  <inkml:trace contextRef="#ctx0" brushRef="#br0" timeOffset="314.374">0 536,'34'70,"4"-1,2-1,4-3,2-1,10 6,-35-45,-2 0,0 2,-2 0,-1 2,12 27,-20-34</inkml:trace>
  <inkml:trace contextRef="#ctx0" brushRef="#br0" timeOffset="894.734">422 1355,'13'-38,"0"0,3 1,1 1,1 1,3 0,22-30,-34 53,0 1,1-1,0 2,1 0,0 0,1 1,-1 0,2 1,-1 0,1 1,3 0,-15 6,-1 0,1 1,0-1,0 1,0-1,0 1,0 0,-1-1,1 1,0 0,0 0,0 0,0-1,0 1,0 0,0 0,0 0,0 1,0-1,0 0,0 0,0 0,0 1,0-1,0 0,0 1,-1-1,1 1,0-1,0 1,0 0,-1-1,1 1,0 0,-1-1,1 1,0 0,-1 0,1 0,-1-1,1 1,-1 0,0 0,1 0,-1 0,0 0,0 0,1 0,1 54,-3-44,1-9,-1 1,0 0,0-1,1 1,0 0,-1 0,1 0,0-1,0 1,1 0,-1 0,1-1,-1 1,1 0,0-1,0 1,0 0,0-1,0 1,1-1,-1 0,1 1,0-1,-1 0,1 0,0 0,0 0,1 0,-1-1,0 1,0-1,1 1,-1-1,1 0,-1 0,1 0,0 0,-1 0,1-1,1 1,4-3,-1 0,1 0,0-1,-1 0,0-1,1 1,-1-1,-1-1,1 1,-1-1,1-1,4-4,48-32,-57 41,-1 0,1 0,0 0,0 0,0 0,0 1,-1-1,1 1,0 0,0-1,0 1,0 0,0 0,0 0,0 0,0 1,0-1,0 0,0 1,0 0,0-1,0 1,0 0,-1 0,1 0,0 0,0 0,-1 0,1 1,-1-1,1 0,-1 1,0-1,0 1,1 0,-1 0,29 76,-22-48,11 8,-8-25</inkml:trace>
  <inkml:trace contextRef="#ctx0" brushRef="#br0" timeOffset="3223.412">1298 1129,'32'-20,"-1"-1,-2-1,0-2,-1 0,-1-2,-2-1,-1-1,20-29,-41 52,98-112,-78 82,-12 22,-1-1,-1-1,0 0,-1 0,0 0,-2-1,0-1,0 1,0-7,-6 21,0 1,0-1,0 1,0-1,0 1,0-1,0 1,0-1,-1 1,1 0,0-1,-1 1,1-1,-1 1,0 0,1 0,-1-1,0 1,0 0,0 0,0 0,0 0,0 0,0 0,0 0,-1 0,1 0,0 0,0 1,-1-1,1 1,0-1,-1 1,1-1,-1 1,1 0,-1-1,1 1,-1 0,1 0,-1 0,1 0,0 1,-1-1,1 0,-1 1,1-1,-1 1,1-1,0 1,-1-1,1 1,0 0,0 0,0 0,-1 0,1 0,0 0,0 0,0 0,0 0,1 0,-1 1,0 0,-23 17,2 2,0 1,1 1,2 0,0 2,1 0,2 1,1 1,-2 4,13-21,-1 0,2 0,-1 0,1 0,1 0,0 1,0-1,1 1,0-1,1 1,0-1,1 1,0-1,1 1,0-1,1 1,3 7,-1-13,0 0,1-1,0 0,0 0,0 0,0-1,1 1,-1-2,1 1,0-1,0 0,0 0,0-1,0 0,0 0,0-1,1 0,-1 0,0 0,0-1,0 0,0-1,4-1,-11 3,33-6,0-1,0-2,-1-1,0-2,-1-1,0-1,4-5,6-2,-1-1,-1-3,-2-1,0-1,-2-2,-1-2,9-12,2-27,-44 68,0 1,0-1,0 0,-1 1,1-1,0 0,-1 1,1-1,-1 0,0 0,1 0,-1 1,0-1,0 0,0 0,-1 0,1 1,0-1,-1 0,1 0,-1 0,1 1,-1-1,0 0,0 1,1-1,-1 1,0-1,-1 1,1-1,0 1,0 0,-1 0,1-1,-1 1,1 0,-1 0,1 0,-1 1,1-1,-1 0,-1 0,-6 1,0 0,0 0,0 1,0 1,0-1,0 1,1 1,-1 0,1 0,-1 0,1 1,0 1,0-1,1 1,-1 0,1 1,0 0,1 0,-1 1,-2 2,0 1,0 0,1 0,0 1,1 0,0 0,1 1,1 0,-1 0,2 0,-3 9,6-15,0-1,-1 1,2 0,-1 0,1 0,0-1,0 1,0 0,1 0,0 0,0 0,1-1,0 1,0-1,0 1,0-1,1 0,0 1,0-1,0-1,1 1,-1 0,1-1,1 0,-1 0,4 2,3 1,1-1,0-1,0 0,1 0,-1-2,1 1,0-2,0 0,0 0,0-1,0-1,1 0,-1-1,0 0,0-1,0 0,0-1,0-1,-1 0,0-1,1 0,-2-1,1 0,-1-1,0 0,2-2,6-2,-1-1,0-1,-1-1,-1 0,0-1,-1-1,-1 0,0-1,-1 0,-1-2,7-12,-14 23,0 0,0 0,-1 0,0-1,-1 0,0 0,0 0,-1 0,0 0,0 0,-1-1,-1 1,1 0,-1-1,-1 1,0-1,-1-3,1 10,-1 1,1 0,-1 0,1 0,-1 0,0 0,0 0,0 0,0 1,0-1,0 0,0 1,-1 0,1 0,-1 0,1 0,-1 0,1 0,-1 0,1 1,-1-1,1 1,-1 0,0 0,1 0,-1 0,0 0,1 1,-1-1,1 1,-1 0,1-1,-1 1,1 0,-1 1,1-1,0 0,0 1,-1-1,1 1,0 0,0-1,1 1,-1 0,0 0,1 0,-2 2,-6 13,0 0,1 0,1 1,1 0,0 0,2 1,0-1,1 1,0 0,2 0,0 1,-1-9,0 0,1 0,0 0,0 0,2 0,-1 0,1 0,1 0,0 0,0 0,1 0,0-1,1 1,1-1,-1 0,1 0,1-1,0 1,0-1,1 0,3 2,-4-6,-1 0,1 0,0-1,1 1,-1-2,1 1,0-1,0 0,0 0,0-1,0 0,0 0,1 0,-1-1,1-1,17-1</inkml:trace>
  <inkml:trace contextRef="#ctx0" brushRef="#br0" timeOffset="3781.015">2878 846,'-36'22,"1"2,1 1,1 1,2 2,0 2,2 0,-21 30,34-21,16-39,1 1,-1-1,0 1,0-1,0 1,1-1,-1 1,0-1,0 1,1-1,-1 1,0-1,1 1,-1-1,1 0,-1 1,1-1,-1 0,0 1,1-1,-1 0,1 1,0-1,-1 0,1 0,-1 0,1 0,-1 0,1 1,-1-1,1 0,-1 0,1 0,0 0,-1-1,1 1,-1 0,1 0,-1 0,1 0,-1-1,1 1,-1 0,1 0,-1-1,1 1,-1 0,1-1,-1 1,1 0,-1-1,0 1,1-1,-1 1,0-1,0 1,1-1,-1 1,0-1,0 1,1-1,-1 1,0-1,0 0,31-24,-2-2,0-2,-2 0,-2-2,15-22,-2 4,-38 50,0 0,-1-1,1 1,0 0,0 0,0-1,-1 1,1 0,0-1,0 1,0 0,0 0,0-1,1 1,-1 0,0-1,0 1,0 0,1-1,-1 1,0 0,1-1,-1 1,0 0,1-1,-1 1,1-1,-1 1,1-1,-1 1,1-1,-1 1,1-1,0 1,-1-1,1 0,0 0,-1 1,1-1,0 0,-1 0,1 0,0 1,0-1,-1 0,1 0,0 0,-1 0,1 0,0-1,0 1,-1 0,1 0,0 0,-1-1,1 1,0 0,-1-1,1 1,0 0,-1-1,1 1,-1-1,1 1,-1-1,1 1,2 14,-3-8,0 1,1 0,0-1,1 1,-1-1,1 1,0-1,1 0,0 0,0 0,0 0,0 0,1-1,0 0,0 0,1 0,-1 0,1 0,0-1,0 0,1 0,-1 0,1-1,0 0,0 0,0 0,0-1,1 0,-1 0,1 0,1-1,4-3,0-1,-1-1,0 0,0 0,0-1,-1-1,1 0,-1 0,-1-1,1 0,-1-1,0 0,-1 0,0-1,0 0,-1 0,0-1,-1 0,0 0,0-1,-1 0,0 0,-1 0,0-2,1-11,-4 5</inkml:trace>
  <inkml:trace contextRef="#ctx0" brushRef="#br0" timeOffset="4216.859">3809 424,'-21'7,"1"2,-1 0,2 1,0 1,0 1,1 1,0 0,1 2,0 0,2 0,0 2,0 0,2 0,-9 16,19-27,1 0,0 0,0 0,0 0,1 0,0 0,1 0,-1 0,1 0,0 1,0-1,1 0,0 0,0 0,1 0,-1 0,1 0,1 0,-1 0,1-1,0 1,0-1,0 0,1 0,0 0,0 0,4 3,2 2,0 0,0-1,1 0,0-1,0-1,1 1,0-2,0 0,1 0,-1-1,1 0,5 0,37 2,-31-5</inkml:trace>
  <inkml:trace contextRef="#ctx0" brushRef="#br0" timeOffset="4560.485">4261 536,'-33'24,"0"2,2 2,1 0,2 2,0 2,2 0,-9 17,-6 55,40-100,1-1,0 1,0-1,0 1,0-1,1 1,-1-1,1 1,0-1,0 1,0-1,1 0,-1 0,1 1,0-1,-1 0,1 0,1-1,-1 1,0 0,1-1,-1 1,1-1,0 0,0 0,0 0,0 0,0-1,0 1,1 0,12 2,0 0,1-1,-1-1,0 0,1-1,-1-1,1-1,-1 0,1-1,-1-1,0 0,0-1,0-1,0 0,-1-1,0-1,10-6,-2 0,1 0,-2-2,0-1,-1 0,0-2,-2 0,0-1,-1-1,-1-1,14-21,-27 37,0 0,0-1,-1 1,1-1,-1 0,-1 0,1 0,-1 0,0 0,0-1,-1 1,0-1,0 1,0-1,-1 1,0-1,0 1,-1-1,0 0,0 1,0-1,-1 1,0 0,0 0,-1 0,1 0,-2 0,1 0,0 0,-1 1,0 0,0 0,-1 0,0 0,-2-1,-1 0,-1 1,1 0,-1 1,-1 0,1 0,0 1,-1 0,0 1,0 0,1 1,-1 0,0 0,0 1,0 0,0 1,0 0,0 1,0 0,0 0,1 1,-1 0,-6 4,-11 5</inkml:trace>
  <inkml:trace contextRef="#ctx0" brushRef="#br0" timeOffset="4950.138">5164 508,'-21'4,"1"2,0 0,0 1,0 1,1 1,0 0,1 2,0 0,1 1,-12 11,27-22,0 1,0-1,1 1,-1 0,0 0,1-1,0 1,-1 0,1 0,0 1,0-1,0 0,0 0,1 0,-1 1,1-1,-1 0,1 1,0-1,-1 0,1 1,1-1,-1 1,0-1,0 0,1 1,0-1,-1 0,1 0,0 1,0-1,0 0,0 0,1 0,-1 0,0 0,1 0,-1-1,1 1,0 0,0-1,0 1,0-1,0 0,0 0,0 1,0-1,0 0,12 7,96 79,-107-85,-1 1,0 0,0 0,0 1,0-1,0 0,0 1,-1-1,0 1,0-1,0 1,0-1,0 1,-1 0,1 0,-1-1,0 1,0 0,-1 0,1-1,-1 1,0 0,0-1,0 1,0-1,-1 1,1-1,-1 0,0 1,0-1,0 0,0 0,-1 0,-1 1,-4 2,0-1,0 0,-1-1,1 0,-1 0,0-1,0 0,0-1,-1 0,1 0,0-1,-1 0,1-1,-1 0,1 0,-1-1,1-1,-1 1,1-1,0-1,0 0,-4-1,-5-3</inkml:trace>
  <inkml:trace contextRef="#ctx0" brushRef="#br0" timeOffset="5698.858">5700 197,'-36'31,"2"1,1 1,1 2,2 1,2 2,-4 8,13-19,2 1,1 0,1 2,1-1,2 2,-5 18,13-35,0 1,1-1,1 1,0 0,1-1,1 1,0 0,1-1,1 1,0 0,1-1,1 1,0-1,1 0,4 9,67 91,-72-110,-1-1,0 1,1-1,0 1,0-1,0 0,0-1,0 1,0-1,1 1,0-1,-1-1,1 1,0-1,0 0,-1 0,1 0,0 0,0-1,0 0,0 0,0-1,0 1,0-1,4-1,9-8,-4-1</inkml:trace>
  <inkml:trace contextRef="#ctx0" brushRef="#br0" timeOffset="6565.75">5757 846,'33'1,"-1"-2,1-2,0 0,-1-2,0-2,0-1,-1-1,6-4,-17 2,-2-1,1-1,-2-1,0-1,-1 0,0-1,-1 0,-1-2,-1 1,0-2,-1 0,5-13,13-52,-30 82,0 0,1-1,-1 1,0 0,0 0,0-1,0 1,-1 0,1-1,-1 1,1 0,-1 0,0 0,0 0,0 0,0 0,0 0,0 0,0 0,-1 0,1 0,-1 1,1-1,-1 1,0-1,0 1,0 0,0-1,0 1,0 0,0 0,0 0,0 1,0-1,0 0,0 1,-1-1,-5 2,1 0,0 0,0 1,-1 0,1 0,0 0,1 1,-1 0,0 1,1-1,0 1,0 0,0 1,0 0,0 0,1 0,0 0,0 1,1 0,-1 1,-3 3,0 0,1 0,0 1,1 0,0 1,1-1,0 1,1 0,1 0,-2 9,3-16,2 1,-1-1,0 0,1 1,0-1,1 1,-1-1,1 1,0-1,0 0,1 1,-1-1,1 0,0 0,1 0,-1 0,1 0,0-1,0 1,1-1,-1 0,1 0,0 0,0 0,2 1,10 5,1 0,0-1,0-1,1 0,-1-1,2-1,-1-1,1-1,-1 0,1-1,0-2,1 0,-1 0,0-2,15-2,-13-3,0 0,0-1,-1-2,0 0,0-1,-1-1,0 0,-1-2,-1 0,0-1,1-2,-8 8,0-1,-1 0,0-1,-1 0,0 0,0-1,-1 0,0 0,-1-1,-1 0,1 0,-2 0,0 0,0-1,0-7,-4 18,1 1,-1-1,0 0,0 0,0 0,0 0,0 1,0-1,0 0,-1 0,1 0,-1 1,1-1,-1 0,1 1,-1-1,0 0,0 1,0-1,0 1,0-1,0 1,-1 0,1-1,0 1,-1 0,1 0,-1 0,1 0,-1 0,0 0,1 0,-1 1,0-1,1 0,-1 1,0 0,0-1,0 1,1 0,-1 0,0 0,-1 0,-3 1,1-1,-1 1,1 0,0 0,-1 1,1-1,0 1,0 1,0-1,0 1,0 0,1 0,-1 0,-1 1,1 0,0 1,0-1,0 1,0 0,1 0,-1 0,1 0,1 1,-1 0,1 0,0 0,0 0,1 0,0 1,0-1,0 1,1 0,0-1,0 1,0 0,1 0,0-1,1 1,0 0,0-1,0 1,1 0,0-1,0 1,0-1,1 0,0 0,0 0,1 0,-1 0,1-1,1 0,-1 0,2 1,5 2,-1 0,2-1,-1 0,1-1,0 0,0-1,1-1,0 0,-1 0,1-2,0 1,1-2,-1 1,0-2,0 0,1 0,6-2,1-5,1-1,-1 0,0-2,-1 0,0-1,-1-1,0-1,-1-1,0 0,-2-1,1-1,-2-1,0 0,-1-1,9-15,-16 22,1 0,-2-1,1 0,-2 0,0 0,0-1,-1 1,-1-1,0 0,0 0,-2 0,1-5,-2 17,0 0,0 1,0-1,0 0,0 1,-1-1,1 0,0 0,0 1,-1-1,1 0,0 1,-1-1,1 0,0 1,-1-1,1 1,-1-1,1 1,-1-1,1 1,-1-1,0 1,1-1,-1 1,0 0,1-1,-1 1,0 0,1 0,-1-1,0 1,1 0,-1 0,0 0,0 0,1 0,-1 0,0 0,0 0,1 0,-1 1,0-1,1 0,-1 0,0 1,0-1,1 0,-1 1,1-1,-1 0,0 1,1-1,-1 1,1-1,-1 1,1-1,-1 1,1 0,0-1,-1 1,1 0,-37 36,29-27,0 1,0 0,1 1,1 0,0 0,1 1,0-1,1 1,0 0,1 0,0 0,1 1,1-1,0 1,1-1,0 1,1-1,1 1,0-1,2 7,-1-12,1-1,0 0,0 0,1 0,-1 0,1-1,1 1,-1-1,1-1,0 1,1-1,-1 0,1 0,0-1,0 0,1 0,-1-1,1 0,0 0,0-1,0 0,0 0,0-1,0 0,0-1,0 1,0-1,1-1,-1 0,0 0,2-1,9-4</inkml:trace>
  <inkml:trace contextRef="#ctx0" brushRef="#br0" timeOffset="6934.206">7958 225,'-50'57,"3"3,2 2,2 1,4 2,-21 49,54-100,0 1,2-1,0 1,0 0,1 0,1 0,1 0,0 0,1 1,0-1,0-9,0-1,1 0,0 0,0 0,0 0,0 0,1 0,-1 0,1 0,1 0,-1-1,1 1,-1-1,1 0,1 0,-1 0,0 0,1 0,0-1,0 1,0-1,0 0,1-1,-1 1,1-1,0 1,-1-1,1-1,0 1,3 0,2-1,0-1,1 0,-1 0,1-1,-1 0,0-1,0 0,1 0,-1-2,-1 1,1-1,0 0,-1-1,0 0,0-1,-1 0,1 0,4-5,6-16,-19 16</inkml:trace>
  <inkml:trace contextRef="#ctx0" brushRef="#br0" timeOffset="7179.68">7478 592,'44'-5,"32"-1,9 0,-5 1,-12 2,-12 1,-11 5,-9 3,-10 0</inkml:trace>
  <inkml:trace contextRef="#ctx0" brushRef="#br0" timeOffset="7379.721">8240 621,'38'0,"28"0,7 0,-5 0,-8-5,-10-2,-8 1,-12-3,-11-1</inkml:trace>
  <inkml:trace contextRef="#ctx0" brushRef="#br0" timeOffset="7633.772">8495 508,'-10'33,"-2"22,-1 5,4-2,2-7,2-7,8-10,2-8,6-7,1-7</inkml:trace>
  <inkml:trace contextRef="#ctx0" brushRef="#br0" timeOffset="8184.723">9087 479,'-17'10,"1"1,0 1,1 0,0 1,1 1,0 0,1 1,1 0,1 1,0 0,1 1,0 0,2 1,0 0,6-15,2 0,-1 0,0 0,1 0,-1 1,1-1,0 0,0 0,0 0,1 0,-1 1,1-1,-1 0,1 0,0 0,0 0,1 0,-1 0,1-1,-1 1,1 0,0-1,0 1,0-1,0 1,0-1,1 0,-1 0,1 0,-1 0,1-1,0 1,0-1,0 0,0 1,0-1,0 0,0-1,0 1,0-1,0 1,0-1,1 0,21 0,-1-2,0 0,0-2,-1 0,1-2,-1-1,0 0,0-2,-1-1,-1 0,1-2,-2 0,1-1,-2-2,0 0,-1 0,0-2,-1 0,5-8,-9 13,-1 1,1-2,-2 1,0-2,0 0,-1 0,-1 0,0-1,-1-1,-1 1,-1-2,0 1,0 0,-2-1,0 0,-1 0,-1 0,-1-1,0-8,-1 24,-1-1,1 0,-1 0,1 0,-1 0,0 0,0 1,-1-1,1 0,0 1,-1-1,1 1,-1-1,0 1,0 0,0 0,0 0,-1 0,1 0,0 0,-1 1,1-1,-1 1,0-1,1 1,-1 0,0 0,0 0,0 1,1-1,-1 1,0-1,0 1,0 0,0 0,0 1,0-1,-1 1,-4-1,-1 1,0 1,1 0,-1 0,1 1,-1 0,1 0,0 1,0 0,1 1,-1-1,-3 5,-1 0,1 1,1 1,0-1,0 2,1-1,0 2,1-1,1 1,0 0,0 0,2 1,0 0,0 0,1 0,1 1,0-1,1 1,0 6,2 11,2 0,1 0,1 0,2-1,1 0,1 0,3 3,-6-11,0 0,-1 0,-1 1,-2-1,0 1,-1 5,2 54,-2-82,-1 0,1 0,0 0,0 0,0 1,0-1,0 0,0 0,1 0,-1 1,0-1,0 0,1 0,-1 0,1 0,-1 0,1 0,0 0,-1 0,1 0,0 0,0 0,-1 0,1 0,0 0,0 0,0-1,0 1,0-1,0 1,0 0,0-1,0 0,1 1,-1-1,0 0,0 1,0-1,1 0,-1 0,0 0,0 0,0 0,1 0,-1 0,0-1,0 1,0 0,0-1,0 1,1-1,-1 1,0-1,1 0,13-7</inkml:trace>
  <inkml:trace contextRef="#ctx0" brushRef="#br0" timeOffset="8527.054">9877 0,'55'121,"-6"2,9 46,-49-147,-2 1,-1-1,0 1,-2 0,-1 0,0 0,-2 0,0 1,-2-1,-1 0,0 1,-2-1,-1 0,-1-1,0 1,-2-1,-1 0,0-1,-2 0,1-1,-2 0,0-1,-2-1,0 0,0-1,-2 0,0-1,-1-1,-1-1,0 0,-1-1,0-1,-5 1,0-5</inkml:trace>
</inkml:ink>
</file>

<file path=ppt/ink/ink8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20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19,'204'-16,"-202"15,0 1,-1-1,1 1,0 0,0-1,0 1,0 0,0 0,0 0,0 1,0-1,0 0,0 1,0-1,-1 1,1 0,0 0,0-1,-1 1,1 0,0 0,-1 1,1-1,-1 0,1 0,-1 1,0-1,0 1,1-1,-1 1,0 0,0-1,-1 1,1 0,0 0,0 0,-1 0,1-1,-1 1,0 0,0 0,1 0,-1 0,0 0,-1 0,1 0,0 0,-1 0,1 0,-1 0,1-1,-1 1,0 0,0 0,-47 46,44-45,-1-1,1 1,0 0,-1 1,2-1,-1 1,0 0,1 0,-1 0,1 0,0 0,1 1,-1-1,1 1,0 0,0 0,0 0,1 0,0 0,0 0,0 0,0 0,1 3,1-4,0-1,0 0,1 0,-1 0,1 0,0 0,0-1,0 1,0 0,0-1,1 0,-1 1,1-1,0 0,-1 0,1 0,0-1,0 1,0-1,0 0,1 1,-1-1,0-1,0 1,1 0,0-1,90 4,-10-40,-69 25</inkml:trace>
</inkml:ink>
</file>

<file path=ppt/ink/ink8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21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375 358,'-28'6,"-1"2,1 0,0 2,1 2,0 0,1 2,0 1,1 0,-8 9,23-17,1 0,0 1,1 0,-1 0,2 1,-1 0,1 0,0 1,1 0,-2 4,7-11,-1 0,1 0,-1 1,1-1,0 1,1 0,-1-1,0 1,1-1,0 1,0 0,0 0,1-1,-1 1,1-1,-1 1,1 0,0-1,1 0,-1 1,1-1,-1 0,1 1,0-1,0 0,1 0,-1-1,0 1,1 0,0-1,0 1,-1-1,1 0,1 0,180 93,-89-53,10 33,-101-72,-1 0,0 1,0 0,0 0,-1 0,1 0,-1 0,0 0,0 1,-1-1,1 0,-1 1,0 0,0-1,0 1,-1 0,0-1,0 1,0 0,0 0,-1-1,0 1,0 0,0-1,0 1,-1-1,-3 4,-1-1,0 0,0 0,-1 0,0-1,0 0,0 0,-1-1,0 0,0 0,0-1,-1 0,1 0,-1-1,0 0,0-1,-4 1,-7 4,7-3,0 0,0-1,0 0,-1-1,1 0,-1-1,1-1,-10 0,19-1,0 1,0 0,-1-1,1 0,0 0,0 0,0 0,0-1,0 0,1 0,-1 0,0 0,1 0,-1-1,1 1,0-1,0 0,0 0,0 0,1-1,-1 1,1-1,0 1,0-1,0 0,0 0,1 1,-1-1,1-3,0 1,0 1,1 0,-1-1,1 1,1 0,-1-1,1 1,0 0,0 0,0-1,1 1,0 0,0 0,0 0,0 1,1-1,0 1,0-1,0 1,1 0,-1 0,1 0,4-3,108-71,-96 67,-1 1</inkml:trace>
  <inkml:trace contextRef="#ctx0" brushRef="#br0" timeOffset="444.26">827 836,'-24'17,"-45"39,67-55,1 1,-1 0,1 0,-1 0,1 0,0 0,0 1,0-1,0 0,0 0,0 1,1-1,-1 1,1-1,-1 0,1 1,0-1,0 1,0-1,1 1,-1-1,0 1,1-1,0 0,-1 1,1-1,0 0,0 0,0 1,1-1,-1 0,0 0,17 19,-16-19,1-1,-1 1,0 0,1 0,-1 0,0 0,0 0,0 0,-1 0,1 1,0-1,-1 1,1 0,-1-1,0 1,0 0,0 0,0-1,-1 1,1 0,-1 0,0 0,0 0,0 0,0 0,0 0,0 0,-1 0,0-1,1 1,-1 0,0 0,0 0,-1-1,1 1,0-1,-1 1,0-1,0 1,0 0,-103 53,82-49</inkml:trace>
  <inkml:trace contextRef="#ctx0" brushRef="#br0" timeOffset="698.105">1165 865,'-19'34,"-12"20,1 6,4-2,7-12</inkml:trace>
  <inkml:trace contextRef="#ctx0" brushRef="#br0" timeOffset="868.31">967 865,'34'0,"20"0,6-5,-2-1,-11 0</inkml:trace>
  <inkml:trace contextRef="#ctx0" brushRef="#br0" timeOffset="1471.341">600 18,'39'-6,"-22"3,-1 0,2 0,-1 2,0 0,0 1,0 0,0 2,1 0,6 2,-23-4,0 1,0-1,0 0,0 0,0 0,0 1,1-1,-1 1,0-1,0 1,0-1,0 1,-1-1,1 1,0 0,0 0,0-1,0 1,-1 0,1 0,0 0,-1 0,1 0,-1 0,1 0,-1 0,1 0,-1 0,0 0,1 0,-1 0,0 1,0-1,0 0,0 0,0 0,0 0,0 0,0 0,-1 1,1-1,0 0,-1 0,1 0,-1 0,1 0,-1 0,0 0,-41 45,31-36,-11 9,17-15,0-1,0 1,0 0,0 0,1 0,-1 1,1 0,0 0,1 0,-1 0,1 0,0 1,1-1,-1 1,1 0,0 0,0 0,0 3,4-4,1 0,0-1,0 1,0-1,0 0,1 0,-1 0,1 0,0-1,0 1,1-1,-1 0,1 0,-1-1,1 0,0 1,0-1,0-1,0 1,0-1,1 0,-1 0,3 0,19 3,-1-1,1-1,0-2,0 0,0-2,0-1,-1-1,16-4,17-2,-35 8</inkml:trace>
</inkml:ink>
</file>

<file path=ppt/ink/ink8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20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0,'80'467,"-75"-139,-16-268,-3-91,36-82,-12 87</inkml:trace>
  <inkml:trace contextRef="#ctx0" brushRef="#br0" timeOffset="272.989">311 254,'-25'9,"2"1,-1 0,1 2,1 1,0 1,1 1,0 0,1 2,1 0,-3 6,19-18,0 0,0 0,0 0,1 0,0 1,0-1,0 1,1-1,0 1,0 0,0-1,1 1,0 0,0 0,0-1,1 1,0 0,0 0,0-1,1 1,0-1,0 1,0-1,1 0,0 0,0 0,0 0,0 0,1-1,0 1,0-1,0 0,0 0,1-1,-1 1,1-1,0 0,0 0,0-1,1 1,-1-1,1 0,2 0,149 89,-141-77</inkml:trace>
</inkml:ink>
</file>

<file path=ppt/ink/ink8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9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4,'1'0,"-1"-1,1 1,-1 0,1-1,-1 1,1 0,-1-1,1 1,-1 0,1 0,0 0,-1 0,1-1,-1 1,1 0,0 0,-1 0,1 0,-1 0,1 0,-1 0,1 1,0-1,-1 0,1 0,-1 0,1 1,-1-1,1 0,-1 0,1 1,-1-1,1 0,-1 1,1-1,-1 1,0-1,1 1,-1-1,0 1,1-1,-1 1,0-1,1 1,-1-1,0 1,0-1,0 1,0 0,0-1,1 1,-1-1,0 1,0-1,-1 1,1 0,0-1,0 1,0-1,6 42,-6-42,1 398,28-261,-20-119</inkml:trace>
  <inkml:trace contextRef="#ctx0" brushRef="#br0" timeOffset="243.017">0 541,'39'0,"31"-5,9-1,-5 0,-9 1,-11 1,-11 2,-7-4,-5-1,-3 1,-1 1,-6 2</inkml:trace>
</inkml:ink>
</file>

<file path=ppt/ink/ink8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5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1 207,'0'753,"0"-741</inkml:trace>
  <inkml:trace contextRef="#ctx0" brushRef="#br0" timeOffset="302.979">311 320,'-59'65,"28"-33,1 1,2 1,1 1,2 2,-16 29,40-64,-1 0,0 0,1 1,0-1,-1 0,1 1,0-1,0 1,0-1,1 1,-1-1,0 1,1-1,0 1,0 0,0-1,0 1,0 0,0-1,1 1,-1 0,1-1,-1 1,1-1,0 1,0-1,1 1,-1-1,0 0,1 0,-1 1,1-1,0 0,0 0,0-1,0 1,0 0,0-1,0 1,0-1,1 1,-1-1,1 0,-1 0,2 0,46 8,-42-9,-1 0,0 0,0 1,0 0,0 0,0 0,0 1,0 1,-1-1,1 1,-1 0,1 0,-1 1,0-1,0 2,-1-1,1 1,-1-1,0 1,0 1,-1-1,1 1,-1 0,-1 0,1 0,1 4,21 69,-15-59</inkml:trace>
  <inkml:trace contextRef="#ctx0" brushRef="#br0" timeOffset="568.915">594 320,'0'44,"5"27,1 13,0-4,4-11,0-12,3-11,-1-8,-2-7,2-3,-1-1,-2-1,-4 0,-1-5</inkml:trace>
  <inkml:trace contextRef="#ctx0" brushRef="#br0" timeOffset="969.908">509 377,'25'-15,"2"1,-1 2,2 1,-1 1,2 1,-1 1,1 2,0 1,0 1,1 1,-1 2,2 1,-27 0,1 0,-1 1,1-1,-1 1,0 0,1 0,-1 0,0 1,0 0,0 0,0 0,0 0,0 0,0 1,-1 0,1 0,-1 0,0 0,0 0,0 1,0-1,-1 1,0 0,1 0,-1 0,0 0,-1 0,1 0,-1 0,0 1,0-1,0 0,-1 1,1-1,-1 1,0-1,0 1,-1-1,1 1,-1-1,0 0,0 1,-1-1,1 0,-3 4,-102 111,75-90,27-26,-1 1,1-1,1 1,-1-1,1 1,-1 0,1 0,0 1,0-1,1 0,-1 1,1 0,0 0,1-1,-1 1,1 0,0 1,0-1,0 0,1 0,0 0,0 0,0 1,0-1,1 0,0 0,0 0,1 0,-1 0,1 0,0 0,0-1,1 1,6 8,1-1,1 0,0 0,0-1,2-1,-1 0,1 0,0-1,1-1,0-1,0 0,1 0,0-1,0-1,0-1,1 0,-1-1,1-1,10 1,-1-2</inkml:trace>
  <inkml:trace contextRef="#ctx0" brushRef="#br0" timeOffset="1483.272">1215 207,'11'-7,"0"1,1 0,-1 0,1 1,1 1,-1 0,1 1,-1 0,1 1,0 0,0 1,0 0,12 2,-24-1,1 0,-1 0,1 1,-1-1,0 0,1 1,-1-1,0 1,1 0,-1-1,0 1,0 0,0 0,1 0,-1 0,0 0,0 0,0 0,-1 0,1 0,0 0,0 1,-1-1,1 0,0 1,-1-1,1 0,-1 1,0-1,0 0,1 1,-1-1,0 1,0-1,0 1,0-1,0 1,-1-1,-18 62,9-35,8-25,1 0,0 1,0-1,0 1,0-1,1 1,-1-1,1 1,0-1,0 1,0-1,1 1,-1 0,1-1,0 1,0-1,0 0,0 1,1-1,-1 0,1 0,0 0,0 0,0 0,0 0,1 0,-1-1,1 1,-1-1,1 0,0 0,0 0,0 0,0 0,0 0,1-1,-1 0,0 0,1 0,-1 0,1 0,0 0,94-13,-77 6</inkml:trace>
  <inkml:trace contextRef="#ctx0" brushRef="#br0" timeOffset="2452.285">2005 292,'-12'4,"0"2,0-1,1 2,0 0,0 0,0 1,1 0,0 1,1 0,0 0,0 1,1 0,0 1,1 0,0 0,1 1,0-1,1 1,0 1,1-1,0 1,1-1,1 1,0 0,-1 13,2-15,0 1,0-1,1 0,1 1,0-1,0 1,1-1,1 0,0 0,0 0,1 0,1-1,-1 0,2 1,-1-2,1 1,1-1,0 0,0 0,1 0,0-1,0-1,1 1,0-1,1-1,-1 0,1 0,0-1,1 0,-1-1,1 0,8 2,-3-3,1 0,-1-2,1 0,0-1,-1 0,1-2,-1 0,1 0,-1-2,0 0,0-1,0 0,-1-1,0-1,0-1,-1 0,0-1,0 0,-1-1,0 0,0-1,-1-1,-1 0,0-1,1-3,-4 6,0 0,-1-1,0 0,-1 0,0 0,-1-1,-1 0,1 0,-2 0,0-1,0 1,-1-1,-1 0,0 0,0 1,-2-1,1 0,-2 0,0 1,0-1,-1 1,-1-1,0 1,0 0,-2 0,1 1,-1 0,-1 0,0 0,0 1,-8-8,4 8,0 1,-1 0,-1 0,1 1,-1 1,-1 0,1 1,-1 0,0 1,-1 0,1 2,-1-1,0 2,1 0,-1 1,0 0,-13 2,-13-1</inkml:trace>
  <inkml:trace contextRef="#ctx0" brushRef="#br0" timeOffset="2731.622">1863 659,'9'-8,"5"-6,2 0,0 1,0 0,2 2,-1 0,1 1,1 0,0 2,0 0,13-3,-26 11,1-1,-1 1,0 1,1-1,-1 1,0 1,0-1,0 1,0 0,0 0,0 1,0-1,0 1,-1 1,0-1,1 1,2 2,69 31,-65-36,1 0,-1 0,0-2,0 1,0-2,1 0,-1 0,-1-1,1 0,0-1,-1-1,8-3,-3-1</inkml:trace>
  <inkml:trace contextRef="#ctx0" brushRef="#br0" timeOffset="3164.018">2456 38,'10'-4,"6"-2,-1 0,1 1,0 1,0 0,0 1,1 1,-1 0,1 1,-1 1,1 1,8 1,-23-2,0 1,-1 0,1-1,0 1,-1 0,1 0,-1 0,1 0,-1 0,1 0,-1 1,0-1,1 0,-1 1,0-1,0 1,0-1,0 1,-1 0,1-1,0 1,-1 0,1 0,-1-1,1 1,-1 0,0 0,0 0,0-1,0 1,0 0,0 0,0 0,-1 0,1-1,0 1,-1 0,0 0,1-1,-1 1,0-1,0 1,0 0,0-1,0 0,-1 1,1-1,0 1,-1 0,1 0,-1 1,1-1,0 1,0 0,0-1,0 1,0 0,1 0,-1-1,1 1,0 0,0 0,0 0,0-1,0 1,1 0,-1 0,1 0,1 2,2-3,0 0,0 0,0 0,1 0,-1-1,1 1,-1-1,1-1,0 1,-1 0,1-1,0 0,0 0,-1-1,1 1,0-1,-1 0,1 0,-1-1,1 1,-1-1,0 0,2-1,-5 3,48-21,-30 12</inkml:trace>
  <inkml:trace contextRef="#ctx0" brushRef="#br0" timeOffset="3536.602">2993 518,'43'0,"24"0,10-5,-3-2,-9 1,-12 1,-9 2,-8 0,-4 2,-9-4,-3-1,-5 0</inkml:trace>
  <inkml:trace contextRef="#ctx0" brushRef="#br0" timeOffset="3783.779">3275 292,'-5'38,"3"23,3 5,0-3,5-8,2-9,-1-6,3-12,1-4,2-7,0-1,-3-4</inkml:trace>
</inkml:ink>
</file>

<file path=ppt/ink/ink8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27.9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290 134,'0'0,"-1"0,1 1,0-1,-1 0,1 1,-1-1,1 0,-1 0,1 1,-1-1,1 0,-1 0,1 0,-1 0,1 1,-1-1,1 0,-1 0,1 0,-1 0,1 0,-1 0,1-1,-1 1,1 0,-1 0,1 0,-1 0,1-1,-1 1,1 0,-1 0,1-1,0 1,-1 0,1-1,-1 1,1 0,0-1,-1 1,1-1,0 1,0-1,-1 1,1 0,0-1,0 1,0-1,0 1,-1-1,1 1,0-1,0 0,0 1,0-1,0 1,0-1,0 1,0-1,1 1,-1-1,0 1,0-1,0 0,-14 10,-1 0,1 1,0 0,1 1,0 1,1 0,1 1,0 0,0 0,1 1,1 1,-2 4,-1 1,2 0,0 1,1 0,1 1,1-1,1 2,1-1,0 1,2-1,1 1,1 0,1 13,3-22,0 0,0 0,2-1,-1 0,2 0,0 0,0 0,1-1,1 0,0 0,0-1,1 0,1-1,0 0,0 0,1-1,0 0,1-1,0-1,0 0,0 0,1-1,0-1,2 1,9 4,0 0,1-2,1-1,-1-1,1-1,0-1,0-1,0-2,1 0,-1-2,14-3,4 0,-1-3,0-2,0-1,-1-2,-1-3,0-1,-1-1,-1-3,-1-1,0-2,12-10,-30 15,0 0,-1-1,-1-1,-1-1,-1 0,0-1,-2-1,-1-1,0 0,5-17,-15 31,0 0,-1 0,-1 0,1 0,-1-1,-1 1,0 0,-1-1,0 1,0 0,-1 0,0 0,-1 0,0 0,-1 0,0 1,0-1,-1 1,0 0,-1 0,0 1,0 0,-1 0,0 0,0 1,-4-2,-9-9,-1 0,-1 2,-1 1,0 0,-1 2,-1 1,0 0,-1 2,-12-3,-6 0,1 2,-2 2,1 2,-1 2,0 2,0 1,0 3,0 2,0 1,1 3,-1 1,2 3,-1 1,1 2,1 3,1 0,0 3,2 2,-33 23,35-16</inkml:trace>
  <inkml:trace contextRef="#ctx0" brushRef="#br0" timeOffset="440.546">487 331,'5'5,"7"1,0 5,4 1,-2-3</inkml:trace>
  <inkml:trace contextRef="#ctx0" brushRef="#br0" timeOffset="684.745">798 303,'5'0,"1"5,1 1</inkml:trace>
  <inkml:trace contextRef="#ctx0" brushRef="#br0" timeOffset="1158.234">460 529,'21'22,"1"-2,0-1,2-1,0-1,1 0,1-2,0-2,7 3,-27-13,0 0,0 0,1 0,-1-1,1 0,0 0,-1-1,1 0,0 0,0 0,0-1,0 0,0-1,0 1,0-1,-1-1,1 1,0-1,-1 0,1-1,-1 1,0-1,1-1,-1 1,-1-1,1 0,-1 0,1-1,-1 0,0 1,-1-2,1 1,-1-1,0 1,-1-1,1 0,2-6,-2-13,-3 2</inkml:trace>
</inkml:ink>
</file>

<file path=ppt/ink/ink8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36.3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0 313,'56'0,"144"-11,17-24,-3 12,-103 12,1 5,55 7,-105-1,259 28,30 1,43-29,-112-26,152-5,-121 4,47-2,140 0,472 28,-419-48,264-37,-338 79,-277 10,-154-2,-1 3,1 2,-1 1,45 15,-69-16</inkml:trace>
</inkml:ink>
</file>

<file path=ppt/ink/ink8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5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0 898,'16'6,"0"-1,1 0,-1-1,1 0,0-2,0 0,0-1,0 0,0-2,0 0,0 0,0-2,0 0,-1-1,0-1,1 0,5-4,21-17,-1-2,0-2,-3-1,0-3,-3-1,0-1,-3-2,21-30,-47 60,105-133,59-102,-65 66,-106 177,-1 0,1 1,-1-1,1 0,-1 0,1 1,0-1,-1 0,1 1,0-1,-1 0,1 1,0-1,-1 1,1-1,0 0,0 1,-1-1,1 1,0-1,0 1,0-1,0 1,0-1,0 1,0-1,0 1,0-1,0 1,0-1,0 1,0-1,0 1,0-1,0 0,1 1,-1-1,0 1,0-1,0 1,1-1,-1 0,0 1,1-1,-1 1,0-1,1 0,-1 0,1 1,-1-1,0 0,1 1,-1-1,1 0,-1 0,1 0,-1 0,1 1,-1-1,1 0,-1 0,1 0,-1 0,0 0,1 0,-1 0,1 0,0-1,-22 101,4 1,-2 92,3 68,14-249,2-5,0-1,0 0,-1 1,1-1,-1 0,-1 1,1-1,-1 0,0 0,-1 0,1 0,-1-1,0 1,-1-1,1 1,-1-1,0 0,0 0,-1-1,0 1,1-1,-1 0,-1-1,1 1,0-1,-1 0,0 0,-2 0,-178 5,122-11,-111 2,149 1</inkml:trace>
  <inkml:trace contextRef="#ctx0" brushRef="#br0" timeOffset="351.935">1412 559,'0'14,"1"0,1-1,0 1,1-1,1 0,0 0,1 0,0 0,1-1,0 0,5 7,-8-14,0 0,0-1,1 1,-1 0,1-1,0 0,0 0,1 0,-1-1,1 1,0-1,0 0,0-1,0 1,0-1,1 0,-1 0,1-1,-1 1,1-1,0 0,-1-1,1 0,0 1,0-2,-1 1,1-1,2 0,-3 0,0 0,0 0,0-1,0 1,-1-1,1 0,0-1,-1 1,0-1,1 0,-1 0,0 0,-1 0,1-1,0 0,-1 0,0 0,0 0,0 0,0 0,-1-1,0 0,0 1,0-1,0 0,-1 0,0 0,0 0,0 0,-1 0,1 0,-1 0,0 0,-1 0,1 0,-1-1,0 1,0 1,-1-1,0 0,1 0,-2 0,1 1,0-1,-1 1,0 0,0 0,0 0,-1 0,1 0,-1 1,0-1,0 1,0 0,0 0,-4-1,-107-10,90 15</inkml:trace>
</inkml:ink>
</file>

<file path=ppt/ink/ink8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5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283 231,'3'6,"1"0,-1 0,0 1,0-1,-1 1,0-1,0 1,0 0,-1 0,0 0,0 0,-1 0,0 0,-1 1,2 0,18 163,-8 86,-16-232,-8-31,4-35,7 18</inkml:trace>
  <inkml:trace contextRef="#ctx0" brushRef="#br0" timeOffset="249.381">0 315,'48'-14,"30"-10,12-1,-5 0,-7 3,-13 6,-11 6,-12 4,-7 3,-4 2,-4 2,-1 0,0 0,-5 0</inkml:trace>
  <inkml:trace contextRef="#ctx0" brushRef="#br0" timeOffset="550.079">734 513,'38'-5,"23"-1,5-5,-3-1,-8 3,-8 2,-8 2,-10 2</inkml:trace>
  <inkml:trace contextRef="#ctx0" brushRef="#br0" timeOffset="798.788">931 259,'5'38,"6"28,2 6,3-3,-1-9,1-10,-1-9,-4-6,1-4,-1-8</inkml:trace>
  <inkml:trace contextRef="#ctx0" brushRef="#br0" timeOffset="1171.625">1355 202,'-8'35,"1"1,2 0,1 0,2 0,2 0,1 0,2 0,1 0,2-1,10 32,-14-58,0-1,1 1,0-1,0 0,1 1,0-2,1 1,0 0,0-1,0 0,1 0,0 0,1-1,-1 0,1 0,0-1,5 3,-10-8,1 1,-1-1,0 0,0 0,0 0,0 0,1-1,-1 1,0 0,0-1,0 0,0 1,0-1,0 0,0 0,0 0,0 0,-1-1,1 1,0 0,-1-1,1 1,-1-1,1 1,-1-1,0 0,0 0,1 0,-1 0,-1 0,1 0,28-66,-29 67,42-144,-21 67,3 2,4 0,7-7,-11 34,-16 37</inkml:trace>
  <inkml:trace contextRef="#ctx0" brushRef="#br0" timeOffset="1468.823">1919 456,'38'-10,"23"-7,5-2,-3 4,-8-2,-8 3,-13 3</inkml:trace>
  <inkml:trace contextRef="#ctx0" brushRef="#br0" timeOffset="5254.999">2004 710,'5'0,"6"0,6 0,6 0,2 0,3 0,1-5,0-1,1 0,-1 1,0-3,0 0,-1 0,1 3,-1 2,0 1,-9 1,-9 1</inkml:trace>
  <inkml:trace contextRef="#ctx0" brushRef="#br0" timeOffset="5683.802">2963 259,'-1'-1,"-1"0,1 1,-1-1,0 1,1 0,-1-1,0 1,1 0,-1 0,0 0,0 0,1 0,-1 1,0-1,1 0,-1 1,1-1,-1 1,1 0,-1-1,1 1,-1 0,1 0,-1 0,1 0,0 0,-2 1,-96 89,87-82,1 1,0 1,0-1,1 2,1-1,0 1,1 1,0-1,1 2,0-1,1 1,0 0,1 0,1 0,0 1,1-1,1 1,0 0,1 0,1 0,1 11,0-21,1 0,1 0,-1-1,0 1,1 0,0-1,0 0,1 1,-1-1,1 0,0-1,0 1,0-1,0 0,0 0,1 0,0 0,0-1,-1 0,1 0,0 0,1 0,-1-1,0 0,0 0,1-1,-1 1,3-1,11 0,0 0,-1-1,1-1,-1-1,1 0,-1-1,13-6,57-23,-51 19</inkml:trace>
  <inkml:trace contextRef="#ctx0" brushRef="#br0" timeOffset="5971.663">3472 343,'-38'24,"0"2,2 2,1 1,1 2,2 1,-20 26,5 29,46-85,0 0,0 0,1 1,-1-1,1 1,-1-1,1 0,0 1,0-1,0 1,0-1,0 0,1 1,-1-1,1 0,0 1,-1-1,1 0,0 0,0 1,1-1,-1 0,0 0,1 0,-1-1,1 1,0 0,-1 0,1-1,0 1,0-1,0 0,0 1,0-1,0 0,1 0,-1 0,2 0,16 3,0-2,0 0,0 0,1-2,-1-1,0 0,1-2,-1 0,-1-1,1-1,0-1,-1-1,0-1,-1 0,1-1,2 2,1-1,-1-1,-1-1,0-1,0 0,-1-1,0-2,-1 0,-1 0,0-2,-1 0,-1-1,0 0,6-12,-19 25,0-1,0 0,-1 1,1-1,-1 0,0 0,-1 0,1 0,-1 0,0 0,0 0,0 0,-1 0,1 0,-1 0,-1 0,1 0,-1 1,0-1,0 0,0 1,0 0,-1-1,0 1,0 0,0 0,0 0,-1 1,1-1,-1 1,0 0,0 0,0 0,-1 1,1-1,0 1,-1 0,0 0,0 0,1 1,-1 0,0 0,0 0,-3 0,-6 0,0 1,0 0,0 1,0 0,0 1,1 0,-1 2,1-1,-1 2,1 0,0 0,1 1,-2 2,-16 7</inkml:trace>
  <inkml:trace contextRef="#ctx0" brushRef="#br0" timeOffset="6555.942">3894 682,'156'-235,"-147"223,-6 7,1 0,0 0,-1 1,1-1,1 1,-1 0,1 0,0 0,0 0,0 1,0 0,0 0,1 0,5-1,-8 5,0 0,0 0,-1 0,1 1,0-1,-1 1,1-1,-1 1,1 0,-1 0,0 0,0 0,0 1,0-1,0 1,0-1,-1 1,1-1,-1 1,0 0,0 0,0 0,0 0,0 0,-1 0,1 0,-1 0,0 0,0 1,8 21,-2-10,1-1,1 1,0-1,1 0,1-1,0 0,0 0,13 10,-21-21,1 0,-1-1,1 1,-1-1,1 0,0 0,-1 0,1 0,0 0,0 0,0-1,0 0,-1 1,1-1,0 0,0 0,0-1,0 1,0-1,0 1,0-1,-1 0,1 0,0 0,-1 0,1-1,-1 1,1-1,-1 1,1-1,-1 0,0 0,0 0,66-76,-59 66,15-20,-1 0,-2-2,-2 0,-1-1,-1-1,1-9,-11 21</inkml:trace>
  <inkml:trace contextRef="#ctx0" brushRef="#br0" timeOffset="18676.664">4854 315,'15'1,"-25"1,0 1,1 0,-1 0,1 1,0 1,0-1,0 1,1 1,0 0,-3 2,10-7,0 1,0 0,0-1,0 1,1 0,-1-1,0 1,1 0,-1 0,1 0,-1 0,1 0,0 0,0-1,0 1,0 0,0 0,1 0,-1 0,0 0,1 0,-1-1,1 1,0 0,0 0,0-1,0 1,0 0,0-1,0 1,0-1,0 1,1-1,-1 0,1 1,0-1,56 45,-36-34,44 33,-65-43,1 0,-1-1,0 1,0 0,0 0,0 0,0 0,0 0,0 0,-1 0,1 0,-1 1,1-1,-1 0,0 0,0 0,0 1,0-1,-1 0,1 0,0 0,-1 0,0 0,1 1,-1-1,0 0,0 0,0-1,0 1,0 0,-1 0,1 0,-1-1,0 2,-8 5,0 0,0-1,-1 0,0-1,-1 0,1 0,-1-1,0-1,0 0,-1-1,1 0,-1-1,0 0,1-1,9 0,-1-1,2 1,-1 0,0 0,0-1,1 1,-1-1,0 0,0 1,0-1,1 0,-1-1,0 1,0-1,1 1,-1-1,0 0,1 0,-1 0,0 0,1 0,0-1,-1 1,1-1,-5-10</inkml:trace>
  <inkml:trace contextRef="#ctx0" brushRef="#br0" timeOffset="19145.732">5194 5,'0'-1,"0"1,1 0,-1-1,1 1,-1 0,1-1,-1 1,1 0,-1 0,1 0,-1-1,1 1,-1 0,1 0,0 0,-1 0,1 0,-1 0,1 0,-1 0,1 0,-1 0,1 0,0 1,-1-1,1 0,-1 0,1 0,-1 1,1-1,-1 0,1 1,-1-1,0 0,1 1,-1-1,1 0,-1 1,0-1,1 1,-1-1,0 1,0-1,1 1,-1-1,0 1,0-1,0 1,1-1,-1 1,0 0,0-1,0 1,0-1,0 1,0-1,0 1,-1-1,1 2,6 38,-6-39,0 257,-43-110,15-70,25-16,27-92,-14 10</inkml:trace>
  <inkml:trace contextRef="#ctx0" brushRef="#br0" timeOffset="19387.894">4995 231,'29'5,"24"1,7 0,4-1,-5-7,-7-2,-8-1,-6 1,-6 1,-2 0,-2 2,-6 0</inkml:trace>
  <inkml:trace contextRef="#ctx0" brushRef="#br0" timeOffset="19857.592">5334 654,'10'-4,"-2"-3,-2 6,-3 2</inkml:trace>
</inkml:ink>
</file>

<file path=ppt/ink/ink8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24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30 339,'38'17,"-25"-15,-1 0,1-1,-1-1,1 0,-1 0,1-1,-1-1,1 0,-1-1,1-1,29-3,283-52,-199 36,-125 28,-12 0</inkml:trace>
  <inkml:trace contextRef="#ctx0" brushRef="#br0" timeOffset="286.135">1 565,'58'-5,"23"-1,8 0,-6 1,-13 1,-13-3,-12 0,-9 0,-5 2,-8 2</inkml:trace>
  <inkml:trace contextRef="#ctx0" brushRef="#br0" timeOffset="821.33">340 0,'9'19,"1"0,1-1,1 0,0-1,1 0,1-1,1 0,0-2,1 0,0 0,1-1,19 10,23 22,-32-24,-17-14,0 0,0 0,-1 2,0-1,0 1,-1 0,0 1,-1 0,0 0,3 7,-8-13,-2-1,1 0,0 0,-1 1,1-1,-1 0,0 1,0-1,0 1,-1-1,1 0,-1 1,0-1,0 0,0 0,0 0,0 0,-1 0,1 0,-1 0,0 0,0 0,0-1,0 1,-1-1,-2 3,-78 57,60-47,-94 58,71-47,0 3,2 2,-34 31,55-30,16-15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5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0 254,'19'7,"0"-1,0-1,0 0,1-2,-1 0,1-1,0-1,0-1,12-2,-12 2,194-27,20-3,-93 7,-140 23,0 0,-1 0,1 0,0 1,-1-1,1 0,-1 0,1 0,0 0,-1 1,1-1,-1 0,1 0,-1 1,1-1,0 0,-1 1,1-1,-1 1,0-1,1 1,-1-1,1 1,-1-1,0 1,1-1,-1 1,0-1,0 1,1 0,-1-1,0 1,0 0,0-1,0 1,0-1,0 1,0 0,0-1,0 1,0 0,0-1,0 1,0 0,-1-1,1 1,0-1,0 1,-1-1,1 1,0 0,-1-1,1 1,-1-1,-7 10</inkml:trace>
  <inkml:trace contextRef="#ctx0" brushRef="#br0" timeOffset="420.57">0 537,'197'22,"-24"-44,24-8,-29-14,-143 37</inkml:trace>
  <inkml:trace contextRef="#ctx0" brushRef="#br0" timeOffset="1170.454">509 0,'0'3,"-1"0,1 0,0 0,0 1,0-1,0 0,1 0,-1 0,1 0,0 0,0 0,0 0,0 0,0-1,1 1,-1 0,1-1,0 1,0-1,0 1,0-1,0 0,0 0,1 0,-1 0,1 0,-1 0,2 0,14 12,1 0,1-2,0 0,1-1,0-1,11 3,63 34,-49-22,-28-16,0 1,-1 0,0 1,0 1,-2 1,1 0,12 14,-27-26,0 0,0 0,0 0,0 0,0 0,0 0,-1 0,1 1,0-1,-1 0,1 0,-1 1,1-1,-1 0,1 0,-1 1,0-1,0 0,0 1,0-1,0 1,0-1,0 0,0 1,0-1,-1 0,1 1,0-1,-1 0,1 0,-1 1,0-1,1 0,-1 0,0 0,0 0,0 0,0 0,0 0,0 0,0 0,0 0,0 0,0-1,0 1,0 0,-1-1,1 1,0-1,-1 1,1-1,0 0,-1 0,1 1,-1-1,-62 17,48-14,1 1,-1 0,1 1,0 0,1 2,0-1,0 2,0 0,1 1,-12 8,-101 113,-22 22,147-152,0 1,0-1,0 0,0 1,1 0,-1-1,0 1,0-1,1 1,-1 0,0-1,1 1,-1 0,0 0,1 0,-1 0,1-1,0 1,-1 0,1 0,0 0,-1 0,1 0,0 0,0 0,0 0,0 0,0 0,0 0,0 0,0 0,0 0,0 0,1 0,-1 0,0 0,1 0,-1-1,1 1,-1 0,1 0,-1 0,1 0,-1-1,1 1,0 0,0-1,-1 1,1 0,0-1,0 1,0-1,-1 1,1-1,1 1,13 3</inkml:trace>
</inkml:ink>
</file>

<file path=ppt/ink/ink8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39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0,'66'7,"-30"-4,0 2,-1 1,0 1,0 2,2 3,-34-12,-1 0,0 1,0-1,1 1,-1 0,0-1,0 1,0 0,0 0,0 1,0-1,0 0,0 1,0-1,-1 1,1 0,0-1,-1 1,0 0,1 0,-1 0,0 0,0 0,0 0,0 0,0 1,-1-1,1 0,-1 0,1 1,-1-1,0 0,0 1,0-1,0 0,0 1,-1-1,1 0,-1 1,1-1,-1 0,0 0,0 0,0 0,0 1,-108 95,97-88,-33 43,46-51,1 0,-1 0,1 0,-1 0,1-1,0 1,0-1,0 0,0 1,0-1,0 0,0 0,1 0,-1 0,0-1,0 1,1 0,-1-1,1 0,-1 0,0 1,1-1,-1-1,0 1,1 0,-1-1,1 1,1 0,143-18,-122 12</inkml:trace>
</inkml:ink>
</file>

<file path=ppt/ink/ink8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3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0,'-4'39,"-3"16,1 5,2-3,0-7,2-7,1-6,1-4,-1-4,6-1,2-1,4-5,1-6</inkml:trace>
  <inkml:trace contextRef="#ctx0" brushRef="#br0" timeOffset="252.466">1 565,'38'-5,"42"-6,12-2,-5 2,-13 3,-13 2,-13 3,-10 1,-10 2</inkml:trace>
</inkml:ink>
</file>

<file path=ppt/ink/ink8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38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0 311,'279'-12,"-199"-3,146-16,-214 31</inkml:trace>
  <inkml:trace contextRef="#ctx0" brushRef="#br0" timeOffset="280.768">396 0,'-5'34,"4"20,1 6,1-2,0-7,1-6,-1-7,0-5,-1-3,0-7</inkml:trace>
</inkml:ink>
</file>

<file path=ppt/ink/ink8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32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57 283,'2'-5,"0"1,1-1,-1 1,1 0,0 0,0 1,0-1,0 0,1 1,-1 0,1 0,0 0,0 0,0 0,0 1,3-1,-5 1,30-16,1 2,0 1,1 1,0 2,1 2,17-3,-41 10,0 0,0 1,0 1,0-1,1 2,-1-1,0 2,1-1,-1 2,0-1,1 2,-9-2,-1 0,0 0,0 0,0 1,0-1,0 0,0 1,0 0,0-1,-1 1,1 0,0 0,-1 0,0 0,1 0,-1 1,0-1,0 0,0 0,-1 1,1-1,0 1,-1-1,0 1,1-1,-1 0,0 1,0-1,-1 1,1-1,0 1,-1-1,1 1,-1-1,0 0,0 1,-1 1,-52 78,17-54,29-23,0 1,0 0,1 0,0 0,0 1,1 0,-1 0,1 1,1-1,0 1,-1 2,6-6,0-1,0 0,1 0,-1 0,1 0,0 0,0-1,0 1,1 0,-1 0,0-1,1 1,0 0,0-1,0 0,0 1,0-1,0 0,0 0,1 0,-1 0,1-1,-1 1,1-1,0 1,0-1,0 0,-1 0,1 0,0-1,0 1,0-1,0 1,3-1,9 5,-6-2,0 0,0 1,0 0,-1 0,0 1,1 0,-2 1,1 0,-1 0,0 0,0 1,0 0,-1 1,0-1,2 5,-7-9,-1-1,1 1,0 0,-1 0,0 0,0 0,0 0,0 0,0 0,0-1,-1 1,1 0,-1 0,0 0,0 0,0-1,0 1,-1 0,1-1,0 1,-1-1,0 0,0 1,0-1,0 0,0 0,0 0,0 0,-1-1,1 1,-1 0,-83 44,-87-1,148-42</inkml:trace>
  <inkml:trace contextRef="#ctx0" brushRef="#br0" timeOffset="466.81">1 903,'48'-4,"30"-7,12-2,-5 3,-7 1,-8-1,-10 0,-11 2,-9 3,-7 1,-3-2,-3-1,-1 1,0 2,-4-4,-2 0,-3 1</inkml:trace>
  <inkml:trace contextRef="#ctx0" brushRef="#br0" timeOffset="782.034">424 960,'-19'38,"-6"18,0 4,10-3,13-12,10-13,10-12,6-10,4-6,2-4,0-2,1-6,-1 0,-1-5,0 1,-5 1</inkml:trace>
  <inkml:trace contextRef="#ctx0" brushRef="#br0" timeOffset="1034.904">820 932,'-29'43,"-19"34,-1 8,3-1,4-9,9-13,11-13,8-9,3-6,3-5,2-3,3-5</inkml:trace>
  <inkml:trace contextRef="#ctx0" brushRef="#br0" timeOffset="2021.597">904 1158,'44'-91,"3"2,4 3,3 1,5 3,6-1,-11 26,-52 58,0 0,0 0,1 0,-1 0,0 1,-1-1,1 1,0-1,0 1,-1 0,1 0,-1 0,1 0,-1 0,0 0,0 0,0 0,0 0,0 1,0-1,-1 0,1 1,-1-1,1 1,-1-1,0 3,1-2,31 244,-31-245,-1 0,1 0,0 0,0-1,0 1,0 0,0 0,0-1,1 1,-1-1,0 1,1-1,-1 1,1-1,0 0,-1 0,1 0,0 0,0 0,-1 0,1 0,0-1,0 1,0-1,0 1,0-1,0 0,0 0,0 0,0 0,0 0,0 0,0 0,0-1,0 1,0-1,0 0,0 1,0-1,0 0,0 0,-1 0,1 0,0-1,-1 1,1 0,-1-1,1 1,-1-1,0 1,0-1,1 0,-1-1,131-188,-29 60,-103 130,1 1,0-1,-1 1,1 0,0-1,-1 1,1 0,0-1,-1 1,1 0,0 0,0-1,-1 1,1 0,0 0,0 0,-1 0,1 0,0 0,0 0,-1 0,1 1,0-1,0 0,-1 0,1 0,0 1,-1-1,1 1,0-1,-1 0,1 1,-1-1,1 1,0-1,-1 1,1-1,-1 1,0 0,1-1,-1 1,1 0,-1-1,0 1,1 0,-1-1,0 1,0 0,0 0,0-1,0 1,0 0,0 0,0-1,0 1,0 0,0 0,0 0,2 47,-33 158,30-6,12-165,-4-29</inkml:trace>
  <inkml:trace contextRef="#ctx0" brushRef="#br0" timeOffset="2655.652">2175 565,'-27'113,"10"-47,2 0,3 1,3 0,3 0,3 6,4-71,-1 1,1 0,-1-1,0 1,1-1,-1 1,-1 0,1-1,0 1,-1-1,1 1,-1-1,0 1,0-1,0 1,0-1,0 0,0 1,-1-1,1 0,-1 0,1 0,-1 0,0 0,0 0,0-1,0 1,0-1,0 1,-1-1,1 0,0 0,-1 0,1 0,-1 0,1 0,-1-1,1 1,-1-1,0 0,1 1,-1-1,1-1,-1 1,0 0,1-1,-1 1,1-1,-1 0,-2-1,-1 0,1 0,0-1,0 0,1 0,-1 0,0-1,1 0,0 0,0 0,0 0,1 0,-1-1,1 0,0 1,0-1,1-1,-1 1,1 0,0 0,1-1,-1 1,1-1,0 0,0 1,1-1,-2-14,1 0,0-1,2 1,0 0,1 0,5-17,2 3,2 1,1 0,1 0,2 1,1 1,2 1,1 0,1 1,2 1,0 1,2 2,1 0,1 1,1 1,9-4,-25 19,-1 0,1 0,1 1,-1 1,1-1,0 2,1 0,-1 1,1 0,0 0,0 2,0 0,1 0,3 1,-14 1,-1 1,1-1,0 1,0 0,-1 0,1 0,-1 1,1-1,-1 0,1 1,-1 0,0 0,0-1,0 1,0 0,0 1,0-1,0 0,-1 1,1-1,-1 0,0 1,0 0,0-1,0 1,0 0,0-1,-1 1,1 0,-1 0,0 0,0 0,0-1,0 1,-1 3,-29 96,7-66,-2 0,0-2,-3-1,-1-1,-1-2,-2 0,-15 27,46-56,0 1,0-1,1 1,-1 0,0-1,1 1,-1 0,1-1,-1 1,1 0,0 0,0-1,0 1,0 0,0 0,0-1,0 1,1 0,-1 0,1-1,-1 1,1 0,-1-1,1 1,0-1,0 1,0-1,0 1,0-1,0 1,0-1,1 0,-1 0,0 0,1 0,-1 0,1 0,0 0,102 43,-90-41,0 2,0 0,0 1,0 0,-1 1,0 0,-1 1,1 1,1 2,15 18,-20-22</inkml:trace>
  <inkml:trace contextRef="#ctx0" brushRef="#br0" timeOffset="3084.808">2598 255,'11'-9,"-1"1,1 1,1 0,-1 0,1 1,1 1,-1 0,1 0,0 1,-1 1,2 0,-1 1,0 1,0 0,1 0,0 1,-11 2,0 0,0-1,-1 1,1 0,0 0,-1 0,0 0,1 1,-1-1,0 1,0 0,0-1,-1 1,1 0,-1 0,0 0,1 0,-1 0,0 0,-1 0,1 0,-1 1,1-1,-1 0,0 0,0 1,0-1,-1 0,1 0,-1 1,0-1,0 0,0 0,0 0,0 0,-1 0,1 0,-1 0,0-1,0 1,0-1,0 1,0-1,-1 0,0 1,2-1,-35 73,35-73,0 0,1 0,0 1,-1-1,1 0,0 0,0 0,0 0,0 0,0 1,1-1,-1 0,1 0,-1 0,1 0,0 0,0 0,0 0,0 0,0 0,0-1,1 1,-1 0,0-1,1 1,-1-1,1 1,0-1,0 0,-1 0,1 1,0-1,0 0,0-1,0 1,1 0,11 3,1-1,-1-1,1 0,0-1,0-1,-1 0,1-1,7-1,11 0,-8 1</inkml:trace>
  <inkml:trace contextRef="#ctx0" brushRef="#br0" timeOffset="3454.639">3360 396,'-37'53,"3"1,2 2,2 1,3 2,2 1,-7 35,29-88,0 0,1 0,-1 1,2 0,-1-1,1 1,1 0,-1 0,1-1,0 1,1 0,0 0,0-1,1 1,0 0,0-1,1 0,0 1,0-1,1 0,-1-1,2 1,-1 0,1-1,0 0,0 0,0-1,1 0,1 1,10 3,0-1,1-1,-1-1,1 0,1-1,-1-1,1-1,-1-1,1 0,0-2,15-1,-5-3,-1-1,0-1,0-2,-1-1,0-1,0-1,-1-2,-1 0,0-2,-1-1,0 0,-1-2,-2-1,1-1,-2 0,-1-2,-1 0,10-16,-21 29,-1 0,0-1,-1 1,0-1,0 0,-1-1,-1 1,0-1,0 0,-1 0,0 0,-1 0,0 0,-1 0,0 0,-1 0,0 0,-1 0,0 0,0 0,-2 0,1 1,-1-1,-3-4,0 3,-1 0,0 0,-1 0,0 1,-1 1,0-1,-1 2,0-1,-1 1,1 1,-2 0,1 1,-1 0,0 1,0 1,-1 0,0 1,0 0,0 1,0 0,-1 1,-12 0,4 1,1 1,-1 0,1 2,-1 0,1 2,0 1,0 0,0 1,1 2,0 0,0 1,1 1,0 1,-8 7,-84 83,90-72</inkml:trace>
  <inkml:trace contextRef="#ctx0" brushRef="#br0" timeOffset="3787.347">3219 763,'111'-53,"36"-8,-120 55,-21 3,1 1,0 0,0 0,0 1,-1 0,1 0,0 0,1 1,-1 0,0 0,0 1,0 0,-1 1,1-1,0 1,0 0,-1 1,1 0,-1 0,0 0,0 1,2 0,35 45,-40-43,1-1,-1 1,1-1,1 0,-1 0,1 0,-1-1,1 0,0 0,1 0,-1 0,1-1,0 0,0 0,0 0,0-1,0 0,0 0,1-1,-1 0,1 0,-1 0,1-1,1 0,-4 0,0-1,1 1,-1-1,0 0,1 0,-1-1,0 1,0-1,0 0,0 0,-1-1,1 1,0-1,-1 1,0-1,2-2,8-12</inkml:trace>
  <inkml:trace contextRef="#ctx0" brushRef="#br0" timeOffset="4237.294">3557 1,'5'0,"-3"0,-7 0,2 0,7 0,7 0,6 0,2 0</inkml:trace>
  <inkml:trace contextRef="#ctx0" brushRef="#br0" timeOffset="4671.153">4094 29,'1'-2,"0"0,1 0,-1 0,1 0,0 1,0-1,-1 1,1-1,0 1,0 0,0 0,0 0,0 0,1 0,-1 0,0 0,0 1,1-1,-1 1,0 0,1 0,-1 0,0 0,1 0,-1 0,2 0,86 5,-88-5,0 0,0 1,0-1,0 0,0 1,0 0,0 0,0-1,0 1,0 0,-1 0,1 1,0-1,-1 0,1 0,-1 1,1-1,-1 1,0 0,1-1,-1 1,0 0,0 0,0-1,-1 1,1 0,0 0,-1 0,1 0,-1 0,0 0,1 0,-1 0,0 0,0 1,0-1,-1 0,1 0,-1 0,1 0,-1 1,-25 39,23-40,1 1,-1-1,1 0,0 1,0 0,0-1,0 1,0 0,0 0,1 0,0 0,-1 1,1-1,0 0,1 0,-1 1,1-1,-1 1,1-1,0 0,0 1,0-1,1 1,-1-1,1 0,0 1,1 2,2-3,1 0,-1 1,1-2,0 1,0-1,0 1,0-1,0-1,0 1,0-1,1 0,-1 0,1-1,-1 1,1-1,-1 0,1-1,-1 1,1-1,3 1,20-1,-4 1</inkml:trace>
</inkml:ink>
</file>

<file path=ppt/ink/ink8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49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0,'158'18,"-107"1,-50-18,0-1,0 1,-1 0,1 0,0 0,-1 0,1 0,0 0,-1 0,0 0,1 0,-1 0,1 0,-1 1,0-1,0 0,0 0,0 0,0 0,0 1,0-1,0 0,0 0,0 0,-1 0,1 0,0 0,-1 1,1-1,-1 0,1 0,-1 0,0 0,1 0,-1-1,0 1,0 0,0 0,0 0,1-1,-1 1,-1 0,-125 112,126-112,0 0,0 0,0 0,0 0,0 1,0-1,0 0,1 1,-1-1,0 0,1 1,-1-1,1 1,0-1,-1 1,1-1,0 1,0 0,0-1,0 1,0-1,0 1,1-1,-1 1,0-1,1 1,-1-1,1 1,0-1,-1 0,1 1,0-1,0 0,0 0,0 1,0-1,0 0,0 0,0 0,1 0,-1 0,0-1,0 1,1 0,-1 0,1-1,-1 1,1-1,-1 1,1-1,-1 0,1 0,-1 1,1-1,-1 0,1 0,-1-1,2 1,17 1,0-1,0-1,0-1,0 0,-1-2,1 0,-1-1,0-1,0-1,0-1,-1 0,9-6,-2 2</inkml:trace>
</inkml:ink>
</file>

<file path=ppt/ink/ink8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59,'24'0,"32"-5,11-2,4 1,-5 1,-5-3,-7-1,-9 2,-6 2,-1 1,-2 2,-3 1,-1 1,-2 0,-1 1,-5-1</inkml:trace>
</inkml:ink>
</file>

<file path=ppt/ink/ink8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2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56,'34'5,"44"-4,19-1,-3-1,-7-6,-9 0,-8-5,-11 0,-12 2,-8 2,-10 4</inkml:trace>
</inkml:ink>
</file>

<file path=ppt/ink/ink8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4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0,'-38'21,"7"-4,-1 0,2 2,1 2,0 0,1 2,-10 12,36-34,1 0,-1 0,1 0,-1 1,1-1,0 0,-1 1,1-1,0 1,0-1,0 1,0 0,0-1,0 1,1 0,-1 0,1-1,-1 1,1 0,-1 0,1 0,0 0,0 0,0-1,0 1,0 0,1 0,-1 0,0 0,1 0,0-1,-1 1,1 0,0 0,0-1,0 1,0 0,0-1,0 1,0-1,0 0,1 1,-1-1,1 0,-1 0,1 0,-1 0,1 0,0 0,-1 0,1 0,0-1,0 1,0-1,0 1,200 11,-199-11,-1-1,0 1,0 0,0 0,0 1,0-1,0 0,0 1,0-1,0 1,-1-1,1 1,-1 0,1 0,-1 0,0 0,1 0,-1 0,0 0,0 0,-1 0,1 0,0 1,-1-1,1 0,-1 1,0-1,0 0,0 1,0-1,0 0,0 1,-1-1,1 0,-1 1,0-1,1 0,-2 1,-50 75,-146 58,142-109,31-19</inkml:trace>
</inkml:ink>
</file>

<file path=ppt/ink/ink8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4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1,'-9'43,"-9"29,-5 7,0-1,0-8,4-12,5-10,5-9,4-7,2-3,3-2,-4-6,-2-6</inkml:trace>
  <inkml:trace contextRef="#ctx0" brushRef="#br0" timeOffset="171.257">1 170,'38'-14,"37"-5,15 1,2 3,-9 9,-15 6,-19 3</inkml:trace>
</inkml:ink>
</file>

<file path=ppt/ink/ink8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598 0,'-41'4,"-1"1,1 2,0 2,0 1,1 3,1 1,0 2,-9 6,23-11,0 1,0 2,1 0,1 1,-14 13,31-24,1 0,0 1,0 0,0 0,1 0,-1 1,1 0,1-1,-1 1,1 1,0-1,0 0,1 1,0-1,0 1,0 0,1 0,0 0,0 0,1 0,0 0,0 0,1-1,1 8,0-7,1 1,0 0,0-1,1 0,0 0,0 0,0 0,1-1,0 0,1 0,-1 0,1 0,0-1,1 0,-1-1,1 1,0-1,0 0,0-1,6 2,5 3,0-2,1 0,-1-2,1 0,0-1,0 0,1-2,4 0,24-4,0-1,-1-3,0-1,1-4,-1 1</inkml:trace>
  <inkml:trace contextRef="#ctx0" brushRef="#br0" timeOffset="265.777">994 57,'-24'26,"1"1,2 1,1 1,0 1,3 1,0 0,2 1,2 1,-9 29,21-58,-1 1,0 0,1 0,0 0,0 0,0 0,1 0,0 0,0 0,0 0,0 0,1 0,0 0,0 0,0 0,1 0,0-1,0 1,0 0,0-1,1 0,-1 1,1-1,0 0,1 0,-1-1,1 1,-1-1,1 1,0-1,0 0,1-1,-1 1,0-1,1 0,4 2,7-2,0-1,1 0,-1-1,1 0,-1-2,0 0,1 0,-1-2,0 0,-1-1,1-1,-1 0,0-1,0 0,-1-1,0-1,3-3,-5 2,0-1,0 0,-1-1,-1 0,0-1,-1 0,0 0,-1-1,-1 0,0-1,-1 1,0-1,-1 0,-1-1,-1 1,1-8,-2 11,-1-1,0 1,-1-1,-1 0,0 1,0-1,-1 1,-1-1,0 1,-5-11,7 19,-1-1,0 0,0 1,0-1,-1 1,1-1,-1 1,0 0,-1 0,1 1,-1-1,1 1,-1 0,0-1,0 2,-1-1,1 0,-1 1,1 0,-1 0,0 0,1 1,-1-1,0 1,0 0,0 1,-5-1,-14 3</inkml:trace>
  <inkml:trace contextRef="#ctx0" brushRef="#br0" timeOffset="650.226">1361 480,'72'-86,"-4"-2,-3-4,9-25,-74 117,0 0,0 1,0-1,0 0,0 1,1-1,-1 0,0 0,0 1,0-1,0 0,1 1,-1-1,0 0,0 0,1 0,-1 1,0-1,0 0,1 0,-1 0,0 0,1 1,-1-1,0 0,1 0,-1 0,0 0,1 0,-1 0,0 0,1 0,-1 0,0 0,1 0,-1 0,0 0,1 0,-1 0,0 0,1-1,-1 1,0 0,0 0,1 0,-1 0,0-1,1 1,-4 46,2-37,-1-3,1 1,0-1,1 1,-1-1,1 1,1 0,-1-1,1 1,0-1,0 0,1 1,0-1,0 0,1 0,-1 0,1 0,1 0,-1-1,1 1,0-1,0 0,0 0,1 0,0-1,0 0,0 0,0 0,1 0,-1-1,1 0,0 0,0 0,0-1,1 0,0 0,4-1,0 0,0 0,0-2,-1 1,1-1,0-1,0 0,-1 0,1-1,-1 0,0-1,0 0,0-1,-1 0,1 0,-1-1,-1-1,1 1,-1-1,0-1,0 1,-1-1,0-1,-1 1,0-1,0 0,0-1,-2 0,1 1,-1-1,0-1,6-16,0 2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01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682 1,'-5'1,"1"0,0 1,0 0,0 0,0 0,0 0,0 1,0 0,1-1,-1 1,1 1,0-1,0 0,0 1,0-1,-1 4,-3 2,-251 312,-71 3,305-306,31-29</inkml:trace>
  <inkml:trace contextRef="#ctx0" brushRef="#br0" timeOffset="997.587">145 1,'4'24,"1"-1,1 1,1-1,1 0,1-1,0 1,2-2,1 0,12 17,40 86,-45-84,2-1,2 0,1-2,1 0,23 22,8 18,-45-60</inkml:trace>
  <inkml:trace contextRef="#ctx0" brushRef="#br0" timeOffset="3549.985">823 594,'-2'1,"0"0,0 1,0-1,0 1,1-1,-1 1,0 0,1 0,-1-1,1 1,0 0,0 0,0 0,0 1,0-1,0 0,1 0,-1 1,1-1,-1 0,1 0,0 1,-4 8,-59 206,77-249,2 1,1 0,1 1,1 1,2 1,14-15,27-14,-61 56,0 1,-1-1,1 1,0 0,0 0,0-1,0 1,0 0,0 0,0 0,0 0,0 0,-1 0,1 0,0 0,0 0,0 0,0 1,0-1,0 0,0 0,0 1,-1-1,1 1,0-1,0 1,0-1,-1 1,1 0,0-1,-1 1,1 0,-1-1,1 1,-1 0,1 0,-1 0,1-1,-1 1,0 0,1 0,-1 0,0 0,0 0,0 0,1 0,-1 0,0 0,0 0,-1-1,1 2,4 57,-4-53,3 106,-2-111,-1 0,1 0,-1-1,0 1,1 0,0 0,-1 0,1-1,-1 1,1 0,0-1,0 1,-1-1,1 1,0 0,0-1,0 0,0 1,-1-1,1 1,0-1,0 0,0 0,0 0,0 0,0 1,0-1,0 0,0 0,0-1,0 1,0 0,0 0,0 0,0-1,-1 1,1 0,0-1,0 1,0-1,0 1,-1-1,1 1,0-1,0 0,-1 1,1-1,0 0,-1 0,1 1,-1-2,42-37,90-95,-130 132,-1 1,0 0,0 1,1-1,-1 0,0 0,1 0,-1 1,1-1,-1 1,1-1,-1 1,1 0,-1-1,1 1,0 0,-1 0,1 0,-1 0,1 1,-1-1,1 0,-1 0,1 1,-1-1,1 1,-1 0,1-1,-1 1,1 0,-1 0,0 0,0 0,0 0,1 0,-1 0,0 0,0 1,0-1,0 0,-1 1,1-1,0 0,-1 1,1-1,-1 1,1-1,-1 1,1-1,-1 1,0 0,0-1,0 1,0-1,0 1,-1 1,-21 141,21-63,7-62</inkml:trace>
</inkml:ink>
</file>

<file path=ppt/ink/ink8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0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249 347,'-19'6,"1"0,0 1,1 1,-1 0,2 1,-1 1,1 1,1 0,0 2,0-1,1 2,1-1,1 2,-3 4,13-18,1 1,0 0,0 0,0 0,0 0,0 0,1 1,-1-1,1 0,-1 0,1 0,0 1,0-1,0 0,0 0,0 1,0-1,0 0,1 0,-1 0,1 1,0-1,0 0,0 0,0 0,0 0,0 0,0 0,1-1,-1 1,1 0,-1-1,1 1,-1-1,1 1,0-1,0 0,0 0,0 0,0 0,1 1,99 29,-83-27,28 5,-31-7,0 1,-1 0,1 1,-1 0,0 1,0 1,-1 0,0 1,0 1,0 0,1 3,-10-6,-1 1,0 0,0 0,0 0,-1 1,0 0,0-1,-1 1,0 0,0 0,0 0,-1 0,0 1,0-1,-1 0,0 1,0-1,-1 0,0 0,0 0,-1 1,0-1,0 0,-1-1,0 1,0 0,0-1,-1 0,0 1,0-1,0-1,-1 1,0-1,0 0,-1 0,1 0,-1-1,-1 1,-5 5,-1-1,0-1,0 0,0-1,-1-1,0 0,0 0,-1-2,1 0,-1 0,0-2,0 1,0-2,-1 0,-13-1,25-1,0 1,-1-1,1 1,0-1,0 0,0-1,0 1,0-1,0 0,0 0,0 0,0 0,1-1,-1 1,1-1,0 0,0 0,0 0,0 0,0-1,1 1,0-1,-1 0,1 0,1 0,-1 0,0 0,1 0,0 0,0 0,0 0,1-1,-1 1,1 0,0-1,0 1,1 0,-1-1,1 1,0 0,0 0,0-1,1 1,-1 0,1 0,0 1,0-1,1 0,-1 0,7-9,0 0,1 1,1 0,0 1,0 0,1 0,0 1,1 1,0 0,1 1,0 0,0 1,0 1,1 0,1 1,5 1</inkml:trace>
  <inkml:trace contextRef="#ctx0" brushRef="#br0" timeOffset="451.864">756 743,'-80'38,"78"-37,0 1,0 0,0-1,1 1,-1 0,1 0,-1 0,1 0,-1 0,1 0,0 0,0 0,0 1,1-1,-1 0,0 1,1-1,-1 0,1 1,0-1,0 1,0-1,0 1,0-1,1 0,-1 1,1-1,-1 0,1 1,0-1,0 0,0 0,0 1,2 1,37 44,-36-45,0-1,-1 0,1 1,-1-1,0 1,0 0,0 0,0 1,0-1,-1 0,0 1,1-1,-1 1,0 0,-1 0,1 0,-1 0,0 0,0 0,0 0,0 1,-1-1,0 0,0 0,0 1,0-1,-1 0,1 0,-1 0,0 1,0-1,-1 0,1 0,-1-1,0 2,-75 55,57-52</inkml:trace>
  <inkml:trace contextRef="#ctx0" brushRef="#br0" timeOffset="702.458">1123 743,'-14'33,"-10"22,-1 5,5-7</inkml:trace>
  <inkml:trace contextRef="#ctx0" brushRef="#br0" timeOffset="868.999">926 771,'38'-10,"28"2,6 2,-8 3</inkml:trace>
  <inkml:trace contextRef="#ctx0" brushRef="#br0" timeOffset="1370.349">643 93,'48'-21,"-22"8,0 2,1 1,0 1,1 1,0 1,7 0,-34 6,0 0,0 1,1-1,-1 0,0 1,1-1,-1 1,0 0,1-1,-1 1,1 0,-1 0,0 0,1 0,-1 0,1 0,-1 0,1 0,-1 1,1-1,-1 0,0 1,1-1,-1 1,0 0,1-1,-1 1,0 0,0 0,0 0,0 0,0 0,0 0,0 0,0 0,0 0,0 0,0 1,-1-1,1 0,-1 1,1-1,-1 0,1 1,-1-1,0 1,0-1,1 1,-1-1,0 0,0 1,0-1,-1 1,1-1,0 1,-62 71,-5 12,67-83,-1 0,1-1,-1 1,1 0,0 0,-1 0,1-1,0 1,0 0,1 0,-1 0,0-1,0 1,1 0,-1 0,1-1,0 1,-1 0,1-1,0 1,0-1,0 1,0-1,0 1,1-1,-1 0,0 0,1 0,-1 1,1-1,-1 0,1 0,-1-1,1 1,-1 0,1-1,0 1,0-1,1 1,73 10,157-15,-207 4</inkml:trace>
</inkml:ink>
</file>

<file path=ppt/ink/ink8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49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1,'4'33,"3"31,3 9,1 2,-1-8,-3-9,-3-11,-1-8,-2-6,-1-3,0-3,0-1,-1 0,1 1,-1 0,1 0,0-4</inkml:trace>
  <inkml:trace contextRef="#ctx0" brushRef="#br0" timeOffset="319.441">311 226,'-75'50,"45"-33,2 2,0 1,1 1,1 2,1 0,-7 12,30-34,0 1,0-1,1 1,-1-1,1 1,0 0,-1 0,1 0,0 0,0 0,0 0,0 0,0 0,1 0,-1 0,1 1,-1-1,1 0,0 0,0 1,0-1,0 0,0 0,1 1,-1-1,1 0,-1 0,1 0,0 1,0-1,0 0,0 0,0 0,0 0,0-1,1 1,-1 0,1 0,-1-1,1 1,0-1,0 0,-1 1,1-1,0 0,0 0,0 0,1 0,-1 0,0-1,2 1,55 17,42 22,-36 47,-54-69</inkml:trace>
</inkml:ink>
</file>

<file path=ppt/ink/ink8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4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0,'5'39,"6"26,1 8,-1-5,3-8,-3-10,-1-8,-4-12</inkml:trace>
  <inkml:trace contextRef="#ctx0" brushRef="#br0" timeOffset="245.277">1 480,'43'0,"29"-5,11-1,-3 0,-11-4,-12 0,-10 2,-10 2,-10 2</inkml:trace>
</inkml:ink>
</file>

<file path=ppt/ink/ink8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40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74,'21'142,"-15"-27,-6 0,-5 1,-7 22,8-89,-3 201,8-267,-1-2</inkml:trace>
  <inkml:trace contextRef="#ctx0" brushRef="#br0" timeOffset="290.82">479 300,'-419'243,"366"-196,52-45,0-1,1 0,-1 1,0-1,1 1,-1-1,1 1,-1-1,1 1,0-1,0 1,-1-1,1 1,0 0,1-1,-1 1,0-1,0 1,1-1,-1 1,1-1,-1 1,1-1,-1 1,1-1,0 0,0 1,0-1,0 0,0 0,0 0,0 1,0-1,0 0,1-1,-1 1,0 0,1 0,-1 0,0-1,1 1,0 0,19 8,0 0,1-1,0-1,1-1,-1-1,1-1,18 0,19 6,-53-9,5-1,1 2,-1-1,0 2,0-1,0 2,0-1,0 2,-1 0,0 0,0 1,0 0,-1 1,0 0,0 1,0 0,-1 0,0 1,-1 0,4 13</inkml:trace>
  <inkml:trace contextRef="#ctx0" brushRef="#br0" timeOffset="976.864">790 328,'55'474,"-44"-423,-8-43,0 0,-1 0,0 0,-1 0,0 0,0 0,0 0,-1 1,-1-1,1 0,-1 0,-1 1,-1 4,2-12,0 1,0 0,-1 0,1 0,-1-1,0 1,1-1,-1 1,0-1,0 0,0 0,0 0,0 0,0 0,0 0,0 0,0-1,0 1,-1-1,1 1,0-1,0 0,-1 0,1 0,0 0,0 0,-1-1,1 1,0-1,0 1,0-1,0 0,-1 0,1 0,1 0,-1 0,0 0,0-1,0 1,0-1,1 1,-1-1,1 0,-1 1,1-1,0 0,0 0,0 0,0 0,0 0,0 0,0 0,1-1,-1 1,1 0,-1 0,1-1,-3-22,1 1,1-1,1 1,1-1,1 0,2 1,0 0,1 0,2 0,0 0,9-17,-13 34,6-26,2 0,1 1,2 0,1 1,1 0,2 2,1 0,1 1,2 1,0 1,2 1,1 1,11-8,56-2,-90 34,0 0,0-1,0 1,0 0,0 0,0 0,0 0,1 0,-1 0,0 1,0-1,0 1,0-1,0 1,0 0,0 0,-1 0,1 0,0 0,0 0,-1 1,1-1,-1 0,1 1,-1 0,1-1,-1 1,0 0,0-1,0 1,0 0,0 0,0 0,0 0,-1 0,1 0,-1 0,0 0,1 0,-1 0,0 0,0 0,0 2,-3 7,0 1,-1-1,-1 0,1-1,-1 1,-1-1,0 0,-1 0,0-1,0 0,-1 0,0-1,0 0,-1 0,-5 3,-3 5,-107 93,122-107,0 0,0 1,1-1,-1 0,1 1,-1-1,1 0,0 1,0 0,0-1,1 1,-1 0,1-1,-1 1,1 0,0-1,0 1,0 0,0 0,0-1,1 1,-1 0,1-1,0 1,0 0,0-1,0 1,0-1,1 1,-1-1,1 0,-1 0,1 1,0-1,0 0,0-1,0 1,0 0,0-1,1 1,-1-1,0 1,1-1,-1 0,1 0,0 0,0 0,84 32,-71-29,-1 1,1 1,-1 0,0 1,0 1,-1 0,0 1,-1 1,1 0,4 6,-3-2</inkml:trace>
  <inkml:trace contextRef="#ctx0" brushRef="#br0" timeOffset="1365.368">1552 187,'5'-9,"1"0,-1 0,2 1,-1 0,1 0,0 1,0-1,1 2,0-1,1 1,-1 0,1 1,0 0,0 0,9-2,-15 7,0-1,-1 1,1 0,0 0,0 0,0 1,-1-1,1 1,0 0,0-1,-1 1,1 0,-1 1,1-1,-1 0,1 1,-1-1,0 1,1 0,-1 0,0 0,0 0,-1 0,1 0,0 1,-1-1,1 0,-1 1,0-1,0 1,0 0,0-1,0 1,0 0,-1 0,0-1,1 1,-1 0,0 0,0 0,-1 0,1-1,0 1,-1 0,0 0,0-1,1 1,-2 0,1-1,0 1,0-1,-1 1,0-1,0 1,-6 17,-21 71,29-88,0-1,0 1,-1-1,2 1,-1-1,0 0,0 1,1-1,-1 1,1-1,0 0,0 0,0 1,0-1,0 0,0 0,1 0,-1 0,1 0,-1 0,1 0,0-1,0 1,-1-1,1 1,0-1,1 1,-1-1,0 0,0 0,0 0,1-1,-1 1,0 0,2-1,47 6,-26-6</inkml:trace>
  <inkml:trace contextRef="#ctx0" brushRef="#br0" timeOffset="1749.191">2117 243,'-13'22,"1"0,1 1,1 0,1 1,1 0,1 0,1 1,1-1,1 1,2 0,0 1,2 12,1-31,0 0,1 1,-1-1,1 0,1 0,0 0,0 0,0-1,0 1,1-1,1 0,-1 0,1 0,0 0,0-1,0 0,1 0,-1 0,1-1,1 0,-1 0,1 0,-1-1,1 0,0-1,0 1,0-1,0 0,1-1,-1 0,0 0,1-1,-1 0,1 0,-1 0,0-1,2 0,12-2,0-1,0-1,-1-1,0-1,0 0,0-2,-1 0,0-1,-1-1,0-1,0 0,-2-1,1-1,-2-1,0 0,-1-1,0-1,-2 0,1-1,-2 0,8-17,-15 26,0-1,0 1,-1-1,-1 0,1 0,-2-1,1 1,-1 0,-1 0,0-1,0 1,-1 0,0-1,-1 1,0 0,-1 0,0 0,0 1,-1-1,-1 1,1 0,-2 0,1 0,-1 0,0 1,-1 0,0 1,0-1,-1 1,0 1,0-1,0 1,-1 1,0 0,0 0,0 0,-1 1,1 1,-1 0,-7-2,1 5,-1 0,1 1,0 0,-1 1,1 1,0 1,1 0,-1 1,1 1,0 0,0 1,0 1,-11 8,25-16,-34 19</inkml:trace>
  <inkml:trace contextRef="#ctx0" brushRef="#br0" timeOffset="2027.244">1947 610,'38'-6,"-1"-2,0-2,-1-1,0-2,-1-1,0-2,28-18,-34 15,-25 15,-1 1,1 0,-1 0,1 0,0 0,0 1,1-1,-1 1,0 0,1 1,-1-1,1 1,0-1,-1 2,1-1,0 0,0 1,-1 0,1 0,0 0,0 1,0-1,-1 1,1 0,0 1,-1-1,1 1,-1 0,1 0,3 3,8 6,-4 0,0-2,2 0,-1 0,1-2,0 1,0-2,1 0,6 1,53-17,-51 0</inkml:trace>
  <inkml:trace contextRef="#ctx0" brushRef="#br0" timeOffset="2465.275">2822 46,'20'-9,"0"2,1 0,0 1,0 1,0 1,1 1,-1 0,11 2,-30 1,0-1,0 1,0 0,0 0,0 1,0-1,0 0,0 1,0-1,-1 1,1-1,0 1,0 0,0 0,-1 0,1 0,0 0,-1 0,1 1,-1-1,1 0,-1 1,0-1,0 1,1-1,-1 1,0 0,-1 0,1-1,0 1,0 0,-1 0,1 0,-1 0,1 0,-1 0,0 0,0 0,0 0,0 0,0-1,0 1,-1 0,1 0,-1 0,1 0,-1 0,0 0,0 0,1-1,-1 1,0 0,-1-1,1 1,-3 4,2-4,-1 0,1 0,0 0,0 0,0 0,1 0,-1 0,0 0,1 1,0-1,-1 1,1-1,0 1,0 0,0-1,1 1,-1 0,1 0,-1-1,1 1,0 0,0 0,0 0,1-1,-1 1,1 0,-1 0,1-1,0 1,0 0,0-1,0 1,1-1,-1 1,1-1,-1 0,1 0,0 0,0 1,0-1,101 8,-77-11</inkml:trace>
  <inkml:trace contextRef="#ctx0" brushRef="#br0" timeOffset="7950.909">3386 581,'14'-4,"15"-3,7 1,2-3,0-1,3 1,-2 3,-1 2,-3 2,-3-4,-2 0,-1 0,0 2,-1 1,-5 1</inkml:trace>
  <inkml:trace contextRef="#ctx0" brushRef="#br0" timeOffset="8194.221">3669 328,'-10'38,"-3"23,6 5,4-3,7-13,7-15,3-13</inkml:trace>
</inkml:ink>
</file>

<file path=ppt/ink/ink8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9.9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0 279,'486'-23,"909"-123,-1222 124,645-65,-774 87,-37 5</inkml:trace>
  <inkml:trace contextRef="#ctx0" brushRef="#br0" timeOffset="868.269">791 590,'-18'1,"1"1,0 1,0 1,0 0,0 1,0 1,1 0,0 2,1 0,-9 5,16-8,0-1,0 2,1-1,0 1,0 0,0 0,0 1,1 0,1 0,-1 0,1 1,0 0,0 0,1 0,1 1,-1-1,1 1,1 0,-1 0,1 0,1 0,0 0,0 0,1 1,0-1,1 0,0 0,0 1,1-1,0 0,0-1,1 1,1 0,-1-1,1 1,1-1,0 0,3 4,-1-5,-1 0,2-1,-1 0,1 0,0-1,0 0,0 0,1-1,-1 0,1-1,1 1,12 3</inkml:trace>
  <inkml:trace contextRef="#ctx0" brushRef="#br0" timeOffset="1148.726">1271 590,'-21'18,"2"2,0 0,1 1,1 0,2 2,0 0,1 1,1 0,1 1,2 1,0 0,9-24,0 1,0-1,1 0,-1 0,1 0,-1 1,1-1,0 0,0 0,0 1,0-1,0 0,1 0,-1 1,1-1,-1 0,1 0,0 0,0 0,0 0,0 0,0 0,0 0,1 0,-1 0,0 0,1-1,0 1,-1-1,1 1,0-1,0 0,0 1,0-1,0 0,0 0,0-1,0 1,0 0,1-1,-1 1,0-1,0 0,1 0,-1 1,0-2,0 1,1 0,-1 0,11-3,-1 0,0 0,-1-1,1-1,0 0,-1 0,0-1,-1-1,1 0,-1 0,-1-1,1 0,-1-1,-1 0,1 0,-2-1,1 0,-1 0,5-11,-8 16,0 0,-1-1,1 1,-1-1,0 0,-1 0,1 0,-1 0,0-1,-1 1,0-1,0 1,0-1,-1 1,1-1,-2 0,1 1,-1-1,0 1,0-1,-1 1,0 0,0-1,0 1,-1 0,0 0,0 0,0 1,-1-1,0 1,0 0,-1 0,-1-1,-12-5,1 4</inkml:trace>
  <inkml:trace contextRef="#ctx0" brushRef="#br0" timeOffset="1566.677">1525 900,'143'-206,"-143"207,0-1,0 1,0-1,0 1,1-1,-1 1,0-1,0 0,0 1,0-1,1 1,-1-1,0 0,0 1,1-1,-1 0,0 1,1-1,-1 0,0 1,1-1,-1 0,1 0,-1 0,0 1,1-1,-1 0,1 0,-1 0,1 0,-1 0,0 0,1 0,-1 0,1 0,-1 0,1 0,-1 0,1 0,-1 0,1 0,-1 0,0 0,1 0,-1-1,1 1,-1 15,0-8,1-1,0 1,1-1,0 0,0 0,0 1,1-1,0-1,0 1,0 0,1-1,-1 1,1-1,1 0,1 1,-4-4,0 0,0 0,0-1,1 1,-1-1,1 1,-1-1,1 0,-1 0,1 0,-1 0,1-1,0 1,0-1,-1 0,1 1,0-1,0 0,-1-1,1 1,0 0,0-1,-1 0,1 1,0-1,-1 0,1 0,-1-1,1 1,-1 0,0-1,1 0,-1 1,0-1,0 0,0 0,0-1,6-7,0 1,-1-2,0 1,0-1,-1 0,-1 0,0-1,0 1,-1-1,-1 0,1-6,3-4,1-3</inkml:trace>
  <inkml:trace contextRef="#ctx0" brushRef="#br0" timeOffset="1962.764">2315 504,'-18'8,"-118"67,136-74,-1-1,0 0,1 0,-1 0,1 1,-1-1,0 0,1 1,-1-1,1 0,-1 1,1-1,-1 1,1-1,-1 1,1-1,-1 1,1-1,0 1,-1 0,1-1,0 1,0-1,-1 1,1 0,0-1,0 1,0 0,0-1,0 1,0 0,0-1,0 1,0 0,0-1,0 1,0 0,0-1,1 1,-1 0,0-1,1 1,-1-1,0 1,1 0,-1-1,0 1,1-1,-1 1,1-1,-1 0,1 1,-1-1,1 1,0-1,-1 0,1 1,-1-1,1 0,0 0,-1 1,1-1,0 0,-1 0,1 0,0 0,0 0,49 4,-48-4,29-2,-24 1,-1 0,0 0,0 0,1 1,-1 0,0 1,0-1,1 1,-1 0,0 0,0 1,0 0,0 0,0 1,-1-1,3 2,-7 0,0 1,-1-1,1 1,-1-1,0 1,0-1,-1 0,1 1,-1-1,0 1,0-1,0 0,-1 0,0 0,1 0,-1 0,-1 0,1 0,-1 0,1-1,-1 1,0-1,0 0,0 0,-1 0,-1 1,4-3,-106 93,91-80</inkml:trace>
  <inkml:trace contextRef="#ctx0" brushRef="#br0" timeOffset="2212.181">2766 307,'-19'38,"-11"23,-1 5,5-3,8-8,1-9,3-6,5-11</inkml:trace>
  <inkml:trace contextRef="#ctx0" brushRef="#br0" timeOffset="2466.243">2485 561,'38'-19,"32"-12,9 1,-4 4,-11 7,-10 7,-15 5</inkml:trace>
</inkml:ink>
</file>

<file path=ppt/ink/ink8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7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18,'-10'-4,"0"1,-1 0,1 1,-1 0,0 0,0 1,0 1,0 0,0 0,1 1,-1 0,0 1,0 1,1-1,-1 1,1 1,0 0,0 1,0 0,1 0,-1 1,1 0,1 1,-1 0,1 0,1 1,-1 0,-5 8,8-8,0 0,1 0,0 0,0 1,1-1,0 1,1-1,0 1,0 0,1 0,0 0,1 1,-1-1,2 0,-1 0,2 0,-1 0,1 0,0 0,1-1,0 1,0-1,1 1,0-1,1 0,0 0,0-1,0 0,5 5,-6-7,1 0,0-1,1 1,-1-1,1 0,-1-1,1 1,0-1,1 0,-1 0,0-1,1 0,0 0,-1-1,1 1,0-2,0 1,-1-1,1 0,0 0,0 0,3-2,149-56,-134 47</inkml:trace>
  <inkml:trace contextRef="#ctx0" brushRef="#br0" timeOffset="365.972">809 74,'-22'11,"1"2,0 0,1 1,0 2,1 0,1 0,1 2,0 0,1 1,1 1,-4 8,16-26,1 1,-1 0,1 0,0-1,0 2,0-1,0 0,1 0,-1 0,1 1,-1-1,1 1,1-1,-1 1,0 0,1-1,0 1,-1 0,2-1,-1 1,0 0,1-1,-1 1,1-1,0 1,0-1,1 1,-1-1,1 0,0 1,-1-1,1 0,1 0,-1 0,0-1,1 1,-1 0,1-1,0 0,0 1,0-1,0 0,1 0,5 0,0 0,0-1,0 0,0 0,0-1,0 0,0-1,0 0,0 0,0-1,0 0,-1-1,1 0,-1 0,1-1,-1 0,0 0,0-1,5-4,8-7,0 0,-2-1,0 0,-1-2,-1 0,6-10,36-75,-33 152,8-2,-15-28</inkml:trace>
  <inkml:trace contextRef="#ctx0" brushRef="#br0" timeOffset="736.25">1233 385,'6'-18,"1"0,1 0,1 1,0 0,1 1,1 0,0 0,1 1,1 1,1 0,3-2,-14 14,0 0,0 1,0 0,0 0,0 0,1 0,-1 0,0 0,1 1,-1 0,1 0,-1 0,0 0,1 0,-1 1,0-1,1 1,-1 0,0 0,0 0,1 0,-1 1,0-1,0 1,-1 0,1 0,0 0,-1 0,3 3,-2-3,0 1,0-1,0 0,0 0,1 0,-1 0,1 0,-1-1,1 1,-1-1,1 0,0 0,0-1,0 1,-1-1,1 0,0 1,0-2,0 1,0 0,-1-1,1 0,0 0,3-1,-3-1,0 1,-1-1,1 1,-1-1,0 0,1-1,-1 1,-1 0,1-1,0 0,-1 0,0 1,0-1,0-1,0 1,-1 0,0 0,0-1,0 1,0 0,0-1,-1 1,0-1,2-19</inkml:trace>
</inkml:ink>
</file>

<file path=ppt/ink/ink8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5,'0'-1,"-1"1,0-1,0 1,1-1,-1 1,0 0,0-1,0 1,1 0,-1 0,0-1,0 1,0 0,0 0,0 0,0 0,1 0,-1 0,0 0,0 1,0-1,0 0,0 0,1 1,-1-1,0 0,0 1,0-1,1 1,-1-1,0 1,1 0,-1-1,0 1,1-1,-1 1,1 0,-1 0,1-1,-1 1,1 0,0 0,-1 0,1-1,0 1,0 1,-18 41,3 2,2 2,1-1,3 2,3-1,1 1,1 37,5-78,0-1,0 1,0 0,1-1,0 1,0-1,0 0,1 1,0-1,1 0,-1-1,1 1,0-1,0 1,1-1,0 0,0-1,0 1,0-1,1 0,-1 0,1-1,0 0,0 0,1 0,-1-1,0 0,1 0,0 0,-1-1,1 0,0 0,-1-1,1 0,0 0,0-1,0 0,-1 0,1 0,-1-1,1 0,-1 0,1 0,-1-1,0 0,3-3,116-90,-121 96,-1 0,1 0,0 0,-1 0,1 1,-1-1,1 1,-1 0,1 0,-1 0,1 1,-1-1,0 1,0 0,0 0,0 0,0 0,0 0,-1 1,1-1,-1 1,1 0,-1 0,0 0,0 0,0 0,-1 0,1 0,-1 1,0-1,0 0,0 1,0-1,0 2,19 30,-16-29,0-1,1 1,0-1,0-1,1 1,-1-1,1 0,0 0,0 0,0-1,0 0,1 0,-1-1,1 1,0-2,0 1,-1-1,1 0,0 0,0-1,0 0,0 0,0 0,0-1,0 0,0-1,0 0,0 0,-1 0,1-1,-1 0,1 0,-1 0,0-1,-1 0,4-3,10-11,-1-1,0-1,-2 0,0-1,-2-1,0-1,-1 0,-2 0,0-1,-2-1,0 0,-2 0,0 0,1-21,1-86,-10 120</inkml:trace>
  <inkml:trace contextRef="#ctx0" brushRef="#br0" timeOffset="372.979">1186 485,'24'-19,"0"-1,-2-2,0 0,-2-1,0 0,-2-2,0-1,9-19,-26 44,0-1,0 1,-1-1,1 0,0 1,0-1,-1 0,1 1,-1-1,0 0,1 0,-1 0,0 1,0-1,0 0,0 0,-1 0,1 1,0-1,-1 0,1 0,-1 1,0-1,1 0,-1 1,0-1,0 1,0-1,0 1,0-1,0 1,-1 0,1-1,0 1,-1 0,1 0,-1 0,1 0,-1 0,0 0,1 1,-1-1,0 1,1-1,-1 1,0-1,0 1,0 0,1 0,-1 0,0 0,0 0,-1 0,-7 3,1 0,-1 1,1 0,0 0,0 1,0 0,0 1,1 0,0 0,0 1,1 0,0 0,0 1,1 0,0 0,0 0,1 1,0 0,0 0,1 0,0 1,1-1,0 1,0 0,1 0,1 0,-2-4,0 1,1-1,0 1,0-1,1 1,0 0,0-1,1 1,-1 0,1 0,1 0,-1 0,1-1,1 1,-1 0,1-1,0 1,1-1,-1 0,1 0,1 1,-1-2,1 1,0 0,0-1,0 0,1 0,0 0,0-1,0 1,1-1,-1 0,1-1,6 3,12-2,0-1,0-1,0-1,0-2,0 0,8-3,6-1,-6-2</inkml:trace>
</inkml:ink>
</file>

<file path=ppt/ink/ink8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7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19,'-35'4,"0"2,1 1,0 1,1 2,0 2,0 1,1 1,1 1,0 2,-15 12,41-26,0-1,0 1,1 0,-1 1,0-1,1 1,0 0,0 0,0 0,1 0,-1 1,1 0,0 0,0-1,0 2,1-1,0 0,0 0,0 1,1-1,0 1,0 0,0-1,1 1,-1 0,1-1,1 1,-1 0,1-1,0 1,0-1,1 1,0-1,0 1,0-1,0 0,1 0,0 0,0 0,3 3,-1-4,1 0,0 0,1-1,-1 1,0-1,1 0,0-1,0 0,0 0,0 0,0-1,0 0,0-1,0 1,0-1,1-1,-1 1,0-1,0 0,0-1,0 0,6-2,143-72,-135 61,-1-1,0-1,-1 0,-1-2,-1 0,-1-1,0-1,-2 0,0-2,-13 22,0 0,0 0,1 0,-1 1,0-1,0 0,0 1,0-1,1 1,-1-1,0 1,1-1,-1 1,0 0,1 0,-1 0,0 0,1 0,-1 0,0 0,1 0,-1 0,0 1,1-1,-1 1,0-1,0 1,1-1,-1 1,0 0,0-1,0 1,0 0,0 0,0 0,0 0,0 0,0 0,0 0,-1 0,1 0,0 0,-1 1,1-1,-1 0,1 0,-1 1,0-1,1 0,-1 1,0-1,0 0,0 1,15 18,-5-11,0 0,0 0,1-2,0 1,1-1,0-1,0 0,0 0,1-1,-1-1,1 0,0-1,1 0,-1-1,0-1,1 0,12-1,-18 1,0-1,0 0,0 0,0-1,0 0,0 0,0-1,-1 0,1-1,0 0,-1 0,0 0,0-1,0 0,0 0,0-1,-1 0,3-2,27-29,-13 12,1 1,1 1,1 1,0 2,9-4,-26 17,-6 4,-1-1,1 1,-1 0,1 0,0 0,0 0,0 0,0 0,0 1,1 0,-1-1,0 1,1 1,-1-1,0 0,1 1,-1-1,1 1,-1 0,1 1,-1-1,1 0,-1 1,1 0,-1 0,0 0,1 0,-1 0,0 1,0-1,0 1,0 0,0 0,0 0,0 0,-1 1,2 4,-1 1,0-1,-1 1,1 0,-2 0,1 0,-1 0,0 0,-1 0,0 0,0 0,-1 0,0 0,0 0,-1 0,0 0,0 0,-1-1,0 1,0-1,-1 0,0 0,0 0,-1 0,0-1,0 1,0-1,-3 2,-2 1,1 0,-1 0,-1-1,0-1,0 0,0 0,-1-1,0 0,0-1,-1-1,1 0,-1 0,-4 0,126-4,-8 10,-70-5,1-2,0-1,0-2,0-1,5-1,-18 0,1-1,-1 0,0-2,0 0,0-1,-1-1,0-1,0 0,0-1,-1-2,-13 8,-1 0,0 0,-1 0,1 0,0-1,-1 1,0-1,0 0,0 1,0-1,0 0,-1 0,0 0,0-1,0 1,0-2,1-16</inkml:trace>
</inkml:ink>
</file>

<file path=ppt/ink/ink8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3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1 621,'0'250,"17"-321,-8 32,2 1,1 0,2 1,2 1,1 0,2 1,1 1,55-61,-72 92,-1 1,1 0,0 0,0 0,0 0,0 0,0 1,0 0,0-1,0 1,0 0,1 0,-1 1,1-1,-1 1,0-1,1 1,-1 0,1 1,-1-1,0 0,1 1,-1 0,0 0,1 0,-1 0,0 1,0-1,0 1,0-1,0 1,0 0,0 1,54 32,-37-28</inkml:trace>
  <inkml:trace contextRef="#ctx0" brushRef="#br0" timeOffset="427.105">509 650,'3'-2,"25"-13,0-1,-2-1,0-1,-1-1,-1-2,11-12,-32 31,-1 0,1 0,-1 0,0 0,1-1,-1 1,0-1,0 1,-1-1,1 0,0 0,-1 0,0 1,0-2,0 1,0 0,0 0,0 0,-1 0,0 0,0-1,0 1,0 0,0 0,0-1,-1 1,1 0,-1 0,0 0,0 0,0 0,-1 0,1 0,-1 0,0 0,1 1,-1-1,0 1,-1-1,1 1,0 0,-1 0,1 0,-1 0,0 0,1 0,-1 1,0-1,0 1,-3-1,-3 4,-1 0,0 0,1 1,0 0,0 1,0 0,0 0,0 1,1 0,0 1,0 0,1 0,-1 1,1-1,0 2,1-1,0 1,0 0,1 0,0 0,0 1,1 0,0 0,1 0,-1 1,1-3,-1-1,1 1,0 0,1 0,-1 0,2 0,-1 1,1-1,0 0,0 1,1-1,0 1,0-1,1 0,0 1,0-1,1 0,0 1,0-1,1 0,-1 0,2-1,-1 1,1-1,0 1,0-1,1 0,0-1,0 1,0-1,0 0,1 0,0-1,0 0,2 2,9 0,-1-1,1 0,0-1,0-1,0 0,0-1,0-1,1-1,-1-1,0 0,6-2,26 1,-24 1</inkml:trace>
  <inkml:trace contextRef="#ctx0" brushRef="#br0" timeOffset="1014.117">1045 368,'-14'49,"9"-38,0 0,1 1,1 0,0-1,0 2,1-1,1 0,0 0,0 0,1 1,1-1,0 0,1 1,0-1,1 0,0-1,5 11,-7-20,1 0,0 1,0-1,0 0,0 0,0 0,0 0,1 0,-1-1,1 1,-1-1,1 1,0-1,-1 0,1 0,0 0,0-1,0 1,0-1,0 1,0-1,0 0,-1 0,1 0,0-1,0 1,0-1,0 1,0-1,0 0,-1 0,1 0,0-1,-1 1,1-1,84-64,-11-26,-75 92,1 1,-1-1,0 0,0 1,1-1,-1 1,0-1,0 1,0 0,1-1,-1 1,0 0,0 0,0 0,0 0,0 0,-1 0,1 0,0 0,0 0,-1 0,1 0,0 1,-1-1,1 0,-1 0,0 1,1-1,-1 0,0 1,0-1,0 0,0 1,0-1,0 0,0 1,-1 0,4 7,-2-4,0-1,1 0,-1 0,1-1,0 1,1 0,-1 0,1-1,-1 0,1 1,0-1,0 0,0 0,1-1,-1 1,1-1,-1 1,1-1,0 0,0-1,0 1,0-1,0 1,0-1,1-1,-1 1,0 0,0-1,1 0,-1 0,0 0,1-1,-1 1,0-1,0 0,1 0,3-3,1-1,0 1,-1-1,0-1,0 1,-1-1,1-1,-1 1,-1-1,1 0,-1-1,-1 0,1 0,-1 0,-1 0,3-6,7-8,-8 12,1-1,-2 0,1 0,-2-1,1 1,-2-1,0 0,0 0,-1 0,0 0,-1-1,0 1,-2-10,-15-18,3 28</inkml:trace>
  <inkml:trace contextRef="#ctx0" brushRef="#br0" timeOffset="1880.069">1892 395,'0'305,"37"-482,46-9,-82 183,0 0,0 1,0-1,1 0,-1 1,1-1,0 1,-1 0,1-1,0 1,0 0,1 0,-1 0,0 1,1-1,-1 0,1 1,-1 0,1-1,0 1,0 0,-1 1,1-1,0 0,0 1,0-1,0 1,0 0,0 0,0 0,0 1,0-1,-1 1,1-1,0 1,0 0,0 0,-1 0,1 0,0 1,-1-1,1 1,-1 0,0 0,1-1,-1 1,1 2,55 61,-40-45</inkml:trace>
  <inkml:trace contextRef="#ctx0" brushRef="#br0" timeOffset="2142.998">2541 481,'0'33,"0"12</inkml:trace>
  <inkml:trace contextRef="#ctx0" brushRef="#br0" timeOffset="2394.428">2484 114,'0'0</inkml:trace>
  <inkml:trace contextRef="#ctx0" brushRef="#br0" timeOffset="2644.921">2964 1,'5'33,"2"26,-1 8,-1-3,-2-8,0-8,-2-8,-1-6,0-3,0-3,0-1,-1-1,1 1,0 0,-5 1,-6-5,-7-7,1-5</inkml:trace>
  <inkml:trace contextRef="#ctx0" brushRef="#br0" timeOffset="3133.977">2738 424,'90'8,"0"-4,0-4,67-9,-110-1,-42 8,0 1,0-1,1 1,-1 0,1 0,-1 0,1 1,-1 0,1 0,-1 0,1 1,-1 0,1 0,-1 0,1 1,-1 0,0 0,0 0,0 0,0 1,1 0,-2 1,0 0,1 0,0-1,0 1,0-1,0-1,0 1,0-1,1 0,-1 0,1 0,0-1,-1 0,1 0,0 0,0-1,0 0,0 0,-1 0,1-1,0 0,0 0,0 0,-1-1,1 0,6-4,0 0,0 0,-1-1,0 0,-1-1,0-1,0 1,8-10,-15 14,0 1,0-1,0 1,0-1,0 0,-1 0,1 0,-1-1,-1 1,1 0,0-1,-1 0,0 1,0-1,0 0,-1 1,0-1,1 0,-2 1,1-1,0 0,-1 0,0 1,0-1,-1 1,1-1,0 3,-1-1,1 1,0 0,-1 0,1 0,-1 0,0 0,1 1,-1-1,0 0,0 1,0-1,-1 1,1 0,0 0,0 0,-1 0,1 0,0 0,-1 1,1-1,-1 1,1-1,-1 1,1 0,-1 0,1 0,-1 1,1-1,-1 0,1 1,-1 0,1-1,-3 2,-76 44,71-39,1 1,0 0,0 1,1 0,0 0,0 0,1 1,1 1,-1-1,2 1,-1 0,2 0,-1 1,2-1,0 1,0 0,1 0,0 0,1 0,0 1,1-1,2 12,4-15,0-1,1 1,0-1,1 0,0-1,0 0,1 0,-1-1,2 0,-1 0,0-1,1 0,0-1,0 0,1-1,-1 0,1 0,-1-1,1 0,0-1,0-1,0 0,2 0,16 1,-5 0</inkml:trace>
</inkml:ink>
</file>

<file path=ppt/ink/ink8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2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0,'33'63,"-16"-23,-1 0,-3 1,-1 1,-3 0,4 36,16 227,-29-135,8-142,-8-28,-1-1,1 1,1 0,-1-1,0 1,0 0,0 0,0-1,0 1,0 0,0-1,0 1,0 0,1-1,-1 1,0 0,0 0,0-1,0 1,1 0,-1 0,0-1,0 1,1 0,-1 0,0 0,1-1,-1 1,0 0,0 0,1 0,-1 0,0 0,1 0,-1 0,0 0,1 0,-1 0,0 0,1 0,-1 0,0 0,1 0,-1 0,0 0,1 0,-1 0,0 0,1 0,-1 1,0-1,0 0,1 0,-1 0,0 1,0-1,1 0,-1 0,0 1,0-1,114-470,-39 189,-37 208,-26 62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12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13,'0'-5,"-5"-1,-1 5,-5 2,-5 6,0 7,8 1,9-2,11-3,6-9,-3-4,-10-1,0 4,3 3,0 5,0 1</inkml:trace>
</inkml:ink>
</file>

<file path=ppt/ink/ink8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0,'24'0,"17"0,8 0,-1 0,-4 0,-4 0,-4 0,-4 0,-2 0,-11 0,-9 0</inkml:trace>
</inkml:ink>
</file>

<file path=ppt/ink/ink8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0,'5'5,"6"1,7 0,4-1,3-2,3 0,1-2,1-1,-1 0,0-5,0-1,0-1,-5 2</inkml:trace>
</inkml:ink>
</file>

<file path=ppt/ink/ink8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0,'-5'7,"1"0,1 1,-1-1,1 1,1 0,-1 0,1 0,1 0,-1 0,1 0,1 0,-1 1,2-1,0 6,-2 1,3 243,8-213,-3-27</inkml:trace>
  <inkml:trace contextRef="#ctx0" brushRef="#br0" timeOffset="266.46">1 564,'38'0,"27"-4,8-3,-4 1,-9 2,-10 0,-9 2,-6 1,-9 0</inkml:trace>
  <inkml:trace contextRef="#ctx0" brushRef="#br0" timeOffset="694.351">142 706,'13'-3,"0"-1,0 1,0 0,1 1,-1 0,0 1,1 0,-1 1,1 1,-1 0,0 1,14 3,-26-4,1-1,-1 1,0-1,1 1,-1 0,0 0,1 0,-1 0,0 0,0 0,0 0,0 0,0 0,0 0,0 1,0-1,0 0,0 1,-1-1,1 0,-1 1,1-1,-1 1,0-1,1 1,-1 0,0-1,0 1,0-1,0 1,0-1,0 1,-1-1,1 1,0-1,-1 1,1-1,-1 1,0-1,1 0,-1 1,0-1,0 0,0 1,-46 57,45-56,-144 145,144-147,0 1,0-1,0 1,0-1,0 1,1 0,-1 0,0 0,1 0,0 0,-1 1,1-1,0 0,0 0,0 1,0-1,1 1,-1-1,1 1,-1-1,1 1,0-1,0 1,0-1,0 1,1 0,-1-1,1 1,-1-1,1 0,0 1,0-1,0 1,0-1,0 0,1 0,-1 0,1 0,-1 0,1 0,0 0,0 0,0-1,0 1,1 0,7 2,0-1,1-1,-1 0,1 0,-1-1,1 0,-1-1,1 0,0-1,-1 0,1-1,-1 0,0 0,1-1,-1-1,0 0,-1 0,1-1,-1 0,5-3,11-9</inkml:trace>
</inkml:ink>
</file>

<file path=ppt/ink/ink8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7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93,'0'595,"0"-577,-1 0,-2 0,1 0,-2-1,0 1,-2-1,1 0,-2 0,-6 10,7-20,2-7</inkml:trace>
  <inkml:trace contextRef="#ctx0" brushRef="#br0" timeOffset="348.972">309 234,'-33'25,"10"-10,1 1,1 1,0 0,2 2,0 0,1 2,1 0,-3 6,18-25,1-1,0 1,0 0,0 0,1 0,-1 0,0 0,1 0,-1 0,1 0,0 0,0 0,0 0,0 0,0 0,0 0,0 0,1 0,-1 0,1 0,-1 0,1 0,0 0,0 0,0 0,0 0,0-1,0 1,0 0,1-1,-1 1,1-1,-1 1,1-1,-1 0,1 0,0 0,0 0,-1 0,1 0,0 0,0 0,0-1,0 1,0-1,1 1,50 15,-43-14,0 1,0-1,0 1,0 1,-1 0,0 0,0 1,0 0,0 1,-1 0,0 0,0 1,0 0,-1 0,4 5,-6-4,0 0,0 0,-1 1,0-1,0 1,-1 0,0 0,0 0,-1 1,-1-1,1 5,-1 9</inkml:trace>
  <inkml:trace contextRef="#ctx0" brushRef="#br0" timeOffset="717.881">704 150,'16'152,"-6"0,-7 31,-4-161,-1 1,-2-1,0 1,-2-1,0 0,-1-1,-3 3,3-6</inkml:trace>
  <inkml:trace contextRef="#ctx0" brushRef="#br0" timeOffset="1194.682">506 206,'39'-25,"0"2,1 1,1 2,1 2,0 2,19-4,-57 18,0 0,0 1,1-1,-1 1,1 0,-1 0,1 0,-1 1,1-1,-1 1,1 0,0 1,-1-1,1 1,-1 0,1 0,-1 0,0 1,1 0,-1-1,0 1,0 1,0-1,0 1,-1-1,1 1,-1 0,1 0,-1 1,0-1,0 1,-1 0,1-1,-1 1,0 0,0 0,0 1,0-1,-1 0,1 1,-1-1,0 1,-1-1,-2 13,-1 0,-1 0,-1-1,-1 0,0 0,0 0,-2-1,0 0,-1 0,0-1,-1 0,-1 0,0-1,-12 10,3 2,-5 3,21-26,0 0,1 0,0 1,0 0,0-1,0 1,0 1,0-1,1 0,-1 0,1 1,0 0,0-1,0 1,1 0,-1 0,1 0,0 0,0 0,1 0,-1 0,1 0,0 1,0-1,0 0,0 0,1 0,-1 0,1 0,0 0,1 0,-1 0,1 0,1 3,156 127,-98-59,-54-68</inkml:trace>
  <inkml:trace contextRef="#ctx0" brushRef="#br0" timeOffset="1631.136">1127 65,'15'-8,"-1"1,1 1,0 1,0 0,1 1,0 0,-1 2,1 0,0 0,5 2,-19-1,1 1,-1 0,0 1,0-1,0 0,0 1,0-1,1 1,-1-1,0 1,0 0,0 0,-1 0,1 0,0 0,0 1,0-1,-1 0,1 1,-1-1,1 1,-1 0,0 0,1-1,-1 1,0 0,0 0,0 0,-1 0,1 0,0 0,-1 0,1 0,-1 1,0-1,0 0,0 0,0 0,0 0,0 2,-29 83,27-85,0 0,0 0,0 0,1 1,-1-1,1 1,0-1,0 1,0-1,0 1,0 0,0-1,1 1,-1 0,1 0,0 0,-1-1,2 1,-1 0,0 0,0 0,1 0,0-1,-1 1,1 0,0-1,0 1,1-1,-1 1,0-1,1 1,0-1,-1 0,1 0,0 0,1 1,55 23,-38-21</inkml:trace>
  <inkml:trace contextRef="#ctx0" brushRef="#br0" timeOffset="4230.725">1832 234,'-8'-1,"0"-1,0 1,0 1,0 0,0 0,0 0,0 1,0 0,0 1,0 0,0 0,0 1,1 0,-1 0,1 0,0 1,0 0,0 1,1 0,-1 0,1 0,0 1,1 0,-1 0,1 0,0 1,1-1,0 1,0 0,0 1,0 0,-4 14,1 1,1 0,1 0,1 0,1 0,0 1,2 0,1-1,2 9,-1-20,0 0,1 0,1 0,0 0,1-1,0 1,0-1,1 0,1 0,0-1,0 0,1 0,1 0,-1-1,2 0,-1 0,1-1,0 0,2 0,2-1,0-1,0-1,1 0,0-1,0 0,0-1,1-1,-1 0,1-1,-1-1,1 0,-1-1,0 0,1-1,-1-1,0 0,0-1,0-1,0 0,-1-1,0 0,0-1,2-2,0-1,-1 0,0 0,0-2,-1 0,0 0,-1-1,-1-1,0 0,0 0,-2-1,0-1,0 0,-2 0,0 0,-1-1,0 0,-2 0,0 0,0-6,-3 6,-2 1,0 0,0 0,-2 0,0 0,-1 1,0-1,-1 1,-1 0,-1 0,0 1,0-1,-2 2,0-1,0 1,-1 1,-1-1,0 2,-1-1,0 2,0 0,-14-9,15 13,-1 0,1 1,-1 0,0 1,0 1,0-1,-1 2,1 0,-1 0,1 1,-1 1,0 0,1 1,-1 0,1 1,-11 3,-6 2</inkml:trace>
  <inkml:trace contextRef="#ctx0" brushRef="#br0" timeOffset="4684.081">1494 572,'217'-92,"-212"89,1 1,-1-1,0 1,1 1,-1-1,1 1,0 0,-1 0,1 1,0 0,0 0,-1 0,1 0,0 1,0 0,-1 0,1 1,-1 0,1 0,-1 0,0 0,0 1,0 0,0 0,0 0,-1 1,1-1,-1 2,4 2,0 0,0 0,0 0,1-1,0-1,0 0,0 0,1 0,-1-1,1-1,0 1,1-2,-1 1,0-2,1 1,3-1,11 0</inkml:trace>
  <inkml:trace contextRef="#ctx0" brushRef="#br0" timeOffset="5135.736">2256 37,'15'-6,"-6"1,1 0,-1 1,1 1,0-1,0 2,0-1,1 1,-1 1,0 0,1 0,-1 1,0 1,1-1,0 2,-9-1,-1 0,1 0,0 0,0 0,-1 0,1 0,0 1,-1-1,0 1,1-1,-1 1,0-1,0 1,0 0,0 0,0 0,0-1,0 1,0 0,-1 0,1 0,-1 0,0 0,1 0,-1 0,0 1,0-1,0 0,-1 0,1 0,0 0,-1 0,1 0,-1 0,0 0,0 1,-34 70,33-71,-1 0,1 1,0-1,0 1,-1-1,2 1,-1 0,0 0,0 0,1 0,0 0,0 0,0 0,0 0,0 0,0 1,1-1,0 0,-1 1,1-1,1 0,-1 1,0-1,1 0,-1 0,1 1,0-1,0 0,1 0,-1 0,1 0,-1 0,1 0,0 0,0-1,0 1,1 0,5 2,0 0,1-1,0 1,-1-1,2-1,-1 0,0 0,1-1,-1 0,1-1,0 0,-1-1,5 1,10-1</inkml:trace>
  <inkml:trace contextRef="#ctx0" brushRef="#br0" timeOffset="6236.029">2679 629,'10'0,"12"0,8 0,3-5,1-1,0 0,-2 1,-1 2,-1 0,-1 2,0 1,-1 0,-5-5,-1-1,-10 0,-11 1,-6 2</inkml:trace>
  <inkml:trace contextRef="#ctx0" brushRef="#br0" timeOffset="6501.017">2792 404,'5'38,"1"23,0 5,-1-4,-1-7,-2-8,-1-8,-5-10,-3-5,1-7</inkml:trace>
</inkml:ink>
</file>

<file path=ppt/ink/ink8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60,'34'-13,"1"1,0 1,1 2,0 2,9 0,13 14,-57-7,0 1,0 0,0-1,0 1,0 0,0 0,0 0,0 0,0 0,0 0,-1 0,1 0,0 0,-1 0,1 0,-1 0,1 1,-1-1,0 0,1 0,-1 0,0 1,0-1,0 0,0 1,0-1,0 0,0 0,-1 1,1-1,0 0,-1 0,1 0,-1 1,1-1,-1 0,1 0,-1 0,0 0,0 0,1 0,-1 0,-76 86,68-80,-1 2,2-1,-1 1,1 0,0 1,1 0,0 0,1 1,0 0,0 0,0 2,6-10,-1-1,0 1,1-1,0 1,0-1,0 1,0 0,0-1,0 1,0 0,1-1,0 1,-1-1,1 1,0-1,0 0,0 1,1-1,-1 0,0 1,1-1,0 0,-1 0,1 0,0-1,0 1,0 0,0-1,0 1,1-1,-1 0,0 1,1-1,-1 0,0-1,1 1,0 0,1 0,102 4,-35-40,-50 18</inkml:trace>
</inkml:ink>
</file>

<file path=ppt/ink/ink8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1,'-1'42,"13"171,10-77,-15-118</inkml:trace>
  <inkml:trace contextRef="#ctx0" brushRef="#br0" timeOffset="269.534">0 424,'44'-5,"32"-1,10 0,-7 1,-10 1,-14 2,-10 1,-13 5,-12 3</inkml:trace>
</inkml:ink>
</file>

<file path=ppt/ink/ink8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23 145,'0'623,"-17"-511,12-88</inkml:trace>
  <inkml:trace contextRef="#ctx0" brushRef="#br0" timeOffset="351.352">305 399,'-204'150,"148"-89,55-60,-1 1,1 0,0 0,0-1,0 1,0 0,0 0,1 0,-1 0,0 1,1-1,0 0,-1 0,1 0,0 0,0 1,0-1,0 0,1 0,-1 0,0 0,1 0,0 0,-1 0,1 0,0 0,0 0,0 0,1 0,-1 0,0 0,1-1,-1 1,1-1,0 1,82 53,-75-51,0 0,1 0,-2 1,1 0,-1 1,0 0,0 0,0 1,-1 0,0 0,0 1,-1 0,0 0,-1 1,1-1,-2 1,1 0,-1 0,-1 1,1-1,-1 12</inkml:trace>
  <inkml:trace contextRef="#ctx0" brushRef="#br0" timeOffset="903.071">814 258,'-35'9,"1"1,0 2,1 2,1 1,0 1,-2 4,31-19,0 1,0-1,0 1,0 0,0 0,1 0,-1 0,1 1,-1-1,1 1,0-1,0 1,0 0,0 0,1 0,-1 0,1 0,0 0,0 0,0 1,0-1,0 0,1 1,-1-1,1 0,0 1,0-1,0 1,1-1,-1 0,1 1,0-1,0 0,0 1,0-1,0 0,1 0,0 1,179 156,-174-155,-1 0,0 0,0 1,0 0,-1 0,0 0,0 1,-1 0,1 0,-1 0,-1 0,0 1,0-1,0 1,-1 0,0 0,0 0,-1 0,0 0,-1 0,1 0,-2 0,1 0,-1 0,0 0,-1 3,-4-2,0 0,-1-1,0 1,0-2,-1 1,0-1,0 0,0 0,-1-1,0-1,0 1,-1-1,1-1,-1 0,0 0,-1-1,1 0,0-1,-1 0,1-1,-1 0,0-1,1 0,-1 0,-3-2,10 2,0 0,1 0,-1-1,0 0,1 0,-1 0,1 0,0-1,-1 1,1-1,0 0,0 0,0 0,0 0,0 0,0-1,1 1,-1-1,1 0,0 0,0 0,0 0,0 0,0 0,1 0,-1-1,1 1,0-1,0 1,0-1,1 1,-1-1,1 0,0 1,0-1,0 0,0 1,1-1,-1 1,1-1,0 0,0 1,0 0,1-1,0-1,4-6,0 1,1 0,0 0,0 1,1-1,0 2,1-1,0 1,0 1,1-1,0 2,0-1,7-2,-13 6,20-12</inkml:trace>
  <inkml:trace contextRef="#ctx0" brushRef="#br0" timeOffset="1468.315">1039 765,'-11'1,"1"0,-1 1,1 0,0 0,0 1,0 0,0 1,0 0,1 1,0 0,0 0,-3 3,11-8,0 1,-1-1,1 1,0 0,0 0,0-1,0 1,0 0,0 0,0 0,0 0,0 0,0 0,0 1,1-1,-1 0,0 0,1 1,-1-1,1 0,-1 0,1 1,0-1,0 1,0-1,-1 0,1 1,1-1,-1 1,0-1,0 0,0 1,1-1,-1 0,0 1,1-1,0 0,-1 0,1 1,0-1,-1 0,1 0,0 0,0 0,0 0,0 0,1 1,62 35,-50-30,-11-7,0 1,0-1,0 1,0 0,0 0,0 0,0 0,0 0,-1 1,1-1,-1 1,1 0,-1 0,1 0,-1 0,0 0,0 0,0 1,0-1,0 1,-1 0,1-1,-1 1,0 0,0 0,0 0,0-1,0 1,0 0,-1 0,0 1,1-1,-1 0,0 0,0 0,-1 0,1 0,-1 0,0 0,1 0,-1 0,0 0,-1-1,0 3,-7 4,1-1,-1 0,0-1,-1 0,0-1,0 0,0 0,-1-1,0-1,0 1,0-2,0 0,-1 0,-8 0,-17-5,30-2</inkml:trace>
  <inkml:trace contextRef="#ctx0" brushRef="#br0" timeOffset="1717.329">1292 794,'-14'34,"-5"15,1 5,3-7</inkml:trace>
  <inkml:trace contextRef="#ctx0" brushRef="#br0" timeOffset="1965.158">1124 794,'34'5,"20"1,6 0,-3-1,-10-2</inkml:trace>
  <inkml:trace contextRef="#ctx0" brushRef="#br0" timeOffset="4833.871">1067 4,'283'1,"-281"-2,-1 0,1 1,-1-1,1 1,0-1,-1 1,1 0,-1 0,1-1,0 1,-1 0,1 1,0-1,-1 0,1 0,-1 1,1-1,0 1,-1-1,1 1,-1 0,0 0,1-1,-1 1,0 0,1 0,-1 0,0 1,0-1,0 0,0 0,0 1,0-1,0 0,0 1,0-1,-1 1,1-1,-1 1,1-1,-1 1,0 0,1-1,-1 1,0 0,0-1,0 1,0-1,0 1,-1 0,1-1,0 1,-1-1,1 1,-1-1,0 1,1-1,-2 2,-99 94,99-95,1-1,0 0,0 0,0 0,0 1,0-1,0 0,1 1,-1-1,0 1,1-1,-1 1,1 0,-1-1,1 1,0-1,0 1,-1 0,1-1,0 1,1-1,-1 1,0 0,0-1,1 1,-1-1,1 1,-1 0,1-1,0 0,0 1,-1-1,1 1,0-1,0 0,0 0,1 1,-1-1,0 0,0 0,1 0,-1 0,0 0,1-1,-1 1,1 0,-1-1,1 1,1 0,82 12,63-16,-123 2</inkml:trace>
</inkml:ink>
</file>

<file path=ppt/ink/ink8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1,'-21'9,"1"1,0 1,1 1,0 0,1 2,0 0,1 1,1 1,0 0,2 1,0 1,0 0,2 1,0 1,1 0,2 0,-8 21,15-35,1 0,0 0,1 0,-1 0,1 0,0 0,1 0,-1 0,1 0,1 0,-1 0,1 0,0 0,0 0,0-1,1 1,0-1,0 0,1 0,-1 0,1 0,0 0,1-1,-1 0,1 0,3 3,2 0,1 0,0 0,0-1,1-1,0 0,0 0,0-1,0-1,1 0,-1 0,1-1,4-1,3 0,-1-1,1-1,-1 0,1-2,-1 0,0-1,0-2,-1 1,1-2,-1 0,2-3,-12 6,1-1,-1 0,1 0,-1-1,-1 0,1 0,-1-1,0 0,-1 0,0-1,0 0,0 0,-1 0,-1-1,1 0,-1 0,-1 0,1 0,-2 0,1-1,-1 1,0-10,-1 10,-1-1,0 1,0 0,-1-1,0 1,-1-1,0 1,-1 0,1 0,-2 0,1 0,-1 1,-1-1,0 1,0 0,0 0,-1 1,0 0,0 0,-1 0,0 1,-1-1,-1 1,-3-4,-1 1,0 1,0 0,-1 1,0 0,0 1,-1 1,0 0,0 1,0 1,0 0,0 1,-1 1,1 0,-1 1,1 1,-1 0,1 1,-5 2,-13 1</inkml:trace>
  <inkml:trace contextRef="#ctx0" brushRef="#br0" timeOffset="300.034">0 340,'91'-38,"-62"24,1 1,0 2,1 1,0 1,0 1,1 2,3 1,-29 5,-1 1,1-1,0 1,-1 1,1-1,0 1,-1 0,1 0,-1 0,0 1,0 0,0 0,0 0,-1 0,1 1,-1 0,0 0,0 0,3 4,60 42,-15-38,-28-10</inkml:trace>
</inkml:ink>
</file>

<file path=ppt/ink/ink8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5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311 198,'4'39,"3"31,3 9,2-5,-3-9,-1-12,-4-9,-1-8,-2-5,-1-3,0-1,0-1,-1-5</inkml:trace>
  <inkml:trace contextRef="#ctx0" brushRef="#br0" timeOffset="420.832">0 198,'42'-29,"2"2,0 2,2 2,1 1,0 3,41-11,-78 26,0 0,0 1,1 0,-1 0,1 1,-1 1,1 0,0 0,-1 1,1 0,0 1,-1 0,1 1,-1 0,1 1,-1 0,0 0,0 1,0 1,-1-1,1 2,4 2,-11-5,-1 1,1-1,0 1,-1-1,0 1,0 0,0 0,0 0,0 0,-1 0,0 0,0 1,0-1,0 0,-1 1,0-1,1 0,-2 1,1-1,0 0,-1 1,0-1,0 0,0 1,-1-1,1 0,-3 3,-65 99,-107 46,173-151,0 1,1-1,-1 1,1-1,-1 1,1 0,0 0,0 0,0 0,0 0,0 0,0 1,1-1,-1 1,1-1,-1 1,1-1,0 1,0 0,0 0,1-1,-1 1,1 0,-1 0,1 0,0 0,0 0,0 0,1 0,-1 0,1-1,-1 1,1 0,0 0,0 0,0-1,0 1,1-1,-1 1,1 0,10 8,1 0,0-1,0-1,0 0,1-1,1 0,14 5,33 19,-40-20,-14-8,1 1,0 0,-1 0,0 1,0 0,-1 0,1 1,-2 0,1 0,-1 1,2 2,0 7</inkml:trace>
</inkml:ink>
</file>

<file path=ppt/ink/ink8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1,-3 1,-3 0,-2 0,0 0,-1 0,0 1,1-1,0 0,-5-5,-7-6,-5-2</inkml:trace>
  <inkml:trace contextRef="#ctx0" brushRef="#br0" timeOffset="286.455">254 0,'5'29,"2"24,-1 7,-1-1,-2-6,0-8,-2-6,-1-5,-5-3,-1-3,-1 0,7-6,3-7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1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0,'396'0,"-372"0</inkml:trace>
</inkml:ink>
</file>

<file path=ppt/ink/ink8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16,'-18'-5,"0"1,-1 1,1 1,0 1,-1 0,1 1,-17 3,30-2,-1-1,1 1,-1 1,1-1,-1 1,1 0,0 0,0 0,0 1,0 0,0 0,1 0,-1 0,1 1,0 0,0 0,0 0,0 0,1 1,0-1,0 1,0 0,0 0,1 0,0 0,0 1,-1 2,-8 44,2 1,2 0,3 0,2 51,-26 207,30-173,-2-136,1 1,-1 0,1-1,-1 1,1 0,0-1,0 1,0-1,1 1,-1-1,0 0,1 0,0 1,-1-1,1 0,0 0,0-1,0 1,1 0,-1-1,0 1,0-1,1 0,-1 1,1-1,-1-1,1 1,0 0,-1 0,2-1,87 3,-70-4,147-8,-150 3</inkml:trace>
</inkml:ink>
</file>

<file path=ppt/ink/ink8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0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1,'0'477,"-28"-286,31-207,3-2</inkml:trace>
  <inkml:trace contextRef="#ctx0" brushRef="#br0" timeOffset="437.042">310 142,'-43'39,"33"-32,1-1,0 1,1 0,0 1,0 0,1 0,-1 1,2 0,-1 0,2 1,-1-1,1 1,0 0,1 1,1-1,-1 1,2 0,-2 4,6-7,-1-1,1 0,0 0,1-1,-1 1,2 0,-1-1,0 1,1-1,1 0,-1-1,1 1,-1-1,2 1,-1-2,0 1,1 0,0-1,2 1,0 0,-1 0,-1 1,1 0,-1 0,0 0,0 1,-1 0,0 0,0 1,0-1,-1 1,0 0,-1 1,2 11</inkml:trace>
</inkml:ink>
</file>

<file path=ppt/ink/ink8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0,'19'0,"16"0,7 0,1 0,-2 0,-3 0,-4 0,-2 0,-2 0,-1 0,-1 0,-1 0,1 0,0 0,-5 0</inkml:trace>
</inkml:ink>
</file>

<file path=ppt/ink/ink8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49,'-5'-4,"1"-1,-1 1,0 0,0 0,-1 0,1 1,-1 0,0 0,0 0,0 1,0 0,0 0,-1 0,1 1,0 0,-1 0,1 1,-1 0,1 0,-1 0,1 1,-1 0,1 0,0 1,-1 0,1 0,0 0,0 1,0 0,1 0,-1 0,1 1,-1 0,-1 2,2-2,1 0,0 0,0 1,0 0,1-1,-1 1,1 1,1-1,-1 0,1 1,-1 0,2-1,-1 1,1 0,-1 0,2 0,-1 0,1 0,0 0,0 0,0 0,1 0,0 0,0-1,1 1,-1 0,1 0,1-1,-1 1,1-1,0 0,0 1,0-2,1 1,0 0,0-1,0 1,0-1,1 0,0-1,1 2,32 18,97 75,-130-93,-1 0,1 0,-1 0,0 1,0-1,-1 1,1 0,-1 0,-1 0,1 0,-1 0,0 1,-1-1,1 1,-1 0,0-1,-1 1,0 0,0-1,0 1,-1 0,-1 5,0-5,0-2,0 1,-1 0,0 0,0-1,0 0,-1 1,0-1,0 0,0-1,0 1,-1-1,0 0,0 0,0 0,0-1,-1 0,1 0,-1 0,0-1,0 1,-3 0,-7 1,0 1,0-2,0 0,-1-1,1-1,-1 0,1-1,-4-1,17 1,-1 0,1-1,0 1,0 0,0-1,0 0,0 0,0 0,0 0,0 0,0 0,0-1,0 0,1 1,-1-1,1 0,-1 0,1 0,0-1,0 1,0-1,0 1,0-1,0 1,1-1,-1 0,1 0,0 0,0 0,0 0,0 0,0 0,1 0,0-1,-1 1,1 0,0 0,0 0,1 0,-1-1,1 1,0 0,-1 0,2 0,-1 0,0 0,0 0,1 0,6-12,1 0,1 0,0 1,1 1,0-1,1 2,1 0,0 0,0 1,14-8,-7 6</inkml:trace>
  <inkml:trace contextRef="#ctx0" brushRef="#br0" timeOffset="750.406">613 416,'-53'28,"50"-27,0-1,0 0,0 0,0 1,1 0,-1 0,0-1,0 2,1-1,-1 0,0 0,1 1,-1 0,1-1,0 1,0 0,0 0,0 0,0 0,0 1,0-1,0 0,1 1,0 0,-1-1,1 1,0 0,0-1,0 1,1 0,-1 0,1 0,-1 0,1 0,0-1,0 1,0 0,1 0,-1 2,77 97,-76-99,0 0,-1 0,1 0,-1-1,0 1,0 0,0 0,0 0,-1 0,1 0,-1 0,1-1,-1 1,0 0,0-1,0 1,-1 0,1-1,0 1,-1-1,0 0,0 1,1-1,-2 0,1 0,0 0,0 0,0-1,-2 1,-73 42,38-25,22-11</inkml:trace>
  <inkml:trace contextRef="#ctx0" brushRef="#br0" timeOffset="998.064">839 529,'-9'24,"-4"13,1 4,2 1,-2-7,1-10</inkml:trace>
  <inkml:trace contextRef="#ctx0" brushRef="#br0" timeOffset="1251.17">698 529,'9'0,"9"0,5 0,4 0,3 0,0 0,0 0,0 0,-1 0,0 0,0 0,-5 0</inkml:trace>
</inkml:ink>
</file>

<file path=ppt/ink/ink8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1,'-40'95,"17"-24,-4-1,-2-1,-39 62,63-121,-5 8,26-33,99-138,77-106,-189 254,-3 4,0 0,1 0,-1 0,0 0,0-1,1 1,-1 0,0 0,1 0,-1 0,1 0,0 0,-1 0,1 0,0 0,0 0,-1 0,1 1,0-1,0 0,0 0,0 1,0-1,0 1,0-1,0 1,0-1,0 1,1-1,-1 1,0 0,0 0,0 0,0 0,1 0,-1 0,0 0,0 0,0 0,0 0,1 1,-1-1,0 0,0 1,0-1,0 1,0-1,0 1,0 0,0-1,0 1,0 0,0 0,-1 0,1-1,0 1,0 0,-1 0,1 0,0 1,17 92,-7-18,-10-75,-1 0,0 1,1-1,-1 0,1 1,0-1,-1 0,1 0,0 0,0 0,0 0,0 0,0 0,0 0,0 0,0 0,0 0,0-1,0 1,1 0,-1-1,0 1,0-1,1 1,-1-1,0 0,1 0,-1 1,1-1,-1 0,0 0,1 0,-1-1,0 1,1 0,-1 0,0-1,1 1,-1-1,0 1,0-1,1 1,-1-1,0 0,54-40,-49 35,108-94,-113 99,-1 0,1 0,-1 0,1 0,-1 0,1 0,0 0,0 0,-1 1,1-1,0 0,0 0,0 1,0-1,0 0,0 1,0-1,0 1,0-1,0 1,0 0,0-1,0 1,0 0,0 0,1 0,-1-1,0 1,0 1,0-1,0 0,0 0,1 0,-1 1,0-1,0 0,0 1,0-1,0 1,0-1,0 1,0 0,0-1,0 1,-1 0,1 0,0-1,0 1,-1 0,1 0,0 0,-1 0,1 1,2 11,-2-1,1 1,-2 0,0 0,0 0,-1 0,0-1,-2 1,1 0,-1-1,-3 6,-4 23,6-20</inkml:trace>
</inkml:ink>
</file>

<file path=ppt/ink/ink8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8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1,'-26'13,"1"2,1 1,0 1,1 0,1 2,1 1,1 1,-16 19,35-39,-1 0,1 1,-1-1,1 0,-1 0,1 1,0-1,0 1,0-1,0 1,0 0,0-1,0 1,0 0,1 0,-1-1,1 1,-1 0,1 0,0 0,0 0,0 0,0-1,0 1,0 0,0 0,0 0,1 0,-1 0,1-1,0 1,-1 0,1 0,0-1,0 1,0 0,0-1,0 1,1-1,-1 0,0 1,1-1,-1 0,1 0,-1 0,1 0,-1 0,1 0,0 0,0 0,-1-1,3 1,9-2,1 0,0-2,-1 1,1-2,-1 0,0 0,0-1,-1-1,1 0,-1-1,-1 0,1-1,1-1,12-9,-18 12,0 1,0 0,0 0,1 1,0-1,0 2,0-1,0 1,0 0,1 1,-1 0,1 0,2 1,-8 1,-1 0,1 1,-1-1,1 1,-1 0,0-1,1 1,-1 0,0 1,1-1,-1 0,0 1,0-1,0 1,0-1,0 1,-1 0,1 0,0 0,-1 0,0 0,1 0,-1 1,0-1,0 0,0 1,0-1,-1 0,1 1,-1-1,1 1,-1 0,0-1,0 1,-7 91,6-85,-9 68,5 0,2 1,4 2,-1-65,-1-1,0 1,-1-1,-1 0,0 1,-1-1,0 0,-6 10,9-19,-1-1,0 0,0 0,-1 0,1 0,-1-1,0 1,0-1,0 1,0-1,0 0,-1 0,0-1,1 1,-1-1,0 1,0-1,-1 0,1-1,0 1,0-1,-1 0,1 0,-1 0,1-1,-1 1,1-1,-1 0,-2-1,1-1,-1-1,1 1,0-2,0 1,0-1,0 0,1 0,0 0,-1-1,1 0,1 0,-1 0,1 0,0-1,0 0,1 0,-1 0,1 0,1 0,-1-1,1 1,0-1,1 0,-1 0,1 1,1-1,-1 0,1 0,1 0,-1 0,1 0,1-2,3-7,1 0,1 0,1 1,0 0,1 0,0 1,1 0,1 1,0 0,1 1,0 0,1 1,1 0,-1 1,2 0,-1 2,12-6,-8 3</inkml:trace>
</inkml:ink>
</file>

<file path=ppt/ink/ink8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409 424,'-6'-7,"-1"1,-1 0,1 0,-1 0,0 1,-1 0,1 0,-1 1,0 0,0 1,0 0,-1 0,1 1,0 0,-1 1,0 0,1 1,-1 0,0 0,1 1,-1 0,1 0,-1 1,1 1,0 0,-9 3,-71 58,87-62,0 0,0 1,1-1,-1 1,1-1,-1 1,1 0,0-1,0 1,0 0,0 0,1 0,-1 0,1 0,0 0,0 0,0 0,0 0,0-1,0 1,1 0,0 0,-1 0,1 0,0 0,1-1,-1 1,0 0,1-1,-1 1,1-1,0 1,0-1,1 1,8 8,1-1,0-1,0 0,1-1,0 0,0-1,1 0,0-1,0-1,8 2,22 10,-42-16,0-1,0 1,1 0,-1-1,0 1,0 0,0 0,0 1,0-1,0 0,0 1,0-1,0 1,-1 0,1-1,-1 1,1 0,-1 0,0 0,1 0,-1 0,0 0,0 0,-1 1,1-1,0 0,-1 1,1-1,-1 0,0 1,0-1,0 0,0 1,0-1,-1 0,1 1,0-1,-1 0,0 1,0-1,0 0,0 0,0 0,0 0,0 0,-1 0,1 0,-1 0,1-1,-1 1,-9 8,-1 0,0-1,-1 0,0-2,0 1,-1-1,0-1,0-1,0 0,-1 0,0-2,1 0,-1 0,0-2,-1 0,1 0,-4-2,17 2,0-1,1 0,-1 0,0 0,1 0,-1 0,1-1,-1 1,0 0,1-1,-1 1,1-1,-1 0,1 0,-1 1,1-1,0 0,-1 0,1 0,0 0,0 0,-1-1,1 1,0 0,0-1,0 1,1 0,-2-2,2-9</inkml:trace>
  <inkml:trace contextRef="#ctx0" brushRef="#br0" timeOffset="248.754">607 622,'0'28,"0"11</inkml:trace>
  <inkml:trace contextRef="#ctx0" brushRef="#br0" timeOffset="480.839">579 29,'14'33,"5"12</inkml:trace>
  <inkml:trace contextRef="#ctx0" brushRef="#br0" timeOffset="865.81">833 819,'15'-26,"1"2,1 0,2 0,0 2,1 0,2 1,16-19,24-17,-59 58,-1 0,0 0,0 1,0-1,0 1,0 0,0-1,0 1,-1 0,1 0,0 0,-1 0,0 1,1-1,-1 0,0 0,0 1,0-1,-1 1,1-1,-1 1,1 0,3 8,-1-2,1-1,-1 0,1 0,1 0,0 0,0-1,0 0,1 0,0 0,0-1,1 0,-1 0,1 0,4 1,-7-7,-1-1,1 1,-1-1,0 0,1 0,-1 0,0 0,0 0,0-1,0 0,0 0,0 0,0 0,0 0,-1 0,1-1,-1 1,0-1,1 1,-1-1,-1 0,1 0,0 0,-1 0,1 0,-1-1,0 1,0 0,0-1,-1 1,1-2,0 2,25-133,-23 103,13-36,-12 50</inkml:trace>
  <inkml:trace contextRef="#ctx0" brushRef="#br0" timeOffset="1484.801">1510 1073,'5'-88,"3"1,4 0,22-83,-29 144,1 0,2 0,0 0,2 1,0 0,2 1,1 1,0-1,2 2,1 0,0 1,2 1,0 0,20-15,92-50,-129 84,1 0,-1 0,0 0,0 1,1-1,-1 0,0 1,1-1,-1 1,1 0,-1-1,1 1,-1 0,1 0,-1 0,0 0,1 0,-1 0,1 1,-1-1,1 0,-1 1,0-1,1 1,-1-1,0 1,1 0,-1 0,0-1,0 1,1 0,-1 0,0 0,0 0,0 1,-1-1,1 0,0 0,0 0,0 1,-1-1,1 0,-1 1,1-1,-1 1,0-1,1 0,-1 1,0-1,0 1,0-1,0 1,0-1,0 1,-3 11,0 0,-1 0,-1-1,0 0,0 0,-1 0,-1 0,0-1,0 0,-1-1,-1 1,-6 5,-38 57,51-71,1-1,-1 1,1 0,0-1,0 1,0 0,0 0,0 0,0 0,1 0,-1 0,1 0,-1 1,1-1,0 0,-1 0,1 0,0 0,1 0,-1 1,0-1,1 0,-1 0,1 0,0 0,-1 0,1 0,0 0,0 0,0 0,1-1,-1 1,0 0,1-1,-1 1,1-1,-1 1,1-1,0 0,0 1,-1-1,1 0,0 0,0 0,0-1,0 1,2 0,47 8,-41-8,1 0,-1 1,0 0,0 1,0 0,0 0,0 1,0 0,-1 1,0 0,8 6,-14-8,0 0,-1 0,1 0,-1 1,0-1,0 1,0-1,0 1,-1 0,0 0,0 0,0-1,0 1,0 0,-1 1,1-1,-1 0,0 0,-1 0,1 0,-1 0,1 0,-1 0,-1 0,1 0,0-1,-1 1,-1 2,-1 2,0 1,-1-1,0 0,0-1,-1 1,0-1,0 0,-1 0,0-1,0 0,-7 5,6-5,1 0,-1-1,0 0,-1 0,1-1,-1 0,0-1,0 0,0 0,0-1,0 0,-1 0,1-1,-1 0,1-1,-1 0,1-1,-1 0,1 0,0-1,-1 0,1-1,0 0,0 0,-18-13,1-2,1 0,0-2,1 0,1-2,2-1,0 0,-16-24,2-8,22 30</inkml:trace>
  <inkml:trace contextRef="#ctx0" brushRef="#br0" timeOffset="2268.635">1905 1,'379'5,"-375"-6,1 1,-1 0,0 0,1 0,-1 0,0 1,0 0,0 0,1 0,-1 0,0 1,0-1,-1 1,1 0,0 0,-1 1,1-1,-1 1,1 0,-1 0,0 0,0 0,-1 0,1 0,-1 1,1 0,-1-1,0 1,-1 0,1 0,-1 0,1 0,0 4,-36 169,0 258,35-197,-32-128,27-107,-1 0,0-1,0 1,0-1,0 0,-1-1,1 1,-1-1,1 0,-1 0,1-1,-1 0,1 0,-1 0,1 0,-1-1,1 0,-1 0,1-1,0 1,-1-1,-2-2,-2 2,-84-27,73 25</inkml:trace>
</inkml:ink>
</file>

<file path=ppt/ink/ink8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9.6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 81,'-22'-66,"15"124,25 149,-15-185,-3-18,0-1,0 1,0 0,1 0,-1-1,1 1,0 0,0-1,0 1,0-1,0 1,1-1,0 0,0 0,0 1,0-1,0 0,0-1,1 1,0 0,-1-1,1 1,0-1,0 0,0 0,1 0,-1 0,0-1,1 0,-1 1,4 0,144 9,-22 1,1-6,75-8,-55 0,678-55,-294 58,-112 28,23-30,-59-27,-82 16,192-5,-124-11,-60 0,742 28,-761-30,-170 15,72 4,-63 10,-130 1,1 0,0-1,-1 1,1-1,0 0,-1 0,1 0,-1 0,0 0,1-1,-1 1,0 0,0-1,1 0,-1 0,-1 0,1 0,0 0,0 0,-1 0,1 0,-1 0,0-1,1 1,-1-1,0 1,-1-1,1 1,0-1,-1-1,3-88,-4 71,0-8,-1 4</inkml:trace>
  <inkml:trace contextRef="#ctx0" brushRef="#br0" timeOffset="2315.432">623 899,'22'85,"-8"-14,-4 0,-3 0,-2 38,-5-75,2-17,-2 1,0 0,-1 0,-1 0,-1-1,0 1,-1-1,-1 0,-3 7,8-23,0 1,0-1,-1 0,1 0,0 1,-1-1,1 0,-1 0,1 0,-1 0,0 0,1 0,-1 0,0 0,0 0,1 0,-1 0,0 0,0 0,0-1,0 1,0 0,0-1,-1 1,1-1,0 1,0-1,0 0,-1 1,1-1,0 0,0 0,0 0,-1 0,1 0,0 0,0 0,-1 0,1 0,0-1,0 1,0 0,-1-1,1 1,0-1,0 1,0-1,0 0,0 0,0 1,0-1,0 0,0 0,0 0,1 0,-1 0,0 0,1 0,-1 0,0 0,1 0,-1 0,1-1,0 1,-1 0,1 0,0-1,0 1,0-1,-3-26,1 0,2 0,1 0,1-1,1 1,1 0,2 1,1-1,1 1,1 0,1 1,2 0,1 1,0 0,9-9,-6 1,1 0,2 1,1 1,2 1,1 1,1 0,1 2,2 1,1 1,3 0,-29 22,0 1,1 0,-1 0,1-1,0 1,-1 1,1-1,0 0,0 1,0-1,0 1,1 0,-1 0,0 1,0-1,1 0,-1 1,0 0,1 0,-1 0,0 0,1 0,-1 1,0 0,0-1,1 1,-1 0,0 1,0-1,0 1,0-1,0 1,0 0,-1 0,1 0,-1 0,3 3,0 5,0 1,-1 0,0 0,-1 0,0 0,-1 0,0 1,0-1,-2 1,1 0,-1-1,-1 1,0 0,-1-1,0 0,-1 1,0-1,-1 0,0 0,-1 0,0-1,0 0,-1 0,-4 4,5-8,-1 0,0 0,0-1,-1 0,1 0,-1-1,0 0,0 0,-1 0,1-1,-1 0,0-1,0 0,0 0,0 0,0-1,0 0,0-1,0 0,0 0,-4-1,-1 0</inkml:trace>
  <inkml:trace contextRef="#ctx0" brushRef="#br0" timeOffset="3330.001">1611 786,'-17'7,"-3"0,1 0,0 0,1 2,0 0,0 2,1 0,0 0,1 2,0 0,1 1,0 0,2 1,0 1,-11 16,22-29,1-1,-1 1,1 0,0 0,0 0,0 0,0 0,0 1,1-1,0 0,-1 0,1 0,0 1,0-1,1 0,-1 0,1 0,0 0,0 0,0 0,0 0,0 0,0 0,1 0,0 0,-1-1,1 1,0 0,0-1,0 0,1 0,-1 1,1-1,-1 0,1-1,0 1,-1 0,1-1,0 0,0 0,0 0,0 0,0 0,1 0,-1-1,0 1,0-1,0 0,0 0,1 0,-1-1,0 1,0-1,0 1,0-1,2-1,97-66,-74 45,85-71,-112 93,0 0,0 0,0 0,0 0,1 0,-1 0,0 1,0-1,1 0,-1 1,0-1,1 0,-1 1,0 0,1-1,-1 1,1 0,-1 0,1 0,-1 0,0 0,1 0,-1 0,1 0,-1 1,1-1,-1 0,0 1,1-1,-1 1,0 0,1 0,-1-1,0 1,0 0,0 0,0 0,0 0,0 0,0 0,0 0,0 0,0 1,0-1,-1 0,1 1,-1-1,1 0,-1 1,1-1,-1 0,0 1,1 0,4 18,-4-16,-1 1,1 0,0 0,0-1,1 1,-1-1,1 1,0-1,0 0,1 0,-1 0,1 0,0 0,0 0,0-1,1 1,-1-1,1 0,0 0,0 0,0-1,0 1,0-1,0 0,1 0,1 0,6-2,-1 0,1-1,-1-1,0 0,1 0,-1-1,0-1,0 0,-1 0,1-1,-1 0,0-1,0 0,-1-1,9-7,0 2,-7 7,-1-2,-1 1,1-1,-1-1,0 0,-1 0,0 0,0-1,-1-1,0 1,-1-1,0 0,0-1,-1 1,-1-1,1 0,-2 0,0-1,0 1,1-11,-4 20,0 0,0 0,0 0,0 1,0-1,-1 0,1 0,-1 0,1 1,-1-1,0 0,1 0,-1 1,0-1,0 1,0-1,0 1,-1-1,1 1,0-1,0 1,-1 0,1 0,-1 0,1 0,-1 0,0 0,1 0,-1 1,0-1,0 0,1 1,-1-1,0 1,0 0,0 0,0 0,0 0,1 0,-1 0,0 0,0 1,0-1,0 0,1 1,-1 0,0-1,1 1,-1 0,0 0,1 0,-1 0,1 0,-1 0,1 1,0-1,-1 0,1 1,0-1,0 1,0-1,-1 2,0-1,0-1,0 1,0 0,0 0,1 0,-1 0,1 0,-1 0,1 0,-1 0,1 1,0-1,0 0,0 1,1-1,-1 1,0-1,1 1,0-1,-1 1,1-1,0 1,1 0,-1-1,0 1,1-1,-1 1,1-1,0 1,0-1,0 1,0-1,0 0,0 0,1 1,-1-1,1 0,-1 0,1 0,0-1,0 1,0 0,0-1,0 1,0-1,0 0,1 1,-1-1,0 0,1 0,-1-1,1 1,13 1,1 0,-1-1,1-1,-1 0,1-1,-1-1,1-1,-1 0,0-1,5-3,-19 6,1 0,-1 0,0 1,0-1,0 0,0 1,0 0,1-1,-1 1,0 0,0 0,0 0,1 1,-1-1,0 0,0 1,0 0,0-1,0 1,1 0,-2 0,1 0,0 0,0 1,0-1,0 0,-1 1,1-1,-1 1,1 0,-1-1,1 1,-1 0,0 0,0 0,0 0,0 0,0 0,-1 0,1 0,0 0,-1 0,0 1,1 0,1 41,-3-40,0-1,1 1,-1-1,1 1,0-1,0 1,0-1,0 1,1-1,-1 1,1-1,0 1,0-1,0 1,1-1,-1 0,1 0,-1 0,1 0,0 0,0 0,1 0,-1-1,1 1,-1-1,1 1,0-1,0 0,0 0,0 0,0-1,0 1,0-1,2 1,9-2,0 1,-1-2,1 0,0-1,0 0,0-1,-1 0,0-1,0-1,0 0,0-1,-1 0,1-1,-2 0,1-1,-1-1,0 1,-1-2,0 0,-1 0,2-3,10-10,90-121,-104 133,-1-1,0 0,0 0,-1-1,-1 1,0-1,-1 0,0 0,-1 0,0-1,-1 1,-1-1,0 1,-1 0,0-1,-1 0,2 14,0 0,0-1,0 1,0 0,0-1,0 1,0 0,1-1,-1 1,0-1,0 1,-1 0,1-1,0 1,0 0,0-1,0 1,0 0,0-1,0 1,0 0,-1-1,1 1,0 0,0-1,0 1,-1 0,1 0,0-1,0 1,-1 0,1 0,0-1,-1 1,1 0,0 0,-1 0,1 0,0 0,-1-1,1 1,0 0,-1 0,1 0,0 0,-1 0,1 0,-1 0,1 0,0 0,-1 0,1 0,0 1,-1-1,1 0,0 0,-1 0,1 0,0 1,-1-1,1 0,0 0,0 0,-1 1,1-1,0 0,0 1,-1-1,1 0,-8 26,5-3,2-1,1 1,0 0,2-1,0 1,2-1,0 0,2 0,0 0,2-1,0 0,2 3,61 133,-61-139</inkml:trace>
  <inkml:trace contextRef="#ctx0" brushRef="#br0" timeOffset="3580.09">2626 673,'43'0,"24"5,6 2,-6 3,-13 2</inkml:trace>
  <inkml:trace contextRef="#ctx0" brushRef="#br0" timeOffset="4294.982">3557 673,'0'25,"-1"-15,0 0,0 0,1 0,0 0,1 0,0 0,1 0,0 0,1 0,0-1,0 1,1-1,0 0,0 0,1 0,1-1,4 7,-7-13,0 1,0-2,0 1,0 0,0-1,0 1,0-1,0 0,1 0,-1 0,0 0,1-1,-1 1,1-1,-1 0,1 0,-1 0,0-1,1 1,-1-1,1 0,-1 0,0 0,0 0,1 0,-1-1,0 1,0-1,1-1,83-64,-81 61,-3 1,0 1,0 0,0-1,1 2,0-1,-1 0,1 1,0 0,1-1,-1 2,1-1,-1 0,1 1,0 0,0 0,0 0,0 1,0 0,0 0,0 0,0 0,1 1,-1 0,0 0,0 1,0-1,1 1,-1 0,0 0,0 1,0 0,0 0,0 0,0 3,1-1,-1 1,1-1,0 0,0-1,0 1,0-1,1 0,-1-1,1 0,0 0,0 0,0-1,0 0,0 0,0-1,0 1,0-2,0 1,0-1,0 0,0 0,0-1,-1 0,4-2,8-6,-1 0,-1-1,1-2,-2 1,0-2,0 0,-1-1,-1 0,-1-1,0 0,0-3,3-17,-16 27</inkml:trace>
  <inkml:trace contextRef="#ctx0" brushRef="#br0" timeOffset="4629.232">4658 815,'24'-23,"0"-1,-2-2,0 0,-2-1,16-29,-35 55,0 0,1-1,-1 1,0 0,0-1,1 1,-1-1,0 1,-1-1,1 0,0 1,0-1,-1 0,1 1,-1-1,1 0,-1 0,0 0,0 0,0 1,0-1,0 0,0 0,0 0,-1 0,1 1,-1-1,1 0,-1 0,0 1,1-1,-1 1,0-1,0 0,0 1,-1-1,1 1,0 0,0-1,-1 1,1 0,-1 0,1 0,-1 0,1 0,-1 0,0 1,1-1,-1 0,0 1,-1-1,-7 4,0 0,1 1,-1 0,1 0,0 1,0 0,1 1,0 0,0 0,0 1,1 0,-1 0,2 0,-1 1,1 0,0 1,-1 4,2-7,0 0,1 1,0-1,0 1,0 0,1 0,0 0,1 0,-1 1,1-1,1 1,-1 0,1-1,1 1,0 0,0 0,0-1,1 1,0 0,0-1,1 1,0-1,1 1,-1-1,1 0,1 0,-1 0,1 0,1-1,-1 1,1-1,0 0,0-1,1 1,0-1,0 0,0 0,1 0,13 4,-1-1,1-1,0-1,0-1,1 0,-1-2,1 0,15-1,-7 0</inkml:trace>
  <inkml:trace contextRef="#ctx0" brushRef="#br0" timeOffset="5365">5646 476,'-2'1,"1"0,-1 0,1 0,0 0,0 0,-1 1,1-1,0 0,0 1,0-1,0 1,1-1,-1 1,0 0,1-1,-1 1,1 0,-1-1,1 1,0 0,0 0,0-1,0 1,0 0,0 0,0-1,0 1,1 0,-1 0,1-1,-1 1,1 0,0 0,0 1,9 114,-4 1,-7 55,0-53,1-108</inkml:trace>
  <inkml:trace contextRef="#ctx0" brushRef="#br0" timeOffset="5619.951">5956 786,'-9'24,"1"8,2-6,2-8</inkml:trace>
  <inkml:trace contextRef="#ctx0" brushRef="#br0" timeOffset="5784.307">5900 419,'0'0</inkml:trace>
  <inkml:trace contextRef="#ctx0" brushRef="#br0" timeOffset="5948.031">6323 335,'30'509,"-30"-493,-1-1,0 1,-1-1,-1 1,0-1,-1 0,0 0,-1 0,-1-1,-1 0,0 0,0 0,-7 7,14-20,-1 0,1 0,0 0,-1 0,1 0,0 0,-1 0,1 0,-1 0,0 0,1-1,-1 1,0 0,1 0,-1-1,0 1,0 0,0-1,1 1,-1-1,0 1,0-1,0 1,0-1,0 0,0 1,0-1,0 0,0 0,0 0,0 0,0 0,0 0,0 0,0 0,0 0,-1 0,1-1,0 1,1 0,-1-1,0 1,0-1,0 1,0-1,0 1,0-1,0 0,1 1,-1-1,0 0,1 0,-1 1,0-1,1 0,-1 0,1 0,-5-15</inkml:trace>
  <inkml:trace contextRef="#ctx0" brushRef="#br0" timeOffset="6497.584">6465 673,'-3'2,"1"-1,0 1,-1 0,1 0,0 0,0 0,0 0,1 1,-1-1,0 0,1 1,-1 0,1-1,0 1,0 0,0-1,0 1,1 0,-1 0,1 0,-1 0,1 0,0 0,0-1,1 1,-1 0,0 0,1 0,0 0,0 0,0-1,0 1,0 0,0-1,1 1,-1-1,1 1,0-1,0 0,0 1,0-1,0 0,0 0,0-1,2 2,166 50,-158-47,0-1,0 0,1-1,0 0,-1-1,1-1,0 1,0-2,1 0,-1-1,0 0,0-1,0 0,0-1,0-1,0 0,0-1,-1 0,1-1,-1 0,0-1,-1 0,0-1,0 0,6-6,-7 4,-1-1,0 0,-1-1,0 0,-1 0,0-1,0 0,-1 0,-1-1,3-8,-8 19,1 0,-1 1,1-1,-1 0,1 0,-1 0,0 0,0 0,0 0,0 1,-1-1,1 0,0 0,-1 0,1 0,-1 1,1-1,-1 0,0 0,0 1,0-1,0 0,0 1,0-1,-1 1,1 0,0-1,-1 1,1 0,-1 0,1 0,-1 0,0 0,1 0,-1 0,0 1,0-1,1 1,-1-1,0 1,0-1,0 1,0 0,-1 0,-86 14,76-8,0 0,0 1,1 0,0 1,1 1,0 0,0 0,1 1,0 0,1 1,0 0,0 1,2 0,-1 0,1 0,1 1,1 0,-1 1,2-1,0 1,-2 11,6-19,1 0,-1 0,1 0,0-1,0 1,1 0,-1-1,1 1,1-1,-1 0,1 0,0 1,0-2,0 1,1 0,0-1,0 1,0-1,0 0,1-1,-1 1,1-1,0 0,2 1,5 4,1-2,0 1,0-2,0 0,1 0,0-1,0-1,0 0,7 0,190-5,-187-2,-6-3</inkml:trace>
  <inkml:trace contextRef="#ctx0" brushRef="#br0" timeOffset="6968.081">6633 505,'-9'0,"-4"4,-4 7,-4 7,-3 4,-2 3,3 3,0-4,5-1,5-4</inkml:trace>
</inkml:ink>
</file>

<file path=ppt/ink/ink8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39.6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540 139,'-4'-6,"-2"1,1 0,0 0,-1 1,0 0,0 0,0 0,-1 1,1 0,-1 0,0 0,0 1,0 0,0 1,0-1,0 1,0 1,0-1,-1 1,1 1,0-1,0 1,0 0,-1 1,1 0,1 0,-1 0,0 1,0 0,-4 3,-23 15,1 2,1 1,1 2,1 1,2 1,-22 27,40-42,-1 1,2-1,0 2,1 0,0 0,1 0,1 1,0 0,2 0,-1 0,2 1,0-1,1 1,1 0,0 8,1-11,0 0,1-1,0 1,1-1,1 1,0-1,0 0,2 0,-1 0,2 0,0-1,0 0,1 0,1 0,0-1,0 0,1-1,0 0,1 0,0-1,1-1,0 1,4 1,-1-2,-1 0,1-1,1-1,0 0,0-1,0 0,0-2,0 1,1-2,7 0,146 7,-152-8,0 0,-1-2,1 0,0 0,0-2,-1 0,1-1,-1 0,0-2,0 0,-1 0,1-2,-1 0,-1 0,0-2,0 1,-1-2,0 0,-1 0,0-2,-1 1,0-1,-1-1,-1 0,0 0,0-1,-2 0,1-2,-6 13,11-23,0 0,-2 0,0-1,-2 0,-2-1,0 0,-2-1,-1 1,-1-1,-2-22,-5 35,0 0,-1 1,-1 0,-1 0,0 0,-1 1,0 0,-1 0,-1 1,-1 0,-11-12,6 12,0 0,0 1,-1 1,-1 0,0 1,-1 1,0 1,0 1,-1 0,0 2,0 0,-1 1,0 1,0 1,0 1,-12 0,-57 9,69 0</inkml:trace>
  <inkml:trace contextRef="#ctx0" brushRef="#br0" timeOffset="433.441">314 308,'0'5,"5"2,2-6,4-3,0 0</inkml:trace>
  <inkml:trace contextRef="#ctx0" brushRef="#br0" timeOffset="731.439">625 281,'5'4,"1"7,0 2</inkml:trace>
  <inkml:trace contextRef="#ctx0" brushRef="#br0" timeOffset="1193.45">371 478,'-1'7,"1"1,1-1,-1 1,1-1,1 0,-1 1,1-1,0 0,1 0,0 0,0 0,0-1,1 1,0-1,0 0,1 0,-1 0,1-1,1 1,-1-1,1 0,0-1,0 1,2-1,103 35,-108-38,0-1,0 0,1 0,-1 0,0 0,0 0,1-1,-1 1,0-1,0 0,0 0,0 0,0 0,0-1,0 1,0-1,-1 0,1 0,0 0,-1 0,0 0,1 0,-1-1,0 1,0-1,0 0,-1 1,1-1,-1 0,1 0,-1 0,0 0,0 0,0-2,3-19,-1 1</inkml:trace>
</inkml:ink>
</file>

<file path=ppt/ink/ink8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59.0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234 77,'-21'17,"1"1,1 1,1 1,0 1,2 0,0 1,2 1,0 0,1 1,2 0,1 1,-6 18,11-31,0 0,1 0,1 1,-1-1,2 1,0-1,0 1,2 0,-1 0,1 0,1 0,1 0,0-1,0 1,1-1,1 1,0-1,0 0,1 0,1-1,0 1,1-1,0 0,1-1,0 0,0 0,1-1,10 8,-4-8,0-2,1 0,0-1,0 0,0-1,1-1,0-1,0 0,0-1,0-1,0 0,0-2,0 0,1-1,-2 0,1-1,0-1,0-1,-1-1,0 0,0-1,-1 0,0-1,0-1,-1-1,0 0,-1-1,0 0,0-1,-1 0,-1-1,0 0,-1-1,0 0,1-6,-2 7,0-2,-1 1,0-1,-2 0,0 0,0-1,-2 0,0 0,0 0,-2 0,0-1,-1 1,0-1,-1 1,-1-1,-1 1,-1-1,0 1,-1 0,0 0,-1 0,-1 1,-1 0,0 0,-1 0,-8-11,4 13,0 0,-1 0,-1 1,0 1,-1 1,0 0,0 0,-1 2,0 0,-1 0,1 2,-1 0,-1 1,1 1,-1 0,0 1,0 1,0 1,0 1,0 0,0 1,0 1,1 1,-1 1,-12 4,-15 2</inkml:trace>
  <inkml:trace contextRef="#ctx0" brushRef="#br0" timeOffset="451.167">347 303,'0'5,"5"1,1 0</inkml:trace>
  <inkml:trace contextRef="#ctx0" brushRef="#br0" timeOffset="671.906">489 247,'4'4,"3"2</inkml:trace>
  <inkml:trace contextRef="#ctx0" brushRef="#br0" timeOffset="1657.495">290 670,'2'-8,"0"-1,0 1,1 0,0 0,0 1,1-1,0 1,1-1,-1 1,1 1,1-1,-1 1,1-1,0 2,0-1,7-4,-3 1,-7 5,0 0,1 0,-1 1,1 0,0-1,0 1,0 1,0-1,0 0,1 1,-1 0,1 0,0 0,0 1,-1 0,1 0,0 0,0 0,0 1,0-1,0 2,0-1,0 0,0 1,0 0,0 0,0 0,0 1,-1-1,1 1,-1 1,1-1,3 3,28 73,-33-57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13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0,'5'5,"11"1,7 0,6-1,1-2,2 0,-1-2,-1-1,0 0,0 0,-2 0,1-1,-1 1,-5 0</inkml:trace>
</inkml:ink>
</file>

<file path=ppt/ink/ink8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57.1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23 114,'0'369,"-13"-286,3 25,15-89</inkml:trace>
  <inkml:trace contextRef="#ctx0" brushRef="#br0" timeOffset="247.515">362 481,'-10'24,"2"8,2-2</inkml:trace>
  <inkml:trace contextRef="#ctx0" brushRef="#br0" timeOffset="512.368">305 86,'0'0</inkml:trace>
  <inkml:trace contextRef="#ctx0" brushRef="#br0" timeOffset="659.776">643 1,'10'43,"3"34,-1 8,-2 0,-3-11,-3-12,-6-8,-4-7,0-8,1-5,-4-9,0-3,1-2,-2 2,0-3</inkml:trace>
  <inkml:trace contextRef="#ctx0" brushRef="#br0" timeOffset="829.18">869 311,'-19'24,"3"13,9 0,11-6,9-9,8-8,-1-1,2-3,2-4,-3 3,-1-1,-3 4,-5 4,-5-1</inkml:trace>
  <inkml:trace contextRef="#ctx0" brushRef="#br0" timeOffset="1130.301">1180 622,'31'-16,"0"0,-1-2,-1-2,-1 0,0-2,-2-1,-1-1,0-1,-1-3,-22 26,0 1,0 0,0-1,0 1,-1-1,1 1,-1-1,1 0,-1 0,0 0,0 0,1 0,-1 0,-1 0,1 0,0 0,0 0,-1-1,1 1,-1 0,0 0,0-1,0 1,0 0,0-1,0 1,-1 0,1 0,-1-1,1 1,-1 0,0 0,0 0,0 0,0 0,0 0,-1 0,1 0,0 0,-1 1,1-1,-1 0,0 1,0 0,0-1,1 1,-1 0,0 0,0 0,-1 0,1 0,0 0,-2 0,-2 1,-1-1,1 1,0 1,0-1,-1 1,1 0,0 0,0 1,0 0,0 0,0 0,0 1,1 0,-1 0,1 0,0 1,0 0,0 0,0 0,1 0,0 1,0 0,0 0,0 0,1 0,0 1,0-1,-2 6,-1 0,1 0,1 0,0 1,1-1,0 1,0-1,1 1,1 0,0 0,1 0,0 0,1 0,0 0,1 0,0 0,0-5,1 0,0 0,0-1,0 1,1-1,0 0,0 0,1 0,0 0,0-1,0 0,0 0,1 0,0-1,0 1,0-2,1 1,-1-1,1 1,0-2,0 1,0-1,0 0,0-1,0 1,0-2,1 1,-1-1,1 0,16 1</inkml:trace>
</inkml:ink>
</file>

<file path=ppt/ink/ink8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47.4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1 169,'254'-21,"137"-14,685 35,3734 0,-4553-27,76-4,148 32,-196-29,72 28,-161-28,368 29,-540-1</inkml:trace>
  <inkml:trace contextRef="#ctx0" brushRef="#br0" timeOffset="3768.011">1695 423,'57'409,"-56"-401,0 0,-1 0,1 0,-2 0,1 0,-1 0,0 0,-1 0,0 0,0-1,-1 1,1-1,-2 1,1-1,-1 0,0 0,-1 0,1-1,-1 0,-1 1,1-2,-1 1,-4 2,9-7,-1-1,0 1,0-1,0 0,0 0,0 0,0 0,0 0,0 0,0 0,0 0,1-1,-1 1,0-1,0 0,0 1,0-1,1 0,-1 0,0 0,1 0,-1 0,1-1,-1 1,1 0,0-1,-1 1,1-1,0 1,0-1,0 0,0 1,0-1,1 0,-1 0,-18-68,21 47,2-1,1 1,0 1,2-1,0 1,2 0,1 1,0 0,1 0,2 1,2-2,-3 1,26-43,4 0,2 3,3 2,2 1,47-40,-13 51,-81 46,1 1,-1-1,1 1,-1 0,0 0,1 0,-1 0,1 1,-1-1,0 1,1-1,-1 1,0 0,0 0,1 0,-1 0,0 0,0 0,0 1,0-1,0 1,-1-1,1 1,0 0,-1 0,1 0,-1 0,1 0,-1 0,0 0,0 0,0 0,0 1,-1-1,1 0,0 1,-1-1,0 0,3 16,-2 1,0-1,-1 0,-1 1,0-1,-2 0,0 0,-1 0,-1 0,-2 4,-1 3,-1 1,-2-1,0-1,-2 0,0 0,-2-1,0-1,-2-1,-14 15,29-34,1 0,-1 0,1 0,-1 0,0 0,0-1,1 1,-1 0,0-1,-1 0,1 1,0-1,0 0,-1 0,1-1,0 1,-1 0,1-1,-1 1,1-1,-1 0,1 0,-1 0,1 0,-1 0,1 0,0-1,-1 1,1-1,-1 0,1 0,0 1,-1-2,1 1,0 0,0 0,0-1,0 1,0-1,0 0,0 1,1-1,-1 0,1 0,-1-1,-5-15</inkml:trace>
  <inkml:trace contextRef="#ctx0" brushRef="#br0" timeOffset="4790.892">2682 452,'-22'3,"0"1,-1 1,2 2,-1 0,1 1,0 1,0 0,1 2,1 1,0 0,-4 4,21-14,-1-1,1 1,0-1,0 1,0 0,0 0,0 0,0 0,0 0,0 0,1 1,-1-1,1 0,0 1,0-1,0 1,0 0,0-1,0 1,1 0,0 0,-1-1,1 1,0 0,0 0,0-1,1 1,-1 0,1 0,-1-1,1 1,0 0,0-1,0 1,0-1,1 1,-1-1,1 1,-1-1,1 0,0 0,0 0,0 0,0 0,0-1,0 1,1 0,-1-1,1 0,-1 1,1-1,-1 0,1 0,0 0,5 1,1 0,-1-1,1 1,-1-1,1-1,-1 0,1 0,0-1,-1 0,1 0,-1-1,1 0,-1-1,0 1,0-2,0 1,-1-1,1 0,-1-1,0 0,0 0,3-3,13-12,0-1,-2-2,0 0,-2-1,9-15,-7 17,-9 40,-12 35,-1-48,-1-1,1 1,0 0,1 0,-1 0,1 0,0 0,0 0,0 0,1 0,0 0,0 0,0 0,0 0,1 0,0-1,0 1,0-1,0 1,1-1,0 0,0 0,0 0,0 0,1-1,0 1,-1-1,1 0,0 0,1 0,-1 0,0-1,1 0,-1 0,1 0,3 0,8-2,0-1,-1-1,1 0,0-1,-1-1,1-1,-1 0,0-1,-1 0,1-1,-2-1,1 0,-1-1,0-1,0 0,-1 0,-1-1,0-1,8-10,11-7,-1-1,-2-2,-1-1,-1-1,14-27,-38 60,0 0,0 1,0-1,0 0,0 0,0 0,0 0,-1-1,1 1,0 0,-1 0,1 0,-1-1,1 1,-1 0,0 0,1-1,-1 1,0 0,0-1,0 1,0 0,0-1,0 1,0 0,-1-1,1 1,0 0,-1 0,1-1,-1 1,1 0,-1 0,0 0,1-1,-1 1,0 0,0 0,0 0,0 0,0 1,0-1,0 0,0 0,0 1,0-1,0 0,-1 1,1-1,0 1,-1-1,1 1,0 0,0 0,-1 0,1-1,0 1,-1 0,1 1,0-1,-1 0,-8 5,0 0,0 0,1 1,-1 0,1 1,1 0,-1 1,1 0,1 0,-1 0,1 1,1 0,0 1,0-1,-2 7,7-14,-1-1,1 1,0 1,0-1,0 0,0 0,0 0,0 1,1-1,-1 0,1 0,-1 1,1-1,0 1,0-1,0 0,1 1,-1-1,0 0,1 1,-1-1,1 0,0 0,0 1,0-1,0 0,0 0,0 0,1 0,-1 0,1 0,-1-1,1 1,0 0,0-1,0 1,0-1,0 0,0 0,0 0,0 0,0 0,0 0,1 0,-1-1,0 1,1-1,-1 1,0-1,1 0,-1 0,0 0,1 0,-1-1,2 1,228-52,-231 51,0 1,1 0,-1 0,0 0,1 0,-1 0,1 0,-1 0,0 0,1 0,-1 1,1-1,-1 0,0 1,0-1,1 1,-1 0,0-1,0 1,0 0,1 0,-1 0,0 0,0 0,0 0,-1 0,1 0,0 0,0 0,0 0,-1 1,1-1,-1 0,1 1,-1-1,1 0,-1 1,0-1,0 0,0 1,-14 62,2-15,12-46,1 0,0-1,0 1,-1 0,2-1,-1 1,0-1,0 1,1-1,-1 0,1 1,0-1,0 0,0 0,0 0,0-1,0 1,1 0,-1-1,0 1,1-1,-1 0,1 0,0 0,-1 0,1 0,0-1,-1 1,1-1,1 1,87 1,-69-8,0-1,0-2,-1 0,0-1,-1-1,0-1,-1 0,0-2,-1 0,0-1,-2-1,1-1,-2 0,0-1,10-17,-20 29,12-14,-1 0,0-1,-2-1,-1 0,-1-1,0 0,-2-1,-1 0,0 0,1-12,-9 35,0-1,-1 0,1 1,0-1,0 0,-1 0,1 0,-1 0,0 1,1-1,-1 0,0 0,0 0,0 0,0 0,0 0,-1 0,1 0,-1 1,1-1,-1 0,0 0,1 0,-1 1,0-1,0 0,0 1,-1-1,1 1,0-1,0 1,-1 0,1 0,-1-1,1 1,-1 0,0 0,1 0,-1 1,0-1,0 0,1 1,-1-1,0 1,0-1,0 1,0 0,0 0,0 0,0 0,1 0,-1 0,0 1,0-1,-9 10,0 0,1 0,1 1,0 0,0 1,1 0,1 0,0 1,0 0,1 0,1 1,1 0,0-1,0 2,1-1,1 0,1 0,-1 9,-2 5,2-1,0 1,2 0,1 0,1-1,5 21,29 30,-31-71,0 1,-1 0,0 0,0 0,-1 0,0 0,0 1,-1 0,0-1,-1 1,1 0,-2 0,1 1,-5 8</inkml:trace>
  <inkml:trace contextRef="#ctx0" brushRef="#br0" timeOffset="5040.989">3641 367,'44'-15,"32"-4,10 1,-7 3,-6 5,-10 4,-8 2,-7 3,-7 1,-6 0,-10 1</inkml:trace>
  <inkml:trace contextRef="#ctx0" brushRef="#br0" timeOffset="5875.884">4799 423,'-4'4,"0"0,0 1,1-1,0 1,-1-1,2 1,-1 0,1 0,-1 1,1-1,1 0,-1 1,1-1,0 1,0 0,1-1,-1 1,1 0,1-1,-1 1,1-1,0 1,0 0,0-1,1 0,0 1,0-1,0 0,1 0,0 0,0 0,0 0,0-1,1 0,0 1,0-1,0-1,0 1,1 0,-1-1,1 0,0 0,0-1,0 1,0-1,1 0,-1 0,1-1,-1 0,1 0,-1 0,6 0,112-41,-118 40,-1-1,0 1,1 0,-1 0,0 0,1 1,-1 0,0-1,1 2,-1-1,0 0,0 1,0 0,0 0,0 0,-1 0,1 1,-1-1,1 1,1 2,-1-2,-1 0,1 0,0 0,0-1,0 1,0-1,0 0,1 0,-1-1,0 1,1-1,0 0,-1 0,1-1,-1 1,1-1,0 0,0 0,2-1,5-3,1-2,-1 0,0 0,0-1,-1 0,0-1,0-1,-1 0,0 0,-1-1,1 0,-2-1,0 3,-1 0,0-1,-1 0,0 0,0-1,-1 0,0 1,-1-2,0 1,0-1,-1 1,-1-1,0 0,0 0,-1-5,-1 16</inkml:trace>
  <inkml:trace contextRef="#ctx0" brushRef="#br0" timeOffset="6235.402">5759 593,'12'-15,"0"-1,-1 1,-1-2,0 0,-1 0,-1-1,-1 1,0-2,-2 1,1-5,-5 22,-1 0,1 0,-1 0,1-1,-1 1,1 0,-1 0,0 0,0-1,0 1,0 0,0 0,0-1,0 1,0 0,0 0,0 0,-1-1,1 1,-1 0,1 0,-1 0,1 0,-1 0,1 0,-1 0,0 0,0 0,1 0,-1 0,0 0,0 0,0 1,0-1,0 0,0 1,0-1,0 0,-1 1,1 0,0-1,0 1,0 0,-1-1,1 1,0 0,0 0,0 0,-1 0,1 0,-1 1,-57 28,50-21,1 1,-1 0,2 0,-1 1,1 0,0 0,1 1,1 0,0 0,0 1,1-1,0 1,1 0,0 0,0 11,2-16,0 0,1 0,-1 1,2-1,-1 0,1 1,0-1,1 0,-1 0,2 0,-1 0,1 0,0 0,0-1,0 1,1-1,0 0,1 0,-1-1,1 1,0-1,1 0,-1 0,1-1,0 1,6 2,0 0,1 0,-1-1,1-1,1 0,-1 0,1-2,0 0,0 0,0-1,0-1,0 0,0-1,11-2,-1-3</inkml:trace>
  <inkml:trace contextRef="#ctx0" brushRef="#br0" timeOffset="7123.315">6662 480,'-6'1,"0"1,0 0,0 1,0-1,0 1,1 1,-1-1,1 1,0 0,0 0,0 0,1 0,-1 1,1 0,0 0,0 0,1 1,0-1,0 1,0 0,0 0,1 0,0 0,1 0,-1 0,1 1,0-1,0 0,1 1,0-1,0 1,1-1,0 4,-1-5,1-1,-1 1,1 0,0 0,0 0,0 0,1 0,0-1,0 1,0-1,0 1,1-1,-1 0,1 0,0 0,1 0,-1-1,1 1,-1-1,1 0,0 0,0 0,1 0,-1-1,0 0,1 0,0 0,-1 0,1-1,0 0,0 0,0 0,0 0,-1-1,1 0,0 0,0 0,0-1,0 0,0 1,0-2,0 1,1-1,11-8,0-1,-1 0,0-1,-1-1,0 0,-2-1,1-1,-2 0,0-1,0 0,-2-1,6-10,-3 4,-1 0,-1 0,-1-1,-1 0,-1-1,-1 0,0-9,-5 22,0 1,-1-1,0 1,-1-1,-1 1,0 0,0-1,-1 1,0 0,-1-1,0 1,-1 1,0-1,-1 0,0 1,-1 0,-5-6,9 11,-1 1,0-1,-1 1,1 0,-1 0,0 0,0 1,0-1,0 1,0 0,-1 0,0 1,1-1,-1 1,0 0,0 0,0 1,-1-1,1 1,0 0,0 1,-1-1,1 1,0 0,-1 1,1-1,0 1,-1 0,1 0,0 1,0-1,0 1,0 0,0 1,0-1,1 1,-1 0,1 0,-2 5,1 0,0 0,0 1,1-1,0 1,0 0,1 0,1 1,-1-1,1 0,1 1,0 0,0-1,1 1,0 0,1-1,0 1,1-1,0 1,0-1,1 0,0 1,0-1,1-1,0 1,1-1,0 1,1-1,-1-1,1 1,1-1,-1 0,1 0,1-1,-1 0,1 0,0 0,30 25,1 0,1-3,1-1,29 13,-42-29,-4-3</inkml:trace>
  <inkml:trace contextRef="#ctx0" brushRef="#br0" timeOffset="7488.206">7283 452,'0'16,"0"0,1 0,1 0,1 0,0-1,1 1,5 12,-7-24,-1-1,1 1,-1-1,1 1,0-1,1 0,-1 0,1 0,-1 0,1 0,0 0,0-1,0 1,0-1,0 0,1 0,-1 0,1 0,-1-1,1 0,0 1,0-1,0-1,-1 1,1 0,0-1,0 0,0 0,0 0,0 0,0-1,0 1,-1-1,3-1,1 0,0-1,0 0,0 0,0 0,0-1,-1 0,0 0,0-1,0 0,0 0,-1 0,0-1,0 0,0 0,-1 0,0 0,0-1,-1 0,1 1,-2-1,1-1,-1 1,0 0,0-1,-1 1,0 0,0-1,-1 0,0 1,0-1,-1 1,0-1,0 1,-1-1,-1-3,-1 4,0 0,-1 0,0 1,0 0,-1 0,1 0,-1 0,-1 1,1 0,-1 0,0 1,0 0,0 0,0 1,-1 0,0 0,1 0,-1 1,0 1,0-1,0 1,-1 0,1 1,0 0,0 0,0 1,0 0,0 1,0-1,-1 2,-10 4</inkml:trace>
  <inkml:trace contextRef="#ctx0" brushRef="#br0" timeOffset="8285.934">7988 649,'199'-258,"-197"255,24-27,-26 29,1 1,-1-1,1 1,-1 0,1-1,-1 1,1 0,-1 0,1-1,0 1,-1 0,1 0,-1 0,1 0,0 0,-1 0,1 0,0 0,-1 0,1 0,-1 0,1 0,0 0,-1 0,1 1,-1-1,1 0,0 0,-1 1,1-1,-1 0,1 1,-1-1,1 1,-1-1,0 0,1 1,-1-1,1 1,-1-1,0 1,1 0,-1-1,0 1,0-1,0 1,1 0,-1-1,0 1,0-1,0 1,0 0,0-1,0 1,0-1,0 2,16 180,-15-179,1 0,-1-1,1 1,0 0,0-1,0 1,0-1,1 0,-1 1,1-1,-1 0,1 0,0-1,-1 1,1-1,0 1,0-1,0 0,1 0,-1 0,0 0,0-1,0 0,1 1,-1-1,0 0,0 0,1-1,-1 1,0-1,0 1,2-2,4 0,0 0,0-1,-1 0,1 0,-1-1,0 0,0 0,0-1,-1 0,0-1,4-3,34-48,-32 40</inkml:trace>
  <inkml:trace contextRef="#ctx0" brushRef="#br0" timeOffset="8592.319">8750 367,'-3'11,"1"0,0 0,1 1,0-1,1 1,1-1,-1 0,2 1,0-1,0 0,1 0,0 0,1 0,0 0,1-1,0 1,3 3,-7-13,1 1,-1-1,1 1,0-1,0 0,-1 1,1-1,0 0,0 0,0 0,0-1,0 1,0 0,1-1,-1 0,0 1,0-1,0 0,0 0,1 0,-1 0,0 0,0-1,0 1,0-1,0 1,1-1,-1 0,0 0,-1 0,1 0,0 0,0 0,0-1,1 0,53-57,-47 48,0-1,-2 0,1 0,-1-1,-1 0,-1 0,0-1,3-9,-7 19,0 0,0-1,-1 1,1 0,-1-1,0 1,0-1,-1 1,1 0,-1-1,0 1,0 0,0 0,-1 0,1 0,-1 0,0 0,0 0,-1 0,1 1,-1-1,0 1,0 0,0 0,0 0,0 0,-1 0,1 1,-1-1,-1 0,-21-9,2 4</inkml:trace>
  <inkml:trace contextRef="#ctx0" brushRef="#br0" timeOffset="8923.528">9315 113,'-10'24,"-2"13,-1 4,4 1,2-2,7-4,4-2,1-3,0-1,4-7,0-1,-1-1,-7-3,-4-5</inkml:trace>
  <inkml:trace contextRef="#ctx0" brushRef="#br0" timeOffset="9172.159">9032 282,'39'0,"26"0,8 0,-9 0</inkml:trace>
</inkml:ink>
</file>

<file path=ppt/ink/ink8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16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932 199,'-58'85,"5"3,3 2,-7 24,-66 121,5-53,100-166,63-122,4 2,26-33,7-17,51-131,-111 237,-22 48,-1 1,1-1,-1 0,1 0,0 1,-1-1,1 0,0 1,0-1,-1 1,1-1,0 0,0 1,-1-1,1 1,0-1,0 0,0 1,0-1,0 1,0-1,0 1,-1-1,1 1,1-1,-1 1,0-1,0 0,0 1,0-1,0 1,0-1,0 1,1-1,-1 0,0 1,0-1,1 1,-1-1,0 0,0 1,1-1,-1 0,0 1,1-1,-1 0,1 0,-1 1,0-1,1 0,-1 0,1 0,-1 0,1 1,-1-1,0 0,1 0,-1 0,1 0,-1 0,1 0,-1 0,1 0,-1 0,1 0,-1-1,0 1,1 0,-1 0,1 0,-10 43,1 0,3 1,1 0,2 0,3 0,1-1,2 1,2 0,2-1,12 38,-19-75,1 0,0 0,0-1,1 1,0-1,0 1,0-1,0 0,1 0,0-1,0 1,0-1,1 0,-1 0,1 0,0 0,0-1,1 0,-1 0,0-1,1 1,0-1,-1 0,1-1,0 1,0-1,0 0,0-1,0 1,0-1,1-1,-1 1,0-1,0 0,0 0,-1-1,1 0,3-1,7-9,0-2,-1 0,0-1,-1 0,-1-1,0-1,-1 0,-1-1,-1 0,0 0,-2-1,0-1,-1 1,4-18,-4 19,0 0,-2 0,0-1,0 0,-2 0,0 0,-2 0,0 0,-1-1,-2-18,2 36,-1-1,1 1,0 0,-1 0,1 0,-1 0,1 0,-1 0,0 0,0 0,0 0,0 1,0-1,-1 0,1 1,0-1,-1 0,1 1,-1 0,0-1,1 1,-1 0,0 0,0 0,0 0,0 0,0 0,0 1,0-1,0 0,0 1,0 0,0 0,0-1,0 1,-1 0,1 1,0-1,0 0,0 1,0-1,0 1,0-1,0 1,0 0,0 0,0 0,-11 10</inkml:trace>
  <inkml:trace contextRef="#ctx0" brushRef="#br0" timeOffset="311.865">1552 537,'-4'7,"1"0,-1 0,1 0,1 1,-1-1,1 1,0 0,1-1,0 1,0 0,1 0,0 0,0 0,1-1,0 1,0 0,1 0,0-1,0 1,1-1,0 0,0 1,1-1,-1-1,2 1,-1 0,1-1,0 0,1 1,-2-6,0 1,0 0,0-1,0 0,0 0,0-1,1 1,-1-1,0 1,0-1,1-1,-1 1,0-1,0 1,0-1,1 0,-1-1,0 1,0-1,-1 0,1 0,0 0,-1 0,1 0,-1-1,0 0,1 0,-1 0,-1 0,1 0,0-1,-1 1,0-1,1 1,-2-1,1 0,0 0,-1 0,2-4,-1 4,0 0,0 0,0 0,-1 0,1-1,-1 1,0-1,0 1,0-1,-1 1,0-1,0 1,0-1,0 0,-1 1,0-1,0 1,0-1,0 1,-1 0,1 0,-1-1,0 1,-1 0,1 0,-1 1,1-1,-1 0,0 1,-1 0,1 0,-1 0,1 0,-1 0,0 1,0-1,-3 0,0 1,-1 0,0 1,0-1,0 2,0-1,0 1,0 1,0-1,0 1,0 1,0 0,0 0,0 0,1 1,-1 0,1 0,0 1,-1 1,-17 7</inkml:trace>
  <inkml:trace contextRef="#ctx0" brushRef="#br0" timeOffset="597.939">2230 1,'-14'50,"3"1,3 1,1 0,3 0,2 0,2 1,3-1,4 21,9-12,-12-52,-1-1,0 1,-1 0,0-1,0 1,-1 0,0 0,0 0,-1 0,0 0,-1 0,0 0,-1 0,1 0,-3 6,-23 13,11-20</inkml:trace>
  <inkml:trace contextRef="#ctx0" brushRef="#br0" timeOffset="1066.539">1892 424,'339'6,"-233"-9,214 1,-274 9,-40-4,0-2,0 1,0-1,0 1,0-2,0 1,0-1,0 0,0 0,1 0,-1-1,0 0,0-1,0 1,-1-1,1 0,0 0,0-1,-1 0,0 0,0 0,1 0,-1-2,-2 3,0 0,0 0,0-1,-1 0,1 1,-1-1,1 0,-1 0,0 0,0-1,-1 1,1 0,-1-1,1 1,-1-1,0 1,0-1,-1 0,1 1,-1-1,0 0,0 0,0 1,0-1,-1 0,1 1,-1-1,0 0,0 1,-1-1,1 1,-1-1,1 1,-1 0,0 0,0 0,-1 0,1 0,0 0,-1 0,0 1,0-1,0 1,0 0,0 0,0 0,0 0,-3 0,-4-1,0 1,-1 0,1 1,-1 0,1 1,-1 0,1 1,-1 0,1 0,0 1,-1 1,1-1,0 2,0-1,1 1,-1 1,1 0,0 0,0 1,1 0,-1 1,1 0,1 0,-1 0,1 1,1 0,-1 1,1-1,1 1,0 0,0 1,0-1,2 1,-1 0,1 0,0 0,1 1,0-1,1 0,0 1,1 0,0-1,1 1,0-1,0 0,1 1,2 6,4-7,-1 0,2-1,-1 0,1 0,0-1,1 0,0 0,0-2,1 1,-1-1,2 0,-1-1,0-1,1 0,0 0,0-1,0 0,0-2,1 1,6-1,-7 2,15 3,0-2,0 0,1-2,-1 0,1-2,-1-1,24-5,-21 0</inkml:trace>
  <inkml:trace contextRef="#ctx0" brushRef="#br0" timeOffset="1483.151">0 1158,'172'18,"0"-8,87-9,-66-14,151-32,-127 14,588-69,-517 65,2 12,23 13,-254 16,-42 1</inkml:trace>
  <inkml:trace contextRef="#ctx0" brushRef="#br0" timeOffset="1894.102">3387 283,'-5'15,"4"4,1-1</inkml:trace>
  <inkml:trace contextRef="#ctx0" brushRef="#br0" timeOffset="2165.005">3387 735,'5'5,"1"1</inkml:trace>
</inkml:ink>
</file>

<file path=ppt/ink/ink8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3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0 762,'21'0,"0"0,1-1,-1-1,0-1,-1-1,1-1,-1-1,0-1,0 0,0-1,-1-2,-1 0,13-9,-28 18,1-1,-1 0,0-1,0 1,0 0,0-1,-1 0,1 1,0-1,-1 0,0 0,0-1,0 1,0 0,-1-1,1 1,-1-1,0 0,0 1,0-1,0 0,-1 0,1 1,-1-1,0 0,0 0,-1 0,1 1,-1-1,0 0,0 0,0 1,0-1,-1 1,1-1,-1 1,0-1,0 1,0 0,-1 0,1 0,-1 0,1 1,-2-1,-1 0,0 0,0 1,-1 0,1 0,-1 1,0-1,1 1,-1 0,0 1,0 0,0-1,1 2,-1-1,0 1,0 0,0 0,1 0,-1 1,1 0,-1 0,1 1,-2 0,-5 3,-1 1,2 0,-1 1,1 0,0 0,0 2,1-1,-8 11,11-12,2 0,-1 1,1-1,1 1,-1 0,2 0,-1 1,1-1,1 1,-1 0,2-1,-1 1,1 0,1 0,0 0,0 0,1 0,1 0,-1 0,1-1,1 1,0 0,0-1,1 0,0 0,1 0,0 0,0-1,1 0,0 0,0 0,1-1,0 0,0 0,1-1,0 0,0 0,0 0,1-1,6 2,6-1,-1-1,1-1,0-1,1-1,-1-1,0 0,0-2,1-1,-1 0,0-1,0-2,-1 0,1-1,-1-1,0-1,-1-1,0 0,0-2,1-1,4-2</inkml:trace>
  <inkml:trace contextRef="#ctx0" brushRef="#br0" timeOffset="767.085">1017 649,'-16'4,"-6"-1,1 1,0 1,0 1,0 2,1-1,0 2,1 1,-1 0,2 2,0 0,0 1,1 0,-6 8,22-19,-1 0,0 0,0 0,1 1,-1-1,1 1,0-1,0 1,0-1,0 1,0 0,0-1,1 1,-1 0,1 0,0-1,0 1,0 0,0 0,0 0,1-1,-1 1,1 0,0 0,0-1,0 1,0-1,0 1,0-1,1 1,-1-1,1 0,0 1,0-1,0 0,0 0,0 0,0-1,0 1,1 0,-1-1,0 0,1 1,-1-1,1 0,0 0,0 0,8 2,-1 0,1-1,-1 0,1-1,0 0,0-1,-1 0,1 0,0-1,0-1,-1 0,1 0,-1-1,0 0,0-1,0 0,0-1,0 0,-1 0,0-1,0-1,-1 1,1-2,23-19,-1-2,-1-1,-2-1,-2-2,7-11,20-32,-71 114,-4 7,2 1,2 1,2 1,-8 40,-14 140,26-149,6-42,0 0,3 1,1-1,3 36,7-45,-8-28,0-1,0 1,0 0,0-1,0 1,0 0,0-1,0 1,0 0,0-1,0 1,0 0,1-1,-1 1,0 0,0-1,0 1,0 0,1 0,-1-1,0 1,0 0,1 0,-1-1,0 1,0 0,1 0,-1 0,0 0,0-1,1 1,-1 0,0 0,1 0,-1 0,0 0,1 0,-1 0,0 0,1 0,-1 0,0 0,1 0,-1 0,0 0,1 0,-1 0,0 0,1 1,-1-1,0 0,1 0,-1 0,0 0,0 1,1-1,-1 0,0 0,0 1,1-1,2-14,-1 0,-1 1,0-1,0 0,-2-1,1 1,-2 1,0-1,-1 0,0 0,-1 1,0-1,-1 1,-1 0,0 1,-6-9,9 14,-1 1,0-1,-1 1,0 0,0 0,0 0,-1 1,1 0,-1 0,0 1,-1-1,1 1,-1 0,0 1,0 0,0 0,0 0,-1 1,1 0,-1 1,1 0,-1 0,0 0,1 1,-1 0,0 1,1-1,-1 1,0 1,-6 2,-43 35,56-38,0 0,1 1,-1-1,0 0,1 0,-1 1,1-1,0 1,-1-1,1 0,0 1,0-1,0 1,0-1,0 1,0-1,0 0,1 1,-1-1,0 1,1-1,-1 0,1 1,0-1,-1 0,1 0,0 1,0-1,0 0,0 0,0 0,0 0,0 0,0 0,0 0,0-1,0 1,1 0,-1 0,0-1,1 1,-1-1,0 1,1-1,-1 0,1 0,0 1,12 1,1 1,0-2,1 0,-1 0,0-2,0 0,0-1,0 0,0-1,-1 0,1-2,-1 0,5-2,184-92,-106 40,-81 46</inkml:trace>
  <inkml:trace contextRef="#ctx0" brushRef="#br0" timeOffset="1082.581">1552 734,'2'11,"0"-1,0 0,1 1,0-1,1 0,0 0,1-1,0 1,0-1,1 0,0 0,1-1,0 0,0 0,1-1,0 0,0 0,1 0,-1-1,1-1,8 4,-8-8,0-1,0-1,0 1,0-1,0-1,0 0,0 0,0-1,-1 0,1 0,-1-1,0 0,0-1,0 0,-1 0,0 0,0-1,0 0,0-1,-1 1,0-1,-1-1,1 1,1-5,7-6,-1 0,-1-1,-1-1,0 0,-2 0,7-20,-10 20</inkml:trace>
  <inkml:trace contextRef="#ctx0" brushRef="#br0" timeOffset="1331.91">2258 762,'-9'33,"-4"12</inkml:trace>
  <inkml:trace contextRef="#ctx0" brushRef="#br0" timeOffset="1566.436">2173 338,'0'0</inkml:trace>
  <inkml:trace contextRef="#ctx0" brushRef="#br0" timeOffset="1752.947">2540 28,'5'14,"0"0,-1 0,-1 1,0-1,-1 1,0 0,-2 0,0 5,2 7,10 91,-6-74,-2 0,-2 1,-2-1,-4 26,-14 280,18-327</inkml:trace>
  <inkml:trace contextRef="#ctx0" brushRef="#br0" timeOffset="1956.173">2907 649,'-10'38,"-3"18,1-1</inkml:trace>
  <inkml:trace contextRef="#ctx0" brushRef="#br0" timeOffset="2210.687">2907 0,'0'0</inkml:trace>
</inkml:ink>
</file>

<file path=ppt/ink/ink8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1 933,'255'-387,"65"-106,-320 491,0 1,0-1,1 1,-1-1,1 1,-1-1,1 1,-1 0,1-1,0 1,0 0,0-1,-1 1,1 0,0 0,1 0,-1 0,0 0,0 0,0 0,1 0,-1 0,0 0,1 1,-1-1,1 1,-1-1,1 1,-1-1,1 1,-1 0,1 0,-1 0,1 0,-1 0,1 0,-1 0,1 0,-1 1,1-1,-1 0,1 1,-1-1,1 1,-1 0,0 0,1-1,-1 1,0 0,0 0,1 0,-1 0,0 0,0 1,0-1,30 50,-2 1,-2 1,18 54,2 2,29 66,-74-173,-1 0,0 1,0 0,0-1,0 1,0 0,0-1,-1 1,1 0,-1 0,0-1,0 1,0 0,0 0,0 0,-1-1,1 1,-1 0,0 0,0-1,0 1,0-1,0 1,-1-1,1 1,-1-1,1 0,-1 1,0-1,0 0,0 0,0 0,0-1,-1 1,1 0,0-1,-1 0,1 1,-1-1,1 0,-1 0,0-1,0 1,-2 0,-14-1,0-1,0-1,0-1,0 0,0-1,1-1,0-1,0-1,0 0,1-2,0 0,1 0,-1-2,2 0,0-1,-1-1,-27-16,-41-28,60 43</inkml:trace>
  <inkml:trace contextRef="#ctx0" brushRef="#br0" timeOffset="365.412">1299 1,'29'452,"-59"-168,30-260</inkml:trace>
  <inkml:trace contextRef="#ctx0" brushRef="#br0" timeOffset="613.137">960 481,'43'0,"34"-5,13-1,-4 0,-7 1,-12-3,-13-1,-15 2</inkml:trace>
</inkml:ink>
</file>

<file path=ppt/ink/ink8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1,'-24'33,"-3"7,3-8,5-11</inkml:trace>
</inkml:ink>
</file>

<file path=ppt/ink/ink8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0,'10'10,"2"3</inkml:trace>
</inkml:ink>
</file>

<file path=ppt/ink/ink8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0,'-1'7,"-2"13,0 0,1 0,1 0,1 1,1-1,0 0,2 0,0 0,1-1,7 20,-9-36,0 0,0 0,0 0,0-1,0 1,0-1,1 1,-1-1,1 0,0 0,0 0,-1 0,1 0,0-1,1 1,-1-1,0 0,0 0,1 0,-1 0,0-1,1 0,-1 1,1-1,-1 0,0 0,1-1,-1 1,1-1,-1 0,0 0,0 0,1 0,-1 0,0-1,0 0,108-68,-104 64,0-1,0 0,-1 0,0-1,0 1,-1-1,0-1,0 1,-1-1,0 1,-1-1,1 0,-2 0,1-1,-2 1,1-1,-1 0,1-14</inkml:trace>
  <inkml:trace contextRef="#ctx0" brushRef="#br0" timeOffset="378.007">491 339,'16'-23,"2"-6,1 1,2 0,0 2,2 0,1 2,1 0,1 2,1 0,1 2,8-3,-34 21,0 1,0 0,0-1,-1 1,1 0,0 0,0 0,1 0,-1 1,0-1,0 1,0-1,0 1,1 0,-1-1,0 1,0 0,1 1,-1-1,0 0,0 1,0-1,1 1,-1 0,0-1,0 1,0 0,0 0,0 1,0-1,-1 0,1 1,0-1,-1 1,1-1,-1 1,1 0,-1 0,0-1,0 1,1 0,-1 0,-1 0,1 0,0 1,0-1,-1 0,0 0,1 0,-1 2,2 12,-2-12,-1-1,1 0,0 0,0 0,0 1,1-1,-1 0,1 0,0 0,0 0,0 0,0 0,0 0,1 0,-1 0,1 0,0 0,0-1,0 1,0-1,0 0,0 1,1-1,-1 0,1 0,-1-1,1 1,0 0,0-1,0 0,0 1,2-1,6-2,-1 0,1-1,-1-1,1 0,-1 0,0-1,0 0,0-1,-1 0,2-1,13-6,-7 3,46-15,-61 23,-1 1,1 0,-1 1,1-1,-1 0,1 0,-1 1,1-1,-1 0,0 1,1 0,-1-1,0 1,1 0,-1 0,0-1,0 1,0 0,0 0,0 0,0 1,0-1,0 0,0 0,0 0,-1 1,1-1,0 0,-1 1,1-1,-1 0,0 1,1-1,-1 1,0-1,0 1,0-1,0 1,0-1,0 1,0-1,-1 1,-6 54,5-50,0-1,1 1,0-1,0 1,0-1,1 1,0-1,0 1,0 0,1-1,0 1,0-1,0 1,1-1,0 0,0 1,7 8</inkml:trace>
</inkml:ink>
</file>

<file path=ppt/ink/ink8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0,'27'527,"-25"-476,1-22,-2 0,-1 0,-1-1,-1 1,-2 0,-1-1,-1 0,-3 4,14-61,1 19,1 1,0 0,0 0,1 0,0 1,1 0,0 1,0 0,1 0,0 1,0 1,0-1,1 1,0 1,26-16,82-25,-117 44,-1 0,1 1,0-1,0 0,0 0,-1 1,1-1,0 1,0 0,0 0,0-1,0 1,0 1,0-1,0 0,0 0,0 1,0-1,0 1,0-1,-1 1,1 0,0 0,0 0,-1 0,1 0,0 0,-1 0,1 1,-1-1,0 0,1 1,-1-1,0 1,0 0,0-1,0 1,0 0,0 0,-1-1,1 1,0 0,-1 0,0 0,1 0,-1 0,0 0,0 0,2 7,-1 0,0 0,0-1,-1 1,0 0,-1 0,0 0,0 0,-1-1,0 1,-1 0,1-1,-2 0,1 0,-1 0,-1 0,1 0,-1-1,0 0,-1 0,0 0,0-1,0 0,-1 0,0 0,0-1,-7 4,-5 2,0-2,0 0,0-1,-1-1,0-1,-1-1,0 0,-3-1</inkml:trace>
  <inkml:trace contextRef="#ctx0" brushRef="#br0" timeOffset="1018.638">396 959,'35'-17,"0"-2,-1-2,-1-1,-1-1,24-24,-54 46,11-9,1 0,-2 0,1-1,-1-1,-1 0,0 0,-1-1,-1-1,0 0,0 0,-1 0,-1-1,-1-1,0 1,-1-1,0 0,-2 0,0 0,0 0,-1-15,-2 29,0 0,-1 0,1-1,-1 1,1 0,-1 0,0-1,0 1,0 0,0 0,-1 0,1 0,0 0,-1 1,1-1,-1 0,0 1,1-1,-1 1,0-1,0 1,0 0,0 0,0 0,0 0,-1 0,1 0,0 1,0-1,-1 1,1 0,0-1,-1 1,1 0,0 0,-1 0,1 1,0-1,0 1,-1-1,1 1,0 0,0 0,0 0,0 0,0 0,0 0,0 0,0 1,0-1,0 1,1-1,-1 1,1 0,-1 0,1 0,-1 0,1 0,0 0,0 0,0 0,0 0,1 0,-1 1,1-1,-1 2,0 0,1-1,-1 1,1 0,0 0,0 0,1 0,-1 0,1 0,0 0,0 0,0 0,1-1,-1 1,1-1,0 1,0-1,0 1,0-1,0 0,1 0,0 0,-1 0,1 0,0-1,1 0,-1 1,0-1,1 0,-1 0,112 43,-89-42,-22-3,0-1,0 1,0-1,0 1,1 1,-1-1,0 0,0 1,0 0,0 0,0 0,-1 1,1-1,0 1,0 0,-1 0,1 0,-1 0,0 1,0 0,0-1,0 1,0 0,0 0,-1 1,1-1,-1 0,0 1,0 0,0-1,-1 1,1 0,-1 0,0 0,0 0,-1 0,1 1,-2 8,0 0,-2 1,1-1,-1-1,-1 1,-1 0,0-1,0 0,-2 3,-3 3</inkml:trace>
</inkml:ink>
</file>

<file path=ppt/ink/ink8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53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85,'-4'2,"0"0,1 0,-1 0,0 0,1 1,-1 0,1 0,0 0,0 0,0 0,0 0,0 1,1 0,0-1,-1 1,1 0,1 0,-1 0,1 0,-1 4,-4 3,-139 271,71-152,80-143,2-4</inkml:trace>
  <inkml:trace contextRef="#ctx0" brushRef="#br0" timeOffset="265.317">144 1,'24'0,"22"4,8 3,0-1,-4-1,-7 3,-5 1,-4-2,-13-2,-15 4,-13-1,-6-1</inkml:trace>
  <inkml:trace contextRef="#ctx0" brushRef="#br0" timeOffset="517.571">59 282,'29'5,"14"7,5 0,-1-1,-4-3,-9 3,-6-1,-7 2,-8 0</inkml:trace>
  <inkml:trace contextRef="#ctx0" brushRef="#br0" timeOffset="1037.191">483 536,'-91'12,"89"-12,0 1,1-1,-1 1,0-1,1 1,-1 0,1 0,0 0,-1-1,1 1,-1 1,1-1,0 0,0 0,0 0,0 1,0-1,0 0,0 1,0-1,0 1,1-1,-1 1,1 0,-1-1,1 1,-1-1,1 1,0 0,0-1,0 1,0 0,0 0,0-1,1 1,-1-1,0 1,1 0,-1-1,1 1,0-1,-1 1,1-1,0 1,0-1,0 1,0-1,0 0,0 0,1 1,56 55,11 19,-68-74,1 1,-1-1,0 0,0 1,-1-1,1 0,0 1,-1-1,1 1,-1 0,0-1,0 1,0-1,0 1,-1-1,1 1,-1-1,1 1,-1-1,0 1,0-1,0 0,0 1,0-1,-1 0,1 0,-1 0,1 0,-1 0,0 0,1 0,-1-1,0 1,0-1,-1 1,1-1,0 0,-1 1,-4 1,0-1,0 1,0-1,0-1,0 1,0-1,0 0,-1-1,1 0,0 0,0 0,-1-1,0-1,0 1,-1-1,1-1,0 1,0-1,0-1,1 0,-1 0,1 0,0-1,0 0,-2-2,-5-7</inkml:trace>
  <inkml:trace contextRef="#ctx0" brushRef="#br0" timeOffset="-20852.909">3333 706,'-2'-5,"1"0,-1 0,-1 1,1-1,-1 1,1 0,-1-1,-1 1,1 0,0 1,-1-1,0 1,0-1,0 1,0 0,0 1,-1-1,1 1,-1 0,0 0,0 0,0 1,1-1,-1 1,-1 0,1 1,0-1,-2 1,-220 0,197 5,1 1,0 1,1 2,0 1,0 1,1 1,0 2,1 0,-21 17,-97 106,98-86,10-8,2 2,1 1,-24 50,40-68,-114 176,43 4,76-167,1 0,3 1,1 0,2 0,2 1,1-1,5 39,-3-76,3 25,2 0,0 0,2 0,2-1,0 0,6 8,-12-28,10 24,1 0,2-1,1-1,1 0,2-2,1 0,1-1,1-1,2-1,0-2,2 0,1-2,0-1,18 9,17 10,2-3,1-3,1-2,37 9,122 5,-29-19,29-28,-85-24,112-52,-210 60,-1-2,0-1,-2-3,0-1,7-8,-9 2,-1-3,-2 0,-1-3,-2-1,-2-1,-1-1,13-26,-19 25,-3-1,-1-1,-2-1,-1-1,3-21,-4 14,-4 19,-1-1,-2-1,-2 0,-1 0,1-25,-8-195,-3 229,0 0,-2 1,-1 0,0 1,-2 0,-8-15,-5-12,3 13,-1 1,-2 2,-2 0,-1 2,-1 0,-1 2,-2 1,-1 2,-1 0,-9-3,-152-102,74 75,91 38,0 2,-1 1,-1 1,-1 2,0 1,0 1,-133-21,-62 34,180 9,28-5</inkml:trace>
  <inkml:trace contextRef="#ctx0" brushRef="#br0" timeOffset="-17087.979">3362 1637,'0'-26,"0"32,11 176,4 106,-12-121,25 94,-29 246,14-411,-2 34,-35 10,13-91,8-41,1 0,0 0,0 0,1 1,0-1,0 0,1 1,0-1,1 0,0 1,0-1,1 2,16 103,-19-113,1-1,0 1,0 0,0 0,-1 0,1 0,0 0,0-1,-1 1,1 0,0 0,-1 0,1 0,0 0,0 0,-1 0,1 0,0 0,-1 0,1 0,0 0,0 0,-1 0,1 0,0 0,0 1,-1-1,1 0,0 0,0 0,-1 0,1 0,0 1,0-1,-1 0,1 0,0 0,0 1,0-1,0 0,-1 0,1 1,0-1,0 0,0 0,0 1,0-1,0 0,0 0,0 1,0-1,0 0,0 1,0-1,0 0,0 0,0 1,0-1,-11-22,-2-8,-1 0,-1 1,-2 0,0 2,-2 0,-2 1,0 1,-5-4,-78-57,103 85,0-1,0 1,0-1,0 1,0-1,0 1,0-1,0 0,0 1,1-1,-1 0,1 0,-1 0,1 1,0-1,0 0,0 0,0 0,0 0,0 1,0-1,1 0,-1 0,1 0,-1 1,1-1,-1 0,1 1,0-1,0 0,0 1,0-1,0 1,0 0,1-1,-1 1,0 0,1-1,-1 1,1 0,1 0,72-36,-45 30,1 3,0 0,0 2,0 1,0 2,13 2,34 0,160 25,-237-28,1-1,0 0,0 1,0-1,0 1,0 0,-1-1,1 1,0 0,0 0,0 0,0 1,0-1,0 0,0 1,-1-1,1 1,0-1,0 1,0 0,-1 0,1 0,-1 0,1 0,-1 0,1 1,-1-1,1 0,-1 1,0-1,0 1,0-1,0 1,0 0,0-1,0 1,0 0,-1 0,1-1,-1 1,1 0,-1 0,0 0,0 0,0 0,0 0,0 0,0-1,0 1,-1 2,-7 8,-1 0,-1 0,0-1,0 0,-1-1,0 0,-1-1,-5 3,-19 17,-211 143,226-155</inkml:trace>
  <inkml:trace contextRef="#ctx0" brushRef="#br0" timeOffset="-647.412">3474 1694,'-45'-37,"-6"12,-2 3,-1 1,-54-12,-146-74,-108-6,325 102,1-1,0-2,1-1,1-2,-3-3,-177-64,-2-16,75 44,-179-58,92 40,194 56,-2 1,0 2,-1 2,-33-7,88 6,134-25,-142 34,0 0,0-1,-1 0,1 0,-1-1,-1 0,1 0,-1-1,-1 0,0-1,0 0,1-1,-8 9,0 1,-1-1,1 1,0-1,0 1,0-1,0 1,0-1,0 1,0 0,1-1,-1 1,0-1,0 1,0-1,0 1,1-1,-1 1,0 0,0-1,1 1,-1-1,0 1,0 0,1-1,-1 1,1 0,-1 0,0-1,1 1,-1 0,1 0,-1-1,0 1,1 0,-1 0,1 0,-1 0,1 0,-1 0,1 0,-1 0,1 0,-1 0,1 0,-1 0,1 0,-1 0,0 0,1 0,-1 0,1 1,-1-1,1 0,-1 0,0 1,1-1,-1 0,0 1,1-1,-1 0,0 1,1-1,-1 1,3 33,-7 274,-22-127,7-98,-2-98,-26-139,39 135,-1 1,-1 0,-1 0,0 0,-1 2,-1-1,-1 2,0 0,-1 0,-10-6,-40-47,53 46</inkml:trace>
  <inkml:trace contextRef="#ctx0" brushRef="#br0" timeOffset="3450.971">624 1891,'264'120,"-47"-47,29 27,-69-26,-145-56,-1 2,2-3,0 0,1-2,28 7,137 58,169 52,138 75,-145-95,-125-8,-156-64,8 4,-11-4,1-3,2-3,1-4,47 9,100 20,86 40,212 112,-442-174,124 43,187 36,-262-75,-88-30,0 3,-2 2,0 1,5 6,-32-15</inkml:trace>
  <inkml:trace contextRef="#ctx0" brushRef="#br0" timeOffset="20846.021">3926 3895,'-1'53,"-1"-34,1 1,0 0,2 0,0-1,1 1,1-1,1 1,1-1,0 0,2 0,0-1,5 9,-9-23,0-1,0 1,1-1,-1 1,1-1,0-1,0 1,0 0,0-1,0 0,0 0,1 0,-1 0,1-1,-1 0,1 0,0 0,-1 0,1-1,0 1,0-1,-1-1,1 1,0-1,0 0,-1 0,1 0,-1 0,1-1,-1 0,1 0,-1 0,0 0,0-1,0 0,0 0,-1 0,1 0,-1 0,0-1,0 1,2-4,15-15,-19 19,0 0,0 1,0-1,1 1,-1 0,1-1,-1 1,1 0,0 0,0 0,0 0,0 0,0 0,0 1,0-1,1 0,-1 1,0 0,1 0,0 0,-1 0,1 0,-1 0,1 1,0-1,0 1,-1 0,1 0,0 0,0 0,-1 0,1 0,0 1,0-1,-1 1,1 0,0 0,-1 0,1 0,-1 1,0-1,1 1,24 28,-24-25,0 0,0 0,0-1,0 1,0-1,1 0,0 0,0-1,0 1,0-1,1 0,-1 0,1 0,0 0,0-1,0 0,0 0,0 0,0-1,0 0,1 0,-1 0,1 0,-1-1,1 0,-1 0,0-1,1 1,-1-1,1-1,5-4,0-1,-1 0,0-1,0 0,-1-1,0 0,-1 0,0-1,0 0,-1 0,-1-1,1 0,-2 0,1-1,-2 1,1-1,-2 0,0-1,0 1,-1 0,0-1,-1 0,-1 1,0-1,-1 1,-1-10,-16-13,12 41</inkml:trace>
  <inkml:trace contextRef="#ctx0" brushRef="#br0" timeOffset="21509.428">4010 3726,'113'26,"86"5,-124-32,-75 1,1 0,0 0,0-1,0 1,0 0,-1-1,1 1,0 0,0-1,-1 1,1-1,0 0,-1 1,1-1,0 1,-1-1,1 0,-1 0,1 1,-1-1,1 0,-1 0,0 0,1 1,-1-1,0 0,0 0,0 0,0 0,1 0,-1 1,0-1,0 0,-1 0,1 0,0 0,0 0,0 0,-1 1,1-1,0 0,-1 0,1 0,0 1,-1-1,1 0,-1 0,0 1,1-1,-1 0,0 1,-29-40,8 17,13 15,0 0,1-1,0 0,1 0,0 0,0-1,1 0,0-1,1 1,0-1,1 0,-2-6,3-3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1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805 4,'-2'-1,"0"0,0 1,0-1,0 1,-1 0,1 0,0 0,0 0,0 0,0 0,0 0,-1 1,1-1,0 1,0 0,0 0,0-1,0 1,1 0,-1 0,0 1,0-1,1 0,-1 1,0-1,1 1,0-1,-1 1,1 0,0 0,0-1,0 1,-1 1,-3 3,-118 164,57-70,-2-14,-3-3,-68 59,-92 64,196-177,30-29,5-4</inkml:trace>
  <inkml:trace contextRef="#ctx0" brushRef="#br0" timeOffset="372.994">212 32,'0'1,"1"-1,-1 0,0 0,1 0,-1 0,1 0,-1 1,1-1,-1 0,0 0,1 0,-1 0,1 0,-1 0,1-1,-1 1,0 0,1 0,-1 0,1 0,-1 0,0-1,1 1,-1 0,1 0,-1-1,0 1,1 0,-1 0,0-1,0 1,1 0,-1-1,0 1,0-1,1 1,-1 0,0-1,0 1,0-1,0 1,0 0,0-1,1 1,-1-1,0 1,0-1,0 1,-1 0,1-1,0 0,39 27,-8 1,-2 2,0 1,-2 2,-2 0,18 29,-24-32,0 1,-2 0,-2 1,0 1,-2 1,-2 0,7 33,-13-42,1-1,1 1,1-1,0 0,2-1,1 0,4 5,9-6,-14-20</inkml:trace>
  <inkml:trace contextRef="#ctx0" brushRef="#br0" timeOffset="1116.37">720 991,'2'-13,"0"0,2 0,0 0,0 1,1-1,0 1,1 0,1 1,0-1,0 1,1 0,1 1,0 0,3-3,2-4,43-31,-55 47,-1 0,0 0,1 0,-1 1,1-1,-1 1,1-1,-1 1,1-1,-1 1,1 0,0-1,-1 1,1 0,-1 0,1 0,0 1,-1-1,1 0,-1 1,1-1,0 1,-1-1,1 1,-1-1,0 1,1 0,-1 0,0 0,1 0,-1 0,0 0,0 0,0 1,0-1,0 0,0 0,0 1,0-1,-1 1,1-1,0 1,-1 0,15 99,-14-100,0 1,0-1,0 0,0 0,0-1,0 1,0 0,0 0,1 0,-1-1,0 1,1-1,-1 1,0-1,1 1,-1-1,0 0,1 0,-1 1,1-1,-1 0,1 0,-1-1,0 1,1 0,-1 0,1-1,-1 1,0-1,1 1,-1-1,0 1,0-1,1 0,-1 0,0 0,0 0,0 0,0 0,0 0,0 0,0 0,0 0,-1 0,1 0,0-1,-1 1,1 0,-1-1,1 1,-1 0,1-2,3-1,161-130,-164 133,-1 0,1-1,0 1,0 0,0 0,1-1,-1 1,0 0,0 0,1 0,-1 1,0-1,1 0,-1 0,1 1,-1-1,1 1,-1-1,1 1,0 0,-1 0,1-1,-1 1,1 0,0 0,-1 1,1-1,0 0,-1 0,1 1,-1-1,1 1,-1 0,1-1,-1 1,0 0,1 0,-1 0,0 0,1 0,-1 0,0 0,0 0,0 0,0 1,0-1,0 0,0 1,-1-1,1 1,0-1,-1 1,1-1,-1 1,0-1,1 1,-1 0,0-1,0 2,-6 33,4-32,0-1,1 1,0 0,0-1,0 1,0 0,1 0,-1-1,1 1,0 0,0 0,0 0,1 0,-1-1,1 1,0 0,0-1,1 1,-1 0,1-1,-1 1,1-1,0 0,0 0,1 0,-1 0,3 2,11 3</inkml:trace>
  <inkml:trace contextRef="#ctx0" brushRef="#br0" timeOffset="2455.267">1567 794,'-1'0,"1"1,-1-1,1 1,0-1,-1 1,1-1,0 1,0-1,-1 1,1-1,0 1,0-1,0 1,0 0,0-1,0 1,0-1,0 1,0-1,0 1,0 0,0-1,0 1,0-1,0 1,1-1,-1 1,0-1,0 1,1-1,-1 1,0-1,1 1,-1-1,0 1,1-1,-1 0,1 1,-1-1,0 0,1 1,-1-1,1 0,-1 0,1 1,0-1,-1 0,1 0,-1 0,1 0,-1 0,1 0,-1 0,1 0,0 0,-1 0,1 0,-1 0,1 0,0 0,39 4,-4-9,-1-1,0-2,-1-2,0-1,0-2,-1-1,-1-1,-1-2,9-6,-18 13,-1-1,0-1,0-1,-1-1,-1 0,0-1,-1-2,-1 0,0 0,-1-2,-1 0,-1 0,-1-2,2-4,-13 22,-1 0,1 1,-1-1,0 0,0 0,0 0,0 0,-1 0,1 0,-1 0,0 0,1 0,-2 0,1 0,0-1,0 1,-1 0,0 0,0 0,0 0,0 0,0 1,0-1,-1 0,1 0,-1 1,0-1,0 1,0 0,0-1,0 1,0 0,-1 0,1 0,-1 1,1-1,-1 0,0 1,0 0,0 0,0 0,0 0,0 0,0 0,0 1,0-1,0 1,0 0,0 0,0 0,0 1,0-1,0 1,0-1,0 1,0 0,0 0,-13 8,0 0,0 1,1 0,1 2,0-1,0 2,1 0,1 0,0 2,1-1,-9 17,16-27,0 0,1 1,0-1,0 1,0 0,0 0,1 0,0 0,0 0,0 1,1-1,0 1,0-1,0 1,0-1,1 1,0 0,1-1,-1 1,1 0,0-1,0 1,0-1,1 0,0 1,0-1,1 0,-1 0,1 0,0 0,0-1,1 1,-1-1,1 0,0 0,5 3,5 0,0 0,0-2,1 0,0 0,0-2,0 0,1 0,-1-2,1 0,-1 0,1-2,-1 0,1 0,-1-2,0 0,0 0,0-2,0 0,0 0,8-6,-22 10,44-15,-1-2,-1-2,-1-1,-1-3,-1-1,35-30,-65 48,0-1,-1 0,0 0,0-1,-1 0,-1-1,1 0,-1 0,-1-1,0 1,1-5,-6 14,0 0,-1-1,1 1,-1-1,1 1,-1-1,0 1,1-1,-1 0,0 1,0-1,0 1,0-1,0 0,0 1,-1-1,1 1,-1-1,1 1,-1-1,1 1,-1-1,0 1,0 0,1-1,-1 1,0 0,0-1,-1 1,1 0,0 0,0 0,0 0,-1 0,1 0,-1 1,1-1,0 0,-1 1,1-1,-1 1,0-1,-68-1,62 4,0 0,0 0,0 1,1 0,-1 0,1 1,0 0,0 0,0 1,1 0,-1 0,1 0,0 1,1 0,-1 0,1 1,0-1,1 1,0 0,0 0,0 1,1-1,0 1,1 0,-1 0,1 0,1 0,0 0,0 0,0 0,1 0,1 0,-1 1,1-1,0 0,1 0,0 0,1 0,-1-1,1 1,1-1,-1 1,1-1,1 0,2 4,9 0,1 0,0-1,1-1,0 0,0-1,1-1,0-1,0-1,0 0,1-2,-1 0,1-1,0-1,0-1,1-1,7 2,1-2,-1-1,0-1,0-1,0-2,0-1,-1-1,0-1,-1-2,0 0,0-2,-2 0,1-2,-2-1,0-1,-1-1,-1-1,6-6,-20 17,0 1,0-1,-1-1,0 1,0-1,-1 0,0 0,0-1,-1 1,-1-1,1 0,-2 0,1-1,-1 1,-1 0,0-1,0 1,-1-1,-1 1,0 0,-1-8,-2 14,1 0,-1 1,-1-1,1 1,0 0,-1 0,0 0,1 0,-1 1,0 0,0 0,-1 0,1 1,0 0,-1 0,1 0,0 0,-1 1,1 0,-1 0,1 0,-1 1,1 0,0 0,-1 1,1-1,0 1,0 0,0 0,0 1,0-1,1 1,-4 2,1 1,-1-1,0 1,1 0,0 1,1 0,0 0,0 0,0 1,1 0,0 0,0 0,1 1,0 0,1-1,0 1,0 0,1 1,0-1,1 0,0 1,0-1,1 1,0-1,1 1,0-1,0 1,1-1,0 0,1 0,0 0,0 0,1 0,0-1,1 1,0-1,0 0,1-1,0 1,0-1,0 0,14 10,1 0,0-1,1-1,1-1,0-1,1-1,0-1,16 4,73 18,-89-26</inkml:trace>
</inkml:ink>
</file>

<file path=ppt/ink/ink8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26.3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799 170,'-11'127,"-55"32,-63 98,-21 18,64-66,-9-21,51-128,-14 31,49-63,-1 0,-1-1,-1 0,-2-1,0-1,-18 23,-22 30,53-76,0-1,1 0,0 0,-1 1,1-1,0 0,-1 1,1-1,0 0,0 1,0-1,0 1,0-1,0 0,1 1,-1-1,0 0,1 1,-1-1,1 0,-1 0,1 0,0 1,0-1,-1 0,1 0,0 0,0 0,0 0,0 0,0 0,0-1,0 1,1 0,-1 0,0-1,0 1,0-1,1 1,0-1,60 20,-53-18,38 11,-1 3,0 2,-2 1,6 6,-38-19,353 106,-185-37,125 61,-130-46,-9-30,-107-57,-45-12</inkml:trace>
  <inkml:trace contextRef="#ctx0" brushRef="#br0" timeOffset="682.797">2493 2400,'-141'115,"-11"20,32-64,103-63</inkml:trace>
  <inkml:trace contextRef="#ctx0" brushRef="#br0" timeOffset="981.418">2097 2400,'5'14,"6"15,7 6,-1 3,3 0,1-2,3-8,-3-2,0-3,1 2,2-1,1 2,-3 1,-1 0,-4 1,-5-5</inkml:trace>
  <inkml:trace contextRef="#ctx0" brushRef="#br0" timeOffset="2166.756">1363 1,'-17'28,"11"-16,1 0,0 0,1 0,0 1,1 0,0 0,2 0,-1 0,1 0,1 0,0 0,1 0,1 0,0 0,0 0,1 0,1 0,0-1,1 0,3 6,-7-16,0-1,0 1,0-1,0 1,0-1,0 0,0 1,0-1,0 0,1 0,-1 0,0 0,1 0,-1 0,1 0,-1 0,1-1,0 1,-1-1,1 1,0-1,-1 0,1 1,0-1,-1 0,1 0,0 0,0 0,-1 0,1-1,0 1,-1-1,1 1,0-1,-1 1,1-1,-1 0,1 0,-1 0,1 0,-1 0,0 0,1 0,-1 0,0 0,0-1,0 1,0 0,1-2,181-213,-182 214,1 0,0 1,0-1,0 0,0 0,0 1,0 0,0-1,1 1,-1 0,0 0,1 0,-1 0,1 0,-1 1,1-1,-1 1,1 0,0-1,-1 1,1 1,-1-1,1 0,0 0,-1 1,1 0,-1-1,1 1,-1 0,0 0,1 0,-1 1,0-1,0 1,0-1,0 1,0-1,0 1,0 0,0 0,-1 0,1 0,-1 0,1 1,-1-1,0 0,0 1,0-1,0 2,6 12,0 0,-2 1,0 0,-1 0,0 0,-2 1,0-1,-1 3,6 32,-1-25,-2 0,0 0,-2 0,0 0,-2 1,-1-1,-2 0,0 0,-2 0,-1 0,-1 0,-6 12,7-31,0 0,-1-1,0 0,0 0,-1-1,1 0,-2 0,1-1,0 0,-1 0,0-1,0 0,-1-1,1 0,-1-1,1 1,-1-2,0 1,0-2,0 1,0-1,1-1,-1 0,0 0,0-1,0 0,-1-1,6 3,1 0,0 0,0 0,0-1,0 1,0-1,0 0,0-1,0 1,0 0,0-1,1 0,-1 0,0 0,1-1,0 1,-1-1,1 0,0 1,1-2,-1 1,0 0,1 0,0-1,-1 1,2-1,-1 0,0 0,1 0,-1 1,1-1,0-1,1 1,-1 0,1 0,-1 0,1 0,0 0,1 0,-1-1,1 1,0 0,0 0,0 0,0 0,3-3,6-6,1 1,0 0,1 1,1 0,0 1,0 0,1 1,0 0,0 1,3 1,-3-2,339-181,-300 162</inkml:trace>
</inkml:ink>
</file>

<file path=ppt/ink/ink8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56.9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46,'301'0,"-322"-18,-16-1,19 10</inkml:trace>
</inkml:ink>
</file>

<file path=ppt/ink/ink8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44.1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1296 3,'-1'11,"-1"0,0-1,-1 1,0-1,0 0,-2 0,1 0,-1 0,-3 4,-11 25,-87 194,32-76,57-114,-2 0,-2-2,-1-1,-23 31,-43 93,-7-34,82-116,2 0,0 1,0 1,2-1,0 2,1-1,-2 7,2-6,-132 226,140-243,-1 0,1-1,0 1,-1 0,1 0,0 0,-1 0,1 0,0-1,0 1,-1 0,1 0,0 0,-1 0,1 0,0 0,-1 0,1 0,0 0,-1 0,1 1,0-1,-1 0,1 0,0 0,-1 0,1 0,0 0,0 1,-1-1,1 0,0 0,0 0,-1 1,1-1,0 0,0 0,0 1,-1-1,1 0,0 1,0-1,7-35,-5 27,0-4,0 0,-1 0,0 1,-1-1,-1 0,0 0,0 0,-1 0,-1 1,0-1,0 1,-1 0,-1 0,0 0,0 0,-1 1,-1 0,1 0,-5-3,10 12,0 0,0 0,0 0,-1 1,1-1,0 0,1 0,-1 0,0-1,0 1,0 0,1 0,-1 0,0-1,1 1,-1 0,1-1,0 1,-1 0,1-1,0 1,0 0,0-1,0 1,0-1,0 1,0 0,0-1,1 1,-1-1,0 1,1 0,-1-1,1 1,0 0,-1 0,1 0,0-1,0 1,0 0,0 0,0 0,0 0,0 0,0 1,0-1,0 0,0 0,1 1,-1-1,0 1,1-1,-1 1,0-1,1 1,-1 0,0 0,1-1,27-1,1 2,-1 0,0 2,0 1,-1 1,1 2,-1 1,0 1,0 1,-1 1,0 2,23 14,-27-16,51 21,-74-28,0-1,0 1,0 0,0-1,-1 1,1-1,-1 0,0 1,0-1,0 1,0-1,0 0,0 0,0 1,-1-1,1 0,-1 0,0-1,0 1,0 0,1 0,-2-1,1 1,0-1,0 0,0 0,-1 0,1 0,0 0,-1 0,-26 12,0-2,0-1,-1-1,0-1,-15 0,-125 3,145-11</inkml:trace>
  <inkml:trace contextRef="#ctx0" brushRef="#br0" timeOffset="3017.921">591 1471,'49'33,"-32"-22,2 0,0-1,0-1,1-1,0 0,0-2,1 0,-1-2,13 2,108 21,146 85,-154-81,-75-12,-79-26,11-5,0-1,0 1,2-1,0-1,0 1,1-1,1-1,0 1,1-1,1 0,0-1,1 1,1 9,2 5,1 0,-1 0,0 0,0 0,0 0,0-1,0 1,0 0,0 0,-1 0,1 0,0 0,-1 0,1 0,0 0,-1 0,0 0,1 0,-1 0,1 0,-1 1,0-1,0 0,1 0,-1 1,0-1,0 0,0 1,0-1,0 1,0-1,0 1,0-1,0 1,0 0,0-1,0 1,0 0,0 0,0 0,0 0,0 0,0 0,0 0,-1 0,1 1,0-1,0 0,0 1,0-1,0 0,0 1,0-1,0 1,1 0,-1-1,0 1,0 0,0-1,0 1,1 0,-1 0,0 0,1 0,-1 0,1 0,-1 0,-90 215,76-189,-2 0,0-2,-2 0,0-1,-2-1,-5 4,20-16,32-25,-19 10,237-136,-217 123,-2 1</inkml:trace>
  <inkml:trace contextRef="#ctx0" brushRef="#br0" timeOffset="8633.907">84 1809,'-37'109,"-2"38,38-144,-1 0,1 0,0 0,0 0,1 0,-1 0,1 1,-1-1,1 0,0 0,0 1,1-1,-1 0,1 0,-1 0,1 1,0-1,0 0,1 0,-1 0,0 0,1-1,0 1,0 0,0-1,0 1,0-1,0 0,1 1,-1-1,1 0,-1 0,1-1,0 1,0-1,0 1,0-1,0 0,0 0,0 0,0 0,0-1,1 1,-1-1,0 0,0 0,1 0,-1 0,0-1,0 1,3-2,112-76,-118 78,1-1,0 0,-1 1,1-1,0 0,0 1,0-1,-1 1,1 0,0-1,0 1,0-1,0 1,0 0,0 0,0 0,0 0,0-1,0 1,0 1,0-1,0 0,0 0,0 0,0 0,0 1,-1-1,1 0,0 1,0-1,0 1,0-1,0 1,-1-1,1 1,0-1,0 1,-1 0,1 0,0-1,-1 1,1 0,-1 0,1 0,-1 0,0-1,1 1,-1 0,0 0,1 0,-1 0,0 1,4 56,-4-51,-1-4,1 0,-1 0,0 0,1 0,0 0,0 0,0 0,0 0,0 0,1 0,-1 0,1 0,0 0,0 0,0 0,0 0,0-1,1 1,-1 0,1-1,-1 1,1-1,0 0,0 1,1-1,-1 0,0 0,1 0,-1-1,1 1,-1 0,1-1,0 0,0 0,-1 0,1 0,0 0,0 0,0-1,0 1,0-1,0 0,0 0,0 0,0-1,1 1,9-6,0 0,0-1,0-1,-1 0,-1 0,1-1,-1-1,-1 1,0-2,0 0,-1 0,0-1,-1 0,-1 0,4-7,10-13,-12 21,-4 4,0 1,0-1,-1 0,1 0,-1 0,-1 0,1-1,-2 1,1-1,-1 0,0 0,1-8,-15 5,2 16</inkml:trace>
  <inkml:trace contextRef="#ctx0" brushRef="#br0" timeOffset="8948.872">761 2346,'-34'33,"-11"17,-2-1,6-4,11-5,5-8,6-11</inkml:trace>
  <inkml:trace contextRef="#ctx0" brushRef="#br0" timeOffset="9200.159">535 2289,'9'19,"9"16,0 7,3-4,-3-3,1-8,-3-4,0-5,3-2,3-2,2-5,-3-3</inkml:trace>
  <inkml:trace contextRef="#ctx0" brushRef="#br0" timeOffset="10133.542">196 1668,'2'-1,"0"0,0 0,0 1,0-1,1 1,-1-1,0 1,1 0,-1-1,0 1,1 1,-1-1,0 0,1 0,-1 1,0-1,0 1,1 0,-1 0,0 0,2 1,58 21,1-2,1-4,36 5,-54-10,-58-18,0-1,1-1,0 1,0-2,1 1,0-1,0-1,1 0,1 0,-1-1,1-2,0-4</inkml:trace>
  <inkml:trace contextRef="#ctx0" brushRef="#br0" timeOffset="11438.761">281 60,'-1'30,"-1"-12,2 0,-1-1,2 1,1-1,0 1,1-1,5 15,-8-30,1-1,-1 1,1 0,0 0,-1 0,1-1,0 1,0 0,1-1,-1 1,0-1,0 0,1 1,-1-1,1 0,-1 1,1-1,-1 0,1 0,0-1,-1 1,1 0,0 0,0-1,0 1,0-1,0 0,-1 1,1-1,0 0,0 0,0 0,0-1,0 1,0 0,0-1,0 1,-1-1,1 1,0-1,0 0,-1 0,1 0,0 0,-1 0,1 0,0-1,66-67,-61 59,28-33,-34 43,0-1,0 0,0 1,0-1,0 0,0 1,0 0,0-1,0 1,0-1,0 1,0 0,0 0,1 0,-1 0,0 0,0 0,0 0,0 0,0 0,0 0,0 1,0-1,0 0,1 1,-1-1,0 1,0-1,-1 1,1-1,0 1,0 0,0-1,0 1,0 0,-1 0,1 0,0 0,-1 0,1-1,-1 1,1 0,-1 0,1 1,10 21,-11-20,1 0,0 0,0 0,0 0,0 0,1 0,-1 0,1 0,0 0,0 0,0-1,0 1,0-1,0 0,1 1,-1-1,1 0,0-1,-1 1,1 0,0-1,0 1,0-1,0 0,2 0,-1-3,-1 0,0 0,1 0,-1-1,-1 0,1 0,0 0,0 0,-1 0,0 0,0-1,0 1,0-1,0 1,-1-1,1 0,-1 1,0-1,0 0,-1 3,37-155,-33 136</inkml:trace>
  <inkml:trace contextRef="#ctx0" brushRef="#br0" timeOffset="12031.534">761 173,'12'77,"-11"-77,1 1,0 0,-1-1,1 1,0-1,0 0,-1 1,1-1,0 0,0 0,0 0,-1-1,1 1,0 0,0-1,-1 1,1-1,0 1,0-1,-1 0,1 0,-1 0,1 0,-1 0,1 0,-1 0,0 0,1 0,0-2,7-3,-7 5,0-1,0 1,0 0,0 1,0-1,0 0,0 1,1-1,-1 1,0-1,0 1,0 0,1 0,-1 0,0 0,0 1,1-1,-1 0,0 1,0 0,0-1,0 1,0 0,0 0,0 0,0 1,0-1,0 0,0 1,-1-1,1 1,-1-1,1 1,-1 0,1 0,-1 0,0-1,0 1,0 1,0-1,0 0,-1 0,1 0,-1 0,21 101,-21-91,-1-1,0 1,0-1,-1 1,0-1,-1 0,-1 0,0 0,0 0,-1 0,0-1,-1 0,0 0,-1-1,0 1,0-2,-1 1,0-1,-1 0,0 0,0-1,0-1,-1 1,-3 0,12-6,0 0,0-1,0 1,-1 0,1-1,0 1,0-1,-1 1,1-1,0 1,-1-1,1 0,0 0,-1 0,1 0,0 0,-1 0,1 0,0 0,-1-1,1 1,0 0,-1-1,1 1,0-1,0 1,-1-1,1 0,0 0,0 1,0-1,0 0,0 0,0 0,0 0,0 0,1 0,-1 0,0-1,1 1,-1 0,0 0,1-1,0 1,-1 0,1 0,0-1,-1 1,1 0,0-1,0 1,0-1,0 1,1 0,-1-1,0 1,0 0,1-1,4-16,1 1,0 0,1 1,1 0,1 0,0 1,1 0,0 0,1 1,2-1,2-1</inkml:trace>
</inkml:ink>
</file>

<file path=ppt/ink/ink8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24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663 100,'-36'3,"-1"2,0 1,1 3,-28 9,-94 20,54-13,104-25,-1 0,1 1,-1-1,1 0,-1 1,0-1,1 0,-1 1,1-1,-1 1,1-1,0 0,-1 1,1-1,-1 1,1 0,0-1,0 1,-1-1,1 1,0-1,0 1,-1 0,1-1,0 1,0 0,0-1,0 1,0-1,0 1,0 0,0-1,0 1,1 0,-1-1,0 1,0-1,0 1,1 0,-1-1,0 1,1-1,-1 1,0-1,1 1,-1-1,1 1,-1-1,1 0,-1 1,1-1,-1 0,1 1,-1-1,1 0,0 1,-1-1,1 0,-1 0,2 0,37 18,137 46,-174-64,1 0,-1 1,0 0,1-1,-1 1,0 0,1 0,-1 0,0 0,0 1,0-1,0 1,0-1,0 1,-1-1,1 1,0 0,-1 0,1 0,-1 0,0 0,0 0,0 1,0-1,0 0,0 0,-1 1,1-1,-1 1,1-1,-1 0,0 1,0-1,0 1,0-1,0 1,-1-1,1 0,-1 1,0-1,0 0,1 1,-1-1,-1 0,1 0,0 0,0 0,-1 0,0 0,1 0,-1 0,0-1,-1 2,-158 90,68-47,-66 45,157-90,1-1,-1 1,1 0,0 0,-1 0,1 0,0 0,0 0,0 0,0 0,0 0,0 0,0 1,0-1,0 0,0 1,1-1,-1 1,1-1,-1 1,1-1,-1 1,1-1,0 1,0-1,0 1,0 0,0-1,0 1,0-1,0 1,1-1,-1 1,0-1,1 1,0-1,-1 1,1-1,0 1,0-1,-1 0,1 0,0 1,0-1,1 0,-1 0,0 0,0 0,0 0,1 0,0 0,12 6,1 0,-1-1,1-1,1 0,-1-1,1 0,-1-2,1 1,0-2,0 0,0-2,0 1,15-4,15 3,-35 1,-1-1,1 0,-1 0,0-1,0-1,0 1,0-2,0 1,-1-1,4-3,2-3</inkml:trace>
  <inkml:trace contextRef="#ctx0" brushRef="#br0" timeOffset="298.639">917 127,'-37'213,"27"-128,3-1,3 2,6 29,-2-114,0-12</inkml:trace>
  <inkml:trace contextRef="#ctx0" brushRef="#br0" timeOffset="547.014">832 43,'43'0,"34"0,13 0,-4-5,-12-1,-13-1,-13 2,-9 2,-11-4,-7-1,-10 7,-13 2,-5 2</inkml:trace>
  <inkml:trace contextRef="#ctx0" brushRef="#br0" timeOffset="761.02">889 381,'28'0,"20"0,6 0,-1 0,-5 0,-6-5,-5-1,-4 0,-3 1,-6 2</inkml:trace>
  <inkml:trace contextRef="#ctx0" brushRef="#br0" timeOffset="1030.175">1622 467,'-28'38,"-15"18,0 3,3-2,3-7,3-12,8-12</inkml:trace>
  <inkml:trace contextRef="#ctx0" brushRef="#br0" timeOffset="1280.411">1312 467,'24'19,"13"11,0 6,-2-4,-6-3,-4-5,-6-3,-1 0,1-3,-3-1,1-2,-3 0,2-2,-3-3</inkml:trace>
</inkml:ink>
</file>

<file path=ppt/ink/ink8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25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1 138,'38'0,"23"0,5 0,-3 0,-8 0,-8-5,-8-1,-6 0,-3 1,-7 1</inkml:trace>
  <inkml:trace contextRef="#ctx0" brushRef="#br0" timeOffset="248.798">57 364,'44'5,"32"-4,9-1,0-1,-11-1,-7-4,-11-1,-5 0,-7 2,-5 1,-10 2</inkml:trace>
  <inkml:trace contextRef="#ctx0" brushRef="#br0" timeOffset="518.76">1215 53,'-94'137,"90"-129,0 0,0 0,1 0,1 0,-1 1,1-1,1 1,0-1,0 1,0 0,1-1,0 1,1 0,0 0,1-1,-1 1,4 6,-3-10,1 0,0 0,0 0,0 0,0-1,1 1,0-1,0 0,0 0,1 0,-1-1,1 0,0 0,0 0,0 0,0-1,0 1,1-1,-1-1,1 1,-1-1,1 0,0 0,2-1,143-4,-146 4,11-4,0 0,0 0,0-2,-1 0,1-1,-1 0,-1-1,0-1,0-1,0 0,-1 0,-1-1,0-1,0 0,-1 0,-1-2,0 1,-1-1,6-12,-12 19,-1 0,-1 0,1 1,-1-1,0 0,-1 0,1 0,-1 0,-1 0,1 0,-1 0,-1 0,1 0,-1 0,0 1,-1-1,1 1,-1-1,-1 1,1 0,-1 0,0 0,0 1,-1-1,0 1,0 0,0 1,0-1,-1 1,0 0,0 0,0 1,0 0,0 0,-1 0,-4-1,-19-8</inkml:trace>
  <inkml:trace contextRef="#ctx0" brushRef="#br0" timeOffset="764.263">904 251,'962'0,"-938"0</inkml:trace>
  <inkml:trace contextRef="#ctx0" brushRef="#br0" timeOffset="1998.128">1469 53,'0'-4,"-5"-3,-6 1,-6 2,-6 0,2-3,0-1,-2 2,-1 6,-3 3,0 1,4 5,1 5,5 6,0-1,2 1,5 2,4-3</inkml:trace>
</inkml:ink>
</file>

<file path=ppt/ink/ink8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33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1 242,'280'-22,"-50"-1,-157 13,-62 19,-15-3</inkml:trace>
  <inkml:trace contextRef="#ctx0" brushRef="#br0" timeOffset="295.165">114 384,'19'9,"11"4,6-1,1-2,-1-3,-2-3,-1-1,-3-3,0-4,-1-3,-1 0,0 1,0 2,0 2,-1 1,-3-5,-8 0</inkml:trace>
  <inkml:trace contextRef="#ctx0" brushRef="#br0" timeOffset="847.977">340 17,'-30'-17,"30"17,-1 1,1-1,-1 0,0 0,1 0,-1 1,1-1,-1 0,1 0,-1 1,1-1,-1 0,1 1,-1-1,1 1,-1-1,1 1,0-1,-1 1,1-1,0 1,-1-1,1 1,0-1,0 1,-1 0,1-1,0 1,0-1,0 1,0 0,0-1,0 1,0-1,0 1,0 0,0-1,0 1,0 0,1-1,-1 1,0-1,0 1,1-1,-1 1,0-1,1 1,-1-1,0 1,1 0,2 7,0 1,1 0,0-1,1 0,-1 0,2 0,-1 0,1-1,0 0,0 0,1-1,0 0,0 0,1 0,0-1,0 0,0-1,5 2,160 49,-167-55,-1 1,0-1,0 1,0 0,0 0,0 0,0 1,0 0,-1 0,1 0,0 1,-1-1,0 1,0 0,0 0,0 1,0-1,0 1,-1 0,0 0,0 0,0 0,0 1,-1-1,1 1,-1 0,0-1,-1 1,1 1,-1 1,-1-1,0 1,0 0,-1-1,0 1,0-1,-1 1,1-1,-1 1,-1-1,1 0,-1 0,0 0,-1-1,1 1,-1-1,0 1,-1-1,1-1,-1 2,-112 87,83-70,-16 9,38-26,0 1,1 0,-1 1,1 0,1 1,0 0,0 1,1 0,0 0,0 1,-4 8,7-1</inkml:trace>
</inkml:ink>
</file>

<file path=ppt/ink/ink8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39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84 536,'4'6,"-1"0,0 0,0 0,0 1,-1-1,0 1,-1-1,1 1,-1 0,0-1,-1 1,0 0,0 0,1 6,3 27,-2 1,-2-1,-2 0,-1 0,-2 0,-2 0,-10 30,-7 30,54-165,-19 40</inkml:trace>
  <inkml:trace contextRef="#ctx0" brushRef="#br0" timeOffset="252.79">57 536,'23'0,"19"0,6 0,4 0,-1-4,0-3,-4 1,-5 2,-5 0,-3 2,-4-4,-2-1,-5 6,-12 7,-12 3,-6 5,-2 0</inkml:trace>
  <inkml:trace contextRef="#ctx0" brushRef="#br0" timeOffset="469.815">28 876,'38'0,"28"0,6 0,-3 0,-14 0</inkml:trace>
  <inkml:trace contextRef="#ctx0" brushRef="#br0" timeOffset="1035.543">592 960,'-55'18,"54"-18,-1 0,0 0,1 0,-1 0,0 0,0 1,0-1,0 0,0 1,0 0,0-1,1 1,-1 0,0 0,0 0,1 0,-1 0,1 0,-1 0,1 1,-1-1,1 0,0 1,0-1,0 1,-1 0,2-1,-1 1,0 0,0 0,0-1,1 1,-1 0,1 0,0 0,-1 0,1 0,0 0,0 0,0 0,0 0,1 0,-1-1,0 1,1 0,0 0,36 30,-33-30,0 0,0 0,0 0,0 1,-1-1,1 1,-1 0,0 0,0 0,0 1,0-1,0 1,-1 0,1-1,-1 1,0 0,0 0,-1 1,1-1,-1 0,0 1,0-1,0 0,-1 1,0-1,0 1,0-1,0 1,-1 1,-2 0,-1-1,-1 0,1-1,0 1,-1-1,0 0,0 0,0 0,-1-1,1 0,-1 0,0 0,0 0,0-1,0 0,0-1,-1 1,1-1,0 0,-1-1,1 0,0 0,-3 0,-74-4,64-3</inkml:trace>
  <inkml:trace contextRef="#ctx0" brushRef="#br0" timeOffset="4990.239">875 706,'29'5,"28"-4,10-1,3-1,-6-1,-9 1,-9 0,-7 0,-6 1,-4 0,-11 4,-9 3</inkml:trace>
  <inkml:trace contextRef="#ctx0" brushRef="#br0" timeOffset="5653.452">1552 509,'0'-15,"0"23,-1 24,-11 37,2 63,9-126,1 0,0 0,1-1,0 1,0 0,0 0,0 0,1-1,0 1,0-1,1 1,-1-1,1 0,0 0,1 0,-1 0,1-1,0 0,0 1,0-1,1-1,-1 1,1 0,0-1,0 0,0-1,1 1,-1-1,1 0,-1 0,5 1,4-5,-1-1,0 0,0-1,0-1,-1 0,1 0,-1-1,0-1,-1 0,1-1,-2 0,1 0,-1-1,0-1,-1 1,0-2,-1 1,0-1,0-1,5-11,12-10,47-52,-72 85,1 1,-1-1,1 1,-1-1,1 1,-1-1,1 1,-1 0,1-1,-1 1,0 0,1-1,-1 1,0 0,0 0,0-1,1 1,-1 0,0 0,0-1,0 1,0 0,0 0,0 0,-1-1,1 1,0 0,0 0,0-1,-1 1,1 0,0-1,-1 1,1 0,-1-1,1 1,-1 0,1-1,-1 1,1-1,-1 1,1-1,-1 1,0-1,0 1,0 1,-2 5,0-2,0-1,0 1,1 0,-1 0,1 0,0 0,0 0,0 0,1 0,0 1,0-1,0 0,1 1,0-1,0 1,0-1,1 1,0-1,0 0,0 1,0-1,1 0,0 0,0 0,1 0,-1 0,1 0,0-1,0 1,1-1,-1 0,1 0,1 1,-1-2,1-1,-1 1,1-1,0-1,-1 1,1 0,0-1,0 0,0 0,0-1,0 1,0-1,0 0,0-1,0 1,0-1,0 0,0 0,0 0,0-1,-1 0,1 0,-1 0,1 0,-1-1,0 0,1 0,-2 0,1 0,0 0,0-2,12-10,-1-2,-1 0,0-1,-1 0,-1-1,4-9,84-173,-84 128,-20 61</inkml:trace>
  <inkml:trace contextRef="#ctx0" brushRef="#br0" timeOffset="5943.242">2737 565,'-33'38,"-17"18,-4 4,8-4,6-6,10-6,5-12,2-11,6-13,5-9</inkml:trace>
  <inkml:trace contextRef="#ctx0" brushRef="#br0" timeOffset="6189.58">2427 706,'9'-14,"9"4,5 5,0 7,0 8,-4 8,0 5,1 4,-3 1,1-3,-2-2,-1-4,-1-1,1-3,-2 0,2-2,3-3,-2-4</inkml:trace>
  <inkml:trace contextRef="#ctx0" brushRef="#br0" timeOffset="6445.706">2963 509,'39'0,"26"0,13 0,-3 0,-10 0,-10 0,-10 0,-8 0,-5 0,-4 0,-1 0,-6-5,-1-2,-4 1</inkml:trace>
  <inkml:trace contextRef="#ctx0" brushRef="#br0" timeOffset="6650.429">3133 762,'38'5,"37"-3,15-3,-2 0,-13 0,-8 0,-12-5,-9-2,-9 2,-5 1,-3 1,-3 2,-4-4,-7-1</inkml:trace>
  <inkml:trace contextRef="#ctx0" brushRef="#br0" timeOffset="7005.499">4346 396,'-40'29,"1"2,2 1,2 3,1 0,-23 33,53-64,1-1,0 1,0 0,0 0,1 0,-1 0,1 0,0 1,0-1,0 1,1 0,0-1,0 1,0 0,0 0,1-1,0 1,0 0,0 0,1 0,-1 0,1-1,0 1,0 0,1-1,0 1,-1-1,2 1,-1-1,0 0,1 0,0 0,0 0,0 0,0-1,1 1,0 0,12 5,1-1,-1 0,1-1,0-1,1-1,0-1,-1 0,1-1,1-1,-1 0,0-2,0 0,1-1,-1-1,0 0,0-2,-1 0,1-1,-1-1,11-4,-9 2,0 0,0 0,-1-2,0-1,-1 0,0-1,-1 0,0-2,-1 0,-1-1,0 0,-1-1,0 0,-2-1,10-18,-18 30,-1-1,0 1,0 0,-1-1,0 1,0-1,0 1,-1-1,1 0,-1 1,0-1,-1 0,0 1,0-1,0 1,0-1,-1 1,0 0,0-1,0 1,-1 0,0 0,0 1,0-1,-1 0,1 1,-1 0,-3-3,-3-3,-1 1,0 0,-1 0,0 2,0-1,0 1,-1 1,0 0,0 1,-1 1,-2-1,-19-2,-1 2,-1 1,1 1,0 2,-1 2,1 1,0 2,0 2,-16 5,2 1</inkml:trace>
  <inkml:trace contextRef="#ctx0" brushRef="#br0" timeOffset="7173.328">3894 649,'994'-58,"-906"61,0 4,0 4,18 7,-59-10,-7-2</inkml:trace>
  <inkml:trace contextRef="#ctx0" brushRef="#br0" timeOffset="12751.711">0 311,'226'-11,"-28"-9,-117 0,-81 19,1-1,-1 1,0 0,0 0,0-1,0 1,0 0,0 0,0-1,-1 1,1 0,0 0,-1 0,1 0,-1-1,1 1,-1 0,1 0,-1 0,0 0,0 0,1 0,-1 0,0 0,0 1,0-1,0 0,0 0,0 1,0-1,0 1,-1-1,1 1,0-1,0 1,0 0,-1-1,1 1,0 0,0 0,0 0,-1 0,1 0,0 0,0 0,-1 1,0-1,-5-2,-111-46,100 36</inkml:trace>
  <inkml:trace contextRef="#ctx0" brushRef="#br0" timeOffset="13723.527">1778 142,'453'0,"-386"6,-67-8,0 0,0 1,-1-1,1 1,0-1,0 0,-1 1,1-1,-1 1,1-1,-1 1,0 0,0-1,0 1,1-1,-1 1,0 0,-1 0,1 0,0 0,0 0,0 0,-1 0,1 0,0 0,-1 0,1 1,-2-2,1 1,-11-12,-1 2,0-1,-1 2,0 0,-1 1,0 0,0 2,-1 0,0 0,-12-2,5 5</inkml:trace>
  <inkml:trace contextRef="#ctx0" brushRef="#br0" timeOffset="14288.666">1101 368,'0'33,"0"22,0 5,0 2,0-4,0-8,0-7,0-6,0-5,0-3,0-1,-5-1,-2-5</inkml:trace>
</inkml:ink>
</file>

<file path=ppt/ink/ink8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07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85 282,'150'22,"55"-31,-86-3,115-16,-205 37,-34-3</inkml:trace>
  <inkml:trace contextRef="#ctx0" brushRef="#br0" timeOffset="300.977">0 452,'15'0,"28"4,16 3,4-1,-5-2,-2 0,-6-2,-7-1,-5 0,-5-1,-4-1,-1 1,-1 0,0 0,0-1,1-3,-6-3</inkml:trace>
  <inkml:trace contextRef="#ctx0" brushRef="#br0" timeOffset="815.066">451 0,'13'22,"10"-5,0-1,2-2,0 0,0-1,16 4,17 2,-34-13,-1 1,0 1,0 1,-1 1,0 1,-1 1,0 1,15 13,-35-25,1 0,-1 0,1 1,-1-1,0 1,0-1,0 1,0 0,0-1,0 1,0 0,0 0,-1 0,1 0,-1-1,1 1,-1 0,0 0,0 0,0 0,0 0,0 0,0 0,0 0,-1 0,1 0,-1 0,1-1,-1 1,0 0,0 0,0 0,0-1,0 1,0-1,0 1,-1-1,1 1,0-1,-1 1,-69 51,63-48,-133 84,-106 89,172-107,65-58</inkml:trace>
</inkml:ink>
</file>

<file path=ppt/ink/ink8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0,0 0,1 0,-1 0,0 0,-1 0,0 0,-4 0</inkml:trace>
</inkml:ink>
</file>

<file path=ppt/ink/ink8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0,'22'152,"-4"12,-12-139,-2 1,0 0,-2 0,-1 0,-1 1,-1-1,-2 0,-4 18,-10 56,42-165,-14 40</inkml:trace>
  <inkml:trace contextRef="#ctx0" brushRef="#br0" timeOffset="420.377">367 86,'-28'27,"9"-11,1 1,1 1,0 0,2 2,0-1,1 2,1 0,0 1,2 0,0 3,10-21,0 0,1 0,-1 0,1 0,0 0,1 0,-1 0,1-1,-1 1,1 0,0 0,0 0,1 0,-1-1,1 1,0-1,0 1,0-1,0 0,1 0,-1 0,1 0,0 0,0 0,0-1,0 1,0-1,1 0,-1 0,1 0,-1-1,1 1,2 0,55 53,-24 19,-26-61</inkml:trace>
  <inkml:trace contextRef="#ctx0" brushRef="#br0" timeOffset="1192.741">818 29,'-13'1,"-1"0,1 1,-1 0,1 2,0-1,0 1,0 1,0 0,1 1,0 1,-3 1,11-4,1-1,-1 1,1 0,0 0,0 0,1 0,-1 0,1 1,0-1,0 1,0 0,1-1,-1 1,1 0,0 0,1 0,-1 0,1 0,0 0,0 0,1 0,0 0,-1 0,1-1,1 1,-1 0,1 0,0-1,0 1,0-1,1 0,-1 1,1-1,0 0,1-1,-1 1,0 0,1-1,0 0,0 0,0 0,1 0,27 23,-17-15,0 0,-1 1,0 1,-1 0,-1 0,0 2,0-1,-2 1,0 1,8 16,-15-26,0-1,-1 1,1 0,-1 1,0-1,-1 0,0 0,0 1,0-1,-1 1,0-1,0 1,0-1,-1 1,0-1,0 0,-1 1,0-1,0 0,0 0,-1 0,0 0,0-1,0 1,-1-1,0 1,0-1,0-1,0 1,-1 0,0-1,0 0,0 0,-1-1,-3 3,1-2,0 0,0 0,0-1,-1 0,1-1,-1 1,1-2,-1 1,0-1,0 0,0-1,0 0,0-1,0 0,1 0,-1-1,0 0,1 0,-1-1,1 0,0-1,0 0,0 0,0 0,1-1,0 0,-5-5,10 7,0 1,1-1,-1 0,1 0,0 0,0 0,0 0,0 0,0 0,0 0,1 0,0 0,0 0,-1 0,2-1,-1 1,0 0,1 0,-1 0,1 0,0 0,0 0,0 0,1 0,-1 0,1 0,-1 1,1-1,0 1,0-1,0 1,1-1,77-71,36-1,-91 63</inkml:trace>
  <inkml:trace contextRef="#ctx0" brushRef="#br0" timeOffset="1738.841">1185 396,'-10'4,"5"-4,1 1,-1-1,1 1,0 0,-1 1,1-1,0 1,0 0,0 0,0 0,0 1,1-1,-1 1,1 0,-1 0,1 0,0 0,0 1,1-1,-1 1,1 0,-1-1,1 1,1 1,-1-1,0 0,1 1,2-2,0 0,0 1,0-1,1 0,0 0,-1 0,1 0,0-1,1 1,-1 0,0-1,1 1,-1-1,1 0,0 0,0 0,0 0,0-1,0 1,0-1,29 25,-30-24,0 1,-1 0,0 0,1 0,-1 0,0 1,-1-1,1 0,0 0,-1 1,0-1,0 0,0 0,0 1,0-1,-1 0,1 1,-1-1,0 0,0 0,0 0,-1 0,1 0,-1 0,1 0,-1 0,0-1,0 1,0-1,0 1,-1-1,1 0,-1 0,1 0,-1 0,0 0,0-1,0 1,0-1,0 0,0 1,0-2,0 1,-1 0,-2 0,-17 6</inkml:trace>
  <inkml:trace contextRef="#ctx0" brushRef="#br0" timeOffset="1987.869">1496 424,'-15'33,"-4"17,1 4,3-7</inkml:trace>
  <inkml:trace contextRef="#ctx0" brushRef="#br0" timeOffset="2226.178">1355 367,'24'0,"22"5,8 2,0-1,-4-1,-7-1,-10-2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2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621 183,'-1'1,"0"0,0 0,-1 0,1 0,0 0,1 0,-1 1,0-1,0 0,0 1,1-1,-1 0,1 1,-1-1,1 1,0-1,-1 1,1-1,0 1,0-1,0 1,0-1,0 1,0-1,1 1,-1-1,1 1,-1-1,1 1,-1-1,1 1,0-1,0 1,1 10,5 68,-4 1,-8 72,-49 205,34-251,27-123,-3-2</inkml:trace>
  <inkml:trace contextRef="#ctx0" brushRef="#br0" timeOffset="383.769">198 211,'36'-15,"0"2,2 1,-1 2,2 2,9 0,52-12,268-70,-232 55,-108 40,-20 4</inkml:trace>
  <inkml:trace contextRef="#ctx0" brushRef="#br0" timeOffset="773.222">0 1057,'43'-4,"39"-8,14-5,-4-1,-8-1,-14 2,-8 4,-11 0,-9 1,-7 4,-9-3,-5 2,0 1,0 3,2-3,2 0,1 2,-4 1</inkml:trace>
  <inkml:trace contextRef="#ctx0" brushRef="#br0" timeOffset="1873.566">1298 521,'-187'342,"236"-402,100-185,-149 244,0 1,1-1,-1 0,0 1,0-1,0 0,0 1,1-1,-1 0,0 1,1-1,-1 1,1-1,-1 0,0 1,1-1,-1 1,1-1,-1 1,1 0,0-1,-1 1,1-1,-1 1,1 0,0 0,-1-1,1 1,0 0,-1 0,1 0,0 0,0 0,-1 0,1 0,0 0,-1 0,1 0,0 0,-1 0,1 0,0 0,-1 1,1-1,0 0,-1 1,1-1,-1 0,1 1,0-1,-1 1,1-1,-1 1,1-1,-1 1,1-1,-1 1,0-1,1 1,-1 0,0-1,1 1,12 43,-12-41,0 1,31 103,-31-103,1 0,0 0,0 0,0-1,1 1,-1-1,1 1,0-1,0 0,0 0,0 0,1 0,-1-1,1 1,0-1,0 0,-1 0,1 0,1-1,-1 1,0-1,0 0,3 0,0-3,0 0,0 0,0-1,-1 0,1-1,-1 1,1-1,-1-1,0 1,-1-1,1 0,-1 0,0-1,0 1,0-1,-1 0,0 0,0-1,-1 1,0-1,0 0,1-4,-3 10,13-25,-1 0,-1-1,-1 0,-1-1,2-12,-9 19</inkml:trace>
</inkml:ink>
</file>

<file path=ppt/ink/ink8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5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1 226,'14'0,"15"0,7 0,2-5,-1-1,-1 0,-3 1,-1 2,-3 1,0-4,0-1,-1 0,-5 3</inkml:trace>
  <inkml:trace contextRef="#ctx0" brushRef="#br0" timeOffset="253.788">85 1,'0'43,"5"24,1 5,1-4,-2-10,-2-9,-1-9,0-6,-2-9</inkml:trace>
</inkml:ink>
</file>

<file path=ppt/ink/ink8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9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0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38 871,'11'-104,"5"1,5 0,26-74,-38 152,1 1,1 0,1 0,1 1,1 1,1 0,1 1,1 1,1 1,0 0,20-15,-16 16,94-62,-115 79,0 0,0 1,-1-1,1 0,0 1,0-1,0 1,0-1,0 1,0-1,0 1,0 0,0-1,1 1,-1 0,0 0,0 0,0 0,0 0,0 0,0 0,1 0,-1 0,0 0,0 1,0-1,0 0,0 1,0-1,0 1,0 0,0-1,0 1,0-1,-1 1,1 0,0 0,0 0,0-1,-1 1,1 0,-1 0,1 0,-1 0,1 0,-1 0,1 0,-1 0,0 1,1-1,-1 0,0 0,0 0,0 0,0 0,0 0,0 0,0 1,-1-1,1 0,0 0,-1 0,1 0,-131 188,129-187,1 0,0 0,0 0,0 0,0 0,0 0,1 0,-1 1,0-1,1 0,0 1,0-1,0 0,0 1,0-1,0 0,0 1,1-1,-1 0,1 1,0-1,-1 0,1 0,0 0,1 0,-1 1,0-2,0 1,1 0,-1 0,1 0,0-1,-1 1,1-1,0 1,0-1,0 0,0 1,0-1,0 0,1-1,-1 1,0 0,0 0,1-1,-1 0,0 1,1-1,-1 0,0 0,1 0,-1 0,2-1,129 36,-129-34,0 1,-1 0,1 0,-1 0,0 1,0-1,1 1,-2-1,1 1,0 0,0 1,-1-1,0 0,0 1,0-1,0 1,0-1,-1 1,1 0,-1 0,0 0,0 0,-1 0,1 0,-1 0,0 0,0 0,0 0,-1 0,1 0,-1 0,-1 3,-3 4,0-1,-1 1,-1-1,0-1,0 1,-1-1,0 0,-1-1,0 0,0 0,-1-1,0 0,0-1,0 0,-1 0,0-1,0-1,0 0,-1 0,1-1,-1-1,0 0,0 0,-4-1,5-1,-1 0,1-1,0 0,-1-1,1 0,0 0,0-2,0 1,1-1,-1-1,1 0,0 0,0-1,1 0,-5-5,-123-119,88 60,35 48</inkml:trace>
</inkml:ink>
</file>

<file path=ppt/ink/ink8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1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29,'52'1,"179"-13,-44-6,-176 18</inkml:trace>
</inkml:ink>
</file>

<file path=ppt/ink/ink8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29,'34'0,"35"-4,15-3,-2 1,-9 2,-14 0,-11 2,-9 1,-6 0,-5 1,-6 1</inkml:trace>
</inkml:ink>
</file>

<file path=ppt/ink/ink8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2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0,'-31'0,"-1"2,1 1,1 1,-1 1,1 2,-23 9,41-12,-1 1,1 0,0 1,0 0,1 1,0 0,0 1,1 0,0 1,0 0,1 1,0 0,1 0,0 0,0 1,-4 12,6-16,2 1,-1 0,1 0,1 0,-1 1,1-1,1 1,0 0,0 0,0 0,1 0,1 0,0 0,0 0,0 0,1 0,1 0,-1 0,2 0,-1 0,1-1,0 1,1-1,0 0,0 0,1 0,1 1,7 0,0-1,1 0,0-1,0-1,0 0,1-1,0-1,0 0,0-1,0-1,0 0,1-1,-1 0,1-2,-1 1,1-2,8-2,2 1,1-1,-1-1,0-1,0-2,-1-1,0 0,-1-2,0-1,0-1,-1 0,-1-2,0-1,-2-1,1 0,-2-2,-1 0,0-1,-1-1,10-18,-24 35,-1 0,-1 0,1 0,-1 0,1 0,-1 0,0 0,-1 0,1 0,-1-1,1 1,-1 0,-1 0,1-1,-1 1,1 0,-1 0,0 0,-1 0,1 0,-1 0,1 0,-1 0,-1 0,1 1,0-1,-1 1,0-1,0 1,0 0,0 0,0 1,0-1,-1 1,0-1,1 1,-1 0,0 0,0 1,0-1,-4 0,-65-22,35 17</inkml:trace>
  <inkml:trace contextRef="#ctx0" brushRef="#br0" timeOffset="241.768">0 170,'44'4,"46"3,19-1,5-1,-7-2,-8-1,-11-1,-6 0,-7-6,-7-2,-5 1,-5 1,4 2,0 0,-6 2,-7 0,-13 1</inkml:trace>
</inkml:ink>
</file>

<file path=ppt/ink/ink8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9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81,'-1'-4,"-1"1,0-1,0 0,0 1,0 0,0-1,-1 1,0 0,1 0,-1 0,0 0,-1 1,1-1,0 1,-1 0,1 0,-1 0,0 1,0-1,1 1,-1 0,0 0,0 0,0 0,0 1,-1-1,1 1,0 0,0 1,0-1,0 1,0-1,0 1,0 1,0-1,1 0,-1 1,0 0,1 0,-4 2,-76 60,81-63,0 1,1 0,-1 0,1 0,-1 0,1 1,0-1,0 0,0 1,0-1,0 0,0 1,1-1,-1 1,1 0,0-1,0 1,0-1,0 1,0-1,0 1,1-1,-1 1,1-1,0 1,-1-1,1 1,1-1,-1 0,0 0,0 1,1-1,-1 0,1 0,0 0,-1 0,1-1,1 2,53 42,-49-42,0 0,-1 1,1 0,-1 0,0 1,0-1,0 1,-1 1,1-1,-1 1,-1 0,1 0,-1 0,0 1,0 0,-1-1,0 1,0 0,-1 1,0-1,0 0,-1 1,1-1,-2 1,1 0,-1-1,0 1,-1-1,0 1,-3 1,0-1,-1 0,0 0,-1 0,0 0,0-1,-1 0,1-1,-2 1,1-1,-1-1,1 1,-2-1,1 0,0-1,-1 0,0-1,0 1,0-2,0 1,-1-1,1-1,0 0,-6 0,13 0,1 0,-1 0,0 0,0 0,1-1,-1 1,0 0,0-1,0 1,0-1,0 0,0 1,0-1,0 0,0 0,0-1,0 1,0 0,0-1,0 1,0-1,0 1,0-1,0 0,0 0,1 0,-1 0,0 0,1 0,-1-1,1 1,-1 0,1-1,0 1,-1-1,1-1,6-7</inkml:trace>
  <inkml:trace contextRef="#ctx0" brushRef="#br0" timeOffset="249.032">601 222,'-14'39,"-5"16,0 0</inkml:trace>
  <inkml:trace contextRef="#ctx0" brushRef="#br0" timeOffset="762.04">855 392,'-1'-38,"-1"26,0-1,1 1,0-1,1 1,1-1,0 0,0 1,2 0,-1-1,1 1,1 0,0 0,1 1,0-1,1 1,0 0,1 1,0-1,1 1,7-8,-13 17,-1 0,0 0,0 0,0 1,0-1,1 0,-1 0,0 1,1-1,-1 1,0-1,1 1,-1 0,1 0,-1-1,0 1,1 0,-1 0,1 0,-1 0,1 1,-1-1,1 0,-1 1,0-1,1 1,-1-1,0 1,1 0,-1-1,0 1,0 0,0 0,0 0,0 0,0 0,0 0,0 0,0 0,0 0,0 1,-1-1,1 0,0 1,-1-1,1 1,15 69,-15-66,-1-4,24 102,-23-100,1-1,-1 1,0 0,1-1,0 1,-1-1,1 0,0 0,0 1,0-1,0 0,1-1,-1 1,0 0,1-1,0 1,-1-1,1 0,0 0,-1 0,1 0,0 0,0-1,0 1,0-1,0 0,0 0,0 0,-1 0,1 0,0-1,0 1,3-2,1 0,-1-1,1 0,0 0,-1 0,0-1,0 0,0-1,0 1,-1-1,0 0,0 0,0-1,0 0,-1 0,0 0,0 0,-1 0,0-1,1-1,45-139,-46 136,8-43,-8 29</inkml:trace>
</inkml:ink>
</file>

<file path=ppt/ink/ink8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0 495,'2'-25,"1"0,1-1,1 2,2-1,0 0,1 1,2 1,0-1,2 2,0 0,2 0,0 1,1 0,9-6,-23 25,0-1,0 2,0-1,1 0,-1 0,1 0,0 1,0-1,-1 1,1-1,0 1,0 0,0-1,0 1,0 0,1 0,-1 1,0-1,0 0,1 1,-1 0,0-1,1 1,-1 0,0 0,1 0,-1 0,0 1,1-1,-1 1,0-1,0 1,1 0,-1 0,0 0,0 0,0 0,0 0,0 1,0-1,0 1,-1-1,1 1,-1 0,1 0,-1-1,1 1,-1 0,0 0,0 1,0-1,0 0,0 0,-1 0,1 2,7 32,-9-33,1-1,0 1,0 0,0 0,0 0,0 0,1 0,0 0,-1 0,1 0,0-1,0 1,0 0,1 0,-1-1,1 1,-1-1,1 0,0 1,0-1,0 0,0 0,0 0,1 0,-1-1,1 1,-1 0,1-1,-1 0,1 0,0 0,0 0,0 0,-1 0,3 0,3-3,0 0,0 0,0-1,0 1,0-2,0 1,-1-1,0 0,0-1,0 0,0 0,-1 0,0-1,0 0,0 0,-1-1,0 1,2-4,32-32,0 4,80-57,-118 95,0-1,0 1,0-1,0 1,0 0,0-1,0 1,0 0,0 0,0 0,0 0,0 0,0 0,0 0,0 0,0 1,0-1,0 0,0 1,0-1,0 0,0 1,0 0,0-1,0 1,0-1,0 1,0 0,-1 0,1-1,0 1,-1 0,1 0,-1 0,1 0,0 0,-1 0,0 0,1 0,-1 0,0 0,1 0,-1 0,0 0,0 0,0 0,0 1,4 58,-4-53,-20 136,22-124</inkml:trace>
  <inkml:trace contextRef="#ctx0" brushRef="#br0" timeOffset="655.416">1129 15,'-25'8,"2"1,-1 1,2 1,-1 1,2 1,-1 1,2 1,0 1,1 0,0 1,1 2,2-1,0 2,-5 8,19-25,0-1,0 0,0 0,0 1,1-1,-1 1,1-1,0 1,0 0,0 0,0-1,0 1,1 0,-1 0,1 0,0 0,0 0,0 0,0 0,0-1,1 1,-1 0,1 0,0 0,0 0,0-1,0 1,0 0,0-1,1 1,-1-1,1 1,0-1,0 0,0 0,0 0,0 0,0 0,1 0,-1 0,1-1,-1 1,1-1,0 0,8 0,-1-1,1-1,0 0,-1 0,1-1,-1 0,0-1,0 0,0-1,0 0,0-1,-1 0,1 0,-2-1,1 0,0 0,-1-1,0 0,-1-1,1-1,-4 6,227-241,-230 243,-1 0,1 0,-1 0,1 0,-1 0,1 0,0 0,-1 0,1 0,0 1,0-1,0 0,-1 1,1-1,0 1,0-1,0 0,0 1,0 0,0-1,0 1,0 0,0 0,1-1,-1 1,0 0,0 0,0 0,0 0,0 0,0 1,0-1,0 0,0 0,0 1,0-1,0 0,0 1,0-1,0 1,0 0,0-1,0 1,0 0,-1-1,1 1,0 0,0 0,-1 0,1 0,-1 0,1 0,-1 0,1 0,-1 0,3 16,0 1,-2 0,0-1,-1 1,-1 0,-1-1,0 1,-2-1,-3 12,-7 62,10 222,4-301,-2-1,1 1,-1-1,-1 1,0-1,-1 0,0 0,0 0,-1-1,-1 0,0 0,0 0,-1 0,0-1,-1 0,0-1,0 0,-1 0,-3 2,10-8,-1 0,1 0,-1 0,1 0,-1-1,0 1,0-1,1 0,-1 1,0-1,0-1,0 1,0 0,0-1,0 1,-1-1,1 0,0 0,0 0,0-1,0 1,0-1,0 0,0 0,0 0,0 0,0 0,1 0,-1-1,0 1,1-1,-1 0,1 0,-1 0,1 0,0 0,0-1,0 1,0-1,0 1,1-1,-1 0,1 1,0-1,0 0,0 0,-1-3,1-11,2-1,-1 1,2-1,0 1,2 0,-1 0,2 0,1 0,0 1,0 0,2 0,0 0,1 1,4-5,-1-1,26-43,-19 37</inkml:trace>
</inkml:ink>
</file>

<file path=ppt/ink/ink8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6:43.06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0 454,'15'-12,"1"2,0 0,0 0,1 2,1 0,-1 1,1 0,0 2,0 0,1 1,0 1,0 1,16-1,24 6,136-8,-124-4,1 3,-1 2,35 5,-103-1,224-26,173 25,-114 29,-34-17,-178-1,1-2,0-4,-1-4,9-3,37 1,455 2,-214-29,163 29,-164-28,319 28,-282-26,370-5,-162 5,41-3,41-13,-133 4,434-19,-230-2,-611 56,-115 3</inkml:trace>
</inkml:ink>
</file>

<file path=ppt/ink/ink8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08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575 181,'-34'32,"-157"275,30-46,-27 6,187-254,10-18</inkml:trace>
  <inkml:trace contextRef="#ctx0" brushRef="#br0" timeOffset="483.613">490 153,'37'45,"-5"78,44 237,-73-346,0 0,1 0,1 0,0-1,1 1,0-1,1 0,0-1,1 0,1 1,-8-12,0 0,0 0,0 1,0-1,0 0,0 0,1 0,-1 0,0 0,1-1,-1 1,0 0,1 0,-1-1,1 1,-1-1,1 1,-1-1,1 0,-1 0,1 0,-1 0,1 0,0 0,-1 0,1 0,-1 0,1-1,-1 1,1-1,-1 1,1-1,-1 0,0 1,1-1,-1 0,0 0,1 0,-1 0,0 0,0 0,0 0,0 0,0-1,0 1,0 0,0-1,31-71,67-328,-48 141,-38 194,-7 43</inkml:trace>
  <inkml:trace contextRef="#ctx0" brushRef="#br0" timeOffset="1012.036">1393 548,'-10'2,"1"0,-1 1,0-1,1 2,-1 0,1 0,0 0,1 1,-1 1,1-1,0 1,0 1,-6 6,9-7,0 0,0 1,1 0,0-1,0 2,1-1,-1 0,2 1,-1-1,1 1,0 0,1 0,0 0,0 0,0 0,1 0,1 0,-1 0,1 0,0 0,1-1,1 4,-2-6,0 0,0 0,1 0,0 0,0-1,0 1,0-1,1 1,-1-1,1 0,0 0,1 0,-1 0,1-1,-1 1,1-1,0 0,1 0,-1 0,0-1,1 0,-1 0,1 0,0 0,0 0,-1-1,1 0,0 0,0-1,0 1,1-1,-1 0,0 0,0-1,1 0,1 0,-1-1,0 0,0-1,0 0,0 0,0 0,0-1,-1 1,0-1,1-1,-2 1,1-1,0 0,-1 0,0 0,0 0,0-1,-1 0,0 1,1-4,38-128,-41 133,0-1,0 1,0-1,0 1,-1-1,1 1,-1-1,0 0,-1 1,1-1,-1 1,0-1,0 1,0 0,-1-1,1 1,-1 0,0 0,0 0,-1 0,1 0,-1 0,0 1,0-1,0 1,0 0,-1 0,1 0,-1 0,0 1,0 0,0-1,0 1,0 1,0-1,-1 0,1 1,-1 0,1 0,0 1,-1-1,0 1,-3 0,-9 5</inkml:trace>
  <inkml:trace contextRef="#ctx0" brushRef="#br0" timeOffset="1484.389">1788 548,'-5'14,"-3"3,1 0,1 1,0 0,1 0,2 0,-1 0,2 0,1 1,0 0,2 17,-1-33,1-1,-1 1,1-1,-1 0,1 1,0-1,0 0,0 0,0 1,0-1,1 0,-1 0,0 0,1 0,0-1,-1 1,1 0,0-1,0 1,0-1,0 0,0 0,0 1,1-1,-1 0,0-1,1 1,-1 0,0-1,1 1,-1-1,1 0,-1 0,0 0,1 0,-1 0,1-1,-1 1,1-1,0 0,94-43,75-97,-172 140,1-1,0 1,0 0,0-1,1 1,-1 0,0 0,0 0,1-1,-1 2,1-1,-1 0,1 0,-1 0,1 1,-1-1,1 0,0 1,-1 0,1-1,0 1,-1 0,1 0,0 0,-1 0,1 0,0 0,-1 1,1-1,0 0,-1 1,1-1,0 1,-1 0,1 0,-1-1,1 1,-1 0,0 0,1 0,-1 1,0-1,0 0,0 0,0 1,0-1,0 1,0-1,0 1,0-1,-1 1,1-1,-1 1,1 0,-1-1,1 1,-1 0,2 62,-4-57,2 0,-1 1,1-1,0 1,1-1,0 0,0 1,0-1,1 0,0 0,0 0,1 0,0 0,1 0,0 0,1-4,0 0,0 0,0-1,1 1,-1-1,1-1,-1 1,1-1,0 0,0 0,0-1,-1 1,1-1,0-1,0 1,0-1,-1 0,1 0,0-1,-1 0,1 0,-1 0,0 0,1-1,-1 0,0 0,-1-1,1 1,0-1,-1 0,0 0,0 0,0-1,1-2,104-161,-97 143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27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25 508,'-23'81,"22"-73,1 1,-1-1,1 1,1-1,0 1,0-1,0 0,1 1,1-1,-1 0,1 0,1 0,-1 0,2 1,-3-5,0-1,1 0,-1 1,1-1,-1 0,1 0,0 0,0-1,0 1,1-1,-1 0,1 1,-1-2,1 1,0 0,-1-1,1 1,0-1,0 0,0-1,0 1,0-1,0 1,0-1,0 0,0-1,0 1,0-1,0 0,2 0,7-5,0-1,-1 0,0-1,0 0,-1-1,0-1,-1 1,0-1,0-1,-1 0,-1-1,0 1,6-11,3-2,-17 23,0 0,0 0,1-1,-1 1,1 0,-1 0,1 0,-1 0,1 0,-1 0,1 0,0 1,0-1,-1 0,1 0,0 0,0 1,0-1,0 0,0 1,0-1,0 1,0-1,0 1,0 0,0-1,1 1,-1 0,0 0,0 0,0 0,0 0,0 0,1 0,-1 0,0 0,0 1,0-1,0 0,0 1,0-1,0 1,0-1,0 1,0-1,0 1,0 0,0-1,0 1,0 0,-1 0,1 0,0 0,-1 0,1 0,0 0,-1 0,1 0,-1 0,1 0,70 106,-69-104,1 0,0 0,0-1,0 1,0-1,0 0,1 0,-1 0,1 0,-1 0,1-1,0 0,0 0,0 0,-1 0,1 0,0-1,0 0,0 0,0 0,0 0,0-1,0 1,0-1,-1 0,1 0,0 0,0-1,-1 1,1-1,1-1,10-9,0 0,-1 0,-1-2,0 0,0 0,-1-1,-1-1,-1 1,7-15,-16 28,1 0,0 0,-1 0,1 0,-1 0,0-1,0 1,0 0,0-1,0 1,-1-1,1 1,0-1,-1 1,0-1,0 1,0-1,0 0,0 1,0-1,-1 1,1-1,-1 1,0-1,0 1,0 0,0-2,-10-6</inkml:trace>
  <inkml:trace contextRef="#ctx0" brushRef="#br0" timeOffset="5534.751">1040 1,'-2'0,"-1"0,1 1,0-1,-1 1,1 0,0-1,0 1,-1 0,1 1,0-1,0 0,0 1,0-1,1 1,-1-1,0 1,0 0,1 0,0 0,-1 0,1 0,0 0,0 0,0 0,0 0,0 0,0 1,1-1,-1 0,1 1,-1 0,-7 80,8-78,3 281,26-59,-18-166,14-91,-23 24,5-14,0 0,1 1,1-1,0 2,2 0,0 0,1 1,1 0,0 1,1 0,1 1,4-2,-18 16,1 0,0 0,-1 0,1 0,0 0,0 0,0 1,0-1,-1 1,1-1,0 1,0 0,0 0,0 0,0 0,0 0,0 0,0 0,0 1,0-1,0 1,-1-1,1 1,0 0,0 0,-1 0,1 0,0 0,-1 0,1 0,-1 0,1 1,-1-1,0 0,1 1,-1 0,0-1,0 1,0 0,28 72,-1 98,-28-169,6 43,-6-45,0 0,0-1,0 1,0 0,0 0,0-1,0 1,0 0,1-1,-1 1,0 0,1 0,-1-1,0 1,1-1,-1 1,1 0,-1-1,1 1,-1-1,1 1,-1-1,1 1,0-1,-1 0,1 1,0-1,-1 0,1 1,0-1,-1 0,1 0,0 0,0 0,-1 1,1-1,0 0,0 0,-1-1,1 1,0 0,0 0,-1 0,1 0,0-1,-1 1,1 0,0 0,-1-1,1 1,0-1,-1 1,10-8</inkml:trace>
  <inkml:trace contextRef="#ctx0" brushRef="#br0" timeOffset="6374.545">1746 424,'-16'11,"0"0,1 1,1 1,0 0,0 1,1 0,1 2,1-1,0 1,1 1,0-1,2 2,-1 0,8-16,0 0,0 0,1-1,-1 1,0 0,1 0,-1 0,1 0,0 0,-1 0,1 0,0 1,0-1,1 0,-1 0,0 0,1 0,-1 0,1 0,-1 0,1 0,0-1,0 1,0 0,0 0,0 0,0-1,1 1,-1-1,1 1,-1-1,1 1,-1-1,1 0,0 0,-1 0,1 0,0 0,0 0,0 0,0-1,0 1,0-1,0 1,0-1,0 0,0 0,0 0,0 0,0 0,1 0,10-5,-1 1,0-1,-1-1,1 0,-1-1,0 0,-1-1,0 0,0-1,0 1,-1-2,-1 0,7-9,-4 7,70-78,-80 90,0 0,1 0,-1 1,0-1,0 1,0-1,1 1,-1 0,0-1,0 1,0 0,0 0,0-1,0 1,0 0,0 0,-1 0,1 0,0 1,0-1,-1 0,1 0,-1 0,1 1,-1-1,0 0,1 0,-1 1,0-1,0 0,0 1,0-1,0 0,0 0,0 1,0-1,0 0,-1 1,1-1,-1 0,0 1,2 0,-2 4,0 0,1 0,0 0,1 0,-1 0,1 0,0 0,1 0,-1-1,1 1,0-1,1 1,-1-1,1 0,0 1,1-1,-1-1,1 1,0-1,0 1,0-1,0 0,1 0,0-1,0 0,0 1,0-2,0 1,4 1,-1-3,-1 0,1 0,0 0,-1-1,1-1,0 1,-1-1,1 0,-1-1,1 0,-1 0,0-1,0 1,0-2,0 1,0-1,-1 0,1 0,-1-1,4-3,103-121,-94 104,1 0,-1-1,-2-1,0-1,-2-1,-1 0,-1-1,-2 0,-1 0,-1-2,-2 1,-1-1,1-17,-6 48,-1-1,1 1,0-1,-1 1,1-1,0 1,-1-1,0 0,1 1,-1-1,0 1,0-1,0 0,0 1,0-1,-1 0,1 1,0-1,-1 0,1 1,-1-1,1 1,-1-1,0 1,0-1,0 1,0 0,0-1,0 1,0 0,0 0,0 0,0 0,-1 0,1 0,-1 0,1 0,0 0,-1 0,0 1,1-1,-1 1,1-1,-1 1,0 0,1 0,-1-1,1 1,-1 0,0 1,1-1,-1 0,0 0,1 1,-1-1,1 1,-2-1,-3 7,1 0,0 1,0-1,1 1,0 0,0 0,1 1,0-1,0 1,1-1,0 1,0 0,1 0,1 0,-1 0,1-1,1 1,0 0,0 0,1 3,-1 9,-2 0,2-1,1 1,0 0,2-1,0 0,1 1,1-2,7 18,114 198,-128-235,1 0,-1-1,1 1,0 1,-1-1,1 0,-1 0,1 0,-1 0,1 0,0 0,-1 0,1 1,-1-1,1 0,0 0,-1 0,1 1,0-1,-1 0,1 1,0-1,0 0,-1 1,1-1,0 0,0 1,-1-1,1 0,0 1,0-1,0 1,0-1,0 0,-1 1,1-1,0 1,0-1,0 1,0-1,0 0,0 1,1-1,-1 1,0-1,0 1,0-1,-11-7</inkml:trace>
  <inkml:trace contextRef="#ctx0" brushRef="#br0" timeOffset="6618.521">2028 227,'43'4,"38"3,16-6,0-2,-12-2,-10 0,-8 1,-11 0,-11 1,-7 1,-11-1</inkml:trace>
</inkml:ink>
</file>

<file path=ppt/ink/ink8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3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79,'23'28,"-1"2,-2 1,0 1,-2 0,-2 1,-1 1,-1 0,2 17,84 286,-70-266,-4-104,70-260,6-96,-84 313,-16 76,-2 12</inkml:trace>
</inkml:ink>
</file>

<file path=ppt/ink/ink8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3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41,'24'-5,"17"-2,7 1,0 1,-4 2,-4 0,-4 2,-4 1,-2 0,-1 0,-1-5,-6-1</inkml:trace>
</inkml:ink>
</file>

<file path=ppt/ink/ink8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40,'38'0,"32"-5,9-6,-4-1,-15 1</inkml:trace>
</inkml:ink>
</file>

<file path=ppt/ink/ink8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5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19,'48'-7,"-24"3,1 0,-1 2,0 1,0 0,1 2,19 4,-43-6,0 1,-1 0,1 0,0 0,0 0,0 0,-1 0,1 0,0 1,0-1,-1 0,1 0,0 1,0-1,-1 0,1 1,0-1,-1 0,1 1,0-1,-1 1,1 0,-1-1,1 1,-1-1,1 1,-1 0,1-1,-1 1,0 0,1-1,-1 1,0 0,1 0,-1-1,0 1,0 0,0 0,0 0,0-1,0 1,0 0,0 0,0 0,0-1,-1 1,1 0,0 0,0-1,-1 1,1 0,0-1,-1 1,1 0,-1 0,-36 35,28-29,-7 6,6-5,0 0,1 0,-1 1,2 0,-1 0,1 1,1 0,0 0,0 1,1 0,-4 11,9-21,0 1,1 0,-1 0,1-1,0 1,-1 0,1 0,0 0,0 0,0-1,1 1,-1 0,0 0,1 0,-1 0,1-1,-1 1,1 0,0-1,0 1,0 0,0-1,0 1,0-1,0 0,0 1,1-1,-1 0,1 0,-1 0,1 1,-1-2,1 1,-1 0,1 0,0 0,0-1,-1 1,1-1,0 1,1-1,83 5,-78-5,8-2,-2-1,1 0,0-1,-1 0,1-1,-1-1,0 0,-1-1,0-1,0 0,-1-1,1 0,9-10,2-2</inkml:trace>
</inkml:ink>
</file>

<file path=ppt/ink/ink8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1,'-4'5,"1"1,0 0,0 1,0-1,1 0,0 1,0-1,1 1,0 0,0 0,1-1,-1 1,1 0,1 0,-1 0,1-1,1 1,-1 0,1-1,0 1,1 0,3 24,3 190,-5-198,2-5</inkml:trace>
  <inkml:trace contextRef="#ctx0" brushRef="#br0" timeOffset="252.985">1 424,'43'-5,"28"-6,8-1,-6 1,-9 2,-12 3,-14 3</inkml:trace>
</inkml:ink>
</file>

<file path=ppt/ink/ink8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20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19,'204'-16,"-202"15,0 1,-1-1,1 1,0 0,0-1,0 1,0 0,0 0,0 0,0 1,0-1,0 0,0 1,0-1,-1 1,1 0,0 0,0-1,-1 1,1 0,0 0,-1 1,1-1,-1 0,1 0,-1 1,0-1,0 1,1-1,-1 1,0 0,0-1,-1 1,1 0,0 0,0 0,-1 0,1-1,-1 1,0 0,0 0,1 0,-1 0,0 0,-1 0,1 0,0 0,-1 0,1 0,-1 0,1-1,-1 1,0 0,0 0,-47 46,44-45,-1-1,1 1,0 0,-1 1,2-1,-1 1,0 0,1 0,-1 0,1 0,0 0,1 1,-1-1,1 1,0 0,0 0,0 0,1 0,0 0,0 0,0 0,0 0,1 3,1-4,0-1,0 0,1 0,-1 0,1 0,0 0,0-1,0 1,0 0,0-1,1 0,-1 1,1-1,0 0,-1 0,1 0,0-1,0 1,0-1,0 0,1 1,-1-1,0-1,0 1,1 0,0-1,90 4,-10-40,-69 25</inkml:trace>
</inkml:ink>
</file>

<file path=ppt/ink/ink8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21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375 358,'-28'6,"-1"2,1 0,0 2,1 2,0 0,1 2,0 1,1 0,-8 9,23-17,1 0,0 1,1 0,-1 0,2 1,-1 0,1 0,0 1,1 0,-2 4,7-11,-1 0,1 0,-1 1,1-1,0 1,1 0,-1-1,0 1,1-1,0 1,0 0,0 0,1-1,-1 1,1-1,-1 1,1 0,0-1,1 0,-1 1,1-1,-1 0,1 1,0-1,0 0,1 0,-1-1,0 1,1 0,0-1,0 1,-1-1,1 0,1 0,180 93,-89-53,10 33,-101-72,-1 0,0 1,0 0,0 0,-1 0,1 0,-1 0,0 0,0 1,-1-1,1 0,-1 1,0 0,0-1,0 1,-1 0,0-1,0 1,0 0,0 0,-1-1,0 1,0 0,0-1,0 1,-1-1,-3 4,-1-1,0 0,0 0,-1 0,0-1,0 0,0 0,-1-1,0 0,0 0,0-1,-1 0,1 0,-1-1,0 0,0-1,-4 1,-7 4,7-3,0 0,0-1,0 0,-1-1,1 0,-1-1,1-1,-10 0,19-1,0 1,0 0,-1-1,1 0,0 0,0 0,0 0,0-1,0 0,1 0,-1 0,0 0,1 0,-1-1,1 1,0-1,0 0,0 0,0 0,1-1,-1 1,1-1,0 1,0-1,0 0,0 0,1 1,-1-1,1-3,0 1,0 1,1 0,-1-1,1 1,1 0,-1-1,1 1,0 0,0 0,0-1,1 1,0 0,0 0,0 0,0 1,1-1,0 1,0-1,0 1,1 0,-1 0,1 0,4-3,108-71,-96 67,-1 1</inkml:trace>
  <inkml:trace contextRef="#ctx0" brushRef="#br0" timeOffset="444.26">827 836,'-24'17,"-45"39,67-55,1 1,-1 0,1 0,-1 0,1 0,0 0,0 1,0-1,0 0,0 0,0 1,1-1,-1 1,1-1,-1 0,1 1,0-1,0 1,0-1,1 1,-1-1,0 1,1-1,0 0,-1 1,1-1,0 0,0 0,0 1,1-1,-1 0,0 0,17 19,-16-19,1-1,-1 1,0 0,1 0,-1 0,0 0,0 0,0 0,-1 0,1 1,0-1,-1 1,1 0,-1-1,0 1,0 0,0 0,0-1,-1 1,1 0,-1 0,0 0,0 0,0 0,0 0,0 0,0 0,-1 0,0-1,1 1,-1 0,0 0,0 0,-1-1,1 1,0-1,-1 1,0-1,0 1,0 0,-103 53,82-49</inkml:trace>
  <inkml:trace contextRef="#ctx0" brushRef="#br0" timeOffset="698.105">1165 865,'-19'34,"-12"20,1 6,4-2,7-12</inkml:trace>
  <inkml:trace contextRef="#ctx0" brushRef="#br0" timeOffset="868.31">967 865,'34'0,"20"0,6-5,-2-1,-11 0</inkml:trace>
  <inkml:trace contextRef="#ctx0" brushRef="#br0" timeOffset="1471.341">600 18,'39'-6,"-22"3,-1 0,2 0,-1 2,0 0,0 1,0 0,0 2,1 0,6 2,-23-4,0 1,0-1,0 0,0 0,0 0,0 1,1-1,-1 1,0-1,0 1,0-1,0 1,-1-1,1 1,0 0,0 0,0-1,0 1,-1 0,1 0,0 0,-1 0,1 0,-1 0,1 0,-1 0,1 0,-1 0,0 0,1 0,-1 0,0 1,0-1,0 0,0 0,0 0,0 0,0 0,0 0,-1 1,1-1,0 0,-1 0,1 0,-1 0,1 0,-1 0,0 0,-41 45,31-36,-11 9,17-15,0-1,0 1,0 0,0 0,1 0,-1 1,1 0,0 0,1 0,-1 0,1 0,0 1,1-1,-1 1,1 0,0 0,0 0,0 3,4-4,1 0,0-1,0 1,0-1,0 0,1 0,-1 0,1 0,0-1,0 1,1-1,-1 0,1 0,-1-1,1 0,0 1,0-1,0-1,0 1,0-1,1 0,-1 0,3 0,19 3,-1-1,1-1,0-2,0 0,0-2,0-1,-1-1,16-4,17-2,-35 8</inkml:trace>
</inkml:ink>
</file>

<file path=ppt/ink/ink8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20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0,'80'467,"-75"-139,-16-268,-3-91,36-82,-12 87</inkml:trace>
  <inkml:trace contextRef="#ctx0" brushRef="#br0" timeOffset="272.989">311 254,'-25'9,"2"1,-1 0,1 2,1 1,0 1,1 1,0 0,1 2,1 0,-3 6,19-18,0 0,0 0,0 0,1 0,0 1,0-1,0 1,1-1,0 1,0 0,0-1,1 1,0 0,0 0,0-1,1 1,0 0,0 0,0-1,1 1,0-1,0 1,0-1,1 0,0 0,0 0,0 0,0 0,1-1,0 1,0-1,0 0,0 0,1-1,-1 1,1-1,0 0,0 0,0-1,1 1,-1-1,1 0,2 0,149 89,-141-77</inkml:trace>
</inkml:ink>
</file>

<file path=ppt/ink/ink8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9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4,'1'0,"-1"-1,1 1,-1 0,1-1,-1 1,1 0,-1-1,1 1,-1 0,1 0,0 0,-1 0,1-1,-1 1,1 0,0 0,-1 0,1 0,-1 0,1 0,-1 0,1 1,0-1,-1 0,1 0,-1 0,1 1,-1-1,1 0,-1 0,1 1,-1-1,1 0,-1 1,1-1,-1 1,0-1,1 1,-1-1,0 1,1-1,-1 1,0-1,1 1,-1-1,0 1,0-1,0 1,0 0,0-1,1 1,-1-1,0 1,0-1,-1 1,1 0,0-1,0 1,0-1,6 42,-6-42,1 398,28-261,-20-119</inkml:trace>
  <inkml:trace contextRef="#ctx0" brushRef="#br0" timeOffset="243.017">0 541,'39'0,"31"-5,9-1,-5 0,-9 1,-11 1,-11 2,-7-4,-5-1,-3 1,-1 1,-6 2</inkml:trace>
</inkml:ink>
</file>

<file path=ppt/ink/ink8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5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1 207,'0'753,"0"-741</inkml:trace>
  <inkml:trace contextRef="#ctx0" brushRef="#br0" timeOffset="302.979">311 320,'-59'65,"28"-33,1 1,2 1,1 1,2 2,-16 29,40-64,-1 0,0 0,1 1,0-1,-1 0,1 1,0-1,0 1,0-1,1 1,-1-1,0 1,1-1,0 1,0 0,0-1,0 1,0 0,0-1,1 1,-1 0,1-1,-1 1,1-1,0 1,0-1,1 1,-1-1,0 0,1 0,-1 1,1-1,0 0,0 0,0-1,0 1,0 0,0-1,0 1,0-1,1 1,-1-1,1 0,-1 0,2 0,46 8,-42-9,-1 0,0 0,0 1,0 0,0 0,0 0,0 1,0 1,-1-1,1 1,-1 0,1 0,-1 1,0-1,0 2,-1-1,1 1,-1-1,0 1,0 1,-1-1,1 1,-1 0,-1 0,1 0,1 4,21 69,-15-59</inkml:trace>
  <inkml:trace contextRef="#ctx0" brushRef="#br0" timeOffset="568.915">594 320,'0'44,"5"27,1 13,0-4,4-11,0-12,3-11,-1-8,-2-7,2-3,-1-1,-2-1,-4 0,-1-5</inkml:trace>
  <inkml:trace contextRef="#ctx0" brushRef="#br0" timeOffset="969.908">509 377,'25'-15,"2"1,-1 2,2 1,-1 1,2 1,-1 1,1 2,0 1,0 1,1 1,-1 2,2 1,-27 0,1 0,-1 1,1-1,-1 1,0 0,1 0,-1 0,0 1,0 0,0 0,0 0,0 0,0 0,0 1,-1 0,1 0,-1 0,0 0,0 0,0 1,0-1,-1 1,0 0,1 0,-1 0,0 0,-1 0,1 0,-1 0,0 1,0-1,0 0,-1 1,1-1,-1 1,0-1,0 1,-1-1,1 1,-1-1,0 0,0 1,-1-1,1 0,-3 4,-102 111,75-90,27-26,-1 1,1-1,1 1,-1-1,1 1,-1 0,1 0,0 1,0-1,1 0,-1 1,1 0,0 0,1-1,-1 1,1 0,0 1,0-1,0 0,1 0,0 0,0 0,0 1,0-1,1 0,0 0,0 0,1 0,-1 0,1 0,0 0,0-1,1 1,6 8,1-1,1 0,0 0,0-1,2-1,-1 0,1 0,0-1,1-1,0-1,0 0,1 0,0-1,0-1,0-1,1 0,-1-1,1-1,10 1,-1-2</inkml:trace>
  <inkml:trace contextRef="#ctx0" brushRef="#br0" timeOffset="1483.272">1215 207,'11'-7,"0"1,1 0,-1 0,1 1,1 1,-1 0,1 1,-1 0,1 1,0 0,0 1,0 0,12 2,-24-1,1 0,-1 0,1 1,-1-1,0 0,1 1,-1-1,0 1,1 0,-1-1,0 1,0 0,0 0,1 0,-1 0,0 0,0 0,0 0,-1 0,1 0,0 0,0 1,-1-1,1 0,0 1,-1-1,1 0,-1 1,0-1,0 0,1 1,-1-1,0 1,0-1,0 1,0-1,0 1,-1-1,-18 62,9-35,8-25,1 0,0 1,0-1,0 1,0-1,1 1,-1-1,1 1,0-1,0 1,0-1,1 1,-1 0,1-1,0 1,0-1,0 0,0 1,1-1,-1 0,1 0,0 0,0 0,0 0,0 0,1 0,-1-1,1 1,-1-1,1 0,0 0,0 0,0 0,0 0,0 0,1-1,-1 0,0 0,1 0,-1 0,1 0,0 0,94-13,-77 6</inkml:trace>
  <inkml:trace contextRef="#ctx0" brushRef="#br0" timeOffset="2452.285">2005 292,'-12'4,"0"2,0-1,1 2,0 0,0 0,0 1,1 0,0 1,1 0,0 0,0 1,1 0,0 1,1 0,0 0,1 1,0-1,1 1,0 1,1-1,0 1,1-1,1 1,0 0,-1 13,2-15,0 1,0-1,1 0,1 1,0-1,0 1,1-1,1 0,0 0,0 0,1 0,1-1,-1 0,2 1,-1-2,1 1,1-1,0 0,0 0,1 0,0-1,0-1,1 1,0-1,1-1,-1 0,1 0,0-1,1 0,-1-1,1 0,8 2,-3-3,1 0,-1-2,1 0,0-1,-1 0,1-2,-1 0,1 0,-1-2,0 0,0-1,0 0,-1-1,0-1,0-1,-1 0,0-1,0 0,-1-1,0 0,0-1,-1-1,-1 0,0-1,1-3,-4 6,0 0,-1-1,0 0,-1 0,0 0,-1-1,-1 0,1 0,-2 0,0-1,0 1,-1-1,-1 0,0 0,0 1,-2-1,1 0,-2 0,0 1,0-1,-1 1,-1-1,0 1,0 0,-2 0,1 1,-1 0,-1 0,0 0,0 1,-8-8,4 8,0 1,-1 0,-1 0,1 1,-1 1,-1 0,1 1,-1 0,0 1,-1 0,1 2,-1-1,0 2,1 0,-1 1,0 0,-13 2,-13-1</inkml:trace>
  <inkml:trace contextRef="#ctx0" brushRef="#br0" timeOffset="2731.622">1863 659,'9'-8,"5"-6,2 0,0 1,0 0,2 2,-1 0,1 1,1 0,0 2,0 0,13-3,-26 11,1-1,-1 1,0 1,1-1,-1 1,0 1,0-1,0 1,0 0,0 0,0 1,0-1,0 1,-1 1,0-1,1 1,2 2,69 31,-65-36,1 0,-1 0,0-2,0 1,0-2,1 0,-1 0,-1-1,1 0,0-1,-1-1,8-3,-3-1</inkml:trace>
  <inkml:trace contextRef="#ctx0" brushRef="#br0" timeOffset="3164.018">2456 38,'10'-4,"6"-2,-1 0,1 1,0 1,0 0,0 1,1 1,-1 0,1 1,-1 1,1 1,8 1,-23-2,0 1,-1 0,1-1,0 1,-1 0,1 0,-1 0,1 0,-1 0,1 0,-1 1,0-1,1 0,-1 1,0-1,0 1,0-1,0 1,-1 0,1-1,0 1,-1 0,1 0,-1-1,1 1,-1 0,0 0,0 0,0-1,0 1,0 0,0 0,0 0,-1 0,1-1,0 1,-1 0,0 0,1-1,-1 1,0-1,0 1,0 0,0-1,0 0,-1 1,1-1,0 1,-1 0,1 0,-1 1,1-1,0 1,0 0,0-1,0 1,0 0,1 0,-1-1,1 1,0 0,0 0,0 0,0-1,0 1,1 0,-1 0,1 0,1 2,2-3,0 0,0 0,0 0,1 0,-1-1,1 1,-1-1,1-1,0 1,-1 0,1-1,0 0,0 0,-1-1,1 1,0-1,-1 0,1 0,-1-1,1 1,-1-1,0 0,2-1,-5 3,48-21,-30 12</inkml:trace>
  <inkml:trace contextRef="#ctx0" brushRef="#br0" timeOffset="3536.602">2993 518,'43'0,"24"0,10-5,-3-2,-9 1,-12 1,-9 2,-8 0,-4 2,-9-4,-3-1,-5 0</inkml:trace>
  <inkml:trace contextRef="#ctx0" brushRef="#br0" timeOffset="3783.779">3275 292,'-5'38,"3"23,3 5,0-3,5-8,2-9,-1-6,3-12,1-4,2-7,0-1,-3-4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5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0,'-5'29,"-2"28,1 10,1-2,2-7,0-9,2-8,1-6,0-4,0-2,0-2,0-1,1 1,-1 0,0-5</inkml:trace>
  <inkml:trace contextRef="#ctx0" brushRef="#br0" timeOffset="256.089">0 338,'39'0,"40"0,18 0,-4 0,-8-4,-8-3,-8 1,-11 2,-6 0,-7-3,-6-1,-10 2</inkml:trace>
  <inkml:trace contextRef="#ctx0" brushRef="#br0" timeOffset="455.597">903 254,'-15'13,"1"0,0 0,2 2,-1 0,2 0,0 1,1 0,0 1,1 0,-2 10,9-24,1-1,0 1,0 0,0-1,0 1,0 0,1 0,0 0,-1 0,1 0,0-1,0 1,0 0,1 0,-1 0,1 0,0 0,0-1,-1 1,2 0,-1-1,0 1,1 0,-1-1,1 0,0 1,-1-1,1 0,0 0,0 0,1 0,-1 0,0 0,1-1,-1 1,1-1,-1 0,1 0,0 0,0 0,-1 0,1 0,0-1,0 1,0-1,0 0,0 0,1 0,8-1,1 1,0-2,-1 0,1-1,-1 0,0 0,0-1,0-1,0 0,-1-1,0 0,0-1,6-4,-12 7,0 0,0 0,0 0,-1 0,1-1,-1 0,0 0,0 0,-1 0,1-1,-1 0,-1 1,1-1,-1 0,0 0,0 0,-1-1,1 1,-1 0,-1-1,1 1,-1 0,0-1,-1 1,0-1,0 1,-1-4,0 4,0 1,-1 0,0 0,0 0,0 0,-1 0,1 1,-1 0,0-1,-1 1,1 1,0-1,-1 1,0 0,0 0,0 0,0 0,-1 1,1 0,-1 0,1 1,-1-1,-3 1,-16-4</inkml:trace>
</inkml:ink>
</file>

<file path=ppt/ink/ink8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27.9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290 134,'0'0,"-1"0,1 1,0-1,-1 0,1 1,-1-1,1 0,-1 0,1 1,-1-1,1 0,-1 0,1 0,-1 0,1 1,-1-1,1 0,-1 0,1 0,-1 0,1 0,-1 0,1-1,-1 1,1 0,-1 0,1 0,-1 0,1-1,-1 1,1 0,-1 0,1-1,0 1,-1 0,1-1,-1 1,1 0,0-1,-1 1,1-1,0 1,0-1,-1 1,1 0,0-1,0 1,0-1,0 1,-1-1,1 1,0-1,0 0,0 1,0-1,0 1,0-1,0 1,0-1,1 1,-1-1,0 1,0-1,0 0,-14 10,-1 0,1 1,0 0,1 1,0 1,1 0,1 1,0 0,0 0,1 1,1 1,-2 4,-1 1,2 0,0 1,1 0,1 1,1-1,1 2,1-1,0 1,2-1,1 1,1 0,1 13,3-22,0 0,0 0,2-1,-1 0,2 0,0 0,0 0,1-1,1 0,0 0,0-1,1 0,1-1,0 0,0 0,1-1,0 0,1-1,0-1,0 0,0 0,1-1,0-1,2 1,9 4,0 0,1-2,1-1,-1-1,1-1,0-1,0-1,0-2,1 0,-1-2,14-3,4 0,-1-3,0-2,0-1,-1-2,-1-3,0-1,-1-1,-1-3,-1-1,0-2,12-10,-30 15,0 0,-1-1,-1-1,-1-1,-1 0,0-1,-2-1,-1-1,0 0,5-17,-15 31,0 0,-1 0,-1 0,1 0,-1-1,-1 1,0 0,-1-1,0 1,0 0,-1 0,0 0,-1 0,0 0,-1 0,0 1,0-1,-1 1,0 0,-1 0,0 1,0 0,-1 0,0 0,0 1,-4-2,-9-9,-1 0,-1 2,-1 1,0 0,-1 2,-1 1,0 0,-1 2,-12-3,-6 0,1 2,-2 2,1 2,-1 2,0 2,0 1,0 3,0 2,0 1,1 3,-1 1,2 3,-1 1,1 2,1 3,1 0,0 3,2 2,-33 23,35-16</inkml:trace>
  <inkml:trace contextRef="#ctx0" brushRef="#br0" timeOffset="440.546">487 331,'5'5,"7"1,0 5,4 1,-2-3</inkml:trace>
  <inkml:trace contextRef="#ctx0" brushRef="#br0" timeOffset="684.745">798 303,'5'0,"1"5,1 1</inkml:trace>
  <inkml:trace contextRef="#ctx0" brushRef="#br0" timeOffset="1158.234">460 529,'21'22,"1"-2,0-1,2-1,0-1,1 0,1-2,0-2,7 3,-27-13,0 0,0 0,1 0,-1-1,1 0,0 0,-1-1,1 0,0 0,0 0,0-1,0 0,0-1,0 1,0-1,-1-1,1 1,0-1,-1 0,1-1,-1 1,0-1,1-1,-1 1,-1-1,1 0,-1 0,1-1,-1 0,0 1,-1-2,1 1,-1-1,0 1,-1-1,1 0,2-6,-2-13,-3 2</inkml:trace>
</inkml:ink>
</file>

<file path=ppt/ink/ink8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36.3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0 313,'56'0,"144"-11,17-24,-3 12,-103 12,1 5,55 7,-105-1,259 28,30 1,43-29,-112-26,152-5,-121 4,47-2,140 0,472 28,-419-48,264-37,-338 79,-277 10,-154-2,-1 3,1 2,-1 1,45 15,-69-16</inkml:trace>
</inkml:ink>
</file>

<file path=ppt/ink/ink8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5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0 898,'16'6,"0"-1,1 0,-1-1,1 0,0-2,0 0,0-1,0 0,0-2,0 0,0 0,0-2,0 0,-1-1,0-1,1 0,5-4,21-17,-1-2,0-2,-3-1,0-3,-3-1,0-1,-3-2,21-30,-47 60,105-133,59-102,-65 66,-106 177,-1 0,1 1,-1-1,1 0,-1 0,1 1,0-1,-1 0,1 1,0-1,-1 0,1 1,0-1,-1 1,1-1,0 0,0 1,-1-1,1 1,0-1,0 1,0-1,0 1,0-1,0 1,0-1,0 1,0-1,0 1,0-1,0 1,0-1,0 1,0-1,0 0,1 1,-1-1,0 1,0-1,0 1,1-1,-1 0,0 1,1-1,-1 1,0-1,1 0,-1 0,1 1,-1-1,0 0,1 1,-1-1,1 0,-1 0,1 0,-1 0,1 1,-1-1,1 0,-1 0,1 0,-1 0,0 0,1 0,-1 0,1 0,0-1,-22 101,4 1,-2 92,3 68,14-249,2-5,0-1,0 0,-1 1,1-1,-1 0,-1 1,1-1,-1 0,0 0,-1 0,1 0,-1-1,0 1,-1-1,1 1,-1-1,0 0,0 0,-1-1,0 1,1-1,-1 0,-1-1,1 1,0-1,-1 0,0 0,-2 0,-178 5,122-11,-111 2,149 1</inkml:trace>
  <inkml:trace contextRef="#ctx0" brushRef="#br0" timeOffset="351.935">1412 559,'0'14,"1"0,1-1,0 1,1-1,1 0,0 0,1 0,0 0,1-1,0 0,5 7,-8-14,0 0,0-1,1 1,-1 0,1-1,0 0,0 0,1 0,-1-1,1 1,0-1,0 0,0-1,0 1,0-1,1 0,-1 0,1-1,-1 1,1-1,0 0,-1-1,1 0,0 1,0-2,-1 1,1-1,2 0,-3 0,0 0,0 0,0-1,0 1,-1-1,1 0,0-1,-1 1,0-1,1 0,-1 0,0 0,-1 0,1-1,0 0,-1 0,0 0,0 0,0 0,0 0,-1-1,0 0,0 1,0-1,0 0,-1 0,0 0,0 0,0 0,-1 0,1 0,-1 0,0 0,-1 0,1 0,-1-1,0 1,0 1,-1-1,0 0,1 0,-2 0,1 1,0-1,-1 1,0 0,0 0,0 0,-1 0,1 0,-1 1,0-1,0 1,0 0,0 0,-4-1,-107-10,90 15</inkml:trace>
</inkml:ink>
</file>

<file path=ppt/ink/ink8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5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283 231,'3'6,"1"0,-1 0,0 1,0-1,-1 1,0-1,0 1,0 0,-1 0,0 0,0 0,-1 0,0 0,-1 1,2 0,18 163,-8 86,-16-232,-8-31,4-35,7 18</inkml:trace>
  <inkml:trace contextRef="#ctx0" brushRef="#br0" timeOffset="249.381">0 315,'48'-14,"30"-10,12-1,-5 0,-7 3,-13 6,-11 6,-12 4,-7 3,-4 2,-4 2,-1 0,0 0,-5 0</inkml:trace>
  <inkml:trace contextRef="#ctx0" brushRef="#br0" timeOffset="550.079">734 513,'38'-5,"23"-1,5-5,-3-1,-8 3,-8 2,-8 2,-10 2</inkml:trace>
  <inkml:trace contextRef="#ctx0" brushRef="#br0" timeOffset="798.788">931 259,'5'38,"6"28,2 6,3-3,-1-9,1-10,-1-9,-4-6,1-4,-1-8</inkml:trace>
  <inkml:trace contextRef="#ctx0" brushRef="#br0" timeOffset="1171.625">1355 202,'-8'35,"1"1,2 0,1 0,2 0,2 0,1 0,2 0,1 0,2-1,10 32,-14-58,0-1,1 1,0-1,0 0,1 1,0-2,1 1,0 0,0-1,0 0,1 0,0 0,1-1,-1 0,1 0,0-1,5 3,-10-8,1 1,-1-1,0 0,0 0,0 0,0 0,1-1,-1 1,0 0,0-1,0 0,0 1,0-1,0 0,0 0,0 0,0 0,-1-1,1 1,0 0,-1-1,1 1,-1-1,1 1,-1-1,0 0,0 0,1 0,-1 0,-1 0,1 0,28-66,-29 67,42-144,-21 67,3 2,4 0,7-7,-11 34,-16 37</inkml:trace>
  <inkml:trace contextRef="#ctx0" brushRef="#br0" timeOffset="1468.823">1919 456,'38'-10,"23"-7,5-2,-3 4,-8-2,-8 3,-13 3</inkml:trace>
  <inkml:trace contextRef="#ctx0" brushRef="#br0" timeOffset="5254.999">2004 710,'5'0,"6"0,6 0,6 0,2 0,3 0,1-5,0-1,1 0,-1 1,0-3,0 0,-1 0,1 3,-1 2,0 1,-9 1,-9 1</inkml:trace>
  <inkml:trace contextRef="#ctx0" brushRef="#br0" timeOffset="5683.802">2963 259,'-1'-1,"-1"0,1 1,-1-1,0 1,1 0,-1-1,0 1,1 0,-1 0,0 0,0 0,1 0,-1 1,0-1,1 0,-1 1,1-1,-1 1,1 0,-1-1,1 1,-1 0,1 0,-1 0,1 0,0 0,-2 1,-96 89,87-82,1 1,0 1,0-1,1 2,1-1,0 1,1 1,0-1,1 2,0-1,1 1,0 0,1 0,1 0,0 1,1-1,1 1,0 0,1 0,1 0,1 11,0-21,1 0,1 0,-1-1,0 1,1 0,0-1,0 0,1 1,-1-1,1 0,0-1,0 1,0-1,0 0,0 0,1 0,0 0,0-1,-1 0,1 0,0 0,1 0,-1-1,0 0,0 0,1-1,-1 1,3-1,11 0,0 0,-1-1,1-1,-1-1,1 0,-1-1,13-6,57-23,-51 19</inkml:trace>
  <inkml:trace contextRef="#ctx0" brushRef="#br0" timeOffset="5971.663">3472 343,'-38'24,"0"2,2 2,1 1,1 2,2 1,-20 26,5 29,46-85,0 0,0 0,1 1,-1-1,1 1,-1-1,1 0,0 1,0-1,0 1,0-1,0 0,1 1,-1-1,1 0,0 1,-1-1,1 0,0 0,0 1,1-1,-1 0,0 0,1 0,-1-1,1 1,0 0,-1 0,1-1,0 1,0-1,0 0,0 1,0-1,0 0,1 0,-1 0,2 0,16 3,0-2,0 0,0 0,1-2,-1-1,0 0,1-2,-1 0,-1-1,1-1,0-1,-1-1,0-1,-1 0,1-1,2 2,1-1,-1-1,-1-1,0-1,0 0,-1-1,0-2,-1 0,-1 0,0-2,-1 0,-1-1,0 0,6-12,-19 25,0-1,0 0,-1 1,1-1,-1 0,0 0,-1 0,1 0,-1 0,0 0,0 0,0 0,-1 0,1 0,-1 0,-1 0,1 0,-1 1,0-1,0 0,0 1,0 0,-1-1,0 1,0 0,0 0,0 0,-1 1,1-1,-1 1,0 0,0 0,0 0,-1 1,1-1,0 1,-1 0,0 0,0 0,1 1,-1 0,0 0,0 0,-3 0,-6 0,0 1,0 0,0 1,0 0,0 1,1 0,-1 2,1-1,-1 2,1 0,0 0,1 1,-2 2,-16 7</inkml:trace>
  <inkml:trace contextRef="#ctx0" brushRef="#br0" timeOffset="6555.942">3894 682,'156'-235,"-147"223,-6 7,1 0,0 0,-1 1,1-1,1 1,-1 0,1 0,0 0,0 0,0 1,0 0,0 0,1 0,5-1,-8 5,0 0,0 0,-1 0,1 1,0-1,-1 1,1-1,-1 1,1 0,-1 0,0 0,0 0,0 1,0-1,0 1,0-1,-1 1,1-1,-1 1,0 0,0 0,0 0,0 0,0 0,-1 0,1 0,-1 0,0 0,0 1,8 21,-2-10,1-1,1 1,0-1,1 0,1-1,0 0,0 0,13 10,-21-21,1 0,-1-1,1 1,-1-1,1 0,0 0,-1 0,1 0,0 0,0 0,0-1,0 0,-1 1,1-1,0 0,0 0,0-1,0 1,0-1,0 1,0-1,-1 0,1 0,0 0,-1 0,1-1,-1 1,1-1,-1 1,1-1,-1 0,0 0,0 0,66-76,-59 66,15-20,-1 0,-2-2,-2 0,-1-1,-1-1,1-9,-11 21</inkml:trace>
  <inkml:trace contextRef="#ctx0" brushRef="#br0" timeOffset="18676.664">4854 315,'15'1,"-25"1,0 1,1 0,-1 0,1 1,0 1,0-1,0 1,1 1,0 0,-3 2,10-7,0 1,0 0,0-1,0 1,1 0,-1-1,0 1,1 0,-1 0,1 0,-1 0,1 0,0 0,0-1,0 1,0 0,0 0,1 0,-1 0,0 0,1 0,-1-1,1 1,0 0,0 0,0-1,0 1,0 0,0-1,0 1,0-1,0 1,1-1,-1 0,1 1,0-1,56 45,-36-34,44 33,-65-43,1 0,-1-1,0 1,0 0,0 0,0 0,0 0,0 0,0 0,-1 0,1 0,-1 1,1-1,-1 0,0 0,0 0,0 1,0-1,-1 0,1 0,0 0,-1 0,0 0,1 1,-1-1,0 0,0 0,0-1,0 1,0 0,-1 0,1 0,-1-1,0 2,-8 5,0 0,0-1,-1 0,0-1,-1 0,1 0,-1-1,0-1,0 0,-1-1,1 0,-1-1,0 0,1-1,9 0,-1-1,2 1,-1 0,0 0,0-1,1 1,-1-1,0 0,0 1,0-1,1 0,-1-1,0 1,0-1,1 1,-1-1,0 0,1 0,-1 0,0 0,1 0,0-1,-1 1,1-1,-5-10</inkml:trace>
  <inkml:trace contextRef="#ctx0" brushRef="#br0" timeOffset="19145.732">5194 5,'0'-1,"0"1,1 0,-1-1,1 1,-1 0,1-1,-1 1,1 0,-1 0,1 0,-1-1,1 1,-1 0,1 0,0 0,-1 0,1 0,-1 0,1 0,-1 0,1 0,-1 0,1 0,0 1,-1-1,1 0,-1 0,1 0,-1 1,1-1,-1 0,1 1,-1-1,0 0,1 1,-1-1,1 0,-1 1,0-1,1 1,-1-1,0 1,0-1,1 1,-1-1,0 1,0-1,0 1,1-1,-1 1,0 0,0-1,0 1,0-1,0 1,0-1,0 1,-1-1,1 2,6 38,-6-39,0 257,-43-110,15-70,25-16,27-92,-14 10</inkml:trace>
  <inkml:trace contextRef="#ctx0" brushRef="#br0" timeOffset="19387.894">4995 231,'29'5,"24"1,7 0,4-1,-5-7,-7-2,-8-1,-6 1,-6 1,-2 0,-2 2,-6 0</inkml:trace>
  <inkml:trace contextRef="#ctx0" brushRef="#br0" timeOffset="19857.592">5334 654,'10'-4,"-2"-3,-2 6,-3 2</inkml:trace>
</inkml:ink>
</file>

<file path=ppt/ink/ink8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24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30 339,'38'17,"-25"-15,-1 0,1-1,-1-1,1 0,-1 0,1-1,-1-1,1 0,-1-1,1-1,29-3,283-52,-199 36,-125 28,-12 0</inkml:trace>
  <inkml:trace contextRef="#ctx0" brushRef="#br0" timeOffset="286.135">1 565,'58'-5,"23"-1,8 0,-6 1,-13 1,-13-3,-12 0,-9 0,-5 2,-8 2</inkml:trace>
  <inkml:trace contextRef="#ctx0" brushRef="#br0" timeOffset="821.33">340 0,'9'19,"1"0,1-1,1 0,0-1,1 0,1-1,1 0,0-2,1 0,0 0,1-1,19 10,23 22,-32-24,-17-14,0 0,0 0,-1 2,0-1,0 1,-1 0,0 1,-1 0,0 0,3 7,-8-13,-2-1,1 0,0 0,-1 1,1-1,-1 0,0 1,0-1,0 1,-1-1,1 0,-1 1,0-1,0 0,0 0,0 0,0 0,-1 0,1 0,-1 0,0 0,0 0,0-1,0 1,-1-1,-2 3,-78 57,60-47,-94 58,71-47,0 3,2 2,-34 31,55-30,16-15</inkml:trace>
</inkml:ink>
</file>

<file path=ppt/ink/ink8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39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0,'66'7,"-30"-4,0 2,-1 1,0 1,0 2,2 3,-34-12,-1 0,0 1,0-1,1 1,-1 0,0-1,0 1,0 0,0 0,0 1,0-1,0 0,0 1,0-1,-1 1,1 0,0-1,-1 1,0 0,1 0,-1 0,0 0,0 0,0 0,0 0,0 1,-1-1,1 0,-1 0,1 1,-1-1,0 0,0 1,0-1,0 0,0 1,-1-1,1 0,-1 1,1-1,-1 0,0 0,0 0,0 0,0 1,-108 95,97-88,-33 43,46-51,1 0,-1 0,1 0,-1 0,1-1,0 1,0-1,0 0,0 1,0-1,0 0,0 0,1 0,-1 0,0-1,0 1,1 0,-1-1,1 0,-1 0,0 1,1-1,-1-1,0 1,1 0,-1-1,1 1,1 0,143-18,-122 12</inkml:trace>
</inkml:ink>
</file>

<file path=ppt/ink/ink8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3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0,'-4'39,"-3"16,1 5,2-3,0-7,2-7,1-6,1-4,-1-4,6-1,2-1,4-5,1-6</inkml:trace>
  <inkml:trace contextRef="#ctx0" brushRef="#br0" timeOffset="252.466">1 565,'38'-5,"42"-6,12-2,-5 2,-13 3,-13 2,-13 3,-10 1,-10 2</inkml:trace>
</inkml:ink>
</file>

<file path=ppt/ink/ink8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38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0 311,'279'-12,"-199"-3,146-16,-214 31</inkml:trace>
  <inkml:trace contextRef="#ctx0" brushRef="#br0" timeOffset="280.768">396 0,'-5'34,"4"20,1 6,1-2,0-7,1-6,-1-7,0-5,-1-3,0-7</inkml:trace>
</inkml:ink>
</file>

<file path=ppt/ink/ink8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32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57 283,'2'-5,"0"1,1-1,-1 1,1 0,0 0,0 1,0-1,0 0,1 1,-1 0,1 0,0 0,0 0,0 0,0 1,3-1,-5 1,30-16,1 2,0 1,1 1,0 2,1 2,17-3,-41 10,0 0,0 1,0 1,0-1,1 2,-1-1,0 2,1-1,-1 2,0-1,1 2,-9-2,-1 0,0 0,0 0,0 1,0-1,0 0,0 1,0 0,0-1,-1 1,1 0,0 0,-1 0,0 0,1 0,-1 1,0-1,0 0,0 0,-1 1,1-1,0 1,-1-1,0 1,1-1,-1 0,0 1,0-1,-1 1,1-1,0 1,-1-1,1 1,-1-1,0 0,0 1,-1 1,-52 78,17-54,29-23,0 1,0 0,1 0,0 0,0 1,1 0,-1 0,1 1,1-1,0 1,-1 2,6-6,0-1,0 0,1 0,-1 0,1 0,0 0,0-1,0 1,1 0,-1 0,0-1,1 1,0 0,0-1,0 0,0 1,0-1,0 0,0 0,1 0,-1 0,1-1,-1 1,1-1,0 1,0-1,0 0,-1 0,1 0,0-1,0 1,0-1,0 1,3-1,9 5,-6-2,0 0,0 1,0 0,-1 0,0 1,1 0,-2 1,1 0,-1 0,0 0,0 1,0 0,-1 1,0-1,2 5,-7-9,-1-1,1 1,0 0,-1 0,0 0,0 0,0 0,0 0,0 0,0-1,-1 1,1 0,-1 0,0 0,0 0,0-1,0 1,-1 0,1-1,0 1,-1-1,0 0,0 1,0-1,0 0,0 0,0 0,0 0,-1-1,1 1,-1 0,-83 44,-87-1,148-42</inkml:trace>
  <inkml:trace contextRef="#ctx0" brushRef="#br0" timeOffset="466.81">1 903,'48'-4,"30"-7,12-2,-5 3,-7 1,-8-1,-10 0,-11 2,-9 3,-7 1,-3-2,-3-1,-1 1,0 2,-4-4,-2 0,-3 1</inkml:trace>
  <inkml:trace contextRef="#ctx0" brushRef="#br0" timeOffset="782.034">424 960,'-19'38,"-6"18,0 4,10-3,13-12,10-13,10-12,6-10,4-6,2-4,0-2,1-6,-1 0,-1-5,0 1,-5 1</inkml:trace>
  <inkml:trace contextRef="#ctx0" brushRef="#br0" timeOffset="1034.904">820 932,'-29'43,"-19"34,-1 8,3-1,4-9,9-13,11-13,8-9,3-6,3-5,2-3,3-5</inkml:trace>
  <inkml:trace contextRef="#ctx0" brushRef="#br0" timeOffset="2021.597">904 1158,'44'-91,"3"2,4 3,3 1,5 3,6-1,-11 26,-52 58,0 0,0 0,1 0,-1 0,0 1,-1-1,1 1,0-1,0 1,-1 0,1 0,-1 0,1 0,-1 0,0 0,0 0,0 0,0 0,0 1,0-1,-1 0,1 1,-1-1,1 1,-1-1,0 3,1-2,31 244,-31-245,-1 0,1 0,0 0,0-1,0 1,0 0,0 0,0-1,1 1,-1-1,0 1,1-1,-1 1,1-1,0 0,-1 0,1 0,0 0,0 0,-1 0,1 0,0-1,0 1,0-1,0 1,0-1,0 0,0 0,0 0,0 0,0 0,0 0,0 0,0-1,0 1,0-1,0 0,0 1,0-1,0 0,0 0,-1 0,1 0,0-1,-1 1,1 0,-1-1,1 1,-1-1,0 1,0-1,1 0,-1-1,131-188,-29 60,-103 130,1 1,0-1,-1 1,1 0,0-1,-1 1,1 0,0-1,-1 1,1 0,0 0,0-1,-1 1,1 0,0 0,0 0,-1 0,1 0,0 0,0 0,-1 0,1 1,0-1,0 0,-1 0,1 0,0 1,-1-1,1 1,0-1,-1 0,1 1,-1-1,1 1,0-1,-1 1,1-1,-1 1,0 0,1-1,-1 1,1 0,-1-1,0 1,1 0,-1-1,0 1,0 0,0 0,0-1,0 1,0 0,0 0,0-1,0 1,0 0,0 0,0 0,2 47,-33 158,30-6,12-165,-4-29</inkml:trace>
  <inkml:trace contextRef="#ctx0" brushRef="#br0" timeOffset="2655.652">2175 565,'-27'113,"10"-47,2 0,3 1,3 0,3 0,3 6,4-71,-1 1,1 0,-1-1,0 1,1-1,-1 1,-1 0,1-1,0 1,-1-1,1 1,-1-1,0 1,0-1,0 1,0-1,0 0,0 1,-1-1,1 0,-1 0,1 0,-1 0,0 0,0 0,0-1,0 1,0-1,0 1,-1-1,1 0,0 0,-1 0,1 0,-1 0,1 0,-1-1,1 1,-1-1,0 0,1 1,-1-1,1-1,-1 1,0 0,1-1,-1 1,1-1,-1 0,-2-1,-1 0,1 0,0-1,0 0,1 0,-1 0,0-1,1 0,0 0,0 0,0 0,1 0,-1-1,1 0,0 1,0-1,1-1,-1 1,1 0,0 0,1-1,-1 1,1-1,0 0,0 1,1-1,-2-14,1 0,0-1,2 1,0 0,1 0,5-17,2 3,2 1,1 0,1 0,2 1,1 1,2 1,1 0,1 1,2 1,0 1,2 2,1 0,1 1,1 1,9-4,-25 19,-1 0,1 0,1 1,-1 1,1-1,0 2,1 0,-1 1,1 0,0 0,0 2,0 0,1 0,3 1,-14 1,-1 1,1-1,0 1,0 0,-1 0,1 0,-1 1,1-1,-1 0,1 1,-1 0,0 0,0-1,0 1,0 0,0 1,0-1,0 0,-1 1,1-1,-1 0,0 1,0 0,0-1,0 1,0 0,0-1,-1 1,1 0,-1 0,0 0,0 0,0-1,0 1,-1 3,-29 96,7-66,-2 0,0-2,-3-1,-1-1,-1-2,-2 0,-15 27,46-56,0 1,0-1,1 1,-1 0,0-1,1 1,-1 0,1-1,-1 1,1 0,0 0,0-1,0 1,0 0,0 0,0-1,0 1,1 0,-1 0,1-1,-1 1,1 0,-1-1,1 1,0-1,0 1,0-1,0 1,0-1,0 1,0-1,1 0,-1 0,0 0,1 0,-1 0,1 0,0 0,102 43,-90-41,0 2,0 0,0 1,0 0,-1 1,0 0,-1 1,1 1,1 2,15 18,-20-22</inkml:trace>
  <inkml:trace contextRef="#ctx0" brushRef="#br0" timeOffset="3084.808">2598 255,'11'-9,"-1"1,1 1,1 0,-1 0,1 1,1 1,-1 0,1 0,0 1,-1 1,2 0,-1 1,0 1,0 0,1 0,0 1,-11 2,0 0,0-1,-1 1,1 0,0 0,-1 0,0 0,1 1,-1-1,0 1,0 0,0-1,-1 1,1 0,-1 0,0 0,1 0,-1 0,0 0,-1 0,1 0,-1 1,1-1,-1 0,0 0,0 1,0-1,-1 0,1 0,-1 1,0-1,0 0,0 0,0 0,0 0,-1 0,1 0,-1 0,0-1,0 1,0-1,0 1,0-1,-1 0,0 1,2-1,-35 73,35-73,0 0,1 0,0 1,-1-1,1 0,0 0,0 0,0 0,0 0,0 1,1-1,-1 0,1 0,-1 0,1 0,0 0,0 0,0 0,0 0,0 0,0-1,1 1,-1 0,0-1,1 1,-1-1,1 1,0-1,0 0,-1 0,1 1,0-1,0 0,0-1,0 1,1 0,11 3,1-1,-1-1,1 0,0-1,0-1,-1 0,1-1,7-1,11 0,-8 1</inkml:trace>
  <inkml:trace contextRef="#ctx0" brushRef="#br0" timeOffset="3454.639">3360 396,'-37'53,"3"1,2 2,2 1,3 2,2 1,-7 35,29-88,0 0,1 0,-1 1,2 0,-1-1,1 1,1 0,-1 0,1-1,0 1,1 0,0 0,0-1,1 1,0 0,0-1,1 0,0 1,0-1,1 0,-1-1,2 1,-1 0,1-1,0 0,0 0,0-1,1 0,1 1,10 3,0-1,1-1,-1-1,1 0,1-1,-1-1,1-1,-1-1,1 0,0-2,15-1,-5-3,-1-1,0-1,0-2,-1-1,0-1,0-1,-1-2,-1 0,0-2,-1-1,0 0,-1-2,-2-1,1-1,-2 0,-1-2,-1 0,10-16,-21 29,-1 0,0-1,-1 1,0-1,0 0,-1-1,-1 1,0-1,0 0,-1 0,0 0,-1 0,0 0,-1 0,0 0,-1 0,0 0,-1 0,0 0,0 0,-2 0,1 1,-1-1,-3-4,0 3,-1 0,0 0,-1 0,0 1,-1 1,0-1,-1 2,0-1,-1 1,1 1,-2 0,1 1,-1 0,0 1,0 1,-1 0,0 1,0 0,0 1,0 0,-1 1,-12 0,4 1,1 1,-1 0,1 2,-1 0,1 2,0 1,0 0,0 1,1 2,0 0,0 1,1 1,0 1,-8 7,-84 83,90-72</inkml:trace>
  <inkml:trace contextRef="#ctx0" brushRef="#br0" timeOffset="3787.347">3219 763,'111'-53,"36"-8,-120 55,-21 3,1 1,0 0,0 0,0 1,-1 0,1 0,0 0,1 1,-1 0,0 0,0 1,0 0,-1 1,1-1,0 1,0 0,-1 1,1 0,-1 0,0 0,0 1,2 0,35 45,-40-43,1-1,-1 1,1-1,1 0,-1 0,1 0,-1-1,1 0,0 0,1 0,-1 0,1-1,0 0,0 0,0 0,0-1,0 0,0 0,1-1,-1 0,1 0,-1 0,1-1,1 0,-4 0,0-1,1 1,-1-1,0 0,1 0,-1-1,0 1,0-1,0 0,0 0,-1-1,1 1,0-1,-1 1,0-1,2-2,8-12</inkml:trace>
  <inkml:trace contextRef="#ctx0" brushRef="#br0" timeOffset="4237.294">3557 1,'5'0,"-3"0,-7 0,2 0,7 0,7 0,6 0,2 0</inkml:trace>
  <inkml:trace contextRef="#ctx0" brushRef="#br0" timeOffset="4671.153">4094 29,'1'-2,"0"0,1 0,-1 0,1 0,0 1,0-1,-1 1,1-1,0 1,0 0,0 0,0 0,0 0,1 0,-1 0,0 0,0 1,1-1,-1 1,0 0,1 0,-1 0,0 0,1 0,-1 0,2 0,86 5,-88-5,0 0,0 1,0-1,0 0,0 1,0 0,0 0,0-1,0 1,0 0,-1 0,1 1,0-1,-1 0,1 0,-1 1,1-1,-1 1,0 0,1-1,-1 1,0 0,0 0,0-1,-1 1,1 0,0 0,-1 0,1 0,-1 0,0 0,1 0,-1 0,0 0,0 1,0-1,-1 0,1 0,-1 0,1 0,-1 1,-25 39,23-40,1 1,-1-1,1 0,0 1,0 0,0-1,0 1,0 0,0 0,1 0,0 0,-1 1,1-1,0 0,1 0,-1 1,1-1,-1 1,1-1,0 0,0 1,0-1,1 1,-1-1,1 0,0 1,1 2,2-3,1 0,-1 1,1-2,0 1,0-1,0 1,0-1,0-1,0 1,0-1,1 0,-1 0,1-1,-1 1,1-1,-1 0,1-1,-1 1,1-1,3 1,20-1,-4 1</inkml:trace>
</inkml:ink>
</file>

<file path=ppt/ink/ink8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49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0,'158'18,"-107"1,-50-18,0-1,0 1,-1 0,1 0,0 0,-1 0,1 0,0 0,-1 0,0 0,1 0,-1 0,1 0,-1 1,0-1,0 0,0 0,0 0,0 0,0 1,0-1,0 0,0 0,0 0,-1 0,1 0,0 0,-1 1,1-1,-1 0,1 0,-1 0,0 0,1 0,-1-1,0 1,0 0,0 0,0 0,1-1,-1 1,-1 0,-125 112,126-112,0 0,0 0,0 0,0 0,0 1,0-1,0 0,1 1,-1-1,0 0,1 1,-1-1,1 1,0-1,-1 1,1-1,0 1,0 0,0-1,0 1,0-1,0 1,1-1,-1 1,0-1,1 1,-1-1,1 1,0-1,-1 0,1 1,0-1,0 0,0 0,0 1,0-1,0 0,0 0,0 0,1 0,-1 0,0-1,0 1,1 0,-1 0,1-1,-1 1,1-1,-1 1,1-1,-1 0,1 0,-1 1,1-1,-1 0,1 0,-1-1,2 1,17 1,0-1,0-1,0-1,0 0,-1-2,1 0,-1-1,0-1,0-1,0-1,-1 0,9-6,-2 2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8:34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851 136,'-11'-13,"-1"1,-1 0,0 1,-1 0,0 1,-1 1,1 0,-2 1,1 1,-1 0,-1 1,1 1,-1 1,1 0,-1 1,-1 1,1 0,0 1,0 1,-3 1,-23 11,0 1,1 3,1 1,1 2,0 2,2 1,-27 21,-2 13,66-54,0 0,-1 0,1 0,0 0,0 0,1 0,-1 0,0 0,1 0,-1 0,1 0,0 0,-1 1,1-1,0 0,1 0,-1 0,0 1,1-1,-1 0,1 0,-1 0,1 0,0 0,0 0,0 0,0 0,0 0,1 0,-1 0,0-1,1 1,-1-1,1 1,0-1,1 2,10 5,0 0,1 0,0-1,0-1,0 0,1-1,0 0,0-2,0 1,1-2,-1 0,6-1,178 8,-198-9,0 0,0-1,0 1,0 0,0 0,0 0,0 0,0 0,0 0,0 1,0-1,0 0,0 1,0-1,0 0,0 1,0-1,0 1,0-1,0 1,0 0,0-1,-1 1,1 0,0 0,0 0,-1-1,1 1,-1 0,1 0,-1 0,1 0,-1 0,1 0,-1 0,0 0,0 0,1 0,-1 0,0 0,0 0,0 1,0-1,0 0,-1 0,1 0,0 0,0 0,-1 0,1 0,0 0,-1 0,1 0,-1 0,0 0,1-1,-1 1,0 0,0 1,-37 35,-1-2,-2-1,-1-2,-2-2,-59 46,50-36,-86 82,136-119,-1 1,1-1,0 1,1 0,-1-1,1 1,-1 0,1 1,0-1,1 0,-1 1,1-1,0 1,0-1,0 1,0 0,1-1,0 1,0 0,0-1,1 1,-1 0,1-1,0 1,1-1,-1 1,1-1,0 0,0 0,0 1,0-1,1 0,0-1,0 1,0-1,0 1,0-1,1 0,-1 0,1 0,0 0,0-1,0 0,0 0,3 1,19 4,1-1,0-1,0-2,0 0,0-2,0-1,1-2,19-3,-14 3,0-1,-1-2,1-2,-1 0,-1-2,1-2,-2-1,2-1,50-57,-66 54</inkml:trace>
  <inkml:trace contextRef="#ctx0" brushRef="#br0" timeOffset="248.963">1445 530,'-25'39,"-26"36,-9 10,-1 1,7-10,7-13,7-12,10-10,5-8,8-4,6-2,0-1,2-1,2-3</inkml:trace>
  <inkml:trace contextRef="#ctx0" brushRef="#br0" timeOffset="500.201">1049 616,'19'38,"21"27,4 8,-1-9,-4-11,-2-9,-4-12,-7-7,-3-8,-1-6,1-5,1 0,1 1,-3-3</inkml:trace>
  <inkml:trace contextRef="#ctx0" brushRef="#br0" timeOffset="895.539">2150 729,'-46'6,"2"2,-1 1,1 3,1 2,0 1,-9 7,45-19,0 0,1 0,-1 1,1 0,0 0,0 0,1 1,-1 0,1 0,0 1,0-1,1 1,-1 0,1 0,1 1,-1-1,1 1,0 0,1-1,-1 1,1 1,1-1,-1 0,1 0,1 1,-1-1,1 0,1 1,-1-1,1 0,1 2,1-4,1 0,0-1,0 1,0 0,0-1,1 0,0 0,0-1,0 1,0-1,1 0,-1 0,1-1,0 0,0 0,0 0,0 0,0-1,0 0,0-1,0 1,0-1,1 0,-1-1,0 1,0-1,0-1,0 1,0-1,0 0,0 0,-1-1,1 1,-1-1,1-1,26-11,0-1,-2-2,0 0,-1-3,-1 0,19-20,71-67,-118 107,1 1,-1-1,0 1,1-1,-1 1,0 0,1-1,-1 1,1-1,-1 1,1 0,-1-1,1 1,-1 0,1 0,-1-1,1 1,-1 0,1 0,-1 0,1 0,0 0,-1 0,1 0,-1 0,1 0,-1 0,1 0,0 0,-1 0,1 0,-1 0,1 1,-1-1,1 0,-1 0,1 1,-1-1,1 0,-1 1,1-1,-1 0,1 1,-1-1,0 1,1-1,-1 1,0-1,1 1,-1-1,0 1,0-1,1 1,-1-1,0 1,0-1,0 1,0 0,0-1,0 1,0-1,0 1,0 0,0-1,0 1,0-1,0 1,0 52,-1-44,0 2,0 0,1 0,0 0,1 0,0 0,1 0,0-1,0 1,1-1,1 1,0-1,0 0,1 0,1-1,-1 1,1-1,1 0,0-1,0 1,1-2,-1 1,2-1,-1 0,1 0,0-1,1-1,8 5,2-2,-4 0</inkml:trace>
  <inkml:trace contextRef="#ctx0" brushRef="#br0" timeOffset="1400.77">2630 1095,'128'-139,"35"-17,-162 154,-1 1,1-1,0 1,0-1,0 1,0 0,0-1,1 1,-1 0,0 0,1 0,-1 0,0 0,1 0,0 0,-1 0,1 0,-1 1,1-1,0 1,-1-1,1 1,0 0,0 0,-1 0,1 0,0 0,-1 0,1 0,0 0,0 1,-1-1,1 1,0-1,-1 1,1-1,-1 1,1 0,-1 0,1 0,-1 0,1 0,-1 0,0 1,0-1,0 0,1 1,-1-1,0 0,-1 1,1-1,0 1,0 0,-1-1,1 1,-1 0,1 0,-10 58,7-55,0 0,1 0,0-1,0 1,0 0,1 0,-1 0,1 0,0 0,1 0,-1 0,1 0,0 0,0 0,1 0,0 2,-1-5,0 1,1 0,-1 0,1 0,0-1,0 1,0-1,0 0,0 1,1-1,-1 0,1 0,-1 0,1-1,0 1,-1-1,1 1,0-1,0 0,0 0,0 0,0-1,0 1,0-1,1 1,-1-1,0 0,0 0,0-1,0 1,0-1,1 1,-1-1,0 0,0 0,105-55,-103 53,65-44,114-63,-182 109,0 0,0 1,0-1,0 1,-1-1,1 1,0 0,0 0,0 0,0 0,0 0,0 0,0 0,0 1,0-1,0 0,0 1,-1 0,1 0,0-1,0 1,-1 0,1 0,0 0,-1 1,1-1,-1 0,0 1,1-1,-1 1,0-1,0 1,0-1,0 1,0 0,0 0,0-1,-1 1,1 0,-1 0,1 0,-1 0,0 0,0 0,1 0,-2 0,1 0,0 0,0-1,0 1,-1 0,1 0,-1 0,0 5,0 1,1-1,0 0,1 1,-1-1,1 0,1 0,-1 1,1-1,0 0,1 0,0-1,0 1,0-1,1 1,0-1,0 0,1 0,0-1,0 1,0-1,0 0,1-1,0 1,4 1,12 3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34 283,'-18'72,"14"-52,0 0,1 0,0 1,2-1,1 0,0 1,2-1,0 0,1 1,1-1,1-1,1 1,1-1,5 12,-10-28,-1-1,1 1,0-1,0 0,0 0,0 0,0 0,0 0,0 0,0-1,1 1,-1-1,1 1,-1-1,1 0,0 0,-1 0,1-1,0 1,0 0,0-1,-1 0,1 0,0 0,0 0,0 0,0 0,0-1,-1 0,1 1,0-1,-1 0,1 0,0 0,-1-1,1 1,-1-1,0 1,2-3,87-76,-18-10,-72 88,0 1,0 0,0 0,0 0,0 0,0 0,0 0,0 0,1 1,-1-1,0 0,1 1,-1-1,0 1,1-1,-1 1,1-1,-1 1,1 0,-1 0,1 0,-1 0,1 0,-1 0,1 0,-1 1,0-1,1 0,-1 1,1-1,-1 1,0-1,1 1,-1 0,0 0,0 0,1 0,35 48,-21-24,-14-22,0 0,0-1,1 1,-1-1,1 1,-1-1,1 0,0 0,0 0,0-1,0 1,0-1,0 1,1-1,-1 0,0 0,1-1,-1 1,1 0,-1-1,0 0,1 0,-1 0,1-1,-1 1,1-1,-1 1,0-1,1 0,-1-1,0 1,0 0,0-1,0 0,1-1,8-4,-2 0,1-1,-1-1,0 0,-1 0,0-1,-1 0,7-9,-1-2,-2 0,0-1,-1 0,-1-1,-1 0,-1 0,-1-1,-2 0,1-7,-12-26,6 57,0-1,-1 0,1 0,-1 0,1 0,-1 0,1 0,-1 1,0-1,1 0,-1 1,0-1,0 0,1 1,-1-1,0 1,0-1,0 1,0-1,0 1,0 0,1-1,-1 1,0 0,0 0,0 0,0 0,0 0,0 0,0 0,0 0,0 0,0 0,0 0,0 1,0-1,0 0,0 1,0-1,0 1,0-1,1 1,-1-1,0 1,0-1,1 1,-1 0,0 0,1-1,-1 1,0 0,1 0,-1 0,1 0,-1 0,-28 57,25-35</inkml:trace>
  <inkml:trace contextRef="#ctx0" brushRef="#br0" timeOffset="499.889">1275 367,'-9'-5,"0"0,-1 1,0 0,0 0,0 1,0 0,0 1,-1 0,1 1,-1 0,1 0,-1 1,1 1,-1 0,1 0,-1 1,1 1,0-1,0 2,0-1,0 1,1 1,-1 0,1 0,0 1,1 0,-1 0,1 1,1 0,-1 1,1 0,0 0,1 0,0 1,0 0,1 0,0 0,1 1,0 0,0-1,1 2,0-1,0 7,2-14,1 1,0-1,0 0,0 0,0 0,0 0,1 0,-1 1,1-1,0 0,0 0,0 0,0 0,1-1,-1 1,1 0,-1 0,1-1,0 1,0-1,0 0,1 1,-1-1,1 0,-1 0,1-1,-1 1,1-1,0 1,0-1,0 0,0 0,0 0,0 0,0 0,0-1,0 1,3-1,5 1,1-1,-1 0,1 0,-1-2,1 1,-1-1,0-1,0 0,0-1,4-1,173-111,-126 72,36-21,-97 65,1-1,-1 1,0 0,0 0,1-1,-1 1,0 0,1 0,-1 0,0 0,1 0,-1 0,0 1,0-1,1 0,-1 1,0-1,0 1,0-1,1 1,-1 0,0-1,0 1,0 0,0 0,0 0,0 0,0 0,-1 0,1 0,0 0,0 0,-1 0,1 0,-1 0,1 0,-1 1,1-1,-1 0,0 0,0 1,1 0,4 62,-5-57,3 52,3-33</inkml:trace>
  <inkml:trace contextRef="#ctx0" brushRef="#br0" timeOffset="898.639">1670 621,'146'-207,"-146"206,0 0,0-1,1 1,-1 0,1 0,-1 0,1 0,-1 0,1 0,-1 0,1 0,0 0,0 0,-1 0,1 0,0 0,0 0,0 1,0-1,0 0,0 1,0-1,0 1,0-1,1 1,-1-1,0 1,0 0,0-1,0 1,1 0,-1 0,0 0,0 0,0 0,1 0,-1 1,0-1,0 0,0 1,1-1,-1 1,0-1,0 1,0-1,0 1,0 0,0-1,0 1,0 0,0 0,-1 0,1 0,0 0,0 0,-1 0,1 0,-1 0,1 0,-1 0,1 0,-1 0,0 0,1 1,-1-1,0 0,2 49,-2-45,-1 0,0-1,1 1,0 0,0 0,0 0,1-1,-1 1,1 0,0-1,1 1,-1 0,1-1,0 1,0-1,0 0,1 0,-1 0,1 0,0 0,0 0,0-1,1 0,-1 1,1-1,0-1,3 3,0-3,-1 1,1-2,-1 1,1-1,0 0,-1 0,1-1,0 0,0 0,0-1,-1 1,1-1,0-1,-1 0,1 0,-1 0,1 0,-1-1,0 0,0-1,0 1,2-3,113-102,11-64,-113 148</inkml:trace>
  <inkml:trace contextRef="#ctx0" brushRef="#br0" timeOffset="1165.218">2573 0,'0'44,"1"53,-4 1,-12 57,3 74,12-223,1-4,-1 0,0 1,1-1,-1 1,0-1,0 1,0-1,0 1,-1-1,1 1,-1-1,1 0,-1 1,0-1,0 0,0 1,0-1,-1 0,1 0,0 0,-1 0,0 0,1 0,-1-1,0 1,-1 1,-9-2</inkml:trace>
  <inkml:trace contextRef="#ctx0" brushRef="#br0" timeOffset="1415.546">2263 367,'38'-5,"28"-1,6-1,2 2,-8 2,-10 1,-5 0,-6 2,-1 0,-9 0</inkml:trace>
</inkml:ink>
</file>

<file path=ppt/ink/ink8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59,'24'0,"32"-5,11-2,4 1,-5 1,-5-3,-7-1,-9 2,-6 2,-1 1,-2 2,-3 1,-1 1,-2 0,-1 1,-5-1</inkml:trace>
</inkml:ink>
</file>

<file path=ppt/ink/ink8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2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56,'34'5,"44"-4,19-1,-3-1,-7-6,-9 0,-8-5,-11 0,-12 2,-8 2,-10 4</inkml:trace>
</inkml:ink>
</file>

<file path=ppt/ink/ink8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4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0,'-38'21,"7"-4,-1 0,2 2,1 2,0 0,1 2,-10 12,36-34,1 0,-1 0,1 0,-1 1,1-1,0 0,-1 1,1-1,0 1,0-1,0 1,0 0,0-1,0 1,1 0,-1 0,1-1,-1 1,1 0,-1 0,1 0,0 0,0 0,0-1,0 1,0 0,1 0,-1 0,0 0,1 0,0-1,-1 1,1 0,0 0,0-1,0 1,0 0,0-1,0 1,0-1,0 0,1 1,-1-1,1 0,-1 0,1 0,-1 0,1 0,0 0,-1 0,1 0,0-1,0 1,0-1,0 1,200 11,-199-11,-1-1,0 1,0 0,0 0,0 1,0-1,0 0,0 1,0-1,0 1,-1-1,1 1,-1 0,1 0,-1 0,0 0,1 0,-1 0,0 0,0 0,-1 0,1 0,0 1,-1-1,1 0,-1 1,0-1,0 0,0 1,0-1,0 0,0 1,-1-1,1 0,-1 1,0-1,1 0,-2 1,-50 75,-146 58,142-109,31-19</inkml:trace>
</inkml:ink>
</file>

<file path=ppt/ink/ink8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4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1,'-9'43,"-9"29,-5 7,0-1,0-8,4-12,5-10,5-9,4-7,2-3,3-2,-4-6,-2-6</inkml:trace>
  <inkml:trace contextRef="#ctx0" brushRef="#br0" timeOffset="171.257">1 170,'38'-14,"37"-5,15 1,2 3,-9 9,-15 6,-19 3</inkml:trace>
</inkml:ink>
</file>

<file path=ppt/ink/ink8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598 0,'-41'4,"-1"1,1 2,0 2,0 1,1 3,1 1,0 2,-9 6,23-11,0 1,0 2,1 0,1 1,-14 13,31-24,1 0,0 1,0 0,0 0,1 0,-1 1,1 0,1-1,-1 1,1 1,0-1,0 0,1 1,0-1,0 1,0 0,1 0,0 0,0 0,1 0,0 0,0 0,1-1,1 8,0-7,1 1,0 0,0-1,1 0,0 0,0 0,0 0,1-1,0 0,1 0,-1 0,1 0,0-1,1 0,-1-1,1 1,0-1,0 0,0-1,6 2,5 3,0-2,1 0,-1-2,1 0,0-1,0 0,1-2,4 0,24-4,0-1,-1-3,0-1,1-4,-1 1</inkml:trace>
  <inkml:trace contextRef="#ctx0" brushRef="#br0" timeOffset="265.777">994 57,'-24'26,"1"1,2 1,1 1,0 1,3 1,0 0,2 1,2 1,-9 29,21-58,-1 1,0 0,1 0,0 0,0 0,0 0,1 0,0 0,0 0,0 0,0 0,1 0,0 0,0 0,0 0,1 0,0-1,0 1,0 0,0-1,1 0,-1 1,1-1,0 0,1 0,-1-1,1 1,-1-1,1 1,0-1,0 0,1-1,-1 1,0-1,1 0,4 2,7-2,0-1,1 0,-1-1,1 0,-1-2,0 0,1 0,-1-2,0 0,-1-1,1-1,-1 0,0-1,0 0,-1-1,0-1,3-3,-5 2,0-1,0 0,-1-1,-1 0,0-1,-1 0,0 0,-1-1,-1 0,0-1,-1 1,0-1,-1 0,-1-1,-1 1,1-8,-2 11,-1-1,0 1,-1-1,-1 0,0 1,0-1,-1 1,-1-1,0 1,-5-11,7 19,-1-1,0 0,0 1,0-1,-1 1,1-1,-1 1,0 0,-1 0,1 1,-1-1,1 1,-1 0,0-1,0 2,-1-1,1 0,-1 1,1 0,-1 0,0 0,1 1,-1-1,0 1,0 0,0 1,-5-1,-14 3</inkml:trace>
  <inkml:trace contextRef="#ctx0" brushRef="#br0" timeOffset="650.226">1361 480,'72'-86,"-4"-2,-3-4,9-25,-74 117,0 0,0 1,0-1,0 0,0 1,1-1,-1 0,0 0,0 1,0-1,0 0,1 1,-1-1,0 0,0 0,1 0,-1 1,0-1,0 0,1 0,-1 0,0 0,1 1,-1-1,0 0,1 0,-1 0,0 0,1 0,-1 0,0 0,1 0,-1 0,0 0,1 0,-1 0,0 0,1 0,-1 0,0 0,1-1,-1 1,0 0,0 0,1 0,-1 0,0-1,1 1,-4 46,2-37,-1-3,1 1,0-1,1 1,-1-1,1 1,1 0,-1-1,1 1,0-1,0 0,1 1,0-1,0 0,1 0,-1 0,1 0,1 0,-1-1,1 1,0-1,0 0,0 0,1 0,0-1,0 0,0 0,0 0,1 0,-1-1,1 0,0 0,0 0,0-1,1 0,0 0,4-1,0 0,0 0,0-2,-1 1,1-1,0-1,0 0,-1 0,1-1,-1 0,0-1,0 0,0-1,-1 0,1 0,-1-1,-1-1,1 1,-1-1,0-1,0 1,-1-1,0-1,-1 1,0-1,0 0,0-1,-2 0,1 1,-1-1,0-1,6-16,0 2</inkml:trace>
</inkml:ink>
</file>

<file path=ppt/ink/ink8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0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249 347,'-19'6,"1"0,0 1,1 1,-1 0,2 1,-1 1,1 1,1 0,0 2,0-1,1 2,1-1,1 2,-3 4,13-18,1 1,0 0,0 0,0 0,0 0,0 0,1 1,-1-1,1 0,-1 0,1 0,0 1,0-1,0 0,0 0,0 1,0-1,0 0,1 0,-1 0,1 1,0-1,0 0,0 0,0 0,0 0,0 0,0 0,1-1,-1 1,1 0,-1-1,1 1,-1-1,1 1,0-1,0 0,0 0,0 0,0 0,1 1,99 29,-83-27,28 5,-31-7,0 1,-1 0,1 1,-1 0,0 1,0 1,-1 0,0 1,0 1,0 0,1 3,-10-6,-1 1,0 0,0 0,0 0,-1 1,0 0,0-1,-1 1,0 0,0 0,0 0,-1 0,0 1,0-1,-1 0,0 1,0-1,-1 0,0 0,0 0,-1 1,0-1,0 0,-1-1,0 1,0 0,0-1,-1 0,0 1,0-1,0-1,-1 1,0-1,0 0,-1 0,1 0,-1-1,-1 1,-5 5,-1-1,0-1,0 0,0-1,-1-1,0 0,0 0,-1-2,1 0,-1 0,0-2,0 1,0-2,-1 0,-13-1,25-1,0 1,-1-1,1 1,0-1,0 0,0-1,0 1,0-1,0 0,0 0,0 0,0 0,1-1,-1 1,1-1,0 0,0 0,0 0,0 0,0-1,1 1,0-1,-1 0,1 0,1 0,-1 0,0 0,1 0,0 0,0 0,0 0,1-1,-1 1,1 0,0-1,0 1,1 0,-1-1,1 1,0 0,0 0,0-1,1 1,-1 0,1 0,0 1,0-1,1 0,-1 0,7-9,0 0,1 1,1 0,0 1,0 0,1 0,0 1,1 1,0 0,1 1,0 0,0 1,0 1,1 0,1 1,5 1</inkml:trace>
  <inkml:trace contextRef="#ctx0" brushRef="#br0" timeOffset="451.864">756 743,'-80'38,"78"-37,0 1,0 0,0-1,1 1,-1 0,1 0,-1 0,1 0,-1 0,1 0,0 0,0 0,0 1,1-1,-1 0,0 1,1-1,-1 0,1 1,0-1,0 1,0-1,0 1,0-1,1 0,-1 1,1-1,-1 0,1 1,0-1,0 0,0 0,0 1,2 1,37 44,-36-45,0-1,-1 0,1 1,-1-1,0 1,0 0,0 0,0 1,0-1,-1 0,0 1,1-1,-1 1,0 0,-1 0,1 0,-1 0,0 0,0 0,0 0,0 1,-1-1,0 0,0 0,0 1,0-1,-1 0,1 0,-1 0,0 1,0-1,-1 0,1 0,-1-1,0 2,-75 55,57-52</inkml:trace>
  <inkml:trace contextRef="#ctx0" brushRef="#br0" timeOffset="702.458">1123 743,'-14'33,"-10"22,-1 5,5-7</inkml:trace>
  <inkml:trace contextRef="#ctx0" brushRef="#br0" timeOffset="868.999">926 771,'38'-10,"28"2,6 2,-8 3</inkml:trace>
  <inkml:trace contextRef="#ctx0" brushRef="#br0" timeOffset="1370.349">643 93,'48'-21,"-22"8,0 2,1 1,0 1,1 1,0 1,7 0,-34 6,0 0,0 1,1-1,-1 0,0 1,1-1,-1 1,0 0,1-1,-1 1,1 0,-1 0,0 0,1 0,-1 0,1 0,-1 0,1 0,-1 1,1-1,-1 0,0 1,1-1,-1 1,0 0,1-1,-1 1,0 0,0 0,0 0,0 0,0 0,0 0,0 0,0 0,0 0,0 0,0 1,-1-1,1 0,-1 1,1-1,-1 0,1 1,-1-1,0 1,0-1,1 1,-1-1,0 0,0 1,0-1,-1 1,1-1,0 1,-62 71,-5 12,67-83,-1 0,1-1,-1 1,1 0,0 0,-1 0,1-1,0 1,0 0,1 0,-1 0,0-1,0 1,1 0,-1 0,1-1,0 1,-1 0,1-1,0 1,0-1,0 1,0-1,0 1,1-1,-1 0,0 0,1 0,-1 1,1-1,-1 0,1 0,-1-1,1 1,-1 0,1-1,0 1,0-1,1 1,73 10,157-15,-207 4</inkml:trace>
</inkml:ink>
</file>

<file path=ppt/ink/ink8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49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1,'4'33,"3"31,3 9,1 2,-1-8,-3-9,-3-11,-1-8,-2-6,-1-3,0-3,0-1,-1 0,1 1,-1 0,1 0,0-4</inkml:trace>
  <inkml:trace contextRef="#ctx0" brushRef="#br0" timeOffset="319.441">311 226,'-75'50,"45"-33,2 2,0 1,1 1,1 2,1 0,-7 12,30-34,0 1,0-1,1 1,-1-1,1 1,0 0,-1 0,1 0,0 0,0 0,0 0,0 0,0 0,1 0,-1 0,1 1,-1-1,1 0,0 0,0 1,0-1,0 0,0 0,1 1,-1-1,1 0,-1 0,1 0,0 1,0-1,0 0,0 0,0 0,0 0,0-1,1 1,-1 0,1 0,-1-1,1 1,0-1,0 0,-1 1,1-1,0 0,0 0,0 0,1 0,-1 0,0-1,2 1,55 17,42 22,-36 47,-54-69</inkml:trace>
</inkml:ink>
</file>

<file path=ppt/ink/ink8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4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0,'5'39,"6"26,1 8,-1-5,3-8,-3-10,-1-8,-4-12</inkml:trace>
  <inkml:trace contextRef="#ctx0" brushRef="#br0" timeOffset="245.277">1 480,'43'0,"29"-5,11-1,-3 0,-11-4,-12 0,-10 2,-10 2,-10 2</inkml:trace>
</inkml:ink>
</file>

<file path=ppt/ink/ink8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40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74,'21'142,"-15"-27,-6 0,-5 1,-7 22,8-89,-3 201,8-267,-1-2</inkml:trace>
  <inkml:trace contextRef="#ctx0" brushRef="#br0" timeOffset="290.82">479 300,'-419'243,"366"-196,52-45,0-1,1 0,-1 1,0-1,1 1,-1-1,1 1,-1-1,1 1,0-1,0 1,-1-1,1 1,0 0,1-1,-1 1,0-1,0 1,1-1,-1 1,1-1,-1 1,1-1,-1 1,1-1,0 0,0 1,0-1,0 0,0 0,0 0,0 1,0-1,0 0,1-1,-1 1,0 0,1 0,-1 0,0-1,1 1,0 0,19 8,0 0,1-1,0-1,1-1,-1-1,1-1,18 0,19 6,-53-9,5-1,1 2,-1-1,0 2,0-1,0 2,0-1,0 2,-1 0,0 0,0 1,0 0,-1 1,0 0,0 1,0 0,-1 0,0 1,-1 0,4 13</inkml:trace>
  <inkml:trace contextRef="#ctx0" brushRef="#br0" timeOffset="976.864">790 328,'55'474,"-44"-423,-8-43,0 0,-1 0,0 0,-1 0,0 0,0 0,0 0,-1 1,-1-1,1 0,-1 0,-1 1,-1 4,2-12,0 1,0 0,-1 0,1 0,-1-1,0 1,1-1,-1 1,0-1,0 0,0 0,0 0,0 0,0 0,0 0,0 0,0-1,0 1,-1-1,1 1,0-1,0 0,-1 0,1 0,0 0,0 0,-1-1,1 1,0-1,0 1,0-1,0 0,-1 0,1 0,1 0,-1 0,0 0,0-1,0 1,0-1,1 1,-1-1,1 0,-1 1,1-1,0 0,0 0,0 0,0 0,0 0,0 0,0 0,1-1,-1 1,1 0,-1 0,1-1,-3-22,1 1,1-1,1 1,1-1,1 0,2 1,0 0,1 0,2 0,0 0,9-17,-13 34,6-26,2 0,1 1,2 0,1 1,1 0,2 2,1 0,1 1,2 1,0 1,2 1,1 1,11-8,56-2,-90 34,0 0,0-1,0 1,0 0,0 0,0 0,0 0,1 0,-1 0,0 1,0-1,0 1,0-1,0 1,0 0,0 0,-1 0,1 0,0 0,0 0,-1 1,1-1,-1 0,1 1,-1 0,1-1,-1 1,0 0,0-1,0 1,0 0,0 0,0 0,0 0,-1 0,1 0,-1 0,0 0,1 0,-1 0,0 0,0 0,0 2,-3 7,0 1,-1-1,-1 0,1-1,-1 1,-1-1,0 0,-1 0,0-1,0 0,-1 0,0-1,0 0,-1 0,-5 3,-3 5,-107 93,122-107,0 0,0 1,1-1,-1 0,1 1,-1-1,1 0,0 1,0 0,0-1,1 1,-1 0,1-1,-1 1,1 0,0-1,0 1,0 0,0 0,0-1,1 1,-1 0,1-1,0 1,0 0,0-1,0 1,0-1,1 1,-1-1,1 0,-1 0,1 1,0-1,0 0,0-1,0 1,0 0,0-1,1 1,-1-1,0 1,1-1,-1 0,1 0,0 0,0 0,84 32,-71-29,-1 1,1 1,-1 0,0 1,0 1,-1 0,0 1,-1 1,1 0,4 6,-3-2</inkml:trace>
  <inkml:trace contextRef="#ctx0" brushRef="#br0" timeOffset="1365.368">1552 187,'5'-9,"1"0,-1 0,2 1,-1 0,1 0,0 1,0-1,1 2,0-1,1 1,-1 0,1 1,0 0,0 0,9-2,-15 7,0-1,-1 1,1 0,0 0,0 0,0 1,-1-1,1 1,0 0,0-1,-1 1,1 0,-1 1,1-1,-1 0,1 1,-1-1,0 1,1 0,-1 0,0 0,0 0,-1 0,1 0,0 1,-1-1,1 0,-1 1,0-1,0 1,0 0,0-1,0 1,0 0,-1 0,0-1,1 1,-1 0,0 0,0 0,-1 0,1-1,0 1,-1 0,0 0,0-1,1 1,-2 0,1-1,0 1,0-1,-1 1,0-1,0 1,-6 17,-21 71,29-88,0-1,0 1,-1-1,2 1,-1-1,0 0,0 1,1-1,-1 1,1-1,0 0,0 0,0 1,0-1,0 0,0 0,1 0,-1 0,1 0,-1 0,1 0,0-1,0 1,-1-1,1 1,0-1,1 1,-1-1,0 0,0 0,0 0,1-1,-1 1,0 0,2-1,47 6,-26-6</inkml:trace>
  <inkml:trace contextRef="#ctx0" brushRef="#br0" timeOffset="1749.191">2117 243,'-13'22,"1"0,1 1,1 0,1 1,1 0,1 0,1 1,1-1,1 1,2 0,0 1,2 12,1-31,0 0,1 1,-1-1,1 0,1 0,0 0,0 0,0-1,0 1,1-1,1 0,-1 0,1 0,0 0,0-1,0 0,1 0,-1 0,1-1,1 0,-1 0,1 0,-1-1,1 0,0-1,0 1,0-1,0 0,1-1,-1 0,0 0,1-1,-1 0,1 0,-1 0,0-1,2 0,12-2,0-1,0-1,-1-1,0-1,0 0,0-2,-1 0,0-1,-1-1,0-1,0 0,-2-1,1-1,-2-1,0 0,-1-1,0-1,-2 0,1-1,-2 0,8-17,-15 26,0-1,0 1,-1-1,-1 0,1 0,-2-1,1 1,-1 0,-1 0,0-1,0 1,-1 0,0-1,-1 1,0 0,-1 0,0 0,0 1,-1-1,-1 1,1 0,-2 0,1 0,-1 0,0 1,-1 0,0 1,0-1,-1 1,0 1,0-1,0 1,-1 1,0 0,0 0,0 0,-1 1,1 1,-1 0,-7-2,1 5,-1 0,1 1,0 0,-1 1,1 1,0 1,1 0,-1 1,1 1,0 0,0 1,0 1,-11 8,25-16,-34 19</inkml:trace>
  <inkml:trace contextRef="#ctx0" brushRef="#br0" timeOffset="2027.244">1947 610,'38'-6,"-1"-2,0-2,-1-1,0-2,-1-1,0-2,28-18,-34 15,-25 15,-1 1,1 0,-1 0,1 0,0 0,0 1,1-1,-1 1,0 0,1 1,-1-1,1 1,0-1,-1 2,1-1,0 0,0 1,-1 0,1 0,0 0,0 1,0-1,-1 1,1 0,0 1,-1-1,1 1,-1 0,1 0,3 3,8 6,-4 0,0-2,2 0,-1 0,1-2,0 1,0-2,1 0,6 1,53-17,-51 0</inkml:trace>
  <inkml:trace contextRef="#ctx0" brushRef="#br0" timeOffset="2465.275">2822 46,'20'-9,"0"2,1 0,0 1,0 1,0 1,1 1,-1 0,11 2,-30 1,0-1,0 1,0 0,0 0,0 1,0-1,0 0,0 1,0-1,-1 1,1-1,0 1,0 0,0 0,-1 0,1 0,0 0,-1 0,1 1,-1-1,1 0,-1 1,0-1,0 1,1-1,-1 1,0 0,-1 0,1-1,0 1,0 0,-1 0,1 0,-1 0,1 0,-1 0,0 0,0 0,0 0,0 0,0-1,0 1,-1 0,1 0,-1 0,1 0,-1 0,0 0,0 0,1-1,-1 1,0 0,-1-1,1 1,-3 4,2-4,-1 0,1 0,0 0,0 0,0 0,1 0,-1 0,0 0,1 1,0-1,-1 1,1-1,0 1,0 0,0-1,1 1,-1 0,1 0,-1-1,1 1,0 0,0 0,0 0,1-1,-1 1,1 0,-1 0,1-1,0 1,0 0,0-1,0 1,1-1,-1 1,1-1,-1 0,1 0,0 0,0 1,0-1,101 8,-77-11</inkml:trace>
  <inkml:trace contextRef="#ctx0" brushRef="#br0" timeOffset="7950.909">3386 581,'14'-4,"15"-3,7 1,2-3,0-1,3 1,-2 3,-1 2,-3 2,-3-4,-2 0,-1 0,0 2,-1 1,-5 1</inkml:trace>
  <inkml:trace contextRef="#ctx0" brushRef="#br0" timeOffset="8194.221">3669 328,'-10'38,"-3"23,6 5,4-3,7-13,7-15,3-13</inkml:trace>
</inkml:ink>
</file>

<file path=ppt/ink/ink8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9.9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0 279,'486'-23,"909"-123,-1222 124,645-65,-774 87,-37 5</inkml:trace>
  <inkml:trace contextRef="#ctx0" brushRef="#br0" timeOffset="868.269">791 590,'-18'1,"1"1,0 1,0 1,0 0,0 1,0 1,1 0,0 2,1 0,-9 5,16-8,0-1,0 2,1-1,0 1,0 0,0 0,0 1,1 0,1 0,-1 0,1 1,0 0,0 0,1 0,1 1,-1-1,1 1,1 0,-1 0,1 0,1 0,0 0,0 0,1 1,0-1,1 0,0 0,0 1,1-1,0 0,0-1,1 1,1 0,-1-1,1 1,1-1,0 0,3 4,-1-5,-1 0,2-1,-1 0,1 0,0-1,0 0,0 0,1-1,-1 0,1-1,1 1,12 3</inkml:trace>
  <inkml:trace contextRef="#ctx0" brushRef="#br0" timeOffset="1148.726">1271 590,'-21'18,"2"2,0 0,1 1,1 0,2 2,0 0,1 1,1 0,1 1,2 1,0 0,9-24,0 1,0-1,1 0,-1 0,1 0,-1 1,1-1,0 0,0 0,0 1,0-1,0 0,1 0,-1 1,1-1,-1 0,1 0,0 0,0 0,0 0,0 0,0 0,0 0,1 0,-1 0,0 0,1-1,0 1,-1-1,1 1,0-1,0 0,0 1,0-1,0 0,0 0,0-1,0 1,0 0,1-1,-1 1,0-1,0 0,1 0,-1 1,0-2,0 1,1 0,-1 0,11-3,-1 0,0 0,-1-1,1-1,0 0,-1 0,0-1,-1-1,1 0,-1 0,-1-1,1 0,-1-1,-1 0,1 0,-2-1,1 0,-1 0,5-11,-8 16,0 0,-1-1,1 1,-1-1,0 0,-1 0,1 0,-1 0,0-1,-1 1,0-1,0 1,0-1,-1 1,1-1,-2 0,1 1,-1-1,0 1,0-1,-1 1,0 0,0-1,0 1,-1 0,0 0,0 0,0 1,-1-1,0 1,0 0,-1 0,-1-1,-12-5,1 4</inkml:trace>
  <inkml:trace contextRef="#ctx0" brushRef="#br0" timeOffset="1566.677">1525 900,'143'-206,"-143"207,0-1,0 1,0-1,0 1,1-1,-1 1,0-1,0 0,0 1,0-1,1 1,-1-1,0 0,0 1,1-1,-1 0,0 1,1-1,-1 0,0 1,1-1,-1 0,1 0,-1 0,0 1,1-1,-1 0,1 0,-1 0,1 0,-1 0,0 0,1 0,-1 0,1 0,-1 0,1 0,-1 0,1 0,-1 0,1 0,-1 0,0 0,1 0,-1-1,1 1,-1 15,0-8,1-1,0 1,1-1,0 0,0 0,0 1,1-1,0-1,0 1,0 0,1-1,-1 1,1-1,1 0,1 1,-4-4,0 0,0 0,0-1,1 1,-1-1,1 1,-1-1,1 0,-1 0,1 0,-1 0,1-1,0 1,0-1,-1 0,1 1,0-1,0 0,-1-1,1 1,0 0,0-1,-1 0,1 1,0-1,-1 0,1 0,-1-1,1 1,-1 0,0-1,1 0,-1 1,0-1,0 0,0 0,0-1,6-7,0 1,-1-2,0 1,0-1,-1 0,-1 0,0-1,0 1,-1-1,-1 0,1-6,3-4,1-3</inkml:trace>
  <inkml:trace contextRef="#ctx0" brushRef="#br0" timeOffset="1962.764">2315 504,'-18'8,"-118"67,136-74,-1-1,0 0,1 0,-1 0,1 1,-1-1,0 0,1 1,-1-1,1 0,-1 1,1-1,-1 1,1-1,-1 1,1-1,-1 1,1-1,0 1,-1 0,1-1,0 1,0-1,-1 1,1 0,0-1,0 1,0 0,0-1,0 1,0 0,0-1,0 1,0 0,0-1,0 1,0 0,0-1,1 1,-1 0,0-1,1 1,-1-1,0 1,1 0,-1-1,0 1,1-1,-1 1,1-1,-1 0,1 1,-1-1,1 1,0-1,-1 0,1 1,-1-1,1 0,0 0,-1 1,1-1,0 0,-1 0,1 0,0 0,0 0,49 4,-48-4,29-2,-24 1,-1 0,0 0,0 0,1 1,-1 0,0 1,0-1,1 1,-1 0,0 0,0 1,0 0,0 0,0 1,-1-1,3 2,-7 0,0 1,-1-1,1 1,-1-1,0 1,0-1,-1 0,1 1,-1-1,0 1,0-1,0 0,-1 0,0 0,1 0,-1 0,-1 0,1 0,-1 0,1-1,-1 1,0-1,0 0,0 0,-1 0,-1 1,4-3,-106 93,91-80</inkml:trace>
  <inkml:trace contextRef="#ctx0" brushRef="#br0" timeOffset="2212.181">2766 307,'-19'38,"-11"23,-1 5,5-3,8-8,1-9,3-6,5-11</inkml:trace>
  <inkml:trace contextRef="#ctx0" brushRef="#br0" timeOffset="2466.243">2485 561,'38'-19,"32"-12,9 1,-4 4,-11 7,-10 7,-15 5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1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57,'-2'2,"0"-1,0 1,0-1,1 1,-1-1,1 1,-1 0,1 0,-1 0,1 0,0 0,0 0,0 1,0-1,0 0,1 0,-1 1,1-1,-1 0,1 1,0-1,0 1,0-1,0 2,0 0,-1 11,2 0,-1 0,2 0,0 0,0 0,2 0,0 0,0-1,2 0,-1 0,2 0,0-1,1 0,0 0,-6-10,0 0,0 0,0-1,1 1,-1-1,1 1,0-1,-1 0,1 0,0 0,0-1,0 1,0-1,1 1,-1-1,0 0,1-1,-1 1,0 0,1-1,-1 0,1 0,-1 0,1 0,-1 0,1-1,-1 1,0-1,1 0,-1 0,0-1,0 1,0 0,0-1,0 0,0 0,1-1,99-87,-3-48,-98 134,-2 3,0 0,0 0,0 0,1 0,-1 0,0 0,0 0,1 0,-1 0,0 0,1 0,-1 1,1-1,-1 0,1 0,-1 0,1 0,0 1,-1-1,1 0,0 1,0-1,0 0,-1 1,1-1,0 1,0-1,0 1,0 0,0-1,0 1,0 0,0 0,0 0,0-1,0 1,0 0,0 0,0 1,0-1,0 0,0 0,0 0,0 1,0-1,0 0,0 1,0-1,1 1,27 67,-25-57,0 0,0 1,1-1,1-1,0 1,0-1,1 0,0-1,1 1,0-1,8 6,-10-11,0-1,1 0,-1 0,1 0,0-1,-1 0,1-1,0 1,0-1,0 0,0-1,0 0,1 0,-1-1,0 1,0-1,0-1,0 0,-1 0,1 0,0 0,-1-1,1 0,-1-1,0 0,0 0,-1 0,1 0,1-2,62-113,-54 52,-19 51</inkml:trace>
  <inkml:trace contextRef="#ctx0" brushRef="#br0" timeOffset="380.335">1098 227,'14'-5,"-1"0,0-2,0 1,0-1,-1-1,0 0,-1-1,0 0,0-1,-1 0,0-1,0 0,-2 0,1-1,-1 0,3-8,-10 18,0 0,0 0,-1 1,1-1,-1 0,1 0,-1 0,1 0,-1 0,0 0,0 1,0-1,0 0,-1 0,1 0,0 0,-1 0,1 0,-1 0,0 1,1-1,-1 0,0 1,0-1,0 0,-1 1,1-1,0 1,0 0,-1-1,1 1,-1 0,1 0,-1 0,0 0,1 0,-1 0,0 0,0 0,1 1,-1-1,0 1,-2-1,-84 2,79 2,0 0,1 0,-1 1,1 0,0 1,1 0,-1 0,1 1,0-1,0 2,1-1,-1 1,2 0,-1 0,1 0,0 1,0 0,1 0,0 0,1 1,-1-1,2 1,-1 0,1 0,1 0,-1 0,1 0,1 0,0 0,0 0,1 0,0 0,1 0,0 0,0 0,1 0,0 0,0-1,1 0,0 0,2 3,6 2,0 0,1-1,1-1,0 0,0 0,1-1,0-1,0-1,1 0,1-1,-1-1,1 0,0-1,0-1,1-1,-1 0,1-1,8-1,93-14,-94 6</inkml:trace>
</inkml:ink>
</file>

<file path=ppt/ink/ink8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06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1 283,'238'-11,"68"-25,-63 0,-216 33</inkml:trace>
  <inkml:trace contextRef="#ctx0" brushRef="#br0" timeOffset="245.305">255 395,'33'5,"31"-4,14-1,-2-1,-4 0,-9-6,-11 0,-9 0,-8 2,-4 2,-3 0,-7-2,-6-2</inkml:trace>
  <inkml:trace contextRef="#ctx0" brushRef="#br0" timeOffset="597.333">678 0,'5'9,"1"0,0-1,0 0,1 0,0-1,0 0,1 0,0-1,0 1,0-2,1 1,0-1,0-1,0 0,1 0,8 2,88 28,63 31,-167-64,0 0,-1 0,1 0,0 1,0-1,0 1,-1-1,1 1,0-1,-1 1,0 0,1 0,-1 0,0 0,0 0,0 0,0 0,0 0,-1 0,1 0,-1 1,1-1,-1 0,0 0,0 1,0-1,0 0,0 0,0 1,-1-1,1 0,-1 0,0 0,1 0,-1 0,0 1,0-1,0-1,-1 1,1 0,0 0,-1 0,0 0,-77 72,72-68,-286 181,253-164,-28 22,41-24</inkml:trace>
</inkml:ink>
</file>

<file path=ppt/ink/ink8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21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0 340,'29'0,"29"0,9 0,-3 0,-6 0,-9 0,-7 0,-7-5,-4-2,-3 1,-1 1,0 1,-1-2,-3-7,-7 0</inkml:trace>
  <inkml:trace contextRef="#ctx0" brushRef="#br0" timeOffset="317.742">395 0,'0'15,"0"19,0 13,0 3,0-1,-5-5,-1-5,0-4,1-4,2-1,1-2,-4-1,-1 0,1 0,1-4</inkml:trace>
</inkml:ink>
</file>

<file path=ppt/ink/ink8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1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85 338,'25'-20,"-1"0,2 1,1 2,0 1,1 1,1 1,0 1,11-1,-31 10,0 0,0 1,0 1,1-1,-1 1,1 1,0 0,0 0,-1 1,1 0,0 1,-1 0,4 1,-11 0,0 0,-1 0,1 0,0 0,-1 1,1-1,-1 0,0 1,0-1,0 1,0-1,0 1,0-1,-1 1,0 0,1-1,-1 1,0 0,0 0,0-1,-1 1,1 0,0-1,-1 1,0-1,0 1,0 0,0-1,0 0,0 1,-1-1,1 0,-1 1,1-1,-1 0,0 0,0-1,0 1,0 0,-2 1,-1 4,-106 111,71-83,7 8,32-42,1 1,0-1,0 0,-1 0,1 0,0 0,0 0,0 0,0 0,0 0,0 0,0 0,0 1,1-1,-1 0,0 0,1 0,-1 0,1 0,-1 0,1 0,-1 0,1-1,0 1,-1 0,1 0,0 0,0-1,0 1,0 0,-1-1,1 1,0-1,0 1,0-1,0 1,0-1,0 0,0 1,1-1,-1 0,0 0,0 0,0 0,0 0,0 0,0 0,95 1,-86-2,0 0,1 0,-1 1,0 0,1 0,-1 1,0 1,0 0,0 0,0 1,0 0,0 1,6 3,-14-6,0 1,0-1,0 0,0 1,0 0,-1-1,1 1,-1 0,1 0,-1 0,1 0,-1 0,0 0,0 0,0 0,0 1,-1-1,1 0,0 1,-1-1,0 0,1 1,-1-1,0 0,0 1,-1-1,1 1,0-1,-1 0,0 1,1-1,-1 0,0 0,0 1,0-1,0 0,-1 0,1 0,0 0,-1 0,-70 74,71-75,-10 8,0 0,0 0,-1-1,0-1,0 0,0 0,-1-2,0 1,-1-2,1 1,-1-2,-13 2,9-5</inkml:trace>
  <inkml:trace contextRef="#ctx0" brushRef="#br0" timeOffset="365.808">0 847,'39'-5,"31"-6,9-1,1 1,-5-3,-4 2,-10 3,-6-3,-2 2,-6 2,-5 2,-6-2,-4 0,-3 1,-1 2,-5 2</inkml:trace>
  <inkml:trace contextRef="#ctx0" brushRef="#br0" timeOffset="719.403">424 959,'-24'44,"-8"18,6 4,13-10,8-8,10-14,9-12,6-9,6-8,2-4,2-3,0 0,-5-6,-2 0,-4-5,-2 1,-3 2</inkml:trace>
  <inkml:trace contextRef="#ctx0" brushRef="#br0" timeOffset="961.305">734 931,'-24'44,"-13"32,-4 9,4-5,8-7,5-11,7-11,5-10,6-6,3-5,2-3,2-1,5-5,1-6</inkml:trace>
  <inkml:trace contextRef="#ctx0" brushRef="#br0" timeOffset="1780.629">988 1129,'63'-109,"4"3,5 3,6 1,6-11,-33 50,-51 63,1 0,0 0,0 1,-1-1,1 0,0 1,-1-1,1 0,0 1,-1-1,1 1,0-1,-1 1,1-1,-1 1,1-1,-1 1,1 0,-1-1,0 1,1 0,-1-1,0 1,1 0,-1-1,0 1,0 0,0 0,0-1,1 1,-1 0,0 0,0-1,-1 1,1 0,0 0,0-1,0 1,0 0,-1 0,1-1,0 2,0-1,-31 258,31-257,-1 0,1 0,0 0,0 0,0 0,1 0,-1 0,0 0,1 0,0 0,-1 0,1 0,0 0,0-1,0 1,0 0,0 0,0-1,1 1,-1-1,0 1,1-1,0 0,-1 1,1-1,0 0,-1 0,1 0,0 0,0 0,0-1,0 1,0-1,0 1,0-1,0 1,0-1,0 0,0 0,0 0,1-1,81-30,-51 6,-1-2,-1-1,-2-2,15-18,35-37,11 4,-90 81,0-1,1 1,-1-1,1 1,-1-1,0 1,1 0,-1-1,1 1,0 0,-1-1,1 1,-1 0,1-1,-1 1,1 0,0 0,-1 0,1 0,0 0,-1 0,1 0,0 0,-1 0,1 0,-1 0,1 0,0 0,-1 0,1 0,0 1,-1-1,1 0,-1 0,1 1,-1-1,1 1,-1-1,1 0,-1 1,1-1,-1 1,1-1,-1 1,0-1,1 1,-1-1,0 1,1 0,-1-1,0 1,0-1,0 1,0 0,1-1,-1 1,0 0,0-1,0 1,0-1,0 1,-1 0,1-1,0 1,0 0,0-1,0 1,-1-1,-11 52,11-47,-24 65,18-51,-1 0,2 0,1 1,0-1,1 1,2 0,0 0,0 15,2-32,0-1,1 0,-1 1,1-1,-1 0,1 1,0-1,0 0,0 0,0 1,0-1,0 0,0 0,1 0,-1 0,1-1,0 1,-1 0,1-1,0 1,0-1,0 1,0-1,0 0,1 0,15 6</inkml:trace>
  <inkml:trace contextRef="#ctx0" brushRef="#br0" timeOffset="2334.847">2399 508,'-84'206,"36"-94,6 2,-4 28,39-125,11-43,7-34,2 1,3 0,2 1,3 1,3 1,2 1,2 1,2 2,3 0,2 3,2 1,5-2,-40 48,2-3,0 1,0-1,0 1,1 0,0 0,0 0,0 0,0 1,0 0,1 0,-1 0,1 1,0 0,0 0,0 0,0 1,0 0,0 0,5 0,-8 4,-1-1,1 0,-1 0,0 1,0 0,0-1,0 1,0 0,0 0,-1 0,0 0,1 0,-1 0,0 0,0 1,-1-1,1 0,-1 1,0-1,1 0,-1 1,-1-1,1 0,0 1,-1-1,0 0,0 0,0 1,0-1,0 0,-1 0,0 1,-10 30,-2-1,-1 0,-2-1,-1-1,-1-1,-2 0,-1-2,-1 0,-1-2,-5 2,27-27,0 0,0 1,0-1,0 0,0 1,0-1,0 1,0 0,1 0,-1-1,1 1,-1 0,1 0,0 1,-1-1,1 0,0 0,1 1,-1-1,0 0,1 1,-1-1,1 0,0 1,-1-1,1 1,0-1,1 1,-1-1,0 1,1-1,0 0,-1 1,1-1,0 0,0 1,0-1,0 0,1 0,-1 0,1 0,-1 0,1 0,-1-1,1 1,0 0,0-1,0 1,1 0,141 21,-134-22,1 0,-1 1,0 0,-1 1,1 1,0-1,-1 1,0 1,0 0,0 0,0 1,-1 0,0 0,0 1,4 5,0 2,-3-4</inkml:trace>
  <inkml:trace contextRef="#ctx0" brushRef="#br0" timeOffset="2828.832">2822 141,'255'1,"-254"-1,1-1,0 1,0 0,0 0,-1 0,1 1,0-1,0 0,-1 1,1-1,0 1,-1-1,1 1,0 0,-1 0,1 0,-1-1,0 2,1-1,-1 0,0 0,1 0,-1 1,0-1,0 0,0 1,0-1,0 1,0 0,-1-1,1 1,0-1,-1 1,0 0,1 0,-1-1,0 1,0 0,0 0,0-1,0 1,0 0,0 0,0-1,-1 1,1 0,-1 0,0-1,1 1,-1-1,0 1,0 0,0-1,0 0,0 1,0-1,0 0,-1 1,1-1,0 0,-1 0,0 0,-37 36,-23 33,61-69,1 0,0 0,-1 1,1-1,0 0,0 1,0-1,0 0,0 1,0-1,0 0,0 0,1 1,-1-1,0 0,1 1,-1-1,1 0,-1 0,1 0,0 0,-1 0,1 0,0 0,0 0,0 0,0 0,0 0,0 0,0 0,0-1,0 1,0 0,0-1,1 1,-1-1,0 1,0-1,1 0,-1 1,0-1,1 0,-1 0,63 6,-60-6,143-7,-122 0</inkml:trace>
  <inkml:trace contextRef="#ctx0" brushRef="#br0" timeOffset="3445.112">3754 395,'-33'15,"2"2,0 2,1 0,1 2,1 2,1 0,1 1,1 2,1 1,2 0,0 2,2 1,2 0,0 1,-6 18,20-41,1 1,-1-1,2 0,-1 1,1 0,0-1,1 1,0 0,0 0,1 0,0 0,1 0,0 0,0-1,1 1,0 0,1-1,-1 1,2-1,-1 0,1 0,1 0,-1 0,1-1,0 0,1 0,0 0,0-1,0 1,1-2,0 1,0-1,1 0,-1 0,1-1,0 0,2 0,21 2,0-1,1-2,-1-2,1 0,-1-2,1-2,-1-1,1-1,-1-1,-1-2,1-1,-2-2,1-1,24-13,-28 13,-1-1,0-1,0-1,-2-1,0-1,0-2,-2 0,12-14,-25 25,-1 1,-1-2,1 1,-1-1,-1 0,0 0,0 0,-1-1,0 1,0-1,-1 0,-1-1,1 1,-2 0,1-1,-2 1,1-1,-1 1,-1-1,0 1,0 0,-1-1,-1 1,-2-8,-3 2,-1 2,0-1,-1 1,-1 1,0 0,-1 0,0 1,-1 0,0 2,-1-1,0 1,0 1,-1 1,-1 0,1 1,-1 0,0 2,-1 0,1 0,-1 2,0 0,0 1,0 1,-1 0,1 1,0 1,0 1,0 0,-8 3,-26 7,7 0</inkml:trace>
  <inkml:trace contextRef="#ctx0" brushRef="#br0" timeOffset="3695.703">3302 847,'474'-135,"-470"133,0 0,0 1,1 0,-1 0,0 0,0 1,1-1,-1 1,0 0,1 0,-1 0,0 1,1 0,-1 0,0 0,0 0,0 0,0 1,0 0,0 0,0 0,-1 0,1 1,-1-1,1 1,-1 0,0 0,0 0,0 1,6 11,-8-10,1 0,-1 0,1 0,0-1,1 1,-1-1,1 1,0-1,0 0,0 0,1 0,-1-1,1 1,0-1,0 0,0 0,0 0,1 0,-1-1,1 0,-1 0,1 0,0-1,0 1,0-1,0 0,0 0,0-1,0 0,0 0,0 0,0 0,2-1,2-2,0 0,0-1,0 0,-1 0,1-1,-1 0,0 0,0-1,-1 0,0-1,0 0,0 0,2-4,5-5</inkml:trace>
  <inkml:trace contextRef="#ctx0" brushRef="#br0" timeOffset="3983.005">3867 0,'-10'15,"-3"4</inkml:trace>
  <inkml:trace contextRef="#ctx0" brushRef="#br0" timeOffset="4280.753">4374 198,'11'-10,"-1"2,1-1,0 2,1-1,-1 2,2-1,-1 2,1-1,-1 2,1 0,1 0,-1 1,0 1,7 0,-18 2,0 0,-1 0,1 0,0 1,-1-1,1 0,0 1,-1 0,1-1,-1 1,1 0,-1 0,1 0,-1 0,1 0,-1 0,0 0,0 0,0 0,1 1,-1-1,0 1,-1-1,1 0,0 1,0 0,-1-1,1 1,0-1,-1 1,0 0,1-1,-1 1,0 0,0 0,0-1,0 1,0 0,-1-1,1 1,0 0,-1-1,1 1,-1 0,1-1,-34 76,32-73,-38 93,40-94,-1-1,1 1,-1 0,1-1,0 1,0-1,0 1,0 0,1-1,-1 1,1-1,-1 1,1-1,0 1,0-1,0 1,0-1,0 0,1 0,-1 1,1-1,0 0,-1 0,1-1,0 1,0 0,0 0,0-1,0 0,1 1,-1-1,0 0,1 0,-1 0,1 0,-1-1,1 1,0 0,20 1,0 0,0-2,0-1,0 0,0-2,0 0,0-2,-1 0,0-2,6-3,0 3,45-21,-55 20</inkml:trace>
</inkml:ink>
</file>

<file path=ppt/ink/ink8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2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0,'104'30,"39"19,-140-48,-1 1,1-1,-1 0,0 1,0 0,0 0,0 0,0 0,0 0,0 0,0 0,-1 0,0 1,1-1,-1 1,0-1,0 1,0-1,0 1,-1 0,1-1,-1 1,1 0,-1 0,0-1,0 1,0 0,-1 0,1-1,-1 1,1 0,-1 0,0 0,-54 84,24-43,29-42,0-1,0 1,0 0,1 1,-1-1,1 0,-1 0,1 1,0-1,0 1,0-1,0 1,0-1,1 1,-1 0,1-1,0 1,-1 0,1-1,0 1,1 0,-1-1,0 1,1 0,0-1,-1 1,1-1,0 1,0-1,1 1,-1-1,0 0,1 1,0-1,-1 0,1 0,0 0,0 0,0-1,0 1,0 0,1-1,-1 1,0-1,1 0,-1 0,1 0,-1 0,1 0,0-1,9 2,1-1,0 0,-1-1,1 0,-1-1,1 0,0-1,-1-1,0 0,0-1,0 0,0 0,0-1,-1-1,0 0,0-1,-1 0,4-4,11-9</inkml:trace>
</inkml:ink>
</file>

<file path=ppt/ink/ink8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25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1 373,'23'493,"-16"-328,-16-139,-5-36,11-14,0 0,2-1,0 1,2-1,0 1,2-1,1 1,1 0,1 0,4-8,5-22,2 0,3 2,1 0,4 2,1 0,2 2,3 1,1 1,3 2,21-21,-49 57,1-1,0 1,0 0,1 1,0 0,0 0,1 1,-1 0,1 1,1 0,-1 1,1 0,0 0,7 0,-15 3,-1 1,0 0,0 0,0 0,0 1,0-1,0 0,0 1,0 0,0-1,0 1,0 0,0 0,0 0,0 0,0 0,-1 1,1-1,0 0,-1 1,1-1,-1 1,0 0,1-1,-1 1,0 0,0 0,0 0,0 0,-1 0,1 0,0 0,-1 0,1 0,-1 0,0 0,0 0,0 0,0 3,-12 84,-3-58,0-1,-2 0,-1-2,-1 0,-2-1,0-1,-2-1,-1 0,-11 7,-47 53,80-84,0 0,0 1,0-1,0 1,0-1,1 1,-1 0,0 0,1 0,0-1,-1 1,1 1,0-1,0 0,0 0,0 0,1 1,-1-1,0 0,1 0,0 1,0-1,-1 1,1-1,1 0,-1 1,0-1,0 0,1 1,0-1,-1 0,1 1,0-1,0 0,0 0,0 0,1 0,-1 0,0 0,1 0,0 0,-1-1,1 1,0-1,0 1,0-1,0 0,0 1,1-1,48 23,50 35,-37-20,-42-33</inkml:trace>
  <inkml:trace contextRef="#ctx0" brushRef="#br0" timeOffset="369.94">735 90,'29'-10,"-17"5,1 2,0 0,0 0,0 1,0 1,1 0,-1 1,0 0,0 1,1 0,-1 2,0-1,3 2,-13-2,0-1,-1 1,1 0,0 0,-1 0,1 1,-1-1,1 0,-1 1,0 0,0-1,0 1,-1 0,1 0,-1 0,1 0,-1 0,0 1,0-1,-1 0,1 0,-1 1,1-1,-1 0,0 1,0-1,-1 0,1 3,-27 92,26-96,-1 0,1-1,-1 1,1 0,0 0,0 0,0 0,0 0,0 0,0 0,1 1,-1-1,1 0,-1 0,1 1,0-1,0 0,0 0,0 1,0-1,0 0,1 0,-1 1,1-1,0 0,-1 0,1 0,0 0,0 0,1 0,-1 0,0 0,1 0,-1 0,1-1,-1 1,1-1,0 1,0-1,-1 0,1 1,0-1,0 0,0 0,1 0,-1-1,0 1,1 0,7 0,0 0,1-1,-1 0,1 0,-1-1,0-1,1 1,-1-2,0 1,7-4,4 0</inkml:trace>
  <inkml:trace contextRef="#ctx0" brushRef="#br0" timeOffset="768.83">1469 260,'-37'44,"1"2,3 1,1 2,3 1,2 1,2 2,-2 13,23-58,-1 0,2 0,-1 1,1-1,0 1,1 0,0 0,1 0,-1 0,2 0,-1 0,1 0,1 1,0-1,0 0,1 0,0 0,0 0,1-1,0 1,1-1,0 1,0-1,0 0,1-1,1 1,-1-1,1 0,1 0,3 3,7-2,-1-1,1 0,1-2,-1 0,1-1,-1 0,1-2,0 0,0-1,1-1,-1-1,0 0,5-2,-4 1,0-1,1-1,-1 0,-1-2,1 0,-1-1,0-1,-1-1,0 0,0-1,-1-1,0 0,-1-2,0 1,-1-2,-1 0,0-1,-1 0,0-1,-1 0,-1 0,-1-2,0 1,-1-1,-1 0,-1 0,0-1,-2 0,0 0,-1-1,-1 1,0-11,-2 18,-1 0,0 0,-1 0,0 0,-1 0,0 1,-1-1,0 1,-1 0,0 0,-1 0,0 0,-1 1,0 0,0 1,-1 0,0 0,-1 0,0 1,0 1,-1-1,0 1,0 1,-1 0,0 1,0 0,0 0,-1 1,-4-1,-4 2,1 1,-1 0,1 2,-1 0,1 2,-1 0,1 0,0 2,0 1,0 0,0 1,1 1,0 1,-13 8,-10 7</inkml:trace>
  <inkml:trace contextRef="#ctx0" brushRef="#br0" timeOffset="1018.845">1102 740,'169'-40,"-3"-8,14-12,-175 58,-1-1,0 1,0-1,0 1,1 0,-1 1,1-1,0 1,-1 0,1 0,0 0,-1 1,1-1,0 1,0 1,0-1,-1 0,1 1,0 0,0 0,-1 1,1-1,-1 1,1 0,-1 0,0 0,0 1,0 0,3 2,-3 1,0 0,1 0,-1-1,1 0,0 0,1 0,-1 0,1-1,0 0,0 0,0-1,0 1,1-1,-1-1,1 1,0-1,0 0,0-1,0 0,0 0,0 0,0-1,0 0,0-1,6 0,33-18,-27 9</inkml:trace>
  <inkml:trace contextRef="#ctx0" brushRef="#br0" timeOffset="1365.779">2090 34,'6'-4,"1"0,-1 0,1 0,0 1,0 0,0 1,0-1,0 1,1 1,-1-1,1 1,-1 1,1-1,-1 1,1 1,-1-1,1 1,-1 1,1-1,-1 1,0 0,5 3,-10-1,0-1,0 1,0 0,-1 0,0 0,0 0,0 0,0 0,0 0,-1 0,0 0,0 1,0-1,0 0,-1 0,0 0,0 0,0 0,0 0,0 0,-1 0,0 0,0-1,0 1,-1 1,-6 20,7-22,0 0,1 0,-1 0,1 0,-1 0,1 0,0 0,0 1,1-1,-1 0,1 1,-1-1,1 0,0 1,0-1,0 0,1 1,-1-1,1 0,0 1,0-1,0 0,0 0,1 0,-1 0,1 0,0 0,0 0,0-1,0 1,0-1,1 1,-1-1,1 0,-1 0,1 0,0 0,0 0,0-1,0 1,0-1,1 1,6-1,1-1,0 0,0 0,0-1,0 0,0-1,0 0,-1-1,1 0,3-3,-12 6,18-6</inkml:trace>
</inkml:ink>
</file>

<file path=ppt/ink/ink8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2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0,'-4'43,"-3"39,1 14,1-4,1-8,2-14,1-8,0-11,1-9,1-7,-1-4,0-3,0-2,-4 1,-2-6</inkml:trace>
  <inkml:trace contextRef="#ctx0" brushRef="#br0" timeOffset="325.429">404 112,'-270'218,"256"-206,2-5,1 2,1 0,0 0,0 1,0 0,1 0,1 1,0 1,0-1,1 1,1 0,-5 12,12-20,0 1,0-1,1 1,-1-1,1 0,0 1,0-1,0 0,1 0,0-1,-1 1,1 0,1-1,-1 0,0 0,1 0,-1 0,1 0,0-1,0 1,0-1,0 0,1-1,-1 1,0-1,1 1,-1-1,1-1,0 1,-1-1,1 1,2-1,-2 1,45 10,-39-10,-1 1,1-1,0 2,-1 0,0 0,1 1,-1 0,-1 1,1 0,-1 0,0 1,0 0,0 1,-1 0,7 7,9 19,-13-25</inkml:trace>
</inkml:ink>
</file>

<file path=ppt/ink/ink8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2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52,'12'-51,"-32"101,12-18,-2-1,1-1,2 2,1-1,1 1,2 0,1 0,1 0,2 0,4 24,39 32,-30-75</inkml:trace>
  <inkml:trace contextRef="#ctx0" brushRef="#br0" timeOffset="249.78">1 448,'38'4,"33"-2,8-7,0-3,-7 1,-13 0,-10-2,-10 0,-5 1,-5 3,-3 1,-5 2</inkml:trace>
</inkml:ink>
</file>

<file path=ppt/ink/ink8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28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31,'39'0,"31"0,14 0,-3 0,-5 0,-11 0,-8 0,-7-5,-8-2,-2 1,-3 1,-2 2,-3 0,-2 2,-6 1</inkml:trace>
</inkml:ink>
</file>

<file path=ppt/ink/ink8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2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1 109,'48'0,"40"-4,14-8,0 0,-8-4,-10 1,-11-1,-12 1,-12 4,-14 3</inkml:trace>
</inkml:ink>
</file>

<file path=ppt/ink/ink8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3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3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198 211,'27'4,"0"-2,1 0,0-2,-1-1,1-1,-1-1,0-2,0 0,0-2,-1-1,0-1,0-2,17-9,-39 19,-1-1,1 0,-1 0,1 0,-1-1,0 1,0-1,0 1,0-1,0 0,0 0,-1 0,0-1,1 1,-1-1,-1 1,1-1,0 0,-1 1,0-1,0 0,0 0,0 0,-1 0,1 0,-1 0,0 0,0 0,-1 0,1 0,-1 0,0 0,0 0,0 0,0 0,-1 0,0-1,1 3,0 1,0 0,0-1,-1 1,1 0,0 0,0 0,-1 0,1 0,0 0,-1 0,1 0,-1 1,1-1,-1 0,1 1,-1-1,0 1,1 0,-1-1,0 1,1 0,-1 0,0 0,1 0,-1 1,0-1,1 0,-1 1,1-1,-1 1,0-1,1 1,-1 0,1 0,0 0,-1-1,1 1,0 1,-1-1,1 0,-1 1,-40 58,33-28,2 0,1 0,1 1,2-1,1 1,2 0,2 22,-1-4,0 17,1 19,-3 1,-4-1,-4 0,-11 38,14-92,-1 0,-2-1,-1 0,-1-1,-2 0,-1-1,-1 0,-2-1,-1-1,-1-1,-5 3,14-17,-2-1,1 0,-2-1,1 0,-2-1,1 0,-1-1,-1-1,0 0,0-1,-13 4,24-10,0 0,0 0,0-1,0 0,-1 0,1 0,0 0,0-1,0 1,0-1,0 0,0 0,0-1,0 1,0-1,0 0,0 0,1 0,-1 0,1-1,0 1,0-1,-1 0,2 0,-1 0,0-1,1 1,-1-1,1 1,0-1,0 0,-2-5,-1 1,2-1,-1 0,1-1,1 1,0 0,0-1,1 0,0 1,0-1,1 0,0 1,1-3,8-19,1 1,2-1,0 2,2 0,2 1,0 0,2 1,0 1,2 1,1 1,10-9,-2 3,2 0,1 3,1 0,1 2,36-20,31-4,-84 41</inkml:trace>
  <inkml:trace contextRef="#ctx0" brushRef="#br0" timeOffset="316.054">847 578,'-12'16,"0"0,0 1,2 1,0 0,1 0,1 1,0 0,2 0,0 1,1 0,-1 12,6-30,0 0,-1 0,1 0,0 0,0 1,1-1,-1 0,0 0,1 0,-1 0,1-1,0 1,-1 0,1 0,0 0,0 0,0-1,1 1,-1 0,0-1,1 1,-1-1,0 0,1 1,0-1,-1 0,1 0,0 0,0 0,-1 0,1 0,0-1,0 1,0-1,0 1,0-1,0 0,0 1,0-1,0 0,0 0,0-1,0 1,2-1,85-31,-79 25,-1 0,0 0,-1-1,1 0,-1-1,-1 0,0 0,0-1,-1 1,0-1,1-4,-5 11,0-1,0 1,-1-1,1 0,-1 0,0 0,0 0,-1 0,1 0,-1 0,1 0,-1 0,-1-1,1 1,0 0,-1 0,0 0,0 0,0 0,-1 0,1 1,-1-1,0 0,0 1,0-1,-1 1,1 0,-1-1,1 1,-1 0,0 1,-1-1,1 0,-4-1,-1 0,1 1,-1 0,0 0,0 1,0 0,0 0,0 0,0 1,0 1,0-1,-4 2,-13-2</inkml:trace>
  <inkml:trace contextRef="#ctx0" brushRef="#br0" timeOffset="670.013">1271 98,'-10'46,"-6"29,2 1,4 1,1 54,-17 143,31-196,-4-78,0 1,0 0,0 0,0 0,0-1,0 1,0-1,0 1,0-1,0 1,1-1,-1 0,0 1,0-1,0 0,1 0,-1 0,0 0,0 0,1 0,-1 0,0 0,0-1,0 1,1 0,-1-1,0 1,0-1,0 1,0-1,0 0,0 1,0-1,0 0,0 0,0 0,0 0,0 0,-1 0,1 0,0 0,-1 0,1 0,-1 0,1 0,-1 0,1 0,-1-1,0 1,0 0,1-1,12-18</inkml:trace>
  <inkml:trace contextRef="#ctx0" brushRef="#br0" timeOffset="932.41">1552 98,'-27'87,"3"1,-11 83,24-117,-23 171,29-121,11-86</inkml:trace>
  <inkml:trace contextRef="#ctx0" brushRef="#br0" timeOffset="1337.407">1779 465,'-12'14,"0"1,2 1,0 0,1 0,0 1,2 0,0 0,0 1,2 0,0 0,1 0,1 1,1-1,1 1,0 6,2-22,0 1,0 0,1-1,0 1,-1-1,1 0,0 1,1-1,-1 0,0 0,1 0,0-1,-1 1,1-1,0 1,1-1,-1 0,0 0,0 0,1-1,-1 1,1-1,0 0,-1 0,1 0,0 0,0-1,0 1,-1-1,1 0,0 0,3-1,0 1,0 0,1-1,-1 0,0 0,0-1,0 0,0 0,0 0,0-1,0 0,-1-1,1 1,-1-1,0 0,0-1,-1 0,1 0,1-3,-1-1,0 0,-1 0,0-1,0 1,-1-1,0 0,-1-1,0 1,0 0,-1-1,-1 0,1-7,-2 13,1 0,-2 1,1-1,0 0,-1 0,0 1,0-1,0 1,0-1,-1 1,0-1,0 1,0 0,-1 0,1 0,-1 0,0 0,0 0,0 1,-1-1,1 1,-1 0,0 0,1 1,-1-1,-1 1,1 0,0 0,-1 0,1 0,-4 0,-48 0,31 6</inkml:trace>
  <inkml:trace contextRef="#ctx0" brushRef="#br0" timeOffset="1900.71">2118 549,'-37'103,"36"-100,1-1,0 1,-1-1,1 1,1-1,-1 1,0-1,0 1,1-1,0 1,-1-1,1 0,0 1,0-1,0 0,1 1,-1-1,0 0,1 0,0 0,-1 0,1-1,0 1,0 0,0-1,0 1,0-1,0 1,0-1,1 0,-1 0,0 0,1-1,-1 1,1 0,-1-1,1 0,-1 1,1-1,1 0,7-2,-1 0,0 0,0-1,0 0,0-1,0 0,-1-1,1 0,-1 0,-1-1,1 0,-1 0,0-1,7-8,2 1,80-70,-96 84,0 1,0-1,0 1,-1 0,1-1,0 1,0 0,0-1,0 1,-1 0,1 0,0 0,-1 0,1 0,-1 0,1 0,-1 0,1 0,-1 0,0 0,1 0,-1 0,0 0,0 0,0 0,0 0,0 0,0 0,0 0,0 0,0 1,-1-1,1 0,0 0,-1 0,1 0,0 10,0-7,1-1,0 0,0 0,0 1,0-1,0 0,0 0,1 0,-1 0,1-1,0 1,0 0,0-1,1 1,-1-1,0 1,1-1,0 0,-1 0,1-1,0 1,0 0,0-1,0 0,0 0,0 1,0-2,1 1,-1 0,0-1,1 0,-1 1,0-1,1-1,-1 1,0 0,0-1,3 0,2-1,1 0,-1-1,1 0,-1-1,0 0,0 0,-1-1,1 1,-1-2,0 1,-1-1,1 0,-1 0,0-1,0 0,-1 0,0 0,0-1,-1 0,0 0,0 0,-1 0,0 0,-1-1,1 0,-1-27,-5 21</inkml:trace>
  <inkml:trace contextRef="#ctx0" brushRef="#br0" timeOffset="2348.373">3133 324,'-171'58,"169"-57,0 0,0 0,0-1,0 1,0 1,0-1,0 0,1 0,-1 1,0-1,1 0,-1 1,1 0,-1-1,1 1,0 0,0 0,0 0,0 0,0 0,0 0,0 0,1 0,-1 0,1 0,0 0,-1 0,1 1,0-1,0 0,0 0,1 0,-1 0,0 1,1-1,0 0,-1 0,1 0,0 0,0 0,0 0,0 0,0-1,1 1,-1 0,0-1,1 1,0-1,1 2,108 111,-111-113,43 104,-42-102,-1-1,1 1,-1 0,1 0,-1-1,0 1,0 0,0 0,-1 0,1-1,-1 1,0 0,1 0,-1-1,0 1,-1-1,1 1,0-1,-1 1,1-1,-1 0,0 1,0-1,0 0,0 0,0-1,0 1,0 0,-1-1,1 1,-1-1,1 0,-1 0,1 0,-1 0,0 0,1 0,-2-1,-4 2,0-1,0 1,0-2,0 1,0-1,0-1,0 1,0-1,0-1,0 0,0 0,1 0,-1-1,0 0,-6-4,-5-5</inkml:trace>
  <inkml:trace contextRef="#ctx0" brushRef="#br0" timeOffset="5722.076">3529 662,'-5'5,"-6"6,-7 6,-4 5,-4 4,-1 2,-2 1,-1 0,1-4,-1-2,6 0,2-4,4-5</inkml:trace>
</inkml:ink>
</file>

<file path=ppt/ink/ink8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438 339,'-46'16,"0"3,0 2,2 1,1 2,1 3,-19 16,51-35,0 0,0 1,1 0,0 1,1 0,0 1,0-1,1 1,1 1,0-1,-2 7,6-13,0 0,0 1,1-1,0 1,0-1,0 1,1 0,-1-1,2 1,-1 0,0-1,1 1,0-1,0 1,1-1,0 1,0-1,0 0,0 0,1 0,0 0,0 0,0 0,1-1,-1 0,1 0,1 1,6 3,0 1,1-2,0 0,1-1,0 0,0 0,0-1,0-1,1-1,0 0,-1 0,1-1,0-1,0-1,0 0,0 0,5-2,13 1</inkml:trace>
  <inkml:trace contextRef="#ctx0" brushRef="#br0" timeOffset="300.292">1116 311,'-60'35,"3"2,1 3,1 2,3 3,2 2,-18 22,11 24,56-90,0 1,0-1,0 1,0-1,1 1,-1-1,1 1,0-1,0 1,1-1,-1 1,1-1,-1 1,1-1,0 0,0 1,1-1,-1 0,1 0,-1 0,1 0,0 0,0 0,1 0,-1-1,0 1,1-1,0 1,0-1,9 4,1 0,0-1,0 0,0-1,1 0,-1-1,1-1,0 0,0-1,0 0,0-1,0-1,0 0,0-1,0-1,-1 0,1 0,-1-2,0 1,10-6,-7 4,1-1,-1-1,0 0,0-1,-1 0,0-1,-1-1,0-1,-1 0,-1 0,1-2,-2 1,0-1,-1-1,0 0,-1-1,-1 1,0-2,-1 1,-1-1,0 0,-2 0,0-1,-1 1,1-18,-4 27,-1 0,0 0,0 0,-1 0,0 1,0-1,-1 0,0 1,0 0,-1-1,1 1,-2 0,1 1,-1-1,0 1,-1 0,1 0,-1 1,0 0,-1 0,1 0,-1 1,0-1,0 2,0-1,-1 1,1 0,-1 1,0-1,1 2,-1-1,-8 0,-9 1</inkml:trace>
  <inkml:trace contextRef="#ctx0" brushRef="#br0" timeOffset="716.697">1426 791,'218'-389,"-212"378,35-34,-39 46,0 0,0 0,0 0,0 1,0-1,-1 1,1-1,0 1,-1-1,0 1,1 0,-1 0,0 0,0 0,0 0,0 0,0 0,-1 0,1 0,0 0,-1 0,0 1,1-1,17 93,-19-87,1 0,0 0,1 1,-1-1,2 0,-1-1,1 1,0 0,1 0,0-1,0 1,0-1,1 0,0 0,1 0,-1-1,1 1,1-1,-1 0,1-1,0 1,0-1,1-1,-1 1,1-1,0 0,3 1,1-3,-1 0,0-1,0-1,1 1,-1-2,0 1,1-2,-1 1,0-1,0-1,0 0,0 0,-1-1,1 0,-1-1,0 0,0 0,-1-1,1 0,-1 0,-1-1,1 0,-1-1,0 0,-1 0,0 0,0-1,-1 0,0 0,0 0,-1-1,2-7,51-155,-52 148</inkml:trace>
  <inkml:trace contextRef="#ctx0" brushRef="#br0" timeOffset="1115.26">2781 142,'-35'11,"1"3,1 0,0 3,1 0,1 2,-5 6,26-19,-107 76,115-81,1 0,-1 0,1 0,0 0,-1 0,1 0,0 0,0 1,0-1,0 0,0 1,0-1,0 0,0 1,1 0,-1-1,0 1,1-1,0 1,-1 0,1-1,0 1,0 0,0-1,0 1,0 0,0-1,0 1,0 0,1-1,-1 1,1 0,-1-1,1 1,0-1,0 1,-1-1,1 1,0-1,0 0,0 1,1-1,-1 0,0 0,0 0,1 0,74 34,-1-30,-65-6,0 1,1 0,-1 1,1 0,-1 1,0 0,0 0,0 1,0 0,0 1,4 2,-12-4,0-1,1 1,-1 0,0 0,0 0,-1 0,1 0,0 0,-1 1,1-1,-1 0,0 1,1-1,-1 1,-1 0,1-1,0 1,-1 0,1-1,-1 1,0 0,0 0,0 0,0-1,0 1,0 0,-1 0,0-1,1 1,-1 0,0-1,0 1,-1-1,1 2,-55 81,36-64,-1-1,-1 0,0-2,-2 0,0-2,-11 5,21-12,-4 4</inkml:trace>
  <inkml:trace contextRef="#ctx0" brushRef="#br0" timeOffset="1379.273">3373 1,'-5'33,"-11"41,-8 16,1-1,3-12,6-9,5-11,4-11,3-8,2-6,5-9,3-3,-1-4</inkml:trace>
  <inkml:trace contextRef="#ctx0" brushRef="#br0" timeOffset="1631.083">3035 339,'38'-19,"27"-7,8 2,-5 5,-8 5,-10 10,-8 6,-7 2,-5 5,-7 2</inkml:trace>
</inkml:ink>
</file>

<file path=ppt/ink/ink8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7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18,'-10'-4,"0"1,-1 0,1 1,-1 0,0 0,0 1,0 1,0 0,0 0,1 1,-1 0,0 1,0 1,1-1,-1 1,1 1,0 0,0 1,0 0,1 0,-1 1,1 0,1 1,-1 0,1 0,1 1,-1 0,-5 8,8-8,0 0,1 0,0 0,0 1,1-1,0 1,1-1,0 1,0 0,1 0,0 0,1 1,-1-1,2 0,-1 0,2 0,-1 0,1 0,0 0,1-1,0 1,0-1,1 1,0-1,1 0,0 0,0-1,0 0,5 5,-6-7,1 0,0-1,1 1,-1-1,1 0,-1-1,1 1,0-1,1 0,-1 0,0-1,1 0,0 0,-1-1,1 1,0-2,0 1,-1-1,1 0,0 0,0 0,3-2,149-56,-134 47</inkml:trace>
  <inkml:trace contextRef="#ctx0" brushRef="#br0" timeOffset="365.972">809 74,'-22'11,"1"2,0 0,1 1,0 2,1 0,1 0,1 2,0 0,1 1,1 1,-4 8,16-26,1 1,-1 0,1 0,0-1,0 2,0-1,0 0,1 0,-1 0,1 1,-1-1,1 1,1-1,-1 1,0 0,1-1,0 1,-1 0,2-1,-1 1,0 0,1-1,-1 1,1-1,0 1,0-1,1 1,-1-1,1 0,0 1,-1-1,1 0,1 0,-1 0,0-1,1 1,-1 0,1-1,0 0,0 1,0-1,0 0,1 0,5 0,0 0,0-1,0 0,0 0,0-1,0 0,0-1,0 0,0 0,0-1,0 0,-1-1,1 0,-1 0,1-1,-1 0,0 0,0-1,5-4,8-7,0 0,-2-1,0 0,-1-2,-1 0,6-10,36-75,-33 152,8-2,-15-28</inkml:trace>
  <inkml:trace contextRef="#ctx0" brushRef="#br0" timeOffset="736.25">1233 385,'6'-18,"1"0,1 0,1 1,0 0,1 1,1 0,0 0,1 1,1 1,1 0,3-2,-14 14,0 0,0 1,0 0,0 0,0 0,1 0,-1 0,0 0,1 1,-1 0,1 0,-1 0,0 0,1 0,-1 1,0-1,1 1,-1 0,0 0,0 0,1 0,-1 1,0-1,0 1,-1 0,1 0,0 0,-1 0,3 3,-2-3,0 1,0-1,0 0,0 0,1 0,-1 0,1 0,-1-1,1 1,-1-1,1 0,0 0,0-1,0 1,-1-1,1 0,0 1,0-2,0 1,0 0,-1-1,1 0,0 0,3-1,-3-1,0 1,-1-1,1 1,-1-1,0 0,1-1,-1 1,-1 0,1-1,0 0,-1 0,0 1,0-1,0-1,0 1,-1 0,0 0,0-1,0 1,0 0,0-1,-1 1,0-1,2-19</inkml:trace>
</inkml:ink>
</file>

<file path=ppt/ink/ink8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5,'0'-1,"-1"1,0-1,0 1,1-1,-1 1,0 0,0-1,0 1,1 0,-1 0,0-1,0 1,0 0,0 0,0 0,0 0,1 0,-1 0,0 0,0 1,0-1,0 0,0 0,1 1,-1-1,0 0,0 1,0-1,1 1,-1-1,0 1,1 0,-1-1,0 1,1-1,-1 1,1 0,-1 0,1-1,-1 1,1 0,0 0,-1 0,1-1,0 1,0 1,-18 41,3 2,2 2,1-1,3 2,3-1,1 1,1 37,5-78,0-1,0 1,0 0,1-1,0 1,0-1,0 0,1 1,0-1,1 0,-1-1,1 1,0-1,0 1,1-1,0 0,0-1,0 1,0-1,1 0,-1 0,1-1,0 0,0 0,1 0,-1-1,0 0,1 0,0 0,-1-1,1 0,0 0,-1-1,1 0,0 0,0-1,0 0,-1 0,1 0,-1-1,1 0,-1 0,1 0,-1-1,0 0,3-3,116-90,-121 96,-1 0,1 0,0 0,-1 0,1 1,-1-1,1 1,-1 0,1 0,-1 0,1 1,-1-1,0 1,0 0,0 0,0 0,0 0,0 0,-1 1,1-1,-1 1,1 0,-1 0,0 0,0 0,0 0,-1 0,1 0,-1 1,0-1,0 0,0 1,0-1,0 2,19 30,-16-29,0-1,1 1,0-1,0-1,1 1,-1-1,1 0,0 0,0 0,0-1,0 0,1 0,-1-1,1 1,0-2,0 1,-1-1,1 0,0 0,0-1,0 0,0 0,0 0,0-1,0 0,0-1,0 0,0 0,-1 0,1-1,-1 0,1 0,-1 0,0-1,-1 0,4-3,10-11,-1-1,0-1,-2 0,0-1,-2-1,0-1,-1 0,-2 0,0-1,-2-1,0 0,-2 0,0 0,1-21,1-86,-10 120</inkml:trace>
  <inkml:trace contextRef="#ctx0" brushRef="#br0" timeOffset="372.979">1186 485,'24'-19,"0"-1,-2-2,0 0,-2-1,0 0,-2-2,0-1,9-19,-26 44,0-1,0 1,-1-1,1 0,0 1,0-1,-1 0,1 1,-1-1,0 0,1 0,-1 0,0 1,0-1,0 0,0 0,-1 0,1 1,0-1,-1 0,1 0,-1 1,0-1,1 0,-1 1,0-1,0 1,0-1,0 1,0-1,0 1,-1 0,1-1,0 1,-1 0,1 0,-1 0,1 0,-1 0,0 0,1 1,-1-1,0 1,1-1,-1 1,0-1,0 1,0 0,1 0,-1 0,0 0,0 0,-1 0,-7 3,1 0,-1 1,1 0,0 0,0 1,0 0,0 1,1 0,0 0,0 1,1 0,0 0,0 1,1 0,0 0,0 0,1 1,0 0,0 0,1 0,0 1,1-1,0 1,0 0,1 0,1 0,-2-4,0 1,1-1,0 1,0-1,1 1,0 0,0-1,1 1,-1 0,1 0,1 0,-1 0,1-1,1 1,-1 0,1-1,0 1,1-1,-1 0,1 0,1 1,-1-2,1 1,0 0,0-1,0 0,1 0,0 0,0-1,0 1,1-1,-1 0,1-1,6 3,12-2,0-1,0-1,0-1,0-2,0 0,8-3,6-1,-6-2</inkml:trace>
</inkml:ink>
</file>

<file path=ppt/ink/ink8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7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19,'-35'4,"0"2,1 1,0 1,1 2,0 2,0 1,1 1,1 1,0 2,-15 12,41-26,0-1,0 1,1 0,-1 1,0-1,1 1,0 0,0 0,0 0,1 0,-1 1,1 0,0 0,0-1,0 2,1-1,0 0,0 0,0 1,1-1,0 1,0 0,0-1,1 1,-1 0,1-1,1 1,-1 0,1-1,0 1,0-1,1 1,0-1,0 1,0-1,0 0,1 0,0 0,0 0,3 3,-1-4,1 0,0 0,1-1,-1 1,0-1,1 0,0-1,0 0,0 0,0 0,0-1,0 0,0-1,0 1,0-1,1-1,-1 1,0-1,0 0,0-1,0 0,6-2,143-72,-135 61,-1-1,0-1,-1 0,-1-2,-1 0,-1-1,0-1,-2 0,0-2,-13 22,0 0,0 0,1 0,-1 1,0-1,0 0,0 1,0-1,1 1,-1-1,0 1,1-1,-1 1,0 0,1 0,-1 0,0 0,1 0,-1 0,0 0,1 0,-1 0,0 1,1-1,-1 1,0-1,0 1,1-1,-1 1,0 0,0-1,0 1,0 0,0 0,0 0,0 0,0 0,0 0,0 0,-1 0,1 0,0 0,-1 1,1-1,-1 0,1 0,-1 1,0-1,1 0,-1 1,0-1,0 0,0 1,15 18,-5-11,0 0,0 0,1-2,0 1,1-1,0-1,0 0,0 0,1-1,-1-1,1 0,0-1,1 0,-1-1,0-1,1 0,12-1,-18 1,0-1,0 0,0 0,0-1,0 0,0 0,0-1,-1 0,1-1,0 0,-1 0,0 0,0-1,0 0,0 0,0-1,-1 0,3-2,27-29,-13 12,1 1,1 1,1 1,0 2,9-4,-26 17,-6 4,-1-1,1 1,-1 0,1 0,0 0,0 0,0 0,0 0,0 1,1 0,-1-1,0 1,1 1,-1-1,0 0,1 1,-1-1,1 1,-1 0,1 1,-1-1,1 0,-1 1,1 0,-1 0,0 0,1 0,-1 0,0 1,0-1,0 1,0 0,0 0,0 0,0 0,-1 1,2 4,-1 1,0-1,-1 1,1 0,-2 0,1 0,-1 0,0 0,-1 0,0 0,0 0,-1 0,0 0,0 0,-1 0,0 0,0 0,-1-1,0 1,0-1,-1 0,0 0,0 0,-1 0,0-1,0 1,0-1,-3 2,-2 1,1 0,-1 0,-1-1,0-1,0 0,0 0,-1-1,0 0,0-1,-1-1,1 0,-1 0,-4 0,126-4,-8 10,-70-5,1-2,0-1,0-2,0-1,5-1,-18 0,1-1,-1 0,0-2,0 0,0-1,-1-1,0-1,0 0,0-1,-1-2,-13 8,-1 0,0 0,-1 0,1 0,0-1,-1 1,0-1,0 0,0 1,0-1,0 0,-1 0,0 0,0-1,0 1,0-2,1-16</inkml:trace>
</inkml:ink>
</file>

<file path=ppt/ink/ink8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3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1 621,'0'250,"17"-321,-8 32,2 1,1 0,2 1,2 1,1 0,2 1,1 1,55-61,-72 92,-1 1,1 0,0 0,0 0,0 0,0 0,0 1,0 0,0-1,0 1,0 0,1 0,-1 1,1-1,-1 1,0-1,1 1,-1 0,1 1,-1-1,0 0,1 1,-1 0,0 0,1 0,-1 0,0 1,0-1,0 1,0-1,0 1,0 0,0 1,54 32,-37-28</inkml:trace>
  <inkml:trace contextRef="#ctx0" brushRef="#br0" timeOffset="427.105">509 650,'3'-2,"25"-13,0-1,-2-1,0-1,-1-1,-1-2,11-12,-32 31,-1 0,1 0,-1 0,0 0,1-1,-1 1,0-1,0 1,-1-1,1 0,0 0,-1 0,0 1,0-2,0 1,0 0,0 0,0 0,-1 0,0 0,0-1,0 1,0 0,0 0,0-1,-1 1,1 0,-1 0,0 0,0 0,0 0,-1 0,1 0,-1 0,0 0,1 1,-1-1,0 1,-1-1,1 1,0 0,-1 0,1 0,-1 0,0 0,1 0,-1 1,0-1,0 1,-3-1,-3 4,-1 0,0 0,1 1,0 0,0 1,0 0,0 0,0 1,1 0,0 1,0 0,1 0,-1 1,1-1,0 2,1-1,0 1,0 0,1 0,0 0,0 1,1 0,0 0,1 0,-1 1,1-3,-1-1,1 1,0 0,1 0,-1 0,2 0,-1 1,1-1,0 0,0 1,1-1,0 1,0-1,1 0,0 1,0-1,1 0,0 1,0-1,1 0,-1 0,2-1,-1 1,1-1,0 1,0-1,1 0,0-1,0 1,0-1,0 0,1 0,0-1,0 0,2 2,9 0,-1-1,1 0,0-1,0-1,0 0,0-1,0-1,1-1,-1-1,0 0,6-2,26 1,-24 1</inkml:trace>
  <inkml:trace contextRef="#ctx0" brushRef="#br0" timeOffset="1014.117">1045 368,'-14'49,"9"-38,0 0,1 1,1 0,0-1,0 2,1-1,1 0,0 0,0 0,1 1,1-1,0 0,1 1,0-1,1 0,0-1,5 11,-7-20,1 0,0 1,0-1,0 0,0 0,0 0,0 0,1 0,-1-1,1 1,-1-1,1 1,0-1,-1 0,1 0,0 0,0-1,0 1,0-1,0 1,0-1,0 0,-1 0,1 0,0-1,0 1,0-1,0 1,0-1,0 0,-1 0,1 0,0-1,-1 1,1-1,84-64,-11-26,-75 92,1 1,-1-1,0 0,0 1,1-1,-1 1,0-1,0 1,0 0,1-1,-1 1,0 0,0 0,0 0,0 0,0 0,-1 0,1 0,0 0,0 0,-1 0,1 0,0 1,-1-1,1 0,-1 0,0 1,1-1,-1 0,0 1,0-1,0 0,0 1,0-1,0 0,0 1,-1 0,4 7,-2-4,0-1,1 0,-1 0,1-1,0 1,1 0,-1 0,1-1,-1 0,1 1,0-1,0 0,0 0,1-1,-1 1,1-1,-1 1,1-1,0 0,0-1,0 1,0-1,0 1,0-1,1-1,-1 1,0 0,0-1,1 0,-1 0,0 0,1-1,-1 1,0-1,0 0,1 0,3-3,1-1,0 1,-1-1,0-1,0 1,-1-1,1-1,-1 1,-1-1,1 0,-1-1,-1 0,1 0,-1 0,-1 0,3-6,7-8,-8 12,1-1,-2 0,1 0,-2-1,1 1,-2-1,0 0,0 0,-1 0,0 0,-1-1,0 1,-2-10,-15-18,3 28</inkml:trace>
  <inkml:trace contextRef="#ctx0" brushRef="#br0" timeOffset="1880.069">1892 395,'0'305,"37"-482,46-9,-82 183,0 0,0 1,0-1,1 0,-1 1,1-1,0 1,-1 0,1-1,0 1,0 0,1 0,-1 0,0 1,1-1,-1 0,1 1,-1 0,1-1,0 1,0 0,-1 1,1-1,0 0,0 1,0-1,0 1,0 0,0 0,0 0,0 1,0-1,-1 1,1-1,0 1,0 0,0 0,-1 0,1 0,0 1,-1-1,1 1,-1 0,0 0,1-1,-1 1,1 2,55 61,-40-45</inkml:trace>
  <inkml:trace contextRef="#ctx0" brushRef="#br0" timeOffset="2142.998">2541 481,'0'33,"0"12</inkml:trace>
  <inkml:trace contextRef="#ctx0" brushRef="#br0" timeOffset="2394.428">2484 114,'0'0</inkml:trace>
  <inkml:trace contextRef="#ctx0" brushRef="#br0" timeOffset="2644.921">2964 1,'5'33,"2"26,-1 8,-1-3,-2-8,0-8,-2-8,-1-6,0-3,0-3,0-1,-1-1,1 1,0 0,-5 1,-6-5,-7-7,1-5</inkml:trace>
  <inkml:trace contextRef="#ctx0" brushRef="#br0" timeOffset="3133.977">2738 424,'90'8,"0"-4,0-4,67-9,-110-1,-42 8,0 1,0-1,1 1,-1 0,1 0,-1 0,1 1,-1 0,1 0,-1 0,1 1,-1 0,1 0,-1 0,1 1,-1 0,0 0,0 0,0 0,0 1,1 0,-2 1,0 0,1 0,0-1,0 1,0-1,0-1,0 1,0-1,1 0,-1 0,1 0,0-1,-1 0,1 0,0 0,0-1,0 0,0 0,-1 0,1-1,0 0,0 0,0 0,-1-1,1 0,6-4,0 0,0 0,-1-1,0 0,-1-1,0-1,0 1,8-10,-15 14,0 1,0-1,0 1,0-1,0 0,-1 0,1 0,-1-1,-1 1,1 0,0-1,-1 0,0 1,0-1,0 0,-1 1,0-1,1 0,-2 1,1-1,0 0,-1 0,0 1,0-1,-1 1,1-1,0 3,-1-1,1 1,0 0,-1 0,1 0,-1 0,0 0,1 1,-1-1,0 0,0 1,0-1,-1 1,1 0,0 0,0 0,-1 0,1 0,0 0,-1 1,1-1,-1 1,1-1,-1 1,1 0,-1 0,1 0,-1 1,1-1,-1 0,1 1,-1 0,1-1,-3 2,-76 44,71-39,1 1,0 0,0 1,1 0,0 0,0 0,1 1,1 1,-1-1,2 1,-1 0,2 0,-1 1,2-1,0 1,0 0,1 0,0 0,1 0,0 1,1-1,2 12,4-15,0-1,1 1,0-1,1 0,0-1,0 0,1 0,-1-1,2 0,-1 0,0-1,1 0,0-1,0 0,1-1,-1 0,1 0,-1-1,1 0,0-1,0-1,0 0,2 0,16 1,-5 0</inkml:trace>
</inkml:ink>
</file>

<file path=ppt/ink/ink8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2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0,'33'63,"-16"-23,-1 0,-3 1,-1 1,-3 0,4 36,16 227,-29-135,8-142,-8-28,-1-1,1 1,1 0,-1-1,0 1,0 0,0 0,0-1,0 1,0 0,0-1,0 1,0 0,1-1,-1 1,0 0,0 0,0-1,0 1,1 0,-1 0,0-1,0 1,1 0,-1 0,0 0,1-1,-1 1,0 0,0 0,1 0,-1 0,0 0,1 0,-1 0,0 0,1 0,-1 0,0 0,1 0,-1 0,0 0,1 0,-1 0,0 0,1 0,-1 0,0 0,1 0,-1 1,0-1,0 0,1 0,-1 0,0 1,0-1,1 0,-1 0,0 1,0-1,114-470,-39 189,-37 208,-26 62</inkml:trace>
</inkml:ink>
</file>

<file path=ppt/ink/ink8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0,'24'0,"17"0,8 0,-1 0,-4 0,-4 0,-4 0,-4 0,-2 0,-11 0,-9 0</inkml:trace>
</inkml:ink>
</file>

<file path=ppt/ink/ink8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0,'5'5,"6"1,7 0,4-1,3-2,3 0,1-2,1-1,-1 0,0-5,0-1,0-1,-5 2</inkml:trace>
</inkml:ink>
</file>

<file path=ppt/ink/ink8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0,'-5'7,"1"0,1 1,-1-1,1 1,1 0,-1 0,1 0,1 0,-1 0,1 0,1 0,-1 1,2-1,0 6,-2 1,3 243,8-213,-3-27</inkml:trace>
  <inkml:trace contextRef="#ctx0" brushRef="#br0" timeOffset="266.46">1 564,'38'0,"27"-4,8-3,-4 1,-9 2,-10 0,-9 2,-6 1,-9 0</inkml:trace>
  <inkml:trace contextRef="#ctx0" brushRef="#br0" timeOffset="694.351">142 706,'13'-3,"0"-1,0 1,0 0,1 1,-1 0,0 1,1 0,-1 1,1 1,-1 0,0 1,14 3,-26-4,1-1,-1 1,0-1,1 1,-1 0,0 0,1 0,-1 0,0 0,0 0,0 0,0 0,0 0,0 0,0 1,0-1,0 0,0 1,-1-1,1 0,-1 1,1-1,-1 1,0-1,1 1,-1 0,0-1,0 1,0-1,0 1,0-1,0 1,-1-1,1 1,0-1,-1 1,1-1,-1 1,0-1,1 0,-1 1,0-1,0 0,0 1,-46 57,45-56,-144 145,144-147,0 1,0-1,0 1,0-1,0 1,1 0,-1 0,0 0,1 0,0 0,-1 1,1-1,0 0,0 0,0 1,0-1,1 1,-1-1,1 1,-1-1,1 1,0-1,0 1,0-1,0 1,1 0,-1-1,1 1,-1-1,1 0,0 1,0-1,0 1,0-1,0 0,1 0,-1 0,1 0,-1 0,1 0,0 0,0 0,0-1,0 1,1 0,7 2,0-1,1-1,-1 0,1 0,-1-1,1 0,-1-1,1 0,0-1,-1 0,1-1,-1 0,0 0,1-1,-1-1,0 0,-1 0,1-1,-1 0,5-3,11-9</inkml:trace>
</inkml:ink>
</file>

<file path=ppt/ink/ink8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7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93,'0'595,"0"-577,-1 0,-2 0,1 0,-2-1,0 1,-2-1,1 0,-2 0,-6 10,7-20,2-7</inkml:trace>
  <inkml:trace contextRef="#ctx0" brushRef="#br0" timeOffset="348.972">309 234,'-33'25,"10"-10,1 1,1 1,0 0,2 2,0 0,1 2,1 0,-3 6,18-25,1-1,0 1,0 0,0 0,1 0,-1 0,0 0,1 0,-1 0,1 0,0 0,0 0,0 0,0 0,0 0,0 0,0 0,1 0,-1 0,1 0,-1 0,1 0,0 0,0 0,0 0,0 0,0-1,0 1,0 0,1-1,-1 1,1-1,-1 1,1-1,-1 0,1 0,0 0,0 0,-1 0,1 0,0 0,0 0,0-1,0 1,0-1,1 1,50 15,-43-14,0 1,0-1,0 1,0 1,-1 0,0 0,0 1,0 0,0 1,-1 0,0 0,0 1,0 0,-1 0,4 5,-6-4,0 0,0 0,-1 1,0-1,0 1,-1 0,0 0,0 0,-1 1,-1-1,1 5,-1 9</inkml:trace>
  <inkml:trace contextRef="#ctx0" brushRef="#br0" timeOffset="717.881">704 150,'16'152,"-6"0,-7 31,-4-161,-1 1,-2-1,0 1,-2-1,0 0,-1-1,-3 3,3-6</inkml:trace>
  <inkml:trace contextRef="#ctx0" brushRef="#br0" timeOffset="1194.682">506 206,'39'-25,"0"2,1 1,1 2,1 2,0 2,19-4,-57 18,0 0,0 1,1-1,-1 1,1 0,-1 0,1 0,-1 1,1-1,-1 1,1 0,0 1,-1-1,1 1,-1 0,1 0,-1 0,0 1,1 0,-1-1,0 1,0 1,0-1,0 1,-1-1,1 1,-1 0,1 0,-1 1,0-1,0 1,-1 0,1-1,-1 1,0 0,0 0,0 1,0-1,-1 0,1 1,-1-1,0 1,-1-1,-2 13,-1 0,-1 0,-1-1,-1 0,0 0,0 0,-2-1,0 0,-1 0,0-1,-1 0,-1 0,0-1,-12 10,3 2,-5 3,21-26,0 0,1 0,0 1,0 0,0-1,0 1,0 1,0-1,1 0,-1 0,1 1,0 0,0-1,0 1,1 0,-1 0,1 0,0 0,0 0,1 0,-1 0,1 0,0 1,0-1,0 0,0 0,1 0,-1 0,1 0,0 0,1 0,-1 0,1 0,1 3,156 127,-98-59,-54-68</inkml:trace>
  <inkml:trace contextRef="#ctx0" brushRef="#br0" timeOffset="1631.136">1127 65,'15'-8,"-1"1,1 1,0 1,0 0,1 1,0 0,-1 2,1 0,0 0,5 2,-19-1,1 1,-1 0,0 1,0-1,0 0,0 1,0-1,1 1,-1-1,0 1,0 0,0 0,-1 0,1 0,0 0,0 1,0-1,-1 0,1 1,-1-1,1 1,-1 0,0 0,1-1,-1 1,0 0,0 0,0 0,-1 0,1 0,0 0,-1 0,1 0,-1 1,0-1,0 0,0 0,0 0,0 0,0 2,-29 83,27-85,0 0,0 0,0 0,1 1,-1-1,1 1,0-1,0 1,0-1,0 1,0 0,0-1,1 1,-1 0,1 0,0 0,-1-1,2 1,-1 0,0 0,0 0,1 0,0-1,-1 1,1 0,0-1,0 1,1-1,-1 1,0-1,1 1,0-1,-1 0,1 0,0 0,1 1,55 23,-38-21</inkml:trace>
  <inkml:trace contextRef="#ctx0" brushRef="#br0" timeOffset="4230.725">1832 234,'-8'-1,"0"-1,0 1,0 1,0 0,0 0,0 0,0 1,0 0,0 1,0 0,0 0,0 1,1 0,-1 0,1 0,0 1,0 0,0 1,1 0,-1 0,1 0,0 1,1 0,-1 0,1 0,0 1,1-1,0 1,0 0,0 1,0 0,-4 14,1 1,1 0,1 0,1 0,1 0,0 1,2 0,1-1,2 9,-1-20,0 0,1 0,1 0,0 0,1-1,0 1,0-1,1 0,1 0,0-1,0 0,1 0,1 0,-1-1,2 0,-1 0,1-1,0 0,2 0,2-1,0-1,0-1,1 0,0-1,0 0,0-1,1-1,-1 0,1-1,-1-1,1 0,-1-1,0 0,1-1,-1-1,0 0,0-1,0-1,0 0,-1-1,0 0,0-1,2-2,0-1,-1 0,0 0,0-2,-1 0,0 0,-1-1,-1-1,0 0,0 0,-2-1,0-1,0 0,-2 0,0 0,-1-1,0 0,-2 0,0 0,0-6,-3 6,-2 1,0 0,0 0,-2 0,0 0,-1 1,0-1,-1 1,-1 0,-1 0,0 1,0-1,-2 2,0-1,0 1,-1 1,-1-1,0 2,-1-1,0 2,0 0,-14-9,15 13,-1 0,1 1,-1 0,0 1,0 1,0-1,-1 2,1 0,-1 0,1 1,-1 1,0 0,1 1,-1 0,1 1,-11 3,-6 2</inkml:trace>
  <inkml:trace contextRef="#ctx0" brushRef="#br0" timeOffset="4684.081">1494 572,'217'-92,"-212"89,1 1,-1-1,0 1,1 1,-1-1,1 1,0 0,-1 0,1 1,0 0,0 0,-1 0,1 0,0 1,0 0,-1 0,1 1,-1 0,1 0,-1 0,0 0,0 1,0 0,0 0,0 0,-1 1,1-1,-1 2,4 2,0 0,0 0,0 0,1-1,0-1,0 0,0 0,1 0,-1-1,1-1,0 1,1-2,-1 1,0-2,1 1,3-1,11 0</inkml:trace>
  <inkml:trace contextRef="#ctx0" brushRef="#br0" timeOffset="5135.736">2256 37,'15'-6,"-6"1,1 0,-1 1,1 1,0-1,0 2,0-1,1 1,-1 1,0 0,1 0,-1 1,0 1,1-1,0 2,-9-1,-1 0,1 0,0 0,0 0,-1 0,1 0,0 1,-1-1,0 1,1-1,-1 1,0-1,0 1,0 0,0 0,0 0,0-1,0 1,0 0,-1 0,1 0,-1 0,0 0,1 0,-1 0,0 1,0-1,0 0,-1 0,1 0,0 0,-1 0,1 0,-1 0,0 0,0 1,-34 70,33-71,-1 0,1 1,0-1,0 1,-1-1,2 1,-1 0,0 0,0 0,1 0,0 0,0 0,0 0,0 0,0 0,0 1,1-1,0 0,-1 1,1-1,1 0,-1 1,0-1,1 0,-1 0,1 1,0-1,0 0,1 0,-1 0,1 0,-1 0,1 0,0 0,0-1,0 1,1 0,5 2,0 0,1-1,0 1,-1-1,2-1,-1 0,0 0,1-1,-1 0,1-1,0 0,-1-1,5 1,10-1</inkml:trace>
  <inkml:trace contextRef="#ctx0" brushRef="#br0" timeOffset="6236.029">2679 629,'10'0,"12"0,8 0,3-5,1-1,0 0,-2 1,-1 2,-1 0,-1 2,0 1,-1 0,-5-5,-1-1,-10 0,-11 1,-6 2</inkml:trace>
  <inkml:trace contextRef="#ctx0" brushRef="#br0" timeOffset="6501.017">2792 404,'5'38,"1"23,0 5,-1-4,-1-7,-2-8,-1-8,-5-10,-3-5,1-7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53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396 137,'1'98,"-13"230,-7-50,-4-116,14-162,3-11</inkml:trace>
  <inkml:trace contextRef="#ctx0" brushRef="#br0" timeOffset="270.853">1 672,'104'-19,"271"-67,-313 68,-38 12,0-1,0-1,0-1,-1-1,0-1,-1-1,15-11,-17 7</inkml:trace>
  <inkml:trace contextRef="#ctx0" brushRef="#br0" timeOffset="731.606">791 250,'37'342,"-15"-84,-23-256,0 0,0 0,1 0,-1 0,1 0,0 1,0-1,0 0,0 0,0 0,0 0,0 1,1-1,-1 0,1 0,0 0,-1 0,1 0,0 0,0 0,0 0,0-1,1 1,-1 0,0 0,1-1,-1 1,1-1,0 1,0-1,-1 0,1 0,0 0,0 0,0 0,0 0,0 0,0-1,0 1,0-1,1 1,-1-1,0 0,0 0,0 0,0 0,2-1,97-58,-59 27,89-46,-129 76,1 0,0 1,-1-1,1 0,0 1,0 0,0-1,0 1,1 0,-1 1,0-1,0 1,1-1,-1 1,0 0,0 0,1 0,-1 1,0-1,0 1,1 0,-1-1,0 2,0-1,0 0,0 1,0-1,0 1,-1 0,1 0,-1 0,1 0,-1 0,1 0,-1 1,0 0,0-1,0 1,-1 0,1 0,-1 0,1 0,-1 0,0 2,-1-2,0 0,0 1,0-1,1 0,-1 1,1-1,0 0,0 0,0 0,0 1,1-1,-1 0,1-1,0 1,0 0,0 0,0-1,0 1,0-1,1 0,-1 1,1-1,0 0,-1-1,1 1,0 0,0-1,0 0,0 1,1-1,-1 0,0-1,0 1,1-1,-1 1,0-1,3 0,56-22,-47 11</inkml:trace>
  <inkml:trace contextRef="#ctx0" brushRef="#br0" timeOffset="1435.287">1722 645,'-24'12,"-16"7,0 2,2 1,0 3,-6 7,-10 41,53-71,0 0,0 0,1 0,-1 0,0 0,1 0,-1 0,1 1,0-1,-1 0,1 0,0 0,1 1,-1-1,0 0,1 0,-1 0,1 0,-1 0,1 1,0-1,0 0,0-1,0 1,0 0,1 0,-1 0,0-1,1 1,-1-1,1 1,0-1,0 1,-1-1,1 0,0 0,0 0,2 1,5-1,1 0,-1 0,1 0,0-1,-1-1,1 0,-1 0,1-1,-1 0,0 0,0-1,0-1,0 1,0-1,-1-1,0 0,1 0,-2 0,7-6,146-154,-160 166,0-1,1 0,-1 1,0-1,0 1,0-1,0 0,1 1,-1-1,0 0,1 0,-1 1,0-1,0 0,1 0,-1 1,0-1,1 0,-1 0,0 0,1 1,-1-1,1 0,-1 0,0 0,1 0,-1 0,1 0,-1 0,0 0,1 0,-1 0,0 0,1 0,-1 0,1 0,-1 0,0-1,1 1,-1 0,0 0,1 0,-1 0,0-1,1 1,-1 0,0 0,1-1,-1 1,0 0,0-1,1 1,-1 0,0-1,0 1,0 0,0-1,1 1,-1-1,-6 34,3-25,1 0,1 0,-1 0,2 0,-1 0,1 0,0 0,0 0,1 0,0 0,1 0,1 5,-2-10,0 0,0 0,0 0,1-1,-1 1,1 0,0-1,-1 1,1-1,0 0,1 0,-1 0,0 0,0 0,1 0,0 0,-1-1,1 1,0-1,-1 0,1 0,0 0,0 0,0 0,0-1,0 1,0-1,0 0,0 0,0 0,0 0,0 0,0-1,3 0,13-6,0 0,-1-1,1-1,-2-1,1-1,-2 0,1-1,-2-1,1 0,-2-1,0-1,-1 0,3-6,-12 18,27-32,-2-1,-1-2,-2 0,-1-2,-2-1,-2-1,-2 0,-2-2,-2 0,-1-1,-3 0,3-25,-12 60,0 0,0 0,-1 0,-1 0,1 0,-2 0,1 0,-1 0,-1 0,0 0,0 0,-1 1,-1-1,0-2,1 10,0 0,0 0,0 0,0 1,0-1,0 1,-1 0,1 0,0 0,-1 0,1 0,0 1,-1 0,1-1,-1 1,1 1,-1-1,1 0,-1 1,1 0,0 0,-1 0,1 0,0 0,0 0,0 1,0 0,0 0,0 0,0 0,1 0,-1 0,0 1,1-1,0 1,0 0,0-1,0 1,0 0,1 0,-1 1,1-1,-1 1,-9 22,0 1,2 0,1 1,1 0,2 0,0 1,2 0,1 0,2-1,0 1,2 0,4 21,-1-12,0 0,3 0,1-1,2 0,1 0,2-1,2-1,1-1,1 0,2-1,3 1,-42-44,2-4</inkml:trace>
  <inkml:trace contextRef="#ctx0" brushRef="#br0" timeOffset="1685.139">1977 362,'48'0,"40"-5,14-1,0 0,-9 1,-9 2,-10 1,-8 0,-6 2,-8 0,-12 0</inkml:trace>
</inkml:ink>
</file>

<file path=ppt/ink/ink8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60,'34'-13,"1"1,0 1,1 2,0 2,9 0,13 14,-57-7,0 1,0 0,0-1,0 1,0 0,0 0,0 0,0 0,0 0,0 0,-1 0,1 0,0 0,-1 0,1 0,-1 0,1 1,-1-1,0 0,1 0,-1 0,0 1,0-1,0 0,0 1,0-1,0 0,0 0,-1 1,1-1,0 0,-1 0,1 0,-1 1,1-1,-1 0,1 0,-1 0,0 0,0 0,1 0,-1 0,-76 86,68-80,-1 2,2-1,-1 1,1 0,0 1,1 0,0 0,1 1,0 0,0 0,0 2,6-10,-1-1,0 1,1-1,0 1,0-1,0 1,0 0,0-1,0 1,0 0,1-1,0 1,-1-1,1 1,0-1,0 0,0 1,1-1,-1 0,0 1,1-1,0 0,-1 0,1 0,0-1,0 1,0 0,0-1,0 1,1-1,-1 0,0 1,1-1,-1 0,0-1,1 1,0 0,1 0,102 4,-35-40,-50 18</inkml:trace>
</inkml:ink>
</file>

<file path=ppt/ink/ink8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1,'-1'42,"13"171,10-77,-15-118</inkml:trace>
  <inkml:trace contextRef="#ctx0" brushRef="#br0" timeOffset="269.534">0 424,'44'-5,"32"-1,10 0,-7 1,-10 1,-14 2,-10 1,-13 5,-12 3</inkml:trace>
</inkml:ink>
</file>

<file path=ppt/ink/ink8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23 145,'0'623,"-17"-511,12-88</inkml:trace>
  <inkml:trace contextRef="#ctx0" brushRef="#br0" timeOffset="351.352">305 399,'-204'150,"148"-89,55-60,-1 1,1 0,0 0,0-1,0 1,0 0,0 0,1 0,-1 0,0 1,1-1,0 0,-1 0,1 0,0 0,0 1,0-1,0 0,1 0,-1 0,0 0,1 0,0 0,-1 0,1 0,0 0,0 0,0 0,1 0,-1 0,0 0,1-1,-1 1,1-1,0 1,82 53,-75-51,0 0,1 0,-2 1,1 0,-1 1,0 0,0 0,0 1,-1 0,0 0,0 1,-1 0,0 0,-1 1,1-1,-2 1,1 0,-1 0,-1 1,1-1,-1 12</inkml:trace>
  <inkml:trace contextRef="#ctx0" brushRef="#br0" timeOffset="903.071">814 258,'-35'9,"1"1,0 2,1 2,1 1,0 1,-2 4,31-19,0 1,0-1,0 1,0 0,0 0,1 0,-1 0,1 1,-1-1,1 1,0-1,0 1,0 0,0 0,1 0,-1 0,1 0,0 0,0 0,0 1,0-1,0 0,1 1,-1-1,1 0,0 1,0-1,0 1,1-1,-1 0,1 1,0-1,0 0,0 1,0-1,0 0,1 0,0 1,179 156,-174-155,-1 0,0 0,0 1,0 0,-1 0,0 0,0 1,-1 0,1 0,-1 0,-1 0,0 1,0-1,0 1,-1 0,0 0,0 0,-1 0,0 0,-1 0,1 0,-2 0,1 0,-1 0,0 0,-1 3,-4-2,0 0,-1-1,0 1,0-2,-1 1,0-1,0 0,0 0,-1-1,0-1,0 1,-1-1,1-1,-1 0,0 0,-1-1,1 0,0-1,-1 0,1-1,-1 0,0-1,1 0,-1 0,-3-2,10 2,0 0,1 0,-1-1,0 0,1 0,-1 0,1 0,0-1,-1 1,1-1,0 0,0 0,0 0,0 0,0 0,0-1,1 1,-1-1,1 0,0 0,0 0,0 0,0 0,0 0,1 0,-1-1,1 1,0-1,0 1,0-1,1 1,-1-1,1 0,0 1,0-1,0 0,0 1,1-1,-1 1,1-1,0 0,0 1,0 0,1-1,0-1,4-6,0 1,1 0,0 0,0 1,1-1,0 2,1-1,0 1,0 1,1-1,0 2,0-1,7-2,-13 6,20-12</inkml:trace>
  <inkml:trace contextRef="#ctx0" brushRef="#br0" timeOffset="1468.315">1039 765,'-11'1,"1"0,-1 1,1 0,0 0,0 1,0 0,0 1,0 0,1 1,0 0,0 0,-3 3,11-8,0 1,-1-1,1 1,0 0,0 0,0-1,0 1,0 0,0 0,0 0,0 0,0 0,0 0,0 1,1-1,-1 0,0 0,1 1,-1-1,1 0,-1 0,1 1,0-1,0 1,0-1,-1 0,1 1,1-1,-1 1,0-1,0 0,0 1,1-1,-1 0,0 1,1-1,0 0,-1 0,1 1,0-1,-1 0,1 0,0 0,0 0,0 0,0 0,1 1,62 35,-50-30,-11-7,0 1,0-1,0 1,0 0,0 0,0 0,0 0,0 0,-1 1,1-1,-1 1,1 0,-1 0,1 0,-1 0,0 0,0 0,0 1,0-1,0 1,-1 0,1-1,-1 1,0 0,0 0,0 0,0-1,0 1,0 0,-1 0,0 1,1-1,-1 0,0 0,0 0,-1 0,1 0,-1 0,0 0,1 0,-1 0,0 0,-1-1,0 3,-7 4,1-1,-1 0,0-1,-1 0,0-1,0 0,0 0,-1-1,0-1,0 1,0-2,0 0,-1 0,-8 0,-17-5,30-2</inkml:trace>
  <inkml:trace contextRef="#ctx0" brushRef="#br0" timeOffset="1717.329">1292 794,'-14'34,"-5"15,1 5,3-7</inkml:trace>
  <inkml:trace contextRef="#ctx0" brushRef="#br0" timeOffset="1965.158">1124 794,'34'5,"20"1,6 0,-3-1,-10-2</inkml:trace>
  <inkml:trace contextRef="#ctx0" brushRef="#br0" timeOffset="4833.871">1067 4,'283'1,"-281"-2,-1 0,1 1,-1-1,1 1,0-1,-1 1,1 0,-1 0,1-1,0 1,-1 0,1 1,0-1,-1 0,1 0,-1 1,1-1,0 1,-1-1,1 1,-1 0,0 0,1-1,-1 1,0 0,1 0,-1 0,0 1,0-1,0 0,0 0,0 1,0-1,0 0,0 1,0-1,-1 1,1-1,-1 1,1-1,-1 1,0 0,1-1,-1 1,0 0,0-1,0 1,0-1,0 1,-1 0,1-1,0 1,-1-1,1 1,-1-1,0 1,1-1,-2 2,-99 94,99-95,1-1,0 0,0 0,0 0,0 1,0-1,0 0,1 1,-1-1,0 1,1-1,-1 1,1 0,-1-1,1 1,0-1,0 1,-1 0,1-1,0 1,1-1,-1 1,0 0,0-1,1 1,-1-1,1 1,-1 0,1-1,0 0,0 1,-1-1,1 1,0-1,0 0,0 0,1 1,-1-1,0 0,0 0,1 0,-1 0,0 0,1-1,-1 1,1 0,-1-1,1 1,1 0,82 12,63-16,-123 2</inkml:trace>
</inkml:ink>
</file>

<file path=ppt/ink/ink8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1,'-21'9,"1"1,0 1,1 1,0 0,1 2,0 0,1 1,1 1,0 0,2 1,0 1,0 0,2 1,0 1,1 0,2 0,-8 21,15-35,1 0,0 0,1 0,-1 0,1 0,0 0,1 0,-1 0,1 0,1 0,-1 0,1 0,0 0,0 0,0-1,1 1,0-1,0 0,1 0,-1 0,1 0,0 0,1-1,-1 0,1 0,3 3,2 0,1 0,0 0,0-1,1-1,0 0,0 0,0-1,0-1,1 0,-1 0,1-1,4-1,3 0,-1-1,1-1,-1 0,1-2,-1 0,0-1,0-2,-1 1,1-2,-1 0,2-3,-12 6,1-1,-1 0,1 0,-1-1,-1 0,1 0,-1-1,0 0,-1 0,0-1,0 0,0 0,-1 0,-1-1,1 0,-1 0,-1 0,1 0,-2 0,1-1,-1 1,0-10,-1 10,-1-1,0 1,0 0,-1-1,0 1,-1-1,0 1,-1 0,1 0,-2 0,1 0,-1 1,-1-1,0 1,0 0,0 0,-1 1,0 0,0 0,-1 0,0 1,-1-1,-1 1,-3-4,-1 1,0 1,0 0,-1 1,0 0,0 1,-1 1,0 0,0 1,0 1,0 0,0 1,-1 1,1 0,-1 1,1 1,-1 0,1 1,-5 2,-13 1</inkml:trace>
  <inkml:trace contextRef="#ctx0" brushRef="#br0" timeOffset="300.034">0 340,'91'-38,"-62"24,1 1,0 2,1 1,0 1,0 1,1 2,3 1,-29 5,-1 1,1-1,0 1,-1 1,1-1,0 1,-1 0,1 0,-1 0,0 1,0 0,0 0,0 0,-1 0,1 1,-1 0,0 0,0 0,3 4,60 42,-15-38,-28-10</inkml:trace>
</inkml:ink>
</file>

<file path=ppt/ink/ink8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5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311 198,'4'39,"3"31,3 9,2-5,-3-9,-1-12,-4-9,-1-8,-2-5,-1-3,0-1,0-1,-1-5</inkml:trace>
  <inkml:trace contextRef="#ctx0" brushRef="#br0" timeOffset="420.832">0 198,'42'-29,"2"2,0 2,2 2,1 1,0 3,41-11,-78 26,0 0,0 1,1 0,-1 0,1 1,-1 1,1 0,0 0,-1 1,1 0,0 1,-1 0,1 1,-1 0,1 1,-1 0,0 0,0 1,0 1,-1-1,1 2,4 2,-11-5,-1 1,1-1,0 1,-1-1,0 1,0 0,0 0,0 0,0 0,-1 0,0 0,0 1,0-1,0 0,-1 1,0-1,1 0,-2 1,1-1,0 0,-1 1,0-1,0 0,0 1,-1-1,1 0,-3 3,-65 99,-107 46,173-151,0 1,1-1,-1 1,1-1,-1 1,1 0,0 0,0 0,0 0,0 0,0 0,0 1,1-1,-1 1,1-1,-1 1,1-1,0 1,0 0,0 0,1-1,-1 1,1 0,-1 0,1 0,0 0,0 0,0 0,1 0,-1 0,1-1,-1 1,1 0,0 0,0 0,0-1,0 1,1-1,-1 1,1 0,10 8,1 0,0-1,0-1,0 0,1-1,1 0,14 5,33 19,-40-20,-14-8,1 1,0 0,-1 0,0 1,0 0,-1 0,1 1,-2 0,1 0,-1 1,2 2,0 7</inkml:trace>
</inkml:ink>
</file>

<file path=ppt/ink/ink8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1,-3 1,-3 0,-2 0,0 0,-1 0,0 1,1-1,0 0,-5-5,-7-6,-5-2</inkml:trace>
  <inkml:trace contextRef="#ctx0" brushRef="#br0" timeOffset="286.455">254 0,'5'29,"2"24,-1 7,-1-1,-2-6,0-8,-2-6,-1-5,-5-3,-1-3,-1 0,7-6,3-7</inkml:trace>
</inkml:ink>
</file>

<file path=ppt/ink/ink8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16,'-18'-5,"0"1,-1 1,1 1,0 1,-1 0,1 1,-17 3,30-2,-1-1,1 1,-1 1,1-1,-1 1,1 0,0 0,0 0,0 1,0 0,0 0,1 0,-1 0,1 1,0 0,0 0,0 0,0 0,1 1,0-1,0 1,0 0,0 0,1 0,0 0,0 1,-1 2,-8 44,2 1,2 0,3 0,2 51,-26 207,30-173,-2-136,1 1,-1 0,1-1,-1 1,1 0,0-1,0 1,0-1,1 1,-1-1,0 0,1 0,0 1,-1-1,1 0,0 0,0-1,0 1,1 0,-1-1,0 1,0-1,1 0,-1 1,1-1,-1-1,1 1,0 0,-1 0,2-1,87 3,-70-4,147-8,-150 3</inkml:trace>
</inkml:ink>
</file>

<file path=ppt/ink/ink8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0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1,'0'477,"-28"-286,31-207,3-2</inkml:trace>
  <inkml:trace contextRef="#ctx0" brushRef="#br0" timeOffset="437.042">310 142,'-43'39,"33"-32,1-1,0 1,1 0,0 1,0 0,1 0,-1 1,2 0,-1 0,2 1,-1-1,1 1,0 0,1 1,1-1,-1 1,2 0,-2 4,6-7,-1-1,1 0,0 0,1-1,-1 1,2 0,-1-1,0 1,1-1,1 0,-1-1,1 1,-1-1,2 1,-1-2,0 1,1 0,0-1,2 1,0 0,-1 0,-1 1,1 0,-1 0,0 0,0 1,-1 0,0 0,0 1,0-1,-1 1,0 0,-1 1,2 11</inkml:trace>
</inkml:ink>
</file>

<file path=ppt/ink/ink8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0,'19'0,"16"0,7 0,1 0,-2 0,-3 0,-4 0,-2 0,-2 0,-1 0,-1 0,-1 0,1 0,0 0,-5 0</inkml:trace>
</inkml:ink>
</file>

<file path=ppt/ink/ink8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49,'-5'-4,"1"-1,-1 1,0 0,0 0,-1 0,1 1,-1 0,0 0,0 0,0 1,0 0,0 0,-1 0,1 1,0 0,-1 0,1 1,-1 0,1 0,-1 0,1 1,-1 0,1 0,0 1,-1 0,1 0,0 0,0 1,0 0,1 0,-1 0,1 1,-1 0,-1 2,2-2,1 0,0 0,0 1,0 0,1-1,-1 1,1 1,1-1,-1 0,1 1,-1 0,2-1,-1 1,1 0,-1 0,2 0,-1 0,1 0,0 0,0 0,0 0,1 0,0 0,0-1,1 1,-1 0,1 0,1-1,-1 1,1-1,0 0,0 1,0-2,1 1,0 0,0-1,0 1,0-1,1 0,0-1,1 2,32 18,97 75,-130-93,-1 0,1 0,-1 0,0 1,0-1,-1 1,1 0,-1 0,-1 0,1 0,-1 0,0 1,-1-1,1 1,-1 0,0-1,-1 1,0 0,0-1,0 1,-1 0,-1 5,0-5,0-2,0 1,-1 0,0 0,0-1,0 0,-1 1,0-1,0 0,0-1,0 1,-1-1,0 0,0 0,0 0,0-1,-1 0,1 0,-1 0,0-1,0 1,-3 0,-7 1,0 1,0-2,0 0,-1-1,1-1,-1 0,1-1,-4-1,17 1,-1 0,1-1,0 1,0 0,0-1,0 0,0 0,0 0,0 0,0 0,0 0,0-1,0 0,1 1,-1-1,1 0,-1 0,1 0,0-1,0 1,0-1,0 1,0-1,0 1,1-1,-1 0,1 0,0 0,0 0,0 0,0 0,0 0,1 0,0-1,-1 1,1 0,0 0,0 0,1 0,-1-1,1 1,0 0,-1 0,2 0,-1 0,0 0,0 0,1 0,6-12,1 0,1 0,0 1,1 1,0-1,1 2,1 0,0 0,0 1,14-8,-7 6</inkml:trace>
  <inkml:trace contextRef="#ctx0" brushRef="#br0" timeOffset="750.406">613 416,'-53'28,"50"-27,0-1,0 0,0 0,0 1,1 0,-1 0,0-1,0 2,1-1,-1 0,0 0,1 1,-1 0,1-1,0 1,0 0,0 0,0 0,0 0,0 1,0-1,0 0,1 1,0 0,-1-1,1 1,0 0,0-1,0 1,1 0,-1 0,1 0,-1 0,1 0,0-1,0 1,0 0,1 0,-1 2,77 97,-76-99,0 0,-1 0,1 0,-1-1,0 1,0 0,0 0,0 0,-1 0,1 0,-1 0,1-1,-1 1,0 0,0-1,0 1,-1 0,1-1,0 1,-1-1,0 0,0 1,1-1,-2 0,1 0,0 0,0 0,0-1,-2 1,-73 42,38-25,22-11</inkml:trace>
  <inkml:trace contextRef="#ctx0" brushRef="#br0" timeOffset="998.064">839 529,'-9'24,"-4"13,1 4,2 1,-2-7,1-10</inkml:trace>
  <inkml:trace contextRef="#ctx0" brushRef="#br0" timeOffset="1251.17">698 529,'9'0,"9"0,5 0,4 0,3 0,0 0,0 0,0 0,-1 0,0 0,0 0,-5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5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0,'-8'33,"1"1,2-1,1 1,2 0,2 34,0-65,27 386,-27-384,-1-4,1 0,-1 0,1 1,-1-1,1 0,0 0,-1 0,1 0,0 0,0 0,0 0,0 1,0-1,0 0,0 0,0 0,1 0,-1 0,0 0,1 0,-1 0,0 1,1-1,0 0,-1-1,1 1,-1 0,1 0,0 0,0 0,0 0,-1-1,1 1,0 0,0-1,0 1,0-1,0 1,0-1,0 1,0-1,1 0,-1 1,0-1,0 0,0 0,1 0,114-103,-104 93,1 0,0 1,0 0,1 1,0 0,1 1,0 1,0 0,0 1,1 1,-1 0,1 1,0 1,0 0,0 2,2-1,-13 2,-1-1,1 1,0-1,-1 1,1 0,-1 1,1-1,-1 1,0 0,1 0,-1 1,0-1,0 1,-1 0,1 0,0 0,-1 0,0 0,0 1,0 0,0 0,0 0,-1 0,0 0,0 0,0 0,0 1,-1-1,1 1,-1-1,0 1,0 3,0 2,0-1,-1 1,0-1,-1 1,1-1,-2 0,1 1,-2-1,1 0,-1 0,0 0,-1 0,0-1,0 1,-1-1,-1 1,-7 5,-1 0,0-2,0 0,-1 0,-1-1,0-1,0-1,-1 0,0-1,-1-1,0-1,0 0,0-1,0-1,-5 0,9-3,0-1,0-1,0 1,0-2,0 0,0-1,0 0,1-1,-1-1,1 0,1-1,-1 0,1-1,0 0,0-1,1 0,0-1,-4-4,13 11,1 1,-1-1,1 1,-1-1,1 0,0 0,0 1,0-1,0 0,0 0,0 0,1 0,-1 0,1 0,-1 0,1-1,0 1,0 0,0 0,0 0,0 0,0 0,1 0,-1-1,1 1,-1 0,1 0,0 0,0 0,-1 1,2-1,-1 0,0 0,1-1,8-13</inkml:trace>
  <inkml:trace contextRef="#ctx0" brushRef="#br0" timeOffset="700.035">664 763,'46'-20,"0"-3,-1-1,-2-2,31-25,-5-26,-68 76,0-1,1 0,-1 0,0 0,0 0,0 0,0 0,0 0,0 0,-1 0,1 0,-1-1,0 1,1 0,-1 0,0-1,0 1,0 0,-1 0,1 0,0-1,-1 1,0 0,1 0,-1 0,0 0,0 0,0 0,0 0,-1 0,1 0,0 0,-1 1,0-1,1 1,-1-1,0 1,1-1,-1 1,0 0,0 0,0 0,-9-1,1 1,0 0,-1 1,1 0,0 0,-1 1,1 1,0 0,0 0,0 1,0 0,0 1,1 0,-1 0,1 1,0 0,0 1,1 0,0 0,0 1,0 0,1 1,0-1,1 1,-1 1,-2 4,-68 121,75-129,0 1,0-1,0 1,1-1,0 1,0-1,0 1,1 0,0 0,0 0,0-1,1 1,0 0,0-1,0 1,1 0,0-1,0 0,0 1,1-1,-1 0,1 0,1 0,-1-1,1 2,8 3,0-1,0-1,1 0,0 0,0-2,1 1,0-2,-1 0,1 0,1-1,-1-1,0-1,1 0,-1 0,1-2,-1 0,1 0,-1-1,0-1,0-1,0 0,0 0,0-2,33-11,-1-2,-1-3,-1-1,-1-2,-2-2,0-2,7-8,-31 24,-1 0,0-1,0-1,-1-1,-1 0,-1-1,-1 0,0-1,-1-1,-1 0,0 0,5-18,-14 33,1 1,-1-1,0 1,0-1,-1 0,1 1,-1-1,0 0,0 1,0-1,0 0,-1 1,0-1,1 0,-1 1,-1-1,1 1,0-1,-1 1,1 0,-1 0,0 0,0 0,-1 0,1 0,-1 0,1 1,-1-1,0 1,0-1,0 1,0 0,0 1,0-1,-1 0,1 1,-1 0,1 0,-1 0,1 0,-1 0,0 1,1-1,-1 1,0 0,1 1,-1-1,-1 1,-8 2,1 1,-1 1,1 0,0 1,0 0,1 1,0 0,0 1,1 0,0 1,0 0,1 1,0 0,-4 6,11-14,0 0,0 1,0-1,0 1,0-1,0 1,1 0,-1-1,1 1,0 0,0 0,0 0,0 0,0 0,1 0,-1 0,1 0,0 1,0-1,0 0,0 0,1 0,-1 0,1 0,0 0,-1 0,2 0,-1 0,0 0,1 0,-1 0,1-1,0 1,0-1,1 2,10 5,0-1,1 0,0-1,1-1,-1 0,1-1,0-1,1 0,-1-1,1 0,3-1,-3 0,1 0,-1 1,0 1,0 1,-1 0,1 1,-1 1,0 0,-1 1,3 2,-14-7,1 1,-1-1,0 1,1 0,-2 0,1 0,0 0,-1 1,0-1,0 1,0-1,-1 1,1 0,-1-1,0 1,-1 0,1 0,-1 0,0 0,0 0,0 0,-1-1,0 1,0 0,0 0,0 0,-1-1,0 1,0-1,-2 5,1-2,1 0,-1 0,2 0,-1 1,1-1,0 0,0 1,1-1,0 1,1-1,-1 1,1-1,1 3,25 18,-10-21</inkml:trace>
</inkml:ink>
</file>

<file path=ppt/ink/ink8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1,'-40'95,"17"-24,-4-1,-2-1,-39 62,63-121,-5 8,26-33,99-138,77-106,-189 254,-3 4,0 0,1 0,-1 0,0 0,0-1,1 1,-1 0,0 0,1 0,-1 0,1 0,0 0,-1 0,1 0,0 0,0 0,-1 0,1 1,0-1,0 0,0 0,0 1,0-1,0 1,0-1,0 1,0-1,0 1,1-1,-1 1,0 0,0 0,0 0,0 0,1 0,-1 0,0 0,0 0,0 0,0 0,1 1,-1-1,0 0,0 1,0-1,0 1,0-1,0 1,0 0,0-1,0 1,0 0,0 0,-1 0,1-1,0 1,0 0,-1 0,1 0,0 1,17 92,-7-18,-10-75,-1 0,0 1,1-1,-1 0,1 1,0-1,-1 0,1 0,0 0,0 0,0 0,0 0,0 0,0 0,0 0,0 0,0 0,0-1,0 1,1 0,-1-1,0 1,0-1,1 1,-1-1,0 0,1 0,-1 1,1-1,-1 0,0 0,1 0,-1-1,0 1,1 0,-1 0,0-1,1 1,-1-1,0 1,0-1,1 1,-1-1,0 0,54-40,-49 35,108-94,-113 99,-1 0,1 0,-1 0,1 0,-1 0,1 0,0 0,0 0,-1 1,1-1,0 0,0 0,0 1,0-1,0 0,0 1,0-1,0 1,0-1,0 1,0 0,0-1,0 1,0 0,0 0,1 0,-1-1,0 1,0 1,0-1,0 0,0 0,1 0,-1 1,0-1,0 0,0 1,0-1,0 1,0-1,0 1,0 0,0-1,0 1,-1 0,1 0,0-1,0 1,-1 0,1 0,0 0,-1 0,1 1,2 11,-2-1,1 1,-2 0,0 0,0 0,-1 0,0-1,-2 1,1 0,-1-1,-3 6,-4 23,6-20</inkml:trace>
</inkml:ink>
</file>

<file path=ppt/ink/ink8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8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1,'-26'13,"1"2,1 1,0 1,1 0,1 2,1 1,1 1,-16 19,35-39,-1 0,1 1,-1-1,1 0,-1 0,1 1,0-1,0 1,0-1,0 1,0 0,0-1,0 1,0 0,1 0,-1-1,1 1,-1 0,1 0,0 0,0 0,0 0,0-1,0 1,0 0,0 0,0 0,1 0,-1 0,1-1,0 1,-1 0,1 0,0-1,0 1,0 0,0-1,0 1,1-1,-1 0,0 1,1-1,-1 0,1 0,-1 0,1 0,-1 0,1 0,0 0,0 0,-1-1,3 1,9-2,1 0,0-2,-1 1,1-2,-1 0,0 0,0-1,-1-1,1 0,-1-1,-1 0,1-1,1-1,12-9,-18 12,0 1,0 0,0 0,1 1,0-1,0 2,0-1,0 1,0 0,1 1,-1 0,1 0,2 1,-8 1,-1 0,1 1,-1-1,1 1,-1 0,0-1,1 1,-1 0,0 1,1-1,-1 0,0 1,0-1,0 1,0-1,0 1,-1 0,1 0,0 0,-1 0,0 0,1 0,-1 1,0-1,0 0,0 1,0-1,-1 0,1 1,-1-1,1 1,-1 0,0-1,0 1,-7 91,6-85,-9 68,5 0,2 1,4 2,-1-65,-1-1,0 1,-1-1,-1 0,0 1,-1-1,0 0,-6 10,9-19,-1-1,0 0,0 0,-1 0,1 0,-1-1,0 1,0-1,0 1,0-1,0 0,-1 0,0-1,1 1,-1-1,0 1,0-1,-1 0,1-1,0 1,0-1,-1 0,1 0,-1 0,1-1,-1 1,1-1,-1 0,-2-1,1-1,-1-1,1 1,0-2,0 1,0-1,0 0,1 0,0 0,-1-1,1 0,1 0,-1 0,1 0,0-1,0 0,1 0,-1 0,1 0,1 0,-1-1,1 1,0-1,1 0,-1 0,1 1,1-1,-1 0,1 0,1 0,-1 0,1 0,1-2,3-7,1 0,1 0,1 1,0 0,1 0,0 1,1 0,1 1,0 0,1 1,0 0,1 1,1 0,-1 1,2 0,-1 2,12-6,-8 3</inkml:trace>
</inkml:ink>
</file>

<file path=ppt/ink/ink8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409 424,'-6'-7,"-1"1,-1 0,1 0,-1 0,0 1,-1 0,1 0,-1 1,0 0,0 1,0 0,-1 0,1 1,0 0,-1 1,0 0,1 1,-1 0,0 0,1 1,-1 0,1 0,-1 1,1 1,0 0,-9 3,-71 58,87-62,0 0,0 1,1-1,-1 1,1-1,-1 1,1 0,0-1,0 1,0 0,0 0,1 0,-1 0,1 0,0 0,0 0,0 0,0 0,0-1,0 1,1 0,0 0,-1 0,1 0,0 0,1-1,-1 1,0 0,1-1,-1 1,1-1,0 1,0-1,1 1,8 8,1-1,0-1,0 0,1-1,0 0,0-1,1 0,0-1,0-1,8 2,22 10,-42-16,0-1,0 1,1 0,-1-1,0 1,0 0,0 0,0 1,0-1,0 0,0 1,0-1,0 1,-1 0,1-1,-1 1,1 0,-1 0,0 0,1 0,-1 0,0 0,0 0,-1 1,1-1,0 0,-1 1,1-1,-1 0,0 1,0-1,0 0,0 1,0-1,-1 0,1 1,0-1,-1 0,0 1,0-1,0 0,0 0,0 0,0 0,0 0,-1 0,1 0,-1 0,1-1,-1 1,-9 8,-1 0,0-1,-1 0,0-2,0 1,-1-1,0-1,0-1,0 0,-1 0,0-2,1 0,-1 0,0-2,-1 0,1 0,-4-2,17 2,0-1,1 0,-1 0,0 0,1 0,-1 0,1-1,-1 1,0 0,1-1,-1 1,1-1,-1 0,1 0,-1 1,1-1,0 0,-1 0,1 0,0 0,0 0,-1-1,1 1,0 0,0-1,0 1,1 0,-2-2,2-9</inkml:trace>
  <inkml:trace contextRef="#ctx0" brushRef="#br0" timeOffset="248.754">607 622,'0'28,"0"11</inkml:trace>
  <inkml:trace contextRef="#ctx0" brushRef="#br0" timeOffset="480.839">579 29,'14'33,"5"12</inkml:trace>
  <inkml:trace contextRef="#ctx0" brushRef="#br0" timeOffset="865.81">833 819,'15'-26,"1"2,1 0,2 0,0 2,1 0,2 1,16-19,24-17,-59 58,-1 0,0 0,0 1,0-1,0 1,0 0,0-1,0 1,-1 0,1 0,0 0,-1 0,0 1,1-1,-1 0,0 0,0 1,0-1,-1 1,1-1,-1 1,1 0,3 8,-1-2,1-1,-1 0,1 0,1 0,0 0,0-1,0 0,1 0,0 0,0-1,1 0,-1 0,1 0,4 1,-7-7,-1-1,1 1,-1-1,0 0,1 0,-1 0,0 0,0 0,0-1,0 0,0 0,0 0,0 0,0 0,-1 0,1-1,-1 1,0-1,1 1,-1-1,-1 0,1 0,0 0,-1 0,1 0,-1-1,0 1,0 0,0-1,-1 1,1-2,0 2,25-133,-23 103,13-36,-12 50</inkml:trace>
  <inkml:trace contextRef="#ctx0" brushRef="#br0" timeOffset="1484.801">1510 1073,'5'-88,"3"1,4 0,22-83,-29 144,1 0,2 0,0 0,2 1,0 0,2 1,1 1,0-1,2 2,1 0,0 1,2 1,0 0,20-15,92-50,-129 84,1 0,-1 0,0 0,0 1,1-1,-1 0,0 1,1-1,-1 1,1 0,-1-1,1 1,-1 0,1 0,-1 0,0 0,1 0,-1 0,1 1,-1-1,1 0,-1 1,0-1,1 1,-1-1,0 1,1 0,-1 0,0-1,0 1,1 0,-1 0,0 0,0 0,0 1,-1-1,1 0,0 0,0 0,0 1,-1-1,1 0,-1 1,1-1,-1 1,0-1,1 0,-1 1,0-1,0 1,0-1,0 1,0-1,0 1,-3 11,0 0,-1 0,-1-1,0 0,0 0,-1 0,-1 0,0-1,0 0,-1-1,-1 1,-6 5,-38 57,51-71,1-1,-1 1,1 0,0-1,0 1,0 0,0 0,0 0,0 0,1 0,-1 0,1 0,-1 1,1-1,0 0,-1 0,1 0,0 0,1 0,-1 1,0-1,1 0,-1 0,1 0,0 0,-1 0,1 0,0 0,0 0,0 0,1-1,-1 1,0 0,1-1,-1 1,1-1,-1 1,1-1,0 0,0 1,-1-1,1 0,0 0,0 0,0-1,0 1,2 0,47 8,-41-8,1 0,-1 1,0 0,0 1,0 0,0 0,0 1,0 0,-1 1,0 0,8 6,-14-8,0 0,-1 0,1 0,-1 1,0-1,0 1,0-1,0 1,-1 0,0 0,0 0,0-1,0 1,0 0,-1 1,1-1,-1 0,0 0,-1 0,1 0,-1 0,1 0,-1 0,-1 0,1 0,0-1,-1 1,-1 2,-1 2,0 1,-1-1,0 0,0-1,-1 1,0-1,0 0,-1 0,0-1,0 0,-7 5,6-5,1 0,-1-1,0 0,-1 0,1-1,-1 0,0-1,0 0,0 0,0-1,0 0,-1 0,1-1,-1 0,1-1,-1 0,1-1,-1 0,1 0,0-1,-1 0,1-1,0 0,0 0,-18-13,1-2,1 0,0-2,1 0,1-2,2-1,0 0,-16-24,2-8,22 30</inkml:trace>
  <inkml:trace contextRef="#ctx0" brushRef="#br0" timeOffset="2268.635">1905 1,'379'5,"-375"-6,1 1,-1 0,0 0,1 0,-1 0,0 1,0 0,0 0,1 0,-1 0,0 1,0-1,-1 1,1 0,0 0,-1 1,1-1,-1 1,1 0,-1 0,0 0,0 0,-1 0,1 0,-1 1,1 0,-1-1,0 1,-1 0,1 0,-1 0,1 0,0 4,-36 169,0 258,35-197,-32-128,27-107,-1 0,0-1,0 1,0-1,0 0,-1-1,1 1,-1-1,1 0,-1 0,1-1,-1 0,1 0,-1 0,1 0,-1-1,1 0,-1 0,1-1,0 1,-1-1,-2-2,-2 2,-84-27,73 25</inkml:trace>
</inkml:ink>
</file>

<file path=ppt/ink/ink8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9.6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 81,'-22'-66,"15"124,25 149,-15-185,-3-18,0-1,0 1,0 0,1 0,-1-1,1 1,0 0,0-1,0 1,0-1,0 1,1-1,0 0,0 0,0 1,0-1,0 0,0-1,1 1,0 0,-1-1,1 1,0-1,0 0,0 0,1 0,-1 0,0-1,1 0,-1 1,4 0,144 9,-22 1,1-6,75-8,-55 0,678-55,-294 58,-112 28,23-30,-59-27,-82 16,192-5,-124-11,-60 0,742 28,-761-30,-170 15,72 4,-63 10,-130 1,1 0,0-1,-1 1,1-1,0 0,-1 0,1 0,-1 0,0 0,1-1,-1 1,0 0,0-1,1 0,-1 0,-1 0,1 0,0 0,0 0,-1 0,1 0,-1 0,0-1,1 1,-1-1,0 1,-1-1,1 1,0-1,-1-1,3-88,-4 71,0-8,-1 4</inkml:trace>
  <inkml:trace contextRef="#ctx0" brushRef="#br0" timeOffset="2315.432">623 899,'22'85,"-8"-14,-4 0,-3 0,-2 38,-5-75,2-17,-2 1,0 0,-1 0,-1 0,-1-1,0 1,-1-1,-1 0,-3 7,8-23,0 1,0-1,-1 0,1 0,0 1,-1-1,1 0,-1 0,1 0,-1 0,0 0,1 0,-1 0,0 0,0 0,1 0,-1 0,0 0,0 0,0-1,0 1,0 0,0-1,-1 1,1-1,0 1,0-1,0 0,-1 1,1-1,0 0,0 0,0 0,-1 0,1 0,0 0,0 0,-1 0,1 0,0-1,0 1,0 0,-1-1,1 1,0-1,0 1,0-1,0 0,0 0,0 1,0-1,0 0,0 0,0 0,1 0,-1 0,0 0,1 0,-1 0,0 0,1 0,-1 0,1-1,0 1,-1 0,1 0,0-1,0 1,0-1,-3-26,1 0,2 0,1 0,1-1,1 1,1 0,2 1,1-1,1 1,1 0,1 1,2 0,1 1,0 0,9-9,-6 1,1 0,2 1,1 1,2 1,1 1,1 0,1 2,2 1,1 1,3 0,-29 22,0 1,1 0,-1 0,1-1,0 1,-1 1,1-1,0 0,0 1,0-1,0 1,1 0,-1 0,0 1,0-1,1 0,-1 1,0 0,1 0,-1 0,0 0,1 0,-1 1,0 0,0-1,1 1,-1 0,0 1,0-1,0 1,0-1,0 1,0 0,-1 0,1 0,-1 0,3 3,0 5,0 1,-1 0,0 0,-1 0,0 0,-1 0,0 1,0-1,-2 1,1 0,-1-1,-1 1,0 0,-1-1,0 0,-1 1,0-1,-1 0,0 0,-1 0,0-1,0 0,-1 0,-4 4,5-8,-1 0,0 0,0-1,-1 0,1 0,-1-1,0 0,0 0,-1 0,1-1,-1 0,0-1,0 0,0 0,0 0,0-1,0 0,0-1,0 0,0 0,-4-1,-1 0</inkml:trace>
  <inkml:trace contextRef="#ctx0" brushRef="#br0" timeOffset="3330.001">1611 786,'-17'7,"-3"0,1 0,0 0,1 2,0 0,0 2,1 0,0 0,1 2,0 0,1 1,0 0,2 1,0 1,-11 16,22-29,1-1,-1 1,1 0,0 0,0 0,0 0,0 0,0 1,1-1,0 0,-1 0,1 0,0 1,0-1,1 0,-1 0,1 0,0 0,0 0,0 0,0 0,0 0,0 0,1 0,0 0,-1-1,1 1,0 0,0-1,0 0,1 0,-1 1,1-1,-1 0,1-1,0 1,-1 0,1-1,0 0,0 0,0 0,0 0,0 0,1 0,-1-1,0 1,0-1,0 0,0 0,1 0,-1-1,0 1,0-1,0 1,0-1,2-1,97-66,-74 45,85-71,-112 93,0 0,0 0,0 0,0 0,1 0,-1 0,0 1,0-1,1 0,-1 1,0-1,1 0,-1 1,0 0,1-1,-1 1,1 0,-1 0,1 0,-1 0,0 0,1 0,-1 0,1 0,-1 1,1-1,-1 0,0 1,1-1,-1 1,0 0,1 0,-1-1,0 1,0 0,0 0,0 0,0 0,0 0,0 0,0 0,0 0,0 1,0-1,-1 0,1 1,-1-1,1 0,-1 1,1-1,-1 0,0 1,1 0,4 18,-4-16,-1 1,1 0,0 0,0-1,1 1,-1-1,1 1,0-1,0 0,1 0,-1 0,1 0,0 0,0 0,0-1,1 1,-1-1,1 0,0 0,0 0,0-1,0 1,0-1,0 0,1 0,1 0,6-2,-1 0,1-1,-1-1,0 0,1 0,-1-1,0-1,0 0,-1 0,1-1,-1 0,0-1,0 0,-1-1,9-7,0 2,-7 7,-1-2,-1 1,1-1,-1-1,0 0,-1 0,0 0,0-1,-1-1,0 1,-1-1,0 0,0-1,-1 1,-1-1,1 0,-2 0,0-1,0 1,1-11,-4 20,0 0,0 0,0 0,0 1,0-1,-1 0,1 0,-1 0,1 1,-1-1,0 0,1 0,-1 1,0-1,0 1,0-1,0 1,-1-1,1 1,0-1,0 1,-1 0,1 0,-1 0,1 0,-1 0,0 0,1 0,-1 1,0-1,0 0,1 1,-1-1,0 1,0 0,0 0,0 0,0 0,1 0,-1 0,0 0,0 1,0-1,0 0,1 1,-1 0,0-1,1 1,-1 0,0 0,1 0,-1 0,1 0,-1 0,1 1,0-1,-1 0,1 1,0-1,0 1,0-1,-1 2,0-1,0-1,0 1,0 0,0 0,1 0,-1 0,1 0,-1 0,1 0,-1 0,1 1,0-1,0 0,0 1,1-1,-1 1,0-1,1 1,0-1,-1 1,1-1,0 1,1 0,-1-1,0 1,1-1,-1 1,1-1,0 1,0-1,0 1,0-1,0 0,0 0,1 1,-1-1,1 0,-1 0,1 0,0-1,0 1,0 0,0-1,0 1,0-1,0 0,1 1,-1-1,0 0,1 0,-1-1,1 1,13 1,1 0,-1-1,1-1,-1 0,1-1,-1-1,1-1,-1 0,0-1,5-3,-19 6,1 0,-1 0,0 1,0-1,0 0,0 1,0 0,1-1,-1 1,0 0,0 0,0 0,1 1,-1-1,0 0,0 1,0 0,0-1,0 1,1 0,-2 0,1 0,0 0,0 1,0-1,0 0,-1 1,1-1,-1 1,1 0,-1-1,1 1,-1 0,0 0,0 0,0 0,0 0,0 0,-1 0,1 0,0 0,-1 0,0 1,1 0,1 41,-3-40,0-1,1 1,-1-1,1 1,0-1,0 1,0-1,0 1,1-1,-1 1,1-1,0 1,0-1,0 1,1-1,-1 0,1 0,-1 0,1 0,0 0,0 0,1 0,-1-1,1 1,-1-1,1 1,0-1,0 0,0 0,0 0,0-1,0 1,0-1,2 1,9-2,0 1,-1-2,1 0,0-1,0 0,0-1,-1 0,0-1,0-1,0 0,0-1,-1 0,1-1,-2 0,1-1,-1-1,0 1,-1-2,0 0,-1 0,2-3,10-10,90-121,-104 133,-1-1,0 0,0 0,-1-1,-1 1,0-1,-1 0,0 0,-1 0,0-1,-1 1,-1-1,0 1,-1 0,0-1,-1 0,2 14,0 0,0-1,0 1,0 0,0-1,0 1,0 0,1-1,-1 1,0-1,0 1,-1 0,1-1,0 1,0 0,0-1,0 1,0 0,0-1,0 1,0 0,-1-1,1 1,0 0,0-1,0 1,-1 0,1 0,0-1,0 1,-1 0,1 0,0-1,-1 1,1 0,0 0,-1 0,1 0,0 0,-1-1,1 1,0 0,-1 0,1 0,0 0,-1 0,1 0,-1 0,1 0,0 0,-1 0,1 0,0 1,-1-1,1 0,0 0,-1 0,1 0,0 1,-1-1,1 0,0 0,0 0,-1 1,1-1,0 0,0 1,-1-1,1 0,-8 26,5-3,2-1,1 1,0 0,2-1,0 1,2-1,0 0,2 0,0 0,2-1,0 0,2 3,61 133,-61-139</inkml:trace>
  <inkml:trace contextRef="#ctx0" brushRef="#br0" timeOffset="3580.09">2626 673,'43'0,"24"5,6 2,-6 3,-13 2</inkml:trace>
  <inkml:trace contextRef="#ctx0" brushRef="#br0" timeOffset="4294.982">3557 673,'0'25,"-1"-15,0 0,0 0,1 0,0 0,1 0,0 0,1 0,0 0,1 0,0-1,0 1,1-1,0 0,0 0,1 0,1-1,4 7,-7-13,0 1,0-2,0 1,0 0,0-1,0 1,0-1,0 0,1 0,-1 0,0 0,1-1,-1 1,1-1,-1 0,1 0,-1 0,0-1,1 1,-1-1,1 0,-1 0,0 0,0 0,1 0,-1-1,0 1,0-1,1-1,83-64,-81 61,-3 1,0 1,0 0,0-1,1 2,0-1,-1 0,1 1,0 0,1-1,-1 2,1-1,-1 0,1 1,0 0,0 0,0 0,0 1,0 0,0 0,0 0,0 0,1 1,-1 0,0 0,0 1,0-1,1 1,-1 0,0 0,0 1,0 0,0 0,0 0,0 3,1-1,-1 1,1-1,0 0,0-1,0 1,0-1,1 0,-1-1,1 0,0 0,0 0,0-1,0 0,0 0,0-1,0 1,0-2,0 1,0-1,0 0,0 0,0-1,-1 0,4-2,8-6,-1 0,-1-1,1-2,-2 1,0-2,0 0,-1-1,-1 0,-1-1,0 0,0-3,3-17,-16 27</inkml:trace>
  <inkml:trace contextRef="#ctx0" brushRef="#br0" timeOffset="4629.232">4658 815,'24'-23,"0"-1,-2-2,0 0,-2-1,16-29,-35 55,0 0,1-1,-1 1,0 0,0-1,1 1,-1-1,0 1,-1-1,1 0,0 1,0-1,-1 0,1 1,-1-1,1 0,-1 0,0 0,0 0,0 1,0-1,0 0,0 0,0 0,-1 0,1 1,-1-1,1 0,-1 0,0 1,1-1,-1 1,0-1,0 0,0 1,-1-1,1 1,0 0,0-1,-1 1,1 0,-1 0,1 0,-1 0,1 0,-1 0,0 1,1-1,-1 0,0 1,-1-1,-7 4,0 0,1 1,-1 0,1 0,0 1,0 0,1 1,0 0,0 0,0 1,1 0,-1 0,2 0,-1 1,1 0,0 1,-1 4,2-7,0 0,1 1,0-1,0 1,0 0,1 0,0 0,1 0,-1 1,1-1,1 1,-1 0,1-1,1 1,0 0,0 0,0-1,1 1,0 0,0-1,1 1,0-1,1 1,-1-1,1 0,1 0,-1 0,1 0,1-1,-1 1,1-1,0 0,0-1,1 1,0-1,0 0,0 0,1 0,13 4,-1-1,1-1,0-1,0-1,1 0,-1-2,1 0,15-1,-7 0</inkml:trace>
  <inkml:trace contextRef="#ctx0" brushRef="#br0" timeOffset="5365">5646 476,'-2'1,"1"0,-1 0,1 0,0 0,0 0,-1 1,1-1,0 0,0 1,0-1,0 1,1-1,-1 1,0 0,1-1,-1 1,1 0,-1-1,1 1,0 0,0 0,0-1,0 1,0 0,0 0,0-1,0 1,1 0,-1 0,1-1,-1 1,1 0,0 0,0 1,9 114,-4 1,-7 55,0-53,1-108</inkml:trace>
  <inkml:trace contextRef="#ctx0" brushRef="#br0" timeOffset="5619.951">5956 786,'-9'24,"1"8,2-6,2-8</inkml:trace>
  <inkml:trace contextRef="#ctx0" brushRef="#br0" timeOffset="5784.307">5900 419,'0'0</inkml:trace>
  <inkml:trace contextRef="#ctx0" brushRef="#br0" timeOffset="5948.031">6323 335,'30'509,"-30"-493,-1-1,0 1,-1-1,-1 1,0-1,-1 0,0 0,-1 0,-1-1,-1 0,0 0,0 0,-7 7,14-20,-1 0,1 0,0 0,-1 0,1 0,0 0,-1 0,1 0,-1 0,0 0,1-1,-1 1,0 0,1 0,-1-1,0 1,0 0,0-1,1 1,-1-1,0 1,0-1,0 1,0-1,0 0,0 1,0-1,0 0,0 0,0 0,0 0,0 0,0 0,0 0,0 0,0 0,-1 0,1-1,0 1,1 0,-1-1,0 1,0-1,0 1,0-1,0 1,0-1,0 0,1 1,-1-1,0 0,1 0,-1 1,0-1,1 0,-1 0,1 0,-5-15</inkml:trace>
  <inkml:trace contextRef="#ctx0" brushRef="#br0" timeOffset="6497.584">6465 673,'-3'2,"1"-1,0 1,-1 0,1 0,0 0,0 0,0 0,1 1,-1-1,0 0,1 1,-1 0,1-1,0 1,0 0,0-1,0 1,1 0,-1 0,1 0,-1 0,1 0,0 0,0-1,1 1,-1 0,0 0,1 0,0 0,0 0,0-1,0 1,0 0,0-1,1 1,-1-1,1 1,0-1,0 0,0 1,0-1,0 0,0 0,0-1,2 2,166 50,-158-47,0-1,0 0,1-1,0 0,-1-1,1-1,0 1,0-2,1 0,-1-1,0 0,0-1,0 0,0-1,0-1,0 0,0-1,-1 0,1-1,-1 0,0-1,-1 0,0-1,0 0,6-6,-7 4,-1-1,0 0,-1-1,0 0,-1 0,0-1,0 0,-1 0,-1-1,3-8,-8 19,1 0,-1 1,1-1,-1 0,1 0,-1 0,0 0,0 0,0 0,0 1,-1-1,1 0,0 0,-1 0,1 0,-1 1,1-1,-1 0,0 0,0 1,0-1,0 0,0 1,0-1,-1 1,1 0,0-1,-1 1,1 0,-1 0,1 0,-1 0,0 0,1 0,-1 0,0 1,0-1,1 1,-1-1,0 1,0-1,0 1,0 0,-1 0,-86 14,76-8,0 0,0 1,1 0,0 1,1 1,0 0,0 0,1 1,0 0,1 1,0 0,0 1,2 0,-1 0,1 0,1 1,1 0,-1 1,2-1,0 1,-2 11,6-19,1 0,-1 0,1 0,0-1,0 1,1 0,-1-1,1 1,1-1,-1 0,1 0,0 1,0-2,0 1,1 0,0-1,0 1,0-1,0 0,1-1,-1 1,1-1,0 0,2 1,5 4,1-2,0 1,0-2,0 0,1 0,0-1,0-1,0 0,7 0,190-5,-187-2,-6-3</inkml:trace>
  <inkml:trace contextRef="#ctx0" brushRef="#br0" timeOffset="6968.081">6633 505,'-9'0,"-4"4,-4 7,-4 7,-3 4,-2 3,3 3,0-4,5-1,5-4</inkml:trace>
</inkml:ink>
</file>

<file path=ppt/ink/ink8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39.6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540 139,'-4'-6,"-2"1,1 0,0 0,-1 1,0 0,0 0,0 0,-1 1,1 0,-1 0,0 0,0 1,0 0,0 1,0-1,0 1,0 1,0-1,-1 1,1 1,0-1,0 1,0 0,-1 1,1 0,1 0,-1 0,0 1,0 0,-4 3,-23 15,1 2,1 1,1 2,1 1,2 1,-22 27,40-42,-1 1,2-1,0 2,1 0,0 0,1 0,1 1,0 0,2 0,-1 0,2 1,0-1,1 1,1 0,0 8,1-11,0 0,1-1,0 1,1-1,1 1,0-1,0 0,2 0,-1 0,2 0,0-1,0 0,1 0,1 0,0-1,0 0,1-1,0 0,1 0,0-1,1-1,0 1,4 1,-1-2,-1 0,1-1,1-1,0 0,0-1,0 0,0-2,0 1,1-2,7 0,146 7,-152-8,0 0,-1-2,1 0,0 0,0-2,-1 0,1-1,-1 0,0-2,0 0,-1 0,1-2,-1 0,-1 0,0-2,0 1,-1-2,0 0,-1 0,0-2,-1 1,0-1,-1-1,-1 0,0 0,0-1,-2 0,1-2,-6 13,11-23,0 0,-2 0,0-1,-2 0,-2-1,0 0,-2-1,-1 1,-1-1,-2-22,-5 35,0 0,-1 1,-1 0,-1 0,0 0,-1 1,0 0,-1 0,-1 1,-1 0,-11-12,6 12,0 0,0 1,-1 1,-1 0,0 1,-1 1,0 1,0 1,-1 0,0 2,0 0,-1 1,0 1,0 1,0 1,-12 0,-57 9,69 0</inkml:trace>
  <inkml:trace contextRef="#ctx0" brushRef="#br0" timeOffset="433.441">314 308,'0'5,"5"2,2-6,4-3,0 0</inkml:trace>
  <inkml:trace contextRef="#ctx0" brushRef="#br0" timeOffset="731.439">625 281,'5'4,"1"7,0 2</inkml:trace>
  <inkml:trace contextRef="#ctx0" brushRef="#br0" timeOffset="1193.45">371 478,'-1'7,"1"1,1-1,-1 1,1-1,1 0,-1 1,1-1,0 0,1 0,0 0,0 0,0-1,1 1,0-1,0 0,1 0,-1 0,1-1,1 1,-1-1,1 0,0-1,0 1,2-1,103 35,-108-38,0-1,0 0,1 0,-1 0,0 0,0 0,1-1,-1 1,0-1,0 0,0 0,0 0,0 0,0-1,0 1,0-1,-1 0,1 0,0 0,-1 0,0 0,1 0,-1-1,0 1,0-1,0 0,-1 1,1-1,-1 0,1 0,-1 0,0 0,0 0,0-2,3-19,-1 1</inkml:trace>
</inkml:ink>
</file>

<file path=ppt/ink/ink8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59.0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234 77,'-21'17,"1"1,1 1,1 1,0 1,2 0,0 1,2 1,0 0,1 1,2 0,1 1,-6 18,11-31,0 0,1 0,1 1,-1-1,2 1,0-1,0 1,2 0,-1 0,1 0,1 0,1 0,0-1,0 1,1-1,1 1,0-1,0 0,1 0,1-1,0 1,1-1,0 0,1-1,0 0,0 0,1-1,10 8,-4-8,0-2,1 0,0-1,0 0,0-1,1-1,0-1,0 0,0-1,0-1,0 0,0-2,0 0,1-1,-2 0,1-1,0-1,0-1,-1-1,0 0,0-1,-1 0,0-1,0-1,-1-1,0 0,-1-1,0 0,0-1,-1 0,-1-1,0 0,-1-1,0 0,1-6,-2 7,0-2,-1 1,0-1,-2 0,0 0,0-1,-2 0,0 0,0 0,-2 0,0-1,-1 1,0-1,-1 1,-1-1,-1 1,-1-1,0 1,-1 0,0 0,-1 0,-1 1,-1 0,0 0,-1 0,-8-11,4 13,0 0,-1 0,-1 1,0 1,-1 1,0 0,0 0,-1 2,0 0,-1 0,1 2,-1 0,-1 1,1 1,-1 0,0 1,0 1,0 1,0 1,0 0,0 1,0 1,1 1,-1 1,-12 4,-15 2</inkml:trace>
  <inkml:trace contextRef="#ctx0" brushRef="#br0" timeOffset="451.167">347 303,'0'5,"5"1,1 0</inkml:trace>
  <inkml:trace contextRef="#ctx0" brushRef="#br0" timeOffset="671.906">489 247,'4'4,"3"2</inkml:trace>
  <inkml:trace contextRef="#ctx0" brushRef="#br0" timeOffset="1657.495">290 670,'2'-8,"0"-1,0 1,1 0,0 0,0 1,1-1,0 1,1-1,-1 1,1 1,1-1,-1 1,1-1,0 2,0-1,7-4,-3 1,-7 5,0 0,1 0,-1 1,1 0,0-1,0 1,0 1,0-1,0 0,1 1,-1 0,1 0,0 0,0 1,-1 0,1 0,0 0,0 0,0 1,0-1,0 2,0-1,0 0,0 1,0 0,0 0,0 0,0 1,-1-1,1 1,-1 1,1-1,3 3,28 73,-33-57</inkml:trace>
</inkml:ink>
</file>

<file path=ppt/ink/ink8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57.1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23 114,'0'369,"-13"-286,3 25,15-89</inkml:trace>
  <inkml:trace contextRef="#ctx0" brushRef="#br0" timeOffset="247.515">362 481,'-10'24,"2"8,2-2</inkml:trace>
  <inkml:trace contextRef="#ctx0" brushRef="#br0" timeOffset="512.368">305 86,'0'0</inkml:trace>
  <inkml:trace contextRef="#ctx0" brushRef="#br0" timeOffset="659.776">643 1,'10'43,"3"34,-1 8,-2 0,-3-11,-3-12,-6-8,-4-7,0-8,1-5,-4-9,0-3,1-2,-2 2,0-3</inkml:trace>
  <inkml:trace contextRef="#ctx0" brushRef="#br0" timeOffset="829.18">869 311,'-19'24,"3"13,9 0,11-6,9-9,8-8,-1-1,2-3,2-4,-3 3,-1-1,-3 4,-5 4,-5-1</inkml:trace>
  <inkml:trace contextRef="#ctx0" brushRef="#br0" timeOffset="1130.301">1180 622,'31'-16,"0"0,-1-2,-1-2,-1 0,0-2,-2-1,-1-1,0-1,-1-3,-22 26,0 1,0 0,0-1,0 1,-1-1,1 1,-1-1,1 0,-1 0,0 0,0 0,1 0,-1 0,-1 0,1 0,0 0,0 0,-1-1,1 1,-1 0,0 0,0-1,0 1,0 0,0-1,0 1,-1 0,1 0,-1-1,1 1,-1 0,0 0,0 0,0 0,0 0,0 0,-1 0,1 0,0 0,-1 1,1-1,-1 0,0 1,0 0,0-1,1 1,-1 0,0 0,0 0,-1 0,1 0,0 0,-2 0,-2 1,-1-1,1 1,0 1,0-1,-1 1,1 0,0 0,0 1,0 0,0 0,0 0,0 1,1 0,-1 0,1 0,0 1,0 0,0 0,0 0,1 0,0 1,0 0,0 0,0 0,1 0,0 1,0-1,-2 6,-1 0,1 0,1 0,0 1,1-1,0 1,0-1,1 1,1 0,0 0,1 0,0 0,1 0,0 0,1 0,0 0,0-5,1 0,0 0,0-1,0 1,1-1,0 0,0 0,1 0,0 0,0-1,0 0,0 0,1 0,0-1,0 1,0-2,1 1,-1-1,1 1,0-2,0 1,0-1,0 0,0-1,0 1,0-2,1 1,-1-1,1 0,16 1</inkml:trace>
</inkml:ink>
</file>

<file path=ppt/ink/ink8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47.4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1 169,'254'-21,"137"-14,685 35,3734 0,-4553-27,76-4,148 32,-196-29,72 28,-161-28,368 29,-540-1</inkml:trace>
  <inkml:trace contextRef="#ctx0" brushRef="#br0" timeOffset="3768.011">1695 423,'57'409,"-56"-401,0 0,-1 0,1 0,-2 0,1 0,-1 0,0 0,-1 0,0 0,0-1,-1 1,1-1,-2 1,1-1,-1 0,0 0,-1 0,1-1,-1 0,-1 1,1-2,-1 1,-4 2,9-7,-1-1,0 1,0-1,0 0,0 0,0 0,0 0,0 0,0 0,0 0,0 0,1-1,-1 1,0-1,0 0,0 1,0-1,1 0,-1 0,0 0,1 0,-1 0,1-1,-1 1,1 0,0-1,-1 1,1-1,0 1,0-1,0 0,0 1,0-1,1 0,-1 0,-18-68,21 47,2-1,1 1,0 1,2-1,0 1,2 0,1 1,0 0,1 0,2 1,2-2,-3 1,26-43,4 0,2 3,3 2,2 1,47-40,-13 51,-81 46,1 1,-1-1,1 1,-1 0,0 0,1 0,-1 0,1 1,-1-1,0 1,1-1,-1 1,0 0,0 0,1 0,-1 0,0 0,0 0,0 1,0-1,0 1,-1-1,1 1,0 0,-1 0,1 0,-1 0,1 0,-1 0,0 0,0 0,0 0,0 1,-1-1,1 0,0 1,-1-1,0 0,3 16,-2 1,0-1,-1 0,-1 1,0-1,-2 0,0 0,-1 0,-1 0,-2 4,-1 3,-1 1,-2-1,0-1,-2 0,0 0,-2-1,0-1,-2-1,-14 15,29-34,1 0,-1 0,1 0,-1 0,0 0,0-1,1 1,-1 0,0-1,-1 0,1 1,0-1,0 0,-1 0,1-1,0 1,-1 0,1-1,-1 1,1-1,-1 0,1 0,-1 0,1 0,-1 0,1 0,0-1,-1 1,1-1,-1 0,1 0,0 1,-1-2,1 1,0 0,0 0,0-1,0 1,0-1,0 0,0 1,1-1,-1 0,1 0,-1-1,-5-15</inkml:trace>
  <inkml:trace contextRef="#ctx0" brushRef="#br0" timeOffset="4790.892">2682 452,'-22'3,"0"1,-1 1,2 2,-1 0,1 1,0 1,0 0,1 2,1 1,0 0,-4 4,21-14,-1-1,1 1,0-1,0 1,0 0,0 0,0 0,0 0,0 0,0 0,1 1,-1-1,1 0,0 1,0-1,0 1,0 0,0-1,0 1,1 0,0 0,-1-1,1 1,0 0,0 0,0-1,1 1,-1 0,1 0,-1-1,1 1,0 0,0-1,0 1,0-1,1 1,-1-1,1 1,-1-1,1 0,0 0,0 0,0 0,0 0,0-1,0 1,1 0,-1-1,1 0,-1 1,1-1,-1 0,1 0,0 0,5 1,1 0,-1-1,1 1,-1-1,1-1,-1 0,1 0,0-1,-1 0,1 0,-1-1,1 0,-1-1,0 1,0-2,0 1,-1-1,1 0,-1-1,0 0,0 0,3-3,13-12,0-1,-2-2,0 0,-2-1,9-15,-7 17,-9 40,-12 35,-1-48,-1-1,1 1,0 0,1 0,-1 0,1 0,0 0,0 0,0 0,1 0,0 0,0 0,0 0,0 0,1 0,0-1,0 1,0-1,0 1,1-1,0 0,0 0,0 0,0 0,1-1,0 1,-1-1,1 0,0 0,1 0,-1 0,0-1,1 0,-1 0,1 0,3 0,8-2,0-1,-1-1,1 0,0-1,-1-1,1-1,-1 0,0-1,-1 0,1-1,-2-1,1 0,-1-1,0-1,0 0,-1 0,-1-1,0-1,8-10,11-7,-1-1,-2-2,-1-1,-1-1,14-27,-38 60,0 0,0 1,0-1,0 0,0 0,0 0,0 0,-1-1,1 1,0 0,-1 0,1 0,-1-1,1 1,-1 0,0 0,1-1,-1 1,0 0,0-1,0 1,0 0,0-1,0 1,0 0,-1-1,1 1,0 0,-1 0,1-1,-1 1,1 0,-1 0,0 0,1-1,-1 1,0 0,0 0,0 0,0 0,0 1,0-1,0 0,0 0,0 1,0-1,0 0,-1 1,1-1,0 1,-1-1,1 1,0 0,0 0,-1 0,1-1,0 1,-1 0,1 1,0-1,-1 0,-8 5,0 0,0 0,1 1,-1 0,1 1,1 0,-1 1,1 0,1 0,-1 0,1 1,1 0,0 1,0-1,-2 7,7-14,-1-1,1 1,0 1,0-1,0 0,0 0,0 0,0 1,1-1,-1 0,1 0,-1 1,1-1,0 1,0-1,0 0,1 1,-1-1,0 0,1 1,-1-1,1 0,0 0,0 1,0-1,0 0,0 0,0 0,1 0,-1 0,1 0,-1-1,1 1,0 0,0-1,0 1,0-1,0 0,0 0,0 0,0 0,0 0,0 0,1 0,-1-1,0 1,1-1,-1 1,0-1,1 0,-1 0,0 0,1 0,-1-1,2 1,228-52,-231 51,0 1,1 0,-1 0,0 0,1 0,-1 0,1 0,-1 0,0 0,1 0,-1 1,1-1,-1 0,0 1,0-1,1 1,-1 0,0-1,0 1,0 0,1 0,-1 0,0 0,0 0,0 0,-1 0,1 0,0 0,0 0,0 0,-1 1,1-1,-1 0,1 1,-1-1,1 0,-1 1,0-1,0 0,0 1,-14 62,2-15,12-46,1 0,0-1,0 1,-1 0,2-1,-1 1,0-1,0 1,1-1,-1 0,1 1,0-1,0 0,0 0,0 0,0-1,0 1,1 0,-1-1,0 1,1-1,-1 0,1 0,0 0,-1 0,1 0,0-1,-1 1,1-1,1 1,87 1,-69-8,0-1,0-2,-1 0,0-1,-1-1,0-1,-1 0,0-2,-1 0,0-1,-2-1,1-1,-2 0,0-1,10-17,-20 29,12-14,-1 0,0-1,-2-1,-1 0,-1-1,0 0,-2-1,-1 0,0 0,1-12,-9 35,0-1,-1 0,1 1,0-1,0 0,-1 0,1 0,-1 0,0 1,1-1,-1 0,0 0,0 0,0 0,0 0,0 0,-1 0,1 0,-1 1,1-1,-1 0,0 0,1 0,-1 1,0-1,0 0,0 1,-1-1,1 1,0-1,0 1,-1 0,1 0,-1-1,1 1,-1 0,0 0,1 0,-1 1,0-1,0 0,1 1,-1-1,0 1,0-1,0 1,0 0,0 0,0 0,0 0,1 0,-1 0,0 1,0-1,-9 10,0 0,1 0,1 1,0 0,0 1,1 0,1 0,0 1,0 0,1 0,1 1,1 0,0-1,0 2,1-1,1 0,1 0,-1 9,-2 5,2-1,0 1,2 0,1 0,1-1,5 21,29 30,-31-71,0 1,-1 0,0 0,0 0,-1 0,0 0,0 1,-1 0,0-1,-1 1,1 0,-2 0,1 1,-5 8</inkml:trace>
  <inkml:trace contextRef="#ctx0" brushRef="#br0" timeOffset="5040.989">3641 367,'44'-15,"32"-4,10 1,-7 3,-6 5,-10 4,-8 2,-7 3,-7 1,-6 0,-10 1</inkml:trace>
  <inkml:trace contextRef="#ctx0" brushRef="#br0" timeOffset="5875.884">4799 423,'-4'4,"0"0,0 1,1-1,0 1,-1-1,2 1,-1 0,1 0,-1 1,1-1,1 0,-1 1,1-1,0 1,0 0,1-1,-1 1,1 0,1-1,-1 1,1-1,0 1,0 0,0-1,1 0,0 1,0-1,0 0,1 0,0 0,0 0,0 0,0-1,1 0,0 1,0-1,0-1,0 1,1 0,-1-1,1 0,0 0,0-1,0 1,0-1,1 0,-1 0,1-1,-1 0,1 0,-1 0,6 0,112-41,-118 40,-1-1,0 1,1 0,-1 0,0 0,1 1,-1 0,0-1,1 2,-1-1,0 0,0 1,0 0,0 0,0 0,-1 0,1 1,-1-1,1 1,1 2,-1-2,-1 0,1 0,0 0,0-1,0 1,0-1,0 0,1 0,-1-1,0 1,1-1,0 0,-1 0,1-1,-1 1,1-1,0 0,0 0,2-1,5-3,1-2,-1 0,0 0,0-1,-1 0,0-1,0-1,-1 0,0 0,-1-1,1 0,-2-1,0 3,-1 0,0-1,-1 0,0 0,0-1,-1 0,0 1,-1-2,0 1,0-1,-1 1,-1-1,0 0,0 0,-1-5,-1 16</inkml:trace>
  <inkml:trace contextRef="#ctx0" brushRef="#br0" timeOffset="6235.402">5759 593,'12'-15,"0"-1,-1 1,-1-2,0 0,-1 0,-1-1,-1 1,0-2,-2 1,1-5,-5 22,-1 0,1 0,-1 0,1-1,-1 1,1 0,-1 0,0 0,0-1,0 1,0 0,0 0,0-1,0 1,0 0,0 0,0 0,-1-1,1 1,-1 0,1 0,-1 0,1 0,-1 0,1 0,-1 0,0 0,0 0,1 0,-1 0,0 0,0 0,0 1,0-1,0 0,0 1,0-1,0 0,-1 1,1 0,0-1,0 1,0 0,-1-1,1 1,0 0,0 0,0 0,-1 0,1 0,-1 1,-57 28,50-21,1 1,-1 0,2 0,-1 1,1 0,0 0,1 1,1 0,0 0,0 1,1-1,0 1,1 0,0 0,0 11,2-16,0 0,1 0,-1 1,2-1,-1 0,1 1,0-1,1 0,-1 0,2 0,-1 0,1 0,0 0,0-1,0 1,1-1,0 0,1 0,-1-1,1 1,0-1,1 0,-1 0,1-1,0 1,6 2,0 0,1 0,-1-1,1-1,1 0,-1 0,1-2,0 0,0 0,0-1,0-1,0 0,0-1,11-2,-1-3</inkml:trace>
  <inkml:trace contextRef="#ctx0" brushRef="#br0" timeOffset="7123.315">6662 480,'-6'1,"0"1,0 0,0 1,0-1,0 1,1 1,-1-1,1 1,0 0,0 0,0 0,1 0,-1 1,1 0,0 0,0 0,1 1,0-1,0 1,0 0,0 0,1 0,0 0,1 0,-1 0,1 1,0-1,0 0,1 1,0-1,0 1,1-1,0 4,-1-5,1-1,-1 1,1 0,0 0,0 0,0 0,1 0,0-1,0 1,0-1,0 1,1-1,-1 0,1 0,0 0,1 0,-1-1,1 1,-1-1,1 0,0 0,0 0,1 0,-1-1,0 0,1 0,0 0,-1 0,1-1,0 0,0 0,0 0,0 0,-1-1,1 0,0 0,0 0,0-1,0 0,0 1,0-2,0 1,1-1,11-8,0-1,-1 0,0-1,-1-1,0 0,-2-1,1-1,-2 0,0-1,0 0,-2-1,6-10,-3 4,-1 0,-1 0,-1-1,-1 0,-1-1,-1 0,0-9,-5 22,0 1,-1-1,0 1,-1-1,-1 1,0 0,0-1,-1 1,0 0,-1-1,0 1,-1 1,0-1,-1 0,0 1,-1 0,-5-6,9 11,-1 1,0-1,-1 1,1 0,-1 0,0 0,0 1,0-1,0 1,0 0,-1 0,0 1,1-1,-1 1,0 0,0 0,0 1,-1-1,1 1,0 0,0 1,-1-1,1 1,0 0,-1 1,1-1,0 1,-1 0,1 0,0 1,0-1,0 1,0 0,0 1,0-1,1 1,-1 0,1 0,-2 5,1 0,0 0,0 1,1-1,0 1,0 0,1 0,1 1,-1-1,1 0,1 1,0 0,0-1,1 1,0 0,1-1,0 1,1-1,0 1,0-1,1 0,0 1,0-1,1-1,0 1,1-1,0 1,1-1,-1-1,1 1,1-1,-1 0,1 0,1-1,-1 0,1 0,0 0,30 25,1 0,1-3,1-1,29 13,-42-29,-4-3</inkml:trace>
  <inkml:trace contextRef="#ctx0" brushRef="#br0" timeOffset="7488.206">7283 452,'0'16,"0"0,1 0,1 0,1 0,0-1,1 1,5 12,-7-24,-1-1,1 1,-1-1,1 1,0-1,1 0,-1 0,1 0,-1 0,1 0,0 0,0-1,0 1,0-1,0 0,1 0,-1 0,1 0,-1-1,1 0,0 1,0-1,0-1,-1 1,1 0,0-1,0 0,0 0,0 0,0 0,0-1,0 1,-1-1,3-1,1 0,0-1,0 0,0 0,0 0,0-1,-1 0,0 0,0-1,0 0,0 0,-1 0,0-1,0 0,0 0,-1 0,0 0,0-1,-1 0,1 1,-2-1,1-1,-1 1,0 0,0-1,-1 1,0 0,0-1,-1 0,0 1,0-1,-1 1,0-1,0 1,-1-1,-1-3,-1 4,0 0,-1 0,0 1,0 0,-1 0,1 0,-1 0,-1 1,1 0,-1 0,0 1,0 0,0 0,0 1,-1 0,0 0,1 0,-1 1,0 1,0-1,0 1,-1 0,1 1,0 0,0 0,0 1,0 0,0 1,0-1,-1 2,-10 4</inkml:trace>
  <inkml:trace contextRef="#ctx0" brushRef="#br0" timeOffset="8285.934">7988 649,'199'-258,"-197"255,24-27,-26 29,1 1,-1-1,1 1,-1 0,1-1,-1 1,1 0,-1 0,1-1,0 1,-1 0,1 0,-1 0,1 0,0 0,-1 0,1 0,0 0,-1 0,1 0,-1 0,1 0,0 0,-1 0,1 1,-1-1,1 0,0 0,-1 1,1-1,-1 0,1 1,-1-1,1 1,-1-1,0 0,1 1,-1-1,1 1,-1-1,0 1,1 0,-1-1,0 1,0-1,0 1,1 0,-1-1,0 1,0-1,0 1,0 0,0-1,0 1,0-1,0 2,16 180,-15-179,1 0,-1-1,1 1,0 0,0-1,0 1,0-1,1 0,-1 1,1-1,-1 0,1 0,0-1,-1 1,1-1,0 1,0-1,0 0,1 0,-1 0,0 0,0-1,0 0,1 1,-1-1,0 0,0 0,1-1,-1 1,0-1,0 1,2-2,4 0,0 0,0-1,-1 0,1 0,-1-1,0 0,0 0,0-1,-1 0,0-1,4-3,34-48,-32 40</inkml:trace>
  <inkml:trace contextRef="#ctx0" brushRef="#br0" timeOffset="8592.319">8750 367,'-3'11,"1"0,0 0,1 1,0-1,1 1,1-1,-1 0,2 1,0-1,0 0,1 0,0 0,1 0,0 0,1-1,0 1,3 3,-7-13,1 1,-1-1,1 1,0-1,0 0,-1 1,1-1,0 0,0 0,0 0,0-1,0 1,0 0,1-1,-1 0,0 1,0-1,0 0,0 0,1 0,-1 0,0 0,0-1,0 1,0-1,0 1,1-1,-1 0,0 0,-1 0,1 0,0 0,0 0,0-1,1 0,53-57,-47 48,0-1,-2 0,1 0,-1-1,-1 0,-1 0,0-1,3-9,-7 19,0 0,0-1,-1 1,1 0,-1-1,0 1,0-1,-1 1,1 0,-1-1,0 1,0 0,0 0,-1 0,1 0,-1 0,0 0,0 0,-1 0,1 1,-1-1,0 1,0 0,0 0,0 0,0 0,-1 0,1 1,-1-1,-1 0,-21-9,2 4</inkml:trace>
  <inkml:trace contextRef="#ctx0" brushRef="#br0" timeOffset="8923.528">9315 113,'-10'24,"-2"13,-1 4,4 1,2-2,7-4,4-2,1-3,0-1,4-7,0-1,-1-1,-7-3,-4-5</inkml:trace>
  <inkml:trace contextRef="#ctx0" brushRef="#br0" timeOffset="9172.159">9032 282,'39'0,"26"0,8 0,-9 0</inkml:trace>
</inkml:ink>
</file>

<file path=ppt/ink/ink8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16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932 199,'-58'85,"5"3,3 2,-7 24,-66 121,5-53,100-166,63-122,4 2,26-33,7-17,51-131,-111 237,-22 48,-1 1,1-1,-1 0,1 0,0 1,-1-1,1 0,0 1,0-1,-1 1,1-1,0 0,0 1,-1-1,1 1,0-1,0 0,0 1,0-1,0 1,0-1,0 1,-1-1,1 1,1-1,-1 1,0-1,0 0,0 1,0-1,0 1,0-1,0 1,1-1,-1 0,0 1,0-1,1 1,-1-1,0 0,0 1,1-1,-1 0,0 1,1-1,-1 0,1 0,-1 1,0-1,1 0,-1 0,1 0,-1 0,1 1,-1-1,0 0,1 0,-1 0,1 0,-1 0,1 0,-1 0,1 0,-1 0,1 0,-1-1,0 1,1 0,-1 0,1 0,-10 43,1 0,3 1,1 0,2 0,3 0,1-1,2 1,2 0,2-1,12 38,-19-75,1 0,0 0,0-1,1 1,0-1,0 1,0-1,0 0,1 0,0-1,0 1,0-1,1 0,-1 0,1 0,0 0,0-1,1 0,-1 0,0-1,1 1,0-1,-1 0,1-1,0 1,0-1,0 0,0-1,0 1,0-1,1-1,-1 1,0-1,0 0,0 0,-1-1,1 0,3-1,7-9,0-2,-1 0,0-1,-1 0,-1-1,0-1,-1 0,-1-1,-1 0,0 0,-2-1,0-1,-1 1,4-18,-4 19,0 0,-2 0,0-1,0 0,-2 0,0 0,-2 0,0 0,-1-1,-2-18,2 36,-1-1,1 1,0 0,-1 0,1 0,-1 0,1 0,-1 0,0 0,0 0,0 0,0 1,0-1,-1 0,1 1,0-1,-1 0,1 1,-1 0,0-1,1 1,-1 0,0 0,0 0,0 0,0 0,0 0,0 1,0-1,0 0,0 1,0 0,0 0,0-1,0 1,-1 0,1 1,0-1,0 0,0 1,0-1,0 1,0-1,0 1,0 0,0 0,0 0,-11 10</inkml:trace>
  <inkml:trace contextRef="#ctx0" brushRef="#br0" timeOffset="311.865">1552 537,'-4'7,"1"0,-1 0,1 0,1 1,-1-1,1 1,0 0,1-1,0 1,0 0,1 0,0 0,0 0,1-1,0 1,0 0,1 0,0-1,0 1,1-1,0 0,0 1,1-1,-1-1,2 1,-1 0,1-1,0 0,1 1,-2-6,0 1,0 0,0-1,0 0,0 0,0-1,1 1,-1-1,0 1,0-1,1-1,-1 1,0-1,0 1,0-1,1 0,-1-1,0 1,0-1,-1 0,1 0,0 0,-1 0,1 0,-1-1,0 0,1 0,-1 0,-1 0,1 0,0-1,-1 1,0-1,1 1,-2-1,1 0,0 0,-1 0,2-4,-1 4,0 0,0 0,0 0,-1 0,1-1,-1 1,0-1,0 1,0-1,-1 1,0-1,0 1,0-1,0 0,-1 1,0-1,0 1,0-1,0 1,-1 0,1 0,-1-1,0 1,-1 0,1 0,-1 1,1-1,-1 0,0 1,-1 0,1 0,-1 0,1 0,-1 0,0 1,0-1,-3 0,0 1,-1 0,0 1,0-1,0 2,0-1,0 1,0 1,0-1,0 1,0 1,0 0,0 0,0 0,1 1,-1 0,1 0,0 1,-1 1,-17 7</inkml:trace>
  <inkml:trace contextRef="#ctx0" brushRef="#br0" timeOffset="597.939">2230 1,'-14'50,"3"1,3 1,1 0,3 0,2 0,2 1,3-1,4 21,9-12,-12-52,-1-1,0 1,-1 0,0-1,0 1,-1 0,0 0,0 0,-1 0,0 0,-1 0,0 0,-1 0,1 0,-3 6,-23 13,11-20</inkml:trace>
  <inkml:trace contextRef="#ctx0" brushRef="#br0" timeOffset="1066.539">1892 424,'339'6,"-233"-9,214 1,-274 9,-40-4,0-2,0 1,0-1,0 1,0-2,0 1,0-1,0 0,0 0,1 0,-1-1,0 0,0-1,0 1,-1-1,1 0,0 0,0-1,-1 0,0 0,0 0,1 0,-1-2,-2 3,0 0,0 0,0-1,-1 0,1 1,-1-1,1 0,-1 0,0 0,0-1,-1 1,1 0,-1-1,1 1,-1-1,0 1,0-1,-1 0,1 1,-1-1,0 0,0 0,0 1,0-1,-1 0,1 1,-1-1,0 0,0 1,-1-1,1 1,-1-1,1 1,-1 0,0 0,0 0,-1 0,1 0,0 0,-1 0,0 1,0-1,0 1,0 0,0 0,0 0,0 0,-3 0,-4-1,0 1,-1 0,1 1,-1 0,1 1,-1 0,1 1,-1 0,1 0,0 1,-1 1,1-1,0 2,0-1,1 1,-1 1,1 0,0 0,0 1,1 0,-1 1,1 0,1 0,-1 0,1 1,1 0,-1 1,1-1,1 1,0 0,0 1,0-1,2 1,-1 0,1 0,0 0,1 1,0-1,1 0,0 1,1 0,0-1,1 1,0-1,0 0,1 1,2 6,4-7,-1 0,2-1,-1 0,1 0,0-1,1 0,0 0,0-2,1 1,-1-1,2 0,-1-1,0-1,1 0,0 0,0-1,0 0,0-2,1 1,6-1,-7 2,15 3,0-2,0 0,1-2,-1 0,1-2,-1-1,24-5,-21 0</inkml:trace>
  <inkml:trace contextRef="#ctx0" brushRef="#br0" timeOffset="1483.151">0 1158,'172'18,"0"-8,87-9,-66-14,151-32,-127 14,588-69,-517 65,2 12,23 13,-254 16,-42 1</inkml:trace>
  <inkml:trace contextRef="#ctx0" brushRef="#br0" timeOffset="1894.102">3387 283,'-5'15,"4"4,1-1</inkml:trace>
  <inkml:trace contextRef="#ctx0" brushRef="#br0" timeOffset="2165.005">3387 735,'5'5,"1"1</inkml:trace>
</inkml:ink>
</file>

<file path=ppt/ink/ink8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3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0 762,'21'0,"0"0,1-1,-1-1,0-1,-1-1,1-1,-1-1,0-1,0 0,0-1,-1-2,-1 0,13-9,-28 18,1-1,-1 0,0-1,0 1,0 0,0-1,-1 0,1 1,0-1,-1 0,0 0,0-1,0 1,0 0,-1-1,1 1,-1-1,0 0,0 1,0-1,0 0,-1 0,1 1,-1-1,0 0,0 0,-1 0,1 1,-1-1,0 0,0 0,0 1,0-1,-1 1,1-1,-1 1,0-1,0 1,0 0,-1 0,1 0,-1 0,1 1,-2-1,-1 0,0 0,0 1,-1 0,1 0,-1 1,0-1,1 1,-1 0,0 1,0 0,0-1,1 2,-1-1,0 1,0 0,0 0,1 0,-1 1,1 0,-1 0,1 1,-2 0,-5 3,-1 1,2 0,-1 1,1 0,0 0,0 2,1-1,-8 11,11-12,2 0,-1 1,1-1,1 1,-1 0,2 0,-1 1,1-1,1 1,-1 0,2-1,-1 1,1 0,1 0,0 0,0 0,1 0,1 0,-1 0,1-1,1 1,0 0,0-1,1 0,0 0,1 0,0 0,0-1,1 0,0 0,0 0,1-1,0 0,0 0,1-1,0 0,0 0,0 0,1-1,6 2,6-1,-1-1,1-1,0-1,1-1,-1-1,0 0,0-2,1-1,-1 0,0-1,0-2,-1 0,1-1,-1-1,0-1,-1-1,0 0,0-2,1-1,4-2</inkml:trace>
  <inkml:trace contextRef="#ctx0" brushRef="#br0" timeOffset="767.085">1017 649,'-16'4,"-6"-1,1 1,0 1,0 1,0 2,1-1,0 2,1 1,-1 0,2 2,0 0,0 1,1 0,-6 8,22-19,-1 0,0 0,0 0,1 1,-1-1,1 1,0-1,0 1,0-1,0 1,0 0,0-1,1 1,-1 0,1 0,0-1,0 1,0 0,0 0,0 0,1-1,-1 1,1 0,0 0,0-1,0 1,0-1,0 1,0-1,1 1,-1-1,1 0,0 1,0-1,0 0,0 0,0 0,0-1,0 1,1 0,-1-1,0 0,1 1,-1-1,1 0,0 0,0 0,8 2,-1 0,1-1,-1 0,1-1,0 0,0-1,-1 0,1 0,0-1,0-1,-1 0,1 0,-1-1,0 0,0-1,0 0,0-1,0 0,-1 0,0-1,0-1,-1 1,1-2,23-19,-1-2,-1-1,-2-1,-2-2,7-11,20-32,-71 114,-4 7,2 1,2 1,2 1,-8 40,-14 140,26-149,6-42,0 0,3 1,1-1,3 36,7-45,-8-28,0-1,0 1,0 0,0-1,0 1,0 0,0-1,0 1,0 0,0-1,0 1,0 0,1-1,-1 1,0 0,0-1,0 1,0 0,1 0,-1-1,0 1,0 0,1 0,-1-1,0 1,0 0,1 0,-1 0,0 0,0-1,1 1,-1 0,0 0,1 0,-1 0,0 0,1 0,-1 0,0 0,1 0,-1 0,0 0,1 0,-1 0,0 0,1 0,-1 0,0 0,1 1,-1-1,0 0,1 0,-1 0,0 0,0 1,1-1,-1 0,0 0,0 1,1-1,2-14,-1 0,-1 1,0-1,0 0,-2-1,1 1,-2 1,0-1,-1 0,0 0,-1 1,0-1,-1 1,-1 0,0 1,-6-9,9 14,-1 1,0-1,-1 1,0 0,0 0,0 0,-1 1,1 0,-1 0,0 1,-1-1,1 1,-1 0,0 1,0 0,0 0,0 0,-1 1,1 0,-1 1,1 0,-1 0,0 0,1 1,-1 0,0 1,1-1,-1 1,0 1,-6 2,-43 35,56-38,0 0,1 1,-1-1,0 0,1 0,-1 1,1-1,0 1,-1-1,1 0,0 1,0-1,0 1,0-1,0 1,0-1,0 0,1 1,-1-1,0 1,1-1,-1 0,1 1,0-1,-1 0,1 0,0 1,0-1,0 0,0 0,0 0,0 0,0 0,0 0,0 0,0-1,0 1,1 0,-1 0,0-1,1 1,-1-1,0 1,1-1,-1 0,1 0,0 1,12 1,1 1,0-2,1 0,-1 0,0-2,0 0,0-1,0 0,0-1,-1 0,1-2,-1 0,5-2,184-92,-106 40,-81 46</inkml:trace>
  <inkml:trace contextRef="#ctx0" brushRef="#br0" timeOffset="1082.581">1552 734,'2'11,"0"-1,0 0,1 1,0-1,1 0,0 0,1-1,0 1,0-1,1 0,0 0,1-1,0 0,0 0,1-1,0 0,0 0,1 0,-1-1,1-1,8 4,-8-8,0-1,0-1,0 1,0-1,0-1,0 0,0 0,0-1,-1 0,1 0,-1-1,0 0,0-1,0 0,-1 0,0 0,0-1,0 0,0-1,-1 1,0-1,-1-1,1 1,1-5,7-6,-1 0,-1-1,-1-1,0 0,-2 0,7-20,-10 20</inkml:trace>
  <inkml:trace contextRef="#ctx0" brushRef="#br0" timeOffset="1331.91">2258 762,'-9'33,"-4"12</inkml:trace>
  <inkml:trace contextRef="#ctx0" brushRef="#br0" timeOffset="1566.436">2173 338,'0'0</inkml:trace>
  <inkml:trace contextRef="#ctx0" brushRef="#br0" timeOffset="1752.947">2540 28,'5'14,"0"0,-1 0,-1 1,0-1,-1 1,0 0,-2 0,0 5,2 7,10 91,-6-74,-2 0,-2 1,-2-1,-4 26,-14 280,18-327</inkml:trace>
  <inkml:trace contextRef="#ctx0" brushRef="#br0" timeOffset="1956.173">2907 649,'-10'38,"-3"18,1-1</inkml:trace>
  <inkml:trace contextRef="#ctx0" brushRef="#br0" timeOffset="2210.687">2907 0,'0'0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5:49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0 818,'129'-28,"-101"15,0-2,0 0,-2-2,0-1,-1-2,13-12,-26 22,38-34,-2-1,-2-3,-3-2,-1-1,12-24,-38 53,-1 0,-1-1,-1-1,-1 0,-2-1,0 0,-1-1,1-11,-9 33,0 0,-1 0,0 0,1 1,-1-1,-1 0,1 0,-1 0,1 0,-1 1,0-1,-1 0,1 1,0-1,-1 1,0-1,0 1,0 0,0 0,-1 0,1 0,-1 0,0 0,0 1,0-1,0 1,0 0,0 0,0 0,-1 0,1 1,-1-1,0 1,1 0,-1 0,0 0,0 0,0 1,1 0,-1 0,0 0,0 0,0 0,0 1,-7 2,1 1,0 1,0-1,0 2,1-1,0 1,0 1,0 0,1 0,0 0,0 1,1 0,0 1,0 0,1 0,0 0,1 1,0-1,1 1,-2 6,4-13,0 0,1 1,0-1,0 1,0-1,0 1,1-1,-1 1,1 0,0-1,0 1,0 0,1-1,-1 1,1-1,0 1,0-1,0 1,0-1,1 1,-1-1,1 0,0 0,0 0,0 0,0 0,1 0,-1-1,1 1,0-1,-1 1,1-1,3 1,3 3,1-1,0 0,0 0,0-1,1 0,-1-1,1 0,0-1,0 0,7 0,48-3,-54 0,1 0,-1 1,1 1,-1 0,1 0,-1 1,0 1,12 3,-21-4,0-1,-1 1,1-1,-1 1,1 0,-1 0,0 0,1 1,-1-1,0 0,-1 1,1-1,0 1,-1 0,0 0,1-1,-1 1,0 0,0 0,-1 0,1 0,-1 0,1 0,-1 0,0 1,0-1,-1 2,-16 90,13-78,-7 17,-9 58,20-89,0 0,0 0,0 0,1 0,-1 0,1 0,0-1,0 1,0 0,0-1,0 1,0 0,1-1,-1 0,1 1,0-1,0 0,0 0,0 0,0 0,0 0,0 0,1-1,-1 1,1-1,-1 1,1-1,0 0,-1 0,1 0,50 8,-28-9</inkml:trace>
  <inkml:trace contextRef="#ctx0" brushRef="#br0" timeOffset="385.646">1213 621,'17'2,"0"0,-1-1,1 0,0-2,0 0,0-1,-1 0,1-1,-1-1,0-1,0 0,0-1,-1-1,0 0,0-1,5-5,-16 9,0 0,0-1,-1 1,1-1,-1 0,0 0,-1 0,1-1,-1 1,0 0,-1-1,1 0,-1 1,0-1,0 0,-1 0,0 1,0-1,0 0,-1 0,1 0,-1 1,-1-1,1 0,-1 1,0-1,0 1,-1 0,0 0,0 0,0 0,0 0,-1 0,0 1,0 0,0 0,0 0,-1 0,1 1,-1-1,0 1,0 0,0 1,-1-1,-2 0,-5 1,1 1,-1 1,0 0,1 0,-1 1,0 1,1 0,-1 1,1 0,0 1,0 0,0 1,1 1,-1-1,1 2,0 0,1 0,0 1,0 0,1 0,0 1,0 1,1 0,0 0,1 0,-1 3,2-5,0 1,0 0,1 0,0 1,1 0,0-1,1 1,0 1,0-1,1 0,1 1,-1-1,2 1,-1 0,2-1,-1 1,1-1,1 1,0-1,1 1,0-1,0 0,1 0,0 0,1-1,0 1,0-1,1-1,0 1,5 4,2-4,0-1,0-1,1 0,0-1,0-1,0 0,1-1,0 0,0-1,0-1,0 0,0-1,0-1,0 0,1-1,-1-1,0 0,0-1,11-4,4 0</inkml:trace>
  <inkml:trace contextRef="#ctx0" brushRef="#br0" timeOffset="967.691">1665 705,'3'0,"-1"0,1 0,-1 0,1 0,-1-1,0 1,1-1,-1 1,0-1,1 0,-1 0,0 0,0 0,0 0,0 0,0-1,0 1,0-1,0 1,0-1,1-2,-1 3,253-249,-240 236,-12 11,0-1,0 0,0 1,1-1,-1 1,1 0,0 1,0-1,0 1,1-1,-1 1,0 0,1 1,0-1,-1 1,1 0,4-1,-7 4,-1-1,1 1,-1-1,1 1,-1-1,0 1,0 0,0 0,0 0,0 0,0 0,0 0,-1 0,1 0,-1 0,0 0,1 0,-1 0,0 0,0 0,0 0,0 0,-1 1,1-1,-1 0,1 0,-1 0,0 0,1 0,-1 0,0-1,-1 2,-1 11,1-12,1 1,0 0,-1 0,1 0,0 0,0 0,1 0,-1 0,1 0,-1 0,1 0,0 1,0-1,1 0,-1 0,0 0,1 0,0 0,0 0,0 0,0 0,0 0,1 0,-1 0,1-1,0 1,0-1,0 1,0-1,0 0,0 1,1-1,-1-1,1 1,-1 0,1 0,0-1,0 0,0 1,0-1,0 0,1 0,9-4,-1 0,1 0,-1-1,0-1,0 0,-1-1,1 0,-2-1,1 0,0-1,5-5,12-7,112-68,-139 88,1-1,-1 0,1 1,-1-1,1 1,-1-1,1 1,0 0,-1 0,1 0,-1 0,1 0,0 0,-1 0,1 1,-1-1,1 0,-1 1,1-1,-1 1,1 0,-1 0,1-1,-1 1,0 0,1 0,-1 0,0 0,0 0,0 1,0-1,0 0,0 1,0-1,0 0,0 1,-1-1,1 1,0-1,-1 1,0-1,1 1,-1 0,0-1,0 1,0-1,0 1,0 0,0-1,0 1,0-1,-1 1,1 0,-1-1,1 1,-1-1,0 1,1-1,-45 187,44-137,6-33</inkml:trace>
  <inkml:trace contextRef="#ctx0" brushRef="#br0" timeOffset="1371.404">2737 677,'34'-4,"-1"-1,0-1,0-2,-1-1,0-2,0-1,-1-2,-1 0,0-3,14-10,-39 23,0 0,1 0,-1-1,-1 0,1 0,-1-1,1 1,-2-1,1 0,-1 0,0 0,0 0,0 0,-1-1,0 0,0 1,-1-1,0 0,0 0,-1 1,1-1,-1 0,-1 0,0 0,1 0,-2 1,1-1,-2-2,-1 5,0 0,-1 0,1 1,-1 0,1 0,-1 0,0 0,0 1,0 0,-1 0,1 0,0 1,-1 0,1 0,-1 0,1 1,-1 0,1 0,-1 0,0 0,1 1,-1 0,1 0,0 1,-1 0,1-1,0 2,0-1,0 1,0-1,-4 4,-5 3,0 0,0 1,1 1,0 0,1 0,0 1,1 1,0 0,1 0,0 1,1 1,1-1,0 2,2-1,-1 1,-2 11,7-21,0 1,1-1,-1 0,1 1,0-1,1 1,0-1,0 1,0-1,1 1,0-1,0 1,1-1,-1 0,1 1,1-1,-1 0,1 0,0-1,1 1,-1-1,1 1,0-1,0 0,1 0,0-1,-1 1,2-1,-1 0,0-1,1 1,-1-1,1 0,0-1,0 1,1-1,-1 0,0-1,7 2,-1-1,1 0,0-1,0-1,0 0,0 0,0-1,0-1,0 0,4-2,13-4</inkml:trace>
  <inkml:trace contextRef="#ctx0" brushRef="#br0" timeOffset="1899.803">3274 734,'62'-79,"-20"34,2 1,2 2,2 2,50-32,-49 47,-48 25,-1 0,1 0,0-1,0 1,0 0,0 0,0 0,0 0,0 1,0-1,0 0,0 0,0 1,0-1,0 0,0 1,-1-1,1 1,0-1,0 1,0-1,-1 1,1 0,0-1,-1 1,1 0,0 0,-1-1,1 1,-1 0,1 0,-1 0,0 0,1 0,-1 0,0-1,0 1,1 0,-1 0,0 0,0 0,0 0,0 0,0 0,0 0,-1 0,1 0,0 0,0 0,-1 0,1 0,-1 0,-4 31,3-27,1 1,0-1,0 0,0 1,0-1,1 1,0-1,0 1,0-1,1 0,0 1,0-1,0 0,1 1,0-1,1 2,-1-5,1-1,0 0,0 0,0 0,-1 0,1 0,0-1,0 1,0-1,0 0,0 0,0 0,0 0,0-1,0 1,0-1,0 0,0 1,0-1,-1-1,1 1,0 0,-1-1,1 1,-1-1,1 0,-1 0,0 0,1 0,236-143,-238 144,1 0,-1-1,1 1,0 0,-1 0,1 0,0 0,0 0,0 0,0 1,0-1,0 1,0-1,0 1,0 0,0-1,0 1,0 0,0 1,0-1,0 0,0 0,0 1,0-1,0 1,0 0,0 0,0 0,0 0,-1 0,1 0,0 0,-1 0,1 1,-1-1,1 0,-1 1,0 0,1-1,-1 1,0 0,0-1,0 1,0 0,-1 0,1 0,0 0,-1 0,1 0,-1 0,0 0,0 1,-11 74,8-64,1-1,-1 1,2 0,0 0,1 0,0-1,0 1,2 0,0 0,0 1,4 5</inkml:trace>
</inkml:ink>
</file>

<file path=ppt/ink/ink8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1 933,'255'-387,"65"-106,-320 491,0 1,0-1,1 1,-1-1,1 1,-1-1,1 1,-1 0,1-1,0 1,0 0,0-1,-1 1,1 0,0 0,1 0,-1 0,0 0,0 0,0 0,1 0,-1 0,0 0,1 1,-1-1,1 1,-1-1,1 1,-1-1,1 1,-1 0,1 0,-1 0,1 0,-1 0,1 0,-1 0,1 0,-1 1,1-1,-1 0,1 1,-1-1,1 1,-1 0,0 0,1-1,-1 1,0 0,0 0,1 0,-1 0,0 0,0 1,0-1,30 50,-2 1,-2 1,18 54,2 2,29 66,-74-173,-1 0,0 1,0 0,0-1,0 1,0 0,0-1,-1 1,1 0,-1 0,0-1,0 1,0 0,0 0,0 0,-1-1,1 1,-1 0,0 0,0-1,0 1,0-1,0 1,-1-1,1 1,-1-1,1 0,-1 1,0-1,0 0,0 0,0 0,0-1,-1 1,1 0,0-1,-1 0,1 1,-1-1,1 0,-1 0,0-1,0 1,-2 0,-14-1,0-1,0-1,0-1,0 0,0-1,1-1,0-1,0-1,0 0,1-2,0 0,1 0,-1-2,2 0,0-1,-1-1,-27-16,-41-28,60 43</inkml:trace>
  <inkml:trace contextRef="#ctx0" brushRef="#br0" timeOffset="365.412">1299 1,'29'452,"-59"-168,30-260</inkml:trace>
  <inkml:trace contextRef="#ctx0" brushRef="#br0" timeOffset="613.137">960 481,'43'0,"34"-5,13-1,-4 0,-7 1,-12-3,-13-1,-15 2</inkml:trace>
</inkml:ink>
</file>

<file path=ppt/ink/ink8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1,'-24'33,"-3"7,3-8,5-11</inkml:trace>
</inkml:ink>
</file>

<file path=ppt/ink/ink8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0,'10'10,"2"3</inkml:trace>
</inkml:ink>
</file>

<file path=ppt/ink/ink8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0,'-1'7,"-2"13,0 0,1 0,1 0,1 1,1-1,0 0,2 0,0 0,1-1,7 20,-9-36,0 0,0 0,0 0,0-1,0 1,0-1,1 1,-1-1,1 0,0 0,0 0,-1 0,1 0,0-1,1 1,-1-1,0 0,0 0,1 0,-1 0,0-1,1 0,-1 1,1-1,-1 0,0 0,1-1,-1 1,1-1,-1 0,0 0,0 0,1 0,-1 0,0-1,0 0,108-68,-104 64,0-1,0 0,-1 0,0-1,0 1,-1-1,0-1,0 1,-1-1,0 1,-1-1,1 0,-2 0,1-1,-2 1,1-1,-1 0,1-14</inkml:trace>
  <inkml:trace contextRef="#ctx0" brushRef="#br0" timeOffset="378.007">491 339,'16'-23,"2"-6,1 1,2 0,0 2,2 0,1 2,1 0,1 2,1 0,1 2,8-3,-34 21,0 1,0 0,0-1,-1 1,1 0,0 0,0 0,1 0,-1 1,0-1,0 1,0-1,0 1,1 0,-1-1,0 1,0 0,1 1,-1-1,0 0,0 1,0-1,1 1,-1 0,0-1,0 1,0 0,0 0,0 1,0-1,-1 0,1 1,0-1,-1 1,1-1,-1 1,1 0,-1 0,0-1,0 1,1 0,-1 0,-1 0,1 0,0 1,0-1,-1 0,0 0,1 0,-1 2,2 12,-2-12,-1-1,1 0,0 0,0 0,0 1,1-1,-1 0,1 0,0 0,0 0,0 0,0 0,0 0,1 0,-1 0,1 0,0 0,0-1,0 1,0-1,0 0,0 1,1-1,-1 0,1 0,-1-1,1 1,0 0,0-1,0 0,0 1,2-1,6-2,-1 0,1-1,-1-1,1 0,-1 0,0-1,0 0,0-1,-1 0,2-1,13-6,-7 3,46-15,-61 23,-1 1,1 0,-1 1,1-1,-1 0,1 0,-1 1,1-1,-1 0,0 1,1 0,-1-1,0 1,1 0,-1 0,0-1,0 1,0 0,0 0,0 0,0 1,0-1,0 0,0 0,0 0,-1 1,1-1,0 0,-1 1,1-1,-1 0,0 1,1-1,-1 1,0-1,0 1,0-1,0 1,0-1,0 1,0-1,-1 1,-6 54,5-50,0-1,1 1,0-1,0 1,0-1,1 1,0-1,0 1,0 0,1-1,0 1,0-1,0 1,1-1,0 0,0 1,7 8</inkml:trace>
</inkml:ink>
</file>

<file path=ppt/ink/ink8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0,'27'527,"-25"-476,1-22,-2 0,-1 0,-1-1,-1 1,-2 0,-1-1,-1 0,-3 4,14-61,1 19,1 1,0 0,0 0,1 0,0 1,1 0,0 1,0 0,1 0,0 1,0 1,0-1,1 1,0 1,26-16,82-25,-117 44,-1 0,1 1,0-1,0 0,0 0,-1 1,1-1,0 1,0 0,0 0,0-1,0 1,0 1,0-1,0 0,0 0,0 1,0-1,0 1,0-1,-1 1,1 0,0 0,0 0,-1 0,1 0,0 0,-1 0,1 1,-1-1,0 0,1 1,-1-1,0 1,0 0,0-1,0 1,0 0,0 0,-1-1,1 1,0 0,-1 0,0 0,1 0,-1 0,0 0,0 0,2 7,-1 0,0 0,0-1,-1 1,0 0,-1 0,0 0,0 0,-1-1,0 1,-1 0,1-1,-2 0,1 0,-1 0,-1 0,1 0,-1-1,0 0,-1 0,0 0,0-1,0 0,-1 0,0 0,0-1,-7 4,-5 2,0-2,0 0,0-1,-1-1,0-1,-1-1,0 0,-3-1</inkml:trace>
  <inkml:trace contextRef="#ctx0" brushRef="#br0" timeOffset="1018.638">396 959,'35'-17,"0"-2,-1-2,-1-1,-1-1,24-24,-54 46,11-9,1 0,-2 0,1-1,-1-1,-1 0,0 0,-1-1,-1-1,0 0,0 0,-1 0,-1-1,-1-1,0 1,-1-1,0 0,-2 0,0 0,0 0,-1-15,-2 29,0 0,-1 0,1-1,-1 1,1 0,-1 0,0-1,0 1,0 0,0 0,-1 0,1 0,0 0,-1 1,1-1,-1 0,0 1,1-1,-1 1,0-1,0 1,0 0,0 0,0 0,0 0,-1 0,1 0,0 1,0-1,-1 1,1 0,0-1,-1 1,1 0,0 0,-1 0,1 1,0-1,0 1,-1-1,1 1,0 0,0 0,0 0,0 0,0 0,0 0,0 0,0 1,0-1,0 1,1-1,-1 1,1 0,-1 0,1 0,-1 0,1 0,0 0,0 0,0 0,0 0,1 0,-1 1,1-1,-1 2,0 0,1-1,-1 1,1 0,0 0,0 0,1 0,-1 0,1 0,0 0,0 0,0 0,1-1,-1 1,1-1,0 1,0-1,0 1,0-1,0 0,1 0,0 0,-1 0,1 0,0-1,1 0,-1 1,0-1,1 0,-1 0,112 43,-89-42,-22-3,0-1,0 1,0-1,0 1,1 1,-1-1,0 0,0 1,0 0,0 0,0 0,-1 1,1-1,0 1,0 0,-1 0,1 0,-1 0,0 1,0 0,0-1,0 1,0 0,0 0,-1 1,1-1,-1 0,0 1,0 0,0-1,-1 1,1 0,-1 0,0 0,0 0,-1 0,1 1,-2 8,0 0,-2 1,1-1,-1-1,-1 1,-1 0,0-1,0 0,-2 3,-3 3</inkml:trace>
</inkml:ink>
</file>

<file path=ppt/ink/ink8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53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85,'-4'2,"0"0,1 0,-1 0,0 0,1 1,-1 0,1 0,0 0,0 0,0 0,0 0,0 1,1 0,0-1,-1 1,1 0,1 0,-1 0,1 0,-1 4,-4 3,-139 271,71-152,80-143,2-4</inkml:trace>
  <inkml:trace contextRef="#ctx0" brushRef="#br0" timeOffset="265.317">144 1,'24'0,"22"4,8 3,0-1,-4-1,-7 3,-5 1,-4-2,-13-2,-15 4,-13-1,-6-1</inkml:trace>
  <inkml:trace contextRef="#ctx0" brushRef="#br0" timeOffset="517.571">59 282,'29'5,"14"7,5 0,-1-1,-4-3,-9 3,-6-1,-7 2,-8 0</inkml:trace>
  <inkml:trace contextRef="#ctx0" brushRef="#br0" timeOffset="1037.191">483 536,'-91'12,"89"-12,0 1,1-1,-1 1,0-1,1 1,-1 0,1 0,0 0,-1-1,1 1,-1 1,1-1,0 0,0 0,0 0,0 1,0-1,0 0,0 1,0-1,0 1,1-1,-1 1,1 0,-1-1,1 1,-1-1,1 1,0 0,0-1,0 1,0 0,0 0,0-1,1 1,-1-1,0 1,1 0,-1-1,1 1,0-1,-1 1,1-1,0 1,0-1,0 1,0-1,0 0,0 0,1 1,56 55,11 19,-68-74,1 1,-1-1,0 0,0 1,-1-1,1 0,0 1,-1-1,1 1,-1 0,0-1,0 1,0-1,0 1,-1-1,1 1,-1-1,1 1,-1-1,0 1,0-1,0 0,0 1,0-1,-1 0,1 0,-1 0,1 0,-1 0,0 0,1 0,-1-1,0 1,0-1,-1 1,1-1,0 0,-1 1,-4 1,0-1,0 1,0-1,0-1,0 1,0-1,0 0,-1-1,1 0,0 0,0 0,-1-1,0-1,0 1,-1-1,1-1,0 1,0-1,0-1,1 0,-1 0,1 0,0-1,0 0,-2-2,-5-7</inkml:trace>
  <inkml:trace contextRef="#ctx0" brushRef="#br0" timeOffset="-20852.909">3333 706,'-2'-5,"1"0,-1 0,-1 1,1-1,-1 1,1 0,-1-1,-1 1,1 0,0 1,-1-1,0 1,0-1,0 1,0 0,0 1,-1-1,1 1,-1 0,0 0,0 0,0 1,1-1,-1 1,-1 0,1 1,0-1,-2 1,-220 0,197 5,1 1,0 1,1 2,0 1,0 1,1 1,0 2,1 0,-21 17,-97 106,98-86,10-8,2 2,1 1,-24 50,40-68,-114 176,43 4,76-167,1 0,3 1,1 0,2 0,2 1,1-1,5 39,-3-76,3 25,2 0,0 0,2 0,2-1,0 0,6 8,-12-28,10 24,1 0,2-1,1-1,1 0,2-2,1 0,1-1,1-1,2-1,0-2,2 0,1-2,0-1,18 9,17 10,2-3,1-3,1-2,37 9,122 5,-29-19,29-28,-85-24,112-52,-210 60,-1-2,0-1,-2-3,0-1,7-8,-9 2,-1-3,-2 0,-1-3,-2-1,-2-1,-1-1,13-26,-19 25,-3-1,-1-1,-2-1,-1-1,3-21,-4 14,-4 19,-1-1,-2-1,-2 0,-1 0,1-25,-8-195,-3 229,0 0,-2 1,-1 0,0 1,-2 0,-8-15,-5-12,3 13,-1 1,-2 2,-2 0,-1 2,-1 0,-1 2,-2 1,-1 2,-1 0,-9-3,-152-102,74 75,91 38,0 2,-1 1,-1 1,-1 2,0 1,0 1,-133-21,-62 34,180 9,28-5</inkml:trace>
  <inkml:trace contextRef="#ctx0" brushRef="#br0" timeOffset="-17087.979">3362 1637,'0'-26,"0"32,11 176,4 106,-12-121,25 94,-29 246,14-411,-2 34,-35 10,13-91,8-41,1 0,0 0,0 0,1 1,0-1,0 0,1 1,0-1,1 0,0 1,0-1,1 2,16 103,-19-113,1-1,0 1,0 0,0 0,-1 0,1 0,0 0,0-1,-1 1,1 0,0 0,-1 0,1 0,0 0,0 0,-1 0,1 0,0 0,-1 0,1 0,0 0,0 0,-1 0,1 0,0 0,0 1,-1-1,1 0,0 0,0 0,-1 0,1 0,0 1,0-1,-1 0,1 0,0 0,0 1,0-1,0 0,-1 0,1 1,0-1,0 0,0 0,0 1,0-1,0 0,0 0,0 1,0-1,0 0,0 1,0-1,0 0,0 0,0 1,0-1,-11-22,-2-8,-1 0,-1 1,-2 0,0 2,-2 0,-2 1,0 1,-5-4,-78-57,103 85,0-1,0 1,0-1,0 1,0-1,0 1,0-1,0 0,0 1,1-1,-1 0,1 0,-1 0,1 1,0-1,0 0,0 0,0 0,0 0,0 1,0-1,1 0,-1 0,1 0,-1 1,1-1,-1 0,1 1,0-1,0 0,0 1,0-1,0 1,0 0,1-1,-1 1,0 0,1-1,-1 1,1 0,1 0,72-36,-45 30,1 3,0 0,0 2,0 1,0 2,13 2,34 0,160 25,-237-28,1-1,0 0,0 1,0-1,0 1,0 0,-1-1,1 1,0 0,0 0,0 0,0 1,0-1,0 0,0 1,-1-1,1 1,0-1,0 1,0 0,-1 0,1 0,-1 0,1 0,-1 0,1 1,-1-1,1 0,-1 1,0-1,0 1,0-1,0 1,0 0,0-1,0 1,0 0,-1 0,1-1,-1 1,1 0,-1 0,0 0,0 0,0 0,0 0,0 0,0-1,0 1,-1 2,-7 8,-1 0,-1 0,0-1,0 0,-1-1,0 0,-1-1,-5 3,-19 17,-211 143,226-155</inkml:trace>
  <inkml:trace contextRef="#ctx0" brushRef="#br0" timeOffset="-647.412">3474 1694,'-45'-37,"-6"12,-2 3,-1 1,-54-12,-146-74,-108-6,325 102,1-1,0-2,1-1,1-2,-3-3,-177-64,-2-16,75 44,-179-58,92 40,194 56,-2 1,0 2,-1 2,-33-7,88 6,134-25,-142 34,0 0,0-1,-1 0,1 0,-1-1,-1 0,1 0,-1-1,-1 0,0-1,0 0,1-1,-8 9,0 1,-1-1,1 1,0-1,0 1,0-1,0 1,0-1,0 1,0 0,1-1,-1 1,0-1,0 1,0-1,0 1,1-1,-1 1,0 0,0-1,1 1,-1-1,0 1,0 0,1-1,-1 1,1 0,-1 0,0-1,1 1,-1 0,1 0,-1-1,0 1,1 0,-1 0,1 0,-1 0,1 0,-1 0,1 0,-1 0,1 0,-1 0,1 0,-1 0,1 0,-1 0,0 0,1 0,-1 0,1 1,-1-1,1 0,-1 0,0 1,1-1,-1 0,0 1,1-1,-1 0,0 1,1-1,-1 1,3 33,-7 274,-22-127,7-98,-2-98,-26-139,39 135,-1 1,-1 0,-1 0,0 0,-1 2,-1-1,-1 2,0 0,-1 0,-10-6,-40-47,53 46</inkml:trace>
  <inkml:trace contextRef="#ctx0" brushRef="#br0" timeOffset="3450.971">624 1891,'264'120,"-47"-47,29 27,-69-26,-145-56,-1 2,2-3,0 0,1-2,28 7,137 58,169 52,138 75,-145-95,-125-8,-156-64,8 4,-11-4,1-3,2-3,1-4,47 9,100 20,86 40,212 112,-442-174,124 43,187 36,-262-75,-88-30,0 3,-2 2,0 1,5 6,-32-15</inkml:trace>
  <inkml:trace contextRef="#ctx0" brushRef="#br0" timeOffset="20846.021">3926 3895,'-1'53,"-1"-34,1 1,0 0,2 0,0-1,1 1,1-1,1 1,1-1,0 0,2 0,0-1,5 9,-9-23,0-1,0 1,1-1,-1 1,1-1,0-1,0 1,0 0,0-1,0 0,0 0,1 0,-1 0,1-1,-1 0,1 0,0 0,-1 0,1-1,0 1,0-1,-1-1,1 1,0-1,0 0,-1 0,1 0,-1 0,1-1,-1 0,1 0,-1 0,0 0,0-1,0 0,0 0,-1 0,1 0,-1 0,0-1,0 1,2-4,15-15,-19 19,0 0,0 1,0-1,1 1,-1 0,1-1,-1 1,1 0,0 0,0 0,0 0,0 0,0 0,0 1,0-1,1 0,-1 1,0 0,1 0,0 0,-1 0,1 0,-1 0,1 1,0-1,0 1,-1 0,1 0,0 0,0 0,-1 0,1 0,0 1,0-1,-1 1,1 0,0 0,-1 0,1 0,-1 1,0-1,1 1,24 28,-24-25,0 0,0 0,0-1,0 1,0-1,1 0,0 0,0-1,0 1,0-1,1 0,-1 0,1 0,0 0,0-1,0 0,0 0,0 0,0-1,0 0,1 0,-1 0,1 0,-1-1,1 0,-1 0,0-1,1 1,-1-1,1-1,5-4,0-1,-1 0,0-1,0 0,-1-1,0 0,-1 0,0-1,0 0,-1 0,-1-1,1 0,-2 0,1-1,-2 1,1-1,-2 0,0-1,0 1,-1 0,0-1,-1 0,-1 1,0-1,-1 1,-1-10,-16-13,12 41</inkml:trace>
  <inkml:trace contextRef="#ctx0" brushRef="#br0" timeOffset="21509.428">4010 3726,'113'26,"86"5,-124-32,-75 1,1 0,0 0,0-1,0 1,0 0,-1-1,1 1,0 0,0-1,-1 1,1-1,0 0,-1 1,1-1,0 1,-1-1,1 0,-1 0,1 1,-1-1,1 0,-1 0,0 0,1 1,-1-1,0 0,0 0,0 0,0 0,1 0,-1 1,0-1,0 0,-1 0,1 0,0 0,0 0,0 0,-1 1,1-1,0 0,-1 0,1 0,0 1,-1-1,1 0,-1 0,0 1,1-1,-1 0,0 1,-29-40,8 17,13 15,0 0,1-1,0 0,1 0,0 0,0-1,1 0,0-1,1 1,0-1,1 0,-2-6,3-3</inkml:trace>
</inkml:ink>
</file>

<file path=ppt/ink/ink8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26.3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799 170,'-11'127,"-55"32,-63 98,-21 18,64-66,-9-21,51-128,-14 31,49-63,-1 0,-1-1,-1 0,-2-1,0-1,-18 23,-22 30,53-76,0-1,1 0,0 0,-1 1,1-1,0 0,-1 1,1-1,0 0,0 1,0-1,0 1,0-1,0 0,1 1,-1-1,0 0,1 1,-1-1,1 0,-1 0,1 0,0 1,0-1,-1 0,1 0,0 0,0 0,0 0,0 0,0 0,0-1,0 1,1 0,-1 0,0-1,0 1,0-1,1 1,0-1,60 20,-53-18,38 11,-1 3,0 2,-2 1,6 6,-38-19,353 106,-185-37,125 61,-130-46,-9-30,-107-57,-45-12</inkml:trace>
  <inkml:trace contextRef="#ctx0" brushRef="#br0" timeOffset="682.797">2493 2400,'-141'115,"-11"20,32-64,103-63</inkml:trace>
  <inkml:trace contextRef="#ctx0" brushRef="#br0" timeOffset="981.418">2097 2400,'5'14,"6"15,7 6,-1 3,3 0,1-2,3-8,-3-2,0-3,1 2,2-1,1 2,-3 1,-1 0,-4 1,-5-5</inkml:trace>
  <inkml:trace contextRef="#ctx0" brushRef="#br0" timeOffset="2166.756">1363 1,'-17'28,"11"-16,1 0,0 0,1 0,0 1,1 0,0 0,2 0,-1 0,1 0,1 0,0 0,1 0,1 0,0 0,0 0,1 0,1 0,0-1,1 0,3 6,-7-16,0-1,0 1,0-1,0 1,0-1,0 0,0 1,0-1,0 0,1 0,-1 0,0 0,1 0,-1 0,1 0,-1 0,1-1,0 1,-1-1,1 1,0-1,-1 0,1 1,0-1,-1 0,1 0,0 0,0 0,-1 0,1-1,0 1,-1-1,1 1,0-1,-1 1,1-1,-1 0,1 0,-1 0,1 0,-1 0,0 0,1 0,-1 0,0 0,0-1,0 1,0 0,1-2,181-213,-182 214,1 0,0 1,0-1,0 0,0 0,0 1,0 0,0-1,1 1,-1 0,0 0,1 0,-1 0,1 0,-1 1,1-1,-1 1,1 0,0-1,-1 1,1 1,-1-1,1 0,0 0,-1 1,1 0,-1-1,1 1,-1 0,0 0,1 0,-1 1,0-1,0 1,0-1,0 1,0-1,0 1,0 0,0 0,-1 0,1 0,-1 0,1 1,-1-1,0 0,0 1,0-1,0 2,6 12,0 0,-2 1,0 0,-1 0,0 0,-2 1,0-1,-1 3,6 32,-1-25,-2 0,0 0,-2 0,0 0,-2 1,-1-1,-2 0,0 0,-2 0,-1 0,-1 0,-6 12,7-31,0 0,-1-1,0 0,0 0,-1-1,1 0,-2 0,1-1,0 0,-1 0,0-1,0 0,-1-1,1 0,-1-1,1 1,-1-2,0 1,0-2,0 1,0-1,1-1,-1 0,0 0,0-1,0 0,-1-1,6 3,1 0,0 0,0 0,0-1,0 1,0-1,0 0,0-1,0 1,0 0,0-1,1 0,-1 0,0 0,1-1,0 1,-1-1,1 0,0 1,1-2,-1 1,0 0,1 0,0-1,-1 1,2-1,-1 0,0 0,1 0,-1 1,1-1,0-1,1 1,-1 0,1 0,-1 0,1 0,0 0,1 0,-1-1,1 1,0 0,0 0,0 0,0 0,3-3,6-6,1 1,0 0,1 1,1 0,0 1,0 0,1 1,0 0,0 1,3 1,-3-2,339-181,-300 162</inkml:trace>
</inkml:ink>
</file>

<file path=ppt/ink/ink8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56.9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46,'301'0,"-322"-18,-16-1,19 10</inkml:trace>
</inkml:ink>
</file>

<file path=ppt/ink/ink8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44.1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1296 3,'-1'11,"-1"0,0-1,-1 1,0-1,0 0,-2 0,1 0,-1 0,-3 4,-11 25,-87 194,32-76,57-114,-2 0,-2-2,-1-1,-23 31,-43 93,-7-34,82-116,2 0,0 1,0 1,2-1,0 2,1-1,-2 7,2-6,-132 226,140-243,-1 0,1-1,0 1,-1 0,1 0,0 0,-1 0,1 0,0-1,0 1,-1 0,1 0,0 0,-1 0,1 0,0 0,-1 0,1 0,0 0,-1 0,1 1,0-1,-1 0,1 0,0 0,-1 0,1 0,0 0,0 1,-1-1,1 0,0 0,0 0,-1 1,1-1,0 0,0 0,0 1,-1-1,1 0,0 1,0-1,7-35,-5 27,0-4,0 0,-1 0,0 1,-1-1,-1 0,0 0,0 0,-1 0,-1 1,0-1,0 1,-1 0,-1 0,0 0,0 0,-1 1,-1 0,1 0,-5-3,10 12,0 0,0 0,0 0,-1 1,1-1,0 0,1 0,-1 0,0-1,0 1,0 0,1 0,-1 0,0-1,1 1,-1 0,1-1,0 1,-1 0,1-1,0 1,0 0,0-1,0 1,0-1,0 1,0 0,0-1,1 1,-1-1,0 1,1 0,-1-1,1 1,0 0,-1 0,1 0,0-1,0 1,0 0,0 0,0 0,0 0,0 0,0 1,0-1,0 0,0 0,1 1,-1-1,0 1,1-1,-1 1,0-1,1 1,-1 0,0 0,1-1,27-1,1 2,-1 0,0 2,0 1,-1 1,1 2,-1 1,0 1,0 1,-1 1,0 2,23 14,-27-16,51 21,-74-28,0-1,0 1,0 0,0-1,-1 1,1-1,-1 0,0 1,0-1,0 1,0-1,0 0,0 0,0 1,-1-1,1 0,-1 0,0-1,0 1,0 0,1 0,-2-1,1 1,0-1,0 0,0 0,-1 0,1 0,0 0,-1 0,-26 12,0-2,0-1,-1-1,0-1,-15 0,-125 3,145-11</inkml:trace>
  <inkml:trace contextRef="#ctx0" brushRef="#br0" timeOffset="3017.921">591 1471,'49'33,"-32"-22,2 0,0-1,0-1,1-1,0 0,0-2,1 0,-1-2,13 2,108 21,146 85,-154-81,-75-12,-79-26,11-5,0-1,0 1,2-1,0-1,0 1,1-1,1-1,0 1,1-1,1 0,0-1,1 1,1 9,2 5,1 0,-1 0,0 0,0 0,0 0,0-1,0 1,0 0,0 0,-1 0,1 0,0 0,-1 0,1 0,0 0,-1 0,0 0,1 0,-1 0,1 0,-1 1,0-1,0 0,1 0,-1 1,0-1,0 0,0 1,0-1,0 1,0-1,0 1,0-1,0 1,0 0,0-1,0 1,0 0,0 0,0 0,0 0,0 0,0 0,0 0,-1 0,1 1,0-1,0 0,0 1,0-1,0 0,0 1,0-1,0 1,1 0,-1-1,0 1,0 0,0-1,0 1,1 0,-1 0,0 0,1 0,-1 0,1 0,-1 0,-90 215,76-189,-2 0,0-2,-2 0,0-1,-2-1,-5 4,20-16,32-25,-19 10,237-136,-217 123,-2 1</inkml:trace>
  <inkml:trace contextRef="#ctx0" brushRef="#br0" timeOffset="8633.907">84 1809,'-37'109,"-2"38,38-144,-1 0,1 0,0 0,0 0,1 0,-1 0,1 1,-1-1,1 0,0 0,0 1,1-1,-1 0,1 0,-1 0,1 1,0-1,0 0,1 0,-1 0,0 0,1-1,0 1,0 0,0-1,0 1,0-1,0 0,1 1,-1-1,1 0,-1 0,1-1,0 1,0-1,0 1,0-1,0 0,0 0,0 0,0 0,0-1,1 1,-1-1,0 0,0 0,1 0,-1 0,0-1,0 1,3-2,112-76,-118 78,1-1,0 0,-1 1,1-1,0 0,0 1,0-1,-1 1,1 0,0-1,0 1,0-1,0 1,0 0,0 0,0 0,0 0,0-1,0 1,0 1,0-1,0 0,0 0,0 0,0 0,0 1,-1-1,1 0,0 1,0-1,0 1,0-1,0 1,-1-1,1 1,0-1,0 1,-1 0,1 0,0-1,-1 1,1 0,-1 0,1 0,-1 0,0-1,1 1,-1 0,0 0,1 0,-1 0,0 1,4 56,-4-51,-1-4,1 0,-1 0,0 0,1 0,0 0,0 0,0 0,0 0,0 0,1 0,-1 0,1 0,0 0,0 0,0 0,0 0,0-1,1 1,-1 0,1-1,-1 1,1-1,0 0,0 1,1-1,-1 0,0 0,1 0,-1-1,1 1,-1 0,1-1,0 0,0 0,-1 0,1 0,0 0,0 0,0-1,0 1,0-1,0 0,0 0,0 0,0-1,1 1,9-6,0 0,0-1,0-1,-1 0,-1 0,1-1,-1-1,-1 1,0-2,0 0,-1 0,0-1,-1 0,-1 0,4-7,10-13,-12 21,-4 4,0 1,0-1,-1 0,1 0,-1 0,-1 0,1-1,-2 1,1-1,-1 0,0 0,1-8,-15 5,2 16</inkml:trace>
  <inkml:trace contextRef="#ctx0" brushRef="#br0" timeOffset="8948.872">761 2346,'-34'33,"-11"17,-2-1,6-4,11-5,5-8,6-11</inkml:trace>
  <inkml:trace contextRef="#ctx0" brushRef="#br0" timeOffset="9200.159">535 2289,'9'19,"9"16,0 7,3-4,-3-3,1-8,-3-4,0-5,3-2,3-2,2-5,-3-3</inkml:trace>
  <inkml:trace contextRef="#ctx0" brushRef="#br0" timeOffset="10133.542">196 1668,'2'-1,"0"0,0 0,0 1,0-1,1 1,-1-1,0 1,1 0,-1-1,0 1,1 1,-1-1,0 0,1 0,-1 1,0-1,0 1,1 0,-1 0,0 0,2 1,58 21,1-2,1-4,36 5,-54-10,-58-18,0-1,1-1,0 1,0-2,1 1,0-1,0-1,1 0,1 0,-1-1,1-2,0-4</inkml:trace>
  <inkml:trace contextRef="#ctx0" brushRef="#br0" timeOffset="11438.761">281 60,'-1'30,"-1"-12,2 0,-1-1,2 1,1-1,0 1,1-1,5 15,-8-30,1-1,-1 1,1 0,0 0,-1 0,1-1,0 1,0 0,1-1,-1 1,0-1,0 0,1 1,-1-1,1 0,-1 1,1-1,-1 0,1 0,0-1,-1 1,1 0,0 0,0-1,0 1,0-1,0 0,-1 1,1-1,0 0,0 0,0 0,0-1,0 1,0 0,0-1,0 1,-1-1,1 1,0-1,0 0,-1 0,1 0,0 0,-1 0,1 0,0-1,66-67,-61 59,28-33,-34 43,0-1,0 0,0 1,0-1,0 0,0 1,0 0,0-1,0 1,0-1,0 1,0 0,0 0,1 0,-1 0,0 0,0 0,0 0,0 0,0 0,0 0,0 1,0-1,0 0,1 1,-1-1,0 1,0-1,-1 1,1-1,0 1,0 0,0-1,0 1,0 0,-1 0,1 0,0 0,-1 0,1-1,-1 1,1 0,-1 0,1 1,10 21,-11-20,1 0,0 0,0 0,0 0,0 0,1 0,-1 0,1 0,0 0,0 0,0-1,0 1,0-1,0 0,1 1,-1-1,1 0,0-1,-1 1,1 0,0-1,0 1,0-1,0 0,2 0,-1-3,-1 0,0 0,1 0,-1-1,-1 0,1 0,0 0,0 0,-1 0,0 0,0-1,0 1,0-1,0 1,-1-1,1 0,-1 1,0-1,0 0,-1 3,37-155,-33 136</inkml:trace>
  <inkml:trace contextRef="#ctx0" brushRef="#br0" timeOffset="12031.534">761 173,'12'77,"-11"-77,1 1,0 0,-1-1,1 1,0-1,0 0,-1 1,1-1,0 0,0 0,0 0,-1-1,1 1,0 0,0-1,-1 1,1-1,0 1,0-1,-1 0,1 0,-1 0,1 0,-1 0,1 0,-1 0,0 0,1 0,0-2,7-3,-7 5,0-1,0 1,0 0,0 1,0-1,0 0,0 1,1-1,-1 1,0-1,0 1,0 0,1 0,-1 0,0 0,0 1,1-1,-1 0,0 1,0 0,0-1,0 1,0 0,0 0,0 0,0 1,0-1,0 0,0 1,-1-1,1 1,-1-1,1 1,-1 0,1 0,-1 0,0-1,0 1,0 1,0-1,0 0,-1 0,1 0,-1 0,21 101,-21-91,-1-1,0 1,0-1,-1 1,0-1,-1 0,-1 0,0 0,0 0,-1 0,0-1,-1 0,0 0,-1-1,0 1,0-2,-1 1,0-1,-1 0,0 0,0-1,0-1,-1 1,-3 0,12-6,0 0,0-1,0 1,-1 0,1-1,0 1,0-1,-1 1,1-1,0 1,-1-1,1 0,0 0,-1 0,1 0,0 0,-1 0,1 0,0 0,-1-1,1 1,0 0,-1-1,1 1,0-1,0 1,-1-1,1 0,0 0,0 1,0-1,0 0,0 0,0 0,0 0,0 0,1 0,-1 0,0-1,1 1,-1 0,0 0,1-1,0 1,-1 0,1 0,0-1,-1 1,1 0,0-1,0 1,0-1,0 1,1 0,-1-1,0 1,0 0,1-1,4-16,1 1,0 0,1 1,1 0,1 0,0 1,1 0,0 0,1 1,2-1,2-1</inkml:trace>
</inkml:ink>
</file>

<file path=ppt/ink/ink8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24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663 100,'-36'3,"-1"2,0 1,1 3,-28 9,-94 20,54-13,104-25,-1 0,1 1,-1-1,1 0,-1 1,0-1,1 0,-1 1,1-1,-1 1,1-1,0 0,-1 1,1-1,-1 1,1 0,0-1,0 1,-1-1,1 1,0-1,0 1,-1 0,1-1,0 1,0 0,0-1,0 1,0-1,0 1,0 0,0-1,0 1,1 0,-1-1,0 1,0-1,0 1,1 0,-1-1,0 1,1-1,-1 1,0-1,1 1,-1-1,1 1,-1-1,1 0,-1 1,1-1,-1 0,1 1,-1-1,1 0,0 1,-1-1,1 0,-1 0,2 0,37 18,137 46,-174-64,1 0,-1 1,0 0,1-1,-1 1,0 0,1 0,-1 0,0 0,0 1,0-1,0 1,0-1,0 1,-1-1,1 1,0 0,-1 0,1 0,-1 0,0 0,0 0,0 1,0-1,0 0,0 0,-1 1,1-1,-1 1,1-1,-1 0,0 1,0-1,0 1,0-1,0 1,-1-1,1 0,-1 1,0-1,0 0,1 1,-1-1,-1 0,1 0,0 0,0 0,-1 0,0 0,1 0,-1 0,0-1,-1 2,-158 90,68-47,-66 45,157-90,1-1,-1 1,1 0,0 0,-1 0,1 0,0 0,0 0,0 0,0 0,0 0,0 0,0 1,0-1,0 0,0 1,1-1,-1 1,1-1,-1 1,1-1,-1 1,1-1,0 1,0-1,0 1,0 0,0-1,0 1,0-1,0 1,1-1,-1 1,0-1,1 1,0-1,-1 1,1-1,0 1,0-1,-1 0,1 0,0 1,0-1,1 0,-1 0,0 0,0 0,0 0,1 0,0 0,12 6,1 0,-1-1,1-1,1 0,-1-1,1 0,-1-2,1 1,0-2,0 0,0-2,0 1,15-4,15 3,-35 1,-1-1,1 0,-1 0,0-1,0-1,0 1,0-2,0 1,-1-1,4-3,2-3</inkml:trace>
  <inkml:trace contextRef="#ctx0" brushRef="#br0" timeOffset="298.639">917 127,'-37'213,"27"-128,3-1,3 2,6 29,-2-114,0-12</inkml:trace>
  <inkml:trace contextRef="#ctx0" brushRef="#br0" timeOffset="547.014">832 43,'43'0,"34"0,13 0,-4-5,-12-1,-13-1,-13 2,-9 2,-11-4,-7-1,-10 7,-13 2,-5 2</inkml:trace>
  <inkml:trace contextRef="#ctx0" brushRef="#br0" timeOffset="761.02">889 381,'28'0,"20"0,6 0,-1 0,-5 0,-6-5,-5-1,-4 0,-3 1,-6 2</inkml:trace>
  <inkml:trace contextRef="#ctx0" brushRef="#br0" timeOffset="1030.175">1622 467,'-28'38,"-15"18,0 3,3-2,3-7,3-12,8-12</inkml:trace>
  <inkml:trace contextRef="#ctx0" brushRef="#br0" timeOffset="1280.411">1312 467,'24'19,"13"11,0 6,-2-4,-6-3,-4-5,-6-3,-1 0,1-3,-3-1,1-2,-3 0,2-2,-3-3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3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1,'10'0,"7"4,6 3,4-1,2-2,1 0,1-2,-1-1,-1 0,0-1,0-1,-5-4,-3-1,2 0,0 1,1 1,-2 2</inkml:trace>
</inkml:ink>
</file>

<file path=ppt/ink/ink8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25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1 138,'38'0,"23"0,5 0,-3 0,-8 0,-8-5,-8-1,-6 0,-3 1,-7 1</inkml:trace>
  <inkml:trace contextRef="#ctx0" brushRef="#br0" timeOffset="248.798">57 364,'44'5,"32"-4,9-1,0-1,-11-1,-7-4,-11-1,-5 0,-7 2,-5 1,-10 2</inkml:trace>
  <inkml:trace contextRef="#ctx0" brushRef="#br0" timeOffset="518.76">1215 53,'-94'137,"90"-129,0 0,0 0,1 0,1 0,-1 1,1-1,1 1,0-1,0 1,0 0,1-1,0 1,1 0,0 0,1-1,-1 1,4 6,-3-10,1 0,0 0,0 0,0 0,0-1,1 1,0-1,0 0,0 0,1 0,-1-1,1 0,0 0,0 0,0 0,0-1,0 1,1-1,-1-1,1 1,-1-1,1 0,0 0,2-1,143-4,-146 4,11-4,0 0,0 0,0-2,-1 0,1-1,-1 0,-1-1,0-1,0-1,0 0,-1 0,-1-1,0-1,0 0,-1 0,-1-2,0 1,-1-1,6-12,-12 19,-1 0,-1 0,1 1,-1-1,0 0,-1 0,1 0,-1 0,-1 0,1 0,-1 0,-1 0,1 0,-1 0,0 1,-1-1,1 1,-1-1,-1 1,1 0,-1 0,0 0,0 1,-1-1,0 1,0 0,0 1,0-1,-1 1,0 0,0 0,0 1,0 0,0 0,-1 0,-4-1,-19-8</inkml:trace>
  <inkml:trace contextRef="#ctx0" brushRef="#br0" timeOffset="764.263">904 251,'962'0,"-938"0</inkml:trace>
  <inkml:trace contextRef="#ctx0" brushRef="#br0" timeOffset="1998.128">1469 53,'0'-4,"-5"-3,-6 1,-6 2,-6 0,2-3,0-1,-2 2,-1 6,-3 3,0 1,4 5,1 5,5 6,0-1,2 1,5 2,4-3</inkml:trace>
</inkml:ink>
</file>

<file path=ppt/ink/ink8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33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1 242,'280'-22,"-50"-1,-157 13,-62 19,-15-3</inkml:trace>
  <inkml:trace contextRef="#ctx0" brushRef="#br0" timeOffset="295.165">114 384,'19'9,"11"4,6-1,1-2,-1-3,-2-3,-1-1,-3-3,0-4,-1-3,-1 0,0 1,0 2,0 2,-1 1,-3-5,-8 0</inkml:trace>
  <inkml:trace contextRef="#ctx0" brushRef="#br0" timeOffset="847.977">340 17,'-30'-17,"30"17,-1 1,1-1,-1 0,0 0,1 0,-1 1,1-1,-1 0,1 0,-1 1,1-1,-1 0,1 1,-1-1,1 1,-1-1,1 1,0-1,-1 1,1-1,0 1,-1-1,1 1,0-1,0 1,-1 0,1-1,0 1,0-1,0 1,0 0,0-1,0 1,0-1,0 1,0 0,0-1,0 1,0 0,1-1,-1 1,0-1,0 1,1-1,-1 1,0-1,1 1,-1-1,0 1,1 0,2 7,0 1,1 0,0-1,1 0,-1 0,2 0,-1 0,1-1,0 0,0 0,1-1,0 0,0 0,1 0,0-1,0 0,0-1,5 2,160 49,-167-55,-1 1,0-1,0 1,0 0,0 0,0 0,0 1,0 0,-1 0,1 0,0 1,-1-1,0 1,0 0,0 0,0 1,0-1,0 1,-1 0,0 0,0 0,0 0,0 1,-1-1,1 1,-1 0,0-1,-1 1,1 1,-1 1,-1-1,0 1,0 0,-1-1,0 1,0-1,-1 1,1-1,-1 1,-1-1,1 0,-1 0,0 0,-1-1,1 1,-1-1,0 1,-1-1,1-1,-1 2,-112 87,83-70,-16 9,38-26,0 1,1 0,-1 1,1 0,1 1,0 0,0 1,1 0,0 0,0 1,-4 8,7-1</inkml:trace>
</inkml:ink>
</file>

<file path=ppt/ink/ink8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39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84 536,'4'6,"-1"0,0 0,0 0,0 1,-1-1,0 1,-1-1,1 1,-1 0,0-1,-1 1,0 0,0 0,1 6,3 27,-2 1,-2-1,-2 0,-1 0,-2 0,-2 0,-10 30,-7 30,54-165,-19 40</inkml:trace>
  <inkml:trace contextRef="#ctx0" brushRef="#br0" timeOffset="252.79">57 536,'23'0,"19"0,6 0,4 0,-1-4,0-3,-4 1,-5 2,-5 0,-3 2,-4-4,-2-1,-5 6,-12 7,-12 3,-6 5,-2 0</inkml:trace>
  <inkml:trace contextRef="#ctx0" brushRef="#br0" timeOffset="469.815">28 876,'38'0,"28"0,6 0,-3 0,-14 0</inkml:trace>
  <inkml:trace contextRef="#ctx0" brushRef="#br0" timeOffset="1035.543">592 960,'-55'18,"54"-18,-1 0,0 0,1 0,-1 0,0 0,0 1,0-1,0 0,0 1,0 0,0-1,1 1,-1 0,0 0,0 0,1 0,-1 0,1 0,-1 0,1 1,-1-1,1 0,0 1,0-1,0 1,-1 0,2-1,-1 1,0 0,0 0,0-1,1 1,-1 0,1 0,0 0,-1 0,1 0,0 0,0 0,0 0,0 0,1 0,-1-1,0 1,1 0,0 0,36 30,-33-30,0 0,0 0,0 0,0 1,-1-1,1 1,-1 0,0 0,0 0,0 1,0-1,0 1,-1 0,1-1,-1 1,0 0,0 0,-1 1,1-1,-1 0,0 1,0-1,0 0,-1 1,0-1,0 1,0-1,0 1,-1 1,-2 0,-1-1,-1 0,1-1,0 1,-1-1,0 0,0 0,0 0,-1-1,1 0,-1 0,0 0,0 0,0-1,0 0,0-1,-1 1,1-1,0 0,-1-1,1 0,0 0,-3 0,-74-4,64-3</inkml:trace>
  <inkml:trace contextRef="#ctx0" brushRef="#br0" timeOffset="4990.239">875 706,'29'5,"28"-4,10-1,3-1,-6-1,-9 1,-9 0,-7 0,-6 1,-4 0,-11 4,-9 3</inkml:trace>
  <inkml:trace contextRef="#ctx0" brushRef="#br0" timeOffset="5653.452">1552 509,'0'-15,"0"23,-1 24,-11 37,2 63,9-126,1 0,0 0,1-1,0 1,0 0,0 0,0 0,1-1,0 1,0-1,1 1,-1-1,1 0,0 0,1 0,-1 0,1-1,0 0,0 1,0-1,1-1,-1 1,1 0,0-1,0 0,0-1,1 1,-1-1,1 0,-1 0,5 1,4-5,-1-1,0 0,0-1,0-1,-1 0,1 0,-1-1,0-1,-1 0,1-1,-2 0,1 0,-1-1,0-1,-1 1,0-2,-1 1,0-1,0-1,5-11,12-10,47-52,-72 85,1 1,-1-1,1 1,-1-1,1 1,-1-1,1 1,-1 0,1-1,-1 1,0 0,1-1,-1 1,0 0,0 0,0-1,1 1,-1 0,0 0,0-1,0 1,0 0,0 0,0 0,-1-1,1 1,0 0,0 0,0-1,-1 1,1 0,0-1,-1 1,1 0,-1-1,1 1,-1 0,1-1,-1 1,1-1,-1 1,1-1,-1 1,0-1,0 1,0 1,-2 5,0-2,0-1,0 1,1 0,-1 0,1 0,0 0,0 0,0 0,1 0,0 1,0-1,0 0,1 1,0-1,0 1,0-1,1 1,0-1,0 0,0 1,0-1,1 0,0 0,0 0,1 0,-1 0,1 0,0-1,0 1,1-1,-1 0,1 0,1 1,-1-2,1-1,-1 1,1-1,0-1,-1 1,1 0,0-1,0 0,0 0,0-1,0 1,0-1,0 0,0-1,0 1,0-1,0 0,0 0,0 0,0-1,-1 0,1 0,-1 0,1 0,-1-1,0 0,1 0,-2 0,1 0,0 0,0-2,12-10,-1-2,-1 0,0-1,-1 0,-1-1,4-9,84-173,-84 128,-20 61</inkml:trace>
  <inkml:trace contextRef="#ctx0" brushRef="#br0" timeOffset="5943.242">2737 565,'-33'38,"-17"18,-4 4,8-4,6-6,10-6,5-12,2-11,6-13,5-9</inkml:trace>
  <inkml:trace contextRef="#ctx0" brushRef="#br0" timeOffset="6189.58">2427 706,'9'-14,"9"4,5 5,0 7,0 8,-4 8,0 5,1 4,-3 1,1-3,-2-2,-1-4,-1-1,1-3,-2 0,2-2,3-3,-2-4</inkml:trace>
  <inkml:trace contextRef="#ctx0" brushRef="#br0" timeOffset="6445.706">2963 509,'39'0,"26"0,13 0,-3 0,-10 0,-10 0,-10 0,-8 0,-5 0,-4 0,-1 0,-6-5,-1-2,-4 1</inkml:trace>
  <inkml:trace contextRef="#ctx0" brushRef="#br0" timeOffset="6650.429">3133 762,'38'5,"37"-3,15-3,-2 0,-13 0,-8 0,-12-5,-9-2,-9 2,-5 1,-3 1,-3 2,-4-4,-7-1</inkml:trace>
  <inkml:trace contextRef="#ctx0" brushRef="#br0" timeOffset="7005.499">4346 396,'-40'29,"1"2,2 1,2 3,1 0,-23 33,53-64,1-1,0 1,0 0,0 0,1 0,-1 0,1 0,0 1,0-1,0 1,1 0,0-1,0 1,0 0,0 0,1-1,0 1,0 0,0 0,1 0,-1 0,1-1,0 1,0 0,1-1,0 1,-1-1,2 1,-1-1,0 0,1 0,0 0,0 0,0 0,0-1,1 1,0 0,12 5,1-1,-1 0,1-1,0-1,1-1,0-1,-1 0,1-1,1-1,-1 0,0-2,0 0,1-1,-1-1,0 0,0-2,-1 0,1-1,-1-1,11-4,-9 2,0 0,0 0,-1-2,0-1,-1 0,0-1,-1 0,0-2,-1 0,-1-1,0 0,-1-1,0 0,-2-1,10-18,-18 30,-1-1,0 1,0 0,-1-1,0 1,0-1,0 1,-1-1,1 0,-1 1,0-1,-1 0,0 1,0-1,0 1,0-1,-1 1,0 0,0-1,0 1,-1 0,0 0,0 1,0-1,-1 0,1 1,-1 0,-3-3,-3-3,-1 1,0 0,-1 0,0 2,0-1,0 1,-1 1,0 0,0 1,-1 1,-2-1,-19-2,-1 2,-1 1,1 1,0 2,-1 2,1 1,0 2,0 2,-16 5,2 1</inkml:trace>
  <inkml:trace contextRef="#ctx0" brushRef="#br0" timeOffset="7173.328">3894 649,'994'-58,"-906"61,0 4,0 4,18 7,-59-10,-7-2</inkml:trace>
  <inkml:trace contextRef="#ctx0" brushRef="#br0" timeOffset="12751.711">0 311,'226'-11,"-28"-9,-117 0,-81 19,1-1,-1 1,0 0,0 0,0-1,0 1,0 0,0 0,0-1,-1 1,1 0,0 0,-1 0,1 0,-1-1,1 1,-1 0,1 0,-1 0,0 0,0 0,1 0,-1 0,0 0,0 1,0-1,0 0,0 0,0 1,0-1,0 1,-1-1,1 1,0-1,0 1,0 0,-1-1,1 1,0 0,0 0,0 0,-1 0,1 0,0 0,0 0,-1 1,0-1,-5-2,-111-46,100 36</inkml:trace>
  <inkml:trace contextRef="#ctx0" brushRef="#br0" timeOffset="13723.527">1778 142,'453'0,"-386"6,-67-8,0 0,0 1,-1-1,1 1,0-1,0 0,-1 1,1-1,-1 1,1-1,-1 1,0 0,0-1,0 1,1-1,-1 1,0 0,-1 0,1 0,0 0,0 0,0 0,-1 0,1 0,0 0,-1 0,1 1,-2-2,1 1,-11-12,-1 2,0-1,-1 2,0 0,-1 1,0 0,0 2,-1 0,0 0,-12-2,5 5</inkml:trace>
  <inkml:trace contextRef="#ctx0" brushRef="#br0" timeOffset="14288.666">1101 368,'0'33,"0"22,0 5,0 2,0-4,0-8,0-7,0-6,0-5,0-3,0-1,-5-1,-2-5</inkml:trace>
</inkml:ink>
</file>

<file path=ppt/ink/ink8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07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85 282,'150'22,"55"-31,-86-3,115-16,-205 37,-34-3</inkml:trace>
  <inkml:trace contextRef="#ctx0" brushRef="#br0" timeOffset="300.977">0 452,'15'0,"28"4,16 3,4-1,-5-2,-2 0,-6-2,-7-1,-5 0,-5-1,-4-1,-1 1,-1 0,0 0,0-1,1-3,-6-3</inkml:trace>
  <inkml:trace contextRef="#ctx0" brushRef="#br0" timeOffset="815.066">451 0,'13'22,"10"-5,0-1,2-2,0 0,0-1,16 4,17 2,-34-13,-1 1,0 1,0 1,-1 1,0 1,-1 1,0 1,15 13,-35-25,1 0,-1 0,1 1,-1-1,0 1,0-1,0 1,0 0,0-1,0 1,0 0,0 0,-1 0,1 0,-1-1,1 1,-1 0,0 0,0 0,0 0,0 0,0 0,0 0,0 0,-1 0,1 0,-1 0,1-1,-1 1,0 0,0 0,0 0,0-1,0 1,0-1,0 1,-1-1,1 1,0-1,-1 1,-69 51,63-48,-133 84,-106 89,172-107,65-58</inkml:trace>
</inkml:ink>
</file>

<file path=ppt/ink/ink8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0,0 0,1 0,-1 0,0 0,-1 0,0 0,-4 0</inkml:trace>
</inkml:ink>
</file>

<file path=ppt/ink/ink8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0,'22'152,"-4"12,-12-139,-2 1,0 0,-2 0,-1 0,-1 1,-1-1,-2 0,-4 18,-10 56,42-165,-14 40</inkml:trace>
  <inkml:trace contextRef="#ctx0" brushRef="#br0" timeOffset="420.377">367 86,'-28'27,"9"-11,1 1,1 1,0 0,2 2,0-1,1 2,1 0,0 1,2 0,0 3,10-21,0 0,1 0,-1 0,1 0,0 0,1 0,-1 0,1-1,-1 1,1 0,0 0,0 0,1 0,-1-1,1 1,0-1,0 1,0-1,0 0,1 0,-1 0,1 0,0 0,0 0,0-1,0 1,0-1,1 0,-1 0,1 0,-1-1,1 1,2 0,55 53,-24 19,-26-61</inkml:trace>
  <inkml:trace contextRef="#ctx0" brushRef="#br0" timeOffset="1192.741">818 29,'-13'1,"-1"0,1 1,-1 0,1 2,0-1,0 1,0 1,0 0,1 1,0 1,-3 1,11-4,1-1,-1 1,1 0,0 0,0 0,1 0,-1 0,1 1,0-1,0 1,0 0,1-1,-1 1,1 0,0 0,1 0,-1 0,1 0,0 0,0 0,1 0,0 0,-1 0,1-1,1 1,-1 0,1 0,0-1,0 1,0-1,1 0,-1 1,1-1,0 0,1-1,-1 1,0 0,1-1,0 0,0 0,0 0,1 0,27 23,-17-15,0 0,-1 1,0 1,-1 0,-1 0,0 2,0-1,-2 1,0 1,8 16,-15-26,0-1,-1 1,1 0,-1 1,0-1,-1 0,0 0,0 1,0-1,-1 1,0-1,0 1,0-1,-1 1,0-1,0 0,-1 1,0-1,0 0,0 0,-1 0,0 0,0-1,0 1,-1-1,0 1,0-1,0-1,0 1,-1 0,0-1,0 0,0 0,-1-1,-3 3,1-2,0 0,0 0,0-1,-1 0,1-1,-1 1,1-2,-1 1,0-1,0 0,0-1,0 0,0-1,0 0,1 0,-1-1,0 0,1 0,-1-1,1 0,0-1,0 0,0 0,0 0,1-1,0 0,-5-5,10 7,0 1,1-1,-1 0,1 0,0 0,0 0,0 0,0 0,0 0,0 0,1 0,0 0,0 0,-1 0,2-1,-1 1,0 0,1 0,-1 0,1 0,0 0,0 0,0 0,1 0,-1 0,1 0,-1 1,1-1,0 1,0-1,0 1,1-1,77-71,36-1,-91 63</inkml:trace>
  <inkml:trace contextRef="#ctx0" brushRef="#br0" timeOffset="1738.841">1185 396,'-10'4,"5"-4,1 1,-1-1,1 1,0 0,-1 1,1-1,0 1,0 0,0 0,0 0,0 1,1-1,-1 1,1 0,-1 0,1 0,0 0,0 1,1-1,-1 1,1 0,-1-1,1 1,1 1,-1-1,0 0,1 1,2-2,0 0,0 1,0-1,1 0,0 0,-1 0,1 0,0-1,1 1,-1 0,0-1,1 1,-1-1,1 0,0 0,0 0,0 0,0-1,0 1,0-1,29 25,-30-24,0 1,-1 0,0 0,1 0,-1 0,0 1,-1-1,1 0,0 0,-1 1,0-1,0 0,0 0,0 1,0-1,-1 0,1 1,-1-1,0 0,0 0,0 0,-1 0,1 0,-1 0,1 0,-1 0,0-1,0 1,0-1,0 1,-1-1,1 0,-1 0,1 0,-1 0,0 0,0-1,0 1,0-1,0 0,0 1,0-2,0 1,-1 0,-2 0,-17 6</inkml:trace>
  <inkml:trace contextRef="#ctx0" brushRef="#br0" timeOffset="1987.869">1496 424,'-15'33,"-4"17,1 4,3-7</inkml:trace>
  <inkml:trace contextRef="#ctx0" brushRef="#br0" timeOffset="2226.178">1355 367,'24'0,"22"5,8 2,0-1,-4-1,-7-1,-10-2</inkml:trace>
</inkml:ink>
</file>

<file path=ppt/ink/ink8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5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1 226,'14'0,"15"0,7 0,2-5,-1-1,-1 0,-3 1,-1 2,-3 1,0-4,0-1,-1 0,-5 3</inkml:trace>
  <inkml:trace contextRef="#ctx0" brushRef="#br0" timeOffset="253.788">85 1,'0'43,"5"24,1 5,1-4,-2-10,-2-9,-1-9,0-6,-2-9</inkml:trace>
</inkml:ink>
</file>

<file path=ppt/ink/ink8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9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0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38 871,'11'-104,"5"1,5 0,26-74,-38 152,1 1,1 0,1 0,1 1,1 1,1 0,1 1,1 1,1 1,0 0,20-15,-16 16,94-62,-115 79,0 0,0 1,-1-1,1 0,0 1,0-1,0 1,0-1,0 1,0-1,0 1,0 0,0-1,1 1,-1 0,0 0,0 0,0 0,0 0,0 0,0 0,1 0,-1 0,0 0,0 1,0-1,0 0,0 1,0-1,0 1,0 0,0-1,0 1,0-1,-1 1,1 0,0 0,0 0,0-1,-1 1,1 0,-1 0,1 0,-1 0,1 0,-1 0,1 0,-1 0,0 1,1-1,-1 0,0 0,0 0,0 0,0 0,0 0,0 0,0 1,-1-1,1 0,0 0,-1 0,1 0,-131 188,129-187,1 0,0 0,0 0,0 0,0 0,0 0,1 0,-1 1,0-1,1 0,0 1,0-1,0 0,0 1,0-1,0 0,0 1,1-1,-1 0,1 1,0-1,-1 0,1 0,0 0,1 0,-1 1,0-2,0 1,1 0,-1 0,1 0,0-1,-1 1,1-1,0 1,0-1,0 0,0 1,0-1,0 0,1-1,-1 1,0 0,0 0,1-1,-1 0,0 1,1-1,-1 0,0 0,1 0,-1 0,2-1,129 36,-129-34,0 1,-1 0,1 0,-1 0,0 1,0-1,1 1,-2-1,1 1,0 0,0 1,-1-1,0 0,0 1,0-1,0 1,0-1,-1 1,1 0,-1 0,0 0,0 0,-1 0,1 0,-1 0,0 0,0 0,0 0,-1 0,1 0,-1 0,-1 3,-3 4,0-1,-1 1,-1-1,0-1,0 1,-1-1,0 0,-1-1,0 0,0 0,-1-1,0 0,0-1,0 0,-1 0,0-1,0-1,0 0,-1 0,1-1,-1-1,0 0,0 0,-4-1,5-1,-1 0,1-1,0 0,-1-1,1 0,0 0,0-2,0 1,1-1,-1-1,1 0,0 0,0-1,1 0,-5-5,-123-119,88 60,35 48</inkml:trace>
</inkml:ink>
</file>

<file path=ppt/ink/ink8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1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29,'52'1,"179"-13,-44-6,-176 18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0,0 0,-5 0</inkml:trace>
</inkml:ink>
</file>

<file path=ppt/ink/ink8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29,'34'0,"35"-4,15-3,-2 1,-9 2,-14 0,-11 2,-9 1,-6 0,-5 1,-6 1</inkml:trace>
</inkml:ink>
</file>

<file path=ppt/ink/ink8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2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0,'-31'0,"-1"2,1 1,1 1,-1 1,1 2,-23 9,41-12,-1 1,1 0,0 1,0 0,1 1,0 0,0 1,1 0,0 1,0 0,1 1,0 0,1 0,0 0,0 1,-4 12,6-16,2 1,-1 0,1 0,1 0,-1 1,1-1,1 1,0 0,0 0,0 0,1 0,1 0,0 0,0 0,0 0,1 0,1 0,-1 0,2 0,-1 0,1-1,0 1,1-1,0 0,0 0,1 0,1 1,7 0,0-1,1 0,0-1,0-1,0 0,1-1,0-1,0 0,0-1,0-1,0 0,1-1,-1 0,1-2,-1 1,1-2,8-2,2 1,1-1,-1-1,0-1,0-2,-1-1,0 0,-1-2,0-1,0-1,-1 0,-1-2,0-1,-2-1,1 0,-2-2,-1 0,0-1,-1-1,10-18,-24 35,-1 0,-1 0,1 0,-1 0,1 0,-1 0,0 0,-1 0,1 0,-1-1,1 1,-1 0,-1 0,1-1,-1 1,1 0,-1 0,0 0,-1 0,1 0,-1 0,1 0,-1 0,-1 0,1 1,0-1,-1 1,0-1,0 1,0 0,0 0,0 1,0-1,-1 1,0-1,1 1,-1 0,0 0,0 1,0-1,-4 0,-65-22,35 17</inkml:trace>
  <inkml:trace contextRef="#ctx0" brushRef="#br0" timeOffset="241.768">0 170,'44'4,"46"3,19-1,5-1,-7-2,-8-1,-11-1,-6 0,-7-6,-7-2,-5 1,-5 1,4 2,0 0,-6 2,-7 0,-13 1</inkml:trace>
</inkml:ink>
</file>

<file path=ppt/ink/ink8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9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81,'-1'-4,"-1"1,0-1,0 0,0 1,0 0,0-1,-1 1,0 0,1 0,-1 0,0 0,-1 1,1-1,0 1,-1 0,1 0,-1 0,0 1,0-1,1 1,-1 0,0 0,0 0,0 0,0 1,-1-1,1 1,0 0,0 1,0-1,0 1,0-1,0 1,0 1,0-1,1 0,-1 1,0 0,1 0,-4 2,-76 60,81-63,0 1,1 0,-1 0,1 0,-1 0,1 1,0-1,0 0,0 1,0-1,0 0,0 1,1-1,-1 1,1 0,0-1,0 1,0-1,0 1,0-1,0 1,1-1,-1 1,1-1,0 1,-1-1,1 1,1-1,-1 0,0 0,0 1,1-1,-1 0,1 0,0 0,-1 0,1-1,1 2,53 42,-49-42,0 0,-1 1,1 0,-1 0,0 1,0-1,0 1,-1 1,1-1,-1 1,-1 0,1 0,-1 0,0 1,0 0,-1-1,0 1,0 0,-1 1,0-1,0 0,-1 1,1-1,-2 1,1 0,-1-1,0 1,-1-1,0 1,-3 1,0-1,-1 0,0 0,-1 0,0 0,0-1,-1 0,1-1,-2 1,1-1,-1-1,1 1,-2-1,1 0,0-1,-1 0,0-1,0 1,0-2,0 1,-1-1,1-1,0 0,-6 0,13 0,1 0,-1 0,0 0,0 0,1-1,-1 1,0 0,0-1,0 1,0-1,0 0,0 1,0-1,0 0,0 0,0-1,0 1,0 0,0-1,0 1,0-1,0 1,0-1,0 0,0 0,1 0,-1 0,0 0,1 0,-1-1,1 1,-1 0,1-1,0 1,-1-1,1-1,6-7</inkml:trace>
  <inkml:trace contextRef="#ctx0" brushRef="#br0" timeOffset="249.032">601 222,'-14'39,"-5"16,0 0</inkml:trace>
  <inkml:trace contextRef="#ctx0" brushRef="#br0" timeOffset="762.04">855 392,'-1'-38,"-1"26,0-1,1 1,0-1,1 1,1-1,0 0,0 1,2 0,-1-1,1 1,1 0,0 0,1 1,0-1,1 1,0 0,1 1,0-1,1 1,7-8,-13 17,-1 0,0 0,0 0,0 1,0-1,1 0,-1 0,0 1,1-1,-1 1,0-1,1 1,-1 0,1 0,-1-1,0 1,1 0,-1 0,1 0,-1 0,1 1,-1-1,1 0,-1 1,0-1,1 1,-1-1,0 1,1 0,-1-1,0 1,0 0,0 0,0 0,0 0,0 0,0 0,0 0,0 0,0 0,0 1,-1-1,1 0,0 1,-1-1,1 1,15 69,-15-66,-1-4,24 102,-23-100,1-1,-1 1,0 0,1-1,0 1,-1-1,1 0,0 0,0 1,0-1,0 0,1-1,-1 1,0 0,1-1,0 1,-1-1,1 0,0 0,-1 0,1 0,0 0,0-1,0 1,0-1,0 0,0 0,0 0,-1 0,1 0,0-1,0 1,3-2,1 0,-1-1,1 0,0 0,-1 0,0-1,0 0,0-1,0 1,-1-1,0 0,0 0,0-1,0 0,-1 0,0 0,0 0,-1 0,0-1,1-1,45-139,-46 136,8-43,-8 29</inkml:trace>
</inkml:ink>
</file>

<file path=ppt/ink/ink8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0 495,'2'-25,"1"0,1-1,1 2,2-1,0 0,1 1,2 1,0-1,2 2,0 0,2 0,0 1,1 0,9-6,-23 25,0-1,0 2,0-1,1 0,-1 0,1 0,0 1,0-1,-1 1,1-1,0 1,0 0,0-1,0 1,0 0,1 0,-1 1,0-1,0 0,1 1,-1 0,0-1,1 1,-1 0,0 0,1 0,-1 0,0 1,1-1,-1 1,0-1,0 1,1 0,-1 0,0 0,0 0,0 0,0 0,0 1,0-1,0 1,-1-1,1 1,-1 0,1 0,-1-1,1 1,-1 0,0 0,0 1,0-1,0 0,0 0,-1 0,1 2,7 32,-9-33,1-1,0 1,0 0,0 0,0 0,0 0,1 0,0 0,-1 0,1 0,0-1,0 1,0 0,1 0,-1-1,1 1,-1-1,1 0,0 1,0-1,0 0,0 0,0 0,1 0,-1-1,1 1,-1 0,1-1,-1 0,1 0,0 0,0 0,0 0,-1 0,3 0,3-3,0 0,0 0,0-1,0 1,0-2,0 1,-1-1,0 0,0-1,0 0,0 0,-1 0,0-1,0 0,0 0,-1-1,0 1,2-4,32-32,0 4,80-57,-118 95,0-1,0 1,0-1,0 1,0 0,0-1,0 1,0 0,0 0,0 0,0 0,0 0,0 0,0 0,0 0,0 1,0-1,0 0,0 1,0-1,0 0,0 1,0 0,0-1,0 1,0-1,0 1,0 0,-1 0,1-1,0 1,-1 0,1 0,-1 0,1 0,0 0,-1 0,0 0,1 0,-1 0,0 0,1 0,-1 0,0 0,0 0,0 0,0 1,4 58,-4-53,-20 136,22-124</inkml:trace>
  <inkml:trace contextRef="#ctx0" brushRef="#br0" timeOffset="655.416">1129 15,'-25'8,"2"1,-1 1,2 1,-1 1,2 1,-1 1,2 1,0 1,1 0,0 1,1 2,2-1,0 2,-5 8,19-25,0-1,0 0,0 0,0 1,1-1,-1 1,1-1,0 1,0 0,0 0,0-1,0 1,1 0,-1 0,1 0,0 0,0 0,0 0,0 0,0-1,1 1,-1 0,1 0,0 0,0 0,0-1,0 1,0 0,0-1,1 1,-1-1,1 1,0-1,0 0,0 0,0 0,0 0,0 0,1 0,-1 0,1-1,-1 1,1-1,0 0,8 0,-1-1,1-1,0 0,-1 0,1-1,-1 0,0-1,0 0,0-1,0 0,0-1,-1 0,1 0,-2-1,1 0,0 0,-1-1,0 0,-1-1,1-1,-4 6,227-241,-230 243,-1 0,1 0,-1 0,1 0,-1 0,1 0,0 0,-1 0,1 0,0 1,0-1,0 0,-1 1,1-1,0 1,0-1,0 0,0 1,0 0,0-1,0 1,0 0,0 0,1-1,-1 1,0 0,0 0,0 0,0 0,0 0,0 1,0-1,0 0,0 0,0 1,0-1,0 0,0 1,0-1,0 1,0 0,0-1,0 1,0 0,-1-1,1 1,0 0,0 0,-1 0,1 0,-1 0,1 0,-1 0,1 0,-1 0,3 16,0 1,-2 0,0-1,-1 1,-1 0,-1-1,0 1,-2-1,-3 12,-7 62,10 222,4-301,-2-1,1 1,-1-1,-1 1,0-1,-1 0,0 0,0 0,-1-1,-1 0,0 0,0 0,-1 0,0-1,-1 0,0-1,0 0,-1 0,-3 2,10-8,-1 0,1 0,-1 0,1 0,-1-1,0 1,0-1,1 0,-1 1,0-1,0-1,0 1,0 0,0-1,0 1,-1-1,1 0,0 0,0 0,0-1,0 1,0-1,0 0,0 0,0 0,0 0,0 0,1 0,-1-1,0 1,1-1,-1 0,1 0,-1 0,1 0,0 0,0-1,0 1,0-1,0 1,1-1,-1 0,1 1,0-1,0 0,0 0,-1-3,1-11,2-1,-1 1,2-1,0 1,2 0,-1 0,2 0,1 0,0 1,0 0,2 0,0 0,1 1,4-5,-1-1,26-43,-19 37</inkml:trace>
</inkml:ink>
</file>

<file path=ppt/ink/ink8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6:43.06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0 454,'15'-12,"1"2,0 0,0 0,1 2,1 0,-1 1,1 0,0 2,0 0,1 1,0 1,0 1,16-1,24 6,136-8,-124-4,1 3,-1 2,35 5,-103-1,224-26,173 25,-114 29,-34-17,-178-1,1-2,0-4,-1-4,9-3,37 1,455 2,-214-29,163 29,-164-28,319 28,-282-26,370-5,-162 5,41-3,41-13,-133 4,434-19,-230-2,-611 56,-115 3</inkml:trace>
</inkml:ink>
</file>

<file path=ppt/ink/ink8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08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575 181,'-34'32,"-157"275,30-46,-27 6,187-254,10-18</inkml:trace>
  <inkml:trace contextRef="#ctx0" brushRef="#br0" timeOffset="483.613">490 153,'37'45,"-5"78,44 237,-73-346,0 0,1 0,1 0,0-1,1 1,0-1,1 0,0-1,1 0,1 1,-8-12,0 0,0 0,0 1,0-1,0 0,0 0,1 0,-1 0,0 0,1-1,-1 1,0 0,1 0,-1-1,1 1,-1-1,1 1,-1-1,1 0,-1 0,1 0,-1 0,1 0,0 0,-1 0,1 0,-1 0,1-1,-1 1,1-1,-1 1,1-1,-1 0,0 1,1-1,-1 0,0 0,1 0,-1 0,0 0,0 0,0 0,0 0,0-1,0 1,0 0,0-1,31-71,67-328,-48 141,-38 194,-7 43</inkml:trace>
  <inkml:trace contextRef="#ctx0" brushRef="#br0" timeOffset="1012.036">1393 548,'-10'2,"1"0,-1 1,0-1,1 2,-1 0,1 0,0 0,1 1,-1 1,1-1,0 1,0 1,-6 6,9-7,0 0,0 1,1 0,0-1,0 2,1-1,-1 0,2 1,-1-1,1 1,0 0,1 0,0 0,0 0,0 0,1 0,1 0,-1 0,1 0,0 0,1-1,1 4,-2-6,0 0,0 0,1 0,0 0,0-1,0 1,0-1,1 1,-1-1,1 0,0 0,1 0,-1 0,1-1,-1 1,1-1,0 0,1 0,-1 0,0-1,1 0,-1 0,1 0,0 0,0 0,-1-1,1 0,0 0,0-1,0 1,1-1,-1 0,0 0,0-1,1 0,1 0,-1-1,0 0,0-1,0 0,0 0,0 0,0-1,-1 1,0-1,1-1,-2 1,1-1,0 0,-1 0,0 0,0 0,0-1,-1 0,0 1,1-4,38-128,-41 133,0-1,0 1,0-1,0 1,-1-1,1 1,-1-1,0 0,-1 1,1-1,-1 1,0-1,0 1,0 0,-1-1,1 1,-1 0,0 0,0 0,-1 0,1 0,-1 0,0 1,0-1,0 1,0 0,-1 0,1 0,-1 0,0 1,0 0,0-1,0 1,0 1,0-1,-1 0,1 1,-1 0,1 0,0 1,-1-1,0 1,-3 0,-9 5</inkml:trace>
  <inkml:trace contextRef="#ctx0" brushRef="#br0" timeOffset="1484.389">1788 548,'-5'14,"-3"3,1 0,1 1,0 0,1 0,2 0,-1 0,2 0,1 1,0 0,2 17,-1-33,1-1,-1 1,1-1,-1 0,1 1,0-1,0 0,0 0,0 1,0-1,1 0,-1 0,0 0,1 0,0-1,-1 1,1 0,0-1,0 1,0-1,0 0,0 0,0 1,1-1,-1 0,0-1,1 1,-1 0,0-1,1 1,-1-1,1 0,-1 0,0 0,1 0,-1 0,1-1,-1 1,1-1,0 0,94-43,75-97,-172 140,1-1,0 1,0 0,0-1,1 1,-1 0,0 0,0 0,1-1,-1 2,1-1,-1 0,1 0,-1 0,1 1,-1-1,1 0,0 1,-1 0,1-1,0 1,-1 0,1 0,0 0,-1 0,1 0,0 0,-1 1,1-1,0 0,-1 1,1-1,0 1,-1 0,1 0,-1-1,1 1,-1 0,0 0,1 0,-1 1,0-1,0 0,0 0,0 1,0-1,0 1,0-1,0 1,0-1,-1 1,1-1,-1 1,1 0,-1-1,1 1,-1 0,2 62,-4-57,2 0,-1 1,1-1,0 1,1-1,0 0,0 1,0-1,1 0,0 0,0 0,1 0,0 0,1 0,0 0,1-4,0 0,0 0,0-1,1 1,-1-1,1-1,-1 1,1-1,0 0,0 0,0-1,-1 1,1-1,0-1,0 1,0-1,-1 0,1 0,0-1,-1 0,1 0,-1 0,0 0,1-1,-1 0,0 0,-1-1,1 1,0-1,-1 0,0 0,0 0,0-1,1-2,104-161,-97 143</inkml:trace>
</inkml:ink>
</file>

<file path=ppt/ink/ink8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3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79,'23'28,"-1"2,-2 1,0 1,-2 0,-2 1,-1 1,-1 0,2 17,84 286,-70-266,-4-104,70-260,6-96,-84 313,-16 76,-2 12</inkml:trace>
</inkml:ink>
</file>

<file path=ppt/ink/ink8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3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41,'24'-5,"17"-2,7 1,0 1,-4 2,-4 0,-4 2,-4 1,-2 0,-1 0,-1-5,-6-1</inkml:trace>
</inkml:ink>
</file>

<file path=ppt/ink/ink8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40,'38'0,"32"-5,9-6,-4-1,-15 1</inkml:trace>
</inkml:ink>
</file>

<file path=ppt/ink/ink8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5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19,'48'-7,"-24"3,1 0,-1 2,0 1,0 0,1 2,19 4,-43-6,0 1,-1 0,1 0,0 0,0 0,0 0,-1 0,1 0,0 1,0-1,-1 0,1 0,0 1,0-1,-1 0,1 1,0-1,-1 0,1 1,0-1,-1 1,1 0,-1-1,1 1,-1-1,1 1,-1 0,1-1,-1 1,0 0,1-1,-1 1,0 0,1 0,-1-1,0 1,0 0,0 0,0 0,0-1,0 1,0 0,0 0,0 0,0-1,-1 1,1 0,0 0,0-1,-1 1,1 0,0-1,-1 1,1 0,-1 0,-36 35,28-29,-7 6,6-5,0 0,1 0,-1 1,2 0,-1 0,1 1,1 0,0 0,0 1,1 0,-4 11,9-21,0 1,1 0,-1 0,1-1,0 1,-1 0,1 0,0 0,0 0,0-1,1 1,-1 0,0 0,1 0,-1 0,1-1,-1 1,1 0,0-1,0 1,0 0,0-1,0 1,0-1,0 0,0 1,1-1,-1 0,1 0,-1 0,1 1,-1-2,1 1,-1 0,1 0,0 0,0-1,-1 1,1-1,0 1,1-1,83 5,-78-5,8-2,-2-1,1 0,0-1,-1 0,1-1,-1-1,0 0,-1-1,0-1,0 0,-1-1,1 0,9-10,2-2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2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726 170,'-4'-1,"0"0,1 0,-1 0,0 0,1 1,-1-1,0 1,0 0,1 0,-1 1,0-1,0 1,1 0,-1 0,0 0,1 0,-1 1,1-1,0 1,-1 0,1 0,0 0,0 0,0 1,-1 0,-67 73,69-75,-170 203,110-135,-2-2,-66 53,0 5,128-122,4-2</inkml:trace>
  <inkml:trace contextRef="#ctx0" brushRef="#br0" timeOffset="995.075">189 1,'56'197,"65"45,-100-206,100 157,-72-96,-43-77,1-3</inkml:trace>
</inkml:ink>
</file>

<file path=ppt/ink/ink8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1,'-4'5,"1"1,0 0,0 1,0-1,1 0,0 1,0-1,1 1,0 0,0 0,1-1,-1 1,1 0,1 0,-1 0,1-1,1 1,-1 0,1-1,0 1,1 0,3 24,3 190,-5-198,2-5</inkml:trace>
  <inkml:trace contextRef="#ctx0" brushRef="#br0" timeOffset="252.985">1 424,'43'-5,"28"-6,8-1,-6 1,-9 2,-12 3,-14 3</inkml:trace>
</inkml:ink>
</file>

<file path=ppt/ink/ink8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20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19,'204'-16,"-202"15,0 1,-1-1,1 1,0 0,0-1,0 1,0 0,0 0,0 0,0 1,0-1,0 0,0 1,0-1,-1 1,1 0,0 0,0-1,-1 1,1 0,0 0,-1 1,1-1,-1 0,1 0,-1 1,0-1,0 1,1-1,-1 1,0 0,0-1,-1 1,1 0,0 0,0 0,-1 0,1-1,-1 1,0 0,0 0,1 0,-1 0,0 0,-1 0,1 0,0 0,-1 0,1 0,-1 0,1-1,-1 1,0 0,0 0,-47 46,44-45,-1-1,1 1,0 0,-1 1,2-1,-1 1,0 0,1 0,-1 0,1 0,0 0,1 1,-1-1,1 1,0 0,0 0,0 0,1 0,0 0,0 0,0 0,0 0,1 3,1-4,0-1,0 0,1 0,-1 0,1 0,0 0,0-1,0 1,0 0,0-1,1 0,-1 1,1-1,0 0,-1 0,1 0,0-1,0 1,0-1,0 0,1 1,-1-1,0-1,0 1,1 0,0-1,90 4,-10-40,-69 25</inkml:trace>
</inkml:ink>
</file>

<file path=ppt/ink/ink8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21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375 358,'-28'6,"-1"2,1 0,0 2,1 2,0 0,1 2,0 1,1 0,-8 9,23-17,1 0,0 1,1 0,-1 0,2 1,-1 0,1 0,0 1,1 0,-2 4,7-11,-1 0,1 0,-1 1,1-1,0 1,1 0,-1-1,0 1,1-1,0 1,0 0,0 0,1-1,-1 1,1-1,-1 1,1 0,0-1,1 0,-1 1,1-1,-1 0,1 1,0-1,0 0,1 0,-1-1,0 1,1 0,0-1,0 1,-1-1,1 0,1 0,180 93,-89-53,10 33,-101-72,-1 0,0 1,0 0,0 0,-1 0,1 0,-1 0,0 0,0 1,-1-1,1 0,-1 1,0 0,0-1,0 1,-1 0,0-1,0 1,0 0,0 0,-1-1,0 1,0 0,0-1,0 1,-1-1,-3 4,-1-1,0 0,0 0,-1 0,0-1,0 0,0 0,-1-1,0 0,0 0,0-1,-1 0,1 0,-1-1,0 0,0-1,-4 1,-7 4,7-3,0 0,0-1,0 0,-1-1,1 0,-1-1,1-1,-10 0,19-1,0 1,0 0,-1-1,1 0,0 0,0 0,0 0,0-1,0 0,1 0,-1 0,0 0,1 0,-1-1,1 1,0-1,0 0,0 0,0 0,1-1,-1 1,1-1,0 1,0-1,0 0,0 0,1 1,-1-1,1-3,0 1,0 1,1 0,-1-1,1 1,1 0,-1-1,1 1,0 0,0 0,0-1,1 1,0 0,0 0,0 0,0 1,1-1,0 1,0-1,0 1,1 0,-1 0,1 0,4-3,108-71,-96 67,-1 1</inkml:trace>
  <inkml:trace contextRef="#ctx0" brushRef="#br0" timeOffset="444.26">827 836,'-24'17,"-45"39,67-55,1 1,-1 0,1 0,-1 0,1 0,0 0,0 1,0-1,0 0,0 0,0 1,1-1,-1 1,1-1,-1 0,1 1,0-1,0 1,0-1,1 1,-1-1,0 1,1-1,0 0,-1 1,1-1,0 0,0 0,0 1,1-1,-1 0,0 0,17 19,-16-19,1-1,-1 1,0 0,1 0,-1 0,0 0,0 0,0 0,-1 0,1 1,0-1,-1 1,1 0,-1-1,0 1,0 0,0 0,0-1,-1 1,1 0,-1 0,0 0,0 0,0 0,0 0,0 0,0 0,-1 0,0-1,1 1,-1 0,0 0,0 0,-1-1,1 1,0-1,-1 1,0-1,0 1,0 0,-103 53,82-49</inkml:trace>
  <inkml:trace contextRef="#ctx0" brushRef="#br0" timeOffset="698.105">1165 865,'-19'34,"-12"20,1 6,4-2,7-12</inkml:trace>
  <inkml:trace contextRef="#ctx0" brushRef="#br0" timeOffset="868.31">967 865,'34'0,"20"0,6-5,-2-1,-11 0</inkml:trace>
  <inkml:trace contextRef="#ctx0" brushRef="#br0" timeOffset="1471.341">600 18,'39'-6,"-22"3,-1 0,2 0,-1 2,0 0,0 1,0 0,0 2,1 0,6 2,-23-4,0 1,0-1,0 0,0 0,0 0,0 1,1-1,-1 1,0-1,0 1,0-1,0 1,-1-1,1 1,0 0,0 0,0-1,0 1,-1 0,1 0,0 0,-1 0,1 0,-1 0,1 0,-1 0,1 0,-1 0,0 0,1 0,-1 0,0 1,0-1,0 0,0 0,0 0,0 0,0 0,0 0,-1 1,1-1,0 0,-1 0,1 0,-1 0,1 0,-1 0,0 0,-41 45,31-36,-11 9,17-15,0-1,0 1,0 0,0 0,1 0,-1 1,1 0,0 0,1 0,-1 0,1 0,0 1,1-1,-1 1,1 0,0 0,0 0,0 3,4-4,1 0,0-1,0 1,0-1,0 0,1 0,-1 0,1 0,0-1,0 1,1-1,-1 0,1 0,-1-1,1 0,0 1,0-1,0-1,0 1,0-1,1 0,-1 0,3 0,19 3,-1-1,1-1,0-2,0 0,0-2,0-1,-1-1,16-4,17-2,-35 8</inkml:trace>
</inkml:ink>
</file>

<file path=ppt/ink/ink8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20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0,'80'467,"-75"-139,-16-268,-3-91,36-82,-12 87</inkml:trace>
  <inkml:trace contextRef="#ctx0" brushRef="#br0" timeOffset="272.989">311 254,'-25'9,"2"1,-1 0,1 2,1 1,0 1,1 1,0 0,1 2,1 0,-3 6,19-18,0 0,0 0,0 0,1 0,0 1,0-1,0 1,1-1,0 1,0 0,0-1,1 1,0 0,0 0,0-1,1 1,0 0,0 0,0-1,1 1,0-1,0 1,0-1,1 0,0 0,0 0,0 0,0 0,1-1,0 1,0-1,0 0,0 0,1-1,-1 1,1-1,0 0,0 0,0-1,1 1,-1-1,1 0,2 0,149 89,-141-77</inkml:trace>
</inkml:ink>
</file>

<file path=ppt/ink/ink8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9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4,'1'0,"-1"-1,1 1,-1 0,1-1,-1 1,1 0,-1-1,1 1,-1 0,1 0,0 0,-1 0,1-1,-1 1,1 0,0 0,-1 0,1 0,-1 0,1 0,-1 0,1 1,0-1,-1 0,1 0,-1 0,1 1,-1-1,1 0,-1 0,1 1,-1-1,1 0,-1 1,1-1,-1 1,0-1,1 1,-1-1,0 1,1-1,-1 1,0-1,1 1,-1-1,0 1,0-1,0 1,0 0,0-1,1 1,-1-1,0 1,0-1,-1 1,1 0,0-1,0 1,0-1,6 42,-6-42,1 398,28-261,-20-119</inkml:trace>
  <inkml:trace contextRef="#ctx0" brushRef="#br0" timeOffset="243.017">0 541,'39'0,"31"-5,9-1,-5 0,-9 1,-11 1,-11 2,-7-4,-5-1,-3 1,-1 1,-6 2</inkml:trace>
</inkml:ink>
</file>

<file path=ppt/ink/ink8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5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1 207,'0'753,"0"-741</inkml:trace>
  <inkml:trace contextRef="#ctx0" brushRef="#br0" timeOffset="302.979">311 320,'-59'65,"28"-33,1 1,2 1,1 1,2 2,-16 29,40-64,-1 0,0 0,1 1,0-1,-1 0,1 1,0-1,0 1,0-1,1 1,-1-1,0 1,1-1,0 1,0 0,0-1,0 1,0 0,0-1,1 1,-1 0,1-1,-1 1,1-1,0 1,0-1,1 1,-1-1,0 0,1 0,-1 1,1-1,0 0,0 0,0-1,0 1,0 0,0-1,0 1,0-1,1 1,-1-1,1 0,-1 0,2 0,46 8,-42-9,-1 0,0 0,0 1,0 0,0 0,0 0,0 1,0 1,-1-1,1 1,-1 0,1 0,-1 1,0-1,0 2,-1-1,1 1,-1-1,0 1,0 1,-1-1,1 1,-1 0,-1 0,1 0,1 4,21 69,-15-59</inkml:trace>
  <inkml:trace contextRef="#ctx0" brushRef="#br0" timeOffset="568.915">594 320,'0'44,"5"27,1 13,0-4,4-11,0-12,3-11,-1-8,-2-7,2-3,-1-1,-2-1,-4 0,-1-5</inkml:trace>
  <inkml:trace contextRef="#ctx0" brushRef="#br0" timeOffset="969.908">509 377,'25'-15,"2"1,-1 2,2 1,-1 1,2 1,-1 1,1 2,0 1,0 1,1 1,-1 2,2 1,-27 0,1 0,-1 1,1-1,-1 1,0 0,1 0,-1 0,0 1,0 0,0 0,0 0,0 0,0 0,0 1,-1 0,1 0,-1 0,0 0,0 0,0 1,0-1,-1 1,0 0,1 0,-1 0,0 0,-1 0,1 0,-1 0,0 1,0-1,0 0,-1 1,1-1,-1 1,0-1,0 1,-1-1,1 1,-1-1,0 0,0 1,-1-1,1 0,-3 4,-102 111,75-90,27-26,-1 1,1-1,1 1,-1-1,1 1,-1 0,1 0,0 1,0-1,1 0,-1 1,1 0,0 0,1-1,-1 1,1 0,0 1,0-1,0 0,1 0,0 0,0 0,0 1,0-1,1 0,0 0,0 0,1 0,-1 0,1 0,0 0,0-1,1 1,6 8,1-1,1 0,0 0,0-1,2-1,-1 0,1 0,0-1,1-1,0-1,0 0,1 0,0-1,0-1,0-1,1 0,-1-1,1-1,10 1,-1-2</inkml:trace>
  <inkml:trace contextRef="#ctx0" brushRef="#br0" timeOffset="1483.272">1215 207,'11'-7,"0"1,1 0,-1 0,1 1,1 1,-1 0,1 1,-1 0,1 1,0 0,0 1,0 0,12 2,-24-1,1 0,-1 0,1 1,-1-1,0 0,1 1,-1-1,0 1,1 0,-1-1,0 1,0 0,0 0,1 0,-1 0,0 0,0 0,0 0,-1 0,1 0,0 0,0 1,-1-1,1 0,0 1,-1-1,1 0,-1 1,0-1,0 0,1 1,-1-1,0 1,0-1,0 1,0-1,0 1,-1-1,-18 62,9-35,8-25,1 0,0 1,0-1,0 1,0-1,1 1,-1-1,1 1,0-1,0 1,0-1,1 1,-1 0,1-1,0 1,0-1,0 0,0 1,1-1,-1 0,1 0,0 0,0 0,0 0,0 0,1 0,-1-1,1 1,-1-1,1 0,0 0,0 0,0 0,0 0,0 0,1-1,-1 0,0 0,1 0,-1 0,1 0,0 0,94-13,-77 6</inkml:trace>
  <inkml:trace contextRef="#ctx0" brushRef="#br0" timeOffset="2452.285">2005 292,'-12'4,"0"2,0-1,1 2,0 0,0 0,0 1,1 0,0 1,1 0,0 0,0 1,1 0,0 1,1 0,0 0,1 1,0-1,1 1,0 1,1-1,0 1,1-1,1 1,0 0,-1 13,2-15,0 1,0-1,1 0,1 1,0-1,0 1,1-1,1 0,0 0,0 0,1 0,1-1,-1 0,2 1,-1-2,1 1,1-1,0 0,0 0,1 0,0-1,0-1,1 1,0-1,1-1,-1 0,1 0,0-1,1 0,-1-1,1 0,8 2,-3-3,1 0,-1-2,1 0,0-1,-1 0,1-2,-1 0,1 0,-1-2,0 0,0-1,0 0,-1-1,0-1,0-1,-1 0,0-1,0 0,-1-1,0 0,0-1,-1-1,-1 0,0-1,1-3,-4 6,0 0,-1-1,0 0,-1 0,0 0,-1-1,-1 0,1 0,-2 0,0-1,0 1,-1-1,-1 0,0 0,0 1,-2-1,1 0,-2 0,0 1,0-1,-1 1,-1-1,0 1,0 0,-2 0,1 1,-1 0,-1 0,0 0,0 1,-8-8,4 8,0 1,-1 0,-1 0,1 1,-1 1,-1 0,1 1,-1 0,0 1,-1 0,1 2,-1-1,0 2,1 0,-1 1,0 0,-13 2,-13-1</inkml:trace>
  <inkml:trace contextRef="#ctx0" brushRef="#br0" timeOffset="2731.622">1863 659,'9'-8,"5"-6,2 0,0 1,0 0,2 2,-1 0,1 1,1 0,0 2,0 0,13-3,-26 11,1-1,-1 1,0 1,1-1,-1 1,0 1,0-1,0 1,0 0,0 0,0 1,0-1,0 1,-1 1,0-1,1 1,2 2,69 31,-65-36,1 0,-1 0,0-2,0 1,0-2,1 0,-1 0,-1-1,1 0,0-1,-1-1,8-3,-3-1</inkml:trace>
  <inkml:trace contextRef="#ctx0" brushRef="#br0" timeOffset="3164.018">2456 38,'10'-4,"6"-2,-1 0,1 1,0 1,0 0,0 1,1 1,-1 0,1 1,-1 1,1 1,8 1,-23-2,0 1,-1 0,1-1,0 1,-1 0,1 0,-1 0,1 0,-1 0,1 0,-1 1,0-1,1 0,-1 1,0-1,0 1,0-1,0 1,-1 0,1-1,0 1,-1 0,1 0,-1-1,1 1,-1 0,0 0,0 0,0-1,0 1,0 0,0 0,0 0,-1 0,1-1,0 1,-1 0,0 0,1-1,-1 1,0-1,0 1,0 0,0-1,0 0,-1 1,1-1,0 1,-1 0,1 0,-1 1,1-1,0 1,0 0,0-1,0 1,0 0,1 0,-1-1,1 1,0 0,0 0,0 0,0-1,0 1,1 0,-1 0,1 0,1 2,2-3,0 0,0 0,0 0,1 0,-1-1,1 1,-1-1,1-1,0 1,-1 0,1-1,0 0,0 0,-1-1,1 1,0-1,-1 0,1 0,-1-1,1 1,-1-1,0 0,2-1,-5 3,48-21,-30 12</inkml:trace>
  <inkml:trace contextRef="#ctx0" brushRef="#br0" timeOffset="3536.602">2993 518,'43'0,"24"0,10-5,-3-2,-9 1,-12 1,-9 2,-8 0,-4 2,-9-4,-3-1,-5 0</inkml:trace>
  <inkml:trace contextRef="#ctx0" brushRef="#br0" timeOffset="3783.779">3275 292,'-5'38,"3"23,3 5,0-3,5-8,2-9,-1-6,3-12,1-4,2-7,0-1,-3-4</inkml:trace>
</inkml:ink>
</file>

<file path=ppt/ink/ink8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27.9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290 134,'0'0,"-1"0,1 1,0-1,-1 0,1 1,-1-1,1 0,-1 0,1 1,-1-1,1 0,-1 0,1 0,-1 0,1 1,-1-1,1 0,-1 0,1 0,-1 0,1 0,-1 0,1-1,-1 1,1 0,-1 0,1 0,-1 0,1-1,-1 1,1 0,-1 0,1-1,0 1,-1 0,1-1,-1 1,1 0,0-1,-1 1,1-1,0 1,0-1,-1 1,1 0,0-1,0 1,0-1,0 1,-1-1,1 1,0-1,0 0,0 1,0-1,0 1,0-1,0 1,0-1,1 1,-1-1,0 1,0-1,0 0,-14 10,-1 0,1 1,0 0,1 1,0 1,1 0,1 1,0 0,0 0,1 1,1 1,-2 4,-1 1,2 0,0 1,1 0,1 1,1-1,1 2,1-1,0 1,2-1,1 1,1 0,1 13,3-22,0 0,0 0,2-1,-1 0,2 0,0 0,0 0,1-1,1 0,0 0,0-1,1 0,1-1,0 0,0 0,1-1,0 0,1-1,0-1,0 0,0 0,1-1,0-1,2 1,9 4,0 0,1-2,1-1,-1-1,1-1,0-1,0-1,0-2,1 0,-1-2,14-3,4 0,-1-3,0-2,0-1,-1-2,-1-3,0-1,-1-1,-1-3,-1-1,0-2,12-10,-30 15,0 0,-1-1,-1-1,-1-1,-1 0,0-1,-2-1,-1-1,0 0,5-17,-15 31,0 0,-1 0,-1 0,1 0,-1-1,-1 1,0 0,-1-1,0 1,0 0,-1 0,0 0,-1 0,0 0,-1 0,0 1,0-1,-1 1,0 0,-1 0,0 1,0 0,-1 0,0 0,0 1,-4-2,-9-9,-1 0,-1 2,-1 1,0 0,-1 2,-1 1,0 0,-1 2,-12-3,-6 0,1 2,-2 2,1 2,-1 2,0 2,0 1,0 3,0 2,0 1,1 3,-1 1,2 3,-1 1,1 2,1 3,1 0,0 3,2 2,-33 23,35-16</inkml:trace>
  <inkml:trace contextRef="#ctx0" brushRef="#br0" timeOffset="440.546">487 331,'5'5,"7"1,0 5,4 1,-2-3</inkml:trace>
  <inkml:trace contextRef="#ctx0" brushRef="#br0" timeOffset="684.745">798 303,'5'0,"1"5,1 1</inkml:trace>
  <inkml:trace contextRef="#ctx0" brushRef="#br0" timeOffset="1158.234">460 529,'21'22,"1"-2,0-1,2-1,0-1,1 0,1-2,0-2,7 3,-27-13,0 0,0 0,1 0,-1-1,1 0,0 0,-1-1,1 0,0 0,0 0,0-1,0 0,0-1,0 1,0-1,-1-1,1 1,0-1,-1 0,1-1,-1 1,0-1,1-1,-1 1,-1-1,1 0,-1 0,1-1,-1 0,0 1,-1-2,1 1,-1-1,0 1,-1-1,1 0,2-6,-2-13,-3 2</inkml:trace>
</inkml:ink>
</file>

<file path=ppt/ink/ink8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36.3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0 313,'56'0,"144"-11,17-24,-3 12,-103 12,1 5,55 7,-105-1,259 28,30 1,43-29,-112-26,152-5,-121 4,47-2,140 0,472 28,-419-48,264-37,-338 79,-277 10,-154-2,-1 3,1 2,-1 1,45 15,-69-16</inkml:trace>
</inkml:ink>
</file>

<file path=ppt/ink/ink8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5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0 898,'16'6,"0"-1,1 0,-1-1,1 0,0-2,0 0,0-1,0 0,0-2,0 0,0 0,0-2,0 0,-1-1,0-1,1 0,5-4,21-17,-1-2,0-2,-3-1,0-3,-3-1,0-1,-3-2,21-30,-47 60,105-133,59-102,-65 66,-106 177,-1 0,1 1,-1-1,1 0,-1 0,1 1,0-1,-1 0,1 1,0-1,-1 0,1 1,0-1,-1 1,1-1,0 0,0 1,-1-1,1 1,0-1,0 1,0-1,0 1,0-1,0 1,0-1,0 1,0-1,0 1,0-1,0 1,0-1,0 1,0-1,0 0,1 1,-1-1,0 1,0-1,0 1,1-1,-1 0,0 1,1-1,-1 1,0-1,1 0,-1 0,1 1,-1-1,0 0,1 1,-1-1,1 0,-1 0,1 0,-1 0,1 1,-1-1,1 0,-1 0,1 0,-1 0,0 0,1 0,-1 0,1 0,0-1,-22 101,4 1,-2 92,3 68,14-249,2-5,0-1,0 0,-1 1,1-1,-1 0,-1 1,1-1,-1 0,0 0,-1 0,1 0,-1-1,0 1,-1-1,1 1,-1-1,0 0,0 0,-1-1,0 1,1-1,-1 0,-1-1,1 1,0-1,-1 0,0 0,-2 0,-178 5,122-11,-111 2,149 1</inkml:trace>
  <inkml:trace contextRef="#ctx0" brushRef="#br0" timeOffset="351.935">1412 559,'0'14,"1"0,1-1,0 1,1-1,1 0,0 0,1 0,0 0,1-1,0 0,5 7,-8-14,0 0,0-1,1 1,-1 0,1-1,0 0,0 0,1 0,-1-1,1 1,0-1,0 0,0-1,0 1,0-1,1 0,-1 0,1-1,-1 1,1-1,0 0,-1-1,1 0,0 1,0-2,-1 1,1-1,2 0,-3 0,0 0,0 0,0-1,0 1,-1-1,1 0,0-1,-1 1,0-1,1 0,-1 0,0 0,-1 0,1-1,0 0,-1 0,0 0,0 0,0 0,0 0,-1-1,0 0,0 1,0-1,0 0,-1 0,0 0,0 0,0 0,-1 0,1 0,-1 0,0 0,-1 0,1 0,-1-1,0 1,0 1,-1-1,0 0,1 0,-2 0,1 1,0-1,-1 1,0 0,0 0,0 0,-1 0,1 0,-1 1,0-1,0 1,0 0,0 0,-4-1,-107-10,90 15</inkml:trace>
</inkml:ink>
</file>

<file path=ppt/ink/ink8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5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283 231,'3'6,"1"0,-1 0,0 1,0-1,-1 1,0-1,0 1,0 0,-1 0,0 0,0 0,-1 0,0 0,-1 1,2 0,18 163,-8 86,-16-232,-8-31,4-35,7 18</inkml:trace>
  <inkml:trace contextRef="#ctx0" brushRef="#br0" timeOffset="249.381">0 315,'48'-14,"30"-10,12-1,-5 0,-7 3,-13 6,-11 6,-12 4,-7 3,-4 2,-4 2,-1 0,0 0,-5 0</inkml:trace>
  <inkml:trace contextRef="#ctx0" brushRef="#br0" timeOffset="550.079">734 513,'38'-5,"23"-1,5-5,-3-1,-8 3,-8 2,-8 2,-10 2</inkml:trace>
  <inkml:trace contextRef="#ctx0" brushRef="#br0" timeOffset="798.788">931 259,'5'38,"6"28,2 6,3-3,-1-9,1-10,-1-9,-4-6,1-4,-1-8</inkml:trace>
  <inkml:trace contextRef="#ctx0" brushRef="#br0" timeOffset="1171.625">1355 202,'-8'35,"1"1,2 0,1 0,2 0,2 0,1 0,2 0,1 0,2-1,10 32,-14-58,0-1,1 1,0-1,0 0,1 1,0-2,1 1,0 0,0-1,0 0,1 0,0 0,1-1,-1 0,1 0,0-1,5 3,-10-8,1 1,-1-1,0 0,0 0,0 0,0 0,1-1,-1 1,0 0,0-1,0 0,0 1,0-1,0 0,0 0,0 0,0 0,-1-1,1 1,0 0,-1-1,1 1,-1-1,1 1,-1-1,0 0,0 0,1 0,-1 0,-1 0,1 0,28-66,-29 67,42-144,-21 67,3 2,4 0,7-7,-11 34,-16 37</inkml:trace>
  <inkml:trace contextRef="#ctx0" brushRef="#br0" timeOffset="1468.823">1919 456,'38'-10,"23"-7,5-2,-3 4,-8-2,-8 3,-13 3</inkml:trace>
  <inkml:trace contextRef="#ctx0" brushRef="#br0" timeOffset="5254.999">2004 710,'5'0,"6"0,6 0,6 0,2 0,3 0,1-5,0-1,1 0,-1 1,0-3,0 0,-1 0,1 3,-1 2,0 1,-9 1,-9 1</inkml:trace>
  <inkml:trace contextRef="#ctx0" brushRef="#br0" timeOffset="5683.802">2963 259,'-1'-1,"-1"0,1 1,-1-1,0 1,1 0,-1-1,0 1,1 0,-1 0,0 0,0 0,1 0,-1 1,0-1,1 0,-1 1,1-1,-1 1,1 0,-1-1,1 1,-1 0,1 0,-1 0,1 0,0 0,-2 1,-96 89,87-82,1 1,0 1,0-1,1 2,1-1,0 1,1 1,0-1,1 2,0-1,1 1,0 0,1 0,1 0,0 1,1-1,1 1,0 0,1 0,1 0,1 11,0-21,1 0,1 0,-1-1,0 1,1 0,0-1,0 0,1 1,-1-1,1 0,0-1,0 1,0-1,0 0,0 0,1 0,0 0,0-1,-1 0,1 0,0 0,1 0,-1-1,0 0,0 0,1-1,-1 1,3-1,11 0,0 0,-1-1,1-1,-1-1,1 0,-1-1,13-6,57-23,-51 19</inkml:trace>
  <inkml:trace contextRef="#ctx0" brushRef="#br0" timeOffset="5971.663">3472 343,'-38'24,"0"2,2 2,1 1,1 2,2 1,-20 26,5 29,46-85,0 0,0 0,1 1,-1-1,1 1,-1-1,1 0,0 1,0-1,0 1,0-1,0 0,1 1,-1-1,1 0,0 1,-1-1,1 0,0 0,0 1,1-1,-1 0,0 0,1 0,-1-1,1 1,0 0,-1 0,1-1,0 1,0-1,0 0,0 1,0-1,0 0,1 0,-1 0,2 0,16 3,0-2,0 0,0 0,1-2,-1-1,0 0,1-2,-1 0,-1-1,1-1,0-1,-1-1,0-1,-1 0,1-1,2 2,1-1,-1-1,-1-1,0-1,0 0,-1-1,0-2,-1 0,-1 0,0-2,-1 0,-1-1,0 0,6-12,-19 25,0-1,0 0,-1 1,1-1,-1 0,0 0,-1 0,1 0,-1 0,0 0,0 0,0 0,-1 0,1 0,-1 0,-1 0,1 0,-1 1,0-1,0 0,0 1,0 0,-1-1,0 1,0 0,0 0,0 0,-1 1,1-1,-1 1,0 0,0 0,0 0,-1 1,1-1,0 1,-1 0,0 0,0 0,1 1,-1 0,0 0,0 0,-3 0,-6 0,0 1,0 0,0 1,0 0,0 1,1 0,-1 2,1-1,-1 2,1 0,0 0,1 1,-2 2,-16 7</inkml:trace>
  <inkml:trace contextRef="#ctx0" brushRef="#br0" timeOffset="6555.942">3894 682,'156'-235,"-147"223,-6 7,1 0,0 0,-1 1,1-1,1 1,-1 0,1 0,0 0,0 0,0 1,0 0,0 0,1 0,5-1,-8 5,0 0,0 0,-1 0,1 1,0-1,-1 1,1-1,-1 1,1 0,-1 0,0 0,0 0,0 1,0-1,0 1,0-1,-1 1,1-1,-1 1,0 0,0 0,0 0,0 0,0 0,-1 0,1 0,-1 0,0 0,0 1,8 21,-2-10,1-1,1 1,0-1,1 0,1-1,0 0,0 0,13 10,-21-21,1 0,-1-1,1 1,-1-1,1 0,0 0,-1 0,1 0,0 0,0 0,0-1,0 0,-1 1,1-1,0 0,0 0,0-1,0 1,0-1,0 1,0-1,-1 0,1 0,0 0,-1 0,1-1,-1 1,1-1,-1 1,1-1,-1 0,0 0,0 0,66-76,-59 66,15-20,-1 0,-2-2,-2 0,-1-1,-1-1,1-9,-11 21</inkml:trace>
  <inkml:trace contextRef="#ctx0" brushRef="#br0" timeOffset="18676.664">4854 315,'15'1,"-25"1,0 1,1 0,-1 0,1 1,0 1,0-1,0 1,1 1,0 0,-3 2,10-7,0 1,0 0,0-1,0 1,1 0,-1-1,0 1,1 0,-1 0,1 0,-1 0,1 0,0 0,0-1,0 1,0 0,0 0,1 0,-1 0,0 0,1 0,-1-1,1 1,0 0,0 0,0-1,0 1,0 0,0-1,0 1,0-1,0 1,1-1,-1 0,1 1,0-1,56 45,-36-34,44 33,-65-43,1 0,-1-1,0 1,0 0,0 0,0 0,0 0,0 0,0 0,-1 0,1 0,-1 1,1-1,-1 0,0 0,0 0,0 1,0-1,-1 0,1 0,0 0,-1 0,0 0,1 1,-1-1,0 0,0 0,0-1,0 1,0 0,-1 0,1 0,-1-1,0 2,-8 5,0 0,0-1,-1 0,0-1,-1 0,1 0,-1-1,0-1,0 0,-1-1,1 0,-1-1,0 0,1-1,9 0,-1-1,2 1,-1 0,0 0,0-1,1 1,-1-1,0 0,0 1,0-1,1 0,-1-1,0 1,0-1,1 1,-1-1,0 0,1 0,-1 0,0 0,1 0,0-1,-1 1,1-1,-5-10</inkml:trace>
  <inkml:trace contextRef="#ctx0" brushRef="#br0" timeOffset="19145.732">5194 5,'0'-1,"0"1,1 0,-1-1,1 1,-1 0,1-1,-1 1,1 0,-1 0,1 0,-1-1,1 1,-1 0,1 0,0 0,-1 0,1 0,-1 0,1 0,-1 0,1 0,-1 0,1 0,0 1,-1-1,1 0,-1 0,1 0,-1 1,1-1,-1 0,1 1,-1-1,0 0,1 1,-1-1,1 0,-1 1,0-1,1 1,-1-1,0 1,0-1,1 1,-1-1,0 1,0-1,0 1,1-1,-1 1,0 0,0-1,0 1,0-1,0 1,0-1,0 1,-1-1,1 2,6 38,-6-39,0 257,-43-110,15-70,25-16,27-92,-14 10</inkml:trace>
  <inkml:trace contextRef="#ctx0" brushRef="#br0" timeOffset="19387.894">4995 231,'29'5,"24"1,7 0,4-1,-5-7,-7-2,-8-1,-6 1,-6 1,-2 0,-2 2,-6 0</inkml:trace>
  <inkml:trace contextRef="#ctx0" brushRef="#br0" timeOffset="19857.592">5334 654,'10'-4,"-2"-3,-2 6,-3 2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0,'-29'56,"-59"101,-84 130,72-158,86-118</inkml:trace>
  <inkml:trace contextRef="#ctx0" brushRef="#br0" timeOffset="416.112">0 0,'194'185,"-174"-157,-1 1,-2 0,-1 2,-1-1,5 17,54 101,-24-69,-45-68</inkml:trace>
  <inkml:trace contextRef="#ctx0" brushRef="#br0" timeOffset="2037.239">592 592,'-16'74,"4"69,13-160,2 1,0-1,1 1,1 0,0 0,1 0,1 1,0 0,1 0,1 0,0 1,1 1,2-2,38-26,-49 40,0 0,1 1,-1-1,0 0,1 0,-1 1,1-1,-1 1,0 0,1-1,-1 1,1 0,-1 0,1 0,-1 0,1 0,-1 0,1 0,-1 0,1 1,-1-1,1 1,-1-1,1 1,-1-1,0 1,1 0,-1 0,0 0,0-1,0 1,0 0,1 1,-1-1,-1 0,1 0,0 0,0 1,0-1,0 1,32 136,-29-108,-5-29,1-1,0 1,0 0,0 0,0 0,0-1,0 1,0 0,0 0,0-1,0 1,0 0,0 0,0 0,1-1,-1 1,0 0,1-1,-1 1,1 0,-1-1,0 1,1 0,-1-1,1 1,0-1,-1 1,1-1,-1 1,1-1,0 1,-1-1,1 0,0 1,0-1,-1 0,1 0,0 1,0-1,-1 0,1 0,0 0,0 0,0 0,-1 0,1 0,0 0,0-1,-1 1,1 0,0 0,0-1,-1 1,1 0,0-1,-1 1,1 0,0-1,-1 1,1-1,-1 1,1-1,0 0,38-43,-34 38,13-18,0 2,2 0,0 1,2 1,16-12,-37 31,0 0,1-1,-1 1,0 0,1 0,-1 0,0 0,1 0,-1 1,1-1,0 0,-1 1,1-1,0 1,-1 0,1-1,0 1,-1 0,1 0,0 0,0 0,-1 0,1 0,0 1,-1-1,1 1,0-1,-1 1,1-1,-1 1,1 0,-1 0,1 0,-1 0,1 0,-1 0,0 0,0 0,0 1,1-1,-1 0,0 1,-1-1,1 1,0-1,0 1,-1-1,1 1,-1 0,1-1,-1 1,1 0,-1-1,0 1,0 0,0 0,0 0,6 137,-1-120</inkml:trace>
</inkml:ink>
</file>

<file path=ppt/ink/ink8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24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30 339,'38'17,"-25"-15,-1 0,1-1,-1-1,1 0,-1 0,1-1,-1-1,1 0,-1-1,1-1,29-3,283-52,-199 36,-125 28,-12 0</inkml:trace>
  <inkml:trace contextRef="#ctx0" brushRef="#br0" timeOffset="286.135">1 565,'58'-5,"23"-1,8 0,-6 1,-13 1,-13-3,-12 0,-9 0,-5 2,-8 2</inkml:trace>
  <inkml:trace contextRef="#ctx0" brushRef="#br0" timeOffset="821.33">340 0,'9'19,"1"0,1-1,1 0,0-1,1 0,1-1,1 0,0-2,1 0,0 0,1-1,19 10,23 22,-32-24,-17-14,0 0,0 0,-1 2,0-1,0 1,-1 0,0 1,-1 0,0 0,3 7,-8-13,-2-1,1 0,0 0,-1 1,1-1,-1 0,0 1,0-1,0 1,-1-1,1 0,-1 1,0-1,0 0,0 0,0 0,0 0,-1 0,1 0,-1 0,0 0,0 0,0-1,0 1,-1-1,-2 3,-78 57,60-47,-94 58,71-47,0 3,2 2,-34 31,55-30,16-15</inkml:trace>
</inkml:ink>
</file>

<file path=ppt/ink/ink8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39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0,'66'7,"-30"-4,0 2,-1 1,0 1,0 2,2 3,-34-12,-1 0,0 1,0-1,1 1,-1 0,0-1,0 1,0 0,0 0,0 1,0-1,0 0,0 1,0-1,-1 1,1 0,0-1,-1 1,0 0,1 0,-1 0,0 0,0 0,0 0,0 0,0 1,-1-1,1 0,-1 0,1 1,-1-1,0 0,0 1,0-1,0 0,0 1,-1-1,1 0,-1 1,1-1,-1 0,0 0,0 0,0 0,0 1,-108 95,97-88,-33 43,46-51,1 0,-1 0,1 0,-1 0,1-1,0 1,0-1,0 0,0 1,0-1,0 0,0 0,1 0,-1 0,0-1,0 1,1 0,-1-1,1 0,-1 0,0 1,1-1,-1-1,0 1,1 0,-1-1,1 1,1 0,143-18,-122 12</inkml:trace>
</inkml:ink>
</file>

<file path=ppt/ink/ink8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3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0,'-4'39,"-3"16,1 5,2-3,0-7,2-7,1-6,1-4,-1-4,6-1,2-1,4-5,1-6</inkml:trace>
  <inkml:trace contextRef="#ctx0" brushRef="#br0" timeOffset="252.466">1 565,'38'-5,"42"-6,12-2,-5 2,-13 3,-13 2,-13 3,-10 1,-10 2</inkml:trace>
</inkml:ink>
</file>

<file path=ppt/ink/ink8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38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0 311,'279'-12,"-199"-3,146-16,-214 31</inkml:trace>
  <inkml:trace contextRef="#ctx0" brushRef="#br0" timeOffset="280.768">396 0,'-5'34,"4"20,1 6,1-2,0-7,1-6,-1-7,0-5,-1-3,0-7</inkml:trace>
</inkml:ink>
</file>

<file path=ppt/ink/ink8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32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57 283,'2'-5,"0"1,1-1,-1 1,1 0,0 0,0 1,0-1,0 0,1 1,-1 0,1 0,0 0,0 0,0 0,0 1,3-1,-5 1,30-16,1 2,0 1,1 1,0 2,1 2,17-3,-41 10,0 0,0 1,0 1,0-1,1 2,-1-1,0 2,1-1,-1 2,0-1,1 2,-9-2,-1 0,0 0,0 0,0 1,0-1,0 0,0 1,0 0,0-1,-1 1,1 0,0 0,-1 0,0 0,1 0,-1 1,0-1,0 0,0 0,-1 1,1-1,0 1,-1-1,0 1,1-1,-1 0,0 1,0-1,-1 1,1-1,0 1,-1-1,1 1,-1-1,0 0,0 1,-1 1,-52 78,17-54,29-23,0 1,0 0,1 0,0 0,0 1,1 0,-1 0,1 1,1-1,0 1,-1 2,6-6,0-1,0 0,1 0,-1 0,1 0,0 0,0-1,0 1,1 0,-1 0,0-1,1 1,0 0,0-1,0 0,0 1,0-1,0 0,0 0,1 0,-1 0,1-1,-1 1,1-1,0 1,0-1,0 0,-1 0,1 0,0-1,0 1,0-1,0 1,3-1,9 5,-6-2,0 0,0 1,0 0,-1 0,0 1,1 0,-2 1,1 0,-1 0,0 0,0 1,0 0,-1 1,0-1,2 5,-7-9,-1-1,1 1,0 0,-1 0,0 0,0 0,0 0,0 0,0 0,0-1,-1 1,1 0,-1 0,0 0,0 0,0-1,0 1,-1 0,1-1,0 1,-1-1,0 0,0 1,0-1,0 0,0 0,0 0,0 0,-1-1,1 1,-1 0,-83 44,-87-1,148-42</inkml:trace>
  <inkml:trace contextRef="#ctx0" brushRef="#br0" timeOffset="466.81">1 903,'48'-4,"30"-7,12-2,-5 3,-7 1,-8-1,-10 0,-11 2,-9 3,-7 1,-3-2,-3-1,-1 1,0 2,-4-4,-2 0,-3 1</inkml:trace>
  <inkml:trace contextRef="#ctx0" brushRef="#br0" timeOffset="782.034">424 960,'-19'38,"-6"18,0 4,10-3,13-12,10-13,10-12,6-10,4-6,2-4,0-2,1-6,-1 0,-1-5,0 1,-5 1</inkml:trace>
  <inkml:trace contextRef="#ctx0" brushRef="#br0" timeOffset="1034.904">820 932,'-29'43,"-19"34,-1 8,3-1,4-9,9-13,11-13,8-9,3-6,3-5,2-3,3-5</inkml:trace>
  <inkml:trace contextRef="#ctx0" brushRef="#br0" timeOffset="2021.597">904 1158,'44'-91,"3"2,4 3,3 1,5 3,6-1,-11 26,-52 58,0 0,0 0,1 0,-1 0,0 1,-1-1,1 1,0-1,0 1,-1 0,1 0,-1 0,1 0,-1 0,0 0,0 0,0 0,0 0,0 1,0-1,-1 0,1 1,-1-1,1 1,-1-1,0 3,1-2,31 244,-31-245,-1 0,1 0,0 0,0-1,0 1,0 0,0 0,0-1,1 1,-1-1,0 1,1-1,-1 1,1-1,0 0,-1 0,1 0,0 0,0 0,-1 0,1 0,0-1,0 1,0-1,0 1,0-1,0 0,0 0,0 0,0 0,0 0,0 0,0 0,0-1,0 1,0-1,0 0,0 1,0-1,0 0,0 0,-1 0,1 0,0-1,-1 1,1 0,-1-1,1 1,-1-1,0 1,0-1,1 0,-1-1,131-188,-29 60,-103 130,1 1,0-1,-1 1,1 0,0-1,-1 1,1 0,0-1,-1 1,1 0,0 0,0-1,-1 1,1 0,0 0,0 0,-1 0,1 0,0 0,0 0,-1 0,1 1,0-1,0 0,-1 0,1 0,0 1,-1-1,1 1,0-1,-1 0,1 1,-1-1,1 1,0-1,-1 1,1-1,-1 1,0 0,1-1,-1 1,1 0,-1-1,0 1,1 0,-1-1,0 1,0 0,0 0,0-1,0 1,0 0,0 0,0-1,0 1,0 0,0 0,0 0,2 47,-33 158,30-6,12-165,-4-29</inkml:trace>
  <inkml:trace contextRef="#ctx0" brushRef="#br0" timeOffset="2655.652">2175 565,'-27'113,"10"-47,2 0,3 1,3 0,3 0,3 6,4-71,-1 1,1 0,-1-1,0 1,1-1,-1 1,-1 0,1-1,0 1,-1-1,1 1,-1-1,0 1,0-1,0 1,0-1,0 0,0 1,-1-1,1 0,-1 0,1 0,-1 0,0 0,0 0,0-1,0 1,0-1,0 1,-1-1,1 0,0 0,-1 0,1 0,-1 0,1 0,-1-1,1 1,-1-1,0 0,1 1,-1-1,1-1,-1 1,0 0,1-1,-1 1,1-1,-1 0,-2-1,-1 0,1 0,0-1,0 0,1 0,-1 0,0-1,1 0,0 0,0 0,0 0,1 0,-1-1,1 0,0 1,0-1,1-1,-1 1,1 0,0 0,1-1,-1 1,1-1,0 0,0 1,1-1,-2-14,1 0,0-1,2 1,0 0,1 0,5-17,2 3,2 1,1 0,1 0,2 1,1 1,2 1,1 0,1 1,2 1,0 1,2 2,1 0,1 1,1 1,9-4,-25 19,-1 0,1 0,1 1,-1 1,1-1,0 2,1 0,-1 1,1 0,0 0,0 2,0 0,1 0,3 1,-14 1,-1 1,1-1,0 1,0 0,-1 0,1 0,-1 1,1-1,-1 0,1 1,-1 0,0 0,0-1,0 1,0 0,0 1,0-1,0 0,-1 1,1-1,-1 0,0 1,0 0,0-1,0 1,0 0,0-1,-1 1,1 0,-1 0,0 0,0 0,0-1,0 1,-1 3,-29 96,7-66,-2 0,0-2,-3-1,-1-1,-1-2,-2 0,-15 27,46-56,0 1,0-1,1 1,-1 0,0-1,1 1,-1 0,1-1,-1 1,1 0,0 0,0-1,0 1,0 0,0 0,0-1,0 1,1 0,-1 0,1-1,-1 1,1 0,-1-1,1 1,0-1,0 1,0-1,0 1,0-1,0 1,0-1,1 0,-1 0,0 0,1 0,-1 0,1 0,0 0,102 43,-90-41,0 2,0 0,0 1,0 0,-1 1,0 0,-1 1,1 1,1 2,15 18,-20-22</inkml:trace>
  <inkml:trace contextRef="#ctx0" brushRef="#br0" timeOffset="3084.808">2598 255,'11'-9,"-1"1,1 1,1 0,-1 0,1 1,1 1,-1 0,1 0,0 1,-1 1,2 0,-1 1,0 1,0 0,1 0,0 1,-11 2,0 0,0-1,-1 1,1 0,0 0,-1 0,0 0,1 1,-1-1,0 1,0 0,0-1,-1 1,1 0,-1 0,0 0,1 0,-1 0,0 0,-1 0,1 0,-1 1,1-1,-1 0,0 0,0 1,0-1,-1 0,1 0,-1 1,0-1,0 0,0 0,0 0,0 0,-1 0,1 0,-1 0,0-1,0 1,0-1,0 1,0-1,-1 0,0 1,2-1,-35 73,35-73,0 0,1 0,0 1,-1-1,1 0,0 0,0 0,0 0,0 0,0 1,1-1,-1 0,1 0,-1 0,1 0,0 0,0 0,0 0,0 0,0 0,0-1,1 1,-1 0,0-1,1 1,-1-1,1 1,0-1,0 0,-1 0,1 1,0-1,0 0,0-1,0 1,1 0,11 3,1-1,-1-1,1 0,0-1,0-1,-1 0,1-1,7-1,11 0,-8 1</inkml:trace>
  <inkml:trace contextRef="#ctx0" brushRef="#br0" timeOffset="3454.639">3360 396,'-37'53,"3"1,2 2,2 1,3 2,2 1,-7 35,29-88,0 0,1 0,-1 1,2 0,-1-1,1 1,1 0,-1 0,1-1,0 1,1 0,0 0,0-1,1 1,0 0,0-1,1 0,0 1,0-1,1 0,-1-1,2 1,-1 0,1-1,0 0,0 0,0-1,1 0,1 1,10 3,0-1,1-1,-1-1,1 0,1-1,-1-1,1-1,-1-1,1 0,0-2,15-1,-5-3,-1-1,0-1,0-2,-1-1,0-1,0-1,-1-2,-1 0,0-2,-1-1,0 0,-1-2,-2-1,1-1,-2 0,-1-2,-1 0,10-16,-21 29,-1 0,0-1,-1 1,0-1,0 0,-1-1,-1 1,0-1,0 0,-1 0,0 0,-1 0,0 0,-1 0,0 0,-1 0,0 0,-1 0,0 0,0 0,-2 0,1 1,-1-1,-3-4,0 3,-1 0,0 0,-1 0,0 1,-1 1,0-1,-1 2,0-1,-1 1,1 1,-2 0,1 1,-1 0,0 1,0 1,-1 0,0 1,0 0,0 1,0 0,-1 1,-12 0,4 1,1 1,-1 0,1 2,-1 0,1 2,0 1,0 0,0 1,1 2,0 0,0 1,1 1,0 1,-8 7,-84 83,90-72</inkml:trace>
  <inkml:trace contextRef="#ctx0" brushRef="#br0" timeOffset="3787.347">3219 763,'111'-53,"36"-8,-120 55,-21 3,1 1,0 0,0 0,0 1,-1 0,1 0,0 0,1 1,-1 0,0 0,0 1,0 0,-1 1,1-1,0 1,0 0,-1 1,1 0,-1 0,0 0,0 1,2 0,35 45,-40-43,1-1,-1 1,1-1,1 0,-1 0,1 0,-1-1,1 0,0 0,1 0,-1 0,1-1,0 0,0 0,0 0,0-1,0 0,0 0,1-1,-1 0,1 0,-1 0,1-1,1 0,-4 0,0-1,1 1,-1-1,0 0,1 0,-1-1,0 1,0-1,0 0,0 0,-1-1,1 1,0-1,-1 1,0-1,2-2,8-12</inkml:trace>
  <inkml:trace contextRef="#ctx0" brushRef="#br0" timeOffset="4237.294">3557 1,'5'0,"-3"0,-7 0,2 0,7 0,7 0,6 0,2 0</inkml:trace>
  <inkml:trace contextRef="#ctx0" brushRef="#br0" timeOffset="4671.153">4094 29,'1'-2,"0"0,1 0,-1 0,1 0,0 1,0-1,-1 1,1-1,0 1,0 0,0 0,0 0,0 0,1 0,-1 0,0 0,0 1,1-1,-1 1,0 0,1 0,-1 0,0 0,1 0,-1 0,2 0,86 5,-88-5,0 0,0 1,0-1,0 0,0 1,0 0,0 0,0-1,0 1,0 0,-1 0,1 1,0-1,-1 0,1 0,-1 1,1-1,-1 1,0 0,1-1,-1 1,0 0,0 0,0-1,-1 1,1 0,0 0,-1 0,1 0,-1 0,0 0,1 0,-1 0,0 0,0 1,0-1,-1 0,1 0,-1 0,1 0,-1 1,-25 39,23-40,1 1,-1-1,1 0,0 1,0 0,0-1,0 1,0 0,0 0,1 0,0 0,-1 1,1-1,0 0,1 0,-1 1,1-1,-1 1,1-1,0 0,0 1,0-1,1 1,-1-1,1 0,0 1,1 2,2-3,1 0,-1 1,1-2,0 1,0-1,0 1,0-1,0-1,0 1,0-1,1 0,-1 0,1-1,-1 1,1-1,-1 0,1-1,-1 1,1-1,3 1,20-1,-4 1</inkml:trace>
</inkml:ink>
</file>

<file path=ppt/ink/ink8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49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0,'158'18,"-107"1,-50-18,0-1,0 1,-1 0,1 0,0 0,-1 0,1 0,0 0,-1 0,0 0,1 0,-1 0,1 0,-1 1,0-1,0 0,0 0,0 0,0 0,0 1,0-1,0 0,0 0,0 0,-1 0,1 0,0 0,-1 1,1-1,-1 0,1 0,-1 0,0 0,1 0,-1-1,0 1,0 0,0 0,0 0,1-1,-1 1,-1 0,-125 112,126-112,0 0,0 0,0 0,0 0,0 1,0-1,0 0,1 1,-1-1,0 0,1 1,-1-1,1 1,0-1,-1 1,1-1,0 1,0 0,0-1,0 1,0-1,0 1,1-1,-1 1,0-1,1 1,-1-1,1 1,0-1,-1 0,1 1,0-1,0 0,0 0,0 1,0-1,0 0,0 0,0 0,1 0,-1 0,0-1,0 1,1 0,-1 0,1-1,-1 1,1-1,-1 1,1-1,-1 0,1 0,-1 1,1-1,-1 0,1 0,-1-1,2 1,17 1,0-1,0-1,0-1,0 0,-1-2,1 0,-1-1,0-1,0-1,0-1,-1 0,9-6,-2 2</inkml:trace>
</inkml:ink>
</file>

<file path=ppt/ink/ink8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59,'24'0,"32"-5,11-2,4 1,-5 1,-5-3,-7-1,-9 2,-6 2,-1 1,-2 2,-3 1,-1 1,-2 0,-1 1,-5-1</inkml:trace>
</inkml:ink>
</file>

<file path=ppt/ink/ink8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2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56,'34'5,"44"-4,19-1,-3-1,-7-6,-9 0,-8-5,-11 0,-12 2,-8 2,-10 4</inkml:trace>
</inkml:ink>
</file>

<file path=ppt/ink/ink8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4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0,'-38'21,"7"-4,-1 0,2 2,1 2,0 0,1 2,-10 12,36-34,1 0,-1 0,1 0,-1 1,1-1,0 0,-1 1,1-1,0 1,0-1,0 1,0 0,0-1,0 1,1 0,-1 0,1-1,-1 1,1 0,-1 0,1 0,0 0,0 0,0-1,0 1,0 0,1 0,-1 0,0 0,1 0,0-1,-1 1,1 0,0 0,0-1,0 1,0 0,0-1,0 1,0-1,0 0,1 1,-1-1,1 0,-1 0,1 0,-1 0,1 0,0 0,-1 0,1 0,0-1,0 1,0-1,0 1,200 11,-199-11,-1-1,0 1,0 0,0 0,0 1,0-1,0 0,0 1,0-1,0 1,-1-1,1 1,-1 0,1 0,-1 0,0 0,1 0,-1 0,0 0,0 0,-1 0,1 0,0 1,-1-1,1 0,-1 1,0-1,0 0,0 1,0-1,0 0,0 1,-1-1,1 0,-1 1,0-1,1 0,-2 1,-50 75,-146 58,142-109,31-19</inkml:trace>
</inkml:ink>
</file>

<file path=ppt/ink/ink8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4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1,'-9'43,"-9"29,-5 7,0-1,0-8,4-12,5-10,5-9,4-7,2-3,3-2,-4-6,-2-6</inkml:trace>
  <inkml:trace contextRef="#ctx0" brushRef="#br0" timeOffset="171.257">1 170,'38'-14,"37"-5,15 1,2 3,-9 9,-15 6,-19 3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9:04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176 765,'-21'20,"0"1,1 1,0 0,2 2,1 0,1 1,2 1,-7 15,20-40,0 1,0-1,0 0,1 1,-1-1,0 1,1-1,-1 1,1-1,0 1,-1-1,1 1,0-1,0 1,0 0,0-1,0 1,1-1,-1 1,0-1,1 1,-1-1,1 1,-1-1,1 1,0-1,0 0,-1 1,1-1,0 0,0 1,0-1,1 0,-1 0,0 0,0 0,1 0,-1 0,0-1,1 1,-1 0,1-1,-1 1,1-1,-1 1,1-1,-1 0,1 0,-1 1,1-1,0 0,-1-1,1 1,-1 0,1 0,-1-1,1 1,-1 0,1-1,-1 0,9-3,0-1,-1 0,0-1,0 0,0-1,-1 0,0 0,0-1,-1 0,1 0,-2 0,0-1,0 0,0-1,-1 1,3-10,-2 3,-1 0,0 0,-1-1,-1 1,-1-1,-1 0,0 0,-1 0,0 0,-3-9,3-69,2 89,0 0,0 0,1 1,0-1,1 1,-1-1,1 1,0 0,0 0,1 1,-1-1,1 1,0 0,0 0,0 1,1 0,-1-1,1 2,0-1,0 1,0 0,0 0,4 0,44-25,-34 12,-1-2,0 0,-1-1,-1-1,-1 0,0-1,-2-1,0-1,-2 0,0-1,1-7,2-4,-2-1,-1-1,-2 0,-2 0,1-12,1 19,8 41,32 206,-10 3,-11 2,-9 1,-10 0,-12 92,1-268,-2 0,-3-1,-1 0,-2 0,-2-1,-3 0,-1 0,-2-2,-2 0,-21 32,38-70,-1-1,0 1,-1-1,1 0,-1 0,0-1,0 1,-1-1,1 0,-1 0,0 0,0 0,0-1,-1 0,1 0,-1-1,1 1,-1-1,0-1,0 1,0-1,-6 1,9-4,-1-1,1 0,0 0,0 0,0 0,1-1,-1 1,1-1,0 1,0-1,0 0,0 0,1 0,0 0,-1 0,1 0,1 0,-1 0,1-1,-1 1,1 0,1 0,-1 0,0-1,1 1,1-3,-2-4,4-37,2 0,2 0,2 1,2 0,15-37,-25 80,100-268,-77 221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09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54,'-1'-3,"1"1,-1-1,1 1,-1 0,0-1,0 1,0 0,0-1,0 1,-1 0,1 0,-1 0,1 0,-1 0,0 0,1 1,-1-1,0 1,0-1,0 1,-1 0,1-1,0 1,0 0,-1 0,1 1,-1-1,1 0,0 1,-3 0,-76-3,73 6,-1 1,1 0,-1 0,1 0,0 1,1 1,-1-1,1 1,0 0,1 1,0 0,0 0,0 0,1 1,0-1,0 1,1 1,0-1,0 0,1 1,0 0,1 0,0 0,0 0,1 0,0 0,0 1,1-1,1 0,-1 0,2 1,1 7,3-6,0 0,0-1,1 1,1-1,0-1,0 1,1-2,0 1,0-1,1 0,0-1,8 4,36 32,-49-40,0 1,0-1,0 1,-1 0,0 1,0-1,0 1,0-1,-1 1,1 1,-1-1,0 0,-1 1,0-1,0 1,0 0,0-1,-1 1,0 0,0 0,0 0,-1 0,0 0,0 0,-1 0,0 0,0 0,0 0,-1 0,1 0,-2 0,1-1,0 1,-1-1,0 0,0 0,-2 2,-1-2,0 1,0-1,-1 0,0 0,0-1,0 0,-1 0,1-1,-1 0,0 0,1-1,-1 0,-1 0,1-1,0 0,0 0,0-1,-1 0,1 0,0-1,0 0,0-1,0 0,0 0,0-1,0 0,0 0,1 0,0-1,-6-4,-22-25,22 15</inkml:trace>
</inkml:ink>
</file>

<file path=ppt/ink/ink8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598 0,'-41'4,"-1"1,1 2,0 2,0 1,1 3,1 1,0 2,-9 6,23-11,0 1,0 2,1 0,1 1,-14 13,31-24,1 0,0 1,0 0,0 0,1 0,-1 1,1 0,1-1,-1 1,1 1,0-1,0 0,1 1,0-1,0 1,0 0,1 0,0 0,0 0,1 0,0 0,0 0,1-1,1 8,0-7,1 1,0 0,0-1,1 0,0 0,0 0,0 0,1-1,0 0,1 0,-1 0,1 0,0-1,1 0,-1-1,1 1,0-1,0 0,0-1,6 2,5 3,0-2,1 0,-1-2,1 0,0-1,0 0,1-2,4 0,24-4,0-1,-1-3,0-1,1-4,-1 1</inkml:trace>
  <inkml:trace contextRef="#ctx0" brushRef="#br0" timeOffset="265.777">994 57,'-24'26,"1"1,2 1,1 1,0 1,3 1,0 0,2 1,2 1,-9 29,21-58,-1 1,0 0,1 0,0 0,0 0,0 0,1 0,0 0,0 0,0 0,0 0,1 0,0 0,0 0,0 0,1 0,0-1,0 1,0 0,0-1,1 0,-1 1,1-1,0 0,1 0,-1-1,1 1,-1-1,1 1,0-1,0 0,1-1,-1 1,0-1,1 0,4 2,7-2,0-1,1 0,-1-1,1 0,-1-2,0 0,1 0,-1-2,0 0,-1-1,1-1,-1 0,0-1,0 0,-1-1,0-1,3-3,-5 2,0-1,0 0,-1-1,-1 0,0-1,-1 0,0 0,-1-1,-1 0,0-1,-1 1,0-1,-1 0,-1-1,-1 1,1-8,-2 11,-1-1,0 1,-1-1,-1 0,0 1,0-1,-1 1,-1-1,0 1,-5-11,7 19,-1-1,0 0,0 1,0-1,-1 1,1-1,-1 1,0 0,-1 0,1 1,-1-1,1 1,-1 0,0-1,0 2,-1-1,1 0,-1 1,1 0,-1 0,0 0,1 1,-1-1,0 1,0 0,0 1,-5-1,-14 3</inkml:trace>
  <inkml:trace contextRef="#ctx0" brushRef="#br0" timeOffset="650.226">1361 480,'72'-86,"-4"-2,-3-4,9-25,-74 117,0 0,0 1,0-1,0 0,0 1,1-1,-1 0,0 0,0 1,0-1,0 0,1 1,-1-1,0 0,0 0,1 0,-1 1,0-1,0 0,1 0,-1 0,0 0,1 1,-1-1,0 0,1 0,-1 0,0 0,1 0,-1 0,0 0,1 0,-1 0,0 0,1 0,-1 0,0 0,1 0,-1 0,0 0,1-1,-1 1,0 0,0 0,1 0,-1 0,0-1,1 1,-4 46,2-37,-1-3,1 1,0-1,1 1,-1-1,1 1,1 0,-1-1,1 1,0-1,0 0,1 1,0-1,0 0,1 0,-1 0,1 0,1 0,-1-1,1 1,0-1,0 0,0 0,1 0,0-1,0 0,0 0,0 0,1 0,-1-1,1 0,0 0,0 0,0-1,1 0,0 0,4-1,0 0,0 0,0-2,-1 1,1-1,0-1,0 0,-1 0,1-1,-1 0,0-1,0 0,0-1,-1 0,1 0,-1-1,-1-1,1 1,-1-1,0-1,0 1,-1-1,0-1,-1 1,0-1,0 0,0-1,-2 0,1 1,-1-1,0-1,6-16,0 2</inkml:trace>
</inkml:ink>
</file>

<file path=ppt/ink/ink8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0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249 347,'-19'6,"1"0,0 1,1 1,-1 0,2 1,-1 1,1 1,1 0,0 2,0-1,1 2,1-1,1 2,-3 4,13-18,1 1,0 0,0 0,0 0,0 0,0 0,1 1,-1-1,1 0,-1 0,1 0,0 1,0-1,0 0,0 0,0 1,0-1,0 0,1 0,-1 0,1 1,0-1,0 0,0 0,0 0,0 0,0 0,0 0,1-1,-1 1,1 0,-1-1,1 1,-1-1,1 1,0-1,0 0,0 0,0 0,0 0,1 1,99 29,-83-27,28 5,-31-7,0 1,-1 0,1 1,-1 0,0 1,0 1,-1 0,0 1,0 1,0 0,1 3,-10-6,-1 1,0 0,0 0,0 0,-1 1,0 0,0-1,-1 1,0 0,0 0,0 0,-1 0,0 1,0-1,-1 0,0 1,0-1,-1 0,0 0,0 0,-1 1,0-1,0 0,-1-1,0 1,0 0,0-1,-1 0,0 1,0-1,0-1,-1 1,0-1,0 0,-1 0,1 0,-1-1,-1 1,-5 5,-1-1,0-1,0 0,0-1,-1-1,0 0,0 0,-1-2,1 0,-1 0,0-2,0 1,0-2,-1 0,-13-1,25-1,0 1,-1-1,1 1,0-1,0 0,0-1,0 1,0-1,0 0,0 0,0 0,0 0,1-1,-1 1,1-1,0 0,0 0,0 0,0 0,0-1,1 1,0-1,-1 0,1 0,1 0,-1 0,0 0,1 0,0 0,0 0,0 0,1-1,-1 1,1 0,0-1,0 1,1 0,-1-1,1 1,0 0,0 0,0-1,1 1,-1 0,1 0,0 1,0-1,1 0,-1 0,7-9,0 0,1 1,1 0,0 1,0 0,1 0,0 1,1 1,0 0,1 1,0 0,0 1,0 1,1 0,1 1,5 1</inkml:trace>
  <inkml:trace contextRef="#ctx0" brushRef="#br0" timeOffset="451.864">756 743,'-80'38,"78"-37,0 1,0 0,0-1,1 1,-1 0,1 0,-1 0,1 0,-1 0,1 0,0 0,0 0,0 1,1-1,-1 0,0 1,1-1,-1 0,1 1,0-1,0 1,0-1,0 1,0-1,1 0,-1 1,1-1,-1 0,1 1,0-1,0 0,0 0,0 1,2 1,37 44,-36-45,0-1,-1 0,1 1,-1-1,0 1,0 0,0 0,0 1,0-1,-1 0,0 1,1-1,-1 1,0 0,-1 0,1 0,-1 0,0 0,0 0,0 0,0 1,-1-1,0 0,0 0,0 1,0-1,-1 0,1 0,-1 0,0 1,0-1,-1 0,1 0,-1-1,0 2,-75 55,57-52</inkml:trace>
  <inkml:trace contextRef="#ctx0" brushRef="#br0" timeOffset="702.458">1123 743,'-14'33,"-10"22,-1 5,5-7</inkml:trace>
  <inkml:trace contextRef="#ctx0" brushRef="#br0" timeOffset="868.999">926 771,'38'-10,"28"2,6 2,-8 3</inkml:trace>
  <inkml:trace contextRef="#ctx0" brushRef="#br0" timeOffset="1370.349">643 93,'48'-21,"-22"8,0 2,1 1,0 1,1 1,0 1,7 0,-34 6,0 0,0 1,1-1,-1 0,0 1,1-1,-1 1,0 0,1-1,-1 1,1 0,-1 0,0 0,1 0,-1 0,1 0,-1 0,1 0,-1 1,1-1,-1 0,0 1,1-1,-1 1,0 0,1-1,-1 1,0 0,0 0,0 0,0 0,0 0,0 0,0 0,0 0,0 0,0 0,0 1,-1-1,1 0,-1 1,1-1,-1 0,1 1,-1-1,0 1,0-1,1 1,-1-1,0 0,0 1,0-1,-1 1,1-1,0 1,-62 71,-5 12,67-83,-1 0,1-1,-1 1,1 0,0 0,-1 0,1-1,0 1,0 0,1 0,-1 0,0-1,0 1,1 0,-1 0,1-1,0 1,-1 0,1-1,0 1,0-1,0 1,0-1,0 1,1-1,-1 0,0 0,1 0,-1 1,1-1,-1 0,1 0,-1-1,1 1,-1 0,1-1,0 1,0-1,1 1,73 10,157-15,-207 4</inkml:trace>
</inkml:ink>
</file>

<file path=ppt/ink/ink8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49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1,'4'33,"3"31,3 9,1 2,-1-8,-3-9,-3-11,-1-8,-2-6,-1-3,0-3,0-1,-1 0,1 1,-1 0,1 0,0-4</inkml:trace>
  <inkml:trace contextRef="#ctx0" brushRef="#br0" timeOffset="319.441">311 226,'-75'50,"45"-33,2 2,0 1,1 1,1 2,1 0,-7 12,30-34,0 1,0-1,1 1,-1-1,1 1,0 0,-1 0,1 0,0 0,0 0,0 0,0 0,0 0,1 0,-1 0,1 1,-1-1,1 0,0 0,0 1,0-1,0 0,0 0,1 1,-1-1,1 0,-1 0,1 0,0 1,0-1,0 0,0 0,0 0,0 0,0-1,1 1,-1 0,1 0,-1-1,1 1,0-1,0 0,-1 1,1-1,0 0,0 0,0 0,1 0,-1 0,0-1,2 1,55 17,42 22,-36 47,-54-69</inkml:trace>
</inkml:ink>
</file>

<file path=ppt/ink/ink8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4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0,'5'39,"6"26,1 8,-1-5,3-8,-3-10,-1-8,-4-12</inkml:trace>
  <inkml:trace contextRef="#ctx0" brushRef="#br0" timeOffset="245.277">1 480,'43'0,"29"-5,11-1,-3 0,-11-4,-12 0,-10 2,-10 2,-10 2</inkml:trace>
</inkml:ink>
</file>

<file path=ppt/ink/ink8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40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74,'21'142,"-15"-27,-6 0,-5 1,-7 22,8-89,-3 201,8-267,-1-2</inkml:trace>
  <inkml:trace contextRef="#ctx0" brushRef="#br0" timeOffset="290.82">479 300,'-419'243,"366"-196,52-45,0-1,1 0,-1 1,0-1,1 1,-1-1,1 1,-1-1,1 1,0-1,0 1,-1-1,1 1,0 0,1-1,-1 1,0-1,0 1,1-1,-1 1,1-1,-1 1,1-1,-1 1,1-1,0 0,0 1,0-1,0 0,0 0,0 0,0 1,0-1,0 0,1-1,-1 1,0 0,1 0,-1 0,0-1,1 1,0 0,19 8,0 0,1-1,0-1,1-1,-1-1,1-1,18 0,19 6,-53-9,5-1,1 2,-1-1,0 2,0-1,0 2,0-1,0 2,-1 0,0 0,0 1,0 0,-1 1,0 0,0 1,0 0,-1 0,0 1,-1 0,4 13</inkml:trace>
  <inkml:trace contextRef="#ctx0" brushRef="#br0" timeOffset="976.864">790 328,'55'474,"-44"-423,-8-43,0 0,-1 0,0 0,-1 0,0 0,0 0,0 0,-1 1,-1-1,1 0,-1 0,-1 1,-1 4,2-12,0 1,0 0,-1 0,1 0,-1-1,0 1,1-1,-1 1,0-1,0 0,0 0,0 0,0 0,0 0,0 0,0 0,0-1,0 1,-1-1,1 1,0-1,0 0,-1 0,1 0,0 0,0 0,-1-1,1 1,0-1,0 1,0-1,0 0,-1 0,1 0,1 0,-1 0,0 0,0-1,0 1,0-1,1 1,-1-1,1 0,-1 1,1-1,0 0,0 0,0 0,0 0,0 0,0 0,0 0,1-1,-1 1,1 0,-1 0,1-1,-3-22,1 1,1-1,1 1,1-1,1 0,2 1,0 0,1 0,2 0,0 0,9-17,-13 34,6-26,2 0,1 1,2 0,1 1,1 0,2 2,1 0,1 1,2 1,0 1,2 1,1 1,11-8,56-2,-90 34,0 0,0-1,0 1,0 0,0 0,0 0,0 0,1 0,-1 0,0 1,0-1,0 1,0-1,0 1,0 0,0 0,-1 0,1 0,0 0,0 0,-1 1,1-1,-1 0,1 1,-1 0,1-1,-1 1,0 0,0-1,0 1,0 0,0 0,0 0,0 0,-1 0,1 0,-1 0,0 0,1 0,-1 0,0 0,0 0,0 2,-3 7,0 1,-1-1,-1 0,1-1,-1 1,-1-1,0 0,-1 0,0-1,0 0,-1 0,0-1,0 0,-1 0,-5 3,-3 5,-107 93,122-107,0 0,0 1,1-1,-1 0,1 1,-1-1,1 0,0 1,0 0,0-1,1 1,-1 0,1-1,-1 1,1 0,0-1,0 1,0 0,0 0,0-1,1 1,-1 0,1-1,0 1,0 0,0-1,0 1,0-1,1 1,-1-1,1 0,-1 0,1 1,0-1,0 0,0-1,0 1,0 0,0-1,1 1,-1-1,0 1,1-1,-1 0,1 0,0 0,0 0,84 32,-71-29,-1 1,1 1,-1 0,0 1,0 1,-1 0,0 1,-1 1,1 0,4 6,-3-2</inkml:trace>
  <inkml:trace contextRef="#ctx0" brushRef="#br0" timeOffset="1365.368">1552 187,'5'-9,"1"0,-1 0,2 1,-1 0,1 0,0 1,0-1,1 2,0-1,1 1,-1 0,1 1,0 0,0 0,9-2,-15 7,0-1,-1 1,1 0,0 0,0 0,0 1,-1-1,1 1,0 0,0-1,-1 1,1 0,-1 1,1-1,-1 0,1 1,-1-1,0 1,1 0,-1 0,0 0,0 0,-1 0,1 0,0 1,-1-1,1 0,-1 1,0-1,0 1,0 0,0-1,0 1,0 0,-1 0,0-1,1 1,-1 0,0 0,0 0,-1 0,1-1,0 1,-1 0,0 0,0-1,1 1,-2 0,1-1,0 1,0-1,-1 1,0-1,0 1,-6 17,-21 71,29-88,0-1,0 1,-1-1,2 1,-1-1,0 0,0 1,1-1,-1 1,1-1,0 0,0 0,0 1,0-1,0 0,0 0,1 0,-1 0,1 0,-1 0,1 0,0-1,0 1,-1-1,1 1,0-1,1 1,-1-1,0 0,0 0,0 0,1-1,-1 1,0 0,2-1,47 6,-26-6</inkml:trace>
  <inkml:trace contextRef="#ctx0" brushRef="#br0" timeOffset="1749.191">2117 243,'-13'22,"1"0,1 1,1 0,1 1,1 0,1 0,1 1,1-1,1 1,2 0,0 1,2 12,1-31,0 0,1 1,-1-1,1 0,1 0,0 0,0 0,0-1,0 1,1-1,1 0,-1 0,1 0,0 0,0-1,0 0,1 0,-1 0,1-1,1 0,-1 0,1 0,-1-1,1 0,0-1,0 1,0-1,0 0,1-1,-1 0,0 0,1-1,-1 0,1 0,-1 0,0-1,2 0,12-2,0-1,0-1,-1-1,0-1,0 0,0-2,-1 0,0-1,-1-1,0-1,0 0,-2-1,1-1,-2-1,0 0,-1-1,0-1,-2 0,1-1,-2 0,8-17,-15 26,0-1,0 1,-1-1,-1 0,1 0,-2-1,1 1,-1 0,-1 0,0-1,0 1,-1 0,0-1,-1 1,0 0,-1 0,0 0,0 1,-1-1,-1 1,1 0,-2 0,1 0,-1 0,0 1,-1 0,0 1,0-1,-1 1,0 1,0-1,0 1,-1 1,0 0,0 0,0 0,-1 1,1 1,-1 0,-7-2,1 5,-1 0,1 1,0 0,-1 1,1 1,0 1,1 0,-1 1,1 1,0 0,0 1,0 1,-11 8,25-16,-34 19</inkml:trace>
  <inkml:trace contextRef="#ctx0" brushRef="#br0" timeOffset="2027.244">1947 610,'38'-6,"-1"-2,0-2,-1-1,0-2,-1-1,0-2,28-18,-34 15,-25 15,-1 1,1 0,-1 0,1 0,0 0,0 1,1-1,-1 1,0 0,1 1,-1-1,1 1,0-1,-1 2,1-1,0 0,0 1,-1 0,1 0,0 0,0 1,0-1,-1 1,1 0,0 1,-1-1,1 1,-1 0,1 0,3 3,8 6,-4 0,0-2,2 0,-1 0,1-2,0 1,0-2,1 0,6 1,53-17,-51 0</inkml:trace>
  <inkml:trace contextRef="#ctx0" brushRef="#br0" timeOffset="2465.275">2822 46,'20'-9,"0"2,1 0,0 1,0 1,0 1,1 1,-1 0,11 2,-30 1,0-1,0 1,0 0,0 0,0 1,0-1,0 0,0 1,0-1,-1 1,1-1,0 1,0 0,0 0,-1 0,1 0,0 0,-1 0,1 1,-1-1,1 0,-1 1,0-1,0 1,1-1,-1 1,0 0,-1 0,1-1,0 1,0 0,-1 0,1 0,-1 0,1 0,-1 0,0 0,0 0,0 0,0 0,0-1,0 1,-1 0,1 0,-1 0,1 0,-1 0,0 0,0 0,1-1,-1 1,0 0,-1-1,1 1,-3 4,2-4,-1 0,1 0,0 0,0 0,0 0,1 0,-1 0,0 0,1 1,0-1,-1 1,1-1,0 1,0 0,0-1,1 1,-1 0,1 0,-1-1,1 1,0 0,0 0,0 0,1-1,-1 1,1 0,-1 0,1-1,0 1,0 0,0-1,0 1,1-1,-1 1,1-1,-1 0,1 0,0 0,0 1,0-1,101 8,-77-11</inkml:trace>
  <inkml:trace contextRef="#ctx0" brushRef="#br0" timeOffset="7950.909">3386 581,'14'-4,"15"-3,7 1,2-3,0-1,3 1,-2 3,-1 2,-3 2,-3-4,-2 0,-1 0,0 2,-1 1,-5 1</inkml:trace>
  <inkml:trace contextRef="#ctx0" brushRef="#br0" timeOffset="8194.221">3669 328,'-10'38,"-3"23,6 5,4-3,7-13,7-15,3-13</inkml:trace>
</inkml:ink>
</file>

<file path=ppt/ink/ink8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9.9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0 279,'486'-23,"909"-123,-1222 124,645-65,-774 87,-37 5</inkml:trace>
  <inkml:trace contextRef="#ctx0" brushRef="#br0" timeOffset="868.269">791 590,'-18'1,"1"1,0 1,0 1,0 0,0 1,0 1,1 0,0 2,1 0,-9 5,16-8,0-1,0 2,1-1,0 1,0 0,0 0,0 1,1 0,1 0,-1 0,1 1,0 0,0 0,1 0,1 1,-1-1,1 1,1 0,-1 0,1 0,1 0,0 0,0 0,1 1,0-1,1 0,0 0,0 1,1-1,0 0,0-1,1 1,1 0,-1-1,1 1,1-1,0 0,3 4,-1-5,-1 0,2-1,-1 0,1 0,0-1,0 0,0 0,1-1,-1 0,1-1,1 1,12 3</inkml:trace>
  <inkml:trace contextRef="#ctx0" brushRef="#br0" timeOffset="1148.726">1271 590,'-21'18,"2"2,0 0,1 1,1 0,2 2,0 0,1 1,1 0,1 1,2 1,0 0,9-24,0 1,0-1,1 0,-1 0,1 0,-1 1,1-1,0 0,0 0,0 1,0-1,0 0,1 0,-1 1,1-1,-1 0,1 0,0 0,0 0,0 0,0 0,0 0,0 0,1 0,-1 0,0 0,1-1,0 1,-1-1,1 1,0-1,0 0,0 1,0-1,0 0,0 0,0-1,0 1,0 0,1-1,-1 1,0-1,0 0,1 0,-1 1,0-2,0 1,1 0,-1 0,11-3,-1 0,0 0,-1-1,1-1,0 0,-1 0,0-1,-1-1,1 0,-1 0,-1-1,1 0,-1-1,-1 0,1 0,-2-1,1 0,-1 0,5-11,-8 16,0 0,-1-1,1 1,-1-1,0 0,-1 0,1 0,-1 0,0-1,-1 1,0-1,0 1,0-1,-1 1,1-1,-2 0,1 1,-1-1,0 1,0-1,-1 1,0 0,0-1,0 1,-1 0,0 0,0 0,0 1,-1-1,0 1,0 0,-1 0,-1-1,-12-5,1 4</inkml:trace>
  <inkml:trace contextRef="#ctx0" brushRef="#br0" timeOffset="1566.677">1525 900,'143'-206,"-143"207,0-1,0 1,0-1,0 1,1-1,-1 1,0-1,0 0,0 1,0-1,1 1,-1-1,0 0,0 1,1-1,-1 0,0 1,1-1,-1 0,0 1,1-1,-1 0,1 0,-1 0,0 1,1-1,-1 0,1 0,-1 0,1 0,-1 0,0 0,1 0,-1 0,1 0,-1 0,1 0,-1 0,1 0,-1 0,1 0,-1 0,0 0,1 0,-1-1,1 1,-1 15,0-8,1-1,0 1,1-1,0 0,0 0,0 1,1-1,0-1,0 1,0 0,1-1,-1 1,1-1,1 0,1 1,-4-4,0 0,0 0,0-1,1 1,-1-1,1 1,-1-1,1 0,-1 0,1 0,-1 0,1-1,0 1,0-1,-1 0,1 1,0-1,0 0,-1-1,1 1,0 0,0-1,-1 0,1 1,0-1,-1 0,1 0,-1-1,1 1,-1 0,0-1,1 0,-1 1,0-1,0 0,0 0,0-1,6-7,0 1,-1-2,0 1,0-1,-1 0,-1 0,0-1,0 1,-1-1,-1 0,1-6,3-4,1-3</inkml:trace>
  <inkml:trace contextRef="#ctx0" brushRef="#br0" timeOffset="1962.764">2315 504,'-18'8,"-118"67,136-74,-1-1,0 0,1 0,-1 0,1 1,-1-1,0 0,1 1,-1-1,1 0,-1 1,1-1,-1 1,1-1,-1 1,1-1,-1 1,1-1,0 1,-1 0,1-1,0 1,0-1,-1 1,1 0,0-1,0 1,0 0,0-1,0 1,0 0,0-1,0 1,0 0,0-1,0 1,0 0,0-1,1 1,-1 0,0-1,1 1,-1-1,0 1,1 0,-1-1,0 1,1-1,-1 1,1-1,-1 0,1 1,-1-1,1 1,0-1,-1 0,1 1,-1-1,1 0,0 0,-1 1,1-1,0 0,-1 0,1 0,0 0,0 0,49 4,-48-4,29-2,-24 1,-1 0,0 0,0 0,1 1,-1 0,0 1,0-1,1 1,-1 0,0 0,0 1,0 0,0 0,0 1,-1-1,3 2,-7 0,0 1,-1-1,1 1,-1-1,0 1,0-1,-1 0,1 1,-1-1,0 1,0-1,0 0,-1 0,0 0,1 0,-1 0,-1 0,1 0,-1 0,1-1,-1 1,0-1,0 0,0 0,-1 0,-1 1,4-3,-106 93,91-80</inkml:trace>
  <inkml:trace contextRef="#ctx0" brushRef="#br0" timeOffset="2212.181">2766 307,'-19'38,"-11"23,-1 5,5-3,8-8,1-9,3-6,5-11</inkml:trace>
  <inkml:trace contextRef="#ctx0" brushRef="#br0" timeOffset="2466.243">2485 561,'38'-19,"32"-12,9 1,-4 4,-11 7,-10 7,-15 5</inkml:trace>
</inkml:ink>
</file>

<file path=ppt/ink/ink8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06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1 283,'238'-11,"68"-25,-63 0,-216 33</inkml:trace>
  <inkml:trace contextRef="#ctx0" brushRef="#br0" timeOffset="245.305">255 395,'33'5,"31"-4,14-1,-2-1,-4 0,-9-6,-11 0,-9 0,-8 2,-4 2,-3 0,-7-2,-6-2</inkml:trace>
  <inkml:trace contextRef="#ctx0" brushRef="#br0" timeOffset="597.333">678 0,'5'9,"1"0,0-1,0 0,1 0,0-1,0 0,1 0,0-1,0 1,0-2,1 1,0-1,0-1,0 0,1 0,8 2,88 28,63 31,-167-64,0 0,-1 0,1 0,0 1,0-1,0 1,-1-1,1 1,0-1,-1 1,0 0,1 0,-1 0,0 0,0 0,0 0,0 0,0 0,-1 0,1 0,-1 1,1-1,-1 0,0 0,0 1,0-1,0 0,0 0,0 1,-1-1,1 0,-1 0,0 0,1 0,-1 0,0 1,0-1,0-1,-1 1,1 0,0 0,-1 0,0 0,-77 72,72-68,-286 181,253-164,-28 22,41-24</inkml:trace>
</inkml:ink>
</file>

<file path=ppt/ink/ink8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21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0 340,'29'0,"29"0,9 0,-3 0,-6 0,-9 0,-7 0,-7-5,-4-2,-3 1,-1 1,0 1,-1-2,-3-7,-7 0</inkml:trace>
  <inkml:trace contextRef="#ctx0" brushRef="#br0" timeOffset="317.742">395 0,'0'15,"0"19,0 13,0 3,0-1,-5-5,-1-5,0-4,1-4,2-1,1-2,-4-1,-1 0,1 0,1-4</inkml:trace>
</inkml:ink>
</file>

<file path=ppt/ink/ink8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1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85 338,'25'-20,"-1"0,2 1,1 2,0 1,1 1,1 1,0 1,11-1,-31 10,0 0,0 1,0 1,1-1,-1 1,1 1,0 0,0 0,-1 1,1 0,0 1,-1 0,4 1,-11 0,0 0,-1 0,1 0,0 0,-1 1,1-1,-1 0,0 1,0-1,0 1,0-1,0 1,0-1,-1 1,0 0,1-1,-1 1,0 0,0 0,0-1,-1 1,1 0,0-1,-1 1,0-1,0 1,0 0,0-1,0 0,0 1,-1-1,1 0,-1 1,1-1,-1 0,0 0,0-1,0 1,0 0,-2 1,-1 4,-106 111,71-83,7 8,32-42,1 1,0-1,0 0,-1 0,1 0,0 0,0 0,0 0,0 0,0 0,0 0,0 0,0 1,1-1,-1 0,0 0,1 0,-1 0,1 0,-1 0,1 0,-1 0,1-1,0 1,-1 0,1 0,0 0,0-1,0 1,0 0,-1-1,1 1,0-1,0 1,0-1,0 1,0-1,0 0,0 1,1-1,-1 0,0 0,0 0,0 0,0 0,0 0,0 0,95 1,-86-2,0 0,1 0,-1 1,0 0,1 0,-1 1,0 1,0 0,0 0,0 1,0 0,0 1,6 3,-14-6,0 1,0-1,0 0,0 1,0 0,-1-1,1 1,-1 0,1 0,-1 0,1 0,-1 0,0 0,0 0,0 0,0 1,-1-1,1 0,0 1,-1-1,0 0,1 1,-1-1,0 0,0 1,-1-1,1 1,0-1,-1 0,0 1,1-1,-1 0,0 0,0 1,0-1,0 0,-1 0,1 0,0 0,-1 0,-70 74,71-75,-10 8,0 0,0 0,-1-1,0-1,0 0,0 0,-1-2,0 1,-1-2,1 1,-1-2,-13 2,9-5</inkml:trace>
  <inkml:trace contextRef="#ctx0" brushRef="#br0" timeOffset="365.808">0 847,'39'-5,"31"-6,9-1,1 1,-5-3,-4 2,-10 3,-6-3,-2 2,-6 2,-5 2,-6-2,-4 0,-3 1,-1 2,-5 2</inkml:trace>
  <inkml:trace contextRef="#ctx0" brushRef="#br0" timeOffset="719.403">424 959,'-24'44,"-8"18,6 4,13-10,8-8,10-14,9-12,6-9,6-8,2-4,2-3,0 0,-5-6,-2 0,-4-5,-2 1,-3 2</inkml:trace>
  <inkml:trace contextRef="#ctx0" brushRef="#br0" timeOffset="961.305">734 931,'-24'44,"-13"32,-4 9,4-5,8-7,5-11,7-11,5-10,6-6,3-5,2-3,2-1,5-5,1-6</inkml:trace>
  <inkml:trace contextRef="#ctx0" brushRef="#br0" timeOffset="1780.629">988 1129,'63'-109,"4"3,5 3,6 1,6-11,-33 50,-51 63,1 0,0 0,0 1,-1-1,1 0,0 1,-1-1,1 0,0 1,-1-1,1 1,0-1,-1 1,1-1,-1 1,1-1,-1 1,1 0,-1-1,0 1,1 0,-1-1,0 1,1 0,-1-1,0 1,0 0,0 0,0-1,1 1,-1 0,0 0,0-1,-1 1,1 0,0 0,0-1,0 1,0 0,-1 0,1-1,0 2,0-1,-31 258,31-257,-1 0,1 0,0 0,0 0,0 0,1 0,-1 0,0 0,1 0,0 0,-1 0,1 0,0 0,0-1,0 1,0 0,0 0,0-1,1 1,-1-1,0 1,1-1,0 0,-1 1,1-1,0 0,-1 0,1 0,0 0,0 0,0-1,0 1,0-1,0 1,0-1,0 1,0-1,0 0,0 0,0 0,1-1,81-30,-51 6,-1-2,-1-1,-2-2,15-18,35-37,11 4,-90 81,0-1,1 1,-1-1,1 1,-1-1,0 1,1 0,-1-1,1 1,0 0,-1-1,1 1,-1 0,1-1,-1 1,1 0,0 0,-1 0,1 0,0 0,-1 0,1 0,0 0,-1 0,1 0,-1 0,1 0,0 0,-1 0,1 0,0 1,-1-1,1 0,-1 0,1 1,-1-1,1 1,-1-1,1 0,-1 1,1-1,-1 1,1-1,-1 1,0-1,1 1,-1-1,0 1,1 0,-1-1,0 1,0-1,0 1,0 0,1-1,-1 1,0 0,0-1,0 1,0-1,0 1,-1 0,1-1,0 1,0 0,0-1,0 1,-1-1,-11 52,11-47,-24 65,18-51,-1 0,2 0,1 1,0-1,1 1,2 0,0 0,0 15,2-32,0-1,1 0,-1 1,1-1,-1 0,1 1,0-1,0 0,0 0,0 1,0-1,0 0,0 0,1 0,-1 0,1-1,0 1,-1 0,1-1,0 1,0-1,0 1,0-1,0 0,1 0,15 6</inkml:trace>
  <inkml:trace contextRef="#ctx0" brushRef="#br0" timeOffset="2334.847">2399 508,'-84'206,"36"-94,6 2,-4 28,39-125,11-43,7-34,2 1,3 0,2 1,3 1,3 1,2 1,2 1,2 2,3 0,2 3,2 1,5-2,-40 48,2-3,0 1,0-1,0 1,1 0,0 0,0 0,0 0,0 1,0 0,1 0,-1 0,1 1,0 0,0 0,0 0,0 1,0 0,0 0,5 0,-8 4,-1-1,1 0,-1 0,0 1,0 0,0-1,0 1,0 0,0 0,-1 0,0 0,1 0,-1 0,0 0,0 1,-1-1,1 0,-1 1,0-1,1 0,-1 1,-1-1,1 0,0 1,-1-1,0 0,0 0,0 1,0-1,0 0,-1 0,0 1,-10 30,-2-1,-1 0,-2-1,-1-1,-1-1,-2 0,-1-2,-1 0,-1-2,-5 2,27-27,0 0,0 1,0-1,0 0,0 1,0-1,0 1,0 0,1 0,-1-1,1 1,-1 0,1 0,0 1,-1-1,1 0,0 0,1 1,-1-1,0 0,1 1,-1-1,1 0,0 1,-1-1,1 1,0-1,1 1,-1-1,0 1,1-1,0 0,-1 1,1-1,0 0,0 1,0-1,0 0,1 0,-1 0,1 0,-1 0,1 0,-1-1,1 1,0 0,0-1,0 1,1 0,141 21,-134-22,1 0,-1 1,0 0,-1 1,1 1,0-1,-1 1,0 1,0 0,0 0,0 1,-1 0,0 0,0 1,4 5,0 2,-3-4</inkml:trace>
  <inkml:trace contextRef="#ctx0" brushRef="#br0" timeOffset="2828.832">2822 141,'255'1,"-254"-1,1-1,0 1,0 0,0 0,-1 0,1 1,0-1,0 0,-1 1,1-1,0 1,-1-1,1 1,0 0,-1 0,1 0,-1-1,0 2,1-1,-1 0,0 0,1 0,-1 1,0-1,0 0,0 1,0-1,0 1,0 0,-1-1,1 1,0-1,-1 1,0 0,1 0,-1-1,0 1,0 0,0 0,0-1,0 1,0 0,0 0,0-1,-1 1,1 0,-1 0,0-1,1 1,-1-1,0 1,0 0,0-1,0 0,0 1,0-1,0 0,-1 1,1-1,0 0,-1 0,0 0,-37 36,-23 33,61-69,1 0,0 0,-1 1,1-1,0 0,0 1,0-1,0 0,0 1,0-1,0 0,0 0,1 1,-1-1,0 0,1 1,-1-1,1 0,-1 0,1 0,0 0,-1 0,1 0,0 0,0 0,0 0,0 0,0 0,0 0,0 0,0-1,0 1,0 0,0-1,1 1,-1-1,0 1,0-1,1 0,-1 1,0-1,1 0,-1 0,63 6,-60-6,143-7,-122 0</inkml:trace>
  <inkml:trace contextRef="#ctx0" brushRef="#br0" timeOffset="3445.112">3754 395,'-33'15,"2"2,0 2,1 0,1 2,1 2,1 0,1 1,1 2,1 1,2 0,0 2,2 1,2 0,0 1,-6 18,20-41,1 1,-1-1,2 0,-1 1,1 0,0-1,1 1,0 0,0 0,1 0,0 0,1 0,0 0,0-1,1 1,0 0,1-1,-1 1,2-1,-1 0,1 0,1 0,-1 0,1-1,0 0,1 0,0 0,0-1,0 1,1-2,0 1,0-1,1 0,-1 0,1-1,0 0,2 0,21 2,0-1,1-2,-1-2,1 0,-1-2,1-2,-1-1,1-1,-1-1,-1-2,1-1,-2-2,1-1,24-13,-28 13,-1-1,0-1,0-1,-2-1,0-1,0-2,-2 0,12-14,-25 25,-1 1,-1-2,1 1,-1-1,-1 0,0 0,0 0,-1-1,0 1,0-1,-1 0,-1-1,1 1,-2 0,1-1,-2 1,1-1,-1 1,-1-1,0 1,0 0,-1-1,-1 1,-2-8,-3 2,-1 2,0-1,-1 1,-1 1,0 0,-1 0,0 1,-1 0,0 2,-1-1,0 1,0 1,-1 1,-1 0,1 1,-1 0,0 2,-1 0,1 0,-1 2,0 0,0 1,0 1,-1 0,1 1,0 1,0 1,0 0,-8 3,-26 7,7 0</inkml:trace>
  <inkml:trace contextRef="#ctx0" brushRef="#br0" timeOffset="3695.703">3302 847,'474'-135,"-470"133,0 0,0 1,1 0,-1 0,0 0,0 1,1-1,-1 1,0 0,1 0,-1 0,0 1,1 0,-1 0,0 0,0 0,0 0,0 1,0 0,0 0,0 0,-1 0,1 1,-1-1,1 1,-1 0,0 0,0 0,0 1,6 11,-8-10,1 0,-1 0,1 0,0-1,1 1,-1-1,1 1,0-1,0 0,0 0,1 0,-1-1,1 1,0-1,0 0,0 0,0 0,1 0,-1-1,1 0,-1 0,1 0,0-1,0 1,0-1,0 0,0 0,0-1,0 0,0 0,0 0,0 0,2-1,2-2,0 0,0-1,0 0,-1 0,1-1,-1 0,0 0,0-1,-1 0,0-1,0 0,0 0,2-4,5-5</inkml:trace>
  <inkml:trace contextRef="#ctx0" brushRef="#br0" timeOffset="3983.005">3867 0,'-10'15,"-3"4</inkml:trace>
  <inkml:trace contextRef="#ctx0" brushRef="#br0" timeOffset="4280.753">4374 198,'11'-10,"-1"2,1-1,0 2,1-1,-1 2,2-1,-1 2,1-1,-1 2,1 0,1 0,-1 1,0 1,7 0,-18 2,0 0,-1 0,1 0,0 1,-1-1,1 0,0 1,-1 0,1-1,-1 1,1 0,-1 0,1 0,-1 0,1 0,-1 0,0 0,0 0,0 0,1 1,-1-1,0 1,-1-1,1 0,0 1,0 0,-1-1,1 1,0-1,-1 1,0 0,1-1,-1 1,0 0,0 0,0-1,0 1,0 0,-1-1,1 1,0 0,-1-1,1 1,-1 0,1-1,-34 76,32-73,-38 93,40-94,-1-1,1 1,-1 0,1-1,0 1,0-1,0 1,0 0,1-1,-1 1,1-1,-1 1,1-1,0 1,0-1,0 1,0-1,0 0,1 0,-1 1,1-1,0 0,-1 0,1-1,0 1,0 0,0 0,0-1,0 0,1 1,-1-1,0 0,1 0,-1 0,1 0,-1-1,1 1,0 0,20 1,0 0,0-2,0-1,0 0,0-2,0 0,0-2,-1 0,0-2,6-3,0 3,45-21,-55 20</inkml:trace>
</inkml:ink>
</file>

<file path=ppt/ink/ink8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2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0,'104'30,"39"19,-140-48,-1 1,1-1,-1 0,0 1,0 0,0 0,0 0,0 0,0 0,0 0,0 0,-1 0,0 1,1-1,-1 1,0-1,0 1,0-1,0 1,-1 0,1-1,-1 1,1 0,-1 0,0-1,0 1,0 0,-1 0,1-1,-1 1,1 0,-1 0,0 0,-54 84,24-43,29-42,0-1,0 1,0 0,1 1,-1-1,1 0,-1 0,1 1,0-1,0 1,0-1,0 1,0-1,1 1,-1 0,1-1,0 1,-1 0,1-1,0 1,1 0,-1-1,0 1,1 0,0-1,-1 1,1-1,0 1,0-1,1 1,-1-1,0 0,1 1,0-1,-1 0,1 0,0 0,0 0,0-1,0 1,0 0,1-1,-1 1,0-1,1 0,-1 0,1 0,-1 0,1 0,0-1,9 2,1-1,0 0,-1-1,1 0,-1-1,1 0,0-1,-1-1,0 0,0-1,0 0,0 0,0-1,-1-1,0 0,0-1,-1 0,4-4,11-9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1,'-11'137,"-8"38,-5-45,22-118</inkml:trace>
</inkml:ink>
</file>

<file path=ppt/ink/ink8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25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1 373,'23'493,"-16"-328,-16-139,-5-36,11-14,0 0,2-1,0 1,2-1,0 1,2-1,1 1,1 0,1 0,4-8,5-22,2 0,3 2,1 0,4 2,1 0,2 2,3 1,1 1,3 2,21-21,-49 57,1-1,0 1,0 0,1 1,0 0,0 0,1 1,-1 0,1 1,1 0,-1 1,1 0,0 0,7 0,-15 3,-1 1,0 0,0 0,0 0,0 1,0-1,0 0,0 1,0 0,0-1,0 1,0 0,0 0,0 0,0 0,0 0,-1 1,1-1,0 0,-1 1,1-1,-1 1,0 0,1-1,-1 1,0 0,0 0,0 0,0 0,-1 0,1 0,0 0,-1 0,1 0,-1 0,0 0,0 0,0 0,0 3,-12 84,-3-58,0-1,-2 0,-1-2,-1 0,-2-1,0-1,-2-1,-1 0,-11 7,-47 53,80-84,0 0,0 1,0-1,0 1,0-1,1 1,-1 0,0 0,1 0,0-1,-1 1,1 1,0-1,0 0,0 0,0 0,1 1,-1-1,0 0,1 0,0 1,0-1,-1 1,1-1,1 0,-1 1,0-1,0 0,1 1,0-1,-1 0,1 1,0-1,0 0,0 0,0 0,1 0,-1 0,0 0,1 0,0 0,-1-1,1 1,0-1,0 1,0-1,0 0,0 1,1-1,48 23,50 35,-37-20,-42-33</inkml:trace>
  <inkml:trace contextRef="#ctx0" brushRef="#br0" timeOffset="369.94">735 90,'29'-10,"-17"5,1 2,0 0,0 0,0 1,0 1,1 0,-1 1,0 0,0 1,1 0,-1 2,0-1,3 2,-13-2,0-1,-1 1,1 0,0 0,-1 0,1 1,-1-1,1 0,-1 1,0 0,0-1,0 1,-1 0,1 0,-1 0,1 0,-1 0,0 1,0-1,-1 0,1 0,-1 1,1-1,-1 0,0 1,0-1,-1 0,1 3,-27 92,26-96,-1 0,1-1,-1 1,1 0,0 0,0 0,0 0,0 0,0 0,0 0,1 1,-1-1,1 0,-1 0,1 1,0-1,0 0,0 0,0 1,0-1,0 0,1 0,-1 1,1-1,0 0,-1 0,1 0,0 0,0 0,1 0,-1 0,0 0,1 0,-1 0,1-1,-1 1,1-1,0 1,0-1,-1 0,1 1,0-1,0 0,0 0,1 0,-1-1,0 1,1 0,7 0,0 0,1-1,-1 0,1 0,-1-1,0-1,1 1,-1-2,0 1,7-4,4 0</inkml:trace>
  <inkml:trace contextRef="#ctx0" brushRef="#br0" timeOffset="768.83">1469 260,'-37'44,"1"2,3 1,1 2,3 1,2 1,2 2,-2 13,23-58,-1 0,2 0,-1 1,1-1,0 1,1 0,0 0,1 0,-1 0,2 0,-1 0,1 0,1 1,0-1,0 0,1 0,0 0,0 0,1-1,0 1,1-1,0 1,0-1,0 0,1-1,1 1,-1-1,1 0,1 0,3 3,7-2,-1-1,1 0,1-2,-1 0,1-1,-1 0,1-2,0 0,0-1,1-1,-1-1,0 0,5-2,-4 1,0-1,1-1,-1 0,-1-2,1 0,-1-1,0-1,-1-1,0 0,0-1,-1-1,0 0,-1-2,0 1,-1-2,-1 0,0-1,-1 0,0-1,-1 0,-1 0,-1-2,0 1,-1-1,-1 0,-1 0,0-1,-2 0,0 0,-1-1,-1 1,0-11,-2 18,-1 0,0 0,-1 0,0 0,-1 0,0 1,-1-1,0 1,-1 0,0 0,-1 0,0 0,-1 1,0 0,0 1,-1 0,0 0,-1 0,0 1,0 1,-1-1,0 1,0 1,-1 0,0 1,0 0,0 0,-1 1,-4-1,-4 2,1 1,-1 0,1 2,-1 0,1 2,-1 0,1 0,0 2,0 1,0 0,0 1,1 1,0 1,-13 8,-10 7</inkml:trace>
  <inkml:trace contextRef="#ctx0" brushRef="#br0" timeOffset="1018.845">1102 740,'169'-40,"-3"-8,14-12,-175 58,-1-1,0 1,0-1,0 1,1 0,-1 1,1-1,0 1,-1 0,1 0,0 0,-1 1,1-1,0 1,0 1,0-1,-1 0,1 1,0 0,0 0,-1 1,1-1,-1 1,1 0,-1 0,0 0,0 1,0 0,3 2,-3 1,0 0,1 0,-1-1,1 0,0 0,1 0,-1 0,1-1,0 0,0 0,0-1,0 1,1-1,-1-1,1 1,0-1,0 0,0-1,0 0,0 0,0 0,0-1,0 0,0-1,6 0,33-18,-27 9</inkml:trace>
  <inkml:trace contextRef="#ctx0" brushRef="#br0" timeOffset="1365.779">2090 34,'6'-4,"1"0,-1 0,1 0,0 1,0 0,0 1,0-1,0 1,1 1,-1-1,1 1,-1 1,1-1,-1 1,1 1,-1-1,1 1,-1 1,1-1,-1 1,0 0,5 3,-10-1,0-1,0 1,0 0,-1 0,0 0,0 0,0 0,0 0,0 0,-1 0,0 0,0 1,0-1,0 0,-1 0,0 0,0 0,0 0,0 0,0 0,-1 0,0 0,0-1,0 1,-1 1,-6 20,7-22,0 0,1 0,-1 0,1 0,-1 0,1 0,0 0,0 1,1-1,-1 0,1 1,-1-1,1 0,0 1,0-1,0 0,1 1,-1-1,1 0,0 1,0-1,0 0,0 0,1 0,-1 0,1 0,0 0,0 0,0-1,0 1,0-1,1 1,-1-1,1 0,-1 0,1 0,0 0,0 0,0-1,0 1,0-1,1 1,6-1,1-1,0 0,0 0,0-1,0 0,0-1,0 0,-1-1,1 0,3-3,-12 6,18-6</inkml:trace>
</inkml:ink>
</file>

<file path=ppt/ink/ink8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2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0,'-4'43,"-3"39,1 14,1-4,1-8,2-14,1-8,0-11,1-9,1-7,-1-4,0-3,0-2,-4 1,-2-6</inkml:trace>
  <inkml:trace contextRef="#ctx0" brushRef="#br0" timeOffset="325.429">404 112,'-270'218,"256"-206,2-5,1 2,1 0,0 0,0 1,0 0,1 0,1 1,0 1,0-1,1 1,1 0,-5 12,12-20,0 1,0-1,1 1,-1-1,1 0,0 1,0-1,0 0,1 0,0-1,-1 1,1 0,1-1,-1 0,0 0,1 0,-1 0,1 0,0-1,0 1,0-1,0 0,1-1,-1 1,0-1,1 1,-1-1,1-1,0 1,-1-1,1 1,2-1,-2 1,45 10,-39-10,-1 1,1-1,0 2,-1 0,0 0,1 1,-1 0,-1 1,1 0,-1 0,0 1,0 0,0 1,-1 0,7 7,9 19,-13-25</inkml:trace>
</inkml:ink>
</file>

<file path=ppt/ink/ink8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2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52,'12'-51,"-32"101,12-18,-2-1,1-1,2 2,1-1,1 1,2 0,1 0,1 0,2 0,4 24,39 32,-30-75</inkml:trace>
  <inkml:trace contextRef="#ctx0" brushRef="#br0" timeOffset="249.78">1 448,'38'4,"33"-2,8-7,0-3,-7 1,-13 0,-10-2,-10 0,-5 1,-5 3,-3 1,-5 2</inkml:trace>
</inkml:ink>
</file>

<file path=ppt/ink/ink8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28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31,'39'0,"31"0,14 0,-3 0,-5 0,-11 0,-8 0,-7-5,-8-2,-2 1,-3 1,-2 2,-3 0,-2 2,-6 1</inkml:trace>
</inkml:ink>
</file>

<file path=ppt/ink/ink8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2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1 109,'48'0,"40"-4,14-8,0 0,-8-4,-10 1,-11-1,-12 1,-12 4,-14 3</inkml:trace>
</inkml:ink>
</file>

<file path=ppt/ink/ink8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3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438 339,'-46'16,"0"3,0 2,2 1,1 2,1 3,-19 16,51-35,0 0,0 1,1 0,0 1,1 0,0 1,0-1,1 1,1 1,0-1,-2 7,6-13,0 0,0 1,1-1,0 1,0-1,0 1,1 0,-1-1,2 1,-1 0,0-1,1 1,0-1,0 1,1-1,0 1,0-1,0 0,0 0,1 0,0 0,0 0,0 0,1-1,-1 0,1 0,1 1,6 3,0 1,1-2,0 0,1-1,0 0,0 0,0-1,0-1,1-1,0 0,-1 0,1-1,0-1,0-1,0 0,0 0,5-2,13 1</inkml:trace>
  <inkml:trace contextRef="#ctx0" brushRef="#br0" timeOffset="300.292">1116 311,'-60'35,"3"2,1 3,1 2,3 3,2 2,-18 22,11 24,56-90,0 1,0-1,0 1,0-1,1 1,-1-1,1 1,0-1,0 1,1-1,-1 1,1-1,-1 1,1-1,0 0,0 1,1-1,-1 0,1 0,-1 0,1 0,0 0,0 0,1 0,-1-1,0 1,1-1,0 1,0-1,9 4,1 0,0-1,0 0,0-1,1 0,-1-1,1-1,0 0,0-1,0 0,0-1,0-1,0 0,0-1,0-1,-1 0,1 0,-1-2,0 1,10-6,-7 4,1-1,-1-1,0 0,0-1,-1 0,0-1,-1-1,0-1,-1 0,-1 0,1-2,-2 1,0-1,-1-1,0 0,-1-1,-1 1,0-2,-1 1,-1-1,0 0,-2 0,0-1,-1 1,1-18,-4 27,-1 0,0 0,0 0,-1 0,0 1,0-1,-1 0,0 1,0 0,-1-1,1 1,-2 0,1 1,-1-1,0 1,-1 0,1 0,-1 1,0 0,-1 0,1 0,-1 1,0-1,0 2,0-1,-1 1,1 0,-1 1,0-1,1 2,-1-1,-8 0,-9 1</inkml:trace>
  <inkml:trace contextRef="#ctx0" brushRef="#br0" timeOffset="716.697">1426 791,'218'-389,"-212"378,35-34,-39 46,0 0,0 0,0 0,0 1,0-1,-1 1,1-1,0 1,-1-1,0 1,1 0,-1 0,0 0,0 0,0 0,0 0,0 0,-1 0,1 0,0 0,-1 0,0 1,1-1,17 93,-19-87,1 0,0 0,1 1,-1-1,2 0,-1-1,1 1,0 0,1 0,0-1,0 1,0-1,1 0,0 0,1 0,-1-1,1 1,1-1,-1 0,1-1,0 1,0-1,1-1,-1 1,1-1,0 0,3 1,1-3,-1 0,0-1,0-1,1 1,-1-2,0 1,1-2,-1 1,0-1,0-1,0 0,0 0,-1-1,1 0,-1-1,0 0,0 0,-1-1,1 0,-1 0,-1-1,1 0,-1-1,0 0,-1 0,0 0,0-1,-1 0,0 0,0 0,-1-1,2-7,51-155,-52 148</inkml:trace>
  <inkml:trace contextRef="#ctx0" brushRef="#br0" timeOffset="1115.26">2781 142,'-35'11,"1"3,1 0,0 3,1 0,1 2,-5 6,26-19,-107 76,115-81,1 0,-1 0,1 0,0 0,-1 0,1 0,0 0,0 1,0-1,0 0,0 1,0-1,0 0,0 1,1 0,-1-1,0 1,1-1,0 1,-1 0,1-1,0 1,0 0,0-1,0 1,0 0,0-1,0 1,0 0,1-1,-1 1,1 0,-1-1,1 1,0-1,0 1,-1-1,1 1,0-1,0 0,0 1,1-1,-1 0,0 0,0 0,1 0,74 34,-1-30,-65-6,0 1,1 0,-1 1,1 0,-1 1,0 0,0 0,0 1,0 0,0 1,4 2,-12-4,0-1,1 1,-1 0,0 0,0 0,-1 0,1 0,0 0,-1 1,1-1,-1 0,0 1,1-1,-1 1,-1 0,1-1,0 1,-1 0,1-1,-1 1,0 0,0 0,0 0,0-1,0 1,0 0,-1 0,0-1,1 1,-1 0,0-1,0 1,-1-1,1 2,-55 81,36-64,-1-1,-1 0,0-2,-2 0,0-2,-11 5,21-12,-4 4</inkml:trace>
  <inkml:trace contextRef="#ctx0" brushRef="#br0" timeOffset="1379.273">3373 1,'-5'33,"-11"41,-8 16,1-1,3-12,6-9,5-11,4-11,3-8,2-6,5-9,3-3,-1-4</inkml:trace>
  <inkml:trace contextRef="#ctx0" brushRef="#br0" timeOffset="1631.083">3035 339,'38'-19,"27"-7,8 2,-5 5,-8 5,-10 10,-8 6,-7 2,-5 5,-7 2</inkml:trace>
</inkml:ink>
</file>

<file path=ppt/ink/ink8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43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0 283,'243'-28,"51"16,-14-6,-171-2,-97 16</inkml:trace>
  <inkml:trace contextRef="#ctx0" brushRef="#br0" timeOffset="247.339">227 453,'19'9,"21"4,13-6,7-3,3-8,1-3,-2 0,-1-4,-2 0,-1 1,-1-1,-5 0,-2 3,-4 2,-6 2,-5 3,-8-5,-9 0</inkml:trace>
  <inkml:trace contextRef="#ctx0" brushRef="#br0" timeOffset="746.049">791 0,'12'23,"2"-8,2 0,0-2,0 1,2-2,-1 0,2-1,-1-1,1-1,1-1,0 0,20 4,77 37,-76-31,-33-16,0 1,0 0,-1 0,1 0,-1 1,0 0,0 1,0-1,-1 1,1 1,-1-1,0 1,-1 0,1 0,-1 1,-1 0,1 0,-1 0,0 0,0 3,-4-5,-1 0,0 1,0-1,-1 0,1 0,-1 1,0-1,-1-1,1 1,-1 0,0 0,0-1,0 0,-1 0,0 0,1 0,-2 0,1-1,0 1,0-1,-1 0,0-1,0 1,0-1,-3 1,-5 6,-316 158,311-157,3-3,1 0,0 2,0-1,1 2,0 0,1 0,0 1,-7 10,15-14</inkml:trace>
</inkml:ink>
</file>

<file path=ppt/ink/ink8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4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367 201,'-5'-2,"0"-1,0 1,0 0,0 1,-1 0,1-1,-1 2,1-1,-1 1,0-1,1 2,-1-1,1 0,-1 1,1 0,-1 1,1-1,0 1,-1 0,1 0,0 1,0-1,1 1,-1 0,0 1,1-1,0 1,0 0,0 0,-2 3,-10 12,0 0,2 1,1 1,0 1,2 0,-3 7,-10 27,3 2,2 0,-7 45,21-87,1 1,0-1,1 1,1-1,1 1,0 0,1 0,1-1,0 1,2 0,0-1,0 1,2-1,0 0,1 0,0-1,7 12,-5-21,-1 0,1 0,0-1,0 1,1-2,-1 1,1-1,0-1,0 1,1-2,-1 1,1-1,-1-1,1 0,0 0,-1-1,1 0,0 0,-1-1,1-1,0 1,-1-2,0 1,1-1,-1-1,0 0,46-20,-1-2,-1-3,-2-1,-1-3,-1-3,-2-1,-2-2,22-26,-65 63,18-14,0-1,-1-1,0 0,-2-2,0 0,-2-1,0 0,-1-1,-1-1,-1 0,-1-1,-1 0,-2 0,5-22,-12 36,-1-1,0 1,-1-1,0 1,0-1,-2 1,1-1,-1 1,0 0,-1 0,-1 1,1-1,-1 1,-1 0,0 0,0 1,-1 0,0 0,0 0,-1 1,0 0,0 0,-3-1,-11-7,0 1,-1 0,0 2,-1 1,-1 0,0 2,0 1,-21-3,-76-8,74 15</inkml:trace>
</inkml:ink>
</file>

<file path=ppt/ink/ink8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49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1 159,'1'-5,"1"1,0 0,0 0,0 0,0 0,1 1,0-1,0 0,0 1,0 0,0 0,1 0,-1 0,1 1,0-1,0 0,3-2,11-7,-1 0,1 2,1 0,0 1,0 1,1 0,0 2,0 0,0 1,15 0,-29 3,0 2,0-1,0 1,0-1,0 2,0-1,0 1,0 0,0 0,0 0,0 1,0 0,-1 0,1 1,-1 0,1-1,-1 2,0-1,0 1,-1-1,1 1,-1 1,0-1,0 1,0-1,0 1,-1 0,3 6,7 17,-11-21,0 0,0-1,1 0,0 0,0 0,0 0,1 0,0 0,0-1,0 0,1 0,-1 0,1 0,1-1,-1 0,1 0,-1 0,1-1,0 0,0 0,1 0,2-1,1 0,-1-1,1 0,-1-1,1 0,-1 0,1-1,-1 0,1-1,-1 0,0 0,1-1,-1 0,-1-1,1 0,6-4,-2-16,-13 11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0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1,'-5'5,"4"11,1 2</inkml:trace>
</inkml:ink>
</file>

<file path=ppt/ink/ink8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0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49 129,'-4'-5,"-3"-6,1-6,6-1,3-1,-4 2,-6 4,-8 4,5 4,8-2,5 0</inkml:trace>
</inkml:ink>
</file>

<file path=ppt/ink/ink8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0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1 152,'20'-14,"9"-7,0 2,2 0,0 2,1 1,0 2,1 1,9-1,-40 13,0 1,0-1,0 0,0 1,0-1,0 1,0 0,0-1,0 1,0 0,0 0,0 0,0 1,0-1,0 0,0 1,0-1,0 1,-1 0,1 0,0 0,0 0,0 0,-1 0,1 0,0 0,-1 1,1-1,-1 1,0-1,1 1,-1-1,0 1,0 0,0 0,0-1,0 1,-1 0,1 0,-1 0,1 0,-1 0,1 0,-1 0,0 0,0 0,0 0,0 0,-1 0,1 2,-3 7,0 0,0-1,-1 0,-1 0,0 0,0 0,-1-1,0 1,0-2,-1 1,0-1,-1 0,0 0,-5 4,-50 60,61-70,1-1,0 0,-1 1,1-1,0 1,0-1,0 1,0 0,0-1,0 1,1 0,-1 0,1 0,-1-1,1 1,-1 0,1 0,0 0,0 0,0 0,0 0,0 0,1-1,-1 1,1 0,-1 0,1 0,-1 0,1-1,0 1,0 0,0-1,0 1,0 0,0-1,1 0,-1 1,0-1,1 0,-1 1,1-1,-1 0,1 0,0 0,-1 0,1-1,0 1,0 0,0-1,-1 1,1-1,0 0,0 1,1-1,222-1,-81 5,-126 3</inkml:trace>
</inkml:ink>
</file>

<file path=ppt/ink/ink8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0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0 135,'43'-10,"34"-8,8 0,-5-3,-12 3,-12 4,-12 5,-7 3,-11-2,-4 1,-7 1</inkml:trace>
</inkml:ink>
</file>

<file path=ppt/ink/ink8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0,'0'44,"-5"32,-1 10,0-7,1-10,2-14,1-10,1-8,0-11</inkml:trace>
</inkml:ink>
</file>

<file path=ppt/ink/ink8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2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0 591,'48'-25,"-2"-2,-1-2,-1-2,-2-2,-1-2,-2-1,0-3,-28 28,-1-1,0 0,0 0,-1-1,0 0,-2-1,1 1,-2-2,0 1,0-1,-1 0,-1 0,-1 0,1-11,-4 26,0 0,0 1,0-1,0 0,-1 1,1-1,0 0,0 1,0-1,-1 0,1 0,0 1,-1-1,1 0,0 0,-1 0,1 0,0 1,-1-1,1 0,0 0,-1 0,1 0,0 0,-1 0,1 0,0 0,-1 0,1 0,0 0,-1 0,1 0,0 0,-1 0,1 0,-1 0,1-1,0 1,0 0,-1 0,1 0,0-1,-1 1,1 0,0 0,0-1,-1 1,1 0,0 0,0-1,0 1,-1 0,1-1,0 1,0 0,0-1,0 1,0 0,0-1,0 1,-1 0,1-1,0 1,0-1,1 1,-1 0,0-1,0 1,0 0,0-1,-21 24,21-23,-15 22,1 0,1 1,1 0,1 1,1 0,1 1,-1 8,7-28,1 0,0-1,0 1,0 1,0-1,1 0,0 0,0 1,0-1,1 0,0 1,0-1,0 1,1-1,0 0,0 1,0-1,0 0,1 0,0 0,0 0,0 0,1 0,0 0,0-1,0 1,0-1,1 0,0 0,-1 0,1-1,1 1,-1-1,5 3,-1-4,2 0,-1-1,0 0,0 0,0-1,1 0,-1-1,0 0,0 0,0-1,0 0,0 0,0-1,-1-1,1 1,-1-1,4-3,133-93,-130 87,3 0,0-2,-2 0,0-1,-1-1,0 0,-2-1,0 0,0-1,-2-1,-1 0,0 0,-1-2,-8 20,0 0,0 0,0 0,0 0,0 0,-1 0,1 0,0 0,-1 0,0 0,0-1,1 1,-1 0,0 0,-1-1,1 1,0 0,-1 0,1 0,-1 0,0 0,1-1,-1 1,0 0,0 1,-1-1,1 0,0 0,-1 0,1 1,-1-1,1 1,-1-1,0 1,1 0,-1-1,0 1,0 0,0 0,0 0,0 1,0-1,0 0,-1 1,1-1,0 1,-1 0,-7 3,2 0,-1 1,0 1,1 0,0 0,0 0,0 1,1 0,0 0,0 1,0 0,1 0,0 1,0 0,1 0,0 0,1 1,0-1,-3 9,5-12,1-1,0 1,0-1,0 1,0 0,1-1,0 1,0 0,0-1,1 1,-1 0,1-1,0 1,0-1,1 1,-1-1,1 1,0-1,1 0,-1 0,0 0,1 0,0-1,0 1,0-1,1 1,-1-1,1 0,0 0,-1-1,1 1,0-1,1 0,-1 0,0 0,1-1,-1 1,1-1,-1 0,1 0,0-1,1 1,17 1,0-1,0 0,1-2,-1-1,0 0,-1-2,1-1,0-1,-1 0,0-2,-1 0,0-2,0 0,-1-2,0 0,-1-1,-1-1,0 0,0-2,-2 0,0-1,-1 0,0-2,7-13,0-32,-22 63,0-1,0 1,0 0,0-1,0 1,0 0,-1-1,1 1,0 0,-1-1,1 1,-1 0,1 0,-1-1,0 1,0 0,1 0,-1 0,0 0,0 0,0 0,0 0,0 0,0 0,0 1,-1-1,1 0,0 1,0-1,0 1,-1-1,1 1,0-1,-1 1,1 0,0 0,-1 0,1 0,-1 0,1 0,0 0,-1 0,1 0,0 1,-1-1,1 1,-1-1,-7 3,0 0,0 1,0 0,1 1,-1 0,1 0,0 0,1 1,-1 0,1 1,0 0,1 0,0 0,0 1,0 0,1 0,0 0,1 1,0 0,0 0,1 0,0 0,0 0,1 1,1-1,-1 1,1-3,1-1,-1 1,1 0,1 0,-1-1,1 1,0 0,0-1,1 1,0 0,0-1,1 0,0 0,0 0,0 0,1 0,0 0,0-1,0 0,0 0,1 0,0 0,0-1,1 0,-1 0,1 0,1 0,2 2,0-1,0 0,1 0,0-1,0 0,0 0,0-2,1 1,-1-1,1-1,-1 1,1-2,0 0,0 0,-1-1,1 0,1-1,32-16,-25 6</inkml:trace>
</inkml:ink>
</file>

<file path=ppt/ink/ink8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2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77,'51'-19,"2"1,1 4,-1 1,16 1,-14 12,-54 0,0 0,0 0,0 0,0 0,0 0,0 0,0 0,0 1,0-1,0 0,0 1,0-1,0 0,0 1,0 0,0-1,0 1,-1-1,1 1,0 0,0 0,-1-1,1 1,-1 0,1 0,-1 0,1 0,-1 0,1 0,-1 0,0-1,1 1,-1 0,0 0,0 1,0-1,0 0,0 0,0 0,0 0,0 0,0 0,0 0,-1 0,1 0,0 0,-121 139,121-138,-1 0,0 0,1 1,0-1,-1 0,1 0,0 1,0-1,1 0,-1 0,0 1,1-1,-1 0,1 0,0 1,-1-1,1 0,0 0,0 0,1 0,-1 0,0-1,1 1,-1 0,1 0,0-1,-1 1,1-1,0 0,0 1,0-1,0 0,0 0,0 0,0 0,2 0,83 25,60-17,-123-9</inkml:trace>
</inkml:ink>
</file>

<file path=ppt/ink/ink8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2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1,'-31'21,"1"2,2 1,0 1,2 2,1 0,1 2,1 0,2 2,0 1,3 0,1 1,1 1,-4 16,16-39,0 1,2 0,-1-1,1 1,1 0,0 0,1 1,0-1,1 0,0 0,1 0,1-1,-1 1,2 0,0-1,0 0,1 1,0-2,1 1,0-1,1 0,0 0,1-1,0 1,0-2,1 1,0-1,0-1,1 0,0 0,0-1,1 0,6 2,-1-2,1 0,0-2,0 0,1 0,-1-2,1 0,-1-1,1-1,0-1,-1 0,1-1,-1-1,1-1,-1 0,0-1,-1-1,1-1,-1 0,5-4,3-2,0-1,-1-1,-1-1,-1-1,0-1,-1-1,-1 0,-1-1,-1-2,0 0,-2 0,3-7,-10 13,0 0,-1-1,0 0,-2 0,0-1,0 1,-2-1,-1 0,0 0,-1-1,-1 1,-1-15,0 24,0 0,-1 0,0 0,0 0,-1 0,0 1,-1-1,0 1,0 0,-1 0,1 0,-2 0,1 1,-1 0,-1 0,1 1,-1-1,0 1,0 1,-1 0,0 0,0 0,0 1,0 0,-7-2,-75-14,53 18</inkml:trace>
</inkml:ink>
</file>

<file path=ppt/ink/ink8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3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0 107,'74'-11,"-2"-4,1-2,-2-4,12-7,-77 25,0 1,1 0,-1 0,0 0,1 1,0 0,-1 0,1 1,0 0,-1 0,1 0,0 1,-1 0,1 0,-1 1,1 0,-1 0,0 1,0-1,4 3,1 1,-1 1,0-1,0 0,0-1,1 0,-1 0,1-1,0-1,0 0,1 0,-1-1,1-1,-1 0,1 0,-1-1,1 0,0-1,-1-1,1 0,7-2,10-24,-20 12</inkml:trace>
</inkml:ink>
</file>

<file path=ppt/ink/ink8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3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57,'19'-9,"0"1,0 0,0 1,1 1,0 1,1 1,-1 0,20 1,-38 2,-1 1,0-1,1 1,-1 0,0 0,1 0,-1 0,0 0,1 0,-1 0,0 0,1 0,-1 1,0-1,0 1,1-1,-1 1,0-1,0 1,0 0,1-1,-1 1,0 0,0 0,0 0,0 0,-1 0,1 0,0 0,0 0,0 0,-1 0,1 0,-1 1,1-1,-1 0,1 1,-1-1,0 0,0 0,1 1,-1-1,0 0,0 1,0-1,-1 0,1 1,0-1,0 0,-1 1,1-1,-1 0,1 0,-1 1,1-1,-1 0,0 0,0 0,0 0,1 0,-1 0,0 0,-1 1,-86 106,87-108,1 1,-1-1,0 1,1 0,-1 0,1-1,0 1,-1 0,1 0,-1-1,1 1,0 0,0 0,-1 0,1-1,0 1,0 0,0 0,0 0,0 0,0 0,0-1,0 1,1 0,-1 0,0 0,0 0,1-1,-1 1,0 0,1 0,-1-1,1 1,-1 0,1-1,-1 1,1 0,0-1,-1 1,1-1,0 1,-1-1,1 1,0-1,0 1,-1-1,1 0,0 0,0 1,0-1,0 0,-1 0,1 0,0 0,0 0,0 0,0 0,58 4,-53-4,12-1,0-1,-1 0,1-1,-1-1,0-1,0 0,0-1,10-6,-8 3</inkml:trace>
</inkml:ink>
</file>

<file path=ppt/ink/ink8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0 126,'44'-5,"32"-6,14-1,-4-4,-12 1,-8 3,-12 4,-9 2,-13-1,-7 0,-2 1,-2 2,-3-4,-5 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28,'-17'31,"1"0,1 1,2 1,1 0,2 1,-5 33,-47 239,52-232,9-90,1-2</inkml:trace>
  <inkml:trace contextRef="#ctx0" brushRef="#br0" timeOffset="461.618">172 0,'-3'13,"1"-1,1 1,0 0,1 0,0 0,1-1,0 1,1 0,1-1,0 1,1-1,0 0,0 0,1 0,1-1,5 8,32 104,-35-75,-7-29,2 0,0 1,2-2,0 1,1-1,0 1,2-2,0 1,6 9,-12-25,-1 0,0 0,1 0,-1 0,1 0,0 0,0-1,-1 1,1 0,0-1,1 1,-1-1,0 0,0 0,0 0,1 0,-1 0,1-1,-1 1,0 0,1-1,-1 0,1 0,-1 0,1 0,-1 0,1 0,-1-1,1 1,-1-1,1 1,-1-1,0 0,1 0,-1 0,0-1,0 1,0 0,0-1,0 1,0-1,0 0,0 0,-1 1,1-1,1-2,10-18,0 0,-1-1,-1 0,-1-1,-1 0,-1-1,-2 1,4-22,0 3,26-110,-37 88,-4 48</inkml:trace>
</inkml:ink>
</file>

<file path=ppt/ink/ink8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4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0 111,'43'-10,"34"-8,8 0,-6 2,-6-1,-11 3,-11 3,-14 4</inkml:trace>
</inkml:ink>
</file>

<file path=ppt/ink/ink8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9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0,'0'0</inkml:trace>
  <inkml:trace contextRef="#ctx0" brushRef="#br0" timeOffset="268.757">133 0,'-14'24,"-15"18,-2 6,-1-1,5-7</inkml:trace>
</inkml:ink>
</file>

<file path=ppt/ink/ink8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4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95 537,'-24'38,"-3"23,3 5,10-8,8-10,10-12,3-8,7-9,4-7,5-6,3-4,2-2,1-2,-5-4,-1-2,-5 1</inkml:trace>
  <inkml:trace contextRef="#ctx0" brushRef="#br0" timeOffset="279.124">716 537,'-23'17,"0"1,1 1,1 1,1 1,1 1,1 1,1 0,1 1,-8 18,22-39,0 0,0 0,0 1,1-1,-1 0,1 1,0-1,0 0,0 1,0-1,1 1,-1 0,1-1,0 1,0-1,0 1,1 0,-1-1,1 1,0-1,0 1,0-1,0 0,1 1,0-1,-1 0,1 0,0 0,0 0,1 0,-1-1,0 1,1-1,0 1,0-1,-1 0,1 0,1 0,-1 0,8 3,-1 0,1-1,0 0,0 0,0-1,0-1,0 0,1 0,-1-2,1 1,-1-1,1-1,-1 0,1 0,-1-1,0-1,0 0,0 0,0-1,0-1,-1 0,0 0,0-1,0 0,-1-1,0 0,0 0,3-4,-4 3,0 0,0 0,-1 0,0-1,0 0,-1 0,0-1,-1 0,0 0,-1 0,0 0,0-1,-1 0,-1 0,1 0,-2 0,0 0,0 0,-1 0,0 0,-1 0,0 0,-1 0,0 0,-1 0,0 0,-1 1,0-1,0 1,-1 0,-6-8,-61-33,48 43</inkml:trace>
  <inkml:trace contextRef="#ctx0" brushRef="#br0" timeOffset="661.114">1112 904,'97'-248,"-97"248,0 1,0 0,0 0,1 0,-1 0,0 0,1 0,-1 0,0-1,1 1,-1 0,1 0,-1-1,1 1,-1 0,1 0,0-1,-1 1,1-1,0 1,-1 0,1-1,0 0,0 1,0-1,-1 1,1-1,0 0,0 0,0 1,0-1,0 0,0 0,0 0,0 0,-1 0,1 0,0 0,0 0,0-1,0 1,0 0,0 0,-1-1,1 1,0-1,0 1,0-1,-1 1,1-1,0 1,0-1,-1 0,1 1,-1-1,1 0,-1 1,1-1,-1 0,1 0,-1 0,1 1,-1-1,0 0,0 0,1 0,1 7,2 1,-1-1,1 0,0 0,0 0,0 0,1-1,0 0,0 1,1-2,-1 1,1-1,0 0,0 0,0 0,1-1,-1 0,1-1,0 1,0-1,0 0,0-1,0 0,0 0,0 0,1-1,-1 0,3-1,5-2,-1-1,1 0,-1-1,0-1,-1 0,1-1,-1-1,-1 1,1-2,-1 0,-1-1,1 0,-2 0,0-1,0-1,-1 1,0-2,-1 1,1-4,2-5</inkml:trace>
  <inkml:trace contextRef="#ctx0" brushRef="#br0" timeOffset="1001.175">2099 310,'-16'9,"-1"0,1 1,1 0,0 2,1-1,0 2,0 0,2 1,-3 2,14-14,-1-1,1 1,0 0,0-1,-1 1,1 0,1 0,-1 0,0 0,0-1,1 1,-1 0,1 0,-1 0,1 0,0 1,0-1,0 0,0 0,0 0,1 0,-1 0,0 0,1 0,0 0,-1 0,1-1,0 1,0 0,0 0,0 0,0-1,1 1,-1-1,0 1,1-1,-1 1,1-1,0 0,-1 0,1 0,0 0,0 0,0 0,-1 0,1 0,0-1,2 1,79 13,32 12,-112-24,0 0,0 0,0 1,0-1,0 1,-1 0,1-1,-1 1,0 1,0-1,0 0,0 0,0 1,-1-1,1 1,-1-1,0 1,0 0,0-1,-1 1,0 0,1 0,-1 0,0-1,-1 1,1 0,-1 0,1-1,-1 1,-1 1,-44 107,-52-12,77-83</inkml:trace>
  <inkml:trace contextRef="#ctx0" brushRef="#br0" timeOffset="4214.961">2777 0,'-2'1,"0"1,0-1,0 1,0-1,1 1,-1 0,0 0,1-1,0 1,-1 0,1 0,0 1,0-1,0 0,0 0,1 0,-1 1,1-1,-1 0,1 1,0-1,0 0,0 1,0-1,0 1,0 0,-14 458,10-435,-2 21,-2 0,-2 0,-2-1,-5 7,10-35</inkml:trace>
  <inkml:trace contextRef="#ctx0" brushRef="#br0" timeOffset="4467.199">2466 452,'38'-5,"28"-1,6 0,-3 1,-9 1,-10 2,-9 1,-6 0,-9 1</inkml:trace>
</inkml:ink>
</file>

<file path=ppt/ink/ink8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7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18,'-10'-4,"0"1,-1 0,1 1,-1 0,0 0,0 1,0 1,0 0,0 0,1 1,-1 0,0 1,0 1,1-1,-1 1,1 1,0 0,0 1,0 0,1 0,-1 1,1 0,1 1,-1 0,1 0,1 1,-1 0,-5 8,8-8,0 0,1 0,0 0,0 1,1-1,0 1,1-1,0 1,0 0,1 0,0 0,1 1,-1-1,2 0,-1 0,2 0,-1 0,1 0,0 0,1-1,0 1,0-1,1 1,0-1,1 0,0 0,0-1,0 0,5 5,-6-7,1 0,0-1,1 1,-1-1,1 0,-1-1,1 1,0-1,1 0,-1 0,0-1,1 0,0 0,-1-1,1 1,0-2,0 1,-1-1,1 0,0 0,0 0,3-2,149-56,-134 47</inkml:trace>
  <inkml:trace contextRef="#ctx0" brushRef="#br0" timeOffset="365.972">809 74,'-22'11,"1"2,0 0,1 1,0 2,1 0,1 0,1 2,0 0,1 1,1 1,-4 8,16-26,1 1,-1 0,1 0,0-1,0 2,0-1,0 0,1 0,-1 0,1 1,-1-1,1 1,1-1,-1 1,0 0,1-1,0 1,-1 0,2-1,-1 1,0 0,1-1,-1 1,1-1,0 1,0-1,1 1,-1-1,1 0,0 1,-1-1,1 0,1 0,-1 0,0-1,1 1,-1 0,1-1,0 0,0 1,0-1,0 0,1 0,5 0,0 0,0-1,0 0,0 0,0-1,0 0,0-1,0 0,0 0,0-1,0 0,-1-1,1 0,-1 0,1-1,-1 0,0 0,0-1,5-4,8-7,0 0,-2-1,0 0,-1-2,-1 0,6-10,36-75,-33 152,8-2,-15-28</inkml:trace>
  <inkml:trace contextRef="#ctx0" brushRef="#br0" timeOffset="736.25">1233 385,'6'-18,"1"0,1 0,1 1,0 0,1 1,1 0,0 0,1 1,1 1,1 0,3-2,-14 14,0 0,0 1,0 0,0 0,0 0,1 0,-1 0,0 0,1 1,-1 0,1 0,-1 0,0 0,1 0,-1 1,0-1,1 1,-1 0,0 0,0 0,1 0,-1 1,0-1,0 1,-1 0,1 0,0 0,-1 0,3 3,-2-3,0 1,0-1,0 0,0 0,1 0,-1 0,1 0,-1-1,1 1,-1-1,1 0,0 0,0-1,0 1,-1-1,1 0,0 1,0-2,0 1,0 0,-1-1,1 0,0 0,3-1,-3-1,0 1,-1-1,1 1,-1-1,0 0,1-1,-1 1,-1 0,1-1,0 0,-1 0,0 1,0-1,0-1,0 1,-1 0,0 0,0-1,0 1,0 0,0-1,-1 1,0-1,2-19</inkml:trace>
</inkml:ink>
</file>

<file path=ppt/ink/ink8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5,'0'-1,"-1"1,0-1,0 1,1-1,-1 1,0 0,0-1,0 1,1 0,-1 0,0-1,0 1,0 0,0 0,0 0,0 0,1 0,-1 0,0 0,0 1,0-1,0 0,0 0,1 1,-1-1,0 0,0 1,0-1,1 1,-1-1,0 1,1 0,-1-1,0 1,1-1,-1 1,1 0,-1 0,1-1,-1 1,1 0,0 0,-1 0,1-1,0 1,0 1,-18 41,3 2,2 2,1-1,3 2,3-1,1 1,1 37,5-78,0-1,0 1,0 0,1-1,0 1,0-1,0 0,1 1,0-1,1 0,-1-1,1 1,0-1,0 1,1-1,0 0,0-1,0 1,0-1,1 0,-1 0,1-1,0 0,0 0,1 0,-1-1,0 0,1 0,0 0,-1-1,1 0,0 0,-1-1,1 0,0 0,0-1,0 0,-1 0,1 0,-1-1,1 0,-1 0,1 0,-1-1,0 0,3-3,116-90,-121 96,-1 0,1 0,0 0,-1 0,1 1,-1-1,1 1,-1 0,1 0,-1 0,1 1,-1-1,0 1,0 0,0 0,0 0,0 0,0 0,-1 1,1-1,-1 1,1 0,-1 0,0 0,0 0,0 0,-1 0,1 0,-1 1,0-1,0 0,0 1,0-1,0 2,19 30,-16-29,0-1,1 1,0-1,0-1,1 1,-1-1,1 0,0 0,0 0,0-1,0 0,1 0,-1-1,1 1,0-2,0 1,-1-1,1 0,0 0,0-1,0 0,0 0,0 0,0-1,0 0,0-1,0 0,0 0,-1 0,1-1,-1 0,1 0,-1 0,0-1,-1 0,4-3,10-11,-1-1,0-1,-2 0,0-1,-2-1,0-1,-1 0,-2 0,0-1,-2-1,0 0,-2 0,0 0,1-21,1-86,-10 120</inkml:trace>
  <inkml:trace contextRef="#ctx0" brushRef="#br0" timeOffset="372.979">1186 485,'24'-19,"0"-1,-2-2,0 0,-2-1,0 0,-2-2,0-1,9-19,-26 44,0-1,0 1,-1-1,1 0,0 1,0-1,-1 0,1 1,-1-1,0 0,1 0,-1 0,0 1,0-1,0 0,0 0,-1 0,1 1,0-1,-1 0,1 0,-1 1,0-1,1 0,-1 1,0-1,0 1,0-1,0 1,0-1,0 1,-1 0,1-1,0 1,-1 0,1 0,-1 0,1 0,-1 0,0 0,1 1,-1-1,0 1,1-1,-1 1,0-1,0 1,0 0,1 0,-1 0,0 0,0 0,-1 0,-7 3,1 0,-1 1,1 0,0 0,0 1,0 0,0 1,1 0,0 0,0 1,1 0,0 0,0 1,1 0,0 0,0 0,1 1,0 0,0 0,1 0,0 1,1-1,0 1,0 0,1 0,1 0,-2-4,0 1,1-1,0 1,0-1,1 1,0 0,0-1,1 1,-1 0,1 0,1 0,-1 0,1-1,1 1,-1 0,1-1,0 1,1-1,-1 0,1 0,1 1,-1-2,1 1,0 0,0-1,0 0,1 0,0 0,0-1,0 1,1-1,-1 0,1-1,6 3,12-2,0-1,0-1,0-1,0-2,0 0,8-3,6-1,-6-2</inkml:trace>
</inkml:ink>
</file>

<file path=ppt/ink/ink8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7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19,'-35'4,"0"2,1 1,0 1,1 2,0 2,0 1,1 1,1 1,0 2,-15 12,41-26,0-1,0 1,1 0,-1 1,0-1,1 1,0 0,0 0,0 0,1 0,-1 1,1 0,0 0,0-1,0 2,1-1,0 0,0 0,0 1,1-1,0 1,0 0,0-1,1 1,-1 0,1-1,1 1,-1 0,1-1,0 1,0-1,1 1,0-1,0 1,0-1,0 0,1 0,0 0,0 0,3 3,-1-4,1 0,0 0,1-1,-1 1,0-1,1 0,0-1,0 0,0 0,0 0,0-1,0 0,0-1,0 1,0-1,1-1,-1 1,0-1,0 0,0-1,0 0,6-2,143-72,-135 61,-1-1,0-1,-1 0,-1-2,-1 0,-1-1,0-1,-2 0,0-2,-13 22,0 0,0 0,1 0,-1 1,0-1,0 0,0 1,0-1,1 1,-1-1,0 1,1-1,-1 1,0 0,1 0,-1 0,0 0,1 0,-1 0,0 0,1 0,-1 0,0 1,1-1,-1 1,0-1,0 1,1-1,-1 1,0 0,0-1,0 1,0 0,0 0,0 0,0 0,0 0,0 0,0 0,-1 0,1 0,0 0,-1 1,1-1,-1 0,1 0,-1 1,0-1,1 0,-1 1,0-1,0 0,0 1,15 18,-5-11,0 0,0 0,1-2,0 1,1-1,0-1,0 0,0 0,1-1,-1-1,1 0,0-1,1 0,-1-1,0-1,1 0,12-1,-18 1,0-1,0 0,0 0,0-1,0 0,0 0,0-1,-1 0,1-1,0 0,-1 0,0 0,0-1,0 0,0 0,0-1,-1 0,3-2,27-29,-13 12,1 1,1 1,1 1,0 2,9-4,-26 17,-6 4,-1-1,1 1,-1 0,1 0,0 0,0 0,0 0,0 0,0 1,1 0,-1-1,0 1,1 1,-1-1,0 0,1 1,-1-1,1 1,-1 0,1 1,-1-1,1 0,-1 1,1 0,-1 0,0 0,1 0,-1 0,0 1,0-1,0 1,0 0,0 0,0 0,0 0,-1 1,2 4,-1 1,0-1,-1 1,1 0,-2 0,1 0,-1 0,0 0,-1 0,0 0,0 0,-1 0,0 0,0 0,-1 0,0 0,0 0,-1-1,0 1,0-1,-1 0,0 0,0 0,-1 0,0-1,0 1,0-1,-3 2,-2 1,1 0,-1 0,-1-1,0-1,0 0,0 0,-1-1,0 0,0-1,-1-1,1 0,-1 0,-4 0,126-4,-8 10,-70-5,1-2,0-1,0-2,0-1,5-1,-18 0,1-1,-1 0,0-2,0 0,0-1,-1-1,0-1,0 0,0-1,-1-2,-13 8,-1 0,0 0,-1 0,1 0,0-1,-1 1,0-1,0 0,0 1,0-1,0 0,-1 0,0 0,0-1,0 1,0-2,1-16</inkml:trace>
</inkml:ink>
</file>

<file path=ppt/ink/ink8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3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1 621,'0'250,"17"-321,-8 32,2 1,1 0,2 1,2 1,1 0,2 1,1 1,55-61,-72 92,-1 1,1 0,0 0,0 0,0 0,0 0,0 1,0 0,0-1,0 1,0 0,1 0,-1 1,1-1,-1 1,0-1,1 1,-1 0,1 1,-1-1,0 0,1 1,-1 0,0 0,1 0,-1 0,0 1,0-1,0 1,0-1,0 1,0 0,0 1,54 32,-37-28</inkml:trace>
  <inkml:trace contextRef="#ctx0" brushRef="#br0" timeOffset="427.105">509 650,'3'-2,"25"-13,0-1,-2-1,0-1,-1-1,-1-2,11-12,-32 31,-1 0,1 0,-1 0,0 0,1-1,-1 1,0-1,0 1,-1-1,1 0,0 0,-1 0,0 1,0-2,0 1,0 0,0 0,0 0,-1 0,0 0,0-1,0 1,0 0,0 0,0-1,-1 1,1 0,-1 0,0 0,0 0,0 0,-1 0,1 0,-1 0,0 0,1 1,-1-1,0 1,-1-1,1 1,0 0,-1 0,1 0,-1 0,0 0,1 0,-1 1,0-1,0 1,-3-1,-3 4,-1 0,0 0,1 1,0 0,0 1,0 0,0 0,0 1,1 0,0 1,0 0,1 0,-1 1,1-1,0 2,1-1,0 1,0 0,1 0,0 0,0 1,1 0,0 0,1 0,-1 1,1-3,-1-1,1 1,0 0,1 0,-1 0,2 0,-1 1,1-1,0 0,0 1,1-1,0 1,0-1,1 0,0 1,0-1,1 0,0 1,0-1,1 0,-1 0,2-1,-1 1,1-1,0 1,0-1,1 0,0-1,0 1,0-1,0 0,1 0,0-1,0 0,2 2,9 0,-1-1,1 0,0-1,0-1,0 0,0-1,0-1,1-1,-1-1,0 0,6-2,26 1,-24 1</inkml:trace>
  <inkml:trace contextRef="#ctx0" brushRef="#br0" timeOffset="1014.117">1045 368,'-14'49,"9"-38,0 0,1 1,1 0,0-1,0 2,1-1,1 0,0 0,0 0,1 1,1-1,0 0,1 1,0-1,1 0,0-1,5 11,-7-20,1 0,0 1,0-1,0 0,0 0,0 0,0 0,1 0,-1-1,1 1,-1-1,1 1,0-1,-1 0,1 0,0 0,0-1,0 1,0-1,0 1,0-1,0 0,-1 0,1 0,0-1,0 1,0-1,0 1,0-1,0 0,-1 0,1 0,0-1,-1 1,1-1,84-64,-11-26,-75 92,1 1,-1-1,0 0,0 1,1-1,-1 1,0-1,0 1,0 0,1-1,-1 1,0 0,0 0,0 0,0 0,0 0,-1 0,1 0,0 0,0 0,-1 0,1 0,0 1,-1-1,1 0,-1 0,0 1,1-1,-1 0,0 1,0-1,0 0,0 1,0-1,0 0,0 1,-1 0,4 7,-2-4,0-1,1 0,-1 0,1-1,0 1,1 0,-1 0,1-1,-1 0,1 1,0-1,0 0,0 0,1-1,-1 1,1-1,-1 1,1-1,0 0,0-1,0 1,0-1,0 1,0-1,1-1,-1 1,0 0,0-1,1 0,-1 0,0 0,1-1,-1 1,0-1,0 0,1 0,3-3,1-1,0 1,-1-1,0-1,0 1,-1-1,1-1,-1 1,-1-1,1 0,-1-1,-1 0,1 0,-1 0,-1 0,3-6,7-8,-8 12,1-1,-2 0,1 0,-2-1,1 1,-2-1,0 0,0 0,-1 0,0 0,-1-1,0 1,-2-10,-15-18,3 28</inkml:trace>
  <inkml:trace contextRef="#ctx0" brushRef="#br0" timeOffset="1880.069">1892 395,'0'305,"37"-482,46-9,-82 183,0 0,0 1,0-1,1 0,-1 1,1-1,0 1,-1 0,1-1,0 1,0 0,1 0,-1 0,0 1,1-1,-1 0,1 1,-1 0,1-1,0 1,0 0,-1 1,1-1,0 0,0 1,0-1,0 1,0 0,0 0,0 0,0 1,0-1,-1 1,1-1,0 1,0 0,0 0,-1 0,1 0,0 1,-1-1,1 1,-1 0,0 0,1-1,-1 1,1 2,55 61,-40-45</inkml:trace>
  <inkml:trace contextRef="#ctx0" brushRef="#br0" timeOffset="2142.998">2541 481,'0'33,"0"12</inkml:trace>
  <inkml:trace contextRef="#ctx0" brushRef="#br0" timeOffset="2394.428">2484 114,'0'0</inkml:trace>
  <inkml:trace contextRef="#ctx0" brushRef="#br0" timeOffset="2644.921">2964 1,'5'33,"2"26,-1 8,-1-3,-2-8,0-8,-2-8,-1-6,0-3,0-3,0-1,-1-1,1 1,0 0,-5 1,-6-5,-7-7,1-5</inkml:trace>
  <inkml:trace contextRef="#ctx0" brushRef="#br0" timeOffset="3133.977">2738 424,'90'8,"0"-4,0-4,67-9,-110-1,-42 8,0 1,0-1,1 1,-1 0,1 0,-1 0,1 1,-1 0,1 0,-1 0,1 1,-1 0,1 0,-1 0,1 1,-1 0,0 0,0 0,0 0,0 1,1 0,-2 1,0 0,1 0,0-1,0 1,0-1,0-1,0 1,0-1,1 0,-1 0,1 0,0-1,-1 0,1 0,0 0,0-1,0 0,0 0,-1 0,1-1,0 0,0 0,0 0,-1-1,1 0,6-4,0 0,0 0,-1-1,0 0,-1-1,0-1,0 1,8-10,-15 14,0 1,0-1,0 1,0-1,0 0,-1 0,1 0,-1-1,-1 1,1 0,0-1,-1 0,0 1,0-1,0 0,-1 1,0-1,1 0,-2 1,1-1,0 0,-1 0,0 1,0-1,-1 1,1-1,0 3,-1-1,1 1,0 0,-1 0,1 0,-1 0,0 0,1 1,-1-1,0 0,0 1,0-1,-1 1,1 0,0 0,0 0,-1 0,1 0,0 0,-1 1,1-1,-1 1,1-1,-1 1,1 0,-1 0,1 0,-1 1,1-1,-1 0,1 1,-1 0,1-1,-3 2,-76 44,71-39,1 1,0 0,0 1,1 0,0 0,0 0,1 1,1 1,-1-1,2 1,-1 0,2 0,-1 1,2-1,0 1,0 0,1 0,0 0,1 0,0 1,1-1,2 12,4-15,0-1,1 1,0-1,1 0,0-1,0 0,1 0,-1-1,2 0,-1 0,0-1,1 0,0-1,0 0,1-1,-1 0,1 0,-1-1,1 0,0-1,0-1,0 0,2 0,16 1,-5 0</inkml:trace>
</inkml:ink>
</file>

<file path=ppt/ink/ink8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2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0,'33'63,"-16"-23,-1 0,-3 1,-1 1,-3 0,4 36,16 227,-29-135,8-142,-8-28,-1-1,1 1,1 0,-1-1,0 1,0 0,0 0,0-1,0 1,0 0,0-1,0 1,0 0,1-1,-1 1,0 0,0 0,0-1,0 1,1 0,-1 0,0-1,0 1,1 0,-1 0,0 0,1-1,-1 1,0 0,0 0,1 0,-1 0,0 0,1 0,-1 0,0 0,1 0,-1 0,0 0,1 0,-1 0,0 0,1 0,-1 0,0 0,1 0,-1 0,0 0,1 0,-1 1,0-1,0 0,1 0,-1 0,0 1,0-1,1 0,-1 0,0 1,0-1,114-470,-39 189,-37 208,-26 62</inkml:trace>
</inkml:ink>
</file>

<file path=ppt/ink/ink8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0,'24'0,"17"0,8 0,-1 0,-4 0,-4 0,-4 0,-4 0,-2 0,-11 0,-9 0</inkml:trace>
</inkml:ink>
</file>

<file path=ppt/ink/ink8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0,'5'5,"6"1,7 0,4-1,3-2,3 0,1-2,1-1,-1 0,0-5,0-1,0-1,-5 2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2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6,'-6'-2,"1"1,-1 0,0 0,1 1,-1 0,0 0,0 0,1 0,-1 1,0 0,1 1,-1-1,1 1,-1 0,1 0,0 1,0-1,0 1,0 0,0 1,1-1,0 1,-1 0,1 0,0 0,1 1,-1-1,1 1,0 0,0 0,1 0,-1 0,0 5,-10 15,2 1,2 1,0 0,1 0,2 1,1-1,1 1,1 3,5 263,-1-279,1 0,0 0,1 0,1 0,1-1,0 0,0 0,2 0,-1 0,2-1,0 0,1-1,0 0,9 10,44 19,-53-39</inkml:trace>
  <inkml:trace contextRef="#ctx0" brushRef="#br0" timeOffset="2647.01">369 739,'15'6,"1"-1,0-1,0 0,1-1,-1-1,1 0,-1-2,1 1,-1-2,1-1,-1 0,1-1,-1 0,11-5,-9 1,-1 0,0-1,0-1,-1 0,0-2,-1 1,0-2,-1 0,3-4,-3 2,0 0,-1-1,-1-1,0 0,-1-1,0 0,-2 0,0-1,-1 0,-1-1,-1 0,0 0,0-7,-6 25,1-1,-1 1,1-1,-1 1,1-1,-1 1,0-1,0 1,0-1,0 1,0-1,0 0,-1 1,1-1,0 1,-1-1,1 1,-1-1,0 1,1 0,-1-1,0 1,0 0,0-1,0 1,0 0,0 0,0 0,0 0,0 0,-1 0,1 0,0 0,-1 1,1-1,-1 0,1 1,-1-1,1 1,-1-1,1 1,-1 0,-62 21,54-13,1 0,-1 0,1 1,1 0,0 0,0 1,1 0,0 1,0-1,1 1,1 0,0 1,1 0,0-1,0 1,0 8,5-12,0 0,0 1,1-1,1 0,-1 0,1 0,0 0,1 0,0-1,0 1,1-1,0 0,0-1,0 1,1-1,0 0,0 0,1-1,0 0,-1 0,2 0,2 1,6 2,0 0,0-1,0 0,1-1,0-1,0-1,0 0,1-1,-1-1,1-1,0-1,-1 0,1-1,0-1,-1 0,0-2,1 0,-1-1,-1 0,1-1,-1-1,9-6,-1 2,1-1,-1-2,-1 0,-1-2,0 0,-1-2,0 0,-2-1,0-1,4-8,-14 15,-1-1,-1 1,0-1,0 0,-2-1,0 1,0-1,-1 0,-1-1,-1 1,0 0,-1-1,-1-12,0 25,0 0,0-1,-1 1,1 0,-1-1,0 1,0 0,0 0,0-1,0 1,-1 0,1 0,-1 1,0-1,0 0,0 0,-1 1,1 0,0-1,-1 1,0 0,1 0,-1 0,0 0,0 1,0-1,0 1,0 0,-1 0,1 0,0 0,0 0,-1 1,1 0,0-1,-1 1,1 0,-1 1,1-1,0 1,-1-1,1 1,0 0,0 0,0 0,0 1,0-1,0 1,-3 1,-7 8,0-1,0 2,1 0,0 0,1 1,0 0,2 1,-1 1,2-1,0 1,0 1,1-1,1 1,1 0,1 1,0-1,-1 12,3-20,0 0,0-1,1 1,1 0,-1 0,1-1,0 1,1 0,0 0,0-1,0 1,1 0,1-1,-1 0,1 1,0-1,1 0,-1 0,2-1,-1 1,1-1,0 0,0 0,0 0,3 1,1 0,1 1,-1-1,2-1,-1 0,1-1,-1 0,2 0,-1-1,0 0,1-1,0-1,-1 0,1 0,0-1,0-1,0 0,0 0,0-1,0-1,0 0,9-3,4-2,0-1,-1-1,0-1,0-1,-1-1,-1-1,0-1,-1-1,0-1,-1-1,-1 0,-1-2,-1 0,0-1,-1-1,-2 0,8-14,-20 31,4-5,-1 1,0-1,0 0,-1 0,0-1,-1 1,0-1,0 0,-1 1,0-1,-1 0,0-1,-1 1,0 0,-1 0,1 0,-2 0,0 0,0 0,-2-5,2 12,0 1,0 0,0-1,0 1,0 0,-1 0,1 0,-1 1,1-1,-1 0,0 1,1 0,-1 0,0-1,0 2,0-1,0 0,0 1,0-1,0 1,0 0,0 0,0 0,0 0,0 0,0 1,0 0,0-1,0 1,0 0,0 1,1-1,-1 0,0 1,1-1,-1 1,1 0,-1 1,-82 85,77-74,1 0,0 0,1 0,1 1,0-1,1 1,0 0,2 1,-1-1,2 1,0 10,1-18,0 0,1 0,0 1,1-1,-1 0,2 0,-1-1,1 1,0 0,0-1,1 0,0 0,1 0,-1 0,1 0,1-1,-1 0,1 0,0-1,0 0,1 0,6 4,-4-2,1-1,0-1,0 1,0-2,1 1,-1-2,1 1,0-1,0-1,1 0,-1-1,0 0,1-1,-1 0,0 0,8-2,-2-4</inkml:trace>
  <inkml:trace contextRef="#ctx0" brushRef="#br0" timeOffset="3272.814">2260 571,'-170'190,"124"-140,55-68,14-16,2 1,2 1,0 2,3 0,22-17,-51 46,0 0,-1 0,1 0,0 0,0 0,-1 1,1-1,0 0,0 0,0 1,0-1,0 0,0 1,0-1,0 1,0-1,1 1,-1 0,0-1,0 1,0 0,0 0,1 0,-1 0,0 0,0 0,0 0,0 0,1 1,-1-1,0 0,0 1,0-1,0 1,0-1,0 1,0-1,0 1,0 0,0 0,0-1,0 1,0 0,-1 0,1 0,0 0,-1 0,1 0,-1 0,1 0,-1 0,1 0,-1 0,1 0,-1 1,0-1,0 1,5 35,-5-32,-1-1,1 1,0 0,0 0,0 0,1 0,0-1,-1 1,2 0,-1-1,1 1,-1 0,1-1,0 0,1 1,-1-1,1 0,0 0,0-1,0 1,0 0,1-1,0 0,-1 0,1 0,0 0,0-1,1 0,-1 1,1-1,1 0,-2-2,0 0,0-1,0 1,0-1,0 0,0 0,0-1,0 1,0-1,0 1,-1-1,1-1,-1 1,1 0,-1-1,0 0,0 1,0-1,0 0,-1-1,1 1,-1 0,2-5,43-87,-47 95,16-74,-14 52</inkml:trace>
  <inkml:trace contextRef="#ctx0" brushRef="#br0" timeOffset="3789.522">2910 62,'-18'56,"-74"256,81-273,6-30,2 1,-1 0,1 0,1 0,0 0,0 1,1-1,1 1,0-1,0 0,1 1,0-1,0 1,1-1,1 0,0 2,1-8,0-1,-1 1,1-1,0 0,1 0,-1 0,0 0,1-1,0 0,-1 0,1 0,0 0,0-1,0 0,0 0,0 0,0-1,1 1,-1-1,0 0,0-1,0 1,0-1,0 0,0-1,0 1,0-1,0 0,0 0,-1 0,1-1,-1 0,1 0,-1 0,17-8</inkml:trace>
  <inkml:trace contextRef="#ctx0" brushRef="#br0" timeOffset="4052.627">2570 373,'44'4,"23"3,5-1,-4-1,-10-1,-9-2,-9-1,-11 0</inkml:trace>
</inkml:ink>
</file>

<file path=ppt/ink/ink8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0,'-5'7,"1"0,1 1,-1-1,1 1,1 0,-1 0,1 0,1 0,-1 0,1 0,1 0,-1 1,2-1,0 6,-2 1,3 243,8-213,-3-27</inkml:trace>
  <inkml:trace contextRef="#ctx0" brushRef="#br0" timeOffset="266.46">1 564,'38'0,"27"-4,8-3,-4 1,-9 2,-10 0,-9 2,-6 1,-9 0</inkml:trace>
  <inkml:trace contextRef="#ctx0" brushRef="#br0" timeOffset="694.351">142 706,'13'-3,"0"-1,0 1,0 0,1 1,-1 0,0 1,1 0,-1 1,1 1,-1 0,0 1,14 3,-26-4,1-1,-1 1,0-1,1 1,-1 0,0 0,1 0,-1 0,0 0,0 0,0 0,0 0,0 0,0 0,0 1,0-1,0 0,0 1,-1-1,1 0,-1 1,1-1,-1 1,0-1,1 1,-1 0,0-1,0 1,0-1,0 1,0-1,0 1,-1-1,1 1,0-1,-1 1,1-1,-1 1,0-1,1 0,-1 1,0-1,0 0,0 1,-46 57,45-56,-144 145,144-147,0 1,0-1,0 1,0-1,0 1,1 0,-1 0,0 0,1 0,0 0,-1 1,1-1,0 0,0 0,0 1,0-1,1 1,-1-1,1 1,-1-1,1 1,0-1,0 1,0-1,0 1,1 0,-1-1,1 1,-1-1,1 0,0 1,0-1,0 1,0-1,0 0,1 0,-1 0,1 0,-1 0,1 0,0 0,0 0,0-1,0 1,1 0,7 2,0-1,1-1,-1 0,1 0,-1-1,1 0,-1-1,1 0,0-1,-1 0,1-1,-1 0,0 0,1-1,-1-1,0 0,-1 0,1-1,-1 0,5-3,11-9</inkml:trace>
</inkml:ink>
</file>

<file path=ppt/ink/ink8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7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93,'0'595,"0"-577,-1 0,-2 0,1 0,-2-1,0 1,-2-1,1 0,-2 0,-6 10,7-20,2-7</inkml:trace>
  <inkml:trace contextRef="#ctx0" brushRef="#br0" timeOffset="348.972">309 234,'-33'25,"10"-10,1 1,1 1,0 0,2 2,0 0,1 2,1 0,-3 6,18-25,1-1,0 1,0 0,0 0,1 0,-1 0,0 0,1 0,-1 0,1 0,0 0,0 0,0 0,0 0,0 0,0 0,0 0,1 0,-1 0,1 0,-1 0,1 0,0 0,0 0,0 0,0 0,0-1,0 1,0 0,1-1,-1 1,1-1,-1 1,1-1,-1 0,1 0,0 0,0 0,-1 0,1 0,0 0,0 0,0-1,0 1,0-1,1 1,50 15,-43-14,0 1,0-1,0 1,0 1,-1 0,0 0,0 1,0 0,0 1,-1 0,0 0,0 1,0 0,-1 0,4 5,-6-4,0 0,0 0,-1 1,0-1,0 1,-1 0,0 0,0 0,-1 1,-1-1,1 5,-1 9</inkml:trace>
  <inkml:trace contextRef="#ctx0" brushRef="#br0" timeOffset="717.881">704 150,'16'152,"-6"0,-7 31,-4-161,-1 1,-2-1,0 1,-2-1,0 0,-1-1,-3 3,3-6</inkml:trace>
  <inkml:trace contextRef="#ctx0" brushRef="#br0" timeOffset="1194.682">506 206,'39'-25,"0"2,1 1,1 2,1 2,0 2,19-4,-57 18,0 0,0 1,1-1,-1 1,1 0,-1 0,1 0,-1 1,1-1,-1 1,1 0,0 1,-1-1,1 1,-1 0,1 0,-1 0,0 1,1 0,-1-1,0 1,0 1,0-1,0 1,-1-1,1 1,-1 0,1 0,-1 1,0-1,0 1,-1 0,1-1,-1 1,0 0,0 0,0 1,0-1,-1 0,1 1,-1-1,0 1,-1-1,-2 13,-1 0,-1 0,-1-1,-1 0,0 0,0 0,-2-1,0 0,-1 0,0-1,-1 0,-1 0,0-1,-12 10,3 2,-5 3,21-26,0 0,1 0,0 1,0 0,0-1,0 1,0 1,0-1,1 0,-1 0,1 1,0 0,0-1,0 1,1 0,-1 0,1 0,0 0,0 0,1 0,-1 0,1 0,0 1,0-1,0 0,0 0,1 0,-1 0,1 0,0 0,1 0,-1 0,1 0,1 3,156 127,-98-59,-54-68</inkml:trace>
  <inkml:trace contextRef="#ctx0" brushRef="#br0" timeOffset="1631.136">1127 65,'15'-8,"-1"1,1 1,0 1,0 0,1 1,0 0,-1 2,1 0,0 0,5 2,-19-1,1 1,-1 0,0 1,0-1,0 0,0 1,0-1,1 1,-1-1,0 1,0 0,0 0,-1 0,1 0,0 0,0 1,0-1,-1 0,1 1,-1-1,1 1,-1 0,0 0,1-1,-1 1,0 0,0 0,0 0,-1 0,1 0,0 0,-1 0,1 0,-1 1,0-1,0 0,0 0,0 0,0 0,0 2,-29 83,27-85,0 0,0 0,0 0,1 1,-1-1,1 1,0-1,0 1,0-1,0 1,0 0,0-1,1 1,-1 0,1 0,0 0,-1-1,2 1,-1 0,0 0,0 0,1 0,0-1,-1 1,1 0,0-1,0 1,1-1,-1 1,0-1,1 1,0-1,-1 0,1 0,0 0,1 1,55 23,-38-21</inkml:trace>
  <inkml:trace contextRef="#ctx0" brushRef="#br0" timeOffset="4230.725">1832 234,'-8'-1,"0"-1,0 1,0 1,0 0,0 0,0 0,0 1,0 0,0 1,0 0,0 0,0 1,1 0,-1 0,1 0,0 1,0 0,0 1,1 0,-1 0,1 0,0 1,1 0,-1 0,1 0,0 1,1-1,0 1,0 0,0 1,0 0,-4 14,1 1,1 0,1 0,1 0,1 0,0 1,2 0,1-1,2 9,-1-20,0 0,1 0,1 0,0 0,1-1,0 1,0-1,1 0,1 0,0-1,0 0,1 0,1 0,-1-1,2 0,-1 0,1-1,0 0,2 0,2-1,0-1,0-1,1 0,0-1,0 0,0-1,1-1,-1 0,1-1,-1-1,1 0,-1-1,0 0,1-1,-1-1,0 0,0-1,0-1,0 0,-1-1,0 0,0-1,2-2,0-1,-1 0,0 0,0-2,-1 0,0 0,-1-1,-1-1,0 0,0 0,-2-1,0-1,0 0,-2 0,0 0,-1-1,0 0,-2 0,0 0,0-6,-3 6,-2 1,0 0,0 0,-2 0,0 0,-1 1,0-1,-1 1,-1 0,-1 0,0 1,0-1,-2 2,0-1,0 1,-1 1,-1-1,0 2,-1-1,0 2,0 0,-14-9,15 13,-1 0,1 1,-1 0,0 1,0 1,0-1,-1 2,1 0,-1 0,1 1,-1 1,0 0,1 1,-1 0,1 1,-11 3,-6 2</inkml:trace>
  <inkml:trace contextRef="#ctx0" brushRef="#br0" timeOffset="4684.081">1494 572,'217'-92,"-212"89,1 1,-1-1,0 1,1 1,-1-1,1 1,0 0,-1 0,1 1,0 0,0 0,-1 0,1 0,0 1,0 0,-1 0,1 1,-1 0,1 0,-1 0,0 0,0 1,0 0,0 0,0 0,-1 1,1-1,-1 2,4 2,0 0,0 0,0 0,1-1,0-1,0 0,0 0,1 0,-1-1,1-1,0 1,1-2,-1 1,0-2,1 1,3-1,11 0</inkml:trace>
  <inkml:trace contextRef="#ctx0" brushRef="#br0" timeOffset="5135.736">2256 37,'15'-6,"-6"1,1 0,-1 1,1 1,0-1,0 2,0-1,1 1,-1 1,0 0,1 0,-1 1,0 1,1-1,0 2,-9-1,-1 0,1 0,0 0,0 0,-1 0,1 0,0 1,-1-1,0 1,1-1,-1 1,0-1,0 1,0 0,0 0,0 0,0-1,0 1,0 0,-1 0,1 0,-1 0,0 0,1 0,-1 0,0 1,0-1,0 0,-1 0,1 0,0 0,-1 0,1 0,-1 0,0 0,0 1,-34 70,33-71,-1 0,1 1,0-1,0 1,-1-1,2 1,-1 0,0 0,0 0,1 0,0 0,0 0,0 0,0 0,0 0,0 1,1-1,0 0,-1 1,1-1,1 0,-1 1,0-1,1 0,-1 0,1 1,0-1,0 0,1 0,-1 0,1 0,-1 0,1 0,0 0,0-1,0 1,1 0,5 2,0 0,1-1,0 1,-1-1,2-1,-1 0,0 0,1-1,-1 0,1-1,0 0,-1-1,5 1,10-1</inkml:trace>
  <inkml:trace contextRef="#ctx0" brushRef="#br0" timeOffset="6236.029">2679 629,'10'0,"12"0,8 0,3-5,1-1,0 0,-2 1,-1 2,-1 0,-1 2,0 1,-1 0,-5-5,-1-1,-10 0,-11 1,-6 2</inkml:trace>
  <inkml:trace contextRef="#ctx0" brushRef="#br0" timeOffset="6501.017">2792 404,'5'38,"1"23,0 5,-1-4,-1-7,-2-8,-1-8,-5-10,-3-5,1-7</inkml:trace>
</inkml:ink>
</file>

<file path=ppt/ink/ink8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60,'34'-13,"1"1,0 1,1 2,0 2,9 0,13 14,-57-7,0 1,0 0,0-1,0 1,0 0,0 0,0 0,0 0,0 0,0 0,-1 0,1 0,0 0,-1 0,1 0,-1 0,1 1,-1-1,0 0,1 0,-1 0,0 1,0-1,0 0,0 1,0-1,0 0,0 0,-1 1,1-1,0 0,-1 0,1 0,-1 1,1-1,-1 0,1 0,-1 0,0 0,0 0,1 0,-1 0,-76 86,68-80,-1 2,2-1,-1 1,1 0,0 1,1 0,0 0,1 1,0 0,0 0,0 2,6-10,-1-1,0 1,1-1,0 1,0-1,0 1,0 0,0-1,0 1,0 0,1-1,0 1,-1-1,1 1,0-1,0 0,0 1,1-1,-1 0,0 1,1-1,0 0,-1 0,1 0,0-1,0 1,0 0,0-1,0 1,1-1,-1 0,0 1,1-1,-1 0,0-1,1 1,0 0,1 0,102 4,-35-40,-50 18</inkml:trace>
</inkml:ink>
</file>

<file path=ppt/ink/ink8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1,'-1'42,"13"171,10-77,-15-118</inkml:trace>
  <inkml:trace contextRef="#ctx0" brushRef="#br0" timeOffset="269.534">0 424,'44'-5,"32"-1,10 0,-7 1,-10 1,-14 2,-10 1,-13 5,-12 3</inkml:trace>
</inkml:ink>
</file>

<file path=ppt/ink/ink8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23 145,'0'623,"-17"-511,12-88</inkml:trace>
  <inkml:trace contextRef="#ctx0" brushRef="#br0" timeOffset="351.352">305 399,'-204'150,"148"-89,55-60,-1 1,1 0,0 0,0-1,0 1,0 0,0 0,1 0,-1 0,0 1,1-1,0 0,-1 0,1 0,0 0,0 1,0-1,0 0,1 0,-1 0,0 0,1 0,0 0,-1 0,1 0,0 0,0 0,0 0,1 0,-1 0,0 0,1-1,-1 1,1-1,0 1,82 53,-75-51,0 0,1 0,-2 1,1 0,-1 1,0 0,0 0,0 1,-1 0,0 0,0 1,-1 0,0 0,-1 1,1-1,-2 1,1 0,-1 0,-1 1,1-1,-1 12</inkml:trace>
  <inkml:trace contextRef="#ctx0" brushRef="#br0" timeOffset="903.071">814 258,'-35'9,"1"1,0 2,1 2,1 1,0 1,-2 4,31-19,0 1,0-1,0 1,0 0,0 0,1 0,-1 0,1 1,-1-1,1 1,0-1,0 1,0 0,0 0,1 0,-1 0,1 0,0 0,0 0,0 1,0-1,0 0,1 1,-1-1,1 0,0 1,0-1,0 1,1-1,-1 0,1 1,0-1,0 0,0 1,0-1,0 0,1 0,0 1,179 156,-174-155,-1 0,0 0,0 1,0 0,-1 0,0 0,0 1,-1 0,1 0,-1 0,-1 0,0 1,0-1,0 1,-1 0,0 0,0 0,-1 0,0 0,-1 0,1 0,-2 0,1 0,-1 0,0 0,-1 3,-4-2,0 0,-1-1,0 1,0-2,-1 1,0-1,0 0,0 0,-1-1,0-1,0 1,-1-1,1-1,-1 0,0 0,-1-1,1 0,0-1,-1 0,1-1,-1 0,0-1,1 0,-1 0,-3-2,10 2,0 0,1 0,-1-1,0 0,1 0,-1 0,1 0,0-1,-1 1,1-1,0 0,0 0,0 0,0 0,0 0,0-1,1 1,-1-1,1 0,0 0,0 0,0 0,0 0,0 0,1 0,-1-1,1 1,0-1,0 1,0-1,1 1,-1-1,1 0,0 1,0-1,0 0,0 1,1-1,-1 1,1-1,0 0,0 1,0 0,1-1,0-1,4-6,0 1,1 0,0 0,0 1,1-1,0 2,1-1,0 1,0 1,1-1,0 2,0-1,7-2,-13 6,20-12</inkml:trace>
  <inkml:trace contextRef="#ctx0" brushRef="#br0" timeOffset="1468.315">1039 765,'-11'1,"1"0,-1 1,1 0,0 0,0 1,0 0,0 1,0 0,1 1,0 0,0 0,-3 3,11-8,0 1,-1-1,1 1,0 0,0 0,0-1,0 1,0 0,0 0,0 0,0 0,0 0,0 0,0 1,1-1,-1 0,0 0,1 1,-1-1,1 0,-1 0,1 1,0-1,0 1,0-1,-1 0,1 1,1-1,-1 1,0-1,0 0,0 1,1-1,-1 0,0 1,1-1,0 0,-1 0,1 1,0-1,-1 0,1 0,0 0,0 0,0 0,0 0,1 1,62 35,-50-30,-11-7,0 1,0-1,0 1,0 0,0 0,0 0,0 0,0 0,-1 1,1-1,-1 1,1 0,-1 0,1 0,-1 0,0 0,0 0,0 1,0-1,0 1,-1 0,1-1,-1 1,0 0,0 0,0 0,0-1,0 1,0 0,-1 0,0 1,1-1,-1 0,0 0,0 0,-1 0,1 0,-1 0,0 0,1 0,-1 0,0 0,-1-1,0 3,-7 4,1-1,-1 0,0-1,-1 0,0-1,0 0,0 0,-1-1,0-1,0 1,0-2,0 0,-1 0,-8 0,-17-5,30-2</inkml:trace>
  <inkml:trace contextRef="#ctx0" brushRef="#br0" timeOffset="1717.329">1292 794,'-14'34,"-5"15,1 5,3-7</inkml:trace>
  <inkml:trace contextRef="#ctx0" brushRef="#br0" timeOffset="1965.158">1124 794,'34'5,"20"1,6 0,-3-1,-10-2</inkml:trace>
  <inkml:trace contextRef="#ctx0" brushRef="#br0" timeOffset="4833.871">1067 4,'283'1,"-281"-2,-1 0,1 1,-1-1,1 1,0-1,-1 1,1 0,-1 0,1-1,0 1,-1 0,1 1,0-1,-1 0,1 0,-1 1,1-1,0 1,-1-1,1 1,-1 0,0 0,1-1,-1 1,0 0,1 0,-1 0,0 1,0-1,0 0,0 0,0 1,0-1,0 0,0 1,0-1,-1 1,1-1,-1 1,1-1,-1 1,0 0,1-1,-1 1,0 0,0-1,0 1,0-1,0 1,-1 0,1-1,0 1,-1-1,1 1,-1-1,0 1,1-1,-2 2,-99 94,99-95,1-1,0 0,0 0,0 0,0 1,0-1,0 0,1 1,-1-1,0 1,1-1,-1 1,1 0,-1-1,1 1,0-1,0 1,-1 0,1-1,0 1,1-1,-1 1,0 0,0-1,1 1,-1-1,1 1,-1 0,1-1,0 0,0 1,-1-1,1 1,0-1,0 0,0 0,1 1,-1-1,0 0,0 0,1 0,-1 0,0 0,1-1,-1 1,1 0,-1-1,1 1,1 0,82 12,63-16,-123 2</inkml:trace>
</inkml:ink>
</file>

<file path=ppt/ink/ink8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1,'-21'9,"1"1,0 1,1 1,0 0,1 2,0 0,1 1,1 1,0 0,2 1,0 1,0 0,2 1,0 1,1 0,2 0,-8 21,15-35,1 0,0 0,1 0,-1 0,1 0,0 0,1 0,-1 0,1 0,1 0,-1 0,1 0,0 0,0 0,0-1,1 1,0-1,0 0,1 0,-1 0,1 0,0 0,1-1,-1 0,1 0,3 3,2 0,1 0,0 0,0-1,1-1,0 0,0 0,0-1,0-1,1 0,-1 0,1-1,4-1,3 0,-1-1,1-1,-1 0,1-2,-1 0,0-1,0-2,-1 1,1-2,-1 0,2-3,-12 6,1-1,-1 0,1 0,-1-1,-1 0,1 0,-1-1,0 0,-1 0,0-1,0 0,0 0,-1 0,-1-1,1 0,-1 0,-1 0,1 0,-2 0,1-1,-1 1,0-10,-1 10,-1-1,0 1,0 0,-1-1,0 1,-1-1,0 1,-1 0,1 0,-2 0,1 0,-1 1,-1-1,0 1,0 0,0 0,-1 1,0 0,0 0,-1 0,0 1,-1-1,-1 1,-3-4,-1 1,0 1,0 0,-1 1,0 0,0 1,-1 1,0 0,0 1,0 1,0 0,0 1,-1 1,1 0,-1 1,1 1,-1 0,1 1,-5 2,-13 1</inkml:trace>
  <inkml:trace contextRef="#ctx0" brushRef="#br0" timeOffset="300.034">0 340,'91'-38,"-62"24,1 1,0 2,1 1,0 1,0 1,1 2,3 1,-29 5,-1 1,1-1,0 1,-1 1,1-1,0 1,-1 0,1 0,-1 0,0 1,0 0,0 0,0 0,-1 0,1 1,-1 0,0 0,0 0,3 4,60 42,-15-38,-28-10</inkml:trace>
</inkml:ink>
</file>

<file path=ppt/ink/ink8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5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311 198,'4'39,"3"31,3 9,2-5,-3-9,-1-12,-4-9,-1-8,-2-5,-1-3,0-1,0-1,-1-5</inkml:trace>
  <inkml:trace contextRef="#ctx0" brushRef="#br0" timeOffset="420.832">0 198,'42'-29,"2"2,0 2,2 2,1 1,0 3,41-11,-78 26,0 0,0 1,1 0,-1 0,1 1,-1 1,1 0,0 0,-1 1,1 0,0 1,-1 0,1 1,-1 0,1 1,-1 0,0 0,0 1,0 1,-1-1,1 2,4 2,-11-5,-1 1,1-1,0 1,-1-1,0 1,0 0,0 0,0 0,0 0,-1 0,0 0,0 1,0-1,0 0,-1 1,0-1,1 0,-2 1,1-1,0 0,-1 1,0-1,0 0,0 1,-1-1,1 0,-3 3,-65 99,-107 46,173-151,0 1,1-1,-1 1,1-1,-1 1,1 0,0 0,0 0,0 0,0 0,0 0,0 1,1-1,-1 1,1-1,-1 1,1-1,0 1,0 0,0 0,1-1,-1 1,1 0,-1 0,1 0,0 0,0 0,0 0,1 0,-1 0,1-1,-1 1,1 0,0 0,0 0,0-1,0 1,1-1,-1 1,1 0,10 8,1 0,0-1,0-1,0 0,1-1,1 0,14 5,33 19,-40-20,-14-8,1 1,0 0,-1 0,0 1,0 0,-1 0,1 1,-2 0,1 0,-1 1,2 2,0 7</inkml:trace>
</inkml:ink>
</file>

<file path=ppt/ink/ink8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1,-3 1,-3 0,-2 0,0 0,-1 0,0 1,1-1,0 0,-5-5,-7-6,-5-2</inkml:trace>
  <inkml:trace contextRef="#ctx0" brushRef="#br0" timeOffset="286.455">254 0,'5'29,"2"24,-1 7,-1-1,-2-6,0-8,-2-6,-1-5,-5-3,-1-3,-1 0,7-6,3-7</inkml:trace>
</inkml:ink>
</file>

<file path=ppt/ink/ink8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16,'-18'-5,"0"1,-1 1,1 1,0 1,-1 0,1 1,-17 3,30-2,-1-1,1 1,-1 1,1-1,-1 1,1 0,0 0,0 0,0 1,0 0,0 0,1 0,-1 0,1 1,0 0,0 0,0 0,0 0,1 1,0-1,0 1,0 0,0 0,1 0,0 0,0 1,-1 2,-8 44,2 1,2 0,3 0,2 51,-26 207,30-173,-2-136,1 1,-1 0,1-1,-1 1,1 0,0-1,0 1,0-1,1 1,-1-1,0 0,1 0,0 1,-1-1,1 0,0 0,0-1,0 1,1 0,-1-1,0 1,0-1,1 0,-1 1,1-1,-1-1,1 1,0 0,-1 0,2-1,87 3,-70-4,147-8,-150 3</inkml:trace>
</inkml:ink>
</file>

<file path=ppt/ink/ink8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0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1,'0'477,"-28"-286,31-207,3-2</inkml:trace>
  <inkml:trace contextRef="#ctx0" brushRef="#br0" timeOffset="437.042">310 142,'-43'39,"33"-32,1-1,0 1,1 0,0 1,0 0,1 0,-1 1,2 0,-1 0,2 1,-1-1,1 1,0 0,1 1,1-1,-1 1,2 0,-2 4,6-7,-1-1,1 0,0 0,1-1,-1 1,2 0,-1-1,0 1,1-1,1 0,-1-1,1 1,-1-1,2 1,-1-2,0 1,1 0,0-1,2 1,0 0,-1 0,-1 1,1 0,-1 0,0 0,0 1,-1 0,0 0,0 1,0-1,-1 1,0 0,-1 1,2 11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18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0 593,'313'-1,"-156"-37,-139 30</inkml:trace>
  <inkml:trace contextRef="#ctx0" brushRef="#br0" timeOffset="367.867">254 368,'-5'33,"-1"26,-5 8,0-4,1-6,3-10,2-6,3-7,0-4,2-6</inkml:trace>
  <inkml:trace contextRef="#ctx0" brushRef="#br0" timeOffset="1173.375">847 339,'-11'1,"1"0,-1 2,1-1,-1 1,1 0,0 1,0 1,0-1,1 1,0 1,0 0,0 0,1 1,-1 0,2 1,-1-1,1 1,0 1,1-1,0 1,0 1,1-1,0 1,1-1,0 2,0-1,1 0,1 1,0-1,0 1,1-1,0 1,1 0,0 0,1-1,0 1,1-5,1 0,0-1,0 1,0-1,1 0,0 0,0 0,0-1,0 1,1-1,0 0,0 0,0-1,0 1,1-1,-1 0,1-1,0 1,0-1,0 0,0-1,0 1,0-1,0-1,1 1,-1-1,0 0,0 0,1-1,-1 0,0 0,0 0,0-1,0 0,0 0,0 0,-1-1,5-2,14-10,-1 0,-1-1,-1-2,0 0,-1-1,-1-1,-1-1,-1 0,0-1,-2-1,-1-1,4-9,-7 16,-1 0,-1-1,-1 0,0-1,-2 0,0 0,-1 0,0-1,-2 0,-1 0,0 0,-1-9,-2 25,1 0,-1 0,1 0,-1 0,-1 1,1-1,0 1,-1-1,0 1,1-1,-1 1,-1 0,1 0,0 0,-1 0,0 0,1 0,-1 1,0 0,-1-1,1 1,0 0,-1 0,1 1,-1-1,1 1,-1 0,0 0,1 0,-1 0,0 0,0 1,0 0,1 0,-1 0,0 0,0 1,-2 0,-5 3,1 0,-1 0,1 1,1 1,-1 0,1 0,0 1,0 0,1 0,0 1,0 0,1 1,0 0,1 0,0 0,0 1,1 0,0 0,0 0,2 1,-1-1,1 1,1 0,-1 0,2 0,0 0,0 0,1 9,0 22,2 0,1-1,2 1,6 17,-4-15,-2-1,-2 1,-2 0,-2-1,-3 21,-34 53,6-37,35-45,6-29</inkml:trace>
  <inkml:trace contextRef="#ctx0" brushRef="#br0" timeOffset="1549.311">1440 1,'15'31,"-2"1,-1 0,-1 1,-2 0,-2 0,-1 1,-1 1,-2-1,-1 0,-2 1,-1-1,-5 26,1-32,-2 0,-1 0,-1 0,-2-1,0 0,-2-1,-1-1,0 0,-2-1,-1 0,-1-1,-1-1,-1-1,-1-1,-1-1,0 0,-6 1,1-4,2-3</inkml:trace>
</inkml:ink>
</file>

<file path=ppt/ink/ink8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0,'19'0,"16"0,7 0,1 0,-2 0,-3 0,-4 0,-2 0,-2 0,-1 0,-1 0,-1 0,1 0,0 0,-5 0</inkml:trace>
</inkml:ink>
</file>

<file path=ppt/ink/ink8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49,'-5'-4,"1"-1,-1 1,0 0,0 0,-1 0,1 1,-1 0,0 0,0 0,0 1,0 0,0 0,-1 0,1 1,0 0,-1 0,1 1,-1 0,1 0,-1 0,1 1,-1 0,1 0,0 1,-1 0,1 0,0 0,0 1,0 0,1 0,-1 0,1 1,-1 0,-1 2,2-2,1 0,0 0,0 1,0 0,1-1,-1 1,1 1,1-1,-1 0,1 1,-1 0,2-1,-1 1,1 0,-1 0,2 0,-1 0,1 0,0 0,0 0,0 0,1 0,0 0,0-1,1 1,-1 0,1 0,1-1,-1 1,1-1,0 0,0 1,0-2,1 1,0 0,0-1,0 1,0-1,1 0,0-1,1 2,32 18,97 75,-130-93,-1 0,1 0,-1 0,0 1,0-1,-1 1,1 0,-1 0,-1 0,1 0,-1 0,0 1,-1-1,1 1,-1 0,0-1,-1 1,0 0,0-1,0 1,-1 0,-1 5,0-5,0-2,0 1,-1 0,0 0,0-1,0 0,-1 1,0-1,0 0,0-1,0 1,-1-1,0 0,0 0,0 0,0-1,-1 0,1 0,-1 0,0-1,0 1,-3 0,-7 1,0 1,0-2,0 0,-1-1,1-1,-1 0,1-1,-4-1,17 1,-1 0,1-1,0 1,0 0,0-1,0 0,0 0,0 0,0 0,0 0,0 0,0-1,0 0,1 1,-1-1,1 0,-1 0,1 0,0-1,0 1,0-1,0 1,0-1,0 1,1-1,-1 0,1 0,0 0,0 0,0 0,0 0,0 0,1 0,0-1,-1 1,1 0,0 0,0 0,1 0,-1-1,1 1,0 0,-1 0,2 0,-1 0,0 0,0 0,1 0,6-12,1 0,1 0,0 1,1 1,0-1,1 2,1 0,0 0,0 1,14-8,-7 6</inkml:trace>
  <inkml:trace contextRef="#ctx0" brushRef="#br0" timeOffset="750.406">613 416,'-53'28,"50"-27,0-1,0 0,0 0,0 1,1 0,-1 0,0-1,0 2,1-1,-1 0,0 0,1 1,-1 0,1-1,0 1,0 0,0 0,0 0,0 0,0 1,0-1,0 0,1 1,0 0,-1-1,1 1,0 0,0-1,0 1,1 0,-1 0,1 0,-1 0,1 0,0-1,0 1,0 0,1 0,-1 2,77 97,-76-99,0 0,-1 0,1 0,-1-1,0 1,0 0,0 0,0 0,-1 0,1 0,-1 0,1-1,-1 1,0 0,0-1,0 1,-1 0,1-1,0 1,-1-1,0 0,0 1,1-1,-2 0,1 0,0 0,0 0,0-1,-2 1,-73 42,38-25,22-11</inkml:trace>
  <inkml:trace contextRef="#ctx0" brushRef="#br0" timeOffset="998.064">839 529,'-9'24,"-4"13,1 4,2 1,-2-7,1-10</inkml:trace>
  <inkml:trace contextRef="#ctx0" brushRef="#br0" timeOffset="1251.17">698 529,'9'0,"9"0,5 0,4 0,3 0,0 0,0 0,0 0,-1 0,0 0,0 0,-5 0</inkml:trace>
</inkml:ink>
</file>

<file path=ppt/ink/ink8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1,'-40'95,"17"-24,-4-1,-2-1,-39 62,63-121,-5 8,26-33,99-138,77-106,-189 254,-3 4,0 0,1 0,-1 0,0 0,0-1,1 1,-1 0,0 0,1 0,-1 0,1 0,0 0,-1 0,1 0,0 0,0 0,-1 0,1 1,0-1,0 0,0 0,0 1,0-1,0 1,0-1,0 1,0-1,0 1,1-1,-1 1,0 0,0 0,0 0,0 0,1 0,-1 0,0 0,0 0,0 0,0 0,1 1,-1-1,0 0,0 1,0-1,0 1,0-1,0 1,0 0,0-1,0 1,0 0,0 0,-1 0,1-1,0 1,0 0,-1 0,1 0,0 1,17 92,-7-18,-10-75,-1 0,0 1,1-1,-1 0,1 1,0-1,-1 0,1 0,0 0,0 0,0 0,0 0,0 0,0 0,0 0,0 0,0 0,0-1,0 1,1 0,-1-1,0 1,0-1,1 1,-1-1,0 0,1 0,-1 1,1-1,-1 0,0 0,1 0,-1-1,0 1,1 0,-1 0,0-1,1 1,-1-1,0 1,0-1,1 1,-1-1,0 0,54-40,-49 35,108-94,-113 99,-1 0,1 0,-1 0,1 0,-1 0,1 0,0 0,0 0,-1 1,1-1,0 0,0 0,0 1,0-1,0 0,0 1,0-1,0 1,0-1,0 1,0 0,0-1,0 1,0 0,0 0,1 0,-1-1,0 1,0 1,0-1,0 0,0 0,1 0,-1 1,0-1,0 0,0 1,0-1,0 1,0-1,0 1,0 0,0-1,0 1,-1 0,1 0,0-1,0 1,-1 0,1 0,0 0,-1 0,1 1,2 11,-2-1,1 1,-2 0,0 0,0 0,-1 0,0-1,-2 1,1 0,-1-1,-3 6,-4 23,6-20</inkml:trace>
</inkml:ink>
</file>

<file path=ppt/ink/ink8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8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1,'-26'13,"1"2,1 1,0 1,1 0,1 2,1 1,1 1,-16 19,35-39,-1 0,1 1,-1-1,1 0,-1 0,1 1,0-1,0 1,0-1,0 1,0 0,0-1,0 1,0 0,1 0,-1-1,1 1,-1 0,1 0,0 0,0 0,0 0,0-1,0 1,0 0,0 0,0 0,1 0,-1 0,1-1,0 1,-1 0,1 0,0-1,0 1,0 0,0-1,0 1,1-1,-1 0,0 1,1-1,-1 0,1 0,-1 0,1 0,-1 0,1 0,0 0,0 0,-1-1,3 1,9-2,1 0,0-2,-1 1,1-2,-1 0,0 0,0-1,-1-1,1 0,-1-1,-1 0,1-1,1-1,12-9,-18 12,0 1,0 0,0 0,1 1,0-1,0 2,0-1,0 1,0 0,1 1,-1 0,1 0,2 1,-8 1,-1 0,1 1,-1-1,1 1,-1 0,0-1,1 1,-1 0,0 1,1-1,-1 0,0 1,0-1,0 1,0-1,0 1,-1 0,1 0,0 0,-1 0,0 0,1 0,-1 1,0-1,0 0,0 1,0-1,-1 0,1 1,-1-1,1 1,-1 0,0-1,0 1,-7 91,6-85,-9 68,5 0,2 1,4 2,-1-65,-1-1,0 1,-1-1,-1 0,0 1,-1-1,0 0,-6 10,9-19,-1-1,0 0,0 0,-1 0,1 0,-1-1,0 1,0-1,0 1,0-1,0 0,-1 0,0-1,1 1,-1-1,0 1,0-1,-1 0,1-1,0 1,0-1,-1 0,1 0,-1 0,1-1,-1 1,1-1,-1 0,-2-1,1-1,-1-1,1 1,0-2,0 1,0-1,0 0,1 0,0 0,-1-1,1 0,1 0,-1 0,1 0,0-1,0 0,1 0,-1 0,1 0,1 0,-1-1,1 1,0-1,1 0,-1 0,1 1,1-1,-1 0,1 0,1 0,-1 0,1 0,1-2,3-7,1 0,1 0,1 1,0 0,1 0,0 1,1 0,1 1,0 0,1 1,0 0,1 1,1 0,-1 1,2 0,-1 2,12-6,-8 3</inkml:trace>
</inkml:ink>
</file>

<file path=ppt/ink/ink8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409 424,'-6'-7,"-1"1,-1 0,1 0,-1 0,0 1,-1 0,1 0,-1 1,0 0,0 1,0 0,-1 0,1 1,0 0,-1 1,0 0,1 1,-1 0,0 0,1 1,-1 0,1 0,-1 1,1 1,0 0,-9 3,-71 58,87-62,0 0,0 1,1-1,-1 1,1-1,-1 1,1 0,0-1,0 1,0 0,0 0,1 0,-1 0,1 0,0 0,0 0,0 0,0 0,0-1,0 1,1 0,0 0,-1 0,1 0,0 0,1-1,-1 1,0 0,1-1,-1 1,1-1,0 1,0-1,1 1,8 8,1-1,0-1,0 0,1-1,0 0,0-1,1 0,0-1,0-1,8 2,22 10,-42-16,0-1,0 1,1 0,-1-1,0 1,0 0,0 0,0 1,0-1,0 0,0 1,0-1,0 1,-1 0,1-1,-1 1,1 0,-1 0,0 0,1 0,-1 0,0 0,0 0,-1 1,1-1,0 0,-1 1,1-1,-1 0,0 1,0-1,0 0,0 1,0-1,-1 0,1 1,0-1,-1 0,0 1,0-1,0 0,0 0,0 0,0 0,0 0,-1 0,1 0,-1 0,1-1,-1 1,-9 8,-1 0,0-1,-1 0,0-2,0 1,-1-1,0-1,0-1,0 0,-1 0,0-2,1 0,-1 0,0-2,-1 0,1 0,-4-2,17 2,0-1,1 0,-1 0,0 0,1 0,-1 0,1-1,-1 1,0 0,1-1,-1 1,1-1,-1 0,1 0,-1 1,1-1,0 0,-1 0,1 0,0 0,0 0,-1-1,1 1,0 0,0-1,0 1,1 0,-2-2,2-9</inkml:trace>
  <inkml:trace contextRef="#ctx0" brushRef="#br0" timeOffset="248.754">607 622,'0'28,"0"11</inkml:trace>
  <inkml:trace contextRef="#ctx0" brushRef="#br0" timeOffset="480.839">579 29,'14'33,"5"12</inkml:trace>
  <inkml:trace contextRef="#ctx0" brushRef="#br0" timeOffset="865.81">833 819,'15'-26,"1"2,1 0,2 0,0 2,1 0,2 1,16-19,24-17,-59 58,-1 0,0 0,0 1,0-1,0 1,0 0,0-1,0 1,-1 0,1 0,0 0,-1 0,0 1,1-1,-1 0,0 0,0 1,0-1,-1 1,1-1,-1 1,1 0,3 8,-1-2,1-1,-1 0,1 0,1 0,0 0,0-1,0 0,1 0,0 0,0-1,1 0,-1 0,1 0,4 1,-7-7,-1-1,1 1,-1-1,0 0,1 0,-1 0,0 0,0 0,0-1,0 0,0 0,0 0,0 0,0 0,-1 0,1-1,-1 1,0-1,1 1,-1-1,-1 0,1 0,0 0,-1 0,1 0,-1-1,0 1,0 0,0-1,-1 1,1-2,0 2,25-133,-23 103,13-36,-12 50</inkml:trace>
  <inkml:trace contextRef="#ctx0" brushRef="#br0" timeOffset="1484.801">1510 1073,'5'-88,"3"1,4 0,22-83,-29 144,1 0,2 0,0 0,2 1,0 0,2 1,1 1,0-1,2 2,1 0,0 1,2 1,0 0,20-15,92-50,-129 84,1 0,-1 0,0 0,0 1,1-1,-1 0,0 1,1-1,-1 1,1 0,-1-1,1 1,-1 0,1 0,-1 0,0 0,1 0,-1 0,1 1,-1-1,1 0,-1 1,0-1,1 1,-1-1,0 1,1 0,-1 0,0-1,0 1,1 0,-1 0,0 0,0 0,0 1,-1-1,1 0,0 0,0 0,0 1,-1-1,1 0,-1 1,1-1,-1 1,0-1,1 0,-1 1,0-1,0 1,0-1,0 1,0-1,0 1,-3 11,0 0,-1 0,-1-1,0 0,0 0,-1 0,-1 0,0-1,0 0,-1-1,-1 1,-6 5,-38 57,51-71,1-1,-1 1,1 0,0-1,0 1,0 0,0 0,0 0,0 0,1 0,-1 0,1 0,-1 1,1-1,0 0,-1 0,1 0,0 0,1 0,-1 1,0-1,1 0,-1 0,1 0,0 0,-1 0,1 0,0 0,0 0,0 0,1-1,-1 1,0 0,1-1,-1 1,1-1,-1 1,1-1,0 0,0 1,-1-1,1 0,0 0,0 0,0-1,0 1,2 0,47 8,-41-8,1 0,-1 1,0 0,0 1,0 0,0 0,0 1,0 0,-1 1,0 0,8 6,-14-8,0 0,-1 0,1 0,-1 1,0-1,0 1,0-1,0 1,-1 0,0 0,0 0,0-1,0 1,0 0,-1 1,1-1,-1 0,0 0,-1 0,1 0,-1 0,1 0,-1 0,-1 0,1 0,0-1,-1 1,-1 2,-1 2,0 1,-1-1,0 0,0-1,-1 1,0-1,0 0,-1 0,0-1,0 0,-7 5,6-5,1 0,-1-1,0 0,-1 0,1-1,-1 0,0-1,0 0,0 0,0-1,0 0,-1 0,1-1,-1 0,1-1,-1 0,1-1,-1 0,1 0,0-1,-1 0,1-1,0 0,0 0,-18-13,1-2,1 0,0-2,1 0,1-2,2-1,0 0,-16-24,2-8,22 30</inkml:trace>
  <inkml:trace contextRef="#ctx0" brushRef="#br0" timeOffset="2268.635">1905 1,'379'5,"-375"-6,1 1,-1 0,0 0,1 0,-1 0,0 1,0 0,0 0,1 0,-1 0,0 1,0-1,-1 1,1 0,0 0,-1 1,1-1,-1 1,1 0,-1 0,0 0,0 0,-1 0,1 0,-1 1,1 0,-1-1,0 1,-1 0,1 0,-1 0,1 0,0 4,-36 169,0 258,35-197,-32-128,27-107,-1 0,0-1,0 1,0-1,0 0,-1-1,1 1,-1-1,1 0,-1 0,1-1,-1 0,1 0,-1 0,1 0,-1-1,1 0,-1 0,1-1,0 1,-1-1,-2-2,-2 2,-84-27,73 25</inkml:trace>
</inkml:ink>
</file>

<file path=ppt/ink/ink8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9.6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 81,'-22'-66,"15"124,25 149,-15-185,-3-18,0-1,0 1,0 0,1 0,-1-1,1 1,0 0,0-1,0 1,0-1,0 1,1-1,0 0,0 0,0 1,0-1,0 0,0-1,1 1,0 0,-1-1,1 1,0-1,0 0,0 0,1 0,-1 0,0-1,1 0,-1 1,4 0,144 9,-22 1,1-6,75-8,-55 0,678-55,-294 58,-112 28,23-30,-59-27,-82 16,192-5,-124-11,-60 0,742 28,-761-30,-170 15,72 4,-63 10,-130 1,1 0,0-1,-1 1,1-1,0 0,-1 0,1 0,-1 0,0 0,1-1,-1 1,0 0,0-1,1 0,-1 0,-1 0,1 0,0 0,0 0,-1 0,1 0,-1 0,0-1,1 1,-1-1,0 1,-1-1,1 1,0-1,-1-1,3-88,-4 71,0-8,-1 4</inkml:trace>
  <inkml:trace contextRef="#ctx0" brushRef="#br0" timeOffset="2315.432">623 899,'22'85,"-8"-14,-4 0,-3 0,-2 38,-5-75,2-17,-2 1,0 0,-1 0,-1 0,-1-1,0 1,-1-1,-1 0,-3 7,8-23,0 1,0-1,-1 0,1 0,0 1,-1-1,1 0,-1 0,1 0,-1 0,0 0,1 0,-1 0,0 0,0 0,1 0,-1 0,0 0,0 0,0-1,0 1,0 0,0-1,-1 1,1-1,0 1,0-1,0 0,-1 1,1-1,0 0,0 0,0 0,-1 0,1 0,0 0,0 0,-1 0,1 0,0-1,0 1,0 0,-1-1,1 1,0-1,0 1,0-1,0 0,0 0,0 1,0-1,0 0,0 0,0 0,1 0,-1 0,0 0,1 0,-1 0,0 0,1 0,-1 0,1-1,0 1,-1 0,1 0,0-1,0 1,0-1,-3-26,1 0,2 0,1 0,1-1,1 1,1 0,2 1,1-1,1 1,1 0,1 1,2 0,1 1,0 0,9-9,-6 1,1 0,2 1,1 1,2 1,1 1,1 0,1 2,2 1,1 1,3 0,-29 22,0 1,1 0,-1 0,1-1,0 1,-1 1,1-1,0 0,0 1,0-1,0 1,1 0,-1 0,0 1,0-1,1 0,-1 1,0 0,1 0,-1 0,0 0,1 0,-1 1,0 0,0-1,1 1,-1 0,0 1,0-1,0 1,0-1,0 1,0 0,-1 0,1 0,-1 0,3 3,0 5,0 1,-1 0,0 0,-1 0,0 0,-1 0,0 1,0-1,-2 1,1 0,-1-1,-1 1,0 0,-1-1,0 0,-1 1,0-1,-1 0,0 0,-1 0,0-1,0 0,-1 0,-4 4,5-8,-1 0,0 0,0-1,-1 0,1 0,-1-1,0 0,0 0,-1 0,1-1,-1 0,0-1,0 0,0 0,0 0,0-1,0 0,0-1,0 0,0 0,-4-1,-1 0</inkml:trace>
  <inkml:trace contextRef="#ctx0" brushRef="#br0" timeOffset="3330.001">1611 786,'-17'7,"-3"0,1 0,0 0,1 2,0 0,0 2,1 0,0 0,1 2,0 0,1 1,0 0,2 1,0 1,-11 16,22-29,1-1,-1 1,1 0,0 0,0 0,0 0,0 0,0 1,1-1,0 0,-1 0,1 0,0 1,0-1,1 0,-1 0,1 0,0 0,0 0,0 0,0 0,0 0,0 0,1 0,0 0,-1-1,1 1,0 0,0-1,0 0,1 0,-1 1,1-1,-1 0,1-1,0 1,-1 0,1-1,0 0,0 0,0 0,0 0,0 0,1 0,-1-1,0 1,0-1,0 0,0 0,1 0,-1-1,0 1,0-1,0 1,0-1,2-1,97-66,-74 45,85-71,-112 93,0 0,0 0,0 0,0 0,1 0,-1 0,0 1,0-1,1 0,-1 1,0-1,1 0,-1 1,0 0,1-1,-1 1,1 0,-1 0,1 0,-1 0,0 0,1 0,-1 0,1 0,-1 1,1-1,-1 0,0 1,1-1,-1 1,0 0,1 0,-1-1,0 1,0 0,0 0,0 0,0 0,0 0,0 0,0 0,0 0,0 1,0-1,-1 0,1 1,-1-1,1 0,-1 1,1-1,-1 0,0 1,1 0,4 18,-4-16,-1 1,1 0,0 0,0-1,1 1,-1-1,1 1,0-1,0 0,1 0,-1 0,1 0,0 0,0 0,0-1,1 1,-1-1,1 0,0 0,0 0,0-1,0 1,0-1,0 0,1 0,1 0,6-2,-1 0,1-1,-1-1,0 0,1 0,-1-1,0-1,0 0,-1 0,1-1,-1 0,0-1,0 0,-1-1,9-7,0 2,-7 7,-1-2,-1 1,1-1,-1-1,0 0,-1 0,0 0,0-1,-1-1,0 1,-1-1,0 0,0-1,-1 1,-1-1,1 0,-2 0,0-1,0 1,1-11,-4 20,0 0,0 0,0 0,0 1,0-1,-1 0,1 0,-1 0,1 1,-1-1,0 0,1 0,-1 1,0-1,0 1,0-1,0 1,-1-1,1 1,0-1,0 1,-1 0,1 0,-1 0,1 0,-1 0,0 0,1 0,-1 1,0-1,0 0,1 1,-1-1,0 1,0 0,0 0,0 0,0 0,1 0,-1 0,0 0,0 1,0-1,0 0,1 1,-1 0,0-1,1 1,-1 0,0 0,1 0,-1 0,1 0,-1 0,1 1,0-1,-1 0,1 1,0-1,0 1,0-1,-1 2,0-1,0-1,0 1,0 0,0 0,1 0,-1 0,1 0,-1 0,1 0,-1 0,1 1,0-1,0 0,0 1,1-1,-1 1,0-1,1 1,0-1,-1 1,1-1,0 1,1 0,-1-1,0 1,1-1,-1 1,1-1,0 1,0-1,0 1,0-1,0 0,0 0,1 1,-1-1,1 0,-1 0,1 0,0-1,0 1,0 0,0-1,0 1,0-1,0 0,1 1,-1-1,0 0,1 0,-1-1,1 1,13 1,1 0,-1-1,1-1,-1 0,1-1,-1-1,1-1,-1 0,0-1,5-3,-19 6,1 0,-1 0,0 1,0-1,0 0,0 1,0 0,1-1,-1 1,0 0,0 0,0 0,1 1,-1-1,0 0,0 1,0 0,0-1,0 1,1 0,-2 0,1 0,0 0,0 1,0-1,0 0,-1 1,1-1,-1 1,1 0,-1-1,1 1,-1 0,0 0,0 0,0 0,0 0,0 0,-1 0,1 0,0 0,-1 0,0 1,1 0,1 41,-3-40,0-1,1 1,-1-1,1 1,0-1,0 1,0-1,0 1,1-1,-1 1,1-1,0 1,0-1,0 1,1-1,-1 0,1 0,-1 0,1 0,0 0,0 0,1 0,-1-1,1 1,-1-1,1 1,0-1,0 0,0 0,0 0,0-1,0 1,0-1,2 1,9-2,0 1,-1-2,1 0,0-1,0 0,0-1,-1 0,0-1,0-1,0 0,0-1,-1 0,1-1,-2 0,1-1,-1-1,0 1,-1-2,0 0,-1 0,2-3,10-10,90-121,-104 133,-1-1,0 0,0 0,-1-1,-1 1,0-1,-1 0,0 0,-1 0,0-1,-1 1,-1-1,0 1,-1 0,0-1,-1 0,2 14,0 0,0-1,0 1,0 0,0-1,0 1,0 0,1-1,-1 1,0-1,0 1,-1 0,1-1,0 1,0 0,0-1,0 1,0 0,0-1,0 1,0 0,-1-1,1 1,0 0,0-1,0 1,-1 0,1 0,0-1,0 1,-1 0,1 0,0-1,-1 1,1 0,0 0,-1 0,1 0,0 0,-1-1,1 1,0 0,-1 0,1 0,0 0,-1 0,1 0,-1 0,1 0,0 0,-1 0,1 0,0 1,-1-1,1 0,0 0,-1 0,1 0,0 1,-1-1,1 0,0 0,0 0,-1 1,1-1,0 0,0 1,-1-1,1 0,-8 26,5-3,2-1,1 1,0 0,2-1,0 1,2-1,0 0,2 0,0 0,2-1,0 0,2 3,61 133,-61-139</inkml:trace>
  <inkml:trace contextRef="#ctx0" brushRef="#br0" timeOffset="3580.09">2626 673,'43'0,"24"5,6 2,-6 3,-13 2</inkml:trace>
  <inkml:trace contextRef="#ctx0" brushRef="#br0" timeOffset="4294.982">3557 673,'0'25,"-1"-15,0 0,0 0,1 0,0 0,1 0,0 0,1 0,0 0,1 0,0-1,0 1,1-1,0 0,0 0,1 0,1-1,4 7,-7-13,0 1,0-2,0 1,0 0,0-1,0 1,0-1,0 0,1 0,-1 0,0 0,1-1,-1 1,1-1,-1 0,1 0,-1 0,0-1,1 1,-1-1,1 0,-1 0,0 0,0 0,1 0,-1-1,0 1,0-1,1-1,83-64,-81 61,-3 1,0 1,0 0,0-1,1 2,0-1,-1 0,1 1,0 0,1-1,-1 2,1-1,-1 0,1 1,0 0,0 0,0 0,0 1,0 0,0 0,0 0,0 0,1 1,-1 0,0 0,0 1,0-1,1 1,-1 0,0 0,0 1,0 0,0 0,0 0,0 3,1-1,-1 1,1-1,0 0,0-1,0 1,0-1,1 0,-1-1,1 0,0 0,0 0,0-1,0 0,0 0,0-1,0 1,0-2,0 1,0-1,0 0,0 0,0-1,-1 0,4-2,8-6,-1 0,-1-1,1-2,-2 1,0-2,0 0,-1-1,-1 0,-1-1,0 0,0-3,3-17,-16 27</inkml:trace>
  <inkml:trace contextRef="#ctx0" brushRef="#br0" timeOffset="4629.232">4658 815,'24'-23,"0"-1,-2-2,0 0,-2-1,16-29,-35 55,0 0,1-1,-1 1,0 0,0-1,1 1,-1-1,0 1,-1-1,1 0,0 1,0-1,-1 0,1 1,-1-1,1 0,-1 0,0 0,0 0,0 1,0-1,0 0,0 0,0 0,-1 0,1 1,-1-1,1 0,-1 0,0 1,1-1,-1 1,0-1,0 0,0 1,-1-1,1 1,0 0,0-1,-1 1,1 0,-1 0,1 0,-1 0,1 0,-1 0,0 1,1-1,-1 0,0 1,-1-1,-7 4,0 0,1 1,-1 0,1 0,0 1,0 0,1 1,0 0,0 0,0 1,1 0,-1 0,2 0,-1 1,1 0,0 1,-1 4,2-7,0 0,1 1,0-1,0 1,0 0,1 0,0 0,1 0,-1 1,1-1,1 1,-1 0,1-1,1 1,0 0,0 0,0-1,1 1,0 0,0-1,1 1,0-1,1 1,-1-1,1 0,1 0,-1 0,1 0,1-1,-1 1,1-1,0 0,0-1,1 1,0-1,0 0,0 0,1 0,13 4,-1-1,1-1,0-1,0-1,1 0,-1-2,1 0,15-1,-7 0</inkml:trace>
  <inkml:trace contextRef="#ctx0" brushRef="#br0" timeOffset="5365">5646 476,'-2'1,"1"0,-1 0,1 0,0 0,0 0,-1 1,1-1,0 0,0 1,0-1,0 1,1-1,-1 1,0 0,1-1,-1 1,1 0,-1-1,1 1,0 0,0 0,0-1,0 1,0 0,0 0,0-1,0 1,1 0,-1 0,1-1,-1 1,1 0,0 0,0 1,9 114,-4 1,-7 55,0-53,1-108</inkml:trace>
  <inkml:trace contextRef="#ctx0" brushRef="#br0" timeOffset="5619.951">5956 786,'-9'24,"1"8,2-6,2-8</inkml:trace>
  <inkml:trace contextRef="#ctx0" brushRef="#br0" timeOffset="5784.307">5900 419,'0'0</inkml:trace>
  <inkml:trace contextRef="#ctx0" brushRef="#br0" timeOffset="5948.031">6323 335,'30'509,"-30"-493,-1-1,0 1,-1-1,-1 1,0-1,-1 0,0 0,-1 0,-1-1,-1 0,0 0,0 0,-7 7,14-20,-1 0,1 0,0 0,-1 0,1 0,0 0,-1 0,1 0,-1 0,0 0,1-1,-1 1,0 0,1 0,-1-1,0 1,0 0,0-1,1 1,-1-1,0 1,0-1,0 1,0-1,0 0,0 1,0-1,0 0,0 0,0 0,0 0,0 0,0 0,0 0,0 0,0 0,-1 0,1-1,0 1,1 0,-1-1,0 1,0-1,0 1,0-1,0 1,0-1,0 0,1 1,-1-1,0 0,1 0,-1 1,0-1,1 0,-1 0,1 0,-5-15</inkml:trace>
  <inkml:trace contextRef="#ctx0" brushRef="#br0" timeOffset="6497.584">6465 673,'-3'2,"1"-1,0 1,-1 0,1 0,0 0,0 0,0 0,1 1,-1-1,0 0,1 1,-1 0,1-1,0 1,0 0,0-1,0 1,1 0,-1 0,1 0,-1 0,1 0,0 0,0-1,1 1,-1 0,0 0,1 0,0 0,0 0,0-1,0 1,0 0,0-1,1 1,-1-1,1 1,0-1,0 0,0 1,0-1,0 0,0 0,0-1,2 2,166 50,-158-47,0-1,0 0,1-1,0 0,-1-1,1-1,0 1,0-2,1 0,-1-1,0 0,0-1,0 0,0-1,0-1,0 0,0-1,-1 0,1-1,-1 0,0-1,-1 0,0-1,0 0,6-6,-7 4,-1-1,0 0,-1-1,0 0,-1 0,0-1,0 0,-1 0,-1-1,3-8,-8 19,1 0,-1 1,1-1,-1 0,1 0,-1 0,0 0,0 0,0 0,0 1,-1-1,1 0,0 0,-1 0,1 0,-1 1,1-1,-1 0,0 0,0 1,0-1,0 0,0 1,0-1,-1 1,1 0,0-1,-1 1,1 0,-1 0,1 0,-1 0,0 0,1 0,-1 0,0 1,0-1,1 1,-1-1,0 1,0-1,0 1,0 0,-1 0,-86 14,76-8,0 0,0 1,1 0,0 1,1 1,0 0,0 0,1 1,0 0,1 1,0 0,0 1,2 0,-1 0,1 0,1 1,1 0,-1 1,2-1,0 1,-2 11,6-19,1 0,-1 0,1 0,0-1,0 1,1 0,-1-1,1 1,1-1,-1 0,1 0,0 1,0-2,0 1,1 0,0-1,0 1,0-1,0 0,1-1,-1 1,1-1,0 0,2 1,5 4,1-2,0 1,0-2,0 0,1 0,0-1,0-1,0 0,7 0,190-5,-187-2,-6-3</inkml:trace>
  <inkml:trace contextRef="#ctx0" brushRef="#br0" timeOffset="6968.081">6633 505,'-9'0,"-4"4,-4 7,-4 7,-3 4,-2 3,3 3,0-4,5-1,5-4</inkml:trace>
</inkml:ink>
</file>

<file path=ppt/ink/ink8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39.6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540 139,'-4'-6,"-2"1,1 0,0 0,-1 1,0 0,0 0,0 0,-1 1,1 0,-1 0,0 0,0 1,0 0,0 1,0-1,0 1,0 1,0-1,-1 1,1 1,0-1,0 1,0 0,-1 1,1 0,1 0,-1 0,0 1,0 0,-4 3,-23 15,1 2,1 1,1 2,1 1,2 1,-22 27,40-42,-1 1,2-1,0 2,1 0,0 0,1 0,1 1,0 0,2 0,-1 0,2 1,0-1,1 1,1 0,0 8,1-11,0 0,1-1,0 1,1-1,1 1,0-1,0 0,2 0,-1 0,2 0,0-1,0 0,1 0,1 0,0-1,0 0,1-1,0 0,1 0,0-1,1-1,0 1,4 1,-1-2,-1 0,1-1,1-1,0 0,0-1,0 0,0-2,0 1,1-2,7 0,146 7,-152-8,0 0,-1-2,1 0,0 0,0-2,-1 0,1-1,-1 0,0-2,0 0,-1 0,1-2,-1 0,-1 0,0-2,0 1,-1-2,0 0,-1 0,0-2,-1 1,0-1,-1-1,-1 0,0 0,0-1,-2 0,1-2,-6 13,11-23,0 0,-2 0,0-1,-2 0,-2-1,0 0,-2-1,-1 1,-1-1,-2-22,-5 35,0 0,-1 1,-1 0,-1 0,0 0,-1 1,0 0,-1 0,-1 1,-1 0,-11-12,6 12,0 0,0 1,-1 1,-1 0,0 1,-1 1,0 1,0 1,-1 0,0 2,0 0,-1 1,0 1,0 1,0 1,-12 0,-57 9,69 0</inkml:trace>
  <inkml:trace contextRef="#ctx0" brushRef="#br0" timeOffset="433.441">314 308,'0'5,"5"2,2-6,4-3,0 0</inkml:trace>
  <inkml:trace contextRef="#ctx0" brushRef="#br0" timeOffset="731.439">625 281,'5'4,"1"7,0 2</inkml:trace>
  <inkml:trace contextRef="#ctx0" brushRef="#br0" timeOffset="1193.45">371 478,'-1'7,"1"1,1-1,-1 1,1-1,1 0,-1 1,1-1,0 0,1 0,0 0,0 0,0-1,1 1,0-1,0 0,1 0,-1 0,1-1,1 1,-1-1,1 0,0-1,0 1,2-1,103 35,-108-38,0-1,0 0,1 0,-1 0,0 0,0 0,1-1,-1 1,0-1,0 0,0 0,0 0,0 0,0-1,0 1,0-1,-1 0,1 0,0 0,-1 0,0 0,1 0,-1-1,0 1,0-1,0 0,-1 1,1-1,-1 0,1 0,-1 0,0 0,0 0,0-2,3-19,-1 1</inkml:trace>
</inkml:ink>
</file>

<file path=ppt/ink/ink8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59.0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234 77,'-21'17,"1"1,1 1,1 1,0 1,2 0,0 1,2 1,0 0,1 1,2 0,1 1,-6 18,11-31,0 0,1 0,1 1,-1-1,2 1,0-1,0 1,2 0,-1 0,1 0,1 0,1 0,0-1,0 1,1-1,1 1,0-1,0 0,1 0,1-1,0 1,1-1,0 0,1-1,0 0,0 0,1-1,10 8,-4-8,0-2,1 0,0-1,0 0,0-1,1-1,0-1,0 0,0-1,0-1,0 0,0-2,0 0,1-1,-2 0,1-1,0-1,0-1,-1-1,0 0,0-1,-1 0,0-1,0-1,-1-1,0 0,-1-1,0 0,0-1,-1 0,-1-1,0 0,-1-1,0 0,1-6,-2 7,0-2,-1 1,0-1,-2 0,0 0,0-1,-2 0,0 0,0 0,-2 0,0-1,-1 1,0-1,-1 1,-1-1,-1 1,-1-1,0 1,-1 0,0 0,-1 0,-1 1,-1 0,0 0,-1 0,-8-11,4 13,0 0,-1 0,-1 1,0 1,-1 1,0 0,0 0,-1 2,0 0,-1 0,1 2,-1 0,-1 1,1 1,-1 0,0 1,0 1,0 1,0 1,0 0,0 1,0 1,1 1,-1 1,-12 4,-15 2</inkml:trace>
  <inkml:trace contextRef="#ctx0" brushRef="#br0" timeOffset="451.167">347 303,'0'5,"5"1,1 0</inkml:trace>
  <inkml:trace contextRef="#ctx0" brushRef="#br0" timeOffset="671.906">489 247,'4'4,"3"2</inkml:trace>
  <inkml:trace contextRef="#ctx0" brushRef="#br0" timeOffset="1657.495">290 670,'2'-8,"0"-1,0 1,1 0,0 0,0 1,1-1,0 1,1-1,-1 1,1 1,1-1,-1 1,1-1,0 2,0-1,7-4,-3 1,-7 5,0 0,1 0,-1 1,1 0,0-1,0 1,0 1,0-1,0 0,1 1,-1 0,1 0,0 0,0 1,-1 0,1 0,0 0,0 0,0 1,0-1,0 2,0-1,0 0,0 1,0 0,0 0,0 0,0 1,-1-1,1 1,-1 1,1-1,3 3,28 73,-33-57</inkml:trace>
</inkml:ink>
</file>

<file path=ppt/ink/ink8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57.1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23 114,'0'369,"-13"-286,3 25,15-89</inkml:trace>
  <inkml:trace contextRef="#ctx0" brushRef="#br0" timeOffset="247.515">362 481,'-10'24,"2"8,2-2</inkml:trace>
  <inkml:trace contextRef="#ctx0" brushRef="#br0" timeOffset="512.368">305 86,'0'0</inkml:trace>
  <inkml:trace contextRef="#ctx0" brushRef="#br0" timeOffset="659.776">643 1,'10'43,"3"34,-1 8,-2 0,-3-11,-3-12,-6-8,-4-7,0-8,1-5,-4-9,0-3,1-2,-2 2,0-3</inkml:trace>
  <inkml:trace contextRef="#ctx0" brushRef="#br0" timeOffset="829.18">869 311,'-19'24,"3"13,9 0,11-6,9-9,8-8,-1-1,2-3,2-4,-3 3,-1-1,-3 4,-5 4,-5-1</inkml:trace>
  <inkml:trace contextRef="#ctx0" brushRef="#br0" timeOffset="1130.301">1180 622,'31'-16,"0"0,-1-2,-1-2,-1 0,0-2,-2-1,-1-1,0-1,-1-3,-22 26,0 1,0 0,0-1,0 1,-1-1,1 1,-1-1,1 0,-1 0,0 0,0 0,1 0,-1 0,-1 0,1 0,0 0,0 0,-1-1,1 1,-1 0,0 0,0-1,0 1,0 0,0-1,0 1,-1 0,1 0,-1-1,1 1,-1 0,0 0,0 0,0 0,0 0,0 0,-1 0,1 0,0 0,-1 1,1-1,-1 0,0 1,0 0,0-1,1 1,-1 0,0 0,0 0,-1 0,1 0,0 0,-2 0,-2 1,-1-1,1 1,0 1,0-1,-1 1,1 0,0 0,0 1,0 0,0 0,0 0,0 1,1 0,-1 0,1 0,0 1,0 0,0 0,0 0,1 0,0 1,0 0,0 0,0 0,1 0,0 1,0-1,-2 6,-1 0,1 0,1 0,0 1,1-1,0 1,0-1,1 1,1 0,0 0,1 0,0 0,1 0,0 0,1 0,0 0,0-5,1 0,0 0,0-1,0 1,1-1,0 0,0 0,1 0,0 0,0-1,0 0,0 0,1 0,0-1,0 1,0-2,1 1,-1-1,1 1,0-2,0 1,0-1,0 0,0-1,0 1,0-2,1 1,-1-1,1 0,16 1</inkml:trace>
</inkml:ink>
</file>

<file path=ppt/ink/ink8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47.4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1 169,'254'-21,"137"-14,685 35,3734 0,-4553-27,76-4,148 32,-196-29,72 28,-161-28,368 29,-540-1</inkml:trace>
  <inkml:trace contextRef="#ctx0" brushRef="#br0" timeOffset="3768.011">1695 423,'57'409,"-56"-401,0 0,-1 0,1 0,-2 0,1 0,-1 0,0 0,-1 0,0 0,0-1,-1 1,1-1,-2 1,1-1,-1 0,0 0,-1 0,1-1,-1 0,-1 1,1-2,-1 1,-4 2,9-7,-1-1,0 1,0-1,0 0,0 0,0 0,0 0,0 0,0 0,0 0,0 0,1-1,-1 1,0-1,0 0,0 1,0-1,1 0,-1 0,0 0,1 0,-1 0,1-1,-1 1,1 0,0-1,-1 1,1-1,0 1,0-1,0 0,0 1,0-1,1 0,-1 0,-18-68,21 47,2-1,1 1,0 1,2-1,0 1,2 0,1 1,0 0,1 0,2 1,2-2,-3 1,26-43,4 0,2 3,3 2,2 1,47-40,-13 51,-81 46,1 1,-1-1,1 1,-1 0,0 0,1 0,-1 0,1 1,-1-1,0 1,1-1,-1 1,0 0,0 0,1 0,-1 0,0 0,0 0,0 1,0-1,0 1,-1-1,1 1,0 0,-1 0,1 0,-1 0,1 0,-1 0,0 0,0 0,0 0,0 1,-1-1,1 0,0 1,-1-1,0 0,3 16,-2 1,0-1,-1 0,-1 1,0-1,-2 0,0 0,-1 0,-1 0,-2 4,-1 3,-1 1,-2-1,0-1,-2 0,0 0,-2-1,0-1,-2-1,-14 15,29-34,1 0,-1 0,1 0,-1 0,0 0,0-1,1 1,-1 0,0-1,-1 0,1 1,0-1,0 0,-1 0,1-1,0 1,-1 0,1-1,-1 1,1-1,-1 0,1 0,-1 0,1 0,-1 0,1 0,0-1,-1 1,1-1,-1 0,1 0,0 1,-1-2,1 1,0 0,0 0,0-1,0 1,0-1,0 0,0 1,1-1,-1 0,1 0,-1-1,-5-15</inkml:trace>
  <inkml:trace contextRef="#ctx0" brushRef="#br0" timeOffset="4790.892">2682 452,'-22'3,"0"1,-1 1,2 2,-1 0,1 1,0 1,0 0,1 2,1 1,0 0,-4 4,21-14,-1-1,1 1,0-1,0 1,0 0,0 0,0 0,0 0,0 0,0 0,1 1,-1-1,1 0,0 1,0-1,0 1,0 0,0-1,0 1,1 0,0 0,-1-1,1 1,0 0,0 0,0-1,1 1,-1 0,1 0,-1-1,1 1,0 0,0-1,0 1,0-1,1 1,-1-1,1 1,-1-1,1 0,0 0,0 0,0 0,0 0,0-1,0 1,1 0,-1-1,1 0,-1 1,1-1,-1 0,1 0,0 0,5 1,1 0,-1-1,1 1,-1-1,1-1,-1 0,1 0,0-1,-1 0,1 0,-1-1,1 0,-1-1,0 1,0-2,0 1,-1-1,1 0,-1-1,0 0,0 0,3-3,13-12,0-1,-2-2,0 0,-2-1,9-15,-7 17,-9 40,-12 35,-1-48,-1-1,1 1,0 0,1 0,-1 0,1 0,0 0,0 0,0 0,1 0,0 0,0 0,0 0,0 0,1 0,0-1,0 1,0-1,0 1,1-1,0 0,0 0,0 0,0 0,1-1,0 1,-1-1,1 0,0 0,1 0,-1 0,0-1,1 0,-1 0,1 0,3 0,8-2,0-1,-1-1,1 0,0-1,-1-1,1-1,-1 0,0-1,-1 0,1-1,-2-1,1 0,-1-1,0-1,0 0,-1 0,-1-1,0-1,8-10,11-7,-1-1,-2-2,-1-1,-1-1,14-27,-38 60,0 0,0 1,0-1,0 0,0 0,0 0,0 0,-1-1,1 1,0 0,-1 0,1 0,-1-1,1 1,-1 0,0 0,1-1,-1 1,0 0,0-1,0 1,0 0,0-1,0 1,0 0,-1-1,1 1,0 0,-1 0,1-1,-1 1,1 0,-1 0,0 0,1-1,-1 1,0 0,0 0,0 0,0 0,0 1,0-1,0 0,0 0,0 1,0-1,0 0,-1 1,1-1,0 1,-1-1,1 1,0 0,0 0,-1 0,1-1,0 1,-1 0,1 1,0-1,-1 0,-8 5,0 0,0 0,1 1,-1 0,1 1,1 0,-1 1,1 0,1 0,-1 0,1 1,1 0,0 1,0-1,-2 7,7-14,-1-1,1 1,0 1,0-1,0 0,0 0,0 0,0 1,1-1,-1 0,1 0,-1 1,1-1,0 1,0-1,0 0,1 1,-1-1,0 0,1 1,-1-1,1 0,0 0,0 1,0-1,0 0,0 0,0 0,1 0,-1 0,1 0,-1-1,1 1,0 0,0-1,0 1,0-1,0 0,0 0,0 0,0 0,0 0,0 0,1 0,-1-1,0 1,1-1,-1 1,0-1,1 0,-1 0,0 0,1 0,-1-1,2 1,228-52,-231 51,0 1,1 0,-1 0,0 0,1 0,-1 0,1 0,-1 0,0 0,1 0,-1 1,1-1,-1 0,0 1,0-1,1 1,-1 0,0-1,0 1,0 0,1 0,-1 0,0 0,0 0,0 0,-1 0,1 0,0 0,0 0,0 0,-1 1,1-1,-1 0,1 1,-1-1,1 0,-1 1,0-1,0 0,0 1,-14 62,2-15,12-46,1 0,0-1,0 1,-1 0,2-1,-1 1,0-1,0 1,1-1,-1 0,1 1,0-1,0 0,0 0,0 0,0-1,0 1,1 0,-1-1,0 1,1-1,-1 0,1 0,0 0,-1 0,1 0,0-1,-1 1,1-1,1 1,87 1,-69-8,0-1,0-2,-1 0,0-1,-1-1,0-1,-1 0,0-2,-1 0,0-1,-2-1,1-1,-2 0,0-1,10-17,-20 29,12-14,-1 0,0-1,-2-1,-1 0,-1-1,0 0,-2-1,-1 0,0 0,1-12,-9 35,0-1,-1 0,1 1,0-1,0 0,-1 0,1 0,-1 0,0 1,1-1,-1 0,0 0,0 0,0 0,0 0,0 0,-1 0,1 0,-1 1,1-1,-1 0,0 0,1 0,-1 1,0-1,0 0,0 1,-1-1,1 1,0-1,0 1,-1 0,1 0,-1-1,1 1,-1 0,0 0,1 0,-1 1,0-1,0 0,1 1,-1-1,0 1,0-1,0 1,0 0,0 0,0 0,0 0,1 0,-1 0,0 1,0-1,-9 10,0 0,1 0,1 1,0 0,0 1,1 0,1 0,0 1,0 0,1 0,1 1,1 0,0-1,0 2,1-1,1 0,1 0,-1 9,-2 5,2-1,0 1,2 0,1 0,1-1,5 21,29 30,-31-71,0 1,-1 0,0 0,0 0,-1 0,0 0,0 1,-1 0,0-1,-1 1,1 0,-2 0,1 1,-5 8</inkml:trace>
  <inkml:trace contextRef="#ctx0" brushRef="#br0" timeOffset="5040.989">3641 367,'44'-15,"32"-4,10 1,-7 3,-6 5,-10 4,-8 2,-7 3,-7 1,-6 0,-10 1</inkml:trace>
  <inkml:trace contextRef="#ctx0" brushRef="#br0" timeOffset="5875.884">4799 423,'-4'4,"0"0,0 1,1-1,0 1,-1-1,2 1,-1 0,1 0,-1 1,1-1,1 0,-1 1,1-1,0 1,0 0,1-1,-1 1,1 0,1-1,-1 1,1-1,0 1,0 0,0-1,1 0,0 1,0-1,0 0,1 0,0 0,0 0,0 0,0-1,1 0,0 1,0-1,0-1,0 1,1 0,-1-1,1 0,0 0,0-1,0 1,0-1,1 0,-1 0,1-1,-1 0,1 0,-1 0,6 0,112-41,-118 40,-1-1,0 1,1 0,-1 0,0 0,1 1,-1 0,0-1,1 2,-1-1,0 0,0 1,0 0,0 0,0 0,-1 0,1 1,-1-1,1 1,1 2,-1-2,-1 0,1 0,0 0,0-1,0 1,0-1,0 0,1 0,-1-1,0 1,1-1,0 0,-1 0,1-1,-1 1,1-1,0 0,0 0,2-1,5-3,1-2,-1 0,0 0,0-1,-1 0,0-1,0-1,-1 0,0 0,-1-1,1 0,-2-1,0 3,-1 0,0-1,-1 0,0 0,0-1,-1 0,0 1,-1-2,0 1,0-1,-1 1,-1-1,0 0,0 0,-1-5,-1 16</inkml:trace>
  <inkml:trace contextRef="#ctx0" brushRef="#br0" timeOffset="6235.402">5759 593,'12'-15,"0"-1,-1 1,-1-2,0 0,-1 0,-1-1,-1 1,0-2,-2 1,1-5,-5 22,-1 0,1 0,-1 0,1-1,-1 1,1 0,-1 0,0 0,0-1,0 1,0 0,0 0,0-1,0 1,0 0,0 0,0 0,-1-1,1 1,-1 0,1 0,-1 0,1 0,-1 0,1 0,-1 0,0 0,0 0,1 0,-1 0,0 0,0 0,0 1,0-1,0 0,0 1,0-1,0 0,-1 1,1 0,0-1,0 1,0 0,-1-1,1 1,0 0,0 0,0 0,-1 0,1 0,-1 1,-57 28,50-21,1 1,-1 0,2 0,-1 1,1 0,0 0,1 1,1 0,0 0,0 1,1-1,0 1,1 0,0 0,0 11,2-16,0 0,1 0,-1 1,2-1,-1 0,1 1,0-1,1 0,-1 0,2 0,-1 0,1 0,0 0,0-1,0 1,1-1,0 0,1 0,-1-1,1 1,0-1,1 0,-1 0,1-1,0 1,6 2,0 0,1 0,-1-1,1-1,1 0,-1 0,1-2,0 0,0 0,0-1,0-1,0 0,0-1,11-2,-1-3</inkml:trace>
  <inkml:trace contextRef="#ctx0" brushRef="#br0" timeOffset="7123.315">6662 480,'-6'1,"0"1,0 0,0 1,0-1,0 1,1 1,-1-1,1 1,0 0,0 0,0 0,1 0,-1 1,1 0,0 0,0 0,1 1,0-1,0 1,0 0,0 0,1 0,0 0,1 0,-1 0,1 1,0-1,0 0,1 1,0-1,0 1,1-1,0 4,-1-5,1-1,-1 1,1 0,0 0,0 0,0 0,1 0,0-1,0 1,0-1,0 1,1-1,-1 0,1 0,0 0,1 0,-1-1,1 1,-1-1,1 0,0 0,0 0,1 0,-1-1,0 0,1 0,0 0,-1 0,1-1,0 0,0 0,0 0,0 0,-1-1,1 0,0 0,0 0,0-1,0 0,0 1,0-2,0 1,1-1,11-8,0-1,-1 0,0-1,-1-1,0 0,-2-1,1-1,-2 0,0-1,0 0,-2-1,6-10,-3 4,-1 0,-1 0,-1-1,-1 0,-1-1,-1 0,0-9,-5 22,0 1,-1-1,0 1,-1-1,-1 1,0 0,0-1,-1 1,0 0,-1-1,0 1,-1 1,0-1,-1 0,0 1,-1 0,-5-6,9 11,-1 1,0-1,-1 1,1 0,-1 0,0 0,0 1,0-1,0 1,0 0,-1 0,0 1,1-1,-1 1,0 0,0 0,0 1,-1-1,1 1,0 0,0 1,-1-1,1 1,0 0,-1 1,1-1,0 1,-1 0,1 0,0 1,0-1,0 1,0 0,0 1,0-1,1 1,-1 0,1 0,-2 5,1 0,0 0,0 1,1-1,0 1,0 0,1 0,1 1,-1-1,1 0,1 1,0 0,0-1,1 1,0 0,1-1,0 1,1-1,0 1,0-1,1 0,0 1,0-1,1-1,0 1,1-1,0 1,1-1,-1-1,1 1,1-1,-1 0,1 0,1-1,-1 0,1 0,0 0,30 25,1 0,1-3,1-1,29 13,-42-29,-4-3</inkml:trace>
  <inkml:trace contextRef="#ctx0" brushRef="#br0" timeOffset="7488.206">7283 452,'0'16,"0"0,1 0,1 0,1 0,0-1,1 1,5 12,-7-24,-1-1,1 1,-1-1,1 1,0-1,1 0,-1 0,1 0,-1 0,1 0,0 0,0-1,0 1,0-1,0 0,1 0,-1 0,1 0,-1-1,1 0,0 1,0-1,0-1,-1 1,1 0,0-1,0 0,0 0,0 0,0 0,0-1,0 1,-1-1,3-1,1 0,0-1,0 0,0 0,0 0,0-1,-1 0,0 0,0-1,0 0,0 0,-1 0,0-1,0 0,0 0,-1 0,0 0,0-1,-1 0,1 1,-2-1,1-1,-1 1,0 0,0-1,-1 1,0 0,0-1,-1 0,0 1,0-1,-1 1,0-1,0 1,-1-1,-1-3,-1 4,0 0,-1 0,0 1,0 0,-1 0,1 0,-1 0,-1 1,1 0,-1 0,0 1,0 0,0 0,0 1,-1 0,0 0,1 0,-1 1,0 1,0-1,0 1,-1 0,1 1,0 0,0 0,0 1,0 0,0 1,0-1,-1 2,-10 4</inkml:trace>
  <inkml:trace contextRef="#ctx0" brushRef="#br0" timeOffset="8285.934">7988 649,'199'-258,"-197"255,24-27,-26 29,1 1,-1-1,1 1,-1 0,1-1,-1 1,1 0,-1 0,1-1,0 1,-1 0,1 0,-1 0,1 0,0 0,-1 0,1 0,0 0,-1 0,1 0,-1 0,1 0,0 0,-1 0,1 1,-1-1,1 0,0 0,-1 1,1-1,-1 0,1 1,-1-1,1 1,-1-1,0 0,1 1,-1-1,1 1,-1-1,0 1,1 0,-1-1,0 1,0-1,0 1,1 0,-1-1,0 1,0-1,0 1,0 0,0-1,0 1,0-1,0 2,16 180,-15-179,1 0,-1-1,1 1,0 0,0-1,0 1,0-1,1 0,-1 1,1-1,-1 0,1 0,0-1,-1 1,1-1,0 1,0-1,0 0,1 0,-1 0,0 0,0-1,0 0,1 1,-1-1,0 0,0 0,1-1,-1 1,0-1,0 1,2-2,4 0,0 0,0-1,-1 0,1 0,-1-1,0 0,0 0,0-1,-1 0,0-1,4-3,34-48,-32 40</inkml:trace>
  <inkml:trace contextRef="#ctx0" brushRef="#br0" timeOffset="8592.319">8750 367,'-3'11,"1"0,0 0,1 1,0-1,1 1,1-1,-1 0,2 1,0-1,0 0,1 0,0 0,1 0,0 0,1-1,0 1,3 3,-7-13,1 1,-1-1,1 1,0-1,0 0,-1 1,1-1,0 0,0 0,0 0,0-1,0 1,0 0,1-1,-1 0,0 1,0-1,0 0,0 0,1 0,-1 0,0 0,0-1,0 1,0-1,0 1,1-1,-1 0,0 0,-1 0,1 0,0 0,0 0,0-1,1 0,53-57,-47 48,0-1,-2 0,1 0,-1-1,-1 0,-1 0,0-1,3-9,-7 19,0 0,0-1,-1 1,1 0,-1-1,0 1,0-1,-1 1,1 0,-1-1,0 1,0 0,0 0,-1 0,1 0,-1 0,0 0,0 0,-1 0,1 1,-1-1,0 1,0 0,0 0,0 0,0 0,-1 0,1 1,-1-1,-1 0,-21-9,2 4</inkml:trace>
  <inkml:trace contextRef="#ctx0" brushRef="#br0" timeOffset="8923.528">9315 113,'-10'24,"-2"13,-1 4,4 1,2-2,7-4,4-2,1-3,0-1,4-7,0-1,-1-1,-7-3,-4-5</inkml:trace>
  <inkml:trace contextRef="#ctx0" brushRef="#br0" timeOffset="9172.159">9032 282,'39'0,"26"0,8 0,-9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29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29 255,'447'0,"-244"-25,-112 8,-83 19,-6 1</inkml:trace>
  <inkml:trace contextRef="#ctx0" brushRef="#br0" timeOffset="318.479">1 481,'462'0,"-244"-29,-190 23,-4 0</inkml:trace>
  <inkml:trace contextRef="#ctx0" brushRef="#br0" timeOffset="1279.453">508 1,'40'20,"199"138,-236-155,0 0,0 0,-1 1,1-1,-1 1,0 0,0 0,0 0,0 0,-1 0,1 0,-1 0,0 0,-1 1,1-1,-1 0,1 1,-1-1,-1 1,1-1,-1 0,1 0,-1 1,-1-1,1 0,0 0,-1 0,0 0,0 0,0 0,-1 0,-87 108,-57 18,124-110,0 1,1 1,1 1,1 1,-10 18,17-24</inkml:trace>
</inkml:ink>
</file>

<file path=ppt/ink/ink8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16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932 199,'-58'85,"5"3,3 2,-7 24,-66 121,5-53,100-166,63-122,4 2,26-33,7-17,51-131,-111 237,-22 48,-1 1,1-1,-1 0,1 0,0 1,-1-1,1 0,0 1,0-1,-1 1,1-1,0 0,0 1,-1-1,1 1,0-1,0 0,0 1,0-1,0 1,0-1,0 1,-1-1,1 1,1-1,-1 1,0-1,0 0,0 1,0-1,0 1,0-1,0 1,1-1,-1 0,0 1,0-1,1 1,-1-1,0 0,0 1,1-1,-1 0,0 1,1-1,-1 0,1 0,-1 1,0-1,1 0,-1 0,1 0,-1 0,1 1,-1-1,0 0,1 0,-1 0,1 0,-1 0,1 0,-1 0,1 0,-1 0,1 0,-1-1,0 1,1 0,-1 0,1 0,-10 43,1 0,3 1,1 0,2 0,3 0,1-1,2 1,2 0,2-1,12 38,-19-75,1 0,0 0,0-1,1 1,0-1,0 1,0-1,0 0,1 0,0-1,0 1,0-1,1 0,-1 0,1 0,0 0,0-1,1 0,-1 0,0-1,1 1,0-1,-1 0,1-1,0 1,0-1,0 0,0-1,0 1,0-1,1-1,-1 1,0-1,0 0,0 0,-1-1,1 0,3-1,7-9,0-2,-1 0,0-1,-1 0,-1-1,0-1,-1 0,-1-1,-1 0,0 0,-2-1,0-1,-1 1,4-18,-4 19,0 0,-2 0,0-1,0 0,-2 0,0 0,-2 0,0 0,-1-1,-2-18,2 36,-1-1,1 1,0 0,-1 0,1 0,-1 0,1 0,-1 0,0 0,0 0,0 0,0 1,0-1,-1 0,1 1,0-1,-1 0,1 1,-1 0,0-1,1 1,-1 0,0 0,0 0,0 0,0 0,0 0,0 1,0-1,0 0,0 1,0 0,0 0,0-1,0 1,-1 0,1 1,0-1,0 0,0 1,0-1,0 1,0-1,0 1,0 0,0 0,0 0,-11 10</inkml:trace>
  <inkml:trace contextRef="#ctx0" brushRef="#br0" timeOffset="311.865">1552 537,'-4'7,"1"0,-1 0,1 0,1 1,-1-1,1 1,0 0,1-1,0 1,0 0,1 0,0 0,0 0,1-1,0 1,0 0,1 0,0-1,0 1,1-1,0 0,0 1,1-1,-1-1,2 1,-1 0,1-1,0 0,1 1,-2-6,0 1,0 0,0-1,0 0,0 0,0-1,1 1,-1-1,0 1,0-1,1-1,-1 1,0-1,0 1,0-1,1 0,-1-1,0 1,0-1,-1 0,1 0,0 0,-1 0,1 0,-1-1,0 0,1 0,-1 0,-1 0,1 0,0-1,-1 1,0-1,1 1,-2-1,1 0,0 0,-1 0,2-4,-1 4,0 0,0 0,0 0,-1 0,1-1,-1 1,0-1,0 1,0-1,-1 1,0-1,0 1,0-1,0 0,-1 1,0-1,0 1,0-1,0 1,-1 0,1 0,-1-1,0 1,-1 0,1 0,-1 1,1-1,-1 0,0 1,-1 0,1 0,-1 0,1 0,-1 0,0 1,0-1,-3 0,0 1,-1 0,0 1,0-1,0 2,0-1,0 1,0 1,0-1,0 1,0 1,0 0,0 0,0 0,1 1,-1 0,1 0,0 1,-1 1,-17 7</inkml:trace>
  <inkml:trace contextRef="#ctx0" brushRef="#br0" timeOffset="597.939">2230 1,'-14'50,"3"1,3 1,1 0,3 0,2 0,2 1,3-1,4 21,9-12,-12-52,-1-1,0 1,-1 0,0-1,0 1,-1 0,0 0,0 0,-1 0,0 0,-1 0,0 0,-1 0,1 0,-3 6,-23 13,11-20</inkml:trace>
  <inkml:trace contextRef="#ctx0" brushRef="#br0" timeOffset="1066.539">1892 424,'339'6,"-233"-9,214 1,-274 9,-40-4,0-2,0 1,0-1,0 1,0-2,0 1,0-1,0 0,0 0,1 0,-1-1,0 0,0-1,0 1,-1-1,1 0,0 0,0-1,-1 0,0 0,0 0,1 0,-1-2,-2 3,0 0,0 0,0-1,-1 0,1 1,-1-1,1 0,-1 0,0 0,0-1,-1 1,1 0,-1-1,1 1,-1-1,0 1,0-1,-1 0,1 1,-1-1,0 0,0 0,0 1,0-1,-1 0,1 1,-1-1,0 0,0 1,-1-1,1 1,-1-1,1 1,-1 0,0 0,0 0,-1 0,1 0,0 0,-1 0,0 1,0-1,0 1,0 0,0 0,0 0,0 0,-3 0,-4-1,0 1,-1 0,1 1,-1 0,1 1,-1 0,1 1,-1 0,1 0,0 1,-1 1,1-1,0 2,0-1,1 1,-1 1,1 0,0 0,0 1,1 0,-1 1,1 0,1 0,-1 0,1 1,1 0,-1 1,1-1,1 1,0 0,0 1,0-1,2 1,-1 0,1 0,0 0,1 1,0-1,1 0,0 1,1 0,0-1,1 1,0-1,0 0,1 1,2 6,4-7,-1 0,2-1,-1 0,1 0,0-1,1 0,0 0,0-2,1 1,-1-1,2 0,-1-1,0-1,1 0,0 0,0-1,0 0,0-2,1 1,6-1,-7 2,15 3,0-2,0 0,1-2,-1 0,1-2,-1-1,24-5,-21 0</inkml:trace>
  <inkml:trace contextRef="#ctx0" brushRef="#br0" timeOffset="1483.151">0 1158,'172'18,"0"-8,87-9,-66-14,151-32,-127 14,588-69,-517 65,2 12,23 13,-254 16,-42 1</inkml:trace>
  <inkml:trace contextRef="#ctx0" brushRef="#br0" timeOffset="1894.102">3387 283,'-5'15,"4"4,1-1</inkml:trace>
  <inkml:trace contextRef="#ctx0" brushRef="#br0" timeOffset="2165.005">3387 735,'5'5,"1"1</inkml:trace>
</inkml:ink>
</file>

<file path=ppt/ink/ink8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3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0 762,'21'0,"0"0,1-1,-1-1,0-1,-1-1,1-1,-1-1,0-1,0 0,0-1,-1-2,-1 0,13-9,-28 18,1-1,-1 0,0-1,0 1,0 0,0-1,-1 0,1 1,0-1,-1 0,0 0,0-1,0 1,0 0,-1-1,1 1,-1-1,0 0,0 1,0-1,0 0,-1 0,1 1,-1-1,0 0,0 0,-1 0,1 1,-1-1,0 0,0 0,0 1,0-1,-1 1,1-1,-1 1,0-1,0 1,0 0,-1 0,1 0,-1 0,1 1,-2-1,-1 0,0 0,0 1,-1 0,1 0,-1 1,0-1,1 1,-1 0,0 1,0 0,0-1,1 2,-1-1,0 1,0 0,0 0,1 0,-1 1,1 0,-1 0,1 1,-2 0,-5 3,-1 1,2 0,-1 1,1 0,0 0,0 2,1-1,-8 11,11-12,2 0,-1 1,1-1,1 1,-1 0,2 0,-1 1,1-1,1 1,-1 0,2-1,-1 1,1 0,1 0,0 0,0 0,1 0,1 0,-1 0,1-1,1 1,0 0,0-1,1 0,0 0,1 0,0 0,0-1,1 0,0 0,0 0,1-1,0 0,0 0,1-1,0 0,0 0,0 0,1-1,6 2,6-1,-1-1,1-1,0-1,1-1,-1-1,0 0,0-2,1-1,-1 0,0-1,0-2,-1 0,1-1,-1-1,0-1,-1-1,0 0,0-2,1-1,4-2</inkml:trace>
  <inkml:trace contextRef="#ctx0" brushRef="#br0" timeOffset="767.085">1017 649,'-16'4,"-6"-1,1 1,0 1,0 1,0 2,1-1,0 2,1 1,-1 0,2 2,0 0,0 1,1 0,-6 8,22-19,-1 0,0 0,0 0,1 1,-1-1,1 1,0-1,0 1,0-1,0 1,0 0,0-1,1 1,-1 0,1 0,0-1,0 1,0 0,0 0,0 0,1-1,-1 1,1 0,0 0,0-1,0 1,0-1,0 1,0-1,1 1,-1-1,1 0,0 1,0-1,0 0,0 0,0 0,0-1,0 1,1 0,-1-1,0 0,1 1,-1-1,1 0,0 0,0 0,8 2,-1 0,1-1,-1 0,1-1,0 0,0-1,-1 0,1 0,0-1,0-1,-1 0,1 0,-1-1,0 0,0-1,0 0,0-1,0 0,-1 0,0-1,0-1,-1 1,1-2,23-19,-1-2,-1-1,-2-1,-2-2,7-11,20-32,-71 114,-4 7,2 1,2 1,2 1,-8 40,-14 140,26-149,6-42,0 0,3 1,1-1,3 36,7-45,-8-28,0-1,0 1,0 0,0-1,0 1,0 0,0-1,0 1,0 0,0-1,0 1,0 0,1-1,-1 1,0 0,0-1,0 1,0 0,1 0,-1-1,0 1,0 0,1 0,-1-1,0 1,0 0,1 0,-1 0,0 0,0-1,1 1,-1 0,0 0,1 0,-1 0,0 0,1 0,-1 0,0 0,1 0,-1 0,0 0,1 0,-1 0,0 0,1 0,-1 0,0 0,1 1,-1-1,0 0,1 0,-1 0,0 0,0 1,1-1,-1 0,0 0,0 1,1-1,2-14,-1 0,-1 1,0-1,0 0,-2-1,1 1,-2 1,0-1,-1 0,0 0,-1 1,0-1,-1 1,-1 0,0 1,-6-9,9 14,-1 1,0-1,-1 1,0 0,0 0,0 0,-1 1,1 0,-1 0,0 1,-1-1,1 1,-1 0,0 1,0 0,0 0,0 0,-1 1,1 0,-1 1,1 0,-1 0,0 0,1 1,-1 0,0 1,1-1,-1 1,0 1,-6 2,-43 35,56-38,0 0,1 1,-1-1,0 0,1 0,-1 1,1-1,0 1,-1-1,1 0,0 1,0-1,0 1,0-1,0 1,0-1,0 0,1 1,-1-1,0 1,1-1,-1 0,1 1,0-1,-1 0,1 0,0 1,0-1,0 0,0 0,0 0,0 0,0 0,0 0,0 0,0-1,0 1,1 0,-1 0,0-1,1 1,-1-1,0 1,1-1,-1 0,1 0,0 1,12 1,1 1,0-2,1 0,-1 0,0-2,0 0,0-1,0 0,0-1,-1 0,1-2,-1 0,5-2,184-92,-106 40,-81 46</inkml:trace>
  <inkml:trace contextRef="#ctx0" brushRef="#br0" timeOffset="1082.581">1552 734,'2'11,"0"-1,0 0,1 1,0-1,1 0,0 0,1-1,0 1,0-1,1 0,0 0,1-1,0 0,0 0,1-1,0 0,0 0,1 0,-1-1,1-1,8 4,-8-8,0-1,0-1,0 1,0-1,0-1,0 0,0 0,0-1,-1 0,1 0,-1-1,0 0,0-1,0 0,-1 0,0 0,0-1,0 0,0-1,-1 1,0-1,-1-1,1 1,1-5,7-6,-1 0,-1-1,-1-1,0 0,-2 0,7-20,-10 20</inkml:trace>
  <inkml:trace contextRef="#ctx0" brushRef="#br0" timeOffset="1331.91">2258 762,'-9'33,"-4"12</inkml:trace>
  <inkml:trace contextRef="#ctx0" brushRef="#br0" timeOffset="1566.436">2173 338,'0'0</inkml:trace>
  <inkml:trace contextRef="#ctx0" brushRef="#br0" timeOffset="1752.947">2540 28,'5'14,"0"0,-1 0,-1 1,0-1,-1 1,0 0,-2 0,0 5,2 7,10 91,-6-74,-2 0,-2 1,-2-1,-4 26,-14 280,18-327</inkml:trace>
  <inkml:trace contextRef="#ctx0" brushRef="#br0" timeOffset="1956.173">2907 649,'-10'38,"-3"18,1-1</inkml:trace>
  <inkml:trace contextRef="#ctx0" brushRef="#br0" timeOffset="2210.687">2907 0,'0'0</inkml:trace>
</inkml:ink>
</file>

<file path=ppt/ink/ink8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1 933,'255'-387,"65"-106,-320 491,0 1,0-1,1 1,-1-1,1 1,-1-1,1 1,-1 0,1-1,0 1,0 0,0-1,-1 1,1 0,0 0,1 0,-1 0,0 0,0 0,0 0,1 0,-1 0,0 0,1 1,-1-1,1 1,-1-1,1 1,-1-1,1 1,-1 0,1 0,-1 0,1 0,-1 0,1 0,-1 0,1 0,-1 1,1-1,-1 0,1 1,-1-1,1 1,-1 0,0 0,1-1,-1 1,0 0,0 0,1 0,-1 0,0 0,0 1,0-1,30 50,-2 1,-2 1,18 54,2 2,29 66,-74-173,-1 0,0 1,0 0,0-1,0 1,0 0,0-1,-1 1,1 0,-1 0,0-1,0 1,0 0,0 0,0 0,-1-1,1 1,-1 0,0 0,0-1,0 1,0-1,0 1,-1-1,1 1,-1-1,1 0,-1 1,0-1,0 0,0 0,0 0,0-1,-1 1,1 0,0-1,-1 0,1 1,-1-1,1 0,-1 0,0-1,0 1,-2 0,-14-1,0-1,0-1,0-1,0 0,0-1,1-1,0-1,0-1,0 0,1-2,0 0,1 0,-1-2,2 0,0-1,-1-1,-27-16,-41-28,60 43</inkml:trace>
  <inkml:trace contextRef="#ctx0" brushRef="#br0" timeOffset="365.412">1299 1,'29'452,"-59"-168,30-260</inkml:trace>
  <inkml:trace contextRef="#ctx0" brushRef="#br0" timeOffset="613.137">960 481,'43'0,"34"-5,13-1,-4 0,-7 1,-12-3,-13-1,-15 2</inkml:trace>
</inkml:ink>
</file>

<file path=ppt/ink/ink8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1,'-24'33,"-3"7,3-8,5-11</inkml:trace>
</inkml:ink>
</file>

<file path=ppt/ink/ink8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0,'10'10,"2"3</inkml:trace>
</inkml:ink>
</file>

<file path=ppt/ink/ink8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0,'-1'7,"-2"13,0 0,1 0,1 0,1 1,1-1,0 0,2 0,0 0,1-1,7 20,-9-36,0 0,0 0,0 0,0-1,0 1,0-1,1 1,-1-1,1 0,0 0,0 0,-1 0,1 0,0-1,1 1,-1-1,0 0,0 0,1 0,-1 0,0-1,1 0,-1 1,1-1,-1 0,0 0,1-1,-1 1,1-1,-1 0,0 0,0 0,1 0,-1 0,0-1,0 0,108-68,-104 64,0-1,0 0,-1 0,0-1,0 1,-1-1,0-1,0 1,-1-1,0 1,-1-1,1 0,-2 0,1-1,-2 1,1-1,-1 0,1-14</inkml:trace>
  <inkml:trace contextRef="#ctx0" brushRef="#br0" timeOffset="378.007">491 339,'16'-23,"2"-6,1 1,2 0,0 2,2 0,1 2,1 0,1 2,1 0,1 2,8-3,-34 21,0 1,0 0,0-1,-1 1,1 0,0 0,0 0,1 0,-1 1,0-1,0 1,0-1,0 1,1 0,-1-1,0 1,0 0,1 1,-1-1,0 0,0 1,0-1,1 1,-1 0,0-1,0 1,0 0,0 0,0 1,0-1,-1 0,1 1,0-1,-1 1,1-1,-1 1,1 0,-1 0,0-1,0 1,1 0,-1 0,-1 0,1 0,0 1,0-1,-1 0,0 0,1 0,-1 2,2 12,-2-12,-1-1,1 0,0 0,0 0,0 1,1-1,-1 0,1 0,0 0,0 0,0 0,0 0,0 0,1 0,-1 0,1 0,0 0,0-1,0 1,0-1,0 0,0 1,1-1,-1 0,1 0,-1-1,1 1,0 0,0-1,0 0,0 1,2-1,6-2,-1 0,1-1,-1-1,1 0,-1 0,0-1,0 0,0-1,-1 0,2-1,13-6,-7 3,46-15,-61 23,-1 1,1 0,-1 1,1-1,-1 0,1 0,-1 1,1-1,-1 0,0 1,1 0,-1-1,0 1,1 0,-1 0,0-1,0 1,0 0,0 0,0 0,0 1,0-1,0 0,0 0,0 0,-1 1,1-1,0 0,-1 1,1-1,-1 0,0 1,1-1,-1 1,0-1,0 1,0-1,0 1,0-1,0 1,0-1,-1 1,-6 54,5-50,0-1,1 1,0-1,0 1,0-1,1 1,0-1,0 1,0 0,1-1,0 1,0-1,0 1,1-1,0 0,0 1,7 8</inkml:trace>
</inkml:ink>
</file>

<file path=ppt/ink/ink8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0,'27'527,"-25"-476,1-22,-2 0,-1 0,-1-1,-1 1,-2 0,-1-1,-1 0,-3 4,14-61,1 19,1 1,0 0,0 0,1 0,0 1,1 0,0 1,0 0,1 0,0 1,0 1,0-1,1 1,0 1,26-16,82-25,-117 44,-1 0,1 1,0-1,0 0,0 0,-1 1,1-1,0 1,0 0,0 0,0-1,0 1,0 1,0-1,0 0,0 0,0 1,0-1,0 1,0-1,-1 1,1 0,0 0,0 0,-1 0,1 0,0 0,-1 0,1 1,-1-1,0 0,1 1,-1-1,0 1,0 0,0-1,0 1,0 0,0 0,-1-1,1 1,0 0,-1 0,0 0,1 0,-1 0,0 0,0 0,2 7,-1 0,0 0,0-1,-1 1,0 0,-1 0,0 0,0 0,-1-1,0 1,-1 0,1-1,-2 0,1 0,-1 0,-1 0,1 0,-1-1,0 0,-1 0,0 0,0-1,0 0,-1 0,0 0,0-1,-7 4,-5 2,0-2,0 0,0-1,-1-1,0-1,-1-1,0 0,-3-1</inkml:trace>
  <inkml:trace contextRef="#ctx0" brushRef="#br0" timeOffset="1018.638">396 959,'35'-17,"0"-2,-1-2,-1-1,-1-1,24-24,-54 46,11-9,1 0,-2 0,1-1,-1-1,-1 0,0 0,-1-1,-1-1,0 0,0 0,-1 0,-1-1,-1-1,0 1,-1-1,0 0,-2 0,0 0,0 0,-1-15,-2 29,0 0,-1 0,1-1,-1 1,1 0,-1 0,0-1,0 1,0 0,0 0,-1 0,1 0,0 0,-1 1,1-1,-1 0,0 1,1-1,-1 1,0-1,0 1,0 0,0 0,0 0,0 0,-1 0,1 0,0 1,0-1,-1 1,1 0,0-1,-1 1,1 0,0 0,-1 0,1 1,0-1,0 1,-1-1,1 1,0 0,0 0,0 0,0 0,0 0,0 0,0 0,0 1,0-1,0 1,1-1,-1 1,1 0,-1 0,1 0,-1 0,1 0,0 0,0 0,0 0,0 0,1 0,-1 1,1-1,-1 2,0 0,1-1,-1 1,1 0,0 0,0 0,1 0,-1 0,1 0,0 0,0 0,0 0,1-1,-1 1,1-1,0 1,0-1,0 1,0-1,0 0,1 0,0 0,-1 0,1 0,0-1,1 0,-1 1,0-1,1 0,-1 0,112 43,-89-42,-22-3,0-1,0 1,0-1,0 1,1 1,-1-1,0 0,0 1,0 0,0 0,0 0,-1 1,1-1,0 1,0 0,-1 0,1 0,-1 0,0 1,0 0,0-1,0 1,0 0,0 0,-1 1,1-1,-1 0,0 1,0 0,0-1,-1 1,1 0,-1 0,0 0,0 0,-1 0,1 1,-2 8,0 0,-2 1,1-1,-1-1,-1 1,-1 0,0-1,0 0,-2 3,-3 3</inkml:trace>
</inkml:ink>
</file>

<file path=ppt/ink/ink8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53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85,'-4'2,"0"0,1 0,-1 0,0 0,1 1,-1 0,1 0,0 0,0 0,0 0,0 0,0 1,1 0,0-1,-1 1,1 0,1 0,-1 0,1 0,-1 4,-4 3,-139 271,71-152,80-143,2-4</inkml:trace>
  <inkml:trace contextRef="#ctx0" brushRef="#br0" timeOffset="265.317">144 1,'24'0,"22"4,8 3,0-1,-4-1,-7 3,-5 1,-4-2,-13-2,-15 4,-13-1,-6-1</inkml:trace>
  <inkml:trace contextRef="#ctx0" brushRef="#br0" timeOffset="517.571">59 282,'29'5,"14"7,5 0,-1-1,-4-3,-9 3,-6-1,-7 2,-8 0</inkml:trace>
  <inkml:trace contextRef="#ctx0" brushRef="#br0" timeOffset="1037.191">483 536,'-91'12,"89"-12,0 1,1-1,-1 1,0-1,1 1,-1 0,1 0,0 0,-1-1,1 1,-1 1,1-1,0 0,0 0,0 0,0 1,0-1,0 0,0 1,0-1,0 1,1-1,-1 1,1 0,-1-1,1 1,-1-1,1 1,0 0,0-1,0 1,0 0,0 0,0-1,1 1,-1-1,0 1,1 0,-1-1,1 1,0-1,-1 1,1-1,0 1,0-1,0 1,0-1,0 0,0 0,1 1,56 55,11 19,-68-74,1 1,-1-1,0 0,0 1,-1-1,1 0,0 1,-1-1,1 1,-1 0,0-1,0 1,0-1,0 1,-1-1,1 1,-1-1,1 1,-1-1,0 1,0-1,0 0,0 1,0-1,-1 0,1 0,-1 0,1 0,-1 0,0 0,1 0,-1-1,0 1,0-1,-1 1,1-1,0 0,-1 1,-4 1,0-1,0 1,0-1,0-1,0 1,0-1,0 0,-1-1,1 0,0 0,0 0,-1-1,0-1,0 1,-1-1,1-1,0 1,0-1,0-1,1 0,-1 0,1 0,0-1,0 0,-2-2,-5-7</inkml:trace>
  <inkml:trace contextRef="#ctx0" brushRef="#br0" timeOffset="-20852.909">3333 706,'-2'-5,"1"0,-1 0,-1 1,1-1,-1 1,1 0,-1-1,-1 1,1 0,0 1,-1-1,0 1,0-1,0 1,0 0,0 1,-1-1,1 1,-1 0,0 0,0 0,0 1,1-1,-1 1,-1 0,1 1,0-1,-2 1,-220 0,197 5,1 1,0 1,1 2,0 1,0 1,1 1,0 2,1 0,-21 17,-97 106,98-86,10-8,2 2,1 1,-24 50,40-68,-114 176,43 4,76-167,1 0,3 1,1 0,2 0,2 1,1-1,5 39,-3-76,3 25,2 0,0 0,2 0,2-1,0 0,6 8,-12-28,10 24,1 0,2-1,1-1,1 0,2-2,1 0,1-1,1-1,2-1,0-2,2 0,1-2,0-1,18 9,17 10,2-3,1-3,1-2,37 9,122 5,-29-19,29-28,-85-24,112-52,-210 60,-1-2,0-1,-2-3,0-1,7-8,-9 2,-1-3,-2 0,-1-3,-2-1,-2-1,-1-1,13-26,-19 25,-3-1,-1-1,-2-1,-1-1,3-21,-4 14,-4 19,-1-1,-2-1,-2 0,-1 0,1-25,-8-195,-3 229,0 0,-2 1,-1 0,0 1,-2 0,-8-15,-5-12,3 13,-1 1,-2 2,-2 0,-1 2,-1 0,-1 2,-2 1,-1 2,-1 0,-9-3,-152-102,74 75,91 38,0 2,-1 1,-1 1,-1 2,0 1,0 1,-133-21,-62 34,180 9,28-5</inkml:trace>
  <inkml:trace contextRef="#ctx0" brushRef="#br0" timeOffset="-17087.979">3362 1637,'0'-26,"0"32,11 176,4 106,-12-121,25 94,-29 246,14-411,-2 34,-35 10,13-91,8-41,1 0,0 0,0 0,1 1,0-1,0 0,1 1,0-1,1 0,0 1,0-1,1 2,16 103,-19-113,1-1,0 1,0 0,0 0,-1 0,1 0,0 0,0-1,-1 1,1 0,0 0,-1 0,1 0,0 0,0 0,-1 0,1 0,0 0,-1 0,1 0,0 0,0 0,-1 0,1 0,0 0,0 1,-1-1,1 0,0 0,0 0,-1 0,1 0,0 1,0-1,-1 0,1 0,0 0,0 1,0-1,0 0,-1 0,1 1,0-1,0 0,0 0,0 1,0-1,0 0,0 0,0 1,0-1,0 0,0 1,0-1,0 0,0 0,0 1,0-1,-11-22,-2-8,-1 0,-1 1,-2 0,0 2,-2 0,-2 1,0 1,-5-4,-78-57,103 85,0-1,0 1,0-1,0 1,0-1,0 1,0-1,0 0,0 1,1-1,-1 0,1 0,-1 0,1 1,0-1,0 0,0 0,0 0,0 0,0 1,0-1,1 0,-1 0,1 0,-1 1,1-1,-1 0,1 1,0-1,0 0,0 1,0-1,0 1,0 0,1-1,-1 1,0 0,1-1,-1 1,1 0,1 0,72-36,-45 30,1 3,0 0,0 2,0 1,0 2,13 2,34 0,160 25,-237-28,1-1,0 0,0 1,0-1,0 1,0 0,-1-1,1 1,0 0,0 0,0 0,0 1,0-1,0 0,0 1,-1-1,1 1,0-1,0 1,0 0,-1 0,1 0,-1 0,1 0,-1 0,1 1,-1-1,1 0,-1 1,0-1,0 1,0-1,0 1,0 0,0-1,0 1,0 0,-1 0,1-1,-1 1,1 0,-1 0,0 0,0 0,0 0,0 0,0 0,0-1,0 1,-1 2,-7 8,-1 0,-1 0,0-1,0 0,-1-1,0 0,-1-1,-5 3,-19 17,-211 143,226-155</inkml:trace>
  <inkml:trace contextRef="#ctx0" brushRef="#br0" timeOffset="-647.412">3474 1694,'-45'-37,"-6"12,-2 3,-1 1,-54-12,-146-74,-108-6,325 102,1-1,0-2,1-1,1-2,-3-3,-177-64,-2-16,75 44,-179-58,92 40,194 56,-2 1,0 2,-1 2,-33-7,88 6,134-25,-142 34,0 0,0-1,-1 0,1 0,-1-1,-1 0,1 0,-1-1,-1 0,0-1,0 0,1-1,-8 9,0 1,-1-1,1 1,0-1,0 1,0-1,0 1,0-1,0 1,0 0,1-1,-1 1,0-1,0 1,0-1,0 1,1-1,-1 1,0 0,0-1,1 1,-1-1,0 1,0 0,1-1,-1 1,1 0,-1 0,0-1,1 1,-1 0,1 0,-1-1,0 1,1 0,-1 0,1 0,-1 0,1 0,-1 0,1 0,-1 0,1 0,-1 0,1 0,-1 0,1 0,-1 0,0 0,1 0,-1 0,1 1,-1-1,1 0,-1 0,0 1,1-1,-1 0,0 1,1-1,-1 0,0 1,1-1,-1 1,3 33,-7 274,-22-127,7-98,-2-98,-26-139,39 135,-1 1,-1 0,-1 0,0 0,-1 2,-1-1,-1 2,0 0,-1 0,-10-6,-40-47,53 46</inkml:trace>
  <inkml:trace contextRef="#ctx0" brushRef="#br0" timeOffset="3450.971">624 1891,'264'120,"-47"-47,29 27,-69-26,-145-56,-1 2,2-3,0 0,1-2,28 7,137 58,169 52,138 75,-145-95,-125-8,-156-64,8 4,-11-4,1-3,2-3,1-4,47 9,100 20,86 40,212 112,-442-174,124 43,187 36,-262-75,-88-30,0 3,-2 2,0 1,5 6,-32-15</inkml:trace>
  <inkml:trace contextRef="#ctx0" brushRef="#br0" timeOffset="20846.021">3926 3895,'-1'53,"-1"-34,1 1,0 0,2 0,0-1,1 1,1-1,1 1,1-1,0 0,2 0,0-1,5 9,-9-23,0-1,0 1,1-1,-1 1,1-1,0-1,0 1,0 0,0-1,0 0,0 0,1 0,-1 0,1-1,-1 0,1 0,0 0,-1 0,1-1,0 1,0-1,-1-1,1 1,0-1,0 0,-1 0,1 0,-1 0,1-1,-1 0,1 0,-1 0,0 0,0-1,0 0,0 0,-1 0,1 0,-1 0,0-1,0 1,2-4,15-15,-19 19,0 0,0 1,0-1,1 1,-1 0,1-1,-1 1,1 0,0 0,0 0,0 0,0 0,0 0,0 1,0-1,1 0,-1 1,0 0,1 0,0 0,-1 0,1 0,-1 0,1 1,0-1,0 1,-1 0,1 0,0 0,0 0,-1 0,1 0,0 1,0-1,-1 1,1 0,0 0,-1 0,1 0,-1 1,0-1,1 1,24 28,-24-25,0 0,0 0,0-1,0 1,0-1,1 0,0 0,0-1,0 1,0-1,1 0,-1 0,1 0,0 0,0-1,0 0,0 0,0 0,0-1,0 0,1 0,-1 0,1 0,-1-1,1 0,-1 0,0-1,1 1,-1-1,1-1,5-4,0-1,-1 0,0-1,0 0,-1-1,0 0,-1 0,0-1,0 0,-1 0,-1-1,1 0,-2 0,1-1,-2 1,1-1,-2 0,0-1,0 1,-1 0,0-1,-1 0,-1 1,0-1,-1 1,-1-10,-16-13,12 41</inkml:trace>
  <inkml:trace contextRef="#ctx0" brushRef="#br0" timeOffset="21509.428">4010 3726,'113'26,"86"5,-124-32,-75 1,1 0,0 0,0-1,0 1,0 0,-1-1,1 1,0 0,0-1,-1 1,1-1,0 0,-1 1,1-1,0 1,-1-1,1 0,-1 0,1 1,-1-1,1 0,-1 0,0 0,1 1,-1-1,0 0,0 0,0 0,0 0,1 0,-1 1,0-1,0 0,-1 0,1 0,0 0,0 0,0 0,-1 1,1-1,0 0,-1 0,1 0,0 1,-1-1,1 0,-1 0,0 1,1-1,-1 0,0 1,-29-40,8 17,13 15,0 0,1-1,0 0,1 0,0 0,0-1,1 0,0-1,1 1,0-1,1 0,-2-6,3-3</inkml:trace>
</inkml:ink>
</file>

<file path=ppt/ink/ink8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26.3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799 170,'-11'127,"-55"32,-63 98,-21 18,64-66,-9-21,51-128,-14 31,49-63,-1 0,-1-1,-1 0,-2-1,0-1,-18 23,-22 30,53-76,0-1,1 0,0 0,-1 1,1-1,0 0,-1 1,1-1,0 0,0 1,0-1,0 1,0-1,0 0,1 1,-1-1,0 0,1 1,-1-1,1 0,-1 0,1 0,0 1,0-1,-1 0,1 0,0 0,0 0,0 0,0 0,0 0,0-1,0 1,1 0,-1 0,0-1,0 1,0-1,1 1,0-1,60 20,-53-18,38 11,-1 3,0 2,-2 1,6 6,-38-19,353 106,-185-37,125 61,-130-46,-9-30,-107-57,-45-12</inkml:trace>
  <inkml:trace contextRef="#ctx0" brushRef="#br0" timeOffset="682.797">2493 2400,'-141'115,"-11"20,32-64,103-63</inkml:trace>
  <inkml:trace contextRef="#ctx0" brushRef="#br0" timeOffset="981.418">2097 2400,'5'14,"6"15,7 6,-1 3,3 0,1-2,3-8,-3-2,0-3,1 2,2-1,1 2,-3 1,-1 0,-4 1,-5-5</inkml:trace>
  <inkml:trace contextRef="#ctx0" brushRef="#br0" timeOffset="2166.756">1363 1,'-17'28,"11"-16,1 0,0 0,1 0,0 1,1 0,0 0,2 0,-1 0,1 0,1 0,0 0,1 0,1 0,0 0,0 0,1 0,1 0,0-1,1 0,3 6,-7-16,0-1,0 1,0-1,0 1,0-1,0 0,0 1,0-1,0 0,1 0,-1 0,0 0,1 0,-1 0,1 0,-1 0,1-1,0 1,-1-1,1 1,0-1,-1 0,1 1,0-1,-1 0,1 0,0 0,0 0,-1 0,1-1,0 1,-1-1,1 1,0-1,-1 1,1-1,-1 0,1 0,-1 0,1 0,-1 0,0 0,1 0,-1 0,0 0,0-1,0 1,0 0,1-2,181-213,-182 214,1 0,0 1,0-1,0 0,0 0,0 1,0 0,0-1,1 1,-1 0,0 0,1 0,-1 0,1 0,-1 1,1-1,-1 1,1 0,0-1,-1 1,1 1,-1-1,1 0,0 0,-1 1,1 0,-1-1,1 1,-1 0,0 0,1 0,-1 1,0-1,0 1,0-1,0 1,0-1,0 1,0 0,0 0,-1 0,1 0,-1 0,1 1,-1-1,0 0,0 1,0-1,0 2,6 12,0 0,-2 1,0 0,-1 0,0 0,-2 1,0-1,-1 3,6 32,-1-25,-2 0,0 0,-2 0,0 0,-2 1,-1-1,-2 0,0 0,-2 0,-1 0,-1 0,-6 12,7-31,0 0,-1-1,0 0,0 0,-1-1,1 0,-2 0,1-1,0 0,-1 0,0-1,0 0,-1-1,1 0,-1-1,1 1,-1-2,0 1,0-2,0 1,0-1,1-1,-1 0,0 0,0-1,0 0,-1-1,6 3,1 0,0 0,0 0,0-1,0 1,0-1,0 0,0-1,0 1,0 0,0-1,1 0,-1 0,0 0,1-1,0 1,-1-1,1 0,0 1,1-2,-1 1,0 0,1 0,0-1,-1 1,2-1,-1 0,0 0,1 0,-1 1,1-1,0-1,1 1,-1 0,1 0,-1 0,1 0,0 0,1 0,-1-1,1 1,0 0,0 0,0 0,0 0,3-3,6-6,1 1,0 0,1 1,1 0,0 1,0 0,1 1,0 0,0 1,3 1,-3-2,339-181,-300 162</inkml:trace>
</inkml:ink>
</file>

<file path=ppt/ink/ink8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56.9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46,'301'0,"-322"-18,-16-1,19 10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3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7,'-5'-5,"-2"3,-4 3,0 5,2 2</inkml:trace>
</inkml:ink>
</file>

<file path=ppt/ink/ink8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44.1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1296 3,'-1'11,"-1"0,0-1,-1 1,0-1,0 0,-2 0,1 0,-1 0,-3 4,-11 25,-87 194,32-76,57-114,-2 0,-2-2,-1-1,-23 31,-43 93,-7-34,82-116,2 0,0 1,0 1,2-1,0 2,1-1,-2 7,2-6,-132 226,140-243,-1 0,1-1,0 1,-1 0,1 0,0 0,-1 0,1 0,0-1,0 1,-1 0,1 0,0 0,-1 0,1 0,0 0,-1 0,1 0,0 0,-1 0,1 1,0-1,-1 0,1 0,0 0,-1 0,1 0,0 0,0 1,-1-1,1 0,0 0,0 0,-1 1,1-1,0 0,0 0,0 1,-1-1,1 0,0 1,0-1,7-35,-5 27,0-4,0 0,-1 0,0 1,-1-1,-1 0,0 0,0 0,-1 0,-1 1,0-1,0 1,-1 0,-1 0,0 0,0 0,-1 1,-1 0,1 0,-5-3,10 12,0 0,0 0,0 0,-1 1,1-1,0 0,1 0,-1 0,0-1,0 1,0 0,1 0,-1 0,0-1,1 1,-1 0,1-1,0 1,-1 0,1-1,0 1,0 0,0-1,0 1,0-1,0 1,0 0,0-1,1 1,-1-1,0 1,1 0,-1-1,1 1,0 0,-1 0,1 0,0-1,0 1,0 0,0 0,0 0,0 0,0 0,0 1,0-1,0 0,0 0,1 1,-1-1,0 1,1-1,-1 1,0-1,1 1,-1 0,0 0,1-1,27-1,1 2,-1 0,0 2,0 1,-1 1,1 2,-1 1,0 1,0 1,-1 1,0 2,23 14,-27-16,51 21,-74-28,0-1,0 1,0 0,0-1,-1 1,1-1,-1 0,0 1,0-1,0 1,0-1,0 0,0 0,0 1,-1-1,1 0,-1 0,0-1,0 1,0 0,1 0,-2-1,1 1,0-1,0 0,0 0,-1 0,1 0,0 0,-1 0,-26 12,0-2,0-1,-1-1,0-1,-15 0,-125 3,145-11</inkml:trace>
  <inkml:trace contextRef="#ctx0" brushRef="#br0" timeOffset="3017.921">591 1471,'49'33,"-32"-22,2 0,0-1,0-1,1-1,0 0,0-2,1 0,-1-2,13 2,108 21,146 85,-154-81,-75-12,-79-26,11-5,0-1,0 1,2-1,0-1,0 1,1-1,1-1,0 1,1-1,1 0,0-1,1 1,1 9,2 5,1 0,-1 0,0 0,0 0,0 0,0-1,0 1,0 0,0 0,-1 0,1 0,0 0,-1 0,1 0,0 0,-1 0,0 0,1 0,-1 0,1 0,-1 1,0-1,0 0,1 0,-1 1,0-1,0 0,0 1,0-1,0 1,0-1,0 1,0-1,0 1,0 0,0-1,0 1,0 0,0 0,0 0,0 0,0 0,0 0,0 0,-1 0,1 1,0-1,0 0,0 1,0-1,0 0,0 1,0-1,0 1,1 0,-1-1,0 1,0 0,0-1,0 1,1 0,-1 0,0 0,1 0,-1 0,1 0,-1 0,-90 215,76-189,-2 0,0-2,-2 0,0-1,-2-1,-5 4,20-16,32-25,-19 10,237-136,-217 123,-2 1</inkml:trace>
  <inkml:trace contextRef="#ctx0" brushRef="#br0" timeOffset="8633.907">84 1809,'-37'109,"-2"38,38-144,-1 0,1 0,0 0,0 0,1 0,-1 0,1 1,-1-1,1 0,0 0,0 1,1-1,-1 0,1 0,-1 0,1 1,0-1,0 0,1 0,-1 0,0 0,1-1,0 1,0 0,0-1,0 1,0-1,0 0,1 1,-1-1,1 0,-1 0,1-1,0 1,0-1,0 1,0-1,0 0,0 0,0 0,0 0,0-1,1 1,-1-1,0 0,0 0,1 0,-1 0,0-1,0 1,3-2,112-76,-118 78,1-1,0 0,-1 1,1-1,0 0,0 1,0-1,-1 1,1 0,0-1,0 1,0-1,0 1,0 0,0 0,0 0,0 0,0-1,0 1,0 1,0-1,0 0,0 0,0 0,0 0,0 1,-1-1,1 0,0 1,0-1,0 1,0-1,0 1,-1-1,1 1,0-1,0 1,-1 0,1 0,0-1,-1 1,1 0,-1 0,1 0,-1 0,0-1,1 1,-1 0,0 0,1 0,-1 0,0 1,4 56,-4-51,-1-4,1 0,-1 0,0 0,1 0,0 0,0 0,0 0,0 0,0 0,1 0,-1 0,1 0,0 0,0 0,0 0,0 0,0-1,1 1,-1 0,1-1,-1 1,1-1,0 0,0 1,1-1,-1 0,0 0,1 0,-1-1,1 1,-1 0,1-1,0 0,0 0,-1 0,1 0,0 0,0 0,0-1,0 1,0-1,0 0,0 0,0 0,0-1,1 1,9-6,0 0,0-1,0-1,-1 0,-1 0,1-1,-1-1,-1 1,0-2,0 0,-1 0,0-1,-1 0,-1 0,4-7,10-13,-12 21,-4 4,0 1,0-1,-1 0,1 0,-1 0,-1 0,1-1,-2 1,1-1,-1 0,0 0,1-8,-15 5,2 16</inkml:trace>
  <inkml:trace contextRef="#ctx0" brushRef="#br0" timeOffset="8948.872">761 2346,'-34'33,"-11"17,-2-1,6-4,11-5,5-8,6-11</inkml:trace>
  <inkml:trace contextRef="#ctx0" brushRef="#br0" timeOffset="9200.159">535 2289,'9'19,"9"16,0 7,3-4,-3-3,1-8,-3-4,0-5,3-2,3-2,2-5,-3-3</inkml:trace>
  <inkml:trace contextRef="#ctx0" brushRef="#br0" timeOffset="10133.542">196 1668,'2'-1,"0"0,0 0,0 1,0-1,1 1,-1-1,0 1,1 0,-1-1,0 1,1 1,-1-1,0 0,1 0,-1 1,0-1,0 1,1 0,-1 0,0 0,2 1,58 21,1-2,1-4,36 5,-54-10,-58-18,0-1,1-1,0 1,0-2,1 1,0-1,0-1,1 0,1 0,-1-1,1-2,0-4</inkml:trace>
  <inkml:trace contextRef="#ctx0" brushRef="#br0" timeOffset="11438.761">281 60,'-1'30,"-1"-12,2 0,-1-1,2 1,1-1,0 1,1-1,5 15,-8-30,1-1,-1 1,1 0,0 0,-1 0,1-1,0 1,0 0,1-1,-1 1,0-1,0 0,1 1,-1-1,1 0,-1 1,1-1,-1 0,1 0,0-1,-1 1,1 0,0 0,0-1,0 1,0-1,0 0,-1 1,1-1,0 0,0 0,0 0,0-1,0 1,0 0,0-1,0 1,-1-1,1 1,0-1,0 0,-1 0,1 0,0 0,-1 0,1 0,0-1,66-67,-61 59,28-33,-34 43,0-1,0 0,0 1,0-1,0 0,0 1,0 0,0-1,0 1,0-1,0 1,0 0,0 0,1 0,-1 0,0 0,0 0,0 0,0 0,0 0,0 0,0 1,0-1,0 0,1 1,-1-1,0 1,0-1,-1 1,1-1,0 1,0 0,0-1,0 1,0 0,-1 0,1 0,0 0,-1 0,1-1,-1 1,1 0,-1 0,1 1,10 21,-11-20,1 0,0 0,0 0,0 0,0 0,1 0,-1 0,1 0,0 0,0 0,0-1,0 1,0-1,0 0,1 1,-1-1,1 0,0-1,-1 1,1 0,0-1,0 1,0-1,0 0,2 0,-1-3,-1 0,0 0,1 0,-1-1,-1 0,1 0,0 0,0 0,-1 0,0 0,0-1,0 1,0-1,0 1,-1-1,1 0,-1 1,0-1,0 0,-1 3,37-155,-33 136</inkml:trace>
  <inkml:trace contextRef="#ctx0" brushRef="#br0" timeOffset="12031.534">761 173,'12'77,"-11"-77,1 1,0 0,-1-1,1 1,0-1,0 0,-1 1,1-1,0 0,0 0,0 0,-1-1,1 1,0 0,0-1,-1 1,1-1,0 1,0-1,-1 0,1 0,-1 0,1 0,-1 0,1 0,-1 0,0 0,1 0,0-2,7-3,-7 5,0-1,0 1,0 0,0 1,0-1,0 0,0 1,1-1,-1 1,0-1,0 1,0 0,1 0,-1 0,0 0,0 1,1-1,-1 0,0 1,0 0,0-1,0 1,0 0,0 0,0 0,0 1,0-1,0 0,0 1,-1-1,1 1,-1-1,1 1,-1 0,1 0,-1 0,0-1,0 1,0 1,0-1,0 0,-1 0,1 0,-1 0,21 101,-21-91,-1-1,0 1,0-1,-1 1,0-1,-1 0,-1 0,0 0,0 0,-1 0,0-1,-1 0,0 0,-1-1,0 1,0-2,-1 1,0-1,-1 0,0 0,0-1,0-1,-1 1,-3 0,12-6,0 0,0-1,0 1,-1 0,1-1,0 1,0-1,-1 1,1-1,0 1,-1-1,1 0,0 0,-1 0,1 0,0 0,-1 0,1 0,0 0,-1-1,1 1,0 0,-1-1,1 1,0-1,0 1,-1-1,1 0,0 0,0 1,0-1,0 0,0 0,0 0,0 0,0 0,1 0,-1 0,0-1,1 1,-1 0,0 0,1-1,0 1,-1 0,1 0,0-1,-1 1,1 0,0-1,0 1,0-1,0 1,1 0,-1-1,0 1,0 0,1-1,4-16,1 1,0 0,1 1,1 0,1 0,0 1,1 0,0 0,1 1,2-1,2-1</inkml:trace>
</inkml:ink>
</file>

<file path=ppt/ink/ink8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24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663 100,'-36'3,"-1"2,0 1,1 3,-28 9,-94 20,54-13,104-25,-1 0,1 1,-1-1,1 0,-1 1,0-1,1 0,-1 1,1-1,-1 1,1-1,0 0,-1 1,1-1,-1 1,1 0,0-1,0 1,-1-1,1 1,0-1,0 1,-1 0,1-1,0 1,0 0,0-1,0 1,0-1,0 1,0 0,0-1,0 1,1 0,-1-1,0 1,0-1,0 1,1 0,-1-1,0 1,1-1,-1 1,0-1,1 1,-1-1,1 1,-1-1,1 0,-1 1,1-1,-1 0,1 1,-1-1,1 0,0 1,-1-1,1 0,-1 0,2 0,37 18,137 46,-174-64,1 0,-1 1,0 0,1-1,-1 1,0 0,1 0,-1 0,0 0,0 1,0-1,0 1,0-1,0 1,-1-1,1 1,0 0,-1 0,1 0,-1 0,0 0,0 0,0 1,0-1,0 0,0 0,-1 1,1-1,-1 1,1-1,-1 0,0 1,0-1,0 1,0-1,0 1,-1-1,1 0,-1 1,0-1,0 0,1 1,-1-1,-1 0,1 0,0 0,0 0,-1 0,0 0,1 0,-1 0,0-1,-1 2,-158 90,68-47,-66 45,157-90,1-1,-1 1,1 0,0 0,-1 0,1 0,0 0,0 0,0 0,0 0,0 0,0 0,0 1,0-1,0 0,0 1,1-1,-1 1,1-1,-1 1,1-1,-1 1,1-1,0 1,0-1,0 1,0 0,0-1,0 1,0-1,0 1,1-1,-1 1,0-1,1 1,0-1,-1 1,1-1,0 1,0-1,-1 0,1 0,0 1,0-1,1 0,-1 0,0 0,0 0,0 0,1 0,0 0,12 6,1 0,-1-1,1-1,1 0,-1-1,1 0,-1-2,1 1,0-2,0 0,0-2,0 1,15-4,15 3,-35 1,-1-1,1 0,-1 0,0-1,0-1,0 1,0-2,0 1,-1-1,4-3,2-3</inkml:trace>
  <inkml:trace contextRef="#ctx0" brushRef="#br0" timeOffset="298.639">917 127,'-37'213,"27"-128,3-1,3 2,6 29,-2-114,0-12</inkml:trace>
  <inkml:trace contextRef="#ctx0" brushRef="#br0" timeOffset="547.014">832 43,'43'0,"34"0,13 0,-4-5,-12-1,-13-1,-13 2,-9 2,-11-4,-7-1,-10 7,-13 2,-5 2</inkml:trace>
  <inkml:trace contextRef="#ctx0" brushRef="#br0" timeOffset="761.02">889 381,'28'0,"20"0,6 0,-1 0,-5 0,-6-5,-5-1,-4 0,-3 1,-6 2</inkml:trace>
  <inkml:trace contextRef="#ctx0" brushRef="#br0" timeOffset="1030.175">1622 467,'-28'38,"-15"18,0 3,3-2,3-7,3-12,8-12</inkml:trace>
  <inkml:trace contextRef="#ctx0" brushRef="#br0" timeOffset="1280.411">1312 467,'24'19,"13"11,0 6,-2-4,-6-3,-4-5,-6-3,-1 0,1-3,-3-1,1-2,-3 0,2-2,-3-3</inkml:trace>
</inkml:ink>
</file>

<file path=ppt/ink/ink8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25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1 138,'38'0,"23"0,5 0,-3 0,-8 0,-8-5,-8-1,-6 0,-3 1,-7 1</inkml:trace>
  <inkml:trace contextRef="#ctx0" brushRef="#br0" timeOffset="248.798">57 364,'44'5,"32"-4,9-1,0-1,-11-1,-7-4,-11-1,-5 0,-7 2,-5 1,-10 2</inkml:trace>
  <inkml:trace contextRef="#ctx0" brushRef="#br0" timeOffset="518.76">1215 53,'-94'137,"90"-129,0 0,0 0,1 0,1 0,-1 1,1-1,1 1,0-1,0 1,0 0,1-1,0 1,1 0,0 0,1-1,-1 1,4 6,-3-10,1 0,0 0,0 0,0 0,0-1,1 1,0-1,0 0,0 0,1 0,-1-1,1 0,0 0,0 0,0 0,0-1,0 1,1-1,-1-1,1 1,-1-1,1 0,0 0,2-1,143-4,-146 4,11-4,0 0,0 0,0-2,-1 0,1-1,-1 0,-1-1,0-1,0-1,0 0,-1 0,-1-1,0-1,0 0,-1 0,-1-2,0 1,-1-1,6-12,-12 19,-1 0,-1 0,1 1,-1-1,0 0,-1 0,1 0,-1 0,-1 0,1 0,-1 0,-1 0,1 0,-1 0,0 1,-1-1,1 1,-1-1,-1 1,1 0,-1 0,0 0,0 1,-1-1,0 1,0 0,0 1,0-1,-1 1,0 0,0 0,0 1,0 0,0 0,-1 0,-4-1,-19-8</inkml:trace>
  <inkml:trace contextRef="#ctx0" brushRef="#br0" timeOffset="764.263">904 251,'962'0,"-938"0</inkml:trace>
  <inkml:trace contextRef="#ctx0" brushRef="#br0" timeOffset="1998.128">1469 53,'0'-4,"-5"-3,-6 1,-6 2,-6 0,2-3,0-1,-2 2,-1 6,-3 3,0 1,4 5,1 5,5 6,0-1,2 1,5 2,4-3</inkml:trace>
</inkml:ink>
</file>

<file path=ppt/ink/ink8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33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1 242,'280'-22,"-50"-1,-157 13,-62 19,-15-3</inkml:trace>
  <inkml:trace contextRef="#ctx0" brushRef="#br0" timeOffset="295.165">114 384,'19'9,"11"4,6-1,1-2,-1-3,-2-3,-1-1,-3-3,0-4,-1-3,-1 0,0 1,0 2,0 2,-1 1,-3-5,-8 0</inkml:trace>
  <inkml:trace contextRef="#ctx0" brushRef="#br0" timeOffset="847.977">340 17,'-30'-17,"30"17,-1 1,1-1,-1 0,0 0,1 0,-1 1,1-1,-1 0,1 0,-1 1,1-1,-1 0,1 1,-1-1,1 1,-1-1,1 1,0-1,-1 1,1-1,0 1,-1-1,1 1,0-1,0 1,-1 0,1-1,0 1,0-1,0 1,0 0,0-1,0 1,0-1,0 1,0 0,0-1,0 1,0 0,1-1,-1 1,0-1,0 1,1-1,-1 1,0-1,1 1,-1-1,0 1,1 0,2 7,0 1,1 0,0-1,1 0,-1 0,2 0,-1 0,1-1,0 0,0 0,1-1,0 0,0 0,1 0,0-1,0 0,0-1,5 2,160 49,-167-55,-1 1,0-1,0 1,0 0,0 0,0 0,0 1,0 0,-1 0,1 0,0 1,-1-1,0 1,0 0,0 0,0 1,0-1,0 1,-1 0,0 0,0 0,0 0,0 1,-1-1,1 1,-1 0,0-1,-1 1,1 1,-1 1,-1-1,0 1,0 0,-1-1,0 1,0-1,-1 1,1-1,-1 1,-1-1,1 0,-1 0,0 0,-1-1,1 1,-1-1,0 1,-1-1,1-1,-1 2,-112 87,83-70,-16 9,38-26,0 1,1 0,-1 1,1 0,1 1,0 0,0 1,1 0,0 0,0 1,-4 8,7-1</inkml:trace>
</inkml:ink>
</file>

<file path=ppt/ink/ink8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39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84 536,'4'6,"-1"0,0 0,0 0,0 1,-1-1,0 1,-1-1,1 1,-1 0,0-1,-1 1,0 0,0 0,1 6,3 27,-2 1,-2-1,-2 0,-1 0,-2 0,-2 0,-10 30,-7 30,54-165,-19 40</inkml:trace>
  <inkml:trace contextRef="#ctx0" brushRef="#br0" timeOffset="252.79">57 536,'23'0,"19"0,6 0,4 0,-1-4,0-3,-4 1,-5 2,-5 0,-3 2,-4-4,-2-1,-5 6,-12 7,-12 3,-6 5,-2 0</inkml:trace>
  <inkml:trace contextRef="#ctx0" brushRef="#br0" timeOffset="469.815">28 876,'38'0,"28"0,6 0,-3 0,-14 0</inkml:trace>
  <inkml:trace contextRef="#ctx0" brushRef="#br0" timeOffset="1035.543">592 960,'-55'18,"54"-18,-1 0,0 0,1 0,-1 0,0 0,0 1,0-1,0 0,0 1,0 0,0-1,1 1,-1 0,0 0,0 0,1 0,-1 0,1 0,-1 0,1 1,-1-1,1 0,0 1,0-1,0 1,-1 0,2-1,-1 1,0 0,0 0,0-1,1 1,-1 0,1 0,0 0,-1 0,1 0,0 0,0 0,0 0,0 0,1 0,-1-1,0 1,1 0,0 0,36 30,-33-30,0 0,0 0,0 0,0 1,-1-1,1 1,-1 0,0 0,0 0,0 1,0-1,0 1,-1 0,1-1,-1 1,0 0,0 0,-1 1,1-1,-1 0,0 1,0-1,0 0,-1 1,0-1,0 1,0-1,0 1,-1 1,-2 0,-1-1,-1 0,1-1,0 1,-1-1,0 0,0 0,0 0,-1-1,1 0,-1 0,0 0,0 0,0-1,0 0,0-1,-1 1,1-1,0 0,-1-1,1 0,0 0,-3 0,-74-4,64-3</inkml:trace>
  <inkml:trace contextRef="#ctx0" brushRef="#br0" timeOffset="4990.239">875 706,'29'5,"28"-4,10-1,3-1,-6-1,-9 1,-9 0,-7 0,-6 1,-4 0,-11 4,-9 3</inkml:trace>
  <inkml:trace contextRef="#ctx0" brushRef="#br0" timeOffset="5653.452">1552 509,'0'-15,"0"23,-1 24,-11 37,2 63,9-126,1 0,0 0,1-1,0 1,0 0,0 0,0 0,1-1,0 1,0-1,1 1,-1-1,1 0,0 0,1 0,-1 0,1-1,0 0,0 1,0-1,1-1,-1 1,1 0,0-1,0 0,0-1,1 1,-1-1,1 0,-1 0,5 1,4-5,-1-1,0 0,0-1,0-1,-1 0,1 0,-1-1,0-1,-1 0,1-1,-2 0,1 0,-1-1,0-1,-1 1,0-2,-1 1,0-1,0-1,5-11,12-10,47-52,-72 85,1 1,-1-1,1 1,-1-1,1 1,-1-1,1 1,-1 0,1-1,-1 1,0 0,1-1,-1 1,0 0,0 0,0-1,1 1,-1 0,0 0,0-1,0 1,0 0,0 0,0 0,-1-1,1 1,0 0,0 0,0-1,-1 1,1 0,0-1,-1 1,1 0,-1-1,1 1,-1 0,1-1,-1 1,1-1,-1 1,1-1,-1 1,0-1,0 1,0 1,-2 5,0-2,0-1,0 1,1 0,-1 0,1 0,0 0,0 0,0 0,1 0,0 1,0-1,0 0,1 1,0-1,0 1,0-1,1 1,0-1,0 0,0 1,0-1,1 0,0 0,0 0,1 0,-1 0,1 0,0-1,0 1,1-1,-1 0,1 0,1 1,-1-2,1-1,-1 1,1-1,0-1,-1 1,1 0,0-1,0 0,0 0,0-1,0 1,0-1,0 0,0-1,0 1,0-1,0 0,0 0,0 0,0-1,-1 0,1 0,-1 0,1 0,-1-1,0 0,1 0,-2 0,1 0,0 0,0-2,12-10,-1-2,-1 0,0-1,-1 0,-1-1,4-9,84-173,-84 128,-20 61</inkml:trace>
  <inkml:trace contextRef="#ctx0" brushRef="#br0" timeOffset="5943.242">2737 565,'-33'38,"-17"18,-4 4,8-4,6-6,10-6,5-12,2-11,6-13,5-9</inkml:trace>
  <inkml:trace contextRef="#ctx0" brushRef="#br0" timeOffset="6189.58">2427 706,'9'-14,"9"4,5 5,0 7,0 8,-4 8,0 5,1 4,-3 1,1-3,-2-2,-1-4,-1-1,1-3,-2 0,2-2,3-3,-2-4</inkml:trace>
  <inkml:trace contextRef="#ctx0" brushRef="#br0" timeOffset="6445.706">2963 509,'39'0,"26"0,13 0,-3 0,-10 0,-10 0,-10 0,-8 0,-5 0,-4 0,-1 0,-6-5,-1-2,-4 1</inkml:trace>
  <inkml:trace contextRef="#ctx0" brushRef="#br0" timeOffset="6650.429">3133 762,'38'5,"37"-3,15-3,-2 0,-13 0,-8 0,-12-5,-9-2,-9 2,-5 1,-3 1,-3 2,-4-4,-7-1</inkml:trace>
  <inkml:trace contextRef="#ctx0" brushRef="#br0" timeOffset="7005.499">4346 396,'-40'29,"1"2,2 1,2 3,1 0,-23 33,53-64,1-1,0 1,0 0,0 0,1 0,-1 0,1 0,0 1,0-1,0 1,1 0,0-1,0 1,0 0,0 0,1-1,0 1,0 0,0 0,1 0,-1 0,1-1,0 1,0 0,1-1,0 1,-1-1,2 1,-1-1,0 0,1 0,0 0,0 0,0 0,0-1,1 1,0 0,12 5,1-1,-1 0,1-1,0-1,1-1,0-1,-1 0,1-1,1-1,-1 0,0-2,0 0,1-1,-1-1,0 0,0-2,-1 0,1-1,-1-1,11-4,-9 2,0 0,0 0,-1-2,0-1,-1 0,0-1,-1 0,0-2,-1 0,-1-1,0 0,-1-1,0 0,-2-1,10-18,-18 30,-1-1,0 1,0 0,-1-1,0 1,0-1,0 1,-1-1,1 0,-1 1,0-1,-1 0,0 1,0-1,0 1,0-1,-1 1,0 0,0-1,0 1,-1 0,0 0,0 1,0-1,-1 0,1 1,-1 0,-3-3,-3-3,-1 1,0 0,-1 0,0 2,0-1,0 1,-1 1,0 0,0 1,-1 1,-2-1,-19-2,-1 2,-1 1,1 1,0 2,-1 2,1 1,0 2,0 2,-16 5,2 1</inkml:trace>
  <inkml:trace contextRef="#ctx0" brushRef="#br0" timeOffset="7173.328">3894 649,'994'-58,"-906"61,0 4,0 4,18 7,-59-10,-7-2</inkml:trace>
  <inkml:trace contextRef="#ctx0" brushRef="#br0" timeOffset="12751.711">0 311,'226'-11,"-28"-9,-117 0,-81 19,1-1,-1 1,0 0,0 0,0-1,0 1,0 0,0 0,0-1,-1 1,1 0,0 0,-1 0,1 0,-1-1,1 1,-1 0,1 0,-1 0,0 0,0 0,1 0,-1 0,0 0,0 1,0-1,0 0,0 0,0 1,0-1,0 1,-1-1,1 1,0-1,0 1,0 0,-1-1,1 1,0 0,0 0,0 0,-1 0,1 0,0 0,0 0,-1 1,0-1,-5-2,-111-46,100 36</inkml:trace>
  <inkml:trace contextRef="#ctx0" brushRef="#br0" timeOffset="13723.527">1778 142,'453'0,"-386"6,-67-8,0 0,0 1,-1-1,1 1,0-1,0 0,-1 1,1-1,-1 1,1-1,-1 1,0 0,0-1,0 1,1-1,-1 1,0 0,-1 0,1 0,0 0,0 0,0 0,-1 0,1 0,0 0,-1 0,1 1,-2-2,1 1,-11-12,-1 2,0-1,-1 2,0 0,-1 1,0 0,0 2,-1 0,0 0,-12-2,5 5</inkml:trace>
  <inkml:trace contextRef="#ctx0" brushRef="#br0" timeOffset="14288.666">1101 368,'0'33,"0"22,0 5,0 2,0-4,0-8,0-7,0-6,0-5,0-3,0-1,-5-1,-2-5</inkml:trace>
</inkml:ink>
</file>

<file path=ppt/ink/ink8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07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85 282,'150'22,"55"-31,-86-3,115-16,-205 37,-34-3</inkml:trace>
  <inkml:trace contextRef="#ctx0" brushRef="#br0" timeOffset="300.977">0 452,'15'0,"28"4,16 3,4-1,-5-2,-2 0,-6-2,-7-1,-5 0,-5-1,-4-1,-1 1,-1 0,0 0,0-1,1-3,-6-3</inkml:trace>
  <inkml:trace contextRef="#ctx0" brushRef="#br0" timeOffset="815.066">451 0,'13'22,"10"-5,0-1,2-2,0 0,0-1,16 4,17 2,-34-13,-1 1,0 1,0 1,-1 1,0 1,-1 1,0 1,15 13,-35-25,1 0,-1 0,1 1,-1-1,0 1,0-1,0 1,0 0,0-1,0 1,0 0,0 0,-1 0,1 0,-1-1,1 1,-1 0,0 0,0 0,0 0,0 0,0 0,0 0,0 0,-1 0,1 0,-1 0,1-1,-1 1,0 0,0 0,0 0,0-1,0 1,0-1,0 1,-1-1,1 1,0-1,-1 1,-69 51,63-48,-133 84,-106 89,172-107,65-58</inkml:trace>
</inkml:ink>
</file>

<file path=ppt/ink/ink8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0,0 0,1 0,-1 0,0 0,-1 0,0 0,-4 0</inkml:trace>
</inkml:ink>
</file>

<file path=ppt/ink/ink8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0,'22'152,"-4"12,-12-139,-2 1,0 0,-2 0,-1 0,-1 1,-1-1,-2 0,-4 18,-10 56,42-165,-14 40</inkml:trace>
  <inkml:trace contextRef="#ctx0" brushRef="#br0" timeOffset="420.377">367 86,'-28'27,"9"-11,1 1,1 1,0 0,2 2,0-1,1 2,1 0,0 1,2 0,0 3,10-21,0 0,1 0,-1 0,1 0,0 0,1 0,-1 0,1-1,-1 1,1 0,0 0,0 0,1 0,-1-1,1 1,0-1,0 1,0-1,0 0,1 0,-1 0,1 0,0 0,0 0,0-1,0 1,0-1,1 0,-1 0,1 0,-1-1,1 1,2 0,55 53,-24 19,-26-61</inkml:trace>
  <inkml:trace contextRef="#ctx0" brushRef="#br0" timeOffset="1192.741">818 29,'-13'1,"-1"0,1 1,-1 0,1 2,0-1,0 1,0 1,0 0,1 1,0 1,-3 1,11-4,1-1,-1 1,1 0,0 0,0 0,1 0,-1 0,1 1,0-1,0 1,0 0,1-1,-1 1,1 0,0 0,1 0,-1 0,1 0,0 0,0 0,1 0,0 0,-1 0,1-1,1 1,-1 0,1 0,0-1,0 1,0-1,1 0,-1 1,1-1,0 0,1-1,-1 1,0 0,1-1,0 0,0 0,0 0,1 0,27 23,-17-15,0 0,-1 1,0 1,-1 0,-1 0,0 2,0-1,-2 1,0 1,8 16,-15-26,0-1,-1 1,1 0,-1 1,0-1,-1 0,0 0,0 1,0-1,-1 1,0-1,0 1,0-1,-1 1,0-1,0 0,-1 1,0-1,0 0,0 0,-1 0,0 0,0-1,0 1,-1-1,0 1,0-1,0-1,0 1,-1 0,0-1,0 0,0 0,-1-1,-3 3,1-2,0 0,0 0,0-1,-1 0,1-1,-1 1,1-2,-1 1,0-1,0 0,0-1,0 0,0-1,0 0,1 0,-1-1,0 0,1 0,-1-1,1 0,0-1,0 0,0 0,0 0,1-1,0 0,-5-5,10 7,0 1,1-1,-1 0,1 0,0 0,0 0,0 0,0 0,0 0,0 0,1 0,0 0,0 0,-1 0,2-1,-1 1,0 0,1 0,-1 0,1 0,0 0,0 0,0 0,1 0,-1 0,1 0,-1 1,1-1,0 1,0-1,0 1,1-1,77-71,36-1,-91 63</inkml:trace>
  <inkml:trace contextRef="#ctx0" brushRef="#br0" timeOffset="1738.841">1185 396,'-10'4,"5"-4,1 1,-1-1,1 1,0 0,-1 1,1-1,0 1,0 0,0 0,0 0,0 1,1-1,-1 1,1 0,-1 0,1 0,0 0,0 1,1-1,-1 1,1 0,-1-1,1 1,1 1,-1-1,0 0,1 1,2-2,0 0,0 1,0-1,1 0,0 0,-1 0,1 0,0-1,1 1,-1 0,0-1,1 1,-1-1,1 0,0 0,0 0,0 0,0-1,0 1,0-1,29 25,-30-24,0 1,-1 0,0 0,1 0,-1 0,0 1,-1-1,1 0,0 0,-1 1,0-1,0 0,0 0,0 1,0-1,-1 0,1 1,-1-1,0 0,0 0,0 0,-1 0,1 0,-1 0,1 0,-1 0,0-1,0 1,0-1,0 1,-1-1,1 0,-1 0,1 0,-1 0,0 0,0-1,0 1,0-1,0 0,0 1,0-2,0 1,-1 0,-2 0,-17 6</inkml:trace>
  <inkml:trace contextRef="#ctx0" brushRef="#br0" timeOffset="1987.869">1496 424,'-15'33,"-4"17,1 4,3-7</inkml:trace>
  <inkml:trace contextRef="#ctx0" brushRef="#br0" timeOffset="2226.178">1355 367,'24'0,"22"5,8 2,0-1,-4-1,-7-1,-10-2</inkml:trace>
</inkml:ink>
</file>

<file path=ppt/ink/ink8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5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1 226,'14'0,"15"0,7 0,2-5,-1-1,-1 0,-3 1,-1 2,-3 1,0-4,0-1,-1 0,-5 3</inkml:trace>
  <inkml:trace contextRef="#ctx0" brushRef="#br0" timeOffset="253.788">85 1,'0'43,"5"24,1 5,1-4,-2-10,-2-9,-1-9,0-6,-2-9</inkml:trace>
</inkml:ink>
</file>

<file path=ppt/ink/ink8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9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3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69,'29'-4,"14"-3,5 1,-6-4,-6 0,-3 2,-3 2,-2 2,-1 2,0 1,1 1,-1 0,-4-4,-6-2</inkml:trace>
</inkml:ink>
</file>

<file path=ppt/ink/ink8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0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38 871,'11'-104,"5"1,5 0,26-74,-38 152,1 1,1 0,1 0,1 1,1 1,1 0,1 1,1 1,1 1,0 0,20-15,-16 16,94-62,-115 79,0 0,0 1,-1-1,1 0,0 1,0-1,0 1,0-1,0 1,0-1,0 1,0 0,0-1,1 1,-1 0,0 0,0 0,0 0,0 0,0 0,0 0,1 0,-1 0,0 0,0 1,0-1,0 0,0 1,0-1,0 1,0 0,0-1,0 1,0-1,-1 1,1 0,0 0,0 0,0-1,-1 1,1 0,-1 0,1 0,-1 0,1 0,-1 0,1 0,-1 0,0 1,1-1,-1 0,0 0,0 0,0 0,0 0,0 0,0 0,0 1,-1-1,1 0,0 0,-1 0,1 0,-131 188,129-187,1 0,0 0,0 0,0 0,0 0,0 0,1 0,-1 1,0-1,1 0,0 1,0-1,0 0,0 1,0-1,0 0,0 1,1-1,-1 0,1 1,0-1,-1 0,1 0,0 0,1 0,-1 1,0-2,0 1,1 0,-1 0,1 0,0-1,-1 1,1-1,0 1,0-1,0 0,0 1,0-1,0 0,1-1,-1 1,0 0,0 0,1-1,-1 0,0 1,1-1,-1 0,0 0,1 0,-1 0,2-1,129 36,-129-34,0 1,-1 0,1 0,-1 0,0 1,0-1,1 1,-2-1,1 1,0 0,0 1,-1-1,0 0,0 1,0-1,0 1,0-1,-1 1,1 0,-1 0,0 0,0 0,-1 0,1 0,-1 0,0 0,0 0,0 0,-1 0,1 0,-1 0,-1 3,-3 4,0-1,-1 1,-1-1,0-1,0 1,-1-1,0 0,-1-1,0 0,0 0,-1-1,0 0,0-1,0 0,-1 0,0-1,0-1,0 0,-1 0,1-1,-1-1,0 0,0 0,-4-1,5-1,-1 0,1-1,0 0,-1-1,1 0,0 0,0-2,0 1,1-1,-1-1,1 0,0 0,0-1,1 0,-5-5,-123-119,88 60,35 48</inkml:trace>
</inkml:ink>
</file>

<file path=ppt/ink/ink8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1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29,'52'1,"179"-13,-44-6,-176 18</inkml:trace>
</inkml:ink>
</file>

<file path=ppt/ink/ink8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29,'34'0,"35"-4,15-3,-2 1,-9 2,-14 0,-11 2,-9 1,-6 0,-5 1,-6 1</inkml:trace>
</inkml:ink>
</file>

<file path=ppt/ink/ink8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2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0,'-31'0,"-1"2,1 1,1 1,-1 1,1 2,-23 9,41-12,-1 1,1 0,0 1,0 0,1 1,0 0,0 1,1 0,0 1,0 0,1 1,0 0,1 0,0 0,0 1,-4 12,6-16,2 1,-1 0,1 0,1 0,-1 1,1-1,1 1,0 0,0 0,0 0,1 0,1 0,0 0,0 0,0 0,1 0,1 0,-1 0,2 0,-1 0,1-1,0 1,1-1,0 0,0 0,1 0,1 1,7 0,0-1,1 0,0-1,0-1,0 0,1-1,0-1,0 0,0-1,0-1,0 0,1-1,-1 0,1-2,-1 1,1-2,8-2,2 1,1-1,-1-1,0-1,0-2,-1-1,0 0,-1-2,0-1,0-1,-1 0,-1-2,0-1,-2-1,1 0,-2-2,-1 0,0-1,-1-1,10-18,-24 35,-1 0,-1 0,1 0,-1 0,1 0,-1 0,0 0,-1 0,1 0,-1-1,1 1,-1 0,-1 0,1-1,-1 1,1 0,-1 0,0 0,-1 0,1 0,-1 0,1 0,-1 0,-1 0,1 1,0-1,-1 1,0-1,0 1,0 0,0 0,0 1,0-1,-1 1,0-1,1 1,-1 0,0 0,0 1,0-1,-4 0,-65-22,35 17</inkml:trace>
  <inkml:trace contextRef="#ctx0" brushRef="#br0" timeOffset="241.768">0 170,'44'4,"46"3,19-1,5-1,-7-2,-8-1,-11-1,-6 0,-7-6,-7-2,-5 1,-5 1,4 2,0 0,-6 2,-7 0,-13 1</inkml:trace>
</inkml:ink>
</file>

<file path=ppt/ink/ink8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9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81,'-1'-4,"-1"1,0-1,0 0,0 1,0 0,0-1,-1 1,0 0,1 0,-1 0,0 0,-1 1,1-1,0 1,-1 0,1 0,-1 0,0 1,0-1,1 1,-1 0,0 0,0 0,0 0,0 1,-1-1,1 1,0 0,0 1,0-1,0 1,0-1,0 1,0 1,0-1,1 0,-1 1,0 0,1 0,-4 2,-76 60,81-63,0 1,1 0,-1 0,1 0,-1 0,1 1,0-1,0 0,0 1,0-1,0 0,0 1,1-1,-1 1,1 0,0-1,0 1,0-1,0 1,0-1,0 1,1-1,-1 1,1-1,0 1,-1-1,1 1,1-1,-1 0,0 0,0 1,1-1,-1 0,1 0,0 0,-1 0,1-1,1 2,53 42,-49-42,0 0,-1 1,1 0,-1 0,0 1,0-1,0 1,-1 1,1-1,-1 1,-1 0,1 0,-1 0,0 1,0 0,-1-1,0 1,0 0,-1 1,0-1,0 0,-1 1,1-1,-2 1,1 0,-1-1,0 1,-1-1,0 1,-3 1,0-1,-1 0,0 0,-1 0,0 0,0-1,-1 0,1-1,-2 1,1-1,-1-1,1 1,-2-1,1 0,0-1,-1 0,0-1,0 1,0-2,0 1,-1-1,1-1,0 0,-6 0,13 0,1 0,-1 0,0 0,0 0,1-1,-1 1,0 0,0-1,0 1,0-1,0 0,0 1,0-1,0 0,0 0,0-1,0 1,0 0,0-1,0 1,0-1,0 1,0-1,0 0,0 0,1 0,-1 0,0 0,1 0,-1-1,1 1,-1 0,1-1,0 1,-1-1,1-1,6-7</inkml:trace>
  <inkml:trace contextRef="#ctx0" brushRef="#br0" timeOffset="249.032">601 222,'-14'39,"-5"16,0 0</inkml:trace>
  <inkml:trace contextRef="#ctx0" brushRef="#br0" timeOffset="762.04">855 392,'-1'-38,"-1"26,0-1,1 1,0-1,1 1,1-1,0 0,0 1,2 0,-1-1,1 1,1 0,0 0,1 1,0-1,1 1,0 0,1 1,0-1,1 1,7-8,-13 17,-1 0,0 0,0 0,0 1,0-1,1 0,-1 0,0 1,1-1,-1 1,0-1,1 1,-1 0,1 0,-1-1,0 1,1 0,-1 0,1 0,-1 0,1 1,-1-1,1 0,-1 1,0-1,1 1,-1-1,0 1,1 0,-1-1,0 1,0 0,0 0,0 0,0 0,0 0,0 0,0 0,0 0,0 0,0 1,-1-1,1 0,0 1,-1-1,1 1,15 69,-15-66,-1-4,24 102,-23-100,1-1,-1 1,0 0,1-1,0 1,-1-1,1 0,0 0,0 1,0-1,0 0,1-1,-1 1,0 0,1-1,0 1,-1-1,1 0,0 0,-1 0,1 0,0 0,0-1,0 1,0-1,0 0,0 0,0 0,-1 0,1 0,0-1,0 1,3-2,1 0,-1-1,1 0,0 0,-1 0,0-1,0 0,0-1,0 1,-1-1,0 0,0 0,0-1,0 0,-1 0,0 0,0 0,-1 0,0-1,1-1,45-139,-46 136,8-43,-8 29</inkml:trace>
</inkml:ink>
</file>

<file path=ppt/ink/ink8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0 495,'2'-25,"1"0,1-1,1 2,2-1,0 0,1 1,2 1,0-1,2 2,0 0,2 0,0 1,1 0,9-6,-23 25,0-1,0 2,0-1,1 0,-1 0,1 0,0 1,0-1,-1 1,1-1,0 1,0 0,0-1,0 1,0 0,1 0,-1 1,0-1,0 0,1 1,-1 0,0-1,1 1,-1 0,0 0,1 0,-1 0,0 1,1-1,-1 1,0-1,0 1,1 0,-1 0,0 0,0 0,0 0,0 0,0 1,0-1,0 1,-1-1,1 1,-1 0,1 0,-1-1,1 1,-1 0,0 0,0 1,0-1,0 0,0 0,-1 0,1 2,7 32,-9-33,1-1,0 1,0 0,0 0,0 0,0 0,1 0,0 0,-1 0,1 0,0-1,0 1,0 0,1 0,-1-1,1 1,-1-1,1 0,0 1,0-1,0 0,0 0,0 0,1 0,-1-1,1 1,-1 0,1-1,-1 0,1 0,0 0,0 0,0 0,-1 0,3 0,3-3,0 0,0 0,0-1,0 1,0-2,0 1,-1-1,0 0,0-1,0 0,0 0,-1 0,0-1,0 0,0 0,-1-1,0 1,2-4,32-32,0 4,80-57,-118 95,0-1,0 1,0-1,0 1,0 0,0-1,0 1,0 0,0 0,0 0,0 0,0 0,0 0,0 0,0 0,0 1,0-1,0 0,0 1,0-1,0 0,0 1,0 0,0-1,0 1,0-1,0 1,0 0,-1 0,1-1,0 1,-1 0,1 0,-1 0,1 0,0 0,-1 0,0 0,1 0,-1 0,0 0,1 0,-1 0,0 0,0 0,0 0,0 1,4 58,-4-53,-20 136,22-124</inkml:trace>
  <inkml:trace contextRef="#ctx0" brushRef="#br0" timeOffset="655.416">1129 15,'-25'8,"2"1,-1 1,2 1,-1 1,2 1,-1 1,2 1,0 1,1 0,0 1,1 2,2-1,0 2,-5 8,19-25,0-1,0 0,0 0,0 1,1-1,-1 1,1-1,0 1,0 0,0 0,0-1,0 1,1 0,-1 0,1 0,0 0,0 0,0 0,0 0,0-1,1 1,-1 0,1 0,0 0,0 0,0-1,0 1,0 0,0-1,1 1,-1-1,1 1,0-1,0 0,0 0,0 0,0 0,0 0,1 0,-1 0,1-1,-1 1,1-1,0 0,8 0,-1-1,1-1,0 0,-1 0,1-1,-1 0,0-1,0 0,0-1,0 0,0-1,-1 0,1 0,-2-1,1 0,0 0,-1-1,0 0,-1-1,1-1,-4 6,227-241,-230 243,-1 0,1 0,-1 0,1 0,-1 0,1 0,0 0,-1 0,1 0,0 1,0-1,0 0,-1 1,1-1,0 1,0-1,0 0,0 1,0 0,0-1,0 1,0 0,0 0,1-1,-1 1,0 0,0 0,0 0,0 0,0 0,0 1,0-1,0 0,0 0,0 1,0-1,0 0,0 1,0-1,0 1,0 0,0-1,0 1,0 0,-1-1,1 1,0 0,0 0,-1 0,1 0,-1 0,1 0,-1 0,1 0,-1 0,3 16,0 1,-2 0,0-1,-1 1,-1 0,-1-1,0 1,-2-1,-3 12,-7 62,10 222,4-301,-2-1,1 1,-1-1,-1 1,0-1,-1 0,0 0,0 0,-1-1,-1 0,0 0,0 0,-1 0,0-1,-1 0,0-1,0 0,-1 0,-3 2,10-8,-1 0,1 0,-1 0,1 0,-1-1,0 1,0-1,1 0,-1 1,0-1,0-1,0 1,0 0,0-1,0 1,-1-1,1 0,0 0,0 0,0-1,0 1,0-1,0 0,0 0,0 0,0 0,0 0,1 0,-1-1,0 1,1-1,-1 0,1 0,-1 0,1 0,0 0,0-1,0 1,0-1,0 1,1-1,-1 0,1 1,0-1,0 0,0 0,-1-3,1-11,2-1,-1 1,2-1,0 1,2 0,-1 0,2 0,1 0,0 1,0 0,2 0,0 0,1 1,4-5,-1-1,26-43,-19 37</inkml:trace>
</inkml:ink>
</file>

<file path=ppt/ink/ink8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6:43.06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0 454,'15'-12,"1"2,0 0,0 0,1 2,1 0,-1 1,1 0,0 2,0 0,1 1,0 1,0 1,16-1,24 6,136-8,-124-4,1 3,-1 2,35 5,-103-1,224-26,173 25,-114 29,-34-17,-178-1,1-2,0-4,-1-4,9-3,37 1,455 2,-214-29,163 29,-164-28,319 28,-282-26,370-5,-162 5,41-3,41-13,-133 4,434-19,-230-2,-611 56,-115 3</inkml:trace>
</inkml:ink>
</file>

<file path=ppt/ink/ink8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08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575 181,'-34'32,"-157"275,30-46,-27 6,187-254,10-18</inkml:trace>
  <inkml:trace contextRef="#ctx0" brushRef="#br0" timeOffset="483.613">490 153,'37'45,"-5"78,44 237,-73-346,0 0,1 0,1 0,0-1,1 1,0-1,1 0,0-1,1 0,1 1,-8-12,0 0,0 0,0 1,0-1,0 0,0 0,1 0,-1 0,0 0,1-1,-1 1,0 0,1 0,-1-1,1 1,-1-1,1 1,-1-1,1 0,-1 0,1 0,-1 0,1 0,0 0,-1 0,1 0,-1 0,1-1,-1 1,1-1,-1 1,1-1,-1 0,0 1,1-1,-1 0,0 0,1 0,-1 0,0 0,0 0,0 0,0 0,0-1,0 1,0 0,0-1,31-71,67-328,-48 141,-38 194,-7 43</inkml:trace>
  <inkml:trace contextRef="#ctx0" brushRef="#br0" timeOffset="1012.036">1393 548,'-10'2,"1"0,-1 1,0-1,1 2,-1 0,1 0,0 0,1 1,-1 1,1-1,0 1,0 1,-6 6,9-7,0 0,0 1,1 0,0-1,0 2,1-1,-1 0,2 1,-1-1,1 1,0 0,1 0,0 0,0 0,0 0,1 0,1 0,-1 0,1 0,0 0,1-1,1 4,-2-6,0 0,0 0,1 0,0 0,0-1,0 1,0-1,1 1,-1-1,1 0,0 0,1 0,-1 0,1-1,-1 1,1-1,0 0,1 0,-1 0,0-1,1 0,-1 0,1 0,0 0,0 0,-1-1,1 0,0 0,0-1,0 1,1-1,-1 0,0 0,0-1,1 0,1 0,-1-1,0 0,0-1,0 0,0 0,0 0,0-1,-1 1,0-1,1-1,-2 1,1-1,0 0,-1 0,0 0,0 0,0-1,-1 0,0 1,1-4,38-128,-41 133,0-1,0 1,0-1,0 1,-1-1,1 1,-1-1,0 0,-1 1,1-1,-1 1,0-1,0 1,0 0,-1-1,1 1,-1 0,0 0,0 0,-1 0,1 0,-1 0,0 1,0-1,0 1,0 0,-1 0,1 0,-1 0,0 1,0 0,0-1,0 1,0 1,0-1,-1 0,1 1,-1 0,1 0,0 1,-1-1,0 1,-3 0,-9 5</inkml:trace>
  <inkml:trace contextRef="#ctx0" brushRef="#br0" timeOffset="1484.389">1788 548,'-5'14,"-3"3,1 0,1 1,0 0,1 0,2 0,-1 0,2 0,1 1,0 0,2 17,-1-33,1-1,-1 1,1-1,-1 0,1 1,0-1,0 0,0 0,0 1,0-1,1 0,-1 0,0 0,1 0,0-1,-1 1,1 0,0-1,0 1,0-1,0 0,0 0,0 1,1-1,-1 0,0-1,1 1,-1 0,0-1,1 1,-1-1,1 0,-1 0,0 0,1 0,-1 0,1-1,-1 1,1-1,0 0,94-43,75-97,-172 140,1-1,0 1,0 0,0-1,1 1,-1 0,0 0,0 0,1-1,-1 2,1-1,-1 0,1 0,-1 0,1 1,-1-1,1 0,0 1,-1 0,1-1,0 1,-1 0,1 0,0 0,-1 0,1 0,0 0,-1 1,1-1,0 0,-1 1,1-1,0 1,-1 0,1 0,-1-1,1 1,-1 0,0 0,1 0,-1 1,0-1,0 0,0 0,0 1,0-1,0 1,0-1,0 1,0-1,-1 1,1-1,-1 1,1 0,-1-1,1 1,-1 0,2 62,-4-57,2 0,-1 1,1-1,0 1,1-1,0 0,0 1,0-1,1 0,0 0,0 0,1 0,0 0,1 0,0 0,1-4,0 0,0 0,0-1,1 1,-1-1,1-1,-1 1,1-1,0 0,0 0,0-1,-1 1,1-1,0-1,0 1,0-1,-1 0,1 0,0-1,-1 0,1 0,-1 0,0 0,1-1,-1 0,0 0,-1-1,1 1,0-1,-1 0,0 0,0 0,0-1,1-2,104-161,-97 143</inkml:trace>
</inkml:ink>
</file>

<file path=ppt/ink/ink8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3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79,'23'28,"-1"2,-2 1,0 1,-2 0,-2 1,-1 1,-1 0,2 17,84 286,-70-266,-4-104,70-260,6-96,-84 313,-16 76,-2 12</inkml:trace>
</inkml:ink>
</file>

<file path=ppt/ink/ink8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3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41,'24'-5,"17"-2,7 1,0 1,-4 2,-4 0,-4 2,-4 1,-2 0,-1 0,-1-5,-6-1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3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60,'48'-10,"21"-3,8 1,-4 2,-10 3,-11 3,-9 1,-7 3,-10 4,-5 3,-5 0</inkml:trace>
</inkml:ink>
</file>

<file path=ppt/ink/ink8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40,'38'0,"32"-5,9-6,-4-1,-15 1</inkml:trace>
</inkml:ink>
</file>

<file path=ppt/ink/ink8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5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19,'48'-7,"-24"3,1 0,-1 2,0 1,0 0,1 2,19 4,-43-6,0 1,-1 0,1 0,0 0,0 0,0 0,-1 0,1 0,0 1,0-1,-1 0,1 0,0 1,0-1,-1 0,1 1,0-1,-1 0,1 1,0-1,-1 1,1 0,-1-1,1 1,-1-1,1 1,-1 0,1-1,-1 1,0 0,1-1,-1 1,0 0,1 0,-1-1,0 1,0 0,0 0,0 0,0-1,0 1,0 0,0 0,0 0,0-1,-1 1,1 0,0 0,0-1,-1 1,1 0,0-1,-1 1,1 0,-1 0,-36 35,28-29,-7 6,6-5,0 0,1 0,-1 1,2 0,-1 0,1 1,1 0,0 0,0 1,1 0,-4 11,9-21,0 1,1 0,-1 0,1-1,0 1,-1 0,1 0,0 0,0 0,0-1,1 1,-1 0,0 0,1 0,-1 0,1-1,-1 1,1 0,0-1,0 1,0 0,0-1,0 1,0-1,0 0,0 1,1-1,-1 0,1 0,-1 0,1 1,-1-2,1 1,-1 0,1 0,0 0,0-1,-1 1,1-1,0 1,1-1,83 5,-78-5,8-2,-2-1,1 0,0-1,-1 0,1-1,-1-1,0 0,-1-1,0-1,0 0,-1-1,1 0,9-10,2-2</inkml:trace>
</inkml:ink>
</file>

<file path=ppt/ink/ink8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1,'-4'5,"1"1,0 0,0 1,0-1,1 0,0 1,0-1,1 1,0 0,0 0,1-1,-1 1,1 0,1 0,-1 0,1-1,1 1,-1 0,1-1,0 1,1 0,3 24,3 190,-5-198,2-5</inkml:trace>
  <inkml:trace contextRef="#ctx0" brushRef="#br0" timeOffset="252.985">1 424,'43'-5,"28"-6,8-1,-6 1,-9 2,-12 3,-14 3</inkml:trace>
</inkml:ink>
</file>

<file path=ppt/ink/ink8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20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19,'204'-16,"-202"15,0 1,-1-1,1 1,0 0,0-1,0 1,0 0,0 0,0 0,0 1,0-1,0 0,0 1,0-1,-1 1,1 0,0 0,0-1,-1 1,1 0,0 0,-1 1,1-1,-1 0,1 0,-1 1,0-1,0 1,1-1,-1 1,0 0,0-1,-1 1,1 0,0 0,0 0,-1 0,1-1,-1 1,0 0,0 0,1 0,-1 0,0 0,-1 0,1 0,0 0,-1 0,1 0,-1 0,1-1,-1 1,0 0,0 0,-47 46,44-45,-1-1,1 1,0 0,-1 1,2-1,-1 1,0 0,1 0,-1 0,1 0,0 0,1 1,-1-1,1 1,0 0,0 0,0 0,1 0,0 0,0 0,0 0,0 0,1 3,1-4,0-1,0 0,1 0,-1 0,1 0,0 0,0-1,0 1,0 0,0-1,1 0,-1 1,1-1,0 0,-1 0,1 0,0-1,0 1,0-1,0 0,1 1,-1-1,0-1,0 1,1 0,0-1,90 4,-10-40,-69 25</inkml:trace>
</inkml:ink>
</file>

<file path=ppt/ink/ink8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21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375 358,'-28'6,"-1"2,1 0,0 2,1 2,0 0,1 2,0 1,1 0,-8 9,23-17,1 0,0 1,1 0,-1 0,2 1,-1 0,1 0,0 1,1 0,-2 4,7-11,-1 0,1 0,-1 1,1-1,0 1,1 0,-1-1,0 1,1-1,0 1,0 0,0 0,1-1,-1 1,1-1,-1 1,1 0,0-1,1 0,-1 1,1-1,-1 0,1 1,0-1,0 0,1 0,-1-1,0 1,1 0,0-1,0 1,-1-1,1 0,1 0,180 93,-89-53,10 33,-101-72,-1 0,0 1,0 0,0 0,-1 0,1 0,-1 0,0 0,0 1,-1-1,1 0,-1 1,0 0,0-1,0 1,-1 0,0-1,0 1,0 0,0 0,-1-1,0 1,0 0,0-1,0 1,-1-1,-3 4,-1-1,0 0,0 0,-1 0,0-1,0 0,0 0,-1-1,0 0,0 0,0-1,-1 0,1 0,-1-1,0 0,0-1,-4 1,-7 4,7-3,0 0,0-1,0 0,-1-1,1 0,-1-1,1-1,-10 0,19-1,0 1,0 0,-1-1,1 0,0 0,0 0,0 0,0-1,0 0,1 0,-1 0,0 0,1 0,-1-1,1 1,0-1,0 0,0 0,0 0,1-1,-1 1,1-1,0 1,0-1,0 0,0 0,1 1,-1-1,1-3,0 1,0 1,1 0,-1-1,1 1,1 0,-1-1,1 1,0 0,0 0,0-1,1 1,0 0,0 0,0 0,0 1,1-1,0 1,0-1,0 1,1 0,-1 0,1 0,4-3,108-71,-96 67,-1 1</inkml:trace>
  <inkml:trace contextRef="#ctx0" brushRef="#br0" timeOffset="444.26">827 836,'-24'17,"-45"39,67-55,1 1,-1 0,1 0,-1 0,1 0,0 0,0 1,0-1,0 0,0 0,0 1,1-1,-1 1,1-1,-1 0,1 1,0-1,0 1,0-1,1 1,-1-1,0 1,1-1,0 0,-1 1,1-1,0 0,0 0,0 1,1-1,-1 0,0 0,17 19,-16-19,1-1,-1 1,0 0,1 0,-1 0,0 0,0 0,0 0,-1 0,1 1,0-1,-1 1,1 0,-1-1,0 1,0 0,0 0,0-1,-1 1,1 0,-1 0,0 0,0 0,0 0,0 0,0 0,0 0,-1 0,0-1,1 1,-1 0,0 0,0 0,-1-1,1 1,0-1,-1 1,0-1,0 1,0 0,-103 53,82-49</inkml:trace>
  <inkml:trace contextRef="#ctx0" brushRef="#br0" timeOffset="698.105">1165 865,'-19'34,"-12"20,1 6,4-2,7-12</inkml:trace>
  <inkml:trace contextRef="#ctx0" brushRef="#br0" timeOffset="868.31">967 865,'34'0,"20"0,6-5,-2-1,-11 0</inkml:trace>
  <inkml:trace contextRef="#ctx0" brushRef="#br0" timeOffset="1471.341">600 18,'39'-6,"-22"3,-1 0,2 0,-1 2,0 0,0 1,0 0,0 2,1 0,6 2,-23-4,0 1,0-1,0 0,0 0,0 0,0 1,1-1,-1 1,0-1,0 1,0-1,0 1,-1-1,1 1,0 0,0 0,0-1,0 1,-1 0,1 0,0 0,-1 0,1 0,-1 0,1 0,-1 0,1 0,-1 0,0 0,1 0,-1 0,0 1,0-1,0 0,0 0,0 0,0 0,0 0,0 0,-1 1,1-1,0 0,-1 0,1 0,-1 0,1 0,-1 0,0 0,-41 45,31-36,-11 9,17-15,0-1,0 1,0 0,0 0,1 0,-1 1,1 0,0 0,1 0,-1 0,1 0,0 1,1-1,-1 1,1 0,0 0,0 0,0 3,4-4,1 0,0-1,0 1,0-1,0 0,1 0,-1 0,1 0,0-1,0 1,1-1,-1 0,1 0,-1-1,1 0,0 1,0-1,0-1,0 1,0-1,1 0,-1 0,3 0,19 3,-1-1,1-1,0-2,0 0,0-2,0-1,-1-1,16-4,17-2,-35 8</inkml:trace>
</inkml:ink>
</file>

<file path=ppt/ink/ink8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20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0,'80'467,"-75"-139,-16-268,-3-91,36-82,-12 87</inkml:trace>
  <inkml:trace contextRef="#ctx0" brushRef="#br0" timeOffset="272.989">311 254,'-25'9,"2"1,-1 0,1 2,1 1,0 1,1 1,0 0,1 2,1 0,-3 6,19-18,0 0,0 0,0 0,1 0,0 1,0-1,0 1,1-1,0 1,0 0,0-1,1 1,0 0,0 0,0-1,1 1,0 0,0 0,0-1,1 1,0-1,0 1,0-1,1 0,0 0,0 0,0 0,0 0,1-1,0 1,0-1,0 0,0 0,1-1,-1 1,1-1,0 0,0 0,0-1,1 1,-1-1,1 0,2 0,149 89,-141-77</inkml:trace>
</inkml:ink>
</file>

<file path=ppt/ink/ink8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9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4,'1'0,"-1"-1,1 1,-1 0,1-1,-1 1,1 0,-1-1,1 1,-1 0,1 0,0 0,-1 0,1-1,-1 1,1 0,0 0,-1 0,1 0,-1 0,1 0,-1 0,1 1,0-1,-1 0,1 0,-1 0,1 1,-1-1,1 0,-1 0,1 1,-1-1,1 0,-1 1,1-1,-1 1,0-1,1 1,-1-1,0 1,1-1,-1 1,0-1,1 1,-1-1,0 1,0-1,0 1,0 0,0-1,1 1,-1-1,0 1,0-1,-1 1,1 0,0-1,0 1,0-1,6 42,-6-42,1 398,28-261,-20-119</inkml:trace>
  <inkml:trace contextRef="#ctx0" brushRef="#br0" timeOffset="243.017">0 541,'39'0,"31"-5,9-1,-5 0,-9 1,-11 1,-11 2,-7-4,-5-1,-3 1,-1 1,-6 2</inkml:trace>
</inkml:ink>
</file>

<file path=ppt/ink/ink8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5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1 207,'0'753,"0"-741</inkml:trace>
  <inkml:trace contextRef="#ctx0" brushRef="#br0" timeOffset="302.979">311 320,'-59'65,"28"-33,1 1,2 1,1 1,2 2,-16 29,40-64,-1 0,0 0,1 1,0-1,-1 0,1 1,0-1,0 1,0-1,1 1,-1-1,0 1,1-1,0 1,0 0,0-1,0 1,0 0,0-1,1 1,-1 0,1-1,-1 1,1-1,0 1,0-1,1 1,-1-1,0 0,1 0,-1 1,1-1,0 0,0 0,0-1,0 1,0 0,0-1,0 1,0-1,1 1,-1-1,1 0,-1 0,2 0,46 8,-42-9,-1 0,0 0,0 1,0 0,0 0,0 0,0 1,0 1,-1-1,1 1,-1 0,1 0,-1 1,0-1,0 2,-1-1,1 1,-1-1,0 1,0 1,-1-1,1 1,-1 0,-1 0,1 0,1 4,21 69,-15-59</inkml:trace>
  <inkml:trace contextRef="#ctx0" brushRef="#br0" timeOffset="568.915">594 320,'0'44,"5"27,1 13,0-4,4-11,0-12,3-11,-1-8,-2-7,2-3,-1-1,-2-1,-4 0,-1-5</inkml:trace>
  <inkml:trace contextRef="#ctx0" brushRef="#br0" timeOffset="969.908">509 377,'25'-15,"2"1,-1 2,2 1,-1 1,2 1,-1 1,1 2,0 1,0 1,1 1,-1 2,2 1,-27 0,1 0,-1 1,1-1,-1 1,0 0,1 0,-1 0,0 1,0 0,0 0,0 0,0 0,0 0,0 1,-1 0,1 0,-1 0,0 0,0 0,0 1,0-1,-1 1,0 0,1 0,-1 0,0 0,-1 0,1 0,-1 0,0 1,0-1,0 0,-1 1,1-1,-1 1,0-1,0 1,-1-1,1 1,-1-1,0 0,0 1,-1-1,1 0,-3 4,-102 111,75-90,27-26,-1 1,1-1,1 1,-1-1,1 1,-1 0,1 0,0 1,0-1,1 0,-1 1,1 0,0 0,1-1,-1 1,1 0,0 1,0-1,0 0,1 0,0 0,0 0,0 1,0-1,1 0,0 0,0 0,1 0,-1 0,1 0,0 0,0-1,1 1,6 8,1-1,1 0,0 0,0-1,2-1,-1 0,1 0,0-1,1-1,0-1,0 0,1 0,0-1,0-1,0-1,1 0,-1-1,1-1,10 1,-1-2</inkml:trace>
  <inkml:trace contextRef="#ctx0" brushRef="#br0" timeOffset="1483.272">1215 207,'11'-7,"0"1,1 0,-1 0,1 1,1 1,-1 0,1 1,-1 0,1 1,0 0,0 1,0 0,12 2,-24-1,1 0,-1 0,1 1,-1-1,0 0,1 1,-1-1,0 1,1 0,-1-1,0 1,0 0,0 0,1 0,-1 0,0 0,0 0,0 0,-1 0,1 0,0 0,0 1,-1-1,1 0,0 1,-1-1,1 0,-1 1,0-1,0 0,1 1,-1-1,0 1,0-1,0 1,0-1,0 1,-1-1,-18 62,9-35,8-25,1 0,0 1,0-1,0 1,0-1,1 1,-1-1,1 1,0-1,0 1,0-1,1 1,-1 0,1-1,0 1,0-1,0 0,0 1,1-1,-1 0,1 0,0 0,0 0,0 0,0 0,1 0,-1-1,1 1,-1-1,1 0,0 0,0 0,0 0,0 0,0 0,1-1,-1 0,0 0,1 0,-1 0,1 0,0 0,94-13,-77 6</inkml:trace>
  <inkml:trace contextRef="#ctx0" brushRef="#br0" timeOffset="2452.285">2005 292,'-12'4,"0"2,0-1,1 2,0 0,0 0,0 1,1 0,0 1,1 0,0 0,0 1,1 0,0 1,1 0,0 0,1 1,0-1,1 1,0 1,1-1,0 1,1-1,1 1,0 0,-1 13,2-15,0 1,0-1,1 0,1 1,0-1,0 1,1-1,1 0,0 0,0 0,1 0,1-1,-1 0,2 1,-1-2,1 1,1-1,0 0,0 0,1 0,0-1,0-1,1 1,0-1,1-1,-1 0,1 0,0-1,1 0,-1-1,1 0,8 2,-3-3,1 0,-1-2,1 0,0-1,-1 0,1-2,-1 0,1 0,-1-2,0 0,0-1,0 0,-1-1,0-1,0-1,-1 0,0-1,0 0,-1-1,0 0,0-1,-1-1,-1 0,0-1,1-3,-4 6,0 0,-1-1,0 0,-1 0,0 0,-1-1,-1 0,1 0,-2 0,0-1,0 1,-1-1,-1 0,0 0,0 1,-2-1,1 0,-2 0,0 1,0-1,-1 1,-1-1,0 1,0 0,-2 0,1 1,-1 0,-1 0,0 0,0 1,-8-8,4 8,0 1,-1 0,-1 0,1 1,-1 1,-1 0,1 1,-1 0,0 1,-1 0,1 2,-1-1,0 2,1 0,-1 1,0 0,-13 2,-13-1</inkml:trace>
  <inkml:trace contextRef="#ctx0" brushRef="#br0" timeOffset="2731.622">1863 659,'9'-8,"5"-6,2 0,0 1,0 0,2 2,-1 0,1 1,1 0,0 2,0 0,13-3,-26 11,1-1,-1 1,0 1,1-1,-1 1,0 1,0-1,0 1,0 0,0 0,0 1,0-1,0 1,-1 1,0-1,1 1,2 2,69 31,-65-36,1 0,-1 0,0-2,0 1,0-2,1 0,-1 0,-1-1,1 0,0-1,-1-1,8-3,-3-1</inkml:trace>
  <inkml:trace contextRef="#ctx0" brushRef="#br0" timeOffset="3164.018">2456 38,'10'-4,"6"-2,-1 0,1 1,0 1,0 0,0 1,1 1,-1 0,1 1,-1 1,1 1,8 1,-23-2,0 1,-1 0,1-1,0 1,-1 0,1 0,-1 0,1 0,-1 0,1 0,-1 1,0-1,1 0,-1 1,0-1,0 1,0-1,0 1,-1 0,1-1,0 1,-1 0,1 0,-1-1,1 1,-1 0,0 0,0 0,0-1,0 1,0 0,0 0,0 0,-1 0,1-1,0 1,-1 0,0 0,1-1,-1 1,0-1,0 1,0 0,0-1,0 0,-1 1,1-1,0 1,-1 0,1 0,-1 1,1-1,0 1,0 0,0-1,0 1,0 0,1 0,-1-1,1 1,0 0,0 0,0 0,0-1,0 1,1 0,-1 0,1 0,1 2,2-3,0 0,0 0,0 0,1 0,-1-1,1 1,-1-1,1-1,0 1,-1 0,1-1,0 0,0 0,-1-1,1 1,0-1,-1 0,1 0,-1-1,1 1,-1-1,0 0,2-1,-5 3,48-21,-30 12</inkml:trace>
  <inkml:trace contextRef="#ctx0" brushRef="#br0" timeOffset="3536.602">2993 518,'43'0,"24"0,10-5,-3-2,-9 1,-12 1,-9 2,-8 0,-4 2,-9-4,-3-1,-5 0</inkml:trace>
  <inkml:trace contextRef="#ctx0" brushRef="#br0" timeOffset="3783.779">3275 292,'-5'38,"3"23,3 5,0-3,5-8,2-9,-1-6,3-12,1-4,2-7,0-1,-3-4</inkml:trace>
</inkml:ink>
</file>

<file path=ppt/ink/ink8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27.9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290 134,'0'0,"-1"0,1 1,0-1,-1 0,1 1,-1-1,1 0,-1 0,1 1,-1-1,1 0,-1 0,1 0,-1 0,1 1,-1-1,1 0,-1 0,1 0,-1 0,1 0,-1 0,1-1,-1 1,1 0,-1 0,1 0,-1 0,1-1,-1 1,1 0,-1 0,1-1,0 1,-1 0,1-1,-1 1,1 0,0-1,-1 1,1-1,0 1,0-1,-1 1,1 0,0-1,0 1,0-1,0 1,-1-1,1 1,0-1,0 0,0 1,0-1,0 1,0-1,0 1,0-1,1 1,-1-1,0 1,0-1,0 0,-14 10,-1 0,1 1,0 0,1 1,0 1,1 0,1 1,0 0,0 0,1 1,1 1,-2 4,-1 1,2 0,0 1,1 0,1 1,1-1,1 2,1-1,0 1,2-1,1 1,1 0,1 13,3-22,0 0,0 0,2-1,-1 0,2 0,0 0,0 0,1-1,1 0,0 0,0-1,1 0,1-1,0 0,0 0,1-1,0 0,1-1,0-1,0 0,0 0,1-1,0-1,2 1,9 4,0 0,1-2,1-1,-1-1,1-1,0-1,0-1,0-2,1 0,-1-2,14-3,4 0,-1-3,0-2,0-1,-1-2,-1-3,0-1,-1-1,-1-3,-1-1,0-2,12-10,-30 15,0 0,-1-1,-1-1,-1-1,-1 0,0-1,-2-1,-1-1,0 0,5-17,-15 31,0 0,-1 0,-1 0,1 0,-1-1,-1 1,0 0,-1-1,0 1,0 0,-1 0,0 0,-1 0,0 0,-1 0,0 1,0-1,-1 1,0 0,-1 0,0 1,0 0,-1 0,0 0,0 1,-4-2,-9-9,-1 0,-1 2,-1 1,0 0,-1 2,-1 1,0 0,-1 2,-12-3,-6 0,1 2,-2 2,1 2,-1 2,0 2,0 1,0 3,0 2,0 1,1 3,-1 1,2 3,-1 1,1 2,1 3,1 0,0 3,2 2,-33 23,35-16</inkml:trace>
  <inkml:trace contextRef="#ctx0" brushRef="#br0" timeOffset="440.546">487 331,'5'5,"7"1,0 5,4 1,-2-3</inkml:trace>
  <inkml:trace contextRef="#ctx0" brushRef="#br0" timeOffset="684.745">798 303,'5'0,"1"5,1 1</inkml:trace>
  <inkml:trace contextRef="#ctx0" brushRef="#br0" timeOffset="1158.234">460 529,'21'22,"1"-2,0-1,2-1,0-1,1 0,1-2,0-2,7 3,-27-13,0 0,0 0,1 0,-1-1,1 0,0 0,-1-1,1 0,0 0,0 0,0-1,0 0,0-1,0 1,0-1,-1-1,1 1,0-1,-1 0,1-1,-1 1,0-1,1-1,-1 1,-1-1,1 0,-1 0,1-1,-1 0,0 1,-1-2,1 1,-1-1,0 1,-1-1,1 0,2-6,-2-13,-3 2</inkml:trace>
</inkml:ink>
</file>

<file path=ppt/ink/ink8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36.3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0 313,'56'0,"144"-11,17-24,-3 12,-103 12,1 5,55 7,-105-1,259 28,30 1,43-29,-112-26,152-5,-121 4,47-2,140 0,472 28,-419-48,264-37,-338 79,-277 10,-154-2,-1 3,1 2,-1 1,45 15,-69-16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9:05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0,'25'45,"-2"0,-2 2,-2 0,-2 1,-2 1,-2 0,6 50,-13-72,-2 0,0 1,-2-1,-1 1,-1 0,-1-1,-2 1,0-1,-2 1,-1-1,-2-1,0 1,-6 9,12-30,-1-1,0 0,0 1,0-1,-1 0,0-1,0 1,0-1,0 0,-1 0,1 0,-1 0,0-1,0 0,-1 0,1 0,-1-1,1 1,-1-1,0-1,0 1,1-1,-1 0,0 0,0-1,-1 0,1 0,0 0,-2-1,-17-5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3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784 29,'-12'3,"0"-1,1 1,0 1,-1 0,1 1,1 0,-1 1,1 0,0 1,0 0,-2 2,-26 23,1 1,1 2,2 1,2 2,1 1,-15 27,20-35,-1-1,-2 0,-1-3,-1 0,-11 5,-74 67,30-35,75-60</inkml:trace>
  <inkml:trace contextRef="#ctx0" brushRef="#br0" timeOffset="457.573">135 1,'29'56,"40"52,-42-69,-2 0,-2 2,-1 0,-3 2,5 15,39 139,-63-196,1 1,-1 0,0-1,1 1,-1-1,1 1,0-1,-1 1,1-1,0 1,0-1,0 1,0-1,0 0,0 0,0 1,1-1,-1 0,0 0,1 0,-1-1,1 1,-1 0,1 0,-1-1,1 1,-1-1,1 1,0-1,-1 0,1 0,0 1,0-1,10-6</inkml:trace>
</inkml:ink>
</file>

<file path=ppt/ink/ink8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5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0 898,'16'6,"0"-1,1 0,-1-1,1 0,0-2,0 0,0-1,0 0,0-2,0 0,0 0,0-2,0 0,-1-1,0-1,1 0,5-4,21-17,-1-2,0-2,-3-1,0-3,-3-1,0-1,-3-2,21-30,-47 60,105-133,59-102,-65 66,-106 177,-1 0,1 1,-1-1,1 0,-1 0,1 1,0-1,-1 0,1 1,0-1,-1 0,1 1,0-1,-1 1,1-1,0 0,0 1,-1-1,1 1,0-1,0 1,0-1,0 1,0-1,0 1,0-1,0 1,0-1,0 1,0-1,0 1,0-1,0 1,0-1,0 0,1 1,-1-1,0 1,0-1,0 1,1-1,-1 0,0 1,1-1,-1 1,0-1,1 0,-1 0,1 1,-1-1,0 0,1 1,-1-1,1 0,-1 0,1 0,-1 0,1 1,-1-1,1 0,-1 0,1 0,-1 0,0 0,1 0,-1 0,1 0,0-1,-22 101,4 1,-2 92,3 68,14-249,2-5,0-1,0 0,-1 1,1-1,-1 0,-1 1,1-1,-1 0,0 0,-1 0,1 0,-1-1,0 1,-1-1,1 1,-1-1,0 0,0 0,-1-1,0 1,1-1,-1 0,-1-1,1 1,0-1,-1 0,0 0,-2 0,-178 5,122-11,-111 2,149 1</inkml:trace>
  <inkml:trace contextRef="#ctx0" brushRef="#br0" timeOffset="351.935">1412 559,'0'14,"1"0,1-1,0 1,1-1,1 0,0 0,1 0,0 0,1-1,0 0,5 7,-8-14,0 0,0-1,1 1,-1 0,1-1,0 0,0 0,1 0,-1-1,1 1,0-1,0 0,0-1,0 1,0-1,1 0,-1 0,1-1,-1 1,1-1,0 0,-1-1,1 0,0 1,0-2,-1 1,1-1,2 0,-3 0,0 0,0 0,0-1,0 1,-1-1,1 0,0-1,-1 1,0-1,1 0,-1 0,0 0,-1 0,1-1,0 0,-1 0,0 0,0 0,0 0,0 0,-1-1,0 0,0 1,0-1,0 0,-1 0,0 0,0 0,0 0,-1 0,1 0,-1 0,0 0,-1 0,1 0,-1-1,0 1,0 1,-1-1,0 0,1 0,-2 0,1 1,0-1,-1 1,0 0,0 0,0 0,-1 0,1 0,-1 1,0-1,0 1,0 0,0 0,-4-1,-107-10,90 15</inkml:trace>
</inkml:ink>
</file>

<file path=ppt/ink/ink8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5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283 231,'3'6,"1"0,-1 0,0 1,0-1,-1 1,0-1,0 1,0 0,-1 0,0 0,0 0,-1 0,0 0,-1 1,2 0,18 163,-8 86,-16-232,-8-31,4-35,7 18</inkml:trace>
  <inkml:trace contextRef="#ctx0" brushRef="#br0" timeOffset="249.381">0 315,'48'-14,"30"-10,12-1,-5 0,-7 3,-13 6,-11 6,-12 4,-7 3,-4 2,-4 2,-1 0,0 0,-5 0</inkml:trace>
  <inkml:trace contextRef="#ctx0" brushRef="#br0" timeOffset="550.079">734 513,'38'-5,"23"-1,5-5,-3-1,-8 3,-8 2,-8 2,-10 2</inkml:trace>
  <inkml:trace contextRef="#ctx0" brushRef="#br0" timeOffset="798.788">931 259,'5'38,"6"28,2 6,3-3,-1-9,1-10,-1-9,-4-6,1-4,-1-8</inkml:trace>
  <inkml:trace contextRef="#ctx0" brushRef="#br0" timeOffset="1171.625">1355 202,'-8'35,"1"1,2 0,1 0,2 0,2 0,1 0,2 0,1 0,2-1,10 32,-14-58,0-1,1 1,0-1,0 0,1 1,0-2,1 1,0 0,0-1,0 0,1 0,0 0,1-1,-1 0,1 0,0-1,5 3,-10-8,1 1,-1-1,0 0,0 0,0 0,0 0,1-1,-1 1,0 0,0-1,0 0,0 1,0-1,0 0,0 0,0 0,0 0,-1-1,1 1,0 0,-1-1,1 1,-1-1,1 1,-1-1,0 0,0 0,1 0,-1 0,-1 0,1 0,28-66,-29 67,42-144,-21 67,3 2,4 0,7-7,-11 34,-16 37</inkml:trace>
  <inkml:trace contextRef="#ctx0" brushRef="#br0" timeOffset="1468.823">1919 456,'38'-10,"23"-7,5-2,-3 4,-8-2,-8 3,-13 3</inkml:trace>
  <inkml:trace contextRef="#ctx0" brushRef="#br0" timeOffset="5254.999">2004 710,'5'0,"6"0,6 0,6 0,2 0,3 0,1-5,0-1,1 0,-1 1,0-3,0 0,-1 0,1 3,-1 2,0 1,-9 1,-9 1</inkml:trace>
  <inkml:trace contextRef="#ctx0" brushRef="#br0" timeOffset="5683.802">2963 259,'-1'-1,"-1"0,1 1,-1-1,0 1,1 0,-1-1,0 1,1 0,-1 0,0 0,0 0,1 0,-1 1,0-1,1 0,-1 1,1-1,-1 1,1 0,-1-1,1 1,-1 0,1 0,-1 0,1 0,0 0,-2 1,-96 89,87-82,1 1,0 1,0-1,1 2,1-1,0 1,1 1,0-1,1 2,0-1,1 1,0 0,1 0,1 0,0 1,1-1,1 1,0 0,1 0,1 0,1 11,0-21,1 0,1 0,-1-1,0 1,1 0,0-1,0 0,1 1,-1-1,1 0,0-1,0 1,0-1,0 0,0 0,1 0,0 0,0-1,-1 0,1 0,0 0,1 0,-1-1,0 0,0 0,1-1,-1 1,3-1,11 0,0 0,-1-1,1-1,-1-1,1 0,-1-1,13-6,57-23,-51 19</inkml:trace>
  <inkml:trace contextRef="#ctx0" brushRef="#br0" timeOffset="5971.663">3472 343,'-38'24,"0"2,2 2,1 1,1 2,2 1,-20 26,5 29,46-85,0 0,0 0,1 1,-1-1,1 1,-1-1,1 0,0 1,0-1,0 1,0-1,0 0,1 1,-1-1,1 0,0 1,-1-1,1 0,0 0,0 1,1-1,-1 0,0 0,1 0,-1-1,1 1,0 0,-1 0,1-1,0 1,0-1,0 0,0 1,0-1,0 0,1 0,-1 0,2 0,16 3,0-2,0 0,0 0,1-2,-1-1,0 0,1-2,-1 0,-1-1,1-1,0-1,-1-1,0-1,-1 0,1-1,2 2,1-1,-1-1,-1-1,0-1,0 0,-1-1,0-2,-1 0,-1 0,0-2,-1 0,-1-1,0 0,6-12,-19 25,0-1,0 0,-1 1,1-1,-1 0,0 0,-1 0,1 0,-1 0,0 0,0 0,0 0,-1 0,1 0,-1 0,-1 0,1 0,-1 1,0-1,0 0,0 1,0 0,-1-1,0 1,0 0,0 0,0 0,-1 1,1-1,-1 1,0 0,0 0,0 0,-1 1,1-1,0 1,-1 0,0 0,0 0,1 1,-1 0,0 0,0 0,-3 0,-6 0,0 1,0 0,0 1,0 0,0 1,1 0,-1 2,1-1,-1 2,1 0,0 0,1 1,-2 2,-16 7</inkml:trace>
  <inkml:trace contextRef="#ctx0" brushRef="#br0" timeOffset="6555.942">3894 682,'156'-235,"-147"223,-6 7,1 0,0 0,-1 1,1-1,1 1,-1 0,1 0,0 0,0 0,0 1,0 0,0 0,1 0,5-1,-8 5,0 0,0 0,-1 0,1 1,0-1,-1 1,1-1,-1 1,1 0,-1 0,0 0,0 0,0 1,0-1,0 1,0-1,-1 1,1-1,-1 1,0 0,0 0,0 0,0 0,0 0,-1 0,1 0,-1 0,0 0,0 1,8 21,-2-10,1-1,1 1,0-1,1 0,1-1,0 0,0 0,13 10,-21-21,1 0,-1-1,1 1,-1-1,1 0,0 0,-1 0,1 0,0 0,0 0,0-1,0 0,-1 1,1-1,0 0,0 0,0-1,0 1,0-1,0 1,0-1,-1 0,1 0,0 0,-1 0,1-1,-1 1,1-1,-1 1,1-1,-1 0,0 0,0 0,66-76,-59 66,15-20,-1 0,-2-2,-2 0,-1-1,-1-1,1-9,-11 21</inkml:trace>
  <inkml:trace contextRef="#ctx0" brushRef="#br0" timeOffset="18676.664">4854 315,'15'1,"-25"1,0 1,1 0,-1 0,1 1,0 1,0-1,0 1,1 1,0 0,-3 2,10-7,0 1,0 0,0-1,0 1,1 0,-1-1,0 1,1 0,-1 0,1 0,-1 0,1 0,0 0,0-1,0 1,0 0,0 0,1 0,-1 0,0 0,1 0,-1-1,1 1,0 0,0 0,0-1,0 1,0 0,0-1,0 1,0-1,0 1,1-1,-1 0,1 1,0-1,56 45,-36-34,44 33,-65-43,1 0,-1-1,0 1,0 0,0 0,0 0,0 0,0 0,0 0,-1 0,1 0,-1 1,1-1,-1 0,0 0,0 0,0 1,0-1,-1 0,1 0,0 0,-1 0,0 0,1 1,-1-1,0 0,0 0,0-1,0 1,0 0,-1 0,1 0,-1-1,0 2,-8 5,0 0,0-1,-1 0,0-1,-1 0,1 0,-1-1,0-1,0 0,-1-1,1 0,-1-1,0 0,1-1,9 0,-1-1,2 1,-1 0,0 0,0-1,1 1,-1-1,0 0,0 1,0-1,1 0,-1-1,0 1,0-1,1 1,-1-1,0 0,1 0,-1 0,0 0,1 0,0-1,-1 1,1-1,-5-10</inkml:trace>
  <inkml:trace contextRef="#ctx0" brushRef="#br0" timeOffset="19145.732">5194 5,'0'-1,"0"1,1 0,-1-1,1 1,-1 0,1-1,-1 1,1 0,-1 0,1 0,-1-1,1 1,-1 0,1 0,0 0,-1 0,1 0,-1 0,1 0,-1 0,1 0,-1 0,1 0,0 1,-1-1,1 0,-1 0,1 0,-1 1,1-1,-1 0,1 1,-1-1,0 0,1 1,-1-1,1 0,-1 1,0-1,1 1,-1-1,0 1,0-1,1 1,-1-1,0 1,0-1,0 1,1-1,-1 1,0 0,0-1,0 1,0-1,0 1,0-1,0 1,-1-1,1 2,6 38,-6-39,0 257,-43-110,15-70,25-16,27-92,-14 10</inkml:trace>
  <inkml:trace contextRef="#ctx0" brushRef="#br0" timeOffset="19387.894">4995 231,'29'5,"24"1,7 0,4-1,-5-7,-7-2,-8-1,-6 1,-6 1,-2 0,-2 2,-6 0</inkml:trace>
  <inkml:trace contextRef="#ctx0" brushRef="#br0" timeOffset="19857.592">5334 654,'10'-4,"-2"-3,-2 6,-3 2</inkml:trace>
</inkml:ink>
</file>

<file path=ppt/ink/ink8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24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30 339,'38'17,"-25"-15,-1 0,1-1,-1-1,1 0,-1 0,1-1,-1-1,1 0,-1-1,1-1,29-3,283-52,-199 36,-125 28,-12 0</inkml:trace>
  <inkml:trace contextRef="#ctx0" brushRef="#br0" timeOffset="286.135">1 565,'58'-5,"23"-1,8 0,-6 1,-13 1,-13-3,-12 0,-9 0,-5 2,-8 2</inkml:trace>
  <inkml:trace contextRef="#ctx0" brushRef="#br0" timeOffset="821.33">340 0,'9'19,"1"0,1-1,1 0,0-1,1 0,1-1,1 0,0-2,1 0,0 0,1-1,19 10,23 22,-32-24,-17-14,0 0,0 0,-1 2,0-1,0 1,-1 0,0 1,-1 0,0 0,3 7,-8-13,-2-1,1 0,0 0,-1 1,1-1,-1 0,0 1,0-1,0 1,-1-1,1 0,-1 1,0-1,0 0,0 0,0 0,0 0,-1 0,1 0,-1 0,0 0,0 0,0-1,0 1,-1-1,-2 3,-78 57,60-47,-94 58,71-47,0 3,2 2,-34 31,55-30,16-15</inkml:trace>
</inkml:ink>
</file>

<file path=ppt/ink/ink8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39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0,'66'7,"-30"-4,0 2,-1 1,0 1,0 2,2 3,-34-12,-1 0,0 1,0-1,1 1,-1 0,0-1,0 1,0 0,0 0,0 1,0-1,0 0,0 1,0-1,-1 1,1 0,0-1,-1 1,0 0,1 0,-1 0,0 0,0 0,0 0,0 0,0 1,-1-1,1 0,-1 0,1 1,-1-1,0 0,0 1,0-1,0 0,0 1,-1-1,1 0,-1 1,1-1,-1 0,0 0,0 0,0 0,0 1,-108 95,97-88,-33 43,46-51,1 0,-1 0,1 0,-1 0,1-1,0 1,0-1,0 0,0 1,0-1,0 0,0 0,1 0,-1 0,0-1,0 1,1 0,-1-1,1 0,-1 0,0 1,1-1,-1-1,0 1,1 0,-1-1,1 1,1 0,143-18,-122 12</inkml:trace>
</inkml:ink>
</file>

<file path=ppt/ink/ink8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3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0,'-4'39,"-3"16,1 5,2-3,0-7,2-7,1-6,1-4,-1-4,6-1,2-1,4-5,1-6</inkml:trace>
  <inkml:trace contextRef="#ctx0" brushRef="#br0" timeOffset="252.466">1 565,'38'-5,"42"-6,12-2,-5 2,-13 3,-13 2,-13 3,-10 1,-10 2</inkml:trace>
</inkml:ink>
</file>

<file path=ppt/ink/ink8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38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0 311,'279'-12,"-199"-3,146-16,-214 31</inkml:trace>
  <inkml:trace contextRef="#ctx0" brushRef="#br0" timeOffset="280.768">396 0,'-5'34,"4"20,1 6,1-2,0-7,1-6,-1-7,0-5,-1-3,0-7</inkml:trace>
</inkml:ink>
</file>

<file path=ppt/ink/ink8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32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57 283,'2'-5,"0"1,1-1,-1 1,1 0,0 0,0 1,0-1,0 0,1 1,-1 0,1 0,0 0,0 0,0 0,0 1,3-1,-5 1,30-16,1 2,0 1,1 1,0 2,1 2,17-3,-41 10,0 0,0 1,0 1,0-1,1 2,-1-1,0 2,1-1,-1 2,0-1,1 2,-9-2,-1 0,0 0,0 0,0 1,0-1,0 0,0 1,0 0,0-1,-1 1,1 0,0 0,-1 0,0 0,1 0,-1 1,0-1,0 0,0 0,-1 1,1-1,0 1,-1-1,0 1,1-1,-1 0,0 1,0-1,-1 1,1-1,0 1,-1-1,1 1,-1-1,0 0,0 1,-1 1,-52 78,17-54,29-23,0 1,0 0,1 0,0 0,0 1,1 0,-1 0,1 1,1-1,0 1,-1 2,6-6,0-1,0 0,1 0,-1 0,1 0,0 0,0-1,0 1,1 0,-1 0,0-1,1 1,0 0,0-1,0 0,0 1,0-1,0 0,0 0,1 0,-1 0,1-1,-1 1,1-1,0 1,0-1,0 0,-1 0,1 0,0-1,0 1,0-1,0 1,3-1,9 5,-6-2,0 0,0 1,0 0,-1 0,0 1,1 0,-2 1,1 0,-1 0,0 0,0 1,0 0,-1 1,0-1,2 5,-7-9,-1-1,1 1,0 0,-1 0,0 0,0 0,0 0,0 0,0 0,0-1,-1 1,1 0,-1 0,0 0,0 0,0-1,0 1,-1 0,1-1,0 1,-1-1,0 0,0 1,0-1,0 0,0 0,0 0,0 0,-1-1,1 1,-1 0,-83 44,-87-1,148-42</inkml:trace>
  <inkml:trace contextRef="#ctx0" brushRef="#br0" timeOffset="466.81">1 903,'48'-4,"30"-7,12-2,-5 3,-7 1,-8-1,-10 0,-11 2,-9 3,-7 1,-3-2,-3-1,-1 1,0 2,-4-4,-2 0,-3 1</inkml:trace>
  <inkml:trace contextRef="#ctx0" brushRef="#br0" timeOffset="782.034">424 960,'-19'38,"-6"18,0 4,10-3,13-12,10-13,10-12,6-10,4-6,2-4,0-2,1-6,-1 0,-1-5,0 1,-5 1</inkml:trace>
  <inkml:trace contextRef="#ctx0" brushRef="#br0" timeOffset="1034.904">820 932,'-29'43,"-19"34,-1 8,3-1,4-9,9-13,11-13,8-9,3-6,3-5,2-3,3-5</inkml:trace>
  <inkml:trace contextRef="#ctx0" brushRef="#br0" timeOffset="2021.597">904 1158,'44'-91,"3"2,4 3,3 1,5 3,6-1,-11 26,-52 58,0 0,0 0,1 0,-1 0,0 1,-1-1,1 1,0-1,0 1,-1 0,1 0,-1 0,1 0,-1 0,0 0,0 0,0 0,0 0,0 1,0-1,-1 0,1 1,-1-1,1 1,-1-1,0 3,1-2,31 244,-31-245,-1 0,1 0,0 0,0-1,0 1,0 0,0 0,0-1,1 1,-1-1,0 1,1-1,-1 1,1-1,0 0,-1 0,1 0,0 0,0 0,-1 0,1 0,0-1,0 1,0-1,0 1,0-1,0 0,0 0,0 0,0 0,0 0,0 0,0 0,0-1,0 1,0-1,0 0,0 1,0-1,0 0,0 0,-1 0,1 0,0-1,-1 1,1 0,-1-1,1 1,-1-1,0 1,0-1,1 0,-1-1,131-188,-29 60,-103 130,1 1,0-1,-1 1,1 0,0-1,-1 1,1 0,0-1,-1 1,1 0,0 0,0-1,-1 1,1 0,0 0,0 0,-1 0,1 0,0 0,0 0,-1 0,1 1,0-1,0 0,-1 0,1 0,0 1,-1-1,1 1,0-1,-1 0,1 1,-1-1,1 1,0-1,-1 1,1-1,-1 1,0 0,1-1,-1 1,1 0,-1-1,0 1,1 0,-1-1,0 1,0 0,0 0,0-1,0 1,0 0,0 0,0-1,0 1,0 0,0 0,0 0,2 47,-33 158,30-6,12-165,-4-29</inkml:trace>
  <inkml:trace contextRef="#ctx0" brushRef="#br0" timeOffset="2655.652">2175 565,'-27'113,"10"-47,2 0,3 1,3 0,3 0,3 6,4-71,-1 1,1 0,-1-1,0 1,1-1,-1 1,-1 0,1-1,0 1,-1-1,1 1,-1-1,0 1,0-1,0 1,0-1,0 0,0 1,-1-1,1 0,-1 0,1 0,-1 0,0 0,0 0,0-1,0 1,0-1,0 1,-1-1,1 0,0 0,-1 0,1 0,-1 0,1 0,-1-1,1 1,-1-1,0 0,1 1,-1-1,1-1,-1 1,0 0,1-1,-1 1,1-1,-1 0,-2-1,-1 0,1 0,0-1,0 0,1 0,-1 0,0-1,1 0,0 0,0 0,0 0,1 0,-1-1,1 0,0 1,0-1,1-1,-1 1,1 0,0 0,1-1,-1 1,1-1,0 0,0 1,1-1,-2-14,1 0,0-1,2 1,0 0,1 0,5-17,2 3,2 1,1 0,1 0,2 1,1 1,2 1,1 0,1 1,2 1,0 1,2 2,1 0,1 1,1 1,9-4,-25 19,-1 0,1 0,1 1,-1 1,1-1,0 2,1 0,-1 1,1 0,0 0,0 2,0 0,1 0,3 1,-14 1,-1 1,1-1,0 1,0 0,-1 0,1 0,-1 1,1-1,-1 0,1 1,-1 0,0 0,0-1,0 1,0 0,0 1,0-1,0 0,-1 1,1-1,-1 0,0 1,0 0,0-1,0 1,0 0,0-1,-1 1,1 0,-1 0,0 0,0 0,0-1,0 1,-1 3,-29 96,7-66,-2 0,0-2,-3-1,-1-1,-1-2,-2 0,-15 27,46-56,0 1,0-1,1 1,-1 0,0-1,1 1,-1 0,1-1,-1 1,1 0,0 0,0-1,0 1,0 0,0 0,0-1,0 1,1 0,-1 0,1-1,-1 1,1 0,-1-1,1 1,0-1,0 1,0-1,0 1,0-1,0 1,0-1,1 0,-1 0,0 0,1 0,-1 0,1 0,0 0,102 43,-90-41,0 2,0 0,0 1,0 0,-1 1,0 0,-1 1,1 1,1 2,15 18,-20-22</inkml:trace>
  <inkml:trace contextRef="#ctx0" brushRef="#br0" timeOffset="3084.808">2598 255,'11'-9,"-1"1,1 1,1 0,-1 0,1 1,1 1,-1 0,1 0,0 1,-1 1,2 0,-1 1,0 1,0 0,1 0,0 1,-11 2,0 0,0-1,-1 1,1 0,0 0,-1 0,0 0,1 1,-1-1,0 1,0 0,0-1,-1 1,1 0,-1 0,0 0,1 0,-1 0,0 0,-1 0,1 0,-1 1,1-1,-1 0,0 0,0 1,0-1,-1 0,1 0,-1 1,0-1,0 0,0 0,0 0,0 0,-1 0,1 0,-1 0,0-1,0 1,0-1,0 1,0-1,-1 0,0 1,2-1,-35 73,35-73,0 0,1 0,0 1,-1-1,1 0,0 0,0 0,0 0,0 0,0 1,1-1,-1 0,1 0,-1 0,1 0,0 0,0 0,0 0,0 0,0 0,0-1,1 1,-1 0,0-1,1 1,-1-1,1 1,0-1,0 0,-1 0,1 1,0-1,0 0,0-1,0 1,1 0,11 3,1-1,-1-1,1 0,0-1,0-1,-1 0,1-1,7-1,11 0,-8 1</inkml:trace>
  <inkml:trace contextRef="#ctx0" brushRef="#br0" timeOffset="3454.639">3360 396,'-37'53,"3"1,2 2,2 1,3 2,2 1,-7 35,29-88,0 0,1 0,-1 1,2 0,-1-1,1 1,1 0,-1 0,1-1,0 1,1 0,0 0,0-1,1 1,0 0,0-1,1 0,0 1,0-1,1 0,-1-1,2 1,-1 0,1-1,0 0,0 0,0-1,1 0,1 1,10 3,0-1,1-1,-1-1,1 0,1-1,-1-1,1-1,-1-1,1 0,0-2,15-1,-5-3,-1-1,0-1,0-2,-1-1,0-1,0-1,-1-2,-1 0,0-2,-1-1,0 0,-1-2,-2-1,1-1,-2 0,-1-2,-1 0,10-16,-21 29,-1 0,0-1,-1 1,0-1,0 0,-1-1,-1 1,0-1,0 0,-1 0,0 0,-1 0,0 0,-1 0,0 0,-1 0,0 0,-1 0,0 0,0 0,-2 0,1 1,-1-1,-3-4,0 3,-1 0,0 0,-1 0,0 1,-1 1,0-1,-1 2,0-1,-1 1,1 1,-2 0,1 1,-1 0,0 1,0 1,-1 0,0 1,0 0,0 1,0 0,-1 1,-12 0,4 1,1 1,-1 0,1 2,-1 0,1 2,0 1,0 0,0 1,1 2,0 0,0 1,1 1,0 1,-8 7,-84 83,90-72</inkml:trace>
  <inkml:trace contextRef="#ctx0" brushRef="#br0" timeOffset="3787.347">3219 763,'111'-53,"36"-8,-120 55,-21 3,1 1,0 0,0 0,0 1,-1 0,1 0,0 0,1 1,-1 0,0 0,0 1,0 0,-1 1,1-1,0 1,0 0,-1 1,1 0,-1 0,0 0,0 1,2 0,35 45,-40-43,1-1,-1 1,1-1,1 0,-1 0,1 0,-1-1,1 0,0 0,1 0,-1 0,1-1,0 0,0 0,0 0,0-1,0 0,0 0,1-1,-1 0,1 0,-1 0,1-1,1 0,-4 0,0-1,1 1,-1-1,0 0,1 0,-1-1,0 1,0-1,0 0,0 0,-1-1,1 1,0-1,-1 1,0-1,2-2,8-12</inkml:trace>
  <inkml:trace contextRef="#ctx0" brushRef="#br0" timeOffset="4237.294">3557 1,'5'0,"-3"0,-7 0,2 0,7 0,7 0,6 0,2 0</inkml:trace>
  <inkml:trace contextRef="#ctx0" brushRef="#br0" timeOffset="4671.153">4094 29,'1'-2,"0"0,1 0,-1 0,1 0,0 1,0-1,-1 1,1-1,0 1,0 0,0 0,0 0,0 0,1 0,-1 0,0 0,0 1,1-1,-1 1,0 0,1 0,-1 0,0 0,1 0,-1 0,2 0,86 5,-88-5,0 0,0 1,0-1,0 0,0 1,0 0,0 0,0-1,0 1,0 0,-1 0,1 1,0-1,-1 0,1 0,-1 1,1-1,-1 1,0 0,1-1,-1 1,0 0,0 0,0-1,-1 1,1 0,0 0,-1 0,1 0,-1 0,0 0,1 0,-1 0,0 0,0 1,0-1,-1 0,1 0,-1 0,1 0,-1 1,-25 39,23-40,1 1,-1-1,1 0,0 1,0 0,0-1,0 1,0 0,0 0,1 0,0 0,-1 1,1-1,0 0,1 0,-1 1,1-1,-1 1,1-1,0 0,0 1,0-1,1 1,-1-1,1 0,0 1,1 2,2-3,1 0,-1 1,1-2,0 1,0-1,0 1,0-1,0-1,0 1,0-1,1 0,-1 0,1-1,-1 1,1-1,-1 0,1-1,-1 1,1-1,3 1,20-1,-4 1</inkml:trace>
</inkml:ink>
</file>

<file path=ppt/ink/ink8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49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0,'158'18,"-107"1,-50-18,0-1,0 1,-1 0,1 0,0 0,-1 0,1 0,0 0,-1 0,0 0,1 0,-1 0,1 0,-1 1,0-1,0 0,0 0,0 0,0 0,0 1,0-1,0 0,0 0,0 0,-1 0,1 0,0 0,-1 1,1-1,-1 0,1 0,-1 0,0 0,1 0,-1-1,0 1,0 0,0 0,0 0,1-1,-1 1,-1 0,-125 112,126-112,0 0,0 0,0 0,0 0,0 1,0-1,0 0,1 1,-1-1,0 0,1 1,-1-1,1 1,0-1,-1 1,1-1,0 1,0 0,0-1,0 1,0-1,0 1,1-1,-1 1,0-1,1 1,-1-1,1 1,0-1,-1 0,1 1,0-1,0 0,0 0,0 1,0-1,0 0,0 0,0 0,1 0,-1 0,0-1,0 1,1 0,-1 0,1-1,-1 1,1-1,-1 1,1-1,-1 0,1 0,-1 1,1-1,-1 0,1 0,-1-1,2 1,17 1,0-1,0-1,0-1,0 0,-1-2,1 0,-1-1,0-1,0-1,0-1,-1 0,9-6,-2 2</inkml:trace>
</inkml:ink>
</file>

<file path=ppt/ink/ink8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59,'24'0,"32"-5,11-2,4 1,-5 1,-5-3,-7-1,-9 2,-6 2,-1 1,-2 2,-3 1,-1 1,-2 0,-1 1,-5-1</inkml:trace>
</inkml:ink>
</file>

<file path=ppt/ink/ink8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2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56,'34'5,"44"-4,19-1,-3-1,-7-6,-9 0,-8-5,-11 0,-12 2,-8 2,-10 4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36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422 564,'-27'33,"1"0,1 2,2 1,-18 36,8-14,-153 271,173-302,2-3</inkml:trace>
  <inkml:trace contextRef="#ctx0" brushRef="#br0" timeOffset="314.374">0 536,'34'70,"4"-1,2-1,4-3,2-1,10 6,-35-45,-2 0,0 2,-2 0,-1 2,12 27,-20-34</inkml:trace>
  <inkml:trace contextRef="#ctx0" brushRef="#br0" timeOffset="894.734">422 1355,'13'-38,"0"0,3 1,1 1,1 1,3 0,22-30,-34 53,0 1,1-1,0 2,1 0,0 0,1 1,-1 0,2 1,-1 0,1 1,3 0,-15 6,-1 0,1 1,0-1,0 1,0-1,0 1,0 0,-1-1,1 1,0 0,0 0,0 0,0-1,0 1,0 0,0 0,0 0,0 1,0-1,0 0,0 0,0 0,0 1,0-1,0 0,0 1,-1-1,1 1,0-1,0 1,0 0,-1-1,1 1,0 0,-1-1,1 1,0 0,-1 0,1 0,-1-1,1 1,-1 0,0 0,1 0,-1 0,0 0,0 0,1 0,1 54,-3-44,1-9,-1 1,0 0,0-1,1 1,0 0,-1 0,1 0,0-1,0 1,1 0,-1 0,1-1,-1 1,1 0,0-1,0 1,0 0,0-1,0 1,1-1,-1 0,1 1,0-1,-1 0,1 0,0 0,0 0,1 0,-1-1,0 1,0-1,1 1,-1-1,1 0,-1 0,1 0,0 0,-1 0,1-1,1 1,4-3,-1 0,1 0,0-1,-1 0,0-1,1 1,-1-1,-1-1,1 1,-1-1,1-1,4-4,48-32,-57 41,-1 0,1 0,0 0,0 0,0 0,0 1,-1-1,1 1,0 0,0-1,0 1,0 0,0 0,0 0,0 0,0 1,0-1,0 0,0 1,0 0,0-1,0 1,0 0,-1 0,1 0,0 0,0 0,-1 0,1 1,-1-1,1 0,-1 1,0-1,0 1,1 0,-1 0,29 76,-22-48,11 8,-8-25</inkml:trace>
  <inkml:trace contextRef="#ctx0" brushRef="#br0" timeOffset="3223.412">1298 1129,'32'-20,"-1"-1,-2-1,0-2,-1 0,-1-2,-2-1,-1-1,20-29,-41 52,98-112,-78 82,-12 22,-1-1,-1-1,0 0,-1 0,0 0,-2-1,0-1,0 1,0-7,-6 21,0 1,0-1,0 1,0-1,0 1,0-1,0 1,0-1,-1 1,1 0,0-1,-1 1,1-1,-1 1,0 0,1 0,-1-1,0 1,0 0,0 0,0 0,0 0,0 0,0 0,0 0,-1 0,1 0,0 0,0 1,-1-1,1 1,0-1,-1 1,1-1,-1 1,1 0,-1-1,1 1,-1 0,1 0,-1 0,1 0,0 1,-1-1,1 0,-1 1,1-1,-1 1,1-1,0 1,-1-1,1 1,0 0,0 0,0 0,-1 0,1 0,0 0,0 0,0 0,0 0,1 0,-1 1,0 0,-23 17,2 2,0 1,1 1,2 0,0 2,1 0,2 1,1 1,-2 4,13-21,-1 0,2 0,-1 0,1 0,1 0,0 1,0-1,1 1,0-1,1 1,0-1,1 1,0-1,1 1,0-1,1 1,3 7,-1-13,0 0,1-1,0 0,0 0,0 0,0-1,1 1,-1-2,1 1,0-1,0 0,0 0,0-1,0 0,0 0,0-1,1 0,-1 0,0 0,0-1,0 0,0-1,4-1,-11 3,33-6,0-1,0-2,-1-1,0-2,-1-1,0-1,4-5,6-2,-1-1,-1-3,-2-1,0-1,-2-2,-1-2,9-12,2-27,-44 68,0 1,0-1,0 0,-1 1,1-1,0 0,-1 1,1-1,-1 0,0 0,1 0,-1 1,0-1,0 0,0 0,-1 0,1 1,0-1,-1 0,1 0,-1 0,1 1,-1-1,0 0,0 1,1-1,-1 1,0-1,-1 1,1-1,0 1,0 0,-1 0,1-1,-1 1,1 0,-1 0,1 0,-1 1,1-1,-1 0,-1 0,-6 1,0 0,0 0,0 1,0 1,0-1,0 1,1 1,-1 0,1 0,-1 0,1 1,0 1,0-1,1 1,-1 0,1 1,0 0,1 0,-1 1,-2 2,0 1,0 0,1 0,0 1,1 0,0 0,1 1,1 0,-1 0,2 0,-3 9,6-15,0-1,-1 1,2 0,-1 0,1 0,0-1,0 1,0 0,1 0,0 0,0 0,1-1,0 1,0-1,0 1,0-1,1 0,0 1,0-1,0-1,1 1,-1 0,1-1,1 0,-1 0,4 2,3 1,1-1,0-1,0 0,1 0,-1-2,1 1,0-2,0 0,0 0,0-1,0-1,1 0,-1-1,0 0,0-1,0 0,0-1,0-1,-1 0,0-1,1 0,-2-1,1 0,-1-1,0 0,2-2,6-2,-1-1,0-1,-1-1,-1 0,0-1,-1-1,-1 0,0-1,-1 0,-1-2,7-12,-14 23,0 0,0 0,-1 0,0-1,-1 0,0 0,0 0,-1 0,0 0,0 0,-1-1,-1 1,1 0,-1-1,-1 1,0-1,-1-3,1 10,-1 1,1 0,-1 0,1 0,-1 0,0 0,0 0,0 0,0 1,0-1,0 0,0 1,-1 0,1 0,-1 0,1 0,-1 0,1 0,-1 0,1 1,-1-1,1 1,-1 0,0 0,1 0,-1 0,0 0,1 1,-1-1,1 1,-1 0,1-1,-1 1,1 0,-1 1,1-1,0 0,0 1,-1-1,1 1,0 0,0-1,1 1,-1 0,0 0,1 0,-2 2,-6 13,0 0,1 0,1 1,1 0,0 0,2 1,0-1,1 1,0 0,2 0,0 1,-1-9,0 0,1 0,0 0,0 0,2 0,-1 0,1 0,1 0,0 0,0 0,1 0,0-1,1 1,1-1,-1 0,1 0,1-1,0 1,0-1,1 0,3 2,-4-6,-1 0,1 0,0-1,1 1,-1-2,1 1,0-1,0 0,0 0,0-1,0 0,0 0,1 0,-1-1,1-1,17-1</inkml:trace>
  <inkml:trace contextRef="#ctx0" brushRef="#br0" timeOffset="3781.015">2878 846,'-36'22,"1"2,1 1,1 1,2 2,0 2,2 0,-21 30,34-21,16-39,1 1,-1-1,0 1,0-1,0 1,1-1,-1 1,0-1,0 1,1-1,-1 1,0-1,1 1,-1-1,1 0,-1 1,1-1,-1 0,0 1,1-1,-1 0,1 1,0-1,-1 0,1 0,-1 0,1 0,-1 0,1 1,-1-1,1 0,-1 0,1 0,0 0,-1-1,1 1,-1 0,1 0,-1 0,1 0,-1-1,1 1,-1 0,1 0,-1-1,1 1,-1 0,1-1,-1 1,1 0,-1-1,0 1,1-1,-1 1,0-1,0 1,1-1,-1 1,0-1,0 1,1-1,-1 1,0-1,0 0,31-24,-2-2,0-2,-2 0,-2-2,15-22,-2 4,-38 50,0 0,-1-1,1 1,0 0,0 0,0-1,-1 1,1 0,0-1,0 1,0 0,0 0,0-1,1 1,-1 0,0-1,0 1,0 0,1-1,-1 1,0 0,1-1,-1 1,0 0,1-1,-1 1,1-1,-1 1,1-1,-1 1,1-1,-1 1,1-1,0 1,-1-1,1 0,0 0,-1 1,1-1,0 0,-1 0,1 0,0 1,0-1,-1 0,1 0,0 0,-1 0,1 0,0-1,0 1,-1 0,1 0,0 0,-1-1,1 1,0 0,-1-1,1 1,0 0,-1-1,1 1,-1-1,1 1,-1-1,1 1,2 14,-3-8,0 1,1 0,0-1,1 1,-1-1,1 1,0-1,1 0,0 0,0 0,0 0,0 0,1-1,0 0,0 0,1 0,-1 0,1 0,0-1,0 0,1 0,-1 0,1-1,0 0,0 0,0 0,0-1,1 0,-1 0,1 0,1-1,4-3,0-1,-1-1,0 0,0 0,0-1,-1-1,1 0,-1 0,-1-1,1 0,-1-1,0 0,-1 0,0-1,0 0,-1 0,0-1,-1 0,0 0,0-1,-1 0,0 0,-1 0,0-2,1-11,-4 5</inkml:trace>
  <inkml:trace contextRef="#ctx0" brushRef="#br0" timeOffset="4216.859">3809 424,'-21'7,"1"2,-1 0,2 1,0 1,0 1,1 1,0 0,1 2,0 0,2 0,0 2,0 0,2 0,-9 16,19-27,1 0,0 0,0 0,0 0,1 0,0 0,1 0,-1 0,1 0,0 1,0-1,1 0,0 0,0 0,1 0,-1 0,1 0,1 0,-1 0,1-1,0 1,0-1,0 0,1 0,0 0,0 0,4 3,2 2,0 0,0-1,1 0,0-1,0-1,1 1,0-2,0 0,1 0,-1-1,1 0,5 0,37 2,-31-5</inkml:trace>
  <inkml:trace contextRef="#ctx0" brushRef="#br0" timeOffset="4560.485">4261 536,'-33'24,"0"2,2 2,1 0,2 2,0 2,2 0,-9 17,-6 55,40-100,1-1,0 1,0-1,0 1,0-1,1 1,-1-1,1 1,0-1,0 1,0-1,1 0,-1 0,1 1,0-1,-1 0,1 0,1-1,-1 1,0 0,1-1,-1 1,1-1,0 0,0 0,0 0,0 0,0-1,0 1,1 0,12 2,0 0,1-1,-1-1,0 0,1-1,-1-1,1-1,-1 0,1-1,-1-1,0 0,0-1,0-1,0 0,-1-1,0-1,10-6,-2 0,1 0,-2-2,0-1,-1 0,0-2,-2 0,0-1,-1-1,-1-1,14-21,-27 37,0 0,0-1,-1 1,1-1,-1 0,-1 0,1 0,-1 0,0 0,0-1,-1 1,0-1,0 1,0-1,-1 1,0-1,0 1,-1-1,0 0,0 1,0-1,-1 1,0 0,0 0,-1 0,1 0,-2 0,1 0,0 0,-1 1,0 0,0 0,-1 0,0 0,-2-1,-1 0,-1 1,1 0,-1 1,-1 0,1 0,0 1,-1 0,0 1,0 0,1 1,-1 0,0 0,0 1,0 0,0 1,0 0,0 1,0 0,0 0,1 1,-1 0,-6 4,-11 5</inkml:trace>
  <inkml:trace contextRef="#ctx0" brushRef="#br0" timeOffset="4950.138">5164 508,'-21'4,"1"2,0 0,0 1,0 1,1 1,0 0,1 2,0 0,1 1,-12 11,27-22,0 1,0-1,1 1,-1 0,0 0,1-1,0 1,-1 0,1 0,0 1,0-1,0 0,0 0,1 0,-1 1,1-1,-1 0,1 1,0-1,-1 0,1 1,1-1,-1 1,0-1,0 0,1 1,0-1,-1 0,1 0,0 1,0-1,0 0,0 0,1 0,-1 0,0 0,1 0,-1-1,1 1,0 0,0-1,0 1,0-1,0 0,0 0,0 1,0-1,0 0,12 7,96 79,-107-85,-1 1,0 0,0 0,0 1,0-1,0 0,0 1,-1-1,0 1,0-1,0 1,0-1,0 1,-1 0,1 0,-1-1,0 1,0 0,-1 0,1-1,-1 1,0 0,0-1,0 1,0-1,-1 1,1-1,-1 0,0 1,0-1,0 0,0 0,-1 0,-1 1,-4 2,0-1,0 0,-1-1,1 0,-1 0,0-1,0 0,0-1,-1 0,1 0,0-1,-1 0,1-1,-1 0,1 0,-1-1,1-1,-1 1,1-1,0-1,0 0,-4-1,-5-3</inkml:trace>
  <inkml:trace contextRef="#ctx0" brushRef="#br0" timeOffset="5698.858">5700 197,'-36'31,"2"1,1 1,1 2,2 1,2 2,-4 8,13-19,2 1,1 0,1 2,1-1,2 2,-5 18,13-35,0 1,1-1,1 1,0 0,1-1,1 1,0 0,1-1,1 1,0 0,1-1,1 1,0-1,1 0,4 9,67 91,-72-110,-1-1,0 1,1-1,0 1,0-1,0 0,0-1,0 1,0-1,1 1,0-1,-1-1,1 1,0-1,0 0,-1 0,1 0,0 0,0-1,0 0,0 0,0-1,0 1,0-1,4-1,9-8,-4-1</inkml:trace>
  <inkml:trace contextRef="#ctx0" brushRef="#br0" timeOffset="6565.75">5757 846,'33'1,"-1"-2,1-2,0 0,-1-2,0-2,0-1,-1-1,6-4,-17 2,-2-1,1-1,-2-1,0-1,-1 0,0-1,-1 0,-1-2,-1 1,0-2,-1 0,5-13,13-52,-30 82,0 0,1-1,-1 1,0 0,0 0,0-1,0 1,-1 0,1-1,-1 1,1 0,-1 0,0 0,0 0,0 0,0 0,0 0,0 0,0 0,-1 0,1 0,-1 1,1-1,-1 1,0-1,0 1,0 0,0-1,0 1,0 0,0 0,0 0,0 1,0-1,0 0,0 1,-1-1,-5 2,1 0,0 0,0 1,-1 0,1 0,0 0,1 1,-1 0,0 1,1-1,0 1,0 0,0 1,0 0,0 0,1 0,0 0,0 1,1 0,-1 1,-3 3,0 0,1 0,0 1,1 0,0 1,1-1,0 1,1 0,1 0,-2 9,3-16,2 1,-1-1,0 0,1 1,0-1,1 1,-1-1,1 1,0-1,0 0,1 1,-1-1,1 0,0 0,1 0,-1 0,1 0,0-1,0 1,1-1,-1 0,1 0,0 0,0 0,2 1,10 5,1 0,0-1,0-1,1 0,-1-1,2-1,-1-1,1-1,-1 0,1-1,0-2,1 0,-1 0,0-2,15-2,-13-3,0 0,0-1,-1-2,0 0,0-1,-1-1,0 0,-1-2,-1 0,0-1,1-2,-8 8,0-1,-1 0,0-1,-1 0,0 0,0-1,-1 0,0 0,-1-1,-1 0,1 0,-2 0,0 0,0-1,0-7,-4 18,1 1,-1-1,0 0,0 0,0 0,0 0,0 1,0-1,0 0,-1 0,1 0,-1 1,1-1,-1 0,1 1,-1-1,0 0,0 1,0-1,0 1,0-1,0 1,-1 0,1-1,0 1,-1 0,1 0,-1 0,1 0,-1 0,0 0,1 0,-1 1,0-1,1 0,-1 1,0 0,0-1,0 1,1 0,-1 0,0 0,-1 0,-3 1,1-1,-1 1,1 0,0 0,-1 1,1-1,0 1,0 1,0-1,0 1,0 0,1 0,-1 0,-1 1,1 0,0 1,0-1,0 1,0 0,1 0,-1 0,1 0,1 1,-1 0,1 0,0 0,0 0,1 0,0 1,0-1,0 1,1 0,0-1,0 1,0 0,1 0,0-1,1 1,0 0,0-1,0 1,1 0,0-1,0 1,0-1,1 0,0 0,0 0,1 0,-1 0,1-1,1 0,-1 0,2 1,5 2,-1 0,2-1,-1 0,1-1,0 0,0-1,1-1,0 0,-1 0,1-2,0 1,1-2,-1 1,0-2,0 0,1 0,6-2,1-5,1-1,-1 0,0-2,-1 0,0-1,-1-1,0-1,-1-1,0 0,-2-1,1-1,-2-1,0 0,-1-1,9-15,-16 22,1 0,-2-1,1 0,-2 0,0 0,0-1,-1 1,-1-1,0 0,0 0,-2 0,1-5,-2 17,0 0,0 1,0-1,0 0,0 1,-1-1,1 0,0 0,0 1,-1-1,1 0,0 1,-1-1,1 0,0 1,-1-1,1 1,-1-1,1 1,-1-1,1 1,-1-1,0 1,1-1,-1 1,0 0,1-1,-1 1,0 0,1 0,-1-1,0 1,1 0,-1 0,0 0,0 0,1 0,-1 0,0 0,0 0,1 0,-1 1,0-1,1 0,-1 0,0 1,0-1,1 0,-1 1,1-1,-1 0,0 1,1-1,-1 1,1-1,-1 1,1-1,-1 1,1 0,0-1,-1 1,1 0,-37 36,29-27,0 1,0 0,1 1,1 0,0 0,1 1,0-1,1 1,0 0,1 0,0 0,1 1,1-1,0 1,1-1,0 1,1-1,1 1,0-1,2 7,-1-12,1-1,0 0,0 0,1 0,-1 0,1-1,1 1,-1-1,1-1,0 1,1-1,-1 0,1 0,0-1,0 0,1 0,-1-1,1 0,0 0,0-1,0 0,0 0,0-1,0 0,0-1,0 1,0-1,1-1,-1 0,0 0,2-1,9-4</inkml:trace>
  <inkml:trace contextRef="#ctx0" brushRef="#br0" timeOffset="6934.206">7958 225,'-50'57,"3"3,2 2,2 1,4 2,-21 49,54-100,0 1,2-1,0 1,0 0,1 0,1 0,1 0,0 0,1 1,0-1,0-9,0-1,1 0,0 0,0 0,0 0,0 0,1 0,-1 0,1 0,1 0,-1-1,1 1,-1-1,1 0,1 0,-1 0,0 0,1 0,0-1,0 1,0-1,0 0,1-1,-1 1,1-1,0 1,-1-1,1-1,0 1,3 0,2-1,0-1,1 0,-1 0,1-1,-1 0,0-1,0 0,1 0,-1-2,-1 1,1-1,0 0,-1-1,0 0,0-1,-1 0,1 0,4-5,6-16,-19 16</inkml:trace>
  <inkml:trace contextRef="#ctx0" brushRef="#br0" timeOffset="7179.68">7478 592,'44'-5,"32"-1,9 0,-5 1,-12 2,-12 1,-11 5,-9 3,-10 0</inkml:trace>
  <inkml:trace contextRef="#ctx0" brushRef="#br0" timeOffset="7379.721">8240 621,'38'0,"28"0,7 0,-5 0,-8-5,-10-2,-8 1,-12-3,-11-1</inkml:trace>
  <inkml:trace contextRef="#ctx0" brushRef="#br0" timeOffset="7633.772">8495 508,'-10'33,"-2"22,-1 5,4-2,2-7,2-7,8-10,2-8,6-7,1-7</inkml:trace>
  <inkml:trace contextRef="#ctx0" brushRef="#br0" timeOffset="8184.723">9087 479,'-17'10,"1"1,0 1,1 0,0 1,1 1,0 0,1 1,1 0,1 1,0 0,1 1,0 0,2 1,0 0,6-15,2 0,-1 0,0 0,1 0,-1 1,1-1,0 0,0 0,0 0,1 0,-1 1,1-1,-1 0,1 0,0 0,0 0,1 0,-1 0,1-1,-1 1,1 0,0-1,0 1,0-1,0 1,0-1,1 0,-1 0,1 0,-1 0,1-1,0 1,0-1,0 0,0 1,0-1,0 0,0-1,0 1,0-1,0 1,0-1,1 0,21 0,-1-2,0 0,0-2,-1 0,1-2,-1-1,0 0,0-2,-1-1,-1 0,1-2,-2 0,1-1,-2-2,0 0,-1 0,0-2,-1 0,5-8,-9 13,-1 1,1-2,-2 1,0-2,0 0,-1 0,-1 0,0-1,-1-1,-1 1,-1-2,0 1,0 0,-2-1,0 0,-1 0,-1 0,-1-1,0-8,-1 24,-1-1,1 0,-1 0,1 0,-1 0,0 0,0 1,-1-1,1 0,0 1,-1-1,1 1,-1-1,0 1,0 0,0 0,0 0,-1 0,1 0,0 0,-1 1,1-1,-1 1,0-1,1 1,-1 0,0 0,0 0,0 1,1-1,-1 1,0-1,0 1,0 0,0 0,0 1,0-1,-1 1,-4-1,-1 1,0 1,1 0,-1 0,1 1,-1 0,1 0,0 1,0 0,1 1,-1-1,-3 5,-1 0,1 1,1 1,0-1,0 2,1-1,0 2,1-1,1 1,0 0,0 0,2 1,0 0,0 0,1 0,1 1,0-1,1 1,0 6,2 11,2 0,1 0,1 0,2-1,1 0,1 0,3 3,-6-11,0 0,-1 0,-1 1,-2-1,0 1,-1 5,2 54,-2-82,-1 0,1 0,0 0,0 0,0 1,0-1,0 0,0 0,1 0,-1 1,0-1,0 0,1 0,-1 0,1 0,-1 0,1 0,0 0,-1 0,1 0,0 0,0 0,-1 0,1 0,0 0,0 0,0-1,0 1,0-1,0 1,0 0,0-1,0 0,1 1,-1-1,0 0,0 1,0-1,1 0,-1 0,0 0,0 0,0 0,1 0,-1 0,0-1,0 1,0 0,0-1,0 1,1-1,-1 1,0-1,1 0,13-7</inkml:trace>
  <inkml:trace contextRef="#ctx0" brushRef="#br0" timeOffset="8527.054">9877 0,'55'121,"-6"2,9 46,-49-147,-2 1,-1-1,0 1,-2 0,-1 0,0 0,-2 0,0 1,-2-1,-1 0,0 1,-2-1,-1 0,-1-1,0 1,-2-1,-1 0,0-1,-2 0,1-1,-2 0,0-1,-2-1,0 0,0-1,-2 0,0-1,-1-1,-1-1,0 0,-1-1,0-1,-5 1,0-5</inkml:trace>
</inkml:ink>
</file>

<file path=ppt/ink/ink8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4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0,'-38'21,"7"-4,-1 0,2 2,1 2,0 0,1 2,-10 12,36-34,1 0,-1 0,1 0,-1 1,1-1,0 0,-1 1,1-1,0 1,0-1,0 1,0 0,0-1,0 1,1 0,-1 0,1-1,-1 1,1 0,-1 0,1 0,0 0,0 0,0-1,0 1,0 0,1 0,-1 0,0 0,1 0,0-1,-1 1,1 0,0 0,0-1,0 1,0 0,0-1,0 1,0-1,0 0,1 1,-1-1,1 0,-1 0,1 0,-1 0,1 0,0 0,-1 0,1 0,0-1,0 1,0-1,0 1,200 11,-199-11,-1-1,0 1,0 0,0 0,0 1,0-1,0 0,0 1,0-1,0 1,-1-1,1 1,-1 0,1 0,-1 0,0 0,1 0,-1 0,0 0,0 0,-1 0,1 0,0 1,-1-1,1 0,-1 1,0-1,0 0,0 1,0-1,0 0,0 1,-1-1,1 0,-1 1,0-1,1 0,-2 1,-50 75,-146 58,142-109,31-19</inkml:trace>
</inkml:ink>
</file>

<file path=ppt/ink/ink8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4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1,'-9'43,"-9"29,-5 7,0-1,0-8,4-12,5-10,5-9,4-7,2-3,3-2,-4-6,-2-6</inkml:trace>
  <inkml:trace contextRef="#ctx0" brushRef="#br0" timeOffset="171.257">1 170,'38'-14,"37"-5,15 1,2 3,-9 9,-15 6,-19 3</inkml:trace>
</inkml:ink>
</file>

<file path=ppt/ink/ink8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598 0,'-41'4,"-1"1,1 2,0 2,0 1,1 3,1 1,0 2,-9 6,23-11,0 1,0 2,1 0,1 1,-14 13,31-24,1 0,0 1,0 0,0 0,1 0,-1 1,1 0,1-1,-1 1,1 1,0-1,0 0,1 1,0-1,0 1,0 0,1 0,0 0,0 0,1 0,0 0,0 0,1-1,1 8,0-7,1 1,0 0,0-1,1 0,0 0,0 0,0 0,1-1,0 0,1 0,-1 0,1 0,0-1,1 0,-1-1,1 1,0-1,0 0,0-1,6 2,5 3,0-2,1 0,-1-2,1 0,0-1,0 0,1-2,4 0,24-4,0-1,-1-3,0-1,1-4,-1 1</inkml:trace>
  <inkml:trace contextRef="#ctx0" brushRef="#br0" timeOffset="265.777">994 57,'-24'26,"1"1,2 1,1 1,0 1,3 1,0 0,2 1,2 1,-9 29,21-58,-1 1,0 0,1 0,0 0,0 0,0 0,1 0,0 0,0 0,0 0,0 0,1 0,0 0,0 0,0 0,1 0,0-1,0 1,0 0,0-1,1 0,-1 1,1-1,0 0,1 0,-1-1,1 1,-1-1,1 1,0-1,0 0,1-1,-1 1,0-1,1 0,4 2,7-2,0-1,1 0,-1-1,1 0,-1-2,0 0,1 0,-1-2,0 0,-1-1,1-1,-1 0,0-1,0 0,-1-1,0-1,3-3,-5 2,0-1,0 0,-1-1,-1 0,0-1,-1 0,0 0,-1-1,-1 0,0-1,-1 1,0-1,-1 0,-1-1,-1 1,1-8,-2 11,-1-1,0 1,-1-1,-1 0,0 1,0-1,-1 1,-1-1,0 1,-5-11,7 19,-1-1,0 0,0 1,0-1,-1 1,1-1,-1 1,0 0,-1 0,1 1,-1-1,1 1,-1 0,0-1,0 2,-1-1,1 0,-1 1,1 0,-1 0,0 0,1 1,-1-1,0 1,0 0,0 1,-5-1,-14 3</inkml:trace>
  <inkml:trace contextRef="#ctx0" brushRef="#br0" timeOffset="650.226">1361 480,'72'-86,"-4"-2,-3-4,9-25,-74 117,0 0,0 1,0-1,0 0,0 1,1-1,-1 0,0 0,0 1,0-1,0 0,1 1,-1-1,0 0,0 0,1 0,-1 1,0-1,0 0,1 0,-1 0,0 0,1 1,-1-1,0 0,1 0,-1 0,0 0,1 0,-1 0,0 0,1 0,-1 0,0 0,1 0,-1 0,0 0,1 0,-1 0,0 0,1-1,-1 1,0 0,0 0,1 0,-1 0,0-1,1 1,-4 46,2-37,-1-3,1 1,0-1,1 1,-1-1,1 1,1 0,-1-1,1 1,0-1,0 0,1 1,0-1,0 0,1 0,-1 0,1 0,1 0,-1-1,1 1,0-1,0 0,0 0,1 0,0-1,0 0,0 0,0 0,1 0,-1-1,1 0,0 0,0 0,0-1,1 0,0 0,4-1,0 0,0 0,0-2,-1 1,1-1,0-1,0 0,-1 0,1-1,-1 0,0-1,0 0,0-1,-1 0,1 0,-1-1,-1-1,1 1,-1-1,0-1,0 1,-1-1,0-1,-1 1,0-1,0 0,0-1,-2 0,1 1,-1-1,0-1,6-16,0 2</inkml:trace>
</inkml:ink>
</file>

<file path=ppt/ink/ink8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0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249 347,'-19'6,"1"0,0 1,1 1,-1 0,2 1,-1 1,1 1,1 0,0 2,0-1,1 2,1-1,1 2,-3 4,13-18,1 1,0 0,0 0,0 0,0 0,0 0,1 1,-1-1,1 0,-1 0,1 0,0 1,0-1,0 0,0 0,0 1,0-1,0 0,1 0,-1 0,1 1,0-1,0 0,0 0,0 0,0 0,0 0,0 0,1-1,-1 1,1 0,-1-1,1 1,-1-1,1 1,0-1,0 0,0 0,0 0,0 0,1 1,99 29,-83-27,28 5,-31-7,0 1,-1 0,1 1,-1 0,0 1,0 1,-1 0,0 1,0 1,0 0,1 3,-10-6,-1 1,0 0,0 0,0 0,-1 1,0 0,0-1,-1 1,0 0,0 0,0 0,-1 0,0 1,0-1,-1 0,0 1,0-1,-1 0,0 0,0 0,-1 1,0-1,0 0,-1-1,0 1,0 0,0-1,-1 0,0 1,0-1,0-1,-1 1,0-1,0 0,-1 0,1 0,-1-1,-1 1,-5 5,-1-1,0-1,0 0,0-1,-1-1,0 0,0 0,-1-2,1 0,-1 0,0-2,0 1,0-2,-1 0,-13-1,25-1,0 1,-1-1,1 1,0-1,0 0,0-1,0 1,0-1,0 0,0 0,0 0,0 0,1-1,-1 1,1-1,0 0,0 0,0 0,0 0,0-1,1 1,0-1,-1 0,1 0,1 0,-1 0,0 0,1 0,0 0,0 0,0 0,1-1,-1 1,1 0,0-1,0 1,1 0,-1-1,1 1,0 0,0 0,0-1,1 1,-1 0,1 0,0 1,0-1,1 0,-1 0,7-9,0 0,1 1,1 0,0 1,0 0,1 0,0 1,1 1,0 0,1 1,0 0,0 1,0 1,1 0,1 1,5 1</inkml:trace>
  <inkml:trace contextRef="#ctx0" brushRef="#br0" timeOffset="451.864">756 743,'-80'38,"78"-37,0 1,0 0,0-1,1 1,-1 0,1 0,-1 0,1 0,-1 0,1 0,0 0,0 0,0 1,1-1,-1 0,0 1,1-1,-1 0,1 1,0-1,0 1,0-1,0 1,0-1,1 0,-1 1,1-1,-1 0,1 1,0-1,0 0,0 0,0 1,2 1,37 44,-36-45,0-1,-1 0,1 1,-1-1,0 1,0 0,0 0,0 1,0-1,-1 0,0 1,1-1,-1 1,0 0,-1 0,1 0,-1 0,0 0,0 0,0 0,0 1,-1-1,0 0,0 0,0 1,0-1,-1 0,1 0,-1 0,0 1,0-1,-1 0,1 0,-1-1,0 2,-75 55,57-52</inkml:trace>
  <inkml:trace contextRef="#ctx0" brushRef="#br0" timeOffset="702.458">1123 743,'-14'33,"-10"22,-1 5,5-7</inkml:trace>
  <inkml:trace contextRef="#ctx0" brushRef="#br0" timeOffset="868.999">926 771,'38'-10,"28"2,6 2,-8 3</inkml:trace>
  <inkml:trace contextRef="#ctx0" brushRef="#br0" timeOffset="1370.349">643 93,'48'-21,"-22"8,0 2,1 1,0 1,1 1,0 1,7 0,-34 6,0 0,0 1,1-1,-1 0,0 1,1-1,-1 1,0 0,1-1,-1 1,1 0,-1 0,0 0,1 0,-1 0,1 0,-1 0,1 0,-1 1,1-1,-1 0,0 1,1-1,-1 1,0 0,1-1,-1 1,0 0,0 0,0 0,0 0,0 0,0 0,0 0,0 0,0 0,0 0,0 1,-1-1,1 0,-1 1,1-1,-1 0,1 1,-1-1,0 1,0-1,1 1,-1-1,0 0,0 1,0-1,-1 1,1-1,0 1,-62 71,-5 12,67-83,-1 0,1-1,-1 1,1 0,0 0,-1 0,1-1,0 1,0 0,1 0,-1 0,0-1,0 1,1 0,-1 0,1-1,0 1,-1 0,1-1,0 1,0-1,0 1,0-1,0 1,1-1,-1 0,0 0,1 0,-1 1,1-1,-1 0,1 0,-1-1,1 1,-1 0,1-1,0 1,0-1,1 1,73 10,157-15,-207 4</inkml:trace>
</inkml:ink>
</file>

<file path=ppt/ink/ink8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49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1,'4'33,"3"31,3 9,1 2,-1-8,-3-9,-3-11,-1-8,-2-6,-1-3,0-3,0-1,-1 0,1 1,-1 0,1 0,0-4</inkml:trace>
  <inkml:trace contextRef="#ctx0" brushRef="#br0" timeOffset="319.441">311 226,'-75'50,"45"-33,2 2,0 1,1 1,1 2,1 0,-7 12,30-34,0 1,0-1,1 1,-1-1,1 1,0 0,-1 0,1 0,0 0,0 0,0 0,0 0,0 0,1 0,-1 0,1 1,-1-1,1 0,0 0,0 1,0-1,0 0,0 0,1 1,-1-1,1 0,-1 0,1 0,0 1,0-1,0 0,0 0,0 0,0 0,0-1,1 1,-1 0,1 0,-1-1,1 1,0-1,0 0,-1 1,1-1,0 0,0 0,0 0,1 0,-1 0,0-1,2 1,55 17,42 22,-36 47,-54-69</inkml:trace>
</inkml:ink>
</file>

<file path=ppt/ink/ink8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4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0,'5'39,"6"26,1 8,-1-5,3-8,-3-10,-1-8,-4-12</inkml:trace>
  <inkml:trace contextRef="#ctx0" brushRef="#br0" timeOffset="245.277">1 480,'43'0,"29"-5,11-1,-3 0,-11-4,-12 0,-10 2,-10 2,-10 2</inkml:trace>
</inkml:ink>
</file>

<file path=ppt/ink/ink8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40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74,'21'142,"-15"-27,-6 0,-5 1,-7 22,8-89,-3 201,8-267,-1-2</inkml:trace>
  <inkml:trace contextRef="#ctx0" brushRef="#br0" timeOffset="290.82">479 300,'-419'243,"366"-196,52-45,0-1,1 0,-1 1,0-1,1 1,-1-1,1 1,-1-1,1 1,0-1,0 1,-1-1,1 1,0 0,1-1,-1 1,0-1,0 1,1-1,-1 1,1-1,-1 1,1-1,-1 1,1-1,0 0,0 1,0-1,0 0,0 0,0 0,0 1,0-1,0 0,1-1,-1 1,0 0,1 0,-1 0,0-1,1 1,0 0,19 8,0 0,1-1,0-1,1-1,-1-1,1-1,18 0,19 6,-53-9,5-1,1 2,-1-1,0 2,0-1,0 2,0-1,0 2,-1 0,0 0,0 1,0 0,-1 1,0 0,0 1,0 0,-1 0,0 1,-1 0,4 13</inkml:trace>
  <inkml:trace contextRef="#ctx0" brushRef="#br0" timeOffset="976.864">790 328,'55'474,"-44"-423,-8-43,0 0,-1 0,0 0,-1 0,0 0,0 0,0 0,-1 1,-1-1,1 0,-1 0,-1 1,-1 4,2-12,0 1,0 0,-1 0,1 0,-1-1,0 1,1-1,-1 1,0-1,0 0,0 0,0 0,0 0,0 0,0 0,0 0,0-1,0 1,-1-1,1 1,0-1,0 0,-1 0,1 0,0 0,0 0,-1-1,1 1,0-1,0 1,0-1,0 0,-1 0,1 0,1 0,-1 0,0 0,0-1,0 1,0-1,1 1,-1-1,1 0,-1 1,1-1,0 0,0 0,0 0,0 0,0 0,0 0,0 0,1-1,-1 1,1 0,-1 0,1-1,-3-22,1 1,1-1,1 1,1-1,1 0,2 1,0 0,1 0,2 0,0 0,9-17,-13 34,6-26,2 0,1 1,2 0,1 1,1 0,2 2,1 0,1 1,2 1,0 1,2 1,1 1,11-8,56-2,-90 34,0 0,0-1,0 1,0 0,0 0,0 0,0 0,1 0,-1 0,0 1,0-1,0 1,0-1,0 1,0 0,0 0,-1 0,1 0,0 0,0 0,-1 1,1-1,-1 0,1 1,-1 0,1-1,-1 1,0 0,0-1,0 1,0 0,0 0,0 0,0 0,-1 0,1 0,-1 0,0 0,1 0,-1 0,0 0,0 0,0 2,-3 7,0 1,-1-1,-1 0,1-1,-1 1,-1-1,0 0,-1 0,0-1,0 0,-1 0,0-1,0 0,-1 0,-5 3,-3 5,-107 93,122-107,0 0,0 1,1-1,-1 0,1 1,-1-1,1 0,0 1,0 0,0-1,1 1,-1 0,1-1,-1 1,1 0,0-1,0 1,0 0,0 0,0-1,1 1,-1 0,1-1,0 1,0 0,0-1,0 1,0-1,1 1,-1-1,1 0,-1 0,1 1,0-1,0 0,0-1,0 1,0 0,0-1,1 1,-1-1,0 1,1-1,-1 0,1 0,0 0,0 0,84 32,-71-29,-1 1,1 1,-1 0,0 1,0 1,-1 0,0 1,-1 1,1 0,4 6,-3-2</inkml:trace>
  <inkml:trace contextRef="#ctx0" brushRef="#br0" timeOffset="1365.368">1552 187,'5'-9,"1"0,-1 0,2 1,-1 0,1 0,0 1,0-1,1 2,0-1,1 1,-1 0,1 1,0 0,0 0,9-2,-15 7,0-1,-1 1,1 0,0 0,0 0,0 1,-1-1,1 1,0 0,0-1,-1 1,1 0,-1 1,1-1,-1 0,1 1,-1-1,0 1,1 0,-1 0,0 0,0 0,-1 0,1 0,0 1,-1-1,1 0,-1 1,0-1,0 1,0 0,0-1,0 1,0 0,-1 0,0-1,1 1,-1 0,0 0,0 0,-1 0,1-1,0 1,-1 0,0 0,0-1,1 1,-2 0,1-1,0 1,0-1,-1 1,0-1,0 1,-6 17,-21 71,29-88,0-1,0 1,-1-1,2 1,-1-1,0 0,0 1,1-1,-1 1,1-1,0 0,0 0,0 1,0-1,0 0,0 0,1 0,-1 0,1 0,-1 0,1 0,0-1,0 1,-1-1,1 1,0-1,1 1,-1-1,0 0,0 0,0 0,1-1,-1 1,0 0,2-1,47 6,-26-6</inkml:trace>
  <inkml:trace contextRef="#ctx0" brushRef="#br0" timeOffset="1749.191">2117 243,'-13'22,"1"0,1 1,1 0,1 1,1 0,1 0,1 1,1-1,1 1,2 0,0 1,2 12,1-31,0 0,1 1,-1-1,1 0,1 0,0 0,0 0,0-1,0 1,1-1,1 0,-1 0,1 0,0 0,0-1,0 0,1 0,-1 0,1-1,1 0,-1 0,1 0,-1-1,1 0,0-1,0 1,0-1,0 0,1-1,-1 0,0 0,1-1,-1 0,1 0,-1 0,0-1,2 0,12-2,0-1,0-1,-1-1,0-1,0 0,0-2,-1 0,0-1,-1-1,0-1,0 0,-2-1,1-1,-2-1,0 0,-1-1,0-1,-2 0,1-1,-2 0,8-17,-15 26,0-1,0 1,-1-1,-1 0,1 0,-2-1,1 1,-1 0,-1 0,0-1,0 1,-1 0,0-1,-1 1,0 0,-1 0,0 0,0 1,-1-1,-1 1,1 0,-2 0,1 0,-1 0,0 1,-1 0,0 1,0-1,-1 1,0 1,0-1,0 1,-1 1,0 0,0 0,0 0,-1 1,1 1,-1 0,-7-2,1 5,-1 0,1 1,0 0,-1 1,1 1,0 1,1 0,-1 1,1 1,0 0,0 1,0 1,-11 8,25-16,-34 19</inkml:trace>
  <inkml:trace contextRef="#ctx0" brushRef="#br0" timeOffset="2027.244">1947 610,'38'-6,"-1"-2,0-2,-1-1,0-2,-1-1,0-2,28-18,-34 15,-25 15,-1 1,1 0,-1 0,1 0,0 0,0 1,1-1,-1 1,0 0,1 1,-1-1,1 1,0-1,-1 2,1-1,0 0,0 1,-1 0,1 0,0 0,0 1,0-1,-1 1,1 0,0 1,-1-1,1 1,-1 0,1 0,3 3,8 6,-4 0,0-2,2 0,-1 0,1-2,0 1,0-2,1 0,6 1,53-17,-51 0</inkml:trace>
  <inkml:trace contextRef="#ctx0" brushRef="#br0" timeOffset="2465.275">2822 46,'20'-9,"0"2,1 0,0 1,0 1,0 1,1 1,-1 0,11 2,-30 1,0-1,0 1,0 0,0 0,0 1,0-1,0 0,0 1,0-1,-1 1,1-1,0 1,0 0,0 0,-1 0,1 0,0 0,-1 0,1 1,-1-1,1 0,-1 1,0-1,0 1,1-1,-1 1,0 0,-1 0,1-1,0 1,0 0,-1 0,1 0,-1 0,1 0,-1 0,0 0,0 0,0 0,0 0,0-1,0 1,-1 0,1 0,-1 0,1 0,-1 0,0 0,0 0,1-1,-1 1,0 0,-1-1,1 1,-3 4,2-4,-1 0,1 0,0 0,0 0,0 0,1 0,-1 0,0 0,1 1,0-1,-1 1,1-1,0 1,0 0,0-1,1 1,-1 0,1 0,-1-1,1 1,0 0,0 0,0 0,1-1,-1 1,1 0,-1 0,1-1,0 1,0 0,0-1,0 1,1-1,-1 1,1-1,-1 0,1 0,0 0,0 1,0-1,101 8,-77-11</inkml:trace>
  <inkml:trace contextRef="#ctx0" brushRef="#br0" timeOffset="7950.909">3386 581,'14'-4,"15"-3,7 1,2-3,0-1,3 1,-2 3,-1 2,-3 2,-3-4,-2 0,-1 0,0 2,-1 1,-5 1</inkml:trace>
  <inkml:trace contextRef="#ctx0" brushRef="#br0" timeOffset="8194.221">3669 328,'-10'38,"-3"23,6 5,4-3,7-13,7-15,3-13</inkml:trace>
</inkml:ink>
</file>

<file path=ppt/ink/ink8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9.9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0 279,'486'-23,"909"-123,-1222 124,645-65,-774 87,-37 5</inkml:trace>
  <inkml:trace contextRef="#ctx0" brushRef="#br0" timeOffset="868.269">791 590,'-18'1,"1"1,0 1,0 1,0 0,0 1,0 1,1 0,0 2,1 0,-9 5,16-8,0-1,0 2,1-1,0 1,0 0,0 0,0 1,1 0,1 0,-1 0,1 1,0 0,0 0,1 0,1 1,-1-1,1 1,1 0,-1 0,1 0,1 0,0 0,0 0,1 1,0-1,1 0,0 0,0 1,1-1,0 0,0-1,1 1,1 0,-1-1,1 1,1-1,0 0,3 4,-1-5,-1 0,2-1,-1 0,1 0,0-1,0 0,0 0,1-1,-1 0,1-1,1 1,12 3</inkml:trace>
  <inkml:trace contextRef="#ctx0" brushRef="#br0" timeOffset="1148.726">1271 590,'-21'18,"2"2,0 0,1 1,1 0,2 2,0 0,1 1,1 0,1 1,2 1,0 0,9-24,0 1,0-1,1 0,-1 0,1 0,-1 1,1-1,0 0,0 0,0 1,0-1,0 0,1 0,-1 1,1-1,-1 0,1 0,0 0,0 0,0 0,0 0,0 0,0 0,1 0,-1 0,0 0,1-1,0 1,-1-1,1 1,0-1,0 0,0 1,0-1,0 0,0 0,0-1,0 1,0 0,1-1,-1 1,0-1,0 0,1 0,-1 1,0-2,0 1,1 0,-1 0,11-3,-1 0,0 0,-1-1,1-1,0 0,-1 0,0-1,-1-1,1 0,-1 0,-1-1,1 0,-1-1,-1 0,1 0,-2-1,1 0,-1 0,5-11,-8 16,0 0,-1-1,1 1,-1-1,0 0,-1 0,1 0,-1 0,0-1,-1 1,0-1,0 1,0-1,-1 1,1-1,-2 0,1 1,-1-1,0 1,0-1,-1 1,0 0,0-1,0 1,-1 0,0 0,0 0,0 1,-1-1,0 1,0 0,-1 0,-1-1,-12-5,1 4</inkml:trace>
  <inkml:trace contextRef="#ctx0" brushRef="#br0" timeOffset="1566.677">1525 900,'143'-206,"-143"207,0-1,0 1,0-1,0 1,1-1,-1 1,0-1,0 0,0 1,0-1,1 1,-1-1,0 0,0 1,1-1,-1 0,0 1,1-1,-1 0,0 1,1-1,-1 0,1 0,-1 0,0 1,1-1,-1 0,1 0,-1 0,1 0,-1 0,0 0,1 0,-1 0,1 0,-1 0,1 0,-1 0,1 0,-1 0,1 0,-1 0,0 0,1 0,-1-1,1 1,-1 15,0-8,1-1,0 1,1-1,0 0,0 0,0 1,1-1,0-1,0 1,0 0,1-1,-1 1,1-1,1 0,1 1,-4-4,0 0,0 0,0-1,1 1,-1-1,1 1,-1-1,1 0,-1 0,1 0,-1 0,1-1,0 1,0-1,-1 0,1 1,0-1,0 0,-1-1,1 1,0 0,0-1,-1 0,1 1,0-1,-1 0,1 0,-1-1,1 1,-1 0,0-1,1 0,-1 1,0-1,0 0,0 0,0-1,6-7,0 1,-1-2,0 1,0-1,-1 0,-1 0,0-1,0 1,-1-1,-1 0,1-6,3-4,1-3</inkml:trace>
  <inkml:trace contextRef="#ctx0" brushRef="#br0" timeOffset="1962.764">2315 504,'-18'8,"-118"67,136-74,-1-1,0 0,1 0,-1 0,1 1,-1-1,0 0,1 1,-1-1,1 0,-1 1,1-1,-1 1,1-1,-1 1,1-1,-1 1,1-1,0 1,-1 0,1-1,0 1,0-1,-1 1,1 0,0-1,0 1,0 0,0-1,0 1,0 0,0-1,0 1,0 0,0-1,0 1,0 0,0-1,1 1,-1 0,0-1,1 1,-1-1,0 1,1 0,-1-1,0 1,1-1,-1 1,1-1,-1 0,1 1,-1-1,1 1,0-1,-1 0,1 1,-1-1,1 0,0 0,-1 1,1-1,0 0,-1 0,1 0,0 0,0 0,49 4,-48-4,29-2,-24 1,-1 0,0 0,0 0,1 1,-1 0,0 1,0-1,1 1,-1 0,0 0,0 1,0 0,0 0,0 1,-1-1,3 2,-7 0,0 1,-1-1,1 1,-1-1,0 1,0-1,-1 0,1 1,-1-1,0 1,0-1,0 0,-1 0,0 0,1 0,-1 0,-1 0,1 0,-1 0,1-1,-1 1,0-1,0 0,0 0,-1 0,-1 1,4-3,-106 93,91-80</inkml:trace>
  <inkml:trace contextRef="#ctx0" brushRef="#br0" timeOffset="2212.181">2766 307,'-19'38,"-11"23,-1 5,5-3,8-8,1-9,3-6,5-11</inkml:trace>
  <inkml:trace contextRef="#ctx0" brushRef="#br0" timeOffset="2466.243">2485 561,'38'-19,"32"-12,9 1,-4 4,-11 7,-10 7,-15 5</inkml:trace>
</inkml:ink>
</file>

<file path=ppt/ink/ink8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06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1 283,'238'-11,"68"-25,-63 0,-216 33</inkml:trace>
  <inkml:trace contextRef="#ctx0" brushRef="#br0" timeOffset="245.305">255 395,'33'5,"31"-4,14-1,-2-1,-4 0,-9-6,-11 0,-9 0,-8 2,-4 2,-3 0,-7-2,-6-2</inkml:trace>
  <inkml:trace contextRef="#ctx0" brushRef="#br0" timeOffset="597.333">678 0,'5'9,"1"0,0-1,0 0,1 0,0-1,0 0,1 0,0-1,0 1,0-2,1 1,0-1,0-1,0 0,1 0,8 2,88 28,63 31,-167-64,0 0,-1 0,1 0,0 1,0-1,0 1,-1-1,1 1,0-1,-1 1,0 0,1 0,-1 0,0 0,0 0,0 0,0 0,0 0,-1 0,1 0,-1 1,1-1,-1 0,0 0,0 1,0-1,0 0,0 0,0 1,-1-1,1 0,-1 0,0 0,1 0,-1 0,0 1,0-1,0-1,-1 1,1 0,0 0,-1 0,0 0,-77 72,72-68,-286 181,253-164,-28 22,41-24</inkml:trace>
</inkml:ink>
</file>

<file path=ppt/ink/ink8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21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0 340,'29'0,"29"0,9 0,-3 0,-6 0,-9 0,-7 0,-7-5,-4-2,-3 1,-1 1,0 1,-1-2,-3-7,-7 0</inkml:trace>
  <inkml:trace contextRef="#ctx0" brushRef="#br0" timeOffset="317.742">395 0,'0'15,"0"19,0 13,0 3,0-1,-5-5,-1-5,0-4,1-4,2-1,1-2,-4-1,-1 0,1 0,1-4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6:5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0 254,'19'7,"0"-1,0-1,0 0,1-2,-1 0,1-1,0-1,0-1,12-2,-12 2,194-27,20-3,-93 7,-140 23,0 0,-1 0,1 0,0 1,-1-1,1 0,-1 0,1 0,0 0,-1 1,1-1,-1 0,1 0,-1 1,1-1,0 0,-1 1,1-1,-1 1,0-1,1 1,-1-1,1 1,-1-1,0 1,1-1,-1 1,0-1,0 1,1 0,-1-1,0 1,0 0,0-1,0 1,0-1,0 1,0 0,0-1,0 1,0 0,0-1,0 1,0 0,-1-1,1 1,0-1,0 1,-1-1,1 1,0 0,-1-1,1 1,-1-1,-7 10</inkml:trace>
  <inkml:trace contextRef="#ctx0" brushRef="#br0" timeOffset="420.57">0 537,'197'22,"-24"-44,24-8,-29-14,-143 37</inkml:trace>
  <inkml:trace contextRef="#ctx0" brushRef="#br0" timeOffset="1170.454">509 0,'0'3,"-1"0,1 0,0 0,0 1,0-1,0 0,1 0,-1 0,1 0,0 0,0 0,0 0,0 0,0-1,1 1,-1 0,1-1,0 1,0-1,0 1,0-1,0 0,0 0,1 0,-1 0,1 0,-1 0,2 0,14 12,1 0,1-2,0 0,1-1,0-1,11 3,63 34,-49-22,-28-16,0 1,-1 0,0 1,0 1,-2 1,1 0,12 14,-27-26,0 0,0 0,0 0,0 0,0 0,0 0,-1 0,1 1,0-1,-1 0,1 0,-1 1,1-1,-1 0,1 0,-1 1,0-1,0 0,0 1,0-1,0 1,0-1,0 0,0 1,0-1,-1 0,1 1,0-1,-1 0,1 0,-1 1,0-1,1 0,-1 0,0 0,0 0,0 0,0 0,0 0,0 0,0 0,0 0,0 0,0-1,0 1,0 0,-1-1,1 1,0-1,-1 1,1-1,0 0,-1 0,1 1,-1-1,-62 17,48-14,1 1,-1 0,1 1,0 0,1 2,0-1,0 2,0 0,1 1,-12 8,-101 113,-22 22,147-152,0 1,0-1,0 0,0 1,1 0,-1-1,0 1,0-1,1 1,-1 0,0-1,1 1,-1 0,0 0,1 0,-1 0,1-1,0 1,-1 0,1 0,0 0,-1 0,1 0,0 0,0 0,0 0,0 0,0 0,0 0,0 0,0 0,0 0,0 0,1 0,-1 0,0 0,1 0,-1-1,1 1,-1 0,1 0,-1 0,1 0,-1-1,1 1,0 0,0-1,-1 1,1 0,0-1,0 1,0-1,-1 1,1-1,1 1,13 3</inkml:trace>
</inkml:ink>
</file>

<file path=ppt/ink/ink8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1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85 338,'25'-20,"-1"0,2 1,1 2,0 1,1 1,1 1,0 1,11-1,-31 10,0 0,0 1,0 1,1-1,-1 1,1 1,0 0,0 0,-1 1,1 0,0 1,-1 0,4 1,-11 0,0 0,-1 0,1 0,0 0,-1 1,1-1,-1 0,0 1,0-1,0 1,0-1,0 1,0-1,-1 1,0 0,1-1,-1 1,0 0,0 0,0-1,-1 1,1 0,0-1,-1 1,0-1,0 1,0 0,0-1,0 0,0 1,-1-1,1 0,-1 1,1-1,-1 0,0 0,0-1,0 1,0 0,-2 1,-1 4,-106 111,71-83,7 8,32-42,1 1,0-1,0 0,-1 0,1 0,0 0,0 0,0 0,0 0,0 0,0 0,0 0,0 1,1-1,-1 0,0 0,1 0,-1 0,1 0,-1 0,1 0,-1 0,1-1,0 1,-1 0,1 0,0 0,0-1,0 1,0 0,-1-1,1 1,0-1,0 1,0-1,0 1,0-1,0 0,0 1,1-1,-1 0,0 0,0 0,0 0,0 0,0 0,0 0,95 1,-86-2,0 0,1 0,-1 1,0 0,1 0,-1 1,0 1,0 0,0 0,0 1,0 0,0 1,6 3,-14-6,0 1,0-1,0 0,0 1,0 0,-1-1,1 1,-1 0,1 0,-1 0,1 0,-1 0,0 0,0 0,0 0,0 1,-1-1,1 0,0 1,-1-1,0 0,1 1,-1-1,0 0,0 1,-1-1,1 1,0-1,-1 0,0 1,1-1,-1 0,0 0,0 1,0-1,0 0,-1 0,1 0,0 0,-1 0,-70 74,71-75,-10 8,0 0,0 0,-1-1,0-1,0 0,0 0,-1-2,0 1,-1-2,1 1,-1-2,-13 2,9-5</inkml:trace>
  <inkml:trace contextRef="#ctx0" brushRef="#br0" timeOffset="365.808">0 847,'39'-5,"31"-6,9-1,1 1,-5-3,-4 2,-10 3,-6-3,-2 2,-6 2,-5 2,-6-2,-4 0,-3 1,-1 2,-5 2</inkml:trace>
  <inkml:trace contextRef="#ctx0" brushRef="#br0" timeOffset="719.403">424 959,'-24'44,"-8"18,6 4,13-10,8-8,10-14,9-12,6-9,6-8,2-4,2-3,0 0,-5-6,-2 0,-4-5,-2 1,-3 2</inkml:trace>
  <inkml:trace contextRef="#ctx0" brushRef="#br0" timeOffset="961.305">734 931,'-24'44,"-13"32,-4 9,4-5,8-7,5-11,7-11,5-10,6-6,3-5,2-3,2-1,5-5,1-6</inkml:trace>
  <inkml:trace contextRef="#ctx0" brushRef="#br0" timeOffset="1780.629">988 1129,'63'-109,"4"3,5 3,6 1,6-11,-33 50,-51 63,1 0,0 0,0 1,-1-1,1 0,0 1,-1-1,1 0,0 1,-1-1,1 1,0-1,-1 1,1-1,-1 1,1-1,-1 1,1 0,-1-1,0 1,1 0,-1-1,0 1,1 0,-1-1,0 1,0 0,0 0,0-1,1 1,-1 0,0 0,0-1,-1 1,1 0,0 0,0-1,0 1,0 0,-1 0,1-1,0 2,0-1,-31 258,31-257,-1 0,1 0,0 0,0 0,0 0,1 0,-1 0,0 0,1 0,0 0,-1 0,1 0,0 0,0-1,0 1,0 0,0 0,0-1,1 1,-1-1,0 1,1-1,0 0,-1 1,1-1,0 0,-1 0,1 0,0 0,0 0,0-1,0 1,0-1,0 1,0-1,0 1,0-1,0 0,0 0,0 0,1-1,81-30,-51 6,-1-2,-1-1,-2-2,15-18,35-37,11 4,-90 81,0-1,1 1,-1-1,1 1,-1-1,0 1,1 0,-1-1,1 1,0 0,-1-1,1 1,-1 0,1-1,-1 1,1 0,0 0,-1 0,1 0,0 0,-1 0,1 0,0 0,-1 0,1 0,-1 0,1 0,0 0,-1 0,1 0,0 1,-1-1,1 0,-1 0,1 1,-1-1,1 1,-1-1,1 0,-1 1,1-1,-1 1,1-1,-1 1,0-1,1 1,-1-1,0 1,1 0,-1-1,0 1,0-1,0 1,0 0,1-1,-1 1,0 0,0-1,0 1,0-1,0 1,-1 0,1-1,0 1,0 0,0-1,0 1,-1-1,-11 52,11-47,-24 65,18-51,-1 0,2 0,1 1,0-1,1 1,2 0,0 0,0 15,2-32,0-1,1 0,-1 1,1-1,-1 0,1 1,0-1,0 0,0 0,0 1,0-1,0 0,0 0,1 0,-1 0,1-1,0 1,-1 0,1-1,0 1,0-1,0 1,0-1,0 0,1 0,15 6</inkml:trace>
  <inkml:trace contextRef="#ctx0" brushRef="#br0" timeOffset="2334.847">2399 508,'-84'206,"36"-94,6 2,-4 28,39-125,11-43,7-34,2 1,3 0,2 1,3 1,3 1,2 1,2 1,2 2,3 0,2 3,2 1,5-2,-40 48,2-3,0 1,0-1,0 1,1 0,0 0,0 0,0 0,0 1,0 0,1 0,-1 0,1 1,0 0,0 0,0 0,0 1,0 0,0 0,5 0,-8 4,-1-1,1 0,-1 0,0 1,0 0,0-1,0 1,0 0,0 0,-1 0,0 0,1 0,-1 0,0 0,0 1,-1-1,1 0,-1 1,0-1,1 0,-1 1,-1-1,1 0,0 1,-1-1,0 0,0 0,0 1,0-1,0 0,-1 0,0 1,-10 30,-2-1,-1 0,-2-1,-1-1,-1-1,-2 0,-1-2,-1 0,-1-2,-5 2,27-27,0 0,0 1,0-1,0 0,0 1,0-1,0 1,0 0,1 0,-1-1,1 1,-1 0,1 0,0 1,-1-1,1 0,0 0,1 1,-1-1,0 0,1 1,-1-1,1 0,0 1,-1-1,1 1,0-1,1 1,-1-1,0 1,1-1,0 0,-1 1,1-1,0 0,0 1,0-1,0 0,1 0,-1 0,1 0,-1 0,1 0,-1-1,1 1,0 0,0-1,0 1,1 0,141 21,-134-22,1 0,-1 1,0 0,-1 1,1 1,0-1,-1 1,0 1,0 0,0 0,0 1,-1 0,0 0,0 1,4 5,0 2,-3-4</inkml:trace>
  <inkml:trace contextRef="#ctx0" brushRef="#br0" timeOffset="2828.832">2822 141,'255'1,"-254"-1,1-1,0 1,0 0,0 0,-1 0,1 1,0-1,0 0,-1 1,1-1,0 1,-1-1,1 1,0 0,-1 0,1 0,-1-1,0 2,1-1,-1 0,0 0,1 0,-1 1,0-1,0 0,0 1,0-1,0 1,0 0,-1-1,1 1,0-1,-1 1,0 0,1 0,-1-1,0 1,0 0,0 0,0-1,0 1,0 0,0 0,0-1,-1 1,1 0,-1 0,0-1,1 1,-1-1,0 1,0 0,0-1,0 0,0 1,0-1,0 0,-1 1,1-1,0 0,-1 0,0 0,-37 36,-23 33,61-69,1 0,0 0,-1 1,1-1,0 0,0 1,0-1,0 0,0 1,0-1,0 0,0 0,1 1,-1-1,0 0,1 1,-1-1,1 0,-1 0,1 0,0 0,-1 0,1 0,0 0,0 0,0 0,0 0,0 0,0 0,0 0,0-1,0 1,0 0,0-1,1 1,-1-1,0 1,0-1,1 0,-1 1,0-1,1 0,-1 0,63 6,-60-6,143-7,-122 0</inkml:trace>
  <inkml:trace contextRef="#ctx0" brushRef="#br0" timeOffset="3445.112">3754 395,'-33'15,"2"2,0 2,1 0,1 2,1 2,1 0,1 1,1 2,1 1,2 0,0 2,2 1,2 0,0 1,-6 18,20-41,1 1,-1-1,2 0,-1 1,1 0,0-1,1 1,0 0,0 0,1 0,0 0,1 0,0 0,0-1,1 1,0 0,1-1,-1 1,2-1,-1 0,1 0,1 0,-1 0,1-1,0 0,1 0,0 0,0-1,0 1,1-2,0 1,0-1,1 0,-1 0,1-1,0 0,2 0,21 2,0-1,1-2,-1-2,1 0,-1-2,1-2,-1-1,1-1,-1-1,-1-2,1-1,-2-2,1-1,24-13,-28 13,-1-1,0-1,0-1,-2-1,0-1,0-2,-2 0,12-14,-25 25,-1 1,-1-2,1 1,-1-1,-1 0,0 0,0 0,-1-1,0 1,0-1,-1 0,-1-1,1 1,-2 0,1-1,-2 1,1-1,-1 1,-1-1,0 1,0 0,-1-1,-1 1,-2-8,-3 2,-1 2,0-1,-1 1,-1 1,0 0,-1 0,0 1,-1 0,0 2,-1-1,0 1,0 1,-1 1,-1 0,1 1,-1 0,0 2,-1 0,1 0,-1 2,0 0,0 1,0 1,-1 0,1 1,0 1,0 1,0 0,-8 3,-26 7,7 0</inkml:trace>
  <inkml:trace contextRef="#ctx0" brushRef="#br0" timeOffset="3695.703">3302 847,'474'-135,"-470"133,0 0,0 1,1 0,-1 0,0 0,0 1,1-1,-1 1,0 0,1 0,-1 0,0 1,1 0,-1 0,0 0,0 0,0 0,0 1,0 0,0 0,0 0,-1 0,1 1,-1-1,1 1,-1 0,0 0,0 0,0 1,6 11,-8-10,1 0,-1 0,1 0,0-1,1 1,-1-1,1 1,0-1,0 0,0 0,1 0,-1-1,1 1,0-1,0 0,0 0,0 0,1 0,-1-1,1 0,-1 0,1 0,0-1,0 1,0-1,0 0,0 0,0-1,0 0,0 0,0 0,0 0,2-1,2-2,0 0,0-1,0 0,-1 0,1-1,-1 0,0 0,0-1,-1 0,0-1,0 0,0 0,2-4,5-5</inkml:trace>
  <inkml:trace contextRef="#ctx0" brushRef="#br0" timeOffset="3983.005">3867 0,'-10'15,"-3"4</inkml:trace>
  <inkml:trace contextRef="#ctx0" brushRef="#br0" timeOffset="4280.753">4374 198,'11'-10,"-1"2,1-1,0 2,1-1,-1 2,2-1,-1 2,1-1,-1 2,1 0,1 0,-1 1,0 1,7 0,-18 2,0 0,-1 0,1 0,0 1,-1-1,1 0,0 1,-1 0,1-1,-1 1,1 0,-1 0,1 0,-1 0,1 0,-1 0,0 0,0 0,0 0,1 1,-1-1,0 1,-1-1,1 0,0 1,0 0,-1-1,1 1,0-1,-1 1,0 0,1-1,-1 1,0 0,0 0,0-1,0 1,0 0,-1-1,1 1,0 0,-1-1,1 1,-1 0,1-1,-34 76,32-73,-38 93,40-94,-1-1,1 1,-1 0,1-1,0 1,0-1,0 1,0 0,1-1,-1 1,1-1,-1 1,1-1,0 1,0-1,0 1,0-1,0 0,1 0,-1 1,1-1,0 0,-1 0,1-1,0 1,0 0,0 0,0-1,0 0,1 1,-1-1,0 0,1 0,-1 0,1 0,-1-1,1 1,0 0,20 1,0 0,0-2,0-1,0 0,0-2,0 0,0-2,-1 0,0-2,6-3,0 3,45-21,-55 20</inkml:trace>
</inkml:ink>
</file>

<file path=ppt/ink/ink8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2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0,'104'30,"39"19,-140-48,-1 1,1-1,-1 0,0 1,0 0,0 0,0 0,0 0,0 0,0 0,0 0,-1 0,0 1,1-1,-1 1,0-1,0 1,0-1,0 1,-1 0,1-1,-1 1,1 0,-1 0,0-1,0 1,0 0,-1 0,1-1,-1 1,1 0,-1 0,0 0,-54 84,24-43,29-42,0-1,0 1,0 0,1 1,-1-1,1 0,-1 0,1 1,0-1,0 1,0-1,0 1,0-1,1 1,-1 0,1-1,0 1,-1 0,1-1,0 1,1 0,-1-1,0 1,1 0,0-1,-1 1,1-1,0 1,0-1,1 1,-1-1,0 0,1 1,0-1,-1 0,1 0,0 0,0 0,0-1,0 1,0 0,1-1,-1 1,0-1,1 0,-1 0,1 0,-1 0,1 0,0-1,9 2,1-1,0 0,-1-1,1 0,-1-1,1 0,0-1,-1-1,0 0,0-1,0 0,0 0,0-1,-1-1,0 0,0-1,-1 0,4-4,11-9</inkml:trace>
</inkml:ink>
</file>

<file path=ppt/ink/ink8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25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1 373,'23'493,"-16"-328,-16-139,-5-36,11-14,0 0,2-1,0 1,2-1,0 1,2-1,1 1,1 0,1 0,4-8,5-22,2 0,3 2,1 0,4 2,1 0,2 2,3 1,1 1,3 2,21-21,-49 57,1-1,0 1,0 0,1 1,0 0,0 0,1 1,-1 0,1 1,1 0,-1 1,1 0,0 0,7 0,-15 3,-1 1,0 0,0 0,0 0,0 1,0-1,0 0,0 1,0 0,0-1,0 1,0 0,0 0,0 0,0 0,0 0,-1 1,1-1,0 0,-1 1,1-1,-1 1,0 0,1-1,-1 1,0 0,0 0,0 0,0 0,-1 0,1 0,0 0,-1 0,1 0,-1 0,0 0,0 0,0 0,0 3,-12 84,-3-58,0-1,-2 0,-1-2,-1 0,-2-1,0-1,-2-1,-1 0,-11 7,-47 53,80-84,0 0,0 1,0-1,0 1,0-1,1 1,-1 0,0 0,1 0,0-1,-1 1,1 1,0-1,0 0,0 0,0 0,1 1,-1-1,0 0,1 0,0 1,0-1,-1 1,1-1,1 0,-1 1,0-1,0 0,1 1,0-1,-1 0,1 1,0-1,0 0,0 0,0 0,1 0,-1 0,0 0,1 0,0 0,-1-1,1 1,0-1,0 1,0-1,0 0,0 1,1-1,48 23,50 35,-37-20,-42-33</inkml:trace>
  <inkml:trace contextRef="#ctx0" brushRef="#br0" timeOffset="369.94">735 90,'29'-10,"-17"5,1 2,0 0,0 0,0 1,0 1,1 0,-1 1,0 0,0 1,1 0,-1 2,0-1,3 2,-13-2,0-1,-1 1,1 0,0 0,-1 0,1 1,-1-1,1 0,-1 1,0 0,0-1,0 1,-1 0,1 0,-1 0,1 0,-1 0,0 1,0-1,-1 0,1 0,-1 1,1-1,-1 0,0 1,0-1,-1 0,1 3,-27 92,26-96,-1 0,1-1,-1 1,1 0,0 0,0 0,0 0,0 0,0 0,0 0,1 1,-1-1,1 0,-1 0,1 1,0-1,0 0,0 0,0 1,0-1,0 0,1 0,-1 1,1-1,0 0,-1 0,1 0,0 0,0 0,1 0,-1 0,0 0,1 0,-1 0,1-1,-1 1,1-1,0 1,0-1,-1 0,1 1,0-1,0 0,0 0,1 0,-1-1,0 1,1 0,7 0,0 0,1-1,-1 0,1 0,-1-1,0-1,1 1,-1-2,0 1,7-4,4 0</inkml:trace>
  <inkml:trace contextRef="#ctx0" brushRef="#br0" timeOffset="768.83">1469 260,'-37'44,"1"2,3 1,1 2,3 1,2 1,2 2,-2 13,23-58,-1 0,2 0,-1 1,1-1,0 1,1 0,0 0,1 0,-1 0,2 0,-1 0,1 0,1 1,0-1,0 0,1 0,0 0,0 0,1-1,0 1,1-1,0 1,0-1,0 0,1-1,1 1,-1-1,1 0,1 0,3 3,7-2,-1-1,1 0,1-2,-1 0,1-1,-1 0,1-2,0 0,0-1,1-1,-1-1,0 0,5-2,-4 1,0-1,1-1,-1 0,-1-2,1 0,-1-1,0-1,-1-1,0 0,0-1,-1-1,0 0,-1-2,0 1,-1-2,-1 0,0-1,-1 0,0-1,-1 0,-1 0,-1-2,0 1,-1-1,-1 0,-1 0,0-1,-2 0,0 0,-1-1,-1 1,0-11,-2 18,-1 0,0 0,-1 0,0 0,-1 0,0 1,-1-1,0 1,-1 0,0 0,-1 0,0 0,-1 1,0 0,0 1,-1 0,0 0,-1 0,0 1,0 1,-1-1,0 1,0 1,-1 0,0 1,0 0,0 0,-1 1,-4-1,-4 2,1 1,-1 0,1 2,-1 0,1 2,-1 0,1 0,0 2,0 1,0 0,0 1,1 1,0 1,-13 8,-10 7</inkml:trace>
  <inkml:trace contextRef="#ctx0" brushRef="#br0" timeOffset="1018.845">1102 740,'169'-40,"-3"-8,14-12,-175 58,-1-1,0 1,0-1,0 1,1 0,-1 1,1-1,0 1,-1 0,1 0,0 0,-1 1,1-1,0 1,0 1,0-1,-1 0,1 1,0 0,0 0,-1 1,1-1,-1 1,1 0,-1 0,0 0,0 1,0 0,3 2,-3 1,0 0,1 0,-1-1,1 0,0 0,1 0,-1 0,1-1,0 0,0 0,0-1,0 1,1-1,-1-1,1 1,0-1,0 0,0-1,0 0,0 0,0 0,0-1,0 0,0-1,6 0,33-18,-27 9</inkml:trace>
  <inkml:trace contextRef="#ctx0" brushRef="#br0" timeOffset="1365.779">2090 34,'6'-4,"1"0,-1 0,1 0,0 1,0 0,0 1,0-1,0 1,1 1,-1-1,1 1,-1 1,1-1,-1 1,1 1,-1-1,1 1,-1 1,1-1,-1 1,0 0,5 3,-10-1,0-1,0 1,0 0,-1 0,0 0,0 0,0 0,0 0,0 0,-1 0,0 0,0 1,0-1,0 0,-1 0,0 0,0 0,0 0,0 0,0 0,-1 0,0 0,0-1,0 1,-1 1,-6 20,7-22,0 0,1 0,-1 0,1 0,-1 0,1 0,0 0,0 1,1-1,-1 0,1 1,-1-1,1 0,0 1,0-1,0 0,1 1,-1-1,1 0,0 1,0-1,0 0,0 0,1 0,-1 0,1 0,0 0,0 0,0-1,0 1,0-1,1 1,-1-1,1 0,-1 0,1 0,0 0,0 0,0-1,0 1,0-1,1 1,6-1,1-1,0 0,0 0,0-1,0 0,0-1,0 0,-1-1,1 0,3-3,-12 6,18-6</inkml:trace>
</inkml:ink>
</file>

<file path=ppt/ink/ink8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2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0,'-4'43,"-3"39,1 14,1-4,1-8,2-14,1-8,0-11,1-9,1-7,-1-4,0-3,0-2,-4 1,-2-6</inkml:trace>
  <inkml:trace contextRef="#ctx0" brushRef="#br0" timeOffset="325.429">404 112,'-270'218,"256"-206,2-5,1 2,1 0,0 0,0 1,0 0,1 0,1 1,0 1,0-1,1 1,1 0,-5 12,12-20,0 1,0-1,1 1,-1-1,1 0,0 1,0-1,0 0,1 0,0-1,-1 1,1 0,1-1,-1 0,0 0,1 0,-1 0,1 0,0-1,0 1,0-1,0 0,1-1,-1 1,0-1,1 1,-1-1,1-1,0 1,-1-1,1 1,2-1,-2 1,45 10,-39-10,-1 1,1-1,0 2,-1 0,0 0,1 1,-1 0,-1 1,1 0,-1 0,0 1,0 0,0 1,-1 0,7 7,9 19,-13-25</inkml:trace>
</inkml:ink>
</file>

<file path=ppt/ink/ink8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2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52,'12'-51,"-32"101,12-18,-2-1,1-1,2 2,1-1,1 1,2 0,1 0,1 0,2 0,4 24,39 32,-30-75</inkml:trace>
  <inkml:trace contextRef="#ctx0" brushRef="#br0" timeOffset="249.78">1 448,'38'4,"33"-2,8-7,0-3,-7 1,-13 0,-10-2,-10 0,-5 1,-5 3,-3 1,-5 2</inkml:trace>
</inkml:ink>
</file>

<file path=ppt/ink/ink8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28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31,'39'0,"31"0,14 0,-3 0,-5 0,-11 0,-8 0,-7-5,-8-2,-2 1,-3 1,-2 2,-3 0,-2 2,-6 1</inkml:trace>
</inkml:ink>
</file>

<file path=ppt/ink/ink8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2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1 109,'48'0,"40"-4,14-8,0 0,-8-4,-10 1,-11-1,-12 1,-12 4,-14 3</inkml:trace>
</inkml:ink>
</file>

<file path=ppt/ink/ink8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3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438 339,'-46'16,"0"3,0 2,2 1,1 2,1 3,-19 16,51-35,0 0,0 1,1 0,0 1,1 0,0 1,0-1,1 1,1 1,0-1,-2 7,6-13,0 0,0 1,1-1,0 1,0-1,0 1,1 0,-1-1,2 1,-1 0,0-1,1 1,0-1,0 1,1-1,0 1,0-1,0 0,0 0,1 0,0 0,0 0,0 0,1-1,-1 0,1 0,1 1,6 3,0 1,1-2,0 0,1-1,0 0,0 0,0-1,0-1,1-1,0 0,-1 0,1-1,0-1,0-1,0 0,0 0,5-2,13 1</inkml:trace>
  <inkml:trace contextRef="#ctx0" brushRef="#br0" timeOffset="300.292">1116 311,'-60'35,"3"2,1 3,1 2,3 3,2 2,-18 22,11 24,56-90,0 1,0-1,0 1,0-1,1 1,-1-1,1 1,0-1,0 1,1-1,-1 1,1-1,-1 1,1-1,0 0,0 1,1-1,-1 0,1 0,-1 0,1 0,0 0,0 0,1 0,-1-1,0 1,1-1,0 1,0-1,9 4,1 0,0-1,0 0,0-1,1 0,-1-1,1-1,0 0,0-1,0 0,0-1,0-1,0 0,0-1,0-1,-1 0,1 0,-1-2,0 1,10-6,-7 4,1-1,-1-1,0 0,0-1,-1 0,0-1,-1-1,0-1,-1 0,-1 0,1-2,-2 1,0-1,-1-1,0 0,-1-1,-1 1,0-2,-1 1,-1-1,0 0,-2 0,0-1,-1 1,1-18,-4 27,-1 0,0 0,0 0,-1 0,0 1,0-1,-1 0,0 1,0 0,-1-1,1 1,-2 0,1 1,-1-1,0 1,-1 0,1 0,-1 1,0 0,-1 0,1 0,-1 1,0-1,0 2,0-1,-1 1,1 0,-1 1,0-1,1 2,-1-1,-8 0,-9 1</inkml:trace>
  <inkml:trace contextRef="#ctx0" brushRef="#br0" timeOffset="716.697">1426 791,'218'-389,"-212"378,35-34,-39 46,0 0,0 0,0 0,0 1,0-1,-1 1,1-1,0 1,-1-1,0 1,1 0,-1 0,0 0,0 0,0 0,0 0,0 0,-1 0,1 0,0 0,-1 0,0 1,1-1,17 93,-19-87,1 0,0 0,1 1,-1-1,2 0,-1-1,1 1,0 0,1 0,0-1,0 1,0-1,1 0,0 0,1 0,-1-1,1 1,1-1,-1 0,1-1,0 1,0-1,1-1,-1 1,1-1,0 0,3 1,1-3,-1 0,0-1,0-1,1 1,-1-2,0 1,1-2,-1 1,0-1,0-1,0 0,0 0,-1-1,1 0,-1-1,0 0,0 0,-1-1,1 0,-1 0,-1-1,1 0,-1-1,0 0,-1 0,0 0,0-1,-1 0,0 0,0 0,-1-1,2-7,51-155,-52 148</inkml:trace>
  <inkml:trace contextRef="#ctx0" brushRef="#br0" timeOffset="1115.26">2781 142,'-35'11,"1"3,1 0,0 3,1 0,1 2,-5 6,26-19,-107 76,115-81,1 0,-1 0,1 0,0 0,-1 0,1 0,0 0,0 1,0-1,0 0,0 1,0-1,0 0,0 1,1 0,-1-1,0 1,1-1,0 1,-1 0,1-1,0 1,0 0,0-1,0 1,0 0,0-1,0 1,0 0,1-1,-1 1,1 0,-1-1,1 1,0-1,0 1,-1-1,1 1,0-1,0 0,0 1,1-1,-1 0,0 0,0 0,1 0,74 34,-1-30,-65-6,0 1,1 0,-1 1,1 0,-1 1,0 0,0 0,0 1,0 0,0 1,4 2,-12-4,0-1,1 1,-1 0,0 0,0 0,-1 0,1 0,0 0,-1 1,1-1,-1 0,0 1,1-1,-1 1,-1 0,1-1,0 1,-1 0,1-1,-1 1,0 0,0 0,0 0,0-1,0 1,0 0,-1 0,0-1,1 1,-1 0,0-1,0 1,-1-1,1 2,-55 81,36-64,-1-1,-1 0,0-2,-2 0,0-2,-11 5,21-12,-4 4</inkml:trace>
  <inkml:trace contextRef="#ctx0" brushRef="#br0" timeOffset="1379.273">3373 1,'-5'33,"-11"41,-8 16,1-1,3-12,6-9,5-11,4-11,3-8,2-6,5-9,3-3,-1-4</inkml:trace>
  <inkml:trace contextRef="#ctx0" brushRef="#br0" timeOffset="1631.083">3035 339,'38'-19,"27"-7,8 2,-5 5,-8 5,-10 10,-8 6,-7 2,-5 5,-7 2</inkml:trace>
</inkml:ink>
</file>

<file path=ppt/ink/ink8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43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0 283,'243'-28,"51"16,-14-6,-171-2,-97 16</inkml:trace>
  <inkml:trace contextRef="#ctx0" brushRef="#br0" timeOffset="247.339">227 453,'19'9,"21"4,13-6,7-3,3-8,1-3,-2 0,-1-4,-2 0,-1 1,-1-1,-5 0,-2 3,-4 2,-6 2,-5 3,-8-5,-9 0</inkml:trace>
  <inkml:trace contextRef="#ctx0" brushRef="#br0" timeOffset="746.049">791 0,'12'23,"2"-8,2 0,0-2,0 1,2-2,-1 0,2-1,-1-1,1-1,1-1,0 0,20 4,77 37,-76-31,-33-16,0 1,0 0,-1 0,1 0,-1 1,0 0,0 1,0-1,-1 1,1 1,-1-1,0 1,-1 0,1 0,-1 1,-1 0,1 0,-1 0,0 0,0 3,-4-5,-1 0,0 1,0-1,-1 0,1 0,-1 1,0-1,-1-1,1 1,-1 0,0 0,0-1,0 0,-1 0,0 0,1 0,-2 0,1-1,0 1,0-1,-1 0,0-1,0 1,0-1,-3 1,-5 6,-316 158,311-157,3-3,1 0,0 2,0-1,1 2,0 0,1 0,0 1,-7 10,15-14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01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682 1,'-5'1,"1"0,0 1,0 0,0 0,0 0,0 0,0 1,0 0,1-1,-1 1,1 1,0-1,0 0,0 1,0-1,-1 4,-3 2,-251 312,-71 3,305-306,31-29</inkml:trace>
  <inkml:trace contextRef="#ctx0" brushRef="#br0" timeOffset="997.587">145 1,'4'24,"1"-1,1 1,1-1,1 0,1-1,0 1,2-2,1 0,12 17,40 86,-45-84,2-1,2 0,1-2,1 0,23 22,8 18,-45-60</inkml:trace>
  <inkml:trace contextRef="#ctx0" brushRef="#br0" timeOffset="3549.985">823 594,'-2'1,"0"0,0 1,0-1,0 1,1-1,-1 1,0 0,1 0,-1-1,1 1,0 0,0 0,0 0,0 1,0-1,0 0,1 0,-1 1,1-1,-1 0,1 0,0 1,-4 8,-59 206,77-249,2 1,1 0,1 1,1 1,2 1,14-15,27-14,-61 56,0 1,-1-1,1 1,0 0,0 0,0-1,0 1,0 0,0 0,0 0,0 0,0 0,-1 0,1 0,0 0,0 0,0 0,0 1,0-1,0 0,0 0,0 1,-1-1,1 1,0-1,0 1,0-1,-1 1,1 0,0-1,-1 1,1 0,-1-1,1 1,-1 0,1 0,-1 0,1-1,-1 1,0 0,1 0,-1 0,0 0,0 0,0 0,1 0,-1 0,0 0,0 0,-1-1,1 2,4 57,-4-53,3 106,-2-111,-1 0,1 0,-1-1,0 1,1 0,0 0,-1 0,1-1,-1 1,1 0,0-1,0 1,-1-1,1 1,0 0,0-1,0 0,0 1,-1-1,1 1,0-1,0 0,0 0,0 0,0 0,0 1,0-1,0 0,0 0,0-1,0 1,0 0,0 0,0 0,0-1,-1 1,1 0,0-1,0 1,0-1,0 1,-1-1,1 1,0-1,0 0,-1 1,1-1,0 0,-1 0,1 1,-1-2,42-37,90-95,-130 132,-1 1,0 0,0 1,1-1,-1 0,0 0,1 0,-1 1,1-1,-1 1,1-1,-1 1,1 0,-1-1,1 1,0 0,-1 0,1 0,-1 0,1 1,-1-1,1 0,-1 0,1 1,-1-1,1 1,-1 0,1-1,-1 1,1 0,-1 0,0 0,0 0,0 0,1 0,-1 0,0 0,0 1,0-1,0 0,-1 1,1-1,0 0,-1 1,1-1,-1 1,1-1,-1 1,1-1,-1 1,0 0,0-1,0 1,0-1,0 1,-1 1,-21 141,21-63,7-62</inkml:trace>
</inkml:ink>
</file>

<file path=ppt/ink/ink8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4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367 201,'-5'-2,"0"-1,0 1,0 0,0 1,-1 0,1-1,-1 2,1-1,-1 1,0-1,1 2,-1-1,1 0,-1 1,1 0,-1 1,1-1,0 1,-1 0,1 0,0 1,0-1,1 1,-1 0,0 1,1-1,0 1,0 0,0 0,-2 3,-10 12,0 0,2 1,1 1,0 1,2 0,-3 7,-10 27,3 2,2 0,-7 45,21-87,1 1,0-1,1 1,1-1,1 1,0 0,1 0,1-1,0 1,2 0,0-1,0 1,2-1,0 0,1 0,0-1,7 12,-5-21,-1 0,1 0,0-1,0 1,1-2,-1 1,1-1,0-1,0 1,1-2,-1 1,1-1,-1-1,1 0,0 0,-1-1,1 0,0 0,-1-1,1-1,0 1,-1-2,0 1,1-1,-1-1,0 0,46-20,-1-2,-1-3,-2-1,-1-3,-1-3,-2-1,-2-2,22-26,-65 63,18-14,0-1,-1-1,0 0,-2-2,0 0,-2-1,0 0,-1-1,-1-1,-1 0,-1-1,-1 0,-2 0,5-22,-12 36,-1-1,0 1,-1-1,0 1,0-1,-2 1,1-1,-1 1,0 0,-1 0,-1 1,1-1,-1 1,-1 0,0 0,0 1,-1 0,0 0,0 0,-1 1,0 0,0 0,-3-1,-11-7,0 1,-1 0,0 2,-1 1,-1 0,0 2,0 1,-21-3,-76-8,74 15</inkml:trace>
</inkml:ink>
</file>

<file path=ppt/ink/ink8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49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1 159,'1'-5,"1"1,0 0,0 0,0 0,0 0,1 1,0-1,0 0,0 1,0 0,0 0,1 0,-1 0,1 1,0-1,0 0,3-2,11-7,-1 0,1 2,1 0,0 1,0 1,1 0,0 2,0 0,0 1,15 0,-29 3,0 2,0-1,0 1,0-1,0 2,0-1,0 1,0 0,0 0,0 0,0 1,0 0,-1 0,1 1,-1 0,1-1,-1 2,0-1,0 1,-1-1,1 1,-1 1,0-1,0 1,0-1,0 1,-1 0,3 6,7 17,-11-21,0 0,0-1,1 0,0 0,0 0,0 0,1 0,0 0,0-1,0 0,1 0,-1 0,1 0,1-1,-1 0,1 0,-1 0,1-1,0 0,0 0,1 0,2-1,1 0,-1-1,1 0,-1-1,1 0,-1 0,1-1,-1 0,1-1,-1 0,0 0,1-1,-1 0,-1-1,1 0,6-4,-2-16,-13 11</inkml:trace>
</inkml:ink>
</file>

<file path=ppt/ink/ink8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0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49 129,'-4'-5,"-3"-6,1-6,6-1,3-1,-4 2,-6 4,-8 4,5 4,8-2,5 0</inkml:trace>
</inkml:ink>
</file>

<file path=ppt/ink/ink8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0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1 152,'20'-14,"9"-7,0 2,2 0,0 2,1 1,0 2,1 1,9-1,-40 13,0 1,0-1,0 0,0 1,0-1,0 1,0 0,0-1,0 1,0 0,0 0,0 0,0 1,0-1,0 0,0 1,0-1,0 1,-1 0,1 0,0 0,0 0,0 0,-1 0,1 0,0 0,-1 1,1-1,-1 1,0-1,1 1,-1-1,0 1,0 0,0 0,0-1,0 1,-1 0,1 0,-1 0,1 0,-1 0,1 0,-1 0,0 0,0 0,0 0,0 0,-1 0,1 2,-3 7,0 0,0-1,-1 0,-1 0,0 0,0 0,-1-1,0 1,0-2,-1 1,0-1,-1 0,0 0,-5 4,-50 60,61-70,1-1,0 0,-1 1,1-1,0 1,0-1,0 1,0 0,0-1,0 1,1 0,-1 0,1 0,-1-1,1 1,-1 0,1 0,0 0,0 0,0 0,0 0,0 0,1-1,-1 1,1 0,-1 0,1 0,-1 0,1-1,0 1,0 0,0-1,0 1,0 0,0-1,1 0,-1 1,0-1,1 0,-1 1,1-1,-1 0,1 0,0 0,-1 0,1-1,0 1,0 0,0-1,-1 1,1-1,0 0,0 1,1-1,222-1,-81 5,-126 3</inkml:trace>
</inkml:ink>
</file>

<file path=ppt/ink/ink8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0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0 135,'43'-10,"34"-8,8 0,-5-3,-12 3,-12 4,-12 5,-7 3,-11-2,-4 1,-7 1</inkml:trace>
</inkml:ink>
</file>

<file path=ppt/ink/ink8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0,'0'44,"-5"32,-1 10,0-7,1-10,2-14,1-10,1-8,0-11</inkml:trace>
</inkml:ink>
</file>

<file path=ppt/ink/ink8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2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0 591,'48'-25,"-2"-2,-1-2,-1-2,-2-2,-1-2,-2-1,0-3,-28 28,-1-1,0 0,0 0,-1-1,0 0,-2-1,1 1,-2-2,0 1,0-1,-1 0,-1 0,-1 0,1-11,-4 26,0 0,0 1,0-1,0 0,-1 1,1-1,0 0,0 1,0-1,-1 0,1 0,0 1,-1-1,1 0,0 0,-1 0,1 0,0 1,-1-1,1 0,0 0,-1 0,1 0,0 0,-1 0,1 0,0 0,-1 0,1 0,0 0,-1 0,1 0,0 0,-1 0,1 0,-1 0,1-1,0 1,0 0,-1 0,1 0,0-1,-1 1,1 0,0 0,0-1,-1 1,1 0,0 0,0-1,0 1,-1 0,1-1,0 1,0 0,0-1,0 1,0 0,0-1,0 1,-1 0,1-1,0 1,0-1,1 1,-1 0,0-1,0 1,0 0,0-1,-21 24,21-23,-15 22,1 0,1 1,1 0,1 1,1 0,1 1,-1 8,7-28,1 0,0-1,0 1,0 1,0-1,1 0,0 0,0 1,0-1,1 0,0 1,0-1,0 1,1-1,0 0,0 1,0-1,0 0,1 0,0 0,0 0,0 0,1 0,0 0,0-1,0 1,0-1,1 0,0 0,-1 0,1-1,1 1,-1-1,5 3,-1-4,2 0,-1-1,0 0,0 0,0-1,1 0,-1-1,0 0,0 0,0-1,0 0,0 0,0-1,-1-1,1 1,-1-1,4-3,133-93,-130 87,3 0,0-2,-2 0,0-1,-1-1,0 0,-2-1,0 0,0-1,-2-1,-1 0,0 0,-1-2,-8 20,0 0,0 0,0 0,0 0,0 0,-1 0,1 0,0 0,-1 0,0 0,0-1,1 1,-1 0,0 0,-1-1,1 1,0 0,-1 0,1 0,-1 0,0 0,1-1,-1 1,0 0,0 1,-1-1,1 0,0 0,-1 0,1 1,-1-1,1 1,-1-1,0 1,1 0,-1-1,0 1,0 0,0 0,0 0,0 1,0-1,0 0,-1 1,1-1,0 1,-1 0,-7 3,2 0,-1 1,0 1,1 0,0 0,0 0,0 1,1 0,0 0,0 1,0 0,1 0,0 1,0 0,1 0,0 0,1 1,0-1,-3 9,5-12,1-1,0 1,0-1,0 1,0 0,1-1,0 1,0 0,0-1,1 1,-1 0,1-1,0 1,0-1,1 1,-1-1,1 1,0-1,1 0,-1 0,0 0,1 0,0-1,0 1,0-1,1 1,-1-1,1 0,0 0,-1-1,1 1,0-1,1 0,-1 0,0 0,1-1,-1 1,1-1,-1 0,1 0,0-1,1 1,17 1,0-1,0 0,1-2,-1-1,0 0,-1-2,1-1,0-1,-1 0,0-2,-1 0,0-2,0 0,-1-2,0 0,-1-1,-1-1,0 0,0-2,-2 0,0-1,-1 0,0-2,7-13,0-32,-22 63,0-1,0 1,0 0,0-1,0 1,0 0,-1-1,1 1,0 0,-1-1,1 1,-1 0,1 0,-1-1,0 1,0 0,1 0,-1 0,0 0,0 0,0 0,0 0,0 0,0 0,0 1,-1-1,1 0,0 1,0-1,0 1,-1-1,1 1,0-1,-1 1,1 0,0 0,-1 0,1 0,-1 0,1 0,0 0,-1 0,1 0,0 1,-1-1,1 1,-1-1,-7 3,0 0,0 1,0 0,1 1,-1 0,1 0,0 0,1 1,-1 0,1 1,0 0,1 0,0 0,0 1,0 0,1 0,0 0,1 1,0 0,0 0,1 0,0 0,0 0,1 1,1-1,-1 1,1-3,1-1,-1 1,1 0,1 0,-1-1,1 1,0 0,0-1,1 1,0 0,0-1,1 0,0 0,0 0,0 0,1 0,0 0,0-1,0 0,0 0,1 0,0 0,0-1,1 0,-1 0,1 0,1 0,2 2,0-1,0 0,1 0,0-1,0 0,0 0,0-2,1 1,-1-1,1-1,-1 1,1-2,0 0,0 0,-1-1,1 0,1-1,32-16,-25 6</inkml:trace>
</inkml:ink>
</file>

<file path=ppt/ink/ink8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2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77,'51'-19,"2"1,1 4,-1 1,16 1,-14 12,-54 0,0 0,0 0,0 0,0 0,0 0,0 0,0 0,0 1,0-1,0 0,0 1,0-1,0 0,0 1,0 0,0-1,0 1,-1-1,1 1,0 0,0 0,-1-1,1 1,-1 0,1 0,-1 0,1 0,-1 0,1 0,-1 0,0-1,1 1,-1 0,0 0,0 1,0-1,0 0,0 0,0 0,0 0,0 0,0 0,0 0,-1 0,1 0,0 0,-121 139,121-138,-1 0,0 0,1 1,0-1,-1 0,1 0,0 1,0-1,1 0,-1 0,0 1,1-1,-1 0,1 0,0 1,-1-1,1 0,0 0,0 0,1 0,-1 0,0-1,1 1,-1 0,1 0,0-1,-1 1,1-1,0 0,0 1,0-1,0 0,0 0,0 0,0 0,2 0,83 25,60-17,-123-9</inkml:trace>
</inkml:ink>
</file>

<file path=ppt/ink/ink8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2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1,'-31'21,"1"2,2 1,0 1,2 2,1 0,1 2,1 0,2 2,0 1,3 0,1 1,1 1,-4 16,16-39,0 1,2 0,-1-1,1 1,1 0,0 0,1 1,0-1,1 0,0 0,1 0,1-1,-1 1,2 0,0-1,0 0,1 1,0-2,1 1,0-1,1 0,0 0,1-1,0 1,0-2,1 1,0-1,0-1,1 0,0 0,0-1,1 0,6 2,-1-2,1 0,0-2,0 0,1 0,-1-2,1 0,-1-1,1-1,0-1,-1 0,1-1,-1-1,1-1,-1 0,0-1,-1-1,1-1,-1 0,5-4,3-2,0-1,-1-1,-1-1,-1-1,0-1,-1-1,-1 0,-1-1,-1-2,0 0,-2 0,3-7,-10 13,0 0,-1-1,0 0,-2 0,0-1,0 1,-2-1,-1 0,0 0,-1-1,-1 1,-1-15,0 24,0 0,-1 0,0 0,0 0,-1 0,0 1,-1-1,0 1,0 0,-1 0,1 0,-2 0,1 1,-1 0,-1 0,1 1,-1-1,0 1,0 1,-1 0,0 0,0 0,0 1,0 0,-7-2,-75-14,53 18</inkml:trace>
</inkml:ink>
</file>

<file path=ppt/ink/ink8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3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0 107,'74'-11,"-2"-4,1-2,-2-4,12-7,-77 25,0 1,1 0,-1 0,0 0,1 1,0 0,-1 0,1 1,0 0,-1 0,1 0,0 1,-1 0,1 0,-1 1,1 0,-1 0,0 1,0-1,4 3,1 1,-1 1,0-1,0 0,0-1,1 0,-1 0,1-1,0-1,0 0,1 0,-1-1,1-1,-1 0,1 0,-1-1,1 0,0-1,-1-1,1 0,7-2,10-24,-20 12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12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13,'0'-5,"-5"-1,-1 5,-5 2,-5 6,0 7,8 1,9-2,11-3,6-9,-3-4,-10-1,0 4,3 3,0 5,0 1</inkml:trace>
</inkml:ink>
</file>

<file path=ppt/ink/ink8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3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57,'19'-9,"0"1,0 0,0 1,1 1,0 1,1 1,-1 0,20 1,-38 2,-1 1,0-1,1 1,-1 0,0 0,1 0,-1 0,0 0,1 0,-1 0,0 0,1 0,-1 1,0-1,0 1,1-1,-1 1,0-1,0 1,0 0,1-1,-1 1,0 0,0 0,0 0,0 0,-1 0,1 0,0 0,0 0,0 0,-1 0,1 0,-1 1,1-1,-1 0,1 1,-1-1,0 0,0 0,1 1,-1-1,0 0,0 1,0-1,-1 0,1 1,0-1,0 0,-1 1,1-1,-1 0,1 0,-1 1,1-1,-1 0,0 0,0 0,0 0,1 0,-1 0,0 0,-1 1,-86 106,87-108,1 1,-1-1,0 1,1 0,-1 0,1-1,0 1,-1 0,1 0,-1-1,1 1,0 0,0 0,-1 0,1-1,0 1,0 0,0 0,0 0,0 0,0 0,0-1,0 1,1 0,-1 0,0 0,0 0,1-1,-1 1,0 0,1 0,-1-1,1 1,-1 0,1-1,-1 1,1 0,0-1,-1 1,1-1,0 1,-1-1,1 1,0-1,0 1,-1-1,1 0,0 0,0 1,0-1,0 0,-1 0,1 0,0 0,0 0,0 0,0 0,58 4,-53-4,12-1,0-1,-1 0,1-1,-1-1,0-1,0 0,0-1,10-6,-8 3</inkml:trace>
</inkml:ink>
</file>

<file path=ppt/ink/ink8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0 126,'44'-5,"32"-6,14-1,-4-4,-12 1,-8 3,-12 4,-9 2,-13-1,-7 0,-2 1,-2 2,-3-4,-5 0</inkml:trace>
</inkml:ink>
</file>

<file path=ppt/ink/ink8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4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0 111,'43'-10,"34"-8,8 0,-6 2,-6-1,-11 3,-11 3,-14 4</inkml:trace>
</inkml:ink>
</file>

<file path=ppt/ink/ink8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9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0,'0'0</inkml:trace>
  <inkml:trace contextRef="#ctx0" brushRef="#br0" timeOffset="268.757">133 0,'-14'24,"-15"18,-2 6,-1-1,5-7</inkml:trace>
</inkml:ink>
</file>

<file path=ppt/ink/ink8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4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95 537,'-24'38,"-3"23,3 5,10-8,8-10,10-12,3-8,7-9,4-7,5-6,3-4,2-2,1-2,-5-4,-1-2,-5 1</inkml:trace>
  <inkml:trace contextRef="#ctx0" brushRef="#br0" timeOffset="279.124">716 537,'-23'17,"0"1,1 1,1 1,1 1,1 1,1 1,1 0,1 1,-8 18,22-39,0 0,0 0,0 1,1-1,-1 0,1 1,0-1,0 0,0 1,0-1,1 1,-1 0,1-1,0 1,0-1,0 1,1 0,-1-1,1 1,0-1,0 1,0-1,0 0,1 1,0-1,-1 0,1 0,0 0,0 0,1 0,-1-1,0 1,1-1,0 1,0-1,-1 0,1 0,1 0,-1 0,8 3,-1 0,1-1,0 0,0 0,0-1,0-1,0 0,1 0,-1-2,1 1,-1-1,1-1,-1 0,1 0,-1-1,0-1,0 0,0 0,0-1,0-1,-1 0,0 0,0-1,0 0,-1-1,0 0,0 0,3-4,-4 3,0 0,0 0,-1 0,0-1,0 0,-1 0,0-1,-1 0,0 0,-1 0,0 0,0-1,-1 0,-1 0,1 0,-2 0,0 0,0 0,-1 0,0 0,-1 0,0 0,-1 0,0 0,-1 0,0 0,-1 1,0-1,0 1,-1 0,-6-8,-61-33,48 43</inkml:trace>
  <inkml:trace contextRef="#ctx0" brushRef="#br0" timeOffset="661.114">1112 904,'97'-248,"-97"248,0 1,0 0,0 0,1 0,-1 0,0 0,1 0,-1 0,0-1,1 1,-1 0,1 0,-1-1,1 1,-1 0,1 0,0-1,-1 1,1-1,0 1,-1 0,1-1,0 0,0 1,0-1,-1 1,1-1,0 0,0 0,0 1,0-1,0 0,0 0,0 0,0 0,-1 0,1 0,0 0,0 0,0-1,0 1,0 0,0 0,-1-1,1 1,0-1,0 1,0-1,-1 1,1-1,0 1,0-1,-1 0,1 1,-1-1,1 0,-1 1,1-1,-1 0,1 0,-1 0,1 1,-1-1,0 0,0 0,1 0,1 7,2 1,-1-1,1 0,0 0,0 0,0 0,1-1,0 0,0 1,1-2,-1 1,1-1,0 0,0 0,0 0,1-1,-1 0,1-1,0 1,0-1,0 0,0-1,0 0,0 0,0 0,1-1,-1 0,3-1,5-2,-1-1,1 0,-1-1,0-1,-1 0,1-1,-1-1,-1 1,1-2,-1 0,-1-1,1 0,-2 0,0-1,0-1,-1 1,0-2,-1 1,1-4,2-5</inkml:trace>
  <inkml:trace contextRef="#ctx0" brushRef="#br0" timeOffset="1001.175">2099 310,'-16'9,"-1"0,1 1,1 0,0 2,1-1,0 2,0 0,2 1,-3 2,14-14,-1-1,1 1,0 0,0-1,-1 1,1 0,1 0,-1 0,0 0,0-1,1 1,-1 0,1 0,-1 0,1 0,0 1,0-1,0 0,0 0,0 0,1 0,-1 0,0 0,1 0,0 0,-1 0,1-1,0 1,0 0,0 0,0 0,0-1,1 1,-1-1,0 1,1-1,-1 1,1-1,0 0,-1 0,1 0,0 0,0 0,0 0,-1 0,1 0,0-1,2 1,79 13,32 12,-112-24,0 0,0 0,0 1,0-1,0 1,-1 0,1-1,-1 1,0 1,0-1,0 0,0 0,0 1,-1-1,1 1,-1-1,0 1,0 0,0-1,-1 1,0 0,1 0,-1 0,0-1,-1 1,1 0,-1 0,1-1,-1 1,-1 1,-44 107,-52-12,77-83</inkml:trace>
  <inkml:trace contextRef="#ctx0" brushRef="#br0" timeOffset="4214.961">2777 0,'-2'1,"0"1,0-1,0 1,0-1,1 1,-1 0,0 0,1-1,0 1,-1 0,1 0,0 1,0-1,0 0,0 0,1 0,-1 1,1-1,-1 0,1 1,0-1,0 0,0 1,0-1,0 1,0 0,-14 458,10-435,-2 21,-2 0,-2 0,-2-1,-5 7,10-35</inkml:trace>
  <inkml:trace contextRef="#ctx0" brushRef="#br0" timeOffset="4467.199">2466 452,'38'-5,"28"-1,6 0,-3 1,-9 1,-10 2,-9 1,-6 0,-9 1</inkml:trace>
</inkml:ink>
</file>

<file path=ppt/ink/ink8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50:06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33 678,'-4'6,"0"0,1 0,0 0,0 1,0-1,1 1,0 0,0-1,1 1,0 0,0 0,0 5,-1 7,4 155,-2-171,0-1,0 1,-1 0,2 0,-1-1,0 1,0 0,1 0,0-1,-1 1,1-1,0 1,0 0,1-1,-1 1,0-1,1 0,0 0,-1 1,1-1,0 0,0 0,0-1,0 1,0 0,1-1,-1 1,1-1,-1 0,1 0,-1 0,1 0,-1 0,1 0,0-1,0 1,-1-1,1 0,0 0,0 0,-1 0,1 0,0-1,-1 1,1-1,0 0,-1 0,1 0,0 0,-1 0,1-1,13-10,-1 0,-1-2,0 0,-1 0,0-1,-1-1,-1 0,2-6,-4 9,74-109,-78 122,-1-1,0 1,0 0,0 0,0 0,1 1,-1-1,0 1,0 0,0 0,0 0,0 1,0 0,-1-1,1 1,0 1,-1-1,1 0,-1 1,0 0,0 0,0 0,0 0,-1 0,1 0,-1 1,0-1,0 1,0 0,0 0,0 0,1 1,77 80,-77-83,-1 0,0 0,1 0,-1-1,1 1,-1-1,1 1,0-1,0 0,0 0,0 0,-1-1,1 1,0-1,0 0,0 1,0-1,0 0,0-1,0 1,0 0,0-1,0 0,0 0,0 0,0 0,-1 0,1 0,0-1,-1 1,1-1,-1 0,1 0,-1 0,0 0,2-2,5-8,-1-1,0-1,-1 1,-1-1,0 0,0 0,-1-1,0-6,-3 14,6-19</inkml:trace>
  <inkml:trace contextRef="#ctx0" brushRef="#br0" timeOffset="1204.424">992 1,'-16'44,"2"2,1-1,3 1,2 1,2 0,2 0,2 0,2 1,3 10,38 170,-41-225,0 4,0 1,0 0,1 0,0 0,0-1,1 1,0 0,1-1,-1 0,1 1,1-1,0 0,0-1,0 1,0-1,4 4,-3-9,-1 0,0 0,0-1,1 1,-1-1,0 0,1 0,-1-1,0 1,0-1,1 0,-1 0,0-1,0 1,0-1,0 0,-1 0,1 0,0 0,-1-1,2 0,14-8,-18 10,3-1,0-1,0 1,-1-1,1 1,0 0,1 1,-1-1,0 1,1-1,-1 1,0 1,1-1,-1 1,1-1,-1 1,1 1,-1-1,1 1,-1-1,1 1,-1 0,0 1,1-1,-1 1,0 0,0 0,0 0,2 2,2 2,-1 0,2-1,-1 0,1-1,-1 1,1-2,0 1,1-1,-1-1,0 0,1 0,-1 0,1-2,0 1,-1-1,1 0,0-1,-1 0,1-1,-1 0,1 0,-1-1,0 0,0-1,0 0,0-1,-1 1,4-4,-1 1,-1 0,0-1,-1 0,0 0,0-1,-1 0,0-1,0 0,-1 0,-1 0,1-1,-2 0,0-1,0 1,-1-1,0 0,-1 0,0 0,-1 0,-1-1,0 1,0-7,-2 16,1 0,-1 1,0-1,0 0,0 0,0 1,0-1,-1 1,1-1,-1 1,1-1,-1 1,0 0,0 0,0 0,-1 0,1 0,0 0,-1 1,1-1,-1 1,1 0,-1-1,0 1,1 0,-1 1,0-1,0 0,0 1,0 0,0-1,1 1,-1 0,0 1,0-1,0 0,0 1,0 0,0-1,1 1,-1 0,0 1,1-1,-1 0,1 1,-1-1,1 1,0 0,-1 0,1 0,0 0,0 0,1 1,-2 1,-6 5,1 1,0 0,0 0,1 1,1 0,0 0,0 1,1-1,1 1,0 0,0 1,1-1,2-6,-1 0,1-1,1 1,-1 0,1 0,0 0,0 0,0 0,1 0,0-1,0 1,1 0,-1 0,1-1,0 1,1-1,0 0,0 0,0 1,0-2,1 1,-1 0,1-1,0 0,1 0,3 3,4-1,0 0,1-1,0 0,0-1,0-1,1 0,-1 0,1-2,7 1,6-2,0-2,0 0,0-2,0-1,-1-1,1-1,-1-1,-1-1,0-2,0-1,-1 0,-1-2,0-1,0 0,-2-2,0 0,4-7,-18 16,0 0,0-1,-1 0,0-1,0 1,-1-1,-1 0,1 0,-2 0,1-1,-2 0,1-1,-2 8,0 0,0-1,0 1,-1 0,1-1,-1 1,0-1,-1 1,1 0,-1-1,0 1,0 0,0-1,0 1,-1 0,0 0,0 0,0 0,0 0,-1 1,1-1,-1 1,0-1,0 1,0 0,-1 0,1 0,-1 1,1-1,-3 0,2 1,0 1,-1 0,1 0,0 0,0 0,-1 1,1 0,0 0,-1 0,1 0,0 1,-1-1,1 1,0 0,0 1,0-1,0 1,0-1,0 1,0 0,0 1,1-1,-1 1,1 0,0-1,0 1,0 1,0-1,0 0,1 1,-1-1,1 1,0 0,0 0,1 0,-1 0,1 0,0 0,0 0,0 1,0-1,1 1,0-3,0 0,1 0,0 0,-1 0,1 0,0 0,0 0,0-1,0 1,0 0,0 0,1-1,-1 1,1-1,-1 1,1-1,-1 0,1 1,0-1,-1 0,1 0,0 0,0-1,0 1,0 0,0-1,0 1,0-1,0 1,0-1,0 0,0 0,0 0,2 0,71-8,51-48,-125 55,0 0,0 0,0 0,0 0,0 0,0 0,0 0,0 0,0 0,0 1,1-1,-1 0,0 1,1-1,-1 1,0-1,1 1,-1 0,1-1,-1 1,0 0,1 0,-1 0,1 0,-1 1,1-1,-1 0,0 0,1 1,-1-1,0 1,1-1,-1 1,0 0,0-1,1 1,-1 0,0 0,0 0,0 0,0 0,0 0,0 0,0 0,-1 0,1 1,0-1,-1 0,1 1,0-1,-1 0,0 1,1-1,-1 1,-35 104,34-102,0 0,1-1,0 1,0 0,0 0,0 0,1 0,0 0,-1-1,1 1,1 0,-1 0,0-1,1 1,0-1,0 1,0-1,0 0,1 0,-1 0,1 0,-1 0,1-1,0 1,0-1,1 1,-1-1,0 0,1-1,-1 1,1-1,-1 1,1-1,0 0,0 0,2 0,18 4,1-2,1 0,-1-2,0-1,0 0,2-2,28 0,-46 2,1-1,0 0,-1 0,1-1,-1 0,1 0,-1-1,0-1,0 1,0-2,-1 1,1-1,-1 0,0-1,-1 0,1 0,-1 0,0-1,-1-1,0 1,0-1,0 0,-1 0,0 0,-1-1,0 0,0 0,-1 0,0 0,0 0,-1-1,1-8,-3-71,0 86,0 0,-1 1,1-1,-1 1,0-1,0 1,0-1,0 1,-1 0,1 0,-1-1,1 1,-1 0,0 0,1 0,-1 1,0-1,0 0,-1 1,1-1,0 1,0 0,-1 0,1 0,-1 0,1 0,-1 0,1 0,-1 1,1 0,-3-1,-3 3,0 0,0 1,1 0,-1 0,1 0,0 1,0 0,0 1,0 0,1 0,0 0,0 0,0 1,1 0,0 1,0-1,0 1,1 0,0 0,0 0,1 1,0-1,0 1,-1 6,-1-1,0 0,0 1,1 0,1 0,0 0,1 0,1 0,0 1,1-1,1 0,1 10,-1-17,0-1,1 1,-1-1,2 1,-1-1,1 0,-1 0,2 0,-1 0,1 0,0-1,0 0,0 1,1-1,0-1,0 1,0-1,0 0,1 0,-1-1,1 1,0-1,0 0,1-1,1 1,109 9,-92-13</inkml:trace>
  <inkml:trace contextRef="#ctx0" brushRef="#br0" timeOffset="2803.414">3137 1496,'11'3,"0"0,0-1,0-1,0 0,1 0,-1-1,0-1,0 0,1 0,-1-1,0 0,0-1,-1-1,1 0,-1 0,1-1,-1 0,-1 0,1-1,-1-1,0 0,6-6,49-38,-2-2,-3-4,-3-1,-2-3,32-48,-79 100,1-1,-2 0,1 0,-1-1,-1 1,0-1,0-1,-1 1,-1 0,0-1,0 0,-1-6,-3 15,0 0,0 0,0 0,0 0,-1 0,0 1,1-1,-1 1,0-1,0 1,-1 0,1 0,0 0,-1 0,1 0,-1 0,0 1,1-1,-1 1,0 0,0 0,0 0,0 0,0 0,0 1,0-1,0 1,0 0,0 0,0 0,0 0,-1 1,1-1,0 1,0 0,0 0,0 0,1 0,-1 0,0 1,0-1,1 1,-1 0,1-1,-1 1,1 0,0 1,0-1,-1 2,-19 16,2 1,1 0,0 2,2 1,0 0,2 1,1 0,1 1,1 1,1 0,1 1,-5 27,12-48,-1 0,1 1,1-1,0 1,0 0,0-1,1 1,0 0,1 0,0 0,0 0,0 0,1 0,1-1,-1 1,1 0,0-1,1 1,0-1,0 1,1-1,-1 0,2-1,-1 1,1-1,0 1,0-2,0 1,1 0,0-1,0 0,2 1,4-2,0-1,1 1,-1-2,0 0,1 0,-1-1,1-1,0 0,-1-1,1 0,-1-1,1 0,-1-1,0-1,8-3,169-88,-134 57,-3-1,-1-3,38-41,-77 73,0-2,-1 1,0-1,-1-1,0 1,-1-2,0 0,-1 0,-1 0,0-1,3-13,-9 27,-1 0,1-1,-1 1,1-1,-1 1,0-1,0 1,1-1,-1 1,0-1,0 1,-1 0,1-1,0 1,0-1,-1 1,1-1,-1 1,1 0,-1-1,0 1,0 0,1-1,-1 1,0 0,0 0,0 0,0 0,0 0,0 0,-1 0,1 0,0 0,0 1,-1-1,1 0,0 1,-1-1,1 1,-1 0,1-1,-1 1,1 0,-1 0,1 0,0 0,-1 0,1 0,-1 0,1 0,-1 1,1-1,-1 1,1-1,0 1,-1-1,0 2,-13 7,0 1,0 0,1 1,1 1,0 0,0 1,2 0,-1 1,2 0,0 1,0 0,1 0,-2 8,2-6,0 0,1 0,1 1,1 0,0 1,2-1,-3 17,6-29,0-1,1 0,0 1,0-1,0 0,1 1,0-1,0 0,0 0,0 0,1 1,0-1,0-1,0 1,1 0,0 0,0-1,0 0,0 1,1-1,-1 0,1-1,0 1,0-1,1 0,-1 0,1 0,-1 0,1-1,2 1,3 1,1-1,0 0,0-1,-1 0,1 0,1-1,-1-1,0 0,0-1,0 0,0 0,0-1,0-1,-1 0,1 0,-1-1,7-3,5-3,-1-1,0-1,-1 0,-1-2,0 0,0-1,12-15,-11 11,-1 0,-1-2,-1 0,0-1,-2 0,-1-1,0-1,-2 0,-1-1,-1-1,-1 1,-1-1,-1-1,1-15,-7 40,0 0,0 0,-1 0,1-1,0 1,-1 0,1 0,-1 0,0 0,0-1,0 1,0 0,0 0,0-1,-1 1,1 0,-1 0,1 0,-1 0,0 0,0 0,0 0,0 0,0 0,0 0,-1 0,1 0,-1 1,1-1,-1 1,0-1,1 1,-1 0,0-1,0 1,0 0,0 0,0 0,0 1,0-1,0 0,0 1,-1-1,1 1,0 0,0 0,0 0,-1 0,1 0,0 0,0 1,-1-1,-11 9,0 0,0 1,1 1,0 0,1 1,0 0,1 1,0 0,1 1,1 0,0 0,1 1,0 1,0 2,2-5,0-1,0 1,1 0,1 1,0-1,1 1,1-1,0 1,0 0,2 0,-1 0,2 0,0 0,1 0,0-1,1 1,0 0,2-1,-1 0,1 0,1 0,1 0,-1-7,1 0,0-1,0 0,0 0,1 0,-1-1,1 0,0-1,0 0,1 0,-1-1,1 0,-1 0,1-1,0 0,-1 0,1-1,0 0,0-1,-1 0,1 0,0-1,-1 0,8-3,5-3</inkml:trace>
  <inkml:trace contextRef="#ctx0" brushRef="#br0" timeOffset="3198.803">5085 1045,'14'0,"10"0,5 0,4 0,-1 0,0 0,0 0,-2 0,-1 0,0 0,0 0,-1-5,0-1,0 0,-5 1</inkml:trace>
  <inkml:trace contextRef="#ctx0" brushRef="#br0" timeOffset="3469.942">5085 1299,'48'-5,"20"-1,4-1,-5-2,-10-1,-10 2,-12 2</inkml:trace>
  <inkml:trace contextRef="#ctx0" brushRef="#br0" timeOffset="11984.97">6129 735,'-1'-1,"0"-1,1 1,-1 0,0 0,1-1,-1 1,1 0,-1-1,1 1,0-1,-1 1,1 0,0-1,0 1,0-1,0 1,0-1,1 1,-1-1,0 1,1 0,-1-1,1 1,-1 0,1-1,0 1,-1 0,1 0,0-1,0 1,0 0,0 0,0 0,0 0,0 0,0 0,1 1,43-37,-35 32,1 0,0 0,0 1,1 1,-1 0,1 0,-1 1,1 1,0 0,0 0,0 1,0 1,10 1,-20-1,1-1,-1 0,0 1,1-1,-1 1,1 0,-1 0,0 0,0 0,0 0,1 0,-1 0,0 1,0-1,-1 1,1 0,0 0,0-1,-1 1,1 0,-1 0,0 0,0 1,1-1,-1 0,-1 0,1 1,0-1,0 0,-1 1,0-1,1 1,-1-1,0 1,0-1,0 1,-1-1,1 0,0 1,-1-1,0 1,1-1,-1 0,0 1,0-1,-1 0,1 0,0 0,-1 0,0 1,-197 283,195-280,3-5,-1 1,1-1,-1 1,1 0,0-1,0 1,-1 0,1 0,1-1,-1 1,0 0,0 0,1 0,-1 0,1 0,-1 0,1 0,0 0,0 1,0-1,0 0,0 0,1 0,-1 0,0 0,1 0,0 0,-1 0,1 0,0 0,0-1,0 1,0 0,1 0,-1-1,0 1,1-1,-1 1,1-1,-1 1,1-1,0 0,-1 0,2 1,3-1,1 1,-1-1,0 0,0 0,1-1,-1 1,0-2,0 1,1-1,-1 0,0 0,0 0,0-1,0 0,0 0,0-1,0 1,4-5,41-10,-30 20,-12 2</inkml:trace>
  <inkml:trace contextRef="#ctx0" brushRef="#br0" timeOffset="12558.074">6778 424,'3'6,"0"0,0 0,0 0,0 0,-1 0,0 1,0-1,-1 1,0-1,0 1,-1-1,1 1,-1 2,1 3,-16 171,4-111,-16 81,-7-19,34-135,1 1,-1 0,0 0,1 0,-1 0,0 0,1-1,-1 1,0 0,1 0,-1 0,1 0,-1 0,0 0,1 0,-1 0,0 1,1-1,-1 0,0 0,1 0,-1 0,0 0,1 1,-1-1,0 0,1 0,-1 0,0 1,0-1,1 0,-1 0,0 1,0-1,1 0,-1 1,0-1,0 0,0 1,0-1,0 0,1 1,-1-1,0 0,0 1,0-1,0 1,0-1,0 0,0 1,0-1,0 0,0 1,0-1,-1 0,1 1,0-1,0 0,0 1,0-1,-1 0,1 1,0-1,0 0,7-8</inkml:trace>
  <inkml:trace contextRef="#ctx0" brushRef="#br0" timeOffset="12967.022">7060 565,'-203'132,"154"-83,50-48,-1 1,0-1,0 0,1 0,-1 1,1-1,-1 0,1 0,0 0,-1 1,1-1,0 0,0 0,0 0,0 0,0 0,0-1,0 1,0 0,0 0,0-1,0 1,0 0,1-1,-1 1,0-1,0 0,1 1,-1-1,0 0,1 0,-1 0,0 0,0 0,2 0,2 1,2 0,-1 1,0-1,0 1,1 0,-1 1,0-1,-1 1,1 1,0-1,-1 1,0 0,0 0,0 0,0 1,-1 0,1-1,-1 2,-1-1,1 0,-1 1,0 0,0 0,0 0,-1 1,6 28,-8-31,0 0,0 0,1 0,0 0,-1 0,1-1,1 1,-1 0,1 0,-1-1,1 1,0-1,0 0,1 1,-1-1,1 0,-1 0,1-1,0 1,2 1,12 4</inkml:trace>
  <inkml:trace contextRef="#ctx0" brushRef="#br0" timeOffset="37429.681">6073 1356,'277'-12,"123"-43,-342 46,43-7,0 3,68 3,-115 15,-31 2</inkml:trace>
  <inkml:trace contextRef="#ctx0" brushRef="#br0" timeOffset="43446.045">6299 1694,'0'-2,"-1"1,1 0,0-1,0 1,1 0,-1-1,0 1,0 0,1-1,-1 1,0 0,1-1,0 1,-1 0,1 0,0 0,-1 0,1-1,0 1,0 0,0 0,0 1,0-1,0 0,0 0,0 0,1 1,-1-1,1 0,6-6,0-1,0 1,1 1,-1 0,2 0,-1 1,1 0,0 1,0-1,0 2,0 0,1 0,-1 1,1 0,-1 1,1 0,0 1,0 0,0 0,-1 1,7 2,-14-2,0 0,-1 1,1-1,-1 1,1-1,-1 1,0 0,0 0,0 0,0 0,0 0,0 1,0-1,-1 1,1-1,-1 1,0-1,0 1,0 0,0 0,0-1,0 1,-1 0,0 0,1 0,-1 0,0 0,0 0,-1 0,1-1,0 1,-1 0,0 0,-1 5,0 0,-1 0,0 0,0-1,0 0,-1 0,0 0,-1 0,0 0,0-1,-2 3,5-9,0 1,1 0,-1 0,1 1,-1-1,1 0,-1 0,1 1,0-1,0 1,0-1,0 1,0 0,0-1,0 1,0 0,0 0,1-1,-1 1,1 0,0 0,-1 0,1 0,0 0,0 0,0 0,0-1,1 1,-1 0,0 0,1 0,-1 0,1 0,0-1,-1 1,1 0,0-1,0 1,0 0,1-1,-1 1,0-1,0 0,1 1,-1-1,1 0,56 26,-51-25,0 1,1 0,-1 0,-1 0,1 1,0 0,-1 0,0 1,0 0,0 0,3 4,-7-7,0 1,-1 0,0 0,1 0,-1 0,0 0,0 0,-1 0,1 0,-1 0,0 1,1-1,-1 0,-1 0,1 0,0 0,-1 1,0-1,1 0,-1 0,-1 0,1 0,0 0,-1-1,1 1,-1 0,0-1,0 2,-65 64,61-62,-1-1,0 0,0-1,0 0,0 0,-1 0,1-1,-1 0,0 0,0-1,0 0,-1 0,1-1,0 0,0-1,-1 0,1 0,-7-1,-7-27,21 11</inkml:trace>
  <inkml:trace contextRef="#ctx0" brushRef="#br0" timeOffset="44251.892">6947 1835,'-17'30,"9"2,-2-2,-1 0,-2 0,0-1,-3 0,0-1,-1-1,-18 20,370-439,-335 392,0-1,0 1,0-1,1 1,-1 0,0-1,0 1,0-1,1 1,-1 0,0-1,1 1,-1 0,0-1,1 1,-1 0,0 0,1-1,-1 1,0 0,1 0,-1 0,1-1,-1 1,1 0,-1 0,0 0,1 0,-1 0,1 0,-1 0,1 0,-1 0,1 0,-1 0,0 0,1 0,-1 0,1 0,-1 1,1-1,-1 0,0 0,1 0,-1 1,0-1,1 0,-1 1,0-1,1 0,-1 1,0-1,1 0,-1 1,0-1,0 0,0 1,1-1,-1 1,0-1,0 1,0-1,0 0,0 1,0-1,0 1,0-1,2 37,-2-30,-1 21,0-17,0-1,1 1,0-1,0 1,1-1,1 1,0-1,0 1,1-1,0 0,1 0,0-1,3 6,-5-13,0 0,0 0,0-1,0 1,1 0,-1-1,1 0,-1 1,1-1,-1 0,1 0,0-1,-1 1,1-1,0 1,0-1,0 0,-1 0,1 0,0 0,0 0,0-1,-1 1,1-1,0 0,-1 0,1 0,0 0,-1 0,1-1,74-46,100-130,-177 178,0 1,0 0,0-1,0 1,0 0,1-1,-1 1,0-1,1 1,-1 0,0-1,1 1,-1-1,0 1,1-1,-1 1,1-1,-1 0,1 1,0-1,-1 1,1-1,-1 0,1 0,-1 1,1-1,0 0,-1 0,1 0,0 0,-1 1,1-1,0 0,-1 0,1 0,0-1,-1 1,1 0,0 0,-1 0,1 0,-1-1,1 1,0 0,-1 0,1-1,-1 1,1-1,-1 1,1 0,-1-1,1 1,-1-1,1 1,-1-1,0 1,1-1,-1 0,-17 58,17-55,-8 18,1 0,2 0,0 1,1 0,1 0,0 0,2 0,1 21,1-40,-1 1,0-1,1 1,-1-1,1 1,-1-1,1 1,0-1,0 0,1 1,-1-1,0 0,1 0,-1 0,1 0,0 0,-1 0,1 0,0-1,0 1,0-1,0 1,1-1,0 1,15 4</inkml:trace>
  <inkml:trace contextRef="#ctx0" brushRef="#br0" timeOffset="45972.725">5649 198,'50'-37,"-30"21,0 0,1 2,1 0,0 2,0 0,2 1,3 0,-25 10,0 0,0 1,0-1,0 1,0-1,0 1,0 0,0 0,0 0,0 0,0 0,0 0,0 1,0-1,0 1,-1-1,1 1,0 0,0-1,0 1,0 0,-1 0,1 0,-1 1,1-1,-1 0,1 1,-1-1,1 0,-1 1,0 0,0-1,0 1,0 0,0 0,0-1,-1 1,1 0,-1 0,1 0,-1 0,1 0,-1 0,0 0,0 0,0 0,0 0,-1 1,-6 240,-7 458,-31-110,15-141,31-443,-1-1,0 1,0 0,-1 0,0 0,0 0,0 0,-1-1,0 1,-1-1,1 1,-2 0,-6-35,10-293,30-72,-16 256,5 0,7 1,6 1,46-122,45-15,-109 247,1 0,2 1,0 1,2 0,0 2,2 0,0 1,1 2,1 0,15-9,-25 21,1-1,0 2,0 0,0 1,0 0,1 1,-1 1,1 0,3 1,21-5,1 3,1 2,-1 2,0 2,0 1,-1 2,23 7,-13-4,298 31,-13-42,-124-24,-65-1,-143 27,-1-1,1 1,0 0,-1 1,1-1,-1 0,1 0,-1 1,1-1,-1 1,1-1,-1 1,0 0,1-1,-1 1,0 0,1 0,-1 0,0 0,0 0,0 0,0 0,0 1,0-1,0 0,0 0,0 1,-1-1,1 1,-1-1,1 1,-1-1,1 1,-1-1,0 1,0-1,1 1,-1-1,0 1,-1-1,1 1,0 0,-1 1,-20 74,16-64,-51 150,48-145</inkml:trace>
</inkml:ink>
</file>

<file path=ppt/ink/ink8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7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18,'-10'-4,"0"1,-1 0,1 1,-1 0,0 0,0 1,0 1,0 0,0 0,1 1,-1 0,0 1,0 1,1-1,-1 1,1 1,0 0,0 1,0 0,1 0,-1 1,1 0,1 1,-1 0,1 0,1 1,-1 0,-5 8,8-8,0 0,1 0,0 0,0 1,1-1,0 1,1-1,0 1,0 0,1 0,0 0,1 1,-1-1,2 0,-1 0,2 0,-1 0,1 0,0 0,1-1,0 1,0-1,1 1,0-1,1 0,0 0,0-1,0 0,5 5,-6-7,1 0,0-1,1 1,-1-1,1 0,-1-1,1 1,0-1,1 0,-1 0,0-1,1 0,0 0,-1-1,1 1,0-2,0 1,-1-1,1 0,0 0,0 0,3-2,149-56,-134 47</inkml:trace>
  <inkml:trace contextRef="#ctx0" brushRef="#br0" timeOffset="365.972">809 74,'-22'11,"1"2,0 0,1 1,0 2,1 0,1 0,1 2,0 0,1 1,1 1,-4 8,16-26,1 1,-1 0,1 0,0-1,0 2,0-1,0 0,1 0,-1 0,1 1,-1-1,1 1,1-1,-1 1,0 0,1-1,0 1,-1 0,2-1,-1 1,0 0,1-1,-1 1,1-1,0 1,0-1,1 1,-1-1,1 0,0 1,-1-1,1 0,1 0,-1 0,0-1,1 1,-1 0,1-1,0 0,0 1,0-1,0 0,1 0,5 0,0 0,0-1,0 0,0 0,0-1,0 0,0-1,0 0,0 0,0-1,0 0,-1-1,1 0,-1 0,1-1,-1 0,0 0,0-1,5-4,8-7,0 0,-2-1,0 0,-1-2,-1 0,6-10,36-75,-33 152,8-2,-15-28</inkml:trace>
  <inkml:trace contextRef="#ctx0" brushRef="#br0" timeOffset="736.25">1233 385,'6'-18,"1"0,1 0,1 1,0 0,1 1,1 0,0 0,1 1,1 1,1 0,3-2,-14 14,0 0,0 1,0 0,0 0,0 0,1 0,-1 0,0 0,1 1,-1 0,1 0,-1 0,0 0,1 0,-1 1,0-1,1 1,-1 0,0 0,0 0,1 0,-1 1,0-1,0 1,-1 0,1 0,0 0,-1 0,3 3,-2-3,0 1,0-1,0 0,0 0,1 0,-1 0,1 0,-1-1,1 1,-1-1,1 0,0 0,0-1,0 1,-1-1,1 0,0 1,0-2,0 1,0 0,-1-1,1 0,0 0,3-1,-3-1,0 1,-1-1,1 1,-1-1,0 0,1-1,-1 1,-1 0,1-1,0 0,-1 0,0 1,0-1,0-1,0 1,-1 0,0 0,0-1,0 1,0 0,0-1,-1 1,0-1,2-19</inkml:trace>
</inkml:ink>
</file>

<file path=ppt/ink/ink8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0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5,'0'-1,"-1"1,0-1,0 1,1-1,-1 1,0 0,0-1,0 1,1 0,-1 0,0-1,0 1,0 0,0 0,0 0,0 0,1 0,-1 0,0 0,0 1,0-1,0 0,0 0,1 1,-1-1,0 0,0 1,0-1,1 1,-1-1,0 1,1 0,-1-1,0 1,1-1,-1 1,1 0,-1 0,1-1,-1 1,1 0,0 0,-1 0,1-1,0 1,0 1,-18 41,3 2,2 2,1-1,3 2,3-1,1 1,1 37,5-78,0-1,0 1,0 0,1-1,0 1,0-1,0 0,1 1,0-1,1 0,-1-1,1 1,0-1,0 1,1-1,0 0,0-1,0 1,0-1,1 0,-1 0,1-1,0 0,0 0,1 0,-1-1,0 0,1 0,0 0,-1-1,1 0,0 0,-1-1,1 0,0 0,0-1,0 0,-1 0,1 0,-1-1,1 0,-1 0,1 0,-1-1,0 0,3-3,116-90,-121 96,-1 0,1 0,0 0,-1 0,1 1,-1-1,1 1,-1 0,1 0,-1 0,1 1,-1-1,0 1,0 0,0 0,0 0,0 0,0 0,-1 1,1-1,-1 1,1 0,-1 0,0 0,0 0,0 0,-1 0,1 0,-1 1,0-1,0 0,0 1,0-1,0 2,19 30,-16-29,0-1,1 1,0-1,0-1,1 1,-1-1,1 0,0 0,0 0,0-1,0 0,1 0,-1-1,1 1,0-2,0 1,-1-1,1 0,0 0,0-1,0 0,0 0,0 0,0-1,0 0,0-1,0 0,0 0,-1 0,1-1,-1 0,1 0,-1 0,0-1,-1 0,4-3,10-11,-1-1,0-1,-2 0,0-1,-2-1,0-1,-1 0,-2 0,0-1,-2-1,0 0,-2 0,0 0,1-21,1-86,-10 120</inkml:trace>
  <inkml:trace contextRef="#ctx0" brushRef="#br0" timeOffset="372.979">1186 485,'24'-19,"0"-1,-2-2,0 0,-2-1,0 0,-2-2,0-1,9-19,-26 44,0-1,0 1,-1-1,1 0,0 1,0-1,-1 0,1 1,-1-1,0 0,1 0,-1 0,0 1,0-1,0 0,0 0,-1 0,1 1,0-1,-1 0,1 0,-1 1,0-1,1 0,-1 1,0-1,0 1,0-1,0 1,0-1,0 1,-1 0,1-1,0 1,-1 0,1 0,-1 0,1 0,-1 0,0 0,1 1,-1-1,0 1,1-1,-1 1,0-1,0 1,0 0,1 0,-1 0,0 0,0 0,-1 0,-7 3,1 0,-1 1,1 0,0 0,0 1,0 0,0 1,1 0,0 0,0 1,1 0,0 0,0 1,1 0,0 0,0 0,1 1,0 0,0 0,1 0,0 1,1-1,0 1,0 0,1 0,1 0,-2-4,0 1,1-1,0 1,0-1,1 1,0 0,0-1,1 1,-1 0,1 0,1 0,-1 0,1-1,1 1,-1 0,1-1,0 1,1-1,-1 0,1 0,1 1,-1-2,1 1,0 0,0-1,0 0,1 0,0 0,0-1,0 1,1-1,-1 0,1-1,6 3,12-2,0-1,0-1,0-1,0-2,0 0,8-3,6-1,-6-2</inkml:trace>
</inkml:ink>
</file>

<file path=ppt/ink/ink8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7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19,'-35'4,"0"2,1 1,0 1,1 2,0 2,0 1,1 1,1 1,0 2,-15 12,41-26,0-1,0 1,1 0,-1 1,0-1,1 1,0 0,0 0,0 0,1 0,-1 1,1 0,0 0,0-1,0 2,1-1,0 0,0 0,0 1,1-1,0 1,0 0,0-1,1 1,-1 0,1-1,1 1,-1 0,1-1,0 1,0-1,1 1,0-1,0 1,0-1,0 0,1 0,0 0,0 0,3 3,-1-4,1 0,0 0,1-1,-1 1,0-1,1 0,0-1,0 0,0 0,0 0,0-1,0 0,0-1,0 1,0-1,1-1,-1 1,0-1,0 0,0-1,0 0,6-2,143-72,-135 61,-1-1,0-1,-1 0,-1-2,-1 0,-1-1,0-1,-2 0,0-2,-13 22,0 0,0 0,1 0,-1 1,0-1,0 0,0 1,0-1,1 1,-1-1,0 1,1-1,-1 1,0 0,1 0,-1 0,0 0,1 0,-1 0,0 0,1 0,-1 0,0 1,1-1,-1 1,0-1,0 1,1-1,-1 1,0 0,0-1,0 1,0 0,0 0,0 0,0 0,0 0,0 0,0 0,-1 0,1 0,0 0,-1 1,1-1,-1 0,1 0,-1 1,0-1,1 0,-1 1,0-1,0 0,0 1,15 18,-5-11,0 0,0 0,1-2,0 1,1-1,0-1,0 0,0 0,1-1,-1-1,1 0,0-1,1 0,-1-1,0-1,1 0,12-1,-18 1,0-1,0 0,0 0,0-1,0 0,0 0,0-1,-1 0,1-1,0 0,-1 0,0 0,0-1,0 0,0 0,0-1,-1 0,3-2,27-29,-13 12,1 1,1 1,1 1,0 2,9-4,-26 17,-6 4,-1-1,1 1,-1 0,1 0,0 0,0 0,0 0,0 0,0 1,1 0,-1-1,0 1,1 1,-1-1,0 0,1 1,-1-1,1 1,-1 0,1 1,-1-1,1 0,-1 1,1 0,-1 0,0 0,1 0,-1 0,0 1,0-1,0 1,0 0,0 0,0 0,0 0,-1 1,2 4,-1 1,0-1,-1 1,1 0,-2 0,1 0,-1 0,0 0,-1 0,0 0,0 0,-1 0,0 0,0 0,-1 0,0 0,0 0,-1-1,0 1,0-1,-1 0,0 0,0 0,-1 0,0-1,0 1,0-1,-3 2,-2 1,1 0,-1 0,-1-1,0-1,0 0,0 0,-1-1,0 0,0-1,-1-1,1 0,-1 0,-4 0,126-4,-8 10,-70-5,1-2,0-1,0-2,0-1,5-1,-18 0,1-1,-1 0,0-2,0 0,0-1,-1-1,0-1,0 0,0-1,-1-2,-13 8,-1 0,0 0,-1 0,1 0,0-1,-1 1,0-1,0 0,0 1,0-1,0 0,-1 0,0 0,0-1,0 1,0-2,1-16</inkml:trace>
</inkml:ink>
</file>

<file path=ppt/ink/ink8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13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1 621,'0'250,"17"-321,-8 32,2 1,1 0,2 1,2 1,1 0,2 1,1 1,55-61,-72 92,-1 1,1 0,0 0,0 0,0 0,0 0,0 1,0 0,0-1,0 1,0 0,1 0,-1 1,1-1,-1 1,0-1,1 1,-1 0,1 1,-1-1,0 0,1 1,-1 0,0 0,1 0,-1 0,0 1,0-1,0 1,0-1,0 1,0 0,0 1,54 32,-37-28</inkml:trace>
  <inkml:trace contextRef="#ctx0" brushRef="#br0" timeOffset="427.105">509 650,'3'-2,"25"-13,0-1,-2-1,0-1,-1-1,-1-2,11-12,-32 31,-1 0,1 0,-1 0,0 0,1-1,-1 1,0-1,0 1,-1-1,1 0,0 0,-1 0,0 1,0-2,0 1,0 0,0 0,0 0,-1 0,0 0,0-1,0 1,0 0,0 0,0-1,-1 1,1 0,-1 0,0 0,0 0,0 0,-1 0,1 0,-1 0,0 0,1 1,-1-1,0 1,-1-1,1 1,0 0,-1 0,1 0,-1 0,0 0,1 0,-1 1,0-1,0 1,-3-1,-3 4,-1 0,0 0,1 1,0 0,0 1,0 0,0 0,0 1,1 0,0 1,0 0,1 0,-1 1,1-1,0 2,1-1,0 1,0 0,1 0,0 0,0 1,1 0,0 0,1 0,-1 1,1-3,-1-1,1 1,0 0,1 0,-1 0,2 0,-1 1,1-1,0 0,0 1,1-1,0 1,0-1,1 0,0 1,0-1,1 0,0 1,0-1,1 0,-1 0,2-1,-1 1,1-1,0 1,0-1,1 0,0-1,0 1,0-1,0 0,1 0,0-1,0 0,2 2,9 0,-1-1,1 0,0-1,0-1,0 0,0-1,0-1,1-1,-1-1,0 0,6-2,26 1,-24 1</inkml:trace>
  <inkml:trace contextRef="#ctx0" brushRef="#br0" timeOffset="1014.117">1045 368,'-14'49,"9"-38,0 0,1 1,1 0,0-1,0 2,1-1,1 0,0 0,0 0,1 1,1-1,0 0,1 1,0-1,1 0,0-1,5 11,-7-20,1 0,0 1,0-1,0 0,0 0,0 0,0 0,1 0,-1-1,1 1,-1-1,1 1,0-1,-1 0,1 0,0 0,0-1,0 1,0-1,0 1,0-1,0 0,-1 0,1 0,0-1,0 1,0-1,0 1,0-1,0 0,-1 0,1 0,0-1,-1 1,1-1,84-64,-11-26,-75 92,1 1,-1-1,0 0,0 1,1-1,-1 1,0-1,0 1,0 0,1-1,-1 1,0 0,0 0,0 0,0 0,0 0,-1 0,1 0,0 0,0 0,-1 0,1 0,0 1,-1-1,1 0,-1 0,0 1,1-1,-1 0,0 1,0-1,0 0,0 1,0-1,0 0,0 1,-1 0,4 7,-2-4,0-1,1 0,-1 0,1-1,0 1,1 0,-1 0,1-1,-1 0,1 1,0-1,0 0,0 0,1-1,-1 1,1-1,-1 1,1-1,0 0,0-1,0 1,0-1,0 1,0-1,1-1,-1 1,0 0,0-1,1 0,-1 0,0 0,1-1,-1 1,0-1,0 0,1 0,3-3,1-1,0 1,-1-1,0-1,0 1,-1-1,1-1,-1 1,-1-1,1 0,-1-1,-1 0,1 0,-1 0,-1 0,3-6,7-8,-8 12,1-1,-2 0,1 0,-2-1,1 1,-2-1,0 0,0 0,-1 0,0 0,-1-1,0 1,-2-10,-15-18,3 28</inkml:trace>
  <inkml:trace contextRef="#ctx0" brushRef="#br0" timeOffset="1880.069">1892 395,'0'305,"37"-482,46-9,-82 183,0 0,0 1,0-1,1 0,-1 1,1-1,0 1,-1 0,1-1,0 1,0 0,1 0,-1 0,0 1,1-1,-1 0,1 1,-1 0,1-1,0 1,0 0,-1 1,1-1,0 0,0 1,0-1,0 1,0 0,0 0,0 0,0 1,0-1,-1 1,1-1,0 1,0 0,0 0,-1 0,1 0,0 1,-1-1,1 1,-1 0,0 0,1-1,-1 1,1 2,55 61,-40-45</inkml:trace>
  <inkml:trace contextRef="#ctx0" brushRef="#br0" timeOffset="2142.998">2541 481,'0'33,"0"12</inkml:trace>
  <inkml:trace contextRef="#ctx0" brushRef="#br0" timeOffset="2394.428">2484 114,'0'0</inkml:trace>
  <inkml:trace contextRef="#ctx0" brushRef="#br0" timeOffset="2644.921">2964 1,'5'33,"2"26,-1 8,-1-3,-2-8,0-8,-2-8,-1-6,0-3,0-3,0-1,-1-1,1 1,0 0,-5 1,-6-5,-7-7,1-5</inkml:trace>
  <inkml:trace contextRef="#ctx0" brushRef="#br0" timeOffset="3133.977">2738 424,'90'8,"0"-4,0-4,67-9,-110-1,-42 8,0 1,0-1,1 1,-1 0,1 0,-1 0,1 1,-1 0,1 0,-1 0,1 1,-1 0,1 0,-1 0,1 1,-1 0,0 0,0 0,0 0,0 1,1 0,-2 1,0 0,1 0,0-1,0 1,0-1,0-1,0 1,0-1,1 0,-1 0,1 0,0-1,-1 0,1 0,0 0,0-1,0 0,0 0,-1 0,1-1,0 0,0 0,0 0,-1-1,1 0,6-4,0 0,0 0,-1-1,0 0,-1-1,0-1,0 1,8-10,-15 14,0 1,0-1,0 1,0-1,0 0,-1 0,1 0,-1-1,-1 1,1 0,0-1,-1 0,0 1,0-1,0 0,-1 1,0-1,1 0,-2 1,1-1,0 0,-1 0,0 1,0-1,-1 1,1-1,0 3,-1-1,1 1,0 0,-1 0,1 0,-1 0,0 0,1 1,-1-1,0 0,0 1,0-1,-1 1,1 0,0 0,0 0,-1 0,1 0,0 0,-1 1,1-1,-1 1,1-1,-1 1,1 0,-1 0,1 0,-1 1,1-1,-1 0,1 1,-1 0,1-1,-3 2,-76 44,71-39,1 1,0 0,0 1,1 0,0 0,0 0,1 1,1 1,-1-1,2 1,-1 0,2 0,-1 1,2-1,0 1,0 0,1 0,0 0,1 0,0 1,1-1,2 12,4-15,0-1,1 1,0-1,1 0,0-1,0 0,1 0,-1-1,2 0,-1 0,0-1,1 0,0-1,0 0,1-1,-1 0,1 0,-1-1,1 0,0-1,0-1,0 0,2 0,16 1,-5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1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0,'396'0,"-372"0</inkml:trace>
</inkml:ink>
</file>

<file path=ppt/ink/ink8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2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0,'33'63,"-16"-23,-1 0,-3 1,-1 1,-3 0,4 36,16 227,-29-135,8-142,-8-28,-1-1,1 1,1 0,-1-1,0 1,0 0,0 0,0-1,0 1,0 0,0-1,0 1,0 0,1-1,-1 1,0 0,0 0,0-1,0 1,1 0,-1 0,0-1,0 1,1 0,-1 0,0 0,1-1,-1 1,0 0,0 0,1 0,-1 0,0 0,1 0,-1 0,0 0,1 0,-1 0,0 0,1 0,-1 0,0 0,1 0,-1 0,0 0,1 0,-1 0,0 0,1 0,-1 1,0-1,0 0,1 0,-1 0,0 1,0-1,1 0,-1 0,0 1,0-1,114-470,-39 189,-37 208,-26 62</inkml:trace>
</inkml:ink>
</file>

<file path=ppt/ink/ink8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0,'24'0,"17"0,8 0,-1 0,-4 0,-4 0,-4 0,-4 0,-2 0,-11 0,-9 0</inkml:trace>
</inkml:ink>
</file>

<file path=ppt/ink/ink8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3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0,'5'5,"6"1,7 0,4-1,3-2,3 0,1-2,1-1,-1 0,0-5,0-1,0-1,-5 2</inkml:trace>
</inkml:ink>
</file>

<file path=ppt/ink/ink8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0,'-5'7,"1"0,1 1,-1-1,1 1,1 0,-1 0,1 0,1 0,-1 0,1 0,1 0,-1 1,2-1,0 6,-2 1,3 243,8-213,-3-27</inkml:trace>
  <inkml:trace contextRef="#ctx0" brushRef="#br0" timeOffset="266.46">1 564,'38'0,"27"-4,8-3,-4 1,-9 2,-10 0,-9 2,-6 1,-9 0</inkml:trace>
  <inkml:trace contextRef="#ctx0" brushRef="#br0" timeOffset="694.351">142 706,'13'-3,"0"-1,0 1,0 0,1 1,-1 0,0 1,1 0,-1 1,1 1,-1 0,0 1,14 3,-26-4,1-1,-1 1,0-1,1 1,-1 0,0 0,1 0,-1 0,0 0,0 0,0 0,0 0,0 0,0 0,0 1,0-1,0 0,0 1,-1-1,1 0,-1 1,1-1,-1 1,0-1,1 1,-1 0,0-1,0 1,0-1,0 1,0-1,0 1,-1-1,1 1,0-1,-1 1,1-1,-1 1,0-1,1 0,-1 1,0-1,0 0,0 1,-46 57,45-56,-144 145,144-147,0 1,0-1,0 1,0-1,0 1,1 0,-1 0,0 0,1 0,0 0,-1 1,1-1,0 0,0 0,0 1,0-1,1 1,-1-1,1 1,-1-1,1 1,0-1,0 1,0-1,0 1,1 0,-1-1,1 1,-1-1,1 0,0 1,0-1,0 1,0-1,0 0,1 0,-1 0,1 0,-1 0,1 0,0 0,0 0,0-1,0 1,1 0,7 2,0-1,1-1,-1 0,1 0,-1-1,1 0,-1-1,1 0,0-1,-1 0,1-1,-1 0,0 0,1-1,-1-1,0 0,-1 0,1-1,-1 0,5-3,11-9</inkml:trace>
</inkml:ink>
</file>

<file path=ppt/ink/ink8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37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93,'0'595,"0"-577,-1 0,-2 0,1 0,-2-1,0 1,-2-1,1 0,-2 0,-6 10,7-20,2-7</inkml:trace>
  <inkml:trace contextRef="#ctx0" brushRef="#br0" timeOffset="348.972">309 234,'-33'25,"10"-10,1 1,1 1,0 0,2 2,0 0,1 2,1 0,-3 6,18-25,1-1,0 1,0 0,0 0,1 0,-1 0,0 0,1 0,-1 0,1 0,0 0,0 0,0 0,0 0,0 0,0 0,0 0,1 0,-1 0,1 0,-1 0,1 0,0 0,0 0,0 0,0 0,0-1,0 1,0 0,1-1,-1 1,1-1,-1 1,1-1,-1 0,1 0,0 0,0 0,-1 0,1 0,0 0,0 0,0-1,0 1,0-1,1 1,50 15,-43-14,0 1,0-1,0 1,0 1,-1 0,0 0,0 1,0 0,0 1,-1 0,0 0,0 1,0 0,-1 0,4 5,-6-4,0 0,0 0,-1 1,0-1,0 1,-1 0,0 0,0 0,-1 1,-1-1,1 5,-1 9</inkml:trace>
  <inkml:trace contextRef="#ctx0" brushRef="#br0" timeOffset="717.881">704 150,'16'152,"-6"0,-7 31,-4-161,-1 1,-2-1,0 1,-2-1,0 0,-1-1,-3 3,3-6</inkml:trace>
  <inkml:trace contextRef="#ctx0" brushRef="#br0" timeOffset="1194.682">506 206,'39'-25,"0"2,1 1,1 2,1 2,0 2,19-4,-57 18,0 0,0 1,1-1,-1 1,1 0,-1 0,1 0,-1 1,1-1,-1 1,1 0,0 1,-1-1,1 1,-1 0,1 0,-1 0,0 1,1 0,-1-1,0 1,0 1,0-1,0 1,-1-1,1 1,-1 0,1 0,-1 1,0-1,0 1,-1 0,1-1,-1 1,0 0,0 0,0 1,0-1,-1 0,1 1,-1-1,0 1,-1-1,-2 13,-1 0,-1 0,-1-1,-1 0,0 0,0 0,-2-1,0 0,-1 0,0-1,-1 0,-1 0,0-1,-12 10,3 2,-5 3,21-26,0 0,1 0,0 1,0 0,0-1,0 1,0 1,0-1,1 0,-1 0,1 1,0 0,0-1,0 1,1 0,-1 0,1 0,0 0,0 0,1 0,-1 0,1 0,0 1,0-1,0 0,0 0,1 0,-1 0,1 0,0 0,1 0,-1 0,1 0,1 3,156 127,-98-59,-54-68</inkml:trace>
  <inkml:trace contextRef="#ctx0" brushRef="#br0" timeOffset="1631.136">1127 65,'15'-8,"-1"1,1 1,0 1,0 0,1 1,0 0,-1 2,1 0,0 0,5 2,-19-1,1 1,-1 0,0 1,0-1,0 0,0 1,0-1,1 1,-1-1,0 1,0 0,0 0,-1 0,1 0,0 0,0 1,0-1,-1 0,1 1,-1-1,1 1,-1 0,0 0,1-1,-1 1,0 0,0 0,0 0,-1 0,1 0,0 0,-1 0,1 0,-1 1,0-1,0 0,0 0,0 0,0 0,0 2,-29 83,27-85,0 0,0 0,0 0,1 1,-1-1,1 1,0-1,0 1,0-1,0 1,0 0,0-1,1 1,-1 0,1 0,0 0,-1-1,2 1,-1 0,0 0,0 0,1 0,0-1,-1 1,1 0,0-1,0 1,1-1,-1 1,0-1,1 1,0-1,-1 0,1 0,0 0,1 1,55 23,-38-21</inkml:trace>
  <inkml:trace contextRef="#ctx0" brushRef="#br0" timeOffset="4230.725">1832 234,'-8'-1,"0"-1,0 1,0 1,0 0,0 0,0 0,0 1,0 0,0 1,0 0,0 0,0 1,1 0,-1 0,1 0,0 1,0 0,0 1,1 0,-1 0,1 0,0 1,1 0,-1 0,1 0,0 1,1-1,0 1,0 0,0 1,0 0,-4 14,1 1,1 0,1 0,1 0,1 0,0 1,2 0,1-1,2 9,-1-20,0 0,1 0,1 0,0 0,1-1,0 1,0-1,1 0,1 0,0-1,0 0,1 0,1 0,-1-1,2 0,-1 0,1-1,0 0,2 0,2-1,0-1,0-1,1 0,0-1,0 0,0-1,1-1,-1 0,1-1,-1-1,1 0,-1-1,0 0,1-1,-1-1,0 0,0-1,0-1,0 0,-1-1,0 0,0-1,2-2,0-1,-1 0,0 0,0-2,-1 0,0 0,-1-1,-1-1,0 0,0 0,-2-1,0-1,0 0,-2 0,0 0,-1-1,0 0,-2 0,0 0,0-6,-3 6,-2 1,0 0,0 0,-2 0,0 0,-1 1,0-1,-1 1,-1 0,-1 0,0 1,0-1,-2 2,0-1,0 1,-1 1,-1-1,0 2,-1-1,0 2,0 0,-14-9,15 13,-1 0,1 1,-1 0,0 1,0 1,0-1,-1 2,1 0,-1 0,1 1,-1 1,0 0,1 1,-1 0,1 1,-11 3,-6 2</inkml:trace>
  <inkml:trace contextRef="#ctx0" brushRef="#br0" timeOffset="4684.081">1494 572,'217'-92,"-212"89,1 1,-1-1,0 1,1 1,-1-1,1 1,0 0,-1 0,1 1,0 0,0 0,-1 0,1 0,0 1,0 0,-1 0,1 1,-1 0,1 0,-1 0,0 0,0 1,0 0,0 0,0 0,-1 1,1-1,-1 2,4 2,0 0,0 0,0 0,1-1,0-1,0 0,0 0,1 0,-1-1,1-1,0 1,1-2,-1 1,0-2,1 1,3-1,11 0</inkml:trace>
  <inkml:trace contextRef="#ctx0" brushRef="#br0" timeOffset="5135.736">2256 37,'15'-6,"-6"1,1 0,-1 1,1 1,0-1,0 2,0-1,1 1,-1 1,0 0,1 0,-1 1,0 1,1-1,0 2,-9-1,-1 0,1 0,0 0,0 0,-1 0,1 0,0 1,-1-1,0 1,1-1,-1 1,0-1,0 1,0 0,0 0,0 0,0-1,0 1,0 0,-1 0,1 0,-1 0,0 0,1 0,-1 0,0 1,0-1,0 0,-1 0,1 0,0 0,-1 0,1 0,-1 0,0 0,0 1,-34 70,33-71,-1 0,1 1,0-1,0 1,-1-1,2 1,-1 0,0 0,0 0,1 0,0 0,0 0,0 0,0 0,0 0,0 1,1-1,0 0,-1 1,1-1,1 0,-1 1,0-1,1 0,-1 0,1 1,0-1,0 0,1 0,-1 0,1 0,-1 0,1 0,0 0,0-1,0 1,1 0,5 2,0 0,1-1,0 1,-1-1,2-1,-1 0,0 0,1-1,-1 0,1-1,0 0,-1-1,5 1,10-1</inkml:trace>
  <inkml:trace contextRef="#ctx0" brushRef="#br0" timeOffset="6236.029">2679 629,'10'0,"12"0,8 0,3-5,1-1,0 0,-2 1,-1 2,-1 0,-1 2,0 1,-1 0,-5-5,-1-1,-10 0,-11 1,-6 2</inkml:trace>
  <inkml:trace contextRef="#ctx0" brushRef="#br0" timeOffset="6501.017">2792 404,'5'38,"1"23,0 5,-1-4,-1-7,-2-8,-1-8,-5-10,-3-5,1-7</inkml:trace>
</inkml:ink>
</file>

<file path=ppt/ink/ink8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60,'34'-13,"1"1,0 1,1 2,0 2,9 0,13 14,-57-7,0 1,0 0,0-1,0 1,0 0,0 0,0 0,0 0,0 0,0 0,-1 0,1 0,0 0,-1 0,1 0,-1 0,1 1,-1-1,0 0,1 0,-1 0,0 1,0-1,0 0,0 1,0-1,0 0,0 0,-1 1,1-1,0 0,-1 0,1 0,-1 1,1-1,-1 0,1 0,-1 0,0 0,0 0,1 0,-1 0,-76 86,68-80,-1 2,2-1,-1 1,1 0,0 1,1 0,0 0,1 1,0 0,0 0,0 2,6-10,-1-1,0 1,1-1,0 1,0-1,0 1,0 0,0-1,0 1,0 0,1-1,0 1,-1-1,1 1,0-1,0 0,0 1,1-1,-1 0,0 1,1-1,0 0,-1 0,1 0,0-1,0 1,0 0,0-1,0 1,1-1,-1 0,0 1,1-1,-1 0,0-1,1 1,0 0,1 0,102 4,-35-40,-50 18</inkml:trace>
</inkml:ink>
</file>

<file path=ppt/ink/ink8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1,'-1'42,"13"171,10-77,-15-118</inkml:trace>
  <inkml:trace contextRef="#ctx0" brushRef="#br0" timeOffset="269.534">0 424,'44'-5,"32"-1,10 0,-7 1,-10 1,-14 2,-10 1,-13 5,-12 3</inkml:trace>
</inkml:ink>
</file>

<file path=ppt/ink/ink8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23 145,'0'623,"-17"-511,12-88</inkml:trace>
  <inkml:trace contextRef="#ctx0" brushRef="#br0" timeOffset="351.352">305 399,'-204'150,"148"-89,55-60,-1 1,1 0,0 0,0-1,0 1,0 0,0 0,1 0,-1 0,0 1,1-1,0 0,-1 0,1 0,0 0,0 1,0-1,0 0,1 0,-1 0,0 0,1 0,0 0,-1 0,1 0,0 0,0 0,0 0,1 0,-1 0,0 0,1-1,-1 1,1-1,0 1,82 53,-75-51,0 0,1 0,-2 1,1 0,-1 1,0 0,0 0,0 1,-1 0,0 0,0 1,-1 0,0 0,-1 1,1-1,-2 1,1 0,-1 0,-1 1,1-1,-1 12</inkml:trace>
  <inkml:trace contextRef="#ctx0" brushRef="#br0" timeOffset="903.071">814 258,'-35'9,"1"1,0 2,1 2,1 1,0 1,-2 4,31-19,0 1,0-1,0 1,0 0,0 0,1 0,-1 0,1 1,-1-1,1 1,0-1,0 1,0 0,0 0,1 0,-1 0,1 0,0 0,0 0,0 1,0-1,0 0,1 1,-1-1,1 0,0 1,0-1,0 1,1-1,-1 0,1 1,0-1,0 0,0 1,0-1,0 0,1 0,0 1,179 156,-174-155,-1 0,0 0,0 1,0 0,-1 0,0 0,0 1,-1 0,1 0,-1 0,-1 0,0 1,0-1,0 1,-1 0,0 0,0 0,-1 0,0 0,-1 0,1 0,-2 0,1 0,-1 0,0 0,-1 3,-4-2,0 0,-1-1,0 1,0-2,-1 1,0-1,0 0,0 0,-1-1,0-1,0 1,-1-1,1-1,-1 0,0 0,-1-1,1 0,0-1,-1 0,1-1,-1 0,0-1,1 0,-1 0,-3-2,10 2,0 0,1 0,-1-1,0 0,1 0,-1 0,1 0,0-1,-1 1,1-1,0 0,0 0,0 0,0 0,0 0,0-1,1 1,-1-1,1 0,0 0,0 0,0 0,0 0,0 0,1 0,-1-1,1 1,0-1,0 1,0-1,1 1,-1-1,1 0,0 1,0-1,0 0,0 1,1-1,-1 1,1-1,0 0,0 1,0 0,1-1,0-1,4-6,0 1,1 0,0 0,0 1,1-1,0 2,1-1,0 1,0 1,1-1,0 2,0-1,7-2,-13 6,20-12</inkml:trace>
  <inkml:trace contextRef="#ctx0" brushRef="#br0" timeOffset="1468.315">1039 765,'-11'1,"1"0,-1 1,1 0,0 0,0 1,0 0,0 1,0 0,1 1,0 0,0 0,-3 3,11-8,0 1,-1-1,1 1,0 0,0 0,0-1,0 1,0 0,0 0,0 0,0 0,0 0,0 0,0 1,1-1,-1 0,0 0,1 1,-1-1,1 0,-1 0,1 1,0-1,0 1,0-1,-1 0,1 1,1-1,-1 1,0-1,0 0,0 1,1-1,-1 0,0 1,1-1,0 0,-1 0,1 1,0-1,-1 0,1 0,0 0,0 0,0 0,0 0,1 1,62 35,-50-30,-11-7,0 1,0-1,0 1,0 0,0 0,0 0,0 0,0 0,-1 1,1-1,-1 1,1 0,-1 0,1 0,-1 0,0 0,0 0,0 1,0-1,0 1,-1 0,1-1,-1 1,0 0,0 0,0 0,0-1,0 1,0 0,-1 0,0 1,1-1,-1 0,0 0,0 0,-1 0,1 0,-1 0,0 0,1 0,-1 0,0 0,-1-1,0 3,-7 4,1-1,-1 0,0-1,-1 0,0-1,0 0,0 0,-1-1,0-1,0 1,0-2,0 0,-1 0,-8 0,-17-5,30-2</inkml:trace>
  <inkml:trace contextRef="#ctx0" brushRef="#br0" timeOffset="1717.329">1292 794,'-14'34,"-5"15,1 5,3-7</inkml:trace>
  <inkml:trace contextRef="#ctx0" brushRef="#br0" timeOffset="1965.158">1124 794,'34'5,"20"1,6 0,-3-1,-10-2</inkml:trace>
  <inkml:trace contextRef="#ctx0" brushRef="#br0" timeOffset="4833.871">1067 4,'283'1,"-281"-2,-1 0,1 1,-1-1,1 1,0-1,-1 1,1 0,-1 0,1-1,0 1,-1 0,1 1,0-1,-1 0,1 0,-1 1,1-1,0 1,-1-1,1 1,-1 0,0 0,1-1,-1 1,0 0,1 0,-1 0,0 1,0-1,0 0,0 0,0 1,0-1,0 0,0 1,0-1,-1 1,1-1,-1 1,1-1,-1 1,0 0,1-1,-1 1,0 0,0-1,0 1,0-1,0 1,-1 0,1-1,0 1,-1-1,1 1,-1-1,0 1,1-1,-2 2,-99 94,99-95,1-1,0 0,0 0,0 0,0 1,0-1,0 0,1 1,-1-1,0 1,1-1,-1 1,1 0,-1-1,1 1,0-1,0 1,-1 0,1-1,0 1,1-1,-1 1,0 0,0-1,1 1,-1-1,1 1,-1 0,1-1,0 0,0 1,-1-1,1 1,0-1,0 0,0 0,1 1,-1-1,0 0,0 0,1 0,-1 0,0 0,1-1,-1 1,1 0,-1-1,1 1,1 0,82 12,63-16,-123 2</inkml:trace>
</inkml:ink>
</file>

<file path=ppt/ink/ink8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1,'-21'9,"1"1,0 1,1 1,0 0,1 2,0 0,1 1,1 1,0 0,2 1,0 1,0 0,2 1,0 1,1 0,2 0,-8 21,15-35,1 0,0 0,1 0,-1 0,1 0,0 0,1 0,-1 0,1 0,1 0,-1 0,1 0,0 0,0 0,0-1,1 1,0-1,0 0,1 0,-1 0,1 0,0 0,1-1,-1 0,1 0,3 3,2 0,1 0,0 0,0-1,1-1,0 0,0 0,0-1,0-1,1 0,-1 0,1-1,4-1,3 0,-1-1,1-1,-1 0,1-2,-1 0,0-1,0-2,-1 1,1-2,-1 0,2-3,-12 6,1-1,-1 0,1 0,-1-1,-1 0,1 0,-1-1,0 0,-1 0,0-1,0 0,0 0,-1 0,-1-1,1 0,-1 0,-1 0,1 0,-2 0,1-1,-1 1,0-10,-1 10,-1-1,0 1,0 0,-1-1,0 1,-1-1,0 1,-1 0,1 0,-2 0,1 0,-1 1,-1-1,0 1,0 0,0 0,-1 1,0 0,0 0,-1 0,0 1,-1-1,-1 1,-3-4,-1 1,0 1,0 0,-1 1,0 0,0 1,-1 1,0 0,0 1,0 1,0 0,0 1,-1 1,1 0,-1 1,1 1,-1 0,1 1,-5 2,-13 1</inkml:trace>
  <inkml:trace contextRef="#ctx0" brushRef="#br0" timeOffset="300.034">0 340,'91'-38,"-62"24,1 1,0 2,1 1,0 1,0 1,1 2,3 1,-29 5,-1 1,1-1,0 1,-1 1,1-1,0 1,-1 0,1 0,-1 0,0 1,0 0,0 0,0 0,-1 0,1 1,-1 0,0 0,0 0,3 4,60 42,-15-38,-28-10</inkml:trace>
</inkml:ink>
</file>

<file path=ppt/ink/ink8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5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311 198,'4'39,"3"31,3 9,2-5,-3-9,-1-12,-4-9,-1-8,-2-5,-1-3,0-1,0-1,-1-5</inkml:trace>
  <inkml:trace contextRef="#ctx0" brushRef="#br0" timeOffset="420.832">0 198,'42'-29,"2"2,0 2,2 2,1 1,0 3,41-11,-78 26,0 0,0 1,1 0,-1 0,1 1,-1 1,1 0,0 0,-1 1,1 0,0 1,-1 0,1 1,-1 0,1 1,-1 0,0 0,0 1,0 1,-1-1,1 2,4 2,-11-5,-1 1,1-1,0 1,-1-1,0 1,0 0,0 0,0 0,0 0,-1 0,0 0,0 1,0-1,0 0,-1 1,0-1,1 0,-2 1,1-1,0 0,-1 1,0-1,0 0,0 1,-1-1,1 0,-3 3,-65 99,-107 46,173-151,0 1,1-1,-1 1,1-1,-1 1,1 0,0 0,0 0,0 0,0 0,0 0,0 1,1-1,-1 1,1-1,-1 1,1-1,0 1,0 0,0 0,1-1,-1 1,1 0,-1 0,1 0,0 0,0 0,0 0,1 0,-1 0,1-1,-1 1,1 0,0 0,0 0,0-1,0 1,1-1,-1 1,1 0,10 8,1 0,0-1,0-1,0 0,1-1,1 0,14 5,33 19,-40-20,-14-8,1 1,0 0,-1 0,0 1,0 0,-1 0,1 1,-2 0,1 0,-1 1,2 2,0 7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13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0,'5'5,"11"1,7 0,6-1,1-2,2 0,-1-2,-1-1,0 0,0 0,-2 0,1-1,-1 1,-5 0</inkml:trace>
</inkml:ink>
</file>

<file path=ppt/ink/ink8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1,-3 1,-3 0,-2 0,0 0,-1 0,0 1,1-1,0 0,-5-5,-7-6,-5-2</inkml:trace>
  <inkml:trace contextRef="#ctx0" brushRef="#br0" timeOffset="286.455">254 0,'5'29,"2"24,-1 7,-1-1,-2-6,0-8,-2-6,-1-5,-5-3,-1-3,-1 0,7-6,3-7</inkml:trace>
</inkml:ink>
</file>

<file path=ppt/ink/ink8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0:5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16,'-18'-5,"0"1,-1 1,1 1,0 1,-1 0,1 1,-17 3,30-2,-1-1,1 1,-1 1,1-1,-1 1,1 0,0 0,0 0,0 1,0 0,0 0,1 0,-1 0,1 1,0 0,0 0,0 0,0 0,1 1,0-1,0 1,0 0,0 0,1 0,0 0,0 1,-1 2,-8 44,2 1,2 0,3 0,2 51,-26 207,30-173,-2-136,1 1,-1 0,1-1,-1 1,1 0,0-1,0 1,0-1,1 1,-1-1,0 0,1 0,0 1,-1-1,1 0,0 0,0-1,0 1,1 0,-1-1,0 1,0-1,1 0,-1 1,1-1,-1-1,1 1,0 0,-1 0,2-1,87 3,-70-4,147-8,-150 3</inkml:trace>
</inkml:ink>
</file>

<file path=ppt/ink/ink8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0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1,'0'477,"-28"-286,31-207,3-2</inkml:trace>
  <inkml:trace contextRef="#ctx0" brushRef="#br0" timeOffset="437.042">310 142,'-43'39,"33"-32,1-1,0 1,1 0,0 1,0 0,1 0,-1 1,2 0,-1 0,2 1,-1-1,1 1,0 0,1 1,1-1,-1 1,2 0,-2 4,6-7,-1-1,1 0,0 0,1-1,-1 1,2 0,-1-1,0 1,1-1,1 0,-1-1,1 1,-1-1,2 1,-1-2,0 1,1 0,0-1,2 1,0 0,-1 0,-1 1,1 0,-1 0,0 0,0 1,-1 0,0 0,0 1,0-1,-1 1,0 0,-1 1,2 11</inkml:trace>
</inkml:ink>
</file>

<file path=ppt/ink/ink8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0,'19'0,"16"0,7 0,1 0,-2 0,-3 0,-4 0,-2 0,-2 0,-1 0,-1 0,-1 0,1 0,0 0,-5 0</inkml:trace>
</inkml:ink>
</file>

<file path=ppt/ink/ink8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49,'-5'-4,"1"-1,-1 1,0 0,0 0,-1 0,1 1,-1 0,0 0,0 0,0 1,0 0,0 0,-1 0,1 1,0 0,-1 0,1 1,-1 0,1 0,-1 0,1 1,-1 0,1 0,0 1,-1 0,1 0,0 0,0 1,0 0,1 0,-1 0,1 1,-1 0,-1 2,2-2,1 0,0 0,0 1,0 0,1-1,-1 1,1 1,1-1,-1 0,1 1,-1 0,2-1,-1 1,1 0,-1 0,2 0,-1 0,1 0,0 0,0 0,0 0,1 0,0 0,0-1,1 1,-1 0,1 0,1-1,-1 1,1-1,0 0,0 1,0-2,1 1,0 0,0-1,0 1,0-1,1 0,0-1,1 2,32 18,97 75,-130-93,-1 0,1 0,-1 0,0 1,0-1,-1 1,1 0,-1 0,-1 0,1 0,-1 0,0 1,-1-1,1 1,-1 0,0-1,-1 1,0 0,0-1,0 1,-1 0,-1 5,0-5,0-2,0 1,-1 0,0 0,0-1,0 0,-1 1,0-1,0 0,0-1,0 1,-1-1,0 0,0 0,0 0,0-1,-1 0,1 0,-1 0,0-1,0 1,-3 0,-7 1,0 1,0-2,0 0,-1-1,1-1,-1 0,1-1,-4-1,17 1,-1 0,1-1,0 1,0 0,0-1,0 0,0 0,0 0,0 0,0 0,0 0,0-1,0 0,1 1,-1-1,1 0,-1 0,1 0,0-1,0 1,0-1,0 1,0-1,0 1,1-1,-1 0,1 0,0 0,0 0,0 0,0 0,0 0,1 0,0-1,-1 1,1 0,0 0,0 0,1 0,-1-1,1 1,0 0,-1 0,2 0,-1 0,0 0,0 0,1 0,6-12,1 0,1 0,0 1,1 1,0-1,1 2,1 0,0 0,0 1,14-8,-7 6</inkml:trace>
  <inkml:trace contextRef="#ctx0" brushRef="#br0" timeOffset="750.406">613 416,'-53'28,"50"-27,0-1,0 0,0 0,0 1,1 0,-1 0,0-1,0 2,1-1,-1 0,0 0,1 1,-1 0,1-1,0 1,0 0,0 0,0 0,0 0,0 1,0-1,0 0,1 1,0 0,-1-1,1 1,0 0,0-1,0 1,1 0,-1 0,1 0,-1 0,1 0,0-1,0 1,0 0,1 0,-1 2,77 97,-76-99,0 0,-1 0,1 0,-1-1,0 1,0 0,0 0,0 0,-1 0,1 0,-1 0,1-1,-1 1,0 0,0-1,0 1,-1 0,1-1,0 1,-1-1,0 0,0 1,1-1,-2 0,1 0,0 0,0 0,0-1,-2 1,-73 42,38-25,22-11</inkml:trace>
  <inkml:trace contextRef="#ctx0" brushRef="#br0" timeOffset="998.064">839 529,'-9'24,"-4"13,1 4,2 1,-2-7,1-10</inkml:trace>
  <inkml:trace contextRef="#ctx0" brushRef="#br0" timeOffset="1251.17">698 529,'9'0,"9"0,5 0,4 0,3 0,0 0,0 0,0 0,-1 0,0 0,0 0,-5 0</inkml:trace>
</inkml:ink>
</file>

<file path=ppt/ink/ink8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1,'-40'95,"17"-24,-4-1,-2-1,-39 62,63-121,-5 8,26-33,99-138,77-106,-189 254,-3 4,0 0,1 0,-1 0,0 0,0-1,1 1,-1 0,0 0,1 0,-1 0,1 0,0 0,-1 0,1 0,0 0,0 0,-1 0,1 1,0-1,0 0,0 0,0 1,0-1,0 1,0-1,0 1,0-1,0 1,1-1,-1 1,0 0,0 0,0 0,0 0,1 0,-1 0,0 0,0 0,0 0,0 0,1 1,-1-1,0 0,0 1,0-1,0 1,0-1,0 1,0 0,0-1,0 1,0 0,0 0,-1 0,1-1,0 1,0 0,-1 0,1 0,0 1,17 92,-7-18,-10-75,-1 0,0 1,1-1,-1 0,1 1,0-1,-1 0,1 0,0 0,0 0,0 0,0 0,0 0,0 0,0 0,0 0,0 0,0-1,0 1,1 0,-1-1,0 1,0-1,1 1,-1-1,0 0,1 0,-1 1,1-1,-1 0,0 0,1 0,-1-1,0 1,1 0,-1 0,0-1,1 1,-1-1,0 1,0-1,1 1,-1-1,0 0,54-40,-49 35,108-94,-113 99,-1 0,1 0,-1 0,1 0,-1 0,1 0,0 0,0 0,-1 1,1-1,0 0,0 0,0 1,0-1,0 0,0 1,0-1,0 1,0-1,0 1,0 0,0-1,0 1,0 0,0 0,1 0,-1-1,0 1,0 1,0-1,0 0,0 0,1 0,-1 1,0-1,0 0,0 1,0-1,0 1,0-1,0 1,0 0,0-1,0 1,-1 0,1 0,0-1,0 1,-1 0,1 0,0 0,-1 0,1 1,2 11,-2-1,1 1,-2 0,0 0,0 0,-1 0,0-1,-2 1,1 0,-1-1,-3 6,-4 23,6-20</inkml:trace>
</inkml:ink>
</file>

<file path=ppt/ink/ink8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08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1,'-26'13,"1"2,1 1,0 1,1 0,1 2,1 1,1 1,-16 19,35-39,-1 0,1 1,-1-1,1 0,-1 0,1 1,0-1,0 1,0-1,0 1,0 0,0-1,0 1,0 0,1 0,-1-1,1 1,-1 0,1 0,0 0,0 0,0 0,0-1,0 1,0 0,0 0,0 0,1 0,-1 0,1-1,0 1,-1 0,1 0,0-1,0 1,0 0,0-1,0 1,1-1,-1 0,0 1,1-1,-1 0,1 0,-1 0,1 0,-1 0,1 0,0 0,0 0,-1-1,3 1,9-2,1 0,0-2,-1 1,1-2,-1 0,0 0,0-1,-1-1,1 0,-1-1,-1 0,1-1,1-1,12-9,-18 12,0 1,0 0,0 0,1 1,0-1,0 2,0-1,0 1,0 0,1 1,-1 0,1 0,2 1,-8 1,-1 0,1 1,-1-1,1 1,-1 0,0-1,1 1,-1 0,0 1,1-1,-1 0,0 1,0-1,0 1,0-1,0 1,-1 0,1 0,0 0,-1 0,0 0,1 0,-1 1,0-1,0 0,0 1,0-1,-1 0,1 1,-1-1,1 1,-1 0,0-1,0 1,-7 91,6-85,-9 68,5 0,2 1,4 2,-1-65,-1-1,0 1,-1-1,-1 0,0 1,-1-1,0 0,-6 10,9-19,-1-1,0 0,0 0,-1 0,1 0,-1-1,0 1,0-1,0 1,0-1,0 0,-1 0,0-1,1 1,-1-1,0 1,0-1,-1 0,1-1,0 1,0-1,-1 0,1 0,-1 0,1-1,-1 1,1-1,-1 0,-2-1,1-1,-1-1,1 1,0-2,0 1,0-1,0 0,1 0,0 0,-1-1,1 0,1 0,-1 0,1 0,0-1,0 0,1 0,-1 0,1 0,1 0,-1-1,1 1,0-1,1 0,-1 0,1 1,1-1,-1 0,1 0,1 0,-1 0,1 0,1-2,3-7,1 0,1 0,1 1,0 0,1 0,0 1,1 0,1 1,0 0,1 1,0 0,1 1,1 0,-1 1,2 0,-1 2,12-6,-8 3</inkml:trace>
</inkml:ink>
</file>

<file path=ppt/ink/ink8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409 424,'-6'-7,"-1"1,-1 0,1 0,-1 0,0 1,-1 0,1 0,-1 1,0 0,0 1,0 0,-1 0,1 1,0 0,-1 1,0 0,1 1,-1 0,0 0,1 1,-1 0,1 0,-1 1,1 1,0 0,-9 3,-71 58,87-62,0 0,0 1,1-1,-1 1,1-1,-1 1,1 0,0-1,0 1,0 0,0 0,1 0,-1 0,1 0,0 0,0 0,0 0,0 0,0-1,0 1,1 0,0 0,-1 0,1 0,0 0,1-1,-1 1,0 0,1-1,-1 1,1-1,0 1,0-1,1 1,8 8,1-1,0-1,0 0,1-1,0 0,0-1,1 0,0-1,0-1,8 2,22 10,-42-16,0-1,0 1,1 0,-1-1,0 1,0 0,0 0,0 1,0-1,0 0,0 1,0-1,0 1,-1 0,1-1,-1 1,1 0,-1 0,0 0,1 0,-1 0,0 0,0 0,-1 1,1-1,0 0,-1 1,1-1,-1 0,0 1,0-1,0 0,0 1,0-1,-1 0,1 1,0-1,-1 0,0 1,0-1,0 0,0 0,0 0,0 0,0 0,-1 0,1 0,-1 0,1-1,-1 1,-9 8,-1 0,0-1,-1 0,0-2,0 1,-1-1,0-1,0-1,0 0,-1 0,0-2,1 0,-1 0,0-2,-1 0,1 0,-4-2,17 2,0-1,1 0,-1 0,0 0,1 0,-1 0,1-1,-1 1,0 0,1-1,-1 1,1-1,-1 0,1 0,-1 1,1-1,0 0,-1 0,1 0,0 0,0 0,-1-1,1 1,0 0,0-1,0 1,1 0,-2-2,2-9</inkml:trace>
  <inkml:trace contextRef="#ctx0" brushRef="#br0" timeOffset="248.754">607 622,'0'28,"0"11</inkml:trace>
  <inkml:trace contextRef="#ctx0" brushRef="#br0" timeOffset="480.839">579 29,'14'33,"5"12</inkml:trace>
  <inkml:trace contextRef="#ctx0" brushRef="#br0" timeOffset="865.81">833 819,'15'-26,"1"2,1 0,2 0,0 2,1 0,2 1,16-19,24-17,-59 58,-1 0,0 0,0 1,0-1,0 1,0 0,0-1,0 1,-1 0,1 0,0 0,-1 0,0 1,1-1,-1 0,0 0,0 1,0-1,-1 1,1-1,-1 1,1 0,3 8,-1-2,1-1,-1 0,1 0,1 0,0 0,0-1,0 0,1 0,0 0,0-1,1 0,-1 0,1 0,4 1,-7-7,-1-1,1 1,-1-1,0 0,1 0,-1 0,0 0,0 0,0-1,0 0,0 0,0 0,0 0,0 0,-1 0,1-1,-1 1,0-1,1 1,-1-1,-1 0,1 0,0 0,-1 0,1 0,-1-1,0 1,0 0,0-1,-1 1,1-2,0 2,25-133,-23 103,13-36,-12 50</inkml:trace>
  <inkml:trace contextRef="#ctx0" brushRef="#br0" timeOffset="1484.801">1510 1073,'5'-88,"3"1,4 0,22-83,-29 144,1 0,2 0,0 0,2 1,0 0,2 1,1 1,0-1,2 2,1 0,0 1,2 1,0 0,20-15,92-50,-129 84,1 0,-1 0,0 0,0 1,1-1,-1 0,0 1,1-1,-1 1,1 0,-1-1,1 1,-1 0,1 0,-1 0,0 0,1 0,-1 0,1 1,-1-1,1 0,-1 1,0-1,1 1,-1-1,0 1,1 0,-1 0,0-1,0 1,1 0,-1 0,0 0,0 0,0 1,-1-1,1 0,0 0,0 0,0 1,-1-1,1 0,-1 1,1-1,-1 1,0-1,1 0,-1 1,0-1,0 1,0-1,0 1,0-1,0 1,-3 11,0 0,-1 0,-1-1,0 0,0 0,-1 0,-1 0,0-1,0 0,-1-1,-1 1,-6 5,-38 57,51-71,1-1,-1 1,1 0,0-1,0 1,0 0,0 0,0 0,0 0,1 0,-1 0,1 0,-1 1,1-1,0 0,-1 0,1 0,0 0,1 0,-1 1,0-1,1 0,-1 0,1 0,0 0,-1 0,1 0,0 0,0 0,0 0,1-1,-1 1,0 0,1-1,-1 1,1-1,-1 1,1-1,0 0,0 1,-1-1,1 0,0 0,0 0,0-1,0 1,2 0,47 8,-41-8,1 0,-1 1,0 0,0 1,0 0,0 0,0 1,0 0,-1 1,0 0,8 6,-14-8,0 0,-1 0,1 0,-1 1,0-1,0 1,0-1,0 1,-1 0,0 0,0 0,0-1,0 1,0 0,-1 1,1-1,-1 0,0 0,-1 0,1 0,-1 0,1 0,-1 0,-1 0,1 0,0-1,-1 1,-1 2,-1 2,0 1,-1-1,0 0,0-1,-1 1,0-1,0 0,-1 0,0-1,0 0,-7 5,6-5,1 0,-1-1,0 0,-1 0,1-1,-1 0,0-1,0 0,0 0,0-1,0 0,-1 0,1-1,-1 0,1-1,-1 0,1-1,-1 0,1 0,0-1,-1 0,1-1,0 0,0 0,-18-13,1-2,1 0,0-2,1 0,1-2,2-1,0 0,-16-24,2-8,22 30</inkml:trace>
  <inkml:trace contextRef="#ctx0" brushRef="#br0" timeOffset="2268.635">1905 1,'379'5,"-375"-6,1 1,-1 0,0 0,1 0,-1 0,0 1,0 0,0 0,1 0,-1 0,0 1,0-1,-1 1,1 0,0 0,-1 1,1-1,-1 1,1 0,-1 0,0 0,0 0,-1 0,1 0,-1 1,1 0,-1-1,0 1,-1 0,1 0,-1 0,1 0,0 4,-36 169,0 258,35-197,-32-128,27-107,-1 0,0-1,0 1,0-1,0 0,-1-1,1 1,-1-1,1 0,-1 0,1-1,-1 0,1 0,-1 0,1 0,-1-1,1 0,-1 0,1-1,0 1,-1-1,-2-2,-2 2,-84-27,73 25</inkml:trace>
</inkml:ink>
</file>

<file path=ppt/ink/ink8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19.6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 81,'-22'-66,"15"124,25 149,-15-185,-3-18,0-1,0 1,0 0,1 0,-1-1,1 1,0 0,0-1,0 1,0-1,0 1,1-1,0 0,0 0,0 1,0-1,0 0,0-1,1 1,0 0,-1-1,1 1,0-1,0 0,0 0,1 0,-1 0,0-1,1 0,-1 1,4 0,144 9,-22 1,1-6,75-8,-55 0,678-55,-294 58,-112 28,23-30,-59-27,-82 16,192-5,-124-11,-60 0,742 28,-761-30,-170 15,72 4,-63 10,-130 1,1 0,0-1,-1 1,1-1,0 0,-1 0,1 0,-1 0,0 0,1-1,-1 1,0 0,0-1,1 0,-1 0,-1 0,1 0,0 0,0 0,-1 0,1 0,-1 0,0-1,1 1,-1-1,0 1,-1-1,1 1,0-1,-1-1,3-88,-4 71,0-8,-1 4</inkml:trace>
  <inkml:trace contextRef="#ctx0" brushRef="#br0" timeOffset="2315.432">623 899,'22'85,"-8"-14,-4 0,-3 0,-2 38,-5-75,2-17,-2 1,0 0,-1 0,-1 0,-1-1,0 1,-1-1,-1 0,-3 7,8-23,0 1,0-1,-1 0,1 0,0 1,-1-1,1 0,-1 0,1 0,-1 0,0 0,1 0,-1 0,0 0,0 0,1 0,-1 0,0 0,0 0,0-1,0 1,0 0,0-1,-1 1,1-1,0 1,0-1,0 0,-1 1,1-1,0 0,0 0,0 0,-1 0,1 0,0 0,0 0,-1 0,1 0,0-1,0 1,0 0,-1-1,1 1,0-1,0 1,0-1,0 0,0 0,0 1,0-1,0 0,0 0,0 0,1 0,-1 0,0 0,1 0,-1 0,0 0,1 0,-1 0,1-1,0 1,-1 0,1 0,0-1,0 1,0-1,-3-26,1 0,2 0,1 0,1-1,1 1,1 0,2 1,1-1,1 1,1 0,1 1,2 0,1 1,0 0,9-9,-6 1,1 0,2 1,1 1,2 1,1 1,1 0,1 2,2 1,1 1,3 0,-29 22,0 1,1 0,-1 0,1-1,0 1,-1 1,1-1,0 0,0 1,0-1,0 1,1 0,-1 0,0 1,0-1,1 0,-1 1,0 0,1 0,-1 0,0 0,1 0,-1 1,0 0,0-1,1 1,-1 0,0 1,0-1,0 1,0-1,0 1,0 0,-1 0,1 0,-1 0,3 3,0 5,0 1,-1 0,0 0,-1 0,0 0,-1 0,0 1,0-1,-2 1,1 0,-1-1,-1 1,0 0,-1-1,0 0,-1 1,0-1,-1 0,0 0,-1 0,0-1,0 0,-1 0,-4 4,5-8,-1 0,0 0,0-1,-1 0,1 0,-1-1,0 0,0 0,-1 0,1-1,-1 0,0-1,0 0,0 0,0 0,0-1,0 0,0-1,0 0,0 0,-4-1,-1 0</inkml:trace>
  <inkml:trace contextRef="#ctx0" brushRef="#br0" timeOffset="3330.001">1611 786,'-17'7,"-3"0,1 0,0 0,1 2,0 0,0 2,1 0,0 0,1 2,0 0,1 1,0 0,2 1,0 1,-11 16,22-29,1-1,-1 1,1 0,0 0,0 0,0 0,0 0,0 1,1-1,0 0,-1 0,1 0,0 1,0-1,1 0,-1 0,1 0,0 0,0 0,0 0,0 0,0 0,0 0,1 0,0 0,-1-1,1 1,0 0,0-1,0 0,1 0,-1 1,1-1,-1 0,1-1,0 1,-1 0,1-1,0 0,0 0,0 0,0 0,0 0,1 0,-1-1,0 1,0-1,0 0,0 0,1 0,-1-1,0 1,0-1,0 1,0-1,2-1,97-66,-74 45,85-71,-112 93,0 0,0 0,0 0,0 0,1 0,-1 0,0 1,0-1,1 0,-1 1,0-1,1 0,-1 1,0 0,1-1,-1 1,1 0,-1 0,1 0,-1 0,0 0,1 0,-1 0,1 0,-1 1,1-1,-1 0,0 1,1-1,-1 1,0 0,1 0,-1-1,0 1,0 0,0 0,0 0,0 0,0 0,0 0,0 0,0 0,0 1,0-1,-1 0,1 1,-1-1,1 0,-1 1,1-1,-1 0,0 1,1 0,4 18,-4-16,-1 1,1 0,0 0,0-1,1 1,-1-1,1 1,0-1,0 0,1 0,-1 0,1 0,0 0,0 0,0-1,1 1,-1-1,1 0,0 0,0 0,0-1,0 1,0-1,0 0,1 0,1 0,6-2,-1 0,1-1,-1-1,0 0,1 0,-1-1,0-1,0 0,-1 0,1-1,-1 0,0-1,0 0,-1-1,9-7,0 2,-7 7,-1-2,-1 1,1-1,-1-1,0 0,-1 0,0 0,0-1,-1-1,0 1,-1-1,0 0,0-1,-1 1,-1-1,1 0,-2 0,0-1,0 1,1-11,-4 20,0 0,0 0,0 0,0 1,0-1,-1 0,1 0,-1 0,1 1,-1-1,0 0,1 0,-1 1,0-1,0 1,0-1,0 1,-1-1,1 1,0-1,0 1,-1 0,1 0,-1 0,1 0,-1 0,0 0,1 0,-1 1,0-1,0 0,1 1,-1-1,0 1,0 0,0 0,0 0,0 0,1 0,-1 0,0 0,0 1,0-1,0 0,1 1,-1 0,0-1,1 1,-1 0,0 0,1 0,-1 0,1 0,-1 0,1 1,0-1,-1 0,1 1,0-1,0 1,0-1,-1 2,0-1,0-1,0 1,0 0,0 0,1 0,-1 0,1 0,-1 0,1 0,-1 0,1 1,0-1,0 0,0 1,1-1,-1 1,0-1,1 1,0-1,-1 1,1-1,0 1,1 0,-1-1,0 1,1-1,-1 1,1-1,0 1,0-1,0 1,0-1,0 0,0 0,1 1,-1-1,1 0,-1 0,1 0,0-1,0 1,0 0,0-1,0 1,0-1,0 0,1 1,-1-1,0 0,1 0,-1-1,1 1,13 1,1 0,-1-1,1-1,-1 0,1-1,-1-1,1-1,-1 0,0-1,5-3,-19 6,1 0,-1 0,0 1,0-1,0 0,0 1,0 0,1-1,-1 1,0 0,0 0,0 0,1 1,-1-1,0 0,0 1,0 0,0-1,0 1,1 0,-2 0,1 0,0 0,0 1,0-1,0 0,-1 1,1-1,-1 1,1 0,-1-1,1 1,-1 0,0 0,0 0,0 0,0 0,0 0,-1 0,1 0,0 0,-1 0,0 1,1 0,1 41,-3-40,0-1,1 1,-1-1,1 1,0-1,0 1,0-1,0 1,1-1,-1 1,1-1,0 1,0-1,0 1,1-1,-1 0,1 0,-1 0,1 0,0 0,0 0,1 0,-1-1,1 1,-1-1,1 1,0-1,0 0,0 0,0 0,0-1,0 1,0-1,2 1,9-2,0 1,-1-2,1 0,0-1,0 0,0-1,-1 0,0-1,0-1,0 0,0-1,-1 0,1-1,-2 0,1-1,-1-1,0 1,-1-2,0 0,-1 0,2-3,10-10,90-121,-104 133,-1-1,0 0,0 0,-1-1,-1 1,0-1,-1 0,0 0,-1 0,0-1,-1 1,-1-1,0 1,-1 0,0-1,-1 0,2 14,0 0,0-1,0 1,0 0,0-1,0 1,0 0,1-1,-1 1,0-1,0 1,-1 0,1-1,0 1,0 0,0-1,0 1,0 0,0-1,0 1,0 0,-1-1,1 1,0 0,0-1,0 1,-1 0,1 0,0-1,0 1,-1 0,1 0,0-1,-1 1,1 0,0 0,-1 0,1 0,0 0,-1-1,1 1,0 0,-1 0,1 0,0 0,-1 0,1 0,-1 0,1 0,0 0,-1 0,1 0,0 1,-1-1,1 0,0 0,-1 0,1 0,0 1,-1-1,1 0,0 0,0 0,-1 1,1-1,0 0,0 1,-1-1,1 0,-8 26,5-3,2-1,1 1,0 0,2-1,0 1,2-1,0 0,2 0,0 0,2-1,0 0,2 3,61 133,-61-139</inkml:trace>
  <inkml:trace contextRef="#ctx0" brushRef="#br0" timeOffset="3580.09">2626 673,'43'0,"24"5,6 2,-6 3,-13 2</inkml:trace>
  <inkml:trace contextRef="#ctx0" brushRef="#br0" timeOffset="4294.982">3557 673,'0'25,"-1"-15,0 0,0 0,1 0,0 0,1 0,0 0,1 0,0 0,1 0,0-1,0 1,1-1,0 0,0 0,1 0,1-1,4 7,-7-13,0 1,0-2,0 1,0 0,0-1,0 1,0-1,0 0,1 0,-1 0,0 0,1-1,-1 1,1-1,-1 0,1 0,-1 0,0-1,1 1,-1-1,1 0,-1 0,0 0,0 0,1 0,-1-1,0 1,0-1,1-1,83-64,-81 61,-3 1,0 1,0 0,0-1,1 2,0-1,-1 0,1 1,0 0,1-1,-1 2,1-1,-1 0,1 1,0 0,0 0,0 0,0 1,0 0,0 0,0 0,0 0,1 1,-1 0,0 0,0 1,0-1,1 1,-1 0,0 0,0 1,0 0,0 0,0 0,0 3,1-1,-1 1,1-1,0 0,0-1,0 1,0-1,1 0,-1-1,1 0,0 0,0 0,0-1,0 0,0 0,0-1,0 1,0-2,0 1,0-1,0 0,0 0,0-1,-1 0,4-2,8-6,-1 0,-1-1,1-2,-2 1,0-2,0 0,-1-1,-1 0,-1-1,0 0,0-3,3-17,-16 27</inkml:trace>
  <inkml:trace contextRef="#ctx0" brushRef="#br0" timeOffset="4629.232">4658 815,'24'-23,"0"-1,-2-2,0 0,-2-1,16-29,-35 55,0 0,1-1,-1 1,0 0,0-1,1 1,-1-1,0 1,-1-1,1 0,0 1,0-1,-1 0,1 1,-1-1,1 0,-1 0,0 0,0 0,0 1,0-1,0 0,0 0,0 0,-1 0,1 1,-1-1,1 0,-1 0,0 1,1-1,-1 1,0-1,0 0,0 1,-1-1,1 1,0 0,0-1,-1 1,1 0,-1 0,1 0,-1 0,1 0,-1 0,0 1,1-1,-1 0,0 1,-1-1,-7 4,0 0,1 1,-1 0,1 0,0 1,0 0,1 1,0 0,0 0,0 1,1 0,-1 0,2 0,-1 1,1 0,0 1,-1 4,2-7,0 0,1 1,0-1,0 1,0 0,1 0,0 0,1 0,-1 1,1-1,1 1,-1 0,1-1,1 1,0 0,0 0,0-1,1 1,0 0,0-1,1 1,0-1,1 1,-1-1,1 0,1 0,-1 0,1 0,1-1,-1 1,1-1,0 0,0-1,1 1,0-1,0 0,0 0,1 0,13 4,-1-1,1-1,0-1,0-1,1 0,-1-2,1 0,15-1,-7 0</inkml:trace>
  <inkml:trace contextRef="#ctx0" brushRef="#br0" timeOffset="5365">5646 476,'-2'1,"1"0,-1 0,1 0,0 0,0 0,-1 1,1-1,0 0,0 1,0-1,0 1,1-1,-1 1,0 0,1-1,-1 1,1 0,-1-1,1 1,0 0,0 0,0-1,0 1,0 0,0 0,0-1,0 1,1 0,-1 0,1-1,-1 1,1 0,0 0,0 1,9 114,-4 1,-7 55,0-53,1-108</inkml:trace>
  <inkml:trace contextRef="#ctx0" brushRef="#br0" timeOffset="5619.951">5956 786,'-9'24,"1"8,2-6,2-8</inkml:trace>
  <inkml:trace contextRef="#ctx0" brushRef="#br0" timeOffset="5784.307">5900 419,'0'0</inkml:trace>
  <inkml:trace contextRef="#ctx0" brushRef="#br0" timeOffset="5948.031">6323 335,'30'509,"-30"-493,-1-1,0 1,-1-1,-1 1,0-1,-1 0,0 0,-1 0,-1-1,-1 0,0 0,0 0,-7 7,14-20,-1 0,1 0,0 0,-1 0,1 0,0 0,-1 0,1 0,-1 0,0 0,1-1,-1 1,0 0,1 0,-1-1,0 1,0 0,0-1,1 1,-1-1,0 1,0-1,0 1,0-1,0 0,0 1,0-1,0 0,0 0,0 0,0 0,0 0,0 0,0 0,0 0,0 0,-1 0,1-1,0 1,1 0,-1-1,0 1,0-1,0 1,0-1,0 1,0-1,0 0,1 1,-1-1,0 0,1 0,-1 1,0-1,1 0,-1 0,1 0,-5-15</inkml:trace>
  <inkml:trace contextRef="#ctx0" brushRef="#br0" timeOffset="6497.584">6465 673,'-3'2,"1"-1,0 1,-1 0,1 0,0 0,0 0,0 0,1 1,-1-1,0 0,1 1,-1 0,1-1,0 1,0 0,0-1,0 1,1 0,-1 0,1 0,-1 0,1 0,0 0,0-1,1 1,-1 0,0 0,1 0,0 0,0 0,0-1,0 1,0 0,0-1,1 1,-1-1,1 1,0-1,0 0,0 1,0-1,0 0,0 0,0-1,2 2,166 50,-158-47,0-1,0 0,1-1,0 0,-1-1,1-1,0 1,0-2,1 0,-1-1,0 0,0-1,0 0,0-1,0-1,0 0,0-1,-1 0,1-1,-1 0,0-1,-1 0,0-1,0 0,6-6,-7 4,-1-1,0 0,-1-1,0 0,-1 0,0-1,0 0,-1 0,-1-1,3-8,-8 19,1 0,-1 1,1-1,-1 0,1 0,-1 0,0 0,0 0,0 0,0 1,-1-1,1 0,0 0,-1 0,1 0,-1 1,1-1,-1 0,0 0,0 1,0-1,0 0,0 1,0-1,-1 1,1 0,0-1,-1 1,1 0,-1 0,1 0,-1 0,0 0,1 0,-1 0,0 1,0-1,1 1,-1-1,0 1,0-1,0 1,0 0,-1 0,-86 14,76-8,0 0,0 1,1 0,0 1,1 1,0 0,0 0,1 1,0 0,1 1,0 0,0 1,2 0,-1 0,1 0,1 1,1 0,-1 1,2-1,0 1,-2 11,6-19,1 0,-1 0,1 0,0-1,0 1,1 0,-1-1,1 1,1-1,-1 0,1 0,0 1,0-2,0 1,1 0,0-1,0 1,0-1,0 0,1-1,-1 1,1-1,0 0,2 1,5 4,1-2,0 1,0-2,0 0,1 0,0-1,0-1,0 0,7 0,190-5,-187-2,-6-3</inkml:trace>
  <inkml:trace contextRef="#ctx0" brushRef="#br0" timeOffset="6968.081">6633 505,'-9'0,"-4"4,-4 7,-4 7,-3 4,-2 3,3 3,0-4,5-1,5-4</inkml:trace>
</inkml:ink>
</file>

<file path=ppt/ink/ink8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39.6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540 139,'-4'-6,"-2"1,1 0,0 0,-1 1,0 0,0 0,0 0,-1 1,1 0,-1 0,0 0,0 1,0 0,0 1,0-1,0 1,0 1,0-1,-1 1,1 1,0-1,0 1,0 0,-1 1,1 0,1 0,-1 0,0 1,0 0,-4 3,-23 15,1 2,1 1,1 2,1 1,2 1,-22 27,40-42,-1 1,2-1,0 2,1 0,0 0,1 0,1 1,0 0,2 0,-1 0,2 1,0-1,1 1,1 0,0 8,1-11,0 0,1-1,0 1,1-1,1 1,0-1,0 0,2 0,-1 0,2 0,0-1,0 0,1 0,1 0,0-1,0 0,1-1,0 0,1 0,0-1,1-1,0 1,4 1,-1-2,-1 0,1-1,1-1,0 0,0-1,0 0,0-2,0 1,1-2,7 0,146 7,-152-8,0 0,-1-2,1 0,0 0,0-2,-1 0,1-1,-1 0,0-2,0 0,-1 0,1-2,-1 0,-1 0,0-2,0 1,-1-2,0 0,-1 0,0-2,-1 1,0-1,-1-1,-1 0,0 0,0-1,-2 0,1-2,-6 13,11-23,0 0,-2 0,0-1,-2 0,-2-1,0 0,-2-1,-1 1,-1-1,-2-22,-5 35,0 0,-1 1,-1 0,-1 0,0 0,-1 1,0 0,-1 0,-1 1,-1 0,-11-12,6 12,0 0,0 1,-1 1,-1 0,0 1,-1 1,0 1,0 1,-1 0,0 2,0 0,-1 1,0 1,0 1,0 1,-12 0,-57 9,69 0</inkml:trace>
  <inkml:trace contextRef="#ctx0" brushRef="#br0" timeOffset="433.441">314 308,'0'5,"5"2,2-6,4-3,0 0</inkml:trace>
  <inkml:trace contextRef="#ctx0" brushRef="#br0" timeOffset="731.439">625 281,'5'4,"1"7,0 2</inkml:trace>
  <inkml:trace contextRef="#ctx0" brushRef="#br0" timeOffset="1193.45">371 478,'-1'7,"1"1,1-1,-1 1,1-1,1 0,-1 1,1-1,0 0,1 0,0 0,0 0,0-1,1 1,0-1,0 0,1 0,-1 0,1-1,1 1,-1-1,1 0,0-1,0 1,2-1,103 35,-108-38,0-1,0 0,1 0,-1 0,0 0,0 0,1-1,-1 1,0-1,0 0,0 0,0 0,0 0,0-1,0 1,0-1,-1 0,1 0,0 0,-1 0,0 0,1 0,-1-1,0 1,0-1,0 0,-1 1,1-1,-1 0,1 0,-1 0,0 0,0 0,0-2,3-19,-1 1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1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805 4,'-2'-1,"0"0,0 1,0-1,0 1,-1 0,1 0,0 0,0 0,0 0,0 0,0 0,-1 1,1-1,0 1,0 0,0 0,0-1,0 1,1 0,-1 0,0 1,0-1,1 0,-1 1,0-1,1 1,0-1,-1 1,1 0,0 0,0-1,0 1,-1 1,-3 3,-118 164,57-70,-2-14,-3-3,-68 59,-92 64,196-177,30-29,5-4</inkml:trace>
  <inkml:trace contextRef="#ctx0" brushRef="#br0" timeOffset="372.994">212 32,'0'1,"1"-1,-1 0,0 0,1 0,-1 0,1 0,-1 1,1-1,-1 0,0 0,1 0,-1 0,1 0,-1 0,1-1,-1 1,0 0,1 0,-1 0,1 0,-1 0,0-1,1 1,-1 0,1 0,-1-1,0 1,1 0,-1 0,0-1,0 1,1 0,-1-1,0 1,0-1,1 1,-1 0,0-1,0 1,0-1,0 1,0 0,0-1,1 1,-1-1,0 1,0-1,0 1,-1 0,1-1,0 0,39 27,-8 1,-2 2,0 1,-2 2,-2 0,18 29,-24-32,0 1,-2 0,-2 1,0 1,-2 1,-2 0,7 33,-13-42,1-1,1 1,1-1,0 0,2-1,1 0,4 5,9-6,-14-20</inkml:trace>
  <inkml:trace contextRef="#ctx0" brushRef="#br0" timeOffset="1116.37">720 991,'2'-13,"0"0,2 0,0 0,0 1,1-1,0 1,1 0,1 1,0-1,0 1,1 0,1 1,0 0,3-3,2-4,43-31,-55 47,-1 0,0 0,1 0,-1 1,1-1,-1 1,1-1,-1 1,1-1,-1 1,1 0,0-1,-1 1,1 0,-1 0,1 0,0 1,-1-1,1 0,-1 1,1-1,0 1,-1-1,1 1,-1-1,0 1,1 0,-1 0,0 0,1 0,-1 0,0 0,0 0,0 1,0-1,0 0,0 0,0 1,0-1,-1 1,1-1,0 1,-1 0,15 99,-14-100,0 1,0-1,0 0,0 0,0-1,0 1,0 0,0 0,1 0,-1-1,0 1,1-1,-1 1,0-1,1 1,-1-1,0 0,1 0,-1 1,1-1,-1 0,1 0,-1-1,0 1,1 0,-1 0,1-1,-1 1,0-1,1 1,-1-1,0 1,0-1,1 0,-1 0,0 0,0 0,0 0,0 0,0 0,0 0,0 0,0 0,-1 0,1 0,0-1,-1 1,1 0,-1-1,1 1,-1 0,1-2,3-1,161-130,-164 133,-1 0,1-1,0 1,0 0,0 0,1-1,-1 1,0 0,0 0,1 0,-1 1,0-1,1 0,-1 0,1 1,-1-1,1 1,-1-1,1 1,0 0,-1 0,1-1,-1 1,1 0,0 0,-1 1,1-1,0 0,-1 0,1 1,-1-1,1 1,-1 0,1-1,-1 1,0 0,1 0,-1 0,0 0,1 0,-1 0,0 0,0 0,0 0,0 1,0-1,0 0,0 1,-1-1,1 1,0-1,-1 1,1-1,-1 1,0-1,1 1,-1 0,0-1,0 2,-6 33,4-32,0-1,1 1,0 0,0-1,0 1,0 0,1 0,-1-1,1 1,0 0,0 0,0 0,1 0,-1-1,1 1,0 0,0-1,1 1,-1 0,1-1,-1 1,1-1,0 0,0 0,1 0,-1 0,3 2,11 3</inkml:trace>
  <inkml:trace contextRef="#ctx0" brushRef="#br0" timeOffset="2455.267">1567 794,'-1'0,"1"1,-1-1,1 1,0-1,-1 1,1-1,0 1,0-1,-1 1,1-1,0 1,0-1,0 1,0 0,0-1,0 1,0-1,0 1,0-1,0 1,0 0,0-1,0 1,0-1,0 1,1-1,-1 1,0-1,0 1,1-1,-1 1,0-1,1 1,-1-1,0 1,1-1,-1 0,1 1,-1-1,0 0,1 1,-1-1,1 0,-1 0,1 1,0-1,-1 0,1 0,-1 0,1 0,-1 0,1 0,-1 0,1 0,0 0,-1 0,1 0,-1 0,1 0,0 0,39 4,-4-9,-1-1,0-2,-1-2,0-1,0-2,-1-1,-1-1,-1-2,9-6,-18 13,-1-1,0-1,0-1,-1-1,-1 0,0-1,-1-2,-1 0,0 0,-1-2,-1 0,-1 0,-1-2,2-4,-13 22,-1 0,1 1,-1-1,0 0,0 0,0 0,0 0,-1 0,1 0,-1 0,0 0,1 0,-2 0,1 0,0-1,0 1,-1 0,0 0,0 0,0 0,0 0,0 1,0-1,-1 0,1 0,-1 1,0-1,0 1,0 0,0-1,0 1,0 0,-1 0,1 0,-1 1,1-1,-1 0,0 1,0 0,0 0,0 0,0 0,0 0,0 0,0 1,0-1,0 1,0 0,0 0,0 0,0 1,0-1,0 1,0-1,0 1,0 0,0 0,-13 8,0 0,0 1,1 0,1 2,0-1,0 2,1 0,1 0,0 2,1-1,-9 17,16-27,0 0,1 1,0-1,0 1,0 0,0 0,1 0,0 0,0 0,0 1,1-1,0 1,0-1,0 1,0-1,1 1,0 0,1-1,-1 1,1 0,0-1,0 1,0-1,1 0,0 1,0-1,1 0,-1 0,1 0,0 0,0-1,1 1,-1-1,1 0,0 0,5 3,5 0,0 0,0-2,1 0,0 0,0-2,0 0,1 0,-1-2,1 0,-1 0,1-2,-1 0,1 0,-1-2,0 0,0 0,0-2,0 0,0 0,8-6,-22 10,44-15,-1-2,-1-2,-1-1,-1-3,-1-1,35-30,-65 48,0-1,-1 0,0 0,0-1,-1 0,-1-1,1 0,-1 0,-1-1,0 1,1-5,-6 14,0 0,-1-1,1 1,-1-1,1 1,-1-1,0 1,1-1,-1 0,0 1,0-1,0 1,0-1,0 0,0 1,-1-1,1 1,-1-1,1 1,-1-1,1 1,-1-1,0 1,0 0,1-1,-1 1,0 0,0-1,-1 1,1 0,0 0,0 0,0 0,-1 0,1 0,-1 1,1-1,0 0,-1 1,1-1,-1 1,0-1,-68-1,62 4,0 0,0 0,0 1,1 0,-1 0,1 1,0 0,0 0,0 1,1 0,-1 0,1 0,0 1,1 0,-1 0,1 1,0-1,1 1,0 0,0 0,0 1,1-1,0 1,1 0,-1 0,1 0,1 0,0 0,0 0,0 0,1 0,1 0,-1 1,1-1,0 0,1 0,0 0,1 0,-1-1,1 1,1-1,-1 1,1-1,1 0,2 4,9 0,1 0,0-1,1-1,0 0,0-1,1-1,0-1,0-1,0 0,1-2,-1 0,1-1,0-1,0-1,1-1,7 2,1-2,-1-1,0-1,0-1,0-2,0-1,-1-1,0-1,-1-2,0 0,0-2,-2 0,1-2,-2-1,0-1,-1-1,-1-1,6-6,-20 17,0 1,0-1,-1-1,0 1,0-1,-1 0,0 0,0-1,-1 1,-1-1,1 0,-2 0,1-1,-1 1,-1 0,0-1,0 1,-1-1,-1 1,0 0,-1-8,-2 14,1 0,-1 1,-1-1,1 1,0 0,-1 0,0 0,1 0,-1 1,0 0,0 0,-1 0,1 1,0 0,-1 0,1 0,0 0,-1 1,1 0,-1 0,1 0,-1 1,1 0,0 0,-1 1,1-1,0 1,0 0,0 0,0 1,0-1,1 1,-4 2,1 1,-1-1,0 1,1 0,0 1,1 0,0 0,0 0,0 1,1 0,0 0,0 0,1 1,0 0,1-1,0 1,0 0,1 1,0-1,1 0,0 1,0-1,1 1,0-1,1 1,0-1,0 1,1-1,0 0,1 0,0 0,0 0,1 0,0-1,1 1,0-1,0 0,1-1,0 1,0-1,0 0,14 10,1 0,0-1,1-1,1-1,0-1,1-1,0-1,16 4,73 18,-89-26</inkml:trace>
</inkml:ink>
</file>

<file path=ppt/ink/ink8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59.0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234 77,'-21'17,"1"1,1 1,1 1,0 1,2 0,0 1,2 1,0 0,1 1,2 0,1 1,-6 18,11-31,0 0,1 0,1 1,-1-1,2 1,0-1,0 1,2 0,-1 0,1 0,1 0,1 0,0-1,0 1,1-1,1 1,0-1,0 0,1 0,1-1,0 1,1-1,0 0,1-1,0 0,0 0,1-1,10 8,-4-8,0-2,1 0,0-1,0 0,0-1,1-1,0-1,0 0,0-1,0-1,0 0,0-2,0 0,1-1,-2 0,1-1,0-1,0-1,-1-1,0 0,0-1,-1 0,0-1,0-1,-1-1,0 0,-1-1,0 0,0-1,-1 0,-1-1,0 0,-1-1,0 0,1-6,-2 7,0-2,-1 1,0-1,-2 0,0 0,0-1,-2 0,0 0,0 0,-2 0,0-1,-1 1,0-1,-1 1,-1-1,-1 1,-1-1,0 1,-1 0,0 0,-1 0,-1 1,-1 0,0 0,-1 0,-8-11,4 13,0 0,-1 0,-1 1,0 1,-1 1,0 0,0 0,-1 2,0 0,-1 0,1 2,-1 0,-1 1,1 1,-1 0,0 1,0 1,0 1,0 1,0 0,0 1,0 1,1 1,-1 1,-12 4,-15 2</inkml:trace>
  <inkml:trace contextRef="#ctx0" brushRef="#br0" timeOffset="451.167">347 303,'0'5,"5"1,1 0</inkml:trace>
  <inkml:trace contextRef="#ctx0" brushRef="#br0" timeOffset="671.906">489 247,'4'4,"3"2</inkml:trace>
  <inkml:trace contextRef="#ctx0" brushRef="#br0" timeOffset="1657.495">290 670,'2'-8,"0"-1,0 1,1 0,0 0,0 1,1-1,0 1,1-1,-1 1,1 1,1-1,-1 1,1-1,0 2,0-1,7-4,-3 1,-7 5,0 0,1 0,-1 1,1 0,0-1,0 1,0 1,0-1,0 0,1 1,-1 0,1 0,0 0,0 1,-1 0,1 0,0 0,0 0,0 1,0-1,0 2,0-1,0 0,0 1,0 0,0 0,0 0,0 1,-1-1,1 1,-1 1,1-1,3 3,28 73,-33-57</inkml:trace>
</inkml:ink>
</file>

<file path=ppt/ink/ink8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57.1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23 114,'0'369,"-13"-286,3 25,15-89</inkml:trace>
  <inkml:trace contextRef="#ctx0" brushRef="#br0" timeOffset="247.515">362 481,'-10'24,"2"8,2-2</inkml:trace>
  <inkml:trace contextRef="#ctx0" brushRef="#br0" timeOffset="512.368">305 86,'0'0</inkml:trace>
  <inkml:trace contextRef="#ctx0" brushRef="#br0" timeOffset="659.776">643 1,'10'43,"3"34,-1 8,-2 0,-3-11,-3-12,-6-8,-4-7,0-8,1-5,-4-9,0-3,1-2,-2 2,0-3</inkml:trace>
  <inkml:trace contextRef="#ctx0" brushRef="#br0" timeOffset="829.18">869 311,'-19'24,"3"13,9 0,11-6,9-9,8-8,-1-1,2-3,2-4,-3 3,-1-1,-3 4,-5 4,-5-1</inkml:trace>
  <inkml:trace contextRef="#ctx0" brushRef="#br0" timeOffset="1130.301">1180 622,'31'-16,"0"0,-1-2,-1-2,-1 0,0-2,-2-1,-1-1,0-1,-1-3,-22 26,0 1,0 0,0-1,0 1,-1-1,1 1,-1-1,1 0,-1 0,0 0,0 0,1 0,-1 0,-1 0,1 0,0 0,0 0,-1-1,1 1,-1 0,0 0,0-1,0 1,0 0,0-1,0 1,-1 0,1 0,-1-1,1 1,-1 0,0 0,0 0,0 0,0 0,0 0,-1 0,1 0,0 0,-1 1,1-1,-1 0,0 1,0 0,0-1,1 1,-1 0,0 0,0 0,-1 0,1 0,0 0,-2 0,-2 1,-1-1,1 1,0 1,0-1,-1 1,1 0,0 0,0 1,0 0,0 0,0 0,0 1,1 0,-1 0,1 0,0 1,0 0,0 0,0 0,1 0,0 1,0 0,0 0,0 0,1 0,0 1,0-1,-2 6,-1 0,1 0,1 0,0 1,1-1,0 1,0-1,1 1,1 0,0 0,1 0,0 0,1 0,0 0,1 0,0 0,0-5,1 0,0 0,0-1,0 1,1-1,0 0,0 0,1 0,0 0,0-1,0 0,0 0,1 0,0-1,0 1,0-2,1 1,-1-1,1 1,0-2,0 1,0-1,0 0,0-1,0 1,0-2,1 1,-1-1,1 0,16 1</inkml:trace>
</inkml:ink>
</file>

<file path=ppt/ink/ink8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1:47.4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1 169,'254'-21,"137"-14,685 35,3734 0,-4553-27,76-4,148 32,-196-29,72 28,-161-28,368 29,-540-1</inkml:trace>
  <inkml:trace contextRef="#ctx0" brushRef="#br0" timeOffset="3768.011">1695 423,'57'409,"-56"-401,0 0,-1 0,1 0,-2 0,1 0,-1 0,0 0,-1 0,0 0,0-1,-1 1,1-1,-2 1,1-1,-1 0,0 0,-1 0,1-1,-1 0,-1 1,1-2,-1 1,-4 2,9-7,-1-1,0 1,0-1,0 0,0 0,0 0,0 0,0 0,0 0,0 0,0 0,1-1,-1 1,0-1,0 0,0 1,0-1,1 0,-1 0,0 0,1 0,-1 0,1-1,-1 1,1 0,0-1,-1 1,1-1,0 1,0-1,0 0,0 1,0-1,1 0,-1 0,-18-68,21 47,2-1,1 1,0 1,2-1,0 1,2 0,1 1,0 0,1 0,2 1,2-2,-3 1,26-43,4 0,2 3,3 2,2 1,47-40,-13 51,-81 46,1 1,-1-1,1 1,-1 0,0 0,1 0,-1 0,1 1,-1-1,0 1,1-1,-1 1,0 0,0 0,1 0,-1 0,0 0,0 0,0 1,0-1,0 1,-1-1,1 1,0 0,-1 0,1 0,-1 0,1 0,-1 0,0 0,0 0,0 0,0 1,-1-1,1 0,0 1,-1-1,0 0,3 16,-2 1,0-1,-1 0,-1 1,0-1,-2 0,0 0,-1 0,-1 0,-2 4,-1 3,-1 1,-2-1,0-1,-2 0,0 0,-2-1,0-1,-2-1,-14 15,29-34,1 0,-1 0,1 0,-1 0,0 0,0-1,1 1,-1 0,0-1,-1 0,1 1,0-1,0 0,-1 0,1-1,0 1,-1 0,1-1,-1 1,1-1,-1 0,1 0,-1 0,1 0,-1 0,1 0,0-1,-1 1,1-1,-1 0,1 0,0 1,-1-2,1 1,0 0,0 0,0-1,0 1,0-1,0 0,0 1,1-1,-1 0,1 0,-1-1,-5-15</inkml:trace>
  <inkml:trace contextRef="#ctx0" brushRef="#br0" timeOffset="4790.892">2682 452,'-22'3,"0"1,-1 1,2 2,-1 0,1 1,0 1,0 0,1 2,1 1,0 0,-4 4,21-14,-1-1,1 1,0-1,0 1,0 0,0 0,0 0,0 0,0 0,0 0,1 1,-1-1,1 0,0 1,0-1,0 1,0 0,0-1,0 1,1 0,0 0,-1-1,1 1,0 0,0 0,0-1,1 1,-1 0,1 0,-1-1,1 1,0 0,0-1,0 1,0-1,1 1,-1-1,1 1,-1-1,1 0,0 0,0 0,0 0,0 0,0-1,0 1,1 0,-1-1,1 0,-1 1,1-1,-1 0,1 0,0 0,5 1,1 0,-1-1,1 1,-1-1,1-1,-1 0,1 0,0-1,-1 0,1 0,-1-1,1 0,-1-1,0 1,0-2,0 1,-1-1,1 0,-1-1,0 0,0 0,3-3,13-12,0-1,-2-2,0 0,-2-1,9-15,-7 17,-9 40,-12 35,-1-48,-1-1,1 1,0 0,1 0,-1 0,1 0,0 0,0 0,0 0,1 0,0 0,0 0,0 0,0 0,1 0,0-1,0 1,0-1,0 1,1-1,0 0,0 0,0 0,0 0,1-1,0 1,-1-1,1 0,0 0,1 0,-1 0,0-1,1 0,-1 0,1 0,3 0,8-2,0-1,-1-1,1 0,0-1,-1-1,1-1,-1 0,0-1,-1 0,1-1,-2-1,1 0,-1-1,0-1,0 0,-1 0,-1-1,0-1,8-10,11-7,-1-1,-2-2,-1-1,-1-1,14-27,-38 60,0 0,0 1,0-1,0 0,0 0,0 0,0 0,-1-1,1 1,0 0,-1 0,1 0,-1-1,1 1,-1 0,0 0,1-1,-1 1,0 0,0-1,0 1,0 0,0-1,0 1,0 0,-1-1,1 1,0 0,-1 0,1-1,-1 1,1 0,-1 0,0 0,1-1,-1 1,0 0,0 0,0 0,0 0,0 1,0-1,0 0,0 0,0 1,0-1,0 0,-1 1,1-1,0 1,-1-1,1 1,0 0,0 0,-1 0,1-1,0 1,-1 0,1 1,0-1,-1 0,-8 5,0 0,0 0,1 1,-1 0,1 1,1 0,-1 1,1 0,1 0,-1 0,1 1,1 0,0 1,0-1,-2 7,7-14,-1-1,1 1,0 1,0-1,0 0,0 0,0 0,0 1,1-1,-1 0,1 0,-1 1,1-1,0 1,0-1,0 0,1 1,-1-1,0 0,1 1,-1-1,1 0,0 0,0 1,0-1,0 0,0 0,0 0,1 0,-1 0,1 0,-1-1,1 1,0 0,0-1,0 1,0-1,0 0,0 0,0 0,0 0,0 0,0 0,1 0,-1-1,0 1,1-1,-1 1,0-1,1 0,-1 0,0 0,1 0,-1-1,2 1,228-52,-231 51,0 1,1 0,-1 0,0 0,1 0,-1 0,1 0,-1 0,0 0,1 0,-1 1,1-1,-1 0,0 1,0-1,1 1,-1 0,0-1,0 1,0 0,1 0,-1 0,0 0,0 0,0 0,-1 0,1 0,0 0,0 0,0 0,-1 1,1-1,-1 0,1 1,-1-1,1 0,-1 1,0-1,0 0,0 1,-14 62,2-15,12-46,1 0,0-1,0 1,-1 0,2-1,-1 1,0-1,0 1,1-1,-1 0,1 1,0-1,0 0,0 0,0 0,0-1,0 1,1 0,-1-1,0 1,1-1,-1 0,1 0,0 0,-1 0,1 0,0-1,-1 1,1-1,1 1,87 1,-69-8,0-1,0-2,-1 0,0-1,-1-1,0-1,-1 0,0-2,-1 0,0-1,-2-1,1-1,-2 0,0-1,10-17,-20 29,12-14,-1 0,0-1,-2-1,-1 0,-1-1,0 0,-2-1,-1 0,0 0,1-12,-9 35,0-1,-1 0,1 1,0-1,0 0,-1 0,1 0,-1 0,0 1,1-1,-1 0,0 0,0 0,0 0,0 0,0 0,-1 0,1 0,-1 1,1-1,-1 0,0 0,1 0,-1 1,0-1,0 0,0 1,-1-1,1 1,0-1,0 1,-1 0,1 0,-1-1,1 1,-1 0,0 0,1 0,-1 1,0-1,0 0,1 1,-1-1,0 1,0-1,0 1,0 0,0 0,0 0,0 0,1 0,-1 0,0 1,0-1,-9 10,0 0,1 0,1 1,0 0,0 1,1 0,1 0,0 1,0 0,1 0,1 1,1 0,0-1,0 2,1-1,1 0,1 0,-1 9,-2 5,2-1,0 1,2 0,1 0,1-1,5 21,29 30,-31-71,0 1,-1 0,0 0,0 0,-1 0,0 0,0 1,-1 0,0-1,-1 1,1 0,-2 0,1 1,-5 8</inkml:trace>
  <inkml:trace contextRef="#ctx0" brushRef="#br0" timeOffset="5040.989">3641 367,'44'-15,"32"-4,10 1,-7 3,-6 5,-10 4,-8 2,-7 3,-7 1,-6 0,-10 1</inkml:trace>
  <inkml:trace contextRef="#ctx0" brushRef="#br0" timeOffset="5875.884">4799 423,'-4'4,"0"0,0 1,1-1,0 1,-1-1,2 1,-1 0,1 0,-1 1,1-1,1 0,-1 1,1-1,0 1,0 0,1-1,-1 1,1 0,1-1,-1 1,1-1,0 1,0 0,0-1,1 0,0 1,0-1,0 0,1 0,0 0,0 0,0 0,0-1,1 0,0 1,0-1,0-1,0 1,1 0,-1-1,1 0,0 0,0-1,0 1,0-1,1 0,-1 0,1-1,-1 0,1 0,-1 0,6 0,112-41,-118 40,-1-1,0 1,1 0,-1 0,0 0,1 1,-1 0,0-1,1 2,-1-1,0 0,0 1,0 0,0 0,0 0,-1 0,1 1,-1-1,1 1,1 2,-1-2,-1 0,1 0,0 0,0-1,0 1,0-1,0 0,1 0,-1-1,0 1,1-1,0 0,-1 0,1-1,-1 1,1-1,0 0,0 0,2-1,5-3,1-2,-1 0,0 0,0-1,-1 0,0-1,0-1,-1 0,0 0,-1-1,1 0,-2-1,0 3,-1 0,0-1,-1 0,0 0,0-1,-1 0,0 1,-1-2,0 1,0-1,-1 1,-1-1,0 0,0 0,-1-5,-1 16</inkml:trace>
  <inkml:trace contextRef="#ctx0" brushRef="#br0" timeOffset="6235.402">5759 593,'12'-15,"0"-1,-1 1,-1-2,0 0,-1 0,-1-1,-1 1,0-2,-2 1,1-5,-5 22,-1 0,1 0,-1 0,1-1,-1 1,1 0,-1 0,0 0,0-1,0 1,0 0,0 0,0-1,0 1,0 0,0 0,0 0,-1-1,1 1,-1 0,1 0,-1 0,1 0,-1 0,1 0,-1 0,0 0,0 0,1 0,-1 0,0 0,0 0,0 1,0-1,0 0,0 1,0-1,0 0,-1 1,1 0,0-1,0 1,0 0,-1-1,1 1,0 0,0 0,0 0,-1 0,1 0,-1 1,-57 28,50-21,1 1,-1 0,2 0,-1 1,1 0,0 0,1 1,1 0,0 0,0 1,1-1,0 1,1 0,0 0,0 11,2-16,0 0,1 0,-1 1,2-1,-1 0,1 1,0-1,1 0,-1 0,2 0,-1 0,1 0,0 0,0-1,0 1,1-1,0 0,1 0,-1-1,1 1,0-1,1 0,-1 0,1-1,0 1,6 2,0 0,1 0,-1-1,1-1,1 0,-1 0,1-2,0 0,0 0,0-1,0-1,0 0,0-1,11-2,-1-3</inkml:trace>
  <inkml:trace contextRef="#ctx0" brushRef="#br0" timeOffset="7123.315">6662 480,'-6'1,"0"1,0 0,0 1,0-1,0 1,1 1,-1-1,1 1,0 0,0 0,0 0,1 0,-1 1,1 0,0 0,0 0,1 1,0-1,0 1,0 0,0 0,1 0,0 0,1 0,-1 0,1 1,0-1,0 0,1 1,0-1,0 1,1-1,0 4,-1-5,1-1,-1 1,1 0,0 0,0 0,0 0,1 0,0-1,0 1,0-1,0 1,1-1,-1 0,1 0,0 0,1 0,-1-1,1 1,-1-1,1 0,0 0,0 0,1 0,-1-1,0 0,1 0,0 0,-1 0,1-1,0 0,0 0,0 0,0 0,-1-1,1 0,0 0,0 0,0-1,0 0,0 1,0-2,0 1,1-1,11-8,0-1,-1 0,0-1,-1-1,0 0,-2-1,1-1,-2 0,0-1,0 0,-2-1,6-10,-3 4,-1 0,-1 0,-1-1,-1 0,-1-1,-1 0,0-9,-5 22,0 1,-1-1,0 1,-1-1,-1 1,0 0,0-1,-1 1,0 0,-1-1,0 1,-1 1,0-1,-1 0,0 1,-1 0,-5-6,9 11,-1 1,0-1,-1 1,1 0,-1 0,0 0,0 1,0-1,0 1,0 0,-1 0,0 1,1-1,-1 1,0 0,0 0,0 1,-1-1,1 1,0 0,0 1,-1-1,1 1,0 0,-1 1,1-1,0 1,-1 0,1 0,0 1,0-1,0 1,0 0,0 1,0-1,1 1,-1 0,1 0,-2 5,1 0,0 0,0 1,1-1,0 1,0 0,1 0,1 1,-1-1,1 0,1 1,0 0,0-1,1 1,0 0,1-1,0 1,1-1,0 1,0-1,1 0,0 1,0-1,1-1,0 1,1-1,0 1,1-1,-1-1,1 1,1-1,-1 0,1 0,1-1,-1 0,1 0,0 0,30 25,1 0,1-3,1-1,29 13,-42-29,-4-3</inkml:trace>
  <inkml:trace contextRef="#ctx0" brushRef="#br0" timeOffset="7488.206">7283 452,'0'16,"0"0,1 0,1 0,1 0,0-1,1 1,5 12,-7-24,-1-1,1 1,-1-1,1 1,0-1,1 0,-1 0,1 0,-1 0,1 0,0 0,0-1,0 1,0-1,0 0,1 0,-1 0,1 0,-1-1,1 0,0 1,0-1,0-1,-1 1,1 0,0-1,0 0,0 0,0 0,0 0,0-1,0 1,-1-1,3-1,1 0,0-1,0 0,0 0,0 0,0-1,-1 0,0 0,0-1,0 0,0 0,-1 0,0-1,0 0,0 0,-1 0,0 0,0-1,-1 0,1 1,-2-1,1-1,-1 1,0 0,0-1,-1 1,0 0,0-1,-1 0,0 1,0-1,-1 1,0-1,0 1,-1-1,-1-3,-1 4,0 0,-1 0,0 1,0 0,-1 0,1 0,-1 0,-1 1,1 0,-1 0,0 1,0 0,0 0,0 1,-1 0,0 0,1 0,-1 1,0 1,0-1,0 1,-1 0,1 1,0 0,0 0,0 1,0 0,0 1,0-1,-1 2,-10 4</inkml:trace>
  <inkml:trace contextRef="#ctx0" brushRef="#br0" timeOffset="8285.934">7988 649,'199'-258,"-197"255,24-27,-26 29,1 1,-1-1,1 1,-1 0,1-1,-1 1,1 0,-1 0,1-1,0 1,-1 0,1 0,-1 0,1 0,0 0,-1 0,1 0,0 0,-1 0,1 0,-1 0,1 0,0 0,-1 0,1 1,-1-1,1 0,0 0,-1 1,1-1,-1 0,1 1,-1-1,1 1,-1-1,0 0,1 1,-1-1,1 1,-1-1,0 1,1 0,-1-1,0 1,0-1,0 1,1 0,-1-1,0 1,0-1,0 1,0 0,0-1,0 1,0-1,0 2,16 180,-15-179,1 0,-1-1,1 1,0 0,0-1,0 1,0-1,1 0,-1 1,1-1,-1 0,1 0,0-1,-1 1,1-1,0 1,0-1,0 0,1 0,-1 0,0 0,0-1,0 0,1 1,-1-1,0 0,0 0,1-1,-1 1,0-1,0 1,2-2,4 0,0 0,0-1,-1 0,1 0,-1-1,0 0,0 0,0-1,-1 0,0-1,4-3,34-48,-32 40</inkml:trace>
  <inkml:trace contextRef="#ctx0" brushRef="#br0" timeOffset="8592.319">8750 367,'-3'11,"1"0,0 0,1 1,0-1,1 1,1-1,-1 0,2 1,0-1,0 0,1 0,0 0,1 0,0 0,1-1,0 1,3 3,-7-13,1 1,-1-1,1 1,0-1,0 0,-1 1,1-1,0 0,0 0,0 0,0-1,0 1,0 0,1-1,-1 0,0 1,0-1,0 0,0 0,1 0,-1 0,0 0,0-1,0 1,0-1,0 1,1-1,-1 0,0 0,-1 0,1 0,0 0,0 0,0-1,1 0,53-57,-47 48,0-1,-2 0,1 0,-1-1,-1 0,-1 0,0-1,3-9,-7 19,0 0,0-1,-1 1,1 0,-1-1,0 1,0-1,-1 1,1 0,-1-1,0 1,0 0,0 0,-1 0,1 0,-1 0,0 0,0 0,-1 0,1 1,-1-1,0 1,0 0,0 0,0 0,0 0,-1 0,1 1,-1-1,-1 0,-21-9,2 4</inkml:trace>
  <inkml:trace contextRef="#ctx0" brushRef="#br0" timeOffset="8923.528">9315 113,'-10'24,"-2"13,-1 4,4 1,2-2,7-4,4-2,1-3,0-1,4-7,0-1,-1-1,-7-3,-4-5</inkml:trace>
  <inkml:trace contextRef="#ctx0" brushRef="#br0" timeOffset="9172.159">9032 282,'39'0,"26"0,8 0,-9 0</inkml:trace>
</inkml:ink>
</file>

<file path=ppt/ink/ink8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16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932 199,'-58'85,"5"3,3 2,-7 24,-66 121,5-53,100-166,63-122,4 2,26-33,7-17,51-131,-111 237,-22 48,-1 1,1-1,-1 0,1 0,0 1,-1-1,1 0,0 1,0-1,-1 1,1-1,0 0,0 1,-1-1,1 1,0-1,0 0,0 1,0-1,0 1,0-1,0 1,-1-1,1 1,1-1,-1 1,0-1,0 0,0 1,0-1,0 1,0-1,0 1,1-1,-1 0,0 1,0-1,1 1,-1-1,0 0,0 1,1-1,-1 0,0 1,1-1,-1 0,1 0,-1 1,0-1,1 0,-1 0,1 0,-1 0,1 1,-1-1,0 0,1 0,-1 0,1 0,-1 0,1 0,-1 0,1 0,-1 0,1 0,-1-1,0 1,1 0,-1 0,1 0,-10 43,1 0,3 1,1 0,2 0,3 0,1-1,2 1,2 0,2-1,12 38,-19-75,1 0,0 0,0-1,1 1,0-1,0 1,0-1,0 0,1 0,0-1,0 1,0-1,1 0,-1 0,1 0,0 0,0-1,1 0,-1 0,0-1,1 1,0-1,-1 0,1-1,0 1,0-1,0 0,0-1,0 1,0-1,1-1,-1 1,0-1,0 0,0 0,-1-1,1 0,3-1,7-9,0-2,-1 0,0-1,-1 0,-1-1,0-1,-1 0,-1-1,-1 0,0 0,-2-1,0-1,-1 1,4-18,-4 19,0 0,-2 0,0-1,0 0,-2 0,0 0,-2 0,0 0,-1-1,-2-18,2 36,-1-1,1 1,0 0,-1 0,1 0,-1 0,1 0,-1 0,0 0,0 0,0 0,0 1,0-1,-1 0,1 1,0-1,-1 0,1 1,-1 0,0-1,1 1,-1 0,0 0,0 0,0 0,0 0,0 0,0 1,0-1,0 0,0 1,0 0,0 0,0-1,0 1,-1 0,1 1,0-1,0 0,0 1,0-1,0 1,0-1,0 1,0 0,0 0,0 0,-11 10</inkml:trace>
  <inkml:trace contextRef="#ctx0" brushRef="#br0" timeOffset="311.865">1552 537,'-4'7,"1"0,-1 0,1 0,1 1,-1-1,1 1,0 0,1-1,0 1,0 0,1 0,0 0,0 0,1-1,0 1,0 0,1 0,0-1,0 1,1-1,0 0,0 1,1-1,-1-1,2 1,-1 0,1-1,0 0,1 1,-2-6,0 1,0 0,0-1,0 0,0 0,0-1,1 1,-1-1,0 1,0-1,1-1,-1 1,0-1,0 1,0-1,1 0,-1-1,0 1,0-1,-1 0,1 0,0 0,-1 0,1 0,-1-1,0 0,1 0,-1 0,-1 0,1 0,0-1,-1 1,0-1,1 1,-2-1,1 0,0 0,-1 0,2-4,-1 4,0 0,0 0,0 0,-1 0,1-1,-1 1,0-1,0 1,0-1,-1 1,0-1,0 1,0-1,0 0,-1 1,0-1,0 1,0-1,0 1,-1 0,1 0,-1-1,0 1,-1 0,1 0,-1 1,1-1,-1 0,0 1,-1 0,1 0,-1 0,1 0,-1 0,0 1,0-1,-3 0,0 1,-1 0,0 1,0-1,0 2,0-1,0 1,0 1,0-1,0 1,0 1,0 0,0 0,0 0,1 1,-1 0,1 0,0 1,-1 1,-17 7</inkml:trace>
  <inkml:trace contextRef="#ctx0" brushRef="#br0" timeOffset="597.939">2230 1,'-14'50,"3"1,3 1,1 0,3 0,2 0,2 1,3-1,4 21,9-12,-12-52,-1-1,0 1,-1 0,0-1,0 1,-1 0,0 0,0 0,-1 0,0 0,-1 0,0 0,-1 0,1 0,-3 6,-23 13,11-20</inkml:trace>
  <inkml:trace contextRef="#ctx0" brushRef="#br0" timeOffset="1066.539">1892 424,'339'6,"-233"-9,214 1,-274 9,-40-4,0-2,0 1,0-1,0 1,0-2,0 1,0-1,0 0,0 0,1 0,-1-1,0 0,0-1,0 1,-1-1,1 0,0 0,0-1,-1 0,0 0,0 0,1 0,-1-2,-2 3,0 0,0 0,0-1,-1 0,1 1,-1-1,1 0,-1 0,0 0,0-1,-1 1,1 0,-1-1,1 1,-1-1,0 1,0-1,-1 0,1 1,-1-1,0 0,0 0,0 1,0-1,-1 0,1 1,-1-1,0 0,0 1,-1-1,1 1,-1-1,1 1,-1 0,0 0,0 0,-1 0,1 0,0 0,-1 0,0 1,0-1,0 1,0 0,0 0,0 0,0 0,-3 0,-4-1,0 1,-1 0,1 1,-1 0,1 1,-1 0,1 1,-1 0,1 0,0 1,-1 1,1-1,0 2,0-1,1 1,-1 1,1 0,0 0,0 1,1 0,-1 1,1 0,1 0,-1 0,1 1,1 0,-1 1,1-1,1 1,0 0,0 1,0-1,2 1,-1 0,1 0,0 0,1 1,0-1,1 0,0 1,1 0,0-1,1 1,0-1,0 0,1 1,2 6,4-7,-1 0,2-1,-1 0,1 0,0-1,1 0,0 0,0-2,1 1,-1-1,2 0,-1-1,0-1,1 0,0 0,0-1,0 0,0-2,1 1,6-1,-7 2,15 3,0-2,0 0,1-2,-1 0,1-2,-1-1,24-5,-21 0</inkml:trace>
  <inkml:trace contextRef="#ctx0" brushRef="#br0" timeOffset="1483.151">0 1158,'172'18,"0"-8,87-9,-66-14,151-32,-127 14,588-69,-517 65,2 12,23 13,-254 16,-42 1</inkml:trace>
  <inkml:trace contextRef="#ctx0" brushRef="#br0" timeOffset="1894.102">3387 283,'-5'15,"4"4,1-1</inkml:trace>
  <inkml:trace contextRef="#ctx0" brushRef="#br0" timeOffset="2165.005">3387 735,'5'5,"1"1</inkml:trace>
</inkml:ink>
</file>

<file path=ppt/ink/ink8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3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0 762,'21'0,"0"0,1-1,-1-1,0-1,-1-1,1-1,-1-1,0-1,0 0,0-1,-1-2,-1 0,13-9,-28 18,1-1,-1 0,0-1,0 1,0 0,0-1,-1 0,1 1,0-1,-1 0,0 0,0-1,0 1,0 0,-1-1,1 1,-1-1,0 0,0 1,0-1,0 0,-1 0,1 1,-1-1,0 0,0 0,-1 0,1 1,-1-1,0 0,0 0,0 1,0-1,-1 1,1-1,-1 1,0-1,0 1,0 0,-1 0,1 0,-1 0,1 1,-2-1,-1 0,0 0,0 1,-1 0,1 0,-1 1,0-1,1 1,-1 0,0 1,0 0,0-1,1 2,-1-1,0 1,0 0,0 0,1 0,-1 1,1 0,-1 0,1 1,-2 0,-5 3,-1 1,2 0,-1 1,1 0,0 0,0 2,1-1,-8 11,11-12,2 0,-1 1,1-1,1 1,-1 0,2 0,-1 1,1-1,1 1,-1 0,2-1,-1 1,1 0,1 0,0 0,0 0,1 0,1 0,-1 0,1-1,1 1,0 0,0-1,1 0,0 0,1 0,0 0,0-1,1 0,0 0,0 0,1-1,0 0,0 0,1-1,0 0,0 0,0 0,1-1,6 2,6-1,-1-1,1-1,0-1,1-1,-1-1,0 0,0-2,1-1,-1 0,0-1,0-2,-1 0,1-1,-1-1,0-1,-1-1,0 0,0-2,1-1,4-2</inkml:trace>
  <inkml:trace contextRef="#ctx0" brushRef="#br0" timeOffset="767.085">1017 649,'-16'4,"-6"-1,1 1,0 1,0 1,0 2,1-1,0 2,1 1,-1 0,2 2,0 0,0 1,1 0,-6 8,22-19,-1 0,0 0,0 0,1 1,-1-1,1 1,0-1,0 1,0-1,0 1,0 0,0-1,1 1,-1 0,1 0,0-1,0 1,0 0,0 0,0 0,1-1,-1 1,1 0,0 0,0-1,0 1,0-1,0 1,0-1,1 1,-1-1,1 0,0 1,0-1,0 0,0 0,0 0,0-1,0 1,1 0,-1-1,0 0,1 1,-1-1,1 0,0 0,0 0,8 2,-1 0,1-1,-1 0,1-1,0 0,0-1,-1 0,1 0,0-1,0-1,-1 0,1 0,-1-1,0 0,0-1,0 0,0-1,0 0,-1 0,0-1,0-1,-1 1,1-2,23-19,-1-2,-1-1,-2-1,-2-2,7-11,20-32,-71 114,-4 7,2 1,2 1,2 1,-8 40,-14 140,26-149,6-42,0 0,3 1,1-1,3 36,7-45,-8-28,0-1,0 1,0 0,0-1,0 1,0 0,0-1,0 1,0 0,0-1,0 1,0 0,1-1,-1 1,0 0,0-1,0 1,0 0,1 0,-1-1,0 1,0 0,1 0,-1-1,0 1,0 0,1 0,-1 0,0 0,0-1,1 1,-1 0,0 0,1 0,-1 0,0 0,1 0,-1 0,0 0,1 0,-1 0,0 0,1 0,-1 0,0 0,1 0,-1 0,0 0,1 1,-1-1,0 0,1 0,-1 0,0 0,0 1,1-1,-1 0,0 0,0 1,1-1,2-14,-1 0,-1 1,0-1,0 0,-2-1,1 1,-2 1,0-1,-1 0,0 0,-1 1,0-1,-1 1,-1 0,0 1,-6-9,9 14,-1 1,0-1,-1 1,0 0,0 0,0 0,-1 1,1 0,-1 0,0 1,-1-1,1 1,-1 0,0 1,0 0,0 0,0 0,-1 1,1 0,-1 1,1 0,-1 0,0 0,1 1,-1 0,0 1,1-1,-1 1,0 1,-6 2,-43 35,56-38,0 0,1 1,-1-1,0 0,1 0,-1 1,1-1,0 1,-1-1,1 0,0 1,0-1,0 1,0-1,0 1,0-1,0 0,1 1,-1-1,0 1,1-1,-1 0,1 1,0-1,-1 0,1 0,0 1,0-1,0 0,0 0,0 0,0 0,0 0,0 0,0 0,0-1,0 1,1 0,-1 0,0-1,1 1,-1-1,0 1,1-1,-1 0,1 0,0 1,12 1,1 1,0-2,1 0,-1 0,0-2,0 0,0-1,0 0,0-1,-1 0,1-2,-1 0,5-2,184-92,-106 40,-81 46</inkml:trace>
  <inkml:trace contextRef="#ctx0" brushRef="#br0" timeOffset="1082.581">1552 734,'2'11,"0"-1,0 0,1 1,0-1,1 0,0 0,1-1,0 1,0-1,1 0,0 0,1-1,0 0,0 0,1-1,0 0,0 0,1 0,-1-1,1-1,8 4,-8-8,0-1,0-1,0 1,0-1,0-1,0 0,0 0,0-1,-1 0,1 0,-1-1,0 0,0-1,0 0,-1 0,0 0,0-1,0 0,0-1,-1 1,0-1,-1-1,1 1,1-5,7-6,-1 0,-1-1,-1-1,0 0,-2 0,7-20,-10 20</inkml:trace>
  <inkml:trace contextRef="#ctx0" brushRef="#br0" timeOffset="1331.91">2258 762,'-9'33,"-4"12</inkml:trace>
  <inkml:trace contextRef="#ctx0" brushRef="#br0" timeOffset="1566.436">2173 338,'0'0</inkml:trace>
  <inkml:trace contextRef="#ctx0" brushRef="#br0" timeOffset="1752.947">2540 28,'5'14,"0"0,-1 0,-1 1,0-1,-1 1,0 0,-2 0,0 5,2 7,10 91,-6-74,-2 0,-2 1,-2-1,-4 26,-14 280,18-327</inkml:trace>
  <inkml:trace contextRef="#ctx0" brushRef="#br0" timeOffset="1956.173">2907 649,'-10'38,"-3"18,1-1</inkml:trace>
  <inkml:trace contextRef="#ctx0" brushRef="#br0" timeOffset="2210.687">2907 0,'0'0</inkml:trace>
</inkml:ink>
</file>

<file path=ppt/ink/ink8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1 933,'255'-387,"65"-106,-320 491,0 1,0-1,1 1,-1-1,1 1,-1-1,1 1,-1 0,1-1,0 1,0 0,0-1,-1 1,1 0,0 0,1 0,-1 0,0 0,0 0,0 0,1 0,-1 0,0 0,1 1,-1-1,1 1,-1-1,1 1,-1-1,1 1,-1 0,1 0,-1 0,1 0,-1 0,1 0,-1 0,1 0,-1 1,1-1,-1 0,1 1,-1-1,1 1,-1 0,0 0,1-1,-1 1,0 0,0 0,1 0,-1 0,0 0,0 1,0-1,30 50,-2 1,-2 1,18 54,2 2,29 66,-74-173,-1 0,0 1,0 0,0-1,0 1,0 0,0-1,-1 1,1 0,-1 0,0-1,0 1,0 0,0 0,0 0,-1-1,1 1,-1 0,0 0,0-1,0 1,0-1,0 1,-1-1,1 1,-1-1,1 0,-1 1,0-1,0 0,0 0,0 0,0-1,-1 1,1 0,0-1,-1 0,1 1,-1-1,1 0,-1 0,0-1,0 1,-2 0,-14-1,0-1,0-1,0-1,0 0,0-1,1-1,0-1,0-1,0 0,1-2,0 0,1 0,-1-2,2 0,0-1,-1-1,-27-16,-41-28,60 43</inkml:trace>
  <inkml:trace contextRef="#ctx0" brushRef="#br0" timeOffset="365.412">1299 1,'29'452,"-59"-168,30-260</inkml:trace>
  <inkml:trace contextRef="#ctx0" brushRef="#br0" timeOffset="613.137">960 481,'43'0,"34"-5,13-1,-4 0,-7 1,-12-3,-13-1,-15 2</inkml:trace>
</inkml:ink>
</file>

<file path=ppt/ink/ink8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1,'-24'33,"-3"7,3-8,5-11</inkml:trace>
</inkml:ink>
</file>

<file path=ppt/ink/ink8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0,'10'10,"2"3</inkml:trace>
</inkml:ink>
</file>

<file path=ppt/ink/ink8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0,'-1'7,"-2"13,0 0,1 0,1 0,1 1,1-1,0 0,2 0,0 0,1-1,7 20,-9-36,0 0,0 0,0 0,0-1,0 1,0-1,1 1,-1-1,1 0,0 0,0 0,-1 0,1 0,0-1,1 1,-1-1,0 0,0 0,1 0,-1 0,0-1,1 0,-1 1,1-1,-1 0,0 0,1-1,-1 1,1-1,-1 0,0 0,0 0,1 0,-1 0,0-1,0 0,108-68,-104 64,0-1,0 0,-1 0,0-1,0 1,-1-1,0-1,0 1,-1-1,0 1,-1-1,1 0,-2 0,1-1,-2 1,1-1,-1 0,1-14</inkml:trace>
  <inkml:trace contextRef="#ctx0" brushRef="#br0" timeOffset="378.007">491 339,'16'-23,"2"-6,1 1,2 0,0 2,2 0,1 2,1 0,1 2,1 0,1 2,8-3,-34 21,0 1,0 0,0-1,-1 1,1 0,0 0,0 0,1 0,-1 1,0-1,0 1,0-1,0 1,1 0,-1-1,0 1,0 0,1 1,-1-1,0 0,0 1,0-1,1 1,-1 0,0-1,0 1,0 0,0 0,0 1,0-1,-1 0,1 1,0-1,-1 1,1-1,-1 1,1 0,-1 0,0-1,0 1,1 0,-1 0,-1 0,1 0,0 1,0-1,-1 0,0 0,1 0,-1 2,2 12,-2-12,-1-1,1 0,0 0,0 0,0 1,1-1,-1 0,1 0,0 0,0 0,0 0,0 0,0 0,1 0,-1 0,1 0,0 0,0-1,0 1,0-1,0 0,0 1,1-1,-1 0,1 0,-1-1,1 1,0 0,0-1,0 0,0 1,2-1,6-2,-1 0,1-1,-1-1,1 0,-1 0,0-1,0 0,0-1,-1 0,2-1,13-6,-7 3,46-15,-61 23,-1 1,1 0,-1 1,1-1,-1 0,1 0,-1 1,1-1,-1 0,0 1,1 0,-1-1,0 1,1 0,-1 0,0-1,0 1,0 0,0 0,0 0,0 1,0-1,0 0,0 0,0 0,-1 1,1-1,0 0,-1 1,1-1,-1 0,0 1,1-1,-1 1,0-1,0 1,0-1,0 1,0-1,0 1,0-1,-1 1,-6 54,5-50,0-1,1 1,0-1,0 1,0-1,1 1,0-1,0 1,0 0,1-1,0 1,0-1,0 1,1-1,0 0,0 1,7 8</inkml:trace>
</inkml:ink>
</file>

<file path=ppt/ink/ink8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2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0,'27'527,"-25"-476,1-22,-2 0,-1 0,-1-1,-1 1,-2 0,-1-1,-1 0,-3 4,14-61,1 19,1 1,0 0,0 0,1 0,0 1,1 0,0 1,0 0,1 0,0 1,0 1,0-1,1 1,0 1,26-16,82-25,-117 44,-1 0,1 1,0-1,0 0,0 0,-1 1,1-1,0 1,0 0,0 0,0-1,0 1,0 1,0-1,0 0,0 0,0 1,0-1,0 1,0-1,-1 1,1 0,0 0,0 0,-1 0,1 0,0 0,-1 0,1 1,-1-1,0 0,1 1,-1-1,0 1,0 0,0-1,0 1,0 0,0 0,-1-1,1 1,0 0,-1 0,0 0,1 0,-1 0,0 0,0 0,2 7,-1 0,0 0,0-1,-1 1,0 0,-1 0,0 0,0 0,-1-1,0 1,-1 0,1-1,-2 0,1 0,-1 0,-1 0,1 0,-1-1,0 0,-1 0,0 0,0-1,0 0,-1 0,0 0,0-1,-7 4,-5 2,0-2,0 0,0-1,-1-1,0-1,-1-1,0 0,-3-1</inkml:trace>
  <inkml:trace contextRef="#ctx0" brushRef="#br0" timeOffset="1018.638">396 959,'35'-17,"0"-2,-1-2,-1-1,-1-1,24-24,-54 46,11-9,1 0,-2 0,1-1,-1-1,-1 0,0 0,-1-1,-1-1,0 0,0 0,-1 0,-1-1,-1-1,0 1,-1-1,0 0,-2 0,0 0,0 0,-1-15,-2 29,0 0,-1 0,1-1,-1 1,1 0,-1 0,0-1,0 1,0 0,0 0,-1 0,1 0,0 0,-1 1,1-1,-1 0,0 1,1-1,-1 1,0-1,0 1,0 0,0 0,0 0,0 0,-1 0,1 0,0 1,0-1,-1 1,1 0,0-1,-1 1,1 0,0 0,-1 0,1 1,0-1,0 1,-1-1,1 1,0 0,0 0,0 0,0 0,0 0,0 0,0 0,0 1,0-1,0 1,1-1,-1 1,1 0,-1 0,1 0,-1 0,1 0,0 0,0 0,0 0,0 0,1 0,-1 1,1-1,-1 2,0 0,1-1,-1 1,1 0,0 0,0 0,1 0,-1 0,1 0,0 0,0 0,0 0,1-1,-1 1,1-1,0 1,0-1,0 1,0-1,0 0,1 0,0 0,-1 0,1 0,0-1,1 0,-1 1,0-1,1 0,-1 0,112 43,-89-42,-22-3,0-1,0 1,0-1,0 1,1 1,-1-1,0 0,0 1,0 0,0 0,0 0,-1 1,1-1,0 1,0 0,-1 0,1 0,-1 0,0 1,0 0,0-1,0 1,0 0,0 0,-1 1,1-1,-1 0,0 1,0 0,0-1,-1 1,1 0,-1 0,0 0,0 0,-1 0,1 1,-2 8,0 0,-2 1,1-1,-1-1,-1 1,-1 0,0-1,0 0,-2 3,-3 3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28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906 338,'-1'-3,"-1"0,1 0,-1 0,0 0,1 0,-1 0,-1 0,1 0,0 1,-1-1,1 1,-1 0,0 0,0 0,0 0,0 0,0 0,-1 0,-6-4,-5-1,0 1,0 1,-1 0,0 1,0 0,-1 1,1 1,0 1,-1 0,1 1,-1 1,1 0,-4 2,-37 0,35-2,-1 1,1 1,1 2,-1 0,0 1,1 1,1 1,-1 1,1 0,1 2,-1 0,2 2,0 0,-10 9,25-19,-1-1,0 1,1 0,-1 1,1-1,0 0,0 1,1 0,-1 0,1 0,-1 0,1 0,0 0,1 1,-1-1,1 0,0 1,0-1,0 1,1 0,0-1,0 1,0 0,0-1,1 1,-1-1,1 1,0 0,1-1,-1 0,1 1,0-1,0 0,0 0,0 0,1 0,0 0,0-1,0 1,0-1,0 0,1 0,0 0,-1 0,4 1,19 5,1-1,0-1,0-2,1-1,0-1,-1-1,1-2,0 0,11-3,19 2,-59 1,1 0,0 1,0-1,0 1,-1-1,1 0,0 1,0-1,0 1,0-1,0 1,0-1,0 1,0-1,0 0,0 1,0-1,0 1,0-1,0 1,0-1,1 0,-1 1,0-1,0 1,1-1,-1 0,0 1,0-1,1 0,-1 1,0-1,1 0,-1 1,0-1,1 0,-1 0,1 1,-1-1,0 0,1 0,-1 0,1 0,-1 1,1-1,-1 0,0 0,1 0,-1 0,1 0,-1 0,1 0,-1 0,1-1,-1 1,0 0,1 0,-1 0,1 0,-1-1,1 1,-1 0,0 0,1 0,-1-1,0 1,1 0,-1-1,-31 22,-311 160,315-167,2 0,0 2,0 1,2 1,0 1,-7 9,24-23,1 1,-1 0,1 0,0 1,1-1,0 1,0 0,0 0,1 1,0-1,0 1,1-1,0 1,0 0,1 0,0 0,0 0,1 0,0 0,1 0,-1 0,2 0,-1-1,1 1,2 6,2-5,1-1,1 1,-1-1,1-1,0 1,1-1,0-1,0 0,1 0,-1 0,1-1,0-1,1 0,-1 0,1-1,-1-1,1 1,0-2,0 1,11-1,-3 0,0-1,0 0,0-2,1 0,-1-1,-1-1,1-1,0 0,-1-2,4-2,-19 8,0 0,0 0,0-1,0 0,0 1,0-1,-1 0,1 0,-1 0,0-1,1 1,-1-1,0 1,0-1,0 0,-1 1,1-1,-1 0,0 0,1 0,-1 0,-1-1,1 1,0 0,-1 0,1-1,-1 1,0-1,-3-19</inkml:trace>
  <inkml:trace contextRef="#ctx0" brushRef="#br0" timeOffset="500.5">567 0,'-3'1,"1"1,-1-1,1 1,-1 0,1-1,0 1,0 0,0 0,0 1,0-1,1 0,-1 0,1 1,-1-1,1 1,0 0,0-1,0 1,0 2,-2 1,-24 61,3 1,2 1,4 1,1 16,-27 97,-133 462,35-110,93-417,75-126,-4-6,-1 1</inkml:trace>
</inkml:ink>
</file>

<file path=ppt/ink/ink8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2:53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85,'-4'2,"0"0,1 0,-1 0,0 0,1 1,-1 0,1 0,0 0,0 0,0 0,0 0,0 1,1 0,0-1,-1 1,1 0,1 0,-1 0,1 0,-1 4,-4 3,-139 271,71-152,80-143,2-4</inkml:trace>
  <inkml:trace contextRef="#ctx0" brushRef="#br0" timeOffset="265.317">144 1,'24'0,"22"4,8 3,0-1,-4-1,-7 3,-5 1,-4-2,-13-2,-15 4,-13-1,-6-1</inkml:trace>
  <inkml:trace contextRef="#ctx0" brushRef="#br0" timeOffset="517.571">59 282,'29'5,"14"7,5 0,-1-1,-4-3,-9 3,-6-1,-7 2,-8 0</inkml:trace>
  <inkml:trace contextRef="#ctx0" brushRef="#br0" timeOffset="1037.191">483 536,'-91'12,"89"-12,0 1,1-1,-1 1,0-1,1 1,-1 0,1 0,0 0,-1-1,1 1,-1 1,1-1,0 0,0 0,0 0,0 1,0-1,0 0,0 1,0-1,0 1,1-1,-1 1,1 0,-1-1,1 1,-1-1,1 1,0 0,0-1,0 1,0 0,0 0,0-1,1 1,-1-1,0 1,1 0,-1-1,1 1,0-1,-1 1,1-1,0 1,0-1,0 1,0-1,0 0,0 0,1 1,56 55,11 19,-68-74,1 1,-1-1,0 0,0 1,-1-1,1 0,0 1,-1-1,1 1,-1 0,0-1,0 1,0-1,0 1,-1-1,1 1,-1-1,1 1,-1-1,0 1,0-1,0 0,0 1,0-1,-1 0,1 0,-1 0,1 0,-1 0,0 0,1 0,-1-1,0 1,0-1,-1 1,1-1,0 0,-1 1,-4 1,0-1,0 1,0-1,0-1,0 1,0-1,0 0,-1-1,1 0,0 0,0 0,-1-1,0-1,0 1,-1-1,1-1,0 1,0-1,0-1,1 0,-1 0,1 0,0-1,0 0,-2-2,-5-7</inkml:trace>
  <inkml:trace contextRef="#ctx0" brushRef="#br0" timeOffset="-20852.909">3333 706,'-2'-5,"1"0,-1 0,-1 1,1-1,-1 1,1 0,-1-1,-1 1,1 0,0 1,-1-1,0 1,0-1,0 1,0 0,0 1,-1-1,1 1,-1 0,0 0,0 0,0 1,1-1,-1 1,-1 0,1 1,0-1,-2 1,-220 0,197 5,1 1,0 1,1 2,0 1,0 1,1 1,0 2,1 0,-21 17,-97 106,98-86,10-8,2 2,1 1,-24 50,40-68,-114 176,43 4,76-167,1 0,3 1,1 0,2 0,2 1,1-1,5 39,-3-76,3 25,2 0,0 0,2 0,2-1,0 0,6 8,-12-28,10 24,1 0,2-1,1-1,1 0,2-2,1 0,1-1,1-1,2-1,0-2,2 0,1-2,0-1,18 9,17 10,2-3,1-3,1-2,37 9,122 5,-29-19,29-28,-85-24,112-52,-210 60,-1-2,0-1,-2-3,0-1,7-8,-9 2,-1-3,-2 0,-1-3,-2-1,-2-1,-1-1,13-26,-19 25,-3-1,-1-1,-2-1,-1-1,3-21,-4 14,-4 19,-1-1,-2-1,-2 0,-1 0,1-25,-8-195,-3 229,0 0,-2 1,-1 0,0 1,-2 0,-8-15,-5-12,3 13,-1 1,-2 2,-2 0,-1 2,-1 0,-1 2,-2 1,-1 2,-1 0,-9-3,-152-102,74 75,91 38,0 2,-1 1,-1 1,-1 2,0 1,0 1,-133-21,-62 34,180 9,28-5</inkml:trace>
  <inkml:trace contextRef="#ctx0" brushRef="#br0" timeOffset="-17087.979">3362 1637,'0'-26,"0"32,11 176,4 106,-12-121,25 94,-29 246,14-411,-2 34,-35 10,13-91,8-41,1 0,0 0,0 0,1 1,0-1,0 0,1 1,0-1,1 0,0 1,0-1,1 2,16 103,-19-113,1-1,0 1,0 0,0 0,-1 0,1 0,0 0,0-1,-1 1,1 0,0 0,-1 0,1 0,0 0,0 0,-1 0,1 0,0 0,-1 0,1 0,0 0,0 0,-1 0,1 0,0 0,0 1,-1-1,1 0,0 0,0 0,-1 0,1 0,0 1,0-1,-1 0,1 0,0 0,0 1,0-1,0 0,-1 0,1 1,0-1,0 0,0 0,0 1,0-1,0 0,0 0,0 1,0-1,0 0,0 1,0-1,0 0,0 0,0 1,0-1,-11-22,-2-8,-1 0,-1 1,-2 0,0 2,-2 0,-2 1,0 1,-5-4,-78-57,103 85,0-1,0 1,0-1,0 1,0-1,0 1,0-1,0 0,0 1,1-1,-1 0,1 0,-1 0,1 1,0-1,0 0,0 0,0 0,0 0,0 1,0-1,1 0,-1 0,1 0,-1 1,1-1,-1 0,1 1,0-1,0 0,0 1,0-1,0 1,0 0,1-1,-1 1,0 0,1-1,-1 1,1 0,1 0,72-36,-45 30,1 3,0 0,0 2,0 1,0 2,13 2,34 0,160 25,-237-28,1-1,0 0,0 1,0-1,0 1,0 0,-1-1,1 1,0 0,0 0,0 0,0 1,0-1,0 0,0 1,-1-1,1 1,0-1,0 1,0 0,-1 0,1 0,-1 0,1 0,-1 0,1 1,-1-1,1 0,-1 1,0-1,0 1,0-1,0 1,0 0,0-1,0 1,0 0,-1 0,1-1,-1 1,1 0,-1 0,0 0,0 0,0 0,0 0,0 0,0-1,0 1,-1 2,-7 8,-1 0,-1 0,0-1,0 0,-1-1,0 0,-1-1,-5 3,-19 17,-211 143,226-155</inkml:trace>
  <inkml:trace contextRef="#ctx0" brushRef="#br0" timeOffset="-647.412">3474 1694,'-45'-37,"-6"12,-2 3,-1 1,-54-12,-146-74,-108-6,325 102,1-1,0-2,1-1,1-2,-3-3,-177-64,-2-16,75 44,-179-58,92 40,194 56,-2 1,0 2,-1 2,-33-7,88 6,134-25,-142 34,0 0,0-1,-1 0,1 0,-1-1,-1 0,1 0,-1-1,-1 0,0-1,0 0,1-1,-8 9,0 1,-1-1,1 1,0-1,0 1,0-1,0 1,0-1,0 1,0 0,1-1,-1 1,0-1,0 1,0-1,0 1,1-1,-1 1,0 0,0-1,1 1,-1-1,0 1,0 0,1-1,-1 1,1 0,-1 0,0-1,1 1,-1 0,1 0,-1-1,0 1,1 0,-1 0,1 0,-1 0,1 0,-1 0,1 0,-1 0,1 0,-1 0,1 0,-1 0,1 0,-1 0,0 0,1 0,-1 0,1 1,-1-1,1 0,-1 0,0 1,1-1,-1 0,0 1,1-1,-1 0,0 1,1-1,-1 1,3 33,-7 274,-22-127,7-98,-2-98,-26-139,39 135,-1 1,-1 0,-1 0,0 0,-1 2,-1-1,-1 2,0 0,-1 0,-10-6,-40-47,53 46</inkml:trace>
  <inkml:trace contextRef="#ctx0" brushRef="#br0" timeOffset="3450.971">624 1891,'264'120,"-47"-47,29 27,-69-26,-145-56,-1 2,2-3,0 0,1-2,28 7,137 58,169 52,138 75,-145-95,-125-8,-156-64,8 4,-11-4,1-3,2-3,1-4,47 9,100 20,86 40,212 112,-442-174,124 43,187 36,-262-75,-88-30,0 3,-2 2,0 1,5 6,-32-15</inkml:trace>
  <inkml:trace contextRef="#ctx0" brushRef="#br0" timeOffset="20846.021">3926 3895,'-1'53,"-1"-34,1 1,0 0,2 0,0-1,1 1,1-1,1 1,1-1,0 0,2 0,0-1,5 9,-9-23,0-1,0 1,1-1,-1 1,1-1,0-1,0 1,0 0,0-1,0 0,0 0,1 0,-1 0,1-1,-1 0,1 0,0 0,-1 0,1-1,0 1,0-1,-1-1,1 1,0-1,0 0,-1 0,1 0,-1 0,1-1,-1 0,1 0,-1 0,0 0,0-1,0 0,0 0,-1 0,1 0,-1 0,0-1,0 1,2-4,15-15,-19 19,0 0,0 1,0-1,1 1,-1 0,1-1,-1 1,1 0,0 0,0 0,0 0,0 0,0 0,0 1,0-1,1 0,-1 1,0 0,1 0,0 0,-1 0,1 0,-1 0,1 1,0-1,0 1,-1 0,1 0,0 0,0 0,-1 0,1 0,0 1,0-1,-1 1,1 0,0 0,-1 0,1 0,-1 1,0-1,1 1,24 28,-24-25,0 0,0 0,0-1,0 1,0-1,1 0,0 0,0-1,0 1,0-1,1 0,-1 0,1 0,0 0,0-1,0 0,0 0,0 0,0-1,0 0,1 0,-1 0,1 0,-1-1,1 0,-1 0,0-1,1 1,-1-1,1-1,5-4,0-1,-1 0,0-1,0 0,-1-1,0 0,-1 0,0-1,0 0,-1 0,-1-1,1 0,-2 0,1-1,-2 1,1-1,-2 0,0-1,0 1,-1 0,0-1,-1 0,-1 1,0-1,-1 1,-1-10,-16-13,12 41</inkml:trace>
  <inkml:trace contextRef="#ctx0" brushRef="#br0" timeOffset="21509.428">4010 3726,'113'26,"86"5,-124-32,-75 1,1 0,0 0,0-1,0 1,0 0,-1-1,1 1,0 0,0-1,-1 1,1-1,0 0,-1 1,1-1,0 1,-1-1,1 0,-1 0,1 1,-1-1,1 0,-1 0,0 0,1 1,-1-1,0 0,0 0,0 0,0 0,1 0,-1 1,0-1,0 0,-1 0,1 0,0 0,0 0,0 0,-1 1,1-1,0 0,-1 0,1 0,0 1,-1-1,1 0,-1 0,0 1,1-1,-1 0,0 1,-29-40,8 17,13 15,0 0,1-1,0 0,1 0,0 0,0-1,1 0,0-1,1 1,0-1,1 0,-2-6,3-3</inkml:trace>
</inkml:ink>
</file>

<file path=ppt/ink/ink8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26.3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799 170,'-11'127,"-55"32,-63 98,-21 18,64-66,-9-21,51-128,-14 31,49-63,-1 0,-1-1,-1 0,-2-1,0-1,-18 23,-22 30,53-76,0-1,1 0,0 0,-1 1,1-1,0 0,-1 1,1-1,0 0,0 1,0-1,0 1,0-1,0 0,1 1,-1-1,0 0,1 1,-1-1,1 0,-1 0,1 0,0 1,0-1,-1 0,1 0,0 0,0 0,0 0,0 0,0 0,0-1,0 1,1 0,-1 0,0-1,0 1,0-1,1 1,0-1,60 20,-53-18,38 11,-1 3,0 2,-2 1,6 6,-38-19,353 106,-185-37,125 61,-130-46,-9-30,-107-57,-45-12</inkml:trace>
  <inkml:trace contextRef="#ctx0" brushRef="#br0" timeOffset="682.797">2493 2400,'-141'115,"-11"20,32-64,103-63</inkml:trace>
  <inkml:trace contextRef="#ctx0" brushRef="#br0" timeOffset="981.418">2097 2400,'5'14,"6"15,7 6,-1 3,3 0,1-2,3-8,-3-2,0-3,1 2,2-1,1 2,-3 1,-1 0,-4 1,-5-5</inkml:trace>
  <inkml:trace contextRef="#ctx0" brushRef="#br0" timeOffset="2166.756">1363 1,'-17'28,"11"-16,1 0,0 0,1 0,0 1,1 0,0 0,2 0,-1 0,1 0,1 0,0 0,1 0,1 0,0 0,0 0,1 0,1 0,0-1,1 0,3 6,-7-16,0-1,0 1,0-1,0 1,0-1,0 0,0 1,0-1,0 0,1 0,-1 0,0 0,1 0,-1 0,1 0,-1 0,1-1,0 1,-1-1,1 1,0-1,-1 0,1 1,0-1,-1 0,1 0,0 0,0 0,-1 0,1-1,0 1,-1-1,1 1,0-1,-1 1,1-1,-1 0,1 0,-1 0,1 0,-1 0,0 0,1 0,-1 0,0 0,0-1,0 1,0 0,1-2,181-213,-182 214,1 0,0 1,0-1,0 0,0 0,0 1,0 0,0-1,1 1,-1 0,0 0,1 0,-1 0,1 0,-1 1,1-1,-1 1,1 0,0-1,-1 1,1 1,-1-1,1 0,0 0,-1 1,1 0,-1-1,1 1,-1 0,0 0,1 0,-1 1,0-1,0 1,0-1,0 1,0-1,0 1,0 0,0 0,-1 0,1 0,-1 0,1 1,-1-1,0 0,0 1,0-1,0 2,6 12,0 0,-2 1,0 0,-1 0,0 0,-2 1,0-1,-1 3,6 32,-1-25,-2 0,0 0,-2 0,0 0,-2 1,-1-1,-2 0,0 0,-2 0,-1 0,-1 0,-6 12,7-31,0 0,-1-1,0 0,0 0,-1-1,1 0,-2 0,1-1,0 0,-1 0,0-1,0 0,-1-1,1 0,-1-1,1 1,-1-2,0 1,0-2,0 1,0-1,1-1,-1 0,0 0,0-1,0 0,-1-1,6 3,1 0,0 0,0 0,0-1,0 1,0-1,0 0,0-1,0 1,0 0,0-1,1 0,-1 0,0 0,1-1,0 1,-1-1,1 0,0 1,1-2,-1 1,0 0,1 0,0-1,-1 1,2-1,-1 0,0 0,1 0,-1 1,1-1,0-1,1 1,-1 0,1 0,-1 0,1 0,0 0,1 0,-1-1,1 1,0 0,0 0,0 0,0 0,3-3,6-6,1 1,0 0,1 1,1 0,0 1,0 0,1 1,0 0,0 1,3 1,-3-2,339-181,-300 162</inkml:trace>
</inkml:ink>
</file>

<file path=ppt/ink/ink8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56.9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46,'301'0,"-322"-18,-16-1,19 10</inkml:trace>
</inkml:ink>
</file>

<file path=ppt/ink/ink8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3:44.1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1296 3,'-1'11,"-1"0,0-1,-1 1,0-1,0 0,-2 0,1 0,-1 0,-3 4,-11 25,-87 194,32-76,57-114,-2 0,-2-2,-1-1,-23 31,-43 93,-7-34,82-116,2 0,0 1,0 1,2-1,0 2,1-1,-2 7,2-6,-132 226,140-243,-1 0,1-1,0 1,-1 0,1 0,0 0,-1 0,1 0,0-1,0 1,-1 0,1 0,0 0,-1 0,1 0,0 0,-1 0,1 0,0 0,-1 0,1 1,0-1,-1 0,1 0,0 0,-1 0,1 0,0 0,0 1,-1-1,1 0,0 0,0 0,-1 1,1-1,0 0,0 0,0 1,-1-1,1 0,0 1,0-1,7-35,-5 27,0-4,0 0,-1 0,0 1,-1-1,-1 0,0 0,0 0,-1 0,-1 1,0-1,0 1,-1 0,-1 0,0 0,0 0,-1 1,-1 0,1 0,-5-3,10 12,0 0,0 0,0 0,-1 1,1-1,0 0,1 0,-1 0,0-1,0 1,0 0,1 0,-1 0,0-1,1 1,-1 0,1-1,0 1,-1 0,1-1,0 1,0 0,0-1,0 1,0-1,0 1,0 0,0-1,1 1,-1-1,0 1,1 0,-1-1,1 1,0 0,-1 0,1 0,0-1,0 1,0 0,0 0,0 0,0 0,0 0,0 1,0-1,0 0,0 0,1 1,-1-1,0 1,1-1,-1 1,0-1,1 1,-1 0,0 0,1-1,27-1,1 2,-1 0,0 2,0 1,-1 1,1 2,-1 1,0 1,0 1,-1 1,0 2,23 14,-27-16,51 21,-74-28,0-1,0 1,0 0,0-1,-1 1,1-1,-1 0,0 1,0-1,0 1,0-1,0 0,0 0,0 1,-1-1,1 0,-1 0,0-1,0 1,0 0,1 0,-2-1,1 1,0-1,0 0,0 0,-1 0,1 0,0 0,-1 0,-26 12,0-2,0-1,-1-1,0-1,-15 0,-125 3,145-11</inkml:trace>
  <inkml:trace contextRef="#ctx0" brushRef="#br0" timeOffset="3017.921">591 1471,'49'33,"-32"-22,2 0,0-1,0-1,1-1,0 0,0-2,1 0,-1-2,13 2,108 21,146 85,-154-81,-75-12,-79-26,11-5,0-1,0 1,2-1,0-1,0 1,1-1,1-1,0 1,1-1,1 0,0-1,1 1,1 9,2 5,1 0,-1 0,0 0,0 0,0 0,0-1,0 1,0 0,0 0,-1 0,1 0,0 0,-1 0,1 0,0 0,-1 0,0 0,1 0,-1 0,1 0,-1 1,0-1,0 0,1 0,-1 1,0-1,0 0,0 1,0-1,0 1,0-1,0 1,0-1,0 1,0 0,0-1,0 1,0 0,0 0,0 0,0 0,0 0,0 0,0 0,-1 0,1 1,0-1,0 0,0 1,0-1,0 0,0 1,0-1,0 1,1 0,-1-1,0 1,0 0,0-1,0 1,1 0,-1 0,0 0,1 0,-1 0,1 0,-1 0,-90 215,76-189,-2 0,0-2,-2 0,0-1,-2-1,-5 4,20-16,32-25,-19 10,237-136,-217 123,-2 1</inkml:trace>
  <inkml:trace contextRef="#ctx0" brushRef="#br0" timeOffset="8633.907">84 1809,'-37'109,"-2"38,38-144,-1 0,1 0,0 0,0 0,1 0,-1 0,1 1,-1-1,1 0,0 0,0 1,1-1,-1 0,1 0,-1 0,1 1,0-1,0 0,1 0,-1 0,0 0,1-1,0 1,0 0,0-1,0 1,0-1,0 0,1 1,-1-1,1 0,-1 0,1-1,0 1,0-1,0 1,0-1,0 0,0 0,0 0,0 0,0-1,1 1,-1-1,0 0,0 0,1 0,-1 0,0-1,0 1,3-2,112-76,-118 78,1-1,0 0,-1 1,1-1,0 0,0 1,0-1,-1 1,1 0,0-1,0 1,0-1,0 1,0 0,0 0,0 0,0 0,0-1,0 1,0 1,0-1,0 0,0 0,0 0,0 0,0 1,-1-1,1 0,0 1,0-1,0 1,0-1,0 1,-1-1,1 1,0-1,0 1,-1 0,1 0,0-1,-1 1,1 0,-1 0,1 0,-1 0,0-1,1 1,-1 0,0 0,1 0,-1 0,0 1,4 56,-4-51,-1-4,1 0,-1 0,0 0,1 0,0 0,0 0,0 0,0 0,0 0,1 0,-1 0,1 0,0 0,0 0,0 0,0 0,0-1,1 1,-1 0,1-1,-1 1,1-1,0 0,0 1,1-1,-1 0,0 0,1 0,-1-1,1 1,-1 0,1-1,0 0,0 0,-1 0,1 0,0 0,0 0,0-1,0 1,0-1,0 0,0 0,0 0,0-1,1 1,9-6,0 0,0-1,0-1,-1 0,-1 0,1-1,-1-1,-1 1,0-2,0 0,-1 0,0-1,-1 0,-1 0,4-7,10-13,-12 21,-4 4,0 1,0-1,-1 0,1 0,-1 0,-1 0,1-1,-2 1,1-1,-1 0,0 0,1-8,-15 5,2 16</inkml:trace>
  <inkml:trace contextRef="#ctx0" brushRef="#br0" timeOffset="8948.872">761 2346,'-34'33,"-11"17,-2-1,6-4,11-5,5-8,6-11</inkml:trace>
  <inkml:trace contextRef="#ctx0" brushRef="#br0" timeOffset="9200.159">535 2289,'9'19,"9"16,0 7,3-4,-3-3,1-8,-3-4,0-5,3-2,3-2,2-5,-3-3</inkml:trace>
  <inkml:trace contextRef="#ctx0" brushRef="#br0" timeOffset="10133.542">196 1668,'2'-1,"0"0,0 0,0 1,0-1,1 1,-1-1,0 1,1 0,-1-1,0 1,1 1,-1-1,0 0,1 0,-1 1,0-1,0 1,1 0,-1 0,0 0,2 1,58 21,1-2,1-4,36 5,-54-10,-58-18,0-1,1-1,0 1,0-2,1 1,0-1,0-1,1 0,1 0,-1-1,1-2,0-4</inkml:trace>
  <inkml:trace contextRef="#ctx0" brushRef="#br0" timeOffset="11438.761">281 60,'-1'30,"-1"-12,2 0,-1-1,2 1,1-1,0 1,1-1,5 15,-8-30,1-1,-1 1,1 0,0 0,-1 0,1-1,0 1,0 0,1-1,-1 1,0-1,0 0,1 1,-1-1,1 0,-1 1,1-1,-1 0,1 0,0-1,-1 1,1 0,0 0,0-1,0 1,0-1,0 0,-1 1,1-1,0 0,0 0,0 0,0-1,0 1,0 0,0-1,0 1,-1-1,1 1,0-1,0 0,-1 0,1 0,0 0,-1 0,1 0,0-1,66-67,-61 59,28-33,-34 43,0-1,0 0,0 1,0-1,0 0,0 1,0 0,0-1,0 1,0-1,0 1,0 0,0 0,1 0,-1 0,0 0,0 0,0 0,0 0,0 0,0 0,0 1,0-1,0 0,1 1,-1-1,0 1,0-1,-1 1,1-1,0 1,0 0,0-1,0 1,0 0,-1 0,1 0,0 0,-1 0,1-1,-1 1,1 0,-1 0,1 1,10 21,-11-20,1 0,0 0,0 0,0 0,0 0,1 0,-1 0,1 0,0 0,0 0,0-1,0 1,0-1,0 0,1 1,-1-1,1 0,0-1,-1 1,1 0,0-1,0 1,0-1,0 0,2 0,-1-3,-1 0,0 0,1 0,-1-1,-1 0,1 0,0 0,0 0,-1 0,0 0,0-1,0 1,0-1,0 1,-1-1,1 0,-1 1,0-1,0 0,-1 3,37-155,-33 136</inkml:trace>
  <inkml:trace contextRef="#ctx0" brushRef="#br0" timeOffset="12031.534">761 173,'12'77,"-11"-77,1 1,0 0,-1-1,1 1,0-1,0 0,-1 1,1-1,0 0,0 0,0 0,-1-1,1 1,0 0,0-1,-1 1,1-1,0 1,0-1,-1 0,1 0,-1 0,1 0,-1 0,1 0,-1 0,0 0,1 0,0-2,7-3,-7 5,0-1,0 1,0 0,0 1,0-1,0 0,0 1,1-1,-1 1,0-1,0 1,0 0,1 0,-1 0,0 0,0 1,1-1,-1 0,0 1,0 0,0-1,0 1,0 0,0 0,0 0,0 1,0-1,0 0,0 1,-1-1,1 1,-1-1,1 1,-1 0,1 0,-1 0,0-1,0 1,0 1,0-1,0 0,-1 0,1 0,-1 0,21 101,-21-91,-1-1,0 1,0-1,-1 1,0-1,-1 0,-1 0,0 0,0 0,-1 0,0-1,-1 0,0 0,-1-1,0 1,0-2,-1 1,0-1,-1 0,0 0,0-1,0-1,-1 1,-3 0,12-6,0 0,0-1,0 1,-1 0,1-1,0 1,0-1,-1 1,1-1,0 1,-1-1,1 0,0 0,-1 0,1 0,0 0,-1 0,1 0,0 0,-1-1,1 1,0 0,-1-1,1 1,0-1,0 1,-1-1,1 0,0 0,0 1,0-1,0 0,0 0,0 0,0 0,0 0,1 0,-1 0,0-1,1 1,-1 0,0 0,1-1,0 1,-1 0,1 0,0-1,-1 1,1 0,0-1,0 1,0-1,0 1,1 0,-1-1,0 1,0 0,1-1,4-16,1 1,0 0,1 1,1 0,1 0,0 1,1 0,0 0,1 1,2-1,2-1</inkml:trace>
</inkml:ink>
</file>

<file path=ppt/ink/ink8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24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663 100,'-36'3,"-1"2,0 1,1 3,-28 9,-94 20,54-13,104-25,-1 0,1 1,-1-1,1 0,-1 1,0-1,1 0,-1 1,1-1,-1 1,1-1,0 0,-1 1,1-1,-1 1,1 0,0-1,0 1,-1-1,1 1,0-1,0 1,-1 0,1-1,0 1,0 0,0-1,0 1,0-1,0 1,0 0,0-1,0 1,1 0,-1-1,0 1,0-1,0 1,1 0,-1-1,0 1,1-1,-1 1,0-1,1 1,-1-1,1 1,-1-1,1 0,-1 1,1-1,-1 0,1 1,-1-1,1 0,0 1,-1-1,1 0,-1 0,2 0,37 18,137 46,-174-64,1 0,-1 1,0 0,1-1,-1 1,0 0,1 0,-1 0,0 0,0 1,0-1,0 1,0-1,0 1,-1-1,1 1,0 0,-1 0,1 0,-1 0,0 0,0 0,0 1,0-1,0 0,0 0,-1 1,1-1,-1 1,1-1,-1 0,0 1,0-1,0 1,0-1,0 1,-1-1,1 0,-1 1,0-1,0 0,1 1,-1-1,-1 0,1 0,0 0,0 0,-1 0,0 0,1 0,-1 0,0-1,-1 2,-158 90,68-47,-66 45,157-90,1-1,-1 1,1 0,0 0,-1 0,1 0,0 0,0 0,0 0,0 0,0 0,0 0,0 1,0-1,0 0,0 1,1-1,-1 1,1-1,-1 1,1-1,-1 1,1-1,0 1,0-1,0 1,0 0,0-1,0 1,0-1,0 1,1-1,-1 1,0-1,1 1,0-1,-1 1,1-1,0 1,0-1,-1 0,1 0,0 1,0-1,1 0,-1 0,0 0,0 0,0 0,1 0,0 0,12 6,1 0,-1-1,1-1,1 0,-1-1,1 0,-1-2,1 1,0-2,0 0,0-2,0 1,15-4,15 3,-35 1,-1-1,1 0,-1 0,0-1,0-1,0 1,0-2,0 1,-1-1,4-3,2-3</inkml:trace>
  <inkml:trace contextRef="#ctx0" brushRef="#br0" timeOffset="298.639">917 127,'-37'213,"27"-128,3-1,3 2,6 29,-2-114,0-12</inkml:trace>
  <inkml:trace contextRef="#ctx0" brushRef="#br0" timeOffset="547.014">832 43,'43'0,"34"0,13 0,-4-5,-12-1,-13-1,-13 2,-9 2,-11-4,-7-1,-10 7,-13 2,-5 2</inkml:trace>
  <inkml:trace contextRef="#ctx0" brushRef="#br0" timeOffset="761.02">889 381,'28'0,"20"0,6 0,-1 0,-5 0,-6-5,-5-1,-4 0,-3 1,-6 2</inkml:trace>
  <inkml:trace contextRef="#ctx0" brushRef="#br0" timeOffset="1030.175">1622 467,'-28'38,"-15"18,0 3,3-2,3-7,3-12,8-12</inkml:trace>
  <inkml:trace contextRef="#ctx0" brushRef="#br0" timeOffset="1280.411">1312 467,'24'19,"13"11,0 6,-2-4,-6-3,-4-5,-6-3,-1 0,1-3,-3-1,1-2,-3 0,2-2,-3-3</inkml:trace>
</inkml:ink>
</file>

<file path=ppt/ink/ink8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25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1 138,'38'0,"23"0,5 0,-3 0,-8 0,-8-5,-8-1,-6 0,-3 1,-7 1</inkml:trace>
  <inkml:trace contextRef="#ctx0" brushRef="#br0" timeOffset="248.798">57 364,'44'5,"32"-4,9-1,0-1,-11-1,-7-4,-11-1,-5 0,-7 2,-5 1,-10 2</inkml:trace>
  <inkml:trace contextRef="#ctx0" brushRef="#br0" timeOffset="518.76">1215 53,'-94'137,"90"-129,0 0,0 0,1 0,1 0,-1 1,1-1,1 1,0-1,0 1,0 0,1-1,0 1,1 0,0 0,1-1,-1 1,4 6,-3-10,1 0,0 0,0 0,0 0,0-1,1 1,0-1,0 0,0 0,1 0,-1-1,1 0,0 0,0 0,0 0,0-1,0 1,1-1,-1-1,1 1,-1-1,1 0,0 0,2-1,143-4,-146 4,11-4,0 0,0 0,0-2,-1 0,1-1,-1 0,-1-1,0-1,0-1,0 0,-1 0,-1-1,0-1,0 0,-1 0,-1-2,0 1,-1-1,6-12,-12 19,-1 0,-1 0,1 1,-1-1,0 0,-1 0,1 0,-1 0,-1 0,1 0,-1 0,-1 0,1 0,-1 0,0 1,-1-1,1 1,-1-1,-1 1,1 0,-1 0,0 0,0 1,-1-1,0 1,0 0,0 1,0-1,-1 1,0 0,0 0,0 1,0 0,0 0,-1 0,-4-1,-19-8</inkml:trace>
  <inkml:trace contextRef="#ctx0" brushRef="#br0" timeOffset="764.263">904 251,'962'0,"-938"0</inkml:trace>
  <inkml:trace contextRef="#ctx0" brushRef="#br0" timeOffset="1998.128">1469 53,'0'-4,"-5"-3,-6 1,-6 2,-6 0,2-3,0-1,-2 2,-1 6,-3 3,0 1,4 5,1 5,5 6,0-1,2 1,5 2,4-3</inkml:trace>
</inkml:ink>
</file>

<file path=ppt/ink/ink8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33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1 242,'280'-22,"-50"-1,-157 13,-62 19,-15-3</inkml:trace>
  <inkml:trace contextRef="#ctx0" brushRef="#br0" timeOffset="295.165">114 384,'19'9,"11"4,6-1,1-2,-1-3,-2-3,-1-1,-3-3,0-4,-1-3,-1 0,0 1,0 2,0 2,-1 1,-3-5,-8 0</inkml:trace>
  <inkml:trace contextRef="#ctx0" brushRef="#br0" timeOffset="847.977">340 17,'-30'-17,"30"17,-1 1,1-1,-1 0,0 0,1 0,-1 1,1-1,-1 0,1 0,-1 1,1-1,-1 0,1 1,-1-1,1 1,-1-1,1 1,0-1,-1 1,1-1,0 1,-1-1,1 1,0-1,0 1,-1 0,1-1,0 1,0-1,0 1,0 0,0-1,0 1,0-1,0 1,0 0,0-1,0 1,0 0,1-1,-1 1,0-1,0 1,1-1,-1 1,0-1,1 1,-1-1,0 1,1 0,2 7,0 1,1 0,0-1,1 0,-1 0,2 0,-1 0,1-1,0 0,0 0,1-1,0 0,0 0,1 0,0-1,0 0,0-1,5 2,160 49,-167-55,-1 1,0-1,0 1,0 0,0 0,0 0,0 1,0 0,-1 0,1 0,0 1,-1-1,0 1,0 0,0 0,0 1,0-1,0 1,-1 0,0 0,0 0,0 0,0 1,-1-1,1 1,-1 0,0-1,-1 1,1 1,-1 1,-1-1,0 1,0 0,-1-1,0 1,0-1,-1 1,1-1,-1 1,-1-1,1 0,-1 0,0 0,-1-1,1 1,-1-1,0 1,-1-1,1-1,-1 2,-112 87,83-70,-16 9,38-26,0 1,1 0,-1 1,1 0,1 1,0 0,0 1,1 0,0 0,0 1,-4 8,7-1</inkml:trace>
</inkml:ink>
</file>

<file path=ppt/ink/ink8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4:39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84 536,'4'6,"-1"0,0 0,0 0,0 1,-1-1,0 1,-1-1,1 1,-1 0,0-1,-1 1,0 0,0 0,1 6,3 27,-2 1,-2-1,-2 0,-1 0,-2 0,-2 0,-10 30,-7 30,54-165,-19 40</inkml:trace>
  <inkml:trace contextRef="#ctx0" brushRef="#br0" timeOffset="252.79">57 536,'23'0,"19"0,6 0,4 0,-1-4,0-3,-4 1,-5 2,-5 0,-3 2,-4-4,-2-1,-5 6,-12 7,-12 3,-6 5,-2 0</inkml:trace>
  <inkml:trace contextRef="#ctx0" brushRef="#br0" timeOffset="469.815">28 876,'38'0,"28"0,6 0,-3 0,-14 0</inkml:trace>
  <inkml:trace contextRef="#ctx0" brushRef="#br0" timeOffset="1035.543">592 960,'-55'18,"54"-18,-1 0,0 0,1 0,-1 0,0 0,0 1,0-1,0 0,0 1,0 0,0-1,1 1,-1 0,0 0,0 0,1 0,-1 0,1 0,-1 0,1 1,-1-1,1 0,0 1,0-1,0 1,-1 0,2-1,-1 1,0 0,0 0,0-1,1 1,-1 0,1 0,0 0,-1 0,1 0,0 0,0 0,0 0,0 0,1 0,-1-1,0 1,1 0,0 0,36 30,-33-30,0 0,0 0,0 0,0 1,-1-1,1 1,-1 0,0 0,0 0,0 1,0-1,0 1,-1 0,1-1,-1 1,0 0,0 0,-1 1,1-1,-1 0,0 1,0-1,0 0,-1 1,0-1,0 1,0-1,0 1,-1 1,-2 0,-1-1,-1 0,1-1,0 1,-1-1,0 0,0 0,0 0,-1-1,1 0,-1 0,0 0,0 0,0-1,0 0,0-1,-1 1,1-1,0 0,-1-1,1 0,0 0,-3 0,-74-4,64-3</inkml:trace>
  <inkml:trace contextRef="#ctx0" brushRef="#br0" timeOffset="4990.239">875 706,'29'5,"28"-4,10-1,3-1,-6-1,-9 1,-9 0,-7 0,-6 1,-4 0,-11 4,-9 3</inkml:trace>
  <inkml:trace contextRef="#ctx0" brushRef="#br0" timeOffset="5653.452">1552 509,'0'-15,"0"23,-1 24,-11 37,2 63,9-126,1 0,0 0,1-1,0 1,0 0,0 0,0 0,1-1,0 1,0-1,1 1,-1-1,1 0,0 0,1 0,-1 0,1-1,0 0,0 1,0-1,1-1,-1 1,1 0,0-1,0 0,0-1,1 1,-1-1,1 0,-1 0,5 1,4-5,-1-1,0 0,0-1,0-1,-1 0,1 0,-1-1,0-1,-1 0,1-1,-2 0,1 0,-1-1,0-1,-1 1,0-2,-1 1,0-1,0-1,5-11,12-10,47-52,-72 85,1 1,-1-1,1 1,-1-1,1 1,-1-1,1 1,-1 0,1-1,-1 1,0 0,1-1,-1 1,0 0,0 0,0-1,1 1,-1 0,0 0,0-1,0 1,0 0,0 0,0 0,-1-1,1 1,0 0,0 0,0-1,-1 1,1 0,0-1,-1 1,1 0,-1-1,1 1,-1 0,1-1,-1 1,1-1,-1 1,1-1,-1 1,0-1,0 1,0 1,-2 5,0-2,0-1,0 1,1 0,-1 0,1 0,0 0,0 0,0 0,1 0,0 1,0-1,0 0,1 1,0-1,0 1,0-1,1 1,0-1,0 0,0 1,0-1,1 0,0 0,0 0,1 0,-1 0,1 0,0-1,0 1,1-1,-1 0,1 0,1 1,-1-2,1-1,-1 1,1-1,0-1,-1 1,1 0,0-1,0 0,0 0,0-1,0 1,0-1,0 0,0-1,0 1,0-1,0 0,0 0,0 0,0-1,-1 0,1 0,-1 0,1 0,-1-1,0 0,1 0,-2 0,1 0,0 0,0-2,12-10,-1-2,-1 0,0-1,-1 0,-1-1,4-9,84-173,-84 128,-20 61</inkml:trace>
  <inkml:trace contextRef="#ctx0" brushRef="#br0" timeOffset="5943.242">2737 565,'-33'38,"-17"18,-4 4,8-4,6-6,10-6,5-12,2-11,6-13,5-9</inkml:trace>
  <inkml:trace contextRef="#ctx0" brushRef="#br0" timeOffset="6189.58">2427 706,'9'-14,"9"4,5 5,0 7,0 8,-4 8,0 5,1 4,-3 1,1-3,-2-2,-1-4,-1-1,1-3,-2 0,2-2,3-3,-2-4</inkml:trace>
  <inkml:trace contextRef="#ctx0" brushRef="#br0" timeOffset="6445.706">2963 509,'39'0,"26"0,13 0,-3 0,-10 0,-10 0,-10 0,-8 0,-5 0,-4 0,-1 0,-6-5,-1-2,-4 1</inkml:trace>
  <inkml:trace contextRef="#ctx0" brushRef="#br0" timeOffset="6650.429">3133 762,'38'5,"37"-3,15-3,-2 0,-13 0,-8 0,-12-5,-9-2,-9 2,-5 1,-3 1,-3 2,-4-4,-7-1</inkml:trace>
  <inkml:trace contextRef="#ctx0" brushRef="#br0" timeOffset="7005.499">4346 396,'-40'29,"1"2,2 1,2 3,1 0,-23 33,53-64,1-1,0 1,0 0,0 0,1 0,-1 0,1 0,0 1,0-1,0 1,1 0,0-1,0 1,0 0,0 0,1-1,0 1,0 0,0 0,1 0,-1 0,1-1,0 1,0 0,1-1,0 1,-1-1,2 1,-1-1,0 0,1 0,0 0,0 0,0 0,0-1,1 1,0 0,12 5,1-1,-1 0,1-1,0-1,1-1,0-1,-1 0,1-1,1-1,-1 0,0-2,0 0,1-1,-1-1,0 0,0-2,-1 0,1-1,-1-1,11-4,-9 2,0 0,0 0,-1-2,0-1,-1 0,0-1,-1 0,0-2,-1 0,-1-1,0 0,-1-1,0 0,-2-1,10-18,-18 30,-1-1,0 1,0 0,-1-1,0 1,0-1,0 1,-1-1,1 0,-1 1,0-1,-1 0,0 1,0-1,0 1,0-1,-1 1,0 0,0-1,0 1,-1 0,0 0,0 1,0-1,-1 0,1 1,-1 0,-3-3,-3-3,-1 1,0 0,-1 0,0 2,0-1,0 1,-1 1,0 0,0 1,-1 1,-2-1,-19-2,-1 2,-1 1,1 1,0 2,-1 2,1 1,0 2,0 2,-16 5,2 1</inkml:trace>
  <inkml:trace contextRef="#ctx0" brushRef="#br0" timeOffset="7173.328">3894 649,'994'-58,"-906"61,0 4,0 4,18 7,-59-10,-7-2</inkml:trace>
  <inkml:trace contextRef="#ctx0" brushRef="#br0" timeOffset="12751.711">0 311,'226'-11,"-28"-9,-117 0,-81 19,1-1,-1 1,0 0,0 0,0-1,0 1,0 0,0 0,0-1,-1 1,1 0,0 0,-1 0,1 0,-1-1,1 1,-1 0,1 0,-1 0,0 0,0 0,1 0,-1 0,0 0,0 1,0-1,0 0,0 0,0 1,0-1,0 1,-1-1,1 1,0-1,0 1,0 0,-1-1,1 1,0 0,0 0,0 0,-1 0,1 0,0 0,0 0,-1 1,0-1,-5-2,-111-46,100 36</inkml:trace>
  <inkml:trace contextRef="#ctx0" brushRef="#br0" timeOffset="13723.527">1778 142,'453'0,"-386"6,-67-8,0 0,0 1,-1-1,1 1,0-1,0 0,-1 1,1-1,-1 1,1-1,-1 1,0 0,0-1,0 1,1-1,-1 1,0 0,-1 0,1 0,0 0,0 0,0 0,-1 0,1 0,0 0,-1 0,1 1,-2-2,1 1,-11-12,-1 2,0-1,-1 2,0 0,-1 1,0 0,0 2,-1 0,0 0,-12-2,5 5</inkml:trace>
  <inkml:trace contextRef="#ctx0" brushRef="#br0" timeOffset="14288.666">1101 368,'0'33,"0"22,0 5,0 2,0-4,0-8,0-7,0-6,0-5,0-3,0-1,-5-1,-2-5</inkml:trace>
</inkml:ink>
</file>

<file path=ppt/ink/ink8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07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85 282,'150'22,"55"-31,-86-3,115-16,-205 37,-34-3</inkml:trace>
  <inkml:trace contextRef="#ctx0" brushRef="#br0" timeOffset="300.977">0 452,'15'0,"28"4,16 3,4-1,-5-2,-2 0,-6-2,-7-1,-5 0,-5-1,-4-1,-1 1,-1 0,0 0,0-1,1-3,-6-3</inkml:trace>
  <inkml:trace contextRef="#ctx0" brushRef="#br0" timeOffset="815.066">451 0,'13'22,"10"-5,0-1,2-2,0 0,0-1,16 4,17 2,-34-13,-1 1,0 1,0 1,-1 1,0 1,-1 1,0 1,15 13,-35-25,1 0,-1 0,1 1,-1-1,0 1,0-1,0 1,0 0,0-1,0 1,0 0,0 0,-1 0,1 0,-1-1,1 1,-1 0,0 0,0 0,0 0,0 0,0 0,0 0,0 0,-1 0,1 0,-1 0,1-1,-1 1,0 0,0 0,0 0,0-1,0 1,0-1,0 1,-1-1,1 1,0-1,-1 1,-69 51,63-48,-133 84,-106 89,172-107,65-58</inkml:trace>
</inkml:ink>
</file>

<file path=ppt/ink/ink8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0,0 0,1 0,-1 0,0 0,-1 0,0 0,-4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1 602,'13'8,"0"-1,1 0,-1 0,1-2,1 0,-1-1,1 0,0-1,0 0,0-2,0 1,0-2,0 0,10-2,0-7,0 0,-1-2,-1-1,0 0,-1-2,0-1,-1 0,-1-2,0 0,-1-2,-1 0,2-3,-18 19,170-209,-51 54,-26 66,-92 92,0 0,0 1,0-1,0 0,0 1,-1 0,1-1,0 1,0 0,-1 0,1 1,-1-1,1 1,-1-1,1 1,-1 0,0 0,0 0,0 0,0 0,0 0,-1 0,1 1,0-1,-1 1,0-1,0 1,0 0,0 0,0-1,0 1,-1 0,1 2,6 19,-1 0,-1 0,-1 0,-1 1,-2-1,0 1,-1 0,-4 17,3 13,0-42,0 0,-1 0,0 0,-1 0,-1 0,0 0,0-1,-2 0,1 0,-1 0,-1 0,0-1,-1 0,0-1,-1 0,0 0,0-1,-1 0,-6 4,-8 5,-1-2,0 0,-1-2,-1-1,0-1,0-1,-1-2,-10 2,-145 28,90-26,93-13,1-1,-1 1,0 0,1 0,-1-1,0 1,1 0,-1-1,0 1,0-1,1 1,-1 0,0-1,0 1,0-1,0 1,1 0,-1-1,0 1,0-1,0 1,0-1,0 1,0 0,0-1,0 1,0-1,0 1,0-1,-1 1,1 0,0-1,0 1,0-1,-1 1,1 0,0-1,0 1,-1 0,1-1,0 1,0 0,-1-1,1 1,-1 0,1 0,0-1,-1 1,1 0,0 0,-1 0,1-1,-1 1,1 0,-1 0,1 0,0 0,-1 0,16-9</inkml:trace>
</inkml:ink>
</file>

<file path=ppt/ink/ink8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2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0,'22'152,"-4"12,-12-139,-2 1,0 0,-2 0,-1 0,-1 1,-1-1,-2 0,-4 18,-10 56,42-165,-14 40</inkml:trace>
  <inkml:trace contextRef="#ctx0" brushRef="#br0" timeOffset="420.377">367 86,'-28'27,"9"-11,1 1,1 1,0 0,2 2,0-1,1 2,1 0,0 1,2 0,0 3,10-21,0 0,1 0,-1 0,1 0,0 0,1 0,-1 0,1-1,-1 1,1 0,0 0,0 0,1 0,-1-1,1 1,0-1,0 1,0-1,0 0,1 0,-1 0,1 0,0 0,0 0,0-1,0 1,0-1,1 0,-1 0,1 0,-1-1,1 1,2 0,55 53,-24 19,-26-61</inkml:trace>
  <inkml:trace contextRef="#ctx0" brushRef="#br0" timeOffset="1192.741">818 29,'-13'1,"-1"0,1 1,-1 0,1 2,0-1,0 1,0 1,0 0,1 1,0 1,-3 1,11-4,1-1,-1 1,1 0,0 0,0 0,1 0,-1 0,1 1,0-1,0 1,0 0,1-1,-1 1,1 0,0 0,1 0,-1 0,1 0,0 0,0 0,1 0,0 0,-1 0,1-1,1 1,-1 0,1 0,0-1,0 1,0-1,1 0,-1 1,1-1,0 0,1-1,-1 1,0 0,1-1,0 0,0 0,0 0,1 0,27 23,-17-15,0 0,-1 1,0 1,-1 0,-1 0,0 2,0-1,-2 1,0 1,8 16,-15-26,0-1,-1 1,1 0,-1 1,0-1,-1 0,0 0,0 1,0-1,-1 1,0-1,0 1,0-1,-1 1,0-1,0 0,-1 1,0-1,0 0,0 0,-1 0,0 0,0-1,0 1,-1-1,0 1,0-1,0-1,0 1,-1 0,0-1,0 0,0 0,-1-1,-3 3,1-2,0 0,0 0,0-1,-1 0,1-1,-1 1,1-2,-1 1,0-1,0 0,0-1,0 0,0-1,0 0,1 0,-1-1,0 0,1 0,-1-1,1 0,0-1,0 0,0 0,0 0,1-1,0 0,-5-5,10 7,0 1,1-1,-1 0,1 0,0 0,0 0,0 0,0 0,0 0,0 0,1 0,0 0,0 0,-1 0,2-1,-1 1,0 0,1 0,-1 0,1 0,0 0,0 0,0 0,1 0,-1 0,1 0,-1 1,1-1,0 1,0-1,0 1,1-1,77-71,36-1,-91 63</inkml:trace>
  <inkml:trace contextRef="#ctx0" brushRef="#br0" timeOffset="1738.841">1185 396,'-10'4,"5"-4,1 1,-1-1,1 1,0 0,-1 1,1-1,0 1,0 0,0 0,0 0,0 1,1-1,-1 1,1 0,-1 0,1 0,0 0,0 1,1-1,-1 1,1 0,-1-1,1 1,1 1,-1-1,0 0,1 1,2-2,0 0,0 1,0-1,1 0,0 0,-1 0,1 0,0-1,1 1,-1 0,0-1,1 1,-1-1,1 0,0 0,0 0,0 0,0-1,0 1,0-1,29 25,-30-24,0 1,-1 0,0 0,1 0,-1 0,0 1,-1-1,1 0,0 0,-1 1,0-1,0 0,0 0,0 1,0-1,-1 0,1 1,-1-1,0 0,0 0,0 0,-1 0,1 0,-1 0,1 0,-1 0,0-1,0 1,0-1,0 1,-1-1,1 0,-1 0,1 0,-1 0,0 0,0-1,0 1,0-1,0 0,0 1,0-2,0 1,-1 0,-2 0,-17 6</inkml:trace>
  <inkml:trace contextRef="#ctx0" brushRef="#br0" timeOffset="1987.869">1496 424,'-15'33,"-4"17,1 4,3-7</inkml:trace>
  <inkml:trace contextRef="#ctx0" brushRef="#br0" timeOffset="2226.178">1355 367,'24'0,"22"5,8 2,0-1,-4-1,-7-1,-10-2</inkml:trace>
</inkml:ink>
</file>

<file path=ppt/ink/ink8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5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1 226,'14'0,"15"0,7 0,2-5,-1-1,-1 0,-3 1,-1 2,-3 1,0-4,0-1,-1 0,-5 3</inkml:trace>
  <inkml:trace contextRef="#ctx0" brushRef="#br0" timeOffset="253.788">85 1,'0'43,"5"24,1 5,1-4,-2-10,-2-9,-1-9,0-6,-2-9</inkml:trace>
</inkml:ink>
</file>

<file path=ppt/ink/ink8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9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0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38 871,'11'-104,"5"1,5 0,26-74,-38 152,1 1,1 0,1 0,1 1,1 1,1 0,1 1,1 1,1 1,0 0,20-15,-16 16,94-62,-115 79,0 0,0 1,-1-1,1 0,0 1,0-1,0 1,0-1,0 1,0-1,0 1,0 0,0-1,1 1,-1 0,0 0,0 0,0 0,0 0,0 0,0 0,1 0,-1 0,0 0,0 1,0-1,0 0,0 1,0-1,0 1,0 0,0-1,0 1,0-1,-1 1,1 0,0 0,0 0,0-1,-1 1,1 0,-1 0,1 0,-1 0,1 0,-1 0,1 0,-1 0,0 1,1-1,-1 0,0 0,0 0,0 0,0 0,0 0,0 0,0 1,-1-1,1 0,0 0,-1 0,1 0,-131 188,129-187,1 0,0 0,0 0,0 0,0 0,0 0,1 0,-1 1,0-1,1 0,0 1,0-1,0 0,0 1,0-1,0 0,0 1,1-1,-1 0,1 1,0-1,-1 0,1 0,0 0,1 0,-1 1,0-2,0 1,1 0,-1 0,1 0,0-1,-1 1,1-1,0 1,0-1,0 0,0 1,0-1,0 0,1-1,-1 1,0 0,0 0,1-1,-1 0,0 1,1-1,-1 0,0 0,1 0,-1 0,2-1,129 36,-129-34,0 1,-1 0,1 0,-1 0,0 1,0-1,1 1,-2-1,1 1,0 0,0 1,-1-1,0 0,0 1,0-1,0 1,0-1,-1 1,1 0,-1 0,0 0,0 0,-1 0,1 0,-1 0,0 0,0 0,0 0,-1 0,1 0,-1 0,-1 3,-3 4,0-1,-1 1,-1-1,0-1,0 1,-1-1,0 0,-1-1,0 0,0 0,-1-1,0 0,0-1,0 0,-1 0,0-1,0-1,0 0,-1 0,1-1,-1-1,0 0,0 0,-4-1,5-1,-1 0,1-1,0 0,-1-1,1 0,0 0,0-2,0 1,1-1,-1-1,1 0,0 0,0-1,1 0,-5-5,-123-119,88 60,35 48</inkml:trace>
</inkml:ink>
</file>

<file path=ppt/ink/ink8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1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29,'52'1,"179"-13,-44-6,-176 18</inkml:trace>
</inkml:ink>
</file>

<file path=ppt/ink/ink8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29,'34'0,"35"-4,15-3,-2 1,-9 2,-14 0,-11 2,-9 1,-6 0,-5 1,-6 1</inkml:trace>
</inkml:ink>
</file>

<file path=ppt/ink/ink8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22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0,'-31'0,"-1"2,1 1,1 1,-1 1,1 2,-23 9,41-12,-1 1,1 0,0 1,0 0,1 1,0 0,0 1,1 0,0 1,0 0,1 1,0 0,1 0,0 0,0 1,-4 12,6-16,2 1,-1 0,1 0,1 0,-1 1,1-1,1 1,0 0,0 0,0 0,1 0,1 0,0 0,0 0,0 0,1 0,1 0,-1 0,2 0,-1 0,1-1,0 1,1-1,0 0,0 0,1 0,1 1,7 0,0-1,1 0,0-1,0-1,0 0,1-1,0-1,0 0,0-1,0-1,0 0,1-1,-1 0,1-2,-1 1,1-2,8-2,2 1,1-1,-1-1,0-1,0-2,-1-1,0 0,-1-2,0-1,0-1,-1 0,-1-2,0-1,-2-1,1 0,-2-2,-1 0,0-1,-1-1,10-18,-24 35,-1 0,-1 0,1 0,-1 0,1 0,-1 0,0 0,-1 0,1 0,-1-1,1 1,-1 0,-1 0,1-1,-1 1,1 0,-1 0,0 0,-1 0,1 0,-1 0,1 0,-1 0,-1 0,1 1,0-1,-1 1,0-1,0 1,0 0,0 0,0 1,0-1,-1 1,0-1,1 1,-1 0,0 0,0 1,0-1,-4 0,-65-22,35 17</inkml:trace>
  <inkml:trace contextRef="#ctx0" brushRef="#br0" timeOffset="241.768">0 170,'44'4,"46"3,19-1,5-1,-7-2,-8-1,-11-1,-6 0,-7-6,-7-2,-5 1,-5 1,4 2,0 0,-6 2,-7 0,-13 1</inkml:trace>
</inkml:ink>
</file>

<file path=ppt/ink/ink8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9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81,'-1'-4,"-1"1,0-1,0 0,0 1,0 0,0-1,-1 1,0 0,1 0,-1 0,0 0,-1 1,1-1,0 1,-1 0,1 0,-1 0,0 1,0-1,1 1,-1 0,0 0,0 0,0 0,0 1,-1-1,1 1,0 0,0 1,0-1,0 1,0-1,0 1,0 1,0-1,1 0,-1 1,0 0,1 0,-4 2,-76 60,81-63,0 1,1 0,-1 0,1 0,-1 0,1 1,0-1,0 0,0 1,0-1,0 0,0 1,1-1,-1 1,1 0,0-1,0 1,0-1,0 1,0-1,0 1,1-1,-1 1,1-1,0 1,-1-1,1 1,1-1,-1 0,0 0,0 1,1-1,-1 0,1 0,0 0,-1 0,1-1,1 2,53 42,-49-42,0 0,-1 1,1 0,-1 0,0 1,0-1,0 1,-1 1,1-1,-1 1,-1 0,1 0,-1 0,0 1,0 0,-1-1,0 1,0 0,-1 1,0-1,0 0,-1 1,1-1,-2 1,1 0,-1-1,0 1,-1-1,0 1,-3 1,0-1,-1 0,0 0,-1 0,0 0,0-1,-1 0,1-1,-2 1,1-1,-1-1,1 1,-2-1,1 0,0-1,-1 0,0-1,0 1,0-2,0 1,-1-1,1-1,0 0,-6 0,13 0,1 0,-1 0,0 0,0 0,1-1,-1 1,0 0,0-1,0 1,0-1,0 0,0 1,0-1,0 0,0 0,0-1,0 1,0 0,0-1,0 1,0-1,0 1,0-1,0 0,0 0,1 0,-1 0,0 0,1 0,-1-1,1 1,-1 0,1-1,0 1,-1-1,1-1,6-7</inkml:trace>
  <inkml:trace contextRef="#ctx0" brushRef="#br0" timeOffset="249.032">601 222,'-14'39,"-5"16,0 0</inkml:trace>
  <inkml:trace contextRef="#ctx0" brushRef="#br0" timeOffset="762.04">855 392,'-1'-38,"-1"26,0-1,1 1,0-1,1 1,1-1,0 0,0 1,2 0,-1-1,1 1,1 0,0 0,1 1,0-1,1 1,0 0,1 1,0-1,1 1,7-8,-13 17,-1 0,0 0,0 0,0 1,0-1,1 0,-1 0,0 1,1-1,-1 1,0-1,1 1,-1 0,1 0,-1-1,0 1,1 0,-1 0,1 0,-1 0,1 1,-1-1,1 0,-1 1,0-1,1 1,-1-1,0 1,1 0,-1-1,0 1,0 0,0 0,0 0,0 0,0 0,0 0,0 0,0 0,0 0,0 1,-1-1,1 0,0 1,-1-1,1 1,15 69,-15-66,-1-4,24 102,-23-100,1-1,-1 1,0 0,1-1,0 1,-1-1,1 0,0 0,0 1,0-1,0 0,1-1,-1 1,0 0,1-1,0 1,-1-1,1 0,0 0,-1 0,1 0,0 0,0-1,0 1,0-1,0 0,0 0,0 0,-1 0,1 0,0-1,0 1,3-2,1 0,-1-1,1 0,0 0,-1 0,0-1,0 0,0-1,0 1,-1-1,0 0,0 0,0-1,0 0,-1 0,0 0,0 0,-1 0,0-1,1-1,45-139,-46 136,8-43,-8 29</inkml:trace>
</inkml:ink>
</file>

<file path=ppt/ink/ink8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5:1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0 495,'2'-25,"1"0,1-1,1 2,2-1,0 0,1 1,2 1,0-1,2 2,0 0,2 0,0 1,1 0,9-6,-23 25,0-1,0 2,0-1,1 0,-1 0,1 0,0 1,0-1,-1 1,1-1,0 1,0 0,0-1,0 1,0 0,1 0,-1 1,0-1,0 0,1 1,-1 0,0-1,1 1,-1 0,0 0,1 0,-1 0,0 1,1-1,-1 1,0-1,0 1,1 0,-1 0,0 0,0 0,0 0,0 0,0 1,0-1,0 1,-1-1,1 1,-1 0,1 0,-1-1,1 1,-1 0,0 0,0 1,0-1,0 0,0 0,-1 0,1 2,7 32,-9-33,1-1,0 1,0 0,0 0,0 0,0 0,1 0,0 0,-1 0,1 0,0-1,0 1,0 0,1 0,-1-1,1 1,-1-1,1 0,0 1,0-1,0 0,0 0,0 0,1 0,-1-1,1 1,-1 0,1-1,-1 0,1 0,0 0,0 0,0 0,-1 0,3 0,3-3,0 0,0 0,0-1,0 1,0-2,0 1,-1-1,0 0,0-1,0 0,0 0,-1 0,0-1,0 0,0 0,-1-1,0 1,2-4,32-32,0 4,80-57,-118 95,0-1,0 1,0-1,0 1,0 0,0-1,0 1,0 0,0 0,0 0,0 0,0 0,0 0,0 0,0 0,0 1,0-1,0 0,0 1,0-1,0 0,0 1,0 0,0-1,0 1,0-1,0 1,0 0,-1 0,1-1,0 1,-1 0,1 0,-1 0,1 0,0 0,-1 0,0 0,1 0,-1 0,0 0,1 0,-1 0,0 0,0 0,0 0,0 1,4 58,-4-53,-20 136,22-124</inkml:trace>
  <inkml:trace contextRef="#ctx0" brushRef="#br0" timeOffset="655.416">1129 15,'-25'8,"2"1,-1 1,2 1,-1 1,2 1,-1 1,2 1,0 1,1 0,0 1,1 2,2-1,0 2,-5 8,19-25,0-1,0 0,0 0,0 1,1-1,-1 1,1-1,0 1,0 0,0 0,0-1,0 1,1 0,-1 0,1 0,0 0,0 0,0 0,0 0,0-1,1 1,-1 0,1 0,0 0,0 0,0-1,0 1,0 0,0-1,1 1,-1-1,1 1,0-1,0 0,0 0,0 0,0 0,0 0,1 0,-1 0,1-1,-1 1,1-1,0 0,8 0,-1-1,1-1,0 0,-1 0,1-1,-1 0,0-1,0 0,0-1,0 0,0-1,-1 0,1 0,-2-1,1 0,0 0,-1-1,0 0,-1-1,1-1,-4 6,227-241,-230 243,-1 0,1 0,-1 0,1 0,-1 0,1 0,0 0,-1 0,1 0,0 1,0-1,0 0,-1 1,1-1,0 1,0-1,0 0,0 1,0 0,0-1,0 1,0 0,0 0,1-1,-1 1,0 0,0 0,0 0,0 0,0 0,0 1,0-1,0 0,0 0,0 1,0-1,0 0,0 1,0-1,0 1,0 0,0-1,0 1,0 0,-1-1,1 1,0 0,0 0,-1 0,1 0,-1 0,1 0,-1 0,1 0,-1 0,3 16,0 1,-2 0,0-1,-1 1,-1 0,-1-1,0 1,-2-1,-3 12,-7 62,10 222,4-301,-2-1,1 1,-1-1,-1 1,0-1,-1 0,0 0,0 0,-1-1,-1 0,0 0,0 0,-1 0,0-1,-1 0,0-1,0 0,-1 0,-3 2,10-8,-1 0,1 0,-1 0,1 0,-1-1,0 1,0-1,1 0,-1 1,0-1,0-1,0 1,0 0,0-1,0 1,-1-1,1 0,0 0,0 0,0-1,0 1,0-1,0 0,0 0,0 0,0 0,0 0,1 0,-1-1,0 1,1-1,-1 0,1 0,-1 0,1 0,0 0,0-1,0 1,0-1,0 1,1-1,-1 0,1 1,0-1,0 0,0 0,-1-3,1-11,2-1,-1 1,2-1,0 1,2 0,-1 0,2 0,1 0,0 1,0 0,2 0,0 0,1 1,4-5,-1-1,26-43,-19 37</inkml:trace>
</inkml:ink>
</file>

<file path=ppt/ink/ink8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6:43.06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0 454,'15'-12,"1"2,0 0,0 0,1 2,1 0,-1 1,1 0,0 2,0 0,1 1,0 1,0 1,16-1,24 6,136-8,-124-4,1 3,-1 2,35 5,-103-1,224-26,173 25,-114 29,-34-17,-178-1,1-2,0-4,-1-4,9-3,37 1,455 2,-214-29,163 29,-164-28,319 28,-282-26,370-5,-162 5,41-3,41-13,-133 4,434-19,-230-2,-611 56,-115 3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9:05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0 900,'31'-72,"3"2,3 1,3 2,47-60,-58 84,1 1,2 2,2 1,2 2,1 1,2 2,1 2,1 1,2 3,1 1,1 2,34-13,-57 30,-9 2,1 0,-1 1,1 1,1 0,-1 1,0 0,1 2,-1-1,1 2,2 0,-15 0,0 0,1 1,-1-1,0 1,0 0,0 0,1-1,-1 1,0 1,0-1,0 0,-1 0,1 1,0-1,0 1,-1 0,1-1,-1 1,1 0,-1 0,0 0,0 0,0 0,0 0,0 0,0 0,-1 1,1-1,-1 0,1 0,-1 1,0-1,0 0,0 0,0 1,0-1,0 0,-1 1,1-1,-1 0,0 0,0 0,0 2,-47 91,14-52,-3-2,-1-2,-38 29,16-13,22-20,-124 134,160-167,-1 0,1 1,0-1,0 1,0-1,1 1,-1 0,1 0,-1-1,1 1,0 0,0 0,0 1,1-1,-1 0,1 0,0 0,-1 0,2 0,-1 1,0-1,0 0,1 0,0 0,0 0,-1 0,2 0,-1 0,0 0,1 0,-1 0,1-1,0 1,0-1,0 1,0-1,0 0,1 0,-1 0,1 0,-1 0,4 1,13 7,1-2,1-1,0 0,0-1,0-2,10 2,69 18,-90-23,-1 1,0 1,0-1,0 1,-1 1,1 0,-1 0,0 1,0 0,0 0,0 1,-1 0,0 0,-1 1,1-1,-1 2,0-1,-1 1,0 0,0 0,-1 0,0 0,0 1,2 8,-5-12,-1-1,0-1,0 1,1-1,-1 0,1 1,0-1,0 1,0-1,0 0,1 0,-1 0,1 0,0 0,0 0,0 0,0 0,1-1,-1 1,1-1,-1 1,1-1,0 0,14 5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36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08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575 181,'-34'32,"-157"275,30-46,-27 6,187-254,10-18</inkml:trace>
  <inkml:trace contextRef="#ctx0" brushRef="#br0" timeOffset="483.613">490 153,'37'45,"-5"78,44 237,-73-346,0 0,1 0,1 0,0-1,1 1,0-1,1 0,0-1,1 0,1 1,-8-12,0 0,0 0,0 1,0-1,0 0,0 0,1 0,-1 0,0 0,1-1,-1 1,0 0,1 0,-1-1,1 1,-1-1,1 1,-1-1,1 0,-1 0,1 0,-1 0,1 0,0 0,-1 0,1 0,-1 0,1-1,-1 1,1-1,-1 1,1-1,-1 0,0 1,1-1,-1 0,0 0,1 0,-1 0,0 0,0 0,0 0,0 0,0-1,0 1,0 0,0-1,31-71,67-328,-48 141,-38 194,-7 43</inkml:trace>
  <inkml:trace contextRef="#ctx0" brushRef="#br0" timeOffset="1012.036">1393 548,'-10'2,"1"0,-1 1,0-1,1 2,-1 0,1 0,0 0,1 1,-1 1,1-1,0 1,0 1,-6 6,9-7,0 0,0 1,1 0,0-1,0 2,1-1,-1 0,2 1,-1-1,1 1,0 0,1 0,0 0,0 0,0 0,1 0,1 0,-1 0,1 0,0 0,1-1,1 4,-2-6,0 0,0 0,1 0,0 0,0-1,0 1,0-1,1 1,-1-1,1 0,0 0,1 0,-1 0,1-1,-1 1,1-1,0 0,1 0,-1 0,0-1,1 0,-1 0,1 0,0 0,0 0,-1-1,1 0,0 0,0-1,0 1,1-1,-1 0,0 0,0-1,1 0,1 0,-1-1,0 0,0-1,0 0,0 0,0 0,0-1,-1 1,0-1,1-1,-2 1,1-1,0 0,-1 0,0 0,0 0,0-1,-1 0,0 1,1-4,38-128,-41 133,0-1,0 1,0-1,0 1,-1-1,1 1,-1-1,0 0,-1 1,1-1,-1 1,0-1,0 1,0 0,-1-1,1 1,-1 0,0 0,0 0,-1 0,1 0,-1 0,0 1,0-1,0 1,0 0,-1 0,1 0,-1 0,0 1,0 0,0-1,0 1,0 1,0-1,-1 0,1 1,-1 0,1 0,0 1,-1-1,0 1,-3 0,-9 5</inkml:trace>
  <inkml:trace contextRef="#ctx0" brushRef="#br0" timeOffset="1484.389">1788 548,'-5'14,"-3"3,1 0,1 1,0 0,1 0,2 0,-1 0,2 0,1 1,0 0,2 17,-1-33,1-1,-1 1,1-1,-1 0,1 1,0-1,0 0,0 0,0 1,0-1,1 0,-1 0,0 0,1 0,0-1,-1 1,1 0,0-1,0 1,0-1,0 0,0 0,0 1,1-1,-1 0,0-1,1 1,-1 0,0-1,1 1,-1-1,1 0,-1 0,0 0,1 0,-1 0,1-1,-1 1,1-1,0 0,94-43,75-97,-172 140,1-1,0 1,0 0,0-1,1 1,-1 0,0 0,0 0,1-1,-1 2,1-1,-1 0,1 0,-1 0,1 1,-1-1,1 0,0 1,-1 0,1-1,0 1,-1 0,1 0,0 0,-1 0,1 0,0 0,-1 1,1-1,0 0,-1 1,1-1,0 1,-1 0,1 0,-1-1,1 1,-1 0,0 0,1 0,-1 1,0-1,0 0,0 0,0 1,0-1,0 1,0-1,0 1,0-1,-1 1,1-1,-1 1,1 0,-1-1,1 1,-1 0,2 62,-4-57,2 0,-1 1,1-1,0 1,1-1,0 0,0 1,0-1,1 0,0 0,0 0,1 0,0 0,1 0,0 0,1-4,0 0,0 0,0-1,1 1,-1-1,1-1,-1 1,1-1,0 0,0 0,0-1,-1 1,1-1,0-1,0 1,0-1,-1 0,1 0,0-1,-1 0,1 0,-1 0,0 0,1-1,-1 0,0 0,-1-1,1 1,0-1,-1 0,0 0,0 0,0-1,1-2,104-161,-97 143</inkml:trace>
</inkml:ink>
</file>

<file path=ppt/ink/ink8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3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79,'23'28,"-1"2,-2 1,0 1,-2 0,-2 1,-1 1,-1 0,2 17,84 286,-70-266,-4-104,70-260,6-96,-84 313,-16 76,-2 12</inkml:trace>
</inkml:ink>
</file>

<file path=ppt/ink/ink8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3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41,'24'-5,"17"-2,7 1,0 1,-4 2,-4 0,-4 2,-4 1,-2 0,-1 0,-1-5,-6-1</inkml:trace>
</inkml:ink>
</file>

<file path=ppt/ink/ink8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40,'38'0,"32"-5,9-6,-4-1,-15 1</inkml:trace>
</inkml:ink>
</file>

<file path=ppt/ink/ink8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5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19,'48'-7,"-24"3,1 0,-1 2,0 1,0 0,1 2,19 4,-43-6,0 1,-1 0,1 0,0 0,0 0,0 0,-1 0,1 0,0 1,0-1,-1 0,1 0,0 1,0-1,-1 0,1 1,0-1,-1 0,1 1,0-1,-1 1,1 0,-1-1,1 1,-1-1,1 1,-1 0,1-1,-1 1,0 0,1-1,-1 1,0 0,1 0,-1-1,0 1,0 0,0 0,0 0,0-1,0 1,0 0,0 0,0 0,0-1,-1 1,1 0,0 0,0-1,-1 1,1 0,0-1,-1 1,1 0,-1 0,-36 35,28-29,-7 6,6-5,0 0,1 0,-1 1,2 0,-1 0,1 1,1 0,0 0,0 1,1 0,-4 11,9-21,0 1,1 0,-1 0,1-1,0 1,-1 0,1 0,0 0,0 0,0-1,1 1,-1 0,0 0,1 0,-1 0,1-1,-1 1,1 0,0-1,0 1,0 0,0-1,0 1,0-1,0 0,0 1,1-1,-1 0,1 0,-1 0,1 1,-1-2,1 1,-1 0,1 0,0 0,0-1,-1 1,1-1,0 1,1-1,83 5,-78-5,8-2,-2-1,1 0,0-1,-1 0,1-1,-1-1,0 0,-1-1,0-1,0 0,-1-1,1 0,9-10,2-2</inkml:trace>
</inkml:ink>
</file>

<file path=ppt/ink/ink8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1,'-4'5,"1"1,0 0,0 1,0-1,1 0,0 1,0-1,1 1,0 0,0 0,1-1,-1 1,1 0,1 0,-1 0,1-1,1 1,-1 0,1-1,0 1,1 0,3 24,3 190,-5-198,2-5</inkml:trace>
  <inkml:trace contextRef="#ctx0" brushRef="#br0" timeOffset="252.985">1 424,'43'-5,"28"-6,8-1,-6 1,-9 2,-12 3,-14 3</inkml:trace>
</inkml:ink>
</file>

<file path=ppt/ink/ink8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20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19,'204'-16,"-202"15,0 1,-1-1,1 1,0 0,0-1,0 1,0 0,0 0,0 0,0 1,0-1,0 0,0 1,0-1,-1 1,1 0,0 0,0-1,-1 1,1 0,0 0,-1 1,1-1,-1 0,1 0,-1 1,0-1,0 1,1-1,-1 1,0 0,0-1,-1 1,1 0,0 0,0 0,-1 0,1-1,-1 1,0 0,0 0,1 0,-1 0,0 0,-1 0,1 0,0 0,-1 0,1 0,-1 0,1-1,-1 1,0 0,0 0,-47 46,44-45,-1-1,1 1,0 0,-1 1,2-1,-1 1,0 0,1 0,-1 0,1 0,0 0,1 1,-1-1,1 1,0 0,0 0,0 0,1 0,0 0,0 0,0 0,0 0,1 3,1-4,0-1,0 0,1 0,-1 0,1 0,0 0,0-1,0 1,0 0,0-1,1 0,-1 1,1-1,0 0,-1 0,1 0,0-1,0 1,0-1,0 0,1 1,-1-1,0-1,0 1,1 0,0-1,90 4,-10-40,-69 25</inkml:trace>
</inkml:ink>
</file>

<file path=ppt/ink/ink8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21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375 358,'-28'6,"-1"2,1 0,0 2,1 2,0 0,1 2,0 1,1 0,-8 9,23-17,1 0,0 1,1 0,-1 0,2 1,-1 0,1 0,0 1,1 0,-2 4,7-11,-1 0,1 0,-1 1,1-1,0 1,1 0,-1-1,0 1,1-1,0 1,0 0,0 0,1-1,-1 1,1-1,-1 1,1 0,0-1,1 0,-1 1,1-1,-1 0,1 1,0-1,0 0,1 0,-1-1,0 1,1 0,0-1,0 1,-1-1,1 0,1 0,180 93,-89-53,10 33,-101-72,-1 0,0 1,0 0,0 0,-1 0,1 0,-1 0,0 0,0 1,-1-1,1 0,-1 1,0 0,0-1,0 1,-1 0,0-1,0 1,0 0,0 0,-1-1,0 1,0 0,0-1,0 1,-1-1,-3 4,-1-1,0 0,0 0,-1 0,0-1,0 0,0 0,-1-1,0 0,0 0,0-1,-1 0,1 0,-1-1,0 0,0-1,-4 1,-7 4,7-3,0 0,0-1,0 0,-1-1,1 0,-1-1,1-1,-10 0,19-1,0 1,0 0,-1-1,1 0,0 0,0 0,0 0,0-1,0 0,1 0,-1 0,0 0,1 0,-1-1,1 1,0-1,0 0,0 0,0 0,1-1,-1 1,1-1,0 1,0-1,0 0,0 0,1 1,-1-1,1-3,0 1,0 1,1 0,-1-1,1 1,1 0,-1-1,1 1,0 0,0 0,0-1,1 1,0 0,0 0,0 0,0 1,1-1,0 1,0-1,0 1,1 0,-1 0,1 0,4-3,108-71,-96 67,-1 1</inkml:trace>
  <inkml:trace contextRef="#ctx0" brushRef="#br0" timeOffset="444.26">827 836,'-24'17,"-45"39,67-55,1 1,-1 0,1 0,-1 0,1 0,0 0,0 1,0-1,0 0,0 0,0 1,1-1,-1 1,1-1,-1 0,1 1,0-1,0 1,0-1,1 1,-1-1,0 1,1-1,0 0,-1 1,1-1,0 0,0 0,0 1,1-1,-1 0,0 0,17 19,-16-19,1-1,-1 1,0 0,1 0,-1 0,0 0,0 0,0 0,-1 0,1 1,0-1,-1 1,1 0,-1-1,0 1,0 0,0 0,0-1,-1 1,1 0,-1 0,0 0,0 0,0 0,0 0,0 0,0 0,-1 0,0-1,1 1,-1 0,0 0,0 0,-1-1,1 1,0-1,-1 1,0-1,0 1,0 0,-103 53,82-49</inkml:trace>
  <inkml:trace contextRef="#ctx0" brushRef="#br0" timeOffset="698.105">1165 865,'-19'34,"-12"20,1 6,4-2,7-12</inkml:trace>
  <inkml:trace contextRef="#ctx0" brushRef="#br0" timeOffset="868.31">967 865,'34'0,"20"0,6-5,-2-1,-11 0</inkml:trace>
  <inkml:trace contextRef="#ctx0" brushRef="#br0" timeOffset="1471.341">600 18,'39'-6,"-22"3,-1 0,2 0,-1 2,0 0,0 1,0 0,0 2,1 0,6 2,-23-4,0 1,0-1,0 0,0 0,0 0,0 1,1-1,-1 1,0-1,0 1,0-1,0 1,-1-1,1 1,0 0,0 0,0-1,0 1,-1 0,1 0,0 0,-1 0,1 0,-1 0,1 0,-1 0,1 0,-1 0,0 0,1 0,-1 0,0 1,0-1,0 0,0 0,0 0,0 0,0 0,0 0,-1 1,1-1,0 0,-1 0,1 0,-1 0,1 0,-1 0,0 0,-41 45,31-36,-11 9,17-15,0-1,0 1,0 0,0 0,1 0,-1 1,1 0,0 0,1 0,-1 0,1 0,0 1,1-1,-1 1,1 0,0 0,0 0,0 3,4-4,1 0,0-1,0 1,0-1,0 0,1 0,-1 0,1 0,0-1,0 1,1-1,-1 0,1 0,-1-1,1 0,0 1,0-1,0-1,0 1,0-1,1 0,-1 0,3 0,19 3,-1-1,1-1,0-2,0 0,0-2,0-1,-1-1,16-4,17-2,-35 8</inkml:trace>
</inkml:ink>
</file>

<file path=ppt/ink/ink8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20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0,'80'467,"-75"-139,-16-268,-3-91,36-82,-12 87</inkml:trace>
  <inkml:trace contextRef="#ctx0" brushRef="#br0" timeOffset="272.989">311 254,'-25'9,"2"1,-1 0,1 2,1 1,0 1,1 1,0 0,1 2,1 0,-3 6,19-18,0 0,0 0,0 0,1 0,0 1,0-1,0 1,1-1,0 1,0 0,0-1,1 1,0 0,0 0,0-1,1 1,0 0,0 0,0-1,1 1,0-1,0 1,0-1,1 0,0 0,0 0,0 0,0 0,1-1,0 1,0-1,0 0,0 0,1-1,-1 1,1-1,0 0,0 0,0-1,1 1,-1-1,1 0,2 0,149 89,-141-77</inkml:trace>
</inkml:ink>
</file>

<file path=ppt/ink/ink8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9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4,'1'0,"-1"-1,1 1,-1 0,1-1,-1 1,1 0,-1-1,1 1,-1 0,1 0,0 0,-1 0,1-1,-1 1,1 0,0 0,-1 0,1 0,-1 0,1 0,-1 0,1 1,0-1,-1 0,1 0,-1 0,1 1,-1-1,1 0,-1 0,1 1,-1-1,1 0,-1 1,1-1,-1 1,0-1,1 1,-1-1,0 1,1-1,-1 1,0-1,1 1,-1-1,0 1,0-1,0 1,0 0,0-1,1 1,-1-1,0 1,0-1,-1 1,1 0,0-1,0 1,0-1,6 42,-6-42,1 398,28-261,-20-119</inkml:trace>
  <inkml:trace contextRef="#ctx0" brushRef="#br0" timeOffset="243.017">0 541,'39'0,"31"-5,9-1,-5 0,-9 1,-11 1,-11 2,-7-4,-5-1,-3 1,-1 1,-6 2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37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0,'-10'34,"-2"20,0 6,2-2,3-12</inkml:trace>
</inkml:ink>
</file>

<file path=ppt/ink/ink8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15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1 207,'0'753,"0"-741</inkml:trace>
  <inkml:trace contextRef="#ctx0" brushRef="#br0" timeOffset="302.979">311 320,'-59'65,"28"-33,1 1,2 1,1 1,2 2,-16 29,40-64,-1 0,0 0,1 1,0-1,-1 0,1 1,0-1,0 1,0-1,1 1,-1-1,0 1,1-1,0 1,0 0,0-1,0 1,0 0,0-1,1 1,-1 0,1-1,-1 1,1-1,0 1,0-1,1 1,-1-1,0 0,1 0,-1 1,1-1,0 0,0 0,0-1,0 1,0 0,0-1,0 1,0-1,1 1,-1-1,1 0,-1 0,2 0,46 8,-42-9,-1 0,0 0,0 1,0 0,0 0,0 0,0 1,0 1,-1-1,1 1,-1 0,1 0,-1 1,0-1,0 2,-1-1,1 1,-1-1,0 1,0 1,-1-1,1 1,-1 0,-1 0,1 0,1 4,21 69,-15-59</inkml:trace>
  <inkml:trace contextRef="#ctx0" brushRef="#br0" timeOffset="568.915">594 320,'0'44,"5"27,1 13,0-4,4-11,0-12,3-11,-1-8,-2-7,2-3,-1-1,-2-1,-4 0,-1-5</inkml:trace>
  <inkml:trace contextRef="#ctx0" brushRef="#br0" timeOffset="969.908">509 377,'25'-15,"2"1,-1 2,2 1,-1 1,2 1,-1 1,1 2,0 1,0 1,1 1,-1 2,2 1,-27 0,1 0,-1 1,1-1,-1 1,0 0,1 0,-1 0,0 1,0 0,0 0,0 0,0 0,0 0,0 1,-1 0,1 0,-1 0,0 0,0 0,0 1,0-1,-1 1,0 0,1 0,-1 0,0 0,-1 0,1 0,-1 0,0 1,0-1,0 0,-1 1,1-1,-1 1,0-1,0 1,-1-1,1 1,-1-1,0 0,0 1,-1-1,1 0,-3 4,-102 111,75-90,27-26,-1 1,1-1,1 1,-1-1,1 1,-1 0,1 0,0 1,0-1,1 0,-1 1,1 0,0 0,1-1,-1 1,1 0,0 1,0-1,0 0,1 0,0 0,0 0,0 1,0-1,1 0,0 0,0 0,1 0,-1 0,1 0,0 0,0-1,1 1,6 8,1-1,1 0,0 0,0-1,2-1,-1 0,1 0,0-1,1-1,0-1,0 0,1 0,0-1,0-1,0-1,1 0,-1-1,1-1,10 1,-1-2</inkml:trace>
  <inkml:trace contextRef="#ctx0" brushRef="#br0" timeOffset="1483.272">1215 207,'11'-7,"0"1,1 0,-1 0,1 1,1 1,-1 0,1 1,-1 0,1 1,0 0,0 1,0 0,12 2,-24-1,1 0,-1 0,1 1,-1-1,0 0,1 1,-1-1,0 1,1 0,-1-1,0 1,0 0,0 0,1 0,-1 0,0 0,0 0,0 0,-1 0,1 0,0 0,0 1,-1-1,1 0,0 1,-1-1,1 0,-1 1,0-1,0 0,1 1,-1-1,0 1,0-1,0 1,0-1,0 1,-1-1,-18 62,9-35,8-25,1 0,0 1,0-1,0 1,0-1,1 1,-1-1,1 1,0-1,0 1,0-1,1 1,-1 0,1-1,0 1,0-1,0 0,0 1,1-1,-1 0,1 0,0 0,0 0,0 0,0 0,1 0,-1-1,1 1,-1-1,1 0,0 0,0 0,0 0,0 0,0 0,1-1,-1 0,0 0,1 0,-1 0,1 0,0 0,94-13,-77 6</inkml:trace>
  <inkml:trace contextRef="#ctx0" brushRef="#br0" timeOffset="2452.285">2005 292,'-12'4,"0"2,0-1,1 2,0 0,0 0,0 1,1 0,0 1,1 0,0 0,0 1,1 0,0 1,1 0,0 0,1 1,0-1,1 1,0 1,1-1,0 1,1-1,1 1,0 0,-1 13,2-15,0 1,0-1,1 0,1 1,0-1,0 1,1-1,1 0,0 0,0 0,1 0,1-1,-1 0,2 1,-1-2,1 1,1-1,0 0,0 0,1 0,0-1,0-1,1 1,0-1,1-1,-1 0,1 0,0-1,1 0,-1-1,1 0,8 2,-3-3,1 0,-1-2,1 0,0-1,-1 0,1-2,-1 0,1 0,-1-2,0 0,0-1,0 0,-1-1,0-1,0-1,-1 0,0-1,0 0,-1-1,0 0,0-1,-1-1,-1 0,0-1,1-3,-4 6,0 0,-1-1,0 0,-1 0,0 0,-1-1,-1 0,1 0,-2 0,0-1,0 1,-1-1,-1 0,0 0,0 1,-2-1,1 0,-2 0,0 1,0-1,-1 1,-1-1,0 1,0 0,-2 0,1 1,-1 0,-1 0,0 0,0 1,-8-8,4 8,0 1,-1 0,-1 0,1 1,-1 1,-1 0,1 1,-1 0,0 1,-1 0,1 2,-1-1,0 2,1 0,-1 1,0 0,-13 2,-13-1</inkml:trace>
  <inkml:trace contextRef="#ctx0" brushRef="#br0" timeOffset="2731.622">1863 659,'9'-8,"5"-6,2 0,0 1,0 0,2 2,-1 0,1 1,1 0,0 2,0 0,13-3,-26 11,1-1,-1 1,0 1,1-1,-1 1,0 1,0-1,0 1,0 0,0 0,0 1,0-1,0 1,-1 1,0-1,1 1,2 2,69 31,-65-36,1 0,-1 0,0-2,0 1,0-2,1 0,-1 0,-1-1,1 0,0-1,-1-1,8-3,-3-1</inkml:trace>
  <inkml:trace contextRef="#ctx0" brushRef="#br0" timeOffset="3164.018">2456 38,'10'-4,"6"-2,-1 0,1 1,0 1,0 0,0 1,1 1,-1 0,1 1,-1 1,1 1,8 1,-23-2,0 1,-1 0,1-1,0 1,-1 0,1 0,-1 0,1 0,-1 0,1 0,-1 1,0-1,1 0,-1 1,0-1,0 1,0-1,0 1,-1 0,1-1,0 1,-1 0,1 0,-1-1,1 1,-1 0,0 0,0 0,0-1,0 1,0 0,0 0,0 0,-1 0,1-1,0 1,-1 0,0 0,1-1,-1 1,0-1,0 1,0 0,0-1,0 0,-1 1,1-1,0 1,-1 0,1 0,-1 1,1-1,0 1,0 0,0-1,0 1,0 0,1 0,-1-1,1 1,0 0,0 0,0 0,0-1,0 1,1 0,-1 0,1 0,1 2,2-3,0 0,0 0,0 0,1 0,-1-1,1 1,-1-1,1-1,0 1,-1 0,1-1,0 0,0 0,-1-1,1 1,0-1,-1 0,1 0,-1-1,1 1,-1-1,0 0,2-1,-5 3,48-21,-30 12</inkml:trace>
  <inkml:trace contextRef="#ctx0" brushRef="#br0" timeOffset="3536.602">2993 518,'43'0,"24"0,10-5,-3-2,-9 1,-12 1,-9 2,-8 0,-4 2,-9-4,-3-1,-5 0</inkml:trace>
  <inkml:trace contextRef="#ctx0" brushRef="#br0" timeOffset="3783.779">3275 292,'-5'38,"3"23,3 5,0-3,5-8,2-9,-1-6,3-12,1-4,2-7,0-1,-3-4</inkml:trace>
</inkml:ink>
</file>

<file path=ppt/ink/ink8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27.9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290 134,'0'0,"-1"0,1 1,0-1,-1 0,1 1,-1-1,1 0,-1 0,1 1,-1-1,1 0,-1 0,1 0,-1 0,1 1,-1-1,1 0,-1 0,1 0,-1 0,1 0,-1 0,1-1,-1 1,1 0,-1 0,1 0,-1 0,1-1,-1 1,1 0,-1 0,1-1,0 1,-1 0,1-1,-1 1,1 0,0-1,-1 1,1-1,0 1,0-1,-1 1,1 0,0-1,0 1,0-1,0 1,-1-1,1 1,0-1,0 0,0 1,0-1,0 1,0-1,0 1,0-1,1 1,-1-1,0 1,0-1,0 0,-14 10,-1 0,1 1,0 0,1 1,0 1,1 0,1 1,0 0,0 0,1 1,1 1,-2 4,-1 1,2 0,0 1,1 0,1 1,1-1,1 2,1-1,0 1,2-1,1 1,1 0,1 13,3-22,0 0,0 0,2-1,-1 0,2 0,0 0,0 0,1-1,1 0,0 0,0-1,1 0,1-1,0 0,0 0,1-1,0 0,1-1,0-1,0 0,0 0,1-1,0-1,2 1,9 4,0 0,1-2,1-1,-1-1,1-1,0-1,0-1,0-2,1 0,-1-2,14-3,4 0,-1-3,0-2,0-1,-1-2,-1-3,0-1,-1-1,-1-3,-1-1,0-2,12-10,-30 15,0 0,-1-1,-1-1,-1-1,-1 0,0-1,-2-1,-1-1,0 0,5-17,-15 31,0 0,-1 0,-1 0,1 0,-1-1,-1 1,0 0,-1-1,0 1,0 0,-1 0,0 0,-1 0,0 0,-1 0,0 1,0-1,-1 1,0 0,-1 0,0 1,0 0,-1 0,0 0,0 1,-4-2,-9-9,-1 0,-1 2,-1 1,0 0,-1 2,-1 1,0 0,-1 2,-12-3,-6 0,1 2,-2 2,1 2,-1 2,0 2,0 1,0 3,0 2,0 1,1 3,-1 1,2 3,-1 1,1 2,1 3,1 0,0 3,2 2,-33 23,35-16</inkml:trace>
  <inkml:trace contextRef="#ctx0" brushRef="#br0" timeOffset="440.546">487 331,'5'5,"7"1,0 5,4 1,-2-3</inkml:trace>
  <inkml:trace contextRef="#ctx0" brushRef="#br0" timeOffset="684.745">798 303,'5'0,"1"5,1 1</inkml:trace>
  <inkml:trace contextRef="#ctx0" brushRef="#br0" timeOffset="1158.234">460 529,'21'22,"1"-2,0-1,2-1,0-1,1 0,1-2,0-2,7 3,-27-13,0 0,0 0,1 0,-1-1,1 0,0 0,-1-1,1 0,0 0,0 0,0-1,0 0,0-1,0 1,0-1,-1-1,1 1,0-1,-1 0,1-1,-1 1,0-1,1-1,-1 1,-1-1,1 0,-1 0,1-1,-1 0,0 1,-1-2,1 1,-1-1,0 1,-1-1,1 0,2-6,-2-13,-3 2</inkml:trace>
</inkml:ink>
</file>

<file path=ppt/ink/ink8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36.3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0 313,'56'0,"144"-11,17-24,-3 12,-103 12,1 5,55 7,-105-1,259 28,30 1,43-29,-112-26,152-5,-121 4,47-2,140 0,472 28,-419-48,264-37,-338 79,-277 10,-154-2,-1 3,1 2,-1 1,45 15,-69-16</inkml:trace>
</inkml:ink>
</file>

<file path=ppt/ink/ink8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5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0 898,'16'6,"0"-1,1 0,-1-1,1 0,0-2,0 0,0-1,0 0,0-2,0 0,0 0,0-2,0 0,-1-1,0-1,1 0,5-4,21-17,-1-2,0-2,-3-1,0-3,-3-1,0-1,-3-2,21-30,-47 60,105-133,59-102,-65 66,-106 177,-1 0,1 1,-1-1,1 0,-1 0,1 1,0-1,-1 0,1 1,0-1,-1 0,1 1,0-1,-1 1,1-1,0 0,0 1,-1-1,1 1,0-1,0 1,0-1,0 1,0-1,0 1,0-1,0 1,0-1,0 1,0-1,0 1,0-1,0 1,0-1,0 0,1 1,-1-1,0 1,0-1,0 1,1-1,-1 0,0 1,1-1,-1 1,0-1,1 0,-1 0,1 1,-1-1,0 0,1 1,-1-1,1 0,-1 0,1 0,-1 0,1 1,-1-1,1 0,-1 0,1 0,-1 0,0 0,1 0,-1 0,1 0,0-1,-22 101,4 1,-2 92,3 68,14-249,2-5,0-1,0 0,-1 1,1-1,-1 0,-1 1,1-1,-1 0,0 0,-1 0,1 0,-1-1,0 1,-1-1,1 1,-1-1,0 0,0 0,-1-1,0 1,1-1,-1 0,-1-1,1 1,0-1,-1 0,0 0,-2 0,-178 5,122-11,-111 2,149 1</inkml:trace>
  <inkml:trace contextRef="#ctx0" brushRef="#br0" timeOffset="351.935">1412 559,'0'14,"1"0,1-1,0 1,1-1,1 0,0 0,1 0,0 0,1-1,0 0,5 7,-8-14,0 0,0-1,1 1,-1 0,1-1,0 0,0 0,1 0,-1-1,1 1,0-1,0 0,0-1,0 1,0-1,1 0,-1 0,1-1,-1 1,1-1,0 0,-1-1,1 0,0 1,0-2,-1 1,1-1,2 0,-3 0,0 0,0 0,0-1,0 1,-1-1,1 0,0-1,-1 1,0-1,1 0,-1 0,0 0,-1 0,1-1,0 0,-1 0,0 0,0 0,0 0,0 0,-1-1,0 0,0 1,0-1,0 0,-1 0,0 0,0 0,0 0,-1 0,1 0,-1 0,0 0,-1 0,1 0,-1-1,0 1,0 1,-1-1,0 0,1 0,-2 0,1 1,0-1,-1 1,0 0,0 0,0 0,-1 0,1 0,-1 1,0-1,0 1,0 0,0 0,-4-1,-107-10,90 15</inkml:trace>
</inkml:ink>
</file>

<file path=ppt/ink/ink8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7:5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283 231,'3'6,"1"0,-1 0,0 1,0-1,-1 1,0-1,0 1,0 0,-1 0,0 0,0 0,-1 0,0 0,-1 1,2 0,18 163,-8 86,-16-232,-8-31,4-35,7 18</inkml:trace>
  <inkml:trace contextRef="#ctx0" brushRef="#br0" timeOffset="249.381">0 315,'48'-14,"30"-10,12-1,-5 0,-7 3,-13 6,-11 6,-12 4,-7 3,-4 2,-4 2,-1 0,0 0,-5 0</inkml:trace>
  <inkml:trace contextRef="#ctx0" brushRef="#br0" timeOffset="550.079">734 513,'38'-5,"23"-1,5-5,-3-1,-8 3,-8 2,-8 2,-10 2</inkml:trace>
  <inkml:trace contextRef="#ctx0" brushRef="#br0" timeOffset="798.788">931 259,'5'38,"6"28,2 6,3-3,-1-9,1-10,-1-9,-4-6,1-4,-1-8</inkml:trace>
  <inkml:trace contextRef="#ctx0" brushRef="#br0" timeOffset="1171.625">1355 202,'-8'35,"1"1,2 0,1 0,2 0,2 0,1 0,2 0,1 0,2-1,10 32,-14-58,0-1,1 1,0-1,0 0,1 1,0-2,1 1,0 0,0-1,0 0,1 0,0 0,1-1,-1 0,1 0,0-1,5 3,-10-8,1 1,-1-1,0 0,0 0,0 0,0 0,1-1,-1 1,0 0,0-1,0 0,0 1,0-1,0 0,0 0,0 0,0 0,-1-1,1 1,0 0,-1-1,1 1,-1-1,1 1,-1-1,0 0,0 0,1 0,-1 0,-1 0,1 0,28-66,-29 67,42-144,-21 67,3 2,4 0,7-7,-11 34,-16 37</inkml:trace>
  <inkml:trace contextRef="#ctx0" brushRef="#br0" timeOffset="1468.823">1919 456,'38'-10,"23"-7,5-2,-3 4,-8-2,-8 3,-13 3</inkml:trace>
  <inkml:trace contextRef="#ctx0" brushRef="#br0" timeOffset="5254.999">2004 710,'5'0,"6"0,6 0,6 0,2 0,3 0,1-5,0-1,1 0,-1 1,0-3,0 0,-1 0,1 3,-1 2,0 1,-9 1,-9 1</inkml:trace>
  <inkml:trace contextRef="#ctx0" brushRef="#br0" timeOffset="5683.802">2963 259,'-1'-1,"-1"0,1 1,-1-1,0 1,1 0,-1-1,0 1,1 0,-1 0,0 0,0 0,1 0,-1 1,0-1,1 0,-1 1,1-1,-1 1,1 0,-1-1,1 1,-1 0,1 0,-1 0,1 0,0 0,-2 1,-96 89,87-82,1 1,0 1,0-1,1 2,1-1,0 1,1 1,0-1,1 2,0-1,1 1,0 0,1 0,1 0,0 1,1-1,1 1,0 0,1 0,1 0,1 11,0-21,1 0,1 0,-1-1,0 1,1 0,0-1,0 0,1 1,-1-1,1 0,0-1,0 1,0-1,0 0,0 0,1 0,0 0,0-1,-1 0,1 0,0 0,1 0,-1-1,0 0,0 0,1-1,-1 1,3-1,11 0,0 0,-1-1,1-1,-1-1,1 0,-1-1,13-6,57-23,-51 19</inkml:trace>
  <inkml:trace contextRef="#ctx0" brushRef="#br0" timeOffset="5971.663">3472 343,'-38'24,"0"2,2 2,1 1,1 2,2 1,-20 26,5 29,46-85,0 0,0 0,1 1,-1-1,1 1,-1-1,1 0,0 1,0-1,0 1,0-1,0 0,1 1,-1-1,1 0,0 1,-1-1,1 0,0 0,0 1,1-1,-1 0,0 0,1 0,-1-1,1 1,0 0,-1 0,1-1,0 1,0-1,0 0,0 1,0-1,0 0,1 0,-1 0,2 0,16 3,0-2,0 0,0 0,1-2,-1-1,0 0,1-2,-1 0,-1-1,1-1,0-1,-1-1,0-1,-1 0,1-1,2 2,1-1,-1-1,-1-1,0-1,0 0,-1-1,0-2,-1 0,-1 0,0-2,-1 0,-1-1,0 0,6-12,-19 25,0-1,0 0,-1 1,1-1,-1 0,0 0,-1 0,1 0,-1 0,0 0,0 0,0 0,-1 0,1 0,-1 0,-1 0,1 0,-1 1,0-1,0 0,0 1,0 0,-1-1,0 1,0 0,0 0,0 0,-1 1,1-1,-1 1,0 0,0 0,0 0,-1 1,1-1,0 1,-1 0,0 0,0 0,1 1,-1 0,0 0,0 0,-3 0,-6 0,0 1,0 0,0 1,0 0,0 1,1 0,-1 2,1-1,-1 2,1 0,0 0,1 1,-2 2,-16 7</inkml:trace>
  <inkml:trace contextRef="#ctx0" brushRef="#br0" timeOffset="6555.942">3894 682,'156'-235,"-147"223,-6 7,1 0,0 0,-1 1,1-1,1 1,-1 0,1 0,0 0,0 0,0 1,0 0,0 0,1 0,5-1,-8 5,0 0,0 0,-1 0,1 1,0-1,-1 1,1-1,-1 1,1 0,-1 0,0 0,0 0,0 1,0-1,0 1,0-1,-1 1,1-1,-1 1,0 0,0 0,0 0,0 0,0 0,-1 0,1 0,-1 0,0 0,0 1,8 21,-2-10,1-1,1 1,0-1,1 0,1-1,0 0,0 0,13 10,-21-21,1 0,-1-1,1 1,-1-1,1 0,0 0,-1 0,1 0,0 0,0 0,0-1,0 0,-1 1,1-1,0 0,0 0,0-1,0 1,0-1,0 1,0-1,-1 0,1 0,0 0,-1 0,1-1,-1 1,1-1,-1 1,1-1,-1 0,0 0,0 0,66-76,-59 66,15-20,-1 0,-2-2,-2 0,-1-1,-1-1,1-9,-11 21</inkml:trace>
  <inkml:trace contextRef="#ctx0" brushRef="#br0" timeOffset="18676.664">4854 315,'15'1,"-25"1,0 1,1 0,-1 0,1 1,0 1,0-1,0 1,1 1,0 0,-3 2,10-7,0 1,0 0,0-1,0 1,1 0,-1-1,0 1,1 0,-1 0,1 0,-1 0,1 0,0 0,0-1,0 1,0 0,0 0,1 0,-1 0,0 0,1 0,-1-1,1 1,0 0,0 0,0-1,0 1,0 0,0-1,0 1,0-1,0 1,1-1,-1 0,1 1,0-1,56 45,-36-34,44 33,-65-43,1 0,-1-1,0 1,0 0,0 0,0 0,0 0,0 0,0 0,-1 0,1 0,-1 1,1-1,-1 0,0 0,0 0,0 1,0-1,-1 0,1 0,0 0,-1 0,0 0,1 1,-1-1,0 0,0 0,0-1,0 1,0 0,-1 0,1 0,-1-1,0 2,-8 5,0 0,0-1,-1 0,0-1,-1 0,1 0,-1-1,0-1,0 0,-1-1,1 0,-1-1,0 0,1-1,9 0,-1-1,2 1,-1 0,0 0,0-1,1 1,-1-1,0 0,0 1,0-1,1 0,-1-1,0 1,0-1,1 1,-1-1,0 0,1 0,-1 0,0 0,1 0,0-1,-1 1,1-1,-5-10</inkml:trace>
  <inkml:trace contextRef="#ctx0" brushRef="#br0" timeOffset="19145.732">5194 5,'0'-1,"0"1,1 0,-1-1,1 1,-1 0,1-1,-1 1,1 0,-1 0,1 0,-1-1,1 1,-1 0,1 0,0 0,-1 0,1 0,-1 0,1 0,-1 0,1 0,-1 0,1 0,0 1,-1-1,1 0,-1 0,1 0,-1 1,1-1,-1 0,1 1,-1-1,0 0,1 1,-1-1,1 0,-1 1,0-1,1 1,-1-1,0 1,0-1,1 1,-1-1,0 1,0-1,0 1,1-1,-1 1,0 0,0-1,0 1,0-1,0 1,0-1,0 1,-1-1,1 2,6 38,-6-39,0 257,-43-110,15-70,25-16,27-92,-14 10</inkml:trace>
  <inkml:trace contextRef="#ctx0" brushRef="#br0" timeOffset="19387.894">4995 231,'29'5,"24"1,7 0,4-1,-5-7,-7-2,-8-1,-6 1,-6 1,-2 0,-2 2,-6 0</inkml:trace>
  <inkml:trace contextRef="#ctx0" brushRef="#br0" timeOffset="19857.592">5334 654,'10'-4,"-2"-3,-2 6,-3 2</inkml:trace>
</inkml:ink>
</file>

<file path=ppt/ink/ink8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24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30 339,'38'17,"-25"-15,-1 0,1-1,-1-1,1 0,-1 0,1-1,-1-1,1 0,-1-1,1-1,29-3,283-52,-199 36,-125 28,-12 0</inkml:trace>
  <inkml:trace contextRef="#ctx0" brushRef="#br0" timeOffset="286.135">1 565,'58'-5,"23"-1,8 0,-6 1,-13 1,-13-3,-12 0,-9 0,-5 2,-8 2</inkml:trace>
  <inkml:trace contextRef="#ctx0" brushRef="#br0" timeOffset="821.33">340 0,'9'19,"1"0,1-1,1 0,0-1,1 0,1-1,1 0,0-2,1 0,0 0,1-1,19 10,23 22,-32-24,-17-14,0 0,0 0,-1 2,0-1,0 1,-1 0,0 1,-1 0,0 0,3 7,-8-13,-2-1,1 0,0 0,-1 1,1-1,-1 0,0 1,0-1,0 1,-1-1,1 0,-1 1,0-1,0 0,0 0,0 0,0 0,-1 0,1 0,-1 0,0 0,0 0,0-1,0 1,-1-1,-2 3,-78 57,60-47,-94 58,71-47,0 3,2 2,-34 31,55-30,16-15</inkml:trace>
</inkml:ink>
</file>

<file path=ppt/ink/ink8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39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0,'66'7,"-30"-4,0 2,-1 1,0 1,0 2,2 3,-34-12,-1 0,0 1,0-1,1 1,-1 0,0-1,0 1,0 0,0 0,0 1,0-1,0 0,0 1,0-1,-1 1,1 0,0-1,-1 1,0 0,1 0,-1 0,0 0,0 0,0 0,0 0,0 1,-1-1,1 0,-1 0,1 1,-1-1,0 0,0 1,0-1,0 0,0 1,-1-1,1 0,-1 1,1-1,-1 0,0 0,0 0,0 0,0 1,-108 95,97-88,-33 43,46-51,1 0,-1 0,1 0,-1 0,1-1,0 1,0-1,0 0,0 1,0-1,0 0,0 0,1 0,-1 0,0-1,0 1,1 0,-1-1,1 0,-1 0,0 1,1-1,-1-1,0 1,1 0,-1-1,1 1,1 0,143-18,-122 12</inkml:trace>
</inkml:ink>
</file>

<file path=ppt/ink/ink8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3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0,'-4'39,"-3"16,1 5,2-3,0-7,2-7,1-6,1-4,-1-4,6-1,2-1,4-5,1-6</inkml:trace>
  <inkml:trace contextRef="#ctx0" brushRef="#br0" timeOffset="252.466">1 565,'38'-5,"42"-6,12-2,-5 2,-13 3,-13 2,-13 3,-10 1,-10 2</inkml:trace>
</inkml:ink>
</file>

<file path=ppt/ink/ink8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38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0 311,'279'-12,"-199"-3,146-16,-214 31</inkml:trace>
  <inkml:trace contextRef="#ctx0" brushRef="#br0" timeOffset="280.768">396 0,'-5'34,"4"20,1 6,1-2,0-7,1-6,-1-7,0-5,-1-3,0-7</inkml:trace>
</inkml:ink>
</file>

<file path=ppt/ink/ink8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32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57 283,'2'-5,"0"1,1-1,-1 1,1 0,0 0,0 1,0-1,0 0,1 1,-1 0,1 0,0 0,0 0,0 0,0 1,3-1,-5 1,30-16,1 2,0 1,1 1,0 2,1 2,17-3,-41 10,0 0,0 1,0 1,0-1,1 2,-1-1,0 2,1-1,-1 2,0-1,1 2,-9-2,-1 0,0 0,0 0,0 1,0-1,0 0,0 1,0 0,0-1,-1 1,1 0,0 0,-1 0,0 0,1 0,-1 1,0-1,0 0,0 0,-1 1,1-1,0 1,-1-1,0 1,1-1,-1 0,0 1,0-1,-1 1,1-1,0 1,-1-1,1 1,-1-1,0 0,0 1,-1 1,-52 78,17-54,29-23,0 1,0 0,1 0,0 0,0 1,1 0,-1 0,1 1,1-1,0 1,-1 2,6-6,0-1,0 0,1 0,-1 0,1 0,0 0,0-1,0 1,1 0,-1 0,0-1,1 1,0 0,0-1,0 0,0 1,0-1,0 0,0 0,1 0,-1 0,1-1,-1 1,1-1,0 1,0-1,0 0,-1 0,1 0,0-1,0 1,0-1,0 1,3-1,9 5,-6-2,0 0,0 1,0 0,-1 0,0 1,1 0,-2 1,1 0,-1 0,0 0,0 1,0 0,-1 1,0-1,2 5,-7-9,-1-1,1 1,0 0,-1 0,0 0,0 0,0 0,0 0,0 0,0-1,-1 1,1 0,-1 0,0 0,0 0,0-1,0 1,-1 0,1-1,0 1,-1-1,0 0,0 1,0-1,0 0,0 0,0 0,0 0,-1-1,1 1,-1 0,-83 44,-87-1,148-42</inkml:trace>
  <inkml:trace contextRef="#ctx0" brushRef="#br0" timeOffset="466.81">1 903,'48'-4,"30"-7,12-2,-5 3,-7 1,-8-1,-10 0,-11 2,-9 3,-7 1,-3-2,-3-1,-1 1,0 2,-4-4,-2 0,-3 1</inkml:trace>
  <inkml:trace contextRef="#ctx0" brushRef="#br0" timeOffset="782.034">424 960,'-19'38,"-6"18,0 4,10-3,13-12,10-13,10-12,6-10,4-6,2-4,0-2,1-6,-1 0,-1-5,0 1,-5 1</inkml:trace>
  <inkml:trace contextRef="#ctx0" brushRef="#br0" timeOffset="1034.904">820 932,'-29'43,"-19"34,-1 8,3-1,4-9,9-13,11-13,8-9,3-6,3-5,2-3,3-5</inkml:trace>
  <inkml:trace contextRef="#ctx0" brushRef="#br0" timeOffset="2021.597">904 1158,'44'-91,"3"2,4 3,3 1,5 3,6-1,-11 26,-52 58,0 0,0 0,1 0,-1 0,0 1,-1-1,1 1,0-1,0 1,-1 0,1 0,-1 0,1 0,-1 0,0 0,0 0,0 0,0 0,0 1,0-1,-1 0,1 1,-1-1,1 1,-1-1,0 3,1-2,31 244,-31-245,-1 0,1 0,0 0,0-1,0 1,0 0,0 0,0-1,1 1,-1-1,0 1,1-1,-1 1,1-1,0 0,-1 0,1 0,0 0,0 0,-1 0,1 0,0-1,0 1,0-1,0 1,0-1,0 0,0 0,0 0,0 0,0 0,0 0,0 0,0-1,0 1,0-1,0 0,0 1,0-1,0 0,0 0,-1 0,1 0,0-1,-1 1,1 0,-1-1,1 1,-1-1,0 1,0-1,1 0,-1-1,131-188,-29 60,-103 130,1 1,0-1,-1 1,1 0,0-1,-1 1,1 0,0-1,-1 1,1 0,0 0,0-1,-1 1,1 0,0 0,0 0,-1 0,1 0,0 0,0 0,-1 0,1 1,0-1,0 0,-1 0,1 0,0 1,-1-1,1 1,0-1,-1 0,1 1,-1-1,1 1,0-1,-1 1,1-1,-1 1,0 0,1-1,-1 1,1 0,-1-1,0 1,1 0,-1-1,0 1,0 0,0 0,0-1,0 1,0 0,0 0,0-1,0 1,0 0,0 0,0 0,2 47,-33 158,30-6,12-165,-4-29</inkml:trace>
  <inkml:trace contextRef="#ctx0" brushRef="#br0" timeOffset="2655.652">2175 565,'-27'113,"10"-47,2 0,3 1,3 0,3 0,3 6,4-71,-1 1,1 0,-1-1,0 1,1-1,-1 1,-1 0,1-1,0 1,-1-1,1 1,-1-1,0 1,0-1,0 1,0-1,0 0,0 1,-1-1,1 0,-1 0,1 0,-1 0,0 0,0 0,0-1,0 1,0-1,0 1,-1-1,1 0,0 0,-1 0,1 0,-1 0,1 0,-1-1,1 1,-1-1,0 0,1 1,-1-1,1-1,-1 1,0 0,1-1,-1 1,1-1,-1 0,-2-1,-1 0,1 0,0-1,0 0,1 0,-1 0,0-1,1 0,0 0,0 0,0 0,1 0,-1-1,1 0,0 1,0-1,1-1,-1 1,1 0,0 0,1-1,-1 1,1-1,0 0,0 1,1-1,-2-14,1 0,0-1,2 1,0 0,1 0,5-17,2 3,2 1,1 0,1 0,2 1,1 1,2 1,1 0,1 1,2 1,0 1,2 2,1 0,1 1,1 1,9-4,-25 19,-1 0,1 0,1 1,-1 1,1-1,0 2,1 0,-1 1,1 0,0 0,0 2,0 0,1 0,3 1,-14 1,-1 1,1-1,0 1,0 0,-1 0,1 0,-1 1,1-1,-1 0,1 1,-1 0,0 0,0-1,0 1,0 0,0 1,0-1,0 0,-1 1,1-1,-1 0,0 1,0 0,0-1,0 1,0 0,0-1,-1 1,1 0,-1 0,0 0,0 0,0-1,0 1,-1 3,-29 96,7-66,-2 0,0-2,-3-1,-1-1,-1-2,-2 0,-15 27,46-56,0 1,0-1,1 1,-1 0,0-1,1 1,-1 0,1-1,-1 1,1 0,0 0,0-1,0 1,0 0,0 0,0-1,0 1,1 0,-1 0,1-1,-1 1,1 0,-1-1,1 1,0-1,0 1,0-1,0 1,0-1,0 1,0-1,1 0,-1 0,0 0,1 0,-1 0,1 0,0 0,102 43,-90-41,0 2,0 0,0 1,0 0,-1 1,0 0,-1 1,1 1,1 2,15 18,-20-22</inkml:trace>
  <inkml:trace contextRef="#ctx0" brushRef="#br0" timeOffset="3084.808">2598 255,'11'-9,"-1"1,1 1,1 0,-1 0,1 1,1 1,-1 0,1 0,0 1,-1 1,2 0,-1 1,0 1,0 0,1 0,0 1,-11 2,0 0,0-1,-1 1,1 0,0 0,-1 0,0 0,1 1,-1-1,0 1,0 0,0-1,-1 1,1 0,-1 0,0 0,1 0,-1 0,0 0,-1 0,1 0,-1 1,1-1,-1 0,0 0,0 1,0-1,-1 0,1 0,-1 1,0-1,0 0,0 0,0 0,0 0,-1 0,1 0,-1 0,0-1,0 1,0-1,0 1,0-1,-1 0,0 1,2-1,-35 73,35-73,0 0,1 0,0 1,-1-1,1 0,0 0,0 0,0 0,0 0,0 1,1-1,-1 0,1 0,-1 0,1 0,0 0,0 0,0 0,0 0,0 0,0-1,1 1,-1 0,0-1,1 1,-1-1,1 1,0-1,0 0,-1 0,1 1,0-1,0 0,0-1,0 1,1 0,11 3,1-1,-1-1,1 0,0-1,0-1,-1 0,1-1,7-1,11 0,-8 1</inkml:trace>
  <inkml:trace contextRef="#ctx0" brushRef="#br0" timeOffset="3454.639">3360 396,'-37'53,"3"1,2 2,2 1,3 2,2 1,-7 35,29-88,0 0,1 0,-1 1,2 0,-1-1,1 1,1 0,-1 0,1-1,0 1,1 0,0 0,0-1,1 1,0 0,0-1,1 0,0 1,0-1,1 0,-1-1,2 1,-1 0,1-1,0 0,0 0,0-1,1 0,1 1,10 3,0-1,1-1,-1-1,1 0,1-1,-1-1,1-1,-1-1,1 0,0-2,15-1,-5-3,-1-1,0-1,0-2,-1-1,0-1,0-1,-1-2,-1 0,0-2,-1-1,0 0,-1-2,-2-1,1-1,-2 0,-1-2,-1 0,10-16,-21 29,-1 0,0-1,-1 1,0-1,0 0,-1-1,-1 1,0-1,0 0,-1 0,0 0,-1 0,0 0,-1 0,0 0,-1 0,0 0,-1 0,0 0,0 0,-2 0,1 1,-1-1,-3-4,0 3,-1 0,0 0,-1 0,0 1,-1 1,0-1,-1 2,0-1,-1 1,1 1,-2 0,1 1,-1 0,0 1,0 1,-1 0,0 1,0 0,0 1,0 0,-1 1,-12 0,4 1,1 1,-1 0,1 2,-1 0,1 2,0 1,0 0,0 1,1 2,0 0,0 1,1 1,0 1,-8 7,-84 83,90-72</inkml:trace>
  <inkml:trace contextRef="#ctx0" brushRef="#br0" timeOffset="3787.347">3219 763,'111'-53,"36"-8,-120 55,-21 3,1 1,0 0,0 0,0 1,-1 0,1 0,0 0,1 1,-1 0,0 0,0 1,0 0,-1 1,1-1,0 1,0 0,-1 1,1 0,-1 0,0 0,0 1,2 0,35 45,-40-43,1-1,-1 1,1-1,1 0,-1 0,1 0,-1-1,1 0,0 0,1 0,-1 0,1-1,0 0,0 0,0 0,0-1,0 0,0 0,1-1,-1 0,1 0,-1 0,1-1,1 0,-4 0,0-1,1 1,-1-1,0 0,1 0,-1-1,0 1,0-1,0 0,0 0,-1-1,1 1,0-1,-1 1,0-1,2-2,8-12</inkml:trace>
  <inkml:trace contextRef="#ctx0" brushRef="#br0" timeOffset="4237.294">3557 1,'5'0,"-3"0,-7 0,2 0,7 0,7 0,6 0,2 0</inkml:trace>
  <inkml:trace contextRef="#ctx0" brushRef="#br0" timeOffset="4671.153">4094 29,'1'-2,"0"0,1 0,-1 0,1 0,0 1,0-1,-1 1,1-1,0 1,0 0,0 0,0 0,0 0,1 0,-1 0,0 0,0 1,1-1,-1 1,0 0,1 0,-1 0,0 0,1 0,-1 0,2 0,86 5,-88-5,0 0,0 1,0-1,0 0,0 1,0 0,0 0,0-1,0 1,0 0,-1 0,1 1,0-1,-1 0,1 0,-1 1,1-1,-1 1,0 0,1-1,-1 1,0 0,0 0,0-1,-1 1,1 0,0 0,-1 0,1 0,-1 0,0 0,1 0,-1 0,0 0,0 1,0-1,-1 0,1 0,-1 0,1 0,-1 1,-25 39,23-40,1 1,-1-1,1 0,0 1,0 0,0-1,0 1,0 0,0 0,1 0,0 0,-1 1,1-1,0 0,1 0,-1 1,1-1,-1 1,1-1,0 0,0 1,0-1,1 1,-1-1,1 0,0 1,1 2,2-3,1 0,-1 1,1-2,0 1,0-1,0 1,0-1,0-1,0 1,0-1,1 0,-1 0,1-1,-1 1,1-1,-1 0,1-1,-1 1,1-1,3 1,20-1,-4 1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37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8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49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0,'158'18,"-107"1,-50-18,0-1,0 1,-1 0,1 0,0 0,-1 0,1 0,0 0,-1 0,0 0,1 0,-1 0,1 0,-1 1,0-1,0 0,0 0,0 0,0 0,0 1,0-1,0 0,0 0,0 0,-1 0,1 0,0 0,-1 1,1-1,-1 0,1 0,-1 0,0 0,1 0,-1-1,0 1,0 0,0 0,0 0,1-1,-1 1,-1 0,-125 112,126-112,0 0,0 0,0 0,0 0,0 1,0-1,0 0,1 1,-1-1,0 0,1 1,-1-1,1 1,0-1,-1 1,1-1,0 1,0 0,0-1,0 1,0-1,0 1,1-1,-1 1,0-1,1 1,-1-1,1 1,0-1,-1 0,1 1,0-1,0 0,0 0,0 1,0-1,0 0,0 0,0 0,1 0,-1 0,0-1,0 1,1 0,-1 0,1-1,-1 1,1-1,-1 1,1-1,-1 0,1 0,-1 1,1-1,-1 0,1 0,-1-1,2 1,17 1,0-1,0-1,0-1,0 0,-1-2,1 0,-1-1,0-1,0-1,0-1,-1 0,9-6,-2 2</inkml:trace>
</inkml:ink>
</file>

<file path=ppt/ink/ink8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59,'24'0,"32"-5,11-2,4 1,-5 1,-5-3,-7-1,-9 2,-6 2,-1 1,-2 2,-3 1,-1 1,-2 0,-1 1,-5-1</inkml:trace>
</inkml:ink>
</file>

<file path=ppt/ink/ink8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2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56,'34'5,"44"-4,19-1,-3-1,-7-6,-9 0,-8-5,-11 0,-12 2,-8 2,-10 4</inkml:trace>
</inkml:ink>
</file>

<file path=ppt/ink/ink8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4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0,'-38'21,"7"-4,-1 0,2 2,1 2,0 0,1 2,-10 12,36-34,1 0,-1 0,1 0,-1 1,1-1,0 0,-1 1,1-1,0 1,0-1,0 1,0 0,0-1,0 1,1 0,-1 0,1-1,-1 1,1 0,-1 0,1 0,0 0,0 0,0-1,0 1,0 0,1 0,-1 0,0 0,1 0,0-1,-1 1,1 0,0 0,0-1,0 1,0 0,0-1,0 1,0-1,0 0,1 1,-1-1,1 0,-1 0,1 0,-1 0,1 0,0 0,-1 0,1 0,0-1,0 1,0-1,0 1,200 11,-199-11,-1-1,0 1,0 0,0 0,0 1,0-1,0 0,0 1,0-1,0 1,-1-1,1 1,-1 0,1 0,-1 0,0 0,1 0,-1 0,0 0,0 0,-1 0,1 0,0 1,-1-1,1 0,-1 1,0-1,0 0,0 1,0-1,0 0,0 1,-1-1,1 0,-1 1,0-1,1 0,-2 1,-50 75,-146 58,142-109,31-19</inkml:trace>
</inkml:ink>
</file>

<file path=ppt/ink/ink8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4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1,'-9'43,"-9"29,-5 7,0-1,0-8,4-12,5-10,5-9,4-7,2-3,3-2,-4-6,-2-6</inkml:trace>
  <inkml:trace contextRef="#ctx0" brushRef="#br0" timeOffset="171.257">1 170,'38'-14,"37"-5,15 1,2 3,-9 9,-15 6,-19 3</inkml:trace>
</inkml:ink>
</file>

<file path=ppt/ink/ink8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598 0,'-41'4,"-1"1,1 2,0 2,0 1,1 3,1 1,0 2,-9 6,23-11,0 1,0 2,1 0,1 1,-14 13,31-24,1 0,0 1,0 0,0 0,1 0,-1 1,1 0,1-1,-1 1,1 1,0-1,0 0,1 1,0-1,0 1,0 0,1 0,0 0,0 0,1 0,0 0,0 0,1-1,1 8,0-7,1 1,0 0,0-1,1 0,0 0,0 0,0 0,1-1,0 0,1 0,-1 0,1 0,0-1,1 0,-1-1,1 1,0-1,0 0,0-1,6 2,5 3,0-2,1 0,-1-2,1 0,0-1,0 0,1-2,4 0,24-4,0-1,-1-3,0-1,1-4,-1 1</inkml:trace>
  <inkml:trace contextRef="#ctx0" brushRef="#br0" timeOffset="265.777">994 57,'-24'26,"1"1,2 1,1 1,0 1,3 1,0 0,2 1,2 1,-9 29,21-58,-1 1,0 0,1 0,0 0,0 0,0 0,1 0,0 0,0 0,0 0,0 0,1 0,0 0,0 0,0 0,1 0,0-1,0 1,0 0,0-1,1 0,-1 1,1-1,0 0,1 0,-1-1,1 1,-1-1,1 1,0-1,0 0,1-1,-1 1,0-1,1 0,4 2,7-2,0-1,1 0,-1-1,1 0,-1-2,0 0,1 0,-1-2,0 0,-1-1,1-1,-1 0,0-1,0 0,-1-1,0-1,3-3,-5 2,0-1,0 0,-1-1,-1 0,0-1,-1 0,0 0,-1-1,-1 0,0-1,-1 1,0-1,-1 0,-1-1,-1 1,1-8,-2 11,-1-1,0 1,-1-1,-1 0,0 1,0-1,-1 1,-1-1,0 1,-5-11,7 19,-1-1,0 0,0 1,0-1,-1 1,1-1,-1 1,0 0,-1 0,1 1,-1-1,1 1,-1 0,0-1,0 2,-1-1,1 0,-1 1,1 0,-1 0,0 0,1 1,-1-1,0 1,0 0,0 1,-5-1,-14 3</inkml:trace>
  <inkml:trace contextRef="#ctx0" brushRef="#br0" timeOffset="650.226">1361 480,'72'-86,"-4"-2,-3-4,9-25,-74 117,0 0,0 1,0-1,0 0,0 1,1-1,-1 0,0 0,0 1,0-1,0 0,1 1,-1-1,0 0,0 0,1 0,-1 1,0-1,0 0,1 0,-1 0,0 0,1 1,-1-1,0 0,1 0,-1 0,0 0,1 0,-1 0,0 0,1 0,-1 0,0 0,1 0,-1 0,0 0,1 0,-1 0,0 0,1-1,-1 1,0 0,0 0,1 0,-1 0,0-1,1 1,-4 46,2-37,-1-3,1 1,0-1,1 1,-1-1,1 1,1 0,-1-1,1 1,0-1,0 0,1 1,0-1,0 0,1 0,-1 0,1 0,1 0,-1-1,1 1,0-1,0 0,0 0,1 0,0-1,0 0,0 0,0 0,1 0,-1-1,1 0,0 0,0 0,0-1,1 0,0 0,4-1,0 0,0 0,0-2,-1 1,1-1,0-1,0 0,-1 0,1-1,-1 0,0-1,0 0,0-1,-1 0,1 0,-1-1,-1-1,1 1,-1-1,0-1,0 1,-1-1,0-1,-1 1,0-1,0 0,0-1,-2 0,1 1,-1-1,0-1,6-16,0 2</inkml:trace>
</inkml:ink>
</file>

<file path=ppt/ink/ink8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0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249 347,'-19'6,"1"0,0 1,1 1,-1 0,2 1,-1 1,1 1,1 0,0 2,0-1,1 2,1-1,1 2,-3 4,13-18,1 1,0 0,0 0,0 0,0 0,0 0,1 1,-1-1,1 0,-1 0,1 0,0 1,0-1,0 0,0 0,0 1,0-1,0 0,1 0,-1 0,1 1,0-1,0 0,0 0,0 0,0 0,0 0,0 0,1-1,-1 1,1 0,-1-1,1 1,-1-1,1 1,0-1,0 0,0 0,0 0,0 0,1 1,99 29,-83-27,28 5,-31-7,0 1,-1 0,1 1,-1 0,0 1,0 1,-1 0,0 1,0 1,0 0,1 3,-10-6,-1 1,0 0,0 0,0 0,-1 1,0 0,0-1,-1 1,0 0,0 0,0 0,-1 0,0 1,0-1,-1 0,0 1,0-1,-1 0,0 0,0 0,-1 1,0-1,0 0,-1-1,0 1,0 0,0-1,-1 0,0 1,0-1,0-1,-1 1,0-1,0 0,-1 0,1 0,-1-1,-1 1,-5 5,-1-1,0-1,0 0,0-1,-1-1,0 0,0 0,-1-2,1 0,-1 0,0-2,0 1,0-2,-1 0,-13-1,25-1,0 1,-1-1,1 1,0-1,0 0,0-1,0 1,0-1,0 0,0 0,0 0,0 0,1-1,-1 1,1-1,0 0,0 0,0 0,0 0,0-1,1 1,0-1,-1 0,1 0,1 0,-1 0,0 0,1 0,0 0,0 0,0 0,1-1,-1 1,1 0,0-1,0 1,1 0,-1-1,1 1,0 0,0 0,0-1,1 1,-1 0,1 0,0 1,0-1,1 0,-1 0,7-9,0 0,1 1,1 0,0 1,0 0,1 0,0 1,1 1,0 0,1 1,0 0,0 1,0 1,1 0,1 1,5 1</inkml:trace>
  <inkml:trace contextRef="#ctx0" brushRef="#br0" timeOffset="451.864">756 743,'-80'38,"78"-37,0 1,0 0,0-1,1 1,-1 0,1 0,-1 0,1 0,-1 0,1 0,0 0,0 0,0 1,1-1,-1 0,0 1,1-1,-1 0,1 1,0-1,0 1,0-1,0 1,0-1,1 0,-1 1,1-1,-1 0,1 1,0-1,0 0,0 0,0 1,2 1,37 44,-36-45,0-1,-1 0,1 1,-1-1,0 1,0 0,0 0,0 1,0-1,-1 0,0 1,1-1,-1 1,0 0,-1 0,1 0,-1 0,0 0,0 0,0 0,0 1,-1-1,0 0,0 0,0 1,0-1,-1 0,1 0,-1 0,0 1,0-1,-1 0,1 0,-1-1,0 2,-75 55,57-52</inkml:trace>
  <inkml:trace contextRef="#ctx0" brushRef="#br0" timeOffset="702.458">1123 743,'-14'33,"-10"22,-1 5,5-7</inkml:trace>
  <inkml:trace contextRef="#ctx0" brushRef="#br0" timeOffset="868.999">926 771,'38'-10,"28"2,6 2,-8 3</inkml:trace>
  <inkml:trace contextRef="#ctx0" brushRef="#br0" timeOffset="1370.349">643 93,'48'-21,"-22"8,0 2,1 1,0 1,1 1,0 1,7 0,-34 6,0 0,0 1,1-1,-1 0,0 1,1-1,-1 1,0 0,1-1,-1 1,1 0,-1 0,0 0,1 0,-1 0,1 0,-1 0,1 0,-1 1,1-1,-1 0,0 1,1-1,-1 1,0 0,1-1,-1 1,0 0,0 0,0 0,0 0,0 0,0 0,0 0,0 0,0 0,0 0,0 1,-1-1,1 0,-1 1,1-1,-1 0,1 1,-1-1,0 1,0-1,1 1,-1-1,0 0,0 1,0-1,-1 1,1-1,0 1,-62 71,-5 12,67-83,-1 0,1-1,-1 1,1 0,0 0,-1 0,1-1,0 1,0 0,1 0,-1 0,0-1,0 1,1 0,-1 0,1-1,0 1,-1 0,1-1,0 1,0-1,0 1,0-1,0 1,1-1,-1 0,0 0,1 0,-1 1,1-1,-1 0,1 0,-1-1,1 1,-1 0,1-1,0 1,0-1,1 1,73 10,157-15,-207 4</inkml:trace>
</inkml:ink>
</file>

<file path=ppt/ink/ink8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49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1,'4'33,"3"31,3 9,1 2,-1-8,-3-9,-3-11,-1-8,-2-6,-1-3,0-3,0-1,-1 0,1 1,-1 0,1 0,0-4</inkml:trace>
  <inkml:trace contextRef="#ctx0" brushRef="#br0" timeOffset="319.441">311 226,'-75'50,"45"-33,2 2,0 1,1 1,1 2,1 0,-7 12,30-34,0 1,0-1,1 1,-1-1,1 1,0 0,-1 0,1 0,0 0,0 0,0 0,0 0,0 0,1 0,-1 0,1 1,-1-1,1 0,0 0,0 1,0-1,0 0,0 0,1 1,-1-1,1 0,-1 0,1 0,0 1,0-1,0 0,0 0,0 0,0 0,0-1,1 1,-1 0,1 0,-1-1,1 1,0-1,0 0,-1 1,1-1,0 0,0 0,0 0,1 0,-1 0,0-1,2 1,55 17,42 22,-36 47,-54-69</inkml:trace>
</inkml:ink>
</file>

<file path=ppt/ink/ink8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4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0,'5'39,"6"26,1 8,-1-5,3-8,-3-10,-1-8,-4-12</inkml:trace>
  <inkml:trace contextRef="#ctx0" brushRef="#br0" timeOffset="245.277">1 480,'43'0,"29"-5,11-1,-3 0,-11-4,-12 0,-10 2,-10 2,-10 2</inkml:trace>
</inkml:ink>
</file>

<file path=ppt/ink/ink8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40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74,'21'142,"-15"-27,-6 0,-5 1,-7 22,8-89,-3 201,8-267,-1-2</inkml:trace>
  <inkml:trace contextRef="#ctx0" brushRef="#br0" timeOffset="290.82">479 300,'-419'243,"366"-196,52-45,0-1,1 0,-1 1,0-1,1 1,-1-1,1 1,-1-1,1 1,0-1,0 1,-1-1,1 1,0 0,1-1,-1 1,0-1,0 1,1-1,-1 1,1-1,-1 1,1-1,-1 1,1-1,0 0,0 1,0-1,0 0,0 0,0 0,0 1,0-1,0 0,1-1,-1 1,0 0,1 0,-1 0,0-1,1 1,0 0,19 8,0 0,1-1,0-1,1-1,-1-1,1-1,18 0,19 6,-53-9,5-1,1 2,-1-1,0 2,0-1,0 2,0-1,0 2,-1 0,0 0,0 1,0 0,-1 1,0 0,0 1,0 0,-1 0,0 1,-1 0,4 13</inkml:trace>
  <inkml:trace contextRef="#ctx0" brushRef="#br0" timeOffset="976.864">790 328,'55'474,"-44"-423,-8-43,0 0,-1 0,0 0,-1 0,0 0,0 0,0 0,-1 1,-1-1,1 0,-1 0,-1 1,-1 4,2-12,0 1,0 0,-1 0,1 0,-1-1,0 1,1-1,-1 1,0-1,0 0,0 0,0 0,0 0,0 0,0 0,0 0,0-1,0 1,-1-1,1 1,0-1,0 0,-1 0,1 0,0 0,0 0,-1-1,1 1,0-1,0 1,0-1,0 0,-1 0,1 0,1 0,-1 0,0 0,0-1,0 1,0-1,1 1,-1-1,1 0,-1 1,1-1,0 0,0 0,0 0,0 0,0 0,0 0,0 0,1-1,-1 1,1 0,-1 0,1-1,-3-22,1 1,1-1,1 1,1-1,1 0,2 1,0 0,1 0,2 0,0 0,9-17,-13 34,6-26,2 0,1 1,2 0,1 1,1 0,2 2,1 0,1 1,2 1,0 1,2 1,1 1,11-8,56-2,-90 34,0 0,0-1,0 1,0 0,0 0,0 0,0 0,1 0,-1 0,0 1,0-1,0 1,0-1,0 1,0 0,0 0,-1 0,1 0,0 0,0 0,-1 1,1-1,-1 0,1 1,-1 0,1-1,-1 1,0 0,0-1,0 1,0 0,0 0,0 0,0 0,-1 0,1 0,-1 0,0 0,1 0,-1 0,0 0,0 0,0 2,-3 7,0 1,-1-1,-1 0,1-1,-1 1,-1-1,0 0,-1 0,0-1,0 0,-1 0,0-1,0 0,-1 0,-5 3,-3 5,-107 93,122-107,0 0,0 1,1-1,-1 0,1 1,-1-1,1 0,0 1,0 0,0-1,1 1,-1 0,1-1,-1 1,1 0,0-1,0 1,0 0,0 0,0-1,1 1,-1 0,1-1,0 1,0 0,0-1,0 1,0-1,1 1,-1-1,1 0,-1 0,1 1,0-1,0 0,0-1,0 1,0 0,0-1,1 1,-1-1,0 1,1-1,-1 0,1 0,0 0,0 0,84 32,-71-29,-1 1,1 1,-1 0,0 1,0 1,-1 0,0 1,-1 1,1 0,4 6,-3-2</inkml:trace>
  <inkml:trace contextRef="#ctx0" brushRef="#br0" timeOffset="1365.368">1552 187,'5'-9,"1"0,-1 0,2 1,-1 0,1 0,0 1,0-1,1 2,0-1,1 1,-1 0,1 1,0 0,0 0,9-2,-15 7,0-1,-1 1,1 0,0 0,0 0,0 1,-1-1,1 1,0 0,0-1,-1 1,1 0,-1 1,1-1,-1 0,1 1,-1-1,0 1,1 0,-1 0,0 0,0 0,-1 0,1 0,0 1,-1-1,1 0,-1 1,0-1,0 1,0 0,0-1,0 1,0 0,-1 0,0-1,1 1,-1 0,0 0,0 0,-1 0,1-1,0 1,-1 0,0 0,0-1,1 1,-2 0,1-1,0 1,0-1,-1 1,0-1,0 1,-6 17,-21 71,29-88,0-1,0 1,-1-1,2 1,-1-1,0 0,0 1,1-1,-1 1,1-1,0 0,0 0,0 1,0-1,0 0,0 0,1 0,-1 0,1 0,-1 0,1 0,0-1,0 1,-1-1,1 1,0-1,1 1,-1-1,0 0,0 0,0 0,1-1,-1 1,0 0,2-1,47 6,-26-6</inkml:trace>
  <inkml:trace contextRef="#ctx0" brushRef="#br0" timeOffset="1749.191">2117 243,'-13'22,"1"0,1 1,1 0,1 1,1 0,1 0,1 1,1-1,1 1,2 0,0 1,2 12,1-31,0 0,1 1,-1-1,1 0,1 0,0 0,0 0,0-1,0 1,1-1,1 0,-1 0,1 0,0 0,0-1,0 0,1 0,-1 0,1-1,1 0,-1 0,1 0,-1-1,1 0,0-1,0 1,0-1,0 0,1-1,-1 0,0 0,1-1,-1 0,1 0,-1 0,0-1,2 0,12-2,0-1,0-1,-1-1,0-1,0 0,0-2,-1 0,0-1,-1-1,0-1,0 0,-2-1,1-1,-2-1,0 0,-1-1,0-1,-2 0,1-1,-2 0,8-17,-15 26,0-1,0 1,-1-1,-1 0,1 0,-2-1,1 1,-1 0,-1 0,0-1,0 1,-1 0,0-1,-1 1,0 0,-1 0,0 0,0 1,-1-1,-1 1,1 0,-2 0,1 0,-1 0,0 1,-1 0,0 1,0-1,-1 1,0 1,0-1,0 1,-1 1,0 0,0 0,0 0,-1 1,1 1,-1 0,-7-2,1 5,-1 0,1 1,0 0,-1 1,1 1,0 1,1 0,-1 1,1 1,0 0,0 1,0 1,-11 8,25-16,-34 19</inkml:trace>
  <inkml:trace contextRef="#ctx0" brushRef="#br0" timeOffset="2027.244">1947 610,'38'-6,"-1"-2,0-2,-1-1,0-2,-1-1,0-2,28-18,-34 15,-25 15,-1 1,1 0,-1 0,1 0,0 0,0 1,1-1,-1 1,0 0,1 1,-1-1,1 1,0-1,-1 2,1-1,0 0,0 1,-1 0,1 0,0 0,0 1,0-1,-1 1,1 0,0 1,-1-1,1 1,-1 0,1 0,3 3,8 6,-4 0,0-2,2 0,-1 0,1-2,0 1,0-2,1 0,6 1,53-17,-51 0</inkml:trace>
  <inkml:trace contextRef="#ctx0" brushRef="#br0" timeOffset="2465.275">2822 46,'20'-9,"0"2,1 0,0 1,0 1,0 1,1 1,-1 0,11 2,-30 1,0-1,0 1,0 0,0 0,0 1,0-1,0 0,0 1,0-1,-1 1,1-1,0 1,0 0,0 0,-1 0,1 0,0 0,-1 0,1 1,-1-1,1 0,-1 1,0-1,0 1,1-1,-1 1,0 0,-1 0,1-1,0 1,0 0,-1 0,1 0,-1 0,1 0,-1 0,0 0,0 0,0 0,0 0,0-1,0 1,-1 0,1 0,-1 0,1 0,-1 0,0 0,0 0,1-1,-1 1,0 0,-1-1,1 1,-3 4,2-4,-1 0,1 0,0 0,0 0,0 0,1 0,-1 0,0 0,1 1,0-1,-1 1,1-1,0 1,0 0,0-1,1 1,-1 0,1 0,-1-1,1 1,0 0,0 0,0 0,1-1,-1 1,1 0,-1 0,1-1,0 1,0 0,0-1,0 1,1-1,-1 1,1-1,-1 0,1 0,0 0,0 1,0-1,101 8,-77-11</inkml:trace>
  <inkml:trace contextRef="#ctx0" brushRef="#br0" timeOffset="7950.909">3386 581,'14'-4,"15"-3,7 1,2-3,0-1,3 1,-2 3,-1 2,-3 2,-3-4,-2 0,-1 0,0 2,-1 1,-5 1</inkml:trace>
  <inkml:trace contextRef="#ctx0" brushRef="#br0" timeOffset="8194.221">3669 328,'-10'38,"-3"23,6 5,4-3,7-13,7-15,3-13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36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70,'-10'38,"-8"28,0 6,-3-3,3-9,5-10,3-9,5-11</inkml:trace>
  <inkml:trace contextRef="#ctx0" brushRef="#br0" timeOffset="816.324">114 521,'218'-342,"-136"237,-82 104,1 0,0 0,0 0,0 0,0 0,0 0,0 0,0 1,0-1,0 0,0 1,1-1,-1 0,0 1,0 0,1-1,-1 1,0 0,1-1,-1 1,0 0,1 0,-1 0,0 0,1 1,-1-1,0 0,1 0,-1 1,0-1,0 1,1-1,-1 1,0 0,0-1,0 1,0 0,0 0,0 0,0 0,0 0,0 0,0 0,0 0,0 0,-1 0,1 0,0 1,15 65,-15-44,-2-10,1 1,1-1,0 0,1 0,0 0,1 0,1 0,0 0,0 0,1-1,1 0,0 0,1 0,-5-10,-1 0,1 0,0-1,-1 1,1 0,0-1,0 0,0 1,0-1,0 0,0 0,0 0,0 0,1 0,-1-1,0 1,0-1,1 1,-1-1,0 0,1 0,-1 0,1 0,-1-1,0 1,1 0,-1-1,0 0,0 1,1-1,-1 0,0 0,0 0,0-1,0 1,0-1,69-61,-66 57,224-267,-229 272,1 0,-1 0,0 0,1 0,0 0,-1 1,1-1,-1 0,1 0,0 0,0 1,0-1,-1 0,1 1,0-1,0 1,0-1,0 1,0-1,0 1,0 0,0-1,0 1,0 0,0 0,0 0,0 0,0 0,0 0,0 0,0 0,0 0,0 0,0 1,0-1,0 0,0 1,0-1,0 1,0-1,0 1,0-1,0 1,-1 0,1-1,0 1,0 0,-1 0,1-1,0 1,-1 0,1 0,-1 0,1 0,-1 0,1 0,2 15,-1 0,0 1,-2-1,1 0,-2 0,0 0,-1 0,-1 1,0-2,-3 8,-10 102,40-18,-13-90</inkml:trace>
</inkml:ink>
</file>

<file path=ppt/ink/ink8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8:59.9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0 279,'486'-23,"909"-123,-1222 124,645-65,-774 87,-37 5</inkml:trace>
  <inkml:trace contextRef="#ctx0" brushRef="#br0" timeOffset="868.269">791 590,'-18'1,"1"1,0 1,0 1,0 0,0 1,0 1,1 0,0 2,1 0,-9 5,16-8,0-1,0 2,1-1,0 1,0 0,0 0,0 1,1 0,1 0,-1 0,1 1,0 0,0 0,1 0,1 1,-1-1,1 1,1 0,-1 0,1 0,1 0,0 0,0 0,1 1,0-1,1 0,0 0,0 1,1-1,0 0,0-1,1 1,1 0,-1-1,1 1,1-1,0 0,3 4,-1-5,-1 0,2-1,-1 0,1 0,0-1,0 0,0 0,1-1,-1 0,1-1,1 1,12 3</inkml:trace>
  <inkml:trace contextRef="#ctx0" brushRef="#br0" timeOffset="1148.726">1271 590,'-21'18,"2"2,0 0,1 1,1 0,2 2,0 0,1 1,1 0,1 1,2 1,0 0,9-24,0 1,0-1,1 0,-1 0,1 0,-1 1,1-1,0 0,0 0,0 1,0-1,0 0,1 0,-1 1,1-1,-1 0,1 0,0 0,0 0,0 0,0 0,0 0,0 0,1 0,-1 0,0 0,1-1,0 1,-1-1,1 1,0-1,0 0,0 1,0-1,0 0,0 0,0-1,0 1,0 0,1-1,-1 1,0-1,0 0,1 0,-1 1,0-2,0 1,1 0,-1 0,11-3,-1 0,0 0,-1-1,1-1,0 0,-1 0,0-1,-1-1,1 0,-1 0,-1-1,1 0,-1-1,-1 0,1 0,-2-1,1 0,-1 0,5-11,-8 16,0 0,-1-1,1 1,-1-1,0 0,-1 0,1 0,-1 0,0-1,-1 1,0-1,0 1,0-1,-1 1,1-1,-2 0,1 1,-1-1,0 1,0-1,-1 1,0 0,0-1,0 1,-1 0,0 0,0 0,0 1,-1-1,0 1,0 0,-1 0,-1-1,-12-5,1 4</inkml:trace>
  <inkml:trace contextRef="#ctx0" brushRef="#br0" timeOffset="1566.677">1525 900,'143'-206,"-143"207,0-1,0 1,0-1,0 1,1-1,-1 1,0-1,0 0,0 1,0-1,1 1,-1-1,0 0,0 1,1-1,-1 0,0 1,1-1,-1 0,0 1,1-1,-1 0,1 0,-1 0,0 1,1-1,-1 0,1 0,-1 0,1 0,-1 0,0 0,1 0,-1 0,1 0,-1 0,1 0,-1 0,1 0,-1 0,1 0,-1 0,0 0,1 0,-1-1,1 1,-1 15,0-8,1-1,0 1,1-1,0 0,0 0,0 1,1-1,0-1,0 1,0 0,1-1,-1 1,1-1,1 0,1 1,-4-4,0 0,0 0,0-1,1 1,-1-1,1 1,-1-1,1 0,-1 0,1 0,-1 0,1-1,0 1,0-1,-1 0,1 1,0-1,0 0,-1-1,1 1,0 0,0-1,-1 0,1 1,0-1,-1 0,1 0,-1-1,1 1,-1 0,0-1,1 0,-1 1,0-1,0 0,0 0,0-1,6-7,0 1,-1-2,0 1,0-1,-1 0,-1 0,0-1,0 1,-1-1,-1 0,1-6,3-4,1-3</inkml:trace>
  <inkml:trace contextRef="#ctx0" brushRef="#br0" timeOffset="1962.764">2315 504,'-18'8,"-118"67,136-74,-1-1,0 0,1 0,-1 0,1 1,-1-1,0 0,1 1,-1-1,1 0,-1 1,1-1,-1 1,1-1,-1 1,1-1,-1 1,1-1,0 1,-1 0,1-1,0 1,0-1,-1 1,1 0,0-1,0 1,0 0,0-1,0 1,0 0,0-1,0 1,0 0,0-1,0 1,0 0,0-1,1 1,-1 0,0-1,1 1,-1-1,0 1,1 0,-1-1,0 1,1-1,-1 1,1-1,-1 0,1 1,-1-1,1 1,0-1,-1 0,1 1,-1-1,1 0,0 0,-1 1,1-1,0 0,-1 0,1 0,0 0,0 0,49 4,-48-4,29-2,-24 1,-1 0,0 0,0 0,1 1,-1 0,0 1,0-1,1 1,-1 0,0 0,0 1,0 0,0 0,0 1,-1-1,3 2,-7 0,0 1,-1-1,1 1,-1-1,0 1,0-1,-1 0,1 1,-1-1,0 1,0-1,0 0,-1 0,0 0,1 0,-1 0,-1 0,1 0,-1 0,1-1,-1 1,0-1,0 0,0 0,-1 0,-1 1,4-3,-106 93,91-80</inkml:trace>
  <inkml:trace contextRef="#ctx0" brushRef="#br0" timeOffset="2212.181">2766 307,'-19'38,"-11"23,-1 5,5-3,8-8,1-9,3-6,5-11</inkml:trace>
  <inkml:trace contextRef="#ctx0" brushRef="#br0" timeOffset="2466.243">2485 561,'38'-19,"32"-12,9 1,-4 4,-11 7,-10 7,-15 5</inkml:trace>
</inkml:ink>
</file>

<file path=ppt/ink/ink8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06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1 283,'238'-11,"68"-25,-63 0,-216 33</inkml:trace>
  <inkml:trace contextRef="#ctx0" brushRef="#br0" timeOffset="245.305">255 395,'33'5,"31"-4,14-1,-2-1,-4 0,-9-6,-11 0,-9 0,-8 2,-4 2,-3 0,-7-2,-6-2</inkml:trace>
  <inkml:trace contextRef="#ctx0" brushRef="#br0" timeOffset="597.333">678 0,'5'9,"1"0,0-1,0 0,1 0,0-1,0 0,1 0,0-1,0 1,0-2,1 1,0-1,0-1,0 0,1 0,8 2,88 28,63 31,-167-64,0 0,-1 0,1 0,0 1,0-1,0 1,-1-1,1 1,0-1,-1 1,0 0,1 0,-1 0,0 0,0 0,0 0,0 0,0 0,-1 0,1 0,-1 1,1-1,-1 0,0 0,0 1,0-1,0 0,0 0,0 1,-1-1,1 0,-1 0,0 0,1 0,-1 0,0 1,0-1,0-1,-1 1,1 0,0 0,-1 0,0 0,-77 72,72-68,-286 181,253-164,-28 22,41-24</inkml:trace>
</inkml:ink>
</file>

<file path=ppt/ink/ink8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21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0 340,'29'0,"29"0,9 0,-3 0,-6 0,-9 0,-7 0,-7-5,-4-2,-3 1,-1 1,0 1,-1-2,-3-7,-7 0</inkml:trace>
  <inkml:trace contextRef="#ctx0" brushRef="#br0" timeOffset="317.742">395 0,'0'15,"0"19,0 13,0 3,0-1,-5-5,-1-5,0-4,1-4,2-1,1-2,-4-1,-1 0,1 0,1-4</inkml:trace>
</inkml:ink>
</file>

<file path=ppt/ink/ink8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1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85 338,'25'-20,"-1"0,2 1,1 2,0 1,1 1,1 1,0 1,11-1,-31 10,0 0,0 1,0 1,1-1,-1 1,1 1,0 0,0 0,-1 1,1 0,0 1,-1 0,4 1,-11 0,0 0,-1 0,1 0,0 0,-1 1,1-1,-1 0,0 1,0-1,0 1,0-1,0 1,0-1,-1 1,0 0,1-1,-1 1,0 0,0 0,0-1,-1 1,1 0,0-1,-1 1,0-1,0 1,0 0,0-1,0 0,0 1,-1-1,1 0,-1 1,1-1,-1 0,0 0,0-1,0 1,0 0,-2 1,-1 4,-106 111,71-83,7 8,32-42,1 1,0-1,0 0,-1 0,1 0,0 0,0 0,0 0,0 0,0 0,0 0,0 0,0 1,1-1,-1 0,0 0,1 0,-1 0,1 0,-1 0,1 0,-1 0,1-1,0 1,-1 0,1 0,0 0,0-1,0 1,0 0,-1-1,1 1,0-1,0 1,0-1,0 1,0-1,0 0,0 1,1-1,-1 0,0 0,0 0,0 0,0 0,0 0,0 0,95 1,-86-2,0 0,1 0,-1 1,0 0,1 0,-1 1,0 1,0 0,0 0,0 1,0 0,0 1,6 3,-14-6,0 1,0-1,0 0,0 1,0 0,-1-1,1 1,-1 0,1 0,-1 0,1 0,-1 0,0 0,0 0,0 0,0 1,-1-1,1 0,0 1,-1-1,0 0,1 1,-1-1,0 0,0 1,-1-1,1 1,0-1,-1 0,0 1,1-1,-1 0,0 0,0 1,0-1,0 0,-1 0,1 0,0 0,-1 0,-70 74,71-75,-10 8,0 0,0 0,-1-1,0-1,0 0,0 0,-1-2,0 1,-1-2,1 1,-1-2,-13 2,9-5</inkml:trace>
  <inkml:trace contextRef="#ctx0" brushRef="#br0" timeOffset="365.808">0 847,'39'-5,"31"-6,9-1,1 1,-5-3,-4 2,-10 3,-6-3,-2 2,-6 2,-5 2,-6-2,-4 0,-3 1,-1 2,-5 2</inkml:trace>
  <inkml:trace contextRef="#ctx0" brushRef="#br0" timeOffset="719.403">424 959,'-24'44,"-8"18,6 4,13-10,8-8,10-14,9-12,6-9,6-8,2-4,2-3,0 0,-5-6,-2 0,-4-5,-2 1,-3 2</inkml:trace>
  <inkml:trace contextRef="#ctx0" brushRef="#br0" timeOffset="961.305">734 931,'-24'44,"-13"32,-4 9,4-5,8-7,5-11,7-11,5-10,6-6,3-5,2-3,2-1,5-5,1-6</inkml:trace>
  <inkml:trace contextRef="#ctx0" brushRef="#br0" timeOffset="1780.629">988 1129,'63'-109,"4"3,5 3,6 1,6-11,-33 50,-51 63,1 0,0 0,0 1,-1-1,1 0,0 1,-1-1,1 0,0 1,-1-1,1 1,0-1,-1 1,1-1,-1 1,1-1,-1 1,1 0,-1-1,0 1,1 0,-1-1,0 1,1 0,-1-1,0 1,0 0,0 0,0-1,1 1,-1 0,0 0,0-1,-1 1,1 0,0 0,0-1,0 1,0 0,-1 0,1-1,0 2,0-1,-31 258,31-257,-1 0,1 0,0 0,0 0,0 0,1 0,-1 0,0 0,1 0,0 0,-1 0,1 0,0 0,0-1,0 1,0 0,0 0,0-1,1 1,-1-1,0 1,1-1,0 0,-1 1,1-1,0 0,-1 0,1 0,0 0,0 0,0-1,0 1,0-1,0 1,0-1,0 1,0-1,0 0,0 0,0 0,1-1,81-30,-51 6,-1-2,-1-1,-2-2,15-18,35-37,11 4,-90 81,0-1,1 1,-1-1,1 1,-1-1,0 1,1 0,-1-1,1 1,0 0,-1-1,1 1,-1 0,1-1,-1 1,1 0,0 0,-1 0,1 0,0 0,-1 0,1 0,0 0,-1 0,1 0,-1 0,1 0,0 0,-1 0,1 0,0 1,-1-1,1 0,-1 0,1 1,-1-1,1 1,-1-1,1 0,-1 1,1-1,-1 1,1-1,-1 1,0-1,1 1,-1-1,0 1,1 0,-1-1,0 1,0-1,0 1,0 0,1-1,-1 1,0 0,0-1,0 1,0-1,0 1,-1 0,1-1,0 1,0 0,0-1,0 1,-1-1,-11 52,11-47,-24 65,18-51,-1 0,2 0,1 1,0-1,1 1,2 0,0 0,0 15,2-32,0-1,1 0,-1 1,1-1,-1 0,1 1,0-1,0 0,0 0,0 1,0-1,0 0,0 0,1 0,-1 0,1-1,0 1,-1 0,1-1,0 1,0-1,0 1,0-1,0 0,1 0,15 6</inkml:trace>
  <inkml:trace contextRef="#ctx0" brushRef="#br0" timeOffset="2334.847">2399 508,'-84'206,"36"-94,6 2,-4 28,39-125,11-43,7-34,2 1,3 0,2 1,3 1,3 1,2 1,2 1,2 2,3 0,2 3,2 1,5-2,-40 48,2-3,0 1,0-1,0 1,1 0,0 0,0 0,0 0,0 1,0 0,1 0,-1 0,1 1,0 0,0 0,0 0,0 1,0 0,0 0,5 0,-8 4,-1-1,1 0,-1 0,0 1,0 0,0-1,0 1,0 0,0 0,-1 0,0 0,1 0,-1 0,0 0,0 1,-1-1,1 0,-1 1,0-1,1 0,-1 1,-1-1,1 0,0 1,-1-1,0 0,0 0,0 1,0-1,0 0,-1 0,0 1,-10 30,-2-1,-1 0,-2-1,-1-1,-1-1,-2 0,-1-2,-1 0,-1-2,-5 2,27-27,0 0,0 1,0-1,0 0,0 1,0-1,0 1,0 0,1 0,-1-1,1 1,-1 0,1 0,0 1,-1-1,1 0,0 0,1 1,-1-1,0 0,1 1,-1-1,1 0,0 1,-1-1,1 1,0-1,1 1,-1-1,0 1,1-1,0 0,-1 1,1-1,0 0,0 1,0-1,0 0,1 0,-1 0,1 0,-1 0,1 0,-1-1,1 1,0 0,0-1,0 1,1 0,141 21,-134-22,1 0,-1 1,0 0,-1 1,1 1,0-1,-1 1,0 1,0 0,0 0,0 1,-1 0,0 0,0 1,4 5,0 2,-3-4</inkml:trace>
  <inkml:trace contextRef="#ctx0" brushRef="#br0" timeOffset="2828.832">2822 141,'255'1,"-254"-1,1-1,0 1,0 0,0 0,-1 0,1 1,0-1,0 0,-1 1,1-1,0 1,-1-1,1 1,0 0,-1 0,1 0,-1-1,0 2,1-1,-1 0,0 0,1 0,-1 1,0-1,0 0,0 1,0-1,0 1,0 0,-1-1,1 1,0-1,-1 1,0 0,1 0,-1-1,0 1,0 0,0 0,0-1,0 1,0 0,0 0,0-1,-1 1,1 0,-1 0,0-1,1 1,-1-1,0 1,0 0,0-1,0 0,0 1,0-1,0 0,-1 1,1-1,0 0,-1 0,0 0,-37 36,-23 33,61-69,1 0,0 0,-1 1,1-1,0 0,0 1,0-1,0 0,0 1,0-1,0 0,0 0,1 1,-1-1,0 0,1 1,-1-1,1 0,-1 0,1 0,0 0,-1 0,1 0,0 0,0 0,0 0,0 0,0 0,0 0,0 0,0-1,0 1,0 0,0-1,1 1,-1-1,0 1,0-1,1 0,-1 1,0-1,1 0,-1 0,63 6,-60-6,143-7,-122 0</inkml:trace>
  <inkml:trace contextRef="#ctx0" brushRef="#br0" timeOffset="3445.112">3754 395,'-33'15,"2"2,0 2,1 0,1 2,1 2,1 0,1 1,1 2,1 1,2 0,0 2,2 1,2 0,0 1,-6 18,20-41,1 1,-1-1,2 0,-1 1,1 0,0-1,1 1,0 0,0 0,1 0,0 0,1 0,0 0,0-1,1 1,0 0,1-1,-1 1,2-1,-1 0,1 0,1 0,-1 0,1-1,0 0,1 0,0 0,0-1,0 1,1-2,0 1,0-1,1 0,-1 0,1-1,0 0,2 0,21 2,0-1,1-2,-1-2,1 0,-1-2,1-2,-1-1,1-1,-1-1,-1-2,1-1,-2-2,1-1,24-13,-28 13,-1-1,0-1,0-1,-2-1,0-1,0-2,-2 0,12-14,-25 25,-1 1,-1-2,1 1,-1-1,-1 0,0 0,0 0,-1-1,0 1,0-1,-1 0,-1-1,1 1,-2 0,1-1,-2 1,1-1,-1 1,-1-1,0 1,0 0,-1-1,-1 1,-2-8,-3 2,-1 2,0-1,-1 1,-1 1,0 0,-1 0,0 1,-1 0,0 2,-1-1,0 1,0 1,-1 1,-1 0,1 1,-1 0,0 2,-1 0,1 0,-1 2,0 0,0 1,0 1,-1 0,1 1,0 1,0 1,0 0,-8 3,-26 7,7 0</inkml:trace>
  <inkml:trace contextRef="#ctx0" brushRef="#br0" timeOffset="3695.703">3302 847,'474'-135,"-470"133,0 0,0 1,1 0,-1 0,0 0,0 1,1-1,-1 1,0 0,1 0,-1 0,0 1,1 0,-1 0,0 0,0 0,0 0,0 1,0 0,0 0,0 0,-1 0,1 1,-1-1,1 1,-1 0,0 0,0 0,0 1,6 11,-8-10,1 0,-1 0,1 0,0-1,1 1,-1-1,1 1,0-1,0 0,0 0,1 0,-1-1,1 1,0-1,0 0,0 0,0 0,1 0,-1-1,1 0,-1 0,1 0,0-1,0 1,0-1,0 0,0 0,0-1,0 0,0 0,0 0,0 0,2-1,2-2,0 0,0-1,0 0,-1 0,1-1,-1 0,0 0,0-1,-1 0,0-1,0 0,0 0,2-4,5-5</inkml:trace>
  <inkml:trace contextRef="#ctx0" brushRef="#br0" timeOffset="3983.005">3867 0,'-10'15,"-3"4</inkml:trace>
  <inkml:trace contextRef="#ctx0" brushRef="#br0" timeOffset="4280.753">4374 198,'11'-10,"-1"2,1-1,0 2,1-1,-1 2,2-1,-1 2,1-1,-1 2,1 0,1 0,-1 1,0 1,7 0,-18 2,0 0,-1 0,1 0,0 1,-1-1,1 0,0 1,-1 0,1-1,-1 1,1 0,-1 0,1 0,-1 0,1 0,-1 0,0 0,0 0,0 0,1 1,-1-1,0 1,-1-1,1 0,0 1,0 0,-1-1,1 1,0-1,-1 1,0 0,1-1,-1 1,0 0,0 0,0-1,0 1,0 0,-1-1,1 1,0 0,-1-1,1 1,-1 0,1-1,-34 76,32-73,-38 93,40-94,-1-1,1 1,-1 0,1-1,0 1,0-1,0 1,0 0,1-1,-1 1,1-1,-1 1,1-1,0 1,0-1,0 1,0-1,0 0,1 0,-1 1,1-1,0 0,-1 0,1-1,0 1,0 0,0 0,0-1,0 0,1 1,-1-1,0 0,1 0,-1 0,1 0,-1-1,1 1,0 0,20 1,0 0,0-2,0-1,0 0,0-2,0 0,0-2,-1 0,0-2,6-3,0 3,45-21,-55 20</inkml:trace>
</inkml:ink>
</file>

<file path=ppt/ink/ink8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2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0,'104'30,"39"19,-140-48,-1 1,1-1,-1 0,0 1,0 0,0 0,0 0,0 0,0 0,0 0,0 0,-1 0,0 1,1-1,-1 1,0-1,0 1,0-1,0 1,-1 0,1-1,-1 1,1 0,-1 0,0-1,0 1,0 0,-1 0,1-1,-1 1,1 0,-1 0,0 0,-54 84,24-43,29-42,0-1,0 1,0 0,1 1,-1-1,1 0,-1 0,1 1,0-1,0 1,0-1,0 1,0-1,1 1,-1 0,1-1,0 1,-1 0,1-1,0 1,1 0,-1-1,0 1,1 0,0-1,-1 1,1-1,0 1,0-1,1 1,-1-1,0 0,1 1,0-1,-1 0,1 0,0 0,0 0,0-1,0 1,0 0,1-1,-1 1,0-1,1 0,-1 0,1 0,-1 0,1 0,0-1,9 2,1-1,0 0,-1-1,1 0,-1-1,1 0,0-1,-1-1,0 0,0-1,0 0,0 0,0-1,-1-1,0 0,0-1,-1 0,4-4,11-9</inkml:trace>
</inkml:ink>
</file>

<file path=ppt/ink/ink8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25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1 373,'23'493,"-16"-328,-16-139,-5-36,11-14,0 0,2-1,0 1,2-1,0 1,2-1,1 1,1 0,1 0,4-8,5-22,2 0,3 2,1 0,4 2,1 0,2 2,3 1,1 1,3 2,21-21,-49 57,1-1,0 1,0 0,1 1,0 0,0 0,1 1,-1 0,1 1,1 0,-1 1,1 0,0 0,7 0,-15 3,-1 1,0 0,0 0,0 0,0 1,0-1,0 0,0 1,0 0,0-1,0 1,0 0,0 0,0 0,0 0,0 0,-1 1,1-1,0 0,-1 1,1-1,-1 1,0 0,1-1,-1 1,0 0,0 0,0 0,0 0,-1 0,1 0,0 0,-1 0,1 0,-1 0,0 0,0 0,0 0,0 3,-12 84,-3-58,0-1,-2 0,-1-2,-1 0,-2-1,0-1,-2-1,-1 0,-11 7,-47 53,80-84,0 0,0 1,0-1,0 1,0-1,1 1,-1 0,0 0,1 0,0-1,-1 1,1 1,0-1,0 0,0 0,0 0,1 1,-1-1,0 0,1 0,0 1,0-1,-1 1,1-1,1 0,-1 1,0-1,0 0,1 1,0-1,-1 0,1 1,0-1,0 0,0 0,0 0,1 0,-1 0,0 0,1 0,0 0,-1-1,1 1,0-1,0 1,0-1,0 0,0 1,1-1,48 23,50 35,-37-20,-42-33</inkml:trace>
  <inkml:trace contextRef="#ctx0" brushRef="#br0" timeOffset="369.94">735 90,'29'-10,"-17"5,1 2,0 0,0 0,0 1,0 1,1 0,-1 1,0 0,0 1,1 0,-1 2,0-1,3 2,-13-2,0-1,-1 1,1 0,0 0,-1 0,1 1,-1-1,1 0,-1 1,0 0,0-1,0 1,-1 0,1 0,-1 0,1 0,-1 0,0 1,0-1,-1 0,1 0,-1 1,1-1,-1 0,0 1,0-1,-1 0,1 3,-27 92,26-96,-1 0,1-1,-1 1,1 0,0 0,0 0,0 0,0 0,0 0,0 0,1 1,-1-1,1 0,-1 0,1 1,0-1,0 0,0 0,0 1,0-1,0 0,1 0,-1 1,1-1,0 0,-1 0,1 0,0 0,0 0,1 0,-1 0,0 0,1 0,-1 0,1-1,-1 1,1-1,0 1,0-1,-1 0,1 1,0-1,0 0,0 0,1 0,-1-1,0 1,1 0,7 0,0 0,1-1,-1 0,1 0,-1-1,0-1,1 1,-1-2,0 1,7-4,4 0</inkml:trace>
  <inkml:trace contextRef="#ctx0" brushRef="#br0" timeOffset="768.83">1469 260,'-37'44,"1"2,3 1,1 2,3 1,2 1,2 2,-2 13,23-58,-1 0,2 0,-1 1,1-1,0 1,1 0,0 0,1 0,-1 0,2 0,-1 0,1 0,1 1,0-1,0 0,1 0,0 0,0 0,1-1,0 1,1-1,0 1,0-1,0 0,1-1,1 1,-1-1,1 0,1 0,3 3,7-2,-1-1,1 0,1-2,-1 0,1-1,-1 0,1-2,0 0,0-1,1-1,-1-1,0 0,5-2,-4 1,0-1,1-1,-1 0,-1-2,1 0,-1-1,0-1,-1-1,0 0,0-1,-1-1,0 0,-1-2,0 1,-1-2,-1 0,0-1,-1 0,0-1,-1 0,-1 0,-1-2,0 1,-1-1,-1 0,-1 0,0-1,-2 0,0 0,-1-1,-1 1,0-11,-2 18,-1 0,0 0,-1 0,0 0,-1 0,0 1,-1-1,0 1,-1 0,0 0,-1 0,0 0,-1 1,0 0,0 1,-1 0,0 0,-1 0,0 1,0 1,-1-1,0 1,0 1,-1 0,0 1,0 0,0 0,-1 1,-4-1,-4 2,1 1,-1 0,1 2,-1 0,1 2,-1 0,1 0,0 2,0 1,0 0,0 1,1 1,0 1,-13 8,-10 7</inkml:trace>
  <inkml:trace contextRef="#ctx0" brushRef="#br0" timeOffset="1018.845">1102 740,'169'-40,"-3"-8,14-12,-175 58,-1-1,0 1,0-1,0 1,1 0,-1 1,1-1,0 1,-1 0,1 0,0 0,-1 1,1-1,0 1,0 1,0-1,-1 0,1 1,0 0,0 0,-1 1,1-1,-1 1,1 0,-1 0,0 0,0 1,0 0,3 2,-3 1,0 0,1 0,-1-1,1 0,0 0,1 0,-1 0,1-1,0 0,0 0,0-1,0 1,1-1,-1-1,1 1,0-1,0 0,0-1,0 0,0 0,0 0,0-1,0 0,0-1,6 0,33-18,-27 9</inkml:trace>
  <inkml:trace contextRef="#ctx0" brushRef="#br0" timeOffset="1365.779">2090 34,'6'-4,"1"0,-1 0,1 0,0 1,0 0,0 1,0-1,0 1,1 1,-1-1,1 1,-1 1,1-1,-1 1,1 1,-1-1,1 1,-1 1,1-1,-1 1,0 0,5 3,-10-1,0-1,0 1,0 0,-1 0,0 0,0 0,0 0,0 0,0 0,-1 0,0 0,0 1,0-1,0 0,-1 0,0 0,0 0,0 0,0 0,0 0,-1 0,0 0,0-1,0 1,-1 1,-6 20,7-22,0 0,1 0,-1 0,1 0,-1 0,1 0,0 0,0 1,1-1,-1 0,1 1,-1-1,1 0,0 1,0-1,0 0,1 1,-1-1,1 0,0 1,0-1,0 0,0 0,1 0,-1 0,1 0,0 0,0 0,0-1,0 1,0-1,1 1,-1-1,1 0,-1 0,1 0,0 0,0 0,0-1,0 1,0-1,1 1,6-1,1-1,0 0,0 0,0-1,0 0,0-1,0 0,-1-1,1 0,3-3,-12 6,18-6</inkml:trace>
</inkml:ink>
</file>

<file path=ppt/ink/ink8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2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0,'-4'43,"-3"39,1 14,1-4,1-8,2-14,1-8,0-11,1-9,1-7,-1-4,0-3,0-2,-4 1,-2-6</inkml:trace>
  <inkml:trace contextRef="#ctx0" brushRef="#br0" timeOffset="325.429">404 112,'-270'218,"256"-206,2-5,1 2,1 0,0 0,0 1,0 0,1 0,1 1,0 1,0-1,1 1,1 0,-5 12,12-20,0 1,0-1,1 1,-1-1,1 0,0 1,0-1,0 0,1 0,0-1,-1 1,1 0,1-1,-1 0,0 0,1 0,-1 0,1 0,0-1,0 1,0-1,0 0,1-1,-1 1,0-1,1 1,-1-1,1-1,0 1,-1-1,1 1,2-1,-2 1,45 10,-39-10,-1 1,1-1,0 2,-1 0,0 0,1 1,-1 0,-1 1,1 0,-1 0,0 1,0 0,0 1,-1 0,7 7,9 19,-13-25</inkml:trace>
</inkml:ink>
</file>

<file path=ppt/ink/ink8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2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52,'12'-51,"-32"101,12-18,-2-1,1-1,2 2,1-1,1 1,2 0,1 0,1 0,2 0,4 24,39 32,-30-75</inkml:trace>
  <inkml:trace contextRef="#ctx0" brushRef="#br0" timeOffset="249.78">1 448,'38'4,"33"-2,8-7,0-3,-7 1,-13 0,-10-2,-10 0,-5 1,-5 3,-3 1,-5 2</inkml:trace>
</inkml:ink>
</file>

<file path=ppt/ink/ink8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28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31,'39'0,"31"0,14 0,-3 0,-5 0,-11 0,-8 0,-7-5,-8-2,-2 1,-3 1,-2 2,-3 0,-2 2,-6 1</inkml:trace>
</inkml:ink>
</file>

<file path=ppt/ink/ink8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2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1 109,'48'0,"40"-4,14-8,0 0,-8-4,-10 1,-11-1,-12 1,-12 4,-14 3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3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74,'-22'117,"5"0,6 2,3 104,38 101,-31-270,-2 0,-3-1,-11 44,3-25,17-71</inkml:trace>
  <inkml:trace contextRef="#ctx0" brushRef="#br0" timeOffset="2900.144">633 751,'-20'5,"0"1,1 1,0 1,0 0,0 1,1 1,1 1,0 1,0 0,1 1,1 1,0 0,1 2,0-1,1 1,1 1,1 0,0 1,2 0,0 1,-4 11,6-9,1 0,1 1,0-1,2 1,0 0,2 9,1-28,0 1,1-1,0 0,-1 0,1 1,0-1,1 0,-1 0,1 0,-1 0,1-1,0 1,0 0,0-1,0 1,0-1,1 0,-1 0,1 1,0-2,-1 1,1 0,0 0,0-1,0 0,0 0,0 0,1 0,-1 0,0 0,0-1,1 0,-1 1,0-1,1 0,-1-1,0 1,0-1,1 1,-1-1,0 0,0 0,0 0,0-1,2 0,15-8,0 0,-1-2,0 0,-1-1,0-1,-1-1,-1 0,0-1,7-10,17-15,-10 11,-1-1,-1-2,-2-1,-2-1,-1-1,-16 25,2-2,-1 0,-1 0,0-1,0 0,-2 0,0-1,0 0,-1 0,-1-2,-29 34,13 3,1 0,2 0,0 1,1 1,1-1,1 1,1 1,1-1,1 1,1 0,1 0,1 2,1-20,0 0,1 0,0-1,0 1,0 0,0 0,1-1,-1 1,1 0,1-1,-1 0,1 1,-1-1,1 0,0-1,1 1,-1 0,1-1,-1 0,1 0,0 0,0 0,1 0,-1-1,0 0,1 0,-1 0,1 0,0-1,0 0,0 0,0 0,12 1,-1 0,1-1,-1 0,1-2,-1 0,1-1,-1 0,0-1,1-1,22-10,0-2,-2-1,0-2,0-1,-2-2,-1-1,-1-2,-1-2,-1 0,-1-2,-2-2,-1 0,-1-2,-2 0,-1-2,14-31,-3-30,-34 93,0 1,1-1,-1 0,0 1,0-1,-1 1,1-1,0 0,-1 1,0-1,1 1,-1-1,0 1,0-1,-1 1,1-1,0 1,-1 0,1 0,-1 0,0 0,0 0,0 0,0 0,0 1,0-1,0 1,0-1,-1 1,1 0,-1 0,1 0,-1 0,1 1,-1-1,0 0,-7 2,0 1,0 0,1 0,-1 1,0 0,1 1,0 0,0 0,0 1,0 0,1 1,0 0,0 0,1 0,-1 1,1 1,1-1,-1 1,-3 6,3-7,-1 0,1 0,1 0,0 1,0-1,0 2,1-1,0 0,1 1,0 0,0 0,1 1,0-1,0 1,1-1,1 1,-1 0,2 0,-1-1,1 1,1 0,0 0,0 0,1 0,3-4,0 0,0-1,1 0,-1 0,1-1,0 1,0-1,0-1,1 1,0-1,-1 0,1-1,0 1,0-1,1-1,-1 1,0-1,1-1,2 1,135-19,-143 18,0-1,0 1,-1 0,1-1,0 1,0 0,0 0,0 1,0-1,0 0,-1 0,1 1,0 0,0-1,0 1,-1 0,1 0,0-1,-1 1,1 1,-1-1,1 0,-1 0,1 1,-1-1,0 0,0 1,0-1,0 1,0 0,0-1,0 1,0 0,-1 0,1-1,-1 1,1 0,-1 0,1 2,-12 80,4-50,7-31,-1-1,1 0,0 0,0 0,0 0,0 0,0 0,0 0,0 1,1-1,-1 0,1 0,-1 0,1 0,0 0,0 0,0-1,0 1,0 0,0 0,1-1,-1 1,1 0,-1-1,1 1,-1-1,1 0,0 0,0 0,-1 1,1-2,0 1,0 0,0 0,0-1,0 1,0-1,1 1,-1-1,0 0,1 0,88-20,-46-8,-2-2,-1-2,-1-1,-2-3,-2-1,-1-1,-2-2,-1-2,18-32,-28 43,-1-2,-2-1,-1 0,-1-2,-3 0,0 0,-3-2,-1 1,-1-2,-3 1,2-28,-8 50,-2 1,0-1,-1 1,0 0,-1-1,-1 1,0 0,-6-10,9 21,0-1,-1 1,0 0,0 0,0 0,-1 0,1 1,-1-1,0 0,0 1,0 0,0 0,-1 0,1 0,-1 0,0 1,0 0,0-1,0 2,0-1,0 0,-1 1,1 0,0 0,-1 0,1 0,-1 1,1-1,-1 1,1 1,-1-1,-5 4,1 1,0 0,0 1,1 0,-1 0,1 0,1 1,-1 1,1-1,1 1,-1 0,1 1,1 0,0 0,0 0,0 0,1 1,1-1,0 1,-2 10,4-17,-13 34,2 0,1 1,2 0,2 0,2 1,1 0,1 34,4-30,1 1,2 0,2-1,2 1,11 34,30 120,-48-196,0 0,-1 0,1 0,0 0,0-1,0 1,0 0,0 0,0-1,0 1,1-1,-1 1,1-1,-1 1,1-1,-1 0,1 0,0 0,0 0,-1 0,1 0,0 0,0 0,0-1,0 1,0-1,0 0,0 1,0-1,0 0,0 0,0 0,0-1,0 1,0 0,1-1,9-7</inkml:trace>
  <inkml:trace contextRef="#ctx0" brushRef="#br0" timeOffset="3518.495">2411 610,'-20'43,"1"1,2 1,3 0,1 1,-5 35,16-76,1-1,0 1,-1 0,1 0,1 0,-1-1,1 1,0 0,0 0,0 0,1 0,0 0,-1 0,2 0,-1-1,1 1,-1 0,1-1,1 0,-1 1,1-1,-1 0,1 0,0 0,1 0,-1-1,1 1,-1-1,1 0,0 0,0 0,1-1,-1 0,0 1,1-1,-1-1,1 1,0-1,0 0,-1 0,5 1,-1-3,1 0,-1 0,0-1,0 1,0-2,-1 1,1-1,0-1,-1 1,0-1,0 0,0-1,0 0,-1 0,0 0,0-1,5-5,82-118,-87 119,104-214,-121 248,1 0,2 1,0 0,2 0,1 0,0 1,2 0,2 0,0 0,1 0,2 0,0 0,2-1,1 1,5 15,11 48,-4 0,-4 2,-4-1,-2 60,-7-115,3-17,-1 1,-1 0,-1 0,0-1,-2 1,0 0,-1-1,-1 1,0-1,-2 0,0 0,-1 0,0-1,-2 0,0-1,-1 0,0 0,-2-1,0 0,8-12,0 0,0 0,0-1,-1 1,1-1,-1 0,0 0,0 0,0-1,1 0,-2 0,1 0,0-1,0 1,0-1,0 0,0-1,0 1,0-1,0 0,0 0,0-1,0 1,0-1,1 0,-1 0,1-1,-1 0,1 1,0-1,0-1,0 1,0 0,1-1,0 0,-1 0,1 0,0 0,1-1,-1 1,1-1,0-1,-5-9,1 0,0 0,2-1,-1 0,2 0,0 0,1 0,1 0,1-1,0 1,1 0,0-1,2 1,0 0,0 0,2 0,0 1,1-1,0 1,1 1,1-1,0 1,1 1,1-1,5-5,8-5,1 1,0 1,2 2,1 0,0 2,2 0,0 2,0 2,2 0,-1 2,2 1,0 2,0 1,25-2,-27 5,-5 2</inkml:trace>
</inkml:ink>
</file>

<file path=ppt/ink/ink8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3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438 339,'-46'16,"0"3,0 2,2 1,1 2,1 3,-19 16,51-35,0 0,0 1,1 0,0 1,1 0,0 1,0-1,1 1,1 1,0-1,-2 7,6-13,0 0,0 1,1-1,0 1,0-1,0 1,1 0,-1-1,2 1,-1 0,0-1,1 1,0-1,0 1,1-1,0 1,0-1,0 0,0 0,1 0,0 0,0 0,0 0,1-1,-1 0,1 0,1 1,6 3,0 1,1-2,0 0,1-1,0 0,0 0,0-1,0-1,1-1,0 0,-1 0,1-1,0-1,0-1,0 0,0 0,5-2,13 1</inkml:trace>
  <inkml:trace contextRef="#ctx0" brushRef="#br0" timeOffset="300.292">1116 311,'-60'35,"3"2,1 3,1 2,3 3,2 2,-18 22,11 24,56-90,0 1,0-1,0 1,0-1,1 1,-1-1,1 1,0-1,0 1,1-1,-1 1,1-1,-1 1,1-1,0 0,0 1,1-1,-1 0,1 0,-1 0,1 0,0 0,0 0,1 0,-1-1,0 1,1-1,0 1,0-1,9 4,1 0,0-1,0 0,0-1,1 0,-1-1,1-1,0 0,0-1,0 0,0-1,0-1,0 0,0-1,0-1,-1 0,1 0,-1-2,0 1,10-6,-7 4,1-1,-1-1,0 0,0-1,-1 0,0-1,-1-1,0-1,-1 0,-1 0,1-2,-2 1,0-1,-1-1,0 0,-1-1,-1 1,0-2,-1 1,-1-1,0 0,-2 0,0-1,-1 1,1-18,-4 27,-1 0,0 0,0 0,-1 0,0 1,0-1,-1 0,0 1,0 0,-1-1,1 1,-2 0,1 1,-1-1,0 1,-1 0,1 0,-1 1,0 0,-1 0,1 0,-1 1,0-1,0 2,0-1,-1 1,1 0,-1 1,0-1,1 2,-1-1,-8 0,-9 1</inkml:trace>
  <inkml:trace contextRef="#ctx0" brushRef="#br0" timeOffset="716.697">1426 791,'218'-389,"-212"378,35-34,-39 46,0 0,0 0,0 0,0 1,0-1,-1 1,1-1,0 1,-1-1,0 1,1 0,-1 0,0 0,0 0,0 0,0 0,0 0,-1 0,1 0,0 0,-1 0,0 1,1-1,17 93,-19-87,1 0,0 0,1 1,-1-1,2 0,-1-1,1 1,0 0,1 0,0-1,0 1,0-1,1 0,0 0,1 0,-1-1,1 1,1-1,-1 0,1-1,0 1,0-1,1-1,-1 1,1-1,0 0,3 1,1-3,-1 0,0-1,0-1,1 1,-1-2,0 1,1-2,-1 1,0-1,0-1,0 0,0 0,-1-1,1 0,-1-1,0 0,0 0,-1-1,1 0,-1 0,-1-1,1 0,-1-1,0 0,-1 0,0 0,0-1,-1 0,0 0,0 0,-1-1,2-7,51-155,-52 148</inkml:trace>
  <inkml:trace contextRef="#ctx0" brushRef="#br0" timeOffset="1115.26">2781 142,'-35'11,"1"3,1 0,0 3,1 0,1 2,-5 6,26-19,-107 76,115-81,1 0,-1 0,1 0,0 0,-1 0,1 0,0 0,0 1,0-1,0 0,0 1,0-1,0 0,0 1,1 0,-1-1,0 1,1-1,0 1,-1 0,1-1,0 1,0 0,0-1,0 1,0 0,0-1,0 1,0 0,1-1,-1 1,1 0,-1-1,1 1,0-1,0 1,-1-1,1 1,0-1,0 0,0 1,1-1,-1 0,0 0,0 0,1 0,74 34,-1-30,-65-6,0 1,1 0,-1 1,1 0,-1 1,0 0,0 0,0 1,0 0,0 1,4 2,-12-4,0-1,1 1,-1 0,0 0,0 0,-1 0,1 0,0 0,-1 1,1-1,-1 0,0 1,1-1,-1 1,-1 0,1-1,0 1,-1 0,1-1,-1 1,0 0,0 0,0 0,0-1,0 1,0 0,-1 0,0-1,1 1,-1 0,0-1,0 1,-1-1,1 2,-55 81,36-64,-1-1,-1 0,0-2,-2 0,0-2,-11 5,21-12,-4 4</inkml:trace>
  <inkml:trace contextRef="#ctx0" brushRef="#br0" timeOffset="1379.273">3373 1,'-5'33,"-11"41,-8 16,1-1,3-12,6-9,5-11,4-11,3-8,2-6,5-9,3-3,-1-4</inkml:trace>
  <inkml:trace contextRef="#ctx0" brushRef="#br0" timeOffset="1631.083">3035 339,'38'-19,"27"-7,8 2,-5 5,-8 5,-10 10,-8 6,-7 2,-5 5,-7 2</inkml:trace>
</inkml:ink>
</file>

<file path=ppt/ink/ink8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43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0 283,'243'-28,"51"16,-14-6,-171-2,-97 16</inkml:trace>
  <inkml:trace contextRef="#ctx0" brushRef="#br0" timeOffset="247.339">227 453,'19'9,"21"4,13-6,7-3,3-8,1-3,-2 0,-1-4,-2 0,-1 1,-1-1,-5 0,-2 3,-4 2,-6 2,-5 3,-8-5,-9 0</inkml:trace>
  <inkml:trace contextRef="#ctx0" brushRef="#br0" timeOffset="746.049">791 0,'12'23,"2"-8,2 0,0-2,0 1,2-2,-1 0,2-1,-1-1,1-1,1-1,0 0,20 4,77 37,-76-31,-33-16,0 1,0 0,-1 0,1 0,-1 1,0 0,0 1,0-1,-1 1,1 1,-1-1,0 1,-1 0,1 0,-1 1,-1 0,1 0,-1 0,0 0,0 3,-4-5,-1 0,0 1,0-1,-1 0,1 0,-1 1,0-1,-1-1,1 1,-1 0,0 0,0-1,0 0,-1 0,0 0,1 0,-2 0,1-1,0 1,0-1,-1 0,0-1,0 1,0-1,-3 1,-5 6,-316 158,311-157,3-3,1 0,0 2,0-1,1 2,0 0,1 0,0 1,-7 10,15-14</inkml:trace>
</inkml:ink>
</file>

<file path=ppt/ink/ink8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4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367 201,'-5'-2,"0"-1,0 1,0 0,0 1,-1 0,1-1,-1 2,1-1,-1 1,0-1,1 2,-1-1,1 0,-1 1,1 0,-1 1,1-1,0 1,-1 0,1 0,0 1,0-1,1 1,-1 0,0 1,1-1,0 1,0 0,0 0,-2 3,-10 12,0 0,2 1,1 1,0 1,2 0,-3 7,-10 27,3 2,2 0,-7 45,21-87,1 1,0-1,1 1,1-1,1 1,0 0,1 0,1-1,0 1,2 0,0-1,0 1,2-1,0 0,1 0,0-1,7 12,-5-21,-1 0,1 0,0-1,0 1,1-2,-1 1,1-1,0-1,0 1,1-2,-1 1,1-1,-1-1,1 0,0 0,-1-1,1 0,0 0,-1-1,1-1,0 1,-1-2,0 1,1-1,-1-1,0 0,46-20,-1-2,-1-3,-2-1,-1-3,-1-3,-2-1,-2-2,22-26,-65 63,18-14,0-1,-1-1,0 0,-2-2,0 0,-2-1,0 0,-1-1,-1-1,-1 0,-1-1,-1 0,-2 0,5-22,-12 36,-1-1,0 1,-1-1,0 1,0-1,-2 1,1-1,-1 1,0 0,-1 0,-1 1,1-1,-1 1,-1 0,0 0,0 1,-1 0,0 0,0 0,-1 1,0 0,0 0,-3-1,-11-7,0 1,-1 0,0 2,-1 1,-1 0,0 2,0 1,-21-3,-76-8,74 15</inkml:trace>
</inkml:ink>
</file>

<file path=ppt/ink/ink8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49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1 159,'1'-5,"1"1,0 0,0 0,0 0,0 0,1 1,0-1,0 0,0 1,0 0,0 0,1 0,-1 0,1 1,0-1,0 0,3-2,11-7,-1 0,1 2,1 0,0 1,0 1,1 0,0 2,0 0,0 1,15 0,-29 3,0 2,0-1,0 1,0-1,0 2,0-1,0 1,0 0,0 0,0 0,0 1,0 0,-1 0,1 1,-1 0,1-1,-1 2,0-1,0 1,-1-1,1 1,-1 1,0-1,0 1,0-1,0 1,-1 0,3 6,7 17,-11-21,0 0,0-1,1 0,0 0,0 0,0 0,1 0,0 0,0-1,0 0,1 0,-1 0,1 0,1-1,-1 0,1 0,-1 0,1-1,0 0,0 0,1 0,2-1,1 0,-1-1,1 0,-1-1,1 0,-1 0,1-1,-1 0,1-1,-1 0,0 0,1-1,-1 0,-1-1,1 0,6-4,-2-16,-13 11</inkml:trace>
</inkml:ink>
</file>

<file path=ppt/ink/ink8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0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49 129,'-4'-5,"-3"-6,1-6,6-1,3-1,-4 2,-6 4,-8 4,5 4,8-2,5 0</inkml:trace>
</inkml:ink>
</file>

<file path=ppt/ink/ink8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0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1 152,'20'-14,"9"-7,0 2,2 0,0 2,1 1,0 2,1 1,9-1,-40 13,0 1,0-1,0 0,0 1,0-1,0 1,0 0,0-1,0 1,0 0,0 0,0 0,0 1,0-1,0 0,0 1,0-1,0 1,-1 0,1 0,0 0,0 0,0 0,-1 0,1 0,0 0,-1 1,1-1,-1 1,0-1,1 1,-1-1,0 1,0 0,0 0,0-1,0 1,-1 0,1 0,-1 0,1 0,-1 0,1 0,-1 0,0 0,0 0,0 0,0 0,-1 0,1 2,-3 7,0 0,0-1,-1 0,-1 0,0 0,0 0,-1-1,0 1,0-2,-1 1,0-1,-1 0,0 0,-5 4,-50 60,61-70,1-1,0 0,-1 1,1-1,0 1,0-1,0 1,0 0,0-1,0 1,1 0,-1 0,1 0,-1-1,1 1,-1 0,1 0,0 0,0 0,0 0,0 0,0 0,1-1,-1 1,1 0,-1 0,1 0,-1 0,1-1,0 1,0 0,0-1,0 1,0 0,0-1,1 0,-1 1,0-1,1 0,-1 1,1-1,-1 0,1 0,0 0,-1 0,1-1,0 1,0 0,0-1,-1 1,1-1,0 0,0 1,1-1,222-1,-81 5,-126 3</inkml:trace>
</inkml:ink>
</file>

<file path=ppt/ink/ink8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0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0 135,'43'-10,"34"-8,8 0,-5-3,-12 3,-12 4,-12 5,-7 3,-11-2,-4 1,-7 1</inkml:trace>
</inkml:ink>
</file>

<file path=ppt/ink/ink8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0,'0'44,"-5"32,-1 10,0-7,1-10,2-14,1-10,1-8,0-11</inkml:trace>
</inkml:ink>
</file>

<file path=ppt/ink/ink8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2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0 591,'48'-25,"-2"-2,-1-2,-1-2,-2-2,-1-2,-2-1,0-3,-28 28,-1-1,0 0,0 0,-1-1,0 0,-2-1,1 1,-2-2,0 1,0-1,-1 0,-1 0,-1 0,1-11,-4 26,0 0,0 1,0-1,0 0,-1 1,1-1,0 0,0 1,0-1,-1 0,1 0,0 1,-1-1,1 0,0 0,-1 0,1 0,0 1,-1-1,1 0,0 0,-1 0,1 0,0 0,-1 0,1 0,0 0,-1 0,1 0,0 0,-1 0,1 0,0 0,-1 0,1 0,-1 0,1-1,0 1,0 0,-1 0,1 0,0-1,-1 1,1 0,0 0,0-1,-1 1,1 0,0 0,0-1,0 1,-1 0,1-1,0 1,0 0,0-1,0 1,0 0,0-1,0 1,-1 0,1-1,0 1,0-1,1 1,-1 0,0-1,0 1,0 0,0-1,-21 24,21-23,-15 22,1 0,1 1,1 0,1 1,1 0,1 1,-1 8,7-28,1 0,0-1,0 1,0 1,0-1,1 0,0 0,0 1,0-1,1 0,0 1,0-1,0 1,1-1,0 0,0 1,0-1,0 0,1 0,0 0,0 0,0 0,1 0,0 0,0-1,0 1,0-1,1 0,0 0,-1 0,1-1,1 1,-1-1,5 3,-1-4,2 0,-1-1,0 0,0 0,0-1,1 0,-1-1,0 0,0 0,0-1,0 0,0 0,0-1,-1-1,1 1,-1-1,4-3,133-93,-130 87,3 0,0-2,-2 0,0-1,-1-1,0 0,-2-1,0 0,0-1,-2-1,-1 0,0 0,-1-2,-8 20,0 0,0 0,0 0,0 0,0 0,-1 0,1 0,0 0,-1 0,0 0,0-1,1 1,-1 0,0 0,-1-1,1 1,0 0,-1 0,1 0,-1 0,0 0,1-1,-1 1,0 0,0 1,-1-1,1 0,0 0,-1 0,1 1,-1-1,1 1,-1-1,0 1,1 0,-1-1,0 1,0 0,0 0,0 0,0 1,0-1,0 0,-1 1,1-1,0 1,-1 0,-7 3,2 0,-1 1,0 1,1 0,0 0,0 0,0 1,1 0,0 0,0 1,0 0,1 0,0 1,0 0,1 0,0 0,1 1,0-1,-3 9,5-12,1-1,0 1,0-1,0 1,0 0,1-1,0 1,0 0,0-1,1 1,-1 0,1-1,0 1,0-1,1 1,-1-1,1 1,0-1,1 0,-1 0,0 0,1 0,0-1,0 1,0-1,1 1,-1-1,1 0,0 0,-1-1,1 1,0-1,1 0,-1 0,0 0,1-1,-1 1,1-1,-1 0,1 0,0-1,1 1,17 1,0-1,0 0,1-2,-1-1,0 0,-1-2,1-1,0-1,-1 0,0-2,-1 0,0-2,0 0,-1-2,0 0,-1-1,-1-1,0 0,0-2,-2 0,0-1,-1 0,0-2,7-13,0-32,-22 63,0-1,0 1,0 0,0-1,0 1,0 0,-1-1,1 1,0 0,-1-1,1 1,-1 0,1 0,-1-1,0 1,0 0,1 0,-1 0,0 0,0 0,0 0,0 0,0 0,0 0,0 1,-1-1,1 0,0 1,0-1,0 1,-1-1,1 1,0-1,-1 1,1 0,0 0,-1 0,1 0,-1 0,1 0,0 0,-1 0,1 0,0 1,-1-1,1 1,-1-1,-7 3,0 0,0 1,0 0,1 1,-1 0,1 0,0 0,1 1,-1 0,1 1,0 0,1 0,0 0,0 1,0 0,1 0,0 0,1 1,0 0,0 0,1 0,0 0,0 0,1 1,1-1,-1 1,1-3,1-1,-1 1,1 0,1 0,-1-1,1 1,0 0,0-1,1 1,0 0,0-1,1 0,0 0,0 0,0 0,1 0,0 0,0-1,0 0,0 0,1 0,0 0,0-1,1 0,-1 0,1 0,1 0,2 2,0-1,0 0,1 0,0-1,0 0,0 0,0-2,1 1,-1-1,1-1,-1 1,1-2,0 0,0 0,-1-1,1 0,1-1,32-16,-25 6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45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33,'68'-13,"1"4,0 2,1 4,-1 2,1 4,23-2,-68 4,-26 1</inkml:trace>
</inkml:ink>
</file>

<file path=ppt/ink/ink8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2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77,'51'-19,"2"1,1 4,-1 1,16 1,-14 12,-54 0,0 0,0 0,0 0,0 0,0 0,0 0,0 0,0 1,0-1,0 0,0 1,0-1,0 0,0 1,0 0,0-1,0 1,-1-1,1 1,0 0,0 0,-1-1,1 1,-1 0,1 0,-1 0,1 0,-1 0,1 0,-1 0,0-1,1 1,-1 0,0 0,0 1,0-1,0 0,0 0,0 0,0 0,0 0,0 0,0 0,-1 0,1 0,0 0,-121 139,121-138,-1 0,0 0,1 1,0-1,-1 0,1 0,0 1,0-1,1 0,-1 0,0 1,1-1,-1 0,1 0,0 1,-1-1,1 0,0 0,0 0,1 0,-1 0,0-1,1 1,-1 0,1 0,0-1,-1 1,1-1,0 0,0 1,0-1,0 0,0 0,0 0,0 0,2 0,83 25,60-17,-123-9</inkml:trace>
</inkml:ink>
</file>

<file path=ppt/ink/ink8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2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1,'-31'21,"1"2,2 1,0 1,2 2,1 0,1 2,1 0,2 2,0 1,3 0,1 1,1 1,-4 16,16-39,0 1,2 0,-1-1,1 1,1 0,0 0,1 1,0-1,1 0,0 0,1 0,1-1,-1 1,2 0,0-1,0 0,1 1,0-2,1 1,0-1,1 0,0 0,1-1,0 1,0-2,1 1,0-1,0-1,1 0,0 0,0-1,1 0,6 2,-1-2,1 0,0-2,0 0,1 0,-1-2,1 0,-1-1,1-1,0-1,-1 0,1-1,-1-1,1-1,-1 0,0-1,-1-1,1-1,-1 0,5-4,3-2,0-1,-1-1,-1-1,-1-1,0-1,-1-1,-1 0,-1-1,-1-2,0 0,-2 0,3-7,-10 13,0 0,-1-1,0 0,-2 0,0-1,0 1,-2-1,-1 0,0 0,-1-1,-1 1,-1-15,0 24,0 0,-1 0,0 0,0 0,-1 0,0 1,-1-1,0 1,0 0,-1 0,1 0,-2 0,1 1,-1 0,-1 0,1 1,-1-1,0 1,0 1,-1 0,0 0,0 0,0 1,0 0,-7-2,-75-14,53 18</inkml:trace>
</inkml:ink>
</file>

<file path=ppt/ink/ink8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3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0 107,'74'-11,"-2"-4,1-2,-2-4,12-7,-77 25,0 1,1 0,-1 0,0 0,1 1,0 0,-1 0,1 1,0 0,-1 0,1 0,0 1,-1 0,1 0,-1 1,1 0,-1 0,0 1,0-1,4 3,1 1,-1 1,0-1,0 0,0-1,1 0,-1 0,1-1,0-1,0 0,1 0,-1-1,1-1,-1 0,1 0,-1-1,1 0,0-1,-1-1,1 0,7-2,10-24,-20 12</inkml:trace>
</inkml:ink>
</file>

<file path=ppt/ink/ink8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3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57,'19'-9,"0"1,0 0,0 1,1 1,0 1,1 1,-1 0,20 1,-38 2,-1 1,0-1,1 1,-1 0,0 0,1 0,-1 0,0 0,1 0,-1 0,0 0,1 0,-1 1,0-1,0 1,1-1,-1 1,0-1,0 1,0 0,1-1,-1 1,0 0,0 0,0 0,0 0,-1 0,1 0,0 0,0 0,0 0,-1 0,1 0,-1 1,1-1,-1 0,1 1,-1-1,0 0,0 0,1 1,-1-1,0 0,0 1,0-1,-1 0,1 1,0-1,0 0,-1 1,1-1,-1 0,1 0,-1 1,1-1,-1 0,0 0,0 0,0 0,1 0,-1 0,0 0,-1 1,-86 106,87-108,1 1,-1-1,0 1,1 0,-1 0,1-1,0 1,-1 0,1 0,-1-1,1 1,0 0,0 0,-1 0,1-1,0 1,0 0,0 0,0 0,0 0,0 0,0-1,0 1,1 0,-1 0,0 0,0 0,1-1,-1 1,0 0,1 0,-1-1,1 1,-1 0,1-1,-1 1,1 0,0-1,-1 1,1-1,0 1,-1-1,1 1,0-1,0 1,-1-1,1 0,0 0,0 1,0-1,0 0,-1 0,1 0,0 0,0 0,0 0,0 0,58 4,-53-4,12-1,0-1,-1 0,1-1,-1-1,0-1,0 0,0-1,10-6,-8 3</inkml:trace>
</inkml:ink>
</file>

<file path=ppt/ink/ink8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0 126,'44'-5,"32"-6,14-1,-4-4,-12 1,-8 3,-12 4,-9 2,-13-1,-7 0,-2 1,-2 2,-3-4,-5 0</inkml:trace>
</inkml:ink>
</file>

<file path=ppt/ink/ink8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4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0 111,'43'-10,"34"-8,8 0,-6 2,-6-1,-11 3,-11 3,-14 4</inkml:trace>
</inkml:ink>
</file>

<file path=ppt/ink/ink8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9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0,'0'0</inkml:trace>
  <inkml:trace contextRef="#ctx0" brushRef="#br0" timeOffset="268.757">133 0,'-14'24,"-15"18,-2 6,-1-1,5-7</inkml:trace>
</inkml:ink>
</file>

<file path=ppt/ink/ink8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49:54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95 537,'-24'38,"-3"23,3 5,10-8,8-10,10-12,3-8,7-9,4-7,5-6,3-4,2-2,1-2,-5-4,-1-2,-5 1</inkml:trace>
  <inkml:trace contextRef="#ctx0" brushRef="#br0" timeOffset="279.124">716 537,'-23'17,"0"1,1 1,1 1,1 1,1 1,1 1,1 0,1 1,-8 18,22-39,0 0,0 0,0 1,1-1,-1 0,1 1,0-1,0 0,0 1,0-1,1 1,-1 0,1-1,0 1,0-1,0 1,1 0,-1-1,1 1,0-1,0 1,0-1,0 0,1 1,0-1,-1 0,1 0,0 0,0 0,1 0,-1-1,0 1,1-1,0 1,0-1,-1 0,1 0,1 0,-1 0,8 3,-1 0,1-1,0 0,0 0,0-1,0-1,0 0,1 0,-1-2,1 1,-1-1,1-1,-1 0,1 0,-1-1,0-1,0 0,0 0,0-1,0-1,-1 0,0 0,0-1,0 0,-1-1,0 0,0 0,3-4,-4 3,0 0,0 0,-1 0,0-1,0 0,-1 0,0-1,-1 0,0 0,-1 0,0 0,0-1,-1 0,-1 0,1 0,-2 0,0 0,0 0,-1 0,0 0,-1 0,0 0,-1 0,0 0,-1 0,0 0,-1 1,0-1,0 1,-1 0,-6-8,-61-33,48 43</inkml:trace>
  <inkml:trace contextRef="#ctx0" brushRef="#br0" timeOffset="661.114">1112 904,'97'-248,"-97"248,0 1,0 0,0 0,1 0,-1 0,0 0,1 0,-1 0,0-1,1 1,-1 0,1 0,-1-1,1 1,-1 0,1 0,0-1,-1 1,1-1,0 1,-1 0,1-1,0 0,0 1,0-1,-1 1,1-1,0 0,0 0,0 1,0-1,0 0,0 0,0 0,0 0,-1 0,1 0,0 0,0 0,0-1,0 1,0 0,0 0,-1-1,1 1,0-1,0 1,0-1,-1 1,1-1,0 1,0-1,-1 0,1 1,-1-1,1 0,-1 1,1-1,-1 0,1 0,-1 0,1 1,-1-1,0 0,0 0,1 0,1 7,2 1,-1-1,1 0,0 0,0 0,0 0,1-1,0 0,0 1,1-2,-1 1,1-1,0 0,0 0,0 0,1-1,-1 0,1-1,0 1,0-1,0 0,0-1,0 0,0 0,0 0,1-1,-1 0,3-1,5-2,-1-1,1 0,-1-1,0-1,-1 0,1-1,-1-1,-1 1,1-2,-1 0,-1-1,1 0,-2 0,0-1,0-1,-1 1,0-2,-1 1,1-4,2-5</inkml:trace>
  <inkml:trace contextRef="#ctx0" brushRef="#br0" timeOffset="1001.175">2099 310,'-16'9,"-1"0,1 1,1 0,0 2,1-1,0 2,0 0,2 1,-3 2,14-14,-1-1,1 1,0 0,0-1,-1 1,1 0,1 0,-1 0,0 0,0-1,1 1,-1 0,1 0,-1 0,1 0,0 1,0-1,0 0,0 0,0 0,1 0,-1 0,0 0,1 0,0 0,-1 0,1-1,0 1,0 0,0 0,0 0,0-1,1 1,-1-1,0 1,1-1,-1 1,1-1,0 0,-1 0,1 0,0 0,0 0,0 0,-1 0,1 0,0-1,2 1,79 13,32 12,-112-24,0 0,0 0,0 1,0-1,0 1,-1 0,1-1,-1 1,0 1,0-1,0 0,0 0,0 1,-1-1,1 1,-1-1,0 1,0 0,0-1,-1 1,0 0,1 0,-1 0,0-1,-1 1,1 0,-1 0,1-1,-1 1,-1 1,-44 107,-52-12,77-83</inkml:trace>
  <inkml:trace contextRef="#ctx0" brushRef="#br0" timeOffset="4214.961">2777 0,'-2'1,"0"1,0-1,0 1,0-1,1 1,-1 0,0 0,1-1,0 1,-1 0,1 0,0 1,0-1,0 0,0 0,1 0,-1 1,1-1,-1 0,1 1,0-1,0 0,0 1,0-1,0 1,0 0,-14 458,10-435,-2 21,-2 0,-2 0,-2-1,-5 7,10-35</inkml:trace>
  <inkml:trace contextRef="#ctx0" brushRef="#br0" timeOffset="4467.199">2466 452,'38'-5,"28"-1,6 0,-3 1,-9 1,-10 2,-9 1,-6 0,-9 1</inkml:trace>
</inkml:ink>
</file>

<file path=ppt/ink/ink8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50:06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33 678,'-4'6,"0"0,1 0,0 0,0 1,0-1,1 1,0 0,0-1,1 1,0 0,0 0,0 5,-1 7,4 155,-2-171,0-1,0 1,-1 0,2 0,-1-1,0 1,0 0,1 0,0-1,-1 1,1-1,0 1,0 0,1-1,-1 1,0-1,1 0,0 0,-1 1,1-1,0 0,0 0,0-1,0 1,0 0,1-1,-1 1,1-1,-1 0,1 0,-1 0,1 0,-1 0,1 0,0-1,0 1,-1-1,1 0,0 0,0 0,-1 0,1 0,0-1,-1 1,1-1,0 0,-1 0,1 0,0 0,-1 0,1-1,13-10,-1 0,-1-2,0 0,-1 0,0-1,-1-1,-1 0,2-6,-4 9,74-109,-78 122,-1-1,0 1,0 0,0 0,0 0,1 1,-1-1,0 1,0 0,0 0,0 0,0 1,0 0,-1-1,1 1,0 1,-1-1,1 0,-1 1,0 0,0 0,0 0,0 0,-1 0,1 0,-1 1,0-1,0 1,0 0,0 0,0 0,1 1,77 80,-77-83,-1 0,0 0,1 0,-1-1,1 1,-1-1,1 1,0-1,0 0,0 0,0 0,-1-1,1 1,0-1,0 0,0 1,0-1,0 0,0-1,0 1,0 0,0-1,0 0,0 0,0 0,0 0,-1 0,1 0,0-1,-1 1,1-1,-1 0,1 0,-1 0,0 0,2-2,5-8,-1-1,0-1,-1 1,-1-1,0 0,0 0,-1-1,0-6,-3 14,6-19</inkml:trace>
  <inkml:trace contextRef="#ctx0" brushRef="#br0" timeOffset="1204.424">992 1,'-16'44,"2"2,1-1,3 1,2 1,2 0,2 0,2 0,2 1,3 10,38 170,-41-225,0 4,0 1,0 0,1 0,0 0,0-1,1 1,0 0,1-1,-1 0,1 1,1-1,0 0,0-1,0 1,0-1,4 4,-3-9,-1 0,0 0,0-1,1 1,-1-1,0 0,1 0,-1-1,0 1,0-1,1 0,-1 0,0-1,0 1,0-1,0 0,-1 0,1 0,0 0,-1-1,2 0,14-8,-18 10,3-1,0-1,0 1,-1-1,1 1,0 0,1 1,-1-1,0 1,1-1,-1 1,0 1,1-1,-1 1,1-1,-1 1,1 1,-1-1,1 1,-1-1,1 1,-1 0,0 1,1-1,-1 1,0 0,0 0,0 0,2 2,2 2,-1 0,2-1,-1 0,1-1,-1 1,1-2,0 1,1-1,-1-1,0 0,1 0,-1 0,1-2,0 1,-1-1,1 0,0-1,-1 0,1-1,-1 0,1 0,-1-1,0 0,0-1,0 0,0-1,-1 1,4-4,-1 1,-1 0,0-1,-1 0,0 0,0-1,-1 0,0-1,0 0,-1 0,-1 0,1-1,-2 0,0-1,0 1,-1-1,0 0,-1 0,0 0,-1 0,-1-1,0 1,0-7,-2 16,1 0,-1 1,0-1,0 0,0 0,0 1,0-1,-1 1,1-1,-1 1,1-1,-1 1,0 0,0 0,0 0,-1 0,1 0,0 0,-1 1,1-1,-1 1,1 0,-1-1,0 1,1 0,-1 1,0-1,0 0,0 1,0 0,0-1,1 1,-1 0,0 1,0-1,0 0,0 1,0 0,0-1,1 1,-1 0,0 1,1-1,-1 0,1 1,-1-1,1 1,0 0,-1 0,1 0,0 0,0 0,1 1,-2 1,-6 5,1 1,0 0,0 0,1 1,1 0,0 0,0 1,1-1,1 1,0 0,0 1,1-1,2-6,-1 0,1-1,1 1,-1 0,1 0,0 0,0 0,0 0,1 0,0-1,0 1,1 0,-1 0,1-1,0 1,1-1,0 0,0 0,0 1,0-2,1 1,-1 0,1-1,0 0,1 0,3 3,4-1,0 0,1-1,0 0,0-1,0-1,1 0,-1 0,1-2,7 1,6-2,0-2,0 0,0-2,0-1,-1-1,1-1,-1-1,-1-1,0-2,0-1,-1 0,-1-2,0-1,0 0,-2-2,0 0,4-7,-18 16,0 0,0-1,-1 0,0-1,0 1,-1-1,-1 0,1 0,-2 0,1-1,-2 0,1-1,-2 8,0 0,0-1,0 1,-1 0,1-1,-1 1,0-1,-1 1,1 0,-1-1,0 1,0 0,0-1,0 1,-1 0,0 0,0 0,0 0,0 0,-1 1,1-1,-1 1,0-1,0 1,0 0,-1 0,1 0,-1 1,1-1,-3 0,2 1,0 1,-1 0,1 0,0 0,0 0,-1 1,1 0,0 0,-1 0,1 0,0 1,-1-1,1 1,0 0,0 1,0-1,0 1,0-1,0 1,0 0,0 1,1-1,-1 1,1 0,0-1,0 1,0 1,0-1,0 0,1 1,-1-1,1 1,0 0,0 0,1 0,-1 0,1 0,0 0,0 0,0 1,0-1,1 1,0-3,0 0,1 0,0 0,-1 0,1 0,0 0,0 0,0-1,0 1,0 0,0 0,1-1,-1 1,1-1,-1 1,1-1,-1 0,1 1,0-1,-1 0,1 0,0 0,0-1,0 1,0 0,0-1,0 1,0-1,0 1,0-1,0 0,0 0,0 0,2 0,71-8,51-48,-125 55,0 0,0 0,0 0,0 0,0 0,0 0,0 0,0 0,0 0,0 1,1-1,-1 0,0 1,1-1,-1 1,0-1,1 1,-1 0,1-1,-1 1,0 0,1 0,-1 0,1 0,-1 1,1-1,-1 0,0 0,1 1,-1-1,0 1,1-1,-1 1,0 0,0-1,1 1,-1 0,0 0,0 0,0 0,0 0,0 0,0 0,0 0,-1 0,1 1,0-1,-1 0,1 1,0-1,-1 0,0 1,1-1,-1 1,-35 104,34-102,0 0,1-1,0 1,0 0,0 0,0 0,1 0,0 0,-1-1,1 1,1 0,-1 0,0-1,1 1,0-1,0 1,0-1,0 0,1 0,-1 0,1 0,-1 0,1-1,0 1,0-1,1 1,-1-1,0 0,1-1,-1 1,1-1,-1 1,1-1,0 0,0 0,2 0,18 4,1-2,1 0,-1-2,0-1,0 0,2-2,28 0,-46 2,1-1,0 0,-1 0,1-1,-1 0,1 0,-1-1,0-1,0 1,0-2,-1 1,1-1,-1 0,0-1,-1 0,1 0,-1 0,0-1,-1-1,0 1,0-1,0 0,-1 0,0 0,-1-1,0 0,0 0,-1 0,0 0,0 0,-1-1,1-8,-3-71,0 86,0 0,-1 1,1-1,-1 1,0-1,0 1,0-1,0 1,-1 0,1 0,-1-1,1 1,-1 0,0 0,1 0,-1 1,0-1,0 0,-1 1,1-1,0 1,0 0,-1 0,1 0,-1 0,1 0,-1 0,1 0,-1 1,1 0,-3-1,-3 3,0 0,0 1,1 0,-1 0,1 0,0 1,0 0,0 1,0 0,1 0,0 0,0 0,0 1,1 0,0 1,0-1,0 1,1 0,0 0,0 0,1 1,0-1,0 1,-1 6,-1-1,0 0,0 1,1 0,1 0,0 0,1 0,1 0,0 1,1-1,1 0,1 10,-1-17,0-1,1 1,-1-1,2 1,-1-1,1 0,-1 0,2 0,-1 0,1 0,0-1,0 0,0 1,1-1,0-1,0 1,0-1,0 0,1 0,-1-1,1 1,0-1,0 0,1-1,1 1,109 9,-92-13</inkml:trace>
  <inkml:trace contextRef="#ctx0" brushRef="#br0" timeOffset="2803.414">3137 1496,'11'3,"0"0,0-1,0-1,0 0,1 0,-1-1,0-1,0 0,1 0,-1-1,0 0,0-1,-1-1,1 0,-1 0,1-1,-1 0,-1 0,1-1,-1-1,0 0,6-6,49-38,-2-2,-3-4,-3-1,-2-3,32-48,-79 100,1-1,-2 0,1 0,-1-1,-1 1,0-1,0-1,-1 1,-1 0,0-1,0 0,-1-6,-3 15,0 0,0 0,0 0,0 0,-1 0,0 1,1-1,-1 1,0-1,0 1,-1 0,1 0,0 0,-1 0,1 0,-1 0,0 1,1-1,-1 1,0 0,0 0,0 0,0 0,0 0,0 1,0-1,0 1,0 0,0 0,0 0,0 0,-1 1,1-1,0 1,0 0,0 0,0 0,1 0,-1 0,0 1,0-1,1 1,-1 0,1-1,-1 1,1 0,0 1,0-1,-1 2,-19 16,2 1,1 0,0 2,2 1,0 0,2 1,1 0,1 1,1 1,1 0,1 1,-5 27,12-48,-1 0,1 1,1-1,0 1,0 0,0-1,1 1,0 0,1 0,0 0,0 0,0 0,1 0,1-1,-1 1,1 0,0-1,1 1,0-1,0 1,1-1,-1 0,2-1,-1 1,1-1,0 1,0-2,0 1,1 0,0-1,0 0,2 1,4-2,0-1,1 1,-1-2,0 0,1 0,-1-1,1-1,0 0,-1-1,1 0,-1-1,1 0,-1-1,0-1,8-3,169-88,-134 57,-3-1,-1-3,38-41,-77 73,0-2,-1 1,0-1,-1-1,0 1,-1-2,0 0,-1 0,-1 0,0-1,3-13,-9 27,-1 0,1-1,-1 1,1-1,-1 1,0-1,0 1,1-1,-1 1,0-1,0 1,-1 0,1-1,0 1,0-1,-1 1,1-1,-1 1,1 0,-1-1,0 1,0 0,1-1,-1 1,0 0,0 0,0 0,0 0,0 0,0 0,-1 0,1 0,0 0,0 1,-1-1,1 0,0 1,-1-1,1 1,-1 0,1-1,-1 1,1 0,-1 0,1 0,0 0,-1 0,1 0,-1 0,1 0,-1 1,1-1,-1 1,1-1,0 1,-1-1,0 2,-13 7,0 1,0 0,1 1,1 1,0 0,0 1,2 0,-1 1,2 0,0 1,0 0,1 0,-2 8,2-6,0 0,1 0,1 1,1 0,0 1,2-1,-3 17,6-29,0-1,1 0,0 1,0-1,0 0,1 1,0-1,0 0,0 0,0 0,1 1,0-1,0-1,0 1,1 0,0 0,0-1,0 0,0 1,1-1,-1 0,1-1,0 1,0-1,1 0,-1 0,1 0,-1 0,1-1,2 1,3 1,1-1,0 0,0-1,-1 0,1 0,1-1,-1-1,0 0,0-1,0 0,0 0,0-1,0-1,-1 0,1 0,-1-1,7-3,5-3,-1-1,0-1,-1 0,-1-2,0 0,0-1,12-15,-11 11,-1 0,-1-2,-1 0,0-1,-2 0,-1-1,0-1,-2 0,-1-1,-1-1,-1 1,-1-1,-1-1,1-15,-7 40,0 0,0 0,-1 0,1-1,0 1,-1 0,1 0,-1 0,0 0,0-1,0 1,0 0,0 0,0-1,-1 1,1 0,-1 0,1 0,-1 0,0 0,0 0,0 0,0 0,0 0,0 0,-1 0,1 0,-1 1,1-1,-1 1,0-1,1 1,-1 0,0-1,0 1,0 0,0 0,0 0,0 1,0-1,0 0,0 1,-1-1,1 1,0 0,0 0,0 0,-1 0,1 0,0 0,0 1,-1-1,-11 9,0 0,0 1,1 1,0 0,1 1,0 0,1 1,0 0,1 1,1 0,0 0,1 1,0 1,0 2,2-5,0-1,0 1,1 0,1 1,0-1,1 1,1-1,0 1,0 0,2 0,-1 0,2 0,0 0,1 0,0-1,1 1,0 0,2-1,-1 0,1 0,1 0,1 0,-1-7,1 0,0-1,0 0,0 0,1 0,-1-1,1 0,0-1,0 0,1 0,-1-1,1 0,-1 0,1-1,0 0,-1 0,1-1,0 0,0-1,-1 0,1 0,0-1,-1 0,8-3,5-3</inkml:trace>
  <inkml:trace contextRef="#ctx0" brushRef="#br0" timeOffset="3198.803">5085 1045,'14'0,"10"0,5 0,4 0,-1 0,0 0,0 0,-2 0,-1 0,0 0,0 0,-1-5,0-1,0 0,-5 1</inkml:trace>
  <inkml:trace contextRef="#ctx0" brushRef="#br0" timeOffset="3469.942">5085 1299,'48'-5,"20"-1,4-1,-5-2,-10-1,-10 2,-12 2</inkml:trace>
  <inkml:trace contextRef="#ctx0" brushRef="#br0" timeOffset="11984.97">6129 735,'-1'-1,"0"-1,1 1,-1 0,0 0,1-1,-1 1,1 0,-1-1,1 1,0-1,-1 1,1 0,0-1,0 1,0-1,0 1,0-1,1 1,-1-1,0 1,1 0,-1-1,1 1,-1 0,1-1,0 1,-1 0,1 0,0-1,0 1,0 0,0 0,0 0,0 0,0 0,0 0,1 1,43-37,-35 32,1 0,0 0,0 1,1 1,-1 0,1 0,-1 1,1 1,0 0,0 0,0 1,0 1,10 1,-20-1,1-1,-1 0,0 1,1-1,-1 1,1 0,-1 0,0 0,0 0,0 0,1 0,-1 0,0 1,0-1,-1 1,1 0,0 0,0-1,-1 1,1 0,-1 0,0 0,0 1,1-1,-1 0,-1 0,1 1,0-1,0 0,-1 1,0-1,1 1,-1-1,0 1,0-1,0 1,-1-1,1 0,0 1,-1-1,0 1,1-1,-1 0,0 1,0-1,-1 0,1 0,0 0,-1 0,0 1,-197 283,195-280,3-5,-1 1,1-1,-1 1,1 0,0-1,0 1,-1 0,1 0,1-1,-1 1,0 0,0 0,1 0,-1 0,1 0,-1 0,1 0,0 0,0 1,0-1,0 0,0 0,1 0,-1 0,0 0,1 0,0 0,-1 0,1 0,0 0,0-1,0 1,0 0,1 0,-1-1,0 1,1-1,-1 1,1-1,-1 1,1-1,0 0,-1 0,2 1,3-1,1 1,-1-1,0 0,0 0,1-1,-1 1,0-2,0 1,1-1,-1 0,0 0,0 0,0-1,0 0,0 0,0-1,0 1,4-5,41-10,-30 20,-12 2</inkml:trace>
  <inkml:trace contextRef="#ctx0" brushRef="#br0" timeOffset="12558.074">6778 424,'3'6,"0"0,0 0,0 0,0 0,-1 0,0 1,0-1,-1 1,0-1,0 1,-1-1,1 1,-1 2,1 3,-16 171,4-111,-16 81,-7-19,34-135,1 1,-1 0,0 0,1 0,-1 0,0 0,1-1,-1 1,0 0,1 0,-1 0,1 0,-1 0,0 0,1 0,-1 0,0 1,1-1,-1 0,0 0,1 0,-1 0,0 0,1 1,-1-1,0 0,1 0,-1 0,0 1,0-1,1 0,-1 0,0 1,0-1,1 0,-1 1,0-1,0 0,0 1,0-1,0 0,1 1,-1-1,0 0,0 1,0-1,0 1,0-1,0 0,0 1,0-1,0 0,0 1,0-1,-1 0,1 1,0-1,0 0,0 1,0-1,-1 0,1 1,0-1,0 0,7-8</inkml:trace>
  <inkml:trace contextRef="#ctx0" brushRef="#br0" timeOffset="12967.022">7060 565,'-203'132,"154"-83,50-48,-1 1,0-1,0 0,1 0,-1 1,1-1,-1 0,1 0,0 0,-1 1,1-1,0 0,0 0,0 0,0 0,0 0,0-1,0 1,0 0,0 0,0-1,0 1,0 0,1-1,-1 1,0-1,0 0,1 1,-1-1,0 0,1 0,-1 0,0 0,0 0,2 0,2 1,2 0,-1 1,0-1,0 1,1 0,-1 1,0-1,-1 1,1 1,0-1,-1 1,0 0,0 0,0 0,0 1,-1 0,1-1,-1 2,-1-1,1 0,-1 1,0 0,0 0,0 0,-1 1,6 28,-8-31,0 0,0 0,1 0,0 0,-1 0,1-1,1 1,-1 0,1 0,-1-1,1 1,0-1,0 0,1 1,-1-1,1 0,-1 0,1-1,0 1,2 1,12 4</inkml:trace>
  <inkml:trace contextRef="#ctx0" brushRef="#br0" timeOffset="37429.681">6073 1356,'277'-12,"123"-43,-342 46,43-7,0 3,68 3,-115 15,-31 2</inkml:trace>
  <inkml:trace contextRef="#ctx0" brushRef="#br0" timeOffset="43446.045">6299 1694,'0'-2,"-1"1,1 0,0-1,0 1,1 0,-1-1,0 1,0 0,1-1,-1 1,0 0,1-1,0 1,-1 0,1 0,0 0,-1 0,1-1,0 1,0 0,0 0,0 1,0-1,0 0,0 0,0 0,1 1,-1-1,1 0,6-6,0-1,0 1,1 1,-1 0,2 0,-1 1,1 0,0 1,0-1,0 2,0 0,1 0,-1 1,1 0,-1 1,1 0,0 1,0 0,0 0,-1 1,7 2,-14-2,0 0,-1 1,1-1,-1 1,1-1,-1 1,0 0,0 0,0 0,0 0,0 0,0 1,0-1,-1 1,1-1,-1 1,0-1,0 1,0 0,0 0,0-1,0 1,-1 0,0 0,1 0,-1 0,0 0,0 0,-1 0,1-1,0 1,-1 0,0 0,-1 5,0 0,-1 0,0 0,0-1,0 0,-1 0,0 0,-1 0,0 0,0-1,-2 3,5-9,0 1,1 0,-1 0,1 1,-1-1,1 0,-1 0,1 1,0-1,0 1,0-1,0 1,0 0,0-1,0 1,0 0,0 0,1-1,-1 1,1 0,0 0,-1 0,1 0,0 0,0 0,0 0,0-1,1 1,-1 0,0 0,1 0,-1 0,1 0,0-1,-1 1,1 0,0-1,0 1,0 0,1-1,-1 1,0-1,0 0,1 1,-1-1,1 0,56 26,-51-25,0 1,1 0,-1 0,-1 0,1 1,0 0,-1 0,0 1,0 0,0 0,3 4,-7-7,0 1,-1 0,0 0,1 0,-1 0,0 0,0 0,-1 0,1 0,-1 0,0 1,1-1,-1 0,-1 0,1 0,0 0,-1 1,0-1,1 0,-1 0,-1 0,1 0,0 0,-1-1,1 1,-1 0,0-1,0 2,-65 64,61-62,-1-1,0 0,0-1,0 0,0 0,-1 0,1-1,-1 0,0 0,0-1,0 0,-1 0,1-1,0 0,0-1,-1 0,1 0,-7-1,-7-27,21 11</inkml:trace>
  <inkml:trace contextRef="#ctx0" brushRef="#br0" timeOffset="44251.892">6947 1835,'-17'30,"9"2,-2-2,-1 0,-2 0,0-1,-3 0,0-1,-1-1,-18 20,370-439,-335 392,0-1,0 1,0-1,1 1,-1 0,0-1,0 1,0-1,1 1,-1 0,0-1,1 1,-1 0,0-1,1 1,-1 0,0 0,1-1,-1 1,0 0,1 0,-1 0,1-1,-1 1,1 0,-1 0,0 0,1 0,-1 0,1 0,-1 0,1 0,-1 0,1 0,-1 0,0 0,1 0,-1 0,1 0,-1 1,1-1,-1 0,0 0,1 0,-1 1,0-1,1 0,-1 1,0-1,1 0,-1 1,0-1,1 0,-1 1,0-1,0 0,0 1,1-1,-1 1,0-1,0 1,0-1,0 0,0 1,0-1,0 1,0-1,2 37,-2-30,-1 21,0-17,0-1,1 1,0-1,0 1,1-1,1 1,0-1,0 1,1-1,0 0,1 0,0-1,3 6,-5-13,0 0,0 0,0-1,0 1,1 0,-1-1,1 0,-1 1,1-1,-1 0,1 0,0-1,-1 1,1-1,0 1,0-1,0 0,-1 0,1 0,0 0,0 0,0-1,-1 1,1-1,0 0,-1 0,1 0,0 0,-1 0,1-1,74-46,100-130,-177 178,0 1,0 0,0-1,0 1,0 0,1-1,-1 1,0-1,1 1,-1 0,0-1,1 1,-1-1,0 1,1-1,-1 1,1-1,-1 0,1 1,0-1,-1 1,1-1,-1 0,1 0,-1 1,1-1,0 0,-1 0,1 0,0 0,-1 1,1-1,0 0,-1 0,1 0,0-1,-1 1,1 0,0 0,-1 0,1 0,-1-1,1 1,0 0,-1 0,1-1,-1 1,1-1,-1 1,1 0,-1-1,1 1,-1-1,1 1,-1-1,0 1,1-1,-1 0,-17 58,17-55,-8 18,1 0,2 0,0 1,1 0,1 0,0 0,2 0,1 21,1-40,-1 1,0-1,1 1,-1-1,1 1,-1-1,1 1,0-1,0 0,1 1,-1-1,0 0,1 0,-1 0,1 0,0 0,-1 0,1 0,0-1,0 1,0-1,0 1,1-1,0 1,15 4</inkml:trace>
  <inkml:trace contextRef="#ctx0" brushRef="#br0" timeOffset="45972.725">5649 198,'50'-37,"-30"21,0 0,1 2,1 0,0 2,0 0,2 1,3 0,-25 10,0 0,0 1,0-1,0 1,0-1,0 1,0 0,0 0,0 0,0 0,0 0,0 0,0 1,0-1,0 1,-1-1,1 1,0 0,0-1,0 1,0 0,-1 0,1 0,-1 1,1-1,-1 0,1 1,-1-1,1 0,-1 1,0 0,0-1,0 1,0 0,0 0,0-1,-1 1,1 0,-1 0,1 0,-1 0,1 0,-1 0,0 0,0 0,0 0,0 0,-1 1,-6 240,-7 458,-31-110,15-141,31-443,-1-1,0 1,0 0,-1 0,0 0,0 0,0 0,-1-1,0 1,-1-1,1 1,-2 0,-6-35,10-293,30-72,-16 256,5 0,7 1,6 1,46-122,45-15,-109 247,1 0,2 1,0 1,2 0,0 2,2 0,0 1,1 2,1 0,15-9,-25 21,1-1,0 2,0 0,0 1,0 0,1 1,-1 1,1 0,3 1,21-5,1 3,1 2,-1 2,0 2,0 1,-1 2,23 7,-13-4,298 31,-13-42,-124-24,-65-1,-143 27,-1-1,1 1,0 0,-1 1,1-1,-1 0,1 0,-1 1,1-1,-1 1,1-1,-1 1,0 0,1-1,-1 1,0 0,1 0,-1 0,0 0,0 0,0 0,0 0,0 1,0-1,0 0,0 0,0 1,-1-1,1 1,-1-1,1 1,-1-1,1 1,-1-1,0 1,0-1,1 1,-1-1,0 1,-1-1,1 1,0 0,-1 1,-20 74,16-64,-51 150,48-145</inkml:trace>
</inkml:ink>
</file>

<file path=ppt/ink/ink8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51:08.8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 66,'2'-12,"4"32,-3-8,5 26,-2 0,-2 0,-2 0,-1 1,-1-1,-3 4,-24 222,-2-37,5-124,24-102,0-1,-1 1,1-1,0 1,0-1,0 1,0-1,0 1,0-1,0 1,0-1,0 1,0-1,0 1,0-1,0 1,0-1,0 1,0-1,1 1,-1-1,0 1,0-1,1 1,-1-1,0 0,1 1,-1-1,0 1,1-1,-1 0,0 1,1-1,-1 0,1 0,-1 1,1-1,-1 0,1 0,-1 0,1 0,-1 1,1-1,-1 0,1 0,-1 0,1 0,-1 0,1 0,-1 0,1 0,-1-1,1 1,-1 0,1 0,-1 0,1 0,-1-1,0 1,1 0,-1 0,1-1,-1 1,0 0,31-22,-31 22,104-91,-37 29,3 3,2 3,3 4,34-17,-102 64,2 0,-1 1,0 0,1 0,0 0,0 1,0 1,0-1,1 2,-1-1,0 1,1 0,-1 1,1 0,-1 1,2 0,-8 3,1-1,-1 1,0 0,0 0,0 0,-1 0,1 0,-1 1,0-1,-1 1,1 0,-1-1,1 1,-1 0,-1 0,1 0,-1 0,0 0,0 0,0 0,-1-1,0 1,1 0,-2 0,1 0,-2 3,-7 26,-1 1,-1-2,-3 0,0-1,-2 0,-1-1,-2-1,0-1,-3-1,0-1,-1-1,-2-1,-23 18,44-38,0 1,-1-1,1 0,-1 0,0 0,-1-1,1 0,-1 0,0-1,0 1,0-2,0 1,0-1,-1 0,1 0,-1-1,1 0,-1-1,1 1,-1-1,0-1,1 0,-1 0,1 0,-1-1,1 0,-4-2,2-3,1-2,0 1,1-1,-1 0,2 0,0-1,0 0,0 0,1-1,1 1,0-1,0 0,1 0,1-1,0 1,0 0,1-1,1 1,0-1,0 1,2-12,-1-7</inkml:trace>
  <inkml:trace contextRef="#ctx0" brushRef="#br0" timeOffset="780.845">900 1025,'94'-71,"-3"-3,72-78,-71 31,-92 119,1 0,-1 1,1-1,-1 0,0 0,0 0,0 0,0 0,0 0,0 1,-1-1,1 0,-1 0,1 0,-1 0,1 1,-1-1,0 0,0 1,0-1,0 1,0-1,0 1,-1-1,1 1,0 0,-1-1,1 1,-1 0,0 0,1 0,-1 0,0 1,1-1,-1 0,0 1,0-1,1 1,-1-1,0 1,0 0,0 0,0 0,0 0,0 0,1 0,-1 1,0-1,0 1,0-1,1 1,-1-1,0 1,0 0,1 0,-1 0,1 0,-1 0,-1 2,-19 7,0 2,0 1,2 1,-1 1,2 0,0 2,0 0,2 1,0 0,2 2,0 0,-11 19,21-29,0 0,0 0,1 0,0 1,1-1,0 1,1 0,0 0,1 0,0 0,0 0,2 1,-1-1,1 0,1 0,0 0,0 0,1-1,1 1,0-1,1 3,3-5,-1-1,1-1,0 0,0 0,1 0,0-1,0 0,0-1,1 0,-1 0,1-1,0-1,0 1,0-2,0 1,0-1,0-1,0 0,1 0,1-1,14-1,-1-1,0-1,0-1,0-1,-1-1,0-2,0 0,-1-2,0 0,12-9,206-153,-191 129,-1-1,-3-3,-1-2,-3-2,-2-1,-2-2,16-36,-42 73,-2-1,0-1,-1 0,0 0,-2-1,0 0,-2 0,0-1,-2 1,0-1,-1 0,-2 0,0 0,-1 0,-1-1,2 20,0 0,-1 0,1 0,-1 0,1 1,-1-1,0 0,0 0,-1 1,1-1,0 1,-1-1,1 1,-1 0,0-1,0 1,0 0,0 0,0 0,0 0,-1 1,1-1,-1 1,1-1,-1 1,0 0,1 0,-1 0,0 0,0 0,1 1,-1 0,0-1,0 1,0 0,0 0,0 0,0 1,0-1,1 1,-1-1,0 1,0 0,1 0,-1 0,0 1,1-1,-1 1,-10 7,1 0,0 1,0 0,1 1,1 0,0 0,0 2,1-1,1 1,0 0,0 1,2 0,0 0,0 0,1 1,1 0,0 0,1 1,-5 31,2 0,1 1,3-1,2 1,3 13,41 221,-28-206,-3 1,2 76,-13-136,-1 0,-1-1,-1 1,0-1,-1 1,-1-1,0 1,-1-1,-1 0,-1-1,0 1,-1-1,0 0,-1-1,-1 0,0 0,-1-1,-1 0,0-1,-1 0,0 0,-7 4,13-11,-1 0,0 0,0 0,0-1,0 0,-1-1,0 0,0 0,1 0,-2-1,1 0,0 0,0-1,-1-1,1 1,-5-1,11-1,0 1,0-1,0 0,0 0,0 0,0 0,1 0,-1 0,0-1,1 1,-1 0,1-1,-1 1,1-1,0 0,-1 0,1 1,0-1,0 0,0 0,1 0,-1 0,0 0,1 0,-1 0,1 0,0 0,-1 0,1 0,0 0,1-1,-1 1,0 0,0 0,1 0,0-2,29-71,-6 41,2 1,1 2,1 0,2 2,1 1,1 2,18-11,33-29,-1 0,-43 38,-2-3,-1 0,-2-3,-1 0,4-10,-24 26</inkml:trace>
  <inkml:trace contextRef="#ctx0" brushRef="#br0" timeOffset="1131.132">2621 687,'-23'28,"2"0,1 1,1 2,1 0,2 0,1 2,2 0,-7 25,19-55,0 0,0 0,1 0,0 0,-1 0,1 0,0 0,0 1,1-1,-1 0,1 0,-1 0,1 0,0 0,0 0,0-1,1 1,-1 0,1 0,-1-1,1 1,0-1,0 1,0-1,0 0,0 0,1 0,-1 0,1 0,-1-1,1 1,0-1,0 1,0-1,-1 0,1 0,0 0,0-1,0 1,3-1,4 2,0-2,0 1,0-1,0-1,0 0,-1 0,1-1,0 0,-1-1,1 0,-1 0,4-3,2-3,-1-1,-1-1,1 0,-2 0,0-2,0 1,-1-1,0-1,-2 0,1-1,-2 0,-3 6,0 0,-1 0,0 0,0-1,-1 0,-1 1,0-1,0 0,-1 0,0 0,0 0,-2-9,1 15,-1-1,1 1,-1 0,0 0,0 0,-1 0,1 0,-1 0,0 0,0 0,0 0,-1 1,1 0,-1-1,0 1,0 0,0 0,0 0,0 1,-1-1,1 1,-1-1,0 1,0 1,0-1,0 0,0 1,0 0,0 0,-4-1,-1 1,-1 1,1 0,0 0,-1 0,1 1,0 1,-1 0,1 0,0 1,0 0,1 0,-1 1,1 0,-1 1,1-1,1 2,-1-1,-2 4,-17 13</inkml:trace>
  <inkml:trace contextRef="#ctx0" brushRef="#br0" timeOffset="1402.17">2959 1111,'-1'-31,"1"1,1-1,2 1,1 0,1 0,2 0,1 1,1 0,2 0,0 1,2 0,5-6,-3 9,1 1,1 0,1 1,0 1,2 1,13-11,24 6,-32 25</inkml:trace>
  <inkml:trace contextRef="#ctx0" brushRef="#br0" timeOffset="1736.515">3383 885,'31'5,"1"0,0-2,0-2,1-1,-1-1,0-1,0-2,-1-2,1-1,-1-1,20-8,-36 10,0-1,0 0,0-1,-1-1,0 0,-1-1,0 0,-1-1,0 0,0-1,-1-1,-1 0,0 0,-1-1,4-7,-11 18,-1 1,1-1,-1 0,0 1,0-1,0 0,0 0,-1 0,1 0,-1 0,0 0,1 0,-1 0,-1 0,1 0,0 0,-1 0,0 0,1 1,-1-1,0 0,0 0,-1 1,1-1,-1 0,1 1,-1-1,0 1,0 0,0 0,0-1,0 1,0 1,-1-1,1 0,-1 0,1 1,-1 0,0-1,1 1,-1 0,-3 0,-13-1,-1 2,0 1,0 0,1 1,-1 1,1 1,0 1,0 1,0 0,1 1,0 1,0 1,1 1,0 0,1 1,0 1,1 0,0 1,-7 9,10-10,0 0,1 0,0 1,1 1,0 0,2 0,-1 1,2 0,0 0,-4 13,9-22,0 0,1 0,-1 0,1 1,1-1,-1 0,1 1,0-1,0 0,1 1,0-1,0 0,0 1,1-1,0 0,0 0,1 0,0-1,0 1,0-1,0 1,1-1,0 0,0 0,0 0,1-1,0 0,0 0,2 2,13 4,0 0,1-1,0-1,0-1,1-1,0-1,0-1,1-1,-1-1,1 0,0-2,-1-1,11-2,-13 3,193-21,-177 15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4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1,'19'9,"16"4,7-1,1-2,2-3,0-7,-5-4,-3-1,-3 0,-3 1,-2 1,-1-3,-1-2,1 2,-6 1</inkml:trace>
</inkml:ink>
</file>

<file path=ppt/ink/ink8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51:00.0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1175,'532'-650,"-249"286,-252 314,50-54,-81 104,1-1,-1 1,1-1,-1 1,1-1,0 1,-1-1,1 1,0 0,-1-1,1 1,0 0,-1-1,1 1,0 0,0 0,-1 0,1 0,0 0,0 0,0 0,-1 0,1 0,0 0,0 0,-1 0,1 1,0-1,0 0,-1 0,1 1,0-1,-1 1,1-1,-1 1,1-1,0 1,-1-1,1 1,-1-1,1 1,-1-1,1 1,-1 0,0-1,1 1,-1 0,0 0,0-1,1 1,-1 0,0 0,0-1,0 1,0 0,0 0,0 0,5 52,-5-48,7 138,6-1,30 136,-35-237,-2 1,-2 0,-1 0,-2 0,-4 32,3-71,-1-1,1 1,0 0,-1-1,0 1,0-1,1 0,-1 1,-1-1,1 0,0 1,-1-1,1 0,-1 0,1 0,-1 0,0 0,0-1,0 1,0-1,0 1,0-1,0 1,-1-1,1 0,0 0,-1 0,1-1,-1 1,1-1,-1 1,0-1,1 0,-1 1,1-2,-1 1,1 0,-1 0,-96-30,-215-187,155 132,147 82,6 5</inkml:trace>
  <inkml:trace contextRef="#ctx0" brushRef="#br0" timeOffset="7833.346">1807 554,'-2'-2,"0"-1,0 0,0 1,-1-1,1 1,-1-1,1 1,-1 0,0 0,0 0,0 1,0-1,0 1,0 0,-1-1,1 1,0 1,-1-1,1 0,-7-3,0 1,0 0,0 0,0 1,-1 1,1 0,-1 0,1 1,-1 0,1 1,0 0,-1 1,1 0,0 0,0 1,0 1,0 0,1 0,0 1,-1 0,2 0,-1 1,1 0,-1 1,2 0,-4 3,11-6,-1 1,1-1,0 0,0 1,1-1,-1 0,1 0,0 0,0 0,1 0,-1 0,1 0,0 0,0 0,0 0,0-1,0 1,1-1,0 0,0 0,0 0,0 0,0 0,1 0,-1-1,1 0,0 0,2 1,7 9,33 27,72 80,-114-113,0 0,0 1,0 0,-1 0,0 0,0 0,0 0,-1 1,0-1,-1 1,0-1,0 1,-1 0,1-1,-2 1,1 0,-1-1,0 1,-1 0,0 0,-2 0,0 0,0 0,-1-1,0 0,-1 0,1 0,-1-1,-1 1,1-2,-1 1,0-1,0 0,0 0,-1-1,0 0,0 0,0-1,0 0,-1 0,1-1,-1 0,1-1,-1 1,0-2,0 1,1-1,-1-1,0 0,0 0,1 0,-1-1,1-1,-1 1,1-1,0-1,0 0,0 0,1 0,-1-1,1 0,-6-5,-7-30,15 19</inkml:trace>
</inkml:ink>
</file>

<file path=ppt/ink/ink8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51:26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4793 396,'-1'-1,"1"0,-1 1,1-1,-1 0,0 0,1 0,-1 1,0-1,0 0,1 1,-1-1,0 1,0-1,0 1,0-1,0 1,0 0,0-1,0 1,1 0,-1 0,0 0,0 0,0-1,0 1,0 1,0-1,0 0,0 0,0 0,0 0,0 1,0-1,0 0,0 1,0-1,0 1,0-1,0 1,1 0,-1-1,0 1,0 0,1-1,-1 1,1 0,-1 0,0 0,1-1,-1 2,-14 50,-7 187,4 36,11-221,-20 61,22-109</inkml:trace>
  <inkml:trace contextRef="#ctx0" brushRef="#br0" timeOffset="4990.54">4369 480,'6'-3,"0"0,0-1,0 2,1-1,-1 1,1 0,-1 0,1 1,0 0,-1 0,1 1,0-1,0 2,6-3,186-12,38-29,-153 13,-70 21</inkml:trace>
  <inkml:trace contextRef="#ctx0" brushRef="#br0" timeOffset="5440.536">5188 86,'-22'343,"16"137,6-479,-1 1,0-1,0 1,1 0,-1-1,1 1,-1-1,1 1,0 0,0-1,0 1,0 0,0-1,0 1,0 0,0-1,1 1,-1 0,0-1,1 1,0-1,-1 1,1-1,0 1,0-1,0 1,0-1,0 0,0 1,0-1,0 0,0 0,1 0,-1 0,1 0,-1 0,0 0,1-1,-1 1,1 0,0-1,-1 1,1-1,0 0,-1 1,1-1,0 0,-1 0,1 0,0 0,0-1,86-80,-44 33,-26 30,-11 10,-1 1,1 1,0-1,1 1,0 0,0 1,0 0,0 0,1 1,2-1,-8 5,-1 1,1 0,-1 0,0 0,0 0,1 1,-1-1,0 0,0 1,0-1,-1 1,1 0,0 0,0 0,-1 0,0 0,1 0,-1 0,0 0,0 1,0-1,0 0,0 1,-1-1,1 0,-1 1,1-1,-1 1,0-1,0 1,0-1,0 1,-1-1,1 1,-1-1,1 1,-1-1,0 2,0 1,14 81,-13-84,1 1,0-1,0 0,0 1,1-1,-1 0,0 0,1 0,-1 0,1 0,0 0,0 0,0-1,0 1,0 0,0-1,0 0,0 1,1-1,-1 0,0 0,1 0,-1-1,1 1,-1-1,1 1,-1-1,1 0,-1 0,1 0,2 0,22-6,-3-2</inkml:trace>
  <inkml:trace contextRef="#ctx0" brushRef="#br0" timeOffset="5810.44">5866 819,'24'-5,"-1"0,1-1,-1-2,0 0,-1-2,0 0,-1-1,0-2,0 0,-1-1,-1 0,3-6,-20 19,0 0,-1 0,1 0,-1 0,1 0,-1-1,1 1,-1-1,0 1,0-1,1 1,-1-1,0 0,-1 0,1 1,0-1,0 0,-1 0,1 0,-1 0,0 0,0 0,1 0,-1 0,0 0,-1 0,1 0,0 0,0 0,-1 1,1-1,-1 0,0 0,0 0,1 0,-1 1,0-1,-1 0,1 1,0-1,0 1,-1-1,1 1,-1 0,1-1,-1 1,1 0,-1 0,-8 2,0 1,-1 0,2 0,-1 1,0 0,0 1,1 0,0 0,0 1,0 1,0-1,1 1,0 1,0 0,1 0,0 0,0 1,-1 1,2-3,-85 107,88-108,-1 1,1-1,1 1,-1 0,1 0,0 1,0-1,1 0,0 1,0-1,0 0,1 1,0-1,0 1,1-1,0 1,0-1,0 1,1-1,0 0,0 0,0-3,0 1,0-1,1 0,-1 0,1-1,0 1,0 0,0-1,0 0,0 0,0 0,1 0,-1 0,1-1,-1 1,1-1,-1 0,1 0,0 0,0-1,0 1,-1-1,1 0,0 0,1 0,99-13,-99 12,130-35,-108 29</inkml:trace>
  <inkml:trace contextRef="#ctx0" brushRef="#br0" timeOffset="21666.455">305 1496,'-25'1,"-1"1,1 2,0 0,0 2,0 1,1 1,0 0,0 2,-11 7,32-16,1 0,-1 1,0-1,0 1,1 0,-1-1,1 1,0 0,-1 0,1 1,0-1,0 0,0 1,1-1,-1 1,0 0,1 0,0-1,0 1,0 0,0 0,0 0,0 0,1 0,-1 0,1 1,0-1,0 0,0 0,1 0,-1 0,1 0,-1 0,1 0,0 0,0 0,1 0,-1 0,0-1,1 1,0 0,0-1,0 0,0 1,0-1,0 0,0 0,3 2,12 10,0-1,2-1,-1 0,2-1,-1-1,15 4,87 53,-119-66,0 0,-1 0,1 1,0-1,-1 1,1-1,-1 1,0 0,1-1,-1 1,0 0,0 0,0 0,0 0,-1 0,1 0,-1 0,1 0,-1 0,1 0,-1 0,0 0,0 0,0 0,0 0,-1 1,1-1,0 0,-1 0,0 0,1 0,-1 0,0 0,0 0,0-1,0 1,0 0,-1 0,1-1,0 1,-1-1,-1 2,-77 50,-10-24,69-26</inkml:trace>
  <inkml:trace contextRef="#ctx0" brushRef="#br0" timeOffset="22683.557">391 1948,'50'-12,"-1"-2,0-2,-1-2,-1-3,15-10,-52 26,-1-1,0 0,-1-1,1 0,-1 0,0-1,-1 0,0 0,4-7,-9 13,-1 0,1-1,-1 1,0 0,0-1,0 1,0-1,0 1,0-1,-1 0,1 1,-1-1,1 1,-1-1,0 0,0 0,-1 1,1-1,0 1,-1-1,0 0,0 1,1-1,-1 1,-1-1,1 1,0 0,-1-1,1 1,-1 0,1 0,-1 0,0 0,0 0,0 0,0 1,0-1,-1 1,1-1,-1 1,-2-2,0 1,1-1,-1 1,0 0,0 1,0-1,0 1,0 0,-1 0,1 1,0 0,0 0,-1 0,1 0,0 1,0 0,0 0,0 0,0 0,0 1,0 0,0 0,0 1,1-1,-1 1,1 0,0 0,0 1,0-1,-3 4,-1 1,0 0,1 0,0 1,1 0,-1 0,2 1,-1-1,2 1,-1 1,1-1,1 1,0-1,0 1,0 4,3-8,0 0,0 0,1 0,0 0,0 0,0 0,1 0,0 0,0 0,1-1,0 1,0-1,1 0,-1 0,1 0,1 0,-1-1,1 1,0-1,0 0,1-1,-1 1,1-1,0 0,0-1,0 1,1-1,-1 0,1-1,0 0,0 0,-1 0,1-1,0 0,1 0,-1-1,0 0,0 0,0 0,0-1,0 0,5-2,26-7,0-1,-1-2,-1-2,0-1,-1-2,-1-2,0 0,-2-3,0 0,-2-2,4-6,-23 22,0-1,0 0,-1 0,-1-1,0 0,0-1,-1 0,-1-1,0 1,0-1,1-6,-7 17,-1 1,1-1,-1 1,1 0,-1-1,0 1,1-1,-1 1,0-1,0 1,0-1,0 1,0-1,-1 1,1-1,0 1,-1-1,1 1,-1-1,1 1,-1 0,0-1,0 1,1 0,-1-1,0 1,0 0,0 0,0 0,-1 0,1 0,0 0,0 0,-1 1,1-1,0 0,-1 1,1-1,0 0,-1 1,1 0,-1-1,1 1,-2 0,-65 12,66-11,0-1,0 1,0-1,0 1,1-1,-1 1,0 0,1 0,-1 0,1 0,-1 0,1 0,-1 0,1 0,0 1,-1-1,1 0,0 1,0 0,0-1,0 1,0-1,1 1,-1 0,0 0,1-1,-1 1,1 0,0 0,-1 0,1-1,0 1,0 0,0 0,0 0,1 0,-1 0,0-1,1 1,0 0,-1 0,1-1,0 1,0 0,0-1,0 1,0-1,0 1,0-1,0 1,1-1,-1 0,0 0,1 0,-1 0,1 0,0 0,-1 0,1 0,9 2,-1 0,1 0,0-2,0 1,-1-1,1-1,0 0,0 0,0-1,0-1,0 1,-1-2,5-1,61-7,-74 11,0 0,0-1,0 1,1 0,-1 1,0-1,0 0,0 1,0-1,0 1,1 0,-1-1,0 1,0 0,0 0,-1 1,1-1,0 0,0 1,-1-1,1 1,-1-1,1 1,-1 0,1-1,-1 1,0 0,0 0,0 0,0 0,0 0,0 2,3 79,-1-18,-2-62,-1-1,1 0,0 0,0 0,0 0,0 0,1 0,-1 0,0-1,1 1,0 0,-1-1,1 1,0-1,-1 1,1-1,0 0,0 0,0 0,0 0,1 0,-1 0,0-1,0 1,0-1,1 1,-1-1,0 0,0 0,1 0,-1 0,0 0,0 0,1-1,-1 1,0-1,0 0,0 0,0 0,1 0,80-49,-57 22,0-2,-2 0,-1-2,13-25,10-13,-46 69,1 1,-1-1,1 0,-1 1,1-1,-1 1,1-1,-1 1,1-1,0 1,-1 0,1-1,0 1,-1 0,1-1,0 1,-1 0,1 0,0 0,0 0,-1 0,1 0,0 0,0 0,-1 0,1 0,0 0,0 0,-1 0,1 0,0 1,-1-1,1 0,0 1,-1-1,1 0,0 1,-1-1,1 1,-1-1,1 1,-1-1,1 1,-1-1,1 1,-1 0,1-1,-1 1,0-1,0 1,1 0,-1 0,0-1,0 1,0 0,1-1,-1 1,0 0,0 0,0-1,0 1,0 0,-1 0,1-1,0 1,0 0,12 58,-8 32,9 45,-13-134,0-1,0 0,0 1,0-1,0 0,1 1,-1-1,0 0,1 0,-1 1,1-1,0 0,-1 0,1 1,0-1,0 0,-1 0,1 0,0 0,0 0,0 0,0-1,1 1,-1 0,0 0,0-1,0 1,1-1,-1 1,0-1,0 1,1-1,-1 0,0 0,1 0,-1 1,0-1,1-1,-1 1,0 0,1 0,-1 0,0-1,1 1,-1 0,0-1,1 0,-1 1,0-1,0 0,0 1,0-1,0 0,0 0,0 0,93-127,-37 39,-42 71</inkml:trace>
  <inkml:trace contextRef="#ctx0" brushRef="#br0" timeOffset="22994.314">2253 1779,'50'-35,"-28"21,0-1,0 0,-1-2,-1-1,-1 0,-1-2,9-12,-25 31,0-1,-1 1,1-1,0 0,-1 0,1 0,-1 0,0 0,0 0,0 0,0 0,0 0,0-1,0 1,-1 0,1-1,-1 1,0 0,0-1,0 1,0-1,0 1,0 0,0-1,-1 1,1 0,-1-1,0 1,0 0,0 0,0-1,0 1,0 0,0 0,-1 0,1 1,-1-1,0 0,1 0,-1 1,0-1,0 1,0 0,0-1,0 1,0 0,0 0,-1 0,1 0,0 1,0-1,-1 1,1-1,-1 1,1 0,0 0,-1 0,0 0,-7 4,-1-1,1 2,0-1,0 1,1 1,0 0,0 0,0 1,1 0,0 0,0 1,0 0,1 1,1-1,-1 1,2 1,-1-1,1 1,0 0,1 0,1 0,-1 1,1-1,0 4,2-6,1-1,0 1,0-1,0 1,0-1,1 1,1-1,-1 0,1 1,1-1,-1 0,1 0,0 0,1-1,-1 1,2-1,-1 0,0 0,1 0,0 0,1-1,-1 0,1 0,0 0,0-1,0 0,1 0,0-1,-1 0,1 0,1 0,-1-1,0 0,0 0,1-1,-1 0,1 0,5-1,93 3,-72-4</inkml:trace>
  <inkml:trace contextRef="#ctx0" brushRef="#br0" timeOffset="24064.09">3777 1722,'-14'-1,"-1"1,1 0,-1 1,1 0,0 1,-1 1,1 1,0 0,1 0,-1 1,1 1,0 0,0 1,1 1,0 0,0 0,1 1,0 1,0 0,1 0,1 1,-8 11,15-19,0 0,1 0,-1 0,1 0,0 0,0 0,0 0,0 0,1 0,0 1,-1-1,1 0,0 0,0 1,1-1,-1 0,1 0,-1 1,1-1,0 0,0 0,1 0,-1 0,1 0,-1 0,1 0,0-1,0 1,0-1,0 1,1-1,-1 0,0 0,1 0,0 0,0 0,-1 0,1-1,0 0,0 1,0-1,1 0,-1 0,14 0,0 0,-1-2,1 0,0 0,-1-2,1 0,-1 0,0-2,0 0,0-1,-1-1,0 0,0-1,-1 0,0-1,0-1,-1 0,0-1,7-9,83-93,-101 113,0-1,1 1,-1 0,0 0,0 0,1 0,-1 1,0-1,0 1,0-1,1 1,-1 0,0 0,0 0,0 0,0 0,0 0,-1 0,1 1,0-1,0 1,-1 0,1-1,-1 1,0 0,1 0,-1 0,0-1,0 1,0 1,0-1,-1 0,1 0,0 0,-1 0,0 1,1-1,-1 0,0 0,0 1,0-1,-1 0,1 1,6 13,-4-8,0 0,1-1,0 0,0 1,1-1,0 0,0-1,1 1,0-1,0 0,0 0,1 0,0-1,0 0,0 0,1-1,0 1,0-1,0-1,0 1,0-1,1-1,-1 1,1-1,0 0,0-1,-1 0,1 0,0-1,0 0,5-1,2-5,-1-1,-1 0,1-1,-1-1,-1 0,1-1,-2 0,1-1,3-5,54-44,-59 52,1 1,0 1,0 0,0 0,1 1,0 0,0 1,0 1,9-2,-17 4,1 1,-1-1,0 1,1 0,-1 0,0 1,1-1,-1 1,0 0,0 0,0 0,0 1,0-1,0 1,0 0,0 0,0 1,-1-1,1 1,-1 0,0 0,0 0,0 0,0 0,0 1,-1-1,1 1,-1 0,1 2,1 2,-1 0,0 0,0 1,-1-1,0 0,-1 1,0 0,0-1,-1 1,0 0,0-1,-1 1,0 0,-1-1,0 1,0-1,-1 0,0 0,0 0,-1 0,0 0,0 0,-1-1,0 0,0 0,-1-1,0 1,0-1,0 0,-1-1,0 1,0-1,0-1,-1 0,0 0,1 0,-1-1,-5 2,7-3,0 0,-1-1,1 1,-1-1,1 0,-1-1,1 0,-1 0,1 0,-1-1,1 0,-1 0,1 0,-1-1,1 0,0-1,0 1,0-1,0 0,5 2,0 0,0 0,0 0,1 0,-1 0,0 0,1 0,-1 0,0 0,1 0,-1 0,1-1,0 1,-1 0,1 0,0 0,0-1,0 1,0 0,0-1,0 1,0 0,0 0,0 0,1-1,-1 1,0 0,1 0,-1 0,1-1,0 1,-1 0,1 0,0 0,-1 0,1 0,0 0,0 0,0 1,0-1,0 0,0 0,0 1,0-1,0 1,0-1,56-20,-41 18,0 0,1 2,-1 0,1 1,-1 0,1 2,-1 0,1 1,-1 0,0 1,0 1,-1 1,6 2,-6 2</inkml:trace>
  <inkml:trace contextRef="#ctx0" brushRef="#br0" timeOffset="24881.202">6034 1722,'-13'-4,"-1"0,1 1,-1 0,0 1,0 1,0 0,-1 1,1 1,0 0,0 1,0 0,1 1,-1 0,0 2,1-1,-5 4,10-5,0 0,0 1,1 0,-1 1,1-1,0 1,1 1,-1-1,1 1,0 0,0 1,1-1,0 1,0 0,0 0,1 1,0 0,1-1,0 1,0 0,1 1,-1-1,2 0,-1 1,1-1,1 1,0 2,-1-7,2-1,-1 1,0 0,1 0,-1-1,1 1,0-1,1 1,-1-1,0 1,1-1,0 0,0 0,0 0,0 0,0 0,1 0,-1 0,1-1,0 1,0-1,0 0,0 0,0 0,0 0,1 0,-1-1,0 1,1-1,0 0,-1 0,1-1,-1 1,1-1,0 1,0-1,1-1,6 1,0 0,0-1,0-1,0 0,-1-1,1 0,-1 0,1-1,-1 0,0-1,0 0,2-3,203-186,-213 193,-1 1,1-1,0 0,-1 0,1 1,0-1,-1 1,1 0,0-1,0 1,-1 0,1 0,0 0,0 0,-1 0,1 1,0-1,0 1,-1-1,1 1,0-1,-1 1,1 0,0 0,-1 0,1 0,-1 0,0 0,1 0,-1 0,0 0,0 1,0-1,1 2,37 58,-30-45,-5-8,0-1,0 1,1-1,0 0,0 0,1-1,-1 1,2-1,-1 0,1-1,0 0,0 0,0 0,1-1,-1 0,1 0,0-1,0 0,5 1,10 0</inkml:trace>
  <inkml:trace contextRef="#ctx0" brushRef="#br0" timeOffset="9342.741">10861 594,'18'49,"-2"2,-3 0,-1 0,-3 1,-2 1,-3-1,-2 1,-2 0,-6 43,2-70,3-8,-2-1,0 0,-1 0,0 0,-2-1,0 0,-1 0,0 0,-2 1,9-16,0 0,0 0,-1 0,1 0,0 0,0 0,-1-1,1 1,-1 0,1 0,-1 0,1 0,-1 0,0-1,1 1,-1 0,0-1,0 1,1 0,-1-1,0 1,0-1,0 1,0-1,0 0,0 1,0-1,0 0,0 0,0 1,0-1,0 0,0 0,0 0,0 0,0 0,0-1,0 1,0 0,1 0,-1-1,0 1,0 0,0-1,0 1,0-1,0 1,0-1,1 0,-1 1,0-1,1 0,-1 1,0-1,1 0,-1 0,1 0,-1 0,1 1,-1-1,1 0,-1-1,0-16,0 0,1 0,1-1,0 1,2 0,0 0,1 0,0 1,2-1,0 1,1 0,1 1,0 0,1 0,1 0,10-11,36-59,3 2,5 3,41-39,-62 75,3 3,1 1,2 3,12-5,-53 37,-3 2,1-1,-1 1,1 1,0-1,0 1,0 0,0 1,1-1,-1 1,1 0,0 1,-1 0,1 0,4 0,-10 1,1 1,-1-1,0 1,0-1,1 1,-1-1,0 1,0 0,0 0,0 0,0-1,0 1,0 0,0 0,0 1,0-1,-1 0,1 0,0 0,-1 0,1 1,-1-1,1 0,-1 0,0 1,1-1,-1 0,0 1,0-1,0 1,0-1,0 0,0 1,-1-1,1 0,0 1,-1-1,1 0,-1 1,-17 55,18-57,-33 68,-4-3,-2-1,-3-1,-3-3,-2-1,-55 50,74-91,28-26</inkml:trace>
  <inkml:trace contextRef="#ctx0" brushRef="#br0" timeOffset="9842.299">11538 932,'85'-33,"-2"-3,-1-3,-3-5,-1-2,46-39,-7-32,-113 111,0 1,-1 0,1-1,-1 0,-1 0,1 0,-1 0,0 0,0-1,0 1,-1-1,0 1,-1-1,1 1,-1-1,-1 1,1-1,-1 1,0-1,0 1,-1-1,0 1,-2-5,-1 6,1 1,-1 0,0 0,0 1,-1-1,1 1,-1 0,1 1,-1-1,0 1,0 0,0 0,0 1,0 0,-1 0,1 1,0-1,0 1,-1 1,1-1,0 1,0 0,0 0,0 1,0 0,0 0,0 0,0 1,-3 2,-6 2,0 2,0 0,1 0,0 1,1 1,1 0,-1 1,2 0,-1 1,2 0,-9 13,18-23,-1-1,1 0,0 1,0-1,0 1,0-1,0 1,0 0,1-1,-1 1,1 0,0 0,0-1,0 1,0 0,0 0,0-1,1 1,0 0,-1-1,1 1,0 0,0-1,0 1,1-1,-1 0,1 1,-1-1,1 0,0 0,0 0,0 0,0 0,0 0,0-1,0 1,1-1,-1 1,0-1,1 0,-1 0,1 0,0 0,-1-1,1 1,0-1,-1 1,1-1,0 0,0 0,2 0,36 3,0-2,-1-2,1-2,0-1,19-5,50-6,-109 15,0 0,0-1,1 0,-1 0,1 1,0-1,-1 1,1-1,-1 1,1 0,0 0,-1 0,1 0,0 0,-1 0,1 0,0 0,-1 0,1 1,-1-1,1 1,-1-1,1 1,-1 0,1 0,-1 0,1-1,-1 1,0 0,1 1,-1-1,0 0,0 0,0 0,0 1,0-1,0 1,-1-1,1 1,0-1,-1 1,1-1,-1 1,1-1,-1 1,0 0,1 1,-31 53,26-52,0 0,1 1,0-1,0 1,0 0,1 0,0 0,0 0,0 0,0 0,1 1,0-1,0 1,0-1,1 1,-1-1,2 1,-1 4,11 4,2-7</inkml:trace>
  <inkml:trace contextRef="#ctx0" brushRef="#br0" timeOffset="10106.783">12667 650,'-5'14,"1"-1,1 1,0 0,1 0,1 0,0 0,1 1,0-1,1 0,1 0,0 0,1 0,1 0,0 0,4 9,-6-20,0 0,0 1,1-1,-1 0,1-1,0 1,0 0,0-1,0 1,0-1,0 0,1 0,-1 0,0-1,1 1,0-1,-1 0,1 0,0 0,0 0,0-1,0 0,-1 1,1-1,0-1,0 1,0 0,0-1,-1 0,4-1,107-51,-104 46,0-1,-1 0,0-1,0 0,-1-1,0 1,-1-2,0 1,-1-1,0 0,0 0,-1-1,-1 1,0-1,-1 0,0 0,0-1,-2 1,1-1,-2 1,0-1,0 1,-1-1,-1-5,1 14,1 0,-1 0,0 0,-1 1,1-1,-1 0,1 0,-1 1,0-1,-1 1,1 0,0-1,-1 1,0 0,0 0,0 1,0-1,0 1,0-1,-1 1,1 0,-1 0,0 1,0-1,1 1,-1-1,0 1,-4 0,-3-1,0 1,-1 0,1 0,-1 1,1 1,0 0,-1 0,1 1,-8 3,-6 2</inkml:trace>
  <inkml:trace contextRef="#ctx0" brushRef="#br0" timeOffset="10622.506">13316 29,'-76'569,"73"-553,2 76,3-91,0 0,0 0,0 0,0 0,0 0,0-1,0 1,0 0,0-1,0 0,1 0,-1 1,0-1,0-1,1 1,-1 0,0 0,0-1,0 1,0-1,0 0,0 0,0 0,0 0,0 0,0 0,0 0,0-1,0 1,-1 0,1-1,-1 0,1 1,0-2,4-1,50-33,-23 14,1 1,1 2,1 1,1 1,0 3,10-2,-44 15,0 1,1 0,-1 0,0 0,1 0,-1 0,1 1,-1 0,1 0,-1 0,1 0,-1 0,1 1,-1-1,0 1,1 0,-1 0,0 0,1 1,-1-1,0 1,0-1,0 1,0 0,-1 0,1 1,0-1,-1 1,1-1,-1 1,0 0,0 0,0 0,-1 0,1 0,-1 0,1 0,-1 0,0 1,0-1,0 1,-1-1,1 1,-1 2,0 1,-1 0,0 0,0 0,-1 0,0 0,0 0,-1 0,1-1,-2 1,1-1,-1 0,0 0,0 0,0 0,-1-1,0 0,0 0,0 0,-1 0,0-1,-125 79,130-82,-101 42,98-41,0-1,-1 0,1 0,-1 0,1-1,-1 1,1-1,-1 0,1 0,-1-1,1 1,-1-1,1 0,0 0,-1-1,1 1,0-1,0 0,0 0,0-1,0 1,-3-3,-16-57,21 40</inkml:trace>
  <inkml:trace contextRef="#ctx0" brushRef="#br0" timeOffset="10887.952">14021 0,'-9'44,"-4"23,1 10,2-3,-2-10,2-5,1-9,4-3,1-4,-2-6,-1-3,0-3,3-2,1-1,-4-1,0 0,-4-4,0-7</inkml:trace>
  <inkml:trace contextRef="#ctx0" brushRef="#br0" timeOffset="11211.115">14162 621,'33'3,"0"-2,1-1,-1-2,0-1,0-2,25-7,92-42,-144 52,0-2,-1 1,0-1,0 1,0-1,0-1,-1 1,1-1,-1 0,0 0,-1 0,1 0,-1-1,0 1,0-1,-1 0,1 0,-1 0,-1 0,1 0,-1-1,0 1,0-4,-2 5,0 1,0-1,-1 1,1 0,-1-1,0 1,0 0,0 0,-1 0,1 0,-1 1,0-1,0 1,0 0,-1 0,1 0,-1 0,1 0,-1 1,0-1,0 1,0 0,-1 0,1 1,0-1,-1 1,1 0,-1 0,1 1,-1-1,1 1,-1 0,1 0,-1 1,1-1,-1 1,1 0,-1 0,1 0,-1 1,1 0,0 0,0 0,0 0,-14 4,1 1,-1 1,2 1,-1 0,1 1,1 1,0 0,0 1,1 1,1 0,0 1,1 0,0 1,1 0,1 1,0 0,1 1,1 0,-5 17,10-29,1 1,0 0,0 0,1 0,0 0,0 0,0 1,1-1,0 0,0 0,1 1,-1-1,1 0,1 0,-1 0,1 0,0 0,0 0,1-1,0 1,0-1,0 1,0-1,1 0,0 0,0-1,1 1,-1-1,1 0,0 0,0-1,0 1,0-1,1 0,-1 0,1-1,0 0,0 0,0 0,4 0,27 5,-3-5</inkml:trace>
  <inkml:trace contextRef="#ctx0" brushRef="#br0" timeOffset="11710.434">14755 734,'28'-10,"142"-137,-65 67,-103 80,0 0,-1 0,1 0,0 0,0 0,0 1,-1-1,1 1,0-1,-1 1,1 0,0-1,-1 1,1 0,-1 0,1 0,-1 0,0 1,1-1,-1 0,0 1,0-1,0 0,0 1,0-1,0 1,0 0,0-1,-1 1,1 0,-1-1,1 1,-1 0,0 0,1 0,-1-1,0 1,0 0,0 0,-1 0,1-1,0 1,-1 0,1 0,-1-1,0 1,6 25,-4-25,0 0,0 1,0-1,0 0,0 0,1-1,-1 1,0 0,1 0,0-1,-1 1,1-1,0 1,0-1,0 0,0 1,0-1,0 0,0-1,1 1,-1 0,0-1,0 1,1-1,-1 1,0-1,1 0,-1 0,0 0,1 0,-1-1,0 1,0-1,3 0,77-32,-75 30,47-27,-39 20,1 1,0 0,0 1,1 1,0 1,1 0,14-2,-30 8,0-1,0 1,0 0,0 0,0 0,-1 0,1 0,0 1,0-1,0 0,0 1,0-1,0 1,0 0,-1 0,1 0,0 0,-1 0,1 0,-1 0,1 0,-1 1,1-1,-1 0,0 1,1 0,-1-1,0 1,0-1,0 1,-1 0,1 0,0 0,0 1,6 75,-3-28,-3-44,0-1,1 0,0 0,0 0,0-1,0 1,1 0,0-1,0 0,0 1,0-1,1 0,0-1,0 1,0-1,0 1,3 0,11 5</inkml:trace>
  <inkml:trace contextRef="#ctx0" brushRef="#br0" timeOffset="7838.915">6853 1017,'36'-3,"-1"-1,-1-2,1-1,-1-2,0-1,-1-2,21-11,-12 4,0-2,-2-2,-1-2,0-1,-2-2,-1-2,30-33,-25 24,-8 11,-1-2,-2-1,-1-1,-1-1,-2-2,-1-1,-2-1,-2 0,4-14,-21 40,-1 0,0 0,-1 0,0-1,0 1,-2-1,1 1,-1-1,-1 1,-2-11,3 18,-1 0,0 0,0 0,0 0,-1 0,0 0,0 0,0 0,0 0,0 1,-1-1,1 1,-1 0,0 0,0 0,0 0,0 0,-1 1,1-1,-1 1,0 0,0 0,1 0,-1 1,0-1,-1 1,1 0,0 0,0 1,-1-1,-5 1,0 0,0 1,1 0,-1 0,1 1,-1 0,1 1,0 0,-1 0,2 1,-1 1,0-1,1 1,0 1,0-1,0 1,-1 2,-10 10,0 0,1 0,1 2,1 0,-13 22,12-13,1 1,1 0,2 1,0 1,3 0,0 1,-2 22,10-47,0 1,1 0,0 0,0-1,1 1,1 0,-1 0,1 0,0 0,1-1,0 1,1 0,0-1,0 0,0 0,1 0,1 0,-1 0,1-1,0 0,1 0,0 0,0-1,0 1,1-2,0 1,0-1,1 0,-1 0,1-1,0 0,0 0,4 0,16 5,0-1,0-1,1-2,0-1,0-1,0-1,0-2,0-1,87-26,106-42,-80-12,-28-2,-96 66,-28 12,-37 12,23 2,0 0,1 2,0 1,1 1,0 0,1 2,1 1,0 0,2 1,-1 1,2 1,1 1,-7 9,-16 71,38-98,1 1,0 0,0-1,0 1,0 0,0-1,0 1,1-1,-1 1,1 0,0-1,0 1,0-1,0 0,0 1,0-1,0 0,1 0,0 1,-1-1,1 0,0 0,0-1,0 1,0 0,0-1,0 1,0-1,1 0,-1 0,1 0,-1 0,1 0,-1 0,1 0,-1-1,3 1,7 0,-1 0,1-1,-1 0,1-1,-1 0,1-1,-1 0,0-1,1 0,-1 0,-1-2,1 1,-1-1,1-1,7-5,136-115,-123 98,-30 27,-1-1,1 1,-1 0,1 0,0-1,-1 1,1 0,0 0,0 0,0 0,0 0,0 0,0 0,0 0,0 1,0-1,0 0,1 1,-1-1,0 1,0-1,1 1,-1-1,0 1,1 0,-1 0,1 0,-1 0,0 0,1 0,-1 0,0 0,1 0,-1 1,0-1,1 0,-1 1,0 0,0-1,1 1,-1-1,0 1,0 0,0 0,0 0,0 0,0 0,0 0,0 0,0 0,-1 0,1 0,0 1,1 5,-1 0,2 1,-1-1,1-1,0 1,0 0,1-1,0 1,0-1,0 0,1 0,0-1,0 0,0 1,1-2,0 1,0-1,0 0,0 0,1 0,0-1,-1 0,1 0,0-1,0 0,1 0,-1-1,0 0,1 0,3 0,10-7,0-1,0 0,-1-2,0 0,-1-1,0-1,-1-1,0-1,0 0,-2-1,0-1,0-1,-1 0,-1-1,-1-1,21-25,-28 34,0 0,0 0,1 1,1 0,-1 0,2 0,-1 1,0 0,1 1,8-4,-16 9,0 1,1-1,-1 1,0 0,1 0,-1 0,0 0,1 0,-1 0,0 0,1 0,-1 0,0 0,1 1,-1-1,0 1,0-1,1 1,-1-1,0 1,0 0,0-1,0 1,0 0,0 0,0 0,0 0,0 0,0 0,0 0,0 0,-1 0,1 1,-1-1,1 0,-1 0,1 1,-1-1,1 0,-1 1,0-1,0 0,0 1,0 0,4 65,-6-46,-1 0,-1 0,-1 0,0 0,-2-1,0 1,-2-2,0 1,-1-1,-9 13,17-28,-1 0,1-1,-1 1,0 0,0-1,0 0,0 1,-1-1,1-1,-1 1,0 0,0-1,0 0,0 0,0 0,0 0,-1-1,1 0,-3 1,7-3,-1 0,0-1,1 1,0 0,-1-1,1 1,0-1,0 1,-1 0,1-1,0 1,1-1,-1 1,0 0,0-1,0 1,1 0,-1-1,1 1,-1 0,1-1,0 1,-1 0,1 0,0 0,0-1,0 1,0 0,0 0,0 0,0 1,0-1,0 0,0 0,0 0,1 1,-1-1,17-10,0 1,1 0,0 2,0 0,1 1,-1 1,2 1,-1 1,1 0,-1 2,1 0,0 2,0 0,-1 1,21 4,11-4,-27-2,0-1,-1-1,0-1,0-1,0-2,0 0,-1-1,0-1,-1-2,0 0,-1-1,0-1,0-1,-2-1,0-1,16-17,-16 17,-2-1,0-1,-1-1,0-1,-2 0,0 0,-2-2,0 1,-1-2,-1 1,-2-2,0 1,-1-1,0-6,-4 19,-1 0,0 0,0-1,-1 1,-1-1,0 1,0-1,-1 1,0 0,-1-1,-1 1,0 0,0 0,-1 0,-3-5,6 14,0 0,-1 1,1-1,-1 1,1-1,-1 1,1-1,-1 1,0 0,1 0,-1 0,0 0,0 0,0 0,0 0,0 1,0-1,0 1,0-1,-1 1,1 0,0 0,0 0,0 0,0 0,0 0,0 1,0-1,-1 1,1-1,0 1,0 0,1 0,-1 0,0 0,0 0,0 0,1 0,-1 1,0-1,1 1,-1-1,1 2,-56 76,51-57,2 0,0 1,1-1,2 1,0-1,1 1,1 0,2 0,-1 36,0-27,0-1,2 0,2 0,0 0,2-1,2 0,0 0,2-1,7 10,-1 5,-20-44,1 1,0 0,0-1,0 0,0 1,0-1,0 0,0 1,-1-1,1 0,0 0,0 0,0 0,-1 0,1 0,0 0,0 0,0-1,0 1,-1 0,1-1,0 1,0-1,0 0,0 1,0-1,0 1,0-1,0 0,0 0,0 0,1 1,-20-12</inkml:trace>
  <inkml:trace contextRef="#ctx0" brushRef="#br0" timeOffset="8090.526">9421 452,'38'-5,"37"-1,16 0,1 1,-5 1,-8 2,-8 1,-5 1,-11 0,-9 0,-12 0</inkml:trace>
  <inkml:trace contextRef="#ctx0" brushRef="#br0" timeOffset="18507.684">16844 311,'-21'-1,"-1"2,1 0,0 1,0 1,0 1,0 1,0 1,1 1,0 1,1 0,0 2,0 0,1 1,0 1,-12 10,26-19,1 1,-1-1,1 1,0 0,0 0,0 0,0 0,1 1,0-1,0 1,0-1,0 1,1 0,0 0,0-1,0 1,0 0,1 0,0 0,0 0,0 0,1 0,0 0,0 0,0 0,0-1,1 1,0 0,0-1,0 1,0-1,1 0,-1 0,1 0,0 0,1 0,-1 0,1-1,-1 0,1 1,0-2,0 1,1 0,-1-1,0 0,1 0,0 0,-1 0,1-1,19 4,0-2,0 0,1-2,-1-1,0 0,0-2,14-3,62-13,-71 13</inkml:trace>
  <inkml:trace contextRef="#ctx0" brushRef="#br0" timeOffset="18863.46">17549 396,'-28'3,"1"0,0 2,0 1,0 1,0 1,1 2,1 0,0 2,0 1,1 0,-21 17,41-27,0-1,0 0,0 1,1 0,-1 0,1 0,0 0,-1 1,2-1,-1 1,0 0,1 0,-1 0,1 0,0 0,1 0,-1 0,1 1,0-1,0 1,0-1,0 1,1-1,0 1,0 0,0-1,1 1,-1-1,1 1,0-1,0 1,1-1,-1 0,1 1,0-1,0 0,1 0,-1 0,1-1,0 1,0-1,0 1,0-1,1 1,6-2,0 0,-1-1,1 0,0-1,0 0,0 0,0-1,0-1,0 1,-1-1,1-1,0 0,-1 0,0-1,0 0,0-1,-1 0,1 0,6-7,26-13,-2-1,-1-2,-1-2,-1-2,19-22,-45 43,47-30,-40 62,-14-4</inkml:trace>
  <inkml:trace contextRef="#ctx0" brushRef="#br0" timeOffset="19263.067">18001 621,'170'-180,"-170"178,1 0,0 1,-1-1,1 0,0 0,0 0,0 1,1-1,-1 0,0 1,1-1,-1 1,1 0,-1-1,1 1,-1 0,1 0,0 0,0 0,0 0,-1 1,1-1,0 0,0 1,0-1,0 1,0 0,0 0,0 0,0 0,0 0,0 0,0 0,0 1,0-1,0 1,0-1,0 1,0 0,0 0,-1 0,1 0,0 0,-1 0,1 0,0 1,-1-1,0 0,2 2,8 48,-11-46,0 0,0 0,1 0,0 0,0 0,0 0,0 0,1 0,-1-1,1 1,0 0,1-1,-1 0,1 0,0 1,0-2,0 1,1 0,-1-1,1 1,0-1,0 0,0 0,0 0,1-1,-1 0,1 0,-1 0,3 0,2-1,0-2,0 1,0-2,0 1,0-1,0 0,0-1,-1 0,1 0,-1-1,0 0,0-1,0 0,0 0,-1 0,0-1,0 0,0-1,-1 1,0-1,0-1,-1 1,0-1,0 0,-1 0,0 0,1-6,32-54,-30 48</inkml:trace>
  <inkml:trace contextRef="#ctx0" brushRef="#br0" timeOffset="20078.71">17719 452,'0'-5,"-5"-1,-1 4,-5 4,-1 5,3 7,2 6,2 4,2 3,7 1,2 2,5-6,6-1,4-4,4-7,2-4,-3-4</inkml:trace>
  <inkml:trace contextRef="#ctx0" brushRef="#br0" timeOffset="25283.3">7389 1666,'-23'-3,"0"2,0 1,0 0,0 2,0 1,0 0,0 2,1 1,0 0,0 2,0 0,1 2,1 0,-1 2,2 0,-12 9,26-15,0-1,0 0,1 1,0 0,0 0,1 0,-1 0,1 1,1 0,-1-1,1 1,0 0,1 0,0 0,0 0,0 0,1 0,0 1,0-1,1 0,0 0,0 0,1 0,0 0,0 0,0-1,1 1,3 5,1-5,0 0,1 0,0-1,0 0,0 0,1-1,0 0,0 0,0-1,1-1,-1 1,1-1,0-1,0 0,0 0,0-1,0-1,0 1,0-2,0 1,1-1,-1-1,6-1,149-35,-141 29</inkml:trace>
  <inkml:trace contextRef="#ctx0" brushRef="#br0" timeOffset="30002.473">7925 1751,'-2'-4,"-2"0,1 0,0 0,-1 0,0 1,0-1,0 1,0 0,0 0,-1 1,1 0,-1-1,0 1,0 1,0-1,0 1,0 0,0 0,0 0,0 1,0-1,0 1,0 1,0-1,-1 1,1 0,0 0,0 0,0 1,1-1,-1 1,0 0,1 1,-1-1,1 1,0 0,0 0,0 1,0-1,0 1,1-1,-3 5,-7 6,1 0,1 0,0 1,1 1,1 0,0 0,1 1,1 0,0 0,2 0,0 1,1 0,0 0,0 15,4-29,0 0,0 0,1 1,-1-1,1 0,0 1,0-1,1 0,-1 0,1 0,0 0,0 0,0-1,0 1,1-1,-1 1,1-1,0 0,0 0,0 0,1 0,-1 0,1-1,-1 0,1 1,0-1,0-1,0 1,0-1,0 1,0-1,0 0,1 0,-1-1,0 0,0 1,1-1,-1-1,0 1,1-1,0 0,16-5,0-1,0-1,-1 0,-1-2,1 0,-1-2,-1 0,-1-1,1 0,-2-2,0 0,-1-1,11-14,-8 9,0-1,-1-1,-1 0,-2-1,9-19,-12 25,-16 42,2-9,-1-6,2 0,-1 0,1 0,1 1,-1-1,2 0,-1 1,1-1,1 0,0 1,0-1,0 0,2 1,-1-1,1 0,0-1,1 1,0 0,0-1,1 0,0 0,0 0,1-1,0 0,1 0,-1 0,1-1,0 0,5 2,-3-6,1-1,0 0,0-1,-1 0,1-1,0 0,-1 0,1-1,-1-1,1 1,-1-2,0 1,0-1,0 0,-1-1,1 0,-1 0,0-1,-1 0,1-1,-1 1,-1-2,1 1,-1-1,16-13,-2 0,0-2,-2-1,-1 0,0-1,2-9,-19 34,0-1,0 0,0 0,0 0,0 1,0-1,0 0,0 0,0 0,0 1,1-1,-1 0,0 0,0 1,1-1,-1 0,0 0,1 1,-1-1,1 0,-1 1,1-1,0 1,-1-1,1 1,-1-1,1 1,0-1,-1 1,1-1,0 1,0 0,-1-1,1 1,0 0,0 0,0 0,-1 0,1 0,0-1,0 1,0 1,-1-1,1 0,0 0,0 0,0 0,-1 0,1 1,0-1,0 0,-1 1,1-1,0 1,-1-1,1 1,0-1,-1 1,1-1,-1 1,1-1,-1 1,1 0,-1-1,1 1,5 89,-8-81,2 1,0 0,0-1,0 1,1 0,1-1,0 1,0-1,1 0,0 0,0 0,3 4,-4-10,0 0,0-1,0 1,0-1,1 1,-1-1,1 0,-1 0,1 0,0 0,0-1,0 1,0-1,0 1,0-1,0 0,0 0,0-1,1 1,-1-1,0 1,1-1,-1 0,0 0,1-1,-1 1,0-1,0 1,1-1,-1 0,0 0,0-1,0 1,0-1,98-62,-64 33,-1-1,-2-1,-1-2,-2-1,-1-2,7-14,-65 91,21-26,1 0,0 0,1 0,0 0,1 1,1 0,0 0,1 0,1 0,0 9,0-18,1 1,1-1,-1 0,1 0,0 0,0 0,0 0,1 0,0 0,0 0,0 0,0-1,1 1,0-1,0 1,0-1,0 0,1 0,-1-1,1 1,0-1,0 0,1 0,-1 0,1 0,-1-1,1 0,0 0,4 1,3 0,0-1,-1 0,1-1,0-1,0 0,0 0,0-1,0 0,0-2,-1 1,1-1,-1-1,1 0,-1 0,3-3,158-93,-157 90,22-13,-1-2,-1-1,-2-2,-1-1,-1-2,-1 0,-2-3,-1 0,-1-1,9-21,-27 37,0 1,-2-1,0 0,-1-1,-1 1,-1-1,-1 0,-1 1,0-1,-1 0,-2 0,0 0,-4-16,6 32,0 1,-1-1,1 0,-1 0,0 1,0-1,-1 1,1-1,-1 1,0-1,1 1,-2 0,1 0,0 0,-1 0,1 0,-1 0,0 1,0-1,0 1,0 0,0 0,0 0,-1 0,1 1,-1-1,1 1,-1 0,1 0,-1 0,0 1,0-1,1 1,-1 0,0 0,0 0,0 0,1 1,-1-1,0 1,1 0,-4 1,0 6,0-1,0 1,1 0,0 1,0 0,1 0,0 0,0 0,1 1,1 0,-1-1,2 1,-1 1,1-1,1 0,0 0,0 8,-4 37,3 1,2-1,6 44,39 97,-43-187,-1-1,-1 1,1 0,-1-1,-1 1,0-1,0 1,0-1,-1 1,0-1,-3 6,4-11,0 0,0 0,0 0,-1-1,1 1,-1 0,1-1,-1 1,0-1,0 1,0-1,0 0,-1 0,1 0,0 0,-1-1,1 1,-1 0,0-1,0 0,0 0,1 0,-1 0,0 0,0 0,0-1,0 1,0-1,0 0,0 0,-1 0,1-1,-1 1,-13-5</inkml:trace>
  <inkml:trace contextRef="#ctx0" brushRef="#br0" timeOffset="30245.084">9309 1552,'43'0,"34"0,12 0,2 0,-10 0,-10 0,-11 0,-7 0,-8 0,-6 0,-5 0,-4 0,-7 5,-2 2,0-1,1-1,-4-1</inkml:trace>
  <inkml:trace contextRef="#ctx0" brushRef="#br0" timeOffset="30412.229">10184 1694,'-5'34,"3"15,2 5,6-7,2-12</inkml:trace>
  <inkml:trace contextRef="#ctx0" brushRef="#br0" timeOffset="30663.384">10268 1496,'-5'-10,"-1"-2</inkml:trace>
  <inkml:trace contextRef="#ctx0" brushRef="#br0" timeOffset="30913.229">10635 1666,'-7'9,"1"1,1 1,0-1,0 1,1 0,0 0,1 0,0 1,1-1,0 1,1 0,0-1,1 1,1 0,0-1,0 1,1 0,0-1,1 0,0 1,5 9,-6-19,1 1,-1-1,1 0,-1 0,1 1,0-2,0 1,0 0,0-1,0 1,0-1,0 0,1 0,-1 0,0 0,1-1,-1 1,0-1,1 0,-1 0,1 0,-1-1,0 1,1-1,-1 0,0 0,1 0,-1 0,1-1,87-54,-83 49,0 1,0-1,-1-1,0 1,0-1,-1-1,0 1,-1-1,1 0,-2 0,1 0,-1-1,-1 0,0 0,0 0,-1 0,0 0,-1 0,0-1,-1 1,0 0,0-1,-2-2,1 10,-1-1,1 0,-1 1,0 0,0-1,-1 1,1 0,-1 0,1 0,-1 0,0 0,0 1,-1 0,1-1,0 1,-1 0,1 0,-1 1,0-1,1 1,-1 0,0 0,0 0,0 0,0 1,-3 0,-3-1,0 0,0 2,0-1,0 1,1 1,-1-1,0 2,1-1,-1 1,-3 3,-15 7,3-1</inkml:trace>
  <inkml:trace contextRef="#ctx0" brushRef="#br0" timeOffset="31296.411">11115 1919,'3'-14,"0"0,1 0,1 0,0 1,1-1,0 1,1 1,1-1,0 1,1 0,0 1,0 0,1 1,1 0,1-1,-11 10,-1-1,1 1,-1 0,1 0,-1 0,1 0,0 0,-1 0,1 0,0 0,0 0,0 0,0 1,0-1,0 0,0 0,0 1,0-1,0 1,0-1,0 1,0 0,1-1,-1 1,0 0,0 0,1-1,-1 1,0 0,0 0,0 1,1-1,-1 0,0 0,0 0,0 1,1-1,-1 1,0-1,0 1,0-1,0 1,0 0,0 0,0-1,0 1,0 0,-1 0,1 0,0 0,0 0,-1 0,1 0,0 0,-1 0,1 0,-1 0,0 1,7 38,-8-36,1 0,0 0,-1 0,1-1,1 1,-1 0,1 0,-1 0,1-1,0 1,0 0,1-1,-1 1,1-1,0 0,0 1,0-1,0 0,0 0,1 0,-1 0,1-1,0 1,0-1,0 0,0 1,0-1,1-1,-1 1,0 0,1-1,0 0,-1 1,1-2,0 1,3 0,4-3,1-1,-1 0,0-1,0 0,-1-1,1 0,-1-1,0 0,-1-1,1 0,-1 0,0-1,-1 0,0-1,0 1,4-9,80-100,-71 92</inkml:trace>
  <inkml:trace contextRef="#ctx0" brushRef="#br0" timeOffset="32345.355">11962 1694,'-14'1,"1"1,0 0,0 1,0 0,0 1,0 1,1 0,-1 1,1 0,1 0,-1 2,1-1,1 1,-6 6,12-11,1 1,-1 0,1 0,0 0,0 1,1-1,-1 1,1 0,0-1,1 1,-1 0,1 0,0 0,0 0,0 0,0 5,1-8,0 1,0-1,0 0,1 0,-1 1,0-1,1 0,0 0,-1 0,1 0,0 0,0 0,0 0,0 0,1 0,-1 0,0 0,1-1,-1 1,1 0,0-1,-1 0,1 1,0-1,0 0,0 0,0 0,0 0,0 0,0 0,0-1,1 1,-1-1,0 1,0-1,0 0,1 0,1 0,10-2,1-1,-1-1,-1 0,1-1,-1 0,1-1,-1 0,-1-1,0-1,0 0,0 0,-1-1,0-1,-1 0,0 0,5-8,24-18,-39 34,1 1,-1 0,1 0,0-1,-1 1,1 0,0 0,0 0,0 0,0 0,0 0,0 0,0 0,0 0,0 1,0-1,0 0,0 1,1-1,-1 1,0-1,0 1,1-1,-1 1,0 0,1 0,-1 0,1 0,-1 0,0 0,1 0,-1 0,0 0,1 1,-1-1,0 0,0 1,1-1,-1 1,0 0,0-1,0 1,1 0,-1 0,0 0,0 0,0 0,0 0,-1 0,1 0,0 0,0 0,-1 0,1 1,6 27,-7-21,0-1,1 1,0-1,1 1,0-1,0 0,0 0,1 0,0 0,0 0,1-1,0 1,0-1,0 0,1 0,0-1,0 1,0-1,1 0,0 0,0-1,0 0,1 0,-1 0,1-1,3 2,7-4,-1-1,0-1,0 0,0-1,0 0,0-1,0-1,0-1,-1 0,0-1,0-1,0 0,-1-1,0-1,-1 0,0-1,0 0,-1-1,8-9,-7 10,20-18,-2-2,-1-1,-1-1,9-15,-32 40,0-1,0-1,0 1,-1-1,-1 0,1 0,-1-1,-1 1,0-1,0 0,-1 0,0 0,-1 0,0 0,-1 0,0 0,0 0,-1-1,-2-6,2 15,0 0,1 0,-1 1,0-1,0 0,-1 1,1-1,0 1,-1-1,1 1,0 0,-1 0,0-1,1 1,-1 0,0 0,1 1,-1-1,0 0,0 1,0-1,0 1,1-1,-1 1,0 0,0 0,0 0,0 0,0 0,0 0,0 0,0 1,0-1,0 1,0-1,1 1,-1 0,0 0,-1 0,-68 42,64-39,1 0,0 1,0 0,0 0,1 1,-1-1,1 1,1 0,-1 1,1-1,0 1,1 0,-1 0,1 0,1 0,-1 0,1 1,1-1,-1 1,1 0,1-1,-1 1,1 0,0 0,1-1,0 1,1 3,3-5,0-1,0 0,0 1,1-2,0 1,0-1,0 1,1-2,-1 1,1-1,0 0,0 0,0-1,0 0,0 0,1-1,-1 0,1 0,-1-1,7 0,8 2,-1 0,1-2,-1-1,1-1,-1 0,13-4,-32 4,0 1,0 0,0 0,0 0,0 0,0 1,0-1,0 0,0 1,0-1,1 1,-1 0,0 0,0 0,0 0,1 0,-1 0,0 1,0-1,0 1,0-1,0 1,0 0,0 0,0 0,0 0,0 0,0 1,0-1,-1 0,1 1,0-1,-1 1,0 0,1-1,-1 1,0 0,0 0,0 0,0 0,0 0,0 0,0 0,-1 0,1 0,-1 0,1 2,-18 131,18-133,-1 0,1 0,1 0,-1 0,0 0,0 0,1 0,-1-1,1 1,0 0,-1-1,1 1,0-1,0 0,0 0,0 0,0 0,0 0,0 0,0 0,0-1,1 1,-1-1,0 1,0-1,1 0,-1 0,0 0,0 0,1 0,-1-1,0 1,0-1,1 1,-1-1,1-1,21-3</inkml:trace>
  <inkml:trace contextRef="#ctx0" brushRef="#br0" timeOffset="32847.547">13344 1609,'-8'13,"1"1,0 0,1 0,1 1,0 0,1 0,1 0,0 0,1 0,0 1,1-1,1 1,1-1,0 1,1 0,-1-13,0-1,0 1,0-1,0 1,0-1,0 0,0 0,1 1,0-1,-1 0,1 0,0 0,0 0,0-1,0 1,0-1,0 1,0-1,1 0,-1 1,1-1,-1 0,1-1,-1 1,1 0,-1-1,1 1,-1-1,1 0,0 0,-1 0,1 0,0 0,-1-1,1 1,-1-1,1 0,-1 0,1 0,-1 0,1 0,98-57,156-163,-247 210,48-30,-55 43,0 1,-1-1,1 0,0 1,-1-1,0 1,1 0,-1 0,0 0,0 0,-1 0,1 0,-1 1,1-1,-1 0,0 1,0-1,-1 1,1-1,-1 1,0-1,0 3,9 214,-11-151,-25 319,27-363,-1-1,-2 1,0 0,-1-1,-2 0,0 0,-2 0,-1-1,0 0,-2-1,0 0,-14 18,22-35,-1-1,0 0,0 0,0 0,0-1,-1 1,1-1,-1 0,0-1,0 1,0-1,0 0,-1 0,1 0,-1-1,1 0,-1 0,1 0,-1-1,1 0,-1 0,1 0,-1-1,0 0,1 0,-1 0,1 0,0-1,0 0,-1 0,1-1,0 0,1 1,-1-1,-4-4,4 3,0-1,0 0,0 0,1-1,-1 1,1-1,1 0,-1 0,1 0,0-1,0 1,1-1,0 1,0-1,0 0,1 0,0 0,0 0,1 0,0 0,0 0,1 0,0 0,0 0,1 0,-1 1,2-1,-1 0,1 1,1-3,15-40,2 1,3 1,2 1,1 2,2 0,32-34,-33 49,-4 7</inkml:trace>
  <inkml:trace contextRef="#ctx0" brushRef="#br0" timeOffset="33532.775">15150 1101,'-7'27,"1"1,2-1,1 1,0 0,3 18,-2-3,-1 422,4-450,-2-1,0 1,0 0,-1-1,-1 0,-1 1,0-1,0 0,-2-1,0 1,-6 10,-2-7</inkml:trace>
  <inkml:trace contextRef="#ctx0" brushRef="#br0" timeOffset="34465.774">14896 1638,'797'0,"-556"-28,-298 38,37-6,1 2,1 1,-1 0,1 1,0 1,1 1,0 0,0 1,1 1,1 1,-11 10,24-22,0 1,0-1,1 0,-1 1,1-1,-1 1,1-1,0 1,-1-1,1 1,0 0,0 0,0 0,0 0,1 0,-1 0,0 0,1 0,-1 0,1 0,0 0,0 0,0 0,0 0,0 0,0 0,0 0,1 0,-1 1,1-1,0 0,-1-1,1 1,0 0,0 0,0 0,0 0,1-1,-1 1,0 0,1-1,-1 0,1 1,0-1,-1 0,1 1,0-1,0 0,0 0,-1-1,1 1,0 0,0-1,0 1,1-1,-1 1,0-1,0 0,1 0,17-3,-1-2,0 0,0-1,-1 0,0-2,0 0,-1-1,0-1,3-3,20-9,64-36,-101 58,1 0,0 0,-1 1,1-1,-1 1,1 0,-1 0,1 1,-1-1,1 0,-1 1,0 0,0 0,0 0,0 0,0 1,0-1,-1 1,1-1,-1 1,0 0,0 0,0 0,0 0,0 0,0 1,-1-1,0 1,25 29,-23-29,1 1,1-1,-1 1,1-1,-1-1,1 1,0-1,1 1,-1-1,1-1,-1 1,1-1,0 0,-1 0,1-1,0 0,0 0,1 0,-1-1,0 0,21-7,-1-2,-1 0,1-2,-2-1,0-1,0-1,-1-1,-1-1,-1-1,0-1,-1-1,-1 0,7-11,-1 6,-8 7,0 0,-1-1,-1 0,-1-1,-1-1,0 0,-2-1,0-1,-2 1,0-2,-1 1,-1-1,-2 0,0 0,-1-1,-1 0,-2-5,0 25,0 1,-1-1,1 0,-1 0,0 1,-1-1,1 0,-1 0,1 1,-1-1,0 0,0 1,-1-1,1 1,-1-1,0 1,0 0,0-1,0 1,0 0,-1 1,1-1,-1 0,0 1,0-1,0 1,0 0,0 0,-1 0,1 0,-1 1,1-1,-1 1,1 0,-1 0,0 0,1 1,-1-1,0 1,0 0,1 0,-1 0,0 1,0-1,-3 2,-2 4,-1 0,1 1,1 1,-1-1,1 1,1 1,-1-1,1 1,1 1,0-1,0 1,1 0,0 1,-2 6,-5 7,2 1,0-1,2 1,1 1,1 0,1 0,1 0,0 12,4-29,-1 0,2 0,-1 0,2 0,-1 0,1 0,0-1,1 1,0 0,0-1,1 0,0 0,0 0,1 0,0-1,1 0,-1 0,1 0,1-1,-1 1,1-2,0 1,1-1,-1 0,1 0,3 1,12 3,1-1,0-1,0-1,0 0,1-2,-1-1,1-2,0 0,0-1,0-1,0-2,-1 0,1-2,-1-1,0-1,0 0,-1-2,0-1,-1-1,0 0,0-2,-1-1,-1 0,-1-2,0 0,1-3,-14 14,0 0,-1 0,0-1,0 0,0 0,-1 0,0 0,0-1,0 0,-1 0,0 0,0 0,-1 0,0 0,0-1,-1-4,-1 11,0-1,-1 1,1-1,-1 0,1 1,-1 0,0-1,0 1,1-1,-1 1,0 0,0 0,-1-1,1 1,0 0,0 0,0 0,-1 0,1 0,-1 1,1-1,0 0,-1 1,1-1,-1 1,0-1,1 1,-1 0,1-1,-1 1,0 0,1 0,-1 0,1 0,-1 1,0-1,1 0,-1 1,-63 14,51-11,0 0,1 1,-1 1,1 0,0 1,1 0,0 1,0 1,1 0,0 0,0 1,1 0,0 1,1 0,0 1,1 0,1 0,0 0,0 1,1 1,1-1,0 1,1-1,0 1,1 1,1-1,0 3,2-10,1-1,1 1,0 0,0-1,0 1,0-1,1 0,0 1,1-2,-1 1,1 0,0-1,1 1,-1-1,1 0,0-1,0 1,0-1,1 0,0 0,0-1,0 1,0-1,6 2,8 3,1-1,0 0,0-2,0 0,1-2,0 0,6-1,182-4,-187-3,-5-2</inkml:trace>
  <inkml:trace contextRef="#ctx0" brushRef="#br0" timeOffset="36212.441">4511 1412,'544'-54,"-119"23,64 3,31 16,104-23,167 13,435 5,-871 18,481 26,123-27,-355-24,417-27,-470 18,153 2,-210 17,491 3,732 36,-1016-26,-574 1</inkml:trace>
  <inkml:trace contextRef="#ctx0" brushRef="#br0" timeOffset="41802.469">24 2399,'54'-15,"0"1,2 3,-1 3,1 2,0 2,0 3,20 3,130 27,171-28,-38-30,33 0,751 30,-897 27,56 2,564-31,-585-28,100 0,23 19,-200-5,1 8,50 9,-38 0,1304-2,-1013 30,224-31,118-29,-222 31,-197-29,950 29,-880-13,-9-3,-191 12,118-23,-105 25,205-10,207-8,-179-8,301 27,-376-27,95 27,-503 0</inkml:trace>
</inkml:ink>
</file>

<file path=ppt/ink/ink8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51:26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4793 396,'-1'-1,"1"0,-1 1,1-1,-1 0,0 0,1 0,-1 1,0-1,0 0,1 1,-1-1,0 1,0-1,0 1,0-1,0 1,0 0,0-1,0 1,1 0,-1 0,0 0,0 0,0-1,0 1,0 1,0-1,0 0,0 0,0 0,0 0,0 1,0-1,0 0,0 1,0-1,0 1,0-1,0 1,1 0,-1-1,0 1,0 0,1-1,-1 1,1 0,-1 0,0 0,1-1,-1 2,-14 50,-7 187,4 36,11-221,-20 61,22-109</inkml:trace>
  <inkml:trace contextRef="#ctx0" brushRef="#br0" timeOffset="4990.54">4369 480,'6'-3,"0"0,0-1,0 2,1-1,-1 1,1 0,-1 0,1 1,0 0,-1 0,1 1,0-1,0 2,6-3,186-12,38-29,-153 13,-70 21</inkml:trace>
  <inkml:trace contextRef="#ctx0" brushRef="#br0" timeOffset="5440.536">5188 86,'-22'343,"16"137,6-479,-1 1,0-1,0 1,1 0,-1-1,1 1,-1-1,1 1,0 0,0-1,0 1,0 0,0-1,0 1,0 0,0-1,1 1,-1 0,0-1,1 1,0-1,-1 1,1-1,0 1,0-1,0 1,0-1,0 0,0 1,0-1,0 0,0 0,1 0,-1 0,1 0,-1 0,0 0,1-1,-1 1,1 0,0-1,-1 1,1-1,0 0,-1 1,1-1,0 0,-1 0,1 0,0 0,0-1,86-80,-44 33,-26 30,-11 10,-1 1,1 1,0-1,1 1,0 0,0 1,0 0,0 0,1 1,2-1,-8 5,-1 1,1 0,-1 0,0 0,0 0,1 1,-1-1,0 0,0 1,0-1,-1 1,1 0,0 0,0 0,-1 0,0 0,1 0,-1 0,0 0,0 1,0-1,0 0,0 1,-1-1,1 0,-1 1,1-1,-1 1,0-1,0 1,0-1,0 1,-1-1,1 1,-1-1,1 1,-1-1,0 2,0 1,14 81,-13-84,1 1,0-1,0 0,0 1,1-1,-1 0,0 0,1 0,-1 0,1 0,0 0,0 0,0-1,0 1,0 0,0-1,0 0,0 1,1-1,-1 0,0 0,1 0,-1-1,1 1,-1-1,1 1,-1-1,1 0,-1 0,1 0,2 0,22-6,-3-2</inkml:trace>
  <inkml:trace contextRef="#ctx0" brushRef="#br0" timeOffset="5810.44">5866 819,'24'-5,"-1"0,1-1,-1-2,0 0,-1-2,0 0,-1-1,0-2,0 0,-1-1,-1 0,3-6,-20 19,0 0,-1 0,1 0,-1 0,1 0,-1-1,1 1,-1-1,0 1,0-1,1 1,-1-1,0 0,-1 0,1 1,0-1,0 0,-1 0,1 0,-1 0,0 0,0 0,1 0,-1 0,0 0,-1 0,1 0,0 0,0 0,-1 1,1-1,-1 0,0 0,0 0,1 0,-1 1,0-1,-1 0,1 1,0-1,0 1,-1-1,1 1,-1 0,1-1,-1 1,1 0,-1 0,-8 2,0 1,-1 0,2 0,-1 1,0 0,0 1,1 0,0 0,0 1,0 1,0-1,1 1,0 1,0 0,1 0,0 0,0 1,-1 1,2-3,-85 107,88-108,-1 1,1-1,1 1,-1 0,1 0,0 1,0-1,1 0,0 1,0-1,0 0,1 1,0-1,0 1,1-1,0 1,0-1,0 1,1-1,0 0,0 0,0-3,0 1,0-1,1 0,-1 0,1-1,0 1,0 0,0-1,0 0,0 0,0 0,1 0,-1 0,1-1,-1 1,1-1,-1 0,1 0,0 0,0-1,0 1,-1-1,1 0,0 0,1 0,99-13,-99 12,130-35,-108 29</inkml:trace>
  <inkml:trace contextRef="#ctx0" brushRef="#br0" timeOffset="21666.455">305 1496,'-25'1,"-1"1,1 2,0 0,0 2,0 1,1 1,0 0,0 2,-11 7,32-16,1 0,-1 1,0-1,0 1,1 0,-1-1,1 1,0 0,-1 0,1 1,0-1,0 0,0 1,1-1,-1 1,0 0,1 0,0-1,0 1,0 0,0 0,0 0,0 0,1 0,-1 0,1 1,0-1,0 0,0 0,1 0,-1 0,1 0,-1 0,1 0,0 0,0 0,1 0,-1 0,0-1,1 1,0 0,0-1,0 0,0 1,0-1,0 0,0 0,3 2,12 10,0-1,2-1,-1 0,2-1,-1-1,15 4,87 53,-119-66,0 0,-1 0,1 1,0-1,-1 1,1-1,-1 1,0 0,1-1,-1 1,0 0,0 0,0 0,0 0,-1 0,1 0,-1 0,1 0,-1 0,1 0,-1 0,0 0,0 0,0 0,0 0,-1 1,1-1,0 0,-1 0,0 0,1 0,-1 0,0 0,0 0,0-1,0 1,0 0,-1 0,1-1,0 1,-1-1,-1 2,-77 50,-10-24,69-26</inkml:trace>
  <inkml:trace contextRef="#ctx0" brushRef="#br0" timeOffset="22683.557">391 1948,'50'-12,"-1"-2,0-2,-1-2,-1-3,15-10,-52 26,-1-1,0 0,-1-1,1 0,-1 0,0-1,-1 0,0 0,4-7,-9 13,-1 0,1-1,-1 1,0 0,0-1,0 1,0-1,0 1,0-1,-1 0,1 1,-1-1,1 1,-1-1,0 0,0 0,-1 1,1-1,0 1,-1-1,0 0,0 1,1-1,-1 1,-1-1,1 1,0 0,-1-1,1 1,-1 0,1 0,-1 0,0 0,0 0,0 0,0 1,0-1,-1 1,1-1,-1 1,-2-2,0 1,1-1,-1 1,0 0,0 1,0-1,0 1,0 0,-1 0,1 1,0 0,0 0,-1 0,1 0,0 1,0 0,0 0,0 0,0 0,0 1,0 0,0 0,0 1,1-1,-1 1,1 0,0 0,0 1,0-1,-3 4,-1 1,0 0,1 0,0 1,1 0,-1 0,2 1,-1-1,2 1,-1 1,1-1,1 1,0-1,0 1,0 4,3-8,0 0,0 0,1 0,0 0,0 0,0 0,1 0,0 0,0 0,1-1,0 1,0-1,1 0,-1 0,1 0,1 0,-1-1,1 1,0-1,0 0,1-1,-1 1,1-1,0 0,0-1,0 1,1-1,-1 0,1-1,0 0,0 0,-1 0,1-1,0 0,1 0,-1-1,0 0,0 0,0 0,0-1,0 0,5-2,26-7,0-1,-1-2,-1-2,0-1,-1-2,-1-2,0 0,-2-3,0 0,-2-2,4-6,-23 22,0-1,0 0,-1 0,-1-1,0 0,0-1,-1 0,-1-1,0 1,0-1,1-6,-7 17,-1 1,1-1,-1 1,1 0,-1-1,0 1,1-1,-1 1,0-1,0 1,0-1,0 1,0-1,-1 1,1-1,0 1,-1-1,1 1,-1-1,1 1,-1 0,0-1,0 1,1 0,-1-1,0 1,0 0,0 0,0 0,-1 0,1 0,0 0,0 0,-1 1,1-1,0 0,-1 1,1-1,0 0,-1 1,1 0,-1-1,1 1,-2 0,-65 12,66-11,0-1,0 1,0-1,0 1,1-1,-1 1,0 0,1 0,-1 0,1 0,-1 0,1 0,-1 0,1 0,0 1,-1-1,1 0,0 1,0 0,0-1,0 1,0-1,1 1,-1 0,0 0,1-1,-1 1,1 0,0 0,-1 0,1-1,0 1,0 0,0 0,0 0,1 0,-1 0,0-1,1 1,0 0,-1 0,1-1,0 1,0 0,0-1,0 1,0-1,0 1,0-1,0 1,1-1,-1 0,0 0,1 0,-1 0,1 0,0 0,-1 0,1 0,9 2,-1 0,1 0,0-2,0 1,-1-1,1-1,0 0,0 0,0-1,0-1,0 1,-1-2,5-1,61-7,-74 11,0 0,0-1,0 1,1 0,-1 1,0-1,0 0,0 1,0-1,0 1,1 0,-1-1,0 1,0 0,0 0,-1 1,1-1,0 0,0 1,-1-1,1 1,-1-1,1 1,-1 0,1-1,-1 1,0 0,0 0,0 0,0 0,0 0,0 2,3 79,-1-18,-2-62,-1-1,1 0,0 0,0 0,0 0,0 0,1 0,-1 0,0-1,1 1,0 0,-1-1,1 1,0-1,-1 1,1-1,0 0,0 0,0 0,0 0,1 0,-1 0,0-1,0 1,0-1,1 1,-1-1,0 0,0 0,1 0,-1 0,0 0,0 0,1-1,-1 1,0-1,0 0,0 0,0 0,1 0,80-49,-57 22,0-2,-2 0,-1-2,13-25,10-13,-46 69,1 1,-1-1,1 0,-1 1,1-1,-1 1,1-1,-1 1,1-1,0 1,-1 0,1-1,0 1,-1 0,1-1,0 1,-1 0,1 0,0 0,0 0,-1 0,1 0,0 0,0 0,-1 0,1 0,0 0,0 0,-1 0,1 0,0 1,-1-1,1 0,0 1,-1-1,1 0,0 1,-1-1,1 1,-1-1,1 1,-1-1,1 1,-1-1,1 1,-1 0,1-1,-1 1,0-1,0 1,1 0,-1 0,0-1,0 1,0 0,1-1,-1 1,0 0,0 0,0-1,0 1,0 0,-1 0,1-1,0 1,0 0,12 58,-8 32,9 45,-13-134,0-1,0 0,0 1,0-1,0 0,1 1,-1-1,0 0,1 0,-1 1,1-1,0 0,-1 0,1 1,0-1,0 0,-1 0,1 0,0 0,0 0,0 0,0-1,1 1,-1 0,0 0,0-1,0 1,1-1,-1 1,0-1,0 1,1-1,-1 0,0 0,1 0,-1 1,0-1,1-1,-1 1,0 0,1 0,-1 0,0-1,1 1,-1 0,0-1,1 0,-1 1,0-1,0 0,0 1,0-1,0 0,0 0,0 0,93-127,-37 39,-42 71</inkml:trace>
  <inkml:trace contextRef="#ctx0" brushRef="#br0" timeOffset="22994.314">2253 1779,'50'-35,"-28"21,0-1,0 0,-1-2,-1-1,-1 0,-1-2,9-12,-25 31,0-1,-1 1,1-1,0 0,-1 0,1 0,-1 0,0 0,0 0,0 0,0 0,0 0,0-1,0 1,-1 0,1-1,-1 1,0 0,0-1,0 1,0-1,0 1,0 0,0-1,-1 1,1 0,-1-1,0 1,0 0,0 0,0-1,0 1,0 0,0 0,-1 0,1 1,-1-1,0 0,1 0,-1 1,0-1,0 1,0 0,0-1,0 1,0 0,0 0,-1 0,1 0,0 1,0-1,-1 1,1-1,-1 1,1 0,0 0,-1 0,0 0,-7 4,-1-1,1 2,0-1,0 1,1 1,0 0,0 0,0 1,1 0,0 0,0 1,0 0,1 1,1-1,-1 1,2 1,-1-1,1 1,0 0,1 0,1 0,-1 1,1-1,0 4,2-6,1-1,0 1,0-1,0 1,0-1,1 1,1-1,-1 0,1 1,1-1,-1 0,1 0,0 0,1-1,-1 1,2-1,-1 0,0 0,1 0,0 0,1-1,-1 0,1 0,0 0,0-1,0 0,1 0,0-1,-1 0,1 0,1 0,-1-1,0 0,0 0,1-1,-1 0,1 0,5-1,93 3,-72-4</inkml:trace>
  <inkml:trace contextRef="#ctx0" brushRef="#br0" timeOffset="24064.09">3777 1722,'-14'-1,"-1"1,1 0,-1 1,1 0,0 1,-1 1,1 1,0 0,1 0,-1 1,1 1,0 0,0 1,1 1,0 0,0 0,1 1,0 1,0 0,1 0,1 1,-8 11,15-19,0 0,1 0,-1 0,1 0,0 0,0 0,0 0,0 0,1 0,0 1,-1-1,1 0,0 0,0 1,1-1,-1 0,1 0,-1 1,1-1,0 0,0 0,1 0,-1 0,1 0,-1 0,1 0,0-1,0 1,0-1,0 1,1-1,-1 0,0 0,1 0,0 0,0 0,-1 0,1-1,0 0,0 1,0-1,1 0,-1 0,14 0,0 0,-1-2,1 0,0 0,-1-2,1 0,-1 0,0-2,0 0,0-1,-1-1,0 0,0-1,-1 0,0-1,0-1,-1 0,0-1,7-9,83-93,-101 113,0-1,1 1,-1 0,0 0,0 0,1 0,-1 1,0-1,0 1,0-1,1 1,-1 0,0 0,0 0,0 0,0 0,0 0,-1 0,1 1,0-1,0 1,-1 0,1-1,-1 1,0 0,1 0,-1 0,0-1,0 1,0 1,0-1,-1 0,1 0,0 0,-1 0,0 1,1-1,-1 0,0 0,0 1,0-1,-1 0,1 1,6 13,-4-8,0 0,1-1,0 0,0 1,1-1,0 0,0-1,1 1,0-1,0 0,0 0,1 0,0-1,0 0,0 0,1-1,0 1,0-1,0-1,0 1,0-1,1-1,-1 1,1-1,0 0,0-1,-1 0,1 0,0-1,0 0,5-1,2-5,-1-1,-1 0,1-1,-1-1,-1 0,1-1,-2 0,1-1,3-5,54-44,-59 52,1 1,0 1,0 0,0 0,1 1,0 0,0 1,0 1,9-2,-17 4,1 1,-1-1,0 1,1 0,-1 0,0 1,1-1,-1 1,0 0,0 0,0 0,0 1,0-1,0 1,0 0,0 0,0 1,-1-1,1 1,-1 0,0 0,0 0,0 0,0 0,0 1,-1-1,1 1,-1 0,1 2,1 2,-1 0,0 0,0 1,-1-1,0 0,-1 1,0 0,0-1,-1 1,0 0,0-1,-1 1,0 0,-1-1,0 1,0-1,-1 0,0 0,0 0,-1 0,0 0,0 0,-1-1,0 0,0 0,-1-1,0 1,0-1,0 0,-1-1,0 1,0-1,0-1,-1 0,0 0,1 0,-1-1,-5 2,7-3,0 0,-1-1,1 1,-1-1,1 0,-1-1,1 0,-1 0,1 0,-1-1,1 0,-1 0,1 0,-1-1,1 0,0-1,0 1,0-1,0 0,5 2,0 0,0 0,0 0,1 0,-1 0,0 0,1 0,-1 0,0 0,1 0,-1 0,1-1,0 1,-1 0,1 0,0 0,0-1,0 1,0 0,0-1,0 1,0 0,0 0,0 0,1-1,-1 1,0 0,1 0,-1 0,1-1,0 1,-1 0,1 0,0 0,-1 0,1 0,0 0,0 0,0 1,0-1,0 0,0 0,0 1,0-1,0 1,0-1,56-20,-41 18,0 0,1 2,-1 0,1 1,-1 0,1 2,-1 0,1 1,-1 0,0 1,0 1,-1 1,6 2,-6 2</inkml:trace>
  <inkml:trace contextRef="#ctx0" brushRef="#br0" timeOffset="24881.202">6034 1722,'-13'-4,"-1"0,1 1,-1 0,0 1,0 1,0 0,-1 1,1 1,0 0,0 1,0 0,1 1,-1 0,0 2,1-1,-5 4,10-5,0 0,0 1,1 0,-1 1,1-1,0 1,1 1,-1-1,1 1,0 0,0 1,1-1,0 1,0 0,0 0,1 1,0 0,1-1,0 1,0 0,1 1,-1-1,2 0,-1 1,1-1,1 1,0 2,-1-7,2-1,-1 1,0 0,1 0,-1-1,1 1,0-1,1 1,-1-1,0 1,1-1,0 0,0 0,0 0,0 0,0 0,1 0,-1 0,1-1,0 1,0-1,0 0,0 0,0 0,0 0,1 0,-1-1,0 1,1-1,0 0,-1 0,1-1,-1 1,1-1,0 1,0-1,1-1,6 1,0 0,0-1,0-1,0 0,-1-1,1 0,-1 0,1-1,-1 0,0-1,0 0,2-3,203-186,-213 193,-1 1,1-1,0 0,-1 0,1 1,0-1,-1 1,1 0,0-1,0 1,-1 0,1 0,0 0,0 0,-1 0,1 1,0-1,0 1,-1-1,1 1,0-1,-1 1,1 0,0 0,-1 0,1 0,-1 0,0 0,1 0,-1 0,0 0,0 1,0-1,1 2,37 58,-30-45,-5-8,0-1,0 1,1-1,0 0,0 0,1-1,-1 1,2-1,-1 0,1-1,0 0,0 0,0 0,1-1,-1 0,1 0,0-1,0 0,5 1,10 0</inkml:trace>
  <inkml:trace contextRef="#ctx0" brushRef="#br0" timeOffset="9342.741">10861 594,'18'49,"-2"2,-3 0,-1 0,-3 1,-2 1,-3-1,-2 1,-2 0,-6 43,2-70,3-8,-2-1,0 0,-1 0,0 0,-2-1,0 0,-1 0,0 0,-2 1,9-16,0 0,0 0,-1 0,1 0,0 0,0 0,-1-1,1 1,-1 0,1 0,-1 0,1 0,-1 0,0-1,1 1,-1 0,0-1,0 1,1 0,-1-1,0 1,0-1,0 1,0-1,0 0,0 1,0-1,0 0,0 0,0 1,0-1,0 0,0 0,0 0,0 0,0 0,0-1,0 1,0 0,1 0,-1-1,0 1,0 0,0-1,0 1,0-1,0 1,0-1,1 0,-1 1,0-1,1 0,-1 1,0-1,1 0,-1 0,1 0,-1 0,1 1,-1-1,1 0,-1-1,0-16,0 0,1 0,1-1,0 1,2 0,0 0,1 0,0 1,2-1,0 1,1 0,1 1,0 0,1 0,1 0,10-11,36-59,3 2,5 3,41-39,-62 75,3 3,1 1,2 3,12-5,-53 37,-3 2,1-1,-1 1,1 1,0-1,0 1,0 0,0 1,1-1,-1 1,1 0,0 1,-1 0,1 0,4 0,-10 1,1 1,-1-1,0 1,0-1,1 1,-1-1,0 1,0 0,0 0,0 0,0-1,0 1,0 0,0 0,0 1,0-1,-1 0,1 0,0 0,-1 0,1 1,-1-1,1 0,-1 0,0 1,1-1,-1 0,0 1,0-1,0 1,0-1,0 0,0 1,-1-1,1 0,0 1,-1-1,1 0,-1 1,-17 55,18-57,-33 68,-4-3,-2-1,-3-1,-3-3,-2-1,-55 50,74-91,28-26</inkml:trace>
  <inkml:trace contextRef="#ctx0" brushRef="#br0" timeOffset="9842.299">11538 932,'85'-33,"-2"-3,-1-3,-3-5,-1-2,46-39,-7-32,-113 111,0 1,-1 0,1-1,-1 0,-1 0,1 0,-1 0,0 0,0-1,0 1,-1-1,0 1,-1-1,1 1,-1-1,-1 1,1-1,-1 1,0-1,0 1,-1-1,0 1,-2-5,-1 6,1 1,-1 0,0 0,0 1,-1-1,1 1,-1 0,1 1,-1-1,0 1,0 0,0 0,0 1,0 0,-1 0,1 1,0-1,0 1,-1 1,1-1,0 1,0 0,0 0,0 1,0 0,0 0,0 0,0 1,-3 2,-6 2,0 2,0 0,1 0,0 1,1 1,1 0,-1 1,2 0,-1 1,2 0,-9 13,18-23,-1-1,1 0,0 1,0-1,0 1,0-1,0 1,0 0,1-1,-1 1,1 0,0 0,0-1,0 1,0 0,0 0,0-1,1 1,0 0,-1-1,1 1,0 0,0-1,0 1,1-1,-1 0,1 1,-1-1,1 0,0 0,0 0,0 0,0 0,0 0,0-1,0 1,1-1,-1 1,0-1,1 0,-1 0,1 0,0 0,-1-1,1 1,0-1,-1 1,1-1,0 0,0 0,2 0,36 3,0-2,-1-2,1-2,0-1,19-5,50-6,-109 15,0 0,0-1,1 0,-1 0,1 1,0-1,-1 1,1-1,-1 1,1 0,0 0,-1 0,1 0,0 0,-1 0,1 0,0 0,-1 0,1 1,-1-1,1 1,-1-1,1 1,-1 0,1 0,-1 0,1-1,-1 1,0 0,1 1,-1-1,0 0,0 0,0 0,0 1,0-1,0 1,-1-1,1 1,0-1,-1 1,1-1,-1 1,1-1,-1 1,0 0,1 1,-31 53,26-52,0 0,1 1,0-1,0 1,0 0,1 0,0 0,0 0,0 0,0 0,1 1,0-1,0 1,0-1,1 1,-1-1,2 1,-1 4,11 4,2-7</inkml:trace>
  <inkml:trace contextRef="#ctx0" brushRef="#br0" timeOffset="10106.783">12667 650,'-5'14,"1"-1,1 1,0 0,1 0,1 0,0 0,1 1,0-1,1 0,1 0,0 0,1 0,1 0,0 0,4 9,-6-20,0 0,0 1,1-1,-1 0,1-1,0 1,0 0,0-1,0 1,0-1,0 0,1 0,-1 0,0-1,1 1,0-1,-1 0,1 0,0 0,0 0,0-1,0 0,-1 1,1-1,0-1,0 1,0 0,0-1,-1 0,4-1,107-51,-104 46,0-1,-1 0,0-1,0 0,-1-1,0 1,-1-2,0 1,-1-1,0 0,0 0,-1-1,-1 1,0-1,-1 0,0 0,0-1,-2 1,1-1,-2 1,0-1,0 1,-1-1,-1-5,1 14,1 0,-1 0,0 0,-1 1,1-1,-1 0,1 0,-1 1,0-1,-1 1,1 0,0-1,-1 1,0 0,0 0,0 1,0-1,0 1,0-1,-1 1,1 0,-1 0,0 1,0-1,1 1,-1-1,0 1,-4 0,-3-1,0 1,-1 0,1 0,-1 1,1 1,0 0,-1 0,1 1,-8 3,-6 2</inkml:trace>
  <inkml:trace contextRef="#ctx0" brushRef="#br0" timeOffset="10622.506">13316 29,'-76'569,"73"-553,2 76,3-91,0 0,0 0,0 0,0 0,0 0,0-1,0 1,0 0,0-1,0 0,1 0,-1 1,0-1,0-1,1 1,-1 0,0 0,0-1,0 1,0-1,0 0,0 0,0 0,0 0,0 0,0 0,0 0,0-1,0 1,-1 0,1-1,-1 0,1 1,0-2,4-1,50-33,-23 14,1 1,1 2,1 1,1 1,0 3,10-2,-44 15,0 1,1 0,-1 0,0 0,1 0,-1 0,1 1,-1 0,1 0,-1 0,1 0,-1 0,1 1,-1-1,0 1,1 0,-1 0,0 0,1 1,-1-1,0 1,0-1,0 1,0 0,-1 0,1 1,0-1,-1 1,1-1,-1 1,0 0,0 0,0 0,-1 0,1 0,-1 0,1 0,-1 0,0 1,0-1,0 1,-1-1,1 1,-1 2,0 1,-1 0,0 0,0 0,-1 0,0 0,0 0,-1 0,1-1,-2 1,1-1,-1 0,0 0,0 0,0 0,-1-1,0 0,0 0,0 0,-1 0,0-1,-125 79,130-82,-101 42,98-41,0-1,-1 0,1 0,-1 0,1-1,-1 1,1-1,-1 0,1 0,-1-1,1 1,-1-1,1 0,0 0,-1-1,1 1,0-1,0 0,0 0,0-1,0 1,-3-3,-16-57,21 40</inkml:trace>
  <inkml:trace contextRef="#ctx0" brushRef="#br0" timeOffset="10887.952">14021 0,'-9'44,"-4"23,1 10,2-3,-2-10,2-5,1-9,4-3,1-4,-2-6,-1-3,0-3,3-2,1-1,-4-1,0 0,-4-4,0-7</inkml:trace>
  <inkml:trace contextRef="#ctx0" brushRef="#br0" timeOffset="11211.115">14162 621,'33'3,"0"-2,1-1,-1-2,0-1,0-2,25-7,92-42,-144 52,0-2,-1 1,0-1,0 1,0-1,0-1,-1 1,1-1,-1 0,0 0,-1 0,1 0,-1-1,0 1,0-1,-1 0,1 0,-1 0,-1 0,1 0,-1-1,0 1,0-4,-2 5,0 1,0-1,-1 1,1 0,-1-1,0 1,0 0,0 0,-1 0,1 0,-1 1,0-1,0 1,0 0,-1 0,1 0,-1 0,1 0,-1 1,0-1,0 1,0 0,-1 0,1 1,0-1,-1 1,1 0,-1 0,1 1,-1-1,1 1,-1 0,1 0,-1 1,1-1,-1 1,1 0,-1 0,1 0,-1 1,1 0,0 0,0 0,0 0,-14 4,1 1,-1 1,2 1,-1 0,1 1,1 1,0 0,0 1,1 1,1 0,0 1,1 0,0 1,1 0,1 1,0 0,1 1,1 0,-5 17,10-29,1 1,0 0,0 0,1 0,0 0,0 0,0 1,1-1,0 0,0 0,1 1,-1-1,1 0,1 0,-1 0,1 0,0 0,0 0,1-1,0 1,0-1,0 1,0-1,1 0,0 0,0-1,1 1,-1-1,1 0,0 0,0-1,0 1,0-1,1 0,-1 0,1-1,0 0,0 0,0 0,4 0,27 5,-3-5</inkml:trace>
  <inkml:trace contextRef="#ctx0" brushRef="#br0" timeOffset="11710.434">14755 734,'28'-10,"142"-137,-65 67,-103 80,0 0,-1 0,1 0,0 0,0 0,0 1,-1-1,1 1,0-1,-1 1,1 0,0-1,-1 1,1 0,-1 0,1 0,-1 0,0 1,1-1,-1 0,0 1,0-1,0 0,0 1,0-1,0 1,0 0,0-1,-1 1,1 0,-1-1,1 1,-1 0,0 0,1 0,-1-1,0 1,0 0,0 0,-1 0,1-1,0 1,-1 0,1 0,-1-1,0 1,6 25,-4-25,0 0,0 1,0-1,0 0,0 0,1-1,-1 1,0 0,1 0,0-1,-1 1,1-1,0 1,0-1,0 0,0 1,0-1,0 0,0-1,1 1,-1 0,0-1,0 1,1-1,-1 1,0-1,1 0,-1 0,0 0,1 0,-1-1,0 1,0-1,3 0,77-32,-75 30,47-27,-39 20,1 1,0 0,0 1,1 1,0 1,1 0,14-2,-30 8,0-1,0 1,0 0,0 0,0 0,-1 0,1 0,0 1,0-1,0 0,0 1,0-1,0 1,0 0,-1 0,1 0,0 0,-1 0,1 0,-1 0,1 0,-1 1,1-1,-1 0,0 1,1 0,-1-1,0 1,0-1,0 1,-1 0,1 0,0 0,0 1,6 75,-3-28,-3-44,0-1,1 0,0 0,0 0,0-1,0 1,1 0,0-1,0 0,0 1,0-1,1 0,0-1,0 1,0-1,0 1,3 0,11 5</inkml:trace>
  <inkml:trace contextRef="#ctx0" brushRef="#br0" timeOffset="7838.915">6853 1017,'36'-3,"-1"-1,-1-2,1-1,-1-2,0-1,-1-2,21-11,-12 4,0-2,-2-2,-1-2,0-1,-2-2,-1-2,30-33,-25 24,-8 11,-1-2,-2-1,-1-1,-1-1,-2-2,-1-1,-2-1,-2 0,4-14,-21 40,-1 0,0 0,-1 0,0-1,0 1,-2-1,1 1,-1-1,-1 1,-2-11,3 18,-1 0,0 0,0 0,0 0,-1 0,0 0,0 0,0 0,0 0,0 1,-1-1,1 1,-1 0,0 0,0 0,0 0,0 0,-1 1,1-1,-1 1,0 0,0 0,1 0,-1 1,0-1,-1 1,1 0,0 0,0 1,-1-1,-5 1,0 0,0 1,1 0,-1 0,1 1,-1 0,1 1,0 0,-1 0,2 1,-1 1,0-1,1 1,0 1,0-1,0 1,-1 2,-10 10,0 0,1 0,1 2,1 0,-13 22,12-13,1 1,1 0,2 1,0 1,3 0,0 1,-2 22,10-47,0 1,1 0,0 0,0-1,1 1,1 0,-1 0,1 0,0 0,1-1,0 1,1 0,0-1,0 0,0 0,1 0,1 0,-1 0,1-1,0 0,1 0,0 0,0-1,0 1,1-2,0 1,0-1,1 0,-1 0,1-1,0 0,0 0,4 0,16 5,0-1,0-1,1-2,0-1,0-1,0-1,0-2,0-1,87-26,106-42,-80-12,-28-2,-96 66,-28 12,-37 12,23 2,0 0,1 2,0 1,1 1,0 0,1 2,1 1,0 0,2 1,-1 1,2 1,1 1,-7 9,-16 71,38-98,1 1,0 0,0-1,0 1,0 0,0-1,0 1,1-1,-1 1,1 0,0-1,0 1,0-1,0 0,0 1,0-1,0 0,1 0,0 1,-1-1,1 0,0 0,0-1,0 1,0 0,0-1,0 1,0-1,1 0,-1 0,1 0,-1 0,1 0,-1 0,1 0,-1-1,3 1,7 0,-1 0,1-1,-1 0,1-1,-1 0,1-1,-1 0,0-1,1 0,-1 0,-1-2,1 1,-1-1,1-1,7-5,136-115,-123 98,-30 27,-1-1,1 1,-1 0,1 0,0-1,-1 1,1 0,0 0,0 0,0 0,0 0,0 0,0 0,0 0,0 1,0-1,0 0,1 1,-1-1,0 1,0-1,1 1,-1-1,0 1,1 0,-1 0,1 0,-1 0,0 0,1 0,-1 0,0 0,1 0,-1 1,0-1,1 0,-1 1,0 0,0-1,1 1,-1-1,0 1,0 0,0 0,0 0,0 0,0 0,0 0,0 0,0 0,-1 0,1 0,0 1,1 5,-1 0,2 1,-1-1,1-1,0 1,0 0,1-1,0 1,0-1,0 0,1 0,0-1,0 0,0 1,1-2,0 1,0-1,0 0,0 0,1 0,0-1,-1 0,1 0,0-1,0 0,1 0,-1-1,0 0,1 0,3 0,10-7,0-1,0 0,-1-2,0 0,-1-1,0-1,-1-1,0-1,0 0,-2-1,0-1,0-1,-1 0,-1-1,-1-1,21-25,-28 34,0 0,0 0,1 1,1 0,-1 0,2 0,-1 1,0 0,1 1,8-4,-16 9,0 1,1-1,-1 1,0 0,1 0,-1 0,0 0,1 0,-1 0,0 0,1 0,-1 0,0 0,1 1,-1-1,0 1,0-1,1 1,-1-1,0 1,0 0,0-1,0 1,0 0,0 0,0 0,0 0,0 0,0 0,0 0,0 0,-1 0,1 1,-1-1,1 0,-1 0,1 1,-1-1,1 0,-1 1,0-1,0 0,0 1,0 0,4 65,-6-46,-1 0,-1 0,-1 0,0 0,-2-1,0 1,-2-2,0 1,-1-1,-9 13,17-28,-1 0,1-1,-1 1,0 0,0-1,0 0,0 1,-1-1,1-1,-1 1,0 0,0-1,0 0,0 0,0 0,0 0,-1-1,1 0,-3 1,7-3,-1 0,0-1,1 1,0 0,-1-1,1 1,0-1,0 1,-1 0,1-1,0 1,1-1,-1 1,0 0,0-1,0 1,1 0,-1-1,1 1,-1 0,1-1,0 1,-1 0,1 0,0 0,0-1,0 1,0 0,0 0,0 0,0 1,0-1,0 0,0 0,0 0,1 1,-1-1,17-10,0 1,1 0,0 2,0 0,1 1,-1 1,2 1,-1 1,1 0,-1 2,1 0,0 2,0 0,-1 1,21 4,11-4,-27-2,0-1,-1-1,0-1,0-1,0-2,0 0,-1-1,0-1,-1-2,0 0,-1-1,0-1,0-1,-2-1,0-1,16-17,-16 17,-2-1,0-1,-1-1,0-1,-2 0,0 0,-2-2,0 1,-1-2,-1 1,-2-2,0 1,-1-1,0-6,-4 19,-1 0,0 0,0-1,-1 1,-1-1,0 1,0-1,-1 1,0 0,-1-1,-1 1,0 0,0 0,-1 0,-3-5,6 14,0 0,-1 1,1-1,-1 1,1-1,-1 1,1-1,-1 1,0 0,1 0,-1 0,0 0,0 0,0 0,0 0,0 1,0-1,0 1,0-1,-1 1,1 0,0 0,0 0,0 0,0 0,0 0,0 1,0-1,-1 1,1-1,0 1,0 0,1 0,-1 0,0 0,0 0,0 0,1 0,-1 1,0-1,1 1,-1-1,1 2,-56 76,51-57,2 0,0 1,1-1,2 1,0-1,1 1,1 0,2 0,-1 36,0-27,0-1,2 0,2 0,0 0,2-1,2 0,0 0,2-1,7 10,-1 5,-20-44,1 1,0 0,0-1,0 0,0 1,0-1,0 0,0 1,-1-1,1 0,0 0,0 0,0 0,-1 0,1 0,0 0,0 0,0-1,0 1,-1 0,1-1,0 1,0-1,0 0,0 1,0-1,0 1,0-1,0 0,0 0,0 0,1 1,-20-12</inkml:trace>
  <inkml:trace contextRef="#ctx0" brushRef="#br0" timeOffset="8090.526">9421 452,'38'-5,"37"-1,16 0,1 1,-5 1,-8 2,-8 1,-5 1,-11 0,-9 0,-12 0</inkml:trace>
  <inkml:trace contextRef="#ctx0" brushRef="#br0" timeOffset="18507.684">16844 311,'-21'-1,"-1"2,1 0,0 1,0 1,0 1,0 1,0 1,1 1,0 1,1 0,0 2,0 0,1 1,0 1,-12 10,26-19,1 1,-1-1,1 1,0 0,0 0,0 0,0 0,1 1,0-1,0 1,0-1,0 1,1 0,0 0,0-1,0 1,0 0,1 0,0 0,0 0,0 0,1 0,0 0,0 0,0 0,0-1,1 1,0 0,0-1,0 1,0-1,1 0,-1 0,1 0,0 0,1 0,-1 0,1-1,-1 0,1 1,0-2,0 1,1 0,-1-1,0 0,1 0,0 0,-1 0,1-1,19 4,0-2,0 0,1-2,-1-1,0 0,0-2,14-3,62-13,-71 13</inkml:trace>
  <inkml:trace contextRef="#ctx0" brushRef="#br0" timeOffset="18863.46">17549 396,'-28'3,"1"0,0 2,0 1,0 1,0 1,1 2,1 0,0 2,0 1,1 0,-21 17,41-27,0-1,0 0,0 1,1 0,-1 0,1 0,0 0,-1 1,2-1,-1 1,0 0,1 0,-1 0,1 0,0 0,1 0,-1 0,1 1,0-1,0 1,0-1,0 1,1-1,0 1,0 0,0-1,1 1,-1-1,1 1,0-1,0 1,1-1,-1 0,1 1,0-1,0 0,1 0,-1 0,1-1,0 1,0-1,0 1,0-1,1 1,6-2,0 0,-1-1,1 0,0-1,0 0,0 0,0-1,0-1,0 1,-1-1,1-1,0 0,-1 0,0-1,0 0,0-1,-1 0,1 0,6-7,26-13,-2-1,-1-2,-1-2,-1-2,19-22,-45 43,47-30,-40 62,-14-4</inkml:trace>
  <inkml:trace contextRef="#ctx0" brushRef="#br0" timeOffset="19263.067">18001 621,'170'-180,"-170"178,1 0,0 1,-1-1,1 0,0 0,0 0,0 1,1-1,-1 0,0 1,1-1,-1 1,1 0,-1-1,1 1,-1 0,1 0,0 0,0 0,0 0,-1 1,1-1,0 0,0 1,0-1,0 1,0 0,0 0,0 0,0 0,0 0,0 0,0 0,0 1,0-1,0 1,0-1,0 1,0 0,0 0,-1 0,1 0,0 0,-1 0,1 0,0 1,-1-1,0 0,2 2,8 48,-11-46,0 0,0 0,1 0,0 0,0 0,0 0,0 0,1 0,-1-1,1 1,0 0,1-1,-1 0,1 0,0 1,0-2,0 1,1 0,-1-1,1 1,0-1,0 0,0 0,0 0,1-1,-1 0,1 0,-1 0,3 0,2-1,0-2,0 1,0-2,0 1,0-1,0 0,0-1,-1 0,1 0,-1-1,0 0,0-1,0 0,0 0,-1 0,0-1,0 0,0-1,-1 1,0-1,0-1,-1 1,0-1,0 0,-1 0,0 0,1-6,32-54,-30 48</inkml:trace>
  <inkml:trace contextRef="#ctx0" brushRef="#br0" timeOffset="20078.71">17719 452,'0'-5,"-5"-1,-1 4,-5 4,-1 5,3 7,2 6,2 4,2 3,7 1,2 2,5-6,6-1,4-4,4-7,2-4,-3-4</inkml:trace>
  <inkml:trace contextRef="#ctx0" brushRef="#br0" timeOffset="25283.3">7389 1666,'-23'-3,"0"2,0 1,0 0,0 2,0 1,0 0,0 2,1 1,0 0,0 2,0 0,1 2,1 0,-1 2,2 0,-12 9,26-15,0-1,0 0,1 1,0 0,0 0,1 0,-1 0,1 1,1 0,-1-1,1 1,0 0,1 0,0 0,0 0,0 0,1 0,0 1,0-1,1 0,0 0,0 0,1 0,0 0,0 0,0-1,1 1,3 5,1-5,0 0,1 0,0-1,0 0,0 0,1-1,0 0,0 0,0-1,1-1,-1 1,1-1,0-1,0 0,0 0,0-1,0-1,0 1,0-2,0 1,1-1,-1-1,6-1,149-35,-141 29</inkml:trace>
  <inkml:trace contextRef="#ctx0" brushRef="#br0" timeOffset="30002.473">7925 1751,'-2'-4,"-2"0,1 0,0 0,-1 0,0 1,0-1,0 1,0 0,0 0,-1 1,1 0,-1-1,0 1,0 1,0-1,0 1,0 0,0 0,0 0,0 1,0-1,0 1,0 1,0-1,-1 1,1 0,0 0,0 0,0 1,1-1,-1 1,0 0,1 1,-1-1,1 1,0 0,0 0,0 1,0-1,0 1,1-1,-3 5,-7 6,1 0,1 0,0 1,1 1,1 0,0 0,1 1,1 0,0 0,2 0,0 1,1 0,0 0,0 15,4-29,0 0,0 0,1 1,-1-1,1 0,0 1,0-1,1 0,-1 0,1 0,0 0,0 0,0-1,0 1,1-1,-1 1,1-1,0 0,0 0,0 0,1 0,-1 0,1-1,-1 0,1 1,0-1,0-1,0 1,0-1,0 1,0-1,0 0,1 0,-1-1,0 0,0 1,1-1,-1-1,0 1,1-1,0 0,16-5,0-1,0-1,-1 0,-1-2,1 0,-1-2,-1 0,-1-1,1 0,-2-2,0 0,-1-1,11-14,-8 9,0-1,-1-1,-1 0,-2-1,9-19,-12 25,-16 42,2-9,-1-6,2 0,-1 0,1 0,1 1,-1-1,2 0,-1 1,1-1,1 0,0 1,0-1,0 0,2 1,-1-1,1 0,0-1,1 1,0 0,0-1,1 0,0 0,0 0,1-1,0 0,1 0,-1 0,1-1,0 0,5 2,-3-6,1-1,0 0,0-1,-1 0,1-1,0 0,-1 0,1-1,-1-1,1 1,-1-2,0 1,0-1,0 0,-1-1,1 0,-1 0,0-1,-1 0,1-1,-1 1,-1-2,1 1,-1-1,16-13,-2 0,0-2,-2-1,-1 0,0-1,2-9,-19 34,0-1,0 0,0 0,0 0,0 1,0-1,0 0,0 0,0 0,0 1,1-1,-1 0,0 0,0 1,1-1,-1 0,0 0,1 1,-1-1,1 0,-1 1,1-1,0 1,-1-1,1 1,-1-1,1 1,0-1,-1 1,1-1,0 1,0 0,-1-1,1 1,0 0,0 0,0 0,-1 0,1 0,0-1,0 1,0 1,-1-1,1 0,0 0,0 0,0 0,-1 0,1 1,0-1,0 0,-1 1,1-1,0 1,-1-1,1 1,0-1,-1 1,1-1,-1 1,1-1,-1 1,1 0,-1-1,1 1,5 89,-8-81,2 1,0 0,0-1,0 1,1 0,1-1,0 1,0-1,1 0,0 0,0 0,3 4,-4-10,0 0,0-1,0 1,0-1,1 1,-1-1,1 0,-1 0,1 0,0 0,0-1,0 1,0-1,0 1,0-1,0 0,0 0,0-1,1 1,-1-1,0 1,1-1,-1 0,0 0,1-1,-1 1,0-1,0 1,1-1,-1 0,0 0,0-1,0 1,0-1,98-62,-64 33,-1-1,-2-1,-1-2,-2-1,-1-2,7-14,-65 91,21-26,1 0,0 0,1 0,0 0,1 1,1 0,0 0,1 0,1 0,0 9,0-18,1 1,1-1,-1 0,1 0,0 0,0 0,0 0,1 0,0 0,0 0,0 0,0-1,1 1,0-1,0 1,0-1,0 0,1 0,-1-1,1 1,0-1,0 0,1 0,-1 0,1 0,-1-1,1 0,0 0,4 1,3 0,0-1,-1 0,1-1,0-1,0 0,0 0,0-1,0 0,0-2,-1 1,1-1,-1-1,1 0,-1 0,3-3,158-93,-157 90,22-13,-1-2,-1-1,-2-2,-1-1,-1-2,-1 0,-2-3,-1 0,-1-1,9-21,-27 37,0 1,-2-1,0 0,-1-1,-1 1,-1-1,-1 0,-1 1,0-1,-1 0,-2 0,0 0,-4-16,6 32,0 1,-1-1,1 0,-1 0,0 1,0-1,-1 1,1-1,-1 1,0-1,1 1,-2 0,1 0,0 0,-1 0,1 0,-1 0,0 1,0-1,0 1,0 0,0 0,0 0,-1 0,1 1,-1-1,1 1,-1 0,1 0,-1 0,0 1,0-1,1 1,-1 0,0 0,0 0,0 0,1 1,-1-1,0 1,1 0,-4 1,0 6,0-1,0 1,1 0,0 1,0 0,1 0,0 0,0 0,1 1,1 0,-1-1,2 1,-1 1,1-1,1 0,0 0,0 8,-4 37,3 1,2-1,6 44,39 97,-43-187,-1-1,-1 1,1 0,-1-1,-1 1,0-1,0 1,0-1,-1 1,0-1,-3 6,4-11,0 0,0 0,0 0,-1-1,1 1,-1 0,1-1,-1 1,0-1,0 1,0-1,0 0,-1 0,1 0,0 0,-1-1,1 1,-1 0,0-1,0 0,0 0,1 0,-1 0,0 0,0 0,0-1,0 1,0-1,0 0,0 0,-1 0,1-1,-1 1,-13-5</inkml:trace>
  <inkml:trace contextRef="#ctx0" brushRef="#br0" timeOffset="30245.084">9309 1552,'43'0,"34"0,12 0,2 0,-10 0,-10 0,-11 0,-7 0,-8 0,-6 0,-5 0,-4 0,-7 5,-2 2,0-1,1-1,-4-1</inkml:trace>
  <inkml:trace contextRef="#ctx0" brushRef="#br0" timeOffset="30412.229">10184 1694,'-5'34,"3"15,2 5,6-7,2-12</inkml:trace>
  <inkml:trace contextRef="#ctx0" brushRef="#br0" timeOffset="30663.384">10268 1496,'-5'-10,"-1"-2</inkml:trace>
  <inkml:trace contextRef="#ctx0" brushRef="#br0" timeOffset="30913.229">10635 1666,'-7'9,"1"1,1 1,0-1,0 1,1 0,0 0,1 0,0 1,1-1,0 1,1 0,0-1,1 1,1 0,0-1,0 1,1 0,0-1,1 0,0 1,5 9,-6-19,1 1,-1-1,1 0,-1 0,1 1,0-2,0 1,0 0,0-1,0 1,0-1,0 0,1 0,-1 0,0 0,1-1,-1 1,0-1,1 0,-1 0,1 0,-1-1,0 1,1-1,-1 0,0 0,1 0,-1 0,1-1,87-54,-83 49,0 1,0-1,-1-1,0 1,0-1,-1-1,0 1,-1-1,1 0,-2 0,1 0,-1-1,-1 0,0 0,0 0,-1 0,0 0,-1 0,0-1,-1 1,0 0,0-1,-2-2,1 10,-1-1,1 0,-1 1,0 0,0-1,-1 1,1 0,-1 0,1 0,-1 0,0 0,0 1,-1 0,1-1,0 1,-1 0,1 0,-1 1,0-1,1 1,-1 0,0 0,0 0,0 0,0 1,-3 0,-3-1,0 0,0 2,0-1,0 1,1 1,-1-1,0 2,1-1,-1 1,-3 3,-15 7,3-1</inkml:trace>
  <inkml:trace contextRef="#ctx0" brushRef="#br0" timeOffset="31296.411">11115 1919,'3'-14,"0"0,1 0,1 0,0 1,1-1,0 1,1 1,1-1,0 1,1 0,0 1,0 0,1 1,1 0,1-1,-11 10,-1-1,1 1,-1 0,1 0,-1 0,1 0,0 0,-1 0,1 0,0 0,0 0,0 0,0 1,0-1,0 0,0 0,0 1,0-1,0 1,0-1,0 1,0 0,1-1,-1 1,0 0,0 0,1-1,-1 1,0 0,0 0,0 1,1-1,-1 0,0 0,0 0,0 1,1-1,-1 1,0-1,0 1,0-1,0 1,0 0,0 0,0-1,0 1,0 0,-1 0,1 0,0 0,0 0,-1 0,1 0,0 0,-1 0,1 0,-1 0,0 1,7 38,-8-36,1 0,0 0,-1 0,1-1,1 1,-1 0,1 0,-1 0,1-1,0 1,0 0,1-1,-1 1,1-1,0 0,0 1,0-1,0 0,0 0,1 0,-1 0,1-1,0 1,0-1,0 0,0 1,0-1,1-1,-1 1,0 0,1-1,0 0,-1 1,1-2,0 1,3 0,4-3,1-1,-1 0,0-1,0 0,-1-1,1 0,-1-1,0 0,-1-1,1 0,-1 0,0-1,-1 0,0-1,0 1,4-9,80-100,-71 92</inkml:trace>
  <inkml:trace contextRef="#ctx0" brushRef="#br0" timeOffset="32345.355">11962 1694,'-14'1,"1"1,0 0,0 1,0 0,0 1,0 1,1 0,-1 1,1 0,1 0,-1 2,1-1,1 1,-6 6,12-11,1 1,-1 0,1 0,0 0,0 1,1-1,-1 1,1 0,0-1,1 1,-1 0,1 0,0 0,0 0,0 0,0 5,1-8,0 1,0-1,0 0,1 0,-1 1,0-1,1 0,0 0,-1 0,1 0,0 0,0 0,0 0,0 0,1 0,-1 0,0 0,1-1,-1 1,1 0,0-1,-1 0,1 1,0-1,0 0,0 0,0 0,0 0,0 0,0 0,0-1,1 1,-1-1,0 1,0-1,0 0,1 0,1 0,10-2,1-1,-1-1,-1 0,1-1,-1 0,1-1,-1 0,-1-1,0-1,0 0,0 0,-1-1,0-1,-1 0,0 0,5-8,24-18,-39 34,1 1,-1 0,1 0,0-1,-1 1,1 0,0 0,0 0,0 0,0 0,0 0,0 0,0 0,0 0,0 1,0-1,0 0,0 1,1-1,-1 1,0-1,0 1,1-1,-1 1,0 0,1 0,-1 0,1 0,-1 0,0 0,1 0,-1 0,0 0,1 1,-1-1,0 0,0 1,1-1,-1 1,0 0,0-1,0 1,1 0,-1 0,0 0,0 0,0 0,0 0,-1 0,1 0,0 0,0 0,-1 0,1 1,6 27,-7-21,0-1,1 1,0-1,1 1,0-1,0 0,0 0,1 0,0 0,0 0,1-1,0 1,0-1,0 0,1 0,0-1,0 1,0-1,1 0,0 0,0-1,0 0,1 0,-1 0,1-1,3 2,7-4,-1-1,0-1,0 0,0-1,0 0,0-1,0-1,0-1,-1 0,0-1,0-1,0 0,-1-1,0-1,-1 0,0-1,0 0,-1-1,8-9,-7 10,20-18,-2-2,-1-1,-1-1,9-15,-32 40,0-1,0-1,0 1,-1-1,-1 0,1 0,-1-1,-1 1,0-1,0 0,-1 0,0 0,-1 0,0 0,-1 0,0 0,0 0,-1-1,-2-6,2 15,0 0,1 0,-1 1,0-1,0 0,-1 1,1-1,0 1,-1-1,1 1,0 0,-1 0,0-1,1 1,-1 0,0 0,1 1,-1-1,0 0,0 1,0-1,0 1,1-1,-1 1,0 0,0 0,0 0,0 0,0 0,0 0,0 0,0 1,0-1,0 1,0-1,1 1,-1 0,0 0,-1 0,-68 42,64-39,1 0,0 1,0 0,0 0,1 1,-1-1,1 1,1 0,-1 1,1-1,0 1,1 0,-1 0,1 0,1 0,-1 0,1 1,1-1,-1 1,1 0,1-1,-1 1,1 0,0 0,1-1,0 1,1 3,3-5,0-1,0 0,0 1,1-2,0 1,0-1,0 1,1-2,-1 1,1-1,0 0,0 0,0-1,0 0,0 0,1-1,-1 0,1 0,-1-1,7 0,8 2,-1 0,1-2,-1-1,1-1,-1 0,13-4,-32 4,0 1,0 0,0 0,0 0,0 0,0 1,0-1,0 0,0 1,0-1,1 1,-1 0,0 0,0 0,0 0,1 0,-1 0,0 1,0-1,0 1,0-1,0 1,0 0,0 0,0 0,0 0,0 0,0 1,0-1,-1 0,1 1,0-1,-1 1,0 0,1-1,-1 1,0 0,0 0,0 0,0 0,0 0,0 0,0 0,-1 0,1 0,-1 0,1 2,-18 131,18-133,-1 0,1 0,1 0,-1 0,0 0,0 0,1 0,-1-1,1 1,0 0,-1-1,1 1,0-1,0 0,0 0,0 0,0 0,0 0,0 0,0 0,0-1,1 1,-1-1,0 1,0-1,1 0,-1 0,0 0,0 0,1 0,-1-1,0 1,0-1,1 1,-1-1,1-1,21-3</inkml:trace>
  <inkml:trace contextRef="#ctx0" brushRef="#br0" timeOffset="32847.547">13344 1609,'-8'13,"1"1,0 0,1 0,1 1,0 0,1 0,1 0,0 0,1 0,0 1,1-1,1 1,1-1,0 1,1 0,-1-13,0-1,0 1,0-1,0 1,0-1,0 0,0 0,1 1,0-1,-1 0,1 0,0 0,0 0,0-1,0 1,0-1,0 1,0-1,1 0,-1 1,1-1,-1 0,1-1,-1 1,1 0,-1-1,1 1,-1-1,1 0,0 0,-1 0,1 0,0 0,-1-1,1 1,-1-1,1 0,-1 0,1 0,-1 0,1 0,98-57,156-163,-247 210,48-30,-55 43,0 1,-1-1,1 0,0 1,-1-1,0 1,1 0,-1 0,0 0,0 0,-1 0,1 0,-1 1,1-1,-1 0,0 1,0-1,-1 1,1-1,-1 1,0-1,0 3,9 214,-11-151,-25 319,27-363,-1-1,-2 1,0 0,-1-1,-2 0,0 0,-2 0,-1-1,0 0,-2-1,0 0,-14 18,22-35,-1-1,0 0,0 0,0 0,0-1,-1 1,1-1,-1 0,0-1,0 1,0-1,0 0,-1 0,1 0,-1-1,1 0,-1 0,1 0,-1-1,1 0,-1 0,1 0,-1-1,0 0,1 0,-1 0,1 0,0-1,0 0,-1 0,1-1,0 0,1 1,-1-1,-4-4,4 3,0-1,0 0,0 0,1-1,-1 1,1-1,1 0,-1 0,1 0,0-1,0 1,1-1,0 1,0-1,0 0,1 0,0 0,0 0,1 0,0 0,0 0,1 0,0 0,0 0,1 0,-1 1,2-1,-1 0,1 1,1-3,15-40,2 1,3 1,2 1,1 2,2 0,32-34,-33 49,-4 7</inkml:trace>
  <inkml:trace contextRef="#ctx0" brushRef="#br0" timeOffset="33532.775">15150 1101,'-7'27,"1"1,2-1,1 1,0 0,3 18,-2-3,-1 422,4-450,-2-1,0 1,0 0,-1-1,-1 0,-1 1,0-1,0 0,-2-1,0 1,-6 10,-2-7</inkml:trace>
  <inkml:trace contextRef="#ctx0" brushRef="#br0" timeOffset="34465.774">14896 1638,'797'0,"-556"-28,-298 38,37-6,1 2,1 1,-1 0,1 1,0 1,1 1,0 0,0 1,1 1,1 1,-11 10,24-22,0 1,0-1,1 0,-1 1,1-1,-1 1,1-1,0 1,-1-1,1 1,0 0,0 0,0 0,0 0,1 0,-1 0,0 0,1 0,-1 0,1 0,0 0,0 0,0 0,0 0,0 0,0 0,0 0,1 0,-1 1,1-1,0 0,-1-1,1 1,0 0,0 0,0 0,0 0,1-1,-1 1,0 0,1-1,-1 0,1 1,0-1,-1 0,1 1,0-1,0 0,0 0,-1-1,1 1,0 0,0-1,0 1,1-1,-1 1,0-1,0 0,1 0,17-3,-1-2,0 0,0-1,-1 0,0-2,0 0,-1-1,0-1,3-3,20-9,64-36,-101 58,1 0,0 0,-1 1,1-1,-1 1,1 0,-1 0,1 1,-1-1,1 0,-1 1,0 0,0 0,0 0,0 0,0 1,0-1,-1 1,1-1,-1 1,0 0,0 0,0 0,0 0,0 0,0 1,-1-1,0 1,25 29,-23-29,1 1,1-1,-1 1,1-1,-1-1,1 1,0-1,1 1,-1-1,1-1,-1 1,1-1,0 0,-1 0,1-1,0 0,0 0,1 0,-1-1,0 0,21-7,-1-2,-1 0,1-2,-2-1,0-1,0-1,-1-1,-1-1,-1-1,0-1,-1-1,-1 0,7-11,-1 6,-8 7,0 0,-1-1,-1 0,-1-1,-1-1,0 0,-2-1,0-1,-2 1,0-2,-1 1,-1-1,-2 0,0 0,-1-1,-1 0,-2-5,0 25,0 1,-1-1,1 0,-1 0,0 1,-1-1,1 0,-1 0,1 1,-1-1,0 0,0 1,-1-1,1 1,-1-1,0 1,0 0,0-1,0 1,0 0,-1 1,1-1,-1 0,0 1,0-1,0 1,0 0,0 0,-1 0,1 0,-1 1,1-1,-1 1,1 0,-1 0,0 0,1 1,-1-1,0 1,0 0,1 0,-1 0,0 1,0-1,-3 2,-2 4,-1 0,1 1,1 1,-1-1,1 1,1 1,-1-1,1 1,1 1,0-1,0 1,1 0,0 1,-2 6,-5 7,2 1,0-1,2 1,1 1,1 0,1 0,1 0,0 12,4-29,-1 0,2 0,-1 0,2 0,-1 0,1 0,0-1,1 1,0 0,0-1,1 0,0 0,0 0,1 0,0-1,1 0,-1 0,1 0,1-1,-1 1,1-2,0 1,1-1,-1 0,1 0,3 1,12 3,1-1,0-1,0-1,0 0,1-2,-1-1,1-2,0 0,0-1,0-1,0-2,-1 0,1-2,-1-1,0-1,0 0,-1-2,0-1,-1-1,0 0,0-2,-1-1,-1 0,-1-2,0 0,1-3,-14 14,0 0,-1 0,0-1,0 0,0 0,-1 0,0 0,0-1,0 0,-1 0,0 0,0 0,-1 0,0 0,0-1,-1-4,-1 11,0-1,-1 1,1-1,-1 0,1 1,-1 0,0-1,0 1,1-1,-1 1,0 0,0 0,-1-1,1 1,0 0,0 0,0 0,-1 0,1 0,-1 1,1-1,0 0,-1 1,1-1,-1 1,0-1,1 1,-1 0,1-1,-1 1,0 0,1 0,-1 0,1 0,-1 1,0-1,1 0,-1 1,-63 14,51-11,0 0,1 1,-1 1,1 0,0 1,1 0,0 1,0 1,1 0,0 0,0 1,1 0,0 1,1 0,0 1,1 0,1 0,0 0,0 1,1 1,1-1,0 1,1-1,0 1,1 1,1-1,0 3,2-10,1-1,1 1,0 0,0-1,0 1,0-1,1 0,0 1,1-2,-1 1,1 0,0-1,1 1,-1-1,1 0,0-1,0 1,0-1,1 0,0 0,0-1,0 1,0-1,6 2,8 3,1-1,0 0,0-2,0 0,1-2,0 0,6-1,182-4,-187-3,-5-2</inkml:trace>
  <inkml:trace contextRef="#ctx0" brushRef="#br0" timeOffset="36212.441">4511 1412,'544'-54,"-119"23,64 3,31 16,104-23,167 13,435 5,-871 18,481 26,123-27,-355-24,417-27,-470 18,153 2,-210 17,491 3,732 36,-1016-26,-574 1</inkml:trace>
  <inkml:trace contextRef="#ctx0" brushRef="#br0" timeOffset="41802.469">24 2399,'54'-15,"0"1,2 3,-1 3,1 2,0 2,0 3,20 3,130 27,171-28,-38-30,33 0,751 30,-897 27,56 2,564-31,-585-28,100 0,23 19,-200-5,1 8,50 9,-38 0,1304-2,-1013 30,224-31,118-29,-222 31,-197-29,950 29,-880-13,-9-3,-191 12,118-23,-105 25,205-10,207-8,-179-8,301 27,-376-27,95 27,-503 0</inkml:trace>
</inkml:ink>
</file>

<file path=ppt/ink/ink8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52:14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31,'0'-4,"5"-3,1-3,1 3,-2 4</inkml:trace>
</inkml:ink>
</file>

<file path=ppt/ink/ink8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52:15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0,'0'5,"4"2,-2-1,2-1,2-6,-2-4</inkml:trace>
</inkml:ink>
</file>

<file path=ppt/ink/ink8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52:30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487 1,'-22'-1,"1"1,0 1,0 1,0 1,0 1,0 1,1 0,-1 2,1 0,1 2,0 0,0 1,0 0,2 2,-1 0,1 1,1 1,1 1,0 0,0 0,2 2,0 0,1 0,-5 12,-15 52,32-78,-1-1,1 0,0 0,0 1,0-1,0 0,0 1,0-1,0 0,1 1,-1-1,1 0,0 0,0 0,0 1,0-1,0 0,0 0,0 0,1-1,-1 1,1 0,-1 0,1-1,0 1,0-1,0 1,0-1,0 0,0 0,0 0,0 0,0 0,2 0,15 1,1 0,-1-1,0-2,0 0,0 0,0-2,0-1,0 0,-1-1,1-1,-1-1,-1 0,1-2,-2 0,1-1,14-11,256-177,-286 196,1-1,-1 1,1 0,0 0,0-1,0 1,0 1,0-1,0 0,0 0,1 1,-1-1,1 1,-1 0,1 0,0 0,-1 0,1 0,0 1,0-1,-1 1,1 0,0-1,0 1,0 1,0-1,-1 0,1 1,0-1,0 1,-1 0,1 0,0 0,-1 0,1 0,-1 1,1-1,-1 1,0 0,0-1,0 1,0 0,0 0,0 1,0-1,-1 0,18 38,-13-24,1-1,0 0,1-1,0 0,1 0,1-1,0 0,1-1,0 0,6 4,7 0,-1-3</inkml:trace>
</inkml:ink>
</file>

<file path=ppt/ink/ink8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52:31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20 706,'-5'15,"1"-1,1 1,0 0,1 0,0 0,2 0,-1 0,2 0,0 0,1 0,0 0,1 0,1-1,1 1,2 4,-6-16,1-1,-1 1,1-1,-1 1,1-1,0 0,0 0,1 0,-1 0,0 0,0 0,1-1,-1 1,1-1,0 1,-1-1,1 0,0 0,0 0,0-1,0 1,-1-1,1 1,0-1,0 0,0 0,0-1,0 1,0 0,0-1,0 0,0 0,-1 1,1-2,0 1,0 0,4-3,-1 1,1-1,-1 0,0 0,0-1,-1 0,1 0,-1 0,0-1,0 0,-1 0,1 0,2-7,-4 6,1 0,-2 0,1 0,-1-1,0 1,-1 0,1-1,-2 0,1 1,-1-1,0 0,0 1,-1-1,0 1,-1-1,0 1,0-1,0 1,-1 0,0 0,0 0,-1 0,0 1,0-1,-1 1,0 0,0 0,0 1,0-1,-1 1,0 0,0 1,-1 0,1 0,-1 0,0 0,-2 0,-15-4</inkml:trace>
  <inkml:trace contextRef="#ctx0" brushRef="#br0" timeOffset="533.328">528 0,'-30'125,"2"-13,4 1,6 1,2 29,37 16,-14-128,-6-30,-2 1,1-1,0 1,0-1,-1 0,1 1,0-1,0 1,1-1,-1 0,0 1,0-1,1 0,-1 1,1-1,-1 0,1 1,-1-1,1 0,0 0,0 0,0 0,-1 0,1 0,0 0,0 0,0 0,1 0,-1 0,0 0,0-1,0 1,1 0,-1-1,0 1,1-1,-1 0,0 1,1-1,-1 0,0 0,1 0,-1 0,1 0,-1 0,0 0,1 0,-1-1,0 1,1 0,-1-1,13-10,-1 0,-1 0,0-1,0-1,-1 0,-1 0,8-14,67-72,-78 92,1 1,-1 1,1-1,0 1,1 0,-1 1,1 0,0 1,0-1,0 2,0-1,1 1,-1 1,0 0,1 0,0 1,6 0,-13 3,1 0,-1 0,0 1,0-1,0 1,-1-1,1 1,-1 0,0 0,0 0,0 0,0 1,-1-1,0 1,0-1,0 0,0 1,-1 0,0-1,0 1,0-1,0 1,-1-1,1 1,-1-1,-1 1,1-1,0 0,-1 1,0-1,-2 2,-2 10,-2 0,0 0,-1-1,-1-1,0 1,-1-2,0 1,-1-1,-1-1,0 0,0-1,-1-1,-1 0,0-1,-6 4,18-12,0 1,1 0,-1-1,0 1,0-1,0 0,0 0,0 0,0-1,0 1,0-1,0 1,0-1,0 0,0 0,0 0,0-1,0 1,0-1,0 0,0 1,0-1,0-1,0 1,0 0,0-1,1 1,-1-1,1 0,-1 0,1 0,0 0,0 0,-1-1,2 1,-1-1,0 1,0-1,1 0,0 0,-1 1,-5-20</inkml:trace>
  <inkml:trace contextRef="#ctx0" brushRef="#br0" timeOffset="853.132">1205 0,'-19'192,"-28"168,9-200,35-116,3-43,0-1,0 1,0 0,0-1,0 1,0 0,0-1,0 1,0-1,0 1,0 0,0-1,0 1,0 0,1-1,-1 1,0-1,0 1,1 0,-1-1,0 1,1-1,-1 1,1-1,-1 1,1-1,-1 1,1-1,-1 0,1 1,-1-1,1 0,-1 1,1-1,0 0,-1 0,1 0,0 0,-1 1,1-1,0 0,-1 0,1 0,-1 0,1 0,0 0,-1-1,1 1,0 0,-1 0,1 0,0 0,-1-1,1 1,-1 0,1-1,-1 1,1-1,-1 1,1 0,0-1,9-8</inkml:trace>
  <inkml:trace contextRef="#ctx0" brushRef="#br0" timeOffset="1151.659">1290 677,'20'6,"1"-1,0-1,0-1,-1 0,2-2,-1-1,0 0,0-2,0 0,-1-1,1-2,0 0,-1-1,0-1,18-9,-32 13,-1 0,0-1,0 0,-1 0,1 0,-1-1,0 0,0 1,0-2,-1 1,1 0,-2 0,1-1,0 0,-1 0,0 1,0-1,-1 0,0-1,0 1,0 0,-1 0,0 0,0 0,-1-6,-2 8,-1 1,1 0,-1 0,0 0,0 0,0 0,0 1,-1 0,1 0,0 0,-1 0,0 1,1 0,-1 0,0 0,0 1,0-1,1 1,-1 0,0 1,0-1,0 1,1 0,-1 0,0 0,1 1,-1-1,1 1,-1 1,-9 3,2 0,-1 1,1 0,0 1,0 1,1 0,0 0,1 1,0 0,0 1,1 0,1 1,0 0,1 0,0 1,0-1,1 2,1-1,1 0,0 1,-2 12,5-22,0 1,0-1,0 1,1 0,-1-1,1 1,1 0,-1-1,0 1,1 0,0-1,0 1,1-1,-1 1,1-1,0 0,0 1,1-1,-1 0,1 0,0-1,0 1,0-1,0 1,1-1,-1 0,1 0,0 0,0-1,3 2,17 10,-1-1</inkml:trace>
  <inkml:trace contextRef="#ctx0" brushRef="#br0" timeOffset="1620.401">1854 847,'67'-52,"-4"-2,-1-3,25-34,-83 87,-4 3,0-1,1 1,-1-1,1 1,0-1,-1 1,1-1,0 1,0 0,0 0,0-1,0 1,0 0,0 0,0 0,0 0,1 0,-1 0,0 0,1 1,-1-1,0 0,1 1,-1-1,1 1,-1 0,1-1,-1 1,1 0,0 0,-1 0,1 0,-1 0,1 0,-1 0,1 1,-1-1,1 0,-1 1,1 0,-1-1,1 1,-1 0,0-1,1 2,3 12,-5-11,0-1,0 0,0 1,1-1,0 0,-1 0,1 1,0-1,0 0,0 0,0 0,0 0,1 0,-1 0,0 0,1-1,0 1,-1 0,1-1,0 1,0-1,0 0,0 0,0 0,0 0,0 0,0 0,1 0,-1 0,0-1,0 1,1-1,-1 0,3 0,6-1,0-1,0 0,0 0,0-1,-1-1,1 0,-1 0,0-1,0-1,0 1,3-4,42-20,-55 28,1 0,0 1,0-1,0 1,0-1,0 1,0-1,-1 1,1 0,0-1,0 1,0 0,1 0,-1 0,0 0,0 0,0 0,0 0,0 0,0 0,0 0,0 1,0-1,0 0,0 1,0-1,-1 0,1 1,0 0,0-1,0 1,0-1,-1 1,1 0,0 0,0-1,-1 1,1 0,-1 0,1 0,-1 0,1 0,-1 0,1 0,-1 0,0-1,0 2,1-1,-1 0,0 0,0 0,-4 58,2-50,0 0,1 0,0 0,1 1,0-1,0 0,0 0,2 1,-1-1,1 0,0 0,1-1,0 1,0 0,1-1,0 0,1 1,-1-2,5 5,9 7</inkml:trace>
</inkml:ink>
</file>

<file path=ppt/ink/ink8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52:3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1 241,'26'44,"-3"0,-1 2,-2 1,-2 0,-2 2,-2 0,-3 0,-1 1,-3 0,-2 1,-2-1,-4 44,1-84,-1 1,0 0,0-1,-1 1,-1-1,1 0,-2 1,0-1,0-1,0 1,-2 1,5-11,0 1,0-1,0 0,0 1,0-1,0 0,1 0,-1 0,0 0,0 0,0 0,0 0,0 0,0 0,0-1,0 1,0 0,0 0,0-1,1 1,-1-1,0 1,0-1,0 1,1-1,-1 1,0-1,1 0,-1 1,0-1,1 0,-1 0,1 1,-1-1,1 0,-1 0,1 0,0 0,-1 0,1 1,0-1,0 0,0 0,0 0,0 0,0 0,0 0,0 0,0 0,0 0,0 0,0 0,1 0,-1 0,0 1,1-1,-1 0,1 0,-1 0,1 0,2-29,1 0,2 0,1 0,1 1,1 0,2 0,1 1,1 0,2 1,16-24,8-13,2 1,3 2,2 2,3 2,3 3,1 1,34-22,-73 62,1 1,0 1,0 1,1 0,1 1,-1 0,2 2,-1 0,1 1,0 0,9 0,-24 5,-1 1,1 0,0-1,-1 1,1 0,0 1,-1-1,1 0,0 1,-1 0,1-1,0 1,-1 0,1 0,-1 1,0-1,1 0,-1 1,0-1,0 1,0 0,0 0,0 0,0 0,-1 0,1 0,0 0,-1 1,0-1,0 1,1-1,-2 1,1-1,0 1,0-1,-1 1,1 6,0-1,0 1,-1-1,-1 1,1-1,-2 0,1 1,-1-1,0 0,-1 1,0 0,-7 15,-1 0,0 0,-2-1,-1-1,-1 0,-1-1,0-1,-2 0,0-1,-2-1,0-1,0-1,-2-1,0 0,0-2,-1 0,-9 1,29-11,-1 0,0-1,1 0,-1 0,0 0,0-1,0 1,-1-1,1 0,0 0,0 0,-1-1,1 1,-1-1,1 0,0-1,-1 1,1-1,0 0,-1 0,1 0,0 0,0-1,0 1,0-1,0 0,0-1,1 1,-1 0,1-1,0 0,-1 0,0-1,-2-15</inkml:trace>
  <inkml:trace contextRef="#ctx0" brushRef="#br0" timeOffset="454.052">763 551,'76'-29,"-2"-3,-2-3,68-45,-121 71,-1 0,0-2,-1 0,0-1,-1-1,0-1,-1 0,0 0,-2-2,1 0,-2 0,0-1,-1-1,-1 0,-1-1,0 1,3-15,-10 31,-1-1,0 1,0-1,0 0,0 0,-1 1,1-1,-1 0,0 0,1 0,-1 0,-1 1,1-1,0 0,-1 0,1 0,-1 1,0-1,0 0,0 1,0-1,0 0,-1 1,1-1,-1 1,0 0,1 0,-1 0,0 0,0 0,-1 0,1 0,0 0,-1 1,1-1,-1 1,1 0,-1 0,1 0,-1 0,0 0,0 0,1 1,-4-1,-4 4,0 1,0-1,1 2,0-1,-1 1,1 1,1 0,-1 0,1 0,0 1,1 0,0 1,0 0,0 0,1 0,0 1,1 0,-1 3,4-9,0 0,1-1,0 1,0 1,-1-1,2 0,-1 0,0 0,1 1,-1-1,1 0,0 0,0 1,0-1,1 0,-1 1,1-1,0 0,0 0,0 0,0 0,0 0,1 0,-1 0,1 0,0 0,0-1,0 1,0-1,0 1,1-1,-1 0,1 0,-1 0,1 0,0 0,0-1,0 1,0-1,0 0,0 0,0 0,0 0,1 0,-1-1,0 1,0-1,22 3,0 0,0-2,0 0,0-2,0-1,0-1,0-1,10-4,-33 7,-1 0,1 0,0 0,-1 0,1 0,0 0,0 1,0-1,-1 1,1-1,0 1,0-1,0 1,0 0,0 0,0 0,0 0,0 1,0-1,0 0,-1 1,1-1,0 1,0 0,0-1,-1 1,1 0,0 0,-1 0,1 0,-1 1,1-1,-1 0,1 1,-1-1,0 1,0-1,0 1,0-1,0 1,0 0,0 0,0-1,-1 1,1 0,-1 0,1 0,-1 0,0 0,0 0,0 0,0 1,-47 107,34-84</inkml:trace>
</inkml:ink>
</file>

<file path=ppt/ink/ink8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52:55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52:53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0,'0'28,"-1"7,0 1,3 0,1 0,2-1,1 0,1 0,12 29,-17-58,1-1,0 0,1 0,0 0,-1 0,1 0,1-1,-1 0,1 1,0-2,0 1,0-1,0 1,0-1,1-1,-1 1,1-1,0 0,0 0,0-1,0 0,0 0,0 0,0-1,1 1,-1-2,0 1,0-1,0 0,0 0,0 0,0-1,0 0,0 0,-1-1,1 1,-1-1,0-1,5-2,3-2,0-1,-1 0,0-1,0 0,-1-1,0 0,-1-1,-1 0,0 0,0-1,-1 0,-1-1,0 0,4-12,30-126,-38 128</inkml:trace>
  <inkml:trace contextRef="#ctx0" brushRef="#br0" timeOffset="1614.471">1160 28,'-29'0,"0"1,0 2,1 1,-1 1,1 1,-23 9,48-15,1 0,0 1,-1-1,1 1,0-1,0 1,-1 0,1 0,0 0,0 0,0 0,0 1,0-1,0 0,1 1,-1 0,0-1,1 1,-1 0,1 0,-1 0,1 0,0 0,0 0,0 0,0 0,0 1,1-1,-1 0,1 0,-1 1,1-1,0 0,0 1,0-1,0 1,0-1,1 0,-1 1,1-1,-1 0,1 0,0 1,0-1,0 0,0 0,0 0,1 0,0 1,37 45,-31-39,0 0,0 0,-1 1,0-1,-1 2,0-1,0 1,-1-1,-1 2,0-1,0 0,0 7,-4-14,0 0,0 0,0 0,-1 1,0-1,0 0,0 0,0 0,-1 0,0 0,0-1,0 1,0 0,0-1,-1 1,1-1,-1 0,0 0,0 0,0 0,-1-1,1 1,-1-1,1 0,-5 2,-100 39,93-40,-1 0,1 0,-1-2,1 0,-1-1,1 0,-1-1,0-1,-9-2,25 4,-1 0,0-1,1 1,-1 0,1 0,-1-1,0 1,1 0,-1-1,1 1,-1 0,1-1,-1 1,1-1,-1 1,1-1,-1 1,1-1,0 0,-1 1,1-1,0 1,-1-1,1 0,0 1,0-1,0 0,0 1,0-1,0 0,0 1,0-1,0 0,0 0,0 1,0-1,0 0,0 1,0-1,1 1,-1-1,0 0,1 1,-1-1,0 1,1-1,-1 0,1 1,-1-1,1 1,-1 0,1-1,-1 1,1-1,-1 1,1 0,0-1,33-26,-34 27,18-11</inkml:trace>
  <inkml:trace contextRef="#ctx0" brushRef="#br0" timeOffset="1867.686">1525 169,'-24'34,"-12"20,-1 1</inkml:trace>
  <inkml:trace contextRef="#ctx0" brushRef="#br0" timeOffset="2416.095">1667 508,'147'-279,"-84"168,-63 111,0 1,0-1,0 0,0 1,0-1,1 0,-1 1,0-1,0 0,0 1,0-1,0 0,1 0,-1 1,0-1,0 0,0 0,1 1,-1-1,0 0,0 0,1 0,-1 0,0 1,1-1,-1 0,0 0,1 0,-1 0,0 0,0 0,1 0,-1 0,0 0,1 0,-1 0,0 0,1 0,-1 0,0 0,1 0,-1 0,0 0,1 0,-1 0,0-1,0 1,1 0,-1 0,0 0,0-1,1 1,-1 0,0 0,0 0,1-1,-1 1,0 0,0-1,0 1,0 0,0 0,1-1,-1 1,0 0,0-1,0 1,0 0,0-1,0 1,6 32,-4-19,4 21,28 80,-32-110,0 0,1-1,-1 1,1-1,-1 1,1-1,0 0,1 0,-1 0,0 0,1-1,0 1,-1-1,1 0,0 0,0-1,0 1,1-1,-1 0,0 0,0 0,1 0,-1-1,0 0,4 0,3-2,1 0,0-1,0-1,-1 0,0 0,0-1,0-1,-1 0,1 0,-1-1,-1-1,1 1,-1-1,-1-1,0 0,0 0,0-1,-1 1,-1-2,0 1,3-8,53-61,9 9,-58 56</inkml:trace>
  <inkml:trace contextRef="#ctx0" brushRef="#br0" timeOffset="2969.544">2655 0,'-23'13,"0"0,0 2,2 0,0 1,0 2,2 0,0 0,1 2,1 1,1 0,1 1,1 0,1 1,-1 6,11-27,1 1,0 0,0 0,1 0,-1 0,0 1,1-1,0 0,0 1,0-1,0 1,1-1,-1 1,1-1,0 1,0-1,0 1,0-1,1 1,-1-1,1 1,0-1,0 1,1-1,-1 0,0 0,1 1,0-1,0 0,0-1,0 1,0 0,1 0,-1-1,1 0,0 1,-1-1,1 0,2 1,5-3,0 1,1-1,-1 0,0-1,0-1,0 1,0-2,0 1,0-1,0-1,-1 0,1 0,-1-1,0 0,-1 0,1-1,-1 0,0-1,-1 0,5-5,188-171,-199 181,0 0,0 1,0-1,1 0,-1 1,0-1,1 1,-1 0,1-1,0 1,-1 0,1 0,0 0,0 0,0 0,0 0,0 1,-1-1,1 0,0 1,1 0,-1-1,0 1,0 0,0 0,0 0,0 0,0 1,0-1,0 1,0-1,0 1,0-1,0 1,0 0,-1 0,1 0,0 0,0 1,-1-1,1 0,-1 1,1-1,-1 1,0-1,2 2,2 10,0-1,0 1,-1 0,-1 0,0 1,-1-1,-1 1,1 7,3 26,34 303,-34-320,-1 0,-1 0,-2 0,-1 0,-2 0,-1 0,-1 0,-1 0,-2-1,-1 0,-4 8,8-23,-1 0,0-1,-1 1,-1-1,0-1,0 1,-1-1,-1-1,0 1,0-2,-2 1,1-1,-1-1,0 0,-1 0,0-1,0-1,-1 0,0 0,0-2,-1 1,0-2,-8 2,16-6,1 0,0-1,0 0,0 0,-1-1,1 1,0-1,1 0,-1 0,0-1,1 1,-1-1,1 0,0 0,0-1,0 1,0-1,0 0,1 0,0 0,0-1,0 1,0-1,1 1,0-1,0 0,0 0,0 0,1 0,0 0,0-1,0 1,1 0,0 0,0-1,0 1,0 0,1 0,0-1,0 1,1 0,-1 0,8-27,2 0,1 2,1-1,1 2,2 0,1 0,1 2,2 0,0 1,2 1,7-4,20-20,3 3,2 3,1 1,2 3,2 3,2 2,41-15,-65 32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43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53,'-2'-3,"1"0,0 0,-1 0,1 0,-1 0,0 0,0 0,0 1,0-1,-1 1,1 0,-1 0,1 0,-1 0,0 0,0 0,0 0,0 1,0 0,0 0,0 0,0 0,-1 0,1 0,0 1,0-1,-1 1,1 0,0 0,-1 1,1-1,0 1,-1-1,1 1,0 0,0 0,0 0,0 1,0-1,0 1,0 0,0 0,0 0,-12 10,0-1,1 2,1 0,0 1,1 0,0 1,1 0,1 1,1 0,0 1,-3 9,-6 11,2 0,2 2,2-1,1 2,2-1,2 2,1-1,1 22,4-39,1 0,2 0,0 0,1 0,1 0,1-1,2 0,0 0,1 0,1-1,1 0,0-1,2 0,1-1,6 8,-13-21,0 0,1 0,0-1,0 0,0 0,0-1,1 0,0 0,0-1,0 0,0 0,0-1,1 0,-1 0,1-1,-1 0,1-1,0 0,-1 0,1-1,-1 0,1 0,-1-1,1 0,6-3,11-4,1-2,-1-1,-1-1,0 0,-1-3,-1 0,6-5,6-8,-1-2,-2-1,-1-1,-2-1,-1-2,-2-1,-1-1,-2-1,3-13,-16 31,0-1,-2 0,0-1,-2 0,-1 0,0 0,-2-1,-1 1,0-5,-2 19,0-1,0 0,-1 0,0 0,-1 1,0-1,-1 0,0 1,0 0,-1 0,0 0,-1 0,1 0,-2 1,1 0,-1 0,-1 1,1-1,-1 1,-1 1,1-1,-1 1,0 0,-11-2,0-1,-1 2,0 1,0 0,0 2,0 0,-1 1,0 1,1 1,-1 1,0 1,1 1,-1 0,1 2,-1 0,1 2,0 0,1 1,0 1,0 0,-2 3,-127 95,111-69</inkml:trace>
  <inkml:trace contextRef="#ctx0" brushRef="#br0" timeOffset="753.415">0 674,'13'-19,"0"0,2 2,0 0,1 0,0 2,2 0,0 1,0 0,11-4,-14 7,12-6,0 2,1 1,1 1,0 1,23-5,-44 14,3 2,0 0,0 0,0 1,0 0,1 1,-1 0,0 1,0 0,0 1,-1 0,1 1,-1 0,1 1,-1 0,-1 0,1 1,3 3,79 103,-69-76,-21-33,-1 1,0-1,1 1,-1-1,1 0,0 0,0 0,0 0,1 0,-1 0,1 0,-1-1,1 0,0 1,0-1,0 0,0 0,0 0,1-1,-1 1,0-1,1 0,-1 0,1 0,0 0,-1-1,1 1,0-1,-1 0,1 0,0 0,1-1,48-18,-28 9</inkml:trace>
  <inkml:trace contextRef="#ctx0" brushRef="#br0" timeOffset="1667.696">1072 703,'-203'325,"190"-307,18-28,20-31,5 1,2 0,1 2,2 2,2 1,6-3,-42 36,0 0,0 0,1 1,-1-1,0 0,1 0,-1 1,1-1,0 1,-1 0,1-1,0 1,0 0,0 0,0 0,0 0,0 0,0 1,0-1,0 1,0-1,0 1,1 0,-1 0,0-1,0 2,0-1,0 0,1 0,-1 1,0-1,0 1,0 0,0-1,0 1,0 0,0 0,0 1,0-1,-1 0,1 0,0 1,-1-1,1 1,-1 0,1 0,7 188,-8-190,-1 1,0 0,1 0,-1 0,0 0,1 0,-1 0,1 0,-1 0,1-1,0 1,-1 0,1-1,0 1,-1 0,1-1,0 1,0 0,0-1,-1 0,1 1,0-1,0 1,0-1,0 0,0 0,0 1,0-1,0 0,0 0,0 0,0 0,0 0,0 0,0 0,0-1,0 1,0 0,0-1,-1 1,1 0,0-1,0 1,0-1,0 1,0-1,-1 1,1-1,0 0,-1 0,1 1,0-1,-1 0,1 0,0 0,41-44,-19 16,82-82,-104 110,0 0,0 1,-1-1,1 1,0-1,0 1,0 0,0-1,0 1,0 0,0-1,0 1,0 0,-1 0,1 0,0 0,0 0,0 0,0 0,0 0,0 0,0 1,0-1,0 0,0 1,0-1,0 0,0 1,-1-1,1 1,0 0,0-1,-1 1,1 0,0-1,-1 1,1 0,0 0,-1-1,1 1,-1 0,1 0,-1 0,0 0,1 0,-1 0,0 0,0-1,0 1,1 0,-1 0,0 0,0 0,-1 0,1 0,3 65,-3-59,-1 13,0-15,0 1,1-1,0 1,0 0,0-1,1 1,-1-1,1 1,1-1,-1 1,1-1,0 0,0 0,2 3,8 5</inkml:trace>
</inkml:ink>
</file>

<file path=ppt/ink/ink8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52:59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4 575,'25'-4,"0"-2,0-1,0 0,-1-2,0-1,0-1,-1-1,10-8,-23 13,1 1,-2-2,1 0,-1 0,-1 0,1-1,-1-1,-1 1,0-1,0-1,-1 1,0-1,-1 0,0 0,-1-1,0 0,-1 1,0-1,-1-1,-2 8,0 1,0-1,-1 0,1 0,-1 1,0-1,-1 1,1-1,-1 1,0-1,0 1,0 0,-1 0,1 0,-1 0,0 1,0-1,0 1,-1-1,1 1,-1 0,0 0,0 1,0-1,0 1,0 0,0 0,-1 0,1 1,-1-1,1 1,-1 0,0 0,1 1,-1 0,0-1,1 2,-1-1,0 0,0 1,1 0,-1 0,1 0,-1 1,1 0,-1-1,-2 3,-9 7,1 0,0 1,1 0,0 1,1 0,1 2,0-1,1 1,1 1,0 0,1 0,0 1,2 0,0 1,1 0,0 0,2 0,0 0,1 1,1 5,0-18,1-1,1 1,-1 0,1-1,0 1,0 0,0-1,1 1,0 0,0-1,0 1,1-1,0 1,0-1,0 0,1 0,0 0,0 0,0 0,0-1,1 1,0-1,0 0,0 0,0 0,1-1,4 4,0-1,0-1,1 0,-1-1,1 1,0-2,1 1,-1-2,1 1,-1-1,1-1,-1 0,1-1,0 1,0-2,-1 0,1 0,0-1,-1 0,3-2,36-12,0-1,-1-3,-1-3,-1-1,10-8,-28 13</inkml:trace>
  <inkml:trace contextRef="#ctx0" brushRef="#br0" timeOffset="713.005">964 68,'-249'459,"194"-373,54-86,0 0,0 0,0-1,1 1,-1 0,0-1,0 1,1 0,-1-1,0 1,1-1,-1 1,1-1,-1 0,1 1,-1-1,1 1,-1-1,1 0,-1 0,1 1,0-1,-1 0,1 0,0 1,0-1,-1 0,1 0,0 0,0 1,0-1,0 0,0 0,0 0,1 1,-1-1,0 0,0 0,0 0,1 1,-1-1,0 0,1 0,-1 1,1-1,-1 0,1 1,-1-1,1 1,-1-1,1 0,0 1,-1-1,1 1,16-37,1 2,2 0,2 1,1 1,1 1,1 1,11-8,92-128,-128 168,0-1,0 1,1 0,-1-1,0 1,0 0,0-1,1 1,-1-1,0 1,0 0,1-1,-1 1,1-1,-1 1,0-1,1 1,-1-1,1 1,-1-1,1 0,0 1,-1-1,1 0,-1 1,1-1,0 0,-1 0,1 1,0-1,-1 0,1 0,0 0,-1 0,1 0,0 0,-1 0,1 0,0 0,-1 0,1-1,0 1,-1 0,1 0,-1 0,1-1,0 1,-1 0,1-1,-1 1,1-1,-1 1,1-1,-1 1,1-1,-1 1,0-1,1 1,-1-1,0 1,1-1,-7 59,-2-22,1 1,1-1,2 1,2 0,1 0,2 7,-1-41,-1 0,1 0,0-1,0 1,0 0,1-1,-1 1,1 0,-1-1,1 1,0 0,0-1,0 1,0-1,0 1,1-1,-1 0,1 0,0 1,0-1,-1 0,1 0,0-1,1 1,-1 0,0-1,0 1,1-1,-1 0,1 0,-1 0,1 0,-1 0,1 0,0-1,-1 1,1-1,0 0,0 0,-1 0,1 0,0 0,-1-1,1 1,0-1,-1 0,2 0,12-8,0-1,0-1,-1-1,0 0,-1 0,-1-2,0 0,0 0,-2-1,0-1,-1 1,0-2,-1 0,-1 0,-1 0,4-13,60-158,-66 164</inkml:trace>
  <inkml:trace contextRef="#ctx0" brushRef="#br0" timeOffset="1383.277">1415 463,'19'-7,"0"0,0-2,-1 0,-1-1,1-1,-1-1,-1 0,-1-2,1 1,-2-2,0 0,-1 0,0-2,-2 1,1-1,2-10,1-58,-15 83,0 0,0 0,0 0,-1 0,1 0,0 0,-1 0,0 0,1 0,-1 0,0 0,0 0,0 1,0-1,0 0,-1 1,1-1,0 1,-1-1,1 1,-1 0,0-1,1 1,-1 0,0 0,0 0,1 0,-1 0,0 1,0-1,0 1,0-1,0 1,0 0,0-1,0 1,0 0,0 1,-1-1,1 0,-11 5,-1 0,2 1,-1 0,0 1,1 1,1 0,-1 0,1 1,1 1,0-1,0 2,1 0,0 0,1 0,0 1,1 0,-5 11,8-16,-8 10,0 2,2-1,0 1,2 0,0 1,1 0,1 1,-2 9,8-26,0 0,-1 0,2 0,-1 0,0 0,1 0,0 0,-1 0,2 0,-1 0,0 0,1-1,0 1,0 0,0-1,0 1,0-1,1 0,-1 0,1 0,0 0,0 0,0-1,0 1,1-1,-1 0,1 0,-1 0,1-1,0 1,0-1,-1 0,2 1,7 1,-1-1,1 0,0 0,1-1,-1-1,0 0,0 0,0-1,0-1,8-2,18-7,-1-2,0-1,-1-2,0-2,-2-1,0-1,-1-2,-1-2,-2-1,0-1,-1-1,-2-2,-1 0,-1-2,-2-1,15-28,-35 56,0 1,0-1,0 0,0 0,-1 0,0 0,1 0,-2-1,1 1,0-1,-1 1,0-1,0 0,0 1,-1-1,0 0,0 0,0 0,0 1,-1-1,0 0,0 1,0-1,0 0,-1 1,0-1,1 1,-2 0,1 0,-1 0,1 0,-1 0,0 0,-1 0,-4 3,0 0,0 0,0 1,-1 0,1 0,0 1,0 0,0 0,0 1,0 0,0 1,1 0,-1 0,1 0,0 1,-1 0,2 1,-1-1,-1 2,-8 4,1 0,0 1,0 1,1 0,1 1,0 0,0 1,2 1,-1-1,2 2,-5 9,14-23,0 1,-1-1,1 1,1-1,-1 1,0-1,1 1,-1 0,1-1,0 1,-1 0,1-1,1 1,-1 0,0-1,1 1,-1 0,1-1,0 1,0-1,0 1,0-1,0 0,1 1,-1-1,1 0,-1 0,1 0,0 0,0 0,0 0,0 0,0-1,0 1,1-1,-1 1,0-1,1 0,-1 0,1 0,109 23,-81-21,0 0,-1 2,1 1,-1 2,19 7,-45-13,1 0,0 1,-1 0,0 0,0 0,1 0,-2 1,1-1,0 1,-1 0,0 0,0 0,0 1,0-1,-1 1,1 0,-1-1,-1 1,1 0,-1 0,1 0,-1 1,-1-1,1 0,-1 0,0 0,0 1,0-1,-1 0,0 0,0 0,0 0,-1 0,0 0,0 0,0 0,0 0,-1-1,1 1,-1-1,-1 1,-45 81,36-62</inkml:trace>
  <inkml:trace contextRef="#ctx0" brushRef="#br0" timeOffset="1914.543">2629 124,'-23'13,"1"0,1 1,0 1,1 2,1 0,0 0,1 2,2 0,-1 1,2 1,1 1,-8 16,21-37,0 1,0-1,0 1,0-1,1 1,-1 0,0 0,1-1,-1 1,1 0,0 0,0 0,0-1,0 1,0 0,0 0,0 0,0 0,1-1,-1 1,1 0,-1 0,1-1,0 1,-1 0,1-1,0 1,0-1,1 1,-1-1,0 1,0-1,1 0,-1 0,0 0,1 0,-1 0,1 0,0 0,-1 0,1 0,0-1,-1 1,1 0,0-1,0 0,0 1,-1-1,1 0,0 0,0 0,1-1,8-1,1-1,-1 0,1-1,-1-1,0 0,-1 0,1-1,-1 0,0-1,-1 0,1-1,-2 0,1 0,-1-1,0 0,2-4,39-36,-48 48,0-1,1 0,-1 0,1 1,0-1,0 0,-1 1,1 0,0-1,0 1,0 0,0 0,1 0,-1 0,0 1,0-1,0 0,1 1,-1 0,0-1,1 1,-1 0,0 0,1 1,-1-1,0 0,1 1,-1-1,0 1,0 0,0 0,1 0,-1 0,0 0,0 0,0 0,-1 1,1-1,0 1,0-1,-1 1,1 0,-1 0,0 0,1 0,-1 0,0 0,0 0,0 1,3 14,0 0,-2 1,0-1,-1 1,0 0,-2-1,-2 16,1 15,11 179,-5-190,-1 0,-2 0,-1 1,-3-1,0 0,-3 0,-1-1,-1 1,-3-1,0-1,-2 0,-2-1,-18 31,32-63,0 1,0 0,0-1,-1 1,1 0,-1-1,1 0,-1 1,0-1,0 0,0 0,0 0,-1 0,1 0,0-1,-1 1,1-1,-1 1,0-1,1 0,-1 0,0 0,0 0,0-1,0 1,0-1,1 0,-1 1,0-2,0 1,0 0,0 0,0-1,0 0,0 1,1-1,-1 0,0 0,0-1,1 1,-1 0,1-1,-1 0,1 0,0 1,0-1,0-1,-1 0,-5-14,1 1,0-1,2-1,0 1,1-1,1 0,0 0,1 0,1 0,1 0,1-1,0 1,4-16,1 0</inkml:trace>
  <inkml:trace contextRef="#ctx0" brushRef="#br0" timeOffset="2530.243">2939 124,'1'254,"-1"-251,0-1,0 0,0 0,0 0,1 1,-1-1,1 0,-1 0,1 0,0 0,0 0,0 0,0 0,0 0,0 0,1 0,-1-1,0 1,1-1,0 1,-1-1,1 1,0-1,0 0,0 0,0 0,0 0,0 0,0 0,0 0,0-1,0 1,0-1,0 1,1-1,-1 0,0 0,0 0,0 0,1-1,-1 1,0 0,0-1,0 0,0 1,0-1,0 0,0 0,0 0,0 0,0-1,0 1,0 0,0-1,86-93,-26 21,-61 72,0 1,0-1,1 0,-1 1,1 0,-1-1,1 1,-1 0,1-1,0 1,-1 0,1 0,0 0,0 1,0-1,0 0,0 1,0-1,0 1,0 0,0 0,0-1,0 1,0 1,0-1,0 0,0 0,0 1,0-1,0 1,0 0,0-1,-1 1,1 0,0 0,0 0,-1 0,1 1,0-1,-1 0,0 1,1-1,-1 1,0-1,1 1,-1 0,0 0,0-1,0 1,-1 0,2 2,3 11,-1 0,0 0,-1 0,-1 1,0 0,-1-1,0 1,-2 8,4 51,7 6,-3 0,-4 1,-4 0,-3 0,-4-1,-5 11,-51 141,55-209,-1-1,-1 0,-1-1,-1 0,-1 0,-1-2,-1 0,-1 0,0-2,-1 0,-1-1,-2-1,18-13,0 0,0 0,-1 0,1 0,-1-1,0 0,0 1,0-1,0-1,0 1,0-1,0 0,-1 1,1-2,0 1,-1-1,1 1,-1-1,1 0,-1-1,1 1,0-1,-1 0,1 0,0 0,0 0,-1-1,1 0,0 0,1 0,-1 0,0-1,1 0,-1 1,1-1,0 0,0-1,0 1,0 0,0-1,1 0,0 1,-1-2,0-7,1 1,1-1,0 1,0-1,1 1,0-1,1 1,1-1,-1 1,2-1,0 1,0 0,1 0,0 0,1 1,0-1,7-8,125-158,-95 132,1 2,2 2,2 2,46-29,-62 49</inkml:trace>
</inkml:ink>
</file>

<file path=ppt/ink/ink8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52:19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4186 1299,'0'-1,"0"1,0 0,-1-1,1 1,0-1,-1 1,1 0,0-1,-1 1,1 0,0-1,-1 1,1 0,-1 0,1-1,-1 1,1 0,-1 0,1 0,-1 0,1 0,0 0,-1-1,1 1,-1 0,1 0,-1 0,1 0,-1 1,1-1,-1 0,0 0,21-53,1 1,3 1,1 2,24-32,-18 26,237-405,-130 245,-137 213,0 0,0-1,0 1,0 0,0 0,1 0,-1 0,1 0,-1 0,1 0,0 0,0 1,0-1,0 1,0-1,0 1,0 0,0 0,0 0,1 0,-1 0,0 0,1 1,-1-1,1 1,-1-1,0 1,1 0,-1 0,1 0,-1 0,1 1,-1-1,1 1,-1-1,0 1,1 0,-1 0,0 0,0 0,1 0,-1 1,0-1,0 1,-1-1,2 2,8 14,-1 1,-1 0,-1 1,-1 0,0 0,-1 1,-1 0,-1 0,-1 0,-1 2,4 11,74 427,-66-381,4 102,-18-180,0-1,0 1,0 0,0 0,0 0,0 0,-1-1,1 1,0 0,0 0,-1 0,1-1,0 1,-1 0,1 0,-1-1,1 1,-1 0,1-1,-1 1,1-1,-1 1,0-1,1 1,-1-1,0 1,1-1,-1 1,0-1,0 0,0 0,1 1,-1-1,0 0,0 0,0 0,1 0,-1 0,0 0,0 0,0 0,0 0,1 0,-1 0,0-1,0 1,0 0,0-1,-44-23,31 16,-504-282,356 224,136 61</inkml:trace>
  <inkml:trace contextRef="#ctx0" brushRef="#br0" timeOffset="2832.876">5625 255,'1'-1,"0"-1,0 1,-1 0,1 0,0 0,0 1,0-1,0 0,1 0,-1 0,0 1,0-1,0 1,1-1,-1 1,0-1,0 1,1 0,-1-1,0 1,1 0,-1 0,0 0,1 0,-1 0,0 1,1-1,-1 0,0 0,1 1,-1-1,0 1,0-1,1 1,-1 0,0 0,0-1,0 1,0 0,0 0,0 0,0 0,0 0,-1 0,1 0,0 0,0 0,-1 1,1-1,-1 0,1 0,-1 1,0-1,1 0,-1 1,0-1,0 0,0 1,0-1,0 0,0 1,0-1,0 0,-1 1,1 0,1 32,-2 0,-1 0,-1 0,-2-1,-2 1,-1-1,-1-1,-8 19,6-17,-74 215,80-236,0-1,1 1,1 1,0-1,1 0,1 1,0-1,0 1,1-1,1 1,0-1,1 0,1 1,3 10,-3-21,-1 0,1 0,0 0,0-1,0 1,0-1,1 1,-1-1,1 0,-1 0,1-1,0 1,0-1,0 0,0 0,0 0,0 0,0-1,0 1,0-1,0 0,0-1,0 1,0-1,0 1,0-1,0 0,0-1,-1 1,1-1,0 0,2-1,33-6,100-21,-104 15,-28 8</inkml:trace>
  <inkml:trace contextRef="#ctx0" brushRef="#br0" timeOffset="3081.252">5145 762,'39'-9,"36"-4,15-4,2 1,-10 3,-9 4,-12 3,-13 3,-8 2,-7 1,-4 0,-7 1</inkml:trace>
  <inkml:trace contextRef="#ctx0" brushRef="#br0" timeOffset="19790.929">3989 2880,'91'-45,"-2"-3,-2-4,-3-4,-2-4,-3-3,32-36,-71 64,-1-3,-2-1,-2-2,-2-1,-1-1,-2-2,-3-1,2-7,-20 34,-1-1,-1 0,0 0,-1-1,-2 0,0 0,-1 0,0-21,-3 39,-1 0,1 0,-1 0,0 0,0 1,0-1,0 0,0 0,-1 1,1-1,-1 1,0-1,1 1,-1 0,0 0,-1 0,1 0,0 0,0 0,-1 0,1 1,-1-1,0 1,1 0,-1 0,0 0,0 0,0 0,0 1,1-1,-1 1,0 0,0 0,0 0,0 0,0 0,0 0,0 1,0 0,0 0,0-1,1 2,-1-1,0 0,1 0,-1 1,1 0,-1-1,1 1,0 0,0 0,-1 0,1 0,1 1,-1-1,0 2,-19 19,2 2,1 0,1 1,1 1,1 1,-10 27,8-21,-2 3,1 2,1 0,2 1,2 0,2 1,2 1,-2 22,12 71,0-130,0 0,0-1,0 1,1-1,0 1,0-1,0 1,0-1,1 0,0 0,0 0,0 0,0-1,0 1,1-1,-1 0,1 0,0 0,0 0,0-1,1 0,-1 0,0 0,1 0,-1 0,1-1,7 1,0 0,0 0,0-1,0-1,0 0,0-1,0 0,0-1,0 0,0-1,0 0,-1-1,1 0,-1-1,0 0,1-1,159-114,-109 56,-87 80,11-1,0 2,1 0,1 0,1 1,1 0,0 1,1 0,-2 10,10-26,-1 1,2-1,-1 1,0-1,1 0,-1 1,1-1,0 1,0-1,1 1,-1-1,1 1,0-1,-1 1,1-1,1 0,-1 0,0 1,1-1,0 0,0 0,0 0,0-1,0 1,0 0,1-1,0 0,-1 1,1-1,0 0,0 0,0-1,0 1,0 0,0-1,1 0,2 1,5 1,-1 0,1-1,0 0,0 0,0-1,0-1,0 0,0-1,0 0,0 0,8-3,-7 2,0-1,0 0,0-1,0 0,-1 0,1-2,-1 1,-1-2,1 1,-1-1,0-1,0 0,-1 0,0-1,-1 0,0 0,0-1,-1 0,0-1,-1 1,0-1,-1-1,0 1,-1-1,0 0,-1 0,0 0,-1 0,0 0,-1-1,0-6,-2 14,0 1,0-1,-1 1,1-1,-1 1,0 0,0 0,0 0,0 0,-1 0,0 0,0 1,0-1,0 1,0 0,-1 0,1 0,-1 0,0 1,0-1,0 1,0 0,0 0,0 1,-1-1,1 1,-2 0,-4-2,-1 1,0 0,0 0,0 1,0 1,0 0,0 1,0 0,0 0,-9 3,-69 34,68-27</inkml:trace>
  <inkml:trace contextRef="#ctx0" brushRef="#br0" timeOffset="20125.845">5766 2371,'-32'19,"1"2,1 1,1 1,0 1,2 2,2 1,-13 17,35-42,1 1,-1-1,1 1,0 0,0 0,0 0,1 0,-1 0,1 0,0 0,-1 1,1-1,1 0,-1 1,0-1,1 1,0-1,0 1,0-1,0 1,0-1,1 0,0 1,-1-1,1 1,0-1,1 0,-1 0,1 1,-1-1,1 0,0 0,0-1,0 1,1 0,-1-1,1 1,-1-1,1 0,0 0,2 2,8-1,0-1,1 0,-1-1,1 0,-1-1,0 0,1-2,-1 1,0-1,0-1,0-1,0 0,0 0,-1-1,0-1,0 0,0-1,9-7,-14 11,-1-1,1-1,-1 1,-1-1,1 0,-1-1,0 1,0-1,0 0,-1 0,0-1,0 1,-1-1,1 0,-1 0,-1 0,0 0,0 0,0-1,-1 1,0-1,0 1,-1-1,0 1,0-1,-1 1,0-1,0 1,-1-1,0 1,0 0,-1 0,0 0,0 0,0 0,-1 1,0-1,0 1,-1 0,0 0,0 1,-4-4,-74-26,57 32</inkml:trace>
  <inkml:trace contextRef="#ctx0" brushRef="#br0" timeOffset="20485.531">6302 1779,'-24'60,"1"2,4 0,2 1,3 1,3 1,0 26,2-31,-5 180,15-234,-1-1,0 1,0 0,-1-1,1 1,-1-1,-1 1,1 0,-1-1,0 0,0 0,0 1,-1-1,-3 4,6-8,-1-1,1 1,0 0,-1-1,1 1,-1-1,0 1,1-1,-1 1,1-1,-1 0,0 1,1-1,-1 0,0 1,1-1,-1 0,0 0,1 0,-1 0,0 0,0 1,1-1,-1 0,0-1,0 1,1 0,-1 0,0 0,1 0,-1 0,0-1,1 1,-1 0,0-1,1 1,-1-1,0 1,1 0,-1-1,1 1,-1-1,1 0,-1 1,1-1,-1 1,1-1,0 0,-1 1,1-1,0 0,0 1,-1-1,1 0,0 1,0-1,0 0,0 0,0 0,-8-46,38-40,-17 60</inkml:trace>
  <inkml:trace contextRef="#ctx0" brushRef="#br0" timeOffset="20736.936">6529 2061,'-19'16,"-22"18,2 1,1 3,2 1,2 1,-7 14,38-51,0 0,0 0,1 0,-1 0,1 0,0 1,0-1,0 1,0 0,1-1,0 1,-1 0,1 0,1 0,-1 0,0 0,1 0,0 0,0 0,0 0,1 0,-1 0,1 0,0 0,0 0,0 0,1 0,-1 0,1-1,0 1,0-1,0 1,1-1,-1 0,1 0,0 0,-1 0,1 0,1-1,2 3,169 67,-72-20,-86-46</inkml:trace>
  <inkml:trace contextRef="#ctx0" brushRef="#br0" timeOffset="16555.098">517 2202,'-1'11,"-62"143,35-100,-22 62,-51 89,333-532,-82 141,-148 184,26-28,-27 29,-1 1,1-1,-1 1,1-1,-1 1,1 0,-1-1,1 1,-1 0,1-1,-1 1,1 0,0 0,-1-1,1 1,-1 0,1 0,0 0,-1 0,1 0,0 0,-1 0,1 0,0 0,-1 0,1 0,0 0,-1 0,1 1,0-1,-1 0,1 1,-1-1,1 0,-1 1,1-1,-1 0,1 1,-1-1,1 1,-1-1,1 1,-1-1,0 1,1-1,-1 1,0 0,1-1,-1 1,0-1,0 1,0 0,0-1,1 2,2 168,-5-138,1-19,0-1,1 1,0 0,1-1,0 1,1 0,1-1,3 12,-5-21,0-1,1 1,-1-1,0 0,1 0,0 0,-1 0,1 0,0 0,0 0,0 0,0-1,0 1,0-1,1 0,-1 1,0-1,1 0,-1 0,1-1,-1 1,1 0,0-1,-1 0,1 1,-1-1,1 0,0-1,-1 1,1 0,0-1,-1 1,1-1,-1 0,1 0,1 0,87-47,258-211,-281 217,-67 42,0-1,1 1,-1-1,1 1,0 0,-1 0,1-1,-1 1,1 0,-1 0,1 1,0-1,-1 0,1 0,-1 1,1-1,-1 1,1-1,-1 1,0 0,1-1,-1 1,0 0,1 0,-1 0,0 0,0 0,0 0,0 1,0-1,0 0,0 0,0 1,-1-1,1 1,0-1,-1 1,1-1,-1 1,1-1,-1 1,0-1,0 1,0-1,0 1,0 1,1 15,0 0,-1 1,-1-1,-1 0,-1 1,0-1,-5 10,-9 106,32-94,-3-28</inkml:trace>
  <inkml:trace contextRef="#ctx0" brushRef="#br0" timeOffset="16921.129">1900 2202,'-40'23,"1"2,1 2,2 1,0 2,2 1,-27 32,57-60,0 0,0 0,0 1,0-1,1 1,0 0,0 0,0 0,0 0,0 1,1-1,0 1,0 0,0-1,0 1,1 0,0 0,0 0,0 0,1 0,-1 0,1 1,1-1,-1 0,1 0,-1 0,1 0,1 0,-1 0,1-1,0 1,0 0,0-1,1 1,0 0,2-1,0-1,-1 0,1 0,1 0,-1-1,0 1,1-1,-1 0,1-1,0 0,0 1,-1-2,1 1,0-1,0 0,0 0,0 0,0-1,-1 0,1 0,4-2,115-52,57-89,-81 53,-129 187,19-71</inkml:trace>
  <inkml:trace contextRef="#ctx0" brushRef="#br0" timeOffset="17468.849">2465 2315,'-6'6,"2"0,-1-1,0 2,1-1,0 0,1 1,0 0,0-1,0 1,1 1,0-1,0 0,0 0,1 1,1-1,-1 1,1-1,0 1,1-1,0 1,0-1,0 0,1 1,0-1,1 0,-1 0,1 0,1 0,-1-1,1 0,1 1,-1-1,1 0,0-1,0 1,0-1,1 0,4 3,-3-5,-1-1,1 1,0-1,0 0,0 0,0-1,0 0,0 0,0-1,0 0,0 0,0-1,0 1,1-2,-1 1,-1-1,1 0,0 0,0-1,-1 0,0 0,1-1,-1 1,0-2,4-2,13-12,0 0,-1-2,0-1,-2 0,8-13,128-188,-136 196,-20 27,1 0,-1-1,0 1,1 0,-1 0,1-1,-1 1,1 0,-1 0,1 0,-1 0,1 0,-1 0,1 0,-1 0,1 0,-1 0,1 0,-1 0,1 0,-1 0,1 0,-1 1,0-1,1 0,-1 0,1 0,-1 1,1-1,-1 0,0 1,1-1,-1 0,0 1,1-1,-1 1,0-1,1 0,-1 1,0-1,0 1,0-1,1 1,-1-1,0 1,0-1,0 1,0-1,0 1,0-1,0 1,0-1,0 1,0-1,0 1,0-1,0 1,0-1,-1 1,55 331,-30-217,-4 1,-6 0,-3 42,-9-142,-2 1,0 0,-2 0,1-1,-2 1,0-1,-1 1,-1-1,0-1,-1 1,-1-1,-1 0,0 0,0-1,-2 0,1 0,-2-1,0-1,-1 1,0-2,0 0,-1 0,-1-1,0-1,-9 5,20-13,1 0,-1 1,1-1,-1 0,0 0,1-1,-1 1,0 0,0-1,0 0,0 0,1 0,-1 0,0 0,0 0,0-1,0 1,1-1,-1 0,0 0,0 0,1 0,-1 0,1-1,-1 1,1-1,0 1,0-1,-1 0,1 0,0 0,1 0,-1-1,0 1,1 0,-1-1,1 1,-3-6,0 0,1 0,0 0,1 0,0-1,0 1,1-1,0 1,0-1,1 1,0-9,10-50,3 0,3 1,2 0,3 1,4 2,3-3,11-35,-25 65</inkml:trace>
  <inkml:trace contextRef="#ctx0" brushRef="#br0" timeOffset="18505.76">1815 2287,'39'-17,"-33"15,1 0,-1 0,0 0,1 1,-1 0,0 1,1-1,-1 1,1 0,-1 1,1 0,-1 0,1 0,-1 1,0-1,0 2,0-1,0 1,0 0,0 0,-1 0,1 1,-1 0,0 0,0 0,-1 1,1 0,-1 0,4 5,-4-4,0 1,0-1,0 1,-1 0,0 0,-1 0,0 0,0 0,0 1,-1-1,0 1,0-1,-1 1,0-1,0 1,-1 0,0-1,0 1,-2 4,-16 140,19-148,1-1,0 1,0-1,0 1,0-1,1 0,-1 1,1-1,0 0,0 0,0 0,0 0,0 0,1-1,-1 1,1-1,0 1,0-1,0 0,0 0,0 0,0-1,0 1,1-1,-1 0,1 0,-1 0,1 0,-1 0,2-1,13 0</inkml:trace>
  <inkml:trace contextRef="#ctx0" brushRef="#br0" timeOffset="6602.562">10960 735,'-23'3,"1"0,-1 2,1 1,0 1,1 0,0 2,0 1,-15 9,28-14,0 0,0 1,1-1,-1 2,1-1,1 1,-1 0,1 0,1 1,-1 0,1 0,0 0,1 1,0-1,1 1,-1 0,2 0,-1 0,1 1,1-1,0 0,0 2,15 88,-13-96,0-1,0 1,-1-1,2 1,-1-1,0 0,0 1,1-1,-1 0,1 0,0 0,-1 0,1 0,0-1,0 1,0-1,1 1,-1-1,0 1,0-1,1 0,-1 0,1 0,-1-1,1 1,-1-1,1 1,-1-1,1 0,0 0,-1 0,1 0,-1 0,1-1,0 1,1-1,6-4,1-1,-2 0,1-1,-1 1,0-2,0 1,0-2,-1 1,-1-1,0 0,1-1,5-6,192-240,-203 254,0 0,0 0,0 0,0 1,0-1,0 0,1 1,-1 0,0-1,1 1,-1 0,1 0,-1 0,1 1,0-1,-1 1,1-1,0 1,-1 0,1 0,0 0,0 0,-1 1,1-1,0 1,-1-1,1 1,-1 0,1 0,-1 0,1 0,-1 1,0-1,0 1,1-1,-1 1,0 0,0 0,5 5,-1 0,0 1,0 0,0 0,-1 0,0 1,-1-1,0 1,0 0,0 3,9 40,-2 1,-2 0,-3 1,-2 0,-2 0,-3 0,-4 24,3-43,-2-1,-2 0,0-1,-3 0,0 0,-3 0,0-1,-2-1,-1 0,-19 27,30-52,0 0,0 0,0 0,0-1,-1 1,0-1,0-1,0 1,-1-1,0 0,1 0,-2 0,1-1,0 0,-1 0,1 0,-1-1,6-3,0 1,0 0,0-1,0 1,0-1,0 1,0-1,0 0,0 1,0-1,0 0,0 0,1 0,-1 0,0 0,1 1,-1-1,0 0,1 0,0-1,-1 1,1 0,-1 0,1 0,0 0,0 0,0 0,0 0,0-1,0 1,0 0,0 0,0 0,0 0,1 0,-1 0,0 0,1-1,-1 1,1 0,-1 0,1 0,-1 0,1 1,0-1,0 0,-1 0,1 0,0 0,0 1,0-1,1-5,14-29,2 1,1 1,2 1,1 0,1 2,3-1,5-9,146-192,117-208,-246 359,-3-2,-3-2,-5-1,-3-2,-3-5,-28 80,0 1,0-1,-1 0,-1 0,0 0,-1 0,-1 0,0 0,-2-9,3 18,-1 1,0-1,-1 0,1 0,-1 0,1 1,-1-1,0 1,0-1,-1 1,1 0,-1 0,0 0,1 0,-1 1,0-1,-1 1,1-1,0 1,-1 0,1 1,-1-1,0 0,0 1,1 0,-1 0,0 0,0 0,0 1,0 0,0-1,-3 2,-4 1,1 1,0 0,1 1,-1 0,1 0,-1 1,1 1,1-1,-1 1,1 1,0 0,0 0,1 0,0 1,0 0,1 0,0 1,1 0,0 0,-3 7,0-4,-7 10,0 1,2 1,1 0,1 0,1 1,1 1,1-1,2 1,0 1,2-1,0 12,1-3,2 0,2 0,1 1,1-1,2 0,5 15,-7-38,0 0,1 0,1 0,-1-1,2 1,0-1,0 0,1-1,0 1,0-1,2-1,-1 0,1 0,0 0,1-1,0-1,0 1,1-2,9 5,-4-5,1-1,0-1,0 0,1-1,-1-1,1-1,-1 0,1-2,-1 0,10-2,-11-1,-1-1,1 0,-1-1,0-1,0-1,-1 0,0 0,0-2,-1 0,0 0,-1-1,0-1,3-4,-10 12,15-16</inkml:trace>
  <inkml:trace contextRef="#ctx0" brushRef="#br0" timeOffset="6981.7">12539 706,'-32'2,"1"2,-1 2,1 0,0 2,1 2,-1 1,2 1,0 1,0 1,2 2,0 1,-1 2,19-10,0 0,0 0,1 1,1 0,0 1,0-1,1 1,0 1,1-1,-4 11,8-19,-1 1,1 0,0 0,0 0,1 0,-1 0,1 0,-1 0,1 0,1 0,-1 0,0 0,1 0,0 0,0-1,0 1,1 0,-1 0,1-1,0 1,0-1,0 1,0-1,0 0,1 0,0 0,-1 0,1 0,0 0,1-1,-1 0,0 0,1 1,3 0,-1-1,-1 0,1 0,0-1,0 0,0 0,0 0,0-1,0 0,1 0,-1-1,0 0,0 0,0 0,0 0,-1-1,1 0,0-1,-1 1,4-3,103-67,-91 56,23-19,-1-2,-1-2,35-43,-77 81,1 1,-1-1,1 1,-1-1,1 0,0 1,-1-1,1 1,0 0,-1-1,1 1,0-1,-1 1,1 0,0 0,-1-1,1 1,0 0,0 0,0 0,-1 0,1 0,0 0,0 0,-1 0,1 0,0 0,0 0,0 0,-1 1,1-1,0 0,-1 1,1-1,0 0,-1 1,1-1,0 1,-1-1,1 1,-1-1,1 1,-1 0,1-1,-1 1,1 0,-1-1,0 1,1 0,-1-1,0 1,1 0,19 50,-14-35,17 30,-13-26</inkml:trace>
  <inkml:trace contextRef="#ctx0" brushRef="#br0" timeOffset="7367.991">12822 1045,'21'-46,"3"1,1 0,30-39,36-15,-91 98,1 0,0 1,-1-1,1 1,0-1,-1 1,1-1,0 1,0-1,0 1,-1 0,1 0,0-1,0 1,0 0,0 0,0 0,0 0,-1 0,1 0,0 0,0 0,0 0,0 0,0 1,0-1,-1 0,1 1,0-1,0 0,0 1,-1-1,1 1,0-1,-1 1,1 0,0-1,-1 1,1 0,-1-1,1 1,-1 0,1 0,-1-1,1 1,-1 0,0 0,0 0,10 50,-7-29,-3-19,1 0,-1 0,1 0,0 0,-1-1,1 1,1 0,-1 0,0 0,1-1,-1 1,1-1,0 1,0-1,0 0,0 0,0 0,1 0,-1 0,0 0,1 0,0-1,-1 1,1-1,0 0,0 0,-1 0,1 0,0 0,0-1,0 1,0-1,0 0,0 0,0 0,0 0,0-1,0 1,0-1,0 0,0 1,0-1,0-1,0 1,-1 0,1-1,0 1,1-3,16-10,-1-1,-1-1,0-1,-2 0,0-2,0 1,0-5,27-30,-24 32,-1 0</inkml:trace>
  <inkml:trace contextRef="#ctx0" brushRef="#br0" timeOffset="7681.472">13894 594,'-22'4,"-1"1,1 1,1 1,-1 0,2 2,-1 1,-14 9,27-15,1 0,1 1,-1 0,1 0,-1 0,1 1,1 0,-1 0,1 1,0-1,1 1,0 0,0 0,0 1,1-1,0 1,0 0,1 0,0 0,0 0,1 0,0 7,1-9,0-1,1 1,0-1,0 1,0-1,1 0,0 1,0-1,0 0,1 0,-1-1,1 1,0 0,0-1,1 0,0 1,-1-1,1-1,1 1,-1-1,0 1,1-1,0-1,0 1,0-1,2 2,8 1,-1 1,1-2,0 0,0-1,1 0,-1-1,1-1,13-1,-20 1,-1-1,1 0,0 0,-1-1,1 0,-1-1,0 0,1 0,-1-1,0 0,0 0,-1-1,1 0,-1 0,7-5,4-9</inkml:trace>
  <inkml:trace contextRef="#ctx0" brushRef="#br0" timeOffset="8038.772">14092 932,'34'-7,"0"-1,-1-2,-1-1,0-2,0-1,-2-1,1-2,-2-1,0-1,20-19,-45 34,-1-1,1 0,-1 0,1 0,-1-1,-1 1,1-1,-1 0,0 0,0 1,-1-1,0-1,0 1,0 0,-1 0,0 0,0 0,0 0,-2-6,2 8,-1 1,1 0,-1-1,0 1,0-1,0 1,-1 0,1 0,-1 0,0 0,0 0,0 0,0 0,0 1,0-1,-1 1,0-1,1 1,-1 0,0 0,0 0,0 0,0 1,0-1,-1 1,1 0,0 0,-1 0,1 0,0 1,-1-1,1 1,-1 0,-2 0,-8 3,1 1,-1 1,0 0,1 1,0 0,1 1,-1 0,1 1,1 0,-1 1,1 1,1 0,0 0,0 1,1 0,1 0,0 1,-4 8,7-14,1 0,-1 0,2 0,-1 1,1-1,0 1,0 0,0 0,1 0,0 0,1 1,0-1,0 0,0 1,1-1,0 0,1 1,-1-1,1 1,1-1,-1 0,1 0,1 0,-1 0,1 0,1 0,-1-1,1 1,4 4,8 1,0 0,1-2,0 0,1-1,0-1,0 0,1-2,0 0,0-1,1-1,-1 0,1-2,15 0,81-8,-87 0</inkml:trace>
  <inkml:trace contextRef="#ctx0" brushRef="#br0" timeOffset="4597.816">8250 1242,'5'-52,"1"-23,0-3,-1 6,3 12,1 10,-2 10,3 11,0 5,3 8,-1 1,3 3,3 4,3 8,-1 4</inkml:trace>
  <inkml:trace contextRef="#ctx0" brushRef="#br0" timeOffset="5001.929">8842 735,'-137'5,"136"-5,0 0,0 0,0 0,-1 0,1 1,0-1,0 0,0 0,-1 1,1-1,0 1,0-1,0 1,0-1,0 1,0 0,0-1,0 1,0 0,0 0,0 0,1 0,-1 0,0 0,0 0,1 0,-1 0,1 0,-1 0,1 0,-1 0,1 0,0 1,0-1,0 0,-1 0,1 0,0 1,0-1,0 0,1 0,-1 0,0 1,0-1,1 0,-1 0,1 0,-1 0,1 0,-1 1,1-1,0 0,-1 0,1-1,0 1,0 0,1 1,55 47,-53-46,1-1,0 0,-1 0,1 0,-1 1,0-1,0 1,0 0,0 0,0 1,-1-1,1 1,-1 0,0 0,0 0,-1 0,1 1,-1-1,0 1,0-1,0 1,-1 0,1-1,-1 1,0 0,-1 0,1 0,-1 0,0 0,0 0,-1 0,0 3,-4 3,-1-1,-1 0,1 0,-2 0,1-1,-1 0,-1-1,1 1,-1-2,-1 1,0-1,0-1,0 0,-1 0,1-1,-2 0,-12 2,5-5</inkml:trace>
  <inkml:trace contextRef="#ctx0" brushRef="#br0" timeOffset="5248.815">9379 255,'-10'38,"-7"32,-7 9,2 1,-1-9,4-7,5-9,5-4,4-7,3-5,1-5,2-3,0-3,0 0,-5-6,-2-2,-5-3,0-6</inkml:trace>
  <inkml:trace contextRef="#ctx0" brushRef="#br0" timeOffset="5414.504">9012 678,'43'-14,"29"-5,7 1,-6 3,-5 5,-9 3,-15 4</inkml:trace>
  <inkml:trace contextRef="#ctx0" brushRef="#br0" timeOffset="4015.647">7064 509,'59'-40,"-2"-3,-2-2,-2-2,22-27,-63 63,0 0,-1-1,0 0,-1-1,0 0,-1 0,0-1,-2 0,1-1,-2 0,0 0,0 0,-2-1,0 1,2-16,-13 6,-7 39,-1 48,3 0,3 1,3 0,2 0,3 0,4 16,-3-13,1 704,1-742,-2 0,0-1,-2 1,-2 0,0-1,-2 0,0 0,-2 0,-1-1,-2 0,0-1,-1 0,-2-1,0 0,-2-1,-7 7,-83 44,102-73,0 1,0-1,-1 0,1 0,0 0,0 0,-1-1,1 1,-1-1,1 0,0-1,-1 1,1-1,0 0,-1 0,1 0,0-1,0 1,0-1,0 0,0 0,0-1,1 1,-1-1,1 1,0-1,-3-3,-1-3,0 1,1-1,0 0,1 0,0 0,1-1,0 0,0 0,1 0,0 0,1 0,0-1,0 1,1-1,1 0,0 1,1-10,2-9,1 0,1 0,1 1,2 0,10-26,-3 23,2 1,0 1,2 1,1 0,1 1,2 2,0 0,2 1,0 2,7-4,-18 14,-1 0,2 1,-1 1,1 1,1 0,0 0,0 2,1 0,-1 1,1 0,1 2,-1 0,1 1,0 0,0 2,7 0,3 1,-4 1</inkml:trace>
  <inkml:trace contextRef="#ctx0" brushRef="#br0" timeOffset="4198.576">7940 904,'-10'39,"-3"16,1 0</inkml:trace>
  <inkml:trace contextRef="#ctx0" brushRef="#br0" timeOffset="4381.421">7854 706,'25'-19,"7"-7</inkml:trace>
  <inkml:trace contextRef="#ctx0" brushRef="#br0" timeOffset="10332.721">15249 1016,'-34'39,"-15"17,0 4,9-8</inkml:trace>
  <inkml:trace contextRef="#ctx0" brushRef="#br0" timeOffset="22857.834">7544 2456,'1'3,"1"0,-1 0,1 0,-1 0,1-1,0 1,0 0,0-1,1 0,-1 1,0-1,1 0,-1 0,1 0,0-1,0 1,0-1,0 1,0-1,0 0,0 0,0-1,0 1,1 0,-1-1,0 0,0 0,1 0,-1 0,2-1,14-2,1-1,-1-2,0 1,-1-2,0-1,0 0,0-1,-1-1,0-1,7-6,-7 6,-3 3,0-2,-1 1,0-2,0 1,-1-2,0 0,-1 0,-1-1,0 0,3-7,-12 18,0 0,0-1,0 1,0 0,0-1,-1 1,1-1,-1 0,1 1,-1-1,0 1,0-1,0 1,-1-1,1 0,-1 1,1-1,-1 1,0-1,0 1,0 0,0-1,0 1,0 0,-1 0,1 0,-1 0,0 0,0 0,1 0,-1 0,0 1,0-1,-1 1,1-1,0 1,-1 0,-2-2,-1 0,0 1,0-1,0 1,0 1,0-1,0 1,-1 0,1 1,0-1,0 1,-1 0,1 1,0 0,-2 0,-14 6,1 2,0 0,0 1,1 1,0 1,1 1,-6 5,15-12,-1 1,1 1,0-1,1 2,0-1,0 1,1 1,0-1,1 1,0 1,0-1,1 1,0 0,1 1,1-1,0 1,0 0,1 0,1 0,0 1,0-1,1 1,1-1,0 0,1 1,0-1,3 10,-2-17,1 0,-1 0,1 0,0 0,1-1,-1 1,1-1,0 0,0 0,0 0,0 0,1-1,0 0,0 0,0 0,0 0,0-1,0 0,1 0,-1 0,1-1,-1 0,5 1,134 3,-93-12,-1-2,1-2,-2-2,1-3,32-15,39-12,261-102,-268 107,-422 151,295-108,1 0,0 1,0 1,0 0,1 1,0 0,0 0,1 1,0 0,1 1,-4 5,10-11,0 0,0-1,0 2,1-1,-1 0,1 0,0 1,0-1,1 1,-1 0,1-1,0 1,1 0,-1 0,1 0,0 0,0-1,0 1,1 0,-1 0,1 0,0-1,1 1,-1 0,1-1,0 1,0-1,1 0,-1 1,1-1,0 0,3 3,-3-4,0 0,0 0,1 0,-1 0,1 0,0-1,0 0,-1 0,1 0,1 0,-1 0,0-1,0 0,1 0,-1 0,0 0,1-1,-1 0,1 0,-1 0,1 0,-1-1,1 1,-1-1,0-1,107-42,-98 37,21-14,-1-1,-1-2,-1-1,-1-1,-1-2,3-5,-31 31,36-41,-31 35,0-1,1 1,0 0,1 1,-1-1,1 1,1 1,-1 0,1 0,3-1,-10 7,0 0,0 1,1-1,-1 0,0 1,0-1,0 1,0 0,0 0,1-1,-1 2,-1-1,1 0,0 0,0 0,0 1,-1-1,1 1,0 0,-1-1,0 1,1 0,-1 0,0 0,0 0,0 0,0 0,0 0,-1 0,1 0,0 0,-1 1,0-1,0 0,1 0,-1 1,0-1,-1 0,1 1,7 22,-5-21,0 0,0 0,1 0,-1 0,1 0,0 0,0-1,0 1,1-1,-1 0,1 0,0 0,0-1,0 1,0-1,0 0,0 0,1-1,-1 1,1-1,-1 0,1 0,0 0,-1-1,1 1,0-1,-1 0,1-1,0 1,-1-1,1 0,-1 0,5-2,205-104,10-19,-122 75,-101 50,0 1,1 0,-1-1,0 1,0 0,1 0,-1 0,0 0,1 0,-1 0,0 0,1 0,-1 0,0 0,1 1,-1-1,0 1,0-1,0 1,1 0,-1-1,0 1,0 0,0 0,0-1,0 1,0 0,0 0,0 0,-1 0,1 0,0 1,-1-1,1 0,0 0,-1 0,1 1,-1-1,0 0,1 1,-1-1,0 0,0 0,0 1,0-1,0 1,-7 63,-4-40,0 0,-2-1,-1 0,0-1,-2-1,-1 0,0-1,-2-1,0-1,-1-1,-16 12,-25 4,60-34,1 0,-1 0,1 0,-1 0,1 0,-1-1,1 1,0 0,-1 0,1 0,-1-1,1 1,0 0,-1-1,1 1,-1 0,1-1,0 1,0 0,-1-1,1 1,0-1,0 1,-1-1,1 1,0 0,0-1,0 1,0-1,0 1,0-1,0 1,0-1,0 1,0-1,0 1,0-1,0 1,0-1,0 1,0-1,0 1,1-1,-1 1,0 0,0-1,1 1,-1-1,0 1,0 0,1-1,-1 1,1 0,-1-1,0 1,1 0,-1-1,1 1,-1 0,1 0,22-25,-8 14,1 1,0 0,0 1,1 1,0 0,1 1,-1 1,1 1,0 1,1 0,-1 1,1 1,-1 1,1 0,5 2,-11 0,0-1,0 0,0-1,0-1,0 1,0-2,-1 0,1-1,-1 0,0-1,0 0,0 0,-1-2,0 1,0-2,-1 1,1-1,-2-1,1 0,-1 0,7-10,27-55,-47 83,0 1,0 0,1 0,0 0,1 1,0-1,0 1,1-1,1 1,0-1,0 1,1-1,0 1,1-1,1 1,-1-1,1 0,1 0,0 0,0 0,1-1,1 0,-1 0,3 3,0-8,-1 0,1 0,0-1,0 0,0-1,1 0,-1 0,0 0,1-1,-1-1,1 1,-1-1,1-1,0 0,-1 0,0 0,1-1,-1 0,0-1,0 0,0 0,0-1,5-3,16-14,0-1,-1-2,-1-1,-2-1,0-1,-2-1,-1-1,2-5,33-64,-55 167,2-25,2 1,2-1,2-1,2 0,3 3,10 40,-9-30,-6-24,-1-1,-2 1,0 1,-3-1,0 1,-2 0,-2 20,-1-45,-1 0,0 0,0 0,-1 0,0 0,0-1,-1 1,0-1,0 0,-1 0,0-1,0 1,0-1,-1 0,0 0,0-1,0 0,-1 0,0 0,0-1,0 0,-1 0,1-1,-1 0,0 0,-2 0,-5 3,-52 14,66-19,-1-1,0 0,1 0,-1 1,1-1,-1 0,0 0,1-1,-1 1,1 0,-1 0,1-1,-1 1,0-1,1 0,0 1,-1-1,1 0,-1 0,1 0,0 0,0 0,-1 0,1 0,0 0,0 0,0 0,0-1,0 1,1-1,-1 1,0 0,1-1,-1 1,1-1,-1 0,1 0,0-7,1 1,1 0,-1-1,1 1,1 0,0 0,0 0,0 1,1-1,0 1,1 0,0 0,0 0,0 0,1 1,0 0,0 0,1 0,14-19,27-30,3 2,2 3,8-4,158-94,-192 131,-3 1</inkml:trace>
  <inkml:trace contextRef="#ctx0" brushRef="#br0" timeOffset="25568.86">12004 1750,'-2'54,"-56"188,-14 166,66-350,2 1,3-1,3 1,3 6,-5-59,-1-6</inkml:trace>
  <inkml:trace contextRef="#ctx0" brushRef="#br0" timeOffset="25827.207">11608 2287,'43'5,"29"1,12 5,-4 0,-11-1,-7-3,-9-3,-10-1,-11-2</inkml:trace>
  <inkml:trace contextRef="#ctx0" brushRef="#br0" timeOffset="26070.076">12398 2371,'-12'24,"2"-6,0 0,1 1,0 0,2 0,0 0,2 1,0 0,1 1,1-1,0 17,3-33,0-1,1 1,-1 0,1 0,0-1,0 1,0-1,1 1,0-1,-1 1,1-1,0 0,0 0,1 0,-1 0,1 0,-1 0,1-1,0 1,0-1,0 0,0 0,0 0,1 0,-1 0,1-1,-1 0,1 0,0 0,-1 0,1 0,0-1,2 1,8 0,0-1,-1 0,1-1,0-1,-1 0,1-1,-1 0,9-4,-8 4,0-1,-1-1,0 0,0 0,0-1,-1-1,0 0,0-1,0 0,-1-1,-1 0,1-1,-1 0,-1 0,0-1,-1 0,0-1,0 0,-1 0,0-4,-5 12,-1-1,0 0,-1-1,1 1,-1 0,0 0,0 0,-1 0,1 0,-1 0,0 0,0 0,-1 0,0 0,0 1,0-1,0 1,-1-1,1 1,-1 0,0 0,-1 0,1 0,-1 0,1 1,-1-1,0 1,-1 0,-1-1,-1 0,0 0,0 0,-1 0,1 1,-1 0,0 0,0 1,0 0,0 1,0 0,0 0,-1 0,1 1,0 0,0 1,-1 0,-7 2,-3 3</inkml:trace>
  <inkml:trace contextRef="#ctx0" brushRef="#br0" timeOffset="27087.844">13979 2427,'-24'10,"1"2,-1 0,2 1,0 1,0 1,2 1,0 0,-17 20,34-33,0-1,0 1,0 0,1 0,0 0,-1 0,1 1,0-1,1 1,-1-1,0 1,1 0,0-1,0 1,0 0,1 0,-1 0,1 0,0 0,0 0,0-1,0 1,1 0,0 0,0 0,0 0,0-1,0 1,1 0,0-1,-1 1,1-1,1 0,-1 1,0-1,1 0,0-1,-1 1,1 0,0-1,0 1,1-1,-1 0,0 0,1 0,0-1,-1 1,1-1,0 0,1 1,4-3,0 1,-1-1,1-1,-1 1,1-1,-1-1,0 1,0-2,0 1,0-1,-1 0,1-1,-1 1,0-2,0 1,-1-1,0 0,0 0,0 0,-1-1,0 0,0 0,3-7,-5 11,44-54,-3-2,-3-1,-2-3,-3-1,-2-1,-4-2,-2-3,-19 46,-1-1,-1 0,-2 0,0-1,-2 1,-1-1,0 0,-2 0,-2 0,0-3,2 25,0 1,0 0,-1 0,1-1,-1 1,1 0,-1 0,0 0,0 0,0 0,-1 0,1 0,-1 0,0 1,0-1,1 0,-2 1,1 0,0-1,0 1,-1 0,1 0,-1 0,0 0,0 1,0-1,1 1,-1 0,-1 0,1 0,0 0,0 0,0 1,0-1,0 1,-1 0,1 0,0 0,0 0,-1 1,1-1,0 1,0 0,0 0,0 0,0 0,-3 2,-3 3,-1 2,1-1,0 1,1 0,0 1,0 0,1 0,0 1,0 0,1 0,1 1,-1 0,2-1,0 2,-2 6,-3 13,1 1,2 0,1 1,2-1,1 5,-1-16,2-1,0 1,2 0,0 0,1-1,1 1,1-1,1 0,0 0,2 0,0-1,2 1,0-2,1 0,0 0,6 6,-5-8,2 0,0-1,0 0,2-1,0-1,0 0,1-1,0 0,1-2,1 0,0-1,4 2,35-8,-33-9</inkml:trace>
  <inkml:trace contextRef="#ctx0" brushRef="#br0" timeOffset="30573.64">14938 2371,'-7'-1,"0"0,0 0,-1 0,1 1,0 1,0-1,-1 1,1 0,0 1,0-1,0 1,0 1,0 0,1 0,-1 0,1 0,0 1,0 0,0 1,0-1,1 1,-1 0,1 1,1-1,-1 1,-2 4,3-6,0 1,0 0,0 0,0 0,1 0,0 1,0-1,1 1,-1 0,1 0,0 0,1 0,-1 0,1 0,1 0,-1 0,1 0,0 1,0-1,1 0,0 0,0 0,0 1,1-1,0 0,0-1,1 1,-1 0,1-1,0 1,1-1,-1 0,1 0,0 0,1-1,-1 1,1-1,-1 0,1-1,1 1,4 2,0-3,0 0,0-1,0 0,0-1,1 0,-1-1,0 0,1-1,-1 0,0 0,1-1,-1-1,0 1,-1-2,1 1,0-1,-1-1,0 0,0 0,0-1,6-3,-1-2,0 0,0 0,-1-1,0-1,-1 0,-1-1,0 0,-1-1,0 0,1-4,-7 14,-1 0,1 0,-1 0,0-1,-1 1,1-1,-1 1,0-1,-1 0,1 0,-1 0,0 0,-1 0,1 0,-1 0,0 0,-1 0,0 0,0 0,0 0,0 0,-1 0,0 1,0-1,-1 0,0 1,0 0,0-1,0 1,-3-3,0 4,0-1,0 1,0 0,0 0,-1 1,1 0,-1 0,0 0,0 1,0 0,0 0,-1 1,1 0,0 0,-1 1,1 0,0 0,-1 1,1 0,0 0,0 1,0 0,0 0,-4 2,-18 7</inkml:trace>
  <inkml:trace contextRef="#ctx0" brushRef="#br0" timeOffset="43592.034">546 3528,'-26'-5,"0"2,0 0,-1 2,1 0,0 2,0 1,0 1,0 2,0 0,1 1,-1 2,-5 3,19-6,0-1,0 2,1-1,0 2,0 0,0 0,1 0,0 2,1-1,0 1,0 0,1 1,0 0,0 1,1-1,1 1,0 1,0-1,1 1,1 0,0 0,0 0,1 1,0 7,1-9,1 0,1 0,0 0,0 0,1 1,1-1,-1 0,2-1,0 1,0 0,1-1,0 1,1-1,0 0,0-1,1 1,1-1,-1 0,1-1,1 1,0-2,0 1,0-1,1 0,0-1,1 1,-1-2,1 0,1 0,15 2,-1-2,1-1,0-1,0-1,0-1,0-1,0-2,0 0,0-2,0-1,-1-1,0-1,0-1,0-1,-1-2,5-3,13-2</inkml:trace>
  <inkml:trace contextRef="#ctx0" brushRef="#br0" timeOffset="43859.915">1110 3614,'-40'30,"1"3,2 1,2 2,0 1,3 2,1 1,-14 27,41-63,0 0,1 1,0-1,0 1,0-1,0 1,1 0,0 0,0 0,0 1,0-1,1 0,0 1,0-1,1 1,0-1,-1 1,2-1,-1 0,1 1,0-1,0 1,0-1,1 0,-1 1,1-1,1 0,-1 0,1-1,0 1,0 0,0-1,0 0,1 0,2 2,5 0,1 0,1 0,-1-2,1 1,0-2,0 1,0-2,0 0,0 0,1-2,-1 1,1-2,-1 1,0-2,1 0,-1-1,0 0,0-1,-1 0,1-1,3-2,8-4,-1-2,0 0,-1-1,0-2,-2 0,1-1,-2-1,0-1,-2 0,6-9,-17 21,0 1,-1-1,0 0,0 0,-1 0,0-1,0 1,-1-1,0 0,0 0,-1-1,0 1,0 0,-1-1,0 1,-1-1,0 1,0-1,-1 1,0-1,0 1,-1-1,0 1,0 0,-1 0,0 0,-1 0,0 1,0-1,0 1,-1 0,0 0,-1 0,1 1,-1 0,-1 0,1 1,-1-1,0 1,0 1,0-1,-7-2,9 6,-1 0,1-1,-1 2,1-1,-1 1,1 0,-1 0,1 0,-1 1,1 0,-1 0,1 0,-1 1,1 0,0 0,0 0,0 1,0 0,0-1,-3 4,-17 12</inkml:trace>
  <inkml:trace contextRef="#ctx0" brushRef="#br0" timeOffset="44275.876">1674 4036,'0'-41,"2"0,1-1,2 2,2-1,2 1,13-37,18 15,-39 61,0 0,0 0,1 0,-1 0,0 0,1 1,-1-1,1 1,-1-1,1 1,0-1,-1 1,1 0,-1 0,1 0,-1 0,1 0,0 0,-1 0,1 0,-1 1,1-1,-1 1,1-1,-1 1,1-1,-1 1,1 0,-1 0,0 0,0 0,1 0,-1 0,0 0,0 0,0 0,0 1,0-1,0 0,0 1,-1-1,1 1,0 0,34 86,-32-78,-1 1,2-1,0 1,0-1,0 0,2-1,-1 1,1-1,0 0,2 1,-3-5,0 0,0 0,0-1,1 1,0-1,0 0,0-1,0 0,1 0,-1 0,1-1,0 1,-1-2,1 1,0-1,0 0,0 0,0-1,0 0,0 0,1-1,-1 0,-1 0,1-1,0 1,0-2,0 1,-1-1,5-2,8-5,-1-1,0-1,-1 0,0-2,-1 0,0-1,-1 0,-1-1,-1-1,0 0,-1-1,-1 0,0-1,-2 0,2-5,5-42,-14 44</inkml:trace>
  <inkml:trace contextRef="#ctx0" brushRef="#br0" timeOffset="44644.879">2972 3472,'-52'6,"0"3,0 2,1 3,-11 5,59-18,-1-1,1 1,0 0,0-1,0 1,0 1,0-1,0 0,0 1,0 0,0-1,1 1,-1 0,0 0,1 1,0-1,0 0,0 1,0 0,0-1,0 1,0 0,1 0,0 0,-1 0,1 0,0 0,1 0,-1 1,0-1,1 0,0 0,0 1,0-1,0 0,0 0,1 1,-1-1,1 0,0 0,0 0,1 2,5 4,1-1,0 0,1 0,0-1,0 0,0 0,1-1,0-1,0 0,1 0,0 0,68 40,-76-42,1-1,-1 1,0-1,0 1,0 0,0 0,0 0,-1 1,1-1,-1 1,0-1,0 1,-1 0,1-1,-1 1,1 0,-1 0,0 0,-1 1,1-1,-1 0,0 0,0 0,0 0,0 0,-1 1,0-1,1 0,-2 0,1 0,0 0,-1-1,0 1,0 0,0-1,0 1,0-1,-1 1,0-1,1 0,-1 0,0 0,-2 1,-10 9,0 0,0-1,-1-1,-1 0,0-1,0-1,-1 0,0-2,-1 0,1-1,-8 1,5-4</inkml:trace>
  <inkml:trace contextRef="#ctx0" brushRef="#br0" timeOffset="45580.432">3170 3811,'30'6,"1"-1,1-2,-1-1,0-1,1-2,24-4,-45 4,1-1,-1-1,0 0,1 0,-1-1,-1 0,1-1,-1-1,1 1,-1-2,-1 1,0-1,0-1,0 0,-1 0,0 0,0-1,-1-1,4-4,20-65,-31 77,0-1,0 1,0-1,0 1,0 0,-1-1,1 1,-1 0,1-1,-1 1,0 0,0 0,0-1,-1 1,1 0,0 0,-1 1,1-1,-1 0,0 0,1 1,-1-1,0 1,0-1,0 1,0 0,0 0,-1 0,1 0,0 0,0 0,-1 1,0-1,-7-1,1 0,-1 0,1 1,-1 1,0-1,0 2,1-1,-1 1,0 1,1 0,0 0,-1 1,1 0,0 1,0 0,0 0,-1 2,-13 7,2 1,-1 0,2 2,0 0,-16 19,30-31,1 1,1-1,-1 1,1 0,0 0,0 0,0 0,1 1,-1-1,1 1,1 0,-1 0,1 0,0 0,1 1,-1-1,1 1,0-1,1 0,0 1,0-1,0 1,1-1,-1 1,2-1,-1 1,1-1,0 0,0 0,1 0,-1 0,2 0,-1-1,0 1,5 4,4-1,0-1,1 0,0-1,0-1,1 0,0 0,0-1,0-1,1-1,0 0,-1 0,1-2,0 0,0 0,0-2,0 0,0 0,0-2,-1 0,1 0,8-4,21-7,-1-2,-1-1,0-3,-1-1,-1-2,-2-2,0-2,17-16,-37 27,0-2,0 0,-2 0,0-2,-2 0,0-1,-1 0,-1-1,-1 0,-9 18,0 0,-1 1,1-1,-1 0,0 0,0 0,0 0,0 0,-1 0,1-1,-1 1,0 0,-1 0,1 0,-1 0,0 0,0 0,0 0,0 0,-1 0,1 0,-1 0,0 1,0-1,-1 1,1-1,-1 1,1 0,-1 0,0 0,0 1,-1-1,1 1,0-1,-1 1,0 0,1 0,-1 1,0-1,0 1,0 0,-3-1,-4 3,0 0,0 0,0 1,1 0,-1 1,1 1,-1-1,1 2,0-1,1 2,-1-1,1 1,0 0,0 1,1 0,0 1,0-1,1 1,0 1,0 0,0 2,5-9,0 1,0 0,1-1,0 1,0 0,-1 0,1 0,1 0,-1 0,0 0,1 0,0 0,0 0,-1 0,2 0,-1 0,0 0,1 0,-1 0,1 0,0 0,0 0,0 0,1 0,-1 0,0-1,1 1,0-1,0 1,0-1,0 0,0 1,0-1,0 0,1 0,-1-1,1 1,2 1,5 3,0-1,0-1,0 1,0-1,1-1,0 0,0-1,0 0,0 0,4-1,34-1,-36-1,-1 1,1 0,0 0,-1 2,1-1,-1 2,1-1,-1 2,0 0,11 5,-19-5,0 0,0 1,-1 0,0 0,0 0,0 0,0 0,-1 1,0-1,0 1,-1-1,1 1,-1 0,0 0,-1 0,1-1,-1 1,0 0,-1 0,0 0,0 0,0-1,0 1,-1 0,0-1,0 1,0-1,-3 3,-3 29,-1 49,8-62</inkml:trace>
  <inkml:trace contextRef="#ctx0" brushRef="#br0" timeOffset="45926.801">4581 3528,'17'356,"-4"-223,-13-132,0 0,0 0,0 1,0-1,0 0,0 0,0 0,1 0,-1 1,0-1,1 0,-1 0,0 0,1 0,0 0,-1 0,1 0,0 0,-1 0,1 0,0-1,0 1,0 0,0 0,-1-1,1 1,0 0,1-1,-1 1,0-1,0 0,0 1,0-1,0 0,0 1,0-1,1 0,-1 0,0 0,0 0,0 0,0 0,0-1,1 1,-1 0,0 0,0-1,0 1,0-1,0 1,0-1,0 0,0 1,0-1,0 0,0 1,0-1,-1 0,1 0,0 0,0 0,-1 0,1-1,98-158,55-186,-141 317,-2 3</inkml:trace>
  <inkml:trace contextRef="#ctx0" brushRef="#br0" timeOffset="46794.877">5541 3726,'-30'-2,"0"1,0 2,0 1,0 1,0 2,0 1,1 1,0 2,-3 2,-65 43,94-52,0 0,0 0,0 1,1-1,-1 1,1 0,0 0,0 0,0 0,0 0,0 0,1 1,-1-1,1 1,0-1,0 1,0-1,1 1,-1-1,1 1,0 0,0-1,0 1,0 0,1-1,0 1,-1-1,2 4,2-3,0 0,0 0,1-1,-1 1,1-1,-1 0,1 0,0-1,0 1,0-1,1 0,-1-1,0 1,1-1,-1 0,1 0,-1-1,1 0,-1 0,1 0,0 0,-1-1,1 0,-1 0,0-1,1 0,1 0,24-9,-1-2,0-1,-1-1,-1-1,6-6,156-106,-188 126,0 1,-1 0,1 0,0-1,0 1,0 0,0 0,0 1,0-1,0 0,0 1,1-1,-1 1,0 0,0 0,0 0,1 0,-1 0,0 0,0 0,0 1,1-1,-1 1,0 0,0 0,0-1,0 1,0 0,0 1,-1-1,1 0,0 1,0-1,-1 1,1-1,-1 1,1 0,-1-1,0 1,0 0,0 0,0 0,0 0,0 0,0 0,-1 0,1 0,-1 1,1-1,-1 0,0 0,0 0,0 1,0-1,-1 2,32 121,-29-121,-1-1,1 0,0 1,0-1,0 0,1 0,-1-1,1 1,-1-1,1 1,0-1,0 0,0 0,1 0,-1 0,0 0,1-1,-1 0,1 1,-1-1,1-1,0 1,-1 0,1-1,0 0,-1 0,1 0,0 0,-1-1,1 1,0-1,-1 0,2 0,15-8,-1 1,-1-2,0-1,0 0,-1-1,0-1,-1 0,-1-1,0-1,2-3,11-8,-1-1,-1-1,-1-1,-2-2,0 0,-3-1,0-2,-3 0,0 0,-3-2,0 0,-3 0,8-37,-13 22,-1 0,-3 1,-2-1,-2-7,-9 1,11 56,0-1,0 1,-1 0,1-1,0 1,-1-1,1 1,-1 0,1 0,-1-1,0 1,0 0,1 0,-1 0,0 0,0-1,0 2,0-1,0 0,-1 0,1 0,0 0,0 1,-1-1,1 0,0 1,-1-1,1 1,0 0,-1-1,1 1,0 0,-1 0,1 0,-1 0,0 0,-2 3,1 1,-1 0,1 0,-1 0,1 0,1 0,-1 1,0-1,1 1,0 0,0 0,1 0,-1 0,1 0,0 0,0 0,1 0,-1 5,-2 7,-7 49,2 2,4-1,2 1,4-1,2 1,3-1,4 0,2-1,16 46,-26-101,-1-8,-1-1,1 0,-1 1,1-1,-1 1,0 0,0-1,0 1,-1 0,1 0,-1-1,1 1,-1 0,0 0,0 0,0 0,-1-1,1 1,-1 0,1 0,-1-1,0 1,0 0,0-1,0 1,-1-1,1 1,-1-1,1 1,-1-1,0 0,0 0,0 0,0 0,0 0,-3 1,-12-3</inkml:trace>
  <inkml:trace contextRef="#ctx0" brushRef="#br0" timeOffset="47042.946">5908 3528,'38'-9,"32"-4,9 1,1 2,-9 3,-12 2,-10 3,-10 1,-6 1,-4 1,-2 4,-1 2,1 0,-6-2</inkml:trace>
  <inkml:trace contextRef="#ctx0" brushRef="#br0" timeOffset="47194.071">6782 3698,'0'33,"5"12,1-7,0-10</inkml:trace>
  <inkml:trace contextRef="#ctx0" brushRef="#br0" timeOffset="47581.888">6839 3247,'10'27,"1"-1,1 0,1-1,1 0,1-1,2 0,0-2,3 2,-10-14,0-1,1 0,0 0,0-1,1-1,0 0,0-1,0 0,11 3,-20-8,-1-1,1 1,-1 0,1 0,-1 0,0 0,0 1,0-1,0 0,0 1,0-1,0 1,0 0,0 0,-1 0,1 0,-1 0,1 0,-1 0,0 0,0 1,0-1,0 0,0 1,0-1,-1 1,1-1,-1 1,0-1,0 1,0-1,0 1,0-1,0 1,-1-1,1 1,-1-1,0 1,0-1,0 0,0 1,0 0,-25 45,22-42,-1 1,0-1,1 1,1 0,-1 1,1-1,0 1,1-1,0 1,0 0,0 0,1 0,0 0,1 0,0 0,0 0,1 0,0 0,0 0,1 0,1 5,-1-10,-1-1,1 1,0 0,0-1,0 1,0-1,0 0,1 0,-1 0,1 0,-1 0,1-1,-1 1,1-1,0 1,0-1,0 0,0 0,0 0,0-1,0 1,0-1,0 1,1-1,-1 0,0-1,0 1,0 0,0-1,0 1,0-1,1-1,95-39,-92 35,1-1,-1 0,0 0,0 0,-1-1,0 0,0 0,-1-1,0 1,0-1,-1 0,0 0,-1-1,0 1,-1-1,0 0,0 0,-1 1,0-1,-1 0,0 0,0 0,-1 0,0 0,-1 0,0 0,-1 1,0-1,-1 1,0 0,0 0,-1 0,0 0,0 1,-1 0,0 0,0 0,-1 1,0 0,-4-3,8 9,1-1,-1 1,1 0,-1 0,1 0,-1 0,0 0,0 1,1-1,-1 1,0 0,0 0,0 0,1 0,-1 0,0 0,0 1,1 0,-1-1,0 1,1 0,-1 0,0 1,-19 8</inkml:trace>
  <inkml:trace contextRef="#ctx0" brushRef="#br0" timeOffset="48000.827">7629 3754,'24'-44,"-14"25,2 0,0 1,1 1,1 0,1 1,0 0,1 1,1 1,0 1,17-11,-31 24,1-1,-1 1,1 0,-1 0,1 0,-1 0,1 1,-1-1,1 1,-1 0,1 0,-1 0,0 0,0 1,0-1,0 1,0 0,0 0,0 0,0 0,-1 0,1 1,-1-1,1 1,-1 0,0 0,0 0,0 0,-1 0,1 0,-1 0,0 0,0 1,0-1,0 1,0 1,24 36,-17-34,0 0,0 0,1-1,-1 0,1-1,1 0,-1 0,1-1,0 0,0-1,0 0,0-1,0 0,1 0,-1-1,1 0,-1-1,1 0,-1-1,1 0,-1-1,0 0,0-1,1 0,-1 0,-1-1,1 0,-1-1,1 0,-1-1,-1 0,1 0,-1 0,0-1,-1-1,1 1,-2-1,1-1,-1 1,2-4,25-42,-19 29</inkml:trace>
</inkml:ink>
</file>

<file path=ppt/ink/ink8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51:26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4793 396,'-1'-1,"1"0,-1 1,1-1,-1 0,0 0,1 0,-1 1,0-1,0 0,1 1,-1-1,0 1,0-1,0 1,0-1,0 1,0 0,0-1,0 1,1 0,-1 0,0 0,0 0,0-1,0 1,0 1,0-1,0 0,0 0,0 0,0 0,0 1,0-1,0 0,0 1,0-1,0 1,0-1,0 1,1 0,-1-1,0 1,0 0,1-1,-1 1,1 0,-1 0,0 0,1-1,-1 2,-14 50,-7 187,4 36,11-221,-20 61,22-109</inkml:trace>
  <inkml:trace contextRef="#ctx0" brushRef="#br0" timeOffset="4990.54">4369 480,'6'-3,"0"0,0-1,0 2,1-1,-1 1,1 0,-1 0,1 1,0 0,-1 0,1 1,0-1,0 2,6-3,186-12,38-29,-153 13,-70 21</inkml:trace>
  <inkml:trace contextRef="#ctx0" brushRef="#br0" timeOffset="5440.536">5188 86,'-22'343,"16"137,6-479,-1 1,0-1,0 1,1 0,-1-1,1 1,-1-1,1 1,0 0,0-1,0 1,0 0,0-1,0 1,0 0,0-1,1 1,-1 0,0-1,1 1,0-1,-1 1,1-1,0 1,0-1,0 1,0-1,0 0,0 1,0-1,0 0,0 0,1 0,-1 0,1 0,-1 0,0 0,1-1,-1 1,1 0,0-1,-1 1,1-1,0 0,-1 1,1-1,0 0,-1 0,1 0,0 0,0-1,86-80,-44 33,-26 30,-11 10,-1 1,1 1,0-1,1 1,0 0,0 1,0 0,0 0,1 1,2-1,-8 5,-1 1,1 0,-1 0,0 0,0 0,1 1,-1-1,0 0,0 1,0-1,-1 1,1 0,0 0,0 0,-1 0,0 0,1 0,-1 0,0 0,0 1,0-1,0 0,0 1,-1-1,1 0,-1 1,1-1,-1 1,0-1,0 1,0-1,0 1,-1-1,1 1,-1-1,1 1,-1-1,0 2,0 1,14 81,-13-84,1 1,0-1,0 0,0 1,1-1,-1 0,0 0,1 0,-1 0,1 0,0 0,0 0,0-1,0 1,0 0,0-1,0 0,0 1,1-1,-1 0,0 0,1 0,-1-1,1 1,-1-1,1 1,-1-1,1 0,-1 0,1 0,2 0,22-6,-3-2</inkml:trace>
  <inkml:trace contextRef="#ctx0" brushRef="#br0" timeOffset="5810.44">5866 819,'24'-5,"-1"0,1-1,-1-2,0 0,-1-2,0 0,-1-1,0-2,0 0,-1-1,-1 0,3-6,-20 19,0 0,-1 0,1 0,-1 0,1 0,-1-1,1 1,-1-1,0 1,0-1,1 1,-1-1,0 0,-1 0,1 1,0-1,0 0,-1 0,1 0,-1 0,0 0,0 0,1 0,-1 0,0 0,-1 0,1 0,0 0,0 0,-1 1,1-1,-1 0,0 0,0 0,1 0,-1 1,0-1,-1 0,1 1,0-1,0 1,-1-1,1 1,-1 0,1-1,-1 1,1 0,-1 0,-8 2,0 1,-1 0,2 0,-1 1,0 0,0 1,1 0,0 0,0 1,0 1,0-1,1 1,0 1,0 0,1 0,0 0,0 1,-1 1,2-3,-85 107,88-108,-1 1,1-1,1 1,-1 0,1 0,0 1,0-1,1 0,0 1,0-1,0 0,1 1,0-1,0 1,1-1,0 1,0-1,0 1,1-1,0 0,0 0,0-3,0 1,0-1,1 0,-1 0,1-1,0 1,0 0,0-1,0 0,0 0,0 0,1 0,-1 0,1-1,-1 1,1-1,-1 0,1 0,0 0,0-1,0 1,-1-1,1 0,0 0,1 0,99-13,-99 12,130-35,-108 29</inkml:trace>
  <inkml:trace contextRef="#ctx0" brushRef="#br0" timeOffset="21666.455">305 1496,'-25'1,"-1"1,1 2,0 0,0 2,0 1,1 1,0 0,0 2,-11 7,32-16,1 0,-1 1,0-1,0 1,1 0,-1-1,1 1,0 0,-1 0,1 1,0-1,0 0,0 1,1-1,-1 1,0 0,1 0,0-1,0 1,0 0,0 0,0 0,0 0,1 0,-1 0,1 1,0-1,0 0,0 0,1 0,-1 0,1 0,-1 0,1 0,0 0,0 0,1 0,-1 0,0-1,1 1,0 0,0-1,0 0,0 1,0-1,0 0,0 0,3 2,12 10,0-1,2-1,-1 0,2-1,-1-1,15 4,87 53,-119-66,0 0,-1 0,1 1,0-1,-1 1,1-1,-1 1,0 0,1-1,-1 1,0 0,0 0,0 0,0 0,-1 0,1 0,-1 0,1 0,-1 0,1 0,-1 0,0 0,0 0,0 0,0 0,-1 1,1-1,0 0,-1 0,0 0,1 0,-1 0,0 0,0 0,0-1,0 1,0 0,-1 0,1-1,0 1,-1-1,-1 2,-77 50,-10-24,69-26</inkml:trace>
  <inkml:trace contextRef="#ctx0" brushRef="#br0" timeOffset="22683.557">391 1948,'50'-12,"-1"-2,0-2,-1-2,-1-3,15-10,-52 26,-1-1,0 0,-1-1,1 0,-1 0,0-1,-1 0,0 0,4-7,-9 13,-1 0,1-1,-1 1,0 0,0-1,0 1,0-1,0 1,0-1,-1 0,1 1,-1-1,1 1,-1-1,0 0,0 0,-1 1,1-1,0 1,-1-1,0 0,0 1,1-1,-1 1,-1-1,1 1,0 0,-1-1,1 1,-1 0,1 0,-1 0,0 0,0 0,0 0,0 1,0-1,-1 1,1-1,-1 1,-2-2,0 1,1-1,-1 1,0 0,0 1,0-1,0 1,0 0,-1 0,1 1,0 0,0 0,-1 0,1 0,0 1,0 0,0 0,0 0,0 0,0 1,0 0,0 0,0 1,1-1,-1 1,1 0,0 0,0 1,0-1,-3 4,-1 1,0 0,1 0,0 1,1 0,-1 0,2 1,-1-1,2 1,-1 1,1-1,1 1,0-1,0 1,0 4,3-8,0 0,0 0,1 0,0 0,0 0,0 0,1 0,0 0,0 0,1-1,0 1,0-1,1 0,-1 0,1 0,1 0,-1-1,1 1,0-1,0 0,1-1,-1 1,1-1,0 0,0-1,0 1,1-1,-1 0,1-1,0 0,0 0,-1 0,1-1,0 0,1 0,-1-1,0 0,0 0,0 0,0-1,0 0,5-2,26-7,0-1,-1-2,-1-2,0-1,-1-2,-1-2,0 0,-2-3,0 0,-2-2,4-6,-23 22,0-1,0 0,-1 0,-1-1,0 0,0-1,-1 0,-1-1,0 1,0-1,1-6,-7 17,-1 1,1-1,-1 1,1 0,-1-1,0 1,1-1,-1 1,0-1,0 1,0-1,0 1,0-1,-1 1,1-1,0 1,-1-1,1 1,-1-1,1 1,-1 0,0-1,0 1,1 0,-1-1,0 1,0 0,0 0,0 0,-1 0,1 0,0 0,0 0,-1 1,1-1,0 0,-1 1,1-1,0 0,-1 1,1 0,-1-1,1 1,-2 0,-65 12,66-11,0-1,0 1,0-1,0 1,1-1,-1 1,0 0,1 0,-1 0,1 0,-1 0,1 0,-1 0,1 0,0 1,-1-1,1 0,0 1,0 0,0-1,0 1,0-1,1 1,-1 0,0 0,1-1,-1 1,1 0,0 0,-1 0,1-1,0 1,0 0,0 0,0 0,1 0,-1 0,0-1,1 1,0 0,-1 0,1-1,0 1,0 0,0-1,0 1,0-1,0 1,0-1,0 1,1-1,-1 0,0 0,1 0,-1 0,1 0,0 0,-1 0,1 0,9 2,-1 0,1 0,0-2,0 1,-1-1,1-1,0 0,0 0,0-1,0-1,0 1,-1-2,5-1,61-7,-74 11,0 0,0-1,0 1,1 0,-1 1,0-1,0 0,0 1,0-1,0 1,1 0,-1-1,0 1,0 0,0 0,-1 1,1-1,0 0,0 1,-1-1,1 1,-1-1,1 1,-1 0,1-1,-1 1,0 0,0 0,0 0,0 0,0 0,0 2,3 79,-1-18,-2-62,-1-1,1 0,0 0,0 0,0 0,0 0,1 0,-1 0,0-1,1 1,0 0,-1-1,1 1,0-1,-1 1,1-1,0 0,0 0,0 0,0 0,1 0,-1 0,0-1,0 1,0-1,1 1,-1-1,0 0,0 0,1 0,-1 0,0 0,0 0,1-1,-1 1,0-1,0 0,0 0,0 0,1 0,80-49,-57 22,0-2,-2 0,-1-2,13-25,10-13,-46 69,1 1,-1-1,1 0,-1 1,1-1,-1 1,1-1,-1 1,1-1,0 1,-1 0,1-1,0 1,-1 0,1-1,0 1,-1 0,1 0,0 0,0 0,-1 0,1 0,0 0,0 0,-1 0,1 0,0 0,0 0,-1 0,1 0,0 1,-1-1,1 0,0 1,-1-1,1 0,0 1,-1-1,1 1,-1-1,1 1,-1-1,1 1,-1-1,1 1,-1 0,1-1,-1 1,0-1,0 1,1 0,-1 0,0-1,0 1,0 0,1-1,-1 1,0 0,0 0,0-1,0 1,0 0,-1 0,1-1,0 1,0 0,12 58,-8 32,9 45,-13-134,0-1,0 0,0 1,0-1,0 0,1 1,-1-1,0 0,1 0,-1 1,1-1,0 0,-1 0,1 1,0-1,0 0,-1 0,1 0,0 0,0 0,0 0,0-1,1 1,-1 0,0 0,0-1,0 1,1-1,-1 1,0-1,0 1,1-1,-1 0,0 0,1 0,-1 1,0-1,1-1,-1 1,0 0,1 0,-1 0,0-1,1 1,-1 0,0-1,1 0,-1 1,0-1,0 0,0 1,0-1,0 0,0 0,0 0,93-127,-37 39,-42 71</inkml:trace>
  <inkml:trace contextRef="#ctx0" brushRef="#br0" timeOffset="22994.314">2253 1779,'50'-35,"-28"21,0-1,0 0,-1-2,-1-1,-1 0,-1-2,9-12,-25 31,0-1,-1 1,1-1,0 0,-1 0,1 0,-1 0,0 0,0 0,0 0,0 0,0 0,0-1,0 1,-1 0,1-1,-1 1,0 0,0-1,0 1,0-1,0 1,0 0,0-1,-1 1,1 0,-1-1,0 1,0 0,0 0,0-1,0 1,0 0,0 0,-1 0,1 1,-1-1,0 0,1 0,-1 1,0-1,0 1,0 0,0-1,0 1,0 0,0 0,-1 0,1 0,0 1,0-1,-1 1,1-1,-1 1,1 0,0 0,-1 0,0 0,-7 4,-1-1,1 2,0-1,0 1,1 1,0 0,0 0,0 1,1 0,0 0,0 1,0 0,1 1,1-1,-1 1,2 1,-1-1,1 1,0 0,1 0,1 0,-1 1,1-1,0 4,2-6,1-1,0 1,0-1,0 1,0-1,1 1,1-1,-1 0,1 1,1-1,-1 0,1 0,0 0,1-1,-1 1,2-1,-1 0,0 0,1 0,0 0,1-1,-1 0,1 0,0 0,0-1,0 0,1 0,0-1,-1 0,1 0,1 0,-1-1,0 0,0 0,1-1,-1 0,1 0,5-1,93 3,-72-4</inkml:trace>
  <inkml:trace contextRef="#ctx0" brushRef="#br0" timeOffset="24064.09">3777 1722,'-14'-1,"-1"1,1 0,-1 1,1 0,0 1,-1 1,1 1,0 0,1 0,-1 1,1 1,0 0,0 1,1 1,0 0,0 0,1 1,0 1,0 0,1 0,1 1,-8 11,15-19,0 0,1 0,-1 0,1 0,0 0,0 0,0 0,0 0,1 0,0 1,-1-1,1 0,0 0,0 1,1-1,-1 0,1 0,-1 1,1-1,0 0,0 0,1 0,-1 0,1 0,-1 0,1 0,0-1,0 1,0-1,0 1,1-1,-1 0,0 0,1 0,0 0,0 0,-1 0,1-1,0 0,0 1,0-1,1 0,-1 0,14 0,0 0,-1-2,1 0,0 0,-1-2,1 0,-1 0,0-2,0 0,0-1,-1-1,0 0,0-1,-1 0,0-1,0-1,-1 0,0-1,7-9,83-93,-101 113,0-1,1 1,-1 0,0 0,0 0,1 0,-1 1,0-1,0 1,0-1,1 1,-1 0,0 0,0 0,0 0,0 0,0 0,-1 0,1 1,0-1,0 1,-1 0,1-1,-1 1,0 0,1 0,-1 0,0-1,0 1,0 1,0-1,-1 0,1 0,0 0,-1 0,0 1,1-1,-1 0,0 0,0 1,0-1,-1 0,1 1,6 13,-4-8,0 0,1-1,0 0,0 1,1-1,0 0,0-1,1 1,0-1,0 0,0 0,1 0,0-1,0 0,0 0,1-1,0 1,0-1,0-1,0 1,0-1,1-1,-1 1,1-1,0 0,0-1,-1 0,1 0,0-1,0 0,5-1,2-5,-1-1,-1 0,1-1,-1-1,-1 0,1-1,-2 0,1-1,3-5,54-44,-59 52,1 1,0 1,0 0,0 0,1 1,0 0,0 1,0 1,9-2,-17 4,1 1,-1-1,0 1,1 0,-1 0,0 1,1-1,-1 1,0 0,0 0,0 0,0 1,0-1,0 1,0 0,0 0,0 1,-1-1,1 1,-1 0,0 0,0 0,0 0,0 0,0 1,-1-1,1 1,-1 0,1 2,1 2,-1 0,0 0,0 1,-1-1,0 0,-1 1,0 0,0-1,-1 1,0 0,0-1,-1 1,0 0,-1-1,0 1,0-1,-1 0,0 0,0 0,-1 0,0 0,0 0,-1-1,0 0,0 0,-1-1,0 1,0-1,0 0,-1-1,0 1,0-1,0-1,-1 0,0 0,1 0,-1-1,-5 2,7-3,0 0,-1-1,1 1,-1-1,1 0,-1-1,1 0,-1 0,1 0,-1-1,1 0,-1 0,1 0,-1-1,1 0,0-1,0 1,0-1,0 0,5 2,0 0,0 0,0 0,1 0,-1 0,0 0,1 0,-1 0,0 0,1 0,-1 0,1-1,0 1,-1 0,1 0,0 0,0-1,0 1,0 0,0-1,0 1,0 0,0 0,0 0,1-1,-1 1,0 0,1 0,-1 0,1-1,0 1,-1 0,1 0,0 0,-1 0,1 0,0 0,0 0,0 1,0-1,0 0,0 0,0 1,0-1,0 1,0-1,56-20,-41 18,0 0,1 2,-1 0,1 1,-1 0,1 2,-1 0,1 1,-1 0,0 1,0 1,-1 1,6 2,-6 2</inkml:trace>
  <inkml:trace contextRef="#ctx0" brushRef="#br0" timeOffset="24881.202">6034 1722,'-13'-4,"-1"0,1 1,-1 0,0 1,0 1,0 0,-1 1,1 1,0 0,0 1,0 0,1 1,-1 0,0 2,1-1,-5 4,10-5,0 0,0 1,1 0,-1 1,1-1,0 1,1 1,-1-1,1 1,0 0,0 1,1-1,0 1,0 0,0 0,1 1,0 0,1-1,0 1,0 0,1 1,-1-1,2 0,-1 1,1-1,1 1,0 2,-1-7,2-1,-1 1,0 0,1 0,-1-1,1 1,0-1,1 1,-1-1,0 1,1-1,0 0,0 0,0 0,0 0,0 0,1 0,-1 0,1-1,0 1,0-1,0 0,0 0,0 0,0 0,1 0,-1-1,0 1,1-1,0 0,-1 0,1-1,-1 1,1-1,0 1,0-1,1-1,6 1,0 0,0-1,0-1,0 0,-1-1,1 0,-1 0,1-1,-1 0,0-1,0 0,2-3,203-186,-213 193,-1 1,1-1,0 0,-1 0,1 1,0-1,-1 1,1 0,0-1,0 1,-1 0,1 0,0 0,0 0,-1 0,1 1,0-1,0 1,-1-1,1 1,0-1,-1 1,1 0,0 0,-1 0,1 0,-1 0,0 0,1 0,-1 0,0 0,0 1,0-1,1 2,37 58,-30-45,-5-8,0-1,0 1,1-1,0 0,0 0,1-1,-1 1,2-1,-1 0,1-1,0 0,0 0,0 0,1-1,-1 0,1 0,0-1,0 0,5 1,10 0</inkml:trace>
  <inkml:trace contextRef="#ctx0" brushRef="#br0" timeOffset="9342.741">10861 594,'18'49,"-2"2,-3 0,-1 0,-3 1,-2 1,-3-1,-2 1,-2 0,-6 43,2-70,3-8,-2-1,0 0,-1 0,0 0,-2-1,0 0,-1 0,0 0,-2 1,9-16,0 0,0 0,-1 0,1 0,0 0,0 0,-1-1,1 1,-1 0,1 0,-1 0,1 0,-1 0,0-1,1 1,-1 0,0-1,0 1,1 0,-1-1,0 1,0-1,0 1,0-1,0 0,0 1,0-1,0 0,0 0,0 1,0-1,0 0,0 0,0 0,0 0,0 0,0-1,0 1,0 0,1 0,-1-1,0 1,0 0,0-1,0 1,0-1,0 1,0-1,1 0,-1 1,0-1,1 0,-1 1,0-1,1 0,-1 0,1 0,-1 0,1 1,-1-1,1 0,-1-1,0-16,0 0,1 0,1-1,0 1,2 0,0 0,1 0,0 1,2-1,0 1,1 0,1 1,0 0,1 0,1 0,10-11,36-59,3 2,5 3,41-39,-62 75,3 3,1 1,2 3,12-5,-53 37,-3 2,1-1,-1 1,1 1,0-1,0 1,0 0,0 1,1-1,-1 1,1 0,0 1,-1 0,1 0,4 0,-10 1,1 1,-1-1,0 1,0-1,1 1,-1-1,0 1,0 0,0 0,0 0,0-1,0 1,0 0,0 0,0 1,0-1,-1 0,1 0,0 0,-1 0,1 1,-1-1,1 0,-1 0,0 1,1-1,-1 0,0 1,0-1,0 1,0-1,0 0,0 1,-1-1,1 0,0 1,-1-1,1 0,-1 1,-17 55,18-57,-33 68,-4-3,-2-1,-3-1,-3-3,-2-1,-55 50,74-91,28-26</inkml:trace>
  <inkml:trace contextRef="#ctx0" brushRef="#br0" timeOffset="9842.299">11538 932,'85'-33,"-2"-3,-1-3,-3-5,-1-2,46-39,-7-32,-113 111,0 1,-1 0,1-1,-1 0,-1 0,1 0,-1 0,0 0,0-1,0 1,-1-1,0 1,-1-1,1 1,-1-1,-1 1,1-1,-1 1,0-1,0 1,-1-1,0 1,-2-5,-1 6,1 1,-1 0,0 0,0 1,-1-1,1 1,-1 0,1 1,-1-1,0 1,0 0,0 0,0 1,0 0,-1 0,1 1,0-1,0 1,-1 1,1-1,0 1,0 0,0 0,0 1,0 0,0 0,0 0,0 1,-3 2,-6 2,0 2,0 0,1 0,0 1,1 1,1 0,-1 1,2 0,-1 1,2 0,-9 13,18-23,-1-1,1 0,0 1,0-1,0 1,0-1,0 1,0 0,1-1,-1 1,1 0,0 0,0-1,0 1,0 0,0 0,0-1,1 1,0 0,-1-1,1 1,0 0,0-1,0 1,1-1,-1 0,1 1,-1-1,1 0,0 0,0 0,0 0,0 0,0 0,0-1,0 1,1-1,-1 1,0-1,1 0,-1 0,1 0,0 0,-1-1,1 1,0-1,-1 1,1-1,0 0,0 0,2 0,36 3,0-2,-1-2,1-2,0-1,19-5,50-6,-109 15,0 0,0-1,1 0,-1 0,1 1,0-1,-1 1,1-1,-1 1,1 0,0 0,-1 0,1 0,0 0,-1 0,1 0,0 0,-1 0,1 1,-1-1,1 1,-1-1,1 1,-1 0,1 0,-1 0,1-1,-1 1,0 0,1 1,-1-1,0 0,0 0,0 0,0 1,0-1,0 1,-1-1,1 1,0-1,-1 1,1-1,-1 1,1-1,-1 1,0 0,1 1,-31 53,26-52,0 0,1 1,0-1,0 1,0 0,1 0,0 0,0 0,0 0,0 0,1 1,0-1,0 1,0-1,1 1,-1-1,2 1,-1 4,11 4,2-7</inkml:trace>
  <inkml:trace contextRef="#ctx0" brushRef="#br0" timeOffset="10106.783">12667 650,'-5'14,"1"-1,1 1,0 0,1 0,1 0,0 0,1 1,0-1,1 0,1 0,0 0,1 0,1 0,0 0,4 9,-6-20,0 0,0 1,1-1,-1 0,1-1,0 1,0 0,0-1,0 1,0-1,0 0,1 0,-1 0,0-1,1 1,0-1,-1 0,1 0,0 0,0 0,0-1,0 0,-1 1,1-1,0-1,0 1,0 0,0-1,-1 0,4-1,107-51,-104 46,0-1,-1 0,0-1,0 0,-1-1,0 1,-1-2,0 1,-1-1,0 0,0 0,-1-1,-1 1,0-1,-1 0,0 0,0-1,-2 1,1-1,-2 1,0-1,0 1,-1-1,-1-5,1 14,1 0,-1 0,0 0,-1 1,1-1,-1 0,1 0,-1 1,0-1,-1 1,1 0,0-1,-1 1,0 0,0 0,0 1,0-1,0 1,0-1,-1 1,1 0,-1 0,0 1,0-1,1 1,-1-1,0 1,-4 0,-3-1,0 1,-1 0,1 0,-1 1,1 1,0 0,-1 0,1 1,-8 3,-6 2</inkml:trace>
  <inkml:trace contextRef="#ctx0" brushRef="#br0" timeOffset="10622.506">13316 29,'-76'569,"73"-553,2 76,3-91,0 0,0 0,0 0,0 0,0 0,0-1,0 1,0 0,0-1,0 0,1 0,-1 1,0-1,0-1,1 1,-1 0,0 0,0-1,0 1,0-1,0 0,0 0,0 0,0 0,0 0,0 0,0 0,0-1,0 1,-1 0,1-1,-1 0,1 1,0-2,4-1,50-33,-23 14,1 1,1 2,1 1,1 1,0 3,10-2,-44 15,0 1,1 0,-1 0,0 0,1 0,-1 0,1 1,-1 0,1 0,-1 0,1 0,-1 0,1 1,-1-1,0 1,1 0,-1 0,0 0,1 1,-1-1,0 1,0-1,0 1,0 0,-1 0,1 1,0-1,-1 1,1-1,-1 1,0 0,0 0,0 0,-1 0,1 0,-1 0,1 0,-1 0,0 1,0-1,0 1,-1-1,1 1,-1 2,0 1,-1 0,0 0,0 0,-1 0,0 0,0 0,-1 0,1-1,-2 1,1-1,-1 0,0 0,0 0,0 0,-1-1,0 0,0 0,0 0,-1 0,0-1,-125 79,130-82,-101 42,98-41,0-1,-1 0,1 0,-1 0,1-1,-1 1,1-1,-1 0,1 0,-1-1,1 1,-1-1,1 0,0 0,-1-1,1 1,0-1,0 0,0 0,0-1,0 1,-3-3,-16-57,21 40</inkml:trace>
  <inkml:trace contextRef="#ctx0" brushRef="#br0" timeOffset="10887.952">14021 0,'-9'44,"-4"23,1 10,2-3,-2-10,2-5,1-9,4-3,1-4,-2-6,-1-3,0-3,3-2,1-1,-4-1,0 0,-4-4,0-7</inkml:trace>
  <inkml:trace contextRef="#ctx0" brushRef="#br0" timeOffset="11211.115">14162 621,'33'3,"0"-2,1-1,-1-2,0-1,0-2,25-7,92-42,-144 52,0-2,-1 1,0-1,0 1,0-1,0-1,-1 1,1-1,-1 0,0 0,-1 0,1 0,-1-1,0 1,0-1,-1 0,1 0,-1 0,-1 0,1 0,-1-1,0 1,0-4,-2 5,0 1,0-1,-1 1,1 0,-1-1,0 1,0 0,0 0,-1 0,1 0,-1 1,0-1,0 1,0 0,-1 0,1 0,-1 0,1 0,-1 1,0-1,0 1,0 0,-1 0,1 1,0-1,-1 1,1 0,-1 0,1 1,-1-1,1 1,-1 0,1 0,-1 1,1-1,-1 1,1 0,-1 0,1 0,-1 1,1 0,0 0,0 0,0 0,-14 4,1 1,-1 1,2 1,-1 0,1 1,1 1,0 0,0 1,1 1,1 0,0 1,1 0,0 1,1 0,1 1,0 0,1 1,1 0,-5 17,10-29,1 1,0 0,0 0,1 0,0 0,0 0,0 1,1-1,0 0,0 0,1 1,-1-1,1 0,1 0,-1 0,1 0,0 0,0 0,1-1,0 1,0-1,0 1,0-1,1 0,0 0,0-1,1 1,-1-1,1 0,0 0,0-1,0 1,0-1,1 0,-1 0,1-1,0 0,0 0,0 0,4 0,27 5,-3-5</inkml:trace>
  <inkml:trace contextRef="#ctx0" brushRef="#br0" timeOffset="11710.434">14755 734,'28'-10,"142"-137,-65 67,-103 80,0 0,-1 0,1 0,0 0,0 0,0 1,-1-1,1 1,0-1,-1 1,1 0,0-1,-1 1,1 0,-1 0,1 0,-1 0,0 1,1-1,-1 0,0 1,0-1,0 0,0 1,0-1,0 1,0 0,0-1,-1 1,1 0,-1-1,1 1,-1 0,0 0,1 0,-1-1,0 1,0 0,0 0,-1 0,1-1,0 1,-1 0,1 0,-1-1,0 1,6 25,-4-25,0 0,0 1,0-1,0 0,0 0,1-1,-1 1,0 0,1 0,0-1,-1 1,1-1,0 1,0-1,0 0,0 1,0-1,0 0,0-1,1 1,-1 0,0-1,0 1,1-1,-1 1,0-1,1 0,-1 0,0 0,1 0,-1-1,0 1,0-1,3 0,77-32,-75 30,47-27,-39 20,1 1,0 0,0 1,1 1,0 1,1 0,14-2,-30 8,0-1,0 1,0 0,0 0,0 0,-1 0,1 0,0 1,0-1,0 0,0 1,0-1,0 1,0 0,-1 0,1 0,0 0,-1 0,1 0,-1 0,1 0,-1 1,1-1,-1 0,0 1,1 0,-1-1,0 1,0-1,0 1,-1 0,1 0,0 0,0 1,6 75,-3-28,-3-44,0-1,1 0,0 0,0 0,0-1,0 1,1 0,0-1,0 0,0 1,0-1,1 0,0-1,0 1,0-1,0 1,3 0,11 5</inkml:trace>
  <inkml:trace contextRef="#ctx0" brushRef="#br0" timeOffset="7838.915">6853 1017,'36'-3,"-1"-1,-1-2,1-1,-1-2,0-1,-1-2,21-11,-12 4,0-2,-2-2,-1-2,0-1,-2-2,-1-2,30-33,-25 24,-8 11,-1-2,-2-1,-1-1,-1-1,-2-2,-1-1,-2-1,-2 0,4-14,-21 40,-1 0,0 0,-1 0,0-1,0 1,-2-1,1 1,-1-1,-1 1,-2-11,3 18,-1 0,0 0,0 0,0 0,-1 0,0 0,0 0,0 0,0 0,0 1,-1-1,1 1,-1 0,0 0,0 0,0 0,0 0,-1 1,1-1,-1 1,0 0,0 0,1 0,-1 1,0-1,-1 1,1 0,0 0,0 1,-1-1,-5 1,0 0,0 1,1 0,-1 0,1 1,-1 0,1 1,0 0,-1 0,2 1,-1 1,0-1,1 1,0 1,0-1,0 1,-1 2,-10 10,0 0,1 0,1 2,1 0,-13 22,12-13,1 1,1 0,2 1,0 1,3 0,0 1,-2 22,10-47,0 1,1 0,0 0,0-1,1 1,1 0,-1 0,1 0,0 0,1-1,0 1,1 0,0-1,0 0,0 0,1 0,1 0,-1 0,1-1,0 0,1 0,0 0,0-1,0 1,1-2,0 1,0-1,1 0,-1 0,1-1,0 0,0 0,4 0,16 5,0-1,0-1,1-2,0-1,0-1,0-1,0-2,0-1,87-26,106-42,-80-12,-28-2,-96 66,-28 12,-37 12,23 2,0 0,1 2,0 1,1 1,0 0,1 2,1 1,0 0,2 1,-1 1,2 1,1 1,-7 9,-16 71,38-98,1 1,0 0,0-1,0 1,0 0,0-1,0 1,1-1,-1 1,1 0,0-1,0 1,0-1,0 0,0 1,0-1,0 0,1 0,0 1,-1-1,1 0,0 0,0-1,0 1,0 0,0-1,0 1,0-1,1 0,-1 0,1 0,-1 0,1 0,-1 0,1 0,-1-1,3 1,7 0,-1 0,1-1,-1 0,1-1,-1 0,1-1,-1 0,0-1,1 0,-1 0,-1-2,1 1,-1-1,1-1,7-5,136-115,-123 98,-30 27,-1-1,1 1,-1 0,1 0,0-1,-1 1,1 0,0 0,0 0,0 0,0 0,0 0,0 0,0 0,0 1,0-1,0 0,1 1,-1-1,0 1,0-1,1 1,-1-1,0 1,1 0,-1 0,1 0,-1 0,0 0,1 0,-1 0,0 0,1 0,-1 1,0-1,1 0,-1 1,0 0,0-1,1 1,-1-1,0 1,0 0,0 0,0 0,0 0,0 0,0 0,0 0,0 0,-1 0,1 0,0 1,1 5,-1 0,2 1,-1-1,1-1,0 1,0 0,1-1,0 1,0-1,0 0,1 0,0-1,0 0,0 1,1-2,0 1,0-1,0 0,0 0,1 0,0-1,-1 0,1 0,0-1,0 0,1 0,-1-1,0 0,1 0,3 0,10-7,0-1,0 0,-1-2,0 0,-1-1,0-1,-1-1,0-1,0 0,-2-1,0-1,0-1,-1 0,-1-1,-1-1,21-25,-28 34,0 0,0 0,1 1,1 0,-1 0,2 0,-1 1,0 0,1 1,8-4,-16 9,0 1,1-1,-1 1,0 0,1 0,-1 0,0 0,1 0,-1 0,0 0,1 0,-1 0,0 0,1 1,-1-1,0 1,0-1,1 1,-1-1,0 1,0 0,0-1,0 1,0 0,0 0,0 0,0 0,0 0,0 0,0 0,0 0,-1 0,1 1,-1-1,1 0,-1 0,1 1,-1-1,1 0,-1 1,0-1,0 0,0 1,0 0,4 65,-6-46,-1 0,-1 0,-1 0,0 0,-2-1,0 1,-2-2,0 1,-1-1,-9 13,17-28,-1 0,1-1,-1 1,0 0,0-1,0 0,0 1,-1-1,1-1,-1 1,0 0,0-1,0 0,0 0,0 0,0 0,-1-1,1 0,-3 1,7-3,-1 0,0-1,1 1,0 0,-1-1,1 1,0-1,0 1,-1 0,1-1,0 1,1-1,-1 1,0 0,0-1,0 1,1 0,-1-1,1 1,-1 0,1-1,0 1,-1 0,1 0,0 0,0-1,0 1,0 0,0 0,0 0,0 1,0-1,0 0,0 0,0 0,1 1,-1-1,17-10,0 1,1 0,0 2,0 0,1 1,-1 1,2 1,-1 1,1 0,-1 2,1 0,0 2,0 0,-1 1,21 4,11-4,-27-2,0-1,-1-1,0-1,0-1,0-2,0 0,-1-1,0-1,-1-2,0 0,-1-1,0-1,0-1,-2-1,0-1,16-17,-16 17,-2-1,0-1,-1-1,0-1,-2 0,0 0,-2-2,0 1,-1-2,-1 1,-2-2,0 1,-1-1,0-6,-4 19,-1 0,0 0,0-1,-1 1,-1-1,0 1,0-1,-1 1,0 0,-1-1,-1 1,0 0,0 0,-1 0,-3-5,6 14,0 0,-1 1,1-1,-1 1,1-1,-1 1,1-1,-1 1,0 0,1 0,-1 0,0 0,0 0,0 0,0 0,0 1,0-1,0 1,0-1,-1 1,1 0,0 0,0 0,0 0,0 0,0 0,0 1,0-1,-1 1,1-1,0 1,0 0,1 0,-1 0,0 0,0 0,0 0,1 0,-1 1,0-1,1 1,-1-1,1 2,-56 76,51-57,2 0,0 1,1-1,2 1,0-1,1 1,1 0,2 0,-1 36,0-27,0-1,2 0,2 0,0 0,2-1,2 0,0 0,2-1,7 10,-1 5,-20-44,1 1,0 0,0-1,0 0,0 1,0-1,0 0,0 1,-1-1,1 0,0 0,0 0,0 0,-1 0,1 0,0 0,0 0,0-1,0 1,-1 0,1-1,0 1,0-1,0 0,0 1,0-1,0 1,0-1,0 0,0 0,0 0,1 1,-20-12</inkml:trace>
  <inkml:trace contextRef="#ctx0" brushRef="#br0" timeOffset="8090.526">9421 452,'38'-5,"37"-1,16 0,1 1,-5 1,-8 2,-8 1,-5 1,-11 0,-9 0,-12 0</inkml:trace>
  <inkml:trace contextRef="#ctx0" brushRef="#br0" timeOffset="18507.684">16844 311,'-21'-1,"-1"2,1 0,0 1,0 1,0 1,0 1,0 1,1 1,0 1,1 0,0 2,0 0,1 1,0 1,-12 10,26-19,1 1,-1-1,1 1,0 0,0 0,0 0,0 0,1 1,0-1,0 1,0-1,0 1,1 0,0 0,0-1,0 1,0 0,1 0,0 0,0 0,0 0,1 0,0 0,0 0,0 0,0-1,1 1,0 0,0-1,0 1,0-1,1 0,-1 0,1 0,0 0,1 0,-1 0,1-1,-1 0,1 1,0-2,0 1,1 0,-1-1,0 0,1 0,0 0,-1 0,1-1,19 4,0-2,0 0,1-2,-1-1,0 0,0-2,14-3,62-13,-71 13</inkml:trace>
  <inkml:trace contextRef="#ctx0" brushRef="#br0" timeOffset="18863.46">17549 396,'-28'3,"1"0,0 2,0 1,0 1,0 1,1 2,1 0,0 2,0 1,1 0,-21 17,41-27,0-1,0 0,0 1,1 0,-1 0,1 0,0 0,-1 1,2-1,-1 1,0 0,1 0,-1 0,1 0,0 0,1 0,-1 0,1 1,0-1,0 1,0-1,0 1,1-1,0 1,0 0,0-1,1 1,-1-1,1 1,0-1,0 1,1-1,-1 0,1 1,0-1,0 0,1 0,-1 0,1-1,0 1,0-1,0 1,0-1,1 1,6-2,0 0,-1-1,1 0,0-1,0 0,0 0,0-1,0-1,0 1,-1-1,1-1,0 0,-1 0,0-1,0 0,0-1,-1 0,1 0,6-7,26-13,-2-1,-1-2,-1-2,-1-2,19-22,-45 43,47-30,-40 62,-14-4</inkml:trace>
  <inkml:trace contextRef="#ctx0" brushRef="#br0" timeOffset="19263.067">18001 621,'170'-180,"-170"178,1 0,0 1,-1-1,1 0,0 0,0 0,0 1,1-1,-1 0,0 1,1-1,-1 1,1 0,-1-1,1 1,-1 0,1 0,0 0,0 0,0 0,-1 1,1-1,0 0,0 1,0-1,0 1,0 0,0 0,0 0,0 0,0 0,0 0,0 0,0 1,0-1,0 1,0-1,0 1,0 0,0 0,-1 0,1 0,0 0,-1 0,1 0,0 1,-1-1,0 0,2 2,8 48,-11-46,0 0,0 0,1 0,0 0,0 0,0 0,0 0,1 0,-1-1,1 1,0 0,1-1,-1 0,1 0,0 1,0-2,0 1,1 0,-1-1,1 1,0-1,0 0,0 0,0 0,1-1,-1 0,1 0,-1 0,3 0,2-1,0-2,0 1,0-2,0 1,0-1,0 0,0-1,-1 0,1 0,-1-1,0 0,0-1,0 0,0 0,-1 0,0-1,0 0,0-1,-1 1,0-1,0-1,-1 1,0-1,0 0,-1 0,0 0,1-6,32-54,-30 48</inkml:trace>
  <inkml:trace contextRef="#ctx0" brushRef="#br0" timeOffset="20078.71">17719 452,'0'-5,"-5"-1,-1 4,-5 4,-1 5,3 7,2 6,2 4,2 3,7 1,2 2,5-6,6-1,4-4,4-7,2-4,-3-4</inkml:trace>
  <inkml:trace contextRef="#ctx0" brushRef="#br0" timeOffset="25283.3">7389 1666,'-23'-3,"0"2,0 1,0 0,0 2,0 1,0 0,0 2,1 1,0 0,0 2,0 0,1 2,1 0,-1 2,2 0,-12 9,26-15,0-1,0 0,1 1,0 0,0 0,1 0,-1 0,1 1,1 0,-1-1,1 1,0 0,1 0,0 0,0 0,0 0,1 0,0 1,0-1,1 0,0 0,0 0,1 0,0 0,0 0,0-1,1 1,3 5,1-5,0 0,1 0,0-1,0 0,0 0,1-1,0 0,0 0,0-1,1-1,-1 1,1-1,0-1,0 0,0 0,0-1,0-1,0 1,0-2,0 1,1-1,-1-1,6-1,149-35,-141 29</inkml:trace>
  <inkml:trace contextRef="#ctx0" brushRef="#br0" timeOffset="30002.473">7925 1751,'-2'-4,"-2"0,1 0,0 0,-1 0,0 1,0-1,0 1,0 0,0 0,-1 1,1 0,-1-1,0 1,0 1,0-1,0 1,0 0,0 0,0 0,0 1,0-1,0 1,0 1,0-1,-1 1,1 0,0 0,0 0,0 1,1-1,-1 1,0 0,1 1,-1-1,1 1,0 0,0 0,0 1,0-1,0 1,1-1,-3 5,-7 6,1 0,1 0,0 1,1 1,1 0,0 0,1 1,1 0,0 0,2 0,0 1,1 0,0 0,0 15,4-29,0 0,0 0,1 1,-1-1,1 0,0 1,0-1,1 0,-1 0,1 0,0 0,0 0,0-1,0 1,1-1,-1 1,1-1,0 0,0 0,0 0,1 0,-1 0,1-1,-1 0,1 1,0-1,0-1,0 1,0-1,0 1,0-1,0 0,1 0,-1-1,0 0,0 1,1-1,-1-1,0 1,1-1,0 0,16-5,0-1,0-1,-1 0,-1-2,1 0,-1-2,-1 0,-1-1,1 0,-2-2,0 0,-1-1,11-14,-8 9,0-1,-1-1,-1 0,-2-1,9-19,-12 25,-16 42,2-9,-1-6,2 0,-1 0,1 0,1 1,-1-1,2 0,-1 1,1-1,1 0,0 1,0-1,0 0,2 1,-1-1,1 0,0-1,1 1,0 0,0-1,1 0,0 0,0 0,1-1,0 0,1 0,-1 0,1-1,0 0,5 2,-3-6,1-1,0 0,0-1,-1 0,1-1,0 0,-1 0,1-1,-1-1,1 1,-1-2,0 1,0-1,0 0,-1-1,1 0,-1 0,0-1,-1 0,1-1,-1 1,-1-2,1 1,-1-1,16-13,-2 0,0-2,-2-1,-1 0,0-1,2-9,-19 34,0-1,0 0,0 0,0 0,0 1,0-1,0 0,0 0,0 0,0 1,1-1,-1 0,0 0,0 1,1-1,-1 0,0 0,1 1,-1-1,1 0,-1 1,1-1,0 1,-1-1,1 1,-1-1,1 1,0-1,-1 1,1-1,0 1,0 0,-1-1,1 1,0 0,0 0,0 0,-1 0,1 0,0-1,0 1,0 1,-1-1,1 0,0 0,0 0,0 0,-1 0,1 1,0-1,0 0,-1 1,1-1,0 1,-1-1,1 1,0-1,-1 1,1-1,-1 1,1-1,-1 1,1 0,-1-1,1 1,5 89,-8-81,2 1,0 0,0-1,0 1,1 0,1-1,0 1,0-1,1 0,0 0,0 0,3 4,-4-10,0 0,0-1,0 1,0-1,1 1,-1-1,1 0,-1 0,1 0,0 0,0-1,0 1,0-1,0 1,0-1,0 0,0 0,0-1,1 1,-1-1,0 1,1-1,-1 0,0 0,1-1,-1 1,0-1,0 1,1-1,-1 0,0 0,0-1,0 1,0-1,98-62,-64 33,-1-1,-2-1,-1-2,-2-1,-1-2,7-14,-65 91,21-26,1 0,0 0,1 0,0 0,1 1,1 0,0 0,1 0,1 0,0 9,0-18,1 1,1-1,-1 0,1 0,0 0,0 0,0 0,1 0,0 0,0 0,0 0,0-1,1 1,0-1,0 1,0-1,0 0,1 0,-1-1,1 1,0-1,0 0,1 0,-1 0,1 0,-1-1,1 0,0 0,4 1,3 0,0-1,-1 0,1-1,0-1,0 0,0 0,0-1,0 0,0-2,-1 1,1-1,-1-1,1 0,-1 0,3-3,158-93,-157 90,22-13,-1-2,-1-1,-2-2,-1-1,-1-2,-1 0,-2-3,-1 0,-1-1,9-21,-27 37,0 1,-2-1,0 0,-1-1,-1 1,-1-1,-1 0,-1 1,0-1,-1 0,-2 0,0 0,-4-16,6 32,0 1,-1-1,1 0,-1 0,0 1,0-1,-1 1,1-1,-1 1,0-1,1 1,-2 0,1 0,0 0,-1 0,1 0,-1 0,0 1,0-1,0 1,0 0,0 0,0 0,-1 0,1 1,-1-1,1 1,-1 0,1 0,-1 0,0 1,0-1,1 1,-1 0,0 0,0 0,0 0,1 1,-1-1,0 1,1 0,-4 1,0 6,0-1,0 1,1 0,0 1,0 0,1 0,0 0,0 0,1 1,1 0,-1-1,2 1,-1 1,1-1,1 0,0 0,0 8,-4 37,3 1,2-1,6 44,39 97,-43-187,-1-1,-1 1,1 0,-1-1,-1 1,0-1,0 1,0-1,-1 1,0-1,-3 6,4-11,0 0,0 0,0 0,-1-1,1 1,-1 0,1-1,-1 1,0-1,0 1,0-1,0 0,-1 0,1 0,0 0,-1-1,1 1,-1 0,0-1,0 0,0 0,1 0,-1 0,0 0,0 0,0-1,0 1,0-1,0 0,0 0,-1 0,1-1,-1 1,-13-5</inkml:trace>
  <inkml:trace contextRef="#ctx0" brushRef="#br0" timeOffset="30245.084">9309 1552,'43'0,"34"0,12 0,2 0,-10 0,-10 0,-11 0,-7 0,-8 0,-6 0,-5 0,-4 0,-7 5,-2 2,0-1,1-1,-4-1</inkml:trace>
  <inkml:trace contextRef="#ctx0" brushRef="#br0" timeOffset="30412.229">10184 1694,'-5'34,"3"15,2 5,6-7,2-12</inkml:trace>
  <inkml:trace contextRef="#ctx0" brushRef="#br0" timeOffset="30663.384">10268 1496,'-5'-10,"-1"-2</inkml:trace>
  <inkml:trace contextRef="#ctx0" brushRef="#br0" timeOffset="30913.229">10635 1666,'-7'9,"1"1,1 1,0-1,0 1,1 0,0 0,1 0,0 1,1-1,0 1,1 0,0-1,1 1,1 0,0-1,0 1,1 0,0-1,1 0,0 1,5 9,-6-19,1 1,-1-1,1 0,-1 0,1 1,0-2,0 1,0 0,0-1,0 1,0-1,0 0,1 0,-1 0,0 0,1-1,-1 1,0-1,1 0,-1 0,1 0,-1-1,0 1,1-1,-1 0,0 0,1 0,-1 0,1-1,87-54,-83 49,0 1,0-1,-1-1,0 1,0-1,-1-1,0 1,-1-1,1 0,-2 0,1 0,-1-1,-1 0,0 0,0 0,-1 0,0 0,-1 0,0-1,-1 1,0 0,0-1,-2-2,1 10,-1-1,1 0,-1 1,0 0,0-1,-1 1,1 0,-1 0,1 0,-1 0,0 0,0 1,-1 0,1-1,0 1,-1 0,1 0,-1 1,0-1,1 1,-1 0,0 0,0 0,0 0,0 1,-3 0,-3-1,0 0,0 2,0-1,0 1,1 1,-1-1,0 2,1-1,-1 1,-3 3,-15 7,3-1</inkml:trace>
  <inkml:trace contextRef="#ctx0" brushRef="#br0" timeOffset="31296.411">11115 1919,'3'-14,"0"0,1 0,1 0,0 1,1-1,0 1,1 1,1-1,0 1,1 0,0 1,0 0,1 1,1 0,1-1,-11 10,-1-1,1 1,-1 0,1 0,-1 0,1 0,0 0,-1 0,1 0,0 0,0 0,0 0,0 1,0-1,0 0,0 0,0 1,0-1,0 1,0-1,0 1,0 0,1-1,-1 1,0 0,0 0,1-1,-1 1,0 0,0 0,0 1,1-1,-1 0,0 0,0 0,0 1,1-1,-1 1,0-1,0 1,0-1,0 1,0 0,0 0,0-1,0 1,0 0,-1 0,1 0,0 0,0 0,-1 0,1 0,0 0,-1 0,1 0,-1 0,0 1,7 38,-8-36,1 0,0 0,-1 0,1-1,1 1,-1 0,1 0,-1 0,1-1,0 1,0 0,1-1,-1 1,1-1,0 0,0 1,0-1,0 0,0 0,1 0,-1 0,1-1,0 1,0-1,0 0,0 1,0-1,1-1,-1 1,0 0,1-1,0 0,-1 1,1-2,0 1,3 0,4-3,1-1,-1 0,0-1,0 0,-1-1,1 0,-1-1,0 0,-1-1,1 0,-1 0,0-1,-1 0,0-1,0 1,4-9,80-100,-71 92</inkml:trace>
  <inkml:trace contextRef="#ctx0" brushRef="#br0" timeOffset="32345.355">11962 1694,'-14'1,"1"1,0 0,0 1,0 0,0 1,0 1,1 0,-1 1,1 0,1 0,-1 2,1-1,1 1,-6 6,12-11,1 1,-1 0,1 0,0 0,0 1,1-1,-1 1,1 0,0-1,1 1,-1 0,1 0,0 0,0 0,0 0,0 5,1-8,0 1,0-1,0 0,1 0,-1 1,0-1,1 0,0 0,-1 0,1 0,0 0,0 0,0 0,0 0,1 0,-1 0,0 0,1-1,-1 1,1 0,0-1,-1 0,1 1,0-1,0 0,0 0,0 0,0 0,0 0,0 0,0-1,1 1,-1-1,0 1,0-1,0 0,1 0,1 0,10-2,1-1,-1-1,-1 0,1-1,-1 0,1-1,-1 0,-1-1,0-1,0 0,0 0,-1-1,0-1,-1 0,0 0,5-8,24-18,-39 34,1 1,-1 0,1 0,0-1,-1 1,1 0,0 0,0 0,0 0,0 0,0 0,0 0,0 0,0 0,0 1,0-1,0 0,0 1,1-1,-1 1,0-1,0 1,1-1,-1 1,0 0,1 0,-1 0,1 0,-1 0,0 0,1 0,-1 0,0 0,1 1,-1-1,0 0,0 1,1-1,-1 1,0 0,0-1,0 1,1 0,-1 0,0 0,0 0,0 0,0 0,-1 0,1 0,0 0,0 0,-1 0,1 1,6 27,-7-21,0-1,1 1,0-1,1 1,0-1,0 0,0 0,1 0,0 0,0 0,1-1,0 1,0-1,0 0,1 0,0-1,0 1,0-1,1 0,0 0,0-1,0 0,1 0,-1 0,1-1,3 2,7-4,-1-1,0-1,0 0,0-1,0 0,0-1,0-1,0-1,-1 0,0-1,0-1,0 0,-1-1,0-1,-1 0,0-1,0 0,-1-1,8-9,-7 10,20-18,-2-2,-1-1,-1-1,9-15,-32 40,0-1,0-1,0 1,-1-1,-1 0,1 0,-1-1,-1 1,0-1,0 0,-1 0,0 0,-1 0,0 0,-1 0,0 0,0 0,-1-1,-2-6,2 15,0 0,1 0,-1 1,0-1,0 0,-1 1,1-1,0 1,-1-1,1 1,0 0,-1 0,0-1,1 1,-1 0,0 0,1 1,-1-1,0 0,0 1,0-1,0 1,1-1,-1 1,0 0,0 0,0 0,0 0,0 0,0 0,0 0,0 1,0-1,0 1,0-1,1 1,-1 0,0 0,-1 0,-68 42,64-39,1 0,0 1,0 0,0 0,1 1,-1-1,1 1,1 0,-1 1,1-1,0 1,1 0,-1 0,1 0,1 0,-1 0,1 1,1-1,-1 1,1 0,1-1,-1 1,1 0,0 0,1-1,0 1,1 3,3-5,0-1,0 0,0 1,1-2,0 1,0-1,0 1,1-2,-1 1,1-1,0 0,0 0,0-1,0 0,0 0,1-1,-1 0,1 0,-1-1,7 0,8 2,-1 0,1-2,-1-1,1-1,-1 0,13-4,-32 4,0 1,0 0,0 0,0 0,0 0,0 1,0-1,0 0,0 1,0-1,1 1,-1 0,0 0,0 0,0 0,1 0,-1 0,0 1,0-1,0 1,0-1,0 1,0 0,0 0,0 0,0 0,0 0,0 1,0-1,-1 0,1 1,0-1,-1 1,0 0,1-1,-1 1,0 0,0 0,0 0,0 0,0 0,0 0,0 0,-1 0,1 0,-1 0,1 2,-18 131,18-133,-1 0,1 0,1 0,-1 0,0 0,0 0,1 0,-1-1,1 1,0 0,-1-1,1 1,0-1,0 0,0 0,0 0,0 0,0 0,0 0,0 0,0-1,1 1,-1-1,0 1,0-1,1 0,-1 0,0 0,0 0,1 0,-1-1,0 1,0-1,1 1,-1-1,1-1,21-3</inkml:trace>
  <inkml:trace contextRef="#ctx0" brushRef="#br0" timeOffset="32847.547">13344 1609,'-8'13,"1"1,0 0,1 0,1 1,0 0,1 0,1 0,0 0,1 0,0 1,1-1,1 1,1-1,0 1,1 0,-1-13,0-1,0 1,0-1,0 1,0-1,0 0,0 0,1 1,0-1,-1 0,1 0,0 0,0 0,0-1,0 1,0-1,0 1,0-1,1 0,-1 1,1-1,-1 0,1-1,-1 1,1 0,-1-1,1 1,-1-1,1 0,0 0,-1 0,1 0,0 0,-1-1,1 1,-1-1,1 0,-1 0,1 0,-1 0,1 0,98-57,156-163,-247 210,48-30,-55 43,0 1,-1-1,1 0,0 1,-1-1,0 1,1 0,-1 0,0 0,0 0,-1 0,1 0,-1 1,1-1,-1 0,0 1,0-1,-1 1,1-1,-1 1,0-1,0 3,9 214,-11-151,-25 319,27-363,-1-1,-2 1,0 0,-1-1,-2 0,0 0,-2 0,-1-1,0 0,-2-1,0 0,-14 18,22-35,-1-1,0 0,0 0,0 0,0-1,-1 1,1-1,-1 0,0-1,0 1,0-1,0 0,-1 0,1 0,-1-1,1 0,-1 0,1 0,-1-1,1 0,-1 0,1 0,-1-1,0 0,1 0,-1 0,1 0,0-1,0 0,-1 0,1-1,0 0,1 1,-1-1,-4-4,4 3,0-1,0 0,0 0,1-1,-1 1,1-1,1 0,-1 0,1 0,0-1,0 1,1-1,0 1,0-1,0 0,1 0,0 0,0 0,1 0,0 0,0 0,1 0,0 0,0 0,1 0,-1 1,2-1,-1 0,1 1,1-3,15-40,2 1,3 1,2 1,1 2,2 0,32-34,-33 49,-4 7</inkml:trace>
  <inkml:trace contextRef="#ctx0" brushRef="#br0" timeOffset="33532.775">15150 1101,'-7'27,"1"1,2-1,1 1,0 0,3 18,-2-3,-1 422,4-450,-2-1,0 1,0 0,-1-1,-1 0,-1 1,0-1,0 0,-2-1,0 1,-6 10,-2-7</inkml:trace>
  <inkml:trace contextRef="#ctx0" brushRef="#br0" timeOffset="34465.774">14896 1638,'797'0,"-556"-28,-298 38,37-6,1 2,1 1,-1 0,1 1,0 1,1 1,0 0,0 1,1 1,1 1,-11 10,24-22,0 1,0-1,1 0,-1 1,1-1,-1 1,1-1,0 1,-1-1,1 1,0 0,0 0,0 0,0 0,1 0,-1 0,0 0,1 0,-1 0,1 0,0 0,0 0,0 0,0 0,0 0,0 0,0 0,1 0,-1 1,1-1,0 0,-1-1,1 1,0 0,0 0,0 0,0 0,1-1,-1 1,0 0,1-1,-1 0,1 1,0-1,-1 0,1 1,0-1,0 0,0 0,-1-1,1 1,0 0,0-1,0 1,1-1,-1 1,0-1,0 0,1 0,17-3,-1-2,0 0,0-1,-1 0,0-2,0 0,-1-1,0-1,3-3,20-9,64-36,-101 58,1 0,0 0,-1 1,1-1,-1 1,1 0,-1 0,1 1,-1-1,1 0,-1 1,0 0,0 0,0 0,0 0,0 1,0-1,-1 1,1-1,-1 1,0 0,0 0,0 0,0 0,0 0,0 1,-1-1,0 1,25 29,-23-29,1 1,1-1,-1 1,1-1,-1-1,1 1,0-1,1 1,-1-1,1-1,-1 1,1-1,0 0,-1 0,1-1,0 0,0 0,1 0,-1-1,0 0,21-7,-1-2,-1 0,1-2,-2-1,0-1,0-1,-1-1,-1-1,-1-1,0-1,-1-1,-1 0,7-11,-1 6,-8 7,0 0,-1-1,-1 0,-1-1,-1-1,0 0,-2-1,0-1,-2 1,0-2,-1 1,-1-1,-2 0,0 0,-1-1,-1 0,-2-5,0 25,0 1,-1-1,1 0,-1 0,0 1,-1-1,1 0,-1 0,1 1,-1-1,0 0,0 1,-1-1,1 1,-1-1,0 1,0 0,0-1,0 1,0 0,-1 1,1-1,-1 0,0 1,0-1,0 1,0 0,0 0,-1 0,1 0,-1 1,1-1,-1 1,1 0,-1 0,0 0,1 1,-1-1,0 1,0 0,1 0,-1 0,0 1,0-1,-3 2,-2 4,-1 0,1 1,1 1,-1-1,1 1,1 1,-1-1,1 1,1 1,0-1,0 1,1 0,0 1,-2 6,-5 7,2 1,0-1,2 1,1 1,1 0,1 0,1 0,0 12,4-29,-1 0,2 0,-1 0,2 0,-1 0,1 0,0-1,1 1,0 0,0-1,1 0,0 0,0 0,1 0,0-1,1 0,-1 0,1 0,1-1,-1 1,1-2,0 1,1-1,-1 0,1 0,3 1,12 3,1-1,0-1,0-1,0 0,1-2,-1-1,1-2,0 0,0-1,0-1,0-2,-1 0,1-2,-1-1,0-1,0 0,-1-2,0-1,-1-1,0 0,0-2,-1-1,-1 0,-1-2,0 0,1-3,-14 14,0 0,-1 0,0-1,0 0,0 0,-1 0,0 0,0-1,0 0,-1 0,0 0,0 0,-1 0,0 0,0-1,-1-4,-1 11,0-1,-1 1,1-1,-1 0,1 1,-1 0,0-1,0 1,1-1,-1 1,0 0,0 0,-1-1,1 1,0 0,0 0,0 0,-1 0,1 0,-1 1,1-1,0 0,-1 1,1-1,-1 1,0-1,1 1,-1 0,1-1,-1 1,0 0,1 0,-1 0,1 0,-1 1,0-1,1 0,-1 1,-63 14,51-11,0 0,1 1,-1 1,1 0,0 1,1 0,0 1,0 1,1 0,0 0,0 1,1 0,0 1,1 0,0 1,1 0,1 0,0 0,0 1,1 1,1-1,0 1,1-1,0 1,1 1,1-1,0 3,2-10,1-1,1 1,0 0,0-1,0 1,0-1,1 0,0 1,1-2,-1 1,1 0,0-1,1 1,-1-1,1 0,0-1,0 1,0-1,1 0,0 0,0-1,0 1,0-1,6 2,8 3,1-1,0 0,0-2,0 0,1-2,0 0,6-1,182-4,-187-3,-5-2</inkml:trace>
  <inkml:trace contextRef="#ctx0" brushRef="#br0" timeOffset="36212.441">4511 1412,'544'-54,"-119"23,64 3,31 16,104-23,167 13,435 5,-871 18,481 26,123-27,-355-24,417-27,-470 18,153 2,-210 17,491 3,732 36,-1016-26,-574 1</inkml:trace>
  <inkml:trace contextRef="#ctx0" brushRef="#br0" timeOffset="41802.469">24 2399,'54'-15,"0"1,2 3,-1 3,1 2,0 2,0 3,20 3,130 27,171-28,-38-30,33 0,751 30,-897 27,56 2,564-31,-585-28,100 0,23 19,-200-5,1 8,50 9,-38 0,1304-2,-1013 30,224-31,118-29,-222 31,-197-29,950 29,-880-13,-9-3,-191 12,118-23,-105 25,205-10,207-8,-179-8,301 27,-376-27,95 27,-503 0</inkml:trace>
</inkml:ink>
</file>

<file path=ppt/ink/ink8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52:14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31,'0'-4,"5"-3,1-3,1 3,-2 4</inkml:trace>
</inkml:ink>
</file>

<file path=ppt/ink/ink8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52:15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0,'0'5,"4"2,-2-1,2-1,2-6,-2-4</inkml:trace>
</inkml:ink>
</file>

<file path=ppt/ink/ink8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52:30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487 1,'-22'-1,"1"1,0 1,0 1,0 1,0 1,0 1,1 0,-1 2,1 0,1 2,0 0,0 1,0 0,2 2,-1 0,1 1,1 1,1 1,0 0,0 0,2 2,0 0,1 0,-5 12,-15 52,32-78,-1-1,1 0,0 0,0 1,0-1,0 0,0 1,0-1,0 0,1 1,-1-1,1 0,0 0,0 0,0 1,0-1,0 0,0 0,0 0,1-1,-1 1,1 0,-1 0,1-1,0 1,0-1,0 1,0-1,0 0,0 0,0 0,0 0,0 0,2 0,15 1,1 0,-1-1,0-2,0 0,0 0,0-2,0-1,0 0,-1-1,1-1,-1-1,-1 0,1-2,-2 0,1-1,14-11,256-177,-286 196,1-1,-1 1,1 0,0 0,0-1,0 1,0 1,0-1,0 0,0 0,1 1,-1-1,1 1,-1 0,1 0,0 0,-1 0,1 0,0 1,0-1,-1 1,1 0,0-1,0 1,0 1,0-1,-1 0,1 1,0-1,0 1,-1 0,1 0,0 0,-1 0,1 0,-1 1,1-1,-1 1,0 0,0-1,0 1,0 0,0 0,0 1,0-1,-1 0,18 38,-13-24,1-1,0 0,1-1,0 0,1 0,1-1,0 0,1-1,0 0,6 4,7 0,-1-3</inkml:trace>
</inkml:ink>
</file>

<file path=ppt/ink/ink8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52:31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20 706,'-5'15,"1"-1,1 1,0 0,1 0,0 0,2 0,-1 0,2 0,0 0,1 0,0 0,1 0,1-1,1 1,2 4,-6-16,1-1,-1 1,1-1,-1 1,1-1,0 0,0 0,1 0,-1 0,0 0,0 0,1-1,-1 1,1-1,0 1,-1-1,1 0,0 0,0 0,0-1,0 1,-1-1,1 1,0-1,0 0,0 0,0-1,0 1,0 0,0-1,0 0,0 0,-1 1,1-2,0 1,0 0,4-3,-1 1,1-1,-1 0,0 0,0-1,-1 0,1 0,-1 0,0-1,0 0,-1 0,1 0,2-7,-4 6,1 0,-2 0,1 0,-1-1,0 1,-1 0,1-1,-2 0,1 1,-1-1,0 0,0 1,-1-1,0 1,-1-1,0 1,0-1,0 1,-1 0,0 0,0 0,-1 0,0 1,0-1,-1 1,0 0,0 0,0 1,0-1,-1 1,0 0,0 1,-1 0,1 0,-1 0,0 0,-2 0,-15-4</inkml:trace>
  <inkml:trace contextRef="#ctx0" brushRef="#br0" timeOffset="533.328">528 0,'-30'125,"2"-13,4 1,6 1,2 29,37 16,-14-128,-6-30,-2 1,1-1,0 1,0-1,-1 0,1 1,0-1,0 1,1-1,-1 0,0 1,0-1,1 0,-1 1,1-1,-1 0,1 1,-1-1,1 0,0 0,0 0,0 0,-1 0,1 0,0 0,0 0,0 0,1 0,-1 0,0 0,0-1,0 1,1 0,-1-1,0 1,1-1,-1 0,0 1,1-1,-1 0,0 0,1 0,-1 0,1 0,-1 0,0 0,1 0,-1-1,0 1,1 0,-1-1,13-10,-1 0,-1 0,0-1,0-1,-1 0,-1 0,8-14,67-72,-78 92,1 1,-1 1,1-1,0 1,1 0,-1 1,1 0,0 1,0-1,0 2,0-1,1 1,-1 1,0 0,1 0,0 1,6 0,-13 3,1 0,-1 0,0 1,0-1,0 1,-1-1,1 1,-1 0,0 0,0 0,0 0,0 1,-1-1,0 1,0-1,0 0,0 1,-1 0,0-1,0 1,0-1,0 1,-1-1,1 1,-1-1,-1 1,1-1,0 0,-1 1,0-1,-2 2,-2 10,-2 0,0 0,-1-1,-1-1,0 1,-1-2,0 1,-1-1,-1-1,0 0,0-1,-1-1,-1 0,0-1,-6 4,18-12,0 1,1 0,-1-1,0 1,0-1,0 0,0 0,0 0,0-1,0 1,0-1,0 1,0-1,0 0,0 0,0 0,0-1,0 1,0-1,0 0,0 1,0-1,0-1,0 1,0 0,0-1,1 1,-1-1,1 0,-1 0,1 0,0 0,0 0,-1-1,2 1,-1-1,0 1,0-1,1 0,0 0,-1 1,-5-20</inkml:trace>
  <inkml:trace contextRef="#ctx0" brushRef="#br0" timeOffset="853.132">1205 0,'-19'192,"-28"168,9-200,35-116,3-43,0-1,0 1,0 0,0-1,0 1,0 0,0-1,0 1,0-1,0 1,0 0,0-1,0 1,0 0,1-1,-1 1,0-1,0 1,1 0,-1-1,0 1,1-1,-1 1,1-1,-1 1,1-1,-1 1,1-1,-1 0,1 1,-1-1,1 0,-1 1,1-1,0 0,-1 0,1 0,0 0,-1 1,1-1,0 0,-1 0,1 0,-1 0,1 0,0 0,-1-1,1 1,0 0,-1 0,1 0,0 0,-1-1,1 1,-1 0,1-1,-1 1,1-1,-1 1,1 0,0-1,9-8</inkml:trace>
  <inkml:trace contextRef="#ctx0" brushRef="#br0" timeOffset="1151.659">1290 677,'20'6,"1"-1,0-1,0-1,-1 0,2-2,-1-1,0 0,0-2,0 0,-1-1,1-2,0 0,-1-1,0-1,18-9,-32 13,-1 0,0-1,0 0,-1 0,1 0,-1-1,0 0,0 1,0-2,-1 1,1 0,-2 0,1-1,0 0,-1 0,0 1,0-1,-1 0,0-1,0 1,0 0,-1 0,0 0,0 0,-1-6,-2 8,-1 1,1 0,-1 0,0 0,0 0,0 0,0 1,-1 0,1 0,0 0,-1 0,0 1,1 0,-1 0,0 0,0 1,0-1,1 1,-1 0,0 1,0-1,0 1,1 0,-1 0,0 0,1 1,-1-1,1 1,-1 1,-9 3,2 0,-1 1,1 0,0 1,0 1,1 0,0 0,1 1,0 0,0 1,1 0,1 1,0 0,1 0,0 1,0-1,1 2,1-1,1 0,0 1,-2 12,5-22,0 1,0-1,0 1,1 0,-1-1,1 1,1 0,-1-1,0 1,1 0,0-1,0 1,1-1,-1 1,1-1,0 0,0 1,1-1,-1 0,1 0,0-1,0 1,0-1,0 1,1-1,-1 0,1 0,0 0,0-1,3 2,17 10,-1-1</inkml:trace>
  <inkml:trace contextRef="#ctx0" brushRef="#br0" timeOffset="1620.401">1854 847,'67'-52,"-4"-2,-1-3,25-34,-83 87,-4 3,0-1,1 1,-1-1,1 1,0-1,-1 1,1-1,0 1,0 0,0 0,0-1,0 1,0 0,0 0,0 0,0 0,1 0,-1 0,0 0,1 1,-1-1,0 0,1 1,-1-1,1 1,-1 0,1-1,-1 1,1 0,0 0,-1 0,1 0,-1 0,1 0,-1 0,1 1,-1-1,1 0,-1 1,1 0,-1-1,1 1,-1 0,0-1,1 2,3 12,-5-11,0-1,0 0,0 1,1-1,0 0,-1 0,1 1,0-1,0 0,0 0,0 0,0 0,1 0,-1 0,0 0,1-1,0 1,-1 0,1-1,0 1,0-1,0 0,0 0,0 0,0 0,0 0,0 0,1 0,-1 0,0-1,0 1,1-1,-1 0,3 0,6-1,0-1,0 0,0 0,0-1,-1-1,1 0,-1 0,0-1,0-1,0 1,3-4,42-20,-55 28,1 0,0 1,0-1,0 1,0-1,0 1,0-1,-1 1,1 0,0-1,0 1,0 0,1 0,-1 0,0 0,0 0,0 0,0 0,0 0,0 0,0 0,0 1,0-1,0 0,0 1,0-1,-1 0,1 1,0 0,0-1,0 1,0-1,-1 1,1 0,0 0,0-1,-1 1,1 0,-1 0,1 0,-1 0,1 0,-1 0,1 0,-1 0,0-1,0 2,1-1,-1 0,0 0,0 0,-4 58,2-50,0 0,1 0,0 0,1 1,0-1,0 0,0 0,2 1,-1-1,1 0,0 0,1-1,0 1,0 0,1-1,0 0,1 1,-1-2,5 5,9 7</inkml:trace>
</inkml:ink>
</file>

<file path=ppt/ink/ink8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52:3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1 241,'26'44,"-3"0,-1 2,-2 1,-2 0,-2 2,-2 0,-3 0,-1 1,-3 0,-2 1,-2-1,-4 44,1-84,-1 1,0 0,0-1,-1 1,-1-1,1 0,-2 1,0-1,0-1,0 1,-2 1,5-11,0 1,0-1,0 0,0 1,0-1,0 0,1 0,-1 0,0 0,0 0,0 0,0 0,0 0,0 0,0-1,0 1,0 0,0 0,0-1,1 1,-1-1,0 1,0-1,0 1,1-1,-1 1,0-1,1 0,-1 1,0-1,1 0,-1 0,1 1,-1-1,1 0,-1 0,1 0,0 0,-1 0,1 1,0-1,0 0,0 0,0 0,0 0,0 0,0 0,0 0,0 0,0 0,0 0,0 0,1 0,-1 0,0 1,1-1,-1 0,1 0,-1 0,1 0,2-29,1 0,2 0,1 0,1 1,1 0,2 0,1 1,1 0,2 1,16-24,8-13,2 1,3 2,2 2,3 2,3 3,1 1,34-22,-73 62,1 1,0 1,0 1,1 0,1 1,-1 0,2 2,-1 0,1 1,0 0,9 0,-24 5,-1 1,1 0,0-1,-1 1,1 0,0 1,-1-1,1 0,0 1,-1 0,1-1,0 1,-1 0,1 0,-1 1,0-1,1 0,-1 1,0-1,0 1,0 0,0 0,0 0,0 0,-1 0,1 0,0 0,-1 1,0-1,0 1,1-1,-2 1,1-1,0 1,0-1,-1 1,1 6,0-1,0 1,-1-1,-1 1,1-1,-2 0,1 1,-1-1,0 0,-1 1,0 0,-7 15,-1 0,0 0,-2-1,-1-1,-1 0,-1-1,0-1,-2 0,0-1,-2-1,0-1,0-1,-2-1,0 0,0-2,-1 0,-9 1,29-11,-1 0,0-1,1 0,-1 0,0 0,0-1,0 1,-1-1,1 0,0 0,0 0,-1-1,1 1,-1-1,1 0,0-1,-1 1,1-1,0 0,-1 0,1 0,0 0,0-1,0 1,0-1,0 0,0-1,1 1,-1 0,1-1,0 0,-1 0,0-1,-2-15</inkml:trace>
  <inkml:trace contextRef="#ctx0" brushRef="#br0" timeOffset="454.052">763 551,'76'-29,"-2"-3,-2-3,68-45,-121 71,-1 0,0-2,-1 0,0-1,-1-1,0-1,-1 0,0 0,-2-2,1 0,-2 0,0-1,-1-1,-1 0,-1-1,0 1,3-15,-10 31,-1-1,0 1,0-1,0 0,0 0,-1 1,1-1,-1 0,0 0,1 0,-1 0,-1 1,1-1,0 0,-1 0,1 0,-1 1,0-1,0 0,0 1,0-1,0 0,-1 1,1-1,-1 1,0 0,1 0,-1 0,0 0,0 0,-1 0,1 0,0 0,-1 1,1-1,-1 1,1 0,-1 0,1 0,-1 0,0 0,0 0,1 1,-4-1,-4 4,0 1,0-1,1 2,0-1,-1 1,1 1,1 0,-1 0,1 0,0 1,1 0,0 1,0 0,0 0,1 0,0 1,1 0,-1 3,4-9,0 0,1-1,0 1,0 1,-1-1,2 0,-1 0,0 0,1 1,-1-1,1 0,0 0,0 1,0-1,1 0,-1 1,1-1,0 0,0 0,0 0,0 0,0 0,1 0,-1 0,1 0,0 0,0-1,0 1,0-1,0 1,1-1,-1 0,1 0,-1 0,1 0,0 0,0-1,0 1,0-1,0 0,0 0,0 0,0 0,1 0,-1-1,0 1,0-1,22 3,0 0,0-2,0 0,0-2,0-1,0-1,0-1,10-4,-33 7,-1 0,1 0,0 0,-1 0,1 0,0 0,0 1,0-1,-1 1,1-1,0 1,0-1,0 1,0 0,0 0,0 0,0 0,0 1,0-1,0 0,-1 1,1-1,0 1,0 0,0-1,-1 1,1 0,0 0,-1 0,1 0,-1 1,1-1,-1 0,1 1,-1-1,0 1,0-1,0 1,0-1,0 1,0 0,0 0,0-1,-1 1,1 0,-1 0,1 0,-1 0,0 0,0 0,0 0,0 1,-47 107,34-84</inkml:trace>
</inkml:ink>
</file>

<file path=ppt/ink/ink8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52:55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52:53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0,'0'28,"-1"7,0 1,3 0,1 0,2-1,1 0,1 0,12 29,-17-58,1-1,0 0,1 0,0 0,-1 0,1 0,1-1,-1 0,1 1,0-2,0 1,0-1,0 1,0-1,1-1,-1 1,1-1,0 0,0 0,0-1,0 0,0 0,0 0,0-1,1 1,-1-2,0 1,0-1,0 0,0 0,0 0,0-1,0 0,0 0,-1-1,1 1,-1-1,0-1,5-2,3-2,0-1,-1 0,0-1,0 0,-1-1,0 0,-1-1,-1 0,0 0,0-1,-1 0,-1-1,0 0,4-12,30-126,-38 128</inkml:trace>
  <inkml:trace contextRef="#ctx0" brushRef="#br0" timeOffset="1614.471">1160 28,'-29'0,"0"1,0 2,1 1,-1 1,1 1,-23 9,48-15,1 0,0 1,-1-1,1 1,0-1,0 1,-1 0,1 0,0 0,0 0,0 0,0 1,0-1,0 0,1 1,-1 0,0-1,1 1,-1 0,1 0,-1 0,1 0,0 0,0 0,0 0,0 0,0 1,1-1,-1 0,1 0,-1 1,1-1,0 0,0 1,0-1,0 1,0-1,1 0,-1 1,1-1,-1 0,1 0,0 1,0-1,0 0,0 0,0 0,1 0,0 1,37 45,-31-39,0 0,0 0,-1 1,0-1,-1 2,0-1,0 1,-1-1,-1 2,0-1,0 0,0 7,-4-14,0 0,0 0,0 0,-1 1,0-1,0 0,0 0,0 0,-1 0,0 0,0-1,0 1,0 0,0-1,-1 1,1-1,-1 0,0 0,0 0,0 0,-1-1,1 1,-1-1,1 0,-5 2,-100 39,93-40,-1 0,1 0,-1-2,1 0,-1-1,1 0,-1-1,0-1,-9-2,25 4,-1 0,0-1,1 1,-1 0,1 0,-1-1,0 1,1 0,-1-1,1 1,-1 0,1-1,-1 1,1-1,-1 1,1-1,-1 1,1-1,0 0,-1 1,1-1,0 1,-1-1,1 0,0 1,0-1,0 0,0 1,0-1,0 0,0 1,0-1,0 0,0 0,0 1,0-1,0 0,0 1,0-1,1 1,-1-1,0 0,1 1,-1-1,0 1,1-1,-1 0,1 1,-1-1,1 1,-1 0,1-1,-1 1,1-1,-1 1,1 0,0-1,33-26,-34 27,18-11</inkml:trace>
  <inkml:trace contextRef="#ctx0" brushRef="#br0" timeOffset="1867.686">1525 169,'-24'34,"-12"20,-1 1</inkml:trace>
  <inkml:trace contextRef="#ctx0" brushRef="#br0" timeOffset="2416.095">1667 508,'147'-279,"-84"168,-63 111,0 1,0-1,0 0,0 1,0-1,1 0,-1 1,0-1,0 0,0 1,0-1,0 0,1 0,-1 1,0-1,0 0,0 0,1 1,-1-1,0 0,0 0,1 0,-1 0,0 1,1-1,-1 0,0 0,1 0,-1 0,0 0,0 0,1 0,-1 0,0 0,1 0,-1 0,0 0,1 0,-1 0,0 0,1 0,-1 0,0 0,1 0,-1 0,0-1,0 1,1 0,-1 0,0 0,0-1,1 1,-1 0,0 0,0 0,1-1,-1 1,0 0,0-1,0 1,0 0,0 0,1-1,-1 1,0 0,0-1,0 1,0 0,0-1,0 1,6 32,-4-19,4 21,28 80,-32-110,0 0,1-1,-1 1,1-1,-1 1,1-1,0 0,1 0,-1 0,0 0,1-1,0 1,-1-1,1 0,0 0,0-1,0 1,1-1,-1 0,0 0,0 0,1 0,-1-1,0 0,4 0,3-2,1 0,0-1,0-1,-1 0,0 0,0-1,0-1,-1 0,1 0,-1-1,-1-1,1 1,-1-1,-1-1,0 0,0 0,0-1,-1 1,-1-2,0 1,3-8,53-61,9 9,-58 56</inkml:trace>
  <inkml:trace contextRef="#ctx0" brushRef="#br0" timeOffset="2969.544">2655 0,'-23'13,"0"0,0 2,2 0,0 1,0 2,2 0,0 0,1 2,1 1,1 0,1 1,1 0,1 1,-1 6,11-27,1 1,0 0,0 0,1 0,-1 0,0 1,1-1,0 0,0 1,0-1,0 1,1-1,-1 1,1-1,0 1,0-1,0 1,0-1,1 1,-1-1,1 1,0-1,0 1,1-1,-1 0,0 0,1 1,0-1,0 0,0-1,0 1,0 0,1 0,-1-1,1 0,0 1,-1-1,1 0,2 1,5-3,0 1,1-1,-1 0,0-1,0-1,0 1,0-2,0 1,0-1,0-1,-1 0,1 0,-1-1,0 0,-1 0,1-1,-1 0,0-1,-1 0,5-5,188-171,-199 181,0 0,0 1,0-1,1 0,-1 1,0-1,1 1,-1 0,1-1,0 1,-1 0,1 0,0 0,0 0,0 0,0 0,0 1,-1-1,1 0,0 1,1 0,-1-1,0 1,0 0,0 0,0 0,0 0,0 1,0-1,0 1,0-1,0 1,0-1,0 1,0 0,-1 0,1 0,0 0,0 1,-1-1,1 0,-1 1,1-1,-1 1,0-1,2 2,2 10,0-1,0 1,-1 0,-1 0,0 1,-1-1,-1 1,1 7,3 26,34 303,-34-320,-1 0,-1 0,-2 0,-1 0,-2 0,-1 0,-1 0,-1 0,-2-1,-1 0,-4 8,8-23,-1 0,0-1,-1 1,-1-1,0-1,0 1,-1-1,-1-1,0 1,0-2,-2 1,1-1,-1-1,0 0,-1 0,0-1,0-1,-1 0,0 0,0-2,-1 1,0-2,-8 2,16-6,1 0,0-1,0 0,0 0,-1-1,1 1,0-1,1 0,-1 0,0-1,1 1,-1-1,1 0,0 0,0-1,0 1,0-1,0 0,1 0,0 0,0-1,0 1,0-1,1 1,0-1,0 0,0 0,0 0,1 0,0 0,0-1,0 1,1 0,0 0,0-1,0 1,0 0,1 0,0-1,0 1,1 0,-1 0,8-27,2 0,1 2,1-1,1 2,2 0,1 0,1 2,2 0,0 1,2 1,7-4,20-20,3 3,2 3,1 1,2 3,2 3,2 2,41-15,-65 32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48.5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10,'-47'-10,"42"12,-1 0,1 1,0 0,0 0,0 0,1 0,-1 1,1-1,0 1,0 1,0-1,0 0,1 1,0 0,0-1,0 2,-1 2,4-7,1 0,-1 0,1 0,0 0,0 0,-1 0,1-1,0 1,0 0,0-1,0 1,0 0,0-1,0 1,0-1,0 1,0-1,0 0,0 0,0 1,0-1,1 0,-1 0,0 0,0 0,0 0,0 0,0 0,0-1,1 1,-1 0,0-1,0 1,0 0,0-1,0 0,0 1,0-1,0 1,0-1,-1 0,1 0,0 0,0 1,0-2,42-41,-44 42,0 1,0-1,0 0,0 1,0-1,0 1,0 0,0-1,-1 1,1 0,0-1,0 1,0 0,0 0,-1 0,1 0,0 0,0 0,0 0,0 0,0 1,-1-1,1 0,0 1,0-1,0 1,0-1,0 1,0 0,0-1,0 2,-1-2,1 1,0 0,0-1,0 1,0 0,0 0,0 0,1 0,-1 0,0 0,0 0,1 0,-1 0,1 0,-1 0,1 1,-1-1,1 0,0 0,-1 1,1-1,0 0,0 0,0 1,0-1,0 0,0 0,0 1,1-1,-1 0,0 0,1 1,5 10</inkml:trace>
</inkml:ink>
</file>

<file path=ppt/ink/ink8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52:59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4 575,'25'-4,"0"-2,0-1,0 0,-1-2,0-1,0-1,-1-1,10-8,-23 13,1 1,-2-2,1 0,-1 0,-1 0,1-1,-1-1,-1 1,0-1,0-1,-1 1,0-1,-1 0,0 0,-1-1,0 0,-1 1,0-1,-1-1,-2 8,0 1,0-1,-1 0,1 0,-1 1,0-1,-1 1,1-1,-1 1,0-1,0 1,0 0,-1 0,1 0,-1 0,0 1,0-1,0 1,-1-1,1 1,-1 0,0 0,0 1,0-1,0 1,0 0,0 0,-1 0,1 1,-1-1,1 1,-1 0,0 0,1 1,-1 0,0-1,1 2,-1-1,0 0,0 1,1 0,-1 0,1 0,-1 1,1 0,-1-1,-2 3,-9 7,1 0,0 1,1 0,0 1,1 0,1 2,0-1,1 1,1 1,0 0,1 0,0 1,2 0,0 1,1 0,0 0,2 0,0 0,1 1,1 5,0-18,1-1,1 1,-1 0,1-1,0 1,0 0,0-1,1 1,0 0,0-1,0 1,1-1,0 1,0-1,0 0,1 0,0 0,0 0,0 0,0-1,1 1,0-1,0 0,0 0,0 0,1-1,4 4,0-1,0-1,1 0,-1-1,1 1,0-2,1 1,-1-2,1 1,-1-1,1-1,-1 0,1-1,0 1,0-2,-1 0,1 0,0-1,-1 0,3-2,36-12,0-1,-1-3,-1-3,-1-1,10-8,-28 13</inkml:trace>
  <inkml:trace contextRef="#ctx0" brushRef="#br0" timeOffset="713.005">964 68,'-249'459,"194"-373,54-86,0 0,0 0,0-1,1 1,-1 0,0-1,0 1,1 0,-1-1,0 1,1-1,-1 1,1-1,-1 0,1 1,-1-1,1 1,-1-1,1 0,-1 0,1 1,0-1,-1 0,1 0,0 1,0-1,-1 0,1 0,0 0,0 1,0-1,0 0,0 0,0 0,1 1,-1-1,0 0,0 0,0 0,1 1,-1-1,0 0,1 0,-1 1,1-1,-1 0,1 1,-1-1,1 1,-1-1,1 0,0 1,-1-1,1 1,16-37,1 2,2 0,2 1,1 1,1 1,1 1,11-8,92-128,-128 168,0-1,0 1,1 0,-1-1,0 1,0 0,0-1,1 1,-1-1,0 1,0 0,1-1,-1 1,1-1,-1 1,0-1,1 1,-1-1,1 1,-1-1,1 0,0 1,-1-1,1 0,-1 1,1-1,0 0,-1 0,1 1,0-1,-1 0,1 0,0 0,-1 0,1 0,0 0,-1 0,1 0,0 0,-1 0,1-1,0 1,-1 0,1 0,-1 0,1-1,0 1,-1 0,1-1,-1 1,1-1,-1 1,1-1,-1 1,1-1,-1 1,0-1,1 1,-1-1,0 1,1-1,-7 59,-2-22,1 1,1-1,2 1,2 0,1 0,2 7,-1-41,-1 0,1 0,0-1,0 1,0 0,1-1,-1 1,1 0,-1-1,1 1,0 0,0-1,0 1,0-1,0 1,1-1,-1 0,1 0,0 1,0-1,-1 0,1 0,0-1,1 1,-1 0,0-1,0 1,1-1,-1 0,1 0,-1 0,1 0,-1 0,1 0,0-1,-1 1,1-1,0 0,0 0,-1 0,1 0,0 0,-1-1,1 1,0-1,-1 0,2 0,12-8,0-1,0-1,-1-1,0 0,-1 0,-1-2,0 0,0 0,-2-1,0-1,-1 1,0-2,-1 0,-1 0,-1 0,4-13,60-158,-66 164</inkml:trace>
  <inkml:trace contextRef="#ctx0" brushRef="#br0" timeOffset="1383.277">1415 463,'19'-7,"0"0,0-2,-1 0,-1-1,1-1,-1-1,-1 0,-1-2,1 1,-2-2,0 0,-1 0,0-2,-2 1,1-1,2-10,1-58,-15 83,0 0,0 0,0 0,-1 0,1 0,0 0,-1 0,0 0,1 0,-1 0,0 0,0 0,0 1,0-1,0 0,-1 1,1-1,0 1,-1-1,1 1,-1 0,0-1,1 1,-1 0,0 0,0 0,1 0,-1 0,0 1,0-1,0 1,0-1,0 1,0 0,0-1,0 1,0 0,0 1,-1-1,1 0,-11 5,-1 0,2 1,-1 0,0 1,1 1,1 0,-1 0,1 1,1 1,0-1,0 2,1 0,0 0,1 0,0 1,1 0,-5 11,8-16,-8 10,0 2,2-1,0 1,2 0,0 1,1 0,1 1,-2 9,8-26,0 0,-1 0,2 0,-1 0,0 0,1 0,0 0,-1 0,2 0,-1 0,0 0,1-1,0 1,0 0,0-1,0 1,0-1,1 0,-1 0,1 0,0 0,0 0,0-1,0 1,1-1,-1 0,1 0,-1 0,1-1,0 1,0-1,-1 0,2 1,7 1,-1-1,1 0,0 0,1-1,-1-1,0 0,0 0,0-1,0-1,8-2,18-7,-1-2,0-1,-1-2,0-2,-2-1,0-1,-1-2,-1-2,-2-1,0-1,-1-1,-2-2,-1 0,-1-2,-2-1,15-28,-35 56,0 1,0-1,0 0,0 0,-1 0,0 0,1 0,-2-1,1 1,0-1,-1 1,0-1,0 0,0 1,-1-1,0 0,0 0,0 0,0 1,-1-1,0 0,0 1,0-1,0 0,-1 1,0-1,1 1,-2 0,1 0,-1 0,1 0,-1 0,0 0,-1 0,-4 3,0 0,0 0,0 1,-1 0,1 0,0 1,0 0,0 0,0 1,0 0,0 1,1 0,-1 0,1 0,0 1,-1 0,2 1,-1-1,-1 2,-8 4,1 0,0 1,0 1,1 0,1 1,0 0,0 1,2 1,-1-1,2 2,-5 9,14-23,0 1,-1-1,1 1,1-1,-1 1,0-1,1 1,-1 0,1-1,0 1,-1 0,1-1,1 1,-1 0,0-1,1 1,-1 0,1-1,0 1,0-1,0 1,0-1,0 0,1 1,-1-1,1 0,-1 0,1 0,0 0,0 0,0 0,0 0,0-1,0 1,1-1,-1 1,0-1,1 0,-1 0,1 0,109 23,-81-21,0 0,-1 2,1 1,-1 2,19 7,-45-13,1 0,0 1,-1 0,0 0,0 0,1 0,-2 1,1-1,0 1,-1 0,0 0,0 0,0 1,0-1,-1 1,1 0,-1-1,-1 1,1 0,-1 0,1 0,-1 1,-1-1,1 0,-1 0,0 0,0 1,0-1,-1 0,0 0,0 0,0 0,-1 0,0 0,0 0,0 0,0 0,-1-1,1 1,-1-1,-1 1,-45 81,36-62</inkml:trace>
  <inkml:trace contextRef="#ctx0" brushRef="#br0" timeOffset="1914.543">2629 124,'-23'13,"1"0,1 1,0 1,1 2,1 0,0 0,1 2,2 0,-1 1,2 1,1 1,-8 16,21-37,0 1,0-1,0 1,0-1,1 1,-1 0,0 0,1-1,-1 1,1 0,0 0,0 0,0-1,0 1,0 0,0 0,0 0,0 0,1-1,-1 1,1 0,-1 0,1-1,0 1,-1 0,1-1,0 1,0-1,1 1,-1-1,0 1,0-1,1 0,-1 0,0 0,1 0,-1 0,1 0,0 0,-1 0,1 0,0-1,-1 1,1 0,0-1,0 0,0 1,-1-1,1 0,0 0,0 0,1-1,8-1,1-1,-1 0,1-1,-1-1,0 0,-1 0,1-1,-1 0,0-1,-1 0,1-1,-2 0,1 0,-1-1,0 0,2-4,39-36,-48 48,0-1,1 0,-1 0,1 1,0-1,0 0,-1 1,1 0,0-1,0 1,0 0,0 0,1 0,-1 0,0 1,0-1,0 0,1 1,-1 0,0-1,1 1,-1 0,0 0,1 1,-1-1,0 0,1 1,-1-1,0 1,0 0,0 0,1 0,-1 0,0 0,0 0,0 0,-1 1,1-1,0 1,0-1,-1 1,1 0,-1 0,0 0,1 0,-1 0,0 0,0 0,0 1,3 14,0 0,-2 1,0-1,-1 1,0 0,-2-1,-2 16,1 15,11 179,-5-190,-1 0,-2 0,-1 1,-3-1,0 0,-3 0,-1-1,-1 1,-3-1,0-1,-2 0,-2-1,-18 31,32-63,0 1,0 0,0-1,-1 1,1 0,-1-1,1 0,-1 1,0-1,0 0,0 0,0 0,-1 0,1 0,0-1,-1 1,1-1,-1 1,0-1,1 0,-1 0,0 0,0 0,0-1,0 1,0-1,1 0,-1 1,0-2,0 1,0 0,0 0,0-1,0 0,0 1,1-1,-1 0,0 0,0-1,1 1,-1 0,1-1,-1 0,1 0,0 1,0-1,0-1,-1 0,-5-14,1 1,0-1,2-1,0 1,1-1,1 0,0 0,1 0,1 0,1 0,1-1,0 1,4-16,1 0</inkml:trace>
  <inkml:trace contextRef="#ctx0" brushRef="#br0" timeOffset="2530.243">2939 124,'1'254,"-1"-251,0-1,0 0,0 0,0 0,1 1,-1-1,1 0,-1 0,1 0,0 0,0 0,0 0,0 0,0 0,0 0,1 0,-1-1,0 1,1-1,0 1,-1-1,1 1,0-1,0 0,0 0,0 0,0 0,0 0,0 0,0 0,0-1,0 1,0-1,0 1,1-1,-1 0,0 0,0 0,0 0,1-1,-1 1,0 0,0-1,0 0,0 1,0-1,0 0,0 0,0 0,0 0,0-1,0 1,0 0,0-1,86-93,-26 21,-61 72,0 1,0-1,1 0,-1 1,1 0,-1-1,1 1,-1 0,1-1,0 1,-1 0,1 0,0 0,0 1,0-1,0 0,0 1,0-1,0 1,0 0,0 0,0-1,0 1,0 1,0-1,0 0,0 0,0 1,0-1,0 1,0 0,0-1,-1 1,1 0,0 0,0 0,-1 0,1 1,0-1,-1 0,0 1,1-1,-1 1,0-1,1 1,-1 0,0 0,0-1,0 1,-1 0,2 2,3 11,-1 0,0 0,-1 0,-1 1,0 0,-1-1,0 1,-2 8,4 51,7 6,-3 0,-4 1,-4 0,-3 0,-4-1,-5 11,-51 141,55-209,-1-1,-1 0,-1-1,-1 0,-1 0,-1-2,-1 0,-1 0,0-2,-1 0,-1-1,-2-1,18-13,0 0,0 0,-1 0,1 0,-1-1,0 0,0 1,0-1,0-1,0 1,0-1,0 0,-1 1,1-2,0 1,-1-1,1 1,-1-1,1 0,-1-1,1 1,0-1,-1 0,1 0,0 0,0 0,-1-1,1 0,0 0,1 0,-1 0,0-1,1 0,-1 1,1-1,0 0,0-1,0 1,0 0,0-1,1 0,0 1,-1-2,0-7,1 1,1-1,0 1,0-1,1 1,0-1,1 1,1-1,-1 1,2-1,0 1,0 0,1 0,0 0,1 1,0-1,7-8,125-158,-95 132,1 2,2 2,2 2,46-29,-62 49</inkml:trace>
</inkml:ink>
</file>

<file path=ppt/ink/ink8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52:19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4186 1299,'0'-1,"0"1,0 0,-1-1,1 1,0-1,-1 1,1 0,0-1,-1 1,1 0,0-1,-1 1,1 0,-1 0,1-1,-1 1,1 0,-1 0,1 0,-1 0,1 0,0 0,-1-1,1 1,-1 0,1 0,-1 0,1 0,-1 1,1-1,-1 0,0 0,21-53,1 1,3 1,1 2,24-32,-18 26,237-405,-130 245,-137 213,0 0,0-1,0 1,0 0,0 0,1 0,-1 0,1 0,-1 0,1 0,0 0,0 1,0-1,0 1,0-1,0 1,0 0,0 0,0 0,1 0,-1 0,0 0,1 1,-1-1,1 1,-1-1,0 1,1 0,-1 0,1 0,-1 0,1 1,-1-1,1 1,-1-1,0 1,1 0,-1 0,0 0,0 0,1 0,-1 1,0-1,0 1,-1-1,2 2,8 14,-1 1,-1 0,-1 1,-1 0,0 0,-1 1,-1 0,-1 0,-1 0,-1 2,4 11,74 427,-66-381,4 102,-18-180,0-1,0 1,0 0,0 0,0 0,0 0,-1-1,1 1,0 0,0 0,-1 0,1-1,0 1,-1 0,1 0,-1-1,1 1,-1 0,1-1,-1 1,1-1,-1 1,0-1,1 1,-1-1,0 1,1-1,-1 1,0-1,0 0,0 0,1 1,-1-1,0 0,0 0,0 0,1 0,-1 0,0 0,0 0,0 0,0 0,1 0,-1 0,0-1,0 1,0 0,0-1,-44-23,31 16,-504-282,356 224,136 61</inkml:trace>
  <inkml:trace contextRef="#ctx0" brushRef="#br0" timeOffset="2832.876">5625 255,'1'-1,"0"-1,0 1,-1 0,1 0,0 0,0 1,0-1,0 0,1 0,-1 0,0 1,0-1,0 1,1-1,-1 1,0-1,0 1,1 0,-1-1,0 1,1 0,-1 0,0 0,1 0,-1 0,0 1,1-1,-1 0,0 0,1 1,-1-1,0 1,0-1,1 1,-1 0,0 0,0-1,0 1,0 0,0 0,0 0,0 0,0 0,-1 0,1 0,0 0,0 0,-1 1,1-1,-1 0,1 0,-1 1,0-1,1 0,-1 1,0-1,0 0,0 1,0-1,0 0,0 1,0-1,0 0,-1 1,1 0,1 32,-2 0,-1 0,-1 0,-2-1,-2 1,-1-1,-1-1,-8 19,6-17,-74 215,80-236,0-1,1 1,1 1,0-1,1 0,1 1,0-1,0 1,1-1,1 1,0-1,1 0,1 1,3 10,-3-21,-1 0,1 0,0 0,0-1,0 1,0-1,1 1,-1-1,1 0,-1 0,1-1,0 1,0-1,0 0,0 0,0 0,0 0,0-1,0 1,0-1,0 0,0-1,0 1,0-1,0 1,0-1,0 0,0-1,-1 1,1-1,0 0,2-1,33-6,100-21,-104 15,-28 8</inkml:trace>
  <inkml:trace contextRef="#ctx0" brushRef="#br0" timeOffset="3081.252">5145 762,'39'-9,"36"-4,15-4,2 1,-10 3,-9 4,-12 3,-13 3,-8 2,-7 1,-4 0,-7 1</inkml:trace>
  <inkml:trace contextRef="#ctx0" brushRef="#br0" timeOffset="19790.929">3989 2880,'91'-45,"-2"-3,-2-4,-3-4,-2-4,-3-3,32-36,-71 64,-1-3,-2-1,-2-2,-2-1,-1-1,-2-2,-3-1,2-7,-20 34,-1-1,-1 0,0 0,-1-1,-2 0,0 0,-1 0,0-21,-3 39,-1 0,1 0,-1 0,0 0,0 1,0-1,0 0,0 0,-1 1,1-1,-1 1,0-1,1 1,-1 0,0 0,-1 0,1 0,0 0,0 0,-1 0,1 1,-1-1,0 1,1 0,-1 0,0 0,0 0,0 0,0 1,1-1,-1 1,0 0,0 0,0 0,0 0,0 0,0 0,0 1,0 0,0 0,0-1,1 2,-1-1,0 0,1 0,-1 1,1 0,-1-1,1 1,0 0,0 0,-1 0,1 0,1 1,-1-1,0 2,-19 19,2 2,1 0,1 1,1 1,1 1,-10 27,8-21,-2 3,1 2,1 0,2 1,2 0,2 1,2 1,-2 22,12 71,0-130,0 0,0-1,0 1,1-1,0 1,0-1,0 1,0-1,1 0,0 0,0 0,0 0,0-1,0 1,1-1,-1 0,1 0,0 0,0 0,0-1,1 0,-1 0,0 0,1 0,-1 0,1-1,7 1,0 0,0 0,0-1,0-1,0 0,0-1,0 0,0-1,0 0,0-1,0 0,-1-1,1 0,-1-1,0 0,1-1,159-114,-109 56,-87 80,11-1,0 2,1 0,1 0,1 1,1 0,0 1,1 0,-2 10,10-26,-1 1,2-1,-1 1,0-1,1 0,-1 1,1-1,0 1,0-1,1 1,-1-1,1 1,0-1,-1 1,1-1,1 0,-1 0,0 1,1-1,0 0,0 0,0 0,0-1,0 1,0 0,1-1,0 0,-1 1,1-1,0 0,0 0,0-1,0 1,0 0,0-1,1 0,2 1,5 1,-1 0,1-1,0 0,0 0,0-1,0-1,0 0,0-1,0 0,0 0,8-3,-7 2,0-1,0 0,0-1,0 0,-1 0,1-2,-1 1,-1-2,1 1,-1-1,0-1,0 0,-1 0,0-1,-1 0,0 0,0-1,-1 0,0-1,-1 1,0-1,-1-1,0 1,-1-1,0 0,-1 0,0 0,-1 0,0 0,-1-1,0-6,-2 14,0 1,0-1,-1 1,1-1,-1 1,0 0,0 0,0 0,0 0,-1 0,0 0,0 1,0-1,0 1,0 0,-1 0,1 0,-1 0,0 1,0-1,0 1,0 0,0 0,0 1,-1-1,1 1,-2 0,-4-2,-1 1,0 0,0 0,0 1,0 1,0 0,0 1,0 0,0 0,-9 3,-69 34,68-27</inkml:trace>
  <inkml:trace contextRef="#ctx0" brushRef="#br0" timeOffset="20125.845">5766 2371,'-32'19,"1"2,1 1,1 1,0 1,2 2,2 1,-13 17,35-42,1 1,-1-1,1 1,0 0,0 0,0 0,1 0,-1 0,1 0,0 0,-1 1,1-1,1 0,-1 1,0-1,1 1,0-1,0 1,0-1,0 1,0-1,1 0,0 1,-1-1,1 1,0-1,1 0,-1 0,1 1,-1-1,1 0,0 0,0-1,0 1,1 0,-1-1,1 1,-1-1,1 0,0 0,2 2,8-1,0-1,1 0,-1-1,1 0,-1-1,0 0,1-2,-1 1,0-1,0-1,0-1,0 0,0 0,-1-1,0-1,0 0,0-1,9-7,-14 11,-1-1,1-1,-1 1,-1-1,1 0,-1-1,0 1,0-1,0 0,-1 0,0-1,0 1,-1-1,1 0,-1 0,-1 0,0 0,0 0,0-1,-1 1,0-1,0 1,-1-1,0 1,0-1,-1 1,0-1,0 1,-1-1,0 1,0 0,-1 0,0 0,0 0,0 0,-1 1,0-1,0 1,-1 0,0 0,0 1,-4-4,-74-26,57 32</inkml:trace>
  <inkml:trace contextRef="#ctx0" brushRef="#br0" timeOffset="20485.531">6302 1779,'-24'60,"1"2,4 0,2 1,3 1,3 1,0 26,2-31,-5 180,15-234,-1-1,0 1,0 0,-1-1,1 1,-1-1,-1 1,1 0,-1-1,0 0,0 0,0 1,-1-1,-3 4,6-8,-1-1,1 1,0 0,-1-1,1 1,-1-1,0 1,1-1,-1 1,1-1,-1 0,0 1,1-1,-1 0,0 1,1-1,-1 0,0 0,1 0,-1 0,0 0,0 1,1-1,-1 0,0-1,0 1,1 0,-1 0,0 0,1 0,-1 0,0-1,1 1,-1 0,0-1,1 1,-1-1,0 1,1 0,-1-1,1 1,-1-1,1 0,-1 1,1-1,-1 1,1-1,0 0,-1 1,1-1,0 0,0 1,-1-1,1 0,0 1,0-1,0 0,0 0,0 0,-8-46,38-40,-17 60</inkml:trace>
  <inkml:trace contextRef="#ctx0" brushRef="#br0" timeOffset="20736.936">6529 2061,'-19'16,"-22"18,2 1,1 3,2 1,2 1,-7 14,38-51,0 0,0 0,1 0,-1 0,1 0,0 1,0-1,0 1,0 0,1-1,0 1,-1 0,1 0,1 0,-1 0,0 0,1 0,0 0,0 0,0 0,1 0,-1 0,1 0,0 0,0 0,0 0,1 0,-1 0,1-1,0 1,0-1,0 1,1-1,-1 0,1 0,0 0,-1 0,1 0,1-1,2 3,169 67,-72-20,-86-46</inkml:trace>
  <inkml:trace contextRef="#ctx0" brushRef="#br0" timeOffset="16555.098">517 2202,'-1'11,"-62"143,35-100,-22 62,-51 89,333-532,-82 141,-148 184,26-28,-27 29,-1 1,1-1,-1 1,1-1,-1 1,1 0,-1-1,1 1,-1 0,1-1,-1 1,1 0,0 0,-1-1,1 1,-1 0,1 0,0 0,-1 0,1 0,0 0,-1 0,1 0,0 0,-1 0,1 0,0 0,-1 0,1 1,0-1,-1 0,1 1,-1-1,1 0,-1 1,1-1,-1 0,1 1,-1-1,1 1,-1-1,1 1,-1-1,0 1,1-1,-1 1,0 0,1-1,-1 1,0-1,0 1,0 0,0-1,1 2,2 168,-5-138,1-19,0-1,1 1,0 0,1-1,0 1,1 0,1-1,3 12,-5-21,0-1,1 1,-1-1,0 0,1 0,0 0,-1 0,1 0,0 0,0 0,0 0,0-1,0 1,0-1,1 0,-1 1,0-1,1 0,-1 0,1-1,-1 1,1 0,0-1,-1 0,1 1,-1-1,1 0,0-1,-1 1,1 0,0-1,-1 1,1-1,-1 0,1 0,1 0,87-47,258-211,-281 217,-67 42,0-1,1 1,-1-1,1 1,0 0,-1 0,1-1,-1 1,1 0,-1 0,1 1,0-1,-1 0,1 0,-1 1,1-1,-1 1,1-1,-1 1,0 0,1-1,-1 1,0 0,1 0,-1 0,0 0,0 0,0 0,0 1,0-1,0 0,0 0,0 1,-1-1,1 1,0-1,-1 1,1-1,-1 1,1-1,-1 1,0-1,0 1,0-1,0 1,0 1,1 15,0 0,-1 1,-1-1,-1 0,-1 1,0-1,-5 10,-9 106,32-94,-3-28</inkml:trace>
  <inkml:trace contextRef="#ctx0" brushRef="#br0" timeOffset="16921.129">1900 2202,'-40'23,"1"2,1 2,2 1,0 2,2 1,-27 32,57-60,0 0,0 0,0 1,0-1,1 1,0 0,0 0,0 0,0 0,0 1,1-1,0 1,0 0,0-1,0 1,1 0,0 0,0 0,0 0,1 0,-1 0,1 1,1-1,-1 0,1 0,-1 0,1 0,1 0,-1 0,1-1,0 1,0 0,0-1,1 1,0 0,2-1,0-1,-1 0,1 0,1 0,-1-1,0 1,1-1,-1 0,1-1,0 0,0 1,-1-2,1 1,0-1,0 0,0 0,0 0,0-1,-1 0,1 0,4-2,115-52,57-89,-81 53,-129 187,19-71</inkml:trace>
  <inkml:trace contextRef="#ctx0" brushRef="#br0" timeOffset="17468.849">2465 2315,'-6'6,"2"0,-1-1,0 2,1-1,0 0,1 1,0 0,0-1,0 1,1 1,0-1,0 0,0 0,1 1,1-1,-1 1,1-1,0 1,1-1,0 1,0-1,0 0,1 1,0-1,1 0,-1 0,1 0,1 0,-1-1,1 0,1 1,-1-1,1 0,0-1,0 1,0-1,1 0,4 3,-3-5,-1-1,1 1,0-1,0 0,0 0,0-1,0 0,0 0,0-1,0 0,0 0,0-1,0 1,1-2,-1 1,-1-1,1 0,0 0,0-1,-1 0,0 0,1-1,-1 1,0-2,4-2,13-12,0 0,-1-2,0-1,-2 0,8-13,128-188,-136 196,-20 27,1 0,-1-1,0 1,1 0,-1 0,1-1,-1 1,1 0,-1 0,1 0,-1 0,1 0,-1 0,1 0,-1 0,1 0,-1 0,1 0,-1 0,1 0,-1 0,1 0,-1 1,0-1,1 0,-1 0,1 0,-1 1,1-1,-1 0,0 1,1-1,-1 0,0 1,1-1,-1 1,0-1,1 0,-1 1,0-1,0 1,0-1,1 1,-1-1,0 1,0-1,0 1,0-1,0 1,0-1,0 1,0-1,0 1,0-1,0 1,0-1,0 1,0-1,-1 1,55 331,-30-217,-4 1,-6 0,-3 42,-9-142,-2 1,0 0,-2 0,1-1,-2 1,0-1,-1 1,-1-1,0-1,-1 1,-1-1,-1 0,0 0,0-1,-2 0,1 0,-2-1,0-1,-1 1,0-2,0 0,-1 0,-1-1,0-1,-9 5,20-13,1 0,-1 1,1-1,-1 0,0 0,1-1,-1 1,0 0,0-1,0 0,0 0,1 0,-1 0,0 0,0 0,0-1,0 1,1-1,-1 0,0 0,0 0,1 0,-1 0,1-1,-1 1,1-1,0 1,0-1,-1 0,1 0,0 0,1 0,-1-1,0 1,1 0,-1-1,1 1,-3-6,0 0,1 0,0 0,1 0,0-1,0 1,1-1,0 1,0-1,1 1,0-9,10-50,3 0,3 1,2 0,3 1,4 2,3-3,11-35,-25 65</inkml:trace>
  <inkml:trace contextRef="#ctx0" brushRef="#br0" timeOffset="18505.76">1815 2287,'39'-17,"-33"15,1 0,-1 0,0 0,1 1,-1 0,0 1,1-1,-1 1,1 0,-1 1,1 0,-1 0,1 0,-1 1,0-1,0 2,0-1,0 1,0 0,0 0,-1 0,1 1,-1 0,0 0,0 0,-1 1,1 0,-1 0,4 5,-4-4,0 1,0-1,0 1,-1 0,0 0,-1 0,0 0,0 0,0 1,-1-1,0 1,0-1,-1 1,0-1,0 1,-1 0,0-1,0 1,-2 4,-16 140,19-148,1-1,0 1,0-1,0 1,0-1,1 0,-1 1,1-1,0 0,0 0,0 0,0 0,0 0,1-1,-1 1,1-1,0 1,0-1,0 0,0 0,0 0,0-1,0 1,1-1,-1 0,1 0,-1 0,1 0,-1 0,2-1,13 0</inkml:trace>
  <inkml:trace contextRef="#ctx0" brushRef="#br0" timeOffset="6602.562">10960 735,'-23'3,"1"0,-1 2,1 1,0 1,1 0,0 2,0 1,-15 9,28-14,0 0,0 1,1-1,-1 2,1-1,1 1,-1 0,1 0,1 1,-1 0,1 0,0 0,1 1,0-1,1 1,-1 0,2 0,-1 0,1 1,1-1,0 0,0 2,15 88,-13-96,0-1,0 1,-1-1,2 1,-1-1,0 0,0 1,1-1,-1 0,1 0,0 0,-1 0,1 0,0-1,0 1,0-1,1 1,-1-1,0 1,0-1,1 0,-1 0,1 0,-1-1,1 1,-1-1,1 1,-1-1,1 0,0 0,-1 0,1 0,-1 0,1-1,0 1,1-1,6-4,1-1,-2 0,1-1,-1 1,0-2,0 1,0-2,-1 1,-1-1,0 0,1-1,5-6,192-240,-203 254,0 0,0 0,0 0,0 1,0-1,0 0,1 1,-1 0,0-1,1 1,-1 0,1 0,-1 0,1 1,0-1,-1 1,1-1,0 1,-1 0,1 0,0 0,0 0,-1 1,1-1,0 1,-1-1,1 1,-1 0,1 0,-1 0,1 0,-1 1,0-1,0 1,1-1,-1 1,0 0,0 0,5 5,-1 0,0 1,0 0,0 0,-1 0,0 1,-1-1,0 1,0 0,0 3,9 40,-2 1,-2 0,-3 1,-2 0,-2 0,-3 0,-4 24,3-43,-2-1,-2 0,0-1,-3 0,0 0,-3 0,0-1,-2-1,-1 0,-19 27,30-52,0 0,0 0,0 0,0-1,-1 1,0-1,0-1,0 1,-1-1,0 0,1 0,-2 0,1-1,0 0,-1 0,1 0,-1-1,6-3,0 1,0 0,0-1,0 1,0-1,0 1,0-1,0 0,0 1,0-1,0 0,0 0,1 0,-1 0,0 0,1 1,-1-1,0 0,1 0,0-1,-1 1,1 0,-1 0,1 0,0 0,0 0,0 0,0 0,0-1,0 1,0 0,0 0,0 0,0 0,1 0,-1 0,0 0,1-1,-1 1,1 0,-1 0,1 0,-1 0,1 1,0-1,0 0,-1 0,1 0,0 0,0 1,0-1,1-5,14-29,2 1,1 1,2 1,1 0,1 2,3-1,5-9,146-192,117-208,-246 359,-3-2,-3-2,-5-1,-3-2,-3-5,-28 80,0 1,0-1,-1 0,-1 0,0 0,-1 0,-1 0,0 0,-2-9,3 18,-1 1,0-1,-1 0,1 0,-1 0,1 1,-1-1,0 1,0-1,-1 1,1 0,-1 0,0 0,1 0,-1 1,0-1,-1 1,1-1,0 1,-1 0,1 1,-1-1,0 0,0 1,1 0,-1 0,0 0,0 0,0 1,0 0,0-1,-3 2,-4 1,1 1,0 0,1 1,-1 0,1 0,-1 1,1 1,1-1,-1 1,1 1,0 0,0 0,1 0,0 1,0 0,1 0,0 1,1 0,0 0,-3 7,0-4,-7 10,0 1,2 1,1 0,1 0,1 1,1 1,1-1,2 1,0 1,2-1,0 12,1-3,2 0,2 0,1 1,1-1,2 0,5 15,-7-38,0 0,1 0,1 0,-1-1,2 1,0-1,0 0,1-1,0 1,0-1,2-1,-1 0,1 0,0 0,1-1,0-1,0 1,1-2,9 5,-4-5,1-1,0-1,0 0,1-1,-1-1,1-1,-1 0,1-2,-1 0,10-2,-11-1,-1-1,1 0,-1-1,0-1,0-1,-1 0,0 0,0-2,-1 0,0 0,-1-1,0-1,3-4,-10 12,15-16</inkml:trace>
  <inkml:trace contextRef="#ctx0" brushRef="#br0" timeOffset="6981.7">12539 706,'-32'2,"1"2,-1 2,1 0,0 2,1 2,-1 1,2 1,0 1,0 1,2 2,0 1,-1 2,19-10,0 0,0 0,1 1,1 0,0 1,0-1,1 1,0 1,1-1,-4 11,8-19,-1 1,1 0,0 0,0 0,1 0,-1 0,1 0,-1 0,1 0,1 0,-1 0,0 0,1 0,0 0,0-1,0 1,1 0,-1 0,1-1,0 1,0-1,0 1,0-1,0 0,1 0,0 0,-1 0,1 0,0 0,1-1,-1 0,0 0,1 1,3 0,-1-1,-1 0,1 0,0-1,0 0,0 0,0 0,0-1,0 0,1 0,-1-1,0 0,0 0,0 0,0 0,-1-1,1 0,0-1,-1 1,4-3,103-67,-91 56,23-19,-1-2,-1-2,35-43,-77 81,1 1,-1-1,1 1,-1-1,1 0,0 1,-1-1,1 1,0 0,-1-1,1 1,0-1,-1 1,1 0,0 0,-1-1,1 1,0 0,0 0,0 0,-1 0,1 0,0 0,0 0,-1 0,1 0,0 0,0 0,0 0,-1 1,1-1,0 0,-1 1,1-1,0 0,-1 1,1-1,0 1,-1-1,1 1,-1-1,1 1,-1 0,1-1,-1 1,1 0,-1-1,0 1,1 0,-1-1,0 1,1 0,19 50,-14-35,17 30,-13-26</inkml:trace>
  <inkml:trace contextRef="#ctx0" brushRef="#br0" timeOffset="7367.991">12822 1045,'21'-46,"3"1,1 0,30-39,36-15,-91 98,1 0,0 1,-1-1,1 1,0-1,-1 1,1-1,0 1,0-1,0 1,-1 0,1 0,0-1,0 1,0 0,0 0,0 0,0 0,-1 0,1 0,0 0,0 0,0 0,0 0,0 1,0-1,-1 0,1 1,0-1,0 0,0 1,-1-1,1 1,0-1,-1 1,1 0,0-1,-1 1,1 0,-1-1,1 1,-1 0,1 0,-1-1,1 1,-1 0,0 0,0 0,10 50,-7-29,-3-19,1 0,-1 0,1 0,0 0,-1-1,1 1,1 0,-1 0,0 0,1-1,-1 1,1-1,0 1,0-1,0 0,0 0,0 0,1 0,-1 0,0 0,1 0,0-1,-1 1,1-1,0 0,0 0,-1 0,1 0,0 0,0-1,0 1,0-1,0 0,0 0,0 0,0 0,0-1,0 1,0-1,0 0,0 1,0-1,0-1,0 1,-1 0,1-1,0 1,1-3,16-10,-1-1,-1-1,0-1,-2 0,0-2,0 1,0-5,27-30,-24 32,-1 0</inkml:trace>
  <inkml:trace contextRef="#ctx0" brushRef="#br0" timeOffset="7681.472">13894 594,'-22'4,"-1"1,1 1,1 1,-1 0,2 2,-1 1,-14 9,27-15,1 0,1 1,-1 0,1 0,-1 0,1 1,1 0,-1 0,1 1,0-1,1 1,0 0,0 0,0 1,1-1,0 1,0 0,1 0,0 0,0 0,1 0,0 7,1-9,0-1,1 1,0-1,0 1,0-1,1 0,0 1,0-1,0 0,1 0,-1-1,1 1,0 0,0-1,1 0,0 1,-1-1,1-1,1 1,-1-1,0 1,1-1,0-1,0 1,0-1,2 2,8 1,-1 1,1-2,0 0,0-1,1 0,-1-1,1-1,13-1,-20 1,-1-1,1 0,0 0,-1-1,1 0,-1-1,0 0,1 0,-1-1,0 0,0 0,-1-1,1 0,-1 0,7-5,4-9</inkml:trace>
  <inkml:trace contextRef="#ctx0" brushRef="#br0" timeOffset="8038.772">14092 932,'34'-7,"0"-1,-1-2,-1-1,0-2,0-1,-2-1,1-2,-2-1,0-1,20-19,-45 34,-1-1,1 0,-1 0,1 0,-1-1,-1 1,1-1,-1 0,0 0,0 1,-1-1,0-1,0 1,0 0,-1 0,0 0,0 0,0 0,-2-6,2 8,-1 1,1 0,-1-1,0 1,0-1,0 1,-1 0,1 0,-1 0,0 0,0 0,0 0,0 0,0 1,0-1,-1 1,0-1,1 1,-1 0,0 0,0 0,0 0,0 1,0-1,-1 1,1 0,0 0,-1 0,1 0,0 1,-1-1,1 1,-1 0,-2 0,-8 3,1 1,-1 1,0 0,1 1,0 0,1 1,-1 0,1 1,1 0,-1 1,1 1,1 0,0 0,0 1,1 0,1 0,0 1,-4 8,7-14,1 0,-1 0,2 0,-1 1,1-1,0 1,0 0,0 0,1 0,0 0,1 1,0-1,0 0,0 1,1-1,0 0,1 1,-1-1,1 1,1-1,-1 0,1 0,1 0,-1 0,1 0,1 0,-1-1,1 1,4 4,8 1,0 0,1-2,0 0,1-1,0-1,0 0,1-2,0 0,0-1,1-1,-1 0,1-2,15 0,81-8,-87 0</inkml:trace>
  <inkml:trace contextRef="#ctx0" brushRef="#br0" timeOffset="4597.816">8250 1242,'5'-52,"1"-23,0-3,-1 6,3 12,1 10,-2 10,3 11,0 5,3 8,-1 1,3 3,3 4,3 8,-1 4</inkml:trace>
  <inkml:trace contextRef="#ctx0" brushRef="#br0" timeOffset="5001.929">8842 735,'-137'5,"136"-5,0 0,0 0,0 0,-1 0,1 1,0-1,0 0,0 0,-1 1,1-1,0 1,0-1,0 1,0-1,0 1,0 0,0-1,0 1,0 0,0 0,0 0,1 0,-1 0,0 0,0 0,1 0,-1 0,1 0,-1 0,1 0,-1 0,1 0,0 1,0-1,0 0,-1 0,1 0,0 1,0-1,0 0,1 0,-1 0,0 1,0-1,1 0,-1 0,1 0,-1 0,1 0,-1 1,1-1,0 0,-1 0,1-1,0 1,0 0,1 1,55 47,-53-46,1-1,0 0,-1 0,1 0,-1 1,0-1,0 1,0 0,0 0,0 1,-1-1,1 1,-1 0,0 0,0 0,-1 0,1 1,-1-1,0 1,0-1,0 1,-1 0,1-1,-1 1,0 0,-1 0,1 0,-1 0,0 0,0 0,-1 0,0 3,-4 3,-1-1,-1 0,1 0,-2 0,1-1,-1 0,-1-1,1 1,-1-2,-1 1,0-1,0-1,0 0,-1 0,1-1,-2 0,-12 2,5-5</inkml:trace>
  <inkml:trace contextRef="#ctx0" brushRef="#br0" timeOffset="5248.815">9379 255,'-10'38,"-7"32,-7 9,2 1,-1-9,4-7,5-9,5-4,4-7,3-5,1-5,2-3,0-3,0 0,-5-6,-2-2,-5-3,0-6</inkml:trace>
  <inkml:trace contextRef="#ctx0" brushRef="#br0" timeOffset="5414.504">9012 678,'43'-14,"29"-5,7 1,-6 3,-5 5,-9 3,-15 4</inkml:trace>
  <inkml:trace contextRef="#ctx0" brushRef="#br0" timeOffset="4015.647">7064 509,'59'-40,"-2"-3,-2-2,-2-2,22-27,-63 63,0 0,-1-1,0 0,-1-1,0 0,-1 0,0-1,-2 0,1-1,-2 0,0 0,0 0,-2-1,0 1,2-16,-13 6,-7 39,-1 48,3 0,3 1,3 0,2 0,3 0,4 16,-3-13,1 704,1-742,-2 0,0-1,-2 1,-2 0,0-1,-2 0,0 0,-2 0,-1-1,-2 0,0-1,-1 0,-2-1,0 0,-2-1,-7 7,-83 44,102-73,0 1,0-1,-1 0,1 0,0 0,0 0,-1-1,1 1,-1-1,1 0,0-1,-1 1,1-1,0 0,-1 0,1 0,0-1,0 1,0-1,0 0,0 0,0-1,1 1,-1-1,1 1,0-1,-3-3,-1-3,0 1,1-1,0 0,1 0,0 0,1-1,0 0,0 0,1 0,0 0,1 0,0-1,0 1,1-1,1 0,0 1,1-10,2-9,1 0,1 0,1 1,2 0,10-26,-3 23,2 1,0 1,2 1,1 0,1 1,2 2,0 0,2 1,0 2,7-4,-18 14,-1 0,2 1,-1 1,1 1,1 0,0 0,0 2,1 0,-1 1,1 0,1 2,-1 0,1 1,0 0,0 2,7 0,3 1,-4 1</inkml:trace>
  <inkml:trace contextRef="#ctx0" brushRef="#br0" timeOffset="4198.576">7940 904,'-10'39,"-3"16,1 0</inkml:trace>
  <inkml:trace contextRef="#ctx0" brushRef="#br0" timeOffset="4381.421">7854 706,'25'-19,"7"-7</inkml:trace>
  <inkml:trace contextRef="#ctx0" brushRef="#br0" timeOffset="10332.721">15249 1016,'-34'39,"-15"17,0 4,9-8</inkml:trace>
  <inkml:trace contextRef="#ctx0" brushRef="#br0" timeOffset="22857.834">7544 2456,'1'3,"1"0,-1 0,1 0,-1 0,1-1,0 1,0 0,0-1,1 0,-1 1,0-1,1 0,-1 0,1 0,0-1,0 1,0-1,0 1,0-1,0 0,0 0,0-1,0 1,1 0,-1-1,0 0,0 0,1 0,-1 0,2-1,14-2,1-1,-1-2,0 1,-1-2,0-1,0 0,0-1,-1-1,0-1,7-6,-7 6,-3 3,0-2,-1 1,0-2,0 1,-1-2,0 0,-1 0,-1-1,0 0,3-7,-12 18,0 0,0-1,0 1,0 0,0-1,-1 1,1-1,-1 0,1 1,-1-1,0 1,0-1,0 1,-1-1,1 0,-1 1,1-1,-1 1,0-1,0 1,0 0,0-1,0 1,0 0,-1 0,1 0,-1 0,0 0,0 0,1 0,-1 0,0 1,0-1,-1 1,1-1,0 1,-1 0,-2-2,-1 0,0 1,0-1,0 1,0 1,0-1,0 1,-1 0,1 1,0-1,0 1,-1 0,1 1,0 0,-2 0,-14 6,1 2,0 0,0 1,1 1,0 1,1 1,-6 5,15-12,-1 1,1 1,0-1,1 2,0-1,0 1,1 1,0-1,1 1,0 1,0-1,1 1,0 0,1 1,1-1,0 1,0 0,1 0,1 0,0 1,0-1,1 1,1-1,0 0,1 1,0-1,3 10,-2-17,1 0,-1 0,1 0,0 0,1-1,-1 1,1-1,0 0,0 0,0 0,0 0,1-1,0 0,0 0,0 0,0 0,0-1,0 0,1 0,-1 0,1-1,-1 0,5 1,134 3,-93-12,-1-2,1-2,-2-2,1-3,32-15,39-12,261-102,-268 107,-422 151,295-108,1 0,0 1,0 1,0 0,1 1,0 0,0 0,1 1,0 0,1 1,-4 5,10-11,0 0,0-1,0 2,1-1,-1 0,1 0,0 1,0-1,1 1,-1 0,1-1,0 1,1 0,-1 0,1 0,0 0,0-1,0 1,1 0,-1 0,1 0,0-1,1 1,-1 0,1-1,0 1,0-1,1 0,-1 1,1-1,0 0,3 3,-3-4,0 0,0 0,1 0,-1 0,1 0,0-1,0 0,-1 0,1 0,1 0,-1 0,0-1,0 0,1 0,-1 0,0 0,1-1,-1 0,1 0,-1 0,1 0,-1-1,1 1,-1-1,0-1,107-42,-98 37,21-14,-1-1,-1-2,-1-1,-1-1,-1-2,3-5,-31 31,36-41,-31 35,0-1,1 1,0 0,1 1,-1-1,1 1,1 1,-1 0,1 0,3-1,-10 7,0 0,0 1,1-1,-1 0,0 1,0-1,0 1,0 0,0 0,1-1,-1 2,-1-1,1 0,0 0,0 0,0 1,-1-1,1 1,0 0,-1-1,0 1,1 0,-1 0,0 0,0 0,0 0,0 0,0 0,-1 0,1 0,0 0,-1 1,0-1,0 0,1 0,-1 1,0-1,-1 0,1 1,7 22,-5-21,0 0,0 0,1 0,-1 0,1 0,0 0,0-1,0 1,1-1,-1 0,1 0,0 0,0-1,0 1,0-1,0 0,0 0,1-1,-1 1,1-1,-1 0,1 0,0 0,-1-1,1 1,0-1,-1 0,1-1,0 1,-1-1,1 0,-1 0,5-2,205-104,10-19,-122 75,-101 50,0 1,1 0,-1-1,0 1,0 0,1 0,-1 0,0 0,1 0,-1 0,0 0,1 0,-1 0,0 0,1 1,-1-1,0 1,0-1,0 1,1 0,-1-1,0 1,0 0,0 0,0-1,0 1,0 0,0 0,0 0,-1 0,1 0,0 1,-1-1,1 0,0 0,-1 0,1 1,-1-1,0 0,1 1,-1-1,0 0,0 0,0 1,0-1,0 1,-7 63,-4-40,0 0,-2-1,-1 0,0-1,-2-1,-1 0,0-1,-2-1,0-1,-1-1,-16 12,-25 4,60-34,1 0,-1 0,1 0,-1 0,1 0,-1-1,1 1,0 0,-1 0,1 0,-1-1,1 1,0 0,-1-1,1 1,-1 0,1-1,0 1,0 0,-1-1,1 1,0-1,0 1,-1-1,1 1,0 0,0-1,0 1,0-1,0 1,0-1,0 1,0-1,0 1,0-1,0 1,0-1,0 1,0-1,0 1,0-1,0 1,1-1,-1 1,0 0,0-1,1 1,-1-1,0 1,0 0,1-1,-1 1,1 0,-1-1,0 1,1 0,-1-1,1 1,-1 0,1 0,22-25,-8 14,1 1,0 0,0 1,1 1,0 0,1 1,-1 1,1 1,0 1,1 0,-1 1,1 1,-1 1,1 0,5 2,-11 0,0-1,0 0,0-1,0-1,0 1,0-2,-1 0,1-1,-1 0,0-1,0 0,0 0,-1-2,0 1,0-2,-1 1,1-1,-2-1,1 0,-1 0,7-10,27-55,-47 83,0 1,0 0,1 0,0 0,1 1,0-1,0 1,1-1,1 1,0-1,0 1,1-1,0 1,1-1,1 1,-1-1,1 0,1 0,0 0,0 0,1-1,1 0,-1 0,3 3,0-8,-1 0,1 0,0-1,0 0,0-1,1 0,-1 0,0 0,1-1,-1-1,1 1,-1-1,1-1,0 0,-1 0,0 0,1-1,-1 0,0-1,0 0,0 0,0-1,5-3,16-14,0-1,-1-2,-1-1,-2-1,0-1,-2-1,-1-1,2-5,33-64,-55 167,2-25,2 1,2-1,2-1,2 0,3 3,10 40,-9-30,-6-24,-1-1,-2 1,0 1,-3-1,0 1,-2 0,-2 20,-1-45,-1 0,0 0,0 0,-1 0,0 0,0-1,-1 1,0-1,0 0,-1 0,0-1,0 1,0-1,-1 0,0 0,0-1,0 0,-1 0,0 0,0-1,0 0,-1 0,1-1,-1 0,0 0,-2 0,-5 3,-52 14,66-19,-1-1,0 0,1 0,-1 1,1-1,-1 0,0 0,1-1,-1 1,1 0,-1 0,1-1,-1 1,0-1,1 0,0 1,-1-1,1 0,-1 0,1 0,0 0,0 0,-1 0,1 0,0 0,0 0,0 0,0-1,0 1,1-1,-1 1,0 0,1-1,-1 1,1-1,-1 0,1 0,0-7,1 1,1 0,-1-1,1 1,1 0,0 0,0 0,0 1,1-1,0 1,1 0,0 0,0 0,0 0,1 1,0 0,0 0,1 0,14-19,27-30,3 2,2 3,8-4,158-94,-192 131,-3 1</inkml:trace>
  <inkml:trace contextRef="#ctx0" brushRef="#br0" timeOffset="25568.86">12004 1750,'-2'54,"-56"188,-14 166,66-350,2 1,3-1,3 1,3 6,-5-59,-1-6</inkml:trace>
  <inkml:trace contextRef="#ctx0" brushRef="#br0" timeOffset="25827.207">11608 2287,'43'5,"29"1,12 5,-4 0,-11-1,-7-3,-9-3,-10-1,-11-2</inkml:trace>
  <inkml:trace contextRef="#ctx0" brushRef="#br0" timeOffset="26070.076">12398 2371,'-12'24,"2"-6,0 0,1 1,0 0,2 0,0 0,2 1,0 0,1 1,1-1,0 17,3-33,0-1,1 1,-1 0,1 0,0-1,0 1,0-1,1 1,0-1,-1 1,1-1,0 0,0 0,1 0,-1 0,1 0,-1 0,1-1,0 1,0-1,0 0,0 0,0 0,1 0,-1 0,1-1,-1 0,1 0,0 0,-1 0,1 0,0-1,2 1,8 0,0-1,-1 0,1-1,0-1,-1 0,1-1,-1 0,9-4,-8 4,0-1,-1-1,0 0,0 0,0-1,-1-1,0 0,0-1,0 0,-1-1,-1 0,1-1,-1 0,-1 0,0-1,-1 0,0-1,0 0,-1 0,0-4,-5 12,-1-1,0 0,-1-1,1 1,-1 0,0 0,0 0,-1 0,1 0,-1 0,0 0,0 0,-1 0,0 0,0 1,0-1,0 1,-1-1,1 1,-1 0,0 0,-1 0,1 0,-1 0,1 1,-1-1,0 1,-1 0,-1-1,-1 0,0 0,0 0,-1 0,1 1,-1 0,0 0,0 1,0 0,0 1,0 0,0 0,-1 0,1 1,0 0,0 1,-1 0,-7 2,-3 3</inkml:trace>
  <inkml:trace contextRef="#ctx0" brushRef="#br0" timeOffset="27087.844">13979 2427,'-24'10,"1"2,-1 0,2 1,0 1,0 1,2 1,0 0,-17 20,34-33,0-1,0 1,0 0,1 0,0 0,-1 0,1 1,0-1,1 1,-1-1,0 1,1 0,0-1,0 1,0 0,1 0,-1 0,1 0,0 0,0 0,0-1,0 1,1 0,0 0,0 0,0 0,0-1,0 1,1 0,0-1,-1 1,1-1,1 0,-1 1,0-1,1 0,0-1,-1 1,1 0,0-1,0 1,1-1,-1 0,0 0,1 0,0-1,-1 1,1-1,0 0,1 1,4-3,0 1,-1-1,1-1,-1 1,1-1,-1-1,0 1,0-2,0 1,0-1,-1 0,1-1,-1 1,0-2,0 1,-1-1,0 0,0 0,0 0,-1-1,0 0,0 0,3-7,-5 11,44-54,-3-2,-3-1,-2-3,-3-1,-2-1,-4-2,-2-3,-19 46,-1-1,-1 0,-2 0,0-1,-2 1,-1-1,0 0,-2 0,-2 0,0-3,2 25,0 1,0 0,-1 0,1-1,-1 1,1 0,-1 0,0 0,0 0,0 0,-1 0,1 0,-1 0,0 1,0-1,1 0,-2 1,1 0,0-1,0 1,-1 0,1 0,-1 0,0 0,0 1,0-1,1 1,-1 0,-1 0,1 0,0 0,0 0,0 1,0-1,0 1,-1 0,1 0,0 0,0 0,-1 1,1-1,0 1,0 0,0 0,0 0,0 0,-3 2,-3 3,-1 2,1-1,0 1,1 0,0 1,0 0,1 0,0 1,0 0,1 0,1 1,-1 0,2-1,0 2,-2 6,-3 13,1 1,2 0,1 1,2-1,1 5,-1-16,2-1,0 1,2 0,0 0,1-1,1 1,1-1,1 0,0 0,2 0,0-1,2 1,0-2,1 0,0 0,6 6,-5-8,2 0,0-1,0 0,2-1,0-1,0 0,1-1,0 0,1-2,1 0,0-1,4 2,35-8,-33-9</inkml:trace>
  <inkml:trace contextRef="#ctx0" brushRef="#br0" timeOffset="30573.64">14938 2371,'-7'-1,"0"0,0 0,-1 0,1 1,0 1,0-1,-1 1,1 0,0 1,0-1,0 1,0 1,0 0,1 0,-1 0,1 0,0 1,0 0,0 1,0-1,1 1,-1 0,1 1,1-1,-1 1,-2 4,3-6,0 1,0 0,0 0,0 0,1 0,0 1,0-1,1 1,-1 0,1 0,0 0,1 0,-1 0,1 0,1 0,-1 0,1 0,0 1,0-1,1 0,0 0,0 0,0 1,1-1,0 0,0-1,1 1,-1 0,1-1,0 1,1-1,-1 0,1 0,0 0,1-1,-1 1,1-1,-1 0,1-1,1 1,4 2,0-3,0 0,0-1,0 0,0-1,1 0,-1-1,0 0,1-1,-1 0,0 0,1-1,-1-1,0 1,-1-2,1 1,0-1,-1-1,0 0,0 0,0-1,6-3,-1-2,0 0,0 0,-1-1,0-1,-1 0,-1-1,0 0,-1-1,0 0,1-4,-7 14,-1 0,1 0,-1 0,0-1,-1 1,1-1,-1 1,0-1,-1 0,1 0,-1 0,0 0,-1 0,1 0,-1 0,0 0,-1 0,0 0,0 0,0 0,0 0,-1 0,0 1,0-1,-1 0,0 1,0 0,0-1,0 1,-3-3,0 4,0-1,0 1,0 0,0 0,-1 1,1 0,-1 0,0 0,0 1,0 0,0 0,-1 1,1 0,0 0,-1 1,1 0,0 0,-1 1,1 0,0 0,0 1,0 0,0 0,-4 2,-18 7</inkml:trace>
  <inkml:trace contextRef="#ctx0" brushRef="#br0" timeOffset="43592.034">546 3528,'-26'-5,"0"2,0 0,-1 2,1 0,0 2,0 1,0 1,0 2,0 0,1 1,-1 2,-5 3,19-6,0-1,0 2,1-1,0 2,0 0,0 0,1 0,0 2,1-1,0 1,0 0,1 1,0 0,0 1,1-1,1 1,0 1,0-1,1 1,1 0,0 0,0 0,1 1,0 7,1-9,1 0,1 0,0 0,0 0,1 1,1-1,-1 0,2-1,0 1,0 0,1-1,0 1,1-1,0 0,0-1,1 1,1-1,-1 0,1-1,1 1,0-2,0 1,0-1,1 0,0-1,1 1,-1-2,1 0,1 0,15 2,-1-2,1-1,0-1,0-1,0-1,0-1,0-2,0 0,0-2,0-1,-1-1,0-1,0-1,0-1,-1-2,5-3,13-2</inkml:trace>
  <inkml:trace contextRef="#ctx0" brushRef="#br0" timeOffset="43859.915">1110 3614,'-40'30,"1"3,2 1,2 2,0 1,3 2,1 1,-14 27,41-63,0 0,1 1,0-1,0 1,0-1,0 1,1 0,0 0,0 0,0 1,0-1,1 0,0 1,0-1,1 1,0-1,-1 1,2-1,-1 0,1 1,0-1,0 1,0-1,1 0,-1 1,1-1,1 0,-1 0,1-1,0 1,0 0,0-1,0 0,1 0,2 2,5 0,1 0,1 0,-1-2,1 1,0-2,0 1,0-2,0 0,0 0,1-2,-1 1,1-2,-1 1,0-2,1 0,-1-1,0 0,0-1,-1 0,1-1,3-2,8-4,-1-2,0 0,-1-1,0-2,-2 0,1-1,-2-1,0-1,-2 0,6-9,-17 21,0 1,-1-1,0 0,0 0,-1 0,0-1,0 1,-1-1,0 0,0 0,-1-1,0 1,0 0,-1-1,0 1,-1-1,0 1,0-1,-1 1,0-1,0 1,-1-1,0 1,0 0,-1 0,0 0,-1 0,0 1,0-1,0 1,-1 0,0 0,-1 0,1 1,-1 0,-1 0,1 1,-1-1,0 1,0 1,0-1,-7-2,9 6,-1 0,1-1,-1 2,1-1,-1 1,1 0,-1 0,1 0,-1 1,1 0,-1 0,1 0,-1 1,1 0,0 0,0 0,0 1,0 0,0-1,-3 4,-17 12</inkml:trace>
  <inkml:trace contextRef="#ctx0" brushRef="#br0" timeOffset="44275.876">1674 4036,'0'-41,"2"0,1-1,2 2,2-1,2 1,13-37,18 15,-39 61,0 0,0 0,1 0,-1 0,0 0,1 1,-1-1,1 1,-1-1,1 1,0-1,-1 1,1 0,-1 0,1 0,-1 0,1 0,0 0,-1 0,1 0,-1 1,1-1,-1 1,1-1,-1 1,1-1,-1 1,1 0,-1 0,0 0,0 0,1 0,-1 0,0 0,0 0,0 0,0 1,0-1,0 0,0 1,-1-1,1 1,0 0,34 86,-32-78,-1 1,2-1,0 1,0-1,0 0,2-1,-1 1,1-1,0 0,2 1,-3-5,0 0,0 0,0-1,1 1,0-1,0 0,0-1,0 0,1 0,-1 0,1-1,0 1,-1-2,1 1,0-1,0 0,0 0,0-1,0 0,0 0,1-1,-1 0,-1 0,1-1,0 1,0-2,0 1,-1-1,5-2,8-5,-1-1,0-1,-1 0,0-2,-1 0,0-1,-1 0,-1-1,-1-1,0 0,-1-1,-1 0,0-1,-2 0,2-5,5-42,-14 44</inkml:trace>
  <inkml:trace contextRef="#ctx0" brushRef="#br0" timeOffset="44644.879">2972 3472,'-52'6,"0"3,0 2,1 3,-11 5,59-18,-1-1,1 1,0 0,0-1,0 1,0 1,0-1,0 0,0 1,0 0,0-1,1 1,-1 0,0 0,1 1,0-1,0 0,0 1,0 0,0-1,0 1,0 0,1 0,0 0,-1 0,1 0,0 0,1 0,-1 1,0-1,1 0,0 0,0 1,0-1,0 0,0 0,1 1,-1-1,1 0,0 0,0 0,1 2,5 4,1-1,0 0,1 0,0-1,0 0,0 0,1-1,0-1,0 0,1 0,0 0,68 40,-76-42,1-1,-1 1,0-1,0 1,0 0,0 0,0 0,-1 1,1-1,-1 1,0-1,0 1,-1 0,1-1,-1 1,1 0,-1 0,0 0,-1 1,1-1,-1 0,0 0,0 0,0 0,0 0,-1 1,0-1,1 0,-2 0,1 0,0 0,-1-1,0 1,0 0,0-1,0 1,0-1,-1 1,0-1,1 0,-1 0,0 0,-2 1,-10 9,0 0,0-1,-1-1,-1 0,0-1,0-1,-1 0,0-2,-1 0,1-1,-8 1,5-4</inkml:trace>
  <inkml:trace contextRef="#ctx0" brushRef="#br0" timeOffset="45580.432">3170 3811,'30'6,"1"-1,1-2,-1-1,0-1,1-2,24-4,-45 4,1-1,-1-1,0 0,1 0,-1-1,-1 0,1-1,-1-1,1 1,-1-2,-1 1,0-1,0-1,0 0,-1 0,0 0,0-1,-1-1,4-4,20-65,-31 77,0-1,0 1,0-1,0 1,0 0,-1-1,1 1,-1 0,1-1,-1 1,0 0,0 0,0-1,-1 1,1 0,0 0,-1 1,1-1,-1 0,0 0,1 1,-1-1,0 1,0-1,0 1,0 0,0 0,-1 0,1 0,0 0,0 0,-1 1,0-1,-7-1,1 0,-1 0,1 1,-1 1,0-1,0 2,1-1,-1 1,0 1,1 0,0 0,-1 1,1 0,0 1,0 0,0 0,-1 2,-13 7,2 1,-1 0,2 2,0 0,-16 19,30-31,1 1,1-1,-1 1,1 0,0 0,0 0,0 0,1 1,-1-1,1 1,1 0,-1 0,1 0,0 0,1 1,-1-1,1 1,0-1,1 0,0 1,0-1,0 1,1-1,-1 1,2-1,-1 1,1-1,0 0,0 0,1 0,-1 0,2 0,-1-1,0 1,5 4,4-1,0-1,1 0,0-1,0-1,1 0,0 0,0-1,0-1,1-1,0 0,-1 0,1-2,0 0,0 0,0-2,0 0,0 0,0-2,-1 0,1 0,8-4,21-7,-1-2,-1-1,0-3,-1-1,-1-2,-2-2,0-2,17-16,-37 27,0-2,0 0,-2 0,0-2,-2 0,0-1,-1 0,-1-1,-1 0,-9 18,0 0,-1 1,1-1,-1 0,0 0,0 0,0 0,0 0,-1 0,1-1,-1 1,0 0,-1 0,1 0,-1 0,0 0,0 0,0 0,0 0,-1 0,1 0,-1 0,0 1,0-1,-1 1,1-1,-1 1,1 0,-1 0,0 0,0 1,-1-1,1 1,0-1,-1 1,0 0,1 0,-1 1,0-1,0 1,0 0,-3-1,-4 3,0 0,0 0,0 1,1 0,-1 1,1 1,-1-1,1 2,0-1,1 2,-1-1,1 1,0 0,0 1,1 0,0 1,0-1,1 1,0 1,0 0,0 2,5-9,0 1,0 0,1-1,0 1,0 0,-1 0,1 0,1 0,-1 0,0 0,1 0,0 0,0 0,-1 0,2 0,-1 0,0 0,1 0,-1 0,1 0,0 0,0 0,0 0,1 0,-1 0,0-1,1 1,0-1,0 1,0-1,0 0,0 1,0-1,0 0,1 0,-1-1,1 1,2 1,5 3,0-1,0-1,0 1,0-1,1-1,0 0,0-1,0 0,0 0,4-1,34-1,-36-1,-1 1,1 0,0 0,-1 2,1-1,-1 2,1-1,-1 2,0 0,11 5,-19-5,0 0,0 1,-1 0,0 0,0 0,0 0,0 0,-1 1,0-1,0 1,-1-1,1 1,-1 0,0 0,-1 0,1-1,-1 1,0 0,-1 0,0 0,0 0,0-1,0 1,-1 0,0-1,0 1,0-1,-3 3,-3 29,-1 49,8-62</inkml:trace>
  <inkml:trace contextRef="#ctx0" brushRef="#br0" timeOffset="45926.801">4581 3528,'17'356,"-4"-223,-13-132,0 0,0 0,0 1,0-1,0 0,0 0,0 0,1 0,-1 1,0-1,1 0,-1 0,0 0,1 0,0 0,-1 0,1 0,0 0,-1 0,1 0,0-1,0 1,0 0,0 0,-1-1,1 1,0 0,1-1,-1 1,0-1,0 0,0 1,0-1,0 0,0 1,0-1,1 0,-1 0,0 0,0 0,0 0,0 0,0-1,1 1,-1 0,0 0,0-1,0 1,0-1,0 1,0-1,0 0,0 1,0-1,0 0,0 1,0-1,-1 0,1 0,0 0,0 0,-1 0,1-1,98-158,55-186,-141 317,-2 3</inkml:trace>
  <inkml:trace contextRef="#ctx0" brushRef="#br0" timeOffset="46794.877">5541 3726,'-30'-2,"0"1,0 2,0 1,0 1,0 2,0 1,1 1,0 2,-3 2,-65 43,94-52,0 0,0 0,0 1,1-1,-1 1,1 0,0 0,0 0,0 0,0 0,0 0,1 1,-1-1,1 1,0-1,0 1,0-1,1 1,-1-1,1 1,0 0,0-1,0 1,0 0,1-1,0 1,-1-1,2 4,2-3,0 0,0 0,1-1,-1 1,1-1,-1 0,1 0,0-1,0 1,0-1,1 0,-1-1,0 1,1-1,-1 0,1 0,-1-1,1 0,-1 0,1 0,0 0,-1-1,1 0,-1 0,0-1,1 0,1 0,24-9,-1-2,0-1,-1-1,-1-1,6-6,156-106,-188 126,0 1,-1 0,1 0,0-1,0 1,0 0,0 0,0 1,0-1,0 0,0 1,1-1,-1 1,0 0,0 0,0 0,1 0,-1 0,0 0,0 0,0 1,1-1,-1 1,0 0,0 0,0-1,0 1,0 0,0 1,-1-1,1 0,0 1,0-1,-1 1,1-1,-1 1,1 0,-1-1,0 1,0 0,0 0,0 0,0 0,0 0,0 0,-1 0,1 0,-1 1,1-1,-1 0,0 0,0 0,0 1,0-1,-1 2,32 121,-29-121,-1-1,1 0,0 1,0-1,0 0,1 0,-1-1,1 1,-1-1,1 1,0-1,0 0,0 0,1 0,-1 0,0 0,1-1,-1 0,1 1,-1-1,1-1,0 1,-1 0,1-1,0 0,-1 0,1 0,0 0,-1-1,1 1,0-1,-1 0,2 0,15-8,-1 1,-1-2,0-1,0 0,-1-1,0-1,-1 0,-1-1,0-1,2-3,11-8,-1-1,-1-1,-1-1,-2-2,0 0,-3-1,0-2,-3 0,0 0,-3-2,0 0,-3 0,8-37,-13 22,-1 0,-3 1,-2-1,-2-7,-9 1,11 56,0-1,0 1,-1 0,1-1,0 1,-1-1,1 1,-1 0,1 0,-1-1,0 1,0 0,1 0,-1 0,0 0,0-1,0 2,0-1,0 0,-1 0,1 0,0 0,0 1,-1-1,1 0,0 1,-1-1,1 1,0 0,-1-1,1 1,0 0,-1 0,1 0,-1 0,0 0,-2 3,1 1,-1 0,1 0,-1 0,1 0,1 0,-1 1,0-1,1 1,0 0,0 0,1 0,-1 0,1 0,0 0,0 0,1 0,-1 5,-2 7,-7 49,2 2,4-1,2 1,4-1,2 1,3-1,4 0,2-1,16 46,-26-101,-1-8,-1-1,1 0,-1 1,1-1,-1 1,0 0,0-1,0 1,-1 0,1 0,-1-1,1 1,-1 0,0 0,0 0,0 0,-1-1,1 1,-1 0,1 0,-1-1,0 1,0 0,0-1,0 1,-1-1,1 1,-1-1,1 1,-1-1,0 0,0 0,0 0,0 0,0 0,-3 1,-12-3</inkml:trace>
  <inkml:trace contextRef="#ctx0" brushRef="#br0" timeOffset="47042.946">5908 3528,'38'-9,"32"-4,9 1,1 2,-9 3,-12 2,-10 3,-10 1,-6 1,-4 1,-2 4,-1 2,1 0,-6-2</inkml:trace>
  <inkml:trace contextRef="#ctx0" brushRef="#br0" timeOffset="47194.071">6782 3698,'0'33,"5"12,1-7,0-10</inkml:trace>
  <inkml:trace contextRef="#ctx0" brushRef="#br0" timeOffset="47581.888">6839 3247,'10'27,"1"-1,1 0,1-1,1 0,1-1,2 0,0-2,3 2,-10-14,0-1,1 0,0 0,0-1,1-1,0 0,0-1,0 0,11 3,-20-8,-1-1,1 1,-1 0,1 0,-1 0,0 0,0 1,0-1,0 0,0 1,0-1,0 1,0 0,0 0,-1 0,1 0,-1 0,1 0,-1 0,0 0,0 1,0-1,0 0,0 1,0-1,-1 1,1-1,-1 1,0-1,0 1,0-1,0 1,0-1,0 1,-1-1,1 1,-1-1,0 1,0-1,0 0,0 1,0 0,-25 45,22-42,-1 1,0-1,1 1,1 0,-1 1,1-1,0 1,1-1,0 1,0 0,0 0,1 0,0 0,1 0,0 0,0 0,1 0,0 0,0 0,1 0,1 5,-1-10,-1-1,1 1,0 0,0-1,0 1,0-1,0 0,1 0,-1 0,1 0,-1 0,1-1,-1 1,1-1,0 1,0-1,0 0,0 0,0 0,0-1,0 1,0-1,0 1,1-1,-1 0,0-1,0 1,0 0,0-1,0 1,0-1,1-1,95-39,-92 35,1-1,-1 0,0 0,0 0,-1-1,0 0,0 0,-1-1,0 1,0-1,-1 0,0 0,-1-1,0 1,-1-1,0 0,0 0,-1 1,0-1,-1 0,0 0,0 0,-1 0,0 0,-1 0,0 0,-1 1,0-1,-1 1,0 0,0 0,-1 0,0 0,0 1,-1 0,0 0,0 0,-1 1,0 0,-4-3,8 9,1-1,-1 1,1 0,-1 0,1 0,-1 0,0 0,0 1,1-1,-1 1,0 0,0 0,0 0,1 0,-1 0,0 0,0 1,1 0,-1-1,0 1,1 0,-1 0,0 1,-19 8</inkml:trace>
  <inkml:trace contextRef="#ctx0" brushRef="#br0" timeOffset="48000.827">7629 3754,'24'-44,"-14"25,2 0,0 1,1 1,1 0,1 1,0 0,1 1,1 1,0 1,17-11,-31 24,1-1,-1 1,1 0,-1 0,1 0,-1 0,1 1,-1-1,1 1,-1 0,1 0,-1 0,0 0,0 1,0-1,0 1,0 0,0 0,0 0,0 0,-1 0,1 1,-1-1,1 1,-1 0,0 0,0 0,0 0,-1 0,1 0,-1 0,0 0,0 1,0-1,0 1,0 1,24 36,-17-34,0 0,0 0,1-1,-1 0,1-1,1 0,-1 0,1-1,0 0,0-1,0 0,0-1,0 0,1 0,-1-1,1 0,-1-1,1 0,-1-1,1 0,-1-1,0 0,0-1,1 0,-1 0,-1-1,1 0,-1-1,1 0,-1-1,-1 0,1 0,-1 0,0-1,-1-1,1 1,-2-1,1-1,-1 1,2-4,25-42,-19 29</inkml:trace>
</inkml:ink>
</file>

<file path=ppt/ink/ink8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53:1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88 375,'-2'-6,"0"1,0 1,0-1,-1 0,0 1,0-1,0 1,-1 0,1 0,-1 0,0 0,0 1,0 0,-1-1,1 2,-5-3,7 5,0 1,1 1,-1-1,0 0,1 0,-1 1,1-1,-1 1,1-1,0 1,0-1,-1 1,1 0,0 0,1 0,-1-1,0 1,1 0,-1 0,1 0,-1 0,1 0,0 0,0 0,0 0,0 1,0-1,0 0,0 0,1 0,-1 0,1 0,0-1,0 3,0 2,-1 0,1 1,1-1,-1 0,1 0,0 0,1 0,-1 0,1 0,0 0,1-1,-1 0,1 0,0 0,0 0,1 0,0-1,-1 0,1 0,1 0,-1 0,1-1,-1 0,1 0,0-1,0 0,0 0,0 0,0 0,1-1,-1 0,0-1,1 1,-1-1,1 0,-1-1,0 0,1 0,-1 0,0-1,3 0,135-100,-126 84,0 0,-1-1,-1-1,0 0,-2-1,7-14,-10 17</inkml:trace>
  <inkml:trace contextRef="#ctx0" brushRef="#br0" timeOffset="465.23">821 289,'7'54,"-2"-1,-3 1,-2 0,-2 0,-3 0,-1-1,-4 2,9-52,-33 77,33-115,14-1,1 0,2 1,1 0,1 2,12-15,-10 15,13-24,2 1,3 2,2 1,3 3,1 1,3 2,50-38,-88 78,0 0,0 1,1 0,0 1,0 0,1 0,-1 1,1 1,0-1,0 2,0 0,0 0,0 1,11 0,-20 1,1 0,-1 1,0-1,1 1,-1-1,1 1,-1 0,0 0,1 0,-1 0,0 0,0 1,0-1,0 1,0-1,0 1,0 0,-1-1,1 1,-1 0,1 0,-1 0,0 1,1-1,-1 0,0 0,-1 1,1-1,0 1,-1-1,1 0,-1 1,0-1,0 1,0-1,0 1,0-1,0 1,-1-1,1 1,-1 1,-36 100,19-78,-2 0,0-1,-2-1,-1-1,-1 0,0-2,-28 17,42-31,9-4,-1 0,0-1,0 0,0 1,0-1,-1 0,1 0,-1 0,1-1,-1 1,0-1,1 1,-1-1,0 0,0 0,0 0,0 0,0 0,0-1,0 0,0 1,0-1,0 0,-1 0,1-1,0 1,0-1,0 1,0-1,0 0,0 0,1-1,-1 1,0 0,0-1,1 0,-1 1,1-1,-1 0,1-1,0 1,0 0,-4-17</inkml:trace>
</inkml:ink>
</file>

<file path=ppt/ink/ink8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53:18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0 791,'55'-2,"1"-2,-2-2,1-3,-1-2,48-16,-85 21,0 0,-1-1,1-1,-1 0,-1-1,0-1,5-4,-16 11,0 0,1-1,-1 0,0 1,-1-1,1-1,-1 1,0 0,0-1,0 0,-1 0,1 0,-1 0,0 0,-1 0,1 0,-1 0,0-1,0 1,-1-1,0 1,0-1,0 1,0-1,-2-3,1 5,-1-1,1 1,-1 0,0 0,0 0,-1 0,1 0,-1 0,0 0,0 1,0 0,0-1,-1 1,0 0,1 1,-1-1,0 1,0-1,0 1,0 1,-1-1,1 0,-1 1,1 0,-1 0,1 0,-1 1,-1-1,-9 0,-1 0,0 1,1 1,-1 0,0 1,1 1,-14 4,8 0,0 0,1 2,0 0,0 1,1 1,0 1,1 1,1 0,0 1,1 1,-7 9,15-17,2 1,-1-1,1 2,0-1,1 0,0 1,0 0,1 1,0-1,0 1,1-1,1 1,-1 0,2 0,-1 0,2 0,-1 0,1 1,1-1,0 0,0 0,1 0,0 0,1 0,2 7,-1-10,0 1,1-1,-1 0,1 0,0-1,1 0,0 0,0 0,0 0,1-1,0 0,0 0,0-1,0 0,1 0,0-1,-1 0,1 0,2-1,13 5,1-2,0-1,0-1,0 0,0-2,3-1,6-2,0-2,0-1,-1-1,0-2,0-1,-1-2,0-1,0-1,-2-1,0-2,0-1,-2-1,0-2,7-7,-10 7</inkml:trace>
  <inkml:trace contextRef="#ctx0" brushRef="#br0" timeOffset="382.502">734 820,'8'0,"0"1,0-1,-1 0,1-1,0 0,0 0,-1 0,1-1,-1-1,1 1,-1-1,0 0,0-1,4-2,12-7,-1-2,0-1,-2-1,1 0,-2-2,0 0,-2-1,0-1,6-10,9-10,-8 20,-23 21,-1 0,1 0,-1 0,0-1,1 1,-1 0,1 1,-1-1,1 0,-1 0,1 0,-1 0,1 0,-1 0,0 1,1-1,-1 0,1 0,-1 0,0 1,1-1,-1 0,0 1,1-1,-1 0,0 1,0-1,1 0,-1 1,0-1,0 1,1-1,-1 0,0 1,0-1,0 1,0-1,0 1,0-1,0 1,0-1,0 0,0 1,0-1,0 1,0-1,0 1,0-1,0 1,-1-1,1 0,0 1,0-1,0 1,-1-1,1 0,0 1,-1-1,1 0,0 1,-7 37,4-26,0 0,1 0,1 0,0 1,0-1,1 0,1 1,0-1,1 0,0 0,2 5,-3-14,1 0,-1-1,1 1,-1-1,1 1,0-1,0 1,0-1,0 0,0 0,1 0,-1 0,1-1,-1 1,1-1,0 1,-1-1,1 0,0 0,0 0,0 0,0-1,0 1,0-1,0 1,0-1,0 0,0-1,0 1,0 0,0-1,3 0,89-42,-86 34,0 0,-1 0,0-1,-1 0,0 0,0-1,-1 1,0-2,-1 1,-1 0,3-10,26-53,-21 56</inkml:trace>
  <inkml:trace contextRef="#ctx0" brushRef="#br0" timeOffset="817.314">1806 509,'-31'27,"2"1,0 2,2 1,2 1,0 1,3 1,-14 28,33-60,1 0,0 1,0 0,0-1,0 1,0 0,1 0,-1 0,1 0,0 0,0 0,0 0,0 0,1 0,-1 1,1-1,0 0,0 0,0 1,0-1,0 0,1 0,0 1,-1-1,1 0,0 0,1 0,-1 0,0 0,1 0,0 0,0-1,0 1,0-1,0 1,0-1,1 0,-1 1,1-1,-1 0,1-1,0 1,0 0,0-1,13 0,-1-1,1-1,-1 0,0-1,1-1,-1 0,0-1,-1-1,1 0,-1-1,0-1,0 0,-1 0,0-2,0 0,-1 0,0-1,0 0,6-10,4-6,-1-2,-1 0,-2-1,-1-1,-1-1,11-31,66-209,-90 256,0-1,-1 1,0-1,-1 0,-1 0,-1 0,0 0,-1 0,-1 1,0-1,-1 1,-1 0,-4-9,6 19,-1 1,1-1,-1 1,0 0,0 0,0 0,-1 1,1 0,-1 0,0 0,0 0,0 1,0-1,0 1,-1 1,1-1,-1 1,1 0,-1 0,0 0,1 1,-1 0,1 0,-1 1,0-1,1 1,-1 0,1 1,-1-1,1 1,0 0,0 1,0-1,0 1,0 0,0 0,1 1,-1-1,1 1,0 0,0 0,0 0,-1 4,-11 9,2 1,0 1,1 1,1-1,1 2,0 0,2 0,1 1,0 0,2 0,0 1,2 0,0 0,1 0,2 0,0 0,2 1,0-1,5 18,-4-29,2 0,0 0,0-1,1 1,0-1,1 0,0-1,1 1,0-1,0 0,1-1,1 0,0 0,0-1,0 0,1 0,0-1,1-1,0 0,0 0,0-1,0 0,4 0,59 24,-43-19</inkml:trace>
</inkml:ink>
</file>

<file path=ppt/ink/ink8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53:30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0 113,'20'-15,"0"2,0 0,1 2,1 0,0 1,0 1,1 1,0 2,1 0,-1 1,17-1,-35 6,0 1,0-1,1 1,-1 0,0 1,0-1,0 1,0 0,0 0,-1 1,1-1,0 1,-1 0,0 0,0 0,0 1,0 0,0 0,-1 0,0 0,0 0,0 1,0-1,-1 1,1 0,-1-1,0 1,-1 0,1 0,-1 1,0-1,0 0,-1 0,0 1,0-1,0 0,0 0,-1 1,3 38,-2-1,-3 1,-1 0,-2-1,-1 0,-3-1,-2 0,-1 0,-2-1,-2-1,-2-1,-1 0,-11 12,10-34,68-125,-10 43,3 1,3 3,3 1,31-30,-33 36,-35 43,-6 6,0 1,0-1,0 1,1-1,-1 1,1 0,0 1,0-1,1 1,-1-1,1 1,-1 1,1-1,0 1,0-1,0 1,1 1,-1-1,1 1,-3 3,0 1,0 0,0 0,-1 0,1 1,-1-1,0 0,0 1,0-1,-1 1,1 0,-1 0,0 0,0-1,0 1,-1 0,1 0,-1 0,0 0,0 0,0 0,-1 0,1 0,-2 2,2 2,-4 255,-16-162,51-140,113-173,-112 170,-14 17,1 0,1 1,1 0,2 2,20-16,-42 37,0 0,0-1,1 1,-1 0,0 0,1 0,-1 0,1 1,-1-1,1 0,-1 1,1-1,-1 1,1-1,0 1,-1 0,1-1,0 1,-1 0,1 0,0 0,-1 1,1-1,0 0,-1 1,1-1,0 1,-1-1,1 1,-1 0,1 0,-1-1,0 1,1 0,-1 0,0 1,1-1,-1 0,0 0,0 1,0-1,0 0,0 1,-1-1,1 1,0-1,-1 1,1-1,-1 1,1 0,-1-1,0 1,1 0,-1-1,0 1,0 0,0-1,-1 2,2 20,0 0,-2-1,-1 1,-1-1,-1 1,0-1,-2 0,-4 7,-19 109,31-88,4-32</inkml:trace>
  <inkml:trace contextRef="#ctx0" brushRef="#br0" timeOffset="768.232">1440 339,'-22'26,"0"0,2 2,1 1,1 0,1 1,2 1,1 0,2 1,-2 9,12-37,0-1,0 0,1 1,-1-1,1 1,0-1,0 1,1 0,-1 0,1-1,-1 1,1 0,0 0,1-1,-1 1,1 0,-1 0,1-1,0 1,1-1,-1 1,1-1,-1 1,1-1,0 0,0 0,0 0,1 0,-1 0,1 0,0 0,-1-1,1 0,0 1,1-1,-1 0,0-1,1 1,-1 0,1-1,-1 0,2 0,12-1,0-1,0-1,0 0,-1-2,1 0,-1 0,0-2,0 0,0-1,-1 0,0-2,-1 1,1-2,-2 0,1 0,-2-2,1 1,-2-2,1 1,-2-2,1-1,1 0,-1 0,-1-1,0 0,-1-1,-1 0,0 0,-2-1,1-2,-5 13,0-1,0 0,-1 1,0-1,0 0,-1 1,0-1,0 0,-1 0,0 1,0-1,-1 0,0 1,-1-1,1 1,-1 0,-1 0,1 0,-1 0,-4-4,3 7,1 0,-1 0,0 1,0 0,0 0,-1 0,1 0,-1 1,1 0,-1 0,0 1,0 0,0 0,0 0,0 1,0-1,1 1,-1 1,0-1,0 1,0 0,0 1,0-1,0 1,1 0,-1 0,1 1,0 0,0 0,0 0,0 1,0-1,0 1,1 0,0 1,0-1,0 1,0-1,1 1,0 0,0 1,0-1,0 3,2-6,0 0,1 1,0-1,-1 1,1-1,0 1,0 0,0-1,1 1,-1-1,0 1,1-1,0 0,0 1,-1-1,1 1,1-1,-1 0,0 0,0 0,1 0,0 0,-1 0,1 0,0 0,0 0,0-1,0 1,0-1,0 0,0 1,1-1,-1 0,0 0,1 0,-1-1,0 1,2 0,98 11,153-22,-242 9,0 0,0-1,0 0,0-1,0-1,0 0,-1-1,0 0,0-1,0 0,-1-1,0-1,0 1,0-2,-1 1,-1-1,1-1,-2 0,1 0,-1-1,-1 0,0 0,1-4,-6 6,-1 0,0-1,0 1,-1 0,0-1,-1 1,0 0,0-1,-1 1,0 0,-1 0,0 0,-2-5,4 11,0 0,-1-1,1 1,0 0,-1 0,0 0,0 0,0 0,0 0,0 1,-1-1,1 1,-1-1,0 1,1 0,-1 0,0 0,0 1,0-1,-1 1,1-1,0 1,-1 0,1 0,0 1,-1-1,1 1,-1-1,1 1,-1 0,1 0,-1 1,1-1,-1 1,1 0,-3 0,0 3,1 0,0 0,0 1,0-1,0 1,1 0,-1 1,1-1,1 1,-1 0,1 0,0 0,0 0,1 0,-1 0,1 1,1 0,-1-1,1 1,1 0,-1-1,1 6,-1-9,1 2,-1-1,1 0,0 0,0 0,0 0,0 0,1 0,-1 0,1 0,0 0,1 0,-1 0,1-1,-1 1,1 0,0-1,0 1,1-1,-1 0,1 0,0 0,0 0,0 0,0-1,0 1,0-1,1 0,-1 0,1 0,0 0,-1 0,1-1,0 0,0 0,0 0,0 0,3 0,159 3,-164-3,1 1,0-1,-1 1,1 0,-1 0,0 0,0 0,1 0,-1 0,-1 1,1-1,0 1,-1-1,1 1,-1 0,0-1,1 1,-1 0,-1 0,1 0,0 0,-1 0,0 0,1 0,-1 0,0 0,-1 2,-13 84,-3-48,13-33,0 0,0 0,1 1,0-1,1 1,0-1,0 1,1 0,0 0,0 0,1 0,0-1,1 8,8 1,3-5</inkml:trace>
  <inkml:trace contextRef="#ctx0" brushRef="#br0" timeOffset="1137.288">2512 509,'43'-7,"-1"-1,0-2,0-1,-1-3,-1-1,0-2,13-10,-46 24,0 0,0-1,0 0,0-1,-1 0,0 0,0 0,0-1,-1 1,0-1,0-1,0 1,-1-1,0 1,0-1,0-1,-1 1,-1 0,1-1,-1 0,0 1,-1-1,1 0,-2 0,1 0,-1 0,0 0,-1 0,0 1,0-3,0 7,0 1,0-1,0 0,0 0,0 1,-1-1,1 1,-1-1,0 1,0-1,0 1,0 0,0 0,0 0,0 0,-1 0,1 1,-1-1,1 1,-1 0,0-1,0 1,1 0,-1 1,0-1,0 0,0 1,0 0,0-1,0 1,0 1,0-1,0 0,0 1,-1 0,-96 44,80-32,1 2,0 0,1 1,1 1,1 0,0 2,1 0,1 0,1 1,1 1,1 0,0 1,2 0,0 0,2 1,1 0,0 1,1 2,5-20,0-1,1 1,-1-1,1 1,0-1,1 0,-1 1,1-1,0 0,0 0,1 0,-1 0,1-1,0 1,0-1,1 1,-1-1,1 0,0 0,0-1,1 1,-1-1,1 0,-1 0,1-1,0 1,0-1,0 0,0 0,1-1,-1 1,0-1,4 0,17 3,0-1,0-1,0-1,0-1,1-1,-1-2,0 0,0-2,-1-1,0-1,4-2,7-2</inkml:trace>
</inkml:ink>
</file>

<file path=ppt/ink/ink8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53:51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1,'0'773,"-1"-728,-3 0,-1 0,-3 0,-7 22,-15-6,29-62,0 1,0 0,0-1,0 1,0 0,0-1,0 0,0 1,0-1,0 1,0-1,1 0,-1 0,0 1,0-1,1 0,-1 0,0 0,1 0,-1 0,1 0,-1 0,1 0,-1 0,1 0,0 0,0 0,-1 0,1 0,0-1,0 1,0 0,0 0,0 0,1 0,-1 0,0 0,-1-16,2 0,0 0,1 0,0 0,2 0,0 0,0 0,3-2,3-13</inkml:trace>
  <inkml:trace contextRef="#ctx0" brushRef="#br0" timeOffset="434.46">395 395,'-181'198,"178"-196,0 0,0 0,0 0,1 0,-1 1,1-1,0 1,-1-1,1 1,1 0,-1 0,0 0,1 0,-1 0,1 1,0-1,0 0,0 1,0-1,1 0,-1 1,1-1,0 1,0-1,0 1,1-1,-1 0,1 1,0-1,0 0,0 1,0-1,1 0,-1 0,1 0,1 3,126 48,-117-49,1 1,-1 0,0 1,0 0,-1 1,0 0,-1 1,0 0,0 1,-1 0,0 0,0 1,-1 0,-1 0,0 1,-1 0,0 1,-1-1,0 1,0 2,1 6,-3-13,0 0,-1 0,0 1,-1-1,1 0,-2 1,1-1,-1 1,0-1,-1 1,0 2,-4 2</inkml:trace>
  <inkml:trace contextRef="#ctx0" brushRef="#br0" timeOffset="688.656">789 847,'-9'33,"-4"17,6-1,3-9</inkml:trace>
  <inkml:trace contextRef="#ctx0" brushRef="#br0" timeOffset="846.539">789 339,'5'19,"2"7</inkml:trace>
  <inkml:trace contextRef="#ctx0" brushRef="#br0" timeOffset="1202.422">1016 1102,'74'-301,"-68"281,49-115,-55 135,0-1,1 1,-1-1,0 0,0 1,0-1,1 1,-1-1,0 0,1 1,-1-1,1 1,-1-1,0 1,1-1,-1 1,1 0,-1-1,1 1,-1 0,1-1,0 1,-1 0,1-1,-1 1,1 0,0 0,-1 0,1 0,0 0,-1-1,1 1,0 0,-1 1,1-1,-1 0,1 0,0 0,-1 0,1 0,0 1,-1-1,1 0,-1 0,1 1,-1-1,1 0,-1 1,1-1,-1 1,1-1,-1 1,1-1,-1 1,0-1,1 1,-1-1,0 1,1 0,-1-1,0 1,0-1,0 1,1 0,-1-1,0 1,0 0,0 0,7 46,-8 21,11 72,-9-137,0 0,0 0,0-1,0 1,0 0,1-1,-1 1,1-1,0 1,0-1,0 0,0 0,0 0,0 0,0 0,1 0,-1-1,1 1,-1-1,1 0,0 0,0 0,-1 0,1 0,0 0,0-1,0 1,0-1,0 0,0 0,0 0,-1 0,1-1,0 1,0-1,0 1,0-1,0 0,-1 0,1-1,0 1,-1 0,1-1,-1 0,0 1,1-1,-1 0,0 0,0 0,0-1,0 1,0-1,16-19,-1-1,-1 0,-2-1,0 0,-1-1,-1-1,-2 0,-1-1,0 0,-2-3,-1 5</inkml:trace>
  <inkml:trace contextRef="#ctx0" brushRef="#br0" timeOffset="1598.095">1580 903,'3'-1,"14"-3,1-2,-1 0,0-1,-1 0,0-1,0-1,0-1,-1 0,-1-1,0 0,0-1,-2-1,1 0,-1-1,4-7,-15 19,0 0,0 0,1 0,-2 0,1 0,0-1,0 1,-1 0,1-1,-1 1,1 0,-1-1,0 1,0 0,0-1,-1 1,1 0,0-1,-1 1,0 0,1 0,-1-1,0 1,0 0,0 0,0 0,-1 0,1 0,-1 0,1 0,-1 1,1-1,-1 0,0 1,0 0,0-1,0 1,0 0,0 0,0 0,0 0,-1 0,-2-1,-1 1,0-1,0 1,0 0,1 1,-1-1,0 1,0 1,0-1,0 1,0 0,0 0,1 0,-1 1,1 0,-4 2,-3 2,0 2,1-1,0 1,0 1,1 0,0 1,1 0,0 0,1 1,0 0,0 0,1 1,1 0,0 1,0-1,2 1,-1 0,2 0,-1 3,3-8,1 0,0 0,1 0,0 0,0 0,1 0,0-1,0 1,1 0,-1-1,2 1,-1-1,1 0,0 0,1-1,0 1,0-1,0 0,0 0,1-1,0 1,1-1,-1-1,1 1,0-1,0 0,0-1,0 1,1-1,-1-1,1 0,0 0,0 0,0-1,0 0,0-1,4 0,123-5,-108-2</inkml:trace>
  <inkml:trace contextRef="#ctx0" brushRef="#br0" timeOffset="2461.625">1918 1270,'48'-115,"-11"23,4 2,46-73,-86 162,38-49,-39 49,1 0,0 0,0 0,-1 1,1-1,0 0,0 1,0-1,0 0,0 1,0-1,0 1,0-1,1 1,-1 0,0-1,0 1,0 0,0 0,0 0,1 0,-1 0,0 0,0 0,0 0,0 1,0-1,1 0,-1 1,0-1,0 1,0-1,0 1,0-1,0 1,0 0,0-1,0 1,-1 0,1 0,0 0,0 0,-1 0,1 0,-1 0,1 0,0 0,-1 0,0 0,1 0,-1 0,64 202,-63-201,0 0,1 1,0-1,-1 0,1-1,0 1,0 0,0 0,0-1,1 1,-1-1,0 0,1 0,-1 0,0 0,1 0,-1 0,1-1,0 1,-1-1,1 1,-1-1,1 0,0 0,-1 0,1-1,0 1,-1-1,1 1,-1-1,1 0,-1 0,1 0,-1 0,0-1,3 0,80-65,-73 56,12-12,1 1,1 2,1 0,1 2,17-8,-44 25,-1 1,1-1,-1 1,1-1,0 0,-1 1,1 0,0-1,0 1,0-1,-1 1,1 0,0-1,0 1,0 0,0 0,-1 0,1 0,0 0,0 0,0 0,0 0,0 0,-1 0,1 0,0 0,0 1,0-1,0 0,-1 1,1-1,0 1,0-1,-1 1,1-1,0 1,-1-1,1 1,-1-1,1 1,0 0,-1 0,1-1,-1 1,0 0,1 0,-1-1,0 1,1 0,-1 0,0 0,0 0,0-1,0 1,0 0,0 0,-8 51,8-49,-27 94,26-95,0 0,0 1,0-1,1 0,-1 1,0-1,1 0,0 1,0-1,-1 1,1-1,1 1,-1-1,0 1,1-1,-1 1,1-1,0 0,-1 1,1-1,0 0,1 1,8 7</inkml:trace>
  <inkml:trace contextRef="#ctx0" brushRef="#br0" timeOffset="3169.489">3075 791,'-225'127,"214"-121,1 1,-1 0,2 0,-1 1,1 0,0 0,0 1,1 0,1 1,-7 10,13-19,0 0,0 0,1 1,-1-1,0 0,1 1,-1-1,1 1,0-1,-1 1,1-1,0 1,0-1,0 1,0-1,0 1,0-1,0 1,0-1,1 1,-1-1,1 1,-1-1,1 0,0 1,-1-1,1 0,0 1,0-1,0 0,0 0,0 0,0 0,0 0,0 0,0 0,1 0,-1 0,0 0,1-1,-1 1,0-1,1 1,-1-1,1 1,1-1,72 6,-53-11,-1 0,0-2,-1 0,1-2,-1 0,-1-1,0-1,0-1,-1-1,-1 0,2-3,-19 16,124-103,-123 103,1-1,-1 1,0 0,0-1,1 1,-1 0,0 0,1 0,-1 0,0 0,0 0,1 0,-1 0,0 1,0-1,1 0,-1 1,0-1,0 1,0-1,1 1,-1 0,0 0,0-1,0 1,0 0,0 0,-1 0,1 0,0 0,0 0,0 0,-1 0,1 0,-1 1,1-1,-1 0,1 0,-1 0,0 1,0-1,1 0,-1 1,6 63,-6-60,0 4,9 78,-8-85,0 0,0 1,0-1,1 0,-1 0,0 0,1 0,-1 0,1 0,0 0,0 0,0-1,0 1,0-1,0 1,0-1,0 0,1 0,-1 0,0 0,1 0,-1 0,1-1,-1 1,1-1,-1 0,1 1,-1-1,1-1,-1 1,1 0,1-1,10-4,0 0,-1-1,1 0,-2-1,1-1,-1 0,0-1,0 0,-1-1,-1 0,1 0,-2-1,1-1,-2 0,0 0,1-1,22-33,-2-1,-2-1,-2-1,-3-1,-1-2,-3 0,-2-1,-2 0,-3-1,-2 0,0-29,-7 57,1 5,-1 1,-1 0,-1-1,-1 1,-1 0,-3-17,4 35,1-1,-1 1,1 0,-1 0,0-1,0 1,0 0,0 0,0 0,-1 0,1 0,0 0,-1 0,0 1,1-1,-1 0,0 1,0-1,0 1,0 0,0 0,0 0,0 0,0 0,-1 0,1 0,0 1,-1-1,1 1,0 0,-1 0,1 0,0 0,-1 0,1 0,-1 0,1 1,0-1,0 1,-1 0,1 0,0 0,0 0,0 0,0 0,0 0,0 1,0-1,0 1,0-1,1 1,-1 0,1 0,-1 0,1 0,0 0,-13 21,0 1,2 0,1 1,1 0,2 1,0 0,1 0,2 1,1 0,1 0,1 0,1 0,2 0,1 8,1 7,2 1,2-1,1 0,3 0,1-1,2 0,2 0,5 19,16 79,-38-140,0 0,1 0,-1 1,0-1,0 1,1-1,-1 0,0 1,0 0,0-1,0 1,0-1,0 1,0 0,0 0,0-1,0 1,0 0,0 0,0 0,0 0,0 0,0 0,0 1,0-1,1 0,-1 0,0 1,0-1,0 1,0-1,0 0,0 1,0 0,1-1,-1 1,0-1,0 1,1 0,-1 0,1-1,-1 1,0 0,1 0,-1 0,1 0,0 0,-1 0,1 0,0-1,0 1,-1 0,1 0,0 0,0 0,0 0,0 0,0 0,0 0,1 0,-1 0,0 0,0 0,1 0,-1 0,0 0,1 0,0 0,-88-88,72 74</inkml:trace>
  <inkml:trace contextRef="#ctx0" brushRef="#br0" timeOffset="3347.234">3273 593,'43'0,"29"0,7 0,-6 0,-9 0,-7 0,-8 0,-8 0,-5 0,-5 0,-3 0,0 0,-2 0,-4 0</inkml:trace>
  <inkml:trace contextRef="#ctx0" brushRef="#br0" timeOffset="3535.518">4092 903,'14'24,"5"3,4-3,-1-10,-6-8</inkml:trace>
  <inkml:trace contextRef="#ctx0" brushRef="#br0" timeOffset="3697.596">4148 593,'-9'-15,"1"6,7 4,3 7,2 4</inkml:trace>
  <inkml:trace contextRef="#ctx0" brushRef="#br0" timeOffset="3949.674">4572 593,'-25'14,"1"1,1 2,0 0,1 2,1 0,1 1,1 2,1-1,-10 17,25-35,0 1,0 0,1 0,-1 0,1 0,0 0,0 0,0 1,1-1,0 1,-1-1,2 1,-1 0,0 0,1-1,0 1,0 0,1-1,-1 1,1 0,0-1,0 1,0 0,1-1,0 0,-1 1,2-1,-1 0,0 0,1 0,0 0,0-1,0 1,0-1,1 1,3 2,3-1,1 0,0-1,1 0,-1-1,0 0,1-1,0 0,0 0,0-1,-1-1,1 0,0-1,0 0,0-1,-1 0,1-1,-1-1,1 1,-1-2,0 1,-1-2,1 1,-1-1,0-1,1-1,7-4,-1 0,-1-1,0-1,0-1,-2 0,0-1,0-1,4-3</inkml:trace>
  <inkml:trace contextRef="#ctx0" brushRef="#br0" timeOffset="4266.144">5390 480,'-34'7,"0"1,1 2,0 2,1 1,0 1,1 2,0 1,-14 12,42-28,1 1,0 0,-1 0,1 0,0 0,1 0,-1 1,0-1,1 1,-1-1,1 1,0-1,-1 1,1 0,1-1,-1 1,0 0,1 0,-1 0,1 0,0 0,0 0,0-1,0 1,1 0,-1 0,1 0,0 0,-1-1,1 1,0 0,1-1,-1 1,1 0,-1-1,1 0,-1 1,1-1,1 1,80 71,-73-69,-1 1,0 0,-1 0,0 1,0 1,0-1,-1 1,0 0,0 1,-1 0,0 0,-1 0,0 1,2 5,-7-10,0 0,0 0,0-1,-1 1,1 0,-1-1,-1 1,1 0,0-1,-1 0,0 1,0-1,-1 0,1 0,-1 0,1 0,-1 0,-1-1,1 1,0-1,-1 0,0 0,1 0,-1-1,0 1,-1-1,1 0,0 0,-1 0,1-1,-1 1,1-1,-1 0,0-1,1 1,-1-1,0 0,0 0,1 0,-3-1,-20 2</inkml:trace>
</inkml:ink>
</file>

<file path=ppt/ink/ink8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53:57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50,'-27'208,"25"-185,0-11,0 0,1 0,1 0,0 0,0 0,1 1,0-1,1-1,1 1,0 0,0 0,1-1,1 0,0 0,1 0,-1-1,5 6,-7-14,0 0,0 1,0-1,0 0,0 0,1-1,-1 1,1-1,-1 1,1-1,-1 0,1-1,0 1,-1-1,1 1,0-1,0 0,-1 0,1-1,0 1,-1-1,1 0,0 0,-1 0,1 0,-1-1,1 1,-1-1,1-1,92-69,-85 62,-8 7,-1 0,1 0,-1 0,1 0,-1 0,1 1,0-1,0 1,0-1,0 1,0 0,1 0,-1 0,1 1,-1-1,1 1,0 0,-1 0,1 0,0 1,0-1,0 1,0 0,-1 0,1 0,0 0,0 1,0 0,-1-1,1 2,0-1,2 1,35 38,-36-34,0 1,1-1,0 0,0-1,0 0,1 0,-1 0,1-1,0 1,1-2,-1 1,1-1,-1 0,1-1,0 0,0 0,3 0,-4-2,0 0,-1-1,1 1,0-2,0 1,-1-1,1 0,-1 0,1 0,-1-1,0 0,0 0,0-1,0 0,-1 0,1 0,-1-1,0 1,-1-1,1-1,-1 1,72-129,-73 129,-1 0,0-1,0 1,0-1,-1 1,0-1,0 0,0 0,-1 0,1 1,-1-1,-1 0,1 0,-1 0,-1-1,1 6,2 6</inkml:trace>
  <inkml:trace contextRef="#ctx0" brushRef="#br0" timeOffset="651.003">995 388,'38'-11,"-1"-2,0-1,-1-2,0-1,-2-2,11-9,-40 26,0-1,0 0,0 0,0 0,-1 0,1-1,-1 0,0 0,0 0,0 0,-1-1,0 0,0 1,0-1,0 0,-1-1,1 1,-2 0,1-1,0 1,-1-1,1-4,-5 7,1 0,-1 0,1 0,-1 1,0-1,0 0,0 1,0 0,0 0,-1 0,1 0,-1 1,1-1,-1 1,0 0,0 0,1 0,-1 0,0 1,0 0,0 0,0 0,1 0,-1 0,0 1,0-1,0 1,1 0,-1 1,-1 0,-5 0,0 1,1 0,0 0,0 1,0 0,0 1,0 0,1 0,0 1,0 0,0 1,1-1,0 2,1-1,-1 1,1-1,1 2,-1-1,2 1,-1 0,1 0,0 0,1 0,0 1,0 1,0-2,1 1,0-1,1 0,-1 1,2 0,0-1,0 1,0-1,1 1,1-1,-1 1,2-1,-1 0,1 0,1 0,-1 0,2 0,-1-1,1 0,0 0,1 0,0 0,0-1,1 0,0 0,0-1,0 0,3 1,1-2,1 0,0-1,1 0,-1 0,1-2,-1 1,1-2,0 0,0 0,0-1,0-1,0 0,-1-1,1 0,0-1,-1 0,1-1,3-2,15-7,-1-1,0-1,-1-1,0-2,-2-1,13-12,-31 23,158-144,-159 143,0 0,-1-1,0 0,-1 0,0-1,0 0,-1 0,0 0,-1 0,-1-1,1 0,-2 0,0 0,0 0,-1 0,-1 0,0-3,0 12,-1-1,0 0,0 1,0-1,0 1,-1-1,1 1,-1 0,0 0,0 0,0 0,0 0,-1 0,1 0,-1 1,0-1,0 1,0 0,0-1,0 1,0 1,0-1,-1 0,1 1,0 0,-1 0,0 0,1 0,-1 0,0 1,1 0,-1 0,0 0,1 0,-1 0,0 1,1-1,-1 1,1 0,-1 0,-1 1,-99 66,100-65,1 0,-1 0,1 1,0 0,0-1,1 1,-1 0,1 1,0-1,0 0,0 1,0-1,1 1,0-1,0 1,0 0,0-1,1 1,0 0,0 0,0-1,1 1,-1 0,2 4,0-5,0 0,0 0,1 0,-1-1,1 1,0-1,0 0,0 1,0-1,1 0,-1-1,1 1,0-1,-1 1,1-1,0 0,0-1,1 1,-1-1,0 0,1 0,-1 0,2 0,106 2,-2-22,-108 21,0 0,0 0,0 0,0 1,0-1,0 0,0 1,-1-1,0 1,1 0,-1-1,0 1,0 0,0 0,-1 0,1 0,-1-1,0 1,1 0,-1 0,-1 0,1 0,0 0,-1 0,1 0,-1 0,0 0,0-1,0 1,0 0,-1-1,1 1,-1 0,1-1,-1 0,-4 15,2-10,0 1,1 0,0 0,1 0,-1 0,2 0,-1 0,1 1,0-1,1 0,0 1,0-1,1 1,0-1,0 0,1 0,2 7,-3-13,1-1,-1 1,0-1,1 1,-1-1,1 0,-1 0,1 0,-1 0,1 0,0 0,0 0,0 0,-1 0,1-1,0 1,0-1,0 0,0 1,0-1,0 0,0 0,0 0,0 0,0-1,0 1,17-2</inkml:trace>
  <inkml:trace contextRef="#ctx0" brushRef="#br0" timeOffset="1101.769">2152 360,'10'3,"0"0,0-1,0 0,0 0,0-1,1-1,-1 0,0 0,1-1,-1 0,0-1,0 0,0 0,0-1,0-1,-1 0,1 0,-1 0,0-2,-1 1,1-1,-1 0,0-1,4-3,-2 0,-1-1,0 0,-1 0,0 0,0-1,-1 0,-1-1,0 0,-1 0,0 0,-1 0,-1-1,0 1,-1-1,0-2,-2 12,0 1,-1 0,1 0,-1-1,0 1,0 0,0 0,0 0,0 0,-1 0,1 0,-1 0,0 1,0-1,0 1,0-1,-1 1,1 0,-1 0,1 0,-1 0,0 0,0 0,1 1,-1-1,0 1,-1 0,1 0,0 0,0 0,0 1,0-1,-1 1,1 0,0 0,-1 0,1 0,0 1,0-1,-1 1,1 0,0 0,0 0,0 0,0 1,-2 0,-12 8,1 1,-1 1,2 0,0 1,0 0,2 1,-1 1,2 0,0 1,1 0,0 1,2 0,0 1,0 0,2 1,0-1,-1 12,6-22,1 0,0 0,0 0,1 0,0 0,0 0,1 1,0-1,0 0,1 0,0 0,1-1,0 1,0 0,0-1,1 0,0 0,0 0,1 0,0 0,0-1,1 0,0 0,0-1,0 0,1 0,-1 0,1-1,0 0,1 0,-1 0,1-1,-1 0,1-1,0 0,0 0,0-1,1 0,13 3,1-2,-1-1,1-1,0 0,-1-2,1-1,-1 0,0-2,0-1,-1 0,15-7,-12 3</inkml:trace>
</inkml:ink>
</file>

<file path=ppt/ink/ink8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00:53:13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4691 678,'-24'34,"-12"20,-6 6,-5 3,2-5,2-3,5-6,3-10,8-13</inkml:trace>
  <inkml:trace contextRef="#ctx0" brushRef="#br0" timeOffset="2856.294">8248 989,'56'-128,"-40"86,2 1,2 0,1 2,2 0,20-23,-19 32,-9 10,0 0,1 2,2 0,-1 1,2 1,0 0,9-4,-25 18,1 0,-1 0,0 1,1-1,-1 1,1 0,-1 0,1 0,0 1,-1-1,1 1,0 0,0 0,-1 0,1 0,0 1,-1 0,1-1,-1 1,1 0,-1 1,1-1,-1 1,0 0,1-1,-1 1,0 1,0-1,0 0,-1 1,1-1,-1 1,1 0,-1 0,0 0,0 0,0 0,0 1,-1-1,0 1,1-1,-1 1,0 0,4 16,-1 0,-1 0,0 0,-2 0,0 1,-1-1,-1 0,-2 2,1 27,-6 33,8-81,1-1,-1 1,0-1,0 1,0-1,0 1,1-1,-1 1,0-1,0 1,1-1,-1 1,0-1,1 1,-1-1,1 0,-1 1,0-1,1 1,-1-1,1 0,-1 0,1 1,-1-1,1 0,0 0,-1 0,1 1,-1-1,1 0,-1 0,1 0,-1 0,1 0,0 0,-1 0,1 0,-1 0,1-1,-1 1,1 0,-1 0,1 0,0-1,-1 1,1 0,-1 0,0-1,1 1,-1-1,1 1,-1 0,0-1,1 1,-1-1,1 1,-1-1,0 1,0-1,1 1,-1-1,0 1,0-1,0 1,0-1,35-32,1-4,1 1,1 2,2 2,2 2,0 1,2 3,47-22,-90 46,1 1,-1-1,1 1,0 0,-1-1,1 1,0 0,0 0,0 0,0 0,0 0,0 1,0-1,0 0,0 1,0 0,1-1,-1 1,0 0,0 0,0 0,0 1,1-1,-1 0,0 1,0-1,0 1,0 0,0 0,0 0,0 0,0 0,0 0,-1 0,1 1,0-1,-1 1,1-1,-1 1,0-1,1 1,-1 0,0 0,0 0,0 0,0 0,0 0,0 0,-1 0,1 1,-1 12,0 1,-1 0,-1-1,0 1,-1-1,-1 0,-1 0,0 0,-6 12,-11 38,21-59,-1-4,1 0,-1 1,1-1,0 0,0 1,0-1,0 0,0 1,1-1,-1 1,1-1,0 1,-1-1,1 1,0-1,0 1,1 0,-1-1,1 1,-1-1,1 1,0-1,0 0,0 1,0-1,0 0,0 1,1-1,-1 0,1 0,-1 0,1 0,0-1,0 1,0 0,0-1,0 1,0-1,0 0,1 0,0 1,16-1</inkml:trace>
  <inkml:trace contextRef="#ctx0" brushRef="#br0" timeOffset="3819.946">9885 453,'-42'21,"-34"15,2 4,2 3,-43 34,55-16,58-60,1 1,0-1,0 1,0 0,0 0,0-1,0 1,0 0,1 0,-1 0,1 0,-1 0,1 0,0 0,-1 0,1 0,0 0,0 0,1 0,-1 0,0 0,1 0,-1 0,1-1,0 1,-1 0,1 0,0 0,0 0,0-1,0 1,1-1,-1 1,0-1,1 1,-1-1,1 0,-1 1,1-1,6 2,0-1,0 1,0-2,1 1,-1-1,0 0,1-1,-1 0,0 0,1-1,-1 0,0 0,0-1,0 0,0-1,0 0,0 0,2-2,0 2,21-10,-1-2,0-2,-1 0,0-2,-2-2,0 0,-2-1,0-2,4-6,-21 22,60-60,-67 67,0 0,-1 0,1 1,0-1,-1 0,1 1,0-1,0 1,0-1,-1 1,1-1,0 1,0 0,0-1,0 1,0 0,0 0,0 0,0 0,0 0,0 0,0 0,0 0,0 0,0 0,-1 0,1 0,0 1,0-1,0 0,0 1,0-1,0 1,-1-1,1 1,0-1,0 1,0 0,-1-1,1 1,-1 0,1-1,0 1,-1 0,1 0,-1 0,0 0,1-1,-1 1,1 0,-1 0,0 0,0 0,0 0,0 0,0 1,9 57,-10-54,0 1,1 0,0-1,0 1,0-1,1 1,0-1,0 1,0-1,1 0,-1 1,1-1,0 0,1 0,0 0,-1-1,1 1,1 0,-1-1,1 0,0 0,0 0,0 0,0-1,0 0,1 1,0-2,0 1,0 0,0-1,0 0,0 0,0-1,1 1,-1-1,1 0,5-3,-1-1,1 0,-1 0,0-1,0 0,0 0,0-1,-1-1,0 0,0 0,0-1,-1 0,0 0,0-1,-1 0,0 0,-1-1,4-5,1 1,71-103,-69 102,-15 29,-14 27,-12 79,28-117,0 0,0 1,1-1,-1 0,1 0,0 0,0 1,0-1,0 0,1 0,0 0,0-1,0 1,0 0,0-1,1 1,0-1,0 0,0 0,0 0,0 0,0-1,1 1,-1-1,1 0,0 0,0 0,0 0,5-1,0-1,0 0,0-1,1 0,-1 0,0 0,0-2,-1 1,1-1,0 0,-1-1,0 0,0 0,0-1,0 0,-1 0,1-1,-1 0,-1 0,1-1,-1 1,0-1,3-6,8-12,0 0,-2-1,-1 0,-1-1,-1-1,5-21,-5 17,-12 33,1 0,-1-1,0 1,0 0,1 0,-1-1,1 1,-1 0,0-1,1 1,0 0,-1-1,1 1,-1-1,1 1,-1-1,1 1,0-1,0 1,-1-1,1 0,0 1,-1-1,1 0,0 0,0 0,0 1,-1-1,1 0,0 0,0 0,0 0,-1 0,1-1,0 1,0 0,0 0,-1 0,1-1,0 1,0 0,-1-1,1 1,0 0,-1-1,1 1,-1-1,1 0,0 1,-1-1,1 1,-1-1,1 0,-1 1,0-1,1 0,-1 1,0-1,1 0,-1 0,0 1,0-1,0 0,1 0,-1 0,0 0,34 68,-3 1,-3 2,-3 1,-3 1,-3 1,-3 0,-4 1,-2 1,-5 0,-2 0,-3 0,-4 0,-8 33,8-81,-2 0,0-1,-2 0,-1 0,-1-1,-8 14,13-29,0 0,-1 0,-1-1,1 0,-1 0,-1-1,0 0,0 0,0-1,-1 0,0 0,0-1,-1 0,0-1,0 0,0 0,-2-1,7-2,-1-1,0 0,1 0,-1 0,1-1,-1 1,0-2,1 1,-1 0,0-1,1 0,-1 0,1-1,0 0,-1 0,1 0,0 0,0-1,0 0,0 0,1 0,-1-1,1 1,0-1,0 0,0-1,0 1,1-1,0 1,0-1,0 0,1 0,-1 0,1 0,0-1,1 1,-1-1,0-4,0-17,1-1,1 0,2 1,0 0,2-1,1 1,2 0,0 1,1 0,2 0,1 1,1 0,1 0,1 2,1 0,16-19,-6 11,2 1,1 2,2 1,0 1,2 1,2 1,-10 7</inkml:trace>
  <inkml:trace contextRef="#ctx0" brushRef="#br0" timeOffset="900.512">5509 1,'0'28,"26"230,-24-183,-4 0,-3-1,-3 1,-4-2,-7 18,-2-1,22-89,1-1,-1 0,1 1,-1-1,0 0,1 1,-1-1,1 0,-1 0,0 0,1 0,-1-1,1 1,-1 0,0-1,1 1,-1-1,0 1,1-1,-1 1,0-1,0 0,1 0,-1 0,0 1,0-1,0 0,0 0,0-1,0 1,-1 0,1 0,2-1,211-163,-212 163,29-21,1 1,1 1,1 2,1 2,0 1,24-7,-57 22,0-1,0 1,1 0,-1 0,1 0,-1 1,0-1,1 1,-1-1,1 1,0 0,-1 0,1 0,-1 0,1 0,-1 1,1-1,-1 1,1-1,-1 1,0 0,1 0,-1 0,0 1,1-1,-1 0,0 1,0-1,0 1,-1 0,1 0,0 0,-1 0,1 0,-1 0,1 0,-1 0,0 1,0-1,0 0,0 1,0-1,-1 1,1-1,-1 1,0 0,-2 12,0 1,-2 0,0-1,-1 0,0 1,-1-2,-1 1,0-1,-1 0,-1-1,0 0,-1 0,0-1,-1 0,-3 3,-5 9,-1-1,-1-1,-1 0,-1-2,0-1,-2 0,0-2,-1-1,-1-1,-4 1,27-14,0 0,0-1,-1 1,1-1,0 0,-1 0,1 0,0 0,-1-1,1 0,-1 0,1 0,-1 0,1-1,-1 1,1-1,-1-1,1 1,0 0,0-1,0 0,0 0,0 0,0-1,0 1,1-1,-1 0,1 0,-3-3,-3-11</inkml:trace>
  <inkml:trace contextRef="#ctx0" brushRef="#br0" timeOffset="1570.598">6243 735,'3'6,"0"-1,1 1,-1-1,1 1,0-1,1 0,-1 0,1-1,0 1,0-1,0 0,1-1,-1 1,1-1,0 0,0 0,0-1,0 0,0 0,1 0,-1-1,1 0,-1 0,1-1,-1 0,1 0,-1 0,1-1,-1 0,1 0,-1-1,1 1,-1-1,0-1,0 1,0-1,0 0,-1-1,4-2,24-21,-1-1,-2-2,-1-1,-1-1,5-11,-14 19,-19 23,0 1,1-1,-1 1,0-1,0 1,0-1,0 1,0-1,1 1,-1-1,0 1,0-1,1 1,-1-1,0 1,1 0,-1-1,0 1,1 0,-1-1,1 1,-1 0,1-1,-1 1,0 0,1 0,-1 0,1-1,-1 1,1 0,-1 0,1 0,0 0,-1 0,1 0,-1 0,1 0,-1 0,1 0,-1 0,1 0,-1 0,1 1,-1-1,1 0,-1 0,1 0,-1 1,0-1,1 0,-1 1,1-1,-1 0,0 1,1-1,-1 1,5 31,-5-20,1-4,0 0,1 0,0 0,0 0,1-1,0 1,0-1,1 1,0-1,0 0,0 0,1-1,0 1,1-1,-1 0,1-1,0 1,1-1,-1-1,1 1,0-1,0 0,1 0,-1-1,1 0,0 0,-1-1,7 1,1 0,-1 0,1-1,0-1,0 0,-1-1,1 0,0-1,0-1,-1-1,1 0,-1 0,1-2,-1 0,-1 0,9-5,2-3,0 0,-1-1,0-2,-1 0,-1-1,-1-1,-1-1,17-21,-19 21,-1-2,-1 0,-1-1,-1-1,-1 0,-1 0,-1-1,-2-1,0 1,-1-2,-1 1,-2 0,0-1,-2 0,-1 0,-1 0,-1 0,-2-8,-24-14,26 47,0 0,1 1,-1-1,1 0,-1 1,0-1,1 0,-1 1,0-1,0 1,1-1,-1 1,0-1,0 1,0 0,0 0,0-1,1 1,-1 0,0 0,0 0,0 0,0 0,0 0,0 0,0 0,0 0,0 0,0 1,1-1,-1 0,0 1,0-1,0 0,0 1,1-1,-1 1,0 0,1-1,-1 1,0-1,1 1,-1 0,0 0,1-1,-1 1,1 0,0 0,-1 0,1-1,0 1,-1 0,1 0,0 0,0 1,-5 12,2 1,0-1,1 1,0 0,1 0,1-1,0 1,1 0,1 2,0 25,-3 4,3-1,1 0,2 0,2 0,3-1,1 0,16 42,30 27,-66-120</inkml:trace>
  <inkml:trace contextRef="#ctx0" brushRef="#br0" timeOffset="1817.479">7034 397,'43'-5,"38"-2,16 1,0 1,-12 1,-10-3,-8 0,-11 1,-6 1,-6 1,-10 3</inkml:trace>
  <inkml:trace contextRef="#ctx0" brushRef="#br0" timeOffset="25610.067">6243 1609,'0'504,"-29"-103,3-258,16-119</inkml:trace>
  <inkml:trace contextRef="#ctx0" brushRef="#br0" timeOffset="29810.371">5849 2202,'38'-4,"37"-8,10 0,1-4,-10 2,-13 2,-12 4,-10-2,-8 1,-4 1,-2-1,-6-1</inkml:trace>
  <inkml:trace contextRef="#ctx0" brushRef="#br0" timeOffset="30258.693">6610 1695,'-7'109,"5"0,6 35,0-11,-3 210,-1-333,0-1,0 1,1 0,0-1,1 1,0-1,0 1,1-1,0 0,1 0,0 0,2 3,-4-10,-1 0,1-1,0 0,-1 1,1-1,0 0,0 0,0 0,0 0,0 0,0-1,0 1,0 0,0-1,0 0,0 1,0-1,0 0,1 0,-1 0,0 0,0-1,0 1,0-1,0 1,0-1,0 0,0 1,0-1,0 0,0-1,0 1,-1 0,2-1,63-51,-61 48,213-197,-215 199,42-33,-45 35,1 1,0-1,0 0,0 1,0-1,0 1,0-1,0 1,0-1,1 1,-1 0,0 0,0-1,0 1,0 0,0 0,1 0,-1 0,0 0,0 1,0-1,0 0,0 0,0 1,1-1,-1 1,0-1,0 1,0-1,0 1,0 0,-1-1,1 1,0 0,0 0,0 0,-1 0,1 0,0 0,-1-1,1 2,-1-1,1 1,9 93,-11-89,0 1,0-1,1 0,-1 0,1 1,1-1,0 0,-1 0,2 0,-1 1,1-1,0 0,0-1,1 1,-1 0,1-1,0 1,1-1,0 0,0 0,0 0,0-1,1 1,29 6,-20-13</inkml:trace>
  <inkml:trace contextRef="#ctx0" brushRef="#br0" timeOffset="30980.028">7627 2372,'-1'-2,"0"0,0 1,0-1,-1 0,1 1,0-1,-1 1,1-1,-1 1,1 0,-1 0,0 0,1 0,-1 0,0 0,0 0,0 0,0 1,0-1,0 1,0-1,0 1,0 0,0 0,0 0,0 0,0 0,0 0,0 0,0 1,-13 0,1 1,-1 1,1 0,0 1,0 1,0 0,0 1,1 0,0 1,0 1,1 0,0 0,0 2,1-1,0 1,1 1,0 0,-6 9,-20 63,36-81,0 1,0-1,0 0,0 0,0 1,0-1,0 0,1 0,-1 1,1-1,0 0,0 0,0 0,0 0,0 0,0 0,0 0,0 0,1-1,-1 1,1 0,0-1,-1 1,1-1,0 1,0-1,0 0,0 0,0 0,0 0,0 0,0-1,0 1,0 0,1-1,-1 0,2 1,6 0,0 0,1-1,-1 0,0 0,0-1,0-1,0 1,0-2,0 1,0-1,-1-1,0 0,1 0,-1-1,-1 0,6-4,129-113,-88 69,15-1,-69 55,1 1,-1-1,1 1,-1-1,0 1,0 0,0-1,0 1,0 0,0 0,0 0,0 0,-1 0,1 0,-1 0,1 0,-1 0,0 0,0 0,0 0,0 1,0-1,-1 0,1 0,-1 0,1 0,-1 0,1 0,-1 0,0 0,0-1,0 1,0 0,-2 1,1 5,1 59,5-49</inkml:trace>
  <inkml:trace contextRef="#ctx0" brushRef="#br0" timeOffset="31378.418">7881 2569,'285'-295,"-292"330,4-31,1 1,-1 0,1 0,-1 0,2 0,-1 0,0 0,1 0,0 1,0-1,1 0,-1 1,1-1,0 1,1-1,-1 0,1 1,0-1,1 0,-1 0,1 0,0 0,0 0,0 0,1 0,0 0,0-1,0 0,1 1,-1-1,1 0,0-1,0 1,3 1,0-3,0 0,1 0,-1-1,1 0,-1 0,1-1,-1 0,1 0,0-1,-1 0,1 0,-1-1,0 0,1 0,-1 0,0-1,0-1,-1 1,1-1,0-1,122-98,-115 91,-10 7,1 1,-1-1,0 0,0 0,-1 0,1-1,-1 0,0 1,-1-1,1 0,-1 0,0 0,-1 0,1-5,1-11</inkml:trace>
  <inkml:trace contextRef="#ctx0" brushRef="#br0" timeOffset="32311.365">9461 2315,'-4'-1,"0"-1,-1 1,1 0,-1 0,1 1,-1-1,0 1,1 0,-1 0,1 0,-1 1,0 0,1-1,-1 2,1-1,0 0,-1 1,1 0,0 0,0 0,0 1,0-1,1 1,-1 0,1 0,-1 0,1 1,0-1,0 1,1 0,-1 0,1 0,-1 0,1 0,1 0,-1 0,1 1,-1-1,1 5,-1-4,1 1,-1 0,2 0,-1 0,1 0,0 0,0 0,0 0,1 0,0 0,0 0,1 0,-1 0,1-1,1 1,-1-1,1 1,0-1,0 0,0 0,1 0,0-1,0 1,0-1,0 0,1 0,0 0,0-1,0 1,0-1,0 0,1-1,-1 1,1-1,6 0,0 0,0-1,-1-1,1 0,0 0,0-1,0-1,-1 0,1-1,-1 0,1 0,-1-1,0-1,0 0,-1 0,1-1,-1-1,-1 1,6-6,11-9,-1-1,-2-2,0 0,-1-1,-2-2,9-13,-10 5,-1-1,-2 0,-2-2,-1 1,-2-2,-1 0,-3 0,-1 0,-1-1,-3 0,-1 0,-2 0,-6-38,7 58,-1 0,-1 0,-1 0,-1 1,-1-1,0 1,-2 0,-5-14,11 32,1 0,0 0,0 0,-1 0,1 0,-1 0,1 0,-1 0,1 1,-1-1,1 0,-1 0,0 0,1 0,-1 1,0-1,0 0,0 1,1-1,-1 1,0-1,0 1,0-1,0 1,0 0,0-1,0 1,0 0,0 0,0 0,0-1,0 1,0 0,0 1,0-1,-1 0,1 0,0 0,0 1,0-1,0 0,1 1,-1-1,0 1,0-1,0 1,0-1,0 1,0 0,1 0,-1-1,0 1,1 0,-1 0,0 0,1-1,-1 1,1 0,0 0,-1 0,1 1,-6 17,0 0,2 0,0 1,2-1,0 1,1 0,1 0,1 0,0-1,2 1,0-1,1 1,1-1,1 0,1 1,-5-14,25 84,5-2,3-2,28 47,73 189,-126-288,-1 1,-1 0,-2 1,-2-1,-1 1,-2 0,-1 0,-2 10,0-27,-1 0,0 0,-2 0,0 0,0-1,-2 0,-1 0,0-1,-1 0,-1 0,0-1,-1 0,-1-1,0 0,-1-1,-3 1,13-12,0 0,0 0,-1 0,1-1,-1 0,0 1,0-1,0 0,0-1,0 1,0-1,0 0,0 0,-1 0,1 0,0-1,-1 0,1 0,-1 0,1 0,0-1,-1 0,1 0,0 0,0 0,0 0,0-1,0 0,0 0,0 0,0 0,1-1,-1 0,1 1,-1-1,1 0,0-1,1 1,-2-1,-70-119,71 117,-6-15</inkml:trace>
  <inkml:trace contextRef="#ctx0" brushRef="#br0" timeOffset="32560.61">9348 1695,'0'-24,"0"-13,5 0,1 6</inkml:trace>
  <inkml:trace contextRef="#ctx0" brushRef="#br0" timeOffset="34129.05">9828 3134,'3'-17,"0"0,2 1,-1 0,2 0,0 0,1 1,1 0,0 0,1 1,0 0,1 0,1 1,0 0,7-4,198-243,-187 230,-16 20</inkml:trace>
  <inkml:trace contextRef="#ctx0" brushRef="#br0" timeOffset="19807.997">373 2429,'-6'-5,"0"1,-1 1,0-1,0 1,0 0,0 1,0 0,-1 0,1 1,-1-1,1 2,-1-1,0 1,1 0,-1 1,1-1,-1 2,1-1,-1 1,1 0,0 0,0 1,0 0,0 1,0-1,-4 4,-1-1,1 1,-1 0,1 0,1 1,-1 0,1 1,1 0,0 1,0 0,1 0,0 1,0 0,2 1,-1-1,1 1,1 1,0-1,1 1,0-1,1 1,1 0,0 1,0-1,2 0,0 9,0-18,1 0,0 0,0 0,0 0,1 0,-1-1,1 1,0 0,0-1,1 1,-1-1,1 0,-1 0,1 0,0 0,0 0,0 0,1-1,-1 0,1 1,-1-1,1-1,0 1,0 0,0-1,0 0,0 0,0 0,0 0,0-1,0 0,3 0,8 1,1-1,-1-1,1 0,-1-1,1-1,-1 0,0-1,2-2,25-13,-1-1,-1-3,-1-1,-1-2,-1-1,-2-2,0-1,-3-2,26-32,-26 29,-2-3,-2 0,-2-2,-1 0,-2-2,-2-1,-1 0,-3-2,-1 0,4-27,-16 53,-1 0,0 0,-2-1,0 1,-1-1,-1 1,0-1,-3-6,3 18,-1 0,0 0,0 0,0 0,-1 1,-1-1,1 1,-1 0,0-1,-1 2,0-1,0 0,0 1,-1 0,0 0,0 1,0 0,-1 0,1 0,-8-3,8 6,-1-1,1 2,-1-1,1 1,-1 0,1 0,-1 0,0 1,0 0,1 1,-1-1,0 1,1 1,-1-1,1 1,0 0,-1 1,1-1,0 1,0 0,0 1,1 0,-1 0,1 0,0 0,-2 3,-9 8,0 1,1 1,0 0,2 1,0 1,1 0,-3 7,4-4,1 1,1-1,1 2,1-1,1 1,2 0,0 0,1 1,2-1,0 1,1 0,4 21,-2-31,0 0,1 0,1 0,0 0,1-1,1 1,0-1,1-1,0 1,1-1,1 0,0-1,0 0,1-1,1 1,0-2,1 0,0 0,0-1,1-1,1 1,-2-2,1 0,0-1,0-1,1 0,-1 0,1-2,0 0,0 0,1-1,-1-1,0 0,0-1,1-1,-1 0,0-1,0 0,0-1,0-1,0 0,-1-1,1-1,-1 0,9-6,-10 6,0-1,-1-1,1 0,-2 0,1-1,-2 0,1-1,-1 0,0-1,-1 1,2-6,-11 12,-13 24,10-11,0 1,1-1,0 1,0-1,1 1,0 0,1 0,0 0,1 0,0 0,0 2,1-9,-1 1,0-1,1 1,0-1,0 1,0-1,0 1,1-1,0 0,-1 0,1 0,0 0,0 0,0 0,1 0,-1-1,1 1,0-1,-1 0,1 1,0-1,0-1,1 1,-1 0,0-1,0 1,1-1,-1 0,1 0,-1-1,1 1,2-1,13-1,0-1,-1-1,1-1,-1-1,1-1,-2 0,1-1,-1-1,0 0,0-2,-1 0,0 0,-1-2,0 0,-1 0,10-13,7 0,0-2,-2-1,0-1,-3-1,0-2,-2-1,-1 0,-2-2,-2 0,-1-2,-1 0,-2 0,-2-2,-2 0,-1 0,1-16,-10 45,2-15,-1 0,-1-1,-1 1,-1 0,-2-1,-2-11,5 35,0 0,0 1,0-1,0 0,0 1,-1-1,1 1,-1-1,1 0,-1 1,1-1,-1 1,0-1,0 1,0 0,0-1,0 1,0 0,0-1,0 1,0 0,-1 0,1 0,0 0,-1 0,1 1,-1-1,1 0,-1 1,1-1,-1 1,1-1,-1 1,0 0,1-1,-1 1,0 0,1 0,-1 0,0 0,1 1,-1-1,0 0,1 1,-1-1,1 1,-1 0,1-1,-1 1,1 0,-1 0,1 0,0 0,-1 0,1 0,0 0,0 1,-1 0,-15 22,0 1,2 0,1 1,1 1,1 0,2 0,0 1,2 1,1-1,2 1,-2 15,-36 367,26-181,15-179,-2 0,-2 0,-3 0,-2-1,-2 0,-2-1,-2-1,-2 0,-2-1,-3-2,-1 0,-2-1,-28 31,55-74,0 0,0 0,0 0,0 0,-1 0,1 0,0 0,-1 0,1-1,-1 1,1 0,-1 0,1 0,-1-1,0 1,1 0,-1-1,0 1,0-1,1 1,-1-1,0 1,0-1,0 1,0-1,1 0,-1 1,0-1,0 0,0 0,0 0,0 0,0 0,0 0,0 0,0 0,0 0,0 0,0 0,1 0,-1-1,0 1,0 0,0-1,0 1,0-1,1 1,-1-1,0 1,0-1,1 0,-1 1,0-1,1 0,-1 0,1 1,-1-1,1 0,-1 0,1 0,0 0,-1 1,1-2,3-10,0 0,0 0,2 0,-1 1,1-1,1 1,0 0,1 0,0 1,1 0,0 0,0 1,6-5,11-16,341-462,-337 448,25-31,-4-1,-3-3,-3-2,-4-2,-4-1,19-70,-43 111,-3 0,-1 0,-2-1,-2 0,-2 0,-2 0,-4-25,4 67,-1-1,1 1,-1 0,0 0,0-1,0 1,0 0,0 0,0 0,0 0,-1 0,1 1,-1-1,1 0,-1 1,0-1,0 1,0-1,1 1,-1 0,-1 0,1 0,0 0,0 0,0 0,0 0,-1 1,1-1,0 1,-1 0,1 0,0 0,-1 0,1 0,0 0,-1 1,1-1,0 1,0-1,-1 1,1 0,0 0,0 0,0 0,0 0,0 1,0-1,0 0,1 1,-1 0,0-1,1 1,-1 0,1 0,0 0,-1 1,-12 15,2 0,0 1,2 1,0 0,1 0,0 1,2 0,1 0,0 4,-8 20,-4 6,2 1,3 0,2 1,3 0,1 0,3 1,3 0,1 0,5 14,25 135,20 216,-47-382,-1 0,-2 1,-2-1,-1 0,-2 0,-2 0,-1 0,-2-1,-1-1,-2 0,-9 17,17-44,0 0,0-1,-1 0,1 0,-1 0,-1-1,1 1,-1-2,-1 1,1-1,-1 0,1 0,-2-1,1 0,0-1,-1 0,1 0,-1 0,-4-1,9-1,1-2,0 1,0 0,0-1,-1 1,1-1,0 0,0 0,0 0,0 0,0-1,0 1,1-1,-1 0,0 1,1-2,-1 1,1 0,0 0,0-1,0 1,0-1,0 1,0-1,1 0,-1 0,1 0,0 0,0 0,0 0,0 0,0 0,1-1,-12-108,17 74,2 0,1 0,2 0,2 2,1-1,3 0,29-90,-35 90,-1 4</inkml:trace>
  <inkml:trace contextRef="#ctx0" brushRef="#br0" timeOffset="20063.105">1361 1892,'-19'-5,"-7"-1</inkml:trace>
  <inkml:trace contextRef="#ctx0" brushRef="#br0" timeOffset="20724.277">2236 2372,'5'14,"1"15,0 7,-1 2,-1-1,-2-6</inkml:trace>
  <inkml:trace contextRef="#ctx0" brushRef="#br0" timeOffset="20974.901">2349 1976,'0'0</inkml:trace>
  <inkml:trace contextRef="#ctx0" brushRef="#br0" timeOffset="21210.584">2800 2202,'-21'5,"0"0,1 1,0 1,0 0,0 2,1 1,0 0,1 1,0 1,1 1,0 0,1 1,1 1,12-11,1 0,-1 0,1 0,0 1,0-1,1 1,-1-1,1 1,0 0,0-1,1 1,-1 0,1 0,0-1,0 1,1 0,-1 0,1-1,0 1,1 0,-1-1,1 1,-1-1,2 1,-1-1,0 0,1 0,0 0,-1 0,2-1,-1 1,2 0,5 8,2-1,0 0,0-1,1 0,0-1,0 0,1-1,0-1,5 2,-9-6,0 0,1 0,-1-1,0 0,1 0,0-2,-1 1,1-1,-1-1,1 0,-1 0,1-1,-1 0,0-1,1 0,-1-1,-1 0,1 0,-1-1,1-1,-1 1,-1-1,1-1,2-2,7-9</inkml:trace>
  <inkml:trace contextRef="#ctx0" brushRef="#br0" timeOffset="21962.636">3112 2315,'3'16,"1"0,0-1,1 0,1 0,1 0,0-1,0 0,2 0,0-1,0 0,1-1,1 0,4 4,-10-13,-1-1,1 1,0-1,1 0,-1-1,0 1,1-1,-1 0,0 0,1 0,-1-1,1 0,-1 0,1-1,-1 1,1-1,-1 0,1-1,-1 1,0-1,0 0,0-1,4-1,103-78,-58-18,-38 58,-11 62,-17 34,10-48,-1 0,2 0,-1 0,1 0,0 0,0 0,0 1,1-1,0 0,0 1,1-1,0 0,0 1,0-1,1 0,0 0,0 0,1 0,0 1,0-3,0 0,0 0,1 0,-1 0,1-1,0 0,0 0,0 0,1 0,-1 0,1-1,-1 0,1 0,0 0,0-1,0 1,0-1,0 0,0-1,0 1,0-1,0 0,0 0,0-1,0 1,0-1,0 0,4-2,136-58,-91 27,-2-1,-1-3,-3-1,0-3,-3-2,-2-2,11-18,-35 40,-1-1,-1-2,-1 1,-2-2,-1 0,-1 0,-1-1,-2-1,-1 0,-1 0,-1 0,0-19,-4 31,0 0,-1 0,-1 0,-1 0,0 0,-1 0,-1 0,-1 1,-1-1,0 1,-4-6,8 20,-1 0,0 0,0 0,0 1,-1-1,1 1,-1 0,1-1,-1 1,0 0,1 0,-1 1,0-1,0 1,-1-1,1 1,0 0,0 0,-1 0,1 1,0-1,-1 1,1 0,-1 0,1 0,0 0,-1 1,1-1,0 1,-1 0,1 0,0 0,0 0,0 1,0-1,-1 1,-7 4,0 0,1 0,-1 1,1 0,1 1,-1 0,1 0,1 1,-5 6,-6 13,2 1,1 0,1 1,2 1,1 0,1 0,1 1,3 1,0 0,2 0,1 0,2 0,1 1,2-1,1 1,2-1,1 0,1 0,2-1,2 2,-5-18,0 0,1-1,1 0,0 0,1-1,0 0,1 0,1-1,1 0,-1 0,2-1,0-1,0 0,1-1,0 0,1-1,0 0,0-1,1-1,2 0,57-6,-55-7</inkml:trace>
  <inkml:trace contextRef="#ctx0" brushRef="#br0" timeOffset="22263.299">4691 1469,'18'507,"-7"61,-10-565,-1 0,1 0,-1 1,0-1,0 0,-1 1,1-1,-1 0,1 0,-1 1,0-1,0 0,0 0,-1 0,1 0,-1 0,0 0,1-1,-1 1,0-1,-1 1,1-1,0 1,-1-1,0 0,-1 1,-14 4</inkml:trace>
  <inkml:trace contextRef="#ctx0" brushRef="#br0" timeOffset="22511.761">4324 2146,'39'-14,"36"-6,10 2,1 4,-5 3,-12 0,-7 1,-5 2,-8 3,-11 2</inkml:trace>
  <inkml:trace contextRef="#ctx0" brushRef="#br0" timeOffset="49035.04">176 3614,'0'-15,"0"23,0 25,0-14,14 170,-12-180,0 1,1-1,1 1,-1-1,1 0,1 0,-1-1,2 1,-1-1,1 0,0-1,1 0,0 1,0-2,0 1,1-1,8 5,-11-7,0 0,1-1,0 1,0-1,0 0,0-1,0 1,0-1,1-1,-1 1,1-1,-1 0,1 0,-1-1,1 0,0 0,-1-1,1 1,-1-2,1 1,-1-1,1 0,-1 0,0 0,0-1,0 0,0 0,0-1,3-3,9-11,-2 0,0-2,-1 0,-1 0,0-2,-2 1,-1-2,9-22,-13 27,1 0,-2 0,0 0,-2-1,0 1,-1-1,0 0,-2-1,0 1,-2-7,1 23,0 0,0-1,0 1,-1 0,0 0,0 0,1 0,-2 0,1 0,0 0,-1 0,1 0,-1 1,0-1,0 0,0 1,0 0,0-1,0 1,-1 0,0 0,2 3,-1-1,0 1,1 0,-1 0,1 0,-1 0,1 0,-1 0,1 0,0 1,0-1,-1 0,1 1,0-1,0 1,0-1,0 1,1 0,-1-1,0 1,1 0,-1-1,1 1,0 0,-1 0,1 0,0-1,0 1,0 0,0 0,0 0,1-1,-1 1,1 0,-1 0,1 1,3 21</inkml:trace>
  <inkml:trace contextRef="#ctx0" brushRef="#br0" timeOffset="49467.026">1107 3614,'-1'-2,"0"0,0 1,-1-1,1 0,-1 1,1 0,-1-1,1 1,-1 0,0 0,0 0,1 0,-1 0,0 0,0 0,0 1,0-1,0 1,0-1,0 1,0 0,0 0,-1 0,1 0,0 0,0 1,0-1,0 0,-2 2,-7 0,-1 0,0 1,1 1,-1 0,1 0,0 1,0 0,1 1,0 1,0 0,0 0,-7 8,15-13,0 0,0 1,0-1,0 1,1 0,0-1,-1 1,1 0,0 0,0 0,0 0,1 0,-1 0,1 0,-1 0,1 0,0 1,0-1,1 0,-1 0,1 0,-1 0,1 0,0 0,0 0,0 0,1-1,-1 1,1 0,-1-1,1 1,0-1,1 1,79 74,-72-69,27 19,75 72,-110-96,1 0,-1 1,0-1,0 0,0 1,0 0,-1-1,1 1,-1 0,0 0,0 0,0-1,-1 1,0 0,1 0,-1 0,0 0,-1 0,1 0,-1 0,0 0,0 0,0 0,0 0,-1-1,0 1,1-1,-1 1,0-1,-1 1,1-1,-1 0,1 0,-1 0,0-1,0 1,0-1,-1 1,1-1,0 0,-1 0,1-1,-3 2,2-2,1 1,-1-1,1 0,-1 0,1-1,-1 1,0-1,0 0,1 0,-1 0,0 0,1 0,-1-1,0 0,1 0,-1 0,0 0,1 0,0-1,-1 0,1 1,0-1,0 0,0-1,0 1,0 0,0-1,1 0,-1 0,0-1,-5-14</inkml:trace>
  <inkml:trace contextRef="#ctx0" brushRef="#br0" timeOffset="49835.162">1390 3924,'36'-11,"0"-1,0-1,-2-3,0 0,0-2,25-20,5-25,-63 61,1 0,-1 0,0 0,-1 0,1 0,0 0,0 0,-1 0,1-1,-1 1,0 0,0 0,0 0,0-1,0 1,0 0,0 0,-1 0,1 0,-1 0,0-1,0 1,1 0,-1 0,0 0,-1 1,1-1,0 0,0 0,-1 1,1-1,-1 1,0-1,1 1,-1-1,0 1,0 0,-1-1,-2 0,1 0,-1 0,0 0,0 0,0 1,0-1,0 1,0 1,-1-1,1 1,0 0,0 0,-1 0,1 1,0 0,0 0,0 0,0 0,0 1,0 0,0 0,0 1,-3 2,-94 79,94-74,1 0,0 1,1 0,0 0,1 0,0 0,1 1,0 0,1 0,0 0,1 0,0 0,1 1,1-1,0 4,0-10,1 1,-1 0,1-1,1 1,-1-1,1 1,0-1,1 0,-1 1,1-1,1-1,-1 1,1 0,0-1,0 0,0 0,1 0,0 0,0-1,0 0,0 0,1 0,0-1,0 1,0-1,0-1,0 1,5 0,8 1,1-1,-1 0,1-2,-1 0,1-1,-1-1,1-1,-1-1,1-1,-1 0,0-1,-1-1,1-1,-1-1,-1 0,1-2,-2 0,1 0,-1-2,135-102,-101 61,-28 29</inkml:trace>
  <inkml:trace contextRef="#ctx0" brushRef="#br0" timeOffset="50270.696">2208 3641,'-24'19,"2"0,0 1,0 2,2 0,1 1,1 1,1 1,1 0,1 1,-8 22,21-45,1-1,0 1,0 0,0 0,0 0,1 0,-1 0,1 0,0 0,0 0,0 0,0 0,0 0,1 0,-1 0,1 0,0 0,0 0,0-1,0 1,1 0,-1-1,1 1,-1 0,1-1,0 0,0 1,0-1,0 0,1 0,-1 0,0-1,1 1,-1 0,1-1,0 0,0 1,-1-1,1 0,0 0,0-1,0 1,0-1,0 1,0-1,0 0,0 0,0 0,2-1,11 2,0 0,0-1,0-1,0-1,0 0,0-1,-1-1,1 0,-1-1,0-1,0 0,-1-1,1 0,-1-2,-1 1,0-2,0 0,-1 0,0-1,-1-1,3-3,32-46,-2-1,-3-3,-3-1,12-33,-39 74,-1 0,0-1,-2 0,-1 0,-1-1,-1-4,-3 22,-1-1,-1 1,1 0,-1 0,-1 0,0 0,0 0,-1 0,0 0,0 0,-1 0,0 0,-1 1,0 0,0 0,-1 0,0 0,0 1,-7-8,8 11,-1 0,0 1,0-1,0 1,0-1,-1 2,1-1,-1 1,1-1,-1 1,0 1,0-1,0 1,0 0,0 1,0-1,0 1,0 0,0 1,0 0,-1 0,2 0,-1 0,0 1,0 0,0 0,1 1,-4 1,-3 2,1 1,-1 0,1 0,0 1,1 1,0 0,0 0,1 1,0 0,1 1,0 0,-3 7,1 5,1 2,1-1,2 1,0 1,1-1,2 1,1-1,1 1,1 0,1 0,1 0,1-1,2 1,0-1,2 0,1 0,4 9,-3-12,1 0,1-1,0 0,2 0,0-1,1-1,1-1,1 0,1-1,0 0,1-1,1-1,0-1,1-1,2 0,13 8,1 0,1-2,0-2,2-2,0-1,0-2,14 2,-28-10</inkml:trace>
  <inkml:trace contextRef="#ctx0" brushRef="#br0" timeOffset="52599.06">3619 3924,'5'29,"1"14,0 5,-1-6</inkml:trace>
  <inkml:trace contextRef="#ctx0" brushRef="#br0" timeOffset="52849.098">3619 3444,'0'0</inkml:trace>
  <inkml:trace contextRef="#ctx0" brushRef="#br0" timeOffset="53137.026">3930 4263,'147'-460,"-131"413,-8 68,-8-15,-1 12,1 0,1 0,0 0,1 0,1 0,1-1,0 1,1-1,1 0,1 0,0 0,2-1,7 12,-13-23,0 1,1-1,0 0,0-1,0 1,0-1,1 1,0-1,-1-1,2 1,-1-1,0 0,1 0,-1 0,1-1,0 0,0 0,0 0,0-1,0 0,0 0,0 0,0-1,0 0,1 0,-1-1,0 0,0 0,0 0,0-1,0 1,0-2,-1 1,1-1,0 1,-1-1,2-2,0-3,0 0,0-1,-1 0,0 0,0-1,-1 1,-1-1,0 0,0 0,-1-1,0 1,0-1,-2 0,1 0,-1-4,1-10</inkml:trace>
  <inkml:trace contextRef="#ctx0" brushRef="#br0" timeOffset="53634.176">4832 3754,'-4'-2,"-1"1,1-1,-1 1,1 0,-1 0,1 0,-1 1,0-1,1 1,-1 0,0 1,0-1,1 1,-1 0,1 0,-1 0,1 1,-1-1,1 1,0 0,0 1,0-1,0 1,0-1,0 1,-1 2,-46 51,50-55,0 1,1 0,-1-1,1 1,-1 0,1-1,-1 1,1 0,0 0,0-1,0 1,0 0,0 0,0-1,1 1,-1 0,0-1,1 1,-1 0,1-1,0 1,0 0,0-1,-1 1,1-1,1 0,-1 1,0-1,0 0,0 1,1-1,-1 0,0 0,1 0,-1 0,1-1,0 1,-1 0,1 0,-1-1,2 1,74 18,-68-18,-1 0,1 0,-1 1,1 0,-1 1,0 0,1 0,-2 1,1 0,0 0,-1 1,0 0,0 0,1 1,-5-2,1 1,-1 0,0 0,0 0,0 0,-1 0,0 0,0 1,0-1,-1 1,0-1,0 1,0 0,-1 0,1-1,-1 1,-1 0,1 0,-1-1,0 1,-1-1,1 1,-1-1,0 1,0-1,-1 0,1 0,-1 0,0 0,-1 0,1-1,-1 1,0-1,0 0,0 0,-1-1,1 1,-1-1,0 0,0 0,-5 2,0 1,6-3,-1 1,0-1,0 0,0 0,0-1,0 0,-1 0,1 0,-1 0,0-1,1 0,-1 0,-3 0,-7-4</inkml:trace>
  <inkml:trace contextRef="#ctx0" brushRef="#br0" timeOffset="53939.503">5312 3275,'-19'239,"10"202,-13-330,11-87</inkml:trace>
  <inkml:trace contextRef="#ctx0" brushRef="#br0" timeOffset="57740.174">5030 3754,'208'-11,"11"-43,-164 40,-32 10</inkml:trace>
  <inkml:trace contextRef="#ctx0" brushRef="#br0" timeOffset="58320.12">5736 3896,'8'4,"0"-1,1 0,-1 0,1-1,0-1,0 1,0-1,0-1,-1 1,1-2,0 1,0-1,0-1,0 1,0-2,-1 1,1-1,-1 0,0-1,0 0,0 0,0-1,-1 0,2-1,-3 1,-1 1,0-1,0 0,0 0,-1 0,1-1,-1 0,-1 0,1 0,-1 0,0 0,0-1,1-5,-4 10,1-1,0 0,-1 0,0 0,0 1,0-1,0 0,0 0,0 1,-1-1,1 0,-1 0,0 1,0-1,0 0,0 1,0-1,-1 1,1 0,-1-1,1 1,-1 0,0 0,0 0,0 0,0 0,0 0,-1 1,1-1,0 1,-1 0,1-1,-1 1,-2 0,-2-2,-1 1,0 0,0 0,0 1,0 0,0 0,0 1,0 0,0 1,0 0,0 0,0 0,0 1,0 0,0 1,1 0,-1 0,1 1,0 0,0 0,0 0,0 1,1 0,-4 4,-2 1,2 0,-1 1,1 0,0 1,2 0,-1 0,1 1,1 0,0 0,1 1,0 0,1 0,0 2,4-9,0 0,1 0,0 0,0 0,0 0,1 0,0 0,0 0,1 0,-1-1,2 1,-1 0,1-1,0 0,0 0,1 0,-1 0,1 0,1-1,-1 1,1-1,0 0,0-1,1 1,4 4,0-2,0 1,1-1,0-1,0 0,1 0,-1-1,1-1,0 0,1 0,-1-1,13 1,-10-4,-1 0,0-1,1 0,-1-1,1-1,-1 0,0-1,-1 0,1-1,-1-1,0 0,0-1,0 0,9-8,-4 4</inkml:trace>
  <inkml:trace contextRef="#ctx0" brushRef="#br0" timeOffset="59321.985">6554 3811,'-38'14,"0"1,2 2,0 2,1 1,1 1,1 2,-3 5,31-25,0 1,1-1,0 1,-1 0,1 0,1 1,-1-1,1 1,0-1,0 1,0 0,0 0,1 1,0-1,0 0,1 1,-1-1,1 1,0 0,1-1,-1 1,1 0,0 0,1-1,-1 1,1 0,0-1,2 6,2-7,-1 0,1-1,-1 0,1 1,0-1,1-1,-1 1,0-1,1 0,-1 0,1-1,0 0,0 0,-1 0,1 0,0-1,0 0,0 0,0-1,-1 0,1 0,0 0,0 0,-1-1,1 0,-1 0,0-1,0 0,1 0,1-2,29-16,-2-2,-1-1,-1-2,0-1,-3-2,0-1,10-15,-39 44,1 0,-1 0,0 0,1 0,-1 0,1 0,-1 0,1 0,-1 0,1 1,0-1,-1 0,1 0,0 1,0-1,0 0,-1 1,1-1,0 1,0-1,0 1,0-1,0 1,0 0,0 0,0-1,0 1,0 0,0 0,0 0,0 0,0 0,0 0,0 0,0 0,0 1,0-1,0 0,0 1,0-1,0 1,0-1,0 1,0-1,0 1,0-1,-1 1,1 0,0 0,0-1,-1 1,1 0,-1 0,1 0,-1 0,1 0,-1-1,1 7,0 0,0-1,1 0,0 1,0-1,0 0,1 0,0 0,0 0,0-1,1 1,0-1,0 0,0 0,1 0,-1 0,1-1,0 0,1 0,-1 0,1-1,0 0,-1 0,1 0,1-1,-1 0,4 1,13-3,0 0,0-2,-1-1,1 0,-1-2,1 0,-1-2,-1-1,1 0,-1-1,-1-2,18-11,-35 21,259-145,-242 139,-31 14,-31 14,-13-5,44-14,0 0,0 1,1 0,-1 1,1 0,-1 1,1 0,1 0,-1 1,1 0,0 1,0 0,1 1,0 0,0 0,-2 4,8-9,-1 0,1 1,0-1,0 1,0-1,1 1,-1 0,1-1,0 1,0 0,0 0,1 0,-1 0,1 0,0 0,0 0,1 0,-1 0,1 0,-1 0,1 0,1 0,-1-1,0 1,1 0,0-1,0 1,0-1,0 0,1 1,-1-1,1 0,0 0,-1-1,2 1,-1-1,0 1,0-1,1 0,-1 0,1 0,0-1,-1 1,4 0,4 1,1 0,-1 0,1-1,-1-1,1 0,0 0,0-2,-1 1,1-1,0-1,-1 0,1-1,-1 0,0 0,0-1,9-5,164-100,-174 103,32-27,-1 0,-2-3,-1-2,-2-1,23-33,-44 53,-1 0,-1-1,-1-1,-1 0,-1 0,0-2,-2 1,-1-1,0 0,-5 15,0 0,-1-1,0 1,0 0,-1-1,0 1,0-1,-1 1,0 0,-1 0,1-1,-2 1,1 0,-1 0,0 1,-1-1,0 0,0 1,-1 0,0 0,0 1,0-1,-1 1,0 0,0 0,-6-3,7 6,-1-1,0 1,0 0,0 1,0-1,0 1,-1 1,1-1,-1 1,1 0,-1 1,1-1,-1 1,0 0,1 1,-1 0,1 0,-1 0,1 1,0 0,-1 0,1 1,0-1,0 1,1 1,-1-1,-1 2,-6 3,1 1,0 0,0 1,1 0,1 1,-1 0,2 1,-1 0,2 0,0 1,-4 7,7-9,-1 0,2 1,0-1,0 1,1-1,0 1,1 0,0 1,1-1,1 0,0 0,0 0,2 0,-1 1,1-1,1-1,0 1,1 0,0-1,1 1,0-1,0-1,2 1,1 3,10 8,1-1,0-1,1 0,2-1,0-2,0 0,2-1,0-1,1-2,25 11,3-4,1-2,1-2,0-3,53 5,-75-11,-6 1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49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310 114,'-14'5,"0"1,1 1,-1 0,1 1,1 0,0 1,0 0,0 1,1 1,1 0,0 0,0 1,1 0,0 1,2-1,-2 4,-1 4,0 1,2 0,0 1,1 0,2 0,0 1,1-1,1 1,1 0,2 0,-1-13,1 0,0 0,1 0,0 0,1 0,0-1,1 1,-1-1,2 1,-1-1,2 0,-1 0,1 0,0-1,1 0,0 0,0 0,1-1,0 0,0 0,1 0,-1-1,2 0,-1-1,0 0,1 0,0-1,0 0,1-1,-1 1,1-2,-1 0,7 1,15-2,-1-1,0-1,1-2,-1-1,-1-2,1 0,-1-2,0-2,0 0,-1-2,-1-1,0-1,-1-2,0 0,-2-2,0 0,-1-2,0 0,-2-2,-1 0,0-2,13-22,-26 36,0-1,-1 0,0 0,-1 0,0-1,-1 1,0-1,-1 0,0-1,-1 1,-1 0,0-1,0 1,-1 0,-1-1,0 1,-1-1,0 1,-1 0,0 0,-1 0,0 0,-1 1,0 0,-1 0,0 0,-1 0,0 1,-1 0,0 1,-2-1,-4-1,0 1,-1 0,0 1,0 1,-1 1,-1 0,1 1,-1 0,0 2,0 0,0 1,-1 0,1 2,-1 0,1 1,-1 0,1 2,-1 0,1 1,0 1,0 0,0 1,0 1,1 1,0 0,0 1,-8 6,-114 83,104-68</inkml:trace>
  <inkml:trace contextRef="#ctx0" brushRef="#br0" timeOffset="462.357">0 481,'224'-75,"-51"12,-149 56,-21 5,1 0,0 0,-1 0,1 0,0 1,0-1,0 1,0 0,1 1,-1-1,0 1,0-1,0 1,1 1,-1-1,0 0,0 1,0 0,0 0,0 0,0 1,0-1,0 1,0 0,-1 0,1 0,-1 1,1-1,-1 1,0 0,0 0,3 3,10 25,-12-23,0 0,0 0,0-1,1 1,0-1,1 0,-1-1,1 1,1-1,-1-1,4 3,117 49,-121-55,0-1,-1 0,1 0,0-1,0 1,0-1,0 0,0-1,0 1,0-1,-1-1,1 1,0-1,-1 0,1 0,-1 0,0-1,1 0,-1 0,0 0,-1-1,1 0,11-12,-3 2</inkml:trace>
  <inkml:trace contextRef="#ctx0" brushRef="#br0" timeOffset="1419.96">1156 622,'-10'8,"-1"0,1 1,0 0,1 0,0 1,0 0,1 0,1 1,0 0,-3 7,-4 3,-43 72,57-93,1 1,-1 0,1-1,-1 1,1-1,-1 1,1-1,-1 1,1-1,-1 0,1 1,0-1,-1 0,1 1,0-1,-1 0,1 0,0 0,-1 0,1 1,0-1,-1 0,1 0,0 0,0 0,-1-1,1 1,0 0,-1 0,1 0,0-1,-1 1,1 0,0 0,-1-1,1 1,-1-1,1 1,-1-1,1 1,-1 0,1-1,-1 0,1 1,-1-1,1 1,-1-1,0 0,1 1,-1-1,0 0,0 1,1-1,138-121,-104 86,45-28,-80 63,1 1,0 0,0-1,0 1,0 0,0 0,0 0,0 0,0 0,0 0,0 0,0 0,-1 0,1 0,0 0,0 1,0-1,0 0,0 1,0-1,-1 1,1-1,0 1,0-1,-1 1,1 0,0-1,-1 1,1 0,0-1,-1 1,1 0,-1 0,1-1,-1 1,0 0,1 0,-1 0,0 0,0 0,1 0,-1 0,0 0,0-1,0 1,0 0,0 0,0 0,-1 0,1 0,0 1,-7 49,7-51,-8 95,8-93,1 0,-1 0,0 0,1 0,-1 0,1 0,-1 0,1-1,0 1,0 0,0 0,0-1,0 1,0 0,1-1,-1 1,1-1,-1 0,1 1,-1-1,1 0,-1 0,1 0,0 0,0 0,0 0,-1-1,1 1,0-1,0 1,0-1,0 0,0 1,0-1,0 0,0 0,0-1,0 1,0 0,0-1,0 1,0-1,0 1,0-1,0 0,12-5,-1 0,0-1,0-1,0 0,-1 0,0-1,-1-1,0 0,4-5,7-5,2-3,56-36,-79 59,0-1,0 1,0 0,0-1,0 1,0 0,0 0,0 0,0 0,0 0,0 0,0 0,0 0,0 0,0 1,0-1,0 0,0 1,0-1,0 0,0 1,0-1,0 1,0 0,0-1,-1 1,1 0,0-1,0 1,-1 0,1 0,-1 0,1 0,0 0,-1-1,0 1,1 0,-1 0,0 0,1 0,-1 0,0 0,0 0,0 1,0-1,0 0,0 0,0 0,0 0,0 0,-1 0,-9 60,8-55,1-1,-1-1,1 0,-1 0,1 1,0-1,1 1,-1-1,1 0,-1 1,1-1,1 1,-1-1,1 1,-1-1,1 0,1 1,-1-1,1 0,1 4,8 4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9:05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7 232,'17'2,"0"-1,-1 0,1-2,0 0,0 0,-1-2,1 0,-1-1,1-1,-2 0,1-1,0-1,-1 0,7-6,-18 12,0-1,0 0,-1 0,1 0,-1 0,1-1,-1 1,0-1,0 0,0 0,0 0,-1 0,1-1,-1 1,0-1,0 1,0-1,0 0,-1 0,0 1,1-1,-1 0,-1-1,1 1,-1 0,1 0,-1 0,0 0,-1 0,1 0,-1-1,1 1,-1 0,-1 0,1 1,0-1,-1 0,0 0,0 1,0-1,0 1,-1-1,1 1,-1 0,0 0,-2-1,-1 1,1 1,-1-1,1 1,-1 0,0 0,0 0,0 1,0 0,0 0,0 1,0-1,0 1,-1 1,1-1,0 1,0 0,0 1,0-1,0 1,1 0,-1 1,0-1,1 1,0 0,0 0,0 1,0 0,-2 2,-4 2,1 1,1 1,-1 0,2 0,-1 1,1 0,1 1,0 0,1 0,0 0,1 1,-3 10,4-14,2-1,-1 1,1-1,0 1,1 0,0-1,0 1,1 0,1 0,-1 0,1 0,0-1,1 1,0 0,1-1,0 0,0 1,1-1,0 0,0 0,0-1,3 3,5-1,0 0,0-1,0-1,1 0,1 0,-1-2,1 1,0-2,0 0,0-1,0 0,1-1,-1 0,1-1,0-1,-1-1,1 0,-1 0,1-2,-1 0,0 0,14-6,0 3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7:5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0 728,'13'0,"0"-1,-1 0,1 0,0-1,-1-1,0 0,1-1,-1 0,-1-1,1 0,-1-1,0 0,0-1,0 0,3-4,130-89,-118 86,-1-1,0-1,-1-1,-1-1,-1-1,-1-1,0-1,-1 0,-2-2,0 0,-1-1,-2-1,3-6,-17 27,1 0,-1 0,1 1,-1-1,0 0,0-1,-1 1,1 0,-1 0,0 0,0 0,0 0,-1 0,0 0,1 0,-1 0,-1 0,1 0,0 0,-1 0,0 1,0-1,0 0,0 1,-1 0,1 0,-1-1,0 1,0 1,0-1,0 0,-1 1,1 0,-1 0,1 0,-1 0,0 0,0 1,0-1,1 1,-1 0,-1 1,1-1,0 1,0-1,-3 1,2 1,-1-1,1 1,0 0,-1 0,1 1,0-1,0 1,-1 0,2 1,-1-1,0 1,0 0,1 0,0 1,-1-1,1 1,0 0,1 0,-1 0,1 1,0-1,0 1,0 0,1 0,-1 0,1 0,1 0,-1 0,1 1,-1-1,1 3,-1 5,0-1,1 1,0 0,1 0,0 0,1-1,1 1,0 0,1-1,0 1,0-1,2 0,-1 0,2 0,0-1,0 0,1 0,0 0,0-1,2 0,-1-1,1 1,0-2,4 3,0-4,1 0,0 0,1-1,-1-1,1-1,0 0,0-1,1 0,8-1,-5-3,1-1,0 0,-1-2,0-1,0 0,0-1,-1-1,1-1,15-9,-14 8,11-5,-1-1,-1-1,0-1,-1-2,-1 0,-1-2,17-18,-32 25,-1 0,-1-1,0 0,-1-1,-1 0,0 0,4-16,-11 30,18-85,-18 85,0 0,1 0,-1 0,-1 1,1-1,0 0,0 0,-1 0,1 0,-1 0,0 0,0 0,1 0,-1 1,0-1,-1 0,1 1,0-1,0 1,-1-1,1 1,-1-1,1 1,-1 0,1 0,-1 0,0 0,0 0,1 0,-1 0,0 1,0-1,0 1,0-1,0 1,0 0,0 0,0-1,0 2,0-1,-1 0,-3 0,0 1,0 0,-1 0,1 1,1 0,-1 0,0 0,0 1,1-1,-1 1,1 1,0-1,0 1,0 0,1 0,-1 0,1 1,0-1,0 1,0 0,1 0,0 1,0-1,0 1,0 1,-1 4,0 0,0 0,1 0,1 1,0-1,0 1,1-1,1 1,0 0,1-1,0 1,0 0,2 0,-3-1,1-1,1 1,0-1,0 1,1-1,0 0,1 0,0-1,0 1,1-1,1 1,0-2,0 1,0-1,1 0,0 0,1 0,0-1,0-1,0 1,1-1,0-1,0 1,1-2,-1 1,11 2,3-4,0 0,0-2,0-1,0-1,0-1,0 0,0-2,-1-1,0-1,0-1,0 0,0-2,-2 0,7-5,97-70,-91 55,69-80,-92 94,-2 4,1-1,-2 0,0 0,0 0,-1-1,-1 0,0-1,-1 1,0-1,-1 1,-1-1,0 0,-1-1,-1 11,-1 1,1-1,-1 0,-1 1,1-1,0 1,-1-1,0 1,1-1,-1 1,-1 0,1 0,0 0,-1 0,0 1,1-1,-1 1,0-1,0 1,-1 0,1 0,0 0,-1 1,1-1,-1 1,1 0,-1 0,0 0,1 0,-1 1,0 0,0-1,0 1,1 0,-1 1,0-1,0 1,1 0,-1 0,0 0,1 0,-1 1,1-1,0 1,-1 0,1 0,-3 2,-4 0,-1 1,1 1,0 0,0 0,1 1,0 0,0 1,1 0,0 0,0 1,0 0,2 0,-1 0,1 1,0 0,1 1,0-1,1 1,0 0,1 0,0 0,0 1,2-1,-1 1,1-1,1 1,0-1,1 1,0 0,1-1,0 0,0 1,1-1,1 0,0 0,1-1,2 6,2-3,0 0,1-1,1 0,0 0,0-1,1 0,1-1,0-1,0 0,0-1,1 0,1-1,-1 0,1-1,0-1,0-1,1 0,0-1,-1 0,1-1,11-1,-3-1</inkml:trace>
  <inkml:trace contextRef="#ctx0" brushRef="#br0" timeOffset="676.545">2173 417,'-104'177,"91"-149,14-28,-1 0,0 0,0 0,1 0,-1 0,0 0,1 0,-1 0,0 0,1 0,-1 0,0 0,0 0,1 0,-1 0,0 0,1 0,-1 0,0 0,0 1,1-1,-1 0,0 0,1 0,-1 0,0 1,0-1,0 0,1 0,-1 0,0 1,0-1,0 0,0 1,1-1,-1 0,0 0,0 1,0-1,0 0,0 1,0-1,0 0,0 0,0 1,0-1,0 0,0 1,0-1,0 0,0 1,0-1,0 0,0 0,0 1,-1-1,1 0,0 1,0-1,0 0,0 0,-1 1,85-86,-48 41,46-39,-81 83,0-1,-1 1,1-1,0 1,0 0,0-1,-1 1,1 0,0-1,0 1,0 0,0 0,0 0,0 0,-1 0,1 0,0 0,0 0,0 0,0 0,0 1,0-1,-1 0,1 1,0-1,0 0,0 1,-1-1,1 1,0-1,-1 1,1 0,0-1,-1 1,1-1,-1 1,1 0,-1 0,1-1,-1 1,1 0,-1 0,0 0,1 0,-1-1,0 1,0 0,0 0,0 0,0 0,0 0,0 0,0 0,12 53,-12-47,0 0,1 0,-1 0,1 0,1 0,-1 0,1-1,0 1,1-1,-1 1,1-1,1 0,-1 0,1 0,0 0,1-1,-1 1,1-1,0-1,0 1,0-1,1 1,0-1,0-1,0 1,0-1,0 0,1-1,-1 1,1-1,0-1,-1 1,7 0,-1-6,0-1,-1 0,1 0,-1-1,-1 0,1-1,-1-1,0 1,-1-2,0 1,0-1,0 0,-2-1,1 0,1-4,-8 13,5-4,-1-1,0 1,0-1,0 0,-1 0,0-1,0 1,0-1,-1 0,0 1,-1-2,0 1,0 0,0 0,-1-1,0 1,0-1,-1 1,0-1,0 1,-1-1,0 1,0-1,-1-2,-10-7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9:06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0,'-38'14,"-18"20,1 8,10 2,12-1,12-4,14-3,14-4,10-1,6-7,5-7,3-7,0-5,-1-3,1-2,-6-1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3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9:07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1,'-41'611,"-3"-287,34-281,-2 44,13-87,0 0,-1 0,1 0,0 1,0-1,0 0,-1 0,1 0,0 0,0 0,-1 0,1 0,0-1,0 1,-1 0,1 0,0-1,0 1,-1 0,1-1,0 1,-1 0,1-1,0 1,-1-1,1 1,-1-1,1 0,-1 1,1-1,-1 0,1 1,-1-1,0 0,1 1,-1-1,0 0,0 0,0 1,1-1,-1 0,0 0,1 0,26-38,-15 19</inkml:trace>
  <inkml:trace contextRef="#ctx0" brushRef="#br0" timeOffset="763.597">388 565,'-219'132,"212"-128,2-2,1 1,0-1,0 0,0 1,0 0,1 0,-1 0,1 0,-1 1,1-1,0 1,1 0,-1 0,1 0,-1 0,1 0,0 0,1 1,-1 0,3-3,0 1,0-1,0 0,1 0,-1 0,0 0,1-1,0 1,-1 0,1-1,0 1,0-1,0 1,0-1,0 0,0 0,0 0,1 0,-1 0,0 0,0-1,3 1,2 2,15 6,-5-5,0 1,-1 1,0 0,0 1,0 1,-1 1,0 0,0 1,-1 0,-1 1,0 1,0 0,-1 1,-1 0,0 1,-1 0,0 0,3 10,-6-7,-3-5</inkml:trace>
  <inkml:trace contextRef="#ctx0" brushRef="#br0" timeOffset="4829.843">868 791,'-7'1,"1"0,-1 0,0 1,0 0,1 0,-1 1,1-1,0 2,0-1,0 1,0-1,0 1,1 1,0-1,0 1,0 0,0 0,1 1,0-1,0 1,1 0,-1 0,1 0,0 1,1-1,0 1,0 0,0-1,1 1,0 0,0 0,1 0,-1 0,2 3,-2-6,0 0,0 0,0-1,0 1,1 0,0 0,0 0,0 0,0 0,1 0,-1 0,1-1,0 1,0 0,1 0,-1-1,1 1,0-1,0 1,0-1,0 0,0 0,1 0,-1 0,1 0,0 0,0-1,0 1,0-1,1 0,-1 0,1 0,-1 0,1-1,3 2,1-2,1-1,0 0,-1 0,1 0,-1-1,1-1,-1 1,1-1,-1-1,0 0,0 0,0 0,0-1,-1 0,1 0,-1-1,0 0,-1-1,1 1,-1-1,4-6,-5 8,-1-1,0 1,0-1,-1-1,1 1,-1 0,-1-1,1 0,-1 1,0-1,0 0,0 0,-1 0,0-1,0 1,-1 0,0 0,0-1,0 1,-1 0,1 0,-2 0,1 0,-1 0,0 0,0 0,0 0,-1 0,0 1,0-1,-3 0,1 1,-1-1,0 1,0 0,0 1,-1 0,1-1,-1 2,0-1,0 1,-1 0,1 1,-1 0,1 0,-3 0,-14-3</inkml:trace>
  <inkml:trace contextRef="#ctx0" brushRef="#br0" timeOffset="5480.681">1264 762,'-5'29,"-92"168,72-134,25-63,0 1,1-1,-1 0,0 1,1-1,-1 0,0 1,1-1,-1 0,1 1,-1-1,0 0,1 0,-1 0,1 1,-1-1,1 0,-1 0,1 0,-1 0,1 0,-1 0,1 0,-1 0,1 0,-1 0,1 0,-1 0,1 0,-1 0,1-1,-1 1,1 0,-1 0,1-1,-1 1,0 0,1 0,-1-1,1 1,-1 0,0-1,1 1,-1-1,0 1,0 0,1-1,-1 1,0-1,0 1,0-1,1 1,-1-1,0 1,0-1,0 1,0-1,0 1,0-1,0 1,2-2,156-221,-149 210,-6 8,0 0,0 0,0 1,0 0,1-1,-1 1,1 1,0-1,1 0,-1 1,0 0,1 0,4-2,-7 6,0 0,0 1,-1-1,1 1,-1-1,1 1,-1 0,0-1,1 1,-1 0,0 0,0 0,-1 0,1 0,0 0,-1 0,1 0,-1 1,1-1,-1 0,0 0,0 0,0 0,0 1,-1-1,1 0,0 0,-1 0,1 0,-1 0,-1 1,-5 114,8-113,-1 0,1 0,0 0,0 0,0-1,1 1,-1 0,1-1,0 0,0 1,0-1,0 0,1 0,-1 0,1 0,0 0,0-1,0 1,0-1,0 0,0 0,1 0,-1 0,1 0,0-1,-1 0,1 1,4-1,-1-1,0-1,0-1,0 1,0-1,-1 0,1-1,0 0,-1 0,0 0,0-1,0 0,0 0,0 0,-1-1,0 0,0 0,0 0,0 0,-1-1,0 0,0 0,-1 0,1 0,-2-1,1 0,0 1,-1-2,13-39,-11 25</inkml:trace>
  <inkml:trace contextRef="#ctx0" brushRef="#br0" timeOffset="5745.809">1828 848,'-9'33,"-4"12</inkml:trace>
  <inkml:trace contextRef="#ctx0" brushRef="#br0" timeOffset="6008.326">1856 622,'0'0</inkml:trace>
  <inkml:trace contextRef="#ctx0" brushRef="#br0" timeOffset="6180.784">2026 1017,'99'-142,"-99"142,0-1,0 1,0-1,0 1,0-1,0 1,0-1,0 1,0-1,1 1,-1-1,0 1,0 0,0-1,1 1,-1-1,0 1,0-1,1 1,-1 0,0-1,1 1,-1 0,0-1,1 1,-1 0,1 0,-1-1,0 1,1 0,-1 0,1 0,-1-1,1 1,-1 0,1 0,-1 0,1 0,-1 0,1 0,-1 0,1 0,-1 0,1 0,-1 0,1 1,-1-1,0 0,1 0,-1 0,1 0,-1 1,1-1,-1 0,0 1,1-1,-1 0,0 1,1-1,-1 0,0 1,1-1,-1 1,0-1,0 0,1 1,-1 36,-1-23,0-9,1-1,-1 0,1 0,0 0,0 1,1-1,-1 0,1 0,0 0,0 0,0 0,1 0,-1 0,1 0,0 0,0-1,1 1,-1-1,1 1,-1-1,1 0,0 0,0 0,1 0,-1-1,0 1,1-1,0 0,-1 0,1 0,0-1,0 1,0-1,0 0,0 0,1 0,-1-1,0 1,0-1,0 0,4-1,2-4,1 0,-1-1,0 0,-1-1,1 0,-1 0,-1-1,1 0,-1-1,-1 0,0 0,0-1,0 0,-1 0,-1 0,0-1,0 0,-1 0,2-8,1-1,-1 1</inkml:trace>
  <inkml:trace contextRef="#ctx0" brushRef="#br0" timeOffset="6681.973">2646 762,'-13'9,"0"1,0 0,1 0,0 1,0 1,2 0,-1 1,2 0,-1 0,2 1,0 0,1 0,-2 6,8-18,-1 0,1-1,0 1,1 0,-1 0,0 0,0 0,1 0,-1 0,1 0,0 0,-1 0,1 0,0 0,0 0,0 0,1 0,-1 0,0 0,1 0,-1 0,1 0,0-1,0 1,0 0,0 0,0 0,0-1,0 1,0 0,1-1,-1 1,0-1,1 0,0 0,-1 1,1-1,0 0,-1 0,1 0,0 0,0-1,0 1,0-1,0 1,0-1,0 1,0-1,0 0,0 0,0 0,0 0,2-1,11-4,-1-1,1 0,-1-1,-1-1,1 0,-1-1,0 0,-1-1,0-1,-1 0,0 0,4-7,29-25,-34 34,0-2,2 0,-1 1,2 0,-1 1,1 1,0 0,1 1,0 0,1 1,-14 5,1 0,-1 1,1-1,0 1,-1 0,1-1,-1 1,1 0,0 0,-1 0,1 0,0 0,-1 0,1 1,0-1,-1 1,1-1,-1 1,1-1,-1 1,1 0,-1 0,0 0,1-1,-1 1,0 1,1-1,-1 0,0 0,0 0,0 1,0-1,0 0,-1 1,1-1,0 1,-1-1,1 1,0 0,-1-1,0 1,1-1,-1 1,0 0,0-1,0 1,0 0,0-1,-1 1,-12 90,10-83,-156 481,122-404,36-84,0 0,0-1,0 1,-1 0,1 0,-1-1,1 1,-1-1,1 1,-1-1,0 0,0 0,0 0,0 0,0 0,0 0,0 0,0-1,0 1,0-1,-1 1,1-1,0 0,0 0,0 0,0 0,-1 0,1 0,0-1,0 1,0-1,0 0,0 1,0-1,0 0,0 0,0 0,0-1,0 1,0-1,-3-2,1 0,0-1,1 0,-1 0,1 0,0 0,0 0,1 0,0-1,0 0,0 1,0-1,1 0,0 0,0 0,1 0,-1 0,1 0,1 1,-1-1,1 0,0 0,0 0,1 0,0 1,0-1,0 0,0 1,1 0,0 0,0-1,1 2,0-2,11-13,0 0,1 1,1 1,1 0,1 1,0 1,1 1,0 1,1 1,0 0,1 2,1 0,0 2,0 0,0 2,1 1,0 0,0 2,6 0,-1 2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3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8:48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820 483,'-7'14,"1"0,1 0,0 0,1 1,1-1,0 1,1 0,0 0,1 0,1 0,0 0,2 0,-1 0,2 0,0 0,1 0,0-1,3 7,-3-6,0 1,1-1,1 0,0 0,1-1,1 0,0 0,1 0,1-1,-1-1,2 0,0 0,0-1,8 5,-16-14,1-1,0 1,0-1,0 0,0 0,0 0,0 0,0-1,0 1,0-1,0 0,1-1,-1 1,0-1,0 0,0 1,0-2,0 1,0 0,-1-1,1 0,0 0,-1 0,1 0,-1-1,0 1,0-1,0 0,0 0,1-1,78-108,-71 94,49-67,-57 85,-1 1,0-1,0 1,1 0,-1 0,0 0,0 0,0 1,0-1,0 0,0 1,0 0,0-1,-1 1,1 0,-1 0,1 0,-1 0,0 0,0 0,0 0,0 0,0 1,0-1,0 0,-1 1,1-1,-1 0,0 1,0 0,3 4,-3-6,67 135,-63-129,0-1,1 0,-1 0,1 0,1-1,-1 0,1 0,0 0,0-1,0 0,0 0,1 0,0-1,0 0,0 0,0-1,0 0,0 0,2-1,0-2,1-1,-1 0,0-1,1 0,-1-1,-1 0,1 0,0-1,-1 0,0 0,0-1,-1 0,1 0,-1-1,-1 0,1 0,-1-1,-1 1,1-1,-1-1,0 1,-1-1,0 0,1-4,20-43,-2-1,-2-1,-3-2,-2 1,2-35,-7 14,-6 74,1 6</inkml:trace>
  <inkml:trace contextRef="#ctx0" brushRef="#br0" timeOffset="346.44">1948 963,'11'-4,"-1"0,1-1,-1 0,-1-1,1 0,-1-1,0 0,-1 0,1-1,-1 0,-1 0,0-1,0 0,0 0,-1-1,-1 1,0-2,0 1,1-5,-5 12,-1 1,0-1,1 1,-1-1,0 1,0-1,0 1,-1-1,1 1,-1 0,1-1,-1 1,0-1,0 1,0 0,0 0,0 0,0-1,-1 1,1 0,-1 0,0 1,1-1,-1 0,0 1,0-1,0 1,0-1,0 1,0 0,-1 0,1 0,0 0,-1 0,1 1,0-1,-1 1,-2-1,-1 0,0 0,-1 0,1 1,0 0,-1 0,1 1,0-1,-1 1,1 1,0-1,0 1,0 0,0 1,0-1,-1 2,1 0,-1 0,0 1,1 0,0 0,0 1,1 0,0 0,0 0,0 1,1-1,-1 1,2 0,-1 0,1 1,0-1,1 1,-1-1,1 1,1 0,0 0,0 0,0 0,1 0,0 0,1 0,0 0,0 0,1-1,0 1,0 0,0-1,1 1,1 0,2-3,1 0,0-1,1 1,-1-1,1-1,0 1,-1-1,1-1,1 1,-1-2,0 1,0-1,1 0,-1-1,1 1,-1-2,1 1,-1-1,0-1,1 1,1-2,105-33,-90 26</inkml:trace>
  <inkml:trace contextRef="#ctx0" brushRef="#br0" timeOffset="761.256">2485 653,'-23'23,"2"2,0 0,2 1,0 2,2-1,1 2,2 0,1 1,-1 6,12-33,0 0,0 1,1-1,0 1,-1-1,1 1,0 0,1-1,-1 1,1 0,0 0,0 0,0-1,0 1,0 0,1 0,0-1,0 1,0 0,0-1,0 1,1-1,0 1,0-1,0 0,0 0,0 1,0-2,1 1,0 0,-1 0,1-1,0 1,3 0,7 0,1-1,-1-1,1 0,-1-1,1-1,0 0,-1 0,1-2,-1 1,0-2,0 0,0 0,0-2,-1 1,0-1,0-1,0 0,-1-1,1-1,17-16,-2-1,-1-2,0 0,-3-2,0 0,-2-2,-1 0,-2-2,-1 0,-1 0,-2-2,3-15,-11 38,-1-1,0 0,0-1,-1 1,-1-1,-1 0,0 0,-1 0,0 0,-2 0,1 0,-2 1,0-1,-1 0,0 0,-1 1,-1 0,0 0,-1 0,0 0,-1 1,-1 0,0 1,-9-11,12 19,0 0,0 1,-1-1,1 1,-1 0,0 1,1-1,-1 1,-1 0,1 1,0 0,0 0,0 0,-1 0,1 1,0 0,-1 1,1-1,0 1,0 0,-1 1,1-1,0 1,0 1,1-1,-1 1,0 0,1 0,-1 1,1-1,0 1,1 0,-1 1,1-1,-1 1,1 0,1 0,-1 0,1 1,-1 0,-10 19,1 0,2 0,0 1,2 0,0 1,2 0,2 0,0 1,1 0,2 0,1 0,1 0,2 0,0-1,2 1,7 27,-6-39,1 1,1-1,0 0,1-1,0 0,1 0,1-1,0 0,1 0,1-1,0-1,1 0,0-1,1 0,0-1,0 0,1-2,0 1,1-2,0 0,0-1,1-1,-1 0,1-1,0-1,0 0,15-1,-13 0,0-1,-1-1,1-1,0 0,-1-1,1-1,-1-1,3-2,-4-1</inkml:trace>
  <inkml:trace contextRef="#ctx0" brushRef="#br0" timeOffset="1453.731">3219 1048,'156'-239,"-70"96,-86 144,0-1,0 0,1 1,-1-1,0 0,0 1,1-1,-1 0,0 0,1 1,-1-1,0 0,1 0,-1 0,1 0,-1 1,0-1,1 0,-1 0,1 0,-1 0,0 0,1 0,-1 0,1 0,-1 0,1 0,-1 0,0 0,1 0,-1-1,1 1,-1 0,0 0,1 0,-1 0,0-1,1 1,-1 0,0-1,1 1,-1 0,0 0,0-1,1 1,-1 0,0-1,0 1,1-1,-1 1,0 0,0-1,0 1,0 0,0-1,0 1,0-1,0 1,0-1,0 1,0 0,0-1,-3 34,-16 104,20-131,-1 0,1 0,0-1,1 1,-1 0,1-1,0 1,1-1,-1 0,1 0,0 0,0 0,1 0,-1-1,1 1,0-1,0 0,1 0,-1 0,1-1,0 0,4 2,-4-2,1 0,-1 0,1-1,0 0,0 0,0-1,1 1,-1-1,0-1,0 1,1-1,-1 0,0 0,1-1,-1 0,0 0,0-1,0 0,0 0,0 0,0 0,0-1,-1 0,0 0,1-1,1-1,117-120,-49-18,-69 131</inkml:trace>
  <inkml:trace contextRef="#ctx0" brushRef="#br0" timeOffset="1768.055">4065 934,'24'-15,"0"-2,-1-1,-1 0,0-2,-1-1,-2 0,0-1,-1-2,-2 1,1-4,-15 26,-1-1,1 1,0-1,-1 0,0 0,1 0,-1 0,0 0,0 0,0 0,0 0,0 0,-1 0,1-1,-1 1,1 0,-1-1,0 1,0 0,0-1,0 1,0 0,0 0,-1-1,1 1,-1 0,0 0,0-1,0 1,0 0,0 0,0 0,0 0,0 0,-1 1,1-1,-1 0,0 1,1-1,-1 1,0-1,0 1,0 0,0 0,0-1,0 2,-1-2,-7 2,1 1,-1-1,0 2,1-1,-1 1,1 0,-1 1,1 1,0-1,0 1,1 1,-1-1,1 1,0 1,0 0,0 0,1 0,0 1,1 0,-1 1,1-1,1 1,-1 0,1 1,1-1,-1 1,2 0,-1 0,1 0,1 1,-1-1,2 1,-2 7,3-11,-1-1,1 1,-1-1,2 1,-1-1,1 1,-1-1,1 1,1-1,-1 1,1-1,0 0,0 0,1 0,-1 0,1 0,0-1,1 1,-1-1,1 0,0 0,0 0,0 0,0-1,1 0,-1 0,1 0,0 0,0-1,0 1,1-1,7 3,0 0,0-2,0 1,0-1,1-1,-1-1,1 0,0 0,-1-2,1 1,0-2,4-1,8-3,0-2,0 0,-1-2,0-1,-1-1,0-1,13-11,-12 8</inkml:trace>
  <inkml:trace contextRef="#ctx0" brushRef="#br0" timeOffset="2014.947">4855 568,'-29'21,"7"-7,1 2,0 0,1 1,0 1,2 0,0 2,2 0,0 1,-13 22,28-41,0 0,0 0,1-1,-1 1,0 0,1 0,-1 0,1 0,0 0,-1 0,1 0,0-1,0 1,0 0,1 0,-1 0,0 0,1 0,-1 0,1 0,0 0,-1-1,1 1,0 0,0 0,0-1,0 1,1-1,-1 1,0-1,1 0,-1 1,1-1,-1 0,1 0,0 0,-1 0,1 0,0 0,0-1,0 1,-1 0,1-1,0 0,0 1,0-1,0 0,0 0,0 0,0 0,1-1,122 18,-124-17,1 0,-1-1,0 1,1 0,-1 0,0 0,1 0,-1 1,0-1,1 0,-1 1,0-1,1 0,-1 1,0 0,0-1,1 1,-1 0,0 0,0-1,0 1,0 0,0 0,0 0,0 0,0 0,-1 1,1-1,0 0,-1 0,1 0,-1 1,1-1,-1 0,1 1,-1-1,0 0,0 1,0-1,0 0,0 1,0-1,0 0,0 1,0-1,-1 0,1 1,0-1,-1 0,1 1,-1-1,0 0,1 0,-1 0,0 1,0-1,0 0,0 0,-12 11,-1-1,0 0,-1-1,0-1,-1 0,0-1,0-1,-1 0,1-1,-16 2,23-5,-17 6</inkml:trace>
  <inkml:trace contextRef="#ctx0" brushRef="#br0" timeOffset="2778.488">5363 708,'-5'-1,"1"-1,0 1,-1-1,1 1,-1 1,0-1,1 1,-1 0,1 0,-1 0,0 0,1 1,-1 0,1 0,-1 0,1 0,-1 1,1 0,0 0,0 0,0 0,0 1,0-1,0 1,1 0,-1 0,1 1,0 0,-7 5,1 0,0 1,1 1,0 0,0 0,2 0,-1 1,1 0,1 0,0 0,1 1,0 0,1 0,0 0,1 0,1 0,0 1,1-1,0 0,1 1,3 12,-3-21,1 1,0-1,0 1,0-1,1 0,0 0,0 0,0-1,1 1,0-1,-1 1,2-1,-1 0,0-1,1 1,0-1,-1 0,1 0,1 0,-1-1,0 0,1 0,-1 0,1-1,-1 1,1-1,1 0,8 0,0 0,0-1,0 0,1-1,-1-1,0 0,0-1,-1-1,13-5,6-5,0-3,-2 0,1-2,-2-2,-1-1,-1-1,0-1,-2-1,-1-2,-1 0,-1-2,-2 0,-1-2,15-30,-21 36,-1-2,-2 1,-1-1,-1-1,-1 0,-1 0,-2 0,0-11,-3 25,-1 1,-1-1,0 1,-1-1,-1 0,0 1,-1 0,0-1,-1 1,0 0,-1 1,0-1,-1 1,-1 0,0 1,-1-1,0 1,-6-6,7 11,0 0,0 1,0 0,-1 0,0 1,0 0,0 0,0 1,0 0,-1 1,1 0,-1 0,0 0,0 1,1 1,-1 0,0 0,0 0,0 1,1 0,-1 1,0 0,1 1,-1-1,1 2,0-1,0 1,0 0,1 1,-1 0,1 0,0 0,0 1,1 0,0 1,-4 4,-5 3,1 1,0 1,2 0,-1 1,2 1,0 0,2 0,0 1,0 0,2 0,0 1,2 0,0 0,1 1,1-1,1 1,1 0,1 0,0-1,2 1,0 0,5 16,-2-24,1 0,1-1,-1 1,2-1,0-1,1 1,-1-1,2-1,0 0,0 0,1-1,0 0,1-1,0 0,0-1,9 4,7 2,0-1,1-1,0-2,1-1,0-1,0-2,7 0,114-8,-115-3</inkml:trace>
  <inkml:trace contextRef="#ctx0" brushRef="#br0" timeOffset="3662.251">6352 624,'-45'17,"0"1,2 2,0 2,2 3,1 0,-28 24,-16 36,81-81,1-1,-1 1,1 0,0 0,0 0,1 0,-1 0,1 0,0 1,0-1,0 0,1 1,-1-1,1 0,0 1,0-1,1 1,-1-1,1 0,0 1,0-1,1 0,-1 0,1 0,1 3,1-1,0 0,0-1,0 1,0-1,1 0,0 0,0 0,0-1,1 1,0-2,-1 1,1 0,1-1,-1 0,0-1,1 1,0-1,-1 0,1-1,0 0,0 0,0 0,0-1,0 0,6-1,2 0,0-1,0-1,0-1,0 0,-1-1,0 0,0-1,0-1,-1 0,0-1,6-4,8-7,-1-1,0-1,-2-1,0-2,-2 0,0-1,-2-2,-1 0,6-12,-9 18,-14 39,-5-7,-17 128,20-134,0 0,1-1,-1 1,1-1,0 1,1-1,-1 1,1-1,-1 0,1 1,1-1,-1 0,0 0,1-1,0 1,0-1,0 1,0-1,1 0,-1 0,1 0,0 0,0-1,0 0,0 0,0 0,0 0,5 1,-2-1,0-1,0 1,0-1,0-1,0 1,0-1,0-1,0 1,0-1,0 0,0-1,0 0,0 0,-1 0,1-1,-1 0,1 0,-1-1,0 0,0 0,-1 0,1 0,-1-1,0 0,3-4,9-10,-1-1,-1-1,-1 0,0-1,-2-1,4-10,-19 43,0 0,1 0,0 0,0 0,1 0,0 0,1 0,1 0,-1 0,3 8,-3-14,0 1,1-1,-1 0,1 0,0 0,1 0,-1 0,1 0,0 0,0 0,0 0,0-1,1 1,-1-1,1 1,0-1,0 0,0 0,0-1,1 1,-1-1,1 1,0-1,-1 0,1-1,0 1,0 0,0-1,0 0,3 0,2-2,-1-1,1 0,-1 0,1-1,-1 0,0-1,0 0,0 0,0-1,-1 0,0 0,0 0,0-1,-1 0,0-1,0 0,0 1,-1-2,0 1,0-1,-1 1,0-1,-1 0,2-4,75-188,-67 170,-13 30,0 1,0-1,0 0,0 1,0-1,0 0,0 1,0-1,0 0,1 1,-1-1,0 0,0 1,0-1,1 0,-1 1,0-1,0 0,1 0,-1 1,0-1,1 0,-1 0,0 0,1 1,-1-1,0 0,1 0,-1 0,0 0,1 0,-1 0,0 0,1 0,-1 0,1 0,-1 0,0 0,1 0,-1 0,0 0,1 0,-1 0,0 0,1 0,-1-1,0 1,1 0,-1 0,0 0,1-1,-1 1,0 0,0 0,1-1,-1 1,0 0,0 0,1-1,-1 1,0 0,0-1,0 1,33 159,-7 1,3 128,-18-155,-1-61,-4 1,-4-1,-2 1,-3-1,-4 1,-10 39,14-97,-1 0,0 0,-1-1,-1 0,0 0,-1-1,0 0,-1 0,-1 0,0-1,-1 0,0-1,0 0,-1-1,-1 0,-11 8,19-17,0 1,0-1,0 0,0 0,0 0,0-1,0 1,0-1,0 0,0 0,-1-1,1 1,0-1,0 0,0 0,1 0,-1 0,0-1,0 0,1 0,-1 0,0 0,1 0,0-1,0 1,0-1,0 0,0 0,0 0,1 0,0-1,-1 1,1-1,0 1,1-1,-1 0,1 0,-1 0,1 0,0 0,0-3,-10-34,2 0,1-1,3 0,1 0,2 0,1 0,3-1,2 1,1 0,10-34,-9 44,2 0,1 1,2 1,1-1,1 2,2 0,1 0,17-23,-8 25,-2 8</inkml:trace>
  <inkml:trace contextRef="#ctx0" brushRef="#br0" timeOffset="5961.424">8355 314,'-10'48,"-3"44,1 12,2-2,3-9,3-16,2-16,1-13,1-11,0-6,1-4,-1-1,1-6</inkml:trace>
  <inkml:trace contextRef="#ctx0" brushRef="#br0" timeOffset="6286.146">8129 257,'75'-15,"0"4,1 3,1 3,59 5,-117 1,1 0,-1 1,1 1,-1 1,0 0,0 2,1 0,-14-3,0-1,-1 1,1 0,-1 0,0 1,0-1,0 1,-1 0,1 1,-1-1,0 1,0 0,0 0,-1 0,1 0,-1 1,-1-1,1 1,-1 0,0 0,0 0,-1 0,1 5,-2 11,-2 0,0 0,-2 0,0 0,-2 0,0-1,-1 0,-1 0,-1-1,-1 0,-1-1,0 0,-2 0,0-1,-1-1,-5 4,-20 30,-3-1,-2-3,-2-1,-2-3,-2-1,-1-3,-10 3,10-19,33-22</inkml:trace>
  <inkml:trace contextRef="#ctx0" brushRef="#br0" timeOffset="6660.083">8806 991,'35'1,"0"-2,-1-1,1-2,-1-1,1-2,-2-1,1-2,2-2,-31 11,-1 0,0-1,0 1,0-1,0 1,0-2,0 1,0 0,-1-1,1 1,-1-1,1 0,-1 0,0 0,0-1,-1 1,1-1,-1 1,0-1,0 0,0 0,0 0,0 0,-1 0,0-1,0 1,0 0,0-1,-1 1,0 0,0-1,0 1,0-1,-1 1,0 0,1-1,-2 1,1 0,0 0,-1 0,0 0,0 0,0 0,0 0,-1 1,1-1,-1 1,0-1,-1 1,-5-3,0 1,-1 1,1 0,-1 0,0 1,0 0,0 0,-1 1,1 1,0 0,-1 0,1 1,-1 0,1 1,-1 0,1 1,0 0,0 1,0 0,0 0,0 1,0 0,1 1,0 0,0 1,0 0,-2 2,-1 0,1 1,0 1,0-1,1 2,0-1,1 1,0 1,1 0,0 0,1 0,1 1,0 0,0 1,1-1,1 1,-2 8,6-17,0 0,0 0,1 0,0 0,0 0,0 0,0 0,1 0,-1 0,1-1,1 1,-1-1,0 1,1-1,0 0,0 0,1 0,-1 0,1-1,-1 1,1-1,0 0,1 0,-1 0,4 1,123 45,-113-45,1-1,0-1,0-1,-1 0,1-1,0-2,0 0,0 0,11-5,-6 1</inkml:trace>
  <inkml:trace contextRef="#ctx0" brushRef="#br0" timeOffset="7053.014">9596 907,'-14'0,"1"0,-1 1,0 1,0 1,1 0,-1 0,1 1,0 1,0 0,1 1,-1 1,1-1,1 2,-1 0,-9 9,19-15,-1 1,1 0,0 0,-1 0,1 0,1 0,-1 0,0 1,1-1,0 1,0-1,0 1,0 0,0-1,1 1,-1 0,1-1,0 1,0 0,1 0,-1-1,1 1,0-1,0 1,0 0,0-1,1 1,-1-1,1 0,0 0,0 1,0-1,0 0,1-1,-1 1,1 0,-1-1,1 1,0-1,0 0,0 0,4 1,6 3,2 0,-1-1,0-1,1-1,0 0,0-1,-1 0,1-1,1-1,-1 0,0-1,0-1,-1 0,4-2,7-1</inkml:trace>
  <inkml:trace contextRef="#ctx0" brushRef="#br0" timeOffset="7319.006">10049 1104,'-5'10,"-2"2</inkml:trace>
  <inkml:trace contextRef="#ctx0" brushRef="#br0" timeOffset="7964.579">10669 427,'37'-22,"0"1,2 3,0 1,0 1,2 3,31-6,-69 17,1 0,-1 1,1-1,0 1,-1 0,1 1,0-1,0 0,0 1,0 0,-1 0,1 0,0 1,0-1,0 1,0 0,-1 0,1 0,0 0,-1 1,1-1,-1 1,1 0,-1 0,0 1,0-1,0 1,0-1,0 1,-1 0,1 0,-1 0,0 0,0 0,0 1,0-1,0 1,-1-1,0 1,0 0,1 3,-4 9,-1-1,-1 0,0 1,-1-1,-1-1,0 1,-1-1,-1 0,0-1,-1 0,0 0,-1 0,0-1,-11 8,-9 18,-177 220,144-159,62-96,-1 1,0 0,1-1,0 1,0 0,0 0,1 0,-1 0,1 0,0 0,0 0,0 0,1 0,-1-1,1 1,0 0,0 0,1 0,-1 0,1-1,-1 1,1-1,0 1,1-1,-1 0,0 0,2 1,7 4,1-1,0 0,0 0,0-2,1 1,0-2,0 0,0 0,1-1,-1-1,1 0,0-1,0 0,-1-1,1-1,0 0,9-3,9 3,-24 1,1 0,-1-1,0-1,0 1,0-1,0-1,0 1,-1-1,1-1,-1 1,0-1,7-5,0-1</inkml:trace>
  <inkml:trace contextRef="#ctx0" brushRef="#br0" timeOffset="8378.154">11403 540,'270'-180,"-268"178,37-23,-39 24,1 1,-1-1,1 1,-1 0,1-1,-1 1,1-1,-1 1,1 0,-1 0,1-1,-1 1,1 0,0 0,-1 0,1-1,0 1,-1 0,1 0,-1 0,1 0,0 0,-1 0,1 1,0-1,-1 0,1 0,-1 0,1 0,0 1,-1-1,1 0,-1 1,1-1,-1 0,1 1,-1-1,1 1,-1-1,1 1,-1-1,0 1,1-1,-1 1,0-1,1 1,-1 0,0-1,0 1,0-1,1 1,-1 0,0-1,0 1,0 0,0-1,0 1,0 0,-11 133,11-130,0-1,1 1,-1-1,1 1,0-1,0 1,0-1,0 1,1-1,-1 0,1 0,0 0,0 0,0 0,0 0,0 0,1-1,-1 1,1-1,0 0,0 1,0-1,0-1,0 1,0 0,1-1,-1 1,0-1,1 0,-1 0,1-1,-1 1,1-1,-1 0,1 1,-1-2,1 1,0 0,-1-1,1 1,-1-1,1 0,-1 0,0-1,1 1,-1-1,0 0,17-9,-2-1,1-1,-2-1,0 0,0-2,-2 1,0-2,-1 0,0-1,-1-1,0 0</inkml:trace>
  <inkml:trace contextRef="#ctx0" brushRef="#br0" timeOffset="8734.292">12391 314,'-6'6,"1"0,0 1,0 0,1 0,0 1,0-1,1 1,0 0,0 0,1 0,0 0,0 0,1 1,0-1,0 0,1 1,0-1,1 0,0 1,0-1,1 3,0-8,0-1,0 1,0-1,1 0,-1 1,1-1,-1 0,1-1,0 1,0 0,0-1,0 1,0-1,0 0,0 0,0-1,1 1,-1 0,0-1,0 0,1 0,-1 0,0 0,0 0,1-1,-1 1,2-2,85-32,-76 25,-1 0,0 0,0-2,-1 1,0-1,-1-1,0 0,-1-1,0 0,-1 0,-1-1,0-1,-1 1,0-1,-1 0,-1 0,1-7,-6 11,-1 0,-1 0,0 0,0 0,-1 0,0 0,-1 1,0 0,-1 0,0 0,-1 0,0 1,0-1,-1 2,0-1,-1 1,1 0,-2 0,1 1,-1 0,0 1,-7-4,12 6,-1 1,0-1,-1 1,1 0,0 0,-1 1,0 0,1 0,-1 0,0 0,0 1,0 0,0 0,0 1,0 0,0 0,-1 0,1 1,0 0,0 0,0 0,1 1,-1 0,0 0,0 0,1 1,0 0,-1 0,1 0,0 1,0 0,1 0,-1 0,1 0,0 1,0 0,1 0,-1 0,1 0,0 0,0 1,1-1,-1 1,1 0,1-1,-1 4,0 3,0 0,2 0,-1 0,2 1,-1-1,2 0,0 0,0 0,1 0,0 0,1-1,1 1,0-1,0 0,1-1,0 1,1-1,0 0,1-1,0 1,1-2,-1 1,2-1,-1 0,1-1,4 2,14 11,1-1,1-1,1-2,1-1,0-1,1-2,28 6,-26-10</inkml:trace>
  <inkml:trace contextRef="#ctx0" brushRef="#br0" timeOffset="12334.759">11488 821,'4'0,"17"0,14 0,11 0,6-4,10-3,8 1,7 2,5-5,7 1,3 0,5 3,1 1,-3 2,-2 1,-3 1,-12 0,-19 1</inkml:trace>
  <inkml:trace contextRef="#ctx0" brushRef="#br0" timeOffset="14220.257">13802 201,'3'15,"0"0,-2 0,1 0,-2 1,0-1,-1 0,-1 1,-1 7,0 0,-23 149,-44 149,46-220,1 69,23-168,0 0,0 1,0-1,0 0,1 0,-1 0,1 0,-1 0,1 0,0 0,0 0,0 0,0 0,0 0,0 0,1-1,-1 1,1-1,-1 1,1-1,-1 1,1-1,0 0,0 1,0-1,-1 0,1 0,0-1,0 1,0 0,1-1,-1 1,0-1,0 0,0 1,0-1,0 0,1 0,-1-1,0 1,0 0,0-1,0 1,0-1,0 0,0 0,0 1,0-1,0-1,0 1,-1 0,1 0,0-1,13-8,0 0,0-1,-1-1,-1 0,0-1,-1 0,0-1,8-14,-3 7,132-189,-149 208,1-1,-1 1,1 0,0-1,0 1,0 0,0 0,0-1,1 1,-1 0,1 0,-1 0,1 1,0-1,0 0,0 0,0 1,0 0,0-1,0 1,0 0,0 0,1 0,-1 0,0 0,1 1,-1-1,1 1,-1-1,1 1,-1 0,1 0,-1 0,1 0,-1 1,1-1,-1 1,1-1,-1 1,0 0,1 0,1 1,2 3,1 1,0 1,0-1,1-1,0 0,0 0,0 0,0-1,1 0,0 0,0-1,0-1,0 1,1-1,-1-1,0 0,1 0,-1-1,5 0,-3-2,0-1,0 0,-1 0,1-1,-1-1,1 0,-1 0,-1-1,1 0,-1-1,0 0,-1 0,1-1,-2 0,1 0,-1-1,0 0,-1 0,0-1,0 0,-1 0,0 0,-1 0,0-1,-1 0,0 0,-1 0,0 0,-1 0,0-10,0-5,-1-1,-2 1,-1-1,-1 1,-1 0,-1 0,-2 1,0-1,-2 2,0-1,-2 1,-1 1,0 0,-2 1,-1 1,0 0,-2 1,0 1,-21-17,29 26,-1 0,0 1,-1 0,0 1,0 1,-1 0,0 0,0 1,0 1,-1 0,0 1,0 0,0 1,0 1,-1 0,1 1,0 1,-1 0,1 0,-1 2,1 0,0 1,0 0,0 1,0 0,0 1,1 1,0 0,0 1,1 1,0 0,0 0,0 1,2 0,-1 1,1 1,-6 7,7-3,1 1,0 1,2-1,-1 1,2 1,0-1,2 1,0 0,0-1,1 19,0 8</inkml:trace>
  <inkml:trace contextRef="#ctx0" brushRef="#br0" timeOffset="15200.47">15354 596,'-58'7,"1"2,0 3,0 2,2 3,-1 2,-8 7,-25 40,87-64,0 0,1-1,-1 1,1 0,-1 0,1 0,0 0,0 0,0 1,0-1,0 0,0 0,1 1,-1-1,1 0,0 1,-1-1,1 0,0 1,0-1,1 1,-1-1,0 0,1 1,-1-1,1 0,0 0,0 1,0-1,0 0,0 0,1 0,-1 0,0 0,1 0,0-1,-1 1,1 0,0-1,0 1,0-1,0 0,0 1,10 3,-1 0,1-1,0-1,0 0,0 0,0-1,1-1,-1 0,1 0,-1-1,1-1,-1 0,0-1,0 0,1-1,4-2,14-5,-1-1,1-2,-2-1,0-1,-1-1,0-2,-1-1,4-5,30-19,-61 43,0-1,0 0,1 1,-1-1,1 0,-1 1,0-1,1 1,-1-1,1 1,-1-1,1 1,-1-1,1 1,0 0,-1-1,1 1,-1 0,1-1,0 1,-1 0,1 0,0 0,-1-1,1 1,0 0,0 0,-1 0,1 0,0 0,-1 0,1 1,0-1,-1 0,1 0,0 0,-1 1,1-1,0 0,-1 1,1-1,0 0,-1 1,1-1,-1 1,1-1,-1 1,1-1,-1 1,0-1,1 1,-1 0,0-1,1 1,-1 0,0-1,1 1,-1 0,0-1,0 1,0 0,0-1,0 1,0 0,-10 52,7-41,-1 86,4-95,1 0,0-1,0 1,0 0,0-1,1 1,-1-1,1 1,-1-1,1 0,0 1,0-1,0 0,0 0,0 0,1-1,-1 1,0 0,1-1,0 0,-1 1,1-1,0 0,-1 0,1-1,0 1,0-1,0 1,-1-1,1 0,0 0,2 0,8-3,0-1,0 0,0 0,-1-2,0 1,0-2,0 1,-1-2,1 1,-2-2,1 1,-2-1,1-1,-1 0,0 0,-1-1,6-10,86-123,-109 162,1 1,1 1,0-1,2 1,0 0,2 1,0-1,1 0,1 1,1 0,2 16,-2-31,1 0,0 0,0 0,1 0,-1 0,1 0,1 0,-1 0,1-1,0 1,0-1,1 0,-1 0,1 0,0 0,1-1,-1 1,1-1,0 0,0-1,0 1,0-1,1 0,-1 0,1-1,0 0,0 0,0 0,0 0,0-1,0 0,5 0,-4-5,1 0,-1 0,1-1,-1 0,-1-1,1 1,-1-1,0 0,0-1,-1 0,1 1,-1-2,-1 1,0 0,0-1,2-5,5-5,110-180,-114 185,-3 4,1 1,-1-1,1 1,1 0,-1 1,1-1,1 1,0 0,0 1,0-1,0 2,1-1,3-1,-8 6,-1 1,0-1,0 1,1 0,-1 0,0-1,0 2,1-1,-1 0,0 0,1 1,-1 0,0-1,0 1,0 0,0 0,0 0,0 0,0 0,0 0,0 1,0-1,-1 1,1-1,-1 1,1 0,-1 0,1 0,-1-1,0 1,0 0,0 1,29 69,-30-72,17 64,-2 0,-3 1,-3 0,-3 1,-1 61,-8-89,-1 1,-1-1,-3-1,-1 1,-1-2,-2 1,-2-1,-1-1,-2-1,-1 0,-7 7,-78 86,102-126,0 1,0-1,1 0,-1 0,0 1,0-1,0 0,0 0,-1 0,1 0,0-1,0 1,0 0,-1 0,1-1,0 1,-1 0,1-1,-1 0,1 1,-1-1,1 0,-1 0,1 0,-1 0,1 0,-1 0,1 0,0 0,-1 0,1-1,-1 1,1-1,-1 1,1-1,0 0,-1 1,1-1,0 0,0 0,0 0,0 0,-1 0,1 0,0 0,1 0,-1 0,0-1,0 1,0 0,1-1,-1 1,1 0,-1-2,-1-12,1 0,1 0,0 0,1 0,1 0,0 0,1 0,1 1,0-1,1 1,1 0,0 0,1 0,5-18,18-50,4 2,2 1,5 2,20-26,-55 92,1 1,1 0,0 0,0 1,1 0,0 1,0 0,1 0,0 1,0 0,1 0,0 1,0 1,1 0,0 1,8-3,7 0,-3 0</inkml:trace>
  <inkml:trace contextRef="#ctx0" brushRef="#br0" timeOffset="27052.008">1 1442,'169'-20,"-17"0,0 8,14 6,835 7,-429-28,-150 27,285-11,37-8,-83-8,799 27,-1166-27,465 27,764 0,-1074 27,691-26,-671 27,482-27,-346 27,-47-1,-87 3,-438-30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3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12:26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563 497,'-3'35,"-1"-1,-2 1,-1-1,-1 0,-5 7,-2 13,-77 244,88-288,1-1,0 0,0 1,0 0,2 0,-1 0,1 0,0-1,1 2,0-1,1-1,0 1,1 1,1-8,0-1,0 1,0 0,1-1,-1 1,1-1,-1 0,1 0,0-1,0 1,0-1,0 0,0 0,0 0,0 0,0-1,1 0,-1 0,0 0,0 0,0-1,0 1,1-1,-1 0,0 0,0-1,0 1,-1-1,1 0,2-1,7-1,190-35,-80 46,-111-7</inkml:trace>
  <inkml:trace contextRef="#ctx0" brushRef="#br0" timeOffset="1823.815">1326 553,'-1'0,"0"-1,1 0,-1 0,0 0,1 0,-1 0,1 0,-1 0,1 0,0 0,0 0,-1 0,1 0,0 0,0-1,0 1,0 0,0 0,0 0,0 0,0 0,1 0,-1 0,0 0,1 0,-1 0,1 0,-1 0,1 0,-1 0,1 0,0 0,-1 0,1 0,0 1,0-1,0 0,0 1,-1-1,1 0,0 1,0-1,1 1,43-25,-11 11,-9 3,1 1,0 1,0 1,0 1,1 1,0 2,12-1,-38 5,1 0,0 0,-1 0,1 0,0 0,-1 0,1 0,0 0,-1 1,1-1,0 0,-1 1,1 0,-1-1,1 1,-1 0,1 0,-1 0,1 0,-1 0,0 0,0 0,1 0,-1 1,0-1,0 0,0 1,0-1,-1 1,1-1,0 1,-1-1,1 1,-1 0,1-1,-1 1,0 0,1-1,-1 1,0 0,0-1,0 1,-1 0,1-1,0 1,-1 0,1-1,-1 1,1 0,-1-1,0 1,0-1,1 0,-2 2,-5 10,-1 0,-1-1,1 0,-2 0,0-1,0 0,-1-1,-4 3,-53 60,66-72,1 1,-1 0,1 0,-1 0,1 1,0-1,0 0,0 0,0 1,0-1,1 0,-1 1,1-1,-1 1,1-1,0 1,0-1,0 1,0-1,1 1,-1-1,0 1,1-1,0 0,0 1,0-1,0 0,0 0,0 1,0-1,1 0,-1 0,1 0,0-1,-1 1,1 0,0 0,0-1,0 1,1 0,97 35,-76-33,-8-2,0 0,-1 1,1 1,-1 1,1 0,-1 1,-1 0,9 6,-20-10,0-1,-1 1,1 0,-1 0,0 1,0-1,0 0,0 1,0-1,0 1,-1 0,1 0,-1-1,0 1,1 0,-2 0,1 0,0 0,0 0,-1 1,0-1,1 0,-1 0,-1 0,1 0,0 0,-1 1,1-1,-1 0,0 0,0 0,0 0,-1-1,1 2,-67 83,55-76,1 0,-1-1,-1-1,0 0,0-1,0 0,-1-2,0 1,-1-2,0 0,1-1,-1 0,-1-1,1-1,0-1,-14 0,7-5,5-2</inkml:trace>
  <inkml:trace contextRef="#ctx0" brushRef="#br0" timeOffset="2229.922">2200 327,'4'12,"-1"1,-1-1,0 0,0 1,-2 0,1-1,-2 1,1-1,-2 1,0-1,0 1,-1-1,-1 0,-2 7,-3 15,8-31,-9 82,10-82,1-1,-1 1,1-1,-1 1,1-1,0 0,0 1,0-1,0 0,0 0,0 0,1 1,-1-1,1 0,-1-1,1 1,0 0,0 0,0-1,0 1,0-1,0 0,0 0,1 1,-1-1,0-1,1 1,-1 0,0 0,1-1,2 1,5-1,0 0,0 0,0-1,0 0,0-1,0 0,-1-1,1 0,-1 0,1-1,-1 0,0-1,-1 0,1 0,-1-1,0 0,3-4,14-10</inkml:trace>
  <inkml:trace contextRef="#ctx0" brushRef="#br0" timeOffset="2533.484">2538 243,'-25'67,"3"1,2 2,4 0,2 0,4 1,1 33,-16 116,-9-44,33-164</inkml:trace>
  <inkml:trace contextRef="#ctx0" brushRef="#br0" timeOffset="4383.619">2850 46,'1'80,"-2"911,1-661,-34-346,16 9,-1 0,1 1,-1 1,0 1,-1 0,1 2,-1 0,1 1,-1 1,1 1,-15 3,-24-3,-293 11,-225 7,118 9,177-3,105 4,36-1,-56 2,72-13,119-15,-1 0,1 0,0-1,-1 1,1-1,-1 0,0-1,1 1,-1-1,0-1,1 1,-1-1,1 1,-1-2,1 1,-1-1,1 1,0-1,-1-1,1 1,0-1,1 0,-1 0,0 0,1-1,0 0,0 0,0 0,0 0,1-1,-1 1,1-1,0 0,1 0,-1 0,-1-4,-1-15,1 0,1 0,1-1,0 1,3-1,0 0,1-2,1-37,-14-166,4 178,2-1,2 1,2 0,3-1,5-23,13-140,4 98,-24 115,0-1,0 0,1 0,-1 0,1 1,0-1,0 0,0 1,1-1,-1 1,1-1,0 1,0 0,0 0,0 0,1 0,-1 0,1 0,0 1,-1-1,1 1,1 0,-1 0,0 0,0 0,1 0,-1 1,2-1,16-5,-1 2,0 0,1 1,0 1,0 1,0 1,0 0,68-6,318-36,204-26,-230 55,-170 11,136-25,-294 24,-1-2,1-3,40-12,-68 16,113-19,-37 20,-83 9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3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30:39.6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581 114,'40'-62,"-39"60,-1 1,0-1,1 0,-1 1,0-1,0 0,0 1,0-1,-1 0,1 1,0-1,-1 0,1 1,-1-1,1 1,-1-1,0 1,0-1,0 1,0-1,0 1,0 0,0-1,0 1,0 0,-1 0,1 0,0 0,-1 0,1 0,-1 0,1 1,-1-1,1 0,-1 1,0-1,1 1,-1 0,0 0,1-1,-2 1,-13-1,0 1,0 0,0 1,0 1,1 0,-1 1,0 1,1 1,0 0,-4 2,-4 0,-14 7,0 1,2 2,-1 1,-22 17,6 10,51-44,0 1,0-1,0 0,0 0,1 1,-1-1,0 1,1-1,-1 0,1 1,-1 0,1-1,0 1,-1-1,1 1,0-1,0 1,0-1,1 1,-1-1,0 1,0 0,1-1,-1 1,1-1,-1 0,1 1,0-1,0 1,-1-1,1 0,0 0,0 1,0-1,1 0,-1 0,0 0,0 0,0 0,1-1,-1 1,1 0,5 2,-1 0,1 0,0-1,0 0,0 0,0 0,0-1,1 0,-1-1,0 0,1 0,-1 0,2-1,69 8,-76-5,-1-1,0 1,0 0,0 0,0 0,0 0,0 0,-1 0,1 0,-1 0,1 0,-1 0,0 0,0 0,0 0,0 0,0 0,0 0,0 0,-1 0,1 0,-1 0,1 0,-1 0,0 0,0 0,0 0,0 0,0-1,0 1,-1 0,1-1,-1 1,1-1,-1 1,1-1,-1 0,0 0,1 0,-2 1,3-2,-167 161,142-136,14-17,1 1,0 1,0 0,1 1,0 0,0 0,2 0,-1 1,2 1,-1-1,2 1,-1 0,1 2,5-11,0 0,0-1,0 1,0 0,0 0,1-1,0 1,0 0,0-1,0 1,0 0,1-1,-1 0,1 1,0-1,0 0,1 0,-1 0,0 0,1 0,0-1,0 1,0-1,0 0,0 0,0 0,0 0,1 0,-1-1,1 1,-1-1,1 0,0 0,-1 0,1-1,137 16,-140-16,205-20,-156 11,-28 6</inkml:trace>
  <inkml:trace contextRef="#ctx0" brushRef="#br0" timeOffset="398.756">638 848,'73'-51,"-3"-4,-2-2,-3-4,-2-2,7-16,-59 76,-19 30,5-19,-5 18,-14 78,22-100,0-1,0 1,0-1,1 1,-1 0,1-1,0 1,0-1,0 1,1-1,-1 0,1 1,0-1,0 0,0 0,0 0,0 0,1-1,-1 1,1-1,0 1,0-1,0 0,0 0,0 0,0 0,1-1,5 1,1-1,-1 0,1-1,-1 0,1 0,-1-1,1-1,-1 1,0-1,0-1,1 0,-2 0,1-1,0 0,-1 0,0-1,0 0,0-1,0 1,4-6,147-129,-96 82,-50 47</inkml:trace>
  <inkml:trace contextRef="#ctx0" brushRef="#br0" timeOffset="963.502">1682 651,'24'-9,"-1"-1,0-1,0-1,-1-1,-1-1,0 0,-1-2,-1-1,0 0,-1-1,-1-1,-1-1,-14 18,0 0,-1 0,1 1,-1-1,1 0,-1-1,0 1,0 0,0 0,0 0,0-1,0 1,0 0,-1-1,0 1,1-1,-1 1,0-1,0 1,0-1,0 1,-1 0,1-1,-1 1,1-1,-1 1,0 0,0-1,0 1,0 0,0 0,-1 0,1 0,-1 0,1 0,-1 0,0 0,0 1,1-1,-1 1,-1-1,-3 0,0 0,1 1,-1-1,0 2,0-1,0 0,0 1,0 0,0 1,1-1,-1 1,0 0,0 1,0-1,1 1,-1 0,1 1,0-1,-1 1,1 0,0 0,1 1,-1-1,0 1,-2 4,-5 3,0 2,1 0,0 0,1 1,1 0,0 1,1 0,-3 8,8-18,1 0,-1 0,1 1,0-1,0 0,1 1,0 0,0-1,0 1,0 0,1 0,0-1,1 1,-1 0,1 0,0-1,0 1,1-1,-1 1,1-1,1 1,-1-1,1 0,0 0,0 0,0 0,1-1,-1 1,1-1,0 0,1 0,-1-1,1 1,-1-1,1 0,0 0,0 0,1-1,-1 0,0 0,1 0,-1 0,3-1,20 2,0-1,0-2,0-1,0-1,0-1,0-2,0-1,-1-1,0-1,-1-1,1-1,-2-2,0-1,0-1,-1 0,-1-2,0-1,-2-1,0-1,0 0,-2-2,-1 0,0-1,-2-1,-1-1,9-16,-2-29,-22 68,0-1,0 0,0 0,0 1,-1-1,1 0,0 0,-1 1,1-1,-1 1,0-1,1 0,-1 1,0-1,0 1,0-1,0 1,0 0,-1-1,1 1,0 0,0 0,-1 0,1 0,-1 0,1 0,-1 0,1 1,-1-1,0 0,1 1,-1 0,0-1,1 1,-1 0,0 0,0 0,-1 0,-3 0,1 1,-1 0,1 1,-1-1,1 1,0 0,0 1,0-1,0 1,0 0,0 0,1 0,-1 1,1 0,0 0,0 0,0 0,1 1,0-1,-1 1,2 0,-1 0,0 0,1 0,0 0,0 1,1-1,0 1,0-1,0 1,0-1,1 1,0 0,0-1,0 1,1 0,0-1,0 1,0-1,1 1,0-1,0 0,1 2,4 1,-1 0,2 0,-1-1,1 0,0 0,0-1,0 0,1-1,0 0,0 0,2 0,-1-1,-1 2,1-1,-1 1,0 0,0 1,-1 0,0 0,0 1,3 4,-9-7,-1 0,1 0,-1 0,0 1,-1-1,1 0,-1 0,0 0,0 1,-1-1,0 0,1 0,-2 0,1 1,-1-1,1-1,-1 1,-1 0,1 0,-1-1,0 1,0-1,-1 1,-10 19</inkml:trace>
  <inkml:trace contextRef="#ctx0" brushRef="#br0" timeOffset="1482.464">3008 425,'-16'3,"1"1,0 0,-1 1,1 1,1 0,-1 1,1 1,1 0,-1 1,1 0,1 1,0 0,0 1,1 1,0 0,1 0,-8 13,17-23,0 0,0 0,1 0,-1 0,0 1,1-1,-1 0,1 0,0 0,-1 0,1 1,0-1,0 0,1 0,-1 1,0-1,1 0,0 0,-1 0,1 0,0 0,0 0,0 0,0 0,0 0,1 0,-1 0,0-1,1 1,0-1,-1 1,1-1,0 1,0-1,0 0,-1 0,1 0,0 0,1 0,-1 0,1-1,93 9,-62-19,-1-1,0-2,0-1,-2-1,0-2,18-13,26-14,-75 44,2-2,-1 1,1-1,0 1,0-1,-1 1,1 0,0 0,0-1,0 2,1-1,-1 0,0 0,0 1,0-1,1 1,-1 0,0-1,0 1,1 0,-1 0,0 1,0-1,1 0,-1 1,0 0,0-1,0 1,1 0,-1 0,0 0,0 0,-1 0,1 1,0-1,0 1,0-1,0 1,8 109,-11-86,-27 256,25-232,-3 1,-1-1,-3-1,-1 1,-3-2,-2 1,-2-2,-2-1,-2 0,-1-1,-27 35,-26-18,75-60,-1 0,0 0,1 0,-1-1,0 1,0-1,0 1,0-1,0 0,0 0,1 0,-1 0,0 0,0 0,0 0,0-1,0 1,0-1,1 1,-1-1,0 0,0 0,1 0,-1 0,0 0,1 0,-1 0,1 0,0-1,-1 1,1 0,0-1,0 0,0 1,0-1,0 1,0-1,0 0,0 0,1 1,-1-1,1 0,0 0,-1 0,1 0,0 0,0 0,-2-19,1 1,1 0,1 0,1-1,0 1,2 0,0 1,1-1,1 1,8-17,-9 21,21-50,2 2,4 1,2 1,2 2,10-8,-15 21,-11 14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2:3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508 205,'-4'2,"-1"0,1 1,-1-1,1 1,0 0,0 0,0 0,1 1,-1-1,1 1,-1 0,1 0,1 0,-1 0,0 1,1-1,0 1,0-1,0 1,1 0,0 0,0 0,0 0,0 4,-15 183,12-84,-63 445,55-385,13-169,-1-10</inkml:trace>
  <inkml:trace contextRef="#ctx0" brushRef="#br0" timeOffset="268.395">1 346,'38'-29,"47"-24,22-7,4 6,-8 8,-12 11,-12 7,-9 8,-13 8,-5 6,-8 4,-6 2,-4 1,-4 0,-7 6,-2 0,-5 5,-6 0</inkml:trace>
  <inkml:trace contextRef="#ctx0" brushRef="#br0" timeOffset="817.644">1045 713,'-30'37,"3"2,0 1,3 2,2 0,1 1,-5 20,24-59,0-1,1 1,-1 0,1 0,0 0,0 0,0 0,1 0,-1 0,1 0,0 0,0 0,1 0,-1 1,1-1,0 0,0 0,0-1,1 1,-1 0,1 0,0-1,0 1,0-1,0 1,1-1,0 0,-1 0,1 0,0 0,0 0,1-1,-1 0,1 1,-1-1,1 0,-1-1,1 1,2 0,4 0,1 1,0-2,0 0,0 0,0-1,1 0,-1-1,0 0,0-1,-1 0,1 0,0-2,-1 1,1-1,-1-1,0 1,-1-2,1 0,-1 0,0 0,0-1,-1-1,0 1,0-1,-1-1,0 1,-1-1,1 0,-2-1,1 0,-2 0,1 0,-1 0,-1-1,2-3,-1-4,-1 0,0 1,-1-1,-1 0,0 0,-2 0,0 0,-1 0,-2-5,3 16,-1-1,0 0,-1 0,1 1,-2 0,1-1,-1 1,0 0,0 1,-1-1,0 1,0 0,-1 0,1 0,-1 1,0 0,-1 0,1 1,-1-1,0 1,-6-2,9 4,-1 1,1-1,-1 1,1 0,-1 1,0-1,1 1,-1-1,0 1,1 1,-1-1,0 1,1 0,-1 0,0 0,-3 2,-11 7</inkml:trace>
  <inkml:trace contextRef="#ctx0" brushRef="#br0" timeOffset="1368.501">1693 742,'-13'16,"1"1,0 0,1 1,1 0,0 1,1 0,2 0,0 1,1 0,1 1,0-1,2 1,0 3,3-21,0 1,1-1,-1 1,1-1,0 0,0 1,0-1,0 0,0 0,1 0,-1 1,1-2,0 1,0 0,0 0,1 0,-1-1,0 0,1 1,0-1,-1 0,1 0,0 0,0 0,0-1,1 0,-1 1,0-1,0 0,1 0,-1-1,0 1,1-1,-1 1,1-1,0 0,128-18,-101 5,-2-1,0-2,-1-1,0-1,-2-2,0 0,-1-2,-1 0,-1-2,-2-1,0 0,10-18,-26 37,22-28,-1-1,-2 0,-1-2,-3-1,0 0,-3-2,2-9,-12 30,-1 0,-1-1,-1 1,0-1,-1 0,-2-1,0 1,-1 0,-1 0,-1 0,0 0,-2 0,0 0,-2 0,0 1,-4-7,6 18,0 1,-1-1,1 1,-2 0,1 0,-1 1,0 0,-1 0,1 0,-1 1,0 0,-1 0,1 1,-1 0,0 0,0 1,0-1,0 2,-1-1,1 2,-1-1,0 1,1 0,-1 1,0 0,1 0,-1 1,0 0,1 0,-1 1,1 0,-1 1,1 0,-4 2,-11 7,1 1,0 1,1 1,1 1,0 1,1 1,1 1,1 0,0 1,2 1,0 0,1 1,2 1,0 0,1 1,2 0,0 0,2 1,0 0,0 10,3-20,1 1,1 0,0 0,1-1,1 1,0 0,1 0,1 0,0 0,1-1,1 1,0-1,1 0,1 0,1-1,0 1,0-1,1-1,1 0,1 0,0 0,4 3,9 4,0-2,0-1,2-1,0-1,1-1,0-1,1-1,1-2,0-1,0 0,1-3,-1 0,2-2,-1-1,0-1,0-2,1 0,-1-3,7-1,15-2,-8 0</inkml:trace>
  <inkml:trace contextRef="#ctx0" brushRef="#br0" timeOffset="2250.985">2907 543,'-37'10,"1"2,0 1,1 2,0 2,1 1,1 1,1 2,1 1,1 2,-16 15,35-29,1 1,-1 0,2 0,0 1,0 0,1 1,0 0,1 0,-2 6,8-15,-1 0,1 0,0 0,0 0,0 0,1 0,-1 0,1 0,0 0,0 0,0 0,1 0,0 0,-1 0,1 0,1 0,-1 0,0 0,1-1,0 1,0 0,0-1,0 0,1 1,-1-1,1 0,0 0,0 0,0-1,0 1,1-1,-1 0,1 1,-1-2,2 2,4 1,0 0,0-1,0 0,1-1,-1 0,1 0,-1-1,1 0,0-1,-1 0,1-1,-1 0,1 0,-1-1,1 0,-1 0,0-1,8-4,152-88,26-66,-195 161,0 1,0-1,1 1,-1-1,0 0,0 1,1-1,-1 0,0 1,0-1,1 0,-1 1,0-1,1 0,-1 0,1 1,-1-1,0 0,1 0,-1 0,1 1,-1-1,0 0,1 0,-1 0,1 0,-1 0,1 0,-1 0,1 0,-1 0,0 0,1 0,-1 0,1 0,-1-1,1 1,-1 0,0 0,1 0,-1-1,1 1,-1 0,0 0,1-1,-1 1,0 0,1-1,-1 1,0 0,0-1,1 1,-1 0,0-1,0 0,-11 45,9-37,-1-1,1 0,0-1,0 1,0 0,1 0,0 0,0 0,0 0,1 0,0 0,0 0,0 0,1 0,0 0,0 0,1 0,0 0,0-1,0 1,0-1,1 1,0-1,0 0,1 0,-1 0,1 0,0-1,1 1,-1-1,1 0,-1 0,1-1,0 0,1 1,4 1,-1-4,0-1,0 0,0-1,0 1,0-2,0 1,0-1,-1-1,1 1,-1-1,1-1,-1 0,0 0,0-1,-1 1,1-2,-1 1,0-1,0 0,-1-1,0 1,2-5,8-2,110-131,-116 146,-16 25,4-19,-2 9,1 1,1 0,0 0,2 0,0 0,1-1,0 1,2 0,1 3,-3-15,0-1,1 1,0-1,0 1,0-1,0 0,1 0,0 0,0 0,1 0,-1-1,1 1,0-1,0 0,0 0,1-1,0 1,-1-1,1 0,0 0,0 0,1-1,-1 0,1 0,-1 0,1-1,-1 0,1 0,0 0,0-1,-1 1,1-2,-1 1,0-1,0 1,1-1,-1-1,0 1,0-1,0 0,0 0,-1 0,1-1,0 1,-1-1,0-1,0 1,0 0,0-1,0 0,-1 0,1 0,0-2,58-109,-48 85,62-137,-27 100,-47 66,-1 0,1 0,-1 0,1 0,0 0,-1 0,1 0,0 0,0 1,0-1,0 1,-1-1,1 1,0 0,0 0,0-1,0 2,0-1,0 0,0 0,0 1,0-1,0 1,0-1,-1 1,1 0,0 0,0-1,-1 1,1 1,0-1,-1 0,1 0,-1 1,0-1,1 0,-1 1,0 0,1 0,13 21,0 1,-2 0,-1 1,0 1,-2-1,-1 2,-1-1,0 9,34 251,-37-237,1 19,-4 0,-2 0,-3 0,-3 0,-3 0,-3 0,5-25,-3-1,-1 0,-2-1,-2 0,-1-1,-2-1,-2-1,-2-1,-23 31,38-57,-1 0,-1-1,1 0,-1-1,-1 0,0 0,0-1,-1 0,0-1,0 0,-1-1,0 0,0-1,0 0,0-1,-7 1,16-4,0-1,0 0,0 0,0-1,1 1,-1-1,0 1,0-1,0 0,1 0,-1 0,1 0,-1-1,1 1,-1-1,1 1,0-1,-1 0,1 0,0 0,0 0,1 0,-1-1,0 1,1-1,-1 1,1-1,0 1,0-1,0 0,0-1,-9-90,24 27,2 1,3 0,3 1,3 1,2 1,4 2,1 1,4 1,8-7,0 0,4 2,1 2,4 1,-17 23</inkml:trace>
  <inkml:trace contextRef="#ctx0" brushRef="#br0" timeOffset="12719.121">1 1531,'671'-34,"-421"17,1531-140,-906 93,-551 36,-304 23,1 1,0 2,0 0,1 1,-1 1,0 0,0 2,0 1,0 1,5 1,-13 2,-6-2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3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2:48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86 170,'-16'29,"2"28,3 1,3 0,3 0,1 4,-23 269,32-259,2-66,-1-7</inkml:trace>
  <inkml:trace contextRef="#ctx0" brushRef="#br0" timeOffset="569.618">764 57,'-30'4,"1"1,-1 2,1 1,1 1,0 1,0 2,1 1,1 1,-23 16,40-24,1 2,1-1,-1 1,1 0,1 1,-1 0,1 0,1 0,0 0,0 1,1 0,0 0,1 0,0 1,0-1,1 1,1-1,0 1,0 0,1 0,1 0,-1-1,2 1,-1 0,2-1,-3-7,1 0,0 0,0 0,0 0,0 0,0 0,1-1,-1 1,1 0,-1-1,1 0,0 1,0-1,0 0,1 0,-1 0,0 0,1 0,0-1,-1 1,1-1,0 1,-1-1,1 0,0 0,0-1,0 1,0 0,0-1,0 0,0 0,0 0,0 0,0 0,0 0,0-1,0 0,0 1,0-1,0 0,0 0,-1-1,1 1,1-1,11-9,-1-1,0 0,0-1,-1 0,-1-1,-1 0,0-1,2-4,-11 16,100-149,-80 134,-17 41,-25 195,-3 21,22-154,-1-72,1 0,0 0,1 0,1 1,0-1,1 0,0 0,1-1,0 1,1 0,3 6,4-1</inkml:trace>
  <inkml:trace contextRef="#ctx0" brushRef="#br0" timeOffset="834.962">1017 593,'0'33,"5"17,2-1</inkml:trace>
  <inkml:trace contextRef="#ctx0" brushRef="#br0" timeOffset="53384.592">1384 141,'0'-1,"-1"0,0 0,1 0,-1 0,0 0,1 0,0 0,-1 0,1 0,-1 0,1-1,0 1,0 0,0 0,0-1,0 1,0 0,0 0,0 0,0-1,1 1,-1 0,0 0,1 0,-1 0,1 0,-1-1,1 1,0 0,-1 0,1 0,0 1,0-1,0 0,0 0,-1 0,1 0,0 1,1-1,0 0,43-28,-21 18,0 0,0 1,1 2,0 0,0 2,1 1,-1 0,1 2,7 1,-29 2,0 1,0-1,0 1,0 0,0 0,-1 0,1 0,0 1,0 0,-1-1,1 1,-1 1,0-1,0 0,0 1,0 0,0-1,0 1,-1 0,1 1,-1-1,0 0,0 1,0-1,0 1,-1 0,1-1,-1 1,0 0,0 0,-1 0,1 0,-1 0,0 0,0 0,0 0,0 0,-1 0,0 1,3 7,-2 0,1 1,-2-1,0 0,0 1,-1-1,0 0,-1 0,-1 0,0 0,-1-1,0 0,0 0,-1 0,-1 0,0-1,0 0,-1 0,-3 2,-18 13,25-23,-1 0,1 1,0-1,0 1,0 0,0 0,1 0,-1 0,1 1,0-1,-1 1,2 0,-1 0,0 0,1 0,0 1,0-1,0 0,1 1,-1 0,1-1,0 1,0 0,1 0,0-1,0 1,0 0,0 0,0 0,1-1,0 1,0 0,1 0,4 4,1 0,0 0,1-1,-1 0,2-1,-1 0,1 0,0-1,8 5,42 33,6 52,-64-93,0-1,0 1,0 0,0-1,-1 1,1 0,-1 0,0-1,1 1,-1 0,-1 0,1-1,0 1,-1 0,1 0,-1-1,0 1,0-1,0 1,0 0,0-1,-1 0,1 1,-1-1,0 0,1 0,-1 0,0 0,0 0,0 0,-1 0,1-1,0 1,-1-1,1 0,-1 1,1-1,-1 0,-2 0,-11 3,-1-1,0 0,0-1,0-1,0-1,0 0,0-2,-3 0,-28-1,26 2,0-1,0-1,0-1,1-1,0 0,-13-7,16 4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3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367 118,'303'-1,"-42"-48,-202 34,-58 14,0 1,0-1,0 0,-1 1,1-1,0 1,0-1,0 1,0-1,0 1,0 0,0-1,0 1,0 0,0 0,0 0,0 0,0 0,0 0,0 0,0 0,0 0,0 0,0 1,0-1,0 0,0 1,0-1,0 1,-1-1,1 1,0-1,0 1,0-1,0 1,-1 0,1 0,0-1,-1 1,1 0,-1 0,1 0,-1 0,1 0,-1 0,1-1,-1 1,0 0,0 0,0 0,1 0,-1 0,0 0,0 0,0 1,0-1,-72 175,61-142,0 1,3 0,0 1,3 0,0 0,3 0,1 0,2 0,2 18,35 195,-27-68,-11-180,1 1,-1-1,0 0,0 0,1 0,-1 0,0 0,0 0,0 1,-1-1,1 0,0 0,0 0,-1 0,1 0,0 0,-1 0,1 0,-1 0,0 0,1 0,-1 0,0 0,1 0,-1 0,0-1,0 1,0 0,0 0,0-1,0 1,0-1,0 1,0-1,0 1,0-1,0 0,0 1,0-1,0 0,0 0,0 0,-1 0,1 0,0 0,0 0,0 0,0 0,0-1,0 1,-1-1,-144-107,125 98,-1 0,0 1,0 1,-1 1,0 2,0 0,0 1,0 1,-1 1,0 2,1 0,-1 1,1 2,-1 0,-6 3,12-3,1 0,0 2,0 0,0 1,0 0,1 2,0 0,1 0,0 2,0 0,1 0,0 1,0 1,2 1,0 0,0 0,-5 9,16-20,0-1,0 1,0 0,0-1,1 1,-1 0,1 0,-1 0,1 0,0 0,-1-1,1 1,0 0,0 0,0 0,1 0,-1 0,0 0,1 0,-1 0,1-1,0 1,-1 0,1 0,0-1,1 2,8 8</inkml:trace>
  <inkml:trace contextRef="#ctx0" brushRef="#br0" timeOffset="415.81">594 598,'522'-146,"-388"113,-132 35,0-1,1 1,-1 0,0 0,0 0,0 0,0 1,-1-1,1 0,-1 1,1-1,-1 1,0-1,0 1,0 0,0 0,0-1,-1 1,1 0,-1 0,0 0,1 0,-2-1,1 1,0 0,0 0,-1 0,0 0,1-1,-1 1,0 0,-1 0,0 2,-5 22,2-13,0 1,1 0,1 1,0-1,1 1,1-1,0 1,1-1,1 1,1-1,0 1,0-1,2 1,1 2,8 7</inkml:trace>
  <inkml:trace contextRef="#ctx0" brushRef="#br0" timeOffset="762.326">1497 908,'0'201,"17"-247,-4-24,-3 9,2 0,3 2,3-1,2 2,8-14,-16 47,-9 16,1 0,0 0,0 0,1 1,0 0,0 0,1 0,0 1,1-1,3-2,1 5</inkml:trace>
  <inkml:trace contextRef="#ctx0" brushRef="#br0" timeOffset="1014.894">1976 739,'0'33,"0"22,0 5,0-7</inkml:trace>
  <inkml:trace contextRef="#ctx0" brushRef="#br0" timeOffset="1269.176">2032 428,'0'0</inkml:trace>
  <inkml:trace contextRef="#ctx0" brushRef="#br0" timeOffset="1541.972">2485 626,'-13'15,"0"0,1 2,1-1,1 2,0-1,1 1,1 0,1 1,1 0,0 0,1 1,1 0,1-1,1 7,2-21,0-1,1 0,0 1,-1-1,2 0,-1 0,0 0,1 0,0 0,0 0,0 0,0-1,0 1,1-1,0 1,0-1,0 0,0 0,0 0,1 0,-1-1,1 0,-1 1,1-1,0 0,0-1,0 1,0-1,1 0,-1 0,0 0,1 0,6 0,1 0,-1 0,1-1,-1-1,1 0,-1-1,0 0,0 0,0-1,0 0,10-5,17-12,0-1,-2-2,0-2,-1-1,-2-1,-1-2,-1-2,-2 0,16-23,-25 29,-2 1,0-2,-2 0,-1-2,-1 1,-1-1,-2-1,-1-1,-1 1,-1-1,-2-1,-1 1,-2-1,-1 0,-1-8,-1 29,0 0,-1 0,0 1,-1-1,0 0,-1 0,0 1,0 0,-1-1,0 1,-1 1,0-1,0 0,-1 1,0 0,0 1,-1-1,0 1,0 1,-1-1,0 1,0 1,0-1,-1 1,0 1,0-1,0 2,0-1,-9-1,5 3,-1 1,0 0,1 1,-1 1,1 0,-1 1,1 0,-1 1,1 1,0 0,0 1,1 0,-1 1,1 0,0 1,1 0,0 1,0 0,1 1,0 0,0 1,1 0,0 1,1-1,0 2,0 0,-5 6,1 1,1 1,1 0,1 0,0 1,2 0,0 0,1 1,1 0,2 0,-1 8,3-17,0 1,1-1,0 0,1 0,1 0,0 0,1 0,0-1,1 1,0-1,1 1,1-2,0 1,0 0,1-1,0 0,1-1,1 0,7 8,-1-6,0 0,0-1,1 0,1-2,0 0,0-1,0 0,1-2,0 0,1-1,-1-1,1 0,2-1,250 4,-208-9,-13 1</inkml:trace>
  <inkml:trace contextRef="#ctx0" brushRef="#br0" timeOffset="2412.111">3726 541,'-249'89,"204"-71,44-17,-148 74,142-70,0-1,0 1,1 1,-1-1,1 1,1 0,-1 0,1 1,0 0,0 0,1 0,0 0,0 1,1 0,0 0,0-1,1 2,-1 3,2-7,1 0,-1-1,1 1,1 0,-1-1,0 1,1-1,0 1,0-1,1 1,-1-1,1 0,0 1,0-1,0 0,1 0,-1 0,1-1,0 1,0-1,1 1,-1-1,1 0,-1 0,1-1,0 1,0-1,0 0,4 2,2 0,0-1,0 0,0 0,0-1,0 0,0-1,0 0,1-1,-1 0,1 0,-1-1,0-1,2 0,16-7,0-1,0-1,0-1,-2-2,22-14,-37 22,12-8,0-1,-1-1,0 0,-2-2,0-1,6-8,-2 6,-11 38,-15 31,0-43,1 1,-1-1,1 0,0 0,1 1,-1-1,1 0,0 1,1-1,-1 0,1 1,0-1,0 0,1 0,-1 0,1 0,0 0,1 0,-1 0,1-1,0 1,0-1,0 0,1 1,-1-2,1 1,0 0,0-1,1 0,-1 0,3 2,2-4,0 1,1-1,-1-1,0 0,1 0,-1-1,0 0,0 0,0-1,0 0,0-1,0 0,0-1,-1 1,1-2,-1 1,0-1,-1 0,1-1,1-1,132-136,-104 85,-31 80,-7-4,11 123,-8-136,-1 0,1 0,0 0,0 0,0-1,1 1,-1-1,1 1,0-1,0 0,1 0,0 0,-1-1,1 1,0-1,0 0,1 0,-1 0,1-1,-1 0,1 0,0 0,0 0,0-1,4 2,-3-4,0 0,0-1,0 1,-1-1,1 0,-1-1,1 1,-1-1,0 0,0 0,0-1,0 1,-1-1,1 0,-1-1,0 1,0-1,-1 0,1 1,-1-1,0-1,-1 1,1 0,-1-1,0 0,0 1,-1-1,1-4,6-7,4-11,2 1,1 0,1 1,1 1,1 0,2 1,0 2,1 0,2 0,0 2,10-6,-30 25,0 0,0 0,0-1,0 2,0-1,0 0,0 1,0-1,0 1,0 0,0 0,0 0,0 0,0 1,0-1,0 1,0 0,0 0,0 0,0 0,0 0,0 1,-1 0,1-1,0 1,-1 0,0 0,1 0,-1 0,0 1,0-1,0 0,0 1,-1 0,1-1,-1 1,0 0,1 0,-1 0,0 0,-1 0,1 0,-1 0,1 1,48 207,-3 116,-37-222,-5 0,-7 76,3-174,-1-1,1 1,-1 0,0-1,-1 1,0 0,0-1,0 0,-1 0,0 1,0-2,-1 1,1 0,-1-1,-1 1,1-1,-1 0,0-1,0 1,0-1,0 0,-1 0,0 0,0-1,0 0,0 0,0-1,0 0,-1 0,1 0,-1-1,-5 1,7-1,1 0,-1 0,0 0,0-1,0 1,0-1,0 0,0-1,1 1,-1-1,0 0,0 0,0-1,1 0,-1 1,1-1,-1-1,1 1,0-1,0 1,0-1,0 0,0-1,1 1,0-1,-1 0,1 1,0-1,1-1,-1 1,1 0,0-1,0 1,0-1,1 1,-1-1,1-1,0-17,0 0,2-1,0 1,2 0,1 0,0 0,2 0,1 1,0 0,2 0,0 1,1 0,2 0,0 1,1 1,1 0,3-2,53-63,-42 52</inkml:trace>
  <inkml:trace contextRef="#ctx0" brushRef="#br0" timeOffset="3462.979">0 1416,'123'-22,"0"4,1 6,0 6,13 5,346-24,47 24,289-9,29-10,-231-6,-27-4,-55 32,-511-2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658.045">4152 3028,'0'0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3:56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71 142,'0'43,"-5"38,-1 15,0-4,1-7,2-15,1-13,-4-13,-1-8,0-5,3-4,0-1,-2-1,-2 1,7-10,7-11,4-7</inkml:trace>
  <inkml:trace contextRef="#ctx0" brushRef="#br0" timeOffset="513.473">748 255,'-276'52,"271"-52,-1 1,1 0,-1 0,1 1,0-1,0 1,-1 0,1 0,0 1,1 0,-1 0,0 0,1 0,0 1,0-1,0 1,0 0,0 0,1 1,0-1,0 1,0 0,0 0,1 0,0 0,0 0,0 0,1 1,-1-1,1 0,1 1,-1-1,1 1,0 0,0-1,1 4,2-2,0-1,1 0,-1 0,2 0,-1-1,0 0,1 0,0 0,0 0,1-1,-1 1,1-1,0-1,0 1,0-1,1 0,-1-1,1 1,-1-1,1-1,0 1,0-1,0 0,0-1,0 1,0-1,0-1,0 1,-1-1,1-1,0 1,0-1,0 0,-1-1,0 1,1-2,1 0,27-18,-2-1,0-2,-2-1,0-2,-2-1,-1-1,8-14,-29 36,-7 8,0 1,0-1,0 0,0 0,0 1,1-1,-1 0,0 0,0 0,0 1,0-1,0 0,1 0,-1 0,0 1,0-1,0 0,1 0,-1 0,0 0,0 0,0 0,1 0,-1 1,0-1,0 0,1 0,-1 0,0 0,0 0,1 0,-1 0,0 0,0 0,1 0,-16 36,11-27,-12 27,1 1,2 0,2 1,2 0,1 1,1 0,0 38,11 121,18-137,-11-48</inkml:trace>
  <inkml:trace contextRef="#ctx0" brushRef="#br0" timeOffset="778.726">1228 593,'0'33,"5"12,2-2</inkml:trace>
  <inkml:trace contextRef="#ctx0" brushRef="#br0" timeOffset="1063.214">1454 114,'-9'24,"-4"17,1 7,7-5,4-5,8-9,2-4,4-7,5-7,5-4,2-4,2-3,2-1,0 0,0 0,-4-5,-8-6,-5-1</inkml:trace>
  <inkml:trace contextRef="#ctx0" brushRef="#br0" timeOffset="1329.847">1878 1,'-24'43,"-18"38,-1 15,6 1,5-6,8-10,8-13,6-9,6-10,3-8,1-1,2-3,-1-3,1-3,-1-1,-1-1,1-1,-1-5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3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4:06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565 143,'-115'283,"58"-127,-71 136,33-133,88-157,12-18,135-234,153-319,-252 507,-30 91,-44 515,33-537,7 60,-6-65,-1-1,1 0,-1 0,1 0,0 0,-1 0,1 0,0 0,0 0,0-1,-1 1,1 0,0 0,0-1,0 1,0-1,1 1,-1 0,0-1,0 0,0 1,0-1,0 0,1 0,-1 0,0 1,0-1,0 0,1-1,-1 1,0 0,0 0,0 0,1-1,-1 1,0-1,0 1,0-1,0 1,0-1,0 0,0 1,0-1,0 0,0 0,0 0,-1 1,1-1,0 0,0 0,0-1,17-16,0-1,-2 0,0-1,-1-1,-1 0,-1-1,1-4,8-11,247-382,-264 411,-3 5,-1 0,1-1,0 1,1 0,-1 0,1 0,-1 0,1 0,0 1,0-1,0 1,0 0,0 0,1 0,-1 0,3-1,-3 28,-67 260,58-252,1 0,2 0,2 0,0 1,3-1,4 30,-5-57,0-1,0 1,1-1,-1 0,1 1,0-1,1 0,-1 0,1 0,0-1,0 1,1 0,-1-1,1 0,0 0,0 0,0-1,1 1,0 0,6-3</inkml:trace>
  <inkml:trace contextRef="#ctx0" brushRef="#br0" timeOffset="316.11">1553 539,'-2'5,"-9"20,1 1,1 0,2 0,0 1,2 0,1 0,1 0,1 22,1-47,1 0,0 1,0-1,-1 0,2 1,-1-1,0 1,0-1,1 0,-1 1,1-1,0 0,0 0,0 1,0-1,0 0,0 0,0 0,1 0,-1 0,1 0,-1-1,1 1,0 0,0-1,0 0,0 1,0-1,0 0,0 0,0 0,1 0,-1 0,0 0,0-1,1 1,-1-1,0 0,1 0,-1 0,1 0,-1 0,0 0,1 0,-1-1,0 1,1-1,-1 0,0 0,0 0,2 0,8-7,0 1,0-2,0 0,-1 0,0-1,-1 0,0-1,-1 0,0 0,-1-1,0 0,0-1,-2 0,0 0,0 0,-1-1,-1 0,0 0,-1 0,0 0,-1-1,-1 1,0-1,-1 1,-1-1,0 1,-2-7,1 16,0 0,0-1,-1 1,1 0,-1 0,0 0,-1 1,1-1,-1 1,0-1,0 1,0 1,-1-1,0 1,1-1,-1 1,0 0,0 1,-1-1,1 1,0 0,-1 1,1-1,-1 1,0 0,1 0,-1 1,0 0,0 0,1 0,-1 1,0 0,-3 0,-16 6</inkml:trace>
  <inkml:trace contextRef="#ctx0" brushRef="#br0" timeOffset="784.925">1920 764,'5'-14,"0"0,1 1,1-1,1 2,0-1,0 1,1 0,1 1,10-10,-18 19,0 1,0 0,1-1,-1 1,0 0,1 1,-1-1,1 0,-1 1,1-1,0 1,-1 0,1 0,-1 0,1 0,0 0,-1 1,1-1,-1 1,1-1,-1 1,1 0,-1 0,0 0,1 1,-1-1,0 0,0 1,0-1,0 1,0 0,0 0,0 0,-1 0,1 0,-1 0,1 0,-1 1,0-1,0 0,1 2,52 40,-49-44,-1 0,1-1,-1 0,0 0,1 0,-1-1,0 1,0-1,0 0,0 0,0-1,0 1,0-1,-1 1,1-1,-1 0,0-1,0 1,0-1,0 1,-1-1,0 0,1 0,-1 0,0 0,-1 0,1 0,-1-1,0 1,0 0,0-1,-1 1,1-5,4-15</inkml:trace>
  <inkml:trace contextRef="#ctx0" brushRef="#br0" timeOffset="1236.053">2682 539,'-13'7,"0"1,1 1,0 0,0 1,1 0,0 0,1 1,0 1,1 0,0 0,1 1,-6 13,13-24,-1 1,1-1,0 1,1-1,-1 1,0 0,1 0,-1-1,1 1,0 0,0 0,0-1,0 1,1 0,-1 0,1-1,0 1,0 0,0-1,0 1,0-1,0 1,0-1,1 1,0-1,-1 0,1 0,0 0,0 0,0 0,0 0,0-1,1 1,-1-1,0 1,1-1,1 1,4 1,-1 0,1 0,0-1,0 0,-1-1,2 0,-1 0,0 0,0-1,0 0,0-1,5-1,1-2,0-2,-1 0,1 0,-1-2,-1 1,1-2,-1 1,-1-2,0 0,0 0,-1-1,0 0,-1 0,0-1,-1-1,1-2,2 1,14-23,-1-1,-3-1,-1 0,-1-2,9-32,-21 52,-1 0,-1-1,0 0,-2 0,-1 0,0 0,-2-10,0 24,0 1,0-1,-1 1,0-1,-1 1,1 0,-1 0,-1-1,1 1,-1 1,-1-1,1 0,-1 1,0 0,-1 0,1 0,-1 0,-1 1,1-1,-1 1,1 1,-1-1,-5-1,6 3,0 1,-1 0,0 0,1 1,-1 0,0 0,0 0,0 0,0 1,0 0,0 0,0 1,1 0,-1 0,0 0,0 1,1 0,-1 0,1 0,-1 0,1 1,-5 3,-4 3,1 1,0-1,1 2,0 0,1 1,0 0,-9 13,8-8,1 0,0 1,2 0,0 1,1 0,1 0,0 1,2 0,0 0,2 0,0 1,1 6,1-15,1-1,0 1,1 0,0-1,1 1,0-1,1 0,0 1,1-1,0-1,1 1,0 0,0-1,2 0,-1-1,1 1,0-1,1 0,0-1,0 0,1 0,3 2,92 44,-75-45</inkml:trace>
  <inkml:trace contextRef="#ctx0" brushRef="#br0" timeOffset="2369.83">3500 453,'-31'11,"1"1,0 2,1 1,0 1,1 1,1 2,1 0,1 2,0 1,0 3,22-22,0 0,0 0,0 0,0 1,1-1,-1 1,1 0,0-1,0 1,0 0,0 0,1 1,0-1,0 0,0 0,0 1,1-1,0 1,-1-1,2 0,-1 1,0-1,1 0,0 1,0-1,0 0,1 0,-1 0,1 0,0 0,0 0,0 0,1 0,-1-1,1 1,0-1,0 0,0 0,4 3,0-4,1 1,0-1,-1 0,1-1,0 0,0 0,0-1,0 0,0 0,0-1,0 0,0 0,0-1,-1 0,1-1,-1 1,1-1,-1-1,0 1,0-1,0-1,1 0,6-2,15-9,-1 0,-1-2,0-1,-2-1,0-1,-1-1,-1-1,-1-1,-2-1,13-20,-73 170,38-122,1 1,-1 0,1-1,-1 1,1 0,0 0,1 0,-1 0,1 0,0 0,-1 0,2 0,-1 0,0 0,1 0,0 0,0 0,0 0,0 0,1-1,0 1,-1 0,1-1,1 0,-1 1,0-1,1 0,0 0,-1 0,1 0,0-1,1 1,-1-1,0 0,1 0,-1 0,1 0,0 0,-1-1,1 0,0 0,0 0,0 0,0 0,0-1,0 0,0 0,3 0,6-6,0 0,-1-1,1 0,-1-1,-1 0,1-1,-1-1,-1 1,0-2,0 1,-1-1,-1-1,0 0,0 0,-1 0,-1-1,0 0,0-1,-2 1,1-1,5-9,27-59,-34 65,-9 31,-7 42,9-47,1 1,1-1,-1 0,1 1,1 0,0-1,1 1,-1 0,2 0,-1-1,2 1,-1 0,1-1,1 1,-1-1,3 4,64 72,-67-83,1 0,-1 0,0 0,1-1,0 1,-1-1,1 0,0 0,0 0,-1 0,1 0,0 0,0-1,0 0,0 1,0-1,0 0,0-1,0 1,0 0,0-1,0 1,0-1,-1 0,1 0,0 0,0-1,-1 1,1-1,-1 1,1-1,-1 0,0 0,2-1,5-9,0 1,-1-1,-1-1,0 0,0 0,-1 0,-1 0,-1-1,1 0,0-11,5-7,16-44,0 108,-21-12,0-1,-1 1,-1 0,-1 1,0-1,-2 15,4 43,36 295,-36-341,-1 0,-2 0,-1 0,-1 0,-2 0,-1 0,-2 0,-1-1,-1 0,-2 0,-1-1,-1 0,-15 25,24-50,1 0,-1 0,0-1,-1 0,1 1,-1-1,1 0,-1-1,0 1,-1-1,1 0,-1 0,1 0,-1 0,0-1,0 0,0 0,0 0,-1-1,1 0,0 0,-1 0,1 0,0-1,-1 0,1 0,-1 0,1-1,0 0,-1 0,1 0,0-1,0 0,0 0,0 0,0 0,0-1,0 0,1 0,0 0,-1-1,1 1,0-1,1 0,-1 0,1 0,0-1,0 1,-2-4,-2-15,1 0,1 1,1-2,0 1,2 0,1-1,1 1,1-1,1 1,1 0,5-18,-2 16,0 1,2-1,1 1,1 1,1 0,1 0,1 1,1 1,1 0,0 1,2 0,0 1,11-7,-9 7</inkml:trace>
  <inkml:trace contextRef="#ctx0" brushRef="#br0" timeOffset="3695.132">1 1300,'245'-20,"223"12,-90-17,675 22,-900 3,377-11,27-25,-159 14,29 3,30 20,-156 1,-102 3,-175 1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4:23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115 170,'-5'33,"-7"41,0 11,-4 2,1-9,3-9,4-11,3-11,-2-8,-1-6,2-4,2-2,1-1,2 0,0 0,1-3</inkml:trace>
  <inkml:trace contextRef="#ctx0" brushRef="#br0" timeOffset="601.745">876 170,'-28'2,"0"1,1 1,-1 2,1 0,0 2,1 2,0 0,0 1,1 2,0 0,-15 13,33-20,1 1,0-1,0 1,0 0,1 1,0-1,1 1,0 0,0 1,1-1,0 0,0 1,1 0,0 0,0-1,1 1,0 0,1 0,0 0,0 0,1 0,0 0,1 0,0 0,0 0,1-1,0 1,1-1,0 0,0 0,0 0,1 0,1 0,-3-5,1 0,0 0,-1-1,1 1,0-1,0 1,1-1,-1 0,0-1,1 1,-1-1,1 0,-1 0,1 0,0-1,-1 0,1 1,0-2,-1 1,1 0,0-1,-1 0,1 0,-1-1,1 1,-1-1,0 0,2-1,113-78,-103 68,41-35,-1-2,-3-2,-3-2,6-13,-63 102,-69 170,42-7,19-19,10-160</inkml:trace>
  <inkml:trace contextRef="#ctx0" brushRef="#br0" timeOffset="864.827">1356 677,'-14'29,"-5"14,5 0,6-7</inkml:trace>
  <inkml:trace contextRef="#ctx0" brushRef="#br0" timeOffset="1272.485">1864 113,'-12'7,"-7"2,0 2,1 0,0 1,0 1,1 0,1 1,0 1,1 1,-11 16,24-30,1 0,-1-1,1 1,0 1,0-1,0 0,0 0,0 0,1 1,-1-1,1 0,-1 1,1-1,0 0,0 1,0-1,0 0,0 1,1-1,-1 0,1 1,-1-1,1 0,0 0,0 1,0-1,0 0,0 0,1 0,-1 0,1-1,-1 1,1 0,0 0,-1-1,1 1,0-1,0 0,0 1,0-1,0 0,221 80,-217-79,-1 0,1 1,-1 0,1-1,-1 2,0-1,-1 1,1-1,0 1,-1 1,0-1,0 1,0-1,-1 1,0 0,1 0,-2 1,1-1,-1 1,0-1,0 1,0 0,-1 0,0-1,0 1,0 0,-1 0,0 0,0 0,0 0,-2 5,-2-1,-1 0,-1-1,1 0,-2 0,1-1,-1 0,0 0,-1 0,0-1,0 0,-1 0,1-1,-1-1,-1 1,1-1,-1-1,-89 21,75-25</inkml:trace>
  <inkml:trace contextRef="#ctx0" brushRef="#br0" timeOffset="1515.969">1920 29,'44'-5,"32"-2,9 1,-5 1,-7 2,-6 0,-10 7,-4 2,-8 0,0 0,-5-3,-7 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4:11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54 169,'-29'652,"5"-508,31-114,-2-25</inkml:trace>
  <inkml:trace contextRef="#ctx0" brushRef="#br0" timeOffset="598.795">957 225,'-38'0,"0"1,0 2,0 2,0 1,1 2,0 2,-4 2,34-9,0-1,0 1,0 0,0 0,1 1,-1 0,1 0,0 0,0 1,1 0,-1 0,1 1,0-1,0 1,1 0,0 0,0 1,0-1,1 1,0 0,1 0,-1 0,1 0,0 1,1-1,0 0,0 1,-1-3,1 0,0 0,0-1,0 1,0 0,1 0,0 0,0 0,0 0,1 0,-1 0,1 0,1-1,-1 1,0 0,1-1,0 1,0-1,1 1,-1-1,1 0,0 0,0 0,0 0,0-1,1 1,0-1,-1 0,1 0,1 0,-1-1,0 1,0-1,3 1,5-2,0 0,0-1,1 0,-1-1,0 0,0-1,0 0,0-1,0-1,0 0,-1 0,0-1,0 0,0-1,0-1,6-5,148-133,-76 42,-74 90,-14 22,-16 33,11-31,-20 69,4 1,3 0,4 2,2 10,8 164,2-255,1-1,0 1,0 0,0-1,1 1,-1 0,0-1,1 1,-1 0,1-1,-1 1,1-1,0 1,0-1,-1 1,1-1,0 1,0-1,1 0,-1 1,0-1,0 0,1 0,-1 0,0 0,1 0,0 0,9 0</inkml:trace>
  <inkml:trace contextRef="#ctx0" brushRef="#br0" timeOffset="2434.751">1408 875,'5'5,"6"1,2 0</inkml:trace>
  <inkml:trace contextRef="#ctx0" brushRef="#br0" timeOffset="8367.085">1917 85,'0'-1,"-1"1,1 0,-1 0,1-1,-1 1,1 0,-1 0,1 0,-1 0,1 0,-1-1,1 1,-1 0,1 0,-1 0,1 0,-1 1,1-1,0 0,-1 0,1 0,-1 0,1 0,-1 1,1-1,-1 0,1 0,-1 1,1-1,0 0,-1 1,1-1,0 0,-1 1,1-1,0 1,-1-1,1 0,0 1,0-1,0 1,-1-1,1 1,0-1,0 1,0-1,0 1,0-1,0 1,0-1,0 1,0-1,0 1,0-1,0 1,0-1,1 1,-58 138,33-48,23-89,0 1,0 0,0 0,0 0,1 0,-1 0,1 0,0 0,0 0,0 0,0 0,0 0,1 0,-1 0,1 0,0-1,0 1,0 0,0 0,0-1,1 1,-1 0,1-1,0 1,0-1,0 0,0 0,0 0,0 0,1 0,-1 0,1 0,-1-1,1 1,0-1,-1 0,1 0,0 0,0 0,0 0,0-1,0 1,0-1,0 0,0 0,1 0,6 0,0 0,0 0,0-1,0-1,0 1,0-2,0 1,-1-1,0-1,1 0,-1 0,0-1,-1 0,1-1,2-2,9-6</inkml:trace>
  <inkml:trace contextRef="#ctx0" brushRef="#br0" timeOffset="8698.783">2142 0,'-38'133,"6"1,3 18,11-58,-8 106,0-10,25-171,1-7</inkml:trace>
  <inkml:trace contextRef="#ctx0" brushRef="#br0" timeOffset="11733.117">2594 705,'0'15,"-5"18,-1 9,-5 3,-5-3,0-3,-2-3,-3-3,2-3,0-1,3-1,-1 0,3-1,-1-4,6-6,6-7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3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18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2936 3308,'38'-60,"-13"29,2 0,1 2,1 1,23-16,40-39,48-56,-34 18,42-41,-35 77,56-106,-156 175,0 0,1 0,1 1,0 1,1 1,0 0,1 1,1 1,16-8,-21 12,0 0,-1 0,0-1,-1-1,0 0,0-1,-1 0,8-9,-7 5</inkml:trace>
  <inkml:trace contextRef="#ctx0" brushRef="#br0" timeOffset="1986.945">1 1473,'326'-348,"61"-56,-224 225,115-102,-50 36,-214 229</inkml:trace>
  <inkml:trace contextRef="#ctx0" brushRef="#br0" timeOffset="4000.868">847 146,'12'1,"-1"-1,0 2,1 0,-1 0,0 1,0 0,-1 1,1 0,-1 0,0 1,0 1,0 0,-1 0,1 1,-2 0,1 1,-1 0,0 0,5 8,222 199,-5-22,-155-128,3-3,2-3,33 14,289 155,-204-112,51 72,-149-100,109 78,18 3,-69-28,-122-96,2-2,1-2,3-1,11 6,144 161,-49-48,-128-138,0 0,2-1,0-1,1-2,19 12,-12-24,-21-13</inkml:trace>
  <inkml:trace contextRef="#ctx0" brushRef="#br0" timeOffset="4353.68">3725 1784,'22'83,"-5"1,-3 0,-4 1,-3 1,-4 0,-4-1,-4 1,-4 4,1-46,0-8,2-1,2 1,1 0,1 0,3 20,4-34,1-5</inkml:trace>
  <inkml:trace contextRef="#ctx0" brushRef="#br0" timeOffset="5521.271">1129 33,'0'1,"0"-1,0 1,0-1,0 1,0-1,0 1,0-1,0 1,0-1,0 1,0-1,0 1,0-1,-1 1,1-1,0 1,0-1,-1 1,1-1,0 0,-1 1,1-1,0 1,-1-1,1 0,-1 1,1-1,0 0,-1 0,1 1,-1-1,1 0,-1 0,1 0,-1 0,1 1,-1-1,1 0,-1 0,1 0,-1 0,1 0,-1 0,1 0,-1 0,1-1,-1 1,1 0,-1 0,1 0,-1-1,1 1,-1 0,1 0,-1-1,1 1,0 0,-1-1,1 1,0 0,-1-1,1 1,0-1,-9 168,11-111,-2 502,-1-554,1-1,-1 1,0 0,1-1,0 1,0 0,0 0,0-1,1 1,-1 0,1-1,0 1,0-1,0 1,1-1,-1 1,1-1,0 0,0 0,0 0,0 0,0 0,1 0,0 0,-1-1,1 1,0-1,0 0,0 0,0 0,1 0,0 0,9-4</inkml:trace>
  <inkml:trace contextRef="#ctx0" brushRef="#br0" timeOffset="6737.884">2259 542,'44'64,"218"239,-150-177,-110-124,1-1,0 0,0 0,0 1,0-2,0 1,0 0,0-1,0 1,0-1,0 0,0 0,0 0,0 0,0-1,1 1,-1-1,0 0,0 0,-1 0,1 0,0 0,0-1,0 1,-1-1,1 0,-1 0,0 0,1 0,-1 0,0-1,0 1,0 0,0-1,-1 0,1 1,-1-1,1 0,-1 0,1-2,15-16,213-237,-221 250,-2 4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26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1665 3585,'-1'-2,"0"0,-1 0,1 0,-1 1,0-1,1 0,-1 1,0 0,0-1,0 1,0 0,0 0,0 0,0 0,-1 0,1 1,0-1,0 1,-1-1,1 1,0 0,-1 0,1 0,-1 0,1 0,-1 0,-224 25,-141-24,199 26,-113-26,141 26,118-26</inkml:trace>
  <inkml:trace contextRef="#ctx0" brushRef="#br0" timeOffset="1281.168">1497 368,'-1103'0,"985"21,97-17</inkml:trace>
  <inkml:trace contextRef="#ctx0" brushRef="#br0" timeOffset="2365.813">791 1,'26'190,"-23"269,-15-152,5-211,3 0,5 0,4 0,9 36,67 433,-28-167,-31-93,-7-60,-13 173,-4-195,20-8,5-30,-14-117,-4 0,-2 1,-4 19,1-59,-11 32,5-60,1-6</inkml:trace>
  <inkml:trace contextRef="#ctx0" brushRef="#br0" timeOffset="2701.221">1130 3218,'-60'158,"-7"-3,-11 7,43-104,-1-2,-4-2,-1-2,-22 19,18-11,60-57,1-11</inkml:trace>
  <inkml:trace contextRef="#ctx0" brushRef="#br0" timeOffset="3388.381">904 29,'-1'-1,"0"0,0 0,0 0,0 0,0 0,-1 0,1 1,0-1,0 1,0-1,-1 1,1-1,0 1,-1 0,1-1,0 1,-1 0,1 0,-1 0,1 0,0 0,-1 0,1 1,0-1,-1 0,1 1,0-1,-1 1,1-1,0 1,0 0,0-1,0 1,-1 0,1 0,0 0,0 0,0 0,1 0,-1 0,0 0,0 0,0 1,-31 56,30-53,-149 350,11 21,113-301,17-47</inkml:trace>
  <inkml:trace contextRef="#ctx0" brushRef="#br0" timeOffset="9502.196">0 1440,'23'87,"11"82,-34 226,-1-392,1 0,-1 0,1 0,0 0,0 0,0 0,1 0,-1 0,1 0,-1 0,1 0,0 0,0 0,0 0,1-1,-1 1,1 0,0-1,-1 1,1-1,0 1,0-1,1 0,-1 0,0 0,1 0,-1-1,1 1,-1 0,1-1,0 0,0 0,0 0,0 0,0 0,0 0,15 0,-1 0,1-1,0 0,-1-2,1 0,-1-1,1-1,-1 0,81-13,-2-2,-77 14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3:48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3388 851,'42'-6,"-1"-2,0-2,0-2,0-1,-2-2,0-2,23-15,-50 26,-1 0,0-1,-1-1,1 0,-2 0,1-1,-1 0,0-1,-1 0,0-1,-1 1,0-1,-1-1,0 1,0-1,-1 0,-1 0,0-1,-1 1,0-1,-1 0,-1 0,1-6,-2 16,0 1,1 0,-1 0,0-1,0 1,-1 0,1 0,0-1,-1 1,1 0,-1 0,0 0,0 0,0 0,0 0,0 0,0 0,0 0,-1 0,1 0,0 1,-1-1,0 1,1-1,-1 1,0-1,0 1,0 0,0 0,0 0,0 0,0 0,0 1,0-1,-1 1,1-1,0 1,0 0,-1 0,1 0,0 0,0 0,-1 0,1 0,0 1,0 0,0-1,-1 1,1 0,0 0,0 0,0 0,0 0,0 1,-6 4,1 1,0 1,0-1,1 1,0 0,0 0,1 1,0 0,0 0,1 0,0 1,1-1,0 1,0 0,0 9,2-14,0 1,1 0,0-1,0 1,1-1,0 1,0-1,0 1,0-1,1 1,0-1,0 0,0 0,1 0,0 0,0 0,0-1,0 1,1-1,0 0,0 0,0 0,0 0,0-1,1 0,0 0,0 0,0 0,3 0,1 2,1-2,0 1,0-1,0-1,0 0,0 0,0-1,1 0,-1-1,1 0,-1-1,0 0,1 0,-1-1,7-3,-1 0,-1-2,0 0,0 0,0-2,-1 0,0 0,-1-2,0 1,0-2,-1 0,-1 0,0-1,-1 0,0-1,-1-1,23-40,-35 62,1 0,0 0,1 0,-1 0,2 1,-1-1,1 0,0 1,0-1,1 1,0-1,0 0,1 0,0 1,0-1,1 0,0-1,0 1,0 0,1-1,0 0,0 0,1 0,0 0,0-1,0 1,6-2,0 0,0-1,0-1,1 1,-1-2,0 1,1-2,-1 1,1-2,-1 1,1-2,-1 1,0-2,1 0,-1 0,0 0,-1-2,1 1,-1-1,0-1,0 0,0 0,-1-1,0 0,5-6,1-1,-1-1,0 0,-1-1,-1 0,0-1,-1 0,-1-1,-1 0,2-7,-9 23,0-1,0 1,0-1,0 0,-1 1,1-1,-1 0,1 0,-1 0,0 0,0 0,-1 0,1-1,0 1,-1 0,0 0,0-1,0 1,0 0,-1 0,1-1,-1 1,0 0,0 0,0 0,0 0,0 0,-1 0,1 0,-1 1,0-1,0 0,0 1,0-1,0 1,0 0,-1 0,1 0,-1 0,0 0,0 0,1 1,-1-1,0 1,0 0,-1 0,1 0,-4 2,0 0,1 0,-1 1,1 0,-1 0,1 0,0 1,0 0,0 1,0-1,1 1,-1 0,1 0,0 1,0 0,0 0,1 0,0 0,0 0,0 1,1 0,-1 0,2 0,-1 0,0 1,1-1,1 1,-1-1,1 1,0 0,0-1,1 1,0 0,0 0,0-1,1 1,1 3,2 0,1 0,1-1,-1 1,1-1,1 0,0-1,0 0,1 0,0 0,0-1,1 0,0-1,0 0,0 0,1-1,0 0,0 0,0-1,0-1,1 0,10 2,3 3,-5 0</inkml:trace>
  <inkml:trace contextRef="#ctx0" brushRef="#br0" timeOffset="550.646">4912 596,'-19'27,"1"1,2 1,1 0,1 1,-1 7,15-37,1 0,-1 0,0 0,0 0,1 0,-1 0,0 0,1 0,-1 0,0 0,0 0,1 0,-1 0,0 0,1 1,-1-1,0 0,0 0,1 0,-1 0,0 0,0 1,0-1,1 0,-1 0,0 1,0-1,0 0,0 0,1 0,-1 1,0-1,0 0,0 1,0-1,0 0,0 0,0 1,0-1,0 0,0 1,0-1,0 0,0 0,0 1,0-1,0 0,0 0,0 1,19-22,102-126,-121 146,1 0,0 1,0-1,0 1,0-1,0 1,0-1,1 1,-1 0,0-1,0 1,0 0,0 0,0 0,0 0,1 0,-1 0,0 0,0 0,0 0,0 1,0-1,0 0,0 1,0-1,0 1,0-1,0 1,0-1,0 1,0 0,0 0,0-1,0 1,-1 0,1 0,0 0,-1 0,1 0,0 0,-1 0,1 0,-1 0,22 54,-18-41,31 52,-34-64,0 0,0-1,0 1,0-1,0 0,0 1,1-1,-1 0,1 0,-1 1,1-1,-1 0,1-1,0 1,-1 0,1 0,0-1,0 1,-1-1,1 1,0-1,0 0,0 0,0 0,0 0,0 0,-1 0,1-1,0 1,0 0,0-1,-1 0,1 1,0-1,0 0,-1 0,1 0,10-10,0-1,-1-1,-1 1,0-2,0 1,-2-1,0-1,0 1,-1-1,0-5,4-4</inkml:trace>
  <inkml:trace contextRef="#ctx0" brushRef="#br0" timeOffset="-2767.14">227 427,'92'-45,"184"-33,-257 73,0 0,0 1,0 1,0 1,1 1,-1 0,16 2,-32 0,0-1,-1 1,1-1,0 1,-1 0,1 0,0 0,-1 0,0 1,1-1,-1 1,0-1,1 1,-1 0,0 0,0 0,-1 0,1 0,0 1,-1-1,1 0,-1 1,0-1,1 1,-1-1,-1 1,1 0,0 0,-1-1,1 3,1 92,-3-72,-16 133,10-114,2 0,2 1,2-1,2 11,31 46,-33-101,0 1,0 0,0-1,0 1,0-1,0 1,0-1,0 0,-1 1,1-1,0 0,0 0,0 0,0 0,-1 0,1 0,0 0,0 0,0 0,-1-1,1 1,0 0,0-1,0 1,0-1,0 1,0-1,0 0,0 1,0-1,0 0,0 0,0 1,1-1,-1 0,0 0,0 0,1 0,-1 0,1 0,-1-1,-12-5,-11-2,0 1,-1 1,0 1,0 1,0 1,-1 2,1 0,-1 2,0 1,1 0,-1 2,1 2,0 0,0 1,0 1,1 2,0 0,1 2,0 0,1 2,-10 7,-131 81,139-74,24-19</inkml:trace>
  <inkml:trace contextRef="#ctx0" brushRef="#br0" timeOffset="-2435.538">452 625,'43'-5,"25"-2,9-4,-3 0,-10 1,-10 3,-10 3,-8 1,-5 2,-2 1,-3 0,0 1,-9-1,-8 1</inkml:trace>
  <inkml:trace contextRef="#ctx0" brushRef="#br0" timeOffset="-2184.083">1215 625,'-5'38,"-2"23,1 5,1-4,2-7,0-8,2-13</inkml:trace>
  <inkml:trace contextRef="#ctx0" brushRef="#br0" timeOffset="-1930.457">1215 399,'0'0</inkml:trace>
  <inkml:trace contextRef="#ctx0" brushRef="#br0" timeOffset="-1679.137">1384 935,'103'-221,"-81"190,-22 30,1 1,-1 0,1 0,-1-1,1 1,0 0,-1 0,1 0,-1 0,1 0,-1 0,1 0,0 0,-1 0,1 0,-1 0,1 0,0 1,-1-1,1 0,-1 0,1 1,-1-1,1 0,-1 1,1-1,-1 0,1 1,-1-1,0 1,1-1,-1 0,0 1,1-1,-1 1,0-1,1 1,-1 0,0-1,0 1,0-1,0 1,1-1,-1 1,0 0,0-1,0 1,0-1,0 1,0-1,-1 1,1 0,0-1,0 1,1 5,0 1,0-1,1 0,0 0,0 0,0-1,1 1,0 0,0-1,0 0,1 1,-1-1,1-1,1 1,-1-1,1 1,0-1,0-1,0 1,0-1,0 1,1-2,0 1,-1 0,1-1,0 0,2 0,2 0,0-1,0 1,0-2,0 1,1-2,-1 1,0-1,0-1,0 1,0-2,-1 0,1 0,0 0,-1-1,0-1,0 0,0 0,-1 0,0-1,0-1,0 1,0-1,-1 0,-1-1,1 0,3-5,-3-5</inkml:trace>
  <inkml:trace contextRef="#ctx0" brushRef="#br0" timeOffset="-1177.443">2202 596,'-7'7,"0"1,0 0,0 0,1 0,0 1,1 0,-1 0,2 1,0-1,0 1,0 0,1 0,1 0,0 1,0-1,1 0,0 1,1-1,0 1,2 7,-1-15,0 0,0 0,0 0,0 0,1 0,-1 0,1-1,0 1,0 0,0-1,0 0,0 1,1-1,-1 0,1 0,-1 0,1-1,0 1,0 0,0-1,0 0,0 0,0 0,0 0,0 0,0-1,0 1,0-1,1 0,-1 0,0 0,2 0,102-27,-86 14,-1 0,0-2,-1 0,-1-2,0 0,-1 0,-1-2,-1 0,-1-1,0 0,-2-1,1-3,-6 9,0 0,-1 0,0-1,-2 0,0-1,0 1,-2-1,0 1,0-1,-2 0,0 1,-3-15,3 24,-1 0,0 1,-1-1,1 0,-1 0,-1 0,1 1,-1-1,0 1,-1 0,1 0,-1 0,0 1,-1-1,1 1,-1 0,0 0,-1 0,1 1,-1 0,0 0,0 0,0 1,0 0,-1 0,1 1,-1 0,0 0,0 0,1 1,-2 0,2-1,-1 1,1 0,-1 1,1-1,-1 1,0 1,1-1,-1 1,1 0,-1 1,1 0,0 0,-1 0,1 0,0 1,1 0,-1 1,0-1,1 1,0 0,0 0,0 1,0 0,1-1,0 2,-4 3,4-1,-1 0,1 1,0-1,0 1,1 0,0 0,1 0,0 0,1 0,0 1,0-1,1 0,0 1,0-1,1 0,0 1,1-1,0 0,1 0,0 0,0 0,1-1,0 1,4 6,9 9,1 0,1-1,1-1,1-1,0-1,2-1,0-1,2-1,-1 0,2-3,0 0,1-1,0-1,1-2,0-1,18 3,9 0,-31-8</inkml:trace>
  <inkml:trace contextRef="#ctx0" brushRef="#br0" timeOffset="3419.11">5956 201,'27'-25,"2"1,0 1,1 2,1 1,1 1,1 2,0 1,3 1,61-5,-95 20,0 0,0 0,1 0,-1 0,0 0,0 0,1 1,-1-1,0 0,0 1,0 0,0 0,0 0,0 0,0 0,0 0,0 0,0 0,0 1,-1-1,1 1,-1 0,1-1,-1 1,1 0,-1 0,0 0,0 0,0 0,0 0,0 0,-1 0,1 0,0 0,-1 0,0 1,1-1,-1 0,0 0,0 2,-3 5,0-1,0 0,0 0,-1 0,0-1,-1 1,0-1,0 0,0 0,-1-1,0 1,-1-1,1-1,-1 1,0-1,0 0,-6 2,-79 65,92-67,-1-1,1 0,0 1,0-1,0 0,1 1,-1-1,1 0,0 1,0-1,1 0,-1 0,1 0,0 0,0 0,0 0,0-1,1 1,0-1,-1 1,1-1,1 0,-1 0,0-1,1 1,-1 0,1-1,2 1,0 2,41 33,53 53,-97-87,0 0,0 1,0-1,-1 0,0 1,1 0,-2-1,1 1,0 0,-1 0,0 0,0 0,-1 0,1 1,-1-1,0 0,0 0,-1 0,0 0,0 0,0 0,0 0,-2 4,-4 2,-1 0,-1 0,1-1,-2 0,1 0,-1-1,-1-1,0 1,0-2,0 1,-1-2,0 0,0 0,-8 2,-84 16,103-34,11 3</inkml:trace>
  <inkml:trace contextRef="#ctx0" brushRef="#br0" timeOffset="3990.845">6774 455,'0'34,"7"94,-6-123,0-1,0 0,1 1,-1-1,1 0,0 0,0 0,0 0,1 0,0 0,-1-1,1 1,0-1,1 0,-1 1,1-2,-1 1,1 0,0-1,0 0,0 0,0 0,0 0,0 0,2-1,2-1,-1-1,1 0,-1 0,1 0,-1-1,0-1,0 1,0-1,0 0,0-1,-1 1,0-1,1-1,-1 1,-1-1,1 0,-1 0,0-1,0 0,0 0,-1 0,3-6,8-4,40-43,-30 100,-23-34,-1-1,1 0,1 1,-1-1,1 0,1 0,-1 0,1-1,0 1,0-1,0 0,1 0,0 0,0-1,0 1,0-1,1 0,-1-1,1 0,0 0,0 0,1 0,-1-1,0 0,1 0,0-1,-1 0,1 0,0-1,3 1,3-4,1 0,-1 0,0-2,0 1,-1-2,1 1,-1-2,-1 0,1 0,-1-1,0 0,-1-1,0 0,0-1,-1 0,6-9,-10 12,1 1,-2-1,1 0,-1 0,0 0,-1-1,0 1,0-1,0 0,-1 0,0 0,-1 0,0 0,0-6,-4-4</inkml:trace>
  <inkml:trace contextRef="#ctx0" brushRef="#br0" timeOffset="5140.799">7988 427,'-26'-1,"1"2,-1 0,0 2,1 0,0 2,0 1,0 1,1 1,-1 1,2 1,-22 13,42-21,0-1,0 1,0 0,0 0,0 0,1 0,-1 0,1 0,-1 1,1 0,0-1,0 1,0 0,1 0,-1 0,1 0,-1 0,1 0,0 0,0 1,1-1,-1 0,0 1,1-1,0 0,0 1,0-1,0 0,1 1,-1-1,1 0,0 1,0-1,0 0,0 0,1 0,-1 0,1 0,0 0,0 0,0 0,0-1,0 1,1-1,-1 0,2 2,2-1,0 0,0 0,0 0,0-1,0 0,1 0,-1 0,1-1,-1 0,1-1,0 1,-1-1,1 0,0-1,-1 0,1 0,0 0,-1-1,0 0,1 0,-1 0,1-1,130-80,-109 63,69-43,-96 62,-1 1,1-1,-1 1,1-1,0 1,-1-1,1 1,0 0,-1-1,1 1,0 0,0-1,-1 1,1 0,0 0,0 0,0 0,-1-1,1 1,0 0,0 1,0-1,-1 0,1 0,0 0,0 0,0 1,-1-1,1 0,0 1,-1-1,1 0,0 1,-1-1,1 1,0-1,-1 1,1-1,-1 1,1 0,-1-1,1 1,-1 0,1-1,-1 1,0 0,1 0,-1-1,0 1,0 0,0 0,1-1,-1 1,0 0,0 0,0 0,0 0,-8 54,5-40,2-12,0-1,0 1,0 0,0-1,1 1,-1 0,1-1,0 1,-1 0,1 0,1-1,-1 1,0 0,1 0,-1-1,1 1,0 0,0-1,0 1,0-1,0 1,1-1,-1 0,1 1,-1-1,1 0,0 0,0 0,0 0,0 0,0-1,0 1,1-1,-1 1,1-1,-1 0,1 0,-1 0,1 0,0 0,-1-1,1 1,0-1,-1 1,1-1,0 0,0 0,1-1,10-3,-1-2,0 1,0-2,0 1,-1-2,0 0,0 0,-1-1,0 0,-1-1,0-1,3-3,50-77,-79 106,12-9,1 2,0-1,0 0,0 0,1 1,0 0,1-1,-1 1,1 0,1 0,0-1,0 1,0 0,1 0,0 0,1-1,-1 1,2 0,-1-1,1 0,0 1,0-1,3 2,-5-6,1-1,0 0,0 0,-1 0,1 0,0 0,1 0,-1 0,0-1,1 1,-1-1,0 0,1 0,0 0,-1 0,1 0,0 0,-1-1,1 1,0-1,0 0,-1 0,1 0,0 0,0 0,-1 0,1-1,0 0,0 1,-1-1,1 0,-1 0,1 0,-1-1,2 0,69-70,54-119,-127 190,0 1,0-1,0 1,0-1,0 1,0-1,0 0,1 1,-1-1,0 1,0-1,1 1,-1-1,0 1,1 0,-1-1,0 1,1-1,-1 1,1 0,-1-1,1 1,-1 0,1-1,-1 1,1 0,-1 0,1 0,-1-1,1 1,-1 0,1 0,-1 0,1 0,-1 0,1 0,0 0,-1 0,1 0,-1 0,1 0,-1 0,1 1,-1-1,1 0,-1 0,1 1,-1-1,1 0,-1 0,1 1,-1-1,1 1,-1-1,0 0,1 1,-1-1,0 1,1-1,-1 1,0-1,0 1,1-1,-1 1,0-1,0 1,0-1,0 1,0 0,0 0,3 49,-3-36,21 111,36 149,-52-220,-3-1,-2 1,-3-1,-2 0,-10 44,13-87,-1 0,0-1,-1 1,0-1,-1 0,0 0,0-1,0 1,-1-1,-1 0,1-1,-1 1,-1-1,1-1,-1 0,0 0,-1 0,1-1,-1 0,0 0,-1-1,1-1,-1 0,1 0,-1 0,0-1,0-1,0 0,0 0,-10-1,16-1,0 1,0 0,0-1,1 0,-1 0,0 0,0-1,1 1,-1-1,1 0,-1 0,1 0,0 0,0-1,0 1,0-1,0 0,1 0,-1 0,1 0,0 0,0 0,0-1,0 1,0-1,1 0,-1 1,1-1,0 0,1 0,-2-3,1-3,0 0,0 0,1-1,0 1,1 0,0 0,1 0,0 0,1 0,0 0,0 0,1 1,109-180,-88 149,2 0,1 2,2 1,4-2,-16 21</inkml:trace>
  <inkml:trace contextRef="#ctx0" brushRef="#br0" timeOffset="5603.135">9257 399,'-15'-4,"0"1,0 0,0 1,-1 1,1 1,-1 0,1 1,0 0,-1 1,-12 4,25-5,1-1,0 1,0 0,0 0,0 0,0 0,0 0,0 0,0 0,1 1,-1-1,0 1,1-1,-1 1,1 0,-1-1,1 1,0 0,0 0,0 0,0 0,0 0,0 0,0 0,1 0,-1 1,1-1,0 0,-1 0,1 1,0-1,0 0,1 0,-1 1,0-1,1 0,-1 0,1 1,1 2,0 0,1-1,-1 1,1 0,0-1,0 0,1 1,-1-1,1 0,0-1,0 1,0-1,1 0,-1 0,4 2,39 17,-39-20,0 0,0 0,-1 1,1 0,-1 0,0 1,0 0,0 0,0 1,-1 0,0 0,0 0,0 1,-1 0,1 0,-1 0,-1 1,1 0,-1 0,-1 0,1 0,-1 0,0 1,-1 0,0-1,0 1,0 4,-2-8,-1 0,1 0,-1-1,0 1,0 0,-1 0,1-1,-1 1,0-1,1 0,-2 1,1-1,0 0,-1 0,1 0,-1 0,0-1,0 1,0-1,0 0,0 0,-1 0,1 0,-1 0,1-1,-1 1,0-1,1 0,-1 0,-1 0,-120 5,97-11,3-2</inkml:trace>
  <inkml:trace contextRef="#ctx0" brushRef="#br0" timeOffset="7271.651">1 1415,'445'-17,"-104"4,-76-13,229 25,-168-28,0 2,-20-2,179 28,-192-25,103 14,-232-2,1 8,21 8,-46-1,158-30,-130 18,3-7,-2-8,90-3,75 18,64-18,26-5,-119 5,125 8,-288 9,140 6,42-20,127 25,-297 14,-122-7,1-3,-1 0,0-2,1-1,-1-2,20-4,11-3,0 3,0 2,48 4,-102 1,223-30,-186 28,-34 1</inkml:trace>
  <inkml:trace contextRef="#ctx0" brushRef="#br0" timeOffset="7772.702">9991 342,'-9'5,"-9"1,0 5,7 1,10-3,1-2,0 3,-5-1,-1 3,0-1</inkml:trace>
  <inkml:trace contextRef="#ctx0" brushRef="#br0" timeOffset="8288.664">10104 709,'-4'5,"-8"1,0 5,-4 1,6-3,5-2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03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283 226,'-2'1,"0"1,0-1,0 1,1-1,-1 1,0 0,1 0,-1-1,1 1,0 0,0 0,-1 1,1-1,1 0,-1 0,0 0,0 1,1-1,0 0,-1 1,1-1,0 0,0 1,0-1,0 1,0 0,-3 325,-14-81,11-211,6-28,-1-1,0 0,0 1,-1-1,0 0,-1 0,1 0,-1 0,0-1,-1 1,0-1,-4 6,-3 1</inkml:trace>
  <inkml:trace contextRef="#ctx0" brushRef="#br0" timeOffset="484.489">1017 85,'-49'17,"-94"49,140-65,1 1,-1 0,1 0,0 0,-1 0,1 0,0 0,0 0,0 1,1-1,-1 1,0 0,1-1,0 1,0 0,0 0,0 0,0 0,0 0,1 0,-1 0,1 0,0 0,0 0,0 0,0 0,1 0,-1 0,1 0,0 0,0 0,0 0,0-1,0 1,1 0,-1-1,1 1,-1 0,1-1,0 0,0 1,1-1,-1 0,0 0,1 0,1 1,67 32,-65-34,1 1,0 0,-1 0,1 1,-1 0,0 0,0 0,0 1,0 0,-1 0,1 0,-1 1,0 0,0 0,-1 0,1 0,-1 1,-1 0,1 0,-1 0,0 0,0 0,0 3,-4-4,0 1,-1-1,1 0,-1 1,0-1,-1 0,1 0,-1 0,0-1,0 1,-1-1,1 1,-1-1,0 0,0 0,0-1,-1 1,0-1,1 0,-1 0,0-1,0 1,0-1,-1 0,1 0,0-1,-1 0,1 0,-1 0,0-1,1 1,-1-1,-3-1,-14 3</inkml:trace>
  <inkml:trace contextRef="#ctx0" brushRef="#br0" timeOffset="780.813">1468 1,'-10'19,"-2"16,-1 7,4 1,-3-2,1-3,3-4,2-2,3-2,1-1,-3-1,-2-10,1-8</inkml:trace>
  <inkml:trace contextRef="#ctx0" brushRef="#br0" timeOffset="1031.55">1271 29,'24'5,"27"1,14 0,2-1,-2-6,-7-3,-3-1,-7 0,-2 2,-4 0,-4 2,-3 0,-9 1</inkml:trace>
  <inkml:trace contextRef="#ctx0" brushRef="#br0" timeOffset="1298.54">818 650,'44'0,"23"0,10 0,-3 0,-9-5,-7-1,-3 0,-6-4,-2 0,-4 2,-5 1,-8 3</inkml:trace>
  <inkml:trace contextRef="#ctx0" brushRef="#br0" timeOffset="2868.223">2032 706,'-1'-1,"-1"0,0 0,1 0,-1 0,0 0,0 0,0 0,0 1,1-1,-1 1,0-1,0 1,0 0,0 0,0 0,0 0,0 0,0 0,0 1,0-1,0 0,0 1,0 0,0-1,0 1,1 0,-1 0,0 0,0 0,1 1,-1-1,1 0,-1 1,1-1,0 1,0-1,-1 1,1 0,-47 66,42-57,2 0,-1 1,1 0,1 0,0 0,1 0,1 1,-1-1,2 0,0 1,0-1,1 1,1-1,0 0,0 0,2 0,0 4,-2-13,0-1,-1 1,1 0,0 0,0-1,1 1,-1-1,1 0,-1 1,1-1,-1 0,1-1,0 1,0 0,0-1,0 0,0 0,1 0,-1 0,0 0,0 0,1-1,-1 0,0 1,1-1,-1-1,0 1,1 0,-1-1,0 1,0-1,2-1,99-44,27-50,-130 93,1 1,0-1,0 1,0 0,1 0,-1-1,1 1,-1 1,1-1,0 0,-1 1,1-1,0 1,0 0,0 0,0 0,0 0,0 1,0-1,0 1,1-1,-1 1,0 0,0 1,0-1,0 1,1-1,-1 1,0 0,0 0,0 0,-1 0,1 1,0-1,0 1,0 0,48 123,-50-121,1-1,0 1,0-1,0 0,0 0,0 1,1-2,-1 1,1 0,0 0,0-1,0 1,0-1,0 0,0 0,1 0,-1-1,1 1,-1-1,1 0,0 0,-1 0,1 0,0-1,0 1,0-1,-1 0,1 0,0 0,0-1,0 0,-1 1,1-1,0-1,-1 1,1 0,1-1,10-9,1 0,-2 0,1-2,-2 0,1 0,-2-1,0-1,-1 0,0-1,2-5,-5 10,-1-1,0 0,-1-1,0 0,-1 0,0 0,-1-1,-1 0,2-13,-3 5</inkml:trace>
  <inkml:trace contextRef="#ctx0" brushRef="#br0" timeOffset="3996.245">3217 565,'-44'22,"13"-9,1 1,1 2,0 0,2 2,0 2,0 0,2 1,1 2,-16 19,35-37,1 1,-1 1,1-1,1 0,-1 1,1 0,1 0,-1 0,1 0,0 0,0 1,1-1,0 1,1-1,0 1,0-1,0 0,1 1,0-1,0 1,1-1,0 0,0 0,1 0,0 0,0 0,1 0,2 3,-3-8,0 0,0 0,0 0,1 0,-1 0,0-1,1 0,0 1,-1-1,1 0,0-1,-1 1,1-1,0 0,0 0,-1 0,1 0,0 0,0-1,-1 0,1 0,0 0,-1 0,1 0,-1-1,0 0,1 0,1-1,86-68,39-70,-49 41,-78 121,-5-13,1 0,-1 1,2-1,-1 0,1 0,0 1,1-1,-1 0,2 1,-1-1,1 0,1 0,-1 0,1-1,1 1,-1-1,1 1,1-1,-1 0,1-1,0 1,1-1,-1 0,1 0,1-1,-1 0,1 0,5 3,-6-6,-1 0,1-1,-1 1,1-1,-1-1,1 1,-1-1,1 0,0 0,-1-1,1 0,-1 0,1 0,-1-1,1 1,-1-1,0-1,0 1,0-1,0 1,0-2,-1 1,1 0,-1-1,0 0,0 0,0 0,-1 0,1-1,-1 1,1-3,120-170,-101 92,-53 268,30-175,0-1,1 0,-1 0,1 0,1 0,-1 0,1 0,0-1,1 1,0-1,0 1,0-1,1 0,0 0,0 0,0 0,1-1,0 0,0 0,0 0,1-1,-1 1,1-1,0-1,2 2,-4-4,-1 0,1 0,-1 0,1 0,0 0,-1-1,1 0,0 1,0-1,0-1,-1 1,1-1,0 1,-1-1,1 0,0 0,-1-1,1 1,-1-1,0 1,0-1,1 0,-1-1,0 1,-1 0,1-1,0 0,-1 1,1-1,-1 0,0 0,0-1,0 1,0 0,-1-1,1 1,-1-1,1-3,181-339,-183 347,0 0,0 0,1 0,-1-1,0 1,0 0,1 0,-1 0,0-1,1 1,-1 0,1-1,-1 1,1 0,-1-1,1 1,0 0,-1-1,1 1,0-1,-1 1,1-1,0 0,0 1,-1-1,1 0,0 1,0-1,0 0,-1 0,1 0,0 0,0 0,0 0,0 0,0 0,-1 0,1 0,0 0,0 0,0-1,-1 1,1 0,0-1,0 1,0 0,-1-1,1 1,0-1,-1 1,1-1,-1 0,1 1,0-1,-1 0,1 1,-1-1,0 0,1 0,-1 1,1-1,-1 0,0 0,0 1,0-1,1 0,-1 0,0 0,0 0,36 195,8 89,-44 35,0-310,1 0,-1 0,0-1,-1 1,0 0,0 0,-1 0,0 0,0-1,-1 1,0-1,0 0,0 0,-1 0,0 0,-1 0,0-1,0 0,0 0,-1 0,1-1,-1 0,-1 0,1 0,-1-1,0 0,0 0,0-1,-5 2,9-4,1-1,-1 0,0-1,0 1,0 0,1-1,-1 1,0-1,0 0,1 0,-1 0,1 0,-1-1,1 1,-1-1,1 1,0-1,0 0,0 0,0 0,0 0,0 0,0 0,1-1,-1 1,1-1,0 1,-1-1,1 1,0-1,1 0,-1 0,-9-92,14 66,2 0,0 1,2 0,1 1,1-1,2 2,0 0,2 0,1 1,1 1,1 0,1 1,1 1,1 1,0 1,2 1,0 0,6-1,32-10,-35 22</inkml:trace>
  <inkml:trace contextRef="#ctx0" brushRef="#br0" timeOffset="5136.513">0 1356,'353'-25,"280"19,-358 8,16-13,117-18,-228 14,1 9,34 9,-27-2,948-1,-854-28,121 29,-379-1</inkml:trace>
  <inkml:trace contextRef="#ctx0" brushRef="#br0" timeOffset="5579.441">4827 622,'-15'4,"-4"8,1-5,8-2,11-8,4-7,-2-3,-2 1</inkml:trace>
  <inkml:trace contextRef="#ctx0" brushRef="#br0" timeOffset="5948.518">4827 932,'-5'0,"-6"0,-2 5,-3 6,2-3,7-4,5-2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48.1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0,'-151'226,"4"15,111-173,-3-1,-45 56,72-115,21-32,67-112,-26 44,3 2,59-73,-6 18,-105 143,-1 0,1 1,-1-1,1 1,0-1,-1 1,1-1,0 1,0 0,0-1,0 1,0 0,1 0,-1 0,0-1,0 2,1-1,-1 0,1 0,-1 0,1 0,-1 1,1-1,-1 1,1-1,0 1,-1 0,1 0,0 0,-1 0,1 0,0 0,-1 0,1 0,0 0,-1 1,1-1,-1 1,1-1,-1 1,1 0,-1 0,1-1,0 2,36 105,-31-78,26 172,6 24,-38-217,0-1,0 1,1-1,0 0,0 1,1-1,0 0,0 0,0-1,1 1,0-1,3 3,-6-25,-4 1</inkml:trace>
  <inkml:trace contextRef="#ctx0" brushRef="#br0" timeOffset="339.969">103 424,'57'17,"227"6,-172-8,-88-13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1443 469,'0'0,"1"-1,-1 1,0-1,1 1,-1-1,0 1,0-1,1 1,-1-1,0 1,0-1,0 1,0-1,1 1,-1-1,0 0,0 1,0-1,0 1,0-1,-1 1,1-1,0 1,0-1,0 0,0 1,-1-1,1 1,0-1,0 1,-1-1,1 1,0 0,-1-1,1 1,-1-1,1 1,0 0,-1-1,1 1,-1 0,1-1,-1 1,1 0,-1 0,1 0,-1-1,0 1,1 0,-1 0,1 0,-1 0,1 0,-1 0,1 0,-1 0,0 0,1 0,-1 1,-39-7,39 6,-286-1,283 1,-1-1,1 1,-1 0,1 0,-1 0,1 1,-1-1,1 1,-1 0,1 1,0-1,0 1,0 0,0 0,0 0,0 0,0 1,0-1,1 1,-3 3,7-4,-1 1,1-1,0 0,0 1,1-1,-1 0,0 0,1 1,-1-1,1 0,0 0,0-1,0 1,0 0,0-1,0 1,0-1,0 1,1-1,-1 0,0 0,1 0,-1-1,1 1,-1 0,1-1,-1 0,2 1,68 11,-62-12,0 1,0 0,0 0,-1 1,1 0,0 1,-1 0,0 1,0 0,0 0,0 1,-1 0,2 1,-8-5,-1 1,0-1,0 0,0 0,1 1,-1-1,0 0,-1 1,1-1,0 1,0 0,-1-1,1 1,-1-1,1 1,-1 0,0-1,1 1,-1 0,0 0,0-1,0 1,-1 0,1-1,0 1,-1 0,1-1,-1 1,1 0,-1-1,0 1,0-1,1 1,-1-1,0 1,-1-1,1 0,0 0,0 1,0-1,-1 0,0 0,-66 44,58-39,-126 60,-68 43,181-94,-52 46,73-59,0 0,1 0,-1 0,1 1,-1-1,1 0,0 1,0-1,0 1,0-1,0 1,1 0,-1-1,1 1,-1 0,1-1,0 1,0 0,0 0,1-1,-1 1,1-1,-1 1,1 0,0-1,0 1,0-1,0 1,1-1,-1 0,1 1,0-1,5 5,1 0,0-1,0 0,1-1,0 0,0 0,0-1,0 0,1 0,0-1,-1-1,1 1,0-2,0 1,4-1,-7 0,45 5,1-1,0-4,40-3,-7 0,78-23,-152 23</inkml:trace>
  <inkml:trace contextRef="#ctx0" brushRef="#br0" timeOffset="3634.398">766 18,'-7'-3,"0"0,0 1,0-1,0 2,0-1,0 1,-1 0,1 0,0 1,-1 0,1 0,0 1,-1 0,1 0,0 1,0 0,0 0,0 1,0 0,1 0,-2 1,-124 94,105-71,2 2,1 1,1 1,2 0,-13 29,24-45,1 0,1 1,1 0,0 0,2 1,-1-1,2 2,0-1,1 0,1 1,1-1,0 1,1 0,1-1,2 10,-2-21,1 0,1 0,-1 0,1 0,0 0,0-1,1 1,-1-1,1 0,1 0,-1 0,1-1,-1 1,1-1,0 0,1-1,-1 1,1-1,0 0,-6-3,1-1,0 0,-1 1,1-1,-1 0,1 1,-1-1,1 0,-1 0,1 1,-1-1,0 0,0 0,1 0,-1 0,0 1,0-1,0 0,0 0,0 0,0 0,0 0,0 1,0-1,0 0,-1 0,1 0,0 0,0 1,-1-1,1 0,-1 0,1 1,-1-1,1 0,-1 1,1-1,-1 0,1 1,-1-1,0 1,0-1,1 1,-1-1,0 1,-19-21,0 1,-1 1,-1 1,-1 1,0 0,-1 2,-1 1,-20-7,-36-25,80 46,-1 0,1 0,0 0,0 0,-1 0,1-1,0 1,0 0,0-1,-1 1,1-1,0 0,0 1,0-1,0 0,0 0,0 1,0-1,0 0,0 0,1 0,-1 0,0 0,1 0,-1-1,0 1,1 0,-1 0,1 0,0-1,-1 1,1 0,0 0,0-1,0 1,0 0,0 0,0-1,0 1,0 0,1 0,-1-1,0 1,1 0,-1 0,1 0,-1-1,1 1,-1 0,2-1,122-5,-84 9,219-1,-154-17,-104 16,-1 0,1 0,-1-1,1 1,-1 0,1 0,-1 0,1 0,0 0,-1 0,1 0,-1 0,1 0,-1 1,1-1,-1 0,1 0,-1 0,1 1,-1-1,1 0,-1 0,1 1,-1-1,0 0,1 1,-1-1,0 1,1-1,-1 1,0-1,1 0,-1 1,0-1,0 1,1-1,-1 1,0-1,0 1,0 0,0-1,0 1,0-1,0 1,0-1,0 1,0-1,0 1,0-1,0 1,0-1,-1 1,1-1,0 1,0-1,0 1,-1-1,1 1,0-1,-1 1,1-1,0 0,-1 1,1-1,-1 0,1 1,-1-1,1 0,-1 1,-29 25,30-26,-277 156,266-150</inkml:trace>
  <inkml:trace contextRef="#ctx0" brushRef="#br0" timeOffset="4802.789">1978 413,'-79'217,"75"-206,-11 30,-2 0,-2-1,-1 0,-3-2,-3 3,26-41,0-1,-1 1,1 0,0-1,0 1,-1 0,1-1,0 1,0 0,-1-1,1 1,0 0,-1 0,1-1,0 1,-1 0,1 0,-1-1,1 1,0 0,-1 0,1 0,-1 0,1 0,-1 0,1 0,0 0,-1 0,1 0,-1 0,1 0,-1 0,1 0,0 0,-1 0,1 1,-1-1,1 0,0 0,-1 0,1 1,-1-1,1 0,0 0,0 1,-1-1,1 0,0 1,-1-1,1 0,0 1,0-1,0 1,-1-1,7-39,0 18,2 0,0 0,1 1,1 1,1-1,1 2,1-1,0 2,1 0,4-3,85-107,-103 127,1-1,-1 1,1 0,-1-1,1 1,-1-1,1 1,0 0,-1-1,1 1,0 0,-1 0,1 0,0 0,-1-1,1 1,0 0,-1 0,1 0,0 0,0 1,-1-1,1 0,0 0,-1 0,1 0,0 1,-1-1,1 0,-1 1,1-1,0 0,-1 1,1-1,-1 1,1-1,-1 1,1-1,-1 1,0-1,1 1,-1 0,0-1,1 1,-1-1,0 1,0 0,1-1,-1 1,0 0,0-1,0 1,0 0,0 0,0-1,0 1,0 0,12 52,-11-48,13 197,-14-201,0 1,-1 0,1-1,1 1,-1 0,0-1,0 1,1-1,-1 1,0 0,1-1,0 1,-1-1,1 1,0-1,0 1,0-1,0 0,0 1,0-1,0 0,0 0,1 0,-1 0,0 0,1 0,-1 0,1 0,-1-1,1 1,-1 0,1-1,-1 1,1-1,0 0,-1 0,1 1,0-1,-1 0,1 0,0 0,-1-1,1 1,0 0,-1-1,1 1,-1-1,1 1,-1-1,1 0,-1 0,1 0,-1 0,0 0,1 0,-1 0,0 0,0 0,0 0,0-1,0 1,1-1,123-211,-8 68,-117 145,0 0,1-1,-1 1,0-1,0 1,1 0,-1-1,0 1,1 0,-1-1,0 1,1 0,-1-1,1 1,-1 0,0 0,1 0,-1-1,1 1,-1 0,1 0,-1 0,1 0,-1 0,0 0,1 0,-1 0,1 0,-1 0,1 0,-1 0,1 0,-1 0,1 0,-1 1,1-1,-1 0,0 0,1 0,-1 1,1-1,-1 0,0 1,1-1,-1 0,0 1,1-1,-1 0,0 1,0-1,1 1,-1-1,0 0,0 1,0-1,0 1,1-1,-1 1,0-1,0 1,0-1,0 1,0-1,2 38,-2-33,-2 341,12-290,-4-32</inkml:trace>
  <inkml:trace contextRef="#ctx0" brushRef="#br0" timeOffset="27579.25">2712 865,'-26'26,"-160"259,268-415,-53 93,2 1,2 1,1 2,2 2,1 1,4-1,-41 31,1-1,-1 1,1-1,-1 0,1 1,0-1,-1 1,1-1,0 1,0 0,-1-1,1 1,0 0,0 0,-1-1,1 1,0 0,0 0,0 0,-1 0,1 0,0 0,0 0,0 0,0 0,-1 0,1 1,0-1,0 0,-1 1,1-1,0 0,0 1,-1-1,1 1,0-1,-1 1,1-1,-1 1,1-1,0 1,-1 0,0-1,1 1,-1 0,1 0,-1-1,0 1,1 0,-1 0,0-1,0 1,0 0,0 0,3 52,-4-43,14 121,1-61,-13-70,-1 1,1 0,-1-1,1 1,-1 0,0-1,0 1,1 0,-1-1,0 1,0 0,0 0,0-1,0 1,1 0,-1-1,-1 1,1 0,0 0,0-1,0 1,0 0,0 0,-1-1,1 1,0 0,-1-1,1 1,0-1,-1 1,1 0,-1-1,1 1,-1-1,1 1,-1-1,0 1,1-1,-1 0,1 1,-1-1,0 0,1 1,-1-1,0 0,0 0,1 1,-1-1,0 0,1 0,-1 0,0 0,0 0,1 0,-1 0,0-1,0 1,1 0,-1 0,0 0,1-1,-1 1,0 0,1-1,-1 1,-49-26,47 24,-88-48,73 39</inkml:trace>
  <inkml:trace contextRef="#ctx0" brushRef="#br0" timeOffset="28205.578">3136 582,'5'0,"6"0,6 0,5 0,4 0,2 0,1 0,0 0,1 0,-1 0,0 0,0 0,-1 0,1 0,-1 0,-5 0</inkml:trace>
  <inkml:trace contextRef="#ctx0" brushRef="#br0" timeOffset="28492.588">3249 752,'9'4,"9"3,5-1,4-1,2-2,1-6,1-2,-1 0,-1 0,0-4,0 0,-1 2,-4 1</inkml:trace>
  <inkml:trace contextRef="#ctx0" brushRef="#br0" timeOffset="28939.206">4209 300,'-15'19,"-4"11,1 6,3 1,4-1,5-2,2-1,3-2,1-2,0 0,1-1,0 0,0 0,-1-1,-4-3,-2-12,0-8</inkml:trace>
  <inkml:trace contextRef="#ctx0" brushRef="#br0" timeOffset="29276.144">3898 272,'58'4,"23"3,3-1,-8-1,-7-2,-11-1,-10-1,-9 0,-6-1,-3-5,-3-2,-1 1,0 1,1 1,0 2,-5 6,-10 2,-8-1</inkml:trace>
  <inkml:trace contextRef="#ctx0" brushRef="#br0" timeOffset="29646.304">3898 752,'0'1,"-1"0,0 1,1-1,-1 0,1 1,-1-1,1 0,0 1,0-1,-1 1,1-1,0 1,0-1,1 1,-1-1,0 0,0 1,1-1,-1 1,1-1,-1 0,1 1,-1-1,1 0,0 0,0 1,0-1,-1 0,1 0,0 0,0 0,1 0,-1 0,0 0,0-1,0 1,1 0,-1-1,0 1,1-1,-1 1,0-1,1 1,-1-1,1 0,-1 0,1 0,75 9,-74-9,173-29,21-2,-141 30,-32 2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4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339 297,'0'637,"0"-609,2 0,0 0,2-1,1 1,1-1,5 15,-10-39,-1-1,0 0,1 1,0-1,-1 0,1 0,0 1,0-1,0 0,0 0,1 0,-1 0,1 0,-1-1,1 1,-1 0,1-1,0 1,0-1,0 1,0-1,0 0,0 0,0 0,0 0,1 0,-1 0,0-1,1 1,-1-1,0 0,1 0,-1 1,0-1,1-1,-1 1,0 0,1-1,-1 1,0-1,1 0,-1 1,0-1,0 0,0 0,0-1,0 1,0 0,14-15,-2 0,0-1,0 0,-2-1,0 0,-1-1,2-7,13-18,-24 39,23-27,-25 31,1 1,0 0,-1-1,1 1,0 0,0 0,-1 0,1 0,0-1,0 1,-1 0,1 0,0 0,0 1,-1-1,1 0,0 0,0 0,-1 0,1 1,0-1,-1 0,1 1,0-1,-1 1,1-1,0 0,-1 1,1-1,-1 1,1 0,-1-1,1 1,-1-1,1 1,-1 0,0-1,1 1,-1 0,0 0,0-1,0 1,1 0,-1 0,0-1,0 1,0 0,0 0,0-1,0 1,0 0,12 41,-10-31,1 0,0-1,0 0,1 1,1-1,-1-1,2 1,-1-1,1 0,1 0,-1 0,2-1,-1 0,-5-7,0 1,0-1,0 0,0 0,0-1,0 1,0 0,0-1,0 1,0-1,0 1,0-1,0 0,0 0,1 0,-1 0,0 0,0-1,0 1,0-1,0 1,0-1,0 0,0 0,0 0,0 0,0 0,-1 0,1 0,0-1,-1 1,2-2,47-54,-14 3,-3-2,-1-1,-4-1,-2-2,-3-1,-2 0,5-34,-22 81,0-1,-2 1,0-1,0 0,-1 1,-1-1,-1 0,0 0,0 1,-4-11,-2 13,0 7</inkml:trace>
  <inkml:trace contextRef="#ctx0" brushRef="#br0" timeOffset="431.767">1242 1058,'209'-110,"-201"104,0-1,0 1,-1-1,0-1,0 1,-1-1,0 0,0-1,-1 0,1-1,-4 8,-1-1,0 1,0-1,0 0,0 1,0-1,0 0,-1 1,1-1,-1 0,0 0,0 0,0 1,0-1,0 0,-1 0,1 0,-1 1,0-1,1 0,-1 1,-1-1,1 1,0-1,-1 1,1-1,-1 1,0 0,1 0,-1 0,0 0,0 0,-1 0,1 1,0-1,-1 1,1-1,-1 1,-2 0,-1 0,0 0,0 0,0 1,0 0,0 1,0-1,0 1,1 0,-1 0,0 1,0 0,1 0,-1 0,1 1,0-1,0 1,0 1,0-1,0 1,0-1,1 1,0 1,0-1,0 1,1-1,-1 1,1 0,0 0,0 1,-9 9,1 1,0 0,1 0,0 1,1 0,2 1,-1 0,2 0,1 1,0-1,-1 12,6-26,0 0,0 0,0 0,0 0,1 0,-1 0,1 0,0 0,0 0,1 0,-1 0,1 0,0-1,0 1,0-1,0 1,1-1,-1 0,1 0,0 0,0 0,0-1,0 1,0-1,1 0,-1 1,1-2,0 1,1 0,4 2,1-1,0-1,0 0,0 0,0-1,0 0,0-1,0 0,0 0,0-1,5-1,18-5,0-1,0-2,-1-1,0-2,-1 0,0-3,10-7,-14 7</inkml:trace>
  <inkml:trace contextRef="#ctx0" brushRef="#br0" timeOffset="846.144">1891 777,'-13'16,"1"1,0 1,1 0,1 0,0 1,2 0,0 1,2 0,0 0,1 0,0 1,1 8,4-25,0 0,1 0,-1-1,1 1,-1 0,1 0,0 0,1 0,-1-1,1 1,0 0,0-1,0 0,0 1,0-1,1 0,-1 0,1 0,0 0,0-1,0 1,0-1,0 0,1 0,-1 0,1 0,0-1,-1 1,1-1,0 0,0 0,0 0,0-1,-1 1,1-1,0 0,0 0,3 0,9-1,0 0,0-1,0-1,-1-1,1 0,-1-1,0 0,0-1,0-1,-1 0,0-1,-1-1,0 0,0-1,-1 0,0-1,7-7,2 2,-1-1,-1-1,-1 0,0-1,-1-1,-1-1,-1 0,-1-1,-1 0,-1-2,-1 1,-1-1,-1-1,-1 0,-1 0,-1 0,-1-1,-2 0,-1 0,0 0,-2 0,-2-9,1 25,0 1,0 0,-1-1,-1 1,0 0,0 0,0 1,-1-1,0 1,-1-1,0 1,0 1,-1-1,0 1,0 0,-1 0,0 1,0-1,0 2,-1-1,0 1,0 0,0 1,-1 0,0 0,1 1,-1 0,0 0,-1 1,1 0,0 1,-1 0,1 1,0 0,-1 0,-5 1,3 6,1 0,1 0,-1 1,1 1,0 0,1 0,0 1,1 0,0 0,0 1,1 0,1 0,-1 1,2 0,0 0,0 0,1 1,1-1,-1 6,-1 0,0-1,1 1,1 0,0 0,2 0,0 1,1-1,1 0,0 0,2 1,0-2,1 1,0 0,2-1,0 1,1-2,1 1,7 11,-8-16,0 0,1 0,1 0,0-1,0-1,1 1,0-2,1 1,0-1,1-1,-1 0,2-1,-1 0,1-1,0 0,0-1,1-1,-1 0,1 0,0-2,7 1,7-1,-4-2</inkml:trace>
  <inkml:trace contextRef="#ctx0" brushRef="#br0" timeOffset="1302.71">2484 1115,'40'-41,"-3"-2,-1-2,-3-1,-1-2,22-45,-52 88,10-15,-3 29,-8 54,7 47,-7-106,0 0,1 0,-1-1,1 1,0 0,0-1,0 1,0-1,0 0,1 0,0 0,-1 0,1 0,0-1,1 1,-1-1,0 1,1-1,-1 0,1-1,0 1,-1-1,1 1,0-1,0 0,1-1,-1 1,1-1,-1 0,1 0,-1 0,1-1,-1 1,1-1,-1 0,0-1,1 1,-1-1,0 1,0-1,0-1,0 1,-1 0,1-1,-1 0,1 0,-1 0,0 0,0-1,0 1,0-1,1-2,54-106,-37 63,-13 30</inkml:trace>
  <inkml:trace contextRef="#ctx0" brushRef="#br0" timeOffset="1604.962">3133 1031,'32'-18,"0"-2,-1-1,-1-1,-1-1,-1-2,7-9,-31 29,0-1,0 1,0-1,-1 1,1-1,-1-1,-1 1,1 0,-1 0,-1-1,1 1,0-5,-2 8,0 1,0 0,0-1,0 1,0 0,-1-1,1 1,-1-1,1 1,-1 0,0 0,0-1,0 1,0 0,0 0,-1 0,1 0,-1 0,1 0,-1 1,0-1,1 0,-1 1,0-1,0 1,0 0,0 0,0 0,-1 0,1 0,0 0,0 0,-1 1,1-1,-3 1,-1-1,0 0,-1 1,1 0,0 0,-1 0,1 1,0 0,0 0,0 1,0 0,0 0,0 0,0 1,0 0,1 0,-1 0,1 1,0 0,0 0,0 0,-2 3,-5 5,1 0,1 1,0 0,1 0,0 1,1 1,-6 12,11-22,1-1,-1 1,1 0,-1-1,2 1,-1 0,0 1,1-1,0 0,0 0,1 0,-1 1,1-1,0 0,1 1,-1-1,1 0,0 0,0 1,1-1,-1 0,1 0,0 0,1-1,-1 1,1 0,0-1,0 0,0 0,1 0,0 0,-1 0,1 0,1-1,3 3,4-1,1-1,-1 0,1-1,0 0,0-1,1 0,-1-1,0-1,0 0,1-1,-1 0,0-1,0 0,0-1,0-1,12-5,10-1</inkml:trace>
  <inkml:trace contextRef="#ctx0" brushRef="#br0" timeOffset="1914.183">3951 720,'-55'26,"37"-19,0 0,1 2,0 0,1 1,0 1,0 0,1 1,0 0,-1 4,15-15,0 0,0 0,0 0,0 0,0 0,0 0,0 1,1-1,-1 0,0 0,1 1,-1-1,1 0,0 1,-1-1,1 0,0 1,0-1,0 1,0-1,0 0,0 1,0-1,0 0,1 1,-1-1,0 1,1-1,-1 0,1 0,0 1,-1-1,1 0,0 0,0 0,0 0,0 0,0 0,0 0,0 0,0 0,57 26,-46-23,-9-4,1 0,-1 1,0 0,1-1,-1 1,0 0,0 0,1 1,-1-1,0 1,0 0,-1-1,1 1,0 0,-1 1,1-1,-1 0,0 1,1 0,-1-1,0 1,-1 0,1 0,0 0,-1 0,0 0,0 0,0 1,0-1,0 0,-1 1,1-1,-1 0,0 1,0-1,0 1,0-1,-1 0,1 1,-1-1,0 0,0 0,0 1,-1-1,1 0,-1 0,0 1,-9 7,0-1,-1 0,0 0,0-1,-1 0,-1-1,1-1,-1 0,0-1,-1-1,1 0,-5 1,8-3,-8 4</inkml:trace>
  <inkml:trace contextRef="#ctx0" brushRef="#br0" timeOffset="3335.428">4460 890,'-28'-1,"0"2,0 0,0 2,1 1,-1 2,1 0,0 2,1 1,-16 8,35-13,1 1,0 0,0 0,0 0,0 1,1 0,0 0,0 0,1 1,0-1,0 1,0 0,1 1,0-1,0 0,1 1,0 0,1-1,-1 1,1 0,1 0,-1 0,2 0,-1 0,1 0,0 0,0-1,1 1,0 0,1-1,0 1,0-1,0 0,1 0,0 0,0-1,1 1,3 3,0-4,-1-1,1-1,0 0,1 0,-1 0,0-1,1 0,0-1,0 0,0 0,0-1,0 0,0 0,0-1,0-1,0 1,0-2,0 1,0-1,0 0,0-1,-1 0,1 0,-1-1,0 0,0-1,0 0,-1 0,0 0,7-7,8-11,-1 0,-2-1,0-2,-1 0,-2 0,-1-2,-1 0,-1 0,-1-1,-2-1,-1 0,-1-1,-2 1,-1-1,-1-10,1 19,0 0,-2-1,-1 1,0-1,-2 1,-1-1,0 1,-2-1,0 1,-2 0,0 0,-2 0,0 1,-4-6,10 24,-1-1,1 1,-1 0,1 0,-1 0,0 0,0 1,-1-1,1 0,0 1,-1 0,0-1,1 1,-1 0,0 0,0 1,0-1,0 0,0 1,-1 0,1 0,0 0,-1 0,1 1,0-1,-1 1,1 0,-1 0,1 0,-1 0,1 0,0 1,-1 0,1 0,0 0,-1 0,1 0,0 1,0-1,0 1,0 0,0 0,0 0,1 0,-1 0,0 1,-8 13,-1 1,2 0,0 1,1 0,1 0,1 1,1 0,0 0,1 0,1 1,1 0,0 10,-1-10,1 1,0-1,2 0,0 1,2 0,0-1,1 0,1 1,1-1,1 0,0 0,2-1,0 0,1 0,1 0,1-1,0-1,3 3,-5-9,-1-1,1 0,1 0,0 0,0-1,1-1,0 0,0 0,1-1,0 0,1-1,-1 0,1 0,0-2,1 0,-1 0,1-1,-1 0,1-1,0-1,0 0,0 0,0-2,0 1,0-2,11-2,1-3</inkml:trace>
  <inkml:trace contextRef="#ctx0" brushRef="#br0" timeOffset="4270.458">5108 720,'-40'29,"1"1,1 2,2 1,1 2,2 2,-29 40,59-74,0 1,0-1,1 1,-1 0,1 0,0 0,0 0,0 0,0 1,1-1,-1 0,1 1,0-1,1 1,-1 0,1-1,0 1,0-1,0 1,1 0,0-1,0 1,0-1,0 1,1-1,-1 0,1 0,0 1,1-1,-1 0,1-1,-1 1,1 0,0-1,1 0,-1 1,0-1,1-1,1 2,7 0,1-1,0 0,-1-1,1 0,0-1,0 0,0-2,0 1,0-1,-1-1,1 0,0-1,-1 0,0-1,0-1,0 0,0 0,0-1,-1-1,0 0,-1 0,0-1,0 0,5-6,39-36,-2-2,-3-3,3-7,-28 24,-62 57,31-10,0-1,0 2,1-1,0 1,1 0,0 0,0 0,1 1,0 0,1-1,1 1,-1 1,2-1,-1 0,2 0,0 1,0-1,1 0,0 4,1-10,-1 0,1 0,0 0,0-1,1 1,-1-1,1 1,0-1,0 0,0 0,1-1,0 1,-1-1,1 1,0-1,1 0,-1-1,0 1,1-1,0 0,-1 0,1 0,0 0,0-1,0 0,0 0,0-1,0 1,1-1,-1 0,0 0,0-1,0 1,0-1,0-1,0 1,0 0,0-1,-1 0,1 0,-1-1,1 1,2-3,7-2,-1-1,1 0,-1-1,-1-1,0 0,0 0,-1-1,8-11,14-16,-17 21,-1-1,0 0,-2-1,0-1,-1 0,6-15,-44 100,22-50,1 0,0 1,2-1,0 1,0-1,2 1,0 0,0-1,4 11,-4-20,0 0,0-1,1 1,0 0,1 0,-1-1,1 1,0-1,0 0,1 0,-1 0,1 0,0-1,1 1,-1-1,1 0,0-1,0 1,0-1,0 0,1 0,-1 0,1-1,-1 0,1 0,0 0,-2-2,0 1,1-1,-1 0,0 0,0 0,1 0,-1-1,0 1,0-1,0 0,0-1,0 1,0-1,0 1,-1-1,1-1,0 1,-1 0,0-1,1 1,-1-1,0 0,0 0,-1-1,1 0,58-96,-52 81,112-210,-121 228,0-1,0 1,0 0,1 0,-1-1,0 1,0 0,1 0,-1 0,1-1,-1 1,1 0,0 0,-1 0,1 0,0 0,0 0,-1 0,1 0,0 0,0 1,0-1,0 0,0 1,0-1,1 0,-1 1,0-1,0 1,0 0,1-1,-1 1,0 0,0 0,0 0,1 0,-1 0,0 0,1 0,-1 0,0 0,0 1,0-1,1 0,-1 1,0-1,0 1,0-1,0 1,0 0,0-1,0 1,17 114,-18-115,19 127,-4 1,-5 38,-9-101,-2 1,-4 0,-2-1,-14 58,17-104,-1-1,0 0,-2-1,0 1,-1-1,0-1,-1 0,-1 0,-1 0,0-1,-1-1,-1 0,0-1,-1 0,0-1,-1-1,0 0,-1-1,-10 5,23-13,1 0,-1-1,1 1,-1-1,0 1,0-1,0 0,0 0,0-1,0 1,0-1,0 1,0-1,0 0,0 0,0 0,0 0,0-1,0 1,0-1,0 0,0 0,0 0,1 0,-1-1,0 1,0-1,1 1,-1-1,1 0,0 0,-1 0,1 0,0-1,0 1,0 0,1-1,-1 0,1 1,-1-1,1 0,0 0,0 0,0-1,-3-26,1 0,2 0,1 0,2-1,1 1,1 0,4-11,3-11,2 1,3 1,2 1,2 0,2 1,2 1,2 2,2 0,3 2,12-14,113-92,-127 124</inkml:trace>
  <inkml:trace contextRef="#ctx0" brushRef="#br0" timeOffset="7020.972">7084 297,'-3'31,"-2"0,-1 0,-1-1,-2 0,0 0,-3 0,-27 99,-50 240,71-298,27-100,-2 13</inkml:trace>
  <inkml:trace contextRef="#ctx0" brushRef="#br0" timeOffset="7421.622">7084 381,'0'-25,"0"12,0 27,3 18,3 0,0-1,2 0,1 0,1-1,2-1,1 1,1-2,2 0,6 8,23 47,-28-47,51 74,-67-108,0-1,1 0,-1 1,1-1,-1 0,1 0,-1 0,1 0,0 0,-1 0,1-1,0 1,0 0,0-1,0 0,-1 1,1-1,0 0,0 0,0 0,0 0,0 0,0-1,0 1,-1 0,1-1,0 1,0-1,0 0,-1 0,1 0,0 0,-1 0,1 0,-1 0,1 0,-1-1,0 1,1 0,-1-1,0 1,41-74,-38 65,21-54,-2-1,-4-1,-2-1,4-39,-8-117,-14 210</inkml:trace>
  <inkml:trace contextRef="#ctx0" brushRef="#br0" timeOffset="7748.115">7818 691,'-3'11,"1"1,1-1,-1 0,2 1,0-1,0 0,1 1,0-1,1 0,1 0,0 0,0 0,1 0,0-1,1 1,0-1,2 2,-6-10,0-1,0 1,1-1,-1 1,0-1,1 0,0 1,-1-1,1 0,-1 0,1 0,0 0,0-1,0 1,0 0,-1-1,1 1,0-1,0 0,0 1,0-1,0 0,0 0,0 0,0-1,0 1,0 0,0-1,0 1,0-1,0 0,-1 0,1 0,0 0,0 0,-1 0,1 0,-1 0,1 0,-1-1,1 1,-1-1,0 1,1-2,46-76,-44 71,0 1,0-1,0 1,-1-1,0 0,-1 0,1 0,-2-1,1 1,-1 0,0-1,-1 1,0-1,0 1,-1-1,0 1,-1-1,0 1,0 0,0 0,-1 0,-1 0,-3-7,4 11,0-1,0 1,0 0,0 1,-1-1,1 1,-1-1,0 1,0 0,0 0,-1 1,1-1,-1 1,1 0,-1 0,0 1,0-1,0 1,0 0,0 0,0 1,0 0,0 0,0 0,0 0,0 1,0-1,0 2,-1-1,-18 5</inkml:trace>
  <inkml:trace contextRef="#ctx0" brushRef="#br0" timeOffset="8183.92">8157 523,'27'26,"50"156,-73-169,-2-6,1 1,0 0,0-1,0 1,1-1,0 0,0 0,1-1,-1 1,2-1,-1 0,1-1,0 1,0-1,2 1,-5-6,0 0,0-1,0 1,0-1,1 0,-1 0,0 0,0 0,-1 0,1-1,0 1,0-1,-1 0,1 0,-1 0,1 0,-1 0,0 0,0-1,0 1,0-1,0 0,-1 1,1-1,-1 0,0 0,0 0,0 0,0 0,0 0,-1 0,1 0,-1 0,0-3,20-76,-16 57,2 0,1 0,0 1,2 0,1 1,9-16,-7 20</inkml:trace>
  <inkml:trace contextRef="#ctx0" brushRef="#br0" timeOffset="43445.244">8918 748,'0'5,"5"1,2 1</inkml:trace>
  <inkml:trace contextRef="#ctx0" brushRef="#br0" timeOffset="43908.078">9229 410,'36'-14,"0"2,1 1,0 2,1 2,16-1,-51 7,0 0,0 0,0 0,0 1,0-1,0 1,0-1,0 1,0 0,0 0,0 1,1-1,-1 1,0-1,0 1,0 0,0 0,0 0,-1 0,1 1,0-1,-1 1,1 0,-1 0,1 0,-1 0,0 0,1 0,-1 1,-1-1,1 1,0-1,-1 1,1 0,-1 0,0-1,1 1,-2 0,1 0,0 3,-4 5,0-1,-1 1,-1-1,0 1,0-2,-1 1,0 0,0-1,-1 0,-8 7,5-4,-45 51,44-53,0 0,0 0,1 1,1 1,0 0,0 0,1 0,1 1,0 0,1 1,0-1,1 1,1 0,0 1,1-1,0 1,0 11,4-22,-1 0,1 0,0 0,0-1,0 1,0-1,1 1,-1-1,1 1,0-1,0 0,0 1,1-1,-1-1,1 1,0 0,-1 0,1-1,0 0,1 0,-1 0,0 0,1 0,-1 0,1-1,-1 0,1 1,0-1,-1-1,4 1,123 5,-108-7,-2 1,-1 0,0-1,0 0,-1-1,1-1,-1-1,1 0,-1-1,11-6,-5 0</inkml:trace>
  <inkml:trace contextRef="#ctx0" brushRef="#br0" timeOffset="44248.975">10189 353,'-18'10,"1"0,-1 1,2 0,0 2,1 0,0 1,0 0,-3 6,17-19,0 1,-1-1,1 0,0 0,0 1,0-1,0 1,0-1,1 1,-1-1,0 1,1-1,-1 1,1 0,-1-1,1 1,0 0,0-1,0 1,0 0,0-1,0 1,0 0,0 0,1-1,-1 1,1-1,-1 1,1 0,0-1,0 1,-1-1,1 1,0-1,0 0,0 1,1-1,-1 0,0 0,0 0,1 0,-1 0,2 1,72 18,-66-21,0 1,1 0,-1 0,0 1,1 0,-1 1,0 0,0 0,0 1,0 0,-1 0,1 1,-1 1,0-1,0 1,0 0,-1 1,0 0,0 0,0 1,-1 0,0 0,3 4,-9-4,-1 1,1-1,-1 0,0 1,-1-1,0 0,0 0,-1 0,1 0,-1 0,-1-1,1 1,-1-1,-1 0,1 0,-1-1,0 1,0-1,0 0,-1 0,0 0,0-1,0 0,-1 0,1-1,-1 0,-50 33,32-23</inkml:trace>
  <inkml:trace contextRef="#ctx0" brushRef="#br0" timeOffset="44478.861">10132 268,'39'-5,"16"-1,5 5,-3 2,-7 2,-7-1,-11 1</inkml:trace>
  <inkml:trace contextRef="#ctx0" brushRef="#br0" timeOffset="44733.757">10837 71,'-4'24,"-3"17,1 7,2 0,0-3,2-5,1-5,0-2,1-3,1-2,-1 0,0-5</inkml:trace>
  <inkml:trace contextRef="#ctx0" brushRef="#br0" timeOffset="45093.997">10640 268,'328'-92,"-254"84,-72 10,-1-1,0 0,0 1,0-1,0 1,0-1,0 1,0-1,-1 1,1 0,0-1,-1 1,0 0,1 0,-1-1,0 1,0 0,0 0,0-1,0 1,0 0,0 0,-1-1,1 1,-1 0,1 0,-1-1,0 1,1-1,-1 1,0-1,0 1,0-1,0 1,0-1,-1 0,1 1,0-1,-1 0,1 0,-1 0,-5 12,5-8,1 0,0-1,0 1,0 0,0 0,1 0,0 0,0 0,0 0,1 0,0 0,0 0,0-1,0 1,1 0,0 0,0-1,0 1,0-1,1 0,0 0,0 0,0 0,0 0,1-1,-1 1,1-1,0 0,0 0,0 0,0-1,1 1,-1-1,1 0,-1 0,1-1,0 1,54 25,-42-20</inkml:trace>
  <inkml:trace contextRef="#ctx0" brushRef="#br0" timeOffset="47947.821">85 1511,'152'-23,"165"-13,-140 36,168-9,275-20,75 11,-377 8,1200 22,-1079-12,-9-29,-12 17,-106-5,143 16,-207 3,962-2,-720-27,-109-1,186-3,630 32,-769-29,-139 27,-200-14,-74 11,0 1,0 0,0 1,0 1,0 0,0 1,0 1,0 0,12 3,-9 2</inkml:trace>
  <inkml:trace contextRef="#ctx0" brushRef="#br0" timeOffset="130759.797">283 2356,'-13'-2,"35"-3,-5 2,52-21,-2-3,0-3,-2-2,-1-4,-2-2,-2-3,22-21,15-28,-94 118,-68 283,47-161,6 1,8 84,4-193,18 278,-7-213,-13-106,1-1,-1 1,1-1,-1 1,0-1,1 0,-1 1,1-1,-1 0,0 0,1 0,-1 0,0 0,1-1,-1 1,1 0,-1-1,0 0,1 1,-1-1,1 0,0 1,-1-1,1 0,0 0,-1 0,1 0,0 0,0-1,0 1,0 0,0 0,0-1,0 1,0-1,1 1,-1-1,-6-4,-158-148,151 143,-1 1,1 0,-2 1,0 0,0 2,0 0,-1 0,0 2,0 0,0 1,-1 0,0 2,1 0,-1 1,0 1,0 0,0 2,0 0,1 1,-1 0,1 2,-10 3,10-3,-1 1,1 1,1 1,-1 0,1 1,0 1,1 0,1 1,-1 1,2 0,-9 10,19-20,1 0,-1 1,1-1,0 1,0 0,0-1,0 1,1 0,-1 0,1 0,0 1,-1-1,1 0,1 0,-1 1,0-1,1 1,0-1,0 0,0 1,0-1,0 1,1-1,0 0,-1 1,1-1,0 0,1 0,-1 0,0 1,1-1,0-1,0 1,0 0,0 0,0-1,0 1,1-1,-1 0,1 1,0-1,0 0,0-1,0 1,0-1,0 1,0-1,1 0,3 1,0-1,0 0,0 0,0-1,0 0,0 0,0-1,0 1,0-2,0 1,0-1,0 0,0-1,-1 1,1-1,4-3,9-6</inkml:trace>
  <inkml:trace contextRef="#ctx0" brushRef="#br0" timeOffset="131011.685">170 2723,'43'-14,"43"-15,17-2,0 5,-13 1,-11 5,-15 1,-14 4,-10 5,-7 3,-5 4,-1 1,-7 2</inkml:trace>
  <inkml:trace contextRef="#ctx0" brushRef="#br0" timeOffset="131392.169">1186 2893,'-45'333,"14"-191,27-162,75-210,-58 184,2 0,2 1,1 1,3 1,1 0,3 2,1 1,2 0,7 12,-18 21</inkml:trace>
  <inkml:trace contextRef="#ctx0" brushRef="#br0" timeOffset="131576.517">1637 3063,'-4'33,"2"12,2 2,6-6,2-11</inkml:trace>
  <inkml:trace contextRef="#ctx0" brushRef="#br0" timeOffset="131783.029">1637 2498,'0'0</inkml:trace>
  <inkml:trace contextRef="#ctx0" brushRef="#br0" timeOffset="132177.236">1976 2977,'-6'12,"0"-1,1 1,1 0,0 1,1-1,0 1,1-1,1 1,0 0,0 0,1 0,1 0,0-1,1 1,0 0,1-1,0 1,1-1,1 0,0 0,3 5,-4-13,-1-1,1 1,0-1,0 0,0 0,0-1,0 1,1-1,-1 0,1 0,0 0,0-1,-1 0,1 0,0 0,0 0,0-1,0 0,0 0,0 0,0 0,0-1,0 0,0 0,0 0,-1-1,1 0,127-58,-98 37,0-2,-1-1,-2-1,-1-2,-1-1,-1-1,-2-1,-1-2,9-17,-15 19,-1 0,-1 0,-2-2,-2 0,-1-1,-1 0,-2 0,3-35,-9 53,-1 0,-1 0,-1 0,-1 0,0 0,-1 0,-1 0,0 0,-1 1,-1-1,-1 1,0 0,-1 1,-1 0,0 0,-1 0,0 1,-2 0,1 1,-3-1,3 5,-1 0,0 1,0 0,0 1,-1 0,-1 0,1 2,-1 0,0 0,0 1,0 0,0 1,-1 1,1 0,-1 1,0 1,1 0,-1 0,0 2,1 0,-1 0,1 1,0 1,-1 0,2 1,-1 0,1 1,-1 0,-7 7,3-4,1 2,0 0,0 1,1 0,1 2,0-1,1 2,1 0,0 0,1 1,0 0,2 1,0 0,0 1,2 0,0 0,1 1,1 0,1 0,1 0,0 0,2 0,0 1,1-1,1 1,2 8,0-12,1-1,0 0,2 0,0-1,0 1,1-1,1-1,0 1,1-1,1-1,0 0,0 0,1-1,1 0,0-1,0 0,1-1,0 0,1-1,0-1,0 0,15 4,10 1,1-2,1-1,-1-3,1-1,0-2,1-1,-1-3,0-1,0-2,17-6,-15 5</inkml:trace>
  <inkml:trace contextRef="#ctx0" brushRef="#br0" timeOffset="133079.833">3049 2696,'-23'5,"0"2,1 1,0 0,1 2,-1 0,2 1,0 2,0 0,1 1,1 1,0 0,-14 18,28-29,0-1,1 1,0 0,0 1,0-1,0 0,1 1,0 0,0 0,0-1,0 1,1 0,0 0,0 1,0-1,1 0,-1 0,1 0,0 1,1-1,0 0,-1 0,1 0,1 0,-1 0,1 0,0 0,0 0,1-1,-1 1,1-1,0 0,0 1,0-1,1-1,-1 1,1 0,0-1,0 0,1 0,-1 0,0 0,1-1,0 0,-1 0,1 0,1 0,5 0,0 0,0 0,0-1,0 0,0-1,0-1,1 0,-1 0,0-1,0 0,0-1,-1 0,1-1,-1 0,0-1,7-4,150-107,-140 94,97-81,-124 103,0 1,0-1,0 0,0 1,0-1,0 0,0 1,1-1,-1 0,0 1,0-1,0 0,0 1,1-1,-1 0,0 1,0-1,1 0,-1 0,0 1,0-1,1 0,-1 0,0 0,1 0,-1 1,0-1,1 0,-1 0,0 0,1 0,-1 0,0 0,1 0,-1 0,0 0,1 0,-1 0,1 0,-1 0,0 0,1 0,-1 0,0 0,1 0,-1-1,0 1,1 0,-1 0,0 0,0 0,1-1,-1 1,0 0,0 0,1-1,-1 1,0 0,0-1,1 1,-1 0,0-1,-14 35,9-24,-3 10,4-15,1 0,-1 0,1 1,1-1,-1 1,1-1,0 1,0 0,0 0,1 0,0 0,0 0,1 0,0 0,0 0,0 1,1-1,-1 0,2 0,-1 0,1 0,-1-1,2 1,-1 0,1-1,-1 1,2-1,-1 0,0 0,1 0,0 0,4 3,-3-6,0 1,0-1,0 0,0 0,1-1,-1 0,0 0,1 0,-1 0,1-1,-1 0,1 0,-1 0,1-1,-1 0,1 0,-1 0,0-1,0 0,1 0,2-2,104-66,-87 52,12-10,-2-2,-1 0,-1-3,-2-1,15-21,-76 90,19-16,0 1,2 0,0 1,2 0,0 0,1 1,2-1,-1 6,4-18,1 1,1-1,-1 0,1 1,1-1,0 0,0 0,0 0,1 0,1 0,0 0,0-1,0 0,1 0,1 0,-1 0,1-1,0 0,7 5,-11-10,1 0,0-1,0 1,0-1,0 0,0 1,0-2,0 1,0 0,0-1,1 1,-1-1,0 0,0 0,0 0,1 0,-1-1,0 1,0-1,0 0,1 0,-1 0,0 0,-1-1,1 1,0-1,0 0,-1 1,1-1,0-1,-1 1,1 0,73-84,-74 83,126-154,-116 143,0 1,1 1,0 0,1 0,1 1,0 1,0 1,0 0,1 1,1 0,-1 2,1 0,1 0,-1 2,1 0,-1 1,1 1,5 0,-16 5,1 1,-1-1,0 1,0 0,0 1,-1-1,0 1,1 1,-2-1,1 1,-1 0,0 1,0-1,0 1,-1 0,0 0,-1 0,0 0,0 1,0 0,-1-1,0 1,0 0,-1 0,0 7,9 36,-3 1,-2 0,-3 0,-3 51,0-46,-4 84,-5-1,-7 1,-21 72,-11-68,46-138,-1 0,0-1,0 1,0-1,0 0,-1 0,0-1,-1 1,1-1,-1 0,0-1,0 1,-1-1,1 0,-1-1,0 0,0 0,-7 2,10-4,0-1,-1 0,1 1,0-1,-1-1,1 1,0-1,-1 0,1 0,0 0,0 0,0-1,0 1,0-1,0 0,0-1,1 1,-1 0,1-1,0 0,-1 0,1 0,1 0,-1-1,0 1,1-1,-1 0,-2-4,0-1,0 1,1-1,0 0,1 0,0 0,0-1,1 1,0-1,1 1,0-10,3-14,2 1,1 1,1-1,2 1,1 0,2 1,1 0,1 1,1 0,2 0,23-39,4 2,2 2,16-15,-26 36</inkml:trace>
  <inkml:trace contextRef="#ctx0" brushRef="#br0" timeOffset="134492.998">5448 2498,'-352'718,"342"-699,12-44,18-24,3 1,1 2,3 0,4-3,-3 3,26-40,108-202,-127 205,-65 158,25-55,0 0,2 1,0-1,2 1,0-1,1 1,1-1,1 1,1-1,0 1,2-1,6 18,-8-29,1 0,0 0,0-1,1 0,0 0,0 0,1-1,0 0,0 0,1 0,0-1,0 0,1 0,-1-1,1 1,0-2,1 1,-1-1,1-1,0 0,0 0,0 0,0-1,0-1,0 1,1-2,-1 1,1-1,-1 0,0-1,1 0,-1-1,0 0,0 0,0-1,0 0,0-1,-1 0,0 0,1-1,4-4,3-10,0-1,-1-1,-1 0,0-1,-2-1,-1 0,-1-1,-1 0,-1 0,-1-1,-1 0,-1 0,-1 0,-1-5,-2 25,0-1,0 1,0 0,-1 0,0-1,0 1,0 0,0 0,-1 0,0-1,0 1,0 0,-1 0,0 0,0 0,-1-1,-6 1,-1 3</inkml:trace>
  <inkml:trace contextRef="#ctx0" brushRef="#br0" timeOffset="134778.423">6068 2809,'-1'18,"1"0,1 0,0 0,1 0,1 0,1-1,0 1,1-1,1 0,1 0,1-1,8 16,-14-29,1-1,-1 1,1-1,-1 1,1-1,0 0,0 0,0 0,0 0,0 0,0-1,0 1,1-1,-1 0,0 0,1 0,-1-1,1 1,-1-1,1 0,-1 0,1 0,0 0,-1-1,1 1,-1-1,0 0,1 0,-1 0,1-1,-1 1,0-1,0 1,0-1,0 0,0 0,-1-1,1 1,0-1,-1 1,0-1,0 0,1 0,-1 0,7-10,0 0,-1-1,-1 0,0 0,-1-1,0 0,-1 0,-1 0,-1-1,0 0,-1 1,0-1,-1 0,-1 0,-1 0,0 0,-1 1,-2-7,4 16,-1 1,0-1,0 1,0 0,-1 0,1 0,-1 0,-1 0,1 0,-1 0,0 1,0-1,0 1,0 0,-1 0,0 0,1 0,-2 1,1-1,0 1,-1 0,1 0,-1 1,0-1,0 1,-1 0,-17-4</inkml:trace>
  <inkml:trace contextRef="#ctx0" brushRef="#br0" timeOffset="135208.37">6463 2667,'114'321,"-113"-316,-1-4,0 1,0-1,-1 1,1-1,0 1,0 0,1-1,-1 1,0-1,0 1,1-1,-1 1,1-1,-1 1,1-1,0 0,0 1,-1-1,1 0,0 1,0-1,0 0,0 0,1 0,-1 0,0 0,0 0,1 0,-1 0,0-1,1 1,-1 0,1-1,-1 1,1-1,-1 0,1 1,-1-1,1 0,-1 0,1 0,-1 0,1 0,0 0,-1-1,1 1,-1 0,1-1,-1 1,1-1,9-15,0-1,-1 0,-1 0,-1-1,-1 0,0 0,-1-2,8-16,3-8,2 2,2 0,2 2,21-30,-32 53</inkml:trace>
  <inkml:trace contextRef="#ctx0" brushRef="#br0" timeOffset="136056.684">7056 3090,'0'0</inkml:trace>
  <inkml:trace contextRef="#ctx0" brushRef="#br0" timeOffset="136477.633">7648 2555,'52'-31,"0"3,2 2,1 3,1 2,56-13,-111 33,1 0,-1 0,0 0,1 0,-1 0,1 1,-1-1,1 1,0-1,-1 1,1-1,-1 1,1 0,0 0,-1 0,1 0,0 0,-1 0,1 0,0 1,-1-1,1 1,-1-1,1 1,-1-1,1 1,-1 0,1 0,-1 0,0 0,1 0,-1 0,0 0,0 0,0 1,0-1,0 0,0 1,0-1,0 0,0 1,-1-1,1 1,-1 0,1-1,-1 1,0-1,1 1,-1 0,0-1,0 1,0 0,0-1,0 1,-1-1,1 1,0 0,-1-1,0 2,-10 17,-1-1,-1 0,-1-1,-1 0,0-1,-1-1,-5 4,10-9,-25 22,3 2,0 2,2 0,2 2,2 2,-19 38,43-73,0 0,0 0,1 0,0 0,1 1,-1-1,1 1,1-1,-1 1,1-1,0 1,0-1,1 1,0-1,0 1,1-1,0 1,0-1,0 0,0 0,1 0,0 0,1-1,-1 1,1-1,0 0,1 0,-1 0,1 0,0-1,0 0,0 0,0 0,1-1,5 3,7 0,1 0,-1-2,1 0,0-1,-1-1,1-1,0 0,0-2,0 0,16-4,-20 2,1 0,-1-2,0 0,0-1,-1 0,1-1,-1-1,-1 0,1-1,8-8,-4 2</inkml:trace>
  <inkml:trace contextRef="#ctx0" brushRef="#br0" timeOffset="136863.038">8467 2498,'472'-113,"-471"112,1 0,-1 0,1 0,-1 0,1 0,0 0,-1 1,1-1,0 0,0 1,-1 0,1-1,0 1,0 0,0 0,0 0,-1 0,1 0,0 0,0 1,0-1,-1 1,1-1,0 1,0-1,-1 1,1 0,-1 0,1 0,-1 0,1 0,-1 0,1 1,-1-1,0 0,0 1,0-1,0 1,0-1,0 1,0-1,0 1,0 0,-1-1,1 1,-1 0,1 0,-1 1,-47 109,20-62,5 6,1 1,3 1,3 1,-7 49,-10 102,33-205,-1 0,0 0,0 0,0 0,-1 0,1 0,-1 0,-1 0,1-1,-1 1,1 0,-1-1,0 1,-1-1,1 1,-1-1,0 0,0 0,0-1,-1 1,-1 1,-11 3</inkml:trace>
  <inkml:trace contextRef="#ctx0" brushRef="#br0" timeOffset="137114.516">8552 2836,'43'-9,"33"-4,10 1,-7-3,-6 2,-11-2,-11 1,-9 4,-13 2</inkml:trace>
  <inkml:trace contextRef="#ctx0" brushRef="#br0" timeOffset="137356.691">9426 2216,'-4'38,"-3"32,6 9,2-4,2-10,0-12,-1-9,0-8,4-10,1-14,-6-9,-2-5</inkml:trace>
  <inkml:trace contextRef="#ctx0" brushRef="#br0" timeOffset="137663.824">9201 2526,'38'-14,"28"-10,6-1,-3 4,-14 6</inkml:trace>
  <inkml:trace contextRef="#ctx0" brushRef="#br0" timeOffset="138030.804">9765 2216,'-1'5,"-15"37,2 1,2 0,2 1,2 0,-2 41,10-82,-1 0,1 0,-1 1,1-1,0 0,0 1,0-1,1 0,-1 1,1-1,0 0,0 0,0 0,0 0,1 0,-1 0,1 0,-1 0,1 0,0-1,0 1,1-1,-1 1,0-1,1 0,0 0,-1 0,1 0,0 0,0-1,0 1,0-1,0 0,0 0,0 0,0 0,3 0,137-35,-141 34,0 1,1 0,-1 0,0 0,0 0,0 0,1 0,-1 1,0-1,-1 1,1-1,0 1,0 0,-1 0,1-1,-1 1,1 0,-1 1,0-1,0 0,0 0,0 0,0 1,0-1,-1 0,1 1,-1-1,0 1,1-1,-1 1,0-1,-1 1,1-1,0 0,-1 1,1-1,-1 1,0 0,1 1,-1 20</inkml:trace>
  <inkml:trace contextRef="#ctx0" brushRef="#br0" timeOffset="141546.559">0 3768,'906'0,"-442"-28,305 17,4-25,-308 14,574 4,-691 20,-217-2,360-11,178-6,-565 17,311-29,219 30,-304-30,98 1,-127 17,-145-2,157 8,-297 5,295-26,145-5,-102 4,358 28,-688-1</inkml:trace>
  <inkml:trace contextRef="#ctx0" brushRef="#br0" timeOffset="143233.724">11797 2103,'-11'29,"-44"208,-17 199,59-346,-29 212,48-227,-1-69</inkml:trace>
  <inkml:trace contextRef="#ctx0" brushRef="#br0" timeOffset="143581.611">12221 2188,'-22'52,"2"1,2 1,3 0,2 1,3 1,2 0,2 0,3 8,3-42,1 0,1 0,0 0,2 0,1-1,0 0,2 0,0 0,2 0,0-1,1-1,1 0,1 0,0-1,11 11,-21-27,-1 0,0 0,0 0,1 0,-1-1,1 1,-1 0,1-1,0 1,-1-1,1 0,0 0,0 0,0 0,0 0,0 0,1 0,-1 0,0-1,0 1,0-1,1 0,-1 0,0 0,0 0,1 0,-1 0,0 0,0-1,0 1,1-1,-1 0,0 1,0-1,0 0,0 0,0 0,0-1,0 1,-1 0,1-1,0 1,-1-1,1 0,-1 1,0-1,1 0,-1 0,0 0,3-11,-1-1,-1 1,0-1,0 1,-1-1,-1 1,-1-1,0 0,0 1,-1-1,-1 1,-1 0,0 0,0 0,-1 0,-1 1,0 0,0 0,-2 0,1 1,-1 0,-7-6,3 2,-1 1,-1 0,0 0,-1 1,0 1,-1 1,0 0,-1 1,0 1,-1 0,0 1,0 1,-1 1,0 1,-11-2,22 6,0 0,0 0,1 1,-1 0,0 1,0 0,1 0,-1 0,0 1,1 0,-1 1,1 0,0 0,0 0,0 1,1 0,-1 0,1 1,0 0,0 0,0 0,1 1,0 0,0 0,0 0,1 1,0-1,0 1,0 0,1 0,0 1,1-1,0 0,0 1,0 0,1-1,0 1,1 0,0 7,5 4</inkml:trace>
  <inkml:trace contextRef="#ctx0" brushRef="#br0" timeOffset="144247.678">12729 2723,'-7'18,"1"-1,0 1,2 0,0 0,1 1,1-1,0 1,2-1,0 1,1 0,1-1,3 16,-4-30,1-1,-1 1,1 0,-1-1,1 0,0 1,0-1,0 0,1 0,-1 0,1 0,0-1,0 1,0-1,0 1,0-1,0 0,1 0,-1-1,1 1,-1-1,1 0,-1 1,1-2,0 1,0 0,-1-1,1 0,0 1,0-2,0 1,0 0,-1-1,1 1,0-1,0 0,-1-1,1 1,-1-1,1 1,-1-1,0 0,1 0,-1 0,0-1,0 1,-1-1,1 0,0 0,-1 0,0 0,1-1,4-4,-1 0,0 0,0 0,-1-1,0 0,-1 0,0 0,0 0,-1-1,0 0,-1 1,0-1,-1 0,1 0,-2 0,0 0,0 0,-1 0,0 0,0 0,-1 0,-1 0,0 1,0-1,0 1,-2 0,1 0,-1 0,0 0,-1 1,0 0,0 0,-1 1,0 0,-5-5,8 7,0 1,-1-1,0 1,0 0,0 0,0 0,-1 1,1-1,-1 1,0 1,0-1,0 1,0 0,0 1,-1-1,1 1,-1 0,1 1,-1 0,1 0,0 0,-1 0,1 1,-1 0,1 1,0 0,0 0,-1 0,0 1,5-1,1-1,-1 1,1 0,0 0,-1 0,1 0,0 0,0 0,0 0,1 0,-1 0,0 0,1 0,0 0,-1 1,1-1,0 0,0 0,0 1,0-1,1 0,-1 0,0 1,1-1,0 0,-1 0,1 0,0 0,0 0,0 0,1 0,-1 0,0-1,1 1,57 53,-43-49,1-2,-1 1,1-2,0 0,0-2,0 0,1 0,-1-2,0 0,0-1,0 0,0-2,0 0,-1-1,0 0,1-1,-2-1,2-1,11-5,0-1,0-1,-1-1,-1-1,-1-2,0 0,-2-2,0-1,-1 0,-2-2,16-22,-23 25,-1-1,-1 0,-1-1,0-1,-2 1,-1-1,-1-1,-1 1,-1-1,-2 0,0 0,-1 0,-2 0,0 0,-2 0,-1 0,-4-16,-21-26,28 66,0 0,0-1,0 1,0 0,0-1,0 1,0 0,0 0,-1 0,1 0,0 0,-1 0,1 1,-1-1,1 0,-1 1,1-1,-1 1,0-1,1 1,-1 0,1 0,-1 0,0 0,1 0,-1 0,0 0,1 0,-1 1,1-1,-1 1,0-1,1 1,-1-1,1 1,0 0,-1 0,1 0,-1 0,1 0,-1 1,-5 7,0 0,1 0,0 0,0 1,1 0,1 0,-1 0,2 1,-1 0,2-1,-1 1,1 0,1 5,-2-3,-11 57,3 0,3 0,3 1,4 0,2 0,5 15,-4-65,1 1,1-1,1 1,1-2,1 1,1-1,0 0,2 0,0-1,11 16,-10-20,67 76,-76-89,0 0,1 0,-1 0,1-1,0 1,-1-1,1 1,0-1,0 0,0 0,0 0,0 0,0-1,0 1,0-1,0 0,0 0,0 0,0 0,0 0,0-1,0 1,0-1,0 0,0 0,0 0,0 0,0-1,0 1,-1-1,1 0,-1 1,1-1,1-2,30-38,-21 24</inkml:trace>
  <inkml:trace contextRef="#ctx0" brushRef="#br0" timeOffset="144498.633">13801 2780,'-5'33,"-1"17,0-6,1-10</inkml:trace>
  <inkml:trace contextRef="#ctx0" brushRef="#br0" timeOffset="144763.806">13716 2300,'0'0</inkml:trace>
  <inkml:trace contextRef="#ctx0" brushRef="#br0" timeOffset="145052.221">14056 2526,'-7'30,"0"-3,1-1,1 2,1-1,1 0,2 1,0-1,2 1,1-1,2 1,0-1,2 1,-4-23,0 1,0-1,1 1,0-1,0 0,0 0,1 0,0-1,0 1,0-1,0 0,0 0,1 0,0 0,0-1,0 0,0 0,1 0,-1-1,1 0,-1 0,1 0,0-1,0 0,0 0,0 0,0-1,0 0,0 0,0 0,0-1,-1 0,1 0,0 0,0-1,0 0,1-1,12-6,0-2,0 0,-1-1,-1-1,0 0,0-1,-2-1,1-1,-2 0,0-1,-2 0,1-1,-2-1,-1 0,4-10,4-10,-2-1,-2 0,-2-2,-2 1,-1-1,-2-1,-1-16,-4 38,0 1,-1-1,-1 1,-1 0,-1-1,-1 1,-1 0,0 0,-2 0,0 0,-1 1,-1 0,-1 1,0 0,-2 0,0 1,-1 0,0 1,-1 0,-10-7,19 19,-1 0,0 1,0 0,0 0,0 0,0 1,-1 0,1 0,-1 0,1 1,-1-1,0 1,0 1,1-1,-1 1,0 0,0 0,0 1,0 0,1 0,-1 0,0 1,1-1,-1 2,1-1,0 0,-1 1,1 0,0 0,1 1,-1-1,1 1,-1 0,1 0,0 1,1-1,-2 3,-9 15,1 0,2 1,0 1,1 0,2 0,0 1,2 0,1 0,1 1,1 0,1-1,1 1,1 0,2 0,0 0,2-1,1 1,1-1,1 0,1-1,3 6,-2-9,0 0,2-1,0 0,1-1,1 0,0-1,2 0,0-2,1 1,1-2,0 0,1-1,0-1,1-1,1 0,0-1,1-2,0 0,10 3,-22-10,-1 1,1-1,-1-1,1 1,0-2,-1 1,1-1,0 0,0-1,-1 0,1-1,0 1,-1-2,1 1,-1-1,0 0,0-1,0 0,3-3,15-11</inkml:trace>
  <inkml:trace contextRef="#ctx0" brushRef="#br0" timeOffset="145978.773">14987 2470,'-38'26,"1"2,2 2,0 2,3 0,0 3,-7 12,36-44,0 0,0 1,0-1,1 0,-1 1,1 0,0-1,0 1,0 0,1 0,-1 0,1 1,0-1,0 0,1 0,-1 0,1 1,0-1,0 0,0 1,1-1,-1 0,1 1,0-1,0 0,1 0,-1 0,1 0,0 0,0 0,0-1,1 1,-1-1,1 1,0-1,0 0,0 0,0 0,0 0,2 0,3 0,0 0,0 0,0-1,1 0,-1 0,1-1,-1 0,1 0,0-1,-1 0,1-1,0 0,-1 0,1-1,-1 0,0 0,0-1,1 0,-1-1,144-84,-130 70,-1 0,0-1,-2-1,0-1,-2 0,0-2,5-9,-43 96,12 44,9-105,0-1,1 1,-1 0,1-1,0 1,0-1,0 1,0-1,0 1,1-1,-1 0,1 0,-1 1,1-1,0 0,0-1,0 1,0 0,0 0,0-1,1 1,-1-1,0 0,1 0,-1 0,1 0,0 0,-1 0,1-1,-1 1,1-1,0 0,0 0,-1 0,1 0,0 0,-1-1,3 0,7-3,-1 0,0-2,-1 1,1-1,-1-1,0 0,-1 0,1-1,-2 0,1-1,-1 1,0-2,-1 1,2-4,2-1,67-90,-67 100,-21 38,6-18,2-10,0 0,0 0,0 1,1-1,0 1,0-1,1 1,0-1,0 1,0-1,1 1,0-1,0 1,1-1,-1 0,2 0,-1 1,1-2,-1 1,2 0,-1 0,1-1,-1 0,2 1,0 0,2-6,0 0,-1-1,1 0,-1 0,1-1,-1 1,1-1,-1-1,0 1,0-1,0 0,0-1,-1 1,1-1,-1 0,0-1,0 1,0-1,-1 0,0 0,3-4,18-20,-2-1,-1 0,-2-2,-1 0,1-6,32-51,-49 84,-3 4,0 0,0 0,0-1,1 1,-1 0,1-1,-1 1,1 0,-1 0,1 0,0 0,-1 0,1-1,0 1,0 1,0-1,0 0,0 0,0 0,0 0,0 1,0-1,1 0,-1 1,0-1,0 1,1 0,-1-1,0 1,0 0,1 0,-1-1,0 1,1 0,-1 0,0 1,1-1,-1 0,0 0,1 1,-1-1,0 1,0-1,0 1,1 0,3 7,0 0,-1 1,0-1,-1 1,0 0,0 0,-1 1,0-1,0 0,-1 3,6 26,32 110,-7 2,-6 0,-7 2,-5 22,-13-129,-1 0,-2 0,-3 0,-1 0,-5 13,8-47,1 0,-2 0,1 0,-2-1,1 1,-2-1,1 0,-1 0,-1-1,0 0,0 0,0 0,-1-1,-1 0,0-1,0 0,0 0,0-1,-1 0,0 0,-1-2,1 1,-6 1,12-4,-1 0,1 0,-1 0,0-1,1 0,-1 0,0 0,0 0,0-1,0 0,0 0,0 0,1 0,-1-1,0 0,0 0,0 0,1-1,-1 1,0-1,1 0,0-1,-1 1,1-1,0 0,0 0,1 0,-1 0,1-1,-1 1,1-1,0 0,0 0,1 0,-1 0,1-1,-2-7,1 0,1 1,0-2,0 1,1 0,1 0,0 0,0-1,2 1,-1 0,1 0,1 0,0 0,4-6,73-160,-75 170,16-31,3 2,1 1,1 1,3 1,0 1,2 2,1 1,2 1,1 2,0 2,2 1,1 2,1 1,1 2,1 2,7 0,69-21,-72 27</inkml:trace>
  <inkml:trace contextRef="#ctx0" brushRef="#br0" timeOffset="179404.399">12305 127,'-27'190,"8"2,9 0,9 86,2-250,-2-22,1 0,0 0,1 1,-1-1,1 0,1 0,-1 0,1 0,0 0,0 0,1-1,-1 1,1-1,1 1,7 6</inkml:trace>
  <inkml:trace contextRef="#ctx0" brushRef="#br0" timeOffset="179853.869">11967 184,'73'-36,"1"4,2 3,52-12,-105 32,0 0,1 2,0 1,0 1,0 1,1 1,-1 1,1 1,0 1,-1 2,1 0,-1 2,1 0,-21-2,1-1,-1 1,0 0,0 0,0 1,0-1,0 1,0 0,-1 0,0 0,1 0,-1 1,0-1,-1 1,1 0,0 0,-1 0,0 0,0 0,0 0,-1 1,0-1,1 0,-1 1,-1 0,1-1,-1 1,0-1,0 1,0 0,0-1,-1 1,0-1,0 1,0-1,-1 1,1-1,-1 0,-2 4,-16 28,-2-1,-1-1,-2-1,-1-1,-1-2,-2 0,-1-2,-2-1,0-2,-2-1,-7 3,-63 52,102-78,-1 1,0-1,1 1,-1-1,1 1,-1 0,1 0,0 0,0 1,0-1,0 0,0 1,0-1,1 1,-1 0,1-1,0 1,0 0,0 0,0 0,0 0,1 0,-1 0,1 0,0 0,0 0,0 0,0 0,0 0,1 0,-1 0,1 0,0 0,0 0,0 0,0 0,1-1,-1 1,3 2,6 4,2 0,-1 0,1-1,0-1,1 0,0-1,0-1,0 1,7 0,26 12,111 76,-153-90,0-1,-1 1,1 0,-1 0,0 0,-1 0,1 0,-1 1,1-1,-1 1,-1 0,1-1,-1 1,1 0,-1 3,8 22,7-13,-6-16</inkml:trace>
  <inkml:trace contextRef="#ctx0" brushRef="#br0" timeOffset="180226.831">12982 918,'27'-3,"-2"-1,1-1,0-1,-1-2,0 0,-1-1,0-2,0 0,-1-2,-1 0,0-2,16-14,-34 26,-1 1,1-1,-1 0,0 0,-1-1,1 1,0-1,-1 1,0-1,0 0,0 0,0 0,0 0,-1 0,0 0,0 0,0-1,0 1,-1 0,0-1,0 1,0 0,0-1,-1 1,1 0,-1 0,0-1,-1 1,1 0,-1 0,1 0,-1 0,0 0,-1 1,1-1,-1 1,1-1,-1 1,0 0,-1 0,1 0,0 0,-1 1,1-1,-1 1,0 0,-1 0,-3-1,0 1,0 1,0-1,0 1,-1 1,1-1,0 1,0 1,0 0,-1 0,1 0,0 1,0 0,1 1,-1 0,0 0,1 1,0-1,0 2,0-1,0 1,0 0,1 0,0 1,0 1,-7 6,1 1,1 0,0 1,1 0,1 0,0 1,1 1,1-1,0 1,-4 18,9-30,1 1,-1-1,1 1,0 0,0 0,0-1,1 1,0 0,0 0,1 0,-1-1,1 1,1 0,-1-1,1 1,0-1,0 1,0-1,1 0,0 0,0 0,0 0,1 0,-1-1,1 1,0-1,1 0,-1-1,1 1,3 2,12 2,-1-2,1 0,0-1,1-1,-1-1,1-1,-1 0,1-2,0 0,8-2,95-20,-94 14</inkml:trace>
  <inkml:trace contextRef="#ctx0" brushRef="#br0" timeOffset="180556.96">13660 691,'12'51,"-7"-22,2-1,2 1,0-2,2 1,10 17,-20-42,0 0,0-1,1 1,-1 0,1-1,0 0,-1 1,1-1,0 0,1 0,-1 0,0 0,1 0,-1 0,1-1,-1 1,1-1,0 0,0 0,-1 0,1 0,0 0,0-1,0 1,0-1,0 0,0 0,0 0,0 0,0 0,0-1,0 1,0-1,0 0,0 0,-1 0,1 0,0 0,-1-1,1 1,-1-1,1 0,-1 0,1 0,-1 0,0 0,0-1,18-19,-2-1,0-1,-2-1,0 0,-2-1,-1-1,-1 0,-1 0,-2-1,0-1,-2 0,-2 0,2-18,-5 35</inkml:trace>
  <inkml:trace contextRef="#ctx0" brushRef="#br0" timeOffset="180838.919">14281 804,'5'24,"6"8,1-1</inkml:trace>
  <inkml:trace contextRef="#ctx0" brushRef="#br0" timeOffset="181088.318">14281 324,'0'0</inkml:trace>
  <inkml:trace contextRef="#ctx0" brushRef="#br0" timeOffset="181343.375">14676 691,'18'-6,"0"-1,0-1,-1 0,0-2,-1 0,0 0,-1-2,0 0,0-1,-2 0,4-4,-16 15,0 1,0-1,0 1,0-1,0 1,0-1,0 1,0-1,-1 0,1 0,0 1,-1-1,0 0,1 0,-1 1,0-1,0 0,0 0,0 0,0 0,-1 1,1-1,-1 0,1 0,-1 1,1-1,-1 0,0 1,0-1,0 0,0 1,0-1,0 1,0 0,-1-1,1 1,0 0,-1 0,1 0,-1 0,1 0,-1 0,1 0,-1 0,0 1,0-1,1 1,-1-1,0 1,0 0,1-1,-1 1,0 0,0 0,0 0,0 1,1-1,-1 0,0 1,0-1,0 1,-9 1,-1 1,1 0,0 0,0 1,0 1,0-1,1 2,0 0,0 0,0 1,1 0,0 0,0 1,1 1,0-1,0 1,1 0,0 1,1 0,0 0,1 0,0 1,0 0,1 0,1 0,0 0,0 1,1-1,0 5,2-9,-1-1,1 1,1 0,-1 0,1-1,0 1,1 0,0-1,0 0,0 1,1-1,0 0,0 0,0 0,1 0,0-1,0 1,0-1,1 0,0-1,0 1,0-1,0 0,1 0,0 0,4 1,5 4,2-1,-1 0,1-2,0 0,0 0,1-2,0 0,0-1,8-1,-3 0,0-1,0-2,-1 0,1-2,0 0,-1-1,0-2,0 0,13-6,-10 2</inkml:trace>
  <inkml:trace contextRef="#ctx0" brushRef="#br0" timeOffset="181655.085">15184 578,'2'9,"0"1,0-1,1-1,1 1,-1 0,1-1,1 0,-1 0,1 0,1 0,-1-1,1 0,1 0,-1-1,1 1,1-1,-1-1,1 0,0 0,0 0,0-1,0 0,1 0,0-1,0-1,0 1,0-1,0-1,0 0,1 0,-1-1,9 0,-2-6,0 0,0-1,-1-1,0 0,0-1,-1-1,0 0,3-5,44-28,-58 43,-1 0,0 0,0 0,0 0,0 1,1-1,-1 0,0 1,0 0,0-1,0 1,0 0,0 0,0 0,-1 1,1-1,0 0,0 1,-1-1,1 1,-1-1,0 1,1 0,-1-1,0 1,0 0,0 0,0 0,0 0,0 0,-1 0,1 0,-1 0,1 0,-1 1,0-1,14 24,-5-16,0-1,1-1,0 0,0 0,0-1,1 0,0-1,1 0,-1 0,1-2,0 1,1-2,-1 0,0 0,1-1,0 0,0-1,-1-1,1 0,0-1,0 0,-1-1,1 0,-1-1,1 0,-1-1,0-1,0 0,-1 0,0-1,0-1,10-6,-4-4,0-1,-1-1,-1 0,0-1,-2 0,0-1,-2 0,0-1,2-10,24-42,-23 49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4:5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22,'-18'13,"-11"48,-61 100,40-85,70-115,2-1,2 2,1 0,2 2,1 1,2 1,11-8,-40 40,1-1,0 1,0 0,0 0,0 0,0 0,1 0,-1 0,1 0,-1 1,1 0,0-1,-1 1,1 0,0 0,0 0,0 1,0-1,0 1,0-1,0 1,0 0,0 0,0 1,0-1,0 0,-1 1,1 0,0 0,0 0,0 0,0 0,-1 0,1 1,-1 0,1-1,-1 1,0 0,1 0,-1 0,2 2,1 6,0 0,-1-1,0 2,0-1,-1 0,-1 1,0-1,0 1,-1 0,0 0,-1 9,9 60,-7-78,-1 0,1 0,-1 1,0-1,0 1,0-1,-1 1,1-1,0 1,-1 0,0-1,0 1,1 0,-2-1,1 1,0 0,0-1,-1 1,0-1,1 1,-1 0,0-1,0 1,0-1,-1 0,1 1,-1-1,1 0,-1 0,0 0,1 0,-1 0,0 0,0-1,-1 1,1-1,0 1,0-1,-1 0,1 0,-1 0,1 0,-1 0,1-1,-2 1,-7-1,0-1,0-1,-1 0,1 0,0-1,1 0,-1-1,1-1,-1 1,1-1,0-1,1 0,-1-1,1 1,1-2,-1 1,-4-7,-33-22,6 8,23 17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0,'-4'0,"-8"5,-5 6,4 2,5-7,9-4,8-3,3-5,0-2</inkml:trace>
  <inkml:trace contextRef="#ctx0" brushRef="#br0" timeOffset="399.417">308 28,'-5'0,"-1"5,5 2,-3-1,0-1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255 112,'-14'2,"1"0,-1 1,1 1,0 0,0 1,0 1,0-1,1 2,0 0,-9 7,13-8,0 1,0 0,0 0,1 1,0 0,0 0,1 0,0 1,0 0,1 1,0-1,1 1,0 0,1 0,0 0,0 0,1 1,0-1,1 1,1-1,-1 1,2 2,-1-5,0 0,1 0,0-1,0 1,1 0,0-1,1 1,0-1,0 0,0 0,1 0,0 0,0-1,0 1,1-1,0 0,1-1,-1 1,1-1,0 0,0 0,1-1,-1 0,1 0,0 0,0-1,0 0,1-1,-1 1,1-1,10 1,1-1,-1 0,1-1,0-1,-1-1,1-1,-1 0,0-1,1-2,-1 1,-1-2,1 0,-1-1,0-1,-1-1,0 0,0-1,-1-1,0 0,-1-1,0-1,-1 0,0-1,-1 0,-1-1,0 0,-1-1,-1 0,0 0,0-5,-4 13,-1 0,0 0,0 0,-1 0,0-1,0 0,-1 0,0 0,-1 0,0 0,0 0,-1 0,0 0,-1 0,0 0,0 0,-1 0,0 0,-1 0,1 1,-4-6,-1 5,0 0,-1 0,0 1,0 0,-1 0,0 1,-1 0,1 1,-1 0,0 0,-1 1,1 1,-1 0,0 0,0 1,-1 0,1 1,0 0,-1 1,1 0,-1 1,1 1,-1-1,1 2,-1 0,1 0,0 1,-1 0,2 1,-1 0,0 1,-4 3,-26 8,6-2</inkml:trace>
  <inkml:trace contextRef="#ctx0" brushRef="#br0" timeOffset="444.106">1 281,'179'-36,"-158"31,-14 2,0 0,0 0,0 1,1 0,-1 1,1 0,-1 0,1 0,0 1,-1 1,1-1,0 1,-1 0,1 1,-1-1,0 2,1-1,-1 1,0 0,0 0,-1 1,3 1,13 22,-19-23,0 1,1-1,-1 0,1 0,0 0,0 0,0-1,0 1,1-1,-1 0,1-1,0 1,0-1,0 0,0 0,0 0,1-1,-1 0,1 0,-1 0,0-1,1 1,-1-1,0-1,1 1,-1-1,0 0,0 0,1 0,-1-1,0 0,0 0,0 0,-1 0,1-1,1 0,7-9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2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0 114,'22'-8,"0"1,1 1,0 1,0 1,0 1,0 2,0 0,0 1,1 1,2 2,31-2,22 4,-79-5,-1-1,1 0,0 1,-1-1,1 1,0-1,-1 1,1-1,0 0,0 1,0-1,-1 0,1 1,0-1,0 0,0 1,0-1,0 0,0 1,0-1,1 0,-1 1,0-1,0 0,0 1,1-1,-1 1,0-1,1 1,-1-1,0 0,1 1,-1-1,1 1,-1-1,1 1,-1 0,1-1,-1 1,1 0,0-1,-1 1,1 0,-1-1,1 1,0 0,-1 0,1 0,0 0,-1 0,1 0,0 0,-1 0,1 0,0 0,-1 0,1 0,0 0,-1 0,1 1,-1-1,1 0,0 0,-1 1,1-1,-8-7,-1 0,0 1,-1-1,0 2,0-1,0 1,0 0,-1 1,0 0,-4 0,-8-1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5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1 134,'0'-1,"0"1,1-1,-1 1,1 0,-1-1,1 1,-1 0,1 0,-1-1,1 1,-1 0,1 0,-1 0,1 0,-1 0,1-1,-1 1,1 0,0 0,-1 0,1 1,-1-1,1 0,-1 0,1 0,-1 0,1 0,-1 1,1-1,-1 0,1 0,-1 1,1-1,-1 0,1 1,-1-1,0 1,1-1,-1 0,0 1,1-1,-1 1,0-1,1 1,-1-1,0 1,0-1,0 1,0 0,1-1,-1 1,0-1,0 1,0-1,0 1,0-1,0 1,0-1,-1 1,1 0,6 39,-6-39,1 14,1 1,0-1,1 0,1 1,1-2,0 1,1 0,0-1,1 0,1-1,0 1,1-1,0-1,10 10,-14-18,0-1,1 1,-1-1,1-1,-1 1,1-1,0 0,0 0,0-1,1 0,-1 0,0 0,0-1,1 1,-1-2,0 1,0-1,0 0,1 0,-1-1,0 1,0-1,0-1,-1 1,1-1,-1 0,1 0,-1-1,0 0,0 0,-1 0,1 0,-1-1,0 1,0-1,0 0,-1-1,2-1,92-103,-95 109,0 1,0-1,1 0,-1 1,0 0,0-1,1 1,-1 0,0 0,1 0,-1 0,0 1,1-1,-1 1,0-1,0 1,1 0,-1 0,0 0,0 0,0 0,0 0,0 1,0-1,-1 1,1-1,0 1,-1 0,1 0,-1-1,0 1,1 0,-1 0,0 0,0 1,0-1,-1 0,1 0,0 0,-1 1,1-1,-1 0,0 3,16 21,-14-21,1-1,-1 1,1 0,1-1,-1 0,0 0,1 0,0 0,0 0,0-1,1 0,-1 1,1-2,-1 1,1 0,0-1,0 0,0 0,0-1,1 1,-1-1,0 0,1-1,-1 1,1-1,-1 0,0 0,1-1,-1 0,1 0,-1 0,2-1,1-2,0-1,0 0,0-1,-1 0,0 0,0 0,0-1,-1 0,0 0,0-1,-1 0,0 0,0 0,-1-1,0 1,-1-1,1-4,33-159,-35 154,20-46,-11 51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5:51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2994 4157,'0'0</inkml:trace>
  <inkml:trace contextRef="#ctx0" brushRef="#br0" timeOffset="199.748">3248 3932,'20'-10,"5"-3</inkml:trace>
  <inkml:trace contextRef="#ctx0" brushRef="#br0" timeOffset="405.477">3531 3649,'10'-10,"2"-3</inkml:trace>
  <inkml:trace contextRef="#ctx0" brushRef="#br0" timeOffset="-29657.918">3870 2690,'10'10,"7"2,6 5,-1-1</inkml:trace>
  <inkml:trace contextRef="#ctx0" brushRef="#br0" timeOffset="-29390.897">4181 3000,'14'5,"10"6,0 2</inkml:trace>
  <inkml:trace contextRef="#ctx0" brushRef="#br0" timeOffset="-29139.676">4519 3367,'14'15,"10"4,1-1</inkml:trace>
  <inkml:trace contextRef="#ctx0" brushRef="#br0" timeOffset="-30165.841">2938 1984,'14'19,"6"11,3 1,-2-1,0-4,2-3,1-5,-3-1,-5-3</inkml:trace>
  <inkml:trace contextRef="#ctx0" brushRef="#br0" timeOffset="-29904.824">3390 2351,'10'14,"7"10,7 1,-2 0,1-3,1-6,1-6,-4 1,-5-2</inkml:trace>
  <inkml:trace contextRef="#ctx0" brushRef="#br0" timeOffset="-36756.512">1132 375,'1'-1,"0"0,0 1,0-1,0 0,0 0,0 1,0-1,0 0,0 1,0-1,1 1,-1 0,0-1,0 1,1 0,-1 0,0-1,0 1,1 0,-1 1,0-1,0 0,1 0,-1 0,0 1,0-1,1 0,-1 1,0 0,0-1,0 1,0-1,0 1,0 0,0 0,0 0,0 0,0-1,0 1,-1 0,1 0,0 1,0-1,50 45,-2 2,-2 2,9 16,94 96,53 20,-152-150,-3 2,0 2,-3 2,-1 2,27 33,12 22,-63-70,1-1,1 0,1-2,1 0,1-2,1-1,0-1,8 3,44 40,-78-61,-1 0,1 0,-1 0,1 0,0 0,-1 1,1-1,0 0,-1 0,1 0,-1 0,1 1,0-1,-1 0,1 0,0 1,0-1,-1 0,1 1,0-1,0 0,-1 1,1-1,0 0,0 1,0-1,0 0,-1 1,1-1,0 1,0-1,0 0,0 1,0-1,0 1,0-1,0 0,0 1,0-1,0 1,1-1,-1 0,0 1,0-1,0 0,0 1,1-1,-1 0,0 1,0-1,1 0,-1 1,0-1,0 0,1 1,-1-1,0 0,1 0,-1 0,0 1,1-1,-1 0,1 0,-1 0,-32-5,-126-27,-154-36,250 73,92 10,-1-15,1-1,-1-2,0 0,0-2,0-2,-1 0,0-2,0-1,-1-1,7-5,-31 14,217-105,36-26,-256 132,1 0,-1 1,0-1,1 1,-1-1,1 1,-1 0,1-1,-1 1,1-1,-1 1,1 0,-1-1,1 1,0 0,-1 0,1 0,-1-1,1 1,0 0,-1 0,1 0,0 0,-1 0,1 0,0 0,-1 0,1 0,0 0,-1 1,1-1,-1 0,1 0,0 1,-1-1,1 0,-1 1,1-1,-1 0,1 1,-1-1,1 1,-1-1,1 1,-1-1,0 1,1-1,-1 1,0-1,1 1,-1 0,0-1,0 1,0-1,0 1,1 0,-1-1,0 1,0 0,0-1,0 1,0 0,0-1,-1 1,1 0,0-1,0 1,0-1,-1 1,1 0,-23 43,-158 176,180-218,0-1,-1 1,1 0,0-1,0 1,0 0,0 0,0 0,1 0,-1 0,0 0,1 0,0 0,-1 0,1 0,0 0,0 0,0 0,0 0,0 0,1 0,-1 0,1 0,-1 0,1 0,0 0,0 1,9 6</inkml:trace>
  <inkml:trace contextRef="#ctx0" brushRef="#br0" timeOffset="-30492.271">2543 1617,'-4'0,"2"0,2 5,6 1,7 0,1 4,2 0,0 3,1 0,-2 1,1 0,-3 1,3-1,-3-4</inkml:trace>
  <inkml:trace contextRef="#ctx0" brushRef="#br0" timeOffset="-25525.489">1696 121,'0'498,"-1"-528,1-1,2 0,1 0,1 1,1 0,2 0,1 0,2-1,-3 15,13-39,4 1,1 1,3 1,23-31,-51 81,1 0,0 0,0 1,0-1,0 0,0 0,0 1,1-1,-1 1,0-1,1 1,-1 0,1-1,0 1,-1 0,1 0,0 0,0 0,-1 0,1 1,0-1,0 1,0-1,0 1,0-1,0 1,0 0,0 0,0 0,0 0,0 1,0-1,0 0,0 1,0-1,0 1,0 0,0 0,-1-1,1 1,0 1,-1-1,1 0,0 0,-1 0,1 1,-1-1,19 76,-20-70,1-1,0 1,0 0,0-1,1 1,0-1,0 0,0 0,1 1,0-1,1-1,-1 1,1-1,2 4,-5-8,0 0,1-1,-1 1,0 0,0 0,1-1,-1 1,1 0,-1-1,0 0,1 1,-1-1,1 0,-1 0,1 1,-1-1,1 0,-1-1,1 1,-1 0,1 0,-1-1,1 1,-1-1,0 1,1-1,-1 1,0-1,1 0,-1 0,1 0,10-10</inkml:trace>
  <inkml:trace contextRef="#ctx0" brushRef="#br0" timeOffset="-24054.25">2233 319,'-9'1,"1"0,0 1,-1 0,1 1,0 0,0 0,1 1,-1 0,1 0,-1 1,1 0,1 0,-1 0,1 1,0 0,0 1,0-1,1 1,0 0,1 0,-1 1,1-1,1 1,0 0,0 0,0 0,1 1,0-1,1 0,0 1,0-1,0 1,1-1,1 1,0 0,0-1,0 0,3 8,-2-9,1-1,-1 0,1 0,1 0,-1 0,1 0,0 0,0-1,1 0,-1 0,1 0,0-1,0 1,1-1,0 0,-1-1,1 1,1-1,-1 0,0-1,1 0,-1 0,1 0,-1-1,1 1,0-2,0 1,0-1,0 0,-1 0,1-1,0 0,0 0,-1-1,1 0,-1 0,1 0,-1-1,0 0,0 0,0-1,0 1,-1-1,1-1,2-2,-6 4,0-1,0 1,0-1,-1 0,0 0,1 0,-1 0,-1 0,1 0,0 0,-1 0,0-1,0 1,0 0,-1 0,1 0,-1 0,0 0,0 0,0 0,-1 0,0 0,1 1,-1-1,0 0,-1 1,1-1,-1 1,1 0,-1 0,0 0,0 0,-1 1,1-1,0 1,-1 0,0 0,1 0,-1 0,0 1,0-1,0 1,0 0,-1 0,-9-5,37 6,-9 1,13 0,1-1,-1-1,0-1,0-1,24-7,-31 5</inkml:trace>
  <inkml:trace contextRef="#ctx0" brushRef="#br0" timeOffset="-23685.459">2769 348,'-24'24,"1"1,1 1,1 1,1 1,2 1,-3 8,-92 135,70-95,30-59</inkml:trace>
  <inkml:trace contextRef="#ctx0" brushRef="#br0" timeOffset="-22535.359">2967 432,'-166'251,"155"-229,11-22,1 0,0 1,0-1,0 0,0 0,0 0,0 0,0 0,0 0,0 0,0 0,0 0,0 0,0 0,0 0,0-1,0 1,0 0,0-1,0 1,-1-1,1 1,0-1,0 1,0-1,-1 0,1 1,0-1,-1 0,1 0,0 0,-1 1,1-1,-1 0,1 0,-1 0,0 0,203-196,-202 196,1 0,0-1,-1 1,1 0,0 0,-1 0,1 0,0 0,0 0,0 1,0-1,0 1,0-1,0 1,0 0,0-1,0 1,0 0,0 1,0-1,0 0,0 0,0 1,0-1,0 1,0 0,-1 0,1 0,0 0,0 0,0 0,-1 0,1 0,-1 0,1 1,-1-1,1 1,-1-1,0 1,0 0,0-1,0 1,0 0,0 0,0 0,-1 0,1 0,0 1,34 137,-4-69,-32-70,1-1,-1 1,1 0,-1-1,0 1,1 0,-1-1,0 1,0-1,0 1,1-1,-1 1,0-1,0 0,0 0,0 1,0-1,0 0,1 0,-1 0,0 0,0 0,0 0,0 0,0 0,0 0,0 0,0 0,0-1,0 1,1 0,-1-1,0 1,0-1,0 1,1-1,-1 1,0-1,0 1,1-1,-1 0,0 0,-3 0,-34-15,11 4,-1 2,0 0,-1 2,0 1,-11 0,15 4</inkml:trace>
  <inkml:trace contextRef="#ctx0" brushRef="#br0" timeOffset="-14918.697">2430 1646,'-5'2,"1"0,-1 0,1 1,-1-1,1 1,0 1,0-1,0 0,1 1,-1 0,1 0,0 0,0 0,-2 4,0-1,-53 67,-3-2,-2-2,-4-4,-3-2,-55 38,32-30,4 3,-58 67,129-125,-149 151,90-115,76-92,41-70,-39 97,0 1,-1-1,0 1,0-1,-1 0,-1 1,0-1,0 1,-1 0,-1 0,0 0,0 0,-1 1,-1-1,1 1,-2 1,1-1,-2 1,1 0,-1 1,0-1,-1 1,0 1,0 0,0 0,-1 1,0 0,-4 0,-5-8,30 15,223 63,-128-40,-94-22,0 1,-1 0,1 1,-1 0,1 0,-1 2,-1-1,1 2,-1-1,0 1,0 1,-1-1,0 2,-1-1,0 1,0 1,-1-1,0 2,0-1,-1 0,4 12,2 3,-8-19,-1 1,1 0,-1-1,-1 1,1 0,-1 0,-1 0,1 0,-1 1,0-1,-1 7,-2-11,-1 0,1 0,-1-1,0 1,1-1,-1 0,-1 1,1-1,0-1,0 1,-1 0,1-1,-1 0,1 0,-1 0,0 0,1 0,-1-1,0 1,0-1,1 0,-1-1,0 1,0 0,1-1,-1 0,-4 1,-140 7,-49 11,169-11,28-7,1 0,-1 0,0 0,1 0,-1 0,0 0,0 1,1-1,-1 0,0 0,1 0,-1 0,0 0,0 1,1-1,-1 0,0 0,0 0,1 1,-1-1,0 0,0 0,0 1,0-1,1 0,-1 0,0 1,0-1,0 0,0 1,0-1,0 0,0 1,0-1,0 0,0 1,0-1,0 0,0 0,0 1,0-1,0 0,0 1,0-1,0 0,0 1,0-1,-1 0,1 0,0 1,0-1,0 0,-1 0,1 1,0-1,0 0,-1 0,1 0,0 1,0-1,14 3</inkml:trace>
  <inkml:trace contextRef="#ctx0" brushRef="#br0" timeOffset="-10016.497">31 2831,'-6'16,"0"0,1 1,1 0,1 0,0 0,1 0,1 0,1 1,0-1,1 0,1 1,1 4,30 56,-32-76,0 0,1 0,-1 0,1-1,0 1,-1 0,1-1,0 1,0-1,0 0,0 1,0-1,0 0,1 0,-1 0,0-1,1 1,-1-1,0 1,1-1,-1 0,0 0,1 0,-1 0,1 0,-1 0,0-1,1 1,-1-1,0 1,1-1,-1 0,0 0,9-7,0 0,-1 0,0-1,0 0,-1-1,0 0,-1-1,-1 0,1 0,-1 0,-1-1,0 0,-1 0,3-11,16-26,-25 48,1 0,0-1,0 1,0 0,0 0,0 0,0 0,1 0,-1 0,0 0,1 0,-1 0,0 0,1 0,-1 0,1 0,-1 0,1 1,0-1,-1 0,1 0,0 0,0 1,-1-1,1 0,0 1,0-1,0 1,0-1,0 1,0-1,0 1,0 0,0 0,0-1,0 1,0 0,0 0,0 0,0 0,0 0,0 0,0 0,0 0,0 1,0-1,0 0,0 1,0-1,0 0,0 1,0-1,0 1,0 0,0-1,-1 1,1 0,0-1,0 1,-1 0,1 0,0 0,18 55,-18-48,1 0,0 1,0-1,1 0,0 0,0 0,1 0,0-1,0 1,1-1,0 0,0 0,1-1,-1 1,1-1,1-1,0 1,-1-1,1 0,1-1,1 2,-5-5,0 0,0-1,0 1,0-1,0 0,0 0,0 0,0 0,0-1,-1 1,1-1,0 0,0-1,0 1,-1 0,1-1,-1 0,1 0,-1 0,0 0,0-1,0 1,0-1,0 0,0 0,-1 0,1 0,0-1,48-101,-43 70,-2-1,-2 1,-1-1,-1 0,-3 0,-2-22,0-25,-3 24,0 35</inkml:trace>
  <inkml:trace contextRef="#ctx0" brushRef="#br0" timeOffset="-9277.95">849 2887,'-11'127,"-7"56,6-132,4 36,11-84,0 0,-1 0,1-1,0 1,1-1,-1 1,0-1,1 0,-1-1,1 1,0-1,-1 1,1-1,0 0,0 0,0-1,0 1,0-1,0 0,0 0,-1 0,1-1,0 1,0-1,0 0,0 0,0 0,-1-1,1 1,0-1,-1 0,0 0,1 0,-1 0,0-1,0 1,0-1,1-2,4-6</inkml:trace>
  <inkml:trace contextRef="#ctx0" brushRef="#br0" timeOffset="-9033.316">596 3198,'38'-10,"23"-3,5 1,-3 2,-8 3,-9 3,-11 2</inkml:trace>
  <inkml:trace contextRef="#ctx0" brushRef="#br0" timeOffset="-5742.26">2600 1617,'32'49,"198"235,-101-171,13-1,-1 1,70 56,5-20,-39-15,-65-50,-22-3,-62-53,-28-28,1 1,-1-1,0 1,1-1,-1 1,0-1,0 1,1-1,-1 1,0-1,0 1,0-1,0 1,1 0,-1-1,0 1,0-1,0 1,0 0,-1-1,1 1,0-1,0 1,0-1,0 1,-1 0,1-1,0 1,0-1,-1 1,1-1,0 1,-1-1,1 0,-1 1,1-1,0 1,-1-1,1 0,-1 1,1-1,-1 0,1 1,-1-1,0 0,1 0,-1 0,1 0,-1 0,1 1,-1-1,0 0,1 0,-1 0,1 0,-1 0,0-1,1 1,-1 0,1 0,-1 0,1 0,-1-1,-222-10,54 12,168-1,0 0,1 1,-1-1,0 0,0 1,0-1,0 0,0 0,0 0,0 0,1 0,-1 0,0 0,0 0,0 0,0-1,0 1,0 0,0-1,1 1,-1 0,0-1,0 1,0-1,1 1,-1-1,0 1,1-1,-1 0,0 1,1-1,-1 0,1 0,-1 1,1-1,-1 0,1 0,0 0,-1 0,1 0,0 1,0-1,0 0,0 0,0 0,0 0,0 0,0 0,0 0,0 0,0 1,0-1,0 0,1 0,-1 0,0 0,1 0,-1 1,1-1,-1 0,1 0,-1 1,2-2,64-81,73-58,-7-26,-24 37,-107 130,-1-1,0 1,1-1,-1 1,1 0,-1-1,1 1,-1 0,1 0,-1-1,1 1,-1 0,1 0,0 0,-1 0,1 0,-1-1,1 1,-1 0,1 0,0 0,-1 1,1-1,-1 0,1 0,-1 0,1 0,-1 0,1 1,0-1,-1 0,1 0,-1 1,0-1,1 1,-1-1,1 0,-1 1,1-1,-1 1,0-1,1 1,-1-1,0 1,0-1,1 1,-1-1,0 1,0-1,0 1,0-1,1 1,-1 0,0-1,0 1,0-1,0 1,0-1,-1 1,1 0,0-1,0 1,0-1,0 1,-1-1,1 1,0-1,-1 1,-7 46,8-45,-67 184,-42 58,105-236</inkml:trace>
  <inkml:trace contextRef="#ctx0" brushRef="#br0" timeOffset="-4131.982">3334 1646,'0'311,"1"-305,-1 0,1 0,-1 0,2 0,-1 0,1 0,0 0,0-1,0 1,1-1,0 0,0 1,0-1,1 0,-1-1,1 1,1 0,-1-5,-1 0,1-1,0 1,-1-1,1 0,-1 0,1 0,-1 0,1 0,-1-1,0 0,1 1,-1-1,0 0,0-1,0 1,-1-1,1 1,-1-1,1 0,-1 0,0 0,0 0,0 0,0 0,-1 0,1-1,-1 1,0-1,0 0,89-202,-75 177,-14 29,-1 0,0-1,0 1,0-1,1 1,-1 0,0-1,0 1,1 0,-1-1,0 1,1 0,-1-1,0 1,1 0,-1 0,0 0,1-1,-1 1,1 0,-1 0,0 0,1 0,-1 0,1 0,-1-1,1 1,-1 0,0 0,1 0,-1 1,1-1,-1 0,1 0,-1 0,0 0,1 0,-1 0,1 1,-1-1,0 0,1 0,-1 1,0-1,1 0,-1 0,0 1,1-1,-1 0,0 1,0-1,1 0,-1 1,0-1,0 1,0-1,0 0,1 1,-1-1,0 1,0-1,0 1,0-1,0 0,0 1,0-1,0 1,0-1,11 103,-10-98,24 92,-24-94,0-1,0 1,0-1,0 0,1 1,-1-1,1 0,-1 0,1 1,0-1,0 0,-1-1,2 1,-1 0,0-1,0 1,0-1,1 1,-1-1,1 0,-1 0,1 0,-1-1,1 1,0 0,-1-1,1 0,0 0,-1 0,1 0,0 0,-1 0,1-1,0 1,7-6,-1 1,0-2,0 1,-1-1,1 0,-2-1,1 0,-1 0,0-1,-1 0,0 0,0 0,-1-1,0 0,-1 0,2-5,5-15,0 0,-2 0,-2-2,0 1,-2 0,-2-1,-1 0,-1-17,-1 42,-1 7</inkml:trace>
  <inkml:trace contextRef="#ctx0" brushRef="#br0" timeOffset="-3483.858">4124 1814,'-34'55,"3"1,2 1,-17 48,64-148,1 0,2 2,3 1,0 1,3 0,2 0,-28 39,-1-1,0 0,0 1,0-1,0 0,1 1,-1-1,0 0,1 1,-1-1,0 1,1-1,-1 1,1-1,-1 1,1-1,-1 1,1-1,-1 1,1-1,0 1,-1 0,1-1,-1 1,1 0,0 0,-1-1,1 1,0 0,0 0,-1 0,1 0,0 0,-1 0,1 0,0 0,-1 0,1 0,0 1,-1-1,1 0,0 0,-1 1,1-1,0 0,-1 1,1-1,-1 0,1 1,-1-1,1 1,-1-1,1 1,0 0,8 41,-5-22,-4-13,1 1,0-1,0 0,1 1,0-1,1 0,-1 0,1-1,1 1,-1 0,1-1,0 0,1 0,-1 0,1 0,0-1,1 0,-1 0,1 0,0-1,0 0,1 0,-1 0,1-1,3 1,-7-4,0 0,0 0,0-1,1 1,-1-1,0 0,0 0,0 0,0 0,0 0,0-1,-1 1,1-1,0 0,-1 0,1 0,-1 0,0 0,0 0,1-1,-2 1,1-1,0 0,0 1,-1-1,1 0,-1-1,30-83,-22-87,-9 149</inkml:trace>
  <inkml:trace contextRef="#ctx0" brushRef="#br0" timeOffset="-1130.883">1669 3057,'14'5,"10"1,1 0</inkml:trace>
  <inkml:trace contextRef="#ctx0" brushRef="#br0" timeOffset="-871.625">2036 3479,'28'10,"10"3</inkml:trace>
  <inkml:trace contextRef="#ctx0" brushRef="#br0" timeOffset="657.045">3870 3367,'0'0</inkml:trace>
  <inkml:trace contextRef="#ctx0" brushRef="#br0" timeOffset="658.045">4152 3028,'0'0</inkml:trace>
  <inkml:trace contextRef="#ctx0" brushRef="#br0" timeOffset="-613.729">2374 3705,'24'10,"8"3</inkml:trace>
  <inkml:trace contextRef="#ctx0" brushRef="#br0" timeOffset="-612.729">2684 3846,'15'10,"4"3</inkml:trace>
  <inkml:trace contextRef="#ctx0" brushRef="#br0" timeOffset="-445.986">2826 3903</inkml:trace>
  <inkml:trace contextRef="#ctx0" brushRef="#br0" timeOffset="3338.399">2543 1702,'37'70,"-24"-46,0 0,-3 1,0 0,-1 0,-1 1,1 16,7 166,2 29,6-95,7 28,-5-30,4 31,-18-15,17 42,-2-85,-11 42,-14-74,51 91,1 51,-41-192,-15-33,-9-14,-6-10,-2 0,0 1,-1 1,-2 1,0 1,-1 1,-2 1,0 1,-4-1,20 15,-43-31,51 35,0 0,0-1,0 1,1 0,-1 0,0-1,1 1,0 0,-1 0,1-1,-1 1,1-1,0 1,0 0,0-1,0 1,0-1,0 1,0 0,1-1,-1 1,0 0,1-1,-1 1,1 0,-1-1,1 1,0 0,-1 0,1 0,0 0,0 0,0 0,0 0,0 0,0 0,0 0,0 0,1 0,-1 1,0-1,0 0,16-9,-1 1,1 1,1 0,0 1,0 1,0 0,1 2,16-3,9-3,239-90,-220 88,-81 60,-111 85,-82 67,182-161,34-38,3-2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0,'5'19,"1"7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1,'10'5,"7"6,7 1,-2 4,-4 4,0-2,-4 1,-3 2,-5-2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0,'19'15,"11"4,1 4,-6-2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6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1 155,'38'-19,"18"-11,4-1,-8 1,-9 4,-11 8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8:24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509 368,'-59'82,"-92"196,106-188,-163 282,184-337,55-97,34-60,6 4,14-12,-4 7,-37 49,-4-1,-3-2,9-33,-36 93,-5 22,-4 33,-28 158,15-106,3-34,3 1,2 0,3 0,2 5,-1-60,0 1,0 0,-1-1,2 1,-1 0,0-1,0 1,1-1,0 1,-1 0,1-1,0 1,0-1,0 1,1-1,-1 0,1 0,-1 1,1-1,0 0,-1 0,1-1,0 1,1 0,-1-1,0 1,0-1,1 1,-1-1,0 0,1 0,-1 0,1-1,0 1,-1 0,1-1,0 0,-1 0,1 0,0 0,-1 0,1 0,0 0,-1-1,1 0,2 0,9-10,1 0,-2-1,0 0,0-1,-1 0,0-1,-2-1,1 0,-2 0,5-11,-6 13,276-444,-221 371,-62 86,0 0,0 1,0-1,0 0,0 1,-1-1,1 1,0 0,0-1,0 1,0 0,-1-1,1 1,0 0,-1 0,1 0,-1 0,1 0,-1-1,1 1,-1 0,0 0,1 0,-1 0,0 0,0 0,0 0,1 0,-1 1,0-1,-1 0,1 0,0 0,0 0,0 0,-1 0,1 0,0 0,-1 0,1 0,-1-1,1 1,-1 0,1 0,-1 0,0 0,-73 317,72-310,-5 13,1 1,1 0,1 0,0 0,2 0,0 1,2-1,1 1,0-1,2 1,0-1,2 0,0 0,2-1,0 1,1-1,2 0,24 12,-19-28</inkml:trace>
  <inkml:trace contextRef="#ctx0" brushRef="#br0" timeOffset="295.491">1524 820,'-5'14,"1"1,1 0,0 0,1 0,1 0,0 0,1 0,1 0,0 0,1 0,0 0,2 0,-1 0,2-1,2 5,-7-17,2 0,-1 1,0-1,0 0,1 0,-1 0,1 0,-1 0,1-1,0 1,0 0,0-1,0 1,0-1,0 0,0 1,0-1,1 0,-1 0,0-1,1 1,-1 0,0-1,1 0,-1 1,1-1,-1 0,1 0,-1 0,1-1,-1 1,1-1,-1 1,0-1,1 0,-1 0,0 0,1 0,-1 0,0 0,0-1,0 1,1-1,69-85,-68 81,0-1,-1 1,0-1,0 0,0 0,-1 0,0 0,-1 0,1-1,-2 1,1 0,-1-1,0 1,0-1,-1 1,0-1,0 1,-1 0,0 0,0 0,0 0,-1 0,0 0,-1 1,0-1,0 1,0 0,0 0,-1 0,0 1,-4-3,-11-4</inkml:trace>
  <inkml:trace contextRef="#ctx0" brushRef="#br0" timeOffset="714.365">1836 1158,'22'-35,"104"-128,-125 162,0-1,-1 1,1 0,0-1,1 1,-1 0,0 0,0 0,0 0,1 0,-1 0,0 0,1 0,-1 0,1 1,-1-1,1 0,-1 1,1 0,0-1,-1 1,1 0,0 0,-1 0,1 0,0 0,-1 0,1 0,-1 0,1 1,0-1,-1 1,1-1,-1 1,1 0,-1-1,1 1,-1 0,0 0,1 0,-1 0,0 0,0 1,0-1,0 0,0 0,0 1,0-1,0 1,0 0,0 0,-1 0,1 0,0 0,0 0,0 0,0 0,0-1,1 1,-1 0,0 0,1-1,0 1,-1-1,1 0,0 1,-1-1,1 0,0 0,0 0,0 0,0 0,0-1,0 1,0-1,0 1,1-1,-1 0,0 1,0-1,0 0,0-1,0 1,1 0,-1 0,0-1,0 0,0 1,0-1,0 0,0 0,0 0,0 0,-1 0,1-1,0 1,0 0,-1-1,1 1,-1-1,103-143,-87 134</inkml:trace>
  <inkml:trace contextRef="#ctx0" brushRef="#br0" timeOffset="1127.919">2568 763,'-11'13,"0"0,0 1,2 0,-1 0,2 1,0 0,1 1,0-1,1 1,1 1,1-1,0 1,1 0,0 4,3-18,1-1,-1 1,0 0,1-1,0 1,0-1,0 1,0-1,0 1,0-1,0 1,1-1,-1 0,1 0,0 0,0 0,0 0,0 0,0 0,0-1,0 1,0-1,1 0,-1 1,1-1,-1 0,1 0,-1-1,1 1,-1 0,1-1,0 0,-1 1,3-1,93-11,-85 7,-1-1,1-1,-1 0,-1 0,1-1,-1-1,0 0,-1 0,0-1,0-1,-1 1,0-1,-1-1,5-6,5-6,-1 0,0-1,-2-1,-1 0,-1-1,-1-1,-1 0,-2 0,0-1,-2 0,-1-1,-2 1,0-1,-2-22,-2 45,0 1,-1-1,0 0,0 1,-1-1,0 0,0 1,0 0,0-1,-1 1,0 0,0 1,0-1,-1 0,0 1,0 0,0-1,0 2,0-1,-1 0,0 1,0 0,0 0,0 0,0 1,0 0,-1 0,1 0,-1 1,0-1,1 1,-1 1,0-1,0 1,1 0,-1 0,0 1,0-1,1 2,-1-1,0 0,0 1,-6 5,-1 1,2 0,-1 0,1 1,0 1,1 0,0 0,1 1,0 0,1 0,0 1,0 0,2 1,-1 0,2 0,0 0,0 1,1-1,1 1,0 0,1 0,1 1,0-1,1 9,1-15,0 0,1 0,0 0,0-1,1 1,0-1,0 0,1 0,0 0,0 0,1 0,0-1,0 0,0 0,1 0,0-1,0 0,0 0,1 0,0-1,0 0,1 0,8 5,1-1,0-1,0-1,0 0,1-1,0-1,0-1,0 0,4-1,55-1,-45-1</inkml:trace>
  <inkml:trace contextRef="#ctx0" brushRef="#br0" timeOffset="1981.031">3388 621,'-36'30,"-7"6,1 2,1 2,3 1,-2 5,3 23,36-67,0 0,0 0,1 0,-1 0,1 0,-1 0,1 0,0 0,0 0,0 0,0 0,0 0,1 0,-1 0,0 0,1 0,0 0,-1 0,1 0,0 0,0-1,0 1,0 0,0 0,1-1,-1 1,0-1,1 1,-1-1,1 0,0 1,-1-1,1 0,0 0,0 0,10 1,0 0,-1-1,1 0,0-1,0-1,0 0,-1 0,1-1,-1-1,1 0,-1 0,0-1,0 0,0-1,-1-1,0 0,4-2,-12 7,40-22,-1-1,-1-3,-1-1,15-15,-48 38,-6 5,0 1,0 0,0-1,1 1,-1-1,0 1,0 0,0-1,1 1,-1-1,0 1,1-1,-1 1,0 0,1-1,-1 0,1 1,-1-1,1 1,-1-1,1 1,-1-1,1 0,-1 1,1-1,-1 0,1 0,0 0,-1 1,1-1,0 0,-1 0,1 0,-1 0,1 0,0 0,-1 0,1 0,0 0,-1 0,1 0,0-1,-1 1,1 0,-1 0,1-1,-1 1,1 0,0-1,-1 1,1-1,-1 1,0 0,1-1,-1 1,1-1,-1 1,0-1,1 1,-1-1,0 0,1 1,-1-1,0 1,0-1,0 0,0 0,-1 32,0-26,0-1,0 1,0 0,1 0,0-1,0 1,0 0,0 0,1 0,0-1,0 1,0 0,0-1,1 1,0-1,0 0,0 1,0-1,1 0,-1 0,1 0,0-1,0 1,1-1,-1 1,1-1,0 0,0-1,1 2,3-3,0 0,0-1,0 0,0 0,0 0,1-1,-1 0,0-1,0 0,-1 0,1-1,0 0,-1 0,1-1,-1 1,0-2,0 1,-1-1,1 0,-1-1,0 1,-1-1,1 0,1-4,-3 7,5-7,1 0,-2-1,1 0,-2 0,1-1,-2 0,1-1,-2 1,0-1,0 0,-1-1,-1 1,-5 7,-7 27,4-7,1-6,1-1,0 1,0 0,1 0,0 0,0 0,1 0,0 0,0 1,1-1,0 0,1 0,0 1,0-1,0 0,1 0,1 0,1 4,0-4,1 0,0 0,0-1,0 1,1-1,1 0,-1-1,1 1,0-1,0-1,1 1,-6-4,1 0,-1-1,1 1,0 0,0-1,-1 0,1 0,0 0,0 0,0 0,0 0,0-1,0 1,0-1,0 0,0 0,0 0,1 0,-1-1,0 1,0-1,0 0,0 0,-1 0,1 0,0 0,0-1,0 1,-1-1,1 0,-1 0,0 0,3-2,7-12,0-1,-1 0,-1-1,-1 0,0 0,4-15,10-21,-15 34,38-52,-43 73,-1-1,0 1,0 0,0 0,0 0,0 0,0 1,0-1,0 0,0 1,-1-1,1 1,-1 0,1-1,-1 1,1 0,-1 0,0 0,0 0,0 0,0 0,0 1,-1-1,1 0,-1 0,1 0,-1 1,0-1,0 1,2 1,44 127,-13-49,-4 2,-3 0,-4 2,-4 1,-4 0,-3 1,-3 35,-7-112,0 0,-1 0,-1 0,0 0,-1 0,0-1,0 1,-1 0,0-1,-1 0,-1 0,1 0,-2 0,1-1,-1 1,0-2,-1 1,0-1,-1 0,0 0,0-1,0 0,-1 0,0-1,0 0,-3 1,7-4,1 0,0 0,0-1,-1 1,0-1,1 0,-1 0,0-1,0 1,0-1,0 0,0-1,0 1,0-1,0 0,-1 0,1 0,0-1,0 0,0 0,0 0,0-1,0 1,1-1,-1 0,0-1,1 1,-1-1,1 0,0 0,0 0,0-1,1 1,-3-3,0-8,0 0,1 0,1-1,0 1,0-1,2 0,0 0,1 0,0 0,1 0,1 0,0 0,2 0,-1 0,2 0,0 0,0 1,1 0,4-7,-3 1,7-24,1 1,3 0,1 1,2 1,2 1,2 0,9-8,-3 7,-7 8</inkml:trace>
  <inkml:trace contextRef="#ctx0" brushRef="#br0" timeOffset="3931.297">5730 368,'-161'268,"-77"194,211-422,27-69,43-92,5 1,32-53,-23 53,86-167,-125 260,-6 44,-26 170,9-164,1 0,1 1,0 0,2-1,1 1,1 0,1-1,1 1,1-1,1 1,1-1,1-1,1 1,3 5,-10-25,1 0,-1 0,1 0,-1 0,1 0,0-1,0 1,0 0,0-1,1 0,-1 1,1-1,-1 0,1 0,0 0,0-1,0 1,0-1,0 0,0 1,0-1,0-1,1 1,-1 0,0-1,1 1,-1-1,0 0,1 0,-1-1,0 1,0-1,1 0,-1 1,0-1,0-1,0 1,0 0,0-1,0 1,0-1,0 0,-1 0,1 0,-1-1,3-1,18-25,-1-1,-2 0,0-2,-3 0,0-1,-2-1,-2 0,-1-1,5-27,-10 40,39-168,-44 169,-3 8</inkml:trace>
  <inkml:trace contextRef="#ctx0" brushRef="#br0" timeOffset="4227.859">6435 650,'-6'12,"1"1,0-1,1 1,0 0,1 0,1 0,0 0,0 0,2 1,-1-1,2 0,0 1,0-1,2 0,-1 0,4 9,-5-20,1 1,-1 0,1-1,0 1,0-1,0 0,0 0,0 1,0-1,0 0,1-1,-1 1,1 0,0-1,-1 0,1 1,0-1,0 0,0 0,0-1,0 1,0 0,0-1,0 0,0 0,0 0,0 0,0 0,0-1,0 1,0-1,0 0,0 0,-1 0,1 0,0-1,6-1,-1-1,0-1,0 1,-1-1,1-1,-1 1,-1-1,1 0,-1-1,0 0,4-5,-5 6,-1-1,1-1,-1 1,0-1,-1 0,0 1,0-1,-1-1,0 1,0 0,-1-1,0 1,0 0,-1-1,0 1,-1-1,0 1,0-1,-1 1,0 0,0-1,-1 1,0 1,0-1,-1 0,0 1,0-1,-1 1,0 1,-1-1,1 1,-1-1,0 2,0-1,-1 1,0 0,0 0,0 0,-1 1,-3-1,-17-3,2 4</inkml:trace>
  <inkml:trace contextRef="#ctx0" brushRef="#br0" timeOffset="4585.029">6858 594,'-6'82,"4"0,2 0,7 26,11-35,-18-72,1 1,-1-1,1 0,-1 0,1 1,0-1,0 0,-1 0,1 0,0 1,0-1,0 0,0 0,0-1,0 1,0 0,1 0,-1 0,0-1,0 1,1-1,-1 1,0-1,1 1,-1-1,0 0,1 1,-1-1,1 0,-1 0,0 0,1 0,-1-1,1 1,-1 0,0 0,1-1,-1 1,0-1,1 1,-1-1,0 0,0 0,0 1,1-1,-1 0,0 0,0-1,9-8,0-1,-1 0,-1-1,0 0,-1 0,0 0,-1-1,0 0,1-6,7-13,115-243,-119 256</inkml:trace>
  <inkml:trace contextRef="#ctx0" brushRef="#br0" timeOffset="4899.37">7338 904,'5'5,"1"1</inkml:trace>
  <inkml:trace contextRef="#ctx0" brushRef="#br0" timeOffset="5614.816">8100 227,'118'-28,"-77"18,1 2,1 2,-1 2,1 1,0 3,12 2,-52-2,0-1,1 2,-1-1,0 0,0 1,0-1,0 1,1 0,-1 0,0 0,-1 1,1-1,0 1,0-1,0 1,-1 0,1 0,-1 0,0 1,0-1,1 0,-1 1,-1 0,1-1,0 1,-1 0,1 0,-1 0,0 0,0 0,0 0,0 0,-1 0,1 0,-1 0,0 1,0-1,0 0,0 0,-1 1,-4 12,-1 0,-1 0,-1 0,0-1,-1 0,-1 0,0-1,-1-1,0 1,-1-2,-13 11,-52 66,73-85,1 1,0-1,1 1,-1 0,1 0,0 0,1 0,-1 0,1 0,0 1,0-1,0 1,1-1,0 0,0 1,0-1,1 1,0-1,0 0,0 1,0-1,1 0,0 0,0 0,1 0,-1 0,1-1,0 1,0-1,1 0,-1 1,1-2,0 1,0 0,0-1,5 3,162 91,-168-95,0 0,0 0,-1 1,1-1,0 1,-1-1,0 1,0 0,0 0,0 0,0 0,0 0,-1 0,0 1,1-1,-1 1,0-1,-1 0,1 1,-1 0,1-1,-1 1,0-1,-1 1,1-1,0 1,-1-1,0 1,0-1,0 1,0-1,-1 0,1 0,-1 1,0-1,0 0,0 0,0-1,0 1,-1 0,1-1,-1 1,0-1,-2 2,-31 23,-2-1,-1-2,-1-1,-1-2,-1-2,0-2,-15 3,51-18,-102 26,87-29</inkml:trace>
  <inkml:trace contextRef="#ctx0" brushRef="#br0" timeOffset="5885.062">9257 424,'-36'37,"1"2,1 1,3 2,1 0,2 3,2 0,-18 46,40-85,1 0,-1 1,1-1,0 1,1 0,0 0,0 0,0 0,1 0,0 0,0 1,1-1,0 0,0 1,1-1,0 0,0 0,1 1,0-1,0 0,1-1,-1 1,2 0,-1-1,1 1,0-1,0 0,0 0,1-1,0 1,0-1,2 1,5-1,0 0,1-1,-1 0,1-1,0 0,0-1,0 0,0-1,0-1,0 0,1-1,-1 0,0-1,0 0,0-2,-1 1,1-1,-1-1,0 0,0-1,0 0,-1-1,0 0,3-3,-3 2,0 0,-1 0,0-2,0 1,-1-1,0 0,-1-1,0 0,-1 0,0-1,0 0,-2 0,1-1,-1 1,-1-1,-1 0,0-1,0 1,-1 0,-1-1,0 1,-1-1,-1 0,0 1,0 0,-2-1,1 1,-2 0,0 0,-5-13,-57-71,46 77</inkml:trace>
  <inkml:trace contextRef="#ctx0" brushRef="#br0" timeOffset="6163.865">10048 1,'-19'52,"-7"23,2 4,4-8,6-11,5-10,5-9,2-7,2-5,6-6,1-4,0 1,-1-3</inkml:trace>
  <inkml:trace contextRef="#ctx0" brushRef="#br0" timeOffset="6547.048">9822 142,'378'-91,"-376"90,1-1,-1 1,0 0,0 0,1 1,-1-1,1 0,-1 1,0 0,1-1,-1 1,1 0,-1 0,1 0,-1 1,1-1,-1 0,1 1,-1 0,0-1,1 1,-1 0,0 0,0 1,0-1,0 0,0 1,0-1,0 1,0 0,0-1,-1 1,1 0,-1 0,1 0,-1 0,0 1,0-1,0 0,0 0,0 2,-18 91,4-48,4 53,10-97,-1 0,0 0,1 1,0-1,0 0,0 0,0 0,0 0,1 0,-1 0,1 0,0 0,-1-1,1 1,1-1,-1 1,0-1,1 0,-1 0,1 0,0 0,-1 0,1-1,0 1,0-1,0 0,0 0,3 1,131 13,-112-10</inkml:trace>
  <inkml:trace contextRef="#ctx0" brushRef="#br0" timeOffset="8099.996">1 1666,'419'-45,"11"15,-80 8,-59 5,163 16,-205 3,157-13,375-24,156-28,-444 31,471-43,-565 53,261-12,-235 11,253-11,229 22,-572 14,-224-1,331-13,21-23,-239 23,-122 0,-87 16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3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6,0 6,0 2,5-2,1 0,0-5</inkml:trace>
  <inkml:trace contextRef="#ctx0" brushRef="#br0" timeOffset="2920.46">170 254,'29'-10,"28"-7,10-2,-2-1,-3-3,-6 2,-14 6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0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1,'-21'42,"2"2,2 0,1 1,3 1,-2 13,14-54,-1-1,1 0,-1 1,1-1,1 1,-1-1,1 1,0-1,0 1,0 0,0-1,1 1,0-1,0 1,0-1,0 0,1 1,0-1,0 0,0 0,0 0,1 0,-1 0,1-1,0 1,0-1,0 0,1 1,-1-1,1-1,0 1,0-1,0 1,0-1,0 0,0-1,0 1,1-1,2 1,4-1,0 0,0 0,1-1,-1-1,0 0,0 0,0-1,0-1,0 0,-1 0,1-1,-1-1,0 1,0-2,0 1,-1-1,0-1,0 0,0 0,-1-1,0 1,-1-2,0 1,0-1,0-1,-1 1,-1-1,0 0,0 0,2-8,-4 12,1 0,-1 0,0 0,-1-1,0 1,0-1,0 0,-1 1,0-1,0 0,-1 0,0 0,0 0,0 1,-1-1,0 0,0 0,-1 1,0-1,0 1,-1-1,1 1,-2 0,1 0,0 0,-1 0,0 1,-1-1,1 1,-1 0,0 0,0 1,-5-3,-1 2,1-1,-1 1,0 1,0 0,0 1,-1 0,1 0,-1 1,0 1,0 0,1 0,-1 2,0-1,0 1,0 1,-13 4</inkml:trace>
  <inkml:trace contextRef="#ctx0" brushRef="#br0" timeOffset="302.63">0 311,'20'-19,"10"-6,5 0,2 6,-1 5,-6 10,-4 6,-1 2,-1 1,2-1,0-1,-4-5,-1-3,0-1,-2 2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6:41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1 226,'1'-1,"0"0,0 0,0 0,0 0,0 0,1 0,-1 0,0 0,1 0,-1 0,1 1,-1-1,1 1,-1-1,1 1,-1-1,1 1,-1 0,1 0,0 0,-1 0,1 0,-1 0,1 0,0 0,-1 1,1-1,-1 1,1-1,-1 1,1 0,0 0,6 0,22 3,-1-1,1-2,0-1,0-1,-1-1,21-5,175-12,-201 19</inkml:trace>
  <inkml:trace contextRef="#ctx0" brushRef="#br0" timeOffset="250.599">57 367,'43'0,"34"0,13 0,-4 0,-11 0,-15 0,-12 0,-9 0,-7 0,-4 0,-6 0</inkml:trace>
  <inkml:trace contextRef="#ctx0" brushRef="#br0" timeOffset="747.729">481 0,'226'114,"-32"-30,-192-83,1-1,-1 1,1 0,-1-1,0 1,1 0,-1 0,0 1,0-1,0 0,1 1,-2 0,1-1,0 1,0 0,0 0,-1 0,1 0,-1 0,0 0,1 0,-1 1,0-1,0 0,-1 1,1-1,0 1,-1-1,0 1,1-1,-1 1,0-1,0 1,0 0,-1-1,1 1,-1-1,1 1,-1-1,0 0,0 1,0-1,0 0,-1 2,-8 6,0-1,-1-1,0 0,0 0,0-1,-1 0,0-1,-1-1,-6 3,-39 19,-114 71,121-65,33-16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1,'-31'81,"-44"127,4-15,52-96,19-94,1 0,-1 0,0 0,1 0,-1 0,1 0,0 0,0-1,0 1,1 0,-1 0,0-1,1 1,0-1,0 1,0-1,0 0,0 0,0 0,0 0,1 0,-1 0,1-1,-1 1,1-1,0 0,-1 1,1-1,0-1,0 1,0 0,8 0,0 0,-1-1,1 0,0-1,0 0,-1 0,1-1,-1-1,7-2,38-6,59 0,-90 5</inkml:trace>
  <inkml:trace contextRef="#ctx0" brushRef="#br0" timeOffset="1194.255">535 650,'2'-16,"2"0,0 0,0 0,2 0,0 1,0 0,2 0,0 1,0 0,1 0,1 1,6-6,-12 14,103-132,-106 136,-1 0,1 0,-1 0,1 0,-1 0,1 0,-1 0,1 0,0 0,-1 0,1 1,0-1,0 0,0 0,0 1,0-1,0 0,0 1,0-1,0 1,0-1,0 1,0 0,0 0,0-1,0 1,1 0,-1 0,0 0,0 0,0 0,0 0,0 0,1 1,-1-1,0 0,0 0,0 1,0-1,0 1,0-1,0 1,0 0,0-1,0 1,0 0,-1 0,1-1,0 1,0 0,-1 0,1 0,0 0,-1 0,1 0,-1 0,1 0,-1 0,0 1,12 186,-10-182,-3-5,1 1,0-1,0 0,-1 0,1 0,0 0,0 0,0 0,0 0,0 0,0 0,1 0,-1 0,0 0,0 0,1 0,-1 0,1 0,-1 0,1 0,-1 0,1 0,0 0,-1 0,1 0,0-1,0 1,-1 0,1-1,0 1,0 0,0-1,0 1,0-1,0 1,0-1,0 0,0 0,0 1,0-1,0 0,0 0,0 0,1 0,-1 0,0 0,0 0,0 0,0-1,0 1,0 0,0-1,0 1,0 0,0-1,0 0,0 1,94-105,53-32,-148 136,1 0,0-1,0 1,-1 0,1 0,0 0,0 0,0 0,0 0,0 0,1 0,-1 0,0 1,0-1,1 0,-1 1,0-1,1 1,-1-1,0 1,1 0,-1 0,1-1,-1 1,0 0,1 0,-1 1,1-1,-1 0,1 0,-1 1,0-1,1 0,-1 1,0-1,1 1,-1 0,0 0,0-1,0 1,0 0,1 0,-1 0,0 0,-1 0,1 0,1 1,-12 130,-13-16,27-100</inkml:trace>
  <inkml:trace contextRef="#ctx0" brushRef="#br0" timeOffset="1894.209">1607 283,'-49'31,"2"1,2 2,1 3,2 1,-5 8,42-40,1-1,-1 1,1 0,1 0,-1 0,1 0,0 1,1-1,-1 1,1 0,1-1,-1 1,1 2,1-7,0 1,0-1,0 0,0 1,0-1,0 0,1 0,-1 1,1-1,0 0,0 0,-1 0,1 0,1 1,-1-1,0-1,0 1,1 0,-1 0,1 0,0-1,-1 1,1-1,0 0,0 1,0-1,0 0,0 0,0 0,0 0,0 0,1-1,-1 1,0-1,0 1,1-1,-1 0,0 0,1 0,0 0,11-2,0-1,-1 0,0 0,1-2,-1 0,-1 0,1-1,-1 0,0-2,0 1,-1-1,0-1,-1 0,0 0,0-1,-1 0,8-12,22-16,79-69,-117 106,-1 1,1-1,-1 0,1 0,0 1,-1-1,1 0,0 1,-1-1,1 0,0 1,0-1,-1 1,1-1,0 1,0 0,0-1,0 1,0 0,0 0,-1-1,1 1,0 0,0 0,0 0,0 0,0 0,0 0,0 1,0-1,0 0,0 0,0 1,0-1,-1 0,1 1,0-1,0 1,0-1,-1 1,1-1,0 1,-1 0,1-1,0 1,-1 0,1 0,-1-1,1 1,-1 0,1 0,-1 0,0 0,1 0,-1-1,0 1,0 0,0 0,1 0,-1 0,0 0,0 0,-1 0,1 0,0 0,0 0,0 0,-1 0,1 0,-19 245,19 77,0-315,1 0,-2 0,1 0,-1-1,0 1,-1 0,0-1,0 1,0-1,-1 1,0-1,-1 0,1 0,-2 0,1-1,0 0,-1 1,-1-1,1-1,-1 1,0-1,0 0,0-1,0 1,-1-1,0 0,0-1,0 0,-1 0,1 0,-1-1,1 0,-1-1,0 1,-2-1,5-1,0-1,0 1,1-1,-1 0,0 0,1 0,-1-1,1 0,-1 0,1 0,0 0,0-1,0 1,0-1,0 0,0 0,1-1,0 1,-1-1,1 1,1-1,-1 0,0 0,1-1,0 1,0 0,0-1,1 1,-1-1,1 0,0-3,-1-1,0-1,1 0,0 0,1 0,0 1,0-1,1 0,1 0,-1 0,2 1,-1-1,1 1,1-1,-1 1,3-2,7-7,1 1,1 1,1 0,0 0,1 2,1 0,0 1,0 1,2 1,-1 0,1 2,1 0,0 1,25-6,-25 10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1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426 183,'-1'-2,"-1"0,1 0,-1 1,1-1,-1 0,0 1,0-1,0 1,0 0,0-1,0 1,0 0,0 0,0 0,-1 1,1-1,0 0,-1 1,1 0,0-1,-1 1,1 0,0 0,-3 1,2-2,-10 1,0 0,0 1,0 0,0 1,0 0,1 1,-1 0,1 1,-1 1,1 0,-7 5,17-10,1 1,0-1,-1 1,1-1,0 1,0 0,0 0,0-1,0 1,-1 0,1 0,1 0,-1 0,0 0,0 0,0 0,0 0,1 1,-1-1,1 0,-1 0,1 1,-1-1,1 0,0 1,-1-1,1 0,0 1,0-1,0 1,0-1,0 0,1 1,-1-1,0 0,1 1,-1-1,0 0,1 0,0 1,-1-1,1 0,0 0,0 0,-1 0,1 0,0 0,0 0,1 1,62 36,31 4,-92-41,-1 0,0 0,0 0,0 0,0 1,-1-1,1 1,0-1,-1 1,1 0,-1 0,1 0,-1 0,0 0,0 0,0 0,0 0,0 0,0 0,0 1,-1-1,1 0,-1 0,0 1,0-1,0 1,0-1,0 0,0 1,0-1,-1 0,0 0,1 1,-1-1,0 0,0 0,0 0,0 0,0 0,-1 0,1 0,-1 1,-10 8,0-1,0-1,-1 0,0-1,-1 0,0-1,0 0,-1-1,1-1,-1 0,0-1,-3 0,-7 3,-5 3,-100 17,119-37,15 4</inkml:trace>
  <inkml:trace contextRef="#ctx0" brushRef="#br0" timeOffset="243.972">651 324,'-4'34,"-3"15,1 0</inkml:trace>
  <inkml:trace contextRef="#ctx0" brushRef="#br0" timeOffset="896.094">850 494,'17'-20,"-1"0,-1-1,0-1,-2 0,-1-1,0 0,-2-1,4-14,15-42,-40 169,28 21,-17-107,1 0,0 0,0 0,0 0,1 0,-1-1,1 1,-1 0,1-1,0 1,0-1,0 0,0 1,1-1,-1 0,1-1,-1 1,1 0,-1-1,1 1,0-1,0 0,0 0,0 0,0 0,0 0,0-1,0 1,0-1,0 0,0 0,0 0,3-1,4-3,0-1,-1 0,0-1,0 0,-1 0,1-1,-1 0,-1 0,0-1,0 0,0-1,-1 1,0-1,0-2,14-17,-2 0,-1-2,-2 0,-1-1,-1-1,3-14,-15 39,1 1,-1-1,-1 1,1-1,-1 1,0-1,-1 1,0-1,0 1,0-1,-1 1,1-1,-2 1,1 0,-2-3,-7-9</inkml:trace>
  <inkml:trace contextRef="#ctx0" brushRef="#br0" timeOffset="1317.889">1584 14,'-10'3,"0"0,0 1,1 0,-1 0,1 1,0 1,1-1,-1 2,1-1,0 1,1 0,0 1,0-1,0 1,1 1,0-1,1 1,0 0,0 1,1-1,0 1,1 0,0 0,1 0,-2 9,3-12,0 0,1 1,0-1,0 1,1-1,0 0,0 1,1-1,0 0,0 0,0 0,1 0,0 0,1-1,-1 1,1-1,0 0,1 0,0 0,0-1,0 0,0 0,1 0,0 0,0-1,0 0,0 0,1-1,0 0,-1 0,7 2,-4-2,1-1,-1 1,1-2,-1 1,1-1,0-1,-1 0,1 0,0-1,-1 0,1 0,-1-1,1-1,-1 0,0 0,0 0,0-1,0-1,-1 1,1-2,-1 1,-1-1,1 0,-1 0,0-1,0 0,4-7,-2 3,69-101,-75 107,-1 0,1-1,-1 0,0 1,0-1,-1 0,0 0,0 0,0 0,-1 0,0 0,0 0,0 0,-1 0,0 0,0 0,0 0,-1 0,0 0,-2-4,1 5,0 1,-1 0,1-1,-1 1,0 0,0 1,0-1,0 1,-1 0,1 0,-1 0,0 1,0-1,0 1,0 0,0 1,-1-1,1 1,0 0,-4 0,-21-3</inkml:trace>
  <inkml:trace contextRef="#ctx0" brushRef="#br0" timeOffset="1645.879">1442 211,'24'0,"13"0,4 5,1 1,-2 5,-4 1,-2-3,-3-2,-2-2,-5 2,-2 1,-5 3,-1 0,-3-2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8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25,'-4'0,"2"0,7 0,8 0,5 0,6 0,2 0,3 0,0 0,1-4,-1-3,1 1,-1 1,-6 2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0,0 0,0 0,-4 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29,'48'-5,"21"-1,3 0,-5 1,-10 2,-10 1,-7 1,-12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86,'0'-5,"-4"-2,-8 6,-5 2,5 2,8 0,6-6,-2-1,-2 3,-5 4,-6 0,-1 4,7 2,9-2,5-1</inkml:trace>
  <inkml:trace contextRef="#ctx0" brushRef="#br0" timeOffset="376.954">458 0,'-19'5,"-7"6,7 2,11-2,1-3,-2-2,-4-3,0 4,1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8T17:28:3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85,'-131'326,"128"-320,0 0,0 0,1 1,0-1,0 1,1-1,0 1,0 0,0 0,1-1,0 1,1 0,-1 0,1-1,0 1,1 0,0-1,0 1,0-1,1 0,0 0,0 0,0 0,1 0,0-1,0 0,0 1,1-1,0-1,0 1,3 1,5 0,0-1,0 0,0-1,1-1,-1 0,1-1,0-1,0 0,0 0,0-2,-1 1,1-2,0 0,0-1,-1 0,1-1,-1 0,0-1,0-1,-1 0,0-1,0 0,0 0,-1-2,3-2,59-46,-55 44</inkml:trace>
  <inkml:trace contextRef="#ctx0" brushRef="#br0" timeOffset="234.355">685 0,'-80'139,"7"4,6 3,6 2,6 3,-31 147,9 148,68-422,0-6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3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10,'-38'29,"1"1,2 1,1 2,2 2,-26 35,49-59,0 2,0-1,1 1,1 0,0 1,1-1,0 2,1-1,1 0,0 1,1 0,1 0,0 0,1 0,0 0,1 0,1 0,1 0,0 0,1 0,0 0,1 0,1-1,0 0,1 0,7 12,-8-21,0 1,0-1,1 0,-1-1,1 1,0-1,0 0,1-1,-1 1,1-1,-1 0,1-1,0 0,0 0,0 0,1-1,-1 0,0-1,0 1,1-2,-1 1,0-1,0 0,1 0,-1-1,2 0,15-4,-1-2,0 0,0-1,-1-2,0 0,-1-1,5-5,7-3,-1-1,-2-2,0-1,-1-1,-2-1,0-2,-2-1,10-15,-25 27,0 0,-1 0,-1 0,-1-1,-1 0,0-1,-1 1,-1-3,-2 13,-1 1,0-1,-1 0,1 1,-2-1,1 0,-1 1,0-1,0 1,-1-1,0 1,-1-1,1 1,-1 0,-1 0,0 1,1-1,-2 1,1-1,-1 1,-4-4,-1 4,-1 0,0 1,0 1,-1-1,1 2,-1-1,0 2,0 0,0 0,0 1,0 0,0 1,0 1,-1 0,1 0,-4 2,-24 3,4 1</inkml:trace>
  <inkml:trace contextRef="#ctx0" brushRef="#br0" timeOffset="367.207">34 349,'93'-30,"88"-19,-175 48,1 1,-1 1,0-1,0 1,0 0,0 0,0 0,0 1,-1 0,1 0,0 1,-1 0,0 0,1 0,-1 0,0 1,-1 0,1 0,-1 0,0 1,0-1,0 1,0 0,2 5,3-1,0 0,0-1,1 0,0 0,0-1,1 0,0-1,0 0,1-1,-1 0,1-1,0 0,0-1,1 0,-1-1,1-1,-1 0,1 0,0-1,4-1,7-4,-6-1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7:2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86,'1'67,"-13"151,-6-22,8-133,4-57</inkml:trace>
  <inkml:trace contextRef="#ctx0" brushRef="#br0" timeOffset="315.714">1 86,'43'-5,"38"-1,11-5,-1 0,-7 1,-8 3,-11 2,-13-2,-5-1,-6 2,-6 1,-3 3,-2 0,-2 1,-10 1,-9 0</inkml:trace>
  <inkml:trace contextRef="#ctx0" brushRef="#br0" timeOffset="600.195">57 622,'29'0,"33"-5,12-1,2-5,-7 0,-6 1,-8 3,-9-2,-8 0,-5 1,-3 3,-3 2,0-4,-1 0,1 1,0 2,-4 1</inkml:trace>
  <inkml:trace contextRef="#ctx0" brushRef="#br0" timeOffset="4018.584">1299 482,'-2'-2,"1"1,-1-1,0 1,0 0,0-1,0 1,0 0,0 1,0-1,0 0,0 0,0 1,0-1,-1 1,1 0,0 0,0 0,0 0,-1 0,1 0,0 0,0 1,0-1,-1 1,1 0,0 0,0 0,0-1,0 2,0-1,1 0,-1 0,0 1,-1 0,-55 60,-48 91,-8-11,111-134,14-15,15-16,188-198,-125 117,-88 103,-1 0,1 1,0-1,-1 0,1 1,0-1,0 0,0 1,0-1,0 1,-1 0,1-1,0 1,0 0,0-1,0 1,0 0,0 0,0 0,0 0,0 0,0 0,0 0,0 0,0 0,0 1,0-1,0 0,0 1,0-1,0 0,0 1,0-1,0 1,-1 0,1-1,0 1,0 0,-1-1,1 1,0 0,-1 0,1 0,0 0,24 49,-18-33,31 136,-30-103,-1-4,-5-34</inkml:trace>
  <inkml:trace contextRef="#ctx0" brushRef="#br0" timeOffset="4332.753">1074 679,'33'0,"26"0,8 0,-3 0,-8 0,-8 0,-13-5,-7-2,-8 1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0,'5'15,"7"4,0-1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23.83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1,'-75'134,"-48"44,-52 35,145-188,19-23</inkml:trace>
  <inkml:trace contextRef="#ctx0" brushRef="#br0" timeOffset="323.469">0 56,'129'108,"-85"-71,98 103,-17 38,-117-159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1,'0'24,"0"12,0 6,-4 0,-2-3,0-3,1-2,1-3,7-6,2-8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29:01.2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5138 4967,'14'15,"10"9,5 0,-1-3</inkml:trace>
  <inkml:trace contextRef="#ctx0" brushRef="#br0" timeOffset="254.578">5589 5334,'0'0</inkml:trace>
  <inkml:trace contextRef="#ctx0" brushRef="#br0" timeOffset="523.453">5900 5843,'9'14,"4"10,4 5,-1 3,2-4,2-2,-1-6</inkml:trace>
  <inkml:trace contextRef="#ctx0" brushRef="#br0" timeOffset="-825.686">3952 3698,'5'4,"1"8,5 0,1 4,-3 3,3 0,4-5,4-4,-2-4</inkml:trace>
  <inkml:trace contextRef="#ctx0" brushRef="#br0" timeOffset="-479.411">4461 4149,'4'5,"3"6,4 2,0 2,3 0,0 1,-4 4,3-3,-3 2,4-3,-2 0,2-2,-1 2,-3-3</inkml:trace>
  <inkml:trace contextRef="#ctx0" brushRef="#br0" timeOffset="-214.435">4828 4572,'9'15,"8"4,7-1,-2-3</inkml:trace>
  <inkml:trace contextRef="#ctx0" brushRef="#br0" timeOffset="-2512.462">2597 2230,'5'10,"6"2,2 5,3-1,-1 2,1 3,4 2,-3-3</inkml:trace>
  <inkml:trace contextRef="#ctx0" brushRef="#br0" timeOffset="-2253.506">2964 2681,'5'10,"2"8,-1 0</inkml:trace>
  <inkml:trace contextRef="#ctx0" brushRef="#br0" timeOffset="-1980.642">3331 3048,'10'15,"2"4</inkml:trace>
  <inkml:trace contextRef="#ctx0" brushRef="#br0" timeOffset="-1734.227">3528 3387,'10'10,"8"3,0-1</inkml:trace>
  <inkml:trace contextRef="#ctx0" brushRef="#br0" timeOffset="-11380.392">1 988,'87'22,"206"-4,-226-9,0-3,0-3,21-3,149 27,491-27,-146 0,-312-29,491 30,-631-12,21-8,-127 19</inkml:trace>
  <inkml:trace contextRef="#ctx0" brushRef="#br0" timeOffset="-10733.35">1158 593,'-5'-1,"0"0,-1 1,1 0,0 0,-1 0,1 1,0-1,-1 1,1 1,0-1,0 1,0 0,0 0,0 0,1 1,-4 1,-141 117,-116 80,110-97,138-84,28-14,36-15,-14-2,-2 1</inkml:trace>
  <inkml:trace contextRef="#ctx0" brushRef="#br0" timeOffset="-10415.077">1949 480,'-246'192,"-97"67,326-248,0 0,1 1,0 0,0 1,1 1,-8 11,14-8,6-3</inkml:trace>
  <inkml:trace contextRef="#ctx0" brushRef="#br0" timeOffset="-10172.447">2597 565,'-48'29,"-39"23,-11 9,3-2,12-7,15-6,15-7,12-5,7-3,5-8,8-2,2-5,5 0,4 1,4-1</inkml:trace>
  <inkml:trace contextRef="#ctx0" brushRef="#br0" timeOffset="-9934.609">3218 565,'-29'34,"-23"29,-9 5,3-4,5-9,7-9,7-7,5-5,4-4,1-7,2-3,0 0,0-3,5-4</inkml:trace>
  <inkml:trace contextRef="#ctx0" brushRef="#br0" timeOffset="-5267.992">1582 1102,'-29'167,"1"-22,55 80,-25-213,0 1,0-1,1 0,1 0,0 0,1 0,0-1,0 0,1 0,1 0,0-1,0 0,2 0,0 0,1-1,1 0,0-1,0-1,0 1,1-2,0 0,1 0,-1-1,1-1,4 2,-1-2,1-1,-1-1,1 0,0-1,-1-1,1 0,0-1,-1-1,1-1,-1 0,0-1,0-1,0 0,-1-1,1-1,-1 0,-1-1,0-1,0 0,0-1,-1-1,-1 0,0 0,0-2,-1 1,-1-1,9-14,64-105,-74 116,-2-1,0 0,-1-1,-1 0,-1 0,0 0,-1-4,14-53,-11 47,0-1,-3 1,0-1,-1 0,-2 0,-1 1,-3-9,4 31,-1-1,1 0,-2 1,1 0,-1-1,0 1,0 0,-1 0,1 0,-1 0,-1 0,1 1,-1-1,0 1,-4-4,-7-1</inkml:trace>
  <inkml:trace contextRef="#ctx0" brushRef="#br0" timeOffset="-3128.654">1920 1524,'0'5,"0"-4,5-1,-4-1,-1 4,4 3,6-1,1 4,4 0,3-1,5-2,-2-2</inkml:trace>
  <inkml:trace contextRef="#ctx0" brushRef="#br0" timeOffset="-2814.74">2174 1807,'0'4,"5"3,1 3,5 2,5 2,5 0,-1 1,-5-1</inkml:trace>
  <inkml:trace contextRef="#ctx0" brushRef="#br0" timeOffset="4683.801">2089 1722,'0'-5,"0"-6,-4-1,-7 1,-2 2</inkml:trace>
  <inkml:trace contextRef="#ctx0" brushRef="#br0" timeOffset="5218.627">1920 1666,'0'0</inkml:trace>
  <inkml:trace contextRef="#ctx0" brushRef="#br1" timeOffset="19580.576">1892 452,'17'56,"6"143,-13-132,-3 0,-3 1,-3 0,-4 22,1 30,13 10,-7-115,0 1,-1-1,0 0,-2 1,1 0,-2-1,0 1,-1 0,-1-1,0 1,-4 10,-23 87,22-84,1 1,2 0,0 0,3 0,0 1,2-1,2 6,-1 40,-2 743,28-649,-16 83,-4-199,-2 0,-3 0,-2 1,-4 28,5 125,26-39,-27 255,27-227,-28 0,4-174,2-4</inkml:trace>
  <inkml:trace contextRef="#ctx0" brushRef="#br1" timeOffset="21740.917">2033 4713,'226'-17,"2"-6,54 5,-17-9,-16 16,119-23,72 23,-189-17,39 16,-163 0,0 5,107 8,-72 1,1078-2,-1070 27,-121-20,-31-1</inkml:trace>
  <inkml:trace contextRef="#ctx0" brushRef="#br1" timeOffset="25183.069">2230 1,'18'30,"33"165,-50-192,-1 0,1 1,-1-1,1 0,0 0,0 1,0-1,1 0,-1 0,1 0,0 0,0-1,0 1,0 0,0-1,0 1,1-1,-1 0,1 0,0 0,-1 0,1 0,0-1,0 1,0-1,0 0,1 0,-1 0,0 0,0 0,1-1,-1 1,0-1,1 0,-1 0,1-1,2 1,3-6,0-1,-1 1,0-1,0-1,0 1,-1-1,0-1,0 1,-1-1,0-1,-1 1,0-1,1-3,13-19,-1-2,39-53,-55 86,0-1,0 0,0 1,0-1,0 1,0 0,1 0,-1 0,1 0,-1 0,1 0,-1 0,1 1,-1 0,1-1,-1 1,1 0,-1 0,1 0,0 1,-1-1,1 1,-1-1,1 1,-1 0,1 0,-1 0,0 0,0 0,1 0,-1 1,0-1,0 1,0 0,0 0,0 1,11 11,-1 1,0 0,-1 1,-1 0,-1 1,0 0,-1 0,-1 1,0 0,0 8,-5-21,10 33,-2 0,-1 0,-3 1,-1 0,0 14,-5-32,0 0,-1 0,-1 0,-1-1,-1 1,-1-1,-1 0,0 0,-1 0,-2-1,0 0,-1-1,0 0,-2 0,0-1,-1-1,0 0,-13 11,23-25,0 1,0 0,0 0,0-1,0 0,0 0,-1 0,1 0,-1 0,1-1,-1 1,0-1,0 0,0 0,1 0,-1-1,0 0,0 1,0-1,0-1,0 1,0 0,0-1,0 0,0 0,1 0,-1 0,0-1,1 0,-1 1,1-1,-1 0,1-1,0 1,0-1,0 1,0-1,1 0,-1 0,1 0,-1 0,1-1,0 1,-1-4,0-7,1-1,0 1,1-1,0 0,2 0,-1 0,2 1,0-1,1 0,0 1,1 0,1 0,0 0,1 0,1 1,0 0,0 0,1 1,1 0,0 0,1 1,0 0,1 1,5-5,-7 8,-1 0,1 1,0 0,1 0,-1 1,1 0,0 1,1 0,-1 0,1 1,-1 1,1 0,0 0,0 1,0 0,0 1,0 0,0 1,8 2,9-2,-3 0</inkml:trace>
  <inkml:trace contextRef="#ctx0" brushRef="#br2" timeOffset="50579.967">2062 4600,'4'0,"8"0,5 0,5 0,3 0,3 0,1 0,1 0,-6 0</inkml:trace>
  <inkml:trace contextRef="#ctx0" brushRef="#br2" timeOffset="51006.74">2569 4516,'5'0,"6"0,7 0,4 0,3 0,-2-5,0-1,0 0,2 1,-4-3,0-1,-5 2</inkml:trace>
  <inkml:trace contextRef="#ctx0" brushRef="#br2" timeOffset="51434.541">3218 4346,'10'-4,"12"-3,3-4,2 0,1 1,1-1,0 0,0 2,-5-2,-7 1</inkml:trace>
  <inkml:trace contextRef="#ctx0" brushRef="#br2" timeOffset="51851.293">3755 4121,'14'-9,"15"-9,7-1,-3-2,-2 3,-6-1,-3 4,0-2,-4 3</inkml:trace>
  <inkml:trace contextRef="#ctx0" brushRef="#br0" timeOffset="61062.21">4121 3754,'-69'-10,"65"11,0 0,0 1,1-1,-1 1,0 0,1 0,-1 0,1 1,-1-1,1 1,0 0,0 0,1 0,-1 0,0 0,1 1,0-1,0 1,0-1,0 1,1 0,-1 0,1 0,0 0,0 0,0 0,1 0,-1 0,1 0,0 0,0 0,1 0,-1 1,1-1,0 0,0 0,0 0,1-1,-1 1,1 0,0 0,-1 0,0-1,1 1,-1-1,1 1,0-1,0 1,0-1,1 0,-1 0,1 0,-1 0,1 0,0-1,0 1,0-1,1 0,-1 0,1 0,-1 0,1-1,-1 1,1-1,0 0,0 0,-1 0,1-1,0 1,0-1,0 0,0 0,0 0,0-1,0 1,-1-1,1 0,0 0,0 0,-1-1,1 1,-1-1,1 0,-1 0,1 0,-1 0,1 0,-1-1,0 1,0-1,1 0,-2 0,1 0,0 0,-1 0,1 0,-1-1,0 1,0-1,0 0,-1 0,1 1,-1-1,0 0,0 0,0 0,-1 0,1-1,-1 1,0 0,0 0,-1 0,1 0,-1 0,0 0,0 0,0 0,0 0,-1 0,0 0,1 1,-2-1,1 1,0-1,-1 1,1 0,-1 0,0 0,0 0,0 0,0 1,-1-1,1 1,-1 0,1 0,-1 0,0 1,0-1,0 1,0 0,0 0,0 0,0 1,0 0,0-1,0 1,0 0,0 1,-4 0,4 0,-1 1,0-1,1 1,-1 1,1-1,-1 0,1 1,0 0,0 0,0 0,0 1,1-1,0 1,-1 0,1 0,0 0,1 0,-1 1,1-1,0 1,0-1,0 1,1 0,0 0,-1 0,2-1,-1 1,1 0,-1 0,1 1,1-1,-1 0,1-1,0 1,0 0,0 0,1 0,-1 0,1-1,1 1,-1-1,0 1,5-1,-1-1,1 1,0-1,-1-1,1 1,0-1,1 0,-1-1,0 1,1-1,-1-1,0 0,1 0,-1 0,0-1,1 0,-1 0,0-1,0 0,0 0,0-1,0 0,0 0,-1 0,1-1,-1 0,0 0,2-3,-4 5,0 0,0 0,-1-1,1 1,-1-1,0 0,0 0,0 0,0 0,0 0,-1-1,1 1,-1-1,0 0,0 0,-1 0,1 0,-1 0,1 0,-1 0,-1 0,1 0,0-1,-1 1,0 0,0-1,-1 1,1 0,-1 0,0-1,0 1,0 0,0 0,-1 0,0 0,1 0,-1 1,-1-1,-1-2,0 1,0 1,0 0,0 0,-1 1,1 0,-1-1,0 1,0 1,0-1,0 1,-1 0,1 0,-1 1,1-1,-1 1,1 0,-1 1,0-1,0 1,1 0,-1 1,0-1,1 1,-1 1,-2 0,-2 0,1 0,0 1,0 0,0 1,1 0,-1 0,1 1,0 0,0 0,0 1,1 0,0 1,0-1,1 1,-1 2,4-5,0 0,1 0,-1 1,1-1,1 1,-1 0,0-1,1 1,0 0,0 0,1 0,-1 0,1 0,0 0,0 0,1 0,0 0,-1-1,2 1,-1 0,0 0,1 0,0-1,0 1,1-1,-1 0,1 0,0 0,0 0,0 0,0 0,1-1,0 1,-1-1,1 0,0 0,1-1,-1 1,0-1,1 0,0 0,-1 0,3 0,-1-1,1 0,-1 0,1 0,-1-1,1 0,-1 0,1-1,-1 1,0-2,1 1,-1-1,0 1,0-2,0 1,0-1,0 0,0 0,-1 0,1-1,-1 0,0 0,0 0,-1-1,1 0,-1 0,0 0,0 0,-1-1,32-87,-35 90,1 1,-1-1,0 1,0-1,0 1,-1-1,1 1,-1-1,1 1,-1 0,0-1,0 1,0 0,0-1,0 1,0 0,-1 0,1 0,-1 0,0 0,1 0,-1 1,0-1,0 0,0 1,0-1,0 1,-1 0,1 0,0 0,0 0,-1 0,1 0,-1 1,1-1,-1 1,0 0,-3-1,-1 1,1 0,0 0,-1 1,1 0,0 0,-1 0,1 1,0 0,0 0,0 0,0 1,1 0,-1 0,1 1,0 0,0-1,0 2,0-1,0 0,1 1,0 0,0 0,1 0,-1 1,1-1,0 1,0 0,1 0,-1 2,2-6,0-1,1 1,-1 0,1 0,-1 0,1 0,0 0,0 0,0 0,0-1,0 1,0 0,0 0,1 0,-1 0,1 0,-1 0,1-1,0 1,0 0,0 0,0-1,0 1,0-1,0 1,0-1,1 1,-1-1,1 0,-1 1,1-1,-1 0,1 0,0 0,-1 0,1-1,0 1,0 0,-1-1,1 1,1-1,80 4,-80-5,1 1,-1-1,0 0,0 0,0-1,1 1,-1-1,-1 1,1-1,0 0,0 0,-1-1,1 1,-1 0,0-1,1 1,-1-1,0 0,-1 0,1 0,0 0,-1 0,0 0,0 0,0 0,0-1,0 1,0 0,-1-1,0 1,0 0,0-1,0 1,0 0,-1-1,1 1,-1 0,0-1,0 1,0 0,0 0,-1 0,1 0,-2-2,-3 1,1 1,0 0,0 1,-1-1,0 1,1 0,-1 0,0 1,0 0,0 0,0 0,0 1,0-1,0 2,0-1,0 1,0 0,0 0,0 0,0 1,0 0,0 0,1 0,-1 1,1 0,0 0,-2 2,5-3,0 0,0 0,0 1,1-1,-1 0,1 1,-1 0,1-1,0 1,0 0,0 0,0 0,0 0,1-1,0 1,-1 0,1 0,0 0,0 0,0 0,1 0,-1 0,1 0,0 0,0 0,0 0,0-1,0 1,0 0,1-1,-1 1,1-1,0 1,0-1,0 0,0 0,0 0,0 0,1 0,-1 0,1-1,-1 1,1-1,0 1,-1-1,1 0,0 0,2 0,2 1,0-1,1 0,-1 0,0 0,0-1,0 0,1-1,-1 1,0-1,0-1,0 0,6-2,6-2</inkml:trace>
  <inkml:trace contextRef="#ctx0" brushRef="#br0" timeOffset="62476.072">4686 3048,'-3'-3,"1"-1,-1 1,1 0,-1 0,0 0,0 0,-1 1,1-1,0 1,-1 0,0 0,1 0,-1 0,0 1,0-1,0 1,0 0,0 0,0 1,0-1,-1 1,1 0,0 0,0 0,0 1,0-1,0 1,0 0,0 0,0 0,0 1,0 0,0-1,0 1,1 1,-1-1,1 0,0 1,0 0,0 0,0 0,0 0,-12 8,0 1,1 0,1 1,0 0,1 1,0 1,1 0,1 0,0 1,1 0,1 1,0 0,1 0,1 1,1 0,1 0,0 0,1 1,1-1,1 1,0-1,2 12,2-21,0 0,0 0,1 0,0 0,0 0,1-1,0 0,0 0,1 0,0-1,1 0,0 0,0 0,0-1,1 0,-1-1,2 1,-1-2,0 1,1-1,0 0,0-1,0 0,0 0,1-1,-1 0,1-1,-1 0,1-1,4 0,-3 2,-1-1,0 0,1 0,-1-1,1-1,-1 0,0 0,0-1,1 0,-1-1,0 0,-1-1,1 0,-1 0,1-1,-1 0,-1-1,1 0,-1 0,0-1,0 0,-1 0,0-1,4-5,-6 7,-1 0,0-1,0 0,0 1,0-1,-1-1,-1 1,1 0,-1-1,0 0,-1 1,0-1,0 0,0 0,-1 1,0-1,-1 0,0 0,0 0,-1 1,0-1,0 1,-1-1,1 1,-2 0,1 0,-1 0,0 0,-1 1,-3-5,2 7,0 1,0 0,0 0,-1 0,1 1,-1-1,0 2,0-1,0 1,0 0,0 0,0 1,0 0,0 0,-3 1,132-1,55-57,-153 46</inkml:trace>
  <inkml:trace contextRef="#ctx0" brushRef="#br0" timeOffset="99051.591">2400 1327,'49'62,"-9"-32,2-1,1-1,1-3,1-2,5 0,4 4,258 100,27-11,-87-46,3 15,-57-52,-148-33,86 10,101 19,-49 28,-14 10,-95-25,-54-31,0 2,0 1,-2 1,1 1,-2 1,8 8,-21-17,-1 1,0 0,0 0,-1 0,0 1,0 0,-1 1,-1-1,0 1,0 0,-1 0,3 11,24 117,64 169,-37-92,26 37,-46-146,-25-67,2 0,1-1,2 0,2-2,2 1,-12-25,0 0,2-1,-1-1,2 0,-1 0,1-1,1-1,4 3,-12-8,4 1,-1 1,0 0,-1 0,0 1,0 0,0 0,0 1,-1 0,-1 1,0 0,0-1,0 2,-1-1,0 1,-1 0,0 0,-1 0,1 3,-5 298,2-86,24-109,4 22,-23-96,1 0,2 0,2-1,2 0,1-1,2-1,5 5,139 304,-155-339,-1 1,-1 0,1 0,-1 0,-1 0,0 1,-1-1,0 1,0-1,-1 1,0-1,-1 1,0-1,-1 1,0-1,-1 0,-3 10,1-11,0-1,-1 0,0 0,0 0,0-1,-1 0,0 0,-1 0,0-1,0 0,0-1,0 0,-1 0,0-1,0 0,0 0,-1-1,-4 1,-10 6,-126 20,-33 4,155-29,-1-1,0-1,-1-1,1-2,0-1,-10-2,-104-25,-25 16,126 4,28 6,0 0,0 0,0-2,0 0,1 0,-1-1,1-1,0 0,1-1,0 0,0-1,-8-6,-3-6,-1 1,0 1,-2 1,0 1,-23-9,-3 1,34 16,0 0,1-1,0 0,0-1,1-1,1-1,-10-9,-120-114,110 109,1-2,1-1,2-1,-11-15,-16-16,39 46,-1 0,0 2,-1 0,0 1,-1 2,0 0,-5-1,21 9,-15-4,1 0,-1 2,0 0,0 2,0 0,0 2,0 0,0 1,-1 1,-35 0,-198-2,229-6,-1-1,1-1,1-2,0 0,0-2,1-1,0 0,2-2,-1-1,-2-4,18 16,-130-79,99 63,1-1,1-3,1 0,1-3,-13-14,33 28,0-1,1 0,1-1,0 0,1-1,1 0,0-1,1 0,1-1,1 0,1 0,0 0,-3-18,-25-192,18 47,6 141,-3 0,-1 0,-2 2,-1 0,-3 1,0 0,-15-16,-77-98,-21-18,-127-130,120 142,-47-49,92 111,-86-101,137 140,27 37,1-1,1-1,1 0,0-1,-8-22,-7-119,3 19,26-138,2 265,1 0,0 0,2 0,0 0,1 0,0 1,2 0,0 1,0 0,2 0,0 0,0 1,1 1,1 0,0 0,4-1,5-12,28-18,43 25,-67 25,-22 3</inkml:trace>
  <inkml:trace contextRef="#ctx0" brushRef="#br0" timeOffset="117122.724">2062 4939,'0'5,"0"6,4 6,3 6,-1 2,-1 3,-2 1,-1 1,-1-1,0 0,-1 0,0 0,-1-1,1 1,0-1,5-5,1-5</inkml:trace>
  <inkml:trace contextRef="#ctx0" brushRef="#br0" timeOffset="117405.245">2089 5673,'5'24,"2"13,-6 0,-2-2,-2-1,0-3,1-6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225 628,'-9'1,"0"1,-1-1,1 2,0 0,0 0,0 0,0 1,1 1,0-1,0 1,0 1,0-1,1 1,0 1,0-1,0 1,1 1,0-1,1 1,-1 0,2 0,-1 0,1 1,0 0,1 0,0 0,0 0,1 0,0 1,0 5,0-1,-1 1,2-1,0 1,1-1,0 1,1-1,0 1,2-1,-1 0,2 0,0 0,1 0,0 0,1-1,0 0,1 0,1-1,0 0,1 0,0 0,0-2,1 1,1-1,0-5,0 0,0-1,0-1,0 0,1 0,-1-1,1-1,-1 0,1 0,0-2,-1 1,1-1,0-1,-1 0,1 0,-1-1,0-1,0 0,0-1,0 0,9-8,0-2,-1 0,0-1,-2-1,0-1,-1 0,0-2,-2 1,7-14,-6 13,-3 3,0 0,-1-1,-1 0,-1-1,0 0,-1 0,1-7,-8 20,1 0,-1 0,0 0,0 0,-1 0,1 0,-2 0,1 0,0 0,-1 0,0 0,-1 0,1 0,-1 1,0-1,-1 0,1 1,-1-1,0 1,-1 0,1 0,-1 0,0 1,0-1,0 1,-1 0,0 0,-12-6,0 1,-1 0,0 2,-1 0,1 0,-1 2,-1 1,1 0,-1 1,1 1,-1 1,0 1,0 1,-18 3,32-4,-23 0</inkml:trace>
  <inkml:trace contextRef="#ctx0" brushRef="#br0" timeOffset="443.689">0 995,'22'-29,"9"-15,-23 32,0 0,0 1,1 0,1 0,0 1,0 0,1 1,7-5,-16 13,1 0,0 0,0 1,-1-1,1 1,0-1,0 1,0 0,0 0,-1 1,1-1,0 0,0 1,0 0,-1 0,1 0,0 0,-1 0,1 0,-1 1,0-1,1 1,-1-1,0 1,0 0,0 0,0 0,0 0,0 0,0 1,-1-1,0 1,1-1,-1 1,0 0,38 34,-29-33,0-1,0 0,0-1,1 0,-1-1,1 0,0 0,-1-1,1-1,-1 0,1 0,-1-1,1 0,-1-1,8-3,-9 4,16-4</inkml:trace>
  <inkml:trace contextRef="#ctx0" brushRef="#br0" timeOffset="2747.25">903 769,'87'-14,"-1"-3,0-4,28-12,107-63,147-57,-171 56,-118 57,-12 7,-1-3,-2-3,-2-2,8-11,27-26,-145 79,24 4,-1-2,1 0,-1-2,1-1,-1-1,1 0,-1-2,1-1,0-2,-18-5,42 10,-1 1,1-1,-1 1,0 0,1-1,-1 1,0-1,1 1,-1 0,0 0,1-1,-1 1,0 0,1 0,-1 0,0 0,0 0,1 0,-1 0,0 0,0 0,1 0,-1 0,0 1,1-1,-1 0,0 0,1 1,-1-1,0 0,1 1,-1-1,1 1,-1-1,0 1,1-1,0 1,-1-1,1 1,-1-1,1 1,-1 0,1-1,0 1,0 0,-1-1,1 1,0 0,0 0,0-1,0 1,0 0,-1-1,1 1,1 0,-1 0,0-1,0 1,0 0,0 0,0-1,1 1,-1 0,23 52,-17-41,9 19,-2 1,-1 1,-2 1,-1-1,-2 1,-1 1,-2-1,-1 1,-2 34,-1-52,-1-13,0 1,1 0,0 0,0-1,0 1,0 0,1 0,0-1,0 1,0 0,0-1,1 1,0-1,2 4,21-38,103-299,-85 240,-34 72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0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87,'0'33,"0"17,0 3,-5-6,-1-7,0-10</inkml:trace>
  <inkml:trace contextRef="#ctx0" brushRef="#br0" timeOffset="2703.385">214 87,'197'-12,"83"-42,-178 36,-72 16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1T20:31:3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296 342,'71'-30,"1"2,1 4,0 3,28-2,51-11,-149 33,-1 0,0 1,1-1,-1 0,0 1,1-1,-1 1,1 0,-1 0,1 0,-1 0,1 0,-1 1,1-1,-1 1,0-1,1 1,-1 0,0 0,1 0,-1 0,0 1,0-1,0 0,0 1,0-1,0 1,-1 0,1 0,-1 0,1 0,-1 0,1 0,-1 0,0 0,0 0,0 1,0-1,-1 0,1 1,0-1,-1 1,0 0,-13 135,-2-47,14-66,2-1,0 1,2-1,1 0,1 1,1-2,1 1,1-1,1 0,1 0,1-1,13 19,-25-25,-25-27,15 6,-8-3,1 2,-1 0,0 1,0 0,-1 2,1 0,-1 2,0 0,1 1,-1 0,-6 3,-41 11,0 3,2 3,-19 10,3 2,2 3,1 4,-61 40,134-76,3-2,0-1,0 1,0 0,0-1,0 1,1 0,-1 0,0 0,1 0,-1 1,0-1,1 0,0 1,-1-1,1 1,0-1,0 1,0-1,0 1,0 0,0 0,0 0,0-1,1 1,-1 0,1 0,-1 0,1 0,0 0,0 0,0 0,0 1,9 3</inkml:trace>
  <inkml:trace contextRef="#ctx0" brushRef="#br0" timeOffset="502.232">495 512,'52'4,"1"-2,-1-3,1-2,-1-2,10-4,-42 7,52-9,0-2,-1-4,48-18,-38 13,-80 23,0-1,0 1,0 0,0 0,-1 0,1 0,0 0,0 0,-1 0,1 0,0 0,-1 0,1 0,-1 1,1-1,-1 0,0 0,1 0,-1 1,0-1,0 0,0 0,0 1,0-1,0 0,-1 1,1-1,0 0,0 0,-1 0,1 1,-1-1,1 0,-1 0,0 0,1 0,-1 0,0 0,0 0,0 0,0 0,-2 6,-3 12,0 0,2 1,0-1,1 1,1 0,1 0,1 14,15 8,-3-30</inkml:trace>
  <inkml:trace contextRef="#ctx0" brushRef="#br0" timeOffset="897.863">1623 568,'-37'115,"36"-111,0 0,1 0,-1 0,1 0,0 1,1-1,-1 0,1 0,0 0,-1 0,2 0,-1 0,0 0,1 0,0 0,0-1,0 1,0-1,1 1,-1-1,1 0,0 0,0 0,0 0,0-1,1 1,1 0,1-1,1-1,-1 0,1 0,0 0,0-1,-1 0,1-1,0 1,-1-1,1-1,0 1,-1-1,1 0,-1 0,0-1,0 0,0 0,0-1,0 1,-1-1,0 0,0-1,0 1,0-1,0 0,-1 0,0-1,0 1,-1-1,1 0,-1 0,-1 0,1 0,1-7,-2 7,-1 1,0-1,0 1,0-1,-1 0,0 0,0 1,-1-1,1 0,-1 1,0-1,-1 1,1-1,-1 1,0-1,-1 1,1 0,-1 0,0 0,0 0,-1 1,1-1,-1 1,0 0,0 0,0 0,-1 1,0-1,1 1,-1 0,0 0,0 1,-1 0,1 0,0 0,-1 0,0 1,1 0,-1 0,0 0,1 1,-1 0,-5 0,6 1,0 0,0 1,0-1,0 1,0 0,1 0,-1 0,1 1,-1 0,1 0,0 0,0 0,0 1,1-1,-1 1,1 0,-1 1,0 0,-11 10</inkml:trace>
  <inkml:trace contextRef="#ctx0" brushRef="#br0" timeOffset="1196.47">2047 766,'-5'0,"-2"-5,6-6,2-6,7-6,1-2,-1-3,4 4,-1 1,3 0,-2-2,3 5,3-1,-1 0,1 3,3 4,1 5,-1 4</inkml:trace>
  <inkml:trace contextRef="#ctx0" brushRef="#br0" timeOffset="1839.258">3091 145,'-17'208,"10"-163,2 0,2 0,2 0,4 25,-2 10,11-17,-6-58</inkml:trace>
  <inkml:trace contextRef="#ctx0" brushRef="#br0" timeOffset="2083.914">2865 455,'38'-4,"23"-3,5 1,-3 2,-8-5,-8 1,-8 0,-6 3,-3-4,-2 1,-1 1,-5-3,-2 1,1-4,2-4,-4 1</inkml:trace>
  <inkml:trace contextRef="#ctx0" brushRef="#br0" timeOffset="6017.893">3683 61,'0'453,"-1"-448,1-1,0 1,0 0,0 0,0-1,1 1,0 0,0-1,0 1,1 0,-1-1,1 0,0 1,0-1,1 0,-1 0,3 3,-2-7,-1 0,1 0,-1 0,1-1,-1 1,1-1,-1 0,1 0,-1 0,0 0,1 0,-1 0,0 0,0-1,0 1,0-1,0 0,0 1,0-1,-1 0,1 0,-1 0,1 0,-1 0,0-1,0 1,0 0,0-1,0 1,0-2,2-2,10-16,1 0,1 1,1 1,0 0,2 1,0 1,13-9,-30 26,0-1,0 1,0 0,0 0,0 1,0-1,0 0,1 0,-1 1,0-1,1 0,-1 1,0-1,1 1,-1 0,1-1,-1 1,0 0,1 0,-1 0,1 0,-1 0,1 0,-1 1,1-1,-1 0,0 1,1-1,-1 1,0-1,1 1,-1 0,0-1,0 1,1 0,-1 0,0 0,0 0,0 0,0 0,0 0,0 0,-1 1,1-1,0 0,-1 1,1-1,-1 0,1 1,-1-1,1 0,-1 2,33 138,-33-139,0 1,0-1,1 0,-1 0,1 0,0 1,-1-1,1 0,0 0,0 0,1 0,-1 0,0-1,1 1,-1 0,1-1,-1 1,1-1,0 1,-1-1,1 0,0 1,0-1,0 0,0 0,0-1,0 1,1 0,-1-1,0 1,11-3</inkml:trace>
  <inkml:trace contextRef="#ctx0" brushRef="#br0" timeOffset="6537.605">4248 455,'6'2,"1"0,-1 0,0-1,1 0,-1 0,0-1,1 0,-1 0,1-1,-1 1,1-1,-1-1,0 1,0-1,0 0,0 0,0-1,0 0,0 0,-1 0,1-1,-1 0,0 0,0 0,-1-1,1 1,-1-1,0 0,0 0,-1-1,1 1,-1-1,0 0,-1 0,1 0,-1 0,-1 0,1-2,-1 6,-1 0,0 0,0 0,0 0,0 0,0 0,0 0,0 0,-1 0,1 0,-1 0,1 0,-1 0,0 0,0 0,0 0,0 1,0-1,0 0,0 1,-1-1,1 1,-1-1,1 1,-1 0,1-1,-1 1,0 0,1 0,-1 0,0 0,0 1,0-1,0 0,0 1,0-1,0 1,0 0,0 0,-1 0,-81 15,76-11,1 0,-1 0,1 1,-1 0,2 1,-1 0,0 0,1 0,1 1,-1 0,1 0,0 0,0 1,1-1,0 1,0 0,1 0,0 1,1-1,0 1,0-1,0 1,1 0,1 0,0 0,0-1,0 1,1 0,2 7,-1-12,1 1,0-1,-1 1,2-1,-1 0,0 0,1-1,0 1,0-1,0 0,0 1,1-2,-1 1,1-1,-1 1,1-1,0-1,0 1,0-1,0 1,0-1,2-1,120 5,-103-6,33 0,-33 1</inkml:trace>
  <inkml:trace contextRef="#ctx0" brushRef="#br0" timeOffset="7368.514">5800 287,'-37'9,"-79"36,115-44,0-1,0 0,0 1,0-1,0 1,1-1,-1 1,0-1,0 1,1 0,-1 0,1-1,-1 1,0 0,1 0,-1-1,1 1,0 0,-1 0,1 0,0 0,-1 0,1 0,0 0,0 0,0-1,0 1,0 0,0 0,0 0,0 0,0 0,0 0,1 0,-1 0,0 0,0 0,1 0,-1-1,1 1,-1 0,1 0,-1 0,1-1,0 1,-1 0,1-1,0 1,45 26,-36-22,-1 0,-1-1,-1 1,1 0,-1 1,0 0,0 0,-1 0,1 1,-1 0,4 8,-8-13,-1 0,1 1,-1-1,0 1,0 0,0-1,0 1,-1 0,1 0,-1 0,1-1,-1 1,0 0,0 0,-1 0,1 0,0-1,-1 1,0 0,1 0,-1-1,0 1,-1 0,1-1,0 1,-1-1,1 1,-1-1,0 0,0 0,0 0,0 0,0 0,0 0,-1-1,1 1,-1 0,-11 6,0-1,0 0,0-1,-1-1,0 0,-1-1,1 0,0-2,-1 0,0 0,0-1,1-1,-1-1,-11-2,26 4,0-1,0 0,0 1,0-1,1 0,-1 1,0-1,0 0,0 0,0 0,0 0,0 0,0 0,0 0,0 0,1 0,-1 0,0 0,0-1,0 1,0 0,0-1,0 1,1-1,-1 1,0-1,0 1,1-1,-1 1,0-1,1 0,-1 1,1-1,-1 0,0 0,1 1,0-1,-1 0,1 0,-1 0,1 0,0 0,0 1,0-1,-1 0,1 0,0 0,0 0,0 0,0 0,0 0,1 0,-1 0,0 0,0 1,1-1,-1 0,0 0,1 0,-1 0,1 1,-1-1,1 0,-1 0,1 1,0-1,-1 0,15-9</inkml:trace>
  <inkml:trace contextRef="#ctx0" brushRef="#br0" timeOffset="8041.325">6025 342,'-3'6,"-1"0,1 0,0 0,1 1,0-1,0 1,0 0,1-1,-1 1,2 0,-1 0,1 0,0-1,0 1,1 0,0 0,0 0,1-1,2 7,-4-10,1 0,0 0,0 0,0-1,0 1,1 0,-1-1,1 1,-1-1,1 1,0-1,0 1,0-1,0 0,0 0,1 0,-1-1,1 1,-1 0,1-1,0 0,-1 1,1-1,0 0,0-1,0 1,0 0,0-1,0 1,0-1,0 0,0 0,0 0,0-1,0 1,0-1,2 0,5-2,-1 0,1-1,-1 1,0-2,0 0,0 0,-1 0,1-1,-1 0,6-7,91-86,-103 100,1-1,-1 1,1 0,0 0,-1 0,1 0,-1 0,0 1,1-1,-1 1,0-1,0 1,0 0,0 0,0 0,0 0,-1 0,1 1,-1-1,1 0,-1 1,0-1,0 1,0-1,0 1,-1 0,1-1,-1 1,1 0,-1-1,0 1,0 0,0-1,0 2,0-3,62 347,-50-270,-5-38,-1-1,-3 1,-1-1,-3 36,0-69,0 0,-1 0,0-1,0 1,-1-1,0 0,0 0,0 0,0 0,-1 0,0 0,0-1,0 0,0 0,-1 0,1 0,-1-1,0 0,0 0,0 0,-1-1,1 1,-1-1,1 0,-1-1,0 0,0 1,0-2,0 1,1-1,-1 0,0 0,0-1,0 1,0-1,0-1,1 1,-1-1,0 0,1 0,-1-1,1 1,0-1,0 0,0-1,0 1,-2-3,1 1,-1 1,1-1,-1-1,2 1,-1-1,0 0,1 0,0 0,1-1,-1 0,1 0,1 0,-1 0,1-1,1 1,-1-1,1 0,0 1,1-1,0 0,0 0,1 0,0 0,0 0,1 0,0 0,1 0,-1 0,1 0,1 0,0 1,0-1,4-6,44-66,-34 62</inkml:trace>
  <inkml:trace contextRef="#ctx0" brushRef="#br0" timeOffset="8566.625">6816 315,'-9'-5,"1"1,-1 1,0 0,0 0,0 1,0 0,-1 1,1 0,0 0,-1 1,1 0,-1 0,1 1,0 1,0 0,-1 0,1 0,0 1,1 1,-8 3,15-7,0 1,0 0,-1-1,1 1,0 0,0 0,0 0,0 0,1 0,-1 0,0 0,0 0,0 0,1 0,-1 0,1 0,-1 0,1 1,-1-1,1 0,0 0,0 1,-1-1,1 0,0 1,0-1,0 0,0 0,0 1,1-1,-1 0,0 0,1 1,-1-1,1 0,-1 0,1 0,-1 1,1-1,0 0,0 0,-1 0,1 0,0 0,0 0,0-1,0 1,0 0,1 0,57 33,-45-28,-8-5,0 1,0 1,0-1,0 1,-1 0,1 0,-1 0,0 1,0 0,0 0,0 0,-1 1,1-1,-1 1,1 2,-6-3,0 1,0-1,-1 1,1-1,-1 1,0-1,0 0,0 0,-1 0,0 0,1-1,-1 1,-1 0,1-1,0 0,-1 0,0 0,1 0,-1-1,0 0,-1 1,1-1,0-1,0 1,-1-1,-3 2,-84 27,74-30</inkml:trace>
  <inkml:trace contextRef="#ctx0" brushRef="#br0" timeOffset="8922.354">7070 32,'0'29,"0"19,0 6,0-1,0-5,0-6,0-5,0-4,0-3,0-2,0-1,0 1,-5-6,-1-1,0-4</inkml:trace>
  <inkml:trace contextRef="#ctx0" brushRef="#br0" timeOffset="9184.894">6845 342,'23'-4,"24"-3,7 1,0 1,-5-3,-5 0,-6 1,-5 2,-2 1,-3 2,0 1,-1 6,-5 1</inkml:trace>
  <inkml:trace contextRef="#ctx0" brushRef="#br0" timeOffset="9589.699">7465 428,'10'-3,"0"0,0-1,0 1,-1-2,1 1,-1-2,-1 1,1-1,-1 0,0-1,0 0,0 0,-1-1,-1 1,1-2,-1 1,-1-1,5-7,-10 14,1 1,-1 0,1 0,-1-1,0 1,0 0,0 0,0-1,0 1,0 0,0 0,0-1,0 1,-1 0,1 0,0-1,-1 1,1 0,-1 0,1 0,-1 0,0 0,1 0,-1 0,0 0,0 0,0 0,0 0,0 0,0 0,0 1,0-1,0 0,0 1,0-1,0 1,-1-1,1 1,0 0,0-1,0 1,-1 0,1 0,0 0,-1 0,1 0,-61 6,49-3,-1 0,1 1,0 1,1 0,-1 1,1 0,0 1,1 0,-1 1,1 1,1-1,0 2,0-1,1 1,0 1,0 0,1 0,-6 12,13-18,0 1,0 0,1 0,0-1,0 1,0 0,0 0,1 0,0-1,1 1,-1 0,1-1,0 1,0-1,1 0,-1 1,1-1,0 0,1-1,-1 1,1-1,0 1,0-1,0 0,1 0,-1-1,1 0,0 1,0-2,0 1,1 0,-1-1,1 0,-1 0,1-1,-1 0,1 0,0 0,0 0,1-1,115 9,-83-9</inkml:trace>
  <inkml:trace contextRef="#ctx0" brushRef="#br0" timeOffset="14918.761">8057 258,'-25'140,"-5"-7,31-133,-1 0,0-1,0 1,0 0,0-1,0 1,1 0,-1 0,0-1,0 1,0 0,1 0,-1-1,0 1,0 0,1 0,-1 0,0 0,0-1,1 1,-1 0,0 0,1 0,-1 0,0 0,1 0,-1 0,0 0,1 0,-1 0,0 0,1 0,-1 0,0 0,0 0,1 0,-1 0,0 0,1 0,-1 0,0 1,1-1,-1 0,0 0,0 0,1 1,-1-1,0 0,0 0,1 0,-1 1,0-1,0 0,0 1,0-1,1 0,-1 0,0 1,0-1,0 0,0 1,0-1,0 0,0 1,19-30,-17 26,154-211,-105 154,-38 90,-12-16,16 95,-16-106,0 0,0 0,0 0,1-1,-1 1,1-1,0 1,-1-1,1 1,1-1,-1 0,0 0,0 0,1 0,-1-1,1 1,-1 0,1-1,0 0,0 0,0 0,0 0,-1 0,1 0,0-1,0 0,0 1,1-1,-1 0,0 0,0-1,0 1,0-1,0 0,7-2,0 0,-1-1,0 0,0 0,0-1,-1-1,1 1,-1-2,-1 1,1-1,-1 0,0 0,1-3,64-50,-71 60,0 0,0 0,0 1,1-1,-1 1,0-1,0 0,0 1,0 0,0-1,0 1,0 0,0-1,0 1,0 0,0 0,0 0,0 0,-1 0,1 0,0 0,-1 0,1 0,-1 0,1 0,-1 1,0-1,1 0,-1 0,0 0,0 1,0-1,0 0,0 0,0 1,0-1,0 0,0 0,0 0,-1 1,1-1,-1 0,1 0,-1 0,0 1,1 1,14 84,-3-61</inkml:trace>
  <inkml:trace contextRef="#ctx0" brushRef="#br0" timeOffset="15686.91">9921 145,'-88'26,"56"-18,2 1,-1 1,1 2,1 1,-6 4,34-16,0-1,0 0,0 1,1-1,-1 1,0 0,0-1,1 1,-1 0,0-1,1 1,-1 0,0 0,1-1,-1 1,1 0,-1 0,1 0,0 0,-1 0,1 0,0 0,0 0,0 0,-1 0,1-1,0 1,0 0,1 0,-1 0,0 0,0 0,0 0,0 0,1 0,-1 0,1 0,-1 0,0 0,1-1,0 1,-1 0,1 0,-1 0,1-1,0 1,0 0,0 0,43 30,-39-28,66 27,-61-27,-1 0,1 0,-1 1,0 0,0 1,0 0,-1 0,1 1,-1 0,0 1,-1-1,2 4,-7-8,-1 0,1 0,-1 1,0-1,1 0,-1 1,0-1,-1 1,1-1,0 1,-1-1,0 1,1 0,-1-1,0 1,0 0,0-1,-1 1,1-1,-1 1,1 0,-1-1,0 1,0-1,0 0,0 1,-1-1,1 0,-1 0,1 0,-1 1,0-2,0 1,1 0,-2 0,1-1,0 1,0-1,0 1,-1-1,-5 4,0 1,-1-2,0 1,0-1,-1-1,1 0,-1 0,1-1,-1 0,-3 0,10-1,1 0,-1-1,0 0,0 1,0-1,0 0,1 0,-1 0,0-1,0 1,0-1,1 0,-1 1,0-1,1 0,-1-1,0 1,1 0,0-1,-1 1,1-1,0 0,0 0,0 0,0 0,0 0,0 0,-1-3,2-7</inkml:trace>
  <inkml:trace contextRef="#ctx0" brushRef="#br0" timeOffset="16273.314">10175 4,'0'0,"0"-1,1 1,-1 0,1-1,-1 1,1 0,-1-1,1 1,-1 0,1 0,-1 0,1-1,-1 1,1 0,0 0,-1 0,1 0,-1 0,1 0,-1 0,1 0,-1 0,1 0,0 1,-1-1,1 0,-1 0,1 0,-1 1,1-1,-1 0,1 0,-1 1,0-1,1 1,-1-1,1 0,-1 1,0-1,1 1,-1-1,0 1,0-1,1 1,-1-1,0 1,0-1,0 1,1-1,-1 1,0-1,0 1,0-1,0 1,0 0,0-1,0 1,0-1,0 1,-1 0,7 39,-6-39,0 286,-16-193,16-93,0 0,-1 0,1 0,-1 0,1 0,0 0,0 0,0 0,0 0,-1 0,1 0,0 0,0 0,1-1,-1 1,0 0,0 0,0 0,1 0,-1 0,0 0,1 0,-1 0,1-1,-1 1,1 0,0 0,-1 0,1-1,0 1,-1 0,1-1,0 1,0-1,-1 1,1-1,0 1,0-1,0 0,0 1,0-1,0 0,0 0,0 1,0-1,1 0,41-19,136-114,-87 86,-90 48,0 0,0 0,-1 1,1-1,0 0,-1 1,1-1,-1 1,1 0,-1-1,0 1,1 0,-1 0,0 0,0 0,-1 0,1 0,0 0,-1 0,1 0,-1 1,1-1,-1 0,0 0,0 0,0 0,-1 1,1-1,0 0,-1 2,1-1,-1 32,0-29,0 1,1 0,-1-1,1 1,1-1,-1 1,1-1,1 1,-1-1,1 0,0 1,0-1,4 6,5 1</inkml:trace>
  <inkml:trace contextRef="#ctx0" brushRef="#br0" timeOffset="16642.441">10909 287,'-10'7,"2"1,-1 0,1 0,1 1,-1 0,1 1,1 0,0 0,0 0,1 0,1 1,-1 0,2 0,-1 0,2 1,0-1,0 1,1-1,0 12,4-18,0-1,0 1,1-1,-1 0,1 0,0 0,1-1,-1 1,0-1,1 0,0 0,0 0,0-1,0 0,0 0,1 0,-1-1,0 1,1-1,-1-1,1 1,-1-1,1 0,0 0,-1 0,1-1,-1 0,1 0,-1 0,0-1,3-1,1 1,0-1,1 0,-1 0,0-1,-1-1,1 1,-1-1,1-1,-2 0,1 0,-1 0,0-1,0 0,0 0,-1-1,0 0,-1 0,0 0,0-1,-1 0,0 0,0 0,-1 0,-1 0,1-1,-1 1,-1-1,1-9,-2 15,-1 1,1-1,-1 0,1 1,-1-1,-1 1,1-1,0 1,-1-1,1 1,-1 0,0 0,0 0,-1 0,1 0,-1 0,1 0,-1 1,0-1,0 1,0 0,0 0,0 0,0 0,-1 1,1-1,-1 1,1 0,-1 0,1 0,-1 0,0 1,-8-2,0 0,0 2,0-1,0 1,0 1,0 0,0 1,0 0,-3 2,-10 3</inkml:trace>
  <inkml:trace contextRef="#ctx0" brushRef="#br0" timeOffset="17258.326">11303 342,'-2'0,"0"1,0-1,0 0,0 1,-1-1,1 1,0 0,0 0,0 0,0 0,1 0,-1 0,0 0,0 0,1 1,-1-1,1 1,-1-1,1 1,-1 0,1 0,0-1,0 1,0 0,0 0,0 0,0 0,1 0,-1 0,1 1,-1-1,1 0,0 0,0 0,0 0,0 1,0-1,1 0,-1 0,0 0,1 0,0 0,-1 0,1 0,0 0,0 0,0 0,1 0,-1 0,0-1,1 1,-1 0,1-1,-1 1,1-1,0 0,-1 0,1 1,2 0,0 1,0-1,0 0,0 0,0 0,0 0,1-1,-1 1,1-1,-1 0,1-1,-1 1,1-1,-1 0,1 0,-1 0,1-1,0 0,-1 0,1 0,-1 0,0 0,1-1,2-2,95-65,-85 55,-16 12,0 0,0 1,0-1,1 1,-1-1,1 1,-1-1,1 1,0 0,-1 0,1 0,0 0,0 0,0 0,0 1,-1-1,1 0,0 1,0 0,0-1,1 1,-1 0,0 0,0 0,0 0,0 1,0-1,0 0,0 1,0-1,0 1,0 0,-1 0,1 0,0 0,0 0,-1 0,1 0,0 1,-1-1,1 0,-1 1,0 0,1-1,-1 1,0 0,0 0,1 2,1 1,-1-1,1 0,0 0,0 0,0 0,1-1,-1 1,1-1,0 0,0 0,0 0,0-1,0 1,1-1,-1 0,1 0,0-1,-1 1,1-1,0 0,0 0,0-1,0 1,3-1,11-3,0 0,0-1,-1-1,0-1,0-1,0 0,-1-1,0-1,-1 0,0-2,0 0,-1 0,-1-2,8-7,-19 18,0-1,1 1,-1-1,0 0,0-1,-1 1,1 0,-1-1,1 1,-1-1,0 0,-1 0,1 1,-1-1,1 0,-1-1,0 1,-1 0,1 0,-1 0,0-1,0 1,0 0,0 0,-1 0,0-1,0 1,-1-2,-9-7</inkml:trace>
  <inkml:trace contextRef="#ctx0" brushRef="#br0" timeOffset="18357.298">12376 145,'-147'209,"146"-207,-2 1,1 0,0 1,0-1,0 1,1 0,-1-1,1 1,0 0,0 0,0 0,0 0,1 0,0 0,0 0,0 0,0 2,2-5,-1-1,0 0,1 1,-1-1,0 0,1 0,-1 0,1 0,-1-1,0 1,1 0,-1 0,0-1,1 1,-1-1,0 1,0-1,1 0,-1 1,0-1,0 0,0 0,0 0,0 0,0 0,0 0,0 0,0 0,0-1,0 1,136-143,-81 99,-55 46,1 0,0 1,0-1,-1 1,1-1,-1 1,1-1,-1 1,0 0,0-1,0 1,0 0,0 0,0 0,0 0,-1 0,1 0,0 0,-1 0,0 0,0 1,1-1,-1 0,-1 0,1 0,0 0,-1 1,2 7,-1-3,0 1,0-1,1 0,0 0,0 0,0 0,1 0,0-1,1 1,-1 0,1-1,1 1,-1-1,1 0,0 0,0-1,1 1,0-1,0 0,0 0,0-1,1 1,0-1,0 0,0-1,0 1,0-1,1 0,0-1,-1 0,1 0,0 0,0-1,0 0,0 0,0-1,1 0,7-4,0 0,-1-1,0-1,0 0,0-1,-1 0,0-1,0 0,-1-1,0-1,0 0,-1-1,-1 0,0 0,0-1,-1-1,-1 1,0-1,3-8,7-46,-17 45</inkml:trace>
  <inkml:trace contextRef="#ctx0" brushRef="#br0" timeOffset="23371.356">466 1161,'355'-41,"-259"30,1 5,-1 3,35 6,9-1,512-2,-353-26,112-6,351 33,-349-30,-264 29,182-10,93-25,-13 7,-226 16,147 11,-149 3,82-13,164-3,-151 11,99-26,356 30,-323-30,202 29,-256-28,958 28,-41 0,-985-28,21-1,-58 31,-109 25,-119-26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11/18/2020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11/18/2020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11/18/2020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11/18/2020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11/18/2020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11/18/2020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11/18/2020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11/18/2020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11/18/2020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11/18/2020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11/18/2020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11/18/2020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11/18/2020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11/18/2020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11/18/2020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11/18/2020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11/18/2020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11/18/2020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11/18/2020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11/18/2020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11/18/2020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11/18/2020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11/18/2020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11/18/2020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11/18/2020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.xml"/><Relationship Id="rId5" Type="http://schemas.openxmlformats.org/officeDocument/2006/relationships/image" Target="../media/image4.png"/><Relationship Id="rId4" Type="http://schemas.openxmlformats.org/officeDocument/2006/relationships/customXml" Target="../ink/ink2.xml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.png"/><Relationship Id="rId18" Type="http://schemas.openxmlformats.org/officeDocument/2006/relationships/customXml" Target="../ink/ink77.xml"/><Relationship Id="rId26" Type="http://schemas.openxmlformats.org/officeDocument/2006/relationships/customXml" Target="../ink/ink81.xml"/><Relationship Id="rId39" Type="http://schemas.openxmlformats.org/officeDocument/2006/relationships/image" Target="../media/image27.png"/><Relationship Id="rId21" Type="http://schemas.openxmlformats.org/officeDocument/2006/relationships/image" Target="../media/image18.png"/><Relationship Id="rId34" Type="http://schemas.openxmlformats.org/officeDocument/2006/relationships/customXml" Target="../ink/ink85.xml"/><Relationship Id="rId7" Type="http://schemas.openxmlformats.org/officeDocument/2006/relationships/image" Target="../media/image5.png"/><Relationship Id="rId2" Type="http://schemas.openxmlformats.org/officeDocument/2006/relationships/customXml" Target="../ink/ink69.xml"/><Relationship Id="rId16" Type="http://schemas.openxmlformats.org/officeDocument/2006/relationships/customXml" Target="../ink/ink76.xml"/><Relationship Id="rId20" Type="http://schemas.openxmlformats.org/officeDocument/2006/relationships/customXml" Target="../ink/ink78.xml"/><Relationship Id="rId29" Type="http://schemas.openxmlformats.org/officeDocument/2006/relationships/image" Target="../media/image22.png"/><Relationship Id="rId41" Type="http://schemas.openxmlformats.org/officeDocument/2006/relationships/image" Target="../media/image2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1.xml"/><Relationship Id="rId11" Type="http://schemas.openxmlformats.org/officeDocument/2006/relationships/image" Target="../media/image10.png"/><Relationship Id="rId24" Type="http://schemas.openxmlformats.org/officeDocument/2006/relationships/customXml" Target="../ink/ink80.xml"/><Relationship Id="rId32" Type="http://schemas.openxmlformats.org/officeDocument/2006/relationships/customXml" Target="../ink/ink84.xml"/><Relationship Id="rId37" Type="http://schemas.openxmlformats.org/officeDocument/2006/relationships/image" Target="../media/image26.png"/><Relationship Id="rId40" Type="http://schemas.openxmlformats.org/officeDocument/2006/relationships/customXml" Target="../ink/ink88.xml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23" Type="http://schemas.openxmlformats.org/officeDocument/2006/relationships/image" Target="../media/image19.png"/><Relationship Id="rId28" Type="http://schemas.openxmlformats.org/officeDocument/2006/relationships/customXml" Target="../ink/ink82.xml"/><Relationship Id="rId36" Type="http://schemas.openxmlformats.org/officeDocument/2006/relationships/customXml" Target="../ink/ink86.xml"/><Relationship Id="rId10" Type="http://schemas.openxmlformats.org/officeDocument/2006/relationships/customXml" Target="../ink/ink73.xml"/><Relationship Id="rId19" Type="http://schemas.openxmlformats.org/officeDocument/2006/relationships/image" Target="../media/image17.png"/><Relationship Id="rId31" Type="http://schemas.openxmlformats.org/officeDocument/2006/relationships/image" Target="../media/image23.png"/><Relationship Id="rId4" Type="http://schemas.openxmlformats.org/officeDocument/2006/relationships/customXml" Target="../ink/ink70.xml"/><Relationship Id="rId9" Type="http://schemas.openxmlformats.org/officeDocument/2006/relationships/image" Target="../media/image9.png"/><Relationship Id="rId14" Type="http://schemas.openxmlformats.org/officeDocument/2006/relationships/customXml" Target="../ink/ink75.xml"/><Relationship Id="rId22" Type="http://schemas.openxmlformats.org/officeDocument/2006/relationships/customXml" Target="../ink/ink79.xml"/><Relationship Id="rId27" Type="http://schemas.openxmlformats.org/officeDocument/2006/relationships/image" Target="../media/image21.png"/><Relationship Id="rId30" Type="http://schemas.openxmlformats.org/officeDocument/2006/relationships/customXml" Target="../ink/ink83.xml"/><Relationship Id="rId35" Type="http://schemas.openxmlformats.org/officeDocument/2006/relationships/image" Target="../media/image25.png"/><Relationship Id="rId8" Type="http://schemas.openxmlformats.org/officeDocument/2006/relationships/customXml" Target="../ink/ink72.xml"/><Relationship Id="rId3" Type="http://schemas.openxmlformats.org/officeDocument/2006/relationships/image" Target="../media/image3.png"/><Relationship Id="rId12" Type="http://schemas.openxmlformats.org/officeDocument/2006/relationships/customXml" Target="../ink/ink74.xml"/><Relationship Id="rId17" Type="http://schemas.openxmlformats.org/officeDocument/2006/relationships/image" Target="../media/image14.png"/><Relationship Id="rId25" Type="http://schemas.openxmlformats.org/officeDocument/2006/relationships/image" Target="../media/image20.png"/><Relationship Id="rId33" Type="http://schemas.openxmlformats.org/officeDocument/2006/relationships/image" Target="../media/image24.png"/><Relationship Id="rId38" Type="http://schemas.openxmlformats.org/officeDocument/2006/relationships/customXml" Target="../ink/ink87.xml"/></Relationships>
</file>

<file path=ppt/slides/_rels/slide10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7.png"/><Relationship Id="rId18" Type="http://schemas.openxmlformats.org/officeDocument/2006/relationships/customXml" Target="../ink/ink3918.xml"/><Relationship Id="rId26" Type="http://schemas.openxmlformats.org/officeDocument/2006/relationships/customXml" Target="../ink/ink3922.xml"/><Relationship Id="rId39" Type="http://schemas.openxmlformats.org/officeDocument/2006/relationships/image" Target="../media/image460.png"/><Relationship Id="rId21" Type="http://schemas.openxmlformats.org/officeDocument/2006/relationships/image" Target="../media/image451.png"/><Relationship Id="rId34" Type="http://schemas.openxmlformats.org/officeDocument/2006/relationships/customXml" Target="../ink/ink3926.xml"/><Relationship Id="rId42" Type="http://schemas.openxmlformats.org/officeDocument/2006/relationships/customXml" Target="../ink/ink3930.xml"/><Relationship Id="rId47" Type="http://schemas.openxmlformats.org/officeDocument/2006/relationships/image" Target="../media/image464.png"/><Relationship Id="rId50" Type="http://schemas.openxmlformats.org/officeDocument/2006/relationships/customXml" Target="../ink/ink3934.xml"/><Relationship Id="rId55" Type="http://schemas.openxmlformats.org/officeDocument/2006/relationships/image" Target="../media/image468.png"/><Relationship Id="rId7" Type="http://schemas.openxmlformats.org/officeDocument/2006/relationships/image" Target="../media/image444.png"/><Relationship Id="rId2" Type="http://schemas.openxmlformats.org/officeDocument/2006/relationships/customXml" Target="../ink/ink3910.xml"/><Relationship Id="rId16" Type="http://schemas.openxmlformats.org/officeDocument/2006/relationships/customXml" Target="../ink/ink3917.xml"/><Relationship Id="rId29" Type="http://schemas.openxmlformats.org/officeDocument/2006/relationships/image" Target="../media/image455.png"/><Relationship Id="rId11" Type="http://schemas.openxmlformats.org/officeDocument/2006/relationships/image" Target="../media/image446.png"/><Relationship Id="rId24" Type="http://schemas.openxmlformats.org/officeDocument/2006/relationships/customXml" Target="../ink/ink3921.xml"/><Relationship Id="rId32" Type="http://schemas.openxmlformats.org/officeDocument/2006/relationships/customXml" Target="../ink/ink3925.xml"/><Relationship Id="rId37" Type="http://schemas.openxmlformats.org/officeDocument/2006/relationships/image" Target="../media/image459.png"/><Relationship Id="rId40" Type="http://schemas.openxmlformats.org/officeDocument/2006/relationships/customXml" Target="../ink/ink3929.xml"/><Relationship Id="rId45" Type="http://schemas.openxmlformats.org/officeDocument/2006/relationships/image" Target="../media/image463.png"/><Relationship Id="rId53" Type="http://schemas.openxmlformats.org/officeDocument/2006/relationships/image" Target="../media/image467.png"/><Relationship Id="rId5" Type="http://schemas.openxmlformats.org/officeDocument/2006/relationships/image" Target="../media/image443.png"/><Relationship Id="rId19" Type="http://schemas.openxmlformats.org/officeDocument/2006/relationships/image" Target="../media/image450.png"/><Relationship Id="rId4" Type="http://schemas.openxmlformats.org/officeDocument/2006/relationships/customXml" Target="../ink/ink3911.xml"/><Relationship Id="rId9" Type="http://schemas.openxmlformats.org/officeDocument/2006/relationships/image" Target="../media/image445.png"/><Relationship Id="rId14" Type="http://schemas.openxmlformats.org/officeDocument/2006/relationships/customXml" Target="../ink/ink3916.xml"/><Relationship Id="rId22" Type="http://schemas.openxmlformats.org/officeDocument/2006/relationships/customXml" Target="../ink/ink3920.xml"/><Relationship Id="rId27" Type="http://schemas.openxmlformats.org/officeDocument/2006/relationships/image" Target="../media/image454.png"/><Relationship Id="rId30" Type="http://schemas.openxmlformats.org/officeDocument/2006/relationships/customXml" Target="../ink/ink3924.xml"/><Relationship Id="rId35" Type="http://schemas.openxmlformats.org/officeDocument/2006/relationships/image" Target="../media/image458.png"/><Relationship Id="rId43" Type="http://schemas.openxmlformats.org/officeDocument/2006/relationships/image" Target="../media/image462.png"/><Relationship Id="rId48" Type="http://schemas.openxmlformats.org/officeDocument/2006/relationships/customXml" Target="../ink/ink3933.xml"/><Relationship Id="rId56" Type="http://schemas.openxmlformats.org/officeDocument/2006/relationships/customXml" Target="../ink/ink3937.xml"/><Relationship Id="rId8" Type="http://schemas.openxmlformats.org/officeDocument/2006/relationships/customXml" Target="../ink/ink3913.xml"/><Relationship Id="rId51" Type="http://schemas.openxmlformats.org/officeDocument/2006/relationships/image" Target="../media/image466.png"/><Relationship Id="rId3" Type="http://schemas.openxmlformats.org/officeDocument/2006/relationships/image" Target="../media/image442.png"/><Relationship Id="rId12" Type="http://schemas.openxmlformats.org/officeDocument/2006/relationships/customXml" Target="../ink/ink3915.xml"/><Relationship Id="rId17" Type="http://schemas.openxmlformats.org/officeDocument/2006/relationships/image" Target="../media/image449.png"/><Relationship Id="rId25" Type="http://schemas.openxmlformats.org/officeDocument/2006/relationships/image" Target="../media/image453.png"/><Relationship Id="rId33" Type="http://schemas.openxmlformats.org/officeDocument/2006/relationships/image" Target="../media/image457.png"/><Relationship Id="rId38" Type="http://schemas.openxmlformats.org/officeDocument/2006/relationships/customXml" Target="../ink/ink3928.xml"/><Relationship Id="rId46" Type="http://schemas.openxmlformats.org/officeDocument/2006/relationships/customXml" Target="../ink/ink3932.xml"/><Relationship Id="rId20" Type="http://schemas.openxmlformats.org/officeDocument/2006/relationships/customXml" Target="../ink/ink3919.xml"/><Relationship Id="rId41" Type="http://schemas.openxmlformats.org/officeDocument/2006/relationships/image" Target="../media/image461.png"/><Relationship Id="rId54" Type="http://schemas.openxmlformats.org/officeDocument/2006/relationships/customXml" Target="../ink/ink393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12.xml"/><Relationship Id="rId15" Type="http://schemas.openxmlformats.org/officeDocument/2006/relationships/image" Target="../media/image448.png"/><Relationship Id="rId23" Type="http://schemas.openxmlformats.org/officeDocument/2006/relationships/image" Target="../media/image452.png"/><Relationship Id="rId28" Type="http://schemas.openxmlformats.org/officeDocument/2006/relationships/customXml" Target="../ink/ink3923.xml"/><Relationship Id="rId36" Type="http://schemas.openxmlformats.org/officeDocument/2006/relationships/customXml" Target="../ink/ink3927.xml"/><Relationship Id="rId49" Type="http://schemas.openxmlformats.org/officeDocument/2006/relationships/image" Target="../media/image465.png"/><Relationship Id="rId57" Type="http://schemas.openxmlformats.org/officeDocument/2006/relationships/image" Target="../media/image469.png"/><Relationship Id="rId10" Type="http://schemas.openxmlformats.org/officeDocument/2006/relationships/customXml" Target="../ink/ink3914.xml"/><Relationship Id="rId31" Type="http://schemas.openxmlformats.org/officeDocument/2006/relationships/image" Target="../media/image456.png"/><Relationship Id="rId44" Type="http://schemas.openxmlformats.org/officeDocument/2006/relationships/customXml" Target="../ink/ink3931.xml"/><Relationship Id="rId52" Type="http://schemas.openxmlformats.org/officeDocument/2006/relationships/customXml" Target="../ink/ink3935.xml"/></Relationships>
</file>

<file path=ppt/slides/_rels/slide10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7.png"/><Relationship Id="rId18" Type="http://schemas.openxmlformats.org/officeDocument/2006/relationships/customXml" Target="../ink/ink3946.xml"/><Relationship Id="rId26" Type="http://schemas.openxmlformats.org/officeDocument/2006/relationships/customXml" Target="../ink/ink3950.xml"/><Relationship Id="rId39" Type="http://schemas.openxmlformats.org/officeDocument/2006/relationships/image" Target="../media/image460.png"/><Relationship Id="rId21" Type="http://schemas.openxmlformats.org/officeDocument/2006/relationships/image" Target="../media/image451.png"/><Relationship Id="rId34" Type="http://schemas.openxmlformats.org/officeDocument/2006/relationships/customXml" Target="../ink/ink3954.xml"/><Relationship Id="rId42" Type="http://schemas.openxmlformats.org/officeDocument/2006/relationships/customXml" Target="../ink/ink3958.xml"/><Relationship Id="rId47" Type="http://schemas.openxmlformats.org/officeDocument/2006/relationships/image" Target="../media/image464.png"/><Relationship Id="rId50" Type="http://schemas.openxmlformats.org/officeDocument/2006/relationships/customXml" Target="../ink/ink3962.xml"/><Relationship Id="rId55" Type="http://schemas.openxmlformats.org/officeDocument/2006/relationships/image" Target="../media/image468.png"/><Relationship Id="rId63" Type="http://schemas.openxmlformats.org/officeDocument/2006/relationships/image" Target="../media/image472.png"/><Relationship Id="rId7" Type="http://schemas.openxmlformats.org/officeDocument/2006/relationships/image" Target="../media/image444.png"/><Relationship Id="rId2" Type="http://schemas.openxmlformats.org/officeDocument/2006/relationships/customXml" Target="../ink/ink3938.xml"/><Relationship Id="rId16" Type="http://schemas.openxmlformats.org/officeDocument/2006/relationships/customXml" Target="../ink/ink3945.xml"/><Relationship Id="rId29" Type="http://schemas.openxmlformats.org/officeDocument/2006/relationships/image" Target="../media/image455.png"/><Relationship Id="rId11" Type="http://schemas.openxmlformats.org/officeDocument/2006/relationships/image" Target="../media/image446.png"/><Relationship Id="rId24" Type="http://schemas.openxmlformats.org/officeDocument/2006/relationships/customXml" Target="../ink/ink3949.xml"/><Relationship Id="rId32" Type="http://schemas.openxmlformats.org/officeDocument/2006/relationships/customXml" Target="../ink/ink3953.xml"/><Relationship Id="rId37" Type="http://schemas.openxmlformats.org/officeDocument/2006/relationships/image" Target="../media/image459.png"/><Relationship Id="rId40" Type="http://schemas.openxmlformats.org/officeDocument/2006/relationships/customXml" Target="../ink/ink3957.xml"/><Relationship Id="rId45" Type="http://schemas.openxmlformats.org/officeDocument/2006/relationships/image" Target="../media/image463.png"/><Relationship Id="rId53" Type="http://schemas.openxmlformats.org/officeDocument/2006/relationships/image" Target="../media/image467.png"/><Relationship Id="rId58" Type="http://schemas.openxmlformats.org/officeDocument/2006/relationships/customXml" Target="../ink/ink3966.xml"/><Relationship Id="rId5" Type="http://schemas.openxmlformats.org/officeDocument/2006/relationships/image" Target="../media/image443.png"/><Relationship Id="rId61" Type="http://schemas.openxmlformats.org/officeDocument/2006/relationships/image" Target="../media/image471.png"/><Relationship Id="rId19" Type="http://schemas.openxmlformats.org/officeDocument/2006/relationships/image" Target="../media/image450.png"/><Relationship Id="rId14" Type="http://schemas.openxmlformats.org/officeDocument/2006/relationships/customXml" Target="../ink/ink3944.xml"/><Relationship Id="rId22" Type="http://schemas.openxmlformats.org/officeDocument/2006/relationships/customXml" Target="../ink/ink3948.xml"/><Relationship Id="rId27" Type="http://schemas.openxmlformats.org/officeDocument/2006/relationships/image" Target="../media/image454.png"/><Relationship Id="rId30" Type="http://schemas.openxmlformats.org/officeDocument/2006/relationships/customXml" Target="../ink/ink3952.xml"/><Relationship Id="rId35" Type="http://schemas.openxmlformats.org/officeDocument/2006/relationships/image" Target="../media/image458.png"/><Relationship Id="rId43" Type="http://schemas.openxmlformats.org/officeDocument/2006/relationships/image" Target="../media/image462.png"/><Relationship Id="rId48" Type="http://schemas.openxmlformats.org/officeDocument/2006/relationships/customXml" Target="../ink/ink3961.xml"/><Relationship Id="rId56" Type="http://schemas.openxmlformats.org/officeDocument/2006/relationships/customXml" Target="../ink/ink3965.xml"/><Relationship Id="rId8" Type="http://schemas.openxmlformats.org/officeDocument/2006/relationships/customXml" Target="../ink/ink3941.xml"/><Relationship Id="rId51" Type="http://schemas.openxmlformats.org/officeDocument/2006/relationships/image" Target="../media/image466.png"/><Relationship Id="rId3" Type="http://schemas.openxmlformats.org/officeDocument/2006/relationships/image" Target="../media/image442.png"/><Relationship Id="rId12" Type="http://schemas.openxmlformats.org/officeDocument/2006/relationships/customXml" Target="../ink/ink3943.xml"/><Relationship Id="rId17" Type="http://schemas.openxmlformats.org/officeDocument/2006/relationships/image" Target="../media/image449.png"/><Relationship Id="rId25" Type="http://schemas.openxmlformats.org/officeDocument/2006/relationships/image" Target="../media/image453.png"/><Relationship Id="rId33" Type="http://schemas.openxmlformats.org/officeDocument/2006/relationships/image" Target="../media/image457.png"/><Relationship Id="rId38" Type="http://schemas.openxmlformats.org/officeDocument/2006/relationships/customXml" Target="../ink/ink3956.xml"/><Relationship Id="rId46" Type="http://schemas.openxmlformats.org/officeDocument/2006/relationships/customXml" Target="../ink/ink3960.xml"/><Relationship Id="rId59" Type="http://schemas.openxmlformats.org/officeDocument/2006/relationships/image" Target="../media/image470.png"/><Relationship Id="rId20" Type="http://schemas.openxmlformats.org/officeDocument/2006/relationships/customXml" Target="../ink/ink3947.xml"/><Relationship Id="rId41" Type="http://schemas.openxmlformats.org/officeDocument/2006/relationships/image" Target="../media/image461.png"/><Relationship Id="rId54" Type="http://schemas.openxmlformats.org/officeDocument/2006/relationships/customXml" Target="../ink/ink3964.xml"/><Relationship Id="rId62" Type="http://schemas.openxmlformats.org/officeDocument/2006/relationships/customXml" Target="../ink/ink396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40.xml"/><Relationship Id="rId15" Type="http://schemas.openxmlformats.org/officeDocument/2006/relationships/image" Target="../media/image448.png"/><Relationship Id="rId23" Type="http://schemas.openxmlformats.org/officeDocument/2006/relationships/image" Target="../media/image452.png"/><Relationship Id="rId28" Type="http://schemas.openxmlformats.org/officeDocument/2006/relationships/customXml" Target="../ink/ink3951.xml"/><Relationship Id="rId36" Type="http://schemas.openxmlformats.org/officeDocument/2006/relationships/customXml" Target="../ink/ink3955.xml"/><Relationship Id="rId49" Type="http://schemas.openxmlformats.org/officeDocument/2006/relationships/image" Target="../media/image465.png"/><Relationship Id="rId57" Type="http://schemas.openxmlformats.org/officeDocument/2006/relationships/image" Target="../media/image469.png"/><Relationship Id="rId10" Type="http://schemas.openxmlformats.org/officeDocument/2006/relationships/customXml" Target="../ink/ink3942.xml"/><Relationship Id="rId31" Type="http://schemas.openxmlformats.org/officeDocument/2006/relationships/image" Target="../media/image456.png"/><Relationship Id="rId44" Type="http://schemas.openxmlformats.org/officeDocument/2006/relationships/customXml" Target="../ink/ink3959.xml"/><Relationship Id="rId52" Type="http://schemas.openxmlformats.org/officeDocument/2006/relationships/customXml" Target="../ink/ink3963.xml"/><Relationship Id="rId60" Type="http://schemas.openxmlformats.org/officeDocument/2006/relationships/customXml" Target="../ink/ink3967.xml"/><Relationship Id="rId4" Type="http://schemas.openxmlformats.org/officeDocument/2006/relationships/customXml" Target="../ink/ink3939.xml"/><Relationship Id="rId9" Type="http://schemas.openxmlformats.org/officeDocument/2006/relationships/image" Target="../media/image445.png"/></Relationships>
</file>

<file path=ppt/slides/_rels/slide10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81.xml"/><Relationship Id="rId21" Type="http://schemas.openxmlformats.org/officeDocument/2006/relationships/image" Target="../media/image451.png"/><Relationship Id="rId42" Type="http://schemas.openxmlformats.org/officeDocument/2006/relationships/customXml" Target="../ink/ink3989.xml"/><Relationship Id="rId47" Type="http://schemas.openxmlformats.org/officeDocument/2006/relationships/image" Target="../media/image464.png"/><Relationship Id="rId63" Type="http://schemas.openxmlformats.org/officeDocument/2006/relationships/image" Target="../media/image472.png"/><Relationship Id="rId68" Type="http://schemas.openxmlformats.org/officeDocument/2006/relationships/customXml" Target="../ink/ink4002.xml"/><Relationship Id="rId16" Type="http://schemas.openxmlformats.org/officeDocument/2006/relationships/customXml" Target="../ink/ink3976.xml"/><Relationship Id="rId11" Type="http://schemas.openxmlformats.org/officeDocument/2006/relationships/image" Target="../media/image446.png"/><Relationship Id="rId24" Type="http://schemas.openxmlformats.org/officeDocument/2006/relationships/customXml" Target="../ink/ink3980.xml"/><Relationship Id="rId32" Type="http://schemas.openxmlformats.org/officeDocument/2006/relationships/customXml" Target="../ink/ink3984.xml"/><Relationship Id="rId37" Type="http://schemas.openxmlformats.org/officeDocument/2006/relationships/image" Target="../media/image459.png"/><Relationship Id="rId40" Type="http://schemas.openxmlformats.org/officeDocument/2006/relationships/customXml" Target="../ink/ink3988.xml"/><Relationship Id="rId45" Type="http://schemas.openxmlformats.org/officeDocument/2006/relationships/image" Target="../media/image463.png"/><Relationship Id="rId53" Type="http://schemas.openxmlformats.org/officeDocument/2006/relationships/image" Target="../media/image467.png"/><Relationship Id="rId58" Type="http://schemas.openxmlformats.org/officeDocument/2006/relationships/customXml" Target="../ink/ink3997.xml"/><Relationship Id="rId66" Type="http://schemas.openxmlformats.org/officeDocument/2006/relationships/customXml" Target="../ink/ink4001.xml"/><Relationship Id="rId74" Type="http://schemas.openxmlformats.org/officeDocument/2006/relationships/customXml" Target="../ink/ink4005.xml"/><Relationship Id="rId5" Type="http://schemas.openxmlformats.org/officeDocument/2006/relationships/image" Target="../media/image443.png"/><Relationship Id="rId61" Type="http://schemas.openxmlformats.org/officeDocument/2006/relationships/image" Target="../media/image471.png"/><Relationship Id="rId19" Type="http://schemas.openxmlformats.org/officeDocument/2006/relationships/image" Target="../media/image450.png"/><Relationship Id="rId14" Type="http://schemas.openxmlformats.org/officeDocument/2006/relationships/customXml" Target="../ink/ink3975.xml"/><Relationship Id="rId22" Type="http://schemas.openxmlformats.org/officeDocument/2006/relationships/customXml" Target="../ink/ink3979.xml"/><Relationship Id="rId27" Type="http://schemas.openxmlformats.org/officeDocument/2006/relationships/image" Target="../media/image454.png"/><Relationship Id="rId30" Type="http://schemas.openxmlformats.org/officeDocument/2006/relationships/customXml" Target="../ink/ink3983.xml"/><Relationship Id="rId35" Type="http://schemas.openxmlformats.org/officeDocument/2006/relationships/image" Target="../media/image458.png"/><Relationship Id="rId43" Type="http://schemas.openxmlformats.org/officeDocument/2006/relationships/image" Target="../media/image462.png"/><Relationship Id="rId48" Type="http://schemas.openxmlformats.org/officeDocument/2006/relationships/customXml" Target="../ink/ink3992.xml"/><Relationship Id="rId56" Type="http://schemas.openxmlformats.org/officeDocument/2006/relationships/customXml" Target="../ink/ink3996.xml"/><Relationship Id="rId64" Type="http://schemas.openxmlformats.org/officeDocument/2006/relationships/customXml" Target="../ink/ink4000.xml"/><Relationship Id="rId69" Type="http://schemas.openxmlformats.org/officeDocument/2006/relationships/image" Target="../media/image475.png"/><Relationship Id="rId77" Type="http://schemas.openxmlformats.org/officeDocument/2006/relationships/image" Target="../media/image479.png"/><Relationship Id="rId8" Type="http://schemas.openxmlformats.org/officeDocument/2006/relationships/customXml" Target="../ink/ink3972.xml"/><Relationship Id="rId51" Type="http://schemas.openxmlformats.org/officeDocument/2006/relationships/image" Target="../media/image466.png"/><Relationship Id="rId72" Type="http://schemas.openxmlformats.org/officeDocument/2006/relationships/customXml" Target="../ink/ink4004.xml"/><Relationship Id="rId3" Type="http://schemas.openxmlformats.org/officeDocument/2006/relationships/image" Target="../media/image442.png"/><Relationship Id="rId12" Type="http://schemas.openxmlformats.org/officeDocument/2006/relationships/customXml" Target="../ink/ink3974.xml"/><Relationship Id="rId17" Type="http://schemas.openxmlformats.org/officeDocument/2006/relationships/image" Target="../media/image449.png"/><Relationship Id="rId25" Type="http://schemas.openxmlformats.org/officeDocument/2006/relationships/image" Target="../media/image453.png"/><Relationship Id="rId33" Type="http://schemas.openxmlformats.org/officeDocument/2006/relationships/image" Target="../media/image457.png"/><Relationship Id="rId38" Type="http://schemas.openxmlformats.org/officeDocument/2006/relationships/customXml" Target="../ink/ink3987.xml"/><Relationship Id="rId46" Type="http://schemas.openxmlformats.org/officeDocument/2006/relationships/customXml" Target="../ink/ink3991.xml"/><Relationship Id="rId59" Type="http://schemas.openxmlformats.org/officeDocument/2006/relationships/image" Target="../media/image470.png"/><Relationship Id="rId67" Type="http://schemas.openxmlformats.org/officeDocument/2006/relationships/image" Target="../media/image474.png"/><Relationship Id="rId20" Type="http://schemas.openxmlformats.org/officeDocument/2006/relationships/customXml" Target="../ink/ink3978.xml"/><Relationship Id="rId41" Type="http://schemas.openxmlformats.org/officeDocument/2006/relationships/image" Target="../media/image461.png"/><Relationship Id="rId54" Type="http://schemas.openxmlformats.org/officeDocument/2006/relationships/customXml" Target="../ink/ink3995.xml"/><Relationship Id="rId62" Type="http://schemas.openxmlformats.org/officeDocument/2006/relationships/customXml" Target="../ink/ink3999.xml"/><Relationship Id="rId70" Type="http://schemas.openxmlformats.org/officeDocument/2006/relationships/customXml" Target="../ink/ink4003.xml"/><Relationship Id="rId75" Type="http://schemas.openxmlformats.org/officeDocument/2006/relationships/image" Target="../media/image47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71.xml"/><Relationship Id="rId15" Type="http://schemas.openxmlformats.org/officeDocument/2006/relationships/image" Target="../media/image448.png"/><Relationship Id="rId23" Type="http://schemas.openxmlformats.org/officeDocument/2006/relationships/image" Target="../media/image452.png"/><Relationship Id="rId28" Type="http://schemas.openxmlformats.org/officeDocument/2006/relationships/customXml" Target="../ink/ink3982.xml"/><Relationship Id="rId36" Type="http://schemas.openxmlformats.org/officeDocument/2006/relationships/customXml" Target="../ink/ink3986.xml"/><Relationship Id="rId49" Type="http://schemas.openxmlformats.org/officeDocument/2006/relationships/image" Target="../media/image465.png"/><Relationship Id="rId57" Type="http://schemas.openxmlformats.org/officeDocument/2006/relationships/image" Target="../media/image469.png"/><Relationship Id="rId10" Type="http://schemas.openxmlformats.org/officeDocument/2006/relationships/customXml" Target="../ink/ink3973.xml"/><Relationship Id="rId31" Type="http://schemas.openxmlformats.org/officeDocument/2006/relationships/image" Target="../media/image456.png"/><Relationship Id="rId44" Type="http://schemas.openxmlformats.org/officeDocument/2006/relationships/customXml" Target="../ink/ink3990.xml"/><Relationship Id="rId52" Type="http://schemas.openxmlformats.org/officeDocument/2006/relationships/customXml" Target="../ink/ink3994.xml"/><Relationship Id="rId60" Type="http://schemas.openxmlformats.org/officeDocument/2006/relationships/customXml" Target="../ink/ink3998.xml"/><Relationship Id="rId65" Type="http://schemas.openxmlformats.org/officeDocument/2006/relationships/image" Target="../media/image473.png"/><Relationship Id="rId73" Type="http://schemas.openxmlformats.org/officeDocument/2006/relationships/image" Target="../media/image477.png"/><Relationship Id="rId4" Type="http://schemas.openxmlformats.org/officeDocument/2006/relationships/customXml" Target="../ink/ink3970.xml"/><Relationship Id="rId9" Type="http://schemas.openxmlformats.org/officeDocument/2006/relationships/image" Target="../media/image445.png"/><Relationship Id="rId13" Type="http://schemas.openxmlformats.org/officeDocument/2006/relationships/image" Target="../media/image447.png"/><Relationship Id="rId18" Type="http://schemas.openxmlformats.org/officeDocument/2006/relationships/customXml" Target="../ink/ink3977.xml"/><Relationship Id="rId39" Type="http://schemas.openxmlformats.org/officeDocument/2006/relationships/image" Target="../media/image460.png"/><Relationship Id="rId34" Type="http://schemas.openxmlformats.org/officeDocument/2006/relationships/customXml" Target="../ink/ink3985.xml"/><Relationship Id="rId50" Type="http://schemas.openxmlformats.org/officeDocument/2006/relationships/customXml" Target="../ink/ink3993.xml"/><Relationship Id="rId55" Type="http://schemas.openxmlformats.org/officeDocument/2006/relationships/image" Target="../media/image468.png"/><Relationship Id="rId76" Type="http://schemas.openxmlformats.org/officeDocument/2006/relationships/customXml" Target="../ink/ink4006.xml"/><Relationship Id="rId7" Type="http://schemas.openxmlformats.org/officeDocument/2006/relationships/image" Target="../media/image444.png"/><Relationship Id="rId71" Type="http://schemas.openxmlformats.org/officeDocument/2006/relationships/image" Target="../media/image476.png"/><Relationship Id="rId2" Type="http://schemas.openxmlformats.org/officeDocument/2006/relationships/customXml" Target="../ink/ink3969.xml"/><Relationship Id="rId29" Type="http://schemas.openxmlformats.org/officeDocument/2006/relationships/image" Target="../media/image455.png"/></Relationships>
</file>

<file path=ppt/slides/_rels/slide10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019.xml"/><Relationship Id="rId21" Type="http://schemas.openxmlformats.org/officeDocument/2006/relationships/image" Target="../media/image451.png"/><Relationship Id="rId42" Type="http://schemas.openxmlformats.org/officeDocument/2006/relationships/customXml" Target="../ink/ink4027.xml"/><Relationship Id="rId47" Type="http://schemas.openxmlformats.org/officeDocument/2006/relationships/image" Target="../media/image464.png"/><Relationship Id="rId63" Type="http://schemas.openxmlformats.org/officeDocument/2006/relationships/image" Target="../media/image472.png"/><Relationship Id="rId68" Type="http://schemas.openxmlformats.org/officeDocument/2006/relationships/customXml" Target="../ink/ink4040.xml"/><Relationship Id="rId84" Type="http://schemas.openxmlformats.org/officeDocument/2006/relationships/customXml" Target="../ink/ink4048.xml"/><Relationship Id="rId16" Type="http://schemas.openxmlformats.org/officeDocument/2006/relationships/customXml" Target="../ink/ink4014.xml"/><Relationship Id="rId11" Type="http://schemas.openxmlformats.org/officeDocument/2006/relationships/image" Target="../media/image446.png"/><Relationship Id="rId32" Type="http://schemas.openxmlformats.org/officeDocument/2006/relationships/customXml" Target="../ink/ink4022.xml"/><Relationship Id="rId37" Type="http://schemas.openxmlformats.org/officeDocument/2006/relationships/image" Target="../media/image459.png"/><Relationship Id="rId53" Type="http://schemas.openxmlformats.org/officeDocument/2006/relationships/image" Target="../media/image467.png"/><Relationship Id="rId58" Type="http://schemas.openxmlformats.org/officeDocument/2006/relationships/customXml" Target="../ink/ink4035.xml"/><Relationship Id="rId74" Type="http://schemas.openxmlformats.org/officeDocument/2006/relationships/customXml" Target="../ink/ink4043.xml"/><Relationship Id="rId79" Type="http://schemas.openxmlformats.org/officeDocument/2006/relationships/image" Target="../media/image480.png"/><Relationship Id="rId5" Type="http://schemas.openxmlformats.org/officeDocument/2006/relationships/image" Target="../media/image443.png"/><Relationship Id="rId19" Type="http://schemas.openxmlformats.org/officeDocument/2006/relationships/image" Target="../media/image450.png"/><Relationship Id="rId14" Type="http://schemas.openxmlformats.org/officeDocument/2006/relationships/customXml" Target="../ink/ink4013.xml"/><Relationship Id="rId22" Type="http://schemas.openxmlformats.org/officeDocument/2006/relationships/customXml" Target="../ink/ink4017.xml"/><Relationship Id="rId27" Type="http://schemas.openxmlformats.org/officeDocument/2006/relationships/image" Target="../media/image454.png"/><Relationship Id="rId30" Type="http://schemas.openxmlformats.org/officeDocument/2006/relationships/customXml" Target="../ink/ink4021.xml"/><Relationship Id="rId35" Type="http://schemas.openxmlformats.org/officeDocument/2006/relationships/image" Target="../media/image458.png"/><Relationship Id="rId43" Type="http://schemas.openxmlformats.org/officeDocument/2006/relationships/image" Target="../media/image462.png"/><Relationship Id="rId48" Type="http://schemas.openxmlformats.org/officeDocument/2006/relationships/customXml" Target="../ink/ink4030.xml"/><Relationship Id="rId56" Type="http://schemas.openxmlformats.org/officeDocument/2006/relationships/customXml" Target="../ink/ink4034.xml"/><Relationship Id="rId64" Type="http://schemas.openxmlformats.org/officeDocument/2006/relationships/customXml" Target="../ink/ink4038.xml"/><Relationship Id="rId69" Type="http://schemas.openxmlformats.org/officeDocument/2006/relationships/image" Target="../media/image475.png"/><Relationship Id="rId77" Type="http://schemas.openxmlformats.org/officeDocument/2006/relationships/image" Target="../media/image479.png"/><Relationship Id="rId8" Type="http://schemas.openxmlformats.org/officeDocument/2006/relationships/customXml" Target="../ink/ink4010.xml"/><Relationship Id="rId51" Type="http://schemas.openxmlformats.org/officeDocument/2006/relationships/image" Target="../media/image466.png"/><Relationship Id="rId72" Type="http://schemas.openxmlformats.org/officeDocument/2006/relationships/customXml" Target="../ink/ink4042.xml"/><Relationship Id="rId80" Type="http://schemas.openxmlformats.org/officeDocument/2006/relationships/customXml" Target="../ink/ink4046.xml"/><Relationship Id="rId85" Type="http://schemas.openxmlformats.org/officeDocument/2006/relationships/image" Target="../media/image483.png"/><Relationship Id="rId3" Type="http://schemas.openxmlformats.org/officeDocument/2006/relationships/image" Target="../media/image442.png"/><Relationship Id="rId12" Type="http://schemas.openxmlformats.org/officeDocument/2006/relationships/customXml" Target="../ink/ink4012.xml"/><Relationship Id="rId17" Type="http://schemas.openxmlformats.org/officeDocument/2006/relationships/image" Target="../media/image449.png"/><Relationship Id="rId25" Type="http://schemas.openxmlformats.org/officeDocument/2006/relationships/image" Target="../media/image453.png"/><Relationship Id="rId33" Type="http://schemas.openxmlformats.org/officeDocument/2006/relationships/image" Target="../media/image457.png"/><Relationship Id="rId38" Type="http://schemas.openxmlformats.org/officeDocument/2006/relationships/customXml" Target="../ink/ink4025.xml"/><Relationship Id="rId46" Type="http://schemas.openxmlformats.org/officeDocument/2006/relationships/customXml" Target="../ink/ink4029.xml"/><Relationship Id="rId59" Type="http://schemas.openxmlformats.org/officeDocument/2006/relationships/image" Target="../media/image470.png"/><Relationship Id="rId67" Type="http://schemas.openxmlformats.org/officeDocument/2006/relationships/image" Target="../media/image474.png"/><Relationship Id="rId20" Type="http://schemas.openxmlformats.org/officeDocument/2006/relationships/customXml" Target="../ink/ink4016.xml"/><Relationship Id="rId41" Type="http://schemas.openxmlformats.org/officeDocument/2006/relationships/image" Target="../media/image461.png"/><Relationship Id="rId54" Type="http://schemas.openxmlformats.org/officeDocument/2006/relationships/customXml" Target="../ink/ink4033.xml"/><Relationship Id="rId62" Type="http://schemas.openxmlformats.org/officeDocument/2006/relationships/customXml" Target="../ink/ink4037.xml"/><Relationship Id="rId70" Type="http://schemas.openxmlformats.org/officeDocument/2006/relationships/customXml" Target="../ink/ink4041.xml"/><Relationship Id="rId75" Type="http://schemas.openxmlformats.org/officeDocument/2006/relationships/image" Target="../media/image478.png"/><Relationship Id="rId83" Type="http://schemas.openxmlformats.org/officeDocument/2006/relationships/image" Target="../media/image48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09.xml"/><Relationship Id="rId15" Type="http://schemas.openxmlformats.org/officeDocument/2006/relationships/image" Target="../media/image448.png"/><Relationship Id="rId23" Type="http://schemas.openxmlformats.org/officeDocument/2006/relationships/image" Target="../media/image452.png"/><Relationship Id="rId28" Type="http://schemas.openxmlformats.org/officeDocument/2006/relationships/customXml" Target="../ink/ink4020.xml"/><Relationship Id="rId36" Type="http://schemas.openxmlformats.org/officeDocument/2006/relationships/customXml" Target="../ink/ink4024.xml"/><Relationship Id="rId49" Type="http://schemas.openxmlformats.org/officeDocument/2006/relationships/image" Target="../media/image465.png"/><Relationship Id="rId57" Type="http://schemas.openxmlformats.org/officeDocument/2006/relationships/image" Target="../media/image469.png"/><Relationship Id="rId10" Type="http://schemas.openxmlformats.org/officeDocument/2006/relationships/customXml" Target="../ink/ink4011.xml"/><Relationship Id="rId31" Type="http://schemas.openxmlformats.org/officeDocument/2006/relationships/image" Target="../media/image456.png"/><Relationship Id="rId44" Type="http://schemas.openxmlformats.org/officeDocument/2006/relationships/customXml" Target="../ink/ink4028.xml"/><Relationship Id="rId52" Type="http://schemas.openxmlformats.org/officeDocument/2006/relationships/customXml" Target="../ink/ink4032.xml"/><Relationship Id="rId60" Type="http://schemas.openxmlformats.org/officeDocument/2006/relationships/customXml" Target="../ink/ink4036.xml"/><Relationship Id="rId65" Type="http://schemas.openxmlformats.org/officeDocument/2006/relationships/image" Target="../media/image473.png"/><Relationship Id="rId73" Type="http://schemas.openxmlformats.org/officeDocument/2006/relationships/image" Target="../media/image477.png"/><Relationship Id="rId78" Type="http://schemas.openxmlformats.org/officeDocument/2006/relationships/customXml" Target="../ink/ink4045.xml"/><Relationship Id="rId81" Type="http://schemas.openxmlformats.org/officeDocument/2006/relationships/image" Target="../media/image481.png"/><Relationship Id="rId4" Type="http://schemas.openxmlformats.org/officeDocument/2006/relationships/customXml" Target="../ink/ink4008.xml"/><Relationship Id="rId9" Type="http://schemas.openxmlformats.org/officeDocument/2006/relationships/image" Target="../media/image445.png"/><Relationship Id="rId13" Type="http://schemas.openxmlformats.org/officeDocument/2006/relationships/image" Target="../media/image447.png"/><Relationship Id="rId18" Type="http://schemas.openxmlformats.org/officeDocument/2006/relationships/customXml" Target="../ink/ink4015.xml"/><Relationship Id="rId39" Type="http://schemas.openxmlformats.org/officeDocument/2006/relationships/image" Target="../media/image460.png"/><Relationship Id="rId34" Type="http://schemas.openxmlformats.org/officeDocument/2006/relationships/customXml" Target="../ink/ink4023.xml"/><Relationship Id="rId50" Type="http://schemas.openxmlformats.org/officeDocument/2006/relationships/customXml" Target="../ink/ink4031.xml"/><Relationship Id="rId55" Type="http://schemas.openxmlformats.org/officeDocument/2006/relationships/image" Target="../media/image468.png"/><Relationship Id="rId76" Type="http://schemas.openxmlformats.org/officeDocument/2006/relationships/customXml" Target="../ink/ink4044.xml"/><Relationship Id="rId7" Type="http://schemas.openxmlformats.org/officeDocument/2006/relationships/image" Target="../media/image444.png"/><Relationship Id="rId71" Type="http://schemas.openxmlformats.org/officeDocument/2006/relationships/image" Target="../media/image476.png"/><Relationship Id="rId2" Type="http://schemas.openxmlformats.org/officeDocument/2006/relationships/customXml" Target="../ink/ink4007.xml"/><Relationship Id="rId29" Type="http://schemas.openxmlformats.org/officeDocument/2006/relationships/image" Target="../media/image455.png"/><Relationship Id="rId24" Type="http://schemas.openxmlformats.org/officeDocument/2006/relationships/customXml" Target="../ink/ink4018.xml"/><Relationship Id="rId40" Type="http://schemas.openxmlformats.org/officeDocument/2006/relationships/customXml" Target="../ink/ink4026.xml"/><Relationship Id="rId45" Type="http://schemas.openxmlformats.org/officeDocument/2006/relationships/image" Target="../media/image463.png"/><Relationship Id="rId66" Type="http://schemas.openxmlformats.org/officeDocument/2006/relationships/customXml" Target="../ink/ink4039.xml"/><Relationship Id="rId61" Type="http://schemas.openxmlformats.org/officeDocument/2006/relationships/image" Target="../media/image471.png"/><Relationship Id="rId82" Type="http://schemas.openxmlformats.org/officeDocument/2006/relationships/customXml" Target="../ink/ink4047.xml"/></Relationships>
</file>

<file path=ppt/slides/_rels/slide10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061.xml"/><Relationship Id="rId21" Type="http://schemas.openxmlformats.org/officeDocument/2006/relationships/image" Target="../media/image451.png"/><Relationship Id="rId42" Type="http://schemas.openxmlformats.org/officeDocument/2006/relationships/customXml" Target="../ink/ink4069.xml"/><Relationship Id="rId47" Type="http://schemas.openxmlformats.org/officeDocument/2006/relationships/image" Target="../media/image464.png"/><Relationship Id="rId63" Type="http://schemas.openxmlformats.org/officeDocument/2006/relationships/image" Target="../media/image472.png"/><Relationship Id="rId68" Type="http://schemas.openxmlformats.org/officeDocument/2006/relationships/customXml" Target="../ink/ink4082.xml"/><Relationship Id="rId84" Type="http://schemas.openxmlformats.org/officeDocument/2006/relationships/customXml" Target="../ink/ink4090.xml"/><Relationship Id="rId89" Type="http://schemas.openxmlformats.org/officeDocument/2006/relationships/image" Target="../media/image485.png"/><Relationship Id="rId16" Type="http://schemas.openxmlformats.org/officeDocument/2006/relationships/customXml" Target="../ink/ink4056.xml"/><Relationship Id="rId11" Type="http://schemas.openxmlformats.org/officeDocument/2006/relationships/image" Target="../media/image446.png"/><Relationship Id="rId32" Type="http://schemas.openxmlformats.org/officeDocument/2006/relationships/customXml" Target="../ink/ink4064.xml"/><Relationship Id="rId37" Type="http://schemas.openxmlformats.org/officeDocument/2006/relationships/image" Target="../media/image459.png"/><Relationship Id="rId53" Type="http://schemas.openxmlformats.org/officeDocument/2006/relationships/image" Target="../media/image467.png"/><Relationship Id="rId58" Type="http://schemas.openxmlformats.org/officeDocument/2006/relationships/customXml" Target="../ink/ink4077.xml"/><Relationship Id="rId74" Type="http://schemas.openxmlformats.org/officeDocument/2006/relationships/customXml" Target="../ink/ink4085.xml"/><Relationship Id="rId79" Type="http://schemas.openxmlformats.org/officeDocument/2006/relationships/image" Target="../media/image480.png"/><Relationship Id="rId5" Type="http://schemas.openxmlformats.org/officeDocument/2006/relationships/image" Target="../media/image443.png"/><Relationship Id="rId90" Type="http://schemas.openxmlformats.org/officeDocument/2006/relationships/customXml" Target="../ink/ink4093.xml"/><Relationship Id="rId95" Type="http://schemas.openxmlformats.org/officeDocument/2006/relationships/image" Target="../media/image488.png"/><Relationship Id="rId22" Type="http://schemas.openxmlformats.org/officeDocument/2006/relationships/customXml" Target="../ink/ink4059.xml"/><Relationship Id="rId27" Type="http://schemas.openxmlformats.org/officeDocument/2006/relationships/image" Target="../media/image454.png"/><Relationship Id="rId43" Type="http://schemas.openxmlformats.org/officeDocument/2006/relationships/image" Target="../media/image462.png"/><Relationship Id="rId48" Type="http://schemas.openxmlformats.org/officeDocument/2006/relationships/customXml" Target="../ink/ink4072.xml"/><Relationship Id="rId64" Type="http://schemas.openxmlformats.org/officeDocument/2006/relationships/customXml" Target="../ink/ink4080.xml"/><Relationship Id="rId69" Type="http://schemas.openxmlformats.org/officeDocument/2006/relationships/image" Target="../media/image475.png"/><Relationship Id="rId80" Type="http://schemas.openxmlformats.org/officeDocument/2006/relationships/customXml" Target="../ink/ink4088.xml"/><Relationship Id="rId85" Type="http://schemas.openxmlformats.org/officeDocument/2006/relationships/image" Target="../media/image483.png"/><Relationship Id="rId3" Type="http://schemas.openxmlformats.org/officeDocument/2006/relationships/image" Target="../media/image442.png"/><Relationship Id="rId12" Type="http://schemas.openxmlformats.org/officeDocument/2006/relationships/customXml" Target="../ink/ink4054.xml"/><Relationship Id="rId17" Type="http://schemas.openxmlformats.org/officeDocument/2006/relationships/image" Target="../media/image449.png"/><Relationship Id="rId25" Type="http://schemas.openxmlformats.org/officeDocument/2006/relationships/image" Target="../media/image453.png"/><Relationship Id="rId33" Type="http://schemas.openxmlformats.org/officeDocument/2006/relationships/image" Target="../media/image457.png"/><Relationship Id="rId38" Type="http://schemas.openxmlformats.org/officeDocument/2006/relationships/customXml" Target="../ink/ink4067.xml"/><Relationship Id="rId46" Type="http://schemas.openxmlformats.org/officeDocument/2006/relationships/customXml" Target="../ink/ink4071.xml"/><Relationship Id="rId59" Type="http://schemas.openxmlformats.org/officeDocument/2006/relationships/image" Target="../media/image470.png"/><Relationship Id="rId67" Type="http://schemas.openxmlformats.org/officeDocument/2006/relationships/image" Target="../media/image474.png"/><Relationship Id="rId20" Type="http://schemas.openxmlformats.org/officeDocument/2006/relationships/customXml" Target="../ink/ink4058.xml"/><Relationship Id="rId41" Type="http://schemas.openxmlformats.org/officeDocument/2006/relationships/image" Target="../media/image461.png"/><Relationship Id="rId54" Type="http://schemas.openxmlformats.org/officeDocument/2006/relationships/customXml" Target="../ink/ink4075.xml"/><Relationship Id="rId62" Type="http://schemas.openxmlformats.org/officeDocument/2006/relationships/customXml" Target="../ink/ink4079.xml"/><Relationship Id="rId70" Type="http://schemas.openxmlformats.org/officeDocument/2006/relationships/customXml" Target="../ink/ink4083.xml"/><Relationship Id="rId75" Type="http://schemas.openxmlformats.org/officeDocument/2006/relationships/image" Target="../media/image478.png"/><Relationship Id="rId83" Type="http://schemas.openxmlformats.org/officeDocument/2006/relationships/image" Target="../media/image482.png"/><Relationship Id="rId88" Type="http://schemas.openxmlformats.org/officeDocument/2006/relationships/customXml" Target="../ink/ink4092.xml"/><Relationship Id="rId91" Type="http://schemas.openxmlformats.org/officeDocument/2006/relationships/image" Target="../media/image486.png"/><Relationship Id="rId96" Type="http://schemas.openxmlformats.org/officeDocument/2006/relationships/customXml" Target="../ink/ink409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51.xml"/><Relationship Id="rId15" Type="http://schemas.openxmlformats.org/officeDocument/2006/relationships/image" Target="../media/image448.png"/><Relationship Id="rId23" Type="http://schemas.openxmlformats.org/officeDocument/2006/relationships/image" Target="../media/image452.png"/><Relationship Id="rId28" Type="http://schemas.openxmlformats.org/officeDocument/2006/relationships/customXml" Target="../ink/ink4062.xml"/><Relationship Id="rId36" Type="http://schemas.openxmlformats.org/officeDocument/2006/relationships/customXml" Target="../ink/ink4066.xml"/><Relationship Id="rId49" Type="http://schemas.openxmlformats.org/officeDocument/2006/relationships/image" Target="../media/image465.png"/><Relationship Id="rId57" Type="http://schemas.openxmlformats.org/officeDocument/2006/relationships/image" Target="../media/image469.png"/><Relationship Id="rId10" Type="http://schemas.openxmlformats.org/officeDocument/2006/relationships/customXml" Target="../ink/ink4053.xml"/><Relationship Id="rId31" Type="http://schemas.openxmlformats.org/officeDocument/2006/relationships/image" Target="../media/image456.png"/><Relationship Id="rId44" Type="http://schemas.openxmlformats.org/officeDocument/2006/relationships/customXml" Target="../ink/ink4070.xml"/><Relationship Id="rId52" Type="http://schemas.openxmlformats.org/officeDocument/2006/relationships/customXml" Target="../ink/ink4074.xml"/><Relationship Id="rId60" Type="http://schemas.openxmlformats.org/officeDocument/2006/relationships/customXml" Target="../ink/ink4078.xml"/><Relationship Id="rId65" Type="http://schemas.openxmlformats.org/officeDocument/2006/relationships/image" Target="../media/image473.png"/><Relationship Id="rId73" Type="http://schemas.openxmlformats.org/officeDocument/2006/relationships/image" Target="../media/image477.png"/><Relationship Id="rId78" Type="http://schemas.openxmlformats.org/officeDocument/2006/relationships/customXml" Target="../ink/ink4087.xml"/><Relationship Id="rId81" Type="http://schemas.openxmlformats.org/officeDocument/2006/relationships/image" Target="../media/image481.png"/><Relationship Id="rId86" Type="http://schemas.openxmlformats.org/officeDocument/2006/relationships/customXml" Target="../ink/ink4091.xml"/><Relationship Id="rId94" Type="http://schemas.openxmlformats.org/officeDocument/2006/relationships/customXml" Target="../ink/ink4095.xml"/><Relationship Id="rId4" Type="http://schemas.openxmlformats.org/officeDocument/2006/relationships/customXml" Target="../ink/ink4050.xml"/><Relationship Id="rId9" Type="http://schemas.openxmlformats.org/officeDocument/2006/relationships/image" Target="../media/image445.png"/><Relationship Id="rId13" Type="http://schemas.openxmlformats.org/officeDocument/2006/relationships/image" Target="../media/image447.png"/><Relationship Id="rId18" Type="http://schemas.openxmlformats.org/officeDocument/2006/relationships/customXml" Target="../ink/ink4057.xml"/><Relationship Id="rId39" Type="http://schemas.openxmlformats.org/officeDocument/2006/relationships/image" Target="../media/image460.png"/><Relationship Id="rId34" Type="http://schemas.openxmlformats.org/officeDocument/2006/relationships/customXml" Target="../ink/ink4065.xml"/><Relationship Id="rId50" Type="http://schemas.openxmlformats.org/officeDocument/2006/relationships/customXml" Target="../ink/ink4073.xml"/><Relationship Id="rId55" Type="http://schemas.openxmlformats.org/officeDocument/2006/relationships/image" Target="../media/image468.png"/><Relationship Id="rId76" Type="http://schemas.openxmlformats.org/officeDocument/2006/relationships/customXml" Target="../ink/ink4086.xml"/><Relationship Id="rId97" Type="http://schemas.openxmlformats.org/officeDocument/2006/relationships/image" Target="../media/image489.png"/><Relationship Id="rId7" Type="http://schemas.openxmlformats.org/officeDocument/2006/relationships/image" Target="../media/image444.png"/><Relationship Id="rId71" Type="http://schemas.openxmlformats.org/officeDocument/2006/relationships/image" Target="../media/image476.png"/><Relationship Id="rId92" Type="http://schemas.openxmlformats.org/officeDocument/2006/relationships/customXml" Target="../ink/ink4094.xml"/><Relationship Id="rId2" Type="http://schemas.openxmlformats.org/officeDocument/2006/relationships/customXml" Target="../ink/ink4049.xml"/><Relationship Id="rId29" Type="http://schemas.openxmlformats.org/officeDocument/2006/relationships/image" Target="../media/image455.png"/><Relationship Id="rId24" Type="http://schemas.openxmlformats.org/officeDocument/2006/relationships/customXml" Target="../ink/ink4060.xml"/><Relationship Id="rId40" Type="http://schemas.openxmlformats.org/officeDocument/2006/relationships/customXml" Target="../ink/ink4068.xml"/><Relationship Id="rId45" Type="http://schemas.openxmlformats.org/officeDocument/2006/relationships/image" Target="../media/image463.png"/><Relationship Id="rId66" Type="http://schemas.openxmlformats.org/officeDocument/2006/relationships/customXml" Target="../ink/ink4081.xml"/><Relationship Id="rId87" Type="http://schemas.openxmlformats.org/officeDocument/2006/relationships/image" Target="../media/image484.png"/><Relationship Id="rId61" Type="http://schemas.openxmlformats.org/officeDocument/2006/relationships/image" Target="../media/image471.png"/><Relationship Id="rId82" Type="http://schemas.openxmlformats.org/officeDocument/2006/relationships/customXml" Target="../ink/ink4089.xml"/><Relationship Id="rId19" Type="http://schemas.openxmlformats.org/officeDocument/2006/relationships/image" Target="../media/image450.png"/><Relationship Id="rId14" Type="http://schemas.openxmlformats.org/officeDocument/2006/relationships/customXml" Target="../ink/ink4055.xml"/><Relationship Id="rId30" Type="http://schemas.openxmlformats.org/officeDocument/2006/relationships/customXml" Target="../ink/ink4063.xml"/><Relationship Id="rId35" Type="http://schemas.openxmlformats.org/officeDocument/2006/relationships/image" Target="../media/image458.png"/><Relationship Id="rId56" Type="http://schemas.openxmlformats.org/officeDocument/2006/relationships/customXml" Target="../ink/ink4076.xml"/><Relationship Id="rId77" Type="http://schemas.openxmlformats.org/officeDocument/2006/relationships/image" Target="../media/image479.png"/><Relationship Id="rId8" Type="http://schemas.openxmlformats.org/officeDocument/2006/relationships/customXml" Target="../ink/ink4052.xml"/><Relationship Id="rId51" Type="http://schemas.openxmlformats.org/officeDocument/2006/relationships/image" Target="../media/image466.png"/><Relationship Id="rId72" Type="http://schemas.openxmlformats.org/officeDocument/2006/relationships/customXml" Target="../ink/ink4084.xml"/><Relationship Id="rId93" Type="http://schemas.openxmlformats.org/officeDocument/2006/relationships/image" Target="../media/image487.png"/></Relationships>
</file>

<file path=ppt/slides/_rels/slide10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09.xml"/><Relationship Id="rId21" Type="http://schemas.openxmlformats.org/officeDocument/2006/relationships/image" Target="../media/image451.png"/><Relationship Id="rId42" Type="http://schemas.openxmlformats.org/officeDocument/2006/relationships/customXml" Target="../ink/ink4117.xml"/><Relationship Id="rId47" Type="http://schemas.openxmlformats.org/officeDocument/2006/relationships/image" Target="../media/image464.png"/><Relationship Id="rId63" Type="http://schemas.openxmlformats.org/officeDocument/2006/relationships/image" Target="../media/image472.png"/><Relationship Id="rId68" Type="http://schemas.openxmlformats.org/officeDocument/2006/relationships/customXml" Target="../ink/ink4130.xml"/><Relationship Id="rId84" Type="http://schemas.openxmlformats.org/officeDocument/2006/relationships/customXml" Target="../ink/ink4138.xml"/><Relationship Id="rId89" Type="http://schemas.openxmlformats.org/officeDocument/2006/relationships/image" Target="../media/image485.png"/><Relationship Id="rId16" Type="http://schemas.openxmlformats.org/officeDocument/2006/relationships/customXml" Target="../ink/ink4104.xml"/><Relationship Id="rId11" Type="http://schemas.openxmlformats.org/officeDocument/2006/relationships/image" Target="../media/image446.png"/><Relationship Id="rId32" Type="http://schemas.openxmlformats.org/officeDocument/2006/relationships/customXml" Target="../ink/ink4112.xml"/><Relationship Id="rId37" Type="http://schemas.openxmlformats.org/officeDocument/2006/relationships/image" Target="../media/image459.png"/><Relationship Id="rId53" Type="http://schemas.openxmlformats.org/officeDocument/2006/relationships/image" Target="../media/image467.png"/><Relationship Id="rId58" Type="http://schemas.openxmlformats.org/officeDocument/2006/relationships/customXml" Target="../ink/ink4125.xml"/><Relationship Id="rId74" Type="http://schemas.openxmlformats.org/officeDocument/2006/relationships/customXml" Target="../ink/ink4133.xml"/><Relationship Id="rId79" Type="http://schemas.openxmlformats.org/officeDocument/2006/relationships/image" Target="../media/image480.png"/><Relationship Id="rId102" Type="http://schemas.openxmlformats.org/officeDocument/2006/relationships/customXml" Target="../ink/ink4147.xml"/><Relationship Id="rId5" Type="http://schemas.openxmlformats.org/officeDocument/2006/relationships/image" Target="../media/image443.png"/><Relationship Id="rId90" Type="http://schemas.openxmlformats.org/officeDocument/2006/relationships/customXml" Target="../ink/ink4141.xml"/><Relationship Id="rId95" Type="http://schemas.openxmlformats.org/officeDocument/2006/relationships/image" Target="../media/image488.png"/><Relationship Id="rId22" Type="http://schemas.openxmlformats.org/officeDocument/2006/relationships/customXml" Target="../ink/ink4107.xml"/><Relationship Id="rId27" Type="http://schemas.openxmlformats.org/officeDocument/2006/relationships/image" Target="../media/image454.png"/><Relationship Id="rId43" Type="http://schemas.openxmlformats.org/officeDocument/2006/relationships/image" Target="../media/image462.png"/><Relationship Id="rId48" Type="http://schemas.openxmlformats.org/officeDocument/2006/relationships/customXml" Target="../ink/ink4120.xml"/><Relationship Id="rId64" Type="http://schemas.openxmlformats.org/officeDocument/2006/relationships/customXml" Target="../ink/ink4128.xml"/><Relationship Id="rId69" Type="http://schemas.openxmlformats.org/officeDocument/2006/relationships/image" Target="../media/image475.png"/><Relationship Id="rId80" Type="http://schemas.openxmlformats.org/officeDocument/2006/relationships/customXml" Target="../ink/ink4136.xml"/><Relationship Id="rId85" Type="http://schemas.openxmlformats.org/officeDocument/2006/relationships/image" Target="../media/image483.png"/><Relationship Id="rId12" Type="http://schemas.openxmlformats.org/officeDocument/2006/relationships/customXml" Target="../ink/ink4102.xml"/><Relationship Id="rId17" Type="http://schemas.openxmlformats.org/officeDocument/2006/relationships/image" Target="../media/image449.png"/><Relationship Id="rId25" Type="http://schemas.openxmlformats.org/officeDocument/2006/relationships/image" Target="../media/image453.png"/><Relationship Id="rId33" Type="http://schemas.openxmlformats.org/officeDocument/2006/relationships/image" Target="../media/image457.png"/><Relationship Id="rId38" Type="http://schemas.openxmlformats.org/officeDocument/2006/relationships/customXml" Target="../ink/ink4115.xml"/><Relationship Id="rId46" Type="http://schemas.openxmlformats.org/officeDocument/2006/relationships/customXml" Target="../ink/ink4119.xml"/><Relationship Id="rId59" Type="http://schemas.openxmlformats.org/officeDocument/2006/relationships/image" Target="../media/image470.png"/><Relationship Id="rId67" Type="http://schemas.openxmlformats.org/officeDocument/2006/relationships/image" Target="../media/image474.png"/><Relationship Id="rId103" Type="http://schemas.openxmlformats.org/officeDocument/2006/relationships/image" Target="../media/image492.png"/><Relationship Id="rId20" Type="http://schemas.openxmlformats.org/officeDocument/2006/relationships/customXml" Target="../ink/ink4106.xml"/><Relationship Id="rId41" Type="http://schemas.openxmlformats.org/officeDocument/2006/relationships/image" Target="../media/image461.png"/><Relationship Id="rId54" Type="http://schemas.openxmlformats.org/officeDocument/2006/relationships/customXml" Target="../ink/ink4123.xml"/><Relationship Id="rId62" Type="http://schemas.openxmlformats.org/officeDocument/2006/relationships/customXml" Target="../ink/ink4127.xml"/><Relationship Id="rId70" Type="http://schemas.openxmlformats.org/officeDocument/2006/relationships/customXml" Target="../ink/ink4131.xml"/><Relationship Id="rId75" Type="http://schemas.openxmlformats.org/officeDocument/2006/relationships/image" Target="../media/image478.png"/><Relationship Id="rId83" Type="http://schemas.openxmlformats.org/officeDocument/2006/relationships/image" Target="../media/image482.png"/><Relationship Id="rId88" Type="http://schemas.openxmlformats.org/officeDocument/2006/relationships/customXml" Target="../ink/ink4140.xml"/><Relationship Id="rId91" Type="http://schemas.openxmlformats.org/officeDocument/2006/relationships/image" Target="../media/image486.png"/><Relationship Id="rId96" Type="http://schemas.openxmlformats.org/officeDocument/2006/relationships/customXml" Target="../ink/ink414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99.xml"/><Relationship Id="rId15" Type="http://schemas.openxmlformats.org/officeDocument/2006/relationships/image" Target="../media/image448.png"/><Relationship Id="rId23" Type="http://schemas.openxmlformats.org/officeDocument/2006/relationships/image" Target="../media/image452.png"/><Relationship Id="rId28" Type="http://schemas.openxmlformats.org/officeDocument/2006/relationships/customXml" Target="../ink/ink4110.xml"/><Relationship Id="rId36" Type="http://schemas.openxmlformats.org/officeDocument/2006/relationships/customXml" Target="../ink/ink4114.xml"/><Relationship Id="rId49" Type="http://schemas.openxmlformats.org/officeDocument/2006/relationships/image" Target="../media/image465.png"/><Relationship Id="rId57" Type="http://schemas.openxmlformats.org/officeDocument/2006/relationships/image" Target="../media/image469.png"/><Relationship Id="rId10" Type="http://schemas.openxmlformats.org/officeDocument/2006/relationships/customXml" Target="../ink/ink4101.xml"/><Relationship Id="rId31" Type="http://schemas.openxmlformats.org/officeDocument/2006/relationships/image" Target="../media/image456.png"/><Relationship Id="rId44" Type="http://schemas.openxmlformats.org/officeDocument/2006/relationships/customXml" Target="../ink/ink4118.xml"/><Relationship Id="rId52" Type="http://schemas.openxmlformats.org/officeDocument/2006/relationships/customXml" Target="../ink/ink4122.xml"/><Relationship Id="rId60" Type="http://schemas.openxmlformats.org/officeDocument/2006/relationships/customXml" Target="../ink/ink4126.xml"/><Relationship Id="rId65" Type="http://schemas.openxmlformats.org/officeDocument/2006/relationships/image" Target="../media/image473.png"/><Relationship Id="rId73" Type="http://schemas.openxmlformats.org/officeDocument/2006/relationships/image" Target="../media/image477.png"/><Relationship Id="rId78" Type="http://schemas.openxmlformats.org/officeDocument/2006/relationships/customXml" Target="../ink/ink4135.xml"/><Relationship Id="rId81" Type="http://schemas.openxmlformats.org/officeDocument/2006/relationships/image" Target="../media/image481.png"/><Relationship Id="rId86" Type="http://schemas.openxmlformats.org/officeDocument/2006/relationships/customXml" Target="../ink/ink4139.xml"/><Relationship Id="rId94" Type="http://schemas.openxmlformats.org/officeDocument/2006/relationships/customXml" Target="../ink/ink4143.xml"/><Relationship Id="rId99" Type="http://schemas.openxmlformats.org/officeDocument/2006/relationships/image" Target="../media/image490.png"/><Relationship Id="rId101" Type="http://schemas.openxmlformats.org/officeDocument/2006/relationships/image" Target="../media/image491.png"/><Relationship Id="rId4" Type="http://schemas.openxmlformats.org/officeDocument/2006/relationships/customXml" Target="../ink/ink4098.xml"/><Relationship Id="rId9" Type="http://schemas.openxmlformats.org/officeDocument/2006/relationships/image" Target="../media/image445.png"/><Relationship Id="rId13" Type="http://schemas.openxmlformats.org/officeDocument/2006/relationships/image" Target="../media/image447.png"/><Relationship Id="rId18" Type="http://schemas.openxmlformats.org/officeDocument/2006/relationships/customXml" Target="../ink/ink4105.xml"/><Relationship Id="rId39" Type="http://schemas.openxmlformats.org/officeDocument/2006/relationships/image" Target="../media/image460.png"/><Relationship Id="rId34" Type="http://schemas.openxmlformats.org/officeDocument/2006/relationships/customXml" Target="../ink/ink4113.xml"/><Relationship Id="rId50" Type="http://schemas.openxmlformats.org/officeDocument/2006/relationships/customXml" Target="../ink/ink4121.xml"/><Relationship Id="rId55" Type="http://schemas.openxmlformats.org/officeDocument/2006/relationships/image" Target="../media/image468.png"/><Relationship Id="rId76" Type="http://schemas.openxmlformats.org/officeDocument/2006/relationships/customXml" Target="../ink/ink4134.xml"/><Relationship Id="rId97" Type="http://schemas.openxmlformats.org/officeDocument/2006/relationships/image" Target="../media/image489.png"/><Relationship Id="rId7" Type="http://schemas.openxmlformats.org/officeDocument/2006/relationships/image" Target="../media/image444.png"/><Relationship Id="rId71" Type="http://schemas.openxmlformats.org/officeDocument/2006/relationships/image" Target="../media/image476.png"/><Relationship Id="rId92" Type="http://schemas.openxmlformats.org/officeDocument/2006/relationships/customXml" Target="../ink/ink4142.xml"/><Relationship Id="rId2" Type="http://schemas.openxmlformats.org/officeDocument/2006/relationships/customXml" Target="../ink/ink4097.xml"/><Relationship Id="rId29" Type="http://schemas.openxmlformats.org/officeDocument/2006/relationships/image" Target="../media/image455.png"/><Relationship Id="rId24" Type="http://schemas.openxmlformats.org/officeDocument/2006/relationships/customXml" Target="../ink/ink4108.xml"/><Relationship Id="rId40" Type="http://schemas.openxmlformats.org/officeDocument/2006/relationships/customXml" Target="../ink/ink4116.xml"/><Relationship Id="rId45" Type="http://schemas.openxmlformats.org/officeDocument/2006/relationships/image" Target="../media/image463.png"/><Relationship Id="rId66" Type="http://schemas.openxmlformats.org/officeDocument/2006/relationships/customXml" Target="../ink/ink4129.xml"/><Relationship Id="rId87" Type="http://schemas.openxmlformats.org/officeDocument/2006/relationships/image" Target="../media/image484.png"/><Relationship Id="rId61" Type="http://schemas.openxmlformats.org/officeDocument/2006/relationships/image" Target="../media/image471.png"/><Relationship Id="rId82" Type="http://schemas.openxmlformats.org/officeDocument/2006/relationships/customXml" Target="../ink/ink4137.xml"/><Relationship Id="rId19" Type="http://schemas.openxmlformats.org/officeDocument/2006/relationships/image" Target="../media/image450.png"/><Relationship Id="rId14" Type="http://schemas.openxmlformats.org/officeDocument/2006/relationships/customXml" Target="../ink/ink4103.xml"/><Relationship Id="rId30" Type="http://schemas.openxmlformats.org/officeDocument/2006/relationships/customXml" Target="../ink/ink4111.xml"/><Relationship Id="rId35" Type="http://schemas.openxmlformats.org/officeDocument/2006/relationships/image" Target="../media/image458.png"/><Relationship Id="rId56" Type="http://schemas.openxmlformats.org/officeDocument/2006/relationships/customXml" Target="../ink/ink4124.xml"/><Relationship Id="rId77" Type="http://schemas.openxmlformats.org/officeDocument/2006/relationships/image" Target="../media/image479.png"/><Relationship Id="rId100" Type="http://schemas.openxmlformats.org/officeDocument/2006/relationships/customXml" Target="../ink/ink4146.xml"/><Relationship Id="rId8" Type="http://schemas.openxmlformats.org/officeDocument/2006/relationships/customXml" Target="../ink/ink4100.xml"/><Relationship Id="rId51" Type="http://schemas.openxmlformats.org/officeDocument/2006/relationships/image" Target="../media/image466.png"/><Relationship Id="rId72" Type="http://schemas.openxmlformats.org/officeDocument/2006/relationships/customXml" Target="../ink/ink4132.xml"/><Relationship Id="rId93" Type="http://schemas.openxmlformats.org/officeDocument/2006/relationships/image" Target="../media/image487.png"/><Relationship Id="rId98" Type="http://schemas.openxmlformats.org/officeDocument/2006/relationships/customXml" Target="../ink/ink4145.xml"/><Relationship Id="rId3" Type="http://schemas.openxmlformats.org/officeDocument/2006/relationships/image" Target="../media/image442.png"/></Relationships>
</file>

<file path=ppt/slides/_rels/slide10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60.xml"/><Relationship Id="rId117" Type="http://schemas.openxmlformats.org/officeDocument/2006/relationships/image" Target="../media/image499.png"/><Relationship Id="rId21" Type="http://schemas.openxmlformats.org/officeDocument/2006/relationships/image" Target="../media/image451.png"/><Relationship Id="rId42" Type="http://schemas.openxmlformats.org/officeDocument/2006/relationships/customXml" Target="../ink/ink4168.xml"/><Relationship Id="rId47" Type="http://schemas.openxmlformats.org/officeDocument/2006/relationships/image" Target="../media/image464.png"/><Relationship Id="rId63" Type="http://schemas.openxmlformats.org/officeDocument/2006/relationships/image" Target="../media/image472.png"/><Relationship Id="rId68" Type="http://schemas.openxmlformats.org/officeDocument/2006/relationships/customXml" Target="../ink/ink4181.xml"/><Relationship Id="rId84" Type="http://schemas.openxmlformats.org/officeDocument/2006/relationships/customXml" Target="../ink/ink4189.xml"/><Relationship Id="rId89" Type="http://schemas.openxmlformats.org/officeDocument/2006/relationships/image" Target="../media/image485.png"/><Relationship Id="rId112" Type="http://schemas.openxmlformats.org/officeDocument/2006/relationships/customXml" Target="../ink/ink4203.xml"/><Relationship Id="rId16" Type="http://schemas.openxmlformats.org/officeDocument/2006/relationships/customXml" Target="../ink/ink4155.xml"/><Relationship Id="rId107" Type="http://schemas.openxmlformats.org/officeDocument/2006/relationships/image" Target="../media/image494.png"/><Relationship Id="rId11" Type="http://schemas.openxmlformats.org/officeDocument/2006/relationships/image" Target="../media/image446.png"/><Relationship Id="rId32" Type="http://schemas.openxmlformats.org/officeDocument/2006/relationships/customXml" Target="../ink/ink4163.xml"/><Relationship Id="rId37" Type="http://schemas.openxmlformats.org/officeDocument/2006/relationships/image" Target="../media/image459.png"/><Relationship Id="rId53" Type="http://schemas.openxmlformats.org/officeDocument/2006/relationships/image" Target="../media/image467.png"/><Relationship Id="rId58" Type="http://schemas.openxmlformats.org/officeDocument/2006/relationships/customXml" Target="../ink/ink4176.xml"/><Relationship Id="rId74" Type="http://schemas.openxmlformats.org/officeDocument/2006/relationships/customXml" Target="../ink/ink4184.xml"/><Relationship Id="rId79" Type="http://schemas.openxmlformats.org/officeDocument/2006/relationships/image" Target="../media/image480.png"/><Relationship Id="rId102" Type="http://schemas.openxmlformats.org/officeDocument/2006/relationships/customXml" Target="../ink/ink4198.xml"/><Relationship Id="rId5" Type="http://schemas.openxmlformats.org/officeDocument/2006/relationships/image" Target="../media/image443.png"/><Relationship Id="rId90" Type="http://schemas.openxmlformats.org/officeDocument/2006/relationships/customXml" Target="../ink/ink4192.xml"/><Relationship Id="rId95" Type="http://schemas.openxmlformats.org/officeDocument/2006/relationships/image" Target="../media/image488.png"/><Relationship Id="rId22" Type="http://schemas.openxmlformats.org/officeDocument/2006/relationships/customXml" Target="../ink/ink4158.xml"/><Relationship Id="rId27" Type="http://schemas.openxmlformats.org/officeDocument/2006/relationships/image" Target="../media/image454.png"/><Relationship Id="rId43" Type="http://schemas.openxmlformats.org/officeDocument/2006/relationships/image" Target="../media/image462.png"/><Relationship Id="rId48" Type="http://schemas.openxmlformats.org/officeDocument/2006/relationships/customXml" Target="../ink/ink4171.xml"/><Relationship Id="rId64" Type="http://schemas.openxmlformats.org/officeDocument/2006/relationships/customXml" Target="../ink/ink4179.xml"/><Relationship Id="rId69" Type="http://schemas.openxmlformats.org/officeDocument/2006/relationships/image" Target="../media/image475.png"/><Relationship Id="rId113" Type="http://schemas.openxmlformats.org/officeDocument/2006/relationships/image" Target="../media/image497.png"/><Relationship Id="rId118" Type="http://schemas.openxmlformats.org/officeDocument/2006/relationships/customXml" Target="../ink/ink4206.xml"/><Relationship Id="rId80" Type="http://schemas.openxmlformats.org/officeDocument/2006/relationships/customXml" Target="../ink/ink4187.xml"/><Relationship Id="rId85" Type="http://schemas.openxmlformats.org/officeDocument/2006/relationships/image" Target="../media/image483.png"/><Relationship Id="rId12" Type="http://schemas.openxmlformats.org/officeDocument/2006/relationships/customXml" Target="../ink/ink4153.xml"/><Relationship Id="rId17" Type="http://schemas.openxmlformats.org/officeDocument/2006/relationships/image" Target="../media/image449.png"/><Relationship Id="rId33" Type="http://schemas.openxmlformats.org/officeDocument/2006/relationships/image" Target="../media/image457.png"/><Relationship Id="rId38" Type="http://schemas.openxmlformats.org/officeDocument/2006/relationships/customXml" Target="../ink/ink4166.xml"/><Relationship Id="rId59" Type="http://schemas.openxmlformats.org/officeDocument/2006/relationships/image" Target="../media/image470.png"/><Relationship Id="rId103" Type="http://schemas.openxmlformats.org/officeDocument/2006/relationships/image" Target="../media/image492.png"/><Relationship Id="rId108" Type="http://schemas.openxmlformats.org/officeDocument/2006/relationships/customXml" Target="../ink/ink4201.xml"/><Relationship Id="rId54" Type="http://schemas.openxmlformats.org/officeDocument/2006/relationships/customXml" Target="../ink/ink4174.xml"/><Relationship Id="rId70" Type="http://schemas.openxmlformats.org/officeDocument/2006/relationships/customXml" Target="../ink/ink4182.xml"/><Relationship Id="rId75" Type="http://schemas.openxmlformats.org/officeDocument/2006/relationships/image" Target="../media/image478.png"/><Relationship Id="rId91" Type="http://schemas.openxmlformats.org/officeDocument/2006/relationships/image" Target="../media/image486.png"/><Relationship Id="rId96" Type="http://schemas.openxmlformats.org/officeDocument/2006/relationships/customXml" Target="../ink/ink419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50.xml"/><Relationship Id="rId23" Type="http://schemas.openxmlformats.org/officeDocument/2006/relationships/image" Target="../media/image452.png"/><Relationship Id="rId28" Type="http://schemas.openxmlformats.org/officeDocument/2006/relationships/customXml" Target="../ink/ink4161.xml"/><Relationship Id="rId49" Type="http://schemas.openxmlformats.org/officeDocument/2006/relationships/image" Target="../media/image465.png"/><Relationship Id="rId114" Type="http://schemas.openxmlformats.org/officeDocument/2006/relationships/customXml" Target="../ink/ink4204.xml"/><Relationship Id="rId119" Type="http://schemas.openxmlformats.org/officeDocument/2006/relationships/image" Target="../media/image500.png"/><Relationship Id="rId44" Type="http://schemas.openxmlformats.org/officeDocument/2006/relationships/customXml" Target="../ink/ink4169.xml"/><Relationship Id="rId60" Type="http://schemas.openxmlformats.org/officeDocument/2006/relationships/customXml" Target="../ink/ink4177.xml"/><Relationship Id="rId65" Type="http://schemas.openxmlformats.org/officeDocument/2006/relationships/image" Target="../media/image473.png"/><Relationship Id="rId81" Type="http://schemas.openxmlformats.org/officeDocument/2006/relationships/image" Target="../media/image481.png"/><Relationship Id="rId86" Type="http://schemas.openxmlformats.org/officeDocument/2006/relationships/customXml" Target="../ink/ink4190.xml"/><Relationship Id="rId4" Type="http://schemas.openxmlformats.org/officeDocument/2006/relationships/customXml" Target="../ink/ink4149.xml"/><Relationship Id="rId9" Type="http://schemas.openxmlformats.org/officeDocument/2006/relationships/image" Target="../media/image445.png"/><Relationship Id="rId13" Type="http://schemas.openxmlformats.org/officeDocument/2006/relationships/image" Target="../media/image447.png"/><Relationship Id="rId18" Type="http://schemas.openxmlformats.org/officeDocument/2006/relationships/customXml" Target="../ink/ink4156.xml"/><Relationship Id="rId39" Type="http://schemas.openxmlformats.org/officeDocument/2006/relationships/image" Target="../media/image460.png"/><Relationship Id="rId109" Type="http://schemas.openxmlformats.org/officeDocument/2006/relationships/image" Target="../media/image495.png"/><Relationship Id="rId34" Type="http://schemas.openxmlformats.org/officeDocument/2006/relationships/customXml" Target="../ink/ink4164.xml"/><Relationship Id="rId50" Type="http://schemas.openxmlformats.org/officeDocument/2006/relationships/customXml" Target="../ink/ink4172.xml"/><Relationship Id="rId55" Type="http://schemas.openxmlformats.org/officeDocument/2006/relationships/image" Target="../media/image468.png"/><Relationship Id="rId76" Type="http://schemas.openxmlformats.org/officeDocument/2006/relationships/customXml" Target="../ink/ink4185.xml"/><Relationship Id="rId97" Type="http://schemas.openxmlformats.org/officeDocument/2006/relationships/image" Target="../media/image489.png"/><Relationship Id="rId104" Type="http://schemas.openxmlformats.org/officeDocument/2006/relationships/customXml" Target="../ink/ink4199.xml"/><Relationship Id="rId120" Type="http://schemas.openxmlformats.org/officeDocument/2006/relationships/customXml" Target="../ink/ink4207.xml"/><Relationship Id="rId7" Type="http://schemas.openxmlformats.org/officeDocument/2006/relationships/image" Target="../media/image444.png"/><Relationship Id="rId71" Type="http://schemas.openxmlformats.org/officeDocument/2006/relationships/image" Target="../media/image476.png"/><Relationship Id="rId92" Type="http://schemas.openxmlformats.org/officeDocument/2006/relationships/customXml" Target="../ink/ink4193.xml"/><Relationship Id="rId2" Type="http://schemas.openxmlformats.org/officeDocument/2006/relationships/customXml" Target="../ink/ink4148.xml"/><Relationship Id="rId29" Type="http://schemas.openxmlformats.org/officeDocument/2006/relationships/image" Target="../media/image455.png"/><Relationship Id="rId24" Type="http://schemas.openxmlformats.org/officeDocument/2006/relationships/customXml" Target="../ink/ink4159.xml"/><Relationship Id="rId40" Type="http://schemas.openxmlformats.org/officeDocument/2006/relationships/customXml" Target="../ink/ink4167.xml"/><Relationship Id="rId45" Type="http://schemas.openxmlformats.org/officeDocument/2006/relationships/image" Target="../media/image463.png"/><Relationship Id="rId66" Type="http://schemas.openxmlformats.org/officeDocument/2006/relationships/customXml" Target="../ink/ink4180.xml"/><Relationship Id="rId87" Type="http://schemas.openxmlformats.org/officeDocument/2006/relationships/image" Target="../media/image484.png"/><Relationship Id="rId110" Type="http://schemas.openxmlformats.org/officeDocument/2006/relationships/customXml" Target="../ink/ink4202.xml"/><Relationship Id="rId115" Type="http://schemas.openxmlformats.org/officeDocument/2006/relationships/image" Target="../media/image498.png"/><Relationship Id="rId61" Type="http://schemas.openxmlformats.org/officeDocument/2006/relationships/image" Target="../media/image471.png"/><Relationship Id="rId82" Type="http://schemas.openxmlformats.org/officeDocument/2006/relationships/customXml" Target="../ink/ink4188.xml"/><Relationship Id="rId19" Type="http://schemas.openxmlformats.org/officeDocument/2006/relationships/image" Target="../media/image450.png"/><Relationship Id="rId14" Type="http://schemas.openxmlformats.org/officeDocument/2006/relationships/customXml" Target="../ink/ink4154.xml"/><Relationship Id="rId30" Type="http://schemas.openxmlformats.org/officeDocument/2006/relationships/customXml" Target="../ink/ink4162.xml"/><Relationship Id="rId35" Type="http://schemas.openxmlformats.org/officeDocument/2006/relationships/image" Target="../media/image458.png"/><Relationship Id="rId56" Type="http://schemas.openxmlformats.org/officeDocument/2006/relationships/customXml" Target="../ink/ink4175.xml"/><Relationship Id="rId77" Type="http://schemas.openxmlformats.org/officeDocument/2006/relationships/image" Target="../media/image479.png"/><Relationship Id="rId100" Type="http://schemas.openxmlformats.org/officeDocument/2006/relationships/customXml" Target="../ink/ink4197.xml"/><Relationship Id="rId105" Type="http://schemas.openxmlformats.org/officeDocument/2006/relationships/image" Target="../media/image493.png"/><Relationship Id="rId8" Type="http://schemas.openxmlformats.org/officeDocument/2006/relationships/customXml" Target="../ink/ink4151.xml"/><Relationship Id="rId51" Type="http://schemas.openxmlformats.org/officeDocument/2006/relationships/image" Target="../media/image466.png"/><Relationship Id="rId72" Type="http://schemas.openxmlformats.org/officeDocument/2006/relationships/customXml" Target="../ink/ink4183.xml"/><Relationship Id="rId93" Type="http://schemas.openxmlformats.org/officeDocument/2006/relationships/image" Target="../media/image487.png"/><Relationship Id="rId98" Type="http://schemas.openxmlformats.org/officeDocument/2006/relationships/customXml" Target="../ink/ink4196.xml"/><Relationship Id="rId121" Type="http://schemas.openxmlformats.org/officeDocument/2006/relationships/image" Target="../media/image501.png"/><Relationship Id="rId3" Type="http://schemas.openxmlformats.org/officeDocument/2006/relationships/image" Target="../media/image442.png"/><Relationship Id="rId25" Type="http://schemas.openxmlformats.org/officeDocument/2006/relationships/image" Target="../media/image453.png"/><Relationship Id="rId46" Type="http://schemas.openxmlformats.org/officeDocument/2006/relationships/customXml" Target="../ink/ink4170.xml"/><Relationship Id="rId67" Type="http://schemas.openxmlformats.org/officeDocument/2006/relationships/image" Target="../media/image474.png"/><Relationship Id="rId116" Type="http://schemas.openxmlformats.org/officeDocument/2006/relationships/customXml" Target="../ink/ink4205.xml"/><Relationship Id="rId20" Type="http://schemas.openxmlformats.org/officeDocument/2006/relationships/customXml" Target="../ink/ink4157.xml"/><Relationship Id="rId41" Type="http://schemas.openxmlformats.org/officeDocument/2006/relationships/image" Target="../media/image461.png"/><Relationship Id="rId62" Type="http://schemas.openxmlformats.org/officeDocument/2006/relationships/customXml" Target="../ink/ink4178.xml"/><Relationship Id="rId83" Type="http://schemas.openxmlformats.org/officeDocument/2006/relationships/image" Target="../media/image482.png"/><Relationship Id="rId88" Type="http://schemas.openxmlformats.org/officeDocument/2006/relationships/customXml" Target="../ink/ink4191.xml"/><Relationship Id="rId111" Type="http://schemas.openxmlformats.org/officeDocument/2006/relationships/image" Target="../media/image496.png"/><Relationship Id="rId15" Type="http://schemas.openxmlformats.org/officeDocument/2006/relationships/image" Target="../media/image448.png"/><Relationship Id="rId36" Type="http://schemas.openxmlformats.org/officeDocument/2006/relationships/customXml" Target="../ink/ink4165.xml"/><Relationship Id="rId57" Type="http://schemas.openxmlformats.org/officeDocument/2006/relationships/image" Target="../media/image469.png"/><Relationship Id="rId106" Type="http://schemas.openxmlformats.org/officeDocument/2006/relationships/customXml" Target="../ink/ink4200.xml"/><Relationship Id="rId10" Type="http://schemas.openxmlformats.org/officeDocument/2006/relationships/customXml" Target="../ink/ink4152.xml"/><Relationship Id="rId31" Type="http://schemas.openxmlformats.org/officeDocument/2006/relationships/image" Target="../media/image456.png"/><Relationship Id="rId52" Type="http://schemas.openxmlformats.org/officeDocument/2006/relationships/customXml" Target="../ink/ink4173.xml"/><Relationship Id="rId73" Type="http://schemas.openxmlformats.org/officeDocument/2006/relationships/image" Target="../media/image477.png"/><Relationship Id="rId78" Type="http://schemas.openxmlformats.org/officeDocument/2006/relationships/customXml" Target="../ink/ink4186.xml"/><Relationship Id="rId94" Type="http://schemas.openxmlformats.org/officeDocument/2006/relationships/customXml" Target="../ink/ink4194.xml"/><Relationship Id="rId99" Type="http://schemas.openxmlformats.org/officeDocument/2006/relationships/image" Target="../media/image490.png"/><Relationship Id="rId101" Type="http://schemas.openxmlformats.org/officeDocument/2006/relationships/image" Target="../media/image491.png"/></Relationships>
</file>

<file path=ppt/slides/_rels/slide10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220.xml"/><Relationship Id="rId117" Type="http://schemas.openxmlformats.org/officeDocument/2006/relationships/image" Target="../media/image499.png"/><Relationship Id="rId21" Type="http://schemas.openxmlformats.org/officeDocument/2006/relationships/image" Target="../media/image451.png"/><Relationship Id="rId42" Type="http://schemas.openxmlformats.org/officeDocument/2006/relationships/customXml" Target="../ink/ink4228.xml"/><Relationship Id="rId47" Type="http://schemas.openxmlformats.org/officeDocument/2006/relationships/image" Target="../media/image464.png"/><Relationship Id="rId63" Type="http://schemas.openxmlformats.org/officeDocument/2006/relationships/image" Target="../media/image472.png"/><Relationship Id="rId68" Type="http://schemas.openxmlformats.org/officeDocument/2006/relationships/customXml" Target="../ink/ink4241.xml"/><Relationship Id="rId84" Type="http://schemas.openxmlformats.org/officeDocument/2006/relationships/customXml" Target="../ink/ink4249.xml"/><Relationship Id="rId89" Type="http://schemas.openxmlformats.org/officeDocument/2006/relationships/image" Target="../media/image485.png"/><Relationship Id="rId112" Type="http://schemas.openxmlformats.org/officeDocument/2006/relationships/customXml" Target="../ink/ink4263.xml"/><Relationship Id="rId16" Type="http://schemas.openxmlformats.org/officeDocument/2006/relationships/customXml" Target="../ink/ink4215.xml"/><Relationship Id="rId107" Type="http://schemas.openxmlformats.org/officeDocument/2006/relationships/image" Target="../media/image494.png"/><Relationship Id="rId11" Type="http://schemas.openxmlformats.org/officeDocument/2006/relationships/image" Target="../media/image446.png"/><Relationship Id="rId32" Type="http://schemas.openxmlformats.org/officeDocument/2006/relationships/customXml" Target="../ink/ink4223.xml"/><Relationship Id="rId37" Type="http://schemas.openxmlformats.org/officeDocument/2006/relationships/image" Target="../media/image459.png"/><Relationship Id="rId53" Type="http://schemas.openxmlformats.org/officeDocument/2006/relationships/image" Target="../media/image467.png"/><Relationship Id="rId58" Type="http://schemas.openxmlformats.org/officeDocument/2006/relationships/customXml" Target="../ink/ink4236.xml"/><Relationship Id="rId74" Type="http://schemas.openxmlformats.org/officeDocument/2006/relationships/customXml" Target="../ink/ink4244.xml"/><Relationship Id="rId79" Type="http://schemas.openxmlformats.org/officeDocument/2006/relationships/image" Target="../media/image480.png"/><Relationship Id="rId102" Type="http://schemas.openxmlformats.org/officeDocument/2006/relationships/customXml" Target="../ink/ink4258.xml"/><Relationship Id="rId123" Type="http://schemas.openxmlformats.org/officeDocument/2006/relationships/image" Target="../media/image502.png"/><Relationship Id="rId5" Type="http://schemas.openxmlformats.org/officeDocument/2006/relationships/image" Target="../media/image443.png"/><Relationship Id="rId90" Type="http://schemas.openxmlformats.org/officeDocument/2006/relationships/customXml" Target="../ink/ink4252.xml"/><Relationship Id="rId95" Type="http://schemas.openxmlformats.org/officeDocument/2006/relationships/image" Target="../media/image488.png"/><Relationship Id="rId22" Type="http://schemas.openxmlformats.org/officeDocument/2006/relationships/customXml" Target="../ink/ink4218.xml"/><Relationship Id="rId27" Type="http://schemas.openxmlformats.org/officeDocument/2006/relationships/image" Target="../media/image454.png"/><Relationship Id="rId43" Type="http://schemas.openxmlformats.org/officeDocument/2006/relationships/image" Target="../media/image462.png"/><Relationship Id="rId48" Type="http://schemas.openxmlformats.org/officeDocument/2006/relationships/customXml" Target="../ink/ink4231.xml"/><Relationship Id="rId64" Type="http://schemas.openxmlformats.org/officeDocument/2006/relationships/customXml" Target="../ink/ink4239.xml"/><Relationship Id="rId69" Type="http://schemas.openxmlformats.org/officeDocument/2006/relationships/image" Target="../media/image475.png"/><Relationship Id="rId113" Type="http://schemas.openxmlformats.org/officeDocument/2006/relationships/image" Target="../media/image497.png"/><Relationship Id="rId118" Type="http://schemas.openxmlformats.org/officeDocument/2006/relationships/customXml" Target="../ink/ink4266.xml"/><Relationship Id="rId80" Type="http://schemas.openxmlformats.org/officeDocument/2006/relationships/customXml" Target="../ink/ink4247.xml"/><Relationship Id="rId85" Type="http://schemas.openxmlformats.org/officeDocument/2006/relationships/image" Target="../media/image483.png"/><Relationship Id="rId12" Type="http://schemas.openxmlformats.org/officeDocument/2006/relationships/customXml" Target="../ink/ink4213.xml"/><Relationship Id="rId17" Type="http://schemas.openxmlformats.org/officeDocument/2006/relationships/image" Target="../media/image449.png"/><Relationship Id="rId33" Type="http://schemas.openxmlformats.org/officeDocument/2006/relationships/image" Target="../media/image457.png"/><Relationship Id="rId38" Type="http://schemas.openxmlformats.org/officeDocument/2006/relationships/customXml" Target="../ink/ink4226.xml"/><Relationship Id="rId59" Type="http://schemas.openxmlformats.org/officeDocument/2006/relationships/image" Target="../media/image470.png"/><Relationship Id="rId103" Type="http://schemas.openxmlformats.org/officeDocument/2006/relationships/image" Target="../media/image492.png"/><Relationship Id="rId108" Type="http://schemas.openxmlformats.org/officeDocument/2006/relationships/customXml" Target="../ink/ink4261.xml"/><Relationship Id="rId124" Type="http://schemas.openxmlformats.org/officeDocument/2006/relationships/customXml" Target="../ink/ink4269.xml"/><Relationship Id="rId54" Type="http://schemas.openxmlformats.org/officeDocument/2006/relationships/customXml" Target="../ink/ink4234.xml"/><Relationship Id="rId70" Type="http://schemas.openxmlformats.org/officeDocument/2006/relationships/customXml" Target="../ink/ink4242.xml"/><Relationship Id="rId75" Type="http://schemas.openxmlformats.org/officeDocument/2006/relationships/image" Target="../media/image478.png"/><Relationship Id="rId91" Type="http://schemas.openxmlformats.org/officeDocument/2006/relationships/image" Target="../media/image486.png"/><Relationship Id="rId96" Type="http://schemas.openxmlformats.org/officeDocument/2006/relationships/customXml" Target="../ink/ink42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10.xml"/><Relationship Id="rId23" Type="http://schemas.openxmlformats.org/officeDocument/2006/relationships/image" Target="../media/image452.png"/><Relationship Id="rId28" Type="http://schemas.openxmlformats.org/officeDocument/2006/relationships/customXml" Target="../ink/ink4221.xml"/><Relationship Id="rId49" Type="http://schemas.openxmlformats.org/officeDocument/2006/relationships/image" Target="../media/image465.png"/><Relationship Id="rId114" Type="http://schemas.openxmlformats.org/officeDocument/2006/relationships/customXml" Target="../ink/ink4264.xml"/><Relationship Id="rId119" Type="http://schemas.openxmlformats.org/officeDocument/2006/relationships/image" Target="../media/image500.png"/><Relationship Id="rId44" Type="http://schemas.openxmlformats.org/officeDocument/2006/relationships/customXml" Target="../ink/ink4229.xml"/><Relationship Id="rId60" Type="http://schemas.openxmlformats.org/officeDocument/2006/relationships/customXml" Target="../ink/ink4237.xml"/><Relationship Id="rId65" Type="http://schemas.openxmlformats.org/officeDocument/2006/relationships/image" Target="../media/image473.png"/><Relationship Id="rId81" Type="http://schemas.openxmlformats.org/officeDocument/2006/relationships/image" Target="../media/image481.png"/><Relationship Id="rId86" Type="http://schemas.openxmlformats.org/officeDocument/2006/relationships/customXml" Target="../ink/ink4250.xml"/><Relationship Id="rId13" Type="http://schemas.openxmlformats.org/officeDocument/2006/relationships/image" Target="../media/image447.png"/><Relationship Id="rId18" Type="http://schemas.openxmlformats.org/officeDocument/2006/relationships/customXml" Target="../ink/ink4216.xml"/><Relationship Id="rId39" Type="http://schemas.openxmlformats.org/officeDocument/2006/relationships/image" Target="../media/image460.png"/><Relationship Id="rId109" Type="http://schemas.openxmlformats.org/officeDocument/2006/relationships/image" Target="../media/image495.png"/><Relationship Id="rId34" Type="http://schemas.openxmlformats.org/officeDocument/2006/relationships/customXml" Target="../ink/ink4224.xml"/><Relationship Id="rId50" Type="http://schemas.openxmlformats.org/officeDocument/2006/relationships/customXml" Target="../ink/ink4232.xml"/><Relationship Id="rId55" Type="http://schemas.openxmlformats.org/officeDocument/2006/relationships/image" Target="../media/image468.png"/><Relationship Id="rId76" Type="http://schemas.openxmlformats.org/officeDocument/2006/relationships/customXml" Target="../ink/ink4245.xml"/><Relationship Id="rId97" Type="http://schemas.openxmlformats.org/officeDocument/2006/relationships/image" Target="../media/image489.png"/><Relationship Id="rId104" Type="http://schemas.openxmlformats.org/officeDocument/2006/relationships/customXml" Target="../ink/ink4259.xml"/><Relationship Id="rId120" Type="http://schemas.openxmlformats.org/officeDocument/2006/relationships/customXml" Target="../ink/ink4267.xml"/><Relationship Id="rId125" Type="http://schemas.openxmlformats.org/officeDocument/2006/relationships/image" Target="../media/image503.png"/><Relationship Id="rId7" Type="http://schemas.openxmlformats.org/officeDocument/2006/relationships/image" Target="../media/image444.png"/><Relationship Id="rId71" Type="http://schemas.openxmlformats.org/officeDocument/2006/relationships/image" Target="../media/image476.png"/><Relationship Id="rId92" Type="http://schemas.openxmlformats.org/officeDocument/2006/relationships/customXml" Target="../ink/ink4253.xml"/><Relationship Id="rId2" Type="http://schemas.openxmlformats.org/officeDocument/2006/relationships/customXml" Target="../ink/ink4208.xml"/><Relationship Id="rId29" Type="http://schemas.openxmlformats.org/officeDocument/2006/relationships/image" Target="../media/image455.png"/><Relationship Id="rId24" Type="http://schemas.openxmlformats.org/officeDocument/2006/relationships/customXml" Target="../ink/ink4219.xml"/><Relationship Id="rId40" Type="http://schemas.openxmlformats.org/officeDocument/2006/relationships/customXml" Target="../ink/ink4227.xml"/><Relationship Id="rId45" Type="http://schemas.openxmlformats.org/officeDocument/2006/relationships/image" Target="../media/image463.png"/><Relationship Id="rId66" Type="http://schemas.openxmlformats.org/officeDocument/2006/relationships/customXml" Target="../ink/ink4240.xml"/><Relationship Id="rId87" Type="http://schemas.openxmlformats.org/officeDocument/2006/relationships/image" Target="../media/image484.png"/><Relationship Id="rId110" Type="http://schemas.openxmlformats.org/officeDocument/2006/relationships/customXml" Target="../ink/ink4262.xml"/><Relationship Id="rId115" Type="http://schemas.openxmlformats.org/officeDocument/2006/relationships/image" Target="../media/image498.png"/><Relationship Id="rId61" Type="http://schemas.openxmlformats.org/officeDocument/2006/relationships/image" Target="../media/image471.png"/><Relationship Id="rId82" Type="http://schemas.openxmlformats.org/officeDocument/2006/relationships/customXml" Target="../ink/ink4248.xml"/><Relationship Id="rId19" Type="http://schemas.openxmlformats.org/officeDocument/2006/relationships/image" Target="../media/image450.png"/><Relationship Id="rId14" Type="http://schemas.openxmlformats.org/officeDocument/2006/relationships/customXml" Target="../ink/ink4214.xml"/><Relationship Id="rId30" Type="http://schemas.openxmlformats.org/officeDocument/2006/relationships/customXml" Target="../ink/ink4222.xml"/><Relationship Id="rId35" Type="http://schemas.openxmlformats.org/officeDocument/2006/relationships/image" Target="../media/image458.png"/><Relationship Id="rId56" Type="http://schemas.openxmlformats.org/officeDocument/2006/relationships/customXml" Target="../ink/ink4235.xml"/><Relationship Id="rId77" Type="http://schemas.openxmlformats.org/officeDocument/2006/relationships/image" Target="../media/image479.png"/><Relationship Id="rId100" Type="http://schemas.openxmlformats.org/officeDocument/2006/relationships/customXml" Target="../ink/ink4257.xml"/><Relationship Id="rId105" Type="http://schemas.openxmlformats.org/officeDocument/2006/relationships/image" Target="../media/image493.png"/><Relationship Id="rId8" Type="http://schemas.openxmlformats.org/officeDocument/2006/relationships/customXml" Target="../ink/ink4211.xml"/><Relationship Id="rId51" Type="http://schemas.openxmlformats.org/officeDocument/2006/relationships/image" Target="../media/image466.png"/><Relationship Id="rId72" Type="http://schemas.openxmlformats.org/officeDocument/2006/relationships/customXml" Target="../ink/ink4243.xml"/><Relationship Id="rId93" Type="http://schemas.openxmlformats.org/officeDocument/2006/relationships/image" Target="../media/image487.png"/><Relationship Id="rId98" Type="http://schemas.openxmlformats.org/officeDocument/2006/relationships/customXml" Target="../ink/ink4256.xml"/><Relationship Id="rId121" Type="http://schemas.openxmlformats.org/officeDocument/2006/relationships/image" Target="../media/image501.png"/><Relationship Id="rId3" Type="http://schemas.openxmlformats.org/officeDocument/2006/relationships/image" Target="../media/image442.png"/><Relationship Id="rId25" Type="http://schemas.openxmlformats.org/officeDocument/2006/relationships/image" Target="../media/image453.png"/><Relationship Id="rId46" Type="http://schemas.openxmlformats.org/officeDocument/2006/relationships/customXml" Target="../ink/ink4230.xml"/><Relationship Id="rId67" Type="http://schemas.openxmlformats.org/officeDocument/2006/relationships/image" Target="../media/image474.png"/><Relationship Id="rId116" Type="http://schemas.openxmlformats.org/officeDocument/2006/relationships/customXml" Target="../ink/ink4265.xml"/><Relationship Id="rId20" Type="http://schemas.openxmlformats.org/officeDocument/2006/relationships/customXml" Target="../ink/ink4217.xml"/><Relationship Id="rId41" Type="http://schemas.openxmlformats.org/officeDocument/2006/relationships/image" Target="../media/image461.png"/><Relationship Id="rId62" Type="http://schemas.openxmlformats.org/officeDocument/2006/relationships/customXml" Target="../ink/ink4238.xml"/><Relationship Id="rId83" Type="http://schemas.openxmlformats.org/officeDocument/2006/relationships/image" Target="../media/image482.png"/><Relationship Id="rId88" Type="http://schemas.openxmlformats.org/officeDocument/2006/relationships/customXml" Target="../ink/ink4251.xml"/><Relationship Id="rId111" Type="http://schemas.openxmlformats.org/officeDocument/2006/relationships/image" Target="../media/image496.png"/><Relationship Id="rId15" Type="http://schemas.openxmlformats.org/officeDocument/2006/relationships/image" Target="../media/image448.png"/><Relationship Id="rId36" Type="http://schemas.openxmlformats.org/officeDocument/2006/relationships/customXml" Target="../ink/ink4225.xml"/><Relationship Id="rId57" Type="http://schemas.openxmlformats.org/officeDocument/2006/relationships/image" Target="../media/image469.png"/><Relationship Id="rId106" Type="http://schemas.openxmlformats.org/officeDocument/2006/relationships/customXml" Target="../ink/ink4260.xml"/><Relationship Id="rId10" Type="http://schemas.openxmlformats.org/officeDocument/2006/relationships/customXml" Target="../ink/ink4212.xml"/><Relationship Id="rId31" Type="http://schemas.openxmlformats.org/officeDocument/2006/relationships/image" Target="../media/image456.png"/><Relationship Id="rId52" Type="http://schemas.openxmlformats.org/officeDocument/2006/relationships/customXml" Target="../ink/ink4233.xml"/><Relationship Id="rId73" Type="http://schemas.openxmlformats.org/officeDocument/2006/relationships/image" Target="../media/image477.png"/><Relationship Id="rId78" Type="http://schemas.openxmlformats.org/officeDocument/2006/relationships/customXml" Target="../ink/ink4246.xml"/><Relationship Id="rId94" Type="http://schemas.openxmlformats.org/officeDocument/2006/relationships/customXml" Target="../ink/ink4254.xml"/><Relationship Id="rId99" Type="http://schemas.openxmlformats.org/officeDocument/2006/relationships/image" Target="../media/image490.png"/><Relationship Id="rId101" Type="http://schemas.openxmlformats.org/officeDocument/2006/relationships/image" Target="../media/image491.png"/><Relationship Id="rId122" Type="http://schemas.openxmlformats.org/officeDocument/2006/relationships/customXml" Target="../ink/ink4268.xml"/><Relationship Id="rId4" Type="http://schemas.openxmlformats.org/officeDocument/2006/relationships/customXml" Target="../ink/ink4209.xml"/><Relationship Id="rId9" Type="http://schemas.openxmlformats.org/officeDocument/2006/relationships/image" Target="../media/image445.png"/></Relationships>
</file>

<file path=ppt/slides/_rels/slide10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99.png"/><Relationship Id="rId21" Type="http://schemas.openxmlformats.org/officeDocument/2006/relationships/image" Target="../media/image451.png"/><Relationship Id="rId42" Type="http://schemas.openxmlformats.org/officeDocument/2006/relationships/customXml" Target="../ink/ink4290.xml"/><Relationship Id="rId47" Type="http://schemas.openxmlformats.org/officeDocument/2006/relationships/image" Target="../media/image464.png"/><Relationship Id="rId63" Type="http://schemas.openxmlformats.org/officeDocument/2006/relationships/image" Target="../media/image472.png"/><Relationship Id="rId68" Type="http://schemas.openxmlformats.org/officeDocument/2006/relationships/customXml" Target="../ink/ink4303.xml"/><Relationship Id="rId84" Type="http://schemas.openxmlformats.org/officeDocument/2006/relationships/customXml" Target="../ink/ink4311.xml"/><Relationship Id="rId89" Type="http://schemas.openxmlformats.org/officeDocument/2006/relationships/image" Target="../media/image485.png"/><Relationship Id="rId112" Type="http://schemas.openxmlformats.org/officeDocument/2006/relationships/customXml" Target="../ink/ink4325.xml"/><Relationship Id="rId16" Type="http://schemas.openxmlformats.org/officeDocument/2006/relationships/customXml" Target="../ink/ink4277.xml"/><Relationship Id="rId107" Type="http://schemas.openxmlformats.org/officeDocument/2006/relationships/image" Target="../media/image494.png"/><Relationship Id="rId11" Type="http://schemas.openxmlformats.org/officeDocument/2006/relationships/image" Target="../media/image446.png"/><Relationship Id="rId32" Type="http://schemas.openxmlformats.org/officeDocument/2006/relationships/customXml" Target="../ink/ink4285.xml"/><Relationship Id="rId37" Type="http://schemas.openxmlformats.org/officeDocument/2006/relationships/image" Target="../media/image459.png"/><Relationship Id="rId53" Type="http://schemas.openxmlformats.org/officeDocument/2006/relationships/image" Target="../media/image467.png"/><Relationship Id="rId58" Type="http://schemas.openxmlformats.org/officeDocument/2006/relationships/customXml" Target="../ink/ink4298.xml"/><Relationship Id="rId74" Type="http://schemas.openxmlformats.org/officeDocument/2006/relationships/customXml" Target="../ink/ink4306.xml"/><Relationship Id="rId79" Type="http://schemas.openxmlformats.org/officeDocument/2006/relationships/image" Target="../media/image480.png"/><Relationship Id="rId102" Type="http://schemas.openxmlformats.org/officeDocument/2006/relationships/customXml" Target="../ink/ink4320.xml"/><Relationship Id="rId123" Type="http://schemas.openxmlformats.org/officeDocument/2006/relationships/image" Target="../media/image502.png"/><Relationship Id="rId128" Type="http://schemas.openxmlformats.org/officeDocument/2006/relationships/customXml" Target="../ink/ink4333.xml"/><Relationship Id="rId5" Type="http://schemas.openxmlformats.org/officeDocument/2006/relationships/image" Target="../media/image443.png"/><Relationship Id="rId90" Type="http://schemas.openxmlformats.org/officeDocument/2006/relationships/customXml" Target="../ink/ink4314.xml"/><Relationship Id="rId95" Type="http://schemas.openxmlformats.org/officeDocument/2006/relationships/image" Target="../media/image488.png"/><Relationship Id="rId22" Type="http://schemas.openxmlformats.org/officeDocument/2006/relationships/customXml" Target="../ink/ink4280.xml"/><Relationship Id="rId27" Type="http://schemas.openxmlformats.org/officeDocument/2006/relationships/image" Target="../media/image454.png"/><Relationship Id="rId43" Type="http://schemas.openxmlformats.org/officeDocument/2006/relationships/image" Target="../media/image462.png"/><Relationship Id="rId48" Type="http://schemas.openxmlformats.org/officeDocument/2006/relationships/customXml" Target="../ink/ink4293.xml"/><Relationship Id="rId64" Type="http://schemas.openxmlformats.org/officeDocument/2006/relationships/customXml" Target="../ink/ink4301.xml"/><Relationship Id="rId69" Type="http://schemas.openxmlformats.org/officeDocument/2006/relationships/image" Target="../media/image475.png"/><Relationship Id="rId113" Type="http://schemas.openxmlformats.org/officeDocument/2006/relationships/image" Target="../media/image497.png"/><Relationship Id="rId118" Type="http://schemas.openxmlformats.org/officeDocument/2006/relationships/customXml" Target="../ink/ink4328.xml"/><Relationship Id="rId80" Type="http://schemas.openxmlformats.org/officeDocument/2006/relationships/customXml" Target="../ink/ink4309.xml"/><Relationship Id="rId85" Type="http://schemas.openxmlformats.org/officeDocument/2006/relationships/image" Target="../media/image483.png"/><Relationship Id="rId12" Type="http://schemas.openxmlformats.org/officeDocument/2006/relationships/customXml" Target="../ink/ink4275.xml"/><Relationship Id="rId17" Type="http://schemas.openxmlformats.org/officeDocument/2006/relationships/image" Target="../media/image449.png"/><Relationship Id="rId33" Type="http://schemas.openxmlformats.org/officeDocument/2006/relationships/image" Target="../media/image457.png"/><Relationship Id="rId38" Type="http://schemas.openxmlformats.org/officeDocument/2006/relationships/customXml" Target="../ink/ink4288.xml"/><Relationship Id="rId59" Type="http://schemas.openxmlformats.org/officeDocument/2006/relationships/image" Target="../media/image470.png"/><Relationship Id="rId103" Type="http://schemas.openxmlformats.org/officeDocument/2006/relationships/image" Target="../media/image492.png"/><Relationship Id="rId108" Type="http://schemas.openxmlformats.org/officeDocument/2006/relationships/customXml" Target="../ink/ink4323.xml"/><Relationship Id="rId124" Type="http://schemas.openxmlformats.org/officeDocument/2006/relationships/customXml" Target="../ink/ink4331.xml"/><Relationship Id="rId129" Type="http://schemas.openxmlformats.org/officeDocument/2006/relationships/image" Target="../media/image505.png"/><Relationship Id="rId54" Type="http://schemas.openxmlformats.org/officeDocument/2006/relationships/customXml" Target="../ink/ink4296.xml"/><Relationship Id="rId70" Type="http://schemas.openxmlformats.org/officeDocument/2006/relationships/customXml" Target="../ink/ink4304.xml"/><Relationship Id="rId75" Type="http://schemas.openxmlformats.org/officeDocument/2006/relationships/image" Target="../media/image478.png"/><Relationship Id="rId91" Type="http://schemas.openxmlformats.org/officeDocument/2006/relationships/image" Target="../media/image486.png"/><Relationship Id="rId96" Type="http://schemas.openxmlformats.org/officeDocument/2006/relationships/customXml" Target="../ink/ink43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72.xml"/><Relationship Id="rId23" Type="http://schemas.openxmlformats.org/officeDocument/2006/relationships/image" Target="../media/image452.png"/><Relationship Id="rId28" Type="http://schemas.openxmlformats.org/officeDocument/2006/relationships/customXml" Target="../ink/ink4283.xml"/><Relationship Id="rId49" Type="http://schemas.openxmlformats.org/officeDocument/2006/relationships/image" Target="../media/image465.png"/><Relationship Id="rId114" Type="http://schemas.openxmlformats.org/officeDocument/2006/relationships/customXml" Target="../ink/ink4326.xml"/><Relationship Id="rId119" Type="http://schemas.openxmlformats.org/officeDocument/2006/relationships/image" Target="../media/image500.png"/><Relationship Id="rId44" Type="http://schemas.openxmlformats.org/officeDocument/2006/relationships/customXml" Target="../ink/ink4291.xml"/><Relationship Id="rId60" Type="http://schemas.openxmlformats.org/officeDocument/2006/relationships/customXml" Target="../ink/ink4299.xml"/><Relationship Id="rId65" Type="http://schemas.openxmlformats.org/officeDocument/2006/relationships/image" Target="../media/image473.png"/><Relationship Id="rId81" Type="http://schemas.openxmlformats.org/officeDocument/2006/relationships/image" Target="../media/image481.png"/><Relationship Id="rId86" Type="http://schemas.openxmlformats.org/officeDocument/2006/relationships/customXml" Target="../ink/ink4312.xml"/><Relationship Id="rId13" Type="http://schemas.openxmlformats.org/officeDocument/2006/relationships/image" Target="../media/image447.png"/><Relationship Id="rId18" Type="http://schemas.openxmlformats.org/officeDocument/2006/relationships/customXml" Target="../ink/ink4278.xml"/><Relationship Id="rId39" Type="http://schemas.openxmlformats.org/officeDocument/2006/relationships/image" Target="../media/image460.png"/><Relationship Id="rId109" Type="http://schemas.openxmlformats.org/officeDocument/2006/relationships/image" Target="../media/image495.png"/><Relationship Id="rId34" Type="http://schemas.openxmlformats.org/officeDocument/2006/relationships/customXml" Target="../ink/ink4286.xml"/><Relationship Id="rId50" Type="http://schemas.openxmlformats.org/officeDocument/2006/relationships/customXml" Target="../ink/ink4294.xml"/><Relationship Id="rId55" Type="http://schemas.openxmlformats.org/officeDocument/2006/relationships/image" Target="../media/image468.png"/><Relationship Id="rId76" Type="http://schemas.openxmlformats.org/officeDocument/2006/relationships/customXml" Target="../ink/ink4307.xml"/><Relationship Id="rId97" Type="http://schemas.openxmlformats.org/officeDocument/2006/relationships/image" Target="../media/image489.png"/><Relationship Id="rId104" Type="http://schemas.openxmlformats.org/officeDocument/2006/relationships/customXml" Target="../ink/ink4321.xml"/><Relationship Id="rId120" Type="http://schemas.openxmlformats.org/officeDocument/2006/relationships/customXml" Target="../ink/ink4329.xml"/><Relationship Id="rId125" Type="http://schemas.openxmlformats.org/officeDocument/2006/relationships/image" Target="../media/image503.png"/><Relationship Id="rId7" Type="http://schemas.openxmlformats.org/officeDocument/2006/relationships/image" Target="../media/image444.png"/><Relationship Id="rId71" Type="http://schemas.openxmlformats.org/officeDocument/2006/relationships/image" Target="../media/image476.png"/><Relationship Id="rId92" Type="http://schemas.openxmlformats.org/officeDocument/2006/relationships/customXml" Target="../ink/ink4315.xml"/><Relationship Id="rId2" Type="http://schemas.openxmlformats.org/officeDocument/2006/relationships/customXml" Target="../ink/ink4270.xml"/><Relationship Id="rId29" Type="http://schemas.openxmlformats.org/officeDocument/2006/relationships/image" Target="../media/image455.png"/><Relationship Id="rId24" Type="http://schemas.openxmlformats.org/officeDocument/2006/relationships/customXml" Target="../ink/ink4281.xml"/><Relationship Id="rId40" Type="http://schemas.openxmlformats.org/officeDocument/2006/relationships/customXml" Target="../ink/ink4289.xml"/><Relationship Id="rId45" Type="http://schemas.openxmlformats.org/officeDocument/2006/relationships/image" Target="../media/image463.png"/><Relationship Id="rId66" Type="http://schemas.openxmlformats.org/officeDocument/2006/relationships/customXml" Target="../ink/ink4302.xml"/><Relationship Id="rId87" Type="http://schemas.openxmlformats.org/officeDocument/2006/relationships/image" Target="../media/image484.png"/><Relationship Id="rId110" Type="http://schemas.openxmlformats.org/officeDocument/2006/relationships/customXml" Target="../ink/ink4324.xml"/><Relationship Id="rId115" Type="http://schemas.openxmlformats.org/officeDocument/2006/relationships/image" Target="../media/image498.png"/><Relationship Id="rId61" Type="http://schemas.openxmlformats.org/officeDocument/2006/relationships/image" Target="../media/image471.png"/><Relationship Id="rId82" Type="http://schemas.openxmlformats.org/officeDocument/2006/relationships/customXml" Target="../ink/ink4310.xml"/><Relationship Id="rId19" Type="http://schemas.openxmlformats.org/officeDocument/2006/relationships/image" Target="../media/image450.png"/><Relationship Id="rId14" Type="http://schemas.openxmlformats.org/officeDocument/2006/relationships/customXml" Target="../ink/ink4276.xml"/><Relationship Id="rId30" Type="http://schemas.openxmlformats.org/officeDocument/2006/relationships/customXml" Target="../ink/ink4284.xml"/><Relationship Id="rId35" Type="http://schemas.openxmlformats.org/officeDocument/2006/relationships/image" Target="../media/image458.png"/><Relationship Id="rId56" Type="http://schemas.openxmlformats.org/officeDocument/2006/relationships/customXml" Target="../ink/ink4297.xml"/><Relationship Id="rId77" Type="http://schemas.openxmlformats.org/officeDocument/2006/relationships/image" Target="../media/image479.png"/><Relationship Id="rId100" Type="http://schemas.openxmlformats.org/officeDocument/2006/relationships/customXml" Target="../ink/ink4319.xml"/><Relationship Id="rId105" Type="http://schemas.openxmlformats.org/officeDocument/2006/relationships/image" Target="../media/image493.png"/><Relationship Id="rId126" Type="http://schemas.openxmlformats.org/officeDocument/2006/relationships/customXml" Target="../ink/ink4332.xml"/><Relationship Id="rId8" Type="http://schemas.openxmlformats.org/officeDocument/2006/relationships/customXml" Target="../ink/ink4273.xml"/><Relationship Id="rId51" Type="http://schemas.openxmlformats.org/officeDocument/2006/relationships/image" Target="../media/image466.png"/><Relationship Id="rId72" Type="http://schemas.openxmlformats.org/officeDocument/2006/relationships/customXml" Target="../ink/ink4305.xml"/><Relationship Id="rId93" Type="http://schemas.openxmlformats.org/officeDocument/2006/relationships/image" Target="../media/image487.png"/><Relationship Id="rId98" Type="http://schemas.openxmlformats.org/officeDocument/2006/relationships/customXml" Target="../ink/ink4318.xml"/><Relationship Id="rId121" Type="http://schemas.openxmlformats.org/officeDocument/2006/relationships/image" Target="../media/image501.png"/><Relationship Id="rId3" Type="http://schemas.openxmlformats.org/officeDocument/2006/relationships/image" Target="../media/image442.png"/><Relationship Id="rId25" Type="http://schemas.openxmlformats.org/officeDocument/2006/relationships/image" Target="../media/image453.png"/><Relationship Id="rId46" Type="http://schemas.openxmlformats.org/officeDocument/2006/relationships/customXml" Target="../ink/ink4292.xml"/><Relationship Id="rId67" Type="http://schemas.openxmlformats.org/officeDocument/2006/relationships/image" Target="../media/image474.png"/><Relationship Id="rId116" Type="http://schemas.openxmlformats.org/officeDocument/2006/relationships/customXml" Target="../ink/ink4327.xml"/><Relationship Id="rId20" Type="http://schemas.openxmlformats.org/officeDocument/2006/relationships/customXml" Target="../ink/ink4279.xml"/><Relationship Id="rId41" Type="http://schemas.openxmlformats.org/officeDocument/2006/relationships/image" Target="../media/image461.png"/><Relationship Id="rId62" Type="http://schemas.openxmlformats.org/officeDocument/2006/relationships/customXml" Target="../ink/ink4300.xml"/><Relationship Id="rId83" Type="http://schemas.openxmlformats.org/officeDocument/2006/relationships/image" Target="../media/image482.png"/><Relationship Id="rId88" Type="http://schemas.openxmlformats.org/officeDocument/2006/relationships/customXml" Target="../ink/ink4313.xml"/><Relationship Id="rId111" Type="http://schemas.openxmlformats.org/officeDocument/2006/relationships/image" Target="../media/image496.png"/><Relationship Id="rId15" Type="http://schemas.openxmlformats.org/officeDocument/2006/relationships/image" Target="../media/image448.png"/><Relationship Id="rId36" Type="http://schemas.openxmlformats.org/officeDocument/2006/relationships/customXml" Target="../ink/ink4287.xml"/><Relationship Id="rId57" Type="http://schemas.openxmlformats.org/officeDocument/2006/relationships/image" Target="../media/image469.png"/><Relationship Id="rId106" Type="http://schemas.openxmlformats.org/officeDocument/2006/relationships/customXml" Target="../ink/ink4322.xml"/><Relationship Id="rId127" Type="http://schemas.openxmlformats.org/officeDocument/2006/relationships/image" Target="../media/image504.png"/><Relationship Id="rId10" Type="http://schemas.openxmlformats.org/officeDocument/2006/relationships/customXml" Target="../ink/ink4274.xml"/><Relationship Id="rId31" Type="http://schemas.openxmlformats.org/officeDocument/2006/relationships/image" Target="../media/image456.png"/><Relationship Id="rId52" Type="http://schemas.openxmlformats.org/officeDocument/2006/relationships/customXml" Target="../ink/ink4295.xml"/><Relationship Id="rId73" Type="http://schemas.openxmlformats.org/officeDocument/2006/relationships/image" Target="../media/image477.png"/><Relationship Id="rId78" Type="http://schemas.openxmlformats.org/officeDocument/2006/relationships/customXml" Target="../ink/ink4308.xml"/><Relationship Id="rId94" Type="http://schemas.openxmlformats.org/officeDocument/2006/relationships/customXml" Target="../ink/ink4316.xml"/><Relationship Id="rId99" Type="http://schemas.openxmlformats.org/officeDocument/2006/relationships/image" Target="../media/image490.png"/><Relationship Id="rId101" Type="http://schemas.openxmlformats.org/officeDocument/2006/relationships/image" Target="../media/image491.png"/><Relationship Id="rId122" Type="http://schemas.openxmlformats.org/officeDocument/2006/relationships/customXml" Target="../ink/ink4330.xml"/><Relationship Id="rId4" Type="http://schemas.openxmlformats.org/officeDocument/2006/relationships/customXml" Target="../ink/ink4271.xml"/><Relationship Id="rId9" Type="http://schemas.openxmlformats.org/officeDocument/2006/relationships/image" Target="../media/image445.png"/><Relationship Id="rId26" Type="http://schemas.openxmlformats.org/officeDocument/2006/relationships/customXml" Target="../ink/ink4282.xml"/></Relationships>
</file>

<file path=ppt/slides/_rels/slide10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99.png"/><Relationship Id="rId21" Type="http://schemas.openxmlformats.org/officeDocument/2006/relationships/image" Target="../media/image451.png"/><Relationship Id="rId42" Type="http://schemas.openxmlformats.org/officeDocument/2006/relationships/customXml" Target="../ink/ink4354.xml"/><Relationship Id="rId63" Type="http://schemas.openxmlformats.org/officeDocument/2006/relationships/image" Target="../media/image472.png"/><Relationship Id="rId84" Type="http://schemas.openxmlformats.org/officeDocument/2006/relationships/customXml" Target="../ink/ink4375.xml"/><Relationship Id="rId16" Type="http://schemas.openxmlformats.org/officeDocument/2006/relationships/customXml" Target="../ink/ink4341.xml"/><Relationship Id="rId107" Type="http://schemas.openxmlformats.org/officeDocument/2006/relationships/image" Target="../media/image494.png"/><Relationship Id="rId11" Type="http://schemas.openxmlformats.org/officeDocument/2006/relationships/image" Target="../media/image446.png"/><Relationship Id="rId32" Type="http://schemas.openxmlformats.org/officeDocument/2006/relationships/customXml" Target="../ink/ink4349.xml"/><Relationship Id="rId37" Type="http://schemas.openxmlformats.org/officeDocument/2006/relationships/image" Target="../media/image459.png"/><Relationship Id="rId53" Type="http://schemas.openxmlformats.org/officeDocument/2006/relationships/image" Target="../media/image467.png"/><Relationship Id="rId58" Type="http://schemas.openxmlformats.org/officeDocument/2006/relationships/customXml" Target="../ink/ink4362.xml"/><Relationship Id="rId74" Type="http://schemas.openxmlformats.org/officeDocument/2006/relationships/customXml" Target="../ink/ink4370.xml"/><Relationship Id="rId79" Type="http://schemas.openxmlformats.org/officeDocument/2006/relationships/image" Target="../media/image480.png"/><Relationship Id="rId102" Type="http://schemas.openxmlformats.org/officeDocument/2006/relationships/customXml" Target="../ink/ink4384.xml"/><Relationship Id="rId123" Type="http://schemas.openxmlformats.org/officeDocument/2006/relationships/image" Target="../media/image502.png"/><Relationship Id="rId128" Type="http://schemas.openxmlformats.org/officeDocument/2006/relationships/customXml" Target="../ink/ink4397.xml"/><Relationship Id="rId5" Type="http://schemas.openxmlformats.org/officeDocument/2006/relationships/image" Target="../media/image443.png"/><Relationship Id="rId90" Type="http://schemas.openxmlformats.org/officeDocument/2006/relationships/customXml" Target="../ink/ink4378.xml"/><Relationship Id="rId95" Type="http://schemas.openxmlformats.org/officeDocument/2006/relationships/image" Target="../media/image488.png"/><Relationship Id="rId22" Type="http://schemas.openxmlformats.org/officeDocument/2006/relationships/customXml" Target="../ink/ink4344.xml"/><Relationship Id="rId27" Type="http://schemas.openxmlformats.org/officeDocument/2006/relationships/image" Target="../media/image454.png"/><Relationship Id="rId43" Type="http://schemas.openxmlformats.org/officeDocument/2006/relationships/image" Target="../media/image462.png"/><Relationship Id="rId48" Type="http://schemas.openxmlformats.org/officeDocument/2006/relationships/customXml" Target="../ink/ink4357.xml"/><Relationship Id="rId64" Type="http://schemas.openxmlformats.org/officeDocument/2006/relationships/customXml" Target="../ink/ink4365.xml"/><Relationship Id="rId69" Type="http://schemas.openxmlformats.org/officeDocument/2006/relationships/image" Target="../media/image475.png"/><Relationship Id="rId113" Type="http://schemas.openxmlformats.org/officeDocument/2006/relationships/image" Target="../media/image497.png"/><Relationship Id="rId118" Type="http://schemas.openxmlformats.org/officeDocument/2006/relationships/customXml" Target="../ink/ink4392.xml"/><Relationship Id="rId80" Type="http://schemas.openxmlformats.org/officeDocument/2006/relationships/customXml" Target="../ink/ink4373.xml"/><Relationship Id="rId85" Type="http://schemas.openxmlformats.org/officeDocument/2006/relationships/image" Target="../media/image483.png"/><Relationship Id="rId12" Type="http://schemas.openxmlformats.org/officeDocument/2006/relationships/customXml" Target="../ink/ink4339.xml"/><Relationship Id="rId17" Type="http://schemas.openxmlformats.org/officeDocument/2006/relationships/image" Target="../media/image449.png"/><Relationship Id="rId33" Type="http://schemas.openxmlformats.org/officeDocument/2006/relationships/image" Target="../media/image457.png"/><Relationship Id="rId38" Type="http://schemas.openxmlformats.org/officeDocument/2006/relationships/customXml" Target="../ink/ink4352.xml"/><Relationship Id="rId59" Type="http://schemas.openxmlformats.org/officeDocument/2006/relationships/image" Target="../media/image470.png"/><Relationship Id="rId103" Type="http://schemas.openxmlformats.org/officeDocument/2006/relationships/image" Target="../media/image492.png"/><Relationship Id="rId108" Type="http://schemas.openxmlformats.org/officeDocument/2006/relationships/customXml" Target="../ink/ink4387.xml"/><Relationship Id="rId124" Type="http://schemas.openxmlformats.org/officeDocument/2006/relationships/customXml" Target="../ink/ink4395.xml"/><Relationship Id="rId129" Type="http://schemas.openxmlformats.org/officeDocument/2006/relationships/image" Target="../media/image505.png"/><Relationship Id="rId54" Type="http://schemas.openxmlformats.org/officeDocument/2006/relationships/customXml" Target="../ink/ink4360.xml"/><Relationship Id="rId70" Type="http://schemas.openxmlformats.org/officeDocument/2006/relationships/customXml" Target="../ink/ink4368.xml"/><Relationship Id="rId75" Type="http://schemas.openxmlformats.org/officeDocument/2006/relationships/image" Target="../media/image478.png"/><Relationship Id="rId91" Type="http://schemas.openxmlformats.org/officeDocument/2006/relationships/image" Target="../media/image486.png"/><Relationship Id="rId96" Type="http://schemas.openxmlformats.org/officeDocument/2006/relationships/customXml" Target="../ink/ink438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36.xml"/><Relationship Id="rId23" Type="http://schemas.openxmlformats.org/officeDocument/2006/relationships/image" Target="../media/image452.png"/><Relationship Id="rId28" Type="http://schemas.openxmlformats.org/officeDocument/2006/relationships/customXml" Target="../ink/ink4347.xml"/><Relationship Id="rId49" Type="http://schemas.openxmlformats.org/officeDocument/2006/relationships/image" Target="../media/image465.png"/><Relationship Id="rId114" Type="http://schemas.openxmlformats.org/officeDocument/2006/relationships/customXml" Target="../ink/ink4390.xml"/><Relationship Id="rId119" Type="http://schemas.openxmlformats.org/officeDocument/2006/relationships/image" Target="../media/image500.png"/><Relationship Id="rId44" Type="http://schemas.openxmlformats.org/officeDocument/2006/relationships/customXml" Target="../ink/ink4355.xml"/><Relationship Id="rId60" Type="http://schemas.openxmlformats.org/officeDocument/2006/relationships/customXml" Target="../ink/ink4363.xml"/><Relationship Id="rId65" Type="http://schemas.openxmlformats.org/officeDocument/2006/relationships/image" Target="../media/image473.png"/><Relationship Id="rId81" Type="http://schemas.openxmlformats.org/officeDocument/2006/relationships/image" Target="../media/image481.png"/><Relationship Id="rId86" Type="http://schemas.openxmlformats.org/officeDocument/2006/relationships/customXml" Target="../ink/ink4376.xml"/><Relationship Id="rId130" Type="http://schemas.openxmlformats.org/officeDocument/2006/relationships/customXml" Target="../ink/ink4398.xml"/><Relationship Id="rId13" Type="http://schemas.openxmlformats.org/officeDocument/2006/relationships/image" Target="../media/image447.png"/><Relationship Id="rId18" Type="http://schemas.openxmlformats.org/officeDocument/2006/relationships/customXml" Target="../ink/ink4342.xml"/><Relationship Id="rId39" Type="http://schemas.openxmlformats.org/officeDocument/2006/relationships/image" Target="../media/image460.png"/><Relationship Id="rId109" Type="http://schemas.openxmlformats.org/officeDocument/2006/relationships/image" Target="../media/image495.png"/><Relationship Id="rId34" Type="http://schemas.openxmlformats.org/officeDocument/2006/relationships/customXml" Target="../ink/ink4350.xml"/><Relationship Id="rId50" Type="http://schemas.openxmlformats.org/officeDocument/2006/relationships/customXml" Target="../ink/ink4358.xml"/><Relationship Id="rId55" Type="http://schemas.openxmlformats.org/officeDocument/2006/relationships/image" Target="../media/image468.png"/><Relationship Id="rId76" Type="http://schemas.openxmlformats.org/officeDocument/2006/relationships/customXml" Target="../ink/ink4371.xml"/><Relationship Id="rId97" Type="http://schemas.openxmlformats.org/officeDocument/2006/relationships/image" Target="../media/image489.png"/><Relationship Id="rId104" Type="http://schemas.openxmlformats.org/officeDocument/2006/relationships/customXml" Target="../ink/ink4385.xml"/><Relationship Id="rId120" Type="http://schemas.openxmlformats.org/officeDocument/2006/relationships/customXml" Target="../ink/ink4393.xml"/><Relationship Id="rId125" Type="http://schemas.openxmlformats.org/officeDocument/2006/relationships/image" Target="../media/image503.png"/><Relationship Id="rId7" Type="http://schemas.openxmlformats.org/officeDocument/2006/relationships/image" Target="../media/image444.png"/><Relationship Id="rId71" Type="http://schemas.openxmlformats.org/officeDocument/2006/relationships/image" Target="../media/image476.png"/><Relationship Id="rId92" Type="http://schemas.openxmlformats.org/officeDocument/2006/relationships/customXml" Target="../ink/ink4379.xml"/><Relationship Id="rId2" Type="http://schemas.openxmlformats.org/officeDocument/2006/relationships/customXml" Target="../ink/ink4334.xml"/><Relationship Id="rId29" Type="http://schemas.openxmlformats.org/officeDocument/2006/relationships/image" Target="../media/image455.png"/><Relationship Id="rId24" Type="http://schemas.openxmlformats.org/officeDocument/2006/relationships/customXml" Target="../ink/ink4345.xml"/><Relationship Id="rId40" Type="http://schemas.openxmlformats.org/officeDocument/2006/relationships/customXml" Target="../ink/ink4353.xml"/><Relationship Id="rId45" Type="http://schemas.openxmlformats.org/officeDocument/2006/relationships/image" Target="../media/image463.png"/><Relationship Id="rId66" Type="http://schemas.openxmlformats.org/officeDocument/2006/relationships/customXml" Target="../ink/ink4366.xml"/><Relationship Id="rId87" Type="http://schemas.openxmlformats.org/officeDocument/2006/relationships/image" Target="../media/image484.png"/><Relationship Id="rId110" Type="http://schemas.openxmlformats.org/officeDocument/2006/relationships/customXml" Target="../ink/ink4388.xml"/><Relationship Id="rId115" Type="http://schemas.openxmlformats.org/officeDocument/2006/relationships/image" Target="../media/image498.png"/><Relationship Id="rId131" Type="http://schemas.openxmlformats.org/officeDocument/2006/relationships/image" Target="../media/image506.png"/><Relationship Id="rId61" Type="http://schemas.openxmlformats.org/officeDocument/2006/relationships/image" Target="../media/image471.png"/><Relationship Id="rId82" Type="http://schemas.openxmlformats.org/officeDocument/2006/relationships/customXml" Target="../ink/ink4374.xml"/><Relationship Id="rId19" Type="http://schemas.openxmlformats.org/officeDocument/2006/relationships/image" Target="../media/image450.png"/><Relationship Id="rId14" Type="http://schemas.openxmlformats.org/officeDocument/2006/relationships/customXml" Target="../ink/ink4340.xml"/><Relationship Id="rId30" Type="http://schemas.openxmlformats.org/officeDocument/2006/relationships/customXml" Target="../ink/ink4348.xml"/><Relationship Id="rId35" Type="http://schemas.openxmlformats.org/officeDocument/2006/relationships/image" Target="../media/image458.png"/><Relationship Id="rId56" Type="http://schemas.openxmlformats.org/officeDocument/2006/relationships/customXml" Target="../ink/ink4361.xml"/><Relationship Id="rId77" Type="http://schemas.openxmlformats.org/officeDocument/2006/relationships/image" Target="../media/image479.png"/><Relationship Id="rId100" Type="http://schemas.openxmlformats.org/officeDocument/2006/relationships/customXml" Target="../ink/ink4383.xml"/><Relationship Id="rId105" Type="http://schemas.openxmlformats.org/officeDocument/2006/relationships/image" Target="../media/image493.png"/><Relationship Id="rId126" Type="http://schemas.openxmlformats.org/officeDocument/2006/relationships/customXml" Target="../ink/ink4396.xml"/><Relationship Id="rId8" Type="http://schemas.openxmlformats.org/officeDocument/2006/relationships/customXml" Target="../ink/ink4337.xml"/><Relationship Id="rId51" Type="http://schemas.openxmlformats.org/officeDocument/2006/relationships/image" Target="../media/image466.png"/><Relationship Id="rId72" Type="http://schemas.openxmlformats.org/officeDocument/2006/relationships/customXml" Target="../ink/ink4369.xml"/><Relationship Id="rId93" Type="http://schemas.openxmlformats.org/officeDocument/2006/relationships/image" Target="../media/image487.png"/><Relationship Id="rId98" Type="http://schemas.openxmlformats.org/officeDocument/2006/relationships/customXml" Target="../ink/ink4382.xml"/><Relationship Id="rId121" Type="http://schemas.openxmlformats.org/officeDocument/2006/relationships/image" Target="../media/image501.png"/><Relationship Id="rId3" Type="http://schemas.openxmlformats.org/officeDocument/2006/relationships/image" Target="../media/image442.png"/><Relationship Id="rId25" Type="http://schemas.openxmlformats.org/officeDocument/2006/relationships/image" Target="../media/image453.png"/><Relationship Id="rId46" Type="http://schemas.openxmlformats.org/officeDocument/2006/relationships/customXml" Target="../ink/ink4356.xml"/><Relationship Id="rId67" Type="http://schemas.openxmlformats.org/officeDocument/2006/relationships/image" Target="../media/image474.png"/><Relationship Id="rId116" Type="http://schemas.openxmlformats.org/officeDocument/2006/relationships/customXml" Target="../ink/ink4391.xml"/><Relationship Id="rId20" Type="http://schemas.openxmlformats.org/officeDocument/2006/relationships/customXml" Target="../ink/ink4343.xml"/><Relationship Id="rId41" Type="http://schemas.openxmlformats.org/officeDocument/2006/relationships/image" Target="../media/image461.png"/><Relationship Id="rId62" Type="http://schemas.openxmlformats.org/officeDocument/2006/relationships/customXml" Target="../ink/ink4364.xml"/><Relationship Id="rId83" Type="http://schemas.openxmlformats.org/officeDocument/2006/relationships/image" Target="../media/image482.png"/><Relationship Id="rId88" Type="http://schemas.openxmlformats.org/officeDocument/2006/relationships/customXml" Target="../ink/ink4377.xml"/><Relationship Id="rId111" Type="http://schemas.openxmlformats.org/officeDocument/2006/relationships/image" Target="../media/image496.png"/><Relationship Id="rId132" Type="http://schemas.openxmlformats.org/officeDocument/2006/relationships/customXml" Target="../ink/ink4399.xml"/><Relationship Id="rId15" Type="http://schemas.openxmlformats.org/officeDocument/2006/relationships/image" Target="../media/image448.png"/><Relationship Id="rId36" Type="http://schemas.openxmlformats.org/officeDocument/2006/relationships/customXml" Target="../ink/ink4351.xml"/><Relationship Id="rId57" Type="http://schemas.openxmlformats.org/officeDocument/2006/relationships/image" Target="../media/image469.png"/><Relationship Id="rId106" Type="http://schemas.openxmlformats.org/officeDocument/2006/relationships/customXml" Target="../ink/ink4386.xml"/><Relationship Id="rId127" Type="http://schemas.openxmlformats.org/officeDocument/2006/relationships/image" Target="../media/image504.png"/><Relationship Id="rId10" Type="http://schemas.openxmlformats.org/officeDocument/2006/relationships/customXml" Target="../ink/ink4338.xml"/><Relationship Id="rId31" Type="http://schemas.openxmlformats.org/officeDocument/2006/relationships/image" Target="../media/image456.png"/><Relationship Id="rId52" Type="http://schemas.openxmlformats.org/officeDocument/2006/relationships/customXml" Target="../ink/ink4359.xml"/><Relationship Id="rId73" Type="http://schemas.openxmlformats.org/officeDocument/2006/relationships/image" Target="../media/image477.png"/><Relationship Id="rId78" Type="http://schemas.openxmlformats.org/officeDocument/2006/relationships/customXml" Target="../ink/ink4372.xml"/><Relationship Id="rId94" Type="http://schemas.openxmlformats.org/officeDocument/2006/relationships/customXml" Target="../ink/ink4380.xml"/><Relationship Id="rId99" Type="http://schemas.openxmlformats.org/officeDocument/2006/relationships/image" Target="../media/image490.png"/><Relationship Id="rId101" Type="http://schemas.openxmlformats.org/officeDocument/2006/relationships/image" Target="../media/image491.png"/><Relationship Id="rId122" Type="http://schemas.openxmlformats.org/officeDocument/2006/relationships/customXml" Target="../ink/ink4394.xml"/><Relationship Id="rId4" Type="http://schemas.openxmlformats.org/officeDocument/2006/relationships/customXml" Target="../ink/ink4335.xml"/><Relationship Id="rId9" Type="http://schemas.openxmlformats.org/officeDocument/2006/relationships/image" Target="../media/image445.png"/><Relationship Id="rId26" Type="http://schemas.openxmlformats.org/officeDocument/2006/relationships/customXml" Target="../ink/ink4346.xml"/><Relationship Id="rId47" Type="http://schemas.openxmlformats.org/officeDocument/2006/relationships/image" Target="../media/image464.png"/><Relationship Id="rId68" Type="http://schemas.openxmlformats.org/officeDocument/2006/relationships/customXml" Target="../ink/ink4367.xml"/><Relationship Id="rId89" Type="http://schemas.openxmlformats.org/officeDocument/2006/relationships/image" Target="../media/image485.png"/><Relationship Id="rId112" Type="http://schemas.openxmlformats.org/officeDocument/2006/relationships/customXml" Target="../ink/ink4389.xml"/><Relationship Id="rId133" Type="http://schemas.openxmlformats.org/officeDocument/2006/relationships/image" Target="../media/image507.png"/></Relationships>
</file>

<file path=ppt/slides/_rels/slide1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.png"/><Relationship Id="rId18" Type="http://schemas.openxmlformats.org/officeDocument/2006/relationships/customXml" Target="../ink/ink97.xml"/><Relationship Id="rId26" Type="http://schemas.openxmlformats.org/officeDocument/2006/relationships/customXml" Target="../ink/ink101.xml"/><Relationship Id="rId39" Type="http://schemas.openxmlformats.org/officeDocument/2006/relationships/image" Target="../media/image27.png"/><Relationship Id="rId21" Type="http://schemas.openxmlformats.org/officeDocument/2006/relationships/image" Target="../media/image18.png"/><Relationship Id="rId34" Type="http://schemas.openxmlformats.org/officeDocument/2006/relationships/customXml" Target="../ink/ink105.xml"/><Relationship Id="rId42" Type="http://schemas.openxmlformats.org/officeDocument/2006/relationships/customXml" Target="../ink/ink109.xml"/><Relationship Id="rId47" Type="http://schemas.openxmlformats.org/officeDocument/2006/relationships/image" Target="../media/image31.png"/><Relationship Id="rId50" Type="http://schemas.openxmlformats.org/officeDocument/2006/relationships/customXml" Target="../ink/ink113.xml"/><Relationship Id="rId55" Type="http://schemas.openxmlformats.org/officeDocument/2006/relationships/image" Target="../media/image35.png"/><Relationship Id="rId7" Type="http://schemas.openxmlformats.org/officeDocument/2006/relationships/image" Target="../media/image5.png"/><Relationship Id="rId2" Type="http://schemas.openxmlformats.org/officeDocument/2006/relationships/customXml" Target="../ink/ink89.xml"/><Relationship Id="rId16" Type="http://schemas.openxmlformats.org/officeDocument/2006/relationships/customXml" Target="../ink/ink96.xml"/><Relationship Id="rId29" Type="http://schemas.openxmlformats.org/officeDocument/2006/relationships/image" Target="../media/image22.png"/><Relationship Id="rId11" Type="http://schemas.openxmlformats.org/officeDocument/2006/relationships/image" Target="../media/image10.png"/><Relationship Id="rId24" Type="http://schemas.openxmlformats.org/officeDocument/2006/relationships/customXml" Target="../ink/ink100.xml"/><Relationship Id="rId32" Type="http://schemas.openxmlformats.org/officeDocument/2006/relationships/customXml" Target="../ink/ink104.xml"/><Relationship Id="rId37" Type="http://schemas.openxmlformats.org/officeDocument/2006/relationships/image" Target="../media/image26.png"/><Relationship Id="rId40" Type="http://schemas.openxmlformats.org/officeDocument/2006/relationships/customXml" Target="../ink/ink108.xml"/><Relationship Id="rId45" Type="http://schemas.openxmlformats.org/officeDocument/2006/relationships/image" Target="../media/image30.png"/><Relationship Id="rId53" Type="http://schemas.openxmlformats.org/officeDocument/2006/relationships/image" Target="../media/image34.png"/><Relationship Id="rId5" Type="http://schemas.openxmlformats.org/officeDocument/2006/relationships/image" Target="../media/image4.png"/><Relationship Id="rId19" Type="http://schemas.openxmlformats.org/officeDocument/2006/relationships/image" Target="../media/image17.png"/><Relationship Id="rId4" Type="http://schemas.openxmlformats.org/officeDocument/2006/relationships/customXml" Target="../ink/ink90.xml"/><Relationship Id="rId9" Type="http://schemas.openxmlformats.org/officeDocument/2006/relationships/image" Target="../media/image9.png"/><Relationship Id="rId14" Type="http://schemas.openxmlformats.org/officeDocument/2006/relationships/customXml" Target="../ink/ink95.xml"/><Relationship Id="rId22" Type="http://schemas.openxmlformats.org/officeDocument/2006/relationships/customXml" Target="../ink/ink99.xml"/><Relationship Id="rId27" Type="http://schemas.openxmlformats.org/officeDocument/2006/relationships/image" Target="../media/image21.png"/><Relationship Id="rId30" Type="http://schemas.openxmlformats.org/officeDocument/2006/relationships/customXml" Target="../ink/ink103.xml"/><Relationship Id="rId35" Type="http://schemas.openxmlformats.org/officeDocument/2006/relationships/image" Target="../media/image25.png"/><Relationship Id="rId43" Type="http://schemas.openxmlformats.org/officeDocument/2006/relationships/image" Target="../media/image29.png"/><Relationship Id="rId48" Type="http://schemas.openxmlformats.org/officeDocument/2006/relationships/customXml" Target="../ink/ink112.xml"/><Relationship Id="rId56" Type="http://schemas.openxmlformats.org/officeDocument/2006/relationships/customXml" Target="../ink/ink116.xml"/><Relationship Id="rId8" Type="http://schemas.openxmlformats.org/officeDocument/2006/relationships/customXml" Target="../ink/ink92.xml"/><Relationship Id="rId51" Type="http://schemas.openxmlformats.org/officeDocument/2006/relationships/image" Target="../media/image33.png"/><Relationship Id="rId3" Type="http://schemas.openxmlformats.org/officeDocument/2006/relationships/image" Target="../media/image3.png"/><Relationship Id="rId12" Type="http://schemas.openxmlformats.org/officeDocument/2006/relationships/customXml" Target="../ink/ink94.xml"/><Relationship Id="rId17" Type="http://schemas.openxmlformats.org/officeDocument/2006/relationships/image" Target="../media/image14.png"/><Relationship Id="rId25" Type="http://schemas.openxmlformats.org/officeDocument/2006/relationships/image" Target="../media/image20.png"/><Relationship Id="rId33" Type="http://schemas.openxmlformats.org/officeDocument/2006/relationships/image" Target="../media/image24.png"/><Relationship Id="rId38" Type="http://schemas.openxmlformats.org/officeDocument/2006/relationships/customXml" Target="../ink/ink107.xml"/><Relationship Id="rId46" Type="http://schemas.openxmlformats.org/officeDocument/2006/relationships/customXml" Target="../ink/ink111.xml"/><Relationship Id="rId20" Type="http://schemas.openxmlformats.org/officeDocument/2006/relationships/customXml" Target="../ink/ink98.xml"/><Relationship Id="rId41" Type="http://schemas.openxmlformats.org/officeDocument/2006/relationships/image" Target="../media/image28.png"/><Relationship Id="rId54" Type="http://schemas.openxmlformats.org/officeDocument/2006/relationships/customXml" Target="../ink/ink11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1.xml"/><Relationship Id="rId15" Type="http://schemas.openxmlformats.org/officeDocument/2006/relationships/image" Target="../media/image13.png"/><Relationship Id="rId23" Type="http://schemas.openxmlformats.org/officeDocument/2006/relationships/image" Target="../media/image19.png"/><Relationship Id="rId28" Type="http://schemas.openxmlformats.org/officeDocument/2006/relationships/customXml" Target="../ink/ink102.xml"/><Relationship Id="rId36" Type="http://schemas.openxmlformats.org/officeDocument/2006/relationships/customXml" Target="../ink/ink106.xml"/><Relationship Id="rId49" Type="http://schemas.openxmlformats.org/officeDocument/2006/relationships/image" Target="../media/image32.png"/><Relationship Id="rId57" Type="http://schemas.openxmlformats.org/officeDocument/2006/relationships/image" Target="../media/image36.png"/><Relationship Id="rId10" Type="http://schemas.openxmlformats.org/officeDocument/2006/relationships/customXml" Target="../ink/ink93.xml"/><Relationship Id="rId31" Type="http://schemas.openxmlformats.org/officeDocument/2006/relationships/image" Target="../media/image23.png"/><Relationship Id="rId44" Type="http://schemas.openxmlformats.org/officeDocument/2006/relationships/customXml" Target="../ink/ink110.xml"/><Relationship Id="rId52" Type="http://schemas.openxmlformats.org/officeDocument/2006/relationships/customXml" Target="../ink/ink114.xml"/></Relationships>
</file>

<file path=ppt/slides/_rels/slide11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99.png"/><Relationship Id="rId21" Type="http://schemas.openxmlformats.org/officeDocument/2006/relationships/image" Target="../media/image451.png"/><Relationship Id="rId42" Type="http://schemas.openxmlformats.org/officeDocument/2006/relationships/customXml" Target="../ink/ink4420.xml"/><Relationship Id="rId63" Type="http://schemas.openxmlformats.org/officeDocument/2006/relationships/image" Target="../media/image472.png"/><Relationship Id="rId84" Type="http://schemas.openxmlformats.org/officeDocument/2006/relationships/customXml" Target="../ink/ink4441.xml"/><Relationship Id="rId16" Type="http://schemas.openxmlformats.org/officeDocument/2006/relationships/customXml" Target="../ink/ink4407.xml"/><Relationship Id="rId107" Type="http://schemas.openxmlformats.org/officeDocument/2006/relationships/image" Target="../media/image494.png"/><Relationship Id="rId11" Type="http://schemas.openxmlformats.org/officeDocument/2006/relationships/image" Target="../media/image446.png"/><Relationship Id="rId32" Type="http://schemas.openxmlformats.org/officeDocument/2006/relationships/customXml" Target="../ink/ink4415.xml"/><Relationship Id="rId37" Type="http://schemas.openxmlformats.org/officeDocument/2006/relationships/image" Target="../media/image459.png"/><Relationship Id="rId53" Type="http://schemas.openxmlformats.org/officeDocument/2006/relationships/image" Target="../media/image467.png"/><Relationship Id="rId58" Type="http://schemas.openxmlformats.org/officeDocument/2006/relationships/customXml" Target="../ink/ink4428.xml"/><Relationship Id="rId74" Type="http://schemas.openxmlformats.org/officeDocument/2006/relationships/customXml" Target="../ink/ink4436.xml"/><Relationship Id="rId79" Type="http://schemas.openxmlformats.org/officeDocument/2006/relationships/image" Target="../media/image480.png"/><Relationship Id="rId102" Type="http://schemas.openxmlformats.org/officeDocument/2006/relationships/customXml" Target="../ink/ink4450.xml"/><Relationship Id="rId123" Type="http://schemas.openxmlformats.org/officeDocument/2006/relationships/image" Target="../media/image502.png"/><Relationship Id="rId128" Type="http://schemas.openxmlformats.org/officeDocument/2006/relationships/customXml" Target="../ink/ink4463.xml"/><Relationship Id="rId5" Type="http://schemas.openxmlformats.org/officeDocument/2006/relationships/image" Target="../media/image443.png"/><Relationship Id="rId90" Type="http://schemas.openxmlformats.org/officeDocument/2006/relationships/customXml" Target="../ink/ink4444.xml"/><Relationship Id="rId95" Type="http://schemas.openxmlformats.org/officeDocument/2006/relationships/image" Target="../media/image488.png"/><Relationship Id="rId22" Type="http://schemas.openxmlformats.org/officeDocument/2006/relationships/customXml" Target="../ink/ink4410.xml"/><Relationship Id="rId27" Type="http://schemas.openxmlformats.org/officeDocument/2006/relationships/image" Target="../media/image454.png"/><Relationship Id="rId43" Type="http://schemas.openxmlformats.org/officeDocument/2006/relationships/image" Target="../media/image462.png"/><Relationship Id="rId48" Type="http://schemas.openxmlformats.org/officeDocument/2006/relationships/customXml" Target="../ink/ink4423.xml"/><Relationship Id="rId64" Type="http://schemas.openxmlformats.org/officeDocument/2006/relationships/customXml" Target="../ink/ink4431.xml"/><Relationship Id="rId69" Type="http://schemas.openxmlformats.org/officeDocument/2006/relationships/image" Target="../media/image475.png"/><Relationship Id="rId113" Type="http://schemas.openxmlformats.org/officeDocument/2006/relationships/image" Target="../media/image497.png"/><Relationship Id="rId118" Type="http://schemas.openxmlformats.org/officeDocument/2006/relationships/customXml" Target="../ink/ink4458.xml"/><Relationship Id="rId134" Type="http://schemas.openxmlformats.org/officeDocument/2006/relationships/customXml" Target="../ink/ink4466.xml"/><Relationship Id="rId80" Type="http://schemas.openxmlformats.org/officeDocument/2006/relationships/customXml" Target="../ink/ink4439.xml"/><Relationship Id="rId85" Type="http://schemas.openxmlformats.org/officeDocument/2006/relationships/image" Target="../media/image483.png"/><Relationship Id="rId12" Type="http://schemas.openxmlformats.org/officeDocument/2006/relationships/customXml" Target="../ink/ink4405.xml"/><Relationship Id="rId17" Type="http://schemas.openxmlformats.org/officeDocument/2006/relationships/image" Target="../media/image449.png"/><Relationship Id="rId33" Type="http://schemas.openxmlformats.org/officeDocument/2006/relationships/image" Target="../media/image457.png"/><Relationship Id="rId38" Type="http://schemas.openxmlformats.org/officeDocument/2006/relationships/customXml" Target="../ink/ink4418.xml"/><Relationship Id="rId59" Type="http://schemas.openxmlformats.org/officeDocument/2006/relationships/image" Target="../media/image470.png"/><Relationship Id="rId103" Type="http://schemas.openxmlformats.org/officeDocument/2006/relationships/image" Target="../media/image492.png"/><Relationship Id="rId108" Type="http://schemas.openxmlformats.org/officeDocument/2006/relationships/customXml" Target="../ink/ink4453.xml"/><Relationship Id="rId124" Type="http://schemas.openxmlformats.org/officeDocument/2006/relationships/customXml" Target="../ink/ink4461.xml"/><Relationship Id="rId129" Type="http://schemas.openxmlformats.org/officeDocument/2006/relationships/image" Target="../media/image505.png"/><Relationship Id="rId54" Type="http://schemas.openxmlformats.org/officeDocument/2006/relationships/customXml" Target="../ink/ink4426.xml"/><Relationship Id="rId70" Type="http://schemas.openxmlformats.org/officeDocument/2006/relationships/customXml" Target="../ink/ink4434.xml"/><Relationship Id="rId75" Type="http://schemas.openxmlformats.org/officeDocument/2006/relationships/image" Target="../media/image478.png"/><Relationship Id="rId91" Type="http://schemas.openxmlformats.org/officeDocument/2006/relationships/image" Target="../media/image486.png"/><Relationship Id="rId96" Type="http://schemas.openxmlformats.org/officeDocument/2006/relationships/customXml" Target="../ink/ink44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02.xml"/><Relationship Id="rId23" Type="http://schemas.openxmlformats.org/officeDocument/2006/relationships/image" Target="../media/image452.png"/><Relationship Id="rId28" Type="http://schemas.openxmlformats.org/officeDocument/2006/relationships/customXml" Target="../ink/ink4413.xml"/><Relationship Id="rId49" Type="http://schemas.openxmlformats.org/officeDocument/2006/relationships/image" Target="../media/image465.png"/><Relationship Id="rId114" Type="http://schemas.openxmlformats.org/officeDocument/2006/relationships/customXml" Target="../ink/ink4456.xml"/><Relationship Id="rId119" Type="http://schemas.openxmlformats.org/officeDocument/2006/relationships/image" Target="../media/image500.png"/><Relationship Id="rId44" Type="http://schemas.openxmlformats.org/officeDocument/2006/relationships/customXml" Target="../ink/ink4421.xml"/><Relationship Id="rId60" Type="http://schemas.openxmlformats.org/officeDocument/2006/relationships/customXml" Target="../ink/ink4429.xml"/><Relationship Id="rId65" Type="http://schemas.openxmlformats.org/officeDocument/2006/relationships/image" Target="../media/image473.png"/><Relationship Id="rId81" Type="http://schemas.openxmlformats.org/officeDocument/2006/relationships/image" Target="../media/image481.png"/><Relationship Id="rId86" Type="http://schemas.openxmlformats.org/officeDocument/2006/relationships/customXml" Target="../ink/ink4442.xml"/><Relationship Id="rId130" Type="http://schemas.openxmlformats.org/officeDocument/2006/relationships/customXml" Target="../ink/ink4464.xml"/><Relationship Id="rId135" Type="http://schemas.openxmlformats.org/officeDocument/2006/relationships/image" Target="../media/image508.png"/><Relationship Id="rId13" Type="http://schemas.openxmlformats.org/officeDocument/2006/relationships/image" Target="../media/image447.png"/><Relationship Id="rId18" Type="http://schemas.openxmlformats.org/officeDocument/2006/relationships/customXml" Target="../ink/ink4408.xml"/><Relationship Id="rId39" Type="http://schemas.openxmlformats.org/officeDocument/2006/relationships/image" Target="../media/image460.png"/><Relationship Id="rId109" Type="http://schemas.openxmlformats.org/officeDocument/2006/relationships/image" Target="../media/image495.png"/><Relationship Id="rId34" Type="http://schemas.openxmlformats.org/officeDocument/2006/relationships/customXml" Target="../ink/ink4416.xml"/><Relationship Id="rId50" Type="http://schemas.openxmlformats.org/officeDocument/2006/relationships/customXml" Target="../ink/ink4424.xml"/><Relationship Id="rId55" Type="http://schemas.openxmlformats.org/officeDocument/2006/relationships/image" Target="../media/image468.png"/><Relationship Id="rId76" Type="http://schemas.openxmlformats.org/officeDocument/2006/relationships/customXml" Target="../ink/ink4437.xml"/><Relationship Id="rId97" Type="http://schemas.openxmlformats.org/officeDocument/2006/relationships/image" Target="../media/image489.png"/><Relationship Id="rId104" Type="http://schemas.openxmlformats.org/officeDocument/2006/relationships/customXml" Target="../ink/ink4451.xml"/><Relationship Id="rId120" Type="http://schemas.openxmlformats.org/officeDocument/2006/relationships/customXml" Target="../ink/ink4459.xml"/><Relationship Id="rId125" Type="http://schemas.openxmlformats.org/officeDocument/2006/relationships/image" Target="../media/image503.png"/><Relationship Id="rId7" Type="http://schemas.openxmlformats.org/officeDocument/2006/relationships/image" Target="../media/image444.png"/><Relationship Id="rId71" Type="http://schemas.openxmlformats.org/officeDocument/2006/relationships/image" Target="../media/image476.png"/><Relationship Id="rId92" Type="http://schemas.openxmlformats.org/officeDocument/2006/relationships/customXml" Target="../ink/ink4445.xml"/><Relationship Id="rId2" Type="http://schemas.openxmlformats.org/officeDocument/2006/relationships/customXml" Target="../ink/ink4400.xml"/><Relationship Id="rId29" Type="http://schemas.openxmlformats.org/officeDocument/2006/relationships/image" Target="../media/image455.png"/><Relationship Id="rId24" Type="http://schemas.openxmlformats.org/officeDocument/2006/relationships/customXml" Target="../ink/ink4411.xml"/><Relationship Id="rId40" Type="http://schemas.openxmlformats.org/officeDocument/2006/relationships/customXml" Target="../ink/ink4419.xml"/><Relationship Id="rId45" Type="http://schemas.openxmlformats.org/officeDocument/2006/relationships/image" Target="../media/image463.png"/><Relationship Id="rId66" Type="http://schemas.openxmlformats.org/officeDocument/2006/relationships/customXml" Target="../ink/ink4432.xml"/><Relationship Id="rId87" Type="http://schemas.openxmlformats.org/officeDocument/2006/relationships/image" Target="../media/image484.png"/><Relationship Id="rId110" Type="http://schemas.openxmlformats.org/officeDocument/2006/relationships/customXml" Target="../ink/ink4454.xml"/><Relationship Id="rId115" Type="http://schemas.openxmlformats.org/officeDocument/2006/relationships/image" Target="../media/image498.png"/><Relationship Id="rId131" Type="http://schemas.openxmlformats.org/officeDocument/2006/relationships/image" Target="../media/image506.png"/><Relationship Id="rId136" Type="http://schemas.openxmlformats.org/officeDocument/2006/relationships/customXml" Target="../ink/ink4467.xml"/><Relationship Id="rId61" Type="http://schemas.openxmlformats.org/officeDocument/2006/relationships/image" Target="../media/image471.png"/><Relationship Id="rId82" Type="http://schemas.openxmlformats.org/officeDocument/2006/relationships/customXml" Target="../ink/ink4440.xml"/><Relationship Id="rId19" Type="http://schemas.openxmlformats.org/officeDocument/2006/relationships/image" Target="../media/image450.png"/><Relationship Id="rId14" Type="http://schemas.openxmlformats.org/officeDocument/2006/relationships/customXml" Target="../ink/ink4406.xml"/><Relationship Id="rId30" Type="http://schemas.openxmlformats.org/officeDocument/2006/relationships/customXml" Target="../ink/ink4414.xml"/><Relationship Id="rId35" Type="http://schemas.openxmlformats.org/officeDocument/2006/relationships/image" Target="../media/image458.png"/><Relationship Id="rId56" Type="http://schemas.openxmlformats.org/officeDocument/2006/relationships/customXml" Target="../ink/ink4427.xml"/><Relationship Id="rId77" Type="http://schemas.openxmlformats.org/officeDocument/2006/relationships/image" Target="../media/image479.png"/><Relationship Id="rId100" Type="http://schemas.openxmlformats.org/officeDocument/2006/relationships/customXml" Target="../ink/ink4449.xml"/><Relationship Id="rId105" Type="http://schemas.openxmlformats.org/officeDocument/2006/relationships/image" Target="../media/image493.png"/><Relationship Id="rId126" Type="http://schemas.openxmlformats.org/officeDocument/2006/relationships/customXml" Target="../ink/ink4462.xml"/><Relationship Id="rId8" Type="http://schemas.openxmlformats.org/officeDocument/2006/relationships/customXml" Target="../ink/ink4403.xml"/><Relationship Id="rId51" Type="http://schemas.openxmlformats.org/officeDocument/2006/relationships/image" Target="../media/image466.png"/><Relationship Id="rId72" Type="http://schemas.openxmlformats.org/officeDocument/2006/relationships/customXml" Target="../ink/ink4435.xml"/><Relationship Id="rId93" Type="http://schemas.openxmlformats.org/officeDocument/2006/relationships/image" Target="../media/image487.png"/><Relationship Id="rId98" Type="http://schemas.openxmlformats.org/officeDocument/2006/relationships/customXml" Target="../ink/ink4448.xml"/><Relationship Id="rId121" Type="http://schemas.openxmlformats.org/officeDocument/2006/relationships/image" Target="../media/image501.png"/><Relationship Id="rId3" Type="http://schemas.openxmlformats.org/officeDocument/2006/relationships/image" Target="../media/image442.png"/><Relationship Id="rId25" Type="http://schemas.openxmlformats.org/officeDocument/2006/relationships/image" Target="../media/image453.png"/><Relationship Id="rId46" Type="http://schemas.openxmlformats.org/officeDocument/2006/relationships/customXml" Target="../ink/ink4422.xml"/><Relationship Id="rId67" Type="http://schemas.openxmlformats.org/officeDocument/2006/relationships/image" Target="../media/image474.png"/><Relationship Id="rId116" Type="http://schemas.openxmlformats.org/officeDocument/2006/relationships/customXml" Target="../ink/ink4457.xml"/><Relationship Id="rId137" Type="http://schemas.openxmlformats.org/officeDocument/2006/relationships/image" Target="../media/image509.png"/><Relationship Id="rId20" Type="http://schemas.openxmlformats.org/officeDocument/2006/relationships/customXml" Target="../ink/ink4409.xml"/><Relationship Id="rId41" Type="http://schemas.openxmlformats.org/officeDocument/2006/relationships/image" Target="../media/image461.png"/><Relationship Id="rId62" Type="http://schemas.openxmlformats.org/officeDocument/2006/relationships/customXml" Target="../ink/ink4430.xml"/><Relationship Id="rId83" Type="http://schemas.openxmlformats.org/officeDocument/2006/relationships/image" Target="../media/image482.png"/><Relationship Id="rId88" Type="http://schemas.openxmlformats.org/officeDocument/2006/relationships/customXml" Target="../ink/ink4443.xml"/><Relationship Id="rId111" Type="http://schemas.openxmlformats.org/officeDocument/2006/relationships/image" Target="../media/image496.png"/><Relationship Id="rId132" Type="http://schemas.openxmlformats.org/officeDocument/2006/relationships/customXml" Target="../ink/ink4465.xml"/><Relationship Id="rId15" Type="http://schemas.openxmlformats.org/officeDocument/2006/relationships/image" Target="../media/image448.png"/><Relationship Id="rId36" Type="http://schemas.openxmlformats.org/officeDocument/2006/relationships/customXml" Target="../ink/ink4417.xml"/><Relationship Id="rId57" Type="http://schemas.openxmlformats.org/officeDocument/2006/relationships/image" Target="../media/image469.png"/><Relationship Id="rId106" Type="http://schemas.openxmlformats.org/officeDocument/2006/relationships/customXml" Target="../ink/ink4452.xml"/><Relationship Id="rId127" Type="http://schemas.openxmlformats.org/officeDocument/2006/relationships/image" Target="../media/image504.png"/><Relationship Id="rId10" Type="http://schemas.openxmlformats.org/officeDocument/2006/relationships/customXml" Target="../ink/ink4404.xml"/><Relationship Id="rId31" Type="http://schemas.openxmlformats.org/officeDocument/2006/relationships/image" Target="../media/image456.png"/><Relationship Id="rId52" Type="http://schemas.openxmlformats.org/officeDocument/2006/relationships/customXml" Target="../ink/ink4425.xml"/><Relationship Id="rId73" Type="http://schemas.openxmlformats.org/officeDocument/2006/relationships/image" Target="../media/image477.png"/><Relationship Id="rId78" Type="http://schemas.openxmlformats.org/officeDocument/2006/relationships/customXml" Target="../ink/ink4438.xml"/><Relationship Id="rId94" Type="http://schemas.openxmlformats.org/officeDocument/2006/relationships/customXml" Target="../ink/ink4446.xml"/><Relationship Id="rId99" Type="http://schemas.openxmlformats.org/officeDocument/2006/relationships/image" Target="../media/image490.png"/><Relationship Id="rId101" Type="http://schemas.openxmlformats.org/officeDocument/2006/relationships/image" Target="../media/image491.png"/><Relationship Id="rId122" Type="http://schemas.openxmlformats.org/officeDocument/2006/relationships/customXml" Target="../ink/ink4460.xml"/><Relationship Id="rId4" Type="http://schemas.openxmlformats.org/officeDocument/2006/relationships/customXml" Target="../ink/ink4401.xml"/><Relationship Id="rId9" Type="http://schemas.openxmlformats.org/officeDocument/2006/relationships/image" Target="../media/image445.png"/><Relationship Id="rId26" Type="http://schemas.openxmlformats.org/officeDocument/2006/relationships/customXml" Target="../ink/ink4412.xml"/><Relationship Id="rId47" Type="http://schemas.openxmlformats.org/officeDocument/2006/relationships/image" Target="../media/image464.png"/><Relationship Id="rId68" Type="http://schemas.openxmlformats.org/officeDocument/2006/relationships/customXml" Target="../ink/ink4433.xml"/><Relationship Id="rId89" Type="http://schemas.openxmlformats.org/officeDocument/2006/relationships/image" Target="../media/image485.png"/><Relationship Id="rId112" Type="http://schemas.openxmlformats.org/officeDocument/2006/relationships/customXml" Target="../ink/ink4455.xml"/><Relationship Id="rId133" Type="http://schemas.openxmlformats.org/officeDocument/2006/relationships/image" Target="../media/image507.png"/></Relationships>
</file>

<file path=ppt/slides/_rels/slide11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99.png"/><Relationship Id="rId21" Type="http://schemas.openxmlformats.org/officeDocument/2006/relationships/image" Target="../media/image451.png"/><Relationship Id="rId42" Type="http://schemas.openxmlformats.org/officeDocument/2006/relationships/customXml" Target="../ink/ink4488.xml"/><Relationship Id="rId63" Type="http://schemas.openxmlformats.org/officeDocument/2006/relationships/image" Target="../media/image472.png"/><Relationship Id="rId84" Type="http://schemas.openxmlformats.org/officeDocument/2006/relationships/customXml" Target="../ink/ink4509.xml"/><Relationship Id="rId138" Type="http://schemas.openxmlformats.org/officeDocument/2006/relationships/customXml" Target="../ink/ink4536.xml"/><Relationship Id="rId107" Type="http://schemas.openxmlformats.org/officeDocument/2006/relationships/image" Target="../media/image494.png"/><Relationship Id="rId11" Type="http://schemas.openxmlformats.org/officeDocument/2006/relationships/image" Target="../media/image446.png"/><Relationship Id="rId32" Type="http://schemas.openxmlformats.org/officeDocument/2006/relationships/customXml" Target="../ink/ink4483.xml"/><Relationship Id="rId37" Type="http://schemas.openxmlformats.org/officeDocument/2006/relationships/image" Target="../media/image459.png"/><Relationship Id="rId53" Type="http://schemas.openxmlformats.org/officeDocument/2006/relationships/image" Target="../media/image467.png"/><Relationship Id="rId58" Type="http://schemas.openxmlformats.org/officeDocument/2006/relationships/customXml" Target="../ink/ink4496.xml"/><Relationship Id="rId74" Type="http://schemas.openxmlformats.org/officeDocument/2006/relationships/customXml" Target="../ink/ink4504.xml"/><Relationship Id="rId79" Type="http://schemas.openxmlformats.org/officeDocument/2006/relationships/image" Target="../media/image480.png"/><Relationship Id="rId102" Type="http://schemas.openxmlformats.org/officeDocument/2006/relationships/customXml" Target="../ink/ink4518.xml"/><Relationship Id="rId123" Type="http://schemas.openxmlformats.org/officeDocument/2006/relationships/image" Target="../media/image502.png"/><Relationship Id="rId128" Type="http://schemas.openxmlformats.org/officeDocument/2006/relationships/customXml" Target="../ink/ink4531.xml"/><Relationship Id="rId5" Type="http://schemas.openxmlformats.org/officeDocument/2006/relationships/image" Target="../media/image443.png"/><Relationship Id="rId90" Type="http://schemas.openxmlformats.org/officeDocument/2006/relationships/customXml" Target="../ink/ink4512.xml"/><Relationship Id="rId95" Type="http://schemas.openxmlformats.org/officeDocument/2006/relationships/image" Target="../media/image488.png"/><Relationship Id="rId22" Type="http://schemas.openxmlformats.org/officeDocument/2006/relationships/customXml" Target="../ink/ink4478.xml"/><Relationship Id="rId27" Type="http://schemas.openxmlformats.org/officeDocument/2006/relationships/image" Target="../media/image454.png"/><Relationship Id="rId43" Type="http://schemas.openxmlformats.org/officeDocument/2006/relationships/image" Target="../media/image462.png"/><Relationship Id="rId48" Type="http://schemas.openxmlformats.org/officeDocument/2006/relationships/customXml" Target="../ink/ink4491.xml"/><Relationship Id="rId64" Type="http://schemas.openxmlformats.org/officeDocument/2006/relationships/customXml" Target="../ink/ink4499.xml"/><Relationship Id="rId69" Type="http://schemas.openxmlformats.org/officeDocument/2006/relationships/image" Target="../media/image475.png"/><Relationship Id="rId113" Type="http://schemas.openxmlformats.org/officeDocument/2006/relationships/image" Target="../media/image497.png"/><Relationship Id="rId118" Type="http://schemas.openxmlformats.org/officeDocument/2006/relationships/customXml" Target="../ink/ink4526.xml"/><Relationship Id="rId134" Type="http://schemas.openxmlformats.org/officeDocument/2006/relationships/customXml" Target="../ink/ink4534.xml"/><Relationship Id="rId139" Type="http://schemas.openxmlformats.org/officeDocument/2006/relationships/image" Target="../media/image510.png"/><Relationship Id="rId80" Type="http://schemas.openxmlformats.org/officeDocument/2006/relationships/customXml" Target="../ink/ink4507.xml"/><Relationship Id="rId85" Type="http://schemas.openxmlformats.org/officeDocument/2006/relationships/image" Target="../media/image483.png"/><Relationship Id="rId12" Type="http://schemas.openxmlformats.org/officeDocument/2006/relationships/customXml" Target="../ink/ink4473.xml"/><Relationship Id="rId17" Type="http://schemas.openxmlformats.org/officeDocument/2006/relationships/image" Target="../media/image449.png"/><Relationship Id="rId33" Type="http://schemas.openxmlformats.org/officeDocument/2006/relationships/image" Target="../media/image457.png"/><Relationship Id="rId38" Type="http://schemas.openxmlformats.org/officeDocument/2006/relationships/customXml" Target="../ink/ink4486.xml"/><Relationship Id="rId59" Type="http://schemas.openxmlformats.org/officeDocument/2006/relationships/image" Target="../media/image470.png"/><Relationship Id="rId103" Type="http://schemas.openxmlformats.org/officeDocument/2006/relationships/image" Target="../media/image492.png"/><Relationship Id="rId108" Type="http://schemas.openxmlformats.org/officeDocument/2006/relationships/customXml" Target="../ink/ink4521.xml"/><Relationship Id="rId124" Type="http://schemas.openxmlformats.org/officeDocument/2006/relationships/customXml" Target="../ink/ink4529.xml"/><Relationship Id="rId129" Type="http://schemas.openxmlformats.org/officeDocument/2006/relationships/image" Target="../media/image505.png"/><Relationship Id="rId54" Type="http://schemas.openxmlformats.org/officeDocument/2006/relationships/customXml" Target="../ink/ink4494.xml"/><Relationship Id="rId70" Type="http://schemas.openxmlformats.org/officeDocument/2006/relationships/customXml" Target="../ink/ink4502.xml"/><Relationship Id="rId75" Type="http://schemas.openxmlformats.org/officeDocument/2006/relationships/image" Target="../media/image478.png"/><Relationship Id="rId91" Type="http://schemas.openxmlformats.org/officeDocument/2006/relationships/image" Target="../media/image486.png"/><Relationship Id="rId96" Type="http://schemas.openxmlformats.org/officeDocument/2006/relationships/customXml" Target="../ink/ink4515.xml"/><Relationship Id="rId140" Type="http://schemas.openxmlformats.org/officeDocument/2006/relationships/customXml" Target="../ink/ink45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70.xml"/><Relationship Id="rId23" Type="http://schemas.openxmlformats.org/officeDocument/2006/relationships/image" Target="../media/image452.png"/><Relationship Id="rId28" Type="http://schemas.openxmlformats.org/officeDocument/2006/relationships/customXml" Target="../ink/ink4481.xml"/><Relationship Id="rId49" Type="http://schemas.openxmlformats.org/officeDocument/2006/relationships/image" Target="../media/image465.png"/><Relationship Id="rId114" Type="http://schemas.openxmlformats.org/officeDocument/2006/relationships/customXml" Target="../ink/ink4524.xml"/><Relationship Id="rId119" Type="http://schemas.openxmlformats.org/officeDocument/2006/relationships/image" Target="../media/image500.png"/><Relationship Id="rId44" Type="http://schemas.openxmlformats.org/officeDocument/2006/relationships/customXml" Target="../ink/ink4489.xml"/><Relationship Id="rId60" Type="http://schemas.openxmlformats.org/officeDocument/2006/relationships/customXml" Target="../ink/ink4497.xml"/><Relationship Id="rId65" Type="http://schemas.openxmlformats.org/officeDocument/2006/relationships/image" Target="../media/image473.png"/><Relationship Id="rId81" Type="http://schemas.openxmlformats.org/officeDocument/2006/relationships/image" Target="../media/image481.png"/><Relationship Id="rId86" Type="http://schemas.openxmlformats.org/officeDocument/2006/relationships/customXml" Target="../ink/ink4510.xml"/><Relationship Id="rId130" Type="http://schemas.openxmlformats.org/officeDocument/2006/relationships/customXml" Target="../ink/ink4532.xml"/><Relationship Id="rId135" Type="http://schemas.openxmlformats.org/officeDocument/2006/relationships/image" Target="../media/image508.png"/><Relationship Id="rId13" Type="http://schemas.openxmlformats.org/officeDocument/2006/relationships/image" Target="../media/image447.png"/><Relationship Id="rId18" Type="http://schemas.openxmlformats.org/officeDocument/2006/relationships/customXml" Target="../ink/ink4476.xml"/><Relationship Id="rId39" Type="http://schemas.openxmlformats.org/officeDocument/2006/relationships/image" Target="../media/image460.png"/><Relationship Id="rId109" Type="http://schemas.openxmlformats.org/officeDocument/2006/relationships/image" Target="../media/image495.png"/><Relationship Id="rId34" Type="http://schemas.openxmlformats.org/officeDocument/2006/relationships/customXml" Target="../ink/ink4484.xml"/><Relationship Id="rId50" Type="http://schemas.openxmlformats.org/officeDocument/2006/relationships/customXml" Target="../ink/ink4492.xml"/><Relationship Id="rId55" Type="http://schemas.openxmlformats.org/officeDocument/2006/relationships/image" Target="../media/image468.png"/><Relationship Id="rId76" Type="http://schemas.openxmlformats.org/officeDocument/2006/relationships/customXml" Target="../ink/ink4505.xml"/><Relationship Id="rId97" Type="http://schemas.openxmlformats.org/officeDocument/2006/relationships/image" Target="../media/image489.png"/><Relationship Id="rId104" Type="http://schemas.openxmlformats.org/officeDocument/2006/relationships/customXml" Target="../ink/ink4519.xml"/><Relationship Id="rId120" Type="http://schemas.openxmlformats.org/officeDocument/2006/relationships/customXml" Target="../ink/ink4527.xml"/><Relationship Id="rId125" Type="http://schemas.openxmlformats.org/officeDocument/2006/relationships/image" Target="../media/image503.png"/><Relationship Id="rId141" Type="http://schemas.openxmlformats.org/officeDocument/2006/relationships/image" Target="../media/image511.png"/><Relationship Id="rId7" Type="http://schemas.openxmlformats.org/officeDocument/2006/relationships/image" Target="../media/image444.png"/><Relationship Id="rId71" Type="http://schemas.openxmlformats.org/officeDocument/2006/relationships/image" Target="../media/image476.png"/><Relationship Id="rId92" Type="http://schemas.openxmlformats.org/officeDocument/2006/relationships/customXml" Target="../ink/ink4513.xml"/><Relationship Id="rId2" Type="http://schemas.openxmlformats.org/officeDocument/2006/relationships/customXml" Target="../ink/ink4468.xml"/><Relationship Id="rId29" Type="http://schemas.openxmlformats.org/officeDocument/2006/relationships/image" Target="../media/image455.png"/><Relationship Id="rId24" Type="http://schemas.openxmlformats.org/officeDocument/2006/relationships/customXml" Target="../ink/ink4479.xml"/><Relationship Id="rId40" Type="http://schemas.openxmlformats.org/officeDocument/2006/relationships/customXml" Target="../ink/ink4487.xml"/><Relationship Id="rId45" Type="http://schemas.openxmlformats.org/officeDocument/2006/relationships/image" Target="../media/image463.png"/><Relationship Id="rId66" Type="http://schemas.openxmlformats.org/officeDocument/2006/relationships/customXml" Target="../ink/ink4500.xml"/><Relationship Id="rId87" Type="http://schemas.openxmlformats.org/officeDocument/2006/relationships/image" Target="../media/image484.png"/><Relationship Id="rId110" Type="http://schemas.openxmlformats.org/officeDocument/2006/relationships/customXml" Target="../ink/ink4522.xml"/><Relationship Id="rId115" Type="http://schemas.openxmlformats.org/officeDocument/2006/relationships/image" Target="../media/image498.png"/><Relationship Id="rId131" Type="http://schemas.openxmlformats.org/officeDocument/2006/relationships/image" Target="../media/image506.png"/><Relationship Id="rId136" Type="http://schemas.openxmlformats.org/officeDocument/2006/relationships/customXml" Target="../ink/ink4535.xml"/><Relationship Id="rId61" Type="http://schemas.openxmlformats.org/officeDocument/2006/relationships/image" Target="../media/image471.png"/><Relationship Id="rId82" Type="http://schemas.openxmlformats.org/officeDocument/2006/relationships/customXml" Target="../ink/ink4508.xml"/><Relationship Id="rId19" Type="http://schemas.openxmlformats.org/officeDocument/2006/relationships/image" Target="../media/image450.png"/><Relationship Id="rId14" Type="http://schemas.openxmlformats.org/officeDocument/2006/relationships/customXml" Target="../ink/ink4474.xml"/><Relationship Id="rId30" Type="http://schemas.openxmlformats.org/officeDocument/2006/relationships/customXml" Target="../ink/ink4482.xml"/><Relationship Id="rId35" Type="http://schemas.openxmlformats.org/officeDocument/2006/relationships/image" Target="../media/image458.png"/><Relationship Id="rId56" Type="http://schemas.openxmlformats.org/officeDocument/2006/relationships/customXml" Target="../ink/ink4495.xml"/><Relationship Id="rId77" Type="http://schemas.openxmlformats.org/officeDocument/2006/relationships/image" Target="../media/image479.png"/><Relationship Id="rId100" Type="http://schemas.openxmlformats.org/officeDocument/2006/relationships/customXml" Target="../ink/ink4517.xml"/><Relationship Id="rId105" Type="http://schemas.openxmlformats.org/officeDocument/2006/relationships/image" Target="../media/image493.png"/><Relationship Id="rId126" Type="http://schemas.openxmlformats.org/officeDocument/2006/relationships/customXml" Target="../ink/ink4530.xml"/><Relationship Id="rId8" Type="http://schemas.openxmlformats.org/officeDocument/2006/relationships/customXml" Target="../ink/ink4471.xml"/><Relationship Id="rId51" Type="http://schemas.openxmlformats.org/officeDocument/2006/relationships/image" Target="../media/image466.png"/><Relationship Id="rId72" Type="http://schemas.openxmlformats.org/officeDocument/2006/relationships/customXml" Target="../ink/ink4503.xml"/><Relationship Id="rId93" Type="http://schemas.openxmlformats.org/officeDocument/2006/relationships/image" Target="../media/image487.png"/><Relationship Id="rId98" Type="http://schemas.openxmlformats.org/officeDocument/2006/relationships/customXml" Target="../ink/ink4516.xml"/><Relationship Id="rId121" Type="http://schemas.openxmlformats.org/officeDocument/2006/relationships/image" Target="../media/image501.png"/><Relationship Id="rId142" Type="http://schemas.openxmlformats.org/officeDocument/2006/relationships/customXml" Target="../ink/ink4538.xml"/><Relationship Id="rId3" Type="http://schemas.openxmlformats.org/officeDocument/2006/relationships/image" Target="../media/image442.png"/><Relationship Id="rId25" Type="http://schemas.openxmlformats.org/officeDocument/2006/relationships/image" Target="../media/image453.png"/><Relationship Id="rId46" Type="http://schemas.openxmlformats.org/officeDocument/2006/relationships/customXml" Target="../ink/ink4490.xml"/><Relationship Id="rId67" Type="http://schemas.openxmlformats.org/officeDocument/2006/relationships/image" Target="../media/image474.png"/><Relationship Id="rId116" Type="http://schemas.openxmlformats.org/officeDocument/2006/relationships/customXml" Target="../ink/ink4525.xml"/><Relationship Id="rId137" Type="http://schemas.openxmlformats.org/officeDocument/2006/relationships/image" Target="../media/image509.png"/><Relationship Id="rId20" Type="http://schemas.openxmlformats.org/officeDocument/2006/relationships/customXml" Target="../ink/ink4477.xml"/><Relationship Id="rId41" Type="http://schemas.openxmlformats.org/officeDocument/2006/relationships/image" Target="../media/image461.png"/><Relationship Id="rId62" Type="http://schemas.openxmlformats.org/officeDocument/2006/relationships/customXml" Target="../ink/ink4498.xml"/><Relationship Id="rId83" Type="http://schemas.openxmlformats.org/officeDocument/2006/relationships/image" Target="../media/image482.png"/><Relationship Id="rId88" Type="http://schemas.openxmlformats.org/officeDocument/2006/relationships/customXml" Target="../ink/ink4511.xml"/><Relationship Id="rId111" Type="http://schemas.openxmlformats.org/officeDocument/2006/relationships/image" Target="../media/image496.png"/><Relationship Id="rId132" Type="http://schemas.openxmlformats.org/officeDocument/2006/relationships/customXml" Target="../ink/ink4533.xml"/><Relationship Id="rId15" Type="http://schemas.openxmlformats.org/officeDocument/2006/relationships/image" Target="../media/image448.png"/><Relationship Id="rId36" Type="http://schemas.openxmlformats.org/officeDocument/2006/relationships/customXml" Target="../ink/ink4485.xml"/><Relationship Id="rId57" Type="http://schemas.openxmlformats.org/officeDocument/2006/relationships/image" Target="../media/image469.png"/><Relationship Id="rId106" Type="http://schemas.openxmlformats.org/officeDocument/2006/relationships/customXml" Target="../ink/ink4520.xml"/><Relationship Id="rId127" Type="http://schemas.openxmlformats.org/officeDocument/2006/relationships/image" Target="../media/image504.png"/><Relationship Id="rId10" Type="http://schemas.openxmlformats.org/officeDocument/2006/relationships/customXml" Target="../ink/ink4472.xml"/><Relationship Id="rId31" Type="http://schemas.openxmlformats.org/officeDocument/2006/relationships/image" Target="../media/image456.png"/><Relationship Id="rId52" Type="http://schemas.openxmlformats.org/officeDocument/2006/relationships/customXml" Target="../ink/ink4493.xml"/><Relationship Id="rId73" Type="http://schemas.openxmlformats.org/officeDocument/2006/relationships/image" Target="../media/image477.png"/><Relationship Id="rId78" Type="http://schemas.openxmlformats.org/officeDocument/2006/relationships/customXml" Target="../ink/ink4506.xml"/><Relationship Id="rId94" Type="http://schemas.openxmlformats.org/officeDocument/2006/relationships/customXml" Target="../ink/ink4514.xml"/><Relationship Id="rId99" Type="http://schemas.openxmlformats.org/officeDocument/2006/relationships/image" Target="../media/image490.png"/><Relationship Id="rId101" Type="http://schemas.openxmlformats.org/officeDocument/2006/relationships/image" Target="../media/image491.png"/><Relationship Id="rId122" Type="http://schemas.openxmlformats.org/officeDocument/2006/relationships/customXml" Target="../ink/ink4528.xml"/><Relationship Id="rId143" Type="http://schemas.openxmlformats.org/officeDocument/2006/relationships/image" Target="../media/image512.png"/><Relationship Id="rId4" Type="http://schemas.openxmlformats.org/officeDocument/2006/relationships/customXml" Target="../ink/ink4469.xml"/><Relationship Id="rId9" Type="http://schemas.openxmlformats.org/officeDocument/2006/relationships/image" Target="../media/image445.png"/><Relationship Id="rId26" Type="http://schemas.openxmlformats.org/officeDocument/2006/relationships/customXml" Target="../ink/ink4480.xml"/><Relationship Id="rId47" Type="http://schemas.openxmlformats.org/officeDocument/2006/relationships/image" Target="../media/image464.png"/><Relationship Id="rId68" Type="http://schemas.openxmlformats.org/officeDocument/2006/relationships/customXml" Target="../ink/ink4501.xml"/><Relationship Id="rId89" Type="http://schemas.openxmlformats.org/officeDocument/2006/relationships/image" Target="../media/image485.png"/><Relationship Id="rId112" Type="http://schemas.openxmlformats.org/officeDocument/2006/relationships/customXml" Target="../ink/ink4523.xml"/><Relationship Id="rId133" Type="http://schemas.openxmlformats.org/officeDocument/2006/relationships/image" Target="../media/image507.png"/><Relationship Id="rId16" Type="http://schemas.openxmlformats.org/officeDocument/2006/relationships/customXml" Target="../ink/ink4475.xml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customXml" Target="../ink/ink4542.xml"/><Relationship Id="rId3" Type="http://schemas.openxmlformats.org/officeDocument/2006/relationships/image" Target="NULL"/><Relationship Id="rId7" Type="http://schemas.openxmlformats.org/officeDocument/2006/relationships/image" Target="../media/image514.png"/><Relationship Id="rId2" Type="http://schemas.openxmlformats.org/officeDocument/2006/relationships/customXml" Target="../ink/ink453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41.xml"/><Relationship Id="rId5" Type="http://schemas.openxmlformats.org/officeDocument/2006/relationships/image" Target="../media/image513.png"/><Relationship Id="rId4" Type="http://schemas.openxmlformats.org/officeDocument/2006/relationships/customXml" Target="../ink/ink4540.xml"/><Relationship Id="rId9" Type="http://schemas.openxmlformats.org/officeDocument/2006/relationships/image" Target="../media/image515.png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customXml" Target="../ink/ink4546.xml"/><Relationship Id="rId13" Type="http://schemas.openxmlformats.org/officeDocument/2006/relationships/image" Target="../media/image517.png"/><Relationship Id="rId3" Type="http://schemas.openxmlformats.org/officeDocument/2006/relationships/image" Target="NULL"/><Relationship Id="rId7" Type="http://schemas.openxmlformats.org/officeDocument/2006/relationships/image" Target="../media/image514.png"/><Relationship Id="rId12" Type="http://schemas.openxmlformats.org/officeDocument/2006/relationships/customXml" Target="../ink/ink4548.xml"/><Relationship Id="rId17" Type="http://schemas.openxmlformats.org/officeDocument/2006/relationships/image" Target="../media/image519.png"/><Relationship Id="rId2" Type="http://schemas.openxmlformats.org/officeDocument/2006/relationships/customXml" Target="../ink/ink4543.xml"/><Relationship Id="rId16" Type="http://schemas.openxmlformats.org/officeDocument/2006/relationships/customXml" Target="../ink/ink45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45.xml"/><Relationship Id="rId11" Type="http://schemas.openxmlformats.org/officeDocument/2006/relationships/image" Target="../media/image516.png"/><Relationship Id="rId5" Type="http://schemas.openxmlformats.org/officeDocument/2006/relationships/image" Target="../media/image513.png"/><Relationship Id="rId15" Type="http://schemas.openxmlformats.org/officeDocument/2006/relationships/image" Target="../media/image518.png"/><Relationship Id="rId10" Type="http://schemas.openxmlformats.org/officeDocument/2006/relationships/customXml" Target="../ink/ink4547.xml"/><Relationship Id="rId4" Type="http://schemas.openxmlformats.org/officeDocument/2006/relationships/customXml" Target="../ink/ink4544.xml"/><Relationship Id="rId9" Type="http://schemas.openxmlformats.org/officeDocument/2006/relationships/image" Target="../media/image515.png"/><Relationship Id="rId14" Type="http://schemas.openxmlformats.org/officeDocument/2006/relationships/customXml" Target="../ink/ink4549.xml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customXml" Target="../ink/ink4554.xml"/><Relationship Id="rId13" Type="http://schemas.openxmlformats.org/officeDocument/2006/relationships/image" Target="../media/image517.png"/><Relationship Id="rId18" Type="http://schemas.openxmlformats.org/officeDocument/2006/relationships/customXml" Target="../ink/ink4559.xml"/><Relationship Id="rId26" Type="http://schemas.openxmlformats.org/officeDocument/2006/relationships/image" Target="../media/image523.png"/><Relationship Id="rId3" Type="http://schemas.openxmlformats.org/officeDocument/2006/relationships/image" Target="NULL"/><Relationship Id="rId21" Type="http://schemas.openxmlformats.org/officeDocument/2006/relationships/customXml" Target="../ink/ink4561.xml"/><Relationship Id="rId7" Type="http://schemas.openxmlformats.org/officeDocument/2006/relationships/image" Target="../media/image514.png"/><Relationship Id="rId12" Type="http://schemas.openxmlformats.org/officeDocument/2006/relationships/customXml" Target="../ink/ink4556.xml"/><Relationship Id="rId17" Type="http://schemas.openxmlformats.org/officeDocument/2006/relationships/image" Target="../media/image519.png"/><Relationship Id="rId25" Type="http://schemas.openxmlformats.org/officeDocument/2006/relationships/customXml" Target="../ink/ink4563.xml"/><Relationship Id="rId2" Type="http://schemas.openxmlformats.org/officeDocument/2006/relationships/customXml" Target="../ink/ink4551.xml"/><Relationship Id="rId16" Type="http://schemas.openxmlformats.org/officeDocument/2006/relationships/customXml" Target="../ink/ink4558.xml"/><Relationship Id="rId20" Type="http://schemas.openxmlformats.org/officeDocument/2006/relationships/image" Target="../media/image5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53.xml"/><Relationship Id="rId11" Type="http://schemas.openxmlformats.org/officeDocument/2006/relationships/image" Target="../media/image516.png"/><Relationship Id="rId24" Type="http://schemas.openxmlformats.org/officeDocument/2006/relationships/image" Target="../media/image522.png"/><Relationship Id="rId5" Type="http://schemas.openxmlformats.org/officeDocument/2006/relationships/image" Target="../media/image513.png"/><Relationship Id="rId15" Type="http://schemas.openxmlformats.org/officeDocument/2006/relationships/image" Target="../media/image518.png"/><Relationship Id="rId23" Type="http://schemas.openxmlformats.org/officeDocument/2006/relationships/customXml" Target="../ink/ink4562.xml"/><Relationship Id="rId28" Type="http://schemas.openxmlformats.org/officeDocument/2006/relationships/image" Target="../media/image524.png"/><Relationship Id="rId10" Type="http://schemas.openxmlformats.org/officeDocument/2006/relationships/customXml" Target="../ink/ink4555.xml"/><Relationship Id="rId19" Type="http://schemas.openxmlformats.org/officeDocument/2006/relationships/customXml" Target="../ink/ink4560.xml"/><Relationship Id="rId4" Type="http://schemas.openxmlformats.org/officeDocument/2006/relationships/customXml" Target="../ink/ink4552.xml"/><Relationship Id="rId9" Type="http://schemas.openxmlformats.org/officeDocument/2006/relationships/image" Target="../media/image515.png"/><Relationship Id="rId14" Type="http://schemas.openxmlformats.org/officeDocument/2006/relationships/customXml" Target="../ink/ink4557.xml"/><Relationship Id="rId22" Type="http://schemas.openxmlformats.org/officeDocument/2006/relationships/image" Target="../media/image521.png"/><Relationship Id="rId27" Type="http://schemas.openxmlformats.org/officeDocument/2006/relationships/customXml" Target="../ink/ink4564.xml"/></Relationships>
</file>

<file path=ppt/slides/_rels/slide1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17.png"/><Relationship Id="rId18" Type="http://schemas.openxmlformats.org/officeDocument/2006/relationships/customXml" Target="../ink/ink4573.xml"/><Relationship Id="rId26" Type="http://schemas.openxmlformats.org/officeDocument/2006/relationships/image" Target="../media/image523.png"/><Relationship Id="rId39" Type="http://schemas.openxmlformats.org/officeDocument/2006/relationships/image" Target="../media/image529.png"/><Relationship Id="rId21" Type="http://schemas.openxmlformats.org/officeDocument/2006/relationships/customXml" Target="../ink/ink4575.xml"/><Relationship Id="rId34" Type="http://schemas.openxmlformats.org/officeDocument/2006/relationships/customXml" Target="../ink/ink4582.xml"/><Relationship Id="rId42" Type="http://schemas.openxmlformats.org/officeDocument/2006/relationships/customXml" Target="../ink/ink4586.xml"/><Relationship Id="rId7" Type="http://schemas.openxmlformats.org/officeDocument/2006/relationships/image" Target="../media/image514.png"/><Relationship Id="rId2" Type="http://schemas.openxmlformats.org/officeDocument/2006/relationships/customXml" Target="../ink/ink4565.xml"/><Relationship Id="rId16" Type="http://schemas.openxmlformats.org/officeDocument/2006/relationships/customXml" Target="../ink/ink4572.xml"/><Relationship Id="rId20" Type="http://schemas.openxmlformats.org/officeDocument/2006/relationships/image" Target="../media/image520.png"/><Relationship Id="rId29" Type="http://schemas.openxmlformats.org/officeDocument/2006/relationships/customXml" Target="../ink/ink4579.xml"/><Relationship Id="rId41" Type="http://schemas.openxmlformats.org/officeDocument/2006/relationships/image" Target="../media/image5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67.xml"/><Relationship Id="rId11" Type="http://schemas.openxmlformats.org/officeDocument/2006/relationships/image" Target="../media/image516.png"/><Relationship Id="rId24" Type="http://schemas.openxmlformats.org/officeDocument/2006/relationships/image" Target="../media/image522.png"/><Relationship Id="rId32" Type="http://schemas.openxmlformats.org/officeDocument/2006/relationships/customXml" Target="../ink/ink4581.xml"/><Relationship Id="rId37" Type="http://schemas.openxmlformats.org/officeDocument/2006/relationships/image" Target="../media/image528.png"/><Relationship Id="rId40" Type="http://schemas.openxmlformats.org/officeDocument/2006/relationships/customXml" Target="../ink/ink4585.xml"/><Relationship Id="rId5" Type="http://schemas.openxmlformats.org/officeDocument/2006/relationships/image" Target="../media/image513.png"/><Relationship Id="rId15" Type="http://schemas.openxmlformats.org/officeDocument/2006/relationships/image" Target="../media/image518.png"/><Relationship Id="rId23" Type="http://schemas.openxmlformats.org/officeDocument/2006/relationships/customXml" Target="../ink/ink4576.xml"/><Relationship Id="rId28" Type="http://schemas.openxmlformats.org/officeDocument/2006/relationships/image" Target="../media/image524.png"/><Relationship Id="rId36" Type="http://schemas.openxmlformats.org/officeDocument/2006/relationships/customXml" Target="../ink/ink4583.xml"/><Relationship Id="rId10" Type="http://schemas.openxmlformats.org/officeDocument/2006/relationships/customXml" Target="../ink/ink4569.xml"/><Relationship Id="rId19" Type="http://schemas.openxmlformats.org/officeDocument/2006/relationships/customXml" Target="../ink/ink4574.xml"/><Relationship Id="rId31" Type="http://schemas.openxmlformats.org/officeDocument/2006/relationships/image" Target="../media/image525.png"/><Relationship Id="rId4" Type="http://schemas.openxmlformats.org/officeDocument/2006/relationships/customXml" Target="../ink/ink4566.xml"/><Relationship Id="rId9" Type="http://schemas.openxmlformats.org/officeDocument/2006/relationships/image" Target="../media/image515.png"/><Relationship Id="rId14" Type="http://schemas.openxmlformats.org/officeDocument/2006/relationships/customXml" Target="../ink/ink4571.xml"/><Relationship Id="rId22" Type="http://schemas.openxmlformats.org/officeDocument/2006/relationships/image" Target="../media/image521.png"/><Relationship Id="rId27" Type="http://schemas.openxmlformats.org/officeDocument/2006/relationships/customXml" Target="../ink/ink4578.xml"/><Relationship Id="rId30" Type="http://schemas.openxmlformats.org/officeDocument/2006/relationships/customXml" Target="../ink/ink4580.xml"/><Relationship Id="rId35" Type="http://schemas.openxmlformats.org/officeDocument/2006/relationships/image" Target="../media/image527.png"/><Relationship Id="rId43" Type="http://schemas.openxmlformats.org/officeDocument/2006/relationships/image" Target="../media/image532.png"/><Relationship Id="rId8" Type="http://schemas.openxmlformats.org/officeDocument/2006/relationships/customXml" Target="../ink/ink4568.xml"/><Relationship Id="rId3" Type="http://schemas.openxmlformats.org/officeDocument/2006/relationships/image" Target="NULL"/><Relationship Id="rId12" Type="http://schemas.openxmlformats.org/officeDocument/2006/relationships/customXml" Target="../ink/ink4570.xml"/><Relationship Id="rId17" Type="http://schemas.openxmlformats.org/officeDocument/2006/relationships/image" Target="../media/image519.png"/><Relationship Id="rId25" Type="http://schemas.openxmlformats.org/officeDocument/2006/relationships/customXml" Target="../ink/ink4577.xml"/><Relationship Id="rId33" Type="http://schemas.openxmlformats.org/officeDocument/2006/relationships/image" Target="../media/image526.png"/><Relationship Id="rId38" Type="http://schemas.openxmlformats.org/officeDocument/2006/relationships/customXml" Target="../ink/ink4584.xml"/></Relationships>
</file>

<file path=ppt/slides/_rels/slide11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523.png"/><Relationship Id="rId21" Type="http://schemas.openxmlformats.org/officeDocument/2006/relationships/customXml" Target="../ink/ink4597.xml"/><Relationship Id="rId42" Type="http://schemas.openxmlformats.org/officeDocument/2006/relationships/customXml" Target="../ink/ink4608.xml"/><Relationship Id="rId47" Type="http://schemas.openxmlformats.org/officeDocument/2006/relationships/image" Target="../media/image534.png"/><Relationship Id="rId63" Type="http://schemas.openxmlformats.org/officeDocument/2006/relationships/image" Target="../media/image542.png"/><Relationship Id="rId68" Type="http://schemas.openxmlformats.org/officeDocument/2006/relationships/customXml" Target="../ink/ink4621.xml"/><Relationship Id="rId84" Type="http://schemas.openxmlformats.org/officeDocument/2006/relationships/image" Target="../media/image552.png"/><Relationship Id="rId16" Type="http://schemas.openxmlformats.org/officeDocument/2006/relationships/customXml" Target="../ink/ink4594.xml"/><Relationship Id="rId11" Type="http://schemas.openxmlformats.org/officeDocument/2006/relationships/image" Target="../media/image516.png"/><Relationship Id="rId32" Type="http://schemas.openxmlformats.org/officeDocument/2006/relationships/customXml" Target="../ink/ink4603.xml"/><Relationship Id="rId37" Type="http://schemas.openxmlformats.org/officeDocument/2006/relationships/image" Target="../media/image528.png"/><Relationship Id="rId53" Type="http://schemas.openxmlformats.org/officeDocument/2006/relationships/image" Target="../media/image537.png"/><Relationship Id="rId58" Type="http://schemas.openxmlformats.org/officeDocument/2006/relationships/customXml" Target="../ink/ink4616.xml"/><Relationship Id="rId74" Type="http://schemas.openxmlformats.org/officeDocument/2006/relationships/customXml" Target="../ink/ink4624.xml"/><Relationship Id="rId79" Type="http://schemas.openxmlformats.org/officeDocument/2006/relationships/customXml" Target="../ink/ink4627.xml"/><Relationship Id="rId5" Type="http://schemas.openxmlformats.org/officeDocument/2006/relationships/image" Target="../media/image513.png"/><Relationship Id="rId61" Type="http://schemas.openxmlformats.org/officeDocument/2006/relationships/image" Target="../media/image541.png"/><Relationship Id="rId82" Type="http://schemas.openxmlformats.org/officeDocument/2006/relationships/image" Target="../media/image551.png"/><Relationship Id="rId19" Type="http://schemas.openxmlformats.org/officeDocument/2006/relationships/customXml" Target="../ink/ink4596.xml"/><Relationship Id="rId14" Type="http://schemas.openxmlformats.org/officeDocument/2006/relationships/customXml" Target="../ink/ink4593.xml"/><Relationship Id="rId22" Type="http://schemas.openxmlformats.org/officeDocument/2006/relationships/image" Target="../media/image521.png"/><Relationship Id="rId27" Type="http://schemas.openxmlformats.org/officeDocument/2006/relationships/customXml" Target="../ink/ink4600.xml"/><Relationship Id="rId30" Type="http://schemas.openxmlformats.org/officeDocument/2006/relationships/customXml" Target="../ink/ink4602.xml"/><Relationship Id="rId35" Type="http://schemas.openxmlformats.org/officeDocument/2006/relationships/image" Target="../media/image527.png"/><Relationship Id="rId43" Type="http://schemas.openxmlformats.org/officeDocument/2006/relationships/image" Target="../media/image532.png"/><Relationship Id="rId48" Type="http://schemas.openxmlformats.org/officeDocument/2006/relationships/customXml" Target="../ink/ink4611.xml"/><Relationship Id="rId56" Type="http://schemas.openxmlformats.org/officeDocument/2006/relationships/customXml" Target="../ink/ink4615.xml"/><Relationship Id="rId64" Type="http://schemas.openxmlformats.org/officeDocument/2006/relationships/customXml" Target="../ink/ink4619.xml"/><Relationship Id="rId69" Type="http://schemas.openxmlformats.org/officeDocument/2006/relationships/image" Target="../media/image545.png"/><Relationship Id="rId77" Type="http://schemas.openxmlformats.org/officeDocument/2006/relationships/customXml" Target="../ink/ink4626.xml"/><Relationship Id="rId8" Type="http://schemas.openxmlformats.org/officeDocument/2006/relationships/customXml" Target="../ink/ink4590.xml"/><Relationship Id="rId51" Type="http://schemas.openxmlformats.org/officeDocument/2006/relationships/image" Target="../media/image536.png"/><Relationship Id="rId72" Type="http://schemas.openxmlformats.org/officeDocument/2006/relationships/customXml" Target="../ink/ink4623.xml"/><Relationship Id="rId80" Type="http://schemas.openxmlformats.org/officeDocument/2006/relationships/image" Target="../media/image550.png"/><Relationship Id="rId3" Type="http://schemas.openxmlformats.org/officeDocument/2006/relationships/image" Target="NULL"/><Relationship Id="rId12" Type="http://schemas.openxmlformats.org/officeDocument/2006/relationships/customXml" Target="../ink/ink4592.xml"/><Relationship Id="rId17" Type="http://schemas.openxmlformats.org/officeDocument/2006/relationships/image" Target="../media/image519.png"/><Relationship Id="rId25" Type="http://schemas.openxmlformats.org/officeDocument/2006/relationships/customXml" Target="../ink/ink4599.xml"/><Relationship Id="rId33" Type="http://schemas.openxmlformats.org/officeDocument/2006/relationships/image" Target="../media/image526.png"/><Relationship Id="rId38" Type="http://schemas.openxmlformats.org/officeDocument/2006/relationships/customXml" Target="../ink/ink4606.xml"/><Relationship Id="rId46" Type="http://schemas.openxmlformats.org/officeDocument/2006/relationships/customXml" Target="../ink/ink4610.xml"/><Relationship Id="rId59" Type="http://schemas.openxmlformats.org/officeDocument/2006/relationships/image" Target="../media/image540.png"/><Relationship Id="rId67" Type="http://schemas.openxmlformats.org/officeDocument/2006/relationships/image" Target="../media/image544.png"/><Relationship Id="rId20" Type="http://schemas.openxmlformats.org/officeDocument/2006/relationships/image" Target="../media/image520.png"/><Relationship Id="rId41" Type="http://schemas.openxmlformats.org/officeDocument/2006/relationships/image" Target="../media/image530.png"/><Relationship Id="rId54" Type="http://schemas.openxmlformats.org/officeDocument/2006/relationships/customXml" Target="../ink/ink4614.xml"/><Relationship Id="rId62" Type="http://schemas.openxmlformats.org/officeDocument/2006/relationships/customXml" Target="../ink/ink4618.xml"/><Relationship Id="rId70" Type="http://schemas.openxmlformats.org/officeDocument/2006/relationships/customXml" Target="../ink/ink4622.xml"/><Relationship Id="rId75" Type="http://schemas.openxmlformats.org/officeDocument/2006/relationships/customXml" Target="../ink/ink4625.xml"/><Relationship Id="rId83" Type="http://schemas.openxmlformats.org/officeDocument/2006/relationships/customXml" Target="../ink/ink462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89.xml"/><Relationship Id="rId15" Type="http://schemas.openxmlformats.org/officeDocument/2006/relationships/image" Target="../media/image518.png"/><Relationship Id="rId23" Type="http://schemas.openxmlformats.org/officeDocument/2006/relationships/customXml" Target="../ink/ink4598.xml"/><Relationship Id="rId28" Type="http://schemas.openxmlformats.org/officeDocument/2006/relationships/image" Target="../media/image524.png"/><Relationship Id="rId36" Type="http://schemas.openxmlformats.org/officeDocument/2006/relationships/customXml" Target="../ink/ink4605.xml"/><Relationship Id="rId49" Type="http://schemas.openxmlformats.org/officeDocument/2006/relationships/image" Target="../media/image535.png"/><Relationship Id="rId57" Type="http://schemas.openxmlformats.org/officeDocument/2006/relationships/image" Target="../media/image539.png"/><Relationship Id="rId10" Type="http://schemas.openxmlformats.org/officeDocument/2006/relationships/customXml" Target="../ink/ink4591.xml"/><Relationship Id="rId31" Type="http://schemas.openxmlformats.org/officeDocument/2006/relationships/image" Target="../media/image525.png"/><Relationship Id="rId44" Type="http://schemas.openxmlformats.org/officeDocument/2006/relationships/customXml" Target="../ink/ink4609.xml"/><Relationship Id="rId52" Type="http://schemas.openxmlformats.org/officeDocument/2006/relationships/customXml" Target="../ink/ink4613.xml"/><Relationship Id="rId60" Type="http://schemas.openxmlformats.org/officeDocument/2006/relationships/customXml" Target="../ink/ink4617.xml"/><Relationship Id="rId65" Type="http://schemas.openxmlformats.org/officeDocument/2006/relationships/image" Target="../media/image543.png"/><Relationship Id="rId73" Type="http://schemas.openxmlformats.org/officeDocument/2006/relationships/image" Target="../media/image547.png"/><Relationship Id="rId78" Type="http://schemas.openxmlformats.org/officeDocument/2006/relationships/image" Target="../media/image549.png"/><Relationship Id="rId81" Type="http://schemas.openxmlformats.org/officeDocument/2006/relationships/customXml" Target="../ink/ink4628.xml"/><Relationship Id="rId4" Type="http://schemas.openxmlformats.org/officeDocument/2006/relationships/customXml" Target="../ink/ink4588.xml"/><Relationship Id="rId9" Type="http://schemas.openxmlformats.org/officeDocument/2006/relationships/image" Target="../media/image515.png"/><Relationship Id="rId13" Type="http://schemas.openxmlformats.org/officeDocument/2006/relationships/image" Target="../media/image517.png"/><Relationship Id="rId18" Type="http://schemas.openxmlformats.org/officeDocument/2006/relationships/customXml" Target="../ink/ink4595.xml"/><Relationship Id="rId39" Type="http://schemas.openxmlformats.org/officeDocument/2006/relationships/image" Target="../media/image529.png"/><Relationship Id="rId34" Type="http://schemas.openxmlformats.org/officeDocument/2006/relationships/customXml" Target="../ink/ink4604.xml"/><Relationship Id="rId50" Type="http://schemas.openxmlformats.org/officeDocument/2006/relationships/customXml" Target="../ink/ink4612.xml"/><Relationship Id="rId55" Type="http://schemas.openxmlformats.org/officeDocument/2006/relationships/image" Target="../media/image538.png"/><Relationship Id="rId76" Type="http://schemas.openxmlformats.org/officeDocument/2006/relationships/image" Target="../media/image548.png"/><Relationship Id="rId7" Type="http://schemas.openxmlformats.org/officeDocument/2006/relationships/image" Target="../media/image514.png"/><Relationship Id="rId71" Type="http://schemas.openxmlformats.org/officeDocument/2006/relationships/image" Target="../media/image546.png"/><Relationship Id="rId2" Type="http://schemas.openxmlformats.org/officeDocument/2006/relationships/customXml" Target="../ink/ink4587.xml"/><Relationship Id="rId29" Type="http://schemas.openxmlformats.org/officeDocument/2006/relationships/customXml" Target="../ink/ink4601.xml"/><Relationship Id="rId24" Type="http://schemas.openxmlformats.org/officeDocument/2006/relationships/image" Target="../media/image522.png"/><Relationship Id="rId40" Type="http://schemas.openxmlformats.org/officeDocument/2006/relationships/customXml" Target="../ink/ink4607.xml"/><Relationship Id="rId45" Type="http://schemas.openxmlformats.org/officeDocument/2006/relationships/image" Target="../media/image533.png"/><Relationship Id="rId66" Type="http://schemas.openxmlformats.org/officeDocument/2006/relationships/customXml" Target="../ink/ink4620.xml"/></Relationships>
</file>

<file path=ppt/slides/_rels/slide117.xml.rels><?xml version="1.0" encoding="UTF-8" standalone="yes"?>
<Relationships xmlns="http://schemas.openxmlformats.org/package/2006/relationships"><Relationship Id="rId26" Type="http://schemas.openxmlformats.org/officeDocument/2006/relationships/image" Target="../media/image523.png"/><Relationship Id="rId21" Type="http://schemas.openxmlformats.org/officeDocument/2006/relationships/customXml" Target="../ink/ink4640.xml"/><Relationship Id="rId42" Type="http://schemas.openxmlformats.org/officeDocument/2006/relationships/customXml" Target="../ink/ink4651.xml"/><Relationship Id="rId47" Type="http://schemas.openxmlformats.org/officeDocument/2006/relationships/image" Target="../media/image534.png"/><Relationship Id="rId63" Type="http://schemas.openxmlformats.org/officeDocument/2006/relationships/image" Target="../media/image542.png"/><Relationship Id="rId68" Type="http://schemas.openxmlformats.org/officeDocument/2006/relationships/customXml" Target="../ink/ink4664.xml"/><Relationship Id="rId84" Type="http://schemas.openxmlformats.org/officeDocument/2006/relationships/image" Target="../media/image552.png"/><Relationship Id="rId89" Type="http://schemas.openxmlformats.org/officeDocument/2006/relationships/customXml" Target="../ink/ink4675.xml"/><Relationship Id="rId16" Type="http://schemas.openxmlformats.org/officeDocument/2006/relationships/customXml" Target="../ink/ink4637.xml"/><Relationship Id="rId11" Type="http://schemas.openxmlformats.org/officeDocument/2006/relationships/image" Target="../media/image516.png"/><Relationship Id="rId32" Type="http://schemas.openxmlformats.org/officeDocument/2006/relationships/customXml" Target="../ink/ink4646.xml"/><Relationship Id="rId37" Type="http://schemas.openxmlformats.org/officeDocument/2006/relationships/image" Target="../media/image528.png"/><Relationship Id="rId53" Type="http://schemas.openxmlformats.org/officeDocument/2006/relationships/image" Target="../media/image537.png"/><Relationship Id="rId58" Type="http://schemas.openxmlformats.org/officeDocument/2006/relationships/customXml" Target="../ink/ink4659.xml"/><Relationship Id="rId74" Type="http://schemas.openxmlformats.org/officeDocument/2006/relationships/customXml" Target="../ink/ink4667.xml"/><Relationship Id="rId79" Type="http://schemas.openxmlformats.org/officeDocument/2006/relationships/customXml" Target="../ink/ink4670.xml"/><Relationship Id="rId5" Type="http://schemas.openxmlformats.org/officeDocument/2006/relationships/image" Target="../media/image513.png"/><Relationship Id="rId90" Type="http://schemas.openxmlformats.org/officeDocument/2006/relationships/image" Target="../media/image555.png"/><Relationship Id="rId95" Type="http://schemas.openxmlformats.org/officeDocument/2006/relationships/customXml" Target="../ink/ink4678.xml"/><Relationship Id="rId22" Type="http://schemas.openxmlformats.org/officeDocument/2006/relationships/image" Target="../media/image521.png"/><Relationship Id="rId27" Type="http://schemas.openxmlformats.org/officeDocument/2006/relationships/customXml" Target="../ink/ink4643.xml"/><Relationship Id="rId43" Type="http://schemas.openxmlformats.org/officeDocument/2006/relationships/image" Target="../media/image532.png"/><Relationship Id="rId48" Type="http://schemas.openxmlformats.org/officeDocument/2006/relationships/customXml" Target="../ink/ink4654.xml"/><Relationship Id="rId64" Type="http://schemas.openxmlformats.org/officeDocument/2006/relationships/customXml" Target="../ink/ink4662.xml"/><Relationship Id="rId69" Type="http://schemas.openxmlformats.org/officeDocument/2006/relationships/image" Target="../media/image545.png"/><Relationship Id="rId8" Type="http://schemas.openxmlformats.org/officeDocument/2006/relationships/customXml" Target="../ink/ink4633.xml"/><Relationship Id="rId51" Type="http://schemas.openxmlformats.org/officeDocument/2006/relationships/image" Target="../media/image536.png"/><Relationship Id="rId72" Type="http://schemas.openxmlformats.org/officeDocument/2006/relationships/customXml" Target="../ink/ink4666.xml"/><Relationship Id="rId80" Type="http://schemas.openxmlformats.org/officeDocument/2006/relationships/image" Target="../media/image550.png"/><Relationship Id="rId85" Type="http://schemas.openxmlformats.org/officeDocument/2006/relationships/customXml" Target="../ink/ink4673.xml"/><Relationship Id="rId93" Type="http://schemas.openxmlformats.org/officeDocument/2006/relationships/customXml" Target="../ink/ink4677.xml"/><Relationship Id="rId3" Type="http://schemas.openxmlformats.org/officeDocument/2006/relationships/image" Target="NULL"/><Relationship Id="rId12" Type="http://schemas.openxmlformats.org/officeDocument/2006/relationships/customXml" Target="../ink/ink4635.xml"/><Relationship Id="rId17" Type="http://schemas.openxmlformats.org/officeDocument/2006/relationships/image" Target="../media/image519.png"/><Relationship Id="rId25" Type="http://schemas.openxmlformats.org/officeDocument/2006/relationships/customXml" Target="../ink/ink4642.xml"/><Relationship Id="rId33" Type="http://schemas.openxmlformats.org/officeDocument/2006/relationships/image" Target="../media/image526.png"/><Relationship Id="rId38" Type="http://schemas.openxmlformats.org/officeDocument/2006/relationships/customXml" Target="../ink/ink4649.xml"/><Relationship Id="rId46" Type="http://schemas.openxmlformats.org/officeDocument/2006/relationships/customXml" Target="../ink/ink4653.xml"/><Relationship Id="rId59" Type="http://schemas.openxmlformats.org/officeDocument/2006/relationships/image" Target="../media/image540.png"/><Relationship Id="rId67" Type="http://schemas.openxmlformats.org/officeDocument/2006/relationships/image" Target="../media/image544.png"/><Relationship Id="rId20" Type="http://schemas.openxmlformats.org/officeDocument/2006/relationships/image" Target="../media/image520.png"/><Relationship Id="rId41" Type="http://schemas.openxmlformats.org/officeDocument/2006/relationships/image" Target="../media/image530.png"/><Relationship Id="rId54" Type="http://schemas.openxmlformats.org/officeDocument/2006/relationships/customXml" Target="../ink/ink4657.xml"/><Relationship Id="rId62" Type="http://schemas.openxmlformats.org/officeDocument/2006/relationships/customXml" Target="../ink/ink4661.xml"/><Relationship Id="rId70" Type="http://schemas.openxmlformats.org/officeDocument/2006/relationships/customXml" Target="../ink/ink4665.xml"/><Relationship Id="rId75" Type="http://schemas.openxmlformats.org/officeDocument/2006/relationships/customXml" Target="../ink/ink4668.xml"/><Relationship Id="rId83" Type="http://schemas.openxmlformats.org/officeDocument/2006/relationships/customXml" Target="../ink/ink4672.xml"/><Relationship Id="rId88" Type="http://schemas.openxmlformats.org/officeDocument/2006/relationships/image" Target="../media/image554.png"/><Relationship Id="rId91" Type="http://schemas.openxmlformats.org/officeDocument/2006/relationships/customXml" Target="../ink/ink4676.xml"/><Relationship Id="rId96" Type="http://schemas.openxmlformats.org/officeDocument/2006/relationships/image" Target="../media/image55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32.xml"/><Relationship Id="rId15" Type="http://schemas.openxmlformats.org/officeDocument/2006/relationships/image" Target="../media/image518.png"/><Relationship Id="rId23" Type="http://schemas.openxmlformats.org/officeDocument/2006/relationships/customXml" Target="../ink/ink4641.xml"/><Relationship Id="rId28" Type="http://schemas.openxmlformats.org/officeDocument/2006/relationships/image" Target="../media/image524.png"/><Relationship Id="rId36" Type="http://schemas.openxmlformats.org/officeDocument/2006/relationships/customXml" Target="../ink/ink4648.xml"/><Relationship Id="rId49" Type="http://schemas.openxmlformats.org/officeDocument/2006/relationships/image" Target="../media/image535.png"/><Relationship Id="rId57" Type="http://schemas.openxmlformats.org/officeDocument/2006/relationships/image" Target="../media/image539.png"/><Relationship Id="rId10" Type="http://schemas.openxmlformats.org/officeDocument/2006/relationships/customXml" Target="../ink/ink4634.xml"/><Relationship Id="rId31" Type="http://schemas.openxmlformats.org/officeDocument/2006/relationships/image" Target="../media/image525.png"/><Relationship Id="rId44" Type="http://schemas.openxmlformats.org/officeDocument/2006/relationships/customXml" Target="../ink/ink4652.xml"/><Relationship Id="rId52" Type="http://schemas.openxmlformats.org/officeDocument/2006/relationships/customXml" Target="../ink/ink4656.xml"/><Relationship Id="rId60" Type="http://schemas.openxmlformats.org/officeDocument/2006/relationships/customXml" Target="../ink/ink4660.xml"/><Relationship Id="rId65" Type="http://schemas.openxmlformats.org/officeDocument/2006/relationships/image" Target="../media/image543.png"/><Relationship Id="rId73" Type="http://schemas.openxmlformats.org/officeDocument/2006/relationships/image" Target="../media/image547.png"/><Relationship Id="rId78" Type="http://schemas.openxmlformats.org/officeDocument/2006/relationships/image" Target="../media/image549.png"/><Relationship Id="rId81" Type="http://schemas.openxmlformats.org/officeDocument/2006/relationships/customXml" Target="../ink/ink4671.xml"/><Relationship Id="rId86" Type="http://schemas.openxmlformats.org/officeDocument/2006/relationships/image" Target="../media/image553.png"/><Relationship Id="rId94" Type="http://schemas.openxmlformats.org/officeDocument/2006/relationships/image" Target="../media/image557.png"/><Relationship Id="rId4" Type="http://schemas.openxmlformats.org/officeDocument/2006/relationships/customXml" Target="../ink/ink4631.xml"/><Relationship Id="rId9" Type="http://schemas.openxmlformats.org/officeDocument/2006/relationships/image" Target="../media/image515.png"/><Relationship Id="rId13" Type="http://schemas.openxmlformats.org/officeDocument/2006/relationships/image" Target="../media/image517.png"/><Relationship Id="rId18" Type="http://schemas.openxmlformats.org/officeDocument/2006/relationships/customXml" Target="../ink/ink4638.xml"/><Relationship Id="rId39" Type="http://schemas.openxmlformats.org/officeDocument/2006/relationships/image" Target="../media/image529.png"/><Relationship Id="rId34" Type="http://schemas.openxmlformats.org/officeDocument/2006/relationships/customXml" Target="../ink/ink4647.xml"/><Relationship Id="rId50" Type="http://schemas.openxmlformats.org/officeDocument/2006/relationships/customXml" Target="../ink/ink4655.xml"/><Relationship Id="rId55" Type="http://schemas.openxmlformats.org/officeDocument/2006/relationships/image" Target="../media/image538.png"/><Relationship Id="rId76" Type="http://schemas.openxmlformats.org/officeDocument/2006/relationships/image" Target="../media/image548.png"/><Relationship Id="rId7" Type="http://schemas.openxmlformats.org/officeDocument/2006/relationships/image" Target="../media/image514.png"/><Relationship Id="rId71" Type="http://schemas.openxmlformats.org/officeDocument/2006/relationships/image" Target="../media/image546.png"/><Relationship Id="rId92" Type="http://schemas.openxmlformats.org/officeDocument/2006/relationships/image" Target="../media/image556.png"/><Relationship Id="rId2" Type="http://schemas.openxmlformats.org/officeDocument/2006/relationships/customXml" Target="../ink/ink4630.xml"/><Relationship Id="rId29" Type="http://schemas.openxmlformats.org/officeDocument/2006/relationships/customXml" Target="../ink/ink4644.xml"/><Relationship Id="rId24" Type="http://schemas.openxmlformats.org/officeDocument/2006/relationships/image" Target="../media/image522.png"/><Relationship Id="rId40" Type="http://schemas.openxmlformats.org/officeDocument/2006/relationships/customXml" Target="../ink/ink4650.xml"/><Relationship Id="rId45" Type="http://schemas.openxmlformats.org/officeDocument/2006/relationships/image" Target="../media/image533.png"/><Relationship Id="rId66" Type="http://schemas.openxmlformats.org/officeDocument/2006/relationships/customXml" Target="../ink/ink4663.xml"/><Relationship Id="rId87" Type="http://schemas.openxmlformats.org/officeDocument/2006/relationships/customXml" Target="../ink/ink4674.xml"/><Relationship Id="rId61" Type="http://schemas.openxmlformats.org/officeDocument/2006/relationships/image" Target="../media/image541.png"/><Relationship Id="rId82" Type="http://schemas.openxmlformats.org/officeDocument/2006/relationships/image" Target="../media/image551.png"/><Relationship Id="rId19" Type="http://schemas.openxmlformats.org/officeDocument/2006/relationships/customXml" Target="../ink/ink4639.xml"/><Relationship Id="rId14" Type="http://schemas.openxmlformats.org/officeDocument/2006/relationships/customXml" Target="../ink/ink4636.xml"/><Relationship Id="rId30" Type="http://schemas.openxmlformats.org/officeDocument/2006/relationships/customXml" Target="../ink/ink4645.xml"/><Relationship Id="rId35" Type="http://schemas.openxmlformats.org/officeDocument/2006/relationships/image" Target="../media/image527.png"/><Relationship Id="rId56" Type="http://schemas.openxmlformats.org/officeDocument/2006/relationships/customXml" Target="../ink/ink4658.xml"/><Relationship Id="rId77" Type="http://schemas.openxmlformats.org/officeDocument/2006/relationships/customXml" Target="../ink/ink4669.xml"/></Relationships>
</file>

<file path=ppt/slides/_rels/slide118.xml.rels><?xml version="1.0" encoding="UTF-8" standalone="yes"?>
<Relationships xmlns="http://schemas.openxmlformats.org/package/2006/relationships"><Relationship Id="rId26" Type="http://schemas.openxmlformats.org/officeDocument/2006/relationships/image" Target="../media/image523.png"/><Relationship Id="rId21" Type="http://schemas.openxmlformats.org/officeDocument/2006/relationships/customXml" Target="../ink/ink4689.xml"/><Relationship Id="rId42" Type="http://schemas.openxmlformats.org/officeDocument/2006/relationships/customXml" Target="../ink/ink4700.xml"/><Relationship Id="rId47" Type="http://schemas.openxmlformats.org/officeDocument/2006/relationships/image" Target="../media/image534.png"/><Relationship Id="rId63" Type="http://schemas.openxmlformats.org/officeDocument/2006/relationships/image" Target="../media/image542.png"/><Relationship Id="rId68" Type="http://schemas.openxmlformats.org/officeDocument/2006/relationships/customXml" Target="../ink/ink4713.xml"/><Relationship Id="rId84" Type="http://schemas.openxmlformats.org/officeDocument/2006/relationships/image" Target="../media/image552.png"/><Relationship Id="rId89" Type="http://schemas.openxmlformats.org/officeDocument/2006/relationships/customXml" Target="../ink/ink4724.xml"/><Relationship Id="rId16" Type="http://schemas.openxmlformats.org/officeDocument/2006/relationships/customXml" Target="../ink/ink4686.xml"/><Relationship Id="rId11" Type="http://schemas.openxmlformats.org/officeDocument/2006/relationships/image" Target="../media/image516.png"/><Relationship Id="rId32" Type="http://schemas.openxmlformats.org/officeDocument/2006/relationships/customXml" Target="../ink/ink4695.xml"/><Relationship Id="rId37" Type="http://schemas.openxmlformats.org/officeDocument/2006/relationships/image" Target="../media/image528.png"/><Relationship Id="rId53" Type="http://schemas.openxmlformats.org/officeDocument/2006/relationships/image" Target="../media/image537.png"/><Relationship Id="rId58" Type="http://schemas.openxmlformats.org/officeDocument/2006/relationships/customXml" Target="../ink/ink4708.xml"/><Relationship Id="rId74" Type="http://schemas.openxmlformats.org/officeDocument/2006/relationships/customXml" Target="../ink/ink4716.xml"/><Relationship Id="rId79" Type="http://schemas.openxmlformats.org/officeDocument/2006/relationships/customXml" Target="../ink/ink4719.xml"/><Relationship Id="rId102" Type="http://schemas.openxmlformats.org/officeDocument/2006/relationships/image" Target="../media/image561.png"/><Relationship Id="rId5" Type="http://schemas.openxmlformats.org/officeDocument/2006/relationships/image" Target="../media/image513.png"/><Relationship Id="rId90" Type="http://schemas.openxmlformats.org/officeDocument/2006/relationships/image" Target="../media/image555.png"/><Relationship Id="rId95" Type="http://schemas.openxmlformats.org/officeDocument/2006/relationships/customXml" Target="../ink/ink4727.xml"/><Relationship Id="rId22" Type="http://schemas.openxmlformats.org/officeDocument/2006/relationships/image" Target="../media/image521.png"/><Relationship Id="rId27" Type="http://schemas.openxmlformats.org/officeDocument/2006/relationships/customXml" Target="../ink/ink4692.xml"/><Relationship Id="rId43" Type="http://schemas.openxmlformats.org/officeDocument/2006/relationships/image" Target="../media/image532.png"/><Relationship Id="rId48" Type="http://schemas.openxmlformats.org/officeDocument/2006/relationships/customXml" Target="../ink/ink4703.xml"/><Relationship Id="rId64" Type="http://schemas.openxmlformats.org/officeDocument/2006/relationships/customXml" Target="../ink/ink4711.xml"/><Relationship Id="rId69" Type="http://schemas.openxmlformats.org/officeDocument/2006/relationships/image" Target="../media/image545.png"/><Relationship Id="rId80" Type="http://schemas.openxmlformats.org/officeDocument/2006/relationships/image" Target="../media/image550.png"/><Relationship Id="rId85" Type="http://schemas.openxmlformats.org/officeDocument/2006/relationships/customXml" Target="../ink/ink4722.xml"/><Relationship Id="rId12" Type="http://schemas.openxmlformats.org/officeDocument/2006/relationships/customXml" Target="../ink/ink4684.xml"/><Relationship Id="rId17" Type="http://schemas.openxmlformats.org/officeDocument/2006/relationships/image" Target="../media/image519.png"/><Relationship Id="rId25" Type="http://schemas.openxmlformats.org/officeDocument/2006/relationships/customXml" Target="../ink/ink4691.xml"/><Relationship Id="rId33" Type="http://schemas.openxmlformats.org/officeDocument/2006/relationships/image" Target="../media/image526.png"/><Relationship Id="rId38" Type="http://schemas.openxmlformats.org/officeDocument/2006/relationships/customXml" Target="../ink/ink4698.xml"/><Relationship Id="rId46" Type="http://schemas.openxmlformats.org/officeDocument/2006/relationships/customXml" Target="../ink/ink4702.xml"/><Relationship Id="rId59" Type="http://schemas.openxmlformats.org/officeDocument/2006/relationships/image" Target="../media/image540.png"/><Relationship Id="rId67" Type="http://schemas.openxmlformats.org/officeDocument/2006/relationships/image" Target="../media/image544.png"/><Relationship Id="rId103" Type="http://schemas.openxmlformats.org/officeDocument/2006/relationships/customXml" Target="../ink/ink4731.xml"/><Relationship Id="rId20" Type="http://schemas.openxmlformats.org/officeDocument/2006/relationships/image" Target="../media/image520.png"/><Relationship Id="rId41" Type="http://schemas.openxmlformats.org/officeDocument/2006/relationships/image" Target="../media/image530.png"/><Relationship Id="rId54" Type="http://schemas.openxmlformats.org/officeDocument/2006/relationships/customXml" Target="../ink/ink4706.xml"/><Relationship Id="rId62" Type="http://schemas.openxmlformats.org/officeDocument/2006/relationships/customXml" Target="../ink/ink4710.xml"/><Relationship Id="rId70" Type="http://schemas.openxmlformats.org/officeDocument/2006/relationships/customXml" Target="../ink/ink4714.xml"/><Relationship Id="rId75" Type="http://schemas.openxmlformats.org/officeDocument/2006/relationships/customXml" Target="../ink/ink4717.xml"/><Relationship Id="rId83" Type="http://schemas.openxmlformats.org/officeDocument/2006/relationships/customXml" Target="../ink/ink4721.xml"/><Relationship Id="rId88" Type="http://schemas.openxmlformats.org/officeDocument/2006/relationships/image" Target="../media/image554.png"/><Relationship Id="rId91" Type="http://schemas.openxmlformats.org/officeDocument/2006/relationships/customXml" Target="../ink/ink4725.xml"/><Relationship Id="rId96" Type="http://schemas.openxmlformats.org/officeDocument/2006/relationships/image" Target="../media/image55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81.xml"/><Relationship Id="rId15" Type="http://schemas.openxmlformats.org/officeDocument/2006/relationships/image" Target="../media/image518.png"/><Relationship Id="rId23" Type="http://schemas.openxmlformats.org/officeDocument/2006/relationships/customXml" Target="../ink/ink4690.xml"/><Relationship Id="rId28" Type="http://schemas.openxmlformats.org/officeDocument/2006/relationships/image" Target="../media/image524.png"/><Relationship Id="rId36" Type="http://schemas.openxmlformats.org/officeDocument/2006/relationships/customXml" Target="../ink/ink4697.xml"/><Relationship Id="rId49" Type="http://schemas.openxmlformats.org/officeDocument/2006/relationships/image" Target="../media/image535.png"/><Relationship Id="rId57" Type="http://schemas.openxmlformats.org/officeDocument/2006/relationships/image" Target="../media/image539.png"/><Relationship Id="rId10" Type="http://schemas.openxmlformats.org/officeDocument/2006/relationships/customXml" Target="../ink/ink4683.xml"/><Relationship Id="rId31" Type="http://schemas.openxmlformats.org/officeDocument/2006/relationships/image" Target="../media/image525.png"/><Relationship Id="rId44" Type="http://schemas.openxmlformats.org/officeDocument/2006/relationships/customXml" Target="../ink/ink4701.xml"/><Relationship Id="rId52" Type="http://schemas.openxmlformats.org/officeDocument/2006/relationships/customXml" Target="../ink/ink4705.xml"/><Relationship Id="rId60" Type="http://schemas.openxmlformats.org/officeDocument/2006/relationships/customXml" Target="../ink/ink4709.xml"/><Relationship Id="rId65" Type="http://schemas.openxmlformats.org/officeDocument/2006/relationships/image" Target="../media/image543.png"/><Relationship Id="rId73" Type="http://schemas.openxmlformats.org/officeDocument/2006/relationships/image" Target="../media/image547.png"/><Relationship Id="rId78" Type="http://schemas.openxmlformats.org/officeDocument/2006/relationships/image" Target="../media/image549.png"/><Relationship Id="rId81" Type="http://schemas.openxmlformats.org/officeDocument/2006/relationships/customXml" Target="../ink/ink4720.xml"/><Relationship Id="rId86" Type="http://schemas.openxmlformats.org/officeDocument/2006/relationships/image" Target="../media/image553.png"/><Relationship Id="rId94" Type="http://schemas.openxmlformats.org/officeDocument/2006/relationships/image" Target="../media/image557.png"/><Relationship Id="rId99" Type="http://schemas.openxmlformats.org/officeDocument/2006/relationships/customXml" Target="../ink/ink4729.xml"/><Relationship Id="rId101" Type="http://schemas.openxmlformats.org/officeDocument/2006/relationships/customXml" Target="../ink/ink4730.xml"/><Relationship Id="rId4" Type="http://schemas.openxmlformats.org/officeDocument/2006/relationships/customXml" Target="../ink/ink4680.xml"/><Relationship Id="rId9" Type="http://schemas.openxmlformats.org/officeDocument/2006/relationships/image" Target="../media/image515.png"/><Relationship Id="rId13" Type="http://schemas.openxmlformats.org/officeDocument/2006/relationships/image" Target="../media/image517.png"/><Relationship Id="rId18" Type="http://schemas.openxmlformats.org/officeDocument/2006/relationships/customXml" Target="../ink/ink4687.xml"/><Relationship Id="rId39" Type="http://schemas.openxmlformats.org/officeDocument/2006/relationships/image" Target="../media/image529.png"/><Relationship Id="rId34" Type="http://schemas.openxmlformats.org/officeDocument/2006/relationships/customXml" Target="../ink/ink4696.xml"/><Relationship Id="rId50" Type="http://schemas.openxmlformats.org/officeDocument/2006/relationships/customXml" Target="../ink/ink4704.xml"/><Relationship Id="rId55" Type="http://schemas.openxmlformats.org/officeDocument/2006/relationships/image" Target="../media/image538.png"/><Relationship Id="rId76" Type="http://schemas.openxmlformats.org/officeDocument/2006/relationships/image" Target="../media/image548.png"/><Relationship Id="rId97" Type="http://schemas.openxmlformats.org/officeDocument/2006/relationships/customXml" Target="../ink/ink4728.xml"/><Relationship Id="rId104" Type="http://schemas.openxmlformats.org/officeDocument/2006/relationships/image" Target="../media/image562.png"/><Relationship Id="rId7" Type="http://schemas.openxmlformats.org/officeDocument/2006/relationships/image" Target="../media/image514.png"/><Relationship Id="rId71" Type="http://schemas.openxmlformats.org/officeDocument/2006/relationships/image" Target="../media/image546.png"/><Relationship Id="rId92" Type="http://schemas.openxmlformats.org/officeDocument/2006/relationships/image" Target="../media/image556.png"/><Relationship Id="rId2" Type="http://schemas.openxmlformats.org/officeDocument/2006/relationships/customXml" Target="../ink/ink4679.xml"/><Relationship Id="rId29" Type="http://schemas.openxmlformats.org/officeDocument/2006/relationships/customXml" Target="../ink/ink4693.xml"/><Relationship Id="rId24" Type="http://schemas.openxmlformats.org/officeDocument/2006/relationships/image" Target="../media/image522.png"/><Relationship Id="rId40" Type="http://schemas.openxmlformats.org/officeDocument/2006/relationships/customXml" Target="../ink/ink4699.xml"/><Relationship Id="rId45" Type="http://schemas.openxmlformats.org/officeDocument/2006/relationships/image" Target="../media/image533.png"/><Relationship Id="rId66" Type="http://schemas.openxmlformats.org/officeDocument/2006/relationships/customXml" Target="../ink/ink4712.xml"/><Relationship Id="rId87" Type="http://schemas.openxmlformats.org/officeDocument/2006/relationships/customXml" Target="../ink/ink4723.xml"/><Relationship Id="rId61" Type="http://schemas.openxmlformats.org/officeDocument/2006/relationships/image" Target="../media/image541.png"/><Relationship Id="rId82" Type="http://schemas.openxmlformats.org/officeDocument/2006/relationships/image" Target="../media/image551.png"/><Relationship Id="rId19" Type="http://schemas.openxmlformats.org/officeDocument/2006/relationships/customXml" Target="../ink/ink4688.xml"/><Relationship Id="rId14" Type="http://schemas.openxmlformats.org/officeDocument/2006/relationships/customXml" Target="../ink/ink4685.xml"/><Relationship Id="rId30" Type="http://schemas.openxmlformats.org/officeDocument/2006/relationships/customXml" Target="../ink/ink4694.xml"/><Relationship Id="rId35" Type="http://schemas.openxmlformats.org/officeDocument/2006/relationships/image" Target="../media/image527.png"/><Relationship Id="rId56" Type="http://schemas.openxmlformats.org/officeDocument/2006/relationships/customXml" Target="../ink/ink4707.xml"/><Relationship Id="rId77" Type="http://schemas.openxmlformats.org/officeDocument/2006/relationships/customXml" Target="../ink/ink4718.xml"/><Relationship Id="rId100" Type="http://schemas.openxmlformats.org/officeDocument/2006/relationships/image" Target="../media/image560.png"/><Relationship Id="rId8" Type="http://schemas.openxmlformats.org/officeDocument/2006/relationships/customXml" Target="../ink/ink4682.xml"/><Relationship Id="rId51" Type="http://schemas.openxmlformats.org/officeDocument/2006/relationships/image" Target="../media/image536.png"/><Relationship Id="rId72" Type="http://schemas.openxmlformats.org/officeDocument/2006/relationships/customXml" Target="../ink/ink4715.xml"/><Relationship Id="rId93" Type="http://schemas.openxmlformats.org/officeDocument/2006/relationships/customXml" Target="../ink/ink4726.xml"/><Relationship Id="rId98" Type="http://schemas.openxmlformats.org/officeDocument/2006/relationships/image" Target="../media/image559.png"/><Relationship Id="rId3" Type="http://schemas.openxmlformats.org/officeDocument/2006/relationships/image" Target="NULL"/></Relationships>
</file>

<file path=ppt/slides/_rels/slide119.xml.rels><?xml version="1.0" encoding="UTF-8" standalone="yes"?>
<Relationships xmlns="http://schemas.openxmlformats.org/package/2006/relationships"><Relationship Id="rId26" Type="http://schemas.openxmlformats.org/officeDocument/2006/relationships/image" Target="../media/image523.png"/><Relationship Id="rId117" Type="http://schemas.openxmlformats.org/officeDocument/2006/relationships/customXml" Target="../ink/ink4791.xml"/><Relationship Id="rId21" Type="http://schemas.openxmlformats.org/officeDocument/2006/relationships/customXml" Target="../ink/ink4742.xml"/><Relationship Id="rId42" Type="http://schemas.openxmlformats.org/officeDocument/2006/relationships/customXml" Target="../ink/ink4753.xml"/><Relationship Id="rId47" Type="http://schemas.openxmlformats.org/officeDocument/2006/relationships/image" Target="../media/image534.png"/><Relationship Id="rId63" Type="http://schemas.openxmlformats.org/officeDocument/2006/relationships/image" Target="../media/image542.png"/><Relationship Id="rId68" Type="http://schemas.openxmlformats.org/officeDocument/2006/relationships/customXml" Target="../ink/ink4766.xml"/><Relationship Id="rId84" Type="http://schemas.openxmlformats.org/officeDocument/2006/relationships/image" Target="../media/image552.png"/><Relationship Id="rId89" Type="http://schemas.openxmlformats.org/officeDocument/2006/relationships/customXml" Target="../ink/ink4777.xml"/><Relationship Id="rId112" Type="http://schemas.openxmlformats.org/officeDocument/2006/relationships/image" Target="../media/image566.png"/><Relationship Id="rId16" Type="http://schemas.openxmlformats.org/officeDocument/2006/relationships/customXml" Target="../ink/ink4739.xml"/><Relationship Id="rId107" Type="http://schemas.openxmlformats.org/officeDocument/2006/relationships/customXml" Target="../ink/ink4786.xml"/><Relationship Id="rId11" Type="http://schemas.openxmlformats.org/officeDocument/2006/relationships/image" Target="../media/image516.png"/><Relationship Id="rId32" Type="http://schemas.openxmlformats.org/officeDocument/2006/relationships/customXml" Target="../ink/ink4748.xml"/><Relationship Id="rId37" Type="http://schemas.openxmlformats.org/officeDocument/2006/relationships/image" Target="../media/image528.png"/><Relationship Id="rId53" Type="http://schemas.openxmlformats.org/officeDocument/2006/relationships/image" Target="../media/image537.png"/><Relationship Id="rId58" Type="http://schemas.openxmlformats.org/officeDocument/2006/relationships/customXml" Target="../ink/ink4761.xml"/><Relationship Id="rId74" Type="http://schemas.openxmlformats.org/officeDocument/2006/relationships/customXml" Target="../ink/ink4769.xml"/><Relationship Id="rId79" Type="http://schemas.openxmlformats.org/officeDocument/2006/relationships/customXml" Target="../ink/ink4772.xml"/><Relationship Id="rId102" Type="http://schemas.openxmlformats.org/officeDocument/2006/relationships/image" Target="../media/image561.png"/><Relationship Id="rId123" Type="http://schemas.openxmlformats.org/officeDocument/2006/relationships/image" Target="../media/image571.png"/><Relationship Id="rId5" Type="http://schemas.openxmlformats.org/officeDocument/2006/relationships/image" Target="../media/image513.png"/><Relationship Id="rId90" Type="http://schemas.openxmlformats.org/officeDocument/2006/relationships/image" Target="../media/image555.png"/><Relationship Id="rId95" Type="http://schemas.openxmlformats.org/officeDocument/2006/relationships/customXml" Target="../ink/ink4780.xml"/><Relationship Id="rId22" Type="http://schemas.openxmlformats.org/officeDocument/2006/relationships/image" Target="../media/image521.png"/><Relationship Id="rId27" Type="http://schemas.openxmlformats.org/officeDocument/2006/relationships/customXml" Target="../ink/ink4745.xml"/><Relationship Id="rId43" Type="http://schemas.openxmlformats.org/officeDocument/2006/relationships/image" Target="../media/image532.png"/><Relationship Id="rId48" Type="http://schemas.openxmlformats.org/officeDocument/2006/relationships/customXml" Target="../ink/ink4756.xml"/><Relationship Id="rId64" Type="http://schemas.openxmlformats.org/officeDocument/2006/relationships/customXml" Target="../ink/ink4764.xml"/><Relationship Id="rId69" Type="http://schemas.openxmlformats.org/officeDocument/2006/relationships/image" Target="../media/image545.png"/><Relationship Id="rId113" Type="http://schemas.openxmlformats.org/officeDocument/2006/relationships/customXml" Target="../ink/ink4789.xml"/><Relationship Id="rId118" Type="http://schemas.openxmlformats.org/officeDocument/2006/relationships/image" Target="../media/image569.png"/><Relationship Id="rId80" Type="http://schemas.openxmlformats.org/officeDocument/2006/relationships/image" Target="../media/image550.png"/><Relationship Id="rId85" Type="http://schemas.openxmlformats.org/officeDocument/2006/relationships/customXml" Target="../ink/ink4775.xml"/><Relationship Id="rId12" Type="http://schemas.openxmlformats.org/officeDocument/2006/relationships/customXml" Target="../ink/ink4737.xml"/><Relationship Id="rId17" Type="http://schemas.openxmlformats.org/officeDocument/2006/relationships/image" Target="../media/image519.png"/><Relationship Id="rId33" Type="http://schemas.openxmlformats.org/officeDocument/2006/relationships/image" Target="../media/image526.png"/><Relationship Id="rId38" Type="http://schemas.openxmlformats.org/officeDocument/2006/relationships/customXml" Target="../ink/ink4751.xml"/><Relationship Id="rId59" Type="http://schemas.openxmlformats.org/officeDocument/2006/relationships/image" Target="../media/image540.png"/><Relationship Id="rId103" Type="http://schemas.openxmlformats.org/officeDocument/2006/relationships/customXml" Target="../ink/ink4784.xml"/><Relationship Id="rId108" Type="http://schemas.openxmlformats.org/officeDocument/2006/relationships/image" Target="../media/image564.png"/><Relationship Id="rId124" Type="http://schemas.openxmlformats.org/officeDocument/2006/relationships/customXml" Target="../ink/ink4795.xml"/><Relationship Id="rId54" Type="http://schemas.openxmlformats.org/officeDocument/2006/relationships/customXml" Target="../ink/ink4759.xml"/><Relationship Id="rId70" Type="http://schemas.openxmlformats.org/officeDocument/2006/relationships/customXml" Target="../ink/ink4767.xml"/><Relationship Id="rId75" Type="http://schemas.openxmlformats.org/officeDocument/2006/relationships/customXml" Target="../ink/ink4770.xml"/><Relationship Id="rId91" Type="http://schemas.openxmlformats.org/officeDocument/2006/relationships/customXml" Target="../ink/ink4778.xml"/><Relationship Id="rId96" Type="http://schemas.openxmlformats.org/officeDocument/2006/relationships/image" Target="../media/image55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34.xml"/><Relationship Id="rId23" Type="http://schemas.openxmlformats.org/officeDocument/2006/relationships/customXml" Target="../ink/ink4743.xml"/><Relationship Id="rId28" Type="http://schemas.openxmlformats.org/officeDocument/2006/relationships/image" Target="../media/image524.png"/><Relationship Id="rId49" Type="http://schemas.openxmlformats.org/officeDocument/2006/relationships/image" Target="../media/image535.png"/><Relationship Id="rId114" Type="http://schemas.openxmlformats.org/officeDocument/2006/relationships/image" Target="../media/image567.png"/><Relationship Id="rId119" Type="http://schemas.openxmlformats.org/officeDocument/2006/relationships/customXml" Target="../ink/ink4792.xml"/><Relationship Id="rId44" Type="http://schemas.openxmlformats.org/officeDocument/2006/relationships/customXml" Target="../ink/ink4754.xml"/><Relationship Id="rId60" Type="http://schemas.openxmlformats.org/officeDocument/2006/relationships/customXml" Target="../ink/ink4762.xml"/><Relationship Id="rId65" Type="http://schemas.openxmlformats.org/officeDocument/2006/relationships/image" Target="../media/image543.png"/><Relationship Id="rId81" Type="http://schemas.openxmlformats.org/officeDocument/2006/relationships/customXml" Target="../ink/ink4773.xml"/><Relationship Id="rId86" Type="http://schemas.openxmlformats.org/officeDocument/2006/relationships/image" Target="../media/image553.png"/><Relationship Id="rId13" Type="http://schemas.openxmlformats.org/officeDocument/2006/relationships/image" Target="../media/image517.png"/><Relationship Id="rId18" Type="http://schemas.openxmlformats.org/officeDocument/2006/relationships/customXml" Target="../ink/ink4740.xml"/><Relationship Id="rId39" Type="http://schemas.openxmlformats.org/officeDocument/2006/relationships/image" Target="../media/image529.png"/><Relationship Id="rId109" Type="http://schemas.openxmlformats.org/officeDocument/2006/relationships/customXml" Target="../ink/ink4787.xml"/><Relationship Id="rId34" Type="http://schemas.openxmlformats.org/officeDocument/2006/relationships/customXml" Target="../ink/ink4749.xml"/><Relationship Id="rId50" Type="http://schemas.openxmlformats.org/officeDocument/2006/relationships/customXml" Target="../ink/ink4757.xml"/><Relationship Id="rId55" Type="http://schemas.openxmlformats.org/officeDocument/2006/relationships/image" Target="../media/image538.png"/><Relationship Id="rId76" Type="http://schemas.openxmlformats.org/officeDocument/2006/relationships/image" Target="../media/image548.png"/><Relationship Id="rId97" Type="http://schemas.openxmlformats.org/officeDocument/2006/relationships/customXml" Target="../ink/ink4781.xml"/><Relationship Id="rId104" Type="http://schemas.openxmlformats.org/officeDocument/2006/relationships/image" Target="../media/image562.png"/><Relationship Id="rId120" Type="http://schemas.openxmlformats.org/officeDocument/2006/relationships/image" Target="../media/image570.png"/><Relationship Id="rId125" Type="http://schemas.openxmlformats.org/officeDocument/2006/relationships/image" Target="../media/image572.png"/><Relationship Id="rId7" Type="http://schemas.openxmlformats.org/officeDocument/2006/relationships/image" Target="../media/image514.png"/><Relationship Id="rId71" Type="http://schemas.openxmlformats.org/officeDocument/2006/relationships/image" Target="../media/image546.png"/><Relationship Id="rId92" Type="http://schemas.openxmlformats.org/officeDocument/2006/relationships/image" Target="../media/image556.png"/><Relationship Id="rId2" Type="http://schemas.openxmlformats.org/officeDocument/2006/relationships/customXml" Target="../ink/ink4732.xml"/><Relationship Id="rId29" Type="http://schemas.openxmlformats.org/officeDocument/2006/relationships/customXml" Target="../ink/ink4746.xml"/><Relationship Id="rId24" Type="http://schemas.openxmlformats.org/officeDocument/2006/relationships/image" Target="../media/image522.png"/><Relationship Id="rId40" Type="http://schemas.openxmlformats.org/officeDocument/2006/relationships/customXml" Target="../ink/ink4752.xml"/><Relationship Id="rId45" Type="http://schemas.openxmlformats.org/officeDocument/2006/relationships/image" Target="../media/image533.png"/><Relationship Id="rId66" Type="http://schemas.openxmlformats.org/officeDocument/2006/relationships/customXml" Target="../ink/ink4765.xml"/><Relationship Id="rId87" Type="http://schemas.openxmlformats.org/officeDocument/2006/relationships/customXml" Target="../ink/ink4776.xml"/><Relationship Id="rId110" Type="http://schemas.openxmlformats.org/officeDocument/2006/relationships/image" Target="../media/image565.png"/><Relationship Id="rId115" Type="http://schemas.openxmlformats.org/officeDocument/2006/relationships/customXml" Target="../ink/ink4790.xml"/><Relationship Id="rId61" Type="http://schemas.openxmlformats.org/officeDocument/2006/relationships/image" Target="../media/image541.png"/><Relationship Id="rId82" Type="http://schemas.openxmlformats.org/officeDocument/2006/relationships/image" Target="../media/image551.png"/><Relationship Id="rId19" Type="http://schemas.openxmlformats.org/officeDocument/2006/relationships/customXml" Target="../ink/ink4741.xml"/><Relationship Id="rId14" Type="http://schemas.openxmlformats.org/officeDocument/2006/relationships/customXml" Target="../ink/ink4738.xml"/><Relationship Id="rId30" Type="http://schemas.openxmlformats.org/officeDocument/2006/relationships/customXml" Target="../ink/ink4747.xml"/><Relationship Id="rId35" Type="http://schemas.openxmlformats.org/officeDocument/2006/relationships/image" Target="../media/image527.png"/><Relationship Id="rId56" Type="http://schemas.openxmlformats.org/officeDocument/2006/relationships/customXml" Target="../ink/ink4760.xml"/><Relationship Id="rId77" Type="http://schemas.openxmlformats.org/officeDocument/2006/relationships/customXml" Target="../ink/ink4771.xml"/><Relationship Id="rId100" Type="http://schemas.openxmlformats.org/officeDocument/2006/relationships/image" Target="../media/image560.png"/><Relationship Id="rId105" Type="http://schemas.openxmlformats.org/officeDocument/2006/relationships/customXml" Target="../ink/ink4785.xml"/><Relationship Id="rId8" Type="http://schemas.openxmlformats.org/officeDocument/2006/relationships/customXml" Target="../ink/ink4735.xml"/><Relationship Id="rId51" Type="http://schemas.openxmlformats.org/officeDocument/2006/relationships/image" Target="../media/image536.png"/><Relationship Id="rId72" Type="http://schemas.openxmlformats.org/officeDocument/2006/relationships/customXml" Target="../ink/ink4768.xml"/><Relationship Id="rId93" Type="http://schemas.openxmlformats.org/officeDocument/2006/relationships/customXml" Target="../ink/ink4779.xml"/><Relationship Id="rId98" Type="http://schemas.openxmlformats.org/officeDocument/2006/relationships/image" Target="../media/image559.png"/><Relationship Id="rId121" Type="http://schemas.openxmlformats.org/officeDocument/2006/relationships/customXml" Target="../ink/ink4793.xml"/><Relationship Id="rId3" Type="http://schemas.openxmlformats.org/officeDocument/2006/relationships/image" Target="NULL"/><Relationship Id="rId25" Type="http://schemas.openxmlformats.org/officeDocument/2006/relationships/customXml" Target="../ink/ink4744.xml"/><Relationship Id="rId46" Type="http://schemas.openxmlformats.org/officeDocument/2006/relationships/customXml" Target="../ink/ink4755.xml"/><Relationship Id="rId67" Type="http://schemas.openxmlformats.org/officeDocument/2006/relationships/image" Target="../media/image544.png"/><Relationship Id="rId116" Type="http://schemas.openxmlformats.org/officeDocument/2006/relationships/image" Target="../media/image568.png"/><Relationship Id="rId20" Type="http://schemas.openxmlformats.org/officeDocument/2006/relationships/image" Target="../media/image520.png"/><Relationship Id="rId41" Type="http://schemas.openxmlformats.org/officeDocument/2006/relationships/image" Target="../media/image530.png"/><Relationship Id="rId62" Type="http://schemas.openxmlformats.org/officeDocument/2006/relationships/customXml" Target="../ink/ink4763.xml"/><Relationship Id="rId83" Type="http://schemas.openxmlformats.org/officeDocument/2006/relationships/customXml" Target="../ink/ink4774.xml"/><Relationship Id="rId88" Type="http://schemas.openxmlformats.org/officeDocument/2006/relationships/image" Target="../media/image554.png"/><Relationship Id="rId111" Type="http://schemas.openxmlformats.org/officeDocument/2006/relationships/customXml" Target="../ink/ink4788.xml"/><Relationship Id="rId15" Type="http://schemas.openxmlformats.org/officeDocument/2006/relationships/image" Target="../media/image518.png"/><Relationship Id="rId36" Type="http://schemas.openxmlformats.org/officeDocument/2006/relationships/customXml" Target="../ink/ink4750.xml"/><Relationship Id="rId57" Type="http://schemas.openxmlformats.org/officeDocument/2006/relationships/image" Target="../media/image539.png"/><Relationship Id="rId106" Type="http://schemas.openxmlformats.org/officeDocument/2006/relationships/image" Target="../media/image563.png"/><Relationship Id="rId10" Type="http://schemas.openxmlformats.org/officeDocument/2006/relationships/customXml" Target="../ink/ink4736.xml"/><Relationship Id="rId31" Type="http://schemas.openxmlformats.org/officeDocument/2006/relationships/image" Target="../media/image525.png"/><Relationship Id="rId52" Type="http://schemas.openxmlformats.org/officeDocument/2006/relationships/customXml" Target="../ink/ink4758.xml"/><Relationship Id="rId73" Type="http://schemas.openxmlformats.org/officeDocument/2006/relationships/image" Target="../media/image547.png"/><Relationship Id="rId78" Type="http://schemas.openxmlformats.org/officeDocument/2006/relationships/image" Target="../media/image549.png"/><Relationship Id="rId94" Type="http://schemas.openxmlformats.org/officeDocument/2006/relationships/image" Target="../media/image557.png"/><Relationship Id="rId99" Type="http://schemas.openxmlformats.org/officeDocument/2006/relationships/customXml" Target="../ink/ink4782.xml"/><Relationship Id="rId101" Type="http://schemas.openxmlformats.org/officeDocument/2006/relationships/customXml" Target="../ink/ink4783.xml"/><Relationship Id="rId122" Type="http://schemas.openxmlformats.org/officeDocument/2006/relationships/customXml" Target="../ink/ink4794.xml"/><Relationship Id="rId4" Type="http://schemas.openxmlformats.org/officeDocument/2006/relationships/customXml" Target="../ink/ink4733.xml"/><Relationship Id="rId9" Type="http://schemas.openxmlformats.org/officeDocument/2006/relationships/image" Target="../media/image515.png"/></Relationships>
</file>

<file path=ppt/slides/_rels/slide1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2.png"/><Relationship Id="rId18" Type="http://schemas.openxmlformats.org/officeDocument/2006/relationships/customXml" Target="../ink/ink125.xml"/><Relationship Id="rId26" Type="http://schemas.openxmlformats.org/officeDocument/2006/relationships/customXml" Target="../ink/ink129.xml"/><Relationship Id="rId21" Type="http://schemas.openxmlformats.org/officeDocument/2006/relationships/image" Target="../media/image94.png"/><Relationship Id="rId34" Type="http://schemas.openxmlformats.org/officeDocument/2006/relationships/customXml" Target="../ink/ink133.xml"/><Relationship Id="rId7" Type="http://schemas.openxmlformats.org/officeDocument/2006/relationships/image" Target="../media/image105.png"/><Relationship Id="rId12" Type="http://schemas.openxmlformats.org/officeDocument/2006/relationships/customXml" Target="../ink/ink122.xml"/><Relationship Id="rId17" Type="http://schemas.openxmlformats.org/officeDocument/2006/relationships/image" Target="../media/image99.png"/><Relationship Id="rId25" Type="http://schemas.openxmlformats.org/officeDocument/2006/relationships/image" Target="../media/image101.png"/><Relationship Id="rId33" Type="http://schemas.openxmlformats.org/officeDocument/2006/relationships/image" Target="../media/image104.png"/><Relationship Id="rId2" Type="http://schemas.openxmlformats.org/officeDocument/2006/relationships/customXml" Target="../ink/ink117.xml"/><Relationship Id="rId16" Type="http://schemas.openxmlformats.org/officeDocument/2006/relationships/customXml" Target="../ink/ink124.xml"/><Relationship Id="rId20" Type="http://schemas.openxmlformats.org/officeDocument/2006/relationships/customXml" Target="../ink/ink126.xml"/><Relationship Id="rId29" Type="http://schemas.openxmlformats.org/officeDocument/2006/relationships/image" Target="../media/image10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9.xml"/><Relationship Id="rId11" Type="http://schemas.openxmlformats.org/officeDocument/2006/relationships/image" Target="../media/image91.png"/><Relationship Id="rId24" Type="http://schemas.openxmlformats.org/officeDocument/2006/relationships/customXml" Target="../ink/ink128.xml"/><Relationship Id="rId32" Type="http://schemas.openxmlformats.org/officeDocument/2006/relationships/customXml" Target="../ink/ink132.xml"/><Relationship Id="rId37" Type="http://schemas.openxmlformats.org/officeDocument/2006/relationships/image" Target="../media/image107.png"/><Relationship Id="rId5" Type="http://schemas.openxmlformats.org/officeDocument/2006/relationships/image" Target="../media/image97.png"/><Relationship Id="rId15" Type="http://schemas.openxmlformats.org/officeDocument/2006/relationships/image" Target="../media/image93.png"/><Relationship Id="rId23" Type="http://schemas.openxmlformats.org/officeDocument/2006/relationships/image" Target="../media/image95.png"/><Relationship Id="rId28" Type="http://schemas.openxmlformats.org/officeDocument/2006/relationships/customXml" Target="../ink/ink130.xml"/><Relationship Id="rId36" Type="http://schemas.openxmlformats.org/officeDocument/2006/relationships/customXml" Target="../ink/ink134.xml"/><Relationship Id="rId10" Type="http://schemas.openxmlformats.org/officeDocument/2006/relationships/customXml" Target="../ink/ink121.xml"/><Relationship Id="rId19" Type="http://schemas.openxmlformats.org/officeDocument/2006/relationships/image" Target="../media/image100.png"/><Relationship Id="rId31" Type="http://schemas.openxmlformats.org/officeDocument/2006/relationships/image" Target="../media/image96.png"/><Relationship Id="rId4" Type="http://schemas.openxmlformats.org/officeDocument/2006/relationships/customXml" Target="../ink/ink118.xml"/><Relationship Id="rId9" Type="http://schemas.openxmlformats.org/officeDocument/2006/relationships/image" Target="../media/image90.png"/><Relationship Id="rId14" Type="http://schemas.openxmlformats.org/officeDocument/2006/relationships/customXml" Target="../ink/ink123.xml"/><Relationship Id="rId22" Type="http://schemas.openxmlformats.org/officeDocument/2006/relationships/customXml" Target="../ink/ink127.xml"/><Relationship Id="rId27" Type="http://schemas.openxmlformats.org/officeDocument/2006/relationships/image" Target="../media/image102.png"/><Relationship Id="rId30" Type="http://schemas.openxmlformats.org/officeDocument/2006/relationships/customXml" Target="../ink/ink131.xml"/><Relationship Id="rId35" Type="http://schemas.openxmlformats.org/officeDocument/2006/relationships/image" Target="../media/image106.png"/><Relationship Id="rId8" Type="http://schemas.openxmlformats.org/officeDocument/2006/relationships/customXml" Target="../ink/ink120.xml"/><Relationship Id="rId3" Type="http://schemas.openxmlformats.org/officeDocument/2006/relationships/image" Target="../media/image88.png"/></Relationships>
</file>

<file path=ppt/slides/_rels/slide12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855.xml"/><Relationship Id="rId21" Type="http://schemas.openxmlformats.org/officeDocument/2006/relationships/customXml" Target="../ink/ink4806.xml"/><Relationship Id="rId42" Type="http://schemas.openxmlformats.org/officeDocument/2006/relationships/customXml" Target="../ink/ink4817.xml"/><Relationship Id="rId63" Type="http://schemas.openxmlformats.org/officeDocument/2006/relationships/image" Target="../media/image542.png"/><Relationship Id="rId84" Type="http://schemas.openxmlformats.org/officeDocument/2006/relationships/image" Target="../media/image552.png"/><Relationship Id="rId16" Type="http://schemas.openxmlformats.org/officeDocument/2006/relationships/customXml" Target="../ink/ink4803.xml"/><Relationship Id="rId107" Type="http://schemas.openxmlformats.org/officeDocument/2006/relationships/customXml" Target="../ink/ink4850.xml"/><Relationship Id="rId11" Type="http://schemas.openxmlformats.org/officeDocument/2006/relationships/image" Target="../media/image516.png"/><Relationship Id="rId32" Type="http://schemas.openxmlformats.org/officeDocument/2006/relationships/customXml" Target="../ink/ink4812.xml"/><Relationship Id="rId37" Type="http://schemas.openxmlformats.org/officeDocument/2006/relationships/image" Target="../media/image528.png"/><Relationship Id="rId53" Type="http://schemas.openxmlformats.org/officeDocument/2006/relationships/image" Target="../media/image537.png"/><Relationship Id="rId58" Type="http://schemas.openxmlformats.org/officeDocument/2006/relationships/customXml" Target="../ink/ink4825.xml"/><Relationship Id="rId74" Type="http://schemas.openxmlformats.org/officeDocument/2006/relationships/customXml" Target="../ink/ink4833.xml"/><Relationship Id="rId79" Type="http://schemas.openxmlformats.org/officeDocument/2006/relationships/customXml" Target="../ink/ink4836.xml"/><Relationship Id="rId102" Type="http://schemas.openxmlformats.org/officeDocument/2006/relationships/image" Target="../media/image561.png"/><Relationship Id="rId123" Type="http://schemas.openxmlformats.org/officeDocument/2006/relationships/image" Target="../media/image571.png"/><Relationship Id="rId128" Type="http://schemas.openxmlformats.org/officeDocument/2006/relationships/customXml" Target="../ink/ink4861.xml"/><Relationship Id="rId5" Type="http://schemas.openxmlformats.org/officeDocument/2006/relationships/image" Target="../media/image513.png"/><Relationship Id="rId90" Type="http://schemas.openxmlformats.org/officeDocument/2006/relationships/image" Target="../media/image555.png"/><Relationship Id="rId95" Type="http://schemas.openxmlformats.org/officeDocument/2006/relationships/customXml" Target="../ink/ink4844.xml"/><Relationship Id="rId22" Type="http://schemas.openxmlformats.org/officeDocument/2006/relationships/image" Target="../media/image521.png"/><Relationship Id="rId27" Type="http://schemas.openxmlformats.org/officeDocument/2006/relationships/customXml" Target="../ink/ink4809.xml"/><Relationship Id="rId43" Type="http://schemas.openxmlformats.org/officeDocument/2006/relationships/image" Target="../media/image532.png"/><Relationship Id="rId48" Type="http://schemas.openxmlformats.org/officeDocument/2006/relationships/customXml" Target="../ink/ink4820.xml"/><Relationship Id="rId64" Type="http://schemas.openxmlformats.org/officeDocument/2006/relationships/customXml" Target="../ink/ink4828.xml"/><Relationship Id="rId69" Type="http://schemas.openxmlformats.org/officeDocument/2006/relationships/image" Target="../media/image545.png"/><Relationship Id="rId113" Type="http://schemas.openxmlformats.org/officeDocument/2006/relationships/customXml" Target="../ink/ink4853.xml"/><Relationship Id="rId118" Type="http://schemas.openxmlformats.org/officeDocument/2006/relationships/image" Target="../media/image569.png"/><Relationship Id="rId134" Type="http://schemas.openxmlformats.org/officeDocument/2006/relationships/customXml" Target="../ink/ink4864.xml"/><Relationship Id="rId80" Type="http://schemas.openxmlformats.org/officeDocument/2006/relationships/image" Target="../media/image550.png"/><Relationship Id="rId85" Type="http://schemas.openxmlformats.org/officeDocument/2006/relationships/customXml" Target="../ink/ink4839.xml"/><Relationship Id="rId12" Type="http://schemas.openxmlformats.org/officeDocument/2006/relationships/customXml" Target="../ink/ink4801.xml"/><Relationship Id="rId17" Type="http://schemas.openxmlformats.org/officeDocument/2006/relationships/image" Target="../media/image519.png"/><Relationship Id="rId33" Type="http://schemas.openxmlformats.org/officeDocument/2006/relationships/image" Target="../media/image526.png"/><Relationship Id="rId38" Type="http://schemas.openxmlformats.org/officeDocument/2006/relationships/customXml" Target="../ink/ink4815.xml"/><Relationship Id="rId59" Type="http://schemas.openxmlformats.org/officeDocument/2006/relationships/image" Target="../media/image540.png"/><Relationship Id="rId103" Type="http://schemas.openxmlformats.org/officeDocument/2006/relationships/customXml" Target="../ink/ink4848.xml"/><Relationship Id="rId108" Type="http://schemas.openxmlformats.org/officeDocument/2006/relationships/image" Target="../media/image564.png"/><Relationship Id="rId124" Type="http://schemas.openxmlformats.org/officeDocument/2006/relationships/customXml" Target="../ink/ink4859.xml"/><Relationship Id="rId129" Type="http://schemas.openxmlformats.org/officeDocument/2006/relationships/image" Target="../media/image574.png"/><Relationship Id="rId54" Type="http://schemas.openxmlformats.org/officeDocument/2006/relationships/customXml" Target="../ink/ink4823.xml"/><Relationship Id="rId70" Type="http://schemas.openxmlformats.org/officeDocument/2006/relationships/customXml" Target="../ink/ink4831.xml"/><Relationship Id="rId75" Type="http://schemas.openxmlformats.org/officeDocument/2006/relationships/customXml" Target="../ink/ink4834.xml"/><Relationship Id="rId91" Type="http://schemas.openxmlformats.org/officeDocument/2006/relationships/customXml" Target="../ink/ink4842.xml"/><Relationship Id="rId96" Type="http://schemas.openxmlformats.org/officeDocument/2006/relationships/image" Target="../media/image55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98.xml"/><Relationship Id="rId23" Type="http://schemas.openxmlformats.org/officeDocument/2006/relationships/customXml" Target="../ink/ink4807.xml"/><Relationship Id="rId28" Type="http://schemas.openxmlformats.org/officeDocument/2006/relationships/image" Target="../media/image524.png"/><Relationship Id="rId49" Type="http://schemas.openxmlformats.org/officeDocument/2006/relationships/image" Target="../media/image535.png"/><Relationship Id="rId114" Type="http://schemas.openxmlformats.org/officeDocument/2006/relationships/image" Target="../media/image567.png"/><Relationship Id="rId119" Type="http://schemas.openxmlformats.org/officeDocument/2006/relationships/customXml" Target="../ink/ink4856.xml"/><Relationship Id="rId44" Type="http://schemas.openxmlformats.org/officeDocument/2006/relationships/customXml" Target="../ink/ink4818.xml"/><Relationship Id="rId60" Type="http://schemas.openxmlformats.org/officeDocument/2006/relationships/customXml" Target="../ink/ink4826.xml"/><Relationship Id="rId65" Type="http://schemas.openxmlformats.org/officeDocument/2006/relationships/image" Target="../media/image543.png"/><Relationship Id="rId81" Type="http://schemas.openxmlformats.org/officeDocument/2006/relationships/customXml" Target="../ink/ink4837.xml"/><Relationship Id="rId86" Type="http://schemas.openxmlformats.org/officeDocument/2006/relationships/image" Target="../media/image553.png"/><Relationship Id="rId130" Type="http://schemas.openxmlformats.org/officeDocument/2006/relationships/customXml" Target="../ink/ink4862.xml"/><Relationship Id="rId135" Type="http://schemas.openxmlformats.org/officeDocument/2006/relationships/image" Target="../media/image577.png"/><Relationship Id="rId13" Type="http://schemas.openxmlformats.org/officeDocument/2006/relationships/image" Target="../media/image517.png"/><Relationship Id="rId18" Type="http://schemas.openxmlformats.org/officeDocument/2006/relationships/customXml" Target="../ink/ink4804.xml"/><Relationship Id="rId39" Type="http://schemas.openxmlformats.org/officeDocument/2006/relationships/image" Target="../media/image529.png"/><Relationship Id="rId109" Type="http://schemas.openxmlformats.org/officeDocument/2006/relationships/customXml" Target="../ink/ink4851.xml"/><Relationship Id="rId34" Type="http://schemas.openxmlformats.org/officeDocument/2006/relationships/customXml" Target="../ink/ink4813.xml"/><Relationship Id="rId50" Type="http://schemas.openxmlformats.org/officeDocument/2006/relationships/customXml" Target="../ink/ink4821.xml"/><Relationship Id="rId55" Type="http://schemas.openxmlformats.org/officeDocument/2006/relationships/image" Target="../media/image538.png"/><Relationship Id="rId76" Type="http://schemas.openxmlformats.org/officeDocument/2006/relationships/image" Target="../media/image548.png"/><Relationship Id="rId97" Type="http://schemas.openxmlformats.org/officeDocument/2006/relationships/customXml" Target="../ink/ink4845.xml"/><Relationship Id="rId104" Type="http://schemas.openxmlformats.org/officeDocument/2006/relationships/image" Target="../media/image562.png"/><Relationship Id="rId120" Type="http://schemas.openxmlformats.org/officeDocument/2006/relationships/image" Target="../media/image570.png"/><Relationship Id="rId125" Type="http://schemas.openxmlformats.org/officeDocument/2006/relationships/image" Target="../media/image572.png"/><Relationship Id="rId7" Type="http://schemas.openxmlformats.org/officeDocument/2006/relationships/image" Target="../media/image514.png"/><Relationship Id="rId71" Type="http://schemas.openxmlformats.org/officeDocument/2006/relationships/image" Target="../media/image546.png"/><Relationship Id="rId92" Type="http://schemas.openxmlformats.org/officeDocument/2006/relationships/image" Target="../media/image556.png"/><Relationship Id="rId2" Type="http://schemas.openxmlformats.org/officeDocument/2006/relationships/customXml" Target="../ink/ink4796.xml"/><Relationship Id="rId29" Type="http://schemas.openxmlformats.org/officeDocument/2006/relationships/customXml" Target="../ink/ink4810.xml"/><Relationship Id="rId24" Type="http://schemas.openxmlformats.org/officeDocument/2006/relationships/image" Target="../media/image522.png"/><Relationship Id="rId40" Type="http://schemas.openxmlformats.org/officeDocument/2006/relationships/customXml" Target="../ink/ink4816.xml"/><Relationship Id="rId45" Type="http://schemas.openxmlformats.org/officeDocument/2006/relationships/image" Target="../media/image533.png"/><Relationship Id="rId66" Type="http://schemas.openxmlformats.org/officeDocument/2006/relationships/customXml" Target="../ink/ink4829.xml"/><Relationship Id="rId87" Type="http://schemas.openxmlformats.org/officeDocument/2006/relationships/customXml" Target="../ink/ink4840.xml"/><Relationship Id="rId110" Type="http://schemas.openxmlformats.org/officeDocument/2006/relationships/image" Target="../media/image565.png"/><Relationship Id="rId115" Type="http://schemas.openxmlformats.org/officeDocument/2006/relationships/customXml" Target="../ink/ink4854.xml"/><Relationship Id="rId131" Type="http://schemas.openxmlformats.org/officeDocument/2006/relationships/image" Target="../media/image575.png"/><Relationship Id="rId136" Type="http://schemas.openxmlformats.org/officeDocument/2006/relationships/customXml" Target="../ink/ink4865.xml"/><Relationship Id="rId61" Type="http://schemas.openxmlformats.org/officeDocument/2006/relationships/image" Target="../media/image541.png"/><Relationship Id="rId82" Type="http://schemas.openxmlformats.org/officeDocument/2006/relationships/image" Target="../media/image551.png"/><Relationship Id="rId19" Type="http://schemas.openxmlformats.org/officeDocument/2006/relationships/customXml" Target="../ink/ink4805.xml"/><Relationship Id="rId14" Type="http://schemas.openxmlformats.org/officeDocument/2006/relationships/customXml" Target="../ink/ink4802.xml"/><Relationship Id="rId30" Type="http://schemas.openxmlformats.org/officeDocument/2006/relationships/customXml" Target="../ink/ink4811.xml"/><Relationship Id="rId35" Type="http://schemas.openxmlformats.org/officeDocument/2006/relationships/image" Target="../media/image527.png"/><Relationship Id="rId56" Type="http://schemas.openxmlformats.org/officeDocument/2006/relationships/customXml" Target="../ink/ink4824.xml"/><Relationship Id="rId77" Type="http://schemas.openxmlformats.org/officeDocument/2006/relationships/customXml" Target="../ink/ink4835.xml"/><Relationship Id="rId100" Type="http://schemas.openxmlformats.org/officeDocument/2006/relationships/image" Target="../media/image560.png"/><Relationship Id="rId105" Type="http://schemas.openxmlformats.org/officeDocument/2006/relationships/customXml" Target="../ink/ink4849.xml"/><Relationship Id="rId126" Type="http://schemas.openxmlformats.org/officeDocument/2006/relationships/customXml" Target="../ink/ink4860.xml"/><Relationship Id="rId8" Type="http://schemas.openxmlformats.org/officeDocument/2006/relationships/customXml" Target="../ink/ink4799.xml"/><Relationship Id="rId51" Type="http://schemas.openxmlformats.org/officeDocument/2006/relationships/image" Target="../media/image536.png"/><Relationship Id="rId72" Type="http://schemas.openxmlformats.org/officeDocument/2006/relationships/customXml" Target="../ink/ink4832.xml"/><Relationship Id="rId93" Type="http://schemas.openxmlformats.org/officeDocument/2006/relationships/customXml" Target="../ink/ink4843.xml"/><Relationship Id="rId98" Type="http://schemas.openxmlformats.org/officeDocument/2006/relationships/image" Target="../media/image559.png"/><Relationship Id="rId121" Type="http://schemas.openxmlformats.org/officeDocument/2006/relationships/customXml" Target="../ink/ink4857.xml"/><Relationship Id="rId3" Type="http://schemas.openxmlformats.org/officeDocument/2006/relationships/image" Target="NULL"/><Relationship Id="rId25" Type="http://schemas.openxmlformats.org/officeDocument/2006/relationships/customXml" Target="../ink/ink4808.xml"/><Relationship Id="rId46" Type="http://schemas.openxmlformats.org/officeDocument/2006/relationships/customXml" Target="../ink/ink4819.xml"/><Relationship Id="rId67" Type="http://schemas.openxmlformats.org/officeDocument/2006/relationships/image" Target="../media/image544.png"/><Relationship Id="rId116" Type="http://schemas.openxmlformats.org/officeDocument/2006/relationships/image" Target="../media/image568.png"/><Relationship Id="rId137" Type="http://schemas.openxmlformats.org/officeDocument/2006/relationships/image" Target="../media/image578.png"/><Relationship Id="rId20" Type="http://schemas.openxmlformats.org/officeDocument/2006/relationships/image" Target="../media/image520.png"/><Relationship Id="rId41" Type="http://schemas.openxmlformats.org/officeDocument/2006/relationships/image" Target="../media/image530.png"/><Relationship Id="rId62" Type="http://schemas.openxmlformats.org/officeDocument/2006/relationships/customXml" Target="../ink/ink4827.xml"/><Relationship Id="rId83" Type="http://schemas.openxmlformats.org/officeDocument/2006/relationships/customXml" Target="../ink/ink4838.xml"/><Relationship Id="rId88" Type="http://schemas.openxmlformats.org/officeDocument/2006/relationships/image" Target="../media/image554.png"/><Relationship Id="rId111" Type="http://schemas.openxmlformats.org/officeDocument/2006/relationships/customXml" Target="../ink/ink4852.xml"/><Relationship Id="rId132" Type="http://schemas.openxmlformats.org/officeDocument/2006/relationships/customXml" Target="../ink/ink4863.xml"/><Relationship Id="rId15" Type="http://schemas.openxmlformats.org/officeDocument/2006/relationships/image" Target="../media/image518.png"/><Relationship Id="rId36" Type="http://schemas.openxmlformats.org/officeDocument/2006/relationships/customXml" Target="../ink/ink4814.xml"/><Relationship Id="rId57" Type="http://schemas.openxmlformats.org/officeDocument/2006/relationships/image" Target="../media/image539.png"/><Relationship Id="rId106" Type="http://schemas.openxmlformats.org/officeDocument/2006/relationships/image" Target="../media/image563.png"/><Relationship Id="rId127" Type="http://schemas.openxmlformats.org/officeDocument/2006/relationships/image" Target="../media/image573.png"/><Relationship Id="rId10" Type="http://schemas.openxmlformats.org/officeDocument/2006/relationships/customXml" Target="../ink/ink4800.xml"/><Relationship Id="rId31" Type="http://schemas.openxmlformats.org/officeDocument/2006/relationships/image" Target="../media/image525.png"/><Relationship Id="rId52" Type="http://schemas.openxmlformats.org/officeDocument/2006/relationships/customXml" Target="../ink/ink4822.xml"/><Relationship Id="rId73" Type="http://schemas.openxmlformats.org/officeDocument/2006/relationships/image" Target="../media/image547.png"/><Relationship Id="rId78" Type="http://schemas.openxmlformats.org/officeDocument/2006/relationships/image" Target="../media/image549.png"/><Relationship Id="rId94" Type="http://schemas.openxmlformats.org/officeDocument/2006/relationships/image" Target="../media/image557.png"/><Relationship Id="rId99" Type="http://schemas.openxmlformats.org/officeDocument/2006/relationships/customXml" Target="../ink/ink4846.xml"/><Relationship Id="rId101" Type="http://schemas.openxmlformats.org/officeDocument/2006/relationships/customXml" Target="../ink/ink4847.xml"/><Relationship Id="rId122" Type="http://schemas.openxmlformats.org/officeDocument/2006/relationships/customXml" Target="../ink/ink4858.xml"/><Relationship Id="rId4" Type="http://schemas.openxmlformats.org/officeDocument/2006/relationships/customXml" Target="../ink/ink4797.xml"/><Relationship Id="rId9" Type="http://schemas.openxmlformats.org/officeDocument/2006/relationships/image" Target="../media/image515.png"/><Relationship Id="rId26" Type="http://schemas.openxmlformats.org/officeDocument/2006/relationships/image" Target="../media/image523.png"/><Relationship Id="rId47" Type="http://schemas.openxmlformats.org/officeDocument/2006/relationships/image" Target="../media/image534.png"/><Relationship Id="rId68" Type="http://schemas.openxmlformats.org/officeDocument/2006/relationships/customXml" Target="../ink/ink4830.xml"/><Relationship Id="rId89" Type="http://schemas.openxmlformats.org/officeDocument/2006/relationships/customXml" Target="../ink/ink4841.xml"/><Relationship Id="rId112" Type="http://schemas.openxmlformats.org/officeDocument/2006/relationships/image" Target="../media/image566.png"/><Relationship Id="rId133" Type="http://schemas.openxmlformats.org/officeDocument/2006/relationships/image" Target="../media/image576.png"/></Relationships>
</file>

<file path=ppt/slides/_rels/slide12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925.xml"/><Relationship Id="rId21" Type="http://schemas.openxmlformats.org/officeDocument/2006/relationships/customXml" Target="../ink/ink4876.xml"/><Relationship Id="rId42" Type="http://schemas.openxmlformats.org/officeDocument/2006/relationships/customXml" Target="../ink/ink4887.xml"/><Relationship Id="rId63" Type="http://schemas.openxmlformats.org/officeDocument/2006/relationships/image" Target="../media/image542.png"/><Relationship Id="rId84" Type="http://schemas.openxmlformats.org/officeDocument/2006/relationships/image" Target="../media/image552.png"/><Relationship Id="rId138" Type="http://schemas.openxmlformats.org/officeDocument/2006/relationships/customXml" Target="../ink/ink4936.xml"/><Relationship Id="rId107" Type="http://schemas.openxmlformats.org/officeDocument/2006/relationships/customXml" Target="../ink/ink4920.xml"/><Relationship Id="rId11" Type="http://schemas.openxmlformats.org/officeDocument/2006/relationships/image" Target="../media/image516.png"/><Relationship Id="rId32" Type="http://schemas.openxmlformats.org/officeDocument/2006/relationships/customXml" Target="../ink/ink4882.xml"/><Relationship Id="rId53" Type="http://schemas.openxmlformats.org/officeDocument/2006/relationships/image" Target="../media/image537.png"/><Relationship Id="rId74" Type="http://schemas.openxmlformats.org/officeDocument/2006/relationships/customXml" Target="../ink/ink4903.xml"/><Relationship Id="rId128" Type="http://schemas.openxmlformats.org/officeDocument/2006/relationships/customXml" Target="../ink/ink4931.xml"/><Relationship Id="rId149" Type="http://schemas.openxmlformats.org/officeDocument/2006/relationships/image" Target="../media/image584.png"/><Relationship Id="rId5" Type="http://schemas.openxmlformats.org/officeDocument/2006/relationships/image" Target="../media/image513.png"/><Relationship Id="rId95" Type="http://schemas.openxmlformats.org/officeDocument/2006/relationships/customXml" Target="../ink/ink4914.xml"/><Relationship Id="rId22" Type="http://schemas.openxmlformats.org/officeDocument/2006/relationships/image" Target="../media/image521.png"/><Relationship Id="rId27" Type="http://schemas.openxmlformats.org/officeDocument/2006/relationships/customXml" Target="../ink/ink4879.xml"/><Relationship Id="rId43" Type="http://schemas.openxmlformats.org/officeDocument/2006/relationships/image" Target="../media/image532.png"/><Relationship Id="rId48" Type="http://schemas.openxmlformats.org/officeDocument/2006/relationships/customXml" Target="../ink/ink4890.xml"/><Relationship Id="rId64" Type="http://schemas.openxmlformats.org/officeDocument/2006/relationships/customXml" Target="../ink/ink4898.xml"/><Relationship Id="rId69" Type="http://schemas.openxmlformats.org/officeDocument/2006/relationships/image" Target="../media/image545.png"/><Relationship Id="rId113" Type="http://schemas.openxmlformats.org/officeDocument/2006/relationships/customXml" Target="../ink/ink4923.xml"/><Relationship Id="rId118" Type="http://schemas.openxmlformats.org/officeDocument/2006/relationships/image" Target="../media/image569.png"/><Relationship Id="rId134" Type="http://schemas.openxmlformats.org/officeDocument/2006/relationships/customXml" Target="../ink/ink4934.xml"/><Relationship Id="rId139" Type="http://schemas.openxmlformats.org/officeDocument/2006/relationships/image" Target="../media/image579.png"/><Relationship Id="rId80" Type="http://schemas.openxmlformats.org/officeDocument/2006/relationships/image" Target="../media/image550.png"/><Relationship Id="rId85" Type="http://schemas.openxmlformats.org/officeDocument/2006/relationships/customXml" Target="../ink/ink4909.xml"/><Relationship Id="rId150" Type="http://schemas.openxmlformats.org/officeDocument/2006/relationships/customXml" Target="../ink/ink4942.xml"/><Relationship Id="rId155" Type="http://schemas.openxmlformats.org/officeDocument/2006/relationships/image" Target="../media/image587.png"/><Relationship Id="rId12" Type="http://schemas.openxmlformats.org/officeDocument/2006/relationships/customXml" Target="../ink/ink4871.xml"/><Relationship Id="rId17" Type="http://schemas.openxmlformats.org/officeDocument/2006/relationships/image" Target="../media/image519.png"/><Relationship Id="rId33" Type="http://schemas.openxmlformats.org/officeDocument/2006/relationships/image" Target="../media/image526.png"/><Relationship Id="rId38" Type="http://schemas.openxmlformats.org/officeDocument/2006/relationships/customXml" Target="../ink/ink4885.xml"/><Relationship Id="rId59" Type="http://schemas.openxmlformats.org/officeDocument/2006/relationships/image" Target="../media/image540.png"/><Relationship Id="rId103" Type="http://schemas.openxmlformats.org/officeDocument/2006/relationships/customXml" Target="../ink/ink4918.xml"/><Relationship Id="rId108" Type="http://schemas.openxmlformats.org/officeDocument/2006/relationships/image" Target="../media/image564.png"/><Relationship Id="rId124" Type="http://schemas.openxmlformats.org/officeDocument/2006/relationships/customXml" Target="../ink/ink4929.xml"/><Relationship Id="rId129" Type="http://schemas.openxmlformats.org/officeDocument/2006/relationships/image" Target="../media/image574.png"/><Relationship Id="rId54" Type="http://schemas.openxmlformats.org/officeDocument/2006/relationships/customXml" Target="../ink/ink4893.xml"/><Relationship Id="rId70" Type="http://schemas.openxmlformats.org/officeDocument/2006/relationships/customXml" Target="../ink/ink4901.xml"/><Relationship Id="rId75" Type="http://schemas.openxmlformats.org/officeDocument/2006/relationships/customXml" Target="../ink/ink4904.xml"/><Relationship Id="rId91" Type="http://schemas.openxmlformats.org/officeDocument/2006/relationships/customXml" Target="../ink/ink4912.xml"/><Relationship Id="rId96" Type="http://schemas.openxmlformats.org/officeDocument/2006/relationships/image" Target="../media/image558.png"/><Relationship Id="rId140" Type="http://schemas.openxmlformats.org/officeDocument/2006/relationships/customXml" Target="../ink/ink4937.xml"/><Relationship Id="rId145" Type="http://schemas.openxmlformats.org/officeDocument/2006/relationships/image" Target="../media/image58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68.xml"/><Relationship Id="rId23" Type="http://schemas.openxmlformats.org/officeDocument/2006/relationships/customXml" Target="../ink/ink4877.xml"/><Relationship Id="rId28" Type="http://schemas.openxmlformats.org/officeDocument/2006/relationships/image" Target="../media/image524.png"/><Relationship Id="rId49" Type="http://schemas.openxmlformats.org/officeDocument/2006/relationships/image" Target="../media/image535.png"/><Relationship Id="rId114" Type="http://schemas.openxmlformats.org/officeDocument/2006/relationships/image" Target="../media/image567.png"/><Relationship Id="rId119" Type="http://schemas.openxmlformats.org/officeDocument/2006/relationships/customXml" Target="../ink/ink4926.xml"/><Relationship Id="rId44" Type="http://schemas.openxmlformats.org/officeDocument/2006/relationships/customXml" Target="../ink/ink4888.xml"/><Relationship Id="rId60" Type="http://schemas.openxmlformats.org/officeDocument/2006/relationships/customXml" Target="../ink/ink4896.xml"/><Relationship Id="rId65" Type="http://schemas.openxmlformats.org/officeDocument/2006/relationships/image" Target="../media/image543.png"/><Relationship Id="rId81" Type="http://schemas.openxmlformats.org/officeDocument/2006/relationships/customXml" Target="../ink/ink4907.xml"/><Relationship Id="rId86" Type="http://schemas.openxmlformats.org/officeDocument/2006/relationships/image" Target="../media/image553.png"/><Relationship Id="rId130" Type="http://schemas.openxmlformats.org/officeDocument/2006/relationships/customXml" Target="../ink/ink4932.xml"/><Relationship Id="rId135" Type="http://schemas.openxmlformats.org/officeDocument/2006/relationships/image" Target="../media/image577.png"/><Relationship Id="rId151" Type="http://schemas.openxmlformats.org/officeDocument/2006/relationships/image" Target="../media/image585.png"/><Relationship Id="rId13" Type="http://schemas.openxmlformats.org/officeDocument/2006/relationships/image" Target="../media/image517.png"/><Relationship Id="rId18" Type="http://schemas.openxmlformats.org/officeDocument/2006/relationships/customXml" Target="../ink/ink4874.xml"/><Relationship Id="rId39" Type="http://schemas.openxmlformats.org/officeDocument/2006/relationships/image" Target="../media/image529.png"/><Relationship Id="rId109" Type="http://schemas.openxmlformats.org/officeDocument/2006/relationships/customXml" Target="../ink/ink4921.xml"/><Relationship Id="rId34" Type="http://schemas.openxmlformats.org/officeDocument/2006/relationships/customXml" Target="../ink/ink4883.xml"/><Relationship Id="rId50" Type="http://schemas.openxmlformats.org/officeDocument/2006/relationships/customXml" Target="../ink/ink4891.xml"/><Relationship Id="rId55" Type="http://schemas.openxmlformats.org/officeDocument/2006/relationships/image" Target="../media/image538.png"/><Relationship Id="rId76" Type="http://schemas.openxmlformats.org/officeDocument/2006/relationships/image" Target="../media/image548.png"/><Relationship Id="rId97" Type="http://schemas.openxmlformats.org/officeDocument/2006/relationships/customXml" Target="../ink/ink4915.xml"/><Relationship Id="rId104" Type="http://schemas.openxmlformats.org/officeDocument/2006/relationships/image" Target="../media/image562.png"/><Relationship Id="rId120" Type="http://schemas.openxmlformats.org/officeDocument/2006/relationships/image" Target="../media/image570.png"/><Relationship Id="rId125" Type="http://schemas.openxmlformats.org/officeDocument/2006/relationships/image" Target="../media/image572.png"/><Relationship Id="rId141" Type="http://schemas.openxmlformats.org/officeDocument/2006/relationships/image" Target="../media/image580.png"/><Relationship Id="rId146" Type="http://schemas.openxmlformats.org/officeDocument/2006/relationships/customXml" Target="../ink/ink4940.xml"/><Relationship Id="rId7" Type="http://schemas.openxmlformats.org/officeDocument/2006/relationships/image" Target="../media/image514.png"/><Relationship Id="rId71" Type="http://schemas.openxmlformats.org/officeDocument/2006/relationships/image" Target="../media/image546.png"/><Relationship Id="rId92" Type="http://schemas.openxmlformats.org/officeDocument/2006/relationships/image" Target="../media/image556.png"/><Relationship Id="rId2" Type="http://schemas.openxmlformats.org/officeDocument/2006/relationships/customXml" Target="../ink/ink4866.xml"/><Relationship Id="rId29" Type="http://schemas.openxmlformats.org/officeDocument/2006/relationships/customXml" Target="../ink/ink4880.xml"/><Relationship Id="rId24" Type="http://schemas.openxmlformats.org/officeDocument/2006/relationships/image" Target="../media/image522.png"/><Relationship Id="rId40" Type="http://schemas.openxmlformats.org/officeDocument/2006/relationships/customXml" Target="../ink/ink4886.xml"/><Relationship Id="rId45" Type="http://schemas.openxmlformats.org/officeDocument/2006/relationships/image" Target="../media/image533.png"/><Relationship Id="rId66" Type="http://schemas.openxmlformats.org/officeDocument/2006/relationships/customXml" Target="../ink/ink4899.xml"/><Relationship Id="rId87" Type="http://schemas.openxmlformats.org/officeDocument/2006/relationships/customXml" Target="../ink/ink4910.xml"/><Relationship Id="rId110" Type="http://schemas.openxmlformats.org/officeDocument/2006/relationships/image" Target="../media/image565.png"/><Relationship Id="rId115" Type="http://schemas.openxmlformats.org/officeDocument/2006/relationships/customXml" Target="../ink/ink4924.xml"/><Relationship Id="rId131" Type="http://schemas.openxmlformats.org/officeDocument/2006/relationships/image" Target="../media/image575.png"/><Relationship Id="rId136" Type="http://schemas.openxmlformats.org/officeDocument/2006/relationships/customXml" Target="../ink/ink4935.xml"/><Relationship Id="rId61" Type="http://schemas.openxmlformats.org/officeDocument/2006/relationships/image" Target="../media/image541.png"/><Relationship Id="rId82" Type="http://schemas.openxmlformats.org/officeDocument/2006/relationships/image" Target="../media/image551.png"/><Relationship Id="rId152" Type="http://schemas.openxmlformats.org/officeDocument/2006/relationships/customXml" Target="../ink/ink4943.xml"/><Relationship Id="rId19" Type="http://schemas.openxmlformats.org/officeDocument/2006/relationships/customXml" Target="../ink/ink4875.xml"/><Relationship Id="rId14" Type="http://schemas.openxmlformats.org/officeDocument/2006/relationships/customXml" Target="../ink/ink4872.xml"/><Relationship Id="rId30" Type="http://schemas.openxmlformats.org/officeDocument/2006/relationships/customXml" Target="../ink/ink4881.xml"/><Relationship Id="rId35" Type="http://schemas.openxmlformats.org/officeDocument/2006/relationships/image" Target="../media/image527.png"/><Relationship Id="rId56" Type="http://schemas.openxmlformats.org/officeDocument/2006/relationships/customXml" Target="../ink/ink4894.xml"/><Relationship Id="rId77" Type="http://schemas.openxmlformats.org/officeDocument/2006/relationships/customXml" Target="../ink/ink4905.xml"/><Relationship Id="rId100" Type="http://schemas.openxmlformats.org/officeDocument/2006/relationships/image" Target="../media/image560.png"/><Relationship Id="rId105" Type="http://schemas.openxmlformats.org/officeDocument/2006/relationships/customXml" Target="../ink/ink4919.xml"/><Relationship Id="rId126" Type="http://schemas.openxmlformats.org/officeDocument/2006/relationships/customXml" Target="../ink/ink4930.xml"/><Relationship Id="rId147" Type="http://schemas.openxmlformats.org/officeDocument/2006/relationships/image" Target="../media/image583.png"/><Relationship Id="rId8" Type="http://schemas.openxmlformats.org/officeDocument/2006/relationships/customXml" Target="../ink/ink4869.xml"/><Relationship Id="rId51" Type="http://schemas.openxmlformats.org/officeDocument/2006/relationships/image" Target="../media/image536.png"/><Relationship Id="rId72" Type="http://schemas.openxmlformats.org/officeDocument/2006/relationships/customXml" Target="../ink/ink4902.xml"/><Relationship Id="rId93" Type="http://schemas.openxmlformats.org/officeDocument/2006/relationships/customXml" Target="../ink/ink4913.xml"/><Relationship Id="rId98" Type="http://schemas.openxmlformats.org/officeDocument/2006/relationships/image" Target="../media/image559.png"/><Relationship Id="rId121" Type="http://schemas.openxmlformats.org/officeDocument/2006/relationships/customXml" Target="../ink/ink4927.xml"/><Relationship Id="rId142" Type="http://schemas.openxmlformats.org/officeDocument/2006/relationships/customXml" Target="../ink/ink4938.xml"/><Relationship Id="rId3" Type="http://schemas.openxmlformats.org/officeDocument/2006/relationships/image" Target="NULL"/><Relationship Id="rId25" Type="http://schemas.openxmlformats.org/officeDocument/2006/relationships/customXml" Target="../ink/ink4878.xml"/><Relationship Id="rId46" Type="http://schemas.openxmlformats.org/officeDocument/2006/relationships/customXml" Target="../ink/ink4889.xml"/><Relationship Id="rId67" Type="http://schemas.openxmlformats.org/officeDocument/2006/relationships/image" Target="../media/image544.png"/><Relationship Id="rId116" Type="http://schemas.openxmlformats.org/officeDocument/2006/relationships/image" Target="../media/image568.png"/><Relationship Id="rId137" Type="http://schemas.openxmlformats.org/officeDocument/2006/relationships/image" Target="../media/image578.png"/><Relationship Id="rId20" Type="http://schemas.openxmlformats.org/officeDocument/2006/relationships/image" Target="../media/image520.png"/><Relationship Id="rId41" Type="http://schemas.openxmlformats.org/officeDocument/2006/relationships/image" Target="../media/image530.png"/><Relationship Id="rId62" Type="http://schemas.openxmlformats.org/officeDocument/2006/relationships/customXml" Target="../ink/ink4897.xml"/><Relationship Id="rId83" Type="http://schemas.openxmlformats.org/officeDocument/2006/relationships/customXml" Target="../ink/ink4908.xml"/><Relationship Id="rId88" Type="http://schemas.openxmlformats.org/officeDocument/2006/relationships/image" Target="../media/image554.png"/><Relationship Id="rId111" Type="http://schemas.openxmlformats.org/officeDocument/2006/relationships/customXml" Target="../ink/ink4922.xml"/><Relationship Id="rId132" Type="http://schemas.openxmlformats.org/officeDocument/2006/relationships/customXml" Target="../ink/ink4933.xml"/><Relationship Id="rId153" Type="http://schemas.openxmlformats.org/officeDocument/2006/relationships/image" Target="../media/image586.png"/><Relationship Id="rId15" Type="http://schemas.openxmlformats.org/officeDocument/2006/relationships/image" Target="../media/image518.png"/><Relationship Id="rId36" Type="http://schemas.openxmlformats.org/officeDocument/2006/relationships/customXml" Target="../ink/ink4884.xml"/><Relationship Id="rId57" Type="http://schemas.openxmlformats.org/officeDocument/2006/relationships/image" Target="../media/image539.png"/><Relationship Id="rId106" Type="http://schemas.openxmlformats.org/officeDocument/2006/relationships/image" Target="../media/image563.png"/><Relationship Id="rId127" Type="http://schemas.openxmlformats.org/officeDocument/2006/relationships/image" Target="../media/image573.png"/><Relationship Id="rId10" Type="http://schemas.openxmlformats.org/officeDocument/2006/relationships/customXml" Target="../ink/ink4870.xml"/><Relationship Id="rId31" Type="http://schemas.openxmlformats.org/officeDocument/2006/relationships/image" Target="../media/image525.png"/><Relationship Id="rId52" Type="http://schemas.openxmlformats.org/officeDocument/2006/relationships/customXml" Target="../ink/ink4892.xml"/><Relationship Id="rId73" Type="http://schemas.openxmlformats.org/officeDocument/2006/relationships/image" Target="../media/image547.png"/><Relationship Id="rId78" Type="http://schemas.openxmlformats.org/officeDocument/2006/relationships/image" Target="../media/image549.png"/><Relationship Id="rId94" Type="http://schemas.openxmlformats.org/officeDocument/2006/relationships/image" Target="../media/image557.png"/><Relationship Id="rId99" Type="http://schemas.openxmlformats.org/officeDocument/2006/relationships/customXml" Target="../ink/ink4916.xml"/><Relationship Id="rId101" Type="http://schemas.openxmlformats.org/officeDocument/2006/relationships/customXml" Target="../ink/ink4917.xml"/><Relationship Id="rId122" Type="http://schemas.openxmlformats.org/officeDocument/2006/relationships/customXml" Target="../ink/ink4928.xml"/><Relationship Id="rId143" Type="http://schemas.openxmlformats.org/officeDocument/2006/relationships/image" Target="../media/image581.png"/><Relationship Id="rId148" Type="http://schemas.openxmlformats.org/officeDocument/2006/relationships/customXml" Target="../ink/ink4941.xml"/><Relationship Id="rId4" Type="http://schemas.openxmlformats.org/officeDocument/2006/relationships/customXml" Target="../ink/ink4867.xml"/><Relationship Id="rId9" Type="http://schemas.openxmlformats.org/officeDocument/2006/relationships/image" Target="../media/image515.png"/><Relationship Id="rId26" Type="http://schemas.openxmlformats.org/officeDocument/2006/relationships/image" Target="../media/image523.png"/><Relationship Id="rId47" Type="http://schemas.openxmlformats.org/officeDocument/2006/relationships/image" Target="../media/image534.png"/><Relationship Id="rId68" Type="http://schemas.openxmlformats.org/officeDocument/2006/relationships/customXml" Target="../ink/ink4900.xml"/><Relationship Id="rId89" Type="http://schemas.openxmlformats.org/officeDocument/2006/relationships/customXml" Target="../ink/ink4911.xml"/><Relationship Id="rId112" Type="http://schemas.openxmlformats.org/officeDocument/2006/relationships/image" Target="../media/image566.png"/><Relationship Id="rId133" Type="http://schemas.openxmlformats.org/officeDocument/2006/relationships/image" Target="../media/image576.png"/><Relationship Id="rId154" Type="http://schemas.openxmlformats.org/officeDocument/2006/relationships/customXml" Target="../ink/ink4944.xml"/><Relationship Id="rId16" Type="http://schemas.openxmlformats.org/officeDocument/2006/relationships/customXml" Target="../ink/ink4873.xml"/><Relationship Id="rId37" Type="http://schemas.openxmlformats.org/officeDocument/2006/relationships/image" Target="../media/image528.png"/><Relationship Id="rId58" Type="http://schemas.openxmlformats.org/officeDocument/2006/relationships/customXml" Target="../ink/ink4895.xml"/><Relationship Id="rId79" Type="http://schemas.openxmlformats.org/officeDocument/2006/relationships/customXml" Target="../ink/ink4906.xml"/><Relationship Id="rId102" Type="http://schemas.openxmlformats.org/officeDocument/2006/relationships/image" Target="../media/image561.png"/><Relationship Id="rId123" Type="http://schemas.openxmlformats.org/officeDocument/2006/relationships/image" Target="../media/image571.png"/><Relationship Id="rId144" Type="http://schemas.openxmlformats.org/officeDocument/2006/relationships/customXml" Target="../ink/ink4939.xml"/><Relationship Id="rId90" Type="http://schemas.openxmlformats.org/officeDocument/2006/relationships/image" Target="../media/image555.png"/></Relationships>
</file>

<file path=ppt/slides/_rels/slide12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004.xml"/><Relationship Id="rId21" Type="http://schemas.openxmlformats.org/officeDocument/2006/relationships/customXml" Target="../ink/ink4955.xml"/><Relationship Id="rId42" Type="http://schemas.openxmlformats.org/officeDocument/2006/relationships/customXml" Target="../ink/ink4966.xml"/><Relationship Id="rId63" Type="http://schemas.openxmlformats.org/officeDocument/2006/relationships/image" Target="../media/image542.png"/><Relationship Id="rId84" Type="http://schemas.openxmlformats.org/officeDocument/2006/relationships/image" Target="../media/image552.png"/><Relationship Id="rId138" Type="http://schemas.openxmlformats.org/officeDocument/2006/relationships/customXml" Target="../ink/ink5015.xml"/><Relationship Id="rId159" Type="http://schemas.openxmlformats.org/officeDocument/2006/relationships/image" Target="../media/image589.png"/><Relationship Id="rId107" Type="http://schemas.openxmlformats.org/officeDocument/2006/relationships/customXml" Target="../ink/ink4999.xml"/><Relationship Id="rId11" Type="http://schemas.openxmlformats.org/officeDocument/2006/relationships/image" Target="../media/image516.png"/><Relationship Id="rId32" Type="http://schemas.openxmlformats.org/officeDocument/2006/relationships/customXml" Target="../ink/ink4961.xml"/><Relationship Id="rId53" Type="http://schemas.openxmlformats.org/officeDocument/2006/relationships/image" Target="../media/image537.png"/><Relationship Id="rId74" Type="http://schemas.openxmlformats.org/officeDocument/2006/relationships/customXml" Target="../ink/ink4982.xml"/><Relationship Id="rId128" Type="http://schemas.openxmlformats.org/officeDocument/2006/relationships/customXml" Target="../ink/ink5010.xml"/><Relationship Id="rId149" Type="http://schemas.openxmlformats.org/officeDocument/2006/relationships/image" Target="../media/image584.png"/><Relationship Id="rId5" Type="http://schemas.openxmlformats.org/officeDocument/2006/relationships/image" Target="../media/image513.png"/><Relationship Id="rId95" Type="http://schemas.openxmlformats.org/officeDocument/2006/relationships/customXml" Target="../ink/ink4993.xml"/><Relationship Id="rId160" Type="http://schemas.openxmlformats.org/officeDocument/2006/relationships/customXml" Target="../ink/ink5026.xml"/><Relationship Id="rId22" Type="http://schemas.openxmlformats.org/officeDocument/2006/relationships/image" Target="../media/image521.png"/><Relationship Id="rId43" Type="http://schemas.openxmlformats.org/officeDocument/2006/relationships/image" Target="../media/image532.png"/><Relationship Id="rId64" Type="http://schemas.openxmlformats.org/officeDocument/2006/relationships/customXml" Target="../ink/ink4977.xml"/><Relationship Id="rId118" Type="http://schemas.openxmlformats.org/officeDocument/2006/relationships/image" Target="../media/image569.png"/><Relationship Id="rId139" Type="http://schemas.openxmlformats.org/officeDocument/2006/relationships/image" Target="../media/image579.png"/><Relationship Id="rId85" Type="http://schemas.openxmlformats.org/officeDocument/2006/relationships/customXml" Target="../ink/ink4988.xml"/><Relationship Id="rId150" Type="http://schemas.openxmlformats.org/officeDocument/2006/relationships/customXml" Target="../ink/ink5021.xml"/><Relationship Id="rId12" Type="http://schemas.openxmlformats.org/officeDocument/2006/relationships/customXml" Target="../ink/ink4950.xml"/><Relationship Id="rId17" Type="http://schemas.openxmlformats.org/officeDocument/2006/relationships/image" Target="../media/image519.png"/><Relationship Id="rId33" Type="http://schemas.openxmlformats.org/officeDocument/2006/relationships/image" Target="../media/image526.png"/><Relationship Id="rId38" Type="http://schemas.openxmlformats.org/officeDocument/2006/relationships/customXml" Target="../ink/ink4964.xml"/><Relationship Id="rId59" Type="http://schemas.openxmlformats.org/officeDocument/2006/relationships/image" Target="../media/image540.png"/><Relationship Id="rId103" Type="http://schemas.openxmlformats.org/officeDocument/2006/relationships/customXml" Target="../ink/ink4997.xml"/><Relationship Id="rId108" Type="http://schemas.openxmlformats.org/officeDocument/2006/relationships/image" Target="../media/image564.png"/><Relationship Id="rId124" Type="http://schemas.openxmlformats.org/officeDocument/2006/relationships/customXml" Target="../ink/ink5008.xml"/><Relationship Id="rId129" Type="http://schemas.openxmlformats.org/officeDocument/2006/relationships/image" Target="../media/image574.png"/><Relationship Id="rId54" Type="http://schemas.openxmlformats.org/officeDocument/2006/relationships/customXml" Target="../ink/ink4972.xml"/><Relationship Id="rId70" Type="http://schemas.openxmlformats.org/officeDocument/2006/relationships/customXml" Target="../ink/ink4980.xml"/><Relationship Id="rId75" Type="http://schemas.openxmlformats.org/officeDocument/2006/relationships/customXml" Target="../ink/ink4983.xml"/><Relationship Id="rId91" Type="http://schemas.openxmlformats.org/officeDocument/2006/relationships/customXml" Target="../ink/ink4991.xml"/><Relationship Id="rId96" Type="http://schemas.openxmlformats.org/officeDocument/2006/relationships/image" Target="../media/image558.png"/><Relationship Id="rId140" Type="http://schemas.openxmlformats.org/officeDocument/2006/relationships/customXml" Target="../ink/ink5016.xml"/><Relationship Id="rId145" Type="http://schemas.openxmlformats.org/officeDocument/2006/relationships/image" Target="../media/image582.png"/><Relationship Id="rId161" Type="http://schemas.openxmlformats.org/officeDocument/2006/relationships/image" Target="../media/image59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47.xml"/><Relationship Id="rId23" Type="http://schemas.openxmlformats.org/officeDocument/2006/relationships/customXml" Target="../ink/ink4956.xml"/><Relationship Id="rId28" Type="http://schemas.openxmlformats.org/officeDocument/2006/relationships/image" Target="../media/image524.png"/><Relationship Id="rId49" Type="http://schemas.openxmlformats.org/officeDocument/2006/relationships/image" Target="../media/image535.png"/><Relationship Id="rId114" Type="http://schemas.openxmlformats.org/officeDocument/2006/relationships/image" Target="../media/image567.png"/><Relationship Id="rId119" Type="http://schemas.openxmlformats.org/officeDocument/2006/relationships/customXml" Target="../ink/ink5005.xml"/><Relationship Id="rId44" Type="http://schemas.openxmlformats.org/officeDocument/2006/relationships/customXml" Target="../ink/ink4967.xml"/><Relationship Id="rId60" Type="http://schemas.openxmlformats.org/officeDocument/2006/relationships/customXml" Target="../ink/ink4975.xml"/><Relationship Id="rId65" Type="http://schemas.openxmlformats.org/officeDocument/2006/relationships/image" Target="../media/image543.png"/><Relationship Id="rId81" Type="http://schemas.openxmlformats.org/officeDocument/2006/relationships/customXml" Target="../ink/ink4986.xml"/><Relationship Id="rId86" Type="http://schemas.openxmlformats.org/officeDocument/2006/relationships/image" Target="../media/image553.png"/><Relationship Id="rId130" Type="http://schemas.openxmlformats.org/officeDocument/2006/relationships/customXml" Target="../ink/ink5011.xml"/><Relationship Id="rId135" Type="http://schemas.openxmlformats.org/officeDocument/2006/relationships/image" Target="../media/image577.png"/><Relationship Id="rId151" Type="http://schemas.openxmlformats.org/officeDocument/2006/relationships/image" Target="../media/image585.png"/><Relationship Id="rId156" Type="http://schemas.openxmlformats.org/officeDocument/2006/relationships/customXml" Target="../ink/ink5024.xml"/><Relationship Id="rId13" Type="http://schemas.openxmlformats.org/officeDocument/2006/relationships/image" Target="../media/image517.png"/><Relationship Id="rId18" Type="http://schemas.openxmlformats.org/officeDocument/2006/relationships/customXml" Target="../ink/ink4953.xml"/><Relationship Id="rId39" Type="http://schemas.openxmlformats.org/officeDocument/2006/relationships/image" Target="../media/image529.png"/><Relationship Id="rId109" Type="http://schemas.openxmlformats.org/officeDocument/2006/relationships/customXml" Target="../ink/ink5000.xml"/><Relationship Id="rId34" Type="http://schemas.openxmlformats.org/officeDocument/2006/relationships/customXml" Target="../ink/ink4962.xml"/><Relationship Id="rId50" Type="http://schemas.openxmlformats.org/officeDocument/2006/relationships/customXml" Target="../ink/ink4970.xml"/><Relationship Id="rId55" Type="http://schemas.openxmlformats.org/officeDocument/2006/relationships/image" Target="../media/image538.png"/><Relationship Id="rId76" Type="http://schemas.openxmlformats.org/officeDocument/2006/relationships/image" Target="../media/image548.png"/><Relationship Id="rId97" Type="http://schemas.openxmlformats.org/officeDocument/2006/relationships/customXml" Target="../ink/ink4994.xml"/><Relationship Id="rId104" Type="http://schemas.openxmlformats.org/officeDocument/2006/relationships/image" Target="../media/image562.png"/><Relationship Id="rId120" Type="http://schemas.openxmlformats.org/officeDocument/2006/relationships/image" Target="../media/image570.png"/><Relationship Id="rId125" Type="http://schemas.openxmlformats.org/officeDocument/2006/relationships/image" Target="../media/image572.png"/><Relationship Id="rId141" Type="http://schemas.openxmlformats.org/officeDocument/2006/relationships/image" Target="../media/image580.png"/><Relationship Id="rId146" Type="http://schemas.openxmlformats.org/officeDocument/2006/relationships/customXml" Target="../ink/ink5019.xml"/><Relationship Id="rId7" Type="http://schemas.openxmlformats.org/officeDocument/2006/relationships/image" Target="../media/image514.png"/><Relationship Id="rId71" Type="http://schemas.openxmlformats.org/officeDocument/2006/relationships/image" Target="../media/image546.png"/><Relationship Id="rId92" Type="http://schemas.openxmlformats.org/officeDocument/2006/relationships/image" Target="../media/image556.png"/><Relationship Id="rId162" Type="http://schemas.openxmlformats.org/officeDocument/2006/relationships/customXml" Target="../ink/ink5027.xml"/><Relationship Id="rId2" Type="http://schemas.openxmlformats.org/officeDocument/2006/relationships/customXml" Target="../ink/ink4945.xml"/><Relationship Id="rId29" Type="http://schemas.openxmlformats.org/officeDocument/2006/relationships/customXml" Target="../ink/ink4959.xml"/><Relationship Id="rId24" Type="http://schemas.openxmlformats.org/officeDocument/2006/relationships/image" Target="../media/image522.png"/><Relationship Id="rId40" Type="http://schemas.openxmlformats.org/officeDocument/2006/relationships/customXml" Target="../ink/ink4965.xml"/><Relationship Id="rId45" Type="http://schemas.openxmlformats.org/officeDocument/2006/relationships/image" Target="../media/image533.png"/><Relationship Id="rId66" Type="http://schemas.openxmlformats.org/officeDocument/2006/relationships/customXml" Target="../ink/ink4978.xml"/><Relationship Id="rId87" Type="http://schemas.openxmlformats.org/officeDocument/2006/relationships/customXml" Target="../ink/ink4989.xml"/><Relationship Id="rId110" Type="http://schemas.openxmlformats.org/officeDocument/2006/relationships/image" Target="../media/image565.png"/><Relationship Id="rId115" Type="http://schemas.openxmlformats.org/officeDocument/2006/relationships/customXml" Target="../ink/ink5003.xml"/><Relationship Id="rId131" Type="http://schemas.openxmlformats.org/officeDocument/2006/relationships/image" Target="../media/image575.png"/><Relationship Id="rId136" Type="http://schemas.openxmlformats.org/officeDocument/2006/relationships/customXml" Target="../ink/ink5014.xml"/><Relationship Id="rId157" Type="http://schemas.openxmlformats.org/officeDocument/2006/relationships/image" Target="../media/image588.png"/><Relationship Id="rId61" Type="http://schemas.openxmlformats.org/officeDocument/2006/relationships/image" Target="../media/image541.png"/><Relationship Id="rId82" Type="http://schemas.openxmlformats.org/officeDocument/2006/relationships/image" Target="../media/image551.png"/><Relationship Id="rId152" Type="http://schemas.openxmlformats.org/officeDocument/2006/relationships/customXml" Target="../ink/ink5022.xml"/><Relationship Id="rId19" Type="http://schemas.openxmlformats.org/officeDocument/2006/relationships/customXml" Target="../ink/ink4954.xml"/><Relationship Id="rId14" Type="http://schemas.openxmlformats.org/officeDocument/2006/relationships/customXml" Target="../ink/ink4951.xml"/><Relationship Id="rId30" Type="http://schemas.openxmlformats.org/officeDocument/2006/relationships/customXml" Target="../ink/ink4960.xml"/><Relationship Id="rId35" Type="http://schemas.openxmlformats.org/officeDocument/2006/relationships/image" Target="../media/image527.png"/><Relationship Id="rId56" Type="http://schemas.openxmlformats.org/officeDocument/2006/relationships/customXml" Target="../ink/ink4973.xml"/><Relationship Id="rId77" Type="http://schemas.openxmlformats.org/officeDocument/2006/relationships/customXml" Target="../ink/ink4984.xml"/><Relationship Id="rId100" Type="http://schemas.openxmlformats.org/officeDocument/2006/relationships/image" Target="../media/image560.png"/><Relationship Id="rId105" Type="http://schemas.openxmlformats.org/officeDocument/2006/relationships/customXml" Target="../ink/ink4998.xml"/><Relationship Id="rId126" Type="http://schemas.openxmlformats.org/officeDocument/2006/relationships/customXml" Target="../ink/ink5009.xml"/><Relationship Id="rId147" Type="http://schemas.openxmlformats.org/officeDocument/2006/relationships/image" Target="../media/image583.png"/><Relationship Id="rId8" Type="http://schemas.openxmlformats.org/officeDocument/2006/relationships/customXml" Target="../ink/ink4948.xml"/><Relationship Id="rId51" Type="http://schemas.openxmlformats.org/officeDocument/2006/relationships/image" Target="../media/image536.png"/><Relationship Id="rId72" Type="http://schemas.openxmlformats.org/officeDocument/2006/relationships/customXml" Target="../ink/ink4981.xml"/><Relationship Id="rId93" Type="http://schemas.openxmlformats.org/officeDocument/2006/relationships/customXml" Target="../ink/ink4992.xml"/><Relationship Id="rId98" Type="http://schemas.openxmlformats.org/officeDocument/2006/relationships/image" Target="../media/image559.png"/><Relationship Id="rId121" Type="http://schemas.openxmlformats.org/officeDocument/2006/relationships/customXml" Target="../ink/ink5006.xml"/><Relationship Id="rId142" Type="http://schemas.openxmlformats.org/officeDocument/2006/relationships/customXml" Target="../ink/ink5017.xml"/><Relationship Id="rId163" Type="http://schemas.openxmlformats.org/officeDocument/2006/relationships/image" Target="../media/image591.png"/><Relationship Id="rId3" Type="http://schemas.openxmlformats.org/officeDocument/2006/relationships/image" Target="NULL"/><Relationship Id="rId25" Type="http://schemas.openxmlformats.org/officeDocument/2006/relationships/customXml" Target="../ink/ink4957.xml"/><Relationship Id="rId46" Type="http://schemas.openxmlformats.org/officeDocument/2006/relationships/customXml" Target="../ink/ink4968.xml"/><Relationship Id="rId67" Type="http://schemas.openxmlformats.org/officeDocument/2006/relationships/image" Target="../media/image544.png"/><Relationship Id="rId116" Type="http://schemas.openxmlformats.org/officeDocument/2006/relationships/image" Target="../media/image568.png"/><Relationship Id="rId137" Type="http://schemas.openxmlformats.org/officeDocument/2006/relationships/image" Target="../media/image578.png"/><Relationship Id="rId158" Type="http://schemas.openxmlformats.org/officeDocument/2006/relationships/customXml" Target="../ink/ink5025.xml"/><Relationship Id="rId20" Type="http://schemas.openxmlformats.org/officeDocument/2006/relationships/image" Target="../media/image520.png"/><Relationship Id="rId41" Type="http://schemas.openxmlformats.org/officeDocument/2006/relationships/image" Target="../media/image530.png"/><Relationship Id="rId62" Type="http://schemas.openxmlformats.org/officeDocument/2006/relationships/customXml" Target="../ink/ink4976.xml"/><Relationship Id="rId83" Type="http://schemas.openxmlformats.org/officeDocument/2006/relationships/customXml" Target="../ink/ink4987.xml"/><Relationship Id="rId88" Type="http://schemas.openxmlformats.org/officeDocument/2006/relationships/image" Target="../media/image554.png"/><Relationship Id="rId111" Type="http://schemas.openxmlformats.org/officeDocument/2006/relationships/customXml" Target="../ink/ink5001.xml"/><Relationship Id="rId132" Type="http://schemas.openxmlformats.org/officeDocument/2006/relationships/customXml" Target="../ink/ink5012.xml"/><Relationship Id="rId153" Type="http://schemas.openxmlformats.org/officeDocument/2006/relationships/image" Target="../media/image586.png"/><Relationship Id="rId15" Type="http://schemas.openxmlformats.org/officeDocument/2006/relationships/image" Target="../media/image518.png"/><Relationship Id="rId36" Type="http://schemas.openxmlformats.org/officeDocument/2006/relationships/customXml" Target="../ink/ink4963.xml"/><Relationship Id="rId57" Type="http://schemas.openxmlformats.org/officeDocument/2006/relationships/image" Target="../media/image539.png"/><Relationship Id="rId106" Type="http://schemas.openxmlformats.org/officeDocument/2006/relationships/image" Target="../media/image563.png"/><Relationship Id="rId127" Type="http://schemas.openxmlformats.org/officeDocument/2006/relationships/image" Target="../media/image573.png"/><Relationship Id="rId10" Type="http://schemas.openxmlformats.org/officeDocument/2006/relationships/customXml" Target="../ink/ink4949.xml"/><Relationship Id="rId31" Type="http://schemas.openxmlformats.org/officeDocument/2006/relationships/image" Target="../media/image525.png"/><Relationship Id="rId52" Type="http://schemas.openxmlformats.org/officeDocument/2006/relationships/customXml" Target="../ink/ink4971.xml"/><Relationship Id="rId73" Type="http://schemas.openxmlformats.org/officeDocument/2006/relationships/image" Target="../media/image547.png"/><Relationship Id="rId78" Type="http://schemas.openxmlformats.org/officeDocument/2006/relationships/image" Target="../media/image549.png"/><Relationship Id="rId94" Type="http://schemas.openxmlformats.org/officeDocument/2006/relationships/image" Target="../media/image557.png"/><Relationship Id="rId99" Type="http://schemas.openxmlformats.org/officeDocument/2006/relationships/customXml" Target="../ink/ink4995.xml"/><Relationship Id="rId101" Type="http://schemas.openxmlformats.org/officeDocument/2006/relationships/customXml" Target="../ink/ink4996.xml"/><Relationship Id="rId122" Type="http://schemas.openxmlformats.org/officeDocument/2006/relationships/customXml" Target="../ink/ink5007.xml"/><Relationship Id="rId143" Type="http://schemas.openxmlformats.org/officeDocument/2006/relationships/image" Target="../media/image581.png"/><Relationship Id="rId148" Type="http://schemas.openxmlformats.org/officeDocument/2006/relationships/customXml" Target="../ink/ink5020.xml"/><Relationship Id="rId4" Type="http://schemas.openxmlformats.org/officeDocument/2006/relationships/customXml" Target="../ink/ink4946.xml"/><Relationship Id="rId9" Type="http://schemas.openxmlformats.org/officeDocument/2006/relationships/image" Target="../media/image515.png"/><Relationship Id="rId26" Type="http://schemas.openxmlformats.org/officeDocument/2006/relationships/image" Target="../media/image523.png"/><Relationship Id="rId47" Type="http://schemas.openxmlformats.org/officeDocument/2006/relationships/image" Target="../media/image534.png"/><Relationship Id="rId68" Type="http://schemas.openxmlformats.org/officeDocument/2006/relationships/customXml" Target="../ink/ink4979.xml"/><Relationship Id="rId89" Type="http://schemas.openxmlformats.org/officeDocument/2006/relationships/customXml" Target="../ink/ink4990.xml"/><Relationship Id="rId112" Type="http://schemas.openxmlformats.org/officeDocument/2006/relationships/image" Target="../media/image566.png"/><Relationship Id="rId133" Type="http://schemas.openxmlformats.org/officeDocument/2006/relationships/image" Target="../media/image576.png"/><Relationship Id="rId154" Type="http://schemas.openxmlformats.org/officeDocument/2006/relationships/customXml" Target="../ink/ink5023.xml"/><Relationship Id="rId16" Type="http://schemas.openxmlformats.org/officeDocument/2006/relationships/customXml" Target="../ink/ink4952.xml"/><Relationship Id="rId37" Type="http://schemas.openxmlformats.org/officeDocument/2006/relationships/image" Target="../media/image528.png"/><Relationship Id="rId58" Type="http://schemas.openxmlformats.org/officeDocument/2006/relationships/customXml" Target="../ink/ink4974.xml"/><Relationship Id="rId79" Type="http://schemas.openxmlformats.org/officeDocument/2006/relationships/customXml" Target="../ink/ink4985.xml"/><Relationship Id="rId102" Type="http://schemas.openxmlformats.org/officeDocument/2006/relationships/image" Target="../media/image561.png"/><Relationship Id="rId123" Type="http://schemas.openxmlformats.org/officeDocument/2006/relationships/image" Target="../media/image571.png"/><Relationship Id="rId144" Type="http://schemas.openxmlformats.org/officeDocument/2006/relationships/customXml" Target="../ink/ink5018.xml"/><Relationship Id="rId90" Type="http://schemas.openxmlformats.org/officeDocument/2006/relationships/image" Target="../media/image555.png"/><Relationship Id="rId27" Type="http://schemas.openxmlformats.org/officeDocument/2006/relationships/customXml" Target="../ink/ink4958.xml"/><Relationship Id="rId48" Type="http://schemas.openxmlformats.org/officeDocument/2006/relationships/customXml" Target="../ink/ink4969.xml"/><Relationship Id="rId69" Type="http://schemas.openxmlformats.org/officeDocument/2006/relationships/image" Target="../media/image545.png"/><Relationship Id="rId113" Type="http://schemas.openxmlformats.org/officeDocument/2006/relationships/customXml" Target="../ink/ink5002.xml"/><Relationship Id="rId134" Type="http://schemas.openxmlformats.org/officeDocument/2006/relationships/customXml" Target="../ink/ink5013.xml"/><Relationship Id="rId80" Type="http://schemas.openxmlformats.org/officeDocument/2006/relationships/image" Target="../media/image550.png"/><Relationship Id="rId155" Type="http://schemas.openxmlformats.org/officeDocument/2006/relationships/image" Target="../media/image587.png"/></Relationships>
</file>

<file path=ppt/slides/_rels/slide12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087.xml"/><Relationship Id="rId21" Type="http://schemas.openxmlformats.org/officeDocument/2006/relationships/customXml" Target="../ink/ink5038.xml"/><Relationship Id="rId42" Type="http://schemas.openxmlformats.org/officeDocument/2006/relationships/customXml" Target="../ink/ink5049.xml"/><Relationship Id="rId63" Type="http://schemas.openxmlformats.org/officeDocument/2006/relationships/image" Target="../media/image542.png"/><Relationship Id="rId84" Type="http://schemas.openxmlformats.org/officeDocument/2006/relationships/image" Target="../media/image552.png"/><Relationship Id="rId138" Type="http://schemas.openxmlformats.org/officeDocument/2006/relationships/customXml" Target="../ink/ink5098.xml"/><Relationship Id="rId159" Type="http://schemas.openxmlformats.org/officeDocument/2006/relationships/image" Target="../media/image589.png"/><Relationship Id="rId170" Type="http://schemas.openxmlformats.org/officeDocument/2006/relationships/customXml" Target="../ink/ink5114.xml"/><Relationship Id="rId107" Type="http://schemas.openxmlformats.org/officeDocument/2006/relationships/customXml" Target="../ink/ink5082.xml"/><Relationship Id="rId11" Type="http://schemas.openxmlformats.org/officeDocument/2006/relationships/image" Target="../media/image516.png"/><Relationship Id="rId32" Type="http://schemas.openxmlformats.org/officeDocument/2006/relationships/customXml" Target="../ink/ink5044.xml"/><Relationship Id="rId53" Type="http://schemas.openxmlformats.org/officeDocument/2006/relationships/image" Target="../media/image537.png"/><Relationship Id="rId74" Type="http://schemas.openxmlformats.org/officeDocument/2006/relationships/customXml" Target="../ink/ink5065.xml"/><Relationship Id="rId128" Type="http://schemas.openxmlformats.org/officeDocument/2006/relationships/customXml" Target="../ink/ink5093.xml"/><Relationship Id="rId149" Type="http://schemas.openxmlformats.org/officeDocument/2006/relationships/image" Target="../media/image584.png"/><Relationship Id="rId5" Type="http://schemas.openxmlformats.org/officeDocument/2006/relationships/image" Target="../media/image513.png"/><Relationship Id="rId95" Type="http://schemas.openxmlformats.org/officeDocument/2006/relationships/customXml" Target="../ink/ink5076.xml"/><Relationship Id="rId160" Type="http://schemas.openxmlformats.org/officeDocument/2006/relationships/customXml" Target="../ink/ink5109.xml"/><Relationship Id="rId181" Type="http://schemas.openxmlformats.org/officeDocument/2006/relationships/image" Target="../media/image591.png"/><Relationship Id="rId22" Type="http://schemas.openxmlformats.org/officeDocument/2006/relationships/image" Target="../media/image521.png"/><Relationship Id="rId43" Type="http://schemas.openxmlformats.org/officeDocument/2006/relationships/image" Target="../media/image532.png"/><Relationship Id="rId64" Type="http://schemas.openxmlformats.org/officeDocument/2006/relationships/customXml" Target="../ink/ink5060.xml"/><Relationship Id="rId118" Type="http://schemas.openxmlformats.org/officeDocument/2006/relationships/image" Target="../media/image569.png"/><Relationship Id="rId139" Type="http://schemas.openxmlformats.org/officeDocument/2006/relationships/image" Target="../media/image579.png"/><Relationship Id="rId85" Type="http://schemas.openxmlformats.org/officeDocument/2006/relationships/customXml" Target="../ink/ink5071.xml"/><Relationship Id="rId150" Type="http://schemas.openxmlformats.org/officeDocument/2006/relationships/customXml" Target="../ink/ink5104.xml"/><Relationship Id="rId171" Type="http://schemas.openxmlformats.org/officeDocument/2006/relationships/image" Target="../media/image596.png"/><Relationship Id="rId12" Type="http://schemas.openxmlformats.org/officeDocument/2006/relationships/customXml" Target="../ink/ink5033.xml"/><Relationship Id="rId33" Type="http://schemas.openxmlformats.org/officeDocument/2006/relationships/image" Target="../media/image526.png"/><Relationship Id="rId108" Type="http://schemas.openxmlformats.org/officeDocument/2006/relationships/image" Target="../media/image564.png"/><Relationship Id="rId129" Type="http://schemas.openxmlformats.org/officeDocument/2006/relationships/image" Target="../media/image574.png"/><Relationship Id="rId54" Type="http://schemas.openxmlformats.org/officeDocument/2006/relationships/customXml" Target="../ink/ink5055.xml"/><Relationship Id="rId75" Type="http://schemas.openxmlformats.org/officeDocument/2006/relationships/customXml" Target="../ink/ink5066.xml"/><Relationship Id="rId96" Type="http://schemas.openxmlformats.org/officeDocument/2006/relationships/image" Target="../media/image558.png"/><Relationship Id="rId140" Type="http://schemas.openxmlformats.org/officeDocument/2006/relationships/customXml" Target="../ink/ink5099.xml"/><Relationship Id="rId161" Type="http://schemas.openxmlformats.org/officeDocument/2006/relationships/image" Target="../media/image590.png"/><Relationship Id="rId6" Type="http://schemas.openxmlformats.org/officeDocument/2006/relationships/customXml" Target="../ink/ink5030.xml"/><Relationship Id="rId23" Type="http://schemas.openxmlformats.org/officeDocument/2006/relationships/customXml" Target="../ink/ink5039.xml"/><Relationship Id="rId119" Type="http://schemas.openxmlformats.org/officeDocument/2006/relationships/customXml" Target="../ink/ink5088.xml"/><Relationship Id="rId44" Type="http://schemas.openxmlformats.org/officeDocument/2006/relationships/customXml" Target="../ink/ink5050.xml"/><Relationship Id="rId60" Type="http://schemas.openxmlformats.org/officeDocument/2006/relationships/customXml" Target="../ink/ink5058.xml"/><Relationship Id="rId65" Type="http://schemas.openxmlformats.org/officeDocument/2006/relationships/image" Target="../media/image543.png"/><Relationship Id="rId81" Type="http://schemas.openxmlformats.org/officeDocument/2006/relationships/customXml" Target="../ink/ink5069.xml"/><Relationship Id="rId86" Type="http://schemas.openxmlformats.org/officeDocument/2006/relationships/image" Target="../media/image553.png"/><Relationship Id="rId130" Type="http://schemas.openxmlformats.org/officeDocument/2006/relationships/customXml" Target="../ink/ink5094.xml"/><Relationship Id="rId135" Type="http://schemas.openxmlformats.org/officeDocument/2006/relationships/image" Target="../media/image577.png"/><Relationship Id="rId151" Type="http://schemas.openxmlformats.org/officeDocument/2006/relationships/image" Target="../media/image585.png"/><Relationship Id="rId156" Type="http://schemas.openxmlformats.org/officeDocument/2006/relationships/customXml" Target="../ink/ink5107.xml"/><Relationship Id="rId177" Type="http://schemas.openxmlformats.org/officeDocument/2006/relationships/image" Target="../media/image599.png"/><Relationship Id="rId172" Type="http://schemas.openxmlformats.org/officeDocument/2006/relationships/customXml" Target="../ink/ink5115.xml"/><Relationship Id="rId13" Type="http://schemas.openxmlformats.org/officeDocument/2006/relationships/image" Target="../media/image517.png"/><Relationship Id="rId18" Type="http://schemas.openxmlformats.org/officeDocument/2006/relationships/customXml" Target="../ink/ink5036.xml"/><Relationship Id="rId39" Type="http://schemas.openxmlformats.org/officeDocument/2006/relationships/image" Target="../media/image529.png"/><Relationship Id="rId109" Type="http://schemas.openxmlformats.org/officeDocument/2006/relationships/customXml" Target="../ink/ink5083.xml"/><Relationship Id="rId34" Type="http://schemas.openxmlformats.org/officeDocument/2006/relationships/customXml" Target="../ink/ink5045.xml"/><Relationship Id="rId50" Type="http://schemas.openxmlformats.org/officeDocument/2006/relationships/customXml" Target="../ink/ink5053.xml"/><Relationship Id="rId55" Type="http://schemas.openxmlformats.org/officeDocument/2006/relationships/image" Target="../media/image538.png"/><Relationship Id="rId76" Type="http://schemas.openxmlformats.org/officeDocument/2006/relationships/image" Target="../media/image548.png"/><Relationship Id="rId97" Type="http://schemas.openxmlformats.org/officeDocument/2006/relationships/customXml" Target="../ink/ink5077.xml"/><Relationship Id="rId104" Type="http://schemas.openxmlformats.org/officeDocument/2006/relationships/image" Target="../media/image562.png"/><Relationship Id="rId120" Type="http://schemas.openxmlformats.org/officeDocument/2006/relationships/image" Target="../media/image570.png"/><Relationship Id="rId125" Type="http://schemas.openxmlformats.org/officeDocument/2006/relationships/image" Target="../media/image572.png"/><Relationship Id="rId141" Type="http://schemas.openxmlformats.org/officeDocument/2006/relationships/image" Target="../media/image580.png"/><Relationship Id="rId146" Type="http://schemas.openxmlformats.org/officeDocument/2006/relationships/customXml" Target="../ink/ink5102.xml"/><Relationship Id="rId167" Type="http://schemas.openxmlformats.org/officeDocument/2006/relationships/image" Target="../media/image594.png"/><Relationship Id="rId7" Type="http://schemas.openxmlformats.org/officeDocument/2006/relationships/image" Target="../media/image514.png"/><Relationship Id="rId71" Type="http://schemas.openxmlformats.org/officeDocument/2006/relationships/image" Target="../media/image546.png"/><Relationship Id="rId92" Type="http://schemas.openxmlformats.org/officeDocument/2006/relationships/image" Target="../media/image556.png"/><Relationship Id="rId162" Type="http://schemas.openxmlformats.org/officeDocument/2006/relationships/customXml" Target="../ink/ink5110.xml"/><Relationship Id="rId2" Type="http://schemas.openxmlformats.org/officeDocument/2006/relationships/customXml" Target="../ink/ink5028.xml"/><Relationship Id="rId29" Type="http://schemas.openxmlformats.org/officeDocument/2006/relationships/customXml" Target="../ink/ink5042.xml"/><Relationship Id="rId24" Type="http://schemas.openxmlformats.org/officeDocument/2006/relationships/image" Target="../media/image522.png"/><Relationship Id="rId40" Type="http://schemas.openxmlformats.org/officeDocument/2006/relationships/customXml" Target="../ink/ink5048.xml"/><Relationship Id="rId45" Type="http://schemas.openxmlformats.org/officeDocument/2006/relationships/image" Target="../media/image533.png"/><Relationship Id="rId66" Type="http://schemas.openxmlformats.org/officeDocument/2006/relationships/customXml" Target="../ink/ink5061.xml"/><Relationship Id="rId87" Type="http://schemas.openxmlformats.org/officeDocument/2006/relationships/customXml" Target="../ink/ink5072.xml"/><Relationship Id="rId110" Type="http://schemas.openxmlformats.org/officeDocument/2006/relationships/image" Target="../media/image565.png"/><Relationship Id="rId115" Type="http://schemas.openxmlformats.org/officeDocument/2006/relationships/customXml" Target="../ink/ink5086.xml"/><Relationship Id="rId131" Type="http://schemas.openxmlformats.org/officeDocument/2006/relationships/image" Target="../media/image575.png"/><Relationship Id="rId136" Type="http://schemas.openxmlformats.org/officeDocument/2006/relationships/customXml" Target="../ink/ink5097.xml"/><Relationship Id="rId157" Type="http://schemas.openxmlformats.org/officeDocument/2006/relationships/image" Target="../media/image588.png"/><Relationship Id="rId178" Type="http://schemas.openxmlformats.org/officeDocument/2006/relationships/customXml" Target="../ink/ink5118.xml"/><Relationship Id="rId61" Type="http://schemas.openxmlformats.org/officeDocument/2006/relationships/image" Target="../media/image541.png"/><Relationship Id="rId82" Type="http://schemas.openxmlformats.org/officeDocument/2006/relationships/image" Target="../media/image551.png"/><Relationship Id="rId152" Type="http://schemas.openxmlformats.org/officeDocument/2006/relationships/customXml" Target="../ink/ink5105.xml"/><Relationship Id="rId173" Type="http://schemas.openxmlformats.org/officeDocument/2006/relationships/image" Target="../media/image597.png"/><Relationship Id="rId19" Type="http://schemas.openxmlformats.org/officeDocument/2006/relationships/customXml" Target="../ink/ink5037.xml"/><Relationship Id="rId14" Type="http://schemas.openxmlformats.org/officeDocument/2006/relationships/customXml" Target="../ink/ink5034.xml"/><Relationship Id="rId30" Type="http://schemas.openxmlformats.org/officeDocument/2006/relationships/customXml" Target="../ink/ink5043.xml"/><Relationship Id="rId35" Type="http://schemas.openxmlformats.org/officeDocument/2006/relationships/image" Target="../media/image527.png"/><Relationship Id="rId56" Type="http://schemas.openxmlformats.org/officeDocument/2006/relationships/customXml" Target="../ink/ink5056.xml"/><Relationship Id="rId77" Type="http://schemas.openxmlformats.org/officeDocument/2006/relationships/customXml" Target="../ink/ink5067.xml"/><Relationship Id="rId100" Type="http://schemas.openxmlformats.org/officeDocument/2006/relationships/image" Target="../media/image560.png"/><Relationship Id="rId105" Type="http://schemas.openxmlformats.org/officeDocument/2006/relationships/customXml" Target="../ink/ink5081.xml"/><Relationship Id="rId126" Type="http://schemas.openxmlformats.org/officeDocument/2006/relationships/customXml" Target="../ink/ink5092.xml"/><Relationship Id="rId147" Type="http://schemas.openxmlformats.org/officeDocument/2006/relationships/image" Target="../media/image583.png"/><Relationship Id="rId168" Type="http://schemas.openxmlformats.org/officeDocument/2006/relationships/customXml" Target="../ink/ink5113.xml"/><Relationship Id="rId8" Type="http://schemas.openxmlformats.org/officeDocument/2006/relationships/customXml" Target="../ink/ink5031.xml"/><Relationship Id="rId51" Type="http://schemas.openxmlformats.org/officeDocument/2006/relationships/image" Target="../media/image536.png"/><Relationship Id="rId72" Type="http://schemas.openxmlformats.org/officeDocument/2006/relationships/customXml" Target="../ink/ink5064.xml"/><Relationship Id="rId93" Type="http://schemas.openxmlformats.org/officeDocument/2006/relationships/customXml" Target="../ink/ink5075.xml"/><Relationship Id="rId98" Type="http://schemas.openxmlformats.org/officeDocument/2006/relationships/image" Target="../media/image559.png"/><Relationship Id="rId121" Type="http://schemas.openxmlformats.org/officeDocument/2006/relationships/customXml" Target="../ink/ink5089.xml"/><Relationship Id="rId142" Type="http://schemas.openxmlformats.org/officeDocument/2006/relationships/customXml" Target="../ink/ink5100.xml"/><Relationship Id="rId163" Type="http://schemas.openxmlformats.org/officeDocument/2006/relationships/image" Target="../media/image592.png"/><Relationship Id="rId3" Type="http://schemas.openxmlformats.org/officeDocument/2006/relationships/image" Target="NULL"/><Relationship Id="rId25" Type="http://schemas.openxmlformats.org/officeDocument/2006/relationships/customXml" Target="../ink/ink5040.xml"/><Relationship Id="rId46" Type="http://schemas.openxmlformats.org/officeDocument/2006/relationships/customXml" Target="../ink/ink5051.xml"/><Relationship Id="rId67" Type="http://schemas.openxmlformats.org/officeDocument/2006/relationships/image" Target="../media/image544.png"/><Relationship Id="rId116" Type="http://schemas.openxmlformats.org/officeDocument/2006/relationships/image" Target="../media/image568.png"/><Relationship Id="rId137" Type="http://schemas.openxmlformats.org/officeDocument/2006/relationships/image" Target="../media/image578.png"/><Relationship Id="rId158" Type="http://schemas.openxmlformats.org/officeDocument/2006/relationships/customXml" Target="../ink/ink5108.xml"/><Relationship Id="rId20" Type="http://schemas.openxmlformats.org/officeDocument/2006/relationships/image" Target="../media/image520.png"/><Relationship Id="rId41" Type="http://schemas.openxmlformats.org/officeDocument/2006/relationships/image" Target="../media/image530.png"/><Relationship Id="rId62" Type="http://schemas.openxmlformats.org/officeDocument/2006/relationships/customXml" Target="../ink/ink5059.xml"/><Relationship Id="rId83" Type="http://schemas.openxmlformats.org/officeDocument/2006/relationships/customXml" Target="../ink/ink5070.xml"/><Relationship Id="rId88" Type="http://schemas.openxmlformats.org/officeDocument/2006/relationships/image" Target="../media/image554.png"/><Relationship Id="rId111" Type="http://schemas.openxmlformats.org/officeDocument/2006/relationships/customXml" Target="../ink/ink5084.xml"/><Relationship Id="rId132" Type="http://schemas.openxmlformats.org/officeDocument/2006/relationships/customXml" Target="../ink/ink5095.xml"/><Relationship Id="rId153" Type="http://schemas.openxmlformats.org/officeDocument/2006/relationships/image" Target="../media/image586.png"/><Relationship Id="rId174" Type="http://schemas.openxmlformats.org/officeDocument/2006/relationships/customXml" Target="../ink/ink5116.xml"/><Relationship Id="rId179" Type="http://schemas.openxmlformats.org/officeDocument/2006/relationships/image" Target="../media/image600.png"/><Relationship Id="rId15" Type="http://schemas.openxmlformats.org/officeDocument/2006/relationships/image" Target="../media/image518.png"/><Relationship Id="rId36" Type="http://schemas.openxmlformats.org/officeDocument/2006/relationships/customXml" Target="../ink/ink5046.xml"/><Relationship Id="rId57" Type="http://schemas.openxmlformats.org/officeDocument/2006/relationships/image" Target="../media/image539.png"/><Relationship Id="rId106" Type="http://schemas.openxmlformats.org/officeDocument/2006/relationships/image" Target="../media/image563.png"/><Relationship Id="rId127" Type="http://schemas.openxmlformats.org/officeDocument/2006/relationships/image" Target="../media/image573.png"/><Relationship Id="rId10" Type="http://schemas.openxmlformats.org/officeDocument/2006/relationships/customXml" Target="../ink/ink5032.xml"/><Relationship Id="rId31" Type="http://schemas.openxmlformats.org/officeDocument/2006/relationships/image" Target="../media/image525.png"/><Relationship Id="rId52" Type="http://schemas.openxmlformats.org/officeDocument/2006/relationships/customXml" Target="../ink/ink5054.xml"/><Relationship Id="rId73" Type="http://schemas.openxmlformats.org/officeDocument/2006/relationships/image" Target="../media/image547.png"/><Relationship Id="rId78" Type="http://schemas.openxmlformats.org/officeDocument/2006/relationships/image" Target="../media/image549.png"/><Relationship Id="rId94" Type="http://schemas.openxmlformats.org/officeDocument/2006/relationships/image" Target="../media/image557.png"/><Relationship Id="rId99" Type="http://schemas.openxmlformats.org/officeDocument/2006/relationships/customXml" Target="../ink/ink5078.xml"/><Relationship Id="rId101" Type="http://schemas.openxmlformats.org/officeDocument/2006/relationships/customXml" Target="../ink/ink5079.xml"/><Relationship Id="rId122" Type="http://schemas.openxmlformats.org/officeDocument/2006/relationships/customXml" Target="../ink/ink5090.xml"/><Relationship Id="rId143" Type="http://schemas.openxmlformats.org/officeDocument/2006/relationships/image" Target="../media/image581.png"/><Relationship Id="rId148" Type="http://schemas.openxmlformats.org/officeDocument/2006/relationships/customXml" Target="../ink/ink5103.xml"/><Relationship Id="rId164" Type="http://schemas.openxmlformats.org/officeDocument/2006/relationships/customXml" Target="../ink/ink5111.xml"/><Relationship Id="rId169" Type="http://schemas.openxmlformats.org/officeDocument/2006/relationships/image" Target="../media/image595.png"/><Relationship Id="rId4" Type="http://schemas.openxmlformats.org/officeDocument/2006/relationships/customXml" Target="../ink/ink5029.xml"/><Relationship Id="rId9" Type="http://schemas.openxmlformats.org/officeDocument/2006/relationships/image" Target="../media/image515.png"/><Relationship Id="rId180" Type="http://schemas.openxmlformats.org/officeDocument/2006/relationships/customXml" Target="../ink/ink5119.xml"/><Relationship Id="rId26" Type="http://schemas.openxmlformats.org/officeDocument/2006/relationships/image" Target="../media/image523.png"/><Relationship Id="rId47" Type="http://schemas.openxmlformats.org/officeDocument/2006/relationships/image" Target="../media/image534.png"/><Relationship Id="rId68" Type="http://schemas.openxmlformats.org/officeDocument/2006/relationships/customXml" Target="../ink/ink5062.xml"/><Relationship Id="rId89" Type="http://schemas.openxmlformats.org/officeDocument/2006/relationships/customXml" Target="../ink/ink5073.xml"/><Relationship Id="rId112" Type="http://schemas.openxmlformats.org/officeDocument/2006/relationships/image" Target="../media/image566.png"/><Relationship Id="rId133" Type="http://schemas.openxmlformats.org/officeDocument/2006/relationships/image" Target="../media/image576.png"/><Relationship Id="rId154" Type="http://schemas.openxmlformats.org/officeDocument/2006/relationships/customXml" Target="../ink/ink5106.xml"/><Relationship Id="rId175" Type="http://schemas.openxmlformats.org/officeDocument/2006/relationships/image" Target="../media/image598.png"/><Relationship Id="rId16" Type="http://schemas.openxmlformats.org/officeDocument/2006/relationships/customXml" Target="../ink/ink5035.xml"/><Relationship Id="rId37" Type="http://schemas.openxmlformats.org/officeDocument/2006/relationships/image" Target="../media/image528.png"/><Relationship Id="rId58" Type="http://schemas.openxmlformats.org/officeDocument/2006/relationships/customXml" Target="../ink/ink5057.xml"/><Relationship Id="rId79" Type="http://schemas.openxmlformats.org/officeDocument/2006/relationships/customXml" Target="../ink/ink5068.xml"/><Relationship Id="rId102" Type="http://schemas.openxmlformats.org/officeDocument/2006/relationships/image" Target="../media/image561.png"/><Relationship Id="rId123" Type="http://schemas.openxmlformats.org/officeDocument/2006/relationships/image" Target="../media/image571.png"/><Relationship Id="rId144" Type="http://schemas.openxmlformats.org/officeDocument/2006/relationships/customXml" Target="../ink/ink5101.xml"/><Relationship Id="rId90" Type="http://schemas.openxmlformats.org/officeDocument/2006/relationships/image" Target="../media/image555.png"/><Relationship Id="rId165" Type="http://schemas.openxmlformats.org/officeDocument/2006/relationships/image" Target="../media/image593.png"/><Relationship Id="rId27" Type="http://schemas.openxmlformats.org/officeDocument/2006/relationships/customXml" Target="../ink/ink5041.xml"/><Relationship Id="rId48" Type="http://schemas.openxmlformats.org/officeDocument/2006/relationships/customXml" Target="../ink/ink5052.xml"/><Relationship Id="rId69" Type="http://schemas.openxmlformats.org/officeDocument/2006/relationships/image" Target="../media/image545.png"/><Relationship Id="rId113" Type="http://schemas.openxmlformats.org/officeDocument/2006/relationships/customXml" Target="../ink/ink5085.xml"/><Relationship Id="rId134" Type="http://schemas.openxmlformats.org/officeDocument/2006/relationships/customXml" Target="../ink/ink5096.xml"/><Relationship Id="rId80" Type="http://schemas.openxmlformats.org/officeDocument/2006/relationships/image" Target="../media/image550.png"/><Relationship Id="rId155" Type="http://schemas.openxmlformats.org/officeDocument/2006/relationships/image" Target="../media/image587.png"/><Relationship Id="rId176" Type="http://schemas.openxmlformats.org/officeDocument/2006/relationships/customXml" Target="../ink/ink5117.xml"/><Relationship Id="rId17" Type="http://schemas.openxmlformats.org/officeDocument/2006/relationships/image" Target="../media/image519.png"/><Relationship Id="rId38" Type="http://schemas.openxmlformats.org/officeDocument/2006/relationships/customXml" Target="../ink/ink5047.xml"/><Relationship Id="rId59" Type="http://schemas.openxmlformats.org/officeDocument/2006/relationships/image" Target="../media/image540.png"/><Relationship Id="rId103" Type="http://schemas.openxmlformats.org/officeDocument/2006/relationships/customXml" Target="../ink/ink5080.xml"/><Relationship Id="rId124" Type="http://schemas.openxmlformats.org/officeDocument/2006/relationships/customXml" Target="../ink/ink5091.xml"/><Relationship Id="rId70" Type="http://schemas.openxmlformats.org/officeDocument/2006/relationships/customXml" Target="../ink/ink5063.xml"/><Relationship Id="rId91" Type="http://schemas.openxmlformats.org/officeDocument/2006/relationships/customXml" Target="../ink/ink5074.xml"/><Relationship Id="rId145" Type="http://schemas.openxmlformats.org/officeDocument/2006/relationships/image" Target="../media/image582.png"/><Relationship Id="rId166" Type="http://schemas.openxmlformats.org/officeDocument/2006/relationships/customXml" Target="../ink/ink5112.xml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524.png"/><Relationship Id="rId49" Type="http://schemas.openxmlformats.org/officeDocument/2006/relationships/image" Target="../media/image535.png"/><Relationship Id="rId114" Type="http://schemas.openxmlformats.org/officeDocument/2006/relationships/image" Target="../media/image567.png"/></Relationships>
</file>

<file path=ppt/slides/_rels/slide12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179.xml"/><Relationship Id="rId21" Type="http://schemas.openxmlformats.org/officeDocument/2006/relationships/customXml" Target="../ink/ink5130.xml"/><Relationship Id="rId42" Type="http://schemas.openxmlformats.org/officeDocument/2006/relationships/customXml" Target="../ink/ink5141.xml"/><Relationship Id="rId63" Type="http://schemas.openxmlformats.org/officeDocument/2006/relationships/image" Target="../media/image542.png"/><Relationship Id="rId84" Type="http://schemas.openxmlformats.org/officeDocument/2006/relationships/image" Target="../media/image552.png"/><Relationship Id="rId138" Type="http://schemas.openxmlformats.org/officeDocument/2006/relationships/customXml" Target="../ink/ink5190.xml"/><Relationship Id="rId159" Type="http://schemas.openxmlformats.org/officeDocument/2006/relationships/image" Target="../media/image589.png"/><Relationship Id="rId170" Type="http://schemas.openxmlformats.org/officeDocument/2006/relationships/customXml" Target="../ink/ink5206.xml"/><Relationship Id="rId191" Type="http://schemas.openxmlformats.org/officeDocument/2006/relationships/image" Target="../media/image606.png"/><Relationship Id="rId107" Type="http://schemas.openxmlformats.org/officeDocument/2006/relationships/customXml" Target="../ink/ink5174.xml"/><Relationship Id="rId11" Type="http://schemas.openxmlformats.org/officeDocument/2006/relationships/image" Target="../media/image516.png"/><Relationship Id="rId32" Type="http://schemas.openxmlformats.org/officeDocument/2006/relationships/customXml" Target="../ink/ink5136.xml"/><Relationship Id="rId53" Type="http://schemas.openxmlformats.org/officeDocument/2006/relationships/image" Target="../media/image537.png"/><Relationship Id="rId74" Type="http://schemas.openxmlformats.org/officeDocument/2006/relationships/customXml" Target="../ink/ink5157.xml"/><Relationship Id="rId128" Type="http://schemas.openxmlformats.org/officeDocument/2006/relationships/customXml" Target="../ink/ink5185.xml"/><Relationship Id="rId149" Type="http://schemas.openxmlformats.org/officeDocument/2006/relationships/image" Target="../media/image584.png"/><Relationship Id="rId5" Type="http://schemas.openxmlformats.org/officeDocument/2006/relationships/image" Target="../media/image513.png"/><Relationship Id="rId95" Type="http://schemas.openxmlformats.org/officeDocument/2006/relationships/customXml" Target="../ink/ink5168.xml"/><Relationship Id="rId160" Type="http://schemas.openxmlformats.org/officeDocument/2006/relationships/customXml" Target="../ink/ink5201.xml"/><Relationship Id="rId181" Type="http://schemas.openxmlformats.org/officeDocument/2006/relationships/image" Target="../media/image601.png"/><Relationship Id="rId22" Type="http://schemas.openxmlformats.org/officeDocument/2006/relationships/image" Target="../media/image521.png"/><Relationship Id="rId43" Type="http://schemas.openxmlformats.org/officeDocument/2006/relationships/image" Target="../media/image532.png"/><Relationship Id="rId64" Type="http://schemas.openxmlformats.org/officeDocument/2006/relationships/customXml" Target="../ink/ink5152.xml"/><Relationship Id="rId118" Type="http://schemas.openxmlformats.org/officeDocument/2006/relationships/image" Target="../media/image569.png"/><Relationship Id="rId139" Type="http://schemas.openxmlformats.org/officeDocument/2006/relationships/image" Target="../media/image579.png"/><Relationship Id="rId85" Type="http://schemas.openxmlformats.org/officeDocument/2006/relationships/customXml" Target="../ink/ink5163.xml"/><Relationship Id="rId150" Type="http://schemas.openxmlformats.org/officeDocument/2006/relationships/customXml" Target="../ink/ink5196.xml"/><Relationship Id="rId171" Type="http://schemas.openxmlformats.org/officeDocument/2006/relationships/image" Target="../media/image596.png"/><Relationship Id="rId192" Type="http://schemas.openxmlformats.org/officeDocument/2006/relationships/customXml" Target="../ink/ink5217.xml"/><Relationship Id="rId12" Type="http://schemas.openxmlformats.org/officeDocument/2006/relationships/customXml" Target="../ink/ink5125.xml"/><Relationship Id="rId33" Type="http://schemas.openxmlformats.org/officeDocument/2006/relationships/image" Target="../media/image526.png"/><Relationship Id="rId108" Type="http://schemas.openxmlformats.org/officeDocument/2006/relationships/image" Target="../media/image564.png"/><Relationship Id="rId129" Type="http://schemas.openxmlformats.org/officeDocument/2006/relationships/image" Target="../media/image574.png"/><Relationship Id="rId54" Type="http://schemas.openxmlformats.org/officeDocument/2006/relationships/customXml" Target="../ink/ink5147.xml"/><Relationship Id="rId75" Type="http://schemas.openxmlformats.org/officeDocument/2006/relationships/customXml" Target="../ink/ink5158.xml"/><Relationship Id="rId96" Type="http://schemas.openxmlformats.org/officeDocument/2006/relationships/image" Target="../media/image558.png"/><Relationship Id="rId140" Type="http://schemas.openxmlformats.org/officeDocument/2006/relationships/customXml" Target="../ink/ink5191.xml"/><Relationship Id="rId161" Type="http://schemas.openxmlformats.org/officeDocument/2006/relationships/image" Target="../media/image590.png"/><Relationship Id="rId182" Type="http://schemas.openxmlformats.org/officeDocument/2006/relationships/customXml" Target="../ink/ink5212.xml"/><Relationship Id="rId6" Type="http://schemas.openxmlformats.org/officeDocument/2006/relationships/customXml" Target="../ink/ink5122.xml"/><Relationship Id="rId23" Type="http://schemas.openxmlformats.org/officeDocument/2006/relationships/customXml" Target="../ink/ink5131.xml"/><Relationship Id="rId119" Type="http://schemas.openxmlformats.org/officeDocument/2006/relationships/customXml" Target="../ink/ink5180.xml"/><Relationship Id="rId44" Type="http://schemas.openxmlformats.org/officeDocument/2006/relationships/customXml" Target="../ink/ink5142.xml"/><Relationship Id="rId65" Type="http://schemas.openxmlformats.org/officeDocument/2006/relationships/image" Target="../media/image543.png"/><Relationship Id="rId86" Type="http://schemas.openxmlformats.org/officeDocument/2006/relationships/image" Target="../media/image553.png"/><Relationship Id="rId130" Type="http://schemas.openxmlformats.org/officeDocument/2006/relationships/customXml" Target="../ink/ink5186.xml"/><Relationship Id="rId151" Type="http://schemas.openxmlformats.org/officeDocument/2006/relationships/image" Target="../media/image585.png"/><Relationship Id="rId172" Type="http://schemas.openxmlformats.org/officeDocument/2006/relationships/customXml" Target="../ink/ink5207.xml"/><Relationship Id="rId193" Type="http://schemas.openxmlformats.org/officeDocument/2006/relationships/image" Target="../media/image591.png"/><Relationship Id="rId13" Type="http://schemas.openxmlformats.org/officeDocument/2006/relationships/image" Target="../media/image517.png"/><Relationship Id="rId109" Type="http://schemas.openxmlformats.org/officeDocument/2006/relationships/customXml" Target="../ink/ink5175.xml"/><Relationship Id="rId34" Type="http://schemas.openxmlformats.org/officeDocument/2006/relationships/customXml" Target="../ink/ink5137.xml"/><Relationship Id="rId50" Type="http://schemas.openxmlformats.org/officeDocument/2006/relationships/customXml" Target="../ink/ink5145.xml"/><Relationship Id="rId55" Type="http://schemas.openxmlformats.org/officeDocument/2006/relationships/image" Target="../media/image538.png"/><Relationship Id="rId76" Type="http://schemas.openxmlformats.org/officeDocument/2006/relationships/image" Target="../media/image548.png"/><Relationship Id="rId97" Type="http://schemas.openxmlformats.org/officeDocument/2006/relationships/customXml" Target="../ink/ink5169.xml"/><Relationship Id="rId104" Type="http://schemas.openxmlformats.org/officeDocument/2006/relationships/image" Target="../media/image562.png"/><Relationship Id="rId120" Type="http://schemas.openxmlformats.org/officeDocument/2006/relationships/image" Target="../media/image570.png"/><Relationship Id="rId125" Type="http://schemas.openxmlformats.org/officeDocument/2006/relationships/image" Target="../media/image572.png"/><Relationship Id="rId141" Type="http://schemas.openxmlformats.org/officeDocument/2006/relationships/image" Target="../media/image580.png"/><Relationship Id="rId146" Type="http://schemas.openxmlformats.org/officeDocument/2006/relationships/customXml" Target="../ink/ink5194.xml"/><Relationship Id="rId167" Type="http://schemas.openxmlformats.org/officeDocument/2006/relationships/image" Target="../media/image594.png"/><Relationship Id="rId188" Type="http://schemas.openxmlformats.org/officeDocument/2006/relationships/customXml" Target="../ink/ink5215.xml"/><Relationship Id="rId7" Type="http://schemas.openxmlformats.org/officeDocument/2006/relationships/image" Target="../media/image514.png"/><Relationship Id="rId71" Type="http://schemas.openxmlformats.org/officeDocument/2006/relationships/image" Target="../media/image546.png"/><Relationship Id="rId92" Type="http://schemas.openxmlformats.org/officeDocument/2006/relationships/image" Target="../media/image556.png"/><Relationship Id="rId162" Type="http://schemas.openxmlformats.org/officeDocument/2006/relationships/customXml" Target="../ink/ink5202.xml"/><Relationship Id="rId183" Type="http://schemas.openxmlformats.org/officeDocument/2006/relationships/image" Target="../media/image602.png"/><Relationship Id="rId2" Type="http://schemas.openxmlformats.org/officeDocument/2006/relationships/customXml" Target="../ink/ink5120.xml"/><Relationship Id="rId29" Type="http://schemas.openxmlformats.org/officeDocument/2006/relationships/customXml" Target="../ink/ink5134.xml"/><Relationship Id="rId24" Type="http://schemas.openxmlformats.org/officeDocument/2006/relationships/image" Target="../media/image522.png"/><Relationship Id="rId40" Type="http://schemas.openxmlformats.org/officeDocument/2006/relationships/customXml" Target="../ink/ink5140.xml"/><Relationship Id="rId45" Type="http://schemas.openxmlformats.org/officeDocument/2006/relationships/image" Target="../media/image533.png"/><Relationship Id="rId66" Type="http://schemas.openxmlformats.org/officeDocument/2006/relationships/customXml" Target="../ink/ink5153.xml"/><Relationship Id="rId87" Type="http://schemas.openxmlformats.org/officeDocument/2006/relationships/customXml" Target="../ink/ink5164.xml"/><Relationship Id="rId110" Type="http://schemas.openxmlformats.org/officeDocument/2006/relationships/image" Target="../media/image565.png"/><Relationship Id="rId115" Type="http://schemas.openxmlformats.org/officeDocument/2006/relationships/customXml" Target="../ink/ink5178.xml"/><Relationship Id="rId131" Type="http://schemas.openxmlformats.org/officeDocument/2006/relationships/image" Target="../media/image575.png"/><Relationship Id="rId136" Type="http://schemas.openxmlformats.org/officeDocument/2006/relationships/customXml" Target="../ink/ink5189.xml"/><Relationship Id="rId157" Type="http://schemas.openxmlformats.org/officeDocument/2006/relationships/image" Target="../media/image588.png"/><Relationship Id="rId178" Type="http://schemas.openxmlformats.org/officeDocument/2006/relationships/customXml" Target="../ink/ink5210.xml"/><Relationship Id="rId61" Type="http://schemas.openxmlformats.org/officeDocument/2006/relationships/image" Target="../media/image541.png"/><Relationship Id="rId82" Type="http://schemas.openxmlformats.org/officeDocument/2006/relationships/image" Target="../media/image551.png"/><Relationship Id="rId152" Type="http://schemas.openxmlformats.org/officeDocument/2006/relationships/customXml" Target="../ink/ink5197.xml"/><Relationship Id="rId173" Type="http://schemas.openxmlformats.org/officeDocument/2006/relationships/image" Target="../media/image597.png"/><Relationship Id="rId19" Type="http://schemas.openxmlformats.org/officeDocument/2006/relationships/customXml" Target="../ink/ink5129.xml"/><Relationship Id="rId14" Type="http://schemas.openxmlformats.org/officeDocument/2006/relationships/customXml" Target="../ink/ink5126.xml"/><Relationship Id="rId30" Type="http://schemas.openxmlformats.org/officeDocument/2006/relationships/customXml" Target="../ink/ink5135.xml"/><Relationship Id="rId35" Type="http://schemas.openxmlformats.org/officeDocument/2006/relationships/image" Target="../media/image527.png"/><Relationship Id="rId56" Type="http://schemas.openxmlformats.org/officeDocument/2006/relationships/customXml" Target="../ink/ink5148.xml"/><Relationship Id="rId77" Type="http://schemas.openxmlformats.org/officeDocument/2006/relationships/customXml" Target="../ink/ink5159.xml"/><Relationship Id="rId100" Type="http://schemas.openxmlformats.org/officeDocument/2006/relationships/image" Target="../media/image560.png"/><Relationship Id="rId105" Type="http://schemas.openxmlformats.org/officeDocument/2006/relationships/customXml" Target="../ink/ink5173.xml"/><Relationship Id="rId126" Type="http://schemas.openxmlformats.org/officeDocument/2006/relationships/customXml" Target="../ink/ink5184.xml"/><Relationship Id="rId147" Type="http://schemas.openxmlformats.org/officeDocument/2006/relationships/image" Target="../media/image583.png"/><Relationship Id="rId168" Type="http://schemas.openxmlformats.org/officeDocument/2006/relationships/customXml" Target="../ink/ink5205.xml"/><Relationship Id="rId8" Type="http://schemas.openxmlformats.org/officeDocument/2006/relationships/customXml" Target="../ink/ink5123.xml"/><Relationship Id="rId51" Type="http://schemas.openxmlformats.org/officeDocument/2006/relationships/image" Target="../media/image536.png"/><Relationship Id="rId72" Type="http://schemas.openxmlformats.org/officeDocument/2006/relationships/customXml" Target="../ink/ink5156.xml"/><Relationship Id="rId93" Type="http://schemas.openxmlformats.org/officeDocument/2006/relationships/customXml" Target="../ink/ink5167.xml"/><Relationship Id="rId98" Type="http://schemas.openxmlformats.org/officeDocument/2006/relationships/image" Target="../media/image559.png"/><Relationship Id="rId121" Type="http://schemas.openxmlformats.org/officeDocument/2006/relationships/customXml" Target="../ink/ink5181.xml"/><Relationship Id="rId142" Type="http://schemas.openxmlformats.org/officeDocument/2006/relationships/customXml" Target="../ink/ink5192.xml"/><Relationship Id="rId163" Type="http://schemas.openxmlformats.org/officeDocument/2006/relationships/image" Target="../media/image592.png"/><Relationship Id="rId184" Type="http://schemas.openxmlformats.org/officeDocument/2006/relationships/customXml" Target="../ink/ink5213.xml"/><Relationship Id="rId189" Type="http://schemas.openxmlformats.org/officeDocument/2006/relationships/image" Target="../media/image605.png"/><Relationship Id="rId3" Type="http://schemas.openxmlformats.org/officeDocument/2006/relationships/image" Target="NULL"/><Relationship Id="rId25" Type="http://schemas.openxmlformats.org/officeDocument/2006/relationships/customXml" Target="../ink/ink5132.xml"/><Relationship Id="rId46" Type="http://schemas.openxmlformats.org/officeDocument/2006/relationships/customXml" Target="../ink/ink5143.xml"/><Relationship Id="rId67" Type="http://schemas.openxmlformats.org/officeDocument/2006/relationships/image" Target="../media/image544.png"/><Relationship Id="rId116" Type="http://schemas.openxmlformats.org/officeDocument/2006/relationships/image" Target="../media/image568.png"/><Relationship Id="rId137" Type="http://schemas.openxmlformats.org/officeDocument/2006/relationships/image" Target="../media/image578.png"/><Relationship Id="rId158" Type="http://schemas.openxmlformats.org/officeDocument/2006/relationships/customXml" Target="../ink/ink5200.xml"/><Relationship Id="rId20" Type="http://schemas.openxmlformats.org/officeDocument/2006/relationships/image" Target="../media/image520.png"/><Relationship Id="rId41" Type="http://schemas.openxmlformats.org/officeDocument/2006/relationships/image" Target="../media/image530.png"/><Relationship Id="rId62" Type="http://schemas.openxmlformats.org/officeDocument/2006/relationships/customXml" Target="../ink/ink5151.xml"/><Relationship Id="rId83" Type="http://schemas.openxmlformats.org/officeDocument/2006/relationships/customXml" Target="../ink/ink5162.xml"/><Relationship Id="rId88" Type="http://schemas.openxmlformats.org/officeDocument/2006/relationships/image" Target="../media/image554.png"/><Relationship Id="rId111" Type="http://schemas.openxmlformats.org/officeDocument/2006/relationships/customXml" Target="../ink/ink5176.xml"/><Relationship Id="rId132" Type="http://schemas.openxmlformats.org/officeDocument/2006/relationships/customXml" Target="../ink/ink5187.xml"/><Relationship Id="rId153" Type="http://schemas.openxmlformats.org/officeDocument/2006/relationships/image" Target="../media/image586.png"/><Relationship Id="rId174" Type="http://schemas.openxmlformats.org/officeDocument/2006/relationships/customXml" Target="../ink/ink5208.xml"/><Relationship Id="rId179" Type="http://schemas.openxmlformats.org/officeDocument/2006/relationships/image" Target="../media/image600.png"/><Relationship Id="rId190" Type="http://schemas.openxmlformats.org/officeDocument/2006/relationships/customXml" Target="../ink/ink5216.xml"/><Relationship Id="rId15" Type="http://schemas.openxmlformats.org/officeDocument/2006/relationships/image" Target="../media/image518.png"/><Relationship Id="rId36" Type="http://schemas.openxmlformats.org/officeDocument/2006/relationships/customXml" Target="../ink/ink5138.xml"/><Relationship Id="rId57" Type="http://schemas.openxmlformats.org/officeDocument/2006/relationships/image" Target="../media/image539.png"/><Relationship Id="rId106" Type="http://schemas.openxmlformats.org/officeDocument/2006/relationships/image" Target="../media/image563.png"/><Relationship Id="rId127" Type="http://schemas.openxmlformats.org/officeDocument/2006/relationships/image" Target="../media/image573.png"/><Relationship Id="rId10" Type="http://schemas.openxmlformats.org/officeDocument/2006/relationships/customXml" Target="../ink/ink5124.xml"/><Relationship Id="rId31" Type="http://schemas.openxmlformats.org/officeDocument/2006/relationships/image" Target="../media/image525.png"/><Relationship Id="rId52" Type="http://schemas.openxmlformats.org/officeDocument/2006/relationships/customXml" Target="../ink/ink5146.xml"/><Relationship Id="rId73" Type="http://schemas.openxmlformats.org/officeDocument/2006/relationships/image" Target="../media/image547.png"/><Relationship Id="rId78" Type="http://schemas.openxmlformats.org/officeDocument/2006/relationships/image" Target="../media/image549.png"/><Relationship Id="rId94" Type="http://schemas.openxmlformats.org/officeDocument/2006/relationships/image" Target="../media/image557.png"/><Relationship Id="rId99" Type="http://schemas.openxmlformats.org/officeDocument/2006/relationships/customXml" Target="../ink/ink5170.xml"/><Relationship Id="rId101" Type="http://schemas.openxmlformats.org/officeDocument/2006/relationships/customXml" Target="../ink/ink5171.xml"/><Relationship Id="rId122" Type="http://schemas.openxmlformats.org/officeDocument/2006/relationships/customXml" Target="../ink/ink5182.xml"/><Relationship Id="rId143" Type="http://schemas.openxmlformats.org/officeDocument/2006/relationships/image" Target="../media/image581.png"/><Relationship Id="rId148" Type="http://schemas.openxmlformats.org/officeDocument/2006/relationships/customXml" Target="../ink/ink5195.xml"/><Relationship Id="rId164" Type="http://schemas.openxmlformats.org/officeDocument/2006/relationships/customXml" Target="../ink/ink5203.xml"/><Relationship Id="rId169" Type="http://schemas.openxmlformats.org/officeDocument/2006/relationships/image" Target="../media/image595.png"/><Relationship Id="rId185" Type="http://schemas.openxmlformats.org/officeDocument/2006/relationships/image" Target="../media/image603.png"/><Relationship Id="rId4" Type="http://schemas.openxmlformats.org/officeDocument/2006/relationships/customXml" Target="../ink/ink5121.xml"/><Relationship Id="rId9" Type="http://schemas.openxmlformats.org/officeDocument/2006/relationships/image" Target="../media/image515.png"/><Relationship Id="rId180" Type="http://schemas.openxmlformats.org/officeDocument/2006/relationships/customXml" Target="../ink/ink5211.xml"/><Relationship Id="rId26" Type="http://schemas.openxmlformats.org/officeDocument/2006/relationships/image" Target="../media/image523.png"/><Relationship Id="rId47" Type="http://schemas.openxmlformats.org/officeDocument/2006/relationships/image" Target="../media/image534.png"/><Relationship Id="rId68" Type="http://schemas.openxmlformats.org/officeDocument/2006/relationships/customXml" Target="../ink/ink5154.xml"/><Relationship Id="rId89" Type="http://schemas.openxmlformats.org/officeDocument/2006/relationships/customXml" Target="../ink/ink5165.xml"/><Relationship Id="rId112" Type="http://schemas.openxmlformats.org/officeDocument/2006/relationships/image" Target="../media/image566.png"/><Relationship Id="rId133" Type="http://schemas.openxmlformats.org/officeDocument/2006/relationships/image" Target="../media/image576.png"/><Relationship Id="rId154" Type="http://schemas.openxmlformats.org/officeDocument/2006/relationships/customXml" Target="../ink/ink5198.xml"/><Relationship Id="rId175" Type="http://schemas.openxmlformats.org/officeDocument/2006/relationships/image" Target="../media/image598.png"/><Relationship Id="rId16" Type="http://schemas.openxmlformats.org/officeDocument/2006/relationships/customXml" Target="../ink/ink5127.xml"/><Relationship Id="rId37" Type="http://schemas.openxmlformats.org/officeDocument/2006/relationships/image" Target="../media/image528.png"/><Relationship Id="rId58" Type="http://schemas.openxmlformats.org/officeDocument/2006/relationships/customXml" Target="../ink/ink5149.xml"/><Relationship Id="rId79" Type="http://schemas.openxmlformats.org/officeDocument/2006/relationships/customXml" Target="../ink/ink5160.xml"/><Relationship Id="rId102" Type="http://schemas.openxmlformats.org/officeDocument/2006/relationships/image" Target="../media/image561.png"/><Relationship Id="rId123" Type="http://schemas.openxmlformats.org/officeDocument/2006/relationships/image" Target="../media/image571.png"/><Relationship Id="rId144" Type="http://schemas.openxmlformats.org/officeDocument/2006/relationships/customXml" Target="../ink/ink5193.xml"/><Relationship Id="rId90" Type="http://schemas.openxmlformats.org/officeDocument/2006/relationships/image" Target="../media/image555.png"/><Relationship Id="rId165" Type="http://schemas.openxmlformats.org/officeDocument/2006/relationships/image" Target="../media/image593.png"/><Relationship Id="rId186" Type="http://schemas.openxmlformats.org/officeDocument/2006/relationships/customXml" Target="../ink/ink5214.xml"/><Relationship Id="rId27" Type="http://schemas.openxmlformats.org/officeDocument/2006/relationships/customXml" Target="../ink/ink5133.xml"/><Relationship Id="rId48" Type="http://schemas.openxmlformats.org/officeDocument/2006/relationships/customXml" Target="../ink/ink5144.xml"/><Relationship Id="rId69" Type="http://schemas.openxmlformats.org/officeDocument/2006/relationships/image" Target="../media/image545.png"/><Relationship Id="rId113" Type="http://schemas.openxmlformats.org/officeDocument/2006/relationships/customXml" Target="../ink/ink5177.xml"/><Relationship Id="rId134" Type="http://schemas.openxmlformats.org/officeDocument/2006/relationships/customXml" Target="../ink/ink5188.xml"/><Relationship Id="rId80" Type="http://schemas.openxmlformats.org/officeDocument/2006/relationships/image" Target="../media/image550.png"/><Relationship Id="rId155" Type="http://schemas.openxmlformats.org/officeDocument/2006/relationships/image" Target="../media/image587.png"/><Relationship Id="rId176" Type="http://schemas.openxmlformats.org/officeDocument/2006/relationships/customXml" Target="../ink/ink5209.xml"/><Relationship Id="rId17" Type="http://schemas.openxmlformats.org/officeDocument/2006/relationships/image" Target="../media/image519.png"/><Relationship Id="rId38" Type="http://schemas.openxmlformats.org/officeDocument/2006/relationships/customXml" Target="../ink/ink5139.xml"/><Relationship Id="rId59" Type="http://schemas.openxmlformats.org/officeDocument/2006/relationships/image" Target="../media/image540.png"/><Relationship Id="rId103" Type="http://schemas.openxmlformats.org/officeDocument/2006/relationships/customXml" Target="../ink/ink5172.xml"/><Relationship Id="rId124" Type="http://schemas.openxmlformats.org/officeDocument/2006/relationships/customXml" Target="../ink/ink5183.xml"/><Relationship Id="rId70" Type="http://schemas.openxmlformats.org/officeDocument/2006/relationships/customXml" Target="../ink/ink5155.xml"/><Relationship Id="rId91" Type="http://schemas.openxmlformats.org/officeDocument/2006/relationships/customXml" Target="../ink/ink5166.xml"/><Relationship Id="rId145" Type="http://schemas.openxmlformats.org/officeDocument/2006/relationships/image" Target="../media/image582.png"/><Relationship Id="rId166" Type="http://schemas.openxmlformats.org/officeDocument/2006/relationships/customXml" Target="../ink/ink5204.xml"/><Relationship Id="rId187" Type="http://schemas.openxmlformats.org/officeDocument/2006/relationships/image" Target="../media/image604.png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524.png"/><Relationship Id="rId49" Type="http://schemas.openxmlformats.org/officeDocument/2006/relationships/image" Target="../media/image535.png"/><Relationship Id="rId114" Type="http://schemas.openxmlformats.org/officeDocument/2006/relationships/image" Target="../media/image567.png"/><Relationship Id="rId60" Type="http://schemas.openxmlformats.org/officeDocument/2006/relationships/customXml" Target="../ink/ink5150.xml"/><Relationship Id="rId81" Type="http://schemas.openxmlformats.org/officeDocument/2006/relationships/customXml" Target="../ink/ink5161.xml"/><Relationship Id="rId135" Type="http://schemas.openxmlformats.org/officeDocument/2006/relationships/image" Target="../media/image577.png"/><Relationship Id="rId156" Type="http://schemas.openxmlformats.org/officeDocument/2006/relationships/customXml" Target="../ink/ink5199.xml"/><Relationship Id="rId177" Type="http://schemas.openxmlformats.org/officeDocument/2006/relationships/image" Target="../media/image599.png"/><Relationship Id="rId18" Type="http://schemas.openxmlformats.org/officeDocument/2006/relationships/customXml" Target="../ink/ink5128.xml"/><Relationship Id="rId39" Type="http://schemas.openxmlformats.org/officeDocument/2006/relationships/image" Target="../media/image529.png"/></Relationships>
</file>

<file path=ppt/slides/_rels/slide12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277.xml"/><Relationship Id="rId21" Type="http://schemas.openxmlformats.org/officeDocument/2006/relationships/customXml" Target="../ink/ink5228.xml"/><Relationship Id="rId42" Type="http://schemas.openxmlformats.org/officeDocument/2006/relationships/customXml" Target="../ink/ink5239.xml"/><Relationship Id="rId63" Type="http://schemas.openxmlformats.org/officeDocument/2006/relationships/image" Target="../media/image542.png"/><Relationship Id="rId84" Type="http://schemas.openxmlformats.org/officeDocument/2006/relationships/image" Target="../media/image552.png"/><Relationship Id="rId138" Type="http://schemas.openxmlformats.org/officeDocument/2006/relationships/customXml" Target="../ink/ink5288.xml"/><Relationship Id="rId159" Type="http://schemas.openxmlformats.org/officeDocument/2006/relationships/image" Target="../media/image589.png"/><Relationship Id="rId170" Type="http://schemas.openxmlformats.org/officeDocument/2006/relationships/customXml" Target="../ink/ink5304.xml"/><Relationship Id="rId191" Type="http://schemas.openxmlformats.org/officeDocument/2006/relationships/image" Target="../media/image606.png"/><Relationship Id="rId107" Type="http://schemas.openxmlformats.org/officeDocument/2006/relationships/customXml" Target="../ink/ink5272.xml"/><Relationship Id="rId11" Type="http://schemas.openxmlformats.org/officeDocument/2006/relationships/image" Target="../media/image516.png"/><Relationship Id="rId32" Type="http://schemas.openxmlformats.org/officeDocument/2006/relationships/customXml" Target="../ink/ink5234.xml"/><Relationship Id="rId53" Type="http://schemas.openxmlformats.org/officeDocument/2006/relationships/image" Target="../media/image537.png"/><Relationship Id="rId74" Type="http://schemas.openxmlformats.org/officeDocument/2006/relationships/customXml" Target="../ink/ink5255.xml"/><Relationship Id="rId128" Type="http://schemas.openxmlformats.org/officeDocument/2006/relationships/customXml" Target="../ink/ink5283.xml"/><Relationship Id="rId149" Type="http://schemas.openxmlformats.org/officeDocument/2006/relationships/image" Target="../media/image584.png"/><Relationship Id="rId5" Type="http://schemas.openxmlformats.org/officeDocument/2006/relationships/image" Target="../media/image513.png"/><Relationship Id="rId95" Type="http://schemas.openxmlformats.org/officeDocument/2006/relationships/customXml" Target="../ink/ink5266.xml"/><Relationship Id="rId160" Type="http://schemas.openxmlformats.org/officeDocument/2006/relationships/customXml" Target="../ink/ink5299.xml"/><Relationship Id="rId181" Type="http://schemas.openxmlformats.org/officeDocument/2006/relationships/image" Target="../media/image601.png"/><Relationship Id="rId22" Type="http://schemas.openxmlformats.org/officeDocument/2006/relationships/image" Target="../media/image521.png"/><Relationship Id="rId43" Type="http://schemas.openxmlformats.org/officeDocument/2006/relationships/image" Target="../media/image532.png"/><Relationship Id="rId64" Type="http://schemas.openxmlformats.org/officeDocument/2006/relationships/customXml" Target="../ink/ink5250.xml"/><Relationship Id="rId118" Type="http://schemas.openxmlformats.org/officeDocument/2006/relationships/image" Target="../media/image569.png"/><Relationship Id="rId139" Type="http://schemas.openxmlformats.org/officeDocument/2006/relationships/image" Target="../media/image579.png"/><Relationship Id="rId85" Type="http://schemas.openxmlformats.org/officeDocument/2006/relationships/customXml" Target="../ink/ink5261.xml"/><Relationship Id="rId150" Type="http://schemas.openxmlformats.org/officeDocument/2006/relationships/customXml" Target="../ink/ink5294.xml"/><Relationship Id="rId171" Type="http://schemas.openxmlformats.org/officeDocument/2006/relationships/image" Target="../media/image596.png"/><Relationship Id="rId192" Type="http://schemas.openxmlformats.org/officeDocument/2006/relationships/customXml" Target="../ink/ink5315.xml"/><Relationship Id="rId12" Type="http://schemas.openxmlformats.org/officeDocument/2006/relationships/customXml" Target="../ink/ink5223.xml"/><Relationship Id="rId33" Type="http://schemas.openxmlformats.org/officeDocument/2006/relationships/image" Target="../media/image526.png"/><Relationship Id="rId108" Type="http://schemas.openxmlformats.org/officeDocument/2006/relationships/image" Target="../media/image564.png"/><Relationship Id="rId129" Type="http://schemas.openxmlformats.org/officeDocument/2006/relationships/image" Target="../media/image574.png"/><Relationship Id="rId54" Type="http://schemas.openxmlformats.org/officeDocument/2006/relationships/customXml" Target="../ink/ink5245.xml"/><Relationship Id="rId75" Type="http://schemas.openxmlformats.org/officeDocument/2006/relationships/customXml" Target="../ink/ink5256.xml"/><Relationship Id="rId96" Type="http://schemas.openxmlformats.org/officeDocument/2006/relationships/image" Target="../media/image558.png"/><Relationship Id="rId140" Type="http://schemas.openxmlformats.org/officeDocument/2006/relationships/customXml" Target="../ink/ink5289.xml"/><Relationship Id="rId161" Type="http://schemas.openxmlformats.org/officeDocument/2006/relationships/image" Target="../media/image590.png"/><Relationship Id="rId182" Type="http://schemas.openxmlformats.org/officeDocument/2006/relationships/customXml" Target="../ink/ink5310.xml"/><Relationship Id="rId6" Type="http://schemas.openxmlformats.org/officeDocument/2006/relationships/customXml" Target="../ink/ink5220.xml"/><Relationship Id="rId23" Type="http://schemas.openxmlformats.org/officeDocument/2006/relationships/customXml" Target="../ink/ink5229.xml"/><Relationship Id="rId119" Type="http://schemas.openxmlformats.org/officeDocument/2006/relationships/customXml" Target="../ink/ink5278.xml"/><Relationship Id="rId44" Type="http://schemas.openxmlformats.org/officeDocument/2006/relationships/customXml" Target="../ink/ink5240.xml"/><Relationship Id="rId65" Type="http://schemas.openxmlformats.org/officeDocument/2006/relationships/image" Target="../media/image543.png"/><Relationship Id="rId86" Type="http://schemas.openxmlformats.org/officeDocument/2006/relationships/image" Target="../media/image553.png"/><Relationship Id="rId130" Type="http://schemas.openxmlformats.org/officeDocument/2006/relationships/customXml" Target="../ink/ink5284.xml"/><Relationship Id="rId151" Type="http://schemas.openxmlformats.org/officeDocument/2006/relationships/image" Target="../media/image585.png"/><Relationship Id="rId172" Type="http://schemas.openxmlformats.org/officeDocument/2006/relationships/customXml" Target="../ink/ink5305.xml"/><Relationship Id="rId193" Type="http://schemas.openxmlformats.org/officeDocument/2006/relationships/image" Target="../media/image607.png"/><Relationship Id="rId13" Type="http://schemas.openxmlformats.org/officeDocument/2006/relationships/image" Target="../media/image517.png"/><Relationship Id="rId109" Type="http://schemas.openxmlformats.org/officeDocument/2006/relationships/customXml" Target="../ink/ink5273.xml"/><Relationship Id="rId34" Type="http://schemas.openxmlformats.org/officeDocument/2006/relationships/customXml" Target="../ink/ink5235.xml"/><Relationship Id="rId50" Type="http://schemas.openxmlformats.org/officeDocument/2006/relationships/customXml" Target="../ink/ink5243.xml"/><Relationship Id="rId55" Type="http://schemas.openxmlformats.org/officeDocument/2006/relationships/image" Target="../media/image538.png"/><Relationship Id="rId76" Type="http://schemas.openxmlformats.org/officeDocument/2006/relationships/image" Target="../media/image548.png"/><Relationship Id="rId97" Type="http://schemas.openxmlformats.org/officeDocument/2006/relationships/customXml" Target="../ink/ink5267.xml"/><Relationship Id="rId104" Type="http://schemas.openxmlformats.org/officeDocument/2006/relationships/image" Target="../media/image562.png"/><Relationship Id="rId120" Type="http://schemas.openxmlformats.org/officeDocument/2006/relationships/image" Target="../media/image570.png"/><Relationship Id="rId125" Type="http://schemas.openxmlformats.org/officeDocument/2006/relationships/image" Target="../media/image572.png"/><Relationship Id="rId141" Type="http://schemas.openxmlformats.org/officeDocument/2006/relationships/image" Target="../media/image580.png"/><Relationship Id="rId146" Type="http://schemas.openxmlformats.org/officeDocument/2006/relationships/customXml" Target="../ink/ink5292.xml"/><Relationship Id="rId167" Type="http://schemas.openxmlformats.org/officeDocument/2006/relationships/image" Target="../media/image594.png"/><Relationship Id="rId188" Type="http://schemas.openxmlformats.org/officeDocument/2006/relationships/customXml" Target="../ink/ink5313.xml"/><Relationship Id="rId7" Type="http://schemas.openxmlformats.org/officeDocument/2006/relationships/image" Target="../media/image514.png"/><Relationship Id="rId71" Type="http://schemas.openxmlformats.org/officeDocument/2006/relationships/image" Target="../media/image546.png"/><Relationship Id="rId92" Type="http://schemas.openxmlformats.org/officeDocument/2006/relationships/image" Target="../media/image556.png"/><Relationship Id="rId162" Type="http://schemas.openxmlformats.org/officeDocument/2006/relationships/customXml" Target="../ink/ink5300.xml"/><Relationship Id="rId183" Type="http://schemas.openxmlformats.org/officeDocument/2006/relationships/image" Target="../media/image602.png"/><Relationship Id="rId2" Type="http://schemas.openxmlformats.org/officeDocument/2006/relationships/customXml" Target="../ink/ink5218.xml"/><Relationship Id="rId29" Type="http://schemas.openxmlformats.org/officeDocument/2006/relationships/customXml" Target="../ink/ink5232.xml"/><Relationship Id="rId24" Type="http://schemas.openxmlformats.org/officeDocument/2006/relationships/image" Target="../media/image522.png"/><Relationship Id="rId40" Type="http://schemas.openxmlformats.org/officeDocument/2006/relationships/customXml" Target="../ink/ink5238.xml"/><Relationship Id="rId45" Type="http://schemas.openxmlformats.org/officeDocument/2006/relationships/image" Target="../media/image533.png"/><Relationship Id="rId66" Type="http://schemas.openxmlformats.org/officeDocument/2006/relationships/customXml" Target="../ink/ink5251.xml"/><Relationship Id="rId87" Type="http://schemas.openxmlformats.org/officeDocument/2006/relationships/customXml" Target="../ink/ink5262.xml"/><Relationship Id="rId110" Type="http://schemas.openxmlformats.org/officeDocument/2006/relationships/image" Target="../media/image565.png"/><Relationship Id="rId115" Type="http://schemas.openxmlformats.org/officeDocument/2006/relationships/customXml" Target="../ink/ink5276.xml"/><Relationship Id="rId131" Type="http://schemas.openxmlformats.org/officeDocument/2006/relationships/image" Target="../media/image575.png"/><Relationship Id="rId136" Type="http://schemas.openxmlformats.org/officeDocument/2006/relationships/customXml" Target="../ink/ink5287.xml"/><Relationship Id="rId157" Type="http://schemas.openxmlformats.org/officeDocument/2006/relationships/image" Target="../media/image588.png"/><Relationship Id="rId178" Type="http://schemas.openxmlformats.org/officeDocument/2006/relationships/customXml" Target="../ink/ink5308.xml"/><Relationship Id="rId61" Type="http://schemas.openxmlformats.org/officeDocument/2006/relationships/image" Target="../media/image541.png"/><Relationship Id="rId82" Type="http://schemas.openxmlformats.org/officeDocument/2006/relationships/image" Target="../media/image551.png"/><Relationship Id="rId152" Type="http://schemas.openxmlformats.org/officeDocument/2006/relationships/customXml" Target="../ink/ink5295.xml"/><Relationship Id="rId173" Type="http://schemas.openxmlformats.org/officeDocument/2006/relationships/image" Target="../media/image597.png"/><Relationship Id="rId194" Type="http://schemas.openxmlformats.org/officeDocument/2006/relationships/customXml" Target="../ink/ink5316.xml"/><Relationship Id="rId19" Type="http://schemas.openxmlformats.org/officeDocument/2006/relationships/customXml" Target="../ink/ink5227.xml"/><Relationship Id="rId14" Type="http://schemas.openxmlformats.org/officeDocument/2006/relationships/customXml" Target="../ink/ink5224.xml"/><Relationship Id="rId30" Type="http://schemas.openxmlformats.org/officeDocument/2006/relationships/customXml" Target="../ink/ink5233.xml"/><Relationship Id="rId35" Type="http://schemas.openxmlformats.org/officeDocument/2006/relationships/image" Target="../media/image527.png"/><Relationship Id="rId56" Type="http://schemas.openxmlformats.org/officeDocument/2006/relationships/customXml" Target="../ink/ink5246.xml"/><Relationship Id="rId77" Type="http://schemas.openxmlformats.org/officeDocument/2006/relationships/customXml" Target="../ink/ink5257.xml"/><Relationship Id="rId100" Type="http://schemas.openxmlformats.org/officeDocument/2006/relationships/image" Target="../media/image560.png"/><Relationship Id="rId105" Type="http://schemas.openxmlformats.org/officeDocument/2006/relationships/customXml" Target="../ink/ink5271.xml"/><Relationship Id="rId126" Type="http://schemas.openxmlformats.org/officeDocument/2006/relationships/customXml" Target="../ink/ink5282.xml"/><Relationship Id="rId147" Type="http://schemas.openxmlformats.org/officeDocument/2006/relationships/image" Target="../media/image583.png"/><Relationship Id="rId168" Type="http://schemas.openxmlformats.org/officeDocument/2006/relationships/customXml" Target="../ink/ink5303.xml"/><Relationship Id="rId8" Type="http://schemas.openxmlformats.org/officeDocument/2006/relationships/customXml" Target="../ink/ink5221.xml"/><Relationship Id="rId51" Type="http://schemas.openxmlformats.org/officeDocument/2006/relationships/image" Target="../media/image536.png"/><Relationship Id="rId72" Type="http://schemas.openxmlformats.org/officeDocument/2006/relationships/customXml" Target="../ink/ink5254.xml"/><Relationship Id="rId93" Type="http://schemas.openxmlformats.org/officeDocument/2006/relationships/customXml" Target="../ink/ink5265.xml"/><Relationship Id="rId98" Type="http://schemas.openxmlformats.org/officeDocument/2006/relationships/image" Target="../media/image559.png"/><Relationship Id="rId121" Type="http://schemas.openxmlformats.org/officeDocument/2006/relationships/customXml" Target="../ink/ink5279.xml"/><Relationship Id="rId142" Type="http://schemas.openxmlformats.org/officeDocument/2006/relationships/customXml" Target="../ink/ink5290.xml"/><Relationship Id="rId163" Type="http://schemas.openxmlformats.org/officeDocument/2006/relationships/image" Target="../media/image592.png"/><Relationship Id="rId184" Type="http://schemas.openxmlformats.org/officeDocument/2006/relationships/customXml" Target="../ink/ink5311.xml"/><Relationship Id="rId189" Type="http://schemas.openxmlformats.org/officeDocument/2006/relationships/image" Target="../media/image605.png"/><Relationship Id="rId3" Type="http://schemas.openxmlformats.org/officeDocument/2006/relationships/image" Target="NULL"/><Relationship Id="rId25" Type="http://schemas.openxmlformats.org/officeDocument/2006/relationships/customXml" Target="../ink/ink5230.xml"/><Relationship Id="rId46" Type="http://schemas.openxmlformats.org/officeDocument/2006/relationships/customXml" Target="../ink/ink5241.xml"/><Relationship Id="rId67" Type="http://schemas.openxmlformats.org/officeDocument/2006/relationships/image" Target="../media/image544.png"/><Relationship Id="rId116" Type="http://schemas.openxmlformats.org/officeDocument/2006/relationships/image" Target="../media/image568.png"/><Relationship Id="rId137" Type="http://schemas.openxmlformats.org/officeDocument/2006/relationships/image" Target="../media/image578.png"/><Relationship Id="rId158" Type="http://schemas.openxmlformats.org/officeDocument/2006/relationships/customXml" Target="../ink/ink5298.xml"/><Relationship Id="rId20" Type="http://schemas.openxmlformats.org/officeDocument/2006/relationships/image" Target="../media/image520.png"/><Relationship Id="rId41" Type="http://schemas.openxmlformats.org/officeDocument/2006/relationships/image" Target="../media/image530.png"/><Relationship Id="rId62" Type="http://schemas.openxmlformats.org/officeDocument/2006/relationships/customXml" Target="../ink/ink5249.xml"/><Relationship Id="rId83" Type="http://schemas.openxmlformats.org/officeDocument/2006/relationships/customXml" Target="../ink/ink5260.xml"/><Relationship Id="rId88" Type="http://schemas.openxmlformats.org/officeDocument/2006/relationships/image" Target="../media/image554.png"/><Relationship Id="rId111" Type="http://schemas.openxmlformats.org/officeDocument/2006/relationships/customXml" Target="../ink/ink5274.xml"/><Relationship Id="rId132" Type="http://schemas.openxmlformats.org/officeDocument/2006/relationships/customXml" Target="../ink/ink5285.xml"/><Relationship Id="rId153" Type="http://schemas.openxmlformats.org/officeDocument/2006/relationships/image" Target="../media/image586.png"/><Relationship Id="rId174" Type="http://schemas.openxmlformats.org/officeDocument/2006/relationships/customXml" Target="../ink/ink5306.xml"/><Relationship Id="rId179" Type="http://schemas.openxmlformats.org/officeDocument/2006/relationships/image" Target="../media/image600.png"/><Relationship Id="rId195" Type="http://schemas.openxmlformats.org/officeDocument/2006/relationships/image" Target="../media/image591.png"/><Relationship Id="rId190" Type="http://schemas.openxmlformats.org/officeDocument/2006/relationships/customXml" Target="../ink/ink5314.xml"/><Relationship Id="rId15" Type="http://schemas.openxmlformats.org/officeDocument/2006/relationships/image" Target="../media/image518.png"/><Relationship Id="rId36" Type="http://schemas.openxmlformats.org/officeDocument/2006/relationships/customXml" Target="../ink/ink5236.xml"/><Relationship Id="rId57" Type="http://schemas.openxmlformats.org/officeDocument/2006/relationships/image" Target="../media/image539.png"/><Relationship Id="rId106" Type="http://schemas.openxmlformats.org/officeDocument/2006/relationships/image" Target="../media/image563.png"/><Relationship Id="rId127" Type="http://schemas.openxmlformats.org/officeDocument/2006/relationships/image" Target="../media/image573.png"/><Relationship Id="rId10" Type="http://schemas.openxmlformats.org/officeDocument/2006/relationships/customXml" Target="../ink/ink5222.xml"/><Relationship Id="rId31" Type="http://schemas.openxmlformats.org/officeDocument/2006/relationships/image" Target="../media/image525.png"/><Relationship Id="rId52" Type="http://schemas.openxmlformats.org/officeDocument/2006/relationships/customXml" Target="../ink/ink5244.xml"/><Relationship Id="rId73" Type="http://schemas.openxmlformats.org/officeDocument/2006/relationships/image" Target="../media/image547.png"/><Relationship Id="rId78" Type="http://schemas.openxmlformats.org/officeDocument/2006/relationships/image" Target="../media/image549.png"/><Relationship Id="rId94" Type="http://schemas.openxmlformats.org/officeDocument/2006/relationships/image" Target="../media/image557.png"/><Relationship Id="rId99" Type="http://schemas.openxmlformats.org/officeDocument/2006/relationships/customXml" Target="../ink/ink5268.xml"/><Relationship Id="rId101" Type="http://schemas.openxmlformats.org/officeDocument/2006/relationships/customXml" Target="../ink/ink5269.xml"/><Relationship Id="rId122" Type="http://schemas.openxmlformats.org/officeDocument/2006/relationships/customXml" Target="../ink/ink5280.xml"/><Relationship Id="rId143" Type="http://schemas.openxmlformats.org/officeDocument/2006/relationships/image" Target="../media/image581.png"/><Relationship Id="rId148" Type="http://schemas.openxmlformats.org/officeDocument/2006/relationships/customXml" Target="../ink/ink5293.xml"/><Relationship Id="rId164" Type="http://schemas.openxmlformats.org/officeDocument/2006/relationships/customXml" Target="../ink/ink5301.xml"/><Relationship Id="rId169" Type="http://schemas.openxmlformats.org/officeDocument/2006/relationships/image" Target="../media/image595.png"/><Relationship Id="rId185" Type="http://schemas.openxmlformats.org/officeDocument/2006/relationships/image" Target="../media/image603.png"/><Relationship Id="rId4" Type="http://schemas.openxmlformats.org/officeDocument/2006/relationships/customXml" Target="../ink/ink5219.xml"/><Relationship Id="rId9" Type="http://schemas.openxmlformats.org/officeDocument/2006/relationships/image" Target="../media/image515.png"/><Relationship Id="rId180" Type="http://schemas.openxmlformats.org/officeDocument/2006/relationships/customXml" Target="../ink/ink5309.xml"/><Relationship Id="rId26" Type="http://schemas.openxmlformats.org/officeDocument/2006/relationships/image" Target="../media/image523.png"/><Relationship Id="rId47" Type="http://schemas.openxmlformats.org/officeDocument/2006/relationships/image" Target="../media/image534.png"/><Relationship Id="rId68" Type="http://schemas.openxmlformats.org/officeDocument/2006/relationships/customXml" Target="../ink/ink5252.xml"/><Relationship Id="rId89" Type="http://schemas.openxmlformats.org/officeDocument/2006/relationships/customXml" Target="../ink/ink5263.xml"/><Relationship Id="rId112" Type="http://schemas.openxmlformats.org/officeDocument/2006/relationships/image" Target="../media/image566.png"/><Relationship Id="rId133" Type="http://schemas.openxmlformats.org/officeDocument/2006/relationships/image" Target="../media/image576.png"/><Relationship Id="rId154" Type="http://schemas.openxmlformats.org/officeDocument/2006/relationships/customXml" Target="../ink/ink5296.xml"/><Relationship Id="rId175" Type="http://schemas.openxmlformats.org/officeDocument/2006/relationships/image" Target="../media/image598.png"/><Relationship Id="rId16" Type="http://schemas.openxmlformats.org/officeDocument/2006/relationships/customXml" Target="../ink/ink5225.xml"/><Relationship Id="rId37" Type="http://schemas.openxmlformats.org/officeDocument/2006/relationships/image" Target="../media/image528.png"/><Relationship Id="rId58" Type="http://schemas.openxmlformats.org/officeDocument/2006/relationships/customXml" Target="../ink/ink5247.xml"/><Relationship Id="rId79" Type="http://schemas.openxmlformats.org/officeDocument/2006/relationships/customXml" Target="../ink/ink5258.xml"/><Relationship Id="rId102" Type="http://schemas.openxmlformats.org/officeDocument/2006/relationships/image" Target="../media/image561.png"/><Relationship Id="rId123" Type="http://schemas.openxmlformats.org/officeDocument/2006/relationships/image" Target="../media/image571.png"/><Relationship Id="rId144" Type="http://schemas.openxmlformats.org/officeDocument/2006/relationships/customXml" Target="../ink/ink5291.xml"/><Relationship Id="rId90" Type="http://schemas.openxmlformats.org/officeDocument/2006/relationships/image" Target="../media/image555.png"/><Relationship Id="rId165" Type="http://schemas.openxmlformats.org/officeDocument/2006/relationships/image" Target="../media/image593.png"/><Relationship Id="rId186" Type="http://schemas.openxmlformats.org/officeDocument/2006/relationships/customXml" Target="../ink/ink5312.xml"/><Relationship Id="rId27" Type="http://schemas.openxmlformats.org/officeDocument/2006/relationships/customXml" Target="../ink/ink5231.xml"/><Relationship Id="rId48" Type="http://schemas.openxmlformats.org/officeDocument/2006/relationships/customXml" Target="../ink/ink5242.xml"/><Relationship Id="rId69" Type="http://schemas.openxmlformats.org/officeDocument/2006/relationships/image" Target="../media/image545.png"/><Relationship Id="rId113" Type="http://schemas.openxmlformats.org/officeDocument/2006/relationships/customXml" Target="../ink/ink5275.xml"/><Relationship Id="rId134" Type="http://schemas.openxmlformats.org/officeDocument/2006/relationships/customXml" Target="../ink/ink5286.xml"/><Relationship Id="rId80" Type="http://schemas.openxmlformats.org/officeDocument/2006/relationships/image" Target="../media/image550.png"/><Relationship Id="rId155" Type="http://schemas.openxmlformats.org/officeDocument/2006/relationships/image" Target="../media/image587.png"/><Relationship Id="rId176" Type="http://schemas.openxmlformats.org/officeDocument/2006/relationships/customXml" Target="../ink/ink5307.xml"/><Relationship Id="rId17" Type="http://schemas.openxmlformats.org/officeDocument/2006/relationships/image" Target="../media/image519.png"/><Relationship Id="rId38" Type="http://schemas.openxmlformats.org/officeDocument/2006/relationships/customXml" Target="../ink/ink5237.xml"/><Relationship Id="rId59" Type="http://schemas.openxmlformats.org/officeDocument/2006/relationships/image" Target="../media/image540.png"/><Relationship Id="rId103" Type="http://schemas.openxmlformats.org/officeDocument/2006/relationships/customXml" Target="../ink/ink5270.xml"/><Relationship Id="rId124" Type="http://schemas.openxmlformats.org/officeDocument/2006/relationships/customXml" Target="../ink/ink5281.xml"/><Relationship Id="rId70" Type="http://schemas.openxmlformats.org/officeDocument/2006/relationships/customXml" Target="../ink/ink5253.xml"/><Relationship Id="rId91" Type="http://schemas.openxmlformats.org/officeDocument/2006/relationships/customXml" Target="../ink/ink5264.xml"/><Relationship Id="rId145" Type="http://schemas.openxmlformats.org/officeDocument/2006/relationships/image" Target="../media/image582.png"/><Relationship Id="rId166" Type="http://schemas.openxmlformats.org/officeDocument/2006/relationships/customXml" Target="../ink/ink5302.xml"/><Relationship Id="rId187" Type="http://schemas.openxmlformats.org/officeDocument/2006/relationships/image" Target="../media/image604.png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524.png"/><Relationship Id="rId49" Type="http://schemas.openxmlformats.org/officeDocument/2006/relationships/image" Target="../media/image535.png"/><Relationship Id="rId114" Type="http://schemas.openxmlformats.org/officeDocument/2006/relationships/image" Target="../media/image567.png"/><Relationship Id="rId60" Type="http://schemas.openxmlformats.org/officeDocument/2006/relationships/customXml" Target="../ink/ink5248.xml"/><Relationship Id="rId81" Type="http://schemas.openxmlformats.org/officeDocument/2006/relationships/customXml" Target="../ink/ink5259.xml"/><Relationship Id="rId135" Type="http://schemas.openxmlformats.org/officeDocument/2006/relationships/image" Target="../media/image577.png"/><Relationship Id="rId156" Type="http://schemas.openxmlformats.org/officeDocument/2006/relationships/customXml" Target="../ink/ink5297.xml"/><Relationship Id="rId177" Type="http://schemas.openxmlformats.org/officeDocument/2006/relationships/image" Target="../media/image599.png"/><Relationship Id="rId18" Type="http://schemas.openxmlformats.org/officeDocument/2006/relationships/customXml" Target="../ink/ink5226.xml"/><Relationship Id="rId39" Type="http://schemas.openxmlformats.org/officeDocument/2006/relationships/image" Target="../media/image529.png"/></Relationships>
</file>

<file path=ppt/slides/_rels/slide12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376.xml"/><Relationship Id="rId21" Type="http://schemas.openxmlformats.org/officeDocument/2006/relationships/customXml" Target="../ink/ink5327.xml"/><Relationship Id="rId42" Type="http://schemas.openxmlformats.org/officeDocument/2006/relationships/customXml" Target="../ink/ink5338.xml"/><Relationship Id="rId63" Type="http://schemas.openxmlformats.org/officeDocument/2006/relationships/image" Target="../media/image542.png"/><Relationship Id="rId84" Type="http://schemas.openxmlformats.org/officeDocument/2006/relationships/image" Target="../media/image552.png"/><Relationship Id="rId138" Type="http://schemas.openxmlformats.org/officeDocument/2006/relationships/customXml" Target="../ink/ink5387.xml"/><Relationship Id="rId159" Type="http://schemas.openxmlformats.org/officeDocument/2006/relationships/image" Target="../media/image589.png"/><Relationship Id="rId107" Type="http://schemas.openxmlformats.org/officeDocument/2006/relationships/customXml" Target="../ink/ink5371.xml"/><Relationship Id="rId11" Type="http://schemas.openxmlformats.org/officeDocument/2006/relationships/image" Target="../media/image516.png"/><Relationship Id="rId32" Type="http://schemas.openxmlformats.org/officeDocument/2006/relationships/customXml" Target="../ink/ink5333.xml"/><Relationship Id="rId53" Type="http://schemas.openxmlformats.org/officeDocument/2006/relationships/image" Target="../media/image537.png"/><Relationship Id="rId74" Type="http://schemas.openxmlformats.org/officeDocument/2006/relationships/customXml" Target="../ink/ink5354.xml"/><Relationship Id="rId128" Type="http://schemas.openxmlformats.org/officeDocument/2006/relationships/customXml" Target="../ink/ink5382.xml"/><Relationship Id="rId149" Type="http://schemas.openxmlformats.org/officeDocument/2006/relationships/image" Target="../media/image584.png"/><Relationship Id="rId5" Type="http://schemas.openxmlformats.org/officeDocument/2006/relationships/image" Target="../media/image513.png"/><Relationship Id="rId95" Type="http://schemas.openxmlformats.org/officeDocument/2006/relationships/customXml" Target="../ink/ink5365.xml"/><Relationship Id="rId160" Type="http://schemas.openxmlformats.org/officeDocument/2006/relationships/customXml" Target="../ink/ink5398.xml"/><Relationship Id="rId22" Type="http://schemas.openxmlformats.org/officeDocument/2006/relationships/image" Target="../media/image521.png"/><Relationship Id="rId43" Type="http://schemas.openxmlformats.org/officeDocument/2006/relationships/image" Target="../media/image532.png"/><Relationship Id="rId64" Type="http://schemas.openxmlformats.org/officeDocument/2006/relationships/customXml" Target="../ink/ink5349.xml"/><Relationship Id="rId118" Type="http://schemas.openxmlformats.org/officeDocument/2006/relationships/image" Target="../media/image569.png"/><Relationship Id="rId139" Type="http://schemas.openxmlformats.org/officeDocument/2006/relationships/image" Target="../media/image579.png"/><Relationship Id="rId85" Type="http://schemas.openxmlformats.org/officeDocument/2006/relationships/customXml" Target="../ink/ink5360.xml"/><Relationship Id="rId150" Type="http://schemas.openxmlformats.org/officeDocument/2006/relationships/customXml" Target="../ink/ink5393.xml"/><Relationship Id="rId12" Type="http://schemas.openxmlformats.org/officeDocument/2006/relationships/customXml" Target="../ink/ink5322.xml"/><Relationship Id="rId17" Type="http://schemas.openxmlformats.org/officeDocument/2006/relationships/image" Target="../media/image519.png"/><Relationship Id="rId33" Type="http://schemas.openxmlformats.org/officeDocument/2006/relationships/image" Target="../media/image526.png"/><Relationship Id="rId38" Type="http://schemas.openxmlformats.org/officeDocument/2006/relationships/customXml" Target="../ink/ink5336.xml"/><Relationship Id="rId59" Type="http://schemas.openxmlformats.org/officeDocument/2006/relationships/image" Target="../media/image540.png"/><Relationship Id="rId103" Type="http://schemas.openxmlformats.org/officeDocument/2006/relationships/customXml" Target="../ink/ink5369.xml"/><Relationship Id="rId108" Type="http://schemas.openxmlformats.org/officeDocument/2006/relationships/image" Target="../media/image564.png"/><Relationship Id="rId124" Type="http://schemas.openxmlformats.org/officeDocument/2006/relationships/customXml" Target="../ink/ink5380.xml"/><Relationship Id="rId129" Type="http://schemas.openxmlformats.org/officeDocument/2006/relationships/image" Target="../media/image574.png"/><Relationship Id="rId54" Type="http://schemas.openxmlformats.org/officeDocument/2006/relationships/customXml" Target="../ink/ink5344.xml"/><Relationship Id="rId70" Type="http://schemas.openxmlformats.org/officeDocument/2006/relationships/customXml" Target="../ink/ink5352.xml"/><Relationship Id="rId75" Type="http://schemas.openxmlformats.org/officeDocument/2006/relationships/customXml" Target="../ink/ink5355.xml"/><Relationship Id="rId91" Type="http://schemas.openxmlformats.org/officeDocument/2006/relationships/customXml" Target="../ink/ink5363.xml"/><Relationship Id="rId96" Type="http://schemas.openxmlformats.org/officeDocument/2006/relationships/image" Target="../media/image558.png"/><Relationship Id="rId140" Type="http://schemas.openxmlformats.org/officeDocument/2006/relationships/customXml" Target="../ink/ink5388.xml"/><Relationship Id="rId145" Type="http://schemas.openxmlformats.org/officeDocument/2006/relationships/image" Target="../media/image582.png"/><Relationship Id="rId161" Type="http://schemas.openxmlformats.org/officeDocument/2006/relationships/image" Target="../media/image59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19.xml"/><Relationship Id="rId23" Type="http://schemas.openxmlformats.org/officeDocument/2006/relationships/customXml" Target="../ink/ink5328.xml"/><Relationship Id="rId28" Type="http://schemas.openxmlformats.org/officeDocument/2006/relationships/image" Target="../media/image524.png"/><Relationship Id="rId49" Type="http://schemas.openxmlformats.org/officeDocument/2006/relationships/image" Target="../media/image535.png"/><Relationship Id="rId114" Type="http://schemas.openxmlformats.org/officeDocument/2006/relationships/image" Target="../media/image567.png"/><Relationship Id="rId119" Type="http://schemas.openxmlformats.org/officeDocument/2006/relationships/customXml" Target="../ink/ink5377.xml"/><Relationship Id="rId44" Type="http://schemas.openxmlformats.org/officeDocument/2006/relationships/customXml" Target="../ink/ink5339.xml"/><Relationship Id="rId60" Type="http://schemas.openxmlformats.org/officeDocument/2006/relationships/customXml" Target="../ink/ink5347.xml"/><Relationship Id="rId65" Type="http://schemas.openxmlformats.org/officeDocument/2006/relationships/image" Target="../media/image543.png"/><Relationship Id="rId81" Type="http://schemas.openxmlformats.org/officeDocument/2006/relationships/customXml" Target="../ink/ink5358.xml"/><Relationship Id="rId86" Type="http://schemas.openxmlformats.org/officeDocument/2006/relationships/image" Target="../media/image553.png"/><Relationship Id="rId130" Type="http://schemas.openxmlformats.org/officeDocument/2006/relationships/customXml" Target="../ink/ink5383.xml"/><Relationship Id="rId135" Type="http://schemas.openxmlformats.org/officeDocument/2006/relationships/image" Target="../media/image577.png"/><Relationship Id="rId151" Type="http://schemas.openxmlformats.org/officeDocument/2006/relationships/image" Target="../media/image585.png"/><Relationship Id="rId156" Type="http://schemas.openxmlformats.org/officeDocument/2006/relationships/customXml" Target="../ink/ink5396.xml"/><Relationship Id="rId13" Type="http://schemas.openxmlformats.org/officeDocument/2006/relationships/image" Target="../media/image517.png"/><Relationship Id="rId18" Type="http://schemas.openxmlformats.org/officeDocument/2006/relationships/customXml" Target="../ink/ink5325.xml"/><Relationship Id="rId39" Type="http://schemas.openxmlformats.org/officeDocument/2006/relationships/image" Target="../media/image529.png"/><Relationship Id="rId109" Type="http://schemas.openxmlformats.org/officeDocument/2006/relationships/customXml" Target="../ink/ink5372.xml"/><Relationship Id="rId34" Type="http://schemas.openxmlformats.org/officeDocument/2006/relationships/customXml" Target="../ink/ink5334.xml"/><Relationship Id="rId50" Type="http://schemas.openxmlformats.org/officeDocument/2006/relationships/customXml" Target="../ink/ink5342.xml"/><Relationship Id="rId55" Type="http://schemas.openxmlformats.org/officeDocument/2006/relationships/image" Target="../media/image538.png"/><Relationship Id="rId76" Type="http://schemas.openxmlformats.org/officeDocument/2006/relationships/image" Target="../media/image548.png"/><Relationship Id="rId97" Type="http://schemas.openxmlformats.org/officeDocument/2006/relationships/customXml" Target="../ink/ink5366.xml"/><Relationship Id="rId104" Type="http://schemas.openxmlformats.org/officeDocument/2006/relationships/image" Target="../media/image562.png"/><Relationship Id="rId120" Type="http://schemas.openxmlformats.org/officeDocument/2006/relationships/image" Target="../media/image570.png"/><Relationship Id="rId125" Type="http://schemas.openxmlformats.org/officeDocument/2006/relationships/image" Target="../media/image572.png"/><Relationship Id="rId141" Type="http://schemas.openxmlformats.org/officeDocument/2006/relationships/image" Target="../media/image580.png"/><Relationship Id="rId146" Type="http://schemas.openxmlformats.org/officeDocument/2006/relationships/customXml" Target="../ink/ink5391.xml"/><Relationship Id="rId7" Type="http://schemas.openxmlformats.org/officeDocument/2006/relationships/image" Target="../media/image514.png"/><Relationship Id="rId71" Type="http://schemas.openxmlformats.org/officeDocument/2006/relationships/image" Target="../media/image546.png"/><Relationship Id="rId92" Type="http://schemas.openxmlformats.org/officeDocument/2006/relationships/image" Target="../media/image556.png"/><Relationship Id="rId162" Type="http://schemas.openxmlformats.org/officeDocument/2006/relationships/customXml" Target="../ink/ink5399.xml"/><Relationship Id="rId2" Type="http://schemas.openxmlformats.org/officeDocument/2006/relationships/customXml" Target="../ink/ink5317.xml"/><Relationship Id="rId29" Type="http://schemas.openxmlformats.org/officeDocument/2006/relationships/customXml" Target="../ink/ink5331.xml"/><Relationship Id="rId24" Type="http://schemas.openxmlformats.org/officeDocument/2006/relationships/image" Target="../media/image522.png"/><Relationship Id="rId40" Type="http://schemas.openxmlformats.org/officeDocument/2006/relationships/customXml" Target="../ink/ink5337.xml"/><Relationship Id="rId45" Type="http://schemas.openxmlformats.org/officeDocument/2006/relationships/image" Target="../media/image533.png"/><Relationship Id="rId66" Type="http://schemas.openxmlformats.org/officeDocument/2006/relationships/customXml" Target="../ink/ink5350.xml"/><Relationship Id="rId87" Type="http://schemas.openxmlformats.org/officeDocument/2006/relationships/customXml" Target="../ink/ink5361.xml"/><Relationship Id="rId110" Type="http://schemas.openxmlformats.org/officeDocument/2006/relationships/image" Target="../media/image565.png"/><Relationship Id="rId115" Type="http://schemas.openxmlformats.org/officeDocument/2006/relationships/customXml" Target="../ink/ink5375.xml"/><Relationship Id="rId131" Type="http://schemas.openxmlformats.org/officeDocument/2006/relationships/image" Target="../media/image575.png"/><Relationship Id="rId136" Type="http://schemas.openxmlformats.org/officeDocument/2006/relationships/customXml" Target="../ink/ink5386.xml"/><Relationship Id="rId157" Type="http://schemas.openxmlformats.org/officeDocument/2006/relationships/image" Target="../media/image588.png"/><Relationship Id="rId61" Type="http://schemas.openxmlformats.org/officeDocument/2006/relationships/image" Target="../media/image541.png"/><Relationship Id="rId82" Type="http://schemas.openxmlformats.org/officeDocument/2006/relationships/image" Target="../media/image551.png"/><Relationship Id="rId152" Type="http://schemas.openxmlformats.org/officeDocument/2006/relationships/customXml" Target="../ink/ink5394.xml"/><Relationship Id="rId19" Type="http://schemas.openxmlformats.org/officeDocument/2006/relationships/customXml" Target="../ink/ink5326.xml"/><Relationship Id="rId14" Type="http://schemas.openxmlformats.org/officeDocument/2006/relationships/customXml" Target="../ink/ink5323.xml"/><Relationship Id="rId30" Type="http://schemas.openxmlformats.org/officeDocument/2006/relationships/customXml" Target="../ink/ink5332.xml"/><Relationship Id="rId35" Type="http://schemas.openxmlformats.org/officeDocument/2006/relationships/image" Target="../media/image527.png"/><Relationship Id="rId56" Type="http://schemas.openxmlformats.org/officeDocument/2006/relationships/customXml" Target="../ink/ink5345.xml"/><Relationship Id="rId77" Type="http://schemas.openxmlformats.org/officeDocument/2006/relationships/customXml" Target="../ink/ink5356.xml"/><Relationship Id="rId100" Type="http://schemas.openxmlformats.org/officeDocument/2006/relationships/image" Target="../media/image560.png"/><Relationship Id="rId105" Type="http://schemas.openxmlformats.org/officeDocument/2006/relationships/customXml" Target="../ink/ink5370.xml"/><Relationship Id="rId126" Type="http://schemas.openxmlformats.org/officeDocument/2006/relationships/customXml" Target="../ink/ink5381.xml"/><Relationship Id="rId147" Type="http://schemas.openxmlformats.org/officeDocument/2006/relationships/image" Target="../media/image583.png"/><Relationship Id="rId8" Type="http://schemas.openxmlformats.org/officeDocument/2006/relationships/customXml" Target="../ink/ink5320.xml"/><Relationship Id="rId51" Type="http://schemas.openxmlformats.org/officeDocument/2006/relationships/image" Target="../media/image536.png"/><Relationship Id="rId72" Type="http://schemas.openxmlformats.org/officeDocument/2006/relationships/customXml" Target="../ink/ink5353.xml"/><Relationship Id="rId93" Type="http://schemas.openxmlformats.org/officeDocument/2006/relationships/customXml" Target="../ink/ink5364.xml"/><Relationship Id="rId98" Type="http://schemas.openxmlformats.org/officeDocument/2006/relationships/image" Target="../media/image559.png"/><Relationship Id="rId121" Type="http://schemas.openxmlformats.org/officeDocument/2006/relationships/customXml" Target="../ink/ink5378.xml"/><Relationship Id="rId142" Type="http://schemas.openxmlformats.org/officeDocument/2006/relationships/customXml" Target="../ink/ink5389.xml"/><Relationship Id="rId163" Type="http://schemas.openxmlformats.org/officeDocument/2006/relationships/image" Target="../media/image608.png"/><Relationship Id="rId3" Type="http://schemas.openxmlformats.org/officeDocument/2006/relationships/image" Target="NULL"/><Relationship Id="rId25" Type="http://schemas.openxmlformats.org/officeDocument/2006/relationships/customXml" Target="../ink/ink5329.xml"/><Relationship Id="rId46" Type="http://schemas.openxmlformats.org/officeDocument/2006/relationships/customXml" Target="../ink/ink5340.xml"/><Relationship Id="rId67" Type="http://schemas.openxmlformats.org/officeDocument/2006/relationships/image" Target="../media/image544.png"/><Relationship Id="rId116" Type="http://schemas.openxmlformats.org/officeDocument/2006/relationships/image" Target="../media/image568.png"/><Relationship Id="rId137" Type="http://schemas.openxmlformats.org/officeDocument/2006/relationships/image" Target="../media/image578.png"/><Relationship Id="rId158" Type="http://schemas.openxmlformats.org/officeDocument/2006/relationships/customXml" Target="../ink/ink5397.xml"/><Relationship Id="rId20" Type="http://schemas.openxmlformats.org/officeDocument/2006/relationships/image" Target="../media/image520.png"/><Relationship Id="rId41" Type="http://schemas.openxmlformats.org/officeDocument/2006/relationships/image" Target="../media/image530.png"/><Relationship Id="rId62" Type="http://schemas.openxmlformats.org/officeDocument/2006/relationships/customXml" Target="../ink/ink5348.xml"/><Relationship Id="rId83" Type="http://schemas.openxmlformats.org/officeDocument/2006/relationships/customXml" Target="../ink/ink5359.xml"/><Relationship Id="rId88" Type="http://schemas.openxmlformats.org/officeDocument/2006/relationships/image" Target="../media/image554.png"/><Relationship Id="rId111" Type="http://schemas.openxmlformats.org/officeDocument/2006/relationships/customXml" Target="../ink/ink5373.xml"/><Relationship Id="rId132" Type="http://schemas.openxmlformats.org/officeDocument/2006/relationships/customXml" Target="../ink/ink5384.xml"/><Relationship Id="rId153" Type="http://schemas.openxmlformats.org/officeDocument/2006/relationships/image" Target="../media/image586.png"/><Relationship Id="rId15" Type="http://schemas.openxmlformats.org/officeDocument/2006/relationships/image" Target="../media/image518.png"/><Relationship Id="rId36" Type="http://schemas.openxmlformats.org/officeDocument/2006/relationships/customXml" Target="../ink/ink5335.xml"/><Relationship Id="rId57" Type="http://schemas.openxmlformats.org/officeDocument/2006/relationships/image" Target="../media/image539.png"/><Relationship Id="rId106" Type="http://schemas.openxmlformats.org/officeDocument/2006/relationships/image" Target="../media/image563.png"/><Relationship Id="rId127" Type="http://schemas.openxmlformats.org/officeDocument/2006/relationships/image" Target="../media/image573.png"/><Relationship Id="rId10" Type="http://schemas.openxmlformats.org/officeDocument/2006/relationships/customXml" Target="../ink/ink5321.xml"/><Relationship Id="rId31" Type="http://schemas.openxmlformats.org/officeDocument/2006/relationships/image" Target="../media/image525.png"/><Relationship Id="rId52" Type="http://schemas.openxmlformats.org/officeDocument/2006/relationships/customXml" Target="../ink/ink5343.xml"/><Relationship Id="rId73" Type="http://schemas.openxmlformats.org/officeDocument/2006/relationships/image" Target="../media/image547.png"/><Relationship Id="rId78" Type="http://schemas.openxmlformats.org/officeDocument/2006/relationships/image" Target="../media/image549.png"/><Relationship Id="rId94" Type="http://schemas.openxmlformats.org/officeDocument/2006/relationships/image" Target="../media/image557.png"/><Relationship Id="rId99" Type="http://schemas.openxmlformats.org/officeDocument/2006/relationships/customXml" Target="../ink/ink5367.xml"/><Relationship Id="rId101" Type="http://schemas.openxmlformats.org/officeDocument/2006/relationships/customXml" Target="../ink/ink5368.xml"/><Relationship Id="rId122" Type="http://schemas.openxmlformats.org/officeDocument/2006/relationships/customXml" Target="../ink/ink5379.xml"/><Relationship Id="rId143" Type="http://schemas.openxmlformats.org/officeDocument/2006/relationships/image" Target="../media/image581.png"/><Relationship Id="rId148" Type="http://schemas.openxmlformats.org/officeDocument/2006/relationships/customXml" Target="../ink/ink5392.xml"/><Relationship Id="rId164" Type="http://schemas.openxmlformats.org/officeDocument/2006/relationships/customXml" Target="../ink/ink5400.xml"/><Relationship Id="rId4" Type="http://schemas.openxmlformats.org/officeDocument/2006/relationships/customXml" Target="../ink/ink5318.xml"/><Relationship Id="rId9" Type="http://schemas.openxmlformats.org/officeDocument/2006/relationships/image" Target="../media/image515.png"/><Relationship Id="rId26" Type="http://schemas.openxmlformats.org/officeDocument/2006/relationships/image" Target="../media/image523.png"/><Relationship Id="rId47" Type="http://schemas.openxmlformats.org/officeDocument/2006/relationships/image" Target="../media/image534.png"/><Relationship Id="rId68" Type="http://schemas.openxmlformats.org/officeDocument/2006/relationships/customXml" Target="../ink/ink5351.xml"/><Relationship Id="rId89" Type="http://schemas.openxmlformats.org/officeDocument/2006/relationships/customXml" Target="../ink/ink5362.xml"/><Relationship Id="rId112" Type="http://schemas.openxmlformats.org/officeDocument/2006/relationships/image" Target="../media/image566.png"/><Relationship Id="rId133" Type="http://schemas.openxmlformats.org/officeDocument/2006/relationships/image" Target="../media/image576.png"/><Relationship Id="rId154" Type="http://schemas.openxmlformats.org/officeDocument/2006/relationships/customXml" Target="../ink/ink5395.xml"/><Relationship Id="rId16" Type="http://schemas.openxmlformats.org/officeDocument/2006/relationships/customXml" Target="../ink/ink5324.xml"/><Relationship Id="rId37" Type="http://schemas.openxmlformats.org/officeDocument/2006/relationships/image" Target="../media/image528.png"/><Relationship Id="rId58" Type="http://schemas.openxmlformats.org/officeDocument/2006/relationships/customXml" Target="../ink/ink5346.xml"/><Relationship Id="rId79" Type="http://schemas.openxmlformats.org/officeDocument/2006/relationships/customXml" Target="../ink/ink5357.xml"/><Relationship Id="rId102" Type="http://schemas.openxmlformats.org/officeDocument/2006/relationships/image" Target="../media/image561.png"/><Relationship Id="rId123" Type="http://schemas.openxmlformats.org/officeDocument/2006/relationships/image" Target="../media/image571.png"/><Relationship Id="rId144" Type="http://schemas.openxmlformats.org/officeDocument/2006/relationships/customXml" Target="../ink/ink5390.xml"/><Relationship Id="rId90" Type="http://schemas.openxmlformats.org/officeDocument/2006/relationships/image" Target="../media/image555.png"/><Relationship Id="rId165" Type="http://schemas.openxmlformats.org/officeDocument/2006/relationships/image" Target="../media/image591.png"/><Relationship Id="rId27" Type="http://schemas.openxmlformats.org/officeDocument/2006/relationships/customXml" Target="../ink/ink5330.xml"/><Relationship Id="rId48" Type="http://schemas.openxmlformats.org/officeDocument/2006/relationships/customXml" Target="../ink/ink5341.xml"/><Relationship Id="rId69" Type="http://schemas.openxmlformats.org/officeDocument/2006/relationships/image" Target="../media/image545.png"/><Relationship Id="rId113" Type="http://schemas.openxmlformats.org/officeDocument/2006/relationships/customXml" Target="../ink/ink5374.xml"/><Relationship Id="rId134" Type="http://schemas.openxmlformats.org/officeDocument/2006/relationships/customXml" Target="../ink/ink5385.xml"/><Relationship Id="rId80" Type="http://schemas.openxmlformats.org/officeDocument/2006/relationships/image" Target="../media/image550.png"/><Relationship Id="rId155" Type="http://schemas.openxmlformats.org/officeDocument/2006/relationships/image" Target="../media/image587.png"/></Relationships>
</file>

<file path=ppt/slides/_rels/slide12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460.xml"/><Relationship Id="rId21" Type="http://schemas.openxmlformats.org/officeDocument/2006/relationships/customXml" Target="../ink/ink5411.xml"/><Relationship Id="rId42" Type="http://schemas.openxmlformats.org/officeDocument/2006/relationships/customXml" Target="../ink/ink5422.xml"/><Relationship Id="rId63" Type="http://schemas.openxmlformats.org/officeDocument/2006/relationships/image" Target="../media/image542.png"/><Relationship Id="rId84" Type="http://schemas.openxmlformats.org/officeDocument/2006/relationships/image" Target="../media/image552.png"/><Relationship Id="rId138" Type="http://schemas.openxmlformats.org/officeDocument/2006/relationships/customXml" Target="../ink/ink5471.xml"/><Relationship Id="rId159" Type="http://schemas.openxmlformats.org/officeDocument/2006/relationships/image" Target="../media/image589.png"/><Relationship Id="rId170" Type="http://schemas.openxmlformats.org/officeDocument/2006/relationships/customXml" Target="../ink/ink5487.xml"/><Relationship Id="rId107" Type="http://schemas.openxmlformats.org/officeDocument/2006/relationships/customXml" Target="../ink/ink5455.xml"/><Relationship Id="rId11" Type="http://schemas.openxmlformats.org/officeDocument/2006/relationships/image" Target="../media/image516.png"/><Relationship Id="rId32" Type="http://schemas.openxmlformats.org/officeDocument/2006/relationships/customXml" Target="../ink/ink5417.xml"/><Relationship Id="rId53" Type="http://schemas.openxmlformats.org/officeDocument/2006/relationships/image" Target="../media/image537.png"/><Relationship Id="rId74" Type="http://schemas.openxmlformats.org/officeDocument/2006/relationships/customXml" Target="../ink/ink5438.xml"/><Relationship Id="rId128" Type="http://schemas.openxmlformats.org/officeDocument/2006/relationships/customXml" Target="../ink/ink5466.xml"/><Relationship Id="rId149" Type="http://schemas.openxmlformats.org/officeDocument/2006/relationships/image" Target="../media/image584.png"/><Relationship Id="rId5" Type="http://schemas.openxmlformats.org/officeDocument/2006/relationships/image" Target="../media/image513.png"/><Relationship Id="rId95" Type="http://schemas.openxmlformats.org/officeDocument/2006/relationships/customXml" Target="../ink/ink5449.xml"/><Relationship Id="rId160" Type="http://schemas.openxmlformats.org/officeDocument/2006/relationships/customXml" Target="../ink/ink5482.xml"/><Relationship Id="rId181" Type="http://schemas.openxmlformats.org/officeDocument/2006/relationships/image" Target="../media/image615.png"/><Relationship Id="rId22" Type="http://schemas.openxmlformats.org/officeDocument/2006/relationships/image" Target="../media/image521.png"/><Relationship Id="rId43" Type="http://schemas.openxmlformats.org/officeDocument/2006/relationships/image" Target="../media/image532.png"/><Relationship Id="rId64" Type="http://schemas.openxmlformats.org/officeDocument/2006/relationships/customXml" Target="../ink/ink5433.xml"/><Relationship Id="rId118" Type="http://schemas.openxmlformats.org/officeDocument/2006/relationships/image" Target="../media/image569.png"/><Relationship Id="rId139" Type="http://schemas.openxmlformats.org/officeDocument/2006/relationships/image" Target="../media/image579.png"/><Relationship Id="rId85" Type="http://schemas.openxmlformats.org/officeDocument/2006/relationships/customXml" Target="../ink/ink5444.xml"/><Relationship Id="rId150" Type="http://schemas.openxmlformats.org/officeDocument/2006/relationships/customXml" Target="../ink/ink5477.xml"/><Relationship Id="rId171" Type="http://schemas.openxmlformats.org/officeDocument/2006/relationships/image" Target="../media/image610.png"/><Relationship Id="rId12" Type="http://schemas.openxmlformats.org/officeDocument/2006/relationships/customXml" Target="../ink/ink5406.xml"/><Relationship Id="rId33" Type="http://schemas.openxmlformats.org/officeDocument/2006/relationships/image" Target="../media/image526.png"/><Relationship Id="rId108" Type="http://schemas.openxmlformats.org/officeDocument/2006/relationships/image" Target="../media/image564.png"/><Relationship Id="rId129" Type="http://schemas.openxmlformats.org/officeDocument/2006/relationships/image" Target="../media/image574.png"/><Relationship Id="rId54" Type="http://schemas.openxmlformats.org/officeDocument/2006/relationships/customXml" Target="../ink/ink5428.xml"/><Relationship Id="rId75" Type="http://schemas.openxmlformats.org/officeDocument/2006/relationships/customXml" Target="../ink/ink5439.xml"/><Relationship Id="rId96" Type="http://schemas.openxmlformats.org/officeDocument/2006/relationships/image" Target="../media/image558.png"/><Relationship Id="rId140" Type="http://schemas.openxmlformats.org/officeDocument/2006/relationships/customXml" Target="../ink/ink5472.xml"/><Relationship Id="rId161" Type="http://schemas.openxmlformats.org/officeDocument/2006/relationships/image" Target="../media/image590.png"/><Relationship Id="rId182" Type="http://schemas.openxmlformats.org/officeDocument/2006/relationships/customXml" Target="../ink/ink5493.xml"/><Relationship Id="rId6" Type="http://schemas.openxmlformats.org/officeDocument/2006/relationships/customXml" Target="../ink/ink5403.xml"/><Relationship Id="rId23" Type="http://schemas.openxmlformats.org/officeDocument/2006/relationships/customXml" Target="../ink/ink5412.xml"/><Relationship Id="rId119" Type="http://schemas.openxmlformats.org/officeDocument/2006/relationships/customXml" Target="../ink/ink5461.xml"/><Relationship Id="rId44" Type="http://schemas.openxmlformats.org/officeDocument/2006/relationships/customXml" Target="../ink/ink5423.xml"/><Relationship Id="rId65" Type="http://schemas.openxmlformats.org/officeDocument/2006/relationships/image" Target="../media/image543.png"/><Relationship Id="rId86" Type="http://schemas.openxmlformats.org/officeDocument/2006/relationships/image" Target="../media/image553.png"/><Relationship Id="rId130" Type="http://schemas.openxmlformats.org/officeDocument/2006/relationships/customXml" Target="../ink/ink5467.xml"/><Relationship Id="rId151" Type="http://schemas.openxmlformats.org/officeDocument/2006/relationships/image" Target="../media/image585.png"/><Relationship Id="rId172" Type="http://schemas.openxmlformats.org/officeDocument/2006/relationships/customXml" Target="../ink/ink5488.xml"/><Relationship Id="rId13" Type="http://schemas.openxmlformats.org/officeDocument/2006/relationships/image" Target="../media/image517.png"/><Relationship Id="rId18" Type="http://schemas.openxmlformats.org/officeDocument/2006/relationships/customXml" Target="../ink/ink5409.xml"/><Relationship Id="rId39" Type="http://schemas.openxmlformats.org/officeDocument/2006/relationships/image" Target="../media/image529.png"/><Relationship Id="rId109" Type="http://schemas.openxmlformats.org/officeDocument/2006/relationships/customXml" Target="../ink/ink5456.xml"/><Relationship Id="rId34" Type="http://schemas.openxmlformats.org/officeDocument/2006/relationships/customXml" Target="../ink/ink5418.xml"/><Relationship Id="rId50" Type="http://schemas.openxmlformats.org/officeDocument/2006/relationships/customXml" Target="../ink/ink5426.xml"/><Relationship Id="rId55" Type="http://schemas.openxmlformats.org/officeDocument/2006/relationships/image" Target="../media/image538.png"/><Relationship Id="rId76" Type="http://schemas.openxmlformats.org/officeDocument/2006/relationships/image" Target="../media/image548.png"/><Relationship Id="rId97" Type="http://schemas.openxmlformats.org/officeDocument/2006/relationships/customXml" Target="../ink/ink5450.xml"/><Relationship Id="rId104" Type="http://schemas.openxmlformats.org/officeDocument/2006/relationships/image" Target="../media/image562.png"/><Relationship Id="rId120" Type="http://schemas.openxmlformats.org/officeDocument/2006/relationships/image" Target="../media/image570.png"/><Relationship Id="rId125" Type="http://schemas.openxmlformats.org/officeDocument/2006/relationships/image" Target="../media/image572.png"/><Relationship Id="rId141" Type="http://schemas.openxmlformats.org/officeDocument/2006/relationships/image" Target="../media/image580.png"/><Relationship Id="rId146" Type="http://schemas.openxmlformats.org/officeDocument/2006/relationships/customXml" Target="../ink/ink5475.xml"/><Relationship Id="rId167" Type="http://schemas.openxmlformats.org/officeDocument/2006/relationships/image" Target="../media/image591.png"/><Relationship Id="rId7" Type="http://schemas.openxmlformats.org/officeDocument/2006/relationships/image" Target="../media/image514.png"/><Relationship Id="rId71" Type="http://schemas.openxmlformats.org/officeDocument/2006/relationships/image" Target="../media/image546.png"/><Relationship Id="rId92" Type="http://schemas.openxmlformats.org/officeDocument/2006/relationships/image" Target="../media/image556.png"/><Relationship Id="rId162" Type="http://schemas.openxmlformats.org/officeDocument/2006/relationships/customXml" Target="../ink/ink5483.xml"/><Relationship Id="rId183" Type="http://schemas.openxmlformats.org/officeDocument/2006/relationships/image" Target="../media/image616.png"/><Relationship Id="rId2" Type="http://schemas.openxmlformats.org/officeDocument/2006/relationships/customXml" Target="../ink/ink5401.xml"/><Relationship Id="rId29" Type="http://schemas.openxmlformats.org/officeDocument/2006/relationships/customXml" Target="../ink/ink5415.xml"/><Relationship Id="rId24" Type="http://schemas.openxmlformats.org/officeDocument/2006/relationships/image" Target="../media/image522.png"/><Relationship Id="rId40" Type="http://schemas.openxmlformats.org/officeDocument/2006/relationships/customXml" Target="../ink/ink5421.xml"/><Relationship Id="rId45" Type="http://schemas.openxmlformats.org/officeDocument/2006/relationships/image" Target="../media/image533.png"/><Relationship Id="rId66" Type="http://schemas.openxmlformats.org/officeDocument/2006/relationships/customXml" Target="../ink/ink5434.xml"/><Relationship Id="rId87" Type="http://schemas.openxmlformats.org/officeDocument/2006/relationships/customXml" Target="../ink/ink5445.xml"/><Relationship Id="rId110" Type="http://schemas.openxmlformats.org/officeDocument/2006/relationships/image" Target="../media/image565.png"/><Relationship Id="rId115" Type="http://schemas.openxmlformats.org/officeDocument/2006/relationships/customXml" Target="../ink/ink5459.xml"/><Relationship Id="rId131" Type="http://schemas.openxmlformats.org/officeDocument/2006/relationships/image" Target="../media/image575.png"/><Relationship Id="rId136" Type="http://schemas.openxmlformats.org/officeDocument/2006/relationships/customXml" Target="../ink/ink5470.xml"/><Relationship Id="rId157" Type="http://schemas.openxmlformats.org/officeDocument/2006/relationships/image" Target="../media/image588.png"/><Relationship Id="rId178" Type="http://schemas.openxmlformats.org/officeDocument/2006/relationships/customXml" Target="../ink/ink5491.xml"/><Relationship Id="rId61" Type="http://schemas.openxmlformats.org/officeDocument/2006/relationships/image" Target="../media/image541.png"/><Relationship Id="rId82" Type="http://schemas.openxmlformats.org/officeDocument/2006/relationships/image" Target="../media/image551.png"/><Relationship Id="rId152" Type="http://schemas.openxmlformats.org/officeDocument/2006/relationships/customXml" Target="../ink/ink5478.xml"/><Relationship Id="rId173" Type="http://schemas.openxmlformats.org/officeDocument/2006/relationships/image" Target="../media/image611.png"/><Relationship Id="rId19" Type="http://schemas.openxmlformats.org/officeDocument/2006/relationships/customXml" Target="../ink/ink5410.xml"/><Relationship Id="rId14" Type="http://schemas.openxmlformats.org/officeDocument/2006/relationships/customXml" Target="../ink/ink5407.xml"/><Relationship Id="rId30" Type="http://schemas.openxmlformats.org/officeDocument/2006/relationships/customXml" Target="../ink/ink5416.xml"/><Relationship Id="rId35" Type="http://schemas.openxmlformats.org/officeDocument/2006/relationships/image" Target="../media/image527.png"/><Relationship Id="rId56" Type="http://schemas.openxmlformats.org/officeDocument/2006/relationships/customXml" Target="../ink/ink5429.xml"/><Relationship Id="rId77" Type="http://schemas.openxmlformats.org/officeDocument/2006/relationships/customXml" Target="../ink/ink5440.xml"/><Relationship Id="rId100" Type="http://schemas.openxmlformats.org/officeDocument/2006/relationships/image" Target="../media/image560.png"/><Relationship Id="rId105" Type="http://schemas.openxmlformats.org/officeDocument/2006/relationships/customXml" Target="../ink/ink5454.xml"/><Relationship Id="rId126" Type="http://schemas.openxmlformats.org/officeDocument/2006/relationships/customXml" Target="../ink/ink5465.xml"/><Relationship Id="rId147" Type="http://schemas.openxmlformats.org/officeDocument/2006/relationships/image" Target="../media/image583.png"/><Relationship Id="rId168" Type="http://schemas.openxmlformats.org/officeDocument/2006/relationships/customXml" Target="../ink/ink5486.xml"/><Relationship Id="rId8" Type="http://schemas.openxmlformats.org/officeDocument/2006/relationships/customXml" Target="../ink/ink5404.xml"/><Relationship Id="rId51" Type="http://schemas.openxmlformats.org/officeDocument/2006/relationships/image" Target="../media/image536.png"/><Relationship Id="rId72" Type="http://schemas.openxmlformats.org/officeDocument/2006/relationships/customXml" Target="../ink/ink5437.xml"/><Relationship Id="rId93" Type="http://schemas.openxmlformats.org/officeDocument/2006/relationships/customXml" Target="../ink/ink5448.xml"/><Relationship Id="rId98" Type="http://schemas.openxmlformats.org/officeDocument/2006/relationships/image" Target="../media/image559.png"/><Relationship Id="rId121" Type="http://schemas.openxmlformats.org/officeDocument/2006/relationships/customXml" Target="../ink/ink5462.xml"/><Relationship Id="rId142" Type="http://schemas.openxmlformats.org/officeDocument/2006/relationships/customXml" Target="../ink/ink5473.xml"/><Relationship Id="rId163" Type="http://schemas.openxmlformats.org/officeDocument/2006/relationships/image" Target="../media/image608.png"/><Relationship Id="rId184" Type="http://schemas.openxmlformats.org/officeDocument/2006/relationships/customXml" Target="../ink/ink5494.xml"/><Relationship Id="rId3" Type="http://schemas.openxmlformats.org/officeDocument/2006/relationships/image" Target="NULL"/><Relationship Id="rId25" Type="http://schemas.openxmlformats.org/officeDocument/2006/relationships/customXml" Target="../ink/ink5413.xml"/><Relationship Id="rId46" Type="http://schemas.openxmlformats.org/officeDocument/2006/relationships/customXml" Target="../ink/ink5424.xml"/><Relationship Id="rId67" Type="http://schemas.openxmlformats.org/officeDocument/2006/relationships/image" Target="../media/image544.png"/><Relationship Id="rId116" Type="http://schemas.openxmlformats.org/officeDocument/2006/relationships/image" Target="../media/image568.png"/><Relationship Id="rId137" Type="http://schemas.openxmlformats.org/officeDocument/2006/relationships/image" Target="../media/image578.png"/><Relationship Id="rId158" Type="http://schemas.openxmlformats.org/officeDocument/2006/relationships/customXml" Target="../ink/ink5481.xml"/><Relationship Id="rId20" Type="http://schemas.openxmlformats.org/officeDocument/2006/relationships/image" Target="../media/image520.png"/><Relationship Id="rId41" Type="http://schemas.openxmlformats.org/officeDocument/2006/relationships/image" Target="../media/image530.png"/><Relationship Id="rId62" Type="http://schemas.openxmlformats.org/officeDocument/2006/relationships/customXml" Target="../ink/ink5432.xml"/><Relationship Id="rId83" Type="http://schemas.openxmlformats.org/officeDocument/2006/relationships/customXml" Target="../ink/ink5443.xml"/><Relationship Id="rId88" Type="http://schemas.openxmlformats.org/officeDocument/2006/relationships/image" Target="../media/image554.png"/><Relationship Id="rId111" Type="http://schemas.openxmlformats.org/officeDocument/2006/relationships/customXml" Target="../ink/ink5457.xml"/><Relationship Id="rId132" Type="http://schemas.openxmlformats.org/officeDocument/2006/relationships/customXml" Target="../ink/ink5468.xml"/><Relationship Id="rId153" Type="http://schemas.openxmlformats.org/officeDocument/2006/relationships/image" Target="../media/image586.png"/><Relationship Id="rId174" Type="http://schemas.openxmlformats.org/officeDocument/2006/relationships/customXml" Target="../ink/ink5489.xml"/><Relationship Id="rId179" Type="http://schemas.openxmlformats.org/officeDocument/2006/relationships/image" Target="../media/image614.png"/><Relationship Id="rId15" Type="http://schemas.openxmlformats.org/officeDocument/2006/relationships/image" Target="../media/image518.png"/><Relationship Id="rId36" Type="http://schemas.openxmlformats.org/officeDocument/2006/relationships/customXml" Target="../ink/ink5419.xml"/><Relationship Id="rId57" Type="http://schemas.openxmlformats.org/officeDocument/2006/relationships/image" Target="../media/image539.png"/><Relationship Id="rId106" Type="http://schemas.openxmlformats.org/officeDocument/2006/relationships/image" Target="../media/image563.png"/><Relationship Id="rId127" Type="http://schemas.openxmlformats.org/officeDocument/2006/relationships/image" Target="../media/image573.png"/><Relationship Id="rId10" Type="http://schemas.openxmlformats.org/officeDocument/2006/relationships/customXml" Target="../ink/ink5405.xml"/><Relationship Id="rId31" Type="http://schemas.openxmlformats.org/officeDocument/2006/relationships/image" Target="../media/image525.png"/><Relationship Id="rId52" Type="http://schemas.openxmlformats.org/officeDocument/2006/relationships/customXml" Target="../ink/ink5427.xml"/><Relationship Id="rId73" Type="http://schemas.openxmlformats.org/officeDocument/2006/relationships/image" Target="../media/image547.png"/><Relationship Id="rId78" Type="http://schemas.openxmlformats.org/officeDocument/2006/relationships/image" Target="../media/image549.png"/><Relationship Id="rId94" Type="http://schemas.openxmlformats.org/officeDocument/2006/relationships/image" Target="../media/image557.png"/><Relationship Id="rId99" Type="http://schemas.openxmlformats.org/officeDocument/2006/relationships/customXml" Target="../ink/ink5451.xml"/><Relationship Id="rId101" Type="http://schemas.openxmlformats.org/officeDocument/2006/relationships/customXml" Target="../ink/ink5452.xml"/><Relationship Id="rId122" Type="http://schemas.openxmlformats.org/officeDocument/2006/relationships/customXml" Target="../ink/ink5463.xml"/><Relationship Id="rId143" Type="http://schemas.openxmlformats.org/officeDocument/2006/relationships/image" Target="../media/image581.png"/><Relationship Id="rId148" Type="http://schemas.openxmlformats.org/officeDocument/2006/relationships/customXml" Target="../ink/ink5476.xml"/><Relationship Id="rId164" Type="http://schemas.openxmlformats.org/officeDocument/2006/relationships/customXml" Target="../ink/ink5484.xml"/><Relationship Id="rId169" Type="http://schemas.openxmlformats.org/officeDocument/2006/relationships/image" Target="../media/image531.png"/><Relationship Id="rId185" Type="http://schemas.openxmlformats.org/officeDocument/2006/relationships/image" Target="../media/image617.png"/><Relationship Id="rId4" Type="http://schemas.openxmlformats.org/officeDocument/2006/relationships/customXml" Target="../ink/ink5402.xml"/><Relationship Id="rId9" Type="http://schemas.openxmlformats.org/officeDocument/2006/relationships/image" Target="../media/image515.png"/><Relationship Id="rId180" Type="http://schemas.openxmlformats.org/officeDocument/2006/relationships/customXml" Target="../ink/ink5492.xml"/><Relationship Id="rId26" Type="http://schemas.openxmlformats.org/officeDocument/2006/relationships/image" Target="../media/image523.png"/><Relationship Id="rId47" Type="http://schemas.openxmlformats.org/officeDocument/2006/relationships/image" Target="../media/image534.png"/><Relationship Id="rId68" Type="http://schemas.openxmlformats.org/officeDocument/2006/relationships/customXml" Target="../ink/ink5435.xml"/><Relationship Id="rId89" Type="http://schemas.openxmlformats.org/officeDocument/2006/relationships/customXml" Target="../ink/ink5446.xml"/><Relationship Id="rId112" Type="http://schemas.openxmlformats.org/officeDocument/2006/relationships/image" Target="../media/image566.png"/><Relationship Id="rId133" Type="http://schemas.openxmlformats.org/officeDocument/2006/relationships/image" Target="../media/image576.png"/><Relationship Id="rId154" Type="http://schemas.openxmlformats.org/officeDocument/2006/relationships/customXml" Target="../ink/ink5479.xml"/><Relationship Id="rId175" Type="http://schemas.openxmlformats.org/officeDocument/2006/relationships/image" Target="../media/image612.png"/><Relationship Id="rId16" Type="http://schemas.openxmlformats.org/officeDocument/2006/relationships/customXml" Target="../ink/ink5408.xml"/><Relationship Id="rId37" Type="http://schemas.openxmlformats.org/officeDocument/2006/relationships/image" Target="../media/image528.png"/><Relationship Id="rId58" Type="http://schemas.openxmlformats.org/officeDocument/2006/relationships/customXml" Target="../ink/ink5430.xml"/><Relationship Id="rId79" Type="http://schemas.openxmlformats.org/officeDocument/2006/relationships/customXml" Target="../ink/ink5441.xml"/><Relationship Id="rId102" Type="http://schemas.openxmlformats.org/officeDocument/2006/relationships/image" Target="../media/image561.png"/><Relationship Id="rId123" Type="http://schemas.openxmlformats.org/officeDocument/2006/relationships/image" Target="../media/image571.png"/><Relationship Id="rId144" Type="http://schemas.openxmlformats.org/officeDocument/2006/relationships/customXml" Target="../ink/ink5474.xml"/><Relationship Id="rId90" Type="http://schemas.openxmlformats.org/officeDocument/2006/relationships/image" Target="../media/image555.png"/><Relationship Id="rId165" Type="http://schemas.openxmlformats.org/officeDocument/2006/relationships/image" Target="../media/image609.png"/><Relationship Id="rId27" Type="http://schemas.openxmlformats.org/officeDocument/2006/relationships/customXml" Target="../ink/ink5414.xml"/><Relationship Id="rId48" Type="http://schemas.openxmlformats.org/officeDocument/2006/relationships/customXml" Target="../ink/ink5425.xml"/><Relationship Id="rId69" Type="http://schemas.openxmlformats.org/officeDocument/2006/relationships/image" Target="../media/image545.png"/><Relationship Id="rId113" Type="http://schemas.openxmlformats.org/officeDocument/2006/relationships/customXml" Target="../ink/ink5458.xml"/><Relationship Id="rId134" Type="http://schemas.openxmlformats.org/officeDocument/2006/relationships/customXml" Target="../ink/ink5469.xml"/><Relationship Id="rId80" Type="http://schemas.openxmlformats.org/officeDocument/2006/relationships/image" Target="../media/image550.png"/><Relationship Id="rId155" Type="http://schemas.openxmlformats.org/officeDocument/2006/relationships/image" Target="../media/image587.png"/><Relationship Id="rId176" Type="http://schemas.openxmlformats.org/officeDocument/2006/relationships/customXml" Target="../ink/ink5490.xml"/><Relationship Id="rId17" Type="http://schemas.openxmlformats.org/officeDocument/2006/relationships/image" Target="../media/image519.png"/><Relationship Id="rId38" Type="http://schemas.openxmlformats.org/officeDocument/2006/relationships/customXml" Target="../ink/ink5420.xml"/><Relationship Id="rId59" Type="http://schemas.openxmlformats.org/officeDocument/2006/relationships/image" Target="../media/image540.png"/><Relationship Id="rId103" Type="http://schemas.openxmlformats.org/officeDocument/2006/relationships/customXml" Target="../ink/ink5453.xml"/><Relationship Id="rId124" Type="http://schemas.openxmlformats.org/officeDocument/2006/relationships/customXml" Target="../ink/ink5464.xml"/><Relationship Id="rId70" Type="http://schemas.openxmlformats.org/officeDocument/2006/relationships/customXml" Target="../ink/ink5436.xml"/><Relationship Id="rId91" Type="http://schemas.openxmlformats.org/officeDocument/2006/relationships/customXml" Target="../ink/ink5447.xml"/><Relationship Id="rId145" Type="http://schemas.openxmlformats.org/officeDocument/2006/relationships/image" Target="../media/image582.png"/><Relationship Id="rId166" Type="http://schemas.openxmlformats.org/officeDocument/2006/relationships/customXml" Target="../ink/ink5485.xml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524.png"/><Relationship Id="rId49" Type="http://schemas.openxmlformats.org/officeDocument/2006/relationships/image" Target="../media/image535.png"/><Relationship Id="rId114" Type="http://schemas.openxmlformats.org/officeDocument/2006/relationships/image" Target="../media/image567.png"/><Relationship Id="rId60" Type="http://schemas.openxmlformats.org/officeDocument/2006/relationships/customXml" Target="../ink/ink5431.xml"/><Relationship Id="rId81" Type="http://schemas.openxmlformats.org/officeDocument/2006/relationships/customXml" Target="../ink/ink5442.xml"/><Relationship Id="rId135" Type="http://schemas.openxmlformats.org/officeDocument/2006/relationships/image" Target="../media/image577.png"/><Relationship Id="rId156" Type="http://schemas.openxmlformats.org/officeDocument/2006/relationships/customXml" Target="../ink/ink5480.xml"/><Relationship Id="rId177" Type="http://schemas.openxmlformats.org/officeDocument/2006/relationships/image" Target="../media/image613.png"/></Relationships>
</file>

<file path=ppt/slides/_rels/slide12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554.xml"/><Relationship Id="rId21" Type="http://schemas.openxmlformats.org/officeDocument/2006/relationships/customXml" Target="../ink/ink5505.xml"/><Relationship Id="rId42" Type="http://schemas.openxmlformats.org/officeDocument/2006/relationships/customXml" Target="../ink/ink5516.xml"/><Relationship Id="rId63" Type="http://schemas.openxmlformats.org/officeDocument/2006/relationships/image" Target="../media/image542.png"/><Relationship Id="rId84" Type="http://schemas.openxmlformats.org/officeDocument/2006/relationships/image" Target="../media/image552.png"/><Relationship Id="rId138" Type="http://schemas.openxmlformats.org/officeDocument/2006/relationships/customXml" Target="../ink/ink5565.xml"/><Relationship Id="rId159" Type="http://schemas.openxmlformats.org/officeDocument/2006/relationships/image" Target="../media/image589.png"/><Relationship Id="rId170" Type="http://schemas.openxmlformats.org/officeDocument/2006/relationships/customXml" Target="../ink/ink5581.xml"/><Relationship Id="rId191" Type="http://schemas.openxmlformats.org/officeDocument/2006/relationships/image" Target="../media/image620.png"/><Relationship Id="rId205" Type="http://schemas.openxmlformats.org/officeDocument/2006/relationships/image" Target="../media/image627.png"/><Relationship Id="rId107" Type="http://schemas.openxmlformats.org/officeDocument/2006/relationships/customXml" Target="../ink/ink5549.xml"/><Relationship Id="rId11" Type="http://schemas.openxmlformats.org/officeDocument/2006/relationships/image" Target="../media/image516.png"/><Relationship Id="rId32" Type="http://schemas.openxmlformats.org/officeDocument/2006/relationships/customXml" Target="../ink/ink5511.xml"/><Relationship Id="rId53" Type="http://schemas.openxmlformats.org/officeDocument/2006/relationships/image" Target="../media/image537.png"/><Relationship Id="rId74" Type="http://schemas.openxmlformats.org/officeDocument/2006/relationships/customXml" Target="../ink/ink5532.xml"/><Relationship Id="rId128" Type="http://schemas.openxmlformats.org/officeDocument/2006/relationships/customXml" Target="../ink/ink5560.xml"/><Relationship Id="rId149" Type="http://schemas.openxmlformats.org/officeDocument/2006/relationships/image" Target="../media/image584.png"/><Relationship Id="rId5" Type="http://schemas.openxmlformats.org/officeDocument/2006/relationships/image" Target="../media/image513.png"/><Relationship Id="rId95" Type="http://schemas.openxmlformats.org/officeDocument/2006/relationships/customXml" Target="../ink/ink5543.xml"/><Relationship Id="rId160" Type="http://schemas.openxmlformats.org/officeDocument/2006/relationships/customXml" Target="../ink/ink5576.xml"/><Relationship Id="rId181" Type="http://schemas.openxmlformats.org/officeDocument/2006/relationships/image" Target="../media/image615.png"/><Relationship Id="rId22" Type="http://schemas.openxmlformats.org/officeDocument/2006/relationships/image" Target="../media/image521.png"/><Relationship Id="rId43" Type="http://schemas.openxmlformats.org/officeDocument/2006/relationships/image" Target="../media/image532.png"/><Relationship Id="rId64" Type="http://schemas.openxmlformats.org/officeDocument/2006/relationships/customXml" Target="../ink/ink5527.xml"/><Relationship Id="rId118" Type="http://schemas.openxmlformats.org/officeDocument/2006/relationships/image" Target="../media/image569.png"/><Relationship Id="rId139" Type="http://schemas.openxmlformats.org/officeDocument/2006/relationships/image" Target="../media/image579.png"/><Relationship Id="rId85" Type="http://schemas.openxmlformats.org/officeDocument/2006/relationships/customXml" Target="../ink/ink5538.xml"/><Relationship Id="rId150" Type="http://schemas.openxmlformats.org/officeDocument/2006/relationships/customXml" Target="../ink/ink5571.xml"/><Relationship Id="rId171" Type="http://schemas.openxmlformats.org/officeDocument/2006/relationships/image" Target="../media/image610.png"/><Relationship Id="rId192" Type="http://schemas.openxmlformats.org/officeDocument/2006/relationships/customXml" Target="../ink/ink5592.xml"/><Relationship Id="rId206" Type="http://schemas.openxmlformats.org/officeDocument/2006/relationships/customXml" Target="../ink/ink5599.xml"/><Relationship Id="rId12" Type="http://schemas.openxmlformats.org/officeDocument/2006/relationships/customXml" Target="../ink/ink5500.xml"/><Relationship Id="rId33" Type="http://schemas.openxmlformats.org/officeDocument/2006/relationships/image" Target="../media/image526.png"/><Relationship Id="rId108" Type="http://schemas.openxmlformats.org/officeDocument/2006/relationships/image" Target="../media/image564.png"/><Relationship Id="rId129" Type="http://schemas.openxmlformats.org/officeDocument/2006/relationships/image" Target="../media/image574.png"/><Relationship Id="rId54" Type="http://schemas.openxmlformats.org/officeDocument/2006/relationships/customXml" Target="../ink/ink5522.xml"/><Relationship Id="rId75" Type="http://schemas.openxmlformats.org/officeDocument/2006/relationships/customXml" Target="../ink/ink5533.xml"/><Relationship Id="rId96" Type="http://schemas.openxmlformats.org/officeDocument/2006/relationships/image" Target="../media/image558.png"/><Relationship Id="rId140" Type="http://schemas.openxmlformats.org/officeDocument/2006/relationships/customXml" Target="../ink/ink5566.xml"/><Relationship Id="rId161" Type="http://schemas.openxmlformats.org/officeDocument/2006/relationships/image" Target="../media/image590.png"/><Relationship Id="rId182" Type="http://schemas.openxmlformats.org/officeDocument/2006/relationships/customXml" Target="../ink/ink5587.xml"/><Relationship Id="rId6" Type="http://schemas.openxmlformats.org/officeDocument/2006/relationships/customXml" Target="../ink/ink5497.xml"/><Relationship Id="rId23" Type="http://schemas.openxmlformats.org/officeDocument/2006/relationships/customXml" Target="../ink/ink5506.xml"/><Relationship Id="rId119" Type="http://schemas.openxmlformats.org/officeDocument/2006/relationships/customXml" Target="../ink/ink5555.xml"/><Relationship Id="rId44" Type="http://schemas.openxmlformats.org/officeDocument/2006/relationships/customXml" Target="../ink/ink5517.xml"/><Relationship Id="rId65" Type="http://schemas.openxmlformats.org/officeDocument/2006/relationships/image" Target="../media/image543.png"/><Relationship Id="rId86" Type="http://schemas.openxmlformats.org/officeDocument/2006/relationships/image" Target="../media/image553.png"/><Relationship Id="rId130" Type="http://schemas.openxmlformats.org/officeDocument/2006/relationships/customXml" Target="../ink/ink5561.xml"/><Relationship Id="rId151" Type="http://schemas.openxmlformats.org/officeDocument/2006/relationships/image" Target="../media/image585.png"/><Relationship Id="rId172" Type="http://schemas.openxmlformats.org/officeDocument/2006/relationships/customXml" Target="../ink/ink5582.xml"/><Relationship Id="rId193" Type="http://schemas.openxmlformats.org/officeDocument/2006/relationships/image" Target="../media/image621.png"/><Relationship Id="rId207" Type="http://schemas.openxmlformats.org/officeDocument/2006/relationships/image" Target="../media/image628.png"/><Relationship Id="rId13" Type="http://schemas.openxmlformats.org/officeDocument/2006/relationships/image" Target="../media/image517.png"/><Relationship Id="rId109" Type="http://schemas.openxmlformats.org/officeDocument/2006/relationships/customXml" Target="../ink/ink5550.xml"/><Relationship Id="rId34" Type="http://schemas.openxmlformats.org/officeDocument/2006/relationships/customXml" Target="../ink/ink5512.xml"/><Relationship Id="rId55" Type="http://schemas.openxmlformats.org/officeDocument/2006/relationships/image" Target="../media/image538.png"/><Relationship Id="rId76" Type="http://schemas.openxmlformats.org/officeDocument/2006/relationships/image" Target="../media/image548.png"/><Relationship Id="rId97" Type="http://schemas.openxmlformats.org/officeDocument/2006/relationships/customXml" Target="../ink/ink5544.xml"/><Relationship Id="rId120" Type="http://schemas.openxmlformats.org/officeDocument/2006/relationships/image" Target="../media/image570.png"/><Relationship Id="rId141" Type="http://schemas.openxmlformats.org/officeDocument/2006/relationships/image" Target="../media/image580.png"/><Relationship Id="rId7" Type="http://schemas.openxmlformats.org/officeDocument/2006/relationships/image" Target="../media/image514.png"/><Relationship Id="rId162" Type="http://schemas.openxmlformats.org/officeDocument/2006/relationships/customXml" Target="../ink/ink5577.xml"/><Relationship Id="rId183" Type="http://schemas.openxmlformats.org/officeDocument/2006/relationships/image" Target="../media/image616.png"/><Relationship Id="rId24" Type="http://schemas.openxmlformats.org/officeDocument/2006/relationships/image" Target="../media/image522.png"/><Relationship Id="rId45" Type="http://schemas.openxmlformats.org/officeDocument/2006/relationships/image" Target="../media/image533.png"/><Relationship Id="rId66" Type="http://schemas.openxmlformats.org/officeDocument/2006/relationships/customXml" Target="../ink/ink5528.xml"/><Relationship Id="rId87" Type="http://schemas.openxmlformats.org/officeDocument/2006/relationships/customXml" Target="../ink/ink5539.xml"/><Relationship Id="rId110" Type="http://schemas.openxmlformats.org/officeDocument/2006/relationships/image" Target="../media/image565.png"/><Relationship Id="rId131" Type="http://schemas.openxmlformats.org/officeDocument/2006/relationships/image" Target="../media/image575.png"/><Relationship Id="rId152" Type="http://schemas.openxmlformats.org/officeDocument/2006/relationships/customXml" Target="../ink/ink5572.xml"/><Relationship Id="rId173" Type="http://schemas.openxmlformats.org/officeDocument/2006/relationships/image" Target="../media/image611.png"/><Relationship Id="rId194" Type="http://schemas.openxmlformats.org/officeDocument/2006/relationships/customXml" Target="../ink/ink5593.xml"/><Relationship Id="rId208" Type="http://schemas.openxmlformats.org/officeDocument/2006/relationships/customXml" Target="../ink/ink5600.xml"/><Relationship Id="rId19" Type="http://schemas.openxmlformats.org/officeDocument/2006/relationships/customXml" Target="../ink/ink5504.xml"/><Relationship Id="rId14" Type="http://schemas.openxmlformats.org/officeDocument/2006/relationships/customXml" Target="../ink/ink5501.xml"/><Relationship Id="rId30" Type="http://schemas.openxmlformats.org/officeDocument/2006/relationships/customXml" Target="../ink/ink5510.xml"/><Relationship Id="rId35" Type="http://schemas.openxmlformats.org/officeDocument/2006/relationships/image" Target="../media/image527.png"/><Relationship Id="rId56" Type="http://schemas.openxmlformats.org/officeDocument/2006/relationships/customXml" Target="../ink/ink5523.xml"/><Relationship Id="rId77" Type="http://schemas.openxmlformats.org/officeDocument/2006/relationships/customXml" Target="../ink/ink5534.xml"/><Relationship Id="rId100" Type="http://schemas.openxmlformats.org/officeDocument/2006/relationships/image" Target="../media/image560.png"/><Relationship Id="rId105" Type="http://schemas.openxmlformats.org/officeDocument/2006/relationships/customXml" Target="../ink/ink5548.xml"/><Relationship Id="rId126" Type="http://schemas.openxmlformats.org/officeDocument/2006/relationships/customXml" Target="../ink/ink5559.xml"/><Relationship Id="rId147" Type="http://schemas.openxmlformats.org/officeDocument/2006/relationships/image" Target="../media/image583.png"/><Relationship Id="rId168" Type="http://schemas.openxmlformats.org/officeDocument/2006/relationships/customXml" Target="../ink/ink5580.xml"/><Relationship Id="rId8" Type="http://schemas.openxmlformats.org/officeDocument/2006/relationships/customXml" Target="../ink/ink5498.xml"/><Relationship Id="rId51" Type="http://schemas.openxmlformats.org/officeDocument/2006/relationships/image" Target="../media/image536.png"/><Relationship Id="rId72" Type="http://schemas.openxmlformats.org/officeDocument/2006/relationships/customXml" Target="../ink/ink5531.xml"/><Relationship Id="rId93" Type="http://schemas.openxmlformats.org/officeDocument/2006/relationships/customXml" Target="../ink/ink5542.xml"/><Relationship Id="rId98" Type="http://schemas.openxmlformats.org/officeDocument/2006/relationships/image" Target="../media/image559.png"/><Relationship Id="rId121" Type="http://schemas.openxmlformats.org/officeDocument/2006/relationships/customXml" Target="../ink/ink5556.xml"/><Relationship Id="rId142" Type="http://schemas.openxmlformats.org/officeDocument/2006/relationships/customXml" Target="../ink/ink5567.xml"/><Relationship Id="rId163" Type="http://schemas.openxmlformats.org/officeDocument/2006/relationships/image" Target="../media/image608.png"/><Relationship Id="rId184" Type="http://schemas.openxmlformats.org/officeDocument/2006/relationships/customXml" Target="../ink/ink5588.xml"/><Relationship Id="rId189" Type="http://schemas.openxmlformats.org/officeDocument/2006/relationships/image" Target="../media/image619.png"/><Relationship Id="rId3" Type="http://schemas.openxmlformats.org/officeDocument/2006/relationships/image" Target="NULL"/><Relationship Id="rId25" Type="http://schemas.openxmlformats.org/officeDocument/2006/relationships/customXml" Target="../ink/ink5507.xml"/><Relationship Id="rId46" Type="http://schemas.openxmlformats.org/officeDocument/2006/relationships/customXml" Target="../ink/ink5518.xml"/><Relationship Id="rId67" Type="http://schemas.openxmlformats.org/officeDocument/2006/relationships/image" Target="../media/image544.png"/><Relationship Id="rId116" Type="http://schemas.openxmlformats.org/officeDocument/2006/relationships/image" Target="../media/image568.png"/><Relationship Id="rId137" Type="http://schemas.openxmlformats.org/officeDocument/2006/relationships/image" Target="../media/image578.png"/><Relationship Id="rId158" Type="http://schemas.openxmlformats.org/officeDocument/2006/relationships/customXml" Target="../ink/ink5575.xml"/><Relationship Id="rId20" Type="http://schemas.openxmlformats.org/officeDocument/2006/relationships/image" Target="../media/image520.png"/><Relationship Id="rId41" Type="http://schemas.openxmlformats.org/officeDocument/2006/relationships/image" Target="../media/image530.png"/><Relationship Id="rId62" Type="http://schemas.openxmlformats.org/officeDocument/2006/relationships/customXml" Target="../ink/ink5526.xml"/><Relationship Id="rId83" Type="http://schemas.openxmlformats.org/officeDocument/2006/relationships/customXml" Target="../ink/ink5537.xml"/><Relationship Id="rId88" Type="http://schemas.openxmlformats.org/officeDocument/2006/relationships/image" Target="../media/image554.png"/><Relationship Id="rId111" Type="http://schemas.openxmlformats.org/officeDocument/2006/relationships/customXml" Target="../ink/ink5551.xml"/><Relationship Id="rId132" Type="http://schemas.openxmlformats.org/officeDocument/2006/relationships/customXml" Target="../ink/ink5562.xml"/><Relationship Id="rId153" Type="http://schemas.openxmlformats.org/officeDocument/2006/relationships/image" Target="../media/image586.png"/><Relationship Id="rId174" Type="http://schemas.openxmlformats.org/officeDocument/2006/relationships/customXml" Target="../ink/ink5583.xml"/><Relationship Id="rId179" Type="http://schemas.openxmlformats.org/officeDocument/2006/relationships/image" Target="../media/image614.png"/><Relationship Id="rId195" Type="http://schemas.openxmlformats.org/officeDocument/2006/relationships/image" Target="../media/image622.png"/><Relationship Id="rId209" Type="http://schemas.openxmlformats.org/officeDocument/2006/relationships/image" Target="../media/image629.png"/><Relationship Id="rId190" Type="http://schemas.openxmlformats.org/officeDocument/2006/relationships/customXml" Target="../ink/ink5591.xml"/><Relationship Id="rId204" Type="http://schemas.openxmlformats.org/officeDocument/2006/relationships/customXml" Target="../ink/ink5598.xml"/><Relationship Id="rId15" Type="http://schemas.openxmlformats.org/officeDocument/2006/relationships/image" Target="../media/image518.png"/><Relationship Id="rId36" Type="http://schemas.openxmlformats.org/officeDocument/2006/relationships/customXml" Target="../ink/ink5513.xml"/><Relationship Id="rId57" Type="http://schemas.openxmlformats.org/officeDocument/2006/relationships/image" Target="../media/image539.png"/><Relationship Id="rId106" Type="http://schemas.openxmlformats.org/officeDocument/2006/relationships/image" Target="../media/image563.png"/><Relationship Id="rId127" Type="http://schemas.openxmlformats.org/officeDocument/2006/relationships/image" Target="../media/image573.png"/><Relationship Id="rId10" Type="http://schemas.openxmlformats.org/officeDocument/2006/relationships/customXml" Target="../ink/ink5499.xml"/><Relationship Id="rId31" Type="http://schemas.openxmlformats.org/officeDocument/2006/relationships/image" Target="../media/image525.png"/><Relationship Id="rId52" Type="http://schemas.openxmlformats.org/officeDocument/2006/relationships/customXml" Target="../ink/ink5521.xml"/><Relationship Id="rId73" Type="http://schemas.openxmlformats.org/officeDocument/2006/relationships/image" Target="../media/image547.png"/><Relationship Id="rId78" Type="http://schemas.openxmlformats.org/officeDocument/2006/relationships/image" Target="../media/image549.png"/><Relationship Id="rId94" Type="http://schemas.openxmlformats.org/officeDocument/2006/relationships/image" Target="../media/image557.png"/><Relationship Id="rId99" Type="http://schemas.openxmlformats.org/officeDocument/2006/relationships/customXml" Target="../ink/ink5545.xml"/><Relationship Id="rId101" Type="http://schemas.openxmlformats.org/officeDocument/2006/relationships/customXml" Target="../ink/ink5546.xml"/><Relationship Id="rId122" Type="http://schemas.openxmlformats.org/officeDocument/2006/relationships/customXml" Target="../ink/ink5557.xml"/><Relationship Id="rId143" Type="http://schemas.openxmlformats.org/officeDocument/2006/relationships/image" Target="../media/image581.png"/><Relationship Id="rId148" Type="http://schemas.openxmlformats.org/officeDocument/2006/relationships/customXml" Target="../ink/ink5570.xml"/><Relationship Id="rId164" Type="http://schemas.openxmlformats.org/officeDocument/2006/relationships/customXml" Target="../ink/ink5578.xml"/><Relationship Id="rId169" Type="http://schemas.openxmlformats.org/officeDocument/2006/relationships/image" Target="../media/image531.png"/><Relationship Id="rId185" Type="http://schemas.openxmlformats.org/officeDocument/2006/relationships/image" Target="../media/image617.png"/><Relationship Id="rId4" Type="http://schemas.openxmlformats.org/officeDocument/2006/relationships/customXml" Target="../ink/ink5496.xml"/><Relationship Id="rId9" Type="http://schemas.openxmlformats.org/officeDocument/2006/relationships/image" Target="../media/image515.png"/><Relationship Id="rId180" Type="http://schemas.openxmlformats.org/officeDocument/2006/relationships/customXml" Target="../ink/ink5586.xml"/><Relationship Id="rId210" Type="http://schemas.openxmlformats.org/officeDocument/2006/relationships/customXml" Target="../ink/ink5601.xml"/><Relationship Id="rId26" Type="http://schemas.openxmlformats.org/officeDocument/2006/relationships/image" Target="../media/image523.png"/><Relationship Id="rId47" Type="http://schemas.openxmlformats.org/officeDocument/2006/relationships/image" Target="../media/image534.png"/><Relationship Id="rId68" Type="http://schemas.openxmlformats.org/officeDocument/2006/relationships/customXml" Target="../ink/ink5529.xml"/><Relationship Id="rId89" Type="http://schemas.openxmlformats.org/officeDocument/2006/relationships/customXml" Target="../ink/ink5540.xml"/><Relationship Id="rId112" Type="http://schemas.openxmlformats.org/officeDocument/2006/relationships/image" Target="../media/image566.png"/><Relationship Id="rId133" Type="http://schemas.openxmlformats.org/officeDocument/2006/relationships/image" Target="../media/image576.png"/><Relationship Id="rId154" Type="http://schemas.openxmlformats.org/officeDocument/2006/relationships/customXml" Target="../ink/ink5573.xml"/><Relationship Id="rId175" Type="http://schemas.openxmlformats.org/officeDocument/2006/relationships/image" Target="../media/image612.png"/><Relationship Id="rId196" Type="http://schemas.openxmlformats.org/officeDocument/2006/relationships/customXml" Target="../ink/ink5594.xml"/><Relationship Id="rId200" Type="http://schemas.openxmlformats.org/officeDocument/2006/relationships/customXml" Target="../ink/ink5596.xml"/><Relationship Id="rId16" Type="http://schemas.openxmlformats.org/officeDocument/2006/relationships/customXml" Target="../ink/ink5502.xml"/><Relationship Id="rId37" Type="http://schemas.openxmlformats.org/officeDocument/2006/relationships/image" Target="../media/image528.png"/><Relationship Id="rId58" Type="http://schemas.openxmlformats.org/officeDocument/2006/relationships/customXml" Target="../ink/ink5524.xml"/><Relationship Id="rId79" Type="http://schemas.openxmlformats.org/officeDocument/2006/relationships/customXml" Target="../ink/ink5535.xml"/><Relationship Id="rId102" Type="http://schemas.openxmlformats.org/officeDocument/2006/relationships/image" Target="../media/image561.png"/><Relationship Id="rId123" Type="http://schemas.openxmlformats.org/officeDocument/2006/relationships/image" Target="../media/image571.png"/><Relationship Id="rId144" Type="http://schemas.openxmlformats.org/officeDocument/2006/relationships/customXml" Target="../ink/ink5568.xml"/><Relationship Id="rId90" Type="http://schemas.openxmlformats.org/officeDocument/2006/relationships/image" Target="../media/image555.png"/><Relationship Id="rId165" Type="http://schemas.openxmlformats.org/officeDocument/2006/relationships/image" Target="../media/image609.png"/><Relationship Id="rId186" Type="http://schemas.openxmlformats.org/officeDocument/2006/relationships/customXml" Target="../ink/ink5589.xml"/><Relationship Id="rId211" Type="http://schemas.openxmlformats.org/officeDocument/2006/relationships/image" Target="../media/image630.png"/><Relationship Id="rId27" Type="http://schemas.openxmlformats.org/officeDocument/2006/relationships/customXml" Target="../ink/ink5508.xml"/><Relationship Id="rId48" Type="http://schemas.openxmlformats.org/officeDocument/2006/relationships/customXml" Target="../ink/ink5519.xml"/><Relationship Id="rId69" Type="http://schemas.openxmlformats.org/officeDocument/2006/relationships/image" Target="../media/image545.png"/><Relationship Id="rId113" Type="http://schemas.openxmlformats.org/officeDocument/2006/relationships/customXml" Target="../ink/ink5552.xml"/><Relationship Id="rId134" Type="http://schemas.openxmlformats.org/officeDocument/2006/relationships/customXml" Target="../ink/ink5563.xml"/><Relationship Id="rId80" Type="http://schemas.openxmlformats.org/officeDocument/2006/relationships/image" Target="../media/image550.png"/><Relationship Id="rId155" Type="http://schemas.openxmlformats.org/officeDocument/2006/relationships/image" Target="../media/image587.png"/><Relationship Id="rId176" Type="http://schemas.openxmlformats.org/officeDocument/2006/relationships/customXml" Target="../ink/ink5584.xml"/><Relationship Id="rId197" Type="http://schemas.openxmlformats.org/officeDocument/2006/relationships/image" Target="../media/image623.png"/><Relationship Id="rId201" Type="http://schemas.openxmlformats.org/officeDocument/2006/relationships/image" Target="../media/image625.png"/><Relationship Id="rId17" Type="http://schemas.openxmlformats.org/officeDocument/2006/relationships/image" Target="../media/image519.png"/><Relationship Id="rId38" Type="http://schemas.openxmlformats.org/officeDocument/2006/relationships/customXml" Target="../ink/ink5514.xml"/><Relationship Id="rId59" Type="http://schemas.openxmlformats.org/officeDocument/2006/relationships/image" Target="../media/image540.png"/><Relationship Id="rId103" Type="http://schemas.openxmlformats.org/officeDocument/2006/relationships/customXml" Target="../ink/ink5547.xml"/><Relationship Id="rId124" Type="http://schemas.openxmlformats.org/officeDocument/2006/relationships/customXml" Target="../ink/ink5558.xml"/><Relationship Id="rId70" Type="http://schemas.openxmlformats.org/officeDocument/2006/relationships/customXml" Target="../ink/ink5530.xml"/><Relationship Id="rId91" Type="http://schemas.openxmlformats.org/officeDocument/2006/relationships/customXml" Target="../ink/ink5541.xml"/><Relationship Id="rId145" Type="http://schemas.openxmlformats.org/officeDocument/2006/relationships/image" Target="../media/image582.png"/><Relationship Id="rId166" Type="http://schemas.openxmlformats.org/officeDocument/2006/relationships/customXml" Target="../ink/ink5579.xml"/><Relationship Id="rId187" Type="http://schemas.openxmlformats.org/officeDocument/2006/relationships/image" Target="../media/image618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602.xml"/><Relationship Id="rId28" Type="http://schemas.openxmlformats.org/officeDocument/2006/relationships/image" Target="../media/image524.png"/><Relationship Id="rId49" Type="http://schemas.openxmlformats.org/officeDocument/2006/relationships/image" Target="../media/image535.png"/><Relationship Id="rId114" Type="http://schemas.openxmlformats.org/officeDocument/2006/relationships/image" Target="../media/image567.png"/><Relationship Id="rId60" Type="http://schemas.openxmlformats.org/officeDocument/2006/relationships/customXml" Target="../ink/ink5525.xml"/><Relationship Id="rId81" Type="http://schemas.openxmlformats.org/officeDocument/2006/relationships/customXml" Target="../ink/ink5536.xml"/><Relationship Id="rId135" Type="http://schemas.openxmlformats.org/officeDocument/2006/relationships/image" Target="../media/image577.png"/><Relationship Id="rId156" Type="http://schemas.openxmlformats.org/officeDocument/2006/relationships/customXml" Target="../ink/ink5574.xml"/><Relationship Id="rId177" Type="http://schemas.openxmlformats.org/officeDocument/2006/relationships/image" Target="../media/image613.png"/><Relationship Id="rId198" Type="http://schemas.openxmlformats.org/officeDocument/2006/relationships/customXml" Target="../ink/ink5595.xml"/><Relationship Id="rId202" Type="http://schemas.openxmlformats.org/officeDocument/2006/relationships/customXml" Target="../ink/ink5597.xml"/><Relationship Id="rId18" Type="http://schemas.openxmlformats.org/officeDocument/2006/relationships/customXml" Target="../ink/ink5503.xml"/><Relationship Id="rId39" Type="http://schemas.openxmlformats.org/officeDocument/2006/relationships/image" Target="../media/image529.png"/><Relationship Id="rId50" Type="http://schemas.openxmlformats.org/officeDocument/2006/relationships/customXml" Target="../ink/ink5520.xml"/><Relationship Id="rId104" Type="http://schemas.openxmlformats.org/officeDocument/2006/relationships/image" Target="../media/image562.png"/><Relationship Id="rId125" Type="http://schemas.openxmlformats.org/officeDocument/2006/relationships/image" Target="../media/image572.png"/><Relationship Id="rId146" Type="http://schemas.openxmlformats.org/officeDocument/2006/relationships/customXml" Target="../ink/ink5569.xml"/><Relationship Id="rId167" Type="http://schemas.openxmlformats.org/officeDocument/2006/relationships/image" Target="../media/image591.png"/><Relationship Id="rId188" Type="http://schemas.openxmlformats.org/officeDocument/2006/relationships/customXml" Target="../ink/ink5590.xml"/><Relationship Id="rId71" Type="http://schemas.openxmlformats.org/officeDocument/2006/relationships/image" Target="../media/image546.png"/><Relationship Id="rId92" Type="http://schemas.openxmlformats.org/officeDocument/2006/relationships/image" Target="../media/image556.png"/><Relationship Id="rId213" Type="http://schemas.openxmlformats.org/officeDocument/2006/relationships/image" Target="../media/image631.png"/><Relationship Id="rId2" Type="http://schemas.openxmlformats.org/officeDocument/2006/relationships/customXml" Target="../ink/ink5495.xml"/><Relationship Id="rId29" Type="http://schemas.openxmlformats.org/officeDocument/2006/relationships/customXml" Target="../ink/ink5509.xml"/><Relationship Id="rId40" Type="http://schemas.openxmlformats.org/officeDocument/2006/relationships/customXml" Target="../ink/ink5515.xml"/><Relationship Id="rId115" Type="http://schemas.openxmlformats.org/officeDocument/2006/relationships/customXml" Target="../ink/ink5553.xml"/><Relationship Id="rId136" Type="http://schemas.openxmlformats.org/officeDocument/2006/relationships/customXml" Target="../ink/ink5564.xml"/><Relationship Id="rId157" Type="http://schemas.openxmlformats.org/officeDocument/2006/relationships/image" Target="../media/image588.png"/><Relationship Id="rId178" Type="http://schemas.openxmlformats.org/officeDocument/2006/relationships/customXml" Target="../ink/ink5585.xml"/><Relationship Id="rId61" Type="http://schemas.openxmlformats.org/officeDocument/2006/relationships/image" Target="../media/image541.png"/><Relationship Id="rId82" Type="http://schemas.openxmlformats.org/officeDocument/2006/relationships/image" Target="../media/image551.png"/><Relationship Id="rId199" Type="http://schemas.openxmlformats.org/officeDocument/2006/relationships/image" Target="../media/image624.png"/><Relationship Id="rId203" Type="http://schemas.openxmlformats.org/officeDocument/2006/relationships/image" Target="../media/image626.png"/></Relationships>
</file>

<file path=ppt/slides/_rels/slide12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662.xml"/><Relationship Id="rId21" Type="http://schemas.openxmlformats.org/officeDocument/2006/relationships/customXml" Target="../ink/ink5613.xml"/><Relationship Id="rId42" Type="http://schemas.openxmlformats.org/officeDocument/2006/relationships/customXml" Target="../ink/ink5624.xml"/><Relationship Id="rId63" Type="http://schemas.openxmlformats.org/officeDocument/2006/relationships/image" Target="../media/image542.png"/><Relationship Id="rId84" Type="http://schemas.openxmlformats.org/officeDocument/2006/relationships/image" Target="../media/image552.png"/><Relationship Id="rId138" Type="http://schemas.openxmlformats.org/officeDocument/2006/relationships/customXml" Target="../ink/ink5673.xml"/><Relationship Id="rId159" Type="http://schemas.openxmlformats.org/officeDocument/2006/relationships/image" Target="../media/image589.png"/><Relationship Id="rId170" Type="http://schemas.openxmlformats.org/officeDocument/2006/relationships/customXml" Target="../ink/ink5689.xml"/><Relationship Id="rId191" Type="http://schemas.openxmlformats.org/officeDocument/2006/relationships/image" Target="../media/image620.png"/><Relationship Id="rId205" Type="http://schemas.openxmlformats.org/officeDocument/2006/relationships/image" Target="../media/image627.png"/><Relationship Id="rId226" Type="http://schemas.openxmlformats.org/officeDocument/2006/relationships/customXml" Target="../ink/ink5717.xml"/><Relationship Id="rId107" Type="http://schemas.openxmlformats.org/officeDocument/2006/relationships/customXml" Target="../ink/ink5657.xml"/><Relationship Id="rId11" Type="http://schemas.openxmlformats.org/officeDocument/2006/relationships/image" Target="../media/image516.png"/><Relationship Id="rId32" Type="http://schemas.openxmlformats.org/officeDocument/2006/relationships/customXml" Target="../ink/ink5619.xml"/><Relationship Id="rId53" Type="http://schemas.openxmlformats.org/officeDocument/2006/relationships/image" Target="../media/image537.png"/><Relationship Id="rId74" Type="http://schemas.openxmlformats.org/officeDocument/2006/relationships/customXml" Target="../ink/ink5640.xml"/><Relationship Id="rId128" Type="http://schemas.openxmlformats.org/officeDocument/2006/relationships/customXml" Target="../ink/ink5668.xml"/><Relationship Id="rId149" Type="http://schemas.openxmlformats.org/officeDocument/2006/relationships/image" Target="../media/image584.png"/><Relationship Id="rId5" Type="http://schemas.openxmlformats.org/officeDocument/2006/relationships/image" Target="../media/image513.png"/><Relationship Id="rId95" Type="http://schemas.openxmlformats.org/officeDocument/2006/relationships/customXml" Target="../ink/ink5651.xml"/><Relationship Id="rId160" Type="http://schemas.openxmlformats.org/officeDocument/2006/relationships/customXml" Target="../ink/ink5684.xml"/><Relationship Id="rId181" Type="http://schemas.openxmlformats.org/officeDocument/2006/relationships/image" Target="../media/image615.png"/><Relationship Id="rId216" Type="http://schemas.openxmlformats.org/officeDocument/2006/relationships/customXml" Target="../ink/ink5712.xml"/><Relationship Id="rId22" Type="http://schemas.openxmlformats.org/officeDocument/2006/relationships/image" Target="../media/image521.png"/><Relationship Id="rId43" Type="http://schemas.openxmlformats.org/officeDocument/2006/relationships/image" Target="../media/image532.png"/><Relationship Id="rId64" Type="http://schemas.openxmlformats.org/officeDocument/2006/relationships/customXml" Target="../ink/ink5635.xml"/><Relationship Id="rId118" Type="http://schemas.openxmlformats.org/officeDocument/2006/relationships/image" Target="../media/image569.png"/><Relationship Id="rId139" Type="http://schemas.openxmlformats.org/officeDocument/2006/relationships/image" Target="../media/image579.png"/><Relationship Id="rId85" Type="http://schemas.openxmlformats.org/officeDocument/2006/relationships/customXml" Target="../ink/ink5646.xml"/><Relationship Id="rId150" Type="http://schemas.openxmlformats.org/officeDocument/2006/relationships/customXml" Target="../ink/ink5679.xml"/><Relationship Id="rId171" Type="http://schemas.openxmlformats.org/officeDocument/2006/relationships/image" Target="../media/image610.png"/><Relationship Id="rId192" Type="http://schemas.openxmlformats.org/officeDocument/2006/relationships/customXml" Target="../ink/ink5700.xml"/><Relationship Id="rId206" Type="http://schemas.openxmlformats.org/officeDocument/2006/relationships/customXml" Target="../ink/ink5707.xml"/><Relationship Id="rId227" Type="http://schemas.openxmlformats.org/officeDocument/2006/relationships/image" Target="../media/image638.png"/><Relationship Id="rId12" Type="http://schemas.openxmlformats.org/officeDocument/2006/relationships/customXml" Target="../ink/ink5608.xml"/><Relationship Id="rId33" Type="http://schemas.openxmlformats.org/officeDocument/2006/relationships/image" Target="../media/image526.png"/><Relationship Id="rId108" Type="http://schemas.openxmlformats.org/officeDocument/2006/relationships/image" Target="../media/image564.png"/><Relationship Id="rId129" Type="http://schemas.openxmlformats.org/officeDocument/2006/relationships/image" Target="../media/image574.png"/><Relationship Id="rId54" Type="http://schemas.openxmlformats.org/officeDocument/2006/relationships/customXml" Target="../ink/ink5630.xml"/><Relationship Id="rId75" Type="http://schemas.openxmlformats.org/officeDocument/2006/relationships/customXml" Target="../ink/ink5641.xml"/><Relationship Id="rId96" Type="http://schemas.openxmlformats.org/officeDocument/2006/relationships/image" Target="../media/image558.png"/><Relationship Id="rId140" Type="http://schemas.openxmlformats.org/officeDocument/2006/relationships/customXml" Target="../ink/ink5674.xml"/><Relationship Id="rId161" Type="http://schemas.openxmlformats.org/officeDocument/2006/relationships/image" Target="../media/image590.png"/><Relationship Id="rId182" Type="http://schemas.openxmlformats.org/officeDocument/2006/relationships/customXml" Target="../ink/ink5695.xml"/><Relationship Id="rId217" Type="http://schemas.openxmlformats.org/officeDocument/2006/relationships/image" Target="../media/image633.png"/><Relationship Id="rId6" Type="http://schemas.openxmlformats.org/officeDocument/2006/relationships/customXml" Target="../ink/ink5605.xml"/><Relationship Id="rId23" Type="http://schemas.openxmlformats.org/officeDocument/2006/relationships/customXml" Target="../ink/ink5614.xml"/><Relationship Id="rId119" Type="http://schemas.openxmlformats.org/officeDocument/2006/relationships/customXml" Target="../ink/ink5663.xml"/><Relationship Id="rId44" Type="http://schemas.openxmlformats.org/officeDocument/2006/relationships/customXml" Target="../ink/ink5625.xml"/><Relationship Id="rId65" Type="http://schemas.openxmlformats.org/officeDocument/2006/relationships/image" Target="../media/image543.png"/><Relationship Id="rId86" Type="http://schemas.openxmlformats.org/officeDocument/2006/relationships/image" Target="../media/image553.png"/><Relationship Id="rId130" Type="http://schemas.openxmlformats.org/officeDocument/2006/relationships/customXml" Target="../ink/ink5669.xml"/><Relationship Id="rId151" Type="http://schemas.openxmlformats.org/officeDocument/2006/relationships/image" Target="../media/image585.png"/><Relationship Id="rId172" Type="http://schemas.openxmlformats.org/officeDocument/2006/relationships/customXml" Target="../ink/ink5690.xml"/><Relationship Id="rId193" Type="http://schemas.openxmlformats.org/officeDocument/2006/relationships/image" Target="../media/image621.png"/><Relationship Id="rId207" Type="http://schemas.openxmlformats.org/officeDocument/2006/relationships/image" Target="../media/image628.png"/><Relationship Id="rId228" Type="http://schemas.openxmlformats.org/officeDocument/2006/relationships/customXml" Target="../ink/ink5718.xml"/><Relationship Id="rId13" Type="http://schemas.openxmlformats.org/officeDocument/2006/relationships/image" Target="../media/image517.png"/><Relationship Id="rId109" Type="http://schemas.openxmlformats.org/officeDocument/2006/relationships/customXml" Target="../ink/ink5658.xml"/><Relationship Id="rId34" Type="http://schemas.openxmlformats.org/officeDocument/2006/relationships/customXml" Target="../ink/ink5620.xml"/><Relationship Id="rId55" Type="http://schemas.openxmlformats.org/officeDocument/2006/relationships/image" Target="../media/image538.png"/><Relationship Id="rId76" Type="http://schemas.openxmlformats.org/officeDocument/2006/relationships/image" Target="../media/image548.png"/><Relationship Id="rId97" Type="http://schemas.openxmlformats.org/officeDocument/2006/relationships/customXml" Target="../ink/ink5652.xml"/><Relationship Id="rId120" Type="http://schemas.openxmlformats.org/officeDocument/2006/relationships/image" Target="../media/image570.png"/><Relationship Id="rId141" Type="http://schemas.openxmlformats.org/officeDocument/2006/relationships/image" Target="../media/image580.png"/><Relationship Id="rId7" Type="http://schemas.openxmlformats.org/officeDocument/2006/relationships/image" Target="../media/image514.png"/><Relationship Id="rId162" Type="http://schemas.openxmlformats.org/officeDocument/2006/relationships/customXml" Target="../ink/ink5685.xml"/><Relationship Id="rId183" Type="http://schemas.openxmlformats.org/officeDocument/2006/relationships/image" Target="../media/image616.png"/><Relationship Id="rId218" Type="http://schemas.openxmlformats.org/officeDocument/2006/relationships/customXml" Target="../ink/ink5713.xml"/><Relationship Id="rId24" Type="http://schemas.openxmlformats.org/officeDocument/2006/relationships/image" Target="../media/image522.png"/><Relationship Id="rId45" Type="http://schemas.openxmlformats.org/officeDocument/2006/relationships/image" Target="../media/image533.png"/><Relationship Id="rId66" Type="http://schemas.openxmlformats.org/officeDocument/2006/relationships/customXml" Target="../ink/ink5636.xml"/><Relationship Id="rId87" Type="http://schemas.openxmlformats.org/officeDocument/2006/relationships/customXml" Target="../ink/ink5647.xml"/><Relationship Id="rId110" Type="http://schemas.openxmlformats.org/officeDocument/2006/relationships/image" Target="../media/image565.png"/><Relationship Id="rId131" Type="http://schemas.openxmlformats.org/officeDocument/2006/relationships/image" Target="../media/image575.png"/><Relationship Id="rId152" Type="http://schemas.openxmlformats.org/officeDocument/2006/relationships/customXml" Target="../ink/ink5680.xml"/><Relationship Id="rId173" Type="http://schemas.openxmlformats.org/officeDocument/2006/relationships/image" Target="../media/image611.png"/><Relationship Id="rId194" Type="http://schemas.openxmlformats.org/officeDocument/2006/relationships/customXml" Target="../ink/ink5701.xml"/><Relationship Id="rId208" Type="http://schemas.openxmlformats.org/officeDocument/2006/relationships/customXml" Target="../ink/ink5708.xml"/><Relationship Id="rId229" Type="http://schemas.openxmlformats.org/officeDocument/2006/relationships/image" Target="../media/image639.png"/><Relationship Id="rId14" Type="http://schemas.openxmlformats.org/officeDocument/2006/relationships/customXml" Target="../ink/ink5609.xml"/><Relationship Id="rId35" Type="http://schemas.openxmlformats.org/officeDocument/2006/relationships/image" Target="../media/image527.png"/><Relationship Id="rId56" Type="http://schemas.openxmlformats.org/officeDocument/2006/relationships/customXml" Target="../ink/ink5631.xml"/><Relationship Id="rId77" Type="http://schemas.openxmlformats.org/officeDocument/2006/relationships/customXml" Target="../ink/ink5642.xml"/><Relationship Id="rId100" Type="http://schemas.openxmlformats.org/officeDocument/2006/relationships/image" Target="../media/image560.png"/><Relationship Id="rId8" Type="http://schemas.openxmlformats.org/officeDocument/2006/relationships/customXml" Target="../ink/ink5606.xml"/><Relationship Id="rId98" Type="http://schemas.openxmlformats.org/officeDocument/2006/relationships/image" Target="../media/image559.png"/><Relationship Id="rId121" Type="http://schemas.openxmlformats.org/officeDocument/2006/relationships/customXml" Target="../ink/ink5664.xml"/><Relationship Id="rId142" Type="http://schemas.openxmlformats.org/officeDocument/2006/relationships/customXml" Target="../ink/ink5675.xml"/><Relationship Id="rId163" Type="http://schemas.openxmlformats.org/officeDocument/2006/relationships/image" Target="../media/image608.png"/><Relationship Id="rId184" Type="http://schemas.openxmlformats.org/officeDocument/2006/relationships/customXml" Target="../ink/ink5696.xml"/><Relationship Id="rId219" Type="http://schemas.openxmlformats.org/officeDocument/2006/relationships/image" Target="../media/image634.png"/><Relationship Id="rId230" Type="http://schemas.openxmlformats.org/officeDocument/2006/relationships/customXml" Target="../ink/ink5719.xml"/><Relationship Id="rId25" Type="http://schemas.openxmlformats.org/officeDocument/2006/relationships/customXml" Target="../ink/ink5615.xml"/><Relationship Id="rId46" Type="http://schemas.openxmlformats.org/officeDocument/2006/relationships/customXml" Target="../ink/ink5626.xml"/><Relationship Id="rId67" Type="http://schemas.openxmlformats.org/officeDocument/2006/relationships/image" Target="../media/image544.png"/><Relationship Id="rId20" Type="http://schemas.openxmlformats.org/officeDocument/2006/relationships/image" Target="../media/image520.png"/><Relationship Id="rId41" Type="http://schemas.openxmlformats.org/officeDocument/2006/relationships/image" Target="../media/image530.png"/><Relationship Id="rId62" Type="http://schemas.openxmlformats.org/officeDocument/2006/relationships/customXml" Target="../ink/ink5634.xml"/><Relationship Id="rId83" Type="http://schemas.openxmlformats.org/officeDocument/2006/relationships/customXml" Target="../ink/ink5645.xml"/><Relationship Id="rId88" Type="http://schemas.openxmlformats.org/officeDocument/2006/relationships/image" Target="../media/image554.png"/><Relationship Id="rId111" Type="http://schemas.openxmlformats.org/officeDocument/2006/relationships/customXml" Target="../ink/ink5659.xml"/><Relationship Id="rId132" Type="http://schemas.openxmlformats.org/officeDocument/2006/relationships/customXml" Target="../ink/ink5670.xml"/><Relationship Id="rId153" Type="http://schemas.openxmlformats.org/officeDocument/2006/relationships/image" Target="../media/image586.png"/><Relationship Id="rId174" Type="http://schemas.openxmlformats.org/officeDocument/2006/relationships/customXml" Target="../ink/ink5691.xml"/><Relationship Id="rId179" Type="http://schemas.openxmlformats.org/officeDocument/2006/relationships/image" Target="../media/image614.png"/><Relationship Id="rId195" Type="http://schemas.openxmlformats.org/officeDocument/2006/relationships/image" Target="../media/image622.png"/><Relationship Id="rId209" Type="http://schemas.openxmlformats.org/officeDocument/2006/relationships/image" Target="../media/image629.png"/><Relationship Id="rId190" Type="http://schemas.openxmlformats.org/officeDocument/2006/relationships/customXml" Target="../ink/ink5699.xml"/><Relationship Id="rId204" Type="http://schemas.openxmlformats.org/officeDocument/2006/relationships/customXml" Target="../ink/ink5706.xml"/><Relationship Id="rId220" Type="http://schemas.openxmlformats.org/officeDocument/2006/relationships/customXml" Target="../ink/ink5714.xml"/><Relationship Id="rId225" Type="http://schemas.openxmlformats.org/officeDocument/2006/relationships/image" Target="../media/image637.png"/><Relationship Id="rId15" Type="http://schemas.openxmlformats.org/officeDocument/2006/relationships/image" Target="../media/image518.png"/><Relationship Id="rId36" Type="http://schemas.openxmlformats.org/officeDocument/2006/relationships/customXml" Target="../ink/ink5621.xml"/><Relationship Id="rId57" Type="http://schemas.openxmlformats.org/officeDocument/2006/relationships/image" Target="../media/image539.png"/><Relationship Id="rId106" Type="http://schemas.openxmlformats.org/officeDocument/2006/relationships/image" Target="../media/image563.png"/><Relationship Id="rId127" Type="http://schemas.openxmlformats.org/officeDocument/2006/relationships/image" Target="../media/image573.png"/><Relationship Id="rId10" Type="http://schemas.openxmlformats.org/officeDocument/2006/relationships/customXml" Target="../ink/ink5607.xml"/><Relationship Id="rId31" Type="http://schemas.openxmlformats.org/officeDocument/2006/relationships/image" Target="../media/image525.png"/><Relationship Id="rId52" Type="http://schemas.openxmlformats.org/officeDocument/2006/relationships/customXml" Target="../ink/ink5629.xml"/><Relationship Id="rId73" Type="http://schemas.openxmlformats.org/officeDocument/2006/relationships/image" Target="../media/image547.png"/><Relationship Id="rId78" Type="http://schemas.openxmlformats.org/officeDocument/2006/relationships/image" Target="../media/image549.png"/><Relationship Id="rId94" Type="http://schemas.openxmlformats.org/officeDocument/2006/relationships/image" Target="../media/image557.png"/><Relationship Id="rId99" Type="http://schemas.openxmlformats.org/officeDocument/2006/relationships/customXml" Target="../ink/ink5653.xml"/><Relationship Id="rId101" Type="http://schemas.openxmlformats.org/officeDocument/2006/relationships/customXml" Target="../ink/ink5654.xml"/><Relationship Id="rId122" Type="http://schemas.openxmlformats.org/officeDocument/2006/relationships/customXml" Target="../ink/ink5665.xml"/><Relationship Id="rId143" Type="http://schemas.openxmlformats.org/officeDocument/2006/relationships/image" Target="../media/image581.png"/><Relationship Id="rId148" Type="http://schemas.openxmlformats.org/officeDocument/2006/relationships/customXml" Target="../ink/ink5678.xml"/><Relationship Id="rId164" Type="http://schemas.openxmlformats.org/officeDocument/2006/relationships/customXml" Target="../ink/ink5686.xml"/><Relationship Id="rId169" Type="http://schemas.openxmlformats.org/officeDocument/2006/relationships/image" Target="../media/image531.png"/><Relationship Id="rId185" Type="http://schemas.openxmlformats.org/officeDocument/2006/relationships/image" Target="../media/image617.png"/><Relationship Id="rId4" Type="http://schemas.openxmlformats.org/officeDocument/2006/relationships/customXml" Target="../ink/ink5604.xml"/><Relationship Id="rId9" Type="http://schemas.openxmlformats.org/officeDocument/2006/relationships/image" Target="../media/image515.png"/><Relationship Id="rId180" Type="http://schemas.openxmlformats.org/officeDocument/2006/relationships/customXml" Target="../ink/ink5694.xml"/><Relationship Id="rId210" Type="http://schemas.openxmlformats.org/officeDocument/2006/relationships/customXml" Target="../ink/ink5709.xml"/><Relationship Id="rId215" Type="http://schemas.openxmlformats.org/officeDocument/2006/relationships/image" Target="../media/image632.png"/><Relationship Id="rId236" Type="http://schemas.openxmlformats.org/officeDocument/2006/relationships/customXml" Target="../ink/ink5722.xml"/><Relationship Id="rId26" Type="http://schemas.openxmlformats.org/officeDocument/2006/relationships/image" Target="../media/image523.png"/><Relationship Id="rId231" Type="http://schemas.openxmlformats.org/officeDocument/2006/relationships/image" Target="../media/image640.png"/><Relationship Id="rId47" Type="http://schemas.openxmlformats.org/officeDocument/2006/relationships/image" Target="../media/image534.png"/><Relationship Id="rId68" Type="http://schemas.openxmlformats.org/officeDocument/2006/relationships/customXml" Target="../ink/ink5637.xml"/><Relationship Id="rId89" Type="http://schemas.openxmlformats.org/officeDocument/2006/relationships/customXml" Target="../ink/ink5648.xml"/><Relationship Id="rId112" Type="http://schemas.openxmlformats.org/officeDocument/2006/relationships/image" Target="../media/image566.png"/><Relationship Id="rId133" Type="http://schemas.openxmlformats.org/officeDocument/2006/relationships/image" Target="../media/image576.png"/><Relationship Id="rId154" Type="http://schemas.openxmlformats.org/officeDocument/2006/relationships/customXml" Target="../ink/ink5681.xml"/><Relationship Id="rId175" Type="http://schemas.openxmlformats.org/officeDocument/2006/relationships/image" Target="../media/image612.png"/><Relationship Id="rId196" Type="http://schemas.openxmlformats.org/officeDocument/2006/relationships/customXml" Target="../ink/ink5702.xml"/><Relationship Id="rId200" Type="http://schemas.openxmlformats.org/officeDocument/2006/relationships/customXml" Target="../ink/ink5704.xml"/><Relationship Id="rId16" Type="http://schemas.openxmlformats.org/officeDocument/2006/relationships/customXml" Target="../ink/ink5610.xml"/><Relationship Id="rId221" Type="http://schemas.openxmlformats.org/officeDocument/2006/relationships/image" Target="../media/image635.png"/><Relationship Id="rId37" Type="http://schemas.openxmlformats.org/officeDocument/2006/relationships/image" Target="../media/image528.png"/><Relationship Id="rId58" Type="http://schemas.openxmlformats.org/officeDocument/2006/relationships/customXml" Target="../ink/ink5632.xml"/><Relationship Id="rId79" Type="http://schemas.openxmlformats.org/officeDocument/2006/relationships/customXml" Target="../ink/ink5643.xml"/><Relationship Id="rId102" Type="http://schemas.openxmlformats.org/officeDocument/2006/relationships/image" Target="../media/image561.png"/><Relationship Id="rId123" Type="http://schemas.openxmlformats.org/officeDocument/2006/relationships/image" Target="../media/image571.png"/><Relationship Id="rId144" Type="http://schemas.openxmlformats.org/officeDocument/2006/relationships/customXml" Target="../ink/ink5676.xml"/><Relationship Id="rId90" Type="http://schemas.openxmlformats.org/officeDocument/2006/relationships/image" Target="../media/image555.png"/><Relationship Id="rId165" Type="http://schemas.openxmlformats.org/officeDocument/2006/relationships/image" Target="../media/image609.png"/><Relationship Id="rId186" Type="http://schemas.openxmlformats.org/officeDocument/2006/relationships/customXml" Target="../ink/ink5697.xml"/><Relationship Id="rId211" Type="http://schemas.openxmlformats.org/officeDocument/2006/relationships/image" Target="../media/image630.png"/><Relationship Id="rId232" Type="http://schemas.openxmlformats.org/officeDocument/2006/relationships/customXml" Target="../ink/ink5720.xml"/><Relationship Id="rId27" Type="http://schemas.openxmlformats.org/officeDocument/2006/relationships/customXml" Target="../ink/ink5616.xml"/><Relationship Id="rId48" Type="http://schemas.openxmlformats.org/officeDocument/2006/relationships/customXml" Target="../ink/ink5627.xml"/><Relationship Id="rId69" Type="http://schemas.openxmlformats.org/officeDocument/2006/relationships/image" Target="../media/image545.png"/><Relationship Id="rId113" Type="http://schemas.openxmlformats.org/officeDocument/2006/relationships/customXml" Target="../ink/ink5660.xml"/><Relationship Id="rId134" Type="http://schemas.openxmlformats.org/officeDocument/2006/relationships/customXml" Target="../ink/ink5671.xml"/><Relationship Id="rId80" Type="http://schemas.openxmlformats.org/officeDocument/2006/relationships/image" Target="../media/image550.png"/><Relationship Id="rId155" Type="http://schemas.openxmlformats.org/officeDocument/2006/relationships/image" Target="../media/image587.png"/><Relationship Id="rId176" Type="http://schemas.openxmlformats.org/officeDocument/2006/relationships/customXml" Target="../ink/ink5692.xml"/><Relationship Id="rId197" Type="http://schemas.openxmlformats.org/officeDocument/2006/relationships/image" Target="../media/image623.png"/><Relationship Id="rId201" Type="http://schemas.openxmlformats.org/officeDocument/2006/relationships/image" Target="../media/image625.png"/><Relationship Id="rId222" Type="http://schemas.openxmlformats.org/officeDocument/2006/relationships/customXml" Target="../ink/ink5715.xml"/><Relationship Id="rId17" Type="http://schemas.openxmlformats.org/officeDocument/2006/relationships/image" Target="../media/image519.png"/><Relationship Id="rId38" Type="http://schemas.openxmlformats.org/officeDocument/2006/relationships/customXml" Target="../ink/ink5622.xml"/><Relationship Id="rId59" Type="http://schemas.openxmlformats.org/officeDocument/2006/relationships/image" Target="../media/image540.png"/><Relationship Id="rId103" Type="http://schemas.openxmlformats.org/officeDocument/2006/relationships/customXml" Target="../ink/ink5655.xml"/><Relationship Id="rId124" Type="http://schemas.openxmlformats.org/officeDocument/2006/relationships/customXml" Target="../ink/ink5666.xml"/><Relationship Id="rId70" Type="http://schemas.openxmlformats.org/officeDocument/2006/relationships/customXml" Target="../ink/ink5638.xml"/><Relationship Id="rId91" Type="http://schemas.openxmlformats.org/officeDocument/2006/relationships/customXml" Target="../ink/ink5649.xml"/><Relationship Id="rId145" Type="http://schemas.openxmlformats.org/officeDocument/2006/relationships/image" Target="../media/image582.png"/><Relationship Id="rId166" Type="http://schemas.openxmlformats.org/officeDocument/2006/relationships/customXml" Target="../ink/ink5687.xml"/><Relationship Id="rId187" Type="http://schemas.openxmlformats.org/officeDocument/2006/relationships/image" Target="../media/image618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710.xml"/><Relationship Id="rId233" Type="http://schemas.openxmlformats.org/officeDocument/2006/relationships/image" Target="../media/image641.png"/><Relationship Id="rId28" Type="http://schemas.openxmlformats.org/officeDocument/2006/relationships/image" Target="../media/image524.png"/><Relationship Id="rId49" Type="http://schemas.openxmlformats.org/officeDocument/2006/relationships/image" Target="../media/image535.png"/><Relationship Id="rId114" Type="http://schemas.openxmlformats.org/officeDocument/2006/relationships/image" Target="../media/image567.png"/><Relationship Id="rId60" Type="http://schemas.openxmlformats.org/officeDocument/2006/relationships/customXml" Target="../ink/ink5633.xml"/><Relationship Id="rId81" Type="http://schemas.openxmlformats.org/officeDocument/2006/relationships/customXml" Target="../ink/ink5644.xml"/><Relationship Id="rId135" Type="http://schemas.openxmlformats.org/officeDocument/2006/relationships/image" Target="../media/image577.png"/><Relationship Id="rId156" Type="http://schemas.openxmlformats.org/officeDocument/2006/relationships/customXml" Target="../ink/ink5682.xml"/><Relationship Id="rId177" Type="http://schemas.openxmlformats.org/officeDocument/2006/relationships/image" Target="../media/image613.png"/><Relationship Id="rId198" Type="http://schemas.openxmlformats.org/officeDocument/2006/relationships/customXml" Target="../ink/ink5703.xml"/><Relationship Id="rId202" Type="http://schemas.openxmlformats.org/officeDocument/2006/relationships/customXml" Target="../ink/ink5705.xml"/><Relationship Id="rId223" Type="http://schemas.openxmlformats.org/officeDocument/2006/relationships/image" Target="../media/image636.png"/><Relationship Id="rId18" Type="http://schemas.openxmlformats.org/officeDocument/2006/relationships/customXml" Target="../ink/ink5611.xml"/><Relationship Id="rId39" Type="http://schemas.openxmlformats.org/officeDocument/2006/relationships/image" Target="../media/image529.png"/><Relationship Id="rId50" Type="http://schemas.openxmlformats.org/officeDocument/2006/relationships/customXml" Target="../ink/ink5628.xml"/><Relationship Id="rId104" Type="http://schemas.openxmlformats.org/officeDocument/2006/relationships/image" Target="../media/image562.png"/><Relationship Id="rId125" Type="http://schemas.openxmlformats.org/officeDocument/2006/relationships/image" Target="../media/image572.png"/><Relationship Id="rId146" Type="http://schemas.openxmlformats.org/officeDocument/2006/relationships/customXml" Target="../ink/ink5677.xml"/><Relationship Id="rId167" Type="http://schemas.openxmlformats.org/officeDocument/2006/relationships/image" Target="../media/image591.png"/><Relationship Id="rId188" Type="http://schemas.openxmlformats.org/officeDocument/2006/relationships/customXml" Target="../ink/ink5698.xml"/><Relationship Id="rId71" Type="http://schemas.openxmlformats.org/officeDocument/2006/relationships/image" Target="../media/image546.png"/><Relationship Id="rId92" Type="http://schemas.openxmlformats.org/officeDocument/2006/relationships/image" Target="../media/image556.png"/><Relationship Id="rId213" Type="http://schemas.openxmlformats.org/officeDocument/2006/relationships/image" Target="../media/image631.png"/><Relationship Id="rId234" Type="http://schemas.openxmlformats.org/officeDocument/2006/relationships/customXml" Target="../ink/ink5721.xml"/><Relationship Id="rId2" Type="http://schemas.openxmlformats.org/officeDocument/2006/relationships/customXml" Target="../ink/ink5603.xml"/><Relationship Id="rId29" Type="http://schemas.openxmlformats.org/officeDocument/2006/relationships/customXml" Target="../ink/ink5617.xml"/><Relationship Id="rId40" Type="http://schemas.openxmlformats.org/officeDocument/2006/relationships/customXml" Target="../ink/ink5623.xml"/><Relationship Id="rId115" Type="http://schemas.openxmlformats.org/officeDocument/2006/relationships/customXml" Target="../ink/ink5661.xml"/><Relationship Id="rId136" Type="http://schemas.openxmlformats.org/officeDocument/2006/relationships/customXml" Target="../ink/ink5672.xml"/><Relationship Id="rId157" Type="http://schemas.openxmlformats.org/officeDocument/2006/relationships/image" Target="../media/image588.png"/><Relationship Id="rId178" Type="http://schemas.openxmlformats.org/officeDocument/2006/relationships/customXml" Target="../ink/ink5693.xml"/><Relationship Id="rId61" Type="http://schemas.openxmlformats.org/officeDocument/2006/relationships/image" Target="../media/image541.png"/><Relationship Id="rId82" Type="http://schemas.openxmlformats.org/officeDocument/2006/relationships/image" Target="../media/image551.png"/><Relationship Id="rId199" Type="http://schemas.openxmlformats.org/officeDocument/2006/relationships/image" Target="../media/image624.png"/><Relationship Id="rId203" Type="http://schemas.openxmlformats.org/officeDocument/2006/relationships/image" Target="../media/image626.png"/><Relationship Id="rId19" Type="http://schemas.openxmlformats.org/officeDocument/2006/relationships/customXml" Target="../ink/ink5612.xml"/><Relationship Id="rId224" Type="http://schemas.openxmlformats.org/officeDocument/2006/relationships/customXml" Target="../ink/ink5716.xml"/><Relationship Id="rId30" Type="http://schemas.openxmlformats.org/officeDocument/2006/relationships/customXml" Target="../ink/ink5618.xml"/><Relationship Id="rId105" Type="http://schemas.openxmlformats.org/officeDocument/2006/relationships/customXml" Target="../ink/ink5656.xml"/><Relationship Id="rId126" Type="http://schemas.openxmlformats.org/officeDocument/2006/relationships/customXml" Target="../ink/ink5667.xml"/><Relationship Id="rId147" Type="http://schemas.openxmlformats.org/officeDocument/2006/relationships/image" Target="../media/image583.png"/><Relationship Id="rId168" Type="http://schemas.openxmlformats.org/officeDocument/2006/relationships/customXml" Target="../ink/ink5688.xml"/><Relationship Id="rId51" Type="http://schemas.openxmlformats.org/officeDocument/2006/relationships/image" Target="../media/image536.png"/><Relationship Id="rId72" Type="http://schemas.openxmlformats.org/officeDocument/2006/relationships/customXml" Target="../ink/ink5639.xml"/><Relationship Id="rId93" Type="http://schemas.openxmlformats.org/officeDocument/2006/relationships/customXml" Target="../ink/ink5650.xml"/><Relationship Id="rId189" Type="http://schemas.openxmlformats.org/officeDocument/2006/relationships/image" Target="../media/image619.png"/><Relationship Id="rId3" Type="http://schemas.openxmlformats.org/officeDocument/2006/relationships/image" Target="NULL"/><Relationship Id="rId214" Type="http://schemas.openxmlformats.org/officeDocument/2006/relationships/customXml" Target="../ink/ink5711.xml"/><Relationship Id="rId235" Type="http://schemas.openxmlformats.org/officeDocument/2006/relationships/image" Target="../media/image642.png"/><Relationship Id="rId116" Type="http://schemas.openxmlformats.org/officeDocument/2006/relationships/image" Target="../media/image568.png"/><Relationship Id="rId137" Type="http://schemas.openxmlformats.org/officeDocument/2006/relationships/image" Target="../media/image578.png"/><Relationship Id="rId158" Type="http://schemas.openxmlformats.org/officeDocument/2006/relationships/customXml" Target="../ink/ink5683.xml"/></Relationships>
</file>

<file path=ppt/slides/_rels/slide1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2.png"/><Relationship Id="rId18" Type="http://schemas.openxmlformats.org/officeDocument/2006/relationships/customXml" Target="../ink/ink143.xml"/><Relationship Id="rId26" Type="http://schemas.openxmlformats.org/officeDocument/2006/relationships/customXml" Target="../ink/ink147.xml"/><Relationship Id="rId39" Type="http://schemas.openxmlformats.org/officeDocument/2006/relationships/image" Target="../media/image108.png"/><Relationship Id="rId21" Type="http://schemas.openxmlformats.org/officeDocument/2006/relationships/image" Target="../media/image94.png"/><Relationship Id="rId34" Type="http://schemas.openxmlformats.org/officeDocument/2006/relationships/customXml" Target="../ink/ink151.xml"/><Relationship Id="rId42" Type="http://schemas.openxmlformats.org/officeDocument/2006/relationships/customXml" Target="../ink/ink155.xml"/><Relationship Id="rId47" Type="http://schemas.openxmlformats.org/officeDocument/2006/relationships/image" Target="../media/image112.png"/><Relationship Id="rId50" Type="http://schemas.openxmlformats.org/officeDocument/2006/relationships/customXml" Target="../ink/ink159.xml"/><Relationship Id="rId7" Type="http://schemas.openxmlformats.org/officeDocument/2006/relationships/image" Target="../media/image105.png"/><Relationship Id="rId2" Type="http://schemas.openxmlformats.org/officeDocument/2006/relationships/customXml" Target="../ink/ink135.xml"/><Relationship Id="rId16" Type="http://schemas.openxmlformats.org/officeDocument/2006/relationships/customXml" Target="../ink/ink142.xml"/><Relationship Id="rId29" Type="http://schemas.openxmlformats.org/officeDocument/2006/relationships/image" Target="../media/image103.png"/><Relationship Id="rId11" Type="http://schemas.openxmlformats.org/officeDocument/2006/relationships/image" Target="../media/image91.png"/><Relationship Id="rId24" Type="http://schemas.openxmlformats.org/officeDocument/2006/relationships/customXml" Target="../ink/ink146.xml"/><Relationship Id="rId32" Type="http://schemas.openxmlformats.org/officeDocument/2006/relationships/customXml" Target="../ink/ink150.xml"/><Relationship Id="rId37" Type="http://schemas.openxmlformats.org/officeDocument/2006/relationships/image" Target="../media/image107.png"/><Relationship Id="rId40" Type="http://schemas.openxmlformats.org/officeDocument/2006/relationships/customXml" Target="../ink/ink154.xml"/><Relationship Id="rId45" Type="http://schemas.openxmlformats.org/officeDocument/2006/relationships/image" Target="../media/image111.png"/><Relationship Id="rId5" Type="http://schemas.openxmlformats.org/officeDocument/2006/relationships/image" Target="../media/image97.png"/><Relationship Id="rId15" Type="http://schemas.openxmlformats.org/officeDocument/2006/relationships/image" Target="../media/image93.png"/><Relationship Id="rId23" Type="http://schemas.openxmlformats.org/officeDocument/2006/relationships/image" Target="../media/image95.png"/><Relationship Id="rId28" Type="http://schemas.openxmlformats.org/officeDocument/2006/relationships/customXml" Target="../ink/ink148.xml"/><Relationship Id="rId36" Type="http://schemas.openxmlformats.org/officeDocument/2006/relationships/customXml" Target="../ink/ink152.xml"/><Relationship Id="rId49" Type="http://schemas.openxmlformats.org/officeDocument/2006/relationships/image" Target="../media/image113.png"/><Relationship Id="rId10" Type="http://schemas.openxmlformats.org/officeDocument/2006/relationships/customXml" Target="../ink/ink139.xml"/><Relationship Id="rId19" Type="http://schemas.openxmlformats.org/officeDocument/2006/relationships/image" Target="../media/image100.png"/><Relationship Id="rId31" Type="http://schemas.openxmlformats.org/officeDocument/2006/relationships/image" Target="../media/image96.png"/><Relationship Id="rId44" Type="http://schemas.openxmlformats.org/officeDocument/2006/relationships/customXml" Target="../ink/ink156.xml"/><Relationship Id="rId4" Type="http://schemas.openxmlformats.org/officeDocument/2006/relationships/customXml" Target="../ink/ink136.xml"/><Relationship Id="rId9" Type="http://schemas.openxmlformats.org/officeDocument/2006/relationships/image" Target="../media/image90.png"/><Relationship Id="rId14" Type="http://schemas.openxmlformats.org/officeDocument/2006/relationships/customXml" Target="../ink/ink141.xml"/><Relationship Id="rId22" Type="http://schemas.openxmlformats.org/officeDocument/2006/relationships/customXml" Target="../ink/ink145.xml"/><Relationship Id="rId27" Type="http://schemas.openxmlformats.org/officeDocument/2006/relationships/image" Target="../media/image102.png"/><Relationship Id="rId30" Type="http://schemas.openxmlformats.org/officeDocument/2006/relationships/customXml" Target="../ink/ink149.xml"/><Relationship Id="rId35" Type="http://schemas.openxmlformats.org/officeDocument/2006/relationships/image" Target="../media/image106.png"/><Relationship Id="rId43" Type="http://schemas.openxmlformats.org/officeDocument/2006/relationships/image" Target="../media/image110.png"/><Relationship Id="rId48" Type="http://schemas.openxmlformats.org/officeDocument/2006/relationships/customXml" Target="../ink/ink158.xml"/><Relationship Id="rId8" Type="http://schemas.openxmlformats.org/officeDocument/2006/relationships/customXml" Target="../ink/ink138.xml"/><Relationship Id="rId51" Type="http://schemas.openxmlformats.org/officeDocument/2006/relationships/image" Target="../media/image114.png"/><Relationship Id="rId3" Type="http://schemas.openxmlformats.org/officeDocument/2006/relationships/image" Target="../media/image88.png"/><Relationship Id="rId12" Type="http://schemas.openxmlformats.org/officeDocument/2006/relationships/customXml" Target="../ink/ink140.xml"/><Relationship Id="rId17" Type="http://schemas.openxmlformats.org/officeDocument/2006/relationships/image" Target="../media/image99.png"/><Relationship Id="rId25" Type="http://schemas.openxmlformats.org/officeDocument/2006/relationships/image" Target="../media/image101.png"/><Relationship Id="rId33" Type="http://schemas.openxmlformats.org/officeDocument/2006/relationships/image" Target="../media/image104.png"/><Relationship Id="rId38" Type="http://schemas.openxmlformats.org/officeDocument/2006/relationships/customXml" Target="../ink/ink153.xml"/><Relationship Id="rId46" Type="http://schemas.openxmlformats.org/officeDocument/2006/relationships/customXml" Target="../ink/ink157.xml"/><Relationship Id="rId20" Type="http://schemas.openxmlformats.org/officeDocument/2006/relationships/customXml" Target="../ink/ink144.xml"/><Relationship Id="rId41" Type="http://schemas.openxmlformats.org/officeDocument/2006/relationships/image" Target="../media/image10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7.xml"/></Relationships>
</file>

<file path=ppt/slides/_rels/slide130.xml.rels><?xml version="1.0" encoding="UTF-8" standalone="yes"?>
<Relationships xmlns="http://schemas.openxmlformats.org/package/2006/relationships"><Relationship Id="rId8" Type="http://schemas.openxmlformats.org/officeDocument/2006/relationships/customXml" Target="../ink/ink5726.xml"/><Relationship Id="rId3" Type="http://schemas.openxmlformats.org/officeDocument/2006/relationships/image" Target="../media/image643.png"/><Relationship Id="rId7" Type="http://schemas.openxmlformats.org/officeDocument/2006/relationships/image" Target="../media/image645.png"/><Relationship Id="rId2" Type="http://schemas.openxmlformats.org/officeDocument/2006/relationships/customXml" Target="../ink/ink572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25.xml"/><Relationship Id="rId11" Type="http://schemas.openxmlformats.org/officeDocument/2006/relationships/image" Target="../media/image647.png"/><Relationship Id="rId5" Type="http://schemas.openxmlformats.org/officeDocument/2006/relationships/image" Target="../media/image644.png"/><Relationship Id="rId10" Type="http://schemas.openxmlformats.org/officeDocument/2006/relationships/customXml" Target="../ink/ink5727.xml"/><Relationship Id="rId4" Type="http://schemas.openxmlformats.org/officeDocument/2006/relationships/customXml" Target="../ink/ink5724.xml"/><Relationship Id="rId9" Type="http://schemas.openxmlformats.org/officeDocument/2006/relationships/image" Target="../media/image646.png"/></Relationships>
</file>

<file path=ppt/slides/_rels/slide131.xml.rels><?xml version="1.0" encoding="UTF-8" standalone="yes"?>
<Relationships xmlns="http://schemas.openxmlformats.org/package/2006/relationships"><Relationship Id="rId8" Type="http://schemas.openxmlformats.org/officeDocument/2006/relationships/customXml" Target="../ink/ink5731.xml"/><Relationship Id="rId13" Type="http://schemas.openxmlformats.org/officeDocument/2006/relationships/image" Target="../media/image648.png"/><Relationship Id="rId18" Type="http://schemas.openxmlformats.org/officeDocument/2006/relationships/customXml" Target="../ink/ink5736.xml"/><Relationship Id="rId26" Type="http://schemas.openxmlformats.org/officeDocument/2006/relationships/customXml" Target="../ink/ink5740.xml"/><Relationship Id="rId3" Type="http://schemas.openxmlformats.org/officeDocument/2006/relationships/image" Target="../media/image643.png"/><Relationship Id="rId21" Type="http://schemas.openxmlformats.org/officeDocument/2006/relationships/image" Target="../media/image652.png"/><Relationship Id="rId7" Type="http://schemas.openxmlformats.org/officeDocument/2006/relationships/image" Target="../media/image645.png"/><Relationship Id="rId12" Type="http://schemas.openxmlformats.org/officeDocument/2006/relationships/customXml" Target="../ink/ink5733.xml"/><Relationship Id="rId17" Type="http://schemas.openxmlformats.org/officeDocument/2006/relationships/image" Target="../media/image650.png"/><Relationship Id="rId25" Type="http://schemas.openxmlformats.org/officeDocument/2006/relationships/image" Target="../media/image654.png"/><Relationship Id="rId2" Type="http://schemas.openxmlformats.org/officeDocument/2006/relationships/customXml" Target="../ink/ink5728.xml"/><Relationship Id="rId16" Type="http://schemas.openxmlformats.org/officeDocument/2006/relationships/customXml" Target="../ink/ink5735.xml"/><Relationship Id="rId20" Type="http://schemas.openxmlformats.org/officeDocument/2006/relationships/customXml" Target="../ink/ink57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30.xml"/><Relationship Id="rId11" Type="http://schemas.openxmlformats.org/officeDocument/2006/relationships/image" Target="../media/image647.png"/><Relationship Id="rId24" Type="http://schemas.openxmlformats.org/officeDocument/2006/relationships/customXml" Target="../ink/ink5739.xml"/><Relationship Id="rId5" Type="http://schemas.openxmlformats.org/officeDocument/2006/relationships/image" Target="../media/image644.png"/><Relationship Id="rId15" Type="http://schemas.openxmlformats.org/officeDocument/2006/relationships/image" Target="../media/image649.png"/><Relationship Id="rId23" Type="http://schemas.openxmlformats.org/officeDocument/2006/relationships/image" Target="../media/image653.png"/><Relationship Id="rId10" Type="http://schemas.openxmlformats.org/officeDocument/2006/relationships/customXml" Target="../ink/ink5732.xml"/><Relationship Id="rId19" Type="http://schemas.openxmlformats.org/officeDocument/2006/relationships/image" Target="../media/image651.png"/><Relationship Id="rId4" Type="http://schemas.openxmlformats.org/officeDocument/2006/relationships/customXml" Target="../ink/ink5729.xml"/><Relationship Id="rId9" Type="http://schemas.openxmlformats.org/officeDocument/2006/relationships/image" Target="../media/image646.png"/><Relationship Id="rId14" Type="http://schemas.openxmlformats.org/officeDocument/2006/relationships/customXml" Target="../ink/ink5734.xml"/><Relationship Id="rId22" Type="http://schemas.openxmlformats.org/officeDocument/2006/relationships/customXml" Target="../ink/ink5738.xml"/><Relationship Id="rId27" Type="http://schemas.openxmlformats.org/officeDocument/2006/relationships/image" Target="../media/image655.png"/></Relationships>
</file>

<file path=ppt/slides/_rels/slide13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48.png"/><Relationship Id="rId18" Type="http://schemas.openxmlformats.org/officeDocument/2006/relationships/customXml" Target="../ink/ink5749.xml"/><Relationship Id="rId26" Type="http://schemas.openxmlformats.org/officeDocument/2006/relationships/customXml" Target="../ink/ink5753.xml"/><Relationship Id="rId39" Type="http://schemas.openxmlformats.org/officeDocument/2006/relationships/image" Target="../media/image660.png"/><Relationship Id="rId21" Type="http://schemas.openxmlformats.org/officeDocument/2006/relationships/image" Target="../media/image652.png"/><Relationship Id="rId34" Type="http://schemas.openxmlformats.org/officeDocument/2006/relationships/customXml" Target="../ink/ink5757.xml"/><Relationship Id="rId42" Type="http://schemas.openxmlformats.org/officeDocument/2006/relationships/customXml" Target="../ink/ink5761.xml"/><Relationship Id="rId47" Type="http://schemas.openxmlformats.org/officeDocument/2006/relationships/image" Target="../media/image664.png"/><Relationship Id="rId50" Type="http://schemas.openxmlformats.org/officeDocument/2006/relationships/customXml" Target="../ink/ink5765.xml"/><Relationship Id="rId7" Type="http://schemas.openxmlformats.org/officeDocument/2006/relationships/image" Target="../media/image645.png"/><Relationship Id="rId2" Type="http://schemas.openxmlformats.org/officeDocument/2006/relationships/customXml" Target="../ink/ink5741.xml"/><Relationship Id="rId16" Type="http://schemas.openxmlformats.org/officeDocument/2006/relationships/customXml" Target="../ink/ink5748.xml"/><Relationship Id="rId29" Type="http://schemas.openxmlformats.org/officeDocument/2006/relationships/image" Target="../media/image656.png"/><Relationship Id="rId11" Type="http://schemas.openxmlformats.org/officeDocument/2006/relationships/image" Target="../media/image647.png"/><Relationship Id="rId24" Type="http://schemas.openxmlformats.org/officeDocument/2006/relationships/customXml" Target="../ink/ink5752.xml"/><Relationship Id="rId32" Type="http://schemas.openxmlformats.org/officeDocument/2006/relationships/customXml" Target="../ink/ink5756.xml"/><Relationship Id="rId37" Type="http://schemas.openxmlformats.org/officeDocument/2006/relationships/image" Target="../media/image659.png"/><Relationship Id="rId40" Type="http://schemas.openxmlformats.org/officeDocument/2006/relationships/customXml" Target="../ink/ink5760.xml"/><Relationship Id="rId45" Type="http://schemas.openxmlformats.org/officeDocument/2006/relationships/image" Target="../media/image663.png"/><Relationship Id="rId53" Type="http://schemas.openxmlformats.org/officeDocument/2006/relationships/image" Target="../media/image667.png"/><Relationship Id="rId5" Type="http://schemas.openxmlformats.org/officeDocument/2006/relationships/image" Target="../media/image644.png"/><Relationship Id="rId10" Type="http://schemas.openxmlformats.org/officeDocument/2006/relationships/customXml" Target="../ink/ink5745.xml"/><Relationship Id="rId19" Type="http://schemas.openxmlformats.org/officeDocument/2006/relationships/image" Target="../media/image651.png"/><Relationship Id="rId31" Type="http://schemas.openxmlformats.org/officeDocument/2006/relationships/image" Target="../media/image657.png"/><Relationship Id="rId44" Type="http://schemas.openxmlformats.org/officeDocument/2006/relationships/customXml" Target="../ink/ink5762.xml"/><Relationship Id="rId52" Type="http://schemas.openxmlformats.org/officeDocument/2006/relationships/customXml" Target="../ink/ink5766.xml"/><Relationship Id="rId4" Type="http://schemas.openxmlformats.org/officeDocument/2006/relationships/customXml" Target="../ink/ink5742.xml"/><Relationship Id="rId9" Type="http://schemas.openxmlformats.org/officeDocument/2006/relationships/image" Target="../media/image646.png"/><Relationship Id="rId14" Type="http://schemas.openxmlformats.org/officeDocument/2006/relationships/customXml" Target="../ink/ink5747.xml"/><Relationship Id="rId22" Type="http://schemas.openxmlformats.org/officeDocument/2006/relationships/customXml" Target="../ink/ink5751.xml"/><Relationship Id="rId27" Type="http://schemas.openxmlformats.org/officeDocument/2006/relationships/image" Target="../media/image655.png"/><Relationship Id="rId30" Type="http://schemas.openxmlformats.org/officeDocument/2006/relationships/customXml" Target="../ink/ink5755.xml"/><Relationship Id="rId35" Type="http://schemas.openxmlformats.org/officeDocument/2006/relationships/image" Target="../media/image658.png"/><Relationship Id="rId43" Type="http://schemas.openxmlformats.org/officeDocument/2006/relationships/image" Target="../media/image662.png"/><Relationship Id="rId48" Type="http://schemas.openxmlformats.org/officeDocument/2006/relationships/customXml" Target="../ink/ink5764.xml"/><Relationship Id="rId8" Type="http://schemas.openxmlformats.org/officeDocument/2006/relationships/customXml" Target="../ink/ink5744.xml"/><Relationship Id="rId51" Type="http://schemas.openxmlformats.org/officeDocument/2006/relationships/image" Target="../media/image666.png"/><Relationship Id="rId3" Type="http://schemas.openxmlformats.org/officeDocument/2006/relationships/image" Target="../media/image643.png"/><Relationship Id="rId12" Type="http://schemas.openxmlformats.org/officeDocument/2006/relationships/customXml" Target="../ink/ink5746.xml"/><Relationship Id="rId17" Type="http://schemas.openxmlformats.org/officeDocument/2006/relationships/image" Target="../media/image650.png"/><Relationship Id="rId25" Type="http://schemas.openxmlformats.org/officeDocument/2006/relationships/image" Target="../media/image654.png"/><Relationship Id="rId33" Type="http://schemas.openxmlformats.org/officeDocument/2006/relationships/image" Target="../media/image612.png"/><Relationship Id="rId38" Type="http://schemas.openxmlformats.org/officeDocument/2006/relationships/customXml" Target="../ink/ink5759.xml"/><Relationship Id="rId46" Type="http://schemas.openxmlformats.org/officeDocument/2006/relationships/customXml" Target="../ink/ink5763.xml"/><Relationship Id="rId20" Type="http://schemas.openxmlformats.org/officeDocument/2006/relationships/customXml" Target="../ink/ink5750.xml"/><Relationship Id="rId41" Type="http://schemas.openxmlformats.org/officeDocument/2006/relationships/image" Target="../media/image66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43.xml"/><Relationship Id="rId15" Type="http://schemas.openxmlformats.org/officeDocument/2006/relationships/image" Target="../media/image649.png"/><Relationship Id="rId23" Type="http://schemas.openxmlformats.org/officeDocument/2006/relationships/image" Target="../media/image653.png"/><Relationship Id="rId28" Type="http://schemas.openxmlformats.org/officeDocument/2006/relationships/customXml" Target="../ink/ink5754.xml"/><Relationship Id="rId36" Type="http://schemas.openxmlformats.org/officeDocument/2006/relationships/customXml" Target="../ink/ink5758.xml"/><Relationship Id="rId49" Type="http://schemas.openxmlformats.org/officeDocument/2006/relationships/image" Target="../media/image665.png"/></Relationships>
</file>

<file path=ppt/slides/_rels/slide13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779.xml"/><Relationship Id="rId21" Type="http://schemas.openxmlformats.org/officeDocument/2006/relationships/image" Target="../media/image652.png"/><Relationship Id="rId42" Type="http://schemas.openxmlformats.org/officeDocument/2006/relationships/customXml" Target="../ink/ink5787.xml"/><Relationship Id="rId47" Type="http://schemas.openxmlformats.org/officeDocument/2006/relationships/image" Target="../media/image664.png"/><Relationship Id="rId63" Type="http://schemas.openxmlformats.org/officeDocument/2006/relationships/image" Target="../media/image672.png"/><Relationship Id="rId68" Type="http://schemas.openxmlformats.org/officeDocument/2006/relationships/customXml" Target="../ink/ink5800.xml"/><Relationship Id="rId16" Type="http://schemas.openxmlformats.org/officeDocument/2006/relationships/customXml" Target="../ink/ink5774.xml"/><Relationship Id="rId11" Type="http://schemas.openxmlformats.org/officeDocument/2006/relationships/image" Target="../media/image647.png"/><Relationship Id="rId24" Type="http://schemas.openxmlformats.org/officeDocument/2006/relationships/customXml" Target="../ink/ink5778.xml"/><Relationship Id="rId32" Type="http://schemas.openxmlformats.org/officeDocument/2006/relationships/customXml" Target="../ink/ink5782.xml"/><Relationship Id="rId37" Type="http://schemas.openxmlformats.org/officeDocument/2006/relationships/image" Target="../media/image659.png"/><Relationship Id="rId40" Type="http://schemas.openxmlformats.org/officeDocument/2006/relationships/customXml" Target="../ink/ink5786.xml"/><Relationship Id="rId45" Type="http://schemas.openxmlformats.org/officeDocument/2006/relationships/image" Target="../media/image663.png"/><Relationship Id="rId53" Type="http://schemas.openxmlformats.org/officeDocument/2006/relationships/image" Target="../media/image667.png"/><Relationship Id="rId58" Type="http://schemas.openxmlformats.org/officeDocument/2006/relationships/customXml" Target="../ink/ink5795.xml"/><Relationship Id="rId66" Type="http://schemas.openxmlformats.org/officeDocument/2006/relationships/customXml" Target="../ink/ink5799.xml"/><Relationship Id="rId74" Type="http://schemas.openxmlformats.org/officeDocument/2006/relationships/customXml" Target="../ink/ink5803.xml"/><Relationship Id="rId5" Type="http://schemas.openxmlformats.org/officeDocument/2006/relationships/image" Target="../media/image644.png"/><Relationship Id="rId61" Type="http://schemas.openxmlformats.org/officeDocument/2006/relationships/image" Target="../media/image671.png"/><Relationship Id="rId19" Type="http://schemas.openxmlformats.org/officeDocument/2006/relationships/image" Target="../media/image651.png"/><Relationship Id="rId14" Type="http://schemas.openxmlformats.org/officeDocument/2006/relationships/customXml" Target="../ink/ink5773.xml"/><Relationship Id="rId22" Type="http://schemas.openxmlformats.org/officeDocument/2006/relationships/customXml" Target="../ink/ink5777.xml"/><Relationship Id="rId27" Type="http://schemas.openxmlformats.org/officeDocument/2006/relationships/image" Target="../media/image655.png"/><Relationship Id="rId30" Type="http://schemas.openxmlformats.org/officeDocument/2006/relationships/customXml" Target="../ink/ink5781.xml"/><Relationship Id="rId35" Type="http://schemas.openxmlformats.org/officeDocument/2006/relationships/image" Target="../media/image658.png"/><Relationship Id="rId43" Type="http://schemas.openxmlformats.org/officeDocument/2006/relationships/image" Target="../media/image662.png"/><Relationship Id="rId48" Type="http://schemas.openxmlformats.org/officeDocument/2006/relationships/customXml" Target="../ink/ink5790.xml"/><Relationship Id="rId56" Type="http://schemas.openxmlformats.org/officeDocument/2006/relationships/customXml" Target="../ink/ink5794.xml"/><Relationship Id="rId64" Type="http://schemas.openxmlformats.org/officeDocument/2006/relationships/customXml" Target="../ink/ink5798.xml"/><Relationship Id="rId69" Type="http://schemas.openxmlformats.org/officeDocument/2006/relationships/image" Target="../media/image674.png"/><Relationship Id="rId77" Type="http://schemas.openxmlformats.org/officeDocument/2006/relationships/image" Target="../media/image678.png"/><Relationship Id="rId8" Type="http://schemas.openxmlformats.org/officeDocument/2006/relationships/customXml" Target="../ink/ink5770.xml"/><Relationship Id="rId51" Type="http://schemas.openxmlformats.org/officeDocument/2006/relationships/image" Target="../media/image666.png"/><Relationship Id="rId72" Type="http://schemas.openxmlformats.org/officeDocument/2006/relationships/customXml" Target="../ink/ink5802.xml"/><Relationship Id="rId3" Type="http://schemas.openxmlformats.org/officeDocument/2006/relationships/image" Target="../media/image643.png"/><Relationship Id="rId12" Type="http://schemas.openxmlformats.org/officeDocument/2006/relationships/customXml" Target="../ink/ink5772.xml"/><Relationship Id="rId17" Type="http://schemas.openxmlformats.org/officeDocument/2006/relationships/image" Target="../media/image650.png"/><Relationship Id="rId25" Type="http://schemas.openxmlformats.org/officeDocument/2006/relationships/image" Target="../media/image654.png"/><Relationship Id="rId33" Type="http://schemas.openxmlformats.org/officeDocument/2006/relationships/image" Target="../media/image612.png"/><Relationship Id="rId38" Type="http://schemas.openxmlformats.org/officeDocument/2006/relationships/customXml" Target="../ink/ink5785.xml"/><Relationship Id="rId46" Type="http://schemas.openxmlformats.org/officeDocument/2006/relationships/customXml" Target="../ink/ink5789.xml"/><Relationship Id="rId59" Type="http://schemas.openxmlformats.org/officeDocument/2006/relationships/image" Target="../media/image670.png"/><Relationship Id="rId67" Type="http://schemas.openxmlformats.org/officeDocument/2006/relationships/image" Target="../media/image631.png"/><Relationship Id="rId20" Type="http://schemas.openxmlformats.org/officeDocument/2006/relationships/customXml" Target="../ink/ink5776.xml"/><Relationship Id="rId41" Type="http://schemas.openxmlformats.org/officeDocument/2006/relationships/image" Target="../media/image661.png"/><Relationship Id="rId54" Type="http://schemas.openxmlformats.org/officeDocument/2006/relationships/customXml" Target="../ink/ink5793.xml"/><Relationship Id="rId62" Type="http://schemas.openxmlformats.org/officeDocument/2006/relationships/customXml" Target="../ink/ink5797.xml"/><Relationship Id="rId70" Type="http://schemas.openxmlformats.org/officeDocument/2006/relationships/customXml" Target="../ink/ink5801.xml"/><Relationship Id="rId75" Type="http://schemas.openxmlformats.org/officeDocument/2006/relationships/image" Target="../media/image67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69.xml"/><Relationship Id="rId15" Type="http://schemas.openxmlformats.org/officeDocument/2006/relationships/image" Target="../media/image649.png"/><Relationship Id="rId23" Type="http://schemas.openxmlformats.org/officeDocument/2006/relationships/image" Target="../media/image653.png"/><Relationship Id="rId28" Type="http://schemas.openxmlformats.org/officeDocument/2006/relationships/customXml" Target="../ink/ink5780.xml"/><Relationship Id="rId36" Type="http://schemas.openxmlformats.org/officeDocument/2006/relationships/customXml" Target="../ink/ink5784.xml"/><Relationship Id="rId49" Type="http://schemas.openxmlformats.org/officeDocument/2006/relationships/image" Target="../media/image665.png"/><Relationship Id="rId57" Type="http://schemas.openxmlformats.org/officeDocument/2006/relationships/image" Target="../media/image669.png"/><Relationship Id="rId10" Type="http://schemas.openxmlformats.org/officeDocument/2006/relationships/customXml" Target="../ink/ink5771.xml"/><Relationship Id="rId31" Type="http://schemas.openxmlformats.org/officeDocument/2006/relationships/image" Target="../media/image657.png"/><Relationship Id="rId44" Type="http://schemas.openxmlformats.org/officeDocument/2006/relationships/customXml" Target="../ink/ink5788.xml"/><Relationship Id="rId52" Type="http://schemas.openxmlformats.org/officeDocument/2006/relationships/customXml" Target="../ink/ink5792.xml"/><Relationship Id="rId60" Type="http://schemas.openxmlformats.org/officeDocument/2006/relationships/customXml" Target="../ink/ink5796.xml"/><Relationship Id="rId65" Type="http://schemas.openxmlformats.org/officeDocument/2006/relationships/image" Target="../media/image673.png"/><Relationship Id="rId73" Type="http://schemas.openxmlformats.org/officeDocument/2006/relationships/image" Target="../media/image676.png"/><Relationship Id="rId4" Type="http://schemas.openxmlformats.org/officeDocument/2006/relationships/customXml" Target="../ink/ink5768.xml"/><Relationship Id="rId9" Type="http://schemas.openxmlformats.org/officeDocument/2006/relationships/image" Target="../media/image646.png"/><Relationship Id="rId13" Type="http://schemas.openxmlformats.org/officeDocument/2006/relationships/image" Target="../media/image648.png"/><Relationship Id="rId18" Type="http://schemas.openxmlformats.org/officeDocument/2006/relationships/customXml" Target="../ink/ink5775.xml"/><Relationship Id="rId39" Type="http://schemas.openxmlformats.org/officeDocument/2006/relationships/image" Target="../media/image660.png"/><Relationship Id="rId34" Type="http://schemas.openxmlformats.org/officeDocument/2006/relationships/customXml" Target="../ink/ink5783.xml"/><Relationship Id="rId50" Type="http://schemas.openxmlformats.org/officeDocument/2006/relationships/customXml" Target="../ink/ink5791.xml"/><Relationship Id="rId55" Type="http://schemas.openxmlformats.org/officeDocument/2006/relationships/image" Target="../media/image668.png"/><Relationship Id="rId76" Type="http://schemas.openxmlformats.org/officeDocument/2006/relationships/customXml" Target="../ink/ink5804.xml"/><Relationship Id="rId7" Type="http://schemas.openxmlformats.org/officeDocument/2006/relationships/image" Target="../media/image645.png"/><Relationship Id="rId71" Type="http://schemas.openxmlformats.org/officeDocument/2006/relationships/image" Target="../media/image675.png"/><Relationship Id="rId2" Type="http://schemas.openxmlformats.org/officeDocument/2006/relationships/customXml" Target="../ink/ink5767.xml"/><Relationship Id="rId29" Type="http://schemas.openxmlformats.org/officeDocument/2006/relationships/image" Target="../media/image656.png"/></Relationships>
</file>

<file path=ppt/slides/_rels/slide13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817.xml"/><Relationship Id="rId21" Type="http://schemas.openxmlformats.org/officeDocument/2006/relationships/image" Target="../media/image652.png"/><Relationship Id="rId42" Type="http://schemas.openxmlformats.org/officeDocument/2006/relationships/customXml" Target="../ink/ink5825.xml"/><Relationship Id="rId47" Type="http://schemas.openxmlformats.org/officeDocument/2006/relationships/image" Target="../media/image664.png"/><Relationship Id="rId63" Type="http://schemas.openxmlformats.org/officeDocument/2006/relationships/image" Target="../media/image672.png"/><Relationship Id="rId68" Type="http://schemas.openxmlformats.org/officeDocument/2006/relationships/customXml" Target="../ink/ink5838.xml"/><Relationship Id="rId84" Type="http://schemas.openxmlformats.org/officeDocument/2006/relationships/customXml" Target="../ink/ink5846.xml"/><Relationship Id="rId89" Type="http://schemas.openxmlformats.org/officeDocument/2006/relationships/customXml" Target="../ink/ink5849.xml"/><Relationship Id="rId112" Type="http://schemas.openxmlformats.org/officeDocument/2006/relationships/image" Target="../media/image695.png"/><Relationship Id="rId16" Type="http://schemas.openxmlformats.org/officeDocument/2006/relationships/customXml" Target="../ink/ink5812.xml"/><Relationship Id="rId107" Type="http://schemas.openxmlformats.org/officeDocument/2006/relationships/customXml" Target="../ink/ink5858.xml"/><Relationship Id="rId11" Type="http://schemas.openxmlformats.org/officeDocument/2006/relationships/image" Target="../media/image647.png"/><Relationship Id="rId32" Type="http://schemas.openxmlformats.org/officeDocument/2006/relationships/customXml" Target="../ink/ink5820.xml"/><Relationship Id="rId37" Type="http://schemas.openxmlformats.org/officeDocument/2006/relationships/image" Target="../media/image659.png"/><Relationship Id="rId53" Type="http://schemas.openxmlformats.org/officeDocument/2006/relationships/image" Target="../media/image667.png"/><Relationship Id="rId58" Type="http://schemas.openxmlformats.org/officeDocument/2006/relationships/customXml" Target="../ink/ink5833.xml"/><Relationship Id="rId74" Type="http://schemas.openxmlformats.org/officeDocument/2006/relationships/customXml" Target="../ink/ink5841.xml"/><Relationship Id="rId79" Type="http://schemas.openxmlformats.org/officeDocument/2006/relationships/image" Target="../media/image679.png"/><Relationship Id="rId102" Type="http://schemas.openxmlformats.org/officeDocument/2006/relationships/image" Target="../media/image690.png"/><Relationship Id="rId5" Type="http://schemas.openxmlformats.org/officeDocument/2006/relationships/image" Target="../media/image644.png"/><Relationship Id="rId90" Type="http://schemas.openxmlformats.org/officeDocument/2006/relationships/image" Target="../media/image684.png"/><Relationship Id="rId95" Type="http://schemas.openxmlformats.org/officeDocument/2006/relationships/customXml" Target="../ink/ink5852.xml"/><Relationship Id="rId22" Type="http://schemas.openxmlformats.org/officeDocument/2006/relationships/customXml" Target="../ink/ink5815.xml"/><Relationship Id="rId27" Type="http://schemas.openxmlformats.org/officeDocument/2006/relationships/image" Target="../media/image655.png"/><Relationship Id="rId43" Type="http://schemas.openxmlformats.org/officeDocument/2006/relationships/image" Target="../media/image662.png"/><Relationship Id="rId48" Type="http://schemas.openxmlformats.org/officeDocument/2006/relationships/customXml" Target="../ink/ink5828.xml"/><Relationship Id="rId64" Type="http://schemas.openxmlformats.org/officeDocument/2006/relationships/customXml" Target="../ink/ink5836.xml"/><Relationship Id="rId69" Type="http://schemas.openxmlformats.org/officeDocument/2006/relationships/image" Target="../media/image674.png"/><Relationship Id="rId80" Type="http://schemas.openxmlformats.org/officeDocument/2006/relationships/customXml" Target="../ink/ink5844.xml"/><Relationship Id="rId85" Type="http://schemas.openxmlformats.org/officeDocument/2006/relationships/image" Target="../media/image682.png"/><Relationship Id="rId12" Type="http://schemas.openxmlformats.org/officeDocument/2006/relationships/customXml" Target="../ink/ink5810.xml"/><Relationship Id="rId17" Type="http://schemas.openxmlformats.org/officeDocument/2006/relationships/image" Target="../media/image650.png"/><Relationship Id="rId33" Type="http://schemas.openxmlformats.org/officeDocument/2006/relationships/image" Target="../media/image612.png"/><Relationship Id="rId38" Type="http://schemas.openxmlformats.org/officeDocument/2006/relationships/customXml" Target="../ink/ink5823.xml"/><Relationship Id="rId59" Type="http://schemas.openxmlformats.org/officeDocument/2006/relationships/image" Target="../media/image670.png"/><Relationship Id="rId103" Type="http://schemas.openxmlformats.org/officeDocument/2006/relationships/customXml" Target="../ink/ink5856.xml"/><Relationship Id="rId108" Type="http://schemas.openxmlformats.org/officeDocument/2006/relationships/image" Target="../media/image693.png"/><Relationship Id="rId54" Type="http://schemas.openxmlformats.org/officeDocument/2006/relationships/customXml" Target="../ink/ink5831.xml"/><Relationship Id="rId70" Type="http://schemas.openxmlformats.org/officeDocument/2006/relationships/customXml" Target="../ink/ink5839.xml"/><Relationship Id="rId75" Type="http://schemas.openxmlformats.org/officeDocument/2006/relationships/image" Target="../media/image677.png"/><Relationship Id="rId91" Type="http://schemas.openxmlformats.org/officeDocument/2006/relationships/customXml" Target="../ink/ink5850.xml"/><Relationship Id="rId96" Type="http://schemas.openxmlformats.org/officeDocument/2006/relationships/image" Target="../media/image6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07.xml"/><Relationship Id="rId15" Type="http://schemas.openxmlformats.org/officeDocument/2006/relationships/image" Target="../media/image649.png"/><Relationship Id="rId23" Type="http://schemas.openxmlformats.org/officeDocument/2006/relationships/image" Target="../media/image653.png"/><Relationship Id="rId28" Type="http://schemas.openxmlformats.org/officeDocument/2006/relationships/customXml" Target="../ink/ink5818.xml"/><Relationship Id="rId36" Type="http://schemas.openxmlformats.org/officeDocument/2006/relationships/customXml" Target="../ink/ink5822.xml"/><Relationship Id="rId49" Type="http://schemas.openxmlformats.org/officeDocument/2006/relationships/image" Target="../media/image665.png"/><Relationship Id="rId57" Type="http://schemas.openxmlformats.org/officeDocument/2006/relationships/image" Target="../media/image669.png"/><Relationship Id="rId106" Type="http://schemas.openxmlformats.org/officeDocument/2006/relationships/image" Target="../media/image692.png"/><Relationship Id="rId10" Type="http://schemas.openxmlformats.org/officeDocument/2006/relationships/customXml" Target="../ink/ink5809.xml"/><Relationship Id="rId31" Type="http://schemas.openxmlformats.org/officeDocument/2006/relationships/image" Target="../media/image657.png"/><Relationship Id="rId44" Type="http://schemas.openxmlformats.org/officeDocument/2006/relationships/customXml" Target="../ink/ink5826.xml"/><Relationship Id="rId52" Type="http://schemas.openxmlformats.org/officeDocument/2006/relationships/customXml" Target="../ink/ink5830.xml"/><Relationship Id="rId60" Type="http://schemas.openxmlformats.org/officeDocument/2006/relationships/customXml" Target="../ink/ink5834.xml"/><Relationship Id="rId65" Type="http://schemas.openxmlformats.org/officeDocument/2006/relationships/image" Target="../media/image673.png"/><Relationship Id="rId73" Type="http://schemas.openxmlformats.org/officeDocument/2006/relationships/image" Target="../media/image676.png"/><Relationship Id="rId78" Type="http://schemas.openxmlformats.org/officeDocument/2006/relationships/customXml" Target="../ink/ink5843.xml"/><Relationship Id="rId81" Type="http://schemas.openxmlformats.org/officeDocument/2006/relationships/image" Target="../media/image680.png"/><Relationship Id="rId86" Type="http://schemas.openxmlformats.org/officeDocument/2006/relationships/customXml" Target="../ink/ink5847.xml"/><Relationship Id="rId94" Type="http://schemas.openxmlformats.org/officeDocument/2006/relationships/image" Target="../media/image686.png"/><Relationship Id="rId99" Type="http://schemas.openxmlformats.org/officeDocument/2006/relationships/customXml" Target="../ink/ink5854.xml"/><Relationship Id="rId101" Type="http://schemas.openxmlformats.org/officeDocument/2006/relationships/customXml" Target="../ink/ink5855.xml"/><Relationship Id="rId4" Type="http://schemas.openxmlformats.org/officeDocument/2006/relationships/customXml" Target="../ink/ink5806.xml"/><Relationship Id="rId9" Type="http://schemas.openxmlformats.org/officeDocument/2006/relationships/image" Target="../media/image646.png"/><Relationship Id="rId13" Type="http://schemas.openxmlformats.org/officeDocument/2006/relationships/image" Target="../media/image648.png"/><Relationship Id="rId18" Type="http://schemas.openxmlformats.org/officeDocument/2006/relationships/customXml" Target="../ink/ink5813.xml"/><Relationship Id="rId39" Type="http://schemas.openxmlformats.org/officeDocument/2006/relationships/image" Target="../media/image660.png"/><Relationship Id="rId109" Type="http://schemas.openxmlformats.org/officeDocument/2006/relationships/customXml" Target="../ink/ink5859.xml"/><Relationship Id="rId34" Type="http://schemas.openxmlformats.org/officeDocument/2006/relationships/customXml" Target="../ink/ink5821.xml"/><Relationship Id="rId50" Type="http://schemas.openxmlformats.org/officeDocument/2006/relationships/customXml" Target="../ink/ink5829.xml"/><Relationship Id="rId55" Type="http://schemas.openxmlformats.org/officeDocument/2006/relationships/image" Target="../media/image668.png"/><Relationship Id="rId76" Type="http://schemas.openxmlformats.org/officeDocument/2006/relationships/customXml" Target="../ink/ink5842.xml"/><Relationship Id="rId97" Type="http://schemas.openxmlformats.org/officeDocument/2006/relationships/customXml" Target="../ink/ink5853.xml"/><Relationship Id="rId104" Type="http://schemas.openxmlformats.org/officeDocument/2006/relationships/image" Target="../media/image691.png"/><Relationship Id="rId7" Type="http://schemas.openxmlformats.org/officeDocument/2006/relationships/image" Target="../media/image645.png"/><Relationship Id="rId71" Type="http://schemas.openxmlformats.org/officeDocument/2006/relationships/image" Target="../media/image675.png"/><Relationship Id="rId92" Type="http://schemas.openxmlformats.org/officeDocument/2006/relationships/image" Target="../media/image685.png"/><Relationship Id="rId2" Type="http://schemas.openxmlformats.org/officeDocument/2006/relationships/customXml" Target="../ink/ink5805.xml"/><Relationship Id="rId29" Type="http://schemas.openxmlformats.org/officeDocument/2006/relationships/image" Target="../media/image656.png"/><Relationship Id="rId24" Type="http://schemas.openxmlformats.org/officeDocument/2006/relationships/customXml" Target="../ink/ink5816.xml"/><Relationship Id="rId40" Type="http://schemas.openxmlformats.org/officeDocument/2006/relationships/customXml" Target="../ink/ink5824.xml"/><Relationship Id="rId45" Type="http://schemas.openxmlformats.org/officeDocument/2006/relationships/image" Target="../media/image663.png"/><Relationship Id="rId66" Type="http://schemas.openxmlformats.org/officeDocument/2006/relationships/customXml" Target="../ink/ink5837.xml"/><Relationship Id="rId87" Type="http://schemas.openxmlformats.org/officeDocument/2006/relationships/image" Target="../media/image683.png"/><Relationship Id="rId110" Type="http://schemas.openxmlformats.org/officeDocument/2006/relationships/image" Target="../media/image694.png"/><Relationship Id="rId61" Type="http://schemas.openxmlformats.org/officeDocument/2006/relationships/image" Target="../media/image671.png"/><Relationship Id="rId82" Type="http://schemas.openxmlformats.org/officeDocument/2006/relationships/customXml" Target="../ink/ink5845.xml"/><Relationship Id="rId19" Type="http://schemas.openxmlformats.org/officeDocument/2006/relationships/image" Target="../media/image651.png"/><Relationship Id="rId14" Type="http://schemas.openxmlformats.org/officeDocument/2006/relationships/customXml" Target="../ink/ink5811.xml"/><Relationship Id="rId30" Type="http://schemas.openxmlformats.org/officeDocument/2006/relationships/customXml" Target="../ink/ink5819.xml"/><Relationship Id="rId35" Type="http://schemas.openxmlformats.org/officeDocument/2006/relationships/image" Target="../media/image658.png"/><Relationship Id="rId56" Type="http://schemas.openxmlformats.org/officeDocument/2006/relationships/customXml" Target="../ink/ink5832.xml"/><Relationship Id="rId77" Type="http://schemas.openxmlformats.org/officeDocument/2006/relationships/image" Target="../media/image678.png"/><Relationship Id="rId100" Type="http://schemas.openxmlformats.org/officeDocument/2006/relationships/image" Target="../media/image689.png"/><Relationship Id="rId105" Type="http://schemas.openxmlformats.org/officeDocument/2006/relationships/customXml" Target="../ink/ink5857.xml"/><Relationship Id="rId8" Type="http://schemas.openxmlformats.org/officeDocument/2006/relationships/customXml" Target="../ink/ink5808.xml"/><Relationship Id="rId51" Type="http://schemas.openxmlformats.org/officeDocument/2006/relationships/image" Target="../media/image666.png"/><Relationship Id="rId72" Type="http://schemas.openxmlformats.org/officeDocument/2006/relationships/customXml" Target="../ink/ink5840.xml"/><Relationship Id="rId93" Type="http://schemas.openxmlformats.org/officeDocument/2006/relationships/customXml" Target="../ink/ink5851.xml"/><Relationship Id="rId98" Type="http://schemas.openxmlformats.org/officeDocument/2006/relationships/image" Target="../media/image688.png"/><Relationship Id="rId3" Type="http://schemas.openxmlformats.org/officeDocument/2006/relationships/image" Target="../media/image643.png"/><Relationship Id="rId25" Type="http://schemas.openxmlformats.org/officeDocument/2006/relationships/image" Target="../media/image654.png"/><Relationship Id="rId46" Type="http://schemas.openxmlformats.org/officeDocument/2006/relationships/customXml" Target="../ink/ink5827.xml"/><Relationship Id="rId67" Type="http://schemas.openxmlformats.org/officeDocument/2006/relationships/image" Target="../media/image631.png"/><Relationship Id="rId20" Type="http://schemas.openxmlformats.org/officeDocument/2006/relationships/customXml" Target="../ink/ink5814.xml"/><Relationship Id="rId41" Type="http://schemas.openxmlformats.org/officeDocument/2006/relationships/image" Target="../media/image661.png"/><Relationship Id="rId62" Type="http://schemas.openxmlformats.org/officeDocument/2006/relationships/customXml" Target="../ink/ink5835.xml"/><Relationship Id="rId83" Type="http://schemas.openxmlformats.org/officeDocument/2006/relationships/image" Target="../media/image681.png"/><Relationship Id="rId88" Type="http://schemas.openxmlformats.org/officeDocument/2006/relationships/customXml" Target="../ink/ink5848.xml"/><Relationship Id="rId111" Type="http://schemas.openxmlformats.org/officeDocument/2006/relationships/customXml" Target="../ink/ink5860.xml"/></Relationships>
</file>

<file path=ppt/slides/_rels/slide13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7.png"/><Relationship Id="rId21" Type="http://schemas.openxmlformats.org/officeDocument/2006/relationships/image" Target="../media/image652.png"/><Relationship Id="rId42" Type="http://schemas.openxmlformats.org/officeDocument/2006/relationships/customXml" Target="../ink/ink5881.xml"/><Relationship Id="rId63" Type="http://schemas.openxmlformats.org/officeDocument/2006/relationships/image" Target="../media/image672.png"/><Relationship Id="rId84" Type="http://schemas.openxmlformats.org/officeDocument/2006/relationships/customXml" Target="../ink/ink5902.xml"/><Relationship Id="rId138" Type="http://schemas.openxmlformats.org/officeDocument/2006/relationships/image" Target="../media/image707.png"/><Relationship Id="rId16" Type="http://schemas.openxmlformats.org/officeDocument/2006/relationships/customXml" Target="../ink/ink5868.xml"/><Relationship Id="rId107" Type="http://schemas.openxmlformats.org/officeDocument/2006/relationships/customXml" Target="../ink/ink5914.xml"/><Relationship Id="rId11" Type="http://schemas.openxmlformats.org/officeDocument/2006/relationships/image" Target="../media/image647.png"/><Relationship Id="rId32" Type="http://schemas.openxmlformats.org/officeDocument/2006/relationships/customXml" Target="../ink/ink5876.xml"/><Relationship Id="rId37" Type="http://schemas.openxmlformats.org/officeDocument/2006/relationships/image" Target="../media/image659.png"/><Relationship Id="rId53" Type="http://schemas.openxmlformats.org/officeDocument/2006/relationships/image" Target="../media/image667.png"/><Relationship Id="rId58" Type="http://schemas.openxmlformats.org/officeDocument/2006/relationships/customXml" Target="../ink/ink5889.xml"/><Relationship Id="rId74" Type="http://schemas.openxmlformats.org/officeDocument/2006/relationships/customXml" Target="../ink/ink5897.xml"/><Relationship Id="rId79" Type="http://schemas.openxmlformats.org/officeDocument/2006/relationships/image" Target="../media/image679.png"/><Relationship Id="rId102" Type="http://schemas.openxmlformats.org/officeDocument/2006/relationships/image" Target="../media/image690.png"/><Relationship Id="rId123" Type="http://schemas.openxmlformats.org/officeDocument/2006/relationships/customXml" Target="../ink/ink5923.xml"/><Relationship Id="rId128" Type="http://schemas.openxmlformats.org/officeDocument/2006/relationships/image" Target="../media/image702.png"/><Relationship Id="rId5" Type="http://schemas.openxmlformats.org/officeDocument/2006/relationships/image" Target="../media/image644.png"/><Relationship Id="rId90" Type="http://schemas.openxmlformats.org/officeDocument/2006/relationships/image" Target="../media/image684.png"/><Relationship Id="rId95" Type="http://schemas.openxmlformats.org/officeDocument/2006/relationships/customXml" Target="../ink/ink5908.xml"/><Relationship Id="rId22" Type="http://schemas.openxmlformats.org/officeDocument/2006/relationships/customXml" Target="../ink/ink5871.xml"/><Relationship Id="rId27" Type="http://schemas.openxmlformats.org/officeDocument/2006/relationships/image" Target="../media/image655.png"/><Relationship Id="rId43" Type="http://schemas.openxmlformats.org/officeDocument/2006/relationships/image" Target="../media/image662.png"/><Relationship Id="rId48" Type="http://schemas.openxmlformats.org/officeDocument/2006/relationships/customXml" Target="../ink/ink5884.xml"/><Relationship Id="rId64" Type="http://schemas.openxmlformats.org/officeDocument/2006/relationships/customXml" Target="../ink/ink5892.xml"/><Relationship Id="rId69" Type="http://schemas.openxmlformats.org/officeDocument/2006/relationships/image" Target="../media/image674.png"/><Relationship Id="rId113" Type="http://schemas.openxmlformats.org/officeDocument/2006/relationships/customXml" Target="../ink/ink5917.xml"/><Relationship Id="rId118" Type="http://schemas.openxmlformats.org/officeDocument/2006/relationships/customXml" Target="../ink/ink5920.xml"/><Relationship Id="rId134" Type="http://schemas.openxmlformats.org/officeDocument/2006/relationships/image" Target="../media/image705.png"/><Relationship Id="rId139" Type="http://schemas.openxmlformats.org/officeDocument/2006/relationships/customXml" Target="../ink/ink5931.xml"/><Relationship Id="rId80" Type="http://schemas.openxmlformats.org/officeDocument/2006/relationships/customXml" Target="../ink/ink5900.xml"/><Relationship Id="rId85" Type="http://schemas.openxmlformats.org/officeDocument/2006/relationships/image" Target="../media/image682.png"/><Relationship Id="rId12" Type="http://schemas.openxmlformats.org/officeDocument/2006/relationships/customXml" Target="../ink/ink5866.xml"/><Relationship Id="rId17" Type="http://schemas.openxmlformats.org/officeDocument/2006/relationships/image" Target="../media/image650.png"/><Relationship Id="rId33" Type="http://schemas.openxmlformats.org/officeDocument/2006/relationships/image" Target="../media/image612.png"/><Relationship Id="rId38" Type="http://schemas.openxmlformats.org/officeDocument/2006/relationships/customXml" Target="../ink/ink5879.xml"/><Relationship Id="rId59" Type="http://schemas.openxmlformats.org/officeDocument/2006/relationships/image" Target="../media/image670.png"/><Relationship Id="rId103" Type="http://schemas.openxmlformats.org/officeDocument/2006/relationships/customXml" Target="../ink/ink5912.xml"/><Relationship Id="rId108" Type="http://schemas.openxmlformats.org/officeDocument/2006/relationships/image" Target="../media/image693.png"/><Relationship Id="rId124" Type="http://schemas.openxmlformats.org/officeDocument/2006/relationships/image" Target="../media/image700.png"/><Relationship Id="rId129" Type="http://schemas.openxmlformats.org/officeDocument/2006/relationships/customXml" Target="../ink/ink5926.xml"/><Relationship Id="rId54" Type="http://schemas.openxmlformats.org/officeDocument/2006/relationships/customXml" Target="../ink/ink5887.xml"/><Relationship Id="rId70" Type="http://schemas.openxmlformats.org/officeDocument/2006/relationships/customXml" Target="../ink/ink5895.xml"/><Relationship Id="rId75" Type="http://schemas.openxmlformats.org/officeDocument/2006/relationships/image" Target="../media/image677.png"/><Relationship Id="rId91" Type="http://schemas.openxmlformats.org/officeDocument/2006/relationships/customXml" Target="../ink/ink5906.xml"/><Relationship Id="rId96" Type="http://schemas.openxmlformats.org/officeDocument/2006/relationships/image" Target="../media/image687.png"/><Relationship Id="rId140" Type="http://schemas.openxmlformats.org/officeDocument/2006/relationships/image" Target="../media/image70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63.xml"/><Relationship Id="rId23" Type="http://schemas.openxmlformats.org/officeDocument/2006/relationships/image" Target="../media/image653.png"/><Relationship Id="rId28" Type="http://schemas.openxmlformats.org/officeDocument/2006/relationships/customXml" Target="../ink/ink5874.xml"/><Relationship Id="rId49" Type="http://schemas.openxmlformats.org/officeDocument/2006/relationships/image" Target="../media/image665.png"/><Relationship Id="rId114" Type="http://schemas.openxmlformats.org/officeDocument/2006/relationships/customXml" Target="../ink/ink5918.xml"/><Relationship Id="rId119" Type="http://schemas.openxmlformats.org/officeDocument/2006/relationships/image" Target="../media/image698.png"/><Relationship Id="rId44" Type="http://schemas.openxmlformats.org/officeDocument/2006/relationships/customXml" Target="../ink/ink5882.xml"/><Relationship Id="rId60" Type="http://schemas.openxmlformats.org/officeDocument/2006/relationships/customXml" Target="../ink/ink5890.xml"/><Relationship Id="rId65" Type="http://schemas.openxmlformats.org/officeDocument/2006/relationships/image" Target="../media/image673.png"/><Relationship Id="rId81" Type="http://schemas.openxmlformats.org/officeDocument/2006/relationships/image" Target="../media/image680.png"/><Relationship Id="rId86" Type="http://schemas.openxmlformats.org/officeDocument/2006/relationships/customXml" Target="../ink/ink5903.xml"/><Relationship Id="rId130" Type="http://schemas.openxmlformats.org/officeDocument/2006/relationships/image" Target="../media/image703.png"/><Relationship Id="rId135" Type="http://schemas.openxmlformats.org/officeDocument/2006/relationships/customXml" Target="../ink/ink5929.xml"/><Relationship Id="rId13" Type="http://schemas.openxmlformats.org/officeDocument/2006/relationships/image" Target="../media/image648.png"/><Relationship Id="rId18" Type="http://schemas.openxmlformats.org/officeDocument/2006/relationships/customXml" Target="../ink/ink5869.xml"/><Relationship Id="rId39" Type="http://schemas.openxmlformats.org/officeDocument/2006/relationships/image" Target="../media/image660.png"/><Relationship Id="rId109" Type="http://schemas.openxmlformats.org/officeDocument/2006/relationships/customXml" Target="../ink/ink5915.xml"/><Relationship Id="rId34" Type="http://schemas.openxmlformats.org/officeDocument/2006/relationships/customXml" Target="../ink/ink5877.xml"/><Relationship Id="rId50" Type="http://schemas.openxmlformats.org/officeDocument/2006/relationships/customXml" Target="../ink/ink5885.xml"/><Relationship Id="rId55" Type="http://schemas.openxmlformats.org/officeDocument/2006/relationships/image" Target="../media/image668.png"/><Relationship Id="rId76" Type="http://schemas.openxmlformats.org/officeDocument/2006/relationships/customXml" Target="../ink/ink5898.xml"/><Relationship Id="rId97" Type="http://schemas.openxmlformats.org/officeDocument/2006/relationships/customXml" Target="../ink/ink5909.xml"/><Relationship Id="rId104" Type="http://schemas.openxmlformats.org/officeDocument/2006/relationships/image" Target="../media/image691.png"/><Relationship Id="rId120" Type="http://schemas.openxmlformats.org/officeDocument/2006/relationships/customXml" Target="../ink/ink5921.xml"/><Relationship Id="rId125" Type="http://schemas.openxmlformats.org/officeDocument/2006/relationships/customXml" Target="../ink/ink5924.xml"/><Relationship Id="rId7" Type="http://schemas.openxmlformats.org/officeDocument/2006/relationships/image" Target="../media/image645.png"/><Relationship Id="rId71" Type="http://schemas.openxmlformats.org/officeDocument/2006/relationships/image" Target="../media/image675.png"/><Relationship Id="rId92" Type="http://schemas.openxmlformats.org/officeDocument/2006/relationships/image" Target="../media/image685.png"/><Relationship Id="rId2" Type="http://schemas.openxmlformats.org/officeDocument/2006/relationships/customXml" Target="../ink/ink5861.xml"/><Relationship Id="rId29" Type="http://schemas.openxmlformats.org/officeDocument/2006/relationships/image" Target="../media/image656.png"/><Relationship Id="rId24" Type="http://schemas.openxmlformats.org/officeDocument/2006/relationships/customXml" Target="../ink/ink5872.xml"/><Relationship Id="rId40" Type="http://schemas.openxmlformats.org/officeDocument/2006/relationships/customXml" Target="../ink/ink5880.xml"/><Relationship Id="rId45" Type="http://schemas.openxmlformats.org/officeDocument/2006/relationships/image" Target="../media/image663.png"/><Relationship Id="rId66" Type="http://schemas.openxmlformats.org/officeDocument/2006/relationships/customXml" Target="../ink/ink5893.xml"/><Relationship Id="rId87" Type="http://schemas.openxmlformats.org/officeDocument/2006/relationships/image" Target="../media/image683.png"/><Relationship Id="rId110" Type="http://schemas.openxmlformats.org/officeDocument/2006/relationships/image" Target="../media/image694.png"/><Relationship Id="rId115" Type="http://schemas.openxmlformats.org/officeDocument/2006/relationships/image" Target="../media/image696.png"/><Relationship Id="rId131" Type="http://schemas.openxmlformats.org/officeDocument/2006/relationships/customXml" Target="../ink/ink5927.xml"/><Relationship Id="rId136" Type="http://schemas.openxmlformats.org/officeDocument/2006/relationships/image" Target="../media/image706.png"/><Relationship Id="rId61" Type="http://schemas.openxmlformats.org/officeDocument/2006/relationships/image" Target="../media/image671.png"/><Relationship Id="rId82" Type="http://schemas.openxmlformats.org/officeDocument/2006/relationships/customXml" Target="../ink/ink5901.xml"/><Relationship Id="rId19" Type="http://schemas.openxmlformats.org/officeDocument/2006/relationships/image" Target="../media/image651.png"/><Relationship Id="rId14" Type="http://schemas.openxmlformats.org/officeDocument/2006/relationships/customXml" Target="../ink/ink5867.xml"/><Relationship Id="rId30" Type="http://schemas.openxmlformats.org/officeDocument/2006/relationships/customXml" Target="../ink/ink5875.xml"/><Relationship Id="rId35" Type="http://schemas.openxmlformats.org/officeDocument/2006/relationships/image" Target="../media/image658.png"/><Relationship Id="rId56" Type="http://schemas.openxmlformats.org/officeDocument/2006/relationships/customXml" Target="../ink/ink5888.xml"/><Relationship Id="rId77" Type="http://schemas.openxmlformats.org/officeDocument/2006/relationships/image" Target="../media/image678.png"/><Relationship Id="rId100" Type="http://schemas.openxmlformats.org/officeDocument/2006/relationships/image" Target="../media/image689.png"/><Relationship Id="rId105" Type="http://schemas.openxmlformats.org/officeDocument/2006/relationships/customXml" Target="../ink/ink5913.xml"/><Relationship Id="rId126" Type="http://schemas.openxmlformats.org/officeDocument/2006/relationships/image" Target="../media/image701.png"/><Relationship Id="rId8" Type="http://schemas.openxmlformats.org/officeDocument/2006/relationships/customXml" Target="../ink/ink5864.xml"/><Relationship Id="rId51" Type="http://schemas.openxmlformats.org/officeDocument/2006/relationships/image" Target="../media/image666.png"/><Relationship Id="rId72" Type="http://schemas.openxmlformats.org/officeDocument/2006/relationships/customXml" Target="../ink/ink5896.xml"/><Relationship Id="rId93" Type="http://schemas.openxmlformats.org/officeDocument/2006/relationships/customXml" Target="../ink/ink5907.xml"/><Relationship Id="rId98" Type="http://schemas.openxmlformats.org/officeDocument/2006/relationships/image" Target="../media/image688.png"/><Relationship Id="rId121" Type="http://schemas.openxmlformats.org/officeDocument/2006/relationships/image" Target="../media/image699.png"/><Relationship Id="rId3" Type="http://schemas.openxmlformats.org/officeDocument/2006/relationships/image" Target="../media/image643.png"/><Relationship Id="rId25" Type="http://schemas.openxmlformats.org/officeDocument/2006/relationships/image" Target="../media/image654.png"/><Relationship Id="rId46" Type="http://schemas.openxmlformats.org/officeDocument/2006/relationships/customXml" Target="../ink/ink5883.xml"/><Relationship Id="rId67" Type="http://schemas.openxmlformats.org/officeDocument/2006/relationships/image" Target="../media/image631.png"/><Relationship Id="rId116" Type="http://schemas.openxmlformats.org/officeDocument/2006/relationships/customXml" Target="../ink/ink5919.xml"/><Relationship Id="rId137" Type="http://schemas.openxmlformats.org/officeDocument/2006/relationships/customXml" Target="../ink/ink5930.xml"/><Relationship Id="rId20" Type="http://schemas.openxmlformats.org/officeDocument/2006/relationships/customXml" Target="../ink/ink5870.xml"/><Relationship Id="rId41" Type="http://schemas.openxmlformats.org/officeDocument/2006/relationships/image" Target="../media/image661.png"/><Relationship Id="rId62" Type="http://schemas.openxmlformats.org/officeDocument/2006/relationships/customXml" Target="../ink/ink5891.xml"/><Relationship Id="rId83" Type="http://schemas.openxmlformats.org/officeDocument/2006/relationships/image" Target="../media/image681.png"/><Relationship Id="rId88" Type="http://schemas.openxmlformats.org/officeDocument/2006/relationships/customXml" Target="../ink/ink5904.xml"/><Relationship Id="rId111" Type="http://schemas.openxmlformats.org/officeDocument/2006/relationships/customXml" Target="../ink/ink5916.xml"/><Relationship Id="rId132" Type="http://schemas.openxmlformats.org/officeDocument/2006/relationships/image" Target="../media/image704.png"/><Relationship Id="rId15" Type="http://schemas.openxmlformats.org/officeDocument/2006/relationships/image" Target="../media/image649.png"/><Relationship Id="rId36" Type="http://schemas.openxmlformats.org/officeDocument/2006/relationships/customXml" Target="../ink/ink5878.xml"/><Relationship Id="rId57" Type="http://schemas.openxmlformats.org/officeDocument/2006/relationships/image" Target="../media/image669.png"/><Relationship Id="rId106" Type="http://schemas.openxmlformats.org/officeDocument/2006/relationships/image" Target="../media/image692.png"/><Relationship Id="rId127" Type="http://schemas.openxmlformats.org/officeDocument/2006/relationships/customXml" Target="../ink/ink5925.xml"/><Relationship Id="rId10" Type="http://schemas.openxmlformats.org/officeDocument/2006/relationships/customXml" Target="../ink/ink5865.xml"/><Relationship Id="rId31" Type="http://schemas.openxmlformats.org/officeDocument/2006/relationships/image" Target="../media/image657.png"/><Relationship Id="rId52" Type="http://schemas.openxmlformats.org/officeDocument/2006/relationships/customXml" Target="../ink/ink5886.xml"/><Relationship Id="rId73" Type="http://schemas.openxmlformats.org/officeDocument/2006/relationships/image" Target="../media/image676.png"/><Relationship Id="rId78" Type="http://schemas.openxmlformats.org/officeDocument/2006/relationships/customXml" Target="../ink/ink5899.xml"/><Relationship Id="rId94" Type="http://schemas.openxmlformats.org/officeDocument/2006/relationships/image" Target="../media/image686.png"/><Relationship Id="rId99" Type="http://schemas.openxmlformats.org/officeDocument/2006/relationships/customXml" Target="../ink/ink5910.xml"/><Relationship Id="rId101" Type="http://schemas.openxmlformats.org/officeDocument/2006/relationships/customXml" Target="../ink/ink5911.xml"/><Relationship Id="rId122" Type="http://schemas.openxmlformats.org/officeDocument/2006/relationships/customXml" Target="../ink/ink5922.xml"/><Relationship Id="rId4" Type="http://schemas.openxmlformats.org/officeDocument/2006/relationships/customXml" Target="../ink/ink5862.xml"/><Relationship Id="rId9" Type="http://schemas.openxmlformats.org/officeDocument/2006/relationships/image" Target="../media/image646.png"/><Relationship Id="rId26" Type="http://schemas.openxmlformats.org/officeDocument/2006/relationships/customXml" Target="../ink/ink5873.xml"/><Relationship Id="rId47" Type="http://schemas.openxmlformats.org/officeDocument/2006/relationships/image" Target="../media/image664.png"/><Relationship Id="rId68" Type="http://schemas.openxmlformats.org/officeDocument/2006/relationships/customXml" Target="../ink/ink5894.xml"/><Relationship Id="rId89" Type="http://schemas.openxmlformats.org/officeDocument/2006/relationships/customXml" Target="../ink/ink5905.xml"/><Relationship Id="rId112" Type="http://schemas.openxmlformats.org/officeDocument/2006/relationships/image" Target="../media/image695.png"/><Relationship Id="rId133" Type="http://schemas.openxmlformats.org/officeDocument/2006/relationships/customXml" Target="../ink/ink5928.xml"/></Relationships>
</file>

<file path=ppt/slides/_rels/slide13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7.png"/><Relationship Id="rId21" Type="http://schemas.openxmlformats.org/officeDocument/2006/relationships/image" Target="../media/image652.png"/><Relationship Id="rId42" Type="http://schemas.openxmlformats.org/officeDocument/2006/relationships/customXml" Target="../ink/ink5952.xml"/><Relationship Id="rId63" Type="http://schemas.openxmlformats.org/officeDocument/2006/relationships/image" Target="../media/image672.png"/><Relationship Id="rId84" Type="http://schemas.openxmlformats.org/officeDocument/2006/relationships/customXml" Target="../ink/ink5973.xml"/><Relationship Id="rId138" Type="http://schemas.openxmlformats.org/officeDocument/2006/relationships/image" Target="../media/image707.png"/><Relationship Id="rId107" Type="http://schemas.openxmlformats.org/officeDocument/2006/relationships/customXml" Target="../ink/ink5985.xml"/><Relationship Id="rId11" Type="http://schemas.openxmlformats.org/officeDocument/2006/relationships/image" Target="../media/image647.png"/><Relationship Id="rId32" Type="http://schemas.openxmlformats.org/officeDocument/2006/relationships/customXml" Target="../ink/ink5947.xml"/><Relationship Id="rId53" Type="http://schemas.openxmlformats.org/officeDocument/2006/relationships/image" Target="../media/image667.png"/><Relationship Id="rId74" Type="http://schemas.openxmlformats.org/officeDocument/2006/relationships/customXml" Target="../ink/ink5968.xml"/><Relationship Id="rId128" Type="http://schemas.openxmlformats.org/officeDocument/2006/relationships/image" Target="../media/image702.png"/><Relationship Id="rId149" Type="http://schemas.openxmlformats.org/officeDocument/2006/relationships/customXml" Target="../ink/ink6007.xml"/><Relationship Id="rId5" Type="http://schemas.openxmlformats.org/officeDocument/2006/relationships/image" Target="../media/image644.png"/><Relationship Id="rId95" Type="http://schemas.openxmlformats.org/officeDocument/2006/relationships/customXml" Target="../ink/ink5979.xml"/><Relationship Id="rId22" Type="http://schemas.openxmlformats.org/officeDocument/2006/relationships/customXml" Target="../ink/ink5942.xml"/><Relationship Id="rId27" Type="http://schemas.openxmlformats.org/officeDocument/2006/relationships/image" Target="../media/image655.png"/><Relationship Id="rId43" Type="http://schemas.openxmlformats.org/officeDocument/2006/relationships/image" Target="../media/image662.png"/><Relationship Id="rId48" Type="http://schemas.openxmlformats.org/officeDocument/2006/relationships/customXml" Target="../ink/ink5955.xml"/><Relationship Id="rId64" Type="http://schemas.openxmlformats.org/officeDocument/2006/relationships/customXml" Target="../ink/ink5963.xml"/><Relationship Id="rId69" Type="http://schemas.openxmlformats.org/officeDocument/2006/relationships/image" Target="../media/image674.png"/><Relationship Id="rId113" Type="http://schemas.openxmlformats.org/officeDocument/2006/relationships/customXml" Target="../ink/ink5988.xml"/><Relationship Id="rId118" Type="http://schemas.openxmlformats.org/officeDocument/2006/relationships/customXml" Target="../ink/ink5991.xml"/><Relationship Id="rId134" Type="http://schemas.openxmlformats.org/officeDocument/2006/relationships/image" Target="../media/image705.png"/><Relationship Id="rId139" Type="http://schemas.openxmlformats.org/officeDocument/2006/relationships/customXml" Target="../ink/ink6002.xml"/><Relationship Id="rId80" Type="http://schemas.openxmlformats.org/officeDocument/2006/relationships/customXml" Target="../ink/ink5971.xml"/><Relationship Id="rId85" Type="http://schemas.openxmlformats.org/officeDocument/2006/relationships/image" Target="../media/image682.png"/><Relationship Id="rId150" Type="http://schemas.openxmlformats.org/officeDocument/2006/relationships/image" Target="../media/image713.png"/><Relationship Id="rId12" Type="http://schemas.openxmlformats.org/officeDocument/2006/relationships/customXml" Target="../ink/ink5937.xml"/><Relationship Id="rId17" Type="http://schemas.openxmlformats.org/officeDocument/2006/relationships/image" Target="../media/image650.png"/><Relationship Id="rId33" Type="http://schemas.openxmlformats.org/officeDocument/2006/relationships/image" Target="../media/image612.png"/><Relationship Id="rId38" Type="http://schemas.openxmlformats.org/officeDocument/2006/relationships/customXml" Target="../ink/ink5950.xml"/><Relationship Id="rId59" Type="http://schemas.openxmlformats.org/officeDocument/2006/relationships/image" Target="../media/image670.png"/><Relationship Id="rId103" Type="http://schemas.openxmlformats.org/officeDocument/2006/relationships/customXml" Target="../ink/ink5983.xml"/><Relationship Id="rId108" Type="http://schemas.openxmlformats.org/officeDocument/2006/relationships/image" Target="../media/image693.png"/><Relationship Id="rId124" Type="http://schemas.openxmlformats.org/officeDocument/2006/relationships/image" Target="../media/image700.png"/><Relationship Id="rId129" Type="http://schemas.openxmlformats.org/officeDocument/2006/relationships/customXml" Target="../ink/ink5997.xml"/><Relationship Id="rId54" Type="http://schemas.openxmlformats.org/officeDocument/2006/relationships/customXml" Target="../ink/ink5958.xml"/><Relationship Id="rId70" Type="http://schemas.openxmlformats.org/officeDocument/2006/relationships/customXml" Target="../ink/ink5966.xml"/><Relationship Id="rId75" Type="http://schemas.openxmlformats.org/officeDocument/2006/relationships/image" Target="../media/image677.png"/><Relationship Id="rId91" Type="http://schemas.openxmlformats.org/officeDocument/2006/relationships/customXml" Target="../ink/ink5977.xml"/><Relationship Id="rId96" Type="http://schemas.openxmlformats.org/officeDocument/2006/relationships/image" Target="../media/image687.png"/><Relationship Id="rId140" Type="http://schemas.openxmlformats.org/officeDocument/2006/relationships/image" Target="../media/image708.png"/><Relationship Id="rId145" Type="http://schemas.openxmlformats.org/officeDocument/2006/relationships/customXml" Target="../ink/ink600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34.xml"/><Relationship Id="rId23" Type="http://schemas.openxmlformats.org/officeDocument/2006/relationships/image" Target="../media/image653.png"/><Relationship Id="rId28" Type="http://schemas.openxmlformats.org/officeDocument/2006/relationships/customXml" Target="../ink/ink5945.xml"/><Relationship Id="rId49" Type="http://schemas.openxmlformats.org/officeDocument/2006/relationships/image" Target="../media/image665.png"/><Relationship Id="rId114" Type="http://schemas.openxmlformats.org/officeDocument/2006/relationships/customXml" Target="../ink/ink5989.xml"/><Relationship Id="rId119" Type="http://schemas.openxmlformats.org/officeDocument/2006/relationships/image" Target="../media/image698.png"/><Relationship Id="rId44" Type="http://schemas.openxmlformats.org/officeDocument/2006/relationships/customXml" Target="../ink/ink5953.xml"/><Relationship Id="rId60" Type="http://schemas.openxmlformats.org/officeDocument/2006/relationships/customXml" Target="../ink/ink5961.xml"/><Relationship Id="rId65" Type="http://schemas.openxmlformats.org/officeDocument/2006/relationships/image" Target="../media/image673.png"/><Relationship Id="rId81" Type="http://schemas.openxmlformats.org/officeDocument/2006/relationships/image" Target="../media/image680.png"/><Relationship Id="rId86" Type="http://schemas.openxmlformats.org/officeDocument/2006/relationships/customXml" Target="../ink/ink5974.xml"/><Relationship Id="rId130" Type="http://schemas.openxmlformats.org/officeDocument/2006/relationships/image" Target="../media/image703.png"/><Relationship Id="rId135" Type="http://schemas.openxmlformats.org/officeDocument/2006/relationships/customXml" Target="../ink/ink6000.xml"/><Relationship Id="rId151" Type="http://schemas.openxmlformats.org/officeDocument/2006/relationships/customXml" Target="../ink/ink6008.xml"/><Relationship Id="rId13" Type="http://schemas.openxmlformats.org/officeDocument/2006/relationships/image" Target="../media/image648.png"/><Relationship Id="rId18" Type="http://schemas.openxmlformats.org/officeDocument/2006/relationships/customXml" Target="../ink/ink5940.xml"/><Relationship Id="rId39" Type="http://schemas.openxmlformats.org/officeDocument/2006/relationships/image" Target="../media/image660.png"/><Relationship Id="rId109" Type="http://schemas.openxmlformats.org/officeDocument/2006/relationships/customXml" Target="../ink/ink5986.xml"/><Relationship Id="rId34" Type="http://schemas.openxmlformats.org/officeDocument/2006/relationships/customXml" Target="../ink/ink5948.xml"/><Relationship Id="rId50" Type="http://schemas.openxmlformats.org/officeDocument/2006/relationships/customXml" Target="../ink/ink5956.xml"/><Relationship Id="rId55" Type="http://schemas.openxmlformats.org/officeDocument/2006/relationships/image" Target="../media/image668.png"/><Relationship Id="rId76" Type="http://schemas.openxmlformats.org/officeDocument/2006/relationships/customXml" Target="../ink/ink5969.xml"/><Relationship Id="rId97" Type="http://schemas.openxmlformats.org/officeDocument/2006/relationships/customXml" Target="../ink/ink5980.xml"/><Relationship Id="rId104" Type="http://schemas.openxmlformats.org/officeDocument/2006/relationships/image" Target="../media/image691.png"/><Relationship Id="rId120" Type="http://schemas.openxmlformats.org/officeDocument/2006/relationships/customXml" Target="../ink/ink5992.xml"/><Relationship Id="rId125" Type="http://schemas.openxmlformats.org/officeDocument/2006/relationships/customXml" Target="../ink/ink5995.xml"/><Relationship Id="rId141" Type="http://schemas.openxmlformats.org/officeDocument/2006/relationships/customXml" Target="../ink/ink6003.xml"/><Relationship Id="rId146" Type="http://schemas.openxmlformats.org/officeDocument/2006/relationships/image" Target="../media/image711.png"/><Relationship Id="rId7" Type="http://schemas.openxmlformats.org/officeDocument/2006/relationships/image" Target="../media/image645.png"/><Relationship Id="rId71" Type="http://schemas.openxmlformats.org/officeDocument/2006/relationships/image" Target="../media/image675.png"/><Relationship Id="rId92" Type="http://schemas.openxmlformats.org/officeDocument/2006/relationships/image" Target="../media/image685.png"/><Relationship Id="rId2" Type="http://schemas.openxmlformats.org/officeDocument/2006/relationships/customXml" Target="../ink/ink5932.xml"/><Relationship Id="rId29" Type="http://schemas.openxmlformats.org/officeDocument/2006/relationships/image" Target="../media/image656.png"/><Relationship Id="rId24" Type="http://schemas.openxmlformats.org/officeDocument/2006/relationships/customXml" Target="../ink/ink5943.xml"/><Relationship Id="rId40" Type="http://schemas.openxmlformats.org/officeDocument/2006/relationships/customXml" Target="../ink/ink5951.xml"/><Relationship Id="rId45" Type="http://schemas.openxmlformats.org/officeDocument/2006/relationships/image" Target="../media/image663.png"/><Relationship Id="rId66" Type="http://schemas.openxmlformats.org/officeDocument/2006/relationships/customXml" Target="../ink/ink5964.xml"/><Relationship Id="rId87" Type="http://schemas.openxmlformats.org/officeDocument/2006/relationships/image" Target="../media/image683.png"/><Relationship Id="rId110" Type="http://schemas.openxmlformats.org/officeDocument/2006/relationships/image" Target="../media/image694.png"/><Relationship Id="rId115" Type="http://schemas.openxmlformats.org/officeDocument/2006/relationships/image" Target="../media/image696.png"/><Relationship Id="rId131" Type="http://schemas.openxmlformats.org/officeDocument/2006/relationships/customXml" Target="../ink/ink5998.xml"/><Relationship Id="rId136" Type="http://schemas.openxmlformats.org/officeDocument/2006/relationships/image" Target="../media/image706.png"/><Relationship Id="rId61" Type="http://schemas.openxmlformats.org/officeDocument/2006/relationships/image" Target="../media/image671.png"/><Relationship Id="rId82" Type="http://schemas.openxmlformats.org/officeDocument/2006/relationships/customXml" Target="../ink/ink5972.xml"/><Relationship Id="rId152" Type="http://schemas.openxmlformats.org/officeDocument/2006/relationships/image" Target="../media/image714.png"/><Relationship Id="rId19" Type="http://schemas.openxmlformats.org/officeDocument/2006/relationships/image" Target="../media/image651.png"/><Relationship Id="rId14" Type="http://schemas.openxmlformats.org/officeDocument/2006/relationships/customXml" Target="../ink/ink5938.xml"/><Relationship Id="rId30" Type="http://schemas.openxmlformats.org/officeDocument/2006/relationships/customXml" Target="../ink/ink5946.xml"/><Relationship Id="rId35" Type="http://schemas.openxmlformats.org/officeDocument/2006/relationships/image" Target="../media/image658.png"/><Relationship Id="rId56" Type="http://schemas.openxmlformats.org/officeDocument/2006/relationships/customXml" Target="../ink/ink5959.xml"/><Relationship Id="rId77" Type="http://schemas.openxmlformats.org/officeDocument/2006/relationships/image" Target="../media/image678.png"/><Relationship Id="rId100" Type="http://schemas.openxmlformats.org/officeDocument/2006/relationships/image" Target="../media/image689.png"/><Relationship Id="rId105" Type="http://schemas.openxmlformats.org/officeDocument/2006/relationships/customXml" Target="../ink/ink5984.xml"/><Relationship Id="rId126" Type="http://schemas.openxmlformats.org/officeDocument/2006/relationships/image" Target="../media/image701.png"/><Relationship Id="rId147" Type="http://schemas.openxmlformats.org/officeDocument/2006/relationships/customXml" Target="../ink/ink6006.xml"/><Relationship Id="rId8" Type="http://schemas.openxmlformats.org/officeDocument/2006/relationships/customXml" Target="../ink/ink5935.xml"/><Relationship Id="rId51" Type="http://schemas.openxmlformats.org/officeDocument/2006/relationships/image" Target="../media/image666.png"/><Relationship Id="rId72" Type="http://schemas.openxmlformats.org/officeDocument/2006/relationships/customXml" Target="../ink/ink5967.xml"/><Relationship Id="rId93" Type="http://schemas.openxmlformats.org/officeDocument/2006/relationships/customXml" Target="../ink/ink5978.xml"/><Relationship Id="rId98" Type="http://schemas.openxmlformats.org/officeDocument/2006/relationships/image" Target="../media/image688.png"/><Relationship Id="rId121" Type="http://schemas.openxmlformats.org/officeDocument/2006/relationships/image" Target="../media/image699.png"/><Relationship Id="rId142" Type="http://schemas.openxmlformats.org/officeDocument/2006/relationships/image" Target="../media/image709.png"/><Relationship Id="rId3" Type="http://schemas.openxmlformats.org/officeDocument/2006/relationships/image" Target="../media/image643.png"/><Relationship Id="rId25" Type="http://schemas.openxmlformats.org/officeDocument/2006/relationships/image" Target="../media/image654.png"/><Relationship Id="rId46" Type="http://schemas.openxmlformats.org/officeDocument/2006/relationships/customXml" Target="../ink/ink5954.xml"/><Relationship Id="rId67" Type="http://schemas.openxmlformats.org/officeDocument/2006/relationships/image" Target="../media/image631.png"/><Relationship Id="rId116" Type="http://schemas.openxmlformats.org/officeDocument/2006/relationships/customXml" Target="../ink/ink5990.xml"/><Relationship Id="rId137" Type="http://schemas.openxmlformats.org/officeDocument/2006/relationships/customXml" Target="../ink/ink6001.xml"/><Relationship Id="rId20" Type="http://schemas.openxmlformats.org/officeDocument/2006/relationships/customXml" Target="../ink/ink5941.xml"/><Relationship Id="rId41" Type="http://schemas.openxmlformats.org/officeDocument/2006/relationships/image" Target="../media/image661.png"/><Relationship Id="rId62" Type="http://schemas.openxmlformats.org/officeDocument/2006/relationships/customXml" Target="../ink/ink5962.xml"/><Relationship Id="rId83" Type="http://schemas.openxmlformats.org/officeDocument/2006/relationships/image" Target="../media/image681.png"/><Relationship Id="rId88" Type="http://schemas.openxmlformats.org/officeDocument/2006/relationships/customXml" Target="../ink/ink5975.xml"/><Relationship Id="rId111" Type="http://schemas.openxmlformats.org/officeDocument/2006/relationships/customXml" Target="../ink/ink5987.xml"/><Relationship Id="rId132" Type="http://schemas.openxmlformats.org/officeDocument/2006/relationships/image" Target="../media/image704.png"/><Relationship Id="rId15" Type="http://schemas.openxmlformats.org/officeDocument/2006/relationships/image" Target="../media/image649.png"/><Relationship Id="rId36" Type="http://schemas.openxmlformats.org/officeDocument/2006/relationships/customXml" Target="../ink/ink5949.xml"/><Relationship Id="rId57" Type="http://schemas.openxmlformats.org/officeDocument/2006/relationships/image" Target="../media/image669.png"/><Relationship Id="rId106" Type="http://schemas.openxmlformats.org/officeDocument/2006/relationships/image" Target="../media/image692.png"/><Relationship Id="rId127" Type="http://schemas.openxmlformats.org/officeDocument/2006/relationships/customXml" Target="../ink/ink5996.xml"/><Relationship Id="rId10" Type="http://schemas.openxmlformats.org/officeDocument/2006/relationships/customXml" Target="../ink/ink5936.xml"/><Relationship Id="rId31" Type="http://schemas.openxmlformats.org/officeDocument/2006/relationships/image" Target="../media/image657.png"/><Relationship Id="rId52" Type="http://schemas.openxmlformats.org/officeDocument/2006/relationships/customXml" Target="../ink/ink5957.xml"/><Relationship Id="rId73" Type="http://schemas.openxmlformats.org/officeDocument/2006/relationships/image" Target="../media/image676.png"/><Relationship Id="rId78" Type="http://schemas.openxmlformats.org/officeDocument/2006/relationships/customXml" Target="../ink/ink5970.xml"/><Relationship Id="rId94" Type="http://schemas.openxmlformats.org/officeDocument/2006/relationships/image" Target="../media/image686.png"/><Relationship Id="rId99" Type="http://schemas.openxmlformats.org/officeDocument/2006/relationships/customXml" Target="../ink/ink5981.xml"/><Relationship Id="rId101" Type="http://schemas.openxmlformats.org/officeDocument/2006/relationships/customXml" Target="../ink/ink5982.xml"/><Relationship Id="rId122" Type="http://schemas.openxmlformats.org/officeDocument/2006/relationships/customXml" Target="../ink/ink5993.xml"/><Relationship Id="rId143" Type="http://schemas.openxmlformats.org/officeDocument/2006/relationships/customXml" Target="../ink/ink6004.xml"/><Relationship Id="rId148" Type="http://schemas.openxmlformats.org/officeDocument/2006/relationships/image" Target="../media/image712.png"/><Relationship Id="rId4" Type="http://schemas.openxmlformats.org/officeDocument/2006/relationships/customXml" Target="../ink/ink5933.xml"/><Relationship Id="rId9" Type="http://schemas.openxmlformats.org/officeDocument/2006/relationships/image" Target="../media/image646.png"/><Relationship Id="rId26" Type="http://schemas.openxmlformats.org/officeDocument/2006/relationships/customXml" Target="../ink/ink5944.xml"/><Relationship Id="rId47" Type="http://schemas.openxmlformats.org/officeDocument/2006/relationships/image" Target="../media/image664.png"/><Relationship Id="rId68" Type="http://schemas.openxmlformats.org/officeDocument/2006/relationships/customXml" Target="../ink/ink5965.xml"/><Relationship Id="rId89" Type="http://schemas.openxmlformats.org/officeDocument/2006/relationships/customXml" Target="../ink/ink5976.xml"/><Relationship Id="rId112" Type="http://schemas.openxmlformats.org/officeDocument/2006/relationships/image" Target="../media/image695.png"/><Relationship Id="rId133" Type="http://schemas.openxmlformats.org/officeDocument/2006/relationships/customXml" Target="../ink/ink5999.xml"/><Relationship Id="rId16" Type="http://schemas.openxmlformats.org/officeDocument/2006/relationships/customXml" Target="../ink/ink5939.xml"/><Relationship Id="rId37" Type="http://schemas.openxmlformats.org/officeDocument/2006/relationships/image" Target="../media/image659.png"/><Relationship Id="rId58" Type="http://schemas.openxmlformats.org/officeDocument/2006/relationships/customXml" Target="../ink/ink5960.xml"/><Relationship Id="rId79" Type="http://schemas.openxmlformats.org/officeDocument/2006/relationships/image" Target="../media/image679.png"/><Relationship Id="rId102" Type="http://schemas.openxmlformats.org/officeDocument/2006/relationships/image" Target="../media/image690.png"/><Relationship Id="rId123" Type="http://schemas.openxmlformats.org/officeDocument/2006/relationships/customXml" Target="../ink/ink5994.xml"/><Relationship Id="rId144" Type="http://schemas.openxmlformats.org/officeDocument/2006/relationships/image" Target="../media/image710.png"/><Relationship Id="rId90" Type="http://schemas.openxmlformats.org/officeDocument/2006/relationships/image" Target="../media/image684.png"/></Relationships>
</file>

<file path=ppt/slides/_rels/slide13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7.png"/><Relationship Id="rId21" Type="http://schemas.openxmlformats.org/officeDocument/2006/relationships/image" Target="../media/image652.png"/><Relationship Id="rId42" Type="http://schemas.openxmlformats.org/officeDocument/2006/relationships/customXml" Target="../ink/ink6029.xml"/><Relationship Id="rId63" Type="http://schemas.openxmlformats.org/officeDocument/2006/relationships/image" Target="../media/image672.png"/><Relationship Id="rId84" Type="http://schemas.openxmlformats.org/officeDocument/2006/relationships/customXml" Target="../ink/ink6050.xml"/><Relationship Id="rId138" Type="http://schemas.openxmlformats.org/officeDocument/2006/relationships/image" Target="../media/image707.png"/><Relationship Id="rId159" Type="http://schemas.openxmlformats.org/officeDocument/2006/relationships/customXml" Target="../ink/ink6089.xml"/><Relationship Id="rId170" Type="http://schemas.openxmlformats.org/officeDocument/2006/relationships/image" Target="../media/image723.png"/><Relationship Id="rId107" Type="http://schemas.openxmlformats.org/officeDocument/2006/relationships/customXml" Target="../ink/ink6062.xml"/><Relationship Id="rId11" Type="http://schemas.openxmlformats.org/officeDocument/2006/relationships/image" Target="../media/image647.png"/><Relationship Id="rId32" Type="http://schemas.openxmlformats.org/officeDocument/2006/relationships/customXml" Target="../ink/ink6024.xml"/><Relationship Id="rId53" Type="http://schemas.openxmlformats.org/officeDocument/2006/relationships/image" Target="../media/image667.png"/><Relationship Id="rId74" Type="http://schemas.openxmlformats.org/officeDocument/2006/relationships/customXml" Target="../ink/ink6045.xml"/><Relationship Id="rId128" Type="http://schemas.openxmlformats.org/officeDocument/2006/relationships/image" Target="../media/image702.png"/><Relationship Id="rId149" Type="http://schemas.openxmlformats.org/officeDocument/2006/relationships/customXml" Target="../ink/ink6084.xml"/><Relationship Id="rId5" Type="http://schemas.openxmlformats.org/officeDocument/2006/relationships/image" Target="../media/image644.png"/><Relationship Id="rId95" Type="http://schemas.openxmlformats.org/officeDocument/2006/relationships/customXml" Target="../ink/ink6056.xml"/><Relationship Id="rId160" Type="http://schemas.openxmlformats.org/officeDocument/2006/relationships/image" Target="../media/image718.png"/><Relationship Id="rId22" Type="http://schemas.openxmlformats.org/officeDocument/2006/relationships/customXml" Target="../ink/ink6019.xml"/><Relationship Id="rId43" Type="http://schemas.openxmlformats.org/officeDocument/2006/relationships/image" Target="../media/image662.png"/><Relationship Id="rId64" Type="http://schemas.openxmlformats.org/officeDocument/2006/relationships/customXml" Target="../ink/ink6040.xml"/><Relationship Id="rId118" Type="http://schemas.openxmlformats.org/officeDocument/2006/relationships/customXml" Target="../ink/ink6068.xml"/><Relationship Id="rId139" Type="http://schemas.openxmlformats.org/officeDocument/2006/relationships/customXml" Target="../ink/ink6079.xml"/><Relationship Id="rId85" Type="http://schemas.openxmlformats.org/officeDocument/2006/relationships/image" Target="../media/image682.png"/><Relationship Id="rId150" Type="http://schemas.openxmlformats.org/officeDocument/2006/relationships/image" Target="../media/image713.png"/><Relationship Id="rId12" Type="http://schemas.openxmlformats.org/officeDocument/2006/relationships/customXml" Target="../ink/ink6014.xml"/><Relationship Id="rId33" Type="http://schemas.openxmlformats.org/officeDocument/2006/relationships/image" Target="../media/image612.png"/><Relationship Id="rId108" Type="http://schemas.openxmlformats.org/officeDocument/2006/relationships/image" Target="../media/image693.png"/><Relationship Id="rId129" Type="http://schemas.openxmlformats.org/officeDocument/2006/relationships/customXml" Target="../ink/ink6074.xml"/><Relationship Id="rId54" Type="http://schemas.openxmlformats.org/officeDocument/2006/relationships/customXml" Target="../ink/ink6035.xml"/><Relationship Id="rId70" Type="http://schemas.openxmlformats.org/officeDocument/2006/relationships/customXml" Target="../ink/ink6043.xml"/><Relationship Id="rId75" Type="http://schemas.openxmlformats.org/officeDocument/2006/relationships/image" Target="../media/image677.png"/><Relationship Id="rId91" Type="http://schemas.openxmlformats.org/officeDocument/2006/relationships/customXml" Target="../ink/ink6054.xml"/><Relationship Id="rId96" Type="http://schemas.openxmlformats.org/officeDocument/2006/relationships/image" Target="../media/image687.png"/><Relationship Id="rId140" Type="http://schemas.openxmlformats.org/officeDocument/2006/relationships/image" Target="../media/image708.png"/><Relationship Id="rId145" Type="http://schemas.openxmlformats.org/officeDocument/2006/relationships/customXml" Target="../ink/ink6082.xml"/><Relationship Id="rId161" Type="http://schemas.openxmlformats.org/officeDocument/2006/relationships/customXml" Target="../ink/ink6090.xml"/><Relationship Id="rId166" Type="http://schemas.openxmlformats.org/officeDocument/2006/relationships/image" Target="../media/image7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11.xml"/><Relationship Id="rId23" Type="http://schemas.openxmlformats.org/officeDocument/2006/relationships/image" Target="../media/image653.png"/><Relationship Id="rId28" Type="http://schemas.openxmlformats.org/officeDocument/2006/relationships/customXml" Target="../ink/ink6022.xml"/><Relationship Id="rId49" Type="http://schemas.openxmlformats.org/officeDocument/2006/relationships/image" Target="../media/image665.png"/><Relationship Id="rId114" Type="http://schemas.openxmlformats.org/officeDocument/2006/relationships/customXml" Target="../ink/ink6066.xml"/><Relationship Id="rId119" Type="http://schemas.openxmlformats.org/officeDocument/2006/relationships/image" Target="../media/image698.png"/><Relationship Id="rId44" Type="http://schemas.openxmlformats.org/officeDocument/2006/relationships/customXml" Target="../ink/ink6030.xml"/><Relationship Id="rId60" Type="http://schemas.openxmlformats.org/officeDocument/2006/relationships/customXml" Target="../ink/ink6038.xml"/><Relationship Id="rId65" Type="http://schemas.openxmlformats.org/officeDocument/2006/relationships/image" Target="../media/image673.png"/><Relationship Id="rId81" Type="http://schemas.openxmlformats.org/officeDocument/2006/relationships/image" Target="../media/image680.png"/><Relationship Id="rId86" Type="http://schemas.openxmlformats.org/officeDocument/2006/relationships/customXml" Target="../ink/ink6051.xml"/><Relationship Id="rId130" Type="http://schemas.openxmlformats.org/officeDocument/2006/relationships/image" Target="../media/image703.png"/><Relationship Id="rId135" Type="http://schemas.openxmlformats.org/officeDocument/2006/relationships/customXml" Target="../ink/ink6077.xml"/><Relationship Id="rId151" Type="http://schemas.openxmlformats.org/officeDocument/2006/relationships/customXml" Target="../ink/ink6085.xml"/><Relationship Id="rId156" Type="http://schemas.openxmlformats.org/officeDocument/2006/relationships/image" Target="../media/image716.png"/><Relationship Id="rId13" Type="http://schemas.openxmlformats.org/officeDocument/2006/relationships/image" Target="../media/image648.png"/><Relationship Id="rId18" Type="http://schemas.openxmlformats.org/officeDocument/2006/relationships/customXml" Target="../ink/ink6017.xml"/><Relationship Id="rId39" Type="http://schemas.openxmlformats.org/officeDocument/2006/relationships/image" Target="../media/image660.png"/><Relationship Id="rId109" Type="http://schemas.openxmlformats.org/officeDocument/2006/relationships/customXml" Target="../ink/ink6063.xml"/><Relationship Id="rId34" Type="http://schemas.openxmlformats.org/officeDocument/2006/relationships/customXml" Target="../ink/ink6025.xml"/><Relationship Id="rId50" Type="http://schemas.openxmlformats.org/officeDocument/2006/relationships/customXml" Target="../ink/ink6033.xml"/><Relationship Id="rId55" Type="http://schemas.openxmlformats.org/officeDocument/2006/relationships/image" Target="../media/image668.png"/><Relationship Id="rId76" Type="http://schemas.openxmlformats.org/officeDocument/2006/relationships/customXml" Target="../ink/ink6046.xml"/><Relationship Id="rId97" Type="http://schemas.openxmlformats.org/officeDocument/2006/relationships/customXml" Target="../ink/ink6057.xml"/><Relationship Id="rId104" Type="http://schemas.openxmlformats.org/officeDocument/2006/relationships/image" Target="../media/image691.png"/><Relationship Id="rId120" Type="http://schemas.openxmlformats.org/officeDocument/2006/relationships/customXml" Target="../ink/ink6069.xml"/><Relationship Id="rId125" Type="http://schemas.openxmlformats.org/officeDocument/2006/relationships/customXml" Target="../ink/ink6072.xml"/><Relationship Id="rId141" Type="http://schemas.openxmlformats.org/officeDocument/2006/relationships/customXml" Target="../ink/ink6080.xml"/><Relationship Id="rId146" Type="http://schemas.openxmlformats.org/officeDocument/2006/relationships/image" Target="../media/image711.png"/><Relationship Id="rId167" Type="http://schemas.openxmlformats.org/officeDocument/2006/relationships/customXml" Target="../ink/ink6093.xml"/><Relationship Id="rId7" Type="http://schemas.openxmlformats.org/officeDocument/2006/relationships/image" Target="../media/image645.png"/><Relationship Id="rId71" Type="http://schemas.openxmlformats.org/officeDocument/2006/relationships/image" Target="../media/image675.png"/><Relationship Id="rId92" Type="http://schemas.openxmlformats.org/officeDocument/2006/relationships/image" Target="../media/image685.png"/><Relationship Id="rId162" Type="http://schemas.openxmlformats.org/officeDocument/2006/relationships/image" Target="../media/image719.png"/><Relationship Id="rId2" Type="http://schemas.openxmlformats.org/officeDocument/2006/relationships/customXml" Target="../ink/ink6009.xml"/><Relationship Id="rId29" Type="http://schemas.openxmlformats.org/officeDocument/2006/relationships/image" Target="../media/image656.png"/><Relationship Id="rId24" Type="http://schemas.openxmlformats.org/officeDocument/2006/relationships/customXml" Target="../ink/ink6020.xml"/><Relationship Id="rId40" Type="http://schemas.openxmlformats.org/officeDocument/2006/relationships/customXml" Target="../ink/ink6028.xml"/><Relationship Id="rId45" Type="http://schemas.openxmlformats.org/officeDocument/2006/relationships/image" Target="../media/image663.png"/><Relationship Id="rId66" Type="http://schemas.openxmlformats.org/officeDocument/2006/relationships/customXml" Target="../ink/ink6041.xml"/><Relationship Id="rId87" Type="http://schemas.openxmlformats.org/officeDocument/2006/relationships/image" Target="../media/image683.png"/><Relationship Id="rId110" Type="http://schemas.openxmlformats.org/officeDocument/2006/relationships/image" Target="../media/image694.png"/><Relationship Id="rId115" Type="http://schemas.openxmlformats.org/officeDocument/2006/relationships/image" Target="../media/image696.png"/><Relationship Id="rId131" Type="http://schemas.openxmlformats.org/officeDocument/2006/relationships/customXml" Target="../ink/ink6075.xml"/><Relationship Id="rId136" Type="http://schemas.openxmlformats.org/officeDocument/2006/relationships/image" Target="../media/image706.png"/><Relationship Id="rId157" Type="http://schemas.openxmlformats.org/officeDocument/2006/relationships/customXml" Target="../ink/ink6088.xml"/><Relationship Id="rId61" Type="http://schemas.openxmlformats.org/officeDocument/2006/relationships/image" Target="../media/image671.png"/><Relationship Id="rId82" Type="http://schemas.openxmlformats.org/officeDocument/2006/relationships/customXml" Target="../ink/ink6049.xml"/><Relationship Id="rId152" Type="http://schemas.openxmlformats.org/officeDocument/2006/relationships/image" Target="../media/image714.png"/><Relationship Id="rId19" Type="http://schemas.openxmlformats.org/officeDocument/2006/relationships/image" Target="../media/image651.png"/><Relationship Id="rId14" Type="http://schemas.openxmlformats.org/officeDocument/2006/relationships/customXml" Target="../ink/ink6015.xml"/><Relationship Id="rId30" Type="http://schemas.openxmlformats.org/officeDocument/2006/relationships/customXml" Target="../ink/ink6023.xml"/><Relationship Id="rId35" Type="http://schemas.openxmlformats.org/officeDocument/2006/relationships/image" Target="../media/image658.png"/><Relationship Id="rId56" Type="http://schemas.openxmlformats.org/officeDocument/2006/relationships/customXml" Target="../ink/ink6036.xml"/><Relationship Id="rId77" Type="http://schemas.openxmlformats.org/officeDocument/2006/relationships/image" Target="../media/image678.png"/><Relationship Id="rId100" Type="http://schemas.openxmlformats.org/officeDocument/2006/relationships/image" Target="../media/image689.png"/><Relationship Id="rId105" Type="http://schemas.openxmlformats.org/officeDocument/2006/relationships/customXml" Target="../ink/ink6061.xml"/><Relationship Id="rId126" Type="http://schemas.openxmlformats.org/officeDocument/2006/relationships/image" Target="../media/image701.png"/><Relationship Id="rId147" Type="http://schemas.openxmlformats.org/officeDocument/2006/relationships/customXml" Target="../ink/ink6083.xml"/><Relationship Id="rId168" Type="http://schemas.openxmlformats.org/officeDocument/2006/relationships/image" Target="../media/image722.png"/><Relationship Id="rId8" Type="http://schemas.openxmlformats.org/officeDocument/2006/relationships/customXml" Target="../ink/ink6012.xml"/><Relationship Id="rId51" Type="http://schemas.openxmlformats.org/officeDocument/2006/relationships/image" Target="../media/image666.png"/><Relationship Id="rId72" Type="http://schemas.openxmlformats.org/officeDocument/2006/relationships/customXml" Target="../ink/ink6044.xml"/><Relationship Id="rId93" Type="http://schemas.openxmlformats.org/officeDocument/2006/relationships/customXml" Target="../ink/ink6055.xml"/><Relationship Id="rId98" Type="http://schemas.openxmlformats.org/officeDocument/2006/relationships/image" Target="../media/image688.png"/><Relationship Id="rId121" Type="http://schemas.openxmlformats.org/officeDocument/2006/relationships/image" Target="../media/image699.png"/><Relationship Id="rId142" Type="http://schemas.openxmlformats.org/officeDocument/2006/relationships/image" Target="../media/image709.png"/><Relationship Id="rId163" Type="http://schemas.openxmlformats.org/officeDocument/2006/relationships/customXml" Target="../ink/ink6091.xml"/><Relationship Id="rId3" Type="http://schemas.openxmlformats.org/officeDocument/2006/relationships/image" Target="../media/image643.png"/><Relationship Id="rId25" Type="http://schemas.openxmlformats.org/officeDocument/2006/relationships/image" Target="../media/image654.png"/><Relationship Id="rId46" Type="http://schemas.openxmlformats.org/officeDocument/2006/relationships/customXml" Target="../ink/ink6031.xml"/><Relationship Id="rId67" Type="http://schemas.openxmlformats.org/officeDocument/2006/relationships/image" Target="../media/image631.png"/><Relationship Id="rId116" Type="http://schemas.openxmlformats.org/officeDocument/2006/relationships/customXml" Target="../ink/ink6067.xml"/><Relationship Id="rId137" Type="http://schemas.openxmlformats.org/officeDocument/2006/relationships/customXml" Target="../ink/ink6078.xml"/><Relationship Id="rId158" Type="http://schemas.openxmlformats.org/officeDocument/2006/relationships/image" Target="../media/image717.png"/><Relationship Id="rId20" Type="http://schemas.openxmlformats.org/officeDocument/2006/relationships/customXml" Target="../ink/ink6018.xml"/><Relationship Id="rId41" Type="http://schemas.openxmlformats.org/officeDocument/2006/relationships/image" Target="../media/image661.png"/><Relationship Id="rId62" Type="http://schemas.openxmlformats.org/officeDocument/2006/relationships/customXml" Target="../ink/ink6039.xml"/><Relationship Id="rId83" Type="http://schemas.openxmlformats.org/officeDocument/2006/relationships/image" Target="../media/image681.png"/><Relationship Id="rId88" Type="http://schemas.openxmlformats.org/officeDocument/2006/relationships/customXml" Target="../ink/ink6052.xml"/><Relationship Id="rId111" Type="http://schemas.openxmlformats.org/officeDocument/2006/relationships/customXml" Target="../ink/ink6064.xml"/><Relationship Id="rId132" Type="http://schemas.openxmlformats.org/officeDocument/2006/relationships/image" Target="../media/image704.png"/><Relationship Id="rId153" Type="http://schemas.openxmlformats.org/officeDocument/2006/relationships/customXml" Target="../ink/ink6086.xml"/><Relationship Id="rId15" Type="http://schemas.openxmlformats.org/officeDocument/2006/relationships/image" Target="../media/image649.png"/><Relationship Id="rId36" Type="http://schemas.openxmlformats.org/officeDocument/2006/relationships/customXml" Target="../ink/ink6026.xml"/><Relationship Id="rId57" Type="http://schemas.openxmlformats.org/officeDocument/2006/relationships/image" Target="../media/image669.png"/><Relationship Id="rId106" Type="http://schemas.openxmlformats.org/officeDocument/2006/relationships/image" Target="../media/image692.png"/><Relationship Id="rId127" Type="http://schemas.openxmlformats.org/officeDocument/2006/relationships/customXml" Target="../ink/ink6073.xml"/><Relationship Id="rId10" Type="http://schemas.openxmlformats.org/officeDocument/2006/relationships/customXml" Target="../ink/ink6013.xml"/><Relationship Id="rId31" Type="http://schemas.openxmlformats.org/officeDocument/2006/relationships/image" Target="../media/image657.png"/><Relationship Id="rId52" Type="http://schemas.openxmlformats.org/officeDocument/2006/relationships/customXml" Target="../ink/ink6034.xml"/><Relationship Id="rId73" Type="http://schemas.openxmlformats.org/officeDocument/2006/relationships/image" Target="../media/image676.png"/><Relationship Id="rId78" Type="http://schemas.openxmlformats.org/officeDocument/2006/relationships/customXml" Target="../ink/ink6047.xml"/><Relationship Id="rId94" Type="http://schemas.openxmlformats.org/officeDocument/2006/relationships/image" Target="../media/image686.png"/><Relationship Id="rId99" Type="http://schemas.openxmlformats.org/officeDocument/2006/relationships/customXml" Target="../ink/ink6058.xml"/><Relationship Id="rId101" Type="http://schemas.openxmlformats.org/officeDocument/2006/relationships/customXml" Target="../ink/ink6059.xml"/><Relationship Id="rId122" Type="http://schemas.openxmlformats.org/officeDocument/2006/relationships/customXml" Target="../ink/ink6070.xml"/><Relationship Id="rId143" Type="http://schemas.openxmlformats.org/officeDocument/2006/relationships/customXml" Target="../ink/ink6081.xml"/><Relationship Id="rId148" Type="http://schemas.openxmlformats.org/officeDocument/2006/relationships/image" Target="../media/image712.png"/><Relationship Id="rId164" Type="http://schemas.openxmlformats.org/officeDocument/2006/relationships/image" Target="../media/image720.png"/><Relationship Id="rId169" Type="http://schemas.openxmlformats.org/officeDocument/2006/relationships/customXml" Target="../ink/ink6094.xml"/><Relationship Id="rId4" Type="http://schemas.openxmlformats.org/officeDocument/2006/relationships/customXml" Target="../ink/ink6010.xml"/><Relationship Id="rId9" Type="http://schemas.openxmlformats.org/officeDocument/2006/relationships/image" Target="../media/image646.png"/><Relationship Id="rId26" Type="http://schemas.openxmlformats.org/officeDocument/2006/relationships/customXml" Target="../ink/ink6021.xml"/><Relationship Id="rId47" Type="http://schemas.openxmlformats.org/officeDocument/2006/relationships/image" Target="../media/image664.png"/><Relationship Id="rId68" Type="http://schemas.openxmlformats.org/officeDocument/2006/relationships/customXml" Target="../ink/ink6042.xml"/><Relationship Id="rId89" Type="http://schemas.openxmlformats.org/officeDocument/2006/relationships/customXml" Target="../ink/ink6053.xml"/><Relationship Id="rId112" Type="http://schemas.openxmlformats.org/officeDocument/2006/relationships/image" Target="../media/image695.png"/><Relationship Id="rId133" Type="http://schemas.openxmlformats.org/officeDocument/2006/relationships/customXml" Target="../ink/ink6076.xml"/><Relationship Id="rId154" Type="http://schemas.openxmlformats.org/officeDocument/2006/relationships/image" Target="../media/image715.png"/><Relationship Id="rId16" Type="http://schemas.openxmlformats.org/officeDocument/2006/relationships/customXml" Target="../ink/ink6016.xml"/><Relationship Id="rId37" Type="http://schemas.openxmlformats.org/officeDocument/2006/relationships/image" Target="../media/image659.png"/><Relationship Id="rId58" Type="http://schemas.openxmlformats.org/officeDocument/2006/relationships/customXml" Target="../ink/ink6037.xml"/><Relationship Id="rId79" Type="http://schemas.openxmlformats.org/officeDocument/2006/relationships/image" Target="../media/image679.png"/><Relationship Id="rId102" Type="http://schemas.openxmlformats.org/officeDocument/2006/relationships/image" Target="../media/image690.png"/><Relationship Id="rId123" Type="http://schemas.openxmlformats.org/officeDocument/2006/relationships/customXml" Target="../ink/ink6071.xml"/><Relationship Id="rId144" Type="http://schemas.openxmlformats.org/officeDocument/2006/relationships/image" Target="../media/image710.png"/><Relationship Id="rId90" Type="http://schemas.openxmlformats.org/officeDocument/2006/relationships/image" Target="../media/image684.png"/><Relationship Id="rId165" Type="http://schemas.openxmlformats.org/officeDocument/2006/relationships/customXml" Target="../ink/ink6092.xml"/><Relationship Id="rId27" Type="http://schemas.openxmlformats.org/officeDocument/2006/relationships/image" Target="../media/image655.png"/><Relationship Id="rId48" Type="http://schemas.openxmlformats.org/officeDocument/2006/relationships/customXml" Target="../ink/ink6032.xml"/><Relationship Id="rId69" Type="http://schemas.openxmlformats.org/officeDocument/2006/relationships/image" Target="../media/image674.png"/><Relationship Id="rId113" Type="http://schemas.openxmlformats.org/officeDocument/2006/relationships/customXml" Target="../ink/ink6065.xml"/><Relationship Id="rId134" Type="http://schemas.openxmlformats.org/officeDocument/2006/relationships/image" Target="../media/image705.png"/><Relationship Id="rId80" Type="http://schemas.openxmlformats.org/officeDocument/2006/relationships/customXml" Target="../ink/ink6048.xml"/><Relationship Id="rId155" Type="http://schemas.openxmlformats.org/officeDocument/2006/relationships/customXml" Target="../ink/ink6087.xml"/><Relationship Id="rId17" Type="http://schemas.openxmlformats.org/officeDocument/2006/relationships/image" Target="../media/image650.png"/><Relationship Id="rId38" Type="http://schemas.openxmlformats.org/officeDocument/2006/relationships/customXml" Target="../ink/ink6027.xml"/><Relationship Id="rId59" Type="http://schemas.openxmlformats.org/officeDocument/2006/relationships/image" Target="../media/image670.png"/><Relationship Id="rId103" Type="http://schemas.openxmlformats.org/officeDocument/2006/relationships/customXml" Target="../ink/ink6060.xml"/><Relationship Id="rId124" Type="http://schemas.openxmlformats.org/officeDocument/2006/relationships/image" Target="../media/image700.png"/></Relationships>
</file>

<file path=ppt/slides/_rels/slide13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7.png"/><Relationship Id="rId21" Type="http://schemas.openxmlformats.org/officeDocument/2006/relationships/image" Target="../media/image652.png"/><Relationship Id="rId42" Type="http://schemas.openxmlformats.org/officeDocument/2006/relationships/customXml" Target="../ink/ink6115.xml"/><Relationship Id="rId63" Type="http://schemas.openxmlformats.org/officeDocument/2006/relationships/image" Target="../media/image672.png"/><Relationship Id="rId84" Type="http://schemas.openxmlformats.org/officeDocument/2006/relationships/customXml" Target="../ink/ink6136.xml"/><Relationship Id="rId138" Type="http://schemas.openxmlformats.org/officeDocument/2006/relationships/image" Target="../media/image707.png"/><Relationship Id="rId159" Type="http://schemas.openxmlformats.org/officeDocument/2006/relationships/customXml" Target="../ink/ink6175.xml"/><Relationship Id="rId170" Type="http://schemas.openxmlformats.org/officeDocument/2006/relationships/image" Target="../media/image723.png"/><Relationship Id="rId107" Type="http://schemas.openxmlformats.org/officeDocument/2006/relationships/customXml" Target="../ink/ink6148.xml"/><Relationship Id="rId11" Type="http://schemas.openxmlformats.org/officeDocument/2006/relationships/image" Target="../media/image647.png"/><Relationship Id="rId32" Type="http://schemas.openxmlformats.org/officeDocument/2006/relationships/customXml" Target="../ink/ink6110.xml"/><Relationship Id="rId53" Type="http://schemas.openxmlformats.org/officeDocument/2006/relationships/image" Target="../media/image667.png"/><Relationship Id="rId74" Type="http://schemas.openxmlformats.org/officeDocument/2006/relationships/customXml" Target="../ink/ink6131.xml"/><Relationship Id="rId128" Type="http://schemas.openxmlformats.org/officeDocument/2006/relationships/image" Target="../media/image702.png"/><Relationship Id="rId149" Type="http://schemas.openxmlformats.org/officeDocument/2006/relationships/customXml" Target="../ink/ink6170.xml"/><Relationship Id="rId5" Type="http://schemas.openxmlformats.org/officeDocument/2006/relationships/image" Target="../media/image644.png"/><Relationship Id="rId95" Type="http://schemas.openxmlformats.org/officeDocument/2006/relationships/customXml" Target="../ink/ink6142.xml"/><Relationship Id="rId160" Type="http://schemas.openxmlformats.org/officeDocument/2006/relationships/image" Target="../media/image718.png"/><Relationship Id="rId181" Type="http://schemas.openxmlformats.org/officeDocument/2006/relationships/customXml" Target="../ink/ink6186.xml"/><Relationship Id="rId22" Type="http://schemas.openxmlformats.org/officeDocument/2006/relationships/customXml" Target="../ink/ink6105.xml"/><Relationship Id="rId43" Type="http://schemas.openxmlformats.org/officeDocument/2006/relationships/image" Target="../media/image662.png"/><Relationship Id="rId64" Type="http://schemas.openxmlformats.org/officeDocument/2006/relationships/customXml" Target="../ink/ink6126.xml"/><Relationship Id="rId118" Type="http://schemas.openxmlformats.org/officeDocument/2006/relationships/customXml" Target="../ink/ink6154.xml"/><Relationship Id="rId139" Type="http://schemas.openxmlformats.org/officeDocument/2006/relationships/customXml" Target="../ink/ink6165.xml"/><Relationship Id="rId85" Type="http://schemas.openxmlformats.org/officeDocument/2006/relationships/image" Target="../media/image682.png"/><Relationship Id="rId150" Type="http://schemas.openxmlformats.org/officeDocument/2006/relationships/image" Target="../media/image713.png"/><Relationship Id="rId171" Type="http://schemas.openxmlformats.org/officeDocument/2006/relationships/customXml" Target="../ink/ink6181.xml"/><Relationship Id="rId12" Type="http://schemas.openxmlformats.org/officeDocument/2006/relationships/customXml" Target="../ink/ink6100.xml"/><Relationship Id="rId33" Type="http://schemas.openxmlformats.org/officeDocument/2006/relationships/image" Target="../media/image612.png"/><Relationship Id="rId108" Type="http://schemas.openxmlformats.org/officeDocument/2006/relationships/image" Target="../media/image693.png"/><Relationship Id="rId129" Type="http://schemas.openxmlformats.org/officeDocument/2006/relationships/customXml" Target="../ink/ink6160.xml"/><Relationship Id="rId54" Type="http://schemas.openxmlformats.org/officeDocument/2006/relationships/customXml" Target="../ink/ink6121.xml"/><Relationship Id="rId75" Type="http://schemas.openxmlformats.org/officeDocument/2006/relationships/image" Target="../media/image677.png"/><Relationship Id="rId96" Type="http://schemas.openxmlformats.org/officeDocument/2006/relationships/image" Target="../media/image687.png"/><Relationship Id="rId140" Type="http://schemas.openxmlformats.org/officeDocument/2006/relationships/image" Target="../media/image708.png"/><Relationship Id="rId161" Type="http://schemas.openxmlformats.org/officeDocument/2006/relationships/customXml" Target="../ink/ink6176.xml"/><Relationship Id="rId182" Type="http://schemas.openxmlformats.org/officeDocument/2006/relationships/image" Target="../media/image729.png"/><Relationship Id="rId6" Type="http://schemas.openxmlformats.org/officeDocument/2006/relationships/customXml" Target="../ink/ink6097.xml"/><Relationship Id="rId23" Type="http://schemas.openxmlformats.org/officeDocument/2006/relationships/image" Target="../media/image653.png"/><Relationship Id="rId119" Type="http://schemas.openxmlformats.org/officeDocument/2006/relationships/image" Target="../media/image698.png"/><Relationship Id="rId44" Type="http://schemas.openxmlformats.org/officeDocument/2006/relationships/customXml" Target="../ink/ink6116.xml"/><Relationship Id="rId65" Type="http://schemas.openxmlformats.org/officeDocument/2006/relationships/image" Target="../media/image673.png"/><Relationship Id="rId86" Type="http://schemas.openxmlformats.org/officeDocument/2006/relationships/customXml" Target="../ink/ink6137.xml"/><Relationship Id="rId130" Type="http://schemas.openxmlformats.org/officeDocument/2006/relationships/image" Target="../media/image703.png"/><Relationship Id="rId151" Type="http://schemas.openxmlformats.org/officeDocument/2006/relationships/customXml" Target="../ink/ink6171.xml"/><Relationship Id="rId172" Type="http://schemas.openxmlformats.org/officeDocument/2006/relationships/image" Target="../media/image724.png"/><Relationship Id="rId13" Type="http://schemas.openxmlformats.org/officeDocument/2006/relationships/image" Target="../media/image648.png"/><Relationship Id="rId18" Type="http://schemas.openxmlformats.org/officeDocument/2006/relationships/customXml" Target="../ink/ink6103.xml"/><Relationship Id="rId39" Type="http://schemas.openxmlformats.org/officeDocument/2006/relationships/image" Target="../media/image660.png"/><Relationship Id="rId109" Type="http://schemas.openxmlformats.org/officeDocument/2006/relationships/customXml" Target="../ink/ink6149.xml"/><Relationship Id="rId34" Type="http://schemas.openxmlformats.org/officeDocument/2006/relationships/customXml" Target="../ink/ink6111.xml"/><Relationship Id="rId50" Type="http://schemas.openxmlformats.org/officeDocument/2006/relationships/customXml" Target="../ink/ink6119.xml"/><Relationship Id="rId55" Type="http://schemas.openxmlformats.org/officeDocument/2006/relationships/image" Target="../media/image668.png"/><Relationship Id="rId76" Type="http://schemas.openxmlformats.org/officeDocument/2006/relationships/customXml" Target="../ink/ink6132.xml"/><Relationship Id="rId97" Type="http://schemas.openxmlformats.org/officeDocument/2006/relationships/customXml" Target="../ink/ink6143.xml"/><Relationship Id="rId104" Type="http://schemas.openxmlformats.org/officeDocument/2006/relationships/image" Target="../media/image691.png"/><Relationship Id="rId120" Type="http://schemas.openxmlformats.org/officeDocument/2006/relationships/customXml" Target="../ink/ink6155.xml"/><Relationship Id="rId125" Type="http://schemas.openxmlformats.org/officeDocument/2006/relationships/customXml" Target="../ink/ink6158.xml"/><Relationship Id="rId141" Type="http://schemas.openxmlformats.org/officeDocument/2006/relationships/customXml" Target="../ink/ink6166.xml"/><Relationship Id="rId146" Type="http://schemas.openxmlformats.org/officeDocument/2006/relationships/image" Target="../media/image711.png"/><Relationship Id="rId167" Type="http://schemas.openxmlformats.org/officeDocument/2006/relationships/customXml" Target="../ink/ink6179.xml"/><Relationship Id="rId188" Type="http://schemas.openxmlformats.org/officeDocument/2006/relationships/image" Target="../media/image732.png"/><Relationship Id="rId7" Type="http://schemas.openxmlformats.org/officeDocument/2006/relationships/image" Target="../media/image645.png"/><Relationship Id="rId71" Type="http://schemas.openxmlformats.org/officeDocument/2006/relationships/image" Target="../media/image675.png"/><Relationship Id="rId92" Type="http://schemas.openxmlformats.org/officeDocument/2006/relationships/image" Target="../media/image685.png"/><Relationship Id="rId162" Type="http://schemas.openxmlformats.org/officeDocument/2006/relationships/image" Target="../media/image719.png"/><Relationship Id="rId183" Type="http://schemas.openxmlformats.org/officeDocument/2006/relationships/customXml" Target="../ink/ink6187.xml"/><Relationship Id="rId2" Type="http://schemas.openxmlformats.org/officeDocument/2006/relationships/customXml" Target="../ink/ink6095.xml"/><Relationship Id="rId29" Type="http://schemas.openxmlformats.org/officeDocument/2006/relationships/image" Target="../media/image656.png"/><Relationship Id="rId24" Type="http://schemas.openxmlformats.org/officeDocument/2006/relationships/customXml" Target="../ink/ink6106.xml"/><Relationship Id="rId40" Type="http://schemas.openxmlformats.org/officeDocument/2006/relationships/customXml" Target="../ink/ink6114.xml"/><Relationship Id="rId45" Type="http://schemas.openxmlformats.org/officeDocument/2006/relationships/image" Target="../media/image663.png"/><Relationship Id="rId66" Type="http://schemas.openxmlformats.org/officeDocument/2006/relationships/customXml" Target="../ink/ink6127.xml"/><Relationship Id="rId87" Type="http://schemas.openxmlformats.org/officeDocument/2006/relationships/image" Target="../media/image683.png"/><Relationship Id="rId110" Type="http://schemas.openxmlformats.org/officeDocument/2006/relationships/image" Target="../media/image694.png"/><Relationship Id="rId115" Type="http://schemas.openxmlformats.org/officeDocument/2006/relationships/image" Target="../media/image696.png"/><Relationship Id="rId131" Type="http://schemas.openxmlformats.org/officeDocument/2006/relationships/customXml" Target="../ink/ink6161.xml"/><Relationship Id="rId136" Type="http://schemas.openxmlformats.org/officeDocument/2006/relationships/image" Target="../media/image706.png"/><Relationship Id="rId157" Type="http://schemas.openxmlformats.org/officeDocument/2006/relationships/customXml" Target="../ink/ink6174.xml"/><Relationship Id="rId178" Type="http://schemas.openxmlformats.org/officeDocument/2006/relationships/image" Target="../media/image727.png"/><Relationship Id="rId61" Type="http://schemas.openxmlformats.org/officeDocument/2006/relationships/image" Target="../media/image671.png"/><Relationship Id="rId82" Type="http://schemas.openxmlformats.org/officeDocument/2006/relationships/customXml" Target="../ink/ink6135.xml"/><Relationship Id="rId152" Type="http://schemas.openxmlformats.org/officeDocument/2006/relationships/image" Target="../media/image714.png"/><Relationship Id="rId173" Type="http://schemas.openxmlformats.org/officeDocument/2006/relationships/customXml" Target="../ink/ink6182.xml"/><Relationship Id="rId19" Type="http://schemas.openxmlformats.org/officeDocument/2006/relationships/image" Target="../media/image651.png"/><Relationship Id="rId14" Type="http://schemas.openxmlformats.org/officeDocument/2006/relationships/customXml" Target="../ink/ink6101.xml"/><Relationship Id="rId30" Type="http://schemas.openxmlformats.org/officeDocument/2006/relationships/customXml" Target="../ink/ink6109.xml"/><Relationship Id="rId35" Type="http://schemas.openxmlformats.org/officeDocument/2006/relationships/image" Target="../media/image658.png"/><Relationship Id="rId56" Type="http://schemas.openxmlformats.org/officeDocument/2006/relationships/customXml" Target="../ink/ink6122.xml"/><Relationship Id="rId77" Type="http://schemas.openxmlformats.org/officeDocument/2006/relationships/image" Target="../media/image678.png"/><Relationship Id="rId100" Type="http://schemas.openxmlformats.org/officeDocument/2006/relationships/image" Target="../media/image689.png"/><Relationship Id="rId105" Type="http://schemas.openxmlformats.org/officeDocument/2006/relationships/customXml" Target="../ink/ink6147.xml"/><Relationship Id="rId126" Type="http://schemas.openxmlformats.org/officeDocument/2006/relationships/image" Target="../media/image701.png"/><Relationship Id="rId147" Type="http://schemas.openxmlformats.org/officeDocument/2006/relationships/customXml" Target="../ink/ink6169.xml"/><Relationship Id="rId168" Type="http://schemas.openxmlformats.org/officeDocument/2006/relationships/image" Target="../media/image722.png"/><Relationship Id="rId8" Type="http://schemas.openxmlformats.org/officeDocument/2006/relationships/customXml" Target="../ink/ink6098.xml"/><Relationship Id="rId51" Type="http://schemas.openxmlformats.org/officeDocument/2006/relationships/image" Target="../media/image666.png"/><Relationship Id="rId72" Type="http://schemas.openxmlformats.org/officeDocument/2006/relationships/customXml" Target="../ink/ink6130.xml"/><Relationship Id="rId93" Type="http://schemas.openxmlformats.org/officeDocument/2006/relationships/customXml" Target="../ink/ink6141.xml"/><Relationship Id="rId98" Type="http://schemas.openxmlformats.org/officeDocument/2006/relationships/image" Target="../media/image688.png"/><Relationship Id="rId121" Type="http://schemas.openxmlformats.org/officeDocument/2006/relationships/image" Target="../media/image699.png"/><Relationship Id="rId142" Type="http://schemas.openxmlformats.org/officeDocument/2006/relationships/image" Target="../media/image709.png"/><Relationship Id="rId163" Type="http://schemas.openxmlformats.org/officeDocument/2006/relationships/customXml" Target="../ink/ink6177.xml"/><Relationship Id="rId184" Type="http://schemas.openxmlformats.org/officeDocument/2006/relationships/image" Target="../media/image730.png"/><Relationship Id="rId3" Type="http://schemas.openxmlformats.org/officeDocument/2006/relationships/image" Target="../media/image643.png"/><Relationship Id="rId25" Type="http://schemas.openxmlformats.org/officeDocument/2006/relationships/image" Target="../media/image654.png"/><Relationship Id="rId46" Type="http://schemas.openxmlformats.org/officeDocument/2006/relationships/customXml" Target="../ink/ink6117.xml"/><Relationship Id="rId67" Type="http://schemas.openxmlformats.org/officeDocument/2006/relationships/image" Target="../media/image631.png"/><Relationship Id="rId116" Type="http://schemas.openxmlformats.org/officeDocument/2006/relationships/customXml" Target="../ink/ink6153.xml"/><Relationship Id="rId137" Type="http://schemas.openxmlformats.org/officeDocument/2006/relationships/customXml" Target="../ink/ink6164.xml"/><Relationship Id="rId158" Type="http://schemas.openxmlformats.org/officeDocument/2006/relationships/image" Target="../media/image717.png"/><Relationship Id="rId20" Type="http://schemas.openxmlformats.org/officeDocument/2006/relationships/customXml" Target="../ink/ink6104.xml"/><Relationship Id="rId41" Type="http://schemas.openxmlformats.org/officeDocument/2006/relationships/image" Target="../media/image661.png"/><Relationship Id="rId62" Type="http://schemas.openxmlformats.org/officeDocument/2006/relationships/customXml" Target="../ink/ink6125.xml"/><Relationship Id="rId83" Type="http://schemas.openxmlformats.org/officeDocument/2006/relationships/image" Target="../media/image681.png"/><Relationship Id="rId88" Type="http://schemas.openxmlformats.org/officeDocument/2006/relationships/customXml" Target="../ink/ink6138.xml"/><Relationship Id="rId111" Type="http://schemas.openxmlformats.org/officeDocument/2006/relationships/customXml" Target="../ink/ink6150.xml"/><Relationship Id="rId132" Type="http://schemas.openxmlformats.org/officeDocument/2006/relationships/image" Target="../media/image704.png"/><Relationship Id="rId153" Type="http://schemas.openxmlformats.org/officeDocument/2006/relationships/customXml" Target="../ink/ink6172.xml"/><Relationship Id="rId174" Type="http://schemas.openxmlformats.org/officeDocument/2006/relationships/image" Target="../media/image725.png"/><Relationship Id="rId179" Type="http://schemas.openxmlformats.org/officeDocument/2006/relationships/customXml" Target="../ink/ink6185.xml"/><Relationship Id="rId15" Type="http://schemas.openxmlformats.org/officeDocument/2006/relationships/image" Target="../media/image649.png"/><Relationship Id="rId36" Type="http://schemas.openxmlformats.org/officeDocument/2006/relationships/customXml" Target="../ink/ink6112.xml"/><Relationship Id="rId57" Type="http://schemas.openxmlformats.org/officeDocument/2006/relationships/image" Target="../media/image669.png"/><Relationship Id="rId106" Type="http://schemas.openxmlformats.org/officeDocument/2006/relationships/image" Target="../media/image692.png"/><Relationship Id="rId127" Type="http://schemas.openxmlformats.org/officeDocument/2006/relationships/customXml" Target="../ink/ink6159.xml"/><Relationship Id="rId10" Type="http://schemas.openxmlformats.org/officeDocument/2006/relationships/customXml" Target="../ink/ink6099.xml"/><Relationship Id="rId31" Type="http://schemas.openxmlformats.org/officeDocument/2006/relationships/image" Target="../media/image657.png"/><Relationship Id="rId52" Type="http://schemas.openxmlformats.org/officeDocument/2006/relationships/customXml" Target="../ink/ink6120.xml"/><Relationship Id="rId73" Type="http://schemas.openxmlformats.org/officeDocument/2006/relationships/image" Target="../media/image676.png"/><Relationship Id="rId78" Type="http://schemas.openxmlformats.org/officeDocument/2006/relationships/customXml" Target="../ink/ink6133.xml"/><Relationship Id="rId94" Type="http://schemas.openxmlformats.org/officeDocument/2006/relationships/image" Target="../media/image686.png"/><Relationship Id="rId99" Type="http://schemas.openxmlformats.org/officeDocument/2006/relationships/customXml" Target="../ink/ink6144.xml"/><Relationship Id="rId101" Type="http://schemas.openxmlformats.org/officeDocument/2006/relationships/customXml" Target="../ink/ink6145.xml"/><Relationship Id="rId122" Type="http://schemas.openxmlformats.org/officeDocument/2006/relationships/customXml" Target="../ink/ink6156.xml"/><Relationship Id="rId143" Type="http://schemas.openxmlformats.org/officeDocument/2006/relationships/customXml" Target="../ink/ink6167.xml"/><Relationship Id="rId148" Type="http://schemas.openxmlformats.org/officeDocument/2006/relationships/image" Target="../media/image712.png"/><Relationship Id="rId164" Type="http://schemas.openxmlformats.org/officeDocument/2006/relationships/image" Target="../media/image720.png"/><Relationship Id="rId169" Type="http://schemas.openxmlformats.org/officeDocument/2006/relationships/customXml" Target="../ink/ink6180.xml"/><Relationship Id="rId185" Type="http://schemas.openxmlformats.org/officeDocument/2006/relationships/customXml" Target="../ink/ink6188.xml"/><Relationship Id="rId4" Type="http://schemas.openxmlformats.org/officeDocument/2006/relationships/customXml" Target="../ink/ink6096.xml"/><Relationship Id="rId9" Type="http://schemas.openxmlformats.org/officeDocument/2006/relationships/image" Target="../media/image646.png"/><Relationship Id="rId180" Type="http://schemas.openxmlformats.org/officeDocument/2006/relationships/image" Target="../media/image728.png"/><Relationship Id="rId26" Type="http://schemas.openxmlformats.org/officeDocument/2006/relationships/customXml" Target="../ink/ink6107.xml"/><Relationship Id="rId47" Type="http://schemas.openxmlformats.org/officeDocument/2006/relationships/image" Target="../media/image664.png"/><Relationship Id="rId68" Type="http://schemas.openxmlformats.org/officeDocument/2006/relationships/customXml" Target="../ink/ink6128.xml"/><Relationship Id="rId89" Type="http://schemas.openxmlformats.org/officeDocument/2006/relationships/customXml" Target="../ink/ink6139.xml"/><Relationship Id="rId112" Type="http://schemas.openxmlformats.org/officeDocument/2006/relationships/image" Target="../media/image695.png"/><Relationship Id="rId133" Type="http://schemas.openxmlformats.org/officeDocument/2006/relationships/customXml" Target="../ink/ink6162.xml"/><Relationship Id="rId154" Type="http://schemas.openxmlformats.org/officeDocument/2006/relationships/image" Target="../media/image715.png"/><Relationship Id="rId175" Type="http://schemas.openxmlformats.org/officeDocument/2006/relationships/customXml" Target="../ink/ink6183.xml"/><Relationship Id="rId16" Type="http://schemas.openxmlformats.org/officeDocument/2006/relationships/customXml" Target="../ink/ink6102.xml"/><Relationship Id="rId37" Type="http://schemas.openxmlformats.org/officeDocument/2006/relationships/image" Target="../media/image659.png"/><Relationship Id="rId58" Type="http://schemas.openxmlformats.org/officeDocument/2006/relationships/customXml" Target="../ink/ink6123.xml"/><Relationship Id="rId79" Type="http://schemas.openxmlformats.org/officeDocument/2006/relationships/image" Target="../media/image679.png"/><Relationship Id="rId102" Type="http://schemas.openxmlformats.org/officeDocument/2006/relationships/image" Target="../media/image690.png"/><Relationship Id="rId123" Type="http://schemas.openxmlformats.org/officeDocument/2006/relationships/customXml" Target="../ink/ink6157.xml"/><Relationship Id="rId144" Type="http://schemas.openxmlformats.org/officeDocument/2006/relationships/image" Target="../media/image710.png"/><Relationship Id="rId90" Type="http://schemas.openxmlformats.org/officeDocument/2006/relationships/image" Target="../media/image684.png"/><Relationship Id="rId165" Type="http://schemas.openxmlformats.org/officeDocument/2006/relationships/customXml" Target="../ink/ink6178.xml"/><Relationship Id="rId186" Type="http://schemas.openxmlformats.org/officeDocument/2006/relationships/image" Target="../media/image731.png"/><Relationship Id="rId27" Type="http://schemas.openxmlformats.org/officeDocument/2006/relationships/image" Target="../media/image655.png"/><Relationship Id="rId48" Type="http://schemas.openxmlformats.org/officeDocument/2006/relationships/customXml" Target="../ink/ink6118.xml"/><Relationship Id="rId69" Type="http://schemas.openxmlformats.org/officeDocument/2006/relationships/image" Target="../media/image674.png"/><Relationship Id="rId113" Type="http://schemas.openxmlformats.org/officeDocument/2006/relationships/customXml" Target="../ink/ink6151.xml"/><Relationship Id="rId134" Type="http://schemas.openxmlformats.org/officeDocument/2006/relationships/image" Target="../media/image705.png"/><Relationship Id="rId80" Type="http://schemas.openxmlformats.org/officeDocument/2006/relationships/customXml" Target="../ink/ink6134.xml"/><Relationship Id="rId155" Type="http://schemas.openxmlformats.org/officeDocument/2006/relationships/customXml" Target="../ink/ink6173.xml"/><Relationship Id="rId176" Type="http://schemas.openxmlformats.org/officeDocument/2006/relationships/image" Target="../media/image726.png"/><Relationship Id="rId17" Type="http://schemas.openxmlformats.org/officeDocument/2006/relationships/image" Target="../media/image650.png"/><Relationship Id="rId38" Type="http://schemas.openxmlformats.org/officeDocument/2006/relationships/customXml" Target="../ink/ink6113.xml"/><Relationship Id="rId59" Type="http://schemas.openxmlformats.org/officeDocument/2006/relationships/image" Target="../media/image670.png"/><Relationship Id="rId103" Type="http://schemas.openxmlformats.org/officeDocument/2006/relationships/customXml" Target="../ink/ink6146.xml"/><Relationship Id="rId124" Type="http://schemas.openxmlformats.org/officeDocument/2006/relationships/image" Target="../media/image700.png"/><Relationship Id="rId70" Type="http://schemas.openxmlformats.org/officeDocument/2006/relationships/customXml" Target="../ink/ink6129.xml"/><Relationship Id="rId91" Type="http://schemas.openxmlformats.org/officeDocument/2006/relationships/customXml" Target="../ink/ink6140.xml"/><Relationship Id="rId145" Type="http://schemas.openxmlformats.org/officeDocument/2006/relationships/customXml" Target="../ink/ink6168.xml"/><Relationship Id="rId166" Type="http://schemas.openxmlformats.org/officeDocument/2006/relationships/image" Target="../media/image721.png"/><Relationship Id="rId187" Type="http://schemas.openxmlformats.org/officeDocument/2006/relationships/customXml" Target="../ink/ink6189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6108.xml"/><Relationship Id="rId49" Type="http://schemas.openxmlformats.org/officeDocument/2006/relationships/image" Target="../media/image665.png"/><Relationship Id="rId114" Type="http://schemas.openxmlformats.org/officeDocument/2006/relationships/customXml" Target="../ink/ink6152.xml"/><Relationship Id="rId60" Type="http://schemas.openxmlformats.org/officeDocument/2006/relationships/customXml" Target="../ink/ink6124.xml"/><Relationship Id="rId81" Type="http://schemas.openxmlformats.org/officeDocument/2006/relationships/image" Target="../media/image680.png"/><Relationship Id="rId135" Type="http://schemas.openxmlformats.org/officeDocument/2006/relationships/customXml" Target="../ink/ink6163.xml"/><Relationship Id="rId156" Type="http://schemas.openxmlformats.org/officeDocument/2006/relationships/image" Target="../media/image716.png"/><Relationship Id="rId177" Type="http://schemas.openxmlformats.org/officeDocument/2006/relationships/customXml" Target="../ink/ink6184.xml"/></Relationships>
</file>

<file path=ppt/slides/_rels/slide13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7.png"/><Relationship Id="rId21" Type="http://schemas.openxmlformats.org/officeDocument/2006/relationships/image" Target="../media/image652.png"/><Relationship Id="rId42" Type="http://schemas.openxmlformats.org/officeDocument/2006/relationships/customXml" Target="../ink/ink6210.xml"/><Relationship Id="rId63" Type="http://schemas.openxmlformats.org/officeDocument/2006/relationships/image" Target="../media/image672.png"/><Relationship Id="rId84" Type="http://schemas.openxmlformats.org/officeDocument/2006/relationships/customXml" Target="../ink/ink6231.xml"/><Relationship Id="rId138" Type="http://schemas.openxmlformats.org/officeDocument/2006/relationships/image" Target="../media/image707.png"/><Relationship Id="rId159" Type="http://schemas.openxmlformats.org/officeDocument/2006/relationships/customXml" Target="../ink/ink6270.xml"/><Relationship Id="rId170" Type="http://schemas.openxmlformats.org/officeDocument/2006/relationships/image" Target="../media/image723.png"/><Relationship Id="rId191" Type="http://schemas.openxmlformats.org/officeDocument/2006/relationships/customXml" Target="../ink/ink6286.xml"/><Relationship Id="rId107" Type="http://schemas.openxmlformats.org/officeDocument/2006/relationships/customXml" Target="../ink/ink6243.xml"/><Relationship Id="rId11" Type="http://schemas.openxmlformats.org/officeDocument/2006/relationships/image" Target="../media/image647.png"/><Relationship Id="rId32" Type="http://schemas.openxmlformats.org/officeDocument/2006/relationships/customXml" Target="../ink/ink6205.xml"/><Relationship Id="rId53" Type="http://schemas.openxmlformats.org/officeDocument/2006/relationships/image" Target="../media/image667.png"/><Relationship Id="rId74" Type="http://schemas.openxmlformats.org/officeDocument/2006/relationships/customXml" Target="../ink/ink6226.xml"/><Relationship Id="rId128" Type="http://schemas.openxmlformats.org/officeDocument/2006/relationships/image" Target="../media/image702.png"/><Relationship Id="rId149" Type="http://schemas.openxmlformats.org/officeDocument/2006/relationships/customXml" Target="../ink/ink6265.xml"/><Relationship Id="rId5" Type="http://schemas.openxmlformats.org/officeDocument/2006/relationships/image" Target="../media/image644.png"/><Relationship Id="rId95" Type="http://schemas.openxmlformats.org/officeDocument/2006/relationships/customXml" Target="../ink/ink6237.xml"/><Relationship Id="rId160" Type="http://schemas.openxmlformats.org/officeDocument/2006/relationships/image" Target="../media/image718.png"/><Relationship Id="rId181" Type="http://schemas.openxmlformats.org/officeDocument/2006/relationships/customXml" Target="../ink/ink6281.xml"/><Relationship Id="rId22" Type="http://schemas.openxmlformats.org/officeDocument/2006/relationships/customXml" Target="../ink/ink6200.xml"/><Relationship Id="rId43" Type="http://schemas.openxmlformats.org/officeDocument/2006/relationships/image" Target="../media/image662.png"/><Relationship Id="rId64" Type="http://schemas.openxmlformats.org/officeDocument/2006/relationships/customXml" Target="../ink/ink6221.xml"/><Relationship Id="rId118" Type="http://schemas.openxmlformats.org/officeDocument/2006/relationships/customXml" Target="../ink/ink6249.xml"/><Relationship Id="rId139" Type="http://schemas.openxmlformats.org/officeDocument/2006/relationships/customXml" Target="../ink/ink6260.xml"/><Relationship Id="rId85" Type="http://schemas.openxmlformats.org/officeDocument/2006/relationships/image" Target="../media/image682.png"/><Relationship Id="rId150" Type="http://schemas.openxmlformats.org/officeDocument/2006/relationships/image" Target="../media/image713.png"/><Relationship Id="rId171" Type="http://schemas.openxmlformats.org/officeDocument/2006/relationships/customXml" Target="../ink/ink6276.xml"/><Relationship Id="rId192" Type="http://schemas.openxmlformats.org/officeDocument/2006/relationships/image" Target="../media/image734.png"/><Relationship Id="rId12" Type="http://schemas.openxmlformats.org/officeDocument/2006/relationships/customXml" Target="../ink/ink6195.xml"/><Relationship Id="rId33" Type="http://schemas.openxmlformats.org/officeDocument/2006/relationships/image" Target="../media/image612.png"/><Relationship Id="rId108" Type="http://schemas.openxmlformats.org/officeDocument/2006/relationships/image" Target="../media/image693.png"/><Relationship Id="rId129" Type="http://schemas.openxmlformats.org/officeDocument/2006/relationships/customXml" Target="../ink/ink6255.xml"/><Relationship Id="rId54" Type="http://schemas.openxmlformats.org/officeDocument/2006/relationships/customXml" Target="../ink/ink6216.xml"/><Relationship Id="rId75" Type="http://schemas.openxmlformats.org/officeDocument/2006/relationships/image" Target="../media/image677.png"/><Relationship Id="rId96" Type="http://schemas.openxmlformats.org/officeDocument/2006/relationships/image" Target="../media/image687.png"/><Relationship Id="rId140" Type="http://schemas.openxmlformats.org/officeDocument/2006/relationships/image" Target="../media/image708.png"/><Relationship Id="rId161" Type="http://schemas.openxmlformats.org/officeDocument/2006/relationships/customXml" Target="../ink/ink6271.xml"/><Relationship Id="rId182" Type="http://schemas.openxmlformats.org/officeDocument/2006/relationships/image" Target="../media/image729.png"/><Relationship Id="rId6" Type="http://schemas.openxmlformats.org/officeDocument/2006/relationships/customXml" Target="../ink/ink6192.xml"/><Relationship Id="rId23" Type="http://schemas.openxmlformats.org/officeDocument/2006/relationships/image" Target="../media/image653.png"/><Relationship Id="rId119" Type="http://schemas.openxmlformats.org/officeDocument/2006/relationships/image" Target="../media/image698.png"/><Relationship Id="rId44" Type="http://schemas.openxmlformats.org/officeDocument/2006/relationships/customXml" Target="../ink/ink6211.xml"/><Relationship Id="rId65" Type="http://schemas.openxmlformats.org/officeDocument/2006/relationships/image" Target="../media/image673.png"/><Relationship Id="rId86" Type="http://schemas.openxmlformats.org/officeDocument/2006/relationships/customXml" Target="../ink/ink6232.xml"/><Relationship Id="rId130" Type="http://schemas.openxmlformats.org/officeDocument/2006/relationships/image" Target="../media/image703.png"/><Relationship Id="rId151" Type="http://schemas.openxmlformats.org/officeDocument/2006/relationships/customXml" Target="../ink/ink6266.xml"/><Relationship Id="rId172" Type="http://schemas.openxmlformats.org/officeDocument/2006/relationships/image" Target="../media/image724.png"/><Relationship Id="rId193" Type="http://schemas.openxmlformats.org/officeDocument/2006/relationships/customXml" Target="../ink/ink6287.xml"/><Relationship Id="rId13" Type="http://schemas.openxmlformats.org/officeDocument/2006/relationships/image" Target="../media/image648.png"/><Relationship Id="rId109" Type="http://schemas.openxmlformats.org/officeDocument/2006/relationships/customXml" Target="../ink/ink6244.xml"/><Relationship Id="rId34" Type="http://schemas.openxmlformats.org/officeDocument/2006/relationships/customXml" Target="../ink/ink6206.xml"/><Relationship Id="rId50" Type="http://schemas.openxmlformats.org/officeDocument/2006/relationships/customXml" Target="../ink/ink6214.xml"/><Relationship Id="rId55" Type="http://schemas.openxmlformats.org/officeDocument/2006/relationships/image" Target="../media/image668.png"/><Relationship Id="rId76" Type="http://schemas.openxmlformats.org/officeDocument/2006/relationships/customXml" Target="../ink/ink6227.xml"/><Relationship Id="rId97" Type="http://schemas.openxmlformats.org/officeDocument/2006/relationships/customXml" Target="../ink/ink6238.xml"/><Relationship Id="rId104" Type="http://schemas.openxmlformats.org/officeDocument/2006/relationships/image" Target="../media/image691.png"/><Relationship Id="rId120" Type="http://schemas.openxmlformats.org/officeDocument/2006/relationships/customXml" Target="../ink/ink6250.xml"/><Relationship Id="rId125" Type="http://schemas.openxmlformats.org/officeDocument/2006/relationships/customXml" Target="../ink/ink6253.xml"/><Relationship Id="rId141" Type="http://schemas.openxmlformats.org/officeDocument/2006/relationships/customXml" Target="../ink/ink6261.xml"/><Relationship Id="rId146" Type="http://schemas.openxmlformats.org/officeDocument/2006/relationships/image" Target="../media/image711.png"/><Relationship Id="rId167" Type="http://schemas.openxmlformats.org/officeDocument/2006/relationships/customXml" Target="../ink/ink6274.xml"/><Relationship Id="rId188" Type="http://schemas.openxmlformats.org/officeDocument/2006/relationships/image" Target="../media/image732.png"/><Relationship Id="rId7" Type="http://schemas.openxmlformats.org/officeDocument/2006/relationships/image" Target="../media/image645.png"/><Relationship Id="rId71" Type="http://schemas.openxmlformats.org/officeDocument/2006/relationships/image" Target="../media/image675.png"/><Relationship Id="rId92" Type="http://schemas.openxmlformats.org/officeDocument/2006/relationships/image" Target="../media/image685.png"/><Relationship Id="rId162" Type="http://schemas.openxmlformats.org/officeDocument/2006/relationships/image" Target="../media/image719.png"/><Relationship Id="rId183" Type="http://schemas.openxmlformats.org/officeDocument/2006/relationships/customXml" Target="../ink/ink6282.xml"/><Relationship Id="rId2" Type="http://schemas.openxmlformats.org/officeDocument/2006/relationships/customXml" Target="../ink/ink6190.xml"/><Relationship Id="rId29" Type="http://schemas.openxmlformats.org/officeDocument/2006/relationships/image" Target="../media/image656.png"/><Relationship Id="rId24" Type="http://schemas.openxmlformats.org/officeDocument/2006/relationships/customXml" Target="../ink/ink6201.xml"/><Relationship Id="rId40" Type="http://schemas.openxmlformats.org/officeDocument/2006/relationships/customXml" Target="../ink/ink6209.xml"/><Relationship Id="rId45" Type="http://schemas.openxmlformats.org/officeDocument/2006/relationships/image" Target="../media/image663.png"/><Relationship Id="rId66" Type="http://schemas.openxmlformats.org/officeDocument/2006/relationships/customXml" Target="../ink/ink6222.xml"/><Relationship Id="rId87" Type="http://schemas.openxmlformats.org/officeDocument/2006/relationships/image" Target="../media/image683.png"/><Relationship Id="rId110" Type="http://schemas.openxmlformats.org/officeDocument/2006/relationships/image" Target="../media/image694.png"/><Relationship Id="rId115" Type="http://schemas.openxmlformats.org/officeDocument/2006/relationships/image" Target="../media/image696.png"/><Relationship Id="rId131" Type="http://schemas.openxmlformats.org/officeDocument/2006/relationships/customXml" Target="../ink/ink6256.xml"/><Relationship Id="rId136" Type="http://schemas.openxmlformats.org/officeDocument/2006/relationships/image" Target="../media/image706.png"/><Relationship Id="rId157" Type="http://schemas.openxmlformats.org/officeDocument/2006/relationships/customXml" Target="../ink/ink6269.xml"/><Relationship Id="rId178" Type="http://schemas.openxmlformats.org/officeDocument/2006/relationships/image" Target="../media/image727.png"/><Relationship Id="rId61" Type="http://schemas.openxmlformats.org/officeDocument/2006/relationships/image" Target="../media/image671.png"/><Relationship Id="rId82" Type="http://schemas.openxmlformats.org/officeDocument/2006/relationships/customXml" Target="../ink/ink6230.xml"/><Relationship Id="rId152" Type="http://schemas.openxmlformats.org/officeDocument/2006/relationships/image" Target="../media/image714.png"/><Relationship Id="rId173" Type="http://schemas.openxmlformats.org/officeDocument/2006/relationships/customXml" Target="../ink/ink6277.xml"/><Relationship Id="rId194" Type="http://schemas.openxmlformats.org/officeDocument/2006/relationships/image" Target="../media/image735.png"/><Relationship Id="rId19" Type="http://schemas.openxmlformats.org/officeDocument/2006/relationships/image" Target="../media/image651.png"/><Relationship Id="rId14" Type="http://schemas.openxmlformats.org/officeDocument/2006/relationships/customXml" Target="../ink/ink6196.xml"/><Relationship Id="rId30" Type="http://schemas.openxmlformats.org/officeDocument/2006/relationships/customXml" Target="../ink/ink6204.xml"/><Relationship Id="rId35" Type="http://schemas.openxmlformats.org/officeDocument/2006/relationships/image" Target="../media/image658.png"/><Relationship Id="rId56" Type="http://schemas.openxmlformats.org/officeDocument/2006/relationships/customXml" Target="../ink/ink6217.xml"/><Relationship Id="rId77" Type="http://schemas.openxmlformats.org/officeDocument/2006/relationships/image" Target="../media/image678.png"/><Relationship Id="rId100" Type="http://schemas.openxmlformats.org/officeDocument/2006/relationships/image" Target="../media/image689.png"/><Relationship Id="rId105" Type="http://schemas.openxmlformats.org/officeDocument/2006/relationships/customXml" Target="../ink/ink6242.xml"/><Relationship Id="rId126" Type="http://schemas.openxmlformats.org/officeDocument/2006/relationships/image" Target="../media/image701.png"/><Relationship Id="rId147" Type="http://schemas.openxmlformats.org/officeDocument/2006/relationships/customXml" Target="../ink/ink6264.xml"/><Relationship Id="rId168" Type="http://schemas.openxmlformats.org/officeDocument/2006/relationships/image" Target="../media/image722.png"/><Relationship Id="rId8" Type="http://schemas.openxmlformats.org/officeDocument/2006/relationships/customXml" Target="../ink/ink6193.xml"/><Relationship Id="rId51" Type="http://schemas.openxmlformats.org/officeDocument/2006/relationships/image" Target="../media/image666.png"/><Relationship Id="rId72" Type="http://schemas.openxmlformats.org/officeDocument/2006/relationships/customXml" Target="../ink/ink6225.xml"/><Relationship Id="rId93" Type="http://schemas.openxmlformats.org/officeDocument/2006/relationships/customXml" Target="../ink/ink6236.xml"/><Relationship Id="rId98" Type="http://schemas.openxmlformats.org/officeDocument/2006/relationships/image" Target="../media/image688.png"/><Relationship Id="rId121" Type="http://schemas.openxmlformats.org/officeDocument/2006/relationships/image" Target="../media/image699.png"/><Relationship Id="rId142" Type="http://schemas.openxmlformats.org/officeDocument/2006/relationships/image" Target="../media/image709.png"/><Relationship Id="rId163" Type="http://schemas.openxmlformats.org/officeDocument/2006/relationships/customXml" Target="../ink/ink6272.xml"/><Relationship Id="rId184" Type="http://schemas.openxmlformats.org/officeDocument/2006/relationships/image" Target="../media/image730.png"/><Relationship Id="rId189" Type="http://schemas.openxmlformats.org/officeDocument/2006/relationships/customXml" Target="../ink/ink6285.xml"/><Relationship Id="rId3" Type="http://schemas.openxmlformats.org/officeDocument/2006/relationships/image" Target="../media/image643.png"/><Relationship Id="rId25" Type="http://schemas.openxmlformats.org/officeDocument/2006/relationships/image" Target="../media/image654.png"/><Relationship Id="rId46" Type="http://schemas.openxmlformats.org/officeDocument/2006/relationships/customXml" Target="../ink/ink6212.xml"/><Relationship Id="rId67" Type="http://schemas.openxmlformats.org/officeDocument/2006/relationships/image" Target="../media/image631.png"/><Relationship Id="rId116" Type="http://schemas.openxmlformats.org/officeDocument/2006/relationships/customXml" Target="../ink/ink6248.xml"/><Relationship Id="rId137" Type="http://schemas.openxmlformats.org/officeDocument/2006/relationships/customXml" Target="../ink/ink6259.xml"/><Relationship Id="rId158" Type="http://schemas.openxmlformats.org/officeDocument/2006/relationships/image" Target="../media/image717.png"/><Relationship Id="rId20" Type="http://schemas.openxmlformats.org/officeDocument/2006/relationships/customXml" Target="../ink/ink6199.xml"/><Relationship Id="rId41" Type="http://schemas.openxmlformats.org/officeDocument/2006/relationships/image" Target="../media/image661.png"/><Relationship Id="rId62" Type="http://schemas.openxmlformats.org/officeDocument/2006/relationships/customXml" Target="../ink/ink6220.xml"/><Relationship Id="rId83" Type="http://schemas.openxmlformats.org/officeDocument/2006/relationships/image" Target="../media/image681.png"/><Relationship Id="rId88" Type="http://schemas.openxmlformats.org/officeDocument/2006/relationships/customXml" Target="../ink/ink6233.xml"/><Relationship Id="rId111" Type="http://schemas.openxmlformats.org/officeDocument/2006/relationships/customXml" Target="../ink/ink6245.xml"/><Relationship Id="rId132" Type="http://schemas.openxmlformats.org/officeDocument/2006/relationships/image" Target="../media/image704.png"/><Relationship Id="rId153" Type="http://schemas.openxmlformats.org/officeDocument/2006/relationships/customXml" Target="../ink/ink6267.xml"/><Relationship Id="rId174" Type="http://schemas.openxmlformats.org/officeDocument/2006/relationships/image" Target="../media/image725.png"/><Relationship Id="rId179" Type="http://schemas.openxmlformats.org/officeDocument/2006/relationships/customXml" Target="../ink/ink6280.xml"/><Relationship Id="rId195" Type="http://schemas.openxmlformats.org/officeDocument/2006/relationships/customXml" Target="../ink/ink6288.xml"/><Relationship Id="rId190" Type="http://schemas.openxmlformats.org/officeDocument/2006/relationships/image" Target="../media/image733.png"/><Relationship Id="rId15" Type="http://schemas.openxmlformats.org/officeDocument/2006/relationships/image" Target="../media/image649.png"/><Relationship Id="rId36" Type="http://schemas.openxmlformats.org/officeDocument/2006/relationships/customXml" Target="../ink/ink6207.xml"/><Relationship Id="rId57" Type="http://schemas.openxmlformats.org/officeDocument/2006/relationships/image" Target="../media/image669.png"/><Relationship Id="rId106" Type="http://schemas.openxmlformats.org/officeDocument/2006/relationships/image" Target="../media/image692.png"/><Relationship Id="rId127" Type="http://schemas.openxmlformats.org/officeDocument/2006/relationships/customXml" Target="../ink/ink6254.xml"/><Relationship Id="rId10" Type="http://schemas.openxmlformats.org/officeDocument/2006/relationships/customXml" Target="../ink/ink6194.xml"/><Relationship Id="rId31" Type="http://schemas.openxmlformats.org/officeDocument/2006/relationships/image" Target="../media/image657.png"/><Relationship Id="rId52" Type="http://schemas.openxmlformats.org/officeDocument/2006/relationships/customXml" Target="../ink/ink6215.xml"/><Relationship Id="rId73" Type="http://schemas.openxmlformats.org/officeDocument/2006/relationships/image" Target="../media/image676.png"/><Relationship Id="rId78" Type="http://schemas.openxmlformats.org/officeDocument/2006/relationships/customXml" Target="../ink/ink6228.xml"/><Relationship Id="rId94" Type="http://schemas.openxmlformats.org/officeDocument/2006/relationships/image" Target="../media/image686.png"/><Relationship Id="rId99" Type="http://schemas.openxmlformats.org/officeDocument/2006/relationships/customXml" Target="../ink/ink6239.xml"/><Relationship Id="rId101" Type="http://schemas.openxmlformats.org/officeDocument/2006/relationships/customXml" Target="../ink/ink6240.xml"/><Relationship Id="rId122" Type="http://schemas.openxmlformats.org/officeDocument/2006/relationships/customXml" Target="../ink/ink6251.xml"/><Relationship Id="rId143" Type="http://schemas.openxmlformats.org/officeDocument/2006/relationships/customXml" Target="../ink/ink6262.xml"/><Relationship Id="rId148" Type="http://schemas.openxmlformats.org/officeDocument/2006/relationships/image" Target="../media/image712.png"/><Relationship Id="rId164" Type="http://schemas.openxmlformats.org/officeDocument/2006/relationships/image" Target="../media/image720.png"/><Relationship Id="rId169" Type="http://schemas.openxmlformats.org/officeDocument/2006/relationships/customXml" Target="../ink/ink6275.xml"/><Relationship Id="rId185" Type="http://schemas.openxmlformats.org/officeDocument/2006/relationships/customXml" Target="../ink/ink6283.xml"/><Relationship Id="rId4" Type="http://schemas.openxmlformats.org/officeDocument/2006/relationships/customXml" Target="../ink/ink6191.xml"/><Relationship Id="rId9" Type="http://schemas.openxmlformats.org/officeDocument/2006/relationships/image" Target="../media/image646.png"/><Relationship Id="rId180" Type="http://schemas.openxmlformats.org/officeDocument/2006/relationships/image" Target="../media/image728.png"/><Relationship Id="rId26" Type="http://schemas.openxmlformats.org/officeDocument/2006/relationships/customXml" Target="../ink/ink6202.xml"/><Relationship Id="rId47" Type="http://schemas.openxmlformats.org/officeDocument/2006/relationships/image" Target="../media/image664.png"/><Relationship Id="rId68" Type="http://schemas.openxmlformats.org/officeDocument/2006/relationships/customXml" Target="../ink/ink6223.xml"/><Relationship Id="rId89" Type="http://schemas.openxmlformats.org/officeDocument/2006/relationships/customXml" Target="../ink/ink6234.xml"/><Relationship Id="rId112" Type="http://schemas.openxmlformats.org/officeDocument/2006/relationships/image" Target="../media/image695.png"/><Relationship Id="rId133" Type="http://schemas.openxmlformats.org/officeDocument/2006/relationships/customXml" Target="../ink/ink6257.xml"/><Relationship Id="rId154" Type="http://schemas.openxmlformats.org/officeDocument/2006/relationships/image" Target="../media/image715.png"/><Relationship Id="rId175" Type="http://schemas.openxmlformats.org/officeDocument/2006/relationships/customXml" Target="../ink/ink6278.xml"/><Relationship Id="rId196" Type="http://schemas.openxmlformats.org/officeDocument/2006/relationships/image" Target="../media/image736.png"/><Relationship Id="rId16" Type="http://schemas.openxmlformats.org/officeDocument/2006/relationships/customXml" Target="../ink/ink6197.xml"/><Relationship Id="rId37" Type="http://schemas.openxmlformats.org/officeDocument/2006/relationships/image" Target="../media/image659.png"/><Relationship Id="rId58" Type="http://schemas.openxmlformats.org/officeDocument/2006/relationships/customXml" Target="../ink/ink6218.xml"/><Relationship Id="rId79" Type="http://schemas.openxmlformats.org/officeDocument/2006/relationships/image" Target="../media/image679.png"/><Relationship Id="rId102" Type="http://schemas.openxmlformats.org/officeDocument/2006/relationships/image" Target="../media/image690.png"/><Relationship Id="rId123" Type="http://schemas.openxmlformats.org/officeDocument/2006/relationships/customXml" Target="../ink/ink6252.xml"/><Relationship Id="rId144" Type="http://schemas.openxmlformats.org/officeDocument/2006/relationships/image" Target="../media/image710.png"/><Relationship Id="rId90" Type="http://schemas.openxmlformats.org/officeDocument/2006/relationships/image" Target="../media/image684.png"/><Relationship Id="rId165" Type="http://schemas.openxmlformats.org/officeDocument/2006/relationships/customXml" Target="../ink/ink6273.xml"/><Relationship Id="rId186" Type="http://schemas.openxmlformats.org/officeDocument/2006/relationships/image" Target="../media/image731.png"/><Relationship Id="rId27" Type="http://schemas.openxmlformats.org/officeDocument/2006/relationships/image" Target="../media/image655.png"/><Relationship Id="rId48" Type="http://schemas.openxmlformats.org/officeDocument/2006/relationships/customXml" Target="../ink/ink6213.xml"/><Relationship Id="rId69" Type="http://schemas.openxmlformats.org/officeDocument/2006/relationships/image" Target="../media/image674.png"/><Relationship Id="rId113" Type="http://schemas.openxmlformats.org/officeDocument/2006/relationships/customXml" Target="../ink/ink6246.xml"/><Relationship Id="rId134" Type="http://schemas.openxmlformats.org/officeDocument/2006/relationships/image" Target="../media/image705.png"/><Relationship Id="rId80" Type="http://schemas.openxmlformats.org/officeDocument/2006/relationships/customXml" Target="../ink/ink6229.xml"/><Relationship Id="rId155" Type="http://schemas.openxmlformats.org/officeDocument/2006/relationships/customXml" Target="../ink/ink6268.xml"/><Relationship Id="rId176" Type="http://schemas.openxmlformats.org/officeDocument/2006/relationships/image" Target="../media/image726.png"/><Relationship Id="rId17" Type="http://schemas.openxmlformats.org/officeDocument/2006/relationships/image" Target="../media/image650.png"/><Relationship Id="rId38" Type="http://schemas.openxmlformats.org/officeDocument/2006/relationships/customXml" Target="../ink/ink6208.xml"/><Relationship Id="rId59" Type="http://schemas.openxmlformats.org/officeDocument/2006/relationships/image" Target="../media/image670.png"/><Relationship Id="rId103" Type="http://schemas.openxmlformats.org/officeDocument/2006/relationships/customXml" Target="../ink/ink6241.xml"/><Relationship Id="rId124" Type="http://schemas.openxmlformats.org/officeDocument/2006/relationships/image" Target="../media/image700.png"/><Relationship Id="rId70" Type="http://schemas.openxmlformats.org/officeDocument/2006/relationships/customXml" Target="../ink/ink6224.xml"/><Relationship Id="rId91" Type="http://schemas.openxmlformats.org/officeDocument/2006/relationships/customXml" Target="../ink/ink6235.xml"/><Relationship Id="rId145" Type="http://schemas.openxmlformats.org/officeDocument/2006/relationships/customXml" Target="../ink/ink6263.xml"/><Relationship Id="rId166" Type="http://schemas.openxmlformats.org/officeDocument/2006/relationships/image" Target="../media/image721.png"/><Relationship Id="rId187" Type="http://schemas.openxmlformats.org/officeDocument/2006/relationships/customXml" Target="../ink/ink6284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6203.xml"/><Relationship Id="rId49" Type="http://schemas.openxmlformats.org/officeDocument/2006/relationships/image" Target="../media/image665.png"/><Relationship Id="rId114" Type="http://schemas.openxmlformats.org/officeDocument/2006/relationships/customXml" Target="../ink/ink6247.xml"/><Relationship Id="rId60" Type="http://schemas.openxmlformats.org/officeDocument/2006/relationships/customXml" Target="../ink/ink6219.xml"/><Relationship Id="rId81" Type="http://schemas.openxmlformats.org/officeDocument/2006/relationships/image" Target="../media/image680.png"/><Relationship Id="rId135" Type="http://schemas.openxmlformats.org/officeDocument/2006/relationships/customXml" Target="../ink/ink6258.xml"/><Relationship Id="rId156" Type="http://schemas.openxmlformats.org/officeDocument/2006/relationships/image" Target="../media/image716.png"/><Relationship Id="rId177" Type="http://schemas.openxmlformats.org/officeDocument/2006/relationships/customXml" Target="../ink/ink6279.xml"/><Relationship Id="rId18" Type="http://schemas.openxmlformats.org/officeDocument/2006/relationships/customXml" Target="../ink/ink6198.xml"/><Relationship Id="rId39" Type="http://schemas.openxmlformats.org/officeDocument/2006/relationships/image" Target="../media/image660.png"/></Relationships>
</file>

<file path=ppt/slides/_rels/slide1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2.png"/><Relationship Id="rId18" Type="http://schemas.openxmlformats.org/officeDocument/2006/relationships/customXml" Target="../ink/ink168.xml"/><Relationship Id="rId26" Type="http://schemas.openxmlformats.org/officeDocument/2006/relationships/customXml" Target="../ink/ink172.xml"/><Relationship Id="rId39" Type="http://schemas.openxmlformats.org/officeDocument/2006/relationships/image" Target="../media/image108.png"/><Relationship Id="rId21" Type="http://schemas.openxmlformats.org/officeDocument/2006/relationships/image" Target="../media/image94.png"/><Relationship Id="rId34" Type="http://schemas.openxmlformats.org/officeDocument/2006/relationships/customXml" Target="../ink/ink176.xml"/><Relationship Id="rId42" Type="http://schemas.openxmlformats.org/officeDocument/2006/relationships/customXml" Target="../ink/ink180.xml"/><Relationship Id="rId47" Type="http://schemas.openxmlformats.org/officeDocument/2006/relationships/image" Target="../media/image112.png"/><Relationship Id="rId50" Type="http://schemas.openxmlformats.org/officeDocument/2006/relationships/customXml" Target="../ink/ink184.xml"/><Relationship Id="rId7" Type="http://schemas.openxmlformats.org/officeDocument/2006/relationships/image" Target="../media/image105.png"/><Relationship Id="rId2" Type="http://schemas.openxmlformats.org/officeDocument/2006/relationships/customXml" Target="../ink/ink160.xml"/><Relationship Id="rId16" Type="http://schemas.openxmlformats.org/officeDocument/2006/relationships/customXml" Target="../ink/ink167.xml"/><Relationship Id="rId29" Type="http://schemas.openxmlformats.org/officeDocument/2006/relationships/image" Target="../media/image103.png"/><Relationship Id="rId11" Type="http://schemas.openxmlformats.org/officeDocument/2006/relationships/image" Target="../media/image91.png"/><Relationship Id="rId24" Type="http://schemas.openxmlformats.org/officeDocument/2006/relationships/customXml" Target="../ink/ink171.xml"/><Relationship Id="rId32" Type="http://schemas.openxmlformats.org/officeDocument/2006/relationships/customXml" Target="../ink/ink175.xml"/><Relationship Id="rId37" Type="http://schemas.openxmlformats.org/officeDocument/2006/relationships/image" Target="../media/image107.png"/><Relationship Id="rId40" Type="http://schemas.openxmlformats.org/officeDocument/2006/relationships/customXml" Target="../ink/ink179.xml"/><Relationship Id="rId45" Type="http://schemas.openxmlformats.org/officeDocument/2006/relationships/image" Target="../media/image111.png"/><Relationship Id="rId5" Type="http://schemas.openxmlformats.org/officeDocument/2006/relationships/image" Target="../media/image97.png"/><Relationship Id="rId15" Type="http://schemas.openxmlformats.org/officeDocument/2006/relationships/image" Target="../media/image93.png"/><Relationship Id="rId23" Type="http://schemas.openxmlformats.org/officeDocument/2006/relationships/image" Target="../media/image95.png"/><Relationship Id="rId28" Type="http://schemas.openxmlformats.org/officeDocument/2006/relationships/customXml" Target="../ink/ink173.xml"/><Relationship Id="rId36" Type="http://schemas.openxmlformats.org/officeDocument/2006/relationships/customXml" Target="../ink/ink177.xml"/><Relationship Id="rId49" Type="http://schemas.openxmlformats.org/officeDocument/2006/relationships/image" Target="../media/image113.png"/><Relationship Id="rId10" Type="http://schemas.openxmlformats.org/officeDocument/2006/relationships/customXml" Target="../ink/ink164.xml"/><Relationship Id="rId19" Type="http://schemas.openxmlformats.org/officeDocument/2006/relationships/image" Target="../media/image100.png"/><Relationship Id="rId31" Type="http://schemas.openxmlformats.org/officeDocument/2006/relationships/image" Target="../media/image96.png"/><Relationship Id="rId44" Type="http://schemas.openxmlformats.org/officeDocument/2006/relationships/customXml" Target="../ink/ink181.xml"/><Relationship Id="rId4" Type="http://schemas.openxmlformats.org/officeDocument/2006/relationships/customXml" Target="../ink/ink161.xml"/><Relationship Id="rId9" Type="http://schemas.openxmlformats.org/officeDocument/2006/relationships/image" Target="../media/image90.png"/><Relationship Id="rId14" Type="http://schemas.openxmlformats.org/officeDocument/2006/relationships/customXml" Target="../ink/ink166.xml"/><Relationship Id="rId22" Type="http://schemas.openxmlformats.org/officeDocument/2006/relationships/customXml" Target="../ink/ink170.xml"/><Relationship Id="rId27" Type="http://schemas.openxmlformats.org/officeDocument/2006/relationships/image" Target="../media/image102.png"/><Relationship Id="rId30" Type="http://schemas.openxmlformats.org/officeDocument/2006/relationships/customXml" Target="../ink/ink174.xml"/><Relationship Id="rId35" Type="http://schemas.openxmlformats.org/officeDocument/2006/relationships/image" Target="../media/image106.png"/><Relationship Id="rId43" Type="http://schemas.openxmlformats.org/officeDocument/2006/relationships/image" Target="../media/image110.png"/><Relationship Id="rId48" Type="http://schemas.openxmlformats.org/officeDocument/2006/relationships/customXml" Target="../ink/ink183.xml"/><Relationship Id="rId8" Type="http://schemas.openxmlformats.org/officeDocument/2006/relationships/customXml" Target="../ink/ink163.xml"/><Relationship Id="rId51" Type="http://schemas.openxmlformats.org/officeDocument/2006/relationships/image" Target="../media/image115.png"/><Relationship Id="rId3" Type="http://schemas.openxmlformats.org/officeDocument/2006/relationships/image" Target="../media/image88.png"/><Relationship Id="rId12" Type="http://schemas.openxmlformats.org/officeDocument/2006/relationships/customXml" Target="../ink/ink165.xml"/><Relationship Id="rId17" Type="http://schemas.openxmlformats.org/officeDocument/2006/relationships/image" Target="../media/image99.png"/><Relationship Id="rId25" Type="http://schemas.openxmlformats.org/officeDocument/2006/relationships/image" Target="../media/image101.png"/><Relationship Id="rId33" Type="http://schemas.openxmlformats.org/officeDocument/2006/relationships/image" Target="../media/image104.png"/><Relationship Id="rId38" Type="http://schemas.openxmlformats.org/officeDocument/2006/relationships/customXml" Target="../ink/ink178.xml"/><Relationship Id="rId46" Type="http://schemas.openxmlformats.org/officeDocument/2006/relationships/customXml" Target="../ink/ink182.xml"/><Relationship Id="rId20" Type="http://schemas.openxmlformats.org/officeDocument/2006/relationships/customXml" Target="../ink/ink169.xml"/><Relationship Id="rId41" Type="http://schemas.openxmlformats.org/officeDocument/2006/relationships/image" Target="../media/image10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2.xml"/></Relationships>
</file>

<file path=ppt/slides/_rels/slide14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7.png"/><Relationship Id="rId21" Type="http://schemas.openxmlformats.org/officeDocument/2006/relationships/image" Target="../media/image652.png"/><Relationship Id="rId42" Type="http://schemas.openxmlformats.org/officeDocument/2006/relationships/customXml" Target="../ink/ink6309.xml"/><Relationship Id="rId63" Type="http://schemas.openxmlformats.org/officeDocument/2006/relationships/image" Target="../media/image672.png"/><Relationship Id="rId84" Type="http://schemas.openxmlformats.org/officeDocument/2006/relationships/customXml" Target="../ink/ink6330.xml"/><Relationship Id="rId138" Type="http://schemas.openxmlformats.org/officeDocument/2006/relationships/image" Target="../media/image707.png"/><Relationship Id="rId159" Type="http://schemas.openxmlformats.org/officeDocument/2006/relationships/customXml" Target="../ink/ink6369.xml"/><Relationship Id="rId170" Type="http://schemas.openxmlformats.org/officeDocument/2006/relationships/image" Target="../media/image723.png"/><Relationship Id="rId191" Type="http://schemas.openxmlformats.org/officeDocument/2006/relationships/customXml" Target="../ink/ink6385.xml"/><Relationship Id="rId205" Type="http://schemas.openxmlformats.org/officeDocument/2006/relationships/customXml" Target="../ink/ink6392.xml"/><Relationship Id="rId226" Type="http://schemas.openxmlformats.org/officeDocument/2006/relationships/image" Target="../media/image751.png"/><Relationship Id="rId107" Type="http://schemas.openxmlformats.org/officeDocument/2006/relationships/customXml" Target="../ink/ink6342.xml"/><Relationship Id="rId11" Type="http://schemas.openxmlformats.org/officeDocument/2006/relationships/image" Target="../media/image647.png"/><Relationship Id="rId32" Type="http://schemas.openxmlformats.org/officeDocument/2006/relationships/customXml" Target="../ink/ink6304.xml"/><Relationship Id="rId53" Type="http://schemas.openxmlformats.org/officeDocument/2006/relationships/image" Target="../media/image667.png"/><Relationship Id="rId74" Type="http://schemas.openxmlformats.org/officeDocument/2006/relationships/customXml" Target="../ink/ink6325.xml"/><Relationship Id="rId128" Type="http://schemas.openxmlformats.org/officeDocument/2006/relationships/image" Target="../media/image702.png"/><Relationship Id="rId149" Type="http://schemas.openxmlformats.org/officeDocument/2006/relationships/customXml" Target="../ink/ink6364.xml"/><Relationship Id="rId5" Type="http://schemas.openxmlformats.org/officeDocument/2006/relationships/image" Target="../media/image644.png"/><Relationship Id="rId95" Type="http://schemas.openxmlformats.org/officeDocument/2006/relationships/customXml" Target="../ink/ink6336.xml"/><Relationship Id="rId160" Type="http://schemas.openxmlformats.org/officeDocument/2006/relationships/image" Target="../media/image718.png"/><Relationship Id="rId181" Type="http://schemas.openxmlformats.org/officeDocument/2006/relationships/customXml" Target="../ink/ink6380.xml"/><Relationship Id="rId216" Type="http://schemas.openxmlformats.org/officeDocument/2006/relationships/image" Target="../media/image746.png"/><Relationship Id="rId22" Type="http://schemas.openxmlformats.org/officeDocument/2006/relationships/customXml" Target="../ink/ink6299.xml"/><Relationship Id="rId43" Type="http://schemas.openxmlformats.org/officeDocument/2006/relationships/image" Target="../media/image662.png"/><Relationship Id="rId64" Type="http://schemas.openxmlformats.org/officeDocument/2006/relationships/customXml" Target="../ink/ink6320.xml"/><Relationship Id="rId118" Type="http://schemas.openxmlformats.org/officeDocument/2006/relationships/customXml" Target="../ink/ink6348.xml"/><Relationship Id="rId139" Type="http://schemas.openxmlformats.org/officeDocument/2006/relationships/customXml" Target="../ink/ink6359.xml"/><Relationship Id="rId85" Type="http://schemas.openxmlformats.org/officeDocument/2006/relationships/image" Target="../media/image682.png"/><Relationship Id="rId150" Type="http://schemas.openxmlformats.org/officeDocument/2006/relationships/image" Target="../media/image713.png"/><Relationship Id="rId171" Type="http://schemas.openxmlformats.org/officeDocument/2006/relationships/customXml" Target="../ink/ink6375.xml"/><Relationship Id="rId192" Type="http://schemas.openxmlformats.org/officeDocument/2006/relationships/image" Target="../media/image734.png"/><Relationship Id="rId206" Type="http://schemas.openxmlformats.org/officeDocument/2006/relationships/image" Target="../media/image741.png"/><Relationship Id="rId227" Type="http://schemas.openxmlformats.org/officeDocument/2006/relationships/customXml" Target="../ink/ink6403.xml"/><Relationship Id="rId12" Type="http://schemas.openxmlformats.org/officeDocument/2006/relationships/customXml" Target="../ink/ink6294.xml"/><Relationship Id="rId33" Type="http://schemas.openxmlformats.org/officeDocument/2006/relationships/image" Target="../media/image612.png"/><Relationship Id="rId108" Type="http://schemas.openxmlformats.org/officeDocument/2006/relationships/image" Target="../media/image693.png"/><Relationship Id="rId129" Type="http://schemas.openxmlformats.org/officeDocument/2006/relationships/customXml" Target="../ink/ink6354.xml"/><Relationship Id="rId54" Type="http://schemas.openxmlformats.org/officeDocument/2006/relationships/customXml" Target="../ink/ink6315.xml"/><Relationship Id="rId75" Type="http://schemas.openxmlformats.org/officeDocument/2006/relationships/image" Target="../media/image677.png"/><Relationship Id="rId96" Type="http://schemas.openxmlformats.org/officeDocument/2006/relationships/image" Target="../media/image687.png"/><Relationship Id="rId140" Type="http://schemas.openxmlformats.org/officeDocument/2006/relationships/image" Target="../media/image708.png"/><Relationship Id="rId161" Type="http://schemas.openxmlformats.org/officeDocument/2006/relationships/customXml" Target="../ink/ink6370.xml"/><Relationship Id="rId182" Type="http://schemas.openxmlformats.org/officeDocument/2006/relationships/image" Target="../media/image729.png"/><Relationship Id="rId217" Type="http://schemas.openxmlformats.org/officeDocument/2006/relationships/customXml" Target="../ink/ink6398.xml"/><Relationship Id="rId6" Type="http://schemas.openxmlformats.org/officeDocument/2006/relationships/customXml" Target="../ink/ink6291.xml"/><Relationship Id="rId23" Type="http://schemas.openxmlformats.org/officeDocument/2006/relationships/image" Target="../media/image653.png"/><Relationship Id="rId119" Type="http://schemas.openxmlformats.org/officeDocument/2006/relationships/image" Target="../media/image698.png"/><Relationship Id="rId44" Type="http://schemas.openxmlformats.org/officeDocument/2006/relationships/customXml" Target="../ink/ink6310.xml"/><Relationship Id="rId65" Type="http://schemas.openxmlformats.org/officeDocument/2006/relationships/image" Target="../media/image673.png"/><Relationship Id="rId86" Type="http://schemas.openxmlformats.org/officeDocument/2006/relationships/customXml" Target="../ink/ink6331.xml"/><Relationship Id="rId130" Type="http://schemas.openxmlformats.org/officeDocument/2006/relationships/image" Target="../media/image703.png"/><Relationship Id="rId151" Type="http://schemas.openxmlformats.org/officeDocument/2006/relationships/customXml" Target="../ink/ink6365.xml"/><Relationship Id="rId172" Type="http://schemas.openxmlformats.org/officeDocument/2006/relationships/image" Target="../media/image724.png"/><Relationship Id="rId193" Type="http://schemas.openxmlformats.org/officeDocument/2006/relationships/customXml" Target="../ink/ink6386.xml"/><Relationship Id="rId207" Type="http://schemas.openxmlformats.org/officeDocument/2006/relationships/customXml" Target="../ink/ink6393.xml"/><Relationship Id="rId228" Type="http://schemas.openxmlformats.org/officeDocument/2006/relationships/image" Target="../media/image752.png"/><Relationship Id="rId13" Type="http://schemas.openxmlformats.org/officeDocument/2006/relationships/image" Target="../media/image648.png"/><Relationship Id="rId109" Type="http://schemas.openxmlformats.org/officeDocument/2006/relationships/customXml" Target="../ink/ink6343.xml"/><Relationship Id="rId34" Type="http://schemas.openxmlformats.org/officeDocument/2006/relationships/customXml" Target="../ink/ink6305.xml"/><Relationship Id="rId55" Type="http://schemas.openxmlformats.org/officeDocument/2006/relationships/image" Target="../media/image668.png"/><Relationship Id="rId76" Type="http://schemas.openxmlformats.org/officeDocument/2006/relationships/customXml" Target="../ink/ink6326.xml"/><Relationship Id="rId97" Type="http://schemas.openxmlformats.org/officeDocument/2006/relationships/customXml" Target="../ink/ink6337.xml"/><Relationship Id="rId120" Type="http://schemas.openxmlformats.org/officeDocument/2006/relationships/customXml" Target="../ink/ink6349.xml"/><Relationship Id="rId141" Type="http://schemas.openxmlformats.org/officeDocument/2006/relationships/customXml" Target="../ink/ink6360.xml"/><Relationship Id="rId7" Type="http://schemas.openxmlformats.org/officeDocument/2006/relationships/image" Target="../media/image645.png"/><Relationship Id="rId162" Type="http://schemas.openxmlformats.org/officeDocument/2006/relationships/image" Target="../media/image719.png"/><Relationship Id="rId183" Type="http://schemas.openxmlformats.org/officeDocument/2006/relationships/customXml" Target="../ink/ink6381.xml"/><Relationship Id="rId218" Type="http://schemas.openxmlformats.org/officeDocument/2006/relationships/image" Target="../media/image747.png"/><Relationship Id="rId24" Type="http://schemas.openxmlformats.org/officeDocument/2006/relationships/customXml" Target="../ink/ink6300.xml"/><Relationship Id="rId45" Type="http://schemas.openxmlformats.org/officeDocument/2006/relationships/image" Target="../media/image663.png"/><Relationship Id="rId66" Type="http://schemas.openxmlformats.org/officeDocument/2006/relationships/customXml" Target="../ink/ink6321.xml"/><Relationship Id="rId87" Type="http://schemas.openxmlformats.org/officeDocument/2006/relationships/image" Target="../media/image683.png"/><Relationship Id="rId110" Type="http://schemas.openxmlformats.org/officeDocument/2006/relationships/image" Target="../media/image694.png"/><Relationship Id="rId131" Type="http://schemas.openxmlformats.org/officeDocument/2006/relationships/customXml" Target="../ink/ink6355.xml"/><Relationship Id="rId152" Type="http://schemas.openxmlformats.org/officeDocument/2006/relationships/image" Target="../media/image714.png"/><Relationship Id="rId173" Type="http://schemas.openxmlformats.org/officeDocument/2006/relationships/customXml" Target="../ink/ink6376.xml"/><Relationship Id="rId194" Type="http://schemas.openxmlformats.org/officeDocument/2006/relationships/image" Target="../media/image735.png"/><Relationship Id="rId208" Type="http://schemas.openxmlformats.org/officeDocument/2006/relationships/image" Target="../media/image742.png"/><Relationship Id="rId229" Type="http://schemas.openxmlformats.org/officeDocument/2006/relationships/customXml" Target="../ink/ink6404.xml"/><Relationship Id="rId14" Type="http://schemas.openxmlformats.org/officeDocument/2006/relationships/customXml" Target="../ink/ink6295.xml"/><Relationship Id="rId35" Type="http://schemas.openxmlformats.org/officeDocument/2006/relationships/image" Target="../media/image658.png"/><Relationship Id="rId56" Type="http://schemas.openxmlformats.org/officeDocument/2006/relationships/customXml" Target="../ink/ink6316.xml"/><Relationship Id="rId77" Type="http://schemas.openxmlformats.org/officeDocument/2006/relationships/image" Target="../media/image678.png"/><Relationship Id="rId100" Type="http://schemas.openxmlformats.org/officeDocument/2006/relationships/image" Target="../media/image689.png"/><Relationship Id="rId8" Type="http://schemas.openxmlformats.org/officeDocument/2006/relationships/customXml" Target="../ink/ink6292.xml"/><Relationship Id="rId98" Type="http://schemas.openxmlformats.org/officeDocument/2006/relationships/image" Target="../media/image688.png"/><Relationship Id="rId121" Type="http://schemas.openxmlformats.org/officeDocument/2006/relationships/image" Target="../media/image699.png"/><Relationship Id="rId142" Type="http://schemas.openxmlformats.org/officeDocument/2006/relationships/image" Target="../media/image709.png"/><Relationship Id="rId163" Type="http://schemas.openxmlformats.org/officeDocument/2006/relationships/customXml" Target="../ink/ink6371.xml"/><Relationship Id="rId184" Type="http://schemas.openxmlformats.org/officeDocument/2006/relationships/image" Target="../media/image730.png"/><Relationship Id="rId219" Type="http://schemas.openxmlformats.org/officeDocument/2006/relationships/customXml" Target="../ink/ink6399.xml"/><Relationship Id="rId230" Type="http://schemas.openxmlformats.org/officeDocument/2006/relationships/image" Target="../media/image753.png"/><Relationship Id="rId25" Type="http://schemas.openxmlformats.org/officeDocument/2006/relationships/image" Target="../media/image654.png"/><Relationship Id="rId46" Type="http://schemas.openxmlformats.org/officeDocument/2006/relationships/customXml" Target="../ink/ink6311.xml"/><Relationship Id="rId67" Type="http://schemas.openxmlformats.org/officeDocument/2006/relationships/image" Target="../media/image631.png"/><Relationship Id="rId116" Type="http://schemas.openxmlformats.org/officeDocument/2006/relationships/customXml" Target="../ink/ink6347.xml"/><Relationship Id="rId137" Type="http://schemas.openxmlformats.org/officeDocument/2006/relationships/customXml" Target="../ink/ink6358.xml"/><Relationship Id="rId158" Type="http://schemas.openxmlformats.org/officeDocument/2006/relationships/image" Target="../media/image717.png"/><Relationship Id="rId20" Type="http://schemas.openxmlformats.org/officeDocument/2006/relationships/customXml" Target="../ink/ink6298.xml"/><Relationship Id="rId41" Type="http://schemas.openxmlformats.org/officeDocument/2006/relationships/image" Target="../media/image661.png"/><Relationship Id="rId62" Type="http://schemas.openxmlformats.org/officeDocument/2006/relationships/customXml" Target="../ink/ink6319.xml"/><Relationship Id="rId83" Type="http://schemas.openxmlformats.org/officeDocument/2006/relationships/image" Target="../media/image681.png"/><Relationship Id="rId88" Type="http://schemas.openxmlformats.org/officeDocument/2006/relationships/customXml" Target="../ink/ink6332.xml"/><Relationship Id="rId111" Type="http://schemas.openxmlformats.org/officeDocument/2006/relationships/customXml" Target="../ink/ink6344.xml"/><Relationship Id="rId132" Type="http://schemas.openxmlformats.org/officeDocument/2006/relationships/image" Target="../media/image704.png"/><Relationship Id="rId153" Type="http://schemas.openxmlformats.org/officeDocument/2006/relationships/customXml" Target="../ink/ink6366.xml"/><Relationship Id="rId174" Type="http://schemas.openxmlformats.org/officeDocument/2006/relationships/image" Target="../media/image725.png"/><Relationship Id="rId179" Type="http://schemas.openxmlformats.org/officeDocument/2006/relationships/customXml" Target="../ink/ink6379.xml"/><Relationship Id="rId195" Type="http://schemas.openxmlformats.org/officeDocument/2006/relationships/customXml" Target="../ink/ink6387.xml"/><Relationship Id="rId209" Type="http://schemas.openxmlformats.org/officeDocument/2006/relationships/customXml" Target="../ink/ink6394.xml"/><Relationship Id="rId190" Type="http://schemas.openxmlformats.org/officeDocument/2006/relationships/image" Target="../media/image733.png"/><Relationship Id="rId204" Type="http://schemas.openxmlformats.org/officeDocument/2006/relationships/image" Target="../media/image740.png"/><Relationship Id="rId220" Type="http://schemas.openxmlformats.org/officeDocument/2006/relationships/image" Target="../media/image748.png"/><Relationship Id="rId225" Type="http://schemas.openxmlformats.org/officeDocument/2006/relationships/customXml" Target="../ink/ink6402.xml"/><Relationship Id="rId15" Type="http://schemas.openxmlformats.org/officeDocument/2006/relationships/image" Target="../media/image649.png"/><Relationship Id="rId36" Type="http://schemas.openxmlformats.org/officeDocument/2006/relationships/customXml" Target="../ink/ink6306.xml"/><Relationship Id="rId57" Type="http://schemas.openxmlformats.org/officeDocument/2006/relationships/image" Target="../media/image669.png"/><Relationship Id="rId106" Type="http://schemas.openxmlformats.org/officeDocument/2006/relationships/image" Target="../media/image692.png"/><Relationship Id="rId127" Type="http://schemas.openxmlformats.org/officeDocument/2006/relationships/customXml" Target="../ink/ink6353.xml"/><Relationship Id="rId10" Type="http://schemas.openxmlformats.org/officeDocument/2006/relationships/customXml" Target="../ink/ink6293.xml"/><Relationship Id="rId31" Type="http://schemas.openxmlformats.org/officeDocument/2006/relationships/image" Target="../media/image657.png"/><Relationship Id="rId52" Type="http://schemas.openxmlformats.org/officeDocument/2006/relationships/customXml" Target="../ink/ink6314.xml"/><Relationship Id="rId73" Type="http://schemas.openxmlformats.org/officeDocument/2006/relationships/image" Target="../media/image676.png"/><Relationship Id="rId78" Type="http://schemas.openxmlformats.org/officeDocument/2006/relationships/customXml" Target="../ink/ink6327.xml"/><Relationship Id="rId94" Type="http://schemas.openxmlformats.org/officeDocument/2006/relationships/image" Target="../media/image686.png"/><Relationship Id="rId99" Type="http://schemas.openxmlformats.org/officeDocument/2006/relationships/customXml" Target="../ink/ink6338.xml"/><Relationship Id="rId101" Type="http://schemas.openxmlformats.org/officeDocument/2006/relationships/customXml" Target="../ink/ink6339.xml"/><Relationship Id="rId122" Type="http://schemas.openxmlformats.org/officeDocument/2006/relationships/customXml" Target="../ink/ink6350.xml"/><Relationship Id="rId143" Type="http://schemas.openxmlformats.org/officeDocument/2006/relationships/customXml" Target="../ink/ink6361.xml"/><Relationship Id="rId148" Type="http://schemas.openxmlformats.org/officeDocument/2006/relationships/image" Target="../media/image712.png"/><Relationship Id="rId164" Type="http://schemas.openxmlformats.org/officeDocument/2006/relationships/image" Target="../media/image720.png"/><Relationship Id="rId169" Type="http://schemas.openxmlformats.org/officeDocument/2006/relationships/customXml" Target="../ink/ink6374.xml"/><Relationship Id="rId185" Type="http://schemas.openxmlformats.org/officeDocument/2006/relationships/customXml" Target="../ink/ink6382.xml"/><Relationship Id="rId4" Type="http://schemas.openxmlformats.org/officeDocument/2006/relationships/customXml" Target="../ink/ink6290.xml"/><Relationship Id="rId9" Type="http://schemas.openxmlformats.org/officeDocument/2006/relationships/image" Target="../media/image646.png"/><Relationship Id="rId180" Type="http://schemas.openxmlformats.org/officeDocument/2006/relationships/image" Target="../media/image728.png"/><Relationship Id="rId210" Type="http://schemas.openxmlformats.org/officeDocument/2006/relationships/image" Target="../media/image743.png"/><Relationship Id="rId215" Type="http://schemas.openxmlformats.org/officeDocument/2006/relationships/customXml" Target="../ink/ink6397.xml"/><Relationship Id="rId26" Type="http://schemas.openxmlformats.org/officeDocument/2006/relationships/customXml" Target="../ink/ink6301.xml"/><Relationship Id="rId47" Type="http://schemas.openxmlformats.org/officeDocument/2006/relationships/image" Target="../media/image664.png"/><Relationship Id="rId68" Type="http://schemas.openxmlformats.org/officeDocument/2006/relationships/customXml" Target="../ink/ink6322.xml"/><Relationship Id="rId89" Type="http://schemas.openxmlformats.org/officeDocument/2006/relationships/customXml" Target="../ink/ink6333.xml"/><Relationship Id="rId112" Type="http://schemas.openxmlformats.org/officeDocument/2006/relationships/image" Target="../media/image695.png"/><Relationship Id="rId133" Type="http://schemas.openxmlformats.org/officeDocument/2006/relationships/customXml" Target="../ink/ink6356.xml"/><Relationship Id="rId154" Type="http://schemas.openxmlformats.org/officeDocument/2006/relationships/image" Target="../media/image715.png"/><Relationship Id="rId175" Type="http://schemas.openxmlformats.org/officeDocument/2006/relationships/customXml" Target="../ink/ink6377.xml"/><Relationship Id="rId196" Type="http://schemas.openxmlformats.org/officeDocument/2006/relationships/image" Target="../media/image736.png"/><Relationship Id="rId200" Type="http://schemas.openxmlformats.org/officeDocument/2006/relationships/image" Target="../media/image738.png"/><Relationship Id="rId16" Type="http://schemas.openxmlformats.org/officeDocument/2006/relationships/customXml" Target="../ink/ink6296.xml"/><Relationship Id="rId221" Type="http://schemas.openxmlformats.org/officeDocument/2006/relationships/customXml" Target="../ink/ink6400.xml"/><Relationship Id="rId37" Type="http://schemas.openxmlformats.org/officeDocument/2006/relationships/image" Target="../media/image659.png"/><Relationship Id="rId58" Type="http://schemas.openxmlformats.org/officeDocument/2006/relationships/customXml" Target="../ink/ink6317.xml"/><Relationship Id="rId79" Type="http://schemas.openxmlformats.org/officeDocument/2006/relationships/image" Target="../media/image679.png"/><Relationship Id="rId102" Type="http://schemas.openxmlformats.org/officeDocument/2006/relationships/image" Target="../media/image690.png"/><Relationship Id="rId123" Type="http://schemas.openxmlformats.org/officeDocument/2006/relationships/customXml" Target="../ink/ink6351.xml"/><Relationship Id="rId144" Type="http://schemas.openxmlformats.org/officeDocument/2006/relationships/image" Target="../media/image710.png"/><Relationship Id="rId90" Type="http://schemas.openxmlformats.org/officeDocument/2006/relationships/image" Target="../media/image684.png"/><Relationship Id="rId165" Type="http://schemas.openxmlformats.org/officeDocument/2006/relationships/customXml" Target="../ink/ink6372.xml"/><Relationship Id="rId186" Type="http://schemas.openxmlformats.org/officeDocument/2006/relationships/image" Target="../media/image731.png"/><Relationship Id="rId211" Type="http://schemas.openxmlformats.org/officeDocument/2006/relationships/customXml" Target="../ink/ink6395.xml"/><Relationship Id="rId27" Type="http://schemas.openxmlformats.org/officeDocument/2006/relationships/image" Target="../media/image655.png"/><Relationship Id="rId48" Type="http://schemas.openxmlformats.org/officeDocument/2006/relationships/customXml" Target="../ink/ink6312.xml"/><Relationship Id="rId69" Type="http://schemas.openxmlformats.org/officeDocument/2006/relationships/image" Target="../media/image674.png"/><Relationship Id="rId113" Type="http://schemas.openxmlformats.org/officeDocument/2006/relationships/customXml" Target="../ink/ink6345.xml"/><Relationship Id="rId134" Type="http://schemas.openxmlformats.org/officeDocument/2006/relationships/image" Target="../media/image705.png"/><Relationship Id="rId80" Type="http://schemas.openxmlformats.org/officeDocument/2006/relationships/customXml" Target="../ink/ink6328.xml"/><Relationship Id="rId155" Type="http://schemas.openxmlformats.org/officeDocument/2006/relationships/customXml" Target="../ink/ink6367.xml"/><Relationship Id="rId176" Type="http://schemas.openxmlformats.org/officeDocument/2006/relationships/image" Target="../media/image726.png"/><Relationship Id="rId197" Type="http://schemas.openxmlformats.org/officeDocument/2006/relationships/customXml" Target="../ink/ink6388.xml"/><Relationship Id="rId201" Type="http://schemas.openxmlformats.org/officeDocument/2006/relationships/customXml" Target="../ink/ink6390.xml"/><Relationship Id="rId222" Type="http://schemas.openxmlformats.org/officeDocument/2006/relationships/image" Target="../media/image749.png"/><Relationship Id="rId17" Type="http://schemas.openxmlformats.org/officeDocument/2006/relationships/image" Target="../media/image650.png"/><Relationship Id="rId38" Type="http://schemas.openxmlformats.org/officeDocument/2006/relationships/customXml" Target="../ink/ink6307.xml"/><Relationship Id="rId59" Type="http://schemas.openxmlformats.org/officeDocument/2006/relationships/image" Target="../media/image670.png"/><Relationship Id="rId103" Type="http://schemas.openxmlformats.org/officeDocument/2006/relationships/customXml" Target="../ink/ink6340.xml"/><Relationship Id="rId124" Type="http://schemas.openxmlformats.org/officeDocument/2006/relationships/image" Target="../media/image700.png"/><Relationship Id="rId70" Type="http://schemas.openxmlformats.org/officeDocument/2006/relationships/customXml" Target="../ink/ink6323.xml"/><Relationship Id="rId91" Type="http://schemas.openxmlformats.org/officeDocument/2006/relationships/customXml" Target="../ink/ink6334.xml"/><Relationship Id="rId145" Type="http://schemas.openxmlformats.org/officeDocument/2006/relationships/customXml" Target="../ink/ink6362.xml"/><Relationship Id="rId166" Type="http://schemas.openxmlformats.org/officeDocument/2006/relationships/image" Target="../media/image721.png"/><Relationship Id="rId187" Type="http://schemas.openxmlformats.org/officeDocument/2006/relationships/customXml" Target="../ink/ink6383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744.png"/><Relationship Id="rId28" Type="http://schemas.openxmlformats.org/officeDocument/2006/relationships/customXml" Target="../ink/ink6302.xml"/><Relationship Id="rId49" Type="http://schemas.openxmlformats.org/officeDocument/2006/relationships/image" Target="../media/image665.png"/><Relationship Id="rId114" Type="http://schemas.openxmlformats.org/officeDocument/2006/relationships/customXml" Target="../ink/ink6346.xml"/><Relationship Id="rId60" Type="http://schemas.openxmlformats.org/officeDocument/2006/relationships/customXml" Target="../ink/ink6318.xml"/><Relationship Id="rId81" Type="http://schemas.openxmlformats.org/officeDocument/2006/relationships/image" Target="../media/image680.png"/><Relationship Id="rId135" Type="http://schemas.openxmlformats.org/officeDocument/2006/relationships/customXml" Target="../ink/ink6357.xml"/><Relationship Id="rId156" Type="http://schemas.openxmlformats.org/officeDocument/2006/relationships/image" Target="../media/image716.png"/><Relationship Id="rId177" Type="http://schemas.openxmlformats.org/officeDocument/2006/relationships/customXml" Target="../ink/ink6378.xml"/><Relationship Id="rId198" Type="http://schemas.openxmlformats.org/officeDocument/2006/relationships/image" Target="../media/image737.png"/><Relationship Id="rId202" Type="http://schemas.openxmlformats.org/officeDocument/2006/relationships/image" Target="../media/image739.png"/><Relationship Id="rId223" Type="http://schemas.openxmlformats.org/officeDocument/2006/relationships/customXml" Target="../ink/ink6401.xml"/><Relationship Id="rId18" Type="http://schemas.openxmlformats.org/officeDocument/2006/relationships/customXml" Target="../ink/ink6297.xml"/><Relationship Id="rId39" Type="http://schemas.openxmlformats.org/officeDocument/2006/relationships/image" Target="../media/image660.png"/><Relationship Id="rId50" Type="http://schemas.openxmlformats.org/officeDocument/2006/relationships/customXml" Target="../ink/ink6313.xml"/><Relationship Id="rId104" Type="http://schemas.openxmlformats.org/officeDocument/2006/relationships/image" Target="../media/image691.png"/><Relationship Id="rId125" Type="http://schemas.openxmlformats.org/officeDocument/2006/relationships/customXml" Target="../ink/ink6352.xml"/><Relationship Id="rId146" Type="http://schemas.openxmlformats.org/officeDocument/2006/relationships/image" Target="../media/image711.png"/><Relationship Id="rId167" Type="http://schemas.openxmlformats.org/officeDocument/2006/relationships/customXml" Target="../ink/ink6373.xml"/><Relationship Id="rId188" Type="http://schemas.openxmlformats.org/officeDocument/2006/relationships/image" Target="../media/image732.png"/><Relationship Id="rId71" Type="http://schemas.openxmlformats.org/officeDocument/2006/relationships/image" Target="../media/image675.png"/><Relationship Id="rId92" Type="http://schemas.openxmlformats.org/officeDocument/2006/relationships/image" Target="../media/image685.png"/><Relationship Id="rId213" Type="http://schemas.openxmlformats.org/officeDocument/2006/relationships/customXml" Target="../ink/ink6396.xml"/><Relationship Id="rId2" Type="http://schemas.openxmlformats.org/officeDocument/2006/relationships/customXml" Target="../ink/ink6289.xml"/><Relationship Id="rId29" Type="http://schemas.openxmlformats.org/officeDocument/2006/relationships/image" Target="../media/image656.png"/><Relationship Id="rId40" Type="http://schemas.openxmlformats.org/officeDocument/2006/relationships/customXml" Target="../ink/ink6308.xml"/><Relationship Id="rId115" Type="http://schemas.openxmlformats.org/officeDocument/2006/relationships/image" Target="../media/image696.png"/><Relationship Id="rId136" Type="http://schemas.openxmlformats.org/officeDocument/2006/relationships/image" Target="../media/image706.png"/><Relationship Id="rId157" Type="http://schemas.openxmlformats.org/officeDocument/2006/relationships/customXml" Target="../ink/ink6368.xml"/><Relationship Id="rId178" Type="http://schemas.openxmlformats.org/officeDocument/2006/relationships/image" Target="../media/image727.png"/><Relationship Id="rId61" Type="http://schemas.openxmlformats.org/officeDocument/2006/relationships/image" Target="../media/image671.png"/><Relationship Id="rId82" Type="http://schemas.openxmlformats.org/officeDocument/2006/relationships/customXml" Target="../ink/ink6329.xml"/><Relationship Id="rId199" Type="http://schemas.openxmlformats.org/officeDocument/2006/relationships/customXml" Target="../ink/ink6389.xml"/><Relationship Id="rId203" Type="http://schemas.openxmlformats.org/officeDocument/2006/relationships/customXml" Target="../ink/ink6391.xml"/><Relationship Id="rId19" Type="http://schemas.openxmlformats.org/officeDocument/2006/relationships/image" Target="../media/image651.png"/><Relationship Id="rId224" Type="http://schemas.openxmlformats.org/officeDocument/2006/relationships/image" Target="../media/image750.png"/><Relationship Id="rId30" Type="http://schemas.openxmlformats.org/officeDocument/2006/relationships/customXml" Target="../ink/ink6303.xml"/><Relationship Id="rId105" Type="http://schemas.openxmlformats.org/officeDocument/2006/relationships/customXml" Target="../ink/ink6341.xml"/><Relationship Id="rId126" Type="http://schemas.openxmlformats.org/officeDocument/2006/relationships/image" Target="../media/image701.png"/><Relationship Id="rId147" Type="http://schemas.openxmlformats.org/officeDocument/2006/relationships/customXml" Target="../ink/ink6363.xml"/><Relationship Id="rId168" Type="http://schemas.openxmlformats.org/officeDocument/2006/relationships/image" Target="../media/image722.png"/><Relationship Id="rId51" Type="http://schemas.openxmlformats.org/officeDocument/2006/relationships/image" Target="../media/image666.png"/><Relationship Id="rId72" Type="http://schemas.openxmlformats.org/officeDocument/2006/relationships/customXml" Target="../ink/ink6324.xml"/><Relationship Id="rId93" Type="http://schemas.openxmlformats.org/officeDocument/2006/relationships/customXml" Target="../ink/ink6335.xml"/><Relationship Id="rId189" Type="http://schemas.openxmlformats.org/officeDocument/2006/relationships/customXml" Target="../ink/ink6384.xml"/><Relationship Id="rId3" Type="http://schemas.openxmlformats.org/officeDocument/2006/relationships/image" Target="../media/image643.png"/><Relationship Id="rId214" Type="http://schemas.openxmlformats.org/officeDocument/2006/relationships/image" Target="../media/image745.png"/></Relationships>
</file>

<file path=ppt/slides/_rels/slide14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7.png"/><Relationship Id="rId21" Type="http://schemas.openxmlformats.org/officeDocument/2006/relationships/image" Target="../media/image652.png"/><Relationship Id="rId42" Type="http://schemas.openxmlformats.org/officeDocument/2006/relationships/customXml" Target="../ink/ink6425.xml"/><Relationship Id="rId63" Type="http://schemas.openxmlformats.org/officeDocument/2006/relationships/image" Target="../media/image672.png"/><Relationship Id="rId84" Type="http://schemas.openxmlformats.org/officeDocument/2006/relationships/customXml" Target="../ink/ink6446.xml"/><Relationship Id="rId138" Type="http://schemas.openxmlformats.org/officeDocument/2006/relationships/image" Target="../media/image707.png"/><Relationship Id="rId159" Type="http://schemas.openxmlformats.org/officeDocument/2006/relationships/customXml" Target="../ink/ink6485.xml"/><Relationship Id="rId170" Type="http://schemas.openxmlformats.org/officeDocument/2006/relationships/image" Target="../media/image723.png"/><Relationship Id="rId191" Type="http://schemas.openxmlformats.org/officeDocument/2006/relationships/customXml" Target="../ink/ink6501.xml"/><Relationship Id="rId205" Type="http://schemas.openxmlformats.org/officeDocument/2006/relationships/customXml" Target="../ink/ink6508.xml"/><Relationship Id="rId226" Type="http://schemas.openxmlformats.org/officeDocument/2006/relationships/image" Target="../media/image751.png"/><Relationship Id="rId247" Type="http://schemas.openxmlformats.org/officeDocument/2006/relationships/customXml" Target="../ink/ink6529.xml"/><Relationship Id="rId107" Type="http://schemas.openxmlformats.org/officeDocument/2006/relationships/customXml" Target="../ink/ink6458.xml"/><Relationship Id="rId11" Type="http://schemas.openxmlformats.org/officeDocument/2006/relationships/image" Target="../media/image647.png"/><Relationship Id="rId32" Type="http://schemas.openxmlformats.org/officeDocument/2006/relationships/customXml" Target="../ink/ink6420.xml"/><Relationship Id="rId53" Type="http://schemas.openxmlformats.org/officeDocument/2006/relationships/image" Target="../media/image667.png"/><Relationship Id="rId74" Type="http://schemas.openxmlformats.org/officeDocument/2006/relationships/customXml" Target="../ink/ink6441.xml"/><Relationship Id="rId128" Type="http://schemas.openxmlformats.org/officeDocument/2006/relationships/image" Target="../media/image702.png"/><Relationship Id="rId149" Type="http://schemas.openxmlformats.org/officeDocument/2006/relationships/customXml" Target="../ink/ink6480.xml"/><Relationship Id="rId5" Type="http://schemas.openxmlformats.org/officeDocument/2006/relationships/image" Target="../media/image644.png"/><Relationship Id="rId95" Type="http://schemas.openxmlformats.org/officeDocument/2006/relationships/customXml" Target="../ink/ink6452.xml"/><Relationship Id="rId160" Type="http://schemas.openxmlformats.org/officeDocument/2006/relationships/image" Target="../media/image718.png"/><Relationship Id="rId181" Type="http://schemas.openxmlformats.org/officeDocument/2006/relationships/customXml" Target="../ink/ink6496.xml"/><Relationship Id="rId216" Type="http://schemas.openxmlformats.org/officeDocument/2006/relationships/image" Target="../media/image746.png"/><Relationship Id="rId237" Type="http://schemas.openxmlformats.org/officeDocument/2006/relationships/customXml" Target="../ink/ink6524.xml"/><Relationship Id="rId22" Type="http://schemas.openxmlformats.org/officeDocument/2006/relationships/customXml" Target="../ink/ink6415.xml"/><Relationship Id="rId43" Type="http://schemas.openxmlformats.org/officeDocument/2006/relationships/image" Target="../media/image662.png"/><Relationship Id="rId64" Type="http://schemas.openxmlformats.org/officeDocument/2006/relationships/customXml" Target="../ink/ink6436.xml"/><Relationship Id="rId118" Type="http://schemas.openxmlformats.org/officeDocument/2006/relationships/customXml" Target="../ink/ink6464.xml"/><Relationship Id="rId139" Type="http://schemas.openxmlformats.org/officeDocument/2006/relationships/customXml" Target="../ink/ink6475.xml"/><Relationship Id="rId85" Type="http://schemas.openxmlformats.org/officeDocument/2006/relationships/image" Target="../media/image682.png"/><Relationship Id="rId150" Type="http://schemas.openxmlformats.org/officeDocument/2006/relationships/image" Target="../media/image713.png"/><Relationship Id="rId171" Type="http://schemas.openxmlformats.org/officeDocument/2006/relationships/customXml" Target="../ink/ink6491.xml"/><Relationship Id="rId192" Type="http://schemas.openxmlformats.org/officeDocument/2006/relationships/image" Target="../media/image734.png"/><Relationship Id="rId206" Type="http://schemas.openxmlformats.org/officeDocument/2006/relationships/image" Target="../media/image741.png"/><Relationship Id="rId227" Type="http://schemas.openxmlformats.org/officeDocument/2006/relationships/customXml" Target="../ink/ink6519.xml"/><Relationship Id="rId248" Type="http://schemas.openxmlformats.org/officeDocument/2006/relationships/image" Target="../media/image762.png"/><Relationship Id="rId12" Type="http://schemas.openxmlformats.org/officeDocument/2006/relationships/customXml" Target="../ink/ink6410.xml"/><Relationship Id="rId33" Type="http://schemas.openxmlformats.org/officeDocument/2006/relationships/image" Target="../media/image612.png"/><Relationship Id="rId108" Type="http://schemas.openxmlformats.org/officeDocument/2006/relationships/image" Target="../media/image693.png"/><Relationship Id="rId129" Type="http://schemas.openxmlformats.org/officeDocument/2006/relationships/customXml" Target="../ink/ink6470.xml"/><Relationship Id="rId54" Type="http://schemas.openxmlformats.org/officeDocument/2006/relationships/customXml" Target="../ink/ink6431.xml"/><Relationship Id="rId75" Type="http://schemas.openxmlformats.org/officeDocument/2006/relationships/image" Target="../media/image677.png"/><Relationship Id="rId96" Type="http://schemas.openxmlformats.org/officeDocument/2006/relationships/image" Target="../media/image687.png"/><Relationship Id="rId140" Type="http://schemas.openxmlformats.org/officeDocument/2006/relationships/image" Target="../media/image708.png"/><Relationship Id="rId161" Type="http://schemas.openxmlformats.org/officeDocument/2006/relationships/customXml" Target="../ink/ink6486.xml"/><Relationship Id="rId182" Type="http://schemas.openxmlformats.org/officeDocument/2006/relationships/image" Target="../media/image729.png"/><Relationship Id="rId217" Type="http://schemas.openxmlformats.org/officeDocument/2006/relationships/customXml" Target="../ink/ink6514.xml"/><Relationship Id="rId6" Type="http://schemas.openxmlformats.org/officeDocument/2006/relationships/customXml" Target="../ink/ink6407.xml"/><Relationship Id="rId238" Type="http://schemas.openxmlformats.org/officeDocument/2006/relationships/image" Target="../media/image757.png"/><Relationship Id="rId23" Type="http://schemas.openxmlformats.org/officeDocument/2006/relationships/image" Target="../media/image653.png"/><Relationship Id="rId119" Type="http://schemas.openxmlformats.org/officeDocument/2006/relationships/image" Target="../media/image698.png"/><Relationship Id="rId44" Type="http://schemas.openxmlformats.org/officeDocument/2006/relationships/customXml" Target="../ink/ink6426.xml"/><Relationship Id="rId65" Type="http://schemas.openxmlformats.org/officeDocument/2006/relationships/image" Target="../media/image673.png"/><Relationship Id="rId86" Type="http://schemas.openxmlformats.org/officeDocument/2006/relationships/customXml" Target="../ink/ink6447.xml"/><Relationship Id="rId130" Type="http://schemas.openxmlformats.org/officeDocument/2006/relationships/image" Target="../media/image703.png"/><Relationship Id="rId151" Type="http://schemas.openxmlformats.org/officeDocument/2006/relationships/customXml" Target="../ink/ink6481.xml"/><Relationship Id="rId172" Type="http://schemas.openxmlformats.org/officeDocument/2006/relationships/image" Target="../media/image724.png"/><Relationship Id="rId193" Type="http://schemas.openxmlformats.org/officeDocument/2006/relationships/customXml" Target="../ink/ink6502.xml"/><Relationship Id="rId207" Type="http://schemas.openxmlformats.org/officeDocument/2006/relationships/customXml" Target="../ink/ink6509.xml"/><Relationship Id="rId228" Type="http://schemas.openxmlformats.org/officeDocument/2006/relationships/image" Target="../media/image752.png"/><Relationship Id="rId13" Type="http://schemas.openxmlformats.org/officeDocument/2006/relationships/image" Target="../media/image648.png"/><Relationship Id="rId109" Type="http://schemas.openxmlformats.org/officeDocument/2006/relationships/customXml" Target="../ink/ink6459.xml"/><Relationship Id="rId34" Type="http://schemas.openxmlformats.org/officeDocument/2006/relationships/customXml" Target="../ink/ink6421.xml"/><Relationship Id="rId55" Type="http://schemas.openxmlformats.org/officeDocument/2006/relationships/image" Target="../media/image668.png"/><Relationship Id="rId76" Type="http://schemas.openxmlformats.org/officeDocument/2006/relationships/customXml" Target="../ink/ink6442.xml"/><Relationship Id="rId97" Type="http://schemas.openxmlformats.org/officeDocument/2006/relationships/customXml" Target="../ink/ink6453.xml"/><Relationship Id="rId120" Type="http://schemas.openxmlformats.org/officeDocument/2006/relationships/customXml" Target="../ink/ink6465.xml"/><Relationship Id="rId141" Type="http://schemas.openxmlformats.org/officeDocument/2006/relationships/customXml" Target="../ink/ink6476.xml"/><Relationship Id="rId7" Type="http://schemas.openxmlformats.org/officeDocument/2006/relationships/image" Target="../media/image645.png"/><Relationship Id="rId162" Type="http://schemas.openxmlformats.org/officeDocument/2006/relationships/image" Target="../media/image719.png"/><Relationship Id="rId183" Type="http://schemas.openxmlformats.org/officeDocument/2006/relationships/customXml" Target="../ink/ink6497.xml"/><Relationship Id="rId218" Type="http://schemas.openxmlformats.org/officeDocument/2006/relationships/image" Target="../media/image747.png"/><Relationship Id="rId239" Type="http://schemas.openxmlformats.org/officeDocument/2006/relationships/customXml" Target="../ink/ink6525.xml"/><Relationship Id="rId24" Type="http://schemas.openxmlformats.org/officeDocument/2006/relationships/customXml" Target="../ink/ink6416.xml"/><Relationship Id="rId45" Type="http://schemas.openxmlformats.org/officeDocument/2006/relationships/image" Target="../media/image663.png"/><Relationship Id="rId66" Type="http://schemas.openxmlformats.org/officeDocument/2006/relationships/customXml" Target="../ink/ink6437.xml"/><Relationship Id="rId87" Type="http://schemas.openxmlformats.org/officeDocument/2006/relationships/image" Target="../media/image683.png"/><Relationship Id="rId110" Type="http://schemas.openxmlformats.org/officeDocument/2006/relationships/image" Target="../media/image694.png"/><Relationship Id="rId131" Type="http://schemas.openxmlformats.org/officeDocument/2006/relationships/customXml" Target="../ink/ink6471.xml"/><Relationship Id="rId152" Type="http://schemas.openxmlformats.org/officeDocument/2006/relationships/image" Target="../media/image714.png"/><Relationship Id="rId173" Type="http://schemas.openxmlformats.org/officeDocument/2006/relationships/customXml" Target="../ink/ink6492.xml"/><Relationship Id="rId194" Type="http://schemas.openxmlformats.org/officeDocument/2006/relationships/image" Target="../media/image735.png"/><Relationship Id="rId208" Type="http://schemas.openxmlformats.org/officeDocument/2006/relationships/image" Target="../media/image742.png"/><Relationship Id="rId229" Type="http://schemas.openxmlformats.org/officeDocument/2006/relationships/customXml" Target="../ink/ink6520.xml"/><Relationship Id="rId240" Type="http://schemas.openxmlformats.org/officeDocument/2006/relationships/image" Target="../media/image758.png"/><Relationship Id="rId14" Type="http://schemas.openxmlformats.org/officeDocument/2006/relationships/customXml" Target="../ink/ink6411.xml"/><Relationship Id="rId35" Type="http://schemas.openxmlformats.org/officeDocument/2006/relationships/image" Target="../media/image658.png"/><Relationship Id="rId56" Type="http://schemas.openxmlformats.org/officeDocument/2006/relationships/customXml" Target="../ink/ink6432.xml"/><Relationship Id="rId77" Type="http://schemas.openxmlformats.org/officeDocument/2006/relationships/image" Target="../media/image678.png"/><Relationship Id="rId100" Type="http://schemas.openxmlformats.org/officeDocument/2006/relationships/image" Target="../media/image689.png"/><Relationship Id="rId8" Type="http://schemas.openxmlformats.org/officeDocument/2006/relationships/customXml" Target="../ink/ink6408.xml"/><Relationship Id="rId98" Type="http://schemas.openxmlformats.org/officeDocument/2006/relationships/image" Target="../media/image688.png"/><Relationship Id="rId121" Type="http://schemas.openxmlformats.org/officeDocument/2006/relationships/image" Target="../media/image699.png"/><Relationship Id="rId142" Type="http://schemas.openxmlformats.org/officeDocument/2006/relationships/image" Target="../media/image709.png"/><Relationship Id="rId163" Type="http://schemas.openxmlformats.org/officeDocument/2006/relationships/customXml" Target="../ink/ink6487.xml"/><Relationship Id="rId184" Type="http://schemas.openxmlformats.org/officeDocument/2006/relationships/image" Target="../media/image730.png"/><Relationship Id="rId219" Type="http://schemas.openxmlformats.org/officeDocument/2006/relationships/customXml" Target="../ink/ink6515.xml"/><Relationship Id="rId230" Type="http://schemas.openxmlformats.org/officeDocument/2006/relationships/image" Target="../media/image753.png"/><Relationship Id="rId25" Type="http://schemas.openxmlformats.org/officeDocument/2006/relationships/image" Target="../media/image654.png"/><Relationship Id="rId46" Type="http://schemas.openxmlformats.org/officeDocument/2006/relationships/customXml" Target="../ink/ink6427.xml"/><Relationship Id="rId67" Type="http://schemas.openxmlformats.org/officeDocument/2006/relationships/image" Target="../media/image631.png"/><Relationship Id="rId88" Type="http://schemas.openxmlformats.org/officeDocument/2006/relationships/customXml" Target="../ink/ink6448.xml"/><Relationship Id="rId111" Type="http://schemas.openxmlformats.org/officeDocument/2006/relationships/customXml" Target="../ink/ink6460.xml"/><Relationship Id="rId132" Type="http://schemas.openxmlformats.org/officeDocument/2006/relationships/image" Target="../media/image704.png"/><Relationship Id="rId153" Type="http://schemas.openxmlformats.org/officeDocument/2006/relationships/customXml" Target="../ink/ink6482.xml"/><Relationship Id="rId174" Type="http://schemas.openxmlformats.org/officeDocument/2006/relationships/image" Target="../media/image725.png"/><Relationship Id="rId195" Type="http://schemas.openxmlformats.org/officeDocument/2006/relationships/customXml" Target="../ink/ink6503.xml"/><Relationship Id="rId209" Type="http://schemas.openxmlformats.org/officeDocument/2006/relationships/customXml" Target="../ink/ink6510.xml"/><Relationship Id="rId220" Type="http://schemas.openxmlformats.org/officeDocument/2006/relationships/image" Target="../media/image748.png"/><Relationship Id="rId241" Type="http://schemas.openxmlformats.org/officeDocument/2006/relationships/customXml" Target="../ink/ink6526.xml"/><Relationship Id="rId15" Type="http://schemas.openxmlformats.org/officeDocument/2006/relationships/image" Target="../media/image649.png"/><Relationship Id="rId36" Type="http://schemas.openxmlformats.org/officeDocument/2006/relationships/customXml" Target="../ink/ink6422.xml"/><Relationship Id="rId57" Type="http://schemas.openxmlformats.org/officeDocument/2006/relationships/image" Target="../media/image669.png"/><Relationship Id="rId10" Type="http://schemas.openxmlformats.org/officeDocument/2006/relationships/customXml" Target="../ink/ink6409.xml"/><Relationship Id="rId31" Type="http://schemas.openxmlformats.org/officeDocument/2006/relationships/image" Target="../media/image657.png"/><Relationship Id="rId52" Type="http://schemas.openxmlformats.org/officeDocument/2006/relationships/customXml" Target="../ink/ink6430.xml"/><Relationship Id="rId73" Type="http://schemas.openxmlformats.org/officeDocument/2006/relationships/image" Target="../media/image676.png"/><Relationship Id="rId78" Type="http://schemas.openxmlformats.org/officeDocument/2006/relationships/customXml" Target="../ink/ink6443.xml"/><Relationship Id="rId94" Type="http://schemas.openxmlformats.org/officeDocument/2006/relationships/image" Target="../media/image686.png"/><Relationship Id="rId99" Type="http://schemas.openxmlformats.org/officeDocument/2006/relationships/customXml" Target="../ink/ink6454.xml"/><Relationship Id="rId101" Type="http://schemas.openxmlformats.org/officeDocument/2006/relationships/customXml" Target="../ink/ink6455.xml"/><Relationship Id="rId122" Type="http://schemas.openxmlformats.org/officeDocument/2006/relationships/customXml" Target="../ink/ink6466.xml"/><Relationship Id="rId143" Type="http://schemas.openxmlformats.org/officeDocument/2006/relationships/customXml" Target="../ink/ink6477.xml"/><Relationship Id="rId148" Type="http://schemas.openxmlformats.org/officeDocument/2006/relationships/image" Target="../media/image712.png"/><Relationship Id="rId164" Type="http://schemas.openxmlformats.org/officeDocument/2006/relationships/image" Target="../media/image720.png"/><Relationship Id="rId169" Type="http://schemas.openxmlformats.org/officeDocument/2006/relationships/customXml" Target="../ink/ink6490.xml"/><Relationship Id="rId185" Type="http://schemas.openxmlformats.org/officeDocument/2006/relationships/customXml" Target="../ink/ink6498.xml"/><Relationship Id="rId4" Type="http://schemas.openxmlformats.org/officeDocument/2006/relationships/customXml" Target="../ink/ink6406.xml"/><Relationship Id="rId9" Type="http://schemas.openxmlformats.org/officeDocument/2006/relationships/image" Target="../media/image646.png"/><Relationship Id="rId180" Type="http://schemas.openxmlformats.org/officeDocument/2006/relationships/image" Target="../media/image728.png"/><Relationship Id="rId210" Type="http://schemas.openxmlformats.org/officeDocument/2006/relationships/image" Target="../media/image743.png"/><Relationship Id="rId215" Type="http://schemas.openxmlformats.org/officeDocument/2006/relationships/customXml" Target="../ink/ink6513.xml"/><Relationship Id="rId236" Type="http://schemas.openxmlformats.org/officeDocument/2006/relationships/image" Target="../media/image756.png"/><Relationship Id="rId26" Type="http://schemas.openxmlformats.org/officeDocument/2006/relationships/customXml" Target="../ink/ink6417.xml"/><Relationship Id="rId231" Type="http://schemas.openxmlformats.org/officeDocument/2006/relationships/customXml" Target="../ink/ink6521.xml"/><Relationship Id="rId47" Type="http://schemas.openxmlformats.org/officeDocument/2006/relationships/image" Target="../media/image664.png"/><Relationship Id="rId68" Type="http://schemas.openxmlformats.org/officeDocument/2006/relationships/customXml" Target="../ink/ink6438.xml"/><Relationship Id="rId89" Type="http://schemas.openxmlformats.org/officeDocument/2006/relationships/customXml" Target="../ink/ink6449.xml"/><Relationship Id="rId112" Type="http://schemas.openxmlformats.org/officeDocument/2006/relationships/image" Target="../media/image695.png"/><Relationship Id="rId133" Type="http://schemas.openxmlformats.org/officeDocument/2006/relationships/customXml" Target="../ink/ink6472.xml"/><Relationship Id="rId154" Type="http://schemas.openxmlformats.org/officeDocument/2006/relationships/image" Target="../media/image715.png"/><Relationship Id="rId175" Type="http://schemas.openxmlformats.org/officeDocument/2006/relationships/customXml" Target="../ink/ink6493.xml"/><Relationship Id="rId196" Type="http://schemas.openxmlformats.org/officeDocument/2006/relationships/image" Target="../media/image736.png"/><Relationship Id="rId200" Type="http://schemas.openxmlformats.org/officeDocument/2006/relationships/image" Target="../media/image738.png"/><Relationship Id="rId16" Type="http://schemas.openxmlformats.org/officeDocument/2006/relationships/customXml" Target="../ink/ink6412.xml"/><Relationship Id="rId221" Type="http://schemas.openxmlformats.org/officeDocument/2006/relationships/customXml" Target="../ink/ink6516.xml"/><Relationship Id="rId242" Type="http://schemas.openxmlformats.org/officeDocument/2006/relationships/image" Target="../media/image759.png"/><Relationship Id="rId37" Type="http://schemas.openxmlformats.org/officeDocument/2006/relationships/image" Target="../media/image659.png"/><Relationship Id="rId58" Type="http://schemas.openxmlformats.org/officeDocument/2006/relationships/customXml" Target="../ink/ink6433.xml"/><Relationship Id="rId79" Type="http://schemas.openxmlformats.org/officeDocument/2006/relationships/image" Target="../media/image679.png"/><Relationship Id="rId102" Type="http://schemas.openxmlformats.org/officeDocument/2006/relationships/image" Target="../media/image690.png"/><Relationship Id="rId123" Type="http://schemas.openxmlformats.org/officeDocument/2006/relationships/customXml" Target="../ink/ink6467.xml"/><Relationship Id="rId144" Type="http://schemas.openxmlformats.org/officeDocument/2006/relationships/image" Target="../media/image710.png"/><Relationship Id="rId90" Type="http://schemas.openxmlformats.org/officeDocument/2006/relationships/image" Target="../media/image684.png"/><Relationship Id="rId165" Type="http://schemas.openxmlformats.org/officeDocument/2006/relationships/customXml" Target="../ink/ink6488.xml"/><Relationship Id="rId186" Type="http://schemas.openxmlformats.org/officeDocument/2006/relationships/image" Target="../media/image731.png"/><Relationship Id="rId211" Type="http://schemas.openxmlformats.org/officeDocument/2006/relationships/customXml" Target="../ink/ink6511.xml"/><Relationship Id="rId232" Type="http://schemas.openxmlformats.org/officeDocument/2006/relationships/image" Target="../media/image754.png"/><Relationship Id="rId27" Type="http://schemas.openxmlformats.org/officeDocument/2006/relationships/image" Target="../media/image655.png"/><Relationship Id="rId48" Type="http://schemas.openxmlformats.org/officeDocument/2006/relationships/customXml" Target="../ink/ink6428.xml"/><Relationship Id="rId69" Type="http://schemas.openxmlformats.org/officeDocument/2006/relationships/image" Target="../media/image674.png"/><Relationship Id="rId113" Type="http://schemas.openxmlformats.org/officeDocument/2006/relationships/customXml" Target="../ink/ink6461.xml"/><Relationship Id="rId134" Type="http://schemas.openxmlformats.org/officeDocument/2006/relationships/image" Target="../media/image705.png"/><Relationship Id="rId80" Type="http://schemas.openxmlformats.org/officeDocument/2006/relationships/customXml" Target="../ink/ink6444.xml"/><Relationship Id="rId155" Type="http://schemas.openxmlformats.org/officeDocument/2006/relationships/customXml" Target="../ink/ink6483.xml"/><Relationship Id="rId176" Type="http://schemas.openxmlformats.org/officeDocument/2006/relationships/image" Target="../media/image726.png"/><Relationship Id="rId197" Type="http://schemas.openxmlformats.org/officeDocument/2006/relationships/customXml" Target="../ink/ink6504.xml"/><Relationship Id="rId201" Type="http://schemas.openxmlformats.org/officeDocument/2006/relationships/customXml" Target="../ink/ink6506.xml"/><Relationship Id="rId222" Type="http://schemas.openxmlformats.org/officeDocument/2006/relationships/image" Target="../media/image749.png"/><Relationship Id="rId243" Type="http://schemas.openxmlformats.org/officeDocument/2006/relationships/customXml" Target="../ink/ink6527.xml"/><Relationship Id="rId17" Type="http://schemas.openxmlformats.org/officeDocument/2006/relationships/image" Target="../media/image650.png"/><Relationship Id="rId38" Type="http://schemas.openxmlformats.org/officeDocument/2006/relationships/customXml" Target="../ink/ink6423.xml"/><Relationship Id="rId59" Type="http://schemas.openxmlformats.org/officeDocument/2006/relationships/image" Target="../media/image670.png"/><Relationship Id="rId103" Type="http://schemas.openxmlformats.org/officeDocument/2006/relationships/customXml" Target="../ink/ink6456.xml"/><Relationship Id="rId124" Type="http://schemas.openxmlformats.org/officeDocument/2006/relationships/image" Target="../media/image700.png"/><Relationship Id="rId70" Type="http://schemas.openxmlformats.org/officeDocument/2006/relationships/customXml" Target="../ink/ink6439.xml"/><Relationship Id="rId91" Type="http://schemas.openxmlformats.org/officeDocument/2006/relationships/customXml" Target="../ink/ink6450.xml"/><Relationship Id="rId145" Type="http://schemas.openxmlformats.org/officeDocument/2006/relationships/customXml" Target="../ink/ink6478.xml"/><Relationship Id="rId166" Type="http://schemas.openxmlformats.org/officeDocument/2006/relationships/image" Target="../media/image721.png"/><Relationship Id="rId187" Type="http://schemas.openxmlformats.org/officeDocument/2006/relationships/customXml" Target="../ink/ink6499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744.png"/><Relationship Id="rId233" Type="http://schemas.openxmlformats.org/officeDocument/2006/relationships/customXml" Target="../ink/ink6522.xml"/><Relationship Id="rId28" Type="http://schemas.openxmlformats.org/officeDocument/2006/relationships/customXml" Target="../ink/ink6418.xml"/><Relationship Id="rId49" Type="http://schemas.openxmlformats.org/officeDocument/2006/relationships/image" Target="../media/image665.png"/><Relationship Id="rId114" Type="http://schemas.openxmlformats.org/officeDocument/2006/relationships/customXml" Target="../ink/ink6462.xml"/><Relationship Id="rId60" Type="http://schemas.openxmlformats.org/officeDocument/2006/relationships/customXml" Target="../ink/ink6434.xml"/><Relationship Id="rId81" Type="http://schemas.openxmlformats.org/officeDocument/2006/relationships/image" Target="../media/image680.png"/><Relationship Id="rId135" Type="http://schemas.openxmlformats.org/officeDocument/2006/relationships/customXml" Target="../ink/ink6473.xml"/><Relationship Id="rId156" Type="http://schemas.openxmlformats.org/officeDocument/2006/relationships/image" Target="../media/image716.png"/><Relationship Id="rId177" Type="http://schemas.openxmlformats.org/officeDocument/2006/relationships/customXml" Target="../ink/ink6494.xml"/><Relationship Id="rId198" Type="http://schemas.openxmlformats.org/officeDocument/2006/relationships/image" Target="../media/image737.png"/><Relationship Id="rId202" Type="http://schemas.openxmlformats.org/officeDocument/2006/relationships/image" Target="../media/image739.png"/><Relationship Id="rId223" Type="http://schemas.openxmlformats.org/officeDocument/2006/relationships/customXml" Target="../ink/ink6517.xml"/><Relationship Id="rId244" Type="http://schemas.openxmlformats.org/officeDocument/2006/relationships/image" Target="../media/image760.png"/><Relationship Id="rId18" Type="http://schemas.openxmlformats.org/officeDocument/2006/relationships/customXml" Target="../ink/ink6413.xml"/><Relationship Id="rId39" Type="http://schemas.openxmlformats.org/officeDocument/2006/relationships/image" Target="../media/image660.png"/><Relationship Id="rId50" Type="http://schemas.openxmlformats.org/officeDocument/2006/relationships/customXml" Target="../ink/ink6429.xml"/><Relationship Id="rId104" Type="http://schemas.openxmlformats.org/officeDocument/2006/relationships/image" Target="../media/image691.png"/><Relationship Id="rId125" Type="http://schemas.openxmlformats.org/officeDocument/2006/relationships/customXml" Target="../ink/ink6468.xml"/><Relationship Id="rId146" Type="http://schemas.openxmlformats.org/officeDocument/2006/relationships/image" Target="../media/image711.png"/><Relationship Id="rId167" Type="http://schemas.openxmlformats.org/officeDocument/2006/relationships/customXml" Target="../ink/ink6489.xml"/><Relationship Id="rId188" Type="http://schemas.openxmlformats.org/officeDocument/2006/relationships/image" Target="../media/image732.png"/><Relationship Id="rId71" Type="http://schemas.openxmlformats.org/officeDocument/2006/relationships/image" Target="../media/image675.png"/><Relationship Id="rId92" Type="http://schemas.openxmlformats.org/officeDocument/2006/relationships/image" Target="../media/image685.png"/><Relationship Id="rId213" Type="http://schemas.openxmlformats.org/officeDocument/2006/relationships/customXml" Target="../ink/ink6512.xml"/><Relationship Id="rId234" Type="http://schemas.openxmlformats.org/officeDocument/2006/relationships/image" Target="../media/image755.png"/><Relationship Id="rId2" Type="http://schemas.openxmlformats.org/officeDocument/2006/relationships/customXml" Target="../ink/ink6405.xml"/><Relationship Id="rId29" Type="http://schemas.openxmlformats.org/officeDocument/2006/relationships/image" Target="../media/image656.png"/><Relationship Id="rId40" Type="http://schemas.openxmlformats.org/officeDocument/2006/relationships/customXml" Target="../ink/ink6424.xml"/><Relationship Id="rId115" Type="http://schemas.openxmlformats.org/officeDocument/2006/relationships/image" Target="../media/image696.png"/><Relationship Id="rId136" Type="http://schemas.openxmlformats.org/officeDocument/2006/relationships/image" Target="../media/image706.png"/><Relationship Id="rId157" Type="http://schemas.openxmlformats.org/officeDocument/2006/relationships/customXml" Target="../ink/ink6484.xml"/><Relationship Id="rId178" Type="http://schemas.openxmlformats.org/officeDocument/2006/relationships/image" Target="../media/image727.png"/><Relationship Id="rId61" Type="http://schemas.openxmlformats.org/officeDocument/2006/relationships/image" Target="../media/image671.png"/><Relationship Id="rId82" Type="http://schemas.openxmlformats.org/officeDocument/2006/relationships/customXml" Target="../ink/ink6445.xml"/><Relationship Id="rId199" Type="http://schemas.openxmlformats.org/officeDocument/2006/relationships/customXml" Target="../ink/ink6505.xml"/><Relationship Id="rId203" Type="http://schemas.openxmlformats.org/officeDocument/2006/relationships/customXml" Target="../ink/ink6507.xml"/><Relationship Id="rId19" Type="http://schemas.openxmlformats.org/officeDocument/2006/relationships/image" Target="../media/image651.png"/><Relationship Id="rId224" Type="http://schemas.openxmlformats.org/officeDocument/2006/relationships/image" Target="../media/image750.png"/><Relationship Id="rId245" Type="http://schemas.openxmlformats.org/officeDocument/2006/relationships/customXml" Target="../ink/ink6528.xml"/><Relationship Id="rId30" Type="http://schemas.openxmlformats.org/officeDocument/2006/relationships/customXml" Target="../ink/ink6419.xml"/><Relationship Id="rId105" Type="http://schemas.openxmlformats.org/officeDocument/2006/relationships/customXml" Target="../ink/ink6457.xml"/><Relationship Id="rId126" Type="http://schemas.openxmlformats.org/officeDocument/2006/relationships/image" Target="../media/image701.png"/><Relationship Id="rId147" Type="http://schemas.openxmlformats.org/officeDocument/2006/relationships/customXml" Target="../ink/ink6479.xml"/><Relationship Id="rId168" Type="http://schemas.openxmlformats.org/officeDocument/2006/relationships/image" Target="../media/image722.png"/><Relationship Id="rId51" Type="http://schemas.openxmlformats.org/officeDocument/2006/relationships/image" Target="../media/image666.png"/><Relationship Id="rId72" Type="http://schemas.openxmlformats.org/officeDocument/2006/relationships/customXml" Target="../ink/ink6440.xml"/><Relationship Id="rId93" Type="http://schemas.openxmlformats.org/officeDocument/2006/relationships/customXml" Target="../ink/ink6451.xml"/><Relationship Id="rId189" Type="http://schemas.openxmlformats.org/officeDocument/2006/relationships/customXml" Target="../ink/ink6500.xml"/><Relationship Id="rId3" Type="http://schemas.openxmlformats.org/officeDocument/2006/relationships/image" Target="../media/image643.png"/><Relationship Id="rId214" Type="http://schemas.openxmlformats.org/officeDocument/2006/relationships/image" Target="../media/image745.png"/><Relationship Id="rId235" Type="http://schemas.openxmlformats.org/officeDocument/2006/relationships/customXml" Target="../ink/ink6523.xml"/><Relationship Id="rId116" Type="http://schemas.openxmlformats.org/officeDocument/2006/relationships/customXml" Target="../ink/ink6463.xml"/><Relationship Id="rId137" Type="http://schemas.openxmlformats.org/officeDocument/2006/relationships/customXml" Target="../ink/ink6474.xml"/><Relationship Id="rId158" Type="http://schemas.openxmlformats.org/officeDocument/2006/relationships/image" Target="../media/image717.png"/><Relationship Id="rId20" Type="http://schemas.openxmlformats.org/officeDocument/2006/relationships/customXml" Target="../ink/ink6414.xml"/><Relationship Id="rId41" Type="http://schemas.openxmlformats.org/officeDocument/2006/relationships/image" Target="../media/image661.png"/><Relationship Id="rId62" Type="http://schemas.openxmlformats.org/officeDocument/2006/relationships/customXml" Target="../ink/ink6435.xml"/><Relationship Id="rId83" Type="http://schemas.openxmlformats.org/officeDocument/2006/relationships/image" Target="../media/image681.png"/><Relationship Id="rId179" Type="http://schemas.openxmlformats.org/officeDocument/2006/relationships/customXml" Target="../ink/ink6495.xml"/><Relationship Id="rId190" Type="http://schemas.openxmlformats.org/officeDocument/2006/relationships/image" Target="../media/image733.png"/><Relationship Id="rId204" Type="http://schemas.openxmlformats.org/officeDocument/2006/relationships/image" Target="../media/image740.png"/><Relationship Id="rId225" Type="http://schemas.openxmlformats.org/officeDocument/2006/relationships/customXml" Target="../ink/ink6518.xml"/><Relationship Id="rId246" Type="http://schemas.openxmlformats.org/officeDocument/2006/relationships/image" Target="../media/image761.png"/><Relationship Id="rId106" Type="http://schemas.openxmlformats.org/officeDocument/2006/relationships/image" Target="../media/image692.png"/><Relationship Id="rId127" Type="http://schemas.openxmlformats.org/officeDocument/2006/relationships/customXml" Target="../ink/ink6469.xml"/></Relationships>
</file>

<file path=ppt/slides/_rels/slide14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7.png"/><Relationship Id="rId21" Type="http://schemas.openxmlformats.org/officeDocument/2006/relationships/image" Target="../media/image652.png"/><Relationship Id="rId42" Type="http://schemas.openxmlformats.org/officeDocument/2006/relationships/customXml" Target="../ink/ink6550.xml"/><Relationship Id="rId63" Type="http://schemas.openxmlformats.org/officeDocument/2006/relationships/image" Target="../media/image672.png"/><Relationship Id="rId84" Type="http://schemas.openxmlformats.org/officeDocument/2006/relationships/customXml" Target="../ink/ink6571.xml"/><Relationship Id="rId138" Type="http://schemas.openxmlformats.org/officeDocument/2006/relationships/image" Target="../media/image707.png"/><Relationship Id="rId159" Type="http://schemas.openxmlformats.org/officeDocument/2006/relationships/customXml" Target="../ink/ink6610.xml"/><Relationship Id="rId170" Type="http://schemas.openxmlformats.org/officeDocument/2006/relationships/image" Target="../media/image723.png"/><Relationship Id="rId191" Type="http://schemas.openxmlformats.org/officeDocument/2006/relationships/customXml" Target="../ink/ink6626.xml"/><Relationship Id="rId205" Type="http://schemas.openxmlformats.org/officeDocument/2006/relationships/customXml" Target="../ink/ink6633.xml"/><Relationship Id="rId226" Type="http://schemas.openxmlformats.org/officeDocument/2006/relationships/image" Target="../media/image751.png"/><Relationship Id="rId247" Type="http://schemas.openxmlformats.org/officeDocument/2006/relationships/customXml" Target="../ink/ink6654.xml"/><Relationship Id="rId107" Type="http://schemas.openxmlformats.org/officeDocument/2006/relationships/customXml" Target="../ink/ink6583.xml"/><Relationship Id="rId11" Type="http://schemas.openxmlformats.org/officeDocument/2006/relationships/image" Target="../media/image647.png"/><Relationship Id="rId32" Type="http://schemas.openxmlformats.org/officeDocument/2006/relationships/customXml" Target="../ink/ink6545.xml"/><Relationship Id="rId53" Type="http://schemas.openxmlformats.org/officeDocument/2006/relationships/image" Target="../media/image667.png"/><Relationship Id="rId74" Type="http://schemas.openxmlformats.org/officeDocument/2006/relationships/customXml" Target="../ink/ink6566.xml"/><Relationship Id="rId128" Type="http://schemas.openxmlformats.org/officeDocument/2006/relationships/image" Target="../media/image702.png"/><Relationship Id="rId149" Type="http://schemas.openxmlformats.org/officeDocument/2006/relationships/customXml" Target="../ink/ink6605.xml"/><Relationship Id="rId5" Type="http://schemas.openxmlformats.org/officeDocument/2006/relationships/image" Target="../media/image644.png"/><Relationship Id="rId95" Type="http://schemas.openxmlformats.org/officeDocument/2006/relationships/customXml" Target="../ink/ink6577.xml"/><Relationship Id="rId160" Type="http://schemas.openxmlformats.org/officeDocument/2006/relationships/image" Target="../media/image718.png"/><Relationship Id="rId181" Type="http://schemas.openxmlformats.org/officeDocument/2006/relationships/customXml" Target="../ink/ink6621.xml"/><Relationship Id="rId216" Type="http://schemas.openxmlformats.org/officeDocument/2006/relationships/image" Target="../media/image746.png"/><Relationship Id="rId237" Type="http://schemas.openxmlformats.org/officeDocument/2006/relationships/customXml" Target="../ink/ink6649.xml"/><Relationship Id="rId22" Type="http://schemas.openxmlformats.org/officeDocument/2006/relationships/customXml" Target="../ink/ink6540.xml"/><Relationship Id="rId43" Type="http://schemas.openxmlformats.org/officeDocument/2006/relationships/image" Target="../media/image662.png"/><Relationship Id="rId64" Type="http://schemas.openxmlformats.org/officeDocument/2006/relationships/customXml" Target="../ink/ink6561.xml"/><Relationship Id="rId118" Type="http://schemas.openxmlformats.org/officeDocument/2006/relationships/customXml" Target="../ink/ink6589.xml"/><Relationship Id="rId139" Type="http://schemas.openxmlformats.org/officeDocument/2006/relationships/customXml" Target="../ink/ink6600.xml"/><Relationship Id="rId85" Type="http://schemas.openxmlformats.org/officeDocument/2006/relationships/image" Target="../media/image682.png"/><Relationship Id="rId150" Type="http://schemas.openxmlformats.org/officeDocument/2006/relationships/image" Target="../media/image713.png"/><Relationship Id="rId171" Type="http://schemas.openxmlformats.org/officeDocument/2006/relationships/customXml" Target="../ink/ink6616.xml"/><Relationship Id="rId192" Type="http://schemas.openxmlformats.org/officeDocument/2006/relationships/image" Target="../media/image734.png"/><Relationship Id="rId206" Type="http://schemas.openxmlformats.org/officeDocument/2006/relationships/image" Target="../media/image741.png"/><Relationship Id="rId227" Type="http://schemas.openxmlformats.org/officeDocument/2006/relationships/customXml" Target="../ink/ink6644.xml"/><Relationship Id="rId248" Type="http://schemas.openxmlformats.org/officeDocument/2006/relationships/image" Target="../media/image762.png"/><Relationship Id="rId12" Type="http://schemas.openxmlformats.org/officeDocument/2006/relationships/customXml" Target="../ink/ink6535.xml"/><Relationship Id="rId33" Type="http://schemas.openxmlformats.org/officeDocument/2006/relationships/image" Target="../media/image612.png"/><Relationship Id="rId108" Type="http://schemas.openxmlformats.org/officeDocument/2006/relationships/image" Target="../media/image693.png"/><Relationship Id="rId129" Type="http://schemas.openxmlformats.org/officeDocument/2006/relationships/customXml" Target="../ink/ink6595.xml"/><Relationship Id="rId54" Type="http://schemas.openxmlformats.org/officeDocument/2006/relationships/customXml" Target="../ink/ink6556.xml"/><Relationship Id="rId75" Type="http://schemas.openxmlformats.org/officeDocument/2006/relationships/image" Target="../media/image677.png"/><Relationship Id="rId96" Type="http://schemas.openxmlformats.org/officeDocument/2006/relationships/image" Target="../media/image687.png"/><Relationship Id="rId140" Type="http://schemas.openxmlformats.org/officeDocument/2006/relationships/image" Target="../media/image708.png"/><Relationship Id="rId161" Type="http://schemas.openxmlformats.org/officeDocument/2006/relationships/customXml" Target="../ink/ink6611.xml"/><Relationship Id="rId182" Type="http://schemas.openxmlformats.org/officeDocument/2006/relationships/image" Target="../media/image729.png"/><Relationship Id="rId217" Type="http://schemas.openxmlformats.org/officeDocument/2006/relationships/customXml" Target="../ink/ink6639.xml"/><Relationship Id="rId6" Type="http://schemas.openxmlformats.org/officeDocument/2006/relationships/customXml" Target="../ink/ink6532.xml"/><Relationship Id="rId238" Type="http://schemas.openxmlformats.org/officeDocument/2006/relationships/image" Target="../media/image757.png"/><Relationship Id="rId23" Type="http://schemas.openxmlformats.org/officeDocument/2006/relationships/image" Target="../media/image653.png"/><Relationship Id="rId119" Type="http://schemas.openxmlformats.org/officeDocument/2006/relationships/image" Target="../media/image698.png"/><Relationship Id="rId44" Type="http://schemas.openxmlformats.org/officeDocument/2006/relationships/customXml" Target="../ink/ink6551.xml"/><Relationship Id="rId65" Type="http://schemas.openxmlformats.org/officeDocument/2006/relationships/image" Target="../media/image673.png"/><Relationship Id="rId86" Type="http://schemas.openxmlformats.org/officeDocument/2006/relationships/customXml" Target="../ink/ink6572.xml"/><Relationship Id="rId130" Type="http://schemas.openxmlformats.org/officeDocument/2006/relationships/image" Target="../media/image703.png"/><Relationship Id="rId151" Type="http://schemas.openxmlformats.org/officeDocument/2006/relationships/customXml" Target="../ink/ink6606.xml"/><Relationship Id="rId172" Type="http://schemas.openxmlformats.org/officeDocument/2006/relationships/image" Target="../media/image724.png"/><Relationship Id="rId193" Type="http://schemas.openxmlformats.org/officeDocument/2006/relationships/customXml" Target="../ink/ink6627.xml"/><Relationship Id="rId207" Type="http://schemas.openxmlformats.org/officeDocument/2006/relationships/customXml" Target="../ink/ink6634.xml"/><Relationship Id="rId228" Type="http://schemas.openxmlformats.org/officeDocument/2006/relationships/image" Target="../media/image752.png"/><Relationship Id="rId249" Type="http://schemas.openxmlformats.org/officeDocument/2006/relationships/customXml" Target="../ink/ink6655.xml"/><Relationship Id="rId13" Type="http://schemas.openxmlformats.org/officeDocument/2006/relationships/image" Target="../media/image648.png"/><Relationship Id="rId109" Type="http://schemas.openxmlformats.org/officeDocument/2006/relationships/customXml" Target="../ink/ink6584.xml"/><Relationship Id="rId34" Type="http://schemas.openxmlformats.org/officeDocument/2006/relationships/customXml" Target="../ink/ink6546.xml"/><Relationship Id="rId55" Type="http://schemas.openxmlformats.org/officeDocument/2006/relationships/image" Target="../media/image668.png"/><Relationship Id="rId76" Type="http://schemas.openxmlformats.org/officeDocument/2006/relationships/customXml" Target="../ink/ink6567.xml"/><Relationship Id="rId97" Type="http://schemas.openxmlformats.org/officeDocument/2006/relationships/customXml" Target="../ink/ink6578.xml"/><Relationship Id="rId120" Type="http://schemas.openxmlformats.org/officeDocument/2006/relationships/customXml" Target="../ink/ink6590.xml"/><Relationship Id="rId141" Type="http://schemas.openxmlformats.org/officeDocument/2006/relationships/customXml" Target="../ink/ink6601.xml"/><Relationship Id="rId7" Type="http://schemas.openxmlformats.org/officeDocument/2006/relationships/image" Target="../media/image645.png"/><Relationship Id="rId162" Type="http://schemas.openxmlformats.org/officeDocument/2006/relationships/image" Target="../media/image719.png"/><Relationship Id="rId183" Type="http://schemas.openxmlformats.org/officeDocument/2006/relationships/customXml" Target="../ink/ink6622.xml"/><Relationship Id="rId218" Type="http://schemas.openxmlformats.org/officeDocument/2006/relationships/image" Target="../media/image747.png"/><Relationship Id="rId239" Type="http://schemas.openxmlformats.org/officeDocument/2006/relationships/customXml" Target="../ink/ink6650.xml"/><Relationship Id="rId250" Type="http://schemas.openxmlformats.org/officeDocument/2006/relationships/image" Target="../media/image763.png"/><Relationship Id="rId24" Type="http://schemas.openxmlformats.org/officeDocument/2006/relationships/customXml" Target="../ink/ink6541.xml"/><Relationship Id="rId45" Type="http://schemas.openxmlformats.org/officeDocument/2006/relationships/image" Target="../media/image663.png"/><Relationship Id="rId66" Type="http://schemas.openxmlformats.org/officeDocument/2006/relationships/customXml" Target="../ink/ink6562.xml"/><Relationship Id="rId87" Type="http://schemas.openxmlformats.org/officeDocument/2006/relationships/image" Target="../media/image683.png"/><Relationship Id="rId110" Type="http://schemas.openxmlformats.org/officeDocument/2006/relationships/image" Target="../media/image694.png"/><Relationship Id="rId131" Type="http://schemas.openxmlformats.org/officeDocument/2006/relationships/customXml" Target="../ink/ink6596.xml"/><Relationship Id="rId152" Type="http://schemas.openxmlformats.org/officeDocument/2006/relationships/image" Target="../media/image714.png"/><Relationship Id="rId173" Type="http://schemas.openxmlformats.org/officeDocument/2006/relationships/customXml" Target="../ink/ink6617.xml"/><Relationship Id="rId194" Type="http://schemas.openxmlformats.org/officeDocument/2006/relationships/image" Target="../media/image735.png"/><Relationship Id="rId208" Type="http://schemas.openxmlformats.org/officeDocument/2006/relationships/image" Target="../media/image742.png"/><Relationship Id="rId229" Type="http://schemas.openxmlformats.org/officeDocument/2006/relationships/customXml" Target="../ink/ink6645.xml"/><Relationship Id="rId240" Type="http://schemas.openxmlformats.org/officeDocument/2006/relationships/image" Target="../media/image758.png"/><Relationship Id="rId14" Type="http://schemas.openxmlformats.org/officeDocument/2006/relationships/customXml" Target="../ink/ink6536.xml"/><Relationship Id="rId35" Type="http://schemas.openxmlformats.org/officeDocument/2006/relationships/image" Target="../media/image658.png"/><Relationship Id="rId56" Type="http://schemas.openxmlformats.org/officeDocument/2006/relationships/customXml" Target="../ink/ink6557.xml"/><Relationship Id="rId77" Type="http://schemas.openxmlformats.org/officeDocument/2006/relationships/image" Target="../media/image678.png"/><Relationship Id="rId100" Type="http://schemas.openxmlformats.org/officeDocument/2006/relationships/image" Target="../media/image689.png"/><Relationship Id="rId8" Type="http://schemas.openxmlformats.org/officeDocument/2006/relationships/customXml" Target="../ink/ink6533.xml"/><Relationship Id="rId98" Type="http://schemas.openxmlformats.org/officeDocument/2006/relationships/image" Target="../media/image688.png"/><Relationship Id="rId121" Type="http://schemas.openxmlformats.org/officeDocument/2006/relationships/image" Target="../media/image699.png"/><Relationship Id="rId142" Type="http://schemas.openxmlformats.org/officeDocument/2006/relationships/image" Target="../media/image709.png"/><Relationship Id="rId163" Type="http://schemas.openxmlformats.org/officeDocument/2006/relationships/customXml" Target="../ink/ink6612.xml"/><Relationship Id="rId184" Type="http://schemas.openxmlformats.org/officeDocument/2006/relationships/image" Target="../media/image730.png"/><Relationship Id="rId219" Type="http://schemas.openxmlformats.org/officeDocument/2006/relationships/customXml" Target="../ink/ink6640.xml"/><Relationship Id="rId230" Type="http://schemas.openxmlformats.org/officeDocument/2006/relationships/image" Target="../media/image753.png"/><Relationship Id="rId251" Type="http://schemas.openxmlformats.org/officeDocument/2006/relationships/customXml" Target="../ink/ink6656.xml"/><Relationship Id="rId25" Type="http://schemas.openxmlformats.org/officeDocument/2006/relationships/image" Target="../media/image654.png"/><Relationship Id="rId46" Type="http://schemas.openxmlformats.org/officeDocument/2006/relationships/customXml" Target="../ink/ink6552.xml"/><Relationship Id="rId67" Type="http://schemas.openxmlformats.org/officeDocument/2006/relationships/image" Target="../media/image631.png"/><Relationship Id="rId88" Type="http://schemas.openxmlformats.org/officeDocument/2006/relationships/customXml" Target="../ink/ink6573.xml"/><Relationship Id="rId111" Type="http://schemas.openxmlformats.org/officeDocument/2006/relationships/customXml" Target="../ink/ink6585.xml"/><Relationship Id="rId132" Type="http://schemas.openxmlformats.org/officeDocument/2006/relationships/image" Target="../media/image704.png"/><Relationship Id="rId153" Type="http://schemas.openxmlformats.org/officeDocument/2006/relationships/customXml" Target="../ink/ink6607.xml"/><Relationship Id="rId174" Type="http://schemas.openxmlformats.org/officeDocument/2006/relationships/image" Target="../media/image725.png"/><Relationship Id="rId195" Type="http://schemas.openxmlformats.org/officeDocument/2006/relationships/customXml" Target="../ink/ink6628.xml"/><Relationship Id="rId209" Type="http://schemas.openxmlformats.org/officeDocument/2006/relationships/customXml" Target="../ink/ink6635.xml"/><Relationship Id="rId220" Type="http://schemas.openxmlformats.org/officeDocument/2006/relationships/image" Target="../media/image748.png"/><Relationship Id="rId241" Type="http://schemas.openxmlformats.org/officeDocument/2006/relationships/customXml" Target="../ink/ink6651.xml"/><Relationship Id="rId15" Type="http://schemas.openxmlformats.org/officeDocument/2006/relationships/image" Target="../media/image649.png"/><Relationship Id="rId36" Type="http://schemas.openxmlformats.org/officeDocument/2006/relationships/customXml" Target="../ink/ink6547.xml"/><Relationship Id="rId57" Type="http://schemas.openxmlformats.org/officeDocument/2006/relationships/image" Target="../media/image669.png"/><Relationship Id="rId78" Type="http://schemas.openxmlformats.org/officeDocument/2006/relationships/customXml" Target="../ink/ink6568.xml"/><Relationship Id="rId99" Type="http://schemas.openxmlformats.org/officeDocument/2006/relationships/customXml" Target="../ink/ink6579.xml"/><Relationship Id="rId101" Type="http://schemas.openxmlformats.org/officeDocument/2006/relationships/customXml" Target="../ink/ink6580.xml"/><Relationship Id="rId122" Type="http://schemas.openxmlformats.org/officeDocument/2006/relationships/customXml" Target="../ink/ink6591.xml"/><Relationship Id="rId143" Type="http://schemas.openxmlformats.org/officeDocument/2006/relationships/customXml" Target="../ink/ink6602.xml"/><Relationship Id="rId164" Type="http://schemas.openxmlformats.org/officeDocument/2006/relationships/image" Target="../media/image720.png"/><Relationship Id="rId185" Type="http://schemas.openxmlformats.org/officeDocument/2006/relationships/customXml" Target="../ink/ink6623.xml"/><Relationship Id="rId9" Type="http://schemas.openxmlformats.org/officeDocument/2006/relationships/image" Target="../media/image646.png"/><Relationship Id="rId210" Type="http://schemas.openxmlformats.org/officeDocument/2006/relationships/image" Target="../media/image743.png"/><Relationship Id="rId26" Type="http://schemas.openxmlformats.org/officeDocument/2006/relationships/customXml" Target="../ink/ink6542.xml"/><Relationship Id="rId231" Type="http://schemas.openxmlformats.org/officeDocument/2006/relationships/customXml" Target="../ink/ink6646.xml"/><Relationship Id="rId252" Type="http://schemas.openxmlformats.org/officeDocument/2006/relationships/image" Target="../media/image764.png"/><Relationship Id="rId47" Type="http://schemas.openxmlformats.org/officeDocument/2006/relationships/image" Target="../media/image664.png"/><Relationship Id="rId68" Type="http://schemas.openxmlformats.org/officeDocument/2006/relationships/customXml" Target="../ink/ink6563.xml"/><Relationship Id="rId89" Type="http://schemas.openxmlformats.org/officeDocument/2006/relationships/customXml" Target="../ink/ink6574.xml"/><Relationship Id="rId112" Type="http://schemas.openxmlformats.org/officeDocument/2006/relationships/image" Target="../media/image695.png"/><Relationship Id="rId133" Type="http://schemas.openxmlformats.org/officeDocument/2006/relationships/customXml" Target="../ink/ink6597.xml"/><Relationship Id="rId154" Type="http://schemas.openxmlformats.org/officeDocument/2006/relationships/image" Target="../media/image715.png"/><Relationship Id="rId175" Type="http://schemas.openxmlformats.org/officeDocument/2006/relationships/customXml" Target="../ink/ink6618.xml"/><Relationship Id="rId196" Type="http://schemas.openxmlformats.org/officeDocument/2006/relationships/image" Target="../media/image736.png"/><Relationship Id="rId200" Type="http://schemas.openxmlformats.org/officeDocument/2006/relationships/image" Target="../media/image738.png"/><Relationship Id="rId16" Type="http://schemas.openxmlformats.org/officeDocument/2006/relationships/customXml" Target="../ink/ink6537.xml"/><Relationship Id="rId221" Type="http://schemas.openxmlformats.org/officeDocument/2006/relationships/customXml" Target="../ink/ink6641.xml"/><Relationship Id="rId242" Type="http://schemas.openxmlformats.org/officeDocument/2006/relationships/image" Target="../media/image759.png"/><Relationship Id="rId37" Type="http://schemas.openxmlformats.org/officeDocument/2006/relationships/image" Target="../media/image659.png"/><Relationship Id="rId58" Type="http://schemas.openxmlformats.org/officeDocument/2006/relationships/customXml" Target="../ink/ink6558.xml"/><Relationship Id="rId79" Type="http://schemas.openxmlformats.org/officeDocument/2006/relationships/image" Target="../media/image679.png"/><Relationship Id="rId102" Type="http://schemas.openxmlformats.org/officeDocument/2006/relationships/image" Target="../media/image690.png"/><Relationship Id="rId123" Type="http://schemas.openxmlformats.org/officeDocument/2006/relationships/customXml" Target="../ink/ink6592.xml"/><Relationship Id="rId144" Type="http://schemas.openxmlformats.org/officeDocument/2006/relationships/image" Target="../media/image710.png"/><Relationship Id="rId90" Type="http://schemas.openxmlformats.org/officeDocument/2006/relationships/image" Target="../media/image684.png"/><Relationship Id="rId165" Type="http://schemas.openxmlformats.org/officeDocument/2006/relationships/customXml" Target="../ink/ink6613.xml"/><Relationship Id="rId186" Type="http://schemas.openxmlformats.org/officeDocument/2006/relationships/image" Target="../media/image731.png"/><Relationship Id="rId211" Type="http://schemas.openxmlformats.org/officeDocument/2006/relationships/customXml" Target="../ink/ink6636.xml"/><Relationship Id="rId232" Type="http://schemas.openxmlformats.org/officeDocument/2006/relationships/image" Target="../media/image754.png"/><Relationship Id="rId253" Type="http://schemas.openxmlformats.org/officeDocument/2006/relationships/customXml" Target="../ink/ink6657.xml"/><Relationship Id="rId27" Type="http://schemas.openxmlformats.org/officeDocument/2006/relationships/image" Target="../media/image655.png"/><Relationship Id="rId48" Type="http://schemas.openxmlformats.org/officeDocument/2006/relationships/customXml" Target="../ink/ink6553.xml"/><Relationship Id="rId69" Type="http://schemas.openxmlformats.org/officeDocument/2006/relationships/image" Target="../media/image674.png"/><Relationship Id="rId113" Type="http://schemas.openxmlformats.org/officeDocument/2006/relationships/customXml" Target="../ink/ink6586.xml"/><Relationship Id="rId134" Type="http://schemas.openxmlformats.org/officeDocument/2006/relationships/image" Target="../media/image705.png"/><Relationship Id="rId80" Type="http://schemas.openxmlformats.org/officeDocument/2006/relationships/customXml" Target="../ink/ink6569.xml"/><Relationship Id="rId155" Type="http://schemas.openxmlformats.org/officeDocument/2006/relationships/customXml" Target="../ink/ink6608.xml"/><Relationship Id="rId176" Type="http://schemas.openxmlformats.org/officeDocument/2006/relationships/image" Target="../media/image726.png"/><Relationship Id="rId197" Type="http://schemas.openxmlformats.org/officeDocument/2006/relationships/customXml" Target="../ink/ink6629.xml"/><Relationship Id="rId201" Type="http://schemas.openxmlformats.org/officeDocument/2006/relationships/customXml" Target="../ink/ink6631.xml"/><Relationship Id="rId222" Type="http://schemas.openxmlformats.org/officeDocument/2006/relationships/image" Target="../media/image749.png"/><Relationship Id="rId243" Type="http://schemas.openxmlformats.org/officeDocument/2006/relationships/customXml" Target="../ink/ink6652.xml"/><Relationship Id="rId17" Type="http://schemas.openxmlformats.org/officeDocument/2006/relationships/image" Target="../media/image650.png"/><Relationship Id="rId38" Type="http://schemas.openxmlformats.org/officeDocument/2006/relationships/customXml" Target="../ink/ink6548.xml"/><Relationship Id="rId59" Type="http://schemas.openxmlformats.org/officeDocument/2006/relationships/image" Target="../media/image670.png"/><Relationship Id="rId103" Type="http://schemas.openxmlformats.org/officeDocument/2006/relationships/customXml" Target="../ink/ink6581.xml"/><Relationship Id="rId124" Type="http://schemas.openxmlformats.org/officeDocument/2006/relationships/image" Target="../media/image700.png"/><Relationship Id="rId70" Type="http://schemas.openxmlformats.org/officeDocument/2006/relationships/customXml" Target="../ink/ink6564.xml"/><Relationship Id="rId91" Type="http://schemas.openxmlformats.org/officeDocument/2006/relationships/customXml" Target="../ink/ink6575.xml"/><Relationship Id="rId145" Type="http://schemas.openxmlformats.org/officeDocument/2006/relationships/customXml" Target="../ink/ink6603.xml"/><Relationship Id="rId166" Type="http://schemas.openxmlformats.org/officeDocument/2006/relationships/image" Target="../media/image721.png"/><Relationship Id="rId187" Type="http://schemas.openxmlformats.org/officeDocument/2006/relationships/customXml" Target="../ink/ink6624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744.png"/><Relationship Id="rId233" Type="http://schemas.openxmlformats.org/officeDocument/2006/relationships/customXml" Target="../ink/ink6647.xml"/><Relationship Id="rId254" Type="http://schemas.openxmlformats.org/officeDocument/2006/relationships/image" Target="../media/image765.png"/><Relationship Id="rId28" Type="http://schemas.openxmlformats.org/officeDocument/2006/relationships/customXml" Target="../ink/ink6543.xml"/><Relationship Id="rId49" Type="http://schemas.openxmlformats.org/officeDocument/2006/relationships/image" Target="../media/image665.png"/><Relationship Id="rId114" Type="http://schemas.openxmlformats.org/officeDocument/2006/relationships/customXml" Target="../ink/ink6587.xml"/><Relationship Id="rId60" Type="http://schemas.openxmlformats.org/officeDocument/2006/relationships/customXml" Target="../ink/ink6559.xml"/><Relationship Id="rId81" Type="http://schemas.openxmlformats.org/officeDocument/2006/relationships/image" Target="../media/image680.png"/><Relationship Id="rId135" Type="http://schemas.openxmlformats.org/officeDocument/2006/relationships/customXml" Target="../ink/ink6598.xml"/><Relationship Id="rId156" Type="http://schemas.openxmlformats.org/officeDocument/2006/relationships/image" Target="../media/image716.png"/><Relationship Id="rId177" Type="http://schemas.openxmlformats.org/officeDocument/2006/relationships/customXml" Target="../ink/ink6619.xml"/><Relationship Id="rId198" Type="http://schemas.openxmlformats.org/officeDocument/2006/relationships/image" Target="../media/image737.png"/><Relationship Id="rId202" Type="http://schemas.openxmlformats.org/officeDocument/2006/relationships/image" Target="../media/image739.png"/><Relationship Id="rId223" Type="http://schemas.openxmlformats.org/officeDocument/2006/relationships/customXml" Target="../ink/ink6642.xml"/><Relationship Id="rId244" Type="http://schemas.openxmlformats.org/officeDocument/2006/relationships/image" Target="../media/image760.png"/><Relationship Id="rId18" Type="http://schemas.openxmlformats.org/officeDocument/2006/relationships/customXml" Target="../ink/ink6538.xml"/><Relationship Id="rId39" Type="http://schemas.openxmlformats.org/officeDocument/2006/relationships/image" Target="../media/image660.png"/><Relationship Id="rId50" Type="http://schemas.openxmlformats.org/officeDocument/2006/relationships/customXml" Target="../ink/ink6554.xml"/><Relationship Id="rId104" Type="http://schemas.openxmlformats.org/officeDocument/2006/relationships/image" Target="../media/image691.png"/><Relationship Id="rId125" Type="http://schemas.openxmlformats.org/officeDocument/2006/relationships/customXml" Target="../ink/ink6593.xml"/><Relationship Id="rId146" Type="http://schemas.openxmlformats.org/officeDocument/2006/relationships/image" Target="../media/image711.png"/><Relationship Id="rId167" Type="http://schemas.openxmlformats.org/officeDocument/2006/relationships/customXml" Target="../ink/ink6614.xml"/><Relationship Id="rId188" Type="http://schemas.openxmlformats.org/officeDocument/2006/relationships/image" Target="../media/image732.png"/><Relationship Id="rId71" Type="http://schemas.openxmlformats.org/officeDocument/2006/relationships/image" Target="../media/image675.png"/><Relationship Id="rId92" Type="http://schemas.openxmlformats.org/officeDocument/2006/relationships/image" Target="../media/image685.png"/><Relationship Id="rId213" Type="http://schemas.openxmlformats.org/officeDocument/2006/relationships/customXml" Target="../ink/ink6637.xml"/><Relationship Id="rId234" Type="http://schemas.openxmlformats.org/officeDocument/2006/relationships/image" Target="../media/image755.png"/><Relationship Id="rId2" Type="http://schemas.openxmlformats.org/officeDocument/2006/relationships/customXml" Target="../ink/ink6530.xml"/><Relationship Id="rId29" Type="http://schemas.openxmlformats.org/officeDocument/2006/relationships/image" Target="../media/image656.png"/><Relationship Id="rId40" Type="http://schemas.openxmlformats.org/officeDocument/2006/relationships/customXml" Target="../ink/ink6549.xml"/><Relationship Id="rId115" Type="http://schemas.openxmlformats.org/officeDocument/2006/relationships/image" Target="../media/image696.png"/><Relationship Id="rId136" Type="http://schemas.openxmlformats.org/officeDocument/2006/relationships/image" Target="../media/image706.png"/><Relationship Id="rId157" Type="http://schemas.openxmlformats.org/officeDocument/2006/relationships/customXml" Target="../ink/ink6609.xml"/><Relationship Id="rId178" Type="http://schemas.openxmlformats.org/officeDocument/2006/relationships/image" Target="../media/image727.png"/><Relationship Id="rId61" Type="http://schemas.openxmlformats.org/officeDocument/2006/relationships/image" Target="../media/image671.png"/><Relationship Id="rId82" Type="http://schemas.openxmlformats.org/officeDocument/2006/relationships/customXml" Target="../ink/ink6570.xml"/><Relationship Id="rId199" Type="http://schemas.openxmlformats.org/officeDocument/2006/relationships/customXml" Target="../ink/ink6630.xml"/><Relationship Id="rId203" Type="http://schemas.openxmlformats.org/officeDocument/2006/relationships/customXml" Target="../ink/ink6632.xml"/><Relationship Id="rId19" Type="http://schemas.openxmlformats.org/officeDocument/2006/relationships/image" Target="../media/image651.png"/><Relationship Id="rId224" Type="http://schemas.openxmlformats.org/officeDocument/2006/relationships/image" Target="../media/image750.png"/><Relationship Id="rId245" Type="http://schemas.openxmlformats.org/officeDocument/2006/relationships/customXml" Target="../ink/ink6653.xml"/><Relationship Id="rId30" Type="http://schemas.openxmlformats.org/officeDocument/2006/relationships/customXml" Target="../ink/ink6544.xml"/><Relationship Id="rId105" Type="http://schemas.openxmlformats.org/officeDocument/2006/relationships/customXml" Target="../ink/ink6582.xml"/><Relationship Id="rId126" Type="http://schemas.openxmlformats.org/officeDocument/2006/relationships/image" Target="../media/image701.png"/><Relationship Id="rId147" Type="http://schemas.openxmlformats.org/officeDocument/2006/relationships/customXml" Target="../ink/ink6604.xml"/><Relationship Id="rId168" Type="http://schemas.openxmlformats.org/officeDocument/2006/relationships/image" Target="../media/image722.png"/><Relationship Id="rId51" Type="http://schemas.openxmlformats.org/officeDocument/2006/relationships/image" Target="../media/image666.png"/><Relationship Id="rId72" Type="http://schemas.openxmlformats.org/officeDocument/2006/relationships/customXml" Target="../ink/ink6565.xml"/><Relationship Id="rId93" Type="http://schemas.openxmlformats.org/officeDocument/2006/relationships/customXml" Target="../ink/ink6576.xml"/><Relationship Id="rId189" Type="http://schemas.openxmlformats.org/officeDocument/2006/relationships/customXml" Target="../ink/ink6625.xml"/><Relationship Id="rId3" Type="http://schemas.openxmlformats.org/officeDocument/2006/relationships/image" Target="../media/image643.png"/><Relationship Id="rId214" Type="http://schemas.openxmlformats.org/officeDocument/2006/relationships/image" Target="../media/image745.png"/><Relationship Id="rId235" Type="http://schemas.openxmlformats.org/officeDocument/2006/relationships/customXml" Target="../ink/ink6648.xml"/><Relationship Id="rId116" Type="http://schemas.openxmlformats.org/officeDocument/2006/relationships/customXml" Target="../ink/ink6588.xml"/><Relationship Id="rId137" Type="http://schemas.openxmlformats.org/officeDocument/2006/relationships/customXml" Target="../ink/ink6599.xml"/><Relationship Id="rId158" Type="http://schemas.openxmlformats.org/officeDocument/2006/relationships/image" Target="../media/image717.png"/><Relationship Id="rId20" Type="http://schemas.openxmlformats.org/officeDocument/2006/relationships/customXml" Target="../ink/ink6539.xml"/><Relationship Id="rId41" Type="http://schemas.openxmlformats.org/officeDocument/2006/relationships/image" Target="../media/image661.png"/><Relationship Id="rId62" Type="http://schemas.openxmlformats.org/officeDocument/2006/relationships/customXml" Target="../ink/ink6560.xml"/><Relationship Id="rId83" Type="http://schemas.openxmlformats.org/officeDocument/2006/relationships/image" Target="../media/image681.png"/><Relationship Id="rId179" Type="http://schemas.openxmlformats.org/officeDocument/2006/relationships/customXml" Target="../ink/ink6620.xml"/><Relationship Id="rId190" Type="http://schemas.openxmlformats.org/officeDocument/2006/relationships/image" Target="../media/image733.png"/><Relationship Id="rId204" Type="http://schemas.openxmlformats.org/officeDocument/2006/relationships/image" Target="../media/image740.png"/><Relationship Id="rId225" Type="http://schemas.openxmlformats.org/officeDocument/2006/relationships/customXml" Target="../ink/ink6643.xml"/><Relationship Id="rId246" Type="http://schemas.openxmlformats.org/officeDocument/2006/relationships/image" Target="../media/image761.png"/><Relationship Id="rId106" Type="http://schemas.openxmlformats.org/officeDocument/2006/relationships/image" Target="../media/image692.png"/><Relationship Id="rId127" Type="http://schemas.openxmlformats.org/officeDocument/2006/relationships/customXml" Target="../ink/ink6594.xml"/><Relationship Id="rId10" Type="http://schemas.openxmlformats.org/officeDocument/2006/relationships/customXml" Target="../ink/ink6534.xml"/><Relationship Id="rId31" Type="http://schemas.openxmlformats.org/officeDocument/2006/relationships/image" Target="../media/image657.png"/><Relationship Id="rId52" Type="http://schemas.openxmlformats.org/officeDocument/2006/relationships/customXml" Target="../ink/ink6555.xml"/><Relationship Id="rId73" Type="http://schemas.openxmlformats.org/officeDocument/2006/relationships/image" Target="../media/image676.png"/><Relationship Id="rId94" Type="http://schemas.openxmlformats.org/officeDocument/2006/relationships/image" Target="../media/image686.png"/><Relationship Id="rId148" Type="http://schemas.openxmlformats.org/officeDocument/2006/relationships/image" Target="../media/image712.png"/><Relationship Id="rId169" Type="http://schemas.openxmlformats.org/officeDocument/2006/relationships/customXml" Target="../ink/ink6615.xml"/><Relationship Id="rId4" Type="http://schemas.openxmlformats.org/officeDocument/2006/relationships/customXml" Target="../ink/ink6531.xml"/><Relationship Id="rId180" Type="http://schemas.openxmlformats.org/officeDocument/2006/relationships/image" Target="../media/image728.png"/><Relationship Id="rId215" Type="http://schemas.openxmlformats.org/officeDocument/2006/relationships/customXml" Target="../ink/ink6638.xml"/><Relationship Id="rId236" Type="http://schemas.openxmlformats.org/officeDocument/2006/relationships/image" Target="../media/image756.png"/></Relationships>
</file>

<file path=ppt/slides/_rels/slide14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7.png"/><Relationship Id="rId21" Type="http://schemas.openxmlformats.org/officeDocument/2006/relationships/image" Target="../media/image652.png"/><Relationship Id="rId63" Type="http://schemas.openxmlformats.org/officeDocument/2006/relationships/image" Target="../media/image672.png"/><Relationship Id="rId159" Type="http://schemas.openxmlformats.org/officeDocument/2006/relationships/customXml" Target="../ink/ink6738.xml"/><Relationship Id="rId170" Type="http://schemas.openxmlformats.org/officeDocument/2006/relationships/image" Target="../media/image723.png"/><Relationship Id="rId191" Type="http://schemas.openxmlformats.org/officeDocument/2006/relationships/customXml" Target="../ink/ink6754.xml"/><Relationship Id="rId205" Type="http://schemas.openxmlformats.org/officeDocument/2006/relationships/customXml" Target="../ink/ink6761.xml"/><Relationship Id="rId226" Type="http://schemas.openxmlformats.org/officeDocument/2006/relationships/image" Target="../media/image751.png"/><Relationship Id="rId247" Type="http://schemas.openxmlformats.org/officeDocument/2006/relationships/customXml" Target="../ink/ink6782.xml"/><Relationship Id="rId107" Type="http://schemas.openxmlformats.org/officeDocument/2006/relationships/customXml" Target="../ink/ink6711.xml"/><Relationship Id="rId11" Type="http://schemas.openxmlformats.org/officeDocument/2006/relationships/image" Target="../media/image647.png"/><Relationship Id="rId32" Type="http://schemas.openxmlformats.org/officeDocument/2006/relationships/customXml" Target="../ink/ink6673.xml"/><Relationship Id="rId53" Type="http://schemas.openxmlformats.org/officeDocument/2006/relationships/image" Target="../media/image667.png"/><Relationship Id="rId74" Type="http://schemas.openxmlformats.org/officeDocument/2006/relationships/customXml" Target="../ink/ink6694.xml"/><Relationship Id="rId128" Type="http://schemas.openxmlformats.org/officeDocument/2006/relationships/image" Target="../media/image702.png"/><Relationship Id="rId149" Type="http://schemas.openxmlformats.org/officeDocument/2006/relationships/customXml" Target="../ink/ink6733.xml"/><Relationship Id="rId5" Type="http://schemas.openxmlformats.org/officeDocument/2006/relationships/image" Target="../media/image644.png"/><Relationship Id="rId95" Type="http://schemas.openxmlformats.org/officeDocument/2006/relationships/customXml" Target="../ink/ink6705.xml"/><Relationship Id="rId160" Type="http://schemas.openxmlformats.org/officeDocument/2006/relationships/image" Target="../media/image718.png"/><Relationship Id="rId181" Type="http://schemas.openxmlformats.org/officeDocument/2006/relationships/customXml" Target="../ink/ink6749.xml"/><Relationship Id="rId216" Type="http://schemas.openxmlformats.org/officeDocument/2006/relationships/image" Target="../media/image746.png"/><Relationship Id="rId237" Type="http://schemas.openxmlformats.org/officeDocument/2006/relationships/customXml" Target="../ink/ink6777.xml"/><Relationship Id="rId258" Type="http://schemas.openxmlformats.org/officeDocument/2006/relationships/image" Target="../media/image767.png"/><Relationship Id="rId22" Type="http://schemas.openxmlformats.org/officeDocument/2006/relationships/customXml" Target="../ink/ink6668.xml"/><Relationship Id="rId43" Type="http://schemas.openxmlformats.org/officeDocument/2006/relationships/image" Target="../media/image662.png"/><Relationship Id="rId64" Type="http://schemas.openxmlformats.org/officeDocument/2006/relationships/customXml" Target="../ink/ink6689.xml"/><Relationship Id="rId118" Type="http://schemas.openxmlformats.org/officeDocument/2006/relationships/customXml" Target="../ink/ink6717.xml"/><Relationship Id="rId139" Type="http://schemas.openxmlformats.org/officeDocument/2006/relationships/customXml" Target="../ink/ink6728.xml"/><Relationship Id="rId85" Type="http://schemas.openxmlformats.org/officeDocument/2006/relationships/image" Target="../media/image682.png"/><Relationship Id="rId150" Type="http://schemas.openxmlformats.org/officeDocument/2006/relationships/image" Target="../media/image713.png"/><Relationship Id="rId171" Type="http://schemas.openxmlformats.org/officeDocument/2006/relationships/customXml" Target="../ink/ink6744.xml"/><Relationship Id="rId192" Type="http://schemas.openxmlformats.org/officeDocument/2006/relationships/image" Target="../media/image734.png"/><Relationship Id="rId206" Type="http://schemas.openxmlformats.org/officeDocument/2006/relationships/image" Target="../media/image741.png"/><Relationship Id="rId227" Type="http://schemas.openxmlformats.org/officeDocument/2006/relationships/customXml" Target="../ink/ink6772.xml"/><Relationship Id="rId248" Type="http://schemas.openxmlformats.org/officeDocument/2006/relationships/image" Target="../media/image762.png"/><Relationship Id="rId12" Type="http://schemas.openxmlformats.org/officeDocument/2006/relationships/customXml" Target="../ink/ink6663.xml"/><Relationship Id="rId33" Type="http://schemas.openxmlformats.org/officeDocument/2006/relationships/image" Target="../media/image612.png"/><Relationship Id="rId108" Type="http://schemas.openxmlformats.org/officeDocument/2006/relationships/image" Target="../media/image693.png"/><Relationship Id="rId129" Type="http://schemas.openxmlformats.org/officeDocument/2006/relationships/customXml" Target="../ink/ink6723.xml"/><Relationship Id="rId54" Type="http://schemas.openxmlformats.org/officeDocument/2006/relationships/customXml" Target="../ink/ink6684.xml"/><Relationship Id="rId75" Type="http://schemas.openxmlformats.org/officeDocument/2006/relationships/image" Target="../media/image677.png"/><Relationship Id="rId96" Type="http://schemas.openxmlformats.org/officeDocument/2006/relationships/image" Target="../media/image687.png"/><Relationship Id="rId140" Type="http://schemas.openxmlformats.org/officeDocument/2006/relationships/image" Target="../media/image708.png"/><Relationship Id="rId161" Type="http://schemas.openxmlformats.org/officeDocument/2006/relationships/customXml" Target="../ink/ink6739.xml"/><Relationship Id="rId182" Type="http://schemas.openxmlformats.org/officeDocument/2006/relationships/image" Target="../media/image729.png"/><Relationship Id="rId217" Type="http://schemas.openxmlformats.org/officeDocument/2006/relationships/customXml" Target="../ink/ink6767.xml"/><Relationship Id="rId6" Type="http://schemas.openxmlformats.org/officeDocument/2006/relationships/customXml" Target="../ink/ink6660.xml"/><Relationship Id="rId238" Type="http://schemas.openxmlformats.org/officeDocument/2006/relationships/image" Target="../media/image757.png"/><Relationship Id="rId259" Type="http://schemas.openxmlformats.org/officeDocument/2006/relationships/customXml" Target="../ink/ink6788.xml"/><Relationship Id="rId23" Type="http://schemas.openxmlformats.org/officeDocument/2006/relationships/image" Target="../media/image653.png"/><Relationship Id="rId119" Type="http://schemas.openxmlformats.org/officeDocument/2006/relationships/image" Target="../media/image698.png"/><Relationship Id="rId44" Type="http://schemas.openxmlformats.org/officeDocument/2006/relationships/customXml" Target="../ink/ink6679.xml"/><Relationship Id="rId65" Type="http://schemas.openxmlformats.org/officeDocument/2006/relationships/image" Target="../media/image673.png"/><Relationship Id="rId86" Type="http://schemas.openxmlformats.org/officeDocument/2006/relationships/customXml" Target="../ink/ink6700.xml"/><Relationship Id="rId130" Type="http://schemas.openxmlformats.org/officeDocument/2006/relationships/image" Target="../media/image703.png"/><Relationship Id="rId151" Type="http://schemas.openxmlformats.org/officeDocument/2006/relationships/customXml" Target="../ink/ink6734.xml"/><Relationship Id="rId172" Type="http://schemas.openxmlformats.org/officeDocument/2006/relationships/image" Target="../media/image724.png"/><Relationship Id="rId193" Type="http://schemas.openxmlformats.org/officeDocument/2006/relationships/customXml" Target="../ink/ink6755.xml"/><Relationship Id="rId207" Type="http://schemas.openxmlformats.org/officeDocument/2006/relationships/customXml" Target="../ink/ink6762.xml"/><Relationship Id="rId228" Type="http://schemas.openxmlformats.org/officeDocument/2006/relationships/image" Target="../media/image752.png"/><Relationship Id="rId249" Type="http://schemas.openxmlformats.org/officeDocument/2006/relationships/customXml" Target="../ink/ink6783.xml"/><Relationship Id="rId13" Type="http://schemas.openxmlformats.org/officeDocument/2006/relationships/image" Target="../media/image648.png"/><Relationship Id="rId109" Type="http://schemas.openxmlformats.org/officeDocument/2006/relationships/customXml" Target="../ink/ink6712.xml"/><Relationship Id="rId260" Type="http://schemas.openxmlformats.org/officeDocument/2006/relationships/image" Target="../media/image768.png"/><Relationship Id="rId34" Type="http://schemas.openxmlformats.org/officeDocument/2006/relationships/customXml" Target="../ink/ink6674.xml"/><Relationship Id="rId55" Type="http://schemas.openxmlformats.org/officeDocument/2006/relationships/image" Target="../media/image668.png"/><Relationship Id="rId76" Type="http://schemas.openxmlformats.org/officeDocument/2006/relationships/customXml" Target="../ink/ink6695.xml"/><Relationship Id="rId97" Type="http://schemas.openxmlformats.org/officeDocument/2006/relationships/customXml" Target="../ink/ink6706.xml"/><Relationship Id="rId120" Type="http://schemas.openxmlformats.org/officeDocument/2006/relationships/customXml" Target="../ink/ink6718.xml"/><Relationship Id="rId141" Type="http://schemas.openxmlformats.org/officeDocument/2006/relationships/customXml" Target="../ink/ink6729.xml"/><Relationship Id="rId7" Type="http://schemas.openxmlformats.org/officeDocument/2006/relationships/image" Target="../media/image645.png"/><Relationship Id="rId162" Type="http://schemas.openxmlformats.org/officeDocument/2006/relationships/image" Target="../media/image719.png"/><Relationship Id="rId183" Type="http://schemas.openxmlformats.org/officeDocument/2006/relationships/customXml" Target="../ink/ink6750.xml"/><Relationship Id="rId218" Type="http://schemas.openxmlformats.org/officeDocument/2006/relationships/image" Target="../media/image747.png"/><Relationship Id="rId239" Type="http://schemas.openxmlformats.org/officeDocument/2006/relationships/customXml" Target="../ink/ink6778.xml"/><Relationship Id="rId250" Type="http://schemas.openxmlformats.org/officeDocument/2006/relationships/image" Target="../media/image763.png"/><Relationship Id="rId24" Type="http://schemas.openxmlformats.org/officeDocument/2006/relationships/customXml" Target="../ink/ink6669.xml"/><Relationship Id="rId45" Type="http://schemas.openxmlformats.org/officeDocument/2006/relationships/image" Target="../media/image663.png"/><Relationship Id="rId66" Type="http://schemas.openxmlformats.org/officeDocument/2006/relationships/customXml" Target="../ink/ink6690.xml"/><Relationship Id="rId87" Type="http://schemas.openxmlformats.org/officeDocument/2006/relationships/image" Target="../media/image683.png"/><Relationship Id="rId110" Type="http://schemas.openxmlformats.org/officeDocument/2006/relationships/image" Target="../media/image694.png"/><Relationship Id="rId131" Type="http://schemas.openxmlformats.org/officeDocument/2006/relationships/customXml" Target="../ink/ink6724.xml"/><Relationship Id="rId152" Type="http://schemas.openxmlformats.org/officeDocument/2006/relationships/image" Target="../media/image714.png"/><Relationship Id="rId173" Type="http://schemas.openxmlformats.org/officeDocument/2006/relationships/customXml" Target="../ink/ink6745.xml"/><Relationship Id="rId194" Type="http://schemas.openxmlformats.org/officeDocument/2006/relationships/image" Target="../media/image735.png"/><Relationship Id="rId208" Type="http://schemas.openxmlformats.org/officeDocument/2006/relationships/image" Target="../media/image742.png"/><Relationship Id="rId229" Type="http://schemas.openxmlformats.org/officeDocument/2006/relationships/customXml" Target="../ink/ink6773.xml"/><Relationship Id="rId240" Type="http://schemas.openxmlformats.org/officeDocument/2006/relationships/image" Target="../media/image758.png"/><Relationship Id="rId261" Type="http://schemas.openxmlformats.org/officeDocument/2006/relationships/customXml" Target="../ink/ink6789.xml"/><Relationship Id="rId14" Type="http://schemas.openxmlformats.org/officeDocument/2006/relationships/customXml" Target="../ink/ink6664.xml"/><Relationship Id="rId35" Type="http://schemas.openxmlformats.org/officeDocument/2006/relationships/image" Target="../media/image658.png"/><Relationship Id="rId56" Type="http://schemas.openxmlformats.org/officeDocument/2006/relationships/customXml" Target="../ink/ink6685.xml"/><Relationship Id="rId77" Type="http://schemas.openxmlformats.org/officeDocument/2006/relationships/image" Target="../media/image678.png"/><Relationship Id="rId100" Type="http://schemas.openxmlformats.org/officeDocument/2006/relationships/image" Target="../media/image689.png"/><Relationship Id="rId8" Type="http://schemas.openxmlformats.org/officeDocument/2006/relationships/customXml" Target="../ink/ink6661.xml"/><Relationship Id="rId98" Type="http://schemas.openxmlformats.org/officeDocument/2006/relationships/image" Target="../media/image688.png"/><Relationship Id="rId121" Type="http://schemas.openxmlformats.org/officeDocument/2006/relationships/image" Target="../media/image699.png"/><Relationship Id="rId142" Type="http://schemas.openxmlformats.org/officeDocument/2006/relationships/image" Target="../media/image709.png"/><Relationship Id="rId163" Type="http://schemas.openxmlformats.org/officeDocument/2006/relationships/customXml" Target="../ink/ink6740.xml"/><Relationship Id="rId184" Type="http://schemas.openxmlformats.org/officeDocument/2006/relationships/image" Target="../media/image730.png"/><Relationship Id="rId219" Type="http://schemas.openxmlformats.org/officeDocument/2006/relationships/customXml" Target="../ink/ink6768.xml"/><Relationship Id="rId230" Type="http://schemas.openxmlformats.org/officeDocument/2006/relationships/image" Target="../media/image753.png"/><Relationship Id="rId251" Type="http://schemas.openxmlformats.org/officeDocument/2006/relationships/customXml" Target="../ink/ink6784.xml"/><Relationship Id="rId25" Type="http://schemas.openxmlformats.org/officeDocument/2006/relationships/image" Target="../media/image654.png"/><Relationship Id="rId46" Type="http://schemas.openxmlformats.org/officeDocument/2006/relationships/customXml" Target="../ink/ink6680.xml"/><Relationship Id="rId67" Type="http://schemas.openxmlformats.org/officeDocument/2006/relationships/image" Target="../media/image631.png"/><Relationship Id="rId88" Type="http://schemas.openxmlformats.org/officeDocument/2006/relationships/customXml" Target="../ink/ink6701.xml"/><Relationship Id="rId111" Type="http://schemas.openxmlformats.org/officeDocument/2006/relationships/customXml" Target="../ink/ink6713.xml"/><Relationship Id="rId132" Type="http://schemas.openxmlformats.org/officeDocument/2006/relationships/image" Target="../media/image704.png"/><Relationship Id="rId153" Type="http://schemas.openxmlformats.org/officeDocument/2006/relationships/customXml" Target="../ink/ink6735.xml"/><Relationship Id="rId174" Type="http://schemas.openxmlformats.org/officeDocument/2006/relationships/image" Target="../media/image725.png"/><Relationship Id="rId195" Type="http://schemas.openxmlformats.org/officeDocument/2006/relationships/customXml" Target="../ink/ink6756.xml"/><Relationship Id="rId209" Type="http://schemas.openxmlformats.org/officeDocument/2006/relationships/customXml" Target="../ink/ink6763.xml"/><Relationship Id="rId220" Type="http://schemas.openxmlformats.org/officeDocument/2006/relationships/image" Target="../media/image748.png"/><Relationship Id="rId241" Type="http://schemas.openxmlformats.org/officeDocument/2006/relationships/customXml" Target="../ink/ink6779.xml"/><Relationship Id="rId15" Type="http://schemas.openxmlformats.org/officeDocument/2006/relationships/image" Target="../media/image649.png"/><Relationship Id="rId36" Type="http://schemas.openxmlformats.org/officeDocument/2006/relationships/customXml" Target="../ink/ink6675.xml"/><Relationship Id="rId57" Type="http://schemas.openxmlformats.org/officeDocument/2006/relationships/image" Target="../media/image669.png"/><Relationship Id="rId262" Type="http://schemas.openxmlformats.org/officeDocument/2006/relationships/image" Target="../media/image769.png"/><Relationship Id="rId78" Type="http://schemas.openxmlformats.org/officeDocument/2006/relationships/customXml" Target="../ink/ink6696.xml"/><Relationship Id="rId99" Type="http://schemas.openxmlformats.org/officeDocument/2006/relationships/customXml" Target="../ink/ink6707.xml"/><Relationship Id="rId101" Type="http://schemas.openxmlformats.org/officeDocument/2006/relationships/customXml" Target="../ink/ink6708.xml"/><Relationship Id="rId122" Type="http://schemas.openxmlformats.org/officeDocument/2006/relationships/customXml" Target="../ink/ink6719.xml"/><Relationship Id="rId143" Type="http://schemas.openxmlformats.org/officeDocument/2006/relationships/customXml" Target="../ink/ink6730.xml"/><Relationship Id="rId164" Type="http://schemas.openxmlformats.org/officeDocument/2006/relationships/image" Target="../media/image720.png"/><Relationship Id="rId185" Type="http://schemas.openxmlformats.org/officeDocument/2006/relationships/customXml" Target="../ink/ink6751.xml"/><Relationship Id="rId9" Type="http://schemas.openxmlformats.org/officeDocument/2006/relationships/image" Target="../media/image646.png"/><Relationship Id="rId210" Type="http://schemas.openxmlformats.org/officeDocument/2006/relationships/image" Target="../media/image743.png"/><Relationship Id="rId26" Type="http://schemas.openxmlformats.org/officeDocument/2006/relationships/customXml" Target="../ink/ink6670.xml"/><Relationship Id="rId231" Type="http://schemas.openxmlformats.org/officeDocument/2006/relationships/customXml" Target="../ink/ink6774.xml"/><Relationship Id="rId252" Type="http://schemas.openxmlformats.org/officeDocument/2006/relationships/image" Target="../media/image764.png"/><Relationship Id="rId47" Type="http://schemas.openxmlformats.org/officeDocument/2006/relationships/image" Target="../media/image664.png"/><Relationship Id="rId68" Type="http://schemas.openxmlformats.org/officeDocument/2006/relationships/customXml" Target="../ink/ink6691.xml"/><Relationship Id="rId89" Type="http://schemas.openxmlformats.org/officeDocument/2006/relationships/customXml" Target="../ink/ink6702.xml"/><Relationship Id="rId112" Type="http://schemas.openxmlformats.org/officeDocument/2006/relationships/image" Target="../media/image695.png"/><Relationship Id="rId133" Type="http://schemas.openxmlformats.org/officeDocument/2006/relationships/customXml" Target="../ink/ink6725.xml"/><Relationship Id="rId154" Type="http://schemas.openxmlformats.org/officeDocument/2006/relationships/image" Target="../media/image715.png"/><Relationship Id="rId175" Type="http://schemas.openxmlformats.org/officeDocument/2006/relationships/customXml" Target="../ink/ink6746.xml"/><Relationship Id="rId196" Type="http://schemas.openxmlformats.org/officeDocument/2006/relationships/image" Target="../media/image736.png"/><Relationship Id="rId200" Type="http://schemas.openxmlformats.org/officeDocument/2006/relationships/image" Target="../media/image738.png"/><Relationship Id="rId16" Type="http://schemas.openxmlformats.org/officeDocument/2006/relationships/customXml" Target="../ink/ink6665.xml"/><Relationship Id="rId221" Type="http://schemas.openxmlformats.org/officeDocument/2006/relationships/customXml" Target="../ink/ink6769.xml"/><Relationship Id="rId242" Type="http://schemas.openxmlformats.org/officeDocument/2006/relationships/image" Target="../media/image759.png"/><Relationship Id="rId263" Type="http://schemas.openxmlformats.org/officeDocument/2006/relationships/customXml" Target="../ink/ink6790.xml"/><Relationship Id="rId37" Type="http://schemas.openxmlformats.org/officeDocument/2006/relationships/image" Target="../media/image659.png"/><Relationship Id="rId58" Type="http://schemas.openxmlformats.org/officeDocument/2006/relationships/customXml" Target="../ink/ink6686.xml"/><Relationship Id="rId79" Type="http://schemas.openxmlformats.org/officeDocument/2006/relationships/image" Target="../media/image679.png"/><Relationship Id="rId102" Type="http://schemas.openxmlformats.org/officeDocument/2006/relationships/image" Target="../media/image690.png"/><Relationship Id="rId123" Type="http://schemas.openxmlformats.org/officeDocument/2006/relationships/customXml" Target="../ink/ink6720.xml"/><Relationship Id="rId144" Type="http://schemas.openxmlformats.org/officeDocument/2006/relationships/image" Target="../media/image710.png"/><Relationship Id="rId90" Type="http://schemas.openxmlformats.org/officeDocument/2006/relationships/image" Target="../media/image684.png"/><Relationship Id="rId165" Type="http://schemas.openxmlformats.org/officeDocument/2006/relationships/customXml" Target="../ink/ink6741.xml"/><Relationship Id="rId186" Type="http://schemas.openxmlformats.org/officeDocument/2006/relationships/image" Target="../media/image731.png"/><Relationship Id="rId211" Type="http://schemas.openxmlformats.org/officeDocument/2006/relationships/customXml" Target="../ink/ink6764.xml"/><Relationship Id="rId232" Type="http://schemas.openxmlformats.org/officeDocument/2006/relationships/image" Target="../media/image754.png"/><Relationship Id="rId253" Type="http://schemas.openxmlformats.org/officeDocument/2006/relationships/customXml" Target="../ink/ink6785.xml"/><Relationship Id="rId27" Type="http://schemas.openxmlformats.org/officeDocument/2006/relationships/image" Target="../media/image655.png"/><Relationship Id="rId48" Type="http://schemas.openxmlformats.org/officeDocument/2006/relationships/customXml" Target="../ink/ink6681.xml"/><Relationship Id="rId69" Type="http://schemas.openxmlformats.org/officeDocument/2006/relationships/image" Target="../media/image674.png"/><Relationship Id="rId113" Type="http://schemas.openxmlformats.org/officeDocument/2006/relationships/customXml" Target="../ink/ink6714.xml"/><Relationship Id="rId134" Type="http://schemas.openxmlformats.org/officeDocument/2006/relationships/image" Target="../media/image705.png"/><Relationship Id="rId80" Type="http://schemas.openxmlformats.org/officeDocument/2006/relationships/customXml" Target="../ink/ink6697.xml"/><Relationship Id="rId155" Type="http://schemas.openxmlformats.org/officeDocument/2006/relationships/customXml" Target="../ink/ink6736.xml"/><Relationship Id="rId176" Type="http://schemas.openxmlformats.org/officeDocument/2006/relationships/image" Target="../media/image726.png"/><Relationship Id="rId197" Type="http://schemas.openxmlformats.org/officeDocument/2006/relationships/customXml" Target="../ink/ink6757.xml"/><Relationship Id="rId201" Type="http://schemas.openxmlformats.org/officeDocument/2006/relationships/customXml" Target="../ink/ink6759.xml"/><Relationship Id="rId222" Type="http://schemas.openxmlformats.org/officeDocument/2006/relationships/image" Target="../media/image749.png"/><Relationship Id="rId243" Type="http://schemas.openxmlformats.org/officeDocument/2006/relationships/customXml" Target="../ink/ink6780.xml"/><Relationship Id="rId264" Type="http://schemas.openxmlformats.org/officeDocument/2006/relationships/image" Target="../media/image770.png"/><Relationship Id="rId17" Type="http://schemas.openxmlformats.org/officeDocument/2006/relationships/image" Target="../media/image650.png"/><Relationship Id="rId38" Type="http://schemas.openxmlformats.org/officeDocument/2006/relationships/customXml" Target="../ink/ink6676.xml"/><Relationship Id="rId59" Type="http://schemas.openxmlformats.org/officeDocument/2006/relationships/image" Target="../media/image670.png"/><Relationship Id="rId103" Type="http://schemas.openxmlformats.org/officeDocument/2006/relationships/customXml" Target="../ink/ink6709.xml"/><Relationship Id="rId124" Type="http://schemas.openxmlformats.org/officeDocument/2006/relationships/image" Target="../media/image700.png"/><Relationship Id="rId70" Type="http://schemas.openxmlformats.org/officeDocument/2006/relationships/customXml" Target="../ink/ink6692.xml"/><Relationship Id="rId91" Type="http://schemas.openxmlformats.org/officeDocument/2006/relationships/customXml" Target="../ink/ink6703.xml"/><Relationship Id="rId145" Type="http://schemas.openxmlformats.org/officeDocument/2006/relationships/customXml" Target="../ink/ink6731.xml"/><Relationship Id="rId166" Type="http://schemas.openxmlformats.org/officeDocument/2006/relationships/image" Target="../media/image721.png"/><Relationship Id="rId187" Type="http://schemas.openxmlformats.org/officeDocument/2006/relationships/customXml" Target="../ink/ink6752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744.png"/><Relationship Id="rId233" Type="http://schemas.openxmlformats.org/officeDocument/2006/relationships/customXml" Target="../ink/ink6775.xml"/><Relationship Id="rId254" Type="http://schemas.openxmlformats.org/officeDocument/2006/relationships/image" Target="../media/image765.png"/><Relationship Id="rId28" Type="http://schemas.openxmlformats.org/officeDocument/2006/relationships/customXml" Target="../ink/ink6671.xml"/><Relationship Id="rId49" Type="http://schemas.openxmlformats.org/officeDocument/2006/relationships/image" Target="../media/image665.png"/><Relationship Id="rId114" Type="http://schemas.openxmlformats.org/officeDocument/2006/relationships/customXml" Target="../ink/ink6715.xml"/><Relationship Id="rId60" Type="http://schemas.openxmlformats.org/officeDocument/2006/relationships/customXml" Target="../ink/ink6687.xml"/><Relationship Id="rId81" Type="http://schemas.openxmlformats.org/officeDocument/2006/relationships/image" Target="../media/image680.png"/><Relationship Id="rId135" Type="http://schemas.openxmlformats.org/officeDocument/2006/relationships/customXml" Target="../ink/ink6726.xml"/><Relationship Id="rId156" Type="http://schemas.openxmlformats.org/officeDocument/2006/relationships/image" Target="../media/image716.png"/><Relationship Id="rId177" Type="http://schemas.openxmlformats.org/officeDocument/2006/relationships/customXml" Target="../ink/ink6747.xml"/><Relationship Id="rId198" Type="http://schemas.openxmlformats.org/officeDocument/2006/relationships/image" Target="../media/image737.png"/><Relationship Id="rId202" Type="http://schemas.openxmlformats.org/officeDocument/2006/relationships/image" Target="../media/image739.png"/><Relationship Id="rId223" Type="http://schemas.openxmlformats.org/officeDocument/2006/relationships/customXml" Target="../ink/ink6770.xml"/><Relationship Id="rId244" Type="http://schemas.openxmlformats.org/officeDocument/2006/relationships/image" Target="../media/image760.png"/><Relationship Id="rId18" Type="http://schemas.openxmlformats.org/officeDocument/2006/relationships/customXml" Target="../ink/ink6666.xml"/><Relationship Id="rId39" Type="http://schemas.openxmlformats.org/officeDocument/2006/relationships/image" Target="../media/image660.png"/><Relationship Id="rId50" Type="http://schemas.openxmlformats.org/officeDocument/2006/relationships/customXml" Target="../ink/ink6682.xml"/><Relationship Id="rId104" Type="http://schemas.openxmlformats.org/officeDocument/2006/relationships/image" Target="../media/image691.png"/><Relationship Id="rId125" Type="http://schemas.openxmlformats.org/officeDocument/2006/relationships/customXml" Target="../ink/ink6721.xml"/><Relationship Id="rId146" Type="http://schemas.openxmlformats.org/officeDocument/2006/relationships/image" Target="../media/image711.png"/><Relationship Id="rId167" Type="http://schemas.openxmlformats.org/officeDocument/2006/relationships/customXml" Target="../ink/ink6742.xml"/><Relationship Id="rId188" Type="http://schemas.openxmlformats.org/officeDocument/2006/relationships/image" Target="../media/image732.png"/><Relationship Id="rId71" Type="http://schemas.openxmlformats.org/officeDocument/2006/relationships/image" Target="../media/image675.png"/><Relationship Id="rId92" Type="http://schemas.openxmlformats.org/officeDocument/2006/relationships/image" Target="../media/image685.png"/><Relationship Id="rId213" Type="http://schemas.openxmlformats.org/officeDocument/2006/relationships/customXml" Target="../ink/ink6765.xml"/><Relationship Id="rId234" Type="http://schemas.openxmlformats.org/officeDocument/2006/relationships/image" Target="../media/image755.png"/><Relationship Id="rId2" Type="http://schemas.openxmlformats.org/officeDocument/2006/relationships/customXml" Target="../ink/ink6658.xml"/><Relationship Id="rId29" Type="http://schemas.openxmlformats.org/officeDocument/2006/relationships/image" Target="../media/image656.png"/><Relationship Id="rId255" Type="http://schemas.openxmlformats.org/officeDocument/2006/relationships/customXml" Target="../ink/ink6786.xml"/><Relationship Id="rId40" Type="http://schemas.openxmlformats.org/officeDocument/2006/relationships/customXml" Target="../ink/ink6677.xml"/><Relationship Id="rId115" Type="http://schemas.openxmlformats.org/officeDocument/2006/relationships/image" Target="../media/image696.png"/><Relationship Id="rId136" Type="http://schemas.openxmlformats.org/officeDocument/2006/relationships/image" Target="../media/image706.png"/><Relationship Id="rId157" Type="http://schemas.openxmlformats.org/officeDocument/2006/relationships/customXml" Target="../ink/ink6737.xml"/><Relationship Id="rId178" Type="http://schemas.openxmlformats.org/officeDocument/2006/relationships/image" Target="../media/image727.png"/><Relationship Id="rId61" Type="http://schemas.openxmlformats.org/officeDocument/2006/relationships/image" Target="../media/image671.png"/><Relationship Id="rId82" Type="http://schemas.openxmlformats.org/officeDocument/2006/relationships/customXml" Target="../ink/ink6698.xml"/><Relationship Id="rId199" Type="http://schemas.openxmlformats.org/officeDocument/2006/relationships/customXml" Target="../ink/ink6758.xml"/><Relationship Id="rId203" Type="http://schemas.openxmlformats.org/officeDocument/2006/relationships/customXml" Target="../ink/ink6760.xml"/><Relationship Id="rId19" Type="http://schemas.openxmlformats.org/officeDocument/2006/relationships/image" Target="../media/image651.png"/><Relationship Id="rId224" Type="http://schemas.openxmlformats.org/officeDocument/2006/relationships/image" Target="../media/image750.png"/><Relationship Id="rId245" Type="http://schemas.openxmlformats.org/officeDocument/2006/relationships/customXml" Target="../ink/ink6781.xml"/><Relationship Id="rId30" Type="http://schemas.openxmlformats.org/officeDocument/2006/relationships/customXml" Target="../ink/ink6672.xml"/><Relationship Id="rId105" Type="http://schemas.openxmlformats.org/officeDocument/2006/relationships/customXml" Target="../ink/ink6710.xml"/><Relationship Id="rId126" Type="http://schemas.openxmlformats.org/officeDocument/2006/relationships/image" Target="../media/image701.png"/><Relationship Id="rId147" Type="http://schemas.openxmlformats.org/officeDocument/2006/relationships/customXml" Target="../ink/ink6732.xml"/><Relationship Id="rId168" Type="http://schemas.openxmlformats.org/officeDocument/2006/relationships/image" Target="../media/image722.png"/><Relationship Id="rId51" Type="http://schemas.openxmlformats.org/officeDocument/2006/relationships/image" Target="../media/image666.png"/><Relationship Id="rId72" Type="http://schemas.openxmlformats.org/officeDocument/2006/relationships/customXml" Target="../ink/ink6693.xml"/><Relationship Id="rId93" Type="http://schemas.openxmlformats.org/officeDocument/2006/relationships/customXml" Target="../ink/ink6704.xml"/><Relationship Id="rId189" Type="http://schemas.openxmlformats.org/officeDocument/2006/relationships/customXml" Target="../ink/ink6753.xml"/><Relationship Id="rId3" Type="http://schemas.openxmlformats.org/officeDocument/2006/relationships/image" Target="../media/image643.png"/><Relationship Id="rId214" Type="http://schemas.openxmlformats.org/officeDocument/2006/relationships/image" Target="../media/image745.png"/><Relationship Id="rId235" Type="http://schemas.openxmlformats.org/officeDocument/2006/relationships/customXml" Target="../ink/ink6776.xml"/><Relationship Id="rId256" Type="http://schemas.openxmlformats.org/officeDocument/2006/relationships/image" Target="../media/image766.png"/><Relationship Id="rId116" Type="http://schemas.openxmlformats.org/officeDocument/2006/relationships/customXml" Target="../ink/ink6716.xml"/><Relationship Id="rId137" Type="http://schemas.openxmlformats.org/officeDocument/2006/relationships/customXml" Target="../ink/ink6727.xml"/><Relationship Id="rId158" Type="http://schemas.openxmlformats.org/officeDocument/2006/relationships/image" Target="../media/image717.png"/><Relationship Id="rId20" Type="http://schemas.openxmlformats.org/officeDocument/2006/relationships/customXml" Target="../ink/ink6667.xml"/><Relationship Id="rId41" Type="http://schemas.openxmlformats.org/officeDocument/2006/relationships/image" Target="../media/image661.png"/><Relationship Id="rId62" Type="http://schemas.openxmlformats.org/officeDocument/2006/relationships/customXml" Target="../ink/ink6688.xml"/><Relationship Id="rId83" Type="http://schemas.openxmlformats.org/officeDocument/2006/relationships/image" Target="../media/image681.png"/><Relationship Id="rId179" Type="http://schemas.openxmlformats.org/officeDocument/2006/relationships/customXml" Target="../ink/ink6748.xml"/><Relationship Id="rId190" Type="http://schemas.openxmlformats.org/officeDocument/2006/relationships/image" Target="../media/image733.png"/><Relationship Id="rId204" Type="http://schemas.openxmlformats.org/officeDocument/2006/relationships/image" Target="../media/image740.png"/><Relationship Id="rId225" Type="http://schemas.openxmlformats.org/officeDocument/2006/relationships/customXml" Target="../ink/ink6771.xml"/><Relationship Id="rId246" Type="http://schemas.openxmlformats.org/officeDocument/2006/relationships/image" Target="../media/image761.png"/><Relationship Id="rId106" Type="http://schemas.openxmlformats.org/officeDocument/2006/relationships/image" Target="../media/image692.png"/><Relationship Id="rId127" Type="http://schemas.openxmlformats.org/officeDocument/2006/relationships/customXml" Target="../ink/ink6722.xml"/><Relationship Id="rId10" Type="http://schemas.openxmlformats.org/officeDocument/2006/relationships/customXml" Target="../ink/ink6662.xml"/><Relationship Id="rId31" Type="http://schemas.openxmlformats.org/officeDocument/2006/relationships/image" Target="../media/image657.png"/><Relationship Id="rId52" Type="http://schemas.openxmlformats.org/officeDocument/2006/relationships/customXml" Target="../ink/ink6683.xml"/><Relationship Id="rId73" Type="http://schemas.openxmlformats.org/officeDocument/2006/relationships/image" Target="../media/image676.png"/><Relationship Id="rId94" Type="http://schemas.openxmlformats.org/officeDocument/2006/relationships/image" Target="../media/image686.png"/><Relationship Id="rId148" Type="http://schemas.openxmlformats.org/officeDocument/2006/relationships/image" Target="../media/image712.png"/><Relationship Id="rId169" Type="http://schemas.openxmlformats.org/officeDocument/2006/relationships/customXml" Target="../ink/ink6743.xml"/><Relationship Id="rId4" Type="http://schemas.openxmlformats.org/officeDocument/2006/relationships/customXml" Target="../ink/ink6659.xml"/><Relationship Id="rId180" Type="http://schemas.openxmlformats.org/officeDocument/2006/relationships/image" Target="../media/image728.png"/><Relationship Id="rId215" Type="http://schemas.openxmlformats.org/officeDocument/2006/relationships/customXml" Target="../ink/ink6766.xml"/><Relationship Id="rId236" Type="http://schemas.openxmlformats.org/officeDocument/2006/relationships/image" Target="../media/image756.png"/><Relationship Id="rId257" Type="http://schemas.openxmlformats.org/officeDocument/2006/relationships/customXml" Target="../ink/ink6787.xml"/><Relationship Id="rId42" Type="http://schemas.openxmlformats.org/officeDocument/2006/relationships/customXml" Target="../ink/ink6678.xml"/><Relationship Id="rId84" Type="http://schemas.openxmlformats.org/officeDocument/2006/relationships/customXml" Target="../ink/ink6699.xml"/><Relationship Id="rId138" Type="http://schemas.openxmlformats.org/officeDocument/2006/relationships/image" Target="../media/image707.png"/></Relationships>
</file>

<file path=ppt/slides/_rels/slide14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7.png"/><Relationship Id="rId21" Type="http://schemas.openxmlformats.org/officeDocument/2006/relationships/image" Target="../media/image652.png"/><Relationship Id="rId63" Type="http://schemas.openxmlformats.org/officeDocument/2006/relationships/image" Target="../media/image672.png"/><Relationship Id="rId159" Type="http://schemas.openxmlformats.org/officeDocument/2006/relationships/customXml" Target="../ink/ink6871.xml"/><Relationship Id="rId170" Type="http://schemas.openxmlformats.org/officeDocument/2006/relationships/image" Target="../media/image723.png"/><Relationship Id="rId226" Type="http://schemas.openxmlformats.org/officeDocument/2006/relationships/image" Target="../media/image751.png"/><Relationship Id="rId268" Type="http://schemas.openxmlformats.org/officeDocument/2006/relationships/image" Target="../media/image772.png"/><Relationship Id="rId32" Type="http://schemas.openxmlformats.org/officeDocument/2006/relationships/customXml" Target="../ink/ink6806.xml"/><Relationship Id="rId74" Type="http://schemas.openxmlformats.org/officeDocument/2006/relationships/customXml" Target="../ink/ink6827.xml"/><Relationship Id="rId128" Type="http://schemas.openxmlformats.org/officeDocument/2006/relationships/image" Target="../media/image702.png"/><Relationship Id="rId5" Type="http://schemas.openxmlformats.org/officeDocument/2006/relationships/image" Target="../media/image644.png"/><Relationship Id="rId95" Type="http://schemas.openxmlformats.org/officeDocument/2006/relationships/customXml" Target="../ink/ink6838.xml"/><Relationship Id="rId160" Type="http://schemas.openxmlformats.org/officeDocument/2006/relationships/image" Target="../media/image718.png"/><Relationship Id="rId181" Type="http://schemas.openxmlformats.org/officeDocument/2006/relationships/customXml" Target="../ink/ink6882.xml"/><Relationship Id="rId216" Type="http://schemas.openxmlformats.org/officeDocument/2006/relationships/image" Target="../media/image746.png"/><Relationship Id="rId237" Type="http://schemas.openxmlformats.org/officeDocument/2006/relationships/customXml" Target="../ink/ink6910.xml"/><Relationship Id="rId258" Type="http://schemas.openxmlformats.org/officeDocument/2006/relationships/image" Target="../media/image767.png"/><Relationship Id="rId22" Type="http://schemas.openxmlformats.org/officeDocument/2006/relationships/customXml" Target="../ink/ink6801.xml"/><Relationship Id="rId43" Type="http://schemas.openxmlformats.org/officeDocument/2006/relationships/image" Target="../media/image662.png"/><Relationship Id="rId64" Type="http://schemas.openxmlformats.org/officeDocument/2006/relationships/customXml" Target="../ink/ink6822.xml"/><Relationship Id="rId118" Type="http://schemas.openxmlformats.org/officeDocument/2006/relationships/customXml" Target="../ink/ink6850.xml"/><Relationship Id="rId139" Type="http://schemas.openxmlformats.org/officeDocument/2006/relationships/customXml" Target="../ink/ink6861.xml"/><Relationship Id="rId85" Type="http://schemas.openxmlformats.org/officeDocument/2006/relationships/image" Target="../media/image682.png"/><Relationship Id="rId150" Type="http://schemas.openxmlformats.org/officeDocument/2006/relationships/image" Target="../media/image713.png"/><Relationship Id="rId171" Type="http://schemas.openxmlformats.org/officeDocument/2006/relationships/customXml" Target="../ink/ink6877.xml"/><Relationship Id="rId192" Type="http://schemas.openxmlformats.org/officeDocument/2006/relationships/image" Target="../media/image734.png"/><Relationship Id="rId206" Type="http://schemas.openxmlformats.org/officeDocument/2006/relationships/image" Target="../media/image741.png"/><Relationship Id="rId227" Type="http://schemas.openxmlformats.org/officeDocument/2006/relationships/customXml" Target="../ink/ink6905.xml"/><Relationship Id="rId248" Type="http://schemas.openxmlformats.org/officeDocument/2006/relationships/image" Target="../media/image762.png"/><Relationship Id="rId269" Type="http://schemas.openxmlformats.org/officeDocument/2006/relationships/customXml" Target="../ink/ink6926.xml"/><Relationship Id="rId12" Type="http://schemas.openxmlformats.org/officeDocument/2006/relationships/customXml" Target="../ink/ink6796.xml"/><Relationship Id="rId33" Type="http://schemas.openxmlformats.org/officeDocument/2006/relationships/image" Target="../media/image612.png"/><Relationship Id="rId108" Type="http://schemas.openxmlformats.org/officeDocument/2006/relationships/image" Target="../media/image693.png"/><Relationship Id="rId129" Type="http://schemas.openxmlformats.org/officeDocument/2006/relationships/customXml" Target="../ink/ink6856.xml"/><Relationship Id="rId54" Type="http://schemas.openxmlformats.org/officeDocument/2006/relationships/customXml" Target="../ink/ink6817.xml"/><Relationship Id="rId75" Type="http://schemas.openxmlformats.org/officeDocument/2006/relationships/image" Target="../media/image677.png"/><Relationship Id="rId96" Type="http://schemas.openxmlformats.org/officeDocument/2006/relationships/image" Target="../media/image687.png"/><Relationship Id="rId140" Type="http://schemas.openxmlformats.org/officeDocument/2006/relationships/image" Target="../media/image708.png"/><Relationship Id="rId161" Type="http://schemas.openxmlformats.org/officeDocument/2006/relationships/customXml" Target="../ink/ink6872.xml"/><Relationship Id="rId182" Type="http://schemas.openxmlformats.org/officeDocument/2006/relationships/image" Target="../media/image729.png"/><Relationship Id="rId217" Type="http://schemas.openxmlformats.org/officeDocument/2006/relationships/customXml" Target="../ink/ink6900.xml"/><Relationship Id="rId6" Type="http://schemas.openxmlformats.org/officeDocument/2006/relationships/customXml" Target="../ink/ink6793.xml"/><Relationship Id="rId238" Type="http://schemas.openxmlformats.org/officeDocument/2006/relationships/image" Target="../media/image757.png"/><Relationship Id="rId259" Type="http://schemas.openxmlformats.org/officeDocument/2006/relationships/customXml" Target="../ink/ink6921.xml"/><Relationship Id="rId23" Type="http://schemas.openxmlformats.org/officeDocument/2006/relationships/image" Target="../media/image653.png"/><Relationship Id="rId119" Type="http://schemas.openxmlformats.org/officeDocument/2006/relationships/image" Target="../media/image698.png"/><Relationship Id="rId270" Type="http://schemas.openxmlformats.org/officeDocument/2006/relationships/customXml" Target="../ink/ink6927.xml"/><Relationship Id="rId44" Type="http://schemas.openxmlformats.org/officeDocument/2006/relationships/customXml" Target="../ink/ink6812.xml"/><Relationship Id="rId65" Type="http://schemas.openxmlformats.org/officeDocument/2006/relationships/image" Target="../media/image673.png"/><Relationship Id="rId86" Type="http://schemas.openxmlformats.org/officeDocument/2006/relationships/customXml" Target="../ink/ink6833.xml"/><Relationship Id="rId130" Type="http://schemas.openxmlformats.org/officeDocument/2006/relationships/image" Target="../media/image703.png"/><Relationship Id="rId151" Type="http://schemas.openxmlformats.org/officeDocument/2006/relationships/customXml" Target="../ink/ink6867.xml"/><Relationship Id="rId172" Type="http://schemas.openxmlformats.org/officeDocument/2006/relationships/image" Target="../media/image724.png"/><Relationship Id="rId193" Type="http://schemas.openxmlformats.org/officeDocument/2006/relationships/customXml" Target="../ink/ink6888.xml"/><Relationship Id="rId207" Type="http://schemas.openxmlformats.org/officeDocument/2006/relationships/customXml" Target="../ink/ink6895.xml"/><Relationship Id="rId228" Type="http://schemas.openxmlformats.org/officeDocument/2006/relationships/image" Target="../media/image752.png"/><Relationship Id="rId249" Type="http://schemas.openxmlformats.org/officeDocument/2006/relationships/customXml" Target="../ink/ink6916.xml"/><Relationship Id="rId13" Type="http://schemas.openxmlformats.org/officeDocument/2006/relationships/image" Target="../media/image648.png"/><Relationship Id="rId109" Type="http://schemas.openxmlformats.org/officeDocument/2006/relationships/customXml" Target="../ink/ink6845.xml"/><Relationship Id="rId260" Type="http://schemas.openxmlformats.org/officeDocument/2006/relationships/image" Target="../media/image768.png"/><Relationship Id="rId34" Type="http://schemas.openxmlformats.org/officeDocument/2006/relationships/customXml" Target="../ink/ink6807.xml"/><Relationship Id="rId55" Type="http://schemas.openxmlformats.org/officeDocument/2006/relationships/image" Target="../media/image668.png"/><Relationship Id="rId76" Type="http://schemas.openxmlformats.org/officeDocument/2006/relationships/customXml" Target="../ink/ink6828.xml"/><Relationship Id="rId97" Type="http://schemas.openxmlformats.org/officeDocument/2006/relationships/customXml" Target="../ink/ink6839.xml"/><Relationship Id="rId120" Type="http://schemas.openxmlformats.org/officeDocument/2006/relationships/customXml" Target="../ink/ink6851.xml"/><Relationship Id="rId141" Type="http://schemas.openxmlformats.org/officeDocument/2006/relationships/customXml" Target="../ink/ink6862.xml"/><Relationship Id="rId7" Type="http://schemas.openxmlformats.org/officeDocument/2006/relationships/image" Target="../media/image645.png"/><Relationship Id="rId162" Type="http://schemas.openxmlformats.org/officeDocument/2006/relationships/image" Target="../media/image719.png"/><Relationship Id="rId183" Type="http://schemas.openxmlformats.org/officeDocument/2006/relationships/customXml" Target="../ink/ink6883.xml"/><Relationship Id="rId218" Type="http://schemas.openxmlformats.org/officeDocument/2006/relationships/image" Target="../media/image747.png"/><Relationship Id="rId239" Type="http://schemas.openxmlformats.org/officeDocument/2006/relationships/customXml" Target="../ink/ink6911.xml"/><Relationship Id="rId250" Type="http://schemas.openxmlformats.org/officeDocument/2006/relationships/image" Target="../media/image763.png"/><Relationship Id="rId271" Type="http://schemas.openxmlformats.org/officeDocument/2006/relationships/image" Target="../media/image773.png"/><Relationship Id="rId24" Type="http://schemas.openxmlformats.org/officeDocument/2006/relationships/customXml" Target="../ink/ink6802.xml"/><Relationship Id="rId45" Type="http://schemas.openxmlformats.org/officeDocument/2006/relationships/image" Target="../media/image663.png"/><Relationship Id="rId66" Type="http://schemas.openxmlformats.org/officeDocument/2006/relationships/customXml" Target="../ink/ink6823.xml"/><Relationship Id="rId87" Type="http://schemas.openxmlformats.org/officeDocument/2006/relationships/image" Target="../media/image683.png"/><Relationship Id="rId110" Type="http://schemas.openxmlformats.org/officeDocument/2006/relationships/image" Target="../media/image694.png"/><Relationship Id="rId131" Type="http://schemas.openxmlformats.org/officeDocument/2006/relationships/customXml" Target="../ink/ink6857.xml"/><Relationship Id="rId152" Type="http://schemas.openxmlformats.org/officeDocument/2006/relationships/image" Target="../media/image714.png"/><Relationship Id="rId173" Type="http://schemas.openxmlformats.org/officeDocument/2006/relationships/customXml" Target="../ink/ink6878.xml"/><Relationship Id="rId194" Type="http://schemas.openxmlformats.org/officeDocument/2006/relationships/image" Target="../media/image735.png"/><Relationship Id="rId208" Type="http://schemas.openxmlformats.org/officeDocument/2006/relationships/image" Target="../media/image742.png"/><Relationship Id="rId229" Type="http://schemas.openxmlformats.org/officeDocument/2006/relationships/customXml" Target="../ink/ink6906.xml"/><Relationship Id="rId240" Type="http://schemas.openxmlformats.org/officeDocument/2006/relationships/image" Target="../media/image758.png"/><Relationship Id="rId261" Type="http://schemas.openxmlformats.org/officeDocument/2006/relationships/customXml" Target="../ink/ink6922.xml"/><Relationship Id="rId14" Type="http://schemas.openxmlformats.org/officeDocument/2006/relationships/customXml" Target="../ink/ink6797.xml"/><Relationship Id="rId35" Type="http://schemas.openxmlformats.org/officeDocument/2006/relationships/image" Target="../media/image658.png"/><Relationship Id="rId56" Type="http://schemas.openxmlformats.org/officeDocument/2006/relationships/customXml" Target="../ink/ink6818.xml"/><Relationship Id="rId77" Type="http://schemas.openxmlformats.org/officeDocument/2006/relationships/image" Target="../media/image678.png"/><Relationship Id="rId100" Type="http://schemas.openxmlformats.org/officeDocument/2006/relationships/image" Target="../media/image689.png"/><Relationship Id="rId8" Type="http://schemas.openxmlformats.org/officeDocument/2006/relationships/customXml" Target="../ink/ink6794.xml"/><Relationship Id="rId98" Type="http://schemas.openxmlformats.org/officeDocument/2006/relationships/image" Target="../media/image688.png"/><Relationship Id="rId121" Type="http://schemas.openxmlformats.org/officeDocument/2006/relationships/image" Target="../media/image699.png"/><Relationship Id="rId142" Type="http://schemas.openxmlformats.org/officeDocument/2006/relationships/image" Target="../media/image709.png"/><Relationship Id="rId163" Type="http://schemas.openxmlformats.org/officeDocument/2006/relationships/customXml" Target="../ink/ink6873.xml"/><Relationship Id="rId184" Type="http://schemas.openxmlformats.org/officeDocument/2006/relationships/image" Target="../media/image730.png"/><Relationship Id="rId219" Type="http://schemas.openxmlformats.org/officeDocument/2006/relationships/customXml" Target="../ink/ink6901.xml"/><Relationship Id="rId230" Type="http://schemas.openxmlformats.org/officeDocument/2006/relationships/image" Target="../media/image753.png"/><Relationship Id="rId251" Type="http://schemas.openxmlformats.org/officeDocument/2006/relationships/customXml" Target="../ink/ink6917.xml"/><Relationship Id="rId25" Type="http://schemas.openxmlformats.org/officeDocument/2006/relationships/image" Target="../media/image654.png"/><Relationship Id="rId46" Type="http://schemas.openxmlformats.org/officeDocument/2006/relationships/customXml" Target="../ink/ink6813.xml"/><Relationship Id="rId67" Type="http://schemas.openxmlformats.org/officeDocument/2006/relationships/image" Target="../media/image631.png"/><Relationship Id="rId272" Type="http://schemas.openxmlformats.org/officeDocument/2006/relationships/customXml" Target="../ink/ink6928.xml"/><Relationship Id="rId88" Type="http://schemas.openxmlformats.org/officeDocument/2006/relationships/customXml" Target="../ink/ink6834.xml"/><Relationship Id="rId111" Type="http://schemas.openxmlformats.org/officeDocument/2006/relationships/customXml" Target="../ink/ink6846.xml"/><Relationship Id="rId132" Type="http://schemas.openxmlformats.org/officeDocument/2006/relationships/image" Target="../media/image704.png"/><Relationship Id="rId153" Type="http://schemas.openxmlformats.org/officeDocument/2006/relationships/customXml" Target="../ink/ink6868.xml"/><Relationship Id="rId174" Type="http://schemas.openxmlformats.org/officeDocument/2006/relationships/image" Target="../media/image725.png"/><Relationship Id="rId195" Type="http://schemas.openxmlformats.org/officeDocument/2006/relationships/customXml" Target="../ink/ink6889.xml"/><Relationship Id="rId209" Type="http://schemas.openxmlformats.org/officeDocument/2006/relationships/customXml" Target="../ink/ink6896.xml"/><Relationship Id="rId220" Type="http://schemas.openxmlformats.org/officeDocument/2006/relationships/image" Target="../media/image748.png"/><Relationship Id="rId241" Type="http://schemas.openxmlformats.org/officeDocument/2006/relationships/customXml" Target="../ink/ink6912.xml"/><Relationship Id="rId15" Type="http://schemas.openxmlformats.org/officeDocument/2006/relationships/image" Target="../media/image649.png"/><Relationship Id="rId36" Type="http://schemas.openxmlformats.org/officeDocument/2006/relationships/customXml" Target="../ink/ink6808.xml"/><Relationship Id="rId57" Type="http://schemas.openxmlformats.org/officeDocument/2006/relationships/image" Target="../media/image669.png"/><Relationship Id="rId262" Type="http://schemas.openxmlformats.org/officeDocument/2006/relationships/image" Target="../media/image769.png"/><Relationship Id="rId78" Type="http://schemas.openxmlformats.org/officeDocument/2006/relationships/customXml" Target="../ink/ink6829.xml"/><Relationship Id="rId99" Type="http://schemas.openxmlformats.org/officeDocument/2006/relationships/customXml" Target="../ink/ink6840.xml"/><Relationship Id="rId101" Type="http://schemas.openxmlformats.org/officeDocument/2006/relationships/customXml" Target="../ink/ink6841.xml"/><Relationship Id="rId122" Type="http://schemas.openxmlformats.org/officeDocument/2006/relationships/customXml" Target="../ink/ink6852.xml"/><Relationship Id="rId143" Type="http://schemas.openxmlformats.org/officeDocument/2006/relationships/customXml" Target="../ink/ink6863.xml"/><Relationship Id="rId164" Type="http://schemas.openxmlformats.org/officeDocument/2006/relationships/image" Target="../media/image720.png"/><Relationship Id="rId185" Type="http://schemas.openxmlformats.org/officeDocument/2006/relationships/customXml" Target="../ink/ink6884.xml"/><Relationship Id="rId9" Type="http://schemas.openxmlformats.org/officeDocument/2006/relationships/image" Target="../media/image646.png"/><Relationship Id="rId210" Type="http://schemas.openxmlformats.org/officeDocument/2006/relationships/image" Target="../media/image743.png"/><Relationship Id="rId26" Type="http://schemas.openxmlformats.org/officeDocument/2006/relationships/customXml" Target="../ink/ink6803.xml"/><Relationship Id="rId231" Type="http://schemas.openxmlformats.org/officeDocument/2006/relationships/customXml" Target="../ink/ink6907.xml"/><Relationship Id="rId252" Type="http://schemas.openxmlformats.org/officeDocument/2006/relationships/image" Target="../media/image764.png"/><Relationship Id="rId273" Type="http://schemas.openxmlformats.org/officeDocument/2006/relationships/image" Target="../media/image774.png"/><Relationship Id="rId47" Type="http://schemas.openxmlformats.org/officeDocument/2006/relationships/image" Target="../media/image664.png"/><Relationship Id="rId68" Type="http://schemas.openxmlformats.org/officeDocument/2006/relationships/customXml" Target="../ink/ink6824.xml"/><Relationship Id="rId89" Type="http://schemas.openxmlformats.org/officeDocument/2006/relationships/customXml" Target="../ink/ink6835.xml"/><Relationship Id="rId112" Type="http://schemas.openxmlformats.org/officeDocument/2006/relationships/image" Target="../media/image695.png"/><Relationship Id="rId133" Type="http://schemas.openxmlformats.org/officeDocument/2006/relationships/customXml" Target="../ink/ink6858.xml"/><Relationship Id="rId154" Type="http://schemas.openxmlformats.org/officeDocument/2006/relationships/image" Target="../media/image715.png"/><Relationship Id="rId175" Type="http://schemas.openxmlformats.org/officeDocument/2006/relationships/customXml" Target="../ink/ink6879.xml"/><Relationship Id="rId196" Type="http://schemas.openxmlformats.org/officeDocument/2006/relationships/image" Target="../media/image736.png"/><Relationship Id="rId200" Type="http://schemas.openxmlformats.org/officeDocument/2006/relationships/image" Target="../media/image738.png"/><Relationship Id="rId16" Type="http://schemas.openxmlformats.org/officeDocument/2006/relationships/customXml" Target="../ink/ink6798.xml"/><Relationship Id="rId221" Type="http://schemas.openxmlformats.org/officeDocument/2006/relationships/customXml" Target="../ink/ink6902.xml"/><Relationship Id="rId242" Type="http://schemas.openxmlformats.org/officeDocument/2006/relationships/image" Target="../media/image759.png"/><Relationship Id="rId263" Type="http://schemas.openxmlformats.org/officeDocument/2006/relationships/customXml" Target="../ink/ink6923.xml"/><Relationship Id="rId37" Type="http://schemas.openxmlformats.org/officeDocument/2006/relationships/image" Target="../media/image659.png"/><Relationship Id="rId58" Type="http://schemas.openxmlformats.org/officeDocument/2006/relationships/customXml" Target="../ink/ink6819.xml"/><Relationship Id="rId79" Type="http://schemas.openxmlformats.org/officeDocument/2006/relationships/image" Target="../media/image679.png"/><Relationship Id="rId102" Type="http://schemas.openxmlformats.org/officeDocument/2006/relationships/image" Target="../media/image690.png"/><Relationship Id="rId123" Type="http://schemas.openxmlformats.org/officeDocument/2006/relationships/customXml" Target="../ink/ink6853.xml"/><Relationship Id="rId144" Type="http://schemas.openxmlformats.org/officeDocument/2006/relationships/image" Target="../media/image710.png"/><Relationship Id="rId90" Type="http://schemas.openxmlformats.org/officeDocument/2006/relationships/image" Target="../media/image684.png"/><Relationship Id="rId165" Type="http://schemas.openxmlformats.org/officeDocument/2006/relationships/customXml" Target="../ink/ink6874.xml"/><Relationship Id="rId186" Type="http://schemas.openxmlformats.org/officeDocument/2006/relationships/image" Target="../media/image731.png"/><Relationship Id="rId211" Type="http://schemas.openxmlformats.org/officeDocument/2006/relationships/customXml" Target="../ink/ink6897.xml"/><Relationship Id="rId232" Type="http://schemas.openxmlformats.org/officeDocument/2006/relationships/image" Target="../media/image754.png"/><Relationship Id="rId253" Type="http://schemas.openxmlformats.org/officeDocument/2006/relationships/customXml" Target="../ink/ink6918.xml"/><Relationship Id="rId27" Type="http://schemas.openxmlformats.org/officeDocument/2006/relationships/image" Target="../media/image655.png"/><Relationship Id="rId48" Type="http://schemas.openxmlformats.org/officeDocument/2006/relationships/customXml" Target="../ink/ink6814.xml"/><Relationship Id="rId69" Type="http://schemas.openxmlformats.org/officeDocument/2006/relationships/image" Target="../media/image674.png"/><Relationship Id="rId113" Type="http://schemas.openxmlformats.org/officeDocument/2006/relationships/customXml" Target="../ink/ink6847.xml"/><Relationship Id="rId134" Type="http://schemas.openxmlformats.org/officeDocument/2006/relationships/image" Target="../media/image705.png"/><Relationship Id="rId80" Type="http://schemas.openxmlformats.org/officeDocument/2006/relationships/customXml" Target="../ink/ink6830.xml"/><Relationship Id="rId155" Type="http://schemas.openxmlformats.org/officeDocument/2006/relationships/customXml" Target="../ink/ink6869.xml"/><Relationship Id="rId176" Type="http://schemas.openxmlformats.org/officeDocument/2006/relationships/image" Target="../media/image726.png"/><Relationship Id="rId197" Type="http://schemas.openxmlformats.org/officeDocument/2006/relationships/customXml" Target="../ink/ink6890.xml"/><Relationship Id="rId201" Type="http://schemas.openxmlformats.org/officeDocument/2006/relationships/customXml" Target="../ink/ink6892.xml"/><Relationship Id="rId222" Type="http://schemas.openxmlformats.org/officeDocument/2006/relationships/image" Target="../media/image749.png"/><Relationship Id="rId243" Type="http://schemas.openxmlformats.org/officeDocument/2006/relationships/customXml" Target="../ink/ink6913.xml"/><Relationship Id="rId264" Type="http://schemas.openxmlformats.org/officeDocument/2006/relationships/image" Target="../media/image770.png"/><Relationship Id="rId17" Type="http://schemas.openxmlformats.org/officeDocument/2006/relationships/image" Target="../media/image650.png"/><Relationship Id="rId38" Type="http://schemas.openxmlformats.org/officeDocument/2006/relationships/customXml" Target="../ink/ink6809.xml"/><Relationship Id="rId59" Type="http://schemas.openxmlformats.org/officeDocument/2006/relationships/image" Target="../media/image670.png"/><Relationship Id="rId103" Type="http://schemas.openxmlformats.org/officeDocument/2006/relationships/customXml" Target="../ink/ink6842.xml"/><Relationship Id="rId124" Type="http://schemas.openxmlformats.org/officeDocument/2006/relationships/image" Target="../media/image700.png"/><Relationship Id="rId70" Type="http://schemas.openxmlformats.org/officeDocument/2006/relationships/customXml" Target="../ink/ink6825.xml"/><Relationship Id="rId91" Type="http://schemas.openxmlformats.org/officeDocument/2006/relationships/customXml" Target="../ink/ink6836.xml"/><Relationship Id="rId145" Type="http://schemas.openxmlformats.org/officeDocument/2006/relationships/customXml" Target="../ink/ink6864.xml"/><Relationship Id="rId166" Type="http://schemas.openxmlformats.org/officeDocument/2006/relationships/image" Target="../media/image721.png"/><Relationship Id="rId187" Type="http://schemas.openxmlformats.org/officeDocument/2006/relationships/customXml" Target="../ink/ink6885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744.png"/><Relationship Id="rId233" Type="http://schemas.openxmlformats.org/officeDocument/2006/relationships/customXml" Target="../ink/ink6908.xml"/><Relationship Id="rId254" Type="http://schemas.openxmlformats.org/officeDocument/2006/relationships/image" Target="../media/image765.png"/><Relationship Id="rId28" Type="http://schemas.openxmlformats.org/officeDocument/2006/relationships/customXml" Target="../ink/ink6804.xml"/><Relationship Id="rId49" Type="http://schemas.openxmlformats.org/officeDocument/2006/relationships/image" Target="../media/image665.png"/><Relationship Id="rId114" Type="http://schemas.openxmlformats.org/officeDocument/2006/relationships/customXml" Target="../ink/ink6848.xml"/><Relationship Id="rId60" Type="http://schemas.openxmlformats.org/officeDocument/2006/relationships/customXml" Target="../ink/ink6820.xml"/><Relationship Id="rId81" Type="http://schemas.openxmlformats.org/officeDocument/2006/relationships/image" Target="../media/image680.png"/><Relationship Id="rId135" Type="http://schemas.openxmlformats.org/officeDocument/2006/relationships/customXml" Target="../ink/ink6859.xml"/><Relationship Id="rId156" Type="http://schemas.openxmlformats.org/officeDocument/2006/relationships/image" Target="../media/image716.png"/><Relationship Id="rId177" Type="http://schemas.openxmlformats.org/officeDocument/2006/relationships/customXml" Target="../ink/ink6880.xml"/><Relationship Id="rId198" Type="http://schemas.openxmlformats.org/officeDocument/2006/relationships/image" Target="../media/image737.png"/><Relationship Id="rId202" Type="http://schemas.openxmlformats.org/officeDocument/2006/relationships/image" Target="../media/image739.png"/><Relationship Id="rId223" Type="http://schemas.openxmlformats.org/officeDocument/2006/relationships/customXml" Target="../ink/ink6903.xml"/><Relationship Id="rId244" Type="http://schemas.openxmlformats.org/officeDocument/2006/relationships/image" Target="../media/image760.png"/><Relationship Id="rId18" Type="http://schemas.openxmlformats.org/officeDocument/2006/relationships/customXml" Target="../ink/ink6799.xml"/><Relationship Id="rId39" Type="http://schemas.openxmlformats.org/officeDocument/2006/relationships/image" Target="../media/image660.png"/><Relationship Id="rId265" Type="http://schemas.openxmlformats.org/officeDocument/2006/relationships/customXml" Target="../ink/ink6924.xml"/><Relationship Id="rId50" Type="http://schemas.openxmlformats.org/officeDocument/2006/relationships/customXml" Target="../ink/ink6815.xml"/><Relationship Id="rId104" Type="http://schemas.openxmlformats.org/officeDocument/2006/relationships/image" Target="../media/image691.png"/><Relationship Id="rId125" Type="http://schemas.openxmlformats.org/officeDocument/2006/relationships/customXml" Target="../ink/ink6854.xml"/><Relationship Id="rId146" Type="http://schemas.openxmlformats.org/officeDocument/2006/relationships/image" Target="../media/image711.png"/><Relationship Id="rId167" Type="http://schemas.openxmlformats.org/officeDocument/2006/relationships/customXml" Target="../ink/ink6875.xml"/><Relationship Id="rId188" Type="http://schemas.openxmlformats.org/officeDocument/2006/relationships/image" Target="../media/image732.png"/><Relationship Id="rId71" Type="http://schemas.openxmlformats.org/officeDocument/2006/relationships/image" Target="../media/image675.png"/><Relationship Id="rId92" Type="http://schemas.openxmlformats.org/officeDocument/2006/relationships/image" Target="../media/image685.png"/><Relationship Id="rId213" Type="http://schemas.openxmlformats.org/officeDocument/2006/relationships/customXml" Target="../ink/ink6898.xml"/><Relationship Id="rId234" Type="http://schemas.openxmlformats.org/officeDocument/2006/relationships/image" Target="../media/image755.png"/><Relationship Id="rId2" Type="http://schemas.openxmlformats.org/officeDocument/2006/relationships/customXml" Target="../ink/ink6791.xml"/><Relationship Id="rId29" Type="http://schemas.openxmlformats.org/officeDocument/2006/relationships/image" Target="../media/image656.png"/><Relationship Id="rId255" Type="http://schemas.openxmlformats.org/officeDocument/2006/relationships/customXml" Target="../ink/ink6919.xml"/><Relationship Id="rId40" Type="http://schemas.openxmlformats.org/officeDocument/2006/relationships/customXml" Target="../ink/ink6810.xml"/><Relationship Id="rId115" Type="http://schemas.openxmlformats.org/officeDocument/2006/relationships/image" Target="../media/image696.png"/><Relationship Id="rId136" Type="http://schemas.openxmlformats.org/officeDocument/2006/relationships/image" Target="../media/image706.png"/><Relationship Id="rId157" Type="http://schemas.openxmlformats.org/officeDocument/2006/relationships/customXml" Target="../ink/ink6870.xml"/><Relationship Id="rId178" Type="http://schemas.openxmlformats.org/officeDocument/2006/relationships/image" Target="../media/image727.png"/><Relationship Id="rId61" Type="http://schemas.openxmlformats.org/officeDocument/2006/relationships/image" Target="../media/image671.png"/><Relationship Id="rId82" Type="http://schemas.openxmlformats.org/officeDocument/2006/relationships/customXml" Target="../ink/ink6831.xml"/><Relationship Id="rId199" Type="http://schemas.openxmlformats.org/officeDocument/2006/relationships/customXml" Target="../ink/ink6891.xml"/><Relationship Id="rId203" Type="http://schemas.openxmlformats.org/officeDocument/2006/relationships/customXml" Target="../ink/ink6893.xml"/><Relationship Id="rId19" Type="http://schemas.openxmlformats.org/officeDocument/2006/relationships/image" Target="../media/image651.png"/><Relationship Id="rId224" Type="http://schemas.openxmlformats.org/officeDocument/2006/relationships/image" Target="../media/image750.png"/><Relationship Id="rId245" Type="http://schemas.openxmlformats.org/officeDocument/2006/relationships/customXml" Target="../ink/ink6914.xml"/><Relationship Id="rId266" Type="http://schemas.openxmlformats.org/officeDocument/2006/relationships/image" Target="../media/image771.png"/><Relationship Id="rId30" Type="http://schemas.openxmlformats.org/officeDocument/2006/relationships/customXml" Target="../ink/ink6805.xml"/><Relationship Id="rId105" Type="http://schemas.openxmlformats.org/officeDocument/2006/relationships/customXml" Target="../ink/ink6843.xml"/><Relationship Id="rId126" Type="http://schemas.openxmlformats.org/officeDocument/2006/relationships/image" Target="../media/image701.png"/><Relationship Id="rId147" Type="http://schemas.openxmlformats.org/officeDocument/2006/relationships/customXml" Target="../ink/ink6865.xml"/><Relationship Id="rId168" Type="http://schemas.openxmlformats.org/officeDocument/2006/relationships/image" Target="../media/image722.png"/><Relationship Id="rId51" Type="http://schemas.openxmlformats.org/officeDocument/2006/relationships/image" Target="../media/image666.png"/><Relationship Id="rId72" Type="http://schemas.openxmlformats.org/officeDocument/2006/relationships/customXml" Target="../ink/ink6826.xml"/><Relationship Id="rId93" Type="http://schemas.openxmlformats.org/officeDocument/2006/relationships/customXml" Target="../ink/ink6837.xml"/><Relationship Id="rId189" Type="http://schemas.openxmlformats.org/officeDocument/2006/relationships/customXml" Target="../ink/ink6886.xml"/><Relationship Id="rId3" Type="http://schemas.openxmlformats.org/officeDocument/2006/relationships/image" Target="../media/image643.png"/><Relationship Id="rId214" Type="http://schemas.openxmlformats.org/officeDocument/2006/relationships/image" Target="../media/image745.png"/><Relationship Id="rId235" Type="http://schemas.openxmlformats.org/officeDocument/2006/relationships/customXml" Target="../ink/ink6909.xml"/><Relationship Id="rId256" Type="http://schemas.openxmlformats.org/officeDocument/2006/relationships/image" Target="../media/image766.png"/><Relationship Id="rId116" Type="http://schemas.openxmlformats.org/officeDocument/2006/relationships/customXml" Target="../ink/ink6849.xml"/><Relationship Id="rId137" Type="http://schemas.openxmlformats.org/officeDocument/2006/relationships/customXml" Target="../ink/ink6860.xml"/><Relationship Id="rId158" Type="http://schemas.openxmlformats.org/officeDocument/2006/relationships/image" Target="../media/image717.png"/><Relationship Id="rId20" Type="http://schemas.openxmlformats.org/officeDocument/2006/relationships/customXml" Target="../ink/ink6800.xml"/><Relationship Id="rId41" Type="http://schemas.openxmlformats.org/officeDocument/2006/relationships/image" Target="../media/image661.png"/><Relationship Id="rId62" Type="http://schemas.openxmlformats.org/officeDocument/2006/relationships/customXml" Target="../ink/ink6821.xml"/><Relationship Id="rId83" Type="http://schemas.openxmlformats.org/officeDocument/2006/relationships/image" Target="../media/image681.png"/><Relationship Id="rId179" Type="http://schemas.openxmlformats.org/officeDocument/2006/relationships/customXml" Target="../ink/ink6881.xml"/><Relationship Id="rId190" Type="http://schemas.openxmlformats.org/officeDocument/2006/relationships/image" Target="../media/image733.png"/><Relationship Id="rId204" Type="http://schemas.openxmlformats.org/officeDocument/2006/relationships/image" Target="../media/image740.png"/><Relationship Id="rId225" Type="http://schemas.openxmlformats.org/officeDocument/2006/relationships/customXml" Target="../ink/ink6904.xml"/><Relationship Id="rId246" Type="http://schemas.openxmlformats.org/officeDocument/2006/relationships/image" Target="../media/image761.png"/><Relationship Id="rId267" Type="http://schemas.openxmlformats.org/officeDocument/2006/relationships/customXml" Target="../ink/ink6925.xml"/><Relationship Id="rId106" Type="http://schemas.openxmlformats.org/officeDocument/2006/relationships/image" Target="../media/image692.png"/><Relationship Id="rId127" Type="http://schemas.openxmlformats.org/officeDocument/2006/relationships/customXml" Target="../ink/ink6855.xml"/><Relationship Id="rId10" Type="http://schemas.openxmlformats.org/officeDocument/2006/relationships/customXml" Target="../ink/ink6795.xml"/><Relationship Id="rId31" Type="http://schemas.openxmlformats.org/officeDocument/2006/relationships/image" Target="../media/image657.png"/><Relationship Id="rId52" Type="http://schemas.openxmlformats.org/officeDocument/2006/relationships/customXml" Target="../ink/ink6816.xml"/><Relationship Id="rId73" Type="http://schemas.openxmlformats.org/officeDocument/2006/relationships/image" Target="../media/image676.png"/><Relationship Id="rId94" Type="http://schemas.openxmlformats.org/officeDocument/2006/relationships/image" Target="../media/image686.png"/><Relationship Id="rId148" Type="http://schemas.openxmlformats.org/officeDocument/2006/relationships/image" Target="../media/image712.png"/><Relationship Id="rId169" Type="http://schemas.openxmlformats.org/officeDocument/2006/relationships/customXml" Target="../ink/ink6876.xml"/><Relationship Id="rId4" Type="http://schemas.openxmlformats.org/officeDocument/2006/relationships/customXml" Target="../ink/ink6792.xml"/><Relationship Id="rId180" Type="http://schemas.openxmlformats.org/officeDocument/2006/relationships/image" Target="../media/image728.png"/><Relationship Id="rId215" Type="http://schemas.openxmlformats.org/officeDocument/2006/relationships/customXml" Target="../ink/ink6899.xml"/><Relationship Id="rId236" Type="http://schemas.openxmlformats.org/officeDocument/2006/relationships/image" Target="../media/image756.png"/><Relationship Id="rId257" Type="http://schemas.openxmlformats.org/officeDocument/2006/relationships/customXml" Target="../ink/ink6920.xml"/><Relationship Id="rId42" Type="http://schemas.openxmlformats.org/officeDocument/2006/relationships/customXml" Target="../ink/ink6811.xml"/><Relationship Id="rId84" Type="http://schemas.openxmlformats.org/officeDocument/2006/relationships/customXml" Target="../ink/ink6832.xml"/><Relationship Id="rId138" Type="http://schemas.openxmlformats.org/officeDocument/2006/relationships/image" Target="../media/image707.png"/><Relationship Id="rId191" Type="http://schemas.openxmlformats.org/officeDocument/2006/relationships/customXml" Target="../ink/ink6887.xml"/><Relationship Id="rId205" Type="http://schemas.openxmlformats.org/officeDocument/2006/relationships/customXml" Target="../ink/ink6894.xml"/><Relationship Id="rId247" Type="http://schemas.openxmlformats.org/officeDocument/2006/relationships/customXml" Target="../ink/ink6915.xml"/><Relationship Id="rId107" Type="http://schemas.openxmlformats.org/officeDocument/2006/relationships/customXml" Target="../ink/ink6844.xml"/><Relationship Id="rId11" Type="http://schemas.openxmlformats.org/officeDocument/2006/relationships/image" Target="../media/image647.png"/><Relationship Id="rId53" Type="http://schemas.openxmlformats.org/officeDocument/2006/relationships/image" Target="../media/image667.png"/><Relationship Id="rId149" Type="http://schemas.openxmlformats.org/officeDocument/2006/relationships/customXml" Target="../ink/ink6866.xml"/></Relationships>
</file>

<file path=ppt/slides/_rels/slide14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7.png"/><Relationship Id="rId21" Type="http://schemas.openxmlformats.org/officeDocument/2006/relationships/image" Target="../media/image652.png"/><Relationship Id="rId63" Type="http://schemas.openxmlformats.org/officeDocument/2006/relationships/image" Target="../media/image672.png"/><Relationship Id="rId159" Type="http://schemas.openxmlformats.org/officeDocument/2006/relationships/customXml" Target="../ink/ink7009.xml"/><Relationship Id="rId170" Type="http://schemas.openxmlformats.org/officeDocument/2006/relationships/image" Target="../media/image723.png"/><Relationship Id="rId226" Type="http://schemas.openxmlformats.org/officeDocument/2006/relationships/image" Target="../media/image751.png"/><Relationship Id="rId268" Type="http://schemas.openxmlformats.org/officeDocument/2006/relationships/image" Target="../media/image772.png"/><Relationship Id="rId32" Type="http://schemas.openxmlformats.org/officeDocument/2006/relationships/customXml" Target="../ink/ink6944.xml"/><Relationship Id="rId74" Type="http://schemas.openxmlformats.org/officeDocument/2006/relationships/customXml" Target="../ink/ink6965.xml"/><Relationship Id="rId128" Type="http://schemas.openxmlformats.org/officeDocument/2006/relationships/image" Target="../media/image702.png"/><Relationship Id="rId5" Type="http://schemas.openxmlformats.org/officeDocument/2006/relationships/image" Target="../media/image644.png"/><Relationship Id="rId181" Type="http://schemas.openxmlformats.org/officeDocument/2006/relationships/customXml" Target="../ink/ink7020.xml"/><Relationship Id="rId237" Type="http://schemas.openxmlformats.org/officeDocument/2006/relationships/customXml" Target="../ink/ink7048.xml"/><Relationship Id="rId258" Type="http://schemas.openxmlformats.org/officeDocument/2006/relationships/image" Target="../media/image767.png"/><Relationship Id="rId22" Type="http://schemas.openxmlformats.org/officeDocument/2006/relationships/customXml" Target="../ink/ink6939.xml"/><Relationship Id="rId43" Type="http://schemas.openxmlformats.org/officeDocument/2006/relationships/image" Target="../media/image662.png"/><Relationship Id="rId64" Type="http://schemas.openxmlformats.org/officeDocument/2006/relationships/customXml" Target="../ink/ink6960.xml"/><Relationship Id="rId118" Type="http://schemas.openxmlformats.org/officeDocument/2006/relationships/customXml" Target="../ink/ink6988.xml"/><Relationship Id="rId139" Type="http://schemas.openxmlformats.org/officeDocument/2006/relationships/customXml" Target="../ink/ink6999.xml"/><Relationship Id="rId85" Type="http://schemas.openxmlformats.org/officeDocument/2006/relationships/image" Target="../media/image682.png"/><Relationship Id="rId150" Type="http://schemas.openxmlformats.org/officeDocument/2006/relationships/image" Target="../media/image713.png"/><Relationship Id="rId171" Type="http://schemas.openxmlformats.org/officeDocument/2006/relationships/customXml" Target="../ink/ink7015.xml"/><Relationship Id="rId192" Type="http://schemas.openxmlformats.org/officeDocument/2006/relationships/image" Target="../media/image734.png"/><Relationship Id="rId206" Type="http://schemas.openxmlformats.org/officeDocument/2006/relationships/image" Target="../media/image741.png"/><Relationship Id="rId227" Type="http://schemas.openxmlformats.org/officeDocument/2006/relationships/customXml" Target="../ink/ink7043.xml"/><Relationship Id="rId248" Type="http://schemas.openxmlformats.org/officeDocument/2006/relationships/image" Target="../media/image762.png"/><Relationship Id="rId269" Type="http://schemas.openxmlformats.org/officeDocument/2006/relationships/customXml" Target="../ink/ink7064.xml"/><Relationship Id="rId12" Type="http://schemas.openxmlformats.org/officeDocument/2006/relationships/customXml" Target="../ink/ink6934.xml"/><Relationship Id="rId33" Type="http://schemas.openxmlformats.org/officeDocument/2006/relationships/image" Target="../media/image612.png"/><Relationship Id="rId108" Type="http://schemas.openxmlformats.org/officeDocument/2006/relationships/image" Target="../media/image693.png"/><Relationship Id="rId129" Type="http://schemas.openxmlformats.org/officeDocument/2006/relationships/customXml" Target="../ink/ink6994.xml"/><Relationship Id="rId54" Type="http://schemas.openxmlformats.org/officeDocument/2006/relationships/customXml" Target="../ink/ink6955.xml"/><Relationship Id="rId75" Type="http://schemas.openxmlformats.org/officeDocument/2006/relationships/image" Target="../media/image677.png"/><Relationship Id="rId96" Type="http://schemas.openxmlformats.org/officeDocument/2006/relationships/image" Target="../media/image687.png"/><Relationship Id="rId140" Type="http://schemas.openxmlformats.org/officeDocument/2006/relationships/image" Target="../media/image708.png"/><Relationship Id="rId161" Type="http://schemas.openxmlformats.org/officeDocument/2006/relationships/customXml" Target="../ink/ink7010.xml"/><Relationship Id="rId182" Type="http://schemas.openxmlformats.org/officeDocument/2006/relationships/image" Target="../media/image729.png"/><Relationship Id="rId217" Type="http://schemas.openxmlformats.org/officeDocument/2006/relationships/customXml" Target="../ink/ink7038.xml"/><Relationship Id="rId6" Type="http://schemas.openxmlformats.org/officeDocument/2006/relationships/customXml" Target="../ink/ink6931.xml"/><Relationship Id="rId238" Type="http://schemas.openxmlformats.org/officeDocument/2006/relationships/image" Target="../media/image757.png"/><Relationship Id="rId259" Type="http://schemas.openxmlformats.org/officeDocument/2006/relationships/customXml" Target="../ink/ink7059.xml"/><Relationship Id="rId23" Type="http://schemas.openxmlformats.org/officeDocument/2006/relationships/image" Target="../media/image653.png"/><Relationship Id="rId119" Type="http://schemas.openxmlformats.org/officeDocument/2006/relationships/image" Target="../media/image698.png"/><Relationship Id="rId270" Type="http://schemas.openxmlformats.org/officeDocument/2006/relationships/customXml" Target="../ink/ink7065.xml"/><Relationship Id="rId44" Type="http://schemas.openxmlformats.org/officeDocument/2006/relationships/customXml" Target="../ink/ink6950.xml"/><Relationship Id="rId65" Type="http://schemas.openxmlformats.org/officeDocument/2006/relationships/image" Target="../media/image673.png"/><Relationship Id="rId86" Type="http://schemas.openxmlformats.org/officeDocument/2006/relationships/customXml" Target="../ink/ink6971.xml"/><Relationship Id="rId130" Type="http://schemas.openxmlformats.org/officeDocument/2006/relationships/image" Target="../media/image703.png"/><Relationship Id="rId151" Type="http://schemas.openxmlformats.org/officeDocument/2006/relationships/customXml" Target="../ink/ink7005.xml"/><Relationship Id="rId172" Type="http://schemas.openxmlformats.org/officeDocument/2006/relationships/image" Target="../media/image724.png"/><Relationship Id="rId193" Type="http://schemas.openxmlformats.org/officeDocument/2006/relationships/customXml" Target="../ink/ink7026.xml"/><Relationship Id="rId207" Type="http://schemas.openxmlformats.org/officeDocument/2006/relationships/customXml" Target="../ink/ink7033.xml"/><Relationship Id="rId228" Type="http://schemas.openxmlformats.org/officeDocument/2006/relationships/image" Target="../media/image752.png"/><Relationship Id="rId249" Type="http://schemas.openxmlformats.org/officeDocument/2006/relationships/customXml" Target="../ink/ink7054.xml"/><Relationship Id="rId13" Type="http://schemas.openxmlformats.org/officeDocument/2006/relationships/image" Target="../media/image648.png"/><Relationship Id="rId109" Type="http://schemas.openxmlformats.org/officeDocument/2006/relationships/customXml" Target="../ink/ink6983.xml"/><Relationship Id="rId260" Type="http://schemas.openxmlformats.org/officeDocument/2006/relationships/image" Target="../media/image768.png"/><Relationship Id="rId34" Type="http://schemas.openxmlformats.org/officeDocument/2006/relationships/customXml" Target="../ink/ink6945.xml"/><Relationship Id="rId55" Type="http://schemas.openxmlformats.org/officeDocument/2006/relationships/image" Target="../media/image668.png"/><Relationship Id="rId76" Type="http://schemas.openxmlformats.org/officeDocument/2006/relationships/customXml" Target="../ink/ink6966.xml"/><Relationship Id="rId97" Type="http://schemas.openxmlformats.org/officeDocument/2006/relationships/customXml" Target="../ink/ink6977.xml"/><Relationship Id="rId120" Type="http://schemas.openxmlformats.org/officeDocument/2006/relationships/customXml" Target="../ink/ink6989.xml"/><Relationship Id="rId141" Type="http://schemas.openxmlformats.org/officeDocument/2006/relationships/customXml" Target="../ink/ink7000.xml"/><Relationship Id="rId7" Type="http://schemas.openxmlformats.org/officeDocument/2006/relationships/image" Target="../media/image645.png"/><Relationship Id="rId162" Type="http://schemas.openxmlformats.org/officeDocument/2006/relationships/image" Target="../media/image719.png"/><Relationship Id="rId183" Type="http://schemas.openxmlformats.org/officeDocument/2006/relationships/customXml" Target="../ink/ink7021.xml"/><Relationship Id="rId218" Type="http://schemas.openxmlformats.org/officeDocument/2006/relationships/image" Target="../media/image747.png"/><Relationship Id="rId239" Type="http://schemas.openxmlformats.org/officeDocument/2006/relationships/customXml" Target="../ink/ink7049.xml"/><Relationship Id="rId250" Type="http://schemas.openxmlformats.org/officeDocument/2006/relationships/image" Target="../media/image763.png"/><Relationship Id="rId271" Type="http://schemas.openxmlformats.org/officeDocument/2006/relationships/image" Target="../media/image773.png"/><Relationship Id="rId24" Type="http://schemas.openxmlformats.org/officeDocument/2006/relationships/customXml" Target="../ink/ink6940.xml"/><Relationship Id="rId45" Type="http://schemas.openxmlformats.org/officeDocument/2006/relationships/image" Target="../media/image663.png"/><Relationship Id="rId66" Type="http://schemas.openxmlformats.org/officeDocument/2006/relationships/customXml" Target="../ink/ink6961.xml"/><Relationship Id="rId87" Type="http://schemas.openxmlformats.org/officeDocument/2006/relationships/image" Target="../media/image683.png"/><Relationship Id="rId110" Type="http://schemas.openxmlformats.org/officeDocument/2006/relationships/image" Target="../media/image694.png"/><Relationship Id="rId131" Type="http://schemas.openxmlformats.org/officeDocument/2006/relationships/customXml" Target="../ink/ink6995.xml"/><Relationship Id="rId152" Type="http://schemas.openxmlformats.org/officeDocument/2006/relationships/image" Target="../media/image714.png"/><Relationship Id="rId173" Type="http://schemas.openxmlformats.org/officeDocument/2006/relationships/customXml" Target="../ink/ink7016.xml"/><Relationship Id="rId194" Type="http://schemas.openxmlformats.org/officeDocument/2006/relationships/image" Target="../media/image735.png"/><Relationship Id="rId208" Type="http://schemas.openxmlformats.org/officeDocument/2006/relationships/image" Target="../media/image742.png"/><Relationship Id="rId229" Type="http://schemas.openxmlformats.org/officeDocument/2006/relationships/customXml" Target="../ink/ink7044.xml"/><Relationship Id="rId240" Type="http://schemas.openxmlformats.org/officeDocument/2006/relationships/image" Target="../media/image758.png"/><Relationship Id="rId261" Type="http://schemas.openxmlformats.org/officeDocument/2006/relationships/customXml" Target="../ink/ink7060.xml"/><Relationship Id="rId14" Type="http://schemas.openxmlformats.org/officeDocument/2006/relationships/customXml" Target="../ink/ink6935.xml"/><Relationship Id="rId35" Type="http://schemas.openxmlformats.org/officeDocument/2006/relationships/image" Target="../media/image658.png"/><Relationship Id="rId56" Type="http://schemas.openxmlformats.org/officeDocument/2006/relationships/customXml" Target="../ink/ink6956.xml"/><Relationship Id="rId77" Type="http://schemas.openxmlformats.org/officeDocument/2006/relationships/image" Target="../media/image678.png"/><Relationship Id="rId100" Type="http://schemas.openxmlformats.org/officeDocument/2006/relationships/image" Target="../media/image689.png"/><Relationship Id="rId8" Type="http://schemas.openxmlformats.org/officeDocument/2006/relationships/customXml" Target="../ink/ink6932.xml"/><Relationship Id="rId98" Type="http://schemas.openxmlformats.org/officeDocument/2006/relationships/image" Target="../media/image688.png"/><Relationship Id="rId121" Type="http://schemas.openxmlformats.org/officeDocument/2006/relationships/image" Target="../media/image699.png"/><Relationship Id="rId142" Type="http://schemas.openxmlformats.org/officeDocument/2006/relationships/image" Target="../media/image709.png"/><Relationship Id="rId163" Type="http://schemas.openxmlformats.org/officeDocument/2006/relationships/customXml" Target="../ink/ink7011.xml"/><Relationship Id="rId184" Type="http://schemas.openxmlformats.org/officeDocument/2006/relationships/image" Target="../media/image730.png"/><Relationship Id="rId219" Type="http://schemas.openxmlformats.org/officeDocument/2006/relationships/customXml" Target="../ink/ink7039.xml"/><Relationship Id="rId230" Type="http://schemas.openxmlformats.org/officeDocument/2006/relationships/image" Target="../media/image753.png"/><Relationship Id="rId251" Type="http://schemas.openxmlformats.org/officeDocument/2006/relationships/customXml" Target="../ink/ink7055.xml"/><Relationship Id="rId25" Type="http://schemas.openxmlformats.org/officeDocument/2006/relationships/image" Target="../media/image654.png"/><Relationship Id="rId46" Type="http://schemas.openxmlformats.org/officeDocument/2006/relationships/customXml" Target="../ink/ink6951.xml"/><Relationship Id="rId67" Type="http://schemas.openxmlformats.org/officeDocument/2006/relationships/image" Target="../media/image631.png"/><Relationship Id="rId272" Type="http://schemas.openxmlformats.org/officeDocument/2006/relationships/customXml" Target="../ink/ink7066.xml"/><Relationship Id="rId88" Type="http://schemas.openxmlformats.org/officeDocument/2006/relationships/customXml" Target="../ink/ink6972.xml"/><Relationship Id="rId111" Type="http://schemas.openxmlformats.org/officeDocument/2006/relationships/customXml" Target="../ink/ink6984.xml"/><Relationship Id="rId132" Type="http://schemas.openxmlformats.org/officeDocument/2006/relationships/image" Target="../media/image704.png"/><Relationship Id="rId153" Type="http://schemas.openxmlformats.org/officeDocument/2006/relationships/customXml" Target="../ink/ink7006.xml"/><Relationship Id="rId174" Type="http://schemas.openxmlformats.org/officeDocument/2006/relationships/image" Target="../media/image725.png"/><Relationship Id="rId195" Type="http://schemas.openxmlformats.org/officeDocument/2006/relationships/customXml" Target="../ink/ink7027.xml"/><Relationship Id="rId209" Type="http://schemas.openxmlformats.org/officeDocument/2006/relationships/customXml" Target="../ink/ink7034.xml"/><Relationship Id="rId220" Type="http://schemas.openxmlformats.org/officeDocument/2006/relationships/image" Target="../media/image748.png"/><Relationship Id="rId241" Type="http://schemas.openxmlformats.org/officeDocument/2006/relationships/customXml" Target="../ink/ink7050.xml"/><Relationship Id="rId15" Type="http://schemas.openxmlformats.org/officeDocument/2006/relationships/image" Target="../media/image649.png"/><Relationship Id="rId36" Type="http://schemas.openxmlformats.org/officeDocument/2006/relationships/customXml" Target="../ink/ink6946.xml"/><Relationship Id="rId57" Type="http://schemas.openxmlformats.org/officeDocument/2006/relationships/image" Target="../media/image669.png"/><Relationship Id="rId262" Type="http://schemas.openxmlformats.org/officeDocument/2006/relationships/image" Target="../media/image769.png"/><Relationship Id="rId78" Type="http://schemas.openxmlformats.org/officeDocument/2006/relationships/customXml" Target="../ink/ink6967.xml"/><Relationship Id="rId99" Type="http://schemas.openxmlformats.org/officeDocument/2006/relationships/customXml" Target="../ink/ink6978.xml"/><Relationship Id="rId101" Type="http://schemas.openxmlformats.org/officeDocument/2006/relationships/customXml" Target="../ink/ink6979.xml"/><Relationship Id="rId122" Type="http://schemas.openxmlformats.org/officeDocument/2006/relationships/customXml" Target="../ink/ink6990.xml"/><Relationship Id="rId143" Type="http://schemas.openxmlformats.org/officeDocument/2006/relationships/customXml" Target="../ink/ink7001.xml"/><Relationship Id="rId164" Type="http://schemas.openxmlformats.org/officeDocument/2006/relationships/image" Target="../media/image720.png"/><Relationship Id="rId185" Type="http://schemas.openxmlformats.org/officeDocument/2006/relationships/customXml" Target="../ink/ink7022.xml"/><Relationship Id="rId9" Type="http://schemas.openxmlformats.org/officeDocument/2006/relationships/image" Target="../media/image646.png"/><Relationship Id="rId210" Type="http://schemas.openxmlformats.org/officeDocument/2006/relationships/image" Target="../media/image743.png"/><Relationship Id="rId26" Type="http://schemas.openxmlformats.org/officeDocument/2006/relationships/customXml" Target="../ink/ink6941.xml"/><Relationship Id="rId231" Type="http://schemas.openxmlformats.org/officeDocument/2006/relationships/customXml" Target="../ink/ink7045.xml"/><Relationship Id="rId252" Type="http://schemas.openxmlformats.org/officeDocument/2006/relationships/image" Target="../media/image764.png"/><Relationship Id="rId273" Type="http://schemas.openxmlformats.org/officeDocument/2006/relationships/image" Target="../media/image774.png"/><Relationship Id="rId47" Type="http://schemas.openxmlformats.org/officeDocument/2006/relationships/image" Target="../media/image664.png"/><Relationship Id="rId68" Type="http://schemas.openxmlformats.org/officeDocument/2006/relationships/customXml" Target="../ink/ink6962.xml"/><Relationship Id="rId89" Type="http://schemas.openxmlformats.org/officeDocument/2006/relationships/customXml" Target="../ink/ink6973.xml"/><Relationship Id="rId112" Type="http://schemas.openxmlformats.org/officeDocument/2006/relationships/image" Target="../media/image695.png"/><Relationship Id="rId133" Type="http://schemas.openxmlformats.org/officeDocument/2006/relationships/customXml" Target="../ink/ink6996.xml"/><Relationship Id="rId154" Type="http://schemas.openxmlformats.org/officeDocument/2006/relationships/image" Target="../media/image715.png"/><Relationship Id="rId175" Type="http://schemas.openxmlformats.org/officeDocument/2006/relationships/customXml" Target="../ink/ink7017.xml"/><Relationship Id="rId196" Type="http://schemas.openxmlformats.org/officeDocument/2006/relationships/image" Target="../media/image736.png"/><Relationship Id="rId200" Type="http://schemas.openxmlformats.org/officeDocument/2006/relationships/image" Target="../media/image738.png"/><Relationship Id="rId16" Type="http://schemas.openxmlformats.org/officeDocument/2006/relationships/customXml" Target="../ink/ink6936.xml"/><Relationship Id="rId221" Type="http://schemas.openxmlformats.org/officeDocument/2006/relationships/customXml" Target="../ink/ink7040.xml"/><Relationship Id="rId242" Type="http://schemas.openxmlformats.org/officeDocument/2006/relationships/image" Target="../media/image759.png"/><Relationship Id="rId263" Type="http://schemas.openxmlformats.org/officeDocument/2006/relationships/customXml" Target="../ink/ink7061.xml"/><Relationship Id="rId37" Type="http://schemas.openxmlformats.org/officeDocument/2006/relationships/image" Target="../media/image659.png"/><Relationship Id="rId58" Type="http://schemas.openxmlformats.org/officeDocument/2006/relationships/customXml" Target="../ink/ink6957.xml"/><Relationship Id="rId79" Type="http://schemas.openxmlformats.org/officeDocument/2006/relationships/image" Target="../media/image679.png"/><Relationship Id="rId102" Type="http://schemas.openxmlformats.org/officeDocument/2006/relationships/image" Target="../media/image690.png"/><Relationship Id="rId123" Type="http://schemas.openxmlformats.org/officeDocument/2006/relationships/customXml" Target="../ink/ink6991.xml"/><Relationship Id="rId144" Type="http://schemas.openxmlformats.org/officeDocument/2006/relationships/image" Target="../media/image710.png"/><Relationship Id="rId90" Type="http://schemas.openxmlformats.org/officeDocument/2006/relationships/image" Target="../media/image684.png"/><Relationship Id="rId165" Type="http://schemas.openxmlformats.org/officeDocument/2006/relationships/customXml" Target="../ink/ink7012.xml"/><Relationship Id="rId186" Type="http://schemas.openxmlformats.org/officeDocument/2006/relationships/image" Target="../media/image731.png"/><Relationship Id="rId211" Type="http://schemas.openxmlformats.org/officeDocument/2006/relationships/customXml" Target="../ink/ink7035.xml"/><Relationship Id="rId232" Type="http://schemas.openxmlformats.org/officeDocument/2006/relationships/image" Target="../media/image754.png"/><Relationship Id="rId253" Type="http://schemas.openxmlformats.org/officeDocument/2006/relationships/customXml" Target="../ink/ink7056.xml"/><Relationship Id="rId274" Type="http://schemas.openxmlformats.org/officeDocument/2006/relationships/customXml" Target="../ink/ink7067.xml"/><Relationship Id="rId27" Type="http://schemas.openxmlformats.org/officeDocument/2006/relationships/image" Target="../media/image655.png"/><Relationship Id="rId48" Type="http://schemas.openxmlformats.org/officeDocument/2006/relationships/customXml" Target="../ink/ink6952.xml"/><Relationship Id="rId69" Type="http://schemas.openxmlformats.org/officeDocument/2006/relationships/image" Target="../media/image674.png"/><Relationship Id="rId113" Type="http://schemas.openxmlformats.org/officeDocument/2006/relationships/customXml" Target="../ink/ink6985.xml"/><Relationship Id="rId134" Type="http://schemas.openxmlformats.org/officeDocument/2006/relationships/image" Target="../media/image705.png"/><Relationship Id="rId80" Type="http://schemas.openxmlformats.org/officeDocument/2006/relationships/customXml" Target="../ink/ink6968.xml"/><Relationship Id="rId155" Type="http://schemas.openxmlformats.org/officeDocument/2006/relationships/customXml" Target="../ink/ink7007.xml"/><Relationship Id="rId176" Type="http://schemas.openxmlformats.org/officeDocument/2006/relationships/image" Target="../media/image726.png"/><Relationship Id="rId197" Type="http://schemas.openxmlformats.org/officeDocument/2006/relationships/customXml" Target="../ink/ink7028.xml"/><Relationship Id="rId201" Type="http://schemas.openxmlformats.org/officeDocument/2006/relationships/customXml" Target="../ink/ink7030.xml"/><Relationship Id="rId222" Type="http://schemas.openxmlformats.org/officeDocument/2006/relationships/image" Target="../media/image749.png"/><Relationship Id="rId243" Type="http://schemas.openxmlformats.org/officeDocument/2006/relationships/customXml" Target="../ink/ink7051.xml"/><Relationship Id="rId264" Type="http://schemas.openxmlformats.org/officeDocument/2006/relationships/image" Target="../media/image770.png"/><Relationship Id="rId17" Type="http://schemas.openxmlformats.org/officeDocument/2006/relationships/image" Target="../media/image650.png"/><Relationship Id="rId38" Type="http://schemas.openxmlformats.org/officeDocument/2006/relationships/customXml" Target="../ink/ink6947.xml"/><Relationship Id="rId59" Type="http://schemas.openxmlformats.org/officeDocument/2006/relationships/image" Target="../media/image670.png"/><Relationship Id="rId103" Type="http://schemas.openxmlformats.org/officeDocument/2006/relationships/customXml" Target="../ink/ink6980.xml"/><Relationship Id="rId124" Type="http://schemas.openxmlformats.org/officeDocument/2006/relationships/image" Target="../media/image700.png"/><Relationship Id="rId70" Type="http://schemas.openxmlformats.org/officeDocument/2006/relationships/customXml" Target="../ink/ink6963.xml"/><Relationship Id="rId91" Type="http://schemas.openxmlformats.org/officeDocument/2006/relationships/customXml" Target="../ink/ink6974.xml"/><Relationship Id="rId145" Type="http://schemas.openxmlformats.org/officeDocument/2006/relationships/customXml" Target="../ink/ink7002.xml"/><Relationship Id="rId166" Type="http://schemas.openxmlformats.org/officeDocument/2006/relationships/image" Target="../media/image721.png"/><Relationship Id="rId187" Type="http://schemas.openxmlformats.org/officeDocument/2006/relationships/customXml" Target="../ink/ink7023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744.png"/><Relationship Id="rId233" Type="http://schemas.openxmlformats.org/officeDocument/2006/relationships/customXml" Target="../ink/ink7046.xml"/><Relationship Id="rId254" Type="http://schemas.openxmlformats.org/officeDocument/2006/relationships/image" Target="../media/image765.png"/><Relationship Id="rId28" Type="http://schemas.openxmlformats.org/officeDocument/2006/relationships/customXml" Target="../ink/ink6942.xml"/><Relationship Id="rId49" Type="http://schemas.openxmlformats.org/officeDocument/2006/relationships/image" Target="../media/image665.png"/><Relationship Id="rId114" Type="http://schemas.openxmlformats.org/officeDocument/2006/relationships/customXml" Target="../ink/ink6986.xml"/><Relationship Id="rId275" Type="http://schemas.openxmlformats.org/officeDocument/2006/relationships/image" Target="../media/image775.png"/><Relationship Id="rId60" Type="http://schemas.openxmlformats.org/officeDocument/2006/relationships/customXml" Target="../ink/ink6958.xml"/><Relationship Id="rId81" Type="http://schemas.openxmlformats.org/officeDocument/2006/relationships/image" Target="../media/image680.png"/><Relationship Id="rId135" Type="http://schemas.openxmlformats.org/officeDocument/2006/relationships/customXml" Target="../ink/ink6997.xml"/><Relationship Id="rId156" Type="http://schemas.openxmlformats.org/officeDocument/2006/relationships/image" Target="../media/image716.png"/><Relationship Id="rId177" Type="http://schemas.openxmlformats.org/officeDocument/2006/relationships/customXml" Target="../ink/ink7018.xml"/><Relationship Id="rId198" Type="http://schemas.openxmlformats.org/officeDocument/2006/relationships/image" Target="../media/image737.png"/><Relationship Id="rId202" Type="http://schemas.openxmlformats.org/officeDocument/2006/relationships/image" Target="../media/image739.png"/><Relationship Id="rId223" Type="http://schemas.openxmlformats.org/officeDocument/2006/relationships/customXml" Target="../ink/ink7041.xml"/><Relationship Id="rId244" Type="http://schemas.openxmlformats.org/officeDocument/2006/relationships/image" Target="../media/image760.png"/><Relationship Id="rId18" Type="http://schemas.openxmlformats.org/officeDocument/2006/relationships/customXml" Target="../ink/ink6937.xml"/><Relationship Id="rId39" Type="http://schemas.openxmlformats.org/officeDocument/2006/relationships/image" Target="../media/image660.png"/><Relationship Id="rId265" Type="http://schemas.openxmlformats.org/officeDocument/2006/relationships/customXml" Target="../ink/ink7062.xml"/><Relationship Id="rId50" Type="http://schemas.openxmlformats.org/officeDocument/2006/relationships/customXml" Target="../ink/ink6953.xml"/><Relationship Id="rId104" Type="http://schemas.openxmlformats.org/officeDocument/2006/relationships/image" Target="../media/image691.png"/><Relationship Id="rId125" Type="http://schemas.openxmlformats.org/officeDocument/2006/relationships/customXml" Target="../ink/ink6992.xml"/><Relationship Id="rId146" Type="http://schemas.openxmlformats.org/officeDocument/2006/relationships/image" Target="../media/image711.png"/><Relationship Id="rId167" Type="http://schemas.openxmlformats.org/officeDocument/2006/relationships/customXml" Target="../ink/ink7013.xml"/><Relationship Id="rId188" Type="http://schemas.openxmlformats.org/officeDocument/2006/relationships/image" Target="../media/image732.png"/><Relationship Id="rId71" Type="http://schemas.openxmlformats.org/officeDocument/2006/relationships/image" Target="../media/image675.png"/><Relationship Id="rId92" Type="http://schemas.openxmlformats.org/officeDocument/2006/relationships/image" Target="../media/image685.png"/><Relationship Id="rId213" Type="http://schemas.openxmlformats.org/officeDocument/2006/relationships/customXml" Target="../ink/ink7036.xml"/><Relationship Id="rId234" Type="http://schemas.openxmlformats.org/officeDocument/2006/relationships/image" Target="../media/image755.png"/><Relationship Id="rId2" Type="http://schemas.openxmlformats.org/officeDocument/2006/relationships/customXml" Target="../ink/ink6929.xml"/><Relationship Id="rId29" Type="http://schemas.openxmlformats.org/officeDocument/2006/relationships/image" Target="../media/image656.png"/><Relationship Id="rId255" Type="http://schemas.openxmlformats.org/officeDocument/2006/relationships/customXml" Target="../ink/ink7057.xml"/><Relationship Id="rId276" Type="http://schemas.openxmlformats.org/officeDocument/2006/relationships/customXml" Target="../ink/ink7068.xml"/><Relationship Id="rId40" Type="http://schemas.openxmlformats.org/officeDocument/2006/relationships/customXml" Target="../ink/ink6948.xml"/><Relationship Id="rId115" Type="http://schemas.openxmlformats.org/officeDocument/2006/relationships/image" Target="../media/image696.png"/><Relationship Id="rId136" Type="http://schemas.openxmlformats.org/officeDocument/2006/relationships/image" Target="../media/image706.png"/><Relationship Id="rId157" Type="http://schemas.openxmlformats.org/officeDocument/2006/relationships/customXml" Target="../ink/ink7008.xml"/><Relationship Id="rId178" Type="http://schemas.openxmlformats.org/officeDocument/2006/relationships/image" Target="../media/image727.png"/><Relationship Id="rId61" Type="http://schemas.openxmlformats.org/officeDocument/2006/relationships/image" Target="../media/image671.png"/><Relationship Id="rId82" Type="http://schemas.openxmlformats.org/officeDocument/2006/relationships/customXml" Target="../ink/ink6969.xml"/><Relationship Id="rId199" Type="http://schemas.openxmlformats.org/officeDocument/2006/relationships/customXml" Target="../ink/ink7029.xml"/><Relationship Id="rId203" Type="http://schemas.openxmlformats.org/officeDocument/2006/relationships/customXml" Target="../ink/ink7031.xml"/><Relationship Id="rId19" Type="http://schemas.openxmlformats.org/officeDocument/2006/relationships/image" Target="../media/image651.png"/><Relationship Id="rId224" Type="http://schemas.openxmlformats.org/officeDocument/2006/relationships/image" Target="../media/image750.png"/><Relationship Id="rId245" Type="http://schemas.openxmlformats.org/officeDocument/2006/relationships/customXml" Target="../ink/ink7052.xml"/><Relationship Id="rId266" Type="http://schemas.openxmlformats.org/officeDocument/2006/relationships/image" Target="../media/image771.png"/><Relationship Id="rId30" Type="http://schemas.openxmlformats.org/officeDocument/2006/relationships/customXml" Target="../ink/ink6943.xml"/><Relationship Id="rId105" Type="http://schemas.openxmlformats.org/officeDocument/2006/relationships/customXml" Target="../ink/ink6981.xml"/><Relationship Id="rId126" Type="http://schemas.openxmlformats.org/officeDocument/2006/relationships/image" Target="../media/image701.png"/><Relationship Id="rId147" Type="http://schemas.openxmlformats.org/officeDocument/2006/relationships/customXml" Target="../ink/ink7003.xml"/><Relationship Id="rId168" Type="http://schemas.openxmlformats.org/officeDocument/2006/relationships/image" Target="../media/image722.png"/><Relationship Id="rId51" Type="http://schemas.openxmlformats.org/officeDocument/2006/relationships/image" Target="../media/image666.png"/><Relationship Id="rId72" Type="http://schemas.openxmlformats.org/officeDocument/2006/relationships/customXml" Target="../ink/ink6964.xml"/><Relationship Id="rId93" Type="http://schemas.openxmlformats.org/officeDocument/2006/relationships/customXml" Target="../ink/ink6975.xml"/><Relationship Id="rId189" Type="http://schemas.openxmlformats.org/officeDocument/2006/relationships/customXml" Target="../ink/ink7024.xml"/><Relationship Id="rId3" Type="http://schemas.openxmlformats.org/officeDocument/2006/relationships/image" Target="../media/image643.png"/><Relationship Id="rId214" Type="http://schemas.openxmlformats.org/officeDocument/2006/relationships/image" Target="../media/image745.png"/><Relationship Id="rId235" Type="http://schemas.openxmlformats.org/officeDocument/2006/relationships/customXml" Target="../ink/ink7047.xml"/><Relationship Id="rId256" Type="http://schemas.openxmlformats.org/officeDocument/2006/relationships/image" Target="../media/image766.png"/><Relationship Id="rId277" Type="http://schemas.openxmlformats.org/officeDocument/2006/relationships/image" Target="../media/image776.png"/><Relationship Id="rId116" Type="http://schemas.openxmlformats.org/officeDocument/2006/relationships/customXml" Target="../ink/ink6987.xml"/><Relationship Id="rId137" Type="http://schemas.openxmlformats.org/officeDocument/2006/relationships/customXml" Target="../ink/ink6998.xml"/><Relationship Id="rId158" Type="http://schemas.openxmlformats.org/officeDocument/2006/relationships/image" Target="../media/image717.png"/><Relationship Id="rId20" Type="http://schemas.openxmlformats.org/officeDocument/2006/relationships/customXml" Target="../ink/ink6938.xml"/><Relationship Id="rId41" Type="http://schemas.openxmlformats.org/officeDocument/2006/relationships/image" Target="../media/image661.png"/><Relationship Id="rId62" Type="http://schemas.openxmlformats.org/officeDocument/2006/relationships/customXml" Target="../ink/ink6959.xml"/><Relationship Id="rId83" Type="http://schemas.openxmlformats.org/officeDocument/2006/relationships/image" Target="../media/image681.png"/><Relationship Id="rId179" Type="http://schemas.openxmlformats.org/officeDocument/2006/relationships/customXml" Target="../ink/ink7019.xml"/><Relationship Id="rId190" Type="http://schemas.openxmlformats.org/officeDocument/2006/relationships/image" Target="../media/image733.png"/><Relationship Id="rId204" Type="http://schemas.openxmlformats.org/officeDocument/2006/relationships/image" Target="../media/image740.png"/><Relationship Id="rId225" Type="http://schemas.openxmlformats.org/officeDocument/2006/relationships/customXml" Target="../ink/ink7042.xml"/><Relationship Id="rId246" Type="http://schemas.openxmlformats.org/officeDocument/2006/relationships/image" Target="../media/image761.png"/><Relationship Id="rId267" Type="http://schemas.openxmlformats.org/officeDocument/2006/relationships/customXml" Target="../ink/ink7063.xml"/><Relationship Id="rId106" Type="http://schemas.openxmlformats.org/officeDocument/2006/relationships/image" Target="../media/image692.png"/><Relationship Id="rId127" Type="http://schemas.openxmlformats.org/officeDocument/2006/relationships/customXml" Target="../ink/ink6993.xml"/><Relationship Id="rId10" Type="http://schemas.openxmlformats.org/officeDocument/2006/relationships/customXml" Target="../ink/ink6933.xml"/><Relationship Id="rId31" Type="http://schemas.openxmlformats.org/officeDocument/2006/relationships/image" Target="../media/image657.png"/><Relationship Id="rId52" Type="http://schemas.openxmlformats.org/officeDocument/2006/relationships/customXml" Target="../ink/ink6954.xml"/><Relationship Id="rId73" Type="http://schemas.openxmlformats.org/officeDocument/2006/relationships/image" Target="../media/image676.png"/><Relationship Id="rId94" Type="http://schemas.openxmlformats.org/officeDocument/2006/relationships/image" Target="../media/image686.png"/><Relationship Id="rId148" Type="http://schemas.openxmlformats.org/officeDocument/2006/relationships/image" Target="../media/image712.png"/><Relationship Id="rId169" Type="http://schemas.openxmlformats.org/officeDocument/2006/relationships/customXml" Target="../ink/ink7014.xml"/><Relationship Id="rId4" Type="http://schemas.openxmlformats.org/officeDocument/2006/relationships/customXml" Target="../ink/ink6930.xml"/><Relationship Id="rId180" Type="http://schemas.openxmlformats.org/officeDocument/2006/relationships/image" Target="../media/image728.png"/><Relationship Id="rId215" Type="http://schemas.openxmlformats.org/officeDocument/2006/relationships/customXml" Target="../ink/ink7037.xml"/><Relationship Id="rId236" Type="http://schemas.openxmlformats.org/officeDocument/2006/relationships/image" Target="../media/image756.png"/><Relationship Id="rId257" Type="http://schemas.openxmlformats.org/officeDocument/2006/relationships/customXml" Target="../ink/ink7058.xml"/><Relationship Id="rId42" Type="http://schemas.openxmlformats.org/officeDocument/2006/relationships/customXml" Target="../ink/ink6949.xml"/><Relationship Id="rId84" Type="http://schemas.openxmlformats.org/officeDocument/2006/relationships/customXml" Target="../ink/ink6970.xml"/><Relationship Id="rId138" Type="http://schemas.openxmlformats.org/officeDocument/2006/relationships/image" Target="../media/image707.png"/><Relationship Id="rId191" Type="http://schemas.openxmlformats.org/officeDocument/2006/relationships/customXml" Target="../ink/ink7025.xml"/><Relationship Id="rId205" Type="http://schemas.openxmlformats.org/officeDocument/2006/relationships/customXml" Target="../ink/ink7032.xml"/><Relationship Id="rId247" Type="http://schemas.openxmlformats.org/officeDocument/2006/relationships/customXml" Target="../ink/ink7053.xml"/><Relationship Id="rId107" Type="http://schemas.openxmlformats.org/officeDocument/2006/relationships/customXml" Target="../ink/ink6982.xml"/><Relationship Id="rId11" Type="http://schemas.openxmlformats.org/officeDocument/2006/relationships/image" Target="../media/image647.png"/><Relationship Id="rId53" Type="http://schemas.openxmlformats.org/officeDocument/2006/relationships/image" Target="../media/image667.png"/><Relationship Id="rId149" Type="http://schemas.openxmlformats.org/officeDocument/2006/relationships/customXml" Target="../ink/ink7004.xml"/><Relationship Id="rId95" Type="http://schemas.openxmlformats.org/officeDocument/2006/relationships/customXml" Target="../ink/ink6976.xml"/><Relationship Id="rId160" Type="http://schemas.openxmlformats.org/officeDocument/2006/relationships/image" Target="../media/image718.png"/><Relationship Id="rId216" Type="http://schemas.openxmlformats.org/officeDocument/2006/relationships/image" Target="../media/image746.png"/></Relationships>
</file>

<file path=ppt/slides/_rels/slide14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7.png"/><Relationship Id="rId299" Type="http://schemas.openxmlformats.org/officeDocument/2006/relationships/image" Target="../media/image787.png"/><Relationship Id="rId21" Type="http://schemas.openxmlformats.org/officeDocument/2006/relationships/image" Target="../media/image652.png"/><Relationship Id="rId63" Type="http://schemas.openxmlformats.org/officeDocument/2006/relationships/image" Target="../media/image672.png"/><Relationship Id="rId159" Type="http://schemas.openxmlformats.org/officeDocument/2006/relationships/customXml" Target="../ink/ink7149.xml"/><Relationship Id="rId170" Type="http://schemas.openxmlformats.org/officeDocument/2006/relationships/image" Target="../media/image723.png"/><Relationship Id="rId226" Type="http://schemas.openxmlformats.org/officeDocument/2006/relationships/image" Target="../media/image751.png"/><Relationship Id="rId268" Type="http://schemas.openxmlformats.org/officeDocument/2006/relationships/image" Target="../media/image772.png"/><Relationship Id="rId32" Type="http://schemas.openxmlformats.org/officeDocument/2006/relationships/customXml" Target="../ink/ink7084.xml"/><Relationship Id="rId74" Type="http://schemas.openxmlformats.org/officeDocument/2006/relationships/customXml" Target="../ink/ink7105.xml"/><Relationship Id="rId128" Type="http://schemas.openxmlformats.org/officeDocument/2006/relationships/image" Target="../media/image702.png"/><Relationship Id="rId5" Type="http://schemas.openxmlformats.org/officeDocument/2006/relationships/image" Target="../media/image644.png"/><Relationship Id="rId181" Type="http://schemas.openxmlformats.org/officeDocument/2006/relationships/customXml" Target="../ink/ink7160.xml"/><Relationship Id="rId237" Type="http://schemas.openxmlformats.org/officeDocument/2006/relationships/customXml" Target="../ink/ink7188.xml"/><Relationship Id="rId279" Type="http://schemas.openxmlformats.org/officeDocument/2006/relationships/image" Target="../media/image777.png"/><Relationship Id="rId43" Type="http://schemas.openxmlformats.org/officeDocument/2006/relationships/image" Target="../media/image662.png"/><Relationship Id="rId139" Type="http://schemas.openxmlformats.org/officeDocument/2006/relationships/customXml" Target="../ink/ink7139.xml"/><Relationship Id="rId290" Type="http://schemas.openxmlformats.org/officeDocument/2006/relationships/customXml" Target="../ink/ink7215.xml"/><Relationship Id="rId85" Type="http://schemas.openxmlformats.org/officeDocument/2006/relationships/image" Target="../media/image682.png"/><Relationship Id="rId150" Type="http://schemas.openxmlformats.org/officeDocument/2006/relationships/image" Target="../media/image713.png"/><Relationship Id="rId192" Type="http://schemas.openxmlformats.org/officeDocument/2006/relationships/image" Target="../media/image734.png"/><Relationship Id="rId206" Type="http://schemas.openxmlformats.org/officeDocument/2006/relationships/image" Target="../media/image741.png"/><Relationship Id="rId248" Type="http://schemas.openxmlformats.org/officeDocument/2006/relationships/image" Target="../media/image762.png"/><Relationship Id="rId12" Type="http://schemas.openxmlformats.org/officeDocument/2006/relationships/customXml" Target="../ink/ink7074.xml"/><Relationship Id="rId108" Type="http://schemas.openxmlformats.org/officeDocument/2006/relationships/image" Target="../media/image693.png"/><Relationship Id="rId54" Type="http://schemas.openxmlformats.org/officeDocument/2006/relationships/customXml" Target="../ink/ink7095.xml"/><Relationship Id="rId96" Type="http://schemas.openxmlformats.org/officeDocument/2006/relationships/image" Target="../media/image687.png"/><Relationship Id="rId161" Type="http://schemas.openxmlformats.org/officeDocument/2006/relationships/customXml" Target="../ink/ink7150.xml"/><Relationship Id="rId217" Type="http://schemas.openxmlformats.org/officeDocument/2006/relationships/customXml" Target="../ink/ink7178.xml"/><Relationship Id="rId6" Type="http://schemas.openxmlformats.org/officeDocument/2006/relationships/customXml" Target="../ink/ink7071.xml"/><Relationship Id="rId238" Type="http://schemas.openxmlformats.org/officeDocument/2006/relationships/image" Target="../media/image757.png"/><Relationship Id="rId259" Type="http://schemas.openxmlformats.org/officeDocument/2006/relationships/customXml" Target="../ink/ink7199.xml"/><Relationship Id="rId23" Type="http://schemas.openxmlformats.org/officeDocument/2006/relationships/image" Target="../media/image653.png"/><Relationship Id="rId119" Type="http://schemas.openxmlformats.org/officeDocument/2006/relationships/image" Target="../media/image698.png"/><Relationship Id="rId270" Type="http://schemas.openxmlformats.org/officeDocument/2006/relationships/customXml" Target="../ink/ink7205.xml"/><Relationship Id="rId291" Type="http://schemas.openxmlformats.org/officeDocument/2006/relationships/image" Target="../media/image783.png"/><Relationship Id="rId44" Type="http://schemas.openxmlformats.org/officeDocument/2006/relationships/customXml" Target="../ink/ink7090.xml"/><Relationship Id="rId65" Type="http://schemas.openxmlformats.org/officeDocument/2006/relationships/image" Target="../media/image673.png"/><Relationship Id="rId86" Type="http://schemas.openxmlformats.org/officeDocument/2006/relationships/customXml" Target="../ink/ink7111.xml"/><Relationship Id="rId130" Type="http://schemas.openxmlformats.org/officeDocument/2006/relationships/image" Target="../media/image703.png"/><Relationship Id="rId151" Type="http://schemas.openxmlformats.org/officeDocument/2006/relationships/customXml" Target="../ink/ink7145.xml"/><Relationship Id="rId172" Type="http://schemas.openxmlformats.org/officeDocument/2006/relationships/image" Target="../media/image724.png"/><Relationship Id="rId193" Type="http://schemas.openxmlformats.org/officeDocument/2006/relationships/customXml" Target="../ink/ink7166.xml"/><Relationship Id="rId207" Type="http://schemas.openxmlformats.org/officeDocument/2006/relationships/customXml" Target="../ink/ink7173.xml"/><Relationship Id="rId228" Type="http://schemas.openxmlformats.org/officeDocument/2006/relationships/image" Target="../media/image752.png"/><Relationship Id="rId249" Type="http://schemas.openxmlformats.org/officeDocument/2006/relationships/customXml" Target="../ink/ink7194.xml"/><Relationship Id="rId13" Type="http://schemas.openxmlformats.org/officeDocument/2006/relationships/image" Target="../media/image648.png"/><Relationship Id="rId109" Type="http://schemas.openxmlformats.org/officeDocument/2006/relationships/customXml" Target="../ink/ink7123.xml"/><Relationship Id="rId260" Type="http://schemas.openxmlformats.org/officeDocument/2006/relationships/image" Target="../media/image768.png"/><Relationship Id="rId281" Type="http://schemas.openxmlformats.org/officeDocument/2006/relationships/image" Target="../media/image778.png"/><Relationship Id="rId34" Type="http://schemas.openxmlformats.org/officeDocument/2006/relationships/customXml" Target="../ink/ink7085.xml"/><Relationship Id="rId55" Type="http://schemas.openxmlformats.org/officeDocument/2006/relationships/image" Target="../media/image668.png"/><Relationship Id="rId76" Type="http://schemas.openxmlformats.org/officeDocument/2006/relationships/customXml" Target="../ink/ink7106.xml"/><Relationship Id="rId97" Type="http://schemas.openxmlformats.org/officeDocument/2006/relationships/customXml" Target="../ink/ink7117.xml"/><Relationship Id="rId120" Type="http://schemas.openxmlformats.org/officeDocument/2006/relationships/customXml" Target="../ink/ink7129.xml"/><Relationship Id="rId141" Type="http://schemas.openxmlformats.org/officeDocument/2006/relationships/customXml" Target="../ink/ink7140.xml"/><Relationship Id="rId7" Type="http://schemas.openxmlformats.org/officeDocument/2006/relationships/image" Target="../media/image645.png"/><Relationship Id="rId162" Type="http://schemas.openxmlformats.org/officeDocument/2006/relationships/image" Target="../media/image719.png"/><Relationship Id="rId183" Type="http://schemas.openxmlformats.org/officeDocument/2006/relationships/customXml" Target="../ink/ink7161.xml"/><Relationship Id="rId218" Type="http://schemas.openxmlformats.org/officeDocument/2006/relationships/image" Target="../media/image747.png"/><Relationship Id="rId239" Type="http://schemas.openxmlformats.org/officeDocument/2006/relationships/customXml" Target="../ink/ink7189.xml"/><Relationship Id="rId250" Type="http://schemas.openxmlformats.org/officeDocument/2006/relationships/image" Target="../media/image763.png"/><Relationship Id="rId271" Type="http://schemas.openxmlformats.org/officeDocument/2006/relationships/image" Target="../media/image773.png"/><Relationship Id="rId292" Type="http://schemas.openxmlformats.org/officeDocument/2006/relationships/customXml" Target="../ink/ink7216.xml"/><Relationship Id="rId24" Type="http://schemas.openxmlformats.org/officeDocument/2006/relationships/customXml" Target="../ink/ink7080.xml"/><Relationship Id="rId45" Type="http://schemas.openxmlformats.org/officeDocument/2006/relationships/image" Target="../media/image663.png"/><Relationship Id="rId66" Type="http://schemas.openxmlformats.org/officeDocument/2006/relationships/customXml" Target="../ink/ink7101.xml"/><Relationship Id="rId87" Type="http://schemas.openxmlformats.org/officeDocument/2006/relationships/image" Target="../media/image683.png"/><Relationship Id="rId110" Type="http://schemas.openxmlformats.org/officeDocument/2006/relationships/image" Target="../media/image694.png"/><Relationship Id="rId131" Type="http://schemas.openxmlformats.org/officeDocument/2006/relationships/customXml" Target="../ink/ink7135.xml"/><Relationship Id="rId152" Type="http://schemas.openxmlformats.org/officeDocument/2006/relationships/image" Target="../media/image714.png"/><Relationship Id="rId173" Type="http://schemas.openxmlformats.org/officeDocument/2006/relationships/customXml" Target="../ink/ink7156.xml"/><Relationship Id="rId194" Type="http://schemas.openxmlformats.org/officeDocument/2006/relationships/image" Target="../media/image735.png"/><Relationship Id="rId208" Type="http://schemas.openxmlformats.org/officeDocument/2006/relationships/image" Target="../media/image742.png"/><Relationship Id="rId229" Type="http://schemas.openxmlformats.org/officeDocument/2006/relationships/customXml" Target="../ink/ink7184.xml"/><Relationship Id="rId240" Type="http://schemas.openxmlformats.org/officeDocument/2006/relationships/image" Target="../media/image758.png"/><Relationship Id="rId261" Type="http://schemas.openxmlformats.org/officeDocument/2006/relationships/customXml" Target="../ink/ink7200.xml"/><Relationship Id="rId14" Type="http://schemas.openxmlformats.org/officeDocument/2006/relationships/customXml" Target="../ink/ink7075.xml"/><Relationship Id="rId35" Type="http://schemas.openxmlformats.org/officeDocument/2006/relationships/image" Target="../media/image658.png"/><Relationship Id="rId56" Type="http://schemas.openxmlformats.org/officeDocument/2006/relationships/customXml" Target="../ink/ink7096.xml"/><Relationship Id="rId77" Type="http://schemas.openxmlformats.org/officeDocument/2006/relationships/image" Target="../media/image678.png"/><Relationship Id="rId100" Type="http://schemas.openxmlformats.org/officeDocument/2006/relationships/image" Target="../media/image689.png"/><Relationship Id="rId282" Type="http://schemas.openxmlformats.org/officeDocument/2006/relationships/customXml" Target="../ink/ink7211.xml"/><Relationship Id="rId8" Type="http://schemas.openxmlformats.org/officeDocument/2006/relationships/customXml" Target="../ink/ink7072.xml"/><Relationship Id="rId98" Type="http://schemas.openxmlformats.org/officeDocument/2006/relationships/image" Target="../media/image688.png"/><Relationship Id="rId121" Type="http://schemas.openxmlformats.org/officeDocument/2006/relationships/image" Target="../media/image699.png"/><Relationship Id="rId142" Type="http://schemas.openxmlformats.org/officeDocument/2006/relationships/image" Target="../media/image709.png"/><Relationship Id="rId163" Type="http://schemas.openxmlformats.org/officeDocument/2006/relationships/customXml" Target="../ink/ink7151.xml"/><Relationship Id="rId184" Type="http://schemas.openxmlformats.org/officeDocument/2006/relationships/image" Target="../media/image730.png"/><Relationship Id="rId219" Type="http://schemas.openxmlformats.org/officeDocument/2006/relationships/customXml" Target="../ink/ink7179.xml"/><Relationship Id="rId230" Type="http://schemas.openxmlformats.org/officeDocument/2006/relationships/image" Target="../media/image753.png"/><Relationship Id="rId251" Type="http://schemas.openxmlformats.org/officeDocument/2006/relationships/customXml" Target="../ink/ink7195.xml"/><Relationship Id="rId25" Type="http://schemas.openxmlformats.org/officeDocument/2006/relationships/image" Target="../media/image654.png"/><Relationship Id="rId46" Type="http://schemas.openxmlformats.org/officeDocument/2006/relationships/customXml" Target="../ink/ink7091.xml"/><Relationship Id="rId67" Type="http://schemas.openxmlformats.org/officeDocument/2006/relationships/image" Target="../media/image631.png"/><Relationship Id="rId272" Type="http://schemas.openxmlformats.org/officeDocument/2006/relationships/customXml" Target="../ink/ink7206.xml"/><Relationship Id="rId293" Type="http://schemas.openxmlformats.org/officeDocument/2006/relationships/image" Target="../media/image784.png"/><Relationship Id="rId88" Type="http://schemas.openxmlformats.org/officeDocument/2006/relationships/customXml" Target="../ink/ink7112.xml"/><Relationship Id="rId111" Type="http://schemas.openxmlformats.org/officeDocument/2006/relationships/customXml" Target="../ink/ink7124.xml"/><Relationship Id="rId132" Type="http://schemas.openxmlformats.org/officeDocument/2006/relationships/image" Target="../media/image704.png"/><Relationship Id="rId153" Type="http://schemas.openxmlformats.org/officeDocument/2006/relationships/customXml" Target="../ink/ink7146.xml"/><Relationship Id="rId174" Type="http://schemas.openxmlformats.org/officeDocument/2006/relationships/image" Target="../media/image725.png"/><Relationship Id="rId195" Type="http://schemas.openxmlformats.org/officeDocument/2006/relationships/customXml" Target="../ink/ink7167.xml"/><Relationship Id="rId209" Type="http://schemas.openxmlformats.org/officeDocument/2006/relationships/customXml" Target="../ink/ink7174.xml"/><Relationship Id="rId220" Type="http://schemas.openxmlformats.org/officeDocument/2006/relationships/image" Target="../media/image748.png"/><Relationship Id="rId241" Type="http://schemas.openxmlformats.org/officeDocument/2006/relationships/customXml" Target="../ink/ink7190.xml"/><Relationship Id="rId15" Type="http://schemas.openxmlformats.org/officeDocument/2006/relationships/image" Target="../media/image649.png"/><Relationship Id="rId36" Type="http://schemas.openxmlformats.org/officeDocument/2006/relationships/customXml" Target="../ink/ink7086.xml"/><Relationship Id="rId57" Type="http://schemas.openxmlformats.org/officeDocument/2006/relationships/image" Target="../media/image669.png"/><Relationship Id="rId262" Type="http://schemas.openxmlformats.org/officeDocument/2006/relationships/image" Target="../media/image769.png"/><Relationship Id="rId283" Type="http://schemas.openxmlformats.org/officeDocument/2006/relationships/image" Target="../media/image779.png"/><Relationship Id="rId78" Type="http://schemas.openxmlformats.org/officeDocument/2006/relationships/customXml" Target="../ink/ink7107.xml"/><Relationship Id="rId99" Type="http://schemas.openxmlformats.org/officeDocument/2006/relationships/customXml" Target="../ink/ink7118.xml"/><Relationship Id="rId101" Type="http://schemas.openxmlformats.org/officeDocument/2006/relationships/customXml" Target="../ink/ink7119.xml"/><Relationship Id="rId122" Type="http://schemas.openxmlformats.org/officeDocument/2006/relationships/customXml" Target="../ink/ink7130.xml"/><Relationship Id="rId143" Type="http://schemas.openxmlformats.org/officeDocument/2006/relationships/customXml" Target="../ink/ink7141.xml"/><Relationship Id="rId164" Type="http://schemas.openxmlformats.org/officeDocument/2006/relationships/image" Target="../media/image720.png"/><Relationship Id="rId185" Type="http://schemas.openxmlformats.org/officeDocument/2006/relationships/customXml" Target="../ink/ink7162.xml"/><Relationship Id="rId9" Type="http://schemas.openxmlformats.org/officeDocument/2006/relationships/image" Target="../media/image646.png"/><Relationship Id="rId210" Type="http://schemas.openxmlformats.org/officeDocument/2006/relationships/image" Target="../media/image743.png"/><Relationship Id="rId26" Type="http://schemas.openxmlformats.org/officeDocument/2006/relationships/customXml" Target="../ink/ink7081.xml"/><Relationship Id="rId231" Type="http://schemas.openxmlformats.org/officeDocument/2006/relationships/customXml" Target="../ink/ink7185.xml"/><Relationship Id="rId252" Type="http://schemas.openxmlformats.org/officeDocument/2006/relationships/image" Target="../media/image764.png"/><Relationship Id="rId273" Type="http://schemas.openxmlformats.org/officeDocument/2006/relationships/image" Target="../media/image774.png"/><Relationship Id="rId294" Type="http://schemas.openxmlformats.org/officeDocument/2006/relationships/customXml" Target="../ink/ink7217.xml"/><Relationship Id="rId47" Type="http://schemas.openxmlformats.org/officeDocument/2006/relationships/image" Target="../media/image664.png"/><Relationship Id="rId68" Type="http://schemas.openxmlformats.org/officeDocument/2006/relationships/customXml" Target="../ink/ink7102.xml"/><Relationship Id="rId89" Type="http://schemas.openxmlformats.org/officeDocument/2006/relationships/customXml" Target="../ink/ink7113.xml"/><Relationship Id="rId112" Type="http://schemas.openxmlformats.org/officeDocument/2006/relationships/image" Target="../media/image695.png"/><Relationship Id="rId133" Type="http://schemas.openxmlformats.org/officeDocument/2006/relationships/customXml" Target="../ink/ink7136.xml"/><Relationship Id="rId154" Type="http://schemas.openxmlformats.org/officeDocument/2006/relationships/image" Target="../media/image715.png"/><Relationship Id="rId175" Type="http://schemas.openxmlformats.org/officeDocument/2006/relationships/customXml" Target="../ink/ink7157.xml"/><Relationship Id="rId196" Type="http://schemas.openxmlformats.org/officeDocument/2006/relationships/image" Target="../media/image736.png"/><Relationship Id="rId200" Type="http://schemas.openxmlformats.org/officeDocument/2006/relationships/image" Target="../media/image738.png"/><Relationship Id="rId16" Type="http://schemas.openxmlformats.org/officeDocument/2006/relationships/customXml" Target="../ink/ink7076.xml"/><Relationship Id="rId221" Type="http://schemas.openxmlformats.org/officeDocument/2006/relationships/customXml" Target="../ink/ink7180.xml"/><Relationship Id="rId242" Type="http://schemas.openxmlformats.org/officeDocument/2006/relationships/image" Target="../media/image759.png"/><Relationship Id="rId263" Type="http://schemas.openxmlformats.org/officeDocument/2006/relationships/customXml" Target="../ink/ink7201.xml"/><Relationship Id="rId284" Type="http://schemas.openxmlformats.org/officeDocument/2006/relationships/customXml" Target="../ink/ink7212.xml"/><Relationship Id="rId37" Type="http://schemas.openxmlformats.org/officeDocument/2006/relationships/image" Target="../media/image659.png"/><Relationship Id="rId58" Type="http://schemas.openxmlformats.org/officeDocument/2006/relationships/customXml" Target="../ink/ink7097.xml"/><Relationship Id="rId79" Type="http://schemas.openxmlformats.org/officeDocument/2006/relationships/image" Target="../media/image679.png"/><Relationship Id="rId102" Type="http://schemas.openxmlformats.org/officeDocument/2006/relationships/image" Target="../media/image690.png"/><Relationship Id="rId123" Type="http://schemas.openxmlformats.org/officeDocument/2006/relationships/customXml" Target="../ink/ink7131.xml"/><Relationship Id="rId144" Type="http://schemas.openxmlformats.org/officeDocument/2006/relationships/image" Target="../media/image710.png"/><Relationship Id="rId90" Type="http://schemas.openxmlformats.org/officeDocument/2006/relationships/image" Target="../media/image684.png"/><Relationship Id="rId165" Type="http://schemas.openxmlformats.org/officeDocument/2006/relationships/customXml" Target="../ink/ink7152.xml"/><Relationship Id="rId186" Type="http://schemas.openxmlformats.org/officeDocument/2006/relationships/image" Target="../media/image731.png"/><Relationship Id="rId211" Type="http://schemas.openxmlformats.org/officeDocument/2006/relationships/customXml" Target="../ink/ink7175.xml"/><Relationship Id="rId232" Type="http://schemas.openxmlformats.org/officeDocument/2006/relationships/image" Target="../media/image754.png"/><Relationship Id="rId253" Type="http://schemas.openxmlformats.org/officeDocument/2006/relationships/customXml" Target="../ink/ink7196.xml"/><Relationship Id="rId274" Type="http://schemas.openxmlformats.org/officeDocument/2006/relationships/customXml" Target="../ink/ink7207.xml"/><Relationship Id="rId295" Type="http://schemas.openxmlformats.org/officeDocument/2006/relationships/image" Target="../media/image785.png"/><Relationship Id="rId27" Type="http://schemas.openxmlformats.org/officeDocument/2006/relationships/image" Target="../media/image655.png"/><Relationship Id="rId48" Type="http://schemas.openxmlformats.org/officeDocument/2006/relationships/customXml" Target="../ink/ink7092.xml"/><Relationship Id="rId69" Type="http://schemas.openxmlformats.org/officeDocument/2006/relationships/image" Target="../media/image674.png"/><Relationship Id="rId113" Type="http://schemas.openxmlformats.org/officeDocument/2006/relationships/customXml" Target="../ink/ink7125.xml"/><Relationship Id="rId134" Type="http://schemas.openxmlformats.org/officeDocument/2006/relationships/image" Target="../media/image705.png"/><Relationship Id="rId80" Type="http://schemas.openxmlformats.org/officeDocument/2006/relationships/customXml" Target="../ink/ink7108.xml"/><Relationship Id="rId155" Type="http://schemas.openxmlformats.org/officeDocument/2006/relationships/customXml" Target="../ink/ink7147.xml"/><Relationship Id="rId176" Type="http://schemas.openxmlformats.org/officeDocument/2006/relationships/image" Target="../media/image726.png"/><Relationship Id="rId197" Type="http://schemas.openxmlformats.org/officeDocument/2006/relationships/customXml" Target="../ink/ink7168.xml"/><Relationship Id="rId201" Type="http://schemas.openxmlformats.org/officeDocument/2006/relationships/customXml" Target="../ink/ink7170.xml"/><Relationship Id="rId222" Type="http://schemas.openxmlformats.org/officeDocument/2006/relationships/image" Target="../media/image749.png"/><Relationship Id="rId243" Type="http://schemas.openxmlformats.org/officeDocument/2006/relationships/customXml" Target="../ink/ink7191.xml"/><Relationship Id="rId264" Type="http://schemas.openxmlformats.org/officeDocument/2006/relationships/image" Target="../media/image770.png"/><Relationship Id="rId285" Type="http://schemas.openxmlformats.org/officeDocument/2006/relationships/image" Target="../media/image780.png"/><Relationship Id="rId17" Type="http://schemas.openxmlformats.org/officeDocument/2006/relationships/image" Target="../media/image650.png"/><Relationship Id="rId38" Type="http://schemas.openxmlformats.org/officeDocument/2006/relationships/customXml" Target="../ink/ink7087.xml"/><Relationship Id="rId59" Type="http://schemas.openxmlformats.org/officeDocument/2006/relationships/image" Target="../media/image670.png"/><Relationship Id="rId103" Type="http://schemas.openxmlformats.org/officeDocument/2006/relationships/customXml" Target="../ink/ink7120.xml"/><Relationship Id="rId124" Type="http://schemas.openxmlformats.org/officeDocument/2006/relationships/image" Target="../media/image700.png"/><Relationship Id="rId70" Type="http://schemas.openxmlformats.org/officeDocument/2006/relationships/customXml" Target="../ink/ink7103.xml"/><Relationship Id="rId91" Type="http://schemas.openxmlformats.org/officeDocument/2006/relationships/customXml" Target="../ink/ink7114.xml"/><Relationship Id="rId145" Type="http://schemas.openxmlformats.org/officeDocument/2006/relationships/customXml" Target="../ink/ink7142.xml"/><Relationship Id="rId166" Type="http://schemas.openxmlformats.org/officeDocument/2006/relationships/image" Target="../media/image721.png"/><Relationship Id="rId187" Type="http://schemas.openxmlformats.org/officeDocument/2006/relationships/customXml" Target="../ink/ink7163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744.png"/><Relationship Id="rId233" Type="http://schemas.openxmlformats.org/officeDocument/2006/relationships/customXml" Target="../ink/ink7186.xml"/><Relationship Id="rId254" Type="http://schemas.openxmlformats.org/officeDocument/2006/relationships/image" Target="../media/image765.png"/><Relationship Id="rId28" Type="http://schemas.openxmlformats.org/officeDocument/2006/relationships/customXml" Target="../ink/ink7082.xml"/><Relationship Id="rId49" Type="http://schemas.openxmlformats.org/officeDocument/2006/relationships/image" Target="../media/image665.png"/><Relationship Id="rId114" Type="http://schemas.openxmlformats.org/officeDocument/2006/relationships/customXml" Target="../ink/ink7126.xml"/><Relationship Id="rId275" Type="http://schemas.openxmlformats.org/officeDocument/2006/relationships/image" Target="../media/image775.png"/><Relationship Id="rId296" Type="http://schemas.openxmlformats.org/officeDocument/2006/relationships/customXml" Target="../ink/ink7218.xml"/><Relationship Id="rId300" Type="http://schemas.openxmlformats.org/officeDocument/2006/relationships/customXml" Target="../ink/ink7220.xml"/><Relationship Id="rId60" Type="http://schemas.openxmlformats.org/officeDocument/2006/relationships/customXml" Target="../ink/ink7098.xml"/><Relationship Id="rId81" Type="http://schemas.openxmlformats.org/officeDocument/2006/relationships/image" Target="../media/image680.png"/><Relationship Id="rId135" Type="http://schemas.openxmlformats.org/officeDocument/2006/relationships/customXml" Target="../ink/ink7137.xml"/><Relationship Id="rId156" Type="http://schemas.openxmlformats.org/officeDocument/2006/relationships/image" Target="../media/image716.png"/><Relationship Id="rId177" Type="http://schemas.openxmlformats.org/officeDocument/2006/relationships/customXml" Target="../ink/ink7158.xml"/><Relationship Id="rId198" Type="http://schemas.openxmlformats.org/officeDocument/2006/relationships/image" Target="../media/image737.png"/><Relationship Id="rId202" Type="http://schemas.openxmlformats.org/officeDocument/2006/relationships/image" Target="../media/image739.png"/><Relationship Id="rId223" Type="http://schemas.openxmlformats.org/officeDocument/2006/relationships/customXml" Target="../ink/ink7181.xml"/><Relationship Id="rId244" Type="http://schemas.openxmlformats.org/officeDocument/2006/relationships/image" Target="../media/image760.png"/><Relationship Id="rId18" Type="http://schemas.openxmlformats.org/officeDocument/2006/relationships/customXml" Target="../ink/ink7077.xml"/><Relationship Id="rId39" Type="http://schemas.openxmlformats.org/officeDocument/2006/relationships/image" Target="../media/image660.png"/><Relationship Id="rId265" Type="http://schemas.openxmlformats.org/officeDocument/2006/relationships/customXml" Target="../ink/ink7202.xml"/><Relationship Id="rId286" Type="http://schemas.openxmlformats.org/officeDocument/2006/relationships/customXml" Target="../ink/ink7213.xml"/><Relationship Id="rId50" Type="http://schemas.openxmlformats.org/officeDocument/2006/relationships/customXml" Target="../ink/ink7093.xml"/><Relationship Id="rId104" Type="http://schemas.openxmlformats.org/officeDocument/2006/relationships/image" Target="../media/image691.png"/><Relationship Id="rId125" Type="http://schemas.openxmlformats.org/officeDocument/2006/relationships/customXml" Target="../ink/ink7132.xml"/><Relationship Id="rId146" Type="http://schemas.openxmlformats.org/officeDocument/2006/relationships/image" Target="../media/image711.png"/><Relationship Id="rId167" Type="http://schemas.openxmlformats.org/officeDocument/2006/relationships/customXml" Target="../ink/ink7153.xml"/><Relationship Id="rId188" Type="http://schemas.openxmlformats.org/officeDocument/2006/relationships/image" Target="../media/image732.png"/><Relationship Id="rId71" Type="http://schemas.openxmlformats.org/officeDocument/2006/relationships/image" Target="../media/image675.png"/><Relationship Id="rId92" Type="http://schemas.openxmlformats.org/officeDocument/2006/relationships/image" Target="../media/image685.png"/><Relationship Id="rId213" Type="http://schemas.openxmlformats.org/officeDocument/2006/relationships/customXml" Target="../ink/ink7176.xml"/><Relationship Id="rId234" Type="http://schemas.openxmlformats.org/officeDocument/2006/relationships/image" Target="../media/image755.png"/><Relationship Id="rId2" Type="http://schemas.openxmlformats.org/officeDocument/2006/relationships/customXml" Target="../ink/ink7069.xml"/><Relationship Id="rId29" Type="http://schemas.openxmlformats.org/officeDocument/2006/relationships/image" Target="../media/image656.png"/><Relationship Id="rId255" Type="http://schemas.openxmlformats.org/officeDocument/2006/relationships/customXml" Target="../ink/ink7197.xml"/><Relationship Id="rId276" Type="http://schemas.openxmlformats.org/officeDocument/2006/relationships/customXml" Target="../ink/ink7208.xml"/><Relationship Id="rId297" Type="http://schemas.openxmlformats.org/officeDocument/2006/relationships/image" Target="../media/image786.png"/><Relationship Id="rId40" Type="http://schemas.openxmlformats.org/officeDocument/2006/relationships/customXml" Target="../ink/ink7088.xml"/><Relationship Id="rId115" Type="http://schemas.openxmlformats.org/officeDocument/2006/relationships/image" Target="../media/image696.png"/><Relationship Id="rId136" Type="http://schemas.openxmlformats.org/officeDocument/2006/relationships/image" Target="../media/image706.png"/><Relationship Id="rId157" Type="http://schemas.openxmlformats.org/officeDocument/2006/relationships/customXml" Target="../ink/ink7148.xml"/><Relationship Id="rId178" Type="http://schemas.openxmlformats.org/officeDocument/2006/relationships/image" Target="../media/image727.png"/><Relationship Id="rId301" Type="http://schemas.openxmlformats.org/officeDocument/2006/relationships/image" Target="../media/image788.png"/><Relationship Id="rId61" Type="http://schemas.openxmlformats.org/officeDocument/2006/relationships/image" Target="../media/image671.png"/><Relationship Id="rId82" Type="http://schemas.openxmlformats.org/officeDocument/2006/relationships/customXml" Target="../ink/ink7109.xml"/><Relationship Id="rId199" Type="http://schemas.openxmlformats.org/officeDocument/2006/relationships/customXml" Target="../ink/ink7169.xml"/><Relationship Id="rId203" Type="http://schemas.openxmlformats.org/officeDocument/2006/relationships/customXml" Target="../ink/ink7171.xml"/><Relationship Id="rId19" Type="http://schemas.openxmlformats.org/officeDocument/2006/relationships/image" Target="../media/image651.png"/><Relationship Id="rId224" Type="http://schemas.openxmlformats.org/officeDocument/2006/relationships/image" Target="../media/image750.png"/><Relationship Id="rId245" Type="http://schemas.openxmlformats.org/officeDocument/2006/relationships/customXml" Target="../ink/ink7192.xml"/><Relationship Id="rId266" Type="http://schemas.openxmlformats.org/officeDocument/2006/relationships/image" Target="../media/image771.png"/><Relationship Id="rId287" Type="http://schemas.openxmlformats.org/officeDocument/2006/relationships/image" Target="../media/image781.png"/><Relationship Id="rId30" Type="http://schemas.openxmlformats.org/officeDocument/2006/relationships/customXml" Target="../ink/ink7083.xml"/><Relationship Id="rId105" Type="http://schemas.openxmlformats.org/officeDocument/2006/relationships/customXml" Target="../ink/ink7121.xml"/><Relationship Id="rId126" Type="http://schemas.openxmlformats.org/officeDocument/2006/relationships/image" Target="../media/image701.png"/><Relationship Id="rId147" Type="http://schemas.openxmlformats.org/officeDocument/2006/relationships/customXml" Target="../ink/ink7143.xml"/><Relationship Id="rId168" Type="http://schemas.openxmlformats.org/officeDocument/2006/relationships/image" Target="../media/image722.png"/><Relationship Id="rId51" Type="http://schemas.openxmlformats.org/officeDocument/2006/relationships/image" Target="../media/image666.png"/><Relationship Id="rId72" Type="http://schemas.openxmlformats.org/officeDocument/2006/relationships/customXml" Target="../ink/ink7104.xml"/><Relationship Id="rId93" Type="http://schemas.openxmlformats.org/officeDocument/2006/relationships/customXml" Target="../ink/ink7115.xml"/><Relationship Id="rId189" Type="http://schemas.openxmlformats.org/officeDocument/2006/relationships/customXml" Target="../ink/ink7164.xml"/><Relationship Id="rId3" Type="http://schemas.openxmlformats.org/officeDocument/2006/relationships/image" Target="../media/image643.png"/><Relationship Id="rId214" Type="http://schemas.openxmlformats.org/officeDocument/2006/relationships/image" Target="../media/image745.png"/><Relationship Id="rId235" Type="http://schemas.openxmlformats.org/officeDocument/2006/relationships/customXml" Target="../ink/ink7187.xml"/><Relationship Id="rId256" Type="http://schemas.openxmlformats.org/officeDocument/2006/relationships/image" Target="../media/image766.png"/><Relationship Id="rId277" Type="http://schemas.openxmlformats.org/officeDocument/2006/relationships/image" Target="../media/image776.png"/><Relationship Id="rId298" Type="http://schemas.openxmlformats.org/officeDocument/2006/relationships/customXml" Target="../ink/ink7219.xml"/><Relationship Id="rId116" Type="http://schemas.openxmlformats.org/officeDocument/2006/relationships/customXml" Target="../ink/ink7127.xml"/><Relationship Id="rId137" Type="http://schemas.openxmlformats.org/officeDocument/2006/relationships/customXml" Target="../ink/ink7138.xml"/><Relationship Id="rId158" Type="http://schemas.openxmlformats.org/officeDocument/2006/relationships/image" Target="../media/image717.png"/><Relationship Id="rId302" Type="http://schemas.openxmlformats.org/officeDocument/2006/relationships/customXml" Target="../ink/ink7221.xml"/><Relationship Id="rId20" Type="http://schemas.openxmlformats.org/officeDocument/2006/relationships/customXml" Target="../ink/ink7078.xml"/><Relationship Id="rId41" Type="http://schemas.openxmlformats.org/officeDocument/2006/relationships/image" Target="../media/image661.png"/><Relationship Id="rId62" Type="http://schemas.openxmlformats.org/officeDocument/2006/relationships/customXml" Target="../ink/ink7099.xml"/><Relationship Id="rId83" Type="http://schemas.openxmlformats.org/officeDocument/2006/relationships/image" Target="../media/image681.png"/><Relationship Id="rId179" Type="http://schemas.openxmlformats.org/officeDocument/2006/relationships/customXml" Target="../ink/ink7159.xml"/><Relationship Id="rId190" Type="http://schemas.openxmlformats.org/officeDocument/2006/relationships/image" Target="../media/image733.png"/><Relationship Id="rId204" Type="http://schemas.openxmlformats.org/officeDocument/2006/relationships/image" Target="../media/image740.png"/><Relationship Id="rId225" Type="http://schemas.openxmlformats.org/officeDocument/2006/relationships/customXml" Target="../ink/ink7182.xml"/><Relationship Id="rId246" Type="http://schemas.openxmlformats.org/officeDocument/2006/relationships/image" Target="../media/image761.png"/><Relationship Id="rId267" Type="http://schemas.openxmlformats.org/officeDocument/2006/relationships/customXml" Target="../ink/ink7203.xml"/><Relationship Id="rId288" Type="http://schemas.openxmlformats.org/officeDocument/2006/relationships/customXml" Target="../ink/ink7214.xml"/><Relationship Id="rId106" Type="http://schemas.openxmlformats.org/officeDocument/2006/relationships/image" Target="../media/image692.png"/><Relationship Id="rId127" Type="http://schemas.openxmlformats.org/officeDocument/2006/relationships/customXml" Target="../ink/ink7133.xml"/><Relationship Id="rId10" Type="http://schemas.openxmlformats.org/officeDocument/2006/relationships/customXml" Target="../ink/ink7073.xml"/><Relationship Id="rId31" Type="http://schemas.openxmlformats.org/officeDocument/2006/relationships/image" Target="../media/image657.png"/><Relationship Id="rId52" Type="http://schemas.openxmlformats.org/officeDocument/2006/relationships/customXml" Target="../ink/ink7094.xml"/><Relationship Id="rId73" Type="http://schemas.openxmlformats.org/officeDocument/2006/relationships/image" Target="../media/image676.png"/><Relationship Id="rId94" Type="http://schemas.openxmlformats.org/officeDocument/2006/relationships/image" Target="../media/image686.png"/><Relationship Id="rId148" Type="http://schemas.openxmlformats.org/officeDocument/2006/relationships/image" Target="../media/image712.png"/><Relationship Id="rId169" Type="http://schemas.openxmlformats.org/officeDocument/2006/relationships/customXml" Target="../ink/ink7154.xml"/><Relationship Id="rId4" Type="http://schemas.openxmlformats.org/officeDocument/2006/relationships/customXml" Target="../ink/ink7070.xml"/><Relationship Id="rId180" Type="http://schemas.openxmlformats.org/officeDocument/2006/relationships/image" Target="../media/image728.png"/><Relationship Id="rId215" Type="http://schemas.openxmlformats.org/officeDocument/2006/relationships/customXml" Target="../ink/ink7177.xml"/><Relationship Id="rId236" Type="http://schemas.openxmlformats.org/officeDocument/2006/relationships/image" Target="../media/image756.png"/><Relationship Id="rId257" Type="http://schemas.openxmlformats.org/officeDocument/2006/relationships/customXml" Target="../ink/ink7198.xml"/><Relationship Id="rId278" Type="http://schemas.openxmlformats.org/officeDocument/2006/relationships/customXml" Target="../ink/ink7209.xml"/><Relationship Id="rId303" Type="http://schemas.openxmlformats.org/officeDocument/2006/relationships/image" Target="../media/image789.png"/><Relationship Id="rId42" Type="http://schemas.openxmlformats.org/officeDocument/2006/relationships/customXml" Target="../ink/ink7089.xml"/><Relationship Id="rId84" Type="http://schemas.openxmlformats.org/officeDocument/2006/relationships/customXml" Target="../ink/ink7110.xml"/><Relationship Id="rId138" Type="http://schemas.openxmlformats.org/officeDocument/2006/relationships/image" Target="../media/image707.png"/><Relationship Id="rId191" Type="http://schemas.openxmlformats.org/officeDocument/2006/relationships/customXml" Target="../ink/ink7165.xml"/><Relationship Id="rId205" Type="http://schemas.openxmlformats.org/officeDocument/2006/relationships/customXml" Target="../ink/ink7172.xml"/><Relationship Id="rId247" Type="http://schemas.openxmlformats.org/officeDocument/2006/relationships/customXml" Target="../ink/ink7193.xml"/><Relationship Id="rId107" Type="http://schemas.openxmlformats.org/officeDocument/2006/relationships/customXml" Target="../ink/ink7122.xml"/><Relationship Id="rId289" Type="http://schemas.openxmlformats.org/officeDocument/2006/relationships/image" Target="../media/image782.png"/><Relationship Id="rId11" Type="http://schemas.openxmlformats.org/officeDocument/2006/relationships/image" Target="../media/image647.png"/><Relationship Id="rId53" Type="http://schemas.openxmlformats.org/officeDocument/2006/relationships/image" Target="../media/image667.png"/><Relationship Id="rId149" Type="http://schemas.openxmlformats.org/officeDocument/2006/relationships/customXml" Target="../ink/ink7144.xml"/><Relationship Id="rId95" Type="http://schemas.openxmlformats.org/officeDocument/2006/relationships/customXml" Target="../ink/ink7116.xml"/><Relationship Id="rId160" Type="http://schemas.openxmlformats.org/officeDocument/2006/relationships/image" Target="../media/image718.png"/><Relationship Id="rId216" Type="http://schemas.openxmlformats.org/officeDocument/2006/relationships/image" Target="../media/image746.png"/><Relationship Id="rId258" Type="http://schemas.openxmlformats.org/officeDocument/2006/relationships/image" Target="../media/image767.png"/><Relationship Id="rId22" Type="http://schemas.openxmlformats.org/officeDocument/2006/relationships/customXml" Target="../ink/ink7079.xml"/><Relationship Id="rId64" Type="http://schemas.openxmlformats.org/officeDocument/2006/relationships/customXml" Target="../ink/ink7100.xml"/><Relationship Id="rId118" Type="http://schemas.openxmlformats.org/officeDocument/2006/relationships/customXml" Target="../ink/ink7128.xml"/><Relationship Id="rId171" Type="http://schemas.openxmlformats.org/officeDocument/2006/relationships/customXml" Target="../ink/ink7155.xml"/><Relationship Id="rId227" Type="http://schemas.openxmlformats.org/officeDocument/2006/relationships/customXml" Target="../ink/ink7183.xml"/><Relationship Id="rId269" Type="http://schemas.openxmlformats.org/officeDocument/2006/relationships/customXml" Target="../ink/ink7204.xml"/><Relationship Id="rId33" Type="http://schemas.openxmlformats.org/officeDocument/2006/relationships/image" Target="../media/image612.png"/><Relationship Id="rId129" Type="http://schemas.openxmlformats.org/officeDocument/2006/relationships/customXml" Target="../ink/ink7134.xml"/><Relationship Id="rId280" Type="http://schemas.openxmlformats.org/officeDocument/2006/relationships/customXml" Target="../ink/ink7210.xml"/><Relationship Id="rId75" Type="http://schemas.openxmlformats.org/officeDocument/2006/relationships/image" Target="../media/image677.png"/><Relationship Id="rId140" Type="http://schemas.openxmlformats.org/officeDocument/2006/relationships/image" Target="../media/image708.png"/><Relationship Id="rId182" Type="http://schemas.openxmlformats.org/officeDocument/2006/relationships/image" Target="../media/image729.png"/></Relationships>
</file>

<file path=ppt/slides/_rels/slide14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7.png"/><Relationship Id="rId299" Type="http://schemas.openxmlformats.org/officeDocument/2006/relationships/image" Target="../media/image787.png"/><Relationship Id="rId21" Type="http://schemas.openxmlformats.org/officeDocument/2006/relationships/image" Target="../media/image652.png"/><Relationship Id="rId63" Type="http://schemas.openxmlformats.org/officeDocument/2006/relationships/image" Target="../media/image672.png"/><Relationship Id="rId159" Type="http://schemas.openxmlformats.org/officeDocument/2006/relationships/customXml" Target="../ink/ink7302.xml"/><Relationship Id="rId324" Type="http://schemas.openxmlformats.org/officeDocument/2006/relationships/customXml" Target="../ink/ink7385.xml"/><Relationship Id="rId170" Type="http://schemas.openxmlformats.org/officeDocument/2006/relationships/image" Target="../media/image723.png"/><Relationship Id="rId226" Type="http://schemas.openxmlformats.org/officeDocument/2006/relationships/image" Target="../media/image751.png"/><Relationship Id="rId268" Type="http://schemas.openxmlformats.org/officeDocument/2006/relationships/image" Target="../media/image772.png"/><Relationship Id="rId32" Type="http://schemas.openxmlformats.org/officeDocument/2006/relationships/customXml" Target="../ink/ink7237.xml"/><Relationship Id="rId74" Type="http://schemas.openxmlformats.org/officeDocument/2006/relationships/customXml" Target="../ink/ink7258.xml"/><Relationship Id="rId128" Type="http://schemas.openxmlformats.org/officeDocument/2006/relationships/image" Target="../media/image702.png"/><Relationship Id="rId335" Type="http://schemas.openxmlformats.org/officeDocument/2006/relationships/image" Target="../media/image805.png"/><Relationship Id="rId5" Type="http://schemas.openxmlformats.org/officeDocument/2006/relationships/image" Target="../media/image644.png"/><Relationship Id="rId181" Type="http://schemas.openxmlformats.org/officeDocument/2006/relationships/customXml" Target="../ink/ink7313.xml"/><Relationship Id="rId237" Type="http://schemas.openxmlformats.org/officeDocument/2006/relationships/customXml" Target="../ink/ink7341.xml"/><Relationship Id="rId279" Type="http://schemas.openxmlformats.org/officeDocument/2006/relationships/image" Target="../media/image777.png"/><Relationship Id="rId43" Type="http://schemas.openxmlformats.org/officeDocument/2006/relationships/image" Target="../media/image662.png"/><Relationship Id="rId139" Type="http://schemas.openxmlformats.org/officeDocument/2006/relationships/customXml" Target="../ink/ink7292.xml"/><Relationship Id="rId290" Type="http://schemas.openxmlformats.org/officeDocument/2006/relationships/customXml" Target="../ink/ink7368.xml"/><Relationship Id="rId304" Type="http://schemas.openxmlformats.org/officeDocument/2006/relationships/customXml" Target="../ink/ink7375.xml"/><Relationship Id="rId85" Type="http://schemas.openxmlformats.org/officeDocument/2006/relationships/image" Target="../media/image682.png"/><Relationship Id="rId150" Type="http://schemas.openxmlformats.org/officeDocument/2006/relationships/image" Target="../media/image713.png"/><Relationship Id="rId192" Type="http://schemas.openxmlformats.org/officeDocument/2006/relationships/image" Target="../media/image734.png"/><Relationship Id="rId206" Type="http://schemas.openxmlformats.org/officeDocument/2006/relationships/image" Target="../media/image741.png"/><Relationship Id="rId248" Type="http://schemas.openxmlformats.org/officeDocument/2006/relationships/image" Target="../media/image762.png"/><Relationship Id="rId12" Type="http://schemas.openxmlformats.org/officeDocument/2006/relationships/customXml" Target="../ink/ink7227.xml"/><Relationship Id="rId108" Type="http://schemas.openxmlformats.org/officeDocument/2006/relationships/image" Target="../media/image693.png"/><Relationship Id="rId315" Type="http://schemas.openxmlformats.org/officeDocument/2006/relationships/image" Target="../media/image795.png"/><Relationship Id="rId54" Type="http://schemas.openxmlformats.org/officeDocument/2006/relationships/customXml" Target="../ink/ink7248.xml"/><Relationship Id="rId96" Type="http://schemas.openxmlformats.org/officeDocument/2006/relationships/image" Target="../media/image687.png"/><Relationship Id="rId161" Type="http://schemas.openxmlformats.org/officeDocument/2006/relationships/customXml" Target="../ink/ink7303.xml"/><Relationship Id="rId217" Type="http://schemas.openxmlformats.org/officeDocument/2006/relationships/customXml" Target="../ink/ink7331.xml"/><Relationship Id="rId259" Type="http://schemas.openxmlformats.org/officeDocument/2006/relationships/customXml" Target="../ink/ink7352.xml"/><Relationship Id="rId23" Type="http://schemas.openxmlformats.org/officeDocument/2006/relationships/image" Target="../media/image653.png"/><Relationship Id="rId119" Type="http://schemas.openxmlformats.org/officeDocument/2006/relationships/image" Target="../media/image698.png"/><Relationship Id="rId270" Type="http://schemas.openxmlformats.org/officeDocument/2006/relationships/customXml" Target="../ink/ink7358.xml"/><Relationship Id="rId326" Type="http://schemas.openxmlformats.org/officeDocument/2006/relationships/customXml" Target="../ink/ink7386.xml"/><Relationship Id="rId65" Type="http://schemas.openxmlformats.org/officeDocument/2006/relationships/image" Target="../media/image673.png"/><Relationship Id="rId130" Type="http://schemas.openxmlformats.org/officeDocument/2006/relationships/image" Target="../media/image703.png"/><Relationship Id="rId172" Type="http://schemas.openxmlformats.org/officeDocument/2006/relationships/image" Target="../media/image724.png"/><Relationship Id="rId228" Type="http://schemas.openxmlformats.org/officeDocument/2006/relationships/image" Target="../media/image752.png"/><Relationship Id="rId281" Type="http://schemas.openxmlformats.org/officeDocument/2006/relationships/image" Target="../media/image778.png"/><Relationship Id="rId337" Type="http://schemas.openxmlformats.org/officeDocument/2006/relationships/image" Target="../media/image806.png"/><Relationship Id="rId34" Type="http://schemas.openxmlformats.org/officeDocument/2006/relationships/customXml" Target="../ink/ink7238.xml"/><Relationship Id="rId76" Type="http://schemas.openxmlformats.org/officeDocument/2006/relationships/customXml" Target="../ink/ink7259.xml"/><Relationship Id="rId141" Type="http://schemas.openxmlformats.org/officeDocument/2006/relationships/customXml" Target="../ink/ink7293.xml"/><Relationship Id="rId7" Type="http://schemas.openxmlformats.org/officeDocument/2006/relationships/image" Target="../media/image645.png"/><Relationship Id="rId183" Type="http://schemas.openxmlformats.org/officeDocument/2006/relationships/customXml" Target="../ink/ink7314.xml"/><Relationship Id="rId239" Type="http://schemas.openxmlformats.org/officeDocument/2006/relationships/customXml" Target="../ink/ink7342.xml"/><Relationship Id="rId250" Type="http://schemas.openxmlformats.org/officeDocument/2006/relationships/image" Target="../media/image763.png"/><Relationship Id="rId292" Type="http://schemas.openxmlformats.org/officeDocument/2006/relationships/customXml" Target="../ink/ink7369.xml"/><Relationship Id="rId306" Type="http://schemas.openxmlformats.org/officeDocument/2006/relationships/customXml" Target="../ink/ink7376.xml"/><Relationship Id="rId45" Type="http://schemas.openxmlformats.org/officeDocument/2006/relationships/image" Target="../media/image663.png"/><Relationship Id="rId87" Type="http://schemas.openxmlformats.org/officeDocument/2006/relationships/image" Target="../media/image683.png"/><Relationship Id="rId110" Type="http://schemas.openxmlformats.org/officeDocument/2006/relationships/image" Target="../media/image694.png"/><Relationship Id="rId152" Type="http://schemas.openxmlformats.org/officeDocument/2006/relationships/image" Target="../media/image714.png"/><Relationship Id="rId173" Type="http://schemas.openxmlformats.org/officeDocument/2006/relationships/customXml" Target="../ink/ink7309.xml"/><Relationship Id="rId194" Type="http://schemas.openxmlformats.org/officeDocument/2006/relationships/image" Target="../media/image735.png"/><Relationship Id="rId208" Type="http://schemas.openxmlformats.org/officeDocument/2006/relationships/image" Target="../media/image742.png"/><Relationship Id="rId229" Type="http://schemas.openxmlformats.org/officeDocument/2006/relationships/customXml" Target="../ink/ink7337.xml"/><Relationship Id="rId240" Type="http://schemas.openxmlformats.org/officeDocument/2006/relationships/image" Target="../media/image758.png"/><Relationship Id="rId261" Type="http://schemas.openxmlformats.org/officeDocument/2006/relationships/customXml" Target="../ink/ink7353.xml"/><Relationship Id="rId14" Type="http://schemas.openxmlformats.org/officeDocument/2006/relationships/customXml" Target="../ink/ink7228.xml"/><Relationship Id="rId35" Type="http://schemas.openxmlformats.org/officeDocument/2006/relationships/image" Target="../media/image658.png"/><Relationship Id="rId56" Type="http://schemas.openxmlformats.org/officeDocument/2006/relationships/customXml" Target="../ink/ink7249.xml"/><Relationship Id="rId77" Type="http://schemas.openxmlformats.org/officeDocument/2006/relationships/image" Target="../media/image678.png"/><Relationship Id="rId100" Type="http://schemas.openxmlformats.org/officeDocument/2006/relationships/image" Target="../media/image689.png"/><Relationship Id="rId282" Type="http://schemas.openxmlformats.org/officeDocument/2006/relationships/customXml" Target="../ink/ink7364.xml"/><Relationship Id="rId317" Type="http://schemas.openxmlformats.org/officeDocument/2006/relationships/image" Target="../media/image796.png"/><Relationship Id="rId338" Type="http://schemas.openxmlformats.org/officeDocument/2006/relationships/customXml" Target="../ink/ink7392.xml"/><Relationship Id="rId8" Type="http://schemas.openxmlformats.org/officeDocument/2006/relationships/customXml" Target="../ink/ink7225.xml"/><Relationship Id="rId98" Type="http://schemas.openxmlformats.org/officeDocument/2006/relationships/image" Target="../media/image688.png"/><Relationship Id="rId121" Type="http://schemas.openxmlformats.org/officeDocument/2006/relationships/image" Target="../media/image699.png"/><Relationship Id="rId142" Type="http://schemas.openxmlformats.org/officeDocument/2006/relationships/image" Target="../media/image709.png"/><Relationship Id="rId163" Type="http://schemas.openxmlformats.org/officeDocument/2006/relationships/customXml" Target="../ink/ink7304.xml"/><Relationship Id="rId184" Type="http://schemas.openxmlformats.org/officeDocument/2006/relationships/image" Target="../media/image730.png"/><Relationship Id="rId219" Type="http://schemas.openxmlformats.org/officeDocument/2006/relationships/customXml" Target="../ink/ink7332.xml"/><Relationship Id="rId230" Type="http://schemas.openxmlformats.org/officeDocument/2006/relationships/image" Target="../media/image753.png"/><Relationship Id="rId251" Type="http://schemas.openxmlformats.org/officeDocument/2006/relationships/customXml" Target="../ink/ink7348.xml"/><Relationship Id="rId25" Type="http://schemas.openxmlformats.org/officeDocument/2006/relationships/image" Target="../media/image654.png"/><Relationship Id="rId46" Type="http://schemas.openxmlformats.org/officeDocument/2006/relationships/customXml" Target="../ink/ink7244.xml"/><Relationship Id="rId67" Type="http://schemas.openxmlformats.org/officeDocument/2006/relationships/image" Target="../media/image631.png"/><Relationship Id="rId272" Type="http://schemas.openxmlformats.org/officeDocument/2006/relationships/customXml" Target="../ink/ink7359.xml"/><Relationship Id="rId293" Type="http://schemas.openxmlformats.org/officeDocument/2006/relationships/image" Target="../media/image784.png"/><Relationship Id="rId307" Type="http://schemas.openxmlformats.org/officeDocument/2006/relationships/image" Target="../media/image791.png"/><Relationship Id="rId328" Type="http://schemas.openxmlformats.org/officeDocument/2006/relationships/customXml" Target="../ink/ink7387.xml"/><Relationship Id="rId88" Type="http://schemas.openxmlformats.org/officeDocument/2006/relationships/customXml" Target="../ink/ink7265.xml"/><Relationship Id="rId111" Type="http://schemas.openxmlformats.org/officeDocument/2006/relationships/customXml" Target="../ink/ink7277.xml"/><Relationship Id="rId132" Type="http://schemas.openxmlformats.org/officeDocument/2006/relationships/image" Target="../media/image704.png"/><Relationship Id="rId153" Type="http://schemas.openxmlformats.org/officeDocument/2006/relationships/customXml" Target="../ink/ink7299.xml"/><Relationship Id="rId174" Type="http://schemas.openxmlformats.org/officeDocument/2006/relationships/image" Target="../media/image725.png"/><Relationship Id="rId195" Type="http://schemas.openxmlformats.org/officeDocument/2006/relationships/customXml" Target="../ink/ink7320.xml"/><Relationship Id="rId209" Type="http://schemas.openxmlformats.org/officeDocument/2006/relationships/customXml" Target="../ink/ink7327.xml"/><Relationship Id="rId220" Type="http://schemas.openxmlformats.org/officeDocument/2006/relationships/image" Target="../media/image748.png"/><Relationship Id="rId241" Type="http://schemas.openxmlformats.org/officeDocument/2006/relationships/customXml" Target="../ink/ink7343.xml"/><Relationship Id="rId15" Type="http://schemas.openxmlformats.org/officeDocument/2006/relationships/image" Target="../media/image649.png"/><Relationship Id="rId36" Type="http://schemas.openxmlformats.org/officeDocument/2006/relationships/customXml" Target="../ink/ink7239.xml"/><Relationship Id="rId57" Type="http://schemas.openxmlformats.org/officeDocument/2006/relationships/image" Target="../media/image669.png"/><Relationship Id="rId262" Type="http://schemas.openxmlformats.org/officeDocument/2006/relationships/image" Target="../media/image769.png"/><Relationship Id="rId283" Type="http://schemas.openxmlformats.org/officeDocument/2006/relationships/image" Target="../media/image779.png"/><Relationship Id="rId318" Type="http://schemas.openxmlformats.org/officeDocument/2006/relationships/customXml" Target="../ink/ink7382.xml"/><Relationship Id="rId339" Type="http://schemas.openxmlformats.org/officeDocument/2006/relationships/image" Target="../media/image807.png"/><Relationship Id="rId78" Type="http://schemas.openxmlformats.org/officeDocument/2006/relationships/customXml" Target="../ink/ink7260.xml"/><Relationship Id="rId99" Type="http://schemas.openxmlformats.org/officeDocument/2006/relationships/customXml" Target="../ink/ink7271.xml"/><Relationship Id="rId101" Type="http://schemas.openxmlformats.org/officeDocument/2006/relationships/customXml" Target="../ink/ink7272.xml"/><Relationship Id="rId122" Type="http://schemas.openxmlformats.org/officeDocument/2006/relationships/customXml" Target="../ink/ink7283.xml"/><Relationship Id="rId143" Type="http://schemas.openxmlformats.org/officeDocument/2006/relationships/customXml" Target="../ink/ink7294.xml"/><Relationship Id="rId164" Type="http://schemas.openxmlformats.org/officeDocument/2006/relationships/image" Target="../media/image720.png"/><Relationship Id="rId185" Type="http://schemas.openxmlformats.org/officeDocument/2006/relationships/customXml" Target="../ink/ink7315.xml"/><Relationship Id="rId9" Type="http://schemas.openxmlformats.org/officeDocument/2006/relationships/image" Target="../media/image646.png"/><Relationship Id="rId210" Type="http://schemas.openxmlformats.org/officeDocument/2006/relationships/image" Target="../media/image743.png"/><Relationship Id="rId26" Type="http://schemas.openxmlformats.org/officeDocument/2006/relationships/customXml" Target="../ink/ink7234.xml"/><Relationship Id="rId231" Type="http://schemas.openxmlformats.org/officeDocument/2006/relationships/customXml" Target="../ink/ink7338.xml"/><Relationship Id="rId252" Type="http://schemas.openxmlformats.org/officeDocument/2006/relationships/image" Target="../media/image764.png"/><Relationship Id="rId273" Type="http://schemas.openxmlformats.org/officeDocument/2006/relationships/image" Target="../media/image774.png"/><Relationship Id="rId294" Type="http://schemas.openxmlformats.org/officeDocument/2006/relationships/customXml" Target="../ink/ink7370.xml"/><Relationship Id="rId308" Type="http://schemas.openxmlformats.org/officeDocument/2006/relationships/customXml" Target="../ink/ink7377.xml"/><Relationship Id="rId329" Type="http://schemas.openxmlformats.org/officeDocument/2006/relationships/image" Target="../media/image802.png"/><Relationship Id="rId47" Type="http://schemas.openxmlformats.org/officeDocument/2006/relationships/image" Target="../media/image664.png"/><Relationship Id="rId68" Type="http://schemas.openxmlformats.org/officeDocument/2006/relationships/customXml" Target="../ink/ink7255.xml"/><Relationship Id="rId89" Type="http://schemas.openxmlformats.org/officeDocument/2006/relationships/customXml" Target="../ink/ink7266.xml"/><Relationship Id="rId112" Type="http://schemas.openxmlformats.org/officeDocument/2006/relationships/image" Target="../media/image695.png"/><Relationship Id="rId133" Type="http://schemas.openxmlformats.org/officeDocument/2006/relationships/customXml" Target="../ink/ink7289.xml"/><Relationship Id="rId154" Type="http://schemas.openxmlformats.org/officeDocument/2006/relationships/image" Target="../media/image715.png"/><Relationship Id="rId175" Type="http://schemas.openxmlformats.org/officeDocument/2006/relationships/customXml" Target="../ink/ink7310.xml"/><Relationship Id="rId196" Type="http://schemas.openxmlformats.org/officeDocument/2006/relationships/image" Target="../media/image736.png"/><Relationship Id="rId200" Type="http://schemas.openxmlformats.org/officeDocument/2006/relationships/image" Target="../media/image738.png"/><Relationship Id="rId16" Type="http://schemas.openxmlformats.org/officeDocument/2006/relationships/customXml" Target="../ink/ink7229.xml"/><Relationship Id="rId221" Type="http://schemas.openxmlformats.org/officeDocument/2006/relationships/customXml" Target="../ink/ink7333.xml"/><Relationship Id="rId242" Type="http://schemas.openxmlformats.org/officeDocument/2006/relationships/image" Target="../media/image759.png"/><Relationship Id="rId263" Type="http://schemas.openxmlformats.org/officeDocument/2006/relationships/customXml" Target="../ink/ink7354.xml"/><Relationship Id="rId284" Type="http://schemas.openxmlformats.org/officeDocument/2006/relationships/customXml" Target="../ink/ink7365.xml"/><Relationship Id="rId319" Type="http://schemas.openxmlformats.org/officeDocument/2006/relationships/image" Target="../media/image797.png"/><Relationship Id="rId37" Type="http://schemas.openxmlformats.org/officeDocument/2006/relationships/image" Target="../media/image659.png"/><Relationship Id="rId58" Type="http://schemas.openxmlformats.org/officeDocument/2006/relationships/customXml" Target="../ink/ink7250.xml"/><Relationship Id="rId79" Type="http://schemas.openxmlformats.org/officeDocument/2006/relationships/image" Target="../media/image679.png"/><Relationship Id="rId102" Type="http://schemas.openxmlformats.org/officeDocument/2006/relationships/image" Target="../media/image690.png"/><Relationship Id="rId123" Type="http://schemas.openxmlformats.org/officeDocument/2006/relationships/customXml" Target="../ink/ink7284.xml"/><Relationship Id="rId144" Type="http://schemas.openxmlformats.org/officeDocument/2006/relationships/image" Target="../media/image710.png"/><Relationship Id="rId330" Type="http://schemas.openxmlformats.org/officeDocument/2006/relationships/customXml" Target="../ink/ink7388.xml"/><Relationship Id="rId90" Type="http://schemas.openxmlformats.org/officeDocument/2006/relationships/image" Target="../media/image684.png"/><Relationship Id="rId165" Type="http://schemas.openxmlformats.org/officeDocument/2006/relationships/customXml" Target="../ink/ink7305.xml"/><Relationship Id="rId186" Type="http://schemas.openxmlformats.org/officeDocument/2006/relationships/image" Target="../media/image731.png"/><Relationship Id="rId211" Type="http://schemas.openxmlformats.org/officeDocument/2006/relationships/customXml" Target="../ink/ink7328.xml"/><Relationship Id="rId232" Type="http://schemas.openxmlformats.org/officeDocument/2006/relationships/image" Target="../media/image754.png"/><Relationship Id="rId253" Type="http://schemas.openxmlformats.org/officeDocument/2006/relationships/customXml" Target="../ink/ink7349.xml"/><Relationship Id="rId274" Type="http://schemas.openxmlformats.org/officeDocument/2006/relationships/customXml" Target="../ink/ink7360.xml"/><Relationship Id="rId295" Type="http://schemas.openxmlformats.org/officeDocument/2006/relationships/image" Target="../media/image785.png"/><Relationship Id="rId309" Type="http://schemas.openxmlformats.org/officeDocument/2006/relationships/image" Target="../media/image792.png"/><Relationship Id="rId27" Type="http://schemas.openxmlformats.org/officeDocument/2006/relationships/image" Target="../media/image655.png"/><Relationship Id="rId48" Type="http://schemas.openxmlformats.org/officeDocument/2006/relationships/customXml" Target="../ink/ink7245.xml"/><Relationship Id="rId69" Type="http://schemas.openxmlformats.org/officeDocument/2006/relationships/image" Target="../media/image674.png"/><Relationship Id="rId113" Type="http://schemas.openxmlformats.org/officeDocument/2006/relationships/customXml" Target="../ink/ink7278.xml"/><Relationship Id="rId134" Type="http://schemas.openxmlformats.org/officeDocument/2006/relationships/image" Target="../media/image705.png"/><Relationship Id="rId320" Type="http://schemas.openxmlformats.org/officeDocument/2006/relationships/customXml" Target="../ink/ink7383.xml"/><Relationship Id="rId80" Type="http://schemas.openxmlformats.org/officeDocument/2006/relationships/customXml" Target="../ink/ink7261.xml"/><Relationship Id="rId155" Type="http://schemas.openxmlformats.org/officeDocument/2006/relationships/customXml" Target="../ink/ink7300.xml"/><Relationship Id="rId176" Type="http://schemas.openxmlformats.org/officeDocument/2006/relationships/image" Target="../media/image726.png"/><Relationship Id="rId197" Type="http://schemas.openxmlformats.org/officeDocument/2006/relationships/customXml" Target="../ink/ink7321.xml"/><Relationship Id="rId201" Type="http://schemas.openxmlformats.org/officeDocument/2006/relationships/customXml" Target="../ink/ink7323.xml"/><Relationship Id="rId222" Type="http://schemas.openxmlformats.org/officeDocument/2006/relationships/image" Target="../media/image749.png"/><Relationship Id="rId243" Type="http://schemas.openxmlformats.org/officeDocument/2006/relationships/customXml" Target="../ink/ink7344.xml"/><Relationship Id="rId264" Type="http://schemas.openxmlformats.org/officeDocument/2006/relationships/image" Target="../media/image770.png"/><Relationship Id="rId285" Type="http://schemas.openxmlformats.org/officeDocument/2006/relationships/image" Target="../media/image780.png"/><Relationship Id="rId17" Type="http://schemas.openxmlformats.org/officeDocument/2006/relationships/image" Target="../media/image650.png"/><Relationship Id="rId38" Type="http://schemas.openxmlformats.org/officeDocument/2006/relationships/customXml" Target="../ink/ink7240.xml"/><Relationship Id="rId59" Type="http://schemas.openxmlformats.org/officeDocument/2006/relationships/image" Target="../media/image670.png"/><Relationship Id="rId103" Type="http://schemas.openxmlformats.org/officeDocument/2006/relationships/customXml" Target="../ink/ink7273.xml"/><Relationship Id="rId124" Type="http://schemas.openxmlformats.org/officeDocument/2006/relationships/image" Target="../media/image700.png"/><Relationship Id="rId310" Type="http://schemas.openxmlformats.org/officeDocument/2006/relationships/customXml" Target="../ink/ink7378.xml"/><Relationship Id="rId70" Type="http://schemas.openxmlformats.org/officeDocument/2006/relationships/customXml" Target="../ink/ink7256.xml"/><Relationship Id="rId91" Type="http://schemas.openxmlformats.org/officeDocument/2006/relationships/customXml" Target="../ink/ink7267.xml"/><Relationship Id="rId145" Type="http://schemas.openxmlformats.org/officeDocument/2006/relationships/customXml" Target="../ink/ink7295.xml"/><Relationship Id="rId166" Type="http://schemas.openxmlformats.org/officeDocument/2006/relationships/image" Target="../media/image721.png"/><Relationship Id="rId187" Type="http://schemas.openxmlformats.org/officeDocument/2006/relationships/customXml" Target="../ink/ink7316.xml"/><Relationship Id="rId331" Type="http://schemas.openxmlformats.org/officeDocument/2006/relationships/image" Target="../media/image803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744.png"/><Relationship Id="rId233" Type="http://schemas.openxmlformats.org/officeDocument/2006/relationships/customXml" Target="../ink/ink7339.xml"/><Relationship Id="rId254" Type="http://schemas.openxmlformats.org/officeDocument/2006/relationships/image" Target="../media/image765.png"/><Relationship Id="rId28" Type="http://schemas.openxmlformats.org/officeDocument/2006/relationships/customXml" Target="../ink/ink7235.xml"/><Relationship Id="rId49" Type="http://schemas.openxmlformats.org/officeDocument/2006/relationships/image" Target="../media/image665.png"/><Relationship Id="rId114" Type="http://schemas.openxmlformats.org/officeDocument/2006/relationships/customXml" Target="../ink/ink7279.xml"/><Relationship Id="rId275" Type="http://schemas.openxmlformats.org/officeDocument/2006/relationships/image" Target="../media/image775.png"/><Relationship Id="rId296" Type="http://schemas.openxmlformats.org/officeDocument/2006/relationships/customXml" Target="../ink/ink7371.xml"/><Relationship Id="rId300" Type="http://schemas.openxmlformats.org/officeDocument/2006/relationships/customXml" Target="../ink/ink7373.xml"/><Relationship Id="rId60" Type="http://schemas.openxmlformats.org/officeDocument/2006/relationships/customXml" Target="../ink/ink7251.xml"/><Relationship Id="rId81" Type="http://schemas.openxmlformats.org/officeDocument/2006/relationships/image" Target="../media/image680.png"/><Relationship Id="rId135" Type="http://schemas.openxmlformats.org/officeDocument/2006/relationships/customXml" Target="../ink/ink7290.xml"/><Relationship Id="rId156" Type="http://schemas.openxmlformats.org/officeDocument/2006/relationships/image" Target="../media/image716.png"/><Relationship Id="rId177" Type="http://schemas.openxmlformats.org/officeDocument/2006/relationships/customXml" Target="../ink/ink7311.xml"/><Relationship Id="rId198" Type="http://schemas.openxmlformats.org/officeDocument/2006/relationships/image" Target="../media/image737.png"/><Relationship Id="rId321" Type="http://schemas.openxmlformats.org/officeDocument/2006/relationships/image" Target="../media/image798.png"/><Relationship Id="rId202" Type="http://schemas.openxmlformats.org/officeDocument/2006/relationships/image" Target="../media/image739.png"/><Relationship Id="rId223" Type="http://schemas.openxmlformats.org/officeDocument/2006/relationships/customXml" Target="../ink/ink7334.xml"/><Relationship Id="rId244" Type="http://schemas.openxmlformats.org/officeDocument/2006/relationships/image" Target="../media/image760.png"/><Relationship Id="rId18" Type="http://schemas.openxmlformats.org/officeDocument/2006/relationships/customXml" Target="../ink/ink7230.xml"/><Relationship Id="rId39" Type="http://schemas.openxmlformats.org/officeDocument/2006/relationships/image" Target="../media/image660.png"/><Relationship Id="rId265" Type="http://schemas.openxmlformats.org/officeDocument/2006/relationships/customXml" Target="../ink/ink7355.xml"/><Relationship Id="rId286" Type="http://schemas.openxmlformats.org/officeDocument/2006/relationships/customXml" Target="../ink/ink7366.xml"/><Relationship Id="rId50" Type="http://schemas.openxmlformats.org/officeDocument/2006/relationships/customXml" Target="../ink/ink7246.xml"/><Relationship Id="rId104" Type="http://schemas.openxmlformats.org/officeDocument/2006/relationships/image" Target="../media/image691.png"/><Relationship Id="rId125" Type="http://schemas.openxmlformats.org/officeDocument/2006/relationships/customXml" Target="../ink/ink7285.xml"/><Relationship Id="rId146" Type="http://schemas.openxmlformats.org/officeDocument/2006/relationships/image" Target="../media/image711.png"/><Relationship Id="rId167" Type="http://schemas.openxmlformats.org/officeDocument/2006/relationships/customXml" Target="../ink/ink7306.xml"/><Relationship Id="rId188" Type="http://schemas.openxmlformats.org/officeDocument/2006/relationships/image" Target="../media/image732.png"/><Relationship Id="rId311" Type="http://schemas.openxmlformats.org/officeDocument/2006/relationships/image" Target="../media/image793.png"/><Relationship Id="rId332" Type="http://schemas.openxmlformats.org/officeDocument/2006/relationships/customXml" Target="../ink/ink7389.xml"/><Relationship Id="rId71" Type="http://schemas.openxmlformats.org/officeDocument/2006/relationships/image" Target="../media/image675.png"/><Relationship Id="rId92" Type="http://schemas.openxmlformats.org/officeDocument/2006/relationships/image" Target="../media/image685.png"/><Relationship Id="rId213" Type="http://schemas.openxmlformats.org/officeDocument/2006/relationships/customXml" Target="../ink/ink7329.xml"/><Relationship Id="rId234" Type="http://schemas.openxmlformats.org/officeDocument/2006/relationships/image" Target="../media/image755.png"/><Relationship Id="rId2" Type="http://schemas.openxmlformats.org/officeDocument/2006/relationships/customXml" Target="../ink/ink7222.xml"/><Relationship Id="rId29" Type="http://schemas.openxmlformats.org/officeDocument/2006/relationships/image" Target="../media/image656.png"/><Relationship Id="rId255" Type="http://schemas.openxmlformats.org/officeDocument/2006/relationships/customXml" Target="../ink/ink7350.xml"/><Relationship Id="rId276" Type="http://schemas.openxmlformats.org/officeDocument/2006/relationships/customXml" Target="../ink/ink7361.xml"/><Relationship Id="rId297" Type="http://schemas.openxmlformats.org/officeDocument/2006/relationships/image" Target="../media/image786.png"/><Relationship Id="rId40" Type="http://schemas.openxmlformats.org/officeDocument/2006/relationships/customXml" Target="../ink/ink7241.xml"/><Relationship Id="rId115" Type="http://schemas.openxmlformats.org/officeDocument/2006/relationships/image" Target="../media/image696.png"/><Relationship Id="rId136" Type="http://schemas.openxmlformats.org/officeDocument/2006/relationships/image" Target="../media/image706.png"/><Relationship Id="rId157" Type="http://schemas.openxmlformats.org/officeDocument/2006/relationships/customXml" Target="../ink/ink7301.xml"/><Relationship Id="rId178" Type="http://schemas.openxmlformats.org/officeDocument/2006/relationships/image" Target="../media/image727.png"/><Relationship Id="rId301" Type="http://schemas.openxmlformats.org/officeDocument/2006/relationships/image" Target="../media/image788.png"/><Relationship Id="rId322" Type="http://schemas.openxmlformats.org/officeDocument/2006/relationships/customXml" Target="../ink/ink7384.xml"/><Relationship Id="rId61" Type="http://schemas.openxmlformats.org/officeDocument/2006/relationships/image" Target="../media/image671.png"/><Relationship Id="rId82" Type="http://schemas.openxmlformats.org/officeDocument/2006/relationships/customXml" Target="../ink/ink7262.xml"/><Relationship Id="rId199" Type="http://schemas.openxmlformats.org/officeDocument/2006/relationships/customXml" Target="../ink/ink7322.xml"/><Relationship Id="rId203" Type="http://schemas.openxmlformats.org/officeDocument/2006/relationships/customXml" Target="../ink/ink7324.xml"/><Relationship Id="rId19" Type="http://schemas.openxmlformats.org/officeDocument/2006/relationships/image" Target="../media/image651.png"/><Relationship Id="rId224" Type="http://schemas.openxmlformats.org/officeDocument/2006/relationships/image" Target="../media/image750.png"/><Relationship Id="rId245" Type="http://schemas.openxmlformats.org/officeDocument/2006/relationships/customXml" Target="../ink/ink7345.xml"/><Relationship Id="rId266" Type="http://schemas.openxmlformats.org/officeDocument/2006/relationships/image" Target="../media/image771.png"/><Relationship Id="rId287" Type="http://schemas.openxmlformats.org/officeDocument/2006/relationships/image" Target="../media/image781.png"/><Relationship Id="rId30" Type="http://schemas.openxmlformats.org/officeDocument/2006/relationships/customXml" Target="../ink/ink7236.xml"/><Relationship Id="rId105" Type="http://schemas.openxmlformats.org/officeDocument/2006/relationships/customXml" Target="../ink/ink7274.xml"/><Relationship Id="rId126" Type="http://schemas.openxmlformats.org/officeDocument/2006/relationships/image" Target="../media/image701.png"/><Relationship Id="rId147" Type="http://schemas.openxmlformats.org/officeDocument/2006/relationships/customXml" Target="../ink/ink7296.xml"/><Relationship Id="rId168" Type="http://schemas.openxmlformats.org/officeDocument/2006/relationships/image" Target="../media/image722.png"/><Relationship Id="rId312" Type="http://schemas.openxmlformats.org/officeDocument/2006/relationships/customXml" Target="../ink/ink7379.xml"/><Relationship Id="rId333" Type="http://schemas.openxmlformats.org/officeDocument/2006/relationships/image" Target="../media/image804.png"/><Relationship Id="rId51" Type="http://schemas.openxmlformats.org/officeDocument/2006/relationships/image" Target="../media/image666.png"/><Relationship Id="rId72" Type="http://schemas.openxmlformats.org/officeDocument/2006/relationships/customXml" Target="../ink/ink7257.xml"/><Relationship Id="rId93" Type="http://schemas.openxmlformats.org/officeDocument/2006/relationships/customXml" Target="../ink/ink7268.xml"/><Relationship Id="rId189" Type="http://schemas.openxmlformats.org/officeDocument/2006/relationships/customXml" Target="../ink/ink7317.xml"/><Relationship Id="rId3" Type="http://schemas.openxmlformats.org/officeDocument/2006/relationships/image" Target="../media/image643.png"/><Relationship Id="rId214" Type="http://schemas.openxmlformats.org/officeDocument/2006/relationships/image" Target="../media/image745.png"/><Relationship Id="rId235" Type="http://schemas.openxmlformats.org/officeDocument/2006/relationships/customXml" Target="../ink/ink7340.xml"/><Relationship Id="rId256" Type="http://schemas.openxmlformats.org/officeDocument/2006/relationships/image" Target="../media/image766.png"/><Relationship Id="rId277" Type="http://schemas.openxmlformats.org/officeDocument/2006/relationships/image" Target="../media/image776.png"/><Relationship Id="rId298" Type="http://schemas.openxmlformats.org/officeDocument/2006/relationships/customXml" Target="../ink/ink7372.xml"/><Relationship Id="rId116" Type="http://schemas.openxmlformats.org/officeDocument/2006/relationships/customXml" Target="../ink/ink7280.xml"/><Relationship Id="rId137" Type="http://schemas.openxmlformats.org/officeDocument/2006/relationships/customXml" Target="../ink/ink7291.xml"/><Relationship Id="rId158" Type="http://schemas.openxmlformats.org/officeDocument/2006/relationships/image" Target="../media/image717.png"/><Relationship Id="rId302" Type="http://schemas.openxmlformats.org/officeDocument/2006/relationships/customXml" Target="../ink/ink7374.xml"/><Relationship Id="rId323" Type="http://schemas.openxmlformats.org/officeDocument/2006/relationships/image" Target="../media/image799.png"/><Relationship Id="rId20" Type="http://schemas.openxmlformats.org/officeDocument/2006/relationships/customXml" Target="../ink/ink7231.xml"/><Relationship Id="rId41" Type="http://schemas.openxmlformats.org/officeDocument/2006/relationships/image" Target="../media/image661.png"/><Relationship Id="rId62" Type="http://schemas.openxmlformats.org/officeDocument/2006/relationships/customXml" Target="../ink/ink7252.xml"/><Relationship Id="rId83" Type="http://schemas.openxmlformats.org/officeDocument/2006/relationships/image" Target="../media/image681.png"/><Relationship Id="rId179" Type="http://schemas.openxmlformats.org/officeDocument/2006/relationships/customXml" Target="../ink/ink7312.xml"/><Relationship Id="rId190" Type="http://schemas.openxmlformats.org/officeDocument/2006/relationships/image" Target="../media/image733.png"/><Relationship Id="rId204" Type="http://schemas.openxmlformats.org/officeDocument/2006/relationships/image" Target="../media/image740.png"/><Relationship Id="rId225" Type="http://schemas.openxmlformats.org/officeDocument/2006/relationships/customXml" Target="../ink/ink7335.xml"/><Relationship Id="rId246" Type="http://schemas.openxmlformats.org/officeDocument/2006/relationships/image" Target="../media/image761.png"/><Relationship Id="rId267" Type="http://schemas.openxmlformats.org/officeDocument/2006/relationships/customXml" Target="../ink/ink7356.xml"/><Relationship Id="rId288" Type="http://schemas.openxmlformats.org/officeDocument/2006/relationships/customXml" Target="../ink/ink7367.xml"/><Relationship Id="rId106" Type="http://schemas.openxmlformats.org/officeDocument/2006/relationships/image" Target="../media/image692.png"/><Relationship Id="rId127" Type="http://schemas.openxmlformats.org/officeDocument/2006/relationships/customXml" Target="../ink/ink7286.xml"/><Relationship Id="rId313" Type="http://schemas.openxmlformats.org/officeDocument/2006/relationships/image" Target="../media/image794.png"/><Relationship Id="rId10" Type="http://schemas.openxmlformats.org/officeDocument/2006/relationships/customXml" Target="../ink/ink7226.xml"/><Relationship Id="rId31" Type="http://schemas.openxmlformats.org/officeDocument/2006/relationships/image" Target="../media/image657.png"/><Relationship Id="rId52" Type="http://schemas.openxmlformats.org/officeDocument/2006/relationships/customXml" Target="../ink/ink7247.xml"/><Relationship Id="rId73" Type="http://schemas.openxmlformats.org/officeDocument/2006/relationships/image" Target="../media/image676.png"/><Relationship Id="rId94" Type="http://schemas.openxmlformats.org/officeDocument/2006/relationships/image" Target="../media/image686.png"/><Relationship Id="rId148" Type="http://schemas.openxmlformats.org/officeDocument/2006/relationships/image" Target="../media/image712.png"/><Relationship Id="rId169" Type="http://schemas.openxmlformats.org/officeDocument/2006/relationships/customXml" Target="../ink/ink7307.xml"/><Relationship Id="rId334" Type="http://schemas.openxmlformats.org/officeDocument/2006/relationships/customXml" Target="../ink/ink7390.xml"/><Relationship Id="rId4" Type="http://schemas.openxmlformats.org/officeDocument/2006/relationships/customXml" Target="../ink/ink7223.xml"/><Relationship Id="rId180" Type="http://schemas.openxmlformats.org/officeDocument/2006/relationships/image" Target="../media/image728.png"/><Relationship Id="rId215" Type="http://schemas.openxmlformats.org/officeDocument/2006/relationships/customXml" Target="../ink/ink7330.xml"/><Relationship Id="rId236" Type="http://schemas.openxmlformats.org/officeDocument/2006/relationships/image" Target="../media/image756.png"/><Relationship Id="rId257" Type="http://schemas.openxmlformats.org/officeDocument/2006/relationships/customXml" Target="../ink/ink7351.xml"/><Relationship Id="rId278" Type="http://schemas.openxmlformats.org/officeDocument/2006/relationships/customXml" Target="../ink/ink7362.xml"/><Relationship Id="rId303" Type="http://schemas.openxmlformats.org/officeDocument/2006/relationships/image" Target="../media/image789.png"/><Relationship Id="rId42" Type="http://schemas.openxmlformats.org/officeDocument/2006/relationships/customXml" Target="../ink/ink7242.xml"/><Relationship Id="rId84" Type="http://schemas.openxmlformats.org/officeDocument/2006/relationships/customXml" Target="../ink/ink7263.xml"/><Relationship Id="rId138" Type="http://schemas.openxmlformats.org/officeDocument/2006/relationships/image" Target="../media/image707.png"/><Relationship Id="rId191" Type="http://schemas.openxmlformats.org/officeDocument/2006/relationships/customXml" Target="../ink/ink7318.xml"/><Relationship Id="rId205" Type="http://schemas.openxmlformats.org/officeDocument/2006/relationships/customXml" Target="../ink/ink7325.xml"/><Relationship Id="rId247" Type="http://schemas.openxmlformats.org/officeDocument/2006/relationships/customXml" Target="../ink/ink7346.xml"/><Relationship Id="rId107" Type="http://schemas.openxmlformats.org/officeDocument/2006/relationships/customXml" Target="../ink/ink7275.xml"/><Relationship Id="rId289" Type="http://schemas.openxmlformats.org/officeDocument/2006/relationships/image" Target="../media/image782.png"/><Relationship Id="rId11" Type="http://schemas.openxmlformats.org/officeDocument/2006/relationships/image" Target="../media/image647.png"/><Relationship Id="rId53" Type="http://schemas.openxmlformats.org/officeDocument/2006/relationships/image" Target="../media/image667.png"/><Relationship Id="rId149" Type="http://schemas.openxmlformats.org/officeDocument/2006/relationships/customXml" Target="../ink/ink7297.xml"/><Relationship Id="rId314" Type="http://schemas.openxmlformats.org/officeDocument/2006/relationships/customXml" Target="../ink/ink7380.xml"/><Relationship Id="rId95" Type="http://schemas.openxmlformats.org/officeDocument/2006/relationships/customXml" Target="../ink/ink7269.xml"/><Relationship Id="rId160" Type="http://schemas.openxmlformats.org/officeDocument/2006/relationships/image" Target="../media/image718.png"/><Relationship Id="rId216" Type="http://schemas.openxmlformats.org/officeDocument/2006/relationships/image" Target="../media/image746.png"/><Relationship Id="rId258" Type="http://schemas.openxmlformats.org/officeDocument/2006/relationships/image" Target="../media/image767.png"/><Relationship Id="rId22" Type="http://schemas.openxmlformats.org/officeDocument/2006/relationships/customXml" Target="../ink/ink7232.xml"/><Relationship Id="rId64" Type="http://schemas.openxmlformats.org/officeDocument/2006/relationships/customXml" Target="../ink/ink7253.xml"/><Relationship Id="rId118" Type="http://schemas.openxmlformats.org/officeDocument/2006/relationships/customXml" Target="../ink/ink7281.xml"/><Relationship Id="rId325" Type="http://schemas.openxmlformats.org/officeDocument/2006/relationships/image" Target="../media/image800.png"/><Relationship Id="rId171" Type="http://schemas.openxmlformats.org/officeDocument/2006/relationships/customXml" Target="../ink/ink7308.xml"/><Relationship Id="rId227" Type="http://schemas.openxmlformats.org/officeDocument/2006/relationships/customXml" Target="../ink/ink7336.xml"/><Relationship Id="rId269" Type="http://schemas.openxmlformats.org/officeDocument/2006/relationships/customXml" Target="../ink/ink7357.xml"/><Relationship Id="rId33" Type="http://schemas.openxmlformats.org/officeDocument/2006/relationships/image" Target="../media/image612.png"/><Relationship Id="rId129" Type="http://schemas.openxmlformats.org/officeDocument/2006/relationships/customXml" Target="../ink/ink7287.xml"/><Relationship Id="rId280" Type="http://schemas.openxmlformats.org/officeDocument/2006/relationships/customXml" Target="../ink/ink7363.xml"/><Relationship Id="rId336" Type="http://schemas.openxmlformats.org/officeDocument/2006/relationships/customXml" Target="../ink/ink7391.xml"/><Relationship Id="rId75" Type="http://schemas.openxmlformats.org/officeDocument/2006/relationships/image" Target="../media/image677.png"/><Relationship Id="rId140" Type="http://schemas.openxmlformats.org/officeDocument/2006/relationships/image" Target="../media/image708.png"/><Relationship Id="rId182" Type="http://schemas.openxmlformats.org/officeDocument/2006/relationships/image" Target="../media/image729.png"/><Relationship Id="rId6" Type="http://schemas.openxmlformats.org/officeDocument/2006/relationships/customXml" Target="../ink/ink7224.xml"/><Relationship Id="rId238" Type="http://schemas.openxmlformats.org/officeDocument/2006/relationships/image" Target="../media/image757.png"/><Relationship Id="rId291" Type="http://schemas.openxmlformats.org/officeDocument/2006/relationships/image" Target="../media/image783.png"/><Relationship Id="rId305" Type="http://schemas.openxmlformats.org/officeDocument/2006/relationships/image" Target="../media/image790.png"/><Relationship Id="rId44" Type="http://schemas.openxmlformats.org/officeDocument/2006/relationships/customXml" Target="../ink/ink7243.xml"/><Relationship Id="rId86" Type="http://schemas.openxmlformats.org/officeDocument/2006/relationships/customXml" Target="../ink/ink7264.xml"/><Relationship Id="rId151" Type="http://schemas.openxmlformats.org/officeDocument/2006/relationships/customXml" Target="../ink/ink7298.xml"/><Relationship Id="rId193" Type="http://schemas.openxmlformats.org/officeDocument/2006/relationships/customXml" Target="../ink/ink7319.xml"/><Relationship Id="rId207" Type="http://schemas.openxmlformats.org/officeDocument/2006/relationships/customXml" Target="../ink/ink7326.xml"/><Relationship Id="rId249" Type="http://schemas.openxmlformats.org/officeDocument/2006/relationships/customXml" Target="../ink/ink7347.xml"/><Relationship Id="rId13" Type="http://schemas.openxmlformats.org/officeDocument/2006/relationships/image" Target="../media/image648.png"/><Relationship Id="rId109" Type="http://schemas.openxmlformats.org/officeDocument/2006/relationships/customXml" Target="../ink/ink7276.xml"/><Relationship Id="rId260" Type="http://schemas.openxmlformats.org/officeDocument/2006/relationships/image" Target="../media/image768.png"/><Relationship Id="rId316" Type="http://schemas.openxmlformats.org/officeDocument/2006/relationships/customXml" Target="../ink/ink7381.xml"/><Relationship Id="rId55" Type="http://schemas.openxmlformats.org/officeDocument/2006/relationships/image" Target="../media/image668.png"/><Relationship Id="rId97" Type="http://schemas.openxmlformats.org/officeDocument/2006/relationships/customXml" Target="../ink/ink7270.xml"/><Relationship Id="rId120" Type="http://schemas.openxmlformats.org/officeDocument/2006/relationships/customXml" Target="../ink/ink7282.xml"/><Relationship Id="rId162" Type="http://schemas.openxmlformats.org/officeDocument/2006/relationships/image" Target="../media/image719.png"/><Relationship Id="rId218" Type="http://schemas.openxmlformats.org/officeDocument/2006/relationships/image" Target="../media/image747.png"/><Relationship Id="rId271" Type="http://schemas.openxmlformats.org/officeDocument/2006/relationships/image" Target="../media/image773.png"/><Relationship Id="rId24" Type="http://schemas.openxmlformats.org/officeDocument/2006/relationships/customXml" Target="../ink/ink7233.xml"/><Relationship Id="rId66" Type="http://schemas.openxmlformats.org/officeDocument/2006/relationships/customXml" Target="../ink/ink7254.xml"/><Relationship Id="rId131" Type="http://schemas.openxmlformats.org/officeDocument/2006/relationships/customXml" Target="../ink/ink7288.xml"/><Relationship Id="rId327" Type="http://schemas.openxmlformats.org/officeDocument/2006/relationships/image" Target="../media/image801.png"/></Relationships>
</file>

<file path=ppt/slides/_rels/slide14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13.png"/><Relationship Id="rId18" Type="http://schemas.openxmlformats.org/officeDocument/2006/relationships/customXml" Target="../ink/ink7401.xml"/><Relationship Id="rId26" Type="http://schemas.openxmlformats.org/officeDocument/2006/relationships/customXml" Target="../ink/ink7405.xml"/><Relationship Id="rId39" Type="http://schemas.openxmlformats.org/officeDocument/2006/relationships/image" Target="../media/image825.png"/><Relationship Id="rId21" Type="http://schemas.openxmlformats.org/officeDocument/2006/relationships/image" Target="../media/image817.png"/><Relationship Id="rId34" Type="http://schemas.openxmlformats.org/officeDocument/2006/relationships/customXml" Target="../ink/ink7409.xml"/><Relationship Id="rId42" Type="http://schemas.openxmlformats.org/officeDocument/2006/relationships/customXml" Target="../ink/ink7413.xml"/><Relationship Id="rId7" Type="http://schemas.openxmlformats.org/officeDocument/2006/relationships/image" Target="../media/image810.png"/><Relationship Id="rId2" Type="http://schemas.openxmlformats.org/officeDocument/2006/relationships/customXml" Target="../ink/ink7393.xml"/><Relationship Id="rId16" Type="http://schemas.openxmlformats.org/officeDocument/2006/relationships/customXml" Target="../ink/ink7400.xml"/><Relationship Id="rId29" Type="http://schemas.openxmlformats.org/officeDocument/2006/relationships/image" Target="../media/image8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95.xml"/><Relationship Id="rId11" Type="http://schemas.openxmlformats.org/officeDocument/2006/relationships/image" Target="../media/image812.png"/><Relationship Id="rId24" Type="http://schemas.openxmlformats.org/officeDocument/2006/relationships/customXml" Target="../ink/ink7404.xml"/><Relationship Id="rId32" Type="http://schemas.openxmlformats.org/officeDocument/2006/relationships/customXml" Target="../ink/ink7408.xml"/><Relationship Id="rId37" Type="http://schemas.openxmlformats.org/officeDocument/2006/relationships/image" Target="../media/image715.png"/><Relationship Id="rId40" Type="http://schemas.openxmlformats.org/officeDocument/2006/relationships/customXml" Target="../ink/ink7412.xml"/><Relationship Id="rId45" Type="http://schemas.openxmlformats.org/officeDocument/2006/relationships/image" Target="../media/image828.png"/><Relationship Id="rId5" Type="http://schemas.openxmlformats.org/officeDocument/2006/relationships/image" Target="../media/image809.png"/><Relationship Id="rId15" Type="http://schemas.openxmlformats.org/officeDocument/2006/relationships/image" Target="../media/image814.png"/><Relationship Id="rId23" Type="http://schemas.openxmlformats.org/officeDocument/2006/relationships/image" Target="../media/image818.png"/><Relationship Id="rId28" Type="http://schemas.openxmlformats.org/officeDocument/2006/relationships/customXml" Target="../ink/ink7406.xml"/><Relationship Id="rId36" Type="http://schemas.openxmlformats.org/officeDocument/2006/relationships/customXml" Target="../ink/ink7410.xml"/><Relationship Id="rId10" Type="http://schemas.openxmlformats.org/officeDocument/2006/relationships/customXml" Target="../ink/ink7397.xml"/><Relationship Id="rId19" Type="http://schemas.openxmlformats.org/officeDocument/2006/relationships/image" Target="../media/image816.png"/><Relationship Id="rId31" Type="http://schemas.openxmlformats.org/officeDocument/2006/relationships/image" Target="../media/image822.png"/><Relationship Id="rId44" Type="http://schemas.openxmlformats.org/officeDocument/2006/relationships/customXml" Target="../ink/ink7414.xml"/><Relationship Id="rId4" Type="http://schemas.openxmlformats.org/officeDocument/2006/relationships/customXml" Target="../ink/ink7394.xml"/><Relationship Id="rId9" Type="http://schemas.openxmlformats.org/officeDocument/2006/relationships/image" Target="../media/image811.png"/><Relationship Id="rId14" Type="http://schemas.openxmlformats.org/officeDocument/2006/relationships/customXml" Target="../ink/ink7399.xml"/><Relationship Id="rId22" Type="http://schemas.openxmlformats.org/officeDocument/2006/relationships/customXml" Target="../ink/ink7403.xml"/><Relationship Id="rId27" Type="http://schemas.openxmlformats.org/officeDocument/2006/relationships/image" Target="../media/image820.png"/><Relationship Id="rId30" Type="http://schemas.openxmlformats.org/officeDocument/2006/relationships/customXml" Target="../ink/ink7407.xml"/><Relationship Id="rId35" Type="http://schemas.openxmlformats.org/officeDocument/2006/relationships/image" Target="../media/image824.png"/><Relationship Id="rId43" Type="http://schemas.openxmlformats.org/officeDocument/2006/relationships/image" Target="../media/image827.png"/><Relationship Id="rId8" Type="http://schemas.openxmlformats.org/officeDocument/2006/relationships/customXml" Target="../ink/ink7396.xml"/><Relationship Id="rId3" Type="http://schemas.openxmlformats.org/officeDocument/2006/relationships/image" Target="../media/image808.png"/><Relationship Id="rId12" Type="http://schemas.openxmlformats.org/officeDocument/2006/relationships/customXml" Target="../ink/ink7398.xml"/><Relationship Id="rId17" Type="http://schemas.openxmlformats.org/officeDocument/2006/relationships/image" Target="../media/image815.png"/><Relationship Id="rId25" Type="http://schemas.openxmlformats.org/officeDocument/2006/relationships/image" Target="../media/image819.png"/><Relationship Id="rId33" Type="http://schemas.openxmlformats.org/officeDocument/2006/relationships/image" Target="../media/image823.png"/><Relationship Id="rId38" Type="http://schemas.openxmlformats.org/officeDocument/2006/relationships/customXml" Target="../ink/ink7411.xml"/><Relationship Id="rId20" Type="http://schemas.openxmlformats.org/officeDocument/2006/relationships/customXml" Target="../ink/ink7402.xml"/><Relationship Id="rId41" Type="http://schemas.openxmlformats.org/officeDocument/2006/relationships/image" Target="../media/image826.png"/></Relationships>
</file>

<file path=ppt/slides/_rels/slide14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13.png"/><Relationship Id="rId18" Type="http://schemas.openxmlformats.org/officeDocument/2006/relationships/customXml" Target="../ink/ink7423.xml"/><Relationship Id="rId26" Type="http://schemas.openxmlformats.org/officeDocument/2006/relationships/customXml" Target="../ink/ink7427.xml"/><Relationship Id="rId39" Type="http://schemas.openxmlformats.org/officeDocument/2006/relationships/image" Target="../media/image825.png"/><Relationship Id="rId21" Type="http://schemas.openxmlformats.org/officeDocument/2006/relationships/image" Target="../media/image817.png"/><Relationship Id="rId34" Type="http://schemas.openxmlformats.org/officeDocument/2006/relationships/customXml" Target="../ink/ink7431.xml"/><Relationship Id="rId42" Type="http://schemas.openxmlformats.org/officeDocument/2006/relationships/customXml" Target="../ink/ink7435.xml"/><Relationship Id="rId47" Type="http://schemas.openxmlformats.org/officeDocument/2006/relationships/image" Target="../media/image829.png"/><Relationship Id="rId7" Type="http://schemas.openxmlformats.org/officeDocument/2006/relationships/image" Target="../media/image810.png"/><Relationship Id="rId2" Type="http://schemas.openxmlformats.org/officeDocument/2006/relationships/customXml" Target="../ink/ink7415.xml"/><Relationship Id="rId16" Type="http://schemas.openxmlformats.org/officeDocument/2006/relationships/customXml" Target="../ink/ink7422.xml"/><Relationship Id="rId29" Type="http://schemas.openxmlformats.org/officeDocument/2006/relationships/image" Target="../media/image821.png"/><Relationship Id="rId11" Type="http://schemas.openxmlformats.org/officeDocument/2006/relationships/image" Target="../media/image812.png"/><Relationship Id="rId24" Type="http://schemas.openxmlformats.org/officeDocument/2006/relationships/customXml" Target="../ink/ink7426.xml"/><Relationship Id="rId32" Type="http://schemas.openxmlformats.org/officeDocument/2006/relationships/customXml" Target="../ink/ink7430.xml"/><Relationship Id="rId37" Type="http://schemas.openxmlformats.org/officeDocument/2006/relationships/image" Target="../media/image715.png"/><Relationship Id="rId40" Type="http://schemas.openxmlformats.org/officeDocument/2006/relationships/customXml" Target="../ink/ink7434.xml"/><Relationship Id="rId45" Type="http://schemas.openxmlformats.org/officeDocument/2006/relationships/image" Target="../media/image828.png"/><Relationship Id="rId5" Type="http://schemas.openxmlformats.org/officeDocument/2006/relationships/image" Target="../media/image809.png"/><Relationship Id="rId15" Type="http://schemas.openxmlformats.org/officeDocument/2006/relationships/image" Target="../media/image814.png"/><Relationship Id="rId23" Type="http://schemas.openxmlformats.org/officeDocument/2006/relationships/image" Target="../media/image818.png"/><Relationship Id="rId28" Type="http://schemas.openxmlformats.org/officeDocument/2006/relationships/customXml" Target="../ink/ink7428.xml"/><Relationship Id="rId36" Type="http://schemas.openxmlformats.org/officeDocument/2006/relationships/customXml" Target="../ink/ink7432.xml"/><Relationship Id="rId49" Type="http://schemas.openxmlformats.org/officeDocument/2006/relationships/image" Target="../media/image830.png"/><Relationship Id="rId10" Type="http://schemas.openxmlformats.org/officeDocument/2006/relationships/customXml" Target="../ink/ink7419.xml"/><Relationship Id="rId19" Type="http://schemas.openxmlformats.org/officeDocument/2006/relationships/image" Target="../media/image816.png"/><Relationship Id="rId31" Type="http://schemas.openxmlformats.org/officeDocument/2006/relationships/image" Target="../media/image822.png"/><Relationship Id="rId44" Type="http://schemas.openxmlformats.org/officeDocument/2006/relationships/customXml" Target="../ink/ink7436.xml"/><Relationship Id="rId4" Type="http://schemas.openxmlformats.org/officeDocument/2006/relationships/customXml" Target="../ink/ink7416.xml"/><Relationship Id="rId9" Type="http://schemas.openxmlformats.org/officeDocument/2006/relationships/image" Target="../media/image811.png"/><Relationship Id="rId14" Type="http://schemas.openxmlformats.org/officeDocument/2006/relationships/customXml" Target="../ink/ink7421.xml"/><Relationship Id="rId22" Type="http://schemas.openxmlformats.org/officeDocument/2006/relationships/customXml" Target="../ink/ink7425.xml"/><Relationship Id="rId27" Type="http://schemas.openxmlformats.org/officeDocument/2006/relationships/image" Target="../media/image820.png"/><Relationship Id="rId30" Type="http://schemas.openxmlformats.org/officeDocument/2006/relationships/customXml" Target="../ink/ink7429.xml"/><Relationship Id="rId35" Type="http://schemas.openxmlformats.org/officeDocument/2006/relationships/image" Target="../media/image824.png"/><Relationship Id="rId43" Type="http://schemas.openxmlformats.org/officeDocument/2006/relationships/image" Target="../media/image827.png"/><Relationship Id="rId48" Type="http://schemas.openxmlformats.org/officeDocument/2006/relationships/customXml" Target="../ink/ink7438.xml"/><Relationship Id="rId8" Type="http://schemas.openxmlformats.org/officeDocument/2006/relationships/customXml" Target="../ink/ink7418.xml"/><Relationship Id="rId3" Type="http://schemas.openxmlformats.org/officeDocument/2006/relationships/image" Target="../media/image808.png"/><Relationship Id="rId12" Type="http://schemas.openxmlformats.org/officeDocument/2006/relationships/customXml" Target="../ink/ink7420.xml"/><Relationship Id="rId17" Type="http://schemas.openxmlformats.org/officeDocument/2006/relationships/image" Target="../media/image815.png"/><Relationship Id="rId25" Type="http://schemas.openxmlformats.org/officeDocument/2006/relationships/image" Target="../media/image819.png"/><Relationship Id="rId33" Type="http://schemas.openxmlformats.org/officeDocument/2006/relationships/image" Target="../media/image823.png"/><Relationship Id="rId38" Type="http://schemas.openxmlformats.org/officeDocument/2006/relationships/customXml" Target="../ink/ink7433.xml"/><Relationship Id="rId46" Type="http://schemas.openxmlformats.org/officeDocument/2006/relationships/customXml" Target="../ink/ink7437.xml"/><Relationship Id="rId20" Type="http://schemas.openxmlformats.org/officeDocument/2006/relationships/customXml" Target="../ink/ink7424.xml"/><Relationship Id="rId41" Type="http://schemas.openxmlformats.org/officeDocument/2006/relationships/image" Target="../media/image82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17.xml"/></Relationships>
</file>

<file path=ppt/slides/_rels/slide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2.png"/><Relationship Id="rId18" Type="http://schemas.openxmlformats.org/officeDocument/2006/relationships/customXml" Target="../ink/ink193.xml"/><Relationship Id="rId26" Type="http://schemas.openxmlformats.org/officeDocument/2006/relationships/customXml" Target="../ink/ink197.xml"/><Relationship Id="rId39" Type="http://schemas.openxmlformats.org/officeDocument/2006/relationships/image" Target="../media/image108.png"/><Relationship Id="rId21" Type="http://schemas.openxmlformats.org/officeDocument/2006/relationships/image" Target="../media/image94.png"/><Relationship Id="rId34" Type="http://schemas.openxmlformats.org/officeDocument/2006/relationships/customXml" Target="../ink/ink201.xml"/><Relationship Id="rId42" Type="http://schemas.openxmlformats.org/officeDocument/2006/relationships/customXml" Target="../ink/ink205.xml"/><Relationship Id="rId47" Type="http://schemas.openxmlformats.org/officeDocument/2006/relationships/image" Target="../media/image112.png"/><Relationship Id="rId50" Type="http://schemas.openxmlformats.org/officeDocument/2006/relationships/customXml" Target="../ink/ink209.xml"/><Relationship Id="rId55" Type="http://schemas.openxmlformats.org/officeDocument/2006/relationships/image" Target="../media/image117.png"/><Relationship Id="rId7" Type="http://schemas.openxmlformats.org/officeDocument/2006/relationships/image" Target="../media/image105.png"/><Relationship Id="rId2" Type="http://schemas.openxmlformats.org/officeDocument/2006/relationships/customXml" Target="../ink/ink185.xml"/><Relationship Id="rId16" Type="http://schemas.openxmlformats.org/officeDocument/2006/relationships/customXml" Target="../ink/ink192.xml"/><Relationship Id="rId29" Type="http://schemas.openxmlformats.org/officeDocument/2006/relationships/image" Target="../media/image103.png"/><Relationship Id="rId11" Type="http://schemas.openxmlformats.org/officeDocument/2006/relationships/image" Target="../media/image91.png"/><Relationship Id="rId24" Type="http://schemas.openxmlformats.org/officeDocument/2006/relationships/customXml" Target="../ink/ink196.xml"/><Relationship Id="rId32" Type="http://schemas.openxmlformats.org/officeDocument/2006/relationships/customXml" Target="../ink/ink200.xml"/><Relationship Id="rId37" Type="http://schemas.openxmlformats.org/officeDocument/2006/relationships/image" Target="../media/image107.png"/><Relationship Id="rId40" Type="http://schemas.openxmlformats.org/officeDocument/2006/relationships/customXml" Target="../ink/ink204.xml"/><Relationship Id="rId45" Type="http://schemas.openxmlformats.org/officeDocument/2006/relationships/image" Target="../media/image111.png"/><Relationship Id="rId53" Type="http://schemas.openxmlformats.org/officeDocument/2006/relationships/image" Target="../media/image116.png"/><Relationship Id="rId5" Type="http://schemas.openxmlformats.org/officeDocument/2006/relationships/image" Target="../media/image97.png"/><Relationship Id="rId19" Type="http://schemas.openxmlformats.org/officeDocument/2006/relationships/image" Target="../media/image100.png"/><Relationship Id="rId4" Type="http://schemas.openxmlformats.org/officeDocument/2006/relationships/customXml" Target="../ink/ink186.xml"/><Relationship Id="rId9" Type="http://schemas.openxmlformats.org/officeDocument/2006/relationships/image" Target="../media/image90.png"/><Relationship Id="rId14" Type="http://schemas.openxmlformats.org/officeDocument/2006/relationships/customXml" Target="../ink/ink191.xml"/><Relationship Id="rId22" Type="http://schemas.openxmlformats.org/officeDocument/2006/relationships/customXml" Target="../ink/ink195.xml"/><Relationship Id="rId27" Type="http://schemas.openxmlformats.org/officeDocument/2006/relationships/image" Target="../media/image102.png"/><Relationship Id="rId30" Type="http://schemas.openxmlformats.org/officeDocument/2006/relationships/customXml" Target="../ink/ink199.xml"/><Relationship Id="rId35" Type="http://schemas.openxmlformats.org/officeDocument/2006/relationships/image" Target="../media/image106.png"/><Relationship Id="rId43" Type="http://schemas.openxmlformats.org/officeDocument/2006/relationships/image" Target="../media/image110.png"/><Relationship Id="rId48" Type="http://schemas.openxmlformats.org/officeDocument/2006/relationships/customXml" Target="../ink/ink208.xml"/><Relationship Id="rId56" Type="http://schemas.openxmlformats.org/officeDocument/2006/relationships/customXml" Target="../ink/ink212.xml"/><Relationship Id="rId8" Type="http://schemas.openxmlformats.org/officeDocument/2006/relationships/customXml" Target="../ink/ink188.xml"/><Relationship Id="rId51" Type="http://schemas.openxmlformats.org/officeDocument/2006/relationships/image" Target="../media/image115.png"/><Relationship Id="rId3" Type="http://schemas.openxmlformats.org/officeDocument/2006/relationships/image" Target="../media/image88.png"/><Relationship Id="rId12" Type="http://schemas.openxmlformats.org/officeDocument/2006/relationships/customXml" Target="../ink/ink190.xml"/><Relationship Id="rId17" Type="http://schemas.openxmlformats.org/officeDocument/2006/relationships/image" Target="../media/image99.png"/><Relationship Id="rId25" Type="http://schemas.openxmlformats.org/officeDocument/2006/relationships/image" Target="../media/image101.png"/><Relationship Id="rId33" Type="http://schemas.openxmlformats.org/officeDocument/2006/relationships/image" Target="../media/image104.png"/><Relationship Id="rId38" Type="http://schemas.openxmlformats.org/officeDocument/2006/relationships/customXml" Target="../ink/ink203.xml"/><Relationship Id="rId46" Type="http://schemas.openxmlformats.org/officeDocument/2006/relationships/customXml" Target="../ink/ink207.xml"/><Relationship Id="rId20" Type="http://schemas.openxmlformats.org/officeDocument/2006/relationships/customXml" Target="../ink/ink194.xml"/><Relationship Id="rId41" Type="http://schemas.openxmlformats.org/officeDocument/2006/relationships/image" Target="../media/image109.png"/><Relationship Id="rId54" Type="http://schemas.openxmlformats.org/officeDocument/2006/relationships/customXml" Target="../ink/ink21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7.xml"/><Relationship Id="rId15" Type="http://schemas.openxmlformats.org/officeDocument/2006/relationships/image" Target="../media/image93.png"/><Relationship Id="rId23" Type="http://schemas.openxmlformats.org/officeDocument/2006/relationships/image" Target="../media/image95.png"/><Relationship Id="rId28" Type="http://schemas.openxmlformats.org/officeDocument/2006/relationships/customXml" Target="../ink/ink198.xml"/><Relationship Id="rId36" Type="http://schemas.openxmlformats.org/officeDocument/2006/relationships/customXml" Target="../ink/ink202.xml"/><Relationship Id="rId49" Type="http://schemas.openxmlformats.org/officeDocument/2006/relationships/image" Target="../media/image113.png"/><Relationship Id="rId57" Type="http://schemas.openxmlformats.org/officeDocument/2006/relationships/image" Target="../media/image118.png"/><Relationship Id="rId10" Type="http://schemas.openxmlformats.org/officeDocument/2006/relationships/customXml" Target="../ink/ink189.xml"/><Relationship Id="rId31" Type="http://schemas.openxmlformats.org/officeDocument/2006/relationships/image" Target="../media/image96.png"/><Relationship Id="rId44" Type="http://schemas.openxmlformats.org/officeDocument/2006/relationships/customXml" Target="../ink/ink206.xml"/><Relationship Id="rId52" Type="http://schemas.openxmlformats.org/officeDocument/2006/relationships/customXml" Target="../ink/ink210.xml"/></Relationships>
</file>

<file path=ppt/slides/_rels/slide15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13.png"/><Relationship Id="rId18" Type="http://schemas.openxmlformats.org/officeDocument/2006/relationships/customXml" Target="../ink/ink7447.xml"/><Relationship Id="rId26" Type="http://schemas.openxmlformats.org/officeDocument/2006/relationships/customXml" Target="../ink/ink7451.xml"/><Relationship Id="rId39" Type="http://schemas.openxmlformats.org/officeDocument/2006/relationships/image" Target="../media/image825.png"/><Relationship Id="rId21" Type="http://schemas.openxmlformats.org/officeDocument/2006/relationships/image" Target="../media/image817.png"/><Relationship Id="rId34" Type="http://schemas.openxmlformats.org/officeDocument/2006/relationships/customXml" Target="../ink/ink7455.xml"/><Relationship Id="rId42" Type="http://schemas.openxmlformats.org/officeDocument/2006/relationships/customXml" Target="../ink/ink7459.xml"/><Relationship Id="rId47" Type="http://schemas.openxmlformats.org/officeDocument/2006/relationships/image" Target="../media/image829.png"/><Relationship Id="rId50" Type="http://schemas.openxmlformats.org/officeDocument/2006/relationships/customXml" Target="../ink/ink7463.xml"/><Relationship Id="rId55" Type="http://schemas.openxmlformats.org/officeDocument/2006/relationships/image" Target="../media/image833.png"/><Relationship Id="rId7" Type="http://schemas.openxmlformats.org/officeDocument/2006/relationships/image" Target="../media/image810.png"/><Relationship Id="rId2" Type="http://schemas.openxmlformats.org/officeDocument/2006/relationships/customXml" Target="../ink/ink7439.xml"/><Relationship Id="rId16" Type="http://schemas.openxmlformats.org/officeDocument/2006/relationships/customXml" Target="../ink/ink7446.xml"/><Relationship Id="rId29" Type="http://schemas.openxmlformats.org/officeDocument/2006/relationships/image" Target="../media/image821.png"/><Relationship Id="rId11" Type="http://schemas.openxmlformats.org/officeDocument/2006/relationships/image" Target="../media/image812.png"/><Relationship Id="rId24" Type="http://schemas.openxmlformats.org/officeDocument/2006/relationships/customXml" Target="../ink/ink7450.xml"/><Relationship Id="rId32" Type="http://schemas.openxmlformats.org/officeDocument/2006/relationships/customXml" Target="../ink/ink7454.xml"/><Relationship Id="rId37" Type="http://schemas.openxmlformats.org/officeDocument/2006/relationships/image" Target="../media/image715.png"/><Relationship Id="rId40" Type="http://schemas.openxmlformats.org/officeDocument/2006/relationships/customXml" Target="../ink/ink7458.xml"/><Relationship Id="rId45" Type="http://schemas.openxmlformats.org/officeDocument/2006/relationships/image" Target="../media/image828.png"/><Relationship Id="rId53" Type="http://schemas.openxmlformats.org/officeDocument/2006/relationships/image" Target="../media/image832.png"/><Relationship Id="rId5" Type="http://schemas.openxmlformats.org/officeDocument/2006/relationships/image" Target="../media/image809.png"/><Relationship Id="rId10" Type="http://schemas.openxmlformats.org/officeDocument/2006/relationships/customXml" Target="../ink/ink7443.xml"/><Relationship Id="rId19" Type="http://schemas.openxmlformats.org/officeDocument/2006/relationships/image" Target="../media/image816.png"/><Relationship Id="rId31" Type="http://schemas.openxmlformats.org/officeDocument/2006/relationships/image" Target="../media/image822.png"/><Relationship Id="rId44" Type="http://schemas.openxmlformats.org/officeDocument/2006/relationships/customXml" Target="../ink/ink7460.xml"/><Relationship Id="rId52" Type="http://schemas.openxmlformats.org/officeDocument/2006/relationships/customXml" Target="../ink/ink7464.xml"/><Relationship Id="rId4" Type="http://schemas.openxmlformats.org/officeDocument/2006/relationships/customXml" Target="../ink/ink7440.xml"/><Relationship Id="rId9" Type="http://schemas.openxmlformats.org/officeDocument/2006/relationships/image" Target="../media/image811.png"/><Relationship Id="rId14" Type="http://schemas.openxmlformats.org/officeDocument/2006/relationships/customXml" Target="../ink/ink7445.xml"/><Relationship Id="rId22" Type="http://schemas.openxmlformats.org/officeDocument/2006/relationships/customXml" Target="../ink/ink7449.xml"/><Relationship Id="rId27" Type="http://schemas.openxmlformats.org/officeDocument/2006/relationships/image" Target="../media/image820.png"/><Relationship Id="rId30" Type="http://schemas.openxmlformats.org/officeDocument/2006/relationships/customXml" Target="../ink/ink7453.xml"/><Relationship Id="rId35" Type="http://schemas.openxmlformats.org/officeDocument/2006/relationships/image" Target="../media/image824.png"/><Relationship Id="rId43" Type="http://schemas.openxmlformats.org/officeDocument/2006/relationships/image" Target="../media/image827.png"/><Relationship Id="rId48" Type="http://schemas.openxmlformats.org/officeDocument/2006/relationships/customXml" Target="../ink/ink7462.xml"/><Relationship Id="rId8" Type="http://schemas.openxmlformats.org/officeDocument/2006/relationships/customXml" Target="../ink/ink7442.xml"/><Relationship Id="rId51" Type="http://schemas.openxmlformats.org/officeDocument/2006/relationships/image" Target="../media/image831.png"/><Relationship Id="rId3" Type="http://schemas.openxmlformats.org/officeDocument/2006/relationships/image" Target="../media/image808.png"/><Relationship Id="rId12" Type="http://schemas.openxmlformats.org/officeDocument/2006/relationships/customXml" Target="../ink/ink7444.xml"/><Relationship Id="rId17" Type="http://schemas.openxmlformats.org/officeDocument/2006/relationships/image" Target="../media/image815.png"/><Relationship Id="rId25" Type="http://schemas.openxmlformats.org/officeDocument/2006/relationships/image" Target="../media/image819.png"/><Relationship Id="rId33" Type="http://schemas.openxmlformats.org/officeDocument/2006/relationships/image" Target="../media/image823.png"/><Relationship Id="rId38" Type="http://schemas.openxmlformats.org/officeDocument/2006/relationships/customXml" Target="../ink/ink7457.xml"/><Relationship Id="rId46" Type="http://schemas.openxmlformats.org/officeDocument/2006/relationships/customXml" Target="../ink/ink7461.xml"/><Relationship Id="rId20" Type="http://schemas.openxmlformats.org/officeDocument/2006/relationships/customXml" Target="../ink/ink7448.xml"/><Relationship Id="rId41" Type="http://schemas.openxmlformats.org/officeDocument/2006/relationships/image" Target="../media/image826.png"/><Relationship Id="rId54" Type="http://schemas.openxmlformats.org/officeDocument/2006/relationships/customXml" Target="../ink/ink74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41.xml"/><Relationship Id="rId15" Type="http://schemas.openxmlformats.org/officeDocument/2006/relationships/image" Target="../media/image814.png"/><Relationship Id="rId23" Type="http://schemas.openxmlformats.org/officeDocument/2006/relationships/image" Target="../media/image818.png"/><Relationship Id="rId28" Type="http://schemas.openxmlformats.org/officeDocument/2006/relationships/customXml" Target="../ink/ink7452.xml"/><Relationship Id="rId36" Type="http://schemas.openxmlformats.org/officeDocument/2006/relationships/customXml" Target="../ink/ink7456.xml"/><Relationship Id="rId49" Type="http://schemas.openxmlformats.org/officeDocument/2006/relationships/image" Target="../media/image830.png"/></Relationships>
</file>

<file path=ppt/slides/_rels/slide15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478.xml"/><Relationship Id="rId21" Type="http://schemas.openxmlformats.org/officeDocument/2006/relationships/image" Target="../media/image817.png"/><Relationship Id="rId42" Type="http://schemas.openxmlformats.org/officeDocument/2006/relationships/customXml" Target="../ink/ink7486.xml"/><Relationship Id="rId47" Type="http://schemas.openxmlformats.org/officeDocument/2006/relationships/image" Target="../media/image829.png"/><Relationship Id="rId63" Type="http://schemas.openxmlformats.org/officeDocument/2006/relationships/image" Target="../media/image837.png"/><Relationship Id="rId68" Type="http://schemas.openxmlformats.org/officeDocument/2006/relationships/customXml" Target="../ink/ink7499.xml"/><Relationship Id="rId7" Type="http://schemas.openxmlformats.org/officeDocument/2006/relationships/image" Target="../media/image810.png"/><Relationship Id="rId71" Type="http://schemas.openxmlformats.org/officeDocument/2006/relationships/image" Target="../media/image841.png"/><Relationship Id="rId2" Type="http://schemas.openxmlformats.org/officeDocument/2006/relationships/customXml" Target="../ink/ink7466.xml"/><Relationship Id="rId16" Type="http://schemas.openxmlformats.org/officeDocument/2006/relationships/customXml" Target="../ink/ink7473.xml"/><Relationship Id="rId29" Type="http://schemas.openxmlformats.org/officeDocument/2006/relationships/image" Target="../media/image821.png"/><Relationship Id="rId11" Type="http://schemas.openxmlformats.org/officeDocument/2006/relationships/image" Target="../media/image812.png"/><Relationship Id="rId24" Type="http://schemas.openxmlformats.org/officeDocument/2006/relationships/customXml" Target="../ink/ink7477.xml"/><Relationship Id="rId32" Type="http://schemas.openxmlformats.org/officeDocument/2006/relationships/customXml" Target="../ink/ink7481.xml"/><Relationship Id="rId37" Type="http://schemas.openxmlformats.org/officeDocument/2006/relationships/image" Target="../media/image715.png"/><Relationship Id="rId40" Type="http://schemas.openxmlformats.org/officeDocument/2006/relationships/customXml" Target="../ink/ink7485.xml"/><Relationship Id="rId45" Type="http://schemas.openxmlformats.org/officeDocument/2006/relationships/image" Target="../media/image828.png"/><Relationship Id="rId53" Type="http://schemas.openxmlformats.org/officeDocument/2006/relationships/image" Target="../media/image832.png"/><Relationship Id="rId58" Type="http://schemas.openxmlformats.org/officeDocument/2006/relationships/customXml" Target="../ink/ink7494.xml"/><Relationship Id="rId66" Type="http://schemas.openxmlformats.org/officeDocument/2006/relationships/customXml" Target="../ink/ink7498.xml"/><Relationship Id="rId5" Type="http://schemas.openxmlformats.org/officeDocument/2006/relationships/image" Target="../media/image809.png"/><Relationship Id="rId61" Type="http://schemas.openxmlformats.org/officeDocument/2006/relationships/image" Target="../media/image836.png"/><Relationship Id="rId19" Type="http://schemas.openxmlformats.org/officeDocument/2006/relationships/image" Target="../media/image816.png"/><Relationship Id="rId14" Type="http://schemas.openxmlformats.org/officeDocument/2006/relationships/customXml" Target="../ink/ink7472.xml"/><Relationship Id="rId22" Type="http://schemas.openxmlformats.org/officeDocument/2006/relationships/customXml" Target="../ink/ink7476.xml"/><Relationship Id="rId27" Type="http://schemas.openxmlformats.org/officeDocument/2006/relationships/image" Target="../media/image820.png"/><Relationship Id="rId30" Type="http://schemas.openxmlformats.org/officeDocument/2006/relationships/customXml" Target="../ink/ink7480.xml"/><Relationship Id="rId35" Type="http://schemas.openxmlformats.org/officeDocument/2006/relationships/image" Target="../media/image824.png"/><Relationship Id="rId43" Type="http://schemas.openxmlformats.org/officeDocument/2006/relationships/image" Target="../media/image827.png"/><Relationship Id="rId48" Type="http://schemas.openxmlformats.org/officeDocument/2006/relationships/customXml" Target="../ink/ink7489.xml"/><Relationship Id="rId56" Type="http://schemas.openxmlformats.org/officeDocument/2006/relationships/customXml" Target="../ink/ink7493.xml"/><Relationship Id="rId64" Type="http://schemas.openxmlformats.org/officeDocument/2006/relationships/customXml" Target="../ink/ink7497.xml"/><Relationship Id="rId69" Type="http://schemas.openxmlformats.org/officeDocument/2006/relationships/image" Target="../media/image840.png"/><Relationship Id="rId8" Type="http://schemas.openxmlformats.org/officeDocument/2006/relationships/customXml" Target="../ink/ink7469.xml"/><Relationship Id="rId51" Type="http://schemas.openxmlformats.org/officeDocument/2006/relationships/image" Target="../media/image831.png"/><Relationship Id="rId3" Type="http://schemas.openxmlformats.org/officeDocument/2006/relationships/image" Target="../media/image808.png"/><Relationship Id="rId12" Type="http://schemas.openxmlformats.org/officeDocument/2006/relationships/customXml" Target="../ink/ink7471.xml"/><Relationship Id="rId17" Type="http://schemas.openxmlformats.org/officeDocument/2006/relationships/image" Target="../media/image815.png"/><Relationship Id="rId25" Type="http://schemas.openxmlformats.org/officeDocument/2006/relationships/image" Target="../media/image819.png"/><Relationship Id="rId33" Type="http://schemas.openxmlformats.org/officeDocument/2006/relationships/image" Target="../media/image823.png"/><Relationship Id="rId38" Type="http://schemas.openxmlformats.org/officeDocument/2006/relationships/customXml" Target="../ink/ink7484.xml"/><Relationship Id="rId46" Type="http://schemas.openxmlformats.org/officeDocument/2006/relationships/customXml" Target="../ink/ink7488.xml"/><Relationship Id="rId59" Type="http://schemas.openxmlformats.org/officeDocument/2006/relationships/image" Target="../media/image835.png"/><Relationship Id="rId67" Type="http://schemas.openxmlformats.org/officeDocument/2006/relationships/image" Target="../media/image839.png"/><Relationship Id="rId20" Type="http://schemas.openxmlformats.org/officeDocument/2006/relationships/customXml" Target="../ink/ink7475.xml"/><Relationship Id="rId41" Type="http://schemas.openxmlformats.org/officeDocument/2006/relationships/image" Target="../media/image826.png"/><Relationship Id="rId54" Type="http://schemas.openxmlformats.org/officeDocument/2006/relationships/customXml" Target="../ink/ink7492.xml"/><Relationship Id="rId62" Type="http://schemas.openxmlformats.org/officeDocument/2006/relationships/customXml" Target="../ink/ink7496.xml"/><Relationship Id="rId70" Type="http://schemas.openxmlformats.org/officeDocument/2006/relationships/customXml" Target="../ink/ink750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68.xml"/><Relationship Id="rId15" Type="http://schemas.openxmlformats.org/officeDocument/2006/relationships/image" Target="../media/image814.png"/><Relationship Id="rId23" Type="http://schemas.openxmlformats.org/officeDocument/2006/relationships/image" Target="../media/image818.png"/><Relationship Id="rId28" Type="http://schemas.openxmlformats.org/officeDocument/2006/relationships/customXml" Target="../ink/ink7479.xml"/><Relationship Id="rId36" Type="http://schemas.openxmlformats.org/officeDocument/2006/relationships/customXml" Target="../ink/ink7483.xml"/><Relationship Id="rId49" Type="http://schemas.openxmlformats.org/officeDocument/2006/relationships/image" Target="../media/image830.png"/><Relationship Id="rId57" Type="http://schemas.openxmlformats.org/officeDocument/2006/relationships/image" Target="../media/image834.png"/><Relationship Id="rId10" Type="http://schemas.openxmlformats.org/officeDocument/2006/relationships/customXml" Target="../ink/ink7470.xml"/><Relationship Id="rId31" Type="http://schemas.openxmlformats.org/officeDocument/2006/relationships/image" Target="../media/image822.png"/><Relationship Id="rId44" Type="http://schemas.openxmlformats.org/officeDocument/2006/relationships/customXml" Target="../ink/ink7487.xml"/><Relationship Id="rId52" Type="http://schemas.openxmlformats.org/officeDocument/2006/relationships/customXml" Target="../ink/ink7491.xml"/><Relationship Id="rId60" Type="http://schemas.openxmlformats.org/officeDocument/2006/relationships/customXml" Target="../ink/ink7495.xml"/><Relationship Id="rId65" Type="http://schemas.openxmlformats.org/officeDocument/2006/relationships/image" Target="../media/image838.png"/><Relationship Id="rId4" Type="http://schemas.openxmlformats.org/officeDocument/2006/relationships/customXml" Target="../ink/ink7467.xml"/><Relationship Id="rId9" Type="http://schemas.openxmlformats.org/officeDocument/2006/relationships/image" Target="../media/image811.png"/><Relationship Id="rId13" Type="http://schemas.openxmlformats.org/officeDocument/2006/relationships/image" Target="../media/image813.png"/><Relationship Id="rId18" Type="http://schemas.openxmlformats.org/officeDocument/2006/relationships/customXml" Target="../ink/ink7474.xml"/><Relationship Id="rId39" Type="http://schemas.openxmlformats.org/officeDocument/2006/relationships/image" Target="../media/image825.png"/><Relationship Id="rId34" Type="http://schemas.openxmlformats.org/officeDocument/2006/relationships/customXml" Target="../ink/ink7482.xml"/><Relationship Id="rId50" Type="http://schemas.openxmlformats.org/officeDocument/2006/relationships/customXml" Target="../ink/ink7490.xml"/><Relationship Id="rId55" Type="http://schemas.openxmlformats.org/officeDocument/2006/relationships/image" Target="../media/image833.png"/></Relationships>
</file>

<file path=ppt/slides/_rels/slide15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513.xml"/><Relationship Id="rId21" Type="http://schemas.openxmlformats.org/officeDocument/2006/relationships/image" Target="../media/image817.png"/><Relationship Id="rId42" Type="http://schemas.openxmlformats.org/officeDocument/2006/relationships/customXml" Target="../ink/ink7521.xml"/><Relationship Id="rId47" Type="http://schemas.openxmlformats.org/officeDocument/2006/relationships/image" Target="../media/image829.png"/><Relationship Id="rId63" Type="http://schemas.openxmlformats.org/officeDocument/2006/relationships/image" Target="../media/image837.png"/><Relationship Id="rId68" Type="http://schemas.openxmlformats.org/officeDocument/2006/relationships/customXml" Target="../ink/ink7534.xml"/><Relationship Id="rId2" Type="http://schemas.openxmlformats.org/officeDocument/2006/relationships/customXml" Target="../ink/ink7501.xml"/><Relationship Id="rId16" Type="http://schemas.openxmlformats.org/officeDocument/2006/relationships/customXml" Target="../ink/ink7508.xml"/><Relationship Id="rId29" Type="http://schemas.openxmlformats.org/officeDocument/2006/relationships/image" Target="../media/image821.png"/><Relationship Id="rId11" Type="http://schemas.openxmlformats.org/officeDocument/2006/relationships/image" Target="../media/image812.png"/><Relationship Id="rId24" Type="http://schemas.openxmlformats.org/officeDocument/2006/relationships/customXml" Target="../ink/ink7512.xml"/><Relationship Id="rId32" Type="http://schemas.openxmlformats.org/officeDocument/2006/relationships/customXml" Target="../ink/ink7516.xml"/><Relationship Id="rId37" Type="http://schemas.openxmlformats.org/officeDocument/2006/relationships/image" Target="../media/image715.png"/><Relationship Id="rId40" Type="http://schemas.openxmlformats.org/officeDocument/2006/relationships/customXml" Target="../ink/ink7520.xml"/><Relationship Id="rId45" Type="http://schemas.openxmlformats.org/officeDocument/2006/relationships/image" Target="../media/image828.png"/><Relationship Id="rId53" Type="http://schemas.openxmlformats.org/officeDocument/2006/relationships/image" Target="../media/image832.png"/><Relationship Id="rId58" Type="http://schemas.openxmlformats.org/officeDocument/2006/relationships/customXml" Target="../ink/ink7529.xml"/><Relationship Id="rId66" Type="http://schemas.openxmlformats.org/officeDocument/2006/relationships/customXml" Target="../ink/ink7533.xml"/><Relationship Id="rId5" Type="http://schemas.openxmlformats.org/officeDocument/2006/relationships/image" Target="../media/image809.png"/><Relationship Id="rId61" Type="http://schemas.openxmlformats.org/officeDocument/2006/relationships/image" Target="../media/image836.png"/><Relationship Id="rId19" Type="http://schemas.openxmlformats.org/officeDocument/2006/relationships/image" Target="../media/image816.png"/><Relationship Id="rId14" Type="http://schemas.openxmlformats.org/officeDocument/2006/relationships/customXml" Target="../ink/ink7507.xml"/><Relationship Id="rId22" Type="http://schemas.openxmlformats.org/officeDocument/2006/relationships/customXml" Target="../ink/ink7511.xml"/><Relationship Id="rId27" Type="http://schemas.openxmlformats.org/officeDocument/2006/relationships/image" Target="../media/image820.png"/><Relationship Id="rId30" Type="http://schemas.openxmlformats.org/officeDocument/2006/relationships/customXml" Target="../ink/ink7515.xml"/><Relationship Id="rId35" Type="http://schemas.openxmlformats.org/officeDocument/2006/relationships/image" Target="../media/image824.png"/><Relationship Id="rId43" Type="http://schemas.openxmlformats.org/officeDocument/2006/relationships/image" Target="../media/image827.png"/><Relationship Id="rId48" Type="http://schemas.openxmlformats.org/officeDocument/2006/relationships/customXml" Target="../ink/ink7524.xml"/><Relationship Id="rId56" Type="http://schemas.openxmlformats.org/officeDocument/2006/relationships/customXml" Target="../ink/ink7528.xml"/><Relationship Id="rId64" Type="http://schemas.openxmlformats.org/officeDocument/2006/relationships/customXml" Target="../ink/ink7532.xml"/><Relationship Id="rId69" Type="http://schemas.openxmlformats.org/officeDocument/2006/relationships/image" Target="../media/image840.png"/><Relationship Id="rId8" Type="http://schemas.openxmlformats.org/officeDocument/2006/relationships/customXml" Target="../ink/ink7504.xml"/><Relationship Id="rId51" Type="http://schemas.openxmlformats.org/officeDocument/2006/relationships/image" Target="../media/image831.png"/><Relationship Id="rId72" Type="http://schemas.openxmlformats.org/officeDocument/2006/relationships/customXml" Target="../ink/ink7536.xml"/><Relationship Id="rId3" Type="http://schemas.openxmlformats.org/officeDocument/2006/relationships/image" Target="../media/image808.png"/><Relationship Id="rId12" Type="http://schemas.openxmlformats.org/officeDocument/2006/relationships/customXml" Target="../ink/ink7506.xml"/><Relationship Id="rId17" Type="http://schemas.openxmlformats.org/officeDocument/2006/relationships/image" Target="../media/image815.png"/><Relationship Id="rId25" Type="http://schemas.openxmlformats.org/officeDocument/2006/relationships/image" Target="../media/image819.png"/><Relationship Id="rId33" Type="http://schemas.openxmlformats.org/officeDocument/2006/relationships/image" Target="../media/image823.png"/><Relationship Id="rId38" Type="http://schemas.openxmlformats.org/officeDocument/2006/relationships/customXml" Target="../ink/ink7519.xml"/><Relationship Id="rId46" Type="http://schemas.openxmlformats.org/officeDocument/2006/relationships/customXml" Target="../ink/ink7523.xml"/><Relationship Id="rId59" Type="http://schemas.openxmlformats.org/officeDocument/2006/relationships/image" Target="../media/image835.png"/><Relationship Id="rId67" Type="http://schemas.openxmlformats.org/officeDocument/2006/relationships/image" Target="../media/image839.png"/><Relationship Id="rId20" Type="http://schemas.openxmlformats.org/officeDocument/2006/relationships/customXml" Target="../ink/ink7510.xml"/><Relationship Id="rId41" Type="http://schemas.openxmlformats.org/officeDocument/2006/relationships/image" Target="../media/image826.png"/><Relationship Id="rId54" Type="http://schemas.openxmlformats.org/officeDocument/2006/relationships/customXml" Target="../ink/ink7527.xml"/><Relationship Id="rId62" Type="http://schemas.openxmlformats.org/officeDocument/2006/relationships/customXml" Target="../ink/ink7531.xml"/><Relationship Id="rId70" Type="http://schemas.openxmlformats.org/officeDocument/2006/relationships/customXml" Target="../ink/ink75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03.xml"/><Relationship Id="rId15" Type="http://schemas.openxmlformats.org/officeDocument/2006/relationships/image" Target="../media/image814.png"/><Relationship Id="rId23" Type="http://schemas.openxmlformats.org/officeDocument/2006/relationships/image" Target="../media/image818.png"/><Relationship Id="rId28" Type="http://schemas.openxmlformats.org/officeDocument/2006/relationships/customXml" Target="../ink/ink7514.xml"/><Relationship Id="rId36" Type="http://schemas.openxmlformats.org/officeDocument/2006/relationships/customXml" Target="../ink/ink7518.xml"/><Relationship Id="rId49" Type="http://schemas.openxmlformats.org/officeDocument/2006/relationships/image" Target="../media/image830.png"/><Relationship Id="rId57" Type="http://schemas.openxmlformats.org/officeDocument/2006/relationships/image" Target="../media/image834.png"/><Relationship Id="rId10" Type="http://schemas.openxmlformats.org/officeDocument/2006/relationships/customXml" Target="../ink/ink7505.xml"/><Relationship Id="rId31" Type="http://schemas.openxmlformats.org/officeDocument/2006/relationships/image" Target="../media/image822.png"/><Relationship Id="rId44" Type="http://schemas.openxmlformats.org/officeDocument/2006/relationships/customXml" Target="../ink/ink7522.xml"/><Relationship Id="rId52" Type="http://schemas.openxmlformats.org/officeDocument/2006/relationships/customXml" Target="../ink/ink7526.xml"/><Relationship Id="rId60" Type="http://schemas.openxmlformats.org/officeDocument/2006/relationships/customXml" Target="../ink/ink7530.xml"/><Relationship Id="rId65" Type="http://schemas.openxmlformats.org/officeDocument/2006/relationships/image" Target="../media/image838.png"/><Relationship Id="rId73" Type="http://schemas.openxmlformats.org/officeDocument/2006/relationships/image" Target="../media/image842.png"/><Relationship Id="rId4" Type="http://schemas.openxmlformats.org/officeDocument/2006/relationships/customXml" Target="../ink/ink7502.xml"/><Relationship Id="rId9" Type="http://schemas.openxmlformats.org/officeDocument/2006/relationships/image" Target="../media/image811.png"/><Relationship Id="rId13" Type="http://schemas.openxmlformats.org/officeDocument/2006/relationships/image" Target="../media/image813.png"/><Relationship Id="rId18" Type="http://schemas.openxmlformats.org/officeDocument/2006/relationships/customXml" Target="../ink/ink7509.xml"/><Relationship Id="rId39" Type="http://schemas.openxmlformats.org/officeDocument/2006/relationships/image" Target="../media/image825.png"/><Relationship Id="rId34" Type="http://schemas.openxmlformats.org/officeDocument/2006/relationships/customXml" Target="../ink/ink7517.xml"/><Relationship Id="rId50" Type="http://schemas.openxmlformats.org/officeDocument/2006/relationships/customXml" Target="../ink/ink7525.xml"/><Relationship Id="rId55" Type="http://schemas.openxmlformats.org/officeDocument/2006/relationships/image" Target="../media/image833.png"/><Relationship Id="rId7" Type="http://schemas.openxmlformats.org/officeDocument/2006/relationships/image" Target="../media/image810.png"/><Relationship Id="rId71" Type="http://schemas.openxmlformats.org/officeDocument/2006/relationships/image" Target="../media/image841.png"/></Relationships>
</file>

<file path=ppt/slides/_rels/slide15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549.xml"/><Relationship Id="rId21" Type="http://schemas.openxmlformats.org/officeDocument/2006/relationships/image" Target="../media/image817.png"/><Relationship Id="rId42" Type="http://schemas.openxmlformats.org/officeDocument/2006/relationships/customXml" Target="../ink/ink7557.xml"/><Relationship Id="rId47" Type="http://schemas.openxmlformats.org/officeDocument/2006/relationships/image" Target="../media/image829.png"/><Relationship Id="rId63" Type="http://schemas.openxmlformats.org/officeDocument/2006/relationships/image" Target="../media/image837.png"/><Relationship Id="rId68" Type="http://schemas.openxmlformats.org/officeDocument/2006/relationships/customXml" Target="../ink/ink7570.xml"/><Relationship Id="rId16" Type="http://schemas.openxmlformats.org/officeDocument/2006/relationships/customXml" Target="../ink/ink7544.xml"/><Relationship Id="rId11" Type="http://schemas.openxmlformats.org/officeDocument/2006/relationships/image" Target="../media/image812.png"/><Relationship Id="rId24" Type="http://schemas.openxmlformats.org/officeDocument/2006/relationships/customXml" Target="../ink/ink7548.xml"/><Relationship Id="rId32" Type="http://schemas.openxmlformats.org/officeDocument/2006/relationships/customXml" Target="../ink/ink7552.xml"/><Relationship Id="rId37" Type="http://schemas.openxmlformats.org/officeDocument/2006/relationships/image" Target="../media/image715.png"/><Relationship Id="rId40" Type="http://schemas.openxmlformats.org/officeDocument/2006/relationships/customXml" Target="../ink/ink7556.xml"/><Relationship Id="rId45" Type="http://schemas.openxmlformats.org/officeDocument/2006/relationships/image" Target="../media/image828.png"/><Relationship Id="rId53" Type="http://schemas.openxmlformats.org/officeDocument/2006/relationships/image" Target="../media/image832.png"/><Relationship Id="rId58" Type="http://schemas.openxmlformats.org/officeDocument/2006/relationships/customXml" Target="../ink/ink7565.xml"/><Relationship Id="rId66" Type="http://schemas.openxmlformats.org/officeDocument/2006/relationships/customXml" Target="../ink/ink7569.xml"/><Relationship Id="rId74" Type="http://schemas.openxmlformats.org/officeDocument/2006/relationships/customXml" Target="../ink/ink7573.xml"/><Relationship Id="rId5" Type="http://schemas.openxmlformats.org/officeDocument/2006/relationships/image" Target="../media/image809.png"/><Relationship Id="rId61" Type="http://schemas.openxmlformats.org/officeDocument/2006/relationships/image" Target="../media/image836.png"/><Relationship Id="rId19" Type="http://schemas.openxmlformats.org/officeDocument/2006/relationships/image" Target="../media/image816.png"/><Relationship Id="rId14" Type="http://schemas.openxmlformats.org/officeDocument/2006/relationships/customXml" Target="../ink/ink7543.xml"/><Relationship Id="rId22" Type="http://schemas.openxmlformats.org/officeDocument/2006/relationships/customXml" Target="../ink/ink7547.xml"/><Relationship Id="rId27" Type="http://schemas.openxmlformats.org/officeDocument/2006/relationships/image" Target="../media/image820.png"/><Relationship Id="rId30" Type="http://schemas.openxmlformats.org/officeDocument/2006/relationships/customXml" Target="../ink/ink7551.xml"/><Relationship Id="rId35" Type="http://schemas.openxmlformats.org/officeDocument/2006/relationships/image" Target="../media/image824.png"/><Relationship Id="rId43" Type="http://schemas.openxmlformats.org/officeDocument/2006/relationships/image" Target="../media/image827.png"/><Relationship Id="rId48" Type="http://schemas.openxmlformats.org/officeDocument/2006/relationships/customXml" Target="../ink/ink7560.xml"/><Relationship Id="rId56" Type="http://schemas.openxmlformats.org/officeDocument/2006/relationships/customXml" Target="../ink/ink7564.xml"/><Relationship Id="rId64" Type="http://schemas.openxmlformats.org/officeDocument/2006/relationships/customXml" Target="../ink/ink7568.xml"/><Relationship Id="rId69" Type="http://schemas.openxmlformats.org/officeDocument/2006/relationships/image" Target="../media/image840.png"/><Relationship Id="rId77" Type="http://schemas.openxmlformats.org/officeDocument/2006/relationships/image" Target="../media/image844.png"/><Relationship Id="rId8" Type="http://schemas.openxmlformats.org/officeDocument/2006/relationships/customXml" Target="../ink/ink7540.xml"/><Relationship Id="rId51" Type="http://schemas.openxmlformats.org/officeDocument/2006/relationships/image" Target="../media/image831.png"/><Relationship Id="rId72" Type="http://schemas.openxmlformats.org/officeDocument/2006/relationships/customXml" Target="../ink/ink7572.xml"/><Relationship Id="rId3" Type="http://schemas.openxmlformats.org/officeDocument/2006/relationships/image" Target="../media/image808.png"/><Relationship Id="rId12" Type="http://schemas.openxmlformats.org/officeDocument/2006/relationships/customXml" Target="../ink/ink7542.xml"/><Relationship Id="rId17" Type="http://schemas.openxmlformats.org/officeDocument/2006/relationships/image" Target="../media/image815.png"/><Relationship Id="rId25" Type="http://schemas.openxmlformats.org/officeDocument/2006/relationships/image" Target="../media/image819.png"/><Relationship Id="rId33" Type="http://schemas.openxmlformats.org/officeDocument/2006/relationships/image" Target="../media/image823.png"/><Relationship Id="rId38" Type="http://schemas.openxmlformats.org/officeDocument/2006/relationships/customXml" Target="../ink/ink7555.xml"/><Relationship Id="rId46" Type="http://schemas.openxmlformats.org/officeDocument/2006/relationships/customXml" Target="../ink/ink7559.xml"/><Relationship Id="rId59" Type="http://schemas.openxmlformats.org/officeDocument/2006/relationships/image" Target="../media/image835.png"/><Relationship Id="rId67" Type="http://schemas.openxmlformats.org/officeDocument/2006/relationships/image" Target="../media/image839.png"/><Relationship Id="rId20" Type="http://schemas.openxmlformats.org/officeDocument/2006/relationships/customXml" Target="../ink/ink7546.xml"/><Relationship Id="rId41" Type="http://schemas.openxmlformats.org/officeDocument/2006/relationships/image" Target="../media/image826.png"/><Relationship Id="rId54" Type="http://schemas.openxmlformats.org/officeDocument/2006/relationships/customXml" Target="../ink/ink7563.xml"/><Relationship Id="rId62" Type="http://schemas.openxmlformats.org/officeDocument/2006/relationships/customXml" Target="../ink/ink7567.xml"/><Relationship Id="rId70" Type="http://schemas.openxmlformats.org/officeDocument/2006/relationships/customXml" Target="../ink/ink7571.xml"/><Relationship Id="rId75" Type="http://schemas.openxmlformats.org/officeDocument/2006/relationships/image" Target="../media/image84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39.xml"/><Relationship Id="rId15" Type="http://schemas.openxmlformats.org/officeDocument/2006/relationships/image" Target="../media/image814.png"/><Relationship Id="rId23" Type="http://schemas.openxmlformats.org/officeDocument/2006/relationships/image" Target="../media/image818.png"/><Relationship Id="rId28" Type="http://schemas.openxmlformats.org/officeDocument/2006/relationships/customXml" Target="../ink/ink7550.xml"/><Relationship Id="rId36" Type="http://schemas.openxmlformats.org/officeDocument/2006/relationships/customXml" Target="../ink/ink7554.xml"/><Relationship Id="rId49" Type="http://schemas.openxmlformats.org/officeDocument/2006/relationships/image" Target="../media/image830.png"/><Relationship Id="rId57" Type="http://schemas.openxmlformats.org/officeDocument/2006/relationships/image" Target="../media/image834.png"/><Relationship Id="rId10" Type="http://schemas.openxmlformats.org/officeDocument/2006/relationships/customXml" Target="../ink/ink7541.xml"/><Relationship Id="rId31" Type="http://schemas.openxmlformats.org/officeDocument/2006/relationships/image" Target="../media/image822.png"/><Relationship Id="rId44" Type="http://schemas.openxmlformats.org/officeDocument/2006/relationships/customXml" Target="../ink/ink7558.xml"/><Relationship Id="rId52" Type="http://schemas.openxmlformats.org/officeDocument/2006/relationships/customXml" Target="../ink/ink7562.xml"/><Relationship Id="rId60" Type="http://schemas.openxmlformats.org/officeDocument/2006/relationships/customXml" Target="../ink/ink7566.xml"/><Relationship Id="rId65" Type="http://schemas.openxmlformats.org/officeDocument/2006/relationships/image" Target="../media/image838.png"/><Relationship Id="rId73" Type="http://schemas.openxmlformats.org/officeDocument/2006/relationships/image" Target="../media/image842.png"/><Relationship Id="rId4" Type="http://schemas.openxmlformats.org/officeDocument/2006/relationships/customXml" Target="../ink/ink7538.xml"/><Relationship Id="rId9" Type="http://schemas.openxmlformats.org/officeDocument/2006/relationships/image" Target="../media/image811.png"/><Relationship Id="rId13" Type="http://schemas.openxmlformats.org/officeDocument/2006/relationships/image" Target="../media/image813.png"/><Relationship Id="rId18" Type="http://schemas.openxmlformats.org/officeDocument/2006/relationships/customXml" Target="../ink/ink7545.xml"/><Relationship Id="rId39" Type="http://schemas.openxmlformats.org/officeDocument/2006/relationships/image" Target="../media/image825.png"/><Relationship Id="rId34" Type="http://schemas.openxmlformats.org/officeDocument/2006/relationships/customXml" Target="../ink/ink7553.xml"/><Relationship Id="rId50" Type="http://schemas.openxmlformats.org/officeDocument/2006/relationships/customXml" Target="../ink/ink7561.xml"/><Relationship Id="rId55" Type="http://schemas.openxmlformats.org/officeDocument/2006/relationships/image" Target="../media/image833.png"/><Relationship Id="rId76" Type="http://schemas.openxmlformats.org/officeDocument/2006/relationships/customXml" Target="../ink/ink7574.xml"/><Relationship Id="rId7" Type="http://schemas.openxmlformats.org/officeDocument/2006/relationships/image" Target="../media/image810.png"/><Relationship Id="rId71" Type="http://schemas.openxmlformats.org/officeDocument/2006/relationships/image" Target="../media/image841.png"/><Relationship Id="rId2" Type="http://schemas.openxmlformats.org/officeDocument/2006/relationships/customXml" Target="../ink/ink7537.xml"/><Relationship Id="rId29" Type="http://schemas.openxmlformats.org/officeDocument/2006/relationships/image" Target="../media/image821.png"/></Relationships>
</file>

<file path=ppt/slides/_rels/slide15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587.xml"/><Relationship Id="rId21" Type="http://schemas.openxmlformats.org/officeDocument/2006/relationships/image" Target="../media/image817.png"/><Relationship Id="rId42" Type="http://schemas.openxmlformats.org/officeDocument/2006/relationships/customXml" Target="../ink/ink7595.xml"/><Relationship Id="rId47" Type="http://schemas.openxmlformats.org/officeDocument/2006/relationships/image" Target="../media/image829.png"/><Relationship Id="rId63" Type="http://schemas.openxmlformats.org/officeDocument/2006/relationships/image" Target="../media/image837.png"/><Relationship Id="rId68" Type="http://schemas.openxmlformats.org/officeDocument/2006/relationships/customXml" Target="../ink/ink7608.xml"/><Relationship Id="rId84" Type="http://schemas.openxmlformats.org/officeDocument/2006/relationships/customXml" Target="../ink/ink7616.xml"/><Relationship Id="rId16" Type="http://schemas.openxmlformats.org/officeDocument/2006/relationships/customXml" Target="../ink/ink7582.xml"/><Relationship Id="rId11" Type="http://schemas.openxmlformats.org/officeDocument/2006/relationships/image" Target="../media/image812.png"/><Relationship Id="rId32" Type="http://schemas.openxmlformats.org/officeDocument/2006/relationships/customXml" Target="../ink/ink7590.xml"/><Relationship Id="rId37" Type="http://schemas.openxmlformats.org/officeDocument/2006/relationships/image" Target="../media/image715.png"/><Relationship Id="rId53" Type="http://schemas.openxmlformats.org/officeDocument/2006/relationships/image" Target="../media/image832.png"/><Relationship Id="rId58" Type="http://schemas.openxmlformats.org/officeDocument/2006/relationships/customXml" Target="../ink/ink7603.xml"/><Relationship Id="rId74" Type="http://schemas.openxmlformats.org/officeDocument/2006/relationships/customXml" Target="../ink/ink7611.xml"/><Relationship Id="rId79" Type="http://schemas.openxmlformats.org/officeDocument/2006/relationships/image" Target="../media/image845.png"/><Relationship Id="rId5" Type="http://schemas.openxmlformats.org/officeDocument/2006/relationships/image" Target="../media/image809.png"/><Relationship Id="rId19" Type="http://schemas.openxmlformats.org/officeDocument/2006/relationships/image" Target="../media/image816.png"/><Relationship Id="rId14" Type="http://schemas.openxmlformats.org/officeDocument/2006/relationships/customXml" Target="../ink/ink7581.xml"/><Relationship Id="rId22" Type="http://schemas.openxmlformats.org/officeDocument/2006/relationships/customXml" Target="../ink/ink7585.xml"/><Relationship Id="rId27" Type="http://schemas.openxmlformats.org/officeDocument/2006/relationships/image" Target="../media/image820.png"/><Relationship Id="rId30" Type="http://schemas.openxmlformats.org/officeDocument/2006/relationships/customXml" Target="../ink/ink7589.xml"/><Relationship Id="rId35" Type="http://schemas.openxmlformats.org/officeDocument/2006/relationships/image" Target="../media/image824.png"/><Relationship Id="rId43" Type="http://schemas.openxmlformats.org/officeDocument/2006/relationships/image" Target="../media/image827.png"/><Relationship Id="rId48" Type="http://schemas.openxmlformats.org/officeDocument/2006/relationships/customXml" Target="../ink/ink7598.xml"/><Relationship Id="rId56" Type="http://schemas.openxmlformats.org/officeDocument/2006/relationships/customXml" Target="../ink/ink7602.xml"/><Relationship Id="rId64" Type="http://schemas.openxmlformats.org/officeDocument/2006/relationships/customXml" Target="../ink/ink7606.xml"/><Relationship Id="rId69" Type="http://schemas.openxmlformats.org/officeDocument/2006/relationships/image" Target="../media/image840.png"/><Relationship Id="rId77" Type="http://schemas.openxmlformats.org/officeDocument/2006/relationships/image" Target="../media/image844.png"/><Relationship Id="rId8" Type="http://schemas.openxmlformats.org/officeDocument/2006/relationships/customXml" Target="../ink/ink7578.xml"/><Relationship Id="rId51" Type="http://schemas.openxmlformats.org/officeDocument/2006/relationships/image" Target="../media/image831.png"/><Relationship Id="rId72" Type="http://schemas.openxmlformats.org/officeDocument/2006/relationships/customXml" Target="../ink/ink7610.xml"/><Relationship Id="rId80" Type="http://schemas.openxmlformats.org/officeDocument/2006/relationships/customXml" Target="../ink/ink7614.xml"/><Relationship Id="rId85" Type="http://schemas.openxmlformats.org/officeDocument/2006/relationships/image" Target="../media/image848.png"/><Relationship Id="rId3" Type="http://schemas.openxmlformats.org/officeDocument/2006/relationships/image" Target="../media/image808.png"/><Relationship Id="rId12" Type="http://schemas.openxmlformats.org/officeDocument/2006/relationships/customXml" Target="../ink/ink7580.xml"/><Relationship Id="rId17" Type="http://schemas.openxmlformats.org/officeDocument/2006/relationships/image" Target="../media/image815.png"/><Relationship Id="rId25" Type="http://schemas.openxmlformats.org/officeDocument/2006/relationships/image" Target="../media/image819.png"/><Relationship Id="rId33" Type="http://schemas.openxmlformats.org/officeDocument/2006/relationships/image" Target="../media/image823.png"/><Relationship Id="rId38" Type="http://schemas.openxmlformats.org/officeDocument/2006/relationships/customXml" Target="../ink/ink7593.xml"/><Relationship Id="rId46" Type="http://schemas.openxmlformats.org/officeDocument/2006/relationships/customXml" Target="../ink/ink7597.xml"/><Relationship Id="rId59" Type="http://schemas.openxmlformats.org/officeDocument/2006/relationships/image" Target="../media/image835.png"/><Relationship Id="rId67" Type="http://schemas.openxmlformats.org/officeDocument/2006/relationships/image" Target="../media/image839.png"/><Relationship Id="rId20" Type="http://schemas.openxmlformats.org/officeDocument/2006/relationships/customXml" Target="../ink/ink7584.xml"/><Relationship Id="rId41" Type="http://schemas.openxmlformats.org/officeDocument/2006/relationships/image" Target="../media/image826.png"/><Relationship Id="rId54" Type="http://schemas.openxmlformats.org/officeDocument/2006/relationships/customXml" Target="../ink/ink7601.xml"/><Relationship Id="rId62" Type="http://schemas.openxmlformats.org/officeDocument/2006/relationships/customXml" Target="../ink/ink7605.xml"/><Relationship Id="rId70" Type="http://schemas.openxmlformats.org/officeDocument/2006/relationships/customXml" Target="../ink/ink7609.xml"/><Relationship Id="rId75" Type="http://schemas.openxmlformats.org/officeDocument/2006/relationships/image" Target="../media/image843.png"/><Relationship Id="rId83" Type="http://schemas.openxmlformats.org/officeDocument/2006/relationships/image" Target="../media/image84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77.xml"/><Relationship Id="rId15" Type="http://schemas.openxmlformats.org/officeDocument/2006/relationships/image" Target="../media/image814.png"/><Relationship Id="rId23" Type="http://schemas.openxmlformats.org/officeDocument/2006/relationships/image" Target="../media/image818.png"/><Relationship Id="rId28" Type="http://schemas.openxmlformats.org/officeDocument/2006/relationships/customXml" Target="../ink/ink7588.xml"/><Relationship Id="rId36" Type="http://schemas.openxmlformats.org/officeDocument/2006/relationships/customXml" Target="../ink/ink7592.xml"/><Relationship Id="rId49" Type="http://schemas.openxmlformats.org/officeDocument/2006/relationships/image" Target="../media/image830.png"/><Relationship Id="rId57" Type="http://schemas.openxmlformats.org/officeDocument/2006/relationships/image" Target="../media/image834.png"/><Relationship Id="rId10" Type="http://schemas.openxmlformats.org/officeDocument/2006/relationships/customXml" Target="../ink/ink7579.xml"/><Relationship Id="rId31" Type="http://schemas.openxmlformats.org/officeDocument/2006/relationships/image" Target="../media/image822.png"/><Relationship Id="rId44" Type="http://schemas.openxmlformats.org/officeDocument/2006/relationships/customXml" Target="../ink/ink7596.xml"/><Relationship Id="rId52" Type="http://schemas.openxmlformats.org/officeDocument/2006/relationships/customXml" Target="../ink/ink7600.xml"/><Relationship Id="rId60" Type="http://schemas.openxmlformats.org/officeDocument/2006/relationships/customXml" Target="../ink/ink7604.xml"/><Relationship Id="rId65" Type="http://schemas.openxmlformats.org/officeDocument/2006/relationships/image" Target="../media/image838.png"/><Relationship Id="rId73" Type="http://schemas.openxmlformats.org/officeDocument/2006/relationships/image" Target="../media/image842.png"/><Relationship Id="rId78" Type="http://schemas.openxmlformats.org/officeDocument/2006/relationships/customXml" Target="../ink/ink7613.xml"/><Relationship Id="rId81" Type="http://schemas.openxmlformats.org/officeDocument/2006/relationships/image" Target="../media/image846.png"/><Relationship Id="rId4" Type="http://schemas.openxmlformats.org/officeDocument/2006/relationships/customXml" Target="../ink/ink7576.xml"/><Relationship Id="rId9" Type="http://schemas.openxmlformats.org/officeDocument/2006/relationships/image" Target="../media/image811.png"/><Relationship Id="rId13" Type="http://schemas.openxmlformats.org/officeDocument/2006/relationships/image" Target="../media/image813.png"/><Relationship Id="rId18" Type="http://schemas.openxmlformats.org/officeDocument/2006/relationships/customXml" Target="../ink/ink7583.xml"/><Relationship Id="rId39" Type="http://schemas.openxmlformats.org/officeDocument/2006/relationships/image" Target="../media/image825.png"/><Relationship Id="rId34" Type="http://schemas.openxmlformats.org/officeDocument/2006/relationships/customXml" Target="../ink/ink7591.xml"/><Relationship Id="rId50" Type="http://schemas.openxmlformats.org/officeDocument/2006/relationships/customXml" Target="../ink/ink7599.xml"/><Relationship Id="rId55" Type="http://schemas.openxmlformats.org/officeDocument/2006/relationships/image" Target="../media/image833.png"/><Relationship Id="rId76" Type="http://schemas.openxmlformats.org/officeDocument/2006/relationships/customXml" Target="../ink/ink7612.xml"/><Relationship Id="rId7" Type="http://schemas.openxmlformats.org/officeDocument/2006/relationships/image" Target="../media/image810.png"/><Relationship Id="rId71" Type="http://schemas.openxmlformats.org/officeDocument/2006/relationships/image" Target="../media/image841.png"/><Relationship Id="rId2" Type="http://schemas.openxmlformats.org/officeDocument/2006/relationships/customXml" Target="../ink/ink7575.xml"/><Relationship Id="rId29" Type="http://schemas.openxmlformats.org/officeDocument/2006/relationships/image" Target="../media/image821.png"/><Relationship Id="rId24" Type="http://schemas.openxmlformats.org/officeDocument/2006/relationships/customXml" Target="../ink/ink7586.xml"/><Relationship Id="rId40" Type="http://schemas.openxmlformats.org/officeDocument/2006/relationships/customXml" Target="../ink/ink7594.xml"/><Relationship Id="rId45" Type="http://schemas.openxmlformats.org/officeDocument/2006/relationships/image" Target="../media/image828.png"/><Relationship Id="rId66" Type="http://schemas.openxmlformats.org/officeDocument/2006/relationships/customXml" Target="../ink/ink7607.xml"/><Relationship Id="rId61" Type="http://schemas.openxmlformats.org/officeDocument/2006/relationships/image" Target="../media/image836.png"/><Relationship Id="rId82" Type="http://schemas.openxmlformats.org/officeDocument/2006/relationships/customXml" Target="../ink/ink7615.xml"/></Relationships>
</file>

<file path=ppt/slides/_rels/slide15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629.xml"/><Relationship Id="rId21" Type="http://schemas.openxmlformats.org/officeDocument/2006/relationships/image" Target="../media/image817.png"/><Relationship Id="rId42" Type="http://schemas.openxmlformats.org/officeDocument/2006/relationships/customXml" Target="../ink/ink7637.xml"/><Relationship Id="rId47" Type="http://schemas.openxmlformats.org/officeDocument/2006/relationships/image" Target="../media/image829.png"/><Relationship Id="rId63" Type="http://schemas.openxmlformats.org/officeDocument/2006/relationships/image" Target="../media/image837.png"/><Relationship Id="rId68" Type="http://schemas.openxmlformats.org/officeDocument/2006/relationships/customXml" Target="../ink/ink7650.xml"/><Relationship Id="rId84" Type="http://schemas.openxmlformats.org/officeDocument/2006/relationships/customXml" Target="../ink/ink7658.xml"/><Relationship Id="rId89" Type="http://schemas.openxmlformats.org/officeDocument/2006/relationships/image" Target="../media/image850.png"/><Relationship Id="rId16" Type="http://schemas.openxmlformats.org/officeDocument/2006/relationships/customXml" Target="../ink/ink7624.xml"/><Relationship Id="rId107" Type="http://schemas.openxmlformats.org/officeDocument/2006/relationships/image" Target="../media/image858.png"/><Relationship Id="rId11" Type="http://schemas.openxmlformats.org/officeDocument/2006/relationships/image" Target="../media/image812.png"/><Relationship Id="rId32" Type="http://schemas.openxmlformats.org/officeDocument/2006/relationships/customXml" Target="../ink/ink7632.xml"/><Relationship Id="rId37" Type="http://schemas.openxmlformats.org/officeDocument/2006/relationships/image" Target="../media/image715.png"/><Relationship Id="rId53" Type="http://schemas.openxmlformats.org/officeDocument/2006/relationships/image" Target="../media/image832.png"/><Relationship Id="rId58" Type="http://schemas.openxmlformats.org/officeDocument/2006/relationships/customXml" Target="../ink/ink7645.xml"/><Relationship Id="rId74" Type="http://schemas.openxmlformats.org/officeDocument/2006/relationships/customXml" Target="../ink/ink7653.xml"/><Relationship Id="rId79" Type="http://schemas.openxmlformats.org/officeDocument/2006/relationships/image" Target="../media/image845.png"/><Relationship Id="rId102" Type="http://schemas.openxmlformats.org/officeDocument/2006/relationships/customXml" Target="../ink/ink7667.xml"/><Relationship Id="rId5" Type="http://schemas.openxmlformats.org/officeDocument/2006/relationships/image" Target="../media/image809.png"/><Relationship Id="rId90" Type="http://schemas.openxmlformats.org/officeDocument/2006/relationships/customXml" Target="../ink/ink7661.xml"/><Relationship Id="rId95" Type="http://schemas.openxmlformats.org/officeDocument/2006/relationships/image" Target="../media/image631.png"/><Relationship Id="rId22" Type="http://schemas.openxmlformats.org/officeDocument/2006/relationships/customXml" Target="../ink/ink7627.xml"/><Relationship Id="rId27" Type="http://schemas.openxmlformats.org/officeDocument/2006/relationships/image" Target="../media/image820.png"/><Relationship Id="rId43" Type="http://schemas.openxmlformats.org/officeDocument/2006/relationships/image" Target="../media/image827.png"/><Relationship Id="rId48" Type="http://schemas.openxmlformats.org/officeDocument/2006/relationships/customXml" Target="../ink/ink7640.xml"/><Relationship Id="rId64" Type="http://schemas.openxmlformats.org/officeDocument/2006/relationships/customXml" Target="../ink/ink7648.xml"/><Relationship Id="rId69" Type="http://schemas.openxmlformats.org/officeDocument/2006/relationships/image" Target="../media/image840.png"/><Relationship Id="rId80" Type="http://schemas.openxmlformats.org/officeDocument/2006/relationships/customXml" Target="../ink/ink7656.xml"/><Relationship Id="rId85" Type="http://schemas.openxmlformats.org/officeDocument/2006/relationships/image" Target="../media/image848.png"/><Relationship Id="rId12" Type="http://schemas.openxmlformats.org/officeDocument/2006/relationships/customXml" Target="../ink/ink7622.xml"/><Relationship Id="rId17" Type="http://schemas.openxmlformats.org/officeDocument/2006/relationships/image" Target="../media/image815.png"/><Relationship Id="rId33" Type="http://schemas.openxmlformats.org/officeDocument/2006/relationships/image" Target="../media/image823.png"/><Relationship Id="rId38" Type="http://schemas.openxmlformats.org/officeDocument/2006/relationships/customXml" Target="../ink/ink7635.xml"/><Relationship Id="rId59" Type="http://schemas.openxmlformats.org/officeDocument/2006/relationships/image" Target="../media/image835.png"/><Relationship Id="rId103" Type="http://schemas.openxmlformats.org/officeDocument/2006/relationships/image" Target="../media/image856.png"/><Relationship Id="rId20" Type="http://schemas.openxmlformats.org/officeDocument/2006/relationships/customXml" Target="../ink/ink7626.xml"/><Relationship Id="rId41" Type="http://schemas.openxmlformats.org/officeDocument/2006/relationships/image" Target="../media/image826.png"/><Relationship Id="rId54" Type="http://schemas.openxmlformats.org/officeDocument/2006/relationships/customXml" Target="../ink/ink7643.xml"/><Relationship Id="rId62" Type="http://schemas.openxmlformats.org/officeDocument/2006/relationships/customXml" Target="../ink/ink7647.xml"/><Relationship Id="rId70" Type="http://schemas.openxmlformats.org/officeDocument/2006/relationships/customXml" Target="../ink/ink7651.xml"/><Relationship Id="rId75" Type="http://schemas.openxmlformats.org/officeDocument/2006/relationships/image" Target="../media/image843.png"/><Relationship Id="rId83" Type="http://schemas.openxmlformats.org/officeDocument/2006/relationships/image" Target="../media/image847.png"/><Relationship Id="rId88" Type="http://schemas.openxmlformats.org/officeDocument/2006/relationships/customXml" Target="../ink/ink7660.xml"/><Relationship Id="rId91" Type="http://schemas.openxmlformats.org/officeDocument/2006/relationships/image" Target="../media/image851.png"/><Relationship Id="rId96" Type="http://schemas.openxmlformats.org/officeDocument/2006/relationships/customXml" Target="../ink/ink766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19.xml"/><Relationship Id="rId15" Type="http://schemas.openxmlformats.org/officeDocument/2006/relationships/image" Target="../media/image814.png"/><Relationship Id="rId23" Type="http://schemas.openxmlformats.org/officeDocument/2006/relationships/image" Target="../media/image818.png"/><Relationship Id="rId28" Type="http://schemas.openxmlformats.org/officeDocument/2006/relationships/customXml" Target="../ink/ink7630.xml"/><Relationship Id="rId36" Type="http://schemas.openxmlformats.org/officeDocument/2006/relationships/customXml" Target="../ink/ink7634.xml"/><Relationship Id="rId49" Type="http://schemas.openxmlformats.org/officeDocument/2006/relationships/image" Target="../media/image830.png"/><Relationship Id="rId57" Type="http://schemas.openxmlformats.org/officeDocument/2006/relationships/image" Target="../media/image834.png"/><Relationship Id="rId106" Type="http://schemas.openxmlformats.org/officeDocument/2006/relationships/customXml" Target="../ink/ink7669.xml"/><Relationship Id="rId10" Type="http://schemas.openxmlformats.org/officeDocument/2006/relationships/customXml" Target="../ink/ink7621.xml"/><Relationship Id="rId31" Type="http://schemas.openxmlformats.org/officeDocument/2006/relationships/image" Target="../media/image822.png"/><Relationship Id="rId44" Type="http://schemas.openxmlformats.org/officeDocument/2006/relationships/customXml" Target="../ink/ink7638.xml"/><Relationship Id="rId52" Type="http://schemas.openxmlformats.org/officeDocument/2006/relationships/customXml" Target="../ink/ink7642.xml"/><Relationship Id="rId60" Type="http://schemas.openxmlformats.org/officeDocument/2006/relationships/customXml" Target="../ink/ink7646.xml"/><Relationship Id="rId65" Type="http://schemas.openxmlformats.org/officeDocument/2006/relationships/image" Target="../media/image838.png"/><Relationship Id="rId73" Type="http://schemas.openxmlformats.org/officeDocument/2006/relationships/image" Target="../media/image842.png"/><Relationship Id="rId78" Type="http://schemas.openxmlformats.org/officeDocument/2006/relationships/customXml" Target="../ink/ink7655.xml"/><Relationship Id="rId81" Type="http://schemas.openxmlformats.org/officeDocument/2006/relationships/image" Target="../media/image846.png"/><Relationship Id="rId86" Type="http://schemas.openxmlformats.org/officeDocument/2006/relationships/customXml" Target="../ink/ink7659.xml"/><Relationship Id="rId94" Type="http://schemas.openxmlformats.org/officeDocument/2006/relationships/customXml" Target="../ink/ink7663.xml"/><Relationship Id="rId99" Type="http://schemas.openxmlformats.org/officeDocument/2006/relationships/image" Target="../media/image854.png"/><Relationship Id="rId101" Type="http://schemas.openxmlformats.org/officeDocument/2006/relationships/image" Target="../media/image855.png"/><Relationship Id="rId4" Type="http://schemas.openxmlformats.org/officeDocument/2006/relationships/customXml" Target="../ink/ink7618.xml"/><Relationship Id="rId9" Type="http://schemas.openxmlformats.org/officeDocument/2006/relationships/image" Target="../media/image811.png"/><Relationship Id="rId13" Type="http://schemas.openxmlformats.org/officeDocument/2006/relationships/image" Target="../media/image813.png"/><Relationship Id="rId18" Type="http://schemas.openxmlformats.org/officeDocument/2006/relationships/customXml" Target="../ink/ink7625.xml"/><Relationship Id="rId39" Type="http://schemas.openxmlformats.org/officeDocument/2006/relationships/image" Target="../media/image825.png"/><Relationship Id="rId34" Type="http://schemas.openxmlformats.org/officeDocument/2006/relationships/customXml" Target="../ink/ink7633.xml"/><Relationship Id="rId50" Type="http://schemas.openxmlformats.org/officeDocument/2006/relationships/customXml" Target="../ink/ink7641.xml"/><Relationship Id="rId55" Type="http://schemas.openxmlformats.org/officeDocument/2006/relationships/image" Target="../media/image833.png"/><Relationship Id="rId76" Type="http://schemas.openxmlformats.org/officeDocument/2006/relationships/customXml" Target="../ink/ink7654.xml"/><Relationship Id="rId97" Type="http://schemas.openxmlformats.org/officeDocument/2006/relationships/image" Target="../media/image853.png"/><Relationship Id="rId104" Type="http://schemas.openxmlformats.org/officeDocument/2006/relationships/customXml" Target="../ink/ink7668.xml"/><Relationship Id="rId7" Type="http://schemas.openxmlformats.org/officeDocument/2006/relationships/image" Target="../media/image810.png"/><Relationship Id="rId71" Type="http://schemas.openxmlformats.org/officeDocument/2006/relationships/image" Target="../media/image841.png"/><Relationship Id="rId92" Type="http://schemas.openxmlformats.org/officeDocument/2006/relationships/customXml" Target="../ink/ink7662.xml"/><Relationship Id="rId2" Type="http://schemas.openxmlformats.org/officeDocument/2006/relationships/customXml" Target="../ink/ink7617.xml"/><Relationship Id="rId29" Type="http://schemas.openxmlformats.org/officeDocument/2006/relationships/image" Target="../media/image821.png"/><Relationship Id="rId24" Type="http://schemas.openxmlformats.org/officeDocument/2006/relationships/customXml" Target="../ink/ink7628.xml"/><Relationship Id="rId40" Type="http://schemas.openxmlformats.org/officeDocument/2006/relationships/customXml" Target="../ink/ink7636.xml"/><Relationship Id="rId45" Type="http://schemas.openxmlformats.org/officeDocument/2006/relationships/image" Target="../media/image828.png"/><Relationship Id="rId66" Type="http://schemas.openxmlformats.org/officeDocument/2006/relationships/customXml" Target="../ink/ink7649.xml"/><Relationship Id="rId87" Type="http://schemas.openxmlformats.org/officeDocument/2006/relationships/image" Target="../media/image849.png"/><Relationship Id="rId61" Type="http://schemas.openxmlformats.org/officeDocument/2006/relationships/image" Target="../media/image836.png"/><Relationship Id="rId82" Type="http://schemas.openxmlformats.org/officeDocument/2006/relationships/customXml" Target="../ink/ink7657.xml"/><Relationship Id="rId19" Type="http://schemas.openxmlformats.org/officeDocument/2006/relationships/image" Target="../media/image816.png"/><Relationship Id="rId14" Type="http://schemas.openxmlformats.org/officeDocument/2006/relationships/customXml" Target="../ink/ink7623.xml"/><Relationship Id="rId30" Type="http://schemas.openxmlformats.org/officeDocument/2006/relationships/customXml" Target="../ink/ink7631.xml"/><Relationship Id="rId35" Type="http://schemas.openxmlformats.org/officeDocument/2006/relationships/image" Target="../media/image824.png"/><Relationship Id="rId56" Type="http://schemas.openxmlformats.org/officeDocument/2006/relationships/customXml" Target="../ink/ink7644.xml"/><Relationship Id="rId77" Type="http://schemas.openxmlformats.org/officeDocument/2006/relationships/image" Target="../media/image844.png"/><Relationship Id="rId100" Type="http://schemas.openxmlformats.org/officeDocument/2006/relationships/customXml" Target="../ink/ink7666.xml"/><Relationship Id="rId105" Type="http://schemas.openxmlformats.org/officeDocument/2006/relationships/image" Target="../media/image857.png"/><Relationship Id="rId8" Type="http://schemas.openxmlformats.org/officeDocument/2006/relationships/customXml" Target="../ink/ink7620.xml"/><Relationship Id="rId51" Type="http://schemas.openxmlformats.org/officeDocument/2006/relationships/image" Target="../media/image831.png"/><Relationship Id="rId72" Type="http://schemas.openxmlformats.org/officeDocument/2006/relationships/customXml" Target="../ink/ink7652.xml"/><Relationship Id="rId93" Type="http://schemas.openxmlformats.org/officeDocument/2006/relationships/image" Target="../media/image852.png"/><Relationship Id="rId98" Type="http://schemas.openxmlformats.org/officeDocument/2006/relationships/customXml" Target="../ink/ink7665.xml"/><Relationship Id="rId3" Type="http://schemas.openxmlformats.org/officeDocument/2006/relationships/image" Target="../media/image808.png"/><Relationship Id="rId25" Type="http://schemas.openxmlformats.org/officeDocument/2006/relationships/image" Target="../media/image819.png"/><Relationship Id="rId46" Type="http://schemas.openxmlformats.org/officeDocument/2006/relationships/customXml" Target="../ink/ink7639.xml"/><Relationship Id="rId67" Type="http://schemas.openxmlformats.org/officeDocument/2006/relationships/image" Target="../media/image839.png"/></Relationships>
</file>

<file path=ppt/slides/_rels/slide15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682.xml"/><Relationship Id="rId21" Type="http://schemas.openxmlformats.org/officeDocument/2006/relationships/image" Target="../media/image817.png"/><Relationship Id="rId42" Type="http://schemas.openxmlformats.org/officeDocument/2006/relationships/customXml" Target="../ink/ink7690.xml"/><Relationship Id="rId47" Type="http://schemas.openxmlformats.org/officeDocument/2006/relationships/image" Target="../media/image829.png"/><Relationship Id="rId63" Type="http://schemas.openxmlformats.org/officeDocument/2006/relationships/image" Target="../media/image837.png"/><Relationship Id="rId68" Type="http://schemas.openxmlformats.org/officeDocument/2006/relationships/customXml" Target="../ink/ink7703.xml"/><Relationship Id="rId84" Type="http://schemas.openxmlformats.org/officeDocument/2006/relationships/customXml" Target="../ink/ink7711.xml"/><Relationship Id="rId89" Type="http://schemas.openxmlformats.org/officeDocument/2006/relationships/image" Target="../media/image850.png"/><Relationship Id="rId16" Type="http://schemas.openxmlformats.org/officeDocument/2006/relationships/customXml" Target="../ink/ink7677.xml"/><Relationship Id="rId107" Type="http://schemas.openxmlformats.org/officeDocument/2006/relationships/image" Target="../media/image858.png"/><Relationship Id="rId11" Type="http://schemas.openxmlformats.org/officeDocument/2006/relationships/image" Target="../media/image812.png"/><Relationship Id="rId32" Type="http://schemas.openxmlformats.org/officeDocument/2006/relationships/customXml" Target="../ink/ink7685.xml"/><Relationship Id="rId37" Type="http://schemas.openxmlformats.org/officeDocument/2006/relationships/image" Target="../media/image715.png"/><Relationship Id="rId53" Type="http://schemas.openxmlformats.org/officeDocument/2006/relationships/image" Target="../media/image832.png"/><Relationship Id="rId58" Type="http://schemas.openxmlformats.org/officeDocument/2006/relationships/customXml" Target="../ink/ink7698.xml"/><Relationship Id="rId74" Type="http://schemas.openxmlformats.org/officeDocument/2006/relationships/customXml" Target="../ink/ink7706.xml"/><Relationship Id="rId79" Type="http://schemas.openxmlformats.org/officeDocument/2006/relationships/image" Target="../media/image845.png"/><Relationship Id="rId102" Type="http://schemas.openxmlformats.org/officeDocument/2006/relationships/customXml" Target="../ink/ink7720.xml"/><Relationship Id="rId5" Type="http://schemas.openxmlformats.org/officeDocument/2006/relationships/image" Target="../media/image809.png"/><Relationship Id="rId90" Type="http://schemas.openxmlformats.org/officeDocument/2006/relationships/customXml" Target="../ink/ink7714.xml"/><Relationship Id="rId95" Type="http://schemas.openxmlformats.org/officeDocument/2006/relationships/image" Target="../media/image631.png"/><Relationship Id="rId22" Type="http://schemas.openxmlformats.org/officeDocument/2006/relationships/customXml" Target="../ink/ink7680.xml"/><Relationship Id="rId27" Type="http://schemas.openxmlformats.org/officeDocument/2006/relationships/image" Target="../media/image820.png"/><Relationship Id="rId43" Type="http://schemas.openxmlformats.org/officeDocument/2006/relationships/image" Target="../media/image827.png"/><Relationship Id="rId48" Type="http://schemas.openxmlformats.org/officeDocument/2006/relationships/customXml" Target="../ink/ink7693.xml"/><Relationship Id="rId64" Type="http://schemas.openxmlformats.org/officeDocument/2006/relationships/customXml" Target="../ink/ink7701.xml"/><Relationship Id="rId69" Type="http://schemas.openxmlformats.org/officeDocument/2006/relationships/image" Target="../media/image840.png"/><Relationship Id="rId80" Type="http://schemas.openxmlformats.org/officeDocument/2006/relationships/customXml" Target="../ink/ink7709.xml"/><Relationship Id="rId85" Type="http://schemas.openxmlformats.org/officeDocument/2006/relationships/image" Target="../media/image848.png"/><Relationship Id="rId12" Type="http://schemas.openxmlformats.org/officeDocument/2006/relationships/customXml" Target="../ink/ink7675.xml"/><Relationship Id="rId17" Type="http://schemas.openxmlformats.org/officeDocument/2006/relationships/image" Target="../media/image815.png"/><Relationship Id="rId33" Type="http://schemas.openxmlformats.org/officeDocument/2006/relationships/image" Target="../media/image823.png"/><Relationship Id="rId38" Type="http://schemas.openxmlformats.org/officeDocument/2006/relationships/customXml" Target="../ink/ink7688.xml"/><Relationship Id="rId59" Type="http://schemas.openxmlformats.org/officeDocument/2006/relationships/image" Target="../media/image835.png"/><Relationship Id="rId103" Type="http://schemas.openxmlformats.org/officeDocument/2006/relationships/image" Target="../media/image856.png"/><Relationship Id="rId108" Type="http://schemas.openxmlformats.org/officeDocument/2006/relationships/customXml" Target="../ink/ink7723.xml"/><Relationship Id="rId54" Type="http://schemas.openxmlformats.org/officeDocument/2006/relationships/customXml" Target="../ink/ink7696.xml"/><Relationship Id="rId70" Type="http://schemas.openxmlformats.org/officeDocument/2006/relationships/customXml" Target="../ink/ink7704.xml"/><Relationship Id="rId75" Type="http://schemas.openxmlformats.org/officeDocument/2006/relationships/image" Target="../media/image843.png"/><Relationship Id="rId91" Type="http://schemas.openxmlformats.org/officeDocument/2006/relationships/image" Target="../media/image851.png"/><Relationship Id="rId96" Type="http://schemas.openxmlformats.org/officeDocument/2006/relationships/customXml" Target="../ink/ink77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72.xml"/><Relationship Id="rId15" Type="http://schemas.openxmlformats.org/officeDocument/2006/relationships/image" Target="../media/image814.png"/><Relationship Id="rId23" Type="http://schemas.openxmlformats.org/officeDocument/2006/relationships/image" Target="../media/image818.png"/><Relationship Id="rId28" Type="http://schemas.openxmlformats.org/officeDocument/2006/relationships/customXml" Target="../ink/ink7683.xml"/><Relationship Id="rId36" Type="http://schemas.openxmlformats.org/officeDocument/2006/relationships/customXml" Target="../ink/ink7687.xml"/><Relationship Id="rId49" Type="http://schemas.openxmlformats.org/officeDocument/2006/relationships/image" Target="../media/image830.png"/><Relationship Id="rId57" Type="http://schemas.openxmlformats.org/officeDocument/2006/relationships/image" Target="../media/image834.png"/><Relationship Id="rId106" Type="http://schemas.openxmlformats.org/officeDocument/2006/relationships/customXml" Target="../ink/ink7722.xml"/><Relationship Id="rId10" Type="http://schemas.openxmlformats.org/officeDocument/2006/relationships/customXml" Target="../ink/ink7674.xml"/><Relationship Id="rId31" Type="http://schemas.openxmlformats.org/officeDocument/2006/relationships/image" Target="../media/image822.png"/><Relationship Id="rId44" Type="http://schemas.openxmlformats.org/officeDocument/2006/relationships/customXml" Target="../ink/ink7691.xml"/><Relationship Id="rId52" Type="http://schemas.openxmlformats.org/officeDocument/2006/relationships/customXml" Target="../ink/ink7695.xml"/><Relationship Id="rId60" Type="http://schemas.openxmlformats.org/officeDocument/2006/relationships/customXml" Target="../ink/ink7699.xml"/><Relationship Id="rId65" Type="http://schemas.openxmlformats.org/officeDocument/2006/relationships/image" Target="../media/image838.png"/><Relationship Id="rId73" Type="http://schemas.openxmlformats.org/officeDocument/2006/relationships/image" Target="../media/image842.png"/><Relationship Id="rId78" Type="http://schemas.openxmlformats.org/officeDocument/2006/relationships/customXml" Target="../ink/ink7708.xml"/><Relationship Id="rId81" Type="http://schemas.openxmlformats.org/officeDocument/2006/relationships/image" Target="../media/image846.png"/><Relationship Id="rId86" Type="http://schemas.openxmlformats.org/officeDocument/2006/relationships/customXml" Target="../ink/ink7712.xml"/><Relationship Id="rId94" Type="http://schemas.openxmlformats.org/officeDocument/2006/relationships/customXml" Target="../ink/ink7716.xml"/><Relationship Id="rId99" Type="http://schemas.openxmlformats.org/officeDocument/2006/relationships/image" Target="../media/image854.png"/><Relationship Id="rId101" Type="http://schemas.openxmlformats.org/officeDocument/2006/relationships/image" Target="../media/image855.png"/><Relationship Id="rId4" Type="http://schemas.openxmlformats.org/officeDocument/2006/relationships/customXml" Target="../ink/ink7671.xml"/><Relationship Id="rId9" Type="http://schemas.openxmlformats.org/officeDocument/2006/relationships/image" Target="../media/image811.png"/><Relationship Id="rId13" Type="http://schemas.openxmlformats.org/officeDocument/2006/relationships/image" Target="../media/image813.png"/><Relationship Id="rId18" Type="http://schemas.openxmlformats.org/officeDocument/2006/relationships/customXml" Target="../ink/ink7678.xml"/><Relationship Id="rId39" Type="http://schemas.openxmlformats.org/officeDocument/2006/relationships/image" Target="../media/image825.png"/><Relationship Id="rId109" Type="http://schemas.openxmlformats.org/officeDocument/2006/relationships/image" Target="../media/image859.png"/><Relationship Id="rId34" Type="http://schemas.openxmlformats.org/officeDocument/2006/relationships/customXml" Target="../ink/ink7686.xml"/><Relationship Id="rId50" Type="http://schemas.openxmlformats.org/officeDocument/2006/relationships/customXml" Target="../ink/ink7694.xml"/><Relationship Id="rId55" Type="http://schemas.openxmlformats.org/officeDocument/2006/relationships/image" Target="../media/image833.png"/><Relationship Id="rId76" Type="http://schemas.openxmlformats.org/officeDocument/2006/relationships/customXml" Target="../ink/ink7707.xml"/><Relationship Id="rId97" Type="http://schemas.openxmlformats.org/officeDocument/2006/relationships/image" Target="../media/image853.png"/><Relationship Id="rId104" Type="http://schemas.openxmlformats.org/officeDocument/2006/relationships/customXml" Target="../ink/ink7721.xml"/><Relationship Id="rId7" Type="http://schemas.openxmlformats.org/officeDocument/2006/relationships/image" Target="../media/image810.png"/><Relationship Id="rId71" Type="http://schemas.openxmlformats.org/officeDocument/2006/relationships/image" Target="../media/image841.png"/><Relationship Id="rId92" Type="http://schemas.openxmlformats.org/officeDocument/2006/relationships/customXml" Target="../ink/ink7715.xml"/><Relationship Id="rId2" Type="http://schemas.openxmlformats.org/officeDocument/2006/relationships/customXml" Target="../ink/ink7670.xml"/><Relationship Id="rId29" Type="http://schemas.openxmlformats.org/officeDocument/2006/relationships/image" Target="../media/image821.png"/><Relationship Id="rId24" Type="http://schemas.openxmlformats.org/officeDocument/2006/relationships/customXml" Target="../ink/ink7681.xml"/><Relationship Id="rId40" Type="http://schemas.openxmlformats.org/officeDocument/2006/relationships/customXml" Target="../ink/ink7689.xml"/><Relationship Id="rId45" Type="http://schemas.openxmlformats.org/officeDocument/2006/relationships/image" Target="../media/image828.png"/><Relationship Id="rId66" Type="http://schemas.openxmlformats.org/officeDocument/2006/relationships/customXml" Target="../ink/ink7702.xml"/><Relationship Id="rId87" Type="http://schemas.openxmlformats.org/officeDocument/2006/relationships/image" Target="../media/image849.png"/><Relationship Id="rId61" Type="http://schemas.openxmlformats.org/officeDocument/2006/relationships/image" Target="../media/image836.png"/><Relationship Id="rId82" Type="http://schemas.openxmlformats.org/officeDocument/2006/relationships/customXml" Target="../ink/ink7710.xml"/><Relationship Id="rId19" Type="http://schemas.openxmlformats.org/officeDocument/2006/relationships/image" Target="../media/image816.png"/><Relationship Id="rId14" Type="http://schemas.openxmlformats.org/officeDocument/2006/relationships/customXml" Target="../ink/ink7676.xml"/><Relationship Id="rId30" Type="http://schemas.openxmlformats.org/officeDocument/2006/relationships/customXml" Target="../ink/ink7684.xml"/><Relationship Id="rId35" Type="http://schemas.openxmlformats.org/officeDocument/2006/relationships/image" Target="../media/image824.png"/><Relationship Id="rId56" Type="http://schemas.openxmlformats.org/officeDocument/2006/relationships/customXml" Target="../ink/ink7697.xml"/><Relationship Id="rId77" Type="http://schemas.openxmlformats.org/officeDocument/2006/relationships/image" Target="../media/image844.png"/><Relationship Id="rId100" Type="http://schemas.openxmlformats.org/officeDocument/2006/relationships/customXml" Target="../ink/ink7719.xml"/><Relationship Id="rId105" Type="http://schemas.openxmlformats.org/officeDocument/2006/relationships/image" Target="../media/image857.png"/><Relationship Id="rId8" Type="http://schemas.openxmlformats.org/officeDocument/2006/relationships/customXml" Target="../ink/ink7673.xml"/><Relationship Id="rId51" Type="http://schemas.openxmlformats.org/officeDocument/2006/relationships/image" Target="../media/image831.png"/><Relationship Id="rId72" Type="http://schemas.openxmlformats.org/officeDocument/2006/relationships/customXml" Target="../ink/ink7705.xml"/><Relationship Id="rId93" Type="http://schemas.openxmlformats.org/officeDocument/2006/relationships/image" Target="../media/image852.png"/><Relationship Id="rId98" Type="http://schemas.openxmlformats.org/officeDocument/2006/relationships/customXml" Target="../ink/ink7718.xml"/><Relationship Id="rId3" Type="http://schemas.openxmlformats.org/officeDocument/2006/relationships/image" Target="../media/image808.png"/><Relationship Id="rId25" Type="http://schemas.openxmlformats.org/officeDocument/2006/relationships/image" Target="../media/image819.png"/><Relationship Id="rId46" Type="http://schemas.openxmlformats.org/officeDocument/2006/relationships/customXml" Target="../ink/ink7692.xml"/><Relationship Id="rId67" Type="http://schemas.openxmlformats.org/officeDocument/2006/relationships/image" Target="../media/image839.png"/><Relationship Id="rId20" Type="http://schemas.openxmlformats.org/officeDocument/2006/relationships/customXml" Target="../ink/ink7679.xml"/><Relationship Id="rId41" Type="http://schemas.openxmlformats.org/officeDocument/2006/relationships/image" Target="../media/image826.png"/><Relationship Id="rId62" Type="http://schemas.openxmlformats.org/officeDocument/2006/relationships/customXml" Target="../ink/ink7700.xml"/><Relationship Id="rId83" Type="http://schemas.openxmlformats.org/officeDocument/2006/relationships/image" Target="../media/image847.png"/><Relationship Id="rId88" Type="http://schemas.openxmlformats.org/officeDocument/2006/relationships/customXml" Target="../ink/ink7713.xml"/></Relationships>
</file>

<file path=ppt/slides/_rels/slide15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63.png"/><Relationship Id="rId21" Type="http://schemas.openxmlformats.org/officeDocument/2006/relationships/image" Target="../media/image817.png"/><Relationship Id="rId42" Type="http://schemas.openxmlformats.org/officeDocument/2006/relationships/customXml" Target="../ink/ink7744.xml"/><Relationship Id="rId47" Type="http://schemas.openxmlformats.org/officeDocument/2006/relationships/image" Target="../media/image829.png"/><Relationship Id="rId63" Type="http://schemas.openxmlformats.org/officeDocument/2006/relationships/image" Target="../media/image837.png"/><Relationship Id="rId68" Type="http://schemas.openxmlformats.org/officeDocument/2006/relationships/customXml" Target="../ink/ink7757.xml"/><Relationship Id="rId84" Type="http://schemas.openxmlformats.org/officeDocument/2006/relationships/customXml" Target="../ink/ink7765.xml"/><Relationship Id="rId89" Type="http://schemas.openxmlformats.org/officeDocument/2006/relationships/image" Target="../media/image850.png"/><Relationship Id="rId112" Type="http://schemas.openxmlformats.org/officeDocument/2006/relationships/customXml" Target="../ink/ink7779.xml"/><Relationship Id="rId16" Type="http://schemas.openxmlformats.org/officeDocument/2006/relationships/customXml" Target="../ink/ink7731.xml"/><Relationship Id="rId107" Type="http://schemas.openxmlformats.org/officeDocument/2006/relationships/image" Target="../media/image858.png"/><Relationship Id="rId11" Type="http://schemas.openxmlformats.org/officeDocument/2006/relationships/image" Target="../media/image812.png"/><Relationship Id="rId32" Type="http://schemas.openxmlformats.org/officeDocument/2006/relationships/customXml" Target="../ink/ink7739.xml"/><Relationship Id="rId37" Type="http://schemas.openxmlformats.org/officeDocument/2006/relationships/image" Target="../media/image715.png"/><Relationship Id="rId53" Type="http://schemas.openxmlformats.org/officeDocument/2006/relationships/image" Target="../media/image832.png"/><Relationship Id="rId58" Type="http://schemas.openxmlformats.org/officeDocument/2006/relationships/customXml" Target="../ink/ink7752.xml"/><Relationship Id="rId74" Type="http://schemas.openxmlformats.org/officeDocument/2006/relationships/customXml" Target="../ink/ink7760.xml"/><Relationship Id="rId79" Type="http://schemas.openxmlformats.org/officeDocument/2006/relationships/image" Target="../media/image845.png"/><Relationship Id="rId102" Type="http://schemas.openxmlformats.org/officeDocument/2006/relationships/customXml" Target="../ink/ink7774.xml"/><Relationship Id="rId123" Type="http://schemas.openxmlformats.org/officeDocument/2006/relationships/image" Target="../media/image866.png"/><Relationship Id="rId128" Type="http://schemas.openxmlformats.org/officeDocument/2006/relationships/customXml" Target="../ink/ink7787.xml"/><Relationship Id="rId5" Type="http://schemas.openxmlformats.org/officeDocument/2006/relationships/image" Target="../media/image809.png"/><Relationship Id="rId90" Type="http://schemas.openxmlformats.org/officeDocument/2006/relationships/customXml" Target="../ink/ink7768.xml"/><Relationship Id="rId95" Type="http://schemas.openxmlformats.org/officeDocument/2006/relationships/image" Target="../media/image631.png"/><Relationship Id="rId22" Type="http://schemas.openxmlformats.org/officeDocument/2006/relationships/customXml" Target="../ink/ink7734.xml"/><Relationship Id="rId27" Type="http://schemas.openxmlformats.org/officeDocument/2006/relationships/image" Target="../media/image820.png"/><Relationship Id="rId43" Type="http://schemas.openxmlformats.org/officeDocument/2006/relationships/image" Target="../media/image827.png"/><Relationship Id="rId48" Type="http://schemas.openxmlformats.org/officeDocument/2006/relationships/customXml" Target="../ink/ink7747.xml"/><Relationship Id="rId64" Type="http://schemas.openxmlformats.org/officeDocument/2006/relationships/customXml" Target="../ink/ink7755.xml"/><Relationship Id="rId69" Type="http://schemas.openxmlformats.org/officeDocument/2006/relationships/image" Target="../media/image840.png"/><Relationship Id="rId113" Type="http://schemas.openxmlformats.org/officeDocument/2006/relationships/image" Target="../media/image861.png"/><Relationship Id="rId118" Type="http://schemas.openxmlformats.org/officeDocument/2006/relationships/customXml" Target="../ink/ink7782.xml"/><Relationship Id="rId80" Type="http://schemas.openxmlformats.org/officeDocument/2006/relationships/customXml" Target="../ink/ink7763.xml"/><Relationship Id="rId85" Type="http://schemas.openxmlformats.org/officeDocument/2006/relationships/image" Target="../media/image848.png"/><Relationship Id="rId12" Type="http://schemas.openxmlformats.org/officeDocument/2006/relationships/customXml" Target="../ink/ink7729.xml"/><Relationship Id="rId17" Type="http://schemas.openxmlformats.org/officeDocument/2006/relationships/image" Target="../media/image815.png"/><Relationship Id="rId33" Type="http://schemas.openxmlformats.org/officeDocument/2006/relationships/image" Target="../media/image823.png"/><Relationship Id="rId38" Type="http://schemas.openxmlformats.org/officeDocument/2006/relationships/customXml" Target="../ink/ink7742.xml"/><Relationship Id="rId59" Type="http://schemas.openxmlformats.org/officeDocument/2006/relationships/image" Target="../media/image835.png"/><Relationship Id="rId103" Type="http://schemas.openxmlformats.org/officeDocument/2006/relationships/image" Target="../media/image856.png"/><Relationship Id="rId108" Type="http://schemas.openxmlformats.org/officeDocument/2006/relationships/customXml" Target="../ink/ink7777.xml"/><Relationship Id="rId124" Type="http://schemas.openxmlformats.org/officeDocument/2006/relationships/customXml" Target="../ink/ink7785.xml"/><Relationship Id="rId129" Type="http://schemas.openxmlformats.org/officeDocument/2006/relationships/image" Target="../media/image869.png"/><Relationship Id="rId54" Type="http://schemas.openxmlformats.org/officeDocument/2006/relationships/customXml" Target="../ink/ink7750.xml"/><Relationship Id="rId70" Type="http://schemas.openxmlformats.org/officeDocument/2006/relationships/customXml" Target="../ink/ink7758.xml"/><Relationship Id="rId75" Type="http://schemas.openxmlformats.org/officeDocument/2006/relationships/image" Target="../media/image843.png"/><Relationship Id="rId91" Type="http://schemas.openxmlformats.org/officeDocument/2006/relationships/image" Target="../media/image851.png"/><Relationship Id="rId96" Type="http://schemas.openxmlformats.org/officeDocument/2006/relationships/customXml" Target="../ink/ink777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726.xml"/><Relationship Id="rId23" Type="http://schemas.openxmlformats.org/officeDocument/2006/relationships/image" Target="../media/image818.png"/><Relationship Id="rId28" Type="http://schemas.openxmlformats.org/officeDocument/2006/relationships/customXml" Target="../ink/ink7737.xml"/><Relationship Id="rId49" Type="http://schemas.openxmlformats.org/officeDocument/2006/relationships/image" Target="../media/image830.png"/><Relationship Id="rId114" Type="http://schemas.openxmlformats.org/officeDocument/2006/relationships/customXml" Target="../ink/ink7780.xml"/><Relationship Id="rId119" Type="http://schemas.openxmlformats.org/officeDocument/2006/relationships/image" Target="../media/image864.png"/><Relationship Id="rId44" Type="http://schemas.openxmlformats.org/officeDocument/2006/relationships/customXml" Target="../ink/ink7745.xml"/><Relationship Id="rId60" Type="http://schemas.openxmlformats.org/officeDocument/2006/relationships/customXml" Target="../ink/ink7753.xml"/><Relationship Id="rId65" Type="http://schemas.openxmlformats.org/officeDocument/2006/relationships/image" Target="../media/image838.png"/><Relationship Id="rId81" Type="http://schemas.openxmlformats.org/officeDocument/2006/relationships/image" Target="../media/image846.png"/><Relationship Id="rId86" Type="http://schemas.openxmlformats.org/officeDocument/2006/relationships/customXml" Target="../ink/ink7766.xml"/><Relationship Id="rId130" Type="http://schemas.openxmlformats.org/officeDocument/2006/relationships/customXml" Target="../ink/ink7788.xml"/><Relationship Id="rId13" Type="http://schemas.openxmlformats.org/officeDocument/2006/relationships/image" Target="../media/image813.png"/><Relationship Id="rId18" Type="http://schemas.openxmlformats.org/officeDocument/2006/relationships/customXml" Target="../ink/ink7732.xml"/><Relationship Id="rId39" Type="http://schemas.openxmlformats.org/officeDocument/2006/relationships/image" Target="../media/image825.png"/><Relationship Id="rId109" Type="http://schemas.openxmlformats.org/officeDocument/2006/relationships/image" Target="../media/image859.png"/><Relationship Id="rId34" Type="http://schemas.openxmlformats.org/officeDocument/2006/relationships/customXml" Target="../ink/ink7740.xml"/><Relationship Id="rId50" Type="http://schemas.openxmlformats.org/officeDocument/2006/relationships/customXml" Target="../ink/ink7748.xml"/><Relationship Id="rId55" Type="http://schemas.openxmlformats.org/officeDocument/2006/relationships/image" Target="../media/image833.png"/><Relationship Id="rId76" Type="http://schemas.openxmlformats.org/officeDocument/2006/relationships/customXml" Target="../ink/ink7761.xml"/><Relationship Id="rId97" Type="http://schemas.openxmlformats.org/officeDocument/2006/relationships/image" Target="../media/image853.png"/><Relationship Id="rId104" Type="http://schemas.openxmlformats.org/officeDocument/2006/relationships/customXml" Target="../ink/ink7775.xml"/><Relationship Id="rId120" Type="http://schemas.openxmlformats.org/officeDocument/2006/relationships/customXml" Target="../ink/ink7783.xml"/><Relationship Id="rId125" Type="http://schemas.openxmlformats.org/officeDocument/2006/relationships/image" Target="../media/image867.png"/><Relationship Id="rId7" Type="http://schemas.openxmlformats.org/officeDocument/2006/relationships/image" Target="../media/image810.png"/><Relationship Id="rId71" Type="http://schemas.openxmlformats.org/officeDocument/2006/relationships/image" Target="../media/image841.png"/><Relationship Id="rId92" Type="http://schemas.openxmlformats.org/officeDocument/2006/relationships/customXml" Target="../ink/ink7769.xml"/><Relationship Id="rId2" Type="http://schemas.openxmlformats.org/officeDocument/2006/relationships/customXml" Target="../ink/ink7724.xml"/><Relationship Id="rId29" Type="http://schemas.openxmlformats.org/officeDocument/2006/relationships/image" Target="../media/image821.png"/><Relationship Id="rId24" Type="http://schemas.openxmlformats.org/officeDocument/2006/relationships/customXml" Target="../ink/ink7735.xml"/><Relationship Id="rId40" Type="http://schemas.openxmlformats.org/officeDocument/2006/relationships/customXml" Target="../ink/ink7743.xml"/><Relationship Id="rId45" Type="http://schemas.openxmlformats.org/officeDocument/2006/relationships/image" Target="../media/image828.png"/><Relationship Id="rId66" Type="http://schemas.openxmlformats.org/officeDocument/2006/relationships/customXml" Target="../ink/ink7756.xml"/><Relationship Id="rId87" Type="http://schemas.openxmlformats.org/officeDocument/2006/relationships/image" Target="../media/image849.png"/><Relationship Id="rId110" Type="http://schemas.openxmlformats.org/officeDocument/2006/relationships/customXml" Target="../ink/ink7778.xml"/><Relationship Id="rId115" Type="http://schemas.openxmlformats.org/officeDocument/2006/relationships/image" Target="../media/image862.png"/><Relationship Id="rId131" Type="http://schemas.openxmlformats.org/officeDocument/2006/relationships/image" Target="../media/image870.png"/><Relationship Id="rId61" Type="http://schemas.openxmlformats.org/officeDocument/2006/relationships/image" Target="../media/image836.png"/><Relationship Id="rId82" Type="http://schemas.openxmlformats.org/officeDocument/2006/relationships/customXml" Target="../ink/ink7764.xml"/><Relationship Id="rId19" Type="http://schemas.openxmlformats.org/officeDocument/2006/relationships/image" Target="../media/image816.png"/><Relationship Id="rId14" Type="http://schemas.openxmlformats.org/officeDocument/2006/relationships/customXml" Target="../ink/ink7730.xml"/><Relationship Id="rId30" Type="http://schemas.openxmlformats.org/officeDocument/2006/relationships/customXml" Target="../ink/ink7738.xml"/><Relationship Id="rId35" Type="http://schemas.openxmlformats.org/officeDocument/2006/relationships/image" Target="../media/image824.png"/><Relationship Id="rId56" Type="http://schemas.openxmlformats.org/officeDocument/2006/relationships/customXml" Target="../ink/ink7751.xml"/><Relationship Id="rId77" Type="http://schemas.openxmlformats.org/officeDocument/2006/relationships/image" Target="../media/image844.png"/><Relationship Id="rId100" Type="http://schemas.openxmlformats.org/officeDocument/2006/relationships/customXml" Target="../ink/ink7773.xml"/><Relationship Id="rId105" Type="http://schemas.openxmlformats.org/officeDocument/2006/relationships/image" Target="../media/image857.png"/><Relationship Id="rId126" Type="http://schemas.openxmlformats.org/officeDocument/2006/relationships/customXml" Target="../ink/ink7786.xml"/><Relationship Id="rId8" Type="http://schemas.openxmlformats.org/officeDocument/2006/relationships/customXml" Target="../ink/ink7727.xml"/><Relationship Id="rId51" Type="http://schemas.openxmlformats.org/officeDocument/2006/relationships/image" Target="../media/image831.png"/><Relationship Id="rId72" Type="http://schemas.openxmlformats.org/officeDocument/2006/relationships/customXml" Target="../ink/ink7759.xml"/><Relationship Id="rId93" Type="http://schemas.openxmlformats.org/officeDocument/2006/relationships/image" Target="../media/image852.png"/><Relationship Id="rId98" Type="http://schemas.openxmlformats.org/officeDocument/2006/relationships/customXml" Target="../ink/ink7772.xml"/><Relationship Id="rId121" Type="http://schemas.openxmlformats.org/officeDocument/2006/relationships/image" Target="../media/image865.png"/><Relationship Id="rId3" Type="http://schemas.openxmlformats.org/officeDocument/2006/relationships/image" Target="../media/image808.png"/><Relationship Id="rId25" Type="http://schemas.openxmlformats.org/officeDocument/2006/relationships/image" Target="../media/image819.png"/><Relationship Id="rId46" Type="http://schemas.openxmlformats.org/officeDocument/2006/relationships/customXml" Target="../ink/ink7746.xml"/><Relationship Id="rId67" Type="http://schemas.openxmlformats.org/officeDocument/2006/relationships/image" Target="../media/image839.png"/><Relationship Id="rId116" Type="http://schemas.openxmlformats.org/officeDocument/2006/relationships/customXml" Target="../ink/ink7781.xml"/><Relationship Id="rId20" Type="http://schemas.openxmlformats.org/officeDocument/2006/relationships/customXml" Target="../ink/ink7733.xml"/><Relationship Id="rId41" Type="http://schemas.openxmlformats.org/officeDocument/2006/relationships/image" Target="../media/image826.png"/><Relationship Id="rId62" Type="http://schemas.openxmlformats.org/officeDocument/2006/relationships/customXml" Target="../ink/ink7754.xml"/><Relationship Id="rId83" Type="http://schemas.openxmlformats.org/officeDocument/2006/relationships/image" Target="../media/image847.png"/><Relationship Id="rId88" Type="http://schemas.openxmlformats.org/officeDocument/2006/relationships/customXml" Target="../ink/ink7767.xml"/><Relationship Id="rId111" Type="http://schemas.openxmlformats.org/officeDocument/2006/relationships/image" Target="../media/image860.png"/><Relationship Id="rId15" Type="http://schemas.openxmlformats.org/officeDocument/2006/relationships/image" Target="../media/image814.png"/><Relationship Id="rId36" Type="http://schemas.openxmlformats.org/officeDocument/2006/relationships/customXml" Target="../ink/ink7741.xml"/><Relationship Id="rId57" Type="http://schemas.openxmlformats.org/officeDocument/2006/relationships/image" Target="../media/image834.png"/><Relationship Id="rId106" Type="http://schemas.openxmlformats.org/officeDocument/2006/relationships/customXml" Target="../ink/ink7776.xml"/><Relationship Id="rId127" Type="http://schemas.openxmlformats.org/officeDocument/2006/relationships/image" Target="../media/image868.png"/><Relationship Id="rId10" Type="http://schemas.openxmlformats.org/officeDocument/2006/relationships/customXml" Target="../ink/ink7728.xml"/><Relationship Id="rId31" Type="http://schemas.openxmlformats.org/officeDocument/2006/relationships/image" Target="../media/image822.png"/><Relationship Id="rId52" Type="http://schemas.openxmlformats.org/officeDocument/2006/relationships/customXml" Target="../ink/ink7749.xml"/><Relationship Id="rId73" Type="http://schemas.openxmlformats.org/officeDocument/2006/relationships/image" Target="../media/image842.png"/><Relationship Id="rId78" Type="http://schemas.openxmlformats.org/officeDocument/2006/relationships/customXml" Target="../ink/ink7762.xml"/><Relationship Id="rId94" Type="http://schemas.openxmlformats.org/officeDocument/2006/relationships/customXml" Target="../ink/ink7770.xml"/><Relationship Id="rId99" Type="http://schemas.openxmlformats.org/officeDocument/2006/relationships/image" Target="../media/image854.png"/><Relationship Id="rId101" Type="http://schemas.openxmlformats.org/officeDocument/2006/relationships/image" Target="../media/image855.png"/><Relationship Id="rId122" Type="http://schemas.openxmlformats.org/officeDocument/2006/relationships/customXml" Target="../ink/ink7784.xml"/><Relationship Id="rId4" Type="http://schemas.openxmlformats.org/officeDocument/2006/relationships/customXml" Target="../ink/ink7725.xml"/><Relationship Id="rId9" Type="http://schemas.openxmlformats.org/officeDocument/2006/relationships/image" Target="../media/image811.png"/><Relationship Id="rId26" Type="http://schemas.openxmlformats.org/officeDocument/2006/relationships/customXml" Target="../ink/ink7736.xml"/></Relationships>
</file>

<file path=ppt/slides/_rels/slide15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63.png"/><Relationship Id="rId21" Type="http://schemas.openxmlformats.org/officeDocument/2006/relationships/image" Target="../media/image817.png"/><Relationship Id="rId42" Type="http://schemas.openxmlformats.org/officeDocument/2006/relationships/customXml" Target="../ink/ink7809.xml"/><Relationship Id="rId63" Type="http://schemas.openxmlformats.org/officeDocument/2006/relationships/image" Target="../media/image837.png"/><Relationship Id="rId84" Type="http://schemas.openxmlformats.org/officeDocument/2006/relationships/customXml" Target="../ink/ink7830.xml"/><Relationship Id="rId16" Type="http://schemas.openxmlformats.org/officeDocument/2006/relationships/customXml" Target="../ink/ink7796.xml"/><Relationship Id="rId107" Type="http://schemas.openxmlformats.org/officeDocument/2006/relationships/image" Target="../media/image858.png"/><Relationship Id="rId11" Type="http://schemas.openxmlformats.org/officeDocument/2006/relationships/image" Target="../media/image812.png"/><Relationship Id="rId32" Type="http://schemas.openxmlformats.org/officeDocument/2006/relationships/customXml" Target="../ink/ink7804.xml"/><Relationship Id="rId37" Type="http://schemas.openxmlformats.org/officeDocument/2006/relationships/image" Target="../media/image715.png"/><Relationship Id="rId53" Type="http://schemas.openxmlformats.org/officeDocument/2006/relationships/image" Target="../media/image832.png"/><Relationship Id="rId58" Type="http://schemas.openxmlformats.org/officeDocument/2006/relationships/customXml" Target="../ink/ink7817.xml"/><Relationship Id="rId74" Type="http://schemas.openxmlformats.org/officeDocument/2006/relationships/customXml" Target="../ink/ink7825.xml"/><Relationship Id="rId79" Type="http://schemas.openxmlformats.org/officeDocument/2006/relationships/image" Target="../media/image845.png"/><Relationship Id="rId102" Type="http://schemas.openxmlformats.org/officeDocument/2006/relationships/customXml" Target="../ink/ink7839.xml"/><Relationship Id="rId123" Type="http://schemas.openxmlformats.org/officeDocument/2006/relationships/image" Target="../media/image866.png"/><Relationship Id="rId128" Type="http://schemas.openxmlformats.org/officeDocument/2006/relationships/customXml" Target="../ink/ink7852.xml"/><Relationship Id="rId5" Type="http://schemas.openxmlformats.org/officeDocument/2006/relationships/image" Target="../media/image809.png"/><Relationship Id="rId90" Type="http://schemas.openxmlformats.org/officeDocument/2006/relationships/customXml" Target="../ink/ink7833.xml"/><Relationship Id="rId95" Type="http://schemas.openxmlformats.org/officeDocument/2006/relationships/image" Target="../media/image631.png"/><Relationship Id="rId22" Type="http://schemas.openxmlformats.org/officeDocument/2006/relationships/customXml" Target="../ink/ink7799.xml"/><Relationship Id="rId27" Type="http://schemas.openxmlformats.org/officeDocument/2006/relationships/image" Target="../media/image820.png"/><Relationship Id="rId43" Type="http://schemas.openxmlformats.org/officeDocument/2006/relationships/image" Target="../media/image827.png"/><Relationship Id="rId48" Type="http://schemas.openxmlformats.org/officeDocument/2006/relationships/customXml" Target="../ink/ink7812.xml"/><Relationship Id="rId64" Type="http://schemas.openxmlformats.org/officeDocument/2006/relationships/customXml" Target="../ink/ink7820.xml"/><Relationship Id="rId69" Type="http://schemas.openxmlformats.org/officeDocument/2006/relationships/image" Target="../media/image840.png"/><Relationship Id="rId113" Type="http://schemas.openxmlformats.org/officeDocument/2006/relationships/image" Target="../media/image861.png"/><Relationship Id="rId118" Type="http://schemas.openxmlformats.org/officeDocument/2006/relationships/customXml" Target="../ink/ink7847.xml"/><Relationship Id="rId134" Type="http://schemas.openxmlformats.org/officeDocument/2006/relationships/customXml" Target="../ink/ink7855.xml"/><Relationship Id="rId80" Type="http://schemas.openxmlformats.org/officeDocument/2006/relationships/customXml" Target="../ink/ink7828.xml"/><Relationship Id="rId85" Type="http://schemas.openxmlformats.org/officeDocument/2006/relationships/image" Target="../media/image848.png"/><Relationship Id="rId12" Type="http://schemas.openxmlformats.org/officeDocument/2006/relationships/customXml" Target="../ink/ink7794.xml"/><Relationship Id="rId17" Type="http://schemas.openxmlformats.org/officeDocument/2006/relationships/image" Target="../media/image815.png"/><Relationship Id="rId33" Type="http://schemas.openxmlformats.org/officeDocument/2006/relationships/image" Target="../media/image823.png"/><Relationship Id="rId38" Type="http://schemas.openxmlformats.org/officeDocument/2006/relationships/customXml" Target="../ink/ink7807.xml"/><Relationship Id="rId59" Type="http://schemas.openxmlformats.org/officeDocument/2006/relationships/image" Target="../media/image835.png"/><Relationship Id="rId103" Type="http://schemas.openxmlformats.org/officeDocument/2006/relationships/image" Target="../media/image856.png"/><Relationship Id="rId108" Type="http://schemas.openxmlformats.org/officeDocument/2006/relationships/customXml" Target="../ink/ink7842.xml"/><Relationship Id="rId124" Type="http://schemas.openxmlformats.org/officeDocument/2006/relationships/customXml" Target="../ink/ink7850.xml"/><Relationship Id="rId129" Type="http://schemas.openxmlformats.org/officeDocument/2006/relationships/image" Target="../media/image869.png"/><Relationship Id="rId54" Type="http://schemas.openxmlformats.org/officeDocument/2006/relationships/customXml" Target="../ink/ink7815.xml"/><Relationship Id="rId70" Type="http://schemas.openxmlformats.org/officeDocument/2006/relationships/customXml" Target="../ink/ink7823.xml"/><Relationship Id="rId75" Type="http://schemas.openxmlformats.org/officeDocument/2006/relationships/image" Target="../media/image843.png"/><Relationship Id="rId91" Type="http://schemas.openxmlformats.org/officeDocument/2006/relationships/image" Target="../media/image851.png"/><Relationship Id="rId96" Type="http://schemas.openxmlformats.org/officeDocument/2006/relationships/customXml" Target="../ink/ink783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791.xml"/><Relationship Id="rId23" Type="http://schemas.openxmlformats.org/officeDocument/2006/relationships/image" Target="../media/image818.png"/><Relationship Id="rId28" Type="http://schemas.openxmlformats.org/officeDocument/2006/relationships/customXml" Target="../ink/ink7802.xml"/><Relationship Id="rId49" Type="http://schemas.openxmlformats.org/officeDocument/2006/relationships/image" Target="../media/image830.png"/><Relationship Id="rId114" Type="http://schemas.openxmlformats.org/officeDocument/2006/relationships/customXml" Target="../ink/ink7845.xml"/><Relationship Id="rId119" Type="http://schemas.openxmlformats.org/officeDocument/2006/relationships/image" Target="../media/image864.png"/><Relationship Id="rId44" Type="http://schemas.openxmlformats.org/officeDocument/2006/relationships/customXml" Target="../ink/ink7810.xml"/><Relationship Id="rId60" Type="http://schemas.openxmlformats.org/officeDocument/2006/relationships/customXml" Target="../ink/ink7818.xml"/><Relationship Id="rId65" Type="http://schemas.openxmlformats.org/officeDocument/2006/relationships/image" Target="../media/image838.png"/><Relationship Id="rId81" Type="http://schemas.openxmlformats.org/officeDocument/2006/relationships/image" Target="../media/image846.png"/><Relationship Id="rId86" Type="http://schemas.openxmlformats.org/officeDocument/2006/relationships/customXml" Target="../ink/ink7831.xml"/><Relationship Id="rId130" Type="http://schemas.openxmlformats.org/officeDocument/2006/relationships/customXml" Target="../ink/ink7853.xml"/><Relationship Id="rId135" Type="http://schemas.openxmlformats.org/officeDocument/2006/relationships/image" Target="../media/image872.png"/><Relationship Id="rId13" Type="http://schemas.openxmlformats.org/officeDocument/2006/relationships/image" Target="../media/image813.png"/><Relationship Id="rId18" Type="http://schemas.openxmlformats.org/officeDocument/2006/relationships/customXml" Target="../ink/ink7797.xml"/><Relationship Id="rId39" Type="http://schemas.openxmlformats.org/officeDocument/2006/relationships/image" Target="../media/image825.png"/><Relationship Id="rId109" Type="http://schemas.openxmlformats.org/officeDocument/2006/relationships/image" Target="../media/image859.png"/><Relationship Id="rId34" Type="http://schemas.openxmlformats.org/officeDocument/2006/relationships/customXml" Target="../ink/ink7805.xml"/><Relationship Id="rId50" Type="http://schemas.openxmlformats.org/officeDocument/2006/relationships/customXml" Target="../ink/ink7813.xml"/><Relationship Id="rId55" Type="http://schemas.openxmlformats.org/officeDocument/2006/relationships/image" Target="../media/image833.png"/><Relationship Id="rId76" Type="http://schemas.openxmlformats.org/officeDocument/2006/relationships/customXml" Target="../ink/ink7826.xml"/><Relationship Id="rId97" Type="http://schemas.openxmlformats.org/officeDocument/2006/relationships/image" Target="../media/image853.png"/><Relationship Id="rId104" Type="http://schemas.openxmlformats.org/officeDocument/2006/relationships/customXml" Target="../ink/ink7840.xml"/><Relationship Id="rId120" Type="http://schemas.openxmlformats.org/officeDocument/2006/relationships/customXml" Target="../ink/ink7848.xml"/><Relationship Id="rId125" Type="http://schemas.openxmlformats.org/officeDocument/2006/relationships/image" Target="../media/image867.png"/><Relationship Id="rId7" Type="http://schemas.openxmlformats.org/officeDocument/2006/relationships/image" Target="../media/image810.png"/><Relationship Id="rId71" Type="http://schemas.openxmlformats.org/officeDocument/2006/relationships/image" Target="../media/image841.png"/><Relationship Id="rId92" Type="http://schemas.openxmlformats.org/officeDocument/2006/relationships/customXml" Target="../ink/ink7834.xml"/><Relationship Id="rId2" Type="http://schemas.openxmlformats.org/officeDocument/2006/relationships/customXml" Target="../ink/ink7789.xml"/><Relationship Id="rId29" Type="http://schemas.openxmlformats.org/officeDocument/2006/relationships/image" Target="../media/image821.png"/><Relationship Id="rId24" Type="http://schemas.openxmlformats.org/officeDocument/2006/relationships/customXml" Target="../ink/ink7800.xml"/><Relationship Id="rId40" Type="http://schemas.openxmlformats.org/officeDocument/2006/relationships/customXml" Target="../ink/ink7808.xml"/><Relationship Id="rId45" Type="http://schemas.openxmlformats.org/officeDocument/2006/relationships/image" Target="../media/image828.png"/><Relationship Id="rId66" Type="http://schemas.openxmlformats.org/officeDocument/2006/relationships/customXml" Target="../ink/ink7821.xml"/><Relationship Id="rId87" Type="http://schemas.openxmlformats.org/officeDocument/2006/relationships/image" Target="../media/image849.png"/><Relationship Id="rId110" Type="http://schemas.openxmlformats.org/officeDocument/2006/relationships/customXml" Target="../ink/ink7843.xml"/><Relationship Id="rId115" Type="http://schemas.openxmlformats.org/officeDocument/2006/relationships/image" Target="../media/image862.png"/><Relationship Id="rId131" Type="http://schemas.openxmlformats.org/officeDocument/2006/relationships/image" Target="../media/image870.png"/><Relationship Id="rId61" Type="http://schemas.openxmlformats.org/officeDocument/2006/relationships/image" Target="../media/image836.png"/><Relationship Id="rId82" Type="http://schemas.openxmlformats.org/officeDocument/2006/relationships/customXml" Target="../ink/ink7829.xml"/><Relationship Id="rId19" Type="http://schemas.openxmlformats.org/officeDocument/2006/relationships/image" Target="../media/image816.png"/><Relationship Id="rId14" Type="http://schemas.openxmlformats.org/officeDocument/2006/relationships/customXml" Target="../ink/ink7795.xml"/><Relationship Id="rId30" Type="http://schemas.openxmlformats.org/officeDocument/2006/relationships/customXml" Target="../ink/ink7803.xml"/><Relationship Id="rId35" Type="http://schemas.openxmlformats.org/officeDocument/2006/relationships/image" Target="../media/image824.png"/><Relationship Id="rId56" Type="http://schemas.openxmlformats.org/officeDocument/2006/relationships/customXml" Target="../ink/ink7816.xml"/><Relationship Id="rId77" Type="http://schemas.openxmlformats.org/officeDocument/2006/relationships/image" Target="../media/image844.png"/><Relationship Id="rId100" Type="http://schemas.openxmlformats.org/officeDocument/2006/relationships/customXml" Target="../ink/ink7838.xml"/><Relationship Id="rId105" Type="http://schemas.openxmlformats.org/officeDocument/2006/relationships/image" Target="../media/image857.png"/><Relationship Id="rId126" Type="http://schemas.openxmlformats.org/officeDocument/2006/relationships/customXml" Target="../ink/ink7851.xml"/><Relationship Id="rId8" Type="http://schemas.openxmlformats.org/officeDocument/2006/relationships/customXml" Target="../ink/ink7792.xml"/><Relationship Id="rId51" Type="http://schemas.openxmlformats.org/officeDocument/2006/relationships/image" Target="../media/image831.png"/><Relationship Id="rId72" Type="http://schemas.openxmlformats.org/officeDocument/2006/relationships/customXml" Target="../ink/ink7824.xml"/><Relationship Id="rId93" Type="http://schemas.openxmlformats.org/officeDocument/2006/relationships/image" Target="../media/image852.png"/><Relationship Id="rId98" Type="http://schemas.openxmlformats.org/officeDocument/2006/relationships/customXml" Target="../ink/ink7837.xml"/><Relationship Id="rId121" Type="http://schemas.openxmlformats.org/officeDocument/2006/relationships/image" Target="../media/image865.png"/><Relationship Id="rId3" Type="http://schemas.openxmlformats.org/officeDocument/2006/relationships/image" Target="../media/image808.png"/><Relationship Id="rId25" Type="http://schemas.openxmlformats.org/officeDocument/2006/relationships/image" Target="../media/image819.png"/><Relationship Id="rId46" Type="http://schemas.openxmlformats.org/officeDocument/2006/relationships/customXml" Target="../ink/ink7811.xml"/><Relationship Id="rId67" Type="http://schemas.openxmlformats.org/officeDocument/2006/relationships/image" Target="../media/image839.png"/><Relationship Id="rId116" Type="http://schemas.openxmlformats.org/officeDocument/2006/relationships/customXml" Target="../ink/ink7846.xml"/><Relationship Id="rId20" Type="http://schemas.openxmlformats.org/officeDocument/2006/relationships/customXml" Target="../ink/ink7798.xml"/><Relationship Id="rId41" Type="http://schemas.openxmlformats.org/officeDocument/2006/relationships/image" Target="../media/image826.png"/><Relationship Id="rId62" Type="http://schemas.openxmlformats.org/officeDocument/2006/relationships/customXml" Target="../ink/ink7819.xml"/><Relationship Id="rId83" Type="http://schemas.openxmlformats.org/officeDocument/2006/relationships/image" Target="../media/image847.png"/><Relationship Id="rId88" Type="http://schemas.openxmlformats.org/officeDocument/2006/relationships/customXml" Target="../ink/ink7832.xml"/><Relationship Id="rId111" Type="http://schemas.openxmlformats.org/officeDocument/2006/relationships/image" Target="../media/image860.png"/><Relationship Id="rId132" Type="http://schemas.openxmlformats.org/officeDocument/2006/relationships/customXml" Target="../ink/ink7854.xml"/><Relationship Id="rId15" Type="http://schemas.openxmlformats.org/officeDocument/2006/relationships/image" Target="../media/image814.png"/><Relationship Id="rId36" Type="http://schemas.openxmlformats.org/officeDocument/2006/relationships/customXml" Target="../ink/ink7806.xml"/><Relationship Id="rId57" Type="http://schemas.openxmlformats.org/officeDocument/2006/relationships/image" Target="../media/image834.png"/><Relationship Id="rId106" Type="http://schemas.openxmlformats.org/officeDocument/2006/relationships/customXml" Target="../ink/ink7841.xml"/><Relationship Id="rId127" Type="http://schemas.openxmlformats.org/officeDocument/2006/relationships/image" Target="../media/image868.png"/><Relationship Id="rId10" Type="http://schemas.openxmlformats.org/officeDocument/2006/relationships/customXml" Target="../ink/ink7793.xml"/><Relationship Id="rId31" Type="http://schemas.openxmlformats.org/officeDocument/2006/relationships/image" Target="../media/image822.png"/><Relationship Id="rId52" Type="http://schemas.openxmlformats.org/officeDocument/2006/relationships/customXml" Target="../ink/ink7814.xml"/><Relationship Id="rId73" Type="http://schemas.openxmlformats.org/officeDocument/2006/relationships/image" Target="../media/image842.png"/><Relationship Id="rId78" Type="http://schemas.openxmlformats.org/officeDocument/2006/relationships/customXml" Target="../ink/ink7827.xml"/><Relationship Id="rId94" Type="http://schemas.openxmlformats.org/officeDocument/2006/relationships/customXml" Target="../ink/ink7835.xml"/><Relationship Id="rId99" Type="http://schemas.openxmlformats.org/officeDocument/2006/relationships/image" Target="../media/image854.png"/><Relationship Id="rId101" Type="http://schemas.openxmlformats.org/officeDocument/2006/relationships/image" Target="../media/image855.png"/><Relationship Id="rId122" Type="http://schemas.openxmlformats.org/officeDocument/2006/relationships/customXml" Target="../ink/ink7849.xml"/><Relationship Id="rId4" Type="http://schemas.openxmlformats.org/officeDocument/2006/relationships/customXml" Target="../ink/ink7790.xml"/><Relationship Id="rId9" Type="http://schemas.openxmlformats.org/officeDocument/2006/relationships/image" Target="../media/image811.png"/><Relationship Id="rId26" Type="http://schemas.openxmlformats.org/officeDocument/2006/relationships/customXml" Target="../ink/ink7801.xml"/><Relationship Id="rId47" Type="http://schemas.openxmlformats.org/officeDocument/2006/relationships/image" Target="../media/image829.png"/><Relationship Id="rId68" Type="http://schemas.openxmlformats.org/officeDocument/2006/relationships/customXml" Target="../ink/ink7822.xml"/><Relationship Id="rId89" Type="http://schemas.openxmlformats.org/officeDocument/2006/relationships/image" Target="../media/image850.png"/><Relationship Id="rId112" Type="http://schemas.openxmlformats.org/officeDocument/2006/relationships/customXml" Target="../ink/ink7844.xml"/><Relationship Id="rId133" Type="http://schemas.openxmlformats.org/officeDocument/2006/relationships/image" Target="../media/image871.png"/></Relationships>
</file>

<file path=ppt/slides/_rels/slide15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63.png"/><Relationship Id="rId21" Type="http://schemas.openxmlformats.org/officeDocument/2006/relationships/image" Target="../media/image817.png"/><Relationship Id="rId42" Type="http://schemas.openxmlformats.org/officeDocument/2006/relationships/customXml" Target="../ink/ink7876.xml"/><Relationship Id="rId63" Type="http://schemas.openxmlformats.org/officeDocument/2006/relationships/image" Target="../media/image837.png"/><Relationship Id="rId84" Type="http://schemas.openxmlformats.org/officeDocument/2006/relationships/customXml" Target="../ink/ink7897.xml"/><Relationship Id="rId138" Type="http://schemas.openxmlformats.org/officeDocument/2006/relationships/customXml" Target="../ink/ink7924.xml"/><Relationship Id="rId159" Type="http://schemas.openxmlformats.org/officeDocument/2006/relationships/image" Target="../media/image884.png"/><Relationship Id="rId107" Type="http://schemas.openxmlformats.org/officeDocument/2006/relationships/image" Target="../media/image858.png"/><Relationship Id="rId11" Type="http://schemas.openxmlformats.org/officeDocument/2006/relationships/image" Target="../media/image812.png"/><Relationship Id="rId32" Type="http://schemas.openxmlformats.org/officeDocument/2006/relationships/customXml" Target="../ink/ink7871.xml"/><Relationship Id="rId53" Type="http://schemas.openxmlformats.org/officeDocument/2006/relationships/image" Target="../media/image832.png"/><Relationship Id="rId74" Type="http://schemas.openxmlformats.org/officeDocument/2006/relationships/customXml" Target="../ink/ink7892.xml"/><Relationship Id="rId128" Type="http://schemas.openxmlformats.org/officeDocument/2006/relationships/customXml" Target="../ink/ink7919.xml"/><Relationship Id="rId149" Type="http://schemas.openxmlformats.org/officeDocument/2006/relationships/image" Target="../media/image879.png"/><Relationship Id="rId5" Type="http://schemas.openxmlformats.org/officeDocument/2006/relationships/image" Target="../media/image809.png"/><Relationship Id="rId95" Type="http://schemas.openxmlformats.org/officeDocument/2006/relationships/image" Target="../media/image631.png"/><Relationship Id="rId160" Type="http://schemas.openxmlformats.org/officeDocument/2006/relationships/customXml" Target="../ink/ink7935.xml"/><Relationship Id="rId22" Type="http://schemas.openxmlformats.org/officeDocument/2006/relationships/customXml" Target="../ink/ink7866.xml"/><Relationship Id="rId43" Type="http://schemas.openxmlformats.org/officeDocument/2006/relationships/image" Target="../media/image827.png"/><Relationship Id="rId64" Type="http://schemas.openxmlformats.org/officeDocument/2006/relationships/customXml" Target="../ink/ink7887.xml"/><Relationship Id="rId118" Type="http://schemas.openxmlformats.org/officeDocument/2006/relationships/customXml" Target="../ink/ink7914.xml"/><Relationship Id="rId139" Type="http://schemas.openxmlformats.org/officeDocument/2006/relationships/image" Target="../media/image874.png"/><Relationship Id="rId85" Type="http://schemas.openxmlformats.org/officeDocument/2006/relationships/image" Target="../media/image848.png"/><Relationship Id="rId150" Type="http://schemas.openxmlformats.org/officeDocument/2006/relationships/customXml" Target="../ink/ink7930.xml"/><Relationship Id="rId12" Type="http://schemas.openxmlformats.org/officeDocument/2006/relationships/customXml" Target="../ink/ink7861.xml"/><Relationship Id="rId33" Type="http://schemas.openxmlformats.org/officeDocument/2006/relationships/image" Target="../media/image823.png"/><Relationship Id="rId108" Type="http://schemas.openxmlformats.org/officeDocument/2006/relationships/customXml" Target="../ink/ink7909.xml"/><Relationship Id="rId129" Type="http://schemas.openxmlformats.org/officeDocument/2006/relationships/image" Target="../media/image869.png"/><Relationship Id="rId54" Type="http://schemas.openxmlformats.org/officeDocument/2006/relationships/customXml" Target="../ink/ink7882.xml"/><Relationship Id="rId70" Type="http://schemas.openxmlformats.org/officeDocument/2006/relationships/customXml" Target="../ink/ink7890.xml"/><Relationship Id="rId75" Type="http://schemas.openxmlformats.org/officeDocument/2006/relationships/image" Target="../media/image843.png"/><Relationship Id="rId91" Type="http://schemas.openxmlformats.org/officeDocument/2006/relationships/image" Target="../media/image851.png"/><Relationship Id="rId96" Type="http://schemas.openxmlformats.org/officeDocument/2006/relationships/customXml" Target="../ink/ink7903.xml"/><Relationship Id="rId140" Type="http://schemas.openxmlformats.org/officeDocument/2006/relationships/customXml" Target="../ink/ink7925.xml"/><Relationship Id="rId145" Type="http://schemas.openxmlformats.org/officeDocument/2006/relationships/image" Target="../media/image877.png"/><Relationship Id="rId161" Type="http://schemas.openxmlformats.org/officeDocument/2006/relationships/image" Target="../media/image885.png"/><Relationship Id="rId166" Type="http://schemas.openxmlformats.org/officeDocument/2006/relationships/customXml" Target="../ink/ink793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58.xml"/><Relationship Id="rId23" Type="http://schemas.openxmlformats.org/officeDocument/2006/relationships/image" Target="../media/image818.png"/><Relationship Id="rId28" Type="http://schemas.openxmlformats.org/officeDocument/2006/relationships/customXml" Target="../ink/ink7869.xml"/><Relationship Id="rId49" Type="http://schemas.openxmlformats.org/officeDocument/2006/relationships/image" Target="../media/image830.png"/><Relationship Id="rId114" Type="http://schemas.openxmlformats.org/officeDocument/2006/relationships/customXml" Target="../ink/ink7912.xml"/><Relationship Id="rId119" Type="http://schemas.openxmlformats.org/officeDocument/2006/relationships/image" Target="../media/image864.png"/><Relationship Id="rId44" Type="http://schemas.openxmlformats.org/officeDocument/2006/relationships/customXml" Target="../ink/ink7877.xml"/><Relationship Id="rId60" Type="http://schemas.openxmlformats.org/officeDocument/2006/relationships/customXml" Target="../ink/ink7885.xml"/><Relationship Id="rId65" Type="http://schemas.openxmlformats.org/officeDocument/2006/relationships/image" Target="../media/image838.png"/><Relationship Id="rId81" Type="http://schemas.openxmlformats.org/officeDocument/2006/relationships/image" Target="../media/image846.png"/><Relationship Id="rId86" Type="http://schemas.openxmlformats.org/officeDocument/2006/relationships/customXml" Target="../ink/ink7898.xml"/><Relationship Id="rId130" Type="http://schemas.openxmlformats.org/officeDocument/2006/relationships/customXml" Target="../ink/ink7920.xml"/><Relationship Id="rId135" Type="http://schemas.openxmlformats.org/officeDocument/2006/relationships/image" Target="../media/image872.png"/><Relationship Id="rId151" Type="http://schemas.openxmlformats.org/officeDocument/2006/relationships/image" Target="../media/image880.png"/><Relationship Id="rId156" Type="http://schemas.openxmlformats.org/officeDocument/2006/relationships/customXml" Target="../ink/ink7933.xml"/><Relationship Id="rId13" Type="http://schemas.openxmlformats.org/officeDocument/2006/relationships/image" Target="../media/image813.png"/><Relationship Id="rId18" Type="http://schemas.openxmlformats.org/officeDocument/2006/relationships/customXml" Target="../ink/ink7864.xml"/><Relationship Id="rId39" Type="http://schemas.openxmlformats.org/officeDocument/2006/relationships/image" Target="../media/image825.png"/><Relationship Id="rId109" Type="http://schemas.openxmlformats.org/officeDocument/2006/relationships/image" Target="../media/image859.png"/><Relationship Id="rId34" Type="http://schemas.openxmlformats.org/officeDocument/2006/relationships/customXml" Target="../ink/ink7872.xml"/><Relationship Id="rId50" Type="http://schemas.openxmlformats.org/officeDocument/2006/relationships/customXml" Target="../ink/ink7880.xml"/><Relationship Id="rId55" Type="http://schemas.openxmlformats.org/officeDocument/2006/relationships/image" Target="../media/image833.png"/><Relationship Id="rId76" Type="http://schemas.openxmlformats.org/officeDocument/2006/relationships/customXml" Target="../ink/ink7893.xml"/><Relationship Id="rId97" Type="http://schemas.openxmlformats.org/officeDocument/2006/relationships/image" Target="../media/image853.png"/><Relationship Id="rId104" Type="http://schemas.openxmlformats.org/officeDocument/2006/relationships/customXml" Target="../ink/ink7907.xml"/><Relationship Id="rId120" Type="http://schemas.openxmlformats.org/officeDocument/2006/relationships/customXml" Target="../ink/ink7915.xml"/><Relationship Id="rId125" Type="http://schemas.openxmlformats.org/officeDocument/2006/relationships/image" Target="../media/image867.png"/><Relationship Id="rId141" Type="http://schemas.openxmlformats.org/officeDocument/2006/relationships/image" Target="../media/image875.png"/><Relationship Id="rId146" Type="http://schemas.openxmlformats.org/officeDocument/2006/relationships/customXml" Target="../ink/ink7928.xml"/><Relationship Id="rId167" Type="http://schemas.openxmlformats.org/officeDocument/2006/relationships/image" Target="../media/image888.png"/><Relationship Id="rId7" Type="http://schemas.openxmlformats.org/officeDocument/2006/relationships/image" Target="../media/image810.png"/><Relationship Id="rId71" Type="http://schemas.openxmlformats.org/officeDocument/2006/relationships/image" Target="../media/image841.png"/><Relationship Id="rId92" Type="http://schemas.openxmlformats.org/officeDocument/2006/relationships/customXml" Target="../ink/ink7901.xml"/><Relationship Id="rId162" Type="http://schemas.openxmlformats.org/officeDocument/2006/relationships/customXml" Target="../ink/ink7936.xml"/><Relationship Id="rId2" Type="http://schemas.openxmlformats.org/officeDocument/2006/relationships/customXml" Target="../ink/ink7856.xml"/><Relationship Id="rId29" Type="http://schemas.openxmlformats.org/officeDocument/2006/relationships/image" Target="../media/image821.png"/><Relationship Id="rId24" Type="http://schemas.openxmlformats.org/officeDocument/2006/relationships/customXml" Target="../ink/ink7867.xml"/><Relationship Id="rId40" Type="http://schemas.openxmlformats.org/officeDocument/2006/relationships/customXml" Target="../ink/ink7875.xml"/><Relationship Id="rId45" Type="http://schemas.openxmlformats.org/officeDocument/2006/relationships/image" Target="../media/image828.png"/><Relationship Id="rId66" Type="http://schemas.openxmlformats.org/officeDocument/2006/relationships/customXml" Target="../ink/ink7888.xml"/><Relationship Id="rId87" Type="http://schemas.openxmlformats.org/officeDocument/2006/relationships/image" Target="../media/image849.png"/><Relationship Id="rId110" Type="http://schemas.openxmlformats.org/officeDocument/2006/relationships/customXml" Target="../ink/ink7910.xml"/><Relationship Id="rId115" Type="http://schemas.openxmlformats.org/officeDocument/2006/relationships/image" Target="../media/image862.png"/><Relationship Id="rId131" Type="http://schemas.openxmlformats.org/officeDocument/2006/relationships/image" Target="../media/image870.png"/><Relationship Id="rId136" Type="http://schemas.openxmlformats.org/officeDocument/2006/relationships/customXml" Target="../ink/ink7923.xml"/><Relationship Id="rId157" Type="http://schemas.openxmlformats.org/officeDocument/2006/relationships/image" Target="../media/image883.png"/><Relationship Id="rId61" Type="http://schemas.openxmlformats.org/officeDocument/2006/relationships/image" Target="../media/image836.png"/><Relationship Id="rId82" Type="http://schemas.openxmlformats.org/officeDocument/2006/relationships/customXml" Target="../ink/ink7896.xml"/><Relationship Id="rId152" Type="http://schemas.openxmlformats.org/officeDocument/2006/relationships/customXml" Target="../ink/ink7931.xml"/><Relationship Id="rId19" Type="http://schemas.openxmlformats.org/officeDocument/2006/relationships/image" Target="../media/image816.png"/><Relationship Id="rId14" Type="http://schemas.openxmlformats.org/officeDocument/2006/relationships/customXml" Target="../ink/ink7862.xml"/><Relationship Id="rId30" Type="http://schemas.openxmlformats.org/officeDocument/2006/relationships/customXml" Target="../ink/ink7870.xml"/><Relationship Id="rId35" Type="http://schemas.openxmlformats.org/officeDocument/2006/relationships/image" Target="../media/image824.png"/><Relationship Id="rId56" Type="http://schemas.openxmlformats.org/officeDocument/2006/relationships/customXml" Target="../ink/ink7883.xml"/><Relationship Id="rId77" Type="http://schemas.openxmlformats.org/officeDocument/2006/relationships/image" Target="../media/image844.png"/><Relationship Id="rId100" Type="http://schemas.openxmlformats.org/officeDocument/2006/relationships/customXml" Target="../ink/ink7905.xml"/><Relationship Id="rId105" Type="http://schemas.openxmlformats.org/officeDocument/2006/relationships/image" Target="../media/image857.png"/><Relationship Id="rId126" Type="http://schemas.openxmlformats.org/officeDocument/2006/relationships/customXml" Target="../ink/ink7918.xml"/><Relationship Id="rId147" Type="http://schemas.openxmlformats.org/officeDocument/2006/relationships/image" Target="../media/image878.png"/><Relationship Id="rId168" Type="http://schemas.openxmlformats.org/officeDocument/2006/relationships/customXml" Target="../ink/ink7939.xml"/><Relationship Id="rId8" Type="http://schemas.openxmlformats.org/officeDocument/2006/relationships/customXml" Target="../ink/ink7859.xml"/><Relationship Id="rId51" Type="http://schemas.openxmlformats.org/officeDocument/2006/relationships/image" Target="../media/image831.png"/><Relationship Id="rId72" Type="http://schemas.openxmlformats.org/officeDocument/2006/relationships/customXml" Target="../ink/ink7891.xml"/><Relationship Id="rId93" Type="http://schemas.openxmlformats.org/officeDocument/2006/relationships/image" Target="../media/image852.png"/><Relationship Id="rId98" Type="http://schemas.openxmlformats.org/officeDocument/2006/relationships/customXml" Target="../ink/ink7904.xml"/><Relationship Id="rId121" Type="http://schemas.openxmlformats.org/officeDocument/2006/relationships/image" Target="../media/image865.png"/><Relationship Id="rId142" Type="http://schemas.openxmlformats.org/officeDocument/2006/relationships/customXml" Target="../ink/ink7926.xml"/><Relationship Id="rId163" Type="http://schemas.openxmlformats.org/officeDocument/2006/relationships/image" Target="../media/image886.png"/><Relationship Id="rId3" Type="http://schemas.openxmlformats.org/officeDocument/2006/relationships/image" Target="../media/image808.png"/><Relationship Id="rId25" Type="http://schemas.openxmlformats.org/officeDocument/2006/relationships/image" Target="../media/image819.png"/><Relationship Id="rId46" Type="http://schemas.openxmlformats.org/officeDocument/2006/relationships/customXml" Target="../ink/ink7878.xml"/><Relationship Id="rId67" Type="http://schemas.openxmlformats.org/officeDocument/2006/relationships/image" Target="../media/image839.png"/><Relationship Id="rId116" Type="http://schemas.openxmlformats.org/officeDocument/2006/relationships/customXml" Target="../ink/ink7913.xml"/><Relationship Id="rId137" Type="http://schemas.openxmlformats.org/officeDocument/2006/relationships/image" Target="../media/image873.png"/><Relationship Id="rId158" Type="http://schemas.openxmlformats.org/officeDocument/2006/relationships/customXml" Target="../ink/ink7934.xml"/><Relationship Id="rId20" Type="http://schemas.openxmlformats.org/officeDocument/2006/relationships/customXml" Target="../ink/ink7865.xml"/><Relationship Id="rId41" Type="http://schemas.openxmlformats.org/officeDocument/2006/relationships/image" Target="../media/image826.png"/><Relationship Id="rId62" Type="http://schemas.openxmlformats.org/officeDocument/2006/relationships/customXml" Target="../ink/ink7886.xml"/><Relationship Id="rId83" Type="http://schemas.openxmlformats.org/officeDocument/2006/relationships/image" Target="../media/image847.png"/><Relationship Id="rId88" Type="http://schemas.openxmlformats.org/officeDocument/2006/relationships/customXml" Target="../ink/ink7899.xml"/><Relationship Id="rId111" Type="http://schemas.openxmlformats.org/officeDocument/2006/relationships/image" Target="../media/image860.png"/><Relationship Id="rId132" Type="http://schemas.openxmlformats.org/officeDocument/2006/relationships/customXml" Target="../ink/ink7921.xml"/><Relationship Id="rId153" Type="http://schemas.openxmlformats.org/officeDocument/2006/relationships/image" Target="../media/image881.png"/><Relationship Id="rId15" Type="http://schemas.openxmlformats.org/officeDocument/2006/relationships/image" Target="../media/image814.png"/><Relationship Id="rId36" Type="http://schemas.openxmlformats.org/officeDocument/2006/relationships/customXml" Target="../ink/ink7873.xml"/><Relationship Id="rId57" Type="http://schemas.openxmlformats.org/officeDocument/2006/relationships/image" Target="../media/image834.png"/><Relationship Id="rId106" Type="http://schemas.openxmlformats.org/officeDocument/2006/relationships/customXml" Target="../ink/ink7908.xml"/><Relationship Id="rId127" Type="http://schemas.openxmlformats.org/officeDocument/2006/relationships/image" Target="../media/image868.png"/><Relationship Id="rId10" Type="http://schemas.openxmlformats.org/officeDocument/2006/relationships/customXml" Target="../ink/ink7860.xml"/><Relationship Id="rId31" Type="http://schemas.openxmlformats.org/officeDocument/2006/relationships/image" Target="../media/image822.png"/><Relationship Id="rId52" Type="http://schemas.openxmlformats.org/officeDocument/2006/relationships/customXml" Target="../ink/ink7881.xml"/><Relationship Id="rId73" Type="http://schemas.openxmlformats.org/officeDocument/2006/relationships/image" Target="../media/image842.png"/><Relationship Id="rId78" Type="http://schemas.openxmlformats.org/officeDocument/2006/relationships/customXml" Target="../ink/ink7894.xml"/><Relationship Id="rId94" Type="http://schemas.openxmlformats.org/officeDocument/2006/relationships/customXml" Target="../ink/ink7902.xml"/><Relationship Id="rId99" Type="http://schemas.openxmlformats.org/officeDocument/2006/relationships/image" Target="../media/image854.png"/><Relationship Id="rId101" Type="http://schemas.openxmlformats.org/officeDocument/2006/relationships/image" Target="../media/image855.png"/><Relationship Id="rId122" Type="http://schemas.openxmlformats.org/officeDocument/2006/relationships/customXml" Target="../ink/ink7916.xml"/><Relationship Id="rId143" Type="http://schemas.openxmlformats.org/officeDocument/2006/relationships/image" Target="../media/image876.png"/><Relationship Id="rId148" Type="http://schemas.openxmlformats.org/officeDocument/2006/relationships/customXml" Target="../ink/ink7929.xml"/><Relationship Id="rId164" Type="http://schemas.openxmlformats.org/officeDocument/2006/relationships/customXml" Target="../ink/ink7937.xml"/><Relationship Id="rId169" Type="http://schemas.openxmlformats.org/officeDocument/2006/relationships/image" Target="../media/image889.png"/><Relationship Id="rId4" Type="http://schemas.openxmlformats.org/officeDocument/2006/relationships/customXml" Target="../ink/ink7857.xml"/><Relationship Id="rId9" Type="http://schemas.openxmlformats.org/officeDocument/2006/relationships/image" Target="../media/image811.png"/><Relationship Id="rId26" Type="http://schemas.openxmlformats.org/officeDocument/2006/relationships/customXml" Target="../ink/ink7868.xml"/><Relationship Id="rId47" Type="http://schemas.openxmlformats.org/officeDocument/2006/relationships/image" Target="../media/image829.png"/><Relationship Id="rId68" Type="http://schemas.openxmlformats.org/officeDocument/2006/relationships/customXml" Target="../ink/ink7889.xml"/><Relationship Id="rId89" Type="http://schemas.openxmlformats.org/officeDocument/2006/relationships/image" Target="../media/image850.png"/><Relationship Id="rId112" Type="http://schemas.openxmlformats.org/officeDocument/2006/relationships/customXml" Target="../ink/ink7911.xml"/><Relationship Id="rId133" Type="http://schemas.openxmlformats.org/officeDocument/2006/relationships/image" Target="../media/image871.png"/><Relationship Id="rId154" Type="http://schemas.openxmlformats.org/officeDocument/2006/relationships/customXml" Target="../ink/ink7932.xml"/><Relationship Id="rId16" Type="http://schemas.openxmlformats.org/officeDocument/2006/relationships/customXml" Target="../ink/ink7863.xml"/><Relationship Id="rId37" Type="http://schemas.openxmlformats.org/officeDocument/2006/relationships/image" Target="../media/image715.png"/><Relationship Id="rId58" Type="http://schemas.openxmlformats.org/officeDocument/2006/relationships/customXml" Target="../ink/ink7884.xml"/><Relationship Id="rId79" Type="http://schemas.openxmlformats.org/officeDocument/2006/relationships/image" Target="../media/image845.png"/><Relationship Id="rId102" Type="http://schemas.openxmlformats.org/officeDocument/2006/relationships/customXml" Target="../ink/ink7906.xml"/><Relationship Id="rId123" Type="http://schemas.openxmlformats.org/officeDocument/2006/relationships/image" Target="../media/image866.png"/><Relationship Id="rId144" Type="http://schemas.openxmlformats.org/officeDocument/2006/relationships/customXml" Target="../ink/ink7927.xml"/><Relationship Id="rId90" Type="http://schemas.openxmlformats.org/officeDocument/2006/relationships/customXml" Target="../ink/ink7900.xml"/><Relationship Id="rId165" Type="http://schemas.openxmlformats.org/officeDocument/2006/relationships/image" Target="../media/image887.png"/><Relationship Id="rId27" Type="http://schemas.openxmlformats.org/officeDocument/2006/relationships/image" Target="../media/image820.png"/><Relationship Id="rId48" Type="http://schemas.openxmlformats.org/officeDocument/2006/relationships/customXml" Target="../ink/ink7879.xml"/><Relationship Id="rId69" Type="http://schemas.openxmlformats.org/officeDocument/2006/relationships/image" Target="../media/image840.png"/><Relationship Id="rId113" Type="http://schemas.openxmlformats.org/officeDocument/2006/relationships/image" Target="../media/image861.png"/><Relationship Id="rId134" Type="http://schemas.openxmlformats.org/officeDocument/2006/relationships/customXml" Target="../ink/ink7922.xml"/><Relationship Id="rId80" Type="http://schemas.openxmlformats.org/officeDocument/2006/relationships/customXml" Target="../ink/ink7895.xml"/><Relationship Id="rId155" Type="http://schemas.openxmlformats.org/officeDocument/2006/relationships/image" Target="../media/image882.png"/><Relationship Id="rId17" Type="http://schemas.openxmlformats.org/officeDocument/2006/relationships/image" Target="../media/image815.png"/><Relationship Id="rId38" Type="http://schemas.openxmlformats.org/officeDocument/2006/relationships/customXml" Target="../ink/ink7874.xml"/><Relationship Id="rId59" Type="http://schemas.openxmlformats.org/officeDocument/2006/relationships/image" Target="../media/image835.png"/><Relationship Id="rId103" Type="http://schemas.openxmlformats.org/officeDocument/2006/relationships/image" Target="../media/image856.png"/><Relationship Id="rId124" Type="http://schemas.openxmlformats.org/officeDocument/2006/relationships/customXml" Target="../ink/ink7917.xml"/></Relationships>
</file>

<file path=ppt/slides/_rels/slide1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5.xml"/><Relationship Id="rId21" Type="http://schemas.openxmlformats.org/officeDocument/2006/relationships/image" Target="../media/image94.png"/><Relationship Id="rId34" Type="http://schemas.openxmlformats.org/officeDocument/2006/relationships/customXml" Target="../ink/ink229.xml"/><Relationship Id="rId42" Type="http://schemas.openxmlformats.org/officeDocument/2006/relationships/customXml" Target="../ink/ink233.xml"/><Relationship Id="rId47" Type="http://schemas.openxmlformats.org/officeDocument/2006/relationships/image" Target="../media/image112.png"/><Relationship Id="rId50" Type="http://schemas.openxmlformats.org/officeDocument/2006/relationships/customXml" Target="../ink/ink237.xml"/><Relationship Id="rId55" Type="http://schemas.openxmlformats.org/officeDocument/2006/relationships/image" Target="../media/image117.png"/><Relationship Id="rId63" Type="http://schemas.openxmlformats.org/officeDocument/2006/relationships/image" Target="../media/image121.png"/><Relationship Id="rId7" Type="http://schemas.openxmlformats.org/officeDocument/2006/relationships/image" Target="../media/image105.png"/><Relationship Id="rId2" Type="http://schemas.openxmlformats.org/officeDocument/2006/relationships/customXml" Target="../ink/ink213.xml"/><Relationship Id="rId16" Type="http://schemas.openxmlformats.org/officeDocument/2006/relationships/customXml" Target="../ink/ink220.xml"/><Relationship Id="rId29" Type="http://schemas.openxmlformats.org/officeDocument/2006/relationships/image" Target="../media/image103.png"/><Relationship Id="rId11" Type="http://schemas.openxmlformats.org/officeDocument/2006/relationships/image" Target="../media/image91.png"/><Relationship Id="rId24" Type="http://schemas.openxmlformats.org/officeDocument/2006/relationships/customXml" Target="../ink/ink224.xml"/><Relationship Id="rId32" Type="http://schemas.openxmlformats.org/officeDocument/2006/relationships/customXml" Target="../ink/ink228.xml"/><Relationship Id="rId37" Type="http://schemas.openxmlformats.org/officeDocument/2006/relationships/image" Target="../media/image107.png"/><Relationship Id="rId40" Type="http://schemas.openxmlformats.org/officeDocument/2006/relationships/customXml" Target="../ink/ink232.xml"/><Relationship Id="rId45" Type="http://schemas.openxmlformats.org/officeDocument/2006/relationships/image" Target="../media/image111.png"/><Relationship Id="rId53" Type="http://schemas.openxmlformats.org/officeDocument/2006/relationships/image" Target="../media/image116.png"/><Relationship Id="rId58" Type="http://schemas.openxmlformats.org/officeDocument/2006/relationships/customXml" Target="../ink/ink241.xml"/><Relationship Id="rId66" Type="http://schemas.openxmlformats.org/officeDocument/2006/relationships/customXml" Target="../ink/ink245.xml"/><Relationship Id="rId5" Type="http://schemas.openxmlformats.org/officeDocument/2006/relationships/image" Target="../media/image97.png"/><Relationship Id="rId61" Type="http://schemas.openxmlformats.org/officeDocument/2006/relationships/image" Target="../media/image120.png"/><Relationship Id="rId19" Type="http://schemas.openxmlformats.org/officeDocument/2006/relationships/image" Target="../media/image100.png"/><Relationship Id="rId14" Type="http://schemas.openxmlformats.org/officeDocument/2006/relationships/customXml" Target="../ink/ink219.xml"/><Relationship Id="rId22" Type="http://schemas.openxmlformats.org/officeDocument/2006/relationships/customXml" Target="../ink/ink223.xml"/><Relationship Id="rId27" Type="http://schemas.openxmlformats.org/officeDocument/2006/relationships/image" Target="../media/image102.png"/><Relationship Id="rId30" Type="http://schemas.openxmlformats.org/officeDocument/2006/relationships/customXml" Target="../ink/ink227.xml"/><Relationship Id="rId35" Type="http://schemas.openxmlformats.org/officeDocument/2006/relationships/image" Target="../media/image106.png"/><Relationship Id="rId43" Type="http://schemas.openxmlformats.org/officeDocument/2006/relationships/image" Target="../media/image110.png"/><Relationship Id="rId48" Type="http://schemas.openxmlformats.org/officeDocument/2006/relationships/customXml" Target="../ink/ink236.xml"/><Relationship Id="rId56" Type="http://schemas.openxmlformats.org/officeDocument/2006/relationships/customXml" Target="../ink/ink240.xml"/><Relationship Id="rId64" Type="http://schemas.openxmlformats.org/officeDocument/2006/relationships/customXml" Target="../ink/ink244.xml"/><Relationship Id="rId8" Type="http://schemas.openxmlformats.org/officeDocument/2006/relationships/customXml" Target="../ink/ink216.xml"/><Relationship Id="rId51" Type="http://schemas.openxmlformats.org/officeDocument/2006/relationships/image" Target="../media/image115.png"/><Relationship Id="rId3" Type="http://schemas.openxmlformats.org/officeDocument/2006/relationships/image" Target="../media/image88.png"/><Relationship Id="rId12" Type="http://schemas.openxmlformats.org/officeDocument/2006/relationships/customXml" Target="../ink/ink218.xml"/><Relationship Id="rId17" Type="http://schemas.openxmlformats.org/officeDocument/2006/relationships/image" Target="../media/image99.png"/><Relationship Id="rId25" Type="http://schemas.openxmlformats.org/officeDocument/2006/relationships/image" Target="../media/image101.png"/><Relationship Id="rId33" Type="http://schemas.openxmlformats.org/officeDocument/2006/relationships/image" Target="../media/image104.png"/><Relationship Id="rId38" Type="http://schemas.openxmlformats.org/officeDocument/2006/relationships/customXml" Target="../ink/ink231.xml"/><Relationship Id="rId46" Type="http://schemas.openxmlformats.org/officeDocument/2006/relationships/customXml" Target="../ink/ink235.xml"/><Relationship Id="rId59" Type="http://schemas.openxmlformats.org/officeDocument/2006/relationships/image" Target="../media/image119.png"/><Relationship Id="rId67" Type="http://schemas.openxmlformats.org/officeDocument/2006/relationships/image" Target="../media/image123.png"/><Relationship Id="rId20" Type="http://schemas.openxmlformats.org/officeDocument/2006/relationships/customXml" Target="../ink/ink222.xml"/><Relationship Id="rId41" Type="http://schemas.openxmlformats.org/officeDocument/2006/relationships/image" Target="../media/image109.png"/><Relationship Id="rId54" Type="http://schemas.openxmlformats.org/officeDocument/2006/relationships/customXml" Target="../ink/ink239.xml"/><Relationship Id="rId62" Type="http://schemas.openxmlformats.org/officeDocument/2006/relationships/customXml" Target="../ink/ink24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5.xml"/><Relationship Id="rId15" Type="http://schemas.openxmlformats.org/officeDocument/2006/relationships/image" Target="../media/image93.png"/><Relationship Id="rId23" Type="http://schemas.openxmlformats.org/officeDocument/2006/relationships/image" Target="../media/image95.png"/><Relationship Id="rId28" Type="http://schemas.openxmlformats.org/officeDocument/2006/relationships/customXml" Target="../ink/ink226.xml"/><Relationship Id="rId36" Type="http://schemas.openxmlformats.org/officeDocument/2006/relationships/customXml" Target="../ink/ink230.xml"/><Relationship Id="rId49" Type="http://schemas.openxmlformats.org/officeDocument/2006/relationships/image" Target="../media/image113.png"/><Relationship Id="rId57" Type="http://schemas.openxmlformats.org/officeDocument/2006/relationships/image" Target="../media/image118.png"/><Relationship Id="rId10" Type="http://schemas.openxmlformats.org/officeDocument/2006/relationships/customXml" Target="../ink/ink217.xml"/><Relationship Id="rId31" Type="http://schemas.openxmlformats.org/officeDocument/2006/relationships/image" Target="../media/image96.png"/><Relationship Id="rId44" Type="http://schemas.openxmlformats.org/officeDocument/2006/relationships/customXml" Target="../ink/ink234.xml"/><Relationship Id="rId52" Type="http://schemas.openxmlformats.org/officeDocument/2006/relationships/customXml" Target="../ink/ink238.xml"/><Relationship Id="rId60" Type="http://schemas.openxmlformats.org/officeDocument/2006/relationships/customXml" Target="../ink/ink242.xml"/><Relationship Id="rId65" Type="http://schemas.openxmlformats.org/officeDocument/2006/relationships/image" Target="../media/image122.png"/><Relationship Id="rId4" Type="http://schemas.openxmlformats.org/officeDocument/2006/relationships/customXml" Target="../ink/ink214.xml"/><Relationship Id="rId9" Type="http://schemas.openxmlformats.org/officeDocument/2006/relationships/image" Target="../media/image90.png"/><Relationship Id="rId13" Type="http://schemas.openxmlformats.org/officeDocument/2006/relationships/image" Target="../media/image92.png"/><Relationship Id="rId18" Type="http://schemas.openxmlformats.org/officeDocument/2006/relationships/customXml" Target="../ink/ink221.xml"/><Relationship Id="rId39" Type="http://schemas.openxmlformats.org/officeDocument/2006/relationships/image" Target="../media/image108.png"/></Relationships>
</file>

<file path=ppt/slides/_rels/slide16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63.png"/><Relationship Id="rId21" Type="http://schemas.openxmlformats.org/officeDocument/2006/relationships/image" Target="../media/image817.png"/><Relationship Id="rId42" Type="http://schemas.openxmlformats.org/officeDocument/2006/relationships/customXml" Target="../ink/ink7960.xml"/><Relationship Id="rId63" Type="http://schemas.openxmlformats.org/officeDocument/2006/relationships/image" Target="../media/image837.png"/><Relationship Id="rId84" Type="http://schemas.openxmlformats.org/officeDocument/2006/relationships/customXml" Target="../ink/ink7981.xml"/><Relationship Id="rId138" Type="http://schemas.openxmlformats.org/officeDocument/2006/relationships/customXml" Target="../ink/ink8008.xml"/><Relationship Id="rId159" Type="http://schemas.openxmlformats.org/officeDocument/2006/relationships/image" Target="../media/image884.png"/><Relationship Id="rId170" Type="http://schemas.openxmlformats.org/officeDocument/2006/relationships/customXml" Target="../ink/ink8024.xml"/><Relationship Id="rId107" Type="http://schemas.openxmlformats.org/officeDocument/2006/relationships/image" Target="../media/image858.png"/><Relationship Id="rId11" Type="http://schemas.openxmlformats.org/officeDocument/2006/relationships/image" Target="../media/image812.png"/><Relationship Id="rId32" Type="http://schemas.openxmlformats.org/officeDocument/2006/relationships/customXml" Target="../ink/ink7955.xml"/><Relationship Id="rId53" Type="http://schemas.openxmlformats.org/officeDocument/2006/relationships/image" Target="../media/image832.png"/><Relationship Id="rId74" Type="http://schemas.openxmlformats.org/officeDocument/2006/relationships/customXml" Target="../ink/ink7976.xml"/><Relationship Id="rId128" Type="http://schemas.openxmlformats.org/officeDocument/2006/relationships/customXml" Target="../ink/ink8003.xml"/><Relationship Id="rId149" Type="http://schemas.openxmlformats.org/officeDocument/2006/relationships/image" Target="../media/image879.png"/><Relationship Id="rId5" Type="http://schemas.openxmlformats.org/officeDocument/2006/relationships/image" Target="../media/image809.png"/><Relationship Id="rId95" Type="http://schemas.openxmlformats.org/officeDocument/2006/relationships/image" Target="../media/image631.png"/><Relationship Id="rId160" Type="http://schemas.openxmlformats.org/officeDocument/2006/relationships/customXml" Target="../ink/ink8019.xml"/><Relationship Id="rId22" Type="http://schemas.openxmlformats.org/officeDocument/2006/relationships/customXml" Target="../ink/ink7950.xml"/><Relationship Id="rId43" Type="http://schemas.openxmlformats.org/officeDocument/2006/relationships/image" Target="../media/image827.png"/><Relationship Id="rId64" Type="http://schemas.openxmlformats.org/officeDocument/2006/relationships/customXml" Target="../ink/ink7971.xml"/><Relationship Id="rId118" Type="http://schemas.openxmlformats.org/officeDocument/2006/relationships/customXml" Target="../ink/ink7998.xml"/><Relationship Id="rId139" Type="http://schemas.openxmlformats.org/officeDocument/2006/relationships/image" Target="../media/image874.png"/><Relationship Id="rId85" Type="http://schemas.openxmlformats.org/officeDocument/2006/relationships/image" Target="../media/image848.png"/><Relationship Id="rId150" Type="http://schemas.openxmlformats.org/officeDocument/2006/relationships/customXml" Target="../ink/ink8014.xml"/><Relationship Id="rId171" Type="http://schemas.openxmlformats.org/officeDocument/2006/relationships/image" Target="../media/image890.png"/><Relationship Id="rId12" Type="http://schemas.openxmlformats.org/officeDocument/2006/relationships/customXml" Target="../ink/ink7945.xml"/><Relationship Id="rId33" Type="http://schemas.openxmlformats.org/officeDocument/2006/relationships/image" Target="../media/image823.png"/><Relationship Id="rId108" Type="http://schemas.openxmlformats.org/officeDocument/2006/relationships/customXml" Target="../ink/ink7993.xml"/><Relationship Id="rId129" Type="http://schemas.openxmlformats.org/officeDocument/2006/relationships/image" Target="../media/image869.png"/><Relationship Id="rId54" Type="http://schemas.openxmlformats.org/officeDocument/2006/relationships/customXml" Target="../ink/ink7966.xml"/><Relationship Id="rId70" Type="http://schemas.openxmlformats.org/officeDocument/2006/relationships/customXml" Target="../ink/ink7974.xml"/><Relationship Id="rId75" Type="http://schemas.openxmlformats.org/officeDocument/2006/relationships/image" Target="../media/image843.png"/><Relationship Id="rId91" Type="http://schemas.openxmlformats.org/officeDocument/2006/relationships/image" Target="../media/image851.png"/><Relationship Id="rId96" Type="http://schemas.openxmlformats.org/officeDocument/2006/relationships/customXml" Target="../ink/ink7987.xml"/><Relationship Id="rId140" Type="http://schemas.openxmlformats.org/officeDocument/2006/relationships/customXml" Target="../ink/ink8009.xml"/><Relationship Id="rId145" Type="http://schemas.openxmlformats.org/officeDocument/2006/relationships/image" Target="../media/image877.png"/><Relationship Id="rId161" Type="http://schemas.openxmlformats.org/officeDocument/2006/relationships/image" Target="../media/image885.png"/><Relationship Id="rId166" Type="http://schemas.openxmlformats.org/officeDocument/2006/relationships/customXml" Target="../ink/ink802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42.xml"/><Relationship Id="rId23" Type="http://schemas.openxmlformats.org/officeDocument/2006/relationships/image" Target="../media/image818.png"/><Relationship Id="rId28" Type="http://schemas.openxmlformats.org/officeDocument/2006/relationships/customXml" Target="../ink/ink7953.xml"/><Relationship Id="rId49" Type="http://schemas.openxmlformats.org/officeDocument/2006/relationships/image" Target="../media/image830.png"/><Relationship Id="rId114" Type="http://schemas.openxmlformats.org/officeDocument/2006/relationships/customXml" Target="../ink/ink7996.xml"/><Relationship Id="rId119" Type="http://schemas.openxmlformats.org/officeDocument/2006/relationships/image" Target="../media/image864.png"/><Relationship Id="rId44" Type="http://schemas.openxmlformats.org/officeDocument/2006/relationships/customXml" Target="../ink/ink7961.xml"/><Relationship Id="rId60" Type="http://schemas.openxmlformats.org/officeDocument/2006/relationships/customXml" Target="../ink/ink7969.xml"/><Relationship Id="rId65" Type="http://schemas.openxmlformats.org/officeDocument/2006/relationships/image" Target="../media/image838.png"/><Relationship Id="rId81" Type="http://schemas.openxmlformats.org/officeDocument/2006/relationships/image" Target="../media/image846.png"/><Relationship Id="rId86" Type="http://schemas.openxmlformats.org/officeDocument/2006/relationships/customXml" Target="../ink/ink7982.xml"/><Relationship Id="rId130" Type="http://schemas.openxmlformats.org/officeDocument/2006/relationships/customXml" Target="../ink/ink8004.xml"/><Relationship Id="rId135" Type="http://schemas.openxmlformats.org/officeDocument/2006/relationships/image" Target="../media/image872.png"/><Relationship Id="rId151" Type="http://schemas.openxmlformats.org/officeDocument/2006/relationships/image" Target="../media/image880.png"/><Relationship Id="rId156" Type="http://schemas.openxmlformats.org/officeDocument/2006/relationships/customXml" Target="../ink/ink8017.xml"/><Relationship Id="rId13" Type="http://schemas.openxmlformats.org/officeDocument/2006/relationships/image" Target="../media/image813.png"/><Relationship Id="rId18" Type="http://schemas.openxmlformats.org/officeDocument/2006/relationships/customXml" Target="../ink/ink7948.xml"/><Relationship Id="rId39" Type="http://schemas.openxmlformats.org/officeDocument/2006/relationships/image" Target="../media/image825.png"/><Relationship Id="rId109" Type="http://schemas.openxmlformats.org/officeDocument/2006/relationships/image" Target="../media/image859.png"/><Relationship Id="rId34" Type="http://schemas.openxmlformats.org/officeDocument/2006/relationships/customXml" Target="../ink/ink7956.xml"/><Relationship Id="rId50" Type="http://schemas.openxmlformats.org/officeDocument/2006/relationships/customXml" Target="../ink/ink7964.xml"/><Relationship Id="rId55" Type="http://schemas.openxmlformats.org/officeDocument/2006/relationships/image" Target="../media/image833.png"/><Relationship Id="rId76" Type="http://schemas.openxmlformats.org/officeDocument/2006/relationships/customXml" Target="../ink/ink7977.xml"/><Relationship Id="rId97" Type="http://schemas.openxmlformats.org/officeDocument/2006/relationships/image" Target="../media/image853.png"/><Relationship Id="rId104" Type="http://schemas.openxmlformats.org/officeDocument/2006/relationships/customXml" Target="../ink/ink7991.xml"/><Relationship Id="rId120" Type="http://schemas.openxmlformats.org/officeDocument/2006/relationships/customXml" Target="../ink/ink7999.xml"/><Relationship Id="rId125" Type="http://schemas.openxmlformats.org/officeDocument/2006/relationships/image" Target="../media/image867.png"/><Relationship Id="rId141" Type="http://schemas.openxmlformats.org/officeDocument/2006/relationships/image" Target="../media/image875.png"/><Relationship Id="rId146" Type="http://schemas.openxmlformats.org/officeDocument/2006/relationships/customXml" Target="../ink/ink8012.xml"/><Relationship Id="rId167" Type="http://schemas.openxmlformats.org/officeDocument/2006/relationships/image" Target="../media/image888.png"/><Relationship Id="rId7" Type="http://schemas.openxmlformats.org/officeDocument/2006/relationships/image" Target="../media/image810.png"/><Relationship Id="rId71" Type="http://schemas.openxmlformats.org/officeDocument/2006/relationships/image" Target="../media/image841.png"/><Relationship Id="rId92" Type="http://schemas.openxmlformats.org/officeDocument/2006/relationships/customXml" Target="../ink/ink7985.xml"/><Relationship Id="rId162" Type="http://schemas.openxmlformats.org/officeDocument/2006/relationships/customXml" Target="../ink/ink8020.xml"/><Relationship Id="rId2" Type="http://schemas.openxmlformats.org/officeDocument/2006/relationships/customXml" Target="../ink/ink7940.xml"/><Relationship Id="rId29" Type="http://schemas.openxmlformats.org/officeDocument/2006/relationships/image" Target="../media/image821.png"/><Relationship Id="rId24" Type="http://schemas.openxmlformats.org/officeDocument/2006/relationships/customXml" Target="../ink/ink7951.xml"/><Relationship Id="rId40" Type="http://schemas.openxmlformats.org/officeDocument/2006/relationships/customXml" Target="../ink/ink7959.xml"/><Relationship Id="rId45" Type="http://schemas.openxmlformats.org/officeDocument/2006/relationships/image" Target="../media/image828.png"/><Relationship Id="rId66" Type="http://schemas.openxmlformats.org/officeDocument/2006/relationships/customXml" Target="../ink/ink7972.xml"/><Relationship Id="rId87" Type="http://schemas.openxmlformats.org/officeDocument/2006/relationships/image" Target="../media/image849.png"/><Relationship Id="rId110" Type="http://schemas.openxmlformats.org/officeDocument/2006/relationships/customXml" Target="../ink/ink7994.xml"/><Relationship Id="rId115" Type="http://schemas.openxmlformats.org/officeDocument/2006/relationships/image" Target="../media/image862.png"/><Relationship Id="rId131" Type="http://schemas.openxmlformats.org/officeDocument/2006/relationships/image" Target="../media/image870.png"/><Relationship Id="rId136" Type="http://schemas.openxmlformats.org/officeDocument/2006/relationships/customXml" Target="../ink/ink8007.xml"/><Relationship Id="rId157" Type="http://schemas.openxmlformats.org/officeDocument/2006/relationships/image" Target="../media/image883.png"/><Relationship Id="rId61" Type="http://schemas.openxmlformats.org/officeDocument/2006/relationships/image" Target="../media/image836.png"/><Relationship Id="rId82" Type="http://schemas.openxmlformats.org/officeDocument/2006/relationships/customXml" Target="../ink/ink7980.xml"/><Relationship Id="rId152" Type="http://schemas.openxmlformats.org/officeDocument/2006/relationships/customXml" Target="../ink/ink8015.xml"/><Relationship Id="rId19" Type="http://schemas.openxmlformats.org/officeDocument/2006/relationships/image" Target="../media/image816.png"/><Relationship Id="rId14" Type="http://schemas.openxmlformats.org/officeDocument/2006/relationships/customXml" Target="../ink/ink7946.xml"/><Relationship Id="rId30" Type="http://schemas.openxmlformats.org/officeDocument/2006/relationships/customXml" Target="../ink/ink7954.xml"/><Relationship Id="rId35" Type="http://schemas.openxmlformats.org/officeDocument/2006/relationships/image" Target="../media/image824.png"/><Relationship Id="rId56" Type="http://schemas.openxmlformats.org/officeDocument/2006/relationships/customXml" Target="../ink/ink7967.xml"/><Relationship Id="rId77" Type="http://schemas.openxmlformats.org/officeDocument/2006/relationships/image" Target="../media/image844.png"/><Relationship Id="rId100" Type="http://schemas.openxmlformats.org/officeDocument/2006/relationships/customXml" Target="../ink/ink7989.xml"/><Relationship Id="rId105" Type="http://schemas.openxmlformats.org/officeDocument/2006/relationships/image" Target="../media/image857.png"/><Relationship Id="rId126" Type="http://schemas.openxmlformats.org/officeDocument/2006/relationships/customXml" Target="../ink/ink8002.xml"/><Relationship Id="rId147" Type="http://schemas.openxmlformats.org/officeDocument/2006/relationships/image" Target="../media/image878.png"/><Relationship Id="rId168" Type="http://schemas.openxmlformats.org/officeDocument/2006/relationships/customXml" Target="../ink/ink8023.xml"/><Relationship Id="rId8" Type="http://schemas.openxmlformats.org/officeDocument/2006/relationships/customXml" Target="../ink/ink7943.xml"/><Relationship Id="rId51" Type="http://schemas.openxmlformats.org/officeDocument/2006/relationships/image" Target="../media/image831.png"/><Relationship Id="rId72" Type="http://schemas.openxmlformats.org/officeDocument/2006/relationships/customXml" Target="../ink/ink7975.xml"/><Relationship Id="rId93" Type="http://schemas.openxmlformats.org/officeDocument/2006/relationships/image" Target="../media/image852.png"/><Relationship Id="rId98" Type="http://schemas.openxmlformats.org/officeDocument/2006/relationships/customXml" Target="../ink/ink7988.xml"/><Relationship Id="rId121" Type="http://schemas.openxmlformats.org/officeDocument/2006/relationships/image" Target="../media/image865.png"/><Relationship Id="rId142" Type="http://schemas.openxmlformats.org/officeDocument/2006/relationships/customXml" Target="../ink/ink8010.xml"/><Relationship Id="rId163" Type="http://schemas.openxmlformats.org/officeDocument/2006/relationships/image" Target="../media/image886.png"/><Relationship Id="rId3" Type="http://schemas.openxmlformats.org/officeDocument/2006/relationships/image" Target="../media/image808.png"/><Relationship Id="rId25" Type="http://schemas.openxmlformats.org/officeDocument/2006/relationships/image" Target="../media/image819.png"/><Relationship Id="rId46" Type="http://schemas.openxmlformats.org/officeDocument/2006/relationships/customXml" Target="../ink/ink7962.xml"/><Relationship Id="rId67" Type="http://schemas.openxmlformats.org/officeDocument/2006/relationships/image" Target="../media/image839.png"/><Relationship Id="rId116" Type="http://schemas.openxmlformats.org/officeDocument/2006/relationships/customXml" Target="../ink/ink7997.xml"/><Relationship Id="rId137" Type="http://schemas.openxmlformats.org/officeDocument/2006/relationships/image" Target="../media/image873.png"/><Relationship Id="rId158" Type="http://schemas.openxmlformats.org/officeDocument/2006/relationships/customXml" Target="../ink/ink8018.xml"/><Relationship Id="rId20" Type="http://schemas.openxmlformats.org/officeDocument/2006/relationships/customXml" Target="../ink/ink7949.xml"/><Relationship Id="rId41" Type="http://schemas.openxmlformats.org/officeDocument/2006/relationships/image" Target="../media/image826.png"/><Relationship Id="rId62" Type="http://schemas.openxmlformats.org/officeDocument/2006/relationships/customXml" Target="../ink/ink7970.xml"/><Relationship Id="rId83" Type="http://schemas.openxmlformats.org/officeDocument/2006/relationships/image" Target="../media/image847.png"/><Relationship Id="rId88" Type="http://schemas.openxmlformats.org/officeDocument/2006/relationships/customXml" Target="../ink/ink7983.xml"/><Relationship Id="rId111" Type="http://schemas.openxmlformats.org/officeDocument/2006/relationships/image" Target="../media/image860.png"/><Relationship Id="rId132" Type="http://schemas.openxmlformats.org/officeDocument/2006/relationships/customXml" Target="../ink/ink8005.xml"/><Relationship Id="rId153" Type="http://schemas.openxmlformats.org/officeDocument/2006/relationships/image" Target="../media/image881.png"/><Relationship Id="rId15" Type="http://schemas.openxmlformats.org/officeDocument/2006/relationships/image" Target="../media/image814.png"/><Relationship Id="rId36" Type="http://schemas.openxmlformats.org/officeDocument/2006/relationships/customXml" Target="../ink/ink7957.xml"/><Relationship Id="rId57" Type="http://schemas.openxmlformats.org/officeDocument/2006/relationships/image" Target="../media/image834.png"/><Relationship Id="rId106" Type="http://schemas.openxmlformats.org/officeDocument/2006/relationships/customXml" Target="../ink/ink7992.xml"/><Relationship Id="rId127" Type="http://schemas.openxmlformats.org/officeDocument/2006/relationships/image" Target="../media/image868.png"/><Relationship Id="rId10" Type="http://schemas.openxmlformats.org/officeDocument/2006/relationships/customXml" Target="../ink/ink7944.xml"/><Relationship Id="rId31" Type="http://schemas.openxmlformats.org/officeDocument/2006/relationships/image" Target="../media/image822.png"/><Relationship Id="rId52" Type="http://schemas.openxmlformats.org/officeDocument/2006/relationships/customXml" Target="../ink/ink7965.xml"/><Relationship Id="rId73" Type="http://schemas.openxmlformats.org/officeDocument/2006/relationships/image" Target="../media/image842.png"/><Relationship Id="rId78" Type="http://schemas.openxmlformats.org/officeDocument/2006/relationships/customXml" Target="../ink/ink7978.xml"/><Relationship Id="rId94" Type="http://schemas.openxmlformats.org/officeDocument/2006/relationships/customXml" Target="../ink/ink7986.xml"/><Relationship Id="rId99" Type="http://schemas.openxmlformats.org/officeDocument/2006/relationships/image" Target="../media/image854.png"/><Relationship Id="rId101" Type="http://schemas.openxmlformats.org/officeDocument/2006/relationships/image" Target="../media/image855.png"/><Relationship Id="rId122" Type="http://schemas.openxmlformats.org/officeDocument/2006/relationships/customXml" Target="../ink/ink8000.xml"/><Relationship Id="rId143" Type="http://schemas.openxmlformats.org/officeDocument/2006/relationships/image" Target="../media/image876.png"/><Relationship Id="rId148" Type="http://schemas.openxmlformats.org/officeDocument/2006/relationships/customXml" Target="../ink/ink8013.xml"/><Relationship Id="rId164" Type="http://schemas.openxmlformats.org/officeDocument/2006/relationships/customXml" Target="../ink/ink8021.xml"/><Relationship Id="rId169" Type="http://schemas.openxmlformats.org/officeDocument/2006/relationships/image" Target="../media/image889.png"/><Relationship Id="rId4" Type="http://schemas.openxmlformats.org/officeDocument/2006/relationships/customXml" Target="../ink/ink7941.xml"/><Relationship Id="rId9" Type="http://schemas.openxmlformats.org/officeDocument/2006/relationships/image" Target="../media/image811.png"/><Relationship Id="rId26" Type="http://schemas.openxmlformats.org/officeDocument/2006/relationships/customXml" Target="../ink/ink7952.xml"/><Relationship Id="rId47" Type="http://schemas.openxmlformats.org/officeDocument/2006/relationships/image" Target="../media/image829.png"/><Relationship Id="rId68" Type="http://schemas.openxmlformats.org/officeDocument/2006/relationships/customXml" Target="../ink/ink7973.xml"/><Relationship Id="rId89" Type="http://schemas.openxmlformats.org/officeDocument/2006/relationships/image" Target="../media/image850.png"/><Relationship Id="rId112" Type="http://schemas.openxmlformats.org/officeDocument/2006/relationships/customXml" Target="../ink/ink7995.xml"/><Relationship Id="rId133" Type="http://schemas.openxmlformats.org/officeDocument/2006/relationships/image" Target="../media/image871.png"/><Relationship Id="rId154" Type="http://schemas.openxmlformats.org/officeDocument/2006/relationships/customXml" Target="../ink/ink8016.xml"/><Relationship Id="rId16" Type="http://schemas.openxmlformats.org/officeDocument/2006/relationships/customXml" Target="../ink/ink7947.xml"/><Relationship Id="rId37" Type="http://schemas.openxmlformats.org/officeDocument/2006/relationships/image" Target="../media/image715.png"/><Relationship Id="rId58" Type="http://schemas.openxmlformats.org/officeDocument/2006/relationships/customXml" Target="../ink/ink7968.xml"/><Relationship Id="rId79" Type="http://schemas.openxmlformats.org/officeDocument/2006/relationships/image" Target="../media/image845.png"/><Relationship Id="rId102" Type="http://schemas.openxmlformats.org/officeDocument/2006/relationships/customXml" Target="../ink/ink7990.xml"/><Relationship Id="rId123" Type="http://schemas.openxmlformats.org/officeDocument/2006/relationships/image" Target="../media/image866.png"/><Relationship Id="rId144" Type="http://schemas.openxmlformats.org/officeDocument/2006/relationships/customXml" Target="../ink/ink8011.xml"/><Relationship Id="rId90" Type="http://schemas.openxmlformats.org/officeDocument/2006/relationships/customXml" Target="../ink/ink7984.xml"/><Relationship Id="rId165" Type="http://schemas.openxmlformats.org/officeDocument/2006/relationships/image" Target="../media/image887.png"/><Relationship Id="rId27" Type="http://schemas.openxmlformats.org/officeDocument/2006/relationships/image" Target="../media/image820.png"/><Relationship Id="rId48" Type="http://schemas.openxmlformats.org/officeDocument/2006/relationships/customXml" Target="../ink/ink7963.xml"/><Relationship Id="rId69" Type="http://schemas.openxmlformats.org/officeDocument/2006/relationships/image" Target="../media/image840.png"/><Relationship Id="rId113" Type="http://schemas.openxmlformats.org/officeDocument/2006/relationships/image" Target="../media/image861.png"/><Relationship Id="rId134" Type="http://schemas.openxmlformats.org/officeDocument/2006/relationships/customXml" Target="../ink/ink8006.xml"/><Relationship Id="rId80" Type="http://schemas.openxmlformats.org/officeDocument/2006/relationships/customXml" Target="../ink/ink7979.xml"/><Relationship Id="rId155" Type="http://schemas.openxmlformats.org/officeDocument/2006/relationships/image" Target="../media/image882.png"/><Relationship Id="rId17" Type="http://schemas.openxmlformats.org/officeDocument/2006/relationships/image" Target="../media/image815.png"/><Relationship Id="rId38" Type="http://schemas.openxmlformats.org/officeDocument/2006/relationships/customXml" Target="../ink/ink7958.xml"/><Relationship Id="rId59" Type="http://schemas.openxmlformats.org/officeDocument/2006/relationships/image" Target="../media/image835.png"/><Relationship Id="rId103" Type="http://schemas.openxmlformats.org/officeDocument/2006/relationships/image" Target="../media/image856.png"/><Relationship Id="rId124" Type="http://schemas.openxmlformats.org/officeDocument/2006/relationships/customXml" Target="../ink/ink8001.xml"/></Relationships>
</file>

<file path=ppt/slides/_rels/slide16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63.png"/><Relationship Id="rId21" Type="http://schemas.openxmlformats.org/officeDocument/2006/relationships/image" Target="../media/image817.png"/><Relationship Id="rId42" Type="http://schemas.openxmlformats.org/officeDocument/2006/relationships/customXml" Target="../ink/ink8045.xml"/><Relationship Id="rId63" Type="http://schemas.openxmlformats.org/officeDocument/2006/relationships/image" Target="../media/image837.png"/><Relationship Id="rId84" Type="http://schemas.openxmlformats.org/officeDocument/2006/relationships/customXml" Target="../ink/ink8066.xml"/><Relationship Id="rId138" Type="http://schemas.openxmlformats.org/officeDocument/2006/relationships/customXml" Target="../ink/ink8093.xml"/><Relationship Id="rId159" Type="http://schemas.openxmlformats.org/officeDocument/2006/relationships/image" Target="../media/image884.png"/><Relationship Id="rId170" Type="http://schemas.openxmlformats.org/officeDocument/2006/relationships/customXml" Target="../ink/ink8109.xml"/><Relationship Id="rId191" Type="http://schemas.openxmlformats.org/officeDocument/2006/relationships/customXml" Target="../ink/ink8120.xml"/><Relationship Id="rId107" Type="http://schemas.openxmlformats.org/officeDocument/2006/relationships/image" Target="../media/image858.png"/><Relationship Id="rId11" Type="http://schemas.openxmlformats.org/officeDocument/2006/relationships/image" Target="../media/image812.png"/><Relationship Id="rId32" Type="http://schemas.openxmlformats.org/officeDocument/2006/relationships/customXml" Target="../ink/ink8040.xml"/><Relationship Id="rId53" Type="http://schemas.openxmlformats.org/officeDocument/2006/relationships/image" Target="../media/image832.png"/><Relationship Id="rId74" Type="http://schemas.openxmlformats.org/officeDocument/2006/relationships/customXml" Target="../ink/ink8061.xml"/><Relationship Id="rId128" Type="http://schemas.openxmlformats.org/officeDocument/2006/relationships/customXml" Target="../ink/ink8088.xml"/><Relationship Id="rId149" Type="http://schemas.openxmlformats.org/officeDocument/2006/relationships/image" Target="../media/image879.png"/><Relationship Id="rId5" Type="http://schemas.openxmlformats.org/officeDocument/2006/relationships/image" Target="../media/image809.png"/><Relationship Id="rId95" Type="http://schemas.openxmlformats.org/officeDocument/2006/relationships/image" Target="../media/image631.png"/><Relationship Id="rId160" Type="http://schemas.openxmlformats.org/officeDocument/2006/relationships/customXml" Target="../ink/ink8104.xml"/><Relationship Id="rId181" Type="http://schemas.openxmlformats.org/officeDocument/2006/relationships/image" Target="../media/image895.png"/><Relationship Id="rId22" Type="http://schemas.openxmlformats.org/officeDocument/2006/relationships/customXml" Target="../ink/ink8035.xml"/><Relationship Id="rId43" Type="http://schemas.openxmlformats.org/officeDocument/2006/relationships/image" Target="../media/image827.png"/><Relationship Id="rId64" Type="http://schemas.openxmlformats.org/officeDocument/2006/relationships/customXml" Target="../ink/ink8056.xml"/><Relationship Id="rId118" Type="http://schemas.openxmlformats.org/officeDocument/2006/relationships/customXml" Target="../ink/ink8083.xml"/><Relationship Id="rId139" Type="http://schemas.openxmlformats.org/officeDocument/2006/relationships/image" Target="../media/image874.png"/><Relationship Id="rId85" Type="http://schemas.openxmlformats.org/officeDocument/2006/relationships/image" Target="../media/image848.png"/><Relationship Id="rId150" Type="http://schemas.openxmlformats.org/officeDocument/2006/relationships/customXml" Target="../ink/ink8099.xml"/><Relationship Id="rId171" Type="http://schemas.openxmlformats.org/officeDocument/2006/relationships/image" Target="../media/image890.png"/><Relationship Id="rId192" Type="http://schemas.openxmlformats.org/officeDocument/2006/relationships/image" Target="../media/image900.png"/><Relationship Id="rId12" Type="http://schemas.openxmlformats.org/officeDocument/2006/relationships/customXml" Target="../ink/ink8030.xml"/><Relationship Id="rId33" Type="http://schemas.openxmlformats.org/officeDocument/2006/relationships/image" Target="../media/image823.png"/><Relationship Id="rId108" Type="http://schemas.openxmlformats.org/officeDocument/2006/relationships/customXml" Target="../ink/ink8078.xml"/><Relationship Id="rId129" Type="http://schemas.openxmlformats.org/officeDocument/2006/relationships/image" Target="../media/image869.png"/><Relationship Id="rId54" Type="http://schemas.openxmlformats.org/officeDocument/2006/relationships/customXml" Target="../ink/ink8051.xml"/><Relationship Id="rId75" Type="http://schemas.openxmlformats.org/officeDocument/2006/relationships/image" Target="../media/image843.png"/><Relationship Id="rId96" Type="http://schemas.openxmlformats.org/officeDocument/2006/relationships/customXml" Target="../ink/ink8072.xml"/><Relationship Id="rId140" Type="http://schemas.openxmlformats.org/officeDocument/2006/relationships/customXml" Target="../ink/ink8094.xml"/><Relationship Id="rId161" Type="http://schemas.openxmlformats.org/officeDocument/2006/relationships/image" Target="../media/image885.png"/><Relationship Id="rId182" Type="http://schemas.openxmlformats.org/officeDocument/2006/relationships/customXml" Target="../ink/ink8115.xml"/><Relationship Id="rId6" Type="http://schemas.openxmlformats.org/officeDocument/2006/relationships/customXml" Target="../ink/ink8027.xml"/><Relationship Id="rId23" Type="http://schemas.openxmlformats.org/officeDocument/2006/relationships/image" Target="../media/image818.png"/><Relationship Id="rId119" Type="http://schemas.openxmlformats.org/officeDocument/2006/relationships/image" Target="../media/image864.png"/><Relationship Id="rId44" Type="http://schemas.openxmlformats.org/officeDocument/2006/relationships/customXml" Target="../ink/ink8046.xml"/><Relationship Id="rId65" Type="http://schemas.openxmlformats.org/officeDocument/2006/relationships/image" Target="../media/image838.png"/><Relationship Id="rId86" Type="http://schemas.openxmlformats.org/officeDocument/2006/relationships/customXml" Target="../ink/ink8067.xml"/><Relationship Id="rId130" Type="http://schemas.openxmlformats.org/officeDocument/2006/relationships/customXml" Target="../ink/ink8089.xml"/><Relationship Id="rId151" Type="http://schemas.openxmlformats.org/officeDocument/2006/relationships/image" Target="../media/image880.png"/><Relationship Id="rId172" Type="http://schemas.openxmlformats.org/officeDocument/2006/relationships/customXml" Target="../ink/ink8110.xml"/><Relationship Id="rId13" Type="http://schemas.openxmlformats.org/officeDocument/2006/relationships/image" Target="../media/image813.png"/><Relationship Id="rId18" Type="http://schemas.openxmlformats.org/officeDocument/2006/relationships/customXml" Target="../ink/ink8033.xml"/><Relationship Id="rId39" Type="http://schemas.openxmlformats.org/officeDocument/2006/relationships/image" Target="../media/image825.png"/><Relationship Id="rId109" Type="http://schemas.openxmlformats.org/officeDocument/2006/relationships/image" Target="../media/image859.png"/><Relationship Id="rId34" Type="http://schemas.openxmlformats.org/officeDocument/2006/relationships/customXml" Target="../ink/ink8041.xml"/><Relationship Id="rId50" Type="http://schemas.openxmlformats.org/officeDocument/2006/relationships/customXml" Target="../ink/ink8049.xml"/><Relationship Id="rId55" Type="http://schemas.openxmlformats.org/officeDocument/2006/relationships/image" Target="../media/image833.png"/><Relationship Id="rId76" Type="http://schemas.openxmlformats.org/officeDocument/2006/relationships/customXml" Target="../ink/ink8062.xml"/><Relationship Id="rId97" Type="http://schemas.openxmlformats.org/officeDocument/2006/relationships/image" Target="../media/image853.png"/><Relationship Id="rId104" Type="http://schemas.openxmlformats.org/officeDocument/2006/relationships/customXml" Target="../ink/ink8076.xml"/><Relationship Id="rId120" Type="http://schemas.openxmlformats.org/officeDocument/2006/relationships/customXml" Target="../ink/ink8084.xml"/><Relationship Id="rId125" Type="http://schemas.openxmlformats.org/officeDocument/2006/relationships/image" Target="../media/image867.png"/><Relationship Id="rId141" Type="http://schemas.openxmlformats.org/officeDocument/2006/relationships/image" Target="../media/image875.png"/><Relationship Id="rId146" Type="http://schemas.openxmlformats.org/officeDocument/2006/relationships/customXml" Target="../ink/ink8097.xml"/><Relationship Id="rId167" Type="http://schemas.openxmlformats.org/officeDocument/2006/relationships/image" Target="../media/image888.png"/><Relationship Id="rId188" Type="http://schemas.openxmlformats.org/officeDocument/2006/relationships/customXml" Target="../ink/ink8118.xml"/><Relationship Id="rId7" Type="http://schemas.openxmlformats.org/officeDocument/2006/relationships/image" Target="../media/image810.png"/><Relationship Id="rId71" Type="http://schemas.openxmlformats.org/officeDocument/2006/relationships/image" Target="../media/image841.png"/><Relationship Id="rId92" Type="http://schemas.openxmlformats.org/officeDocument/2006/relationships/customXml" Target="../ink/ink8070.xml"/><Relationship Id="rId162" Type="http://schemas.openxmlformats.org/officeDocument/2006/relationships/customXml" Target="../ink/ink8105.xml"/><Relationship Id="rId183" Type="http://schemas.openxmlformats.org/officeDocument/2006/relationships/image" Target="../media/image896.png"/><Relationship Id="rId2" Type="http://schemas.openxmlformats.org/officeDocument/2006/relationships/customXml" Target="../ink/ink8025.xml"/><Relationship Id="rId29" Type="http://schemas.openxmlformats.org/officeDocument/2006/relationships/image" Target="../media/image821.png"/><Relationship Id="rId24" Type="http://schemas.openxmlformats.org/officeDocument/2006/relationships/customXml" Target="../ink/ink8036.xml"/><Relationship Id="rId40" Type="http://schemas.openxmlformats.org/officeDocument/2006/relationships/customXml" Target="../ink/ink8044.xml"/><Relationship Id="rId45" Type="http://schemas.openxmlformats.org/officeDocument/2006/relationships/image" Target="../media/image828.png"/><Relationship Id="rId66" Type="http://schemas.openxmlformats.org/officeDocument/2006/relationships/customXml" Target="../ink/ink8057.xml"/><Relationship Id="rId87" Type="http://schemas.openxmlformats.org/officeDocument/2006/relationships/image" Target="../media/image849.png"/><Relationship Id="rId110" Type="http://schemas.openxmlformats.org/officeDocument/2006/relationships/customXml" Target="../ink/ink8079.xml"/><Relationship Id="rId115" Type="http://schemas.openxmlformats.org/officeDocument/2006/relationships/image" Target="../media/image862.png"/><Relationship Id="rId131" Type="http://schemas.openxmlformats.org/officeDocument/2006/relationships/image" Target="../media/image870.png"/><Relationship Id="rId136" Type="http://schemas.openxmlformats.org/officeDocument/2006/relationships/customXml" Target="../ink/ink8092.xml"/><Relationship Id="rId157" Type="http://schemas.openxmlformats.org/officeDocument/2006/relationships/image" Target="../media/image883.png"/><Relationship Id="rId178" Type="http://schemas.openxmlformats.org/officeDocument/2006/relationships/customXml" Target="../ink/ink8113.xml"/><Relationship Id="rId61" Type="http://schemas.openxmlformats.org/officeDocument/2006/relationships/image" Target="../media/image836.png"/><Relationship Id="rId82" Type="http://schemas.openxmlformats.org/officeDocument/2006/relationships/customXml" Target="../ink/ink8065.xml"/><Relationship Id="rId152" Type="http://schemas.openxmlformats.org/officeDocument/2006/relationships/customXml" Target="../ink/ink8100.xml"/><Relationship Id="rId173" Type="http://schemas.openxmlformats.org/officeDocument/2006/relationships/image" Target="../media/image891.png"/><Relationship Id="rId19" Type="http://schemas.openxmlformats.org/officeDocument/2006/relationships/image" Target="../media/image816.png"/><Relationship Id="rId14" Type="http://schemas.openxmlformats.org/officeDocument/2006/relationships/customXml" Target="../ink/ink8031.xml"/><Relationship Id="rId30" Type="http://schemas.openxmlformats.org/officeDocument/2006/relationships/customXml" Target="../ink/ink8039.xml"/><Relationship Id="rId35" Type="http://schemas.openxmlformats.org/officeDocument/2006/relationships/image" Target="../media/image824.png"/><Relationship Id="rId56" Type="http://schemas.openxmlformats.org/officeDocument/2006/relationships/customXml" Target="../ink/ink8052.xml"/><Relationship Id="rId77" Type="http://schemas.openxmlformats.org/officeDocument/2006/relationships/image" Target="../media/image844.png"/><Relationship Id="rId100" Type="http://schemas.openxmlformats.org/officeDocument/2006/relationships/customXml" Target="../ink/ink8074.xml"/><Relationship Id="rId105" Type="http://schemas.openxmlformats.org/officeDocument/2006/relationships/image" Target="../media/image857.png"/><Relationship Id="rId126" Type="http://schemas.openxmlformats.org/officeDocument/2006/relationships/customXml" Target="../ink/ink8087.xml"/><Relationship Id="rId147" Type="http://schemas.openxmlformats.org/officeDocument/2006/relationships/image" Target="../media/image878.png"/><Relationship Id="rId168" Type="http://schemas.openxmlformats.org/officeDocument/2006/relationships/customXml" Target="../ink/ink8108.xml"/><Relationship Id="rId8" Type="http://schemas.openxmlformats.org/officeDocument/2006/relationships/customXml" Target="../ink/ink8028.xml"/><Relationship Id="rId51" Type="http://schemas.openxmlformats.org/officeDocument/2006/relationships/image" Target="../media/image831.png"/><Relationship Id="rId72" Type="http://schemas.openxmlformats.org/officeDocument/2006/relationships/customXml" Target="../ink/ink8060.xml"/><Relationship Id="rId93" Type="http://schemas.openxmlformats.org/officeDocument/2006/relationships/image" Target="../media/image852.png"/><Relationship Id="rId98" Type="http://schemas.openxmlformats.org/officeDocument/2006/relationships/customXml" Target="../ink/ink8073.xml"/><Relationship Id="rId121" Type="http://schemas.openxmlformats.org/officeDocument/2006/relationships/image" Target="../media/image865.png"/><Relationship Id="rId142" Type="http://schemas.openxmlformats.org/officeDocument/2006/relationships/customXml" Target="../ink/ink8095.xml"/><Relationship Id="rId163" Type="http://schemas.openxmlformats.org/officeDocument/2006/relationships/image" Target="../media/image886.png"/><Relationship Id="rId184" Type="http://schemas.openxmlformats.org/officeDocument/2006/relationships/customXml" Target="../ink/ink8116.xml"/><Relationship Id="rId189" Type="http://schemas.openxmlformats.org/officeDocument/2006/relationships/image" Target="../media/image899.png"/><Relationship Id="rId3" Type="http://schemas.openxmlformats.org/officeDocument/2006/relationships/image" Target="../media/image808.png"/><Relationship Id="rId25" Type="http://schemas.openxmlformats.org/officeDocument/2006/relationships/image" Target="../media/image819.png"/><Relationship Id="rId46" Type="http://schemas.openxmlformats.org/officeDocument/2006/relationships/customXml" Target="../ink/ink8047.xml"/><Relationship Id="rId67" Type="http://schemas.openxmlformats.org/officeDocument/2006/relationships/image" Target="../media/image839.png"/><Relationship Id="rId116" Type="http://schemas.openxmlformats.org/officeDocument/2006/relationships/customXml" Target="../ink/ink8082.xml"/><Relationship Id="rId137" Type="http://schemas.openxmlformats.org/officeDocument/2006/relationships/image" Target="../media/image873.png"/><Relationship Id="rId158" Type="http://schemas.openxmlformats.org/officeDocument/2006/relationships/customXml" Target="../ink/ink8103.xml"/><Relationship Id="rId20" Type="http://schemas.openxmlformats.org/officeDocument/2006/relationships/customXml" Target="../ink/ink8034.xml"/><Relationship Id="rId41" Type="http://schemas.openxmlformats.org/officeDocument/2006/relationships/image" Target="../media/image826.png"/><Relationship Id="rId62" Type="http://schemas.openxmlformats.org/officeDocument/2006/relationships/customXml" Target="../ink/ink8055.xml"/><Relationship Id="rId83" Type="http://schemas.openxmlformats.org/officeDocument/2006/relationships/image" Target="../media/image847.png"/><Relationship Id="rId88" Type="http://schemas.openxmlformats.org/officeDocument/2006/relationships/customXml" Target="../ink/ink8068.xml"/><Relationship Id="rId111" Type="http://schemas.openxmlformats.org/officeDocument/2006/relationships/image" Target="../media/image860.png"/><Relationship Id="rId132" Type="http://schemas.openxmlformats.org/officeDocument/2006/relationships/customXml" Target="../ink/ink8090.xml"/><Relationship Id="rId153" Type="http://schemas.openxmlformats.org/officeDocument/2006/relationships/image" Target="../media/image881.png"/><Relationship Id="rId174" Type="http://schemas.openxmlformats.org/officeDocument/2006/relationships/customXml" Target="../ink/ink8111.xml"/><Relationship Id="rId179" Type="http://schemas.openxmlformats.org/officeDocument/2006/relationships/image" Target="../media/image894.png"/><Relationship Id="rId190" Type="http://schemas.openxmlformats.org/officeDocument/2006/relationships/customXml" Target="../ink/ink8119.xml"/><Relationship Id="rId15" Type="http://schemas.openxmlformats.org/officeDocument/2006/relationships/image" Target="../media/image814.png"/><Relationship Id="rId36" Type="http://schemas.openxmlformats.org/officeDocument/2006/relationships/customXml" Target="../ink/ink8042.xml"/><Relationship Id="rId57" Type="http://schemas.openxmlformats.org/officeDocument/2006/relationships/image" Target="../media/image834.png"/><Relationship Id="rId106" Type="http://schemas.openxmlformats.org/officeDocument/2006/relationships/customXml" Target="../ink/ink8077.xml"/><Relationship Id="rId127" Type="http://schemas.openxmlformats.org/officeDocument/2006/relationships/image" Target="../media/image868.png"/><Relationship Id="rId10" Type="http://schemas.openxmlformats.org/officeDocument/2006/relationships/customXml" Target="../ink/ink8029.xml"/><Relationship Id="rId31" Type="http://schemas.openxmlformats.org/officeDocument/2006/relationships/image" Target="../media/image822.png"/><Relationship Id="rId52" Type="http://schemas.openxmlformats.org/officeDocument/2006/relationships/customXml" Target="../ink/ink8050.xml"/><Relationship Id="rId73" Type="http://schemas.openxmlformats.org/officeDocument/2006/relationships/image" Target="../media/image842.png"/><Relationship Id="rId78" Type="http://schemas.openxmlformats.org/officeDocument/2006/relationships/customXml" Target="../ink/ink8063.xml"/><Relationship Id="rId94" Type="http://schemas.openxmlformats.org/officeDocument/2006/relationships/customXml" Target="../ink/ink8071.xml"/><Relationship Id="rId99" Type="http://schemas.openxmlformats.org/officeDocument/2006/relationships/image" Target="../media/image854.png"/><Relationship Id="rId101" Type="http://schemas.openxmlformats.org/officeDocument/2006/relationships/image" Target="../media/image855.png"/><Relationship Id="rId122" Type="http://schemas.openxmlformats.org/officeDocument/2006/relationships/customXml" Target="../ink/ink8085.xml"/><Relationship Id="rId143" Type="http://schemas.openxmlformats.org/officeDocument/2006/relationships/image" Target="../media/image876.png"/><Relationship Id="rId148" Type="http://schemas.openxmlformats.org/officeDocument/2006/relationships/customXml" Target="../ink/ink8098.xml"/><Relationship Id="rId164" Type="http://schemas.openxmlformats.org/officeDocument/2006/relationships/customXml" Target="../ink/ink8106.xml"/><Relationship Id="rId169" Type="http://schemas.openxmlformats.org/officeDocument/2006/relationships/image" Target="../media/image889.png"/><Relationship Id="rId185" Type="http://schemas.openxmlformats.org/officeDocument/2006/relationships/image" Target="../media/image897.png"/><Relationship Id="rId4" Type="http://schemas.openxmlformats.org/officeDocument/2006/relationships/customXml" Target="../ink/ink8026.xml"/><Relationship Id="rId9" Type="http://schemas.openxmlformats.org/officeDocument/2006/relationships/image" Target="../media/image811.png"/><Relationship Id="rId180" Type="http://schemas.openxmlformats.org/officeDocument/2006/relationships/customXml" Target="../ink/ink8114.xml"/><Relationship Id="rId26" Type="http://schemas.openxmlformats.org/officeDocument/2006/relationships/customXml" Target="../ink/ink8037.xml"/><Relationship Id="rId47" Type="http://schemas.openxmlformats.org/officeDocument/2006/relationships/image" Target="../media/image829.png"/><Relationship Id="rId68" Type="http://schemas.openxmlformats.org/officeDocument/2006/relationships/customXml" Target="../ink/ink8058.xml"/><Relationship Id="rId89" Type="http://schemas.openxmlformats.org/officeDocument/2006/relationships/image" Target="../media/image850.png"/><Relationship Id="rId112" Type="http://schemas.openxmlformats.org/officeDocument/2006/relationships/customXml" Target="../ink/ink8080.xml"/><Relationship Id="rId133" Type="http://schemas.openxmlformats.org/officeDocument/2006/relationships/image" Target="../media/image871.png"/><Relationship Id="rId154" Type="http://schemas.openxmlformats.org/officeDocument/2006/relationships/customXml" Target="../ink/ink8101.xml"/><Relationship Id="rId175" Type="http://schemas.openxmlformats.org/officeDocument/2006/relationships/image" Target="../media/image892.png"/><Relationship Id="rId16" Type="http://schemas.openxmlformats.org/officeDocument/2006/relationships/customXml" Target="../ink/ink8032.xml"/><Relationship Id="rId37" Type="http://schemas.openxmlformats.org/officeDocument/2006/relationships/image" Target="../media/image715.png"/><Relationship Id="rId58" Type="http://schemas.openxmlformats.org/officeDocument/2006/relationships/customXml" Target="../ink/ink8053.xml"/><Relationship Id="rId79" Type="http://schemas.openxmlformats.org/officeDocument/2006/relationships/image" Target="../media/image845.png"/><Relationship Id="rId102" Type="http://schemas.openxmlformats.org/officeDocument/2006/relationships/customXml" Target="../ink/ink8075.xml"/><Relationship Id="rId123" Type="http://schemas.openxmlformats.org/officeDocument/2006/relationships/image" Target="../media/image866.png"/><Relationship Id="rId144" Type="http://schemas.openxmlformats.org/officeDocument/2006/relationships/customXml" Target="../ink/ink8096.xml"/><Relationship Id="rId90" Type="http://schemas.openxmlformats.org/officeDocument/2006/relationships/customXml" Target="../ink/ink8069.xml"/><Relationship Id="rId165" Type="http://schemas.openxmlformats.org/officeDocument/2006/relationships/image" Target="../media/image887.png"/><Relationship Id="rId186" Type="http://schemas.openxmlformats.org/officeDocument/2006/relationships/customXml" Target="../ink/ink8117.xml"/><Relationship Id="rId27" Type="http://schemas.openxmlformats.org/officeDocument/2006/relationships/image" Target="../media/image820.png"/><Relationship Id="rId48" Type="http://schemas.openxmlformats.org/officeDocument/2006/relationships/customXml" Target="../ink/ink8048.xml"/><Relationship Id="rId69" Type="http://schemas.openxmlformats.org/officeDocument/2006/relationships/image" Target="../media/image840.png"/><Relationship Id="rId113" Type="http://schemas.openxmlformats.org/officeDocument/2006/relationships/image" Target="../media/image861.png"/><Relationship Id="rId134" Type="http://schemas.openxmlformats.org/officeDocument/2006/relationships/customXml" Target="../ink/ink8091.xml"/><Relationship Id="rId80" Type="http://schemas.openxmlformats.org/officeDocument/2006/relationships/customXml" Target="../ink/ink8064.xml"/><Relationship Id="rId155" Type="http://schemas.openxmlformats.org/officeDocument/2006/relationships/image" Target="../media/image882.png"/><Relationship Id="rId176" Type="http://schemas.openxmlformats.org/officeDocument/2006/relationships/customXml" Target="../ink/ink8112.xml"/><Relationship Id="rId17" Type="http://schemas.openxmlformats.org/officeDocument/2006/relationships/image" Target="../media/image815.png"/><Relationship Id="rId38" Type="http://schemas.openxmlformats.org/officeDocument/2006/relationships/customXml" Target="../ink/ink8043.xml"/><Relationship Id="rId59" Type="http://schemas.openxmlformats.org/officeDocument/2006/relationships/image" Target="../media/image835.png"/><Relationship Id="rId103" Type="http://schemas.openxmlformats.org/officeDocument/2006/relationships/image" Target="../media/image856.png"/><Relationship Id="rId124" Type="http://schemas.openxmlformats.org/officeDocument/2006/relationships/customXml" Target="../ink/ink8086.xml"/><Relationship Id="rId70" Type="http://schemas.openxmlformats.org/officeDocument/2006/relationships/customXml" Target="../ink/ink8059.xml"/><Relationship Id="rId91" Type="http://schemas.openxmlformats.org/officeDocument/2006/relationships/image" Target="../media/image851.png"/><Relationship Id="rId145" Type="http://schemas.openxmlformats.org/officeDocument/2006/relationships/image" Target="../media/image877.png"/><Relationship Id="rId166" Type="http://schemas.openxmlformats.org/officeDocument/2006/relationships/customXml" Target="../ink/ink8107.xml"/><Relationship Id="rId187" Type="http://schemas.openxmlformats.org/officeDocument/2006/relationships/image" Target="../media/image898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8038.xml"/><Relationship Id="rId49" Type="http://schemas.openxmlformats.org/officeDocument/2006/relationships/image" Target="../media/image830.png"/><Relationship Id="rId114" Type="http://schemas.openxmlformats.org/officeDocument/2006/relationships/customXml" Target="../ink/ink8081.xml"/><Relationship Id="rId60" Type="http://schemas.openxmlformats.org/officeDocument/2006/relationships/customXml" Target="../ink/ink8054.xml"/><Relationship Id="rId81" Type="http://schemas.openxmlformats.org/officeDocument/2006/relationships/image" Target="../media/image846.png"/><Relationship Id="rId135" Type="http://schemas.openxmlformats.org/officeDocument/2006/relationships/image" Target="../media/image872.png"/><Relationship Id="rId156" Type="http://schemas.openxmlformats.org/officeDocument/2006/relationships/customXml" Target="../ink/ink8102.xml"/><Relationship Id="rId177" Type="http://schemas.openxmlformats.org/officeDocument/2006/relationships/image" Target="../media/image893.png"/></Relationships>
</file>

<file path=ppt/slides/_rels/slide16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63.png"/><Relationship Id="rId21" Type="http://schemas.openxmlformats.org/officeDocument/2006/relationships/image" Target="../media/image817.png"/><Relationship Id="rId42" Type="http://schemas.openxmlformats.org/officeDocument/2006/relationships/customXml" Target="../ink/ink8141.xml"/><Relationship Id="rId63" Type="http://schemas.openxmlformats.org/officeDocument/2006/relationships/image" Target="../media/image837.png"/><Relationship Id="rId84" Type="http://schemas.openxmlformats.org/officeDocument/2006/relationships/customXml" Target="../ink/ink8162.xml"/><Relationship Id="rId138" Type="http://schemas.openxmlformats.org/officeDocument/2006/relationships/customXml" Target="../ink/ink8189.xml"/><Relationship Id="rId159" Type="http://schemas.openxmlformats.org/officeDocument/2006/relationships/image" Target="../media/image884.png"/><Relationship Id="rId170" Type="http://schemas.openxmlformats.org/officeDocument/2006/relationships/customXml" Target="../ink/ink8205.xml"/><Relationship Id="rId191" Type="http://schemas.openxmlformats.org/officeDocument/2006/relationships/customXml" Target="../ink/ink8216.xml"/><Relationship Id="rId205" Type="http://schemas.openxmlformats.org/officeDocument/2006/relationships/customXml" Target="../ink/ink8223.xml"/><Relationship Id="rId107" Type="http://schemas.openxmlformats.org/officeDocument/2006/relationships/image" Target="../media/image858.png"/><Relationship Id="rId11" Type="http://schemas.openxmlformats.org/officeDocument/2006/relationships/image" Target="../media/image812.png"/><Relationship Id="rId32" Type="http://schemas.openxmlformats.org/officeDocument/2006/relationships/customXml" Target="../ink/ink8136.xml"/><Relationship Id="rId53" Type="http://schemas.openxmlformats.org/officeDocument/2006/relationships/image" Target="../media/image832.png"/><Relationship Id="rId74" Type="http://schemas.openxmlformats.org/officeDocument/2006/relationships/customXml" Target="../ink/ink8157.xml"/><Relationship Id="rId128" Type="http://schemas.openxmlformats.org/officeDocument/2006/relationships/customXml" Target="../ink/ink8184.xml"/><Relationship Id="rId149" Type="http://schemas.openxmlformats.org/officeDocument/2006/relationships/image" Target="../media/image879.png"/><Relationship Id="rId5" Type="http://schemas.openxmlformats.org/officeDocument/2006/relationships/image" Target="../media/image809.png"/><Relationship Id="rId95" Type="http://schemas.openxmlformats.org/officeDocument/2006/relationships/image" Target="../media/image631.png"/><Relationship Id="rId160" Type="http://schemas.openxmlformats.org/officeDocument/2006/relationships/customXml" Target="../ink/ink8200.xml"/><Relationship Id="rId181" Type="http://schemas.openxmlformats.org/officeDocument/2006/relationships/image" Target="../media/image895.png"/><Relationship Id="rId216" Type="http://schemas.openxmlformats.org/officeDocument/2006/relationships/image" Target="../media/image912.png"/><Relationship Id="rId22" Type="http://schemas.openxmlformats.org/officeDocument/2006/relationships/customXml" Target="../ink/ink8131.xml"/><Relationship Id="rId43" Type="http://schemas.openxmlformats.org/officeDocument/2006/relationships/image" Target="../media/image827.png"/><Relationship Id="rId64" Type="http://schemas.openxmlformats.org/officeDocument/2006/relationships/customXml" Target="../ink/ink8152.xml"/><Relationship Id="rId118" Type="http://schemas.openxmlformats.org/officeDocument/2006/relationships/customXml" Target="../ink/ink8179.xml"/><Relationship Id="rId139" Type="http://schemas.openxmlformats.org/officeDocument/2006/relationships/image" Target="../media/image874.png"/><Relationship Id="rId85" Type="http://schemas.openxmlformats.org/officeDocument/2006/relationships/image" Target="../media/image848.png"/><Relationship Id="rId150" Type="http://schemas.openxmlformats.org/officeDocument/2006/relationships/customXml" Target="../ink/ink8195.xml"/><Relationship Id="rId171" Type="http://schemas.openxmlformats.org/officeDocument/2006/relationships/image" Target="../media/image890.png"/><Relationship Id="rId192" Type="http://schemas.openxmlformats.org/officeDocument/2006/relationships/image" Target="../media/image900.png"/><Relationship Id="rId206" Type="http://schemas.openxmlformats.org/officeDocument/2006/relationships/image" Target="../media/image907.png"/><Relationship Id="rId12" Type="http://schemas.openxmlformats.org/officeDocument/2006/relationships/customXml" Target="../ink/ink8126.xml"/><Relationship Id="rId33" Type="http://schemas.openxmlformats.org/officeDocument/2006/relationships/image" Target="../media/image823.png"/><Relationship Id="rId108" Type="http://schemas.openxmlformats.org/officeDocument/2006/relationships/customXml" Target="../ink/ink8174.xml"/><Relationship Id="rId129" Type="http://schemas.openxmlformats.org/officeDocument/2006/relationships/image" Target="../media/image869.png"/><Relationship Id="rId54" Type="http://schemas.openxmlformats.org/officeDocument/2006/relationships/customXml" Target="../ink/ink8147.xml"/><Relationship Id="rId75" Type="http://schemas.openxmlformats.org/officeDocument/2006/relationships/image" Target="../media/image843.png"/><Relationship Id="rId96" Type="http://schemas.openxmlformats.org/officeDocument/2006/relationships/customXml" Target="../ink/ink8168.xml"/><Relationship Id="rId140" Type="http://schemas.openxmlformats.org/officeDocument/2006/relationships/customXml" Target="../ink/ink8190.xml"/><Relationship Id="rId161" Type="http://schemas.openxmlformats.org/officeDocument/2006/relationships/image" Target="../media/image885.png"/><Relationship Id="rId182" Type="http://schemas.openxmlformats.org/officeDocument/2006/relationships/customXml" Target="../ink/ink8211.xml"/><Relationship Id="rId217" Type="http://schemas.openxmlformats.org/officeDocument/2006/relationships/customXml" Target="../ink/ink8229.xml"/><Relationship Id="rId6" Type="http://schemas.openxmlformats.org/officeDocument/2006/relationships/customXml" Target="../ink/ink8123.xml"/><Relationship Id="rId23" Type="http://schemas.openxmlformats.org/officeDocument/2006/relationships/image" Target="../media/image818.png"/><Relationship Id="rId119" Type="http://schemas.openxmlformats.org/officeDocument/2006/relationships/image" Target="../media/image864.png"/><Relationship Id="rId44" Type="http://schemas.openxmlformats.org/officeDocument/2006/relationships/customXml" Target="../ink/ink8142.xml"/><Relationship Id="rId65" Type="http://schemas.openxmlformats.org/officeDocument/2006/relationships/image" Target="../media/image838.png"/><Relationship Id="rId86" Type="http://schemas.openxmlformats.org/officeDocument/2006/relationships/customXml" Target="../ink/ink8163.xml"/><Relationship Id="rId130" Type="http://schemas.openxmlformats.org/officeDocument/2006/relationships/customXml" Target="../ink/ink8185.xml"/><Relationship Id="rId151" Type="http://schemas.openxmlformats.org/officeDocument/2006/relationships/image" Target="../media/image880.png"/><Relationship Id="rId172" Type="http://schemas.openxmlformats.org/officeDocument/2006/relationships/customXml" Target="../ink/ink8206.xml"/><Relationship Id="rId193" Type="http://schemas.openxmlformats.org/officeDocument/2006/relationships/customXml" Target="../ink/ink8217.xml"/><Relationship Id="rId207" Type="http://schemas.openxmlformats.org/officeDocument/2006/relationships/customXml" Target="../ink/ink8224.xml"/><Relationship Id="rId13" Type="http://schemas.openxmlformats.org/officeDocument/2006/relationships/image" Target="../media/image813.png"/><Relationship Id="rId109" Type="http://schemas.openxmlformats.org/officeDocument/2006/relationships/image" Target="../media/image859.png"/><Relationship Id="rId34" Type="http://schemas.openxmlformats.org/officeDocument/2006/relationships/customXml" Target="../ink/ink8137.xml"/><Relationship Id="rId55" Type="http://schemas.openxmlformats.org/officeDocument/2006/relationships/image" Target="../media/image833.png"/><Relationship Id="rId76" Type="http://schemas.openxmlformats.org/officeDocument/2006/relationships/customXml" Target="../ink/ink8158.xml"/><Relationship Id="rId97" Type="http://schemas.openxmlformats.org/officeDocument/2006/relationships/image" Target="../media/image853.png"/><Relationship Id="rId120" Type="http://schemas.openxmlformats.org/officeDocument/2006/relationships/customXml" Target="../ink/ink8180.xml"/><Relationship Id="rId141" Type="http://schemas.openxmlformats.org/officeDocument/2006/relationships/image" Target="../media/image875.png"/><Relationship Id="rId7" Type="http://schemas.openxmlformats.org/officeDocument/2006/relationships/image" Target="../media/image810.png"/><Relationship Id="rId162" Type="http://schemas.openxmlformats.org/officeDocument/2006/relationships/customXml" Target="../ink/ink8201.xml"/><Relationship Id="rId183" Type="http://schemas.openxmlformats.org/officeDocument/2006/relationships/image" Target="../media/image896.png"/><Relationship Id="rId218" Type="http://schemas.openxmlformats.org/officeDocument/2006/relationships/image" Target="../media/image913.png"/><Relationship Id="rId24" Type="http://schemas.openxmlformats.org/officeDocument/2006/relationships/customXml" Target="../ink/ink8132.xml"/><Relationship Id="rId45" Type="http://schemas.openxmlformats.org/officeDocument/2006/relationships/image" Target="../media/image828.png"/><Relationship Id="rId66" Type="http://schemas.openxmlformats.org/officeDocument/2006/relationships/customXml" Target="../ink/ink8153.xml"/><Relationship Id="rId87" Type="http://schemas.openxmlformats.org/officeDocument/2006/relationships/image" Target="../media/image849.png"/><Relationship Id="rId110" Type="http://schemas.openxmlformats.org/officeDocument/2006/relationships/customXml" Target="../ink/ink8175.xml"/><Relationship Id="rId131" Type="http://schemas.openxmlformats.org/officeDocument/2006/relationships/image" Target="../media/image870.png"/><Relationship Id="rId152" Type="http://schemas.openxmlformats.org/officeDocument/2006/relationships/customXml" Target="../ink/ink8196.xml"/><Relationship Id="rId173" Type="http://schemas.openxmlformats.org/officeDocument/2006/relationships/image" Target="../media/image891.png"/><Relationship Id="rId194" Type="http://schemas.openxmlformats.org/officeDocument/2006/relationships/image" Target="../media/image901.png"/><Relationship Id="rId208" Type="http://schemas.openxmlformats.org/officeDocument/2006/relationships/image" Target="../media/image908.png"/><Relationship Id="rId14" Type="http://schemas.openxmlformats.org/officeDocument/2006/relationships/customXml" Target="../ink/ink8127.xml"/><Relationship Id="rId35" Type="http://schemas.openxmlformats.org/officeDocument/2006/relationships/image" Target="../media/image824.png"/><Relationship Id="rId56" Type="http://schemas.openxmlformats.org/officeDocument/2006/relationships/customXml" Target="../ink/ink8148.xml"/><Relationship Id="rId77" Type="http://schemas.openxmlformats.org/officeDocument/2006/relationships/image" Target="../media/image844.png"/><Relationship Id="rId100" Type="http://schemas.openxmlformats.org/officeDocument/2006/relationships/customXml" Target="../ink/ink8170.xml"/><Relationship Id="rId8" Type="http://schemas.openxmlformats.org/officeDocument/2006/relationships/customXml" Target="../ink/ink8124.xml"/><Relationship Id="rId51" Type="http://schemas.openxmlformats.org/officeDocument/2006/relationships/image" Target="../media/image831.png"/><Relationship Id="rId72" Type="http://schemas.openxmlformats.org/officeDocument/2006/relationships/customXml" Target="../ink/ink8156.xml"/><Relationship Id="rId93" Type="http://schemas.openxmlformats.org/officeDocument/2006/relationships/image" Target="../media/image852.png"/><Relationship Id="rId98" Type="http://schemas.openxmlformats.org/officeDocument/2006/relationships/customXml" Target="../ink/ink8169.xml"/><Relationship Id="rId121" Type="http://schemas.openxmlformats.org/officeDocument/2006/relationships/image" Target="../media/image865.png"/><Relationship Id="rId142" Type="http://schemas.openxmlformats.org/officeDocument/2006/relationships/customXml" Target="../ink/ink8191.xml"/><Relationship Id="rId163" Type="http://schemas.openxmlformats.org/officeDocument/2006/relationships/image" Target="../media/image886.png"/><Relationship Id="rId184" Type="http://schemas.openxmlformats.org/officeDocument/2006/relationships/customXml" Target="../ink/ink8212.xml"/><Relationship Id="rId189" Type="http://schemas.openxmlformats.org/officeDocument/2006/relationships/image" Target="../media/image899.png"/><Relationship Id="rId219" Type="http://schemas.openxmlformats.org/officeDocument/2006/relationships/customXml" Target="../ink/ink8230.xml"/><Relationship Id="rId3" Type="http://schemas.openxmlformats.org/officeDocument/2006/relationships/image" Target="../media/image808.png"/><Relationship Id="rId214" Type="http://schemas.openxmlformats.org/officeDocument/2006/relationships/image" Target="../media/image911.png"/><Relationship Id="rId25" Type="http://schemas.openxmlformats.org/officeDocument/2006/relationships/image" Target="../media/image819.png"/><Relationship Id="rId46" Type="http://schemas.openxmlformats.org/officeDocument/2006/relationships/customXml" Target="../ink/ink8143.xml"/><Relationship Id="rId67" Type="http://schemas.openxmlformats.org/officeDocument/2006/relationships/image" Target="../media/image839.png"/><Relationship Id="rId116" Type="http://schemas.openxmlformats.org/officeDocument/2006/relationships/customXml" Target="../ink/ink8178.xml"/><Relationship Id="rId137" Type="http://schemas.openxmlformats.org/officeDocument/2006/relationships/image" Target="../media/image873.png"/><Relationship Id="rId158" Type="http://schemas.openxmlformats.org/officeDocument/2006/relationships/customXml" Target="../ink/ink8199.xml"/><Relationship Id="rId20" Type="http://schemas.openxmlformats.org/officeDocument/2006/relationships/customXml" Target="../ink/ink8130.xml"/><Relationship Id="rId41" Type="http://schemas.openxmlformats.org/officeDocument/2006/relationships/image" Target="../media/image826.png"/><Relationship Id="rId62" Type="http://schemas.openxmlformats.org/officeDocument/2006/relationships/customXml" Target="../ink/ink8151.xml"/><Relationship Id="rId83" Type="http://schemas.openxmlformats.org/officeDocument/2006/relationships/image" Target="../media/image847.png"/><Relationship Id="rId88" Type="http://schemas.openxmlformats.org/officeDocument/2006/relationships/customXml" Target="../ink/ink8164.xml"/><Relationship Id="rId111" Type="http://schemas.openxmlformats.org/officeDocument/2006/relationships/image" Target="../media/image860.png"/><Relationship Id="rId132" Type="http://schemas.openxmlformats.org/officeDocument/2006/relationships/customXml" Target="../ink/ink8186.xml"/><Relationship Id="rId153" Type="http://schemas.openxmlformats.org/officeDocument/2006/relationships/image" Target="../media/image881.png"/><Relationship Id="rId174" Type="http://schemas.openxmlformats.org/officeDocument/2006/relationships/customXml" Target="../ink/ink8207.xml"/><Relationship Id="rId179" Type="http://schemas.openxmlformats.org/officeDocument/2006/relationships/image" Target="../media/image894.png"/><Relationship Id="rId195" Type="http://schemas.openxmlformats.org/officeDocument/2006/relationships/customXml" Target="../ink/ink8218.xml"/><Relationship Id="rId209" Type="http://schemas.openxmlformats.org/officeDocument/2006/relationships/customXml" Target="../ink/ink8225.xml"/><Relationship Id="rId190" Type="http://schemas.openxmlformats.org/officeDocument/2006/relationships/customXml" Target="../ink/ink8215.xml"/><Relationship Id="rId204" Type="http://schemas.openxmlformats.org/officeDocument/2006/relationships/image" Target="../media/image906.png"/><Relationship Id="rId220" Type="http://schemas.openxmlformats.org/officeDocument/2006/relationships/image" Target="../media/image914.png"/><Relationship Id="rId15" Type="http://schemas.openxmlformats.org/officeDocument/2006/relationships/image" Target="../media/image814.png"/><Relationship Id="rId36" Type="http://schemas.openxmlformats.org/officeDocument/2006/relationships/customXml" Target="../ink/ink8138.xml"/><Relationship Id="rId57" Type="http://schemas.openxmlformats.org/officeDocument/2006/relationships/image" Target="../media/image834.png"/><Relationship Id="rId106" Type="http://schemas.openxmlformats.org/officeDocument/2006/relationships/customXml" Target="../ink/ink8173.xml"/><Relationship Id="rId127" Type="http://schemas.openxmlformats.org/officeDocument/2006/relationships/image" Target="../media/image868.png"/><Relationship Id="rId10" Type="http://schemas.openxmlformats.org/officeDocument/2006/relationships/customXml" Target="../ink/ink8125.xml"/><Relationship Id="rId31" Type="http://schemas.openxmlformats.org/officeDocument/2006/relationships/image" Target="../media/image822.png"/><Relationship Id="rId52" Type="http://schemas.openxmlformats.org/officeDocument/2006/relationships/customXml" Target="../ink/ink8146.xml"/><Relationship Id="rId73" Type="http://schemas.openxmlformats.org/officeDocument/2006/relationships/image" Target="../media/image842.png"/><Relationship Id="rId78" Type="http://schemas.openxmlformats.org/officeDocument/2006/relationships/customXml" Target="../ink/ink8159.xml"/><Relationship Id="rId94" Type="http://schemas.openxmlformats.org/officeDocument/2006/relationships/customXml" Target="../ink/ink8167.xml"/><Relationship Id="rId99" Type="http://schemas.openxmlformats.org/officeDocument/2006/relationships/image" Target="../media/image854.png"/><Relationship Id="rId101" Type="http://schemas.openxmlformats.org/officeDocument/2006/relationships/image" Target="../media/image855.png"/><Relationship Id="rId122" Type="http://schemas.openxmlformats.org/officeDocument/2006/relationships/customXml" Target="../ink/ink8181.xml"/><Relationship Id="rId143" Type="http://schemas.openxmlformats.org/officeDocument/2006/relationships/image" Target="../media/image876.png"/><Relationship Id="rId148" Type="http://schemas.openxmlformats.org/officeDocument/2006/relationships/customXml" Target="../ink/ink8194.xml"/><Relationship Id="rId164" Type="http://schemas.openxmlformats.org/officeDocument/2006/relationships/customXml" Target="../ink/ink8202.xml"/><Relationship Id="rId169" Type="http://schemas.openxmlformats.org/officeDocument/2006/relationships/image" Target="../media/image889.png"/><Relationship Id="rId185" Type="http://schemas.openxmlformats.org/officeDocument/2006/relationships/image" Target="../media/image897.png"/><Relationship Id="rId4" Type="http://schemas.openxmlformats.org/officeDocument/2006/relationships/customXml" Target="../ink/ink8122.xml"/><Relationship Id="rId9" Type="http://schemas.openxmlformats.org/officeDocument/2006/relationships/image" Target="../media/image811.png"/><Relationship Id="rId180" Type="http://schemas.openxmlformats.org/officeDocument/2006/relationships/customXml" Target="../ink/ink8210.xml"/><Relationship Id="rId210" Type="http://schemas.openxmlformats.org/officeDocument/2006/relationships/image" Target="../media/image909.png"/><Relationship Id="rId215" Type="http://schemas.openxmlformats.org/officeDocument/2006/relationships/customXml" Target="../ink/ink8228.xml"/><Relationship Id="rId26" Type="http://schemas.openxmlformats.org/officeDocument/2006/relationships/customXml" Target="../ink/ink8133.xml"/><Relationship Id="rId47" Type="http://schemas.openxmlformats.org/officeDocument/2006/relationships/image" Target="../media/image829.png"/><Relationship Id="rId68" Type="http://schemas.openxmlformats.org/officeDocument/2006/relationships/customXml" Target="../ink/ink8154.xml"/><Relationship Id="rId89" Type="http://schemas.openxmlformats.org/officeDocument/2006/relationships/image" Target="../media/image850.png"/><Relationship Id="rId112" Type="http://schemas.openxmlformats.org/officeDocument/2006/relationships/customXml" Target="../ink/ink8176.xml"/><Relationship Id="rId133" Type="http://schemas.openxmlformats.org/officeDocument/2006/relationships/image" Target="../media/image871.png"/><Relationship Id="rId154" Type="http://schemas.openxmlformats.org/officeDocument/2006/relationships/customXml" Target="../ink/ink8197.xml"/><Relationship Id="rId175" Type="http://schemas.openxmlformats.org/officeDocument/2006/relationships/image" Target="../media/image892.png"/><Relationship Id="rId196" Type="http://schemas.openxmlformats.org/officeDocument/2006/relationships/image" Target="../media/image902.png"/><Relationship Id="rId200" Type="http://schemas.openxmlformats.org/officeDocument/2006/relationships/image" Target="../media/image904.png"/><Relationship Id="rId16" Type="http://schemas.openxmlformats.org/officeDocument/2006/relationships/customXml" Target="../ink/ink8128.xml"/><Relationship Id="rId221" Type="http://schemas.openxmlformats.org/officeDocument/2006/relationships/customXml" Target="../ink/ink8231.xml"/><Relationship Id="rId37" Type="http://schemas.openxmlformats.org/officeDocument/2006/relationships/image" Target="../media/image715.png"/><Relationship Id="rId58" Type="http://schemas.openxmlformats.org/officeDocument/2006/relationships/customXml" Target="../ink/ink8149.xml"/><Relationship Id="rId79" Type="http://schemas.openxmlformats.org/officeDocument/2006/relationships/image" Target="../media/image845.png"/><Relationship Id="rId102" Type="http://schemas.openxmlformats.org/officeDocument/2006/relationships/customXml" Target="../ink/ink8171.xml"/><Relationship Id="rId123" Type="http://schemas.openxmlformats.org/officeDocument/2006/relationships/image" Target="../media/image866.png"/><Relationship Id="rId144" Type="http://schemas.openxmlformats.org/officeDocument/2006/relationships/customXml" Target="../ink/ink8192.xml"/><Relationship Id="rId90" Type="http://schemas.openxmlformats.org/officeDocument/2006/relationships/customXml" Target="../ink/ink8165.xml"/><Relationship Id="rId165" Type="http://schemas.openxmlformats.org/officeDocument/2006/relationships/image" Target="../media/image887.png"/><Relationship Id="rId186" Type="http://schemas.openxmlformats.org/officeDocument/2006/relationships/customXml" Target="../ink/ink8213.xml"/><Relationship Id="rId211" Type="http://schemas.openxmlformats.org/officeDocument/2006/relationships/customXml" Target="../ink/ink8226.xml"/><Relationship Id="rId27" Type="http://schemas.openxmlformats.org/officeDocument/2006/relationships/image" Target="../media/image820.png"/><Relationship Id="rId48" Type="http://schemas.openxmlformats.org/officeDocument/2006/relationships/customXml" Target="../ink/ink8144.xml"/><Relationship Id="rId69" Type="http://schemas.openxmlformats.org/officeDocument/2006/relationships/image" Target="../media/image840.png"/><Relationship Id="rId113" Type="http://schemas.openxmlformats.org/officeDocument/2006/relationships/image" Target="../media/image861.png"/><Relationship Id="rId134" Type="http://schemas.openxmlformats.org/officeDocument/2006/relationships/customXml" Target="../ink/ink8187.xml"/><Relationship Id="rId80" Type="http://schemas.openxmlformats.org/officeDocument/2006/relationships/customXml" Target="../ink/ink8160.xml"/><Relationship Id="rId155" Type="http://schemas.openxmlformats.org/officeDocument/2006/relationships/image" Target="../media/image882.png"/><Relationship Id="rId176" Type="http://schemas.openxmlformats.org/officeDocument/2006/relationships/customXml" Target="../ink/ink8208.xml"/><Relationship Id="rId197" Type="http://schemas.openxmlformats.org/officeDocument/2006/relationships/customXml" Target="../ink/ink8219.xml"/><Relationship Id="rId201" Type="http://schemas.openxmlformats.org/officeDocument/2006/relationships/customXml" Target="../ink/ink8221.xml"/><Relationship Id="rId222" Type="http://schemas.openxmlformats.org/officeDocument/2006/relationships/image" Target="../media/image915.png"/><Relationship Id="rId17" Type="http://schemas.openxmlformats.org/officeDocument/2006/relationships/image" Target="../media/image815.png"/><Relationship Id="rId38" Type="http://schemas.openxmlformats.org/officeDocument/2006/relationships/customXml" Target="../ink/ink8139.xml"/><Relationship Id="rId59" Type="http://schemas.openxmlformats.org/officeDocument/2006/relationships/image" Target="../media/image835.png"/><Relationship Id="rId103" Type="http://schemas.openxmlformats.org/officeDocument/2006/relationships/image" Target="../media/image856.png"/><Relationship Id="rId124" Type="http://schemas.openxmlformats.org/officeDocument/2006/relationships/customXml" Target="../ink/ink8182.xml"/><Relationship Id="rId70" Type="http://schemas.openxmlformats.org/officeDocument/2006/relationships/customXml" Target="../ink/ink8155.xml"/><Relationship Id="rId91" Type="http://schemas.openxmlformats.org/officeDocument/2006/relationships/image" Target="../media/image851.png"/><Relationship Id="rId145" Type="http://schemas.openxmlformats.org/officeDocument/2006/relationships/image" Target="../media/image877.png"/><Relationship Id="rId166" Type="http://schemas.openxmlformats.org/officeDocument/2006/relationships/customXml" Target="../ink/ink8203.xml"/><Relationship Id="rId187" Type="http://schemas.openxmlformats.org/officeDocument/2006/relationships/image" Target="../media/image898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910.png"/><Relationship Id="rId28" Type="http://schemas.openxmlformats.org/officeDocument/2006/relationships/customXml" Target="../ink/ink8134.xml"/><Relationship Id="rId49" Type="http://schemas.openxmlformats.org/officeDocument/2006/relationships/image" Target="../media/image830.png"/><Relationship Id="rId114" Type="http://schemas.openxmlformats.org/officeDocument/2006/relationships/customXml" Target="../ink/ink8177.xml"/><Relationship Id="rId60" Type="http://schemas.openxmlformats.org/officeDocument/2006/relationships/customXml" Target="../ink/ink8150.xml"/><Relationship Id="rId81" Type="http://schemas.openxmlformats.org/officeDocument/2006/relationships/image" Target="../media/image846.png"/><Relationship Id="rId135" Type="http://schemas.openxmlformats.org/officeDocument/2006/relationships/image" Target="../media/image872.png"/><Relationship Id="rId156" Type="http://schemas.openxmlformats.org/officeDocument/2006/relationships/customXml" Target="../ink/ink8198.xml"/><Relationship Id="rId177" Type="http://schemas.openxmlformats.org/officeDocument/2006/relationships/image" Target="../media/image893.png"/><Relationship Id="rId198" Type="http://schemas.openxmlformats.org/officeDocument/2006/relationships/image" Target="../media/image903.png"/><Relationship Id="rId202" Type="http://schemas.openxmlformats.org/officeDocument/2006/relationships/image" Target="../media/image905.png"/><Relationship Id="rId223" Type="http://schemas.openxmlformats.org/officeDocument/2006/relationships/customXml" Target="../ink/ink8232.xml"/><Relationship Id="rId18" Type="http://schemas.openxmlformats.org/officeDocument/2006/relationships/customXml" Target="../ink/ink8129.xml"/><Relationship Id="rId39" Type="http://schemas.openxmlformats.org/officeDocument/2006/relationships/image" Target="../media/image825.png"/><Relationship Id="rId50" Type="http://schemas.openxmlformats.org/officeDocument/2006/relationships/customXml" Target="../ink/ink8145.xml"/><Relationship Id="rId104" Type="http://schemas.openxmlformats.org/officeDocument/2006/relationships/customXml" Target="../ink/ink8172.xml"/><Relationship Id="rId125" Type="http://schemas.openxmlformats.org/officeDocument/2006/relationships/image" Target="../media/image867.png"/><Relationship Id="rId146" Type="http://schemas.openxmlformats.org/officeDocument/2006/relationships/customXml" Target="../ink/ink8193.xml"/><Relationship Id="rId167" Type="http://schemas.openxmlformats.org/officeDocument/2006/relationships/image" Target="../media/image888.png"/><Relationship Id="rId188" Type="http://schemas.openxmlformats.org/officeDocument/2006/relationships/customXml" Target="../ink/ink8214.xml"/><Relationship Id="rId71" Type="http://schemas.openxmlformats.org/officeDocument/2006/relationships/image" Target="../media/image841.png"/><Relationship Id="rId92" Type="http://schemas.openxmlformats.org/officeDocument/2006/relationships/customXml" Target="../ink/ink8166.xml"/><Relationship Id="rId213" Type="http://schemas.openxmlformats.org/officeDocument/2006/relationships/customXml" Target="../ink/ink8227.xml"/><Relationship Id="rId2" Type="http://schemas.openxmlformats.org/officeDocument/2006/relationships/customXml" Target="../ink/ink8121.xml"/><Relationship Id="rId29" Type="http://schemas.openxmlformats.org/officeDocument/2006/relationships/image" Target="../media/image821.png"/><Relationship Id="rId40" Type="http://schemas.openxmlformats.org/officeDocument/2006/relationships/customXml" Target="../ink/ink8140.xml"/><Relationship Id="rId115" Type="http://schemas.openxmlformats.org/officeDocument/2006/relationships/image" Target="../media/image862.png"/><Relationship Id="rId136" Type="http://schemas.openxmlformats.org/officeDocument/2006/relationships/customXml" Target="../ink/ink8188.xml"/><Relationship Id="rId157" Type="http://schemas.openxmlformats.org/officeDocument/2006/relationships/image" Target="../media/image883.png"/><Relationship Id="rId178" Type="http://schemas.openxmlformats.org/officeDocument/2006/relationships/customXml" Target="../ink/ink8209.xml"/><Relationship Id="rId61" Type="http://schemas.openxmlformats.org/officeDocument/2006/relationships/image" Target="../media/image836.png"/><Relationship Id="rId82" Type="http://schemas.openxmlformats.org/officeDocument/2006/relationships/customXml" Target="../ink/ink8161.xml"/><Relationship Id="rId199" Type="http://schemas.openxmlformats.org/officeDocument/2006/relationships/customXml" Target="../ink/ink8220.xml"/><Relationship Id="rId203" Type="http://schemas.openxmlformats.org/officeDocument/2006/relationships/customXml" Target="../ink/ink8222.xml"/><Relationship Id="rId19" Type="http://schemas.openxmlformats.org/officeDocument/2006/relationships/image" Target="../media/image816.png"/><Relationship Id="rId224" Type="http://schemas.openxmlformats.org/officeDocument/2006/relationships/image" Target="../media/image916.png"/><Relationship Id="rId30" Type="http://schemas.openxmlformats.org/officeDocument/2006/relationships/customXml" Target="../ink/ink8135.xml"/><Relationship Id="rId105" Type="http://schemas.openxmlformats.org/officeDocument/2006/relationships/image" Target="../media/image857.png"/><Relationship Id="rId126" Type="http://schemas.openxmlformats.org/officeDocument/2006/relationships/customXml" Target="../ink/ink8183.xml"/><Relationship Id="rId147" Type="http://schemas.openxmlformats.org/officeDocument/2006/relationships/image" Target="../media/image878.png"/><Relationship Id="rId168" Type="http://schemas.openxmlformats.org/officeDocument/2006/relationships/customXml" Target="../ink/ink8204.xml"/></Relationships>
</file>

<file path=ppt/slides/_rels/slide16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63.png"/><Relationship Id="rId21" Type="http://schemas.openxmlformats.org/officeDocument/2006/relationships/image" Target="../media/image817.png"/><Relationship Id="rId42" Type="http://schemas.openxmlformats.org/officeDocument/2006/relationships/customXml" Target="../ink/ink8253.xml"/><Relationship Id="rId63" Type="http://schemas.openxmlformats.org/officeDocument/2006/relationships/image" Target="../media/image837.png"/><Relationship Id="rId84" Type="http://schemas.openxmlformats.org/officeDocument/2006/relationships/customXml" Target="../ink/ink8274.xml"/><Relationship Id="rId138" Type="http://schemas.openxmlformats.org/officeDocument/2006/relationships/customXml" Target="../ink/ink8301.xml"/><Relationship Id="rId159" Type="http://schemas.openxmlformats.org/officeDocument/2006/relationships/image" Target="../media/image884.png"/><Relationship Id="rId170" Type="http://schemas.openxmlformats.org/officeDocument/2006/relationships/customXml" Target="../ink/ink8317.xml"/><Relationship Id="rId191" Type="http://schemas.openxmlformats.org/officeDocument/2006/relationships/customXml" Target="../ink/ink8328.xml"/><Relationship Id="rId205" Type="http://schemas.openxmlformats.org/officeDocument/2006/relationships/customXml" Target="../ink/ink8335.xml"/><Relationship Id="rId226" Type="http://schemas.openxmlformats.org/officeDocument/2006/relationships/image" Target="../media/image917.png"/><Relationship Id="rId107" Type="http://schemas.openxmlformats.org/officeDocument/2006/relationships/image" Target="../media/image858.png"/><Relationship Id="rId11" Type="http://schemas.openxmlformats.org/officeDocument/2006/relationships/image" Target="../media/image812.png"/><Relationship Id="rId32" Type="http://schemas.openxmlformats.org/officeDocument/2006/relationships/customXml" Target="../ink/ink8248.xml"/><Relationship Id="rId53" Type="http://schemas.openxmlformats.org/officeDocument/2006/relationships/image" Target="../media/image832.png"/><Relationship Id="rId74" Type="http://schemas.openxmlformats.org/officeDocument/2006/relationships/customXml" Target="../ink/ink8269.xml"/><Relationship Id="rId128" Type="http://schemas.openxmlformats.org/officeDocument/2006/relationships/customXml" Target="../ink/ink8296.xml"/><Relationship Id="rId149" Type="http://schemas.openxmlformats.org/officeDocument/2006/relationships/image" Target="../media/image879.png"/><Relationship Id="rId5" Type="http://schemas.openxmlformats.org/officeDocument/2006/relationships/image" Target="../media/image809.png"/><Relationship Id="rId95" Type="http://schemas.openxmlformats.org/officeDocument/2006/relationships/image" Target="../media/image631.png"/><Relationship Id="rId160" Type="http://schemas.openxmlformats.org/officeDocument/2006/relationships/customXml" Target="../ink/ink8312.xml"/><Relationship Id="rId181" Type="http://schemas.openxmlformats.org/officeDocument/2006/relationships/image" Target="../media/image895.png"/><Relationship Id="rId216" Type="http://schemas.openxmlformats.org/officeDocument/2006/relationships/image" Target="../media/image912.png"/><Relationship Id="rId22" Type="http://schemas.openxmlformats.org/officeDocument/2006/relationships/customXml" Target="../ink/ink8243.xml"/><Relationship Id="rId43" Type="http://schemas.openxmlformats.org/officeDocument/2006/relationships/image" Target="../media/image827.png"/><Relationship Id="rId64" Type="http://schemas.openxmlformats.org/officeDocument/2006/relationships/customXml" Target="../ink/ink8264.xml"/><Relationship Id="rId118" Type="http://schemas.openxmlformats.org/officeDocument/2006/relationships/customXml" Target="../ink/ink8291.xml"/><Relationship Id="rId139" Type="http://schemas.openxmlformats.org/officeDocument/2006/relationships/image" Target="../media/image874.png"/><Relationship Id="rId85" Type="http://schemas.openxmlformats.org/officeDocument/2006/relationships/image" Target="../media/image848.png"/><Relationship Id="rId150" Type="http://schemas.openxmlformats.org/officeDocument/2006/relationships/customXml" Target="../ink/ink8307.xml"/><Relationship Id="rId171" Type="http://schemas.openxmlformats.org/officeDocument/2006/relationships/image" Target="../media/image890.png"/><Relationship Id="rId192" Type="http://schemas.openxmlformats.org/officeDocument/2006/relationships/image" Target="../media/image900.png"/><Relationship Id="rId206" Type="http://schemas.openxmlformats.org/officeDocument/2006/relationships/image" Target="../media/image907.png"/><Relationship Id="rId12" Type="http://schemas.openxmlformats.org/officeDocument/2006/relationships/customXml" Target="../ink/ink8238.xml"/><Relationship Id="rId33" Type="http://schemas.openxmlformats.org/officeDocument/2006/relationships/image" Target="../media/image823.png"/><Relationship Id="rId108" Type="http://schemas.openxmlformats.org/officeDocument/2006/relationships/customXml" Target="../ink/ink8286.xml"/><Relationship Id="rId129" Type="http://schemas.openxmlformats.org/officeDocument/2006/relationships/image" Target="../media/image869.png"/><Relationship Id="rId54" Type="http://schemas.openxmlformats.org/officeDocument/2006/relationships/customXml" Target="../ink/ink8259.xml"/><Relationship Id="rId75" Type="http://schemas.openxmlformats.org/officeDocument/2006/relationships/image" Target="../media/image843.png"/><Relationship Id="rId96" Type="http://schemas.openxmlformats.org/officeDocument/2006/relationships/customXml" Target="../ink/ink8280.xml"/><Relationship Id="rId140" Type="http://schemas.openxmlformats.org/officeDocument/2006/relationships/customXml" Target="../ink/ink8302.xml"/><Relationship Id="rId161" Type="http://schemas.openxmlformats.org/officeDocument/2006/relationships/image" Target="../media/image885.png"/><Relationship Id="rId182" Type="http://schemas.openxmlformats.org/officeDocument/2006/relationships/customXml" Target="../ink/ink8323.xml"/><Relationship Id="rId217" Type="http://schemas.openxmlformats.org/officeDocument/2006/relationships/customXml" Target="../ink/ink8341.xml"/><Relationship Id="rId6" Type="http://schemas.openxmlformats.org/officeDocument/2006/relationships/customXml" Target="../ink/ink8235.xml"/><Relationship Id="rId23" Type="http://schemas.openxmlformats.org/officeDocument/2006/relationships/image" Target="../media/image818.png"/><Relationship Id="rId119" Type="http://schemas.openxmlformats.org/officeDocument/2006/relationships/image" Target="../media/image864.png"/><Relationship Id="rId44" Type="http://schemas.openxmlformats.org/officeDocument/2006/relationships/customXml" Target="../ink/ink8254.xml"/><Relationship Id="rId65" Type="http://schemas.openxmlformats.org/officeDocument/2006/relationships/image" Target="../media/image838.png"/><Relationship Id="rId86" Type="http://schemas.openxmlformats.org/officeDocument/2006/relationships/customXml" Target="../ink/ink8275.xml"/><Relationship Id="rId130" Type="http://schemas.openxmlformats.org/officeDocument/2006/relationships/customXml" Target="../ink/ink8297.xml"/><Relationship Id="rId151" Type="http://schemas.openxmlformats.org/officeDocument/2006/relationships/image" Target="../media/image880.png"/><Relationship Id="rId172" Type="http://schemas.openxmlformats.org/officeDocument/2006/relationships/customXml" Target="../ink/ink8318.xml"/><Relationship Id="rId193" Type="http://schemas.openxmlformats.org/officeDocument/2006/relationships/customXml" Target="../ink/ink8329.xml"/><Relationship Id="rId207" Type="http://schemas.openxmlformats.org/officeDocument/2006/relationships/customXml" Target="../ink/ink8336.xml"/><Relationship Id="rId13" Type="http://schemas.openxmlformats.org/officeDocument/2006/relationships/image" Target="../media/image813.png"/><Relationship Id="rId109" Type="http://schemas.openxmlformats.org/officeDocument/2006/relationships/image" Target="../media/image859.png"/><Relationship Id="rId34" Type="http://schemas.openxmlformats.org/officeDocument/2006/relationships/customXml" Target="../ink/ink8249.xml"/><Relationship Id="rId55" Type="http://schemas.openxmlformats.org/officeDocument/2006/relationships/image" Target="../media/image833.png"/><Relationship Id="rId76" Type="http://schemas.openxmlformats.org/officeDocument/2006/relationships/customXml" Target="../ink/ink8270.xml"/><Relationship Id="rId97" Type="http://schemas.openxmlformats.org/officeDocument/2006/relationships/image" Target="../media/image853.png"/><Relationship Id="rId120" Type="http://schemas.openxmlformats.org/officeDocument/2006/relationships/customXml" Target="../ink/ink8292.xml"/><Relationship Id="rId141" Type="http://schemas.openxmlformats.org/officeDocument/2006/relationships/image" Target="../media/image875.png"/><Relationship Id="rId7" Type="http://schemas.openxmlformats.org/officeDocument/2006/relationships/image" Target="../media/image810.png"/><Relationship Id="rId162" Type="http://schemas.openxmlformats.org/officeDocument/2006/relationships/customXml" Target="../ink/ink8313.xml"/><Relationship Id="rId183" Type="http://schemas.openxmlformats.org/officeDocument/2006/relationships/image" Target="../media/image896.png"/><Relationship Id="rId218" Type="http://schemas.openxmlformats.org/officeDocument/2006/relationships/image" Target="../media/image913.png"/><Relationship Id="rId24" Type="http://schemas.openxmlformats.org/officeDocument/2006/relationships/customXml" Target="../ink/ink8244.xml"/><Relationship Id="rId45" Type="http://schemas.openxmlformats.org/officeDocument/2006/relationships/image" Target="../media/image828.png"/><Relationship Id="rId66" Type="http://schemas.openxmlformats.org/officeDocument/2006/relationships/customXml" Target="../ink/ink8265.xml"/><Relationship Id="rId87" Type="http://schemas.openxmlformats.org/officeDocument/2006/relationships/image" Target="../media/image849.png"/><Relationship Id="rId110" Type="http://schemas.openxmlformats.org/officeDocument/2006/relationships/customXml" Target="../ink/ink8287.xml"/><Relationship Id="rId131" Type="http://schemas.openxmlformats.org/officeDocument/2006/relationships/image" Target="../media/image870.png"/><Relationship Id="rId152" Type="http://schemas.openxmlformats.org/officeDocument/2006/relationships/customXml" Target="../ink/ink8308.xml"/><Relationship Id="rId173" Type="http://schemas.openxmlformats.org/officeDocument/2006/relationships/image" Target="../media/image891.png"/><Relationship Id="rId194" Type="http://schemas.openxmlformats.org/officeDocument/2006/relationships/image" Target="../media/image901.png"/><Relationship Id="rId208" Type="http://schemas.openxmlformats.org/officeDocument/2006/relationships/image" Target="../media/image908.png"/><Relationship Id="rId14" Type="http://schemas.openxmlformats.org/officeDocument/2006/relationships/customXml" Target="../ink/ink8239.xml"/><Relationship Id="rId35" Type="http://schemas.openxmlformats.org/officeDocument/2006/relationships/image" Target="../media/image824.png"/><Relationship Id="rId56" Type="http://schemas.openxmlformats.org/officeDocument/2006/relationships/customXml" Target="../ink/ink8260.xml"/><Relationship Id="rId77" Type="http://schemas.openxmlformats.org/officeDocument/2006/relationships/image" Target="../media/image844.png"/><Relationship Id="rId100" Type="http://schemas.openxmlformats.org/officeDocument/2006/relationships/customXml" Target="../ink/ink8282.xml"/><Relationship Id="rId8" Type="http://schemas.openxmlformats.org/officeDocument/2006/relationships/customXml" Target="../ink/ink8236.xml"/><Relationship Id="rId98" Type="http://schemas.openxmlformats.org/officeDocument/2006/relationships/customXml" Target="../ink/ink8281.xml"/><Relationship Id="rId121" Type="http://schemas.openxmlformats.org/officeDocument/2006/relationships/image" Target="../media/image865.png"/><Relationship Id="rId142" Type="http://schemas.openxmlformats.org/officeDocument/2006/relationships/customXml" Target="../ink/ink8303.xml"/><Relationship Id="rId163" Type="http://schemas.openxmlformats.org/officeDocument/2006/relationships/image" Target="../media/image886.png"/><Relationship Id="rId184" Type="http://schemas.openxmlformats.org/officeDocument/2006/relationships/customXml" Target="../ink/ink8324.xml"/><Relationship Id="rId219" Type="http://schemas.openxmlformats.org/officeDocument/2006/relationships/customXml" Target="../ink/ink8342.xml"/><Relationship Id="rId3" Type="http://schemas.openxmlformats.org/officeDocument/2006/relationships/image" Target="../media/image808.png"/><Relationship Id="rId214" Type="http://schemas.openxmlformats.org/officeDocument/2006/relationships/image" Target="../media/image911.png"/><Relationship Id="rId25" Type="http://schemas.openxmlformats.org/officeDocument/2006/relationships/image" Target="../media/image819.png"/><Relationship Id="rId46" Type="http://schemas.openxmlformats.org/officeDocument/2006/relationships/customXml" Target="../ink/ink8255.xml"/><Relationship Id="rId67" Type="http://schemas.openxmlformats.org/officeDocument/2006/relationships/image" Target="../media/image839.png"/><Relationship Id="rId116" Type="http://schemas.openxmlformats.org/officeDocument/2006/relationships/customXml" Target="../ink/ink8290.xml"/><Relationship Id="rId137" Type="http://schemas.openxmlformats.org/officeDocument/2006/relationships/image" Target="../media/image873.png"/><Relationship Id="rId158" Type="http://schemas.openxmlformats.org/officeDocument/2006/relationships/customXml" Target="../ink/ink8311.xml"/><Relationship Id="rId20" Type="http://schemas.openxmlformats.org/officeDocument/2006/relationships/customXml" Target="../ink/ink8242.xml"/><Relationship Id="rId41" Type="http://schemas.openxmlformats.org/officeDocument/2006/relationships/image" Target="../media/image826.png"/><Relationship Id="rId62" Type="http://schemas.openxmlformats.org/officeDocument/2006/relationships/customXml" Target="../ink/ink8263.xml"/><Relationship Id="rId83" Type="http://schemas.openxmlformats.org/officeDocument/2006/relationships/image" Target="../media/image847.png"/><Relationship Id="rId88" Type="http://schemas.openxmlformats.org/officeDocument/2006/relationships/customXml" Target="../ink/ink8276.xml"/><Relationship Id="rId111" Type="http://schemas.openxmlformats.org/officeDocument/2006/relationships/image" Target="../media/image860.png"/><Relationship Id="rId132" Type="http://schemas.openxmlformats.org/officeDocument/2006/relationships/customXml" Target="../ink/ink8298.xml"/><Relationship Id="rId153" Type="http://schemas.openxmlformats.org/officeDocument/2006/relationships/image" Target="../media/image881.png"/><Relationship Id="rId174" Type="http://schemas.openxmlformats.org/officeDocument/2006/relationships/customXml" Target="../ink/ink8319.xml"/><Relationship Id="rId179" Type="http://schemas.openxmlformats.org/officeDocument/2006/relationships/image" Target="../media/image894.png"/><Relationship Id="rId195" Type="http://schemas.openxmlformats.org/officeDocument/2006/relationships/customXml" Target="../ink/ink8330.xml"/><Relationship Id="rId209" Type="http://schemas.openxmlformats.org/officeDocument/2006/relationships/customXml" Target="../ink/ink8337.xml"/><Relationship Id="rId190" Type="http://schemas.openxmlformats.org/officeDocument/2006/relationships/customXml" Target="../ink/ink8327.xml"/><Relationship Id="rId204" Type="http://schemas.openxmlformats.org/officeDocument/2006/relationships/image" Target="../media/image906.png"/><Relationship Id="rId220" Type="http://schemas.openxmlformats.org/officeDocument/2006/relationships/image" Target="../media/image914.png"/><Relationship Id="rId225" Type="http://schemas.openxmlformats.org/officeDocument/2006/relationships/customXml" Target="../ink/ink8345.xml"/><Relationship Id="rId15" Type="http://schemas.openxmlformats.org/officeDocument/2006/relationships/image" Target="../media/image814.png"/><Relationship Id="rId36" Type="http://schemas.openxmlformats.org/officeDocument/2006/relationships/customXml" Target="../ink/ink8250.xml"/><Relationship Id="rId57" Type="http://schemas.openxmlformats.org/officeDocument/2006/relationships/image" Target="../media/image834.png"/><Relationship Id="rId106" Type="http://schemas.openxmlformats.org/officeDocument/2006/relationships/customXml" Target="../ink/ink8285.xml"/><Relationship Id="rId127" Type="http://schemas.openxmlformats.org/officeDocument/2006/relationships/image" Target="../media/image868.png"/><Relationship Id="rId10" Type="http://schemas.openxmlformats.org/officeDocument/2006/relationships/customXml" Target="../ink/ink8237.xml"/><Relationship Id="rId31" Type="http://schemas.openxmlformats.org/officeDocument/2006/relationships/image" Target="../media/image822.png"/><Relationship Id="rId52" Type="http://schemas.openxmlformats.org/officeDocument/2006/relationships/customXml" Target="../ink/ink8258.xml"/><Relationship Id="rId73" Type="http://schemas.openxmlformats.org/officeDocument/2006/relationships/image" Target="../media/image842.png"/><Relationship Id="rId78" Type="http://schemas.openxmlformats.org/officeDocument/2006/relationships/customXml" Target="../ink/ink8271.xml"/><Relationship Id="rId94" Type="http://schemas.openxmlformats.org/officeDocument/2006/relationships/customXml" Target="../ink/ink8279.xml"/><Relationship Id="rId99" Type="http://schemas.openxmlformats.org/officeDocument/2006/relationships/image" Target="../media/image854.png"/><Relationship Id="rId101" Type="http://schemas.openxmlformats.org/officeDocument/2006/relationships/image" Target="../media/image855.png"/><Relationship Id="rId122" Type="http://schemas.openxmlformats.org/officeDocument/2006/relationships/customXml" Target="../ink/ink8293.xml"/><Relationship Id="rId143" Type="http://schemas.openxmlformats.org/officeDocument/2006/relationships/image" Target="../media/image876.png"/><Relationship Id="rId148" Type="http://schemas.openxmlformats.org/officeDocument/2006/relationships/customXml" Target="../ink/ink8306.xml"/><Relationship Id="rId164" Type="http://schemas.openxmlformats.org/officeDocument/2006/relationships/customXml" Target="../ink/ink8314.xml"/><Relationship Id="rId169" Type="http://schemas.openxmlformats.org/officeDocument/2006/relationships/image" Target="../media/image889.png"/><Relationship Id="rId185" Type="http://schemas.openxmlformats.org/officeDocument/2006/relationships/image" Target="../media/image897.png"/><Relationship Id="rId4" Type="http://schemas.openxmlformats.org/officeDocument/2006/relationships/customXml" Target="../ink/ink8234.xml"/><Relationship Id="rId9" Type="http://schemas.openxmlformats.org/officeDocument/2006/relationships/image" Target="../media/image811.png"/><Relationship Id="rId180" Type="http://schemas.openxmlformats.org/officeDocument/2006/relationships/customXml" Target="../ink/ink8322.xml"/><Relationship Id="rId210" Type="http://schemas.openxmlformats.org/officeDocument/2006/relationships/image" Target="../media/image909.png"/><Relationship Id="rId215" Type="http://schemas.openxmlformats.org/officeDocument/2006/relationships/customXml" Target="../ink/ink8340.xml"/><Relationship Id="rId26" Type="http://schemas.openxmlformats.org/officeDocument/2006/relationships/customXml" Target="../ink/ink8245.xml"/><Relationship Id="rId47" Type="http://schemas.openxmlformats.org/officeDocument/2006/relationships/image" Target="../media/image829.png"/><Relationship Id="rId68" Type="http://schemas.openxmlformats.org/officeDocument/2006/relationships/customXml" Target="../ink/ink8266.xml"/><Relationship Id="rId89" Type="http://schemas.openxmlformats.org/officeDocument/2006/relationships/image" Target="../media/image850.png"/><Relationship Id="rId112" Type="http://schemas.openxmlformats.org/officeDocument/2006/relationships/customXml" Target="../ink/ink8288.xml"/><Relationship Id="rId133" Type="http://schemas.openxmlformats.org/officeDocument/2006/relationships/image" Target="../media/image871.png"/><Relationship Id="rId154" Type="http://schemas.openxmlformats.org/officeDocument/2006/relationships/customXml" Target="../ink/ink8309.xml"/><Relationship Id="rId175" Type="http://schemas.openxmlformats.org/officeDocument/2006/relationships/image" Target="../media/image892.png"/><Relationship Id="rId196" Type="http://schemas.openxmlformats.org/officeDocument/2006/relationships/image" Target="../media/image902.png"/><Relationship Id="rId200" Type="http://schemas.openxmlformats.org/officeDocument/2006/relationships/image" Target="../media/image904.png"/><Relationship Id="rId16" Type="http://schemas.openxmlformats.org/officeDocument/2006/relationships/customXml" Target="../ink/ink8240.xml"/><Relationship Id="rId221" Type="http://schemas.openxmlformats.org/officeDocument/2006/relationships/customXml" Target="../ink/ink8343.xml"/><Relationship Id="rId37" Type="http://schemas.openxmlformats.org/officeDocument/2006/relationships/image" Target="../media/image715.png"/><Relationship Id="rId58" Type="http://schemas.openxmlformats.org/officeDocument/2006/relationships/customXml" Target="../ink/ink8261.xml"/><Relationship Id="rId79" Type="http://schemas.openxmlformats.org/officeDocument/2006/relationships/image" Target="../media/image845.png"/><Relationship Id="rId102" Type="http://schemas.openxmlformats.org/officeDocument/2006/relationships/customXml" Target="../ink/ink8283.xml"/><Relationship Id="rId123" Type="http://schemas.openxmlformats.org/officeDocument/2006/relationships/image" Target="../media/image866.png"/><Relationship Id="rId144" Type="http://schemas.openxmlformats.org/officeDocument/2006/relationships/customXml" Target="../ink/ink8304.xml"/><Relationship Id="rId90" Type="http://schemas.openxmlformats.org/officeDocument/2006/relationships/customXml" Target="../ink/ink8277.xml"/><Relationship Id="rId165" Type="http://schemas.openxmlformats.org/officeDocument/2006/relationships/image" Target="../media/image887.png"/><Relationship Id="rId186" Type="http://schemas.openxmlformats.org/officeDocument/2006/relationships/customXml" Target="../ink/ink8325.xml"/><Relationship Id="rId211" Type="http://schemas.openxmlformats.org/officeDocument/2006/relationships/customXml" Target="../ink/ink8338.xml"/><Relationship Id="rId27" Type="http://schemas.openxmlformats.org/officeDocument/2006/relationships/image" Target="../media/image820.png"/><Relationship Id="rId48" Type="http://schemas.openxmlformats.org/officeDocument/2006/relationships/customXml" Target="../ink/ink8256.xml"/><Relationship Id="rId69" Type="http://schemas.openxmlformats.org/officeDocument/2006/relationships/image" Target="../media/image840.png"/><Relationship Id="rId113" Type="http://schemas.openxmlformats.org/officeDocument/2006/relationships/image" Target="../media/image861.png"/><Relationship Id="rId134" Type="http://schemas.openxmlformats.org/officeDocument/2006/relationships/customXml" Target="../ink/ink8299.xml"/><Relationship Id="rId80" Type="http://schemas.openxmlformats.org/officeDocument/2006/relationships/customXml" Target="../ink/ink8272.xml"/><Relationship Id="rId155" Type="http://schemas.openxmlformats.org/officeDocument/2006/relationships/image" Target="../media/image882.png"/><Relationship Id="rId176" Type="http://schemas.openxmlformats.org/officeDocument/2006/relationships/customXml" Target="../ink/ink8320.xml"/><Relationship Id="rId197" Type="http://schemas.openxmlformats.org/officeDocument/2006/relationships/customXml" Target="../ink/ink8331.xml"/><Relationship Id="rId201" Type="http://schemas.openxmlformats.org/officeDocument/2006/relationships/customXml" Target="../ink/ink8333.xml"/><Relationship Id="rId222" Type="http://schemas.openxmlformats.org/officeDocument/2006/relationships/image" Target="../media/image915.png"/><Relationship Id="rId17" Type="http://schemas.openxmlformats.org/officeDocument/2006/relationships/image" Target="../media/image815.png"/><Relationship Id="rId38" Type="http://schemas.openxmlformats.org/officeDocument/2006/relationships/customXml" Target="../ink/ink8251.xml"/><Relationship Id="rId59" Type="http://schemas.openxmlformats.org/officeDocument/2006/relationships/image" Target="../media/image835.png"/><Relationship Id="rId103" Type="http://schemas.openxmlformats.org/officeDocument/2006/relationships/image" Target="../media/image856.png"/><Relationship Id="rId124" Type="http://schemas.openxmlformats.org/officeDocument/2006/relationships/customXml" Target="../ink/ink8294.xml"/><Relationship Id="rId70" Type="http://schemas.openxmlformats.org/officeDocument/2006/relationships/customXml" Target="../ink/ink8267.xml"/><Relationship Id="rId91" Type="http://schemas.openxmlformats.org/officeDocument/2006/relationships/image" Target="../media/image851.png"/><Relationship Id="rId145" Type="http://schemas.openxmlformats.org/officeDocument/2006/relationships/image" Target="../media/image877.png"/><Relationship Id="rId166" Type="http://schemas.openxmlformats.org/officeDocument/2006/relationships/customXml" Target="../ink/ink8315.xml"/><Relationship Id="rId187" Type="http://schemas.openxmlformats.org/officeDocument/2006/relationships/image" Target="../media/image898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910.png"/><Relationship Id="rId28" Type="http://schemas.openxmlformats.org/officeDocument/2006/relationships/customXml" Target="../ink/ink8246.xml"/><Relationship Id="rId49" Type="http://schemas.openxmlformats.org/officeDocument/2006/relationships/image" Target="../media/image830.png"/><Relationship Id="rId114" Type="http://schemas.openxmlformats.org/officeDocument/2006/relationships/customXml" Target="../ink/ink8289.xml"/><Relationship Id="rId60" Type="http://schemas.openxmlformats.org/officeDocument/2006/relationships/customXml" Target="../ink/ink8262.xml"/><Relationship Id="rId81" Type="http://schemas.openxmlformats.org/officeDocument/2006/relationships/image" Target="../media/image846.png"/><Relationship Id="rId135" Type="http://schemas.openxmlformats.org/officeDocument/2006/relationships/image" Target="../media/image872.png"/><Relationship Id="rId156" Type="http://schemas.openxmlformats.org/officeDocument/2006/relationships/customXml" Target="../ink/ink8310.xml"/><Relationship Id="rId177" Type="http://schemas.openxmlformats.org/officeDocument/2006/relationships/image" Target="../media/image893.png"/><Relationship Id="rId198" Type="http://schemas.openxmlformats.org/officeDocument/2006/relationships/image" Target="../media/image903.png"/><Relationship Id="rId202" Type="http://schemas.openxmlformats.org/officeDocument/2006/relationships/image" Target="../media/image905.png"/><Relationship Id="rId223" Type="http://schemas.openxmlformats.org/officeDocument/2006/relationships/customXml" Target="../ink/ink8344.xml"/><Relationship Id="rId18" Type="http://schemas.openxmlformats.org/officeDocument/2006/relationships/customXml" Target="../ink/ink8241.xml"/><Relationship Id="rId39" Type="http://schemas.openxmlformats.org/officeDocument/2006/relationships/image" Target="../media/image825.png"/><Relationship Id="rId50" Type="http://schemas.openxmlformats.org/officeDocument/2006/relationships/customXml" Target="../ink/ink8257.xml"/><Relationship Id="rId104" Type="http://schemas.openxmlformats.org/officeDocument/2006/relationships/customXml" Target="../ink/ink8284.xml"/><Relationship Id="rId125" Type="http://schemas.openxmlformats.org/officeDocument/2006/relationships/image" Target="../media/image867.png"/><Relationship Id="rId146" Type="http://schemas.openxmlformats.org/officeDocument/2006/relationships/customXml" Target="../ink/ink8305.xml"/><Relationship Id="rId167" Type="http://schemas.openxmlformats.org/officeDocument/2006/relationships/image" Target="../media/image888.png"/><Relationship Id="rId188" Type="http://schemas.openxmlformats.org/officeDocument/2006/relationships/customXml" Target="../ink/ink8326.xml"/><Relationship Id="rId71" Type="http://schemas.openxmlformats.org/officeDocument/2006/relationships/image" Target="../media/image841.png"/><Relationship Id="rId92" Type="http://schemas.openxmlformats.org/officeDocument/2006/relationships/customXml" Target="../ink/ink8278.xml"/><Relationship Id="rId213" Type="http://schemas.openxmlformats.org/officeDocument/2006/relationships/customXml" Target="../ink/ink8339.xml"/><Relationship Id="rId2" Type="http://schemas.openxmlformats.org/officeDocument/2006/relationships/customXml" Target="../ink/ink8233.xml"/><Relationship Id="rId29" Type="http://schemas.openxmlformats.org/officeDocument/2006/relationships/image" Target="../media/image821.png"/><Relationship Id="rId40" Type="http://schemas.openxmlformats.org/officeDocument/2006/relationships/customXml" Target="../ink/ink8252.xml"/><Relationship Id="rId115" Type="http://schemas.openxmlformats.org/officeDocument/2006/relationships/image" Target="../media/image862.png"/><Relationship Id="rId136" Type="http://schemas.openxmlformats.org/officeDocument/2006/relationships/customXml" Target="../ink/ink8300.xml"/><Relationship Id="rId157" Type="http://schemas.openxmlformats.org/officeDocument/2006/relationships/image" Target="../media/image883.png"/><Relationship Id="rId178" Type="http://schemas.openxmlformats.org/officeDocument/2006/relationships/customXml" Target="../ink/ink8321.xml"/><Relationship Id="rId61" Type="http://schemas.openxmlformats.org/officeDocument/2006/relationships/image" Target="../media/image836.png"/><Relationship Id="rId82" Type="http://schemas.openxmlformats.org/officeDocument/2006/relationships/customXml" Target="../ink/ink8273.xml"/><Relationship Id="rId199" Type="http://schemas.openxmlformats.org/officeDocument/2006/relationships/customXml" Target="../ink/ink8332.xml"/><Relationship Id="rId203" Type="http://schemas.openxmlformats.org/officeDocument/2006/relationships/customXml" Target="../ink/ink8334.xml"/><Relationship Id="rId19" Type="http://schemas.openxmlformats.org/officeDocument/2006/relationships/image" Target="../media/image816.png"/><Relationship Id="rId224" Type="http://schemas.openxmlformats.org/officeDocument/2006/relationships/image" Target="../media/image916.png"/><Relationship Id="rId30" Type="http://schemas.openxmlformats.org/officeDocument/2006/relationships/customXml" Target="../ink/ink8247.xml"/><Relationship Id="rId105" Type="http://schemas.openxmlformats.org/officeDocument/2006/relationships/image" Target="../media/image857.png"/><Relationship Id="rId126" Type="http://schemas.openxmlformats.org/officeDocument/2006/relationships/customXml" Target="../ink/ink8295.xml"/><Relationship Id="rId147" Type="http://schemas.openxmlformats.org/officeDocument/2006/relationships/image" Target="../media/image878.png"/><Relationship Id="rId168" Type="http://schemas.openxmlformats.org/officeDocument/2006/relationships/customXml" Target="../ink/ink8316.xml"/><Relationship Id="rId51" Type="http://schemas.openxmlformats.org/officeDocument/2006/relationships/image" Target="../media/image831.png"/><Relationship Id="rId72" Type="http://schemas.openxmlformats.org/officeDocument/2006/relationships/customXml" Target="../ink/ink8268.xml"/><Relationship Id="rId93" Type="http://schemas.openxmlformats.org/officeDocument/2006/relationships/image" Target="../media/image852.png"/><Relationship Id="rId189" Type="http://schemas.openxmlformats.org/officeDocument/2006/relationships/image" Target="../media/image899.png"/></Relationships>
</file>

<file path=ppt/slides/_rels/slide16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63.png"/><Relationship Id="rId21" Type="http://schemas.openxmlformats.org/officeDocument/2006/relationships/image" Target="../media/image817.png"/><Relationship Id="rId42" Type="http://schemas.openxmlformats.org/officeDocument/2006/relationships/customXml" Target="../ink/ink8366.xml"/><Relationship Id="rId63" Type="http://schemas.openxmlformats.org/officeDocument/2006/relationships/image" Target="../media/image837.png"/><Relationship Id="rId84" Type="http://schemas.openxmlformats.org/officeDocument/2006/relationships/customXml" Target="../ink/ink8387.xml"/><Relationship Id="rId138" Type="http://schemas.openxmlformats.org/officeDocument/2006/relationships/customXml" Target="../ink/ink8414.xml"/><Relationship Id="rId159" Type="http://schemas.openxmlformats.org/officeDocument/2006/relationships/image" Target="../media/image884.png"/><Relationship Id="rId170" Type="http://schemas.openxmlformats.org/officeDocument/2006/relationships/customXml" Target="../ink/ink8430.xml"/><Relationship Id="rId191" Type="http://schemas.openxmlformats.org/officeDocument/2006/relationships/customXml" Target="../ink/ink8441.xml"/><Relationship Id="rId205" Type="http://schemas.openxmlformats.org/officeDocument/2006/relationships/customXml" Target="../ink/ink8448.xml"/><Relationship Id="rId226" Type="http://schemas.openxmlformats.org/officeDocument/2006/relationships/image" Target="../media/image917.png"/><Relationship Id="rId107" Type="http://schemas.openxmlformats.org/officeDocument/2006/relationships/image" Target="../media/image858.png"/><Relationship Id="rId11" Type="http://schemas.openxmlformats.org/officeDocument/2006/relationships/image" Target="../media/image812.png"/><Relationship Id="rId32" Type="http://schemas.openxmlformats.org/officeDocument/2006/relationships/customXml" Target="../ink/ink8361.xml"/><Relationship Id="rId53" Type="http://schemas.openxmlformats.org/officeDocument/2006/relationships/image" Target="../media/image832.png"/><Relationship Id="rId74" Type="http://schemas.openxmlformats.org/officeDocument/2006/relationships/customXml" Target="../ink/ink8382.xml"/><Relationship Id="rId128" Type="http://schemas.openxmlformats.org/officeDocument/2006/relationships/customXml" Target="../ink/ink8409.xml"/><Relationship Id="rId149" Type="http://schemas.openxmlformats.org/officeDocument/2006/relationships/image" Target="../media/image879.png"/><Relationship Id="rId5" Type="http://schemas.openxmlformats.org/officeDocument/2006/relationships/image" Target="../media/image809.png"/><Relationship Id="rId95" Type="http://schemas.openxmlformats.org/officeDocument/2006/relationships/image" Target="../media/image631.png"/><Relationship Id="rId160" Type="http://schemas.openxmlformats.org/officeDocument/2006/relationships/customXml" Target="../ink/ink8425.xml"/><Relationship Id="rId181" Type="http://schemas.openxmlformats.org/officeDocument/2006/relationships/image" Target="../media/image895.png"/><Relationship Id="rId216" Type="http://schemas.openxmlformats.org/officeDocument/2006/relationships/image" Target="../media/image912.png"/><Relationship Id="rId22" Type="http://schemas.openxmlformats.org/officeDocument/2006/relationships/customXml" Target="../ink/ink8356.xml"/><Relationship Id="rId43" Type="http://schemas.openxmlformats.org/officeDocument/2006/relationships/image" Target="../media/image827.png"/><Relationship Id="rId64" Type="http://schemas.openxmlformats.org/officeDocument/2006/relationships/customXml" Target="../ink/ink8377.xml"/><Relationship Id="rId118" Type="http://schemas.openxmlformats.org/officeDocument/2006/relationships/customXml" Target="../ink/ink8404.xml"/><Relationship Id="rId139" Type="http://schemas.openxmlformats.org/officeDocument/2006/relationships/image" Target="../media/image874.png"/><Relationship Id="rId85" Type="http://schemas.openxmlformats.org/officeDocument/2006/relationships/image" Target="../media/image848.png"/><Relationship Id="rId150" Type="http://schemas.openxmlformats.org/officeDocument/2006/relationships/customXml" Target="../ink/ink8420.xml"/><Relationship Id="rId171" Type="http://schemas.openxmlformats.org/officeDocument/2006/relationships/image" Target="../media/image890.png"/><Relationship Id="rId192" Type="http://schemas.openxmlformats.org/officeDocument/2006/relationships/image" Target="../media/image900.png"/><Relationship Id="rId206" Type="http://schemas.openxmlformats.org/officeDocument/2006/relationships/image" Target="../media/image907.png"/><Relationship Id="rId227" Type="http://schemas.openxmlformats.org/officeDocument/2006/relationships/customXml" Target="../ink/ink8459.xml"/><Relationship Id="rId12" Type="http://schemas.openxmlformats.org/officeDocument/2006/relationships/customXml" Target="../ink/ink8351.xml"/><Relationship Id="rId33" Type="http://schemas.openxmlformats.org/officeDocument/2006/relationships/image" Target="../media/image823.png"/><Relationship Id="rId108" Type="http://schemas.openxmlformats.org/officeDocument/2006/relationships/customXml" Target="../ink/ink8399.xml"/><Relationship Id="rId129" Type="http://schemas.openxmlformats.org/officeDocument/2006/relationships/image" Target="../media/image869.png"/><Relationship Id="rId54" Type="http://schemas.openxmlformats.org/officeDocument/2006/relationships/customXml" Target="../ink/ink8372.xml"/><Relationship Id="rId75" Type="http://schemas.openxmlformats.org/officeDocument/2006/relationships/image" Target="../media/image843.png"/><Relationship Id="rId96" Type="http://schemas.openxmlformats.org/officeDocument/2006/relationships/customXml" Target="../ink/ink8393.xml"/><Relationship Id="rId140" Type="http://schemas.openxmlformats.org/officeDocument/2006/relationships/customXml" Target="../ink/ink8415.xml"/><Relationship Id="rId161" Type="http://schemas.openxmlformats.org/officeDocument/2006/relationships/image" Target="../media/image885.png"/><Relationship Id="rId182" Type="http://schemas.openxmlformats.org/officeDocument/2006/relationships/customXml" Target="../ink/ink8436.xml"/><Relationship Id="rId217" Type="http://schemas.openxmlformats.org/officeDocument/2006/relationships/customXml" Target="../ink/ink8454.xml"/><Relationship Id="rId6" Type="http://schemas.openxmlformats.org/officeDocument/2006/relationships/customXml" Target="../ink/ink8348.xml"/><Relationship Id="rId23" Type="http://schemas.openxmlformats.org/officeDocument/2006/relationships/image" Target="../media/image818.png"/><Relationship Id="rId119" Type="http://schemas.openxmlformats.org/officeDocument/2006/relationships/image" Target="../media/image864.png"/><Relationship Id="rId44" Type="http://schemas.openxmlformats.org/officeDocument/2006/relationships/customXml" Target="../ink/ink8367.xml"/><Relationship Id="rId65" Type="http://schemas.openxmlformats.org/officeDocument/2006/relationships/image" Target="../media/image838.png"/><Relationship Id="rId86" Type="http://schemas.openxmlformats.org/officeDocument/2006/relationships/customXml" Target="../ink/ink8388.xml"/><Relationship Id="rId130" Type="http://schemas.openxmlformats.org/officeDocument/2006/relationships/customXml" Target="../ink/ink8410.xml"/><Relationship Id="rId151" Type="http://schemas.openxmlformats.org/officeDocument/2006/relationships/image" Target="../media/image880.png"/><Relationship Id="rId172" Type="http://schemas.openxmlformats.org/officeDocument/2006/relationships/customXml" Target="../ink/ink8431.xml"/><Relationship Id="rId193" Type="http://schemas.openxmlformats.org/officeDocument/2006/relationships/customXml" Target="../ink/ink8442.xml"/><Relationship Id="rId207" Type="http://schemas.openxmlformats.org/officeDocument/2006/relationships/customXml" Target="../ink/ink8449.xml"/><Relationship Id="rId228" Type="http://schemas.openxmlformats.org/officeDocument/2006/relationships/image" Target="../media/image918.png"/><Relationship Id="rId13" Type="http://schemas.openxmlformats.org/officeDocument/2006/relationships/image" Target="../media/image813.png"/><Relationship Id="rId109" Type="http://schemas.openxmlformats.org/officeDocument/2006/relationships/image" Target="../media/image859.png"/><Relationship Id="rId34" Type="http://schemas.openxmlformats.org/officeDocument/2006/relationships/customXml" Target="../ink/ink8362.xml"/><Relationship Id="rId55" Type="http://schemas.openxmlformats.org/officeDocument/2006/relationships/image" Target="../media/image833.png"/><Relationship Id="rId76" Type="http://schemas.openxmlformats.org/officeDocument/2006/relationships/customXml" Target="../ink/ink8383.xml"/><Relationship Id="rId97" Type="http://schemas.openxmlformats.org/officeDocument/2006/relationships/image" Target="../media/image853.png"/><Relationship Id="rId120" Type="http://schemas.openxmlformats.org/officeDocument/2006/relationships/customXml" Target="../ink/ink8405.xml"/><Relationship Id="rId141" Type="http://schemas.openxmlformats.org/officeDocument/2006/relationships/image" Target="../media/image875.png"/><Relationship Id="rId7" Type="http://schemas.openxmlformats.org/officeDocument/2006/relationships/image" Target="../media/image810.png"/><Relationship Id="rId162" Type="http://schemas.openxmlformats.org/officeDocument/2006/relationships/customXml" Target="../ink/ink8426.xml"/><Relationship Id="rId183" Type="http://schemas.openxmlformats.org/officeDocument/2006/relationships/image" Target="../media/image896.png"/><Relationship Id="rId218" Type="http://schemas.openxmlformats.org/officeDocument/2006/relationships/image" Target="../media/image913.png"/><Relationship Id="rId24" Type="http://schemas.openxmlformats.org/officeDocument/2006/relationships/customXml" Target="../ink/ink8357.xml"/><Relationship Id="rId45" Type="http://schemas.openxmlformats.org/officeDocument/2006/relationships/image" Target="../media/image828.png"/><Relationship Id="rId66" Type="http://schemas.openxmlformats.org/officeDocument/2006/relationships/customXml" Target="../ink/ink8378.xml"/><Relationship Id="rId87" Type="http://schemas.openxmlformats.org/officeDocument/2006/relationships/image" Target="../media/image849.png"/><Relationship Id="rId110" Type="http://schemas.openxmlformats.org/officeDocument/2006/relationships/customXml" Target="../ink/ink8400.xml"/><Relationship Id="rId131" Type="http://schemas.openxmlformats.org/officeDocument/2006/relationships/image" Target="../media/image870.png"/><Relationship Id="rId152" Type="http://schemas.openxmlformats.org/officeDocument/2006/relationships/customXml" Target="../ink/ink8421.xml"/><Relationship Id="rId173" Type="http://schemas.openxmlformats.org/officeDocument/2006/relationships/image" Target="../media/image891.png"/><Relationship Id="rId194" Type="http://schemas.openxmlformats.org/officeDocument/2006/relationships/image" Target="../media/image901.png"/><Relationship Id="rId208" Type="http://schemas.openxmlformats.org/officeDocument/2006/relationships/image" Target="../media/image908.png"/><Relationship Id="rId229" Type="http://schemas.openxmlformats.org/officeDocument/2006/relationships/customXml" Target="../ink/ink8460.xml"/><Relationship Id="rId14" Type="http://schemas.openxmlformats.org/officeDocument/2006/relationships/customXml" Target="../ink/ink8352.xml"/><Relationship Id="rId35" Type="http://schemas.openxmlformats.org/officeDocument/2006/relationships/image" Target="../media/image824.png"/><Relationship Id="rId56" Type="http://schemas.openxmlformats.org/officeDocument/2006/relationships/customXml" Target="../ink/ink8373.xml"/><Relationship Id="rId77" Type="http://schemas.openxmlformats.org/officeDocument/2006/relationships/image" Target="../media/image844.png"/><Relationship Id="rId100" Type="http://schemas.openxmlformats.org/officeDocument/2006/relationships/customXml" Target="../ink/ink8395.xml"/><Relationship Id="rId8" Type="http://schemas.openxmlformats.org/officeDocument/2006/relationships/customXml" Target="../ink/ink8349.xml"/><Relationship Id="rId98" Type="http://schemas.openxmlformats.org/officeDocument/2006/relationships/customXml" Target="../ink/ink8394.xml"/><Relationship Id="rId121" Type="http://schemas.openxmlformats.org/officeDocument/2006/relationships/image" Target="../media/image865.png"/><Relationship Id="rId142" Type="http://schemas.openxmlformats.org/officeDocument/2006/relationships/customXml" Target="../ink/ink8416.xml"/><Relationship Id="rId163" Type="http://schemas.openxmlformats.org/officeDocument/2006/relationships/image" Target="../media/image886.png"/><Relationship Id="rId184" Type="http://schemas.openxmlformats.org/officeDocument/2006/relationships/customXml" Target="../ink/ink8437.xml"/><Relationship Id="rId219" Type="http://schemas.openxmlformats.org/officeDocument/2006/relationships/customXml" Target="../ink/ink8455.xml"/><Relationship Id="rId230" Type="http://schemas.openxmlformats.org/officeDocument/2006/relationships/image" Target="../media/image919.png"/><Relationship Id="rId25" Type="http://schemas.openxmlformats.org/officeDocument/2006/relationships/image" Target="../media/image819.png"/><Relationship Id="rId46" Type="http://schemas.openxmlformats.org/officeDocument/2006/relationships/customXml" Target="../ink/ink8368.xml"/><Relationship Id="rId67" Type="http://schemas.openxmlformats.org/officeDocument/2006/relationships/image" Target="../media/image839.png"/><Relationship Id="rId116" Type="http://schemas.openxmlformats.org/officeDocument/2006/relationships/customXml" Target="../ink/ink8403.xml"/><Relationship Id="rId137" Type="http://schemas.openxmlformats.org/officeDocument/2006/relationships/image" Target="../media/image873.png"/><Relationship Id="rId158" Type="http://schemas.openxmlformats.org/officeDocument/2006/relationships/customXml" Target="../ink/ink8424.xml"/><Relationship Id="rId20" Type="http://schemas.openxmlformats.org/officeDocument/2006/relationships/customXml" Target="../ink/ink8355.xml"/><Relationship Id="rId41" Type="http://schemas.openxmlformats.org/officeDocument/2006/relationships/image" Target="../media/image826.png"/><Relationship Id="rId62" Type="http://schemas.openxmlformats.org/officeDocument/2006/relationships/customXml" Target="../ink/ink8376.xml"/><Relationship Id="rId83" Type="http://schemas.openxmlformats.org/officeDocument/2006/relationships/image" Target="../media/image847.png"/><Relationship Id="rId88" Type="http://schemas.openxmlformats.org/officeDocument/2006/relationships/customXml" Target="../ink/ink8389.xml"/><Relationship Id="rId111" Type="http://schemas.openxmlformats.org/officeDocument/2006/relationships/image" Target="../media/image860.png"/><Relationship Id="rId132" Type="http://schemas.openxmlformats.org/officeDocument/2006/relationships/customXml" Target="../ink/ink8411.xml"/><Relationship Id="rId153" Type="http://schemas.openxmlformats.org/officeDocument/2006/relationships/image" Target="../media/image881.png"/><Relationship Id="rId174" Type="http://schemas.openxmlformats.org/officeDocument/2006/relationships/customXml" Target="../ink/ink8432.xml"/><Relationship Id="rId179" Type="http://schemas.openxmlformats.org/officeDocument/2006/relationships/image" Target="../media/image894.png"/><Relationship Id="rId195" Type="http://schemas.openxmlformats.org/officeDocument/2006/relationships/customXml" Target="../ink/ink8443.xml"/><Relationship Id="rId209" Type="http://schemas.openxmlformats.org/officeDocument/2006/relationships/customXml" Target="../ink/ink8450.xml"/><Relationship Id="rId190" Type="http://schemas.openxmlformats.org/officeDocument/2006/relationships/customXml" Target="../ink/ink8440.xml"/><Relationship Id="rId204" Type="http://schemas.openxmlformats.org/officeDocument/2006/relationships/image" Target="../media/image906.png"/><Relationship Id="rId220" Type="http://schemas.openxmlformats.org/officeDocument/2006/relationships/image" Target="../media/image914.png"/><Relationship Id="rId225" Type="http://schemas.openxmlformats.org/officeDocument/2006/relationships/customXml" Target="../ink/ink8458.xml"/><Relationship Id="rId15" Type="http://schemas.openxmlformats.org/officeDocument/2006/relationships/image" Target="../media/image814.png"/><Relationship Id="rId36" Type="http://schemas.openxmlformats.org/officeDocument/2006/relationships/customXml" Target="../ink/ink8363.xml"/><Relationship Id="rId57" Type="http://schemas.openxmlformats.org/officeDocument/2006/relationships/image" Target="../media/image834.png"/><Relationship Id="rId106" Type="http://schemas.openxmlformats.org/officeDocument/2006/relationships/customXml" Target="../ink/ink8398.xml"/><Relationship Id="rId127" Type="http://schemas.openxmlformats.org/officeDocument/2006/relationships/image" Target="../media/image868.png"/><Relationship Id="rId10" Type="http://schemas.openxmlformats.org/officeDocument/2006/relationships/customXml" Target="../ink/ink8350.xml"/><Relationship Id="rId31" Type="http://schemas.openxmlformats.org/officeDocument/2006/relationships/image" Target="../media/image822.png"/><Relationship Id="rId52" Type="http://schemas.openxmlformats.org/officeDocument/2006/relationships/customXml" Target="../ink/ink8371.xml"/><Relationship Id="rId73" Type="http://schemas.openxmlformats.org/officeDocument/2006/relationships/image" Target="../media/image842.png"/><Relationship Id="rId78" Type="http://schemas.openxmlformats.org/officeDocument/2006/relationships/customXml" Target="../ink/ink8384.xml"/><Relationship Id="rId94" Type="http://schemas.openxmlformats.org/officeDocument/2006/relationships/customXml" Target="../ink/ink8392.xml"/><Relationship Id="rId99" Type="http://schemas.openxmlformats.org/officeDocument/2006/relationships/image" Target="../media/image854.png"/><Relationship Id="rId101" Type="http://schemas.openxmlformats.org/officeDocument/2006/relationships/image" Target="../media/image855.png"/><Relationship Id="rId122" Type="http://schemas.openxmlformats.org/officeDocument/2006/relationships/customXml" Target="../ink/ink8406.xml"/><Relationship Id="rId143" Type="http://schemas.openxmlformats.org/officeDocument/2006/relationships/image" Target="../media/image876.png"/><Relationship Id="rId148" Type="http://schemas.openxmlformats.org/officeDocument/2006/relationships/customXml" Target="../ink/ink8419.xml"/><Relationship Id="rId164" Type="http://schemas.openxmlformats.org/officeDocument/2006/relationships/customXml" Target="../ink/ink8427.xml"/><Relationship Id="rId169" Type="http://schemas.openxmlformats.org/officeDocument/2006/relationships/image" Target="../media/image889.png"/><Relationship Id="rId185" Type="http://schemas.openxmlformats.org/officeDocument/2006/relationships/image" Target="../media/image897.png"/><Relationship Id="rId4" Type="http://schemas.openxmlformats.org/officeDocument/2006/relationships/customXml" Target="../ink/ink8347.xml"/><Relationship Id="rId9" Type="http://schemas.openxmlformats.org/officeDocument/2006/relationships/image" Target="../media/image811.png"/><Relationship Id="rId180" Type="http://schemas.openxmlformats.org/officeDocument/2006/relationships/customXml" Target="../ink/ink8435.xml"/><Relationship Id="rId210" Type="http://schemas.openxmlformats.org/officeDocument/2006/relationships/image" Target="../media/image909.png"/><Relationship Id="rId215" Type="http://schemas.openxmlformats.org/officeDocument/2006/relationships/customXml" Target="../ink/ink8453.xml"/><Relationship Id="rId26" Type="http://schemas.openxmlformats.org/officeDocument/2006/relationships/customXml" Target="../ink/ink8358.xml"/><Relationship Id="rId47" Type="http://schemas.openxmlformats.org/officeDocument/2006/relationships/image" Target="../media/image829.png"/><Relationship Id="rId68" Type="http://schemas.openxmlformats.org/officeDocument/2006/relationships/customXml" Target="../ink/ink8379.xml"/><Relationship Id="rId89" Type="http://schemas.openxmlformats.org/officeDocument/2006/relationships/image" Target="../media/image850.png"/><Relationship Id="rId112" Type="http://schemas.openxmlformats.org/officeDocument/2006/relationships/customXml" Target="../ink/ink8401.xml"/><Relationship Id="rId133" Type="http://schemas.openxmlformats.org/officeDocument/2006/relationships/image" Target="../media/image871.png"/><Relationship Id="rId154" Type="http://schemas.openxmlformats.org/officeDocument/2006/relationships/customXml" Target="../ink/ink8422.xml"/><Relationship Id="rId175" Type="http://schemas.openxmlformats.org/officeDocument/2006/relationships/image" Target="../media/image892.png"/><Relationship Id="rId196" Type="http://schemas.openxmlformats.org/officeDocument/2006/relationships/image" Target="../media/image902.png"/><Relationship Id="rId200" Type="http://schemas.openxmlformats.org/officeDocument/2006/relationships/image" Target="../media/image904.png"/><Relationship Id="rId16" Type="http://schemas.openxmlformats.org/officeDocument/2006/relationships/customXml" Target="../ink/ink8353.xml"/><Relationship Id="rId221" Type="http://schemas.openxmlformats.org/officeDocument/2006/relationships/customXml" Target="../ink/ink8456.xml"/><Relationship Id="rId37" Type="http://schemas.openxmlformats.org/officeDocument/2006/relationships/image" Target="../media/image715.png"/><Relationship Id="rId58" Type="http://schemas.openxmlformats.org/officeDocument/2006/relationships/customXml" Target="../ink/ink8374.xml"/><Relationship Id="rId79" Type="http://schemas.openxmlformats.org/officeDocument/2006/relationships/image" Target="../media/image845.png"/><Relationship Id="rId102" Type="http://schemas.openxmlformats.org/officeDocument/2006/relationships/customXml" Target="../ink/ink8396.xml"/><Relationship Id="rId123" Type="http://schemas.openxmlformats.org/officeDocument/2006/relationships/image" Target="../media/image866.png"/><Relationship Id="rId144" Type="http://schemas.openxmlformats.org/officeDocument/2006/relationships/customXml" Target="../ink/ink8417.xml"/><Relationship Id="rId90" Type="http://schemas.openxmlformats.org/officeDocument/2006/relationships/customXml" Target="../ink/ink8390.xml"/><Relationship Id="rId165" Type="http://schemas.openxmlformats.org/officeDocument/2006/relationships/image" Target="../media/image887.png"/><Relationship Id="rId186" Type="http://schemas.openxmlformats.org/officeDocument/2006/relationships/customXml" Target="../ink/ink8438.xml"/><Relationship Id="rId211" Type="http://schemas.openxmlformats.org/officeDocument/2006/relationships/customXml" Target="../ink/ink8451.xml"/><Relationship Id="rId27" Type="http://schemas.openxmlformats.org/officeDocument/2006/relationships/image" Target="../media/image820.png"/><Relationship Id="rId48" Type="http://schemas.openxmlformats.org/officeDocument/2006/relationships/customXml" Target="../ink/ink8369.xml"/><Relationship Id="rId69" Type="http://schemas.openxmlformats.org/officeDocument/2006/relationships/image" Target="../media/image840.png"/><Relationship Id="rId113" Type="http://schemas.openxmlformats.org/officeDocument/2006/relationships/image" Target="../media/image861.png"/><Relationship Id="rId134" Type="http://schemas.openxmlformats.org/officeDocument/2006/relationships/customXml" Target="../ink/ink8412.xml"/><Relationship Id="rId80" Type="http://schemas.openxmlformats.org/officeDocument/2006/relationships/customXml" Target="../ink/ink8385.xml"/><Relationship Id="rId155" Type="http://schemas.openxmlformats.org/officeDocument/2006/relationships/image" Target="../media/image882.png"/><Relationship Id="rId176" Type="http://schemas.openxmlformats.org/officeDocument/2006/relationships/customXml" Target="../ink/ink8433.xml"/><Relationship Id="rId197" Type="http://schemas.openxmlformats.org/officeDocument/2006/relationships/customXml" Target="../ink/ink8444.xml"/><Relationship Id="rId201" Type="http://schemas.openxmlformats.org/officeDocument/2006/relationships/customXml" Target="../ink/ink8446.xml"/><Relationship Id="rId222" Type="http://schemas.openxmlformats.org/officeDocument/2006/relationships/image" Target="../media/image915.png"/><Relationship Id="rId17" Type="http://schemas.openxmlformats.org/officeDocument/2006/relationships/image" Target="../media/image815.png"/><Relationship Id="rId38" Type="http://schemas.openxmlformats.org/officeDocument/2006/relationships/customXml" Target="../ink/ink8364.xml"/><Relationship Id="rId59" Type="http://schemas.openxmlformats.org/officeDocument/2006/relationships/image" Target="../media/image835.png"/><Relationship Id="rId103" Type="http://schemas.openxmlformats.org/officeDocument/2006/relationships/image" Target="../media/image856.png"/><Relationship Id="rId124" Type="http://schemas.openxmlformats.org/officeDocument/2006/relationships/customXml" Target="../ink/ink8407.xml"/><Relationship Id="rId70" Type="http://schemas.openxmlformats.org/officeDocument/2006/relationships/customXml" Target="../ink/ink8380.xml"/><Relationship Id="rId91" Type="http://schemas.openxmlformats.org/officeDocument/2006/relationships/image" Target="../media/image851.png"/><Relationship Id="rId145" Type="http://schemas.openxmlformats.org/officeDocument/2006/relationships/image" Target="../media/image877.png"/><Relationship Id="rId166" Type="http://schemas.openxmlformats.org/officeDocument/2006/relationships/customXml" Target="../ink/ink8428.xml"/><Relationship Id="rId187" Type="http://schemas.openxmlformats.org/officeDocument/2006/relationships/image" Target="../media/image898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910.png"/><Relationship Id="rId28" Type="http://schemas.openxmlformats.org/officeDocument/2006/relationships/customXml" Target="../ink/ink8359.xml"/><Relationship Id="rId49" Type="http://schemas.openxmlformats.org/officeDocument/2006/relationships/image" Target="../media/image830.png"/><Relationship Id="rId114" Type="http://schemas.openxmlformats.org/officeDocument/2006/relationships/customXml" Target="../ink/ink8402.xml"/><Relationship Id="rId60" Type="http://schemas.openxmlformats.org/officeDocument/2006/relationships/customXml" Target="../ink/ink8375.xml"/><Relationship Id="rId81" Type="http://schemas.openxmlformats.org/officeDocument/2006/relationships/image" Target="../media/image846.png"/><Relationship Id="rId135" Type="http://schemas.openxmlformats.org/officeDocument/2006/relationships/image" Target="../media/image872.png"/><Relationship Id="rId156" Type="http://schemas.openxmlformats.org/officeDocument/2006/relationships/customXml" Target="../ink/ink8423.xml"/><Relationship Id="rId177" Type="http://schemas.openxmlformats.org/officeDocument/2006/relationships/image" Target="../media/image893.png"/><Relationship Id="rId198" Type="http://schemas.openxmlformats.org/officeDocument/2006/relationships/image" Target="../media/image903.png"/><Relationship Id="rId202" Type="http://schemas.openxmlformats.org/officeDocument/2006/relationships/image" Target="../media/image905.png"/><Relationship Id="rId223" Type="http://schemas.openxmlformats.org/officeDocument/2006/relationships/customXml" Target="../ink/ink8457.xml"/><Relationship Id="rId18" Type="http://schemas.openxmlformats.org/officeDocument/2006/relationships/customXml" Target="../ink/ink8354.xml"/><Relationship Id="rId39" Type="http://schemas.openxmlformats.org/officeDocument/2006/relationships/image" Target="../media/image825.png"/><Relationship Id="rId50" Type="http://schemas.openxmlformats.org/officeDocument/2006/relationships/customXml" Target="../ink/ink8370.xml"/><Relationship Id="rId104" Type="http://schemas.openxmlformats.org/officeDocument/2006/relationships/customXml" Target="../ink/ink8397.xml"/><Relationship Id="rId125" Type="http://schemas.openxmlformats.org/officeDocument/2006/relationships/image" Target="../media/image867.png"/><Relationship Id="rId146" Type="http://schemas.openxmlformats.org/officeDocument/2006/relationships/customXml" Target="../ink/ink8418.xml"/><Relationship Id="rId167" Type="http://schemas.openxmlformats.org/officeDocument/2006/relationships/image" Target="../media/image888.png"/><Relationship Id="rId188" Type="http://schemas.openxmlformats.org/officeDocument/2006/relationships/customXml" Target="../ink/ink8439.xml"/><Relationship Id="rId71" Type="http://schemas.openxmlformats.org/officeDocument/2006/relationships/image" Target="../media/image841.png"/><Relationship Id="rId92" Type="http://schemas.openxmlformats.org/officeDocument/2006/relationships/customXml" Target="../ink/ink8391.xml"/><Relationship Id="rId213" Type="http://schemas.openxmlformats.org/officeDocument/2006/relationships/customXml" Target="../ink/ink8452.xml"/><Relationship Id="rId2" Type="http://schemas.openxmlformats.org/officeDocument/2006/relationships/customXml" Target="../ink/ink8346.xml"/><Relationship Id="rId29" Type="http://schemas.openxmlformats.org/officeDocument/2006/relationships/image" Target="../media/image821.png"/><Relationship Id="rId40" Type="http://schemas.openxmlformats.org/officeDocument/2006/relationships/customXml" Target="../ink/ink8365.xml"/><Relationship Id="rId115" Type="http://schemas.openxmlformats.org/officeDocument/2006/relationships/image" Target="../media/image862.png"/><Relationship Id="rId136" Type="http://schemas.openxmlformats.org/officeDocument/2006/relationships/customXml" Target="../ink/ink8413.xml"/><Relationship Id="rId157" Type="http://schemas.openxmlformats.org/officeDocument/2006/relationships/image" Target="../media/image883.png"/><Relationship Id="rId178" Type="http://schemas.openxmlformats.org/officeDocument/2006/relationships/customXml" Target="../ink/ink8434.xml"/><Relationship Id="rId61" Type="http://schemas.openxmlformats.org/officeDocument/2006/relationships/image" Target="../media/image836.png"/><Relationship Id="rId82" Type="http://schemas.openxmlformats.org/officeDocument/2006/relationships/customXml" Target="../ink/ink8386.xml"/><Relationship Id="rId199" Type="http://schemas.openxmlformats.org/officeDocument/2006/relationships/customXml" Target="../ink/ink8445.xml"/><Relationship Id="rId203" Type="http://schemas.openxmlformats.org/officeDocument/2006/relationships/customXml" Target="../ink/ink8447.xml"/><Relationship Id="rId19" Type="http://schemas.openxmlformats.org/officeDocument/2006/relationships/image" Target="../media/image816.png"/><Relationship Id="rId224" Type="http://schemas.openxmlformats.org/officeDocument/2006/relationships/image" Target="../media/image916.png"/><Relationship Id="rId30" Type="http://schemas.openxmlformats.org/officeDocument/2006/relationships/customXml" Target="../ink/ink8360.xml"/><Relationship Id="rId105" Type="http://schemas.openxmlformats.org/officeDocument/2006/relationships/image" Target="../media/image857.png"/><Relationship Id="rId126" Type="http://schemas.openxmlformats.org/officeDocument/2006/relationships/customXml" Target="../ink/ink8408.xml"/><Relationship Id="rId147" Type="http://schemas.openxmlformats.org/officeDocument/2006/relationships/image" Target="../media/image878.png"/><Relationship Id="rId168" Type="http://schemas.openxmlformats.org/officeDocument/2006/relationships/customXml" Target="../ink/ink8429.xml"/><Relationship Id="rId51" Type="http://schemas.openxmlformats.org/officeDocument/2006/relationships/image" Target="../media/image831.png"/><Relationship Id="rId72" Type="http://schemas.openxmlformats.org/officeDocument/2006/relationships/customXml" Target="../ink/ink8381.xml"/><Relationship Id="rId93" Type="http://schemas.openxmlformats.org/officeDocument/2006/relationships/image" Target="../media/image852.png"/><Relationship Id="rId189" Type="http://schemas.openxmlformats.org/officeDocument/2006/relationships/image" Target="../media/image899.png"/><Relationship Id="rId3" Type="http://schemas.openxmlformats.org/officeDocument/2006/relationships/image" Target="../media/image808.png"/><Relationship Id="rId214" Type="http://schemas.openxmlformats.org/officeDocument/2006/relationships/image" Target="../media/image911.png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0.png"/><Relationship Id="rId2" Type="http://schemas.openxmlformats.org/officeDocument/2006/relationships/customXml" Target="../ink/ink8461.xml"/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8" Type="http://schemas.openxmlformats.org/officeDocument/2006/relationships/customXml" Target="../ink/ink8465.xml"/><Relationship Id="rId13" Type="http://schemas.openxmlformats.org/officeDocument/2006/relationships/image" Target="../media/image924.png"/><Relationship Id="rId18" Type="http://schemas.openxmlformats.org/officeDocument/2006/relationships/customXml" Target="../ink/ink8470.xml"/><Relationship Id="rId3" Type="http://schemas.openxmlformats.org/officeDocument/2006/relationships/image" Target="../media/image920.png"/><Relationship Id="rId21" Type="http://schemas.openxmlformats.org/officeDocument/2006/relationships/image" Target="../media/image927.png"/><Relationship Id="rId7" Type="http://schemas.openxmlformats.org/officeDocument/2006/relationships/image" Target="../media/image838.png"/><Relationship Id="rId12" Type="http://schemas.openxmlformats.org/officeDocument/2006/relationships/customXml" Target="../ink/ink8467.xml"/><Relationship Id="rId17" Type="http://schemas.openxmlformats.org/officeDocument/2006/relationships/image" Target="../media/image925.png"/><Relationship Id="rId2" Type="http://schemas.openxmlformats.org/officeDocument/2006/relationships/customXml" Target="../ink/ink8462.xml"/><Relationship Id="rId16" Type="http://schemas.openxmlformats.org/officeDocument/2006/relationships/customXml" Target="../ink/ink8469.xml"/><Relationship Id="rId20" Type="http://schemas.openxmlformats.org/officeDocument/2006/relationships/customXml" Target="../ink/ink847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464.xml"/><Relationship Id="rId11" Type="http://schemas.openxmlformats.org/officeDocument/2006/relationships/image" Target="../media/image923.png"/><Relationship Id="rId5" Type="http://schemas.openxmlformats.org/officeDocument/2006/relationships/image" Target="../media/image921.png"/><Relationship Id="rId15" Type="http://schemas.openxmlformats.org/officeDocument/2006/relationships/image" Target="../media/image631.png"/><Relationship Id="rId10" Type="http://schemas.openxmlformats.org/officeDocument/2006/relationships/customXml" Target="../ink/ink8466.xml"/><Relationship Id="rId19" Type="http://schemas.openxmlformats.org/officeDocument/2006/relationships/image" Target="../media/image926.png"/><Relationship Id="rId4" Type="http://schemas.openxmlformats.org/officeDocument/2006/relationships/customXml" Target="../ink/ink8463.xml"/><Relationship Id="rId9" Type="http://schemas.openxmlformats.org/officeDocument/2006/relationships/image" Target="../media/image922.png"/><Relationship Id="rId14" Type="http://schemas.openxmlformats.org/officeDocument/2006/relationships/customXml" Target="../ink/ink8468.xml"/></Relationships>
</file>

<file path=ppt/slides/_rels/slide16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24.png"/><Relationship Id="rId18" Type="http://schemas.openxmlformats.org/officeDocument/2006/relationships/customXml" Target="../ink/ink8480.xml"/><Relationship Id="rId26" Type="http://schemas.openxmlformats.org/officeDocument/2006/relationships/customXml" Target="../ink/ink8484.xml"/><Relationship Id="rId3" Type="http://schemas.openxmlformats.org/officeDocument/2006/relationships/image" Target="../media/image920.png"/><Relationship Id="rId21" Type="http://schemas.openxmlformats.org/officeDocument/2006/relationships/image" Target="../media/image927.png"/><Relationship Id="rId7" Type="http://schemas.openxmlformats.org/officeDocument/2006/relationships/image" Target="../media/image838.png"/><Relationship Id="rId12" Type="http://schemas.openxmlformats.org/officeDocument/2006/relationships/customXml" Target="../ink/ink8477.xml"/><Relationship Id="rId17" Type="http://schemas.openxmlformats.org/officeDocument/2006/relationships/image" Target="../media/image925.png"/><Relationship Id="rId25" Type="http://schemas.openxmlformats.org/officeDocument/2006/relationships/image" Target="../media/image929.png"/><Relationship Id="rId33" Type="http://schemas.openxmlformats.org/officeDocument/2006/relationships/image" Target="../media/image933.png"/><Relationship Id="rId2" Type="http://schemas.openxmlformats.org/officeDocument/2006/relationships/customXml" Target="../ink/ink8472.xml"/><Relationship Id="rId16" Type="http://schemas.openxmlformats.org/officeDocument/2006/relationships/customXml" Target="../ink/ink8479.xml"/><Relationship Id="rId20" Type="http://schemas.openxmlformats.org/officeDocument/2006/relationships/customXml" Target="../ink/ink8481.xml"/><Relationship Id="rId29" Type="http://schemas.openxmlformats.org/officeDocument/2006/relationships/image" Target="../media/image93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474.xml"/><Relationship Id="rId11" Type="http://schemas.openxmlformats.org/officeDocument/2006/relationships/image" Target="../media/image923.png"/><Relationship Id="rId24" Type="http://schemas.openxmlformats.org/officeDocument/2006/relationships/customXml" Target="../ink/ink8483.xml"/><Relationship Id="rId32" Type="http://schemas.openxmlformats.org/officeDocument/2006/relationships/customXml" Target="../ink/ink8487.xml"/><Relationship Id="rId5" Type="http://schemas.openxmlformats.org/officeDocument/2006/relationships/image" Target="../media/image921.png"/><Relationship Id="rId15" Type="http://schemas.openxmlformats.org/officeDocument/2006/relationships/image" Target="../media/image631.png"/><Relationship Id="rId23" Type="http://schemas.openxmlformats.org/officeDocument/2006/relationships/image" Target="../media/image928.png"/><Relationship Id="rId28" Type="http://schemas.openxmlformats.org/officeDocument/2006/relationships/customXml" Target="../ink/ink8485.xml"/><Relationship Id="rId10" Type="http://schemas.openxmlformats.org/officeDocument/2006/relationships/customXml" Target="../ink/ink8476.xml"/><Relationship Id="rId19" Type="http://schemas.openxmlformats.org/officeDocument/2006/relationships/image" Target="../media/image926.png"/><Relationship Id="rId31" Type="http://schemas.openxmlformats.org/officeDocument/2006/relationships/image" Target="../media/image932.png"/><Relationship Id="rId4" Type="http://schemas.openxmlformats.org/officeDocument/2006/relationships/customXml" Target="../ink/ink8473.xml"/><Relationship Id="rId9" Type="http://schemas.openxmlformats.org/officeDocument/2006/relationships/image" Target="../media/image922.png"/><Relationship Id="rId14" Type="http://schemas.openxmlformats.org/officeDocument/2006/relationships/customXml" Target="../ink/ink8478.xml"/><Relationship Id="rId22" Type="http://schemas.openxmlformats.org/officeDocument/2006/relationships/customXml" Target="../ink/ink8482.xml"/><Relationship Id="rId27" Type="http://schemas.openxmlformats.org/officeDocument/2006/relationships/image" Target="../media/image930.png"/><Relationship Id="rId30" Type="http://schemas.openxmlformats.org/officeDocument/2006/relationships/customXml" Target="../ink/ink8486.xml"/><Relationship Id="rId8" Type="http://schemas.openxmlformats.org/officeDocument/2006/relationships/customXml" Target="../ink/ink8475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58.xml"/><Relationship Id="rId21" Type="http://schemas.openxmlformats.org/officeDocument/2006/relationships/image" Target="../media/image94.png"/><Relationship Id="rId42" Type="http://schemas.openxmlformats.org/officeDocument/2006/relationships/customXml" Target="../ink/ink266.xml"/><Relationship Id="rId47" Type="http://schemas.openxmlformats.org/officeDocument/2006/relationships/image" Target="../media/image112.png"/><Relationship Id="rId63" Type="http://schemas.openxmlformats.org/officeDocument/2006/relationships/image" Target="../media/image121.png"/><Relationship Id="rId68" Type="http://schemas.openxmlformats.org/officeDocument/2006/relationships/customXml" Target="../ink/ink279.xml"/><Relationship Id="rId16" Type="http://schemas.openxmlformats.org/officeDocument/2006/relationships/customXml" Target="../ink/ink253.xml"/><Relationship Id="rId11" Type="http://schemas.openxmlformats.org/officeDocument/2006/relationships/image" Target="../media/image91.png"/><Relationship Id="rId32" Type="http://schemas.openxmlformats.org/officeDocument/2006/relationships/customXml" Target="../ink/ink261.xml"/><Relationship Id="rId37" Type="http://schemas.openxmlformats.org/officeDocument/2006/relationships/image" Target="../media/image107.png"/><Relationship Id="rId53" Type="http://schemas.openxmlformats.org/officeDocument/2006/relationships/image" Target="../media/image116.png"/><Relationship Id="rId58" Type="http://schemas.openxmlformats.org/officeDocument/2006/relationships/customXml" Target="../ink/ink274.xml"/><Relationship Id="rId74" Type="http://schemas.openxmlformats.org/officeDocument/2006/relationships/customXml" Target="../ink/ink282.xml"/><Relationship Id="rId79" Type="http://schemas.openxmlformats.org/officeDocument/2006/relationships/image" Target="../media/image129.png"/><Relationship Id="rId5" Type="http://schemas.openxmlformats.org/officeDocument/2006/relationships/image" Target="../media/image97.png"/><Relationship Id="rId61" Type="http://schemas.openxmlformats.org/officeDocument/2006/relationships/image" Target="../media/image120.png"/><Relationship Id="rId19" Type="http://schemas.openxmlformats.org/officeDocument/2006/relationships/image" Target="../media/image100.png"/><Relationship Id="rId14" Type="http://schemas.openxmlformats.org/officeDocument/2006/relationships/customXml" Target="../ink/ink252.xml"/><Relationship Id="rId22" Type="http://schemas.openxmlformats.org/officeDocument/2006/relationships/customXml" Target="../ink/ink256.xml"/><Relationship Id="rId27" Type="http://schemas.openxmlformats.org/officeDocument/2006/relationships/image" Target="../media/image102.png"/><Relationship Id="rId30" Type="http://schemas.openxmlformats.org/officeDocument/2006/relationships/customXml" Target="../ink/ink260.xml"/><Relationship Id="rId35" Type="http://schemas.openxmlformats.org/officeDocument/2006/relationships/image" Target="../media/image106.png"/><Relationship Id="rId43" Type="http://schemas.openxmlformats.org/officeDocument/2006/relationships/image" Target="../media/image110.png"/><Relationship Id="rId48" Type="http://schemas.openxmlformats.org/officeDocument/2006/relationships/customXml" Target="../ink/ink269.xml"/><Relationship Id="rId56" Type="http://schemas.openxmlformats.org/officeDocument/2006/relationships/customXml" Target="../ink/ink273.xml"/><Relationship Id="rId64" Type="http://schemas.openxmlformats.org/officeDocument/2006/relationships/customXml" Target="../ink/ink277.xml"/><Relationship Id="rId69" Type="http://schemas.openxmlformats.org/officeDocument/2006/relationships/image" Target="../media/image124.png"/><Relationship Id="rId77" Type="http://schemas.openxmlformats.org/officeDocument/2006/relationships/image" Target="../media/image128.png"/><Relationship Id="rId8" Type="http://schemas.openxmlformats.org/officeDocument/2006/relationships/customXml" Target="../ink/ink249.xml"/><Relationship Id="rId51" Type="http://schemas.openxmlformats.org/officeDocument/2006/relationships/image" Target="../media/image115.png"/><Relationship Id="rId72" Type="http://schemas.openxmlformats.org/officeDocument/2006/relationships/customXml" Target="../ink/ink281.xml"/><Relationship Id="rId80" Type="http://schemas.openxmlformats.org/officeDocument/2006/relationships/customXml" Target="../ink/ink285.xml"/><Relationship Id="rId3" Type="http://schemas.openxmlformats.org/officeDocument/2006/relationships/image" Target="../media/image88.png"/><Relationship Id="rId12" Type="http://schemas.openxmlformats.org/officeDocument/2006/relationships/customXml" Target="../ink/ink251.xml"/><Relationship Id="rId17" Type="http://schemas.openxmlformats.org/officeDocument/2006/relationships/image" Target="../media/image99.png"/><Relationship Id="rId25" Type="http://schemas.openxmlformats.org/officeDocument/2006/relationships/image" Target="../media/image101.png"/><Relationship Id="rId33" Type="http://schemas.openxmlformats.org/officeDocument/2006/relationships/image" Target="../media/image104.png"/><Relationship Id="rId38" Type="http://schemas.openxmlformats.org/officeDocument/2006/relationships/customXml" Target="../ink/ink264.xml"/><Relationship Id="rId46" Type="http://schemas.openxmlformats.org/officeDocument/2006/relationships/customXml" Target="../ink/ink268.xml"/><Relationship Id="rId59" Type="http://schemas.openxmlformats.org/officeDocument/2006/relationships/image" Target="../media/image119.png"/><Relationship Id="rId67" Type="http://schemas.openxmlformats.org/officeDocument/2006/relationships/image" Target="../media/image123.png"/><Relationship Id="rId20" Type="http://schemas.openxmlformats.org/officeDocument/2006/relationships/customXml" Target="../ink/ink255.xml"/><Relationship Id="rId41" Type="http://schemas.openxmlformats.org/officeDocument/2006/relationships/image" Target="../media/image109.png"/><Relationship Id="rId54" Type="http://schemas.openxmlformats.org/officeDocument/2006/relationships/customXml" Target="../ink/ink272.xml"/><Relationship Id="rId62" Type="http://schemas.openxmlformats.org/officeDocument/2006/relationships/customXml" Target="../ink/ink276.xml"/><Relationship Id="rId70" Type="http://schemas.openxmlformats.org/officeDocument/2006/relationships/customXml" Target="../ink/ink280.xml"/><Relationship Id="rId75" Type="http://schemas.openxmlformats.org/officeDocument/2006/relationships/image" Target="../media/image12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8.xml"/><Relationship Id="rId15" Type="http://schemas.openxmlformats.org/officeDocument/2006/relationships/image" Target="../media/image93.png"/><Relationship Id="rId23" Type="http://schemas.openxmlformats.org/officeDocument/2006/relationships/image" Target="../media/image95.png"/><Relationship Id="rId28" Type="http://schemas.openxmlformats.org/officeDocument/2006/relationships/customXml" Target="../ink/ink259.xml"/><Relationship Id="rId36" Type="http://schemas.openxmlformats.org/officeDocument/2006/relationships/customXml" Target="../ink/ink263.xml"/><Relationship Id="rId49" Type="http://schemas.openxmlformats.org/officeDocument/2006/relationships/image" Target="../media/image113.png"/><Relationship Id="rId57" Type="http://schemas.openxmlformats.org/officeDocument/2006/relationships/image" Target="../media/image118.png"/><Relationship Id="rId10" Type="http://schemas.openxmlformats.org/officeDocument/2006/relationships/customXml" Target="../ink/ink250.xml"/><Relationship Id="rId31" Type="http://schemas.openxmlformats.org/officeDocument/2006/relationships/image" Target="../media/image96.png"/><Relationship Id="rId44" Type="http://schemas.openxmlformats.org/officeDocument/2006/relationships/customXml" Target="../ink/ink267.xml"/><Relationship Id="rId52" Type="http://schemas.openxmlformats.org/officeDocument/2006/relationships/customXml" Target="../ink/ink271.xml"/><Relationship Id="rId60" Type="http://schemas.openxmlformats.org/officeDocument/2006/relationships/customXml" Target="../ink/ink275.xml"/><Relationship Id="rId65" Type="http://schemas.openxmlformats.org/officeDocument/2006/relationships/image" Target="../media/image122.png"/><Relationship Id="rId73" Type="http://schemas.openxmlformats.org/officeDocument/2006/relationships/image" Target="../media/image126.png"/><Relationship Id="rId78" Type="http://schemas.openxmlformats.org/officeDocument/2006/relationships/customXml" Target="../ink/ink284.xml"/><Relationship Id="rId81" Type="http://schemas.openxmlformats.org/officeDocument/2006/relationships/image" Target="../media/image130.png"/><Relationship Id="rId4" Type="http://schemas.openxmlformats.org/officeDocument/2006/relationships/customXml" Target="../ink/ink247.xml"/><Relationship Id="rId9" Type="http://schemas.openxmlformats.org/officeDocument/2006/relationships/image" Target="../media/image90.png"/><Relationship Id="rId13" Type="http://schemas.openxmlformats.org/officeDocument/2006/relationships/image" Target="../media/image92.png"/><Relationship Id="rId18" Type="http://schemas.openxmlformats.org/officeDocument/2006/relationships/customXml" Target="../ink/ink254.xml"/><Relationship Id="rId39" Type="http://schemas.openxmlformats.org/officeDocument/2006/relationships/image" Target="../media/image108.png"/><Relationship Id="rId34" Type="http://schemas.openxmlformats.org/officeDocument/2006/relationships/customXml" Target="../ink/ink262.xml"/><Relationship Id="rId50" Type="http://schemas.openxmlformats.org/officeDocument/2006/relationships/customXml" Target="../ink/ink270.xml"/><Relationship Id="rId55" Type="http://schemas.openxmlformats.org/officeDocument/2006/relationships/image" Target="../media/image117.png"/><Relationship Id="rId76" Type="http://schemas.openxmlformats.org/officeDocument/2006/relationships/customXml" Target="../ink/ink283.xml"/><Relationship Id="rId7" Type="http://schemas.openxmlformats.org/officeDocument/2006/relationships/image" Target="../media/image105.png"/><Relationship Id="rId71" Type="http://schemas.openxmlformats.org/officeDocument/2006/relationships/image" Target="../media/image125.png"/><Relationship Id="rId2" Type="http://schemas.openxmlformats.org/officeDocument/2006/relationships/customXml" Target="../ink/ink246.xml"/><Relationship Id="rId29" Type="http://schemas.openxmlformats.org/officeDocument/2006/relationships/image" Target="../media/image103.png"/><Relationship Id="rId24" Type="http://schemas.openxmlformats.org/officeDocument/2006/relationships/customXml" Target="../ink/ink257.xml"/><Relationship Id="rId40" Type="http://schemas.openxmlformats.org/officeDocument/2006/relationships/customXml" Target="../ink/ink265.xml"/><Relationship Id="rId45" Type="http://schemas.openxmlformats.org/officeDocument/2006/relationships/image" Target="../media/image111.png"/><Relationship Id="rId66" Type="http://schemas.openxmlformats.org/officeDocument/2006/relationships/customXml" Target="../ink/ink278.xml"/></Relationships>
</file>

<file path=ppt/slides/_rels/slide1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98.xml"/><Relationship Id="rId21" Type="http://schemas.openxmlformats.org/officeDocument/2006/relationships/image" Target="../media/image94.png"/><Relationship Id="rId42" Type="http://schemas.openxmlformats.org/officeDocument/2006/relationships/customXml" Target="../ink/ink306.xml"/><Relationship Id="rId47" Type="http://schemas.openxmlformats.org/officeDocument/2006/relationships/image" Target="../media/image112.png"/><Relationship Id="rId63" Type="http://schemas.openxmlformats.org/officeDocument/2006/relationships/image" Target="../media/image121.png"/><Relationship Id="rId68" Type="http://schemas.openxmlformats.org/officeDocument/2006/relationships/customXml" Target="../ink/ink319.xml"/><Relationship Id="rId84" Type="http://schemas.openxmlformats.org/officeDocument/2006/relationships/customXml" Target="../ink/ink327.xml"/><Relationship Id="rId89" Type="http://schemas.openxmlformats.org/officeDocument/2006/relationships/image" Target="../media/image134.png"/><Relationship Id="rId16" Type="http://schemas.openxmlformats.org/officeDocument/2006/relationships/customXml" Target="../ink/ink293.xml"/><Relationship Id="rId11" Type="http://schemas.openxmlformats.org/officeDocument/2006/relationships/image" Target="../media/image91.png"/><Relationship Id="rId32" Type="http://schemas.openxmlformats.org/officeDocument/2006/relationships/customXml" Target="../ink/ink301.xml"/><Relationship Id="rId37" Type="http://schemas.openxmlformats.org/officeDocument/2006/relationships/image" Target="../media/image107.png"/><Relationship Id="rId53" Type="http://schemas.openxmlformats.org/officeDocument/2006/relationships/image" Target="../media/image116.png"/><Relationship Id="rId58" Type="http://schemas.openxmlformats.org/officeDocument/2006/relationships/customXml" Target="../ink/ink314.xml"/><Relationship Id="rId74" Type="http://schemas.openxmlformats.org/officeDocument/2006/relationships/customXml" Target="../ink/ink322.xml"/><Relationship Id="rId79" Type="http://schemas.openxmlformats.org/officeDocument/2006/relationships/image" Target="../media/image129.png"/><Relationship Id="rId5" Type="http://schemas.openxmlformats.org/officeDocument/2006/relationships/image" Target="../media/image97.png"/><Relationship Id="rId14" Type="http://schemas.openxmlformats.org/officeDocument/2006/relationships/customXml" Target="../ink/ink292.xml"/><Relationship Id="rId22" Type="http://schemas.openxmlformats.org/officeDocument/2006/relationships/customXml" Target="../ink/ink296.xml"/><Relationship Id="rId27" Type="http://schemas.openxmlformats.org/officeDocument/2006/relationships/image" Target="../media/image102.png"/><Relationship Id="rId30" Type="http://schemas.openxmlformats.org/officeDocument/2006/relationships/customXml" Target="../ink/ink300.xml"/><Relationship Id="rId35" Type="http://schemas.openxmlformats.org/officeDocument/2006/relationships/image" Target="../media/image106.png"/><Relationship Id="rId43" Type="http://schemas.openxmlformats.org/officeDocument/2006/relationships/image" Target="../media/image110.png"/><Relationship Id="rId48" Type="http://schemas.openxmlformats.org/officeDocument/2006/relationships/customXml" Target="../ink/ink309.xml"/><Relationship Id="rId56" Type="http://schemas.openxmlformats.org/officeDocument/2006/relationships/customXml" Target="../ink/ink313.xml"/><Relationship Id="rId64" Type="http://schemas.openxmlformats.org/officeDocument/2006/relationships/customXml" Target="../ink/ink317.xml"/><Relationship Id="rId69" Type="http://schemas.openxmlformats.org/officeDocument/2006/relationships/image" Target="../media/image124.png"/><Relationship Id="rId77" Type="http://schemas.openxmlformats.org/officeDocument/2006/relationships/image" Target="../media/image128.png"/><Relationship Id="rId8" Type="http://schemas.openxmlformats.org/officeDocument/2006/relationships/customXml" Target="../ink/ink289.xml"/><Relationship Id="rId51" Type="http://schemas.openxmlformats.org/officeDocument/2006/relationships/image" Target="../media/image115.png"/><Relationship Id="rId72" Type="http://schemas.openxmlformats.org/officeDocument/2006/relationships/customXml" Target="../ink/ink321.xml"/><Relationship Id="rId80" Type="http://schemas.openxmlformats.org/officeDocument/2006/relationships/customXml" Target="../ink/ink325.xml"/><Relationship Id="rId85" Type="http://schemas.openxmlformats.org/officeDocument/2006/relationships/image" Target="../media/image132.png"/><Relationship Id="rId3" Type="http://schemas.openxmlformats.org/officeDocument/2006/relationships/image" Target="../media/image88.png"/><Relationship Id="rId12" Type="http://schemas.openxmlformats.org/officeDocument/2006/relationships/customXml" Target="../ink/ink291.xml"/><Relationship Id="rId17" Type="http://schemas.openxmlformats.org/officeDocument/2006/relationships/image" Target="../media/image99.png"/><Relationship Id="rId25" Type="http://schemas.openxmlformats.org/officeDocument/2006/relationships/image" Target="../media/image101.png"/><Relationship Id="rId33" Type="http://schemas.openxmlformats.org/officeDocument/2006/relationships/image" Target="../media/image104.png"/><Relationship Id="rId38" Type="http://schemas.openxmlformats.org/officeDocument/2006/relationships/customXml" Target="../ink/ink304.xml"/><Relationship Id="rId46" Type="http://schemas.openxmlformats.org/officeDocument/2006/relationships/customXml" Target="../ink/ink308.xml"/><Relationship Id="rId59" Type="http://schemas.openxmlformats.org/officeDocument/2006/relationships/image" Target="../media/image119.png"/><Relationship Id="rId67" Type="http://schemas.openxmlformats.org/officeDocument/2006/relationships/image" Target="../media/image123.png"/><Relationship Id="rId20" Type="http://schemas.openxmlformats.org/officeDocument/2006/relationships/customXml" Target="../ink/ink295.xml"/><Relationship Id="rId41" Type="http://schemas.openxmlformats.org/officeDocument/2006/relationships/image" Target="../media/image109.png"/><Relationship Id="rId54" Type="http://schemas.openxmlformats.org/officeDocument/2006/relationships/customXml" Target="../ink/ink312.xml"/><Relationship Id="rId62" Type="http://schemas.openxmlformats.org/officeDocument/2006/relationships/customXml" Target="../ink/ink316.xml"/><Relationship Id="rId70" Type="http://schemas.openxmlformats.org/officeDocument/2006/relationships/customXml" Target="../ink/ink320.xml"/><Relationship Id="rId75" Type="http://schemas.openxmlformats.org/officeDocument/2006/relationships/image" Target="../media/image127.png"/><Relationship Id="rId83" Type="http://schemas.openxmlformats.org/officeDocument/2006/relationships/image" Target="../media/image131.png"/><Relationship Id="rId88" Type="http://schemas.openxmlformats.org/officeDocument/2006/relationships/customXml" Target="../ink/ink32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8.xml"/><Relationship Id="rId15" Type="http://schemas.openxmlformats.org/officeDocument/2006/relationships/image" Target="../media/image93.png"/><Relationship Id="rId23" Type="http://schemas.openxmlformats.org/officeDocument/2006/relationships/image" Target="../media/image95.png"/><Relationship Id="rId28" Type="http://schemas.openxmlformats.org/officeDocument/2006/relationships/customXml" Target="../ink/ink299.xml"/><Relationship Id="rId36" Type="http://schemas.openxmlformats.org/officeDocument/2006/relationships/customXml" Target="../ink/ink303.xml"/><Relationship Id="rId49" Type="http://schemas.openxmlformats.org/officeDocument/2006/relationships/image" Target="../media/image113.png"/><Relationship Id="rId57" Type="http://schemas.openxmlformats.org/officeDocument/2006/relationships/image" Target="../media/image118.png"/><Relationship Id="rId10" Type="http://schemas.openxmlformats.org/officeDocument/2006/relationships/customXml" Target="../ink/ink290.xml"/><Relationship Id="rId31" Type="http://schemas.openxmlformats.org/officeDocument/2006/relationships/image" Target="../media/image96.png"/><Relationship Id="rId44" Type="http://schemas.openxmlformats.org/officeDocument/2006/relationships/customXml" Target="../ink/ink307.xml"/><Relationship Id="rId52" Type="http://schemas.openxmlformats.org/officeDocument/2006/relationships/customXml" Target="../ink/ink311.xml"/><Relationship Id="rId60" Type="http://schemas.openxmlformats.org/officeDocument/2006/relationships/customXml" Target="../ink/ink315.xml"/><Relationship Id="rId65" Type="http://schemas.openxmlformats.org/officeDocument/2006/relationships/image" Target="../media/image122.png"/><Relationship Id="rId73" Type="http://schemas.openxmlformats.org/officeDocument/2006/relationships/image" Target="../media/image126.png"/><Relationship Id="rId78" Type="http://schemas.openxmlformats.org/officeDocument/2006/relationships/customXml" Target="../ink/ink324.xml"/><Relationship Id="rId81" Type="http://schemas.openxmlformats.org/officeDocument/2006/relationships/image" Target="../media/image130.png"/><Relationship Id="rId86" Type="http://schemas.openxmlformats.org/officeDocument/2006/relationships/customXml" Target="../ink/ink328.xml"/><Relationship Id="rId4" Type="http://schemas.openxmlformats.org/officeDocument/2006/relationships/customXml" Target="../ink/ink287.xml"/><Relationship Id="rId9" Type="http://schemas.openxmlformats.org/officeDocument/2006/relationships/image" Target="../media/image90.png"/><Relationship Id="rId13" Type="http://schemas.openxmlformats.org/officeDocument/2006/relationships/image" Target="../media/image92.png"/><Relationship Id="rId18" Type="http://schemas.openxmlformats.org/officeDocument/2006/relationships/customXml" Target="../ink/ink294.xml"/><Relationship Id="rId39" Type="http://schemas.openxmlformats.org/officeDocument/2006/relationships/image" Target="../media/image108.png"/><Relationship Id="rId34" Type="http://schemas.openxmlformats.org/officeDocument/2006/relationships/customXml" Target="../ink/ink302.xml"/><Relationship Id="rId50" Type="http://schemas.openxmlformats.org/officeDocument/2006/relationships/customXml" Target="../ink/ink310.xml"/><Relationship Id="rId55" Type="http://schemas.openxmlformats.org/officeDocument/2006/relationships/image" Target="../media/image117.png"/><Relationship Id="rId76" Type="http://schemas.openxmlformats.org/officeDocument/2006/relationships/customXml" Target="../ink/ink323.xml"/><Relationship Id="rId7" Type="http://schemas.openxmlformats.org/officeDocument/2006/relationships/image" Target="../media/image105.png"/><Relationship Id="rId71" Type="http://schemas.openxmlformats.org/officeDocument/2006/relationships/image" Target="../media/image125.png"/><Relationship Id="rId2" Type="http://schemas.openxmlformats.org/officeDocument/2006/relationships/customXml" Target="../ink/ink286.xml"/><Relationship Id="rId29" Type="http://schemas.openxmlformats.org/officeDocument/2006/relationships/image" Target="../media/image103.png"/><Relationship Id="rId24" Type="http://schemas.openxmlformats.org/officeDocument/2006/relationships/customXml" Target="../ink/ink297.xml"/><Relationship Id="rId40" Type="http://schemas.openxmlformats.org/officeDocument/2006/relationships/customXml" Target="../ink/ink305.xml"/><Relationship Id="rId45" Type="http://schemas.openxmlformats.org/officeDocument/2006/relationships/image" Target="../media/image111.png"/><Relationship Id="rId66" Type="http://schemas.openxmlformats.org/officeDocument/2006/relationships/customXml" Target="../ink/ink318.xml"/><Relationship Id="rId87" Type="http://schemas.openxmlformats.org/officeDocument/2006/relationships/image" Target="../media/image133.png"/><Relationship Id="rId61" Type="http://schemas.openxmlformats.org/officeDocument/2006/relationships/image" Target="../media/image120.png"/><Relationship Id="rId82" Type="http://schemas.openxmlformats.org/officeDocument/2006/relationships/customXml" Target="../ink/ink326.xml"/><Relationship Id="rId19" Type="http://schemas.openxmlformats.org/officeDocument/2006/relationships/image" Target="../media/image100.png"/></Relationships>
</file>

<file path=ppt/slides/_rels/slide1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2.xml"/><Relationship Id="rId21" Type="http://schemas.openxmlformats.org/officeDocument/2006/relationships/image" Target="../media/image94.png"/><Relationship Id="rId42" Type="http://schemas.openxmlformats.org/officeDocument/2006/relationships/customXml" Target="../ink/ink350.xml"/><Relationship Id="rId47" Type="http://schemas.openxmlformats.org/officeDocument/2006/relationships/image" Target="../media/image112.png"/><Relationship Id="rId63" Type="http://schemas.openxmlformats.org/officeDocument/2006/relationships/image" Target="../media/image121.png"/><Relationship Id="rId68" Type="http://schemas.openxmlformats.org/officeDocument/2006/relationships/customXml" Target="../ink/ink363.xml"/><Relationship Id="rId84" Type="http://schemas.openxmlformats.org/officeDocument/2006/relationships/customXml" Target="../ink/ink371.xml"/><Relationship Id="rId89" Type="http://schemas.openxmlformats.org/officeDocument/2006/relationships/image" Target="../media/image134.png"/><Relationship Id="rId16" Type="http://schemas.openxmlformats.org/officeDocument/2006/relationships/customXml" Target="../ink/ink337.xml"/><Relationship Id="rId11" Type="http://schemas.openxmlformats.org/officeDocument/2006/relationships/image" Target="../media/image91.png"/><Relationship Id="rId32" Type="http://schemas.openxmlformats.org/officeDocument/2006/relationships/customXml" Target="../ink/ink345.xml"/><Relationship Id="rId37" Type="http://schemas.openxmlformats.org/officeDocument/2006/relationships/image" Target="../media/image107.png"/><Relationship Id="rId53" Type="http://schemas.openxmlformats.org/officeDocument/2006/relationships/image" Target="../media/image116.png"/><Relationship Id="rId58" Type="http://schemas.openxmlformats.org/officeDocument/2006/relationships/customXml" Target="../ink/ink358.xml"/><Relationship Id="rId74" Type="http://schemas.openxmlformats.org/officeDocument/2006/relationships/customXml" Target="../ink/ink366.xml"/><Relationship Id="rId79" Type="http://schemas.openxmlformats.org/officeDocument/2006/relationships/image" Target="../media/image129.png"/><Relationship Id="rId5" Type="http://schemas.openxmlformats.org/officeDocument/2006/relationships/image" Target="../media/image97.png"/><Relationship Id="rId90" Type="http://schemas.openxmlformats.org/officeDocument/2006/relationships/customXml" Target="../ink/ink374.xml"/><Relationship Id="rId95" Type="http://schemas.openxmlformats.org/officeDocument/2006/relationships/image" Target="../media/image137.png"/><Relationship Id="rId22" Type="http://schemas.openxmlformats.org/officeDocument/2006/relationships/customXml" Target="../ink/ink340.xml"/><Relationship Id="rId27" Type="http://schemas.openxmlformats.org/officeDocument/2006/relationships/image" Target="../media/image102.png"/><Relationship Id="rId43" Type="http://schemas.openxmlformats.org/officeDocument/2006/relationships/image" Target="../media/image110.png"/><Relationship Id="rId48" Type="http://schemas.openxmlformats.org/officeDocument/2006/relationships/customXml" Target="../ink/ink353.xml"/><Relationship Id="rId64" Type="http://schemas.openxmlformats.org/officeDocument/2006/relationships/customXml" Target="../ink/ink361.xml"/><Relationship Id="rId69" Type="http://schemas.openxmlformats.org/officeDocument/2006/relationships/image" Target="../media/image124.png"/><Relationship Id="rId8" Type="http://schemas.openxmlformats.org/officeDocument/2006/relationships/customXml" Target="../ink/ink333.xml"/><Relationship Id="rId51" Type="http://schemas.openxmlformats.org/officeDocument/2006/relationships/image" Target="../media/image115.png"/><Relationship Id="rId72" Type="http://schemas.openxmlformats.org/officeDocument/2006/relationships/customXml" Target="../ink/ink365.xml"/><Relationship Id="rId80" Type="http://schemas.openxmlformats.org/officeDocument/2006/relationships/customXml" Target="../ink/ink369.xml"/><Relationship Id="rId85" Type="http://schemas.openxmlformats.org/officeDocument/2006/relationships/image" Target="../media/image132.png"/><Relationship Id="rId93" Type="http://schemas.openxmlformats.org/officeDocument/2006/relationships/image" Target="../media/image136.png"/><Relationship Id="rId3" Type="http://schemas.openxmlformats.org/officeDocument/2006/relationships/image" Target="../media/image88.png"/><Relationship Id="rId12" Type="http://schemas.openxmlformats.org/officeDocument/2006/relationships/customXml" Target="../ink/ink335.xml"/><Relationship Id="rId17" Type="http://schemas.openxmlformats.org/officeDocument/2006/relationships/image" Target="../media/image99.png"/><Relationship Id="rId25" Type="http://schemas.openxmlformats.org/officeDocument/2006/relationships/image" Target="../media/image101.png"/><Relationship Id="rId33" Type="http://schemas.openxmlformats.org/officeDocument/2006/relationships/image" Target="../media/image104.png"/><Relationship Id="rId38" Type="http://schemas.openxmlformats.org/officeDocument/2006/relationships/customXml" Target="../ink/ink348.xml"/><Relationship Id="rId46" Type="http://schemas.openxmlformats.org/officeDocument/2006/relationships/customXml" Target="../ink/ink352.xml"/><Relationship Id="rId59" Type="http://schemas.openxmlformats.org/officeDocument/2006/relationships/image" Target="../media/image119.png"/><Relationship Id="rId67" Type="http://schemas.openxmlformats.org/officeDocument/2006/relationships/image" Target="../media/image123.png"/><Relationship Id="rId20" Type="http://schemas.openxmlformats.org/officeDocument/2006/relationships/customXml" Target="../ink/ink339.xml"/><Relationship Id="rId41" Type="http://schemas.openxmlformats.org/officeDocument/2006/relationships/image" Target="../media/image109.png"/><Relationship Id="rId54" Type="http://schemas.openxmlformats.org/officeDocument/2006/relationships/customXml" Target="../ink/ink356.xml"/><Relationship Id="rId62" Type="http://schemas.openxmlformats.org/officeDocument/2006/relationships/customXml" Target="../ink/ink360.xml"/><Relationship Id="rId70" Type="http://schemas.openxmlformats.org/officeDocument/2006/relationships/customXml" Target="../ink/ink364.xml"/><Relationship Id="rId75" Type="http://schemas.openxmlformats.org/officeDocument/2006/relationships/image" Target="../media/image127.png"/><Relationship Id="rId83" Type="http://schemas.openxmlformats.org/officeDocument/2006/relationships/image" Target="../media/image131.png"/><Relationship Id="rId88" Type="http://schemas.openxmlformats.org/officeDocument/2006/relationships/customXml" Target="../ink/ink373.xml"/><Relationship Id="rId91" Type="http://schemas.openxmlformats.org/officeDocument/2006/relationships/image" Target="../media/image13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2.xml"/><Relationship Id="rId15" Type="http://schemas.openxmlformats.org/officeDocument/2006/relationships/image" Target="../media/image93.png"/><Relationship Id="rId23" Type="http://schemas.openxmlformats.org/officeDocument/2006/relationships/image" Target="../media/image95.png"/><Relationship Id="rId28" Type="http://schemas.openxmlformats.org/officeDocument/2006/relationships/customXml" Target="../ink/ink343.xml"/><Relationship Id="rId36" Type="http://schemas.openxmlformats.org/officeDocument/2006/relationships/customXml" Target="../ink/ink347.xml"/><Relationship Id="rId49" Type="http://schemas.openxmlformats.org/officeDocument/2006/relationships/image" Target="../media/image113.png"/><Relationship Id="rId57" Type="http://schemas.openxmlformats.org/officeDocument/2006/relationships/image" Target="../media/image118.png"/><Relationship Id="rId10" Type="http://schemas.openxmlformats.org/officeDocument/2006/relationships/customXml" Target="../ink/ink334.xml"/><Relationship Id="rId31" Type="http://schemas.openxmlformats.org/officeDocument/2006/relationships/image" Target="../media/image96.png"/><Relationship Id="rId44" Type="http://schemas.openxmlformats.org/officeDocument/2006/relationships/customXml" Target="../ink/ink351.xml"/><Relationship Id="rId52" Type="http://schemas.openxmlformats.org/officeDocument/2006/relationships/customXml" Target="../ink/ink355.xml"/><Relationship Id="rId60" Type="http://schemas.openxmlformats.org/officeDocument/2006/relationships/customXml" Target="../ink/ink359.xml"/><Relationship Id="rId65" Type="http://schemas.openxmlformats.org/officeDocument/2006/relationships/image" Target="../media/image122.png"/><Relationship Id="rId73" Type="http://schemas.openxmlformats.org/officeDocument/2006/relationships/image" Target="../media/image126.png"/><Relationship Id="rId78" Type="http://schemas.openxmlformats.org/officeDocument/2006/relationships/customXml" Target="../ink/ink368.xml"/><Relationship Id="rId81" Type="http://schemas.openxmlformats.org/officeDocument/2006/relationships/image" Target="../media/image130.png"/><Relationship Id="rId86" Type="http://schemas.openxmlformats.org/officeDocument/2006/relationships/customXml" Target="../ink/ink372.xml"/><Relationship Id="rId94" Type="http://schemas.openxmlformats.org/officeDocument/2006/relationships/customXml" Target="../ink/ink376.xml"/><Relationship Id="rId4" Type="http://schemas.openxmlformats.org/officeDocument/2006/relationships/customXml" Target="../ink/ink331.xml"/><Relationship Id="rId9" Type="http://schemas.openxmlformats.org/officeDocument/2006/relationships/image" Target="../media/image90.png"/><Relationship Id="rId13" Type="http://schemas.openxmlformats.org/officeDocument/2006/relationships/image" Target="../media/image92.png"/><Relationship Id="rId18" Type="http://schemas.openxmlformats.org/officeDocument/2006/relationships/customXml" Target="../ink/ink338.xml"/><Relationship Id="rId39" Type="http://schemas.openxmlformats.org/officeDocument/2006/relationships/image" Target="../media/image108.png"/><Relationship Id="rId34" Type="http://schemas.openxmlformats.org/officeDocument/2006/relationships/customXml" Target="../ink/ink346.xml"/><Relationship Id="rId50" Type="http://schemas.openxmlformats.org/officeDocument/2006/relationships/customXml" Target="../ink/ink354.xml"/><Relationship Id="rId55" Type="http://schemas.openxmlformats.org/officeDocument/2006/relationships/image" Target="../media/image117.png"/><Relationship Id="rId76" Type="http://schemas.openxmlformats.org/officeDocument/2006/relationships/customXml" Target="../ink/ink367.xml"/><Relationship Id="rId7" Type="http://schemas.openxmlformats.org/officeDocument/2006/relationships/image" Target="../media/image105.png"/><Relationship Id="rId71" Type="http://schemas.openxmlformats.org/officeDocument/2006/relationships/image" Target="../media/image125.png"/><Relationship Id="rId92" Type="http://schemas.openxmlformats.org/officeDocument/2006/relationships/customXml" Target="../ink/ink375.xml"/><Relationship Id="rId2" Type="http://schemas.openxmlformats.org/officeDocument/2006/relationships/customXml" Target="../ink/ink330.xml"/><Relationship Id="rId29" Type="http://schemas.openxmlformats.org/officeDocument/2006/relationships/image" Target="../media/image103.png"/><Relationship Id="rId24" Type="http://schemas.openxmlformats.org/officeDocument/2006/relationships/customXml" Target="../ink/ink341.xml"/><Relationship Id="rId40" Type="http://schemas.openxmlformats.org/officeDocument/2006/relationships/customXml" Target="../ink/ink349.xml"/><Relationship Id="rId45" Type="http://schemas.openxmlformats.org/officeDocument/2006/relationships/image" Target="../media/image111.png"/><Relationship Id="rId66" Type="http://schemas.openxmlformats.org/officeDocument/2006/relationships/customXml" Target="../ink/ink362.xml"/><Relationship Id="rId87" Type="http://schemas.openxmlformats.org/officeDocument/2006/relationships/image" Target="../media/image133.png"/><Relationship Id="rId61" Type="http://schemas.openxmlformats.org/officeDocument/2006/relationships/image" Target="../media/image120.png"/><Relationship Id="rId82" Type="http://schemas.openxmlformats.org/officeDocument/2006/relationships/customXml" Target="../ink/ink370.xml"/><Relationship Id="rId19" Type="http://schemas.openxmlformats.org/officeDocument/2006/relationships/image" Target="../media/image100.png"/><Relationship Id="rId14" Type="http://schemas.openxmlformats.org/officeDocument/2006/relationships/customXml" Target="../ink/ink336.xml"/><Relationship Id="rId30" Type="http://schemas.openxmlformats.org/officeDocument/2006/relationships/customXml" Target="../ink/ink344.xml"/><Relationship Id="rId35" Type="http://schemas.openxmlformats.org/officeDocument/2006/relationships/image" Target="../media/image106.png"/><Relationship Id="rId56" Type="http://schemas.openxmlformats.org/officeDocument/2006/relationships/customXml" Target="../ink/ink357.xml"/><Relationship Id="rId77" Type="http://schemas.openxmlformats.org/officeDocument/2006/relationships/image" Target="../media/image128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7.xml"/><Relationship Id="rId13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9.xml"/><Relationship Id="rId2" Type="http://schemas.openxmlformats.org/officeDocument/2006/relationships/customXml" Target="../ink/ink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0" Type="http://schemas.openxmlformats.org/officeDocument/2006/relationships/customXml" Target="../ink/ink8.xml"/><Relationship Id="rId4" Type="http://schemas.openxmlformats.org/officeDocument/2006/relationships/customXml" Target="../ink/ink5.xml"/><Relationship Id="rId9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89.xml"/><Relationship Id="rId21" Type="http://schemas.openxmlformats.org/officeDocument/2006/relationships/image" Target="../media/image94.png"/><Relationship Id="rId42" Type="http://schemas.openxmlformats.org/officeDocument/2006/relationships/customXml" Target="../ink/ink397.xml"/><Relationship Id="rId47" Type="http://schemas.openxmlformats.org/officeDocument/2006/relationships/image" Target="../media/image112.png"/><Relationship Id="rId63" Type="http://schemas.openxmlformats.org/officeDocument/2006/relationships/image" Target="../media/image121.png"/><Relationship Id="rId68" Type="http://schemas.openxmlformats.org/officeDocument/2006/relationships/customXml" Target="../ink/ink410.xml"/><Relationship Id="rId84" Type="http://schemas.openxmlformats.org/officeDocument/2006/relationships/customXml" Target="../ink/ink418.xml"/><Relationship Id="rId89" Type="http://schemas.openxmlformats.org/officeDocument/2006/relationships/image" Target="../media/image134.png"/><Relationship Id="rId16" Type="http://schemas.openxmlformats.org/officeDocument/2006/relationships/customXml" Target="../ink/ink384.xml"/><Relationship Id="rId107" Type="http://schemas.openxmlformats.org/officeDocument/2006/relationships/image" Target="../media/image143.png"/><Relationship Id="rId11" Type="http://schemas.openxmlformats.org/officeDocument/2006/relationships/image" Target="../media/image91.png"/><Relationship Id="rId32" Type="http://schemas.openxmlformats.org/officeDocument/2006/relationships/customXml" Target="../ink/ink392.xml"/><Relationship Id="rId37" Type="http://schemas.openxmlformats.org/officeDocument/2006/relationships/image" Target="../media/image107.png"/><Relationship Id="rId53" Type="http://schemas.openxmlformats.org/officeDocument/2006/relationships/image" Target="../media/image116.png"/><Relationship Id="rId58" Type="http://schemas.openxmlformats.org/officeDocument/2006/relationships/customXml" Target="../ink/ink405.xml"/><Relationship Id="rId74" Type="http://schemas.openxmlformats.org/officeDocument/2006/relationships/customXml" Target="../ink/ink413.xml"/><Relationship Id="rId79" Type="http://schemas.openxmlformats.org/officeDocument/2006/relationships/image" Target="../media/image129.png"/><Relationship Id="rId102" Type="http://schemas.openxmlformats.org/officeDocument/2006/relationships/customXml" Target="../ink/ink427.xml"/><Relationship Id="rId5" Type="http://schemas.openxmlformats.org/officeDocument/2006/relationships/image" Target="../media/image97.png"/><Relationship Id="rId90" Type="http://schemas.openxmlformats.org/officeDocument/2006/relationships/customXml" Target="../ink/ink421.xml"/><Relationship Id="rId95" Type="http://schemas.openxmlformats.org/officeDocument/2006/relationships/image" Target="../media/image137.png"/><Relationship Id="rId22" Type="http://schemas.openxmlformats.org/officeDocument/2006/relationships/customXml" Target="../ink/ink387.xml"/><Relationship Id="rId27" Type="http://schemas.openxmlformats.org/officeDocument/2006/relationships/image" Target="../media/image102.png"/><Relationship Id="rId43" Type="http://schemas.openxmlformats.org/officeDocument/2006/relationships/image" Target="../media/image110.png"/><Relationship Id="rId48" Type="http://schemas.openxmlformats.org/officeDocument/2006/relationships/customXml" Target="../ink/ink400.xml"/><Relationship Id="rId64" Type="http://schemas.openxmlformats.org/officeDocument/2006/relationships/customXml" Target="../ink/ink408.xml"/><Relationship Id="rId69" Type="http://schemas.openxmlformats.org/officeDocument/2006/relationships/image" Target="../media/image124.png"/><Relationship Id="rId80" Type="http://schemas.openxmlformats.org/officeDocument/2006/relationships/customXml" Target="../ink/ink416.xml"/><Relationship Id="rId85" Type="http://schemas.openxmlformats.org/officeDocument/2006/relationships/image" Target="../media/image132.png"/><Relationship Id="rId12" Type="http://schemas.openxmlformats.org/officeDocument/2006/relationships/customXml" Target="../ink/ink382.xml"/><Relationship Id="rId17" Type="http://schemas.openxmlformats.org/officeDocument/2006/relationships/image" Target="../media/image99.png"/><Relationship Id="rId33" Type="http://schemas.openxmlformats.org/officeDocument/2006/relationships/image" Target="../media/image104.png"/><Relationship Id="rId38" Type="http://schemas.openxmlformats.org/officeDocument/2006/relationships/customXml" Target="../ink/ink395.xml"/><Relationship Id="rId59" Type="http://schemas.openxmlformats.org/officeDocument/2006/relationships/image" Target="../media/image119.png"/><Relationship Id="rId103" Type="http://schemas.openxmlformats.org/officeDocument/2006/relationships/image" Target="../media/image141.png"/><Relationship Id="rId108" Type="http://schemas.openxmlformats.org/officeDocument/2006/relationships/customXml" Target="../ink/ink430.xml"/><Relationship Id="rId54" Type="http://schemas.openxmlformats.org/officeDocument/2006/relationships/customXml" Target="../ink/ink403.xml"/><Relationship Id="rId70" Type="http://schemas.openxmlformats.org/officeDocument/2006/relationships/customXml" Target="../ink/ink411.xml"/><Relationship Id="rId75" Type="http://schemas.openxmlformats.org/officeDocument/2006/relationships/image" Target="../media/image127.png"/><Relationship Id="rId91" Type="http://schemas.openxmlformats.org/officeDocument/2006/relationships/image" Target="../media/image135.png"/><Relationship Id="rId96" Type="http://schemas.openxmlformats.org/officeDocument/2006/relationships/customXml" Target="../ink/ink42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9.xml"/><Relationship Id="rId15" Type="http://schemas.openxmlformats.org/officeDocument/2006/relationships/image" Target="../media/image93.png"/><Relationship Id="rId23" Type="http://schemas.openxmlformats.org/officeDocument/2006/relationships/image" Target="../media/image95.png"/><Relationship Id="rId28" Type="http://schemas.openxmlformats.org/officeDocument/2006/relationships/customXml" Target="../ink/ink390.xml"/><Relationship Id="rId36" Type="http://schemas.openxmlformats.org/officeDocument/2006/relationships/customXml" Target="../ink/ink394.xml"/><Relationship Id="rId49" Type="http://schemas.openxmlformats.org/officeDocument/2006/relationships/image" Target="../media/image113.png"/><Relationship Id="rId57" Type="http://schemas.openxmlformats.org/officeDocument/2006/relationships/image" Target="../media/image118.png"/><Relationship Id="rId106" Type="http://schemas.openxmlformats.org/officeDocument/2006/relationships/customXml" Target="../ink/ink429.xml"/><Relationship Id="rId10" Type="http://schemas.openxmlformats.org/officeDocument/2006/relationships/customXml" Target="../ink/ink381.xml"/><Relationship Id="rId31" Type="http://schemas.openxmlformats.org/officeDocument/2006/relationships/image" Target="../media/image96.png"/><Relationship Id="rId44" Type="http://schemas.openxmlformats.org/officeDocument/2006/relationships/customXml" Target="../ink/ink398.xml"/><Relationship Id="rId52" Type="http://schemas.openxmlformats.org/officeDocument/2006/relationships/customXml" Target="../ink/ink402.xml"/><Relationship Id="rId60" Type="http://schemas.openxmlformats.org/officeDocument/2006/relationships/customXml" Target="../ink/ink406.xml"/><Relationship Id="rId65" Type="http://schemas.openxmlformats.org/officeDocument/2006/relationships/image" Target="../media/image122.png"/><Relationship Id="rId73" Type="http://schemas.openxmlformats.org/officeDocument/2006/relationships/image" Target="../media/image126.png"/><Relationship Id="rId78" Type="http://schemas.openxmlformats.org/officeDocument/2006/relationships/customXml" Target="../ink/ink415.xml"/><Relationship Id="rId81" Type="http://schemas.openxmlformats.org/officeDocument/2006/relationships/image" Target="../media/image130.png"/><Relationship Id="rId86" Type="http://schemas.openxmlformats.org/officeDocument/2006/relationships/customXml" Target="../ink/ink419.xml"/><Relationship Id="rId94" Type="http://schemas.openxmlformats.org/officeDocument/2006/relationships/customXml" Target="../ink/ink423.xml"/><Relationship Id="rId99" Type="http://schemas.openxmlformats.org/officeDocument/2006/relationships/image" Target="../media/image139.png"/><Relationship Id="rId101" Type="http://schemas.openxmlformats.org/officeDocument/2006/relationships/image" Target="../media/image140.png"/><Relationship Id="rId4" Type="http://schemas.openxmlformats.org/officeDocument/2006/relationships/customXml" Target="../ink/ink378.xml"/><Relationship Id="rId9" Type="http://schemas.openxmlformats.org/officeDocument/2006/relationships/image" Target="../media/image90.png"/><Relationship Id="rId13" Type="http://schemas.openxmlformats.org/officeDocument/2006/relationships/image" Target="../media/image92.png"/><Relationship Id="rId18" Type="http://schemas.openxmlformats.org/officeDocument/2006/relationships/customXml" Target="../ink/ink385.xml"/><Relationship Id="rId39" Type="http://schemas.openxmlformats.org/officeDocument/2006/relationships/image" Target="../media/image108.png"/><Relationship Id="rId109" Type="http://schemas.openxmlformats.org/officeDocument/2006/relationships/image" Target="../media/image144.png"/><Relationship Id="rId34" Type="http://schemas.openxmlformats.org/officeDocument/2006/relationships/customXml" Target="../ink/ink393.xml"/><Relationship Id="rId50" Type="http://schemas.openxmlformats.org/officeDocument/2006/relationships/customXml" Target="../ink/ink401.xml"/><Relationship Id="rId55" Type="http://schemas.openxmlformats.org/officeDocument/2006/relationships/image" Target="../media/image117.png"/><Relationship Id="rId76" Type="http://schemas.openxmlformats.org/officeDocument/2006/relationships/customXml" Target="../ink/ink414.xml"/><Relationship Id="rId97" Type="http://schemas.openxmlformats.org/officeDocument/2006/relationships/image" Target="../media/image138.png"/><Relationship Id="rId104" Type="http://schemas.openxmlformats.org/officeDocument/2006/relationships/customXml" Target="../ink/ink428.xml"/><Relationship Id="rId7" Type="http://schemas.openxmlformats.org/officeDocument/2006/relationships/image" Target="../media/image105.png"/><Relationship Id="rId71" Type="http://schemas.openxmlformats.org/officeDocument/2006/relationships/image" Target="../media/image125.png"/><Relationship Id="rId92" Type="http://schemas.openxmlformats.org/officeDocument/2006/relationships/customXml" Target="../ink/ink422.xml"/><Relationship Id="rId2" Type="http://schemas.openxmlformats.org/officeDocument/2006/relationships/customXml" Target="../ink/ink377.xml"/><Relationship Id="rId29" Type="http://schemas.openxmlformats.org/officeDocument/2006/relationships/image" Target="../media/image103.png"/><Relationship Id="rId24" Type="http://schemas.openxmlformats.org/officeDocument/2006/relationships/customXml" Target="../ink/ink388.xml"/><Relationship Id="rId40" Type="http://schemas.openxmlformats.org/officeDocument/2006/relationships/customXml" Target="../ink/ink396.xml"/><Relationship Id="rId45" Type="http://schemas.openxmlformats.org/officeDocument/2006/relationships/image" Target="../media/image111.png"/><Relationship Id="rId66" Type="http://schemas.openxmlformats.org/officeDocument/2006/relationships/customXml" Target="../ink/ink409.xml"/><Relationship Id="rId87" Type="http://schemas.openxmlformats.org/officeDocument/2006/relationships/image" Target="../media/image133.png"/><Relationship Id="rId61" Type="http://schemas.openxmlformats.org/officeDocument/2006/relationships/image" Target="../media/image120.png"/><Relationship Id="rId82" Type="http://schemas.openxmlformats.org/officeDocument/2006/relationships/customXml" Target="../ink/ink417.xml"/><Relationship Id="rId19" Type="http://schemas.openxmlformats.org/officeDocument/2006/relationships/image" Target="../media/image100.png"/><Relationship Id="rId14" Type="http://schemas.openxmlformats.org/officeDocument/2006/relationships/customXml" Target="../ink/ink383.xml"/><Relationship Id="rId30" Type="http://schemas.openxmlformats.org/officeDocument/2006/relationships/customXml" Target="../ink/ink391.xml"/><Relationship Id="rId35" Type="http://schemas.openxmlformats.org/officeDocument/2006/relationships/image" Target="../media/image106.png"/><Relationship Id="rId56" Type="http://schemas.openxmlformats.org/officeDocument/2006/relationships/customXml" Target="../ink/ink404.xml"/><Relationship Id="rId77" Type="http://schemas.openxmlformats.org/officeDocument/2006/relationships/image" Target="../media/image128.png"/><Relationship Id="rId100" Type="http://schemas.openxmlformats.org/officeDocument/2006/relationships/customXml" Target="../ink/ink426.xml"/><Relationship Id="rId105" Type="http://schemas.openxmlformats.org/officeDocument/2006/relationships/image" Target="../media/image142.png"/><Relationship Id="rId8" Type="http://schemas.openxmlformats.org/officeDocument/2006/relationships/customXml" Target="../ink/ink380.xml"/><Relationship Id="rId51" Type="http://schemas.openxmlformats.org/officeDocument/2006/relationships/image" Target="../media/image115.png"/><Relationship Id="rId72" Type="http://schemas.openxmlformats.org/officeDocument/2006/relationships/customXml" Target="../ink/ink412.xml"/><Relationship Id="rId93" Type="http://schemas.openxmlformats.org/officeDocument/2006/relationships/image" Target="../media/image136.png"/><Relationship Id="rId98" Type="http://schemas.openxmlformats.org/officeDocument/2006/relationships/customXml" Target="../ink/ink425.xml"/><Relationship Id="rId3" Type="http://schemas.openxmlformats.org/officeDocument/2006/relationships/image" Target="../media/image88.png"/><Relationship Id="rId25" Type="http://schemas.openxmlformats.org/officeDocument/2006/relationships/image" Target="../media/image101.png"/><Relationship Id="rId46" Type="http://schemas.openxmlformats.org/officeDocument/2006/relationships/customXml" Target="../ink/ink399.xml"/><Relationship Id="rId67" Type="http://schemas.openxmlformats.org/officeDocument/2006/relationships/image" Target="../media/image123.png"/><Relationship Id="rId20" Type="http://schemas.openxmlformats.org/officeDocument/2006/relationships/customXml" Target="../ink/ink386.xml"/><Relationship Id="rId41" Type="http://schemas.openxmlformats.org/officeDocument/2006/relationships/image" Target="../media/image109.png"/><Relationship Id="rId62" Type="http://schemas.openxmlformats.org/officeDocument/2006/relationships/customXml" Target="../ink/ink407.xml"/><Relationship Id="rId83" Type="http://schemas.openxmlformats.org/officeDocument/2006/relationships/image" Target="../media/image131.png"/><Relationship Id="rId88" Type="http://schemas.openxmlformats.org/officeDocument/2006/relationships/customXml" Target="../ink/ink420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customXml" Target="../ink/ink434.xml"/><Relationship Id="rId13" Type="http://schemas.openxmlformats.org/officeDocument/2006/relationships/image" Target="../media/image1010.png"/><Relationship Id="rId18" Type="http://schemas.openxmlformats.org/officeDocument/2006/relationships/customXml" Target="../ink/ink439.xml"/><Relationship Id="rId3" Type="http://schemas.openxmlformats.org/officeDocument/2006/relationships/image" Target="../media/image5100.png"/><Relationship Id="rId21" Type="http://schemas.openxmlformats.org/officeDocument/2006/relationships/image" Target="../media/image1410.png"/><Relationship Id="rId7" Type="http://schemas.openxmlformats.org/officeDocument/2006/relationships/image" Target="../media/image7100.png"/><Relationship Id="rId12" Type="http://schemas.openxmlformats.org/officeDocument/2006/relationships/customXml" Target="../ink/ink436.xml"/><Relationship Id="rId17" Type="http://schemas.openxmlformats.org/officeDocument/2006/relationships/image" Target="../media/image1210.png"/><Relationship Id="rId25" Type="http://schemas.openxmlformats.org/officeDocument/2006/relationships/image" Target="../media/image1610.png"/><Relationship Id="rId2" Type="http://schemas.openxmlformats.org/officeDocument/2006/relationships/customXml" Target="../ink/ink431.xml"/><Relationship Id="rId16" Type="http://schemas.openxmlformats.org/officeDocument/2006/relationships/customXml" Target="../ink/ink438.xml"/><Relationship Id="rId20" Type="http://schemas.openxmlformats.org/officeDocument/2006/relationships/customXml" Target="../ink/ink4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3.xml"/><Relationship Id="rId11" Type="http://schemas.openxmlformats.org/officeDocument/2006/relationships/image" Target="../media/image934.png"/><Relationship Id="rId24" Type="http://schemas.openxmlformats.org/officeDocument/2006/relationships/customXml" Target="../ink/ink442.xml"/><Relationship Id="rId5" Type="http://schemas.openxmlformats.org/officeDocument/2006/relationships/image" Target="../media/image6100.png"/><Relationship Id="rId15" Type="http://schemas.openxmlformats.org/officeDocument/2006/relationships/image" Target="../media/image1110.png"/><Relationship Id="rId23" Type="http://schemas.openxmlformats.org/officeDocument/2006/relationships/image" Target="../media/image1510.png"/><Relationship Id="rId10" Type="http://schemas.openxmlformats.org/officeDocument/2006/relationships/customXml" Target="../ink/ink435.xml"/><Relationship Id="rId19" Type="http://schemas.openxmlformats.org/officeDocument/2006/relationships/image" Target="../media/image1310.png"/><Relationship Id="rId4" Type="http://schemas.openxmlformats.org/officeDocument/2006/relationships/customXml" Target="../ink/ink432.xml"/><Relationship Id="rId9" Type="http://schemas.openxmlformats.org/officeDocument/2006/relationships/image" Target="../media/image8100.png"/><Relationship Id="rId14" Type="http://schemas.openxmlformats.org/officeDocument/2006/relationships/customXml" Target="../ink/ink437.xml"/><Relationship Id="rId22" Type="http://schemas.openxmlformats.org/officeDocument/2006/relationships/customXml" Target="../ink/ink441.xml"/></Relationships>
</file>

<file path=ppt/slides/_rels/slide2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10.png"/><Relationship Id="rId18" Type="http://schemas.openxmlformats.org/officeDocument/2006/relationships/customXml" Target="../ink/ink451.xml"/><Relationship Id="rId26" Type="http://schemas.openxmlformats.org/officeDocument/2006/relationships/customXml" Target="../ink/ink455.xml"/><Relationship Id="rId39" Type="http://schemas.openxmlformats.org/officeDocument/2006/relationships/image" Target="../media/image2310.png"/><Relationship Id="rId21" Type="http://schemas.openxmlformats.org/officeDocument/2006/relationships/image" Target="../media/image1410.png"/><Relationship Id="rId34" Type="http://schemas.openxmlformats.org/officeDocument/2006/relationships/customXml" Target="../ink/ink459.xml"/><Relationship Id="rId42" Type="http://schemas.openxmlformats.org/officeDocument/2006/relationships/customXml" Target="../ink/ink463.xml"/><Relationship Id="rId47" Type="http://schemas.openxmlformats.org/officeDocument/2006/relationships/image" Target="../media/image2710.png"/><Relationship Id="rId7" Type="http://schemas.openxmlformats.org/officeDocument/2006/relationships/image" Target="../media/image7100.png"/><Relationship Id="rId2" Type="http://schemas.openxmlformats.org/officeDocument/2006/relationships/customXml" Target="../ink/ink443.xml"/><Relationship Id="rId16" Type="http://schemas.openxmlformats.org/officeDocument/2006/relationships/customXml" Target="../ink/ink450.xml"/><Relationship Id="rId29" Type="http://schemas.openxmlformats.org/officeDocument/2006/relationships/image" Target="../media/image1810.png"/><Relationship Id="rId11" Type="http://schemas.openxmlformats.org/officeDocument/2006/relationships/image" Target="../media/image934.png"/><Relationship Id="rId24" Type="http://schemas.openxmlformats.org/officeDocument/2006/relationships/customXml" Target="../ink/ink454.xml"/><Relationship Id="rId32" Type="http://schemas.openxmlformats.org/officeDocument/2006/relationships/customXml" Target="../ink/ink458.xml"/><Relationship Id="rId37" Type="http://schemas.openxmlformats.org/officeDocument/2006/relationships/image" Target="../media/image2210.png"/><Relationship Id="rId40" Type="http://schemas.openxmlformats.org/officeDocument/2006/relationships/customXml" Target="../ink/ink462.xml"/><Relationship Id="rId45" Type="http://schemas.openxmlformats.org/officeDocument/2006/relationships/image" Target="../media/image2610.png"/><Relationship Id="rId5" Type="http://schemas.openxmlformats.org/officeDocument/2006/relationships/image" Target="../media/image6100.png"/><Relationship Id="rId15" Type="http://schemas.openxmlformats.org/officeDocument/2006/relationships/image" Target="../media/image1110.png"/><Relationship Id="rId23" Type="http://schemas.openxmlformats.org/officeDocument/2006/relationships/image" Target="../media/image1510.png"/><Relationship Id="rId28" Type="http://schemas.openxmlformats.org/officeDocument/2006/relationships/customXml" Target="../ink/ink456.xml"/><Relationship Id="rId36" Type="http://schemas.openxmlformats.org/officeDocument/2006/relationships/customXml" Target="../ink/ink460.xml"/><Relationship Id="rId49" Type="http://schemas.openxmlformats.org/officeDocument/2006/relationships/image" Target="../media/image2810.png"/><Relationship Id="rId10" Type="http://schemas.openxmlformats.org/officeDocument/2006/relationships/customXml" Target="../ink/ink447.xml"/><Relationship Id="rId19" Type="http://schemas.openxmlformats.org/officeDocument/2006/relationships/image" Target="../media/image1310.png"/><Relationship Id="rId31" Type="http://schemas.openxmlformats.org/officeDocument/2006/relationships/image" Target="../media/image1910.png"/><Relationship Id="rId44" Type="http://schemas.openxmlformats.org/officeDocument/2006/relationships/customXml" Target="../ink/ink464.xml"/><Relationship Id="rId4" Type="http://schemas.openxmlformats.org/officeDocument/2006/relationships/customXml" Target="../ink/ink444.xml"/><Relationship Id="rId9" Type="http://schemas.openxmlformats.org/officeDocument/2006/relationships/image" Target="../media/image8100.png"/><Relationship Id="rId14" Type="http://schemas.openxmlformats.org/officeDocument/2006/relationships/customXml" Target="../ink/ink449.xml"/><Relationship Id="rId22" Type="http://schemas.openxmlformats.org/officeDocument/2006/relationships/customXml" Target="../ink/ink453.xml"/><Relationship Id="rId27" Type="http://schemas.openxmlformats.org/officeDocument/2006/relationships/image" Target="../media/image1710.png"/><Relationship Id="rId30" Type="http://schemas.openxmlformats.org/officeDocument/2006/relationships/customXml" Target="../ink/ink457.xml"/><Relationship Id="rId35" Type="http://schemas.openxmlformats.org/officeDocument/2006/relationships/image" Target="../media/image2110.png"/><Relationship Id="rId43" Type="http://schemas.openxmlformats.org/officeDocument/2006/relationships/image" Target="../media/image2510.png"/><Relationship Id="rId48" Type="http://schemas.openxmlformats.org/officeDocument/2006/relationships/customXml" Target="../ink/ink466.xml"/><Relationship Id="rId8" Type="http://schemas.openxmlformats.org/officeDocument/2006/relationships/customXml" Target="../ink/ink446.xml"/><Relationship Id="rId3" Type="http://schemas.openxmlformats.org/officeDocument/2006/relationships/image" Target="../media/image5100.png"/><Relationship Id="rId12" Type="http://schemas.openxmlformats.org/officeDocument/2006/relationships/customXml" Target="../ink/ink448.xml"/><Relationship Id="rId17" Type="http://schemas.openxmlformats.org/officeDocument/2006/relationships/image" Target="../media/image1210.png"/><Relationship Id="rId25" Type="http://schemas.openxmlformats.org/officeDocument/2006/relationships/image" Target="../media/image1610.png"/><Relationship Id="rId33" Type="http://schemas.openxmlformats.org/officeDocument/2006/relationships/image" Target="../media/image2010.png"/><Relationship Id="rId38" Type="http://schemas.openxmlformats.org/officeDocument/2006/relationships/customXml" Target="../ink/ink461.xml"/><Relationship Id="rId46" Type="http://schemas.openxmlformats.org/officeDocument/2006/relationships/customXml" Target="../ink/ink465.xml"/><Relationship Id="rId20" Type="http://schemas.openxmlformats.org/officeDocument/2006/relationships/customXml" Target="../ink/ink452.xml"/><Relationship Id="rId41" Type="http://schemas.openxmlformats.org/officeDocument/2006/relationships/image" Target="../media/image24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5.xml"/></Relationships>
</file>

<file path=ppt/slides/_rels/slide2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79.xml"/><Relationship Id="rId21" Type="http://schemas.openxmlformats.org/officeDocument/2006/relationships/image" Target="../media/image1410.png"/><Relationship Id="rId34" Type="http://schemas.openxmlformats.org/officeDocument/2006/relationships/customXml" Target="../ink/ink483.xml"/><Relationship Id="rId42" Type="http://schemas.openxmlformats.org/officeDocument/2006/relationships/customXml" Target="../ink/ink487.xml"/><Relationship Id="rId47" Type="http://schemas.openxmlformats.org/officeDocument/2006/relationships/image" Target="../media/image2710.png"/><Relationship Id="rId50" Type="http://schemas.openxmlformats.org/officeDocument/2006/relationships/customXml" Target="../ink/ink491.xml"/><Relationship Id="rId55" Type="http://schemas.openxmlformats.org/officeDocument/2006/relationships/image" Target="../media/image3110.png"/><Relationship Id="rId63" Type="http://schemas.openxmlformats.org/officeDocument/2006/relationships/image" Target="../media/image3510.png"/><Relationship Id="rId7" Type="http://schemas.openxmlformats.org/officeDocument/2006/relationships/image" Target="../media/image7100.png"/><Relationship Id="rId2" Type="http://schemas.openxmlformats.org/officeDocument/2006/relationships/customXml" Target="../ink/ink467.xml"/><Relationship Id="rId16" Type="http://schemas.openxmlformats.org/officeDocument/2006/relationships/customXml" Target="../ink/ink474.xml"/><Relationship Id="rId29" Type="http://schemas.openxmlformats.org/officeDocument/2006/relationships/image" Target="../media/image1810.png"/><Relationship Id="rId11" Type="http://schemas.openxmlformats.org/officeDocument/2006/relationships/image" Target="../media/image934.png"/><Relationship Id="rId24" Type="http://schemas.openxmlformats.org/officeDocument/2006/relationships/customXml" Target="../ink/ink478.xml"/><Relationship Id="rId32" Type="http://schemas.openxmlformats.org/officeDocument/2006/relationships/customXml" Target="../ink/ink482.xml"/><Relationship Id="rId37" Type="http://schemas.openxmlformats.org/officeDocument/2006/relationships/image" Target="../media/image2210.png"/><Relationship Id="rId40" Type="http://schemas.openxmlformats.org/officeDocument/2006/relationships/customXml" Target="../ink/ink486.xml"/><Relationship Id="rId45" Type="http://schemas.openxmlformats.org/officeDocument/2006/relationships/image" Target="../media/image2610.png"/><Relationship Id="rId53" Type="http://schemas.openxmlformats.org/officeDocument/2006/relationships/image" Target="../media/image3010.png"/><Relationship Id="rId58" Type="http://schemas.openxmlformats.org/officeDocument/2006/relationships/customXml" Target="../ink/ink495.xml"/><Relationship Id="rId66" Type="http://schemas.openxmlformats.org/officeDocument/2006/relationships/customXml" Target="../ink/ink499.xml"/><Relationship Id="rId5" Type="http://schemas.openxmlformats.org/officeDocument/2006/relationships/image" Target="../media/image6100.png"/><Relationship Id="rId61" Type="http://schemas.openxmlformats.org/officeDocument/2006/relationships/image" Target="../media/image3410.png"/><Relationship Id="rId19" Type="http://schemas.openxmlformats.org/officeDocument/2006/relationships/image" Target="../media/image1310.png"/><Relationship Id="rId14" Type="http://schemas.openxmlformats.org/officeDocument/2006/relationships/customXml" Target="../ink/ink473.xml"/><Relationship Id="rId22" Type="http://schemas.openxmlformats.org/officeDocument/2006/relationships/customXml" Target="../ink/ink477.xml"/><Relationship Id="rId27" Type="http://schemas.openxmlformats.org/officeDocument/2006/relationships/image" Target="../media/image1710.png"/><Relationship Id="rId30" Type="http://schemas.openxmlformats.org/officeDocument/2006/relationships/customXml" Target="../ink/ink481.xml"/><Relationship Id="rId35" Type="http://schemas.openxmlformats.org/officeDocument/2006/relationships/image" Target="../media/image2110.png"/><Relationship Id="rId43" Type="http://schemas.openxmlformats.org/officeDocument/2006/relationships/image" Target="../media/image2510.png"/><Relationship Id="rId48" Type="http://schemas.openxmlformats.org/officeDocument/2006/relationships/customXml" Target="../ink/ink490.xml"/><Relationship Id="rId56" Type="http://schemas.openxmlformats.org/officeDocument/2006/relationships/customXml" Target="../ink/ink494.xml"/><Relationship Id="rId64" Type="http://schemas.openxmlformats.org/officeDocument/2006/relationships/customXml" Target="../ink/ink498.xml"/><Relationship Id="rId8" Type="http://schemas.openxmlformats.org/officeDocument/2006/relationships/customXml" Target="../ink/ink470.xml"/><Relationship Id="rId51" Type="http://schemas.openxmlformats.org/officeDocument/2006/relationships/image" Target="../media/image2910.png"/><Relationship Id="rId3" Type="http://schemas.openxmlformats.org/officeDocument/2006/relationships/image" Target="../media/image5100.png"/><Relationship Id="rId12" Type="http://schemas.openxmlformats.org/officeDocument/2006/relationships/customXml" Target="../ink/ink472.xml"/><Relationship Id="rId17" Type="http://schemas.openxmlformats.org/officeDocument/2006/relationships/image" Target="../media/image1210.png"/><Relationship Id="rId25" Type="http://schemas.openxmlformats.org/officeDocument/2006/relationships/image" Target="../media/image1610.png"/><Relationship Id="rId33" Type="http://schemas.openxmlformats.org/officeDocument/2006/relationships/image" Target="../media/image2010.png"/><Relationship Id="rId38" Type="http://schemas.openxmlformats.org/officeDocument/2006/relationships/customXml" Target="../ink/ink485.xml"/><Relationship Id="rId46" Type="http://schemas.openxmlformats.org/officeDocument/2006/relationships/customXml" Target="../ink/ink489.xml"/><Relationship Id="rId59" Type="http://schemas.openxmlformats.org/officeDocument/2006/relationships/image" Target="../media/image3310.png"/><Relationship Id="rId67" Type="http://schemas.openxmlformats.org/officeDocument/2006/relationships/image" Target="../media/image37.png"/><Relationship Id="rId20" Type="http://schemas.openxmlformats.org/officeDocument/2006/relationships/customXml" Target="../ink/ink476.xml"/><Relationship Id="rId41" Type="http://schemas.openxmlformats.org/officeDocument/2006/relationships/image" Target="../media/image2410.png"/><Relationship Id="rId54" Type="http://schemas.openxmlformats.org/officeDocument/2006/relationships/customXml" Target="../ink/ink493.xml"/><Relationship Id="rId62" Type="http://schemas.openxmlformats.org/officeDocument/2006/relationships/customXml" Target="../ink/ink49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9.xml"/><Relationship Id="rId15" Type="http://schemas.openxmlformats.org/officeDocument/2006/relationships/image" Target="../media/image1110.png"/><Relationship Id="rId23" Type="http://schemas.openxmlformats.org/officeDocument/2006/relationships/image" Target="../media/image1510.png"/><Relationship Id="rId28" Type="http://schemas.openxmlformats.org/officeDocument/2006/relationships/customXml" Target="../ink/ink480.xml"/><Relationship Id="rId36" Type="http://schemas.openxmlformats.org/officeDocument/2006/relationships/customXml" Target="../ink/ink484.xml"/><Relationship Id="rId49" Type="http://schemas.openxmlformats.org/officeDocument/2006/relationships/image" Target="../media/image2810.png"/><Relationship Id="rId57" Type="http://schemas.openxmlformats.org/officeDocument/2006/relationships/image" Target="../media/image3210.png"/><Relationship Id="rId10" Type="http://schemas.openxmlformats.org/officeDocument/2006/relationships/customXml" Target="../ink/ink471.xml"/><Relationship Id="rId31" Type="http://schemas.openxmlformats.org/officeDocument/2006/relationships/image" Target="../media/image1910.png"/><Relationship Id="rId44" Type="http://schemas.openxmlformats.org/officeDocument/2006/relationships/customXml" Target="../ink/ink488.xml"/><Relationship Id="rId52" Type="http://schemas.openxmlformats.org/officeDocument/2006/relationships/customXml" Target="../ink/ink492.xml"/><Relationship Id="rId60" Type="http://schemas.openxmlformats.org/officeDocument/2006/relationships/customXml" Target="../ink/ink496.xml"/><Relationship Id="rId65" Type="http://schemas.openxmlformats.org/officeDocument/2006/relationships/image" Target="../media/image3610.png"/><Relationship Id="rId4" Type="http://schemas.openxmlformats.org/officeDocument/2006/relationships/customXml" Target="../ink/ink468.xml"/><Relationship Id="rId9" Type="http://schemas.openxmlformats.org/officeDocument/2006/relationships/image" Target="../media/image8100.png"/><Relationship Id="rId13" Type="http://schemas.openxmlformats.org/officeDocument/2006/relationships/image" Target="../media/image1010.png"/><Relationship Id="rId18" Type="http://schemas.openxmlformats.org/officeDocument/2006/relationships/customXml" Target="../ink/ink475.xml"/><Relationship Id="rId39" Type="http://schemas.openxmlformats.org/officeDocument/2006/relationships/image" Target="../media/image2310.png"/></Relationships>
</file>

<file path=ppt/slides/_rels/slide2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12.xml"/><Relationship Id="rId21" Type="http://schemas.openxmlformats.org/officeDocument/2006/relationships/image" Target="../media/image1410.png"/><Relationship Id="rId42" Type="http://schemas.openxmlformats.org/officeDocument/2006/relationships/customXml" Target="../ink/ink520.xml"/><Relationship Id="rId47" Type="http://schemas.openxmlformats.org/officeDocument/2006/relationships/image" Target="../media/image2710.png"/><Relationship Id="rId63" Type="http://schemas.openxmlformats.org/officeDocument/2006/relationships/image" Target="../media/image3510.png"/><Relationship Id="rId68" Type="http://schemas.openxmlformats.org/officeDocument/2006/relationships/customXml" Target="../ink/ink533.xml"/><Relationship Id="rId2" Type="http://schemas.openxmlformats.org/officeDocument/2006/relationships/customXml" Target="../ink/ink500.xml"/><Relationship Id="rId16" Type="http://schemas.openxmlformats.org/officeDocument/2006/relationships/customXml" Target="../ink/ink507.xml"/><Relationship Id="rId29" Type="http://schemas.openxmlformats.org/officeDocument/2006/relationships/image" Target="../media/image1810.png"/><Relationship Id="rId11" Type="http://schemas.openxmlformats.org/officeDocument/2006/relationships/image" Target="../media/image934.png"/><Relationship Id="rId24" Type="http://schemas.openxmlformats.org/officeDocument/2006/relationships/customXml" Target="../ink/ink511.xml"/><Relationship Id="rId32" Type="http://schemas.openxmlformats.org/officeDocument/2006/relationships/customXml" Target="../ink/ink515.xml"/><Relationship Id="rId37" Type="http://schemas.openxmlformats.org/officeDocument/2006/relationships/image" Target="../media/image2210.png"/><Relationship Id="rId40" Type="http://schemas.openxmlformats.org/officeDocument/2006/relationships/customXml" Target="../ink/ink519.xml"/><Relationship Id="rId45" Type="http://schemas.openxmlformats.org/officeDocument/2006/relationships/image" Target="../media/image2610.png"/><Relationship Id="rId53" Type="http://schemas.openxmlformats.org/officeDocument/2006/relationships/image" Target="../media/image3010.png"/><Relationship Id="rId58" Type="http://schemas.openxmlformats.org/officeDocument/2006/relationships/customXml" Target="../ink/ink528.xml"/><Relationship Id="rId66" Type="http://schemas.openxmlformats.org/officeDocument/2006/relationships/customXml" Target="../ink/ink532.xml"/><Relationship Id="rId74" Type="http://schemas.openxmlformats.org/officeDocument/2006/relationships/customXml" Target="../ink/ink536.xml"/><Relationship Id="rId5" Type="http://schemas.openxmlformats.org/officeDocument/2006/relationships/image" Target="../media/image6100.png"/><Relationship Id="rId61" Type="http://schemas.openxmlformats.org/officeDocument/2006/relationships/image" Target="../media/image3410.png"/><Relationship Id="rId19" Type="http://schemas.openxmlformats.org/officeDocument/2006/relationships/image" Target="../media/image1310.png"/><Relationship Id="rId14" Type="http://schemas.openxmlformats.org/officeDocument/2006/relationships/customXml" Target="../ink/ink506.xml"/><Relationship Id="rId22" Type="http://schemas.openxmlformats.org/officeDocument/2006/relationships/customXml" Target="../ink/ink510.xml"/><Relationship Id="rId27" Type="http://schemas.openxmlformats.org/officeDocument/2006/relationships/image" Target="../media/image1710.png"/><Relationship Id="rId30" Type="http://schemas.openxmlformats.org/officeDocument/2006/relationships/customXml" Target="../ink/ink514.xml"/><Relationship Id="rId35" Type="http://schemas.openxmlformats.org/officeDocument/2006/relationships/image" Target="../media/image2110.png"/><Relationship Id="rId43" Type="http://schemas.openxmlformats.org/officeDocument/2006/relationships/image" Target="../media/image2510.png"/><Relationship Id="rId48" Type="http://schemas.openxmlformats.org/officeDocument/2006/relationships/customXml" Target="../ink/ink523.xml"/><Relationship Id="rId56" Type="http://schemas.openxmlformats.org/officeDocument/2006/relationships/customXml" Target="../ink/ink527.xml"/><Relationship Id="rId64" Type="http://schemas.openxmlformats.org/officeDocument/2006/relationships/customXml" Target="../ink/ink531.xml"/><Relationship Id="rId69" Type="http://schemas.openxmlformats.org/officeDocument/2006/relationships/image" Target="../media/image38.png"/><Relationship Id="rId8" Type="http://schemas.openxmlformats.org/officeDocument/2006/relationships/customXml" Target="../ink/ink503.xml"/><Relationship Id="rId51" Type="http://schemas.openxmlformats.org/officeDocument/2006/relationships/image" Target="../media/image2910.png"/><Relationship Id="rId72" Type="http://schemas.openxmlformats.org/officeDocument/2006/relationships/customXml" Target="../ink/ink535.xml"/><Relationship Id="rId3" Type="http://schemas.openxmlformats.org/officeDocument/2006/relationships/image" Target="../media/image5100.png"/><Relationship Id="rId12" Type="http://schemas.openxmlformats.org/officeDocument/2006/relationships/customXml" Target="../ink/ink505.xml"/><Relationship Id="rId17" Type="http://schemas.openxmlformats.org/officeDocument/2006/relationships/image" Target="../media/image1210.png"/><Relationship Id="rId25" Type="http://schemas.openxmlformats.org/officeDocument/2006/relationships/image" Target="../media/image1610.png"/><Relationship Id="rId33" Type="http://schemas.openxmlformats.org/officeDocument/2006/relationships/image" Target="../media/image2010.png"/><Relationship Id="rId38" Type="http://schemas.openxmlformats.org/officeDocument/2006/relationships/customXml" Target="../ink/ink518.xml"/><Relationship Id="rId46" Type="http://schemas.openxmlformats.org/officeDocument/2006/relationships/customXml" Target="../ink/ink522.xml"/><Relationship Id="rId59" Type="http://schemas.openxmlformats.org/officeDocument/2006/relationships/image" Target="../media/image3310.png"/><Relationship Id="rId67" Type="http://schemas.openxmlformats.org/officeDocument/2006/relationships/image" Target="../media/image37.png"/><Relationship Id="rId20" Type="http://schemas.openxmlformats.org/officeDocument/2006/relationships/customXml" Target="../ink/ink509.xml"/><Relationship Id="rId41" Type="http://schemas.openxmlformats.org/officeDocument/2006/relationships/image" Target="../media/image2410.png"/><Relationship Id="rId54" Type="http://schemas.openxmlformats.org/officeDocument/2006/relationships/customXml" Target="../ink/ink526.xml"/><Relationship Id="rId62" Type="http://schemas.openxmlformats.org/officeDocument/2006/relationships/customXml" Target="../ink/ink530.xml"/><Relationship Id="rId70" Type="http://schemas.openxmlformats.org/officeDocument/2006/relationships/customXml" Target="../ink/ink534.xml"/><Relationship Id="rId75" Type="http://schemas.openxmlformats.org/officeDocument/2006/relationships/image" Target="../media/image4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2.xml"/><Relationship Id="rId15" Type="http://schemas.openxmlformats.org/officeDocument/2006/relationships/image" Target="../media/image1110.png"/><Relationship Id="rId23" Type="http://schemas.openxmlformats.org/officeDocument/2006/relationships/image" Target="../media/image1510.png"/><Relationship Id="rId28" Type="http://schemas.openxmlformats.org/officeDocument/2006/relationships/customXml" Target="../ink/ink513.xml"/><Relationship Id="rId36" Type="http://schemas.openxmlformats.org/officeDocument/2006/relationships/customXml" Target="../ink/ink517.xml"/><Relationship Id="rId49" Type="http://schemas.openxmlformats.org/officeDocument/2006/relationships/image" Target="../media/image2810.png"/><Relationship Id="rId57" Type="http://schemas.openxmlformats.org/officeDocument/2006/relationships/image" Target="../media/image3210.png"/><Relationship Id="rId10" Type="http://schemas.openxmlformats.org/officeDocument/2006/relationships/customXml" Target="../ink/ink504.xml"/><Relationship Id="rId31" Type="http://schemas.openxmlformats.org/officeDocument/2006/relationships/image" Target="../media/image1910.png"/><Relationship Id="rId44" Type="http://schemas.openxmlformats.org/officeDocument/2006/relationships/customXml" Target="../ink/ink521.xml"/><Relationship Id="rId52" Type="http://schemas.openxmlformats.org/officeDocument/2006/relationships/customXml" Target="../ink/ink525.xml"/><Relationship Id="rId60" Type="http://schemas.openxmlformats.org/officeDocument/2006/relationships/customXml" Target="../ink/ink529.xml"/><Relationship Id="rId65" Type="http://schemas.openxmlformats.org/officeDocument/2006/relationships/image" Target="../media/image3610.png"/><Relationship Id="rId73" Type="http://schemas.openxmlformats.org/officeDocument/2006/relationships/image" Target="../media/image40.png"/><Relationship Id="rId4" Type="http://schemas.openxmlformats.org/officeDocument/2006/relationships/customXml" Target="../ink/ink501.xml"/><Relationship Id="rId9" Type="http://schemas.openxmlformats.org/officeDocument/2006/relationships/image" Target="../media/image8100.png"/><Relationship Id="rId13" Type="http://schemas.openxmlformats.org/officeDocument/2006/relationships/image" Target="../media/image1010.png"/><Relationship Id="rId18" Type="http://schemas.openxmlformats.org/officeDocument/2006/relationships/customXml" Target="../ink/ink508.xml"/><Relationship Id="rId39" Type="http://schemas.openxmlformats.org/officeDocument/2006/relationships/image" Target="../media/image2310.png"/><Relationship Id="rId34" Type="http://schemas.openxmlformats.org/officeDocument/2006/relationships/customXml" Target="../ink/ink516.xml"/><Relationship Id="rId50" Type="http://schemas.openxmlformats.org/officeDocument/2006/relationships/customXml" Target="../ink/ink524.xml"/><Relationship Id="rId55" Type="http://schemas.openxmlformats.org/officeDocument/2006/relationships/image" Target="../media/image3110.png"/><Relationship Id="rId7" Type="http://schemas.openxmlformats.org/officeDocument/2006/relationships/image" Target="../media/image7100.png"/><Relationship Id="rId71" Type="http://schemas.openxmlformats.org/officeDocument/2006/relationships/image" Target="../media/image39.png"/></Relationships>
</file>

<file path=ppt/slides/_rels/slide2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49.xml"/><Relationship Id="rId21" Type="http://schemas.openxmlformats.org/officeDocument/2006/relationships/image" Target="../media/image1410.png"/><Relationship Id="rId42" Type="http://schemas.openxmlformats.org/officeDocument/2006/relationships/customXml" Target="../ink/ink557.xml"/><Relationship Id="rId47" Type="http://schemas.openxmlformats.org/officeDocument/2006/relationships/image" Target="../media/image2710.png"/><Relationship Id="rId63" Type="http://schemas.openxmlformats.org/officeDocument/2006/relationships/image" Target="../media/image3510.png"/><Relationship Id="rId68" Type="http://schemas.openxmlformats.org/officeDocument/2006/relationships/customXml" Target="../ink/ink570.xml"/><Relationship Id="rId16" Type="http://schemas.openxmlformats.org/officeDocument/2006/relationships/customXml" Target="../ink/ink544.xml"/><Relationship Id="rId11" Type="http://schemas.openxmlformats.org/officeDocument/2006/relationships/image" Target="../media/image934.png"/><Relationship Id="rId24" Type="http://schemas.openxmlformats.org/officeDocument/2006/relationships/customXml" Target="../ink/ink548.xml"/><Relationship Id="rId32" Type="http://schemas.openxmlformats.org/officeDocument/2006/relationships/customXml" Target="../ink/ink552.xml"/><Relationship Id="rId37" Type="http://schemas.openxmlformats.org/officeDocument/2006/relationships/image" Target="../media/image2210.png"/><Relationship Id="rId40" Type="http://schemas.openxmlformats.org/officeDocument/2006/relationships/customXml" Target="../ink/ink556.xml"/><Relationship Id="rId45" Type="http://schemas.openxmlformats.org/officeDocument/2006/relationships/image" Target="../media/image2610.png"/><Relationship Id="rId53" Type="http://schemas.openxmlformats.org/officeDocument/2006/relationships/image" Target="../media/image3010.png"/><Relationship Id="rId58" Type="http://schemas.openxmlformats.org/officeDocument/2006/relationships/customXml" Target="../ink/ink565.xml"/><Relationship Id="rId66" Type="http://schemas.openxmlformats.org/officeDocument/2006/relationships/customXml" Target="../ink/ink569.xml"/><Relationship Id="rId74" Type="http://schemas.openxmlformats.org/officeDocument/2006/relationships/customXml" Target="../ink/ink573.xml"/><Relationship Id="rId5" Type="http://schemas.openxmlformats.org/officeDocument/2006/relationships/image" Target="../media/image6100.png"/><Relationship Id="rId61" Type="http://schemas.openxmlformats.org/officeDocument/2006/relationships/image" Target="../media/image3410.png"/><Relationship Id="rId19" Type="http://schemas.openxmlformats.org/officeDocument/2006/relationships/image" Target="../media/image1310.png"/><Relationship Id="rId14" Type="http://schemas.openxmlformats.org/officeDocument/2006/relationships/customXml" Target="../ink/ink543.xml"/><Relationship Id="rId22" Type="http://schemas.openxmlformats.org/officeDocument/2006/relationships/customXml" Target="../ink/ink547.xml"/><Relationship Id="rId27" Type="http://schemas.openxmlformats.org/officeDocument/2006/relationships/image" Target="../media/image1710.png"/><Relationship Id="rId30" Type="http://schemas.openxmlformats.org/officeDocument/2006/relationships/customXml" Target="../ink/ink551.xml"/><Relationship Id="rId35" Type="http://schemas.openxmlformats.org/officeDocument/2006/relationships/image" Target="../media/image2110.png"/><Relationship Id="rId43" Type="http://schemas.openxmlformats.org/officeDocument/2006/relationships/image" Target="../media/image2510.png"/><Relationship Id="rId48" Type="http://schemas.openxmlformats.org/officeDocument/2006/relationships/customXml" Target="../ink/ink560.xml"/><Relationship Id="rId56" Type="http://schemas.openxmlformats.org/officeDocument/2006/relationships/customXml" Target="../ink/ink564.xml"/><Relationship Id="rId64" Type="http://schemas.openxmlformats.org/officeDocument/2006/relationships/customXml" Target="../ink/ink568.xml"/><Relationship Id="rId69" Type="http://schemas.openxmlformats.org/officeDocument/2006/relationships/image" Target="../media/image38.png"/><Relationship Id="rId77" Type="http://schemas.openxmlformats.org/officeDocument/2006/relationships/image" Target="../media/image42.png"/><Relationship Id="rId8" Type="http://schemas.openxmlformats.org/officeDocument/2006/relationships/customXml" Target="../ink/ink540.xml"/><Relationship Id="rId51" Type="http://schemas.openxmlformats.org/officeDocument/2006/relationships/image" Target="../media/image2910.png"/><Relationship Id="rId72" Type="http://schemas.openxmlformats.org/officeDocument/2006/relationships/customXml" Target="../ink/ink572.xml"/><Relationship Id="rId3" Type="http://schemas.openxmlformats.org/officeDocument/2006/relationships/image" Target="../media/image5100.png"/><Relationship Id="rId12" Type="http://schemas.openxmlformats.org/officeDocument/2006/relationships/customXml" Target="../ink/ink542.xml"/><Relationship Id="rId17" Type="http://schemas.openxmlformats.org/officeDocument/2006/relationships/image" Target="../media/image1210.png"/><Relationship Id="rId25" Type="http://schemas.openxmlformats.org/officeDocument/2006/relationships/image" Target="../media/image1610.png"/><Relationship Id="rId33" Type="http://schemas.openxmlformats.org/officeDocument/2006/relationships/image" Target="../media/image2010.png"/><Relationship Id="rId38" Type="http://schemas.openxmlformats.org/officeDocument/2006/relationships/customXml" Target="../ink/ink555.xml"/><Relationship Id="rId46" Type="http://schemas.openxmlformats.org/officeDocument/2006/relationships/customXml" Target="../ink/ink559.xml"/><Relationship Id="rId59" Type="http://schemas.openxmlformats.org/officeDocument/2006/relationships/image" Target="../media/image3310.png"/><Relationship Id="rId67" Type="http://schemas.openxmlformats.org/officeDocument/2006/relationships/image" Target="../media/image37.png"/><Relationship Id="rId20" Type="http://schemas.openxmlformats.org/officeDocument/2006/relationships/customXml" Target="../ink/ink546.xml"/><Relationship Id="rId41" Type="http://schemas.openxmlformats.org/officeDocument/2006/relationships/image" Target="../media/image2410.png"/><Relationship Id="rId54" Type="http://schemas.openxmlformats.org/officeDocument/2006/relationships/customXml" Target="../ink/ink563.xml"/><Relationship Id="rId62" Type="http://schemas.openxmlformats.org/officeDocument/2006/relationships/customXml" Target="../ink/ink567.xml"/><Relationship Id="rId70" Type="http://schemas.openxmlformats.org/officeDocument/2006/relationships/customXml" Target="../ink/ink571.xml"/><Relationship Id="rId75" Type="http://schemas.openxmlformats.org/officeDocument/2006/relationships/image" Target="../media/image4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9.xml"/><Relationship Id="rId15" Type="http://schemas.openxmlformats.org/officeDocument/2006/relationships/image" Target="../media/image1110.png"/><Relationship Id="rId23" Type="http://schemas.openxmlformats.org/officeDocument/2006/relationships/image" Target="../media/image1510.png"/><Relationship Id="rId28" Type="http://schemas.openxmlformats.org/officeDocument/2006/relationships/customXml" Target="../ink/ink550.xml"/><Relationship Id="rId36" Type="http://schemas.openxmlformats.org/officeDocument/2006/relationships/customXml" Target="../ink/ink554.xml"/><Relationship Id="rId49" Type="http://schemas.openxmlformats.org/officeDocument/2006/relationships/image" Target="../media/image2810.png"/><Relationship Id="rId57" Type="http://schemas.openxmlformats.org/officeDocument/2006/relationships/image" Target="../media/image3210.png"/><Relationship Id="rId10" Type="http://schemas.openxmlformats.org/officeDocument/2006/relationships/customXml" Target="../ink/ink541.xml"/><Relationship Id="rId31" Type="http://schemas.openxmlformats.org/officeDocument/2006/relationships/image" Target="../media/image1910.png"/><Relationship Id="rId44" Type="http://schemas.openxmlformats.org/officeDocument/2006/relationships/customXml" Target="../ink/ink558.xml"/><Relationship Id="rId52" Type="http://schemas.openxmlformats.org/officeDocument/2006/relationships/customXml" Target="../ink/ink562.xml"/><Relationship Id="rId60" Type="http://schemas.openxmlformats.org/officeDocument/2006/relationships/customXml" Target="../ink/ink566.xml"/><Relationship Id="rId65" Type="http://schemas.openxmlformats.org/officeDocument/2006/relationships/image" Target="../media/image3610.png"/><Relationship Id="rId73" Type="http://schemas.openxmlformats.org/officeDocument/2006/relationships/image" Target="../media/image40.png"/><Relationship Id="rId4" Type="http://schemas.openxmlformats.org/officeDocument/2006/relationships/customXml" Target="../ink/ink538.xml"/><Relationship Id="rId9" Type="http://schemas.openxmlformats.org/officeDocument/2006/relationships/image" Target="../media/image8100.png"/><Relationship Id="rId13" Type="http://schemas.openxmlformats.org/officeDocument/2006/relationships/image" Target="../media/image1010.png"/><Relationship Id="rId18" Type="http://schemas.openxmlformats.org/officeDocument/2006/relationships/customXml" Target="../ink/ink545.xml"/><Relationship Id="rId39" Type="http://schemas.openxmlformats.org/officeDocument/2006/relationships/image" Target="../media/image2310.png"/><Relationship Id="rId34" Type="http://schemas.openxmlformats.org/officeDocument/2006/relationships/customXml" Target="../ink/ink553.xml"/><Relationship Id="rId50" Type="http://schemas.openxmlformats.org/officeDocument/2006/relationships/customXml" Target="../ink/ink561.xml"/><Relationship Id="rId55" Type="http://schemas.openxmlformats.org/officeDocument/2006/relationships/image" Target="../media/image3110.png"/><Relationship Id="rId76" Type="http://schemas.openxmlformats.org/officeDocument/2006/relationships/customXml" Target="../ink/ink574.xml"/><Relationship Id="rId7" Type="http://schemas.openxmlformats.org/officeDocument/2006/relationships/image" Target="../media/image7100.png"/><Relationship Id="rId71" Type="http://schemas.openxmlformats.org/officeDocument/2006/relationships/image" Target="../media/image39.png"/><Relationship Id="rId2" Type="http://schemas.openxmlformats.org/officeDocument/2006/relationships/customXml" Target="../ink/ink537.xml"/><Relationship Id="rId29" Type="http://schemas.openxmlformats.org/officeDocument/2006/relationships/image" Target="../media/image1810.png"/></Relationships>
</file>

<file path=ppt/slides/_rels/slide2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87.xml"/><Relationship Id="rId21" Type="http://schemas.openxmlformats.org/officeDocument/2006/relationships/image" Target="../media/image1410.png"/><Relationship Id="rId42" Type="http://schemas.openxmlformats.org/officeDocument/2006/relationships/customXml" Target="../ink/ink595.xml"/><Relationship Id="rId47" Type="http://schemas.openxmlformats.org/officeDocument/2006/relationships/image" Target="../media/image2710.png"/><Relationship Id="rId63" Type="http://schemas.openxmlformats.org/officeDocument/2006/relationships/image" Target="../media/image3510.png"/><Relationship Id="rId68" Type="http://schemas.openxmlformats.org/officeDocument/2006/relationships/customXml" Target="../ink/ink608.xml"/><Relationship Id="rId84" Type="http://schemas.openxmlformats.org/officeDocument/2006/relationships/customXml" Target="../ink/ink616.xml"/><Relationship Id="rId89" Type="http://schemas.openxmlformats.org/officeDocument/2006/relationships/customXml" Target="../ink/ink619.xml"/><Relationship Id="rId16" Type="http://schemas.openxmlformats.org/officeDocument/2006/relationships/customXml" Target="../ink/ink582.xml"/><Relationship Id="rId11" Type="http://schemas.openxmlformats.org/officeDocument/2006/relationships/image" Target="../media/image934.png"/><Relationship Id="rId32" Type="http://schemas.openxmlformats.org/officeDocument/2006/relationships/customXml" Target="../ink/ink590.xml"/><Relationship Id="rId37" Type="http://schemas.openxmlformats.org/officeDocument/2006/relationships/image" Target="../media/image2210.png"/><Relationship Id="rId53" Type="http://schemas.openxmlformats.org/officeDocument/2006/relationships/image" Target="../media/image3010.png"/><Relationship Id="rId58" Type="http://schemas.openxmlformats.org/officeDocument/2006/relationships/customXml" Target="../ink/ink603.xml"/><Relationship Id="rId74" Type="http://schemas.openxmlformats.org/officeDocument/2006/relationships/customXml" Target="../ink/ink611.xml"/><Relationship Id="rId79" Type="http://schemas.openxmlformats.org/officeDocument/2006/relationships/image" Target="../media/image43.png"/><Relationship Id="rId5" Type="http://schemas.openxmlformats.org/officeDocument/2006/relationships/image" Target="../media/image6100.png"/><Relationship Id="rId90" Type="http://schemas.openxmlformats.org/officeDocument/2006/relationships/image" Target="../media/image48.png"/><Relationship Id="rId14" Type="http://schemas.openxmlformats.org/officeDocument/2006/relationships/customXml" Target="../ink/ink581.xml"/><Relationship Id="rId22" Type="http://schemas.openxmlformats.org/officeDocument/2006/relationships/customXml" Target="../ink/ink585.xml"/><Relationship Id="rId27" Type="http://schemas.openxmlformats.org/officeDocument/2006/relationships/image" Target="../media/image1710.png"/><Relationship Id="rId30" Type="http://schemas.openxmlformats.org/officeDocument/2006/relationships/customXml" Target="../ink/ink589.xml"/><Relationship Id="rId35" Type="http://schemas.openxmlformats.org/officeDocument/2006/relationships/image" Target="../media/image2110.png"/><Relationship Id="rId43" Type="http://schemas.openxmlformats.org/officeDocument/2006/relationships/image" Target="../media/image2510.png"/><Relationship Id="rId48" Type="http://schemas.openxmlformats.org/officeDocument/2006/relationships/customXml" Target="../ink/ink598.xml"/><Relationship Id="rId56" Type="http://schemas.openxmlformats.org/officeDocument/2006/relationships/customXml" Target="../ink/ink602.xml"/><Relationship Id="rId64" Type="http://schemas.openxmlformats.org/officeDocument/2006/relationships/customXml" Target="../ink/ink606.xml"/><Relationship Id="rId69" Type="http://schemas.openxmlformats.org/officeDocument/2006/relationships/image" Target="../media/image38.png"/><Relationship Id="rId77" Type="http://schemas.openxmlformats.org/officeDocument/2006/relationships/image" Target="../media/image42.png"/><Relationship Id="rId8" Type="http://schemas.openxmlformats.org/officeDocument/2006/relationships/customXml" Target="../ink/ink578.xml"/><Relationship Id="rId51" Type="http://schemas.openxmlformats.org/officeDocument/2006/relationships/image" Target="../media/image2910.png"/><Relationship Id="rId72" Type="http://schemas.openxmlformats.org/officeDocument/2006/relationships/customXml" Target="../ink/ink610.xml"/><Relationship Id="rId80" Type="http://schemas.openxmlformats.org/officeDocument/2006/relationships/customXml" Target="../ink/ink614.xml"/><Relationship Id="rId85" Type="http://schemas.openxmlformats.org/officeDocument/2006/relationships/image" Target="../media/image46.png"/><Relationship Id="rId3" Type="http://schemas.openxmlformats.org/officeDocument/2006/relationships/image" Target="../media/image5100.png"/><Relationship Id="rId12" Type="http://schemas.openxmlformats.org/officeDocument/2006/relationships/customXml" Target="../ink/ink580.xml"/><Relationship Id="rId17" Type="http://schemas.openxmlformats.org/officeDocument/2006/relationships/image" Target="../media/image1210.png"/><Relationship Id="rId25" Type="http://schemas.openxmlformats.org/officeDocument/2006/relationships/image" Target="../media/image1610.png"/><Relationship Id="rId33" Type="http://schemas.openxmlformats.org/officeDocument/2006/relationships/image" Target="../media/image2010.png"/><Relationship Id="rId38" Type="http://schemas.openxmlformats.org/officeDocument/2006/relationships/customXml" Target="../ink/ink593.xml"/><Relationship Id="rId46" Type="http://schemas.openxmlformats.org/officeDocument/2006/relationships/customXml" Target="../ink/ink597.xml"/><Relationship Id="rId59" Type="http://schemas.openxmlformats.org/officeDocument/2006/relationships/image" Target="../media/image3310.png"/><Relationship Id="rId67" Type="http://schemas.openxmlformats.org/officeDocument/2006/relationships/image" Target="../media/image37.png"/><Relationship Id="rId20" Type="http://schemas.openxmlformats.org/officeDocument/2006/relationships/customXml" Target="../ink/ink584.xml"/><Relationship Id="rId41" Type="http://schemas.openxmlformats.org/officeDocument/2006/relationships/image" Target="../media/image2410.png"/><Relationship Id="rId54" Type="http://schemas.openxmlformats.org/officeDocument/2006/relationships/customXml" Target="../ink/ink601.xml"/><Relationship Id="rId62" Type="http://schemas.openxmlformats.org/officeDocument/2006/relationships/customXml" Target="../ink/ink605.xml"/><Relationship Id="rId70" Type="http://schemas.openxmlformats.org/officeDocument/2006/relationships/customXml" Target="../ink/ink609.xml"/><Relationship Id="rId75" Type="http://schemas.openxmlformats.org/officeDocument/2006/relationships/image" Target="../media/image41.png"/><Relationship Id="rId83" Type="http://schemas.openxmlformats.org/officeDocument/2006/relationships/image" Target="../media/image45.png"/><Relationship Id="rId88" Type="http://schemas.openxmlformats.org/officeDocument/2006/relationships/image" Target="../media/image4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7.xml"/><Relationship Id="rId15" Type="http://schemas.openxmlformats.org/officeDocument/2006/relationships/image" Target="../media/image1110.png"/><Relationship Id="rId23" Type="http://schemas.openxmlformats.org/officeDocument/2006/relationships/image" Target="../media/image1510.png"/><Relationship Id="rId28" Type="http://schemas.openxmlformats.org/officeDocument/2006/relationships/customXml" Target="../ink/ink588.xml"/><Relationship Id="rId36" Type="http://schemas.openxmlformats.org/officeDocument/2006/relationships/customXml" Target="../ink/ink592.xml"/><Relationship Id="rId49" Type="http://schemas.openxmlformats.org/officeDocument/2006/relationships/image" Target="../media/image2810.png"/><Relationship Id="rId57" Type="http://schemas.openxmlformats.org/officeDocument/2006/relationships/image" Target="../media/image3210.png"/><Relationship Id="rId10" Type="http://schemas.openxmlformats.org/officeDocument/2006/relationships/customXml" Target="../ink/ink579.xml"/><Relationship Id="rId31" Type="http://schemas.openxmlformats.org/officeDocument/2006/relationships/image" Target="../media/image1910.png"/><Relationship Id="rId44" Type="http://schemas.openxmlformats.org/officeDocument/2006/relationships/customXml" Target="../ink/ink596.xml"/><Relationship Id="rId52" Type="http://schemas.openxmlformats.org/officeDocument/2006/relationships/customXml" Target="../ink/ink600.xml"/><Relationship Id="rId60" Type="http://schemas.openxmlformats.org/officeDocument/2006/relationships/customXml" Target="../ink/ink604.xml"/><Relationship Id="rId65" Type="http://schemas.openxmlformats.org/officeDocument/2006/relationships/image" Target="../media/image3610.png"/><Relationship Id="rId73" Type="http://schemas.openxmlformats.org/officeDocument/2006/relationships/image" Target="../media/image40.png"/><Relationship Id="rId78" Type="http://schemas.openxmlformats.org/officeDocument/2006/relationships/customXml" Target="../ink/ink613.xml"/><Relationship Id="rId81" Type="http://schemas.openxmlformats.org/officeDocument/2006/relationships/image" Target="../media/image44.png"/><Relationship Id="rId86" Type="http://schemas.openxmlformats.org/officeDocument/2006/relationships/customXml" Target="../ink/ink617.xml"/><Relationship Id="rId4" Type="http://schemas.openxmlformats.org/officeDocument/2006/relationships/customXml" Target="../ink/ink576.xml"/><Relationship Id="rId9" Type="http://schemas.openxmlformats.org/officeDocument/2006/relationships/image" Target="../media/image8100.png"/><Relationship Id="rId13" Type="http://schemas.openxmlformats.org/officeDocument/2006/relationships/image" Target="../media/image1010.png"/><Relationship Id="rId18" Type="http://schemas.openxmlformats.org/officeDocument/2006/relationships/customXml" Target="../ink/ink583.xml"/><Relationship Id="rId39" Type="http://schemas.openxmlformats.org/officeDocument/2006/relationships/image" Target="../media/image2310.png"/><Relationship Id="rId34" Type="http://schemas.openxmlformats.org/officeDocument/2006/relationships/customXml" Target="../ink/ink591.xml"/><Relationship Id="rId50" Type="http://schemas.openxmlformats.org/officeDocument/2006/relationships/customXml" Target="../ink/ink599.xml"/><Relationship Id="rId55" Type="http://schemas.openxmlformats.org/officeDocument/2006/relationships/image" Target="../media/image3110.png"/><Relationship Id="rId76" Type="http://schemas.openxmlformats.org/officeDocument/2006/relationships/customXml" Target="../ink/ink612.xml"/><Relationship Id="rId7" Type="http://schemas.openxmlformats.org/officeDocument/2006/relationships/image" Target="../media/image7100.png"/><Relationship Id="rId71" Type="http://schemas.openxmlformats.org/officeDocument/2006/relationships/image" Target="../media/image39.png"/><Relationship Id="rId2" Type="http://schemas.openxmlformats.org/officeDocument/2006/relationships/customXml" Target="../ink/ink575.xml"/><Relationship Id="rId29" Type="http://schemas.openxmlformats.org/officeDocument/2006/relationships/image" Target="../media/image1810.png"/><Relationship Id="rId24" Type="http://schemas.openxmlformats.org/officeDocument/2006/relationships/customXml" Target="../ink/ink586.xml"/><Relationship Id="rId40" Type="http://schemas.openxmlformats.org/officeDocument/2006/relationships/customXml" Target="../ink/ink594.xml"/><Relationship Id="rId45" Type="http://schemas.openxmlformats.org/officeDocument/2006/relationships/image" Target="../media/image2610.png"/><Relationship Id="rId66" Type="http://schemas.openxmlformats.org/officeDocument/2006/relationships/customXml" Target="../ink/ink607.xml"/><Relationship Id="rId87" Type="http://schemas.openxmlformats.org/officeDocument/2006/relationships/customXml" Target="../ink/ink618.xml"/><Relationship Id="rId61" Type="http://schemas.openxmlformats.org/officeDocument/2006/relationships/image" Target="../media/image3410.png"/><Relationship Id="rId82" Type="http://schemas.openxmlformats.org/officeDocument/2006/relationships/customXml" Target="../ink/ink615.xml"/><Relationship Id="rId19" Type="http://schemas.openxmlformats.org/officeDocument/2006/relationships/image" Target="../media/image1310.png"/></Relationships>
</file>

<file path=ppt/slides/_rels/slide2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32.xml"/><Relationship Id="rId21" Type="http://schemas.openxmlformats.org/officeDocument/2006/relationships/image" Target="../media/image1410.png"/><Relationship Id="rId42" Type="http://schemas.openxmlformats.org/officeDocument/2006/relationships/customXml" Target="../ink/ink640.xml"/><Relationship Id="rId47" Type="http://schemas.openxmlformats.org/officeDocument/2006/relationships/image" Target="../media/image2710.png"/><Relationship Id="rId63" Type="http://schemas.openxmlformats.org/officeDocument/2006/relationships/image" Target="../media/image3510.png"/><Relationship Id="rId68" Type="http://schemas.openxmlformats.org/officeDocument/2006/relationships/customXml" Target="../ink/ink653.xml"/><Relationship Id="rId84" Type="http://schemas.openxmlformats.org/officeDocument/2006/relationships/customXml" Target="../ink/ink661.xml"/><Relationship Id="rId89" Type="http://schemas.openxmlformats.org/officeDocument/2006/relationships/customXml" Target="../ink/ink664.xml"/><Relationship Id="rId16" Type="http://schemas.openxmlformats.org/officeDocument/2006/relationships/customXml" Target="../ink/ink627.xml"/><Relationship Id="rId11" Type="http://schemas.openxmlformats.org/officeDocument/2006/relationships/image" Target="../media/image934.png"/><Relationship Id="rId32" Type="http://schemas.openxmlformats.org/officeDocument/2006/relationships/customXml" Target="../ink/ink635.xml"/><Relationship Id="rId37" Type="http://schemas.openxmlformats.org/officeDocument/2006/relationships/image" Target="../media/image2210.png"/><Relationship Id="rId53" Type="http://schemas.openxmlformats.org/officeDocument/2006/relationships/image" Target="../media/image3010.png"/><Relationship Id="rId58" Type="http://schemas.openxmlformats.org/officeDocument/2006/relationships/customXml" Target="../ink/ink648.xml"/><Relationship Id="rId74" Type="http://schemas.openxmlformats.org/officeDocument/2006/relationships/customXml" Target="../ink/ink656.xml"/><Relationship Id="rId79" Type="http://schemas.openxmlformats.org/officeDocument/2006/relationships/image" Target="../media/image43.png"/><Relationship Id="rId5" Type="http://schemas.openxmlformats.org/officeDocument/2006/relationships/image" Target="../media/image6100.png"/><Relationship Id="rId90" Type="http://schemas.openxmlformats.org/officeDocument/2006/relationships/image" Target="../media/image48.png"/><Relationship Id="rId95" Type="http://schemas.openxmlformats.org/officeDocument/2006/relationships/customXml" Target="../ink/ink667.xml"/><Relationship Id="rId22" Type="http://schemas.openxmlformats.org/officeDocument/2006/relationships/customXml" Target="../ink/ink630.xml"/><Relationship Id="rId27" Type="http://schemas.openxmlformats.org/officeDocument/2006/relationships/image" Target="../media/image1710.png"/><Relationship Id="rId43" Type="http://schemas.openxmlformats.org/officeDocument/2006/relationships/image" Target="../media/image2510.png"/><Relationship Id="rId48" Type="http://schemas.openxmlformats.org/officeDocument/2006/relationships/customXml" Target="../ink/ink643.xml"/><Relationship Id="rId64" Type="http://schemas.openxmlformats.org/officeDocument/2006/relationships/customXml" Target="../ink/ink651.xml"/><Relationship Id="rId69" Type="http://schemas.openxmlformats.org/officeDocument/2006/relationships/image" Target="../media/image38.png"/><Relationship Id="rId80" Type="http://schemas.openxmlformats.org/officeDocument/2006/relationships/customXml" Target="../ink/ink659.xml"/><Relationship Id="rId85" Type="http://schemas.openxmlformats.org/officeDocument/2006/relationships/image" Target="../media/image46.png"/><Relationship Id="rId3" Type="http://schemas.openxmlformats.org/officeDocument/2006/relationships/image" Target="../media/image5100.png"/><Relationship Id="rId12" Type="http://schemas.openxmlformats.org/officeDocument/2006/relationships/customXml" Target="../ink/ink625.xml"/><Relationship Id="rId17" Type="http://schemas.openxmlformats.org/officeDocument/2006/relationships/image" Target="../media/image1210.png"/><Relationship Id="rId25" Type="http://schemas.openxmlformats.org/officeDocument/2006/relationships/image" Target="../media/image1610.png"/><Relationship Id="rId33" Type="http://schemas.openxmlformats.org/officeDocument/2006/relationships/image" Target="../media/image2010.png"/><Relationship Id="rId38" Type="http://schemas.openxmlformats.org/officeDocument/2006/relationships/customXml" Target="../ink/ink638.xml"/><Relationship Id="rId46" Type="http://schemas.openxmlformats.org/officeDocument/2006/relationships/customXml" Target="../ink/ink642.xml"/><Relationship Id="rId59" Type="http://schemas.openxmlformats.org/officeDocument/2006/relationships/image" Target="../media/image3310.png"/><Relationship Id="rId67" Type="http://schemas.openxmlformats.org/officeDocument/2006/relationships/image" Target="../media/image37.png"/><Relationship Id="rId20" Type="http://schemas.openxmlformats.org/officeDocument/2006/relationships/customXml" Target="../ink/ink629.xml"/><Relationship Id="rId41" Type="http://schemas.openxmlformats.org/officeDocument/2006/relationships/image" Target="../media/image2410.png"/><Relationship Id="rId54" Type="http://schemas.openxmlformats.org/officeDocument/2006/relationships/customXml" Target="../ink/ink646.xml"/><Relationship Id="rId62" Type="http://schemas.openxmlformats.org/officeDocument/2006/relationships/customXml" Target="../ink/ink650.xml"/><Relationship Id="rId70" Type="http://schemas.openxmlformats.org/officeDocument/2006/relationships/customXml" Target="../ink/ink654.xml"/><Relationship Id="rId75" Type="http://schemas.openxmlformats.org/officeDocument/2006/relationships/image" Target="../media/image41.png"/><Relationship Id="rId83" Type="http://schemas.openxmlformats.org/officeDocument/2006/relationships/image" Target="../media/image45.png"/><Relationship Id="rId88" Type="http://schemas.openxmlformats.org/officeDocument/2006/relationships/image" Target="../media/image47.png"/><Relationship Id="rId91" Type="http://schemas.openxmlformats.org/officeDocument/2006/relationships/customXml" Target="../ink/ink665.xml"/><Relationship Id="rId96" Type="http://schemas.openxmlformats.org/officeDocument/2006/relationships/image" Target="../media/image5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2.xml"/><Relationship Id="rId15" Type="http://schemas.openxmlformats.org/officeDocument/2006/relationships/image" Target="../media/image1110.png"/><Relationship Id="rId23" Type="http://schemas.openxmlformats.org/officeDocument/2006/relationships/image" Target="../media/image1510.png"/><Relationship Id="rId28" Type="http://schemas.openxmlformats.org/officeDocument/2006/relationships/customXml" Target="../ink/ink633.xml"/><Relationship Id="rId36" Type="http://schemas.openxmlformats.org/officeDocument/2006/relationships/customXml" Target="../ink/ink637.xml"/><Relationship Id="rId49" Type="http://schemas.openxmlformats.org/officeDocument/2006/relationships/image" Target="../media/image2810.png"/><Relationship Id="rId57" Type="http://schemas.openxmlformats.org/officeDocument/2006/relationships/image" Target="../media/image3210.png"/><Relationship Id="rId10" Type="http://schemas.openxmlformats.org/officeDocument/2006/relationships/customXml" Target="../ink/ink624.xml"/><Relationship Id="rId31" Type="http://schemas.openxmlformats.org/officeDocument/2006/relationships/image" Target="../media/image1910.png"/><Relationship Id="rId44" Type="http://schemas.openxmlformats.org/officeDocument/2006/relationships/customXml" Target="../ink/ink641.xml"/><Relationship Id="rId52" Type="http://schemas.openxmlformats.org/officeDocument/2006/relationships/customXml" Target="../ink/ink645.xml"/><Relationship Id="rId60" Type="http://schemas.openxmlformats.org/officeDocument/2006/relationships/customXml" Target="../ink/ink649.xml"/><Relationship Id="rId65" Type="http://schemas.openxmlformats.org/officeDocument/2006/relationships/image" Target="../media/image3610.png"/><Relationship Id="rId73" Type="http://schemas.openxmlformats.org/officeDocument/2006/relationships/image" Target="../media/image40.png"/><Relationship Id="rId78" Type="http://schemas.openxmlformats.org/officeDocument/2006/relationships/customXml" Target="../ink/ink658.xml"/><Relationship Id="rId81" Type="http://schemas.openxmlformats.org/officeDocument/2006/relationships/image" Target="../media/image44.png"/><Relationship Id="rId86" Type="http://schemas.openxmlformats.org/officeDocument/2006/relationships/customXml" Target="../ink/ink662.xml"/><Relationship Id="rId94" Type="http://schemas.openxmlformats.org/officeDocument/2006/relationships/image" Target="../media/image50.png"/><Relationship Id="rId4" Type="http://schemas.openxmlformats.org/officeDocument/2006/relationships/customXml" Target="../ink/ink621.xml"/><Relationship Id="rId9" Type="http://schemas.openxmlformats.org/officeDocument/2006/relationships/image" Target="../media/image8100.png"/><Relationship Id="rId13" Type="http://schemas.openxmlformats.org/officeDocument/2006/relationships/image" Target="../media/image1010.png"/><Relationship Id="rId18" Type="http://schemas.openxmlformats.org/officeDocument/2006/relationships/customXml" Target="../ink/ink628.xml"/><Relationship Id="rId39" Type="http://schemas.openxmlformats.org/officeDocument/2006/relationships/image" Target="../media/image2310.png"/><Relationship Id="rId34" Type="http://schemas.openxmlformats.org/officeDocument/2006/relationships/customXml" Target="../ink/ink636.xml"/><Relationship Id="rId50" Type="http://schemas.openxmlformats.org/officeDocument/2006/relationships/customXml" Target="../ink/ink644.xml"/><Relationship Id="rId55" Type="http://schemas.openxmlformats.org/officeDocument/2006/relationships/image" Target="../media/image3110.png"/><Relationship Id="rId76" Type="http://schemas.openxmlformats.org/officeDocument/2006/relationships/customXml" Target="../ink/ink657.xml"/><Relationship Id="rId97" Type="http://schemas.openxmlformats.org/officeDocument/2006/relationships/customXml" Target="../ink/ink668.xml"/><Relationship Id="rId7" Type="http://schemas.openxmlformats.org/officeDocument/2006/relationships/image" Target="../media/image7100.png"/><Relationship Id="rId71" Type="http://schemas.openxmlformats.org/officeDocument/2006/relationships/image" Target="../media/image39.png"/><Relationship Id="rId92" Type="http://schemas.openxmlformats.org/officeDocument/2006/relationships/image" Target="../media/image49.png"/><Relationship Id="rId2" Type="http://schemas.openxmlformats.org/officeDocument/2006/relationships/customXml" Target="../ink/ink620.xml"/><Relationship Id="rId29" Type="http://schemas.openxmlformats.org/officeDocument/2006/relationships/image" Target="../media/image1810.png"/><Relationship Id="rId24" Type="http://schemas.openxmlformats.org/officeDocument/2006/relationships/customXml" Target="../ink/ink631.xml"/><Relationship Id="rId40" Type="http://schemas.openxmlformats.org/officeDocument/2006/relationships/customXml" Target="../ink/ink639.xml"/><Relationship Id="rId45" Type="http://schemas.openxmlformats.org/officeDocument/2006/relationships/image" Target="../media/image2610.png"/><Relationship Id="rId66" Type="http://schemas.openxmlformats.org/officeDocument/2006/relationships/customXml" Target="../ink/ink652.xml"/><Relationship Id="rId87" Type="http://schemas.openxmlformats.org/officeDocument/2006/relationships/customXml" Target="../ink/ink663.xml"/><Relationship Id="rId61" Type="http://schemas.openxmlformats.org/officeDocument/2006/relationships/image" Target="../media/image3410.png"/><Relationship Id="rId82" Type="http://schemas.openxmlformats.org/officeDocument/2006/relationships/customXml" Target="../ink/ink660.xml"/><Relationship Id="rId19" Type="http://schemas.openxmlformats.org/officeDocument/2006/relationships/image" Target="../media/image1310.png"/><Relationship Id="rId14" Type="http://schemas.openxmlformats.org/officeDocument/2006/relationships/customXml" Target="../ink/ink626.xml"/><Relationship Id="rId30" Type="http://schemas.openxmlformats.org/officeDocument/2006/relationships/customXml" Target="../ink/ink634.xml"/><Relationship Id="rId35" Type="http://schemas.openxmlformats.org/officeDocument/2006/relationships/image" Target="../media/image2110.png"/><Relationship Id="rId56" Type="http://schemas.openxmlformats.org/officeDocument/2006/relationships/customXml" Target="../ink/ink647.xml"/><Relationship Id="rId77" Type="http://schemas.openxmlformats.org/officeDocument/2006/relationships/image" Target="../media/image42.png"/><Relationship Id="rId8" Type="http://schemas.openxmlformats.org/officeDocument/2006/relationships/customXml" Target="../ink/ink623.xml"/><Relationship Id="rId51" Type="http://schemas.openxmlformats.org/officeDocument/2006/relationships/image" Target="../media/image2910.png"/><Relationship Id="rId72" Type="http://schemas.openxmlformats.org/officeDocument/2006/relationships/customXml" Target="../ink/ink655.xml"/><Relationship Id="rId93" Type="http://schemas.openxmlformats.org/officeDocument/2006/relationships/customXml" Target="../ink/ink666.xml"/><Relationship Id="rId98" Type="http://schemas.openxmlformats.org/officeDocument/2006/relationships/image" Target="../media/image52.png"/></Relationships>
</file>

<file path=ppt/slides/_rels/slide2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81.xml"/><Relationship Id="rId21" Type="http://schemas.openxmlformats.org/officeDocument/2006/relationships/image" Target="../media/image1410.png"/><Relationship Id="rId42" Type="http://schemas.openxmlformats.org/officeDocument/2006/relationships/customXml" Target="../ink/ink689.xml"/><Relationship Id="rId47" Type="http://schemas.openxmlformats.org/officeDocument/2006/relationships/image" Target="../media/image2710.png"/><Relationship Id="rId63" Type="http://schemas.openxmlformats.org/officeDocument/2006/relationships/image" Target="../media/image3510.png"/><Relationship Id="rId68" Type="http://schemas.openxmlformats.org/officeDocument/2006/relationships/customXml" Target="../ink/ink702.xml"/><Relationship Id="rId84" Type="http://schemas.openxmlformats.org/officeDocument/2006/relationships/customXml" Target="../ink/ink710.xml"/><Relationship Id="rId89" Type="http://schemas.openxmlformats.org/officeDocument/2006/relationships/customXml" Target="../ink/ink713.xml"/><Relationship Id="rId16" Type="http://schemas.openxmlformats.org/officeDocument/2006/relationships/customXml" Target="../ink/ink676.xml"/><Relationship Id="rId107" Type="http://schemas.openxmlformats.org/officeDocument/2006/relationships/customXml" Target="../ink/ink722.xml"/><Relationship Id="rId11" Type="http://schemas.openxmlformats.org/officeDocument/2006/relationships/image" Target="../media/image934.png"/><Relationship Id="rId32" Type="http://schemas.openxmlformats.org/officeDocument/2006/relationships/customXml" Target="../ink/ink684.xml"/><Relationship Id="rId37" Type="http://schemas.openxmlformats.org/officeDocument/2006/relationships/image" Target="../media/image2210.png"/><Relationship Id="rId53" Type="http://schemas.openxmlformats.org/officeDocument/2006/relationships/image" Target="../media/image3010.png"/><Relationship Id="rId58" Type="http://schemas.openxmlformats.org/officeDocument/2006/relationships/customXml" Target="../ink/ink697.xml"/><Relationship Id="rId74" Type="http://schemas.openxmlformats.org/officeDocument/2006/relationships/customXml" Target="../ink/ink705.xml"/><Relationship Id="rId79" Type="http://schemas.openxmlformats.org/officeDocument/2006/relationships/image" Target="../media/image43.png"/><Relationship Id="rId102" Type="http://schemas.openxmlformats.org/officeDocument/2006/relationships/image" Target="../media/image54.png"/><Relationship Id="rId5" Type="http://schemas.openxmlformats.org/officeDocument/2006/relationships/image" Target="../media/image6100.png"/><Relationship Id="rId90" Type="http://schemas.openxmlformats.org/officeDocument/2006/relationships/image" Target="../media/image48.png"/><Relationship Id="rId95" Type="http://schemas.openxmlformats.org/officeDocument/2006/relationships/customXml" Target="../ink/ink716.xml"/><Relationship Id="rId22" Type="http://schemas.openxmlformats.org/officeDocument/2006/relationships/customXml" Target="../ink/ink679.xml"/><Relationship Id="rId27" Type="http://schemas.openxmlformats.org/officeDocument/2006/relationships/image" Target="../media/image1710.png"/><Relationship Id="rId43" Type="http://schemas.openxmlformats.org/officeDocument/2006/relationships/image" Target="../media/image2510.png"/><Relationship Id="rId48" Type="http://schemas.openxmlformats.org/officeDocument/2006/relationships/customXml" Target="../ink/ink692.xml"/><Relationship Id="rId64" Type="http://schemas.openxmlformats.org/officeDocument/2006/relationships/customXml" Target="../ink/ink700.xml"/><Relationship Id="rId69" Type="http://schemas.openxmlformats.org/officeDocument/2006/relationships/image" Target="../media/image38.png"/><Relationship Id="rId80" Type="http://schemas.openxmlformats.org/officeDocument/2006/relationships/customXml" Target="../ink/ink708.xml"/><Relationship Id="rId85" Type="http://schemas.openxmlformats.org/officeDocument/2006/relationships/image" Target="../media/image46.png"/><Relationship Id="rId12" Type="http://schemas.openxmlformats.org/officeDocument/2006/relationships/customXml" Target="../ink/ink674.xml"/><Relationship Id="rId17" Type="http://schemas.openxmlformats.org/officeDocument/2006/relationships/image" Target="../media/image1210.png"/><Relationship Id="rId33" Type="http://schemas.openxmlformats.org/officeDocument/2006/relationships/image" Target="../media/image2010.png"/><Relationship Id="rId38" Type="http://schemas.openxmlformats.org/officeDocument/2006/relationships/customXml" Target="../ink/ink687.xml"/><Relationship Id="rId59" Type="http://schemas.openxmlformats.org/officeDocument/2006/relationships/image" Target="../media/image3310.png"/><Relationship Id="rId103" Type="http://schemas.openxmlformats.org/officeDocument/2006/relationships/customXml" Target="../ink/ink720.xml"/><Relationship Id="rId108" Type="http://schemas.openxmlformats.org/officeDocument/2006/relationships/image" Target="../media/image57.png"/><Relationship Id="rId20" Type="http://schemas.openxmlformats.org/officeDocument/2006/relationships/customXml" Target="../ink/ink678.xml"/><Relationship Id="rId41" Type="http://schemas.openxmlformats.org/officeDocument/2006/relationships/image" Target="../media/image2410.png"/><Relationship Id="rId54" Type="http://schemas.openxmlformats.org/officeDocument/2006/relationships/customXml" Target="../ink/ink695.xml"/><Relationship Id="rId62" Type="http://schemas.openxmlformats.org/officeDocument/2006/relationships/customXml" Target="../ink/ink699.xml"/><Relationship Id="rId70" Type="http://schemas.openxmlformats.org/officeDocument/2006/relationships/customXml" Target="../ink/ink703.xml"/><Relationship Id="rId75" Type="http://schemas.openxmlformats.org/officeDocument/2006/relationships/image" Target="../media/image41.png"/><Relationship Id="rId83" Type="http://schemas.openxmlformats.org/officeDocument/2006/relationships/image" Target="../media/image45.png"/><Relationship Id="rId88" Type="http://schemas.openxmlformats.org/officeDocument/2006/relationships/image" Target="../media/image47.png"/><Relationship Id="rId91" Type="http://schemas.openxmlformats.org/officeDocument/2006/relationships/customXml" Target="../ink/ink714.xml"/><Relationship Id="rId96" Type="http://schemas.openxmlformats.org/officeDocument/2006/relationships/image" Target="../media/image5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1.xml"/><Relationship Id="rId15" Type="http://schemas.openxmlformats.org/officeDocument/2006/relationships/image" Target="../media/image1110.png"/><Relationship Id="rId23" Type="http://schemas.openxmlformats.org/officeDocument/2006/relationships/image" Target="../media/image1510.png"/><Relationship Id="rId28" Type="http://schemas.openxmlformats.org/officeDocument/2006/relationships/customXml" Target="../ink/ink682.xml"/><Relationship Id="rId36" Type="http://schemas.openxmlformats.org/officeDocument/2006/relationships/customXml" Target="../ink/ink686.xml"/><Relationship Id="rId49" Type="http://schemas.openxmlformats.org/officeDocument/2006/relationships/image" Target="../media/image2810.png"/><Relationship Id="rId57" Type="http://schemas.openxmlformats.org/officeDocument/2006/relationships/image" Target="../media/image3210.png"/><Relationship Id="rId106" Type="http://schemas.openxmlformats.org/officeDocument/2006/relationships/image" Target="../media/image56.png"/><Relationship Id="rId10" Type="http://schemas.openxmlformats.org/officeDocument/2006/relationships/customXml" Target="../ink/ink673.xml"/><Relationship Id="rId31" Type="http://schemas.openxmlformats.org/officeDocument/2006/relationships/image" Target="../media/image1910.png"/><Relationship Id="rId44" Type="http://schemas.openxmlformats.org/officeDocument/2006/relationships/customXml" Target="../ink/ink690.xml"/><Relationship Id="rId52" Type="http://schemas.openxmlformats.org/officeDocument/2006/relationships/customXml" Target="../ink/ink694.xml"/><Relationship Id="rId60" Type="http://schemas.openxmlformats.org/officeDocument/2006/relationships/customXml" Target="../ink/ink698.xml"/><Relationship Id="rId65" Type="http://schemas.openxmlformats.org/officeDocument/2006/relationships/image" Target="../media/image3610.png"/><Relationship Id="rId73" Type="http://schemas.openxmlformats.org/officeDocument/2006/relationships/image" Target="../media/image40.png"/><Relationship Id="rId78" Type="http://schemas.openxmlformats.org/officeDocument/2006/relationships/customXml" Target="../ink/ink707.xml"/><Relationship Id="rId81" Type="http://schemas.openxmlformats.org/officeDocument/2006/relationships/image" Target="../media/image44.png"/><Relationship Id="rId86" Type="http://schemas.openxmlformats.org/officeDocument/2006/relationships/customXml" Target="../ink/ink711.xml"/><Relationship Id="rId94" Type="http://schemas.openxmlformats.org/officeDocument/2006/relationships/image" Target="../media/image50.png"/><Relationship Id="rId99" Type="http://schemas.openxmlformats.org/officeDocument/2006/relationships/customXml" Target="../ink/ink718.xml"/><Relationship Id="rId101" Type="http://schemas.openxmlformats.org/officeDocument/2006/relationships/customXml" Target="../ink/ink719.xml"/><Relationship Id="rId4" Type="http://schemas.openxmlformats.org/officeDocument/2006/relationships/customXml" Target="../ink/ink670.xml"/><Relationship Id="rId9" Type="http://schemas.openxmlformats.org/officeDocument/2006/relationships/image" Target="../media/image8100.png"/><Relationship Id="rId13" Type="http://schemas.openxmlformats.org/officeDocument/2006/relationships/image" Target="../media/image1010.png"/><Relationship Id="rId18" Type="http://schemas.openxmlformats.org/officeDocument/2006/relationships/customXml" Target="../ink/ink677.xml"/><Relationship Id="rId39" Type="http://schemas.openxmlformats.org/officeDocument/2006/relationships/image" Target="../media/image2310.png"/><Relationship Id="rId34" Type="http://schemas.openxmlformats.org/officeDocument/2006/relationships/customXml" Target="../ink/ink685.xml"/><Relationship Id="rId50" Type="http://schemas.openxmlformats.org/officeDocument/2006/relationships/customXml" Target="../ink/ink693.xml"/><Relationship Id="rId55" Type="http://schemas.openxmlformats.org/officeDocument/2006/relationships/image" Target="../media/image3110.png"/><Relationship Id="rId76" Type="http://schemas.openxmlformats.org/officeDocument/2006/relationships/customXml" Target="../ink/ink706.xml"/><Relationship Id="rId97" Type="http://schemas.openxmlformats.org/officeDocument/2006/relationships/customXml" Target="../ink/ink717.xml"/><Relationship Id="rId104" Type="http://schemas.openxmlformats.org/officeDocument/2006/relationships/image" Target="../media/image55.png"/><Relationship Id="rId7" Type="http://schemas.openxmlformats.org/officeDocument/2006/relationships/image" Target="../media/image7100.png"/><Relationship Id="rId71" Type="http://schemas.openxmlformats.org/officeDocument/2006/relationships/image" Target="../media/image39.png"/><Relationship Id="rId92" Type="http://schemas.openxmlformats.org/officeDocument/2006/relationships/image" Target="../media/image49.png"/><Relationship Id="rId2" Type="http://schemas.openxmlformats.org/officeDocument/2006/relationships/customXml" Target="../ink/ink669.xml"/><Relationship Id="rId29" Type="http://schemas.openxmlformats.org/officeDocument/2006/relationships/image" Target="../media/image1810.png"/><Relationship Id="rId24" Type="http://schemas.openxmlformats.org/officeDocument/2006/relationships/customXml" Target="../ink/ink680.xml"/><Relationship Id="rId40" Type="http://schemas.openxmlformats.org/officeDocument/2006/relationships/customXml" Target="../ink/ink688.xml"/><Relationship Id="rId45" Type="http://schemas.openxmlformats.org/officeDocument/2006/relationships/image" Target="../media/image2610.png"/><Relationship Id="rId66" Type="http://schemas.openxmlformats.org/officeDocument/2006/relationships/customXml" Target="../ink/ink701.xml"/><Relationship Id="rId87" Type="http://schemas.openxmlformats.org/officeDocument/2006/relationships/customXml" Target="../ink/ink712.xml"/><Relationship Id="rId61" Type="http://schemas.openxmlformats.org/officeDocument/2006/relationships/image" Target="../media/image3410.png"/><Relationship Id="rId82" Type="http://schemas.openxmlformats.org/officeDocument/2006/relationships/customXml" Target="../ink/ink709.xml"/><Relationship Id="rId19" Type="http://schemas.openxmlformats.org/officeDocument/2006/relationships/image" Target="../media/image1310.png"/><Relationship Id="rId14" Type="http://schemas.openxmlformats.org/officeDocument/2006/relationships/customXml" Target="../ink/ink675.xml"/><Relationship Id="rId30" Type="http://schemas.openxmlformats.org/officeDocument/2006/relationships/customXml" Target="../ink/ink683.xml"/><Relationship Id="rId35" Type="http://schemas.openxmlformats.org/officeDocument/2006/relationships/image" Target="../media/image2110.png"/><Relationship Id="rId56" Type="http://schemas.openxmlformats.org/officeDocument/2006/relationships/customXml" Target="../ink/ink696.xml"/><Relationship Id="rId77" Type="http://schemas.openxmlformats.org/officeDocument/2006/relationships/image" Target="../media/image42.png"/><Relationship Id="rId100" Type="http://schemas.openxmlformats.org/officeDocument/2006/relationships/image" Target="../media/image53.png"/><Relationship Id="rId105" Type="http://schemas.openxmlformats.org/officeDocument/2006/relationships/customXml" Target="../ink/ink721.xml"/><Relationship Id="rId8" Type="http://schemas.openxmlformats.org/officeDocument/2006/relationships/customXml" Target="../ink/ink672.xml"/><Relationship Id="rId51" Type="http://schemas.openxmlformats.org/officeDocument/2006/relationships/image" Target="../media/image2910.png"/><Relationship Id="rId72" Type="http://schemas.openxmlformats.org/officeDocument/2006/relationships/customXml" Target="../ink/ink704.xml"/><Relationship Id="rId93" Type="http://schemas.openxmlformats.org/officeDocument/2006/relationships/customXml" Target="../ink/ink715.xml"/><Relationship Id="rId98" Type="http://schemas.openxmlformats.org/officeDocument/2006/relationships/image" Target="../media/image52.png"/><Relationship Id="rId3" Type="http://schemas.openxmlformats.org/officeDocument/2006/relationships/image" Target="../media/image5100.png"/><Relationship Id="rId25" Type="http://schemas.openxmlformats.org/officeDocument/2006/relationships/image" Target="../media/image1610.png"/><Relationship Id="rId46" Type="http://schemas.openxmlformats.org/officeDocument/2006/relationships/customXml" Target="../ink/ink691.xml"/><Relationship Id="rId67" Type="http://schemas.openxmlformats.org/officeDocument/2006/relationships/image" Target="../media/image37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customXml" Target="../ink/ink726.xml"/><Relationship Id="rId13" Type="http://schemas.openxmlformats.org/officeDocument/2006/relationships/image" Target="../media/image63.png"/><Relationship Id="rId18" Type="http://schemas.openxmlformats.org/officeDocument/2006/relationships/customXml" Target="../ink/ink731.xml"/><Relationship Id="rId3" Type="http://schemas.openxmlformats.org/officeDocument/2006/relationships/image" Target="../media/image58.png"/><Relationship Id="rId7" Type="http://schemas.openxmlformats.org/officeDocument/2006/relationships/image" Target="../media/image60.png"/><Relationship Id="rId12" Type="http://schemas.openxmlformats.org/officeDocument/2006/relationships/customXml" Target="../ink/ink728.xml"/><Relationship Id="rId17" Type="http://schemas.openxmlformats.org/officeDocument/2006/relationships/image" Target="../media/image65.png"/><Relationship Id="rId2" Type="http://schemas.openxmlformats.org/officeDocument/2006/relationships/customXml" Target="../ink/ink723.xml"/><Relationship Id="rId16" Type="http://schemas.openxmlformats.org/officeDocument/2006/relationships/customXml" Target="../ink/ink7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5.xml"/><Relationship Id="rId11" Type="http://schemas.openxmlformats.org/officeDocument/2006/relationships/image" Target="../media/image62.png"/><Relationship Id="rId5" Type="http://schemas.openxmlformats.org/officeDocument/2006/relationships/image" Target="../media/image59.png"/><Relationship Id="rId15" Type="http://schemas.openxmlformats.org/officeDocument/2006/relationships/image" Target="../media/image64.png"/><Relationship Id="rId10" Type="http://schemas.openxmlformats.org/officeDocument/2006/relationships/customXml" Target="../ink/ink727.xml"/><Relationship Id="rId19" Type="http://schemas.openxmlformats.org/officeDocument/2006/relationships/image" Target="../media/image66.png"/><Relationship Id="rId4" Type="http://schemas.openxmlformats.org/officeDocument/2006/relationships/customXml" Target="../ink/ink724.xml"/><Relationship Id="rId9" Type="http://schemas.openxmlformats.org/officeDocument/2006/relationships/image" Target="../media/image61.png"/><Relationship Id="rId14" Type="http://schemas.openxmlformats.org/officeDocument/2006/relationships/customXml" Target="../ink/ink729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3.xml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2" Type="http://schemas.openxmlformats.org/officeDocument/2006/relationships/customXml" Target="../ink/ink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.xml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0" Type="http://schemas.openxmlformats.org/officeDocument/2006/relationships/customXml" Target="../ink/ink14.xml"/><Relationship Id="rId4" Type="http://schemas.openxmlformats.org/officeDocument/2006/relationships/customXml" Target="../ink/ink11.xml"/><Relationship Id="rId9" Type="http://schemas.openxmlformats.org/officeDocument/2006/relationships/image" Target="../media/image9.png"/></Relationships>
</file>

<file path=ppt/slides/_rels/slide3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3.png"/><Relationship Id="rId18" Type="http://schemas.openxmlformats.org/officeDocument/2006/relationships/customXml" Target="../ink/ink740.xml"/><Relationship Id="rId26" Type="http://schemas.openxmlformats.org/officeDocument/2006/relationships/customXml" Target="../ink/ink744.xml"/><Relationship Id="rId39" Type="http://schemas.openxmlformats.org/officeDocument/2006/relationships/image" Target="../media/image76.png"/><Relationship Id="rId21" Type="http://schemas.openxmlformats.org/officeDocument/2006/relationships/image" Target="../media/image67.png"/><Relationship Id="rId34" Type="http://schemas.openxmlformats.org/officeDocument/2006/relationships/customXml" Target="../ink/ink748.xml"/><Relationship Id="rId7" Type="http://schemas.openxmlformats.org/officeDocument/2006/relationships/image" Target="../media/image60.png"/><Relationship Id="rId12" Type="http://schemas.openxmlformats.org/officeDocument/2006/relationships/customXml" Target="../ink/ink737.xml"/><Relationship Id="rId17" Type="http://schemas.openxmlformats.org/officeDocument/2006/relationships/image" Target="../media/image65.png"/><Relationship Id="rId25" Type="http://schemas.openxmlformats.org/officeDocument/2006/relationships/image" Target="../media/image69.png"/><Relationship Id="rId33" Type="http://schemas.openxmlformats.org/officeDocument/2006/relationships/image" Target="../media/image73.png"/><Relationship Id="rId38" Type="http://schemas.openxmlformats.org/officeDocument/2006/relationships/customXml" Target="../ink/ink750.xml"/><Relationship Id="rId2" Type="http://schemas.openxmlformats.org/officeDocument/2006/relationships/customXml" Target="../ink/ink732.xml"/><Relationship Id="rId16" Type="http://schemas.openxmlformats.org/officeDocument/2006/relationships/customXml" Target="../ink/ink739.xml"/><Relationship Id="rId20" Type="http://schemas.openxmlformats.org/officeDocument/2006/relationships/customXml" Target="../ink/ink741.xml"/><Relationship Id="rId29" Type="http://schemas.openxmlformats.org/officeDocument/2006/relationships/image" Target="../media/image7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4.xml"/><Relationship Id="rId11" Type="http://schemas.openxmlformats.org/officeDocument/2006/relationships/image" Target="../media/image62.png"/><Relationship Id="rId24" Type="http://schemas.openxmlformats.org/officeDocument/2006/relationships/customXml" Target="../ink/ink743.xml"/><Relationship Id="rId32" Type="http://schemas.openxmlformats.org/officeDocument/2006/relationships/customXml" Target="../ink/ink747.xml"/><Relationship Id="rId37" Type="http://schemas.openxmlformats.org/officeDocument/2006/relationships/image" Target="../media/image75.png"/><Relationship Id="rId5" Type="http://schemas.openxmlformats.org/officeDocument/2006/relationships/image" Target="../media/image59.png"/><Relationship Id="rId15" Type="http://schemas.openxmlformats.org/officeDocument/2006/relationships/image" Target="../media/image64.png"/><Relationship Id="rId23" Type="http://schemas.openxmlformats.org/officeDocument/2006/relationships/image" Target="../media/image68.png"/><Relationship Id="rId28" Type="http://schemas.openxmlformats.org/officeDocument/2006/relationships/customXml" Target="../ink/ink745.xml"/><Relationship Id="rId36" Type="http://schemas.openxmlformats.org/officeDocument/2006/relationships/customXml" Target="../ink/ink749.xml"/><Relationship Id="rId10" Type="http://schemas.openxmlformats.org/officeDocument/2006/relationships/customXml" Target="../ink/ink736.xml"/><Relationship Id="rId19" Type="http://schemas.openxmlformats.org/officeDocument/2006/relationships/image" Target="../media/image66.png"/><Relationship Id="rId31" Type="http://schemas.openxmlformats.org/officeDocument/2006/relationships/image" Target="../media/image72.png"/><Relationship Id="rId4" Type="http://schemas.openxmlformats.org/officeDocument/2006/relationships/customXml" Target="../ink/ink733.xml"/><Relationship Id="rId9" Type="http://schemas.openxmlformats.org/officeDocument/2006/relationships/image" Target="../media/image61.png"/><Relationship Id="rId14" Type="http://schemas.openxmlformats.org/officeDocument/2006/relationships/customXml" Target="../ink/ink738.xml"/><Relationship Id="rId22" Type="http://schemas.openxmlformats.org/officeDocument/2006/relationships/customXml" Target="../ink/ink742.xml"/><Relationship Id="rId27" Type="http://schemas.openxmlformats.org/officeDocument/2006/relationships/image" Target="../media/image70.png"/><Relationship Id="rId30" Type="http://schemas.openxmlformats.org/officeDocument/2006/relationships/customXml" Target="../ink/ink746.xml"/><Relationship Id="rId35" Type="http://schemas.openxmlformats.org/officeDocument/2006/relationships/image" Target="../media/image74.png"/><Relationship Id="rId8" Type="http://schemas.openxmlformats.org/officeDocument/2006/relationships/customXml" Target="../ink/ink735.xml"/><Relationship Id="rId3" Type="http://schemas.openxmlformats.org/officeDocument/2006/relationships/image" Target="../media/image58.png"/></Relationships>
</file>

<file path=ppt/slides/_rels/slide3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3.png"/><Relationship Id="rId18" Type="http://schemas.openxmlformats.org/officeDocument/2006/relationships/customXml" Target="../ink/ink759.xml"/><Relationship Id="rId26" Type="http://schemas.openxmlformats.org/officeDocument/2006/relationships/customXml" Target="../ink/ink763.xml"/><Relationship Id="rId39" Type="http://schemas.openxmlformats.org/officeDocument/2006/relationships/image" Target="../media/image76.png"/><Relationship Id="rId21" Type="http://schemas.openxmlformats.org/officeDocument/2006/relationships/image" Target="../media/image67.png"/><Relationship Id="rId34" Type="http://schemas.openxmlformats.org/officeDocument/2006/relationships/customXml" Target="../ink/ink767.xml"/><Relationship Id="rId42" Type="http://schemas.openxmlformats.org/officeDocument/2006/relationships/customXml" Target="../ink/ink771.xml"/><Relationship Id="rId47" Type="http://schemas.openxmlformats.org/officeDocument/2006/relationships/image" Target="../media/image80.png"/><Relationship Id="rId50" Type="http://schemas.openxmlformats.org/officeDocument/2006/relationships/customXml" Target="../ink/ink775.xml"/><Relationship Id="rId7" Type="http://schemas.openxmlformats.org/officeDocument/2006/relationships/image" Target="../media/image60.png"/><Relationship Id="rId2" Type="http://schemas.openxmlformats.org/officeDocument/2006/relationships/customXml" Target="../ink/ink751.xml"/><Relationship Id="rId16" Type="http://schemas.openxmlformats.org/officeDocument/2006/relationships/customXml" Target="../ink/ink758.xml"/><Relationship Id="rId29" Type="http://schemas.openxmlformats.org/officeDocument/2006/relationships/image" Target="../media/image71.png"/><Relationship Id="rId11" Type="http://schemas.openxmlformats.org/officeDocument/2006/relationships/image" Target="../media/image62.png"/><Relationship Id="rId24" Type="http://schemas.openxmlformats.org/officeDocument/2006/relationships/customXml" Target="../ink/ink762.xml"/><Relationship Id="rId32" Type="http://schemas.openxmlformats.org/officeDocument/2006/relationships/customXml" Target="../ink/ink766.xml"/><Relationship Id="rId37" Type="http://schemas.openxmlformats.org/officeDocument/2006/relationships/image" Target="../media/image75.png"/><Relationship Id="rId40" Type="http://schemas.openxmlformats.org/officeDocument/2006/relationships/customXml" Target="../ink/ink770.xml"/><Relationship Id="rId45" Type="http://schemas.openxmlformats.org/officeDocument/2006/relationships/image" Target="../media/image79.png"/><Relationship Id="rId5" Type="http://schemas.openxmlformats.org/officeDocument/2006/relationships/image" Target="../media/image59.png"/><Relationship Id="rId15" Type="http://schemas.openxmlformats.org/officeDocument/2006/relationships/image" Target="../media/image64.png"/><Relationship Id="rId23" Type="http://schemas.openxmlformats.org/officeDocument/2006/relationships/image" Target="../media/image68.png"/><Relationship Id="rId28" Type="http://schemas.openxmlformats.org/officeDocument/2006/relationships/customXml" Target="../ink/ink764.xml"/><Relationship Id="rId36" Type="http://schemas.openxmlformats.org/officeDocument/2006/relationships/customXml" Target="../ink/ink768.xml"/><Relationship Id="rId49" Type="http://schemas.openxmlformats.org/officeDocument/2006/relationships/image" Target="../media/image81.png"/><Relationship Id="rId10" Type="http://schemas.openxmlformats.org/officeDocument/2006/relationships/customXml" Target="../ink/ink755.xml"/><Relationship Id="rId19" Type="http://schemas.openxmlformats.org/officeDocument/2006/relationships/image" Target="../media/image66.png"/><Relationship Id="rId31" Type="http://schemas.openxmlformats.org/officeDocument/2006/relationships/image" Target="../media/image72.png"/><Relationship Id="rId44" Type="http://schemas.openxmlformats.org/officeDocument/2006/relationships/customXml" Target="../ink/ink772.xml"/><Relationship Id="rId4" Type="http://schemas.openxmlformats.org/officeDocument/2006/relationships/customXml" Target="../ink/ink752.xml"/><Relationship Id="rId9" Type="http://schemas.openxmlformats.org/officeDocument/2006/relationships/image" Target="../media/image61.png"/><Relationship Id="rId14" Type="http://schemas.openxmlformats.org/officeDocument/2006/relationships/customXml" Target="../ink/ink757.xml"/><Relationship Id="rId22" Type="http://schemas.openxmlformats.org/officeDocument/2006/relationships/customXml" Target="../ink/ink761.xml"/><Relationship Id="rId27" Type="http://schemas.openxmlformats.org/officeDocument/2006/relationships/image" Target="../media/image70.png"/><Relationship Id="rId30" Type="http://schemas.openxmlformats.org/officeDocument/2006/relationships/customXml" Target="../ink/ink765.xml"/><Relationship Id="rId35" Type="http://schemas.openxmlformats.org/officeDocument/2006/relationships/image" Target="../media/image74.png"/><Relationship Id="rId43" Type="http://schemas.openxmlformats.org/officeDocument/2006/relationships/image" Target="../media/image78.png"/><Relationship Id="rId48" Type="http://schemas.openxmlformats.org/officeDocument/2006/relationships/customXml" Target="../ink/ink774.xml"/><Relationship Id="rId8" Type="http://schemas.openxmlformats.org/officeDocument/2006/relationships/customXml" Target="../ink/ink754.xml"/><Relationship Id="rId51" Type="http://schemas.openxmlformats.org/officeDocument/2006/relationships/image" Target="../media/image82.png"/><Relationship Id="rId3" Type="http://schemas.openxmlformats.org/officeDocument/2006/relationships/image" Target="../media/image58.png"/><Relationship Id="rId12" Type="http://schemas.openxmlformats.org/officeDocument/2006/relationships/customXml" Target="../ink/ink756.xml"/><Relationship Id="rId17" Type="http://schemas.openxmlformats.org/officeDocument/2006/relationships/image" Target="../media/image65.png"/><Relationship Id="rId25" Type="http://schemas.openxmlformats.org/officeDocument/2006/relationships/image" Target="../media/image69.png"/><Relationship Id="rId33" Type="http://schemas.openxmlformats.org/officeDocument/2006/relationships/image" Target="../media/image73.png"/><Relationship Id="rId38" Type="http://schemas.openxmlformats.org/officeDocument/2006/relationships/customXml" Target="../ink/ink769.xml"/><Relationship Id="rId46" Type="http://schemas.openxmlformats.org/officeDocument/2006/relationships/customXml" Target="../ink/ink773.xml"/><Relationship Id="rId20" Type="http://schemas.openxmlformats.org/officeDocument/2006/relationships/customXml" Target="../ink/ink760.xml"/><Relationship Id="rId41" Type="http://schemas.openxmlformats.org/officeDocument/2006/relationships/image" Target="../media/image7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3.xml"/></Relationships>
</file>

<file path=ppt/slides/_rels/slide3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3.png"/><Relationship Id="rId18" Type="http://schemas.openxmlformats.org/officeDocument/2006/relationships/customXml" Target="../ink/ink784.xml"/><Relationship Id="rId26" Type="http://schemas.openxmlformats.org/officeDocument/2006/relationships/customXml" Target="../ink/ink788.xml"/><Relationship Id="rId39" Type="http://schemas.openxmlformats.org/officeDocument/2006/relationships/image" Target="../media/image76.png"/><Relationship Id="rId21" Type="http://schemas.openxmlformats.org/officeDocument/2006/relationships/image" Target="../media/image67.png"/><Relationship Id="rId34" Type="http://schemas.openxmlformats.org/officeDocument/2006/relationships/customXml" Target="../ink/ink792.xml"/><Relationship Id="rId42" Type="http://schemas.openxmlformats.org/officeDocument/2006/relationships/customXml" Target="../ink/ink796.xml"/><Relationship Id="rId47" Type="http://schemas.openxmlformats.org/officeDocument/2006/relationships/image" Target="../media/image80.png"/><Relationship Id="rId50" Type="http://schemas.openxmlformats.org/officeDocument/2006/relationships/customXml" Target="../ink/ink800.xml"/><Relationship Id="rId55" Type="http://schemas.openxmlformats.org/officeDocument/2006/relationships/image" Target="../media/image84.png"/><Relationship Id="rId63" Type="http://schemas.openxmlformats.org/officeDocument/2006/relationships/image" Target="../media/image89.png"/><Relationship Id="rId7" Type="http://schemas.openxmlformats.org/officeDocument/2006/relationships/image" Target="../media/image60.png"/><Relationship Id="rId2" Type="http://schemas.openxmlformats.org/officeDocument/2006/relationships/customXml" Target="../ink/ink776.xml"/><Relationship Id="rId16" Type="http://schemas.openxmlformats.org/officeDocument/2006/relationships/customXml" Target="../ink/ink783.xml"/><Relationship Id="rId29" Type="http://schemas.openxmlformats.org/officeDocument/2006/relationships/image" Target="../media/image71.png"/><Relationship Id="rId11" Type="http://schemas.openxmlformats.org/officeDocument/2006/relationships/image" Target="../media/image62.png"/><Relationship Id="rId24" Type="http://schemas.openxmlformats.org/officeDocument/2006/relationships/customXml" Target="../ink/ink787.xml"/><Relationship Id="rId32" Type="http://schemas.openxmlformats.org/officeDocument/2006/relationships/customXml" Target="../ink/ink791.xml"/><Relationship Id="rId37" Type="http://schemas.openxmlformats.org/officeDocument/2006/relationships/image" Target="../media/image75.png"/><Relationship Id="rId40" Type="http://schemas.openxmlformats.org/officeDocument/2006/relationships/customXml" Target="../ink/ink795.xml"/><Relationship Id="rId45" Type="http://schemas.openxmlformats.org/officeDocument/2006/relationships/image" Target="../media/image79.png"/><Relationship Id="rId53" Type="http://schemas.openxmlformats.org/officeDocument/2006/relationships/image" Target="../media/image83.png"/><Relationship Id="rId58" Type="http://schemas.openxmlformats.org/officeDocument/2006/relationships/customXml" Target="../ink/ink804.xml"/><Relationship Id="rId5" Type="http://schemas.openxmlformats.org/officeDocument/2006/relationships/image" Target="../media/image59.png"/><Relationship Id="rId61" Type="http://schemas.openxmlformats.org/officeDocument/2006/relationships/image" Target="../media/image87.png"/><Relationship Id="rId19" Type="http://schemas.openxmlformats.org/officeDocument/2006/relationships/image" Target="../media/image66.png"/><Relationship Id="rId14" Type="http://schemas.openxmlformats.org/officeDocument/2006/relationships/customXml" Target="../ink/ink782.xml"/><Relationship Id="rId22" Type="http://schemas.openxmlformats.org/officeDocument/2006/relationships/customXml" Target="../ink/ink786.xml"/><Relationship Id="rId27" Type="http://schemas.openxmlformats.org/officeDocument/2006/relationships/image" Target="../media/image70.png"/><Relationship Id="rId30" Type="http://schemas.openxmlformats.org/officeDocument/2006/relationships/customXml" Target="../ink/ink790.xml"/><Relationship Id="rId35" Type="http://schemas.openxmlformats.org/officeDocument/2006/relationships/image" Target="../media/image74.png"/><Relationship Id="rId43" Type="http://schemas.openxmlformats.org/officeDocument/2006/relationships/image" Target="../media/image78.png"/><Relationship Id="rId48" Type="http://schemas.openxmlformats.org/officeDocument/2006/relationships/customXml" Target="../ink/ink799.xml"/><Relationship Id="rId56" Type="http://schemas.openxmlformats.org/officeDocument/2006/relationships/customXml" Target="../ink/ink803.xml"/><Relationship Id="rId8" Type="http://schemas.openxmlformats.org/officeDocument/2006/relationships/customXml" Target="../ink/ink779.xml"/><Relationship Id="rId51" Type="http://schemas.openxmlformats.org/officeDocument/2006/relationships/image" Target="../media/image82.png"/><Relationship Id="rId3" Type="http://schemas.openxmlformats.org/officeDocument/2006/relationships/image" Target="../media/image58.png"/><Relationship Id="rId12" Type="http://schemas.openxmlformats.org/officeDocument/2006/relationships/customXml" Target="../ink/ink781.xml"/><Relationship Id="rId17" Type="http://schemas.openxmlformats.org/officeDocument/2006/relationships/image" Target="../media/image65.png"/><Relationship Id="rId25" Type="http://schemas.openxmlformats.org/officeDocument/2006/relationships/image" Target="../media/image69.png"/><Relationship Id="rId33" Type="http://schemas.openxmlformats.org/officeDocument/2006/relationships/image" Target="../media/image73.png"/><Relationship Id="rId38" Type="http://schemas.openxmlformats.org/officeDocument/2006/relationships/customXml" Target="../ink/ink794.xml"/><Relationship Id="rId46" Type="http://schemas.openxmlformats.org/officeDocument/2006/relationships/customXml" Target="../ink/ink798.xml"/><Relationship Id="rId59" Type="http://schemas.openxmlformats.org/officeDocument/2006/relationships/image" Target="../media/image86.png"/><Relationship Id="rId20" Type="http://schemas.openxmlformats.org/officeDocument/2006/relationships/customXml" Target="../ink/ink785.xml"/><Relationship Id="rId41" Type="http://schemas.openxmlformats.org/officeDocument/2006/relationships/image" Target="../media/image77.png"/><Relationship Id="rId54" Type="http://schemas.openxmlformats.org/officeDocument/2006/relationships/customXml" Target="../ink/ink802.xml"/><Relationship Id="rId62" Type="http://schemas.openxmlformats.org/officeDocument/2006/relationships/customXml" Target="../ink/ink80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78.xml"/><Relationship Id="rId15" Type="http://schemas.openxmlformats.org/officeDocument/2006/relationships/image" Target="../media/image64.png"/><Relationship Id="rId23" Type="http://schemas.openxmlformats.org/officeDocument/2006/relationships/image" Target="../media/image68.png"/><Relationship Id="rId28" Type="http://schemas.openxmlformats.org/officeDocument/2006/relationships/customXml" Target="../ink/ink789.xml"/><Relationship Id="rId36" Type="http://schemas.openxmlformats.org/officeDocument/2006/relationships/customXml" Target="../ink/ink793.xml"/><Relationship Id="rId49" Type="http://schemas.openxmlformats.org/officeDocument/2006/relationships/image" Target="../media/image81.png"/><Relationship Id="rId57" Type="http://schemas.openxmlformats.org/officeDocument/2006/relationships/image" Target="../media/image85.png"/><Relationship Id="rId10" Type="http://schemas.openxmlformats.org/officeDocument/2006/relationships/customXml" Target="../ink/ink780.xml"/><Relationship Id="rId31" Type="http://schemas.openxmlformats.org/officeDocument/2006/relationships/image" Target="../media/image72.png"/><Relationship Id="rId44" Type="http://schemas.openxmlformats.org/officeDocument/2006/relationships/customXml" Target="../ink/ink797.xml"/><Relationship Id="rId52" Type="http://schemas.openxmlformats.org/officeDocument/2006/relationships/customXml" Target="../ink/ink801.xml"/><Relationship Id="rId60" Type="http://schemas.openxmlformats.org/officeDocument/2006/relationships/customXml" Target="../ink/ink805.xml"/><Relationship Id="rId4" Type="http://schemas.openxmlformats.org/officeDocument/2006/relationships/customXml" Target="../ink/ink777.xml"/><Relationship Id="rId9" Type="http://schemas.openxmlformats.org/officeDocument/2006/relationships/image" Target="../media/image61.png"/></Relationships>
</file>

<file path=ppt/slides/_rels/slide3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19.xml"/><Relationship Id="rId21" Type="http://schemas.openxmlformats.org/officeDocument/2006/relationships/image" Target="../media/image67.png"/><Relationship Id="rId42" Type="http://schemas.openxmlformats.org/officeDocument/2006/relationships/customXml" Target="../ink/ink827.xml"/><Relationship Id="rId47" Type="http://schemas.openxmlformats.org/officeDocument/2006/relationships/image" Target="../media/image80.png"/><Relationship Id="rId63" Type="http://schemas.openxmlformats.org/officeDocument/2006/relationships/image" Target="../media/image89.png"/><Relationship Id="rId68" Type="http://schemas.openxmlformats.org/officeDocument/2006/relationships/customXml" Target="../ink/ink840.xml"/><Relationship Id="rId84" Type="http://schemas.openxmlformats.org/officeDocument/2006/relationships/image" Target="../media/image152.png"/><Relationship Id="rId16" Type="http://schemas.openxmlformats.org/officeDocument/2006/relationships/customXml" Target="../ink/ink814.xml"/><Relationship Id="rId11" Type="http://schemas.openxmlformats.org/officeDocument/2006/relationships/image" Target="../media/image62.png"/><Relationship Id="rId32" Type="http://schemas.openxmlformats.org/officeDocument/2006/relationships/customXml" Target="../ink/ink822.xml"/><Relationship Id="rId37" Type="http://schemas.openxmlformats.org/officeDocument/2006/relationships/image" Target="../media/image75.png"/><Relationship Id="rId53" Type="http://schemas.openxmlformats.org/officeDocument/2006/relationships/image" Target="../media/image83.png"/><Relationship Id="rId58" Type="http://schemas.openxmlformats.org/officeDocument/2006/relationships/customXml" Target="../ink/ink835.xml"/><Relationship Id="rId74" Type="http://schemas.openxmlformats.org/officeDocument/2006/relationships/image" Target="../media/image147.png"/><Relationship Id="rId79" Type="http://schemas.openxmlformats.org/officeDocument/2006/relationships/customXml" Target="../ink/ink846.xml"/><Relationship Id="rId5" Type="http://schemas.openxmlformats.org/officeDocument/2006/relationships/image" Target="../media/image59.png"/><Relationship Id="rId19" Type="http://schemas.openxmlformats.org/officeDocument/2006/relationships/image" Target="../media/image66.png"/><Relationship Id="rId14" Type="http://schemas.openxmlformats.org/officeDocument/2006/relationships/customXml" Target="../ink/ink813.xml"/><Relationship Id="rId22" Type="http://schemas.openxmlformats.org/officeDocument/2006/relationships/customXml" Target="../ink/ink817.xml"/><Relationship Id="rId27" Type="http://schemas.openxmlformats.org/officeDocument/2006/relationships/image" Target="../media/image70.png"/><Relationship Id="rId30" Type="http://schemas.openxmlformats.org/officeDocument/2006/relationships/customXml" Target="../ink/ink821.xml"/><Relationship Id="rId35" Type="http://schemas.openxmlformats.org/officeDocument/2006/relationships/image" Target="../media/image74.png"/><Relationship Id="rId43" Type="http://schemas.openxmlformats.org/officeDocument/2006/relationships/image" Target="../media/image78.png"/><Relationship Id="rId48" Type="http://schemas.openxmlformats.org/officeDocument/2006/relationships/customXml" Target="../ink/ink830.xml"/><Relationship Id="rId56" Type="http://schemas.openxmlformats.org/officeDocument/2006/relationships/customXml" Target="../ink/ink834.xml"/><Relationship Id="rId64" Type="http://schemas.openxmlformats.org/officeDocument/2006/relationships/customXml" Target="../ink/ink838.xml"/><Relationship Id="rId69" Type="http://schemas.openxmlformats.org/officeDocument/2006/relationships/image" Target="../media/image2310.png"/><Relationship Id="rId77" Type="http://schemas.openxmlformats.org/officeDocument/2006/relationships/customXml" Target="../ink/ink845.xml"/><Relationship Id="rId8" Type="http://schemas.openxmlformats.org/officeDocument/2006/relationships/customXml" Target="../ink/ink810.xml"/><Relationship Id="rId51" Type="http://schemas.openxmlformats.org/officeDocument/2006/relationships/image" Target="../media/image82.png"/><Relationship Id="rId72" Type="http://schemas.openxmlformats.org/officeDocument/2006/relationships/customXml" Target="../ink/ink842.xml"/><Relationship Id="rId80" Type="http://schemas.openxmlformats.org/officeDocument/2006/relationships/image" Target="../media/image150.png"/><Relationship Id="rId85" Type="http://schemas.openxmlformats.org/officeDocument/2006/relationships/customXml" Target="../ink/ink849.xml"/><Relationship Id="rId3" Type="http://schemas.openxmlformats.org/officeDocument/2006/relationships/image" Target="../media/image58.png"/><Relationship Id="rId12" Type="http://schemas.openxmlformats.org/officeDocument/2006/relationships/customXml" Target="../ink/ink812.xml"/><Relationship Id="rId17" Type="http://schemas.openxmlformats.org/officeDocument/2006/relationships/image" Target="../media/image65.png"/><Relationship Id="rId25" Type="http://schemas.openxmlformats.org/officeDocument/2006/relationships/image" Target="../media/image69.png"/><Relationship Id="rId33" Type="http://schemas.openxmlformats.org/officeDocument/2006/relationships/image" Target="../media/image73.png"/><Relationship Id="rId38" Type="http://schemas.openxmlformats.org/officeDocument/2006/relationships/customXml" Target="../ink/ink825.xml"/><Relationship Id="rId46" Type="http://schemas.openxmlformats.org/officeDocument/2006/relationships/customXml" Target="../ink/ink829.xml"/><Relationship Id="rId59" Type="http://schemas.openxmlformats.org/officeDocument/2006/relationships/image" Target="../media/image86.png"/><Relationship Id="rId67" Type="http://schemas.openxmlformats.org/officeDocument/2006/relationships/image" Target="../media/image145.png"/><Relationship Id="rId20" Type="http://schemas.openxmlformats.org/officeDocument/2006/relationships/customXml" Target="../ink/ink816.xml"/><Relationship Id="rId41" Type="http://schemas.openxmlformats.org/officeDocument/2006/relationships/image" Target="../media/image77.png"/><Relationship Id="rId54" Type="http://schemas.openxmlformats.org/officeDocument/2006/relationships/customXml" Target="../ink/ink833.xml"/><Relationship Id="rId62" Type="http://schemas.openxmlformats.org/officeDocument/2006/relationships/customXml" Target="../ink/ink837.xml"/><Relationship Id="rId70" Type="http://schemas.openxmlformats.org/officeDocument/2006/relationships/customXml" Target="../ink/ink841.xml"/><Relationship Id="rId75" Type="http://schemas.openxmlformats.org/officeDocument/2006/relationships/customXml" Target="../ink/ink844.xml"/><Relationship Id="rId83" Type="http://schemas.openxmlformats.org/officeDocument/2006/relationships/customXml" Target="../ink/ink848.xml"/><Relationship Id="rId88" Type="http://schemas.openxmlformats.org/officeDocument/2006/relationships/image" Target="../media/image15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9.xml"/><Relationship Id="rId15" Type="http://schemas.openxmlformats.org/officeDocument/2006/relationships/image" Target="../media/image64.png"/><Relationship Id="rId23" Type="http://schemas.openxmlformats.org/officeDocument/2006/relationships/image" Target="../media/image68.png"/><Relationship Id="rId28" Type="http://schemas.openxmlformats.org/officeDocument/2006/relationships/customXml" Target="../ink/ink820.xml"/><Relationship Id="rId36" Type="http://schemas.openxmlformats.org/officeDocument/2006/relationships/customXml" Target="../ink/ink824.xml"/><Relationship Id="rId49" Type="http://schemas.openxmlformats.org/officeDocument/2006/relationships/image" Target="../media/image81.png"/><Relationship Id="rId57" Type="http://schemas.openxmlformats.org/officeDocument/2006/relationships/image" Target="../media/image85.png"/><Relationship Id="rId10" Type="http://schemas.openxmlformats.org/officeDocument/2006/relationships/customXml" Target="../ink/ink811.xml"/><Relationship Id="rId31" Type="http://schemas.openxmlformats.org/officeDocument/2006/relationships/image" Target="../media/image72.png"/><Relationship Id="rId44" Type="http://schemas.openxmlformats.org/officeDocument/2006/relationships/customXml" Target="../ink/ink828.xml"/><Relationship Id="rId52" Type="http://schemas.openxmlformats.org/officeDocument/2006/relationships/customXml" Target="../ink/ink832.xml"/><Relationship Id="rId60" Type="http://schemas.openxmlformats.org/officeDocument/2006/relationships/customXml" Target="../ink/ink836.xml"/><Relationship Id="rId65" Type="http://schemas.openxmlformats.org/officeDocument/2006/relationships/image" Target="../media/image98.png"/><Relationship Id="rId73" Type="http://schemas.openxmlformats.org/officeDocument/2006/relationships/customXml" Target="../ink/ink843.xml"/><Relationship Id="rId78" Type="http://schemas.openxmlformats.org/officeDocument/2006/relationships/image" Target="../media/image149.png"/><Relationship Id="rId81" Type="http://schemas.openxmlformats.org/officeDocument/2006/relationships/customXml" Target="../ink/ink847.xml"/><Relationship Id="rId86" Type="http://schemas.openxmlformats.org/officeDocument/2006/relationships/image" Target="../media/image153.png"/><Relationship Id="rId4" Type="http://schemas.openxmlformats.org/officeDocument/2006/relationships/customXml" Target="../ink/ink808.xml"/><Relationship Id="rId9" Type="http://schemas.openxmlformats.org/officeDocument/2006/relationships/image" Target="../media/image61.png"/><Relationship Id="rId13" Type="http://schemas.openxmlformats.org/officeDocument/2006/relationships/image" Target="../media/image63.png"/><Relationship Id="rId18" Type="http://schemas.openxmlformats.org/officeDocument/2006/relationships/customXml" Target="../ink/ink815.xml"/><Relationship Id="rId39" Type="http://schemas.openxmlformats.org/officeDocument/2006/relationships/image" Target="../media/image76.png"/><Relationship Id="rId34" Type="http://schemas.openxmlformats.org/officeDocument/2006/relationships/customXml" Target="../ink/ink823.xml"/><Relationship Id="rId50" Type="http://schemas.openxmlformats.org/officeDocument/2006/relationships/customXml" Target="../ink/ink831.xml"/><Relationship Id="rId55" Type="http://schemas.openxmlformats.org/officeDocument/2006/relationships/image" Target="../media/image84.png"/><Relationship Id="rId76" Type="http://schemas.openxmlformats.org/officeDocument/2006/relationships/image" Target="../media/image148.png"/><Relationship Id="rId7" Type="http://schemas.openxmlformats.org/officeDocument/2006/relationships/image" Target="../media/image60.png"/><Relationship Id="rId71" Type="http://schemas.openxmlformats.org/officeDocument/2006/relationships/image" Target="../media/image146.png"/><Relationship Id="rId2" Type="http://schemas.openxmlformats.org/officeDocument/2006/relationships/customXml" Target="../ink/ink807.xml"/><Relationship Id="rId29" Type="http://schemas.openxmlformats.org/officeDocument/2006/relationships/image" Target="../media/image71.png"/><Relationship Id="rId24" Type="http://schemas.openxmlformats.org/officeDocument/2006/relationships/customXml" Target="../ink/ink818.xml"/><Relationship Id="rId40" Type="http://schemas.openxmlformats.org/officeDocument/2006/relationships/customXml" Target="../ink/ink826.xml"/><Relationship Id="rId45" Type="http://schemas.openxmlformats.org/officeDocument/2006/relationships/image" Target="../media/image79.png"/><Relationship Id="rId66" Type="http://schemas.openxmlformats.org/officeDocument/2006/relationships/customXml" Target="../ink/ink839.xml"/><Relationship Id="rId87" Type="http://schemas.openxmlformats.org/officeDocument/2006/relationships/customXml" Target="../ink/ink850.xml"/><Relationship Id="rId61" Type="http://schemas.openxmlformats.org/officeDocument/2006/relationships/image" Target="../media/image87.png"/><Relationship Id="rId82" Type="http://schemas.openxmlformats.org/officeDocument/2006/relationships/image" Target="../media/image151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customXml" Target="../ink/ink854.xml"/><Relationship Id="rId13" Type="http://schemas.openxmlformats.org/officeDocument/2006/relationships/image" Target="../media/image160.png"/><Relationship Id="rId3" Type="http://schemas.openxmlformats.org/officeDocument/2006/relationships/image" Target="../media/image155.png"/><Relationship Id="rId7" Type="http://schemas.openxmlformats.org/officeDocument/2006/relationships/image" Target="../media/image157.png"/><Relationship Id="rId12" Type="http://schemas.openxmlformats.org/officeDocument/2006/relationships/customXml" Target="../ink/ink856.xml"/><Relationship Id="rId2" Type="http://schemas.openxmlformats.org/officeDocument/2006/relationships/customXml" Target="../ink/ink85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53.xml"/><Relationship Id="rId11" Type="http://schemas.openxmlformats.org/officeDocument/2006/relationships/image" Target="../media/image159.png"/><Relationship Id="rId5" Type="http://schemas.openxmlformats.org/officeDocument/2006/relationships/image" Target="../media/image156.png"/><Relationship Id="rId15" Type="http://schemas.openxmlformats.org/officeDocument/2006/relationships/image" Target="../media/image161.png"/><Relationship Id="rId10" Type="http://schemas.openxmlformats.org/officeDocument/2006/relationships/customXml" Target="../ink/ink855.xml"/><Relationship Id="rId4" Type="http://schemas.openxmlformats.org/officeDocument/2006/relationships/customXml" Target="../ink/ink852.xml"/><Relationship Id="rId9" Type="http://schemas.openxmlformats.org/officeDocument/2006/relationships/image" Target="../media/image158.png"/><Relationship Id="rId14" Type="http://schemas.openxmlformats.org/officeDocument/2006/relationships/customXml" Target="../ink/ink857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customXml" Target="../ink/ink861.xml"/><Relationship Id="rId13" Type="http://schemas.openxmlformats.org/officeDocument/2006/relationships/image" Target="../media/image159.png"/><Relationship Id="rId3" Type="http://schemas.openxmlformats.org/officeDocument/2006/relationships/image" Target="../media/image155.png"/><Relationship Id="rId7" Type="http://schemas.openxmlformats.org/officeDocument/2006/relationships/image" Target="../media/image156.png"/><Relationship Id="rId12" Type="http://schemas.openxmlformats.org/officeDocument/2006/relationships/customXml" Target="../ink/ink863.xml"/><Relationship Id="rId17" Type="http://schemas.openxmlformats.org/officeDocument/2006/relationships/image" Target="../media/image161.png"/><Relationship Id="rId2" Type="http://schemas.openxmlformats.org/officeDocument/2006/relationships/customXml" Target="../ink/ink858.xml"/><Relationship Id="rId16" Type="http://schemas.openxmlformats.org/officeDocument/2006/relationships/customXml" Target="../ink/ink8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60.xml"/><Relationship Id="rId11" Type="http://schemas.openxmlformats.org/officeDocument/2006/relationships/image" Target="../media/image163.png"/><Relationship Id="rId5" Type="http://schemas.openxmlformats.org/officeDocument/2006/relationships/image" Target="../media/image162.png"/><Relationship Id="rId15" Type="http://schemas.openxmlformats.org/officeDocument/2006/relationships/image" Target="../media/image160.png"/><Relationship Id="rId10" Type="http://schemas.openxmlformats.org/officeDocument/2006/relationships/customXml" Target="../ink/ink862.xml"/><Relationship Id="rId4" Type="http://schemas.openxmlformats.org/officeDocument/2006/relationships/customXml" Target="../ink/ink859.xml"/><Relationship Id="rId9" Type="http://schemas.openxmlformats.org/officeDocument/2006/relationships/image" Target="../media/image157.png"/><Relationship Id="rId14" Type="http://schemas.openxmlformats.org/officeDocument/2006/relationships/customXml" Target="../ink/ink864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customXml" Target="../ink/ink869.xml"/><Relationship Id="rId13" Type="http://schemas.openxmlformats.org/officeDocument/2006/relationships/image" Target="../media/image159.png"/><Relationship Id="rId18" Type="http://schemas.openxmlformats.org/officeDocument/2006/relationships/customXml" Target="../ink/ink874.xml"/><Relationship Id="rId3" Type="http://schemas.openxmlformats.org/officeDocument/2006/relationships/image" Target="../media/image155.png"/><Relationship Id="rId21" Type="http://schemas.openxmlformats.org/officeDocument/2006/relationships/image" Target="../media/image165.png"/><Relationship Id="rId7" Type="http://schemas.openxmlformats.org/officeDocument/2006/relationships/image" Target="../media/image156.png"/><Relationship Id="rId12" Type="http://schemas.openxmlformats.org/officeDocument/2006/relationships/customXml" Target="../ink/ink871.xml"/><Relationship Id="rId17" Type="http://schemas.openxmlformats.org/officeDocument/2006/relationships/image" Target="../media/image161.png"/><Relationship Id="rId2" Type="http://schemas.openxmlformats.org/officeDocument/2006/relationships/customXml" Target="../ink/ink866.xml"/><Relationship Id="rId16" Type="http://schemas.openxmlformats.org/officeDocument/2006/relationships/customXml" Target="../ink/ink873.xml"/><Relationship Id="rId20" Type="http://schemas.openxmlformats.org/officeDocument/2006/relationships/customXml" Target="../ink/ink87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68.xml"/><Relationship Id="rId11" Type="http://schemas.openxmlformats.org/officeDocument/2006/relationships/image" Target="../media/image163.png"/><Relationship Id="rId5" Type="http://schemas.openxmlformats.org/officeDocument/2006/relationships/image" Target="../media/image162.png"/><Relationship Id="rId15" Type="http://schemas.openxmlformats.org/officeDocument/2006/relationships/image" Target="../media/image160.png"/><Relationship Id="rId10" Type="http://schemas.openxmlformats.org/officeDocument/2006/relationships/customXml" Target="../ink/ink870.xml"/><Relationship Id="rId19" Type="http://schemas.openxmlformats.org/officeDocument/2006/relationships/image" Target="../media/image164.png"/><Relationship Id="rId4" Type="http://schemas.openxmlformats.org/officeDocument/2006/relationships/customXml" Target="../ink/ink867.xml"/><Relationship Id="rId9" Type="http://schemas.openxmlformats.org/officeDocument/2006/relationships/image" Target="../media/image157.png"/><Relationship Id="rId14" Type="http://schemas.openxmlformats.org/officeDocument/2006/relationships/customXml" Target="../ink/ink872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customXml" Target="../ink/ink879.xml"/><Relationship Id="rId13" Type="http://schemas.openxmlformats.org/officeDocument/2006/relationships/image" Target="../media/image159.png"/><Relationship Id="rId18" Type="http://schemas.openxmlformats.org/officeDocument/2006/relationships/customXml" Target="../ink/ink884.xml"/><Relationship Id="rId3" Type="http://schemas.openxmlformats.org/officeDocument/2006/relationships/image" Target="../media/image155.png"/><Relationship Id="rId21" Type="http://schemas.openxmlformats.org/officeDocument/2006/relationships/image" Target="../media/image165.png"/><Relationship Id="rId7" Type="http://schemas.openxmlformats.org/officeDocument/2006/relationships/image" Target="../media/image156.png"/><Relationship Id="rId12" Type="http://schemas.openxmlformats.org/officeDocument/2006/relationships/customXml" Target="../ink/ink881.xml"/><Relationship Id="rId17" Type="http://schemas.openxmlformats.org/officeDocument/2006/relationships/image" Target="../media/image161.png"/><Relationship Id="rId2" Type="http://schemas.openxmlformats.org/officeDocument/2006/relationships/customXml" Target="../ink/ink876.xml"/><Relationship Id="rId16" Type="http://schemas.openxmlformats.org/officeDocument/2006/relationships/customXml" Target="../ink/ink883.xml"/><Relationship Id="rId20" Type="http://schemas.openxmlformats.org/officeDocument/2006/relationships/customXml" Target="../ink/ink88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78.xml"/><Relationship Id="rId11" Type="http://schemas.openxmlformats.org/officeDocument/2006/relationships/image" Target="../media/image163.png"/><Relationship Id="rId5" Type="http://schemas.openxmlformats.org/officeDocument/2006/relationships/image" Target="../media/image162.png"/><Relationship Id="rId15" Type="http://schemas.openxmlformats.org/officeDocument/2006/relationships/image" Target="../media/image160.png"/><Relationship Id="rId23" Type="http://schemas.openxmlformats.org/officeDocument/2006/relationships/image" Target="../media/image166.png"/><Relationship Id="rId10" Type="http://schemas.openxmlformats.org/officeDocument/2006/relationships/customXml" Target="../ink/ink880.xml"/><Relationship Id="rId19" Type="http://schemas.openxmlformats.org/officeDocument/2006/relationships/image" Target="../media/image164.png"/><Relationship Id="rId4" Type="http://schemas.openxmlformats.org/officeDocument/2006/relationships/customXml" Target="../ink/ink877.xml"/><Relationship Id="rId9" Type="http://schemas.openxmlformats.org/officeDocument/2006/relationships/image" Target="../media/image157.png"/><Relationship Id="rId14" Type="http://schemas.openxmlformats.org/officeDocument/2006/relationships/customXml" Target="../ink/ink882.xml"/><Relationship Id="rId22" Type="http://schemas.openxmlformats.org/officeDocument/2006/relationships/customXml" Target="../ink/ink886.xml"/></Relationships>
</file>

<file path=ppt/slides/_rels/slide3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59.png"/><Relationship Id="rId18" Type="http://schemas.openxmlformats.org/officeDocument/2006/relationships/customXml" Target="../ink/ink895.xml"/><Relationship Id="rId26" Type="http://schemas.openxmlformats.org/officeDocument/2006/relationships/customXml" Target="../ink/ink899.xml"/><Relationship Id="rId3" Type="http://schemas.openxmlformats.org/officeDocument/2006/relationships/image" Target="../media/image155.png"/><Relationship Id="rId21" Type="http://schemas.openxmlformats.org/officeDocument/2006/relationships/image" Target="../media/image165.png"/><Relationship Id="rId34" Type="http://schemas.openxmlformats.org/officeDocument/2006/relationships/customXml" Target="../ink/ink903.xml"/><Relationship Id="rId7" Type="http://schemas.openxmlformats.org/officeDocument/2006/relationships/image" Target="../media/image156.png"/><Relationship Id="rId12" Type="http://schemas.openxmlformats.org/officeDocument/2006/relationships/customXml" Target="../ink/ink892.xml"/><Relationship Id="rId17" Type="http://schemas.openxmlformats.org/officeDocument/2006/relationships/image" Target="../media/image161.png"/><Relationship Id="rId25" Type="http://schemas.openxmlformats.org/officeDocument/2006/relationships/image" Target="../media/image167.png"/><Relationship Id="rId33" Type="http://schemas.openxmlformats.org/officeDocument/2006/relationships/image" Target="../media/image171.png"/><Relationship Id="rId2" Type="http://schemas.openxmlformats.org/officeDocument/2006/relationships/customXml" Target="../ink/ink887.xml"/><Relationship Id="rId16" Type="http://schemas.openxmlformats.org/officeDocument/2006/relationships/customXml" Target="../ink/ink894.xml"/><Relationship Id="rId20" Type="http://schemas.openxmlformats.org/officeDocument/2006/relationships/customXml" Target="../ink/ink896.xml"/><Relationship Id="rId29" Type="http://schemas.openxmlformats.org/officeDocument/2006/relationships/image" Target="../media/image1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9.xml"/><Relationship Id="rId11" Type="http://schemas.openxmlformats.org/officeDocument/2006/relationships/image" Target="../media/image163.png"/><Relationship Id="rId24" Type="http://schemas.openxmlformats.org/officeDocument/2006/relationships/customXml" Target="../ink/ink898.xml"/><Relationship Id="rId32" Type="http://schemas.openxmlformats.org/officeDocument/2006/relationships/customXml" Target="../ink/ink902.xml"/><Relationship Id="rId5" Type="http://schemas.openxmlformats.org/officeDocument/2006/relationships/image" Target="../media/image162.png"/><Relationship Id="rId15" Type="http://schemas.openxmlformats.org/officeDocument/2006/relationships/image" Target="../media/image160.png"/><Relationship Id="rId23" Type="http://schemas.openxmlformats.org/officeDocument/2006/relationships/image" Target="../media/image166.png"/><Relationship Id="rId28" Type="http://schemas.openxmlformats.org/officeDocument/2006/relationships/customXml" Target="../ink/ink900.xml"/><Relationship Id="rId10" Type="http://schemas.openxmlformats.org/officeDocument/2006/relationships/customXml" Target="../ink/ink891.xml"/><Relationship Id="rId19" Type="http://schemas.openxmlformats.org/officeDocument/2006/relationships/image" Target="../media/image164.png"/><Relationship Id="rId31" Type="http://schemas.openxmlformats.org/officeDocument/2006/relationships/image" Target="../media/image170.png"/><Relationship Id="rId4" Type="http://schemas.openxmlformats.org/officeDocument/2006/relationships/customXml" Target="../ink/ink888.xml"/><Relationship Id="rId9" Type="http://schemas.openxmlformats.org/officeDocument/2006/relationships/image" Target="../media/image157.png"/><Relationship Id="rId14" Type="http://schemas.openxmlformats.org/officeDocument/2006/relationships/customXml" Target="../ink/ink893.xml"/><Relationship Id="rId22" Type="http://schemas.openxmlformats.org/officeDocument/2006/relationships/customXml" Target="../ink/ink897.xml"/><Relationship Id="rId27" Type="http://schemas.openxmlformats.org/officeDocument/2006/relationships/image" Target="../media/image168.png"/><Relationship Id="rId30" Type="http://schemas.openxmlformats.org/officeDocument/2006/relationships/customXml" Target="../ink/ink901.xml"/><Relationship Id="rId35" Type="http://schemas.openxmlformats.org/officeDocument/2006/relationships/image" Target="../media/image172.png"/><Relationship Id="rId8" Type="http://schemas.openxmlformats.org/officeDocument/2006/relationships/customXml" Target="../ink/ink890.xml"/></Relationships>
</file>

<file path=ppt/slides/_rels/slide3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59.png"/><Relationship Id="rId18" Type="http://schemas.openxmlformats.org/officeDocument/2006/relationships/customXml" Target="../ink/ink912.xml"/><Relationship Id="rId26" Type="http://schemas.openxmlformats.org/officeDocument/2006/relationships/customXml" Target="../ink/ink916.xml"/><Relationship Id="rId39" Type="http://schemas.openxmlformats.org/officeDocument/2006/relationships/image" Target="../media/image174.png"/><Relationship Id="rId21" Type="http://schemas.openxmlformats.org/officeDocument/2006/relationships/image" Target="../media/image165.png"/><Relationship Id="rId34" Type="http://schemas.openxmlformats.org/officeDocument/2006/relationships/customXml" Target="../ink/ink920.xml"/><Relationship Id="rId42" Type="http://schemas.openxmlformats.org/officeDocument/2006/relationships/customXml" Target="../ink/ink924.xml"/><Relationship Id="rId47" Type="http://schemas.openxmlformats.org/officeDocument/2006/relationships/image" Target="../media/image178.png"/><Relationship Id="rId50" Type="http://schemas.openxmlformats.org/officeDocument/2006/relationships/customXml" Target="../ink/ink928.xml"/><Relationship Id="rId7" Type="http://schemas.openxmlformats.org/officeDocument/2006/relationships/image" Target="../media/image156.png"/><Relationship Id="rId2" Type="http://schemas.openxmlformats.org/officeDocument/2006/relationships/customXml" Target="../ink/ink904.xml"/><Relationship Id="rId16" Type="http://schemas.openxmlformats.org/officeDocument/2006/relationships/customXml" Target="../ink/ink911.xml"/><Relationship Id="rId29" Type="http://schemas.openxmlformats.org/officeDocument/2006/relationships/image" Target="../media/image169.png"/><Relationship Id="rId11" Type="http://schemas.openxmlformats.org/officeDocument/2006/relationships/image" Target="../media/image163.png"/><Relationship Id="rId24" Type="http://schemas.openxmlformats.org/officeDocument/2006/relationships/customXml" Target="../ink/ink915.xml"/><Relationship Id="rId32" Type="http://schemas.openxmlformats.org/officeDocument/2006/relationships/customXml" Target="../ink/ink919.xml"/><Relationship Id="rId37" Type="http://schemas.openxmlformats.org/officeDocument/2006/relationships/image" Target="../media/image173.png"/><Relationship Id="rId40" Type="http://schemas.openxmlformats.org/officeDocument/2006/relationships/customXml" Target="../ink/ink923.xml"/><Relationship Id="rId45" Type="http://schemas.openxmlformats.org/officeDocument/2006/relationships/image" Target="../media/image177.png"/><Relationship Id="rId53" Type="http://schemas.openxmlformats.org/officeDocument/2006/relationships/image" Target="../media/image181.png"/><Relationship Id="rId5" Type="http://schemas.openxmlformats.org/officeDocument/2006/relationships/image" Target="../media/image162.png"/><Relationship Id="rId10" Type="http://schemas.openxmlformats.org/officeDocument/2006/relationships/customXml" Target="../ink/ink908.xml"/><Relationship Id="rId19" Type="http://schemas.openxmlformats.org/officeDocument/2006/relationships/image" Target="../media/image164.png"/><Relationship Id="rId31" Type="http://schemas.openxmlformats.org/officeDocument/2006/relationships/image" Target="../media/image170.png"/><Relationship Id="rId44" Type="http://schemas.openxmlformats.org/officeDocument/2006/relationships/customXml" Target="../ink/ink925.xml"/><Relationship Id="rId52" Type="http://schemas.openxmlformats.org/officeDocument/2006/relationships/customXml" Target="../ink/ink929.xml"/><Relationship Id="rId4" Type="http://schemas.openxmlformats.org/officeDocument/2006/relationships/customXml" Target="../ink/ink905.xml"/><Relationship Id="rId9" Type="http://schemas.openxmlformats.org/officeDocument/2006/relationships/image" Target="../media/image157.png"/><Relationship Id="rId14" Type="http://schemas.openxmlformats.org/officeDocument/2006/relationships/customXml" Target="../ink/ink910.xml"/><Relationship Id="rId22" Type="http://schemas.openxmlformats.org/officeDocument/2006/relationships/customXml" Target="../ink/ink914.xml"/><Relationship Id="rId27" Type="http://schemas.openxmlformats.org/officeDocument/2006/relationships/image" Target="../media/image168.png"/><Relationship Id="rId30" Type="http://schemas.openxmlformats.org/officeDocument/2006/relationships/customXml" Target="../ink/ink918.xml"/><Relationship Id="rId35" Type="http://schemas.openxmlformats.org/officeDocument/2006/relationships/image" Target="../media/image172.png"/><Relationship Id="rId43" Type="http://schemas.openxmlformats.org/officeDocument/2006/relationships/image" Target="../media/image176.png"/><Relationship Id="rId48" Type="http://schemas.openxmlformats.org/officeDocument/2006/relationships/customXml" Target="../ink/ink927.xml"/><Relationship Id="rId8" Type="http://schemas.openxmlformats.org/officeDocument/2006/relationships/customXml" Target="../ink/ink907.xml"/><Relationship Id="rId51" Type="http://schemas.openxmlformats.org/officeDocument/2006/relationships/image" Target="../media/image180.png"/><Relationship Id="rId3" Type="http://schemas.openxmlformats.org/officeDocument/2006/relationships/image" Target="../media/image155.png"/><Relationship Id="rId12" Type="http://schemas.openxmlformats.org/officeDocument/2006/relationships/customXml" Target="../ink/ink909.xml"/><Relationship Id="rId17" Type="http://schemas.openxmlformats.org/officeDocument/2006/relationships/image" Target="../media/image161.png"/><Relationship Id="rId25" Type="http://schemas.openxmlformats.org/officeDocument/2006/relationships/image" Target="../media/image167.png"/><Relationship Id="rId33" Type="http://schemas.openxmlformats.org/officeDocument/2006/relationships/image" Target="../media/image171.png"/><Relationship Id="rId38" Type="http://schemas.openxmlformats.org/officeDocument/2006/relationships/customXml" Target="../ink/ink922.xml"/><Relationship Id="rId46" Type="http://schemas.openxmlformats.org/officeDocument/2006/relationships/customXml" Target="../ink/ink926.xml"/><Relationship Id="rId20" Type="http://schemas.openxmlformats.org/officeDocument/2006/relationships/customXml" Target="../ink/ink913.xml"/><Relationship Id="rId41" Type="http://schemas.openxmlformats.org/officeDocument/2006/relationships/image" Target="../media/image17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06.xml"/><Relationship Id="rId15" Type="http://schemas.openxmlformats.org/officeDocument/2006/relationships/image" Target="../media/image160.png"/><Relationship Id="rId23" Type="http://schemas.openxmlformats.org/officeDocument/2006/relationships/image" Target="../media/image166.png"/><Relationship Id="rId28" Type="http://schemas.openxmlformats.org/officeDocument/2006/relationships/customXml" Target="../ink/ink917.xml"/><Relationship Id="rId36" Type="http://schemas.openxmlformats.org/officeDocument/2006/relationships/customXml" Target="../ink/ink921.xml"/><Relationship Id="rId49" Type="http://schemas.openxmlformats.org/officeDocument/2006/relationships/image" Target="../media/image179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ustomXml" Target="../ink/ink18.xml"/><Relationship Id="rId13" Type="http://schemas.openxmlformats.org/officeDocument/2006/relationships/image" Target="../media/image11.png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20.xml"/><Relationship Id="rId2" Type="http://schemas.openxmlformats.org/officeDocument/2006/relationships/customXml" Target="../ink/ink1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.xml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0" Type="http://schemas.openxmlformats.org/officeDocument/2006/relationships/customXml" Target="../ink/ink19.xml"/><Relationship Id="rId4" Type="http://schemas.openxmlformats.org/officeDocument/2006/relationships/customXml" Target="../ink/ink16.xml"/><Relationship Id="rId9" Type="http://schemas.openxmlformats.org/officeDocument/2006/relationships/image" Target="../media/image9.png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59.png"/><Relationship Id="rId18" Type="http://schemas.openxmlformats.org/officeDocument/2006/relationships/customXml" Target="../ink/ink938.xml"/><Relationship Id="rId26" Type="http://schemas.openxmlformats.org/officeDocument/2006/relationships/customXml" Target="../ink/ink942.xml"/><Relationship Id="rId39" Type="http://schemas.openxmlformats.org/officeDocument/2006/relationships/image" Target="../media/image174.png"/><Relationship Id="rId21" Type="http://schemas.openxmlformats.org/officeDocument/2006/relationships/image" Target="../media/image165.png"/><Relationship Id="rId34" Type="http://schemas.openxmlformats.org/officeDocument/2006/relationships/customXml" Target="../ink/ink946.xml"/><Relationship Id="rId42" Type="http://schemas.openxmlformats.org/officeDocument/2006/relationships/customXml" Target="../ink/ink950.xml"/><Relationship Id="rId47" Type="http://schemas.openxmlformats.org/officeDocument/2006/relationships/image" Target="../media/image178.png"/><Relationship Id="rId50" Type="http://schemas.openxmlformats.org/officeDocument/2006/relationships/customXml" Target="../ink/ink954.xml"/><Relationship Id="rId7" Type="http://schemas.openxmlformats.org/officeDocument/2006/relationships/image" Target="../media/image156.png"/><Relationship Id="rId2" Type="http://schemas.openxmlformats.org/officeDocument/2006/relationships/customXml" Target="../ink/ink930.xml"/><Relationship Id="rId16" Type="http://schemas.openxmlformats.org/officeDocument/2006/relationships/customXml" Target="../ink/ink937.xml"/><Relationship Id="rId29" Type="http://schemas.openxmlformats.org/officeDocument/2006/relationships/image" Target="../media/image169.png"/><Relationship Id="rId11" Type="http://schemas.openxmlformats.org/officeDocument/2006/relationships/image" Target="../media/image163.png"/><Relationship Id="rId24" Type="http://schemas.openxmlformats.org/officeDocument/2006/relationships/customXml" Target="../ink/ink941.xml"/><Relationship Id="rId32" Type="http://schemas.openxmlformats.org/officeDocument/2006/relationships/customXml" Target="../ink/ink945.xml"/><Relationship Id="rId37" Type="http://schemas.openxmlformats.org/officeDocument/2006/relationships/image" Target="../media/image173.png"/><Relationship Id="rId40" Type="http://schemas.openxmlformats.org/officeDocument/2006/relationships/customXml" Target="../ink/ink949.xml"/><Relationship Id="rId45" Type="http://schemas.openxmlformats.org/officeDocument/2006/relationships/image" Target="../media/image177.png"/><Relationship Id="rId53" Type="http://schemas.openxmlformats.org/officeDocument/2006/relationships/image" Target="../media/image181.png"/><Relationship Id="rId5" Type="http://schemas.openxmlformats.org/officeDocument/2006/relationships/image" Target="../media/image162.png"/><Relationship Id="rId10" Type="http://schemas.openxmlformats.org/officeDocument/2006/relationships/customXml" Target="../ink/ink934.xml"/><Relationship Id="rId19" Type="http://schemas.openxmlformats.org/officeDocument/2006/relationships/image" Target="../media/image164.png"/><Relationship Id="rId31" Type="http://schemas.openxmlformats.org/officeDocument/2006/relationships/image" Target="../media/image170.png"/><Relationship Id="rId44" Type="http://schemas.openxmlformats.org/officeDocument/2006/relationships/customXml" Target="../ink/ink951.xml"/><Relationship Id="rId52" Type="http://schemas.openxmlformats.org/officeDocument/2006/relationships/customXml" Target="../ink/ink955.xml"/><Relationship Id="rId4" Type="http://schemas.openxmlformats.org/officeDocument/2006/relationships/customXml" Target="../ink/ink931.xml"/><Relationship Id="rId9" Type="http://schemas.openxmlformats.org/officeDocument/2006/relationships/image" Target="../media/image157.png"/><Relationship Id="rId14" Type="http://schemas.openxmlformats.org/officeDocument/2006/relationships/customXml" Target="../ink/ink936.xml"/><Relationship Id="rId22" Type="http://schemas.openxmlformats.org/officeDocument/2006/relationships/customXml" Target="../ink/ink940.xml"/><Relationship Id="rId27" Type="http://schemas.openxmlformats.org/officeDocument/2006/relationships/image" Target="../media/image168.png"/><Relationship Id="rId30" Type="http://schemas.openxmlformats.org/officeDocument/2006/relationships/customXml" Target="../ink/ink944.xml"/><Relationship Id="rId35" Type="http://schemas.openxmlformats.org/officeDocument/2006/relationships/image" Target="../media/image172.png"/><Relationship Id="rId43" Type="http://schemas.openxmlformats.org/officeDocument/2006/relationships/image" Target="../media/image176.png"/><Relationship Id="rId48" Type="http://schemas.openxmlformats.org/officeDocument/2006/relationships/customXml" Target="../ink/ink953.xml"/><Relationship Id="rId8" Type="http://schemas.openxmlformats.org/officeDocument/2006/relationships/customXml" Target="../ink/ink933.xml"/><Relationship Id="rId51" Type="http://schemas.openxmlformats.org/officeDocument/2006/relationships/image" Target="../media/image180.png"/><Relationship Id="rId3" Type="http://schemas.openxmlformats.org/officeDocument/2006/relationships/image" Target="../media/image155.png"/><Relationship Id="rId12" Type="http://schemas.openxmlformats.org/officeDocument/2006/relationships/customXml" Target="../ink/ink935.xml"/><Relationship Id="rId17" Type="http://schemas.openxmlformats.org/officeDocument/2006/relationships/image" Target="../media/image161.png"/><Relationship Id="rId25" Type="http://schemas.openxmlformats.org/officeDocument/2006/relationships/image" Target="../media/image167.png"/><Relationship Id="rId33" Type="http://schemas.openxmlformats.org/officeDocument/2006/relationships/image" Target="../media/image171.png"/><Relationship Id="rId38" Type="http://schemas.openxmlformats.org/officeDocument/2006/relationships/customXml" Target="../ink/ink948.xml"/><Relationship Id="rId46" Type="http://schemas.openxmlformats.org/officeDocument/2006/relationships/customXml" Target="../ink/ink952.xml"/><Relationship Id="rId20" Type="http://schemas.openxmlformats.org/officeDocument/2006/relationships/customXml" Target="../ink/ink939.xml"/><Relationship Id="rId41" Type="http://schemas.openxmlformats.org/officeDocument/2006/relationships/image" Target="../media/image18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32.xml"/><Relationship Id="rId15" Type="http://schemas.openxmlformats.org/officeDocument/2006/relationships/image" Target="../media/image160.png"/><Relationship Id="rId23" Type="http://schemas.openxmlformats.org/officeDocument/2006/relationships/image" Target="../media/image166.png"/><Relationship Id="rId28" Type="http://schemas.openxmlformats.org/officeDocument/2006/relationships/customXml" Target="../ink/ink943.xml"/><Relationship Id="rId36" Type="http://schemas.openxmlformats.org/officeDocument/2006/relationships/customXml" Target="../ink/ink947.xml"/><Relationship Id="rId49" Type="http://schemas.openxmlformats.org/officeDocument/2006/relationships/image" Target="../media/image179.png"/></Relationships>
</file>

<file path=ppt/slides/_rels/slide4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68.xml"/><Relationship Id="rId21" Type="http://schemas.openxmlformats.org/officeDocument/2006/relationships/image" Target="../media/image165.png"/><Relationship Id="rId42" Type="http://schemas.openxmlformats.org/officeDocument/2006/relationships/customXml" Target="../ink/ink976.xml"/><Relationship Id="rId47" Type="http://schemas.openxmlformats.org/officeDocument/2006/relationships/image" Target="../media/image178.png"/><Relationship Id="rId63" Type="http://schemas.openxmlformats.org/officeDocument/2006/relationships/image" Target="../media/image186.png"/><Relationship Id="rId68" Type="http://schemas.openxmlformats.org/officeDocument/2006/relationships/customXml" Target="../ink/ink989.xml"/><Relationship Id="rId2" Type="http://schemas.openxmlformats.org/officeDocument/2006/relationships/customXml" Target="../ink/ink956.xml"/><Relationship Id="rId16" Type="http://schemas.openxmlformats.org/officeDocument/2006/relationships/customXml" Target="../ink/ink963.xml"/><Relationship Id="rId29" Type="http://schemas.openxmlformats.org/officeDocument/2006/relationships/image" Target="../media/image169.png"/><Relationship Id="rId11" Type="http://schemas.openxmlformats.org/officeDocument/2006/relationships/image" Target="../media/image163.png"/><Relationship Id="rId24" Type="http://schemas.openxmlformats.org/officeDocument/2006/relationships/customXml" Target="../ink/ink967.xml"/><Relationship Id="rId32" Type="http://schemas.openxmlformats.org/officeDocument/2006/relationships/customXml" Target="../ink/ink971.xml"/><Relationship Id="rId37" Type="http://schemas.openxmlformats.org/officeDocument/2006/relationships/image" Target="../media/image173.png"/><Relationship Id="rId40" Type="http://schemas.openxmlformats.org/officeDocument/2006/relationships/customXml" Target="../ink/ink975.xml"/><Relationship Id="rId45" Type="http://schemas.openxmlformats.org/officeDocument/2006/relationships/image" Target="../media/image177.png"/><Relationship Id="rId53" Type="http://schemas.openxmlformats.org/officeDocument/2006/relationships/image" Target="../media/image181.png"/><Relationship Id="rId58" Type="http://schemas.openxmlformats.org/officeDocument/2006/relationships/customXml" Target="../ink/ink984.xml"/><Relationship Id="rId66" Type="http://schemas.openxmlformats.org/officeDocument/2006/relationships/customXml" Target="../ink/ink988.xml"/><Relationship Id="rId5" Type="http://schemas.openxmlformats.org/officeDocument/2006/relationships/image" Target="../media/image162.png"/><Relationship Id="rId61" Type="http://schemas.openxmlformats.org/officeDocument/2006/relationships/image" Target="../media/image185.png"/><Relationship Id="rId19" Type="http://schemas.openxmlformats.org/officeDocument/2006/relationships/image" Target="../media/image164.png"/><Relationship Id="rId14" Type="http://schemas.openxmlformats.org/officeDocument/2006/relationships/customXml" Target="../ink/ink962.xml"/><Relationship Id="rId22" Type="http://schemas.openxmlformats.org/officeDocument/2006/relationships/customXml" Target="../ink/ink966.xml"/><Relationship Id="rId27" Type="http://schemas.openxmlformats.org/officeDocument/2006/relationships/image" Target="../media/image168.png"/><Relationship Id="rId30" Type="http://schemas.openxmlformats.org/officeDocument/2006/relationships/customXml" Target="../ink/ink970.xml"/><Relationship Id="rId35" Type="http://schemas.openxmlformats.org/officeDocument/2006/relationships/image" Target="../media/image172.png"/><Relationship Id="rId43" Type="http://schemas.openxmlformats.org/officeDocument/2006/relationships/image" Target="../media/image176.png"/><Relationship Id="rId48" Type="http://schemas.openxmlformats.org/officeDocument/2006/relationships/customXml" Target="../ink/ink979.xml"/><Relationship Id="rId56" Type="http://schemas.openxmlformats.org/officeDocument/2006/relationships/customXml" Target="../ink/ink983.xml"/><Relationship Id="rId64" Type="http://schemas.openxmlformats.org/officeDocument/2006/relationships/customXml" Target="../ink/ink987.xml"/><Relationship Id="rId69" Type="http://schemas.openxmlformats.org/officeDocument/2006/relationships/image" Target="../media/image188.png"/><Relationship Id="rId8" Type="http://schemas.openxmlformats.org/officeDocument/2006/relationships/customXml" Target="../ink/ink959.xml"/><Relationship Id="rId51" Type="http://schemas.openxmlformats.org/officeDocument/2006/relationships/image" Target="../media/image180.png"/><Relationship Id="rId72" Type="http://schemas.openxmlformats.org/officeDocument/2006/relationships/customXml" Target="../ink/ink991.xml"/><Relationship Id="rId3" Type="http://schemas.openxmlformats.org/officeDocument/2006/relationships/image" Target="../media/image155.png"/><Relationship Id="rId12" Type="http://schemas.openxmlformats.org/officeDocument/2006/relationships/customXml" Target="../ink/ink961.xml"/><Relationship Id="rId17" Type="http://schemas.openxmlformats.org/officeDocument/2006/relationships/image" Target="../media/image161.png"/><Relationship Id="rId25" Type="http://schemas.openxmlformats.org/officeDocument/2006/relationships/image" Target="../media/image167.png"/><Relationship Id="rId33" Type="http://schemas.openxmlformats.org/officeDocument/2006/relationships/image" Target="../media/image171.png"/><Relationship Id="rId38" Type="http://schemas.openxmlformats.org/officeDocument/2006/relationships/customXml" Target="../ink/ink974.xml"/><Relationship Id="rId46" Type="http://schemas.openxmlformats.org/officeDocument/2006/relationships/customXml" Target="../ink/ink978.xml"/><Relationship Id="rId59" Type="http://schemas.openxmlformats.org/officeDocument/2006/relationships/image" Target="../media/image2310.png"/><Relationship Id="rId67" Type="http://schemas.openxmlformats.org/officeDocument/2006/relationships/image" Target="../media/image187.png"/><Relationship Id="rId20" Type="http://schemas.openxmlformats.org/officeDocument/2006/relationships/customXml" Target="../ink/ink965.xml"/><Relationship Id="rId41" Type="http://schemas.openxmlformats.org/officeDocument/2006/relationships/image" Target="../media/image182.png"/><Relationship Id="rId54" Type="http://schemas.openxmlformats.org/officeDocument/2006/relationships/customXml" Target="../ink/ink982.xml"/><Relationship Id="rId62" Type="http://schemas.openxmlformats.org/officeDocument/2006/relationships/customXml" Target="../ink/ink986.xml"/><Relationship Id="rId70" Type="http://schemas.openxmlformats.org/officeDocument/2006/relationships/customXml" Target="../ink/ink99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58.xml"/><Relationship Id="rId15" Type="http://schemas.openxmlformats.org/officeDocument/2006/relationships/image" Target="../media/image160.png"/><Relationship Id="rId23" Type="http://schemas.openxmlformats.org/officeDocument/2006/relationships/image" Target="../media/image166.png"/><Relationship Id="rId28" Type="http://schemas.openxmlformats.org/officeDocument/2006/relationships/customXml" Target="../ink/ink969.xml"/><Relationship Id="rId36" Type="http://schemas.openxmlformats.org/officeDocument/2006/relationships/customXml" Target="../ink/ink973.xml"/><Relationship Id="rId49" Type="http://schemas.openxmlformats.org/officeDocument/2006/relationships/image" Target="../media/image179.png"/><Relationship Id="rId57" Type="http://schemas.openxmlformats.org/officeDocument/2006/relationships/image" Target="../media/image184.png"/><Relationship Id="rId10" Type="http://schemas.openxmlformats.org/officeDocument/2006/relationships/customXml" Target="../ink/ink960.xml"/><Relationship Id="rId31" Type="http://schemas.openxmlformats.org/officeDocument/2006/relationships/image" Target="../media/image170.png"/><Relationship Id="rId44" Type="http://schemas.openxmlformats.org/officeDocument/2006/relationships/customXml" Target="../ink/ink977.xml"/><Relationship Id="rId52" Type="http://schemas.openxmlformats.org/officeDocument/2006/relationships/customXml" Target="../ink/ink981.xml"/><Relationship Id="rId60" Type="http://schemas.openxmlformats.org/officeDocument/2006/relationships/customXml" Target="../ink/ink985.xml"/><Relationship Id="rId65" Type="http://schemas.openxmlformats.org/officeDocument/2006/relationships/image" Target="../media/image86.png"/><Relationship Id="rId73" Type="http://schemas.openxmlformats.org/officeDocument/2006/relationships/image" Target="../media/image190.png"/><Relationship Id="rId4" Type="http://schemas.openxmlformats.org/officeDocument/2006/relationships/customXml" Target="../ink/ink957.xml"/><Relationship Id="rId9" Type="http://schemas.openxmlformats.org/officeDocument/2006/relationships/image" Target="../media/image157.png"/><Relationship Id="rId13" Type="http://schemas.openxmlformats.org/officeDocument/2006/relationships/image" Target="../media/image159.png"/><Relationship Id="rId18" Type="http://schemas.openxmlformats.org/officeDocument/2006/relationships/customXml" Target="../ink/ink964.xml"/><Relationship Id="rId39" Type="http://schemas.openxmlformats.org/officeDocument/2006/relationships/image" Target="../media/image174.png"/><Relationship Id="rId34" Type="http://schemas.openxmlformats.org/officeDocument/2006/relationships/customXml" Target="../ink/ink972.xml"/><Relationship Id="rId50" Type="http://schemas.openxmlformats.org/officeDocument/2006/relationships/customXml" Target="../ink/ink980.xml"/><Relationship Id="rId55" Type="http://schemas.openxmlformats.org/officeDocument/2006/relationships/image" Target="../media/image183.png"/><Relationship Id="rId7" Type="http://schemas.openxmlformats.org/officeDocument/2006/relationships/image" Target="../media/image156.png"/><Relationship Id="rId71" Type="http://schemas.openxmlformats.org/officeDocument/2006/relationships/image" Target="../media/image189.png"/></Relationships>
</file>

<file path=ppt/slides/_rels/slide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04.xml"/><Relationship Id="rId21" Type="http://schemas.openxmlformats.org/officeDocument/2006/relationships/image" Target="../media/image165.png"/><Relationship Id="rId42" Type="http://schemas.openxmlformats.org/officeDocument/2006/relationships/customXml" Target="../ink/ink1012.xml"/><Relationship Id="rId47" Type="http://schemas.openxmlformats.org/officeDocument/2006/relationships/image" Target="../media/image178.png"/><Relationship Id="rId63" Type="http://schemas.openxmlformats.org/officeDocument/2006/relationships/image" Target="../media/image186.png"/><Relationship Id="rId68" Type="http://schemas.openxmlformats.org/officeDocument/2006/relationships/customXml" Target="../ink/ink1025.xml"/><Relationship Id="rId84" Type="http://schemas.openxmlformats.org/officeDocument/2006/relationships/customXml" Target="../ink/ink1033.xml"/><Relationship Id="rId89" Type="http://schemas.openxmlformats.org/officeDocument/2006/relationships/image" Target="../media/image198.png"/><Relationship Id="rId16" Type="http://schemas.openxmlformats.org/officeDocument/2006/relationships/customXml" Target="../ink/ink999.xml"/><Relationship Id="rId11" Type="http://schemas.openxmlformats.org/officeDocument/2006/relationships/image" Target="../media/image163.png"/><Relationship Id="rId32" Type="http://schemas.openxmlformats.org/officeDocument/2006/relationships/customXml" Target="../ink/ink1007.xml"/><Relationship Id="rId37" Type="http://schemas.openxmlformats.org/officeDocument/2006/relationships/image" Target="../media/image173.png"/><Relationship Id="rId53" Type="http://schemas.openxmlformats.org/officeDocument/2006/relationships/image" Target="../media/image181.png"/><Relationship Id="rId58" Type="http://schemas.openxmlformats.org/officeDocument/2006/relationships/customXml" Target="../ink/ink1020.xml"/><Relationship Id="rId74" Type="http://schemas.openxmlformats.org/officeDocument/2006/relationships/customXml" Target="../ink/ink1028.xml"/><Relationship Id="rId79" Type="http://schemas.openxmlformats.org/officeDocument/2006/relationships/image" Target="../media/image193.png"/><Relationship Id="rId5" Type="http://schemas.openxmlformats.org/officeDocument/2006/relationships/image" Target="../media/image162.png"/><Relationship Id="rId14" Type="http://schemas.openxmlformats.org/officeDocument/2006/relationships/customXml" Target="../ink/ink998.xml"/><Relationship Id="rId22" Type="http://schemas.openxmlformats.org/officeDocument/2006/relationships/customXml" Target="../ink/ink1002.xml"/><Relationship Id="rId27" Type="http://schemas.openxmlformats.org/officeDocument/2006/relationships/image" Target="../media/image168.png"/><Relationship Id="rId30" Type="http://schemas.openxmlformats.org/officeDocument/2006/relationships/customXml" Target="../ink/ink1006.xml"/><Relationship Id="rId35" Type="http://schemas.openxmlformats.org/officeDocument/2006/relationships/image" Target="../media/image172.png"/><Relationship Id="rId43" Type="http://schemas.openxmlformats.org/officeDocument/2006/relationships/image" Target="../media/image176.png"/><Relationship Id="rId48" Type="http://schemas.openxmlformats.org/officeDocument/2006/relationships/customXml" Target="../ink/ink1015.xml"/><Relationship Id="rId56" Type="http://schemas.openxmlformats.org/officeDocument/2006/relationships/customXml" Target="../ink/ink1019.xml"/><Relationship Id="rId64" Type="http://schemas.openxmlformats.org/officeDocument/2006/relationships/customXml" Target="../ink/ink1023.xml"/><Relationship Id="rId69" Type="http://schemas.openxmlformats.org/officeDocument/2006/relationships/image" Target="../media/image188.png"/><Relationship Id="rId77" Type="http://schemas.openxmlformats.org/officeDocument/2006/relationships/image" Target="../media/image192.png"/><Relationship Id="rId8" Type="http://schemas.openxmlformats.org/officeDocument/2006/relationships/customXml" Target="../ink/ink995.xml"/><Relationship Id="rId51" Type="http://schemas.openxmlformats.org/officeDocument/2006/relationships/image" Target="../media/image180.png"/><Relationship Id="rId72" Type="http://schemas.openxmlformats.org/officeDocument/2006/relationships/customXml" Target="../ink/ink1027.xml"/><Relationship Id="rId80" Type="http://schemas.openxmlformats.org/officeDocument/2006/relationships/customXml" Target="../ink/ink1031.xml"/><Relationship Id="rId85" Type="http://schemas.openxmlformats.org/officeDocument/2006/relationships/image" Target="../media/image196.png"/><Relationship Id="rId3" Type="http://schemas.openxmlformats.org/officeDocument/2006/relationships/image" Target="../media/image155.png"/><Relationship Id="rId12" Type="http://schemas.openxmlformats.org/officeDocument/2006/relationships/customXml" Target="../ink/ink997.xml"/><Relationship Id="rId17" Type="http://schemas.openxmlformats.org/officeDocument/2006/relationships/image" Target="../media/image161.png"/><Relationship Id="rId25" Type="http://schemas.openxmlformats.org/officeDocument/2006/relationships/image" Target="../media/image167.png"/><Relationship Id="rId33" Type="http://schemas.openxmlformats.org/officeDocument/2006/relationships/image" Target="../media/image171.png"/><Relationship Id="rId38" Type="http://schemas.openxmlformats.org/officeDocument/2006/relationships/customXml" Target="../ink/ink1010.xml"/><Relationship Id="rId46" Type="http://schemas.openxmlformats.org/officeDocument/2006/relationships/customXml" Target="../ink/ink1014.xml"/><Relationship Id="rId59" Type="http://schemas.openxmlformats.org/officeDocument/2006/relationships/image" Target="../media/image2310.png"/><Relationship Id="rId67" Type="http://schemas.openxmlformats.org/officeDocument/2006/relationships/image" Target="../media/image187.png"/><Relationship Id="rId20" Type="http://schemas.openxmlformats.org/officeDocument/2006/relationships/customXml" Target="../ink/ink1001.xml"/><Relationship Id="rId41" Type="http://schemas.openxmlformats.org/officeDocument/2006/relationships/image" Target="../media/image182.png"/><Relationship Id="rId54" Type="http://schemas.openxmlformats.org/officeDocument/2006/relationships/customXml" Target="../ink/ink1018.xml"/><Relationship Id="rId62" Type="http://schemas.openxmlformats.org/officeDocument/2006/relationships/customXml" Target="../ink/ink1022.xml"/><Relationship Id="rId70" Type="http://schemas.openxmlformats.org/officeDocument/2006/relationships/customXml" Target="../ink/ink1026.xml"/><Relationship Id="rId75" Type="http://schemas.openxmlformats.org/officeDocument/2006/relationships/image" Target="../media/image191.png"/><Relationship Id="rId83" Type="http://schemas.openxmlformats.org/officeDocument/2006/relationships/image" Target="../media/image195.png"/><Relationship Id="rId88" Type="http://schemas.openxmlformats.org/officeDocument/2006/relationships/customXml" Target="../ink/ink10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94.xml"/><Relationship Id="rId15" Type="http://schemas.openxmlformats.org/officeDocument/2006/relationships/image" Target="../media/image160.png"/><Relationship Id="rId23" Type="http://schemas.openxmlformats.org/officeDocument/2006/relationships/image" Target="../media/image166.png"/><Relationship Id="rId28" Type="http://schemas.openxmlformats.org/officeDocument/2006/relationships/customXml" Target="../ink/ink1005.xml"/><Relationship Id="rId36" Type="http://schemas.openxmlformats.org/officeDocument/2006/relationships/customXml" Target="../ink/ink1009.xml"/><Relationship Id="rId49" Type="http://schemas.openxmlformats.org/officeDocument/2006/relationships/image" Target="../media/image179.png"/><Relationship Id="rId57" Type="http://schemas.openxmlformats.org/officeDocument/2006/relationships/image" Target="../media/image184.png"/><Relationship Id="rId10" Type="http://schemas.openxmlformats.org/officeDocument/2006/relationships/customXml" Target="../ink/ink996.xml"/><Relationship Id="rId31" Type="http://schemas.openxmlformats.org/officeDocument/2006/relationships/image" Target="../media/image170.png"/><Relationship Id="rId44" Type="http://schemas.openxmlformats.org/officeDocument/2006/relationships/customXml" Target="../ink/ink1013.xml"/><Relationship Id="rId52" Type="http://schemas.openxmlformats.org/officeDocument/2006/relationships/customXml" Target="../ink/ink1017.xml"/><Relationship Id="rId60" Type="http://schemas.openxmlformats.org/officeDocument/2006/relationships/customXml" Target="../ink/ink1021.xml"/><Relationship Id="rId65" Type="http://schemas.openxmlformats.org/officeDocument/2006/relationships/image" Target="../media/image86.png"/><Relationship Id="rId73" Type="http://schemas.openxmlformats.org/officeDocument/2006/relationships/image" Target="../media/image190.png"/><Relationship Id="rId78" Type="http://schemas.openxmlformats.org/officeDocument/2006/relationships/customXml" Target="../ink/ink1030.xml"/><Relationship Id="rId81" Type="http://schemas.openxmlformats.org/officeDocument/2006/relationships/image" Target="../media/image194.png"/><Relationship Id="rId86" Type="http://schemas.openxmlformats.org/officeDocument/2006/relationships/customXml" Target="../ink/ink1034.xml"/><Relationship Id="rId4" Type="http://schemas.openxmlformats.org/officeDocument/2006/relationships/customXml" Target="../ink/ink993.xml"/><Relationship Id="rId9" Type="http://schemas.openxmlformats.org/officeDocument/2006/relationships/image" Target="../media/image157.png"/><Relationship Id="rId13" Type="http://schemas.openxmlformats.org/officeDocument/2006/relationships/image" Target="../media/image159.png"/><Relationship Id="rId18" Type="http://schemas.openxmlformats.org/officeDocument/2006/relationships/customXml" Target="../ink/ink1000.xml"/><Relationship Id="rId39" Type="http://schemas.openxmlformats.org/officeDocument/2006/relationships/image" Target="../media/image174.png"/><Relationship Id="rId34" Type="http://schemas.openxmlformats.org/officeDocument/2006/relationships/customXml" Target="../ink/ink1008.xml"/><Relationship Id="rId50" Type="http://schemas.openxmlformats.org/officeDocument/2006/relationships/customXml" Target="../ink/ink1016.xml"/><Relationship Id="rId55" Type="http://schemas.openxmlformats.org/officeDocument/2006/relationships/image" Target="../media/image183.png"/><Relationship Id="rId76" Type="http://schemas.openxmlformats.org/officeDocument/2006/relationships/customXml" Target="../ink/ink1029.xml"/><Relationship Id="rId7" Type="http://schemas.openxmlformats.org/officeDocument/2006/relationships/image" Target="../media/image156.png"/><Relationship Id="rId71" Type="http://schemas.openxmlformats.org/officeDocument/2006/relationships/image" Target="../media/image189.png"/><Relationship Id="rId2" Type="http://schemas.openxmlformats.org/officeDocument/2006/relationships/customXml" Target="../ink/ink992.xml"/><Relationship Id="rId29" Type="http://schemas.openxmlformats.org/officeDocument/2006/relationships/image" Target="../media/image169.png"/><Relationship Id="rId24" Type="http://schemas.openxmlformats.org/officeDocument/2006/relationships/customXml" Target="../ink/ink1003.xml"/><Relationship Id="rId40" Type="http://schemas.openxmlformats.org/officeDocument/2006/relationships/customXml" Target="../ink/ink1011.xml"/><Relationship Id="rId45" Type="http://schemas.openxmlformats.org/officeDocument/2006/relationships/image" Target="../media/image177.png"/><Relationship Id="rId66" Type="http://schemas.openxmlformats.org/officeDocument/2006/relationships/customXml" Target="../ink/ink1024.xml"/><Relationship Id="rId87" Type="http://schemas.openxmlformats.org/officeDocument/2006/relationships/image" Target="../media/image197.png"/><Relationship Id="rId61" Type="http://schemas.openxmlformats.org/officeDocument/2006/relationships/image" Target="../media/image185.png"/><Relationship Id="rId82" Type="http://schemas.openxmlformats.org/officeDocument/2006/relationships/customXml" Target="../ink/ink1032.xml"/><Relationship Id="rId19" Type="http://schemas.openxmlformats.org/officeDocument/2006/relationships/image" Target="../media/image164.png"/></Relationships>
</file>

<file path=ppt/slides/_rels/slide4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48.xml"/><Relationship Id="rId21" Type="http://schemas.openxmlformats.org/officeDocument/2006/relationships/image" Target="../media/image165.png"/><Relationship Id="rId42" Type="http://schemas.openxmlformats.org/officeDocument/2006/relationships/customXml" Target="../ink/ink1056.xml"/><Relationship Id="rId47" Type="http://schemas.openxmlformats.org/officeDocument/2006/relationships/image" Target="../media/image178.png"/><Relationship Id="rId63" Type="http://schemas.openxmlformats.org/officeDocument/2006/relationships/image" Target="../media/image186.png"/><Relationship Id="rId68" Type="http://schemas.openxmlformats.org/officeDocument/2006/relationships/customXml" Target="../ink/ink1069.xml"/><Relationship Id="rId84" Type="http://schemas.openxmlformats.org/officeDocument/2006/relationships/customXml" Target="../ink/ink1077.xml"/><Relationship Id="rId89" Type="http://schemas.openxmlformats.org/officeDocument/2006/relationships/image" Target="../media/image198.png"/><Relationship Id="rId16" Type="http://schemas.openxmlformats.org/officeDocument/2006/relationships/customXml" Target="../ink/ink1043.xml"/><Relationship Id="rId11" Type="http://schemas.openxmlformats.org/officeDocument/2006/relationships/image" Target="../media/image163.png"/><Relationship Id="rId32" Type="http://schemas.openxmlformats.org/officeDocument/2006/relationships/customXml" Target="../ink/ink1051.xml"/><Relationship Id="rId37" Type="http://schemas.openxmlformats.org/officeDocument/2006/relationships/image" Target="../media/image173.png"/><Relationship Id="rId53" Type="http://schemas.openxmlformats.org/officeDocument/2006/relationships/image" Target="../media/image181.png"/><Relationship Id="rId58" Type="http://schemas.openxmlformats.org/officeDocument/2006/relationships/customXml" Target="../ink/ink1064.xml"/><Relationship Id="rId74" Type="http://schemas.openxmlformats.org/officeDocument/2006/relationships/customXml" Target="../ink/ink1072.xml"/><Relationship Id="rId79" Type="http://schemas.openxmlformats.org/officeDocument/2006/relationships/image" Target="../media/image193.png"/><Relationship Id="rId5" Type="http://schemas.openxmlformats.org/officeDocument/2006/relationships/image" Target="../media/image162.png"/><Relationship Id="rId90" Type="http://schemas.openxmlformats.org/officeDocument/2006/relationships/customXml" Target="../ink/ink1080.xml"/><Relationship Id="rId95" Type="http://schemas.openxmlformats.org/officeDocument/2006/relationships/image" Target="../media/image201.png"/><Relationship Id="rId22" Type="http://schemas.openxmlformats.org/officeDocument/2006/relationships/customXml" Target="../ink/ink1046.xml"/><Relationship Id="rId27" Type="http://schemas.openxmlformats.org/officeDocument/2006/relationships/image" Target="../media/image168.png"/><Relationship Id="rId43" Type="http://schemas.openxmlformats.org/officeDocument/2006/relationships/image" Target="../media/image176.png"/><Relationship Id="rId48" Type="http://schemas.openxmlformats.org/officeDocument/2006/relationships/customXml" Target="../ink/ink1059.xml"/><Relationship Id="rId64" Type="http://schemas.openxmlformats.org/officeDocument/2006/relationships/customXml" Target="../ink/ink1067.xml"/><Relationship Id="rId69" Type="http://schemas.openxmlformats.org/officeDocument/2006/relationships/image" Target="../media/image188.png"/><Relationship Id="rId80" Type="http://schemas.openxmlformats.org/officeDocument/2006/relationships/customXml" Target="../ink/ink1075.xml"/><Relationship Id="rId85" Type="http://schemas.openxmlformats.org/officeDocument/2006/relationships/image" Target="../media/image196.png"/><Relationship Id="rId3" Type="http://schemas.openxmlformats.org/officeDocument/2006/relationships/image" Target="../media/image155.png"/><Relationship Id="rId12" Type="http://schemas.openxmlformats.org/officeDocument/2006/relationships/customXml" Target="../ink/ink1041.xml"/><Relationship Id="rId17" Type="http://schemas.openxmlformats.org/officeDocument/2006/relationships/image" Target="../media/image161.png"/><Relationship Id="rId25" Type="http://schemas.openxmlformats.org/officeDocument/2006/relationships/image" Target="../media/image167.png"/><Relationship Id="rId33" Type="http://schemas.openxmlformats.org/officeDocument/2006/relationships/image" Target="../media/image171.png"/><Relationship Id="rId38" Type="http://schemas.openxmlformats.org/officeDocument/2006/relationships/customXml" Target="../ink/ink1054.xml"/><Relationship Id="rId46" Type="http://schemas.openxmlformats.org/officeDocument/2006/relationships/customXml" Target="../ink/ink1058.xml"/><Relationship Id="rId59" Type="http://schemas.openxmlformats.org/officeDocument/2006/relationships/image" Target="../media/image2310.png"/><Relationship Id="rId67" Type="http://schemas.openxmlformats.org/officeDocument/2006/relationships/image" Target="../media/image187.png"/><Relationship Id="rId20" Type="http://schemas.openxmlformats.org/officeDocument/2006/relationships/customXml" Target="../ink/ink1045.xml"/><Relationship Id="rId41" Type="http://schemas.openxmlformats.org/officeDocument/2006/relationships/image" Target="../media/image182.png"/><Relationship Id="rId54" Type="http://schemas.openxmlformats.org/officeDocument/2006/relationships/customXml" Target="../ink/ink1062.xml"/><Relationship Id="rId62" Type="http://schemas.openxmlformats.org/officeDocument/2006/relationships/customXml" Target="../ink/ink1066.xml"/><Relationship Id="rId70" Type="http://schemas.openxmlformats.org/officeDocument/2006/relationships/customXml" Target="../ink/ink1070.xml"/><Relationship Id="rId75" Type="http://schemas.openxmlformats.org/officeDocument/2006/relationships/image" Target="../media/image191.png"/><Relationship Id="rId83" Type="http://schemas.openxmlformats.org/officeDocument/2006/relationships/image" Target="../media/image195.png"/><Relationship Id="rId88" Type="http://schemas.openxmlformats.org/officeDocument/2006/relationships/customXml" Target="../ink/ink1079.xml"/><Relationship Id="rId91" Type="http://schemas.openxmlformats.org/officeDocument/2006/relationships/image" Target="../media/image199.png"/><Relationship Id="rId96" Type="http://schemas.openxmlformats.org/officeDocument/2006/relationships/customXml" Target="../ink/ink108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38.xml"/><Relationship Id="rId15" Type="http://schemas.openxmlformats.org/officeDocument/2006/relationships/image" Target="../media/image160.png"/><Relationship Id="rId23" Type="http://schemas.openxmlformats.org/officeDocument/2006/relationships/image" Target="../media/image166.png"/><Relationship Id="rId28" Type="http://schemas.openxmlformats.org/officeDocument/2006/relationships/customXml" Target="../ink/ink1049.xml"/><Relationship Id="rId36" Type="http://schemas.openxmlformats.org/officeDocument/2006/relationships/customXml" Target="../ink/ink1053.xml"/><Relationship Id="rId49" Type="http://schemas.openxmlformats.org/officeDocument/2006/relationships/image" Target="../media/image179.png"/><Relationship Id="rId57" Type="http://schemas.openxmlformats.org/officeDocument/2006/relationships/image" Target="../media/image184.png"/><Relationship Id="rId10" Type="http://schemas.openxmlformats.org/officeDocument/2006/relationships/customXml" Target="../ink/ink1040.xml"/><Relationship Id="rId31" Type="http://schemas.openxmlformats.org/officeDocument/2006/relationships/image" Target="../media/image170.png"/><Relationship Id="rId44" Type="http://schemas.openxmlformats.org/officeDocument/2006/relationships/customXml" Target="../ink/ink1057.xml"/><Relationship Id="rId52" Type="http://schemas.openxmlformats.org/officeDocument/2006/relationships/customXml" Target="../ink/ink1061.xml"/><Relationship Id="rId60" Type="http://schemas.openxmlformats.org/officeDocument/2006/relationships/customXml" Target="../ink/ink1065.xml"/><Relationship Id="rId65" Type="http://schemas.openxmlformats.org/officeDocument/2006/relationships/image" Target="../media/image86.png"/><Relationship Id="rId73" Type="http://schemas.openxmlformats.org/officeDocument/2006/relationships/image" Target="../media/image190.png"/><Relationship Id="rId78" Type="http://schemas.openxmlformats.org/officeDocument/2006/relationships/customXml" Target="../ink/ink1074.xml"/><Relationship Id="rId81" Type="http://schemas.openxmlformats.org/officeDocument/2006/relationships/image" Target="../media/image194.png"/><Relationship Id="rId86" Type="http://schemas.openxmlformats.org/officeDocument/2006/relationships/customXml" Target="../ink/ink1078.xml"/><Relationship Id="rId94" Type="http://schemas.openxmlformats.org/officeDocument/2006/relationships/customXml" Target="../ink/ink1082.xml"/><Relationship Id="rId99" Type="http://schemas.openxmlformats.org/officeDocument/2006/relationships/image" Target="../media/image203.png"/><Relationship Id="rId4" Type="http://schemas.openxmlformats.org/officeDocument/2006/relationships/customXml" Target="../ink/ink1037.xml"/><Relationship Id="rId9" Type="http://schemas.openxmlformats.org/officeDocument/2006/relationships/image" Target="../media/image157.png"/><Relationship Id="rId13" Type="http://schemas.openxmlformats.org/officeDocument/2006/relationships/image" Target="../media/image159.png"/><Relationship Id="rId18" Type="http://schemas.openxmlformats.org/officeDocument/2006/relationships/customXml" Target="../ink/ink1044.xml"/><Relationship Id="rId39" Type="http://schemas.openxmlformats.org/officeDocument/2006/relationships/image" Target="../media/image174.png"/><Relationship Id="rId34" Type="http://schemas.openxmlformats.org/officeDocument/2006/relationships/customXml" Target="../ink/ink1052.xml"/><Relationship Id="rId50" Type="http://schemas.openxmlformats.org/officeDocument/2006/relationships/customXml" Target="../ink/ink1060.xml"/><Relationship Id="rId55" Type="http://schemas.openxmlformats.org/officeDocument/2006/relationships/image" Target="../media/image183.png"/><Relationship Id="rId76" Type="http://schemas.openxmlformats.org/officeDocument/2006/relationships/customXml" Target="../ink/ink1073.xml"/><Relationship Id="rId97" Type="http://schemas.openxmlformats.org/officeDocument/2006/relationships/image" Target="../media/image202.png"/><Relationship Id="rId7" Type="http://schemas.openxmlformats.org/officeDocument/2006/relationships/image" Target="../media/image156.png"/><Relationship Id="rId71" Type="http://schemas.openxmlformats.org/officeDocument/2006/relationships/image" Target="../media/image189.png"/><Relationship Id="rId92" Type="http://schemas.openxmlformats.org/officeDocument/2006/relationships/customXml" Target="../ink/ink1081.xml"/><Relationship Id="rId2" Type="http://schemas.openxmlformats.org/officeDocument/2006/relationships/customXml" Target="../ink/ink1036.xml"/><Relationship Id="rId29" Type="http://schemas.openxmlformats.org/officeDocument/2006/relationships/image" Target="../media/image169.png"/><Relationship Id="rId24" Type="http://schemas.openxmlformats.org/officeDocument/2006/relationships/customXml" Target="../ink/ink1047.xml"/><Relationship Id="rId40" Type="http://schemas.openxmlformats.org/officeDocument/2006/relationships/customXml" Target="../ink/ink1055.xml"/><Relationship Id="rId45" Type="http://schemas.openxmlformats.org/officeDocument/2006/relationships/image" Target="../media/image177.png"/><Relationship Id="rId66" Type="http://schemas.openxmlformats.org/officeDocument/2006/relationships/customXml" Target="../ink/ink1068.xml"/><Relationship Id="rId87" Type="http://schemas.openxmlformats.org/officeDocument/2006/relationships/image" Target="../media/image197.png"/><Relationship Id="rId61" Type="http://schemas.openxmlformats.org/officeDocument/2006/relationships/image" Target="../media/image185.png"/><Relationship Id="rId82" Type="http://schemas.openxmlformats.org/officeDocument/2006/relationships/customXml" Target="../ink/ink1076.xml"/><Relationship Id="rId19" Type="http://schemas.openxmlformats.org/officeDocument/2006/relationships/image" Target="../media/image164.png"/><Relationship Id="rId14" Type="http://schemas.openxmlformats.org/officeDocument/2006/relationships/customXml" Target="../ink/ink1042.xml"/><Relationship Id="rId30" Type="http://schemas.openxmlformats.org/officeDocument/2006/relationships/customXml" Target="../ink/ink1050.xml"/><Relationship Id="rId35" Type="http://schemas.openxmlformats.org/officeDocument/2006/relationships/image" Target="../media/image172.png"/><Relationship Id="rId56" Type="http://schemas.openxmlformats.org/officeDocument/2006/relationships/customXml" Target="../ink/ink1063.xml"/><Relationship Id="rId77" Type="http://schemas.openxmlformats.org/officeDocument/2006/relationships/image" Target="../media/image192.png"/><Relationship Id="rId8" Type="http://schemas.openxmlformats.org/officeDocument/2006/relationships/customXml" Target="../ink/ink1039.xml"/><Relationship Id="rId51" Type="http://schemas.openxmlformats.org/officeDocument/2006/relationships/image" Target="../media/image180.png"/><Relationship Id="rId72" Type="http://schemas.openxmlformats.org/officeDocument/2006/relationships/customXml" Target="../ink/ink1071.xml"/><Relationship Id="rId93" Type="http://schemas.openxmlformats.org/officeDocument/2006/relationships/image" Target="../media/image200.png"/><Relationship Id="rId98" Type="http://schemas.openxmlformats.org/officeDocument/2006/relationships/customXml" Target="../ink/ink1084.xml"/></Relationships>
</file>

<file path=ppt/slides/_rels/slide4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97.xml"/><Relationship Id="rId21" Type="http://schemas.openxmlformats.org/officeDocument/2006/relationships/image" Target="../media/image165.png"/><Relationship Id="rId42" Type="http://schemas.openxmlformats.org/officeDocument/2006/relationships/customXml" Target="../ink/ink1105.xml"/><Relationship Id="rId47" Type="http://schemas.openxmlformats.org/officeDocument/2006/relationships/image" Target="../media/image178.png"/><Relationship Id="rId63" Type="http://schemas.openxmlformats.org/officeDocument/2006/relationships/image" Target="../media/image186.png"/><Relationship Id="rId68" Type="http://schemas.openxmlformats.org/officeDocument/2006/relationships/customXml" Target="../ink/ink1118.xml"/><Relationship Id="rId84" Type="http://schemas.openxmlformats.org/officeDocument/2006/relationships/customXml" Target="../ink/ink1126.xml"/><Relationship Id="rId89" Type="http://schemas.openxmlformats.org/officeDocument/2006/relationships/image" Target="../media/image198.png"/><Relationship Id="rId16" Type="http://schemas.openxmlformats.org/officeDocument/2006/relationships/customXml" Target="../ink/ink1092.xml"/><Relationship Id="rId11" Type="http://schemas.openxmlformats.org/officeDocument/2006/relationships/image" Target="../media/image163.png"/><Relationship Id="rId32" Type="http://schemas.openxmlformats.org/officeDocument/2006/relationships/customXml" Target="../ink/ink1100.xml"/><Relationship Id="rId37" Type="http://schemas.openxmlformats.org/officeDocument/2006/relationships/image" Target="../media/image173.png"/><Relationship Id="rId53" Type="http://schemas.openxmlformats.org/officeDocument/2006/relationships/image" Target="../media/image181.png"/><Relationship Id="rId58" Type="http://schemas.openxmlformats.org/officeDocument/2006/relationships/customXml" Target="../ink/ink1113.xml"/><Relationship Id="rId74" Type="http://schemas.openxmlformats.org/officeDocument/2006/relationships/customXml" Target="../ink/ink1121.xml"/><Relationship Id="rId79" Type="http://schemas.openxmlformats.org/officeDocument/2006/relationships/image" Target="../media/image193.png"/><Relationship Id="rId102" Type="http://schemas.openxmlformats.org/officeDocument/2006/relationships/customXml" Target="../ink/ink1135.xml"/><Relationship Id="rId5" Type="http://schemas.openxmlformats.org/officeDocument/2006/relationships/image" Target="../media/image162.png"/><Relationship Id="rId90" Type="http://schemas.openxmlformats.org/officeDocument/2006/relationships/customXml" Target="../ink/ink1129.xml"/><Relationship Id="rId95" Type="http://schemas.openxmlformats.org/officeDocument/2006/relationships/image" Target="../media/image201.png"/><Relationship Id="rId22" Type="http://schemas.openxmlformats.org/officeDocument/2006/relationships/customXml" Target="../ink/ink1095.xml"/><Relationship Id="rId27" Type="http://schemas.openxmlformats.org/officeDocument/2006/relationships/image" Target="../media/image168.png"/><Relationship Id="rId43" Type="http://schemas.openxmlformats.org/officeDocument/2006/relationships/image" Target="../media/image176.png"/><Relationship Id="rId48" Type="http://schemas.openxmlformats.org/officeDocument/2006/relationships/customXml" Target="../ink/ink1108.xml"/><Relationship Id="rId64" Type="http://schemas.openxmlformats.org/officeDocument/2006/relationships/customXml" Target="../ink/ink1116.xml"/><Relationship Id="rId69" Type="http://schemas.openxmlformats.org/officeDocument/2006/relationships/image" Target="../media/image188.png"/><Relationship Id="rId80" Type="http://schemas.openxmlformats.org/officeDocument/2006/relationships/customXml" Target="../ink/ink1124.xml"/><Relationship Id="rId85" Type="http://schemas.openxmlformats.org/officeDocument/2006/relationships/image" Target="../media/image196.png"/><Relationship Id="rId12" Type="http://schemas.openxmlformats.org/officeDocument/2006/relationships/customXml" Target="../ink/ink1090.xml"/><Relationship Id="rId17" Type="http://schemas.openxmlformats.org/officeDocument/2006/relationships/image" Target="../media/image161.png"/><Relationship Id="rId33" Type="http://schemas.openxmlformats.org/officeDocument/2006/relationships/image" Target="../media/image171.png"/><Relationship Id="rId38" Type="http://schemas.openxmlformats.org/officeDocument/2006/relationships/customXml" Target="../ink/ink1103.xml"/><Relationship Id="rId59" Type="http://schemas.openxmlformats.org/officeDocument/2006/relationships/image" Target="../media/image2310.png"/><Relationship Id="rId103" Type="http://schemas.openxmlformats.org/officeDocument/2006/relationships/image" Target="../media/image205.png"/><Relationship Id="rId20" Type="http://schemas.openxmlformats.org/officeDocument/2006/relationships/customXml" Target="../ink/ink1094.xml"/><Relationship Id="rId41" Type="http://schemas.openxmlformats.org/officeDocument/2006/relationships/image" Target="../media/image182.png"/><Relationship Id="rId54" Type="http://schemas.openxmlformats.org/officeDocument/2006/relationships/customXml" Target="../ink/ink1111.xml"/><Relationship Id="rId62" Type="http://schemas.openxmlformats.org/officeDocument/2006/relationships/customXml" Target="../ink/ink1115.xml"/><Relationship Id="rId70" Type="http://schemas.openxmlformats.org/officeDocument/2006/relationships/customXml" Target="../ink/ink1119.xml"/><Relationship Id="rId75" Type="http://schemas.openxmlformats.org/officeDocument/2006/relationships/image" Target="../media/image191.png"/><Relationship Id="rId83" Type="http://schemas.openxmlformats.org/officeDocument/2006/relationships/image" Target="../media/image195.png"/><Relationship Id="rId88" Type="http://schemas.openxmlformats.org/officeDocument/2006/relationships/customXml" Target="../ink/ink1128.xml"/><Relationship Id="rId91" Type="http://schemas.openxmlformats.org/officeDocument/2006/relationships/image" Target="../media/image199.png"/><Relationship Id="rId96" Type="http://schemas.openxmlformats.org/officeDocument/2006/relationships/customXml" Target="../ink/ink11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87.xml"/><Relationship Id="rId15" Type="http://schemas.openxmlformats.org/officeDocument/2006/relationships/image" Target="../media/image160.png"/><Relationship Id="rId23" Type="http://schemas.openxmlformats.org/officeDocument/2006/relationships/image" Target="../media/image166.png"/><Relationship Id="rId28" Type="http://schemas.openxmlformats.org/officeDocument/2006/relationships/customXml" Target="../ink/ink1098.xml"/><Relationship Id="rId36" Type="http://schemas.openxmlformats.org/officeDocument/2006/relationships/customXml" Target="../ink/ink1102.xml"/><Relationship Id="rId49" Type="http://schemas.openxmlformats.org/officeDocument/2006/relationships/image" Target="../media/image179.png"/><Relationship Id="rId57" Type="http://schemas.openxmlformats.org/officeDocument/2006/relationships/image" Target="../media/image184.png"/><Relationship Id="rId10" Type="http://schemas.openxmlformats.org/officeDocument/2006/relationships/customXml" Target="../ink/ink1089.xml"/><Relationship Id="rId31" Type="http://schemas.openxmlformats.org/officeDocument/2006/relationships/image" Target="../media/image170.png"/><Relationship Id="rId44" Type="http://schemas.openxmlformats.org/officeDocument/2006/relationships/customXml" Target="../ink/ink1106.xml"/><Relationship Id="rId52" Type="http://schemas.openxmlformats.org/officeDocument/2006/relationships/customXml" Target="../ink/ink1110.xml"/><Relationship Id="rId60" Type="http://schemas.openxmlformats.org/officeDocument/2006/relationships/customXml" Target="../ink/ink1114.xml"/><Relationship Id="rId65" Type="http://schemas.openxmlformats.org/officeDocument/2006/relationships/image" Target="../media/image86.png"/><Relationship Id="rId73" Type="http://schemas.openxmlformats.org/officeDocument/2006/relationships/image" Target="../media/image190.png"/><Relationship Id="rId78" Type="http://schemas.openxmlformats.org/officeDocument/2006/relationships/customXml" Target="../ink/ink1123.xml"/><Relationship Id="rId81" Type="http://schemas.openxmlformats.org/officeDocument/2006/relationships/image" Target="../media/image194.png"/><Relationship Id="rId86" Type="http://schemas.openxmlformats.org/officeDocument/2006/relationships/customXml" Target="../ink/ink1127.xml"/><Relationship Id="rId94" Type="http://schemas.openxmlformats.org/officeDocument/2006/relationships/customXml" Target="../ink/ink1131.xml"/><Relationship Id="rId99" Type="http://schemas.openxmlformats.org/officeDocument/2006/relationships/image" Target="../media/image203.png"/><Relationship Id="rId101" Type="http://schemas.openxmlformats.org/officeDocument/2006/relationships/image" Target="../media/image204.png"/><Relationship Id="rId4" Type="http://schemas.openxmlformats.org/officeDocument/2006/relationships/customXml" Target="../ink/ink1086.xml"/><Relationship Id="rId9" Type="http://schemas.openxmlformats.org/officeDocument/2006/relationships/image" Target="../media/image157.png"/><Relationship Id="rId13" Type="http://schemas.openxmlformats.org/officeDocument/2006/relationships/image" Target="../media/image159.png"/><Relationship Id="rId18" Type="http://schemas.openxmlformats.org/officeDocument/2006/relationships/customXml" Target="../ink/ink1093.xml"/><Relationship Id="rId39" Type="http://schemas.openxmlformats.org/officeDocument/2006/relationships/image" Target="../media/image174.png"/><Relationship Id="rId34" Type="http://schemas.openxmlformats.org/officeDocument/2006/relationships/customXml" Target="../ink/ink1101.xml"/><Relationship Id="rId50" Type="http://schemas.openxmlformats.org/officeDocument/2006/relationships/customXml" Target="../ink/ink1109.xml"/><Relationship Id="rId55" Type="http://schemas.openxmlformats.org/officeDocument/2006/relationships/image" Target="../media/image183.png"/><Relationship Id="rId76" Type="http://schemas.openxmlformats.org/officeDocument/2006/relationships/customXml" Target="../ink/ink1122.xml"/><Relationship Id="rId97" Type="http://schemas.openxmlformats.org/officeDocument/2006/relationships/image" Target="../media/image202.png"/><Relationship Id="rId104" Type="http://schemas.openxmlformats.org/officeDocument/2006/relationships/customXml" Target="../ink/ink1136.xml"/><Relationship Id="rId7" Type="http://schemas.openxmlformats.org/officeDocument/2006/relationships/image" Target="../media/image156.png"/><Relationship Id="rId71" Type="http://schemas.openxmlformats.org/officeDocument/2006/relationships/image" Target="../media/image189.png"/><Relationship Id="rId92" Type="http://schemas.openxmlformats.org/officeDocument/2006/relationships/customXml" Target="../ink/ink1130.xml"/><Relationship Id="rId2" Type="http://schemas.openxmlformats.org/officeDocument/2006/relationships/customXml" Target="../ink/ink1085.xml"/><Relationship Id="rId29" Type="http://schemas.openxmlformats.org/officeDocument/2006/relationships/image" Target="../media/image169.png"/><Relationship Id="rId24" Type="http://schemas.openxmlformats.org/officeDocument/2006/relationships/customXml" Target="../ink/ink1096.xml"/><Relationship Id="rId40" Type="http://schemas.openxmlformats.org/officeDocument/2006/relationships/customXml" Target="../ink/ink1104.xml"/><Relationship Id="rId45" Type="http://schemas.openxmlformats.org/officeDocument/2006/relationships/image" Target="../media/image177.png"/><Relationship Id="rId66" Type="http://schemas.openxmlformats.org/officeDocument/2006/relationships/customXml" Target="../ink/ink1117.xml"/><Relationship Id="rId87" Type="http://schemas.openxmlformats.org/officeDocument/2006/relationships/image" Target="../media/image197.png"/><Relationship Id="rId61" Type="http://schemas.openxmlformats.org/officeDocument/2006/relationships/image" Target="../media/image185.png"/><Relationship Id="rId82" Type="http://schemas.openxmlformats.org/officeDocument/2006/relationships/customXml" Target="../ink/ink1125.xml"/><Relationship Id="rId19" Type="http://schemas.openxmlformats.org/officeDocument/2006/relationships/image" Target="../media/image164.png"/><Relationship Id="rId14" Type="http://schemas.openxmlformats.org/officeDocument/2006/relationships/customXml" Target="../ink/ink1091.xml"/><Relationship Id="rId30" Type="http://schemas.openxmlformats.org/officeDocument/2006/relationships/customXml" Target="../ink/ink1099.xml"/><Relationship Id="rId35" Type="http://schemas.openxmlformats.org/officeDocument/2006/relationships/image" Target="../media/image172.png"/><Relationship Id="rId56" Type="http://schemas.openxmlformats.org/officeDocument/2006/relationships/customXml" Target="../ink/ink1112.xml"/><Relationship Id="rId77" Type="http://schemas.openxmlformats.org/officeDocument/2006/relationships/image" Target="../media/image192.png"/><Relationship Id="rId100" Type="http://schemas.openxmlformats.org/officeDocument/2006/relationships/customXml" Target="../ink/ink1134.xml"/><Relationship Id="rId105" Type="http://schemas.openxmlformats.org/officeDocument/2006/relationships/image" Target="../media/image206.png"/><Relationship Id="rId8" Type="http://schemas.openxmlformats.org/officeDocument/2006/relationships/customXml" Target="../ink/ink1088.xml"/><Relationship Id="rId51" Type="http://schemas.openxmlformats.org/officeDocument/2006/relationships/image" Target="../media/image180.png"/><Relationship Id="rId72" Type="http://schemas.openxmlformats.org/officeDocument/2006/relationships/customXml" Target="../ink/ink1120.xml"/><Relationship Id="rId93" Type="http://schemas.openxmlformats.org/officeDocument/2006/relationships/image" Target="../media/image200.png"/><Relationship Id="rId98" Type="http://schemas.openxmlformats.org/officeDocument/2006/relationships/customXml" Target="../ink/ink1133.xml"/><Relationship Id="rId3" Type="http://schemas.openxmlformats.org/officeDocument/2006/relationships/image" Target="../media/image155.png"/><Relationship Id="rId25" Type="http://schemas.openxmlformats.org/officeDocument/2006/relationships/image" Target="../media/image167.png"/><Relationship Id="rId46" Type="http://schemas.openxmlformats.org/officeDocument/2006/relationships/customXml" Target="../ink/ink1107.xml"/><Relationship Id="rId67" Type="http://schemas.openxmlformats.org/officeDocument/2006/relationships/image" Target="../media/image187.png"/></Relationships>
</file>

<file path=ppt/slides/_rels/slide4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49.xml"/><Relationship Id="rId21" Type="http://schemas.openxmlformats.org/officeDocument/2006/relationships/image" Target="../media/image165.png"/><Relationship Id="rId42" Type="http://schemas.openxmlformats.org/officeDocument/2006/relationships/customXml" Target="../ink/ink1157.xml"/><Relationship Id="rId47" Type="http://schemas.openxmlformats.org/officeDocument/2006/relationships/image" Target="../media/image178.png"/><Relationship Id="rId63" Type="http://schemas.openxmlformats.org/officeDocument/2006/relationships/image" Target="../media/image186.png"/><Relationship Id="rId68" Type="http://schemas.openxmlformats.org/officeDocument/2006/relationships/customXml" Target="../ink/ink1170.xml"/><Relationship Id="rId84" Type="http://schemas.openxmlformats.org/officeDocument/2006/relationships/customXml" Target="../ink/ink1178.xml"/><Relationship Id="rId89" Type="http://schemas.openxmlformats.org/officeDocument/2006/relationships/image" Target="../media/image198.png"/><Relationship Id="rId16" Type="http://schemas.openxmlformats.org/officeDocument/2006/relationships/customXml" Target="../ink/ink1144.xml"/><Relationship Id="rId107" Type="http://schemas.openxmlformats.org/officeDocument/2006/relationships/image" Target="../media/image207.png"/><Relationship Id="rId11" Type="http://schemas.openxmlformats.org/officeDocument/2006/relationships/image" Target="../media/image163.png"/><Relationship Id="rId32" Type="http://schemas.openxmlformats.org/officeDocument/2006/relationships/customXml" Target="../ink/ink1152.xml"/><Relationship Id="rId37" Type="http://schemas.openxmlformats.org/officeDocument/2006/relationships/image" Target="../media/image173.png"/><Relationship Id="rId53" Type="http://schemas.openxmlformats.org/officeDocument/2006/relationships/image" Target="../media/image181.png"/><Relationship Id="rId58" Type="http://schemas.openxmlformats.org/officeDocument/2006/relationships/customXml" Target="../ink/ink1165.xml"/><Relationship Id="rId74" Type="http://schemas.openxmlformats.org/officeDocument/2006/relationships/customXml" Target="../ink/ink1173.xml"/><Relationship Id="rId79" Type="http://schemas.openxmlformats.org/officeDocument/2006/relationships/image" Target="../media/image193.png"/><Relationship Id="rId102" Type="http://schemas.openxmlformats.org/officeDocument/2006/relationships/customXml" Target="../ink/ink1187.xml"/><Relationship Id="rId5" Type="http://schemas.openxmlformats.org/officeDocument/2006/relationships/image" Target="../media/image162.png"/><Relationship Id="rId90" Type="http://schemas.openxmlformats.org/officeDocument/2006/relationships/customXml" Target="../ink/ink1181.xml"/><Relationship Id="rId95" Type="http://schemas.openxmlformats.org/officeDocument/2006/relationships/image" Target="../media/image201.png"/><Relationship Id="rId22" Type="http://schemas.openxmlformats.org/officeDocument/2006/relationships/customXml" Target="../ink/ink1147.xml"/><Relationship Id="rId27" Type="http://schemas.openxmlformats.org/officeDocument/2006/relationships/image" Target="../media/image168.png"/><Relationship Id="rId43" Type="http://schemas.openxmlformats.org/officeDocument/2006/relationships/image" Target="../media/image176.png"/><Relationship Id="rId48" Type="http://schemas.openxmlformats.org/officeDocument/2006/relationships/customXml" Target="../ink/ink1160.xml"/><Relationship Id="rId64" Type="http://schemas.openxmlformats.org/officeDocument/2006/relationships/customXml" Target="../ink/ink1168.xml"/><Relationship Id="rId69" Type="http://schemas.openxmlformats.org/officeDocument/2006/relationships/image" Target="../media/image188.png"/><Relationship Id="rId80" Type="http://schemas.openxmlformats.org/officeDocument/2006/relationships/customXml" Target="../ink/ink1176.xml"/><Relationship Id="rId85" Type="http://schemas.openxmlformats.org/officeDocument/2006/relationships/image" Target="../media/image196.png"/><Relationship Id="rId12" Type="http://schemas.openxmlformats.org/officeDocument/2006/relationships/customXml" Target="../ink/ink1142.xml"/><Relationship Id="rId17" Type="http://schemas.openxmlformats.org/officeDocument/2006/relationships/image" Target="../media/image161.png"/><Relationship Id="rId33" Type="http://schemas.openxmlformats.org/officeDocument/2006/relationships/image" Target="../media/image171.png"/><Relationship Id="rId38" Type="http://schemas.openxmlformats.org/officeDocument/2006/relationships/customXml" Target="../ink/ink1155.xml"/><Relationship Id="rId59" Type="http://schemas.openxmlformats.org/officeDocument/2006/relationships/image" Target="../media/image2310.png"/><Relationship Id="rId103" Type="http://schemas.openxmlformats.org/officeDocument/2006/relationships/image" Target="../media/image205.png"/><Relationship Id="rId20" Type="http://schemas.openxmlformats.org/officeDocument/2006/relationships/customXml" Target="../ink/ink1146.xml"/><Relationship Id="rId41" Type="http://schemas.openxmlformats.org/officeDocument/2006/relationships/image" Target="../media/image182.png"/><Relationship Id="rId54" Type="http://schemas.openxmlformats.org/officeDocument/2006/relationships/customXml" Target="../ink/ink1163.xml"/><Relationship Id="rId62" Type="http://schemas.openxmlformats.org/officeDocument/2006/relationships/customXml" Target="../ink/ink1167.xml"/><Relationship Id="rId70" Type="http://schemas.openxmlformats.org/officeDocument/2006/relationships/customXml" Target="../ink/ink1171.xml"/><Relationship Id="rId75" Type="http://schemas.openxmlformats.org/officeDocument/2006/relationships/image" Target="../media/image191.png"/><Relationship Id="rId83" Type="http://schemas.openxmlformats.org/officeDocument/2006/relationships/image" Target="../media/image195.png"/><Relationship Id="rId88" Type="http://schemas.openxmlformats.org/officeDocument/2006/relationships/customXml" Target="../ink/ink1180.xml"/><Relationship Id="rId91" Type="http://schemas.openxmlformats.org/officeDocument/2006/relationships/image" Target="../media/image199.png"/><Relationship Id="rId96" Type="http://schemas.openxmlformats.org/officeDocument/2006/relationships/customXml" Target="../ink/ink118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39.xml"/><Relationship Id="rId15" Type="http://schemas.openxmlformats.org/officeDocument/2006/relationships/image" Target="../media/image160.png"/><Relationship Id="rId23" Type="http://schemas.openxmlformats.org/officeDocument/2006/relationships/image" Target="../media/image166.png"/><Relationship Id="rId28" Type="http://schemas.openxmlformats.org/officeDocument/2006/relationships/customXml" Target="../ink/ink1150.xml"/><Relationship Id="rId36" Type="http://schemas.openxmlformats.org/officeDocument/2006/relationships/customXml" Target="../ink/ink1154.xml"/><Relationship Id="rId49" Type="http://schemas.openxmlformats.org/officeDocument/2006/relationships/image" Target="../media/image179.png"/><Relationship Id="rId57" Type="http://schemas.openxmlformats.org/officeDocument/2006/relationships/image" Target="../media/image184.png"/><Relationship Id="rId106" Type="http://schemas.openxmlformats.org/officeDocument/2006/relationships/customXml" Target="../ink/ink1189.xml"/><Relationship Id="rId10" Type="http://schemas.openxmlformats.org/officeDocument/2006/relationships/customXml" Target="../ink/ink1141.xml"/><Relationship Id="rId31" Type="http://schemas.openxmlformats.org/officeDocument/2006/relationships/image" Target="../media/image170.png"/><Relationship Id="rId44" Type="http://schemas.openxmlformats.org/officeDocument/2006/relationships/customXml" Target="../ink/ink1158.xml"/><Relationship Id="rId52" Type="http://schemas.openxmlformats.org/officeDocument/2006/relationships/customXml" Target="../ink/ink1162.xml"/><Relationship Id="rId60" Type="http://schemas.openxmlformats.org/officeDocument/2006/relationships/customXml" Target="../ink/ink1166.xml"/><Relationship Id="rId65" Type="http://schemas.openxmlformats.org/officeDocument/2006/relationships/image" Target="../media/image86.png"/><Relationship Id="rId73" Type="http://schemas.openxmlformats.org/officeDocument/2006/relationships/image" Target="../media/image190.png"/><Relationship Id="rId78" Type="http://schemas.openxmlformats.org/officeDocument/2006/relationships/customXml" Target="../ink/ink1175.xml"/><Relationship Id="rId81" Type="http://schemas.openxmlformats.org/officeDocument/2006/relationships/image" Target="../media/image194.png"/><Relationship Id="rId86" Type="http://schemas.openxmlformats.org/officeDocument/2006/relationships/customXml" Target="../ink/ink1179.xml"/><Relationship Id="rId94" Type="http://schemas.openxmlformats.org/officeDocument/2006/relationships/customXml" Target="../ink/ink1183.xml"/><Relationship Id="rId99" Type="http://schemas.openxmlformats.org/officeDocument/2006/relationships/image" Target="../media/image203.png"/><Relationship Id="rId101" Type="http://schemas.openxmlformats.org/officeDocument/2006/relationships/image" Target="../media/image204.png"/><Relationship Id="rId4" Type="http://schemas.openxmlformats.org/officeDocument/2006/relationships/customXml" Target="../ink/ink1138.xml"/><Relationship Id="rId9" Type="http://schemas.openxmlformats.org/officeDocument/2006/relationships/image" Target="../media/image157.png"/><Relationship Id="rId13" Type="http://schemas.openxmlformats.org/officeDocument/2006/relationships/image" Target="../media/image159.png"/><Relationship Id="rId18" Type="http://schemas.openxmlformats.org/officeDocument/2006/relationships/customXml" Target="../ink/ink1145.xml"/><Relationship Id="rId39" Type="http://schemas.openxmlformats.org/officeDocument/2006/relationships/image" Target="../media/image174.png"/><Relationship Id="rId34" Type="http://schemas.openxmlformats.org/officeDocument/2006/relationships/customXml" Target="../ink/ink1153.xml"/><Relationship Id="rId50" Type="http://schemas.openxmlformats.org/officeDocument/2006/relationships/customXml" Target="../ink/ink1161.xml"/><Relationship Id="rId55" Type="http://schemas.openxmlformats.org/officeDocument/2006/relationships/image" Target="../media/image183.png"/><Relationship Id="rId76" Type="http://schemas.openxmlformats.org/officeDocument/2006/relationships/customXml" Target="../ink/ink1174.xml"/><Relationship Id="rId97" Type="http://schemas.openxmlformats.org/officeDocument/2006/relationships/image" Target="../media/image202.png"/><Relationship Id="rId104" Type="http://schemas.openxmlformats.org/officeDocument/2006/relationships/customXml" Target="../ink/ink1188.xml"/><Relationship Id="rId7" Type="http://schemas.openxmlformats.org/officeDocument/2006/relationships/image" Target="../media/image156.png"/><Relationship Id="rId71" Type="http://schemas.openxmlformats.org/officeDocument/2006/relationships/image" Target="../media/image189.png"/><Relationship Id="rId92" Type="http://schemas.openxmlformats.org/officeDocument/2006/relationships/customXml" Target="../ink/ink1182.xml"/><Relationship Id="rId2" Type="http://schemas.openxmlformats.org/officeDocument/2006/relationships/customXml" Target="../ink/ink1137.xml"/><Relationship Id="rId29" Type="http://schemas.openxmlformats.org/officeDocument/2006/relationships/image" Target="../media/image169.png"/><Relationship Id="rId24" Type="http://schemas.openxmlformats.org/officeDocument/2006/relationships/customXml" Target="../ink/ink1148.xml"/><Relationship Id="rId40" Type="http://schemas.openxmlformats.org/officeDocument/2006/relationships/customXml" Target="../ink/ink1156.xml"/><Relationship Id="rId45" Type="http://schemas.openxmlformats.org/officeDocument/2006/relationships/image" Target="../media/image177.png"/><Relationship Id="rId66" Type="http://schemas.openxmlformats.org/officeDocument/2006/relationships/customXml" Target="../ink/ink1169.xml"/><Relationship Id="rId87" Type="http://schemas.openxmlformats.org/officeDocument/2006/relationships/image" Target="../media/image197.png"/><Relationship Id="rId61" Type="http://schemas.openxmlformats.org/officeDocument/2006/relationships/image" Target="../media/image185.png"/><Relationship Id="rId82" Type="http://schemas.openxmlformats.org/officeDocument/2006/relationships/customXml" Target="../ink/ink1177.xml"/><Relationship Id="rId19" Type="http://schemas.openxmlformats.org/officeDocument/2006/relationships/image" Target="../media/image164.png"/><Relationship Id="rId14" Type="http://schemas.openxmlformats.org/officeDocument/2006/relationships/customXml" Target="../ink/ink1143.xml"/><Relationship Id="rId30" Type="http://schemas.openxmlformats.org/officeDocument/2006/relationships/customXml" Target="../ink/ink1151.xml"/><Relationship Id="rId35" Type="http://schemas.openxmlformats.org/officeDocument/2006/relationships/image" Target="../media/image172.png"/><Relationship Id="rId56" Type="http://schemas.openxmlformats.org/officeDocument/2006/relationships/customXml" Target="../ink/ink1164.xml"/><Relationship Id="rId77" Type="http://schemas.openxmlformats.org/officeDocument/2006/relationships/image" Target="../media/image192.png"/><Relationship Id="rId100" Type="http://schemas.openxmlformats.org/officeDocument/2006/relationships/customXml" Target="../ink/ink1186.xml"/><Relationship Id="rId105" Type="http://schemas.openxmlformats.org/officeDocument/2006/relationships/image" Target="../media/image206.png"/><Relationship Id="rId8" Type="http://schemas.openxmlformats.org/officeDocument/2006/relationships/customXml" Target="../ink/ink1140.xml"/><Relationship Id="rId51" Type="http://schemas.openxmlformats.org/officeDocument/2006/relationships/image" Target="../media/image180.png"/><Relationship Id="rId72" Type="http://schemas.openxmlformats.org/officeDocument/2006/relationships/customXml" Target="../ink/ink1172.xml"/><Relationship Id="rId93" Type="http://schemas.openxmlformats.org/officeDocument/2006/relationships/image" Target="../media/image200.png"/><Relationship Id="rId98" Type="http://schemas.openxmlformats.org/officeDocument/2006/relationships/customXml" Target="../ink/ink1185.xml"/><Relationship Id="rId3" Type="http://schemas.openxmlformats.org/officeDocument/2006/relationships/image" Target="../media/image155.png"/><Relationship Id="rId25" Type="http://schemas.openxmlformats.org/officeDocument/2006/relationships/image" Target="../media/image167.png"/><Relationship Id="rId46" Type="http://schemas.openxmlformats.org/officeDocument/2006/relationships/customXml" Target="../ink/ink1159.xml"/><Relationship Id="rId67" Type="http://schemas.openxmlformats.org/officeDocument/2006/relationships/image" Target="../media/image187.png"/></Relationships>
</file>

<file path=ppt/slides/_rels/slide4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02.xml"/><Relationship Id="rId21" Type="http://schemas.openxmlformats.org/officeDocument/2006/relationships/image" Target="../media/image165.png"/><Relationship Id="rId42" Type="http://schemas.openxmlformats.org/officeDocument/2006/relationships/customXml" Target="../ink/ink1210.xml"/><Relationship Id="rId47" Type="http://schemas.openxmlformats.org/officeDocument/2006/relationships/image" Target="../media/image178.png"/><Relationship Id="rId63" Type="http://schemas.openxmlformats.org/officeDocument/2006/relationships/image" Target="../media/image186.png"/><Relationship Id="rId68" Type="http://schemas.openxmlformats.org/officeDocument/2006/relationships/customXml" Target="../ink/ink1223.xml"/><Relationship Id="rId84" Type="http://schemas.openxmlformats.org/officeDocument/2006/relationships/customXml" Target="../ink/ink1231.xml"/><Relationship Id="rId89" Type="http://schemas.openxmlformats.org/officeDocument/2006/relationships/image" Target="../media/image198.png"/><Relationship Id="rId16" Type="http://schemas.openxmlformats.org/officeDocument/2006/relationships/customXml" Target="../ink/ink1197.xml"/><Relationship Id="rId107" Type="http://schemas.openxmlformats.org/officeDocument/2006/relationships/image" Target="../media/image207.png"/><Relationship Id="rId11" Type="http://schemas.openxmlformats.org/officeDocument/2006/relationships/image" Target="../media/image163.png"/><Relationship Id="rId32" Type="http://schemas.openxmlformats.org/officeDocument/2006/relationships/customXml" Target="../ink/ink1205.xml"/><Relationship Id="rId37" Type="http://schemas.openxmlformats.org/officeDocument/2006/relationships/image" Target="../media/image173.png"/><Relationship Id="rId53" Type="http://schemas.openxmlformats.org/officeDocument/2006/relationships/image" Target="../media/image181.png"/><Relationship Id="rId58" Type="http://schemas.openxmlformats.org/officeDocument/2006/relationships/customXml" Target="../ink/ink1218.xml"/><Relationship Id="rId74" Type="http://schemas.openxmlformats.org/officeDocument/2006/relationships/customXml" Target="../ink/ink1226.xml"/><Relationship Id="rId79" Type="http://schemas.openxmlformats.org/officeDocument/2006/relationships/image" Target="../media/image193.png"/><Relationship Id="rId102" Type="http://schemas.openxmlformats.org/officeDocument/2006/relationships/customXml" Target="../ink/ink1240.xml"/><Relationship Id="rId5" Type="http://schemas.openxmlformats.org/officeDocument/2006/relationships/image" Target="../media/image162.png"/><Relationship Id="rId90" Type="http://schemas.openxmlformats.org/officeDocument/2006/relationships/customXml" Target="../ink/ink1234.xml"/><Relationship Id="rId95" Type="http://schemas.openxmlformats.org/officeDocument/2006/relationships/image" Target="../media/image201.png"/><Relationship Id="rId22" Type="http://schemas.openxmlformats.org/officeDocument/2006/relationships/customXml" Target="../ink/ink1200.xml"/><Relationship Id="rId27" Type="http://schemas.openxmlformats.org/officeDocument/2006/relationships/image" Target="../media/image168.png"/><Relationship Id="rId43" Type="http://schemas.openxmlformats.org/officeDocument/2006/relationships/image" Target="../media/image176.png"/><Relationship Id="rId48" Type="http://schemas.openxmlformats.org/officeDocument/2006/relationships/customXml" Target="../ink/ink1213.xml"/><Relationship Id="rId64" Type="http://schemas.openxmlformats.org/officeDocument/2006/relationships/customXml" Target="../ink/ink1221.xml"/><Relationship Id="rId69" Type="http://schemas.openxmlformats.org/officeDocument/2006/relationships/image" Target="../media/image188.png"/><Relationship Id="rId80" Type="http://schemas.openxmlformats.org/officeDocument/2006/relationships/customXml" Target="../ink/ink1229.xml"/><Relationship Id="rId85" Type="http://schemas.openxmlformats.org/officeDocument/2006/relationships/image" Target="../media/image196.png"/><Relationship Id="rId12" Type="http://schemas.openxmlformats.org/officeDocument/2006/relationships/customXml" Target="../ink/ink1195.xml"/><Relationship Id="rId17" Type="http://schemas.openxmlformats.org/officeDocument/2006/relationships/image" Target="../media/image161.png"/><Relationship Id="rId33" Type="http://schemas.openxmlformats.org/officeDocument/2006/relationships/image" Target="../media/image171.png"/><Relationship Id="rId38" Type="http://schemas.openxmlformats.org/officeDocument/2006/relationships/customXml" Target="../ink/ink1208.xml"/><Relationship Id="rId59" Type="http://schemas.openxmlformats.org/officeDocument/2006/relationships/image" Target="../media/image2310.png"/><Relationship Id="rId103" Type="http://schemas.openxmlformats.org/officeDocument/2006/relationships/image" Target="../media/image205.png"/><Relationship Id="rId108" Type="http://schemas.openxmlformats.org/officeDocument/2006/relationships/customXml" Target="../ink/ink1243.xml"/><Relationship Id="rId54" Type="http://schemas.openxmlformats.org/officeDocument/2006/relationships/customXml" Target="../ink/ink1216.xml"/><Relationship Id="rId70" Type="http://schemas.openxmlformats.org/officeDocument/2006/relationships/customXml" Target="../ink/ink1224.xml"/><Relationship Id="rId75" Type="http://schemas.openxmlformats.org/officeDocument/2006/relationships/image" Target="../media/image191.png"/><Relationship Id="rId91" Type="http://schemas.openxmlformats.org/officeDocument/2006/relationships/image" Target="../media/image199.png"/><Relationship Id="rId96" Type="http://schemas.openxmlformats.org/officeDocument/2006/relationships/customXml" Target="../ink/ink12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92.xml"/><Relationship Id="rId15" Type="http://schemas.openxmlformats.org/officeDocument/2006/relationships/image" Target="../media/image160.png"/><Relationship Id="rId23" Type="http://schemas.openxmlformats.org/officeDocument/2006/relationships/image" Target="../media/image166.png"/><Relationship Id="rId28" Type="http://schemas.openxmlformats.org/officeDocument/2006/relationships/customXml" Target="../ink/ink1203.xml"/><Relationship Id="rId36" Type="http://schemas.openxmlformats.org/officeDocument/2006/relationships/customXml" Target="../ink/ink1207.xml"/><Relationship Id="rId49" Type="http://schemas.openxmlformats.org/officeDocument/2006/relationships/image" Target="../media/image179.png"/><Relationship Id="rId57" Type="http://schemas.openxmlformats.org/officeDocument/2006/relationships/image" Target="../media/image184.png"/><Relationship Id="rId106" Type="http://schemas.openxmlformats.org/officeDocument/2006/relationships/customXml" Target="../ink/ink1242.xml"/><Relationship Id="rId10" Type="http://schemas.openxmlformats.org/officeDocument/2006/relationships/customXml" Target="../ink/ink1194.xml"/><Relationship Id="rId31" Type="http://schemas.openxmlformats.org/officeDocument/2006/relationships/image" Target="../media/image170.png"/><Relationship Id="rId44" Type="http://schemas.openxmlformats.org/officeDocument/2006/relationships/customXml" Target="../ink/ink1211.xml"/><Relationship Id="rId52" Type="http://schemas.openxmlformats.org/officeDocument/2006/relationships/customXml" Target="../ink/ink1215.xml"/><Relationship Id="rId60" Type="http://schemas.openxmlformats.org/officeDocument/2006/relationships/customXml" Target="../ink/ink1219.xml"/><Relationship Id="rId65" Type="http://schemas.openxmlformats.org/officeDocument/2006/relationships/image" Target="../media/image86.png"/><Relationship Id="rId73" Type="http://schemas.openxmlformats.org/officeDocument/2006/relationships/image" Target="../media/image190.png"/><Relationship Id="rId78" Type="http://schemas.openxmlformats.org/officeDocument/2006/relationships/customXml" Target="../ink/ink1228.xml"/><Relationship Id="rId81" Type="http://schemas.openxmlformats.org/officeDocument/2006/relationships/image" Target="../media/image194.png"/><Relationship Id="rId86" Type="http://schemas.openxmlformats.org/officeDocument/2006/relationships/customXml" Target="../ink/ink1232.xml"/><Relationship Id="rId94" Type="http://schemas.openxmlformats.org/officeDocument/2006/relationships/customXml" Target="../ink/ink1236.xml"/><Relationship Id="rId99" Type="http://schemas.openxmlformats.org/officeDocument/2006/relationships/image" Target="../media/image203.png"/><Relationship Id="rId101" Type="http://schemas.openxmlformats.org/officeDocument/2006/relationships/image" Target="../media/image204.png"/><Relationship Id="rId4" Type="http://schemas.openxmlformats.org/officeDocument/2006/relationships/customXml" Target="../ink/ink1191.xml"/><Relationship Id="rId9" Type="http://schemas.openxmlformats.org/officeDocument/2006/relationships/image" Target="../media/image157.png"/><Relationship Id="rId13" Type="http://schemas.openxmlformats.org/officeDocument/2006/relationships/image" Target="../media/image159.png"/><Relationship Id="rId18" Type="http://schemas.openxmlformats.org/officeDocument/2006/relationships/customXml" Target="../ink/ink1198.xml"/><Relationship Id="rId39" Type="http://schemas.openxmlformats.org/officeDocument/2006/relationships/image" Target="../media/image174.png"/><Relationship Id="rId109" Type="http://schemas.openxmlformats.org/officeDocument/2006/relationships/image" Target="../media/image208.png"/><Relationship Id="rId34" Type="http://schemas.openxmlformats.org/officeDocument/2006/relationships/customXml" Target="../ink/ink1206.xml"/><Relationship Id="rId50" Type="http://schemas.openxmlformats.org/officeDocument/2006/relationships/customXml" Target="../ink/ink1214.xml"/><Relationship Id="rId55" Type="http://schemas.openxmlformats.org/officeDocument/2006/relationships/image" Target="../media/image183.png"/><Relationship Id="rId76" Type="http://schemas.openxmlformats.org/officeDocument/2006/relationships/customXml" Target="../ink/ink1227.xml"/><Relationship Id="rId97" Type="http://schemas.openxmlformats.org/officeDocument/2006/relationships/image" Target="../media/image202.png"/><Relationship Id="rId104" Type="http://schemas.openxmlformats.org/officeDocument/2006/relationships/customXml" Target="../ink/ink1241.xml"/><Relationship Id="rId7" Type="http://schemas.openxmlformats.org/officeDocument/2006/relationships/image" Target="../media/image156.png"/><Relationship Id="rId71" Type="http://schemas.openxmlformats.org/officeDocument/2006/relationships/image" Target="../media/image189.png"/><Relationship Id="rId92" Type="http://schemas.openxmlformats.org/officeDocument/2006/relationships/customXml" Target="../ink/ink1235.xml"/><Relationship Id="rId2" Type="http://schemas.openxmlformats.org/officeDocument/2006/relationships/customXml" Target="../ink/ink1190.xml"/><Relationship Id="rId29" Type="http://schemas.openxmlformats.org/officeDocument/2006/relationships/image" Target="../media/image169.png"/><Relationship Id="rId24" Type="http://schemas.openxmlformats.org/officeDocument/2006/relationships/customXml" Target="../ink/ink1201.xml"/><Relationship Id="rId40" Type="http://schemas.openxmlformats.org/officeDocument/2006/relationships/customXml" Target="../ink/ink1209.xml"/><Relationship Id="rId45" Type="http://schemas.openxmlformats.org/officeDocument/2006/relationships/image" Target="../media/image177.png"/><Relationship Id="rId66" Type="http://schemas.openxmlformats.org/officeDocument/2006/relationships/customXml" Target="../ink/ink1222.xml"/><Relationship Id="rId87" Type="http://schemas.openxmlformats.org/officeDocument/2006/relationships/image" Target="../media/image197.png"/><Relationship Id="rId61" Type="http://schemas.openxmlformats.org/officeDocument/2006/relationships/image" Target="../media/image185.png"/><Relationship Id="rId82" Type="http://schemas.openxmlformats.org/officeDocument/2006/relationships/customXml" Target="../ink/ink1230.xml"/><Relationship Id="rId19" Type="http://schemas.openxmlformats.org/officeDocument/2006/relationships/image" Target="../media/image164.png"/><Relationship Id="rId14" Type="http://schemas.openxmlformats.org/officeDocument/2006/relationships/customXml" Target="../ink/ink1196.xml"/><Relationship Id="rId30" Type="http://schemas.openxmlformats.org/officeDocument/2006/relationships/customXml" Target="../ink/ink1204.xml"/><Relationship Id="rId35" Type="http://schemas.openxmlformats.org/officeDocument/2006/relationships/image" Target="../media/image172.png"/><Relationship Id="rId56" Type="http://schemas.openxmlformats.org/officeDocument/2006/relationships/customXml" Target="../ink/ink1217.xml"/><Relationship Id="rId77" Type="http://schemas.openxmlformats.org/officeDocument/2006/relationships/image" Target="../media/image192.png"/><Relationship Id="rId100" Type="http://schemas.openxmlformats.org/officeDocument/2006/relationships/customXml" Target="../ink/ink1239.xml"/><Relationship Id="rId105" Type="http://schemas.openxmlformats.org/officeDocument/2006/relationships/image" Target="../media/image206.png"/><Relationship Id="rId8" Type="http://schemas.openxmlformats.org/officeDocument/2006/relationships/customXml" Target="../ink/ink1193.xml"/><Relationship Id="rId51" Type="http://schemas.openxmlformats.org/officeDocument/2006/relationships/image" Target="../media/image180.png"/><Relationship Id="rId72" Type="http://schemas.openxmlformats.org/officeDocument/2006/relationships/customXml" Target="../ink/ink1225.xml"/><Relationship Id="rId93" Type="http://schemas.openxmlformats.org/officeDocument/2006/relationships/image" Target="../media/image200.png"/><Relationship Id="rId98" Type="http://schemas.openxmlformats.org/officeDocument/2006/relationships/customXml" Target="../ink/ink1238.xml"/><Relationship Id="rId3" Type="http://schemas.openxmlformats.org/officeDocument/2006/relationships/image" Target="../media/image155.png"/><Relationship Id="rId25" Type="http://schemas.openxmlformats.org/officeDocument/2006/relationships/image" Target="../media/image167.png"/><Relationship Id="rId46" Type="http://schemas.openxmlformats.org/officeDocument/2006/relationships/customXml" Target="../ink/ink1212.xml"/><Relationship Id="rId67" Type="http://schemas.openxmlformats.org/officeDocument/2006/relationships/image" Target="../media/image187.png"/><Relationship Id="rId20" Type="http://schemas.openxmlformats.org/officeDocument/2006/relationships/customXml" Target="../ink/ink1199.xml"/><Relationship Id="rId41" Type="http://schemas.openxmlformats.org/officeDocument/2006/relationships/image" Target="../media/image182.png"/><Relationship Id="rId62" Type="http://schemas.openxmlformats.org/officeDocument/2006/relationships/customXml" Target="../ink/ink1220.xml"/><Relationship Id="rId83" Type="http://schemas.openxmlformats.org/officeDocument/2006/relationships/image" Target="../media/image195.png"/><Relationship Id="rId88" Type="http://schemas.openxmlformats.org/officeDocument/2006/relationships/customXml" Target="../ink/ink1233.xml"/></Relationships>
</file>

<file path=ppt/slides/_rels/slide4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56.xml"/><Relationship Id="rId117" Type="http://schemas.openxmlformats.org/officeDocument/2006/relationships/image" Target="../media/image212.png"/><Relationship Id="rId21" Type="http://schemas.openxmlformats.org/officeDocument/2006/relationships/image" Target="../media/image165.png"/><Relationship Id="rId42" Type="http://schemas.openxmlformats.org/officeDocument/2006/relationships/customXml" Target="../ink/ink1264.xml"/><Relationship Id="rId47" Type="http://schemas.openxmlformats.org/officeDocument/2006/relationships/image" Target="../media/image178.png"/><Relationship Id="rId63" Type="http://schemas.openxmlformats.org/officeDocument/2006/relationships/image" Target="../media/image186.png"/><Relationship Id="rId68" Type="http://schemas.openxmlformats.org/officeDocument/2006/relationships/customXml" Target="../ink/ink1277.xml"/><Relationship Id="rId84" Type="http://schemas.openxmlformats.org/officeDocument/2006/relationships/customXml" Target="../ink/ink1285.xml"/><Relationship Id="rId89" Type="http://schemas.openxmlformats.org/officeDocument/2006/relationships/image" Target="../media/image198.png"/><Relationship Id="rId112" Type="http://schemas.openxmlformats.org/officeDocument/2006/relationships/customXml" Target="../ink/ink1299.xml"/><Relationship Id="rId16" Type="http://schemas.openxmlformats.org/officeDocument/2006/relationships/customXml" Target="../ink/ink1251.xml"/><Relationship Id="rId107" Type="http://schemas.openxmlformats.org/officeDocument/2006/relationships/image" Target="../media/image207.png"/><Relationship Id="rId11" Type="http://schemas.openxmlformats.org/officeDocument/2006/relationships/image" Target="../media/image163.png"/><Relationship Id="rId32" Type="http://schemas.openxmlformats.org/officeDocument/2006/relationships/customXml" Target="../ink/ink1259.xml"/><Relationship Id="rId37" Type="http://schemas.openxmlformats.org/officeDocument/2006/relationships/image" Target="../media/image173.png"/><Relationship Id="rId53" Type="http://schemas.openxmlformats.org/officeDocument/2006/relationships/image" Target="../media/image181.png"/><Relationship Id="rId58" Type="http://schemas.openxmlformats.org/officeDocument/2006/relationships/customXml" Target="../ink/ink1272.xml"/><Relationship Id="rId74" Type="http://schemas.openxmlformats.org/officeDocument/2006/relationships/customXml" Target="../ink/ink1280.xml"/><Relationship Id="rId79" Type="http://schemas.openxmlformats.org/officeDocument/2006/relationships/image" Target="../media/image193.png"/><Relationship Id="rId102" Type="http://schemas.openxmlformats.org/officeDocument/2006/relationships/customXml" Target="../ink/ink1294.xml"/><Relationship Id="rId5" Type="http://schemas.openxmlformats.org/officeDocument/2006/relationships/image" Target="../media/image162.png"/><Relationship Id="rId90" Type="http://schemas.openxmlformats.org/officeDocument/2006/relationships/customXml" Target="../ink/ink1288.xml"/><Relationship Id="rId95" Type="http://schemas.openxmlformats.org/officeDocument/2006/relationships/image" Target="../media/image201.png"/><Relationship Id="rId22" Type="http://schemas.openxmlformats.org/officeDocument/2006/relationships/customXml" Target="../ink/ink1254.xml"/><Relationship Id="rId27" Type="http://schemas.openxmlformats.org/officeDocument/2006/relationships/image" Target="../media/image168.png"/><Relationship Id="rId43" Type="http://schemas.openxmlformats.org/officeDocument/2006/relationships/image" Target="../media/image176.png"/><Relationship Id="rId48" Type="http://schemas.openxmlformats.org/officeDocument/2006/relationships/customXml" Target="../ink/ink1267.xml"/><Relationship Id="rId64" Type="http://schemas.openxmlformats.org/officeDocument/2006/relationships/customXml" Target="../ink/ink1275.xml"/><Relationship Id="rId69" Type="http://schemas.openxmlformats.org/officeDocument/2006/relationships/image" Target="../media/image188.png"/><Relationship Id="rId113" Type="http://schemas.openxmlformats.org/officeDocument/2006/relationships/image" Target="../media/image210.png"/><Relationship Id="rId80" Type="http://schemas.openxmlformats.org/officeDocument/2006/relationships/customXml" Target="../ink/ink1283.xml"/><Relationship Id="rId85" Type="http://schemas.openxmlformats.org/officeDocument/2006/relationships/image" Target="../media/image196.png"/><Relationship Id="rId12" Type="http://schemas.openxmlformats.org/officeDocument/2006/relationships/customXml" Target="../ink/ink1249.xml"/><Relationship Id="rId17" Type="http://schemas.openxmlformats.org/officeDocument/2006/relationships/image" Target="../media/image161.png"/><Relationship Id="rId33" Type="http://schemas.openxmlformats.org/officeDocument/2006/relationships/image" Target="../media/image171.png"/><Relationship Id="rId38" Type="http://schemas.openxmlformats.org/officeDocument/2006/relationships/customXml" Target="../ink/ink1262.xml"/><Relationship Id="rId59" Type="http://schemas.openxmlformats.org/officeDocument/2006/relationships/image" Target="../media/image2310.png"/><Relationship Id="rId103" Type="http://schemas.openxmlformats.org/officeDocument/2006/relationships/image" Target="../media/image205.png"/><Relationship Id="rId108" Type="http://schemas.openxmlformats.org/officeDocument/2006/relationships/customXml" Target="../ink/ink1297.xml"/><Relationship Id="rId54" Type="http://schemas.openxmlformats.org/officeDocument/2006/relationships/customXml" Target="../ink/ink1270.xml"/><Relationship Id="rId70" Type="http://schemas.openxmlformats.org/officeDocument/2006/relationships/customXml" Target="../ink/ink1278.xml"/><Relationship Id="rId75" Type="http://schemas.openxmlformats.org/officeDocument/2006/relationships/image" Target="../media/image191.png"/><Relationship Id="rId91" Type="http://schemas.openxmlformats.org/officeDocument/2006/relationships/image" Target="../media/image199.png"/><Relationship Id="rId96" Type="http://schemas.openxmlformats.org/officeDocument/2006/relationships/customXml" Target="../ink/ink129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46.xml"/><Relationship Id="rId23" Type="http://schemas.openxmlformats.org/officeDocument/2006/relationships/image" Target="../media/image166.png"/><Relationship Id="rId28" Type="http://schemas.openxmlformats.org/officeDocument/2006/relationships/customXml" Target="../ink/ink1257.xml"/><Relationship Id="rId49" Type="http://schemas.openxmlformats.org/officeDocument/2006/relationships/image" Target="../media/image179.png"/><Relationship Id="rId114" Type="http://schemas.openxmlformats.org/officeDocument/2006/relationships/customXml" Target="../ink/ink1300.xml"/><Relationship Id="rId10" Type="http://schemas.openxmlformats.org/officeDocument/2006/relationships/customXml" Target="../ink/ink1248.xml"/><Relationship Id="rId31" Type="http://schemas.openxmlformats.org/officeDocument/2006/relationships/image" Target="../media/image170.png"/><Relationship Id="rId44" Type="http://schemas.openxmlformats.org/officeDocument/2006/relationships/customXml" Target="../ink/ink1265.xml"/><Relationship Id="rId52" Type="http://schemas.openxmlformats.org/officeDocument/2006/relationships/customXml" Target="../ink/ink1269.xml"/><Relationship Id="rId60" Type="http://schemas.openxmlformats.org/officeDocument/2006/relationships/customXml" Target="../ink/ink1273.xml"/><Relationship Id="rId65" Type="http://schemas.openxmlformats.org/officeDocument/2006/relationships/image" Target="../media/image86.png"/><Relationship Id="rId73" Type="http://schemas.openxmlformats.org/officeDocument/2006/relationships/image" Target="../media/image190.png"/><Relationship Id="rId78" Type="http://schemas.openxmlformats.org/officeDocument/2006/relationships/customXml" Target="../ink/ink1282.xml"/><Relationship Id="rId81" Type="http://schemas.openxmlformats.org/officeDocument/2006/relationships/image" Target="../media/image194.png"/><Relationship Id="rId86" Type="http://schemas.openxmlformats.org/officeDocument/2006/relationships/customXml" Target="../ink/ink1286.xml"/><Relationship Id="rId94" Type="http://schemas.openxmlformats.org/officeDocument/2006/relationships/customXml" Target="../ink/ink1290.xml"/><Relationship Id="rId99" Type="http://schemas.openxmlformats.org/officeDocument/2006/relationships/image" Target="../media/image203.png"/><Relationship Id="rId101" Type="http://schemas.openxmlformats.org/officeDocument/2006/relationships/image" Target="../media/image204.png"/><Relationship Id="rId4" Type="http://schemas.openxmlformats.org/officeDocument/2006/relationships/customXml" Target="../ink/ink1245.xml"/><Relationship Id="rId9" Type="http://schemas.openxmlformats.org/officeDocument/2006/relationships/image" Target="../media/image157.png"/><Relationship Id="rId13" Type="http://schemas.openxmlformats.org/officeDocument/2006/relationships/image" Target="../media/image159.png"/><Relationship Id="rId18" Type="http://schemas.openxmlformats.org/officeDocument/2006/relationships/customXml" Target="../ink/ink1252.xml"/><Relationship Id="rId39" Type="http://schemas.openxmlformats.org/officeDocument/2006/relationships/image" Target="../media/image174.png"/><Relationship Id="rId109" Type="http://schemas.openxmlformats.org/officeDocument/2006/relationships/image" Target="../media/image208.png"/><Relationship Id="rId34" Type="http://schemas.openxmlformats.org/officeDocument/2006/relationships/customXml" Target="../ink/ink1260.xml"/><Relationship Id="rId50" Type="http://schemas.openxmlformats.org/officeDocument/2006/relationships/customXml" Target="../ink/ink1268.xml"/><Relationship Id="rId55" Type="http://schemas.openxmlformats.org/officeDocument/2006/relationships/image" Target="../media/image183.png"/><Relationship Id="rId76" Type="http://schemas.openxmlformats.org/officeDocument/2006/relationships/customXml" Target="../ink/ink1281.xml"/><Relationship Id="rId97" Type="http://schemas.openxmlformats.org/officeDocument/2006/relationships/image" Target="../media/image202.png"/><Relationship Id="rId104" Type="http://schemas.openxmlformats.org/officeDocument/2006/relationships/customXml" Target="../ink/ink1295.xml"/><Relationship Id="rId7" Type="http://schemas.openxmlformats.org/officeDocument/2006/relationships/image" Target="../media/image156.png"/><Relationship Id="rId71" Type="http://schemas.openxmlformats.org/officeDocument/2006/relationships/image" Target="../media/image189.png"/><Relationship Id="rId92" Type="http://schemas.openxmlformats.org/officeDocument/2006/relationships/customXml" Target="../ink/ink1289.xml"/><Relationship Id="rId2" Type="http://schemas.openxmlformats.org/officeDocument/2006/relationships/customXml" Target="../ink/ink1244.xml"/><Relationship Id="rId29" Type="http://schemas.openxmlformats.org/officeDocument/2006/relationships/image" Target="../media/image169.png"/><Relationship Id="rId24" Type="http://schemas.openxmlformats.org/officeDocument/2006/relationships/customXml" Target="../ink/ink1255.xml"/><Relationship Id="rId40" Type="http://schemas.openxmlformats.org/officeDocument/2006/relationships/customXml" Target="../ink/ink1263.xml"/><Relationship Id="rId45" Type="http://schemas.openxmlformats.org/officeDocument/2006/relationships/image" Target="../media/image177.png"/><Relationship Id="rId66" Type="http://schemas.openxmlformats.org/officeDocument/2006/relationships/customXml" Target="../ink/ink1276.xml"/><Relationship Id="rId87" Type="http://schemas.openxmlformats.org/officeDocument/2006/relationships/image" Target="../media/image197.png"/><Relationship Id="rId110" Type="http://schemas.openxmlformats.org/officeDocument/2006/relationships/customXml" Target="../ink/ink1298.xml"/><Relationship Id="rId115" Type="http://schemas.openxmlformats.org/officeDocument/2006/relationships/image" Target="../media/image211.png"/><Relationship Id="rId61" Type="http://schemas.openxmlformats.org/officeDocument/2006/relationships/image" Target="../media/image185.png"/><Relationship Id="rId82" Type="http://schemas.openxmlformats.org/officeDocument/2006/relationships/customXml" Target="../ink/ink1284.xml"/><Relationship Id="rId19" Type="http://schemas.openxmlformats.org/officeDocument/2006/relationships/image" Target="../media/image164.png"/><Relationship Id="rId14" Type="http://schemas.openxmlformats.org/officeDocument/2006/relationships/customXml" Target="../ink/ink1250.xml"/><Relationship Id="rId30" Type="http://schemas.openxmlformats.org/officeDocument/2006/relationships/customXml" Target="../ink/ink1258.xml"/><Relationship Id="rId35" Type="http://schemas.openxmlformats.org/officeDocument/2006/relationships/image" Target="../media/image172.png"/><Relationship Id="rId56" Type="http://schemas.openxmlformats.org/officeDocument/2006/relationships/customXml" Target="../ink/ink1271.xml"/><Relationship Id="rId77" Type="http://schemas.openxmlformats.org/officeDocument/2006/relationships/image" Target="../media/image192.png"/><Relationship Id="rId100" Type="http://schemas.openxmlformats.org/officeDocument/2006/relationships/customXml" Target="../ink/ink1293.xml"/><Relationship Id="rId105" Type="http://schemas.openxmlformats.org/officeDocument/2006/relationships/image" Target="../media/image206.png"/><Relationship Id="rId8" Type="http://schemas.openxmlformats.org/officeDocument/2006/relationships/customXml" Target="../ink/ink1247.xml"/><Relationship Id="rId51" Type="http://schemas.openxmlformats.org/officeDocument/2006/relationships/image" Target="../media/image180.png"/><Relationship Id="rId72" Type="http://schemas.openxmlformats.org/officeDocument/2006/relationships/customXml" Target="../ink/ink1279.xml"/><Relationship Id="rId93" Type="http://schemas.openxmlformats.org/officeDocument/2006/relationships/image" Target="../media/image200.png"/><Relationship Id="rId98" Type="http://schemas.openxmlformats.org/officeDocument/2006/relationships/customXml" Target="../ink/ink1292.xml"/><Relationship Id="rId3" Type="http://schemas.openxmlformats.org/officeDocument/2006/relationships/image" Target="../media/image155.png"/><Relationship Id="rId25" Type="http://schemas.openxmlformats.org/officeDocument/2006/relationships/image" Target="../media/image167.png"/><Relationship Id="rId46" Type="http://schemas.openxmlformats.org/officeDocument/2006/relationships/customXml" Target="../ink/ink1266.xml"/><Relationship Id="rId67" Type="http://schemas.openxmlformats.org/officeDocument/2006/relationships/image" Target="../media/image187.png"/><Relationship Id="rId116" Type="http://schemas.openxmlformats.org/officeDocument/2006/relationships/customXml" Target="../ink/ink1301.xml"/><Relationship Id="rId20" Type="http://schemas.openxmlformats.org/officeDocument/2006/relationships/customXml" Target="../ink/ink1253.xml"/><Relationship Id="rId41" Type="http://schemas.openxmlformats.org/officeDocument/2006/relationships/image" Target="../media/image182.png"/><Relationship Id="rId62" Type="http://schemas.openxmlformats.org/officeDocument/2006/relationships/customXml" Target="../ink/ink1274.xml"/><Relationship Id="rId83" Type="http://schemas.openxmlformats.org/officeDocument/2006/relationships/image" Target="../media/image195.png"/><Relationship Id="rId88" Type="http://schemas.openxmlformats.org/officeDocument/2006/relationships/customXml" Target="../ink/ink1287.xml"/><Relationship Id="rId111" Type="http://schemas.openxmlformats.org/officeDocument/2006/relationships/image" Target="../media/image209.png"/><Relationship Id="rId15" Type="http://schemas.openxmlformats.org/officeDocument/2006/relationships/image" Target="../media/image160.png"/><Relationship Id="rId36" Type="http://schemas.openxmlformats.org/officeDocument/2006/relationships/customXml" Target="../ink/ink1261.xml"/><Relationship Id="rId57" Type="http://schemas.openxmlformats.org/officeDocument/2006/relationships/image" Target="../media/image184.png"/><Relationship Id="rId106" Type="http://schemas.openxmlformats.org/officeDocument/2006/relationships/customXml" Target="../ink/ink1296.xml"/></Relationships>
</file>

<file path=ppt/slides/_rels/slide4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12.png"/><Relationship Id="rId21" Type="http://schemas.openxmlformats.org/officeDocument/2006/relationships/image" Target="../media/image165.png"/><Relationship Id="rId42" Type="http://schemas.openxmlformats.org/officeDocument/2006/relationships/customXml" Target="../ink/ink1322.xml"/><Relationship Id="rId63" Type="http://schemas.openxmlformats.org/officeDocument/2006/relationships/image" Target="../media/image186.png"/><Relationship Id="rId84" Type="http://schemas.openxmlformats.org/officeDocument/2006/relationships/customXml" Target="../ink/ink1343.xml"/><Relationship Id="rId16" Type="http://schemas.openxmlformats.org/officeDocument/2006/relationships/customXml" Target="../ink/ink1309.xml"/><Relationship Id="rId107" Type="http://schemas.openxmlformats.org/officeDocument/2006/relationships/image" Target="../media/image207.png"/><Relationship Id="rId11" Type="http://schemas.openxmlformats.org/officeDocument/2006/relationships/image" Target="../media/image163.png"/><Relationship Id="rId32" Type="http://schemas.openxmlformats.org/officeDocument/2006/relationships/customXml" Target="../ink/ink1317.xml"/><Relationship Id="rId37" Type="http://schemas.openxmlformats.org/officeDocument/2006/relationships/image" Target="../media/image173.png"/><Relationship Id="rId53" Type="http://schemas.openxmlformats.org/officeDocument/2006/relationships/image" Target="../media/image181.png"/><Relationship Id="rId58" Type="http://schemas.openxmlformats.org/officeDocument/2006/relationships/customXml" Target="../ink/ink1330.xml"/><Relationship Id="rId74" Type="http://schemas.openxmlformats.org/officeDocument/2006/relationships/customXml" Target="../ink/ink1338.xml"/><Relationship Id="rId79" Type="http://schemas.openxmlformats.org/officeDocument/2006/relationships/image" Target="../media/image193.png"/><Relationship Id="rId102" Type="http://schemas.openxmlformats.org/officeDocument/2006/relationships/customXml" Target="../ink/ink1352.xml"/><Relationship Id="rId123" Type="http://schemas.openxmlformats.org/officeDocument/2006/relationships/image" Target="../media/image215.png"/><Relationship Id="rId128" Type="http://schemas.openxmlformats.org/officeDocument/2006/relationships/customXml" Target="../ink/ink1365.xml"/><Relationship Id="rId5" Type="http://schemas.openxmlformats.org/officeDocument/2006/relationships/image" Target="../media/image162.png"/><Relationship Id="rId90" Type="http://schemas.openxmlformats.org/officeDocument/2006/relationships/customXml" Target="../ink/ink1346.xml"/><Relationship Id="rId95" Type="http://schemas.openxmlformats.org/officeDocument/2006/relationships/image" Target="../media/image201.png"/><Relationship Id="rId22" Type="http://schemas.openxmlformats.org/officeDocument/2006/relationships/customXml" Target="../ink/ink1312.xml"/><Relationship Id="rId27" Type="http://schemas.openxmlformats.org/officeDocument/2006/relationships/image" Target="../media/image168.png"/><Relationship Id="rId43" Type="http://schemas.openxmlformats.org/officeDocument/2006/relationships/image" Target="../media/image176.png"/><Relationship Id="rId48" Type="http://schemas.openxmlformats.org/officeDocument/2006/relationships/customXml" Target="../ink/ink1325.xml"/><Relationship Id="rId64" Type="http://schemas.openxmlformats.org/officeDocument/2006/relationships/customXml" Target="../ink/ink1333.xml"/><Relationship Id="rId69" Type="http://schemas.openxmlformats.org/officeDocument/2006/relationships/image" Target="../media/image188.png"/><Relationship Id="rId113" Type="http://schemas.openxmlformats.org/officeDocument/2006/relationships/image" Target="../media/image210.png"/><Relationship Id="rId118" Type="http://schemas.openxmlformats.org/officeDocument/2006/relationships/customXml" Target="../ink/ink1360.xml"/><Relationship Id="rId134" Type="http://schemas.openxmlformats.org/officeDocument/2006/relationships/customXml" Target="../ink/ink1368.xml"/><Relationship Id="rId80" Type="http://schemas.openxmlformats.org/officeDocument/2006/relationships/customXml" Target="../ink/ink1341.xml"/><Relationship Id="rId85" Type="http://schemas.openxmlformats.org/officeDocument/2006/relationships/image" Target="../media/image196.png"/><Relationship Id="rId12" Type="http://schemas.openxmlformats.org/officeDocument/2006/relationships/customXml" Target="../ink/ink1307.xml"/><Relationship Id="rId17" Type="http://schemas.openxmlformats.org/officeDocument/2006/relationships/image" Target="../media/image161.png"/><Relationship Id="rId33" Type="http://schemas.openxmlformats.org/officeDocument/2006/relationships/image" Target="../media/image171.png"/><Relationship Id="rId38" Type="http://schemas.openxmlformats.org/officeDocument/2006/relationships/customXml" Target="../ink/ink1320.xml"/><Relationship Id="rId59" Type="http://schemas.openxmlformats.org/officeDocument/2006/relationships/image" Target="../media/image2310.png"/><Relationship Id="rId103" Type="http://schemas.openxmlformats.org/officeDocument/2006/relationships/image" Target="../media/image205.png"/><Relationship Id="rId108" Type="http://schemas.openxmlformats.org/officeDocument/2006/relationships/customXml" Target="../ink/ink1355.xml"/><Relationship Id="rId124" Type="http://schemas.openxmlformats.org/officeDocument/2006/relationships/customXml" Target="../ink/ink1363.xml"/><Relationship Id="rId129" Type="http://schemas.openxmlformats.org/officeDocument/2006/relationships/image" Target="../media/image218.png"/><Relationship Id="rId54" Type="http://schemas.openxmlformats.org/officeDocument/2006/relationships/customXml" Target="../ink/ink1328.xml"/><Relationship Id="rId70" Type="http://schemas.openxmlformats.org/officeDocument/2006/relationships/customXml" Target="../ink/ink1336.xml"/><Relationship Id="rId75" Type="http://schemas.openxmlformats.org/officeDocument/2006/relationships/image" Target="../media/image191.png"/><Relationship Id="rId91" Type="http://schemas.openxmlformats.org/officeDocument/2006/relationships/image" Target="../media/image199.png"/><Relationship Id="rId96" Type="http://schemas.openxmlformats.org/officeDocument/2006/relationships/customXml" Target="../ink/ink134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04.xml"/><Relationship Id="rId23" Type="http://schemas.openxmlformats.org/officeDocument/2006/relationships/image" Target="../media/image166.png"/><Relationship Id="rId28" Type="http://schemas.openxmlformats.org/officeDocument/2006/relationships/customXml" Target="../ink/ink1315.xml"/><Relationship Id="rId49" Type="http://schemas.openxmlformats.org/officeDocument/2006/relationships/image" Target="../media/image179.png"/><Relationship Id="rId114" Type="http://schemas.openxmlformats.org/officeDocument/2006/relationships/customXml" Target="../ink/ink1358.xml"/><Relationship Id="rId119" Type="http://schemas.openxmlformats.org/officeDocument/2006/relationships/image" Target="../media/image213.png"/><Relationship Id="rId44" Type="http://schemas.openxmlformats.org/officeDocument/2006/relationships/customXml" Target="../ink/ink1323.xml"/><Relationship Id="rId60" Type="http://schemas.openxmlformats.org/officeDocument/2006/relationships/customXml" Target="../ink/ink1331.xml"/><Relationship Id="rId65" Type="http://schemas.openxmlformats.org/officeDocument/2006/relationships/image" Target="../media/image86.png"/><Relationship Id="rId81" Type="http://schemas.openxmlformats.org/officeDocument/2006/relationships/image" Target="../media/image194.png"/><Relationship Id="rId86" Type="http://schemas.openxmlformats.org/officeDocument/2006/relationships/customXml" Target="../ink/ink1344.xml"/><Relationship Id="rId130" Type="http://schemas.openxmlformats.org/officeDocument/2006/relationships/customXml" Target="../ink/ink1366.xml"/><Relationship Id="rId135" Type="http://schemas.openxmlformats.org/officeDocument/2006/relationships/image" Target="../media/image221.png"/><Relationship Id="rId13" Type="http://schemas.openxmlformats.org/officeDocument/2006/relationships/image" Target="../media/image159.png"/><Relationship Id="rId18" Type="http://schemas.openxmlformats.org/officeDocument/2006/relationships/customXml" Target="../ink/ink1310.xml"/><Relationship Id="rId39" Type="http://schemas.openxmlformats.org/officeDocument/2006/relationships/image" Target="../media/image174.png"/><Relationship Id="rId109" Type="http://schemas.openxmlformats.org/officeDocument/2006/relationships/image" Target="../media/image208.png"/><Relationship Id="rId34" Type="http://schemas.openxmlformats.org/officeDocument/2006/relationships/customXml" Target="../ink/ink1318.xml"/><Relationship Id="rId50" Type="http://schemas.openxmlformats.org/officeDocument/2006/relationships/customXml" Target="../ink/ink1326.xml"/><Relationship Id="rId55" Type="http://schemas.openxmlformats.org/officeDocument/2006/relationships/image" Target="../media/image183.png"/><Relationship Id="rId76" Type="http://schemas.openxmlformats.org/officeDocument/2006/relationships/customXml" Target="../ink/ink1339.xml"/><Relationship Id="rId97" Type="http://schemas.openxmlformats.org/officeDocument/2006/relationships/image" Target="../media/image202.png"/><Relationship Id="rId104" Type="http://schemas.openxmlformats.org/officeDocument/2006/relationships/customXml" Target="../ink/ink1353.xml"/><Relationship Id="rId120" Type="http://schemas.openxmlformats.org/officeDocument/2006/relationships/customXml" Target="../ink/ink1361.xml"/><Relationship Id="rId125" Type="http://schemas.openxmlformats.org/officeDocument/2006/relationships/image" Target="../media/image216.png"/><Relationship Id="rId7" Type="http://schemas.openxmlformats.org/officeDocument/2006/relationships/image" Target="../media/image156.png"/><Relationship Id="rId71" Type="http://schemas.openxmlformats.org/officeDocument/2006/relationships/image" Target="../media/image189.png"/><Relationship Id="rId92" Type="http://schemas.openxmlformats.org/officeDocument/2006/relationships/customXml" Target="../ink/ink1347.xml"/><Relationship Id="rId2" Type="http://schemas.openxmlformats.org/officeDocument/2006/relationships/customXml" Target="../ink/ink1302.xml"/><Relationship Id="rId29" Type="http://schemas.openxmlformats.org/officeDocument/2006/relationships/image" Target="../media/image169.png"/><Relationship Id="rId24" Type="http://schemas.openxmlformats.org/officeDocument/2006/relationships/customXml" Target="../ink/ink1313.xml"/><Relationship Id="rId40" Type="http://schemas.openxmlformats.org/officeDocument/2006/relationships/customXml" Target="../ink/ink1321.xml"/><Relationship Id="rId45" Type="http://schemas.openxmlformats.org/officeDocument/2006/relationships/image" Target="../media/image177.png"/><Relationship Id="rId66" Type="http://schemas.openxmlformats.org/officeDocument/2006/relationships/customXml" Target="../ink/ink1334.xml"/><Relationship Id="rId87" Type="http://schemas.openxmlformats.org/officeDocument/2006/relationships/image" Target="../media/image197.png"/><Relationship Id="rId110" Type="http://schemas.openxmlformats.org/officeDocument/2006/relationships/customXml" Target="../ink/ink1356.xml"/><Relationship Id="rId115" Type="http://schemas.openxmlformats.org/officeDocument/2006/relationships/image" Target="../media/image211.png"/><Relationship Id="rId131" Type="http://schemas.openxmlformats.org/officeDocument/2006/relationships/image" Target="../media/image219.png"/><Relationship Id="rId136" Type="http://schemas.openxmlformats.org/officeDocument/2006/relationships/customXml" Target="../ink/ink1369.xml"/><Relationship Id="rId61" Type="http://schemas.openxmlformats.org/officeDocument/2006/relationships/image" Target="../media/image185.png"/><Relationship Id="rId82" Type="http://schemas.openxmlformats.org/officeDocument/2006/relationships/customXml" Target="../ink/ink1342.xml"/><Relationship Id="rId19" Type="http://schemas.openxmlformats.org/officeDocument/2006/relationships/image" Target="../media/image164.png"/><Relationship Id="rId14" Type="http://schemas.openxmlformats.org/officeDocument/2006/relationships/customXml" Target="../ink/ink1308.xml"/><Relationship Id="rId30" Type="http://schemas.openxmlformats.org/officeDocument/2006/relationships/customXml" Target="../ink/ink1316.xml"/><Relationship Id="rId35" Type="http://schemas.openxmlformats.org/officeDocument/2006/relationships/image" Target="../media/image172.png"/><Relationship Id="rId56" Type="http://schemas.openxmlformats.org/officeDocument/2006/relationships/customXml" Target="../ink/ink1329.xml"/><Relationship Id="rId77" Type="http://schemas.openxmlformats.org/officeDocument/2006/relationships/image" Target="../media/image192.png"/><Relationship Id="rId100" Type="http://schemas.openxmlformats.org/officeDocument/2006/relationships/customXml" Target="../ink/ink1351.xml"/><Relationship Id="rId105" Type="http://schemas.openxmlformats.org/officeDocument/2006/relationships/image" Target="../media/image206.png"/><Relationship Id="rId126" Type="http://schemas.openxmlformats.org/officeDocument/2006/relationships/customXml" Target="../ink/ink1364.xml"/><Relationship Id="rId8" Type="http://schemas.openxmlformats.org/officeDocument/2006/relationships/customXml" Target="../ink/ink1305.xml"/><Relationship Id="rId51" Type="http://schemas.openxmlformats.org/officeDocument/2006/relationships/image" Target="../media/image180.png"/><Relationship Id="rId72" Type="http://schemas.openxmlformats.org/officeDocument/2006/relationships/customXml" Target="../ink/ink1337.xml"/><Relationship Id="rId93" Type="http://schemas.openxmlformats.org/officeDocument/2006/relationships/image" Target="../media/image200.png"/><Relationship Id="rId98" Type="http://schemas.openxmlformats.org/officeDocument/2006/relationships/customXml" Target="../ink/ink1350.xml"/><Relationship Id="rId121" Type="http://schemas.openxmlformats.org/officeDocument/2006/relationships/image" Target="../media/image214.png"/><Relationship Id="rId3" Type="http://schemas.openxmlformats.org/officeDocument/2006/relationships/image" Target="../media/image155.png"/><Relationship Id="rId25" Type="http://schemas.openxmlformats.org/officeDocument/2006/relationships/image" Target="../media/image167.png"/><Relationship Id="rId46" Type="http://schemas.openxmlformats.org/officeDocument/2006/relationships/customXml" Target="../ink/ink1324.xml"/><Relationship Id="rId67" Type="http://schemas.openxmlformats.org/officeDocument/2006/relationships/image" Target="../media/image187.png"/><Relationship Id="rId116" Type="http://schemas.openxmlformats.org/officeDocument/2006/relationships/customXml" Target="../ink/ink1359.xml"/><Relationship Id="rId137" Type="http://schemas.openxmlformats.org/officeDocument/2006/relationships/image" Target="../media/image222.png"/><Relationship Id="rId20" Type="http://schemas.openxmlformats.org/officeDocument/2006/relationships/customXml" Target="../ink/ink1311.xml"/><Relationship Id="rId41" Type="http://schemas.openxmlformats.org/officeDocument/2006/relationships/image" Target="../media/image182.png"/><Relationship Id="rId62" Type="http://schemas.openxmlformats.org/officeDocument/2006/relationships/customXml" Target="../ink/ink1332.xml"/><Relationship Id="rId83" Type="http://schemas.openxmlformats.org/officeDocument/2006/relationships/image" Target="../media/image195.png"/><Relationship Id="rId88" Type="http://schemas.openxmlformats.org/officeDocument/2006/relationships/customXml" Target="../ink/ink1345.xml"/><Relationship Id="rId111" Type="http://schemas.openxmlformats.org/officeDocument/2006/relationships/image" Target="../media/image209.png"/><Relationship Id="rId132" Type="http://schemas.openxmlformats.org/officeDocument/2006/relationships/customXml" Target="../ink/ink1367.xml"/><Relationship Id="rId15" Type="http://schemas.openxmlformats.org/officeDocument/2006/relationships/image" Target="../media/image160.png"/><Relationship Id="rId36" Type="http://schemas.openxmlformats.org/officeDocument/2006/relationships/customXml" Target="../ink/ink1319.xml"/><Relationship Id="rId57" Type="http://schemas.openxmlformats.org/officeDocument/2006/relationships/image" Target="../media/image184.png"/><Relationship Id="rId106" Type="http://schemas.openxmlformats.org/officeDocument/2006/relationships/customXml" Target="../ink/ink1354.xml"/><Relationship Id="rId127" Type="http://schemas.openxmlformats.org/officeDocument/2006/relationships/image" Target="../media/image217.png"/><Relationship Id="rId10" Type="http://schemas.openxmlformats.org/officeDocument/2006/relationships/customXml" Target="../ink/ink1306.xml"/><Relationship Id="rId31" Type="http://schemas.openxmlformats.org/officeDocument/2006/relationships/image" Target="../media/image170.png"/><Relationship Id="rId52" Type="http://schemas.openxmlformats.org/officeDocument/2006/relationships/customXml" Target="../ink/ink1327.xml"/><Relationship Id="rId73" Type="http://schemas.openxmlformats.org/officeDocument/2006/relationships/image" Target="../media/image190.png"/><Relationship Id="rId78" Type="http://schemas.openxmlformats.org/officeDocument/2006/relationships/customXml" Target="../ink/ink1340.xml"/><Relationship Id="rId94" Type="http://schemas.openxmlformats.org/officeDocument/2006/relationships/customXml" Target="../ink/ink1348.xml"/><Relationship Id="rId99" Type="http://schemas.openxmlformats.org/officeDocument/2006/relationships/image" Target="../media/image203.png"/><Relationship Id="rId101" Type="http://schemas.openxmlformats.org/officeDocument/2006/relationships/image" Target="../media/image204.png"/><Relationship Id="rId122" Type="http://schemas.openxmlformats.org/officeDocument/2006/relationships/customXml" Target="../ink/ink1362.xml"/><Relationship Id="rId4" Type="http://schemas.openxmlformats.org/officeDocument/2006/relationships/customXml" Target="../ink/ink1303.xml"/><Relationship Id="rId9" Type="http://schemas.openxmlformats.org/officeDocument/2006/relationships/image" Target="../media/image157.png"/><Relationship Id="rId26" Type="http://schemas.openxmlformats.org/officeDocument/2006/relationships/customXml" Target="../ink/ink1314.xml"/><Relationship Id="rId47" Type="http://schemas.openxmlformats.org/officeDocument/2006/relationships/image" Target="../media/image178.png"/><Relationship Id="rId68" Type="http://schemas.openxmlformats.org/officeDocument/2006/relationships/customXml" Target="../ink/ink1335.xml"/><Relationship Id="rId89" Type="http://schemas.openxmlformats.org/officeDocument/2006/relationships/image" Target="../media/image198.png"/><Relationship Id="rId112" Type="http://schemas.openxmlformats.org/officeDocument/2006/relationships/customXml" Target="../ink/ink1357.xml"/><Relationship Id="rId133" Type="http://schemas.openxmlformats.org/officeDocument/2006/relationships/image" Target="../media/image220.png"/></Relationships>
</file>

<file path=ppt/slides/_rels/slide4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12.png"/><Relationship Id="rId21" Type="http://schemas.openxmlformats.org/officeDocument/2006/relationships/image" Target="../media/image165.png"/><Relationship Id="rId42" Type="http://schemas.openxmlformats.org/officeDocument/2006/relationships/customXml" Target="../ink/ink1390.xml"/><Relationship Id="rId63" Type="http://schemas.openxmlformats.org/officeDocument/2006/relationships/image" Target="../media/image186.png"/><Relationship Id="rId84" Type="http://schemas.openxmlformats.org/officeDocument/2006/relationships/customXml" Target="../ink/ink1411.xml"/><Relationship Id="rId138" Type="http://schemas.openxmlformats.org/officeDocument/2006/relationships/customXml" Target="../ink/ink1438.xml"/><Relationship Id="rId107" Type="http://schemas.openxmlformats.org/officeDocument/2006/relationships/image" Target="../media/image207.png"/><Relationship Id="rId11" Type="http://schemas.openxmlformats.org/officeDocument/2006/relationships/image" Target="../media/image163.png"/><Relationship Id="rId32" Type="http://schemas.openxmlformats.org/officeDocument/2006/relationships/customXml" Target="../ink/ink1385.xml"/><Relationship Id="rId53" Type="http://schemas.openxmlformats.org/officeDocument/2006/relationships/image" Target="../media/image181.png"/><Relationship Id="rId74" Type="http://schemas.openxmlformats.org/officeDocument/2006/relationships/customXml" Target="../ink/ink1406.xml"/><Relationship Id="rId128" Type="http://schemas.openxmlformats.org/officeDocument/2006/relationships/customXml" Target="../ink/ink1433.xml"/><Relationship Id="rId149" Type="http://schemas.openxmlformats.org/officeDocument/2006/relationships/image" Target="../media/image228.png"/><Relationship Id="rId5" Type="http://schemas.openxmlformats.org/officeDocument/2006/relationships/image" Target="../media/image162.png"/><Relationship Id="rId95" Type="http://schemas.openxmlformats.org/officeDocument/2006/relationships/image" Target="../media/image201.png"/><Relationship Id="rId22" Type="http://schemas.openxmlformats.org/officeDocument/2006/relationships/customXml" Target="../ink/ink1380.xml"/><Relationship Id="rId27" Type="http://schemas.openxmlformats.org/officeDocument/2006/relationships/image" Target="../media/image168.png"/><Relationship Id="rId43" Type="http://schemas.openxmlformats.org/officeDocument/2006/relationships/image" Target="../media/image176.png"/><Relationship Id="rId48" Type="http://schemas.openxmlformats.org/officeDocument/2006/relationships/customXml" Target="../ink/ink1393.xml"/><Relationship Id="rId64" Type="http://schemas.openxmlformats.org/officeDocument/2006/relationships/customXml" Target="../ink/ink1401.xml"/><Relationship Id="rId69" Type="http://schemas.openxmlformats.org/officeDocument/2006/relationships/image" Target="../media/image188.png"/><Relationship Id="rId113" Type="http://schemas.openxmlformats.org/officeDocument/2006/relationships/image" Target="../media/image210.png"/><Relationship Id="rId118" Type="http://schemas.openxmlformats.org/officeDocument/2006/relationships/customXml" Target="../ink/ink1428.xml"/><Relationship Id="rId134" Type="http://schemas.openxmlformats.org/officeDocument/2006/relationships/customXml" Target="../ink/ink1436.xml"/><Relationship Id="rId139" Type="http://schemas.openxmlformats.org/officeDocument/2006/relationships/image" Target="../media/image223.png"/><Relationship Id="rId80" Type="http://schemas.openxmlformats.org/officeDocument/2006/relationships/customXml" Target="../ink/ink1409.xml"/><Relationship Id="rId85" Type="http://schemas.openxmlformats.org/officeDocument/2006/relationships/image" Target="../media/image196.png"/><Relationship Id="rId150" Type="http://schemas.openxmlformats.org/officeDocument/2006/relationships/customXml" Target="../ink/ink1444.xml"/><Relationship Id="rId12" Type="http://schemas.openxmlformats.org/officeDocument/2006/relationships/customXml" Target="../ink/ink1375.xml"/><Relationship Id="rId17" Type="http://schemas.openxmlformats.org/officeDocument/2006/relationships/image" Target="../media/image161.png"/><Relationship Id="rId33" Type="http://schemas.openxmlformats.org/officeDocument/2006/relationships/image" Target="../media/image171.png"/><Relationship Id="rId38" Type="http://schemas.openxmlformats.org/officeDocument/2006/relationships/customXml" Target="../ink/ink1388.xml"/><Relationship Id="rId59" Type="http://schemas.openxmlformats.org/officeDocument/2006/relationships/image" Target="../media/image2310.png"/><Relationship Id="rId103" Type="http://schemas.openxmlformats.org/officeDocument/2006/relationships/image" Target="../media/image205.png"/><Relationship Id="rId108" Type="http://schemas.openxmlformats.org/officeDocument/2006/relationships/customXml" Target="../ink/ink1423.xml"/><Relationship Id="rId124" Type="http://schemas.openxmlformats.org/officeDocument/2006/relationships/customXml" Target="../ink/ink1431.xml"/><Relationship Id="rId129" Type="http://schemas.openxmlformats.org/officeDocument/2006/relationships/image" Target="../media/image218.png"/><Relationship Id="rId54" Type="http://schemas.openxmlformats.org/officeDocument/2006/relationships/customXml" Target="../ink/ink1396.xml"/><Relationship Id="rId70" Type="http://schemas.openxmlformats.org/officeDocument/2006/relationships/customXml" Target="../ink/ink1404.xml"/><Relationship Id="rId75" Type="http://schemas.openxmlformats.org/officeDocument/2006/relationships/image" Target="../media/image191.png"/><Relationship Id="rId91" Type="http://schemas.openxmlformats.org/officeDocument/2006/relationships/image" Target="../media/image199.png"/><Relationship Id="rId96" Type="http://schemas.openxmlformats.org/officeDocument/2006/relationships/customXml" Target="../ink/ink1417.xml"/><Relationship Id="rId140" Type="http://schemas.openxmlformats.org/officeDocument/2006/relationships/customXml" Target="../ink/ink1439.xml"/><Relationship Id="rId145" Type="http://schemas.openxmlformats.org/officeDocument/2006/relationships/image" Target="../media/image22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72.xml"/><Relationship Id="rId23" Type="http://schemas.openxmlformats.org/officeDocument/2006/relationships/image" Target="../media/image166.png"/><Relationship Id="rId28" Type="http://schemas.openxmlformats.org/officeDocument/2006/relationships/customXml" Target="../ink/ink1383.xml"/><Relationship Id="rId49" Type="http://schemas.openxmlformats.org/officeDocument/2006/relationships/image" Target="../media/image179.png"/><Relationship Id="rId114" Type="http://schemas.openxmlformats.org/officeDocument/2006/relationships/customXml" Target="../ink/ink1426.xml"/><Relationship Id="rId119" Type="http://schemas.openxmlformats.org/officeDocument/2006/relationships/image" Target="../media/image213.png"/><Relationship Id="rId44" Type="http://schemas.openxmlformats.org/officeDocument/2006/relationships/customXml" Target="../ink/ink1391.xml"/><Relationship Id="rId60" Type="http://schemas.openxmlformats.org/officeDocument/2006/relationships/customXml" Target="../ink/ink1399.xml"/><Relationship Id="rId65" Type="http://schemas.openxmlformats.org/officeDocument/2006/relationships/image" Target="../media/image86.png"/><Relationship Id="rId81" Type="http://schemas.openxmlformats.org/officeDocument/2006/relationships/image" Target="../media/image194.png"/><Relationship Id="rId86" Type="http://schemas.openxmlformats.org/officeDocument/2006/relationships/customXml" Target="../ink/ink1412.xml"/><Relationship Id="rId130" Type="http://schemas.openxmlformats.org/officeDocument/2006/relationships/customXml" Target="../ink/ink1434.xml"/><Relationship Id="rId135" Type="http://schemas.openxmlformats.org/officeDocument/2006/relationships/image" Target="../media/image221.png"/><Relationship Id="rId151" Type="http://schemas.openxmlformats.org/officeDocument/2006/relationships/image" Target="../media/image229.png"/><Relationship Id="rId13" Type="http://schemas.openxmlformats.org/officeDocument/2006/relationships/image" Target="../media/image159.png"/><Relationship Id="rId18" Type="http://schemas.openxmlformats.org/officeDocument/2006/relationships/customXml" Target="../ink/ink1378.xml"/><Relationship Id="rId39" Type="http://schemas.openxmlformats.org/officeDocument/2006/relationships/image" Target="../media/image174.png"/><Relationship Id="rId109" Type="http://schemas.openxmlformats.org/officeDocument/2006/relationships/image" Target="../media/image208.png"/><Relationship Id="rId34" Type="http://schemas.openxmlformats.org/officeDocument/2006/relationships/customXml" Target="../ink/ink1386.xml"/><Relationship Id="rId50" Type="http://schemas.openxmlformats.org/officeDocument/2006/relationships/customXml" Target="../ink/ink1394.xml"/><Relationship Id="rId55" Type="http://schemas.openxmlformats.org/officeDocument/2006/relationships/image" Target="../media/image183.png"/><Relationship Id="rId76" Type="http://schemas.openxmlformats.org/officeDocument/2006/relationships/customXml" Target="../ink/ink1407.xml"/><Relationship Id="rId97" Type="http://schemas.openxmlformats.org/officeDocument/2006/relationships/image" Target="../media/image202.png"/><Relationship Id="rId104" Type="http://schemas.openxmlformats.org/officeDocument/2006/relationships/customXml" Target="../ink/ink1421.xml"/><Relationship Id="rId120" Type="http://schemas.openxmlformats.org/officeDocument/2006/relationships/customXml" Target="../ink/ink1429.xml"/><Relationship Id="rId125" Type="http://schemas.openxmlformats.org/officeDocument/2006/relationships/image" Target="../media/image216.png"/><Relationship Id="rId141" Type="http://schemas.openxmlformats.org/officeDocument/2006/relationships/image" Target="../media/image224.png"/><Relationship Id="rId146" Type="http://schemas.openxmlformats.org/officeDocument/2006/relationships/customXml" Target="../ink/ink1442.xml"/><Relationship Id="rId7" Type="http://schemas.openxmlformats.org/officeDocument/2006/relationships/image" Target="../media/image156.png"/><Relationship Id="rId71" Type="http://schemas.openxmlformats.org/officeDocument/2006/relationships/image" Target="../media/image189.png"/><Relationship Id="rId92" Type="http://schemas.openxmlformats.org/officeDocument/2006/relationships/customXml" Target="../ink/ink1415.xml"/><Relationship Id="rId2" Type="http://schemas.openxmlformats.org/officeDocument/2006/relationships/customXml" Target="../ink/ink1370.xml"/><Relationship Id="rId29" Type="http://schemas.openxmlformats.org/officeDocument/2006/relationships/image" Target="../media/image169.png"/><Relationship Id="rId24" Type="http://schemas.openxmlformats.org/officeDocument/2006/relationships/customXml" Target="../ink/ink1381.xml"/><Relationship Id="rId40" Type="http://schemas.openxmlformats.org/officeDocument/2006/relationships/customXml" Target="../ink/ink1389.xml"/><Relationship Id="rId45" Type="http://schemas.openxmlformats.org/officeDocument/2006/relationships/image" Target="../media/image177.png"/><Relationship Id="rId66" Type="http://schemas.openxmlformats.org/officeDocument/2006/relationships/customXml" Target="../ink/ink1402.xml"/><Relationship Id="rId87" Type="http://schemas.openxmlformats.org/officeDocument/2006/relationships/image" Target="../media/image197.png"/><Relationship Id="rId110" Type="http://schemas.openxmlformats.org/officeDocument/2006/relationships/customXml" Target="../ink/ink1424.xml"/><Relationship Id="rId115" Type="http://schemas.openxmlformats.org/officeDocument/2006/relationships/image" Target="../media/image211.png"/><Relationship Id="rId131" Type="http://schemas.openxmlformats.org/officeDocument/2006/relationships/image" Target="../media/image219.png"/><Relationship Id="rId136" Type="http://schemas.openxmlformats.org/officeDocument/2006/relationships/customXml" Target="../ink/ink1437.xml"/><Relationship Id="rId61" Type="http://schemas.openxmlformats.org/officeDocument/2006/relationships/image" Target="../media/image185.png"/><Relationship Id="rId82" Type="http://schemas.openxmlformats.org/officeDocument/2006/relationships/customXml" Target="../ink/ink1410.xml"/><Relationship Id="rId152" Type="http://schemas.openxmlformats.org/officeDocument/2006/relationships/customXml" Target="../ink/ink1445.xml"/><Relationship Id="rId19" Type="http://schemas.openxmlformats.org/officeDocument/2006/relationships/image" Target="../media/image164.png"/><Relationship Id="rId14" Type="http://schemas.openxmlformats.org/officeDocument/2006/relationships/customXml" Target="../ink/ink1376.xml"/><Relationship Id="rId30" Type="http://schemas.openxmlformats.org/officeDocument/2006/relationships/customXml" Target="../ink/ink1384.xml"/><Relationship Id="rId35" Type="http://schemas.openxmlformats.org/officeDocument/2006/relationships/image" Target="../media/image172.png"/><Relationship Id="rId56" Type="http://schemas.openxmlformats.org/officeDocument/2006/relationships/customXml" Target="../ink/ink1397.xml"/><Relationship Id="rId77" Type="http://schemas.openxmlformats.org/officeDocument/2006/relationships/image" Target="../media/image192.png"/><Relationship Id="rId100" Type="http://schemas.openxmlformats.org/officeDocument/2006/relationships/customXml" Target="../ink/ink1419.xml"/><Relationship Id="rId105" Type="http://schemas.openxmlformats.org/officeDocument/2006/relationships/image" Target="../media/image206.png"/><Relationship Id="rId126" Type="http://schemas.openxmlformats.org/officeDocument/2006/relationships/customXml" Target="../ink/ink1432.xml"/><Relationship Id="rId147" Type="http://schemas.openxmlformats.org/officeDocument/2006/relationships/image" Target="../media/image227.png"/><Relationship Id="rId8" Type="http://schemas.openxmlformats.org/officeDocument/2006/relationships/customXml" Target="../ink/ink1373.xml"/><Relationship Id="rId51" Type="http://schemas.openxmlformats.org/officeDocument/2006/relationships/image" Target="../media/image180.png"/><Relationship Id="rId72" Type="http://schemas.openxmlformats.org/officeDocument/2006/relationships/customXml" Target="../ink/ink1405.xml"/><Relationship Id="rId93" Type="http://schemas.openxmlformats.org/officeDocument/2006/relationships/image" Target="../media/image200.png"/><Relationship Id="rId98" Type="http://schemas.openxmlformats.org/officeDocument/2006/relationships/customXml" Target="../ink/ink1418.xml"/><Relationship Id="rId121" Type="http://schemas.openxmlformats.org/officeDocument/2006/relationships/image" Target="../media/image214.png"/><Relationship Id="rId142" Type="http://schemas.openxmlformats.org/officeDocument/2006/relationships/customXml" Target="../ink/ink1440.xml"/><Relationship Id="rId3" Type="http://schemas.openxmlformats.org/officeDocument/2006/relationships/image" Target="../media/image155.png"/><Relationship Id="rId25" Type="http://schemas.openxmlformats.org/officeDocument/2006/relationships/image" Target="../media/image167.png"/><Relationship Id="rId46" Type="http://schemas.openxmlformats.org/officeDocument/2006/relationships/customXml" Target="../ink/ink1392.xml"/><Relationship Id="rId67" Type="http://schemas.openxmlformats.org/officeDocument/2006/relationships/image" Target="../media/image187.png"/><Relationship Id="rId116" Type="http://schemas.openxmlformats.org/officeDocument/2006/relationships/customXml" Target="../ink/ink1427.xml"/><Relationship Id="rId137" Type="http://schemas.openxmlformats.org/officeDocument/2006/relationships/image" Target="../media/image222.png"/><Relationship Id="rId20" Type="http://schemas.openxmlformats.org/officeDocument/2006/relationships/customXml" Target="../ink/ink1379.xml"/><Relationship Id="rId41" Type="http://schemas.openxmlformats.org/officeDocument/2006/relationships/image" Target="../media/image182.png"/><Relationship Id="rId62" Type="http://schemas.openxmlformats.org/officeDocument/2006/relationships/customXml" Target="../ink/ink1400.xml"/><Relationship Id="rId83" Type="http://schemas.openxmlformats.org/officeDocument/2006/relationships/image" Target="../media/image195.png"/><Relationship Id="rId88" Type="http://schemas.openxmlformats.org/officeDocument/2006/relationships/customXml" Target="../ink/ink1413.xml"/><Relationship Id="rId111" Type="http://schemas.openxmlformats.org/officeDocument/2006/relationships/image" Target="../media/image209.png"/><Relationship Id="rId132" Type="http://schemas.openxmlformats.org/officeDocument/2006/relationships/customXml" Target="../ink/ink1435.xml"/><Relationship Id="rId153" Type="http://schemas.openxmlformats.org/officeDocument/2006/relationships/image" Target="../media/image230.png"/><Relationship Id="rId15" Type="http://schemas.openxmlformats.org/officeDocument/2006/relationships/image" Target="../media/image160.png"/><Relationship Id="rId36" Type="http://schemas.openxmlformats.org/officeDocument/2006/relationships/customXml" Target="../ink/ink1387.xml"/><Relationship Id="rId57" Type="http://schemas.openxmlformats.org/officeDocument/2006/relationships/image" Target="../media/image184.png"/><Relationship Id="rId106" Type="http://schemas.openxmlformats.org/officeDocument/2006/relationships/customXml" Target="../ink/ink1422.xml"/><Relationship Id="rId127" Type="http://schemas.openxmlformats.org/officeDocument/2006/relationships/image" Target="../media/image217.png"/><Relationship Id="rId10" Type="http://schemas.openxmlformats.org/officeDocument/2006/relationships/customXml" Target="../ink/ink1374.xml"/><Relationship Id="rId31" Type="http://schemas.openxmlformats.org/officeDocument/2006/relationships/image" Target="../media/image170.png"/><Relationship Id="rId52" Type="http://schemas.openxmlformats.org/officeDocument/2006/relationships/customXml" Target="../ink/ink1395.xml"/><Relationship Id="rId73" Type="http://schemas.openxmlformats.org/officeDocument/2006/relationships/image" Target="../media/image190.png"/><Relationship Id="rId78" Type="http://schemas.openxmlformats.org/officeDocument/2006/relationships/customXml" Target="../ink/ink1408.xml"/><Relationship Id="rId94" Type="http://schemas.openxmlformats.org/officeDocument/2006/relationships/customXml" Target="../ink/ink1416.xml"/><Relationship Id="rId99" Type="http://schemas.openxmlformats.org/officeDocument/2006/relationships/image" Target="../media/image203.png"/><Relationship Id="rId101" Type="http://schemas.openxmlformats.org/officeDocument/2006/relationships/image" Target="../media/image204.png"/><Relationship Id="rId122" Type="http://schemas.openxmlformats.org/officeDocument/2006/relationships/customXml" Target="../ink/ink1430.xml"/><Relationship Id="rId143" Type="http://schemas.openxmlformats.org/officeDocument/2006/relationships/image" Target="../media/image225.png"/><Relationship Id="rId148" Type="http://schemas.openxmlformats.org/officeDocument/2006/relationships/customXml" Target="../ink/ink1443.xml"/><Relationship Id="rId4" Type="http://schemas.openxmlformats.org/officeDocument/2006/relationships/customXml" Target="../ink/ink1371.xml"/><Relationship Id="rId9" Type="http://schemas.openxmlformats.org/officeDocument/2006/relationships/image" Target="../media/image157.png"/><Relationship Id="rId26" Type="http://schemas.openxmlformats.org/officeDocument/2006/relationships/customXml" Target="../ink/ink1382.xml"/><Relationship Id="rId47" Type="http://schemas.openxmlformats.org/officeDocument/2006/relationships/image" Target="../media/image178.png"/><Relationship Id="rId68" Type="http://schemas.openxmlformats.org/officeDocument/2006/relationships/customXml" Target="../ink/ink1403.xml"/><Relationship Id="rId89" Type="http://schemas.openxmlformats.org/officeDocument/2006/relationships/image" Target="../media/image198.png"/><Relationship Id="rId112" Type="http://schemas.openxmlformats.org/officeDocument/2006/relationships/customXml" Target="../ink/ink1425.xml"/><Relationship Id="rId133" Type="http://schemas.openxmlformats.org/officeDocument/2006/relationships/image" Target="../media/image220.png"/><Relationship Id="rId16" Type="http://schemas.openxmlformats.org/officeDocument/2006/relationships/customXml" Target="../ink/ink1377.xml"/><Relationship Id="rId37" Type="http://schemas.openxmlformats.org/officeDocument/2006/relationships/image" Target="../media/image173.png"/><Relationship Id="rId58" Type="http://schemas.openxmlformats.org/officeDocument/2006/relationships/customXml" Target="../ink/ink1398.xml"/><Relationship Id="rId79" Type="http://schemas.openxmlformats.org/officeDocument/2006/relationships/image" Target="../media/image193.png"/><Relationship Id="rId102" Type="http://schemas.openxmlformats.org/officeDocument/2006/relationships/customXml" Target="../ink/ink1420.xml"/><Relationship Id="rId123" Type="http://schemas.openxmlformats.org/officeDocument/2006/relationships/image" Target="../media/image215.png"/><Relationship Id="rId144" Type="http://schemas.openxmlformats.org/officeDocument/2006/relationships/customXml" Target="../ink/ink1441.xml"/><Relationship Id="rId90" Type="http://schemas.openxmlformats.org/officeDocument/2006/relationships/customXml" Target="../ink/ink1414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ustomXml" Target="../ink/ink24.xml"/><Relationship Id="rId13" Type="http://schemas.openxmlformats.org/officeDocument/2006/relationships/image" Target="../media/image12.png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26.xml"/><Relationship Id="rId17" Type="http://schemas.openxmlformats.org/officeDocument/2006/relationships/image" Target="../media/image14.png"/><Relationship Id="rId2" Type="http://schemas.openxmlformats.org/officeDocument/2006/relationships/customXml" Target="../ink/ink21.xml"/><Relationship Id="rId16" Type="http://schemas.openxmlformats.org/officeDocument/2006/relationships/customXml" Target="../ink/ink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.xml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customXml" Target="../ink/ink25.xml"/><Relationship Id="rId4" Type="http://schemas.openxmlformats.org/officeDocument/2006/relationships/customXml" Target="../ink/ink22.xml"/><Relationship Id="rId9" Type="http://schemas.openxmlformats.org/officeDocument/2006/relationships/image" Target="../media/image9.png"/><Relationship Id="rId14" Type="http://schemas.openxmlformats.org/officeDocument/2006/relationships/customXml" Target="../ink/ink27.xml"/></Relationships>
</file>

<file path=ppt/slides/_rels/slide5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12.png"/><Relationship Id="rId21" Type="http://schemas.openxmlformats.org/officeDocument/2006/relationships/image" Target="../media/image165.png"/><Relationship Id="rId42" Type="http://schemas.openxmlformats.org/officeDocument/2006/relationships/customXml" Target="../ink/ink1466.xml"/><Relationship Id="rId63" Type="http://schemas.openxmlformats.org/officeDocument/2006/relationships/image" Target="../media/image186.png"/><Relationship Id="rId84" Type="http://schemas.openxmlformats.org/officeDocument/2006/relationships/customXml" Target="../ink/ink1487.xml"/><Relationship Id="rId138" Type="http://schemas.openxmlformats.org/officeDocument/2006/relationships/customXml" Target="../ink/ink1514.xml"/><Relationship Id="rId159" Type="http://schemas.openxmlformats.org/officeDocument/2006/relationships/image" Target="../media/image233.png"/><Relationship Id="rId170" Type="http://schemas.openxmlformats.org/officeDocument/2006/relationships/customXml" Target="../ink/ink1530.xml"/><Relationship Id="rId107" Type="http://schemas.openxmlformats.org/officeDocument/2006/relationships/image" Target="../media/image207.png"/><Relationship Id="rId11" Type="http://schemas.openxmlformats.org/officeDocument/2006/relationships/image" Target="../media/image163.png"/><Relationship Id="rId32" Type="http://schemas.openxmlformats.org/officeDocument/2006/relationships/customXml" Target="../ink/ink1461.xml"/><Relationship Id="rId53" Type="http://schemas.openxmlformats.org/officeDocument/2006/relationships/image" Target="../media/image181.png"/><Relationship Id="rId74" Type="http://schemas.openxmlformats.org/officeDocument/2006/relationships/customXml" Target="../ink/ink1482.xml"/><Relationship Id="rId128" Type="http://schemas.openxmlformats.org/officeDocument/2006/relationships/customXml" Target="../ink/ink1509.xml"/><Relationship Id="rId149" Type="http://schemas.openxmlformats.org/officeDocument/2006/relationships/image" Target="../media/image228.png"/><Relationship Id="rId5" Type="http://schemas.openxmlformats.org/officeDocument/2006/relationships/image" Target="../media/image162.png"/><Relationship Id="rId95" Type="http://schemas.openxmlformats.org/officeDocument/2006/relationships/image" Target="../media/image201.png"/><Relationship Id="rId160" Type="http://schemas.openxmlformats.org/officeDocument/2006/relationships/customXml" Target="../ink/ink1525.xml"/><Relationship Id="rId22" Type="http://schemas.openxmlformats.org/officeDocument/2006/relationships/customXml" Target="../ink/ink1456.xml"/><Relationship Id="rId43" Type="http://schemas.openxmlformats.org/officeDocument/2006/relationships/image" Target="../media/image176.png"/><Relationship Id="rId64" Type="http://schemas.openxmlformats.org/officeDocument/2006/relationships/customXml" Target="../ink/ink1477.xml"/><Relationship Id="rId118" Type="http://schemas.openxmlformats.org/officeDocument/2006/relationships/customXml" Target="../ink/ink1504.xml"/><Relationship Id="rId139" Type="http://schemas.openxmlformats.org/officeDocument/2006/relationships/image" Target="../media/image223.png"/><Relationship Id="rId85" Type="http://schemas.openxmlformats.org/officeDocument/2006/relationships/image" Target="../media/image196.png"/><Relationship Id="rId150" Type="http://schemas.openxmlformats.org/officeDocument/2006/relationships/customXml" Target="../ink/ink1520.xml"/><Relationship Id="rId171" Type="http://schemas.openxmlformats.org/officeDocument/2006/relationships/image" Target="../media/image239.png"/><Relationship Id="rId12" Type="http://schemas.openxmlformats.org/officeDocument/2006/relationships/customXml" Target="../ink/ink1451.xml"/><Relationship Id="rId33" Type="http://schemas.openxmlformats.org/officeDocument/2006/relationships/image" Target="../media/image171.png"/><Relationship Id="rId108" Type="http://schemas.openxmlformats.org/officeDocument/2006/relationships/customXml" Target="../ink/ink1499.xml"/><Relationship Id="rId129" Type="http://schemas.openxmlformats.org/officeDocument/2006/relationships/image" Target="../media/image218.png"/><Relationship Id="rId54" Type="http://schemas.openxmlformats.org/officeDocument/2006/relationships/customXml" Target="../ink/ink1472.xml"/><Relationship Id="rId70" Type="http://schemas.openxmlformats.org/officeDocument/2006/relationships/customXml" Target="../ink/ink1480.xml"/><Relationship Id="rId75" Type="http://schemas.openxmlformats.org/officeDocument/2006/relationships/image" Target="../media/image191.png"/><Relationship Id="rId91" Type="http://schemas.openxmlformats.org/officeDocument/2006/relationships/image" Target="../media/image199.png"/><Relationship Id="rId96" Type="http://schemas.openxmlformats.org/officeDocument/2006/relationships/customXml" Target="../ink/ink1493.xml"/><Relationship Id="rId140" Type="http://schemas.openxmlformats.org/officeDocument/2006/relationships/customXml" Target="../ink/ink1515.xml"/><Relationship Id="rId145" Type="http://schemas.openxmlformats.org/officeDocument/2006/relationships/image" Target="../media/image226.png"/><Relationship Id="rId161" Type="http://schemas.openxmlformats.org/officeDocument/2006/relationships/image" Target="../media/image234.png"/><Relationship Id="rId166" Type="http://schemas.openxmlformats.org/officeDocument/2006/relationships/customXml" Target="../ink/ink15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48.xml"/><Relationship Id="rId23" Type="http://schemas.openxmlformats.org/officeDocument/2006/relationships/image" Target="../media/image166.png"/><Relationship Id="rId28" Type="http://schemas.openxmlformats.org/officeDocument/2006/relationships/customXml" Target="../ink/ink1459.xml"/><Relationship Id="rId49" Type="http://schemas.openxmlformats.org/officeDocument/2006/relationships/image" Target="../media/image179.png"/><Relationship Id="rId114" Type="http://schemas.openxmlformats.org/officeDocument/2006/relationships/customXml" Target="../ink/ink1502.xml"/><Relationship Id="rId119" Type="http://schemas.openxmlformats.org/officeDocument/2006/relationships/image" Target="../media/image213.png"/><Relationship Id="rId44" Type="http://schemas.openxmlformats.org/officeDocument/2006/relationships/customXml" Target="../ink/ink1467.xml"/><Relationship Id="rId60" Type="http://schemas.openxmlformats.org/officeDocument/2006/relationships/customXml" Target="../ink/ink1475.xml"/><Relationship Id="rId65" Type="http://schemas.openxmlformats.org/officeDocument/2006/relationships/image" Target="../media/image86.png"/><Relationship Id="rId81" Type="http://schemas.openxmlformats.org/officeDocument/2006/relationships/image" Target="../media/image194.png"/><Relationship Id="rId86" Type="http://schemas.openxmlformats.org/officeDocument/2006/relationships/customXml" Target="../ink/ink1488.xml"/><Relationship Id="rId130" Type="http://schemas.openxmlformats.org/officeDocument/2006/relationships/customXml" Target="../ink/ink1510.xml"/><Relationship Id="rId135" Type="http://schemas.openxmlformats.org/officeDocument/2006/relationships/image" Target="../media/image221.png"/><Relationship Id="rId151" Type="http://schemas.openxmlformats.org/officeDocument/2006/relationships/image" Target="../media/image229.png"/><Relationship Id="rId156" Type="http://schemas.openxmlformats.org/officeDocument/2006/relationships/customXml" Target="../ink/ink1523.xml"/><Relationship Id="rId13" Type="http://schemas.openxmlformats.org/officeDocument/2006/relationships/image" Target="../media/image159.png"/><Relationship Id="rId18" Type="http://schemas.openxmlformats.org/officeDocument/2006/relationships/customXml" Target="../ink/ink1454.xml"/><Relationship Id="rId39" Type="http://schemas.openxmlformats.org/officeDocument/2006/relationships/image" Target="../media/image174.png"/><Relationship Id="rId109" Type="http://schemas.openxmlformats.org/officeDocument/2006/relationships/image" Target="../media/image208.png"/><Relationship Id="rId34" Type="http://schemas.openxmlformats.org/officeDocument/2006/relationships/customXml" Target="../ink/ink1462.xml"/><Relationship Id="rId50" Type="http://schemas.openxmlformats.org/officeDocument/2006/relationships/customXml" Target="../ink/ink1470.xml"/><Relationship Id="rId55" Type="http://schemas.openxmlformats.org/officeDocument/2006/relationships/image" Target="../media/image183.png"/><Relationship Id="rId76" Type="http://schemas.openxmlformats.org/officeDocument/2006/relationships/customXml" Target="../ink/ink1483.xml"/><Relationship Id="rId97" Type="http://schemas.openxmlformats.org/officeDocument/2006/relationships/image" Target="../media/image202.png"/><Relationship Id="rId104" Type="http://schemas.openxmlformats.org/officeDocument/2006/relationships/customXml" Target="../ink/ink1497.xml"/><Relationship Id="rId120" Type="http://schemas.openxmlformats.org/officeDocument/2006/relationships/customXml" Target="../ink/ink1505.xml"/><Relationship Id="rId125" Type="http://schemas.openxmlformats.org/officeDocument/2006/relationships/image" Target="../media/image216.png"/><Relationship Id="rId141" Type="http://schemas.openxmlformats.org/officeDocument/2006/relationships/image" Target="../media/image224.png"/><Relationship Id="rId146" Type="http://schemas.openxmlformats.org/officeDocument/2006/relationships/customXml" Target="../ink/ink1518.xml"/><Relationship Id="rId167" Type="http://schemas.openxmlformats.org/officeDocument/2006/relationships/image" Target="../media/image237.png"/><Relationship Id="rId7" Type="http://schemas.openxmlformats.org/officeDocument/2006/relationships/image" Target="../media/image156.png"/><Relationship Id="rId71" Type="http://schemas.openxmlformats.org/officeDocument/2006/relationships/image" Target="../media/image189.png"/><Relationship Id="rId92" Type="http://schemas.openxmlformats.org/officeDocument/2006/relationships/customXml" Target="../ink/ink1491.xml"/><Relationship Id="rId162" Type="http://schemas.openxmlformats.org/officeDocument/2006/relationships/customXml" Target="../ink/ink1526.xml"/><Relationship Id="rId2" Type="http://schemas.openxmlformats.org/officeDocument/2006/relationships/customXml" Target="../ink/ink1446.xml"/><Relationship Id="rId29" Type="http://schemas.openxmlformats.org/officeDocument/2006/relationships/image" Target="../media/image169.png"/><Relationship Id="rId24" Type="http://schemas.openxmlformats.org/officeDocument/2006/relationships/customXml" Target="../ink/ink1457.xml"/><Relationship Id="rId40" Type="http://schemas.openxmlformats.org/officeDocument/2006/relationships/customXml" Target="../ink/ink1465.xml"/><Relationship Id="rId45" Type="http://schemas.openxmlformats.org/officeDocument/2006/relationships/image" Target="../media/image177.png"/><Relationship Id="rId66" Type="http://schemas.openxmlformats.org/officeDocument/2006/relationships/customXml" Target="../ink/ink1478.xml"/><Relationship Id="rId87" Type="http://schemas.openxmlformats.org/officeDocument/2006/relationships/image" Target="../media/image197.png"/><Relationship Id="rId110" Type="http://schemas.openxmlformats.org/officeDocument/2006/relationships/customXml" Target="../ink/ink1500.xml"/><Relationship Id="rId115" Type="http://schemas.openxmlformats.org/officeDocument/2006/relationships/image" Target="../media/image211.png"/><Relationship Id="rId131" Type="http://schemas.openxmlformats.org/officeDocument/2006/relationships/image" Target="../media/image219.png"/><Relationship Id="rId136" Type="http://schemas.openxmlformats.org/officeDocument/2006/relationships/customXml" Target="../ink/ink1513.xml"/><Relationship Id="rId157" Type="http://schemas.openxmlformats.org/officeDocument/2006/relationships/image" Target="../media/image232.png"/><Relationship Id="rId61" Type="http://schemas.openxmlformats.org/officeDocument/2006/relationships/image" Target="../media/image185.png"/><Relationship Id="rId82" Type="http://schemas.openxmlformats.org/officeDocument/2006/relationships/customXml" Target="../ink/ink1486.xml"/><Relationship Id="rId152" Type="http://schemas.openxmlformats.org/officeDocument/2006/relationships/customXml" Target="../ink/ink1521.xml"/><Relationship Id="rId19" Type="http://schemas.openxmlformats.org/officeDocument/2006/relationships/image" Target="../media/image164.png"/><Relationship Id="rId14" Type="http://schemas.openxmlformats.org/officeDocument/2006/relationships/customXml" Target="../ink/ink1452.xml"/><Relationship Id="rId30" Type="http://schemas.openxmlformats.org/officeDocument/2006/relationships/customXml" Target="../ink/ink1460.xml"/><Relationship Id="rId35" Type="http://schemas.openxmlformats.org/officeDocument/2006/relationships/image" Target="../media/image172.png"/><Relationship Id="rId56" Type="http://schemas.openxmlformats.org/officeDocument/2006/relationships/customXml" Target="../ink/ink1473.xml"/><Relationship Id="rId77" Type="http://schemas.openxmlformats.org/officeDocument/2006/relationships/image" Target="../media/image192.png"/><Relationship Id="rId100" Type="http://schemas.openxmlformats.org/officeDocument/2006/relationships/customXml" Target="../ink/ink1495.xml"/><Relationship Id="rId105" Type="http://schemas.openxmlformats.org/officeDocument/2006/relationships/image" Target="../media/image206.png"/><Relationship Id="rId126" Type="http://schemas.openxmlformats.org/officeDocument/2006/relationships/customXml" Target="../ink/ink1508.xml"/><Relationship Id="rId147" Type="http://schemas.openxmlformats.org/officeDocument/2006/relationships/image" Target="../media/image227.png"/><Relationship Id="rId168" Type="http://schemas.openxmlformats.org/officeDocument/2006/relationships/customXml" Target="../ink/ink1529.xml"/><Relationship Id="rId8" Type="http://schemas.openxmlformats.org/officeDocument/2006/relationships/customXml" Target="../ink/ink1449.xml"/><Relationship Id="rId51" Type="http://schemas.openxmlformats.org/officeDocument/2006/relationships/image" Target="../media/image180.png"/><Relationship Id="rId72" Type="http://schemas.openxmlformats.org/officeDocument/2006/relationships/customXml" Target="../ink/ink1481.xml"/><Relationship Id="rId93" Type="http://schemas.openxmlformats.org/officeDocument/2006/relationships/image" Target="../media/image200.png"/><Relationship Id="rId98" Type="http://schemas.openxmlformats.org/officeDocument/2006/relationships/customXml" Target="../ink/ink1494.xml"/><Relationship Id="rId121" Type="http://schemas.openxmlformats.org/officeDocument/2006/relationships/image" Target="../media/image214.png"/><Relationship Id="rId142" Type="http://schemas.openxmlformats.org/officeDocument/2006/relationships/customXml" Target="../ink/ink1516.xml"/><Relationship Id="rId163" Type="http://schemas.openxmlformats.org/officeDocument/2006/relationships/image" Target="../media/image235.png"/><Relationship Id="rId3" Type="http://schemas.openxmlformats.org/officeDocument/2006/relationships/image" Target="../media/image155.png"/><Relationship Id="rId25" Type="http://schemas.openxmlformats.org/officeDocument/2006/relationships/image" Target="../media/image167.png"/><Relationship Id="rId46" Type="http://schemas.openxmlformats.org/officeDocument/2006/relationships/customXml" Target="../ink/ink1468.xml"/><Relationship Id="rId67" Type="http://schemas.openxmlformats.org/officeDocument/2006/relationships/image" Target="../media/image187.png"/><Relationship Id="rId116" Type="http://schemas.openxmlformats.org/officeDocument/2006/relationships/customXml" Target="../ink/ink1503.xml"/><Relationship Id="rId137" Type="http://schemas.openxmlformats.org/officeDocument/2006/relationships/image" Target="../media/image222.png"/><Relationship Id="rId158" Type="http://schemas.openxmlformats.org/officeDocument/2006/relationships/customXml" Target="../ink/ink1524.xml"/><Relationship Id="rId20" Type="http://schemas.openxmlformats.org/officeDocument/2006/relationships/customXml" Target="../ink/ink1455.xml"/><Relationship Id="rId41" Type="http://schemas.openxmlformats.org/officeDocument/2006/relationships/image" Target="../media/image182.png"/><Relationship Id="rId62" Type="http://schemas.openxmlformats.org/officeDocument/2006/relationships/customXml" Target="../ink/ink1476.xml"/><Relationship Id="rId83" Type="http://schemas.openxmlformats.org/officeDocument/2006/relationships/image" Target="../media/image195.png"/><Relationship Id="rId88" Type="http://schemas.openxmlformats.org/officeDocument/2006/relationships/customXml" Target="../ink/ink1489.xml"/><Relationship Id="rId111" Type="http://schemas.openxmlformats.org/officeDocument/2006/relationships/image" Target="../media/image209.png"/><Relationship Id="rId132" Type="http://schemas.openxmlformats.org/officeDocument/2006/relationships/customXml" Target="../ink/ink1511.xml"/><Relationship Id="rId153" Type="http://schemas.openxmlformats.org/officeDocument/2006/relationships/image" Target="../media/image230.png"/><Relationship Id="rId15" Type="http://schemas.openxmlformats.org/officeDocument/2006/relationships/image" Target="../media/image160.png"/><Relationship Id="rId36" Type="http://schemas.openxmlformats.org/officeDocument/2006/relationships/customXml" Target="../ink/ink1463.xml"/><Relationship Id="rId57" Type="http://schemas.openxmlformats.org/officeDocument/2006/relationships/image" Target="../media/image184.png"/><Relationship Id="rId106" Type="http://schemas.openxmlformats.org/officeDocument/2006/relationships/customXml" Target="../ink/ink1498.xml"/><Relationship Id="rId127" Type="http://schemas.openxmlformats.org/officeDocument/2006/relationships/image" Target="../media/image217.png"/><Relationship Id="rId10" Type="http://schemas.openxmlformats.org/officeDocument/2006/relationships/customXml" Target="../ink/ink1450.xml"/><Relationship Id="rId31" Type="http://schemas.openxmlformats.org/officeDocument/2006/relationships/image" Target="../media/image170.png"/><Relationship Id="rId52" Type="http://schemas.openxmlformats.org/officeDocument/2006/relationships/customXml" Target="../ink/ink1471.xml"/><Relationship Id="rId73" Type="http://schemas.openxmlformats.org/officeDocument/2006/relationships/image" Target="../media/image190.png"/><Relationship Id="rId78" Type="http://schemas.openxmlformats.org/officeDocument/2006/relationships/customXml" Target="../ink/ink1484.xml"/><Relationship Id="rId94" Type="http://schemas.openxmlformats.org/officeDocument/2006/relationships/customXml" Target="../ink/ink1492.xml"/><Relationship Id="rId99" Type="http://schemas.openxmlformats.org/officeDocument/2006/relationships/image" Target="../media/image203.png"/><Relationship Id="rId101" Type="http://schemas.openxmlformats.org/officeDocument/2006/relationships/image" Target="../media/image204.png"/><Relationship Id="rId122" Type="http://schemas.openxmlformats.org/officeDocument/2006/relationships/customXml" Target="../ink/ink1506.xml"/><Relationship Id="rId143" Type="http://schemas.openxmlformats.org/officeDocument/2006/relationships/image" Target="../media/image225.png"/><Relationship Id="rId148" Type="http://schemas.openxmlformats.org/officeDocument/2006/relationships/customXml" Target="../ink/ink1519.xml"/><Relationship Id="rId164" Type="http://schemas.openxmlformats.org/officeDocument/2006/relationships/customXml" Target="../ink/ink1527.xml"/><Relationship Id="rId169" Type="http://schemas.openxmlformats.org/officeDocument/2006/relationships/image" Target="../media/image238.png"/><Relationship Id="rId4" Type="http://schemas.openxmlformats.org/officeDocument/2006/relationships/customXml" Target="../ink/ink1447.xml"/><Relationship Id="rId9" Type="http://schemas.openxmlformats.org/officeDocument/2006/relationships/image" Target="../media/image157.png"/><Relationship Id="rId26" Type="http://schemas.openxmlformats.org/officeDocument/2006/relationships/customXml" Target="../ink/ink1458.xml"/><Relationship Id="rId47" Type="http://schemas.openxmlformats.org/officeDocument/2006/relationships/image" Target="../media/image178.png"/><Relationship Id="rId68" Type="http://schemas.openxmlformats.org/officeDocument/2006/relationships/customXml" Target="../ink/ink1479.xml"/><Relationship Id="rId89" Type="http://schemas.openxmlformats.org/officeDocument/2006/relationships/image" Target="../media/image198.png"/><Relationship Id="rId112" Type="http://schemas.openxmlformats.org/officeDocument/2006/relationships/customXml" Target="../ink/ink1501.xml"/><Relationship Id="rId133" Type="http://schemas.openxmlformats.org/officeDocument/2006/relationships/image" Target="../media/image220.png"/><Relationship Id="rId154" Type="http://schemas.openxmlformats.org/officeDocument/2006/relationships/customXml" Target="../ink/ink1522.xml"/><Relationship Id="rId16" Type="http://schemas.openxmlformats.org/officeDocument/2006/relationships/customXml" Target="../ink/ink1453.xml"/><Relationship Id="rId37" Type="http://schemas.openxmlformats.org/officeDocument/2006/relationships/image" Target="../media/image173.png"/><Relationship Id="rId58" Type="http://schemas.openxmlformats.org/officeDocument/2006/relationships/customXml" Target="../ink/ink1474.xml"/><Relationship Id="rId79" Type="http://schemas.openxmlformats.org/officeDocument/2006/relationships/image" Target="../media/image193.png"/><Relationship Id="rId102" Type="http://schemas.openxmlformats.org/officeDocument/2006/relationships/customXml" Target="../ink/ink1496.xml"/><Relationship Id="rId123" Type="http://schemas.openxmlformats.org/officeDocument/2006/relationships/image" Target="../media/image215.png"/><Relationship Id="rId144" Type="http://schemas.openxmlformats.org/officeDocument/2006/relationships/customXml" Target="../ink/ink1517.xml"/><Relationship Id="rId90" Type="http://schemas.openxmlformats.org/officeDocument/2006/relationships/customXml" Target="../ink/ink1490.xml"/><Relationship Id="rId165" Type="http://schemas.openxmlformats.org/officeDocument/2006/relationships/image" Target="../media/image236.png"/><Relationship Id="rId27" Type="http://schemas.openxmlformats.org/officeDocument/2006/relationships/image" Target="../media/image168.png"/><Relationship Id="rId48" Type="http://schemas.openxmlformats.org/officeDocument/2006/relationships/customXml" Target="../ink/ink1469.xml"/><Relationship Id="rId69" Type="http://schemas.openxmlformats.org/officeDocument/2006/relationships/image" Target="../media/image188.png"/><Relationship Id="rId113" Type="http://schemas.openxmlformats.org/officeDocument/2006/relationships/image" Target="../media/image210.png"/><Relationship Id="rId134" Type="http://schemas.openxmlformats.org/officeDocument/2006/relationships/customXml" Target="../ink/ink1512.xml"/><Relationship Id="rId80" Type="http://schemas.openxmlformats.org/officeDocument/2006/relationships/customXml" Target="../ink/ink1485.xml"/><Relationship Id="rId155" Type="http://schemas.openxmlformats.org/officeDocument/2006/relationships/image" Target="../media/image231.png"/><Relationship Id="rId17" Type="http://schemas.openxmlformats.org/officeDocument/2006/relationships/image" Target="../media/image161.png"/><Relationship Id="rId38" Type="http://schemas.openxmlformats.org/officeDocument/2006/relationships/customXml" Target="../ink/ink1464.xml"/><Relationship Id="rId59" Type="http://schemas.openxmlformats.org/officeDocument/2006/relationships/image" Target="../media/image2310.png"/><Relationship Id="rId103" Type="http://schemas.openxmlformats.org/officeDocument/2006/relationships/image" Target="../media/image205.png"/><Relationship Id="rId124" Type="http://schemas.openxmlformats.org/officeDocument/2006/relationships/customXml" Target="../ink/ink1507.xml"/></Relationships>
</file>

<file path=ppt/slides/_rels/slide5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12.png"/><Relationship Id="rId21" Type="http://schemas.openxmlformats.org/officeDocument/2006/relationships/image" Target="../media/image165.png"/><Relationship Id="rId42" Type="http://schemas.openxmlformats.org/officeDocument/2006/relationships/customXml" Target="../ink/ink1551.xml"/><Relationship Id="rId63" Type="http://schemas.openxmlformats.org/officeDocument/2006/relationships/image" Target="../media/image186.png"/><Relationship Id="rId84" Type="http://schemas.openxmlformats.org/officeDocument/2006/relationships/customXml" Target="../ink/ink1572.xml"/><Relationship Id="rId138" Type="http://schemas.openxmlformats.org/officeDocument/2006/relationships/customXml" Target="../ink/ink1599.xml"/><Relationship Id="rId159" Type="http://schemas.openxmlformats.org/officeDocument/2006/relationships/image" Target="../media/image233.png"/><Relationship Id="rId170" Type="http://schemas.openxmlformats.org/officeDocument/2006/relationships/customXml" Target="../ink/ink1615.xml"/><Relationship Id="rId107" Type="http://schemas.openxmlformats.org/officeDocument/2006/relationships/image" Target="../media/image207.png"/><Relationship Id="rId11" Type="http://schemas.openxmlformats.org/officeDocument/2006/relationships/image" Target="../media/image163.png"/><Relationship Id="rId32" Type="http://schemas.openxmlformats.org/officeDocument/2006/relationships/customXml" Target="../ink/ink1546.xml"/><Relationship Id="rId53" Type="http://schemas.openxmlformats.org/officeDocument/2006/relationships/image" Target="../media/image181.png"/><Relationship Id="rId74" Type="http://schemas.openxmlformats.org/officeDocument/2006/relationships/customXml" Target="../ink/ink1567.xml"/><Relationship Id="rId128" Type="http://schemas.openxmlformats.org/officeDocument/2006/relationships/customXml" Target="../ink/ink1594.xml"/><Relationship Id="rId149" Type="http://schemas.openxmlformats.org/officeDocument/2006/relationships/image" Target="../media/image228.png"/><Relationship Id="rId5" Type="http://schemas.openxmlformats.org/officeDocument/2006/relationships/image" Target="../media/image162.png"/><Relationship Id="rId95" Type="http://schemas.openxmlformats.org/officeDocument/2006/relationships/image" Target="../media/image201.png"/><Relationship Id="rId160" Type="http://schemas.openxmlformats.org/officeDocument/2006/relationships/customXml" Target="../ink/ink1610.xml"/><Relationship Id="rId22" Type="http://schemas.openxmlformats.org/officeDocument/2006/relationships/customXml" Target="../ink/ink1541.xml"/><Relationship Id="rId43" Type="http://schemas.openxmlformats.org/officeDocument/2006/relationships/image" Target="../media/image176.png"/><Relationship Id="rId64" Type="http://schemas.openxmlformats.org/officeDocument/2006/relationships/customXml" Target="../ink/ink1562.xml"/><Relationship Id="rId118" Type="http://schemas.openxmlformats.org/officeDocument/2006/relationships/customXml" Target="../ink/ink1589.xml"/><Relationship Id="rId139" Type="http://schemas.openxmlformats.org/officeDocument/2006/relationships/image" Target="../media/image223.png"/><Relationship Id="rId85" Type="http://schemas.openxmlformats.org/officeDocument/2006/relationships/image" Target="../media/image196.png"/><Relationship Id="rId150" Type="http://schemas.openxmlformats.org/officeDocument/2006/relationships/customXml" Target="../ink/ink1605.xml"/><Relationship Id="rId171" Type="http://schemas.openxmlformats.org/officeDocument/2006/relationships/image" Target="../media/image239.png"/><Relationship Id="rId12" Type="http://schemas.openxmlformats.org/officeDocument/2006/relationships/customXml" Target="../ink/ink1536.xml"/><Relationship Id="rId33" Type="http://schemas.openxmlformats.org/officeDocument/2006/relationships/image" Target="../media/image171.png"/><Relationship Id="rId108" Type="http://schemas.openxmlformats.org/officeDocument/2006/relationships/customXml" Target="../ink/ink1584.xml"/><Relationship Id="rId129" Type="http://schemas.openxmlformats.org/officeDocument/2006/relationships/image" Target="../media/image218.png"/><Relationship Id="rId54" Type="http://schemas.openxmlformats.org/officeDocument/2006/relationships/customXml" Target="../ink/ink1557.xml"/><Relationship Id="rId75" Type="http://schemas.openxmlformats.org/officeDocument/2006/relationships/image" Target="../media/image191.png"/><Relationship Id="rId96" Type="http://schemas.openxmlformats.org/officeDocument/2006/relationships/customXml" Target="../ink/ink1578.xml"/><Relationship Id="rId140" Type="http://schemas.openxmlformats.org/officeDocument/2006/relationships/customXml" Target="../ink/ink1600.xml"/><Relationship Id="rId161" Type="http://schemas.openxmlformats.org/officeDocument/2006/relationships/image" Target="../media/image234.png"/><Relationship Id="rId6" Type="http://schemas.openxmlformats.org/officeDocument/2006/relationships/customXml" Target="../ink/ink1533.xml"/><Relationship Id="rId23" Type="http://schemas.openxmlformats.org/officeDocument/2006/relationships/image" Target="../media/image166.png"/><Relationship Id="rId28" Type="http://schemas.openxmlformats.org/officeDocument/2006/relationships/customXml" Target="../ink/ink1544.xml"/><Relationship Id="rId49" Type="http://schemas.openxmlformats.org/officeDocument/2006/relationships/image" Target="../media/image179.png"/><Relationship Id="rId114" Type="http://schemas.openxmlformats.org/officeDocument/2006/relationships/customXml" Target="../ink/ink1587.xml"/><Relationship Id="rId119" Type="http://schemas.openxmlformats.org/officeDocument/2006/relationships/image" Target="../media/image213.png"/><Relationship Id="rId44" Type="http://schemas.openxmlformats.org/officeDocument/2006/relationships/customXml" Target="../ink/ink1552.xml"/><Relationship Id="rId60" Type="http://schemas.openxmlformats.org/officeDocument/2006/relationships/customXml" Target="../ink/ink1560.xml"/><Relationship Id="rId65" Type="http://schemas.openxmlformats.org/officeDocument/2006/relationships/image" Target="../media/image86.png"/><Relationship Id="rId81" Type="http://schemas.openxmlformats.org/officeDocument/2006/relationships/image" Target="../media/image194.png"/><Relationship Id="rId86" Type="http://schemas.openxmlformats.org/officeDocument/2006/relationships/customXml" Target="../ink/ink1573.xml"/><Relationship Id="rId130" Type="http://schemas.openxmlformats.org/officeDocument/2006/relationships/customXml" Target="../ink/ink1595.xml"/><Relationship Id="rId135" Type="http://schemas.openxmlformats.org/officeDocument/2006/relationships/image" Target="../media/image221.png"/><Relationship Id="rId151" Type="http://schemas.openxmlformats.org/officeDocument/2006/relationships/image" Target="../media/image229.png"/><Relationship Id="rId156" Type="http://schemas.openxmlformats.org/officeDocument/2006/relationships/customXml" Target="../ink/ink1608.xml"/><Relationship Id="rId177" Type="http://schemas.openxmlformats.org/officeDocument/2006/relationships/image" Target="../media/image242.png"/><Relationship Id="rId172" Type="http://schemas.openxmlformats.org/officeDocument/2006/relationships/customXml" Target="../ink/ink1616.xml"/><Relationship Id="rId13" Type="http://schemas.openxmlformats.org/officeDocument/2006/relationships/image" Target="../media/image159.png"/><Relationship Id="rId18" Type="http://schemas.openxmlformats.org/officeDocument/2006/relationships/customXml" Target="../ink/ink1539.xml"/><Relationship Id="rId39" Type="http://schemas.openxmlformats.org/officeDocument/2006/relationships/image" Target="../media/image174.png"/><Relationship Id="rId109" Type="http://schemas.openxmlformats.org/officeDocument/2006/relationships/image" Target="../media/image208.png"/><Relationship Id="rId34" Type="http://schemas.openxmlformats.org/officeDocument/2006/relationships/customXml" Target="../ink/ink1547.xml"/><Relationship Id="rId50" Type="http://schemas.openxmlformats.org/officeDocument/2006/relationships/customXml" Target="../ink/ink1555.xml"/><Relationship Id="rId55" Type="http://schemas.openxmlformats.org/officeDocument/2006/relationships/image" Target="../media/image183.png"/><Relationship Id="rId76" Type="http://schemas.openxmlformats.org/officeDocument/2006/relationships/customXml" Target="../ink/ink1568.xml"/><Relationship Id="rId97" Type="http://schemas.openxmlformats.org/officeDocument/2006/relationships/image" Target="../media/image202.png"/><Relationship Id="rId104" Type="http://schemas.openxmlformats.org/officeDocument/2006/relationships/customXml" Target="../ink/ink1582.xml"/><Relationship Id="rId120" Type="http://schemas.openxmlformats.org/officeDocument/2006/relationships/customXml" Target="../ink/ink1590.xml"/><Relationship Id="rId125" Type="http://schemas.openxmlformats.org/officeDocument/2006/relationships/image" Target="../media/image216.png"/><Relationship Id="rId141" Type="http://schemas.openxmlformats.org/officeDocument/2006/relationships/image" Target="../media/image224.png"/><Relationship Id="rId146" Type="http://schemas.openxmlformats.org/officeDocument/2006/relationships/customXml" Target="../ink/ink1603.xml"/><Relationship Id="rId167" Type="http://schemas.openxmlformats.org/officeDocument/2006/relationships/image" Target="../media/image237.png"/><Relationship Id="rId7" Type="http://schemas.openxmlformats.org/officeDocument/2006/relationships/image" Target="../media/image156.png"/><Relationship Id="rId71" Type="http://schemas.openxmlformats.org/officeDocument/2006/relationships/image" Target="../media/image189.png"/><Relationship Id="rId92" Type="http://schemas.openxmlformats.org/officeDocument/2006/relationships/customXml" Target="../ink/ink1576.xml"/><Relationship Id="rId162" Type="http://schemas.openxmlformats.org/officeDocument/2006/relationships/customXml" Target="../ink/ink1611.xml"/><Relationship Id="rId2" Type="http://schemas.openxmlformats.org/officeDocument/2006/relationships/customXml" Target="../ink/ink1531.xml"/><Relationship Id="rId29" Type="http://schemas.openxmlformats.org/officeDocument/2006/relationships/image" Target="../media/image169.png"/><Relationship Id="rId24" Type="http://schemas.openxmlformats.org/officeDocument/2006/relationships/customXml" Target="../ink/ink1542.xml"/><Relationship Id="rId40" Type="http://schemas.openxmlformats.org/officeDocument/2006/relationships/customXml" Target="../ink/ink1550.xml"/><Relationship Id="rId45" Type="http://schemas.openxmlformats.org/officeDocument/2006/relationships/image" Target="../media/image177.png"/><Relationship Id="rId66" Type="http://schemas.openxmlformats.org/officeDocument/2006/relationships/customXml" Target="../ink/ink1563.xml"/><Relationship Id="rId87" Type="http://schemas.openxmlformats.org/officeDocument/2006/relationships/image" Target="../media/image197.png"/><Relationship Id="rId110" Type="http://schemas.openxmlformats.org/officeDocument/2006/relationships/customXml" Target="../ink/ink1585.xml"/><Relationship Id="rId115" Type="http://schemas.openxmlformats.org/officeDocument/2006/relationships/image" Target="../media/image211.png"/><Relationship Id="rId131" Type="http://schemas.openxmlformats.org/officeDocument/2006/relationships/image" Target="../media/image219.png"/><Relationship Id="rId136" Type="http://schemas.openxmlformats.org/officeDocument/2006/relationships/customXml" Target="../ink/ink1598.xml"/><Relationship Id="rId157" Type="http://schemas.openxmlformats.org/officeDocument/2006/relationships/image" Target="../media/image232.png"/><Relationship Id="rId61" Type="http://schemas.openxmlformats.org/officeDocument/2006/relationships/image" Target="../media/image185.png"/><Relationship Id="rId82" Type="http://schemas.openxmlformats.org/officeDocument/2006/relationships/customXml" Target="../ink/ink1571.xml"/><Relationship Id="rId152" Type="http://schemas.openxmlformats.org/officeDocument/2006/relationships/customXml" Target="../ink/ink1606.xml"/><Relationship Id="rId173" Type="http://schemas.openxmlformats.org/officeDocument/2006/relationships/image" Target="../media/image240.png"/><Relationship Id="rId19" Type="http://schemas.openxmlformats.org/officeDocument/2006/relationships/image" Target="../media/image164.png"/><Relationship Id="rId14" Type="http://schemas.openxmlformats.org/officeDocument/2006/relationships/customXml" Target="../ink/ink1537.xml"/><Relationship Id="rId30" Type="http://schemas.openxmlformats.org/officeDocument/2006/relationships/customXml" Target="../ink/ink1545.xml"/><Relationship Id="rId35" Type="http://schemas.openxmlformats.org/officeDocument/2006/relationships/image" Target="../media/image172.png"/><Relationship Id="rId56" Type="http://schemas.openxmlformats.org/officeDocument/2006/relationships/customXml" Target="../ink/ink1558.xml"/><Relationship Id="rId77" Type="http://schemas.openxmlformats.org/officeDocument/2006/relationships/image" Target="../media/image192.png"/><Relationship Id="rId100" Type="http://schemas.openxmlformats.org/officeDocument/2006/relationships/customXml" Target="../ink/ink1580.xml"/><Relationship Id="rId105" Type="http://schemas.openxmlformats.org/officeDocument/2006/relationships/image" Target="../media/image206.png"/><Relationship Id="rId126" Type="http://schemas.openxmlformats.org/officeDocument/2006/relationships/customXml" Target="../ink/ink1593.xml"/><Relationship Id="rId147" Type="http://schemas.openxmlformats.org/officeDocument/2006/relationships/image" Target="../media/image227.png"/><Relationship Id="rId168" Type="http://schemas.openxmlformats.org/officeDocument/2006/relationships/customXml" Target="../ink/ink1614.xml"/><Relationship Id="rId8" Type="http://schemas.openxmlformats.org/officeDocument/2006/relationships/customXml" Target="../ink/ink1534.xml"/><Relationship Id="rId51" Type="http://schemas.openxmlformats.org/officeDocument/2006/relationships/image" Target="../media/image180.png"/><Relationship Id="rId72" Type="http://schemas.openxmlformats.org/officeDocument/2006/relationships/customXml" Target="../ink/ink1566.xml"/><Relationship Id="rId93" Type="http://schemas.openxmlformats.org/officeDocument/2006/relationships/image" Target="../media/image200.png"/><Relationship Id="rId98" Type="http://schemas.openxmlformats.org/officeDocument/2006/relationships/customXml" Target="../ink/ink1579.xml"/><Relationship Id="rId121" Type="http://schemas.openxmlformats.org/officeDocument/2006/relationships/image" Target="../media/image214.png"/><Relationship Id="rId142" Type="http://schemas.openxmlformats.org/officeDocument/2006/relationships/customXml" Target="../ink/ink1601.xml"/><Relationship Id="rId163" Type="http://schemas.openxmlformats.org/officeDocument/2006/relationships/image" Target="../media/image235.png"/><Relationship Id="rId3" Type="http://schemas.openxmlformats.org/officeDocument/2006/relationships/image" Target="../media/image155.png"/><Relationship Id="rId25" Type="http://schemas.openxmlformats.org/officeDocument/2006/relationships/image" Target="../media/image167.png"/><Relationship Id="rId46" Type="http://schemas.openxmlformats.org/officeDocument/2006/relationships/customXml" Target="../ink/ink1553.xml"/><Relationship Id="rId67" Type="http://schemas.openxmlformats.org/officeDocument/2006/relationships/image" Target="../media/image187.png"/><Relationship Id="rId116" Type="http://schemas.openxmlformats.org/officeDocument/2006/relationships/customXml" Target="../ink/ink1588.xml"/><Relationship Id="rId137" Type="http://schemas.openxmlformats.org/officeDocument/2006/relationships/image" Target="../media/image222.png"/><Relationship Id="rId158" Type="http://schemas.openxmlformats.org/officeDocument/2006/relationships/customXml" Target="../ink/ink1609.xml"/><Relationship Id="rId20" Type="http://schemas.openxmlformats.org/officeDocument/2006/relationships/customXml" Target="../ink/ink1540.xml"/><Relationship Id="rId41" Type="http://schemas.openxmlformats.org/officeDocument/2006/relationships/image" Target="../media/image182.png"/><Relationship Id="rId62" Type="http://schemas.openxmlformats.org/officeDocument/2006/relationships/customXml" Target="../ink/ink1561.xml"/><Relationship Id="rId83" Type="http://schemas.openxmlformats.org/officeDocument/2006/relationships/image" Target="../media/image195.png"/><Relationship Id="rId88" Type="http://schemas.openxmlformats.org/officeDocument/2006/relationships/customXml" Target="../ink/ink1574.xml"/><Relationship Id="rId111" Type="http://schemas.openxmlformats.org/officeDocument/2006/relationships/image" Target="../media/image209.png"/><Relationship Id="rId132" Type="http://schemas.openxmlformats.org/officeDocument/2006/relationships/customXml" Target="../ink/ink1596.xml"/><Relationship Id="rId153" Type="http://schemas.openxmlformats.org/officeDocument/2006/relationships/image" Target="../media/image230.png"/><Relationship Id="rId174" Type="http://schemas.openxmlformats.org/officeDocument/2006/relationships/customXml" Target="../ink/ink1617.xml"/><Relationship Id="rId15" Type="http://schemas.openxmlformats.org/officeDocument/2006/relationships/image" Target="../media/image160.png"/><Relationship Id="rId36" Type="http://schemas.openxmlformats.org/officeDocument/2006/relationships/customXml" Target="../ink/ink1548.xml"/><Relationship Id="rId57" Type="http://schemas.openxmlformats.org/officeDocument/2006/relationships/image" Target="../media/image184.png"/><Relationship Id="rId106" Type="http://schemas.openxmlformats.org/officeDocument/2006/relationships/customXml" Target="../ink/ink1583.xml"/><Relationship Id="rId127" Type="http://schemas.openxmlformats.org/officeDocument/2006/relationships/image" Target="../media/image217.png"/><Relationship Id="rId10" Type="http://schemas.openxmlformats.org/officeDocument/2006/relationships/customXml" Target="../ink/ink1535.xml"/><Relationship Id="rId31" Type="http://schemas.openxmlformats.org/officeDocument/2006/relationships/image" Target="../media/image170.png"/><Relationship Id="rId52" Type="http://schemas.openxmlformats.org/officeDocument/2006/relationships/customXml" Target="../ink/ink1556.xml"/><Relationship Id="rId73" Type="http://schemas.openxmlformats.org/officeDocument/2006/relationships/image" Target="../media/image190.png"/><Relationship Id="rId78" Type="http://schemas.openxmlformats.org/officeDocument/2006/relationships/customXml" Target="../ink/ink1569.xml"/><Relationship Id="rId94" Type="http://schemas.openxmlformats.org/officeDocument/2006/relationships/customXml" Target="../ink/ink1577.xml"/><Relationship Id="rId99" Type="http://schemas.openxmlformats.org/officeDocument/2006/relationships/image" Target="../media/image203.png"/><Relationship Id="rId101" Type="http://schemas.openxmlformats.org/officeDocument/2006/relationships/image" Target="../media/image204.png"/><Relationship Id="rId122" Type="http://schemas.openxmlformats.org/officeDocument/2006/relationships/customXml" Target="../ink/ink1591.xml"/><Relationship Id="rId143" Type="http://schemas.openxmlformats.org/officeDocument/2006/relationships/image" Target="../media/image225.png"/><Relationship Id="rId148" Type="http://schemas.openxmlformats.org/officeDocument/2006/relationships/customXml" Target="../ink/ink1604.xml"/><Relationship Id="rId164" Type="http://schemas.openxmlformats.org/officeDocument/2006/relationships/customXml" Target="../ink/ink1612.xml"/><Relationship Id="rId169" Type="http://schemas.openxmlformats.org/officeDocument/2006/relationships/image" Target="../media/image238.png"/><Relationship Id="rId4" Type="http://schemas.openxmlformats.org/officeDocument/2006/relationships/customXml" Target="../ink/ink1532.xml"/><Relationship Id="rId9" Type="http://schemas.openxmlformats.org/officeDocument/2006/relationships/image" Target="../media/image157.png"/><Relationship Id="rId26" Type="http://schemas.openxmlformats.org/officeDocument/2006/relationships/customXml" Target="../ink/ink1543.xml"/><Relationship Id="rId47" Type="http://schemas.openxmlformats.org/officeDocument/2006/relationships/image" Target="../media/image178.png"/><Relationship Id="rId68" Type="http://schemas.openxmlformats.org/officeDocument/2006/relationships/customXml" Target="../ink/ink1564.xml"/><Relationship Id="rId89" Type="http://schemas.openxmlformats.org/officeDocument/2006/relationships/image" Target="../media/image198.png"/><Relationship Id="rId112" Type="http://schemas.openxmlformats.org/officeDocument/2006/relationships/customXml" Target="../ink/ink1586.xml"/><Relationship Id="rId133" Type="http://schemas.openxmlformats.org/officeDocument/2006/relationships/image" Target="../media/image220.png"/><Relationship Id="rId154" Type="http://schemas.openxmlformats.org/officeDocument/2006/relationships/customXml" Target="../ink/ink1607.xml"/><Relationship Id="rId175" Type="http://schemas.openxmlformats.org/officeDocument/2006/relationships/image" Target="../media/image241.png"/><Relationship Id="rId16" Type="http://schemas.openxmlformats.org/officeDocument/2006/relationships/customXml" Target="../ink/ink1538.xml"/><Relationship Id="rId37" Type="http://schemas.openxmlformats.org/officeDocument/2006/relationships/image" Target="../media/image173.png"/><Relationship Id="rId58" Type="http://schemas.openxmlformats.org/officeDocument/2006/relationships/customXml" Target="../ink/ink1559.xml"/><Relationship Id="rId79" Type="http://schemas.openxmlformats.org/officeDocument/2006/relationships/image" Target="../media/image193.png"/><Relationship Id="rId102" Type="http://schemas.openxmlformats.org/officeDocument/2006/relationships/customXml" Target="../ink/ink1581.xml"/><Relationship Id="rId123" Type="http://schemas.openxmlformats.org/officeDocument/2006/relationships/image" Target="../media/image215.png"/><Relationship Id="rId144" Type="http://schemas.openxmlformats.org/officeDocument/2006/relationships/customXml" Target="../ink/ink1602.xml"/><Relationship Id="rId90" Type="http://schemas.openxmlformats.org/officeDocument/2006/relationships/customXml" Target="../ink/ink1575.xml"/><Relationship Id="rId165" Type="http://schemas.openxmlformats.org/officeDocument/2006/relationships/image" Target="../media/image236.png"/><Relationship Id="rId27" Type="http://schemas.openxmlformats.org/officeDocument/2006/relationships/image" Target="../media/image168.png"/><Relationship Id="rId48" Type="http://schemas.openxmlformats.org/officeDocument/2006/relationships/customXml" Target="../ink/ink1554.xml"/><Relationship Id="rId69" Type="http://schemas.openxmlformats.org/officeDocument/2006/relationships/image" Target="../media/image188.png"/><Relationship Id="rId113" Type="http://schemas.openxmlformats.org/officeDocument/2006/relationships/image" Target="../media/image210.png"/><Relationship Id="rId134" Type="http://schemas.openxmlformats.org/officeDocument/2006/relationships/customXml" Target="../ink/ink1597.xml"/><Relationship Id="rId80" Type="http://schemas.openxmlformats.org/officeDocument/2006/relationships/customXml" Target="../ink/ink1570.xml"/><Relationship Id="rId155" Type="http://schemas.openxmlformats.org/officeDocument/2006/relationships/image" Target="../media/image231.png"/><Relationship Id="rId176" Type="http://schemas.openxmlformats.org/officeDocument/2006/relationships/customXml" Target="../ink/ink1618.xml"/><Relationship Id="rId17" Type="http://schemas.openxmlformats.org/officeDocument/2006/relationships/image" Target="../media/image161.png"/><Relationship Id="rId38" Type="http://schemas.openxmlformats.org/officeDocument/2006/relationships/customXml" Target="../ink/ink1549.xml"/><Relationship Id="rId59" Type="http://schemas.openxmlformats.org/officeDocument/2006/relationships/image" Target="../media/image2310.png"/><Relationship Id="rId103" Type="http://schemas.openxmlformats.org/officeDocument/2006/relationships/image" Target="../media/image205.png"/><Relationship Id="rId124" Type="http://schemas.openxmlformats.org/officeDocument/2006/relationships/customXml" Target="../ink/ink1592.xml"/><Relationship Id="rId70" Type="http://schemas.openxmlformats.org/officeDocument/2006/relationships/customXml" Target="../ink/ink1565.xml"/><Relationship Id="rId91" Type="http://schemas.openxmlformats.org/officeDocument/2006/relationships/image" Target="../media/image199.png"/><Relationship Id="rId145" Type="http://schemas.openxmlformats.org/officeDocument/2006/relationships/image" Target="../media/image226.png"/><Relationship Id="rId166" Type="http://schemas.openxmlformats.org/officeDocument/2006/relationships/customXml" Target="../ink/ink1613.xm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12.png"/><Relationship Id="rId21" Type="http://schemas.openxmlformats.org/officeDocument/2006/relationships/image" Target="../media/image165.png"/><Relationship Id="rId42" Type="http://schemas.openxmlformats.org/officeDocument/2006/relationships/customXml" Target="../ink/ink1639.xml"/><Relationship Id="rId63" Type="http://schemas.openxmlformats.org/officeDocument/2006/relationships/image" Target="../media/image186.png"/><Relationship Id="rId84" Type="http://schemas.openxmlformats.org/officeDocument/2006/relationships/customXml" Target="../ink/ink1660.xml"/><Relationship Id="rId138" Type="http://schemas.openxmlformats.org/officeDocument/2006/relationships/customXml" Target="../ink/ink1687.xml"/><Relationship Id="rId159" Type="http://schemas.openxmlformats.org/officeDocument/2006/relationships/image" Target="../media/image233.png"/><Relationship Id="rId170" Type="http://schemas.openxmlformats.org/officeDocument/2006/relationships/customXml" Target="../ink/ink1703.xml"/><Relationship Id="rId107" Type="http://schemas.openxmlformats.org/officeDocument/2006/relationships/image" Target="../media/image207.png"/><Relationship Id="rId11" Type="http://schemas.openxmlformats.org/officeDocument/2006/relationships/image" Target="../media/image163.png"/><Relationship Id="rId32" Type="http://schemas.openxmlformats.org/officeDocument/2006/relationships/customXml" Target="../ink/ink1634.xml"/><Relationship Id="rId53" Type="http://schemas.openxmlformats.org/officeDocument/2006/relationships/image" Target="../media/image181.png"/><Relationship Id="rId74" Type="http://schemas.openxmlformats.org/officeDocument/2006/relationships/customXml" Target="../ink/ink1655.xml"/><Relationship Id="rId128" Type="http://schemas.openxmlformats.org/officeDocument/2006/relationships/customXml" Target="../ink/ink1682.xml"/><Relationship Id="rId149" Type="http://schemas.openxmlformats.org/officeDocument/2006/relationships/image" Target="../media/image228.png"/><Relationship Id="rId5" Type="http://schemas.openxmlformats.org/officeDocument/2006/relationships/image" Target="../media/image162.png"/><Relationship Id="rId95" Type="http://schemas.openxmlformats.org/officeDocument/2006/relationships/image" Target="../media/image201.png"/><Relationship Id="rId160" Type="http://schemas.openxmlformats.org/officeDocument/2006/relationships/customXml" Target="../ink/ink1698.xml"/><Relationship Id="rId181" Type="http://schemas.openxmlformats.org/officeDocument/2006/relationships/image" Target="../media/image244.png"/><Relationship Id="rId22" Type="http://schemas.openxmlformats.org/officeDocument/2006/relationships/customXml" Target="../ink/ink1629.xml"/><Relationship Id="rId43" Type="http://schemas.openxmlformats.org/officeDocument/2006/relationships/image" Target="../media/image176.png"/><Relationship Id="rId64" Type="http://schemas.openxmlformats.org/officeDocument/2006/relationships/customXml" Target="../ink/ink1650.xml"/><Relationship Id="rId118" Type="http://schemas.openxmlformats.org/officeDocument/2006/relationships/customXml" Target="../ink/ink1677.xml"/><Relationship Id="rId139" Type="http://schemas.openxmlformats.org/officeDocument/2006/relationships/image" Target="../media/image223.png"/><Relationship Id="rId85" Type="http://schemas.openxmlformats.org/officeDocument/2006/relationships/image" Target="../media/image196.png"/><Relationship Id="rId150" Type="http://schemas.openxmlformats.org/officeDocument/2006/relationships/customXml" Target="../ink/ink1693.xml"/><Relationship Id="rId171" Type="http://schemas.openxmlformats.org/officeDocument/2006/relationships/image" Target="../media/image239.png"/><Relationship Id="rId12" Type="http://schemas.openxmlformats.org/officeDocument/2006/relationships/customXml" Target="../ink/ink1624.xml"/><Relationship Id="rId33" Type="http://schemas.openxmlformats.org/officeDocument/2006/relationships/image" Target="../media/image171.png"/><Relationship Id="rId108" Type="http://schemas.openxmlformats.org/officeDocument/2006/relationships/customXml" Target="../ink/ink1672.xml"/><Relationship Id="rId129" Type="http://schemas.openxmlformats.org/officeDocument/2006/relationships/image" Target="../media/image218.png"/><Relationship Id="rId54" Type="http://schemas.openxmlformats.org/officeDocument/2006/relationships/customXml" Target="../ink/ink1645.xml"/><Relationship Id="rId75" Type="http://schemas.openxmlformats.org/officeDocument/2006/relationships/image" Target="../media/image191.png"/><Relationship Id="rId96" Type="http://schemas.openxmlformats.org/officeDocument/2006/relationships/customXml" Target="../ink/ink1666.xml"/><Relationship Id="rId140" Type="http://schemas.openxmlformats.org/officeDocument/2006/relationships/customXml" Target="../ink/ink1688.xml"/><Relationship Id="rId161" Type="http://schemas.openxmlformats.org/officeDocument/2006/relationships/image" Target="../media/image234.png"/><Relationship Id="rId182" Type="http://schemas.openxmlformats.org/officeDocument/2006/relationships/customXml" Target="../ink/ink1709.xml"/><Relationship Id="rId6" Type="http://schemas.openxmlformats.org/officeDocument/2006/relationships/customXml" Target="../ink/ink1621.xml"/><Relationship Id="rId23" Type="http://schemas.openxmlformats.org/officeDocument/2006/relationships/image" Target="../media/image166.png"/><Relationship Id="rId119" Type="http://schemas.openxmlformats.org/officeDocument/2006/relationships/image" Target="../media/image213.png"/><Relationship Id="rId44" Type="http://schemas.openxmlformats.org/officeDocument/2006/relationships/customXml" Target="../ink/ink1640.xml"/><Relationship Id="rId65" Type="http://schemas.openxmlformats.org/officeDocument/2006/relationships/image" Target="../media/image86.png"/><Relationship Id="rId86" Type="http://schemas.openxmlformats.org/officeDocument/2006/relationships/customXml" Target="../ink/ink1661.xml"/><Relationship Id="rId130" Type="http://schemas.openxmlformats.org/officeDocument/2006/relationships/customXml" Target="../ink/ink1683.xml"/><Relationship Id="rId151" Type="http://schemas.openxmlformats.org/officeDocument/2006/relationships/image" Target="../media/image229.png"/><Relationship Id="rId172" Type="http://schemas.openxmlformats.org/officeDocument/2006/relationships/customXml" Target="../ink/ink1704.xml"/><Relationship Id="rId13" Type="http://schemas.openxmlformats.org/officeDocument/2006/relationships/image" Target="../media/image159.png"/><Relationship Id="rId18" Type="http://schemas.openxmlformats.org/officeDocument/2006/relationships/customXml" Target="../ink/ink1627.xml"/><Relationship Id="rId39" Type="http://schemas.openxmlformats.org/officeDocument/2006/relationships/image" Target="../media/image174.png"/><Relationship Id="rId109" Type="http://schemas.openxmlformats.org/officeDocument/2006/relationships/image" Target="../media/image208.png"/><Relationship Id="rId34" Type="http://schemas.openxmlformats.org/officeDocument/2006/relationships/customXml" Target="../ink/ink1635.xml"/><Relationship Id="rId50" Type="http://schemas.openxmlformats.org/officeDocument/2006/relationships/customXml" Target="../ink/ink1643.xml"/><Relationship Id="rId55" Type="http://schemas.openxmlformats.org/officeDocument/2006/relationships/image" Target="../media/image183.png"/><Relationship Id="rId76" Type="http://schemas.openxmlformats.org/officeDocument/2006/relationships/customXml" Target="../ink/ink1656.xml"/><Relationship Id="rId97" Type="http://schemas.openxmlformats.org/officeDocument/2006/relationships/image" Target="../media/image202.png"/><Relationship Id="rId104" Type="http://schemas.openxmlformats.org/officeDocument/2006/relationships/customXml" Target="../ink/ink1670.xml"/><Relationship Id="rId120" Type="http://schemas.openxmlformats.org/officeDocument/2006/relationships/customXml" Target="../ink/ink1678.xml"/><Relationship Id="rId125" Type="http://schemas.openxmlformats.org/officeDocument/2006/relationships/image" Target="../media/image216.png"/><Relationship Id="rId141" Type="http://schemas.openxmlformats.org/officeDocument/2006/relationships/image" Target="../media/image224.png"/><Relationship Id="rId146" Type="http://schemas.openxmlformats.org/officeDocument/2006/relationships/customXml" Target="../ink/ink1691.xml"/><Relationship Id="rId167" Type="http://schemas.openxmlformats.org/officeDocument/2006/relationships/image" Target="../media/image237.png"/><Relationship Id="rId188" Type="http://schemas.openxmlformats.org/officeDocument/2006/relationships/image" Target="../media/image247.png"/><Relationship Id="rId7" Type="http://schemas.openxmlformats.org/officeDocument/2006/relationships/image" Target="../media/image156.png"/><Relationship Id="rId71" Type="http://schemas.openxmlformats.org/officeDocument/2006/relationships/image" Target="../media/image189.png"/><Relationship Id="rId92" Type="http://schemas.openxmlformats.org/officeDocument/2006/relationships/customXml" Target="../ink/ink1664.xml"/><Relationship Id="rId162" Type="http://schemas.openxmlformats.org/officeDocument/2006/relationships/customXml" Target="../ink/ink1699.xml"/><Relationship Id="rId183" Type="http://schemas.openxmlformats.org/officeDocument/2006/relationships/image" Target="../media/image245.png"/><Relationship Id="rId2" Type="http://schemas.openxmlformats.org/officeDocument/2006/relationships/customXml" Target="../ink/ink1619.xml"/><Relationship Id="rId29" Type="http://schemas.openxmlformats.org/officeDocument/2006/relationships/image" Target="../media/image169.png"/><Relationship Id="rId24" Type="http://schemas.openxmlformats.org/officeDocument/2006/relationships/customXml" Target="../ink/ink1630.xml"/><Relationship Id="rId40" Type="http://schemas.openxmlformats.org/officeDocument/2006/relationships/customXml" Target="../ink/ink1638.xml"/><Relationship Id="rId45" Type="http://schemas.openxmlformats.org/officeDocument/2006/relationships/image" Target="../media/image177.png"/><Relationship Id="rId66" Type="http://schemas.openxmlformats.org/officeDocument/2006/relationships/customXml" Target="../ink/ink1651.xml"/><Relationship Id="rId87" Type="http://schemas.openxmlformats.org/officeDocument/2006/relationships/image" Target="../media/image197.png"/><Relationship Id="rId110" Type="http://schemas.openxmlformats.org/officeDocument/2006/relationships/customXml" Target="../ink/ink1673.xml"/><Relationship Id="rId115" Type="http://schemas.openxmlformats.org/officeDocument/2006/relationships/image" Target="../media/image211.png"/><Relationship Id="rId131" Type="http://schemas.openxmlformats.org/officeDocument/2006/relationships/image" Target="../media/image219.png"/><Relationship Id="rId136" Type="http://schemas.openxmlformats.org/officeDocument/2006/relationships/customXml" Target="../ink/ink1686.xml"/><Relationship Id="rId157" Type="http://schemas.openxmlformats.org/officeDocument/2006/relationships/image" Target="../media/image232.png"/><Relationship Id="rId178" Type="http://schemas.openxmlformats.org/officeDocument/2006/relationships/customXml" Target="../ink/ink1707.xml"/><Relationship Id="rId61" Type="http://schemas.openxmlformats.org/officeDocument/2006/relationships/image" Target="../media/image185.png"/><Relationship Id="rId82" Type="http://schemas.openxmlformats.org/officeDocument/2006/relationships/customXml" Target="../ink/ink1659.xml"/><Relationship Id="rId152" Type="http://schemas.openxmlformats.org/officeDocument/2006/relationships/customXml" Target="../ink/ink1694.xml"/><Relationship Id="rId173" Type="http://schemas.openxmlformats.org/officeDocument/2006/relationships/image" Target="../media/image240.png"/><Relationship Id="rId19" Type="http://schemas.openxmlformats.org/officeDocument/2006/relationships/image" Target="../media/image164.png"/><Relationship Id="rId14" Type="http://schemas.openxmlformats.org/officeDocument/2006/relationships/customXml" Target="../ink/ink1625.xml"/><Relationship Id="rId30" Type="http://schemas.openxmlformats.org/officeDocument/2006/relationships/customXml" Target="../ink/ink1633.xml"/><Relationship Id="rId35" Type="http://schemas.openxmlformats.org/officeDocument/2006/relationships/image" Target="../media/image172.png"/><Relationship Id="rId56" Type="http://schemas.openxmlformats.org/officeDocument/2006/relationships/customXml" Target="../ink/ink1646.xml"/><Relationship Id="rId77" Type="http://schemas.openxmlformats.org/officeDocument/2006/relationships/image" Target="../media/image192.png"/><Relationship Id="rId100" Type="http://schemas.openxmlformats.org/officeDocument/2006/relationships/customXml" Target="../ink/ink1668.xml"/><Relationship Id="rId105" Type="http://schemas.openxmlformats.org/officeDocument/2006/relationships/image" Target="../media/image206.png"/><Relationship Id="rId126" Type="http://schemas.openxmlformats.org/officeDocument/2006/relationships/customXml" Target="../ink/ink1681.xml"/><Relationship Id="rId147" Type="http://schemas.openxmlformats.org/officeDocument/2006/relationships/image" Target="../media/image227.png"/><Relationship Id="rId168" Type="http://schemas.openxmlformats.org/officeDocument/2006/relationships/customXml" Target="../ink/ink1702.xml"/><Relationship Id="rId8" Type="http://schemas.openxmlformats.org/officeDocument/2006/relationships/customXml" Target="../ink/ink1622.xml"/><Relationship Id="rId51" Type="http://schemas.openxmlformats.org/officeDocument/2006/relationships/image" Target="../media/image180.png"/><Relationship Id="rId72" Type="http://schemas.openxmlformats.org/officeDocument/2006/relationships/customXml" Target="../ink/ink1654.xml"/><Relationship Id="rId93" Type="http://schemas.openxmlformats.org/officeDocument/2006/relationships/image" Target="../media/image200.png"/><Relationship Id="rId98" Type="http://schemas.openxmlformats.org/officeDocument/2006/relationships/customXml" Target="../ink/ink1667.xml"/><Relationship Id="rId121" Type="http://schemas.openxmlformats.org/officeDocument/2006/relationships/image" Target="../media/image214.png"/><Relationship Id="rId142" Type="http://schemas.openxmlformats.org/officeDocument/2006/relationships/customXml" Target="../ink/ink1689.xml"/><Relationship Id="rId163" Type="http://schemas.openxmlformats.org/officeDocument/2006/relationships/image" Target="../media/image235.png"/><Relationship Id="rId184" Type="http://schemas.openxmlformats.org/officeDocument/2006/relationships/customXml" Target="../ink/ink1710.xml"/><Relationship Id="rId189" Type="http://schemas.openxmlformats.org/officeDocument/2006/relationships/customXml" Target="../ink/ink1713.xml"/><Relationship Id="rId3" Type="http://schemas.openxmlformats.org/officeDocument/2006/relationships/image" Target="../media/image155.png"/><Relationship Id="rId25" Type="http://schemas.openxmlformats.org/officeDocument/2006/relationships/image" Target="../media/image167.png"/><Relationship Id="rId46" Type="http://schemas.openxmlformats.org/officeDocument/2006/relationships/customXml" Target="../ink/ink1641.xml"/><Relationship Id="rId67" Type="http://schemas.openxmlformats.org/officeDocument/2006/relationships/image" Target="../media/image187.png"/><Relationship Id="rId116" Type="http://schemas.openxmlformats.org/officeDocument/2006/relationships/customXml" Target="../ink/ink1676.xml"/><Relationship Id="rId137" Type="http://schemas.openxmlformats.org/officeDocument/2006/relationships/image" Target="../media/image222.png"/><Relationship Id="rId158" Type="http://schemas.openxmlformats.org/officeDocument/2006/relationships/customXml" Target="../ink/ink1697.xml"/><Relationship Id="rId20" Type="http://schemas.openxmlformats.org/officeDocument/2006/relationships/customXml" Target="../ink/ink1628.xml"/><Relationship Id="rId41" Type="http://schemas.openxmlformats.org/officeDocument/2006/relationships/image" Target="../media/image182.png"/><Relationship Id="rId62" Type="http://schemas.openxmlformats.org/officeDocument/2006/relationships/customXml" Target="../ink/ink1649.xml"/><Relationship Id="rId83" Type="http://schemas.openxmlformats.org/officeDocument/2006/relationships/image" Target="../media/image195.png"/><Relationship Id="rId88" Type="http://schemas.openxmlformats.org/officeDocument/2006/relationships/customXml" Target="../ink/ink1662.xml"/><Relationship Id="rId111" Type="http://schemas.openxmlformats.org/officeDocument/2006/relationships/image" Target="../media/image209.png"/><Relationship Id="rId132" Type="http://schemas.openxmlformats.org/officeDocument/2006/relationships/customXml" Target="../ink/ink1684.xml"/><Relationship Id="rId153" Type="http://schemas.openxmlformats.org/officeDocument/2006/relationships/image" Target="../media/image230.png"/><Relationship Id="rId174" Type="http://schemas.openxmlformats.org/officeDocument/2006/relationships/customXml" Target="../ink/ink1705.xml"/><Relationship Id="rId179" Type="http://schemas.openxmlformats.org/officeDocument/2006/relationships/image" Target="../media/image243.png"/><Relationship Id="rId190" Type="http://schemas.openxmlformats.org/officeDocument/2006/relationships/image" Target="../media/image248.png"/><Relationship Id="rId15" Type="http://schemas.openxmlformats.org/officeDocument/2006/relationships/image" Target="../media/image160.png"/><Relationship Id="rId36" Type="http://schemas.openxmlformats.org/officeDocument/2006/relationships/customXml" Target="../ink/ink1636.xml"/><Relationship Id="rId57" Type="http://schemas.openxmlformats.org/officeDocument/2006/relationships/image" Target="../media/image184.png"/><Relationship Id="rId106" Type="http://schemas.openxmlformats.org/officeDocument/2006/relationships/customXml" Target="../ink/ink1671.xml"/><Relationship Id="rId127" Type="http://schemas.openxmlformats.org/officeDocument/2006/relationships/image" Target="../media/image217.png"/><Relationship Id="rId10" Type="http://schemas.openxmlformats.org/officeDocument/2006/relationships/customXml" Target="../ink/ink1623.xml"/><Relationship Id="rId31" Type="http://schemas.openxmlformats.org/officeDocument/2006/relationships/image" Target="../media/image170.png"/><Relationship Id="rId52" Type="http://schemas.openxmlformats.org/officeDocument/2006/relationships/customXml" Target="../ink/ink1644.xml"/><Relationship Id="rId73" Type="http://schemas.openxmlformats.org/officeDocument/2006/relationships/image" Target="../media/image190.png"/><Relationship Id="rId78" Type="http://schemas.openxmlformats.org/officeDocument/2006/relationships/customXml" Target="../ink/ink1657.xml"/><Relationship Id="rId94" Type="http://schemas.openxmlformats.org/officeDocument/2006/relationships/customXml" Target="../ink/ink1665.xml"/><Relationship Id="rId99" Type="http://schemas.openxmlformats.org/officeDocument/2006/relationships/image" Target="../media/image203.png"/><Relationship Id="rId101" Type="http://schemas.openxmlformats.org/officeDocument/2006/relationships/image" Target="../media/image204.png"/><Relationship Id="rId122" Type="http://schemas.openxmlformats.org/officeDocument/2006/relationships/customXml" Target="../ink/ink1679.xml"/><Relationship Id="rId143" Type="http://schemas.openxmlformats.org/officeDocument/2006/relationships/image" Target="../media/image225.png"/><Relationship Id="rId148" Type="http://schemas.openxmlformats.org/officeDocument/2006/relationships/customXml" Target="../ink/ink1692.xml"/><Relationship Id="rId164" Type="http://schemas.openxmlformats.org/officeDocument/2006/relationships/customXml" Target="../ink/ink1700.xml"/><Relationship Id="rId169" Type="http://schemas.openxmlformats.org/officeDocument/2006/relationships/image" Target="../media/image238.png"/><Relationship Id="rId185" Type="http://schemas.openxmlformats.org/officeDocument/2006/relationships/customXml" Target="../ink/ink1711.xml"/><Relationship Id="rId4" Type="http://schemas.openxmlformats.org/officeDocument/2006/relationships/customXml" Target="../ink/ink1620.xml"/><Relationship Id="rId9" Type="http://schemas.openxmlformats.org/officeDocument/2006/relationships/image" Target="../media/image157.png"/><Relationship Id="rId180" Type="http://schemas.openxmlformats.org/officeDocument/2006/relationships/customXml" Target="../ink/ink1708.xml"/><Relationship Id="rId26" Type="http://schemas.openxmlformats.org/officeDocument/2006/relationships/customXml" Target="../ink/ink1631.xml"/><Relationship Id="rId47" Type="http://schemas.openxmlformats.org/officeDocument/2006/relationships/image" Target="../media/image178.png"/><Relationship Id="rId68" Type="http://schemas.openxmlformats.org/officeDocument/2006/relationships/customXml" Target="../ink/ink1652.xml"/><Relationship Id="rId89" Type="http://schemas.openxmlformats.org/officeDocument/2006/relationships/image" Target="../media/image198.png"/><Relationship Id="rId112" Type="http://schemas.openxmlformats.org/officeDocument/2006/relationships/customXml" Target="../ink/ink1674.xml"/><Relationship Id="rId133" Type="http://schemas.openxmlformats.org/officeDocument/2006/relationships/image" Target="../media/image220.png"/><Relationship Id="rId154" Type="http://schemas.openxmlformats.org/officeDocument/2006/relationships/customXml" Target="../ink/ink1695.xml"/><Relationship Id="rId175" Type="http://schemas.openxmlformats.org/officeDocument/2006/relationships/image" Target="../media/image241.png"/><Relationship Id="rId16" Type="http://schemas.openxmlformats.org/officeDocument/2006/relationships/customXml" Target="../ink/ink1626.xml"/><Relationship Id="rId37" Type="http://schemas.openxmlformats.org/officeDocument/2006/relationships/image" Target="../media/image173.png"/><Relationship Id="rId58" Type="http://schemas.openxmlformats.org/officeDocument/2006/relationships/customXml" Target="../ink/ink1647.xml"/><Relationship Id="rId79" Type="http://schemas.openxmlformats.org/officeDocument/2006/relationships/image" Target="../media/image193.png"/><Relationship Id="rId102" Type="http://schemas.openxmlformats.org/officeDocument/2006/relationships/customXml" Target="../ink/ink1669.xml"/><Relationship Id="rId123" Type="http://schemas.openxmlformats.org/officeDocument/2006/relationships/image" Target="../media/image215.png"/><Relationship Id="rId144" Type="http://schemas.openxmlformats.org/officeDocument/2006/relationships/customXml" Target="../ink/ink1690.xml"/><Relationship Id="rId90" Type="http://schemas.openxmlformats.org/officeDocument/2006/relationships/customXml" Target="../ink/ink1663.xml"/><Relationship Id="rId165" Type="http://schemas.openxmlformats.org/officeDocument/2006/relationships/image" Target="../media/image236.png"/><Relationship Id="rId186" Type="http://schemas.openxmlformats.org/officeDocument/2006/relationships/image" Target="../media/image246.png"/><Relationship Id="rId27" Type="http://schemas.openxmlformats.org/officeDocument/2006/relationships/image" Target="../media/image168.png"/><Relationship Id="rId48" Type="http://schemas.openxmlformats.org/officeDocument/2006/relationships/customXml" Target="../ink/ink1642.xml"/><Relationship Id="rId69" Type="http://schemas.openxmlformats.org/officeDocument/2006/relationships/image" Target="../media/image188.png"/><Relationship Id="rId113" Type="http://schemas.openxmlformats.org/officeDocument/2006/relationships/image" Target="../media/image210.png"/><Relationship Id="rId134" Type="http://schemas.openxmlformats.org/officeDocument/2006/relationships/customXml" Target="../ink/ink1685.xml"/><Relationship Id="rId80" Type="http://schemas.openxmlformats.org/officeDocument/2006/relationships/customXml" Target="../ink/ink1658.xml"/><Relationship Id="rId155" Type="http://schemas.openxmlformats.org/officeDocument/2006/relationships/image" Target="../media/image231.png"/><Relationship Id="rId176" Type="http://schemas.openxmlformats.org/officeDocument/2006/relationships/customXml" Target="../ink/ink1706.xml"/><Relationship Id="rId17" Type="http://schemas.openxmlformats.org/officeDocument/2006/relationships/image" Target="../media/image161.png"/><Relationship Id="rId38" Type="http://schemas.openxmlformats.org/officeDocument/2006/relationships/customXml" Target="../ink/ink1637.xml"/><Relationship Id="rId59" Type="http://schemas.openxmlformats.org/officeDocument/2006/relationships/image" Target="../media/image2310.png"/><Relationship Id="rId103" Type="http://schemas.openxmlformats.org/officeDocument/2006/relationships/image" Target="../media/image205.png"/><Relationship Id="rId124" Type="http://schemas.openxmlformats.org/officeDocument/2006/relationships/customXml" Target="../ink/ink1680.xml"/><Relationship Id="rId70" Type="http://schemas.openxmlformats.org/officeDocument/2006/relationships/customXml" Target="../ink/ink1653.xml"/><Relationship Id="rId91" Type="http://schemas.openxmlformats.org/officeDocument/2006/relationships/image" Target="../media/image199.png"/><Relationship Id="rId145" Type="http://schemas.openxmlformats.org/officeDocument/2006/relationships/image" Target="../media/image226.png"/><Relationship Id="rId166" Type="http://schemas.openxmlformats.org/officeDocument/2006/relationships/customXml" Target="../ink/ink1701.xml"/><Relationship Id="rId187" Type="http://schemas.openxmlformats.org/officeDocument/2006/relationships/customXml" Target="../ink/ink1712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632.xml"/><Relationship Id="rId49" Type="http://schemas.openxmlformats.org/officeDocument/2006/relationships/image" Target="../media/image179.png"/><Relationship Id="rId114" Type="http://schemas.openxmlformats.org/officeDocument/2006/relationships/customXml" Target="../ink/ink1675.xml"/><Relationship Id="rId60" Type="http://schemas.openxmlformats.org/officeDocument/2006/relationships/customXml" Target="../ink/ink1648.xml"/><Relationship Id="rId81" Type="http://schemas.openxmlformats.org/officeDocument/2006/relationships/image" Target="../media/image194.png"/><Relationship Id="rId135" Type="http://schemas.openxmlformats.org/officeDocument/2006/relationships/image" Target="../media/image221.png"/><Relationship Id="rId156" Type="http://schemas.openxmlformats.org/officeDocument/2006/relationships/customXml" Target="../ink/ink1696.xml"/><Relationship Id="rId177" Type="http://schemas.openxmlformats.org/officeDocument/2006/relationships/image" Target="../media/image242.png"/></Relationships>
</file>

<file path=ppt/slides/_rels/slide5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12.png"/><Relationship Id="rId21" Type="http://schemas.openxmlformats.org/officeDocument/2006/relationships/image" Target="../media/image165.png"/><Relationship Id="rId42" Type="http://schemas.openxmlformats.org/officeDocument/2006/relationships/customXml" Target="../ink/ink1734.xml"/><Relationship Id="rId63" Type="http://schemas.openxmlformats.org/officeDocument/2006/relationships/image" Target="../media/image186.png"/><Relationship Id="rId84" Type="http://schemas.openxmlformats.org/officeDocument/2006/relationships/customXml" Target="../ink/ink1755.xml"/><Relationship Id="rId138" Type="http://schemas.openxmlformats.org/officeDocument/2006/relationships/customXml" Target="../ink/ink1782.xml"/><Relationship Id="rId159" Type="http://schemas.openxmlformats.org/officeDocument/2006/relationships/image" Target="../media/image233.png"/><Relationship Id="rId170" Type="http://schemas.openxmlformats.org/officeDocument/2006/relationships/customXml" Target="../ink/ink1798.xml"/><Relationship Id="rId191" Type="http://schemas.openxmlformats.org/officeDocument/2006/relationships/customXml" Target="../ink/ink1809.xml"/><Relationship Id="rId107" Type="http://schemas.openxmlformats.org/officeDocument/2006/relationships/image" Target="../media/image207.png"/><Relationship Id="rId11" Type="http://schemas.openxmlformats.org/officeDocument/2006/relationships/image" Target="../media/image163.png"/><Relationship Id="rId32" Type="http://schemas.openxmlformats.org/officeDocument/2006/relationships/customXml" Target="../ink/ink1729.xml"/><Relationship Id="rId53" Type="http://schemas.openxmlformats.org/officeDocument/2006/relationships/image" Target="../media/image181.png"/><Relationship Id="rId74" Type="http://schemas.openxmlformats.org/officeDocument/2006/relationships/customXml" Target="../ink/ink1750.xml"/><Relationship Id="rId128" Type="http://schemas.openxmlformats.org/officeDocument/2006/relationships/customXml" Target="../ink/ink1777.xml"/><Relationship Id="rId149" Type="http://schemas.openxmlformats.org/officeDocument/2006/relationships/image" Target="../media/image228.png"/><Relationship Id="rId5" Type="http://schemas.openxmlformats.org/officeDocument/2006/relationships/image" Target="../media/image162.png"/><Relationship Id="rId95" Type="http://schemas.openxmlformats.org/officeDocument/2006/relationships/image" Target="../media/image201.png"/><Relationship Id="rId160" Type="http://schemas.openxmlformats.org/officeDocument/2006/relationships/customXml" Target="../ink/ink1793.xml"/><Relationship Id="rId181" Type="http://schemas.openxmlformats.org/officeDocument/2006/relationships/image" Target="../media/image244.png"/><Relationship Id="rId22" Type="http://schemas.openxmlformats.org/officeDocument/2006/relationships/customXml" Target="../ink/ink1724.xml"/><Relationship Id="rId43" Type="http://schemas.openxmlformats.org/officeDocument/2006/relationships/image" Target="../media/image176.png"/><Relationship Id="rId64" Type="http://schemas.openxmlformats.org/officeDocument/2006/relationships/customXml" Target="../ink/ink1745.xml"/><Relationship Id="rId118" Type="http://schemas.openxmlformats.org/officeDocument/2006/relationships/customXml" Target="../ink/ink1772.xml"/><Relationship Id="rId139" Type="http://schemas.openxmlformats.org/officeDocument/2006/relationships/image" Target="../media/image223.png"/><Relationship Id="rId85" Type="http://schemas.openxmlformats.org/officeDocument/2006/relationships/image" Target="../media/image196.png"/><Relationship Id="rId150" Type="http://schemas.openxmlformats.org/officeDocument/2006/relationships/customXml" Target="../ink/ink1788.xml"/><Relationship Id="rId171" Type="http://schemas.openxmlformats.org/officeDocument/2006/relationships/image" Target="../media/image239.png"/><Relationship Id="rId192" Type="http://schemas.openxmlformats.org/officeDocument/2006/relationships/image" Target="../media/image249.png"/><Relationship Id="rId12" Type="http://schemas.openxmlformats.org/officeDocument/2006/relationships/customXml" Target="../ink/ink1719.xml"/><Relationship Id="rId33" Type="http://schemas.openxmlformats.org/officeDocument/2006/relationships/image" Target="../media/image171.png"/><Relationship Id="rId108" Type="http://schemas.openxmlformats.org/officeDocument/2006/relationships/customXml" Target="../ink/ink1767.xml"/><Relationship Id="rId129" Type="http://schemas.openxmlformats.org/officeDocument/2006/relationships/image" Target="../media/image218.png"/><Relationship Id="rId54" Type="http://schemas.openxmlformats.org/officeDocument/2006/relationships/customXml" Target="../ink/ink1740.xml"/><Relationship Id="rId75" Type="http://schemas.openxmlformats.org/officeDocument/2006/relationships/image" Target="../media/image191.png"/><Relationship Id="rId96" Type="http://schemas.openxmlformats.org/officeDocument/2006/relationships/customXml" Target="../ink/ink1761.xml"/><Relationship Id="rId140" Type="http://schemas.openxmlformats.org/officeDocument/2006/relationships/customXml" Target="../ink/ink1783.xml"/><Relationship Id="rId161" Type="http://schemas.openxmlformats.org/officeDocument/2006/relationships/image" Target="../media/image234.png"/><Relationship Id="rId182" Type="http://schemas.openxmlformats.org/officeDocument/2006/relationships/customXml" Target="../ink/ink1804.xml"/><Relationship Id="rId6" Type="http://schemas.openxmlformats.org/officeDocument/2006/relationships/customXml" Target="../ink/ink1716.xml"/><Relationship Id="rId23" Type="http://schemas.openxmlformats.org/officeDocument/2006/relationships/image" Target="../media/image166.png"/><Relationship Id="rId119" Type="http://schemas.openxmlformats.org/officeDocument/2006/relationships/image" Target="../media/image213.png"/><Relationship Id="rId44" Type="http://schemas.openxmlformats.org/officeDocument/2006/relationships/customXml" Target="../ink/ink1735.xml"/><Relationship Id="rId65" Type="http://schemas.openxmlformats.org/officeDocument/2006/relationships/image" Target="../media/image86.png"/><Relationship Id="rId86" Type="http://schemas.openxmlformats.org/officeDocument/2006/relationships/customXml" Target="../ink/ink1756.xml"/><Relationship Id="rId130" Type="http://schemas.openxmlformats.org/officeDocument/2006/relationships/customXml" Target="../ink/ink1778.xml"/><Relationship Id="rId151" Type="http://schemas.openxmlformats.org/officeDocument/2006/relationships/image" Target="../media/image229.png"/><Relationship Id="rId172" Type="http://schemas.openxmlformats.org/officeDocument/2006/relationships/customXml" Target="../ink/ink1799.xml"/><Relationship Id="rId193" Type="http://schemas.openxmlformats.org/officeDocument/2006/relationships/customXml" Target="../ink/ink1810.xml"/><Relationship Id="rId13" Type="http://schemas.openxmlformats.org/officeDocument/2006/relationships/image" Target="../media/image159.png"/><Relationship Id="rId109" Type="http://schemas.openxmlformats.org/officeDocument/2006/relationships/image" Target="../media/image208.png"/><Relationship Id="rId34" Type="http://schemas.openxmlformats.org/officeDocument/2006/relationships/customXml" Target="../ink/ink1730.xml"/><Relationship Id="rId55" Type="http://schemas.openxmlformats.org/officeDocument/2006/relationships/image" Target="../media/image183.png"/><Relationship Id="rId76" Type="http://schemas.openxmlformats.org/officeDocument/2006/relationships/customXml" Target="../ink/ink1751.xml"/><Relationship Id="rId97" Type="http://schemas.openxmlformats.org/officeDocument/2006/relationships/image" Target="../media/image202.png"/><Relationship Id="rId120" Type="http://schemas.openxmlformats.org/officeDocument/2006/relationships/customXml" Target="../ink/ink1773.xml"/><Relationship Id="rId141" Type="http://schemas.openxmlformats.org/officeDocument/2006/relationships/image" Target="../media/image224.png"/><Relationship Id="rId7" Type="http://schemas.openxmlformats.org/officeDocument/2006/relationships/image" Target="../media/image156.png"/><Relationship Id="rId71" Type="http://schemas.openxmlformats.org/officeDocument/2006/relationships/image" Target="../media/image189.png"/><Relationship Id="rId92" Type="http://schemas.openxmlformats.org/officeDocument/2006/relationships/customXml" Target="../ink/ink1759.xml"/><Relationship Id="rId162" Type="http://schemas.openxmlformats.org/officeDocument/2006/relationships/customXml" Target="../ink/ink1794.xml"/><Relationship Id="rId183" Type="http://schemas.openxmlformats.org/officeDocument/2006/relationships/image" Target="../media/image245.png"/><Relationship Id="rId2" Type="http://schemas.openxmlformats.org/officeDocument/2006/relationships/customXml" Target="../ink/ink1714.xml"/><Relationship Id="rId29" Type="http://schemas.openxmlformats.org/officeDocument/2006/relationships/image" Target="../media/image169.png"/><Relationship Id="rId24" Type="http://schemas.openxmlformats.org/officeDocument/2006/relationships/customXml" Target="../ink/ink1725.xml"/><Relationship Id="rId40" Type="http://schemas.openxmlformats.org/officeDocument/2006/relationships/customXml" Target="../ink/ink1733.xml"/><Relationship Id="rId45" Type="http://schemas.openxmlformats.org/officeDocument/2006/relationships/image" Target="../media/image177.png"/><Relationship Id="rId66" Type="http://schemas.openxmlformats.org/officeDocument/2006/relationships/customXml" Target="../ink/ink1746.xml"/><Relationship Id="rId87" Type="http://schemas.openxmlformats.org/officeDocument/2006/relationships/image" Target="../media/image197.png"/><Relationship Id="rId110" Type="http://schemas.openxmlformats.org/officeDocument/2006/relationships/customXml" Target="../ink/ink1768.xml"/><Relationship Id="rId115" Type="http://schemas.openxmlformats.org/officeDocument/2006/relationships/image" Target="../media/image211.png"/><Relationship Id="rId131" Type="http://schemas.openxmlformats.org/officeDocument/2006/relationships/image" Target="../media/image219.png"/><Relationship Id="rId136" Type="http://schemas.openxmlformats.org/officeDocument/2006/relationships/customXml" Target="../ink/ink1781.xml"/><Relationship Id="rId157" Type="http://schemas.openxmlformats.org/officeDocument/2006/relationships/image" Target="../media/image232.png"/><Relationship Id="rId178" Type="http://schemas.openxmlformats.org/officeDocument/2006/relationships/customXml" Target="../ink/ink1802.xml"/><Relationship Id="rId61" Type="http://schemas.openxmlformats.org/officeDocument/2006/relationships/image" Target="../media/image185.png"/><Relationship Id="rId82" Type="http://schemas.openxmlformats.org/officeDocument/2006/relationships/customXml" Target="../ink/ink1754.xml"/><Relationship Id="rId152" Type="http://schemas.openxmlformats.org/officeDocument/2006/relationships/customXml" Target="../ink/ink1789.xml"/><Relationship Id="rId173" Type="http://schemas.openxmlformats.org/officeDocument/2006/relationships/image" Target="../media/image240.png"/><Relationship Id="rId194" Type="http://schemas.openxmlformats.org/officeDocument/2006/relationships/image" Target="../media/image250.png"/><Relationship Id="rId19" Type="http://schemas.openxmlformats.org/officeDocument/2006/relationships/image" Target="../media/image164.png"/><Relationship Id="rId14" Type="http://schemas.openxmlformats.org/officeDocument/2006/relationships/customXml" Target="../ink/ink1720.xml"/><Relationship Id="rId30" Type="http://schemas.openxmlformats.org/officeDocument/2006/relationships/customXml" Target="../ink/ink1728.xml"/><Relationship Id="rId35" Type="http://schemas.openxmlformats.org/officeDocument/2006/relationships/image" Target="../media/image172.png"/><Relationship Id="rId56" Type="http://schemas.openxmlformats.org/officeDocument/2006/relationships/customXml" Target="../ink/ink1741.xml"/><Relationship Id="rId77" Type="http://schemas.openxmlformats.org/officeDocument/2006/relationships/image" Target="../media/image192.png"/><Relationship Id="rId100" Type="http://schemas.openxmlformats.org/officeDocument/2006/relationships/customXml" Target="../ink/ink1763.xml"/><Relationship Id="rId105" Type="http://schemas.openxmlformats.org/officeDocument/2006/relationships/image" Target="../media/image206.png"/><Relationship Id="rId126" Type="http://schemas.openxmlformats.org/officeDocument/2006/relationships/customXml" Target="../ink/ink1776.xml"/><Relationship Id="rId147" Type="http://schemas.openxmlformats.org/officeDocument/2006/relationships/image" Target="../media/image227.png"/><Relationship Id="rId168" Type="http://schemas.openxmlformats.org/officeDocument/2006/relationships/customXml" Target="../ink/ink1797.xml"/><Relationship Id="rId8" Type="http://schemas.openxmlformats.org/officeDocument/2006/relationships/customXml" Target="../ink/ink1717.xml"/><Relationship Id="rId51" Type="http://schemas.openxmlformats.org/officeDocument/2006/relationships/image" Target="../media/image180.png"/><Relationship Id="rId72" Type="http://schemas.openxmlformats.org/officeDocument/2006/relationships/customXml" Target="../ink/ink1749.xml"/><Relationship Id="rId93" Type="http://schemas.openxmlformats.org/officeDocument/2006/relationships/image" Target="../media/image200.png"/><Relationship Id="rId98" Type="http://schemas.openxmlformats.org/officeDocument/2006/relationships/customXml" Target="../ink/ink1762.xml"/><Relationship Id="rId121" Type="http://schemas.openxmlformats.org/officeDocument/2006/relationships/image" Target="../media/image214.png"/><Relationship Id="rId142" Type="http://schemas.openxmlformats.org/officeDocument/2006/relationships/customXml" Target="../ink/ink1784.xml"/><Relationship Id="rId163" Type="http://schemas.openxmlformats.org/officeDocument/2006/relationships/image" Target="../media/image235.png"/><Relationship Id="rId184" Type="http://schemas.openxmlformats.org/officeDocument/2006/relationships/customXml" Target="../ink/ink1805.xml"/><Relationship Id="rId189" Type="http://schemas.openxmlformats.org/officeDocument/2006/relationships/customXml" Target="../ink/ink1808.xml"/><Relationship Id="rId3" Type="http://schemas.openxmlformats.org/officeDocument/2006/relationships/image" Target="../media/image155.png"/><Relationship Id="rId25" Type="http://schemas.openxmlformats.org/officeDocument/2006/relationships/image" Target="../media/image167.png"/><Relationship Id="rId46" Type="http://schemas.openxmlformats.org/officeDocument/2006/relationships/customXml" Target="../ink/ink1736.xml"/><Relationship Id="rId67" Type="http://schemas.openxmlformats.org/officeDocument/2006/relationships/image" Target="../media/image187.png"/><Relationship Id="rId116" Type="http://schemas.openxmlformats.org/officeDocument/2006/relationships/customXml" Target="../ink/ink1771.xml"/><Relationship Id="rId137" Type="http://schemas.openxmlformats.org/officeDocument/2006/relationships/image" Target="../media/image222.png"/><Relationship Id="rId158" Type="http://schemas.openxmlformats.org/officeDocument/2006/relationships/customXml" Target="../ink/ink1792.xml"/><Relationship Id="rId20" Type="http://schemas.openxmlformats.org/officeDocument/2006/relationships/customXml" Target="../ink/ink1723.xml"/><Relationship Id="rId41" Type="http://schemas.openxmlformats.org/officeDocument/2006/relationships/image" Target="../media/image182.png"/><Relationship Id="rId62" Type="http://schemas.openxmlformats.org/officeDocument/2006/relationships/customXml" Target="../ink/ink1744.xml"/><Relationship Id="rId83" Type="http://schemas.openxmlformats.org/officeDocument/2006/relationships/image" Target="../media/image195.png"/><Relationship Id="rId88" Type="http://schemas.openxmlformats.org/officeDocument/2006/relationships/customXml" Target="../ink/ink1757.xml"/><Relationship Id="rId111" Type="http://schemas.openxmlformats.org/officeDocument/2006/relationships/image" Target="../media/image209.png"/><Relationship Id="rId132" Type="http://schemas.openxmlformats.org/officeDocument/2006/relationships/customXml" Target="../ink/ink1779.xml"/><Relationship Id="rId153" Type="http://schemas.openxmlformats.org/officeDocument/2006/relationships/image" Target="../media/image230.png"/><Relationship Id="rId174" Type="http://schemas.openxmlformats.org/officeDocument/2006/relationships/customXml" Target="../ink/ink1800.xml"/><Relationship Id="rId179" Type="http://schemas.openxmlformats.org/officeDocument/2006/relationships/image" Target="../media/image243.png"/><Relationship Id="rId195" Type="http://schemas.openxmlformats.org/officeDocument/2006/relationships/customXml" Target="../ink/ink1811.xml"/><Relationship Id="rId190" Type="http://schemas.openxmlformats.org/officeDocument/2006/relationships/image" Target="../media/image248.png"/><Relationship Id="rId15" Type="http://schemas.openxmlformats.org/officeDocument/2006/relationships/image" Target="../media/image160.png"/><Relationship Id="rId36" Type="http://schemas.openxmlformats.org/officeDocument/2006/relationships/customXml" Target="../ink/ink1731.xml"/><Relationship Id="rId57" Type="http://schemas.openxmlformats.org/officeDocument/2006/relationships/image" Target="../media/image184.png"/><Relationship Id="rId106" Type="http://schemas.openxmlformats.org/officeDocument/2006/relationships/customXml" Target="../ink/ink1766.xml"/><Relationship Id="rId127" Type="http://schemas.openxmlformats.org/officeDocument/2006/relationships/image" Target="../media/image217.png"/><Relationship Id="rId10" Type="http://schemas.openxmlformats.org/officeDocument/2006/relationships/customXml" Target="../ink/ink1718.xml"/><Relationship Id="rId31" Type="http://schemas.openxmlformats.org/officeDocument/2006/relationships/image" Target="../media/image170.png"/><Relationship Id="rId52" Type="http://schemas.openxmlformats.org/officeDocument/2006/relationships/customXml" Target="../ink/ink1739.xml"/><Relationship Id="rId73" Type="http://schemas.openxmlformats.org/officeDocument/2006/relationships/image" Target="../media/image190.png"/><Relationship Id="rId78" Type="http://schemas.openxmlformats.org/officeDocument/2006/relationships/customXml" Target="../ink/ink1752.xml"/><Relationship Id="rId94" Type="http://schemas.openxmlformats.org/officeDocument/2006/relationships/customXml" Target="../ink/ink1760.xml"/><Relationship Id="rId99" Type="http://schemas.openxmlformats.org/officeDocument/2006/relationships/image" Target="../media/image203.png"/><Relationship Id="rId101" Type="http://schemas.openxmlformats.org/officeDocument/2006/relationships/image" Target="../media/image204.png"/><Relationship Id="rId122" Type="http://schemas.openxmlformats.org/officeDocument/2006/relationships/customXml" Target="../ink/ink1774.xml"/><Relationship Id="rId143" Type="http://schemas.openxmlformats.org/officeDocument/2006/relationships/image" Target="../media/image225.png"/><Relationship Id="rId148" Type="http://schemas.openxmlformats.org/officeDocument/2006/relationships/customXml" Target="../ink/ink1787.xml"/><Relationship Id="rId164" Type="http://schemas.openxmlformats.org/officeDocument/2006/relationships/customXml" Target="../ink/ink1795.xml"/><Relationship Id="rId169" Type="http://schemas.openxmlformats.org/officeDocument/2006/relationships/image" Target="../media/image238.png"/><Relationship Id="rId185" Type="http://schemas.openxmlformats.org/officeDocument/2006/relationships/customXml" Target="../ink/ink1806.xml"/><Relationship Id="rId4" Type="http://schemas.openxmlformats.org/officeDocument/2006/relationships/customXml" Target="../ink/ink1715.xml"/><Relationship Id="rId9" Type="http://schemas.openxmlformats.org/officeDocument/2006/relationships/image" Target="../media/image157.png"/><Relationship Id="rId180" Type="http://schemas.openxmlformats.org/officeDocument/2006/relationships/customXml" Target="../ink/ink1803.xml"/><Relationship Id="rId26" Type="http://schemas.openxmlformats.org/officeDocument/2006/relationships/customXml" Target="../ink/ink1726.xml"/><Relationship Id="rId47" Type="http://schemas.openxmlformats.org/officeDocument/2006/relationships/image" Target="../media/image178.png"/><Relationship Id="rId68" Type="http://schemas.openxmlformats.org/officeDocument/2006/relationships/customXml" Target="../ink/ink1747.xml"/><Relationship Id="rId89" Type="http://schemas.openxmlformats.org/officeDocument/2006/relationships/image" Target="../media/image198.png"/><Relationship Id="rId112" Type="http://schemas.openxmlformats.org/officeDocument/2006/relationships/customXml" Target="../ink/ink1769.xml"/><Relationship Id="rId133" Type="http://schemas.openxmlformats.org/officeDocument/2006/relationships/image" Target="../media/image220.png"/><Relationship Id="rId154" Type="http://schemas.openxmlformats.org/officeDocument/2006/relationships/customXml" Target="../ink/ink1790.xml"/><Relationship Id="rId175" Type="http://schemas.openxmlformats.org/officeDocument/2006/relationships/image" Target="../media/image241.png"/><Relationship Id="rId196" Type="http://schemas.openxmlformats.org/officeDocument/2006/relationships/image" Target="../media/image251.png"/><Relationship Id="rId16" Type="http://schemas.openxmlformats.org/officeDocument/2006/relationships/customXml" Target="../ink/ink1721.xml"/><Relationship Id="rId37" Type="http://schemas.openxmlformats.org/officeDocument/2006/relationships/image" Target="../media/image173.png"/><Relationship Id="rId58" Type="http://schemas.openxmlformats.org/officeDocument/2006/relationships/customXml" Target="../ink/ink1742.xml"/><Relationship Id="rId79" Type="http://schemas.openxmlformats.org/officeDocument/2006/relationships/image" Target="../media/image193.png"/><Relationship Id="rId102" Type="http://schemas.openxmlformats.org/officeDocument/2006/relationships/customXml" Target="../ink/ink1764.xml"/><Relationship Id="rId123" Type="http://schemas.openxmlformats.org/officeDocument/2006/relationships/image" Target="../media/image215.png"/><Relationship Id="rId144" Type="http://schemas.openxmlformats.org/officeDocument/2006/relationships/customXml" Target="../ink/ink1785.xml"/><Relationship Id="rId90" Type="http://schemas.openxmlformats.org/officeDocument/2006/relationships/customXml" Target="../ink/ink1758.xml"/><Relationship Id="rId165" Type="http://schemas.openxmlformats.org/officeDocument/2006/relationships/image" Target="../media/image236.png"/><Relationship Id="rId186" Type="http://schemas.openxmlformats.org/officeDocument/2006/relationships/image" Target="../media/image246.png"/><Relationship Id="rId27" Type="http://schemas.openxmlformats.org/officeDocument/2006/relationships/image" Target="../media/image168.png"/><Relationship Id="rId48" Type="http://schemas.openxmlformats.org/officeDocument/2006/relationships/customXml" Target="../ink/ink1737.xml"/><Relationship Id="rId69" Type="http://schemas.openxmlformats.org/officeDocument/2006/relationships/image" Target="../media/image188.png"/><Relationship Id="rId113" Type="http://schemas.openxmlformats.org/officeDocument/2006/relationships/image" Target="../media/image210.png"/><Relationship Id="rId134" Type="http://schemas.openxmlformats.org/officeDocument/2006/relationships/customXml" Target="../ink/ink1780.xml"/><Relationship Id="rId80" Type="http://schemas.openxmlformats.org/officeDocument/2006/relationships/customXml" Target="../ink/ink1753.xml"/><Relationship Id="rId155" Type="http://schemas.openxmlformats.org/officeDocument/2006/relationships/image" Target="../media/image231.png"/><Relationship Id="rId176" Type="http://schemas.openxmlformats.org/officeDocument/2006/relationships/customXml" Target="../ink/ink1801.xml"/><Relationship Id="rId197" Type="http://schemas.openxmlformats.org/officeDocument/2006/relationships/customXml" Target="../ink/ink1812.xml"/><Relationship Id="rId17" Type="http://schemas.openxmlformats.org/officeDocument/2006/relationships/image" Target="../media/image161.png"/><Relationship Id="rId38" Type="http://schemas.openxmlformats.org/officeDocument/2006/relationships/customXml" Target="../ink/ink1732.xml"/><Relationship Id="rId59" Type="http://schemas.openxmlformats.org/officeDocument/2006/relationships/image" Target="../media/image2310.png"/><Relationship Id="rId103" Type="http://schemas.openxmlformats.org/officeDocument/2006/relationships/image" Target="../media/image205.png"/><Relationship Id="rId124" Type="http://schemas.openxmlformats.org/officeDocument/2006/relationships/customXml" Target="../ink/ink1775.xml"/><Relationship Id="rId70" Type="http://schemas.openxmlformats.org/officeDocument/2006/relationships/customXml" Target="../ink/ink1748.xml"/><Relationship Id="rId91" Type="http://schemas.openxmlformats.org/officeDocument/2006/relationships/image" Target="../media/image199.png"/><Relationship Id="rId145" Type="http://schemas.openxmlformats.org/officeDocument/2006/relationships/image" Target="../media/image226.png"/><Relationship Id="rId166" Type="http://schemas.openxmlformats.org/officeDocument/2006/relationships/customXml" Target="../ink/ink1796.xml"/><Relationship Id="rId187" Type="http://schemas.openxmlformats.org/officeDocument/2006/relationships/customXml" Target="../ink/ink1807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727.xml"/><Relationship Id="rId49" Type="http://schemas.openxmlformats.org/officeDocument/2006/relationships/image" Target="../media/image179.png"/><Relationship Id="rId114" Type="http://schemas.openxmlformats.org/officeDocument/2006/relationships/customXml" Target="../ink/ink1770.xml"/><Relationship Id="rId60" Type="http://schemas.openxmlformats.org/officeDocument/2006/relationships/customXml" Target="../ink/ink1743.xml"/><Relationship Id="rId81" Type="http://schemas.openxmlformats.org/officeDocument/2006/relationships/image" Target="../media/image194.png"/><Relationship Id="rId135" Type="http://schemas.openxmlformats.org/officeDocument/2006/relationships/image" Target="../media/image221.png"/><Relationship Id="rId156" Type="http://schemas.openxmlformats.org/officeDocument/2006/relationships/customXml" Target="../ink/ink1791.xml"/><Relationship Id="rId177" Type="http://schemas.openxmlformats.org/officeDocument/2006/relationships/image" Target="../media/image242.png"/><Relationship Id="rId198" Type="http://schemas.openxmlformats.org/officeDocument/2006/relationships/image" Target="../media/image252.png"/><Relationship Id="rId18" Type="http://schemas.openxmlformats.org/officeDocument/2006/relationships/customXml" Target="../ink/ink1722.xml"/><Relationship Id="rId39" Type="http://schemas.openxmlformats.org/officeDocument/2006/relationships/image" Target="../media/image174.png"/><Relationship Id="rId50" Type="http://schemas.openxmlformats.org/officeDocument/2006/relationships/customXml" Target="../ink/ink1738.xml"/><Relationship Id="rId104" Type="http://schemas.openxmlformats.org/officeDocument/2006/relationships/customXml" Target="../ink/ink1765.xml"/><Relationship Id="rId125" Type="http://schemas.openxmlformats.org/officeDocument/2006/relationships/image" Target="../media/image216.png"/><Relationship Id="rId146" Type="http://schemas.openxmlformats.org/officeDocument/2006/relationships/customXml" Target="../ink/ink1786.xml"/><Relationship Id="rId167" Type="http://schemas.openxmlformats.org/officeDocument/2006/relationships/image" Target="../media/image237.png"/><Relationship Id="rId188" Type="http://schemas.openxmlformats.org/officeDocument/2006/relationships/image" Target="../media/image247.png"/></Relationships>
</file>

<file path=ppt/slides/_rels/slide5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12.png"/><Relationship Id="rId21" Type="http://schemas.openxmlformats.org/officeDocument/2006/relationships/image" Target="../media/image165.png"/><Relationship Id="rId42" Type="http://schemas.openxmlformats.org/officeDocument/2006/relationships/customXml" Target="../ink/ink1833.xml"/><Relationship Id="rId63" Type="http://schemas.openxmlformats.org/officeDocument/2006/relationships/image" Target="../media/image186.png"/><Relationship Id="rId84" Type="http://schemas.openxmlformats.org/officeDocument/2006/relationships/customXml" Target="../ink/ink1854.xml"/><Relationship Id="rId138" Type="http://schemas.openxmlformats.org/officeDocument/2006/relationships/customXml" Target="../ink/ink1881.xml"/><Relationship Id="rId159" Type="http://schemas.openxmlformats.org/officeDocument/2006/relationships/image" Target="../media/image233.png"/><Relationship Id="rId170" Type="http://schemas.openxmlformats.org/officeDocument/2006/relationships/customXml" Target="../ink/ink1897.xml"/><Relationship Id="rId191" Type="http://schemas.openxmlformats.org/officeDocument/2006/relationships/customXml" Target="../ink/ink1908.xml"/><Relationship Id="rId205" Type="http://schemas.openxmlformats.org/officeDocument/2006/relationships/customXml" Target="../ink/ink1915.xml"/><Relationship Id="rId107" Type="http://schemas.openxmlformats.org/officeDocument/2006/relationships/image" Target="../media/image207.png"/><Relationship Id="rId11" Type="http://schemas.openxmlformats.org/officeDocument/2006/relationships/image" Target="../media/image163.png"/><Relationship Id="rId32" Type="http://schemas.openxmlformats.org/officeDocument/2006/relationships/customXml" Target="../ink/ink1828.xml"/><Relationship Id="rId53" Type="http://schemas.openxmlformats.org/officeDocument/2006/relationships/image" Target="../media/image181.png"/><Relationship Id="rId74" Type="http://schemas.openxmlformats.org/officeDocument/2006/relationships/customXml" Target="../ink/ink1849.xml"/><Relationship Id="rId128" Type="http://schemas.openxmlformats.org/officeDocument/2006/relationships/customXml" Target="../ink/ink1876.xml"/><Relationship Id="rId149" Type="http://schemas.openxmlformats.org/officeDocument/2006/relationships/image" Target="../media/image228.png"/><Relationship Id="rId5" Type="http://schemas.openxmlformats.org/officeDocument/2006/relationships/image" Target="../media/image162.png"/><Relationship Id="rId95" Type="http://schemas.openxmlformats.org/officeDocument/2006/relationships/image" Target="../media/image201.png"/><Relationship Id="rId160" Type="http://schemas.openxmlformats.org/officeDocument/2006/relationships/customXml" Target="../ink/ink1892.xml"/><Relationship Id="rId181" Type="http://schemas.openxmlformats.org/officeDocument/2006/relationships/image" Target="../media/image244.png"/><Relationship Id="rId22" Type="http://schemas.openxmlformats.org/officeDocument/2006/relationships/customXml" Target="../ink/ink1823.xml"/><Relationship Id="rId43" Type="http://schemas.openxmlformats.org/officeDocument/2006/relationships/image" Target="../media/image176.png"/><Relationship Id="rId64" Type="http://schemas.openxmlformats.org/officeDocument/2006/relationships/customXml" Target="../ink/ink1844.xml"/><Relationship Id="rId118" Type="http://schemas.openxmlformats.org/officeDocument/2006/relationships/customXml" Target="../ink/ink1871.xml"/><Relationship Id="rId139" Type="http://schemas.openxmlformats.org/officeDocument/2006/relationships/image" Target="../media/image223.png"/><Relationship Id="rId85" Type="http://schemas.openxmlformats.org/officeDocument/2006/relationships/image" Target="../media/image196.png"/><Relationship Id="rId150" Type="http://schemas.openxmlformats.org/officeDocument/2006/relationships/customXml" Target="../ink/ink1887.xml"/><Relationship Id="rId171" Type="http://schemas.openxmlformats.org/officeDocument/2006/relationships/image" Target="../media/image239.png"/><Relationship Id="rId192" Type="http://schemas.openxmlformats.org/officeDocument/2006/relationships/image" Target="../media/image249.png"/><Relationship Id="rId206" Type="http://schemas.openxmlformats.org/officeDocument/2006/relationships/image" Target="../media/image256.png"/><Relationship Id="rId12" Type="http://schemas.openxmlformats.org/officeDocument/2006/relationships/customXml" Target="../ink/ink1818.xml"/><Relationship Id="rId33" Type="http://schemas.openxmlformats.org/officeDocument/2006/relationships/image" Target="../media/image171.png"/><Relationship Id="rId108" Type="http://schemas.openxmlformats.org/officeDocument/2006/relationships/customXml" Target="../ink/ink1866.xml"/><Relationship Id="rId129" Type="http://schemas.openxmlformats.org/officeDocument/2006/relationships/image" Target="../media/image218.png"/><Relationship Id="rId54" Type="http://schemas.openxmlformats.org/officeDocument/2006/relationships/customXml" Target="../ink/ink1839.xml"/><Relationship Id="rId75" Type="http://schemas.openxmlformats.org/officeDocument/2006/relationships/image" Target="../media/image191.png"/><Relationship Id="rId96" Type="http://schemas.openxmlformats.org/officeDocument/2006/relationships/customXml" Target="../ink/ink1860.xml"/><Relationship Id="rId140" Type="http://schemas.openxmlformats.org/officeDocument/2006/relationships/customXml" Target="../ink/ink1882.xml"/><Relationship Id="rId161" Type="http://schemas.openxmlformats.org/officeDocument/2006/relationships/image" Target="../media/image234.png"/><Relationship Id="rId182" Type="http://schemas.openxmlformats.org/officeDocument/2006/relationships/customXml" Target="../ink/ink1903.xml"/><Relationship Id="rId6" Type="http://schemas.openxmlformats.org/officeDocument/2006/relationships/customXml" Target="../ink/ink1815.xml"/><Relationship Id="rId23" Type="http://schemas.openxmlformats.org/officeDocument/2006/relationships/image" Target="../media/image166.png"/><Relationship Id="rId119" Type="http://schemas.openxmlformats.org/officeDocument/2006/relationships/image" Target="../media/image213.png"/><Relationship Id="rId44" Type="http://schemas.openxmlformats.org/officeDocument/2006/relationships/customXml" Target="../ink/ink1834.xml"/><Relationship Id="rId65" Type="http://schemas.openxmlformats.org/officeDocument/2006/relationships/image" Target="../media/image86.png"/><Relationship Id="rId86" Type="http://schemas.openxmlformats.org/officeDocument/2006/relationships/customXml" Target="../ink/ink1855.xml"/><Relationship Id="rId130" Type="http://schemas.openxmlformats.org/officeDocument/2006/relationships/customXml" Target="../ink/ink1877.xml"/><Relationship Id="rId151" Type="http://schemas.openxmlformats.org/officeDocument/2006/relationships/image" Target="../media/image229.png"/><Relationship Id="rId172" Type="http://schemas.openxmlformats.org/officeDocument/2006/relationships/customXml" Target="../ink/ink1898.xml"/><Relationship Id="rId193" Type="http://schemas.openxmlformats.org/officeDocument/2006/relationships/customXml" Target="../ink/ink1909.xml"/><Relationship Id="rId13" Type="http://schemas.openxmlformats.org/officeDocument/2006/relationships/image" Target="../media/image159.png"/><Relationship Id="rId109" Type="http://schemas.openxmlformats.org/officeDocument/2006/relationships/image" Target="../media/image208.png"/><Relationship Id="rId34" Type="http://schemas.openxmlformats.org/officeDocument/2006/relationships/customXml" Target="../ink/ink1829.xml"/><Relationship Id="rId55" Type="http://schemas.openxmlformats.org/officeDocument/2006/relationships/image" Target="../media/image183.png"/><Relationship Id="rId76" Type="http://schemas.openxmlformats.org/officeDocument/2006/relationships/customXml" Target="../ink/ink1850.xml"/><Relationship Id="rId97" Type="http://schemas.openxmlformats.org/officeDocument/2006/relationships/image" Target="../media/image202.png"/><Relationship Id="rId120" Type="http://schemas.openxmlformats.org/officeDocument/2006/relationships/customXml" Target="../ink/ink1872.xml"/><Relationship Id="rId141" Type="http://schemas.openxmlformats.org/officeDocument/2006/relationships/image" Target="../media/image224.png"/><Relationship Id="rId7" Type="http://schemas.openxmlformats.org/officeDocument/2006/relationships/image" Target="../media/image156.png"/><Relationship Id="rId162" Type="http://schemas.openxmlformats.org/officeDocument/2006/relationships/customXml" Target="../ink/ink1893.xml"/><Relationship Id="rId183" Type="http://schemas.openxmlformats.org/officeDocument/2006/relationships/image" Target="../media/image245.png"/><Relationship Id="rId24" Type="http://schemas.openxmlformats.org/officeDocument/2006/relationships/customXml" Target="../ink/ink1824.xml"/><Relationship Id="rId40" Type="http://schemas.openxmlformats.org/officeDocument/2006/relationships/customXml" Target="../ink/ink1832.xml"/><Relationship Id="rId45" Type="http://schemas.openxmlformats.org/officeDocument/2006/relationships/image" Target="../media/image177.png"/><Relationship Id="rId66" Type="http://schemas.openxmlformats.org/officeDocument/2006/relationships/customXml" Target="../ink/ink1845.xml"/><Relationship Id="rId87" Type="http://schemas.openxmlformats.org/officeDocument/2006/relationships/image" Target="../media/image197.png"/><Relationship Id="rId110" Type="http://schemas.openxmlformats.org/officeDocument/2006/relationships/customXml" Target="../ink/ink1867.xml"/><Relationship Id="rId115" Type="http://schemas.openxmlformats.org/officeDocument/2006/relationships/image" Target="../media/image211.png"/><Relationship Id="rId131" Type="http://schemas.openxmlformats.org/officeDocument/2006/relationships/image" Target="../media/image219.png"/><Relationship Id="rId136" Type="http://schemas.openxmlformats.org/officeDocument/2006/relationships/customXml" Target="../ink/ink1880.xml"/><Relationship Id="rId157" Type="http://schemas.openxmlformats.org/officeDocument/2006/relationships/image" Target="../media/image232.png"/><Relationship Id="rId178" Type="http://schemas.openxmlformats.org/officeDocument/2006/relationships/customXml" Target="../ink/ink1901.xml"/><Relationship Id="rId61" Type="http://schemas.openxmlformats.org/officeDocument/2006/relationships/image" Target="../media/image185.png"/><Relationship Id="rId82" Type="http://schemas.openxmlformats.org/officeDocument/2006/relationships/customXml" Target="../ink/ink1853.xml"/><Relationship Id="rId152" Type="http://schemas.openxmlformats.org/officeDocument/2006/relationships/customXml" Target="../ink/ink1888.xml"/><Relationship Id="rId173" Type="http://schemas.openxmlformats.org/officeDocument/2006/relationships/image" Target="../media/image240.png"/><Relationship Id="rId194" Type="http://schemas.openxmlformats.org/officeDocument/2006/relationships/image" Target="../media/image250.png"/><Relationship Id="rId199" Type="http://schemas.openxmlformats.org/officeDocument/2006/relationships/customXml" Target="../ink/ink1912.xml"/><Relationship Id="rId203" Type="http://schemas.openxmlformats.org/officeDocument/2006/relationships/customXml" Target="../ink/ink1914.xml"/><Relationship Id="rId19" Type="http://schemas.openxmlformats.org/officeDocument/2006/relationships/image" Target="../media/image164.png"/><Relationship Id="rId14" Type="http://schemas.openxmlformats.org/officeDocument/2006/relationships/customXml" Target="../ink/ink1819.xml"/><Relationship Id="rId30" Type="http://schemas.openxmlformats.org/officeDocument/2006/relationships/customXml" Target="../ink/ink1827.xml"/><Relationship Id="rId35" Type="http://schemas.openxmlformats.org/officeDocument/2006/relationships/image" Target="../media/image172.png"/><Relationship Id="rId56" Type="http://schemas.openxmlformats.org/officeDocument/2006/relationships/customXml" Target="../ink/ink1840.xml"/><Relationship Id="rId77" Type="http://schemas.openxmlformats.org/officeDocument/2006/relationships/image" Target="../media/image192.png"/><Relationship Id="rId100" Type="http://schemas.openxmlformats.org/officeDocument/2006/relationships/customXml" Target="../ink/ink1862.xml"/><Relationship Id="rId105" Type="http://schemas.openxmlformats.org/officeDocument/2006/relationships/image" Target="../media/image206.png"/><Relationship Id="rId126" Type="http://schemas.openxmlformats.org/officeDocument/2006/relationships/customXml" Target="../ink/ink1875.xml"/><Relationship Id="rId147" Type="http://schemas.openxmlformats.org/officeDocument/2006/relationships/image" Target="../media/image227.png"/><Relationship Id="rId168" Type="http://schemas.openxmlformats.org/officeDocument/2006/relationships/customXml" Target="../ink/ink1896.xml"/><Relationship Id="rId8" Type="http://schemas.openxmlformats.org/officeDocument/2006/relationships/customXml" Target="../ink/ink1816.xml"/><Relationship Id="rId51" Type="http://schemas.openxmlformats.org/officeDocument/2006/relationships/image" Target="../media/image180.png"/><Relationship Id="rId72" Type="http://schemas.openxmlformats.org/officeDocument/2006/relationships/customXml" Target="../ink/ink1848.xml"/><Relationship Id="rId93" Type="http://schemas.openxmlformats.org/officeDocument/2006/relationships/image" Target="../media/image200.png"/><Relationship Id="rId98" Type="http://schemas.openxmlformats.org/officeDocument/2006/relationships/customXml" Target="../ink/ink1861.xml"/><Relationship Id="rId121" Type="http://schemas.openxmlformats.org/officeDocument/2006/relationships/image" Target="../media/image214.png"/><Relationship Id="rId142" Type="http://schemas.openxmlformats.org/officeDocument/2006/relationships/customXml" Target="../ink/ink1883.xml"/><Relationship Id="rId163" Type="http://schemas.openxmlformats.org/officeDocument/2006/relationships/image" Target="../media/image235.png"/><Relationship Id="rId184" Type="http://schemas.openxmlformats.org/officeDocument/2006/relationships/customXml" Target="../ink/ink1904.xml"/><Relationship Id="rId189" Type="http://schemas.openxmlformats.org/officeDocument/2006/relationships/customXml" Target="../ink/ink1907.xml"/><Relationship Id="rId3" Type="http://schemas.openxmlformats.org/officeDocument/2006/relationships/image" Target="../media/image155.png"/><Relationship Id="rId25" Type="http://schemas.openxmlformats.org/officeDocument/2006/relationships/image" Target="../media/image167.png"/><Relationship Id="rId46" Type="http://schemas.openxmlformats.org/officeDocument/2006/relationships/customXml" Target="../ink/ink1835.xml"/><Relationship Id="rId67" Type="http://schemas.openxmlformats.org/officeDocument/2006/relationships/image" Target="../media/image187.png"/><Relationship Id="rId116" Type="http://schemas.openxmlformats.org/officeDocument/2006/relationships/customXml" Target="../ink/ink1870.xml"/><Relationship Id="rId137" Type="http://schemas.openxmlformats.org/officeDocument/2006/relationships/image" Target="../media/image222.png"/><Relationship Id="rId158" Type="http://schemas.openxmlformats.org/officeDocument/2006/relationships/customXml" Target="../ink/ink1891.xml"/><Relationship Id="rId20" Type="http://schemas.openxmlformats.org/officeDocument/2006/relationships/customXml" Target="../ink/ink1822.xml"/><Relationship Id="rId41" Type="http://schemas.openxmlformats.org/officeDocument/2006/relationships/image" Target="../media/image182.png"/><Relationship Id="rId62" Type="http://schemas.openxmlformats.org/officeDocument/2006/relationships/customXml" Target="../ink/ink1843.xml"/><Relationship Id="rId83" Type="http://schemas.openxmlformats.org/officeDocument/2006/relationships/image" Target="../media/image195.png"/><Relationship Id="rId88" Type="http://schemas.openxmlformats.org/officeDocument/2006/relationships/customXml" Target="../ink/ink1856.xml"/><Relationship Id="rId111" Type="http://schemas.openxmlformats.org/officeDocument/2006/relationships/image" Target="../media/image209.png"/><Relationship Id="rId132" Type="http://schemas.openxmlformats.org/officeDocument/2006/relationships/customXml" Target="../ink/ink1878.xml"/><Relationship Id="rId153" Type="http://schemas.openxmlformats.org/officeDocument/2006/relationships/image" Target="../media/image230.png"/><Relationship Id="rId174" Type="http://schemas.openxmlformats.org/officeDocument/2006/relationships/customXml" Target="../ink/ink1899.xml"/><Relationship Id="rId179" Type="http://schemas.openxmlformats.org/officeDocument/2006/relationships/image" Target="../media/image243.png"/><Relationship Id="rId195" Type="http://schemas.openxmlformats.org/officeDocument/2006/relationships/customXml" Target="../ink/ink1910.xml"/><Relationship Id="rId190" Type="http://schemas.openxmlformats.org/officeDocument/2006/relationships/image" Target="../media/image248.png"/><Relationship Id="rId204" Type="http://schemas.openxmlformats.org/officeDocument/2006/relationships/image" Target="../media/image255.png"/><Relationship Id="rId15" Type="http://schemas.openxmlformats.org/officeDocument/2006/relationships/image" Target="../media/image160.png"/><Relationship Id="rId36" Type="http://schemas.openxmlformats.org/officeDocument/2006/relationships/customXml" Target="../ink/ink1830.xml"/><Relationship Id="rId57" Type="http://schemas.openxmlformats.org/officeDocument/2006/relationships/image" Target="../media/image184.png"/><Relationship Id="rId106" Type="http://schemas.openxmlformats.org/officeDocument/2006/relationships/customXml" Target="../ink/ink1865.xml"/><Relationship Id="rId127" Type="http://schemas.openxmlformats.org/officeDocument/2006/relationships/image" Target="../media/image217.png"/><Relationship Id="rId10" Type="http://schemas.openxmlformats.org/officeDocument/2006/relationships/customXml" Target="../ink/ink1817.xml"/><Relationship Id="rId31" Type="http://schemas.openxmlformats.org/officeDocument/2006/relationships/image" Target="../media/image170.png"/><Relationship Id="rId52" Type="http://schemas.openxmlformats.org/officeDocument/2006/relationships/customXml" Target="../ink/ink1838.xml"/><Relationship Id="rId73" Type="http://schemas.openxmlformats.org/officeDocument/2006/relationships/image" Target="../media/image190.png"/><Relationship Id="rId78" Type="http://schemas.openxmlformats.org/officeDocument/2006/relationships/customXml" Target="../ink/ink1851.xml"/><Relationship Id="rId94" Type="http://schemas.openxmlformats.org/officeDocument/2006/relationships/customXml" Target="../ink/ink1859.xml"/><Relationship Id="rId99" Type="http://schemas.openxmlformats.org/officeDocument/2006/relationships/image" Target="../media/image203.png"/><Relationship Id="rId101" Type="http://schemas.openxmlformats.org/officeDocument/2006/relationships/image" Target="../media/image204.png"/><Relationship Id="rId122" Type="http://schemas.openxmlformats.org/officeDocument/2006/relationships/customXml" Target="../ink/ink1873.xml"/><Relationship Id="rId143" Type="http://schemas.openxmlformats.org/officeDocument/2006/relationships/image" Target="../media/image225.png"/><Relationship Id="rId148" Type="http://schemas.openxmlformats.org/officeDocument/2006/relationships/customXml" Target="../ink/ink1886.xml"/><Relationship Id="rId164" Type="http://schemas.openxmlformats.org/officeDocument/2006/relationships/customXml" Target="../ink/ink1894.xml"/><Relationship Id="rId169" Type="http://schemas.openxmlformats.org/officeDocument/2006/relationships/image" Target="../media/image238.png"/><Relationship Id="rId185" Type="http://schemas.openxmlformats.org/officeDocument/2006/relationships/customXml" Target="../ink/ink1905.xml"/><Relationship Id="rId4" Type="http://schemas.openxmlformats.org/officeDocument/2006/relationships/customXml" Target="../ink/ink1814.xml"/><Relationship Id="rId9" Type="http://schemas.openxmlformats.org/officeDocument/2006/relationships/image" Target="../media/image157.png"/><Relationship Id="rId180" Type="http://schemas.openxmlformats.org/officeDocument/2006/relationships/customXml" Target="../ink/ink1902.xml"/><Relationship Id="rId26" Type="http://schemas.openxmlformats.org/officeDocument/2006/relationships/customXml" Target="../ink/ink1825.xml"/><Relationship Id="rId47" Type="http://schemas.openxmlformats.org/officeDocument/2006/relationships/image" Target="../media/image178.png"/><Relationship Id="rId68" Type="http://schemas.openxmlformats.org/officeDocument/2006/relationships/customXml" Target="../ink/ink1846.xml"/><Relationship Id="rId89" Type="http://schemas.openxmlformats.org/officeDocument/2006/relationships/image" Target="../media/image198.png"/><Relationship Id="rId112" Type="http://schemas.openxmlformats.org/officeDocument/2006/relationships/customXml" Target="../ink/ink1868.xml"/><Relationship Id="rId133" Type="http://schemas.openxmlformats.org/officeDocument/2006/relationships/image" Target="../media/image220.png"/><Relationship Id="rId154" Type="http://schemas.openxmlformats.org/officeDocument/2006/relationships/customXml" Target="../ink/ink1889.xml"/><Relationship Id="rId175" Type="http://schemas.openxmlformats.org/officeDocument/2006/relationships/image" Target="../media/image241.png"/><Relationship Id="rId196" Type="http://schemas.openxmlformats.org/officeDocument/2006/relationships/image" Target="../media/image251.png"/><Relationship Id="rId200" Type="http://schemas.openxmlformats.org/officeDocument/2006/relationships/image" Target="../media/image253.png"/><Relationship Id="rId16" Type="http://schemas.openxmlformats.org/officeDocument/2006/relationships/customXml" Target="../ink/ink1820.xml"/><Relationship Id="rId37" Type="http://schemas.openxmlformats.org/officeDocument/2006/relationships/image" Target="../media/image173.png"/><Relationship Id="rId58" Type="http://schemas.openxmlformats.org/officeDocument/2006/relationships/customXml" Target="../ink/ink1841.xml"/><Relationship Id="rId79" Type="http://schemas.openxmlformats.org/officeDocument/2006/relationships/image" Target="../media/image193.png"/><Relationship Id="rId102" Type="http://schemas.openxmlformats.org/officeDocument/2006/relationships/customXml" Target="../ink/ink1863.xml"/><Relationship Id="rId123" Type="http://schemas.openxmlformats.org/officeDocument/2006/relationships/image" Target="../media/image215.png"/><Relationship Id="rId144" Type="http://schemas.openxmlformats.org/officeDocument/2006/relationships/customXml" Target="../ink/ink1884.xml"/><Relationship Id="rId90" Type="http://schemas.openxmlformats.org/officeDocument/2006/relationships/customXml" Target="../ink/ink1857.xml"/><Relationship Id="rId165" Type="http://schemas.openxmlformats.org/officeDocument/2006/relationships/image" Target="../media/image236.png"/><Relationship Id="rId186" Type="http://schemas.openxmlformats.org/officeDocument/2006/relationships/image" Target="../media/image246.png"/><Relationship Id="rId27" Type="http://schemas.openxmlformats.org/officeDocument/2006/relationships/image" Target="../media/image168.png"/><Relationship Id="rId48" Type="http://schemas.openxmlformats.org/officeDocument/2006/relationships/customXml" Target="../ink/ink1836.xml"/><Relationship Id="rId69" Type="http://schemas.openxmlformats.org/officeDocument/2006/relationships/image" Target="../media/image188.png"/><Relationship Id="rId113" Type="http://schemas.openxmlformats.org/officeDocument/2006/relationships/image" Target="../media/image210.png"/><Relationship Id="rId134" Type="http://schemas.openxmlformats.org/officeDocument/2006/relationships/customXml" Target="../ink/ink1879.xml"/><Relationship Id="rId80" Type="http://schemas.openxmlformats.org/officeDocument/2006/relationships/customXml" Target="../ink/ink1852.xml"/><Relationship Id="rId155" Type="http://schemas.openxmlformats.org/officeDocument/2006/relationships/image" Target="../media/image231.png"/><Relationship Id="rId176" Type="http://schemas.openxmlformats.org/officeDocument/2006/relationships/customXml" Target="../ink/ink1900.xml"/><Relationship Id="rId197" Type="http://schemas.openxmlformats.org/officeDocument/2006/relationships/customXml" Target="../ink/ink1911.xml"/><Relationship Id="rId201" Type="http://schemas.openxmlformats.org/officeDocument/2006/relationships/customXml" Target="../ink/ink1913.xml"/><Relationship Id="rId17" Type="http://schemas.openxmlformats.org/officeDocument/2006/relationships/image" Target="../media/image161.png"/><Relationship Id="rId38" Type="http://schemas.openxmlformats.org/officeDocument/2006/relationships/customXml" Target="../ink/ink1831.xml"/><Relationship Id="rId59" Type="http://schemas.openxmlformats.org/officeDocument/2006/relationships/image" Target="../media/image2310.png"/><Relationship Id="rId103" Type="http://schemas.openxmlformats.org/officeDocument/2006/relationships/image" Target="../media/image205.png"/><Relationship Id="rId124" Type="http://schemas.openxmlformats.org/officeDocument/2006/relationships/customXml" Target="../ink/ink1874.xml"/><Relationship Id="rId70" Type="http://schemas.openxmlformats.org/officeDocument/2006/relationships/customXml" Target="../ink/ink1847.xml"/><Relationship Id="rId91" Type="http://schemas.openxmlformats.org/officeDocument/2006/relationships/image" Target="../media/image199.png"/><Relationship Id="rId145" Type="http://schemas.openxmlformats.org/officeDocument/2006/relationships/image" Target="../media/image226.png"/><Relationship Id="rId166" Type="http://schemas.openxmlformats.org/officeDocument/2006/relationships/customXml" Target="../ink/ink1895.xml"/><Relationship Id="rId187" Type="http://schemas.openxmlformats.org/officeDocument/2006/relationships/customXml" Target="../ink/ink1906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826.xml"/><Relationship Id="rId49" Type="http://schemas.openxmlformats.org/officeDocument/2006/relationships/image" Target="../media/image179.png"/><Relationship Id="rId114" Type="http://schemas.openxmlformats.org/officeDocument/2006/relationships/customXml" Target="../ink/ink1869.xml"/><Relationship Id="rId60" Type="http://schemas.openxmlformats.org/officeDocument/2006/relationships/customXml" Target="../ink/ink1842.xml"/><Relationship Id="rId81" Type="http://schemas.openxmlformats.org/officeDocument/2006/relationships/image" Target="../media/image194.png"/><Relationship Id="rId135" Type="http://schemas.openxmlformats.org/officeDocument/2006/relationships/image" Target="../media/image221.png"/><Relationship Id="rId156" Type="http://schemas.openxmlformats.org/officeDocument/2006/relationships/customXml" Target="../ink/ink1890.xml"/><Relationship Id="rId177" Type="http://schemas.openxmlformats.org/officeDocument/2006/relationships/image" Target="../media/image242.png"/><Relationship Id="rId198" Type="http://schemas.openxmlformats.org/officeDocument/2006/relationships/image" Target="../media/image252.png"/><Relationship Id="rId202" Type="http://schemas.openxmlformats.org/officeDocument/2006/relationships/image" Target="../media/image254.png"/><Relationship Id="rId18" Type="http://schemas.openxmlformats.org/officeDocument/2006/relationships/customXml" Target="../ink/ink1821.xml"/><Relationship Id="rId39" Type="http://schemas.openxmlformats.org/officeDocument/2006/relationships/image" Target="../media/image174.png"/><Relationship Id="rId50" Type="http://schemas.openxmlformats.org/officeDocument/2006/relationships/customXml" Target="../ink/ink1837.xml"/><Relationship Id="rId104" Type="http://schemas.openxmlformats.org/officeDocument/2006/relationships/customXml" Target="../ink/ink1864.xml"/><Relationship Id="rId125" Type="http://schemas.openxmlformats.org/officeDocument/2006/relationships/image" Target="../media/image216.png"/><Relationship Id="rId146" Type="http://schemas.openxmlformats.org/officeDocument/2006/relationships/customXml" Target="../ink/ink1885.xml"/><Relationship Id="rId167" Type="http://schemas.openxmlformats.org/officeDocument/2006/relationships/image" Target="../media/image237.png"/><Relationship Id="rId188" Type="http://schemas.openxmlformats.org/officeDocument/2006/relationships/image" Target="../media/image247.png"/><Relationship Id="rId71" Type="http://schemas.openxmlformats.org/officeDocument/2006/relationships/image" Target="../media/image189.png"/><Relationship Id="rId92" Type="http://schemas.openxmlformats.org/officeDocument/2006/relationships/customXml" Target="../ink/ink1858.xml"/><Relationship Id="rId2" Type="http://schemas.openxmlformats.org/officeDocument/2006/relationships/customXml" Target="../ink/ink1813.xml"/><Relationship Id="rId29" Type="http://schemas.openxmlformats.org/officeDocument/2006/relationships/image" Target="../media/image169.png"/></Relationships>
</file>

<file path=ppt/slides/_rels/slide5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12.png"/><Relationship Id="rId21" Type="http://schemas.openxmlformats.org/officeDocument/2006/relationships/image" Target="../media/image165.png"/><Relationship Id="rId42" Type="http://schemas.openxmlformats.org/officeDocument/2006/relationships/customXml" Target="../ink/ink1936.xml"/><Relationship Id="rId63" Type="http://schemas.openxmlformats.org/officeDocument/2006/relationships/image" Target="../media/image186.png"/><Relationship Id="rId84" Type="http://schemas.openxmlformats.org/officeDocument/2006/relationships/customXml" Target="../ink/ink1957.xml"/><Relationship Id="rId138" Type="http://schemas.openxmlformats.org/officeDocument/2006/relationships/customXml" Target="../ink/ink1984.xml"/><Relationship Id="rId159" Type="http://schemas.openxmlformats.org/officeDocument/2006/relationships/image" Target="../media/image233.png"/><Relationship Id="rId170" Type="http://schemas.openxmlformats.org/officeDocument/2006/relationships/customXml" Target="../ink/ink2000.xml"/><Relationship Id="rId191" Type="http://schemas.openxmlformats.org/officeDocument/2006/relationships/customXml" Target="../ink/ink2011.xml"/><Relationship Id="rId205" Type="http://schemas.openxmlformats.org/officeDocument/2006/relationships/customXml" Target="../ink/ink2018.xml"/><Relationship Id="rId107" Type="http://schemas.openxmlformats.org/officeDocument/2006/relationships/image" Target="../media/image207.png"/><Relationship Id="rId11" Type="http://schemas.openxmlformats.org/officeDocument/2006/relationships/image" Target="../media/image163.png"/><Relationship Id="rId32" Type="http://schemas.openxmlformats.org/officeDocument/2006/relationships/customXml" Target="../ink/ink1931.xml"/><Relationship Id="rId53" Type="http://schemas.openxmlformats.org/officeDocument/2006/relationships/image" Target="../media/image181.png"/><Relationship Id="rId74" Type="http://schemas.openxmlformats.org/officeDocument/2006/relationships/customXml" Target="../ink/ink1952.xml"/><Relationship Id="rId128" Type="http://schemas.openxmlformats.org/officeDocument/2006/relationships/customXml" Target="../ink/ink1979.xml"/><Relationship Id="rId149" Type="http://schemas.openxmlformats.org/officeDocument/2006/relationships/image" Target="../media/image228.png"/><Relationship Id="rId5" Type="http://schemas.openxmlformats.org/officeDocument/2006/relationships/image" Target="../media/image162.png"/><Relationship Id="rId95" Type="http://schemas.openxmlformats.org/officeDocument/2006/relationships/image" Target="../media/image201.png"/><Relationship Id="rId160" Type="http://schemas.openxmlformats.org/officeDocument/2006/relationships/customXml" Target="../ink/ink1995.xml"/><Relationship Id="rId181" Type="http://schemas.openxmlformats.org/officeDocument/2006/relationships/image" Target="../media/image244.png"/><Relationship Id="rId22" Type="http://schemas.openxmlformats.org/officeDocument/2006/relationships/customXml" Target="../ink/ink1926.xml"/><Relationship Id="rId43" Type="http://schemas.openxmlformats.org/officeDocument/2006/relationships/image" Target="../media/image176.png"/><Relationship Id="rId64" Type="http://schemas.openxmlformats.org/officeDocument/2006/relationships/customXml" Target="../ink/ink1947.xml"/><Relationship Id="rId118" Type="http://schemas.openxmlformats.org/officeDocument/2006/relationships/customXml" Target="../ink/ink1974.xml"/><Relationship Id="rId139" Type="http://schemas.openxmlformats.org/officeDocument/2006/relationships/image" Target="../media/image223.png"/><Relationship Id="rId85" Type="http://schemas.openxmlformats.org/officeDocument/2006/relationships/image" Target="../media/image196.png"/><Relationship Id="rId150" Type="http://schemas.openxmlformats.org/officeDocument/2006/relationships/customXml" Target="../ink/ink1990.xml"/><Relationship Id="rId171" Type="http://schemas.openxmlformats.org/officeDocument/2006/relationships/image" Target="../media/image239.png"/><Relationship Id="rId192" Type="http://schemas.openxmlformats.org/officeDocument/2006/relationships/image" Target="../media/image249.png"/><Relationship Id="rId206" Type="http://schemas.openxmlformats.org/officeDocument/2006/relationships/image" Target="../media/image256.png"/><Relationship Id="rId12" Type="http://schemas.openxmlformats.org/officeDocument/2006/relationships/customXml" Target="../ink/ink1921.xml"/><Relationship Id="rId33" Type="http://schemas.openxmlformats.org/officeDocument/2006/relationships/image" Target="../media/image171.png"/><Relationship Id="rId108" Type="http://schemas.openxmlformats.org/officeDocument/2006/relationships/customXml" Target="../ink/ink1969.xml"/><Relationship Id="rId129" Type="http://schemas.openxmlformats.org/officeDocument/2006/relationships/image" Target="../media/image218.png"/><Relationship Id="rId54" Type="http://schemas.openxmlformats.org/officeDocument/2006/relationships/customXml" Target="../ink/ink1942.xml"/><Relationship Id="rId75" Type="http://schemas.openxmlformats.org/officeDocument/2006/relationships/image" Target="../media/image191.png"/><Relationship Id="rId96" Type="http://schemas.openxmlformats.org/officeDocument/2006/relationships/customXml" Target="../ink/ink1963.xml"/><Relationship Id="rId140" Type="http://schemas.openxmlformats.org/officeDocument/2006/relationships/customXml" Target="../ink/ink1985.xml"/><Relationship Id="rId161" Type="http://schemas.openxmlformats.org/officeDocument/2006/relationships/image" Target="../media/image234.png"/><Relationship Id="rId182" Type="http://schemas.openxmlformats.org/officeDocument/2006/relationships/customXml" Target="../ink/ink2006.xml"/><Relationship Id="rId6" Type="http://schemas.openxmlformats.org/officeDocument/2006/relationships/customXml" Target="../ink/ink1918.xml"/><Relationship Id="rId23" Type="http://schemas.openxmlformats.org/officeDocument/2006/relationships/image" Target="../media/image166.png"/><Relationship Id="rId119" Type="http://schemas.openxmlformats.org/officeDocument/2006/relationships/image" Target="../media/image213.png"/><Relationship Id="rId44" Type="http://schemas.openxmlformats.org/officeDocument/2006/relationships/customXml" Target="../ink/ink1937.xml"/><Relationship Id="rId65" Type="http://schemas.openxmlformats.org/officeDocument/2006/relationships/image" Target="../media/image86.png"/><Relationship Id="rId86" Type="http://schemas.openxmlformats.org/officeDocument/2006/relationships/customXml" Target="../ink/ink1958.xml"/><Relationship Id="rId130" Type="http://schemas.openxmlformats.org/officeDocument/2006/relationships/customXml" Target="../ink/ink1980.xml"/><Relationship Id="rId151" Type="http://schemas.openxmlformats.org/officeDocument/2006/relationships/image" Target="../media/image229.png"/><Relationship Id="rId172" Type="http://schemas.openxmlformats.org/officeDocument/2006/relationships/customXml" Target="../ink/ink2001.xml"/><Relationship Id="rId193" Type="http://schemas.openxmlformats.org/officeDocument/2006/relationships/customXml" Target="../ink/ink2012.xml"/><Relationship Id="rId13" Type="http://schemas.openxmlformats.org/officeDocument/2006/relationships/image" Target="../media/image159.png"/><Relationship Id="rId109" Type="http://schemas.openxmlformats.org/officeDocument/2006/relationships/image" Target="../media/image208.png"/><Relationship Id="rId34" Type="http://schemas.openxmlformats.org/officeDocument/2006/relationships/customXml" Target="../ink/ink1932.xml"/><Relationship Id="rId55" Type="http://schemas.openxmlformats.org/officeDocument/2006/relationships/image" Target="../media/image183.png"/><Relationship Id="rId76" Type="http://schemas.openxmlformats.org/officeDocument/2006/relationships/customXml" Target="../ink/ink1953.xml"/><Relationship Id="rId97" Type="http://schemas.openxmlformats.org/officeDocument/2006/relationships/image" Target="../media/image202.png"/><Relationship Id="rId120" Type="http://schemas.openxmlformats.org/officeDocument/2006/relationships/customXml" Target="../ink/ink1975.xml"/><Relationship Id="rId141" Type="http://schemas.openxmlformats.org/officeDocument/2006/relationships/image" Target="../media/image224.png"/><Relationship Id="rId7" Type="http://schemas.openxmlformats.org/officeDocument/2006/relationships/image" Target="../media/image156.png"/><Relationship Id="rId162" Type="http://schemas.openxmlformats.org/officeDocument/2006/relationships/customXml" Target="../ink/ink1996.xml"/><Relationship Id="rId183" Type="http://schemas.openxmlformats.org/officeDocument/2006/relationships/image" Target="../media/image245.png"/><Relationship Id="rId24" Type="http://schemas.openxmlformats.org/officeDocument/2006/relationships/customXml" Target="../ink/ink1927.xml"/><Relationship Id="rId40" Type="http://schemas.openxmlformats.org/officeDocument/2006/relationships/customXml" Target="../ink/ink1935.xml"/><Relationship Id="rId45" Type="http://schemas.openxmlformats.org/officeDocument/2006/relationships/image" Target="../media/image177.png"/><Relationship Id="rId66" Type="http://schemas.openxmlformats.org/officeDocument/2006/relationships/customXml" Target="../ink/ink1948.xml"/><Relationship Id="rId87" Type="http://schemas.openxmlformats.org/officeDocument/2006/relationships/image" Target="../media/image197.png"/><Relationship Id="rId110" Type="http://schemas.openxmlformats.org/officeDocument/2006/relationships/customXml" Target="../ink/ink1970.xml"/><Relationship Id="rId115" Type="http://schemas.openxmlformats.org/officeDocument/2006/relationships/image" Target="../media/image211.png"/><Relationship Id="rId131" Type="http://schemas.openxmlformats.org/officeDocument/2006/relationships/image" Target="../media/image219.png"/><Relationship Id="rId136" Type="http://schemas.openxmlformats.org/officeDocument/2006/relationships/customXml" Target="../ink/ink1983.xml"/><Relationship Id="rId157" Type="http://schemas.openxmlformats.org/officeDocument/2006/relationships/image" Target="../media/image232.png"/><Relationship Id="rId178" Type="http://schemas.openxmlformats.org/officeDocument/2006/relationships/customXml" Target="../ink/ink2004.xml"/><Relationship Id="rId61" Type="http://schemas.openxmlformats.org/officeDocument/2006/relationships/image" Target="../media/image185.png"/><Relationship Id="rId82" Type="http://schemas.openxmlformats.org/officeDocument/2006/relationships/customXml" Target="../ink/ink1956.xml"/><Relationship Id="rId152" Type="http://schemas.openxmlformats.org/officeDocument/2006/relationships/customXml" Target="../ink/ink1991.xml"/><Relationship Id="rId173" Type="http://schemas.openxmlformats.org/officeDocument/2006/relationships/image" Target="../media/image240.png"/><Relationship Id="rId194" Type="http://schemas.openxmlformats.org/officeDocument/2006/relationships/image" Target="../media/image250.png"/><Relationship Id="rId199" Type="http://schemas.openxmlformats.org/officeDocument/2006/relationships/customXml" Target="../ink/ink2015.xml"/><Relationship Id="rId203" Type="http://schemas.openxmlformats.org/officeDocument/2006/relationships/customXml" Target="../ink/ink2017.xml"/><Relationship Id="rId19" Type="http://schemas.openxmlformats.org/officeDocument/2006/relationships/image" Target="../media/image164.png"/><Relationship Id="rId14" Type="http://schemas.openxmlformats.org/officeDocument/2006/relationships/customXml" Target="../ink/ink1922.xml"/><Relationship Id="rId30" Type="http://schemas.openxmlformats.org/officeDocument/2006/relationships/customXml" Target="../ink/ink1930.xml"/><Relationship Id="rId35" Type="http://schemas.openxmlformats.org/officeDocument/2006/relationships/image" Target="../media/image172.png"/><Relationship Id="rId56" Type="http://schemas.openxmlformats.org/officeDocument/2006/relationships/customXml" Target="../ink/ink1943.xml"/><Relationship Id="rId77" Type="http://schemas.openxmlformats.org/officeDocument/2006/relationships/image" Target="../media/image192.png"/><Relationship Id="rId100" Type="http://schemas.openxmlformats.org/officeDocument/2006/relationships/customXml" Target="../ink/ink1965.xml"/><Relationship Id="rId105" Type="http://schemas.openxmlformats.org/officeDocument/2006/relationships/image" Target="../media/image206.png"/><Relationship Id="rId126" Type="http://schemas.openxmlformats.org/officeDocument/2006/relationships/customXml" Target="../ink/ink1978.xml"/><Relationship Id="rId147" Type="http://schemas.openxmlformats.org/officeDocument/2006/relationships/image" Target="../media/image227.png"/><Relationship Id="rId168" Type="http://schemas.openxmlformats.org/officeDocument/2006/relationships/customXml" Target="../ink/ink1999.xml"/><Relationship Id="rId8" Type="http://schemas.openxmlformats.org/officeDocument/2006/relationships/customXml" Target="../ink/ink1919.xml"/><Relationship Id="rId51" Type="http://schemas.openxmlformats.org/officeDocument/2006/relationships/image" Target="../media/image180.png"/><Relationship Id="rId72" Type="http://schemas.openxmlformats.org/officeDocument/2006/relationships/customXml" Target="../ink/ink1951.xml"/><Relationship Id="rId93" Type="http://schemas.openxmlformats.org/officeDocument/2006/relationships/image" Target="../media/image200.png"/><Relationship Id="rId98" Type="http://schemas.openxmlformats.org/officeDocument/2006/relationships/customXml" Target="../ink/ink1964.xml"/><Relationship Id="rId121" Type="http://schemas.openxmlformats.org/officeDocument/2006/relationships/image" Target="../media/image214.png"/><Relationship Id="rId142" Type="http://schemas.openxmlformats.org/officeDocument/2006/relationships/customXml" Target="../ink/ink1986.xml"/><Relationship Id="rId163" Type="http://schemas.openxmlformats.org/officeDocument/2006/relationships/image" Target="../media/image235.png"/><Relationship Id="rId184" Type="http://schemas.openxmlformats.org/officeDocument/2006/relationships/customXml" Target="../ink/ink2007.xml"/><Relationship Id="rId189" Type="http://schemas.openxmlformats.org/officeDocument/2006/relationships/customXml" Target="../ink/ink2010.xml"/><Relationship Id="rId3" Type="http://schemas.openxmlformats.org/officeDocument/2006/relationships/image" Target="../media/image155.png"/><Relationship Id="rId25" Type="http://schemas.openxmlformats.org/officeDocument/2006/relationships/image" Target="../media/image167.png"/><Relationship Id="rId46" Type="http://schemas.openxmlformats.org/officeDocument/2006/relationships/customXml" Target="../ink/ink1938.xml"/><Relationship Id="rId67" Type="http://schemas.openxmlformats.org/officeDocument/2006/relationships/image" Target="../media/image187.png"/><Relationship Id="rId116" Type="http://schemas.openxmlformats.org/officeDocument/2006/relationships/customXml" Target="../ink/ink1973.xml"/><Relationship Id="rId137" Type="http://schemas.openxmlformats.org/officeDocument/2006/relationships/image" Target="../media/image222.png"/><Relationship Id="rId158" Type="http://schemas.openxmlformats.org/officeDocument/2006/relationships/customXml" Target="../ink/ink1994.xml"/><Relationship Id="rId20" Type="http://schemas.openxmlformats.org/officeDocument/2006/relationships/customXml" Target="../ink/ink1925.xml"/><Relationship Id="rId41" Type="http://schemas.openxmlformats.org/officeDocument/2006/relationships/image" Target="../media/image182.png"/><Relationship Id="rId62" Type="http://schemas.openxmlformats.org/officeDocument/2006/relationships/customXml" Target="../ink/ink1946.xml"/><Relationship Id="rId83" Type="http://schemas.openxmlformats.org/officeDocument/2006/relationships/image" Target="../media/image195.png"/><Relationship Id="rId88" Type="http://schemas.openxmlformats.org/officeDocument/2006/relationships/customXml" Target="../ink/ink1959.xml"/><Relationship Id="rId111" Type="http://schemas.openxmlformats.org/officeDocument/2006/relationships/image" Target="../media/image209.png"/><Relationship Id="rId132" Type="http://schemas.openxmlformats.org/officeDocument/2006/relationships/customXml" Target="../ink/ink1981.xml"/><Relationship Id="rId153" Type="http://schemas.openxmlformats.org/officeDocument/2006/relationships/image" Target="../media/image230.png"/><Relationship Id="rId174" Type="http://schemas.openxmlformats.org/officeDocument/2006/relationships/customXml" Target="../ink/ink2002.xml"/><Relationship Id="rId179" Type="http://schemas.openxmlformats.org/officeDocument/2006/relationships/image" Target="../media/image243.png"/><Relationship Id="rId195" Type="http://schemas.openxmlformats.org/officeDocument/2006/relationships/customXml" Target="../ink/ink2013.xml"/><Relationship Id="rId190" Type="http://schemas.openxmlformats.org/officeDocument/2006/relationships/image" Target="../media/image248.png"/><Relationship Id="rId204" Type="http://schemas.openxmlformats.org/officeDocument/2006/relationships/image" Target="../media/image255.png"/><Relationship Id="rId15" Type="http://schemas.openxmlformats.org/officeDocument/2006/relationships/image" Target="../media/image160.png"/><Relationship Id="rId36" Type="http://schemas.openxmlformats.org/officeDocument/2006/relationships/customXml" Target="../ink/ink1933.xml"/><Relationship Id="rId57" Type="http://schemas.openxmlformats.org/officeDocument/2006/relationships/image" Target="../media/image184.png"/><Relationship Id="rId106" Type="http://schemas.openxmlformats.org/officeDocument/2006/relationships/customXml" Target="../ink/ink1968.xml"/><Relationship Id="rId127" Type="http://schemas.openxmlformats.org/officeDocument/2006/relationships/image" Target="../media/image217.png"/><Relationship Id="rId10" Type="http://schemas.openxmlformats.org/officeDocument/2006/relationships/customXml" Target="../ink/ink1920.xml"/><Relationship Id="rId31" Type="http://schemas.openxmlformats.org/officeDocument/2006/relationships/image" Target="../media/image170.png"/><Relationship Id="rId52" Type="http://schemas.openxmlformats.org/officeDocument/2006/relationships/customXml" Target="../ink/ink1941.xml"/><Relationship Id="rId73" Type="http://schemas.openxmlformats.org/officeDocument/2006/relationships/image" Target="../media/image190.png"/><Relationship Id="rId78" Type="http://schemas.openxmlformats.org/officeDocument/2006/relationships/customXml" Target="../ink/ink1954.xml"/><Relationship Id="rId94" Type="http://schemas.openxmlformats.org/officeDocument/2006/relationships/customXml" Target="../ink/ink1962.xml"/><Relationship Id="rId99" Type="http://schemas.openxmlformats.org/officeDocument/2006/relationships/image" Target="../media/image203.png"/><Relationship Id="rId101" Type="http://schemas.openxmlformats.org/officeDocument/2006/relationships/image" Target="../media/image204.png"/><Relationship Id="rId122" Type="http://schemas.openxmlformats.org/officeDocument/2006/relationships/customXml" Target="../ink/ink1976.xml"/><Relationship Id="rId143" Type="http://schemas.openxmlformats.org/officeDocument/2006/relationships/image" Target="../media/image225.png"/><Relationship Id="rId148" Type="http://schemas.openxmlformats.org/officeDocument/2006/relationships/customXml" Target="../ink/ink1989.xml"/><Relationship Id="rId164" Type="http://schemas.openxmlformats.org/officeDocument/2006/relationships/customXml" Target="../ink/ink1997.xml"/><Relationship Id="rId169" Type="http://schemas.openxmlformats.org/officeDocument/2006/relationships/image" Target="../media/image238.png"/><Relationship Id="rId185" Type="http://schemas.openxmlformats.org/officeDocument/2006/relationships/customXml" Target="../ink/ink2008.xml"/><Relationship Id="rId4" Type="http://schemas.openxmlformats.org/officeDocument/2006/relationships/customXml" Target="../ink/ink1917.xml"/><Relationship Id="rId9" Type="http://schemas.openxmlformats.org/officeDocument/2006/relationships/image" Target="../media/image157.png"/><Relationship Id="rId180" Type="http://schemas.openxmlformats.org/officeDocument/2006/relationships/customXml" Target="../ink/ink2005.xml"/><Relationship Id="rId26" Type="http://schemas.openxmlformats.org/officeDocument/2006/relationships/customXml" Target="../ink/ink1928.xml"/><Relationship Id="rId47" Type="http://schemas.openxmlformats.org/officeDocument/2006/relationships/image" Target="../media/image178.png"/><Relationship Id="rId68" Type="http://schemas.openxmlformats.org/officeDocument/2006/relationships/customXml" Target="../ink/ink1949.xml"/><Relationship Id="rId89" Type="http://schemas.openxmlformats.org/officeDocument/2006/relationships/image" Target="../media/image198.png"/><Relationship Id="rId112" Type="http://schemas.openxmlformats.org/officeDocument/2006/relationships/customXml" Target="../ink/ink1971.xml"/><Relationship Id="rId133" Type="http://schemas.openxmlformats.org/officeDocument/2006/relationships/image" Target="../media/image220.png"/><Relationship Id="rId154" Type="http://schemas.openxmlformats.org/officeDocument/2006/relationships/customXml" Target="../ink/ink1992.xml"/><Relationship Id="rId175" Type="http://schemas.openxmlformats.org/officeDocument/2006/relationships/image" Target="../media/image241.png"/><Relationship Id="rId196" Type="http://schemas.openxmlformats.org/officeDocument/2006/relationships/image" Target="../media/image251.png"/><Relationship Id="rId200" Type="http://schemas.openxmlformats.org/officeDocument/2006/relationships/image" Target="../media/image253.png"/><Relationship Id="rId16" Type="http://schemas.openxmlformats.org/officeDocument/2006/relationships/customXml" Target="../ink/ink1923.xml"/><Relationship Id="rId37" Type="http://schemas.openxmlformats.org/officeDocument/2006/relationships/image" Target="../media/image173.png"/><Relationship Id="rId58" Type="http://schemas.openxmlformats.org/officeDocument/2006/relationships/customXml" Target="../ink/ink1944.xml"/><Relationship Id="rId79" Type="http://schemas.openxmlformats.org/officeDocument/2006/relationships/image" Target="../media/image193.png"/><Relationship Id="rId102" Type="http://schemas.openxmlformats.org/officeDocument/2006/relationships/customXml" Target="../ink/ink1966.xml"/><Relationship Id="rId123" Type="http://schemas.openxmlformats.org/officeDocument/2006/relationships/image" Target="../media/image215.png"/><Relationship Id="rId144" Type="http://schemas.openxmlformats.org/officeDocument/2006/relationships/customXml" Target="../ink/ink1987.xml"/><Relationship Id="rId90" Type="http://schemas.openxmlformats.org/officeDocument/2006/relationships/customXml" Target="../ink/ink1960.xml"/><Relationship Id="rId165" Type="http://schemas.openxmlformats.org/officeDocument/2006/relationships/image" Target="../media/image236.png"/><Relationship Id="rId186" Type="http://schemas.openxmlformats.org/officeDocument/2006/relationships/image" Target="../media/image246.png"/><Relationship Id="rId27" Type="http://schemas.openxmlformats.org/officeDocument/2006/relationships/image" Target="../media/image168.png"/><Relationship Id="rId48" Type="http://schemas.openxmlformats.org/officeDocument/2006/relationships/customXml" Target="../ink/ink1939.xml"/><Relationship Id="rId69" Type="http://schemas.openxmlformats.org/officeDocument/2006/relationships/image" Target="../media/image188.png"/><Relationship Id="rId113" Type="http://schemas.openxmlformats.org/officeDocument/2006/relationships/image" Target="../media/image210.png"/><Relationship Id="rId134" Type="http://schemas.openxmlformats.org/officeDocument/2006/relationships/customXml" Target="../ink/ink1982.xml"/><Relationship Id="rId80" Type="http://schemas.openxmlformats.org/officeDocument/2006/relationships/customXml" Target="../ink/ink1955.xml"/><Relationship Id="rId155" Type="http://schemas.openxmlformats.org/officeDocument/2006/relationships/image" Target="../media/image231.png"/><Relationship Id="rId176" Type="http://schemas.openxmlformats.org/officeDocument/2006/relationships/customXml" Target="../ink/ink2003.xml"/><Relationship Id="rId197" Type="http://schemas.openxmlformats.org/officeDocument/2006/relationships/customXml" Target="../ink/ink2014.xml"/><Relationship Id="rId201" Type="http://schemas.openxmlformats.org/officeDocument/2006/relationships/customXml" Target="../ink/ink2016.xml"/><Relationship Id="rId17" Type="http://schemas.openxmlformats.org/officeDocument/2006/relationships/image" Target="../media/image161.png"/><Relationship Id="rId38" Type="http://schemas.openxmlformats.org/officeDocument/2006/relationships/customXml" Target="../ink/ink1934.xml"/><Relationship Id="rId59" Type="http://schemas.openxmlformats.org/officeDocument/2006/relationships/image" Target="../media/image2310.png"/><Relationship Id="rId103" Type="http://schemas.openxmlformats.org/officeDocument/2006/relationships/image" Target="../media/image205.png"/><Relationship Id="rId124" Type="http://schemas.openxmlformats.org/officeDocument/2006/relationships/customXml" Target="../ink/ink1977.xml"/><Relationship Id="rId70" Type="http://schemas.openxmlformats.org/officeDocument/2006/relationships/customXml" Target="../ink/ink1950.xml"/><Relationship Id="rId91" Type="http://schemas.openxmlformats.org/officeDocument/2006/relationships/image" Target="../media/image199.png"/><Relationship Id="rId145" Type="http://schemas.openxmlformats.org/officeDocument/2006/relationships/image" Target="../media/image226.png"/><Relationship Id="rId166" Type="http://schemas.openxmlformats.org/officeDocument/2006/relationships/customXml" Target="../ink/ink1998.xml"/><Relationship Id="rId187" Type="http://schemas.openxmlformats.org/officeDocument/2006/relationships/customXml" Target="../ink/ink2009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929.xml"/><Relationship Id="rId49" Type="http://schemas.openxmlformats.org/officeDocument/2006/relationships/image" Target="../media/image179.png"/><Relationship Id="rId114" Type="http://schemas.openxmlformats.org/officeDocument/2006/relationships/customXml" Target="../ink/ink1972.xml"/><Relationship Id="rId60" Type="http://schemas.openxmlformats.org/officeDocument/2006/relationships/customXml" Target="../ink/ink1945.xml"/><Relationship Id="rId81" Type="http://schemas.openxmlformats.org/officeDocument/2006/relationships/image" Target="../media/image194.png"/><Relationship Id="rId135" Type="http://schemas.openxmlformats.org/officeDocument/2006/relationships/image" Target="../media/image221.png"/><Relationship Id="rId156" Type="http://schemas.openxmlformats.org/officeDocument/2006/relationships/customXml" Target="../ink/ink1993.xml"/><Relationship Id="rId177" Type="http://schemas.openxmlformats.org/officeDocument/2006/relationships/image" Target="../media/image242.png"/><Relationship Id="rId198" Type="http://schemas.openxmlformats.org/officeDocument/2006/relationships/image" Target="../media/image252.png"/><Relationship Id="rId202" Type="http://schemas.openxmlformats.org/officeDocument/2006/relationships/image" Target="../media/image254.png"/><Relationship Id="rId18" Type="http://schemas.openxmlformats.org/officeDocument/2006/relationships/customXml" Target="../ink/ink1924.xml"/><Relationship Id="rId39" Type="http://schemas.openxmlformats.org/officeDocument/2006/relationships/image" Target="../media/image174.png"/><Relationship Id="rId50" Type="http://schemas.openxmlformats.org/officeDocument/2006/relationships/customXml" Target="../ink/ink1940.xml"/><Relationship Id="rId104" Type="http://schemas.openxmlformats.org/officeDocument/2006/relationships/customXml" Target="../ink/ink1967.xml"/><Relationship Id="rId125" Type="http://schemas.openxmlformats.org/officeDocument/2006/relationships/image" Target="../media/image216.png"/><Relationship Id="rId146" Type="http://schemas.openxmlformats.org/officeDocument/2006/relationships/customXml" Target="../ink/ink1988.xml"/><Relationship Id="rId167" Type="http://schemas.openxmlformats.org/officeDocument/2006/relationships/image" Target="../media/image237.png"/><Relationship Id="rId188" Type="http://schemas.openxmlformats.org/officeDocument/2006/relationships/image" Target="../media/image247.png"/><Relationship Id="rId71" Type="http://schemas.openxmlformats.org/officeDocument/2006/relationships/image" Target="../media/image189.png"/><Relationship Id="rId92" Type="http://schemas.openxmlformats.org/officeDocument/2006/relationships/customXml" Target="../ink/ink1961.xml"/><Relationship Id="rId2" Type="http://schemas.openxmlformats.org/officeDocument/2006/relationships/customXml" Target="../ink/ink1916.xml"/><Relationship Id="rId29" Type="http://schemas.openxmlformats.org/officeDocument/2006/relationships/image" Target="../media/image169.png"/></Relationships>
</file>

<file path=ppt/slides/_rels/slide5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12.png"/><Relationship Id="rId21" Type="http://schemas.openxmlformats.org/officeDocument/2006/relationships/image" Target="../media/image165.png"/><Relationship Id="rId42" Type="http://schemas.openxmlformats.org/officeDocument/2006/relationships/customXml" Target="../ink/ink2039.xml"/><Relationship Id="rId63" Type="http://schemas.openxmlformats.org/officeDocument/2006/relationships/image" Target="../media/image186.png"/><Relationship Id="rId84" Type="http://schemas.openxmlformats.org/officeDocument/2006/relationships/customXml" Target="../ink/ink2060.xml"/><Relationship Id="rId138" Type="http://schemas.openxmlformats.org/officeDocument/2006/relationships/customXml" Target="../ink/ink2087.xml"/><Relationship Id="rId159" Type="http://schemas.openxmlformats.org/officeDocument/2006/relationships/image" Target="../media/image233.png"/><Relationship Id="rId170" Type="http://schemas.openxmlformats.org/officeDocument/2006/relationships/customXml" Target="../ink/ink2103.xml"/><Relationship Id="rId191" Type="http://schemas.openxmlformats.org/officeDocument/2006/relationships/customXml" Target="../ink/ink2114.xml"/><Relationship Id="rId205" Type="http://schemas.openxmlformats.org/officeDocument/2006/relationships/customXml" Target="../ink/ink2121.xml"/><Relationship Id="rId107" Type="http://schemas.openxmlformats.org/officeDocument/2006/relationships/image" Target="../media/image207.png"/><Relationship Id="rId11" Type="http://schemas.openxmlformats.org/officeDocument/2006/relationships/image" Target="../media/image163.png"/><Relationship Id="rId32" Type="http://schemas.openxmlformats.org/officeDocument/2006/relationships/customXml" Target="../ink/ink2034.xml"/><Relationship Id="rId53" Type="http://schemas.openxmlformats.org/officeDocument/2006/relationships/image" Target="../media/image181.png"/><Relationship Id="rId74" Type="http://schemas.openxmlformats.org/officeDocument/2006/relationships/customXml" Target="../ink/ink2055.xml"/><Relationship Id="rId128" Type="http://schemas.openxmlformats.org/officeDocument/2006/relationships/customXml" Target="../ink/ink2082.xml"/><Relationship Id="rId149" Type="http://schemas.openxmlformats.org/officeDocument/2006/relationships/image" Target="../media/image228.png"/><Relationship Id="rId5" Type="http://schemas.openxmlformats.org/officeDocument/2006/relationships/image" Target="../media/image162.png"/><Relationship Id="rId95" Type="http://schemas.openxmlformats.org/officeDocument/2006/relationships/image" Target="../media/image201.png"/><Relationship Id="rId160" Type="http://schemas.openxmlformats.org/officeDocument/2006/relationships/customXml" Target="../ink/ink2098.xml"/><Relationship Id="rId181" Type="http://schemas.openxmlformats.org/officeDocument/2006/relationships/image" Target="../media/image244.png"/><Relationship Id="rId22" Type="http://schemas.openxmlformats.org/officeDocument/2006/relationships/customXml" Target="../ink/ink2029.xml"/><Relationship Id="rId43" Type="http://schemas.openxmlformats.org/officeDocument/2006/relationships/image" Target="../media/image176.png"/><Relationship Id="rId64" Type="http://schemas.openxmlformats.org/officeDocument/2006/relationships/customXml" Target="../ink/ink2050.xml"/><Relationship Id="rId118" Type="http://schemas.openxmlformats.org/officeDocument/2006/relationships/customXml" Target="../ink/ink2077.xml"/><Relationship Id="rId139" Type="http://schemas.openxmlformats.org/officeDocument/2006/relationships/image" Target="../media/image223.png"/><Relationship Id="rId85" Type="http://schemas.openxmlformats.org/officeDocument/2006/relationships/image" Target="../media/image196.png"/><Relationship Id="rId150" Type="http://schemas.openxmlformats.org/officeDocument/2006/relationships/customXml" Target="../ink/ink2093.xml"/><Relationship Id="rId171" Type="http://schemas.openxmlformats.org/officeDocument/2006/relationships/image" Target="../media/image239.png"/><Relationship Id="rId192" Type="http://schemas.openxmlformats.org/officeDocument/2006/relationships/image" Target="../media/image249.png"/><Relationship Id="rId206" Type="http://schemas.openxmlformats.org/officeDocument/2006/relationships/image" Target="../media/image256.png"/><Relationship Id="rId12" Type="http://schemas.openxmlformats.org/officeDocument/2006/relationships/customXml" Target="../ink/ink2024.xml"/><Relationship Id="rId33" Type="http://schemas.openxmlformats.org/officeDocument/2006/relationships/image" Target="../media/image171.png"/><Relationship Id="rId108" Type="http://schemas.openxmlformats.org/officeDocument/2006/relationships/customXml" Target="../ink/ink2072.xml"/><Relationship Id="rId129" Type="http://schemas.openxmlformats.org/officeDocument/2006/relationships/image" Target="../media/image218.png"/><Relationship Id="rId54" Type="http://schemas.openxmlformats.org/officeDocument/2006/relationships/customXml" Target="../ink/ink2045.xml"/><Relationship Id="rId75" Type="http://schemas.openxmlformats.org/officeDocument/2006/relationships/image" Target="../media/image191.png"/><Relationship Id="rId96" Type="http://schemas.openxmlformats.org/officeDocument/2006/relationships/customXml" Target="../ink/ink2066.xml"/><Relationship Id="rId140" Type="http://schemas.openxmlformats.org/officeDocument/2006/relationships/customXml" Target="../ink/ink2088.xml"/><Relationship Id="rId161" Type="http://schemas.openxmlformats.org/officeDocument/2006/relationships/image" Target="../media/image234.png"/><Relationship Id="rId182" Type="http://schemas.openxmlformats.org/officeDocument/2006/relationships/customXml" Target="../ink/ink2109.xml"/><Relationship Id="rId6" Type="http://schemas.openxmlformats.org/officeDocument/2006/relationships/customXml" Target="../ink/ink2021.xml"/><Relationship Id="rId23" Type="http://schemas.openxmlformats.org/officeDocument/2006/relationships/image" Target="../media/image166.png"/><Relationship Id="rId119" Type="http://schemas.openxmlformats.org/officeDocument/2006/relationships/image" Target="../media/image213.png"/><Relationship Id="rId44" Type="http://schemas.openxmlformats.org/officeDocument/2006/relationships/customXml" Target="../ink/ink2040.xml"/><Relationship Id="rId65" Type="http://schemas.openxmlformats.org/officeDocument/2006/relationships/image" Target="../media/image86.png"/><Relationship Id="rId86" Type="http://schemas.openxmlformats.org/officeDocument/2006/relationships/customXml" Target="../ink/ink2061.xml"/><Relationship Id="rId130" Type="http://schemas.openxmlformats.org/officeDocument/2006/relationships/customXml" Target="../ink/ink2083.xml"/><Relationship Id="rId151" Type="http://schemas.openxmlformats.org/officeDocument/2006/relationships/image" Target="../media/image229.png"/><Relationship Id="rId172" Type="http://schemas.openxmlformats.org/officeDocument/2006/relationships/customXml" Target="../ink/ink2104.xml"/><Relationship Id="rId193" Type="http://schemas.openxmlformats.org/officeDocument/2006/relationships/customXml" Target="../ink/ink2115.xml"/><Relationship Id="rId207" Type="http://schemas.openxmlformats.org/officeDocument/2006/relationships/customXml" Target="../ink/ink2122.xml"/><Relationship Id="rId13" Type="http://schemas.openxmlformats.org/officeDocument/2006/relationships/image" Target="../media/image159.png"/><Relationship Id="rId109" Type="http://schemas.openxmlformats.org/officeDocument/2006/relationships/image" Target="../media/image208.png"/><Relationship Id="rId34" Type="http://schemas.openxmlformats.org/officeDocument/2006/relationships/customXml" Target="../ink/ink2035.xml"/><Relationship Id="rId55" Type="http://schemas.openxmlformats.org/officeDocument/2006/relationships/image" Target="../media/image183.png"/><Relationship Id="rId76" Type="http://schemas.openxmlformats.org/officeDocument/2006/relationships/customXml" Target="../ink/ink2056.xml"/><Relationship Id="rId97" Type="http://schemas.openxmlformats.org/officeDocument/2006/relationships/image" Target="../media/image202.png"/><Relationship Id="rId120" Type="http://schemas.openxmlformats.org/officeDocument/2006/relationships/customXml" Target="../ink/ink2078.xml"/><Relationship Id="rId141" Type="http://schemas.openxmlformats.org/officeDocument/2006/relationships/image" Target="../media/image224.png"/><Relationship Id="rId7" Type="http://schemas.openxmlformats.org/officeDocument/2006/relationships/image" Target="../media/image156.png"/><Relationship Id="rId162" Type="http://schemas.openxmlformats.org/officeDocument/2006/relationships/customXml" Target="../ink/ink2099.xml"/><Relationship Id="rId183" Type="http://schemas.openxmlformats.org/officeDocument/2006/relationships/image" Target="../media/image245.png"/><Relationship Id="rId24" Type="http://schemas.openxmlformats.org/officeDocument/2006/relationships/customXml" Target="../ink/ink2030.xml"/><Relationship Id="rId40" Type="http://schemas.openxmlformats.org/officeDocument/2006/relationships/customXml" Target="../ink/ink2038.xml"/><Relationship Id="rId45" Type="http://schemas.openxmlformats.org/officeDocument/2006/relationships/image" Target="../media/image177.png"/><Relationship Id="rId66" Type="http://schemas.openxmlformats.org/officeDocument/2006/relationships/customXml" Target="../ink/ink2051.xml"/><Relationship Id="rId87" Type="http://schemas.openxmlformats.org/officeDocument/2006/relationships/image" Target="../media/image197.png"/><Relationship Id="rId110" Type="http://schemas.openxmlformats.org/officeDocument/2006/relationships/customXml" Target="../ink/ink2073.xml"/><Relationship Id="rId115" Type="http://schemas.openxmlformats.org/officeDocument/2006/relationships/image" Target="../media/image211.png"/><Relationship Id="rId131" Type="http://schemas.openxmlformats.org/officeDocument/2006/relationships/image" Target="../media/image219.png"/><Relationship Id="rId136" Type="http://schemas.openxmlformats.org/officeDocument/2006/relationships/customXml" Target="../ink/ink2086.xml"/><Relationship Id="rId157" Type="http://schemas.openxmlformats.org/officeDocument/2006/relationships/image" Target="../media/image232.png"/><Relationship Id="rId178" Type="http://schemas.openxmlformats.org/officeDocument/2006/relationships/customXml" Target="../ink/ink2107.xml"/><Relationship Id="rId61" Type="http://schemas.openxmlformats.org/officeDocument/2006/relationships/image" Target="../media/image185.png"/><Relationship Id="rId82" Type="http://schemas.openxmlformats.org/officeDocument/2006/relationships/customXml" Target="../ink/ink2059.xml"/><Relationship Id="rId152" Type="http://schemas.openxmlformats.org/officeDocument/2006/relationships/customXml" Target="../ink/ink2094.xml"/><Relationship Id="rId173" Type="http://schemas.openxmlformats.org/officeDocument/2006/relationships/image" Target="../media/image240.png"/><Relationship Id="rId194" Type="http://schemas.openxmlformats.org/officeDocument/2006/relationships/image" Target="../media/image250.png"/><Relationship Id="rId199" Type="http://schemas.openxmlformats.org/officeDocument/2006/relationships/customXml" Target="../ink/ink2118.xml"/><Relationship Id="rId203" Type="http://schemas.openxmlformats.org/officeDocument/2006/relationships/customXml" Target="../ink/ink2120.xml"/><Relationship Id="rId208" Type="http://schemas.openxmlformats.org/officeDocument/2006/relationships/image" Target="../media/image257.png"/><Relationship Id="rId19" Type="http://schemas.openxmlformats.org/officeDocument/2006/relationships/image" Target="../media/image164.png"/><Relationship Id="rId14" Type="http://schemas.openxmlformats.org/officeDocument/2006/relationships/customXml" Target="../ink/ink2025.xml"/><Relationship Id="rId30" Type="http://schemas.openxmlformats.org/officeDocument/2006/relationships/customXml" Target="../ink/ink2033.xml"/><Relationship Id="rId35" Type="http://schemas.openxmlformats.org/officeDocument/2006/relationships/image" Target="../media/image172.png"/><Relationship Id="rId56" Type="http://schemas.openxmlformats.org/officeDocument/2006/relationships/customXml" Target="../ink/ink2046.xml"/><Relationship Id="rId77" Type="http://schemas.openxmlformats.org/officeDocument/2006/relationships/image" Target="../media/image192.png"/><Relationship Id="rId100" Type="http://schemas.openxmlformats.org/officeDocument/2006/relationships/customXml" Target="../ink/ink2068.xml"/><Relationship Id="rId105" Type="http://schemas.openxmlformats.org/officeDocument/2006/relationships/image" Target="../media/image206.png"/><Relationship Id="rId126" Type="http://schemas.openxmlformats.org/officeDocument/2006/relationships/customXml" Target="../ink/ink2081.xml"/><Relationship Id="rId147" Type="http://schemas.openxmlformats.org/officeDocument/2006/relationships/image" Target="../media/image227.png"/><Relationship Id="rId168" Type="http://schemas.openxmlformats.org/officeDocument/2006/relationships/customXml" Target="../ink/ink2102.xml"/><Relationship Id="rId8" Type="http://schemas.openxmlformats.org/officeDocument/2006/relationships/customXml" Target="../ink/ink2022.xml"/><Relationship Id="rId51" Type="http://schemas.openxmlformats.org/officeDocument/2006/relationships/image" Target="../media/image180.png"/><Relationship Id="rId72" Type="http://schemas.openxmlformats.org/officeDocument/2006/relationships/customXml" Target="../ink/ink2054.xml"/><Relationship Id="rId93" Type="http://schemas.openxmlformats.org/officeDocument/2006/relationships/image" Target="../media/image200.png"/><Relationship Id="rId98" Type="http://schemas.openxmlformats.org/officeDocument/2006/relationships/customXml" Target="../ink/ink2067.xml"/><Relationship Id="rId121" Type="http://schemas.openxmlformats.org/officeDocument/2006/relationships/image" Target="../media/image214.png"/><Relationship Id="rId142" Type="http://schemas.openxmlformats.org/officeDocument/2006/relationships/customXml" Target="../ink/ink2089.xml"/><Relationship Id="rId163" Type="http://schemas.openxmlformats.org/officeDocument/2006/relationships/image" Target="../media/image235.png"/><Relationship Id="rId184" Type="http://schemas.openxmlformats.org/officeDocument/2006/relationships/customXml" Target="../ink/ink2110.xml"/><Relationship Id="rId189" Type="http://schemas.openxmlformats.org/officeDocument/2006/relationships/customXml" Target="../ink/ink2113.xml"/><Relationship Id="rId3" Type="http://schemas.openxmlformats.org/officeDocument/2006/relationships/image" Target="../media/image155.png"/><Relationship Id="rId25" Type="http://schemas.openxmlformats.org/officeDocument/2006/relationships/image" Target="../media/image167.png"/><Relationship Id="rId46" Type="http://schemas.openxmlformats.org/officeDocument/2006/relationships/customXml" Target="../ink/ink2041.xml"/><Relationship Id="rId67" Type="http://schemas.openxmlformats.org/officeDocument/2006/relationships/image" Target="../media/image187.png"/><Relationship Id="rId116" Type="http://schemas.openxmlformats.org/officeDocument/2006/relationships/customXml" Target="../ink/ink2076.xml"/><Relationship Id="rId137" Type="http://schemas.openxmlformats.org/officeDocument/2006/relationships/image" Target="../media/image222.png"/><Relationship Id="rId158" Type="http://schemas.openxmlformats.org/officeDocument/2006/relationships/customXml" Target="../ink/ink2097.xml"/><Relationship Id="rId20" Type="http://schemas.openxmlformats.org/officeDocument/2006/relationships/customXml" Target="../ink/ink2028.xml"/><Relationship Id="rId41" Type="http://schemas.openxmlformats.org/officeDocument/2006/relationships/image" Target="../media/image182.png"/><Relationship Id="rId62" Type="http://schemas.openxmlformats.org/officeDocument/2006/relationships/customXml" Target="../ink/ink2049.xml"/><Relationship Id="rId83" Type="http://schemas.openxmlformats.org/officeDocument/2006/relationships/image" Target="../media/image195.png"/><Relationship Id="rId88" Type="http://schemas.openxmlformats.org/officeDocument/2006/relationships/customXml" Target="../ink/ink2062.xml"/><Relationship Id="rId111" Type="http://schemas.openxmlformats.org/officeDocument/2006/relationships/image" Target="../media/image209.png"/><Relationship Id="rId132" Type="http://schemas.openxmlformats.org/officeDocument/2006/relationships/customXml" Target="../ink/ink2084.xml"/><Relationship Id="rId153" Type="http://schemas.openxmlformats.org/officeDocument/2006/relationships/image" Target="../media/image230.png"/><Relationship Id="rId174" Type="http://schemas.openxmlformats.org/officeDocument/2006/relationships/customXml" Target="../ink/ink2105.xml"/><Relationship Id="rId179" Type="http://schemas.openxmlformats.org/officeDocument/2006/relationships/image" Target="../media/image243.png"/><Relationship Id="rId195" Type="http://schemas.openxmlformats.org/officeDocument/2006/relationships/customXml" Target="../ink/ink2116.xml"/><Relationship Id="rId190" Type="http://schemas.openxmlformats.org/officeDocument/2006/relationships/image" Target="../media/image248.png"/><Relationship Id="rId204" Type="http://schemas.openxmlformats.org/officeDocument/2006/relationships/image" Target="../media/image255.png"/><Relationship Id="rId15" Type="http://schemas.openxmlformats.org/officeDocument/2006/relationships/image" Target="../media/image160.png"/><Relationship Id="rId36" Type="http://schemas.openxmlformats.org/officeDocument/2006/relationships/customXml" Target="../ink/ink2036.xml"/><Relationship Id="rId57" Type="http://schemas.openxmlformats.org/officeDocument/2006/relationships/image" Target="../media/image184.png"/><Relationship Id="rId106" Type="http://schemas.openxmlformats.org/officeDocument/2006/relationships/customXml" Target="../ink/ink2071.xml"/><Relationship Id="rId127" Type="http://schemas.openxmlformats.org/officeDocument/2006/relationships/image" Target="../media/image217.png"/><Relationship Id="rId10" Type="http://schemas.openxmlformats.org/officeDocument/2006/relationships/customXml" Target="../ink/ink2023.xml"/><Relationship Id="rId31" Type="http://schemas.openxmlformats.org/officeDocument/2006/relationships/image" Target="../media/image170.png"/><Relationship Id="rId52" Type="http://schemas.openxmlformats.org/officeDocument/2006/relationships/customXml" Target="../ink/ink2044.xml"/><Relationship Id="rId73" Type="http://schemas.openxmlformats.org/officeDocument/2006/relationships/image" Target="../media/image190.png"/><Relationship Id="rId78" Type="http://schemas.openxmlformats.org/officeDocument/2006/relationships/customXml" Target="../ink/ink2057.xml"/><Relationship Id="rId94" Type="http://schemas.openxmlformats.org/officeDocument/2006/relationships/customXml" Target="../ink/ink2065.xml"/><Relationship Id="rId99" Type="http://schemas.openxmlformats.org/officeDocument/2006/relationships/image" Target="../media/image203.png"/><Relationship Id="rId101" Type="http://schemas.openxmlformats.org/officeDocument/2006/relationships/image" Target="../media/image204.png"/><Relationship Id="rId122" Type="http://schemas.openxmlformats.org/officeDocument/2006/relationships/customXml" Target="../ink/ink2079.xml"/><Relationship Id="rId143" Type="http://schemas.openxmlformats.org/officeDocument/2006/relationships/image" Target="../media/image225.png"/><Relationship Id="rId148" Type="http://schemas.openxmlformats.org/officeDocument/2006/relationships/customXml" Target="../ink/ink2092.xml"/><Relationship Id="rId164" Type="http://schemas.openxmlformats.org/officeDocument/2006/relationships/customXml" Target="../ink/ink2100.xml"/><Relationship Id="rId169" Type="http://schemas.openxmlformats.org/officeDocument/2006/relationships/image" Target="../media/image238.png"/><Relationship Id="rId185" Type="http://schemas.openxmlformats.org/officeDocument/2006/relationships/customXml" Target="../ink/ink2111.xml"/><Relationship Id="rId4" Type="http://schemas.openxmlformats.org/officeDocument/2006/relationships/customXml" Target="../ink/ink2020.xml"/><Relationship Id="rId9" Type="http://schemas.openxmlformats.org/officeDocument/2006/relationships/image" Target="../media/image157.png"/><Relationship Id="rId180" Type="http://schemas.openxmlformats.org/officeDocument/2006/relationships/customXml" Target="../ink/ink2108.xml"/><Relationship Id="rId26" Type="http://schemas.openxmlformats.org/officeDocument/2006/relationships/customXml" Target="../ink/ink2031.xml"/><Relationship Id="rId47" Type="http://schemas.openxmlformats.org/officeDocument/2006/relationships/image" Target="../media/image178.png"/><Relationship Id="rId68" Type="http://schemas.openxmlformats.org/officeDocument/2006/relationships/customXml" Target="../ink/ink2052.xml"/><Relationship Id="rId89" Type="http://schemas.openxmlformats.org/officeDocument/2006/relationships/image" Target="../media/image198.png"/><Relationship Id="rId112" Type="http://schemas.openxmlformats.org/officeDocument/2006/relationships/customXml" Target="../ink/ink2074.xml"/><Relationship Id="rId133" Type="http://schemas.openxmlformats.org/officeDocument/2006/relationships/image" Target="../media/image220.png"/><Relationship Id="rId154" Type="http://schemas.openxmlformats.org/officeDocument/2006/relationships/customXml" Target="../ink/ink2095.xml"/><Relationship Id="rId175" Type="http://schemas.openxmlformats.org/officeDocument/2006/relationships/image" Target="../media/image241.png"/><Relationship Id="rId196" Type="http://schemas.openxmlformats.org/officeDocument/2006/relationships/image" Target="../media/image251.png"/><Relationship Id="rId200" Type="http://schemas.openxmlformats.org/officeDocument/2006/relationships/image" Target="../media/image253.png"/><Relationship Id="rId16" Type="http://schemas.openxmlformats.org/officeDocument/2006/relationships/customXml" Target="../ink/ink2026.xml"/><Relationship Id="rId37" Type="http://schemas.openxmlformats.org/officeDocument/2006/relationships/image" Target="../media/image173.png"/><Relationship Id="rId58" Type="http://schemas.openxmlformats.org/officeDocument/2006/relationships/customXml" Target="../ink/ink2047.xml"/><Relationship Id="rId79" Type="http://schemas.openxmlformats.org/officeDocument/2006/relationships/image" Target="../media/image193.png"/><Relationship Id="rId102" Type="http://schemas.openxmlformats.org/officeDocument/2006/relationships/customXml" Target="../ink/ink2069.xml"/><Relationship Id="rId123" Type="http://schemas.openxmlformats.org/officeDocument/2006/relationships/image" Target="../media/image215.png"/><Relationship Id="rId144" Type="http://schemas.openxmlformats.org/officeDocument/2006/relationships/customXml" Target="../ink/ink2090.xml"/><Relationship Id="rId90" Type="http://schemas.openxmlformats.org/officeDocument/2006/relationships/customXml" Target="../ink/ink2063.xml"/><Relationship Id="rId165" Type="http://schemas.openxmlformats.org/officeDocument/2006/relationships/image" Target="../media/image236.png"/><Relationship Id="rId186" Type="http://schemas.openxmlformats.org/officeDocument/2006/relationships/image" Target="../media/image246.png"/><Relationship Id="rId27" Type="http://schemas.openxmlformats.org/officeDocument/2006/relationships/image" Target="../media/image168.png"/><Relationship Id="rId48" Type="http://schemas.openxmlformats.org/officeDocument/2006/relationships/customXml" Target="../ink/ink2042.xml"/><Relationship Id="rId69" Type="http://schemas.openxmlformats.org/officeDocument/2006/relationships/image" Target="../media/image188.png"/><Relationship Id="rId113" Type="http://schemas.openxmlformats.org/officeDocument/2006/relationships/image" Target="../media/image210.png"/><Relationship Id="rId134" Type="http://schemas.openxmlformats.org/officeDocument/2006/relationships/customXml" Target="../ink/ink2085.xml"/><Relationship Id="rId80" Type="http://schemas.openxmlformats.org/officeDocument/2006/relationships/customXml" Target="../ink/ink2058.xml"/><Relationship Id="rId155" Type="http://schemas.openxmlformats.org/officeDocument/2006/relationships/image" Target="../media/image231.png"/><Relationship Id="rId176" Type="http://schemas.openxmlformats.org/officeDocument/2006/relationships/customXml" Target="../ink/ink2106.xml"/><Relationship Id="rId197" Type="http://schemas.openxmlformats.org/officeDocument/2006/relationships/customXml" Target="../ink/ink2117.xml"/><Relationship Id="rId201" Type="http://schemas.openxmlformats.org/officeDocument/2006/relationships/customXml" Target="../ink/ink2119.xml"/><Relationship Id="rId17" Type="http://schemas.openxmlformats.org/officeDocument/2006/relationships/image" Target="../media/image161.png"/><Relationship Id="rId38" Type="http://schemas.openxmlformats.org/officeDocument/2006/relationships/customXml" Target="../ink/ink2037.xml"/><Relationship Id="rId59" Type="http://schemas.openxmlformats.org/officeDocument/2006/relationships/image" Target="../media/image2310.png"/><Relationship Id="rId103" Type="http://schemas.openxmlformats.org/officeDocument/2006/relationships/image" Target="../media/image205.png"/><Relationship Id="rId124" Type="http://schemas.openxmlformats.org/officeDocument/2006/relationships/customXml" Target="../ink/ink2080.xml"/><Relationship Id="rId70" Type="http://schemas.openxmlformats.org/officeDocument/2006/relationships/customXml" Target="../ink/ink2053.xml"/><Relationship Id="rId91" Type="http://schemas.openxmlformats.org/officeDocument/2006/relationships/image" Target="../media/image199.png"/><Relationship Id="rId145" Type="http://schemas.openxmlformats.org/officeDocument/2006/relationships/image" Target="../media/image226.png"/><Relationship Id="rId166" Type="http://schemas.openxmlformats.org/officeDocument/2006/relationships/customXml" Target="../ink/ink2101.xml"/><Relationship Id="rId187" Type="http://schemas.openxmlformats.org/officeDocument/2006/relationships/customXml" Target="../ink/ink2112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032.xml"/><Relationship Id="rId49" Type="http://schemas.openxmlformats.org/officeDocument/2006/relationships/image" Target="../media/image179.png"/><Relationship Id="rId114" Type="http://schemas.openxmlformats.org/officeDocument/2006/relationships/customXml" Target="../ink/ink2075.xml"/><Relationship Id="rId60" Type="http://schemas.openxmlformats.org/officeDocument/2006/relationships/customXml" Target="../ink/ink2048.xml"/><Relationship Id="rId81" Type="http://schemas.openxmlformats.org/officeDocument/2006/relationships/image" Target="../media/image194.png"/><Relationship Id="rId135" Type="http://schemas.openxmlformats.org/officeDocument/2006/relationships/image" Target="../media/image221.png"/><Relationship Id="rId156" Type="http://schemas.openxmlformats.org/officeDocument/2006/relationships/customXml" Target="../ink/ink2096.xml"/><Relationship Id="rId177" Type="http://schemas.openxmlformats.org/officeDocument/2006/relationships/image" Target="../media/image242.png"/><Relationship Id="rId198" Type="http://schemas.openxmlformats.org/officeDocument/2006/relationships/image" Target="../media/image252.png"/><Relationship Id="rId202" Type="http://schemas.openxmlformats.org/officeDocument/2006/relationships/image" Target="../media/image254.png"/><Relationship Id="rId18" Type="http://schemas.openxmlformats.org/officeDocument/2006/relationships/customXml" Target="../ink/ink2027.xml"/><Relationship Id="rId39" Type="http://schemas.openxmlformats.org/officeDocument/2006/relationships/image" Target="../media/image174.png"/><Relationship Id="rId50" Type="http://schemas.openxmlformats.org/officeDocument/2006/relationships/customXml" Target="../ink/ink2043.xml"/><Relationship Id="rId104" Type="http://schemas.openxmlformats.org/officeDocument/2006/relationships/customXml" Target="../ink/ink2070.xml"/><Relationship Id="rId125" Type="http://schemas.openxmlformats.org/officeDocument/2006/relationships/image" Target="../media/image216.png"/><Relationship Id="rId146" Type="http://schemas.openxmlformats.org/officeDocument/2006/relationships/customXml" Target="../ink/ink2091.xml"/><Relationship Id="rId167" Type="http://schemas.openxmlformats.org/officeDocument/2006/relationships/image" Target="../media/image237.png"/><Relationship Id="rId188" Type="http://schemas.openxmlformats.org/officeDocument/2006/relationships/image" Target="../media/image247.png"/><Relationship Id="rId71" Type="http://schemas.openxmlformats.org/officeDocument/2006/relationships/image" Target="../media/image189.png"/><Relationship Id="rId92" Type="http://schemas.openxmlformats.org/officeDocument/2006/relationships/customXml" Target="../ink/ink2064.xml"/><Relationship Id="rId2" Type="http://schemas.openxmlformats.org/officeDocument/2006/relationships/customXml" Target="../ink/ink2019.xml"/><Relationship Id="rId29" Type="http://schemas.openxmlformats.org/officeDocument/2006/relationships/image" Target="../media/image169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8.png"/><Relationship Id="rId2" Type="http://schemas.openxmlformats.org/officeDocument/2006/relationships/customXml" Target="../ink/ink2123.xml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customXml" Target="../ink/ink2127.xml"/><Relationship Id="rId13" Type="http://schemas.openxmlformats.org/officeDocument/2006/relationships/image" Target="../media/image263.png"/><Relationship Id="rId3" Type="http://schemas.openxmlformats.org/officeDocument/2006/relationships/image" Target="../media/image258.png"/><Relationship Id="rId7" Type="http://schemas.openxmlformats.org/officeDocument/2006/relationships/image" Target="../media/image260.png"/><Relationship Id="rId12" Type="http://schemas.openxmlformats.org/officeDocument/2006/relationships/customXml" Target="../ink/ink2129.xml"/><Relationship Id="rId2" Type="http://schemas.openxmlformats.org/officeDocument/2006/relationships/customXml" Target="../ink/ink212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26.xml"/><Relationship Id="rId11" Type="http://schemas.openxmlformats.org/officeDocument/2006/relationships/image" Target="../media/image262.png"/><Relationship Id="rId5" Type="http://schemas.openxmlformats.org/officeDocument/2006/relationships/image" Target="../media/image259.png"/><Relationship Id="rId10" Type="http://schemas.openxmlformats.org/officeDocument/2006/relationships/customXml" Target="../ink/ink2128.xml"/><Relationship Id="rId4" Type="http://schemas.openxmlformats.org/officeDocument/2006/relationships/customXml" Target="../ink/ink2125.xml"/><Relationship Id="rId9" Type="http://schemas.openxmlformats.org/officeDocument/2006/relationships/image" Target="../media/image261.png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customXml" Target="../ink/ink2133.xml"/><Relationship Id="rId13" Type="http://schemas.openxmlformats.org/officeDocument/2006/relationships/image" Target="../media/image263.png"/><Relationship Id="rId18" Type="http://schemas.openxmlformats.org/officeDocument/2006/relationships/customXml" Target="../ink/ink2138.xml"/><Relationship Id="rId26" Type="http://schemas.openxmlformats.org/officeDocument/2006/relationships/customXml" Target="../ink/ink2142.xml"/><Relationship Id="rId3" Type="http://schemas.openxmlformats.org/officeDocument/2006/relationships/image" Target="../media/image258.png"/><Relationship Id="rId21" Type="http://schemas.openxmlformats.org/officeDocument/2006/relationships/image" Target="../media/image267.png"/><Relationship Id="rId7" Type="http://schemas.openxmlformats.org/officeDocument/2006/relationships/image" Target="../media/image260.png"/><Relationship Id="rId12" Type="http://schemas.openxmlformats.org/officeDocument/2006/relationships/customXml" Target="../ink/ink2135.xml"/><Relationship Id="rId17" Type="http://schemas.openxmlformats.org/officeDocument/2006/relationships/image" Target="../media/image265.png"/><Relationship Id="rId25" Type="http://schemas.openxmlformats.org/officeDocument/2006/relationships/image" Target="../media/image269.png"/><Relationship Id="rId2" Type="http://schemas.openxmlformats.org/officeDocument/2006/relationships/customXml" Target="../ink/ink2130.xml"/><Relationship Id="rId16" Type="http://schemas.openxmlformats.org/officeDocument/2006/relationships/customXml" Target="../ink/ink2137.xml"/><Relationship Id="rId20" Type="http://schemas.openxmlformats.org/officeDocument/2006/relationships/customXml" Target="../ink/ink213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32.xml"/><Relationship Id="rId11" Type="http://schemas.openxmlformats.org/officeDocument/2006/relationships/image" Target="../media/image262.png"/><Relationship Id="rId24" Type="http://schemas.openxmlformats.org/officeDocument/2006/relationships/customXml" Target="../ink/ink2141.xml"/><Relationship Id="rId5" Type="http://schemas.openxmlformats.org/officeDocument/2006/relationships/image" Target="../media/image259.png"/><Relationship Id="rId15" Type="http://schemas.openxmlformats.org/officeDocument/2006/relationships/image" Target="../media/image264.png"/><Relationship Id="rId23" Type="http://schemas.openxmlformats.org/officeDocument/2006/relationships/image" Target="../media/image268.png"/><Relationship Id="rId10" Type="http://schemas.openxmlformats.org/officeDocument/2006/relationships/customXml" Target="../ink/ink2134.xml"/><Relationship Id="rId19" Type="http://schemas.openxmlformats.org/officeDocument/2006/relationships/image" Target="../media/image266.png"/><Relationship Id="rId4" Type="http://schemas.openxmlformats.org/officeDocument/2006/relationships/customXml" Target="../ink/ink2131.xml"/><Relationship Id="rId9" Type="http://schemas.openxmlformats.org/officeDocument/2006/relationships/image" Target="../media/image261.png"/><Relationship Id="rId14" Type="http://schemas.openxmlformats.org/officeDocument/2006/relationships/customXml" Target="../ink/ink2136.xml"/><Relationship Id="rId22" Type="http://schemas.openxmlformats.org/officeDocument/2006/relationships/customXml" Target="../ink/ink2140.xml"/><Relationship Id="rId27" Type="http://schemas.openxmlformats.org/officeDocument/2006/relationships/image" Target="../media/image270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customXml" Target="../ink/ink32.xml"/><Relationship Id="rId13" Type="http://schemas.openxmlformats.org/officeDocument/2006/relationships/image" Target="../media/image12.png"/><Relationship Id="rId18" Type="http://schemas.openxmlformats.org/officeDocument/2006/relationships/customXml" Target="../ink/ink37.xml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34.xml"/><Relationship Id="rId17" Type="http://schemas.openxmlformats.org/officeDocument/2006/relationships/image" Target="../media/image14.png"/><Relationship Id="rId2" Type="http://schemas.openxmlformats.org/officeDocument/2006/relationships/customXml" Target="../ink/ink29.xml"/><Relationship Id="rId16" Type="http://schemas.openxmlformats.org/officeDocument/2006/relationships/customXml" Target="../ink/ink3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.xml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customXml" Target="../ink/ink33.xml"/><Relationship Id="rId19" Type="http://schemas.openxmlformats.org/officeDocument/2006/relationships/image" Target="../media/image15.png"/><Relationship Id="rId4" Type="http://schemas.openxmlformats.org/officeDocument/2006/relationships/customXml" Target="../ink/ink30.xml"/><Relationship Id="rId9" Type="http://schemas.openxmlformats.org/officeDocument/2006/relationships/image" Target="../media/image9.png"/><Relationship Id="rId14" Type="http://schemas.openxmlformats.org/officeDocument/2006/relationships/customXml" Target="../ink/ink35.xml"/></Relationships>
</file>

<file path=ppt/slides/_rels/slide6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3.png"/><Relationship Id="rId18" Type="http://schemas.openxmlformats.org/officeDocument/2006/relationships/customXml" Target="../ink/ink2151.xml"/><Relationship Id="rId26" Type="http://schemas.openxmlformats.org/officeDocument/2006/relationships/customXml" Target="../ink/ink2155.xml"/><Relationship Id="rId39" Type="http://schemas.openxmlformats.org/officeDocument/2006/relationships/image" Target="../media/image276.png"/><Relationship Id="rId21" Type="http://schemas.openxmlformats.org/officeDocument/2006/relationships/image" Target="../media/image267.png"/><Relationship Id="rId34" Type="http://schemas.openxmlformats.org/officeDocument/2006/relationships/customXml" Target="../ink/ink2159.xml"/><Relationship Id="rId42" Type="http://schemas.openxmlformats.org/officeDocument/2006/relationships/customXml" Target="../ink/ink2163.xml"/><Relationship Id="rId7" Type="http://schemas.openxmlformats.org/officeDocument/2006/relationships/image" Target="../media/image260.png"/><Relationship Id="rId2" Type="http://schemas.openxmlformats.org/officeDocument/2006/relationships/customXml" Target="../ink/ink2143.xml"/><Relationship Id="rId16" Type="http://schemas.openxmlformats.org/officeDocument/2006/relationships/customXml" Target="../ink/ink2150.xml"/><Relationship Id="rId20" Type="http://schemas.openxmlformats.org/officeDocument/2006/relationships/customXml" Target="../ink/ink2152.xml"/><Relationship Id="rId29" Type="http://schemas.openxmlformats.org/officeDocument/2006/relationships/image" Target="../media/image271.png"/><Relationship Id="rId41" Type="http://schemas.openxmlformats.org/officeDocument/2006/relationships/image" Target="../media/image27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45.xml"/><Relationship Id="rId11" Type="http://schemas.openxmlformats.org/officeDocument/2006/relationships/image" Target="../media/image262.png"/><Relationship Id="rId24" Type="http://schemas.openxmlformats.org/officeDocument/2006/relationships/customXml" Target="../ink/ink2154.xml"/><Relationship Id="rId32" Type="http://schemas.openxmlformats.org/officeDocument/2006/relationships/customXml" Target="../ink/ink2158.xml"/><Relationship Id="rId37" Type="http://schemas.openxmlformats.org/officeDocument/2006/relationships/image" Target="../media/image275.png"/><Relationship Id="rId40" Type="http://schemas.openxmlformats.org/officeDocument/2006/relationships/customXml" Target="../ink/ink2162.xml"/><Relationship Id="rId5" Type="http://schemas.openxmlformats.org/officeDocument/2006/relationships/image" Target="../media/image259.png"/><Relationship Id="rId15" Type="http://schemas.openxmlformats.org/officeDocument/2006/relationships/image" Target="../media/image264.png"/><Relationship Id="rId23" Type="http://schemas.openxmlformats.org/officeDocument/2006/relationships/image" Target="../media/image268.png"/><Relationship Id="rId28" Type="http://schemas.openxmlformats.org/officeDocument/2006/relationships/customXml" Target="../ink/ink2156.xml"/><Relationship Id="rId36" Type="http://schemas.openxmlformats.org/officeDocument/2006/relationships/customXml" Target="../ink/ink2160.xml"/><Relationship Id="rId10" Type="http://schemas.openxmlformats.org/officeDocument/2006/relationships/customXml" Target="../ink/ink2147.xml"/><Relationship Id="rId19" Type="http://schemas.openxmlformats.org/officeDocument/2006/relationships/image" Target="../media/image266.png"/><Relationship Id="rId31" Type="http://schemas.openxmlformats.org/officeDocument/2006/relationships/image" Target="../media/image272.png"/><Relationship Id="rId4" Type="http://schemas.openxmlformats.org/officeDocument/2006/relationships/customXml" Target="../ink/ink2144.xml"/><Relationship Id="rId9" Type="http://schemas.openxmlformats.org/officeDocument/2006/relationships/image" Target="../media/image261.png"/><Relationship Id="rId14" Type="http://schemas.openxmlformats.org/officeDocument/2006/relationships/customXml" Target="../ink/ink2149.xml"/><Relationship Id="rId22" Type="http://schemas.openxmlformats.org/officeDocument/2006/relationships/customXml" Target="../ink/ink2153.xml"/><Relationship Id="rId27" Type="http://schemas.openxmlformats.org/officeDocument/2006/relationships/image" Target="../media/image270.png"/><Relationship Id="rId30" Type="http://schemas.openxmlformats.org/officeDocument/2006/relationships/customXml" Target="../ink/ink2157.xml"/><Relationship Id="rId35" Type="http://schemas.openxmlformats.org/officeDocument/2006/relationships/image" Target="../media/image274.png"/><Relationship Id="rId43" Type="http://schemas.openxmlformats.org/officeDocument/2006/relationships/image" Target="../media/image278.png"/><Relationship Id="rId8" Type="http://schemas.openxmlformats.org/officeDocument/2006/relationships/customXml" Target="../ink/ink2146.xml"/><Relationship Id="rId3" Type="http://schemas.openxmlformats.org/officeDocument/2006/relationships/image" Target="../media/image258.png"/><Relationship Id="rId12" Type="http://schemas.openxmlformats.org/officeDocument/2006/relationships/customXml" Target="../ink/ink2148.xml"/><Relationship Id="rId17" Type="http://schemas.openxmlformats.org/officeDocument/2006/relationships/image" Target="../media/image265.png"/><Relationship Id="rId25" Type="http://schemas.openxmlformats.org/officeDocument/2006/relationships/image" Target="../media/image269.png"/><Relationship Id="rId33" Type="http://schemas.openxmlformats.org/officeDocument/2006/relationships/image" Target="../media/image273.png"/><Relationship Id="rId38" Type="http://schemas.openxmlformats.org/officeDocument/2006/relationships/customXml" Target="../ink/ink2161.xml"/></Relationships>
</file>

<file path=ppt/slides/_rels/slide6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3.png"/><Relationship Id="rId18" Type="http://schemas.openxmlformats.org/officeDocument/2006/relationships/customXml" Target="../ink/ink2172.xml"/><Relationship Id="rId26" Type="http://schemas.openxmlformats.org/officeDocument/2006/relationships/customXml" Target="../ink/ink2176.xml"/><Relationship Id="rId39" Type="http://schemas.openxmlformats.org/officeDocument/2006/relationships/image" Target="../media/image276.png"/><Relationship Id="rId21" Type="http://schemas.openxmlformats.org/officeDocument/2006/relationships/image" Target="../media/image267.png"/><Relationship Id="rId34" Type="http://schemas.openxmlformats.org/officeDocument/2006/relationships/customXml" Target="../ink/ink2180.xml"/><Relationship Id="rId42" Type="http://schemas.openxmlformats.org/officeDocument/2006/relationships/customXml" Target="../ink/ink2184.xml"/><Relationship Id="rId7" Type="http://schemas.openxmlformats.org/officeDocument/2006/relationships/image" Target="../media/image260.png"/><Relationship Id="rId2" Type="http://schemas.openxmlformats.org/officeDocument/2006/relationships/customXml" Target="../ink/ink2164.xml"/><Relationship Id="rId16" Type="http://schemas.openxmlformats.org/officeDocument/2006/relationships/customXml" Target="../ink/ink2171.xml"/><Relationship Id="rId29" Type="http://schemas.openxmlformats.org/officeDocument/2006/relationships/image" Target="../media/image27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66.xml"/><Relationship Id="rId11" Type="http://schemas.openxmlformats.org/officeDocument/2006/relationships/image" Target="../media/image262.png"/><Relationship Id="rId24" Type="http://schemas.openxmlformats.org/officeDocument/2006/relationships/customXml" Target="../ink/ink2175.xml"/><Relationship Id="rId32" Type="http://schemas.openxmlformats.org/officeDocument/2006/relationships/customXml" Target="../ink/ink2179.xml"/><Relationship Id="rId37" Type="http://schemas.openxmlformats.org/officeDocument/2006/relationships/image" Target="../media/image275.png"/><Relationship Id="rId40" Type="http://schemas.openxmlformats.org/officeDocument/2006/relationships/customXml" Target="../ink/ink2183.xml"/><Relationship Id="rId45" Type="http://schemas.openxmlformats.org/officeDocument/2006/relationships/image" Target="../media/image279.png"/><Relationship Id="rId5" Type="http://schemas.openxmlformats.org/officeDocument/2006/relationships/image" Target="../media/image259.png"/><Relationship Id="rId15" Type="http://schemas.openxmlformats.org/officeDocument/2006/relationships/image" Target="../media/image264.png"/><Relationship Id="rId23" Type="http://schemas.openxmlformats.org/officeDocument/2006/relationships/image" Target="../media/image268.png"/><Relationship Id="rId28" Type="http://schemas.openxmlformats.org/officeDocument/2006/relationships/customXml" Target="../ink/ink2177.xml"/><Relationship Id="rId36" Type="http://schemas.openxmlformats.org/officeDocument/2006/relationships/customXml" Target="../ink/ink2181.xml"/><Relationship Id="rId10" Type="http://schemas.openxmlformats.org/officeDocument/2006/relationships/customXml" Target="../ink/ink2168.xml"/><Relationship Id="rId19" Type="http://schemas.openxmlformats.org/officeDocument/2006/relationships/image" Target="../media/image266.png"/><Relationship Id="rId31" Type="http://schemas.openxmlformats.org/officeDocument/2006/relationships/image" Target="../media/image272.png"/><Relationship Id="rId44" Type="http://schemas.openxmlformats.org/officeDocument/2006/relationships/customXml" Target="../ink/ink2185.xml"/><Relationship Id="rId4" Type="http://schemas.openxmlformats.org/officeDocument/2006/relationships/customXml" Target="../ink/ink2165.xml"/><Relationship Id="rId9" Type="http://schemas.openxmlformats.org/officeDocument/2006/relationships/image" Target="../media/image261.png"/><Relationship Id="rId14" Type="http://schemas.openxmlformats.org/officeDocument/2006/relationships/customXml" Target="../ink/ink2170.xml"/><Relationship Id="rId22" Type="http://schemas.openxmlformats.org/officeDocument/2006/relationships/customXml" Target="../ink/ink2174.xml"/><Relationship Id="rId27" Type="http://schemas.openxmlformats.org/officeDocument/2006/relationships/image" Target="../media/image270.png"/><Relationship Id="rId30" Type="http://schemas.openxmlformats.org/officeDocument/2006/relationships/customXml" Target="../ink/ink2178.xml"/><Relationship Id="rId35" Type="http://schemas.openxmlformats.org/officeDocument/2006/relationships/image" Target="../media/image274.png"/><Relationship Id="rId43" Type="http://schemas.openxmlformats.org/officeDocument/2006/relationships/image" Target="../media/image278.png"/><Relationship Id="rId8" Type="http://schemas.openxmlformats.org/officeDocument/2006/relationships/customXml" Target="../ink/ink2167.xml"/><Relationship Id="rId3" Type="http://schemas.openxmlformats.org/officeDocument/2006/relationships/image" Target="../media/image258.png"/><Relationship Id="rId12" Type="http://schemas.openxmlformats.org/officeDocument/2006/relationships/customXml" Target="../ink/ink2169.xml"/><Relationship Id="rId17" Type="http://schemas.openxmlformats.org/officeDocument/2006/relationships/image" Target="../media/image265.png"/><Relationship Id="rId25" Type="http://schemas.openxmlformats.org/officeDocument/2006/relationships/image" Target="../media/image269.png"/><Relationship Id="rId33" Type="http://schemas.openxmlformats.org/officeDocument/2006/relationships/image" Target="../media/image273.png"/><Relationship Id="rId38" Type="http://schemas.openxmlformats.org/officeDocument/2006/relationships/customXml" Target="../ink/ink2182.xml"/><Relationship Id="rId20" Type="http://schemas.openxmlformats.org/officeDocument/2006/relationships/customXml" Target="../ink/ink2173.xml"/><Relationship Id="rId41" Type="http://schemas.openxmlformats.org/officeDocument/2006/relationships/image" Target="../media/image277.png"/></Relationships>
</file>

<file path=ppt/slides/_rels/slide6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3.png"/><Relationship Id="rId18" Type="http://schemas.openxmlformats.org/officeDocument/2006/relationships/customXml" Target="../ink/ink2194.xml"/><Relationship Id="rId26" Type="http://schemas.openxmlformats.org/officeDocument/2006/relationships/customXml" Target="../ink/ink2198.xml"/><Relationship Id="rId39" Type="http://schemas.openxmlformats.org/officeDocument/2006/relationships/image" Target="../media/image276.png"/><Relationship Id="rId21" Type="http://schemas.openxmlformats.org/officeDocument/2006/relationships/image" Target="../media/image267.png"/><Relationship Id="rId34" Type="http://schemas.openxmlformats.org/officeDocument/2006/relationships/customXml" Target="../ink/ink2202.xml"/><Relationship Id="rId42" Type="http://schemas.openxmlformats.org/officeDocument/2006/relationships/customXml" Target="../ink/ink2206.xml"/><Relationship Id="rId47" Type="http://schemas.openxmlformats.org/officeDocument/2006/relationships/image" Target="../media/image280.png"/><Relationship Id="rId7" Type="http://schemas.openxmlformats.org/officeDocument/2006/relationships/image" Target="../media/image260.png"/><Relationship Id="rId2" Type="http://schemas.openxmlformats.org/officeDocument/2006/relationships/customXml" Target="../ink/ink2186.xml"/><Relationship Id="rId16" Type="http://schemas.openxmlformats.org/officeDocument/2006/relationships/customXml" Target="../ink/ink2193.xml"/><Relationship Id="rId29" Type="http://schemas.openxmlformats.org/officeDocument/2006/relationships/image" Target="../media/image27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88.xml"/><Relationship Id="rId11" Type="http://schemas.openxmlformats.org/officeDocument/2006/relationships/image" Target="../media/image262.png"/><Relationship Id="rId24" Type="http://schemas.openxmlformats.org/officeDocument/2006/relationships/customXml" Target="../ink/ink2197.xml"/><Relationship Id="rId32" Type="http://schemas.openxmlformats.org/officeDocument/2006/relationships/customXml" Target="../ink/ink2201.xml"/><Relationship Id="rId37" Type="http://schemas.openxmlformats.org/officeDocument/2006/relationships/image" Target="../media/image275.png"/><Relationship Id="rId40" Type="http://schemas.openxmlformats.org/officeDocument/2006/relationships/customXml" Target="../ink/ink2205.xml"/><Relationship Id="rId45" Type="http://schemas.openxmlformats.org/officeDocument/2006/relationships/image" Target="../media/image279.png"/><Relationship Id="rId5" Type="http://schemas.openxmlformats.org/officeDocument/2006/relationships/image" Target="../media/image259.png"/><Relationship Id="rId15" Type="http://schemas.openxmlformats.org/officeDocument/2006/relationships/image" Target="../media/image264.png"/><Relationship Id="rId23" Type="http://schemas.openxmlformats.org/officeDocument/2006/relationships/image" Target="../media/image268.png"/><Relationship Id="rId28" Type="http://schemas.openxmlformats.org/officeDocument/2006/relationships/customXml" Target="../ink/ink2199.xml"/><Relationship Id="rId36" Type="http://schemas.openxmlformats.org/officeDocument/2006/relationships/customXml" Target="../ink/ink2203.xml"/><Relationship Id="rId10" Type="http://schemas.openxmlformats.org/officeDocument/2006/relationships/customXml" Target="../ink/ink2190.xml"/><Relationship Id="rId19" Type="http://schemas.openxmlformats.org/officeDocument/2006/relationships/image" Target="../media/image266.png"/><Relationship Id="rId31" Type="http://schemas.openxmlformats.org/officeDocument/2006/relationships/image" Target="../media/image272.png"/><Relationship Id="rId44" Type="http://schemas.openxmlformats.org/officeDocument/2006/relationships/customXml" Target="../ink/ink2207.xml"/><Relationship Id="rId4" Type="http://schemas.openxmlformats.org/officeDocument/2006/relationships/customXml" Target="../ink/ink2187.xml"/><Relationship Id="rId9" Type="http://schemas.openxmlformats.org/officeDocument/2006/relationships/image" Target="../media/image261.png"/><Relationship Id="rId14" Type="http://schemas.openxmlformats.org/officeDocument/2006/relationships/customXml" Target="../ink/ink2192.xml"/><Relationship Id="rId22" Type="http://schemas.openxmlformats.org/officeDocument/2006/relationships/customXml" Target="../ink/ink2196.xml"/><Relationship Id="rId27" Type="http://schemas.openxmlformats.org/officeDocument/2006/relationships/image" Target="../media/image270.png"/><Relationship Id="rId30" Type="http://schemas.openxmlformats.org/officeDocument/2006/relationships/customXml" Target="../ink/ink2200.xml"/><Relationship Id="rId35" Type="http://schemas.openxmlformats.org/officeDocument/2006/relationships/image" Target="../media/image274.png"/><Relationship Id="rId43" Type="http://schemas.openxmlformats.org/officeDocument/2006/relationships/image" Target="../media/image278.png"/><Relationship Id="rId8" Type="http://schemas.openxmlformats.org/officeDocument/2006/relationships/customXml" Target="../ink/ink2189.xml"/><Relationship Id="rId3" Type="http://schemas.openxmlformats.org/officeDocument/2006/relationships/image" Target="../media/image258.png"/><Relationship Id="rId12" Type="http://schemas.openxmlformats.org/officeDocument/2006/relationships/customXml" Target="../ink/ink2191.xml"/><Relationship Id="rId17" Type="http://schemas.openxmlformats.org/officeDocument/2006/relationships/image" Target="../media/image265.png"/><Relationship Id="rId25" Type="http://schemas.openxmlformats.org/officeDocument/2006/relationships/image" Target="../media/image269.png"/><Relationship Id="rId33" Type="http://schemas.openxmlformats.org/officeDocument/2006/relationships/image" Target="../media/image273.png"/><Relationship Id="rId38" Type="http://schemas.openxmlformats.org/officeDocument/2006/relationships/customXml" Target="../ink/ink2204.xml"/><Relationship Id="rId46" Type="http://schemas.openxmlformats.org/officeDocument/2006/relationships/customXml" Target="../ink/ink2208.xml"/><Relationship Id="rId20" Type="http://schemas.openxmlformats.org/officeDocument/2006/relationships/customXml" Target="../ink/ink2195.xml"/><Relationship Id="rId41" Type="http://schemas.openxmlformats.org/officeDocument/2006/relationships/image" Target="../media/image277.png"/></Relationships>
</file>

<file path=ppt/slides/_rels/slide6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3.png"/><Relationship Id="rId18" Type="http://schemas.openxmlformats.org/officeDocument/2006/relationships/customXml" Target="../ink/ink2217.xml"/><Relationship Id="rId26" Type="http://schemas.openxmlformats.org/officeDocument/2006/relationships/customXml" Target="../ink/ink2221.xml"/><Relationship Id="rId39" Type="http://schemas.openxmlformats.org/officeDocument/2006/relationships/image" Target="../media/image276.png"/><Relationship Id="rId21" Type="http://schemas.openxmlformats.org/officeDocument/2006/relationships/image" Target="../media/image267.png"/><Relationship Id="rId34" Type="http://schemas.openxmlformats.org/officeDocument/2006/relationships/customXml" Target="../ink/ink2225.xml"/><Relationship Id="rId42" Type="http://schemas.openxmlformats.org/officeDocument/2006/relationships/customXml" Target="../ink/ink2229.xml"/><Relationship Id="rId47" Type="http://schemas.openxmlformats.org/officeDocument/2006/relationships/image" Target="../media/image280.png"/><Relationship Id="rId50" Type="http://schemas.openxmlformats.org/officeDocument/2006/relationships/customXml" Target="../ink/ink2233.xml"/><Relationship Id="rId55" Type="http://schemas.openxmlformats.org/officeDocument/2006/relationships/image" Target="../media/image284.png"/><Relationship Id="rId7" Type="http://schemas.openxmlformats.org/officeDocument/2006/relationships/image" Target="../media/image260.png"/><Relationship Id="rId2" Type="http://schemas.openxmlformats.org/officeDocument/2006/relationships/customXml" Target="../ink/ink2209.xml"/><Relationship Id="rId16" Type="http://schemas.openxmlformats.org/officeDocument/2006/relationships/customXml" Target="../ink/ink2216.xml"/><Relationship Id="rId29" Type="http://schemas.openxmlformats.org/officeDocument/2006/relationships/image" Target="../media/image271.png"/><Relationship Id="rId11" Type="http://schemas.openxmlformats.org/officeDocument/2006/relationships/image" Target="../media/image262.png"/><Relationship Id="rId24" Type="http://schemas.openxmlformats.org/officeDocument/2006/relationships/customXml" Target="../ink/ink2220.xml"/><Relationship Id="rId32" Type="http://schemas.openxmlformats.org/officeDocument/2006/relationships/customXml" Target="../ink/ink2224.xml"/><Relationship Id="rId37" Type="http://schemas.openxmlformats.org/officeDocument/2006/relationships/image" Target="../media/image275.png"/><Relationship Id="rId40" Type="http://schemas.openxmlformats.org/officeDocument/2006/relationships/customXml" Target="../ink/ink2228.xml"/><Relationship Id="rId45" Type="http://schemas.openxmlformats.org/officeDocument/2006/relationships/image" Target="../media/image279.png"/><Relationship Id="rId53" Type="http://schemas.openxmlformats.org/officeDocument/2006/relationships/image" Target="../media/image283.png"/><Relationship Id="rId5" Type="http://schemas.openxmlformats.org/officeDocument/2006/relationships/image" Target="../media/image259.png"/><Relationship Id="rId19" Type="http://schemas.openxmlformats.org/officeDocument/2006/relationships/image" Target="../media/image266.png"/><Relationship Id="rId4" Type="http://schemas.openxmlformats.org/officeDocument/2006/relationships/customXml" Target="../ink/ink2210.xml"/><Relationship Id="rId9" Type="http://schemas.openxmlformats.org/officeDocument/2006/relationships/image" Target="../media/image261.png"/><Relationship Id="rId14" Type="http://schemas.openxmlformats.org/officeDocument/2006/relationships/customXml" Target="../ink/ink2215.xml"/><Relationship Id="rId22" Type="http://schemas.openxmlformats.org/officeDocument/2006/relationships/customXml" Target="../ink/ink2219.xml"/><Relationship Id="rId27" Type="http://schemas.openxmlformats.org/officeDocument/2006/relationships/image" Target="../media/image270.png"/><Relationship Id="rId30" Type="http://schemas.openxmlformats.org/officeDocument/2006/relationships/customXml" Target="../ink/ink2223.xml"/><Relationship Id="rId35" Type="http://schemas.openxmlformats.org/officeDocument/2006/relationships/image" Target="../media/image274.png"/><Relationship Id="rId43" Type="http://schemas.openxmlformats.org/officeDocument/2006/relationships/image" Target="../media/image278.png"/><Relationship Id="rId48" Type="http://schemas.openxmlformats.org/officeDocument/2006/relationships/customXml" Target="../ink/ink2232.xml"/><Relationship Id="rId56" Type="http://schemas.openxmlformats.org/officeDocument/2006/relationships/customXml" Target="../ink/ink2236.xml"/><Relationship Id="rId8" Type="http://schemas.openxmlformats.org/officeDocument/2006/relationships/customXml" Target="../ink/ink2212.xml"/><Relationship Id="rId51" Type="http://schemas.openxmlformats.org/officeDocument/2006/relationships/image" Target="../media/image282.png"/><Relationship Id="rId3" Type="http://schemas.openxmlformats.org/officeDocument/2006/relationships/image" Target="../media/image258.png"/><Relationship Id="rId12" Type="http://schemas.openxmlformats.org/officeDocument/2006/relationships/customXml" Target="../ink/ink2214.xml"/><Relationship Id="rId17" Type="http://schemas.openxmlformats.org/officeDocument/2006/relationships/image" Target="../media/image265.png"/><Relationship Id="rId25" Type="http://schemas.openxmlformats.org/officeDocument/2006/relationships/image" Target="../media/image269.png"/><Relationship Id="rId33" Type="http://schemas.openxmlformats.org/officeDocument/2006/relationships/image" Target="../media/image273.png"/><Relationship Id="rId38" Type="http://schemas.openxmlformats.org/officeDocument/2006/relationships/customXml" Target="../ink/ink2227.xml"/><Relationship Id="rId46" Type="http://schemas.openxmlformats.org/officeDocument/2006/relationships/customXml" Target="../ink/ink2231.xml"/><Relationship Id="rId20" Type="http://schemas.openxmlformats.org/officeDocument/2006/relationships/customXml" Target="../ink/ink2218.xml"/><Relationship Id="rId41" Type="http://schemas.openxmlformats.org/officeDocument/2006/relationships/image" Target="../media/image277.png"/><Relationship Id="rId54" Type="http://schemas.openxmlformats.org/officeDocument/2006/relationships/customXml" Target="../ink/ink22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11.xml"/><Relationship Id="rId15" Type="http://schemas.openxmlformats.org/officeDocument/2006/relationships/image" Target="../media/image264.png"/><Relationship Id="rId23" Type="http://schemas.openxmlformats.org/officeDocument/2006/relationships/image" Target="../media/image268.png"/><Relationship Id="rId28" Type="http://schemas.openxmlformats.org/officeDocument/2006/relationships/customXml" Target="../ink/ink2222.xml"/><Relationship Id="rId36" Type="http://schemas.openxmlformats.org/officeDocument/2006/relationships/customXml" Target="../ink/ink2226.xml"/><Relationship Id="rId49" Type="http://schemas.openxmlformats.org/officeDocument/2006/relationships/image" Target="../media/image281.png"/><Relationship Id="rId57" Type="http://schemas.openxmlformats.org/officeDocument/2006/relationships/image" Target="../media/image285.png"/><Relationship Id="rId10" Type="http://schemas.openxmlformats.org/officeDocument/2006/relationships/customXml" Target="../ink/ink2213.xml"/><Relationship Id="rId31" Type="http://schemas.openxmlformats.org/officeDocument/2006/relationships/image" Target="../media/image272.png"/><Relationship Id="rId44" Type="http://schemas.openxmlformats.org/officeDocument/2006/relationships/customXml" Target="../ink/ink2230.xml"/><Relationship Id="rId52" Type="http://schemas.openxmlformats.org/officeDocument/2006/relationships/customXml" Target="../ink/ink2234.xml"/></Relationships>
</file>

<file path=ppt/slides/_rels/slide6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49.xml"/><Relationship Id="rId21" Type="http://schemas.openxmlformats.org/officeDocument/2006/relationships/image" Target="../media/image267.png"/><Relationship Id="rId42" Type="http://schemas.openxmlformats.org/officeDocument/2006/relationships/customXml" Target="../ink/ink2257.xml"/><Relationship Id="rId47" Type="http://schemas.openxmlformats.org/officeDocument/2006/relationships/image" Target="../media/image280.png"/><Relationship Id="rId63" Type="http://schemas.openxmlformats.org/officeDocument/2006/relationships/image" Target="../media/image288.png"/><Relationship Id="rId68" Type="http://schemas.openxmlformats.org/officeDocument/2006/relationships/customXml" Target="../ink/ink2270.xml"/><Relationship Id="rId2" Type="http://schemas.openxmlformats.org/officeDocument/2006/relationships/customXml" Target="../ink/ink2237.xml"/><Relationship Id="rId16" Type="http://schemas.openxmlformats.org/officeDocument/2006/relationships/customXml" Target="../ink/ink2244.xml"/><Relationship Id="rId29" Type="http://schemas.openxmlformats.org/officeDocument/2006/relationships/image" Target="../media/image271.png"/><Relationship Id="rId11" Type="http://schemas.openxmlformats.org/officeDocument/2006/relationships/image" Target="../media/image262.png"/><Relationship Id="rId24" Type="http://schemas.openxmlformats.org/officeDocument/2006/relationships/customXml" Target="../ink/ink2248.xml"/><Relationship Id="rId32" Type="http://schemas.openxmlformats.org/officeDocument/2006/relationships/customXml" Target="../ink/ink2252.xml"/><Relationship Id="rId37" Type="http://schemas.openxmlformats.org/officeDocument/2006/relationships/image" Target="../media/image275.png"/><Relationship Id="rId40" Type="http://schemas.openxmlformats.org/officeDocument/2006/relationships/customXml" Target="../ink/ink2256.xml"/><Relationship Id="rId45" Type="http://schemas.openxmlformats.org/officeDocument/2006/relationships/image" Target="../media/image279.png"/><Relationship Id="rId53" Type="http://schemas.openxmlformats.org/officeDocument/2006/relationships/image" Target="../media/image283.png"/><Relationship Id="rId58" Type="http://schemas.openxmlformats.org/officeDocument/2006/relationships/customXml" Target="../ink/ink2265.xml"/><Relationship Id="rId66" Type="http://schemas.openxmlformats.org/officeDocument/2006/relationships/customXml" Target="../ink/ink2269.xml"/><Relationship Id="rId5" Type="http://schemas.openxmlformats.org/officeDocument/2006/relationships/image" Target="../media/image259.png"/><Relationship Id="rId61" Type="http://schemas.openxmlformats.org/officeDocument/2006/relationships/image" Target="../media/image287.png"/><Relationship Id="rId19" Type="http://schemas.openxmlformats.org/officeDocument/2006/relationships/image" Target="../media/image266.png"/><Relationship Id="rId14" Type="http://schemas.openxmlformats.org/officeDocument/2006/relationships/customXml" Target="../ink/ink2243.xml"/><Relationship Id="rId22" Type="http://schemas.openxmlformats.org/officeDocument/2006/relationships/customXml" Target="../ink/ink2247.xml"/><Relationship Id="rId27" Type="http://schemas.openxmlformats.org/officeDocument/2006/relationships/image" Target="../media/image270.png"/><Relationship Id="rId30" Type="http://schemas.openxmlformats.org/officeDocument/2006/relationships/customXml" Target="../ink/ink2251.xml"/><Relationship Id="rId35" Type="http://schemas.openxmlformats.org/officeDocument/2006/relationships/image" Target="../media/image274.png"/><Relationship Id="rId43" Type="http://schemas.openxmlformats.org/officeDocument/2006/relationships/image" Target="../media/image278.png"/><Relationship Id="rId48" Type="http://schemas.openxmlformats.org/officeDocument/2006/relationships/customXml" Target="../ink/ink2260.xml"/><Relationship Id="rId56" Type="http://schemas.openxmlformats.org/officeDocument/2006/relationships/customXml" Target="../ink/ink2264.xml"/><Relationship Id="rId64" Type="http://schemas.openxmlformats.org/officeDocument/2006/relationships/customXml" Target="../ink/ink2268.xml"/><Relationship Id="rId69" Type="http://schemas.openxmlformats.org/officeDocument/2006/relationships/image" Target="../media/image291.png"/><Relationship Id="rId8" Type="http://schemas.openxmlformats.org/officeDocument/2006/relationships/customXml" Target="../ink/ink2240.xml"/><Relationship Id="rId51" Type="http://schemas.openxmlformats.org/officeDocument/2006/relationships/image" Target="../media/image282.png"/><Relationship Id="rId72" Type="http://schemas.openxmlformats.org/officeDocument/2006/relationships/customXml" Target="../ink/ink2272.xml"/><Relationship Id="rId3" Type="http://schemas.openxmlformats.org/officeDocument/2006/relationships/image" Target="../media/image258.png"/><Relationship Id="rId12" Type="http://schemas.openxmlformats.org/officeDocument/2006/relationships/customXml" Target="../ink/ink2242.xml"/><Relationship Id="rId17" Type="http://schemas.openxmlformats.org/officeDocument/2006/relationships/image" Target="../media/image265.png"/><Relationship Id="rId25" Type="http://schemas.openxmlformats.org/officeDocument/2006/relationships/image" Target="../media/image269.png"/><Relationship Id="rId33" Type="http://schemas.openxmlformats.org/officeDocument/2006/relationships/image" Target="../media/image273.png"/><Relationship Id="rId38" Type="http://schemas.openxmlformats.org/officeDocument/2006/relationships/customXml" Target="../ink/ink2255.xml"/><Relationship Id="rId46" Type="http://schemas.openxmlformats.org/officeDocument/2006/relationships/customXml" Target="../ink/ink2259.xml"/><Relationship Id="rId59" Type="http://schemas.openxmlformats.org/officeDocument/2006/relationships/image" Target="../media/image286.png"/><Relationship Id="rId67" Type="http://schemas.openxmlformats.org/officeDocument/2006/relationships/image" Target="../media/image290.png"/><Relationship Id="rId20" Type="http://schemas.openxmlformats.org/officeDocument/2006/relationships/customXml" Target="../ink/ink2246.xml"/><Relationship Id="rId41" Type="http://schemas.openxmlformats.org/officeDocument/2006/relationships/image" Target="../media/image277.png"/><Relationship Id="rId54" Type="http://schemas.openxmlformats.org/officeDocument/2006/relationships/customXml" Target="../ink/ink2263.xml"/><Relationship Id="rId62" Type="http://schemas.openxmlformats.org/officeDocument/2006/relationships/customXml" Target="../ink/ink2267.xml"/><Relationship Id="rId70" Type="http://schemas.openxmlformats.org/officeDocument/2006/relationships/customXml" Target="../ink/ink227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39.xml"/><Relationship Id="rId15" Type="http://schemas.openxmlformats.org/officeDocument/2006/relationships/image" Target="../media/image264.png"/><Relationship Id="rId23" Type="http://schemas.openxmlformats.org/officeDocument/2006/relationships/image" Target="../media/image268.png"/><Relationship Id="rId28" Type="http://schemas.openxmlformats.org/officeDocument/2006/relationships/customXml" Target="../ink/ink2250.xml"/><Relationship Id="rId36" Type="http://schemas.openxmlformats.org/officeDocument/2006/relationships/customXml" Target="../ink/ink2254.xml"/><Relationship Id="rId49" Type="http://schemas.openxmlformats.org/officeDocument/2006/relationships/image" Target="../media/image281.png"/><Relationship Id="rId57" Type="http://schemas.openxmlformats.org/officeDocument/2006/relationships/image" Target="../media/image285.png"/><Relationship Id="rId10" Type="http://schemas.openxmlformats.org/officeDocument/2006/relationships/customXml" Target="../ink/ink2241.xml"/><Relationship Id="rId31" Type="http://schemas.openxmlformats.org/officeDocument/2006/relationships/image" Target="../media/image272.png"/><Relationship Id="rId44" Type="http://schemas.openxmlformats.org/officeDocument/2006/relationships/customXml" Target="../ink/ink2258.xml"/><Relationship Id="rId52" Type="http://schemas.openxmlformats.org/officeDocument/2006/relationships/customXml" Target="../ink/ink2262.xml"/><Relationship Id="rId60" Type="http://schemas.openxmlformats.org/officeDocument/2006/relationships/customXml" Target="../ink/ink2266.xml"/><Relationship Id="rId65" Type="http://schemas.openxmlformats.org/officeDocument/2006/relationships/image" Target="../media/image289.png"/><Relationship Id="rId73" Type="http://schemas.openxmlformats.org/officeDocument/2006/relationships/image" Target="../media/image293.png"/><Relationship Id="rId4" Type="http://schemas.openxmlformats.org/officeDocument/2006/relationships/customXml" Target="../ink/ink2238.xml"/><Relationship Id="rId9" Type="http://schemas.openxmlformats.org/officeDocument/2006/relationships/image" Target="../media/image261.png"/><Relationship Id="rId13" Type="http://schemas.openxmlformats.org/officeDocument/2006/relationships/image" Target="../media/image263.png"/><Relationship Id="rId18" Type="http://schemas.openxmlformats.org/officeDocument/2006/relationships/customXml" Target="../ink/ink2245.xml"/><Relationship Id="rId39" Type="http://schemas.openxmlformats.org/officeDocument/2006/relationships/image" Target="../media/image276.png"/><Relationship Id="rId34" Type="http://schemas.openxmlformats.org/officeDocument/2006/relationships/customXml" Target="../ink/ink2253.xml"/><Relationship Id="rId50" Type="http://schemas.openxmlformats.org/officeDocument/2006/relationships/customXml" Target="../ink/ink2261.xml"/><Relationship Id="rId55" Type="http://schemas.openxmlformats.org/officeDocument/2006/relationships/image" Target="../media/image284.png"/><Relationship Id="rId7" Type="http://schemas.openxmlformats.org/officeDocument/2006/relationships/image" Target="../media/image260.png"/><Relationship Id="rId71" Type="http://schemas.openxmlformats.org/officeDocument/2006/relationships/image" Target="../media/image292.png"/></Relationships>
</file>

<file path=ppt/slides/_rels/slide6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85.xml"/><Relationship Id="rId21" Type="http://schemas.openxmlformats.org/officeDocument/2006/relationships/image" Target="../media/image267.png"/><Relationship Id="rId42" Type="http://schemas.openxmlformats.org/officeDocument/2006/relationships/customXml" Target="../ink/ink2293.xml"/><Relationship Id="rId47" Type="http://schemas.openxmlformats.org/officeDocument/2006/relationships/image" Target="../media/image280.png"/><Relationship Id="rId63" Type="http://schemas.openxmlformats.org/officeDocument/2006/relationships/image" Target="../media/image288.png"/><Relationship Id="rId68" Type="http://schemas.openxmlformats.org/officeDocument/2006/relationships/customXml" Target="../ink/ink2306.xml"/><Relationship Id="rId16" Type="http://schemas.openxmlformats.org/officeDocument/2006/relationships/customXml" Target="../ink/ink2280.xml"/><Relationship Id="rId11" Type="http://schemas.openxmlformats.org/officeDocument/2006/relationships/image" Target="../media/image262.png"/><Relationship Id="rId32" Type="http://schemas.openxmlformats.org/officeDocument/2006/relationships/customXml" Target="../ink/ink2288.xml"/><Relationship Id="rId37" Type="http://schemas.openxmlformats.org/officeDocument/2006/relationships/image" Target="../media/image275.png"/><Relationship Id="rId53" Type="http://schemas.openxmlformats.org/officeDocument/2006/relationships/image" Target="../media/image283.png"/><Relationship Id="rId58" Type="http://schemas.openxmlformats.org/officeDocument/2006/relationships/customXml" Target="../ink/ink2301.xml"/><Relationship Id="rId74" Type="http://schemas.openxmlformats.org/officeDocument/2006/relationships/customXml" Target="../ink/ink2309.xml"/><Relationship Id="rId79" Type="http://schemas.openxmlformats.org/officeDocument/2006/relationships/image" Target="../media/image296.png"/><Relationship Id="rId5" Type="http://schemas.openxmlformats.org/officeDocument/2006/relationships/image" Target="../media/image259.png"/><Relationship Id="rId61" Type="http://schemas.openxmlformats.org/officeDocument/2006/relationships/image" Target="../media/image287.png"/><Relationship Id="rId19" Type="http://schemas.openxmlformats.org/officeDocument/2006/relationships/image" Target="../media/image266.png"/><Relationship Id="rId14" Type="http://schemas.openxmlformats.org/officeDocument/2006/relationships/customXml" Target="../ink/ink2279.xml"/><Relationship Id="rId22" Type="http://schemas.openxmlformats.org/officeDocument/2006/relationships/customXml" Target="../ink/ink2283.xml"/><Relationship Id="rId27" Type="http://schemas.openxmlformats.org/officeDocument/2006/relationships/image" Target="../media/image270.png"/><Relationship Id="rId30" Type="http://schemas.openxmlformats.org/officeDocument/2006/relationships/customXml" Target="../ink/ink2287.xml"/><Relationship Id="rId35" Type="http://schemas.openxmlformats.org/officeDocument/2006/relationships/image" Target="../media/image274.png"/><Relationship Id="rId43" Type="http://schemas.openxmlformats.org/officeDocument/2006/relationships/image" Target="../media/image278.png"/><Relationship Id="rId48" Type="http://schemas.openxmlformats.org/officeDocument/2006/relationships/customXml" Target="../ink/ink2296.xml"/><Relationship Id="rId56" Type="http://schemas.openxmlformats.org/officeDocument/2006/relationships/customXml" Target="../ink/ink2300.xml"/><Relationship Id="rId64" Type="http://schemas.openxmlformats.org/officeDocument/2006/relationships/customXml" Target="../ink/ink2304.xml"/><Relationship Id="rId69" Type="http://schemas.openxmlformats.org/officeDocument/2006/relationships/image" Target="../media/image291.png"/><Relationship Id="rId77" Type="http://schemas.openxmlformats.org/officeDocument/2006/relationships/image" Target="../media/image295.png"/><Relationship Id="rId8" Type="http://schemas.openxmlformats.org/officeDocument/2006/relationships/customXml" Target="../ink/ink2276.xml"/><Relationship Id="rId51" Type="http://schemas.openxmlformats.org/officeDocument/2006/relationships/image" Target="../media/image282.png"/><Relationship Id="rId72" Type="http://schemas.openxmlformats.org/officeDocument/2006/relationships/customXml" Target="../ink/ink2308.xml"/><Relationship Id="rId80" Type="http://schemas.openxmlformats.org/officeDocument/2006/relationships/customXml" Target="../ink/ink2312.xml"/><Relationship Id="rId3" Type="http://schemas.openxmlformats.org/officeDocument/2006/relationships/image" Target="../media/image258.png"/><Relationship Id="rId12" Type="http://schemas.openxmlformats.org/officeDocument/2006/relationships/customXml" Target="../ink/ink2278.xml"/><Relationship Id="rId17" Type="http://schemas.openxmlformats.org/officeDocument/2006/relationships/image" Target="../media/image265.png"/><Relationship Id="rId25" Type="http://schemas.openxmlformats.org/officeDocument/2006/relationships/image" Target="../media/image269.png"/><Relationship Id="rId33" Type="http://schemas.openxmlformats.org/officeDocument/2006/relationships/image" Target="../media/image273.png"/><Relationship Id="rId38" Type="http://schemas.openxmlformats.org/officeDocument/2006/relationships/customXml" Target="../ink/ink2291.xml"/><Relationship Id="rId46" Type="http://schemas.openxmlformats.org/officeDocument/2006/relationships/customXml" Target="../ink/ink2295.xml"/><Relationship Id="rId59" Type="http://schemas.openxmlformats.org/officeDocument/2006/relationships/image" Target="../media/image286.png"/><Relationship Id="rId67" Type="http://schemas.openxmlformats.org/officeDocument/2006/relationships/image" Target="../media/image290.png"/><Relationship Id="rId20" Type="http://schemas.openxmlformats.org/officeDocument/2006/relationships/customXml" Target="../ink/ink2282.xml"/><Relationship Id="rId41" Type="http://schemas.openxmlformats.org/officeDocument/2006/relationships/image" Target="../media/image277.png"/><Relationship Id="rId54" Type="http://schemas.openxmlformats.org/officeDocument/2006/relationships/customXml" Target="../ink/ink2299.xml"/><Relationship Id="rId62" Type="http://schemas.openxmlformats.org/officeDocument/2006/relationships/customXml" Target="../ink/ink2303.xml"/><Relationship Id="rId70" Type="http://schemas.openxmlformats.org/officeDocument/2006/relationships/customXml" Target="../ink/ink2307.xml"/><Relationship Id="rId75" Type="http://schemas.openxmlformats.org/officeDocument/2006/relationships/image" Target="../media/image2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75.xml"/><Relationship Id="rId15" Type="http://schemas.openxmlformats.org/officeDocument/2006/relationships/image" Target="../media/image264.png"/><Relationship Id="rId23" Type="http://schemas.openxmlformats.org/officeDocument/2006/relationships/image" Target="../media/image268.png"/><Relationship Id="rId28" Type="http://schemas.openxmlformats.org/officeDocument/2006/relationships/customXml" Target="../ink/ink2286.xml"/><Relationship Id="rId36" Type="http://schemas.openxmlformats.org/officeDocument/2006/relationships/customXml" Target="../ink/ink2290.xml"/><Relationship Id="rId49" Type="http://schemas.openxmlformats.org/officeDocument/2006/relationships/image" Target="../media/image281.png"/><Relationship Id="rId57" Type="http://schemas.openxmlformats.org/officeDocument/2006/relationships/image" Target="../media/image285.png"/><Relationship Id="rId10" Type="http://schemas.openxmlformats.org/officeDocument/2006/relationships/customXml" Target="../ink/ink2277.xml"/><Relationship Id="rId31" Type="http://schemas.openxmlformats.org/officeDocument/2006/relationships/image" Target="../media/image272.png"/><Relationship Id="rId44" Type="http://schemas.openxmlformats.org/officeDocument/2006/relationships/customXml" Target="../ink/ink2294.xml"/><Relationship Id="rId52" Type="http://schemas.openxmlformats.org/officeDocument/2006/relationships/customXml" Target="../ink/ink2298.xml"/><Relationship Id="rId60" Type="http://schemas.openxmlformats.org/officeDocument/2006/relationships/customXml" Target="../ink/ink2302.xml"/><Relationship Id="rId65" Type="http://schemas.openxmlformats.org/officeDocument/2006/relationships/image" Target="../media/image289.png"/><Relationship Id="rId73" Type="http://schemas.openxmlformats.org/officeDocument/2006/relationships/image" Target="../media/image293.png"/><Relationship Id="rId78" Type="http://schemas.openxmlformats.org/officeDocument/2006/relationships/customXml" Target="../ink/ink2311.xml"/><Relationship Id="rId81" Type="http://schemas.openxmlformats.org/officeDocument/2006/relationships/image" Target="../media/image297.png"/><Relationship Id="rId4" Type="http://schemas.openxmlformats.org/officeDocument/2006/relationships/customXml" Target="../ink/ink2274.xml"/><Relationship Id="rId9" Type="http://schemas.openxmlformats.org/officeDocument/2006/relationships/image" Target="../media/image261.png"/><Relationship Id="rId13" Type="http://schemas.openxmlformats.org/officeDocument/2006/relationships/image" Target="../media/image263.png"/><Relationship Id="rId18" Type="http://schemas.openxmlformats.org/officeDocument/2006/relationships/customXml" Target="../ink/ink2281.xml"/><Relationship Id="rId39" Type="http://schemas.openxmlformats.org/officeDocument/2006/relationships/image" Target="../media/image276.png"/><Relationship Id="rId34" Type="http://schemas.openxmlformats.org/officeDocument/2006/relationships/customXml" Target="../ink/ink2289.xml"/><Relationship Id="rId50" Type="http://schemas.openxmlformats.org/officeDocument/2006/relationships/customXml" Target="../ink/ink2297.xml"/><Relationship Id="rId55" Type="http://schemas.openxmlformats.org/officeDocument/2006/relationships/image" Target="../media/image284.png"/><Relationship Id="rId76" Type="http://schemas.openxmlformats.org/officeDocument/2006/relationships/customXml" Target="../ink/ink2310.xml"/><Relationship Id="rId7" Type="http://schemas.openxmlformats.org/officeDocument/2006/relationships/image" Target="../media/image260.png"/><Relationship Id="rId71" Type="http://schemas.openxmlformats.org/officeDocument/2006/relationships/image" Target="../media/image292.png"/><Relationship Id="rId2" Type="http://schemas.openxmlformats.org/officeDocument/2006/relationships/customXml" Target="../ink/ink2273.xml"/><Relationship Id="rId29" Type="http://schemas.openxmlformats.org/officeDocument/2006/relationships/image" Target="../media/image271.png"/><Relationship Id="rId24" Type="http://schemas.openxmlformats.org/officeDocument/2006/relationships/customXml" Target="../ink/ink2284.xml"/><Relationship Id="rId40" Type="http://schemas.openxmlformats.org/officeDocument/2006/relationships/customXml" Target="../ink/ink2292.xml"/><Relationship Id="rId45" Type="http://schemas.openxmlformats.org/officeDocument/2006/relationships/image" Target="../media/image279.png"/><Relationship Id="rId66" Type="http://schemas.openxmlformats.org/officeDocument/2006/relationships/customXml" Target="../ink/ink2305.xml"/></Relationships>
</file>

<file path=ppt/slides/_rels/slide6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25.xml"/><Relationship Id="rId21" Type="http://schemas.openxmlformats.org/officeDocument/2006/relationships/image" Target="../media/image267.png"/><Relationship Id="rId42" Type="http://schemas.openxmlformats.org/officeDocument/2006/relationships/customXml" Target="../ink/ink2333.xml"/><Relationship Id="rId47" Type="http://schemas.openxmlformats.org/officeDocument/2006/relationships/image" Target="../media/image280.png"/><Relationship Id="rId63" Type="http://schemas.openxmlformats.org/officeDocument/2006/relationships/image" Target="../media/image288.png"/><Relationship Id="rId68" Type="http://schemas.openxmlformats.org/officeDocument/2006/relationships/customXml" Target="../ink/ink2346.xml"/><Relationship Id="rId84" Type="http://schemas.openxmlformats.org/officeDocument/2006/relationships/customXml" Target="../ink/ink2354.xml"/><Relationship Id="rId89" Type="http://schemas.openxmlformats.org/officeDocument/2006/relationships/image" Target="../media/image301.png"/><Relationship Id="rId16" Type="http://schemas.openxmlformats.org/officeDocument/2006/relationships/customXml" Target="../ink/ink2320.xml"/><Relationship Id="rId11" Type="http://schemas.openxmlformats.org/officeDocument/2006/relationships/image" Target="../media/image262.png"/><Relationship Id="rId32" Type="http://schemas.openxmlformats.org/officeDocument/2006/relationships/customXml" Target="../ink/ink2328.xml"/><Relationship Id="rId37" Type="http://schemas.openxmlformats.org/officeDocument/2006/relationships/image" Target="../media/image275.png"/><Relationship Id="rId53" Type="http://schemas.openxmlformats.org/officeDocument/2006/relationships/image" Target="../media/image283.png"/><Relationship Id="rId58" Type="http://schemas.openxmlformats.org/officeDocument/2006/relationships/customXml" Target="../ink/ink2341.xml"/><Relationship Id="rId74" Type="http://schemas.openxmlformats.org/officeDocument/2006/relationships/customXml" Target="../ink/ink2349.xml"/><Relationship Id="rId79" Type="http://schemas.openxmlformats.org/officeDocument/2006/relationships/image" Target="../media/image296.png"/><Relationship Id="rId5" Type="http://schemas.openxmlformats.org/officeDocument/2006/relationships/image" Target="../media/image259.png"/><Relationship Id="rId90" Type="http://schemas.openxmlformats.org/officeDocument/2006/relationships/customXml" Target="../ink/ink2357.xml"/><Relationship Id="rId95" Type="http://schemas.openxmlformats.org/officeDocument/2006/relationships/image" Target="../media/image304.png"/><Relationship Id="rId22" Type="http://schemas.openxmlformats.org/officeDocument/2006/relationships/customXml" Target="../ink/ink2323.xml"/><Relationship Id="rId27" Type="http://schemas.openxmlformats.org/officeDocument/2006/relationships/image" Target="../media/image270.png"/><Relationship Id="rId43" Type="http://schemas.openxmlformats.org/officeDocument/2006/relationships/image" Target="../media/image278.png"/><Relationship Id="rId48" Type="http://schemas.openxmlformats.org/officeDocument/2006/relationships/customXml" Target="../ink/ink2336.xml"/><Relationship Id="rId64" Type="http://schemas.openxmlformats.org/officeDocument/2006/relationships/customXml" Target="../ink/ink2344.xml"/><Relationship Id="rId69" Type="http://schemas.openxmlformats.org/officeDocument/2006/relationships/image" Target="../media/image291.png"/><Relationship Id="rId80" Type="http://schemas.openxmlformats.org/officeDocument/2006/relationships/customXml" Target="../ink/ink2352.xml"/><Relationship Id="rId85" Type="http://schemas.openxmlformats.org/officeDocument/2006/relationships/image" Target="../media/image299.png"/><Relationship Id="rId3" Type="http://schemas.openxmlformats.org/officeDocument/2006/relationships/image" Target="../media/image258.png"/><Relationship Id="rId12" Type="http://schemas.openxmlformats.org/officeDocument/2006/relationships/customXml" Target="../ink/ink2318.xml"/><Relationship Id="rId17" Type="http://schemas.openxmlformats.org/officeDocument/2006/relationships/image" Target="../media/image265.png"/><Relationship Id="rId25" Type="http://schemas.openxmlformats.org/officeDocument/2006/relationships/image" Target="../media/image269.png"/><Relationship Id="rId33" Type="http://schemas.openxmlformats.org/officeDocument/2006/relationships/image" Target="../media/image273.png"/><Relationship Id="rId38" Type="http://schemas.openxmlformats.org/officeDocument/2006/relationships/customXml" Target="../ink/ink2331.xml"/><Relationship Id="rId46" Type="http://schemas.openxmlformats.org/officeDocument/2006/relationships/customXml" Target="../ink/ink2335.xml"/><Relationship Id="rId59" Type="http://schemas.openxmlformats.org/officeDocument/2006/relationships/image" Target="../media/image286.png"/><Relationship Id="rId67" Type="http://schemas.openxmlformats.org/officeDocument/2006/relationships/image" Target="../media/image290.png"/><Relationship Id="rId20" Type="http://schemas.openxmlformats.org/officeDocument/2006/relationships/customXml" Target="../ink/ink2322.xml"/><Relationship Id="rId41" Type="http://schemas.openxmlformats.org/officeDocument/2006/relationships/image" Target="../media/image277.png"/><Relationship Id="rId54" Type="http://schemas.openxmlformats.org/officeDocument/2006/relationships/customXml" Target="../ink/ink2339.xml"/><Relationship Id="rId62" Type="http://schemas.openxmlformats.org/officeDocument/2006/relationships/customXml" Target="../ink/ink2343.xml"/><Relationship Id="rId70" Type="http://schemas.openxmlformats.org/officeDocument/2006/relationships/customXml" Target="../ink/ink2347.xml"/><Relationship Id="rId75" Type="http://schemas.openxmlformats.org/officeDocument/2006/relationships/image" Target="../media/image294.png"/><Relationship Id="rId83" Type="http://schemas.openxmlformats.org/officeDocument/2006/relationships/image" Target="../media/image298.png"/><Relationship Id="rId88" Type="http://schemas.openxmlformats.org/officeDocument/2006/relationships/customXml" Target="../ink/ink2356.xml"/><Relationship Id="rId91" Type="http://schemas.openxmlformats.org/officeDocument/2006/relationships/image" Target="../media/image302.png"/><Relationship Id="rId96" Type="http://schemas.openxmlformats.org/officeDocument/2006/relationships/customXml" Target="../ink/ink23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15.xml"/><Relationship Id="rId15" Type="http://schemas.openxmlformats.org/officeDocument/2006/relationships/image" Target="../media/image264.png"/><Relationship Id="rId23" Type="http://schemas.openxmlformats.org/officeDocument/2006/relationships/image" Target="../media/image268.png"/><Relationship Id="rId28" Type="http://schemas.openxmlformats.org/officeDocument/2006/relationships/customXml" Target="../ink/ink2326.xml"/><Relationship Id="rId36" Type="http://schemas.openxmlformats.org/officeDocument/2006/relationships/customXml" Target="../ink/ink2330.xml"/><Relationship Id="rId49" Type="http://schemas.openxmlformats.org/officeDocument/2006/relationships/image" Target="../media/image281.png"/><Relationship Id="rId57" Type="http://schemas.openxmlformats.org/officeDocument/2006/relationships/image" Target="../media/image285.png"/><Relationship Id="rId10" Type="http://schemas.openxmlformats.org/officeDocument/2006/relationships/customXml" Target="../ink/ink2317.xml"/><Relationship Id="rId31" Type="http://schemas.openxmlformats.org/officeDocument/2006/relationships/image" Target="../media/image272.png"/><Relationship Id="rId44" Type="http://schemas.openxmlformats.org/officeDocument/2006/relationships/customXml" Target="../ink/ink2334.xml"/><Relationship Id="rId52" Type="http://schemas.openxmlformats.org/officeDocument/2006/relationships/customXml" Target="../ink/ink2338.xml"/><Relationship Id="rId60" Type="http://schemas.openxmlformats.org/officeDocument/2006/relationships/customXml" Target="../ink/ink2342.xml"/><Relationship Id="rId65" Type="http://schemas.openxmlformats.org/officeDocument/2006/relationships/image" Target="../media/image289.png"/><Relationship Id="rId73" Type="http://schemas.openxmlformats.org/officeDocument/2006/relationships/image" Target="../media/image293.png"/><Relationship Id="rId78" Type="http://schemas.openxmlformats.org/officeDocument/2006/relationships/customXml" Target="../ink/ink2351.xml"/><Relationship Id="rId81" Type="http://schemas.openxmlformats.org/officeDocument/2006/relationships/image" Target="../media/image297.png"/><Relationship Id="rId86" Type="http://schemas.openxmlformats.org/officeDocument/2006/relationships/customXml" Target="../ink/ink2355.xml"/><Relationship Id="rId94" Type="http://schemas.openxmlformats.org/officeDocument/2006/relationships/customXml" Target="../ink/ink2359.xml"/><Relationship Id="rId99" Type="http://schemas.openxmlformats.org/officeDocument/2006/relationships/image" Target="../media/image306.png"/><Relationship Id="rId4" Type="http://schemas.openxmlformats.org/officeDocument/2006/relationships/customXml" Target="../ink/ink2314.xml"/><Relationship Id="rId9" Type="http://schemas.openxmlformats.org/officeDocument/2006/relationships/image" Target="../media/image261.png"/><Relationship Id="rId13" Type="http://schemas.openxmlformats.org/officeDocument/2006/relationships/image" Target="../media/image263.png"/><Relationship Id="rId18" Type="http://schemas.openxmlformats.org/officeDocument/2006/relationships/customXml" Target="../ink/ink2321.xml"/><Relationship Id="rId39" Type="http://schemas.openxmlformats.org/officeDocument/2006/relationships/image" Target="../media/image276.png"/><Relationship Id="rId34" Type="http://schemas.openxmlformats.org/officeDocument/2006/relationships/customXml" Target="../ink/ink2329.xml"/><Relationship Id="rId50" Type="http://schemas.openxmlformats.org/officeDocument/2006/relationships/customXml" Target="../ink/ink2337.xml"/><Relationship Id="rId55" Type="http://schemas.openxmlformats.org/officeDocument/2006/relationships/image" Target="../media/image284.png"/><Relationship Id="rId76" Type="http://schemas.openxmlformats.org/officeDocument/2006/relationships/customXml" Target="../ink/ink2350.xml"/><Relationship Id="rId97" Type="http://schemas.openxmlformats.org/officeDocument/2006/relationships/image" Target="../media/image305.png"/><Relationship Id="rId7" Type="http://schemas.openxmlformats.org/officeDocument/2006/relationships/image" Target="../media/image260.png"/><Relationship Id="rId71" Type="http://schemas.openxmlformats.org/officeDocument/2006/relationships/image" Target="../media/image292.png"/><Relationship Id="rId92" Type="http://schemas.openxmlformats.org/officeDocument/2006/relationships/customXml" Target="../ink/ink2358.xml"/><Relationship Id="rId2" Type="http://schemas.openxmlformats.org/officeDocument/2006/relationships/customXml" Target="../ink/ink2313.xml"/><Relationship Id="rId29" Type="http://schemas.openxmlformats.org/officeDocument/2006/relationships/image" Target="../media/image271.png"/><Relationship Id="rId24" Type="http://schemas.openxmlformats.org/officeDocument/2006/relationships/customXml" Target="../ink/ink2324.xml"/><Relationship Id="rId40" Type="http://schemas.openxmlformats.org/officeDocument/2006/relationships/customXml" Target="../ink/ink2332.xml"/><Relationship Id="rId45" Type="http://schemas.openxmlformats.org/officeDocument/2006/relationships/image" Target="../media/image279.png"/><Relationship Id="rId66" Type="http://schemas.openxmlformats.org/officeDocument/2006/relationships/customXml" Target="../ink/ink2345.xml"/><Relationship Id="rId87" Type="http://schemas.openxmlformats.org/officeDocument/2006/relationships/image" Target="../media/image300.png"/><Relationship Id="rId61" Type="http://schemas.openxmlformats.org/officeDocument/2006/relationships/image" Target="../media/image287.png"/><Relationship Id="rId82" Type="http://schemas.openxmlformats.org/officeDocument/2006/relationships/customXml" Target="../ink/ink2353.xml"/><Relationship Id="rId19" Type="http://schemas.openxmlformats.org/officeDocument/2006/relationships/image" Target="../media/image266.png"/><Relationship Id="rId14" Type="http://schemas.openxmlformats.org/officeDocument/2006/relationships/customXml" Target="../ink/ink2319.xml"/><Relationship Id="rId30" Type="http://schemas.openxmlformats.org/officeDocument/2006/relationships/customXml" Target="../ink/ink2327.xml"/><Relationship Id="rId35" Type="http://schemas.openxmlformats.org/officeDocument/2006/relationships/image" Target="../media/image274.png"/><Relationship Id="rId56" Type="http://schemas.openxmlformats.org/officeDocument/2006/relationships/customXml" Target="../ink/ink2340.xml"/><Relationship Id="rId77" Type="http://schemas.openxmlformats.org/officeDocument/2006/relationships/image" Target="../media/image295.png"/><Relationship Id="rId8" Type="http://schemas.openxmlformats.org/officeDocument/2006/relationships/customXml" Target="../ink/ink2316.xml"/><Relationship Id="rId51" Type="http://schemas.openxmlformats.org/officeDocument/2006/relationships/image" Target="../media/image282.png"/><Relationship Id="rId72" Type="http://schemas.openxmlformats.org/officeDocument/2006/relationships/customXml" Target="../ink/ink2348.xml"/><Relationship Id="rId93" Type="http://schemas.openxmlformats.org/officeDocument/2006/relationships/image" Target="../media/image303.png"/><Relationship Id="rId98" Type="http://schemas.openxmlformats.org/officeDocument/2006/relationships/customXml" Target="../ink/ink2361.xml"/></Relationships>
</file>

<file path=ppt/slides/_rels/slide6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74.xml"/><Relationship Id="rId117" Type="http://schemas.openxmlformats.org/officeDocument/2006/relationships/image" Target="../media/image315.png"/><Relationship Id="rId21" Type="http://schemas.openxmlformats.org/officeDocument/2006/relationships/image" Target="../media/image267.png"/><Relationship Id="rId42" Type="http://schemas.openxmlformats.org/officeDocument/2006/relationships/customXml" Target="../ink/ink2382.xml"/><Relationship Id="rId47" Type="http://schemas.openxmlformats.org/officeDocument/2006/relationships/image" Target="../media/image280.png"/><Relationship Id="rId63" Type="http://schemas.openxmlformats.org/officeDocument/2006/relationships/image" Target="../media/image288.png"/><Relationship Id="rId68" Type="http://schemas.openxmlformats.org/officeDocument/2006/relationships/customXml" Target="../ink/ink2395.xml"/><Relationship Id="rId84" Type="http://schemas.openxmlformats.org/officeDocument/2006/relationships/customXml" Target="../ink/ink2403.xml"/><Relationship Id="rId89" Type="http://schemas.openxmlformats.org/officeDocument/2006/relationships/image" Target="../media/image301.png"/><Relationship Id="rId112" Type="http://schemas.openxmlformats.org/officeDocument/2006/relationships/customXml" Target="../ink/ink2417.xml"/><Relationship Id="rId16" Type="http://schemas.openxmlformats.org/officeDocument/2006/relationships/customXml" Target="../ink/ink2369.xml"/><Relationship Id="rId107" Type="http://schemas.openxmlformats.org/officeDocument/2006/relationships/image" Target="../media/image310.png"/><Relationship Id="rId11" Type="http://schemas.openxmlformats.org/officeDocument/2006/relationships/image" Target="../media/image262.png"/><Relationship Id="rId32" Type="http://schemas.openxmlformats.org/officeDocument/2006/relationships/customXml" Target="../ink/ink2377.xml"/><Relationship Id="rId37" Type="http://schemas.openxmlformats.org/officeDocument/2006/relationships/image" Target="../media/image275.png"/><Relationship Id="rId53" Type="http://schemas.openxmlformats.org/officeDocument/2006/relationships/image" Target="../media/image283.png"/><Relationship Id="rId58" Type="http://schemas.openxmlformats.org/officeDocument/2006/relationships/customXml" Target="../ink/ink2390.xml"/><Relationship Id="rId74" Type="http://schemas.openxmlformats.org/officeDocument/2006/relationships/customXml" Target="../ink/ink2398.xml"/><Relationship Id="rId79" Type="http://schemas.openxmlformats.org/officeDocument/2006/relationships/image" Target="../media/image296.png"/><Relationship Id="rId102" Type="http://schemas.openxmlformats.org/officeDocument/2006/relationships/customXml" Target="../ink/ink2412.xml"/><Relationship Id="rId123" Type="http://schemas.openxmlformats.org/officeDocument/2006/relationships/image" Target="../media/image318.png"/><Relationship Id="rId5" Type="http://schemas.openxmlformats.org/officeDocument/2006/relationships/image" Target="../media/image259.png"/><Relationship Id="rId90" Type="http://schemas.openxmlformats.org/officeDocument/2006/relationships/customXml" Target="../ink/ink2406.xml"/><Relationship Id="rId95" Type="http://schemas.openxmlformats.org/officeDocument/2006/relationships/image" Target="../media/image304.png"/><Relationship Id="rId22" Type="http://schemas.openxmlformats.org/officeDocument/2006/relationships/customXml" Target="../ink/ink2372.xml"/><Relationship Id="rId27" Type="http://schemas.openxmlformats.org/officeDocument/2006/relationships/image" Target="../media/image270.png"/><Relationship Id="rId43" Type="http://schemas.openxmlformats.org/officeDocument/2006/relationships/image" Target="../media/image278.png"/><Relationship Id="rId48" Type="http://schemas.openxmlformats.org/officeDocument/2006/relationships/customXml" Target="../ink/ink2385.xml"/><Relationship Id="rId64" Type="http://schemas.openxmlformats.org/officeDocument/2006/relationships/customXml" Target="../ink/ink2393.xml"/><Relationship Id="rId69" Type="http://schemas.openxmlformats.org/officeDocument/2006/relationships/image" Target="../media/image291.png"/><Relationship Id="rId113" Type="http://schemas.openxmlformats.org/officeDocument/2006/relationships/image" Target="../media/image313.png"/><Relationship Id="rId118" Type="http://schemas.openxmlformats.org/officeDocument/2006/relationships/customXml" Target="../ink/ink2420.xml"/><Relationship Id="rId80" Type="http://schemas.openxmlformats.org/officeDocument/2006/relationships/customXml" Target="../ink/ink2401.xml"/><Relationship Id="rId85" Type="http://schemas.openxmlformats.org/officeDocument/2006/relationships/image" Target="../media/image299.png"/><Relationship Id="rId12" Type="http://schemas.openxmlformats.org/officeDocument/2006/relationships/customXml" Target="../ink/ink2367.xml"/><Relationship Id="rId17" Type="http://schemas.openxmlformats.org/officeDocument/2006/relationships/image" Target="../media/image265.png"/><Relationship Id="rId33" Type="http://schemas.openxmlformats.org/officeDocument/2006/relationships/image" Target="../media/image273.png"/><Relationship Id="rId38" Type="http://schemas.openxmlformats.org/officeDocument/2006/relationships/customXml" Target="../ink/ink2380.xml"/><Relationship Id="rId59" Type="http://schemas.openxmlformats.org/officeDocument/2006/relationships/image" Target="../media/image286.png"/><Relationship Id="rId103" Type="http://schemas.openxmlformats.org/officeDocument/2006/relationships/image" Target="../media/image308.png"/><Relationship Id="rId108" Type="http://schemas.openxmlformats.org/officeDocument/2006/relationships/customXml" Target="../ink/ink2415.xml"/><Relationship Id="rId124" Type="http://schemas.openxmlformats.org/officeDocument/2006/relationships/customXml" Target="../ink/ink2423.xml"/><Relationship Id="rId54" Type="http://schemas.openxmlformats.org/officeDocument/2006/relationships/customXml" Target="../ink/ink2388.xml"/><Relationship Id="rId70" Type="http://schemas.openxmlformats.org/officeDocument/2006/relationships/customXml" Target="../ink/ink2396.xml"/><Relationship Id="rId75" Type="http://schemas.openxmlformats.org/officeDocument/2006/relationships/image" Target="../media/image294.png"/><Relationship Id="rId91" Type="http://schemas.openxmlformats.org/officeDocument/2006/relationships/image" Target="../media/image302.png"/><Relationship Id="rId96" Type="http://schemas.openxmlformats.org/officeDocument/2006/relationships/customXml" Target="../ink/ink240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64.xml"/><Relationship Id="rId23" Type="http://schemas.openxmlformats.org/officeDocument/2006/relationships/image" Target="../media/image268.png"/><Relationship Id="rId28" Type="http://schemas.openxmlformats.org/officeDocument/2006/relationships/customXml" Target="../ink/ink2375.xml"/><Relationship Id="rId49" Type="http://schemas.openxmlformats.org/officeDocument/2006/relationships/image" Target="../media/image281.png"/><Relationship Id="rId114" Type="http://schemas.openxmlformats.org/officeDocument/2006/relationships/customXml" Target="../ink/ink2418.xml"/><Relationship Id="rId119" Type="http://schemas.openxmlformats.org/officeDocument/2006/relationships/image" Target="../media/image316.png"/><Relationship Id="rId44" Type="http://schemas.openxmlformats.org/officeDocument/2006/relationships/customXml" Target="../ink/ink2383.xml"/><Relationship Id="rId60" Type="http://schemas.openxmlformats.org/officeDocument/2006/relationships/customXml" Target="../ink/ink2391.xml"/><Relationship Id="rId65" Type="http://schemas.openxmlformats.org/officeDocument/2006/relationships/image" Target="../media/image289.png"/><Relationship Id="rId81" Type="http://schemas.openxmlformats.org/officeDocument/2006/relationships/image" Target="../media/image297.png"/><Relationship Id="rId86" Type="http://schemas.openxmlformats.org/officeDocument/2006/relationships/customXml" Target="../ink/ink2404.xml"/><Relationship Id="rId13" Type="http://schemas.openxmlformats.org/officeDocument/2006/relationships/image" Target="../media/image263.png"/><Relationship Id="rId18" Type="http://schemas.openxmlformats.org/officeDocument/2006/relationships/customXml" Target="../ink/ink2370.xml"/><Relationship Id="rId39" Type="http://schemas.openxmlformats.org/officeDocument/2006/relationships/image" Target="../media/image276.png"/><Relationship Id="rId109" Type="http://schemas.openxmlformats.org/officeDocument/2006/relationships/image" Target="../media/image311.png"/><Relationship Id="rId34" Type="http://schemas.openxmlformats.org/officeDocument/2006/relationships/customXml" Target="../ink/ink2378.xml"/><Relationship Id="rId50" Type="http://schemas.openxmlformats.org/officeDocument/2006/relationships/customXml" Target="../ink/ink2386.xml"/><Relationship Id="rId55" Type="http://schemas.openxmlformats.org/officeDocument/2006/relationships/image" Target="../media/image284.png"/><Relationship Id="rId76" Type="http://schemas.openxmlformats.org/officeDocument/2006/relationships/customXml" Target="../ink/ink2399.xml"/><Relationship Id="rId97" Type="http://schemas.openxmlformats.org/officeDocument/2006/relationships/image" Target="../media/image305.png"/><Relationship Id="rId104" Type="http://schemas.openxmlformats.org/officeDocument/2006/relationships/customXml" Target="../ink/ink2413.xml"/><Relationship Id="rId120" Type="http://schemas.openxmlformats.org/officeDocument/2006/relationships/customXml" Target="../ink/ink2421.xml"/><Relationship Id="rId125" Type="http://schemas.openxmlformats.org/officeDocument/2006/relationships/image" Target="../media/image319.png"/><Relationship Id="rId7" Type="http://schemas.openxmlformats.org/officeDocument/2006/relationships/image" Target="../media/image260.png"/><Relationship Id="rId71" Type="http://schemas.openxmlformats.org/officeDocument/2006/relationships/image" Target="../media/image292.png"/><Relationship Id="rId92" Type="http://schemas.openxmlformats.org/officeDocument/2006/relationships/customXml" Target="../ink/ink2407.xml"/><Relationship Id="rId2" Type="http://schemas.openxmlformats.org/officeDocument/2006/relationships/customXml" Target="../ink/ink2362.xml"/><Relationship Id="rId29" Type="http://schemas.openxmlformats.org/officeDocument/2006/relationships/image" Target="../media/image271.png"/><Relationship Id="rId24" Type="http://schemas.openxmlformats.org/officeDocument/2006/relationships/customXml" Target="../ink/ink2373.xml"/><Relationship Id="rId40" Type="http://schemas.openxmlformats.org/officeDocument/2006/relationships/customXml" Target="../ink/ink2381.xml"/><Relationship Id="rId45" Type="http://schemas.openxmlformats.org/officeDocument/2006/relationships/image" Target="../media/image279.png"/><Relationship Id="rId66" Type="http://schemas.openxmlformats.org/officeDocument/2006/relationships/customXml" Target="../ink/ink2394.xml"/><Relationship Id="rId87" Type="http://schemas.openxmlformats.org/officeDocument/2006/relationships/image" Target="../media/image300.png"/><Relationship Id="rId110" Type="http://schemas.openxmlformats.org/officeDocument/2006/relationships/customXml" Target="../ink/ink2416.xml"/><Relationship Id="rId115" Type="http://schemas.openxmlformats.org/officeDocument/2006/relationships/image" Target="../media/image314.png"/><Relationship Id="rId61" Type="http://schemas.openxmlformats.org/officeDocument/2006/relationships/image" Target="../media/image287.png"/><Relationship Id="rId82" Type="http://schemas.openxmlformats.org/officeDocument/2006/relationships/customXml" Target="../ink/ink2402.xml"/><Relationship Id="rId19" Type="http://schemas.openxmlformats.org/officeDocument/2006/relationships/image" Target="../media/image266.png"/><Relationship Id="rId14" Type="http://schemas.openxmlformats.org/officeDocument/2006/relationships/customXml" Target="../ink/ink2368.xml"/><Relationship Id="rId30" Type="http://schemas.openxmlformats.org/officeDocument/2006/relationships/customXml" Target="../ink/ink2376.xml"/><Relationship Id="rId35" Type="http://schemas.openxmlformats.org/officeDocument/2006/relationships/image" Target="../media/image274.png"/><Relationship Id="rId56" Type="http://schemas.openxmlformats.org/officeDocument/2006/relationships/customXml" Target="../ink/ink2389.xml"/><Relationship Id="rId77" Type="http://schemas.openxmlformats.org/officeDocument/2006/relationships/image" Target="../media/image295.png"/><Relationship Id="rId100" Type="http://schemas.openxmlformats.org/officeDocument/2006/relationships/customXml" Target="../ink/ink2411.xml"/><Relationship Id="rId105" Type="http://schemas.openxmlformats.org/officeDocument/2006/relationships/image" Target="../media/image309.png"/><Relationship Id="rId8" Type="http://schemas.openxmlformats.org/officeDocument/2006/relationships/customXml" Target="../ink/ink2365.xml"/><Relationship Id="rId51" Type="http://schemas.openxmlformats.org/officeDocument/2006/relationships/image" Target="../media/image282.png"/><Relationship Id="rId72" Type="http://schemas.openxmlformats.org/officeDocument/2006/relationships/customXml" Target="../ink/ink2397.xml"/><Relationship Id="rId93" Type="http://schemas.openxmlformats.org/officeDocument/2006/relationships/image" Target="../media/image303.png"/><Relationship Id="rId98" Type="http://schemas.openxmlformats.org/officeDocument/2006/relationships/customXml" Target="../ink/ink2410.xml"/><Relationship Id="rId121" Type="http://schemas.openxmlformats.org/officeDocument/2006/relationships/image" Target="../media/image317.png"/><Relationship Id="rId3" Type="http://schemas.openxmlformats.org/officeDocument/2006/relationships/image" Target="../media/image258.png"/><Relationship Id="rId25" Type="http://schemas.openxmlformats.org/officeDocument/2006/relationships/image" Target="../media/image269.png"/><Relationship Id="rId46" Type="http://schemas.openxmlformats.org/officeDocument/2006/relationships/customXml" Target="../ink/ink2384.xml"/><Relationship Id="rId67" Type="http://schemas.openxmlformats.org/officeDocument/2006/relationships/image" Target="../media/image290.png"/><Relationship Id="rId116" Type="http://schemas.openxmlformats.org/officeDocument/2006/relationships/customXml" Target="../ink/ink2419.xml"/><Relationship Id="rId20" Type="http://schemas.openxmlformats.org/officeDocument/2006/relationships/customXml" Target="../ink/ink2371.xml"/><Relationship Id="rId41" Type="http://schemas.openxmlformats.org/officeDocument/2006/relationships/image" Target="../media/image277.png"/><Relationship Id="rId62" Type="http://schemas.openxmlformats.org/officeDocument/2006/relationships/customXml" Target="../ink/ink2392.xml"/><Relationship Id="rId83" Type="http://schemas.openxmlformats.org/officeDocument/2006/relationships/image" Target="../media/image298.png"/><Relationship Id="rId88" Type="http://schemas.openxmlformats.org/officeDocument/2006/relationships/customXml" Target="../ink/ink2405.xml"/><Relationship Id="rId111" Type="http://schemas.openxmlformats.org/officeDocument/2006/relationships/image" Target="../media/image312.png"/><Relationship Id="rId15" Type="http://schemas.openxmlformats.org/officeDocument/2006/relationships/image" Target="../media/image264.png"/><Relationship Id="rId36" Type="http://schemas.openxmlformats.org/officeDocument/2006/relationships/customXml" Target="../ink/ink2379.xml"/><Relationship Id="rId57" Type="http://schemas.openxmlformats.org/officeDocument/2006/relationships/image" Target="../media/image285.png"/><Relationship Id="rId106" Type="http://schemas.openxmlformats.org/officeDocument/2006/relationships/customXml" Target="../ink/ink2414.xml"/><Relationship Id="rId10" Type="http://schemas.openxmlformats.org/officeDocument/2006/relationships/customXml" Target="../ink/ink2366.xml"/><Relationship Id="rId31" Type="http://schemas.openxmlformats.org/officeDocument/2006/relationships/image" Target="../media/image272.png"/><Relationship Id="rId52" Type="http://schemas.openxmlformats.org/officeDocument/2006/relationships/customXml" Target="../ink/ink2387.xml"/><Relationship Id="rId73" Type="http://schemas.openxmlformats.org/officeDocument/2006/relationships/image" Target="../media/image293.png"/><Relationship Id="rId78" Type="http://schemas.openxmlformats.org/officeDocument/2006/relationships/customXml" Target="../ink/ink2400.xml"/><Relationship Id="rId94" Type="http://schemas.openxmlformats.org/officeDocument/2006/relationships/customXml" Target="../ink/ink2408.xml"/><Relationship Id="rId99" Type="http://schemas.openxmlformats.org/officeDocument/2006/relationships/image" Target="../media/image306.png"/><Relationship Id="rId101" Type="http://schemas.openxmlformats.org/officeDocument/2006/relationships/image" Target="../media/image307.png"/><Relationship Id="rId122" Type="http://schemas.openxmlformats.org/officeDocument/2006/relationships/customXml" Target="../ink/ink2422.xml"/><Relationship Id="rId4" Type="http://schemas.openxmlformats.org/officeDocument/2006/relationships/customXml" Target="../ink/ink2363.xml"/><Relationship Id="rId9" Type="http://schemas.openxmlformats.org/officeDocument/2006/relationships/image" Target="../media/image261.png"/></Relationships>
</file>

<file path=ppt/slides/_rels/slide6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15.png"/><Relationship Id="rId21" Type="http://schemas.openxmlformats.org/officeDocument/2006/relationships/image" Target="../media/image267.png"/><Relationship Id="rId42" Type="http://schemas.openxmlformats.org/officeDocument/2006/relationships/customXml" Target="../ink/ink2444.xml"/><Relationship Id="rId63" Type="http://schemas.openxmlformats.org/officeDocument/2006/relationships/image" Target="../media/image288.png"/><Relationship Id="rId84" Type="http://schemas.openxmlformats.org/officeDocument/2006/relationships/customXml" Target="../ink/ink2465.xml"/><Relationship Id="rId138" Type="http://schemas.openxmlformats.org/officeDocument/2006/relationships/customXml" Target="../ink/ink2492.xml"/><Relationship Id="rId107" Type="http://schemas.openxmlformats.org/officeDocument/2006/relationships/image" Target="../media/image310.png"/><Relationship Id="rId11" Type="http://schemas.openxmlformats.org/officeDocument/2006/relationships/image" Target="../media/image262.png"/><Relationship Id="rId32" Type="http://schemas.openxmlformats.org/officeDocument/2006/relationships/customXml" Target="../ink/ink2439.xml"/><Relationship Id="rId53" Type="http://schemas.openxmlformats.org/officeDocument/2006/relationships/image" Target="../media/image283.png"/><Relationship Id="rId74" Type="http://schemas.openxmlformats.org/officeDocument/2006/relationships/customXml" Target="../ink/ink2460.xml"/><Relationship Id="rId128" Type="http://schemas.openxmlformats.org/officeDocument/2006/relationships/customXml" Target="../ink/ink2487.xml"/><Relationship Id="rId5" Type="http://schemas.openxmlformats.org/officeDocument/2006/relationships/image" Target="../media/image259.png"/><Relationship Id="rId90" Type="http://schemas.openxmlformats.org/officeDocument/2006/relationships/customXml" Target="../ink/ink2468.xml"/><Relationship Id="rId95" Type="http://schemas.openxmlformats.org/officeDocument/2006/relationships/image" Target="../media/image304.png"/><Relationship Id="rId22" Type="http://schemas.openxmlformats.org/officeDocument/2006/relationships/customXml" Target="../ink/ink2434.xml"/><Relationship Id="rId27" Type="http://schemas.openxmlformats.org/officeDocument/2006/relationships/image" Target="../media/image270.png"/><Relationship Id="rId43" Type="http://schemas.openxmlformats.org/officeDocument/2006/relationships/image" Target="../media/image278.png"/><Relationship Id="rId48" Type="http://schemas.openxmlformats.org/officeDocument/2006/relationships/customXml" Target="../ink/ink2447.xml"/><Relationship Id="rId64" Type="http://schemas.openxmlformats.org/officeDocument/2006/relationships/customXml" Target="../ink/ink2455.xml"/><Relationship Id="rId69" Type="http://schemas.openxmlformats.org/officeDocument/2006/relationships/image" Target="../media/image291.png"/><Relationship Id="rId113" Type="http://schemas.openxmlformats.org/officeDocument/2006/relationships/image" Target="../media/image313.png"/><Relationship Id="rId118" Type="http://schemas.openxmlformats.org/officeDocument/2006/relationships/customXml" Target="../ink/ink2482.xml"/><Relationship Id="rId134" Type="http://schemas.openxmlformats.org/officeDocument/2006/relationships/customXml" Target="../ink/ink2490.xml"/><Relationship Id="rId139" Type="http://schemas.openxmlformats.org/officeDocument/2006/relationships/image" Target="../media/image326.png"/><Relationship Id="rId80" Type="http://schemas.openxmlformats.org/officeDocument/2006/relationships/customXml" Target="../ink/ink2463.xml"/><Relationship Id="rId85" Type="http://schemas.openxmlformats.org/officeDocument/2006/relationships/image" Target="../media/image299.png"/><Relationship Id="rId12" Type="http://schemas.openxmlformats.org/officeDocument/2006/relationships/customXml" Target="../ink/ink2429.xml"/><Relationship Id="rId17" Type="http://schemas.openxmlformats.org/officeDocument/2006/relationships/image" Target="../media/image265.png"/><Relationship Id="rId33" Type="http://schemas.openxmlformats.org/officeDocument/2006/relationships/image" Target="../media/image273.png"/><Relationship Id="rId38" Type="http://schemas.openxmlformats.org/officeDocument/2006/relationships/customXml" Target="../ink/ink2442.xml"/><Relationship Id="rId59" Type="http://schemas.openxmlformats.org/officeDocument/2006/relationships/image" Target="../media/image286.png"/><Relationship Id="rId103" Type="http://schemas.openxmlformats.org/officeDocument/2006/relationships/image" Target="../media/image308.png"/><Relationship Id="rId108" Type="http://schemas.openxmlformats.org/officeDocument/2006/relationships/customXml" Target="../ink/ink2477.xml"/><Relationship Id="rId124" Type="http://schemas.openxmlformats.org/officeDocument/2006/relationships/customXml" Target="../ink/ink2485.xml"/><Relationship Id="rId129" Type="http://schemas.openxmlformats.org/officeDocument/2006/relationships/image" Target="../media/image321.png"/><Relationship Id="rId54" Type="http://schemas.openxmlformats.org/officeDocument/2006/relationships/customXml" Target="../ink/ink2450.xml"/><Relationship Id="rId70" Type="http://schemas.openxmlformats.org/officeDocument/2006/relationships/customXml" Target="../ink/ink2458.xml"/><Relationship Id="rId75" Type="http://schemas.openxmlformats.org/officeDocument/2006/relationships/image" Target="../media/image294.png"/><Relationship Id="rId91" Type="http://schemas.openxmlformats.org/officeDocument/2006/relationships/image" Target="../media/image302.png"/><Relationship Id="rId96" Type="http://schemas.openxmlformats.org/officeDocument/2006/relationships/customXml" Target="../ink/ink2471.xml"/><Relationship Id="rId140" Type="http://schemas.openxmlformats.org/officeDocument/2006/relationships/customXml" Target="../ink/ink2493.xml"/><Relationship Id="rId145" Type="http://schemas.openxmlformats.org/officeDocument/2006/relationships/image" Target="../media/image3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26.xml"/><Relationship Id="rId23" Type="http://schemas.openxmlformats.org/officeDocument/2006/relationships/image" Target="../media/image268.png"/><Relationship Id="rId28" Type="http://schemas.openxmlformats.org/officeDocument/2006/relationships/customXml" Target="../ink/ink2437.xml"/><Relationship Id="rId49" Type="http://schemas.openxmlformats.org/officeDocument/2006/relationships/image" Target="../media/image281.png"/><Relationship Id="rId114" Type="http://schemas.openxmlformats.org/officeDocument/2006/relationships/customXml" Target="../ink/ink2480.xml"/><Relationship Id="rId119" Type="http://schemas.openxmlformats.org/officeDocument/2006/relationships/image" Target="../media/image316.png"/><Relationship Id="rId44" Type="http://schemas.openxmlformats.org/officeDocument/2006/relationships/customXml" Target="../ink/ink2445.xml"/><Relationship Id="rId60" Type="http://schemas.openxmlformats.org/officeDocument/2006/relationships/customXml" Target="../ink/ink2453.xml"/><Relationship Id="rId65" Type="http://schemas.openxmlformats.org/officeDocument/2006/relationships/image" Target="../media/image289.png"/><Relationship Id="rId81" Type="http://schemas.openxmlformats.org/officeDocument/2006/relationships/image" Target="../media/image297.png"/><Relationship Id="rId86" Type="http://schemas.openxmlformats.org/officeDocument/2006/relationships/customXml" Target="../ink/ink2466.xml"/><Relationship Id="rId130" Type="http://schemas.openxmlformats.org/officeDocument/2006/relationships/customXml" Target="../ink/ink2488.xml"/><Relationship Id="rId135" Type="http://schemas.openxmlformats.org/officeDocument/2006/relationships/image" Target="../media/image324.png"/><Relationship Id="rId13" Type="http://schemas.openxmlformats.org/officeDocument/2006/relationships/image" Target="../media/image263.png"/><Relationship Id="rId18" Type="http://schemas.openxmlformats.org/officeDocument/2006/relationships/customXml" Target="../ink/ink2432.xml"/><Relationship Id="rId39" Type="http://schemas.openxmlformats.org/officeDocument/2006/relationships/image" Target="../media/image276.png"/><Relationship Id="rId109" Type="http://schemas.openxmlformats.org/officeDocument/2006/relationships/image" Target="../media/image311.png"/><Relationship Id="rId34" Type="http://schemas.openxmlformats.org/officeDocument/2006/relationships/customXml" Target="../ink/ink2440.xml"/><Relationship Id="rId50" Type="http://schemas.openxmlformats.org/officeDocument/2006/relationships/customXml" Target="../ink/ink2448.xml"/><Relationship Id="rId55" Type="http://schemas.openxmlformats.org/officeDocument/2006/relationships/image" Target="../media/image284.png"/><Relationship Id="rId76" Type="http://schemas.openxmlformats.org/officeDocument/2006/relationships/customXml" Target="../ink/ink2461.xml"/><Relationship Id="rId97" Type="http://schemas.openxmlformats.org/officeDocument/2006/relationships/image" Target="../media/image305.png"/><Relationship Id="rId104" Type="http://schemas.openxmlformats.org/officeDocument/2006/relationships/customXml" Target="../ink/ink2475.xml"/><Relationship Id="rId120" Type="http://schemas.openxmlformats.org/officeDocument/2006/relationships/customXml" Target="../ink/ink2483.xml"/><Relationship Id="rId125" Type="http://schemas.openxmlformats.org/officeDocument/2006/relationships/image" Target="../media/image319.png"/><Relationship Id="rId141" Type="http://schemas.openxmlformats.org/officeDocument/2006/relationships/image" Target="../media/image327.png"/><Relationship Id="rId146" Type="http://schemas.openxmlformats.org/officeDocument/2006/relationships/customXml" Target="../ink/ink2496.xml"/><Relationship Id="rId7" Type="http://schemas.openxmlformats.org/officeDocument/2006/relationships/image" Target="../media/image260.png"/><Relationship Id="rId71" Type="http://schemas.openxmlformats.org/officeDocument/2006/relationships/image" Target="../media/image292.png"/><Relationship Id="rId92" Type="http://schemas.openxmlformats.org/officeDocument/2006/relationships/customXml" Target="../ink/ink2469.xml"/><Relationship Id="rId2" Type="http://schemas.openxmlformats.org/officeDocument/2006/relationships/customXml" Target="../ink/ink2424.xml"/><Relationship Id="rId29" Type="http://schemas.openxmlformats.org/officeDocument/2006/relationships/image" Target="../media/image271.png"/><Relationship Id="rId24" Type="http://schemas.openxmlformats.org/officeDocument/2006/relationships/customXml" Target="../ink/ink2435.xml"/><Relationship Id="rId40" Type="http://schemas.openxmlformats.org/officeDocument/2006/relationships/customXml" Target="../ink/ink2443.xml"/><Relationship Id="rId45" Type="http://schemas.openxmlformats.org/officeDocument/2006/relationships/image" Target="../media/image279.png"/><Relationship Id="rId66" Type="http://schemas.openxmlformats.org/officeDocument/2006/relationships/customXml" Target="../ink/ink2456.xml"/><Relationship Id="rId87" Type="http://schemas.openxmlformats.org/officeDocument/2006/relationships/image" Target="../media/image300.png"/><Relationship Id="rId110" Type="http://schemas.openxmlformats.org/officeDocument/2006/relationships/customXml" Target="../ink/ink2478.xml"/><Relationship Id="rId115" Type="http://schemas.openxmlformats.org/officeDocument/2006/relationships/image" Target="../media/image314.png"/><Relationship Id="rId131" Type="http://schemas.openxmlformats.org/officeDocument/2006/relationships/image" Target="../media/image322.png"/><Relationship Id="rId136" Type="http://schemas.openxmlformats.org/officeDocument/2006/relationships/customXml" Target="../ink/ink2491.xml"/><Relationship Id="rId61" Type="http://schemas.openxmlformats.org/officeDocument/2006/relationships/image" Target="../media/image287.png"/><Relationship Id="rId82" Type="http://schemas.openxmlformats.org/officeDocument/2006/relationships/customXml" Target="../ink/ink2464.xml"/><Relationship Id="rId19" Type="http://schemas.openxmlformats.org/officeDocument/2006/relationships/image" Target="../media/image266.png"/><Relationship Id="rId14" Type="http://schemas.openxmlformats.org/officeDocument/2006/relationships/customXml" Target="../ink/ink2430.xml"/><Relationship Id="rId30" Type="http://schemas.openxmlformats.org/officeDocument/2006/relationships/customXml" Target="../ink/ink2438.xml"/><Relationship Id="rId35" Type="http://schemas.openxmlformats.org/officeDocument/2006/relationships/image" Target="../media/image274.png"/><Relationship Id="rId56" Type="http://schemas.openxmlformats.org/officeDocument/2006/relationships/customXml" Target="../ink/ink2451.xml"/><Relationship Id="rId77" Type="http://schemas.openxmlformats.org/officeDocument/2006/relationships/image" Target="../media/image295.png"/><Relationship Id="rId100" Type="http://schemas.openxmlformats.org/officeDocument/2006/relationships/customXml" Target="../ink/ink2473.xml"/><Relationship Id="rId105" Type="http://schemas.openxmlformats.org/officeDocument/2006/relationships/image" Target="../media/image309.png"/><Relationship Id="rId126" Type="http://schemas.openxmlformats.org/officeDocument/2006/relationships/customXml" Target="../ink/ink2486.xml"/><Relationship Id="rId147" Type="http://schemas.openxmlformats.org/officeDocument/2006/relationships/image" Target="../media/image330.png"/><Relationship Id="rId8" Type="http://schemas.openxmlformats.org/officeDocument/2006/relationships/customXml" Target="../ink/ink2427.xml"/><Relationship Id="rId51" Type="http://schemas.openxmlformats.org/officeDocument/2006/relationships/image" Target="../media/image282.png"/><Relationship Id="rId72" Type="http://schemas.openxmlformats.org/officeDocument/2006/relationships/customXml" Target="../ink/ink2459.xml"/><Relationship Id="rId93" Type="http://schemas.openxmlformats.org/officeDocument/2006/relationships/image" Target="../media/image303.png"/><Relationship Id="rId98" Type="http://schemas.openxmlformats.org/officeDocument/2006/relationships/customXml" Target="../ink/ink2472.xml"/><Relationship Id="rId121" Type="http://schemas.openxmlformats.org/officeDocument/2006/relationships/image" Target="../media/image317.png"/><Relationship Id="rId142" Type="http://schemas.openxmlformats.org/officeDocument/2006/relationships/customXml" Target="../ink/ink2494.xml"/><Relationship Id="rId3" Type="http://schemas.openxmlformats.org/officeDocument/2006/relationships/image" Target="../media/image258.png"/><Relationship Id="rId25" Type="http://schemas.openxmlformats.org/officeDocument/2006/relationships/image" Target="../media/image269.png"/><Relationship Id="rId46" Type="http://schemas.openxmlformats.org/officeDocument/2006/relationships/customXml" Target="../ink/ink2446.xml"/><Relationship Id="rId67" Type="http://schemas.openxmlformats.org/officeDocument/2006/relationships/image" Target="../media/image290.png"/><Relationship Id="rId116" Type="http://schemas.openxmlformats.org/officeDocument/2006/relationships/customXml" Target="../ink/ink2481.xml"/><Relationship Id="rId137" Type="http://schemas.openxmlformats.org/officeDocument/2006/relationships/image" Target="../media/image325.png"/><Relationship Id="rId20" Type="http://schemas.openxmlformats.org/officeDocument/2006/relationships/customXml" Target="../ink/ink2433.xml"/><Relationship Id="rId41" Type="http://schemas.openxmlformats.org/officeDocument/2006/relationships/image" Target="../media/image277.png"/><Relationship Id="rId62" Type="http://schemas.openxmlformats.org/officeDocument/2006/relationships/customXml" Target="../ink/ink2454.xml"/><Relationship Id="rId83" Type="http://schemas.openxmlformats.org/officeDocument/2006/relationships/image" Target="../media/image298.png"/><Relationship Id="rId88" Type="http://schemas.openxmlformats.org/officeDocument/2006/relationships/customXml" Target="../ink/ink2467.xml"/><Relationship Id="rId111" Type="http://schemas.openxmlformats.org/officeDocument/2006/relationships/image" Target="../media/image312.png"/><Relationship Id="rId132" Type="http://schemas.openxmlformats.org/officeDocument/2006/relationships/customXml" Target="../ink/ink2489.xml"/><Relationship Id="rId15" Type="http://schemas.openxmlformats.org/officeDocument/2006/relationships/image" Target="../media/image264.png"/><Relationship Id="rId36" Type="http://schemas.openxmlformats.org/officeDocument/2006/relationships/customXml" Target="../ink/ink2441.xml"/><Relationship Id="rId57" Type="http://schemas.openxmlformats.org/officeDocument/2006/relationships/image" Target="../media/image285.png"/><Relationship Id="rId106" Type="http://schemas.openxmlformats.org/officeDocument/2006/relationships/customXml" Target="../ink/ink2476.xml"/><Relationship Id="rId127" Type="http://schemas.openxmlformats.org/officeDocument/2006/relationships/image" Target="../media/image320.png"/><Relationship Id="rId10" Type="http://schemas.openxmlformats.org/officeDocument/2006/relationships/customXml" Target="../ink/ink2428.xml"/><Relationship Id="rId31" Type="http://schemas.openxmlformats.org/officeDocument/2006/relationships/image" Target="../media/image272.png"/><Relationship Id="rId52" Type="http://schemas.openxmlformats.org/officeDocument/2006/relationships/customXml" Target="../ink/ink2449.xml"/><Relationship Id="rId73" Type="http://schemas.openxmlformats.org/officeDocument/2006/relationships/image" Target="../media/image293.png"/><Relationship Id="rId78" Type="http://schemas.openxmlformats.org/officeDocument/2006/relationships/customXml" Target="../ink/ink2462.xml"/><Relationship Id="rId94" Type="http://schemas.openxmlformats.org/officeDocument/2006/relationships/customXml" Target="../ink/ink2470.xml"/><Relationship Id="rId99" Type="http://schemas.openxmlformats.org/officeDocument/2006/relationships/image" Target="../media/image306.png"/><Relationship Id="rId101" Type="http://schemas.openxmlformats.org/officeDocument/2006/relationships/image" Target="../media/image307.png"/><Relationship Id="rId122" Type="http://schemas.openxmlformats.org/officeDocument/2006/relationships/customXml" Target="../ink/ink2484.xml"/><Relationship Id="rId143" Type="http://schemas.openxmlformats.org/officeDocument/2006/relationships/image" Target="../media/image328.png"/><Relationship Id="rId4" Type="http://schemas.openxmlformats.org/officeDocument/2006/relationships/customXml" Target="../ink/ink2425.xml"/><Relationship Id="rId9" Type="http://schemas.openxmlformats.org/officeDocument/2006/relationships/image" Target="../media/image261.png"/><Relationship Id="rId26" Type="http://schemas.openxmlformats.org/officeDocument/2006/relationships/customXml" Target="../ink/ink2436.xml"/><Relationship Id="rId47" Type="http://schemas.openxmlformats.org/officeDocument/2006/relationships/image" Target="../media/image280.png"/><Relationship Id="rId68" Type="http://schemas.openxmlformats.org/officeDocument/2006/relationships/customXml" Target="../ink/ink2457.xml"/><Relationship Id="rId89" Type="http://schemas.openxmlformats.org/officeDocument/2006/relationships/image" Target="../media/image301.png"/><Relationship Id="rId112" Type="http://schemas.openxmlformats.org/officeDocument/2006/relationships/customXml" Target="../ink/ink2479.xml"/><Relationship Id="rId133" Type="http://schemas.openxmlformats.org/officeDocument/2006/relationships/image" Target="../media/image323.png"/><Relationship Id="rId16" Type="http://schemas.openxmlformats.org/officeDocument/2006/relationships/customXml" Target="../ink/ink2431.xml"/><Relationship Id="rId37" Type="http://schemas.openxmlformats.org/officeDocument/2006/relationships/image" Target="../media/image275.png"/><Relationship Id="rId58" Type="http://schemas.openxmlformats.org/officeDocument/2006/relationships/customXml" Target="../ink/ink2452.xml"/><Relationship Id="rId79" Type="http://schemas.openxmlformats.org/officeDocument/2006/relationships/image" Target="../media/image296.png"/><Relationship Id="rId102" Type="http://schemas.openxmlformats.org/officeDocument/2006/relationships/customXml" Target="../ink/ink2474.xml"/><Relationship Id="rId123" Type="http://schemas.openxmlformats.org/officeDocument/2006/relationships/image" Target="../media/image318.png"/><Relationship Id="rId144" Type="http://schemas.openxmlformats.org/officeDocument/2006/relationships/customXml" Target="../ink/ink2495.xml"/></Relationships>
</file>

<file path=ppt/slides/_rels/slide6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15.png"/><Relationship Id="rId21" Type="http://schemas.openxmlformats.org/officeDocument/2006/relationships/image" Target="../media/image267.png"/><Relationship Id="rId42" Type="http://schemas.openxmlformats.org/officeDocument/2006/relationships/customXml" Target="../ink/ink2517.xml"/><Relationship Id="rId63" Type="http://schemas.openxmlformats.org/officeDocument/2006/relationships/image" Target="../media/image288.png"/><Relationship Id="rId84" Type="http://schemas.openxmlformats.org/officeDocument/2006/relationships/customXml" Target="../ink/ink2538.xml"/><Relationship Id="rId138" Type="http://schemas.openxmlformats.org/officeDocument/2006/relationships/customXml" Target="../ink/ink2565.xml"/><Relationship Id="rId107" Type="http://schemas.openxmlformats.org/officeDocument/2006/relationships/image" Target="../media/image310.png"/><Relationship Id="rId11" Type="http://schemas.openxmlformats.org/officeDocument/2006/relationships/image" Target="../media/image262.png"/><Relationship Id="rId32" Type="http://schemas.openxmlformats.org/officeDocument/2006/relationships/customXml" Target="../ink/ink2512.xml"/><Relationship Id="rId53" Type="http://schemas.openxmlformats.org/officeDocument/2006/relationships/image" Target="../media/image283.png"/><Relationship Id="rId74" Type="http://schemas.openxmlformats.org/officeDocument/2006/relationships/customXml" Target="../ink/ink2533.xml"/><Relationship Id="rId128" Type="http://schemas.openxmlformats.org/officeDocument/2006/relationships/customXml" Target="../ink/ink2560.xml"/><Relationship Id="rId149" Type="http://schemas.openxmlformats.org/officeDocument/2006/relationships/image" Target="../media/image331.png"/><Relationship Id="rId5" Type="http://schemas.openxmlformats.org/officeDocument/2006/relationships/image" Target="../media/image259.png"/><Relationship Id="rId95" Type="http://schemas.openxmlformats.org/officeDocument/2006/relationships/image" Target="../media/image304.png"/><Relationship Id="rId22" Type="http://schemas.openxmlformats.org/officeDocument/2006/relationships/customXml" Target="../ink/ink2507.xml"/><Relationship Id="rId43" Type="http://schemas.openxmlformats.org/officeDocument/2006/relationships/image" Target="../media/image278.png"/><Relationship Id="rId64" Type="http://schemas.openxmlformats.org/officeDocument/2006/relationships/customXml" Target="../ink/ink2528.xml"/><Relationship Id="rId118" Type="http://schemas.openxmlformats.org/officeDocument/2006/relationships/customXml" Target="../ink/ink2555.xml"/><Relationship Id="rId139" Type="http://schemas.openxmlformats.org/officeDocument/2006/relationships/image" Target="../media/image326.png"/><Relationship Id="rId80" Type="http://schemas.openxmlformats.org/officeDocument/2006/relationships/customXml" Target="../ink/ink2536.xml"/><Relationship Id="rId85" Type="http://schemas.openxmlformats.org/officeDocument/2006/relationships/image" Target="../media/image299.png"/><Relationship Id="rId150" Type="http://schemas.openxmlformats.org/officeDocument/2006/relationships/customXml" Target="../ink/ink2571.xml"/><Relationship Id="rId155" Type="http://schemas.openxmlformats.org/officeDocument/2006/relationships/image" Target="../media/image334.png"/><Relationship Id="rId12" Type="http://schemas.openxmlformats.org/officeDocument/2006/relationships/customXml" Target="../ink/ink2502.xml"/><Relationship Id="rId17" Type="http://schemas.openxmlformats.org/officeDocument/2006/relationships/image" Target="../media/image265.png"/><Relationship Id="rId33" Type="http://schemas.openxmlformats.org/officeDocument/2006/relationships/image" Target="../media/image273.png"/><Relationship Id="rId38" Type="http://schemas.openxmlformats.org/officeDocument/2006/relationships/customXml" Target="../ink/ink2515.xml"/><Relationship Id="rId59" Type="http://schemas.openxmlformats.org/officeDocument/2006/relationships/image" Target="../media/image286.png"/><Relationship Id="rId103" Type="http://schemas.openxmlformats.org/officeDocument/2006/relationships/image" Target="../media/image308.png"/><Relationship Id="rId108" Type="http://schemas.openxmlformats.org/officeDocument/2006/relationships/customXml" Target="../ink/ink2550.xml"/><Relationship Id="rId124" Type="http://schemas.openxmlformats.org/officeDocument/2006/relationships/customXml" Target="../ink/ink2558.xml"/><Relationship Id="rId129" Type="http://schemas.openxmlformats.org/officeDocument/2006/relationships/image" Target="../media/image321.png"/><Relationship Id="rId54" Type="http://schemas.openxmlformats.org/officeDocument/2006/relationships/customXml" Target="../ink/ink2523.xml"/><Relationship Id="rId70" Type="http://schemas.openxmlformats.org/officeDocument/2006/relationships/customXml" Target="../ink/ink2531.xml"/><Relationship Id="rId75" Type="http://schemas.openxmlformats.org/officeDocument/2006/relationships/image" Target="../media/image294.png"/><Relationship Id="rId91" Type="http://schemas.openxmlformats.org/officeDocument/2006/relationships/image" Target="../media/image302.png"/><Relationship Id="rId96" Type="http://schemas.openxmlformats.org/officeDocument/2006/relationships/customXml" Target="../ink/ink2544.xml"/><Relationship Id="rId140" Type="http://schemas.openxmlformats.org/officeDocument/2006/relationships/customXml" Target="../ink/ink2566.xml"/><Relationship Id="rId145" Type="http://schemas.openxmlformats.org/officeDocument/2006/relationships/image" Target="../media/image3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99.xml"/><Relationship Id="rId23" Type="http://schemas.openxmlformats.org/officeDocument/2006/relationships/image" Target="../media/image268.png"/><Relationship Id="rId28" Type="http://schemas.openxmlformats.org/officeDocument/2006/relationships/customXml" Target="../ink/ink2510.xml"/><Relationship Id="rId49" Type="http://schemas.openxmlformats.org/officeDocument/2006/relationships/image" Target="../media/image281.png"/><Relationship Id="rId114" Type="http://schemas.openxmlformats.org/officeDocument/2006/relationships/customXml" Target="../ink/ink2553.xml"/><Relationship Id="rId119" Type="http://schemas.openxmlformats.org/officeDocument/2006/relationships/image" Target="../media/image316.png"/><Relationship Id="rId44" Type="http://schemas.openxmlformats.org/officeDocument/2006/relationships/customXml" Target="../ink/ink2518.xml"/><Relationship Id="rId60" Type="http://schemas.openxmlformats.org/officeDocument/2006/relationships/customXml" Target="../ink/ink2526.xml"/><Relationship Id="rId65" Type="http://schemas.openxmlformats.org/officeDocument/2006/relationships/image" Target="../media/image289.png"/><Relationship Id="rId81" Type="http://schemas.openxmlformats.org/officeDocument/2006/relationships/image" Target="../media/image297.png"/><Relationship Id="rId86" Type="http://schemas.openxmlformats.org/officeDocument/2006/relationships/customXml" Target="../ink/ink2539.xml"/><Relationship Id="rId130" Type="http://schemas.openxmlformats.org/officeDocument/2006/relationships/customXml" Target="../ink/ink2561.xml"/><Relationship Id="rId135" Type="http://schemas.openxmlformats.org/officeDocument/2006/relationships/image" Target="../media/image324.png"/><Relationship Id="rId151" Type="http://schemas.openxmlformats.org/officeDocument/2006/relationships/image" Target="../media/image332.png"/><Relationship Id="rId156" Type="http://schemas.openxmlformats.org/officeDocument/2006/relationships/customXml" Target="../ink/ink2574.xml"/><Relationship Id="rId13" Type="http://schemas.openxmlformats.org/officeDocument/2006/relationships/image" Target="../media/image263.png"/><Relationship Id="rId18" Type="http://schemas.openxmlformats.org/officeDocument/2006/relationships/customXml" Target="../ink/ink2505.xml"/><Relationship Id="rId39" Type="http://schemas.openxmlformats.org/officeDocument/2006/relationships/image" Target="../media/image276.png"/><Relationship Id="rId109" Type="http://schemas.openxmlformats.org/officeDocument/2006/relationships/image" Target="../media/image311.png"/><Relationship Id="rId34" Type="http://schemas.openxmlformats.org/officeDocument/2006/relationships/customXml" Target="../ink/ink2513.xml"/><Relationship Id="rId50" Type="http://schemas.openxmlformats.org/officeDocument/2006/relationships/customXml" Target="../ink/ink2521.xml"/><Relationship Id="rId55" Type="http://schemas.openxmlformats.org/officeDocument/2006/relationships/image" Target="../media/image284.png"/><Relationship Id="rId76" Type="http://schemas.openxmlformats.org/officeDocument/2006/relationships/customXml" Target="../ink/ink2534.xml"/><Relationship Id="rId97" Type="http://schemas.openxmlformats.org/officeDocument/2006/relationships/image" Target="../media/image305.png"/><Relationship Id="rId104" Type="http://schemas.openxmlformats.org/officeDocument/2006/relationships/customXml" Target="../ink/ink2548.xml"/><Relationship Id="rId120" Type="http://schemas.openxmlformats.org/officeDocument/2006/relationships/customXml" Target="../ink/ink2556.xml"/><Relationship Id="rId125" Type="http://schemas.openxmlformats.org/officeDocument/2006/relationships/image" Target="../media/image319.png"/><Relationship Id="rId141" Type="http://schemas.openxmlformats.org/officeDocument/2006/relationships/image" Target="../media/image327.png"/><Relationship Id="rId146" Type="http://schemas.openxmlformats.org/officeDocument/2006/relationships/customXml" Target="../ink/ink2569.xml"/><Relationship Id="rId7" Type="http://schemas.openxmlformats.org/officeDocument/2006/relationships/image" Target="../media/image260.png"/><Relationship Id="rId71" Type="http://schemas.openxmlformats.org/officeDocument/2006/relationships/image" Target="../media/image292.png"/><Relationship Id="rId92" Type="http://schemas.openxmlformats.org/officeDocument/2006/relationships/customXml" Target="../ink/ink2542.xml"/><Relationship Id="rId2" Type="http://schemas.openxmlformats.org/officeDocument/2006/relationships/customXml" Target="../ink/ink2497.xml"/><Relationship Id="rId29" Type="http://schemas.openxmlformats.org/officeDocument/2006/relationships/image" Target="../media/image271.png"/><Relationship Id="rId24" Type="http://schemas.openxmlformats.org/officeDocument/2006/relationships/customXml" Target="../ink/ink2508.xml"/><Relationship Id="rId40" Type="http://schemas.openxmlformats.org/officeDocument/2006/relationships/customXml" Target="../ink/ink2516.xml"/><Relationship Id="rId45" Type="http://schemas.openxmlformats.org/officeDocument/2006/relationships/image" Target="../media/image279.png"/><Relationship Id="rId66" Type="http://schemas.openxmlformats.org/officeDocument/2006/relationships/customXml" Target="../ink/ink2529.xml"/><Relationship Id="rId87" Type="http://schemas.openxmlformats.org/officeDocument/2006/relationships/image" Target="../media/image300.png"/><Relationship Id="rId110" Type="http://schemas.openxmlformats.org/officeDocument/2006/relationships/customXml" Target="../ink/ink2551.xml"/><Relationship Id="rId115" Type="http://schemas.openxmlformats.org/officeDocument/2006/relationships/image" Target="../media/image314.png"/><Relationship Id="rId131" Type="http://schemas.openxmlformats.org/officeDocument/2006/relationships/image" Target="../media/image322.png"/><Relationship Id="rId136" Type="http://schemas.openxmlformats.org/officeDocument/2006/relationships/customXml" Target="../ink/ink2564.xml"/><Relationship Id="rId157" Type="http://schemas.openxmlformats.org/officeDocument/2006/relationships/image" Target="../media/image335.png"/><Relationship Id="rId61" Type="http://schemas.openxmlformats.org/officeDocument/2006/relationships/image" Target="../media/image287.png"/><Relationship Id="rId82" Type="http://schemas.openxmlformats.org/officeDocument/2006/relationships/customXml" Target="../ink/ink2537.xml"/><Relationship Id="rId152" Type="http://schemas.openxmlformats.org/officeDocument/2006/relationships/customXml" Target="../ink/ink2572.xml"/><Relationship Id="rId19" Type="http://schemas.openxmlformats.org/officeDocument/2006/relationships/image" Target="../media/image266.png"/><Relationship Id="rId14" Type="http://schemas.openxmlformats.org/officeDocument/2006/relationships/customXml" Target="../ink/ink2503.xml"/><Relationship Id="rId30" Type="http://schemas.openxmlformats.org/officeDocument/2006/relationships/customXml" Target="../ink/ink2511.xml"/><Relationship Id="rId35" Type="http://schemas.openxmlformats.org/officeDocument/2006/relationships/image" Target="../media/image274.png"/><Relationship Id="rId56" Type="http://schemas.openxmlformats.org/officeDocument/2006/relationships/customXml" Target="../ink/ink2524.xml"/><Relationship Id="rId77" Type="http://schemas.openxmlformats.org/officeDocument/2006/relationships/image" Target="../media/image295.png"/><Relationship Id="rId100" Type="http://schemas.openxmlformats.org/officeDocument/2006/relationships/customXml" Target="../ink/ink2546.xml"/><Relationship Id="rId105" Type="http://schemas.openxmlformats.org/officeDocument/2006/relationships/image" Target="../media/image309.png"/><Relationship Id="rId126" Type="http://schemas.openxmlformats.org/officeDocument/2006/relationships/customXml" Target="../ink/ink2559.xml"/><Relationship Id="rId147" Type="http://schemas.openxmlformats.org/officeDocument/2006/relationships/image" Target="../media/image330.png"/><Relationship Id="rId8" Type="http://schemas.openxmlformats.org/officeDocument/2006/relationships/customXml" Target="../ink/ink2500.xml"/><Relationship Id="rId51" Type="http://schemas.openxmlformats.org/officeDocument/2006/relationships/image" Target="../media/image282.png"/><Relationship Id="rId72" Type="http://schemas.openxmlformats.org/officeDocument/2006/relationships/customXml" Target="../ink/ink2532.xml"/><Relationship Id="rId93" Type="http://schemas.openxmlformats.org/officeDocument/2006/relationships/image" Target="../media/image303.png"/><Relationship Id="rId98" Type="http://schemas.openxmlformats.org/officeDocument/2006/relationships/customXml" Target="../ink/ink2545.xml"/><Relationship Id="rId121" Type="http://schemas.openxmlformats.org/officeDocument/2006/relationships/image" Target="../media/image317.png"/><Relationship Id="rId142" Type="http://schemas.openxmlformats.org/officeDocument/2006/relationships/customXml" Target="../ink/ink2567.xml"/><Relationship Id="rId3" Type="http://schemas.openxmlformats.org/officeDocument/2006/relationships/image" Target="../media/image258.png"/><Relationship Id="rId25" Type="http://schemas.openxmlformats.org/officeDocument/2006/relationships/image" Target="../media/image269.png"/><Relationship Id="rId46" Type="http://schemas.openxmlformats.org/officeDocument/2006/relationships/customXml" Target="../ink/ink2519.xml"/><Relationship Id="rId67" Type="http://schemas.openxmlformats.org/officeDocument/2006/relationships/image" Target="../media/image290.png"/><Relationship Id="rId116" Type="http://schemas.openxmlformats.org/officeDocument/2006/relationships/customXml" Target="../ink/ink2554.xml"/><Relationship Id="rId137" Type="http://schemas.openxmlformats.org/officeDocument/2006/relationships/image" Target="../media/image325.png"/><Relationship Id="rId20" Type="http://schemas.openxmlformats.org/officeDocument/2006/relationships/customXml" Target="../ink/ink2506.xml"/><Relationship Id="rId41" Type="http://schemas.openxmlformats.org/officeDocument/2006/relationships/image" Target="../media/image277.png"/><Relationship Id="rId62" Type="http://schemas.openxmlformats.org/officeDocument/2006/relationships/customXml" Target="../ink/ink2527.xml"/><Relationship Id="rId83" Type="http://schemas.openxmlformats.org/officeDocument/2006/relationships/image" Target="../media/image298.png"/><Relationship Id="rId88" Type="http://schemas.openxmlformats.org/officeDocument/2006/relationships/customXml" Target="../ink/ink2540.xml"/><Relationship Id="rId111" Type="http://schemas.openxmlformats.org/officeDocument/2006/relationships/image" Target="../media/image312.png"/><Relationship Id="rId132" Type="http://schemas.openxmlformats.org/officeDocument/2006/relationships/customXml" Target="../ink/ink2562.xml"/><Relationship Id="rId153" Type="http://schemas.openxmlformats.org/officeDocument/2006/relationships/image" Target="../media/image333.png"/><Relationship Id="rId15" Type="http://schemas.openxmlformats.org/officeDocument/2006/relationships/image" Target="../media/image264.png"/><Relationship Id="rId36" Type="http://schemas.openxmlformats.org/officeDocument/2006/relationships/customXml" Target="../ink/ink2514.xml"/><Relationship Id="rId57" Type="http://schemas.openxmlformats.org/officeDocument/2006/relationships/image" Target="../media/image285.png"/><Relationship Id="rId106" Type="http://schemas.openxmlformats.org/officeDocument/2006/relationships/customXml" Target="../ink/ink2549.xml"/><Relationship Id="rId127" Type="http://schemas.openxmlformats.org/officeDocument/2006/relationships/image" Target="../media/image320.png"/><Relationship Id="rId10" Type="http://schemas.openxmlformats.org/officeDocument/2006/relationships/customXml" Target="../ink/ink2501.xml"/><Relationship Id="rId31" Type="http://schemas.openxmlformats.org/officeDocument/2006/relationships/image" Target="../media/image272.png"/><Relationship Id="rId52" Type="http://schemas.openxmlformats.org/officeDocument/2006/relationships/customXml" Target="../ink/ink2522.xml"/><Relationship Id="rId73" Type="http://schemas.openxmlformats.org/officeDocument/2006/relationships/image" Target="../media/image293.png"/><Relationship Id="rId78" Type="http://schemas.openxmlformats.org/officeDocument/2006/relationships/customXml" Target="../ink/ink2535.xml"/><Relationship Id="rId94" Type="http://schemas.openxmlformats.org/officeDocument/2006/relationships/customXml" Target="../ink/ink2543.xml"/><Relationship Id="rId99" Type="http://schemas.openxmlformats.org/officeDocument/2006/relationships/image" Target="../media/image306.png"/><Relationship Id="rId101" Type="http://schemas.openxmlformats.org/officeDocument/2006/relationships/image" Target="../media/image307.png"/><Relationship Id="rId122" Type="http://schemas.openxmlformats.org/officeDocument/2006/relationships/customXml" Target="../ink/ink2557.xml"/><Relationship Id="rId143" Type="http://schemas.openxmlformats.org/officeDocument/2006/relationships/image" Target="../media/image328.png"/><Relationship Id="rId148" Type="http://schemas.openxmlformats.org/officeDocument/2006/relationships/customXml" Target="../ink/ink2570.xml"/><Relationship Id="rId4" Type="http://schemas.openxmlformats.org/officeDocument/2006/relationships/customXml" Target="../ink/ink2498.xml"/><Relationship Id="rId9" Type="http://schemas.openxmlformats.org/officeDocument/2006/relationships/image" Target="../media/image261.png"/><Relationship Id="rId26" Type="http://schemas.openxmlformats.org/officeDocument/2006/relationships/customXml" Target="../ink/ink2509.xml"/><Relationship Id="rId47" Type="http://schemas.openxmlformats.org/officeDocument/2006/relationships/image" Target="../media/image280.png"/><Relationship Id="rId68" Type="http://schemas.openxmlformats.org/officeDocument/2006/relationships/customXml" Target="../ink/ink2530.xml"/><Relationship Id="rId89" Type="http://schemas.openxmlformats.org/officeDocument/2006/relationships/image" Target="../media/image301.png"/><Relationship Id="rId112" Type="http://schemas.openxmlformats.org/officeDocument/2006/relationships/customXml" Target="../ink/ink2552.xml"/><Relationship Id="rId133" Type="http://schemas.openxmlformats.org/officeDocument/2006/relationships/image" Target="../media/image323.png"/><Relationship Id="rId154" Type="http://schemas.openxmlformats.org/officeDocument/2006/relationships/customXml" Target="../ink/ink2573.xml"/><Relationship Id="rId16" Type="http://schemas.openxmlformats.org/officeDocument/2006/relationships/customXml" Target="../ink/ink2504.xml"/><Relationship Id="rId37" Type="http://schemas.openxmlformats.org/officeDocument/2006/relationships/image" Target="../media/image275.png"/><Relationship Id="rId58" Type="http://schemas.openxmlformats.org/officeDocument/2006/relationships/customXml" Target="../ink/ink2525.xml"/><Relationship Id="rId79" Type="http://schemas.openxmlformats.org/officeDocument/2006/relationships/image" Target="../media/image296.png"/><Relationship Id="rId102" Type="http://schemas.openxmlformats.org/officeDocument/2006/relationships/customXml" Target="../ink/ink2547.xml"/><Relationship Id="rId123" Type="http://schemas.openxmlformats.org/officeDocument/2006/relationships/image" Target="../media/image318.png"/><Relationship Id="rId144" Type="http://schemas.openxmlformats.org/officeDocument/2006/relationships/customXml" Target="../ink/ink2568.xml"/><Relationship Id="rId90" Type="http://schemas.openxmlformats.org/officeDocument/2006/relationships/customXml" Target="../ink/ink2541.xml"/><Relationship Id="rId27" Type="http://schemas.openxmlformats.org/officeDocument/2006/relationships/image" Target="../media/image270.png"/><Relationship Id="rId48" Type="http://schemas.openxmlformats.org/officeDocument/2006/relationships/customXml" Target="../ink/ink2520.xml"/><Relationship Id="rId69" Type="http://schemas.openxmlformats.org/officeDocument/2006/relationships/image" Target="../media/image291.png"/><Relationship Id="rId113" Type="http://schemas.openxmlformats.org/officeDocument/2006/relationships/image" Target="../media/image313.png"/><Relationship Id="rId134" Type="http://schemas.openxmlformats.org/officeDocument/2006/relationships/customXml" Target="../ink/ink2563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customXml" Target="../ink/ink41.xml"/><Relationship Id="rId13" Type="http://schemas.openxmlformats.org/officeDocument/2006/relationships/image" Target="../media/image12.png"/><Relationship Id="rId18" Type="http://schemas.openxmlformats.org/officeDocument/2006/relationships/customXml" Target="../ink/ink46.xml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43.xml"/><Relationship Id="rId17" Type="http://schemas.openxmlformats.org/officeDocument/2006/relationships/image" Target="../media/image14.png"/><Relationship Id="rId2" Type="http://schemas.openxmlformats.org/officeDocument/2006/relationships/customXml" Target="../ink/ink38.xml"/><Relationship Id="rId16" Type="http://schemas.openxmlformats.org/officeDocument/2006/relationships/customXml" Target="../ink/ink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.xml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customXml" Target="../ink/ink42.xml"/><Relationship Id="rId19" Type="http://schemas.openxmlformats.org/officeDocument/2006/relationships/image" Target="../media/image16.png"/><Relationship Id="rId4" Type="http://schemas.openxmlformats.org/officeDocument/2006/relationships/customXml" Target="../ink/ink39.xml"/><Relationship Id="rId9" Type="http://schemas.openxmlformats.org/officeDocument/2006/relationships/image" Target="../media/image9.png"/><Relationship Id="rId14" Type="http://schemas.openxmlformats.org/officeDocument/2006/relationships/customXml" Target="../ink/ink44.xml"/></Relationships>
</file>

<file path=ppt/slides/_rels/slide7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15.png"/><Relationship Id="rId21" Type="http://schemas.openxmlformats.org/officeDocument/2006/relationships/image" Target="../media/image267.png"/><Relationship Id="rId42" Type="http://schemas.openxmlformats.org/officeDocument/2006/relationships/customXml" Target="../ink/ink2595.xml"/><Relationship Id="rId63" Type="http://schemas.openxmlformats.org/officeDocument/2006/relationships/image" Target="../media/image288.png"/><Relationship Id="rId84" Type="http://schemas.openxmlformats.org/officeDocument/2006/relationships/customXml" Target="../ink/ink2616.xml"/><Relationship Id="rId138" Type="http://schemas.openxmlformats.org/officeDocument/2006/relationships/customXml" Target="../ink/ink2643.xml"/><Relationship Id="rId159" Type="http://schemas.openxmlformats.org/officeDocument/2006/relationships/image" Target="../media/image336.png"/><Relationship Id="rId107" Type="http://schemas.openxmlformats.org/officeDocument/2006/relationships/image" Target="../media/image310.png"/><Relationship Id="rId11" Type="http://schemas.openxmlformats.org/officeDocument/2006/relationships/image" Target="../media/image262.png"/><Relationship Id="rId32" Type="http://schemas.openxmlformats.org/officeDocument/2006/relationships/customXml" Target="../ink/ink2590.xml"/><Relationship Id="rId53" Type="http://schemas.openxmlformats.org/officeDocument/2006/relationships/image" Target="../media/image283.png"/><Relationship Id="rId74" Type="http://schemas.openxmlformats.org/officeDocument/2006/relationships/customXml" Target="../ink/ink2611.xml"/><Relationship Id="rId128" Type="http://schemas.openxmlformats.org/officeDocument/2006/relationships/customXml" Target="../ink/ink2638.xml"/><Relationship Id="rId149" Type="http://schemas.openxmlformats.org/officeDocument/2006/relationships/image" Target="../media/image331.png"/><Relationship Id="rId5" Type="http://schemas.openxmlformats.org/officeDocument/2006/relationships/image" Target="../media/image259.png"/><Relationship Id="rId95" Type="http://schemas.openxmlformats.org/officeDocument/2006/relationships/image" Target="../media/image304.png"/><Relationship Id="rId160" Type="http://schemas.openxmlformats.org/officeDocument/2006/relationships/customXml" Target="../ink/ink2654.xml"/><Relationship Id="rId22" Type="http://schemas.openxmlformats.org/officeDocument/2006/relationships/customXml" Target="../ink/ink2585.xml"/><Relationship Id="rId43" Type="http://schemas.openxmlformats.org/officeDocument/2006/relationships/image" Target="../media/image278.png"/><Relationship Id="rId64" Type="http://schemas.openxmlformats.org/officeDocument/2006/relationships/customXml" Target="../ink/ink2606.xml"/><Relationship Id="rId118" Type="http://schemas.openxmlformats.org/officeDocument/2006/relationships/customXml" Target="../ink/ink2633.xml"/><Relationship Id="rId139" Type="http://schemas.openxmlformats.org/officeDocument/2006/relationships/image" Target="../media/image326.png"/><Relationship Id="rId85" Type="http://schemas.openxmlformats.org/officeDocument/2006/relationships/image" Target="../media/image299.png"/><Relationship Id="rId150" Type="http://schemas.openxmlformats.org/officeDocument/2006/relationships/customXml" Target="../ink/ink2649.xml"/><Relationship Id="rId12" Type="http://schemas.openxmlformats.org/officeDocument/2006/relationships/customXml" Target="../ink/ink2580.xml"/><Relationship Id="rId17" Type="http://schemas.openxmlformats.org/officeDocument/2006/relationships/image" Target="../media/image265.png"/><Relationship Id="rId33" Type="http://schemas.openxmlformats.org/officeDocument/2006/relationships/image" Target="../media/image273.png"/><Relationship Id="rId38" Type="http://schemas.openxmlformats.org/officeDocument/2006/relationships/customXml" Target="../ink/ink2593.xml"/><Relationship Id="rId59" Type="http://schemas.openxmlformats.org/officeDocument/2006/relationships/image" Target="../media/image286.png"/><Relationship Id="rId103" Type="http://schemas.openxmlformats.org/officeDocument/2006/relationships/image" Target="../media/image308.png"/><Relationship Id="rId108" Type="http://schemas.openxmlformats.org/officeDocument/2006/relationships/customXml" Target="../ink/ink2628.xml"/><Relationship Id="rId124" Type="http://schemas.openxmlformats.org/officeDocument/2006/relationships/customXml" Target="../ink/ink2636.xml"/><Relationship Id="rId129" Type="http://schemas.openxmlformats.org/officeDocument/2006/relationships/image" Target="../media/image321.png"/><Relationship Id="rId54" Type="http://schemas.openxmlformats.org/officeDocument/2006/relationships/customXml" Target="../ink/ink2601.xml"/><Relationship Id="rId70" Type="http://schemas.openxmlformats.org/officeDocument/2006/relationships/customXml" Target="../ink/ink2609.xml"/><Relationship Id="rId75" Type="http://schemas.openxmlformats.org/officeDocument/2006/relationships/image" Target="../media/image294.png"/><Relationship Id="rId91" Type="http://schemas.openxmlformats.org/officeDocument/2006/relationships/image" Target="../media/image302.png"/><Relationship Id="rId96" Type="http://schemas.openxmlformats.org/officeDocument/2006/relationships/customXml" Target="../ink/ink2622.xml"/><Relationship Id="rId140" Type="http://schemas.openxmlformats.org/officeDocument/2006/relationships/customXml" Target="../ink/ink2644.xml"/><Relationship Id="rId145" Type="http://schemas.openxmlformats.org/officeDocument/2006/relationships/image" Target="../media/image329.png"/><Relationship Id="rId161" Type="http://schemas.openxmlformats.org/officeDocument/2006/relationships/image" Target="../media/image337.png"/><Relationship Id="rId166" Type="http://schemas.openxmlformats.org/officeDocument/2006/relationships/customXml" Target="../ink/ink265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77.xml"/><Relationship Id="rId23" Type="http://schemas.openxmlformats.org/officeDocument/2006/relationships/image" Target="../media/image268.png"/><Relationship Id="rId28" Type="http://schemas.openxmlformats.org/officeDocument/2006/relationships/customXml" Target="../ink/ink2588.xml"/><Relationship Id="rId49" Type="http://schemas.openxmlformats.org/officeDocument/2006/relationships/image" Target="../media/image281.png"/><Relationship Id="rId114" Type="http://schemas.openxmlformats.org/officeDocument/2006/relationships/customXml" Target="../ink/ink2631.xml"/><Relationship Id="rId119" Type="http://schemas.openxmlformats.org/officeDocument/2006/relationships/image" Target="../media/image316.png"/><Relationship Id="rId44" Type="http://schemas.openxmlformats.org/officeDocument/2006/relationships/customXml" Target="../ink/ink2596.xml"/><Relationship Id="rId60" Type="http://schemas.openxmlformats.org/officeDocument/2006/relationships/customXml" Target="../ink/ink2604.xml"/><Relationship Id="rId65" Type="http://schemas.openxmlformats.org/officeDocument/2006/relationships/image" Target="../media/image289.png"/><Relationship Id="rId81" Type="http://schemas.openxmlformats.org/officeDocument/2006/relationships/image" Target="../media/image297.png"/><Relationship Id="rId86" Type="http://schemas.openxmlformats.org/officeDocument/2006/relationships/customXml" Target="../ink/ink2617.xml"/><Relationship Id="rId130" Type="http://schemas.openxmlformats.org/officeDocument/2006/relationships/customXml" Target="../ink/ink2639.xml"/><Relationship Id="rId135" Type="http://schemas.openxmlformats.org/officeDocument/2006/relationships/image" Target="../media/image324.png"/><Relationship Id="rId151" Type="http://schemas.openxmlformats.org/officeDocument/2006/relationships/image" Target="../media/image332.png"/><Relationship Id="rId156" Type="http://schemas.openxmlformats.org/officeDocument/2006/relationships/customXml" Target="../ink/ink2652.xml"/><Relationship Id="rId13" Type="http://schemas.openxmlformats.org/officeDocument/2006/relationships/image" Target="../media/image263.png"/><Relationship Id="rId18" Type="http://schemas.openxmlformats.org/officeDocument/2006/relationships/customXml" Target="../ink/ink2583.xml"/><Relationship Id="rId39" Type="http://schemas.openxmlformats.org/officeDocument/2006/relationships/image" Target="../media/image276.png"/><Relationship Id="rId109" Type="http://schemas.openxmlformats.org/officeDocument/2006/relationships/image" Target="../media/image311.png"/><Relationship Id="rId34" Type="http://schemas.openxmlformats.org/officeDocument/2006/relationships/customXml" Target="../ink/ink2591.xml"/><Relationship Id="rId50" Type="http://schemas.openxmlformats.org/officeDocument/2006/relationships/customXml" Target="../ink/ink2599.xml"/><Relationship Id="rId55" Type="http://schemas.openxmlformats.org/officeDocument/2006/relationships/image" Target="../media/image284.png"/><Relationship Id="rId76" Type="http://schemas.openxmlformats.org/officeDocument/2006/relationships/customXml" Target="../ink/ink2612.xml"/><Relationship Id="rId97" Type="http://schemas.openxmlformats.org/officeDocument/2006/relationships/image" Target="../media/image305.png"/><Relationship Id="rId104" Type="http://schemas.openxmlformats.org/officeDocument/2006/relationships/customXml" Target="../ink/ink2626.xml"/><Relationship Id="rId120" Type="http://schemas.openxmlformats.org/officeDocument/2006/relationships/customXml" Target="../ink/ink2634.xml"/><Relationship Id="rId125" Type="http://schemas.openxmlformats.org/officeDocument/2006/relationships/image" Target="../media/image319.png"/><Relationship Id="rId141" Type="http://schemas.openxmlformats.org/officeDocument/2006/relationships/image" Target="../media/image327.png"/><Relationship Id="rId146" Type="http://schemas.openxmlformats.org/officeDocument/2006/relationships/customXml" Target="../ink/ink2647.xml"/><Relationship Id="rId167" Type="http://schemas.openxmlformats.org/officeDocument/2006/relationships/image" Target="../media/image340.png"/><Relationship Id="rId7" Type="http://schemas.openxmlformats.org/officeDocument/2006/relationships/image" Target="../media/image260.png"/><Relationship Id="rId71" Type="http://schemas.openxmlformats.org/officeDocument/2006/relationships/image" Target="../media/image292.png"/><Relationship Id="rId92" Type="http://schemas.openxmlformats.org/officeDocument/2006/relationships/customXml" Target="../ink/ink2620.xml"/><Relationship Id="rId162" Type="http://schemas.openxmlformats.org/officeDocument/2006/relationships/customXml" Target="../ink/ink2655.xml"/><Relationship Id="rId2" Type="http://schemas.openxmlformats.org/officeDocument/2006/relationships/customXml" Target="../ink/ink2575.xml"/><Relationship Id="rId29" Type="http://schemas.openxmlformats.org/officeDocument/2006/relationships/image" Target="../media/image271.png"/><Relationship Id="rId24" Type="http://schemas.openxmlformats.org/officeDocument/2006/relationships/customXml" Target="../ink/ink2586.xml"/><Relationship Id="rId40" Type="http://schemas.openxmlformats.org/officeDocument/2006/relationships/customXml" Target="../ink/ink2594.xml"/><Relationship Id="rId45" Type="http://schemas.openxmlformats.org/officeDocument/2006/relationships/image" Target="../media/image279.png"/><Relationship Id="rId66" Type="http://schemas.openxmlformats.org/officeDocument/2006/relationships/customXml" Target="../ink/ink2607.xml"/><Relationship Id="rId87" Type="http://schemas.openxmlformats.org/officeDocument/2006/relationships/image" Target="../media/image300.png"/><Relationship Id="rId110" Type="http://schemas.openxmlformats.org/officeDocument/2006/relationships/customXml" Target="../ink/ink2629.xml"/><Relationship Id="rId115" Type="http://schemas.openxmlformats.org/officeDocument/2006/relationships/image" Target="../media/image314.png"/><Relationship Id="rId131" Type="http://schemas.openxmlformats.org/officeDocument/2006/relationships/image" Target="../media/image322.png"/><Relationship Id="rId136" Type="http://schemas.openxmlformats.org/officeDocument/2006/relationships/customXml" Target="../ink/ink2642.xml"/><Relationship Id="rId157" Type="http://schemas.openxmlformats.org/officeDocument/2006/relationships/image" Target="../media/image335.png"/><Relationship Id="rId61" Type="http://schemas.openxmlformats.org/officeDocument/2006/relationships/image" Target="../media/image287.png"/><Relationship Id="rId82" Type="http://schemas.openxmlformats.org/officeDocument/2006/relationships/customXml" Target="../ink/ink2615.xml"/><Relationship Id="rId152" Type="http://schemas.openxmlformats.org/officeDocument/2006/relationships/customXml" Target="../ink/ink2650.xml"/><Relationship Id="rId19" Type="http://schemas.openxmlformats.org/officeDocument/2006/relationships/image" Target="../media/image266.png"/><Relationship Id="rId14" Type="http://schemas.openxmlformats.org/officeDocument/2006/relationships/customXml" Target="../ink/ink2581.xml"/><Relationship Id="rId30" Type="http://schemas.openxmlformats.org/officeDocument/2006/relationships/customXml" Target="../ink/ink2589.xml"/><Relationship Id="rId35" Type="http://schemas.openxmlformats.org/officeDocument/2006/relationships/image" Target="../media/image274.png"/><Relationship Id="rId56" Type="http://schemas.openxmlformats.org/officeDocument/2006/relationships/customXml" Target="../ink/ink2602.xml"/><Relationship Id="rId77" Type="http://schemas.openxmlformats.org/officeDocument/2006/relationships/image" Target="../media/image295.png"/><Relationship Id="rId100" Type="http://schemas.openxmlformats.org/officeDocument/2006/relationships/customXml" Target="../ink/ink2624.xml"/><Relationship Id="rId105" Type="http://schemas.openxmlformats.org/officeDocument/2006/relationships/image" Target="../media/image309.png"/><Relationship Id="rId126" Type="http://schemas.openxmlformats.org/officeDocument/2006/relationships/customXml" Target="../ink/ink2637.xml"/><Relationship Id="rId147" Type="http://schemas.openxmlformats.org/officeDocument/2006/relationships/image" Target="../media/image330.png"/><Relationship Id="rId8" Type="http://schemas.openxmlformats.org/officeDocument/2006/relationships/customXml" Target="../ink/ink2578.xml"/><Relationship Id="rId51" Type="http://schemas.openxmlformats.org/officeDocument/2006/relationships/image" Target="../media/image282.png"/><Relationship Id="rId72" Type="http://schemas.openxmlformats.org/officeDocument/2006/relationships/customXml" Target="../ink/ink2610.xml"/><Relationship Id="rId93" Type="http://schemas.openxmlformats.org/officeDocument/2006/relationships/image" Target="../media/image303.png"/><Relationship Id="rId98" Type="http://schemas.openxmlformats.org/officeDocument/2006/relationships/customXml" Target="../ink/ink2623.xml"/><Relationship Id="rId121" Type="http://schemas.openxmlformats.org/officeDocument/2006/relationships/image" Target="../media/image317.png"/><Relationship Id="rId142" Type="http://schemas.openxmlformats.org/officeDocument/2006/relationships/customXml" Target="../ink/ink2645.xml"/><Relationship Id="rId163" Type="http://schemas.openxmlformats.org/officeDocument/2006/relationships/image" Target="../media/image338.png"/><Relationship Id="rId3" Type="http://schemas.openxmlformats.org/officeDocument/2006/relationships/image" Target="../media/image258.png"/><Relationship Id="rId25" Type="http://schemas.openxmlformats.org/officeDocument/2006/relationships/image" Target="../media/image269.png"/><Relationship Id="rId46" Type="http://schemas.openxmlformats.org/officeDocument/2006/relationships/customXml" Target="../ink/ink2597.xml"/><Relationship Id="rId67" Type="http://schemas.openxmlformats.org/officeDocument/2006/relationships/image" Target="../media/image290.png"/><Relationship Id="rId116" Type="http://schemas.openxmlformats.org/officeDocument/2006/relationships/customXml" Target="../ink/ink2632.xml"/><Relationship Id="rId137" Type="http://schemas.openxmlformats.org/officeDocument/2006/relationships/image" Target="../media/image325.png"/><Relationship Id="rId158" Type="http://schemas.openxmlformats.org/officeDocument/2006/relationships/customXml" Target="../ink/ink2653.xml"/><Relationship Id="rId20" Type="http://schemas.openxmlformats.org/officeDocument/2006/relationships/customXml" Target="../ink/ink2584.xml"/><Relationship Id="rId41" Type="http://schemas.openxmlformats.org/officeDocument/2006/relationships/image" Target="../media/image277.png"/><Relationship Id="rId62" Type="http://schemas.openxmlformats.org/officeDocument/2006/relationships/customXml" Target="../ink/ink2605.xml"/><Relationship Id="rId83" Type="http://schemas.openxmlformats.org/officeDocument/2006/relationships/image" Target="../media/image298.png"/><Relationship Id="rId88" Type="http://schemas.openxmlformats.org/officeDocument/2006/relationships/customXml" Target="../ink/ink2618.xml"/><Relationship Id="rId111" Type="http://schemas.openxmlformats.org/officeDocument/2006/relationships/image" Target="../media/image312.png"/><Relationship Id="rId132" Type="http://schemas.openxmlformats.org/officeDocument/2006/relationships/customXml" Target="../ink/ink2640.xml"/><Relationship Id="rId153" Type="http://schemas.openxmlformats.org/officeDocument/2006/relationships/image" Target="../media/image333.png"/><Relationship Id="rId15" Type="http://schemas.openxmlformats.org/officeDocument/2006/relationships/image" Target="../media/image264.png"/><Relationship Id="rId36" Type="http://schemas.openxmlformats.org/officeDocument/2006/relationships/customXml" Target="../ink/ink2592.xml"/><Relationship Id="rId57" Type="http://schemas.openxmlformats.org/officeDocument/2006/relationships/image" Target="../media/image285.png"/><Relationship Id="rId106" Type="http://schemas.openxmlformats.org/officeDocument/2006/relationships/customXml" Target="../ink/ink2627.xml"/><Relationship Id="rId127" Type="http://schemas.openxmlformats.org/officeDocument/2006/relationships/image" Target="../media/image320.png"/><Relationship Id="rId10" Type="http://schemas.openxmlformats.org/officeDocument/2006/relationships/customXml" Target="../ink/ink2579.xml"/><Relationship Id="rId31" Type="http://schemas.openxmlformats.org/officeDocument/2006/relationships/image" Target="../media/image272.png"/><Relationship Id="rId52" Type="http://schemas.openxmlformats.org/officeDocument/2006/relationships/customXml" Target="../ink/ink2600.xml"/><Relationship Id="rId73" Type="http://schemas.openxmlformats.org/officeDocument/2006/relationships/image" Target="../media/image293.png"/><Relationship Id="rId78" Type="http://schemas.openxmlformats.org/officeDocument/2006/relationships/customXml" Target="../ink/ink2613.xml"/><Relationship Id="rId94" Type="http://schemas.openxmlformats.org/officeDocument/2006/relationships/customXml" Target="../ink/ink2621.xml"/><Relationship Id="rId99" Type="http://schemas.openxmlformats.org/officeDocument/2006/relationships/image" Target="../media/image306.png"/><Relationship Id="rId101" Type="http://schemas.openxmlformats.org/officeDocument/2006/relationships/image" Target="../media/image307.png"/><Relationship Id="rId122" Type="http://schemas.openxmlformats.org/officeDocument/2006/relationships/customXml" Target="../ink/ink2635.xml"/><Relationship Id="rId143" Type="http://schemas.openxmlformats.org/officeDocument/2006/relationships/image" Target="../media/image328.png"/><Relationship Id="rId148" Type="http://schemas.openxmlformats.org/officeDocument/2006/relationships/customXml" Target="../ink/ink2648.xml"/><Relationship Id="rId164" Type="http://schemas.openxmlformats.org/officeDocument/2006/relationships/customXml" Target="../ink/ink2656.xml"/><Relationship Id="rId4" Type="http://schemas.openxmlformats.org/officeDocument/2006/relationships/customXml" Target="../ink/ink2576.xml"/><Relationship Id="rId9" Type="http://schemas.openxmlformats.org/officeDocument/2006/relationships/image" Target="../media/image261.png"/><Relationship Id="rId26" Type="http://schemas.openxmlformats.org/officeDocument/2006/relationships/customXml" Target="../ink/ink2587.xml"/><Relationship Id="rId47" Type="http://schemas.openxmlformats.org/officeDocument/2006/relationships/image" Target="../media/image280.png"/><Relationship Id="rId68" Type="http://schemas.openxmlformats.org/officeDocument/2006/relationships/customXml" Target="../ink/ink2608.xml"/><Relationship Id="rId89" Type="http://schemas.openxmlformats.org/officeDocument/2006/relationships/image" Target="../media/image301.png"/><Relationship Id="rId112" Type="http://schemas.openxmlformats.org/officeDocument/2006/relationships/customXml" Target="../ink/ink2630.xml"/><Relationship Id="rId133" Type="http://schemas.openxmlformats.org/officeDocument/2006/relationships/image" Target="../media/image323.png"/><Relationship Id="rId154" Type="http://schemas.openxmlformats.org/officeDocument/2006/relationships/customXml" Target="../ink/ink2651.xml"/><Relationship Id="rId16" Type="http://schemas.openxmlformats.org/officeDocument/2006/relationships/customXml" Target="../ink/ink2582.xml"/><Relationship Id="rId37" Type="http://schemas.openxmlformats.org/officeDocument/2006/relationships/image" Target="../media/image275.png"/><Relationship Id="rId58" Type="http://schemas.openxmlformats.org/officeDocument/2006/relationships/customXml" Target="../ink/ink2603.xml"/><Relationship Id="rId79" Type="http://schemas.openxmlformats.org/officeDocument/2006/relationships/image" Target="../media/image296.png"/><Relationship Id="rId102" Type="http://schemas.openxmlformats.org/officeDocument/2006/relationships/customXml" Target="../ink/ink2625.xml"/><Relationship Id="rId123" Type="http://schemas.openxmlformats.org/officeDocument/2006/relationships/image" Target="../media/image318.png"/><Relationship Id="rId144" Type="http://schemas.openxmlformats.org/officeDocument/2006/relationships/customXml" Target="../ink/ink2646.xml"/><Relationship Id="rId90" Type="http://schemas.openxmlformats.org/officeDocument/2006/relationships/customXml" Target="../ink/ink2619.xml"/><Relationship Id="rId165" Type="http://schemas.openxmlformats.org/officeDocument/2006/relationships/image" Target="../media/image339.png"/><Relationship Id="rId27" Type="http://schemas.openxmlformats.org/officeDocument/2006/relationships/image" Target="../media/image270.png"/><Relationship Id="rId48" Type="http://schemas.openxmlformats.org/officeDocument/2006/relationships/customXml" Target="../ink/ink2598.xml"/><Relationship Id="rId69" Type="http://schemas.openxmlformats.org/officeDocument/2006/relationships/image" Target="../media/image291.png"/><Relationship Id="rId113" Type="http://schemas.openxmlformats.org/officeDocument/2006/relationships/image" Target="../media/image313.png"/><Relationship Id="rId134" Type="http://schemas.openxmlformats.org/officeDocument/2006/relationships/customXml" Target="../ink/ink2641.xml"/><Relationship Id="rId80" Type="http://schemas.openxmlformats.org/officeDocument/2006/relationships/customXml" Target="../ink/ink2614.xml"/><Relationship Id="rId155" Type="http://schemas.openxmlformats.org/officeDocument/2006/relationships/image" Target="../media/image334.png"/></Relationships>
</file>

<file path=ppt/slides/_rels/slide7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15.png"/><Relationship Id="rId21" Type="http://schemas.openxmlformats.org/officeDocument/2006/relationships/image" Target="../media/image267.png"/><Relationship Id="rId42" Type="http://schemas.openxmlformats.org/officeDocument/2006/relationships/customXml" Target="../ink/ink2678.xml"/><Relationship Id="rId63" Type="http://schemas.openxmlformats.org/officeDocument/2006/relationships/image" Target="../media/image288.png"/><Relationship Id="rId84" Type="http://schemas.openxmlformats.org/officeDocument/2006/relationships/customXml" Target="../ink/ink2699.xml"/><Relationship Id="rId138" Type="http://schemas.openxmlformats.org/officeDocument/2006/relationships/customXml" Target="../ink/ink2726.xml"/><Relationship Id="rId159" Type="http://schemas.openxmlformats.org/officeDocument/2006/relationships/image" Target="../media/image336.png"/><Relationship Id="rId170" Type="http://schemas.openxmlformats.org/officeDocument/2006/relationships/customXml" Target="../ink/ink2742.xml"/><Relationship Id="rId107" Type="http://schemas.openxmlformats.org/officeDocument/2006/relationships/image" Target="../media/image310.png"/><Relationship Id="rId11" Type="http://schemas.openxmlformats.org/officeDocument/2006/relationships/image" Target="../media/image262.png"/><Relationship Id="rId32" Type="http://schemas.openxmlformats.org/officeDocument/2006/relationships/customXml" Target="../ink/ink2673.xml"/><Relationship Id="rId53" Type="http://schemas.openxmlformats.org/officeDocument/2006/relationships/image" Target="../media/image283.png"/><Relationship Id="rId74" Type="http://schemas.openxmlformats.org/officeDocument/2006/relationships/customXml" Target="../ink/ink2694.xml"/><Relationship Id="rId128" Type="http://schemas.openxmlformats.org/officeDocument/2006/relationships/customXml" Target="../ink/ink2721.xml"/><Relationship Id="rId149" Type="http://schemas.openxmlformats.org/officeDocument/2006/relationships/image" Target="../media/image331.png"/><Relationship Id="rId5" Type="http://schemas.openxmlformats.org/officeDocument/2006/relationships/image" Target="../media/image259.png"/><Relationship Id="rId95" Type="http://schemas.openxmlformats.org/officeDocument/2006/relationships/image" Target="../media/image304.png"/><Relationship Id="rId160" Type="http://schemas.openxmlformats.org/officeDocument/2006/relationships/customXml" Target="../ink/ink2737.xml"/><Relationship Id="rId22" Type="http://schemas.openxmlformats.org/officeDocument/2006/relationships/customXml" Target="../ink/ink2668.xml"/><Relationship Id="rId43" Type="http://schemas.openxmlformats.org/officeDocument/2006/relationships/image" Target="../media/image278.png"/><Relationship Id="rId64" Type="http://schemas.openxmlformats.org/officeDocument/2006/relationships/customXml" Target="../ink/ink2689.xml"/><Relationship Id="rId118" Type="http://schemas.openxmlformats.org/officeDocument/2006/relationships/customXml" Target="../ink/ink2716.xml"/><Relationship Id="rId139" Type="http://schemas.openxmlformats.org/officeDocument/2006/relationships/image" Target="../media/image326.png"/><Relationship Id="rId85" Type="http://schemas.openxmlformats.org/officeDocument/2006/relationships/image" Target="../media/image299.png"/><Relationship Id="rId150" Type="http://schemas.openxmlformats.org/officeDocument/2006/relationships/customXml" Target="../ink/ink2732.xml"/><Relationship Id="rId171" Type="http://schemas.openxmlformats.org/officeDocument/2006/relationships/image" Target="../media/image342.png"/><Relationship Id="rId12" Type="http://schemas.openxmlformats.org/officeDocument/2006/relationships/customXml" Target="../ink/ink2663.xml"/><Relationship Id="rId33" Type="http://schemas.openxmlformats.org/officeDocument/2006/relationships/image" Target="../media/image273.png"/><Relationship Id="rId108" Type="http://schemas.openxmlformats.org/officeDocument/2006/relationships/customXml" Target="../ink/ink2711.xml"/><Relationship Id="rId129" Type="http://schemas.openxmlformats.org/officeDocument/2006/relationships/image" Target="../media/image321.png"/><Relationship Id="rId54" Type="http://schemas.openxmlformats.org/officeDocument/2006/relationships/customXml" Target="../ink/ink2684.xml"/><Relationship Id="rId70" Type="http://schemas.openxmlformats.org/officeDocument/2006/relationships/customXml" Target="../ink/ink2692.xml"/><Relationship Id="rId75" Type="http://schemas.openxmlformats.org/officeDocument/2006/relationships/image" Target="../media/image294.png"/><Relationship Id="rId91" Type="http://schemas.openxmlformats.org/officeDocument/2006/relationships/image" Target="../media/image302.png"/><Relationship Id="rId96" Type="http://schemas.openxmlformats.org/officeDocument/2006/relationships/customXml" Target="../ink/ink2705.xml"/><Relationship Id="rId140" Type="http://schemas.openxmlformats.org/officeDocument/2006/relationships/customXml" Target="../ink/ink2727.xml"/><Relationship Id="rId145" Type="http://schemas.openxmlformats.org/officeDocument/2006/relationships/image" Target="../media/image329.png"/><Relationship Id="rId161" Type="http://schemas.openxmlformats.org/officeDocument/2006/relationships/image" Target="../media/image337.png"/><Relationship Id="rId166" Type="http://schemas.openxmlformats.org/officeDocument/2006/relationships/customXml" Target="../ink/ink27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60.xml"/><Relationship Id="rId23" Type="http://schemas.openxmlformats.org/officeDocument/2006/relationships/image" Target="../media/image268.png"/><Relationship Id="rId28" Type="http://schemas.openxmlformats.org/officeDocument/2006/relationships/customXml" Target="../ink/ink2671.xml"/><Relationship Id="rId49" Type="http://schemas.openxmlformats.org/officeDocument/2006/relationships/image" Target="../media/image281.png"/><Relationship Id="rId114" Type="http://schemas.openxmlformats.org/officeDocument/2006/relationships/customXml" Target="../ink/ink2714.xml"/><Relationship Id="rId119" Type="http://schemas.openxmlformats.org/officeDocument/2006/relationships/image" Target="../media/image316.png"/><Relationship Id="rId44" Type="http://schemas.openxmlformats.org/officeDocument/2006/relationships/customXml" Target="../ink/ink2679.xml"/><Relationship Id="rId60" Type="http://schemas.openxmlformats.org/officeDocument/2006/relationships/customXml" Target="../ink/ink2687.xml"/><Relationship Id="rId65" Type="http://schemas.openxmlformats.org/officeDocument/2006/relationships/image" Target="../media/image289.png"/><Relationship Id="rId81" Type="http://schemas.openxmlformats.org/officeDocument/2006/relationships/image" Target="../media/image297.png"/><Relationship Id="rId86" Type="http://schemas.openxmlformats.org/officeDocument/2006/relationships/customXml" Target="../ink/ink2700.xml"/><Relationship Id="rId130" Type="http://schemas.openxmlformats.org/officeDocument/2006/relationships/customXml" Target="../ink/ink2722.xml"/><Relationship Id="rId135" Type="http://schemas.openxmlformats.org/officeDocument/2006/relationships/image" Target="../media/image324.png"/><Relationship Id="rId151" Type="http://schemas.openxmlformats.org/officeDocument/2006/relationships/image" Target="../media/image332.png"/><Relationship Id="rId156" Type="http://schemas.openxmlformats.org/officeDocument/2006/relationships/customXml" Target="../ink/ink2735.xml"/><Relationship Id="rId13" Type="http://schemas.openxmlformats.org/officeDocument/2006/relationships/image" Target="../media/image263.png"/><Relationship Id="rId18" Type="http://schemas.openxmlformats.org/officeDocument/2006/relationships/customXml" Target="../ink/ink2666.xml"/><Relationship Id="rId39" Type="http://schemas.openxmlformats.org/officeDocument/2006/relationships/image" Target="../media/image276.png"/><Relationship Id="rId109" Type="http://schemas.openxmlformats.org/officeDocument/2006/relationships/image" Target="../media/image311.png"/><Relationship Id="rId34" Type="http://schemas.openxmlformats.org/officeDocument/2006/relationships/customXml" Target="../ink/ink2674.xml"/><Relationship Id="rId50" Type="http://schemas.openxmlformats.org/officeDocument/2006/relationships/customXml" Target="../ink/ink2682.xml"/><Relationship Id="rId55" Type="http://schemas.openxmlformats.org/officeDocument/2006/relationships/image" Target="../media/image284.png"/><Relationship Id="rId76" Type="http://schemas.openxmlformats.org/officeDocument/2006/relationships/customXml" Target="../ink/ink2695.xml"/><Relationship Id="rId97" Type="http://schemas.openxmlformats.org/officeDocument/2006/relationships/image" Target="../media/image305.png"/><Relationship Id="rId104" Type="http://schemas.openxmlformats.org/officeDocument/2006/relationships/customXml" Target="../ink/ink2709.xml"/><Relationship Id="rId120" Type="http://schemas.openxmlformats.org/officeDocument/2006/relationships/customXml" Target="../ink/ink2717.xml"/><Relationship Id="rId125" Type="http://schemas.openxmlformats.org/officeDocument/2006/relationships/image" Target="../media/image319.png"/><Relationship Id="rId141" Type="http://schemas.openxmlformats.org/officeDocument/2006/relationships/image" Target="../media/image327.png"/><Relationship Id="rId146" Type="http://schemas.openxmlformats.org/officeDocument/2006/relationships/customXml" Target="../ink/ink2730.xml"/><Relationship Id="rId167" Type="http://schemas.openxmlformats.org/officeDocument/2006/relationships/image" Target="../media/image340.png"/><Relationship Id="rId7" Type="http://schemas.openxmlformats.org/officeDocument/2006/relationships/image" Target="../media/image260.png"/><Relationship Id="rId71" Type="http://schemas.openxmlformats.org/officeDocument/2006/relationships/image" Target="../media/image292.png"/><Relationship Id="rId92" Type="http://schemas.openxmlformats.org/officeDocument/2006/relationships/customXml" Target="../ink/ink2703.xml"/><Relationship Id="rId162" Type="http://schemas.openxmlformats.org/officeDocument/2006/relationships/customXml" Target="../ink/ink2738.xml"/><Relationship Id="rId2" Type="http://schemas.openxmlformats.org/officeDocument/2006/relationships/customXml" Target="../ink/ink2658.xml"/><Relationship Id="rId29" Type="http://schemas.openxmlformats.org/officeDocument/2006/relationships/image" Target="../media/image271.png"/><Relationship Id="rId24" Type="http://schemas.openxmlformats.org/officeDocument/2006/relationships/customXml" Target="../ink/ink2669.xml"/><Relationship Id="rId40" Type="http://schemas.openxmlformats.org/officeDocument/2006/relationships/customXml" Target="../ink/ink2677.xml"/><Relationship Id="rId45" Type="http://schemas.openxmlformats.org/officeDocument/2006/relationships/image" Target="../media/image279.png"/><Relationship Id="rId66" Type="http://schemas.openxmlformats.org/officeDocument/2006/relationships/customXml" Target="../ink/ink2690.xml"/><Relationship Id="rId87" Type="http://schemas.openxmlformats.org/officeDocument/2006/relationships/image" Target="../media/image300.png"/><Relationship Id="rId110" Type="http://schemas.openxmlformats.org/officeDocument/2006/relationships/customXml" Target="../ink/ink2712.xml"/><Relationship Id="rId115" Type="http://schemas.openxmlformats.org/officeDocument/2006/relationships/image" Target="../media/image314.png"/><Relationship Id="rId131" Type="http://schemas.openxmlformats.org/officeDocument/2006/relationships/image" Target="../media/image322.png"/><Relationship Id="rId136" Type="http://schemas.openxmlformats.org/officeDocument/2006/relationships/customXml" Target="../ink/ink2725.xml"/><Relationship Id="rId157" Type="http://schemas.openxmlformats.org/officeDocument/2006/relationships/image" Target="../media/image335.png"/><Relationship Id="rId61" Type="http://schemas.openxmlformats.org/officeDocument/2006/relationships/image" Target="../media/image287.png"/><Relationship Id="rId82" Type="http://schemas.openxmlformats.org/officeDocument/2006/relationships/customXml" Target="../ink/ink2698.xml"/><Relationship Id="rId152" Type="http://schemas.openxmlformats.org/officeDocument/2006/relationships/customXml" Target="../ink/ink2733.xml"/><Relationship Id="rId19" Type="http://schemas.openxmlformats.org/officeDocument/2006/relationships/image" Target="../media/image266.png"/><Relationship Id="rId14" Type="http://schemas.openxmlformats.org/officeDocument/2006/relationships/customXml" Target="../ink/ink2664.xml"/><Relationship Id="rId30" Type="http://schemas.openxmlformats.org/officeDocument/2006/relationships/customXml" Target="../ink/ink2672.xml"/><Relationship Id="rId35" Type="http://schemas.openxmlformats.org/officeDocument/2006/relationships/image" Target="../media/image274.png"/><Relationship Id="rId56" Type="http://schemas.openxmlformats.org/officeDocument/2006/relationships/customXml" Target="../ink/ink2685.xml"/><Relationship Id="rId77" Type="http://schemas.openxmlformats.org/officeDocument/2006/relationships/image" Target="../media/image295.png"/><Relationship Id="rId100" Type="http://schemas.openxmlformats.org/officeDocument/2006/relationships/customXml" Target="../ink/ink2707.xml"/><Relationship Id="rId105" Type="http://schemas.openxmlformats.org/officeDocument/2006/relationships/image" Target="../media/image309.png"/><Relationship Id="rId126" Type="http://schemas.openxmlformats.org/officeDocument/2006/relationships/customXml" Target="../ink/ink2720.xml"/><Relationship Id="rId147" Type="http://schemas.openxmlformats.org/officeDocument/2006/relationships/image" Target="../media/image330.png"/><Relationship Id="rId168" Type="http://schemas.openxmlformats.org/officeDocument/2006/relationships/customXml" Target="../ink/ink2741.xml"/><Relationship Id="rId8" Type="http://schemas.openxmlformats.org/officeDocument/2006/relationships/customXml" Target="../ink/ink2661.xml"/><Relationship Id="rId51" Type="http://schemas.openxmlformats.org/officeDocument/2006/relationships/image" Target="../media/image282.png"/><Relationship Id="rId72" Type="http://schemas.openxmlformats.org/officeDocument/2006/relationships/customXml" Target="../ink/ink2693.xml"/><Relationship Id="rId93" Type="http://schemas.openxmlformats.org/officeDocument/2006/relationships/image" Target="../media/image303.png"/><Relationship Id="rId98" Type="http://schemas.openxmlformats.org/officeDocument/2006/relationships/customXml" Target="../ink/ink2706.xml"/><Relationship Id="rId121" Type="http://schemas.openxmlformats.org/officeDocument/2006/relationships/image" Target="../media/image317.png"/><Relationship Id="rId142" Type="http://schemas.openxmlformats.org/officeDocument/2006/relationships/customXml" Target="../ink/ink2728.xml"/><Relationship Id="rId163" Type="http://schemas.openxmlformats.org/officeDocument/2006/relationships/image" Target="../media/image338.png"/><Relationship Id="rId3" Type="http://schemas.openxmlformats.org/officeDocument/2006/relationships/image" Target="../media/image258.png"/><Relationship Id="rId25" Type="http://schemas.openxmlformats.org/officeDocument/2006/relationships/image" Target="../media/image269.png"/><Relationship Id="rId46" Type="http://schemas.openxmlformats.org/officeDocument/2006/relationships/customXml" Target="../ink/ink2680.xml"/><Relationship Id="rId67" Type="http://schemas.openxmlformats.org/officeDocument/2006/relationships/image" Target="../media/image290.png"/><Relationship Id="rId116" Type="http://schemas.openxmlformats.org/officeDocument/2006/relationships/customXml" Target="../ink/ink2715.xml"/><Relationship Id="rId137" Type="http://schemas.openxmlformats.org/officeDocument/2006/relationships/image" Target="../media/image325.png"/><Relationship Id="rId158" Type="http://schemas.openxmlformats.org/officeDocument/2006/relationships/customXml" Target="../ink/ink2736.xml"/><Relationship Id="rId20" Type="http://schemas.openxmlformats.org/officeDocument/2006/relationships/customXml" Target="../ink/ink2667.xml"/><Relationship Id="rId41" Type="http://schemas.openxmlformats.org/officeDocument/2006/relationships/image" Target="../media/image277.png"/><Relationship Id="rId62" Type="http://schemas.openxmlformats.org/officeDocument/2006/relationships/customXml" Target="../ink/ink2688.xml"/><Relationship Id="rId83" Type="http://schemas.openxmlformats.org/officeDocument/2006/relationships/image" Target="../media/image298.png"/><Relationship Id="rId88" Type="http://schemas.openxmlformats.org/officeDocument/2006/relationships/customXml" Target="../ink/ink2701.xml"/><Relationship Id="rId111" Type="http://schemas.openxmlformats.org/officeDocument/2006/relationships/image" Target="../media/image312.png"/><Relationship Id="rId132" Type="http://schemas.openxmlformats.org/officeDocument/2006/relationships/customXml" Target="../ink/ink2723.xml"/><Relationship Id="rId153" Type="http://schemas.openxmlformats.org/officeDocument/2006/relationships/image" Target="../media/image333.png"/><Relationship Id="rId15" Type="http://schemas.openxmlformats.org/officeDocument/2006/relationships/image" Target="../media/image264.png"/><Relationship Id="rId36" Type="http://schemas.openxmlformats.org/officeDocument/2006/relationships/customXml" Target="../ink/ink2675.xml"/><Relationship Id="rId57" Type="http://schemas.openxmlformats.org/officeDocument/2006/relationships/image" Target="../media/image285.png"/><Relationship Id="rId106" Type="http://schemas.openxmlformats.org/officeDocument/2006/relationships/customXml" Target="../ink/ink2710.xml"/><Relationship Id="rId127" Type="http://schemas.openxmlformats.org/officeDocument/2006/relationships/image" Target="../media/image320.png"/><Relationship Id="rId10" Type="http://schemas.openxmlformats.org/officeDocument/2006/relationships/customXml" Target="../ink/ink2662.xml"/><Relationship Id="rId31" Type="http://schemas.openxmlformats.org/officeDocument/2006/relationships/image" Target="../media/image272.png"/><Relationship Id="rId52" Type="http://schemas.openxmlformats.org/officeDocument/2006/relationships/customXml" Target="../ink/ink2683.xml"/><Relationship Id="rId73" Type="http://schemas.openxmlformats.org/officeDocument/2006/relationships/image" Target="../media/image293.png"/><Relationship Id="rId78" Type="http://schemas.openxmlformats.org/officeDocument/2006/relationships/customXml" Target="../ink/ink2696.xml"/><Relationship Id="rId94" Type="http://schemas.openxmlformats.org/officeDocument/2006/relationships/customXml" Target="../ink/ink2704.xml"/><Relationship Id="rId99" Type="http://schemas.openxmlformats.org/officeDocument/2006/relationships/image" Target="../media/image306.png"/><Relationship Id="rId101" Type="http://schemas.openxmlformats.org/officeDocument/2006/relationships/image" Target="../media/image307.png"/><Relationship Id="rId122" Type="http://schemas.openxmlformats.org/officeDocument/2006/relationships/customXml" Target="../ink/ink2718.xml"/><Relationship Id="rId143" Type="http://schemas.openxmlformats.org/officeDocument/2006/relationships/image" Target="../media/image328.png"/><Relationship Id="rId148" Type="http://schemas.openxmlformats.org/officeDocument/2006/relationships/customXml" Target="../ink/ink2731.xml"/><Relationship Id="rId164" Type="http://schemas.openxmlformats.org/officeDocument/2006/relationships/customXml" Target="../ink/ink2739.xml"/><Relationship Id="rId169" Type="http://schemas.openxmlformats.org/officeDocument/2006/relationships/image" Target="../media/image341.png"/><Relationship Id="rId4" Type="http://schemas.openxmlformats.org/officeDocument/2006/relationships/customXml" Target="../ink/ink2659.xml"/><Relationship Id="rId9" Type="http://schemas.openxmlformats.org/officeDocument/2006/relationships/image" Target="../media/image261.png"/><Relationship Id="rId26" Type="http://schemas.openxmlformats.org/officeDocument/2006/relationships/customXml" Target="../ink/ink2670.xml"/><Relationship Id="rId47" Type="http://schemas.openxmlformats.org/officeDocument/2006/relationships/image" Target="../media/image280.png"/><Relationship Id="rId68" Type="http://schemas.openxmlformats.org/officeDocument/2006/relationships/customXml" Target="../ink/ink2691.xml"/><Relationship Id="rId89" Type="http://schemas.openxmlformats.org/officeDocument/2006/relationships/image" Target="../media/image301.png"/><Relationship Id="rId112" Type="http://schemas.openxmlformats.org/officeDocument/2006/relationships/customXml" Target="../ink/ink2713.xml"/><Relationship Id="rId133" Type="http://schemas.openxmlformats.org/officeDocument/2006/relationships/image" Target="../media/image323.png"/><Relationship Id="rId154" Type="http://schemas.openxmlformats.org/officeDocument/2006/relationships/customXml" Target="../ink/ink2734.xml"/><Relationship Id="rId16" Type="http://schemas.openxmlformats.org/officeDocument/2006/relationships/customXml" Target="../ink/ink2665.xml"/><Relationship Id="rId37" Type="http://schemas.openxmlformats.org/officeDocument/2006/relationships/image" Target="../media/image275.png"/><Relationship Id="rId58" Type="http://schemas.openxmlformats.org/officeDocument/2006/relationships/customXml" Target="../ink/ink2686.xml"/><Relationship Id="rId79" Type="http://schemas.openxmlformats.org/officeDocument/2006/relationships/image" Target="../media/image296.png"/><Relationship Id="rId102" Type="http://schemas.openxmlformats.org/officeDocument/2006/relationships/customXml" Target="../ink/ink2708.xml"/><Relationship Id="rId123" Type="http://schemas.openxmlformats.org/officeDocument/2006/relationships/image" Target="../media/image318.png"/><Relationship Id="rId144" Type="http://schemas.openxmlformats.org/officeDocument/2006/relationships/customXml" Target="../ink/ink2729.xml"/><Relationship Id="rId90" Type="http://schemas.openxmlformats.org/officeDocument/2006/relationships/customXml" Target="../ink/ink2702.xml"/><Relationship Id="rId165" Type="http://schemas.openxmlformats.org/officeDocument/2006/relationships/image" Target="../media/image339.png"/><Relationship Id="rId27" Type="http://schemas.openxmlformats.org/officeDocument/2006/relationships/image" Target="../media/image270.png"/><Relationship Id="rId48" Type="http://schemas.openxmlformats.org/officeDocument/2006/relationships/customXml" Target="../ink/ink2681.xml"/><Relationship Id="rId69" Type="http://schemas.openxmlformats.org/officeDocument/2006/relationships/image" Target="../media/image291.png"/><Relationship Id="rId113" Type="http://schemas.openxmlformats.org/officeDocument/2006/relationships/image" Target="../media/image313.png"/><Relationship Id="rId134" Type="http://schemas.openxmlformats.org/officeDocument/2006/relationships/customXml" Target="../ink/ink2724.xml"/><Relationship Id="rId80" Type="http://schemas.openxmlformats.org/officeDocument/2006/relationships/customXml" Target="../ink/ink2697.xml"/><Relationship Id="rId155" Type="http://schemas.openxmlformats.org/officeDocument/2006/relationships/image" Target="../media/image334.png"/><Relationship Id="rId17" Type="http://schemas.openxmlformats.org/officeDocument/2006/relationships/image" Target="../media/image265.png"/><Relationship Id="rId38" Type="http://schemas.openxmlformats.org/officeDocument/2006/relationships/customXml" Target="../ink/ink2676.xml"/><Relationship Id="rId59" Type="http://schemas.openxmlformats.org/officeDocument/2006/relationships/image" Target="../media/image286.png"/><Relationship Id="rId103" Type="http://schemas.openxmlformats.org/officeDocument/2006/relationships/image" Target="../media/image308.png"/><Relationship Id="rId124" Type="http://schemas.openxmlformats.org/officeDocument/2006/relationships/customXml" Target="../ink/ink2719.xml"/></Relationships>
</file>

<file path=ppt/slides/_rels/slide7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15.png"/><Relationship Id="rId21" Type="http://schemas.openxmlformats.org/officeDocument/2006/relationships/image" Target="../media/image267.png"/><Relationship Id="rId42" Type="http://schemas.openxmlformats.org/officeDocument/2006/relationships/customXml" Target="../ink/ink2763.xml"/><Relationship Id="rId63" Type="http://schemas.openxmlformats.org/officeDocument/2006/relationships/image" Target="../media/image288.png"/><Relationship Id="rId84" Type="http://schemas.openxmlformats.org/officeDocument/2006/relationships/customXml" Target="../ink/ink2784.xml"/><Relationship Id="rId138" Type="http://schemas.openxmlformats.org/officeDocument/2006/relationships/customXml" Target="../ink/ink2811.xml"/><Relationship Id="rId159" Type="http://schemas.openxmlformats.org/officeDocument/2006/relationships/image" Target="../media/image336.png"/><Relationship Id="rId170" Type="http://schemas.openxmlformats.org/officeDocument/2006/relationships/customXml" Target="../ink/ink2827.xml"/><Relationship Id="rId107" Type="http://schemas.openxmlformats.org/officeDocument/2006/relationships/image" Target="../media/image310.png"/><Relationship Id="rId11" Type="http://schemas.openxmlformats.org/officeDocument/2006/relationships/image" Target="../media/image262.png"/><Relationship Id="rId32" Type="http://schemas.openxmlformats.org/officeDocument/2006/relationships/customXml" Target="../ink/ink2758.xml"/><Relationship Id="rId53" Type="http://schemas.openxmlformats.org/officeDocument/2006/relationships/image" Target="../media/image283.png"/><Relationship Id="rId74" Type="http://schemas.openxmlformats.org/officeDocument/2006/relationships/customXml" Target="../ink/ink2779.xml"/><Relationship Id="rId128" Type="http://schemas.openxmlformats.org/officeDocument/2006/relationships/customXml" Target="../ink/ink2806.xml"/><Relationship Id="rId149" Type="http://schemas.openxmlformats.org/officeDocument/2006/relationships/image" Target="../media/image331.png"/><Relationship Id="rId5" Type="http://schemas.openxmlformats.org/officeDocument/2006/relationships/image" Target="../media/image259.png"/><Relationship Id="rId95" Type="http://schemas.openxmlformats.org/officeDocument/2006/relationships/image" Target="../media/image304.png"/><Relationship Id="rId160" Type="http://schemas.openxmlformats.org/officeDocument/2006/relationships/customXml" Target="../ink/ink2822.xml"/><Relationship Id="rId22" Type="http://schemas.openxmlformats.org/officeDocument/2006/relationships/customXml" Target="../ink/ink2753.xml"/><Relationship Id="rId43" Type="http://schemas.openxmlformats.org/officeDocument/2006/relationships/image" Target="../media/image278.png"/><Relationship Id="rId64" Type="http://schemas.openxmlformats.org/officeDocument/2006/relationships/customXml" Target="../ink/ink2774.xml"/><Relationship Id="rId118" Type="http://schemas.openxmlformats.org/officeDocument/2006/relationships/customXml" Target="../ink/ink2801.xml"/><Relationship Id="rId139" Type="http://schemas.openxmlformats.org/officeDocument/2006/relationships/image" Target="../media/image326.png"/><Relationship Id="rId85" Type="http://schemas.openxmlformats.org/officeDocument/2006/relationships/image" Target="../media/image299.png"/><Relationship Id="rId150" Type="http://schemas.openxmlformats.org/officeDocument/2006/relationships/customXml" Target="../ink/ink2817.xml"/><Relationship Id="rId171" Type="http://schemas.openxmlformats.org/officeDocument/2006/relationships/image" Target="../media/image342.png"/><Relationship Id="rId12" Type="http://schemas.openxmlformats.org/officeDocument/2006/relationships/customXml" Target="../ink/ink2748.xml"/><Relationship Id="rId33" Type="http://schemas.openxmlformats.org/officeDocument/2006/relationships/image" Target="../media/image273.png"/><Relationship Id="rId108" Type="http://schemas.openxmlformats.org/officeDocument/2006/relationships/customXml" Target="../ink/ink2796.xml"/><Relationship Id="rId129" Type="http://schemas.openxmlformats.org/officeDocument/2006/relationships/image" Target="../media/image321.png"/><Relationship Id="rId54" Type="http://schemas.openxmlformats.org/officeDocument/2006/relationships/customXml" Target="../ink/ink2769.xml"/><Relationship Id="rId75" Type="http://schemas.openxmlformats.org/officeDocument/2006/relationships/image" Target="../media/image294.png"/><Relationship Id="rId96" Type="http://schemas.openxmlformats.org/officeDocument/2006/relationships/customXml" Target="../ink/ink2790.xml"/><Relationship Id="rId140" Type="http://schemas.openxmlformats.org/officeDocument/2006/relationships/customXml" Target="../ink/ink2812.xml"/><Relationship Id="rId161" Type="http://schemas.openxmlformats.org/officeDocument/2006/relationships/image" Target="../media/image33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45.xml"/><Relationship Id="rId23" Type="http://schemas.openxmlformats.org/officeDocument/2006/relationships/image" Target="../media/image268.png"/><Relationship Id="rId28" Type="http://schemas.openxmlformats.org/officeDocument/2006/relationships/customXml" Target="../ink/ink2756.xml"/><Relationship Id="rId49" Type="http://schemas.openxmlformats.org/officeDocument/2006/relationships/image" Target="../media/image281.png"/><Relationship Id="rId114" Type="http://schemas.openxmlformats.org/officeDocument/2006/relationships/customXml" Target="../ink/ink2799.xml"/><Relationship Id="rId119" Type="http://schemas.openxmlformats.org/officeDocument/2006/relationships/image" Target="../media/image316.png"/><Relationship Id="rId44" Type="http://schemas.openxmlformats.org/officeDocument/2006/relationships/customXml" Target="../ink/ink2764.xml"/><Relationship Id="rId60" Type="http://schemas.openxmlformats.org/officeDocument/2006/relationships/customXml" Target="../ink/ink2772.xml"/><Relationship Id="rId65" Type="http://schemas.openxmlformats.org/officeDocument/2006/relationships/image" Target="../media/image289.png"/><Relationship Id="rId81" Type="http://schemas.openxmlformats.org/officeDocument/2006/relationships/image" Target="../media/image297.png"/><Relationship Id="rId86" Type="http://schemas.openxmlformats.org/officeDocument/2006/relationships/customXml" Target="../ink/ink2785.xml"/><Relationship Id="rId130" Type="http://schemas.openxmlformats.org/officeDocument/2006/relationships/customXml" Target="../ink/ink2807.xml"/><Relationship Id="rId135" Type="http://schemas.openxmlformats.org/officeDocument/2006/relationships/image" Target="../media/image324.png"/><Relationship Id="rId151" Type="http://schemas.openxmlformats.org/officeDocument/2006/relationships/image" Target="../media/image332.png"/><Relationship Id="rId156" Type="http://schemas.openxmlformats.org/officeDocument/2006/relationships/customXml" Target="../ink/ink2820.xml"/><Relationship Id="rId172" Type="http://schemas.openxmlformats.org/officeDocument/2006/relationships/customXml" Target="../ink/ink2828.xml"/><Relationship Id="rId13" Type="http://schemas.openxmlformats.org/officeDocument/2006/relationships/image" Target="../media/image263.png"/><Relationship Id="rId18" Type="http://schemas.openxmlformats.org/officeDocument/2006/relationships/customXml" Target="../ink/ink2751.xml"/><Relationship Id="rId39" Type="http://schemas.openxmlformats.org/officeDocument/2006/relationships/image" Target="../media/image276.png"/><Relationship Id="rId109" Type="http://schemas.openxmlformats.org/officeDocument/2006/relationships/image" Target="../media/image311.png"/><Relationship Id="rId34" Type="http://schemas.openxmlformats.org/officeDocument/2006/relationships/customXml" Target="../ink/ink2759.xml"/><Relationship Id="rId50" Type="http://schemas.openxmlformats.org/officeDocument/2006/relationships/customXml" Target="../ink/ink2767.xml"/><Relationship Id="rId55" Type="http://schemas.openxmlformats.org/officeDocument/2006/relationships/image" Target="../media/image284.png"/><Relationship Id="rId76" Type="http://schemas.openxmlformats.org/officeDocument/2006/relationships/customXml" Target="../ink/ink2780.xml"/><Relationship Id="rId97" Type="http://schemas.openxmlformats.org/officeDocument/2006/relationships/image" Target="../media/image305.png"/><Relationship Id="rId104" Type="http://schemas.openxmlformats.org/officeDocument/2006/relationships/customXml" Target="../ink/ink2794.xml"/><Relationship Id="rId120" Type="http://schemas.openxmlformats.org/officeDocument/2006/relationships/customXml" Target="../ink/ink2802.xml"/><Relationship Id="rId125" Type="http://schemas.openxmlformats.org/officeDocument/2006/relationships/image" Target="../media/image319.png"/><Relationship Id="rId141" Type="http://schemas.openxmlformats.org/officeDocument/2006/relationships/image" Target="../media/image327.png"/><Relationship Id="rId146" Type="http://schemas.openxmlformats.org/officeDocument/2006/relationships/customXml" Target="../ink/ink2815.xml"/><Relationship Id="rId167" Type="http://schemas.openxmlformats.org/officeDocument/2006/relationships/image" Target="../media/image340.png"/><Relationship Id="rId7" Type="http://schemas.openxmlformats.org/officeDocument/2006/relationships/image" Target="../media/image260.png"/><Relationship Id="rId71" Type="http://schemas.openxmlformats.org/officeDocument/2006/relationships/image" Target="../media/image292.png"/><Relationship Id="rId92" Type="http://schemas.openxmlformats.org/officeDocument/2006/relationships/customXml" Target="../ink/ink2788.xml"/><Relationship Id="rId162" Type="http://schemas.openxmlformats.org/officeDocument/2006/relationships/customXml" Target="../ink/ink2823.xml"/><Relationship Id="rId2" Type="http://schemas.openxmlformats.org/officeDocument/2006/relationships/customXml" Target="../ink/ink2743.xml"/><Relationship Id="rId29" Type="http://schemas.openxmlformats.org/officeDocument/2006/relationships/image" Target="../media/image271.png"/><Relationship Id="rId24" Type="http://schemas.openxmlformats.org/officeDocument/2006/relationships/customXml" Target="../ink/ink2754.xml"/><Relationship Id="rId40" Type="http://schemas.openxmlformats.org/officeDocument/2006/relationships/customXml" Target="../ink/ink2762.xml"/><Relationship Id="rId45" Type="http://schemas.openxmlformats.org/officeDocument/2006/relationships/image" Target="../media/image279.png"/><Relationship Id="rId66" Type="http://schemas.openxmlformats.org/officeDocument/2006/relationships/customXml" Target="../ink/ink2775.xml"/><Relationship Id="rId87" Type="http://schemas.openxmlformats.org/officeDocument/2006/relationships/image" Target="../media/image300.png"/><Relationship Id="rId110" Type="http://schemas.openxmlformats.org/officeDocument/2006/relationships/customXml" Target="../ink/ink2797.xml"/><Relationship Id="rId115" Type="http://schemas.openxmlformats.org/officeDocument/2006/relationships/image" Target="../media/image314.png"/><Relationship Id="rId131" Type="http://schemas.openxmlformats.org/officeDocument/2006/relationships/image" Target="../media/image322.png"/><Relationship Id="rId136" Type="http://schemas.openxmlformats.org/officeDocument/2006/relationships/customXml" Target="../ink/ink2810.xml"/><Relationship Id="rId157" Type="http://schemas.openxmlformats.org/officeDocument/2006/relationships/image" Target="../media/image335.png"/><Relationship Id="rId61" Type="http://schemas.openxmlformats.org/officeDocument/2006/relationships/image" Target="../media/image287.png"/><Relationship Id="rId82" Type="http://schemas.openxmlformats.org/officeDocument/2006/relationships/customXml" Target="../ink/ink2783.xml"/><Relationship Id="rId152" Type="http://schemas.openxmlformats.org/officeDocument/2006/relationships/customXml" Target="../ink/ink2818.xml"/><Relationship Id="rId173" Type="http://schemas.openxmlformats.org/officeDocument/2006/relationships/image" Target="../media/image343.png"/><Relationship Id="rId19" Type="http://schemas.openxmlformats.org/officeDocument/2006/relationships/image" Target="../media/image266.png"/><Relationship Id="rId14" Type="http://schemas.openxmlformats.org/officeDocument/2006/relationships/customXml" Target="../ink/ink2749.xml"/><Relationship Id="rId30" Type="http://schemas.openxmlformats.org/officeDocument/2006/relationships/customXml" Target="../ink/ink2757.xml"/><Relationship Id="rId35" Type="http://schemas.openxmlformats.org/officeDocument/2006/relationships/image" Target="../media/image274.png"/><Relationship Id="rId56" Type="http://schemas.openxmlformats.org/officeDocument/2006/relationships/customXml" Target="../ink/ink2770.xml"/><Relationship Id="rId77" Type="http://schemas.openxmlformats.org/officeDocument/2006/relationships/image" Target="../media/image295.png"/><Relationship Id="rId100" Type="http://schemas.openxmlformats.org/officeDocument/2006/relationships/customXml" Target="../ink/ink2792.xml"/><Relationship Id="rId105" Type="http://schemas.openxmlformats.org/officeDocument/2006/relationships/image" Target="../media/image309.png"/><Relationship Id="rId126" Type="http://schemas.openxmlformats.org/officeDocument/2006/relationships/customXml" Target="../ink/ink2805.xml"/><Relationship Id="rId147" Type="http://schemas.openxmlformats.org/officeDocument/2006/relationships/image" Target="../media/image330.png"/><Relationship Id="rId168" Type="http://schemas.openxmlformats.org/officeDocument/2006/relationships/customXml" Target="../ink/ink2826.xml"/><Relationship Id="rId8" Type="http://schemas.openxmlformats.org/officeDocument/2006/relationships/customXml" Target="../ink/ink2746.xml"/><Relationship Id="rId51" Type="http://schemas.openxmlformats.org/officeDocument/2006/relationships/image" Target="../media/image282.png"/><Relationship Id="rId72" Type="http://schemas.openxmlformats.org/officeDocument/2006/relationships/customXml" Target="../ink/ink2778.xml"/><Relationship Id="rId93" Type="http://schemas.openxmlformats.org/officeDocument/2006/relationships/image" Target="../media/image303.png"/><Relationship Id="rId98" Type="http://schemas.openxmlformats.org/officeDocument/2006/relationships/customXml" Target="../ink/ink2791.xml"/><Relationship Id="rId121" Type="http://schemas.openxmlformats.org/officeDocument/2006/relationships/image" Target="../media/image317.png"/><Relationship Id="rId142" Type="http://schemas.openxmlformats.org/officeDocument/2006/relationships/customXml" Target="../ink/ink2813.xml"/><Relationship Id="rId163" Type="http://schemas.openxmlformats.org/officeDocument/2006/relationships/image" Target="../media/image338.png"/><Relationship Id="rId3" Type="http://schemas.openxmlformats.org/officeDocument/2006/relationships/image" Target="../media/image258.png"/><Relationship Id="rId25" Type="http://schemas.openxmlformats.org/officeDocument/2006/relationships/image" Target="../media/image269.png"/><Relationship Id="rId46" Type="http://schemas.openxmlformats.org/officeDocument/2006/relationships/customXml" Target="../ink/ink2765.xml"/><Relationship Id="rId67" Type="http://schemas.openxmlformats.org/officeDocument/2006/relationships/image" Target="../media/image290.png"/><Relationship Id="rId116" Type="http://schemas.openxmlformats.org/officeDocument/2006/relationships/customXml" Target="../ink/ink2800.xml"/><Relationship Id="rId137" Type="http://schemas.openxmlformats.org/officeDocument/2006/relationships/image" Target="../media/image325.png"/><Relationship Id="rId158" Type="http://schemas.openxmlformats.org/officeDocument/2006/relationships/customXml" Target="../ink/ink2821.xml"/><Relationship Id="rId20" Type="http://schemas.openxmlformats.org/officeDocument/2006/relationships/customXml" Target="../ink/ink2752.xml"/><Relationship Id="rId41" Type="http://schemas.openxmlformats.org/officeDocument/2006/relationships/image" Target="../media/image277.png"/><Relationship Id="rId62" Type="http://schemas.openxmlformats.org/officeDocument/2006/relationships/customXml" Target="../ink/ink2773.xml"/><Relationship Id="rId83" Type="http://schemas.openxmlformats.org/officeDocument/2006/relationships/image" Target="../media/image298.png"/><Relationship Id="rId88" Type="http://schemas.openxmlformats.org/officeDocument/2006/relationships/customXml" Target="../ink/ink2786.xml"/><Relationship Id="rId111" Type="http://schemas.openxmlformats.org/officeDocument/2006/relationships/image" Target="../media/image312.png"/><Relationship Id="rId132" Type="http://schemas.openxmlformats.org/officeDocument/2006/relationships/customXml" Target="../ink/ink2808.xml"/><Relationship Id="rId153" Type="http://schemas.openxmlformats.org/officeDocument/2006/relationships/image" Target="../media/image333.png"/><Relationship Id="rId174" Type="http://schemas.openxmlformats.org/officeDocument/2006/relationships/customXml" Target="../ink/ink2829.xml"/><Relationship Id="rId15" Type="http://schemas.openxmlformats.org/officeDocument/2006/relationships/image" Target="../media/image264.png"/><Relationship Id="rId36" Type="http://schemas.openxmlformats.org/officeDocument/2006/relationships/customXml" Target="../ink/ink2760.xml"/><Relationship Id="rId57" Type="http://schemas.openxmlformats.org/officeDocument/2006/relationships/image" Target="../media/image285.png"/><Relationship Id="rId106" Type="http://schemas.openxmlformats.org/officeDocument/2006/relationships/customXml" Target="../ink/ink2795.xml"/><Relationship Id="rId127" Type="http://schemas.openxmlformats.org/officeDocument/2006/relationships/image" Target="../media/image320.png"/><Relationship Id="rId10" Type="http://schemas.openxmlformats.org/officeDocument/2006/relationships/customXml" Target="../ink/ink2747.xml"/><Relationship Id="rId31" Type="http://schemas.openxmlformats.org/officeDocument/2006/relationships/image" Target="../media/image272.png"/><Relationship Id="rId52" Type="http://schemas.openxmlformats.org/officeDocument/2006/relationships/customXml" Target="../ink/ink2768.xml"/><Relationship Id="rId73" Type="http://schemas.openxmlformats.org/officeDocument/2006/relationships/image" Target="../media/image293.png"/><Relationship Id="rId78" Type="http://schemas.openxmlformats.org/officeDocument/2006/relationships/customXml" Target="../ink/ink2781.xml"/><Relationship Id="rId94" Type="http://schemas.openxmlformats.org/officeDocument/2006/relationships/customXml" Target="../ink/ink2789.xml"/><Relationship Id="rId99" Type="http://schemas.openxmlformats.org/officeDocument/2006/relationships/image" Target="../media/image306.png"/><Relationship Id="rId101" Type="http://schemas.openxmlformats.org/officeDocument/2006/relationships/image" Target="../media/image307.png"/><Relationship Id="rId122" Type="http://schemas.openxmlformats.org/officeDocument/2006/relationships/customXml" Target="../ink/ink2803.xml"/><Relationship Id="rId143" Type="http://schemas.openxmlformats.org/officeDocument/2006/relationships/image" Target="../media/image328.png"/><Relationship Id="rId148" Type="http://schemas.openxmlformats.org/officeDocument/2006/relationships/customXml" Target="../ink/ink2816.xml"/><Relationship Id="rId164" Type="http://schemas.openxmlformats.org/officeDocument/2006/relationships/customXml" Target="../ink/ink2824.xml"/><Relationship Id="rId169" Type="http://schemas.openxmlformats.org/officeDocument/2006/relationships/image" Target="../media/image341.png"/><Relationship Id="rId4" Type="http://schemas.openxmlformats.org/officeDocument/2006/relationships/customXml" Target="../ink/ink2744.xml"/><Relationship Id="rId9" Type="http://schemas.openxmlformats.org/officeDocument/2006/relationships/image" Target="../media/image261.png"/><Relationship Id="rId26" Type="http://schemas.openxmlformats.org/officeDocument/2006/relationships/customXml" Target="../ink/ink2755.xml"/><Relationship Id="rId47" Type="http://schemas.openxmlformats.org/officeDocument/2006/relationships/image" Target="../media/image280.png"/><Relationship Id="rId68" Type="http://schemas.openxmlformats.org/officeDocument/2006/relationships/customXml" Target="../ink/ink2776.xml"/><Relationship Id="rId89" Type="http://schemas.openxmlformats.org/officeDocument/2006/relationships/image" Target="../media/image301.png"/><Relationship Id="rId112" Type="http://schemas.openxmlformats.org/officeDocument/2006/relationships/customXml" Target="../ink/ink2798.xml"/><Relationship Id="rId133" Type="http://schemas.openxmlformats.org/officeDocument/2006/relationships/image" Target="../media/image323.png"/><Relationship Id="rId154" Type="http://schemas.openxmlformats.org/officeDocument/2006/relationships/customXml" Target="../ink/ink2819.xml"/><Relationship Id="rId175" Type="http://schemas.openxmlformats.org/officeDocument/2006/relationships/image" Target="../media/image344.png"/><Relationship Id="rId16" Type="http://schemas.openxmlformats.org/officeDocument/2006/relationships/customXml" Target="../ink/ink2750.xml"/><Relationship Id="rId37" Type="http://schemas.openxmlformats.org/officeDocument/2006/relationships/image" Target="../media/image275.png"/><Relationship Id="rId58" Type="http://schemas.openxmlformats.org/officeDocument/2006/relationships/customXml" Target="../ink/ink2771.xml"/><Relationship Id="rId79" Type="http://schemas.openxmlformats.org/officeDocument/2006/relationships/image" Target="../media/image296.png"/><Relationship Id="rId102" Type="http://schemas.openxmlformats.org/officeDocument/2006/relationships/customXml" Target="../ink/ink2793.xml"/><Relationship Id="rId123" Type="http://schemas.openxmlformats.org/officeDocument/2006/relationships/image" Target="../media/image318.png"/><Relationship Id="rId144" Type="http://schemas.openxmlformats.org/officeDocument/2006/relationships/customXml" Target="../ink/ink2814.xml"/><Relationship Id="rId90" Type="http://schemas.openxmlformats.org/officeDocument/2006/relationships/customXml" Target="../ink/ink2787.xml"/><Relationship Id="rId165" Type="http://schemas.openxmlformats.org/officeDocument/2006/relationships/image" Target="../media/image339.png"/><Relationship Id="rId27" Type="http://schemas.openxmlformats.org/officeDocument/2006/relationships/image" Target="../media/image270.png"/><Relationship Id="rId48" Type="http://schemas.openxmlformats.org/officeDocument/2006/relationships/customXml" Target="../ink/ink2766.xml"/><Relationship Id="rId69" Type="http://schemas.openxmlformats.org/officeDocument/2006/relationships/image" Target="../media/image291.png"/><Relationship Id="rId113" Type="http://schemas.openxmlformats.org/officeDocument/2006/relationships/image" Target="../media/image313.png"/><Relationship Id="rId134" Type="http://schemas.openxmlformats.org/officeDocument/2006/relationships/customXml" Target="../ink/ink2809.xml"/><Relationship Id="rId80" Type="http://schemas.openxmlformats.org/officeDocument/2006/relationships/customXml" Target="../ink/ink2782.xml"/><Relationship Id="rId155" Type="http://schemas.openxmlformats.org/officeDocument/2006/relationships/image" Target="../media/image334.png"/><Relationship Id="rId17" Type="http://schemas.openxmlformats.org/officeDocument/2006/relationships/image" Target="../media/image265.png"/><Relationship Id="rId38" Type="http://schemas.openxmlformats.org/officeDocument/2006/relationships/customXml" Target="../ink/ink2761.xml"/><Relationship Id="rId59" Type="http://schemas.openxmlformats.org/officeDocument/2006/relationships/image" Target="../media/image286.png"/><Relationship Id="rId103" Type="http://schemas.openxmlformats.org/officeDocument/2006/relationships/image" Target="../media/image308.png"/><Relationship Id="rId124" Type="http://schemas.openxmlformats.org/officeDocument/2006/relationships/customXml" Target="../ink/ink2804.xml"/><Relationship Id="rId70" Type="http://schemas.openxmlformats.org/officeDocument/2006/relationships/customXml" Target="../ink/ink2777.xml"/><Relationship Id="rId91" Type="http://schemas.openxmlformats.org/officeDocument/2006/relationships/image" Target="../media/image302.png"/><Relationship Id="rId145" Type="http://schemas.openxmlformats.org/officeDocument/2006/relationships/image" Target="../media/image329.png"/><Relationship Id="rId166" Type="http://schemas.openxmlformats.org/officeDocument/2006/relationships/customXml" Target="../ink/ink2825.xml"/></Relationships>
</file>

<file path=ppt/slides/_rels/slide7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15.png"/><Relationship Id="rId21" Type="http://schemas.openxmlformats.org/officeDocument/2006/relationships/image" Target="../media/image267.png"/><Relationship Id="rId42" Type="http://schemas.openxmlformats.org/officeDocument/2006/relationships/customXml" Target="../ink/ink2850.xml"/><Relationship Id="rId63" Type="http://schemas.openxmlformats.org/officeDocument/2006/relationships/image" Target="../media/image288.png"/><Relationship Id="rId84" Type="http://schemas.openxmlformats.org/officeDocument/2006/relationships/customXml" Target="../ink/ink2871.xml"/><Relationship Id="rId138" Type="http://schemas.openxmlformats.org/officeDocument/2006/relationships/customXml" Target="../ink/ink2898.xml"/><Relationship Id="rId159" Type="http://schemas.openxmlformats.org/officeDocument/2006/relationships/image" Target="../media/image336.png"/><Relationship Id="rId170" Type="http://schemas.openxmlformats.org/officeDocument/2006/relationships/customXml" Target="../ink/ink2914.xml"/><Relationship Id="rId107" Type="http://schemas.openxmlformats.org/officeDocument/2006/relationships/image" Target="../media/image310.png"/><Relationship Id="rId11" Type="http://schemas.openxmlformats.org/officeDocument/2006/relationships/image" Target="../media/image262.png"/><Relationship Id="rId32" Type="http://schemas.openxmlformats.org/officeDocument/2006/relationships/customXml" Target="../ink/ink2845.xml"/><Relationship Id="rId53" Type="http://schemas.openxmlformats.org/officeDocument/2006/relationships/image" Target="../media/image283.png"/><Relationship Id="rId74" Type="http://schemas.openxmlformats.org/officeDocument/2006/relationships/customXml" Target="../ink/ink2866.xml"/><Relationship Id="rId128" Type="http://schemas.openxmlformats.org/officeDocument/2006/relationships/customXml" Target="../ink/ink2893.xml"/><Relationship Id="rId149" Type="http://schemas.openxmlformats.org/officeDocument/2006/relationships/image" Target="../media/image331.png"/><Relationship Id="rId5" Type="http://schemas.openxmlformats.org/officeDocument/2006/relationships/image" Target="../media/image259.png"/><Relationship Id="rId95" Type="http://schemas.openxmlformats.org/officeDocument/2006/relationships/image" Target="../media/image304.png"/><Relationship Id="rId160" Type="http://schemas.openxmlformats.org/officeDocument/2006/relationships/customXml" Target="../ink/ink2909.xml"/><Relationship Id="rId181" Type="http://schemas.openxmlformats.org/officeDocument/2006/relationships/image" Target="../media/image347.png"/><Relationship Id="rId22" Type="http://schemas.openxmlformats.org/officeDocument/2006/relationships/customXml" Target="../ink/ink2840.xml"/><Relationship Id="rId43" Type="http://schemas.openxmlformats.org/officeDocument/2006/relationships/image" Target="../media/image278.png"/><Relationship Id="rId64" Type="http://schemas.openxmlformats.org/officeDocument/2006/relationships/customXml" Target="../ink/ink2861.xml"/><Relationship Id="rId118" Type="http://schemas.openxmlformats.org/officeDocument/2006/relationships/customXml" Target="../ink/ink2888.xml"/><Relationship Id="rId139" Type="http://schemas.openxmlformats.org/officeDocument/2006/relationships/image" Target="../media/image326.png"/><Relationship Id="rId85" Type="http://schemas.openxmlformats.org/officeDocument/2006/relationships/image" Target="../media/image299.png"/><Relationship Id="rId150" Type="http://schemas.openxmlformats.org/officeDocument/2006/relationships/customXml" Target="../ink/ink2904.xml"/><Relationship Id="rId171" Type="http://schemas.openxmlformats.org/officeDocument/2006/relationships/image" Target="../media/image342.png"/><Relationship Id="rId12" Type="http://schemas.openxmlformats.org/officeDocument/2006/relationships/customXml" Target="../ink/ink2835.xml"/><Relationship Id="rId33" Type="http://schemas.openxmlformats.org/officeDocument/2006/relationships/image" Target="../media/image273.png"/><Relationship Id="rId108" Type="http://schemas.openxmlformats.org/officeDocument/2006/relationships/customXml" Target="../ink/ink2883.xml"/><Relationship Id="rId129" Type="http://schemas.openxmlformats.org/officeDocument/2006/relationships/image" Target="../media/image321.png"/><Relationship Id="rId54" Type="http://schemas.openxmlformats.org/officeDocument/2006/relationships/customXml" Target="../ink/ink2856.xml"/><Relationship Id="rId75" Type="http://schemas.openxmlformats.org/officeDocument/2006/relationships/image" Target="../media/image294.png"/><Relationship Id="rId96" Type="http://schemas.openxmlformats.org/officeDocument/2006/relationships/customXml" Target="../ink/ink2877.xml"/><Relationship Id="rId140" Type="http://schemas.openxmlformats.org/officeDocument/2006/relationships/customXml" Target="../ink/ink2899.xml"/><Relationship Id="rId161" Type="http://schemas.openxmlformats.org/officeDocument/2006/relationships/image" Target="../media/image337.png"/><Relationship Id="rId182" Type="http://schemas.openxmlformats.org/officeDocument/2006/relationships/customXml" Target="../ink/ink2920.xml"/><Relationship Id="rId6" Type="http://schemas.openxmlformats.org/officeDocument/2006/relationships/customXml" Target="../ink/ink2832.xml"/><Relationship Id="rId23" Type="http://schemas.openxmlformats.org/officeDocument/2006/relationships/image" Target="../media/image268.png"/><Relationship Id="rId119" Type="http://schemas.openxmlformats.org/officeDocument/2006/relationships/image" Target="../media/image316.png"/><Relationship Id="rId44" Type="http://schemas.openxmlformats.org/officeDocument/2006/relationships/customXml" Target="../ink/ink2851.xml"/><Relationship Id="rId65" Type="http://schemas.openxmlformats.org/officeDocument/2006/relationships/image" Target="../media/image289.png"/><Relationship Id="rId86" Type="http://schemas.openxmlformats.org/officeDocument/2006/relationships/customXml" Target="../ink/ink2872.xml"/><Relationship Id="rId130" Type="http://schemas.openxmlformats.org/officeDocument/2006/relationships/customXml" Target="../ink/ink2894.xml"/><Relationship Id="rId151" Type="http://schemas.openxmlformats.org/officeDocument/2006/relationships/image" Target="../media/image332.png"/><Relationship Id="rId172" Type="http://schemas.openxmlformats.org/officeDocument/2006/relationships/customXml" Target="../ink/ink2915.xml"/><Relationship Id="rId13" Type="http://schemas.openxmlformats.org/officeDocument/2006/relationships/image" Target="../media/image263.png"/><Relationship Id="rId18" Type="http://schemas.openxmlformats.org/officeDocument/2006/relationships/customXml" Target="../ink/ink2838.xml"/><Relationship Id="rId39" Type="http://schemas.openxmlformats.org/officeDocument/2006/relationships/image" Target="../media/image276.png"/><Relationship Id="rId109" Type="http://schemas.openxmlformats.org/officeDocument/2006/relationships/image" Target="../media/image311.png"/><Relationship Id="rId34" Type="http://schemas.openxmlformats.org/officeDocument/2006/relationships/customXml" Target="../ink/ink2846.xml"/><Relationship Id="rId50" Type="http://schemas.openxmlformats.org/officeDocument/2006/relationships/customXml" Target="../ink/ink2854.xml"/><Relationship Id="rId55" Type="http://schemas.openxmlformats.org/officeDocument/2006/relationships/image" Target="../media/image284.png"/><Relationship Id="rId76" Type="http://schemas.openxmlformats.org/officeDocument/2006/relationships/customXml" Target="../ink/ink2867.xml"/><Relationship Id="rId97" Type="http://schemas.openxmlformats.org/officeDocument/2006/relationships/image" Target="../media/image305.png"/><Relationship Id="rId104" Type="http://schemas.openxmlformats.org/officeDocument/2006/relationships/customXml" Target="../ink/ink2881.xml"/><Relationship Id="rId120" Type="http://schemas.openxmlformats.org/officeDocument/2006/relationships/customXml" Target="../ink/ink2889.xml"/><Relationship Id="rId125" Type="http://schemas.openxmlformats.org/officeDocument/2006/relationships/image" Target="../media/image319.png"/><Relationship Id="rId141" Type="http://schemas.openxmlformats.org/officeDocument/2006/relationships/image" Target="../media/image327.png"/><Relationship Id="rId146" Type="http://schemas.openxmlformats.org/officeDocument/2006/relationships/customXml" Target="../ink/ink2902.xml"/><Relationship Id="rId167" Type="http://schemas.openxmlformats.org/officeDocument/2006/relationships/image" Target="../media/image340.png"/><Relationship Id="rId188" Type="http://schemas.openxmlformats.org/officeDocument/2006/relationships/customXml" Target="../ink/ink2923.xml"/><Relationship Id="rId7" Type="http://schemas.openxmlformats.org/officeDocument/2006/relationships/image" Target="../media/image260.png"/><Relationship Id="rId71" Type="http://schemas.openxmlformats.org/officeDocument/2006/relationships/image" Target="../media/image292.png"/><Relationship Id="rId92" Type="http://schemas.openxmlformats.org/officeDocument/2006/relationships/customXml" Target="../ink/ink2875.xml"/><Relationship Id="rId162" Type="http://schemas.openxmlformats.org/officeDocument/2006/relationships/customXml" Target="../ink/ink2910.xml"/><Relationship Id="rId183" Type="http://schemas.openxmlformats.org/officeDocument/2006/relationships/image" Target="../media/image348.png"/><Relationship Id="rId2" Type="http://schemas.openxmlformats.org/officeDocument/2006/relationships/customXml" Target="../ink/ink2830.xml"/><Relationship Id="rId29" Type="http://schemas.openxmlformats.org/officeDocument/2006/relationships/image" Target="../media/image271.png"/><Relationship Id="rId24" Type="http://schemas.openxmlformats.org/officeDocument/2006/relationships/customXml" Target="../ink/ink2841.xml"/><Relationship Id="rId40" Type="http://schemas.openxmlformats.org/officeDocument/2006/relationships/customXml" Target="../ink/ink2849.xml"/><Relationship Id="rId45" Type="http://schemas.openxmlformats.org/officeDocument/2006/relationships/image" Target="../media/image279.png"/><Relationship Id="rId66" Type="http://schemas.openxmlformats.org/officeDocument/2006/relationships/customXml" Target="../ink/ink2862.xml"/><Relationship Id="rId87" Type="http://schemas.openxmlformats.org/officeDocument/2006/relationships/image" Target="../media/image300.png"/><Relationship Id="rId110" Type="http://schemas.openxmlformats.org/officeDocument/2006/relationships/customXml" Target="../ink/ink2884.xml"/><Relationship Id="rId115" Type="http://schemas.openxmlformats.org/officeDocument/2006/relationships/image" Target="../media/image314.png"/><Relationship Id="rId131" Type="http://schemas.openxmlformats.org/officeDocument/2006/relationships/image" Target="../media/image322.png"/><Relationship Id="rId136" Type="http://schemas.openxmlformats.org/officeDocument/2006/relationships/customXml" Target="../ink/ink2897.xml"/><Relationship Id="rId157" Type="http://schemas.openxmlformats.org/officeDocument/2006/relationships/image" Target="../media/image335.png"/><Relationship Id="rId178" Type="http://schemas.openxmlformats.org/officeDocument/2006/relationships/customXml" Target="../ink/ink2918.xml"/><Relationship Id="rId61" Type="http://schemas.openxmlformats.org/officeDocument/2006/relationships/image" Target="../media/image287.png"/><Relationship Id="rId82" Type="http://schemas.openxmlformats.org/officeDocument/2006/relationships/customXml" Target="../ink/ink2870.xml"/><Relationship Id="rId152" Type="http://schemas.openxmlformats.org/officeDocument/2006/relationships/customXml" Target="../ink/ink2905.xml"/><Relationship Id="rId173" Type="http://schemas.openxmlformats.org/officeDocument/2006/relationships/image" Target="../media/image343.png"/><Relationship Id="rId19" Type="http://schemas.openxmlformats.org/officeDocument/2006/relationships/image" Target="../media/image266.png"/><Relationship Id="rId14" Type="http://schemas.openxmlformats.org/officeDocument/2006/relationships/customXml" Target="../ink/ink2836.xml"/><Relationship Id="rId30" Type="http://schemas.openxmlformats.org/officeDocument/2006/relationships/customXml" Target="../ink/ink2844.xml"/><Relationship Id="rId35" Type="http://schemas.openxmlformats.org/officeDocument/2006/relationships/image" Target="../media/image274.png"/><Relationship Id="rId56" Type="http://schemas.openxmlformats.org/officeDocument/2006/relationships/customXml" Target="../ink/ink2857.xml"/><Relationship Id="rId77" Type="http://schemas.openxmlformats.org/officeDocument/2006/relationships/image" Target="../media/image295.png"/><Relationship Id="rId100" Type="http://schemas.openxmlformats.org/officeDocument/2006/relationships/customXml" Target="../ink/ink2879.xml"/><Relationship Id="rId105" Type="http://schemas.openxmlformats.org/officeDocument/2006/relationships/image" Target="../media/image309.png"/><Relationship Id="rId126" Type="http://schemas.openxmlformats.org/officeDocument/2006/relationships/customXml" Target="../ink/ink2892.xml"/><Relationship Id="rId147" Type="http://schemas.openxmlformats.org/officeDocument/2006/relationships/image" Target="../media/image330.png"/><Relationship Id="rId168" Type="http://schemas.openxmlformats.org/officeDocument/2006/relationships/customXml" Target="../ink/ink2913.xml"/><Relationship Id="rId8" Type="http://schemas.openxmlformats.org/officeDocument/2006/relationships/customXml" Target="../ink/ink2833.xml"/><Relationship Id="rId51" Type="http://schemas.openxmlformats.org/officeDocument/2006/relationships/image" Target="../media/image282.png"/><Relationship Id="rId72" Type="http://schemas.openxmlformats.org/officeDocument/2006/relationships/customXml" Target="../ink/ink2865.xml"/><Relationship Id="rId93" Type="http://schemas.openxmlformats.org/officeDocument/2006/relationships/image" Target="../media/image303.png"/><Relationship Id="rId98" Type="http://schemas.openxmlformats.org/officeDocument/2006/relationships/customXml" Target="../ink/ink2878.xml"/><Relationship Id="rId121" Type="http://schemas.openxmlformats.org/officeDocument/2006/relationships/image" Target="../media/image317.png"/><Relationship Id="rId142" Type="http://schemas.openxmlformats.org/officeDocument/2006/relationships/customXml" Target="../ink/ink2900.xml"/><Relationship Id="rId163" Type="http://schemas.openxmlformats.org/officeDocument/2006/relationships/image" Target="../media/image338.png"/><Relationship Id="rId184" Type="http://schemas.openxmlformats.org/officeDocument/2006/relationships/customXml" Target="../ink/ink2921.xml"/><Relationship Id="rId189" Type="http://schemas.openxmlformats.org/officeDocument/2006/relationships/image" Target="../media/image351.png"/><Relationship Id="rId3" Type="http://schemas.openxmlformats.org/officeDocument/2006/relationships/image" Target="../media/image258.png"/><Relationship Id="rId25" Type="http://schemas.openxmlformats.org/officeDocument/2006/relationships/image" Target="../media/image269.png"/><Relationship Id="rId46" Type="http://schemas.openxmlformats.org/officeDocument/2006/relationships/customXml" Target="../ink/ink2852.xml"/><Relationship Id="rId67" Type="http://schemas.openxmlformats.org/officeDocument/2006/relationships/image" Target="../media/image290.png"/><Relationship Id="rId116" Type="http://schemas.openxmlformats.org/officeDocument/2006/relationships/customXml" Target="../ink/ink2887.xml"/><Relationship Id="rId137" Type="http://schemas.openxmlformats.org/officeDocument/2006/relationships/image" Target="../media/image325.png"/><Relationship Id="rId158" Type="http://schemas.openxmlformats.org/officeDocument/2006/relationships/customXml" Target="../ink/ink2908.xml"/><Relationship Id="rId20" Type="http://schemas.openxmlformats.org/officeDocument/2006/relationships/customXml" Target="../ink/ink2839.xml"/><Relationship Id="rId41" Type="http://schemas.openxmlformats.org/officeDocument/2006/relationships/image" Target="../media/image277.png"/><Relationship Id="rId62" Type="http://schemas.openxmlformats.org/officeDocument/2006/relationships/customXml" Target="../ink/ink2860.xml"/><Relationship Id="rId83" Type="http://schemas.openxmlformats.org/officeDocument/2006/relationships/image" Target="../media/image298.png"/><Relationship Id="rId88" Type="http://schemas.openxmlformats.org/officeDocument/2006/relationships/customXml" Target="../ink/ink2873.xml"/><Relationship Id="rId111" Type="http://schemas.openxmlformats.org/officeDocument/2006/relationships/image" Target="../media/image312.png"/><Relationship Id="rId132" Type="http://schemas.openxmlformats.org/officeDocument/2006/relationships/customXml" Target="../ink/ink2895.xml"/><Relationship Id="rId153" Type="http://schemas.openxmlformats.org/officeDocument/2006/relationships/image" Target="../media/image333.png"/><Relationship Id="rId174" Type="http://schemas.openxmlformats.org/officeDocument/2006/relationships/customXml" Target="../ink/ink2916.xml"/><Relationship Id="rId179" Type="http://schemas.openxmlformats.org/officeDocument/2006/relationships/image" Target="../media/image346.png"/><Relationship Id="rId15" Type="http://schemas.openxmlformats.org/officeDocument/2006/relationships/image" Target="../media/image264.png"/><Relationship Id="rId36" Type="http://schemas.openxmlformats.org/officeDocument/2006/relationships/customXml" Target="../ink/ink2847.xml"/><Relationship Id="rId57" Type="http://schemas.openxmlformats.org/officeDocument/2006/relationships/image" Target="../media/image285.png"/><Relationship Id="rId106" Type="http://schemas.openxmlformats.org/officeDocument/2006/relationships/customXml" Target="../ink/ink2882.xml"/><Relationship Id="rId127" Type="http://schemas.openxmlformats.org/officeDocument/2006/relationships/image" Target="../media/image320.png"/><Relationship Id="rId10" Type="http://schemas.openxmlformats.org/officeDocument/2006/relationships/customXml" Target="../ink/ink2834.xml"/><Relationship Id="rId31" Type="http://schemas.openxmlformats.org/officeDocument/2006/relationships/image" Target="../media/image272.png"/><Relationship Id="rId52" Type="http://schemas.openxmlformats.org/officeDocument/2006/relationships/customXml" Target="../ink/ink2855.xml"/><Relationship Id="rId73" Type="http://schemas.openxmlformats.org/officeDocument/2006/relationships/image" Target="../media/image293.png"/><Relationship Id="rId78" Type="http://schemas.openxmlformats.org/officeDocument/2006/relationships/customXml" Target="../ink/ink2868.xml"/><Relationship Id="rId94" Type="http://schemas.openxmlformats.org/officeDocument/2006/relationships/customXml" Target="../ink/ink2876.xml"/><Relationship Id="rId99" Type="http://schemas.openxmlformats.org/officeDocument/2006/relationships/image" Target="../media/image306.png"/><Relationship Id="rId101" Type="http://schemas.openxmlformats.org/officeDocument/2006/relationships/image" Target="../media/image307.png"/><Relationship Id="rId122" Type="http://schemas.openxmlformats.org/officeDocument/2006/relationships/customXml" Target="../ink/ink2890.xml"/><Relationship Id="rId143" Type="http://schemas.openxmlformats.org/officeDocument/2006/relationships/image" Target="../media/image328.png"/><Relationship Id="rId148" Type="http://schemas.openxmlformats.org/officeDocument/2006/relationships/customXml" Target="../ink/ink2903.xml"/><Relationship Id="rId164" Type="http://schemas.openxmlformats.org/officeDocument/2006/relationships/customXml" Target="../ink/ink2911.xml"/><Relationship Id="rId169" Type="http://schemas.openxmlformats.org/officeDocument/2006/relationships/image" Target="../media/image341.png"/><Relationship Id="rId185" Type="http://schemas.openxmlformats.org/officeDocument/2006/relationships/image" Target="../media/image349.png"/><Relationship Id="rId4" Type="http://schemas.openxmlformats.org/officeDocument/2006/relationships/customXml" Target="../ink/ink2831.xml"/><Relationship Id="rId9" Type="http://schemas.openxmlformats.org/officeDocument/2006/relationships/image" Target="../media/image261.png"/><Relationship Id="rId180" Type="http://schemas.openxmlformats.org/officeDocument/2006/relationships/customXml" Target="../ink/ink2919.xml"/><Relationship Id="rId26" Type="http://schemas.openxmlformats.org/officeDocument/2006/relationships/customXml" Target="../ink/ink2842.xml"/><Relationship Id="rId47" Type="http://schemas.openxmlformats.org/officeDocument/2006/relationships/image" Target="../media/image280.png"/><Relationship Id="rId68" Type="http://schemas.openxmlformats.org/officeDocument/2006/relationships/customXml" Target="../ink/ink2863.xml"/><Relationship Id="rId89" Type="http://schemas.openxmlformats.org/officeDocument/2006/relationships/image" Target="../media/image301.png"/><Relationship Id="rId112" Type="http://schemas.openxmlformats.org/officeDocument/2006/relationships/customXml" Target="../ink/ink2885.xml"/><Relationship Id="rId133" Type="http://schemas.openxmlformats.org/officeDocument/2006/relationships/image" Target="../media/image323.png"/><Relationship Id="rId154" Type="http://schemas.openxmlformats.org/officeDocument/2006/relationships/customXml" Target="../ink/ink2906.xml"/><Relationship Id="rId175" Type="http://schemas.openxmlformats.org/officeDocument/2006/relationships/image" Target="../media/image344.png"/><Relationship Id="rId16" Type="http://schemas.openxmlformats.org/officeDocument/2006/relationships/customXml" Target="../ink/ink2837.xml"/><Relationship Id="rId37" Type="http://schemas.openxmlformats.org/officeDocument/2006/relationships/image" Target="../media/image275.png"/><Relationship Id="rId58" Type="http://schemas.openxmlformats.org/officeDocument/2006/relationships/customXml" Target="../ink/ink2858.xml"/><Relationship Id="rId79" Type="http://schemas.openxmlformats.org/officeDocument/2006/relationships/image" Target="../media/image296.png"/><Relationship Id="rId102" Type="http://schemas.openxmlformats.org/officeDocument/2006/relationships/customXml" Target="../ink/ink2880.xml"/><Relationship Id="rId123" Type="http://schemas.openxmlformats.org/officeDocument/2006/relationships/image" Target="../media/image318.png"/><Relationship Id="rId144" Type="http://schemas.openxmlformats.org/officeDocument/2006/relationships/customXml" Target="../ink/ink2901.xml"/><Relationship Id="rId90" Type="http://schemas.openxmlformats.org/officeDocument/2006/relationships/customXml" Target="../ink/ink2874.xml"/><Relationship Id="rId165" Type="http://schemas.openxmlformats.org/officeDocument/2006/relationships/image" Target="../media/image339.png"/><Relationship Id="rId186" Type="http://schemas.openxmlformats.org/officeDocument/2006/relationships/customXml" Target="../ink/ink2922.xml"/><Relationship Id="rId27" Type="http://schemas.openxmlformats.org/officeDocument/2006/relationships/image" Target="../media/image270.png"/><Relationship Id="rId48" Type="http://schemas.openxmlformats.org/officeDocument/2006/relationships/customXml" Target="../ink/ink2853.xml"/><Relationship Id="rId69" Type="http://schemas.openxmlformats.org/officeDocument/2006/relationships/image" Target="../media/image291.png"/><Relationship Id="rId113" Type="http://schemas.openxmlformats.org/officeDocument/2006/relationships/image" Target="../media/image313.png"/><Relationship Id="rId134" Type="http://schemas.openxmlformats.org/officeDocument/2006/relationships/customXml" Target="../ink/ink2896.xml"/><Relationship Id="rId80" Type="http://schemas.openxmlformats.org/officeDocument/2006/relationships/customXml" Target="../ink/ink2869.xml"/><Relationship Id="rId155" Type="http://schemas.openxmlformats.org/officeDocument/2006/relationships/image" Target="../media/image334.png"/><Relationship Id="rId176" Type="http://schemas.openxmlformats.org/officeDocument/2006/relationships/customXml" Target="../ink/ink2917.xml"/><Relationship Id="rId17" Type="http://schemas.openxmlformats.org/officeDocument/2006/relationships/image" Target="../media/image265.png"/><Relationship Id="rId38" Type="http://schemas.openxmlformats.org/officeDocument/2006/relationships/customXml" Target="../ink/ink2848.xml"/><Relationship Id="rId59" Type="http://schemas.openxmlformats.org/officeDocument/2006/relationships/image" Target="../media/image286.png"/><Relationship Id="rId103" Type="http://schemas.openxmlformats.org/officeDocument/2006/relationships/image" Target="../media/image308.png"/><Relationship Id="rId124" Type="http://schemas.openxmlformats.org/officeDocument/2006/relationships/customXml" Target="../ink/ink2891.xml"/><Relationship Id="rId70" Type="http://schemas.openxmlformats.org/officeDocument/2006/relationships/customXml" Target="../ink/ink2864.xml"/><Relationship Id="rId91" Type="http://schemas.openxmlformats.org/officeDocument/2006/relationships/image" Target="../media/image302.png"/><Relationship Id="rId145" Type="http://schemas.openxmlformats.org/officeDocument/2006/relationships/image" Target="../media/image329.png"/><Relationship Id="rId166" Type="http://schemas.openxmlformats.org/officeDocument/2006/relationships/customXml" Target="../ink/ink2912.xml"/><Relationship Id="rId187" Type="http://schemas.openxmlformats.org/officeDocument/2006/relationships/image" Target="../media/image35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843.xml"/><Relationship Id="rId49" Type="http://schemas.openxmlformats.org/officeDocument/2006/relationships/image" Target="../media/image281.png"/><Relationship Id="rId114" Type="http://schemas.openxmlformats.org/officeDocument/2006/relationships/customXml" Target="../ink/ink2886.xml"/><Relationship Id="rId60" Type="http://schemas.openxmlformats.org/officeDocument/2006/relationships/customXml" Target="../ink/ink2859.xml"/><Relationship Id="rId81" Type="http://schemas.openxmlformats.org/officeDocument/2006/relationships/image" Target="../media/image297.png"/><Relationship Id="rId135" Type="http://schemas.openxmlformats.org/officeDocument/2006/relationships/image" Target="../media/image324.png"/><Relationship Id="rId156" Type="http://schemas.openxmlformats.org/officeDocument/2006/relationships/customXml" Target="../ink/ink2907.xml"/><Relationship Id="rId177" Type="http://schemas.openxmlformats.org/officeDocument/2006/relationships/image" Target="../media/image345.png"/></Relationships>
</file>

<file path=ppt/slides/_rels/slide7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15.png"/><Relationship Id="rId21" Type="http://schemas.openxmlformats.org/officeDocument/2006/relationships/image" Target="../media/image267.png"/><Relationship Id="rId42" Type="http://schemas.openxmlformats.org/officeDocument/2006/relationships/customXml" Target="../ink/ink2944.xml"/><Relationship Id="rId63" Type="http://schemas.openxmlformats.org/officeDocument/2006/relationships/image" Target="../media/image288.png"/><Relationship Id="rId84" Type="http://schemas.openxmlformats.org/officeDocument/2006/relationships/customXml" Target="../ink/ink2965.xml"/><Relationship Id="rId138" Type="http://schemas.openxmlformats.org/officeDocument/2006/relationships/customXml" Target="../ink/ink2992.xml"/><Relationship Id="rId159" Type="http://schemas.openxmlformats.org/officeDocument/2006/relationships/image" Target="../media/image336.png"/><Relationship Id="rId170" Type="http://schemas.openxmlformats.org/officeDocument/2006/relationships/customXml" Target="../ink/ink3008.xml"/><Relationship Id="rId191" Type="http://schemas.openxmlformats.org/officeDocument/2006/relationships/image" Target="../media/image352.png"/><Relationship Id="rId107" Type="http://schemas.openxmlformats.org/officeDocument/2006/relationships/image" Target="../media/image310.png"/><Relationship Id="rId11" Type="http://schemas.openxmlformats.org/officeDocument/2006/relationships/image" Target="../media/image262.png"/><Relationship Id="rId32" Type="http://schemas.openxmlformats.org/officeDocument/2006/relationships/customXml" Target="../ink/ink2939.xml"/><Relationship Id="rId53" Type="http://schemas.openxmlformats.org/officeDocument/2006/relationships/image" Target="../media/image283.png"/><Relationship Id="rId74" Type="http://schemas.openxmlformats.org/officeDocument/2006/relationships/customXml" Target="../ink/ink2960.xml"/><Relationship Id="rId128" Type="http://schemas.openxmlformats.org/officeDocument/2006/relationships/customXml" Target="../ink/ink2987.xml"/><Relationship Id="rId149" Type="http://schemas.openxmlformats.org/officeDocument/2006/relationships/image" Target="../media/image331.png"/><Relationship Id="rId5" Type="http://schemas.openxmlformats.org/officeDocument/2006/relationships/image" Target="../media/image259.png"/><Relationship Id="rId95" Type="http://schemas.openxmlformats.org/officeDocument/2006/relationships/image" Target="../media/image304.png"/><Relationship Id="rId160" Type="http://schemas.openxmlformats.org/officeDocument/2006/relationships/customXml" Target="../ink/ink3003.xml"/><Relationship Id="rId181" Type="http://schemas.openxmlformats.org/officeDocument/2006/relationships/image" Target="../media/image347.png"/><Relationship Id="rId22" Type="http://schemas.openxmlformats.org/officeDocument/2006/relationships/customXml" Target="../ink/ink2934.xml"/><Relationship Id="rId43" Type="http://schemas.openxmlformats.org/officeDocument/2006/relationships/image" Target="../media/image278.png"/><Relationship Id="rId64" Type="http://schemas.openxmlformats.org/officeDocument/2006/relationships/customXml" Target="../ink/ink2955.xml"/><Relationship Id="rId118" Type="http://schemas.openxmlformats.org/officeDocument/2006/relationships/customXml" Target="../ink/ink2982.xml"/><Relationship Id="rId139" Type="http://schemas.openxmlformats.org/officeDocument/2006/relationships/image" Target="../media/image326.png"/><Relationship Id="rId85" Type="http://schemas.openxmlformats.org/officeDocument/2006/relationships/image" Target="../media/image299.png"/><Relationship Id="rId150" Type="http://schemas.openxmlformats.org/officeDocument/2006/relationships/customXml" Target="../ink/ink2998.xml"/><Relationship Id="rId171" Type="http://schemas.openxmlformats.org/officeDocument/2006/relationships/image" Target="../media/image342.png"/><Relationship Id="rId192" Type="http://schemas.openxmlformats.org/officeDocument/2006/relationships/customXml" Target="../ink/ink3019.xml"/><Relationship Id="rId12" Type="http://schemas.openxmlformats.org/officeDocument/2006/relationships/customXml" Target="../ink/ink2929.xml"/><Relationship Id="rId33" Type="http://schemas.openxmlformats.org/officeDocument/2006/relationships/image" Target="../media/image273.png"/><Relationship Id="rId108" Type="http://schemas.openxmlformats.org/officeDocument/2006/relationships/customXml" Target="../ink/ink2977.xml"/><Relationship Id="rId129" Type="http://schemas.openxmlformats.org/officeDocument/2006/relationships/image" Target="../media/image321.png"/><Relationship Id="rId54" Type="http://schemas.openxmlformats.org/officeDocument/2006/relationships/customXml" Target="../ink/ink2950.xml"/><Relationship Id="rId75" Type="http://schemas.openxmlformats.org/officeDocument/2006/relationships/image" Target="../media/image294.png"/><Relationship Id="rId96" Type="http://schemas.openxmlformats.org/officeDocument/2006/relationships/customXml" Target="../ink/ink2971.xml"/><Relationship Id="rId140" Type="http://schemas.openxmlformats.org/officeDocument/2006/relationships/customXml" Target="../ink/ink2993.xml"/><Relationship Id="rId161" Type="http://schemas.openxmlformats.org/officeDocument/2006/relationships/image" Target="../media/image337.png"/><Relationship Id="rId182" Type="http://schemas.openxmlformats.org/officeDocument/2006/relationships/customXml" Target="../ink/ink3014.xml"/><Relationship Id="rId6" Type="http://schemas.openxmlformats.org/officeDocument/2006/relationships/customXml" Target="../ink/ink2926.xml"/><Relationship Id="rId23" Type="http://schemas.openxmlformats.org/officeDocument/2006/relationships/image" Target="../media/image268.png"/><Relationship Id="rId119" Type="http://schemas.openxmlformats.org/officeDocument/2006/relationships/image" Target="../media/image316.png"/><Relationship Id="rId44" Type="http://schemas.openxmlformats.org/officeDocument/2006/relationships/customXml" Target="../ink/ink2945.xml"/><Relationship Id="rId65" Type="http://schemas.openxmlformats.org/officeDocument/2006/relationships/image" Target="../media/image289.png"/><Relationship Id="rId86" Type="http://schemas.openxmlformats.org/officeDocument/2006/relationships/customXml" Target="../ink/ink2966.xml"/><Relationship Id="rId130" Type="http://schemas.openxmlformats.org/officeDocument/2006/relationships/customXml" Target="../ink/ink2988.xml"/><Relationship Id="rId151" Type="http://schemas.openxmlformats.org/officeDocument/2006/relationships/image" Target="../media/image332.png"/><Relationship Id="rId172" Type="http://schemas.openxmlformats.org/officeDocument/2006/relationships/customXml" Target="../ink/ink3009.xml"/><Relationship Id="rId193" Type="http://schemas.openxmlformats.org/officeDocument/2006/relationships/image" Target="../media/image353.png"/><Relationship Id="rId13" Type="http://schemas.openxmlformats.org/officeDocument/2006/relationships/image" Target="../media/image263.png"/><Relationship Id="rId109" Type="http://schemas.openxmlformats.org/officeDocument/2006/relationships/image" Target="../media/image311.png"/><Relationship Id="rId34" Type="http://schemas.openxmlformats.org/officeDocument/2006/relationships/customXml" Target="../ink/ink2940.xml"/><Relationship Id="rId50" Type="http://schemas.openxmlformats.org/officeDocument/2006/relationships/customXml" Target="../ink/ink2948.xml"/><Relationship Id="rId55" Type="http://schemas.openxmlformats.org/officeDocument/2006/relationships/image" Target="../media/image284.png"/><Relationship Id="rId76" Type="http://schemas.openxmlformats.org/officeDocument/2006/relationships/customXml" Target="../ink/ink2961.xml"/><Relationship Id="rId97" Type="http://schemas.openxmlformats.org/officeDocument/2006/relationships/image" Target="../media/image305.png"/><Relationship Id="rId104" Type="http://schemas.openxmlformats.org/officeDocument/2006/relationships/customXml" Target="../ink/ink2975.xml"/><Relationship Id="rId120" Type="http://schemas.openxmlformats.org/officeDocument/2006/relationships/customXml" Target="../ink/ink2983.xml"/><Relationship Id="rId125" Type="http://schemas.openxmlformats.org/officeDocument/2006/relationships/image" Target="../media/image319.png"/><Relationship Id="rId141" Type="http://schemas.openxmlformats.org/officeDocument/2006/relationships/image" Target="../media/image327.png"/><Relationship Id="rId146" Type="http://schemas.openxmlformats.org/officeDocument/2006/relationships/customXml" Target="../ink/ink2996.xml"/><Relationship Id="rId167" Type="http://schemas.openxmlformats.org/officeDocument/2006/relationships/image" Target="../media/image340.png"/><Relationship Id="rId188" Type="http://schemas.openxmlformats.org/officeDocument/2006/relationships/customXml" Target="../ink/ink3017.xml"/><Relationship Id="rId7" Type="http://schemas.openxmlformats.org/officeDocument/2006/relationships/image" Target="../media/image260.png"/><Relationship Id="rId71" Type="http://schemas.openxmlformats.org/officeDocument/2006/relationships/image" Target="../media/image292.png"/><Relationship Id="rId92" Type="http://schemas.openxmlformats.org/officeDocument/2006/relationships/customXml" Target="../ink/ink2969.xml"/><Relationship Id="rId162" Type="http://schemas.openxmlformats.org/officeDocument/2006/relationships/customXml" Target="../ink/ink3004.xml"/><Relationship Id="rId183" Type="http://schemas.openxmlformats.org/officeDocument/2006/relationships/image" Target="../media/image348.png"/><Relationship Id="rId2" Type="http://schemas.openxmlformats.org/officeDocument/2006/relationships/customXml" Target="../ink/ink2924.xml"/><Relationship Id="rId29" Type="http://schemas.openxmlformats.org/officeDocument/2006/relationships/image" Target="../media/image271.png"/><Relationship Id="rId24" Type="http://schemas.openxmlformats.org/officeDocument/2006/relationships/customXml" Target="../ink/ink2935.xml"/><Relationship Id="rId40" Type="http://schemas.openxmlformats.org/officeDocument/2006/relationships/customXml" Target="../ink/ink2943.xml"/><Relationship Id="rId45" Type="http://schemas.openxmlformats.org/officeDocument/2006/relationships/image" Target="../media/image279.png"/><Relationship Id="rId66" Type="http://schemas.openxmlformats.org/officeDocument/2006/relationships/customXml" Target="../ink/ink2956.xml"/><Relationship Id="rId87" Type="http://schemas.openxmlformats.org/officeDocument/2006/relationships/image" Target="../media/image300.png"/><Relationship Id="rId110" Type="http://schemas.openxmlformats.org/officeDocument/2006/relationships/customXml" Target="../ink/ink2978.xml"/><Relationship Id="rId115" Type="http://schemas.openxmlformats.org/officeDocument/2006/relationships/image" Target="../media/image314.png"/><Relationship Id="rId131" Type="http://schemas.openxmlformats.org/officeDocument/2006/relationships/image" Target="../media/image322.png"/><Relationship Id="rId136" Type="http://schemas.openxmlformats.org/officeDocument/2006/relationships/customXml" Target="../ink/ink2991.xml"/><Relationship Id="rId157" Type="http://schemas.openxmlformats.org/officeDocument/2006/relationships/image" Target="../media/image335.png"/><Relationship Id="rId178" Type="http://schemas.openxmlformats.org/officeDocument/2006/relationships/customXml" Target="../ink/ink3012.xml"/><Relationship Id="rId61" Type="http://schemas.openxmlformats.org/officeDocument/2006/relationships/image" Target="../media/image287.png"/><Relationship Id="rId82" Type="http://schemas.openxmlformats.org/officeDocument/2006/relationships/customXml" Target="../ink/ink2964.xml"/><Relationship Id="rId152" Type="http://schemas.openxmlformats.org/officeDocument/2006/relationships/customXml" Target="../ink/ink2999.xml"/><Relationship Id="rId173" Type="http://schemas.openxmlformats.org/officeDocument/2006/relationships/image" Target="../media/image343.png"/><Relationship Id="rId194" Type="http://schemas.openxmlformats.org/officeDocument/2006/relationships/customXml" Target="../ink/ink3020.xml"/><Relationship Id="rId19" Type="http://schemas.openxmlformats.org/officeDocument/2006/relationships/image" Target="../media/image266.png"/><Relationship Id="rId14" Type="http://schemas.openxmlformats.org/officeDocument/2006/relationships/customXml" Target="../ink/ink2930.xml"/><Relationship Id="rId30" Type="http://schemas.openxmlformats.org/officeDocument/2006/relationships/customXml" Target="../ink/ink2938.xml"/><Relationship Id="rId35" Type="http://schemas.openxmlformats.org/officeDocument/2006/relationships/image" Target="../media/image274.png"/><Relationship Id="rId56" Type="http://schemas.openxmlformats.org/officeDocument/2006/relationships/customXml" Target="../ink/ink2951.xml"/><Relationship Id="rId77" Type="http://schemas.openxmlformats.org/officeDocument/2006/relationships/image" Target="../media/image295.png"/><Relationship Id="rId100" Type="http://schemas.openxmlformats.org/officeDocument/2006/relationships/customXml" Target="../ink/ink2973.xml"/><Relationship Id="rId105" Type="http://schemas.openxmlformats.org/officeDocument/2006/relationships/image" Target="../media/image309.png"/><Relationship Id="rId126" Type="http://schemas.openxmlformats.org/officeDocument/2006/relationships/customXml" Target="../ink/ink2986.xml"/><Relationship Id="rId147" Type="http://schemas.openxmlformats.org/officeDocument/2006/relationships/image" Target="../media/image330.png"/><Relationship Id="rId168" Type="http://schemas.openxmlformats.org/officeDocument/2006/relationships/customXml" Target="../ink/ink3007.xml"/><Relationship Id="rId8" Type="http://schemas.openxmlformats.org/officeDocument/2006/relationships/customXml" Target="../ink/ink2927.xml"/><Relationship Id="rId51" Type="http://schemas.openxmlformats.org/officeDocument/2006/relationships/image" Target="../media/image282.png"/><Relationship Id="rId72" Type="http://schemas.openxmlformats.org/officeDocument/2006/relationships/customXml" Target="../ink/ink2959.xml"/><Relationship Id="rId93" Type="http://schemas.openxmlformats.org/officeDocument/2006/relationships/image" Target="../media/image303.png"/><Relationship Id="rId98" Type="http://schemas.openxmlformats.org/officeDocument/2006/relationships/customXml" Target="../ink/ink2972.xml"/><Relationship Id="rId121" Type="http://schemas.openxmlformats.org/officeDocument/2006/relationships/image" Target="../media/image317.png"/><Relationship Id="rId142" Type="http://schemas.openxmlformats.org/officeDocument/2006/relationships/customXml" Target="../ink/ink2994.xml"/><Relationship Id="rId163" Type="http://schemas.openxmlformats.org/officeDocument/2006/relationships/image" Target="../media/image338.png"/><Relationship Id="rId184" Type="http://schemas.openxmlformats.org/officeDocument/2006/relationships/customXml" Target="../ink/ink3015.xml"/><Relationship Id="rId189" Type="http://schemas.openxmlformats.org/officeDocument/2006/relationships/image" Target="../media/image351.png"/><Relationship Id="rId3" Type="http://schemas.openxmlformats.org/officeDocument/2006/relationships/image" Target="../media/image258.png"/><Relationship Id="rId25" Type="http://schemas.openxmlformats.org/officeDocument/2006/relationships/image" Target="../media/image269.png"/><Relationship Id="rId46" Type="http://schemas.openxmlformats.org/officeDocument/2006/relationships/customXml" Target="../ink/ink2946.xml"/><Relationship Id="rId67" Type="http://schemas.openxmlformats.org/officeDocument/2006/relationships/image" Target="../media/image290.png"/><Relationship Id="rId116" Type="http://schemas.openxmlformats.org/officeDocument/2006/relationships/customXml" Target="../ink/ink2981.xml"/><Relationship Id="rId137" Type="http://schemas.openxmlformats.org/officeDocument/2006/relationships/image" Target="../media/image325.png"/><Relationship Id="rId158" Type="http://schemas.openxmlformats.org/officeDocument/2006/relationships/customXml" Target="../ink/ink3002.xml"/><Relationship Id="rId20" Type="http://schemas.openxmlformats.org/officeDocument/2006/relationships/customXml" Target="../ink/ink2933.xml"/><Relationship Id="rId41" Type="http://schemas.openxmlformats.org/officeDocument/2006/relationships/image" Target="../media/image277.png"/><Relationship Id="rId62" Type="http://schemas.openxmlformats.org/officeDocument/2006/relationships/customXml" Target="../ink/ink2954.xml"/><Relationship Id="rId83" Type="http://schemas.openxmlformats.org/officeDocument/2006/relationships/image" Target="../media/image298.png"/><Relationship Id="rId88" Type="http://schemas.openxmlformats.org/officeDocument/2006/relationships/customXml" Target="../ink/ink2967.xml"/><Relationship Id="rId111" Type="http://schemas.openxmlformats.org/officeDocument/2006/relationships/image" Target="../media/image312.png"/><Relationship Id="rId132" Type="http://schemas.openxmlformats.org/officeDocument/2006/relationships/customXml" Target="../ink/ink2989.xml"/><Relationship Id="rId153" Type="http://schemas.openxmlformats.org/officeDocument/2006/relationships/image" Target="../media/image333.png"/><Relationship Id="rId174" Type="http://schemas.openxmlformats.org/officeDocument/2006/relationships/customXml" Target="../ink/ink3010.xml"/><Relationship Id="rId179" Type="http://schemas.openxmlformats.org/officeDocument/2006/relationships/image" Target="../media/image346.png"/><Relationship Id="rId195" Type="http://schemas.openxmlformats.org/officeDocument/2006/relationships/image" Target="../media/image354.png"/><Relationship Id="rId190" Type="http://schemas.openxmlformats.org/officeDocument/2006/relationships/customXml" Target="../ink/ink3018.xml"/><Relationship Id="rId15" Type="http://schemas.openxmlformats.org/officeDocument/2006/relationships/image" Target="../media/image264.png"/><Relationship Id="rId36" Type="http://schemas.openxmlformats.org/officeDocument/2006/relationships/customXml" Target="../ink/ink2941.xml"/><Relationship Id="rId57" Type="http://schemas.openxmlformats.org/officeDocument/2006/relationships/image" Target="../media/image285.png"/><Relationship Id="rId106" Type="http://schemas.openxmlformats.org/officeDocument/2006/relationships/customXml" Target="../ink/ink2976.xml"/><Relationship Id="rId127" Type="http://schemas.openxmlformats.org/officeDocument/2006/relationships/image" Target="../media/image320.png"/><Relationship Id="rId10" Type="http://schemas.openxmlformats.org/officeDocument/2006/relationships/customXml" Target="../ink/ink2928.xml"/><Relationship Id="rId31" Type="http://schemas.openxmlformats.org/officeDocument/2006/relationships/image" Target="../media/image272.png"/><Relationship Id="rId52" Type="http://schemas.openxmlformats.org/officeDocument/2006/relationships/customXml" Target="../ink/ink2949.xml"/><Relationship Id="rId73" Type="http://schemas.openxmlformats.org/officeDocument/2006/relationships/image" Target="../media/image293.png"/><Relationship Id="rId78" Type="http://schemas.openxmlformats.org/officeDocument/2006/relationships/customXml" Target="../ink/ink2962.xml"/><Relationship Id="rId94" Type="http://schemas.openxmlformats.org/officeDocument/2006/relationships/customXml" Target="../ink/ink2970.xml"/><Relationship Id="rId99" Type="http://schemas.openxmlformats.org/officeDocument/2006/relationships/image" Target="../media/image306.png"/><Relationship Id="rId101" Type="http://schemas.openxmlformats.org/officeDocument/2006/relationships/image" Target="../media/image307.png"/><Relationship Id="rId122" Type="http://schemas.openxmlformats.org/officeDocument/2006/relationships/customXml" Target="../ink/ink2984.xml"/><Relationship Id="rId143" Type="http://schemas.openxmlformats.org/officeDocument/2006/relationships/image" Target="../media/image328.png"/><Relationship Id="rId148" Type="http://schemas.openxmlformats.org/officeDocument/2006/relationships/customXml" Target="../ink/ink2997.xml"/><Relationship Id="rId164" Type="http://schemas.openxmlformats.org/officeDocument/2006/relationships/customXml" Target="../ink/ink3005.xml"/><Relationship Id="rId169" Type="http://schemas.openxmlformats.org/officeDocument/2006/relationships/image" Target="../media/image341.png"/><Relationship Id="rId185" Type="http://schemas.openxmlformats.org/officeDocument/2006/relationships/image" Target="../media/image349.png"/><Relationship Id="rId4" Type="http://schemas.openxmlformats.org/officeDocument/2006/relationships/customXml" Target="../ink/ink2925.xml"/><Relationship Id="rId9" Type="http://schemas.openxmlformats.org/officeDocument/2006/relationships/image" Target="../media/image261.png"/><Relationship Id="rId180" Type="http://schemas.openxmlformats.org/officeDocument/2006/relationships/customXml" Target="../ink/ink3013.xml"/><Relationship Id="rId26" Type="http://schemas.openxmlformats.org/officeDocument/2006/relationships/customXml" Target="../ink/ink2936.xml"/><Relationship Id="rId47" Type="http://schemas.openxmlformats.org/officeDocument/2006/relationships/image" Target="../media/image280.png"/><Relationship Id="rId68" Type="http://schemas.openxmlformats.org/officeDocument/2006/relationships/customXml" Target="../ink/ink2957.xml"/><Relationship Id="rId89" Type="http://schemas.openxmlformats.org/officeDocument/2006/relationships/image" Target="../media/image301.png"/><Relationship Id="rId112" Type="http://schemas.openxmlformats.org/officeDocument/2006/relationships/customXml" Target="../ink/ink2979.xml"/><Relationship Id="rId133" Type="http://schemas.openxmlformats.org/officeDocument/2006/relationships/image" Target="../media/image323.png"/><Relationship Id="rId154" Type="http://schemas.openxmlformats.org/officeDocument/2006/relationships/customXml" Target="../ink/ink3000.xml"/><Relationship Id="rId175" Type="http://schemas.openxmlformats.org/officeDocument/2006/relationships/image" Target="../media/image344.png"/><Relationship Id="rId16" Type="http://schemas.openxmlformats.org/officeDocument/2006/relationships/customXml" Target="../ink/ink2931.xml"/><Relationship Id="rId37" Type="http://schemas.openxmlformats.org/officeDocument/2006/relationships/image" Target="../media/image275.png"/><Relationship Id="rId58" Type="http://schemas.openxmlformats.org/officeDocument/2006/relationships/customXml" Target="../ink/ink2952.xml"/><Relationship Id="rId79" Type="http://schemas.openxmlformats.org/officeDocument/2006/relationships/image" Target="../media/image296.png"/><Relationship Id="rId102" Type="http://schemas.openxmlformats.org/officeDocument/2006/relationships/customXml" Target="../ink/ink2974.xml"/><Relationship Id="rId123" Type="http://schemas.openxmlformats.org/officeDocument/2006/relationships/image" Target="../media/image318.png"/><Relationship Id="rId144" Type="http://schemas.openxmlformats.org/officeDocument/2006/relationships/customXml" Target="../ink/ink2995.xml"/><Relationship Id="rId90" Type="http://schemas.openxmlformats.org/officeDocument/2006/relationships/customXml" Target="../ink/ink2968.xml"/><Relationship Id="rId165" Type="http://schemas.openxmlformats.org/officeDocument/2006/relationships/image" Target="../media/image339.png"/><Relationship Id="rId186" Type="http://schemas.openxmlformats.org/officeDocument/2006/relationships/customXml" Target="../ink/ink3016.xml"/><Relationship Id="rId27" Type="http://schemas.openxmlformats.org/officeDocument/2006/relationships/image" Target="../media/image270.png"/><Relationship Id="rId48" Type="http://schemas.openxmlformats.org/officeDocument/2006/relationships/customXml" Target="../ink/ink2947.xml"/><Relationship Id="rId69" Type="http://schemas.openxmlformats.org/officeDocument/2006/relationships/image" Target="../media/image291.png"/><Relationship Id="rId113" Type="http://schemas.openxmlformats.org/officeDocument/2006/relationships/image" Target="../media/image313.png"/><Relationship Id="rId134" Type="http://schemas.openxmlformats.org/officeDocument/2006/relationships/customXml" Target="../ink/ink2990.xml"/><Relationship Id="rId80" Type="http://schemas.openxmlformats.org/officeDocument/2006/relationships/customXml" Target="../ink/ink2963.xml"/><Relationship Id="rId155" Type="http://schemas.openxmlformats.org/officeDocument/2006/relationships/image" Target="../media/image334.png"/><Relationship Id="rId176" Type="http://schemas.openxmlformats.org/officeDocument/2006/relationships/customXml" Target="../ink/ink3011.xml"/><Relationship Id="rId17" Type="http://schemas.openxmlformats.org/officeDocument/2006/relationships/image" Target="../media/image265.png"/><Relationship Id="rId38" Type="http://schemas.openxmlformats.org/officeDocument/2006/relationships/customXml" Target="../ink/ink2942.xml"/><Relationship Id="rId59" Type="http://schemas.openxmlformats.org/officeDocument/2006/relationships/image" Target="../media/image286.png"/><Relationship Id="rId103" Type="http://schemas.openxmlformats.org/officeDocument/2006/relationships/image" Target="../media/image308.png"/><Relationship Id="rId124" Type="http://schemas.openxmlformats.org/officeDocument/2006/relationships/customXml" Target="../ink/ink2985.xml"/><Relationship Id="rId70" Type="http://schemas.openxmlformats.org/officeDocument/2006/relationships/customXml" Target="../ink/ink2958.xml"/><Relationship Id="rId91" Type="http://schemas.openxmlformats.org/officeDocument/2006/relationships/image" Target="../media/image302.png"/><Relationship Id="rId145" Type="http://schemas.openxmlformats.org/officeDocument/2006/relationships/image" Target="../media/image329.png"/><Relationship Id="rId166" Type="http://schemas.openxmlformats.org/officeDocument/2006/relationships/customXml" Target="../ink/ink3006.xml"/><Relationship Id="rId187" Type="http://schemas.openxmlformats.org/officeDocument/2006/relationships/image" Target="../media/image35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937.xml"/><Relationship Id="rId49" Type="http://schemas.openxmlformats.org/officeDocument/2006/relationships/image" Target="../media/image281.png"/><Relationship Id="rId114" Type="http://schemas.openxmlformats.org/officeDocument/2006/relationships/customXml" Target="../ink/ink2980.xml"/><Relationship Id="rId60" Type="http://schemas.openxmlformats.org/officeDocument/2006/relationships/customXml" Target="../ink/ink2953.xml"/><Relationship Id="rId81" Type="http://schemas.openxmlformats.org/officeDocument/2006/relationships/image" Target="../media/image297.png"/><Relationship Id="rId135" Type="http://schemas.openxmlformats.org/officeDocument/2006/relationships/image" Target="../media/image324.png"/><Relationship Id="rId156" Type="http://schemas.openxmlformats.org/officeDocument/2006/relationships/customXml" Target="../ink/ink3001.xml"/><Relationship Id="rId177" Type="http://schemas.openxmlformats.org/officeDocument/2006/relationships/image" Target="../media/image345.png"/><Relationship Id="rId18" Type="http://schemas.openxmlformats.org/officeDocument/2006/relationships/customXml" Target="../ink/ink2932.xml"/><Relationship Id="rId39" Type="http://schemas.openxmlformats.org/officeDocument/2006/relationships/image" Target="../media/image276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5.png"/><Relationship Id="rId2" Type="http://schemas.openxmlformats.org/officeDocument/2006/relationships/customXml" Target="../ink/ink302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56.png"/><Relationship Id="rId4" Type="http://schemas.openxmlformats.org/officeDocument/2006/relationships/customXml" Target="../ink/ink3022.xml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customXml" Target="../ink/ink3026.xml"/><Relationship Id="rId13" Type="http://schemas.openxmlformats.org/officeDocument/2006/relationships/image" Target="../media/image360.png"/><Relationship Id="rId3" Type="http://schemas.openxmlformats.org/officeDocument/2006/relationships/image" Target="../media/image355.png"/><Relationship Id="rId7" Type="http://schemas.openxmlformats.org/officeDocument/2006/relationships/image" Target="../media/image357.png"/><Relationship Id="rId12" Type="http://schemas.openxmlformats.org/officeDocument/2006/relationships/customXml" Target="../ink/ink3028.xml"/><Relationship Id="rId2" Type="http://schemas.openxmlformats.org/officeDocument/2006/relationships/customXml" Target="../ink/ink302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25.xml"/><Relationship Id="rId11" Type="http://schemas.openxmlformats.org/officeDocument/2006/relationships/image" Target="../media/image359.png"/><Relationship Id="rId5" Type="http://schemas.openxmlformats.org/officeDocument/2006/relationships/image" Target="../media/image356.png"/><Relationship Id="rId15" Type="http://schemas.openxmlformats.org/officeDocument/2006/relationships/image" Target="../media/image361.png"/><Relationship Id="rId10" Type="http://schemas.openxmlformats.org/officeDocument/2006/relationships/customXml" Target="../ink/ink3027.xml"/><Relationship Id="rId4" Type="http://schemas.openxmlformats.org/officeDocument/2006/relationships/customXml" Target="../ink/ink3024.xml"/><Relationship Id="rId9" Type="http://schemas.openxmlformats.org/officeDocument/2006/relationships/image" Target="../media/image358.png"/><Relationship Id="rId14" Type="http://schemas.openxmlformats.org/officeDocument/2006/relationships/customXml" Target="../ink/ink3029.xml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customXml" Target="../ink/ink3033.xml"/><Relationship Id="rId13" Type="http://schemas.openxmlformats.org/officeDocument/2006/relationships/image" Target="../media/image360.png"/><Relationship Id="rId3" Type="http://schemas.openxmlformats.org/officeDocument/2006/relationships/image" Target="../media/image355.png"/><Relationship Id="rId7" Type="http://schemas.openxmlformats.org/officeDocument/2006/relationships/image" Target="../media/image357.png"/><Relationship Id="rId12" Type="http://schemas.openxmlformats.org/officeDocument/2006/relationships/customXml" Target="../ink/ink3035.xml"/><Relationship Id="rId17" Type="http://schemas.openxmlformats.org/officeDocument/2006/relationships/image" Target="../media/image362.png"/><Relationship Id="rId2" Type="http://schemas.openxmlformats.org/officeDocument/2006/relationships/customXml" Target="../ink/ink3030.xml"/><Relationship Id="rId16" Type="http://schemas.openxmlformats.org/officeDocument/2006/relationships/customXml" Target="../ink/ink30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32.xml"/><Relationship Id="rId11" Type="http://schemas.openxmlformats.org/officeDocument/2006/relationships/image" Target="../media/image359.png"/><Relationship Id="rId5" Type="http://schemas.openxmlformats.org/officeDocument/2006/relationships/image" Target="../media/image356.png"/><Relationship Id="rId15" Type="http://schemas.openxmlformats.org/officeDocument/2006/relationships/image" Target="../media/image361.png"/><Relationship Id="rId10" Type="http://schemas.openxmlformats.org/officeDocument/2006/relationships/customXml" Target="../ink/ink3034.xml"/><Relationship Id="rId4" Type="http://schemas.openxmlformats.org/officeDocument/2006/relationships/customXml" Target="../ink/ink3031.xml"/><Relationship Id="rId9" Type="http://schemas.openxmlformats.org/officeDocument/2006/relationships/image" Target="../media/image358.png"/><Relationship Id="rId14" Type="http://schemas.openxmlformats.org/officeDocument/2006/relationships/customXml" Target="../ink/ink3036.xml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customXml" Target="../ink/ink3041.xml"/><Relationship Id="rId13" Type="http://schemas.openxmlformats.org/officeDocument/2006/relationships/image" Target="../media/image360.png"/><Relationship Id="rId3" Type="http://schemas.openxmlformats.org/officeDocument/2006/relationships/image" Target="../media/image355.png"/><Relationship Id="rId7" Type="http://schemas.openxmlformats.org/officeDocument/2006/relationships/image" Target="../media/image357.png"/><Relationship Id="rId12" Type="http://schemas.openxmlformats.org/officeDocument/2006/relationships/customXml" Target="../ink/ink3043.xml"/><Relationship Id="rId17" Type="http://schemas.openxmlformats.org/officeDocument/2006/relationships/image" Target="../media/image363.png"/><Relationship Id="rId2" Type="http://schemas.openxmlformats.org/officeDocument/2006/relationships/customXml" Target="../ink/ink3038.xml"/><Relationship Id="rId16" Type="http://schemas.openxmlformats.org/officeDocument/2006/relationships/customXml" Target="../ink/ink30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40.xml"/><Relationship Id="rId11" Type="http://schemas.openxmlformats.org/officeDocument/2006/relationships/image" Target="../media/image359.png"/><Relationship Id="rId5" Type="http://schemas.openxmlformats.org/officeDocument/2006/relationships/image" Target="../media/image356.png"/><Relationship Id="rId15" Type="http://schemas.openxmlformats.org/officeDocument/2006/relationships/image" Target="../media/image361.png"/><Relationship Id="rId10" Type="http://schemas.openxmlformats.org/officeDocument/2006/relationships/customXml" Target="../ink/ink3042.xml"/><Relationship Id="rId4" Type="http://schemas.openxmlformats.org/officeDocument/2006/relationships/customXml" Target="../ink/ink3039.xml"/><Relationship Id="rId9" Type="http://schemas.openxmlformats.org/officeDocument/2006/relationships/image" Target="../media/image358.png"/><Relationship Id="rId14" Type="http://schemas.openxmlformats.org/officeDocument/2006/relationships/customXml" Target="../ink/ink3044.xml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customXml" Target="../ink/ink3049.xml"/><Relationship Id="rId13" Type="http://schemas.openxmlformats.org/officeDocument/2006/relationships/image" Target="../media/image360.png"/><Relationship Id="rId18" Type="http://schemas.openxmlformats.org/officeDocument/2006/relationships/customXml" Target="../ink/ink3054.xml"/><Relationship Id="rId3" Type="http://schemas.openxmlformats.org/officeDocument/2006/relationships/image" Target="../media/image355.png"/><Relationship Id="rId7" Type="http://schemas.openxmlformats.org/officeDocument/2006/relationships/image" Target="../media/image357.png"/><Relationship Id="rId12" Type="http://schemas.openxmlformats.org/officeDocument/2006/relationships/customXml" Target="../ink/ink3051.xml"/><Relationship Id="rId17" Type="http://schemas.openxmlformats.org/officeDocument/2006/relationships/image" Target="../media/image363.png"/><Relationship Id="rId2" Type="http://schemas.openxmlformats.org/officeDocument/2006/relationships/customXml" Target="../ink/ink3046.xml"/><Relationship Id="rId16" Type="http://schemas.openxmlformats.org/officeDocument/2006/relationships/customXml" Target="../ink/ink305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48.xml"/><Relationship Id="rId11" Type="http://schemas.openxmlformats.org/officeDocument/2006/relationships/image" Target="../media/image359.png"/><Relationship Id="rId5" Type="http://schemas.openxmlformats.org/officeDocument/2006/relationships/image" Target="../media/image356.png"/><Relationship Id="rId15" Type="http://schemas.openxmlformats.org/officeDocument/2006/relationships/image" Target="../media/image361.png"/><Relationship Id="rId10" Type="http://schemas.openxmlformats.org/officeDocument/2006/relationships/customXml" Target="../ink/ink3050.xml"/><Relationship Id="rId19" Type="http://schemas.openxmlformats.org/officeDocument/2006/relationships/image" Target="../media/image364.png"/><Relationship Id="rId4" Type="http://schemas.openxmlformats.org/officeDocument/2006/relationships/customXml" Target="../ink/ink3047.xml"/><Relationship Id="rId9" Type="http://schemas.openxmlformats.org/officeDocument/2006/relationships/image" Target="../media/image358.png"/><Relationship Id="rId14" Type="http://schemas.openxmlformats.org/officeDocument/2006/relationships/customXml" Target="../ink/ink3052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customXml" Target="../ink/ink50.xml"/><Relationship Id="rId13" Type="http://schemas.openxmlformats.org/officeDocument/2006/relationships/image" Target="../media/image12.png"/><Relationship Id="rId18" Type="http://schemas.openxmlformats.org/officeDocument/2006/relationships/customXml" Target="../ink/ink55.xml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52.xml"/><Relationship Id="rId17" Type="http://schemas.openxmlformats.org/officeDocument/2006/relationships/image" Target="../media/image14.png"/><Relationship Id="rId2" Type="http://schemas.openxmlformats.org/officeDocument/2006/relationships/customXml" Target="../ink/ink47.xml"/><Relationship Id="rId16" Type="http://schemas.openxmlformats.org/officeDocument/2006/relationships/customXml" Target="../ink/ink5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.xml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customXml" Target="../ink/ink51.xml"/><Relationship Id="rId19" Type="http://schemas.openxmlformats.org/officeDocument/2006/relationships/image" Target="../media/image17.png"/><Relationship Id="rId4" Type="http://schemas.openxmlformats.org/officeDocument/2006/relationships/customXml" Target="../ink/ink48.xml"/><Relationship Id="rId9" Type="http://schemas.openxmlformats.org/officeDocument/2006/relationships/image" Target="../media/image9.png"/><Relationship Id="rId14" Type="http://schemas.openxmlformats.org/officeDocument/2006/relationships/customXml" Target="../ink/ink53.xml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customXml" Target="../ink/ink3058.xml"/><Relationship Id="rId13" Type="http://schemas.openxmlformats.org/officeDocument/2006/relationships/image" Target="../media/image360.png"/><Relationship Id="rId18" Type="http://schemas.openxmlformats.org/officeDocument/2006/relationships/customXml" Target="../ink/ink3063.xml"/><Relationship Id="rId26" Type="http://schemas.openxmlformats.org/officeDocument/2006/relationships/customXml" Target="../ink/ink3067.xml"/><Relationship Id="rId3" Type="http://schemas.openxmlformats.org/officeDocument/2006/relationships/image" Target="../media/image355.png"/><Relationship Id="rId21" Type="http://schemas.openxmlformats.org/officeDocument/2006/relationships/image" Target="../media/image365.png"/><Relationship Id="rId7" Type="http://schemas.openxmlformats.org/officeDocument/2006/relationships/image" Target="../media/image357.png"/><Relationship Id="rId12" Type="http://schemas.openxmlformats.org/officeDocument/2006/relationships/customXml" Target="../ink/ink3060.xml"/><Relationship Id="rId17" Type="http://schemas.openxmlformats.org/officeDocument/2006/relationships/image" Target="../media/image363.png"/><Relationship Id="rId25" Type="http://schemas.openxmlformats.org/officeDocument/2006/relationships/image" Target="../media/image367.png"/><Relationship Id="rId2" Type="http://schemas.openxmlformats.org/officeDocument/2006/relationships/customXml" Target="../ink/ink3055.xml"/><Relationship Id="rId16" Type="http://schemas.openxmlformats.org/officeDocument/2006/relationships/customXml" Target="../ink/ink3062.xml"/><Relationship Id="rId20" Type="http://schemas.openxmlformats.org/officeDocument/2006/relationships/customXml" Target="../ink/ink3064.xml"/><Relationship Id="rId29" Type="http://schemas.openxmlformats.org/officeDocument/2006/relationships/image" Target="../media/image3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57.xml"/><Relationship Id="rId11" Type="http://schemas.openxmlformats.org/officeDocument/2006/relationships/image" Target="../media/image359.png"/><Relationship Id="rId24" Type="http://schemas.openxmlformats.org/officeDocument/2006/relationships/customXml" Target="../ink/ink3066.xml"/><Relationship Id="rId5" Type="http://schemas.openxmlformats.org/officeDocument/2006/relationships/image" Target="../media/image356.png"/><Relationship Id="rId15" Type="http://schemas.openxmlformats.org/officeDocument/2006/relationships/image" Target="../media/image361.png"/><Relationship Id="rId23" Type="http://schemas.openxmlformats.org/officeDocument/2006/relationships/image" Target="../media/image366.png"/><Relationship Id="rId28" Type="http://schemas.openxmlformats.org/officeDocument/2006/relationships/customXml" Target="../ink/ink3068.xml"/><Relationship Id="rId10" Type="http://schemas.openxmlformats.org/officeDocument/2006/relationships/customXml" Target="../ink/ink3059.xml"/><Relationship Id="rId19" Type="http://schemas.openxmlformats.org/officeDocument/2006/relationships/image" Target="../media/image364.png"/><Relationship Id="rId4" Type="http://schemas.openxmlformats.org/officeDocument/2006/relationships/customXml" Target="../ink/ink3056.xml"/><Relationship Id="rId9" Type="http://schemas.openxmlformats.org/officeDocument/2006/relationships/image" Target="../media/image358.png"/><Relationship Id="rId14" Type="http://schemas.openxmlformats.org/officeDocument/2006/relationships/customXml" Target="../ink/ink3061.xml"/><Relationship Id="rId22" Type="http://schemas.openxmlformats.org/officeDocument/2006/relationships/customXml" Target="../ink/ink3065.xml"/><Relationship Id="rId27" Type="http://schemas.openxmlformats.org/officeDocument/2006/relationships/image" Target="../media/image368.png"/></Relationships>
</file>

<file path=ppt/slides/_rels/slide8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60.png"/><Relationship Id="rId18" Type="http://schemas.openxmlformats.org/officeDocument/2006/relationships/customXml" Target="../ink/ink3077.xml"/><Relationship Id="rId26" Type="http://schemas.openxmlformats.org/officeDocument/2006/relationships/customXml" Target="../ink/ink3081.xml"/><Relationship Id="rId39" Type="http://schemas.openxmlformats.org/officeDocument/2006/relationships/image" Target="../media/image374.png"/><Relationship Id="rId21" Type="http://schemas.openxmlformats.org/officeDocument/2006/relationships/image" Target="../media/image365.png"/><Relationship Id="rId34" Type="http://schemas.openxmlformats.org/officeDocument/2006/relationships/customXml" Target="../ink/ink3085.xml"/><Relationship Id="rId42" Type="http://schemas.openxmlformats.org/officeDocument/2006/relationships/customXml" Target="../ink/ink3089.xml"/><Relationship Id="rId47" Type="http://schemas.openxmlformats.org/officeDocument/2006/relationships/image" Target="../media/image378.png"/><Relationship Id="rId50" Type="http://schemas.openxmlformats.org/officeDocument/2006/relationships/customXml" Target="../ink/ink3093.xml"/><Relationship Id="rId7" Type="http://schemas.openxmlformats.org/officeDocument/2006/relationships/image" Target="../media/image357.png"/><Relationship Id="rId2" Type="http://schemas.openxmlformats.org/officeDocument/2006/relationships/customXml" Target="../ink/ink3069.xml"/><Relationship Id="rId16" Type="http://schemas.openxmlformats.org/officeDocument/2006/relationships/customXml" Target="../ink/ink3076.xml"/><Relationship Id="rId29" Type="http://schemas.openxmlformats.org/officeDocument/2006/relationships/image" Target="../media/image369.png"/><Relationship Id="rId11" Type="http://schemas.openxmlformats.org/officeDocument/2006/relationships/image" Target="../media/image359.png"/><Relationship Id="rId24" Type="http://schemas.openxmlformats.org/officeDocument/2006/relationships/customXml" Target="../ink/ink3080.xml"/><Relationship Id="rId32" Type="http://schemas.openxmlformats.org/officeDocument/2006/relationships/customXml" Target="../ink/ink3084.xml"/><Relationship Id="rId37" Type="http://schemas.openxmlformats.org/officeDocument/2006/relationships/image" Target="../media/image373.png"/><Relationship Id="rId40" Type="http://schemas.openxmlformats.org/officeDocument/2006/relationships/customXml" Target="../ink/ink3088.xml"/><Relationship Id="rId45" Type="http://schemas.openxmlformats.org/officeDocument/2006/relationships/image" Target="../media/image377.png"/><Relationship Id="rId53" Type="http://schemas.openxmlformats.org/officeDocument/2006/relationships/image" Target="../media/image381.png"/><Relationship Id="rId5" Type="http://schemas.openxmlformats.org/officeDocument/2006/relationships/image" Target="../media/image356.png"/><Relationship Id="rId10" Type="http://schemas.openxmlformats.org/officeDocument/2006/relationships/customXml" Target="../ink/ink3073.xml"/><Relationship Id="rId19" Type="http://schemas.openxmlformats.org/officeDocument/2006/relationships/image" Target="../media/image364.png"/><Relationship Id="rId31" Type="http://schemas.openxmlformats.org/officeDocument/2006/relationships/image" Target="../media/image370.png"/><Relationship Id="rId44" Type="http://schemas.openxmlformats.org/officeDocument/2006/relationships/customXml" Target="../ink/ink3090.xml"/><Relationship Id="rId52" Type="http://schemas.openxmlformats.org/officeDocument/2006/relationships/customXml" Target="../ink/ink3094.xml"/><Relationship Id="rId4" Type="http://schemas.openxmlformats.org/officeDocument/2006/relationships/customXml" Target="../ink/ink3070.xml"/><Relationship Id="rId9" Type="http://schemas.openxmlformats.org/officeDocument/2006/relationships/image" Target="../media/image358.png"/><Relationship Id="rId14" Type="http://schemas.openxmlformats.org/officeDocument/2006/relationships/customXml" Target="../ink/ink3075.xml"/><Relationship Id="rId22" Type="http://schemas.openxmlformats.org/officeDocument/2006/relationships/customXml" Target="../ink/ink3079.xml"/><Relationship Id="rId27" Type="http://schemas.openxmlformats.org/officeDocument/2006/relationships/image" Target="../media/image368.png"/><Relationship Id="rId30" Type="http://schemas.openxmlformats.org/officeDocument/2006/relationships/customXml" Target="../ink/ink3083.xml"/><Relationship Id="rId35" Type="http://schemas.openxmlformats.org/officeDocument/2006/relationships/image" Target="../media/image372.png"/><Relationship Id="rId43" Type="http://schemas.openxmlformats.org/officeDocument/2006/relationships/image" Target="../media/image376.png"/><Relationship Id="rId48" Type="http://schemas.openxmlformats.org/officeDocument/2006/relationships/customXml" Target="../ink/ink3092.xml"/><Relationship Id="rId8" Type="http://schemas.openxmlformats.org/officeDocument/2006/relationships/customXml" Target="../ink/ink3072.xml"/><Relationship Id="rId51" Type="http://schemas.openxmlformats.org/officeDocument/2006/relationships/image" Target="../media/image380.png"/><Relationship Id="rId3" Type="http://schemas.openxmlformats.org/officeDocument/2006/relationships/image" Target="../media/image355.png"/><Relationship Id="rId12" Type="http://schemas.openxmlformats.org/officeDocument/2006/relationships/customXml" Target="../ink/ink3074.xml"/><Relationship Id="rId17" Type="http://schemas.openxmlformats.org/officeDocument/2006/relationships/image" Target="../media/image363.png"/><Relationship Id="rId25" Type="http://schemas.openxmlformats.org/officeDocument/2006/relationships/image" Target="../media/image367.png"/><Relationship Id="rId33" Type="http://schemas.openxmlformats.org/officeDocument/2006/relationships/image" Target="../media/image371.png"/><Relationship Id="rId38" Type="http://schemas.openxmlformats.org/officeDocument/2006/relationships/customXml" Target="../ink/ink3087.xml"/><Relationship Id="rId46" Type="http://schemas.openxmlformats.org/officeDocument/2006/relationships/customXml" Target="../ink/ink3091.xml"/><Relationship Id="rId20" Type="http://schemas.openxmlformats.org/officeDocument/2006/relationships/customXml" Target="../ink/ink3078.xml"/><Relationship Id="rId41" Type="http://schemas.openxmlformats.org/officeDocument/2006/relationships/image" Target="../media/image37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71.xml"/><Relationship Id="rId15" Type="http://schemas.openxmlformats.org/officeDocument/2006/relationships/image" Target="../media/image361.png"/><Relationship Id="rId23" Type="http://schemas.openxmlformats.org/officeDocument/2006/relationships/image" Target="../media/image366.png"/><Relationship Id="rId28" Type="http://schemas.openxmlformats.org/officeDocument/2006/relationships/customXml" Target="../ink/ink3082.xml"/><Relationship Id="rId36" Type="http://schemas.openxmlformats.org/officeDocument/2006/relationships/customXml" Target="../ink/ink3086.xml"/><Relationship Id="rId49" Type="http://schemas.openxmlformats.org/officeDocument/2006/relationships/image" Target="../media/image379.png"/></Relationships>
</file>

<file path=ppt/slides/_rels/slide8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60.png"/><Relationship Id="rId18" Type="http://schemas.openxmlformats.org/officeDocument/2006/relationships/customXml" Target="../ink/ink3103.xml"/><Relationship Id="rId26" Type="http://schemas.openxmlformats.org/officeDocument/2006/relationships/customXml" Target="../ink/ink3107.xml"/><Relationship Id="rId39" Type="http://schemas.openxmlformats.org/officeDocument/2006/relationships/image" Target="../media/image374.png"/><Relationship Id="rId21" Type="http://schemas.openxmlformats.org/officeDocument/2006/relationships/image" Target="../media/image365.png"/><Relationship Id="rId34" Type="http://schemas.openxmlformats.org/officeDocument/2006/relationships/customXml" Target="../ink/ink3111.xml"/><Relationship Id="rId42" Type="http://schemas.openxmlformats.org/officeDocument/2006/relationships/customXml" Target="../ink/ink3115.xml"/><Relationship Id="rId47" Type="http://schemas.openxmlformats.org/officeDocument/2006/relationships/image" Target="../media/image378.png"/><Relationship Id="rId50" Type="http://schemas.openxmlformats.org/officeDocument/2006/relationships/customXml" Target="../ink/ink3119.xml"/><Relationship Id="rId55" Type="http://schemas.openxmlformats.org/officeDocument/2006/relationships/image" Target="../media/image382.png"/><Relationship Id="rId7" Type="http://schemas.openxmlformats.org/officeDocument/2006/relationships/image" Target="../media/image357.png"/><Relationship Id="rId2" Type="http://schemas.openxmlformats.org/officeDocument/2006/relationships/customXml" Target="../ink/ink3095.xml"/><Relationship Id="rId16" Type="http://schemas.openxmlformats.org/officeDocument/2006/relationships/customXml" Target="../ink/ink3102.xml"/><Relationship Id="rId29" Type="http://schemas.openxmlformats.org/officeDocument/2006/relationships/image" Target="../media/image369.png"/><Relationship Id="rId11" Type="http://schemas.openxmlformats.org/officeDocument/2006/relationships/image" Target="../media/image359.png"/><Relationship Id="rId24" Type="http://schemas.openxmlformats.org/officeDocument/2006/relationships/customXml" Target="../ink/ink3106.xml"/><Relationship Id="rId32" Type="http://schemas.openxmlformats.org/officeDocument/2006/relationships/customXml" Target="../ink/ink3110.xml"/><Relationship Id="rId37" Type="http://schemas.openxmlformats.org/officeDocument/2006/relationships/image" Target="../media/image373.png"/><Relationship Id="rId40" Type="http://schemas.openxmlformats.org/officeDocument/2006/relationships/customXml" Target="../ink/ink3114.xml"/><Relationship Id="rId45" Type="http://schemas.openxmlformats.org/officeDocument/2006/relationships/image" Target="../media/image377.png"/><Relationship Id="rId53" Type="http://schemas.openxmlformats.org/officeDocument/2006/relationships/image" Target="../media/image381.png"/><Relationship Id="rId5" Type="http://schemas.openxmlformats.org/officeDocument/2006/relationships/image" Target="../media/image356.png"/><Relationship Id="rId19" Type="http://schemas.openxmlformats.org/officeDocument/2006/relationships/image" Target="../media/image364.png"/><Relationship Id="rId4" Type="http://schemas.openxmlformats.org/officeDocument/2006/relationships/customXml" Target="../ink/ink3096.xml"/><Relationship Id="rId9" Type="http://schemas.openxmlformats.org/officeDocument/2006/relationships/image" Target="../media/image358.png"/><Relationship Id="rId14" Type="http://schemas.openxmlformats.org/officeDocument/2006/relationships/customXml" Target="../ink/ink3101.xml"/><Relationship Id="rId22" Type="http://schemas.openxmlformats.org/officeDocument/2006/relationships/customXml" Target="../ink/ink3105.xml"/><Relationship Id="rId27" Type="http://schemas.openxmlformats.org/officeDocument/2006/relationships/image" Target="../media/image368.png"/><Relationship Id="rId30" Type="http://schemas.openxmlformats.org/officeDocument/2006/relationships/customXml" Target="../ink/ink3109.xml"/><Relationship Id="rId35" Type="http://schemas.openxmlformats.org/officeDocument/2006/relationships/image" Target="../media/image372.png"/><Relationship Id="rId43" Type="http://schemas.openxmlformats.org/officeDocument/2006/relationships/image" Target="../media/image376.png"/><Relationship Id="rId48" Type="http://schemas.openxmlformats.org/officeDocument/2006/relationships/customXml" Target="../ink/ink3118.xml"/><Relationship Id="rId56" Type="http://schemas.openxmlformats.org/officeDocument/2006/relationships/customXml" Target="../ink/ink3122.xml"/><Relationship Id="rId8" Type="http://schemas.openxmlformats.org/officeDocument/2006/relationships/customXml" Target="../ink/ink3098.xml"/><Relationship Id="rId51" Type="http://schemas.openxmlformats.org/officeDocument/2006/relationships/image" Target="../media/image380.png"/><Relationship Id="rId3" Type="http://schemas.openxmlformats.org/officeDocument/2006/relationships/image" Target="../media/image355.png"/><Relationship Id="rId12" Type="http://schemas.openxmlformats.org/officeDocument/2006/relationships/customXml" Target="../ink/ink3100.xml"/><Relationship Id="rId17" Type="http://schemas.openxmlformats.org/officeDocument/2006/relationships/image" Target="../media/image363.png"/><Relationship Id="rId25" Type="http://schemas.openxmlformats.org/officeDocument/2006/relationships/image" Target="../media/image367.png"/><Relationship Id="rId33" Type="http://schemas.openxmlformats.org/officeDocument/2006/relationships/image" Target="../media/image371.png"/><Relationship Id="rId38" Type="http://schemas.openxmlformats.org/officeDocument/2006/relationships/customXml" Target="../ink/ink3113.xml"/><Relationship Id="rId46" Type="http://schemas.openxmlformats.org/officeDocument/2006/relationships/customXml" Target="../ink/ink3117.xml"/><Relationship Id="rId20" Type="http://schemas.openxmlformats.org/officeDocument/2006/relationships/customXml" Target="../ink/ink3104.xml"/><Relationship Id="rId41" Type="http://schemas.openxmlformats.org/officeDocument/2006/relationships/image" Target="../media/image375.png"/><Relationship Id="rId54" Type="http://schemas.openxmlformats.org/officeDocument/2006/relationships/customXml" Target="../ink/ink31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97.xml"/><Relationship Id="rId15" Type="http://schemas.openxmlformats.org/officeDocument/2006/relationships/image" Target="../media/image361.png"/><Relationship Id="rId23" Type="http://schemas.openxmlformats.org/officeDocument/2006/relationships/image" Target="../media/image366.png"/><Relationship Id="rId28" Type="http://schemas.openxmlformats.org/officeDocument/2006/relationships/customXml" Target="../ink/ink3108.xml"/><Relationship Id="rId36" Type="http://schemas.openxmlformats.org/officeDocument/2006/relationships/customXml" Target="../ink/ink3112.xml"/><Relationship Id="rId49" Type="http://schemas.openxmlformats.org/officeDocument/2006/relationships/image" Target="../media/image379.png"/><Relationship Id="rId57" Type="http://schemas.openxmlformats.org/officeDocument/2006/relationships/image" Target="../media/image383.png"/><Relationship Id="rId10" Type="http://schemas.openxmlformats.org/officeDocument/2006/relationships/customXml" Target="../ink/ink3099.xml"/><Relationship Id="rId31" Type="http://schemas.openxmlformats.org/officeDocument/2006/relationships/image" Target="../media/image370.png"/><Relationship Id="rId44" Type="http://schemas.openxmlformats.org/officeDocument/2006/relationships/customXml" Target="../ink/ink3116.xml"/><Relationship Id="rId52" Type="http://schemas.openxmlformats.org/officeDocument/2006/relationships/customXml" Target="../ink/ink3120.xml"/></Relationships>
</file>

<file path=ppt/slides/_rels/slide8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35.xml"/><Relationship Id="rId21" Type="http://schemas.openxmlformats.org/officeDocument/2006/relationships/image" Target="../media/image365.png"/><Relationship Id="rId42" Type="http://schemas.openxmlformats.org/officeDocument/2006/relationships/customXml" Target="../ink/ink3143.xml"/><Relationship Id="rId47" Type="http://schemas.openxmlformats.org/officeDocument/2006/relationships/image" Target="../media/image378.png"/><Relationship Id="rId63" Type="http://schemas.openxmlformats.org/officeDocument/2006/relationships/image" Target="../media/image386.png"/><Relationship Id="rId68" Type="http://schemas.openxmlformats.org/officeDocument/2006/relationships/customXml" Target="../ink/ink3156.xml"/><Relationship Id="rId16" Type="http://schemas.openxmlformats.org/officeDocument/2006/relationships/customXml" Target="../ink/ink3130.xml"/><Relationship Id="rId11" Type="http://schemas.openxmlformats.org/officeDocument/2006/relationships/image" Target="../media/image359.png"/><Relationship Id="rId24" Type="http://schemas.openxmlformats.org/officeDocument/2006/relationships/customXml" Target="../ink/ink3134.xml"/><Relationship Id="rId32" Type="http://schemas.openxmlformats.org/officeDocument/2006/relationships/customXml" Target="../ink/ink3138.xml"/><Relationship Id="rId37" Type="http://schemas.openxmlformats.org/officeDocument/2006/relationships/image" Target="../media/image373.png"/><Relationship Id="rId40" Type="http://schemas.openxmlformats.org/officeDocument/2006/relationships/customXml" Target="../ink/ink3142.xml"/><Relationship Id="rId45" Type="http://schemas.openxmlformats.org/officeDocument/2006/relationships/image" Target="../media/image377.png"/><Relationship Id="rId53" Type="http://schemas.openxmlformats.org/officeDocument/2006/relationships/image" Target="../media/image381.png"/><Relationship Id="rId58" Type="http://schemas.openxmlformats.org/officeDocument/2006/relationships/customXml" Target="../ink/ink3151.xml"/><Relationship Id="rId66" Type="http://schemas.openxmlformats.org/officeDocument/2006/relationships/customXml" Target="../ink/ink3155.xml"/><Relationship Id="rId74" Type="http://schemas.openxmlformats.org/officeDocument/2006/relationships/customXml" Target="../ink/ink3159.xml"/><Relationship Id="rId79" Type="http://schemas.openxmlformats.org/officeDocument/2006/relationships/image" Target="../media/image394.png"/><Relationship Id="rId5" Type="http://schemas.openxmlformats.org/officeDocument/2006/relationships/image" Target="../media/image356.png"/><Relationship Id="rId61" Type="http://schemas.openxmlformats.org/officeDocument/2006/relationships/image" Target="../media/image385.png"/><Relationship Id="rId19" Type="http://schemas.openxmlformats.org/officeDocument/2006/relationships/image" Target="../media/image364.png"/><Relationship Id="rId14" Type="http://schemas.openxmlformats.org/officeDocument/2006/relationships/customXml" Target="../ink/ink3129.xml"/><Relationship Id="rId22" Type="http://schemas.openxmlformats.org/officeDocument/2006/relationships/customXml" Target="../ink/ink3133.xml"/><Relationship Id="rId27" Type="http://schemas.openxmlformats.org/officeDocument/2006/relationships/image" Target="../media/image368.png"/><Relationship Id="rId30" Type="http://schemas.openxmlformats.org/officeDocument/2006/relationships/customXml" Target="../ink/ink3137.xml"/><Relationship Id="rId35" Type="http://schemas.openxmlformats.org/officeDocument/2006/relationships/image" Target="../media/image372.png"/><Relationship Id="rId43" Type="http://schemas.openxmlformats.org/officeDocument/2006/relationships/image" Target="../media/image376.png"/><Relationship Id="rId48" Type="http://schemas.openxmlformats.org/officeDocument/2006/relationships/customXml" Target="../ink/ink3146.xml"/><Relationship Id="rId56" Type="http://schemas.openxmlformats.org/officeDocument/2006/relationships/customXml" Target="../ink/ink3150.xml"/><Relationship Id="rId64" Type="http://schemas.openxmlformats.org/officeDocument/2006/relationships/customXml" Target="../ink/ink3154.xml"/><Relationship Id="rId69" Type="http://schemas.openxmlformats.org/officeDocument/2006/relationships/image" Target="../media/image389.png"/><Relationship Id="rId77" Type="http://schemas.openxmlformats.org/officeDocument/2006/relationships/image" Target="../media/image393.png"/><Relationship Id="rId8" Type="http://schemas.openxmlformats.org/officeDocument/2006/relationships/customXml" Target="../ink/ink3126.xml"/><Relationship Id="rId51" Type="http://schemas.openxmlformats.org/officeDocument/2006/relationships/image" Target="../media/image380.png"/><Relationship Id="rId72" Type="http://schemas.openxmlformats.org/officeDocument/2006/relationships/customXml" Target="../ink/ink3158.xml"/><Relationship Id="rId3" Type="http://schemas.openxmlformats.org/officeDocument/2006/relationships/image" Target="../media/image355.png"/><Relationship Id="rId12" Type="http://schemas.openxmlformats.org/officeDocument/2006/relationships/customXml" Target="../ink/ink3128.xml"/><Relationship Id="rId17" Type="http://schemas.openxmlformats.org/officeDocument/2006/relationships/image" Target="../media/image363.png"/><Relationship Id="rId25" Type="http://schemas.openxmlformats.org/officeDocument/2006/relationships/image" Target="../media/image367.png"/><Relationship Id="rId33" Type="http://schemas.openxmlformats.org/officeDocument/2006/relationships/image" Target="../media/image371.png"/><Relationship Id="rId38" Type="http://schemas.openxmlformats.org/officeDocument/2006/relationships/customXml" Target="../ink/ink3141.xml"/><Relationship Id="rId46" Type="http://schemas.openxmlformats.org/officeDocument/2006/relationships/customXml" Target="../ink/ink3145.xml"/><Relationship Id="rId59" Type="http://schemas.openxmlformats.org/officeDocument/2006/relationships/image" Target="../media/image384.png"/><Relationship Id="rId67" Type="http://schemas.openxmlformats.org/officeDocument/2006/relationships/image" Target="../media/image388.png"/><Relationship Id="rId20" Type="http://schemas.openxmlformats.org/officeDocument/2006/relationships/customXml" Target="../ink/ink3132.xml"/><Relationship Id="rId41" Type="http://schemas.openxmlformats.org/officeDocument/2006/relationships/image" Target="../media/image375.png"/><Relationship Id="rId54" Type="http://schemas.openxmlformats.org/officeDocument/2006/relationships/customXml" Target="../ink/ink3149.xml"/><Relationship Id="rId62" Type="http://schemas.openxmlformats.org/officeDocument/2006/relationships/customXml" Target="../ink/ink3153.xml"/><Relationship Id="rId70" Type="http://schemas.openxmlformats.org/officeDocument/2006/relationships/customXml" Target="../ink/ink3157.xml"/><Relationship Id="rId75" Type="http://schemas.openxmlformats.org/officeDocument/2006/relationships/image" Target="../media/image3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25.xml"/><Relationship Id="rId15" Type="http://schemas.openxmlformats.org/officeDocument/2006/relationships/image" Target="../media/image361.png"/><Relationship Id="rId23" Type="http://schemas.openxmlformats.org/officeDocument/2006/relationships/image" Target="../media/image366.png"/><Relationship Id="rId28" Type="http://schemas.openxmlformats.org/officeDocument/2006/relationships/customXml" Target="../ink/ink3136.xml"/><Relationship Id="rId36" Type="http://schemas.openxmlformats.org/officeDocument/2006/relationships/customXml" Target="../ink/ink3140.xml"/><Relationship Id="rId49" Type="http://schemas.openxmlformats.org/officeDocument/2006/relationships/image" Target="../media/image379.png"/><Relationship Id="rId57" Type="http://schemas.openxmlformats.org/officeDocument/2006/relationships/image" Target="../media/image383.png"/><Relationship Id="rId10" Type="http://schemas.openxmlformats.org/officeDocument/2006/relationships/customXml" Target="../ink/ink3127.xml"/><Relationship Id="rId31" Type="http://schemas.openxmlformats.org/officeDocument/2006/relationships/image" Target="../media/image370.png"/><Relationship Id="rId44" Type="http://schemas.openxmlformats.org/officeDocument/2006/relationships/customXml" Target="../ink/ink3144.xml"/><Relationship Id="rId52" Type="http://schemas.openxmlformats.org/officeDocument/2006/relationships/customXml" Target="../ink/ink3148.xml"/><Relationship Id="rId60" Type="http://schemas.openxmlformats.org/officeDocument/2006/relationships/customXml" Target="../ink/ink3152.xml"/><Relationship Id="rId65" Type="http://schemas.openxmlformats.org/officeDocument/2006/relationships/image" Target="../media/image387.png"/><Relationship Id="rId73" Type="http://schemas.openxmlformats.org/officeDocument/2006/relationships/image" Target="../media/image391.png"/><Relationship Id="rId78" Type="http://schemas.openxmlformats.org/officeDocument/2006/relationships/customXml" Target="../ink/ink3161.xml"/><Relationship Id="rId4" Type="http://schemas.openxmlformats.org/officeDocument/2006/relationships/customXml" Target="../ink/ink3124.xml"/><Relationship Id="rId9" Type="http://schemas.openxmlformats.org/officeDocument/2006/relationships/image" Target="../media/image358.png"/><Relationship Id="rId13" Type="http://schemas.openxmlformats.org/officeDocument/2006/relationships/image" Target="../media/image360.png"/><Relationship Id="rId18" Type="http://schemas.openxmlformats.org/officeDocument/2006/relationships/customXml" Target="../ink/ink3131.xml"/><Relationship Id="rId39" Type="http://schemas.openxmlformats.org/officeDocument/2006/relationships/image" Target="../media/image374.png"/><Relationship Id="rId34" Type="http://schemas.openxmlformats.org/officeDocument/2006/relationships/customXml" Target="../ink/ink3139.xml"/><Relationship Id="rId50" Type="http://schemas.openxmlformats.org/officeDocument/2006/relationships/customXml" Target="../ink/ink3147.xml"/><Relationship Id="rId55" Type="http://schemas.openxmlformats.org/officeDocument/2006/relationships/image" Target="../media/image382.png"/><Relationship Id="rId76" Type="http://schemas.openxmlformats.org/officeDocument/2006/relationships/customXml" Target="../ink/ink3160.xml"/><Relationship Id="rId7" Type="http://schemas.openxmlformats.org/officeDocument/2006/relationships/image" Target="../media/image357.png"/><Relationship Id="rId71" Type="http://schemas.openxmlformats.org/officeDocument/2006/relationships/image" Target="../media/image390.png"/><Relationship Id="rId2" Type="http://schemas.openxmlformats.org/officeDocument/2006/relationships/customXml" Target="../ink/ink3123.xml"/><Relationship Id="rId29" Type="http://schemas.openxmlformats.org/officeDocument/2006/relationships/image" Target="../media/image369.png"/></Relationships>
</file>

<file path=ppt/slides/_rels/slide8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74.xml"/><Relationship Id="rId21" Type="http://schemas.openxmlformats.org/officeDocument/2006/relationships/image" Target="../media/image365.png"/><Relationship Id="rId42" Type="http://schemas.openxmlformats.org/officeDocument/2006/relationships/customXml" Target="../ink/ink3182.xml"/><Relationship Id="rId47" Type="http://schemas.openxmlformats.org/officeDocument/2006/relationships/image" Target="../media/image378.png"/><Relationship Id="rId63" Type="http://schemas.openxmlformats.org/officeDocument/2006/relationships/image" Target="../media/image386.png"/><Relationship Id="rId68" Type="http://schemas.openxmlformats.org/officeDocument/2006/relationships/customXml" Target="../ink/ink3195.xml"/><Relationship Id="rId84" Type="http://schemas.openxmlformats.org/officeDocument/2006/relationships/customXml" Target="../ink/ink3203.xml"/><Relationship Id="rId89" Type="http://schemas.openxmlformats.org/officeDocument/2006/relationships/image" Target="../media/image399.png"/><Relationship Id="rId16" Type="http://schemas.openxmlformats.org/officeDocument/2006/relationships/customXml" Target="../ink/ink3169.xml"/><Relationship Id="rId11" Type="http://schemas.openxmlformats.org/officeDocument/2006/relationships/image" Target="../media/image359.png"/><Relationship Id="rId32" Type="http://schemas.openxmlformats.org/officeDocument/2006/relationships/customXml" Target="../ink/ink3177.xml"/><Relationship Id="rId37" Type="http://schemas.openxmlformats.org/officeDocument/2006/relationships/image" Target="../media/image373.png"/><Relationship Id="rId53" Type="http://schemas.openxmlformats.org/officeDocument/2006/relationships/image" Target="../media/image381.png"/><Relationship Id="rId58" Type="http://schemas.openxmlformats.org/officeDocument/2006/relationships/customXml" Target="../ink/ink3190.xml"/><Relationship Id="rId74" Type="http://schemas.openxmlformats.org/officeDocument/2006/relationships/customXml" Target="../ink/ink3198.xml"/><Relationship Id="rId79" Type="http://schemas.openxmlformats.org/officeDocument/2006/relationships/image" Target="../media/image394.png"/><Relationship Id="rId5" Type="http://schemas.openxmlformats.org/officeDocument/2006/relationships/image" Target="../media/image356.png"/><Relationship Id="rId14" Type="http://schemas.openxmlformats.org/officeDocument/2006/relationships/customXml" Target="../ink/ink3168.xml"/><Relationship Id="rId22" Type="http://schemas.openxmlformats.org/officeDocument/2006/relationships/customXml" Target="../ink/ink3172.xml"/><Relationship Id="rId27" Type="http://schemas.openxmlformats.org/officeDocument/2006/relationships/image" Target="../media/image368.png"/><Relationship Id="rId30" Type="http://schemas.openxmlformats.org/officeDocument/2006/relationships/customXml" Target="../ink/ink3176.xml"/><Relationship Id="rId35" Type="http://schemas.openxmlformats.org/officeDocument/2006/relationships/image" Target="../media/image372.png"/><Relationship Id="rId43" Type="http://schemas.openxmlformats.org/officeDocument/2006/relationships/image" Target="../media/image376.png"/><Relationship Id="rId48" Type="http://schemas.openxmlformats.org/officeDocument/2006/relationships/customXml" Target="../ink/ink3185.xml"/><Relationship Id="rId56" Type="http://schemas.openxmlformats.org/officeDocument/2006/relationships/customXml" Target="../ink/ink3189.xml"/><Relationship Id="rId64" Type="http://schemas.openxmlformats.org/officeDocument/2006/relationships/customXml" Target="../ink/ink3193.xml"/><Relationship Id="rId69" Type="http://schemas.openxmlformats.org/officeDocument/2006/relationships/image" Target="../media/image389.png"/><Relationship Id="rId77" Type="http://schemas.openxmlformats.org/officeDocument/2006/relationships/image" Target="../media/image393.png"/><Relationship Id="rId8" Type="http://schemas.openxmlformats.org/officeDocument/2006/relationships/customXml" Target="../ink/ink3165.xml"/><Relationship Id="rId51" Type="http://schemas.openxmlformats.org/officeDocument/2006/relationships/image" Target="../media/image380.png"/><Relationship Id="rId72" Type="http://schemas.openxmlformats.org/officeDocument/2006/relationships/customXml" Target="../ink/ink3197.xml"/><Relationship Id="rId80" Type="http://schemas.openxmlformats.org/officeDocument/2006/relationships/customXml" Target="../ink/ink3201.xml"/><Relationship Id="rId85" Type="http://schemas.openxmlformats.org/officeDocument/2006/relationships/image" Target="../media/image397.png"/><Relationship Id="rId3" Type="http://schemas.openxmlformats.org/officeDocument/2006/relationships/image" Target="../media/image355.png"/><Relationship Id="rId12" Type="http://schemas.openxmlformats.org/officeDocument/2006/relationships/customXml" Target="../ink/ink3167.xml"/><Relationship Id="rId17" Type="http://schemas.openxmlformats.org/officeDocument/2006/relationships/image" Target="../media/image363.png"/><Relationship Id="rId25" Type="http://schemas.openxmlformats.org/officeDocument/2006/relationships/image" Target="../media/image367.png"/><Relationship Id="rId33" Type="http://schemas.openxmlformats.org/officeDocument/2006/relationships/image" Target="../media/image371.png"/><Relationship Id="rId38" Type="http://schemas.openxmlformats.org/officeDocument/2006/relationships/customXml" Target="../ink/ink3180.xml"/><Relationship Id="rId46" Type="http://schemas.openxmlformats.org/officeDocument/2006/relationships/customXml" Target="../ink/ink3184.xml"/><Relationship Id="rId59" Type="http://schemas.openxmlformats.org/officeDocument/2006/relationships/image" Target="../media/image384.png"/><Relationship Id="rId67" Type="http://schemas.openxmlformats.org/officeDocument/2006/relationships/image" Target="../media/image388.png"/><Relationship Id="rId20" Type="http://schemas.openxmlformats.org/officeDocument/2006/relationships/customXml" Target="../ink/ink3171.xml"/><Relationship Id="rId41" Type="http://schemas.openxmlformats.org/officeDocument/2006/relationships/image" Target="../media/image375.png"/><Relationship Id="rId54" Type="http://schemas.openxmlformats.org/officeDocument/2006/relationships/customXml" Target="../ink/ink3188.xml"/><Relationship Id="rId62" Type="http://schemas.openxmlformats.org/officeDocument/2006/relationships/customXml" Target="../ink/ink3192.xml"/><Relationship Id="rId70" Type="http://schemas.openxmlformats.org/officeDocument/2006/relationships/customXml" Target="../ink/ink3196.xml"/><Relationship Id="rId75" Type="http://schemas.openxmlformats.org/officeDocument/2006/relationships/image" Target="../media/image392.png"/><Relationship Id="rId83" Type="http://schemas.openxmlformats.org/officeDocument/2006/relationships/image" Target="../media/image396.png"/><Relationship Id="rId88" Type="http://schemas.openxmlformats.org/officeDocument/2006/relationships/customXml" Target="../ink/ink320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64.xml"/><Relationship Id="rId15" Type="http://schemas.openxmlformats.org/officeDocument/2006/relationships/image" Target="../media/image361.png"/><Relationship Id="rId23" Type="http://schemas.openxmlformats.org/officeDocument/2006/relationships/image" Target="../media/image366.png"/><Relationship Id="rId28" Type="http://schemas.openxmlformats.org/officeDocument/2006/relationships/customXml" Target="../ink/ink3175.xml"/><Relationship Id="rId36" Type="http://schemas.openxmlformats.org/officeDocument/2006/relationships/customXml" Target="../ink/ink3179.xml"/><Relationship Id="rId49" Type="http://schemas.openxmlformats.org/officeDocument/2006/relationships/image" Target="../media/image379.png"/><Relationship Id="rId57" Type="http://schemas.openxmlformats.org/officeDocument/2006/relationships/image" Target="../media/image383.png"/><Relationship Id="rId10" Type="http://schemas.openxmlformats.org/officeDocument/2006/relationships/customXml" Target="../ink/ink3166.xml"/><Relationship Id="rId31" Type="http://schemas.openxmlformats.org/officeDocument/2006/relationships/image" Target="../media/image370.png"/><Relationship Id="rId44" Type="http://schemas.openxmlformats.org/officeDocument/2006/relationships/customXml" Target="../ink/ink3183.xml"/><Relationship Id="rId52" Type="http://schemas.openxmlformats.org/officeDocument/2006/relationships/customXml" Target="../ink/ink3187.xml"/><Relationship Id="rId60" Type="http://schemas.openxmlformats.org/officeDocument/2006/relationships/customXml" Target="../ink/ink3191.xml"/><Relationship Id="rId65" Type="http://schemas.openxmlformats.org/officeDocument/2006/relationships/image" Target="../media/image387.png"/><Relationship Id="rId73" Type="http://schemas.openxmlformats.org/officeDocument/2006/relationships/image" Target="../media/image391.png"/><Relationship Id="rId78" Type="http://schemas.openxmlformats.org/officeDocument/2006/relationships/customXml" Target="../ink/ink3200.xml"/><Relationship Id="rId81" Type="http://schemas.openxmlformats.org/officeDocument/2006/relationships/image" Target="../media/image395.png"/><Relationship Id="rId86" Type="http://schemas.openxmlformats.org/officeDocument/2006/relationships/customXml" Target="../ink/ink3204.xml"/><Relationship Id="rId4" Type="http://schemas.openxmlformats.org/officeDocument/2006/relationships/customXml" Target="../ink/ink3163.xml"/><Relationship Id="rId9" Type="http://schemas.openxmlformats.org/officeDocument/2006/relationships/image" Target="../media/image358.png"/><Relationship Id="rId13" Type="http://schemas.openxmlformats.org/officeDocument/2006/relationships/image" Target="../media/image360.png"/><Relationship Id="rId18" Type="http://schemas.openxmlformats.org/officeDocument/2006/relationships/customXml" Target="../ink/ink3170.xml"/><Relationship Id="rId39" Type="http://schemas.openxmlformats.org/officeDocument/2006/relationships/image" Target="../media/image374.png"/><Relationship Id="rId34" Type="http://schemas.openxmlformats.org/officeDocument/2006/relationships/customXml" Target="../ink/ink3178.xml"/><Relationship Id="rId50" Type="http://schemas.openxmlformats.org/officeDocument/2006/relationships/customXml" Target="../ink/ink3186.xml"/><Relationship Id="rId55" Type="http://schemas.openxmlformats.org/officeDocument/2006/relationships/image" Target="../media/image382.png"/><Relationship Id="rId76" Type="http://schemas.openxmlformats.org/officeDocument/2006/relationships/customXml" Target="../ink/ink3199.xml"/><Relationship Id="rId7" Type="http://schemas.openxmlformats.org/officeDocument/2006/relationships/image" Target="../media/image357.png"/><Relationship Id="rId71" Type="http://schemas.openxmlformats.org/officeDocument/2006/relationships/image" Target="../media/image390.png"/><Relationship Id="rId2" Type="http://schemas.openxmlformats.org/officeDocument/2006/relationships/customXml" Target="../ink/ink3162.xml"/><Relationship Id="rId29" Type="http://schemas.openxmlformats.org/officeDocument/2006/relationships/image" Target="../media/image369.png"/><Relationship Id="rId24" Type="http://schemas.openxmlformats.org/officeDocument/2006/relationships/customXml" Target="../ink/ink3173.xml"/><Relationship Id="rId40" Type="http://schemas.openxmlformats.org/officeDocument/2006/relationships/customXml" Target="../ink/ink3181.xml"/><Relationship Id="rId45" Type="http://schemas.openxmlformats.org/officeDocument/2006/relationships/image" Target="../media/image377.png"/><Relationship Id="rId66" Type="http://schemas.openxmlformats.org/officeDocument/2006/relationships/customXml" Target="../ink/ink3194.xml"/><Relationship Id="rId87" Type="http://schemas.openxmlformats.org/officeDocument/2006/relationships/image" Target="../media/image398.png"/><Relationship Id="rId61" Type="http://schemas.openxmlformats.org/officeDocument/2006/relationships/image" Target="../media/image385.png"/><Relationship Id="rId82" Type="http://schemas.openxmlformats.org/officeDocument/2006/relationships/customXml" Target="../ink/ink3202.xml"/><Relationship Id="rId19" Type="http://schemas.openxmlformats.org/officeDocument/2006/relationships/image" Target="../media/image364.png"/></Relationships>
</file>

<file path=ppt/slides/_rels/slide8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18.xml"/><Relationship Id="rId21" Type="http://schemas.openxmlformats.org/officeDocument/2006/relationships/image" Target="../media/image365.png"/><Relationship Id="rId42" Type="http://schemas.openxmlformats.org/officeDocument/2006/relationships/customXml" Target="../ink/ink3226.xml"/><Relationship Id="rId47" Type="http://schemas.openxmlformats.org/officeDocument/2006/relationships/image" Target="../media/image378.png"/><Relationship Id="rId63" Type="http://schemas.openxmlformats.org/officeDocument/2006/relationships/image" Target="../media/image386.png"/><Relationship Id="rId68" Type="http://schemas.openxmlformats.org/officeDocument/2006/relationships/customXml" Target="../ink/ink3239.xml"/><Relationship Id="rId84" Type="http://schemas.openxmlformats.org/officeDocument/2006/relationships/customXml" Target="../ink/ink3247.xml"/><Relationship Id="rId89" Type="http://schemas.openxmlformats.org/officeDocument/2006/relationships/image" Target="../media/image399.png"/><Relationship Id="rId16" Type="http://schemas.openxmlformats.org/officeDocument/2006/relationships/customXml" Target="../ink/ink3213.xml"/><Relationship Id="rId11" Type="http://schemas.openxmlformats.org/officeDocument/2006/relationships/image" Target="../media/image359.png"/><Relationship Id="rId32" Type="http://schemas.openxmlformats.org/officeDocument/2006/relationships/customXml" Target="../ink/ink3221.xml"/><Relationship Id="rId37" Type="http://schemas.openxmlformats.org/officeDocument/2006/relationships/image" Target="../media/image373.png"/><Relationship Id="rId53" Type="http://schemas.openxmlformats.org/officeDocument/2006/relationships/image" Target="../media/image381.png"/><Relationship Id="rId58" Type="http://schemas.openxmlformats.org/officeDocument/2006/relationships/customXml" Target="../ink/ink3234.xml"/><Relationship Id="rId74" Type="http://schemas.openxmlformats.org/officeDocument/2006/relationships/customXml" Target="../ink/ink3242.xml"/><Relationship Id="rId79" Type="http://schemas.openxmlformats.org/officeDocument/2006/relationships/image" Target="../media/image394.png"/><Relationship Id="rId5" Type="http://schemas.openxmlformats.org/officeDocument/2006/relationships/image" Target="../media/image356.png"/><Relationship Id="rId90" Type="http://schemas.openxmlformats.org/officeDocument/2006/relationships/customXml" Target="../ink/ink3250.xml"/><Relationship Id="rId95" Type="http://schemas.openxmlformats.org/officeDocument/2006/relationships/image" Target="../media/image402.png"/><Relationship Id="rId22" Type="http://schemas.openxmlformats.org/officeDocument/2006/relationships/customXml" Target="../ink/ink3216.xml"/><Relationship Id="rId27" Type="http://schemas.openxmlformats.org/officeDocument/2006/relationships/image" Target="../media/image368.png"/><Relationship Id="rId43" Type="http://schemas.openxmlformats.org/officeDocument/2006/relationships/image" Target="../media/image376.png"/><Relationship Id="rId48" Type="http://schemas.openxmlformats.org/officeDocument/2006/relationships/customXml" Target="../ink/ink3229.xml"/><Relationship Id="rId64" Type="http://schemas.openxmlformats.org/officeDocument/2006/relationships/customXml" Target="../ink/ink3237.xml"/><Relationship Id="rId69" Type="http://schemas.openxmlformats.org/officeDocument/2006/relationships/image" Target="../media/image389.png"/><Relationship Id="rId80" Type="http://schemas.openxmlformats.org/officeDocument/2006/relationships/customXml" Target="../ink/ink3245.xml"/><Relationship Id="rId85" Type="http://schemas.openxmlformats.org/officeDocument/2006/relationships/image" Target="../media/image397.png"/><Relationship Id="rId3" Type="http://schemas.openxmlformats.org/officeDocument/2006/relationships/image" Target="../media/image355.png"/><Relationship Id="rId12" Type="http://schemas.openxmlformats.org/officeDocument/2006/relationships/customXml" Target="../ink/ink3211.xml"/><Relationship Id="rId17" Type="http://schemas.openxmlformats.org/officeDocument/2006/relationships/image" Target="../media/image363.png"/><Relationship Id="rId25" Type="http://schemas.openxmlformats.org/officeDocument/2006/relationships/image" Target="../media/image367.png"/><Relationship Id="rId33" Type="http://schemas.openxmlformats.org/officeDocument/2006/relationships/image" Target="../media/image371.png"/><Relationship Id="rId38" Type="http://schemas.openxmlformats.org/officeDocument/2006/relationships/customXml" Target="../ink/ink3224.xml"/><Relationship Id="rId46" Type="http://schemas.openxmlformats.org/officeDocument/2006/relationships/customXml" Target="../ink/ink3228.xml"/><Relationship Id="rId59" Type="http://schemas.openxmlformats.org/officeDocument/2006/relationships/image" Target="../media/image384.png"/><Relationship Id="rId67" Type="http://schemas.openxmlformats.org/officeDocument/2006/relationships/image" Target="../media/image388.png"/><Relationship Id="rId20" Type="http://schemas.openxmlformats.org/officeDocument/2006/relationships/customXml" Target="../ink/ink3215.xml"/><Relationship Id="rId41" Type="http://schemas.openxmlformats.org/officeDocument/2006/relationships/image" Target="../media/image375.png"/><Relationship Id="rId54" Type="http://schemas.openxmlformats.org/officeDocument/2006/relationships/customXml" Target="../ink/ink3232.xml"/><Relationship Id="rId62" Type="http://schemas.openxmlformats.org/officeDocument/2006/relationships/customXml" Target="../ink/ink3236.xml"/><Relationship Id="rId70" Type="http://schemas.openxmlformats.org/officeDocument/2006/relationships/customXml" Target="../ink/ink3240.xml"/><Relationship Id="rId75" Type="http://schemas.openxmlformats.org/officeDocument/2006/relationships/image" Target="../media/image392.png"/><Relationship Id="rId83" Type="http://schemas.openxmlformats.org/officeDocument/2006/relationships/image" Target="../media/image396.png"/><Relationship Id="rId88" Type="http://schemas.openxmlformats.org/officeDocument/2006/relationships/customXml" Target="../ink/ink3249.xml"/><Relationship Id="rId91" Type="http://schemas.openxmlformats.org/officeDocument/2006/relationships/image" Target="../media/image400.png"/><Relationship Id="rId96" Type="http://schemas.openxmlformats.org/officeDocument/2006/relationships/customXml" Target="../ink/ink325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08.xml"/><Relationship Id="rId15" Type="http://schemas.openxmlformats.org/officeDocument/2006/relationships/image" Target="../media/image361.png"/><Relationship Id="rId23" Type="http://schemas.openxmlformats.org/officeDocument/2006/relationships/image" Target="../media/image366.png"/><Relationship Id="rId28" Type="http://schemas.openxmlformats.org/officeDocument/2006/relationships/customXml" Target="../ink/ink3219.xml"/><Relationship Id="rId36" Type="http://schemas.openxmlformats.org/officeDocument/2006/relationships/customXml" Target="../ink/ink3223.xml"/><Relationship Id="rId49" Type="http://schemas.openxmlformats.org/officeDocument/2006/relationships/image" Target="../media/image379.png"/><Relationship Id="rId57" Type="http://schemas.openxmlformats.org/officeDocument/2006/relationships/image" Target="../media/image383.png"/><Relationship Id="rId10" Type="http://schemas.openxmlformats.org/officeDocument/2006/relationships/customXml" Target="../ink/ink3210.xml"/><Relationship Id="rId31" Type="http://schemas.openxmlformats.org/officeDocument/2006/relationships/image" Target="../media/image370.png"/><Relationship Id="rId44" Type="http://schemas.openxmlformats.org/officeDocument/2006/relationships/customXml" Target="../ink/ink3227.xml"/><Relationship Id="rId52" Type="http://schemas.openxmlformats.org/officeDocument/2006/relationships/customXml" Target="../ink/ink3231.xml"/><Relationship Id="rId60" Type="http://schemas.openxmlformats.org/officeDocument/2006/relationships/customXml" Target="../ink/ink3235.xml"/><Relationship Id="rId65" Type="http://schemas.openxmlformats.org/officeDocument/2006/relationships/image" Target="../media/image387.png"/><Relationship Id="rId73" Type="http://schemas.openxmlformats.org/officeDocument/2006/relationships/image" Target="../media/image391.png"/><Relationship Id="rId78" Type="http://schemas.openxmlformats.org/officeDocument/2006/relationships/customXml" Target="../ink/ink3244.xml"/><Relationship Id="rId81" Type="http://schemas.openxmlformats.org/officeDocument/2006/relationships/image" Target="../media/image395.png"/><Relationship Id="rId86" Type="http://schemas.openxmlformats.org/officeDocument/2006/relationships/customXml" Target="../ink/ink3248.xml"/><Relationship Id="rId94" Type="http://schemas.openxmlformats.org/officeDocument/2006/relationships/customXml" Target="../ink/ink3252.xml"/><Relationship Id="rId99" Type="http://schemas.openxmlformats.org/officeDocument/2006/relationships/image" Target="../media/image404.png"/><Relationship Id="rId4" Type="http://schemas.openxmlformats.org/officeDocument/2006/relationships/customXml" Target="../ink/ink3207.xml"/><Relationship Id="rId9" Type="http://schemas.openxmlformats.org/officeDocument/2006/relationships/image" Target="../media/image358.png"/><Relationship Id="rId13" Type="http://schemas.openxmlformats.org/officeDocument/2006/relationships/image" Target="../media/image360.png"/><Relationship Id="rId18" Type="http://schemas.openxmlformats.org/officeDocument/2006/relationships/customXml" Target="../ink/ink3214.xml"/><Relationship Id="rId39" Type="http://schemas.openxmlformats.org/officeDocument/2006/relationships/image" Target="../media/image374.png"/><Relationship Id="rId34" Type="http://schemas.openxmlformats.org/officeDocument/2006/relationships/customXml" Target="../ink/ink3222.xml"/><Relationship Id="rId50" Type="http://schemas.openxmlformats.org/officeDocument/2006/relationships/customXml" Target="../ink/ink3230.xml"/><Relationship Id="rId55" Type="http://schemas.openxmlformats.org/officeDocument/2006/relationships/image" Target="../media/image382.png"/><Relationship Id="rId76" Type="http://schemas.openxmlformats.org/officeDocument/2006/relationships/customXml" Target="../ink/ink3243.xml"/><Relationship Id="rId97" Type="http://schemas.openxmlformats.org/officeDocument/2006/relationships/image" Target="../media/image403.png"/><Relationship Id="rId7" Type="http://schemas.openxmlformats.org/officeDocument/2006/relationships/image" Target="../media/image357.png"/><Relationship Id="rId71" Type="http://schemas.openxmlformats.org/officeDocument/2006/relationships/image" Target="../media/image390.png"/><Relationship Id="rId92" Type="http://schemas.openxmlformats.org/officeDocument/2006/relationships/customXml" Target="../ink/ink3251.xml"/><Relationship Id="rId2" Type="http://schemas.openxmlformats.org/officeDocument/2006/relationships/customXml" Target="../ink/ink3206.xml"/><Relationship Id="rId29" Type="http://schemas.openxmlformats.org/officeDocument/2006/relationships/image" Target="../media/image369.png"/><Relationship Id="rId24" Type="http://schemas.openxmlformats.org/officeDocument/2006/relationships/customXml" Target="../ink/ink3217.xml"/><Relationship Id="rId40" Type="http://schemas.openxmlformats.org/officeDocument/2006/relationships/customXml" Target="../ink/ink3225.xml"/><Relationship Id="rId45" Type="http://schemas.openxmlformats.org/officeDocument/2006/relationships/image" Target="../media/image377.png"/><Relationship Id="rId66" Type="http://schemas.openxmlformats.org/officeDocument/2006/relationships/customXml" Target="../ink/ink3238.xml"/><Relationship Id="rId87" Type="http://schemas.openxmlformats.org/officeDocument/2006/relationships/image" Target="../media/image398.png"/><Relationship Id="rId61" Type="http://schemas.openxmlformats.org/officeDocument/2006/relationships/image" Target="../media/image385.png"/><Relationship Id="rId82" Type="http://schemas.openxmlformats.org/officeDocument/2006/relationships/customXml" Target="../ink/ink3246.xml"/><Relationship Id="rId19" Type="http://schemas.openxmlformats.org/officeDocument/2006/relationships/image" Target="../media/image364.png"/><Relationship Id="rId14" Type="http://schemas.openxmlformats.org/officeDocument/2006/relationships/customXml" Target="../ink/ink3212.xml"/><Relationship Id="rId30" Type="http://schemas.openxmlformats.org/officeDocument/2006/relationships/customXml" Target="../ink/ink3220.xml"/><Relationship Id="rId35" Type="http://schemas.openxmlformats.org/officeDocument/2006/relationships/image" Target="../media/image372.png"/><Relationship Id="rId56" Type="http://schemas.openxmlformats.org/officeDocument/2006/relationships/customXml" Target="../ink/ink3233.xml"/><Relationship Id="rId77" Type="http://schemas.openxmlformats.org/officeDocument/2006/relationships/image" Target="../media/image393.png"/><Relationship Id="rId8" Type="http://schemas.openxmlformats.org/officeDocument/2006/relationships/customXml" Target="../ink/ink3209.xml"/><Relationship Id="rId51" Type="http://schemas.openxmlformats.org/officeDocument/2006/relationships/image" Target="../media/image380.png"/><Relationship Id="rId72" Type="http://schemas.openxmlformats.org/officeDocument/2006/relationships/customXml" Target="../ink/ink3241.xml"/><Relationship Id="rId93" Type="http://schemas.openxmlformats.org/officeDocument/2006/relationships/image" Target="../media/image401.png"/><Relationship Id="rId98" Type="http://schemas.openxmlformats.org/officeDocument/2006/relationships/customXml" Target="../ink/ink3254.xml"/></Relationships>
</file>

<file path=ppt/slides/_rels/slide8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67.xml"/><Relationship Id="rId21" Type="http://schemas.openxmlformats.org/officeDocument/2006/relationships/image" Target="../media/image365.png"/><Relationship Id="rId42" Type="http://schemas.openxmlformats.org/officeDocument/2006/relationships/customXml" Target="../ink/ink3275.xml"/><Relationship Id="rId47" Type="http://schemas.openxmlformats.org/officeDocument/2006/relationships/image" Target="../media/image378.png"/><Relationship Id="rId63" Type="http://schemas.openxmlformats.org/officeDocument/2006/relationships/image" Target="../media/image386.png"/><Relationship Id="rId68" Type="http://schemas.openxmlformats.org/officeDocument/2006/relationships/customXml" Target="../ink/ink3288.xml"/><Relationship Id="rId84" Type="http://schemas.openxmlformats.org/officeDocument/2006/relationships/customXml" Target="../ink/ink3296.xml"/><Relationship Id="rId89" Type="http://schemas.openxmlformats.org/officeDocument/2006/relationships/image" Target="../media/image399.png"/><Relationship Id="rId112" Type="http://schemas.openxmlformats.org/officeDocument/2006/relationships/customXml" Target="../ink/ink3310.xml"/><Relationship Id="rId16" Type="http://schemas.openxmlformats.org/officeDocument/2006/relationships/customXml" Target="../ink/ink3262.xml"/><Relationship Id="rId107" Type="http://schemas.openxmlformats.org/officeDocument/2006/relationships/image" Target="../media/image408.png"/><Relationship Id="rId11" Type="http://schemas.openxmlformats.org/officeDocument/2006/relationships/image" Target="../media/image359.png"/><Relationship Id="rId32" Type="http://schemas.openxmlformats.org/officeDocument/2006/relationships/customXml" Target="../ink/ink3270.xml"/><Relationship Id="rId37" Type="http://schemas.openxmlformats.org/officeDocument/2006/relationships/image" Target="../media/image373.png"/><Relationship Id="rId53" Type="http://schemas.openxmlformats.org/officeDocument/2006/relationships/image" Target="../media/image381.png"/><Relationship Id="rId58" Type="http://schemas.openxmlformats.org/officeDocument/2006/relationships/customXml" Target="../ink/ink3283.xml"/><Relationship Id="rId74" Type="http://schemas.openxmlformats.org/officeDocument/2006/relationships/customXml" Target="../ink/ink3291.xml"/><Relationship Id="rId79" Type="http://schemas.openxmlformats.org/officeDocument/2006/relationships/image" Target="../media/image394.png"/><Relationship Id="rId102" Type="http://schemas.openxmlformats.org/officeDocument/2006/relationships/customXml" Target="../ink/ink3305.xml"/><Relationship Id="rId5" Type="http://schemas.openxmlformats.org/officeDocument/2006/relationships/image" Target="../media/image356.png"/><Relationship Id="rId90" Type="http://schemas.openxmlformats.org/officeDocument/2006/relationships/customXml" Target="../ink/ink3299.xml"/><Relationship Id="rId95" Type="http://schemas.openxmlformats.org/officeDocument/2006/relationships/image" Target="../media/image402.png"/><Relationship Id="rId22" Type="http://schemas.openxmlformats.org/officeDocument/2006/relationships/customXml" Target="../ink/ink3265.xml"/><Relationship Id="rId27" Type="http://schemas.openxmlformats.org/officeDocument/2006/relationships/image" Target="../media/image368.png"/><Relationship Id="rId43" Type="http://schemas.openxmlformats.org/officeDocument/2006/relationships/image" Target="../media/image376.png"/><Relationship Id="rId48" Type="http://schemas.openxmlformats.org/officeDocument/2006/relationships/customXml" Target="../ink/ink3278.xml"/><Relationship Id="rId64" Type="http://schemas.openxmlformats.org/officeDocument/2006/relationships/customXml" Target="../ink/ink3286.xml"/><Relationship Id="rId69" Type="http://schemas.openxmlformats.org/officeDocument/2006/relationships/image" Target="../media/image389.png"/><Relationship Id="rId113" Type="http://schemas.openxmlformats.org/officeDocument/2006/relationships/image" Target="../media/image411.png"/><Relationship Id="rId80" Type="http://schemas.openxmlformats.org/officeDocument/2006/relationships/customXml" Target="../ink/ink3294.xml"/><Relationship Id="rId85" Type="http://schemas.openxmlformats.org/officeDocument/2006/relationships/image" Target="../media/image397.png"/><Relationship Id="rId12" Type="http://schemas.openxmlformats.org/officeDocument/2006/relationships/customXml" Target="../ink/ink3260.xml"/><Relationship Id="rId17" Type="http://schemas.openxmlformats.org/officeDocument/2006/relationships/image" Target="../media/image363.png"/><Relationship Id="rId33" Type="http://schemas.openxmlformats.org/officeDocument/2006/relationships/image" Target="../media/image371.png"/><Relationship Id="rId38" Type="http://schemas.openxmlformats.org/officeDocument/2006/relationships/customXml" Target="../ink/ink3273.xml"/><Relationship Id="rId59" Type="http://schemas.openxmlformats.org/officeDocument/2006/relationships/image" Target="../media/image384.png"/><Relationship Id="rId103" Type="http://schemas.openxmlformats.org/officeDocument/2006/relationships/image" Target="../media/image406.png"/><Relationship Id="rId108" Type="http://schemas.openxmlformats.org/officeDocument/2006/relationships/customXml" Target="../ink/ink3308.xml"/><Relationship Id="rId54" Type="http://schemas.openxmlformats.org/officeDocument/2006/relationships/customXml" Target="../ink/ink3281.xml"/><Relationship Id="rId70" Type="http://schemas.openxmlformats.org/officeDocument/2006/relationships/customXml" Target="../ink/ink3289.xml"/><Relationship Id="rId75" Type="http://schemas.openxmlformats.org/officeDocument/2006/relationships/image" Target="../media/image392.png"/><Relationship Id="rId91" Type="http://schemas.openxmlformats.org/officeDocument/2006/relationships/image" Target="../media/image400.png"/><Relationship Id="rId96" Type="http://schemas.openxmlformats.org/officeDocument/2006/relationships/customXml" Target="../ink/ink330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57.xml"/><Relationship Id="rId15" Type="http://schemas.openxmlformats.org/officeDocument/2006/relationships/image" Target="../media/image361.png"/><Relationship Id="rId23" Type="http://schemas.openxmlformats.org/officeDocument/2006/relationships/image" Target="../media/image366.png"/><Relationship Id="rId28" Type="http://schemas.openxmlformats.org/officeDocument/2006/relationships/customXml" Target="../ink/ink3268.xml"/><Relationship Id="rId36" Type="http://schemas.openxmlformats.org/officeDocument/2006/relationships/customXml" Target="../ink/ink3272.xml"/><Relationship Id="rId49" Type="http://schemas.openxmlformats.org/officeDocument/2006/relationships/image" Target="../media/image379.png"/><Relationship Id="rId57" Type="http://schemas.openxmlformats.org/officeDocument/2006/relationships/image" Target="../media/image383.png"/><Relationship Id="rId106" Type="http://schemas.openxmlformats.org/officeDocument/2006/relationships/customXml" Target="../ink/ink3307.xml"/><Relationship Id="rId10" Type="http://schemas.openxmlformats.org/officeDocument/2006/relationships/customXml" Target="../ink/ink3259.xml"/><Relationship Id="rId31" Type="http://schemas.openxmlformats.org/officeDocument/2006/relationships/image" Target="../media/image370.png"/><Relationship Id="rId44" Type="http://schemas.openxmlformats.org/officeDocument/2006/relationships/customXml" Target="../ink/ink3276.xml"/><Relationship Id="rId52" Type="http://schemas.openxmlformats.org/officeDocument/2006/relationships/customXml" Target="../ink/ink3280.xml"/><Relationship Id="rId60" Type="http://schemas.openxmlformats.org/officeDocument/2006/relationships/customXml" Target="../ink/ink3284.xml"/><Relationship Id="rId65" Type="http://schemas.openxmlformats.org/officeDocument/2006/relationships/image" Target="../media/image387.png"/><Relationship Id="rId73" Type="http://schemas.openxmlformats.org/officeDocument/2006/relationships/image" Target="../media/image391.png"/><Relationship Id="rId78" Type="http://schemas.openxmlformats.org/officeDocument/2006/relationships/customXml" Target="../ink/ink3293.xml"/><Relationship Id="rId81" Type="http://schemas.openxmlformats.org/officeDocument/2006/relationships/image" Target="../media/image395.png"/><Relationship Id="rId86" Type="http://schemas.openxmlformats.org/officeDocument/2006/relationships/customXml" Target="../ink/ink3297.xml"/><Relationship Id="rId94" Type="http://schemas.openxmlformats.org/officeDocument/2006/relationships/customXml" Target="../ink/ink3301.xml"/><Relationship Id="rId99" Type="http://schemas.openxmlformats.org/officeDocument/2006/relationships/image" Target="../media/image404.png"/><Relationship Id="rId101" Type="http://schemas.openxmlformats.org/officeDocument/2006/relationships/image" Target="../media/image405.png"/><Relationship Id="rId4" Type="http://schemas.openxmlformats.org/officeDocument/2006/relationships/customXml" Target="../ink/ink3256.xml"/><Relationship Id="rId9" Type="http://schemas.openxmlformats.org/officeDocument/2006/relationships/image" Target="../media/image358.png"/><Relationship Id="rId13" Type="http://schemas.openxmlformats.org/officeDocument/2006/relationships/image" Target="../media/image360.png"/><Relationship Id="rId18" Type="http://schemas.openxmlformats.org/officeDocument/2006/relationships/customXml" Target="../ink/ink3263.xml"/><Relationship Id="rId39" Type="http://schemas.openxmlformats.org/officeDocument/2006/relationships/image" Target="../media/image374.png"/><Relationship Id="rId109" Type="http://schemas.openxmlformats.org/officeDocument/2006/relationships/image" Target="../media/image409.png"/><Relationship Id="rId34" Type="http://schemas.openxmlformats.org/officeDocument/2006/relationships/customXml" Target="../ink/ink3271.xml"/><Relationship Id="rId50" Type="http://schemas.openxmlformats.org/officeDocument/2006/relationships/customXml" Target="../ink/ink3279.xml"/><Relationship Id="rId55" Type="http://schemas.openxmlformats.org/officeDocument/2006/relationships/image" Target="../media/image382.png"/><Relationship Id="rId76" Type="http://schemas.openxmlformats.org/officeDocument/2006/relationships/customXml" Target="../ink/ink3292.xml"/><Relationship Id="rId97" Type="http://schemas.openxmlformats.org/officeDocument/2006/relationships/image" Target="../media/image403.png"/><Relationship Id="rId104" Type="http://schemas.openxmlformats.org/officeDocument/2006/relationships/customXml" Target="../ink/ink3306.xml"/><Relationship Id="rId7" Type="http://schemas.openxmlformats.org/officeDocument/2006/relationships/image" Target="../media/image357.png"/><Relationship Id="rId71" Type="http://schemas.openxmlformats.org/officeDocument/2006/relationships/image" Target="../media/image390.png"/><Relationship Id="rId92" Type="http://schemas.openxmlformats.org/officeDocument/2006/relationships/customXml" Target="../ink/ink3300.xml"/><Relationship Id="rId2" Type="http://schemas.openxmlformats.org/officeDocument/2006/relationships/customXml" Target="../ink/ink3255.xml"/><Relationship Id="rId29" Type="http://schemas.openxmlformats.org/officeDocument/2006/relationships/image" Target="../media/image369.png"/><Relationship Id="rId24" Type="http://schemas.openxmlformats.org/officeDocument/2006/relationships/customXml" Target="../ink/ink3266.xml"/><Relationship Id="rId40" Type="http://schemas.openxmlformats.org/officeDocument/2006/relationships/customXml" Target="../ink/ink3274.xml"/><Relationship Id="rId45" Type="http://schemas.openxmlformats.org/officeDocument/2006/relationships/image" Target="../media/image377.png"/><Relationship Id="rId66" Type="http://schemas.openxmlformats.org/officeDocument/2006/relationships/customXml" Target="../ink/ink3287.xml"/><Relationship Id="rId87" Type="http://schemas.openxmlformats.org/officeDocument/2006/relationships/image" Target="../media/image398.png"/><Relationship Id="rId110" Type="http://schemas.openxmlformats.org/officeDocument/2006/relationships/customXml" Target="../ink/ink3309.xml"/><Relationship Id="rId61" Type="http://schemas.openxmlformats.org/officeDocument/2006/relationships/image" Target="../media/image385.png"/><Relationship Id="rId82" Type="http://schemas.openxmlformats.org/officeDocument/2006/relationships/customXml" Target="../ink/ink3295.xml"/><Relationship Id="rId19" Type="http://schemas.openxmlformats.org/officeDocument/2006/relationships/image" Target="../media/image364.png"/><Relationship Id="rId14" Type="http://schemas.openxmlformats.org/officeDocument/2006/relationships/customXml" Target="../ink/ink3261.xml"/><Relationship Id="rId30" Type="http://schemas.openxmlformats.org/officeDocument/2006/relationships/customXml" Target="../ink/ink3269.xml"/><Relationship Id="rId35" Type="http://schemas.openxmlformats.org/officeDocument/2006/relationships/image" Target="../media/image372.png"/><Relationship Id="rId56" Type="http://schemas.openxmlformats.org/officeDocument/2006/relationships/customXml" Target="../ink/ink3282.xml"/><Relationship Id="rId77" Type="http://schemas.openxmlformats.org/officeDocument/2006/relationships/image" Target="../media/image393.png"/><Relationship Id="rId100" Type="http://schemas.openxmlformats.org/officeDocument/2006/relationships/customXml" Target="../ink/ink3304.xml"/><Relationship Id="rId105" Type="http://schemas.openxmlformats.org/officeDocument/2006/relationships/image" Target="../media/image407.png"/><Relationship Id="rId8" Type="http://schemas.openxmlformats.org/officeDocument/2006/relationships/customXml" Target="../ink/ink3258.xml"/><Relationship Id="rId51" Type="http://schemas.openxmlformats.org/officeDocument/2006/relationships/image" Target="../media/image380.png"/><Relationship Id="rId72" Type="http://schemas.openxmlformats.org/officeDocument/2006/relationships/customXml" Target="../ink/ink3290.xml"/><Relationship Id="rId93" Type="http://schemas.openxmlformats.org/officeDocument/2006/relationships/image" Target="../media/image401.png"/><Relationship Id="rId98" Type="http://schemas.openxmlformats.org/officeDocument/2006/relationships/customXml" Target="../ink/ink3303.xml"/><Relationship Id="rId3" Type="http://schemas.openxmlformats.org/officeDocument/2006/relationships/image" Target="../media/image355.png"/><Relationship Id="rId25" Type="http://schemas.openxmlformats.org/officeDocument/2006/relationships/image" Target="../media/image367.png"/><Relationship Id="rId46" Type="http://schemas.openxmlformats.org/officeDocument/2006/relationships/customXml" Target="../ink/ink3277.xml"/><Relationship Id="rId67" Type="http://schemas.openxmlformats.org/officeDocument/2006/relationships/image" Target="../media/image388.png"/><Relationship Id="rId20" Type="http://schemas.openxmlformats.org/officeDocument/2006/relationships/customXml" Target="../ink/ink3264.xml"/><Relationship Id="rId41" Type="http://schemas.openxmlformats.org/officeDocument/2006/relationships/image" Target="../media/image375.png"/><Relationship Id="rId62" Type="http://schemas.openxmlformats.org/officeDocument/2006/relationships/customXml" Target="../ink/ink3285.xml"/><Relationship Id="rId83" Type="http://schemas.openxmlformats.org/officeDocument/2006/relationships/image" Target="../media/image396.png"/><Relationship Id="rId88" Type="http://schemas.openxmlformats.org/officeDocument/2006/relationships/customXml" Target="../ink/ink3298.xml"/><Relationship Id="rId111" Type="http://schemas.openxmlformats.org/officeDocument/2006/relationships/image" Target="../media/image410.png"/></Relationships>
</file>

<file path=ppt/slides/_rels/slide8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323.xml"/><Relationship Id="rId117" Type="http://schemas.openxmlformats.org/officeDocument/2006/relationships/image" Target="../media/image413.png"/><Relationship Id="rId21" Type="http://schemas.openxmlformats.org/officeDocument/2006/relationships/image" Target="../media/image365.png"/><Relationship Id="rId42" Type="http://schemas.openxmlformats.org/officeDocument/2006/relationships/customXml" Target="../ink/ink3331.xml"/><Relationship Id="rId47" Type="http://schemas.openxmlformats.org/officeDocument/2006/relationships/image" Target="../media/image378.png"/><Relationship Id="rId63" Type="http://schemas.openxmlformats.org/officeDocument/2006/relationships/image" Target="../media/image386.png"/><Relationship Id="rId68" Type="http://schemas.openxmlformats.org/officeDocument/2006/relationships/customXml" Target="../ink/ink3344.xml"/><Relationship Id="rId84" Type="http://schemas.openxmlformats.org/officeDocument/2006/relationships/customXml" Target="../ink/ink3352.xml"/><Relationship Id="rId89" Type="http://schemas.openxmlformats.org/officeDocument/2006/relationships/image" Target="../media/image399.png"/><Relationship Id="rId112" Type="http://schemas.openxmlformats.org/officeDocument/2006/relationships/customXml" Target="../ink/ink3366.xml"/><Relationship Id="rId16" Type="http://schemas.openxmlformats.org/officeDocument/2006/relationships/customXml" Target="../ink/ink3318.xml"/><Relationship Id="rId107" Type="http://schemas.openxmlformats.org/officeDocument/2006/relationships/image" Target="../media/image408.png"/><Relationship Id="rId11" Type="http://schemas.openxmlformats.org/officeDocument/2006/relationships/image" Target="../media/image359.png"/><Relationship Id="rId32" Type="http://schemas.openxmlformats.org/officeDocument/2006/relationships/customXml" Target="../ink/ink3326.xml"/><Relationship Id="rId37" Type="http://schemas.openxmlformats.org/officeDocument/2006/relationships/image" Target="../media/image373.png"/><Relationship Id="rId53" Type="http://schemas.openxmlformats.org/officeDocument/2006/relationships/image" Target="../media/image381.png"/><Relationship Id="rId58" Type="http://schemas.openxmlformats.org/officeDocument/2006/relationships/customXml" Target="../ink/ink3339.xml"/><Relationship Id="rId74" Type="http://schemas.openxmlformats.org/officeDocument/2006/relationships/customXml" Target="../ink/ink3347.xml"/><Relationship Id="rId79" Type="http://schemas.openxmlformats.org/officeDocument/2006/relationships/image" Target="../media/image394.png"/><Relationship Id="rId102" Type="http://schemas.openxmlformats.org/officeDocument/2006/relationships/customXml" Target="../ink/ink3361.xml"/><Relationship Id="rId5" Type="http://schemas.openxmlformats.org/officeDocument/2006/relationships/image" Target="../media/image356.png"/><Relationship Id="rId90" Type="http://schemas.openxmlformats.org/officeDocument/2006/relationships/customXml" Target="../ink/ink3355.xml"/><Relationship Id="rId95" Type="http://schemas.openxmlformats.org/officeDocument/2006/relationships/image" Target="../media/image402.png"/><Relationship Id="rId22" Type="http://schemas.openxmlformats.org/officeDocument/2006/relationships/customXml" Target="../ink/ink3321.xml"/><Relationship Id="rId27" Type="http://schemas.openxmlformats.org/officeDocument/2006/relationships/image" Target="../media/image368.png"/><Relationship Id="rId43" Type="http://schemas.openxmlformats.org/officeDocument/2006/relationships/image" Target="../media/image376.png"/><Relationship Id="rId48" Type="http://schemas.openxmlformats.org/officeDocument/2006/relationships/customXml" Target="../ink/ink3334.xml"/><Relationship Id="rId64" Type="http://schemas.openxmlformats.org/officeDocument/2006/relationships/customXml" Target="../ink/ink3342.xml"/><Relationship Id="rId69" Type="http://schemas.openxmlformats.org/officeDocument/2006/relationships/image" Target="../media/image389.png"/><Relationship Id="rId113" Type="http://schemas.openxmlformats.org/officeDocument/2006/relationships/image" Target="../media/image411.png"/><Relationship Id="rId80" Type="http://schemas.openxmlformats.org/officeDocument/2006/relationships/customXml" Target="../ink/ink3350.xml"/><Relationship Id="rId85" Type="http://schemas.openxmlformats.org/officeDocument/2006/relationships/image" Target="../media/image397.png"/><Relationship Id="rId12" Type="http://schemas.openxmlformats.org/officeDocument/2006/relationships/customXml" Target="../ink/ink3316.xml"/><Relationship Id="rId17" Type="http://schemas.openxmlformats.org/officeDocument/2006/relationships/image" Target="../media/image363.png"/><Relationship Id="rId33" Type="http://schemas.openxmlformats.org/officeDocument/2006/relationships/image" Target="../media/image371.png"/><Relationship Id="rId38" Type="http://schemas.openxmlformats.org/officeDocument/2006/relationships/customXml" Target="../ink/ink3329.xml"/><Relationship Id="rId59" Type="http://schemas.openxmlformats.org/officeDocument/2006/relationships/image" Target="../media/image384.png"/><Relationship Id="rId103" Type="http://schemas.openxmlformats.org/officeDocument/2006/relationships/image" Target="../media/image406.png"/><Relationship Id="rId108" Type="http://schemas.openxmlformats.org/officeDocument/2006/relationships/customXml" Target="../ink/ink3364.xml"/><Relationship Id="rId54" Type="http://schemas.openxmlformats.org/officeDocument/2006/relationships/customXml" Target="../ink/ink3337.xml"/><Relationship Id="rId70" Type="http://schemas.openxmlformats.org/officeDocument/2006/relationships/customXml" Target="../ink/ink3345.xml"/><Relationship Id="rId75" Type="http://schemas.openxmlformats.org/officeDocument/2006/relationships/image" Target="../media/image392.png"/><Relationship Id="rId91" Type="http://schemas.openxmlformats.org/officeDocument/2006/relationships/image" Target="../media/image400.png"/><Relationship Id="rId96" Type="http://schemas.openxmlformats.org/officeDocument/2006/relationships/customXml" Target="../ink/ink335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13.xml"/><Relationship Id="rId23" Type="http://schemas.openxmlformats.org/officeDocument/2006/relationships/image" Target="../media/image366.png"/><Relationship Id="rId28" Type="http://schemas.openxmlformats.org/officeDocument/2006/relationships/customXml" Target="../ink/ink3324.xml"/><Relationship Id="rId49" Type="http://schemas.openxmlformats.org/officeDocument/2006/relationships/image" Target="../media/image379.png"/><Relationship Id="rId114" Type="http://schemas.openxmlformats.org/officeDocument/2006/relationships/customXml" Target="../ink/ink3367.xml"/><Relationship Id="rId10" Type="http://schemas.openxmlformats.org/officeDocument/2006/relationships/customXml" Target="../ink/ink3315.xml"/><Relationship Id="rId31" Type="http://schemas.openxmlformats.org/officeDocument/2006/relationships/image" Target="../media/image370.png"/><Relationship Id="rId44" Type="http://schemas.openxmlformats.org/officeDocument/2006/relationships/customXml" Target="../ink/ink3332.xml"/><Relationship Id="rId52" Type="http://schemas.openxmlformats.org/officeDocument/2006/relationships/customXml" Target="../ink/ink3336.xml"/><Relationship Id="rId60" Type="http://schemas.openxmlformats.org/officeDocument/2006/relationships/customXml" Target="../ink/ink3340.xml"/><Relationship Id="rId65" Type="http://schemas.openxmlformats.org/officeDocument/2006/relationships/image" Target="../media/image387.png"/><Relationship Id="rId73" Type="http://schemas.openxmlformats.org/officeDocument/2006/relationships/image" Target="../media/image391.png"/><Relationship Id="rId78" Type="http://schemas.openxmlformats.org/officeDocument/2006/relationships/customXml" Target="../ink/ink3349.xml"/><Relationship Id="rId81" Type="http://schemas.openxmlformats.org/officeDocument/2006/relationships/image" Target="../media/image395.png"/><Relationship Id="rId86" Type="http://schemas.openxmlformats.org/officeDocument/2006/relationships/customXml" Target="../ink/ink3353.xml"/><Relationship Id="rId94" Type="http://schemas.openxmlformats.org/officeDocument/2006/relationships/customXml" Target="../ink/ink3357.xml"/><Relationship Id="rId99" Type="http://schemas.openxmlformats.org/officeDocument/2006/relationships/image" Target="../media/image404.png"/><Relationship Id="rId101" Type="http://schemas.openxmlformats.org/officeDocument/2006/relationships/image" Target="../media/image405.png"/><Relationship Id="rId4" Type="http://schemas.openxmlformats.org/officeDocument/2006/relationships/customXml" Target="../ink/ink3312.xml"/><Relationship Id="rId9" Type="http://schemas.openxmlformats.org/officeDocument/2006/relationships/image" Target="../media/image358.png"/><Relationship Id="rId13" Type="http://schemas.openxmlformats.org/officeDocument/2006/relationships/image" Target="../media/image360.png"/><Relationship Id="rId18" Type="http://schemas.openxmlformats.org/officeDocument/2006/relationships/customXml" Target="../ink/ink3319.xml"/><Relationship Id="rId39" Type="http://schemas.openxmlformats.org/officeDocument/2006/relationships/image" Target="../media/image374.png"/><Relationship Id="rId109" Type="http://schemas.openxmlformats.org/officeDocument/2006/relationships/image" Target="../media/image409.png"/><Relationship Id="rId34" Type="http://schemas.openxmlformats.org/officeDocument/2006/relationships/customXml" Target="../ink/ink3327.xml"/><Relationship Id="rId50" Type="http://schemas.openxmlformats.org/officeDocument/2006/relationships/customXml" Target="../ink/ink3335.xml"/><Relationship Id="rId55" Type="http://schemas.openxmlformats.org/officeDocument/2006/relationships/image" Target="../media/image382.png"/><Relationship Id="rId76" Type="http://schemas.openxmlformats.org/officeDocument/2006/relationships/customXml" Target="../ink/ink3348.xml"/><Relationship Id="rId97" Type="http://schemas.openxmlformats.org/officeDocument/2006/relationships/image" Target="../media/image403.png"/><Relationship Id="rId104" Type="http://schemas.openxmlformats.org/officeDocument/2006/relationships/customXml" Target="../ink/ink3362.xml"/><Relationship Id="rId7" Type="http://schemas.openxmlformats.org/officeDocument/2006/relationships/image" Target="../media/image357.png"/><Relationship Id="rId71" Type="http://schemas.openxmlformats.org/officeDocument/2006/relationships/image" Target="../media/image390.png"/><Relationship Id="rId92" Type="http://schemas.openxmlformats.org/officeDocument/2006/relationships/customXml" Target="../ink/ink3356.xml"/><Relationship Id="rId2" Type="http://schemas.openxmlformats.org/officeDocument/2006/relationships/customXml" Target="../ink/ink3311.xml"/><Relationship Id="rId29" Type="http://schemas.openxmlformats.org/officeDocument/2006/relationships/image" Target="../media/image369.png"/><Relationship Id="rId24" Type="http://schemas.openxmlformats.org/officeDocument/2006/relationships/customXml" Target="../ink/ink3322.xml"/><Relationship Id="rId40" Type="http://schemas.openxmlformats.org/officeDocument/2006/relationships/customXml" Target="../ink/ink3330.xml"/><Relationship Id="rId45" Type="http://schemas.openxmlformats.org/officeDocument/2006/relationships/image" Target="../media/image377.png"/><Relationship Id="rId66" Type="http://schemas.openxmlformats.org/officeDocument/2006/relationships/customXml" Target="../ink/ink3343.xml"/><Relationship Id="rId87" Type="http://schemas.openxmlformats.org/officeDocument/2006/relationships/image" Target="../media/image398.png"/><Relationship Id="rId110" Type="http://schemas.openxmlformats.org/officeDocument/2006/relationships/customXml" Target="../ink/ink3365.xml"/><Relationship Id="rId115" Type="http://schemas.openxmlformats.org/officeDocument/2006/relationships/image" Target="../media/image412.png"/><Relationship Id="rId61" Type="http://schemas.openxmlformats.org/officeDocument/2006/relationships/image" Target="../media/image385.png"/><Relationship Id="rId82" Type="http://schemas.openxmlformats.org/officeDocument/2006/relationships/customXml" Target="../ink/ink3351.xml"/><Relationship Id="rId19" Type="http://schemas.openxmlformats.org/officeDocument/2006/relationships/image" Target="../media/image364.png"/><Relationship Id="rId14" Type="http://schemas.openxmlformats.org/officeDocument/2006/relationships/customXml" Target="../ink/ink3317.xml"/><Relationship Id="rId30" Type="http://schemas.openxmlformats.org/officeDocument/2006/relationships/customXml" Target="../ink/ink3325.xml"/><Relationship Id="rId35" Type="http://schemas.openxmlformats.org/officeDocument/2006/relationships/image" Target="../media/image372.png"/><Relationship Id="rId56" Type="http://schemas.openxmlformats.org/officeDocument/2006/relationships/customXml" Target="../ink/ink3338.xml"/><Relationship Id="rId77" Type="http://schemas.openxmlformats.org/officeDocument/2006/relationships/image" Target="../media/image393.png"/><Relationship Id="rId100" Type="http://schemas.openxmlformats.org/officeDocument/2006/relationships/customXml" Target="../ink/ink3360.xml"/><Relationship Id="rId105" Type="http://schemas.openxmlformats.org/officeDocument/2006/relationships/image" Target="../media/image407.png"/><Relationship Id="rId8" Type="http://schemas.openxmlformats.org/officeDocument/2006/relationships/customXml" Target="../ink/ink3314.xml"/><Relationship Id="rId51" Type="http://schemas.openxmlformats.org/officeDocument/2006/relationships/image" Target="../media/image380.png"/><Relationship Id="rId72" Type="http://schemas.openxmlformats.org/officeDocument/2006/relationships/customXml" Target="../ink/ink3346.xml"/><Relationship Id="rId93" Type="http://schemas.openxmlformats.org/officeDocument/2006/relationships/image" Target="../media/image401.png"/><Relationship Id="rId98" Type="http://schemas.openxmlformats.org/officeDocument/2006/relationships/customXml" Target="../ink/ink3359.xml"/><Relationship Id="rId3" Type="http://schemas.openxmlformats.org/officeDocument/2006/relationships/image" Target="../media/image355.png"/><Relationship Id="rId25" Type="http://schemas.openxmlformats.org/officeDocument/2006/relationships/image" Target="../media/image367.png"/><Relationship Id="rId46" Type="http://schemas.openxmlformats.org/officeDocument/2006/relationships/customXml" Target="../ink/ink3333.xml"/><Relationship Id="rId67" Type="http://schemas.openxmlformats.org/officeDocument/2006/relationships/image" Target="../media/image388.png"/><Relationship Id="rId116" Type="http://schemas.openxmlformats.org/officeDocument/2006/relationships/customXml" Target="../ink/ink3368.xml"/><Relationship Id="rId20" Type="http://schemas.openxmlformats.org/officeDocument/2006/relationships/customXml" Target="../ink/ink3320.xml"/><Relationship Id="rId41" Type="http://schemas.openxmlformats.org/officeDocument/2006/relationships/image" Target="../media/image375.png"/><Relationship Id="rId62" Type="http://schemas.openxmlformats.org/officeDocument/2006/relationships/customXml" Target="../ink/ink3341.xml"/><Relationship Id="rId83" Type="http://schemas.openxmlformats.org/officeDocument/2006/relationships/image" Target="../media/image396.png"/><Relationship Id="rId88" Type="http://schemas.openxmlformats.org/officeDocument/2006/relationships/customXml" Target="../ink/ink3354.xml"/><Relationship Id="rId111" Type="http://schemas.openxmlformats.org/officeDocument/2006/relationships/image" Target="../media/image410.png"/><Relationship Id="rId15" Type="http://schemas.openxmlformats.org/officeDocument/2006/relationships/image" Target="../media/image361.png"/><Relationship Id="rId36" Type="http://schemas.openxmlformats.org/officeDocument/2006/relationships/customXml" Target="../ink/ink3328.xml"/><Relationship Id="rId57" Type="http://schemas.openxmlformats.org/officeDocument/2006/relationships/image" Target="../media/image383.png"/><Relationship Id="rId106" Type="http://schemas.openxmlformats.org/officeDocument/2006/relationships/customXml" Target="../ink/ink3363.xml"/></Relationships>
</file>

<file path=ppt/slides/_rels/slide8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381.xml"/><Relationship Id="rId117" Type="http://schemas.openxmlformats.org/officeDocument/2006/relationships/image" Target="../media/image413.png"/><Relationship Id="rId21" Type="http://schemas.openxmlformats.org/officeDocument/2006/relationships/image" Target="../media/image365.png"/><Relationship Id="rId42" Type="http://schemas.openxmlformats.org/officeDocument/2006/relationships/customXml" Target="../ink/ink3389.xml"/><Relationship Id="rId47" Type="http://schemas.openxmlformats.org/officeDocument/2006/relationships/image" Target="../media/image378.png"/><Relationship Id="rId63" Type="http://schemas.openxmlformats.org/officeDocument/2006/relationships/image" Target="../media/image386.png"/><Relationship Id="rId68" Type="http://schemas.openxmlformats.org/officeDocument/2006/relationships/customXml" Target="../ink/ink3402.xml"/><Relationship Id="rId84" Type="http://schemas.openxmlformats.org/officeDocument/2006/relationships/customXml" Target="../ink/ink3410.xml"/><Relationship Id="rId89" Type="http://schemas.openxmlformats.org/officeDocument/2006/relationships/image" Target="../media/image399.png"/><Relationship Id="rId112" Type="http://schemas.openxmlformats.org/officeDocument/2006/relationships/customXml" Target="../ink/ink3424.xml"/><Relationship Id="rId16" Type="http://schemas.openxmlformats.org/officeDocument/2006/relationships/customXml" Target="../ink/ink3376.xml"/><Relationship Id="rId107" Type="http://schemas.openxmlformats.org/officeDocument/2006/relationships/image" Target="../media/image408.png"/><Relationship Id="rId11" Type="http://schemas.openxmlformats.org/officeDocument/2006/relationships/image" Target="../media/image359.png"/><Relationship Id="rId32" Type="http://schemas.openxmlformats.org/officeDocument/2006/relationships/customXml" Target="../ink/ink3384.xml"/><Relationship Id="rId37" Type="http://schemas.openxmlformats.org/officeDocument/2006/relationships/image" Target="../media/image373.png"/><Relationship Id="rId53" Type="http://schemas.openxmlformats.org/officeDocument/2006/relationships/image" Target="../media/image381.png"/><Relationship Id="rId58" Type="http://schemas.openxmlformats.org/officeDocument/2006/relationships/customXml" Target="../ink/ink3397.xml"/><Relationship Id="rId74" Type="http://schemas.openxmlformats.org/officeDocument/2006/relationships/customXml" Target="../ink/ink3405.xml"/><Relationship Id="rId79" Type="http://schemas.openxmlformats.org/officeDocument/2006/relationships/image" Target="../media/image394.png"/><Relationship Id="rId102" Type="http://schemas.openxmlformats.org/officeDocument/2006/relationships/customXml" Target="../ink/ink3419.xml"/><Relationship Id="rId5" Type="http://schemas.openxmlformats.org/officeDocument/2006/relationships/image" Target="../media/image356.png"/><Relationship Id="rId90" Type="http://schemas.openxmlformats.org/officeDocument/2006/relationships/customXml" Target="../ink/ink3413.xml"/><Relationship Id="rId95" Type="http://schemas.openxmlformats.org/officeDocument/2006/relationships/image" Target="../media/image402.png"/><Relationship Id="rId22" Type="http://schemas.openxmlformats.org/officeDocument/2006/relationships/customXml" Target="../ink/ink3379.xml"/><Relationship Id="rId27" Type="http://schemas.openxmlformats.org/officeDocument/2006/relationships/image" Target="../media/image368.png"/><Relationship Id="rId43" Type="http://schemas.openxmlformats.org/officeDocument/2006/relationships/image" Target="../media/image376.png"/><Relationship Id="rId48" Type="http://schemas.openxmlformats.org/officeDocument/2006/relationships/customXml" Target="../ink/ink3392.xml"/><Relationship Id="rId64" Type="http://schemas.openxmlformats.org/officeDocument/2006/relationships/customXml" Target="../ink/ink3400.xml"/><Relationship Id="rId69" Type="http://schemas.openxmlformats.org/officeDocument/2006/relationships/image" Target="../media/image389.png"/><Relationship Id="rId113" Type="http://schemas.openxmlformats.org/officeDocument/2006/relationships/image" Target="../media/image411.png"/><Relationship Id="rId118" Type="http://schemas.openxmlformats.org/officeDocument/2006/relationships/customXml" Target="../ink/ink3427.xml"/><Relationship Id="rId80" Type="http://schemas.openxmlformats.org/officeDocument/2006/relationships/customXml" Target="../ink/ink3408.xml"/><Relationship Id="rId85" Type="http://schemas.openxmlformats.org/officeDocument/2006/relationships/image" Target="../media/image397.png"/><Relationship Id="rId12" Type="http://schemas.openxmlformats.org/officeDocument/2006/relationships/customXml" Target="../ink/ink3374.xml"/><Relationship Id="rId17" Type="http://schemas.openxmlformats.org/officeDocument/2006/relationships/image" Target="../media/image363.png"/><Relationship Id="rId33" Type="http://schemas.openxmlformats.org/officeDocument/2006/relationships/image" Target="../media/image371.png"/><Relationship Id="rId38" Type="http://schemas.openxmlformats.org/officeDocument/2006/relationships/customXml" Target="../ink/ink3387.xml"/><Relationship Id="rId59" Type="http://schemas.openxmlformats.org/officeDocument/2006/relationships/image" Target="../media/image384.png"/><Relationship Id="rId103" Type="http://schemas.openxmlformats.org/officeDocument/2006/relationships/image" Target="../media/image406.png"/><Relationship Id="rId108" Type="http://schemas.openxmlformats.org/officeDocument/2006/relationships/customXml" Target="../ink/ink3422.xml"/><Relationship Id="rId54" Type="http://schemas.openxmlformats.org/officeDocument/2006/relationships/customXml" Target="../ink/ink3395.xml"/><Relationship Id="rId70" Type="http://schemas.openxmlformats.org/officeDocument/2006/relationships/customXml" Target="../ink/ink3403.xml"/><Relationship Id="rId75" Type="http://schemas.openxmlformats.org/officeDocument/2006/relationships/image" Target="../media/image392.png"/><Relationship Id="rId91" Type="http://schemas.openxmlformats.org/officeDocument/2006/relationships/image" Target="../media/image400.png"/><Relationship Id="rId96" Type="http://schemas.openxmlformats.org/officeDocument/2006/relationships/customXml" Target="../ink/ink341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71.xml"/><Relationship Id="rId23" Type="http://schemas.openxmlformats.org/officeDocument/2006/relationships/image" Target="../media/image366.png"/><Relationship Id="rId28" Type="http://schemas.openxmlformats.org/officeDocument/2006/relationships/customXml" Target="../ink/ink3382.xml"/><Relationship Id="rId49" Type="http://schemas.openxmlformats.org/officeDocument/2006/relationships/image" Target="../media/image379.png"/><Relationship Id="rId114" Type="http://schemas.openxmlformats.org/officeDocument/2006/relationships/customXml" Target="../ink/ink3425.xml"/><Relationship Id="rId119" Type="http://schemas.openxmlformats.org/officeDocument/2006/relationships/image" Target="../media/image414.png"/><Relationship Id="rId44" Type="http://schemas.openxmlformats.org/officeDocument/2006/relationships/customXml" Target="../ink/ink3390.xml"/><Relationship Id="rId60" Type="http://schemas.openxmlformats.org/officeDocument/2006/relationships/customXml" Target="../ink/ink3398.xml"/><Relationship Id="rId65" Type="http://schemas.openxmlformats.org/officeDocument/2006/relationships/image" Target="../media/image387.png"/><Relationship Id="rId81" Type="http://schemas.openxmlformats.org/officeDocument/2006/relationships/image" Target="../media/image395.png"/><Relationship Id="rId86" Type="http://schemas.openxmlformats.org/officeDocument/2006/relationships/customXml" Target="../ink/ink3411.xml"/><Relationship Id="rId4" Type="http://schemas.openxmlformats.org/officeDocument/2006/relationships/customXml" Target="../ink/ink3370.xml"/><Relationship Id="rId9" Type="http://schemas.openxmlformats.org/officeDocument/2006/relationships/image" Target="../media/image358.png"/><Relationship Id="rId13" Type="http://schemas.openxmlformats.org/officeDocument/2006/relationships/image" Target="../media/image360.png"/><Relationship Id="rId18" Type="http://schemas.openxmlformats.org/officeDocument/2006/relationships/customXml" Target="../ink/ink3377.xml"/><Relationship Id="rId39" Type="http://schemas.openxmlformats.org/officeDocument/2006/relationships/image" Target="../media/image374.png"/><Relationship Id="rId109" Type="http://schemas.openxmlformats.org/officeDocument/2006/relationships/image" Target="../media/image409.png"/><Relationship Id="rId34" Type="http://schemas.openxmlformats.org/officeDocument/2006/relationships/customXml" Target="../ink/ink3385.xml"/><Relationship Id="rId50" Type="http://schemas.openxmlformats.org/officeDocument/2006/relationships/customXml" Target="../ink/ink3393.xml"/><Relationship Id="rId55" Type="http://schemas.openxmlformats.org/officeDocument/2006/relationships/image" Target="../media/image382.png"/><Relationship Id="rId76" Type="http://schemas.openxmlformats.org/officeDocument/2006/relationships/customXml" Target="../ink/ink3406.xml"/><Relationship Id="rId97" Type="http://schemas.openxmlformats.org/officeDocument/2006/relationships/image" Target="../media/image403.png"/><Relationship Id="rId104" Type="http://schemas.openxmlformats.org/officeDocument/2006/relationships/customXml" Target="../ink/ink3420.xml"/><Relationship Id="rId120" Type="http://schemas.openxmlformats.org/officeDocument/2006/relationships/customXml" Target="../ink/ink3428.xml"/><Relationship Id="rId7" Type="http://schemas.openxmlformats.org/officeDocument/2006/relationships/image" Target="../media/image357.png"/><Relationship Id="rId71" Type="http://schemas.openxmlformats.org/officeDocument/2006/relationships/image" Target="../media/image390.png"/><Relationship Id="rId92" Type="http://schemas.openxmlformats.org/officeDocument/2006/relationships/customXml" Target="../ink/ink3414.xml"/><Relationship Id="rId2" Type="http://schemas.openxmlformats.org/officeDocument/2006/relationships/customXml" Target="../ink/ink3369.xml"/><Relationship Id="rId29" Type="http://schemas.openxmlformats.org/officeDocument/2006/relationships/image" Target="../media/image369.png"/><Relationship Id="rId24" Type="http://schemas.openxmlformats.org/officeDocument/2006/relationships/customXml" Target="../ink/ink3380.xml"/><Relationship Id="rId40" Type="http://schemas.openxmlformats.org/officeDocument/2006/relationships/customXml" Target="../ink/ink3388.xml"/><Relationship Id="rId45" Type="http://schemas.openxmlformats.org/officeDocument/2006/relationships/image" Target="../media/image377.png"/><Relationship Id="rId66" Type="http://schemas.openxmlformats.org/officeDocument/2006/relationships/customXml" Target="../ink/ink3401.xml"/><Relationship Id="rId87" Type="http://schemas.openxmlformats.org/officeDocument/2006/relationships/image" Target="../media/image398.png"/><Relationship Id="rId110" Type="http://schemas.openxmlformats.org/officeDocument/2006/relationships/customXml" Target="../ink/ink3423.xml"/><Relationship Id="rId115" Type="http://schemas.openxmlformats.org/officeDocument/2006/relationships/image" Target="../media/image412.png"/><Relationship Id="rId61" Type="http://schemas.openxmlformats.org/officeDocument/2006/relationships/image" Target="../media/image385.png"/><Relationship Id="rId82" Type="http://schemas.openxmlformats.org/officeDocument/2006/relationships/customXml" Target="../ink/ink3409.xml"/><Relationship Id="rId19" Type="http://schemas.openxmlformats.org/officeDocument/2006/relationships/image" Target="../media/image364.png"/><Relationship Id="rId14" Type="http://schemas.openxmlformats.org/officeDocument/2006/relationships/customXml" Target="../ink/ink3375.xml"/><Relationship Id="rId30" Type="http://schemas.openxmlformats.org/officeDocument/2006/relationships/customXml" Target="../ink/ink3383.xml"/><Relationship Id="rId35" Type="http://schemas.openxmlformats.org/officeDocument/2006/relationships/image" Target="../media/image372.png"/><Relationship Id="rId56" Type="http://schemas.openxmlformats.org/officeDocument/2006/relationships/customXml" Target="../ink/ink3396.xml"/><Relationship Id="rId77" Type="http://schemas.openxmlformats.org/officeDocument/2006/relationships/image" Target="../media/image393.png"/><Relationship Id="rId100" Type="http://schemas.openxmlformats.org/officeDocument/2006/relationships/customXml" Target="../ink/ink3418.xml"/><Relationship Id="rId105" Type="http://schemas.openxmlformats.org/officeDocument/2006/relationships/image" Target="../media/image407.png"/><Relationship Id="rId8" Type="http://schemas.openxmlformats.org/officeDocument/2006/relationships/customXml" Target="../ink/ink3372.xml"/><Relationship Id="rId51" Type="http://schemas.openxmlformats.org/officeDocument/2006/relationships/image" Target="../media/image380.png"/><Relationship Id="rId72" Type="http://schemas.openxmlformats.org/officeDocument/2006/relationships/customXml" Target="../ink/ink3404.xml"/><Relationship Id="rId93" Type="http://schemas.openxmlformats.org/officeDocument/2006/relationships/image" Target="../media/image401.png"/><Relationship Id="rId98" Type="http://schemas.openxmlformats.org/officeDocument/2006/relationships/customXml" Target="../ink/ink3417.xml"/><Relationship Id="rId121" Type="http://schemas.openxmlformats.org/officeDocument/2006/relationships/image" Target="../media/image415.png"/><Relationship Id="rId3" Type="http://schemas.openxmlformats.org/officeDocument/2006/relationships/image" Target="../media/image355.png"/><Relationship Id="rId25" Type="http://schemas.openxmlformats.org/officeDocument/2006/relationships/image" Target="../media/image367.png"/><Relationship Id="rId46" Type="http://schemas.openxmlformats.org/officeDocument/2006/relationships/customXml" Target="../ink/ink3391.xml"/><Relationship Id="rId67" Type="http://schemas.openxmlformats.org/officeDocument/2006/relationships/image" Target="../media/image388.png"/><Relationship Id="rId116" Type="http://schemas.openxmlformats.org/officeDocument/2006/relationships/customXml" Target="../ink/ink3426.xml"/><Relationship Id="rId20" Type="http://schemas.openxmlformats.org/officeDocument/2006/relationships/customXml" Target="../ink/ink3378.xml"/><Relationship Id="rId41" Type="http://schemas.openxmlformats.org/officeDocument/2006/relationships/image" Target="../media/image375.png"/><Relationship Id="rId62" Type="http://schemas.openxmlformats.org/officeDocument/2006/relationships/customXml" Target="../ink/ink3399.xml"/><Relationship Id="rId83" Type="http://schemas.openxmlformats.org/officeDocument/2006/relationships/image" Target="../media/image396.png"/><Relationship Id="rId88" Type="http://schemas.openxmlformats.org/officeDocument/2006/relationships/customXml" Target="../ink/ink3412.xml"/><Relationship Id="rId111" Type="http://schemas.openxmlformats.org/officeDocument/2006/relationships/image" Target="../media/image410.png"/><Relationship Id="rId15" Type="http://schemas.openxmlformats.org/officeDocument/2006/relationships/image" Target="../media/image361.png"/><Relationship Id="rId36" Type="http://schemas.openxmlformats.org/officeDocument/2006/relationships/customXml" Target="../ink/ink3386.xml"/><Relationship Id="rId57" Type="http://schemas.openxmlformats.org/officeDocument/2006/relationships/image" Target="../media/image383.png"/><Relationship Id="rId106" Type="http://schemas.openxmlformats.org/officeDocument/2006/relationships/customXml" Target="../ink/ink3421.xml"/><Relationship Id="rId10" Type="http://schemas.openxmlformats.org/officeDocument/2006/relationships/customXml" Target="../ink/ink3373.xml"/><Relationship Id="rId31" Type="http://schemas.openxmlformats.org/officeDocument/2006/relationships/image" Target="../media/image370.png"/><Relationship Id="rId52" Type="http://schemas.openxmlformats.org/officeDocument/2006/relationships/customXml" Target="../ink/ink3394.xml"/><Relationship Id="rId73" Type="http://schemas.openxmlformats.org/officeDocument/2006/relationships/image" Target="../media/image391.png"/><Relationship Id="rId78" Type="http://schemas.openxmlformats.org/officeDocument/2006/relationships/customXml" Target="../ink/ink3407.xml"/><Relationship Id="rId94" Type="http://schemas.openxmlformats.org/officeDocument/2006/relationships/customXml" Target="../ink/ink3415.xml"/><Relationship Id="rId99" Type="http://schemas.openxmlformats.org/officeDocument/2006/relationships/image" Target="../media/image404.png"/><Relationship Id="rId101" Type="http://schemas.openxmlformats.org/officeDocument/2006/relationships/image" Target="../media/image405.png"/></Relationships>
</file>

<file path=ppt/slides/_rels/slide8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41.xml"/><Relationship Id="rId117" Type="http://schemas.openxmlformats.org/officeDocument/2006/relationships/image" Target="../media/image413.png"/><Relationship Id="rId21" Type="http://schemas.openxmlformats.org/officeDocument/2006/relationships/image" Target="../media/image365.png"/><Relationship Id="rId42" Type="http://schemas.openxmlformats.org/officeDocument/2006/relationships/customXml" Target="../ink/ink3449.xml"/><Relationship Id="rId47" Type="http://schemas.openxmlformats.org/officeDocument/2006/relationships/image" Target="../media/image378.png"/><Relationship Id="rId63" Type="http://schemas.openxmlformats.org/officeDocument/2006/relationships/image" Target="../media/image386.png"/><Relationship Id="rId68" Type="http://schemas.openxmlformats.org/officeDocument/2006/relationships/customXml" Target="../ink/ink3462.xml"/><Relationship Id="rId84" Type="http://schemas.openxmlformats.org/officeDocument/2006/relationships/customXml" Target="../ink/ink3470.xml"/><Relationship Id="rId89" Type="http://schemas.openxmlformats.org/officeDocument/2006/relationships/image" Target="../media/image399.png"/><Relationship Id="rId112" Type="http://schemas.openxmlformats.org/officeDocument/2006/relationships/customXml" Target="../ink/ink3484.xml"/><Relationship Id="rId16" Type="http://schemas.openxmlformats.org/officeDocument/2006/relationships/customXml" Target="../ink/ink3436.xml"/><Relationship Id="rId107" Type="http://schemas.openxmlformats.org/officeDocument/2006/relationships/image" Target="../media/image408.png"/><Relationship Id="rId11" Type="http://schemas.openxmlformats.org/officeDocument/2006/relationships/image" Target="../media/image359.png"/><Relationship Id="rId32" Type="http://schemas.openxmlformats.org/officeDocument/2006/relationships/customXml" Target="../ink/ink3444.xml"/><Relationship Id="rId37" Type="http://schemas.openxmlformats.org/officeDocument/2006/relationships/image" Target="../media/image373.png"/><Relationship Id="rId53" Type="http://schemas.openxmlformats.org/officeDocument/2006/relationships/image" Target="../media/image381.png"/><Relationship Id="rId58" Type="http://schemas.openxmlformats.org/officeDocument/2006/relationships/customXml" Target="../ink/ink3457.xml"/><Relationship Id="rId74" Type="http://schemas.openxmlformats.org/officeDocument/2006/relationships/customXml" Target="../ink/ink3465.xml"/><Relationship Id="rId79" Type="http://schemas.openxmlformats.org/officeDocument/2006/relationships/image" Target="../media/image394.png"/><Relationship Id="rId102" Type="http://schemas.openxmlformats.org/officeDocument/2006/relationships/customXml" Target="../ink/ink3479.xml"/><Relationship Id="rId123" Type="http://schemas.openxmlformats.org/officeDocument/2006/relationships/image" Target="../media/image416.png"/><Relationship Id="rId5" Type="http://schemas.openxmlformats.org/officeDocument/2006/relationships/image" Target="../media/image356.png"/><Relationship Id="rId90" Type="http://schemas.openxmlformats.org/officeDocument/2006/relationships/customXml" Target="../ink/ink3473.xml"/><Relationship Id="rId95" Type="http://schemas.openxmlformats.org/officeDocument/2006/relationships/image" Target="../media/image402.png"/><Relationship Id="rId22" Type="http://schemas.openxmlformats.org/officeDocument/2006/relationships/customXml" Target="../ink/ink3439.xml"/><Relationship Id="rId27" Type="http://schemas.openxmlformats.org/officeDocument/2006/relationships/image" Target="../media/image368.png"/><Relationship Id="rId43" Type="http://schemas.openxmlformats.org/officeDocument/2006/relationships/image" Target="../media/image376.png"/><Relationship Id="rId48" Type="http://schemas.openxmlformats.org/officeDocument/2006/relationships/customXml" Target="../ink/ink3452.xml"/><Relationship Id="rId64" Type="http://schemas.openxmlformats.org/officeDocument/2006/relationships/customXml" Target="../ink/ink3460.xml"/><Relationship Id="rId69" Type="http://schemas.openxmlformats.org/officeDocument/2006/relationships/image" Target="../media/image389.png"/><Relationship Id="rId113" Type="http://schemas.openxmlformats.org/officeDocument/2006/relationships/image" Target="../media/image411.png"/><Relationship Id="rId118" Type="http://schemas.openxmlformats.org/officeDocument/2006/relationships/customXml" Target="../ink/ink3487.xml"/><Relationship Id="rId80" Type="http://schemas.openxmlformats.org/officeDocument/2006/relationships/customXml" Target="../ink/ink3468.xml"/><Relationship Id="rId85" Type="http://schemas.openxmlformats.org/officeDocument/2006/relationships/image" Target="../media/image397.png"/><Relationship Id="rId12" Type="http://schemas.openxmlformats.org/officeDocument/2006/relationships/customXml" Target="../ink/ink3434.xml"/><Relationship Id="rId17" Type="http://schemas.openxmlformats.org/officeDocument/2006/relationships/image" Target="../media/image363.png"/><Relationship Id="rId33" Type="http://schemas.openxmlformats.org/officeDocument/2006/relationships/image" Target="../media/image371.png"/><Relationship Id="rId38" Type="http://schemas.openxmlformats.org/officeDocument/2006/relationships/customXml" Target="../ink/ink3447.xml"/><Relationship Id="rId59" Type="http://schemas.openxmlformats.org/officeDocument/2006/relationships/image" Target="../media/image384.png"/><Relationship Id="rId103" Type="http://schemas.openxmlformats.org/officeDocument/2006/relationships/image" Target="../media/image406.png"/><Relationship Id="rId108" Type="http://schemas.openxmlformats.org/officeDocument/2006/relationships/customXml" Target="../ink/ink3482.xml"/><Relationship Id="rId124" Type="http://schemas.openxmlformats.org/officeDocument/2006/relationships/customXml" Target="../ink/ink3490.xml"/><Relationship Id="rId54" Type="http://schemas.openxmlformats.org/officeDocument/2006/relationships/customXml" Target="../ink/ink3455.xml"/><Relationship Id="rId70" Type="http://schemas.openxmlformats.org/officeDocument/2006/relationships/customXml" Target="../ink/ink3463.xml"/><Relationship Id="rId75" Type="http://schemas.openxmlformats.org/officeDocument/2006/relationships/image" Target="../media/image392.png"/><Relationship Id="rId91" Type="http://schemas.openxmlformats.org/officeDocument/2006/relationships/image" Target="../media/image400.png"/><Relationship Id="rId96" Type="http://schemas.openxmlformats.org/officeDocument/2006/relationships/customXml" Target="../ink/ink347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31.xml"/><Relationship Id="rId23" Type="http://schemas.openxmlformats.org/officeDocument/2006/relationships/image" Target="../media/image366.png"/><Relationship Id="rId28" Type="http://schemas.openxmlformats.org/officeDocument/2006/relationships/customXml" Target="../ink/ink3442.xml"/><Relationship Id="rId49" Type="http://schemas.openxmlformats.org/officeDocument/2006/relationships/image" Target="../media/image379.png"/><Relationship Id="rId114" Type="http://schemas.openxmlformats.org/officeDocument/2006/relationships/customXml" Target="../ink/ink3485.xml"/><Relationship Id="rId119" Type="http://schemas.openxmlformats.org/officeDocument/2006/relationships/image" Target="../media/image414.png"/><Relationship Id="rId44" Type="http://schemas.openxmlformats.org/officeDocument/2006/relationships/customXml" Target="../ink/ink3450.xml"/><Relationship Id="rId60" Type="http://schemas.openxmlformats.org/officeDocument/2006/relationships/customXml" Target="../ink/ink3458.xml"/><Relationship Id="rId65" Type="http://schemas.openxmlformats.org/officeDocument/2006/relationships/image" Target="../media/image387.png"/><Relationship Id="rId81" Type="http://schemas.openxmlformats.org/officeDocument/2006/relationships/image" Target="../media/image395.png"/><Relationship Id="rId86" Type="http://schemas.openxmlformats.org/officeDocument/2006/relationships/customXml" Target="../ink/ink3471.xml"/><Relationship Id="rId13" Type="http://schemas.openxmlformats.org/officeDocument/2006/relationships/image" Target="../media/image360.png"/><Relationship Id="rId18" Type="http://schemas.openxmlformats.org/officeDocument/2006/relationships/customXml" Target="../ink/ink3437.xml"/><Relationship Id="rId39" Type="http://schemas.openxmlformats.org/officeDocument/2006/relationships/image" Target="../media/image374.png"/><Relationship Id="rId109" Type="http://schemas.openxmlformats.org/officeDocument/2006/relationships/image" Target="../media/image409.png"/><Relationship Id="rId34" Type="http://schemas.openxmlformats.org/officeDocument/2006/relationships/customXml" Target="../ink/ink3445.xml"/><Relationship Id="rId50" Type="http://schemas.openxmlformats.org/officeDocument/2006/relationships/customXml" Target="../ink/ink3453.xml"/><Relationship Id="rId55" Type="http://schemas.openxmlformats.org/officeDocument/2006/relationships/image" Target="../media/image382.png"/><Relationship Id="rId76" Type="http://schemas.openxmlformats.org/officeDocument/2006/relationships/customXml" Target="../ink/ink3466.xml"/><Relationship Id="rId97" Type="http://schemas.openxmlformats.org/officeDocument/2006/relationships/image" Target="../media/image403.png"/><Relationship Id="rId104" Type="http://schemas.openxmlformats.org/officeDocument/2006/relationships/customXml" Target="../ink/ink3480.xml"/><Relationship Id="rId120" Type="http://schemas.openxmlformats.org/officeDocument/2006/relationships/customXml" Target="../ink/ink3488.xml"/><Relationship Id="rId125" Type="http://schemas.openxmlformats.org/officeDocument/2006/relationships/image" Target="../media/image417.png"/><Relationship Id="rId7" Type="http://schemas.openxmlformats.org/officeDocument/2006/relationships/image" Target="../media/image357.png"/><Relationship Id="rId71" Type="http://schemas.openxmlformats.org/officeDocument/2006/relationships/image" Target="../media/image390.png"/><Relationship Id="rId92" Type="http://schemas.openxmlformats.org/officeDocument/2006/relationships/customXml" Target="../ink/ink3474.xml"/><Relationship Id="rId2" Type="http://schemas.openxmlformats.org/officeDocument/2006/relationships/customXml" Target="../ink/ink3429.xml"/><Relationship Id="rId29" Type="http://schemas.openxmlformats.org/officeDocument/2006/relationships/image" Target="../media/image369.png"/><Relationship Id="rId24" Type="http://schemas.openxmlformats.org/officeDocument/2006/relationships/customXml" Target="../ink/ink3440.xml"/><Relationship Id="rId40" Type="http://schemas.openxmlformats.org/officeDocument/2006/relationships/customXml" Target="../ink/ink3448.xml"/><Relationship Id="rId45" Type="http://schemas.openxmlformats.org/officeDocument/2006/relationships/image" Target="../media/image377.png"/><Relationship Id="rId66" Type="http://schemas.openxmlformats.org/officeDocument/2006/relationships/customXml" Target="../ink/ink3461.xml"/><Relationship Id="rId87" Type="http://schemas.openxmlformats.org/officeDocument/2006/relationships/image" Target="../media/image398.png"/><Relationship Id="rId110" Type="http://schemas.openxmlformats.org/officeDocument/2006/relationships/customXml" Target="../ink/ink3483.xml"/><Relationship Id="rId115" Type="http://schemas.openxmlformats.org/officeDocument/2006/relationships/image" Target="../media/image412.png"/><Relationship Id="rId61" Type="http://schemas.openxmlformats.org/officeDocument/2006/relationships/image" Target="../media/image385.png"/><Relationship Id="rId82" Type="http://schemas.openxmlformats.org/officeDocument/2006/relationships/customXml" Target="../ink/ink3469.xml"/><Relationship Id="rId19" Type="http://schemas.openxmlformats.org/officeDocument/2006/relationships/image" Target="../media/image364.png"/><Relationship Id="rId14" Type="http://schemas.openxmlformats.org/officeDocument/2006/relationships/customXml" Target="../ink/ink3435.xml"/><Relationship Id="rId30" Type="http://schemas.openxmlformats.org/officeDocument/2006/relationships/customXml" Target="../ink/ink3443.xml"/><Relationship Id="rId35" Type="http://schemas.openxmlformats.org/officeDocument/2006/relationships/image" Target="../media/image372.png"/><Relationship Id="rId56" Type="http://schemas.openxmlformats.org/officeDocument/2006/relationships/customXml" Target="../ink/ink3456.xml"/><Relationship Id="rId77" Type="http://schemas.openxmlformats.org/officeDocument/2006/relationships/image" Target="../media/image393.png"/><Relationship Id="rId100" Type="http://schemas.openxmlformats.org/officeDocument/2006/relationships/customXml" Target="../ink/ink3478.xml"/><Relationship Id="rId105" Type="http://schemas.openxmlformats.org/officeDocument/2006/relationships/image" Target="../media/image407.png"/><Relationship Id="rId8" Type="http://schemas.openxmlformats.org/officeDocument/2006/relationships/customXml" Target="../ink/ink3432.xml"/><Relationship Id="rId51" Type="http://schemas.openxmlformats.org/officeDocument/2006/relationships/image" Target="../media/image380.png"/><Relationship Id="rId72" Type="http://schemas.openxmlformats.org/officeDocument/2006/relationships/customXml" Target="../ink/ink3464.xml"/><Relationship Id="rId93" Type="http://schemas.openxmlformats.org/officeDocument/2006/relationships/image" Target="../media/image401.png"/><Relationship Id="rId98" Type="http://schemas.openxmlformats.org/officeDocument/2006/relationships/customXml" Target="../ink/ink3477.xml"/><Relationship Id="rId121" Type="http://schemas.openxmlformats.org/officeDocument/2006/relationships/image" Target="../media/image415.png"/><Relationship Id="rId3" Type="http://schemas.openxmlformats.org/officeDocument/2006/relationships/image" Target="../media/image355.png"/><Relationship Id="rId25" Type="http://schemas.openxmlformats.org/officeDocument/2006/relationships/image" Target="../media/image367.png"/><Relationship Id="rId46" Type="http://schemas.openxmlformats.org/officeDocument/2006/relationships/customXml" Target="../ink/ink3451.xml"/><Relationship Id="rId67" Type="http://schemas.openxmlformats.org/officeDocument/2006/relationships/image" Target="../media/image388.png"/><Relationship Id="rId116" Type="http://schemas.openxmlformats.org/officeDocument/2006/relationships/customXml" Target="../ink/ink3486.xml"/><Relationship Id="rId20" Type="http://schemas.openxmlformats.org/officeDocument/2006/relationships/customXml" Target="../ink/ink3438.xml"/><Relationship Id="rId41" Type="http://schemas.openxmlformats.org/officeDocument/2006/relationships/image" Target="../media/image375.png"/><Relationship Id="rId62" Type="http://schemas.openxmlformats.org/officeDocument/2006/relationships/customXml" Target="../ink/ink3459.xml"/><Relationship Id="rId83" Type="http://schemas.openxmlformats.org/officeDocument/2006/relationships/image" Target="../media/image396.png"/><Relationship Id="rId88" Type="http://schemas.openxmlformats.org/officeDocument/2006/relationships/customXml" Target="../ink/ink3472.xml"/><Relationship Id="rId111" Type="http://schemas.openxmlformats.org/officeDocument/2006/relationships/image" Target="../media/image410.png"/><Relationship Id="rId15" Type="http://schemas.openxmlformats.org/officeDocument/2006/relationships/image" Target="../media/image361.png"/><Relationship Id="rId36" Type="http://schemas.openxmlformats.org/officeDocument/2006/relationships/customXml" Target="../ink/ink3446.xml"/><Relationship Id="rId57" Type="http://schemas.openxmlformats.org/officeDocument/2006/relationships/image" Target="../media/image383.png"/><Relationship Id="rId106" Type="http://schemas.openxmlformats.org/officeDocument/2006/relationships/customXml" Target="../ink/ink3481.xml"/><Relationship Id="rId10" Type="http://schemas.openxmlformats.org/officeDocument/2006/relationships/customXml" Target="../ink/ink3433.xml"/><Relationship Id="rId31" Type="http://schemas.openxmlformats.org/officeDocument/2006/relationships/image" Target="../media/image370.png"/><Relationship Id="rId52" Type="http://schemas.openxmlformats.org/officeDocument/2006/relationships/customXml" Target="../ink/ink3454.xml"/><Relationship Id="rId73" Type="http://schemas.openxmlformats.org/officeDocument/2006/relationships/image" Target="../media/image391.png"/><Relationship Id="rId78" Type="http://schemas.openxmlformats.org/officeDocument/2006/relationships/customXml" Target="../ink/ink3467.xml"/><Relationship Id="rId94" Type="http://schemas.openxmlformats.org/officeDocument/2006/relationships/customXml" Target="../ink/ink3475.xml"/><Relationship Id="rId99" Type="http://schemas.openxmlformats.org/officeDocument/2006/relationships/image" Target="../media/image404.png"/><Relationship Id="rId101" Type="http://schemas.openxmlformats.org/officeDocument/2006/relationships/image" Target="../media/image405.png"/><Relationship Id="rId122" Type="http://schemas.openxmlformats.org/officeDocument/2006/relationships/customXml" Target="../ink/ink3489.xml"/><Relationship Id="rId4" Type="http://schemas.openxmlformats.org/officeDocument/2006/relationships/customXml" Target="../ink/ink3430.xml"/><Relationship Id="rId9" Type="http://schemas.openxmlformats.org/officeDocument/2006/relationships/image" Target="../media/image358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customXml" Target="../ink/ink59.xml"/><Relationship Id="rId13" Type="http://schemas.openxmlformats.org/officeDocument/2006/relationships/image" Target="../media/image12.png"/><Relationship Id="rId18" Type="http://schemas.openxmlformats.org/officeDocument/2006/relationships/customXml" Target="../ink/ink64.xml"/><Relationship Id="rId26" Type="http://schemas.openxmlformats.org/officeDocument/2006/relationships/customXml" Target="../ink/ink68.xml"/><Relationship Id="rId3" Type="http://schemas.openxmlformats.org/officeDocument/2006/relationships/image" Target="../media/image3.png"/><Relationship Id="rId21" Type="http://schemas.openxmlformats.org/officeDocument/2006/relationships/image" Target="../media/image18.png"/><Relationship Id="rId7" Type="http://schemas.openxmlformats.org/officeDocument/2006/relationships/image" Target="../media/image5.png"/><Relationship Id="rId12" Type="http://schemas.openxmlformats.org/officeDocument/2006/relationships/customXml" Target="../ink/ink61.xml"/><Relationship Id="rId17" Type="http://schemas.openxmlformats.org/officeDocument/2006/relationships/image" Target="../media/image14.png"/><Relationship Id="rId25" Type="http://schemas.openxmlformats.org/officeDocument/2006/relationships/image" Target="../media/image20.png"/><Relationship Id="rId2" Type="http://schemas.openxmlformats.org/officeDocument/2006/relationships/customXml" Target="../ink/ink56.xml"/><Relationship Id="rId16" Type="http://schemas.openxmlformats.org/officeDocument/2006/relationships/customXml" Target="../ink/ink63.xml"/><Relationship Id="rId20" Type="http://schemas.openxmlformats.org/officeDocument/2006/relationships/customXml" Target="../ink/ink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.xml"/><Relationship Id="rId11" Type="http://schemas.openxmlformats.org/officeDocument/2006/relationships/image" Target="../media/image10.png"/><Relationship Id="rId24" Type="http://schemas.openxmlformats.org/officeDocument/2006/relationships/customXml" Target="../ink/ink67.xml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23" Type="http://schemas.openxmlformats.org/officeDocument/2006/relationships/image" Target="../media/image19.png"/><Relationship Id="rId10" Type="http://schemas.openxmlformats.org/officeDocument/2006/relationships/customXml" Target="../ink/ink60.xml"/><Relationship Id="rId19" Type="http://schemas.openxmlformats.org/officeDocument/2006/relationships/image" Target="../media/image17.png"/><Relationship Id="rId4" Type="http://schemas.openxmlformats.org/officeDocument/2006/relationships/customXml" Target="../ink/ink57.xml"/><Relationship Id="rId9" Type="http://schemas.openxmlformats.org/officeDocument/2006/relationships/image" Target="../media/image9.png"/><Relationship Id="rId14" Type="http://schemas.openxmlformats.org/officeDocument/2006/relationships/customXml" Target="../ink/ink62.xml"/><Relationship Id="rId22" Type="http://schemas.openxmlformats.org/officeDocument/2006/relationships/customXml" Target="../ink/ink66.xml"/><Relationship Id="rId27" Type="http://schemas.openxmlformats.org/officeDocument/2006/relationships/image" Target="../media/image21.png"/></Relationships>
</file>

<file path=ppt/slides/_rels/slide9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13.png"/><Relationship Id="rId21" Type="http://schemas.openxmlformats.org/officeDocument/2006/relationships/image" Target="../media/image365.png"/><Relationship Id="rId42" Type="http://schemas.openxmlformats.org/officeDocument/2006/relationships/customXml" Target="../ink/ink3511.xml"/><Relationship Id="rId63" Type="http://schemas.openxmlformats.org/officeDocument/2006/relationships/image" Target="../media/image386.png"/><Relationship Id="rId84" Type="http://schemas.openxmlformats.org/officeDocument/2006/relationships/customXml" Target="../ink/ink3532.xml"/><Relationship Id="rId138" Type="http://schemas.openxmlformats.org/officeDocument/2006/relationships/customXml" Target="../ink/ink3559.xml"/><Relationship Id="rId107" Type="http://schemas.openxmlformats.org/officeDocument/2006/relationships/image" Target="../media/image408.png"/><Relationship Id="rId11" Type="http://schemas.openxmlformats.org/officeDocument/2006/relationships/image" Target="../media/image359.png"/><Relationship Id="rId32" Type="http://schemas.openxmlformats.org/officeDocument/2006/relationships/customXml" Target="../ink/ink3506.xml"/><Relationship Id="rId53" Type="http://schemas.openxmlformats.org/officeDocument/2006/relationships/image" Target="../media/image381.png"/><Relationship Id="rId74" Type="http://schemas.openxmlformats.org/officeDocument/2006/relationships/customXml" Target="../ink/ink3527.xml"/><Relationship Id="rId128" Type="http://schemas.openxmlformats.org/officeDocument/2006/relationships/customXml" Target="../ink/ink3554.xml"/><Relationship Id="rId149" Type="http://schemas.openxmlformats.org/officeDocument/2006/relationships/image" Target="../media/image429.png"/><Relationship Id="rId5" Type="http://schemas.openxmlformats.org/officeDocument/2006/relationships/image" Target="../media/image356.png"/><Relationship Id="rId95" Type="http://schemas.openxmlformats.org/officeDocument/2006/relationships/image" Target="../media/image402.png"/><Relationship Id="rId22" Type="http://schemas.openxmlformats.org/officeDocument/2006/relationships/customXml" Target="../ink/ink3501.xml"/><Relationship Id="rId27" Type="http://schemas.openxmlformats.org/officeDocument/2006/relationships/image" Target="../media/image368.png"/><Relationship Id="rId43" Type="http://schemas.openxmlformats.org/officeDocument/2006/relationships/image" Target="../media/image376.png"/><Relationship Id="rId48" Type="http://schemas.openxmlformats.org/officeDocument/2006/relationships/customXml" Target="../ink/ink3514.xml"/><Relationship Id="rId64" Type="http://schemas.openxmlformats.org/officeDocument/2006/relationships/customXml" Target="../ink/ink3522.xml"/><Relationship Id="rId69" Type="http://schemas.openxmlformats.org/officeDocument/2006/relationships/image" Target="../media/image389.png"/><Relationship Id="rId113" Type="http://schemas.openxmlformats.org/officeDocument/2006/relationships/image" Target="../media/image411.png"/><Relationship Id="rId118" Type="http://schemas.openxmlformats.org/officeDocument/2006/relationships/customXml" Target="../ink/ink3549.xml"/><Relationship Id="rId134" Type="http://schemas.openxmlformats.org/officeDocument/2006/relationships/customXml" Target="../ink/ink3557.xml"/><Relationship Id="rId139" Type="http://schemas.openxmlformats.org/officeDocument/2006/relationships/image" Target="../media/image424.png"/><Relationship Id="rId80" Type="http://schemas.openxmlformats.org/officeDocument/2006/relationships/customXml" Target="../ink/ink3530.xml"/><Relationship Id="rId85" Type="http://schemas.openxmlformats.org/officeDocument/2006/relationships/image" Target="../media/image397.png"/><Relationship Id="rId150" Type="http://schemas.openxmlformats.org/officeDocument/2006/relationships/customXml" Target="../ink/ink3565.xml"/><Relationship Id="rId12" Type="http://schemas.openxmlformats.org/officeDocument/2006/relationships/customXml" Target="../ink/ink3496.xml"/><Relationship Id="rId17" Type="http://schemas.openxmlformats.org/officeDocument/2006/relationships/image" Target="../media/image363.png"/><Relationship Id="rId33" Type="http://schemas.openxmlformats.org/officeDocument/2006/relationships/image" Target="../media/image371.png"/><Relationship Id="rId38" Type="http://schemas.openxmlformats.org/officeDocument/2006/relationships/customXml" Target="../ink/ink3509.xml"/><Relationship Id="rId59" Type="http://schemas.openxmlformats.org/officeDocument/2006/relationships/image" Target="../media/image384.png"/><Relationship Id="rId103" Type="http://schemas.openxmlformats.org/officeDocument/2006/relationships/image" Target="../media/image406.png"/><Relationship Id="rId108" Type="http://schemas.openxmlformats.org/officeDocument/2006/relationships/customXml" Target="../ink/ink3544.xml"/><Relationship Id="rId124" Type="http://schemas.openxmlformats.org/officeDocument/2006/relationships/customXml" Target="../ink/ink3552.xml"/><Relationship Id="rId129" Type="http://schemas.openxmlformats.org/officeDocument/2006/relationships/image" Target="../media/image419.png"/><Relationship Id="rId54" Type="http://schemas.openxmlformats.org/officeDocument/2006/relationships/customXml" Target="../ink/ink3517.xml"/><Relationship Id="rId70" Type="http://schemas.openxmlformats.org/officeDocument/2006/relationships/customXml" Target="../ink/ink3525.xml"/><Relationship Id="rId75" Type="http://schemas.openxmlformats.org/officeDocument/2006/relationships/image" Target="../media/image392.png"/><Relationship Id="rId91" Type="http://schemas.openxmlformats.org/officeDocument/2006/relationships/image" Target="../media/image400.png"/><Relationship Id="rId96" Type="http://schemas.openxmlformats.org/officeDocument/2006/relationships/customXml" Target="../ink/ink3538.xml"/><Relationship Id="rId140" Type="http://schemas.openxmlformats.org/officeDocument/2006/relationships/customXml" Target="../ink/ink3560.xml"/><Relationship Id="rId145" Type="http://schemas.openxmlformats.org/officeDocument/2006/relationships/image" Target="../media/image42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93.xml"/><Relationship Id="rId23" Type="http://schemas.openxmlformats.org/officeDocument/2006/relationships/image" Target="../media/image366.png"/><Relationship Id="rId28" Type="http://schemas.openxmlformats.org/officeDocument/2006/relationships/customXml" Target="../ink/ink3504.xml"/><Relationship Id="rId49" Type="http://schemas.openxmlformats.org/officeDocument/2006/relationships/image" Target="../media/image379.png"/><Relationship Id="rId114" Type="http://schemas.openxmlformats.org/officeDocument/2006/relationships/customXml" Target="../ink/ink3547.xml"/><Relationship Id="rId119" Type="http://schemas.openxmlformats.org/officeDocument/2006/relationships/image" Target="../media/image414.png"/><Relationship Id="rId44" Type="http://schemas.openxmlformats.org/officeDocument/2006/relationships/customXml" Target="../ink/ink3512.xml"/><Relationship Id="rId60" Type="http://schemas.openxmlformats.org/officeDocument/2006/relationships/customXml" Target="../ink/ink3520.xml"/><Relationship Id="rId65" Type="http://schemas.openxmlformats.org/officeDocument/2006/relationships/image" Target="../media/image387.png"/><Relationship Id="rId81" Type="http://schemas.openxmlformats.org/officeDocument/2006/relationships/image" Target="../media/image395.png"/><Relationship Id="rId86" Type="http://schemas.openxmlformats.org/officeDocument/2006/relationships/customXml" Target="../ink/ink3533.xml"/><Relationship Id="rId130" Type="http://schemas.openxmlformats.org/officeDocument/2006/relationships/customXml" Target="../ink/ink3555.xml"/><Relationship Id="rId135" Type="http://schemas.openxmlformats.org/officeDocument/2006/relationships/image" Target="../media/image422.png"/><Relationship Id="rId151" Type="http://schemas.openxmlformats.org/officeDocument/2006/relationships/image" Target="../media/image430.png"/><Relationship Id="rId13" Type="http://schemas.openxmlformats.org/officeDocument/2006/relationships/image" Target="../media/image360.png"/><Relationship Id="rId18" Type="http://schemas.openxmlformats.org/officeDocument/2006/relationships/customXml" Target="../ink/ink3499.xml"/><Relationship Id="rId39" Type="http://schemas.openxmlformats.org/officeDocument/2006/relationships/image" Target="../media/image374.png"/><Relationship Id="rId109" Type="http://schemas.openxmlformats.org/officeDocument/2006/relationships/image" Target="../media/image409.png"/><Relationship Id="rId34" Type="http://schemas.openxmlformats.org/officeDocument/2006/relationships/customXml" Target="../ink/ink3507.xml"/><Relationship Id="rId50" Type="http://schemas.openxmlformats.org/officeDocument/2006/relationships/customXml" Target="../ink/ink3515.xml"/><Relationship Id="rId55" Type="http://schemas.openxmlformats.org/officeDocument/2006/relationships/image" Target="../media/image382.png"/><Relationship Id="rId76" Type="http://schemas.openxmlformats.org/officeDocument/2006/relationships/customXml" Target="../ink/ink3528.xml"/><Relationship Id="rId97" Type="http://schemas.openxmlformats.org/officeDocument/2006/relationships/image" Target="../media/image403.png"/><Relationship Id="rId104" Type="http://schemas.openxmlformats.org/officeDocument/2006/relationships/customXml" Target="../ink/ink3542.xml"/><Relationship Id="rId120" Type="http://schemas.openxmlformats.org/officeDocument/2006/relationships/customXml" Target="../ink/ink3550.xml"/><Relationship Id="rId125" Type="http://schemas.openxmlformats.org/officeDocument/2006/relationships/image" Target="../media/image417.png"/><Relationship Id="rId141" Type="http://schemas.openxmlformats.org/officeDocument/2006/relationships/image" Target="../media/image425.png"/><Relationship Id="rId146" Type="http://schemas.openxmlformats.org/officeDocument/2006/relationships/customXml" Target="../ink/ink3563.xml"/><Relationship Id="rId7" Type="http://schemas.openxmlformats.org/officeDocument/2006/relationships/image" Target="../media/image357.png"/><Relationship Id="rId71" Type="http://schemas.openxmlformats.org/officeDocument/2006/relationships/image" Target="../media/image390.png"/><Relationship Id="rId92" Type="http://schemas.openxmlformats.org/officeDocument/2006/relationships/customXml" Target="../ink/ink3536.xml"/><Relationship Id="rId2" Type="http://schemas.openxmlformats.org/officeDocument/2006/relationships/customXml" Target="../ink/ink3491.xml"/><Relationship Id="rId29" Type="http://schemas.openxmlformats.org/officeDocument/2006/relationships/image" Target="../media/image369.png"/><Relationship Id="rId24" Type="http://schemas.openxmlformats.org/officeDocument/2006/relationships/customXml" Target="../ink/ink3502.xml"/><Relationship Id="rId40" Type="http://schemas.openxmlformats.org/officeDocument/2006/relationships/customXml" Target="../ink/ink3510.xml"/><Relationship Id="rId45" Type="http://schemas.openxmlformats.org/officeDocument/2006/relationships/image" Target="../media/image377.png"/><Relationship Id="rId66" Type="http://schemas.openxmlformats.org/officeDocument/2006/relationships/customXml" Target="../ink/ink3523.xml"/><Relationship Id="rId87" Type="http://schemas.openxmlformats.org/officeDocument/2006/relationships/image" Target="../media/image398.png"/><Relationship Id="rId110" Type="http://schemas.openxmlformats.org/officeDocument/2006/relationships/customXml" Target="../ink/ink3545.xml"/><Relationship Id="rId115" Type="http://schemas.openxmlformats.org/officeDocument/2006/relationships/image" Target="../media/image412.png"/><Relationship Id="rId131" Type="http://schemas.openxmlformats.org/officeDocument/2006/relationships/image" Target="../media/image420.png"/><Relationship Id="rId136" Type="http://schemas.openxmlformats.org/officeDocument/2006/relationships/customXml" Target="../ink/ink3558.xml"/><Relationship Id="rId61" Type="http://schemas.openxmlformats.org/officeDocument/2006/relationships/image" Target="../media/image385.png"/><Relationship Id="rId82" Type="http://schemas.openxmlformats.org/officeDocument/2006/relationships/customXml" Target="../ink/ink3531.xml"/><Relationship Id="rId19" Type="http://schemas.openxmlformats.org/officeDocument/2006/relationships/image" Target="../media/image364.png"/><Relationship Id="rId14" Type="http://schemas.openxmlformats.org/officeDocument/2006/relationships/customXml" Target="../ink/ink3497.xml"/><Relationship Id="rId30" Type="http://schemas.openxmlformats.org/officeDocument/2006/relationships/customXml" Target="../ink/ink3505.xml"/><Relationship Id="rId35" Type="http://schemas.openxmlformats.org/officeDocument/2006/relationships/image" Target="../media/image372.png"/><Relationship Id="rId56" Type="http://schemas.openxmlformats.org/officeDocument/2006/relationships/customXml" Target="../ink/ink3518.xml"/><Relationship Id="rId77" Type="http://schemas.openxmlformats.org/officeDocument/2006/relationships/image" Target="../media/image393.png"/><Relationship Id="rId100" Type="http://schemas.openxmlformats.org/officeDocument/2006/relationships/customXml" Target="../ink/ink3540.xml"/><Relationship Id="rId105" Type="http://schemas.openxmlformats.org/officeDocument/2006/relationships/image" Target="../media/image407.png"/><Relationship Id="rId126" Type="http://schemas.openxmlformats.org/officeDocument/2006/relationships/customXml" Target="../ink/ink3553.xml"/><Relationship Id="rId147" Type="http://schemas.openxmlformats.org/officeDocument/2006/relationships/image" Target="../media/image428.png"/><Relationship Id="rId8" Type="http://schemas.openxmlformats.org/officeDocument/2006/relationships/customXml" Target="../ink/ink3494.xml"/><Relationship Id="rId51" Type="http://schemas.openxmlformats.org/officeDocument/2006/relationships/image" Target="../media/image380.png"/><Relationship Id="rId72" Type="http://schemas.openxmlformats.org/officeDocument/2006/relationships/customXml" Target="../ink/ink3526.xml"/><Relationship Id="rId93" Type="http://schemas.openxmlformats.org/officeDocument/2006/relationships/image" Target="../media/image401.png"/><Relationship Id="rId98" Type="http://schemas.openxmlformats.org/officeDocument/2006/relationships/customXml" Target="../ink/ink3539.xml"/><Relationship Id="rId121" Type="http://schemas.openxmlformats.org/officeDocument/2006/relationships/image" Target="../media/image415.png"/><Relationship Id="rId142" Type="http://schemas.openxmlformats.org/officeDocument/2006/relationships/customXml" Target="../ink/ink3561.xml"/><Relationship Id="rId3" Type="http://schemas.openxmlformats.org/officeDocument/2006/relationships/image" Target="../media/image355.png"/><Relationship Id="rId25" Type="http://schemas.openxmlformats.org/officeDocument/2006/relationships/image" Target="../media/image367.png"/><Relationship Id="rId46" Type="http://schemas.openxmlformats.org/officeDocument/2006/relationships/customXml" Target="../ink/ink3513.xml"/><Relationship Id="rId67" Type="http://schemas.openxmlformats.org/officeDocument/2006/relationships/image" Target="../media/image388.png"/><Relationship Id="rId116" Type="http://schemas.openxmlformats.org/officeDocument/2006/relationships/customXml" Target="../ink/ink3548.xml"/><Relationship Id="rId137" Type="http://schemas.openxmlformats.org/officeDocument/2006/relationships/image" Target="../media/image423.png"/><Relationship Id="rId20" Type="http://schemas.openxmlformats.org/officeDocument/2006/relationships/customXml" Target="../ink/ink3500.xml"/><Relationship Id="rId41" Type="http://schemas.openxmlformats.org/officeDocument/2006/relationships/image" Target="../media/image375.png"/><Relationship Id="rId62" Type="http://schemas.openxmlformats.org/officeDocument/2006/relationships/customXml" Target="../ink/ink3521.xml"/><Relationship Id="rId83" Type="http://schemas.openxmlformats.org/officeDocument/2006/relationships/image" Target="../media/image396.png"/><Relationship Id="rId88" Type="http://schemas.openxmlformats.org/officeDocument/2006/relationships/customXml" Target="../ink/ink3534.xml"/><Relationship Id="rId111" Type="http://schemas.openxmlformats.org/officeDocument/2006/relationships/image" Target="../media/image410.png"/><Relationship Id="rId132" Type="http://schemas.openxmlformats.org/officeDocument/2006/relationships/customXml" Target="../ink/ink3556.xml"/><Relationship Id="rId15" Type="http://schemas.openxmlformats.org/officeDocument/2006/relationships/image" Target="../media/image361.png"/><Relationship Id="rId36" Type="http://schemas.openxmlformats.org/officeDocument/2006/relationships/customXml" Target="../ink/ink3508.xml"/><Relationship Id="rId57" Type="http://schemas.openxmlformats.org/officeDocument/2006/relationships/image" Target="../media/image383.png"/><Relationship Id="rId106" Type="http://schemas.openxmlformats.org/officeDocument/2006/relationships/customXml" Target="../ink/ink3543.xml"/><Relationship Id="rId127" Type="http://schemas.openxmlformats.org/officeDocument/2006/relationships/image" Target="../media/image418.png"/><Relationship Id="rId10" Type="http://schemas.openxmlformats.org/officeDocument/2006/relationships/customXml" Target="../ink/ink3495.xml"/><Relationship Id="rId31" Type="http://schemas.openxmlformats.org/officeDocument/2006/relationships/image" Target="../media/image370.png"/><Relationship Id="rId52" Type="http://schemas.openxmlformats.org/officeDocument/2006/relationships/customXml" Target="../ink/ink3516.xml"/><Relationship Id="rId73" Type="http://schemas.openxmlformats.org/officeDocument/2006/relationships/image" Target="../media/image391.png"/><Relationship Id="rId78" Type="http://schemas.openxmlformats.org/officeDocument/2006/relationships/customXml" Target="../ink/ink3529.xml"/><Relationship Id="rId94" Type="http://schemas.openxmlformats.org/officeDocument/2006/relationships/customXml" Target="../ink/ink3537.xml"/><Relationship Id="rId99" Type="http://schemas.openxmlformats.org/officeDocument/2006/relationships/image" Target="../media/image404.png"/><Relationship Id="rId101" Type="http://schemas.openxmlformats.org/officeDocument/2006/relationships/image" Target="../media/image405.png"/><Relationship Id="rId122" Type="http://schemas.openxmlformats.org/officeDocument/2006/relationships/customXml" Target="../ink/ink3551.xml"/><Relationship Id="rId143" Type="http://schemas.openxmlformats.org/officeDocument/2006/relationships/image" Target="../media/image426.png"/><Relationship Id="rId148" Type="http://schemas.openxmlformats.org/officeDocument/2006/relationships/customXml" Target="../ink/ink3564.xml"/><Relationship Id="rId4" Type="http://schemas.openxmlformats.org/officeDocument/2006/relationships/customXml" Target="../ink/ink3492.xml"/><Relationship Id="rId9" Type="http://schemas.openxmlformats.org/officeDocument/2006/relationships/image" Target="../media/image358.png"/><Relationship Id="rId26" Type="http://schemas.openxmlformats.org/officeDocument/2006/relationships/customXml" Target="../ink/ink3503.xml"/><Relationship Id="rId47" Type="http://schemas.openxmlformats.org/officeDocument/2006/relationships/image" Target="../media/image378.png"/><Relationship Id="rId68" Type="http://schemas.openxmlformats.org/officeDocument/2006/relationships/customXml" Target="../ink/ink3524.xml"/><Relationship Id="rId89" Type="http://schemas.openxmlformats.org/officeDocument/2006/relationships/image" Target="../media/image399.png"/><Relationship Id="rId112" Type="http://schemas.openxmlformats.org/officeDocument/2006/relationships/customXml" Target="../ink/ink3546.xml"/><Relationship Id="rId133" Type="http://schemas.openxmlformats.org/officeDocument/2006/relationships/image" Target="../media/image421.png"/><Relationship Id="rId16" Type="http://schemas.openxmlformats.org/officeDocument/2006/relationships/customXml" Target="../ink/ink3498.xml"/><Relationship Id="rId37" Type="http://schemas.openxmlformats.org/officeDocument/2006/relationships/image" Target="../media/image373.png"/><Relationship Id="rId58" Type="http://schemas.openxmlformats.org/officeDocument/2006/relationships/customXml" Target="../ink/ink3519.xml"/><Relationship Id="rId79" Type="http://schemas.openxmlformats.org/officeDocument/2006/relationships/image" Target="../media/image394.png"/><Relationship Id="rId102" Type="http://schemas.openxmlformats.org/officeDocument/2006/relationships/customXml" Target="../ink/ink3541.xml"/><Relationship Id="rId123" Type="http://schemas.openxmlformats.org/officeDocument/2006/relationships/image" Target="../media/image416.png"/><Relationship Id="rId144" Type="http://schemas.openxmlformats.org/officeDocument/2006/relationships/customXml" Target="../ink/ink3562.xml"/><Relationship Id="rId90" Type="http://schemas.openxmlformats.org/officeDocument/2006/relationships/customXml" Target="../ink/ink3535.xml"/></Relationships>
</file>

<file path=ppt/slides/_rels/slide9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13.png"/><Relationship Id="rId21" Type="http://schemas.openxmlformats.org/officeDocument/2006/relationships/image" Target="../media/image365.png"/><Relationship Id="rId42" Type="http://schemas.openxmlformats.org/officeDocument/2006/relationships/customXml" Target="../ink/ink3586.xml"/><Relationship Id="rId63" Type="http://schemas.openxmlformats.org/officeDocument/2006/relationships/image" Target="../media/image386.png"/><Relationship Id="rId84" Type="http://schemas.openxmlformats.org/officeDocument/2006/relationships/customXml" Target="../ink/ink3607.xml"/><Relationship Id="rId138" Type="http://schemas.openxmlformats.org/officeDocument/2006/relationships/customXml" Target="../ink/ink3634.xml"/><Relationship Id="rId159" Type="http://schemas.openxmlformats.org/officeDocument/2006/relationships/image" Target="../media/image434.png"/><Relationship Id="rId107" Type="http://schemas.openxmlformats.org/officeDocument/2006/relationships/image" Target="../media/image408.png"/><Relationship Id="rId11" Type="http://schemas.openxmlformats.org/officeDocument/2006/relationships/image" Target="../media/image359.png"/><Relationship Id="rId32" Type="http://schemas.openxmlformats.org/officeDocument/2006/relationships/customXml" Target="../ink/ink3581.xml"/><Relationship Id="rId53" Type="http://schemas.openxmlformats.org/officeDocument/2006/relationships/image" Target="../media/image381.png"/><Relationship Id="rId74" Type="http://schemas.openxmlformats.org/officeDocument/2006/relationships/customXml" Target="../ink/ink3602.xml"/><Relationship Id="rId128" Type="http://schemas.openxmlformats.org/officeDocument/2006/relationships/customXml" Target="../ink/ink3629.xml"/><Relationship Id="rId149" Type="http://schemas.openxmlformats.org/officeDocument/2006/relationships/image" Target="../media/image429.png"/><Relationship Id="rId5" Type="http://schemas.openxmlformats.org/officeDocument/2006/relationships/image" Target="../media/image356.png"/><Relationship Id="rId95" Type="http://schemas.openxmlformats.org/officeDocument/2006/relationships/image" Target="../media/image402.png"/><Relationship Id="rId22" Type="http://schemas.openxmlformats.org/officeDocument/2006/relationships/customXml" Target="../ink/ink3576.xml"/><Relationship Id="rId43" Type="http://schemas.openxmlformats.org/officeDocument/2006/relationships/image" Target="../media/image376.png"/><Relationship Id="rId64" Type="http://schemas.openxmlformats.org/officeDocument/2006/relationships/customXml" Target="../ink/ink3597.xml"/><Relationship Id="rId118" Type="http://schemas.openxmlformats.org/officeDocument/2006/relationships/customXml" Target="../ink/ink3624.xml"/><Relationship Id="rId139" Type="http://schemas.openxmlformats.org/officeDocument/2006/relationships/image" Target="../media/image424.png"/><Relationship Id="rId80" Type="http://schemas.openxmlformats.org/officeDocument/2006/relationships/customXml" Target="../ink/ink3605.xml"/><Relationship Id="rId85" Type="http://schemas.openxmlformats.org/officeDocument/2006/relationships/image" Target="../media/image397.png"/><Relationship Id="rId150" Type="http://schemas.openxmlformats.org/officeDocument/2006/relationships/customXml" Target="../ink/ink3640.xml"/><Relationship Id="rId155" Type="http://schemas.openxmlformats.org/officeDocument/2006/relationships/image" Target="../media/image432.png"/><Relationship Id="rId12" Type="http://schemas.openxmlformats.org/officeDocument/2006/relationships/customXml" Target="../ink/ink3571.xml"/><Relationship Id="rId17" Type="http://schemas.openxmlformats.org/officeDocument/2006/relationships/image" Target="../media/image363.png"/><Relationship Id="rId33" Type="http://schemas.openxmlformats.org/officeDocument/2006/relationships/image" Target="../media/image371.png"/><Relationship Id="rId38" Type="http://schemas.openxmlformats.org/officeDocument/2006/relationships/customXml" Target="../ink/ink3584.xml"/><Relationship Id="rId59" Type="http://schemas.openxmlformats.org/officeDocument/2006/relationships/image" Target="../media/image384.png"/><Relationship Id="rId103" Type="http://schemas.openxmlformats.org/officeDocument/2006/relationships/image" Target="../media/image406.png"/><Relationship Id="rId108" Type="http://schemas.openxmlformats.org/officeDocument/2006/relationships/customXml" Target="../ink/ink3619.xml"/><Relationship Id="rId124" Type="http://schemas.openxmlformats.org/officeDocument/2006/relationships/customXml" Target="../ink/ink3627.xml"/><Relationship Id="rId129" Type="http://schemas.openxmlformats.org/officeDocument/2006/relationships/image" Target="../media/image419.png"/><Relationship Id="rId54" Type="http://schemas.openxmlformats.org/officeDocument/2006/relationships/customXml" Target="../ink/ink3592.xml"/><Relationship Id="rId70" Type="http://schemas.openxmlformats.org/officeDocument/2006/relationships/customXml" Target="../ink/ink3600.xml"/><Relationship Id="rId75" Type="http://schemas.openxmlformats.org/officeDocument/2006/relationships/image" Target="../media/image392.png"/><Relationship Id="rId91" Type="http://schemas.openxmlformats.org/officeDocument/2006/relationships/image" Target="../media/image400.png"/><Relationship Id="rId96" Type="http://schemas.openxmlformats.org/officeDocument/2006/relationships/customXml" Target="../ink/ink3613.xml"/><Relationship Id="rId140" Type="http://schemas.openxmlformats.org/officeDocument/2006/relationships/customXml" Target="../ink/ink3635.xml"/><Relationship Id="rId145" Type="http://schemas.openxmlformats.org/officeDocument/2006/relationships/image" Target="../media/image42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68.xml"/><Relationship Id="rId23" Type="http://schemas.openxmlformats.org/officeDocument/2006/relationships/image" Target="../media/image366.png"/><Relationship Id="rId28" Type="http://schemas.openxmlformats.org/officeDocument/2006/relationships/customXml" Target="../ink/ink3579.xml"/><Relationship Id="rId49" Type="http://schemas.openxmlformats.org/officeDocument/2006/relationships/image" Target="../media/image379.png"/><Relationship Id="rId114" Type="http://schemas.openxmlformats.org/officeDocument/2006/relationships/customXml" Target="../ink/ink3622.xml"/><Relationship Id="rId119" Type="http://schemas.openxmlformats.org/officeDocument/2006/relationships/image" Target="../media/image414.png"/><Relationship Id="rId44" Type="http://schemas.openxmlformats.org/officeDocument/2006/relationships/customXml" Target="../ink/ink3587.xml"/><Relationship Id="rId60" Type="http://schemas.openxmlformats.org/officeDocument/2006/relationships/customXml" Target="../ink/ink3595.xml"/><Relationship Id="rId65" Type="http://schemas.openxmlformats.org/officeDocument/2006/relationships/image" Target="../media/image387.png"/><Relationship Id="rId81" Type="http://schemas.openxmlformats.org/officeDocument/2006/relationships/image" Target="../media/image395.png"/><Relationship Id="rId86" Type="http://schemas.openxmlformats.org/officeDocument/2006/relationships/customXml" Target="../ink/ink3608.xml"/><Relationship Id="rId130" Type="http://schemas.openxmlformats.org/officeDocument/2006/relationships/customXml" Target="../ink/ink3630.xml"/><Relationship Id="rId135" Type="http://schemas.openxmlformats.org/officeDocument/2006/relationships/image" Target="../media/image422.png"/><Relationship Id="rId151" Type="http://schemas.openxmlformats.org/officeDocument/2006/relationships/image" Target="../media/image430.png"/><Relationship Id="rId156" Type="http://schemas.openxmlformats.org/officeDocument/2006/relationships/customXml" Target="../ink/ink3643.xml"/><Relationship Id="rId13" Type="http://schemas.openxmlformats.org/officeDocument/2006/relationships/image" Target="../media/image360.png"/><Relationship Id="rId18" Type="http://schemas.openxmlformats.org/officeDocument/2006/relationships/customXml" Target="../ink/ink3574.xml"/><Relationship Id="rId39" Type="http://schemas.openxmlformats.org/officeDocument/2006/relationships/image" Target="../media/image374.png"/><Relationship Id="rId109" Type="http://schemas.openxmlformats.org/officeDocument/2006/relationships/image" Target="../media/image409.png"/><Relationship Id="rId34" Type="http://schemas.openxmlformats.org/officeDocument/2006/relationships/customXml" Target="../ink/ink3582.xml"/><Relationship Id="rId50" Type="http://schemas.openxmlformats.org/officeDocument/2006/relationships/customXml" Target="../ink/ink3590.xml"/><Relationship Id="rId55" Type="http://schemas.openxmlformats.org/officeDocument/2006/relationships/image" Target="../media/image382.png"/><Relationship Id="rId76" Type="http://schemas.openxmlformats.org/officeDocument/2006/relationships/customXml" Target="../ink/ink3603.xml"/><Relationship Id="rId97" Type="http://schemas.openxmlformats.org/officeDocument/2006/relationships/image" Target="../media/image403.png"/><Relationship Id="rId104" Type="http://schemas.openxmlformats.org/officeDocument/2006/relationships/customXml" Target="../ink/ink3617.xml"/><Relationship Id="rId120" Type="http://schemas.openxmlformats.org/officeDocument/2006/relationships/customXml" Target="../ink/ink3625.xml"/><Relationship Id="rId125" Type="http://schemas.openxmlformats.org/officeDocument/2006/relationships/image" Target="../media/image417.png"/><Relationship Id="rId141" Type="http://schemas.openxmlformats.org/officeDocument/2006/relationships/image" Target="../media/image425.png"/><Relationship Id="rId146" Type="http://schemas.openxmlformats.org/officeDocument/2006/relationships/customXml" Target="../ink/ink3638.xml"/><Relationship Id="rId7" Type="http://schemas.openxmlformats.org/officeDocument/2006/relationships/image" Target="../media/image357.png"/><Relationship Id="rId71" Type="http://schemas.openxmlformats.org/officeDocument/2006/relationships/image" Target="../media/image390.png"/><Relationship Id="rId92" Type="http://schemas.openxmlformats.org/officeDocument/2006/relationships/customXml" Target="../ink/ink3611.xml"/><Relationship Id="rId2" Type="http://schemas.openxmlformats.org/officeDocument/2006/relationships/customXml" Target="../ink/ink3566.xml"/><Relationship Id="rId29" Type="http://schemas.openxmlformats.org/officeDocument/2006/relationships/image" Target="../media/image369.png"/><Relationship Id="rId24" Type="http://schemas.openxmlformats.org/officeDocument/2006/relationships/customXml" Target="../ink/ink3577.xml"/><Relationship Id="rId40" Type="http://schemas.openxmlformats.org/officeDocument/2006/relationships/customXml" Target="../ink/ink3585.xml"/><Relationship Id="rId45" Type="http://schemas.openxmlformats.org/officeDocument/2006/relationships/image" Target="../media/image377.png"/><Relationship Id="rId66" Type="http://schemas.openxmlformats.org/officeDocument/2006/relationships/customXml" Target="../ink/ink3598.xml"/><Relationship Id="rId87" Type="http://schemas.openxmlformats.org/officeDocument/2006/relationships/image" Target="../media/image398.png"/><Relationship Id="rId110" Type="http://schemas.openxmlformats.org/officeDocument/2006/relationships/customXml" Target="../ink/ink3620.xml"/><Relationship Id="rId115" Type="http://schemas.openxmlformats.org/officeDocument/2006/relationships/image" Target="../media/image412.png"/><Relationship Id="rId131" Type="http://schemas.openxmlformats.org/officeDocument/2006/relationships/image" Target="../media/image420.png"/><Relationship Id="rId136" Type="http://schemas.openxmlformats.org/officeDocument/2006/relationships/customXml" Target="../ink/ink3633.xml"/><Relationship Id="rId157" Type="http://schemas.openxmlformats.org/officeDocument/2006/relationships/image" Target="../media/image433.png"/><Relationship Id="rId61" Type="http://schemas.openxmlformats.org/officeDocument/2006/relationships/image" Target="../media/image385.png"/><Relationship Id="rId82" Type="http://schemas.openxmlformats.org/officeDocument/2006/relationships/customXml" Target="../ink/ink3606.xml"/><Relationship Id="rId152" Type="http://schemas.openxmlformats.org/officeDocument/2006/relationships/customXml" Target="../ink/ink3641.xml"/><Relationship Id="rId19" Type="http://schemas.openxmlformats.org/officeDocument/2006/relationships/image" Target="../media/image364.png"/><Relationship Id="rId14" Type="http://schemas.openxmlformats.org/officeDocument/2006/relationships/customXml" Target="../ink/ink3572.xml"/><Relationship Id="rId30" Type="http://schemas.openxmlformats.org/officeDocument/2006/relationships/customXml" Target="../ink/ink3580.xml"/><Relationship Id="rId35" Type="http://schemas.openxmlformats.org/officeDocument/2006/relationships/image" Target="../media/image372.png"/><Relationship Id="rId56" Type="http://schemas.openxmlformats.org/officeDocument/2006/relationships/customXml" Target="../ink/ink3593.xml"/><Relationship Id="rId77" Type="http://schemas.openxmlformats.org/officeDocument/2006/relationships/image" Target="../media/image393.png"/><Relationship Id="rId100" Type="http://schemas.openxmlformats.org/officeDocument/2006/relationships/customXml" Target="../ink/ink3615.xml"/><Relationship Id="rId105" Type="http://schemas.openxmlformats.org/officeDocument/2006/relationships/image" Target="../media/image407.png"/><Relationship Id="rId126" Type="http://schemas.openxmlformats.org/officeDocument/2006/relationships/customXml" Target="../ink/ink3628.xml"/><Relationship Id="rId147" Type="http://schemas.openxmlformats.org/officeDocument/2006/relationships/image" Target="../media/image428.png"/><Relationship Id="rId8" Type="http://schemas.openxmlformats.org/officeDocument/2006/relationships/customXml" Target="../ink/ink3569.xml"/><Relationship Id="rId51" Type="http://schemas.openxmlformats.org/officeDocument/2006/relationships/image" Target="../media/image380.png"/><Relationship Id="rId72" Type="http://schemas.openxmlformats.org/officeDocument/2006/relationships/customXml" Target="../ink/ink3601.xml"/><Relationship Id="rId93" Type="http://schemas.openxmlformats.org/officeDocument/2006/relationships/image" Target="../media/image401.png"/><Relationship Id="rId98" Type="http://schemas.openxmlformats.org/officeDocument/2006/relationships/customXml" Target="../ink/ink3614.xml"/><Relationship Id="rId121" Type="http://schemas.openxmlformats.org/officeDocument/2006/relationships/image" Target="../media/image415.png"/><Relationship Id="rId142" Type="http://schemas.openxmlformats.org/officeDocument/2006/relationships/customXml" Target="../ink/ink3636.xml"/><Relationship Id="rId3" Type="http://schemas.openxmlformats.org/officeDocument/2006/relationships/image" Target="../media/image355.png"/><Relationship Id="rId25" Type="http://schemas.openxmlformats.org/officeDocument/2006/relationships/image" Target="../media/image367.png"/><Relationship Id="rId46" Type="http://schemas.openxmlformats.org/officeDocument/2006/relationships/customXml" Target="../ink/ink3588.xml"/><Relationship Id="rId67" Type="http://schemas.openxmlformats.org/officeDocument/2006/relationships/image" Target="../media/image388.png"/><Relationship Id="rId116" Type="http://schemas.openxmlformats.org/officeDocument/2006/relationships/customXml" Target="../ink/ink3623.xml"/><Relationship Id="rId137" Type="http://schemas.openxmlformats.org/officeDocument/2006/relationships/image" Target="../media/image423.png"/><Relationship Id="rId158" Type="http://schemas.openxmlformats.org/officeDocument/2006/relationships/customXml" Target="../ink/ink3644.xml"/><Relationship Id="rId20" Type="http://schemas.openxmlformats.org/officeDocument/2006/relationships/customXml" Target="../ink/ink3575.xml"/><Relationship Id="rId41" Type="http://schemas.openxmlformats.org/officeDocument/2006/relationships/image" Target="../media/image375.png"/><Relationship Id="rId62" Type="http://schemas.openxmlformats.org/officeDocument/2006/relationships/customXml" Target="../ink/ink3596.xml"/><Relationship Id="rId83" Type="http://schemas.openxmlformats.org/officeDocument/2006/relationships/image" Target="../media/image396.png"/><Relationship Id="rId88" Type="http://schemas.openxmlformats.org/officeDocument/2006/relationships/customXml" Target="../ink/ink3609.xml"/><Relationship Id="rId111" Type="http://schemas.openxmlformats.org/officeDocument/2006/relationships/image" Target="../media/image410.png"/><Relationship Id="rId132" Type="http://schemas.openxmlformats.org/officeDocument/2006/relationships/customXml" Target="../ink/ink3631.xml"/><Relationship Id="rId153" Type="http://schemas.openxmlformats.org/officeDocument/2006/relationships/image" Target="../media/image431.png"/><Relationship Id="rId15" Type="http://schemas.openxmlformats.org/officeDocument/2006/relationships/image" Target="../media/image361.png"/><Relationship Id="rId36" Type="http://schemas.openxmlformats.org/officeDocument/2006/relationships/customXml" Target="../ink/ink3583.xml"/><Relationship Id="rId57" Type="http://schemas.openxmlformats.org/officeDocument/2006/relationships/image" Target="../media/image383.png"/><Relationship Id="rId106" Type="http://schemas.openxmlformats.org/officeDocument/2006/relationships/customXml" Target="../ink/ink3618.xml"/><Relationship Id="rId127" Type="http://schemas.openxmlformats.org/officeDocument/2006/relationships/image" Target="../media/image418.png"/><Relationship Id="rId10" Type="http://schemas.openxmlformats.org/officeDocument/2006/relationships/customXml" Target="../ink/ink3570.xml"/><Relationship Id="rId31" Type="http://schemas.openxmlformats.org/officeDocument/2006/relationships/image" Target="../media/image370.png"/><Relationship Id="rId52" Type="http://schemas.openxmlformats.org/officeDocument/2006/relationships/customXml" Target="../ink/ink3591.xml"/><Relationship Id="rId73" Type="http://schemas.openxmlformats.org/officeDocument/2006/relationships/image" Target="../media/image391.png"/><Relationship Id="rId78" Type="http://schemas.openxmlformats.org/officeDocument/2006/relationships/customXml" Target="../ink/ink3604.xml"/><Relationship Id="rId94" Type="http://schemas.openxmlformats.org/officeDocument/2006/relationships/customXml" Target="../ink/ink3612.xml"/><Relationship Id="rId99" Type="http://schemas.openxmlformats.org/officeDocument/2006/relationships/image" Target="../media/image404.png"/><Relationship Id="rId101" Type="http://schemas.openxmlformats.org/officeDocument/2006/relationships/image" Target="../media/image405.png"/><Relationship Id="rId122" Type="http://schemas.openxmlformats.org/officeDocument/2006/relationships/customXml" Target="../ink/ink3626.xml"/><Relationship Id="rId143" Type="http://schemas.openxmlformats.org/officeDocument/2006/relationships/image" Target="../media/image426.png"/><Relationship Id="rId148" Type="http://schemas.openxmlformats.org/officeDocument/2006/relationships/customXml" Target="../ink/ink3639.xml"/><Relationship Id="rId4" Type="http://schemas.openxmlformats.org/officeDocument/2006/relationships/customXml" Target="../ink/ink3567.xml"/><Relationship Id="rId9" Type="http://schemas.openxmlformats.org/officeDocument/2006/relationships/image" Target="../media/image358.png"/><Relationship Id="rId26" Type="http://schemas.openxmlformats.org/officeDocument/2006/relationships/customXml" Target="../ink/ink3578.xml"/><Relationship Id="rId47" Type="http://schemas.openxmlformats.org/officeDocument/2006/relationships/image" Target="../media/image378.png"/><Relationship Id="rId68" Type="http://schemas.openxmlformats.org/officeDocument/2006/relationships/customXml" Target="../ink/ink3599.xml"/><Relationship Id="rId89" Type="http://schemas.openxmlformats.org/officeDocument/2006/relationships/image" Target="../media/image399.png"/><Relationship Id="rId112" Type="http://schemas.openxmlformats.org/officeDocument/2006/relationships/customXml" Target="../ink/ink3621.xml"/><Relationship Id="rId133" Type="http://schemas.openxmlformats.org/officeDocument/2006/relationships/image" Target="../media/image421.png"/><Relationship Id="rId154" Type="http://schemas.openxmlformats.org/officeDocument/2006/relationships/customXml" Target="../ink/ink3642.xml"/><Relationship Id="rId16" Type="http://schemas.openxmlformats.org/officeDocument/2006/relationships/customXml" Target="../ink/ink3573.xml"/><Relationship Id="rId37" Type="http://schemas.openxmlformats.org/officeDocument/2006/relationships/image" Target="../media/image373.png"/><Relationship Id="rId58" Type="http://schemas.openxmlformats.org/officeDocument/2006/relationships/customXml" Target="../ink/ink3594.xml"/><Relationship Id="rId79" Type="http://schemas.openxmlformats.org/officeDocument/2006/relationships/image" Target="../media/image394.png"/><Relationship Id="rId102" Type="http://schemas.openxmlformats.org/officeDocument/2006/relationships/customXml" Target="../ink/ink3616.xml"/><Relationship Id="rId123" Type="http://schemas.openxmlformats.org/officeDocument/2006/relationships/image" Target="../media/image416.png"/><Relationship Id="rId144" Type="http://schemas.openxmlformats.org/officeDocument/2006/relationships/customXml" Target="../ink/ink3637.xml"/><Relationship Id="rId90" Type="http://schemas.openxmlformats.org/officeDocument/2006/relationships/customXml" Target="../ink/ink3610.xml"/><Relationship Id="rId27" Type="http://schemas.openxmlformats.org/officeDocument/2006/relationships/image" Target="../media/image368.png"/><Relationship Id="rId48" Type="http://schemas.openxmlformats.org/officeDocument/2006/relationships/customXml" Target="../ink/ink3589.xml"/><Relationship Id="rId69" Type="http://schemas.openxmlformats.org/officeDocument/2006/relationships/image" Target="../media/image389.png"/><Relationship Id="rId113" Type="http://schemas.openxmlformats.org/officeDocument/2006/relationships/image" Target="../media/image411.png"/><Relationship Id="rId134" Type="http://schemas.openxmlformats.org/officeDocument/2006/relationships/customXml" Target="../ink/ink3632.xml"/></Relationships>
</file>

<file path=ppt/slides/_rels/slide9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13.png"/><Relationship Id="rId21" Type="http://schemas.openxmlformats.org/officeDocument/2006/relationships/image" Target="../media/image365.png"/><Relationship Id="rId42" Type="http://schemas.openxmlformats.org/officeDocument/2006/relationships/customXml" Target="../ink/ink3665.xml"/><Relationship Id="rId63" Type="http://schemas.openxmlformats.org/officeDocument/2006/relationships/image" Target="../media/image386.png"/><Relationship Id="rId84" Type="http://schemas.openxmlformats.org/officeDocument/2006/relationships/customXml" Target="../ink/ink3686.xml"/><Relationship Id="rId138" Type="http://schemas.openxmlformats.org/officeDocument/2006/relationships/customXml" Target="../ink/ink3713.xml"/><Relationship Id="rId159" Type="http://schemas.openxmlformats.org/officeDocument/2006/relationships/image" Target="../media/image434.png"/><Relationship Id="rId170" Type="http://schemas.openxmlformats.org/officeDocument/2006/relationships/customXml" Target="../ink/ink3729.xml"/><Relationship Id="rId107" Type="http://schemas.openxmlformats.org/officeDocument/2006/relationships/image" Target="../media/image408.png"/><Relationship Id="rId11" Type="http://schemas.openxmlformats.org/officeDocument/2006/relationships/image" Target="../media/image359.png"/><Relationship Id="rId32" Type="http://schemas.openxmlformats.org/officeDocument/2006/relationships/customXml" Target="../ink/ink3660.xml"/><Relationship Id="rId53" Type="http://schemas.openxmlformats.org/officeDocument/2006/relationships/image" Target="../media/image381.png"/><Relationship Id="rId74" Type="http://schemas.openxmlformats.org/officeDocument/2006/relationships/customXml" Target="../ink/ink3681.xml"/><Relationship Id="rId128" Type="http://schemas.openxmlformats.org/officeDocument/2006/relationships/customXml" Target="../ink/ink3708.xml"/><Relationship Id="rId149" Type="http://schemas.openxmlformats.org/officeDocument/2006/relationships/image" Target="../media/image429.png"/><Relationship Id="rId5" Type="http://schemas.openxmlformats.org/officeDocument/2006/relationships/image" Target="../media/image356.png"/><Relationship Id="rId95" Type="http://schemas.openxmlformats.org/officeDocument/2006/relationships/image" Target="../media/image402.png"/><Relationship Id="rId160" Type="http://schemas.openxmlformats.org/officeDocument/2006/relationships/customXml" Target="../ink/ink3724.xml"/><Relationship Id="rId22" Type="http://schemas.openxmlformats.org/officeDocument/2006/relationships/customXml" Target="../ink/ink3655.xml"/><Relationship Id="rId43" Type="http://schemas.openxmlformats.org/officeDocument/2006/relationships/image" Target="../media/image376.png"/><Relationship Id="rId64" Type="http://schemas.openxmlformats.org/officeDocument/2006/relationships/customXml" Target="../ink/ink3676.xml"/><Relationship Id="rId118" Type="http://schemas.openxmlformats.org/officeDocument/2006/relationships/customXml" Target="../ink/ink3703.xml"/><Relationship Id="rId139" Type="http://schemas.openxmlformats.org/officeDocument/2006/relationships/image" Target="../media/image424.png"/><Relationship Id="rId85" Type="http://schemas.openxmlformats.org/officeDocument/2006/relationships/image" Target="../media/image397.png"/><Relationship Id="rId150" Type="http://schemas.openxmlformats.org/officeDocument/2006/relationships/customXml" Target="../ink/ink3719.xml"/><Relationship Id="rId171" Type="http://schemas.openxmlformats.org/officeDocument/2006/relationships/image" Target="../media/image440.png"/><Relationship Id="rId12" Type="http://schemas.openxmlformats.org/officeDocument/2006/relationships/customXml" Target="../ink/ink3650.xml"/><Relationship Id="rId33" Type="http://schemas.openxmlformats.org/officeDocument/2006/relationships/image" Target="../media/image371.png"/><Relationship Id="rId108" Type="http://schemas.openxmlformats.org/officeDocument/2006/relationships/customXml" Target="../ink/ink3698.xml"/><Relationship Id="rId129" Type="http://schemas.openxmlformats.org/officeDocument/2006/relationships/image" Target="../media/image419.png"/><Relationship Id="rId54" Type="http://schemas.openxmlformats.org/officeDocument/2006/relationships/customXml" Target="../ink/ink3671.xml"/><Relationship Id="rId70" Type="http://schemas.openxmlformats.org/officeDocument/2006/relationships/customXml" Target="../ink/ink3679.xml"/><Relationship Id="rId75" Type="http://schemas.openxmlformats.org/officeDocument/2006/relationships/image" Target="../media/image392.png"/><Relationship Id="rId91" Type="http://schemas.openxmlformats.org/officeDocument/2006/relationships/image" Target="../media/image400.png"/><Relationship Id="rId96" Type="http://schemas.openxmlformats.org/officeDocument/2006/relationships/customXml" Target="../ink/ink3692.xml"/><Relationship Id="rId140" Type="http://schemas.openxmlformats.org/officeDocument/2006/relationships/customXml" Target="../ink/ink3714.xml"/><Relationship Id="rId145" Type="http://schemas.openxmlformats.org/officeDocument/2006/relationships/image" Target="../media/image427.png"/><Relationship Id="rId161" Type="http://schemas.openxmlformats.org/officeDocument/2006/relationships/image" Target="../media/image435.png"/><Relationship Id="rId166" Type="http://schemas.openxmlformats.org/officeDocument/2006/relationships/customXml" Target="../ink/ink37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47.xml"/><Relationship Id="rId23" Type="http://schemas.openxmlformats.org/officeDocument/2006/relationships/image" Target="../media/image366.png"/><Relationship Id="rId28" Type="http://schemas.openxmlformats.org/officeDocument/2006/relationships/customXml" Target="../ink/ink3658.xml"/><Relationship Id="rId49" Type="http://schemas.openxmlformats.org/officeDocument/2006/relationships/image" Target="../media/image379.png"/><Relationship Id="rId114" Type="http://schemas.openxmlformats.org/officeDocument/2006/relationships/customXml" Target="../ink/ink3701.xml"/><Relationship Id="rId119" Type="http://schemas.openxmlformats.org/officeDocument/2006/relationships/image" Target="../media/image414.png"/><Relationship Id="rId44" Type="http://schemas.openxmlformats.org/officeDocument/2006/relationships/customXml" Target="../ink/ink3666.xml"/><Relationship Id="rId60" Type="http://schemas.openxmlformats.org/officeDocument/2006/relationships/customXml" Target="../ink/ink3674.xml"/><Relationship Id="rId65" Type="http://schemas.openxmlformats.org/officeDocument/2006/relationships/image" Target="../media/image387.png"/><Relationship Id="rId81" Type="http://schemas.openxmlformats.org/officeDocument/2006/relationships/image" Target="../media/image395.png"/><Relationship Id="rId86" Type="http://schemas.openxmlformats.org/officeDocument/2006/relationships/customXml" Target="../ink/ink3687.xml"/><Relationship Id="rId130" Type="http://schemas.openxmlformats.org/officeDocument/2006/relationships/customXml" Target="../ink/ink3709.xml"/><Relationship Id="rId135" Type="http://schemas.openxmlformats.org/officeDocument/2006/relationships/image" Target="../media/image422.png"/><Relationship Id="rId151" Type="http://schemas.openxmlformats.org/officeDocument/2006/relationships/image" Target="../media/image430.png"/><Relationship Id="rId156" Type="http://schemas.openxmlformats.org/officeDocument/2006/relationships/customXml" Target="../ink/ink3722.xml"/><Relationship Id="rId13" Type="http://schemas.openxmlformats.org/officeDocument/2006/relationships/image" Target="../media/image360.png"/><Relationship Id="rId18" Type="http://schemas.openxmlformats.org/officeDocument/2006/relationships/customXml" Target="../ink/ink3653.xml"/><Relationship Id="rId39" Type="http://schemas.openxmlformats.org/officeDocument/2006/relationships/image" Target="../media/image374.png"/><Relationship Id="rId109" Type="http://schemas.openxmlformats.org/officeDocument/2006/relationships/image" Target="../media/image409.png"/><Relationship Id="rId34" Type="http://schemas.openxmlformats.org/officeDocument/2006/relationships/customXml" Target="../ink/ink3661.xml"/><Relationship Id="rId50" Type="http://schemas.openxmlformats.org/officeDocument/2006/relationships/customXml" Target="../ink/ink3669.xml"/><Relationship Id="rId55" Type="http://schemas.openxmlformats.org/officeDocument/2006/relationships/image" Target="../media/image382.png"/><Relationship Id="rId76" Type="http://schemas.openxmlformats.org/officeDocument/2006/relationships/customXml" Target="../ink/ink3682.xml"/><Relationship Id="rId97" Type="http://schemas.openxmlformats.org/officeDocument/2006/relationships/image" Target="../media/image403.png"/><Relationship Id="rId104" Type="http://schemas.openxmlformats.org/officeDocument/2006/relationships/customXml" Target="../ink/ink3696.xml"/><Relationship Id="rId120" Type="http://schemas.openxmlformats.org/officeDocument/2006/relationships/customXml" Target="../ink/ink3704.xml"/><Relationship Id="rId125" Type="http://schemas.openxmlformats.org/officeDocument/2006/relationships/image" Target="../media/image417.png"/><Relationship Id="rId141" Type="http://schemas.openxmlformats.org/officeDocument/2006/relationships/image" Target="../media/image425.png"/><Relationship Id="rId146" Type="http://schemas.openxmlformats.org/officeDocument/2006/relationships/customXml" Target="../ink/ink3717.xml"/><Relationship Id="rId167" Type="http://schemas.openxmlformats.org/officeDocument/2006/relationships/image" Target="../media/image438.png"/><Relationship Id="rId7" Type="http://schemas.openxmlformats.org/officeDocument/2006/relationships/image" Target="../media/image357.png"/><Relationship Id="rId71" Type="http://schemas.openxmlformats.org/officeDocument/2006/relationships/image" Target="../media/image390.png"/><Relationship Id="rId92" Type="http://schemas.openxmlformats.org/officeDocument/2006/relationships/customXml" Target="../ink/ink3690.xml"/><Relationship Id="rId162" Type="http://schemas.openxmlformats.org/officeDocument/2006/relationships/customXml" Target="../ink/ink3725.xml"/><Relationship Id="rId2" Type="http://schemas.openxmlformats.org/officeDocument/2006/relationships/customXml" Target="../ink/ink3645.xml"/><Relationship Id="rId29" Type="http://schemas.openxmlformats.org/officeDocument/2006/relationships/image" Target="../media/image369.png"/><Relationship Id="rId24" Type="http://schemas.openxmlformats.org/officeDocument/2006/relationships/customXml" Target="../ink/ink3656.xml"/><Relationship Id="rId40" Type="http://schemas.openxmlformats.org/officeDocument/2006/relationships/customXml" Target="../ink/ink3664.xml"/><Relationship Id="rId45" Type="http://schemas.openxmlformats.org/officeDocument/2006/relationships/image" Target="../media/image377.png"/><Relationship Id="rId66" Type="http://schemas.openxmlformats.org/officeDocument/2006/relationships/customXml" Target="../ink/ink3677.xml"/><Relationship Id="rId87" Type="http://schemas.openxmlformats.org/officeDocument/2006/relationships/image" Target="../media/image398.png"/><Relationship Id="rId110" Type="http://schemas.openxmlformats.org/officeDocument/2006/relationships/customXml" Target="../ink/ink3699.xml"/><Relationship Id="rId115" Type="http://schemas.openxmlformats.org/officeDocument/2006/relationships/image" Target="../media/image412.png"/><Relationship Id="rId131" Type="http://schemas.openxmlformats.org/officeDocument/2006/relationships/image" Target="../media/image420.png"/><Relationship Id="rId136" Type="http://schemas.openxmlformats.org/officeDocument/2006/relationships/customXml" Target="../ink/ink3712.xml"/><Relationship Id="rId157" Type="http://schemas.openxmlformats.org/officeDocument/2006/relationships/image" Target="../media/image433.png"/><Relationship Id="rId61" Type="http://schemas.openxmlformats.org/officeDocument/2006/relationships/image" Target="../media/image385.png"/><Relationship Id="rId82" Type="http://schemas.openxmlformats.org/officeDocument/2006/relationships/customXml" Target="../ink/ink3685.xml"/><Relationship Id="rId152" Type="http://schemas.openxmlformats.org/officeDocument/2006/relationships/customXml" Target="../ink/ink3720.xml"/><Relationship Id="rId19" Type="http://schemas.openxmlformats.org/officeDocument/2006/relationships/image" Target="../media/image364.png"/><Relationship Id="rId14" Type="http://schemas.openxmlformats.org/officeDocument/2006/relationships/customXml" Target="../ink/ink3651.xml"/><Relationship Id="rId30" Type="http://schemas.openxmlformats.org/officeDocument/2006/relationships/customXml" Target="../ink/ink3659.xml"/><Relationship Id="rId35" Type="http://schemas.openxmlformats.org/officeDocument/2006/relationships/image" Target="../media/image372.png"/><Relationship Id="rId56" Type="http://schemas.openxmlformats.org/officeDocument/2006/relationships/customXml" Target="../ink/ink3672.xml"/><Relationship Id="rId77" Type="http://schemas.openxmlformats.org/officeDocument/2006/relationships/image" Target="../media/image393.png"/><Relationship Id="rId100" Type="http://schemas.openxmlformats.org/officeDocument/2006/relationships/customXml" Target="../ink/ink3694.xml"/><Relationship Id="rId105" Type="http://schemas.openxmlformats.org/officeDocument/2006/relationships/image" Target="../media/image407.png"/><Relationship Id="rId126" Type="http://schemas.openxmlformats.org/officeDocument/2006/relationships/customXml" Target="../ink/ink3707.xml"/><Relationship Id="rId147" Type="http://schemas.openxmlformats.org/officeDocument/2006/relationships/image" Target="../media/image428.png"/><Relationship Id="rId168" Type="http://schemas.openxmlformats.org/officeDocument/2006/relationships/customXml" Target="../ink/ink3728.xml"/><Relationship Id="rId8" Type="http://schemas.openxmlformats.org/officeDocument/2006/relationships/customXml" Target="../ink/ink3648.xml"/><Relationship Id="rId51" Type="http://schemas.openxmlformats.org/officeDocument/2006/relationships/image" Target="../media/image380.png"/><Relationship Id="rId72" Type="http://schemas.openxmlformats.org/officeDocument/2006/relationships/customXml" Target="../ink/ink3680.xml"/><Relationship Id="rId93" Type="http://schemas.openxmlformats.org/officeDocument/2006/relationships/image" Target="../media/image401.png"/><Relationship Id="rId98" Type="http://schemas.openxmlformats.org/officeDocument/2006/relationships/customXml" Target="../ink/ink3693.xml"/><Relationship Id="rId121" Type="http://schemas.openxmlformats.org/officeDocument/2006/relationships/image" Target="../media/image415.png"/><Relationship Id="rId142" Type="http://schemas.openxmlformats.org/officeDocument/2006/relationships/customXml" Target="../ink/ink3715.xml"/><Relationship Id="rId163" Type="http://schemas.openxmlformats.org/officeDocument/2006/relationships/image" Target="../media/image436.png"/><Relationship Id="rId3" Type="http://schemas.openxmlformats.org/officeDocument/2006/relationships/image" Target="../media/image355.png"/><Relationship Id="rId25" Type="http://schemas.openxmlformats.org/officeDocument/2006/relationships/image" Target="../media/image367.png"/><Relationship Id="rId46" Type="http://schemas.openxmlformats.org/officeDocument/2006/relationships/customXml" Target="../ink/ink3667.xml"/><Relationship Id="rId67" Type="http://schemas.openxmlformats.org/officeDocument/2006/relationships/image" Target="../media/image388.png"/><Relationship Id="rId116" Type="http://schemas.openxmlformats.org/officeDocument/2006/relationships/customXml" Target="../ink/ink3702.xml"/><Relationship Id="rId137" Type="http://schemas.openxmlformats.org/officeDocument/2006/relationships/image" Target="../media/image423.png"/><Relationship Id="rId158" Type="http://schemas.openxmlformats.org/officeDocument/2006/relationships/customXml" Target="../ink/ink3723.xml"/><Relationship Id="rId20" Type="http://schemas.openxmlformats.org/officeDocument/2006/relationships/customXml" Target="../ink/ink3654.xml"/><Relationship Id="rId41" Type="http://schemas.openxmlformats.org/officeDocument/2006/relationships/image" Target="../media/image375.png"/><Relationship Id="rId62" Type="http://schemas.openxmlformats.org/officeDocument/2006/relationships/customXml" Target="../ink/ink3675.xml"/><Relationship Id="rId83" Type="http://schemas.openxmlformats.org/officeDocument/2006/relationships/image" Target="../media/image396.png"/><Relationship Id="rId88" Type="http://schemas.openxmlformats.org/officeDocument/2006/relationships/customXml" Target="../ink/ink3688.xml"/><Relationship Id="rId111" Type="http://schemas.openxmlformats.org/officeDocument/2006/relationships/image" Target="../media/image410.png"/><Relationship Id="rId132" Type="http://schemas.openxmlformats.org/officeDocument/2006/relationships/customXml" Target="../ink/ink3710.xml"/><Relationship Id="rId153" Type="http://schemas.openxmlformats.org/officeDocument/2006/relationships/image" Target="../media/image431.png"/><Relationship Id="rId15" Type="http://schemas.openxmlformats.org/officeDocument/2006/relationships/image" Target="../media/image361.png"/><Relationship Id="rId36" Type="http://schemas.openxmlformats.org/officeDocument/2006/relationships/customXml" Target="../ink/ink3662.xml"/><Relationship Id="rId57" Type="http://schemas.openxmlformats.org/officeDocument/2006/relationships/image" Target="../media/image383.png"/><Relationship Id="rId106" Type="http://schemas.openxmlformats.org/officeDocument/2006/relationships/customXml" Target="../ink/ink3697.xml"/><Relationship Id="rId127" Type="http://schemas.openxmlformats.org/officeDocument/2006/relationships/image" Target="../media/image418.png"/><Relationship Id="rId10" Type="http://schemas.openxmlformats.org/officeDocument/2006/relationships/customXml" Target="../ink/ink3649.xml"/><Relationship Id="rId31" Type="http://schemas.openxmlformats.org/officeDocument/2006/relationships/image" Target="../media/image370.png"/><Relationship Id="rId52" Type="http://schemas.openxmlformats.org/officeDocument/2006/relationships/customXml" Target="../ink/ink3670.xml"/><Relationship Id="rId73" Type="http://schemas.openxmlformats.org/officeDocument/2006/relationships/image" Target="../media/image391.png"/><Relationship Id="rId78" Type="http://schemas.openxmlformats.org/officeDocument/2006/relationships/customXml" Target="../ink/ink3683.xml"/><Relationship Id="rId94" Type="http://schemas.openxmlformats.org/officeDocument/2006/relationships/customXml" Target="../ink/ink3691.xml"/><Relationship Id="rId99" Type="http://schemas.openxmlformats.org/officeDocument/2006/relationships/image" Target="../media/image404.png"/><Relationship Id="rId101" Type="http://schemas.openxmlformats.org/officeDocument/2006/relationships/image" Target="../media/image405.png"/><Relationship Id="rId122" Type="http://schemas.openxmlformats.org/officeDocument/2006/relationships/customXml" Target="../ink/ink3705.xml"/><Relationship Id="rId143" Type="http://schemas.openxmlformats.org/officeDocument/2006/relationships/image" Target="../media/image426.png"/><Relationship Id="rId148" Type="http://schemas.openxmlformats.org/officeDocument/2006/relationships/customXml" Target="../ink/ink3718.xml"/><Relationship Id="rId164" Type="http://schemas.openxmlformats.org/officeDocument/2006/relationships/customXml" Target="../ink/ink3726.xml"/><Relationship Id="rId169" Type="http://schemas.openxmlformats.org/officeDocument/2006/relationships/image" Target="../media/image439.png"/><Relationship Id="rId4" Type="http://schemas.openxmlformats.org/officeDocument/2006/relationships/customXml" Target="../ink/ink3646.xml"/><Relationship Id="rId9" Type="http://schemas.openxmlformats.org/officeDocument/2006/relationships/image" Target="../media/image358.png"/><Relationship Id="rId26" Type="http://schemas.openxmlformats.org/officeDocument/2006/relationships/customXml" Target="../ink/ink3657.xml"/><Relationship Id="rId47" Type="http://schemas.openxmlformats.org/officeDocument/2006/relationships/image" Target="../media/image378.png"/><Relationship Id="rId68" Type="http://schemas.openxmlformats.org/officeDocument/2006/relationships/customXml" Target="../ink/ink3678.xml"/><Relationship Id="rId89" Type="http://schemas.openxmlformats.org/officeDocument/2006/relationships/image" Target="../media/image399.png"/><Relationship Id="rId112" Type="http://schemas.openxmlformats.org/officeDocument/2006/relationships/customXml" Target="../ink/ink3700.xml"/><Relationship Id="rId133" Type="http://schemas.openxmlformats.org/officeDocument/2006/relationships/image" Target="../media/image421.png"/><Relationship Id="rId154" Type="http://schemas.openxmlformats.org/officeDocument/2006/relationships/customXml" Target="../ink/ink3721.xml"/><Relationship Id="rId16" Type="http://schemas.openxmlformats.org/officeDocument/2006/relationships/customXml" Target="../ink/ink3652.xml"/><Relationship Id="rId37" Type="http://schemas.openxmlformats.org/officeDocument/2006/relationships/image" Target="../media/image373.png"/><Relationship Id="rId58" Type="http://schemas.openxmlformats.org/officeDocument/2006/relationships/customXml" Target="../ink/ink3673.xml"/><Relationship Id="rId79" Type="http://schemas.openxmlformats.org/officeDocument/2006/relationships/image" Target="../media/image394.png"/><Relationship Id="rId102" Type="http://schemas.openxmlformats.org/officeDocument/2006/relationships/customXml" Target="../ink/ink3695.xml"/><Relationship Id="rId123" Type="http://schemas.openxmlformats.org/officeDocument/2006/relationships/image" Target="../media/image416.png"/><Relationship Id="rId144" Type="http://schemas.openxmlformats.org/officeDocument/2006/relationships/customXml" Target="../ink/ink3716.xml"/><Relationship Id="rId90" Type="http://schemas.openxmlformats.org/officeDocument/2006/relationships/customXml" Target="../ink/ink3689.xml"/><Relationship Id="rId165" Type="http://schemas.openxmlformats.org/officeDocument/2006/relationships/image" Target="../media/image437.png"/><Relationship Id="rId27" Type="http://schemas.openxmlformats.org/officeDocument/2006/relationships/image" Target="../media/image368.png"/><Relationship Id="rId48" Type="http://schemas.openxmlformats.org/officeDocument/2006/relationships/customXml" Target="../ink/ink3668.xml"/><Relationship Id="rId69" Type="http://schemas.openxmlformats.org/officeDocument/2006/relationships/image" Target="../media/image389.png"/><Relationship Id="rId113" Type="http://schemas.openxmlformats.org/officeDocument/2006/relationships/image" Target="../media/image411.png"/><Relationship Id="rId134" Type="http://schemas.openxmlformats.org/officeDocument/2006/relationships/customXml" Target="../ink/ink3711.xml"/><Relationship Id="rId80" Type="http://schemas.openxmlformats.org/officeDocument/2006/relationships/customXml" Target="../ink/ink3684.xml"/><Relationship Id="rId155" Type="http://schemas.openxmlformats.org/officeDocument/2006/relationships/image" Target="../media/image432.png"/><Relationship Id="rId17" Type="http://schemas.openxmlformats.org/officeDocument/2006/relationships/image" Target="../media/image363.png"/><Relationship Id="rId38" Type="http://schemas.openxmlformats.org/officeDocument/2006/relationships/customXml" Target="../ink/ink3663.xml"/><Relationship Id="rId59" Type="http://schemas.openxmlformats.org/officeDocument/2006/relationships/image" Target="../media/image384.png"/><Relationship Id="rId103" Type="http://schemas.openxmlformats.org/officeDocument/2006/relationships/image" Target="../media/image406.png"/><Relationship Id="rId124" Type="http://schemas.openxmlformats.org/officeDocument/2006/relationships/customXml" Target="../ink/ink3706.xml"/></Relationships>
</file>

<file path=ppt/slides/_rels/slide9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13.png"/><Relationship Id="rId21" Type="http://schemas.openxmlformats.org/officeDocument/2006/relationships/image" Target="../media/image365.png"/><Relationship Id="rId42" Type="http://schemas.openxmlformats.org/officeDocument/2006/relationships/customXml" Target="../ink/ink3750.xml"/><Relationship Id="rId63" Type="http://schemas.openxmlformats.org/officeDocument/2006/relationships/image" Target="../media/image386.png"/><Relationship Id="rId84" Type="http://schemas.openxmlformats.org/officeDocument/2006/relationships/customXml" Target="../ink/ink3771.xml"/><Relationship Id="rId138" Type="http://schemas.openxmlformats.org/officeDocument/2006/relationships/customXml" Target="../ink/ink3798.xml"/><Relationship Id="rId159" Type="http://schemas.openxmlformats.org/officeDocument/2006/relationships/image" Target="../media/image434.png"/><Relationship Id="rId170" Type="http://schemas.openxmlformats.org/officeDocument/2006/relationships/customXml" Target="../ink/ink3814.xml"/><Relationship Id="rId107" Type="http://schemas.openxmlformats.org/officeDocument/2006/relationships/image" Target="../media/image408.png"/><Relationship Id="rId11" Type="http://schemas.openxmlformats.org/officeDocument/2006/relationships/image" Target="../media/image359.png"/><Relationship Id="rId32" Type="http://schemas.openxmlformats.org/officeDocument/2006/relationships/customXml" Target="../ink/ink3745.xml"/><Relationship Id="rId53" Type="http://schemas.openxmlformats.org/officeDocument/2006/relationships/image" Target="../media/image381.png"/><Relationship Id="rId74" Type="http://schemas.openxmlformats.org/officeDocument/2006/relationships/customXml" Target="../ink/ink3766.xml"/><Relationship Id="rId128" Type="http://schemas.openxmlformats.org/officeDocument/2006/relationships/customXml" Target="../ink/ink3793.xml"/><Relationship Id="rId149" Type="http://schemas.openxmlformats.org/officeDocument/2006/relationships/image" Target="../media/image429.png"/><Relationship Id="rId5" Type="http://schemas.openxmlformats.org/officeDocument/2006/relationships/image" Target="../media/image356.png"/><Relationship Id="rId95" Type="http://schemas.openxmlformats.org/officeDocument/2006/relationships/image" Target="../media/image402.png"/><Relationship Id="rId160" Type="http://schemas.openxmlformats.org/officeDocument/2006/relationships/customXml" Target="../ink/ink3809.xml"/><Relationship Id="rId22" Type="http://schemas.openxmlformats.org/officeDocument/2006/relationships/customXml" Target="../ink/ink3740.xml"/><Relationship Id="rId43" Type="http://schemas.openxmlformats.org/officeDocument/2006/relationships/image" Target="../media/image376.png"/><Relationship Id="rId64" Type="http://schemas.openxmlformats.org/officeDocument/2006/relationships/customXml" Target="../ink/ink3761.xml"/><Relationship Id="rId118" Type="http://schemas.openxmlformats.org/officeDocument/2006/relationships/customXml" Target="../ink/ink3788.xml"/><Relationship Id="rId139" Type="http://schemas.openxmlformats.org/officeDocument/2006/relationships/image" Target="../media/image424.png"/><Relationship Id="rId85" Type="http://schemas.openxmlformats.org/officeDocument/2006/relationships/image" Target="../media/image397.png"/><Relationship Id="rId150" Type="http://schemas.openxmlformats.org/officeDocument/2006/relationships/customXml" Target="../ink/ink3804.xml"/><Relationship Id="rId171" Type="http://schemas.openxmlformats.org/officeDocument/2006/relationships/image" Target="../media/image440.png"/><Relationship Id="rId12" Type="http://schemas.openxmlformats.org/officeDocument/2006/relationships/customXml" Target="../ink/ink3735.xml"/><Relationship Id="rId33" Type="http://schemas.openxmlformats.org/officeDocument/2006/relationships/image" Target="../media/image371.png"/><Relationship Id="rId108" Type="http://schemas.openxmlformats.org/officeDocument/2006/relationships/customXml" Target="../ink/ink3783.xml"/><Relationship Id="rId129" Type="http://schemas.openxmlformats.org/officeDocument/2006/relationships/image" Target="../media/image419.png"/><Relationship Id="rId54" Type="http://schemas.openxmlformats.org/officeDocument/2006/relationships/customXml" Target="../ink/ink3756.xml"/><Relationship Id="rId75" Type="http://schemas.openxmlformats.org/officeDocument/2006/relationships/image" Target="../media/image392.png"/><Relationship Id="rId96" Type="http://schemas.openxmlformats.org/officeDocument/2006/relationships/customXml" Target="../ink/ink3777.xml"/><Relationship Id="rId140" Type="http://schemas.openxmlformats.org/officeDocument/2006/relationships/customXml" Target="../ink/ink3799.xml"/><Relationship Id="rId161" Type="http://schemas.openxmlformats.org/officeDocument/2006/relationships/image" Target="../media/image43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32.xml"/><Relationship Id="rId23" Type="http://schemas.openxmlformats.org/officeDocument/2006/relationships/image" Target="../media/image366.png"/><Relationship Id="rId28" Type="http://schemas.openxmlformats.org/officeDocument/2006/relationships/customXml" Target="../ink/ink3743.xml"/><Relationship Id="rId49" Type="http://schemas.openxmlformats.org/officeDocument/2006/relationships/image" Target="../media/image379.png"/><Relationship Id="rId114" Type="http://schemas.openxmlformats.org/officeDocument/2006/relationships/customXml" Target="../ink/ink3786.xml"/><Relationship Id="rId119" Type="http://schemas.openxmlformats.org/officeDocument/2006/relationships/image" Target="../media/image414.png"/><Relationship Id="rId44" Type="http://schemas.openxmlformats.org/officeDocument/2006/relationships/customXml" Target="../ink/ink3751.xml"/><Relationship Id="rId60" Type="http://schemas.openxmlformats.org/officeDocument/2006/relationships/customXml" Target="../ink/ink3759.xml"/><Relationship Id="rId65" Type="http://schemas.openxmlformats.org/officeDocument/2006/relationships/image" Target="../media/image387.png"/><Relationship Id="rId81" Type="http://schemas.openxmlformats.org/officeDocument/2006/relationships/image" Target="../media/image395.png"/><Relationship Id="rId86" Type="http://schemas.openxmlformats.org/officeDocument/2006/relationships/customXml" Target="../ink/ink3772.xml"/><Relationship Id="rId130" Type="http://schemas.openxmlformats.org/officeDocument/2006/relationships/customXml" Target="../ink/ink3794.xml"/><Relationship Id="rId135" Type="http://schemas.openxmlformats.org/officeDocument/2006/relationships/image" Target="../media/image422.png"/><Relationship Id="rId151" Type="http://schemas.openxmlformats.org/officeDocument/2006/relationships/image" Target="../media/image430.png"/><Relationship Id="rId156" Type="http://schemas.openxmlformats.org/officeDocument/2006/relationships/customXml" Target="../ink/ink3807.xml"/><Relationship Id="rId172" Type="http://schemas.openxmlformats.org/officeDocument/2006/relationships/customXml" Target="../ink/ink3815.xml"/><Relationship Id="rId13" Type="http://schemas.openxmlformats.org/officeDocument/2006/relationships/image" Target="../media/image360.png"/><Relationship Id="rId18" Type="http://schemas.openxmlformats.org/officeDocument/2006/relationships/customXml" Target="../ink/ink3738.xml"/><Relationship Id="rId39" Type="http://schemas.openxmlformats.org/officeDocument/2006/relationships/image" Target="../media/image374.png"/><Relationship Id="rId109" Type="http://schemas.openxmlformats.org/officeDocument/2006/relationships/image" Target="../media/image409.png"/><Relationship Id="rId34" Type="http://schemas.openxmlformats.org/officeDocument/2006/relationships/customXml" Target="../ink/ink3746.xml"/><Relationship Id="rId50" Type="http://schemas.openxmlformats.org/officeDocument/2006/relationships/customXml" Target="../ink/ink3754.xml"/><Relationship Id="rId55" Type="http://schemas.openxmlformats.org/officeDocument/2006/relationships/image" Target="../media/image382.png"/><Relationship Id="rId76" Type="http://schemas.openxmlformats.org/officeDocument/2006/relationships/customXml" Target="../ink/ink3767.xml"/><Relationship Id="rId97" Type="http://schemas.openxmlformats.org/officeDocument/2006/relationships/image" Target="../media/image403.png"/><Relationship Id="rId104" Type="http://schemas.openxmlformats.org/officeDocument/2006/relationships/customXml" Target="../ink/ink3781.xml"/><Relationship Id="rId120" Type="http://schemas.openxmlformats.org/officeDocument/2006/relationships/customXml" Target="../ink/ink3789.xml"/><Relationship Id="rId125" Type="http://schemas.openxmlformats.org/officeDocument/2006/relationships/image" Target="../media/image417.png"/><Relationship Id="rId141" Type="http://schemas.openxmlformats.org/officeDocument/2006/relationships/image" Target="../media/image425.png"/><Relationship Id="rId146" Type="http://schemas.openxmlformats.org/officeDocument/2006/relationships/customXml" Target="../ink/ink3802.xml"/><Relationship Id="rId167" Type="http://schemas.openxmlformats.org/officeDocument/2006/relationships/image" Target="../media/image438.png"/><Relationship Id="rId7" Type="http://schemas.openxmlformats.org/officeDocument/2006/relationships/image" Target="../media/image357.png"/><Relationship Id="rId71" Type="http://schemas.openxmlformats.org/officeDocument/2006/relationships/image" Target="../media/image390.png"/><Relationship Id="rId92" Type="http://schemas.openxmlformats.org/officeDocument/2006/relationships/customXml" Target="../ink/ink3775.xml"/><Relationship Id="rId162" Type="http://schemas.openxmlformats.org/officeDocument/2006/relationships/customXml" Target="../ink/ink3810.xml"/><Relationship Id="rId2" Type="http://schemas.openxmlformats.org/officeDocument/2006/relationships/customXml" Target="../ink/ink3730.xml"/><Relationship Id="rId29" Type="http://schemas.openxmlformats.org/officeDocument/2006/relationships/image" Target="../media/image369.png"/><Relationship Id="rId24" Type="http://schemas.openxmlformats.org/officeDocument/2006/relationships/customXml" Target="../ink/ink3741.xml"/><Relationship Id="rId40" Type="http://schemas.openxmlformats.org/officeDocument/2006/relationships/customXml" Target="../ink/ink3749.xml"/><Relationship Id="rId45" Type="http://schemas.openxmlformats.org/officeDocument/2006/relationships/image" Target="../media/image377.png"/><Relationship Id="rId66" Type="http://schemas.openxmlformats.org/officeDocument/2006/relationships/customXml" Target="../ink/ink3762.xml"/><Relationship Id="rId87" Type="http://schemas.openxmlformats.org/officeDocument/2006/relationships/image" Target="../media/image398.png"/><Relationship Id="rId110" Type="http://schemas.openxmlformats.org/officeDocument/2006/relationships/customXml" Target="../ink/ink3784.xml"/><Relationship Id="rId115" Type="http://schemas.openxmlformats.org/officeDocument/2006/relationships/image" Target="../media/image412.png"/><Relationship Id="rId131" Type="http://schemas.openxmlformats.org/officeDocument/2006/relationships/image" Target="../media/image420.png"/><Relationship Id="rId136" Type="http://schemas.openxmlformats.org/officeDocument/2006/relationships/customXml" Target="../ink/ink3797.xml"/><Relationship Id="rId157" Type="http://schemas.openxmlformats.org/officeDocument/2006/relationships/image" Target="../media/image433.png"/><Relationship Id="rId61" Type="http://schemas.openxmlformats.org/officeDocument/2006/relationships/image" Target="../media/image385.png"/><Relationship Id="rId82" Type="http://schemas.openxmlformats.org/officeDocument/2006/relationships/customXml" Target="../ink/ink3770.xml"/><Relationship Id="rId152" Type="http://schemas.openxmlformats.org/officeDocument/2006/relationships/customXml" Target="../ink/ink3805.xml"/><Relationship Id="rId173" Type="http://schemas.openxmlformats.org/officeDocument/2006/relationships/image" Target="../media/image441.png"/><Relationship Id="rId19" Type="http://schemas.openxmlformats.org/officeDocument/2006/relationships/image" Target="../media/image364.png"/><Relationship Id="rId14" Type="http://schemas.openxmlformats.org/officeDocument/2006/relationships/customXml" Target="../ink/ink3736.xml"/><Relationship Id="rId30" Type="http://schemas.openxmlformats.org/officeDocument/2006/relationships/customXml" Target="../ink/ink3744.xml"/><Relationship Id="rId35" Type="http://schemas.openxmlformats.org/officeDocument/2006/relationships/image" Target="../media/image372.png"/><Relationship Id="rId56" Type="http://schemas.openxmlformats.org/officeDocument/2006/relationships/customXml" Target="../ink/ink3757.xml"/><Relationship Id="rId77" Type="http://schemas.openxmlformats.org/officeDocument/2006/relationships/image" Target="../media/image393.png"/><Relationship Id="rId100" Type="http://schemas.openxmlformats.org/officeDocument/2006/relationships/customXml" Target="../ink/ink3779.xml"/><Relationship Id="rId105" Type="http://schemas.openxmlformats.org/officeDocument/2006/relationships/image" Target="../media/image407.png"/><Relationship Id="rId126" Type="http://schemas.openxmlformats.org/officeDocument/2006/relationships/customXml" Target="../ink/ink3792.xml"/><Relationship Id="rId147" Type="http://schemas.openxmlformats.org/officeDocument/2006/relationships/image" Target="../media/image428.png"/><Relationship Id="rId168" Type="http://schemas.openxmlformats.org/officeDocument/2006/relationships/customXml" Target="../ink/ink3813.xml"/><Relationship Id="rId8" Type="http://schemas.openxmlformats.org/officeDocument/2006/relationships/customXml" Target="../ink/ink3733.xml"/><Relationship Id="rId51" Type="http://schemas.openxmlformats.org/officeDocument/2006/relationships/image" Target="../media/image380.png"/><Relationship Id="rId72" Type="http://schemas.openxmlformats.org/officeDocument/2006/relationships/customXml" Target="../ink/ink3765.xml"/><Relationship Id="rId93" Type="http://schemas.openxmlformats.org/officeDocument/2006/relationships/image" Target="../media/image401.png"/><Relationship Id="rId98" Type="http://schemas.openxmlformats.org/officeDocument/2006/relationships/customXml" Target="../ink/ink3778.xml"/><Relationship Id="rId121" Type="http://schemas.openxmlformats.org/officeDocument/2006/relationships/image" Target="../media/image415.png"/><Relationship Id="rId142" Type="http://schemas.openxmlformats.org/officeDocument/2006/relationships/customXml" Target="../ink/ink3800.xml"/><Relationship Id="rId163" Type="http://schemas.openxmlformats.org/officeDocument/2006/relationships/image" Target="../media/image436.png"/><Relationship Id="rId3" Type="http://schemas.openxmlformats.org/officeDocument/2006/relationships/image" Target="../media/image355.png"/><Relationship Id="rId25" Type="http://schemas.openxmlformats.org/officeDocument/2006/relationships/image" Target="../media/image367.png"/><Relationship Id="rId46" Type="http://schemas.openxmlformats.org/officeDocument/2006/relationships/customXml" Target="../ink/ink3752.xml"/><Relationship Id="rId67" Type="http://schemas.openxmlformats.org/officeDocument/2006/relationships/image" Target="../media/image388.png"/><Relationship Id="rId116" Type="http://schemas.openxmlformats.org/officeDocument/2006/relationships/customXml" Target="../ink/ink3787.xml"/><Relationship Id="rId137" Type="http://schemas.openxmlformats.org/officeDocument/2006/relationships/image" Target="../media/image423.png"/><Relationship Id="rId158" Type="http://schemas.openxmlformats.org/officeDocument/2006/relationships/customXml" Target="../ink/ink3808.xml"/><Relationship Id="rId20" Type="http://schemas.openxmlformats.org/officeDocument/2006/relationships/customXml" Target="../ink/ink3739.xml"/><Relationship Id="rId41" Type="http://schemas.openxmlformats.org/officeDocument/2006/relationships/image" Target="../media/image375.png"/><Relationship Id="rId62" Type="http://schemas.openxmlformats.org/officeDocument/2006/relationships/customXml" Target="../ink/ink3760.xml"/><Relationship Id="rId83" Type="http://schemas.openxmlformats.org/officeDocument/2006/relationships/image" Target="../media/image396.png"/><Relationship Id="rId88" Type="http://schemas.openxmlformats.org/officeDocument/2006/relationships/customXml" Target="../ink/ink3773.xml"/><Relationship Id="rId111" Type="http://schemas.openxmlformats.org/officeDocument/2006/relationships/image" Target="../media/image410.png"/><Relationship Id="rId132" Type="http://schemas.openxmlformats.org/officeDocument/2006/relationships/customXml" Target="../ink/ink3795.xml"/><Relationship Id="rId153" Type="http://schemas.openxmlformats.org/officeDocument/2006/relationships/image" Target="../media/image431.png"/><Relationship Id="rId15" Type="http://schemas.openxmlformats.org/officeDocument/2006/relationships/image" Target="../media/image361.png"/><Relationship Id="rId36" Type="http://schemas.openxmlformats.org/officeDocument/2006/relationships/customXml" Target="../ink/ink3747.xml"/><Relationship Id="rId57" Type="http://schemas.openxmlformats.org/officeDocument/2006/relationships/image" Target="../media/image383.png"/><Relationship Id="rId106" Type="http://schemas.openxmlformats.org/officeDocument/2006/relationships/customXml" Target="../ink/ink3782.xml"/><Relationship Id="rId127" Type="http://schemas.openxmlformats.org/officeDocument/2006/relationships/image" Target="../media/image418.png"/><Relationship Id="rId10" Type="http://schemas.openxmlformats.org/officeDocument/2006/relationships/customXml" Target="../ink/ink3734.xml"/><Relationship Id="rId31" Type="http://schemas.openxmlformats.org/officeDocument/2006/relationships/image" Target="../media/image370.png"/><Relationship Id="rId52" Type="http://schemas.openxmlformats.org/officeDocument/2006/relationships/customXml" Target="../ink/ink3755.xml"/><Relationship Id="rId73" Type="http://schemas.openxmlformats.org/officeDocument/2006/relationships/image" Target="../media/image391.png"/><Relationship Id="rId78" Type="http://schemas.openxmlformats.org/officeDocument/2006/relationships/customXml" Target="../ink/ink3768.xml"/><Relationship Id="rId94" Type="http://schemas.openxmlformats.org/officeDocument/2006/relationships/customXml" Target="../ink/ink3776.xml"/><Relationship Id="rId99" Type="http://schemas.openxmlformats.org/officeDocument/2006/relationships/image" Target="../media/image404.png"/><Relationship Id="rId101" Type="http://schemas.openxmlformats.org/officeDocument/2006/relationships/image" Target="../media/image405.png"/><Relationship Id="rId122" Type="http://schemas.openxmlformats.org/officeDocument/2006/relationships/customXml" Target="../ink/ink3790.xml"/><Relationship Id="rId143" Type="http://schemas.openxmlformats.org/officeDocument/2006/relationships/image" Target="../media/image426.png"/><Relationship Id="rId148" Type="http://schemas.openxmlformats.org/officeDocument/2006/relationships/customXml" Target="../ink/ink3803.xml"/><Relationship Id="rId164" Type="http://schemas.openxmlformats.org/officeDocument/2006/relationships/customXml" Target="../ink/ink3811.xml"/><Relationship Id="rId169" Type="http://schemas.openxmlformats.org/officeDocument/2006/relationships/image" Target="../media/image439.png"/><Relationship Id="rId4" Type="http://schemas.openxmlformats.org/officeDocument/2006/relationships/customXml" Target="../ink/ink3731.xml"/><Relationship Id="rId9" Type="http://schemas.openxmlformats.org/officeDocument/2006/relationships/image" Target="../media/image358.png"/><Relationship Id="rId26" Type="http://schemas.openxmlformats.org/officeDocument/2006/relationships/customXml" Target="../ink/ink3742.xml"/><Relationship Id="rId47" Type="http://schemas.openxmlformats.org/officeDocument/2006/relationships/image" Target="../media/image378.png"/><Relationship Id="rId68" Type="http://schemas.openxmlformats.org/officeDocument/2006/relationships/customXml" Target="../ink/ink3763.xml"/><Relationship Id="rId89" Type="http://schemas.openxmlformats.org/officeDocument/2006/relationships/image" Target="../media/image399.png"/><Relationship Id="rId112" Type="http://schemas.openxmlformats.org/officeDocument/2006/relationships/customXml" Target="../ink/ink3785.xml"/><Relationship Id="rId133" Type="http://schemas.openxmlformats.org/officeDocument/2006/relationships/image" Target="../media/image421.png"/><Relationship Id="rId154" Type="http://schemas.openxmlformats.org/officeDocument/2006/relationships/customXml" Target="../ink/ink3806.xml"/><Relationship Id="rId16" Type="http://schemas.openxmlformats.org/officeDocument/2006/relationships/customXml" Target="../ink/ink3737.xml"/><Relationship Id="rId37" Type="http://schemas.openxmlformats.org/officeDocument/2006/relationships/image" Target="../media/image373.png"/><Relationship Id="rId58" Type="http://schemas.openxmlformats.org/officeDocument/2006/relationships/customXml" Target="../ink/ink3758.xml"/><Relationship Id="rId79" Type="http://schemas.openxmlformats.org/officeDocument/2006/relationships/image" Target="../media/image394.png"/><Relationship Id="rId102" Type="http://schemas.openxmlformats.org/officeDocument/2006/relationships/customXml" Target="../ink/ink3780.xml"/><Relationship Id="rId123" Type="http://schemas.openxmlformats.org/officeDocument/2006/relationships/image" Target="../media/image416.png"/><Relationship Id="rId144" Type="http://schemas.openxmlformats.org/officeDocument/2006/relationships/customXml" Target="../ink/ink3801.xml"/><Relationship Id="rId90" Type="http://schemas.openxmlformats.org/officeDocument/2006/relationships/customXml" Target="../ink/ink3774.xml"/><Relationship Id="rId165" Type="http://schemas.openxmlformats.org/officeDocument/2006/relationships/image" Target="../media/image437.png"/><Relationship Id="rId27" Type="http://schemas.openxmlformats.org/officeDocument/2006/relationships/image" Target="../media/image368.png"/><Relationship Id="rId48" Type="http://schemas.openxmlformats.org/officeDocument/2006/relationships/customXml" Target="../ink/ink3753.xml"/><Relationship Id="rId69" Type="http://schemas.openxmlformats.org/officeDocument/2006/relationships/image" Target="../media/image389.png"/><Relationship Id="rId113" Type="http://schemas.openxmlformats.org/officeDocument/2006/relationships/image" Target="../media/image411.png"/><Relationship Id="rId134" Type="http://schemas.openxmlformats.org/officeDocument/2006/relationships/customXml" Target="../ink/ink3796.xml"/><Relationship Id="rId80" Type="http://schemas.openxmlformats.org/officeDocument/2006/relationships/customXml" Target="../ink/ink3769.xml"/><Relationship Id="rId155" Type="http://schemas.openxmlformats.org/officeDocument/2006/relationships/image" Target="../media/image432.png"/><Relationship Id="rId17" Type="http://schemas.openxmlformats.org/officeDocument/2006/relationships/image" Target="../media/image363.png"/><Relationship Id="rId38" Type="http://schemas.openxmlformats.org/officeDocument/2006/relationships/customXml" Target="../ink/ink3748.xml"/><Relationship Id="rId59" Type="http://schemas.openxmlformats.org/officeDocument/2006/relationships/image" Target="../media/image384.png"/><Relationship Id="rId103" Type="http://schemas.openxmlformats.org/officeDocument/2006/relationships/image" Target="../media/image406.png"/><Relationship Id="rId124" Type="http://schemas.openxmlformats.org/officeDocument/2006/relationships/customXml" Target="../ink/ink3791.xml"/><Relationship Id="rId70" Type="http://schemas.openxmlformats.org/officeDocument/2006/relationships/customXml" Target="../ink/ink3764.xml"/><Relationship Id="rId91" Type="http://schemas.openxmlformats.org/officeDocument/2006/relationships/image" Target="../media/image400.png"/><Relationship Id="rId145" Type="http://schemas.openxmlformats.org/officeDocument/2006/relationships/image" Target="../media/image427.png"/><Relationship Id="rId166" Type="http://schemas.openxmlformats.org/officeDocument/2006/relationships/customXml" Target="../ink/ink3812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2.png"/><Relationship Id="rId2" Type="http://schemas.openxmlformats.org/officeDocument/2006/relationships/customXml" Target="../ink/ink3816.xml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customXml" Target="../ink/ink3820.xml"/><Relationship Id="rId3" Type="http://schemas.openxmlformats.org/officeDocument/2006/relationships/image" Target="../media/image442.png"/><Relationship Id="rId7" Type="http://schemas.openxmlformats.org/officeDocument/2006/relationships/image" Target="../media/image444.png"/><Relationship Id="rId2" Type="http://schemas.openxmlformats.org/officeDocument/2006/relationships/customXml" Target="../ink/ink38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19.xml"/><Relationship Id="rId11" Type="http://schemas.openxmlformats.org/officeDocument/2006/relationships/image" Target="../media/image446.png"/><Relationship Id="rId5" Type="http://schemas.openxmlformats.org/officeDocument/2006/relationships/image" Target="../media/image443.png"/><Relationship Id="rId10" Type="http://schemas.openxmlformats.org/officeDocument/2006/relationships/customXml" Target="../ink/ink3821.xml"/><Relationship Id="rId4" Type="http://schemas.openxmlformats.org/officeDocument/2006/relationships/customXml" Target="../ink/ink3818.xml"/><Relationship Id="rId9" Type="http://schemas.openxmlformats.org/officeDocument/2006/relationships/image" Target="../media/image445.png"/></Relationships>
</file>

<file path=ppt/slides/_rels/slide9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7.png"/><Relationship Id="rId18" Type="http://schemas.openxmlformats.org/officeDocument/2006/relationships/customXml" Target="../ink/ink3830.xml"/><Relationship Id="rId26" Type="http://schemas.openxmlformats.org/officeDocument/2006/relationships/customXml" Target="../ink/ink3834.xml"/><Relationship Id="rId3" Type="http://schemas.openxmlformats.org/officeDocument/2006/relationships/image" Target="../media/image442.png"/><Relationship Id="rId21" Type="http://schemas.openxmlformats.org/officeDocument/2006/relationships/image" Target="../media/image451.png"/><Relationship Id="rId7" Type="http://schemas.openxmlformats.org/officeDocument/2006/relationships/image" Target="../media/image444.png"/><Relationship Id="rId12" Type="http://schemas.openxmlformats.org/officeDocument/2006/relationships/customXml" Target="../ink/ink3827.xml"/><Relationship Id="rId17" Type="http://schemas.openxmlformats.org/officeDocument/2006/relationships/image" Target="../media/image449.png"/><Relationship Id="rId25" Type="http://schemas.openxmlformats.org/officeDocument/2006/relationships/image" Target="../media/image453.png"/><Relationship Id="rId33" Type="http://schemas.openxmlformats.org/officeDocument/2006/relationships/image" Target="../media/image457.png"/><Relationship Id="rId2" Type="http://schemas.openxmlformats.org/officeDocument/2006/relationships/customXml" Target="../ink/ink3822.xml"/><Relationship Id="rId16" Type="http://schemas.openxmlformats.org/officeDocument/2006/relationships/customXml" Target="../ink/ink3829.xml"/><Relationship Id="rId20" Type="http://schemas.openxmlformats.org/officeDocument/2006/relationships/customXml" Target="../ink/ink3831.xml"/><Relationship Id="rId29" Type="http://schemas.openxmlformats.org/officeDocument/2006/relationships/image" Target="../media/image45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24.xml"/><Relationship Id="rId11" Type="http://schemas.openxmlformats.org/officeDocument/2006/relationships/image" Target="../media/image446.png"/><Relationship Id="rId24" Type="http://schemas.openxmlformats.org/officeDocument/2006/relationships/customXml" Target="../ink/ink3833.xml"/><Relationship Id="rId32" Type="http://schemas.openxmlformats.org/officeDocument/2006/relationships/customXml" Target="../ink/ink3837.xml"/><Relationship Id="rId5" Type="http://schemas.openxmlformats.org/officeDocument/2006/relationships/image" Target="../media/image443.png"/><Relationship Id="rId15" Type="http://schemas.openxmlformats.org/officeDocument/2006/relationships/image" Target="../media/image448.png"/><Relationship Id="rId23" Type="http://schemas.openxmlformats.org/officeDocument/2006/relationships/image" Target="../media/image452.png"/><Relationship Id="rId28" Type="http://schemas.openxmlformats.org/officeDocument/2006/relationships/customXml" Target="../ink/ink3835.xml"/><Relationship Id="rId10" Type="http://schemas.openxmlformats.org/officeDocument/2006/relationships/customXml" Target="../ink/ink3826.xml"/><Relationship Id="rId19" Type="http://schemas.openxmlformats.org/officeDocument/2006/relationships/image" Target="../media/image450.png"/><Relationship Id="rId31" Type="http://schemas.openxmlformats.org/officeDocument/2006/relationships/image" Target="../media/image456.png"/><Relationship Id="rId4" Type="http://schemas.openxmlformats.org/officeDocument/2006/relationships/customXml" Target="../ink/ink3823.xml"/><Relationship Id="rId9" Type="http://schemas.openxmlformats.org/officeDocument/2006/relationships/image" Target="../media/image445.png"/><Relationship Id="rId14" Type="http://schemas.openxmlformats.org/officeDocument/2006/relationships/customXml" Target="../ink/ink3828.xml"/><Relationship Id="rId22" Type="http://schemas.openxmlformats.org/officeDocument/2006/relationships/customXml" Target="../ink/ink3832.xml"/><Relationship Id="rId27" Type="http://schemas.openxmlformats.org/officeDocument/2006/relationships/image" Target="../media/image454.png"/><Relationship Id="rId30" Type="http://schemas.openxmlformats.org/officeDocument/2006/relationships/customXml" Target="../ink/ink3836.xml"/><Relationship Id="rId8" Type="http://schemas.openxmlformats.org/officeDocument/2006/relationships/customXml" Target="../ink/ink3825.xml"/></Relationships>
</file>

<file path=ppt/slides/_rels/slide9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7.png"/><Relationship Id="rId18" Type="http://schemas.openxmlformats.org/officeDocument/2006/relationships/customXml" Target="../ink/ink3846.xml"/><Relationship Id="rId26" Type="http://schemas.openxmlformats.org/officeDocument/2006/relationships/customXml" Target="../ink/ink3850.xml"/><Relationship Id="rId39" Type="http://schemas.openxmlformats.org/officeDocument/2006/relationships/image" Target="../media/image460.png"/><Relationship Id="rId21" Type="http://schemas.openxmlformats.org/officeDocument/2006/relationships/image" Target="../media/image451.png"/><Relationship Id="rId34" Type="http://schemas.openxmlformats.org/officeDocument/2006/relationships/customXml" Target="../ink/ink3854.xml"/><Relationship Id="rId42" Type="http://schemas.openxmlformats.org/officeDocument/2006/relationships/customXml" Target="../ink/ink3858.xml"/><Relationship Id="rId47" Type="http://schemas.openxmlformats.org/officeDocument/2006/relationships/image" Target="../media/image464.png"/><Relationship Id="rId7" Type="http://schemas.openxmlformats.org/officeDocument/2006/relationships/image" Target="../media/image444.png"/><Relationship Id="rId2" Type="http://schemas.openxmlformats.org/officeDocument/2006/relationships/customXml" Target="../ink/ink3838.xml"/><Relationship Id="rId16" Type="http://schemas.openxmlformats.org/officeDocument/2006/relationships/customXml" Target="../ink/ink3845.xml"/><Relationship Id="rId29" Type="http://schemas.openxmlformats.org/officeDocument/2006/relationships/image" Target="../media/image45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40.xml"/><Relationship Id="rId11" Type="http://schemas.openxmlformats.org/officeDocument/2006/relationships/image" Target="../media/image446.png"/><Relationship Id="rId24" Type="http://schemas.openxmlformats.org/officeDocument/2006/relationships/customXml" Target="../ink/ink3849.xml"/><Relationship Id="rId32" Type="http://schemas.openxmlformats.org/officeDocument/2006/relationships/customXml" Target="../ink/ink3853.xml"/><Relationship Id="rId37" Type="http://schemas.openxmlformats.org/officeDocument/2006/relationships/image" Target="../media/image459.png"/><Relationship Id="rId40" Type="http://schemas.openxmlformats.org/officeDocument/2006/relationships/customXml" Target="../ink/ink3857.xml"/><Relationship Id="rId45" Type="http://schemas.openxmlformats.org/officeDocument/2006/relationships/image" Target="../media/image463.png"/><Relationship Id="rId5" Type="http://schemas.openxmlformats.org/officeDocument/2006/relationships/image" Target="../media/image443.png"/><Relationship Id="rId15" Type="http://schemas.openxmlformats.org/officeDocument/2006/relationships/image" Target="../media/image448.png"/><Relationship Id="rId23" Type="http://schemas.openxmlformats.org/officeDocument/2006/relationships/image" Target="../media/image452.png"/><Relationship Id="rId28" Type="http://schemas.openxmlformats.org/officeDocument/2006/relationships/customXml" Target="../ink/ink3851.xml"/><Relationship Id="rId36" Type="http://schemas.openxmlformats.org/officeDocument/2006/relationships/customXml" Target="../ink/ink3855.xml"/><Relationship Id="rId10" Type="http://schemas.openxmlformats.org/officeDocument/2006/relationships/customXml" Target="../ink/ink3842.xml"/><Relationship Id="rId19" Type="http://schemas.openxmlformats.org/officeDocument/2006/relationships/image" Target="../media/image450.png"/><Relationship Id="rId31" Type="http://schemas.openxmlformats.org/officeDocument/2006/relationships/image" Target="../media/image456.png"/><Relationship Id="rId44" Type="http://schemas.openxmlformats.org/officeDocument/2006/relationships/customXml" Target="../ink/ink3859.xml"/><Relationship Id="rId4" Type="http://schemas.openxmlformats.org/officeDocument/2006/relationships/customXml" Target="../ink/ink3839.xml"/><Relationship Id="rId9" Type="http://schemas.openxmlformats.org/officeDocument/2006/relationships/image" Target="../media/image445.png"/><Relationship Id="rId14" Type="http://schemas.openxmlformats.org/officeDocument/2006/relationships/customXml" Target="../ink/ink3844.xml"/><Relationship Id="rId22" Type="http://schemas.openxmlformats.org/officeDocument/2006/relationships/customXml" Target="../ink/ink3848.xml"/><Relationship Id="rId27" Type="http://schemas.openxmlformats.org/officeDocument/2006/relationships/image" Target="../media/image454.png"/><Relationship Id="rId30" Type="http://schemas.openxmlformats.org/officeDocument/2006/relationships/customXml" Target="../ink/ink3852.xml"/><Relationship Id="rId35" Type="http://schemas.openxmlformats.org/officeDocument/2006/relationships/image" Target="../media/image458.png"/><Relationship Id="rId43" Type="http://schemas.openxmlformats.org/officeDocument/2006/relationships/image" Target="../media/image462.png"/><Relationship Id="rId8" Type="http://schemas.openxmlformats.org/officeDocument/2006/relationships/customXml" Target="../ink/ink3841.xml"/><Relationship Id="rId3" Type="http://schemas.openxmlformats.org/officeDocument/2006/relationships/image" Target="../media/image442.png"/><Relationship Id="rId12" Type="http://schemas.openxmlformats.org/officeDocument/2006/relationships/customXml" Target="../ink/ink3843.xml"/><Relationship Id="rId17" Type="http://schemas.openxmlformats.org/officeDocument/2006/relationships/image" Target="../media/image449.png"/><Relationship Id="rId25" Type="http://schemas.openxmlformats.org/officeDocument/2006/relationships/image" Target="../media/image453.png"/><Relationship Id="rId33" Type="http://schemas.openxmlformats.org/officeDocument/2006/relationships/image" Target="../media/image457.png"/><Relationship Id="rId38" Type="http://schemas.openxmlformats.org/officeDocument/2006/relationships/customXml" Target="../ink/ink3856.xml"/><Relationship Id="rId46" Type="http://schemas.openxmlformats.org/officeDocument/2006/relationships/customXml" Target="../ink/ink3860.xml"/><Relationship Id="rId20" Type="http://schemas.openxmlformats.org/officeDocument/2006/relationships/customXml" Target="../ink/ink3847.xml"/><Relationship Id="rId41" Type="http://schemas.openxmlformats.org/officeDocument/2006/relationships/image" Target="../media/image461.png"/></Relationships>
</file>

<file path=ppt/slides/_rels/slide9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7.png"/><Relationship Id="rId18" Type="http://schemas.openxmlformats.org/officeDocument/2006/relationships/customXml" Target="../ink/ink3869.xml"/><Relationship Id="rId26" Type="http://schemas.openxmlformats.org/officeDocument/2006/relationships/customXml" Target="../ink/ink3873.xml"/><Relationship Id="rId39" Type="http://schemas.openxmlformats.org/officeDocument/2006/relationships/image" Target="../media/image460.png"/><Relationship Id="rId21" Type="http://schemas.openxmlformats.org/officeDocument/2006/relationships/image" Target="../media/image451.png"/><Relationship Id="rId34" Type="http://schemas.openxmlformats.org/officeDocument/2006/relationships/customXml" Target="../ink/ink3877.xml"/><Relationship Id="rId42" Type="http://schemas.openxmlformats.org/officeDocument/2006/relationships/customXml" Target="../ink/ink3881.xml"/><Relationship Id="rId47" Type="http://schemas.openxmlformats.org/officeDocument/2006/relationships/image" Target="../media/image464.png"/><Relationship Id="rId7" Type="http://schemas.openxmlformats.org/officeDocument/2006/relationships/image" Target="../media/image444.png"/><Relationship Id="rId2" Type="http://schemas.openxmlformats.org/officeDocument/2006/relationships/customXml" Target="../ink/ink3861.xml"/><Relationship Id="rId16" Type="http://schemas.openxmlformats.org/officeDocument/2006/relationships/customXml" Target="../ink/ink3868.xml"/><Relationship Id="rId29" Type="http://schemas.openxmlformats.org/officeDocument/2006/relationships/image" Target="../media/image455.png"/><Relationship Id="rId11" Type="http://schemas.openxmlformats.org/officeDocument/2006/relationships/image" Target="../media/image446.png"/><Relationship Id="rId24" Type="http://schemas.openxmlformats.org/officeDocument/2006/relationships/customXml" Target="../ink/ink3872.xml"/><Relationship Id="rId32" Type="http://schemas.openxmlformats.org/officeDocument/2006/relationships/customXml" Target="../ink/ink3876.xml"/><Relationship Id="rId37" Type="http://schemas.openxmlformats.org/officeDocument/2006/relationships/image" Target="../media/image459.png"/><Relationship Id="rId40" Type="http://schemas.openxmlformats.org/officeDocument/2006/relationships/customXml" Target="../ink/ink3880.xml"/><Relationship Id="rId45" Type="http://schemas.openxmlformats.org/officeDocument/2006/relationships/image" Target="../media/image463.png"/><Relationship Id="rId5" Type="http://schemas.openxmlformats.org/officeDocument/2006/relationships/image" Target="../media/image443.png"/><Relationship Id="rId15" Type="http://schemas.openxmlformats.org/officeDocument/2006/relationships/image" Target="../media/image448.png"/><Relationship Id="rId23" Type="http://schemas.openxmlformats.org/officeDocument/2006/relationships/image" Target="../media/image452.png"/><Relationship Id="rId28" Type="http://schemas.openxmlformats.org/officeDocument/2006/relationships/customXml" Target="../ink/ink3874.xml"/><Relationship Id="rId36" Type="http://schemas.openxmlformats.org/officeDocument/2006/relationships/customXml" Target="../ink/ink3878.xml"/><Relationship Id="rId49" Type="http://schemas.openxmlformats.org/officeDocument/2006/relationships/image" Target="../media/image465.png"/><Relationship Id="rId10" Type="http://schemas.openxmlformats.org/officeDocument/2006/relationships/customXml" Target="../ink/ink3865.xml"/><Relationship Id="rId19" Type="http://schemas.openxmlformats.org/officeDocument/2006/relationships/image" Target="../media/image450.png"/><Relationship Id="rId31" Type="http://schemas.openxmlformats.org/officeDocument/2006/relationships/image" Target="../media/image456.png"/><Relationship Id="rId44" Type="http://schemas.openxmlformats.org/officeDocument/2006/relationships/customXml" Target="../ink/ink3882.xml"/><Relationship Id="rId4" Type="http://schemas.openxmlformats.org/officeDocument/2006/relationships/customXml" Target="../ink/ink3862.xml"/><Relationship Id="rId9" Type="http://schemas.openxmlformats.org/officeDocument/2006/relationships/image" Target="../media/image445.png"/><Relationship Id="rId14" Type="http://schemas.openxmlformats.org/officeDocument/2006/relationships/customXml" Target="../ink/ink3867.xml"/><Relationship Id="rId22" Type="http://schemas.openxmlformats.org/officeDocument/2006/relationships/customXml" Target="../ink/ink3871.xml"/><Relationship Id="rId27" Type="http://schemas.openxmlformats.org/officeDocument/2006/relationships/image" Target="../media/image454.png"/><Relationship Id="rId30" Type="http://schemas.openxmlformats.org/officeDocument/2006/relationships/customXml" Target="../ink/ink3875.xml"/><Relationship Id="rId35" Type="http://schemas.openxmlformats.org/officeDocument/2006/relationships/image" Target="../media/image458.png"/><Relationship Id="rId43" Type="http://schemas.openxmlformats.org/officeDocument/2006/relationships/image" Target="../media/image462.png"/><Relationship Id="rId48" Type="http://schemas.openxmlformats.org/officeDocument/2006/relationships/customXml" Target="../ink/ink3884.xml"/><Relationship Id="rId8" Type="http://schemas.openxmlformats.org/officeDocument/2006/relationships/customXml" Target="../ink/ink3864.xml"/><Relationship Id="rId3" Type="http://schemas.openxmlformats.org/officeDocument/2006/relationships/image" Target="../media/image442.png"/><Relationship Id="rId12" Type="http://schemas.openxmlformats.org/officeDocument/2006/relationships/customXml" Target="../ink/ink3866.xml"/><Relationship Id="rId17" Type="http://schemas.openxmlformats.org/officeDocument/2006/relationships/image" Target="../media/image449.png"/><Relationship Id="rId25" Type="http://schemas.openxmlformats.org/officeDocument/2006/relationships/image" Target="../media/image453.png"/><Relationship Id="rId33" Type="http://schemas.openxmlformats.org/officeDocument/2006/relationships/image" Target="../media/image457.png"/><Relationship Id="rId38" Type="http://schemas.openxmlformats.org/officeDocument/2006/relationships/customXml" Target="../ink/ink3879.xml"/><Relationship Id="rId46" Type="http://schemas.openxmlformats.org/officeDocument/2006/relationships/customXml" Target="../ink/ink3883.xml"/><Relationship Id="rId20" Type="http://schemas.openxmlformats.org/officeDocument/2006/relationships/customXml" Target="../ink/ink3870.xml"/><Relationship Id="rId41" Type="http://schemas.openxmlformats.org/officeDocument/2006/relationships/image" Target="../media/image46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63.xml"/></Relationships>
</file>

<file path=ppt/slides/_rels/slide9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7.png"/><Relationship Id="rId18" Type="http://schemas.openxmlformats.org/officeDocument/2006/relationships/customXml" Target="../ink/ink3893.xml"/><Relationship Id="rId26" Type="http://schemas.openxmlformats.org/officeDocument/2006/relationships/customXml" Target="../ink/ink3897.xml"/><Relationship Id="rId39" Type="http://schemas.openxmlformats.org/officeDocument/2006/relationships/image" Target="../media/image460.png"/><Relationship Id="rId21" Type="http://schemas.openxmlformats.org/officeDocument/2006/relationships/image" Target="../media/image451.png"/><Relationship Id="rId34" Type="http://schemas.openxmlformats.org/officeDocument/2006/relationships/customXml" Target="../ink/ink3901.xml"/><Relationship Id="rId42" Type="http://schemas.openxmlformats.org/officeDocument/2006/relationships/customXml" Target="../ink/ink3905.xml"/><Relationship Id="rId47" Type="http://schemas.openxmlformats.org/officeDocument/2006/relationships/image" Target="../media/image464.png"/><Relationship Id="rId50" Type="http://schemas.openxmlformats.org/officeDocument/2006/relationships/customXml" Target="../ink/ink3909.xml"/><Relationship Id="rId7" Type="http://schemas.openxmlformats.org/officeDocument/2006/relationships/image" Target="../media/image444.png"/><Relationship Id="rId2" Type="http://schemas.openxmlformats.org/officeDocument/2006/relationships/customXml" Target="../ink/ink3885.xml"/><Relationship Id="rId16" Type="http://schemas.openxmlformats.org/officeDocument/2006/relationships/customXml" Target="../ink/ink3892.xml"/><Relationship Id="rId29" Type="http://schemas.openxmlformats.org/officeDocument/2006/relationships/image" Target="../media/image455.png"/><Relationship Id="rId11" Type="http://schemas.openxmlformats.org/officeDocument/2006/relationships/image" Target="../media/image446.png"/><Relationship Id="rId24" Type="http://schemas.openxmlformats.org/officeDocument/2006/relationships/customXml" Target="../ink/ink3896.xml"/><Relationship Id="rId32" Type="http://schemas.openxmlformats.org/officeDocument/2006/relationships/customXml" Target="../ink/ink3900.xml"/><Relationship Id="rId37" Type="http://schemas.openxmlformats.org/officeDocument/2006/relationships/image" Target="../media/image459.png"/><Relationship Id="rId40" Type="http://schemas.openxmlformats.org/officeDocument/2006/relationships/customXml" Target="../ink/ink3904.xml"/><Relationship Id="rId45" Type="http://schemas.openxmlformats.org/officeDocument/2006/relationships/image" Target="../media/image463.png"/><Relationship Id="rId5" Type="http://schemas.openxmlformats.org/officeDocument/2006/relationships/image" Target="../media/image443.png"/><Relationship Id="rId15" Type="http://schemas.openxmlformats.org/officeDocument/2006/relationships/image" Target="../media/image448.png"/><Relationship Id="rId23" Type="http://schemas.openxmlformats.org/officeDocument/2006/relationships/image" Target="../media/image452.png"/><Relationship Id="rId28" Type="http://schemas.openxmlformats.org/officeDocument/2006/relationships/customXml" Target="../ink/ink3898.xml"/><Relationship Id="rId36" Type="http://schemas.openxmlformats.org/officeDocument/2006/relationships/customXml" Target="../ink/ink3902.xml"/><Relationship Id="rId49" Type="http://schemas.openxmlformats.org/officeDocument/2006/relationships/image" Target="../media/image465.png"/><Relationship Id="rId10" Type="http://schemas.openxmlformats.org/officeDocument/2006/relationships/customXml" Target="../ink/ink3889.xml"/><Relationship Id="rId19" Type="http://schemas.openxmlformats.org/officeDocument/2006/relationships/image" Target="../media/image450.png"/><Relationship Id="rId31" Type="http://schemas.openxmlformats.org/officeDocument/2006/relationships/image" Target="../media/image456.png"/><Relationship Id="rId44" Type="http://schemas.openxmlformats.org/officeDocument/2006/relationships/customXml" Target="../ink/ink3906.xml"/><Relationship Id="rId4" Type="http://schemas.openxmlformats.org/officeDocument/2006/relationships/customXml" Target="../ink/ink3886.xml"/><Relationship Id="rId9" Type="http://schemas.openxmlformats.org/officeDocument/2006/relationships/image" Target="../media/image445.png"/><Relationship Id="rId14" Type="http://schemas.openxmlformats.org/officeDocument/2006/relationships/customXml" Target="../ink/ink3891.xml"/><Relationship Id="rId22" Type="http://schemas.openxmlformats.org/officeDocument/2006/relationships/customXml" Target="../ink/ink3895.xml"/><Relationship Id="rId27" Type="http://schemas.openxmlformats.org/officeDocument/2006/relationships/image" Target="../media/image454.png"/><Relationship Id="rId30" Type="http://schemas.openxmlformats.org/officeDocument/2006/relationships/customXml" Target="../ink/ink3899.xml"/><Relationship Id="rId35" Type="http://schemas.openxmlformats.org/officeDocument/2006/relationships/image" Target="../media/image458.png"/><Relationship Id="rId43" Type="http://schemas.openxmlformats.org/officeDocument/2006/relationships/image" Target="../media/image462.png"/><Relationship Id="rId48" Type="http://schemas.openxmlformats.org/officeDocument/2006/relationships/customXml" Target="../ink/ink3908.xml"/><Relationship Id="rId8" Type="http://schemas.openxmlformats.org/officeDocument/2006/relationships/customXml" Target="../ink/ink3888.xml"/><Relationship Id="rId51" Type="http://schemas.openxmlformats.org/officeDocument/2006/relationships/image" Target="../media/image466.png"/><Relationship Id="rId3" Type="http://schemas.openxmlformats.org/officeDocument/2006/relationships/image" Target="../media/image442.png"/><Relationship Id="rId12" Type="http://schemas.openxmlformats.org/officeDocument/2006/relationships/customXml" Target="../ink/ink3890.xml"/><Relationship Id="rId17" Type="http://schemas.openxmlformats.org/officeDocument/2006/relationships/image" Target="../media/image449.png"/><Relationship Id="rId25" Type="http://schemas.openxmlformats.org/officeDocument/2006/relationships/image" Target="../media/image453.png"/><Relationship Id="rId33" Type="http://schemas.openxmlformats.org/officeDocument/2006/relationships/image" Target="../media/image457.png"/><Relationship Id="rId38" Type="http://schemas.openxmlformats.org/officeDocument/2006/relationships/customXml" Target="../ink/ink3903.xml"/><Relationship Id="rId46" Type="http://schemas.openxmlformats.org/officeDocument/2006/relationships/customXml" Target="../ink/ink3907.xml"/><Relationship Id="rId20" Type="http://schemas.openxmlformats.org/officeDocument/2006/relationships/customXml" Target="../ink/ink3894.xml"/><Relationship Id="rId41" Type="http://schemas.openxmlformats.org/officeDocument/2006/relationships/image" Target="../media/image46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8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B661FA1-FEF4-4C04-B459-36D282716F6F}"/>
                  </a:ext>
                </a:extLst>
              </p14:cNvPr>
              <p14:cNvContentPartPr/>
              <p14:nvPr/>
            </p14:nvContentPartPr>
            <p14:xfrm>
              <a:off x="7488120" y="135880"/>
              <a:ext cx="1028880" cy="57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B661FA1-FEF4-4C04-B459-36D282716F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0120" y="117880"/>
                <a:ext cx="106452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6914F9-10B1-4CBC-BEB1-5D33B9C8444A}"/>
                  </a:ext>
                </a:extLst>
              </p14:cNvPr>
              <p14:cNvContentPartPr/>
              <p14:nvPr/>
            </p14:nvContentPartPr>
            <p14:xfrm>
              <a:off x="477120" y="149560"/>
              <a:ext cx="1496880" cy="8164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6914F9-10B1-4CBC-BEB1-5D33B9C8444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9480" y="131912"/>
                <a:ext cx="1532520" cy="852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8A1D50-E8DC-4D5B-B65E-C448919A113B}"/>
                  </a:ext>
                </a:extLst>
              </p14:cNvPr>
              <p14:cNvContentPartPr/>
              <p14:nvPr/>
            </p14:nvContentPartPr>
            <p14:xfrm>
              <a:off x="2397000" y="243520"/>
              <a:ext cx="659880" cy="330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8A1D50-E8DC-4D5B-B65E-C448919A113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79360" y="225520"/>
                <a:ext cx="695520" cy="366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B661FA1-FEF4-4C04-B459-36D282716F6F}"/>
                  </a:ext>
                </a:extLst>
              </p14:cNvPr>
              <p14:cNvContentPartPr/>
              <p14:nvPr/>
            </p14:nvContentPartPr>
            <p14:xfrm>
              <a:off x="7488120" y="135880"/>
              <a:ext cx="1028880" cy="57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B661FA1-FEF4-4C04-B459-36D282716F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0120" y="117880"/>
                <a:ext cx="106452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6914F9-10B1-4CBC-BEB1-5D33B9C8444A}"/>
                  </a:ext>
                </a:extLst>
              </p14:cNvPr>
              <p14:cNvContentPartPr/>
              <p14:nvPr/>
            </p14:nvContentPartPr>
            <p14:xfrm>
              <a:off x="477120" y="149560"/>
              <a:ext cx="1496880" cy="8164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6914F9-10B1-4CBC-BEB1-5D33B9C8444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9480" y="131912"/>
                <a:ext cx="1532520" cy="852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8A1D50-E8DC-4D5B-B65E-C448919A113B}"/>
                  </a:ext>
                </a:extLst>
              </p14:cNvPr>
              <p14:cNvContentPartPr/>
              <p14:nvPr/>
            </p14:nvContentPartPr>
            <p14:xfrm>
              <a:off x="2397000" y="243520"/>
              <a:ext cx="659880" cy="330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8A1D50-E8DC-4D5B-B65E-C448919A113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79360" y="225520"/>
                <a:ext cx="6955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3A7866-14DE-4827-874D-1648B9099160}"/>
                  </a:ext>
                </a:extLst>
              </p14:cNvPr>
              <p14:cNvContentPartPr/>
              <p14:nvPr/>
            </p14:nvContentPartPr>
            <p14:xfrm>
              <a:off x="395760" y="871720"/>
              <a:ext cx="1828080" cy="6148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3A7866-14DE-4827-874D-1648B909916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7760" y="853720"/>
                <a:ext cx="1863720" cy="65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76CE38-C085-4BF5-853A-578AC50B6A99}"/>
                  </a:ext>
                </a:extLst>
              </p14:cNvPr>
              <p14:cNvContentPartPr/>
              <p14:nvPr/>
            </p14:nvContentPartPr>
            <p14:xfrm>
              <a:off x="2544600" y="883600"/>
              <a:ext cx="676080" cy="3452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76CE38-C085-4BF5-853A-578AC50B6A9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26960" y="865960"/>
                <a:ext cx="7117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C5F3C7-5E11-4988-AB85-0439D2A37764}"/>
                  </a:ext>
                </a:extLst>
              </p14:cNvPr>
              <p14:cNvContentPartPr/>
              <p14:nvPr/>
            </p14:nvContentPartPr>
            <p14:xfrm>
              <a:off x="304320" y="1512880"/>
              <a:ext cx="1868760" cy="603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C5F3C7-5E11-4988-AB85-0439D2A377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6680" y="1494880"/>
                <a:ext cx="190440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4597AAA-BF6D-48BA-ACF2-9AC704915884}"/>
                  </a:ext>
                </a:extLst>
              </p14:cNvPr>
              <p14:cNvContentPartPr/>
              <p14:nvPr/>
            </p14:nvContentPartPr>
            <p14:xfrm>
              <a:off x="3534960" y="1513600"/>
              <a:ext cx="942480" cy="334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4597AAA-BF6D-48BA-ACF2-9AC70491588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16967" y="1495600"/>
                <a:ext cx="978106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4F19D71-8B2D-4621-88D9-AFFB7CCD6FBE}"/>
                  </a:ext>
                </a:extLst>
              </p14:cNvPr>
              <p14:cNvContentPartPr/>
              <p14:nvPr/>
            </p14:nvContentPartPr>
            <p14:xfrm>
              <a:off x="2439120" y="1503520"/>
              <a:ext cx="934200" cy="4258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4F19D71-8B2D-4621-88D9-AFFB7CCD6FB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21480" y="1485520"/>
                <a:ext cx="9698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3FB2CB3-B1FD-4DEC-A917-644ABFFBE326}"/>
                  </a:ext>
                </a:extLst>
              </p14:cNvPr>
              <p14:cNvContentPartPr/>
              <p14:nvPr/>
            </p14:nvContentPartPr>
            <p14:xfrm>
              <a:off x="284160" y="2067280"/>
              <a:ext cx="5948280" cy="149724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3FB2CB3-B1FD-4DEC-A917-644ABFFBE32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66160" y="2049280"/>
                <a:ext cx="5983920" cy="153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829A068-1CAF-42AC-A29A-E982655EB298}"/>
                  </a:ext>
                </a:extLst>
              </p14:cNvPr>
              <p14:cNvContentPartPr/>
              <p14:nvPr/>
            </p14:nvContentPartPr>
            <p14:xfrm>
              <a:off x="294240" y="3555520"/>
              <a:ext cx="3792960" cy="6768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829A068-1CAF-42AC-A29A-E982655EB29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6600" y="3537889"/>
                <a:ext cx="3828600" cy="712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E218D41-84A3-425E-AC5E-387C55E0B6F7}"/>
                  </a:ext>
                </a:extLst>
              </p14:cNvPr>
              <p14:cNvContentPartPr/>
              <p14:nvPr/>
            </p14:nvContentPartPr>
            <p14:xfrm>
              <a:off x="6621240" y="3535360"/>
              <a:ext cx="246960" cy="5450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E218D41-84A3-425E-AC5E-387C55E0B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03240" y="3517360"/>
                <a:ext cx="28260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C6CD3F-99A7-438F-89EC-22573A9C9097}"/>
                  </a:ext>
                </a:extLst>
              </p14:cNvPr>
              <p14:cNvContentPartPr/>
              <p14:nvPr/>
            </p14:nvContentPartPr>
            <p14:xfrm>
              <a:off x="6136320" y="3555520"/>
              <a:ext cx="344520" cy="2750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C6CD3F-99A7-438F-89EC-22573A9C909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18320" y="3537880"/>
                <a:ext cx="38016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D576393-CA98-4963-8505-D3E8DBFC3AE3}"/>
                  </a:ext>
                </a:extLst>
              </p14:cNvPr>
              <p14:cNvContentPartPr/>
              <p14:nvPr/>
            </p14:nvContentPartPr>
            <p14:xfrm>
              <a:off x="4651320" y="3588280"/>
              <a:ext cx="1299600" cy="4348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D576393-CA98-4963-8505-D3E8DBFC3AE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33680" y="3570295"/>
                <a:ext cx="1335240" cy="470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6DA0AC3-A4DA-4F3F-B6AA-2C4185568589}"/>
                  </a:ext>
                </a:extLst>
              </p14:cNvPr>
              <p14:cNvContentPartPr/>
              <p14:nvPr/>
            </p14:nvContentPartPr>
            <p14:xfrm>
              <a:off x="6357360" y="4215040"/>
              <a:ext cx="290520" cy="741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6DA0AC3-A4DA-4F3F-B6AA-2C41855685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39360" y="4197040"/>
                <a:ext cx="326160" cy="77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A8DE29-97D2-4E55-BE08-BEFD972052E0}"/>
                  </a:ext>
                </a:extLst>
              </p14:cNvPr>
              <p14:cNvContentPartPr/>
              <p14:nvPr/>
            </p14:nvContentPartPr>
            <p14:xfrm>
              <a:off x="7032360" y="4307560"/>
              <a:ext cx="79920" cy="3265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A8DE29-97D2-4E55-BE08-BEFD972052E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14360" y="4289560"/>
                <a:ext cx="1155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2CCF6CF-F628-4BBE-820D-1F4AB3A70020}"/>
                  </a:ext>
                </a:extLst>
              </p14:cNvPr>
              <p14:cNvContentPartPr/>
              <p14:nvPr/>
            </p14:nvContentPartPr>
            <p14:xfrm>
              <a:off x="6949200" y="4186600"/>
              <a:ext cx="355320" cy="3758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2CCF6CF-F628-4BBE-820D-1F4AB3A7002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931200" y="4168960"/>
                <a:ext cx="39096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B26C4FF-C047-4CAC-8C33-07A84CE83296}"/>
                  </a:ext>
                </a:extLst>
              </p14:cNvPr>
              <p14:cNvContentPartPr/>
              <p14:nvPr/>
            </p14:nvContentPartPr>
            <p14:xfrm>
              <a:off x="7383720" y="4427080"/>
              <a:ext cx="143640" cy="1674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B26C4FF-C047-4CAC-8C33-07A84CE8329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365720" y="4409080"/>
                <a:ext cx="17928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7B2B2CB-DCC8-4090-A4A9-B976A0A3BB05}"/>
                  </a:ext>
                </a:extLst>
              </p14:cNvPr>
              <p14:cNvContentPartPr/>
              <p14:nvPr/>
            </p14:nvContentPartPr>
            <p14:xfrm>
              <a:off x="7599000" y="4439680"/>
              <a:ext cx="92160" cy="1346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7B2B2CB-DCC8-4090-A4A9-B976A0A3BB0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81000" y="4421680"/>
                <a:ext cx="12780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B823606-4260-45F3-9E11-7621B6E6227E}"/>
                  </a:ext>
                </a:extLst>
              </p14:cNvPr>
              <p14:cNvContentPartPr/>
              <p14:nvPr/>
            </p14:nvContentPartPr>
            <p14:xfrm>
              <a:off x="7794840" y="4195600"/>
              <a:ext cx="1114560" cy="5389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B823606-4260-45F3-9E11-7621B6E6227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76840" y="4177972"/>
                <a:ext cx="1150200" cy="5745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CC9085F-A7F3-45E4-8CAE-4E1DDF24FB6F}"/>
                  </a:ext>
                </a:extLst>
              </p14:cNvPr>
              <p14:cNvContentPartPr/>
              <p14:nvPr/>
            </p14:nvContentPartPr>
            <p14:xfrm>
              <a:off x="131520" y="4215040"/>
              <a:ext cx="5953320" cy="7826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CC9085F-A7F3-45E4-8CAE-4E1DDF24FB6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13880" y="4197392"/>
                <a:ext cx="5988960" cy="81829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2843751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14:cNvPr>
              <p14:cNvContentPartPr/>
              <p14:nvPr/>
            </p14:nvContentPartPr>
            <p14:xfrm>
              <a:off x="456960" y="720880"/>
              <a:ext cx="255240" cy="48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320" y="702880"/>
                <a:ext cx="290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14:cNvPr>
              <p14:cNvContentPartPr/>
              <p14:nvPr/>
            </p14:nvContentPartPr>
            <p14:xfrm>
              <a:off x="914160" y="842920"/>
              <a:ext cx="452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96160" y="825280"/>
                <a:ext cx="487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14:cNvPr>
              <p14:cNvContentPartPr/>
              <p14:nvPr/>
            </p14:nvContentPartPr>
            <p14:xfrm>
              <a:off x="1482960" y="832480"/>
              <a:ext cx="405720" cy="256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4960" y="814815"/>
                <a:ext cx="44136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14:cNvPr>
              <p14:cNvContentPartPr/>
              <p14:nvPr/>
            </p14:nvContentPartPr>
            <p14:xfrm>
              <a:off x="2278920" y="934360"/>
              <a:ext cx="299160" cy="112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60920" y="916720"/>
                <a:ext cx="334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14:cNvPr>
              <p14:cNvContentPartPr/>
              <p14:nvPr/>
            </p14:nvContentPartPr>
            <p14:xfrm>
              <a:off x="2681760" y="710800"/>
              <a:ext cx="156600" cy="29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3760" y="693160"/>
                <a:ext cx="192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14:cNvPr>
              <p14:cNvContentPartPr/>
              <p14:nvPr/>
            </p14:nvContentPartPr>
            <p14:xfrm>
              <a:off x="2925480" y="887200"/>
              <a:ext cx="11340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840" y="869200"/>
                <a:ext cx="1490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14:cNvPr>
              <p14:cNvContentPartPr/>
              <p14:nvPr/>
            </p14:nvContentPartPr>
            <p14:xfrm>
              <a:off x="3057600" y="953080"/>
              <a:ext cx="197280" cy="10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39960" y="935440"/>
                <a:ext cx="2329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14:cNvPr>
              <p14:cNvContentPartPr/>
              <p14:nvPr/>
            </p14:nvContentPartPr>
            <p14:xfrm>
              <a:off x="3565560" y="739600"/>
              <a:ext cx="213840" cy="295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7920" y="721600"/>
                <a:ext cx="2494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14:cNvPr>
              <p14:cNvContentPartPr/>
              <p14:nvPr/>
            </p14:nvContentPartPr>
            <p14:xfrm>
              <a:off x="3901080" y="838240"/>
              <a:ext cx="2196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83080" y="820240"/>
                <a:ext cx="255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14:cNvPr>
              <p14:cNvContentPartPr/>
              <p14:nvPr/>
            </p14:nvContentPartPr>
            <p14:xfrm>
              <a:off x="3921240" y="923560"/>
              <a:ext cx="224280" cy="21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3600" y="905920"/>
                <a:ext cx="259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14:cNvPr>
              <p14:cNvContentPartPr/>
              <p14:nvPr/>
            </p14:nvContentPartPr>
            <p14:xfrm>
              <a:off x="4307520" y="810160"/>
              <a:ext cx="541080" cy="16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89880" y="792520"/>
                <a:ext cx="57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14:cNvPr>
              <p14:cNvContentPartPr/>
              <p14:nvPr/>
            </p14:nvContentPartPr>
            <p14:xfrm>
              <a:off x="5039040" y="802240"/>
              <a:ext cx="302040" cy="30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21379" y="784600"/>
                <a:ext cx="337723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14:cNvPr>
              <p14:cNvContentPartPr/>
              <p14:nvPr/>
            </p14:nvContentPartPr>
            <p14:xfrm>
              <a:off x="6552840" y="772000"/>
              <a:ext cx="223920" cy="306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34840" y="754000"/>
                <a:ext cx="2595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14:cNvPr>
              <p14:cNvContentPartPr/>
              <p14:nvPr/>
            </p14:nvContentPartPr>
            <p14:xfrm>
              <a:off x="6227400" y="873160"/>
              <a:ext cx="20412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09760" y="855520"/>
                <a:ext cx="23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14:cNvPr>
              <p14:cNvContentPartPr/>
              <p14:nvPr/>
            </p14:nvContentPartPr>
            <p14:xfrm>
              <a:off x="5679120" y="760840"/>
              <a:ext cx="365760" cy="33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61480" y="743200"/>
                <a:ext cx="4014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14:cNvPr>
              <p14:cNvContentPartPr/>
              <p14:nvPr/>
            </p14:nvContentPartPr>
            <p14:xfrm>
              <a:off x="8137920" y="698920"/>
              <a:ext cx="334440" cy="309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680941"/>
                <a:ext cx="3700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14:cNvPr>
              <p14:cNvContentPartPr/>
              <p14:nvPr/>
            </p14:nvContentPartPr>
            <p14:xfrm>
              <a:off x="7822560" y="782080"/>
              <a:ext cx="190800" cy="20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04920" y="764080"/>
                <a:ext cx="2264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14:cNvPr>
              <p14:cNvContentPartPr/>
              <p14:nvPr/>
            </p14:nvContentPartPr>
            <p14:xfrm>
              <a:off x="7040640" y="719440"/>
              <a:ext cx="680040" cy="29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2640" y="701821"/>
                <a:ext cx="715680" cy="333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14:cNvPr>
              <p14:cNvContentPartPr/>
              <p14:nvPr/>
            </p14:nvContentPartPr>
            <p14:xfrm>
              <a:off x="5577600" y="588760"/>
              <a:ext cx="965880" cy="66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59600" y="571120"/>
                <a:ext cx="1001520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14:cNvPr>
              <p14:cNvContentPartPr/>
              <p14:nvPr/>
            </p14:nvContentPartPr>
            <p14:xfrm>
              <a:off x="7924440" y="517120"/>
              <a:ext cx="889920" cy="631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06800" y="499480"/>
                <a:ext cx="925560" cy="66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14:cNvPr>
              <p14:cNvContentPartPr/>
              <p14:nvPr/>
            </p14:nvContentPartPr>
            <p14:xfrm>
              <a:off x="334920" y="1360960"/>
              <a:ext cx="336960" cy="26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7261" y="1343320"/>
                <a:ext cx="372638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14:cNvPr>
              <p14:cNvContentPartPr/>
              <p14:nvPr/>
            </p14:nvContentPartPr>
            <p14:xfrm>
              <a:off x="1574400" y="1350880"/>
              <a:ext cx="680760" cy="295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56410" y="1333240"/>
                <a:ext cx="716381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14:cNvPr>
              <p14:cNvContentPartPr/>
              <p14:nvPr/>
            </p14:nvContentPartPr>
            <p14:xfrm>
              <a:off x="1157880" y="1348720"/>
              <a:ext cx="254160" cy="309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140240" y="1330741"/>
                <a:ext cx="289800" cy="34483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21752026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14:cNvPr>
              <p14:cNvContentPartPr/>
              <p14:nvPr/>
            </p14:nvContentPartPr>
            <p14:xfrm>
              <a:off x="456960" y="720880"/>
              <a:ext cx="255240" cy="48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320" y="702880"/>
                <a:ext cx="290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14:cNvPr>
              <p14:cNvContentPartPr/>
              <p14:nvPr/>
            </p14:nvContentPartPr>
            <p14:xfrm>
              <a:off x="914160" y="842920"/>
              <a:ext cx="452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96160" y="825280"/>
                <a:ext cx="487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14:cNvPr>
              <p14:cNvContentPartPr/>
              <p14:nvPr/>
            </p14:nvContentPartPr>
            <p14:xfrm>
              <a:off x="1482960" y="832480"/>
              <a:ext cx="405720" cy="256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4960" y="814815"/>
                <a:ext cx="44136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14:cNvPr>
              <p14:cNvContentPartPr/>
              <p14:nvPr/>
            </p14:nvContentPartPr>
            <p14:xfrm>
              <a:off x="2278920" y="934360"/>
              <a:ext cx="299160" cy="112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60920" y="916720"/>
                <a:ext cx="334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14:cNvPr>
              <p14:cNvContentPartPr/>
              <p14:nvPr/>
            </p14:nvContentPartPr>
            <p14:xfrm>
              <a:off x="2681760" y="710800"/>
              <a:ext cx="156600" cy="29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3760" y="693160"/>
                <a:ext cx="192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14:cNvPr>
              <p14:cNvContentPartPr/>
              <p14:nvPr/>
            </p14:nvContentPartPr>
            <p14:xfrm>
              <a:off x="2925480" y="887200"/>
              <a:ext cx="11340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840" y="869200"/>
                <a:ext cx="1490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14:cNvPr>
              <p14:cNvContentPartPr/>
              <p14:nvPr/>
            </p14:nvContentPartPr>
            <p14:xfrm>
              <a:off x="3057600" y="953080"/>
              <a:ext cx="197280" cy="10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39960" y="935440"/>
                <a:ext cx="2329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14:cNvPr>
              <p14:cNvContentPartPr/>
              <p14:nvPr/>
            </p14:nvContentPartPr>
            <p14:xfrm>
              <a:off x="3565560" y="739600"/>
              <a:ext cx="213840" cy="295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7920" y="721600"/>
                <a:ext cx="2494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14:cNvPr>
              <p14:cNvContentPartPr/>
              <p14:nvPr/>
            </p14:nvContentPartPr>
            <p14:xfrm>
              <a:off x="3901080" y="838240"/>
              <a:ext cx="2196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83080" y="820240"/>
                <a:ext cx="255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14:cNvPr>
              <p14:cNvContentPartPr/>
              <p14:nvPr/>
            </p14:nvContentPartPr>
            <p14:xfrm>
              <a:off x="3921240" y="923560"/>
              <a:ext cx="224280" cy="21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3600" y="905920"/>
                <a:ext cx="259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14:cNvPr>
              <p14:cNvContentPartPr/>
              <p14:nvPr/>
            </p14:nvContentPartPr>
            <p14:xfrm>
              <a:off x="4307520" y="810160"/>
              <a:ext cx="541080" cy="16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89880" y="792520"/>
                <a:ext cx="57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14:cNvPr>
              <p14:cNvContentPartPr/>
              <p14:nvPr/>
            </p14:nvContentPartPr>
            <p14:xfrm>
              <a:off x="5039040" y="802240"/>
              <a:ext cx="302040" cy="30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21379" y="784600"/>
                <a:ext cx="337723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14:cNvPr>
              <p14:cNvContentPartPr/>
              <p14:nvPr/>
            </p14:nvContentPartPr>
            <p14:xfrm>
              <a:off x="6552840" y="772000"/>
              <a:ext cx="223920" cy="306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34840" y="754000"/>
                <a:ext cx="2595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14:cNvPr>
              <p14:cNvContentPartPr/>
              <p14:nvPr/>
            </p14:nvContentPartPr>
            <p14:xfrm>
              <a:off x="6227400" y="873160"/>
              <a:ext cx="20412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09760" y="855520"/>
                <a:ext cx="23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14:cNvPr>
              <p14:cNvContentPartPr/>
              <p14:nvPr/>
            </p14:nvContentPartPr>
            <p14:xfrm>
              <a:off x="5679120" y="760840"/>
              <a:ext cx="365760" cy="33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61480" y="743200"/>
                <a:ext cx="4014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14:cNvPr>
              <p14:cNvContentPartPr/>
              <p14:nvPr/>
            </p14:nvContentPartPr>
            <p14:xfrm>
              <a:off x="8137920" y="698920"/>
              <a:ext cx="334440" cy="309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680941"/>
                <a:ext cx="3700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14:cNvPr>
              <p14:cNvContentPartPr/>
              <p14:nvPr/>
            </p14:nvContentPartPr>
            <p14:xfrm>
              <a:off x="7822560" y="782080"/>
              <a:ext cx="190800" cy="20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04920" y="764080"/>
                <a:ext cx="2264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14:cNvPr>
              <p14:cNvContentPartPr/>
              <p14:nvPr/>
            </p14:nvContentPartPr>
            <p14:xfrm>
              <a:off x="7040640" y="719440"/>
              <a:ext cx="680040" cy="29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2640" y="701821"/>
                <a:ext cx="715680" cy="333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14:cNvPr>
              <p14:cNvContentPartPr/>
              <p14:nvPr/>
            </p14:nvContentPartPr>
            <p14:xfrm>
              <a:off x="5577600" y="588760"/>
              <a:ext cx="965880" cy="66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59600" y="571120"/>
                <a:ext cx="1001520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14:cNvPr>
              <p14:cNvContentPartPr/>
              <p14:nvPr/>
            </p14:nvContentPartPr>
            <p14:xfrm>
              <a:off x="7924440" y="517120"/>
              <a:ext cx="889920" cy="631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06800" y="499480"/>
                <a:ext cx="925560" cy="66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14:cNvPr>
              <p14:cNvContentPartPr/>
              <p14:nvPr/>
            </p14:nvContentPartPr>
            <p14:xfrm>
              <a:off x="334920" y="1360960"/>
              <a:ext cx="336960" cy="26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7261" y="1343320"/>
                <a:ext cx="372638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14:cNvPr>
              <p14:cNvContentPartPr/>
              <p14:nvPr/>
            </p14:nvContentPartPr>
            <p14:xfrm>
              <a:off x="1574400" y="1350880"/>
              <a:ext cx="680760" cy="295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56410" y="1333240"/>
                <a:ext cx="716381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14:cNvPr>
              <p14:cNvContentPartPr/>
              <p14:nvPr/>
            </p14:nvContentPartPr>
            <p14:xfrm>
              <a:off x="1157880" y="1348720"/>
              <a:ext cx="254160" cy="309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140240" y="1330741"/>
                <a:ext cx="289800" cy="344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14:cNvPr>
              <p14:cNvContentPartPr/>
              <p14:nvPr/>
            </p14:nvContentPartPr>
            <p14:xfrm>
              <a:off x="4328040" y="1317400"/>
              <a:ext cx="253080" cy="347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10066" y="1299400"/>
                <a:ext cx="288669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14:cNvPr>
              <p14:cNvContentPartPr/>
              <p14:nvPr/>
            </p14:nvContentPartPr>
            <p14:xfrm>
              <a:off x="3009360" y="1273840"/>
              <a:ext cx="905760" cy="424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91360" y="1256200"/>
                <a:ext cx="94140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14:cNvPr>
              <p14:cNvContentPartPr/>
              <p14:nvPr/>
            </p14:nvContentPartPr>
            <p14:xfrm>
              <a:off x="4805400" y="1268440"/>
              <a:ext cx="2000880" cy="569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87400" y="1250800"/>
                <a:ext cx="2036520" cy="60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86154981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14:cNvPr>
              <p14:cNvContentPartPr/>
              <p14:nvPr/>
            </p14:nvContentPartPr>
            <p14:xfrm>
              <a:off x="456960" y="720880"/>
              <a:ext cx="255240" cy="48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320" y="702880"/>
                <a:ext cx="290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14:cNvPr>
              <p14:cNvContentPartPr/>
              <p14:nvPr/>
            </p14:nvContentPartPr>
            <p14:xfrm>
              <a:off x="914160" y="842920"/>
              <a:ext cx="452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96160" y="825280"/>
                <a:ext cx="487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14:cNvPr>
              <p14:cNvContentPartPr/>
              <p14:nvPr/>
            </p14:nvContentPartPr>
            <p14:xfrm>
              <a:off x="1482960" y="832480"/>
              <a:ext cx="405720" cy="256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4960" y="814815"/>
                <a:ext cx="44136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14:cNvPr>
              <p14:cNvContentPartPr/>
              <p14:nvPr/>
            </p14:nvContentPartPr>
            <p14:xfrm>
              <a:off x="2278920" y="934360"/>
              <a:ext cx="299160" cy="112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60920" y="916720"/>
                <a:ext cx="334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14:cNvPr>
              <p14:cNvContentPartPr/>
              <p14:nvPr/>
            </p14:nvContentPartPr>
            <p14:xfrm>
              <a:off x="2681760" y="710800"/>
              <a:ext cx="156600" cy="29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3760" y="693160"/>
                <a:ext cx="192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14:cNvPr>
              <p14:cNvContentPartPr/>
              <p14:nvPr/>
            </p14:nvContentPartPr>
            <p14:xfrm>
              <a:off x="2925480" y="887200"/>
              <a:ext cx="11340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840" y="869200"/>
                <a:ext cx="1490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14:cNvPr>
              <p14:cNvContentPartPr/>
              <p14:nvPr/>
            </p14:nvContentPartPr>
            <p14:xfrm>
              <a:off x="3057600" y="953080"/>
              <a:ext cx="197280" cy="10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39960" y="935440"/>
                <a:ext cx="2329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14:cNvPr>
              <p14:cNvContentPartPr/>
              <p14:nvPr/>
            </p14:nvContentPartPr>
            <p14:xfrm>
              <a:off x="3565560" y="739600"/>
              <a:ext cx="213840" cy="295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7920" y="721600"/>
                <a:ext cx="2494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14:cNvPr>
              <p14:cNvContentPartPr/>
              <p14:nvPr/>
            </p14:nvContentPartPr>
            <p14:xfrm>
              <a:off x="3901080" y="838240"/>
              <a:ext cx="2196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83080" y="820240"/>
                <a:ext cx="255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14:cNvPr>
              <p14:cNvContentPartPr/>
              <p14:nvPr/>
            </p14:nvContentPartPr>
            <p14:xfrm>
              <a:off x="3921240" y="923560"/>
              <a:ext cx="224280" cy="21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3600" y="905920"/>
                <a:ext cx="259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14:cNvPr>
              <p14:cNvContentPartPr/>
              <p14:nvPr/>
            </p14:nvContentPartPr>
            <p14:xfrm>
              <a:off x="4307520" y="810160"/>
              <a:ext cx="541080" cy="16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89880" y="792520"/>
                <a:ext cx="57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14:cNvPr>
              <p14:cNvContentPartPr/>
              <p14:nvPr/>
            </p14:nvContentPartPr>
            <p14:xfrm>
              <a:off x="5039040" y="802240"/>
              <a:ext cx="302040" cy="30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21379" y="784600"/>
                <a:ext cx="337723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14:cNvPr>
              <p14:cNvContentPartPr/>
              <p14:nvPr/>
            </p14:nvContentPartPr>
            <p14:xfrm>
              <a:off x="6552840" y="772000"/>
              <a:ext cx="223920" cy="306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34840" y="754000"/>
                <a:ext cx="2595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14:cNvPr>
              <p14:cNvContentPartPr/>
              <p14:nvPr/>
            </p14:nvContentPartPr>
            <p14:xfrm>
              <a:off x="6227400" y="873160"/>
              <a:ext cx="20412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09760" y="855520"/>
                <a:ext cx="23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14:cNvPr>
              <p14:cNvContentPartPr/>
              <p14:nvPr/>
            </p14:nvContentPartPr>
            <p14:xfrm>
              <a:off x="5679120" y="760840"/>
              <a:ext cx="365760" cy="33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61480" y="743200"/>
                <a:ext cx="4014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14:cNvPr>
              <p14:cNvContentPartPr/>
              <p14:nvPr/>
            </p14:nvContentPartPr>
            <p14:xfrm>
              <a:off x="8137920" y="698920"/>
              <a:ext cx="334440" cy="309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680941"/>
                <a:ext cx="3700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14:cNvPr>
              <p14:cNvContentPartPr/>
              <p14:nvPr/>
            </p14:nvContentPartPr>
            <p14:xfrm>
              <a:off x="7822560" y="782080"/>
              <a:ext cx="190800" cy="20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04920" y="764080"/>
                <a:ext cx="2264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14:cNvPr>
              <p14:cNvContentPartPr/>
              <p14:nvPr/>
            </p14:nvContentPartPr>
            <p14:xfrm>
              <a:off x="7040640" y="719440"/>
              <a:ext cx="680040" cy="29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2640" y="701821"/>
                <a:ext cx="715680" cy="333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14:cNvPr>
              <p14:cNvContentPartPr/>
              <p14:nvPr/>
            </p14:nvContentPartPr>
            <p14:xfrm>
              <a:off x="5577600" y="588760"/>
              <a:ext cx="965880" cy="66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59600" y="571120"/>
                <a:ext cx="1001520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14:cNvPr>
              <p14:cNvContentPartPr/>
              <p14:nvPr/>
            </p14:nvContentPartPr>
            <p14:xfrm>
              <a:off x="7924440" y="517120"/>
              <a:ext cx="889920" cy="631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06800" y="499480"/>
                <a:ext cx="925560" cy="66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14:cNvPr>
              <p14:cNvContentPartPr/>
              <p14:nvPr/>
            </p14:nvContentPartPr>
            <p14:xfrm>
              <a:off x="334920" y="1360960"/>
              <a:ext cx="336960" cy="26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7261" y="1343320"/>
                <a:ext cx="372638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14:cNvPr>
              <p14:cNvContentPartPr/>
              <p14:nvPr/>
            </p14:nvContentPartPr>
            <p14:xfrm>
              <a:off x="1574400" y="1350880"/>
              <a:ext cx="680760" cy="295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56410" y="1333240"/>
                <a:ext cx="716381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14:cNvPr>
              <p14:cNvContentPartPr/>
              <p14:nvPr/>
            </p14:nvContentPartPr>
            <p14:xfrm>
              <a:off x="1157880" y="1348720"/>
              <a:ext cx="254160" cy="309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140240" y="1330741"/>
                <a:ext cx="289800" cy="344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14:cNvPr>
              <p14:cNvContentPartPr/>
              <p14:nvPr/>
            </p14:nvContentPartPr>
            <p14:xfrm>
              <a:off x="4328040" y="1317400"/>
              <a:ext cx="253080" cy="347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10066" y="1299400"/>
                <a:ext cx="288669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14:cNvPr>
              <p14:cNvContentPartPr/>
              <p14:nvPr/>
            </p14:nvContentPartPr>
            <p14:xfrm>
              <a:off x="3009360" y="1273840"/>
              <a:ext cx="905760" cy="424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91360" y="1256200"/>
                <a:ext cx="94140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14:cNvPr>
              <p14:cNvContentPartPr/>
              <p14:nvPr/>
            </p14:nvContentPartPr>
            <p14:xfrm>
              <a:off x="4805400" y="1268440"/>
              <a:ext cx="2000880" cy="569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87400" y="1250800"/>
                <a:ext cx="20365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14:cNvPr>
              <p14:cNvContentPartPr/>
              <p14:nvPr/>
            </p14:nvContentPartPr>
            <p14:xfrm>
              <a:off x="7277520" y="1269520"/>
              <a:ext cx="218160" cy="656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59880" y="1251880"/>
                <a:ext cx="253800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14:cNvPr>
              <p14:cNvContentPartPr/>
              <p14:nvPr/>
            </p14:nvContentPartPr>
            <p14:xfrm>
              <a:off x="1076520" y="2163400"/>
              <a:ext cx="17208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058880" y="2145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14:cNvPr>
              <p14:cNvContentPartPr/>
              <p14:nvPr/>
            </p14:nvContentPartPr>
            <p14:xfrm>
              <a:off x="1086600" y="2268880"/>
              <a:ext cx="197640" cy="16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068600" y="2250880"/>
                <a:ext cx="233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14:cNvPr>
              <p14:cNvContentPartPr/>
              <p14:nvPr/>
            </p14:nvContentPartPr>
            <p14:xfrm>
              <a:off x="446880" y="2071600"/>
              <a:ext cx="435600" cy="32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8880" y="2053960"/>
                <a:ext cx="4712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14:cNvPr>
              <p14:cNvContentPartPr/>
              <p14:nvPr/>
            </p14:nvContentPartPr>
            <p14:xfrm>
              <a:off x="2305920" y="1952080"/>
              <a:ext cx="244800" cy="374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287920" y="1934423"/>
                <a:ext cx="28044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14:cNvPr>
              <p14:cNvContentPartPr/>
              <p14:nvPr/>
            </p14:nvContentPartPr>
            <p14:xfrm>
              <a:off x="1472880" y="1940200"/>
              <a:ext cx="691920" cy="478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4880" y="1922200"/>
                <a:ext cx="7275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14:cNvPr>
              <p14:cNvContentPartPr/>
              <p14:nvPr/>
            </p14:nvContentPartPr>
            <p14:xfrm>
              <a:off x="2671680" y="1919680"/>
              <a:ext cx="764280" cy="52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54040" y="1902040"/>
                <a:ext cx="799920" cy="556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16247053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14:cNvPr>
              <p14:cNvContentPartPr/>
              <p14:nvPr/>
            </p14:nvContentPartPr>
            <p14:xfrm>
              <a:off x="456960" y="720880"/>
              <a:ext cx="255240" cy="48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320" y="702880"/>
                <a:ext cx="290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14:cNvPr>
              <p14:cNvContentPartPr/>
              <p14:nvPr/>
            </p14:nvContentPartPr>
            <p14:xfrm>
              <a:off x="914160" y="842920"/>
              <a:ext cx="452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96160" y="825280"/>
                <a:ext cx="487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14:cNvPr>
              <p14:cNvContentPartPr/>
              <p14:nvPr/>
            </p14:nvContentPartPr>
            <p14:xfrm>
              <a:off x="1482960" y="832480"/>
              <a:ext cx="405720" cy="256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4960" y="814815"/>
                <a:ext cx="44136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14:cNvPr>
              <p14:cNvContentPartPr/>
              <p14:nvPr/>
            </p14:nvContentPartPr>
            <p14:xfrm>
              <a:off x="2278920" y="934360"/>
              <a:ext cx="299160" cy="112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60920" y="916720"/>
                <a:ext cx="334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14:cNvPr>
              <p14:cNvContentPartPr/>
              <p14:nvPr/>
            </p14:nvContentPartPr>
            <p14:xfrm>
              <a:off x="2681760" y="710800"/>
              <a:ext cx="156600" cy="29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3760" y="693160"/>
                <a:ext cx="192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14:cNvPr>
              <p14:cNvContentPartPr/>
              <p14:nvPr/>
            </p14:nvContentPartPr>
            <p14:xfrm>
              <a:off x="2925480" y="887200"/>
              <a:ext cx="11340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840" y="869200"/>
                <a:ext cx="1490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14:cNvPr>
              <p14:cNvContentPartPr/>
              <p14:nvPr/>
            </p14:nvContentPartPr>
            <p14:xfrm>
              <a:off x="3057600" y="953080"/>
              <a:ext cx="197280" cy="10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39960" y="935440"/>
                <a:ext cx="2329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14:cNvPr>
              <p14:cNvContentPartPr/>
              <p14:nvPr/>
            </p14:nvContentPartPr>
            <p14:xfrm>
              <a:off x="3565560" y="739600"/>
              <a:ext cx="213840" cy="295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7920" y="721600"/>
                <a:ext cx="2494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14:cNvPr>
              <p14:cNvContentPartPr/>
              <p14:nvPr/>
            </p14:nvContentPartPr>
            <p14:xfrm>
              <a:off x="3901080" y="838240"/>
              <a:ext cx="2196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83080" y="820240"/>
                <a:ext cx="255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14:cNvPr>
              <p14:cNvContentPartPr/>
              <p14:nvPr/>
            </p14:nvContentPartPr>
            <p14:xfrm>
              <a:off x="3921240" y="923560"/>
              <a:ext cx="224280" cy="21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3600" y="905920"/>
                <a:ext cx="259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14:cNvPr>
              <p14:cNvContentPartPr/>
              <p14:nvPr/>
            </p14:nvContentPartPr>
            <p14:xfrm>
              <a:off x="4307520" y="810160"/>
              <a:ext cx="541080" cy="16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89880" y="792520"/>
                <a:ext cx="57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14:cNvPr>
              <p14:cNvContentPartPr/>
              <p14:nvPr/>
            </p14:nvContentPartPr>
            <p14:xfrm>
              <a:off x="5039040" y="802240"/>
              <a:ext cx="302040" cy="30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21379" y="784600"/>
                <a:ext cx="337723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14:cNvPr>
              <p14:cNvContentPartPr/>
              <p14:nvPr/>
            </p14:nvContentPartPr>
            <p14:xfrm>
              <a:off x="6552840" y="772000"/>
              <a:ext cx="223920" cy="306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34840" y="754000"/>
                <a:ext cx="2595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14:cNvPr>
              <p14:cNvContentPartPr/>
              <p14:nvPr/>
            </p14:nvContentPartPr>
            <p14:xfrm>
              <a:off x="6227400" y="873160"/>
              <a:ext cx="20412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09760" y="855520"/>
                <a:ext cx="23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14:cNvPr>
              <p14:cNvContentPartPr/>
              <p14:nvPr/>
            </p14:nvContentPartPr>
            <p14:xfrm>
              <a:off x="5679120" y="760840"/>
              <a:ext cx="365760" cy="33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61480" y="743200"/>
                <a:ext cx="4014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14:cNvPr>
              <p14:cNvContentPartPr/>
              <p14:nvPr/>
            </p14:nvContentPartPr>
            <p14:xfrm>
              <a:off x="8137920" y="698920"/>
              <a:ext cx="334440" cy="309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680941"/>
                <a:ext cx="3700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14:cNvPr>
              <p14:cNvContentPartPr/>
              <p14:nvPr/>
            </p14:nvContentPartPr>
            <p14:xfrm>
              <a:off x="7822560" y="782080"/>
              <a:ext cx="190800" cy="20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04920" y="764080"/>
                <a:ext cx="2264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14:cNvPr>
              <p14:cNvContentPartPr/>
              <p14:nvPr/>
            </p14:nvContentPartPr>
            <p14:xfrm>
              <a:off x="7040640" y="719440"/>
              <a:ext cx="680040" cy="29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2640" y="701821"/>
                <a:ext cx="715680" cy="333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14:cNvPr>
              <p14:cNvContentPartPr/>
              <p14:nvPr/>
            </p14:nvContentPartPr>
            <p14:xfrm>
              <a:off x="5577600" y="588760"/>
              <a:ext cx="965880" cy="66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59600" y="571120"/>
                <a:ext cx="1001520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14:cNvPr>
              <p14:cNvContentPartPr/>
              <p14:nvPr/>
            </p14:nvContentPartPr>
            <p14:xfrm>
              <a:off x="7924440" y="517120"/>
              <a:ext cx="889920" cy="631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06800" y="499480"/>
                <a:ext cx="925560" cy="66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14:cNvPr>
              <p14:cNvContentPartPr/>
              <p14:nvPr/>
            </p14:nvContentPartPr>
            <p14:xfrm>
              <a:off x="334920" y="1360960"/>
              <a:ext cx="336960" cy="26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7261" y="1343320"/>
                <a:ext cx="372638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14:cNvPr>
              <p14:cNvContentPartPr/>
              <p14:nvPr/>
            </p14:nvContentPartPr>
            <p14:xfrm>
              <a:off x="1574400" y="1350880"/>
              <a:ext cx="680760" cy="295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56410" y="1333240"/>
                <a:ext cx="716381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14:cNvPr>
              <p14:cNvContentPartPr/>
              <p14:nvPr/>
            </p14:nvContentPartPr>
            <p14:xfrm>
              <a:off x="1157880" y="1348720"/>
              <a:ext cx="254160" cy="309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140240" y="1330741"/>
                <a:ext cx="289800" cy="344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14:cNvPr>
              <p14:cNvContentPartPr/>
              <p14:nvPr/>
            </p14:nvContentPartPr>
            <p14:xfrm>
              <a:off x="4328040" y="1317400"/>
              <a:ext cx="253080" cy="347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10066" y="1299400"/>
                <a:ext cx="288669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14:cNvPr>
              <p14:cNvContentPartPr/>
              <p14:nvPr/>
            </p14:nvContentPartPr>
            <p14:xfrm>
              <a:off x="3009360" y="1273840"/>
              <a:ext cx="905760" cy="424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91360" y="1256200"/>
                <a:ext cx="94140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14:cNvPr>
              <p14:cNvContentPartPr/>
              <p14:nvPr/>
            </p14:nvContentPartPr>
            <p14:xfrm>
              <a:off x="4805400" y="1268440"/>
              <a:ext cx="2000880" cy="569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87400" y="1250800"/>
                <a:ext cx="20365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14:cNvPr>
              <p14:cNvContentPartPr/>
              <p14:nvPr/>
            </p14:nvContentPartPr>
            <p14:xfrm>
              <a:off x="7277520" y="1269520"/>
              <a:ext cx="218160" cy="656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59880" y="1251880"/>
                <a:ext cx="253800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14:cNvPr>
              <p14:cNvContentPartPr/>
              <p14:nvPr/>
            </p14:nvContentPartPr>
            <p14:xfrm>
              <a:off x="1076520" y="2163400"/>
              <a:ext cx="17208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058880" y="2145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14:cNvPr>
              <p14:cNvContentPartPr/>
              <p14:nvPr/>
            </p14:nvContentPartPr>
            <p14:xfrm>
              <a:off x="1086600" y="2268880"/>
              <a:ext cx="197640" cy="16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068600" y="2250880"/>
                <a:ext cx="233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14:cNvPr>
              <p14:cNvContentPartPr/>
              <p14:nvPr/>
            </p14:nvContentPartPr>
            <p14:xfrm>
              <a:off x="446880" y="2071600"/>
              <a:ext cx="435600" cy="32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8880" y="2053960"/>
                <a:ext cx="4712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14:cNvPr>
              <p14:cNvContentPartPr/>
              <p14:nvPr/>
            </p14:nvContentPartPr>
            <p14:xfrm>
              <a:off x="2305920" y="1952080"/>
              <a:ext cx="244800" cy="374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287920" y="1934423"/>
                <a:ext cx="28044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14:cNvPr>
              <p14:cNvContentPartPr/>
              <p14:nvPr/>
            </p14:nvContentPartPr>
            <p14:xfrm>
              <a:off x="1472880" y="1940200"/>
              <a:ext cx="691920" cy="478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4880" y="1922200"/>
                <a:ext cx="7275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14:cNvPr>
              <p14:cNvContentPartPr/>
              <p14:nvPr/>
            </p14:nvContentPartPr>
            <p14:xfrm>
              <a:off x="2671680" y="1919680"/>
              <a:ext cx="764280" cy="52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54040" y="1902040"/>
                <a:ext cx="7999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14:cNvPr>
              <p14:cNvContentPartPr/>
              <p14:nvPr/>
            </p14:nvContentPartPr>
            <p14:xfrm>
              <a:off x="4165680" y="1921840"/>
              <a:ext cx="100296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47680" y="1903840"/>
                <a:ext cx="103860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14:cNvPr>
              <p14:cNvContentPartPr/>
              <p14:nvPr/>
            </p14:nvContentPartPr>
            <p14:xfrm>
              <a:off x="6025080" y="1960360"/>
              <a:ext cx="36720" cy="78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07080" y="1942720"/>
                <a:ext cx="7236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14:cNvPr>
              <p14:cNvContentPartPr/>
              <p14:nvPr/>
            </p14:nvContentPartPr>
            <p14:xfrm>
              <a:off x="5768760" y="2132440"/>
              <a:ext cx="1047600" cy="342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51120" y="2114459"/>
                <a:ext cx="1083240" cy="378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14:cNvPr>
              <p14:cNvContentPartPr/>
              <p14:nvPr/>
            </p14:nvContentPartPr>
            <p14:xfrm>
              <a:off x="7040640" y="2136760"/>
              <a:ext cx="1317600" cy="316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22640" y="2118760"/>
                <a:ext cx="1353240" cy="352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31216637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14:cNvPr>
              <p14:cNvContentPartPr/>
              <p14:nvPr/>
            </p14:nvContentPartPr>
            <p14:xfrm>
              <a:off x="456960" y="720880"/>
              <a:ext cx="255240" cy="48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320" y="702880"/>
                <a:ext cx="290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14:cNvPr>
              <p14:cNvContentPartPr/>
              <p14:nvPr/>
            </p14:nvContentPartPr>
            <p14:xfrm>
              <a:off x="914160" y="842920"/>
              <a:ext cx="452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96160" y="825280"/>
                <a:ext cx="487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14:cNvPr>
              <p14:cNvContentPartPr/>
              <p14:nvPr/>
            </p14:nvContentPartPr>
            <p14:xfrm>
              <a:off x="1482960" y="832480"/>
              <a:ext cx="405720" cy="256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4960" y="814815"/>
                <a:ext cx="44136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14:cNvPr>
              <p14:cNvContentPartPr/>
              <p14:nvPr/>
            </p14:nvContentPartPr>
            <p14:xfrm>
              <a:off x="2278920" y="934360"/>
              <a:ext cx="299160" cy="112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60920" y="916720"/>
                <a:ext cx="334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14:cNvPr>
              <p14:cNvContentPartPr/>
              <p14:nvPr/>
            </p14:nvContentPartPr>
            <p14:xfrm>
              <a:off x="2681760" y="710800"/>
              <a:ext cx="156600" cy="29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3760" y="693160"/>
                <a:ext cx="192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14:cNvPr>
              <p14:cNvContentPartPr/>
              <p14:nvPr/>
            </p14:nvContentPartPr>
            <p14:xfrm>
              <a:off x="2925480" y="887200"/>
              <a:ext cx="11340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840" y="869200"/>
                <a:ext cx="1490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14:cNvPr>
              <p14:cNvContentPartPr/>
              <p14:nvPr/>
            </p14:nvContentPartPr>
            <p14:xfrm>
              <a:off x="3057600" y="953080"/>
              <a:ext cx="197280" cy="10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39960" y="935440"/>
                <a:ext cx="2329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14:cNvPr>
              <p14:cNvContentPartPr/>
              <p14:nvPr/>
            </p14:nvContentPartPr>
            <p14:xfrm>
              <a:off x="3565560" y="739600"/>
              <a:ext cx="213840" cy="295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7920" y="721600"/>
                <a:ext cx="2494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14:cNvPr>
              <p14:cNvContentPartPr/>
              <p14:nvPr/>
            </p14:nvContentPartPr>
            <p14:xfrm>
              <a:off x="3901080" y="838240"/>
              <a:ext cx="2196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83080" y="820240"/>
                <a:ext cx="255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14:cNvPr>
              <p14:cNvContentPartPr/>
              <p14:nvPr/>
            </p14:nvContentPartPr>
            <p14:xfrm>
              <a:off x="3921240" y="923560"/>
              <a:ext cx="224280" cy="21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3600" y="905920"/>
                <a:ext cx="259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14:cNvPr>
              <p14:cNvContentPartPr/>
              <p14:nvPr/>
            </p14:nvContentPartPr>
            <p14:xfrm>
              <a:off x="4307520" y="810160"/>
              <a:ext cx="541080" cy="16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89880" y="792520"/>
                <a:ext cx="57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14:cNvPr>
              <p14:cNvContentPartPr/>
              <p14:nvPr/>
            </p14:nvContentPartPr>
            <p14:xfrm>
              <a:off x="5039040" y="802240"/>
              <a:ext cx="302040" cy="30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21379" y="784600"/>
                <a:ext cx="337723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14:cNvPr>
              <p14:cNvContentPartPr/>
              <p14:nvPr/>
            </p14:nvContentPartPr>
            <p14:xfrm>
              <a:off x="6552840" y="772000"/>
              <a:ext cx="223920" cy="306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34840" y="754000"/>
                <a:ext cx="2595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14:cNvPr>
              <p14:cNvContentPartPr/>
              <p14:nvPr/>
            </p14:nvContentPartPr>
            <p14:xfrm>
              <a:off x="6227400" y="873160"/>
              <a:ext cx="20412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09760" y="855520"/>
                <a:ext cx="23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14:cNvPr>
              <p14:cNvContentPartPr/>
              <p14:nvPr/>
            </p14:nvContentPartPr>
            <p14:xfrm>
              <a:off x="5679120" y="760840"/>
              <a:ext cx="365760" cy="33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61480" y="743200"/>
                <a:ext cx="4014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14:cNvPr>
              <p14:cNvContentPartPr/>
              <p14:nvPr/>
            </p14:nvContentPartPr>
            <p14:xfrm>
              <a:off x="8137920" y="698920"/>
              <a:ext cx="334440" cy="309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680941"/>
                <a:ext cx="3700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14:cNvPr>
              <p14:cNvContentPartPr/>
              <p14:nvPr/>
            </p14:nvContentPartPr>
            <p14:xfrm>
              <a:off x="7822560" y="782080"/>
              <a:ext cx="190800" cy="20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04920" y="764080"/>
                <a:ext cx="2264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14:cNvPr>
              <p14:cNvContentPartPr/>
              <p14:nvPr/>
            </p14:nvContentPartPr>
            <p14:xfrm>
              <a:off x="7040640" y="719440"/>
              <a:ext cx="680040" cy="29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2640" y="701821"/>
                <a:ext cx="715680" cy="333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14:cNvPr>
              <p14:cNvContentPartPr/>
              <p14:nvPr/>
            </p14:nvContentPartPr>
            <p14:xfrm>
              <a:off x="5577600" y="588760"/>
              <a:ext cx="965880" cy="66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59600" y="571120"/>
                <a:ext cx="1001520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14:cNvPr>
              <p14:cNvContentPartPr/>
              <p14:nvPr/>
            </p14:nvContentPartPr>
            <p14:xfrm>
              <a:off x="7924440" y="517120"/>
              <a:ext cx="889920" cy="631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06800" y="499480"/>
                <a:ext cx="925560" cy="66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14:cNvPr>
              <p14:cNvContentPartPr/>
              <p14:nvPr/>
            </p14:nvContentPartPr>
            <p14:xfrm>
              <a:off x="334920" y="1360960"/>
              <a:ext cx="336960" cy="26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7261" y="1343320"/>
                <a:ext cx="372638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14:cNvPr>
              <p14:cNvContentPartPr/>
              <p14:nvPr/>
            </p14:nvContentPartPr>
            <p14:xfrm>
              <a:off x="1574400" y="1350880"/>
              <a:ext cx="680760" cy="295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56410" y="1333240"/>
                <a:ext cx="716381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14:cNvPr>
              <p14:cNvContentPartPr/>
              <p14:nvPr/>
            </p14:nvContentPartPr>
            <p14:xfrm>
              <a:off x="1157880" y="1348720"/>
              <a:ext cx="254160" cy="309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140240" y="1330741"/>
                <a:ext cx="289800" cy="344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14:cNvPr>
              <p14:cNvContentPartPr/>
              <p14:nvPr/>
            </p14:nvContentPartPr>
            <p14:xfrm>
              <a:off x="4328040" y="1317400"/>
              <a:ext cx="253080" cy="347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10066" y="1299400"/>
                <a:ext cx="288669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14:cNvPr>
              <p14:cNvContentPartPr/>
              <p14:nvPr/>
            </p14:nvContentPartPr>
            <p14:xfrm>
              <a:off x="3009360" y="1273840"/>
              <a:ext cx="905760" cy="424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91360" y="1256200"/>
                <a:ext cx="94140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14:cNvPr>
              <p14:cNvContentPartPr/>
              <p14:nvPr/>
            </p14:nvContentPartPr>
            <p14:xfrm>
              <a:off x="4805400" y="1268440"/>
              <a:ext cx="2000880" cy="569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87400" y="1250800"/>
                <a:ext cx="20365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14:cNvPr>
              <p14:cNvContentPartPr/>
              <p14:nvPr/>
            </p14:nvContentPartPr>
            <p14:xfrm>
              <a:off x="7277520" y="1269520"/>
              <a:ext cx="218160" cy="656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59880" y="1251880"/>
                <a:ext cx="253800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14:cNvPr>
              <p14:cNvContentPartPr/>
              <p14:nvPr/>
            </p14:nvContentPartPr>
            <p14:xfrm>
              <a:off x="1076520" y="2163400"/>
              <a:ext cx="17208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058880" y="2145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14:cNvPr>
              <p14:cNvContentPartPr/>
              <p14:nvPr/>
            </p14:nvContentPartPr>
            <p14:xfrm>
              <a:off x="1086600" y="2268880"/>
              <a:ext cx="197640" cy="16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068600" y="2250880"/>
                <a:ext cx="233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14:cNvPr>
              <p14:cNvContentPartPr/>
              <p14:nvPr/>
            </p14:nvContentPartPr>
            <p14:xfrm>
              <a:off x="446880" y="2071600"/>
              <a:ext cx="435600" cy="32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8880" y="2053960"/>
                <a:ext cx="4712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14:cNvPr>
              <p14:cNvContentPartPr/>
              <p14:nvPr/>
            </p14:nvContentPartPr>
            <p14:xfrm>
              <a:off x="2305920" y="1952080"/>
              <a:ext cx="244800" cy="374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287920" y="1934423"/>
                <a:ext cx="28044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14:cNvPr>
              <p14:cNvContentPartPr/>
              <p14:nvPr/>
            </p14:nvContentPartPr>
            <p14:xfrm>
              <a:off x="1472880" y="1940200"/>
              <a:ext cx="691920" cy="478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4880" y="1922200"/>
                <a:ext cx="7275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14:cNvPr>
              <p14:cNvContentPartPr/>
              <p14:nvPr/>
            </p14:nvContentPartPr>
            <p14:xfrm>
              <a:off x="2671680" y="1919680"/>
              <a:ext cx="764280" cy="52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54040" y="1902040"/>
                <a:ext cx="7999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14:cNvPr>
              <p14:cNvContentPartPr/>
              <p14:nvPr/>
            </p14:nvContentPartPr>
            <p14:xfrm>
              <a:off x="4165680" y="1921840"/>
              <a:ext cx="100296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47680" y="1903840"/>
                <a:ext cx="103860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14:cNvPr>
              <p14:cNvContentPartPr/>
              <p14:nvPr/>
            </p14:nvContentPartPr>
            <p14:xfrm>
              <a:off x="6025080" y="1960360"/>
              <a:ext cx="36720" cy="78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07080" y="1942720"/>
                <a:ext cx="7236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14:cNvPr>
              <p14:cNvContentPartPr/>
              <p14:nvPr/>
            </p14:nvContentPartPr>
            <p14:xfrm>
              <a:off x="5768760" y="2132440"/>
              <a:ext cx="1047600" cy="342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51120" y="2114459"/>
                <a:ext cx="1083240" cy="378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14:cNvPr>
              <p14:cNvContentPartPr/>
              <p14:nvPr/>
            </p14:nvContentPartPr>
            <p14:xfrm>
              <a:off x="7040640" y="2136760"/>
              <a:ext cx="1317600" cy="316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22640" y="2118760"/>
                <a:ext cx="13532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39B70AF-8851-40E8-9ADA-321A25F038D4}"/>
                  </a:ext>
                </a:extLst>
              </p14:cNvPr>
              <p14:cNvContentPartPr/>
              <p14:nvPr/>
            </p14:nvContentPartPr>
            <p14:xfrm>
              <a:off x="546600" y="2959720"/>
              <a:ext cx="764640" cy="313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39B70AF-8851-40E8-9ADA-321A25F038D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8608" y="2941720"/>
                <a:ext cx="800263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22960FE-FBED-430D-B18D-601BDB60F32B}"/>
                  </a:ext>
                </a:extLst>
              </p14:cNvPr>
              <p14:cNvContentPartPr/>
              <p14:nvPr/>
            </p14:nvContentPartPr>
            <p14:xfrm>
              <a:off x="2824320" y="3100480"/>
              <a:ext cx="187920" cy="1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22960FE-FBED-430D-B18D-601BDB60F32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06320" y="3082480"/>
                <a:ext cx="223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E7876A6-EB8B-47B4-B248-6FB1CC4BE446}"/>
                  </a:ext>
                </a:extLst>
              </p14:cNvPr>
              <p14:cNvContentPartPr/>
              <p14:nvPr/>
            </p14:nvContentPartPr>
            <p14:xfrm>
              <a:off x="2854560" y="3210280"/>
              <a:ext cx="150120" cy="1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E7876A6-EB8B-47B4-B248-6FB1CC4BE44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836560" y="3192640"/>
                <a:ext cx="185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41EE57-2356-4409-BA11-86932E7FE09C}"/>
                  </a:ext>
                </a:extLst>
              </p14:cNvPr>
              <p14:cNvContentPartPr/>
              <p14:nvPr/>
            </p14:nvContentPartPr>
            <p14:xfrm>
              <a:off x="3138960" y="2946040"/>
              <a:ext cx="590040" cy="398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41EE57-2356-4409-BA11-86932E7FE09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21331" y="2928384"/>
                <a:ext cx="625658" cy="433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DC3131-CE96-4A2F-8C1E-CB3F07426CED}"/>
                  </a:ext>
                </a:extLst>
              </p14:cNvPr>
              <p14:cNvContentPartPr/>
              <p14:nvPr/>
            </p14:nvContentPartPr>
            <p14:xfrm>
              <a:off x="2214480" y="2969800"/>
              <a:ext cx="422280" cy="324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DC3131-CE96-4A2F-8C1E-CB3F07426CE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96480" y="2952140"/>
                <a:ext cx="457920" cy="36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32264D5-F6BE-4399-99A3-89F9261167FD}"/>
                  </a:ext>
                </a:extLst>
              </p14:cNvPr>
              <p14:cNvContentPartPr/>
              <p14:nvPr/>
            </p14:nvContentPartPr>
            <p14:xfrm>
              <a:off x="3850320" y="2761720"/>
              <a:ext cx="1801440" cy="497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32264D5-F6BE-4399-99A3-89F9261167F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832320" y="2744080"/>
                <a:ext cx="1837080" cy="532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44353397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14:cNvPr>
              <p14:cNvContentPartPr/>
              <p14:nvPr/>
            </p14:nvContentPartPr>
            <p14:xfrm>
              <a:off x="456960" y="720880"/>
              <a:ext cx="255240" cy="48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320" y="702880"/>
                <a:ext cx="290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14:cNvPr>
              <p14:cNvContentPartPr/>
              <p14:nvPr/>
            </p14:nvContentPartPr>
            <p14:xfrm>
              <a:off x="914160" y="842920"/>
              <a:ext cx="452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96160" y="825280"/>
                <a:ext cx="487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14:cNvPr>
              <p14:cNvContentPartPr/>
              <p14:nvPr/>
            </p14:nvContentPartPr>
            <p14:xfrm>
              <a:off x="1482960" y="832480"/>
              <a:ext cx="405720" cy="256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4960" y="814815"/>
                <a:ext cx="44136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14:cNvPr>
              <p14:cNvContentPartPr/>
              <p14:nvPr/>
            </p14:nvContentPartPr>
            <p14:xfrm>
              <a:off x="2278920" y="934360"/>
              <a:ext cx="299160" cy="112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60920" y="916720"/>
                <a:ext cx="334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14:cNvPr>
              <p14:cNvContentPartPr/>
              <p14:nvPr/>
            </p14:nvContentPartPr>
            <p14:xfrm>
              <a:off x="2681760" y="710800"/>
              <a:ext cx="156600" cy="29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3760" y="693160"/>
                <a:ext cx="192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14:cNvPr>
              <p14:cNvContentPartPr/>
              <p14:nvPr/>
            </p14:nvContentPartPr>
            <p14:xfrm>
              <a:off x="2925480" y="887200"/>
              <a:ext cx="11340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840" y="869200"/>
                <a:ext cx="1490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14:cNvPr>
              <p14:cNvContentPartPr/>
              <p14:nvPr/>
            </p14:nvContentPartPr>
            <p14:xfrm>
              <a:off x="3057600" y="953080"/>
              <a:ext cx="197280" cy="10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39960" y="935440"/>
                <a:ext cx="2329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14:cNvPr>
              <p14:cNvContentPartPr/>
              <p14:nvPr/>
            </p14:nvContentPartPr>
            <p14:xfrm>
              <a:off x="3565560" y="739600"/>
              <a:ext cx="213840" cy="295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7920" y="721600"/>
                <a:ext cx="2494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14:cNvPr>
              <p14:cNvContentPartPr/>
              <p14:nvPr/>
            </p14:nvContentPartPr>
            <p14:xfrm>
              <a:off x="3901080" y="838240"/>
              <a:ext cx="2196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83080" y="820240"/>
                <a:ext cx="255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14:cNvPr>
              <p14:cNvContentPartPr/>
              <p14:nvPr/>
            </p14:nvContentPartPr>
            <p14:xfrm>
              <a:off x="3921240" y="923560"/>
              <a:ext cx="224280" cy="21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3600" y="905920"/>
                <a:ext cx="259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14:cNvPr>
              <p14:cNvContentPartPr/>
              <p14:nvPr/>
            </p14:nvContentPartPr>
            <p14:xfrm>
              <a:off x="4307520" y="810160"/>
              <a:ext cx="541080" cy="16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89880" y="792520"/>
                <a:ext cx="57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14:cNvPr>
              <p14:cNvContentPartPr/>
              <p14:nvPr/>
            </p14:nvContentPartPr>
            <p14:xfrm>
              <a:off x="5039040" y="802240"/>
              <a:ext cx="302040" cy="30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21379" y="784600"/>
                <a:ext cx="337723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14:cNvPr>
              <p14:cNvContentPartPr/>
              <p14:nvPr/>
            </p14:nvContentPartPr>
            <p14:xfrm>
              <a:off x="6552840" y="772000"/>
              <a:ext cx="223920" cy="306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34840" y="754000"/>
                <a:ext cx="2595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14:cNvPr>
              <p14:cNvContentPartPr/>
              <p14:nvPr/>
            </p14:nvContentPartPr>
            <p14:xfrm>
              <a:off x="6227400" y="873160"/>
              <a:ext cx="20412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09760" y="855520"/>
                <a:ext cx="23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14:cNvPr>
              <p14:cNvContentPartPr/>
              <p14:nvPr/>
            </p14:nvContentPartPr>
            <p14:xfrm>
              <a:off x="5679120" y="760840"/>
              <a:ext cx="365760" cy="33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61480" y="743200"/>
                <a:ext cx="4014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14:cNvPr>
              <p14:cNvContentPartPr/>
              <p14:nvPr/>
            </p14:nvContentPartPr>
            <p14:xfrm>
              <a:off x="8137920" y="698920"/>
              <a:ext cx="334440" cy="309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680941"/>
                <a:ext cx="3700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14:cNvPr>
              <p14:cNvContentPartPr/>
              <p14:nvPr/>
            </p14:nvContentPartPr>
            <p14:xfrm>
              <a:off x="7822560" y="782080"/>
              <a:ext cx="190800" cy="20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04920" y="764080"/>
                <a:ext cx="2264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14:cNvPr>
              <p14:cNvContentPartPr/>
              <p14:nvPr/>
            </p14:nvContentPartPr>
            <p14:xfrm>
              <a:off x="7040640" y="719440"/>
              <a:ext cx="680040" cy="29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2640" y="701821"/>
                <a:ext cx="715680" cy="333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14:cNvPr>
              <p14:cNvContentPartPr/>
              <p14:nvPr/>
            </p14:nvContentPartPr>
            <p14:xfrm>
              <a:off x="5577600" y="588760"/>
              <a:ext cx="965880" cy="66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59600" y="571120"/>
                <a:ext cx="1001520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14:cNvPr>
              <p14:cNvContentPartPr/>
              <p14:nvPr/>
            </p14:nvContentPartPr>
            <p14:xfrm>
              <a:off x="7924440" y="517120"/>
              <a:ext cx="889920" cy="631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06800" y="499480"/>
                <a:ext cx="925560" cy="66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14:cNvPr>
              <p14:cNvContentPartPr/>
              <p14:nvPr/>
            </p14:nvContentPartPr>
            <p14:xfrm>
              <a:off x="334920" y="1360960"/>
              <a:ext cx="336960" cy="26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7261" y="1343320"/>
                <a:ext cx="372638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14:cNvPr>
              <p14:cNvContentPartPr/>
              <p14:nvPr/>
            </p14:nvContentPartPr>
            <p14:xfrm>
              <a:off x="1574400" y="1350880"/>
              <a:ext cx="680760" cy="295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56410" y="1333240"/>
                <a:ext cx="716381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14:cNvPr>
              <p14:cNvContentPartPr/>
              <p14:nvPr/>
            </p14:nvContentPartPr>
            <p14:xfrm>
              <a:off x="1157880" y="1348720"/>
              <a:ext cx="254160" cy="309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140240" y="1330741"/>
                <a:ext cx="289800" cy="344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14:cNvPr>
              <p14:cNvContentPartPr/>
              <p14:nvPr/>
            </p14:nvContentPartPr>
            <p14:xfrm>
              <a:off x="4328040" y="1317400"/>
              <a:ext cx="253080" cy="347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10066" y="1299400"/>
                <a:ext cx="288669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14:cNvPr>
              <p14:cNvContentPartPr/>
              <p14:nvPr/>
            </p14:nvContentPartPr>
            <p14:xfrm>
              <a:off x="3009360" y="1273840"/>
              <a:ext cx="905760" cy="424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91360" y="1256200"/>
                <a:ext cx="94140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14:cNvPr>
              <p14:cNvContentPartPr/>
              <p14:nvPr/>
            </p14:nvContentPartPr>
            <p14:xfrm>
              <a:off x="4805400" y="1268440"/>
              <a:ext cx="2000880" cy="569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87400" y="1250800"/>
                <a:ext cx="20365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14:cNvPr>
              <p14:cNvContentPartPr/>
              <p14:nvPr/>
            </p14:nvContentPartPr>
            <p14:xfrm>
              <a:off x="7277520" y="1269520"/>
              <a:ext cx="218160" cy="656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59880" y="1251880"/>
                <a:ext cx="253800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14:cNvPr>
              <p14:cNvContentPartPr/>
              <p14:nvPr/>
            </p14:nvContentPartPr>
            <p14:xfrm>
              <a:off x="1076520" y="2163400"/>
              <a:ext cx="17208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058880" y="2145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14:cNvPr>
              <p14:cNvContentPartPr/>
              <p14:nvPr/>
            </p14:nvContentPartPr>
            <p14:xfrm>
              <a:off x="1086600" y="2268880"/>
              <a:ext cx="197640" cy="16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068600" y="2250880"/>
                <a:ext cx="233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14:cNvPr>
              <p14:cNvContentPartPr/>
              <p14:nvPr/>
            </p14:nvContentPartPr>
            <p14:xfrm>
              <a:off x="446880" y="2071600"/>
              <a:ext cx="435600" cy="32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8880" y="2053960"/>
                <a:ext cx="4712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14:cNvPr>
              <p14:cNvContentPartPr/>
              <p14:nvPr/>
            </p14:nvContentPartPr>
            <p14:xfrm>
              <a:off x="2305920" y="1952080"/>
              <a:ext cx="244800" cy="374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287920" y="1934423"/>
                <a:ext cx="28044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14:cNvPr>
              <p14:cNvContentPartPr/>
              <p14:nvPr/>
            </p14:nvContentPartPr>
            <p14:xfrm>
              <a:off x="1472880" y="1940200"/>
              <a:ext cx="691920" cy="478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4880" y="1922200"/>
                <a:ext cx="7275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14:cNvPr>
              <p14:cNvContentPartPr/>
              <p14:nvPr/>
            </p14:nvContentPartPr>
            <p14:xfrm>
              <a:off x="2671680" y="1919680"/>
              <a:ext cx="764280" cy="52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54040" y="1902040"/>
                <a:ext cx="7999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14:cNvPr>
              <p14:cNvContentPartPr/>
              <p14:nvPr/>
            </p14:nvContentPartPr>
            <p14:xfrm>
              <a:off x="4165680" y="1921840"/>
              <a:ext cx="100296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47680" y="1903840"/>
                <a:ext cx="103860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14:cNvPr>
              <p14:cNvContentPartPr/>
              <p14:nvPr/>
            </p14:nvContentPartPr>
            <p14:xfrm>
              <a:off x="6025080" y="1960360"/>
              <a:ext cx="36720" cy="78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07080" y="1942720"/>
                <a:ext cx="7236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14:cNvPr>
              <p14:cNvContentPartPr/>
              <p14:nvPr/>
            </p14:nvContentPartPr>
            <p14:xfrm>
              <a:off x="5768760" y="2132440"/>
              <a:ext cx="1047600" cy="342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51120" y="2114459"/>
                <a:ext cx="1083240" cy="378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14:cNvPr>
              <p14:cNvContentPartPr/>
              <p14:nvPr/>
            </p14:nvContentPartPr>
            <p14:xfrm>
              <a:off x="7040640" y="2136760"/>
              <a:ext cx="1317600" cy="316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22640" y="2118760"/>
                <a:ext cx="13532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39B70AF-8851-40E8-9ADA-321A25F038D4}"/>
                  </a:ext>
                </a:extLst>
              </p14:cNvPr>
              <p14:cNvContentPartPr/>
              <p14:nvPr/>
            </p14:nvContentPartPr>
            <p14:xfrm>
              <a:off x="546600" y="2959720"/>
              <a:ext cx="764640" cy="313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39B70AF-8851-40E8-9ADA-321A25F038D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8608" y="2941720"/>
                <a:ext cx="800263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22960FE-FBED-430D-B18D-601BDB60F32B}"/>
                  </a:ext>
                </a:extLst>
              </p14:cNvPr>
              <p14:cNvContentPartPr/>
              <p14:nvPr/>
            </p14:nvContentPartPr>
            <p14:xfrm>
              <a:off x="2824320" y="3100480"/>
              <a:ext cx="187920" cy="1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22960FE-FBED-430D-B18D-601BDB60F32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06320" y="3082480"/>
                <a:ext cx="223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E7876A6-EB8B-47B4-B248-6FB1CC4BE446}"/>
                  </a:ext>
                </a:extLst>
              </p14:cNvPr>
              <p14:cNvContentPartPr/>
              <p14:nvPr/>
            </p14:nvContentPartPr>
            <p14:xfrm>
              <a:off x="2854560" y="3210280"/>
              <a:ext cx="150120" cy="1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E7876A6-EB8B-47B4-B248-6FB1CC4BE44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836560" y="3192640"/>
                <a:ext cx="185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41EE57-2356-4409-BA11-86932E7FE09C}"/>
                  </a:ext>
                </a:extLst>
              </p14:cNvPr>
              <p14:cNvContentPartPr/>
              <p14:nvPr/>
            </p14:nvContentPartPr>
            <p14:xfrm>
              <a:off x="3138960" y="2946040"/>
              <a:ext cx="590040" cy="398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41EE57-2356-4409-BA11-86932E7FE09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21331" y="2928384"/>
                <a:ext cx="625658" cy="433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DC3131-CE96-4A2F-8C1E-CB3F07426CED}"/>
                  </a:ext>
                </a:extLst>
              </p14:cNvPr>
              <p14:cNvContentPartPr/>
              <p14:nvPr/>
            </p14:nvContentPartPr>
            <p14:xfrm>
              <a:off x="2214480" y="2969800"/>
              <a:ext cx="422280" cy="324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DC3131-CE96-4A2F-8C1E-CB3F07426CE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96480" y="2952140"/>
                <a:ext cx="457920" cy="36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32264D5-F6BE-4399-99A3-89F9261167FD}"/>
                  </a:ext>
                </a:extLst>
              </p14:cNvPr>
              <p14:cNvContentPartPr/>
              <p14:nvPr/>
            </p14:nvContentPartPr>
            <p14:xfrm>
              <a:off x="3850320" y="2761720"/>
              <a:ext cx="1801440" cy="497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32264D5-F6BE-4399-99A3-89F9261167F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832320" y="2744080"/>
                <a:ext cx="18370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1645E7-58BF-48C9-ABF7-516977FA267C}"/>
                  </a:ext>
                </a:extLst>
              </p14:cNvPr>
              <p14:cNvContentPartPr/>
              <p14:nvPr/>
            </p14:nvContentPartPr>
            <p14:xfrm>
              <a:off x="6523680" y="3009400"/>
              <a:ext cx="932040" cy="304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1645E7-58BF-48C9-ABF7-516977FA267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05680" y="2991760"/>
                <a:ext cx="9676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310B2F6-D929-48D5-B9B9-D60925A2484D}"/>
                  </a:ext>
                </a:extLst>
              </p14:cNvPr>
              <p14:cNvContentPartPr/>
              <p14:nvPr/>
            </p14:nvContentPartPr>
            <p14:xfrm>
              <a:off x="1208640" y="3738400"/>
              <a:ext cx="669960" cy="262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310B2F6-D929-48D5-B9B9-D60925A2484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90991" y="3720400"/>
                <a:ext cx="705619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3A5D2A8-046D-4998-B5F4-641BC40D9E72}"/>
                  </a:ext>
                </a:extLst>
              </p14:cNvPr>
              <p14:cNvContentPartPr/>
              <p14:nvPr/>
            </p14:nvContentPartPr>
            <p14:xfrm>
              <a:off x="873480" y="3693760"/>
              <a:ext cx="203400" cy="309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3A5D2A8-046D-4998-B5F4-641BC40D9E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55480" y="3676099"/>
                <a:ext cx="239040" cy="34528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31024127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14:cNvPr>
              <p14:cNvContentPartPr/>
              <p14:nvPr/>
            </p14:nvContentPartPr>
            <p14:xfrm>
              <a:off x="456960" y="720880"/>
              <a:ext cx="255240" cy="48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320" y="702880"/>
                <a:ext cx="290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14:cNvPr>
              <p14:cNvContentPartPr/>
              <p14:nvPr/>
            </p14:nvContentPartPr>
            <p14:xfrm>
              <a:off x="914160" y="842920"/>
              <a:ext cx="452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96160" y="825280"/>
                <a:ext cx="487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14:cNvPr>
              <p14:cNvContentPartPr/>
              <p14:nvPr/>
            </p14:nvContentPartPr>
            <p14:xfrm>
              <a:off x="1482960" y="832480"/>
              <a:ext cx="405720" cy="256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4960" y="814815"/>
                <a:ext cx="44136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14:cNvPr>
              <p14:cNvContentPartPr/>
              <p14:nvPr/>
            </p14:nvContentPartPr>
            <p14:xfrm>
              <a:off x="2278920" y="934360"/>
              <a:ext cx="299160" cy="112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60920" y="916720"/>
                <a:ext cx="334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14:cNvPr>
              <p14:cNvContentPartPr/>
              <p14:nvPr/>
            </p14:nvContentPartPr>
            <p14:xfrm>
              <a:off x="2681760" y="710800"/>
              <a:ext cx="156600" cy="29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3760" y="693160"/>
                <a:ext cx="192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14:cNvPr>
              <p14:cNvContentPartPr/>
              <p14:nvPr/>
            </p14:nvContentPartPr>
            <p14:xfrm>
              <a:off x="2925480" y="887200"/>
              <a:ext cx="11340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840" y="869200"/>
                <a:ext cx="1490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14:cNvPr>
              <p14:cNvContentPartPr/>
              <p14:nvPr/>
            </p14:nvContentPartPr>
            <p14:xfrm>
              <a:off x="3057600" y="953080"/>
              <a:ext cx="197280" cy="10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39960" y="935440"/>
                <a:ext cx="2329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14:cNvPr>
              <p14:cNvContentPartPr/>
              <p14:nvPr/>
            </p14:nvContentPartPr>
            <p14:xfrm>
              <a:off x="3565560" y="739600"/>
              <a:ext cx="213840" cy="295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7920" y="721600"/>
                <a:ext cx="2494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14:cNvPr>
              <p14:cNvContentPartPr/>
              <p14:nvPr/>
            </p14:nvContentPartPr>
            <p14:xfrm>
              <a:off x="3901080" y="838240"/>
              <a:ext cx="2196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83080" y="820240"/>
                <a:ext cx="255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14:cNvPr>
              <p14:cNvContentPartPr/>
              <p14:nvPr/>
            </p14:nvContentPartPr>
            <p14:xfrm>
              <a:off x="3921240" y="923560"/>
              <a:ext cx="224280" cy="21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3600" y="905920"/>
                <a:ext cx="259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14:cNvPr>
              <p14:cNvContentPartPr/>
              <p14:nvPr/>
            </p14:nvContentPartPr>
            <p14:xfrm>
              <a:off x="4307520" y="810160"/>
              <a:ext cx="541080" cy="16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89880" y="792520"/>
                <a:ext cx="57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14:cNvPr>
              <p14:cNvContentPartPr/>
              <p14:nvPr/>
            </p14:nvContentPartPr>
            <p14:xfrm>
              <a:off x="5039040" y="802240"/>
              <a:ext cx="302040" cy="30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21379" y="784600"/>
                <a:ext cx="337723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14:cNvPr>
              <p14:cNvContentPartPr/>
              <p14:nvPr/>
            </p14:nvContentPartPr>
            <p14:xfrm>
              <a:off x="6552840" y="772000"/>
              <a:ext cx="223920" cy="306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34840" y="754000"/>
                <a:ext cx="2595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14:cNvPr>
              <p14:cNvContentPartPr/>
              <p14:nvPr/>
            </p14:nvContentPartPr>
            <p14:xfrm>
              <a:off x="6227400" y="873160"/>
              <a:ext cx="20412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09760" y="855520"/>
                <a:ext cx="23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14:cNvPr>
              <p14:cNvContentPartPr/>
              <p14:nvPr/>
            </p14:nvContentPartPr>
            <p14:xfrm>
              <a:off x="5679120" y="760840"/>
              <a:ext cx="365760" cy="33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61480" y="743200"/>
                <a:ext cx="4014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14:cNvPr>
              <p14:cNvContentPartPr/>
              <p14:nvPr/>
            </p14:nvContentPartPr>
            <p14:xfrm>
              <a:off x="8137920" y="698920"/>
              <a:ext cx="334440" cy="309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680941"/>
                <a:ext cx="3700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14:cNvPr>
              <p14:cNvContentPartPr/>
              <p14:nvPr/>
            </p14:nvContentPartPr>
            <p14:xfrm>
              <a:off x="7822560" y="782080"/>
              <a:ext cx="190800" cy="20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04920" y="764080"/>
                <a:ext cx="2264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14:cNvPr>
              <p14:cNvContentPartPr/>
              <p14:nvPr/>
            </p14:nvContentPartPr>
            <p14:xfrm>
              <a:off x="7040640" y="719440"/>
              <a:ext cx="680040" cy="29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2640" y="701821"/>
                <a:ext cx="715680" cy="333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14:cNvPr>
              <p14:cNvContentPartPr/>
              <p14:nvPr/>
            </p14:nvContentPartPr>
            <p14:xfrm>
              <a:off x="5577600" y="588760"/>
              <a:ext cx="965880" cy="66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59600" y="571120"/>
                <a:ext cx="1001520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14:cNvPr>
              <p14:cNvContentPartPr/>
              <p14:nvPr/>
            </p14:nvContentPartPr>
            <p14:xfrm>
              <a:off x="7924440" y="517120"/>
              <a:ext cx="889920" cy="631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06800" y="499480"/>
                <a:ext cx="925560" cy="66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14:cNvPr>
              <p14:cNvContentPartPr/>
              <p14:nvPr/>
            </p14:nvContentPartPr>
            <p14:xfrm>
              <a:off x="334920" y="1360960"/>
              <a:ext cx="336960" cy="26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7261" y="1343320"/>
                <a:ext cx="372638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14:cNvPr>
              <p14:cNvContentPartPr/>
              <p14:nvPr/>
            </p14:nvContentPartPr>
            <p14:xfrm>
              <a:off x="1574400" y="1350880"/>
              <a:ext cx="680760" cy="295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56410" y="1333240"/>
                <a:ext cx="716381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14:cNvPr>
              <p14:cNvContentPartPr/>
              <p14:nvPr/>
            </p14:nvContentPartPr>
            <p14:xfrm>
              <a:off x="1157880" y="1348720"/>
              <a:ext cx="254160" cy="309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140240" y="1330741"/>
                <a:ext cx="289800" cy="344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14:cNvPr>
              <p14:cNvContentPartPr/>
              <p14:nvPr/>
            </p14:nvContentPartPr>
            <p14:xfrm>
              <a:off x="4328040" y="1317400"/>
              <a:ext cx="253080" cy="347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10066" y="1299400"/>
                <a:ext cx="288669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14:cNvPr>
              <p14:cNvContentPartPr/>
              <p14:nvPr/>
            </p14:nvContentPartPr>
            <p14:xfrm>
              <a:off x="3009360" y="1273840"/>
              <a:ext cx="905760" cy="424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91360" y="1256200"/>
                <a:ext cx="94140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14:cNvPr>
              <p14:cNvContentPartPr/>
              <p14:nvPr/>
            </p14:nvContentPartPr>
            <p14:xfrm>
              <a:off x="4805400" y="1268440"/>
              <a:ext cx="2000880" cy="569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87400" y="1250800"/>
                <a:ext cx="20365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14:cNvPr>
              <p14:cNvContentPartPr/>
              <p14:nvPr/>
            </p14:nvContentPartPr>
            <p14:xfrm>
              <a:off x="7277520" y="1269520"/>
              <a:ext cx="218160" cy="656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59880" y="1251880"/>
                <a:ext cx="253800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14:cNvPr>
              <p14:cNvContentPartPr/>
              <p14:nvPr/>
            </p14:nvContentPartPr>
            <p14:xfrm>
              <a:off x="1076520" y="2163400"/>
              <a:ext cx="17208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058880" y="2145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14:cNvPr>
              <p14:cNvContentPartPr/>
              <p14:nvPr/>
            </p14:nvContentPartPr>
            <p14:xfrm>
              <a:off x="1086600" y="2268880"/>
              <a:ext cx="197640" cy="16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068600" y="2250880"/>
                <a:ext cx="233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14:cNvPr>
              <p14:cNvContentPartPr/>
              <p14:nvPr/>
            </p14:nvContentPartPr>
            <p14:xfrm>
              <a:off x="446880" y="2071600"/>
              <a:ext cx="435600" cy="32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8880" y="2053960"/>
                <a:ext cx="4712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14:cNvPr>
              <p14:cNvContentPartPr/>
              <p14:nvPr/>
            </p14:nvContentPartPr>
            <p14:xfrm>
              <a:off x="2305920" y="1952080"/>
              <a:ext cx="244800" cy="374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287920" y="1934423"/>
                <a:ext cx="28044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14:cNvPr>
              <p14:cNvContentPartPr/>
              <p14:nvPr/>
            </p14:nvContentPartPr>
            <p14:xfrm>
              <a:off x="1472880" y="1940200"/>
              <a:ext cx="691920" cy="478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4880" y="1922200"/>
                <a:ext cx="7275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14:cNvPr>
              <p14:cNvContentPartPr/>
              <p14:nvPr/>
            </p14:nvContentPartPr>
            <p14:xfrm>
              <a:off x="2671680" y="1919680"/>
              <a:ext cx="764280" cy="52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54040" y="1902040"/>
                <a:ext cx="7999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14:cNvPr>
              <p14:cNvContentPartPr/>
              <p14:nvPr/>
            </p14:nvContentPartPr>
            <p14:xfrm>
              <a:off x="4165680" y="1921840"/>
              <a:ext cx="100296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47680" y="1903840"/>
                <a:ext cx="103860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14:cNvPr>
              <p14:cNvContentPartPr/>
              <p14:nvPr/>
            </p14:nvContentPartPr>
            <p14:xfrm>
              <a:off x="6025080" y="1960360"/>
              <a:ext cx="36720" cy="78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07080" y="1942720"/>
                <a:ext cx="7236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14:cNvPr>
              <p14:cNvContentPartPr/>
              <p14:nvPr/>
            </p14:nvContentPartPr>
            <p14:xfrm>
              <a:off x="5768760" y="2132440"/>
              <a:ext cx="1047600" cy="342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51120" y="2114459"/>
                <a:ext cx="1083240" cy="378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14:cNvPr>
              <p14:cNvContentPartPr/>
              <p14:nvPr/>
            </p14:nvContentPartPr>
            <p14:xfrm>
              <a:off x="7040640" y="2136760"/>
              <a:ext cx="1317600" cy="316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22640" y="2118760"/>
                <a:ext cx="13532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39B70AF-8851-40E8-9ADA-321A25F038D4}"/>
                  </a:ext>
                </a:extLst>
              </p14:cNvPr>
              <p14:cNvContentPartPr/>
              <p14:nvPr/>
            </p14:nvContentPartPr>
            <p14:xfrm>
              <a:off x="546600" y="2959720"/>
              <a:ext cx="764640" cy="313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39B70AF-8851-40E8-9ADA-321A25F038D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8608" y="2941720"/>
                <a:ext cx="800263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22960FE-FBED-430D-B18D-601BDB60F32B}"/>
                  </a:ext>
                </a:extLst>
              </p14:cNvPr>
              <p14:cNvContentPartPr/>
              <p14:nvPr/>
            </p14:nvContentPartPr>
            <p14:xfrm>
              <a:off x="2824320" y="3100480"/>
              <a:ext cx="187920" cy="1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22960FE-FBED-430D-B18D-601BDB60F32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06320" y="3082480"/>
                <a:ext cx="223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E7876A6-EB8B-47B4-B248-6FB1CC4BE446}"/>
                  </a:ext>
                </a:extLst>
              </p14:cNvPr>
              <p14:cNvContentPartPr/>
              <p14:nvPr/>
            </p14:nvContentPartPr>
            <p14:xfrm>
              <a:off x="2854560" y="3210280"/>
              <a:ext cx="150120" cy="1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E7876A6-EB8B-47B4-B248-6FB1CC4BE44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836560" y="3192640"/>
                <a:ext cx="185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41EE57-2356-4409-BA11-86932E7FE09C}"/>
                  </a:ext>
                </a:extLst>
              </p14:cNvPr>
              <p14:cNvContentPartPr/>
              <p14:nvPr/>
            </p14:nvContentPartPr>
            <p14:xfrm>
              <a:off x="3138960" y="2946040"/>
              <a:ext cx="590040" cy="398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41EE57-2356-4409-BA11-86932E7FE09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21331" y="2928384"/>
                <a:ext cx="625658" cy="433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DC3131-CE96-4A2F-8C1E-CB3F07426CED}"/>
                  </a:ext>
                </a:extLst>
              </p14:cNvPr>
              <p14:cNvContentPartPr/>
              <p14:nvPr/>
            </p14:nvContentPartPr>
            <p14:xfrm>
              <a:off x="2214480" y="2969800"/>
              <a:ext cx="422280" cy="324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DC3131-CE96-4A2F-8C1E-CB3F07426CE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96480" y="2952140"/>
                <a:ext cx="457920" cy="36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32264D5-F6BE-4399-99A3-89F9261167FD}"/>
                  </a:ext>
                </a:extLst>
              </p14:cNvPr>
              <p14:cNvContentPartPr/>
              <p14:nvPr/>
            </p14:nvContentPartPr>
            <p14:xfrm>
              <a:off x="3850320" y="2761720"/>
              <a:ext cx="1801440" cy="497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32264D5-F6BE-4399-99A3-89F9261167F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832320" y="2744080"/>
                <a:ext cx="18370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1645E7-58BF-48C9-ABF7-516977FA267C}"/>
                  </a:ext>
                </a:extLst>
              </p14:cNvPr>
              <p14:cNvContentPartPr/>
              <p14:nvPr/>
            </p14:nvContentPartPr>
            <p14:xfrm>
              <a:off x="6523680" y="3009400"/>
              <a:ext cx="932040" cy="304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1645E7-58BF-48C9-ABF7-516977FA267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05680" y="2991760"/>
                <a:ext cx="9676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310B2F6-D929-48D5-B9B9-D60925A2484D}"/>
                  </a:ext>
                </a:extLst>
              </p14:cNvPr>
              <p14:cNvContentPartPr/>
              <p14:nvPr/>
            </p14:nvContentPartPr>
            <p14:xfrm>
              <a:off x="1208640" y="3738400"/>
              <a:ext cx="669960" cy="262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310B2F6-D929-48D5-B9B9-D60925A2484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90991" y="3720400"/>
                <a:ext cx="705619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3A5D2A8-046D-4998-B5F4-641BC40D9E72}"/>
                  </a:ext>
                </a:extLst>
              </p14:cNvPr>
              <p14:cNvContentPartPr/>
              <p14:nvPr/>
            </p14:nvContentPartPr>
            <p14:xfrm>
              <a:off x="873480" y="3693760"/>
              <a:ext cx="203400" cy="309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3A5D2A8-046D-4998-B5F4-641BC40D9E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55480" y="3676099"/>
                <a:ext cx="239040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089872C-C6A5-4E0C-94CA-2999445D44B3}"/>
                  </a:ext>
                </a:extLst>
              </p14:cNvPr>
              <p14:cNvContentPartPr/>
              <p14:nvPr/>
            </p14:nvContentPartPr>
            <p14:xfrm>
              <a:off x="2326080" y="3779080"/>
              <a:ext cx="333000" cy="279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089872C-C6A5-4E0C-94CA-2999445D44B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08421" y="3761080"/>
                <a:ext cx="368679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DC1905F-3976-49C3-AFE5-256A75AEF413}"/>
                  </a:ext>
                </a:extLst>
              </p14:cNvPr>
              <p14:cNvContentPartPr/>
              <p14:nvPr/>
            </p14:nvContentPartPr>
            <p14:xfrm>
              <a:off x="5100240" y="3860080"/>
              <a:ext cx="201960" cy="20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DC1905F-3976-49C3-AFE5-256A75AEF4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82240" y="3842440"/>
                <a:ext cx="2376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5DFDE62-F8C8-46B4-A148-2846B16BE533}"/>
                  </a:ext>
                </a:extLst>
              </p14:cNvPr>
              <p14:cNvContentPartPr/>
              <p14:nvPr/>
            </p14:nvContentPartPr>
            <p14:xfrm>
              <a:off x="5120040" y="3968800"/>
              <a:ext cx="200160" cy="12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5DFDE62-F8C8-46B4-A148-2846B16BE53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02400" y="3951160"/>
                <a:ext cx="235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034F69E-FA0B-41E6-914D-F08BF8554A4C}"/>
                  </a:ext>
                </a:extLst>
              </p14:cNvPr>
              <p14:cNvContentPartPr/>
              <p14:nvPr/>
            </p14:nvContentPartPr>
            <p14:xfrm>
              <a:off x="2946000" y="3637600"/>
              <a:ext cx="1863720" cy="5767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034F69E-FA0B-41E6-914D-F08BF8554A4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928000" y="3619600"/>
                <a:ext cx="189936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A071B5A-885C-42CE-A0C1-0F109E8E0B0E}"/>
                  </a:ext>
                </a:extLst>
              </p14:cNvPr>
              <p14:cNvContentPartPr/>
              <p14:nvPr/>
            </p14:nvContentPartPr>
            <p14:xfrm>
              <a:off x="4287360" y="1830040"/>
              <a:ext cx="2741760" cy="1044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A071B5A-885C-42CE-A0C1-0F109E8E0B0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69360" y="1794400"/>
                <a:ext cx="277740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7A4912A-45A9-4DAF-BF63-C9A8E3564CBC}"/>
                  </a:ext>
                </a:extLst>
              </p14:cNvPr>
              <p14:cNvContentPartPr/>
              <p14:nvPr/>
            </p14:nvContentPartPr>
            <p14:xfrm>
              <a:off x="2264880" y="3300640"/>
              <a:ext cx="3326040" cy="164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7A4912A-45A9-4DAF-BF63-C9A8E3564CB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46880" y="3264640"/>
                <a:ext cx="336168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3E6449C-F3B1-4E77-9EFA-AA0040B4770F}"/>
                  </a:ext>
                </a:extLst>
              </p14:cNvPr>
              <p14:cNvContentPartPr/>
              <p14:nvPr/>
            </p14:nvContentPartPr>
            <p14:xfrm>
              <a:off x="2874720" y="4165000"/>
              <a:ext cx="2111760" cy="92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3E6449C-F3B1-4E77-9EFA-AA0040B4770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857080" y="4129000"/>
                <a:ext cx="21474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2EE1CE2-2BF3-439A-BAE4-52B15F1E2565}"/>
                  </a:ext>
                </a:extLst>
              </p14:cNvPr>
              <p14:cNvContentPartPr/>
              <p14:nvPr/>
            </p14:nvContentPartPr>
            <p14:xfrm>
              <a:off x="5516400" y="3592240"/>
              <a:ext cx="2399400" cy="483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2EE1CE2-2BF3-439A-BAE4-52B15F1E256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98400" y="3574253"/>
                <a:ext cx="2435040" cy="5190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4E2BDC4-3834-49AA-9028-981A3426D152}"/>
                  </a:ext>
                </a:extLst>
              </p14:cNvPr>
              <p14:cNvContentPartPr/>
              <p14:nvPr/>
            </p14:nvContentPartPr>
            <p14:xfrm>
              <a:off x="5445480" y="4073920"/>
              <a:ext cx="2457720" cy="122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4E2BDC4-3834-49AA-9028-981A3426D15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427480" y="4038280"/>
                <a:ext cx="2493360" cy="19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41147190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14:cNvPr>
              <p14:cNvContentPartPr/>
              <p14:nvPr/>
            </p14:nvContentPartPr>
            <p14:xfrm>
              <a:off x="456960" y="720880"/>
              <a:ext cx="255240" cy="48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320" y="702880"/>
                <a:ext cx="290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14:cNvPr>
              <p14:cNvContentPartPr/>
              <p14:nvPr/>
            </p14:nvContentPartPr>
            <p14:xfrm>
              <a:off x="914160" y="842920"/>
              <a:ext cx="452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96160" y="825280"/>
                <a:ext cx="487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14:cNvPr>
              <p14:cNvContentPartPr/>
              <p14:nvPr/>
            </p14:nvContentPartPr>
            <p14:xfrm>
              <a:off x="1482960" y="832480"/>
              <a:ext cx="405720" cy="256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4960" y="814815"/>
                <a:ext cx="44136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14:cNvPr>
              <p14:cNvContentPartPr/>
              <p14:nvPr/>
            </p14:nvContentPartPr>
            <p14:xfrm>
              <a:off x="2278920" y="934360"/>
              <a:ext cx="299160" cy="112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60920" y="916720"/>
                <a:ext cx="334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14:cNvPr>
              <p14:cNvContentPartPr/>
              <p14:nvPr/>
            </p14:nvContentPartPr>
            <p14:xfrm>
              <a:off x="2681760" y="710800"/>
              <a:ext cx="156600" cy="29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3760" y="693160"/>
                <a:ext cx="192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14:cNvPr>
              <p14:cNvContentPartPr/>
              <p14:nvPr/>
            </p14:nvContentPartPr>
            <p14:xfrm>
              <a:off x="2925480" y="887200"/>
              <a:ext cx="11340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840" y="869200"/>
                <a:ext cx="1490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14:cNvPr>
              <p14:cNvContentPartPr/>
              <p14:nvPr/>
            </p14:nvContentPartPr>
            <p14:xfrm>
              <a:off x="3057600" y="953080"/>
              <a:ext cx="197280" cy="10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39960" y="935440"/>
                <a:ext cx="2329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14:cNvPr>
              <p14:cNvContentPartPr/>
              <p14:nvPr/>
            </p14:nvContentPartPr>
            <p14:xfrm>
              <a:off x="3565560" y="739600"/>
              <a:ext cx="213840" cy="295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7920" y="721600"/>
                <a:ext cx="2494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14:cNvPr>
              <p14:cNvContentPartPr/>
              <p14:nvPr/>
            </p14:nvContentPartPr>
            <p14:xfrm>
              <a:off x="3901080" y="838240"/>
              <a:ext cx="2196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83080" y="820240"/>
                <a:ext cx="255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14:cNvPr>
              <p14:cNvContentPartPr/>
              <p14:nvPr/>
            </p14:nvContentPartPr>
            <p14:xfrm>
              <a:off x="3921240" y="923560"/>
              <a:ext cx="224280" cy="21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3600" y="905920"/>
                <a:ext cx="259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14:cNvPr>
              <p14:cNvContentPartPr/>
              <p14:nvPr/>
            </p14:nvContentPartPr>
            <p14:xfrm>
              <a:off x="4307520" y="810160"/>
              <a:ext cx="541080" cy="16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89880" y="792520"/>
                <a:ext cx="57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14:cNvPr>
              <p14:cNvContentPartPr/>
              <p14:nvPr/>
            </p14:nvContentPartPr>
            <p14:xfrm>
              <a:off x="5039040" y="802240"/>
              <a:ext cx="302040" cy="30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21379" y="784600"/>
                <a:ext cx="337723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14:cNvPr>
              <p14:cNvContentPartPr/>
              <p14:nvPr/>
            </p14:nvContentPartPr>
            <p14:xfrm>
              <a:off x="6552840" y="772000"/>
              <a:ext cx="223920" cy="306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34840" y="754000"/>
                <a:ext cx="2595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14:cNvPr>
              <p14:cNvContentPartPr/>
              <p14:nvPr/>
            </p14:nvContentPartPr>
            <p14:xfrm>
              <a:off x="6227400" y="873160"/>
              <a:ext cx="20412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09760" y="855520"/>
                <a:ext cx="23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14:cNvPr>
              <p14:cNvContentPartPr/>
              <p14:nvPr/>
            </p14:nvContentPartPr>
            <p14:xfrm>
              <a:off x="5679120" y="760840"/>
              <a:ext cx="365760" cy="33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61480" y="743200"/>
                <a:ext cx="4014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14:cNvPr>
              <p14:cNvContentPartPr/>
              <p14:nvPr/>
            </p14:nvContentPartPr>
            <p14:xfrm>
              <a:off x="8137920" y="698920"/>
              <a:ext cx="334440" cy="309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680941"/>
                <a:ext cx="3700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14:cNvPr>
              <p14:cNvContentPartPr/>
              <p14:nvPr/>
            </p14:nvContentPartPr>
            <p14:xfrm>
              <a:off x="7822560" y="782080"/>
              <a:ext cx="190800" cy="20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04920" y="764080"/>
                <a:ext cx="2264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14:cNvPr>
              <p14:cNvContentPartPr/>
              <p14:nvPr/>
            </p14:nvContentPartPr>
            <p14:xfrm>
              <a:off x="7040640" y="719440"/>
              <a:ext cx="680040" cy="29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2640" y="701821"/>
                <a:ext cx="715680" cy="333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14:cNvPr>
              <p14:cNvContentPartPr/>
              <p14:nvPr/>
            </p14:nvContentPartPr>
            <p14:xfrm>
              <a:off x="5577600" y="588760"/>
              <a:ext cx="965880" cy="66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59600" y="571120"/>
                <a:ext cx="1001520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14:cNvPr>
              <p14:cNvContentPartPr/>
              <p14:nvPr/>
            </p14:nvContentPartPr>
            <p14:xfrm>
              <a:off x="7924440" y="517120"/>
              <a:ext cx="889920" cy="631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06800" y="499480"/>
                <a:ext cx="925560" cy="66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14:cNvPr>
              <p14:cNvContentPartPr/>
              <p14:nvPr/>
            </p14:nvContentPartPr>
            <p14:xfrm>
              <a:off x="334920" y="1360960"/>
              <a:ext cx="336960" cy="26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7261" y="1343320"/>
                <a:ext cx="372638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14:cNvPr>
              <p14:cNvContentPartPr/>
              <p14:nvPr/>
            </p14:nvContentPartPr>
            <p14:xfrm>
              <a:off x="1574400" y="1350880"/>
              <a:ext cx="680760" cy="295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56410" y="1333240"/>
                <a:ext cx="716381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14:cNvPr>
              <p14:cNvContentPartPr/>
              <p14:nvPr/>
            </p14:nvContentPartPr>
            <p14:xfrm>
              <a:off x="1157880" y="1348720"/>
              <a:ext cx="254160" cy="309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140240" y="1330741"/>
                <a:ext cx="289800" cy="344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14:cNvPr>
              <p14:cNvContentPartPr/>
              <p14:nvPr/>
            </p14:nvContentPartPr>
            <p14:xfrm>
              <a:off x="4328040" y="1317400"/>
              <a:ext cx="253080" cy="347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10066" y="1299400"/>
                <a:ext cx="288669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14:cNvPr>
              <p14:cNvContentPartPr/>
              <p14:nvPr/>
            </p14:nvContentPartPr>
            <p14:xfrm>
              <a:off x="3009360" y="1273840"/>
              <a:ext cx="905760" cy="424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91360" y="1256200"/>
                <a:ext cx="94140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14:cNvPr>
              <p14:cNvContentPartPr/>
              <p14:nvPr/>
            </p14:nvContentPartPr>
            <p14:xfrm>
              <a:off x="4805400" y="1268440"/>
              <a:ext cx="2000880" cy="569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87400" y="1250800"/>
                <a:ext cx="20365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14:cNvPr>
              <p14:cNvContentPartPr/>
              <p14:nvPr/>
            </p14:nvContentPartPr>
            <p14:xfrm>
              <a:off x="7277520" y="1269520"/>
              <a:ext cx="218160" cy="656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59880" y="1251880"/>
                <a:ext cx="253800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14:cNvPr>
              <p14:cNvContentPartPr/>
              <p14:nvPr/>
            </p14:nvContentPartPr>
            <p14:xfrm>
              <a:off x="1076520" y="2163400"/>
              <a:ext cx="17208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058880" y="2145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14:cNvPr>
              <p14:cNvContentPartPr/>
              <p14:nvPr/>
            </p14:nvContentPartPr>
            <p14:xfrm>
              <a:off x="1086600" y="2268880"/>
              <a:ext cx="197640" cy="16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068600" y="2250880"/>
                <a:ext cx="233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14:cNvPr>
              <p14:cNvContentPartPr/>
              <p14:nvPr/>
            </p14:nvContentPartPr>
            <p14:xfrm>
              <a:off x="446880" y="2071600"/>
              <a:ext cx="435600" cy="32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8880" y="2053960"/>
                <a:ext cx="4712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14:cNvPr>
              <p14:cNvContentPartPr/>
              <p14:nvPr/>
            </p14:nvContentPartPr>
            <p14:xfrm>
              <a:off x="2305920" y="1952080"/>
              <a:ext cx="244800" cy="374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287920" y="1934423"/>
                <a:ext cx="28044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14:cNvPr>
              <p14:cNvContentPartPr/>
              <p14:nvPr/>
            </p14:nvContentPartPr>
            <p14:xfrm>
              <a:off x="1472880" y="1940200"/>
              <a:ext cx="691920" cy="478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4880" y="1922200"/>
                <a:ext cx="7275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14:cNvPr>
              <p14:cNvContentPartPr/>
              <p14:nvPr/>
            </p14:nvContentPartPr>
            <p14:xfrm>
              <a:off x="2671680" y="1919680"/>
              <a:ext cx="764280" cy="52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54040" y="1902040"/>
                <a:ext cx="7999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14:cNvPr>
              <p14:cNvContentPartPr/>
              <p14:nvPr/>
            </p14:nvContentPartPr>
            <p14:xfrm>
              <a:off x="4165680" y="1921840"/>
              <a:ext cx="100296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47680" y="1903840"/>
                <a:ext cx="103860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14:cNvPr>
              <p14:cNvContentPartPr/>
              <p14:nvPr/>
            </p14:nvContentPartPr>
            <p14:xfrm>
              <a:off x="6025080" y="1960360"/>
              <a:ext cx="36720" cy="78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07080" y="1942720"/>
                <a:ext cx="7236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14:cNvPr>
              <p14:cNvContentPartPr/>
              <p14:nvPr/>
            </p14:nvContentPartPr>
            <p14:xfrm>
              <a:off x="5768760" y="2132440"/>
              <a:ext cx="1047600" cy="342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51120" y="2114459"/>
                <a:ext cx="1083240" cy="378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14:cNvPr>
              <p14:cNvContentPartPr/>
              <p14:nvPr/>
            </p14:nvContentPartPr>
            <p14:xfrm>
              <a:off x="7040640" y="2136760"/>
              <a:ext cx="1317600" cy="316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22640" y="2118760"/>
                <a:ext cx="13532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39B70AF-8851-40E8-9ADA-321A25F038D4}"/>
                  </a:ext>
                </a:extLst>
              </p14:cNvPr>
              <p14:cNvContentPartPr/>
              <p14:nvPr/>
            </p14:nvContentPartPr>
            <p14:xfrm>
              <a:off x="546600" y="2959720"/>
              <a:ext cx="764640" cy="313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39B70AF-8851-40E8-9ADA-321A25F038D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8608" y="2941720"/>
                <a:ext cx="800263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22960FE-FBED-430D-B18D-601BDB60F32B}"/>
                  </a:ext>
                </a:extLst>
              </p14:cNvPr>
              <p14:cNvContentPartPr/>
              <p14:nvPr/>
            </p14:nvContentPartPr>
            <p14:xfrm>
              <a:off x="2824320" y="3100480"/>
              <a:ext cx="187920" cy="1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22960FE-FBED-430D-B18D-601BDB60F32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06320" y="3082480"/>
                <a:ext cx="223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E7876A6-EB8B-47B4-B248-6FB1CC4BE446}"/>
                  </a:ext>
                </a:extLst>
              </p14:cNvPr>
              <p14:cNvContentPartPr/>
              <p14:nvPr/>
            </p14:nvContentPartPr>
            <p14:xfrm>
              <a:off x="2854560" y="3210280"/>
              <a:ext cx="150120" cy="1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E7876A6-EB8B-47B4-B248-6FB1CC4BE44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836560" y="3192640"/>
                <a:ext cx="185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41EE57-2356-4409-BA11-86932E7FE09C}"/>
                  </a:ext>
                </a:extLst>
              </p14:cNvPr>
              <p14:cNvContentPartPr/>
              <p14:nvPr/>
            </p14:nvContentPartPr>
            <p14:xfrm>
              <a:off x="3138960" y="2946040"/>
              <a:ext cx="590040" cy="398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41EE57-2356-4409-BA11-86932E7FE09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21331" y="2928384"/>
                <a:ext cx="625658" cy="433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DC3131-CE96-4A2F-8C1E-CB3F07426CED}"/>
                  </a:ext>
                </a:extLst>
              </p14:cNvPr>
              <p14:cNvContentPartPr/>
              <p14:nvPr/>
            </p14:nvContentPartPr>
            <p14:xfrm>
              <a:off x="2214480" y="2969800"/>
              <a:ext cx="422280" cy="324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DC3131-CE96-4A2F-8C1E-CB3F07426CE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96480" y="2952140"/>
                <a:ext cx="457920" cy="36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32264D5-F6BE-4399-99A3-89F9261167FD}"/>
                  </a:ext>
                </a:extLst>
              </p14:cNvPr>
              <p14:cNvContentPartPr/>
              <p14:nvPr/>
            </p14:nvContentPartPr>
            <p14:xfrm>
              <a:off x="3850320" y="2761720"/>
              <a:ext cx="1801440" cy="497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32264D5-F6BE-4399-99A3-89F9261167F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832320" y="2744080"/>
                <a:ext cx="18370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1645E7-58BF-48C9-ABF7-516977FA267C}"/>
                  </a:ext>
                </a:extLst>
              </p14:cNvPr>
              <p14:cNvContentPartPr/>
              <p14:nvPr/>
            </p14:nvContentPartPr>
            <p14:xfrm>
              <a:off x="6523680" y="3009400"/>
              <a:ext cx="932040" cy="304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1645E7-58BF-48C9-ABF7-516977FA267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05680" y="2991760"/>
                <a:ext cx="9676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310B2F6-D929-48D5-B9B9-D60925A2484D}"/>
                  </a:ext>
                </a:extLst>
              </p14:cNvPr>
              <p14:cNvContentPartPr/>
              <p14:nvPr/>
            </p14:nvContentPartPr>
            <p14:xfrm>
              <a:off x="1208640" y="3738400"/>
              <a:ext cx="669960" cy="262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310B2F6-D929-48D5-B9B9-D60925A2484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90991" y="3720400"/>
                <a:ext cx="705619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3A5D2A8-046D-4998-B5F4-641BC40D9E72}"/>
                  </a:ext>
                </a:extLst>
              </p14:cNvPr>
              <p14:cNvContentPartPr/>
              <p14:nvPr/>
            </p14:nvContentPartPr>
            <p14:xfrm>
              <a:off x="873480" y="3693760"/>
              <a:ext cx="203400" cy="309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3A5D2A8-046D-4998-B5F4-641BC40D9E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55480" y="3676099"/>
                <a:ext cx="239040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089872C-C6A5-4E0C-94CA-2999445D44B3}"/>
                  </a:ext>
                </a:extLst>
              </p14:cNvPr>
              <p14:cNvContentPartPr/>
              <p14:nvPr/>
            </p14:nvContentPartPr>
            <p14:xfrm>
              <a:off x="2326080" y="3779080"/>
              <a:ext cx="333000" cy="279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089872C-C6A5-4E0C-94CA-2999445D44B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08421" y="3761080"/>
                <a:ext cx="368679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DC1905F-3976-49C3-AFE5-256A75AEF413}"/>
                  </a:ext>
                </a:extLst>
              </p14:cNvPr>
              <p14:cNvContentPartPr/>
              <p14:nvPr/>
            </p14:nvContentPartPr>
            <p14:xfrm>
              <a:off x="5100240" y="3860080"/>
              <a:ext cx="201960" cy="20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DC1905F-3976-49C3-AFE5-256A75AEF4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82240" y="3842440"/>
                <a:ext cx="2376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5DFDE62-F8C8-46B4-A148-2846B16BE533}"/>
                  </a:ext>
                </a:extLst>
              </p14:cNvPr>
              <p14:cNvContentPartPr/>
              <p14:nvPr/>
            </p14:nvContentPartPr>
            <p14:xfrm>
              <a:off x="5120040" y="3968800"/>
              <a:ext cx="200160" cy="12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5DFDE62-F8C8-46B4-A148-2846B16BE53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02400" y="3951160"/>
                <a:ext cx="235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034F69E-FA0B-41E6-914D-F08BF8554A4C}"/>
                  </a:ext>
                </a:extLst>
              </p14:cNvPr>
              <p14:cNvContentPartPr/>
              <p14:nvPr/>
            </p14:nvContentPartPr>
            <p14:xfrm>
              <a:off x="2946000" y="3637600"/>
              <a:ext cx="1863720" cy="5767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034F69E-FA0B-41E6-914D-F08BF8554A4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928000" y="3619600"/>
                <a:ext cx="189936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A071B5A-885C-42CE-A0C1-0F109E8E0B0E}"/>
                  </a:ext>
                </a:extLst>
              </p14:cNvPr>
              <p14:cNvContentPartPr/>
              <p14:nvPr/>
            </p14:nvContentPartPr>
            <p14:xfrm>
              <a:off x="4287360" y="1830040"/>
              <a:ext cx="2741760" cy="1044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A071B5A-885C-42CE-A0C1-0F109E8E0B0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69360" y="1794400"/>
                <a:ext cx="277740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7A4912A-45A9-4DAF-BF63-C9A8E3564CBC}"/>
                  </a:ext>
                </a:extLst>
              </p14:cNvPr>
              <p14:cNvContentPartPr/>
              <p14:nvPr/>
            </p14:nvContentPartPr>
            <p14:xfrm>
              <a:off x="2264880" y="3300640"/>
              <a:ext cx="3326040" cy="164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7A4912A-45A9-4DAF-BF63-C9A8E3564CB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46880" y="3264640"/>
                <a:ext cx="336168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3E6449C-F3B1-4E77-9EFA-AA0040B4770F}"/>
                  </a:ext>
                </a:extLst>
              </p14:cNvPr>
              <p14:cNvContentPartPr/>
              <p14:nvPr/>
            </p14:nvContentPartPr>
            <p14:xfrm>
              <a:off x="2874720" y="4165000"/>
              <a:ext cx="2111760" cy="92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3E6449C-F3B1-4E77-9EFA-AA0040B4770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857080" y="4129000"/>
                <a:ext cx="21474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2EE1CE2-2BF3-439A-BAE4-52B15F1E2565}"/>
                  </a:ext>
                </a:extLst>
              </p14:cNvPr>
              <p14:cNvContentPartPr/>
              <p14:nvPr/>
            </p14:nvContentPartPr>
            <p14:xfrm>
              <a:off x="5516400" y="3592240"/>
              <a:ext cx="2399400" cy="483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2EE1CE2-2BF3-439A-BAE4-52B15F1E256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98400" y="3574253"/>
                <a:ext cx="2435040" cy="5190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4E2BDC4-3834-49AA-9028-981A3426D152}"/>
                  </a:ext>
                </a:extLst>
              </p14:cNvPr>
              <p14:cNvContentPartPr/>
              <p14:nvPr/>
            </p14:nvContentPartPr>
            <p14:xfrm>
              <a:off x="5445480" y="4073920"/>
              <a:ext cx="2457720" cy="122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4E2BDC4-3834-49AA-9028-981A3426D15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427480" y="4038280"/>
                <a:ext cx="249336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7F7682F-2E75-43B7-8B80-876CC278EF58}"/>
                  </a:ext>
                </a:extLst>
              </p14:cNvPr>
              <p14:cNvContentPartPr/>
              <p14:nvPr/>
            </p14:nvContentPartPr>
            <p14:xfrm>
              <a:off x="2956440" y="3634360"/>
              <a:ext cx="293400" cy="74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7F7682F-2E75-43B7-8B80-876CC278EF5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938440" y="3616720"/>
                <a:ext cx="32904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A8CE71F-C280-4B42-8907-63BC342F59CD}"/>
                  </a:ext>
                </a:extLst>
              </p14:cNvPr>
              <p14:cNvContentPartPr/>
              <p14:nvPr/>
            </p14:nvContentPartPr>
            <p14:xfrm>
              <a:off x="5618280" y="3635800"/>
              <a:ext cx="311040" cy="641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A8CE71F-C280-4B42-8907-63BC342F59C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600280" y="3618160"/>
                <a:ext cx="346680" cy="677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2124958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14:cNvPr>
              <p14:cNvContentPartPr/>
              <p14:nvPr/>
            </p14:nvContentPartPr>
            <p14:xfrm>
              <a:off x="456960" y="720880"/>
              <a:ext cx="255240" cy="48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320" y="702880"/>
                <a:ext cx="290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14:cNvPr>
              <p14:cNvContentPartPr/>
              <p14:nvPr/>
            </p14:nvContentPartPr>
            <p14:xfrm>
              <a:off x="914160" y="842920"/>
              <a:ext cx="452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96160" y="825280"/>
                <a:ext cx="487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14:cNvPr>
              <p14:cNvContentPartPr/>
              <p14:nvPr/>
            </p14:nvContentPartPr>
            <p14:xfrm>
              <a:off x="1482960" y="832480"/>
              <a:ext cx="405720" cy="256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4960" y="814815"/>
                <a:ext cx="44136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14:cNvPr>
              <p14:cNvContentPartPr/>
              <p14:nvPr/>
            </p14:nvContentPartPr>
            <p14:xfrm>
              <a:off x="2278920" y="934360"/>
              <a:ext cx="299160" cy="112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60920" y="916720"/>
                <a:ext cx="334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14:cNvPr>
              <p14:cNvContentPartPr/>
              <p14:nvPr/>
            </p14:nvContentPartPr>
            <p14:xfrm>
              <a:off x="2681760" y="710800"/>
              <a:ext cx="156600" cy="29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3760" y="693160"/>
                <a:ext cx="192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14:cNvPr>
              <p14:cNvContentPartPr/>
              <p14:nvPr/>
            </p14:nvContentPartPr>
            <p14:xfrm>
              <a:off x="2925480" y="887200"/>
              <a:ext cx="11340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840" y="869200"/>
                <a:ext cx="1490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14:cNvPr>
              <p14:cNvContentPartPr/>
              <p14:nvPr/>
            </p14:nvContentPartPr>
            <p14:xfrm>
              <a:off x="3057600" y="953080"/>
              <a:ext cx="197280" cy="10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39960" y="935440"/>
                <a:ext cx="2329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14:cNvPr>
              <p14:cNvContentPartPr/>
              <p14:nvPr/>
            </p14:nvContentPartPr>
            <p14:xfrm>
              <a:off x="3565560" y="739600"/>
              <a:ext cx="213840" cy="295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7920" y="721600"/>
                <a:ext cx="2494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14:cNvPr>
              <p14:cNvContentPartPr/>
              <p14:nvPr/>
            </p14:nvContentPartPr>
            <p14:xfrm>
              <a:off x="3901080" y="838240"/>
              <a:ext cx="2196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83080" y="820240"/>
                <a:ext cx="255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14:cNvPr>
              <p14:cNvContentPartPr/>
              <p14:nvPr/>
            </p14:nvContentPartPr>
            <p14:xfrm>
              <a:off x="3921240" y="923560"/>
              <a:ext cx="224280" cy="21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3600" y="905920"/>
                <a:ext cx="259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14:cNvPr>
              <p14:cNvContentPartPr/>
              <p14:nvPr/>
            </p14:nvContentPartPr>
            <p14:xfrm>
              <a:off x="4307520" y="810160"/>
              <a:ext cx="541080" cy="16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89880" y="792520"/>
                <a:ext cx="57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14:cNvPr>
              <p14:cNvContentPartPr/>
              <p14:nvPr/>
            </p14:nvContentPartPr>
            <p14:xfrm>
              <a:off x="5039040" y="802240"/>
              <a:ext cx="302040" cy="30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21379" y="784600"/>
                <a:ext cx="337723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14:cNvPr>
              <p14:cNvContentPartPr/>
              <p14:nvPr/>
            </p14:nvContentPartPr>
            <p14:xfrm>
              <a:off x="6552840" y="772000"/>
              <a:ext cx="223920" cy="306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34840" y="754000"/>
                <a:ext cx="2595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14:cNvPr>
              <p14:cNvContentPartPr/>
              <p14:nvPr/>
            </p14:nvContentPartPr>
            <p14:xfrm>
              <a:off x="6227400" y="873160"/>
              <a:ext cx="20412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09760" y="855520"/>
                <a:ext cx="23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14:cNvPr>
              <p14:cNvContentPartPr/>
              <p14:nvPr/>
            </p14:nvContentPartPr>
            <p14:xfrm>
              <a:off x="5679120" y="760840"/>
              <a:ext cx="365760" cy="33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61480" y="743200"/>
                <a:ext cx="4014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14:cNvPr>
              <p14:cNvContentPartPr/>
              <p14:nvPr/>
            </p14:nvContentPartPr>
            <p14:xfrm>
              <a:off x="8137920" y="698920"/>
              <a:ext cx="334440" cy="309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680941"/>
                <a:ext cx="3700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14:cNvPr>
              <p14:cNvContentPartPr/>
              <p14:nvPr/>
            </p14:nvContentPartPr>
            <p14:xfrm>
              <a:off x="7822560" y="782080"/>
              <a:ext cx="190800" cy="20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04920" y="764080"/>
                <a:ext cx="2264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14:cNvPr>
              <p14:cNvContentPartPr/>
              <p14:nvPr/>
            </p14:nvContentPartPr>
            <p14:xfrm>
              <a:off x="7040640" y="719440"/>
              <a:ext cx="680040" cy="29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2640" y="701821"/>
                <a:ext cx="715680" cy="333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14:cNvPr>
              <p14:cNvContentPartPr/>
              <p14:nvPr/>
            </p14:nvContentPartPr>
            <p14:xfrm>
              <a:off x="5577600" y="588760"/>
              <a:ext cx="965880" cy="66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59600" y="571120"/>
                <a:ext cx="1001520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14:cNvPr>
              <p14:cNvContentPartPr/>
              <p14:nvPr/>
            </p14:nvContentPartPr>
            <p14:xfrm>
              <a:off x="7924440" y="517120"/>
              <a:ext cx="889920" cy="631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06800" y="499480"/>
                <a:ext cx="925560" cy="66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14:cNvPr>
              <p14:cNvContentPartPr/>
              <p14:nvPr/>
            </p14:nvContentPartPr>
            <p14:xfrm>
              <a:off x="334920" y="1360960"/>
              <a:ext cx="336960" cy="26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7261" y="1343320"/>
                <a:ext cx="372638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14:cNvPr>
              <p14:cNvContentPartPr/>
              <p14:nvPr/>
            </p14:nvContentPartPr>
            <p14:xfrm>
              <a:off x="1574400" y="1350880"/>
              <a:ext cx="680760" cy="295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56410" y="1333240"/>
                <a:ext cx="716381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14:cNvPr>
              <p14:cNvContentPartPr/>
              <p14:nvPr/>
            </p14:nvContentPartPr>
            <p14:xfrm>
              <a:off x="1157880" y="1348720"/>
              <a:ext cx="254160" cy="309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140240" y="1330741"/>
                <a:ext cx="289800" cy="344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14:cNvPr>
              <p14:cNvContentPartPr/>
              <p14:nvPr/>
            </p14:nvContentPartPr>
            <p14:xfrm>
              <a:off x="4328040" y="1317400"/>
              <a:ext cx="253080" cy="347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10066" y="1299400"/>
                <a:ext cx="288669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14:cNvPr>
              <p14:cNvContentPartPr/>
              <p14:nvPr/>
            </p14:nvContentPartPr>
            <p14:xfrm>
              <a:off x="3009360" y="1273840"/>
              <a:ext cx="905760" cy="424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91360" y="1256200"/>
                <a:ext cx="94140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14:cNvPr>
              <p14:cNvContentPartPr/>
              <p14:nvPr/>
            </p14:nvContentPartPr>
            <p14:xfrm>
              <a:off x="4805400" y="1268440"/>
              <a:ext cx="2000880" cy="569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87400" y="1250800"/>
                <a:ext cx="20365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14:cNvPr>
              <p14:cNvContentPartPr/>
              <p14:nvPr/>
            </p14:nvContentPartPr>
            <p14:xfrm>
              <a:off x="7277520" y="1269520"/>
              <a:ext cx="218160" cy="656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59880" y="1251880"/>
                <a:ext cx="253800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14:cNvPr>
              <p14:cNvContentPartPr/>
              <p14:nvPr/>
            </p14:nvContentPartPr>
            <p14:xfrm>
              <a:off x="1076520" y="2163400"/>
              <a:ext cx="17208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058880" y="2145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14:cNvPr>
              <p14:cNvContentPartPr/>
              <p14:nvPr/>
            </p14:nvContentPartPr>
            <p14:xfrm>
              <a:off x="1086600" y="2268880"/>
              <a:ext cx="197640" cy="16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068600" y="2250880"/>
                <a:ext cx="233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14:cNvPr>
              <p14:cNvContentPartPr/>
              <p14:nvPr/>
            </p14:nvContentPartPr>
            <p14:xfrm>
              <a:off x="446880" y="2071600"/>
              <a:ext cx="435600" cy="32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8880" y="2053960"/>
                <a:ext cx="4712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14:cNvPr>
              <p14:cNvContentPartPr/>
              <p14:nvPr/>
            </p14:nvContentPartPr>
            <p14:xfrm>
              <a:off x="2305920" y="1952080"/>
              <a:ext cx="244800" cy="374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287920" y="1934423"/>
                <a:ext cx="28044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14:cNvPr>
              <p14:cNvContentPartPr/>
              <p14:nvPr/>
            </p14:nvContentPartPr>
            <p14:xfrm>
              <a:off x="1472880" y="1940200"/>
              <a:ext cx="691920" cy="478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4880" y="1922200"/>
                <a:ext cx="7275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14:cNvPr>
              <p14:cNvContentPartPr/>
              <p14:nvPr/>
            </p14:nvContentPartPr>
            <p14:xfrm>
              <a:off x="2671680" y="1919680"/>
              <a:ext cx="764280" cy="52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54040" y="1902040"/>
                <a:ext cx="7999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14:cNvPr>
              <p14:cNvContentPartPr/>
              <p14:nvPr/>
            </p14:nvContentPartPr>
            <p14:xfrm>
              <a:off x="4165680" y="1921840"/>
              <a:ext cx="100296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47680" y="1903840"/>
                <a:ext cx="103860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14:cNvPr>
              <p14:cNvContentPartPr/>
              <p14:nvPr/>
            </p14:nvContentPartPr>
            <p14:xfrm>
              <a:off x="6025080" y="1960360"/>
              <a:ext cx="36720" cy="78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07080" y="1942720"/>
                <a:ext cx="7236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14:cNvPr>
              <p14:cNvContentPartPr/>
              <p14:nvPr/>
            </p14:nvContentPartPr>
            <p14:xfrm>
              <a:off x="5768760" y="2132440"/>
              <a:ext cx="1047600" cy="342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51120" y="2114459"/>
                <a:ext cx="1083240" cy="378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14:cNvPr>
              <p14:cNvContentPartPr/>
              <p14:nvPr/>
            </p14:nvContentPartPr>
            <p14:xfrm>
              <a:off x="7040640" y="2136760"/>
              <a:ext cx="1317600" cy="316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22640" y="2118760"/>
                <a:ext cx="13532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39B70AF-8851-40E8-9ADA-321A25F038D4}"/>
                  </a:ext>
                </a:extLst>
              </p14:cNvPr>
              <p14:cNvContentPartPr/>
              <p14:nvPr/>
            </p14:nvContentPartPr>
            <p14:xfrm>
              <a:off x="546600" y="2959720"/>
              <a:ext cx="764640" cy="313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39B70AF-8851-40E8-9ADA-321A25F038D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8608" y="2941720"/>
                <a:ext cx="800263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22960FE-FBED-430D-B18D-601BDB60F32B}"/>
                  </a:ext>
                </a:extLst>
              </p14:cNvPr>
              <p14:cNvContentPartPr/>
              <p14:nvPr/>
            </p14:nvContentPartPr>
            <p14:xfrm>
              <a:off x="2824320" y="3100480"/>
              <a:ext cx="187920" cy="1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22960FE-FBED-430D-B18D-601BDB60F32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06320" y="3082480"/>
                <a:ext cx="223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E7876A6-EB8B-47B4-B248-6FB1CC4BE446}"/>
                  </a:ext>
                </a:extLst>
              </p14:cNvPr>
              <p14:cNvContentPartPr/>
              <p14:nvPr/>
            </p14:nvContentPartPr>
            <p14:xfrm>
              <a:off x="2854560" y="3210280"/>
              <a:ext cx="150120" cy="1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E7876A6-EB8B-47B4-B248-6FB1CC4BE44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836560" y="3192640"/>
                <a:ext cx="185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41EE57-2356-4409-BA11-86932E7FE09C}"/>
                  </a:ext>
                </a:extLst>
              </p14:cNvPr>
              <p14:cNvContentPartPr/>
              <p14:nvPr/>
            </p14:nvContentPartPr>
            <p14:xfrm>
              <a:off x="3138960" y="2946040"/>
              <a:ext cx="590040" cy="398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41EE57-2356-4409-BA11-86932E7FE09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21331" y="2928384"/>
                <a:ext cx="625658" cy="433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DC3131-CE96-4A2F-8C1E-CB3F07426CED}"/>
                  </a:ext>
                </a:extLst>
              </p14:cNvPr>
              <p14:cNvContentPartPr/>
              <p14:nvPr/>
            </p14:nvContentPartPr>
            <p14:xfrm>
              <a:off x="2214480" y="2969800"/>
              <a:ext cx="422280" cy="324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DC3131-CE96-4A2F-8C1E-CB3F07426CE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96480" y="2952140"/>
                <a:ext cx="457920" cy="36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32264D5-F6BE-4399-99A3-89F9261167FD}"/>
                  </a:ext>
                </a:extLst>
              </p14:cNvPr>
              <p14:cNvContentPartPr/>
              <p14:nvPr/>
            </p14:nvContentPartPr>
            <p14:xfrm>
              <a:off x="3850320" y="2761720"/>
              <a:ext cx="1801440" cy="497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32264D5-F6BE-4399-99A3-89F9261167F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832320" y="2744080"/>
                <a:ext cx="18370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1645E7-58BF-48C9-ABF7-516977FA267C}"/>
                  </a:ext>
                </a:extLst>
              </p14:cNvPr>
              <p14:cNvContentPartPr/>
              <p14:nvPr/>
            </p14:nvContentPartPr>
            <p14:xfrm>
              <a:off x="6523680" y="3009400"/>
              <a:ext cx="932040" cy="304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1645E7-58BF-48C9-ABF7-516977FA267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05680" y="2991760"/>
                <a:ext cx="9676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310B2F6-D929-48D5-B9B9-D60925A2484D}"/>
                  </a:ext>
                </a:extLst>
              </p14:cNvPr>
              <p14:cNvContentPartPr/>
              <p14:nvPr/>
            </p14:nvContentPartPr>
            <p14:xfrm>
              <a:off x="1208640" y="3738400"/>
              <a:ext cx="669960" cy="262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310B2F6-D929-48D5-B9B9-D60925A2484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90991" y="3720400"/>
                <a:ext cx="705619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3A5D2A8-046D-4998-B5F4-641BC40D9E72}"/>
                  </a:ext>
                </a:extLst>
              </p14:cNvPr>
              <p14:cNvContentPartPr/>
              <p14:nvPr/>
            </p14:nvContentPartPr>
            <p14:xfrm>
              <a:off x="873480" y="3693760"/>
              <a:ext cx="203400" cy="309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3A5D2A8-046D-4998-B5F4-641BC40D9E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55480" y="3676099"/>
                <a:ext cx="239040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089872C-C6A5-4E0C-94CA-2999445D44B3}"/>
                  </a:ext>
                </a:extLst>
              </p14:cNvPr>
              <p14:cNvContentPartPr/>
              <p14:nvPr/>
            </p14:nvContentPartPr>
            <p14:xfrm>
              <a:off x="2326080" y="3779080"/>
              <a:ext cx="333000" cy="279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089872C-C6A5-4E0C-94CA-2999445D44B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08421" y="3761080"/>
                <a:ext cx="368679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DC1905F-3976-49C3-AFE5-256A75AEF413}"/>
                  </a:ext>
                </a:extLst>
              </p14:cNvPr>
              <p14:cNvContentPartPr/>
              <p14:nvPr/>
            </p14:nvContentPartPr>
            <p14:xfrm>
              <a:off x="5100240" y="3860080"/>
              <a:ext cx="201960" cy="20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DC1905F-3976-49C3-AFE5-256A75AEF4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82240" y="3842440"/>
                <a:ext cx="2376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5DFDE62-F8C8-46B4-A148-2846B16BE533}"/>
                  </a:ext>
                </a:extLst>
              </p14:cNvPr>
              <p14:cNvContentPartPr/>
              <p14:nvPr/>
            </p14:nvContentPartPr>
            <p14:xfrm>
              <a:off x="5120040" y="3968800"/>
              <a:ext cx="200160" cy="12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5DFDE62-F8C8-46B4-A148-2846B16BE53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02400" y="3951160"/>
                <a:ext cx="235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034F69E-FA0B-41E6-914D-F08BF8554A4C}"/>
                  </a:ext>
                </a:extLst>
              </p14:cNvPr>
              <p14:cNvContentPartPr/>
              <p14:nvPr/>
            </p14:nvContentPartPr>
            <p14:xfrm>
              <a:off x="2946000" y="3637600"/>
              <a:ext cx="1863720" cy="5767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034F69E-FA0B-41E6-914D-F08BF8554A4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928000" y="3619600"/>
                <a:ext cx="189936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A071B5A-885C-42CE-A0C1-0F109E8E0B0E}"/>
                  </a:ext>
                </a:extLst>
              </p14:cNvPr>
              <p14:cNvContentPartPr/>
              <p14:nvPr/>
            </p14:nvContentPartPr>
            <p14:xfrm>
              <a:off x="4287360" y="1830040"/>
              <a:ext cx="2741760" cy="1044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A071B5A-885C-42CE-A0C1-0F109E8E0B0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69360" y="1794400"/>
                <a:ext cx="277740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7A4912A-45A9-4DAF-BF63-C9A8E3564CBC}"/>
                  </a:ext>
                </a:extLst>
              </p14:cNvPr>
              <p14:cNvContentPartPr/>
              <p14:nvPr/>
            </p14:nvContentPartPr>
            <p14:xfrm>
              <a:off x="2264880" y="3300640"/>
              <a:ext cx="3326040" cy="164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7A4912A-45A9-4DAF-BF63-C9A8E3564CB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46880" y="3264640"/>
                <a:ext cx="336168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3E6449C-F3B1-4E77-9EFA-AA0040B4770F}"/>
                  </a:ext>
                </a:extLst>
              </p14:cNvPr>
              <p14:cNvContentPartPr/>
              <p14:nvPr/>
            </p14:nvContentPartPr>
            <p14:xfrm>
              <a:off x="2874720" y="4165000"/>
              <a:ext cx="2111760" cy="92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3E6449C-F3B1-4E77-9EFA-AA0040B4770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857080" y="4129000"/>
                <a:ext cx="21474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2EE1CE2-2BF3-439A-BAE4-52B15F1E2565}"/>
                  </a:ext>
                </a:extLst>
              </p14:cNvPr>
              <p14:cNvContentPartPr/>
              <p14:nvPr/>
            </p14:nvContentPartPr>
            <p14:xfrm>
              <a:off x="5516400" y="3592240"/>
              <a:ext cx="2399400" cy="483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2EE1CE2-2BF3-439A-BAE4-52B15F1E256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98400" y="3574253"/>
                <a:ext cx="2435040" cy="5190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4E2BDC4-3834-49AA-9028-981A3426D152}"/>
                  </a:ext>
                </a:extLst>
              </p14:cNvPr>
              <p14:cNvContentPartPr/>
              <p14:nvPr/>
            </p14:nvContentPartPr>
            <p14:xfrm>
              <a:off x="5445480" y="4073920"/>
              <a:ext cx="2457720" cy="122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4E2BDC4-3834-49AA-9028-981A3426D15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427480" y="4038280"/>
                <a:ext cx="249336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7F7682F-2E75-43B7-8B80-876CC278EF58}"/>
                  </a:ext>
                </a:extLst>
              </p14:cNvPr>
              <p14:cNvContentPartPr/>
              <p14:nvPr/>
            </p14:nvContentPartPr>
            <p14:xfrm>
              <a:off x="2956440" y="3634360"/>
              <a:ext cx="293400" cy="74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7F7682F-2E75-43B7-8B80-876CC278EF5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938440" y="3616720"/>
                <a:ext cx="32904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A8CE71F-C280-4B42-8907-63BC342F59CD}"/>
                  </a:ext>
                </a:extLst>
              </p14:cNvPr>
              <p14:cNvContentPartPr/>
              <p14:nvPr/>
            </p14:nvContentPartPr>
            <p14:xfrm>
              <a:off x="5618280" y="3635800"/>
              <a:ext cx="311040" cy="641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A8CE71F-C280-4B42-8907-63BC342F59C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600280" y="3618160"/>
                <a:ext cx="346680" cy="67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6569572-B0C5-4586-B2AD-6DE35B8E577F}"/>
                  </a:ext>
                </a:extLst>
              </p14:cNvPr>
              <p14:cNvContentPartPr/>
              <p14:nvPr/>
            </p14:nvContentPartPr>
            <p14:xfrm>
              <a:off x="3271080" y="3679000"/>
              <a:ext cx="308520" cy="679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6569572-B0C5-4586-B2AD-6DE35B8E577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253440" y="3661000"/>
                <a:ext cx="344160" cy="71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748C7C1-E519-430B-802E-8EDD610ABC4A}"/>
                  </a:ext>
                </a:extLst>
              </p14:cNvPr>
              <p14:cNvContentPartPr/>
              <p14:nvPr/>
            </p14:nvContentPartPr>
            <p14:xfrm>
              <a:off x="5953440" y="3426640"/>
              <a:ext cx="446400" cy="830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748C7C1-E519-430B-802E-8EDD610ABC4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935440" y="3408640"/>
                <a:ext cx="482040" cy="866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19091537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14:cNvPr>
              <p14:cNvContentPartPr/>
              <p14:nvPr/>
            </p14:nvContentPartPr>
            <p14:xfrm>
              <a:off x="456960" y="720880"/>
              <a:ext cx="255240" cy="48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320" y="702880"/>
                <a:ext cx="290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14:cNvPr>
              <p14:cNvContentPartPr/>
              <p14:nvPr/>
            </p14:nvContentPartPr>
            <p14:xfrm>
              <a:off x="914160" y="842920"/>
              <a:ext cx="452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96160" y="825280"/>
                <a:ext cx="487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14:cNvPr>
              <p14:cNvContentPartPr/>
              <p14:nvPr/>
            </p14:nvContentPartPr>
            <p14:xfrm>
              <a:off x="1482960" y="832480"/>
              <a:ext cx="405720" cy="256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4960" y="814815"/>
                <a:ext cx="44136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14:cNvPr>
              <p14:cNvContentPartPr/>
              <p14:nvPr/>
            </p14:nvContentPartPr>
            <p14:xfrm>
              <a:off x="2278920" y="934360"/>
              <a:ext cx="299160" cy="112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60920" y="916720"/>
                <a:ext cx="334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14:cNvPr>
              <p14:cNvContentPartPr/>
              <p14:nvPr/>
            </p14:nvContentPartPr>
            <p14:xfrm>
              <a:off x="2681760" y="710800"/>
              <a:ext cx="156600" cy="29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3760" y="693160"/>
                <a:ext cx="192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14:cNvPr>
              <p14:cNvContentPartPr/>
              <p14:nvPr/>
            </p14:nvContentPartPr>
            <p14:xfrm>
              <a:off x="2925480" y="887200"/>
              <a:ext cx="11340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840" y="869200"/>
                <a:ext cx="1490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14:cNvPr>
              <p14:cNvContentPartPr/>
              <p14:nvPr/>
            </p14:nvContentPartPr>
            <p14:xfrm>
              <a:off x="3057600" y="953080"/>
              <a:ext cx="197280" cy="10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39960" y="935440"/>
                <a:ext cx="2329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14:cNvPr>
              <p14:cNvContentPartPr/>
              <p14:nvPr/>
            </p14:nvContentPartPr>
            <p14:xfrm>
              <a:off x="3565560" y="739600"/>
              <a:ext cx="213840" cy="295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7920" y="721600"/>
                <a:ext cx="2494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14:cNvPr>
              <p14:cNvContentPartPr/>
              <p14:nvPr/>
            </p14:nvContentPartPr>
            <p14:xfrm>
              <a:off x="3901080" y="838240"/>
              <a:ext cx="2196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83080" y="820240"/>
                <a:ext cx="255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14:cNvPr>
              <p14:cNvContentPartPr/>
              <p14:nvPr/>
            </p14:nvContentPartPr>
            <p14:xfrm>
              <a:off x="3921240" y="923560"/>
              <a:ext cx="224280" cy="21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3600" y="905920"/>
                <a:ext cx="259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14:cNvPr>
              <p14:cNvContentPartPr/>
              <p14:nvPr/>
            </p14:nvContentPartPr>
            <p14:xfrm>
              <a:off x="4307520" y="810160"/>
              <a:ext cx="541080" cy="16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89880" y="792520"/>
                <a:ext cx="57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14:cNvPr>
              <p14:cNvContentPartPr/>
              <p14:nvPr/>
            </p14:nvContentPartPr>
            <p14:xfrm>
              <a:off x="5039040" y="802240"/>
              <a:ext cx="302040" cy="30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21379" y="784600"/>
                <a:ext cx="337723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14:cNvPr>
              <p14:cNvContentPartPr/>
              <p14:nvPr/>
            </p14:nvContentPartPr>
            <p14:xfrm>
              <a:off x="6552840" y="772000"/>
              <a:ext cx="223920" cy="306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34840" y="754000"/>
                <a:ext cx="2595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14:cNvPr>
              <p14:cNvContentPartPr/>
              <p14:nvPr/>
            </p14:nvContentPartPr>
            <p14:xfrm>
              <a:off x="6227400" y="873160"/>
              <a:ext cx="20412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09760" y="855520"/>
                <a:ext cx="23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14:cNvPr>
              <p14:cNvContentPartPr/>
              <p14:nvPr/>
            </p14:nvContentPartPr>
            <p14:xfrm>
              <a:off x="5679120" y="760840"/>
              <a:ext cx="365760" cy="33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61480" y="743200"/>
                <a:ext cx="4014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14:cNvPr>
              <p14:cNvContentPartPr/>
              <p14:nvPr/>
            </p14:nvContentPartPr>
            <p14:xfrm>
              <a:off x="8137920" y="698920"/>
              <a:ext cx="334440" cy="309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680941"/>
                <a:ext cx="3700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14:cNvPr>
              <p14:cNvContentPartPr/>
              <p14:nvPr/>
            </p14:nvContentPartPr>
            <p14:xfrm>
              <a:off x="7822560" y="782080"/>
              <a:ext cx="190800" cy="20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04920" y="764080"/>
                <a:ext cx="2264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14:cNvPr>
              <p14:cNvContentPartPr/>
              <p14:nvPr/>
            </p14:nvContentPartPr>
            <p14:xfrm>
              <a:off x="7040640" y="719440"/>
              <a:ext cx="680040" cy="29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2640" y="701821"/>
                <a:ext cx="715680" cy="333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14:cNvPr>
              <p14:cNvContentPartPr/>
              <p14:nvPr/>
            </p14:nvContentPartPr>
            <p14:xfrm>
              <a:off x="5577600" y="588760"/>
              <a:ext cx="965880" cy="66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59600" y="571120"/>
                <a:ext cx="1001520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14:cNvPr>
              <p14:cNvContentPartPr/>
              <p14:nvPr/>
            </p14:nvContentPartPr>
            <p14:xfrm>
              <a:off x="7924440" y="517120"/>
              <a:ext cx="889920" cy="631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06800" y="499480"/>
                <a:ext cx="925560" cy="66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14:cNvPr>
              <p14:cNvContentPartPr/>
              <p14:nvPr/>
            </p14:nvContentPartPr>
            <p14:xfrm>
              <a:off x="334920" y="1360960"/>
              <a:ext cx="336960" cy="26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7261" y="1343320"/>
                <a:ext cx="372638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14:cNvPr>
              <p14:cNvContentPartPr/>
              <p14:nvPr/>
            </p14:nvContentPartPr>
            <p14:xfrm>
              <a:off x="1574400" y="1350880"/>
              <a:ext cx="680760" cy="295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56410" y="1333240"/>
                <a:ext cx="716381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14:cNvPr>
              <p14:cNvContentPartPr/>
              <p14:nvPr/>
            </p14:nvContentPartPr>
            <p14:xfrm>
              <a:off x="1157880" y="1348720"/>
              <a:ext cx="254160" cy="309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140240" y="1330741"/>
                <a:ext cx="289800" cy="344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14:cNvPr>
              <p14:cNvContentPartPr/>
              <p14:nvPr/>
            </p14:nvContentPartPr>
            <p14:xfrm>
              <a:off x="4328040" y="1317400"/>
              <a:ext cx="253080" cy="347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10066" y="1299400"/>
                <a:ext cx="288669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14:cNvPr>
              <p14:cNvContentPartPr/>
              <p14:nvPr/>
            </p14:nvContentPartPr>
            <p14:xfrm>
              <a:off x="3009360" y="1273840"/>
              <a:ext cx="905760" cy="424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91360" y="1256200"/>
                <a:ext cx="94140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14:cNvPr>
              <p14:cNvContentPartPr/>
              <p14:nvPr/>
            </p14:nvContentPartPr>
            <p14:xfrm>
              <a:off x="4805400" y="1268440"/>
              <a:ext cx="2000880" cy="569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87400" y="1250800"/>
                <a:ext cx="20365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14:cNvPr>
              <p14:cNvContentPartPr/>
              <p14:nvPr/>
            </p14:nvContentPartPr>
            <p14:xfrm>
              <a:off x="7277520" y="1269520"/>
              <a:ext cx="218160" cy="656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59880" y="1251880"/>
                <a:ext cx="253800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14:cNvPr>
              <p14:cNvContentPartPr/>
              <p14:nvPr/>
            </p14:nvContentPartPr>
            <p14:xfrm>
              <a:off x="1076520" y="2163400"/>
              <a:ext cx="17208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058880" y="2145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14:cNvPr>
              <p14:cNvContentPartPr/>
              <p14:nvPr/>
            </p14:nvContentPartPr>
            <p14:xfrm>
              <a:off x="1086600" y="2268880"/>
              <a:ext cx="197640" cy="16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068600" y="2250880"/>
                <a:ext cx="233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14:cNvPr>
              <p14:cNvContentPartPr/>
              <p14:nvPr/>
            </p14:nvContentPartPr>
            <p14:xfrm>
              <a:off x="446880" y="2071600"/>
              <a:ext cx="435600" cy="32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8880" y="2053960"/>
                <a:ext cx="4712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14:cNvPr>
              <p14:cNvContentPartPr/>
              <p14:nvPr/>
            </p14:nvContentPartPr>
            <p14:xfrm>
              <a:off x="2305920" y="1952080"/>
              <a:ext cx="244800" cy="374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287920" y="1934423"/>
                <a:ext cx="28044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14:cNvPr>
              <p14:cNvContentPartPr/>
              <p14:nvPr/>
            </p14:nvContentPartPr>
            <p14:xfrm>
              <a:off x="1472880" y="1940200"/>
              <a:ext cx="691920" cy="478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4880" y="1922200"/>
                <a:ext cx="7275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14:cNvPr>
              <p14:cNvContentPartPr/>
              <p14:nvPr/>
            </p14:nvContentPartPr>
            <p14:xfrm>
              <a:off x="2671680" y="1919680"/>
              <a:ext cx="764280" cy="52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54040" y="1902040"/>
                <a:ext cx="7999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14:cNvPr>
              <p14:cNvContentPartPr/>
              <p14:nvPr/>
            </p14:nvContentPartPr>
            <p14:xfrm>
              <a:off x="4165680" y="1921840"/>
              <a:ext cx="100296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47680" y="1903840"/>
                <a:ext cx="103860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14:cNvPr>
              <p14:cNvContentPartPr/>
              <p14:nvPr/>
            </p14:nvContentPartPr>
            <p14:xfrm>
              <a:off x="6025080" y="1960360"/>
              <a:ext cx="36720" cy="78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07080" y="1942720"/>
                <a:ext cx="7236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14:cNvPr>
              <p14:cNvContentPartPr/>
              <p14:nvPr/>
            </p14:nvContentPartPr>
            <p14:xfrm>
              <a:off x="5768760" y="2132440"/>
              <a:ext cx="1047600" cy="342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51120" y="2114459"/>
                <a:ext cx="1083240" cy="378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14:cNvPr>
              <p14:cNvContentPartPr/>
              <p14:nvPr/>
            </p14:nvContentPartPr>
            <p14:xfrm>
              <a:off x="7040640" y="2136760"/>
              <a:ext cx="1317600" cy="316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22640" y="2118760"/>
                <a:ext cx="13532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39B70AF-8851-40E8-9ADA-321A25F038D4}"/>
                  </a:ext>
                </a:extLst>
              </p14:cNvPr>
              <p14:cNvContentPartPr/>
              <p14:nvPr/>
            </p14:nvContentPartPr>
            <p14:xfrm>
              <a:off x="546600" y="2959720"/>
              <a:ext cx="764640" cy="313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39B70AF-8851-40E8-9ADA-321A25F038D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8608" y="2941720"/>
                <a:ext cx="800263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22960FE-FBED-430D-B18D-601BDB60F32B}"/>
                  </a:ext>
                </a:extLst>
              </p14:cNvPr>
              <p14:cNvContentPartPr/>
              <p14:nvPr/>
            </p14:nvContentPartPr>
            <p14:xfrm>
              <a:off x="2824320" y="3100480"/>
              <a:ext cx="187920" cy="1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22960FE-FBED-430D-B18D-601BDB60F32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06320" y="3082480"/>
                <a:ext cx="223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E7876A6-EB8B-47B4-B248-6FB1CC4BE446}"/>
                  </a:ext>
                </a:extLst>
              </p14:cNvPr>
              <p14:cNvContentPartPr/>
              <p14:nvPr/>
            </p14:nvContentPartPr>
            <p14:xfrm>
              <a:off x="2854560" y="3210280"/>
              <a:ext cx="150120" cy="1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E7876A6-EB8B-47B4-B248-6FB1CC4BE44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836560" y="3192640"/>
                <a:ext cx="185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41EE57-2356-4409-BA11-86932E7FE09C}"/>
                  </a:ext>
                </a:extLst>
              </p14:cNvPr>
              <p14:cNvContentPartPr/>
              <p14:nvPr/>
            </p14:nvContentPartPr>
            <p14:xfrm>
              <a:off x="3138960" y="2946040"/>
              <a:ext cx="590040" cy="398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41EE57-2356-4409-BA11-86932E7FE09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21331" y="2928384"/>
                <a:ext cx="625658" cy="433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DC3131-CE96-4A2F-8C1E-CB3F07426CED}"/>
                  </a:ext>
                </a:extLst>
              </p14:cNvPr>
              <p14:cNvContentPartPr/>
              <p14:nvPr/>
            </p14:nvContentPartPr>
            <p14:xfrm>
              <a:off x="2214480" y="2969800"/>
              <a:ext cx="422280" cy="324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DC3131-CE96-4A2F-8C1E-CB3F07426CE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96480" y="2952140"/>
                <a:ext cx="457920" cy="36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32264D5-F6BE-4399-99A3-89F9261167FD}"/>
                  </a:ext>
                </a:extLst>
              </p14:cNvPr>
              <p14:cNvContentPartPr/>
              <p14:nvPr/>
            </p14:nvContentPartPr>
            <p14:xfrm>
              <a:off x="3850320" y="2761720"/>
              <a:ext cx="1801440" cy="497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32264D5-F6BE-4399-99A3-89F9261167F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832320" y="2744080"/>
                <a:ext cx="18370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1645E7-58BF-48C9-ABF7-516977FA267C}"/>
                  </a:ext>
                </a:extLst>
              </p14:cNvPr>
              <p14:cNvContentPartPr/>
              <p14:nvPr/>
            </p14:nvContentPartPr>
            <p14:xfrm>
              <a:off x="6523680" y="3009400"/>
              <a:ext cx="932040" cy="304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1645E7-58BF-48C9-ABF7-516977FA267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05680" y="2991760"/>
                <a:ext cx="9676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310B2F6-D929-48D5-B9B9-D60925A2484D}"/>
                  </a:ext>
                </a:extLst>
              </p14:cNvPr>
              <p14:cNvContentPartPr/>
              <p14:nvPr/>
            </p14:nvContentPartPr>
            <p14:xfrm>
              <a:off x="1208640" y="3738400"/>
              <a:ext cx="669960" cy="262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310B2F6-D929-48D5-B9B9-D60925A2484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90991" y="3720400"/>
                <a:ext cx="705619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3A5D2A8-046D-4998-B5F4-641BC40D9E72}"/>
                  </a:ext>
                </a:extLst>
              </p14:cNvPr>
              <p14:cNvContentPartPr/>
              <p14:nvPr/>
            </p14:nvContentPartPr>
            <p14:xfrm>
              <a:off x="873480" y="3693760"/>
              <a:ext cx="203400" cy="309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3A5D2A8-046D-4998-B5F4-641BC40D9E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55480" y="3676099"/>
                <a:ext cx="239040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089872C-C6A5-4E0C-94CA-2999445D44B3}"/>
                  </a:ext>
                </a:extLst>
              </p14:cNvPr>
              <p14:cNvContentPartPr/>
              <p14:nvPr/>
            </p14:nvContentPartPr>
            <p14:xfrm>
              <a:off x="2326080" y="3779080"/>
              <a:ext cx="333000" cy="279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089872C-C6A5-4E0C-94CA-2999445D44B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08421" y="3761080"/>
                <a:ext cx="368679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DC1905F-3976-49C3-AFE5-256A75AEF413}"/>
                  </a:ext>
                </a:extLst>
              </p14:cNvPr>
              <p14:cNvContentPartPr/>
              <p14:nvPr/>
            </p14:nvContentPartPr>
            <p14:xfrm>
              <a:off x="5100240" y="3860080"/>
              <a:ext cx="201960" cy="20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DC1905F-3976-49C3-AFE5-256A75AEF4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82240" y="3842440"/>
                <a:ext cx="2376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5DFDE62-F8C8-46B4-A148-2846B16BE533}"/>
                  </a:ext>
                </a:extLst>
              </p14:cNvPr>
              <p14:cNvContentPartPr/>
              <p14:nvPr/>
            </p14:nvContentPartPr>
            <p14:xfrm>
              <a:off x="5120040" y="3968800"/>
              <a:ext cx="200160" cy="12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5DFDE62-F8C8-46B4-A148-2846B16BE53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02400" y="3951160"/>
                <a:ext cx="235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034F69E-FA0B-41E6-914D-F08BF8554A4C}"/>
                  </a:ext>
                </a:extLst>
              </p14:cNvPr>
              <p14:cNvContentPartPr/>
              <p14:nvPr/>
            </p14:nvContentPartPr>
            <p14:xfrm>
              <a:off x="2946000" y="3637600"/>
              <a:ext cx="1863720" cy="5767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034F69E-FA0B-41E6-914D-F08BF8554A4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928000" y="3619600"/>
                <a:ext cx="189936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A071B5A-885C-42CE-A0C1-0F109E8E0B0E}"/>
                  </a:ext>
                </a:extLst>
              </p14:cNvPr>
              <p14:cNvContentPartPr/>
              <p14:nvPr/>
            </p14:nvContentPartPr>
            <p14:xfrm>
              <a:off x="4287360" y="1830040"/>
              <a:ext cx="2741760" cy="1044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A071B5A-885C-42CE-A0C1-0F109E8E0B0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69360" y="1794400"/>
                <a:ext cx="277740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7A4912A-45A9-4DAF-BF63-C9A8E3564CBC}"/>
                  </a:ext>
                </a:extLst>
              </p14:cNvPr>
              <p14:cNvContentPartPr/>
              <p14:nvPr/>
            </p14:nvContentPartPr>
            <p14:xfrm>
              <a:off x="2264880" y="3300640"/>
              <a:ext cx="3326040" cy="164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7A4912A-45A9-4DAF-BF63-C9A8E3564CB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46880" y="3264640"/>
                <a:ext cx="336168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3E6449C-F3B1-4E77-9EFA-AA0040B4770F}"/>
                  </a:ext>
                </a:extLst>
              </p14:cNvPr>
              <p14:cNvContentPartPr/>
              <p14:nvPr/>
            </p14:nvContentPartPr>
            <p14:xfrm>
              <a:off x="2874720" y="4165000"/>
              <a:ext cx="2111760" cy="92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3E6449C-F3B1-4E77-9EFA-AA0040B4770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857080" y="4129000"/>
                <a:ext cx="21474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2EE1CE2-2BF3-439A-BAE4-52B15F1E2565}"/>
                  </a:ext>
                </a:extLst>
              </p14:cNvPr>
              <p14:cNvContentPartPr/>
              <p14:nvPr/>
            </p14:nvContentPartPr>
            <p14:xfrm>
              <a:off x="5516400" y="3592240"/>
              <a:ext cx="2399400" cy="483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2EE1CE2-2BF3-439A-BAE4-52B15F1E256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98400" y="3574253"/>
                <a:ext cx="2435040" cy="5190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4E2BDC4-3834-49AA-9028-981A3426D152}"/>
                  </a:ext>
                </a:extLst>
              </p14:cNvPr>
              <p14:cNvContentPartPr/>
              <p14:nvPr/>
            </p14:nvContentPartPr>
            <p14:xfrm>
              <a:off x="5445480" y="4073920"/>
              <a:ext cx="2457720" cy="122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4E2BDC4-3834-49AA-9028-981A3426D15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427480" y="4038280"/>
                <a:ext cx="249336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7F7682F-2E75-43B7-8B80-876CC278EF58}"/>
                  </a:ext>
                </a:extLst>
              </p14:cNvPr>
              <p14:cNvContentPartPr/>
              <p14:nvPr/>
            </p14:nvContentPartPr>
            <p14:xfrm>
              <a:off x="2956440" y="3634360"/>
              <a:ext cx="293400" cy="74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7F7682F-2E75-43B7-8B80-876CC278EF5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938440" y="3616720"/>
                <a:ext cx="32904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A8CE71F-C280-4B42-8907-63BC342F59CD}"/>
                  </a:ext>
                </a:extLst>
              </p14:cNvPr>
              <p14:cNvContentPartPr/>
              <p14:nvPr/>
            </p14:nvContentPartPr>
            <p14:xfrm>
              <a:off x="5618280" y="3635800"/>
              <a:ext cx="311040" cy="641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A8CE71F-C280-4B42-8907-63BC342F59C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600280" y="3618160"/>
                <a:ext cx="346680" cy="67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6569572-B0C5-4586-B2AD-6DE35B8E577F}"/>
                  </a:ext>
                </a:extLst>
              </p14:cNvPr>
              <p14:cNvContentPartPr/>
              <p14:nvPr/>
            </p14:nvContentPartPr>
            <p14:xfrm>
              <a:off x="3271080" y="3679000"/>
              <a:ext cx="308520" cy="679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6569572-B0C5-4586-B2AD-6DE35B8E577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253440" y="3661000"/>
                <a:ext cx="344160" cy="71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748C7C1-E519-430B-802E-8EDD610ABC4A}"/>
                  </a:ext>
                </a:extLst>
              </p14:cNvPr>
              <p14:cNvContentPartPr/>
              <p14:nvPr/>
            </p14:nvContentPartPr>
            <p14:xfrm>
              <a:off x="5953440" y="3426640"/>
              <a:ext cx="446400" cy="830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748C7C1-E519-430B-802E-8EDD610ABC4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935440" y="3408640"/>
                <a:ext cx="482040" cy="86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E330364-D1CC-4468-A03E-E956B62A9AF1}"/>
                  </a:ext>
                </a:extLst>
              </p14:cNvPr>
              <p14:cNvContentPartPr/>
              <p14:nvPr/>
            </p14:nvContentPartPr>
            <p14:xfrm>
              <a:off x="3911160" y="3662440"/>
              <a:ext cx="310320" cy="767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E330364-D1CC-4468-A03E-E956B62A9AF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893520" y="3644800"/>
                <a:ext cx="345960" cy="80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3308E9C-A5CF-49EE-81D5-33D268A8F904}"/>
                  </a:ext>
                </a:extLst>
              </p14:cNvPr>
              <p14:cNvContentPartPr/>
              <p14:nvPr/>
            </p14:nvContentPartPr>
            <p14:xfrm>
              <a:off x="6603600" y="3603040"/>
              <a:ext cx="133560" cy="257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3308E9C-A5CF-49EE-81D5-33D268A8F90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585600" y="3585400"/>
                <a:ext cx="169200" cy="293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8178379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B661FA1-FEF4-4C04-B459-36D282716F6F}"/>
                  </a:ext>
                </a:extLst>
              </p14:cNvPr>
              <p14:cNvContentPartPr/>
              <p14:nvPr/>
            </p14:nvContentPartPr>
            <p14:xfrm>
              <a:off x="7488120" y="135880"/>
              <a:ext cx="1028880" cy="57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B661FA1-FEF4-4C04-B459-36D282716F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0120" y="117880"/>
                <a:ext cx="106452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6914F9-10B1-4CBC-BEB1-5D33B9C8444A}"/>
                  </a:ext>
                </a:extLst>
              </p14:cNvPr>
              <p14:cNvContentPartPr/>
              <p14:nvPr/>
            </p14:nvContentPartPr>
            <p14:xfrm>
              <a:off x="477120" y="149560"/>
              <a:ext cx="1496880" cy="8164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6914F9-10B1-4CBC-BEB1-5D33B9C8444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9480" y="131912"/>
                <a:ext cx="1532520" cy="852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8A1D50-E8DC-4D5B-B65E-C448919A113B}"/>
                  </a:ext>
                </a:extLst>
              </p14:cNvPr>
              <p14:cNvContentPartPr/>
              <p14:nvPr/>
            </p14:nvContentPartPr>
            <p14:xfrm>
              <a:off x="2397000" y="243520"/>
              <a:ext cx="659880" cy="330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8A1D50-E8DC-4D5B-B65E-C448919A113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79360" y="225520"/>
                <a:ext cx="6955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3A7866-14DE-4827-874D-1648B9099160}"/>
                  </a:ext>
                </a:extLst>
              </p14:cNvPr>
              <p14:cNvContentPartPr/>
              <p14:nvPr/>
            </p14:nvContentPartPr>
            <p14:xfrm>
              <a:off x="395760" y="871720"/>
              <a:ext cx="1828080" cy="6148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3A7866-14DE-4827-874D-1648B909916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7760" y="853720"/>
                <a:ext cx="1863720" cy="65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76CE38-C085-4BF5-853A-578AC50B6A99}"/>
                  </a:ext>
                </a:extLst>
              </p14:cNvPr>
              <p14:cNvContentPartPr/>
              <p14:nvPr/>
            </p14:nvContentPartPr>
            <p14:xfrm>
              <a:off x="2544600" y="883600"/>
              <a:ext cx="676080" cy="3452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76CE38-C085-4BF5-853A-578AC50B6A9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26960" y="865960"/>
                <a:ext cx="7117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C5F3C7-5E11-4988-AB85-0439D2A37764}"/>
                  </a:ext>
                </a:extLst>
              </p14:cNvPr>
              <p14:cNvContentPartPr/>
              <p14:nvPr/>
            </p14:nvContentPartPr>
            <p14:xfrm>
              <a:off x="304320" y="1512880"/>
              <a:ext cx="1868760" cy="603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C5F3C7-5E11-4988-AB85-0439D2A377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6680" y="1494880"/>
                <a:ext cx="190440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4597AAA-BF6D-48BA-ACF2-9AC704915884}"/>
                  </a:ext>
                </a:extLst>
              </p14:cNvPr>
              <p14:cNvContentPartPr/>
              <p14:nvPr/>
            </p14:nvContentPartPr>
            <p14:xfrm>
              <a:off x="3534960" y="1513600"/>
              <a:ext cx="942480" cy="334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4597AAA-BF6D-48BA-ACF2-9AC70491588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16967" y="1495600"/>
                <a:ext cx="978106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4F19D71-8B2D-4621-88D9-AFFB7CCD6FBE}"/>
                  </a:ext>
                </a:extLst>
              </p14:cNvPr>
              <p14:cNvContentPartPr/>
              <p14:nvPr/>
            </p14:nvContentPartPr>
            <p14:xfrm>
              <a:off x="2439120" y="1503520"/>
              <a:ext cx="934200" cy="4258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4F19D71-8B2D-4621-88D9-AFFB7CCD6FB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21480" y="1485520"/>
                <a:ext cx="9698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3FB2CB3-B1FD-4DEC-A917-644ABFFBE326}"/>
                  </a:ext>
                </a:extLst>
              </p14:cNvPr>
              <p14:cNvContentPartPr/>
              <p14:nvPr/>
            </p14:nvContentPartPr>
            <p14:xfrm>
              <a:off x="284160" y="2067280"/>
              <a:ext cx="5948280" cy="149724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3FB2CB3-B1FD-4DEC-A917-644ABFFBE32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66160" y="2049280"/>
                <a:ext cx="5983920" cy="153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829A068-1CAF-42AC-A29A-E982655EB298}"/>
                  </a:ext>
                </a:extLst>
              </p14:cNvPr>
              <p14:cNvContentPartPr/>
              <p14:nvPr/>
            </p14:nvContentPartPr>
            <p14:xfrm>
              <a:off x="294240" y="3555520"/>
              <a:ext cx="3792960" cy="6768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829A068-1CAF-42AC-A29A-E982655EB29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6600" y="3537889"/>
                <a:ext cx="3828600" cy="712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E218D41-84A3-425E-AC5E-387C55E0B6F7}"/>
                  </a:ext>
                </a:extLst>
              </p14:cNvPr>
              <p14:cNvContentPartPr/>
              <p14:nvPr/>
            </p14:nvContentPartPr>
            <p14:xfrm>
              <a:off x="6621240" y="3535360"/>
              <a:ext cx="246960" cy="5450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E218D41-84A3-425E-AC5E-387C55E0B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03240" y="3517360"/>
                <a:ext cx="28260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C6CD3F-99A7-438F-89EC-22573A9C9097}"/>
                  </a:ext>
                </a:extLst>
              </p14:cNvPr>
              <p14:cNvContentPartPr/>
              <p14:nvPr/>
            </p14:nvContentPartPr>
            <p14:xfrm>
              <a:off x="6136320" y="3555520"/>
              <a:ext cx="344520" cy="2750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C6CD3F-99A7-438F-89EC-22573A9C909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18320" y="3537880"/>
                <a:ext cx="38016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D576393-CA98-4963-8505-D3E8DBFC3AE3}"/>
                  </a:ext>
                </a:extLst>
              </p14:cNvPr>
              <p14:cNvContentPartPr/>
              <p14:nvPr/>
            </p14:nvContentPartPr>
            <p14:xfrm>
              <a:off x="4651320" y="3588280"/>
              <a:ext cx="1299600" cy="4348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D576393-CA98-4963-8505-D3E8DBFC3AE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33680" y="3570295"/>
                <a:ext cx="1335240" cy="470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6DA0AC3-A4DA-4F3F-B6AA-2C4185568589}"/>
                  </a:ext>
                </a:extLst>
              </p14:cNvPr>
              <p14:cNvContentPartPr/>
              <p14:nvPr/>
            </p14:nvContentPartPr>
            <p14:xfrm>
              <a:off x="6357360" y="4215040"/>
              <a:ext cx="290520" cy="741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6DA0AC3-A4DA-4F3F-B6AA-2C418556858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39360" y="4197040"/>
                <a:ext cx="326160" cy="77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A8DE29-97D2-4E55-BE08-BEFD972052E0}"/>
                  </a:ext>
                </a:extLst>
              </p14:cNvPr>
              <p14:cNvContentPartPr/>
              <p14:nvPr/>
            </p14:nvContentPartPr>
            <p14:xfrm>
              <a:off x="7032360" y="4307560"/>
              <a:ext cx="79920" cy="3265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A8DE29-97D2-4E55-BE08-BEFD972052E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14360" y="4289560"/>
                <a:ext cx="1155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2CCF6CF-F628-4BBE-820D-1F4AB3A70020}"/>
                  </a:ext>
                </a:extLst>
              </p14:cNvPr>
              <p14:cNvContentPartPr/>
              <p14:nvPr/>
            </p14:nvContentPartPr>
            <p14:xfrm>
              <a:off x="6949200" y="4186600"/>
              <a:ext cx="355320" cy="3758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2CCF6CF-F628-4BBE-820D-1F4AB3A7002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931200" y="4168960"/>
                <a:ext cx="39096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B26C4FF-C047-4CAC-8C33-07A84CE83296}"/>
                  </a:ext>
                </a:extLst>
              </p14:cNvPr>
              <p14:cNvContentPartPr/>
              <p14:nvPr/>
            </p14:nvContentPartPr>
            <p14:xfrm>
              <a:off x="7383720" y="4427080"/>
              <a:ext cx="143640" cy="1674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B26C4FF-C047-4CAC-8C33-07A84CE8329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365720" y="4409080"/>
                <a:ext cx="17928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7B2B2CB-DCC8-4090-A4A9-B976A0A3BB05}"/>
                  </a:ext>
                </a:extLst>
              </p14:cNvPr>
              <p14:cNvContentPartPr/>
              <p14:nvPr/>
            </p14:nvContentPartPr>
            <p14:xfrm>
              <a:off x="7599000" y="4439680"/>
              <a:ext cx="92160" cy="1346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7B2B2CB-DCC8-4090-A4A9-B976A0A3BB0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81000" y="4421680"/>
                <a:ext cx="12780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B823606-4260-45F3-9E11-7621B6E6227E}"/>
                  </a:ext>
                </a:extLst>
              </p14:cNvPr>
              <p14:cNvContentPartPr/>
              <p14:nvPr/>
            </p14:nvContentPartPr>
            <p14:xfrm>
              <a:off x="7794840" y="4195600"/>
              <a:ext cx="1114560" cy="5389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B823606-4260-45F3-9E11-7621B6E6227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76840" y="4177972"/>
                <a:ext cx="1150200" cy="5745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CC9085F-A7F3-45E4-8CAE-4E1DDF24FB6F}"/>
                  </a:ext>
                </a:extLst>
              </p14:cNvPr>
              <p14:cNvContentPartPr/>
              <p14:nvPr/>
            </p14:nvContentPartPr>
            <p14:xfrm>
              <a:off x="131520" y="4215040"/>
              <a:ext cx="5953320" cy="7826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CC9085F-A7F3-45E4-8CAE-4E1DDF24FB6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13880" y="4197392"/>
                <a:ext cx="5988960" cy="8182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A55AB38-81C0-42D4-8D31-EBF74248E349}"/>
                  </a:ext>
                </a:extLst>
              </p14:cNvPr>
              <p14:cNvContentPartPr/>
              <p14:nvPr/>
            </p14:nvContentPartPr>
            <p14:xfrm>
              <a:off x="374160" y="4964920"/>
              <a:ext cx="4185720" cy="747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A55AB38-81C0-42D4-8D31-EBF74248E34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6160" y="4947280"/>
                <a:ext cx="4221360" cy="78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A9CFB9C-CA58-469F-908B-F50FBAF4791A}"/>
                  </a:ext>
                </a:extLst>
              </p14:cNvPr>
              <p14:cNvContentPartPr/>
              <p14:nvPr/>
            </p14:nvContentPartPr>
            <p14:xfrm>
              <a:off x="4655640" y="5075800"/>
              <a:ext cx="527400" cy="745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A9CFB9C-CA58-469F-908B-F50FBAF4791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37640" y="5058160"/>
                <a:ext cx="563040" cy="78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E48057E-6C3C-420C-AB0E-7C14039F071B}"/>
                  </a:ext>
                </a:extLst>
              </p14:cNvPr>
              <p14:cNvContentPartPr/>
              <p14:nvPr/>
            </p14:nvContentPartPr>
            <p14:xfrm>
              <a:off x="4876320" y="5346160"/>
              <a:ext cx="506520" cy="1803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E48057E-6C3C-420C-AB0E-7C14039F071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58320" y="5328160"/>
                <a:ext cx="5421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C7CAD74-200B-4CE3-B810-A5C957A59E31}"/>
                  </a:ext>
                </a:extLst>
              </p14:cNvPr>
              <p14:cNvContentPartPr/>
              <p14:nvPr/>
            </p14:nvContentPartPr>
            <p14:xfrm>
              <a:off x="5451960" y="5658640"/>
              <a:ext cx="14040" cy="828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C7CAD74-200B-4CE3-B810-A5C957A59E3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34320" y="5641000"/>
                <a:ext cx="4968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B190160-D503-4D50-BCAB-89D1B0AF9660}"/>
                  </a:ext>
                </a:extLst>
              </p14:cNvPr>
              <p14:cNvContentPartPr/>
              <p14:nvPr/>
            </p14:nvContentPartPr>
            <p14:xfrm>
              <a:off x="5475720" y="5344000"/>
              <a:ext cx="360" cy="3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B190160-D503-4D50-BCAB-89D1B0AF966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57720" y="532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0D56FBA-7167-4A02-9570-10B76A55EB95}"/>
                  </a:ext>
                </a:extLst>
              </p14:cNvPr>
              <p14:cNvContentPartPr/>
              <p14:nvPr/>
            </p14:nvContentPartPr>
            <p14:xfrm>
              <a:off x="5587680" y="5561080"/>
              <a:ext cx="263880" cy="1998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0D56FBA-7167-4A02-9570-10B76A55EB9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0040" y="5543440"/>
                <a:ext cx="2995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C2081F-D28D-4EB4-9010-52D6DB0DC18C}"/>
                  </a:ext>
                </a:extLst>
              </p14:cNvPr>
              <p14:cNvContentPartPr/>
              <p14:nvPr/>
            </p14:nvContentPartPr>
            <p14:xfrm>
              <a:off x="5890440" y="5280280"/>
              <a:ext cx="740880" cy="4806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C2081F-D28D-4EB4-9010-52D6DB0DC18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72440" y="5262640"/>
                <a:ext cx="77652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B8C8C96-3A6C-4FBB-8B91-269D81D3FD64}"/>
                  </a:ext>
                </a:extLst>
              </p14:cNvPr>
              <p14:cNvContentPartPr/>
              <p14:nvPr/>
            </p14:nvContentPartPr>
            <p14:xfrm>
              <a:off x="7050720" y="5429680"/>
              <a:ext cx="1492560" cy="3178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B8C8C96-3A6C-4FBB-8B91-269D81D3FD6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32720" y="5411700"/>
                <a:ext cx="1528200" cy="353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48507023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14:cNvPr>
              <p14:cNvContentPartPr/>
              <p14:nvPr/>
            </p14:nvContentPartPr>
            <p14:xfrm>
              <a:off x="456960" y="720880"/>
              <a:ext cx="255240" cy="48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320" y="702880"/>
                <a:ext cx="290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14:cNvPr>
              <p14:cNvContentPartPr/>
              <p14:nvPr/>
            </p14:nvContentPartPr>
            <p14:xfrm>
              <a:off x="914160" y="842920"/>
              <a:ext cx="452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96160" y="825280"/>
                <a:ext cx="487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14:cNvPr>
              <p14:cNvContentPartPr/>
              <p14:nvPr/>
            </p14:nvContentPartPr>
            <p14:xfrm>
              <a:off x="1482960" y="832480"/>
              <a:ext cx="405720" cy="256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4960" y="814815"/>
                <a:ext cx="44136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14:cNvPr>
              <p14:cNvContentPartPr/>
              <p14:nvPr/>
            </p14:nvContentPartPr>
            <p14:xfrm>
              <a:off x="2278920" y="934360"/>
              <a:ext cx="299160" cy="112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60920" y="916720"/>
                <a:ext cx="334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14:cNvPr>
              <p14:cNvContentPartPr/>
              <p14:nvPr/>
            </p14:nvContentPartPr>
            <p14:xfrm>
              <a:off x="2681760" y="710800"/>
              <a:ext cx="156600" cy="29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3760" y="693160"/>
                <a:ext cx="192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14:cNvPr>
              <p14:cNvContentPartPr/>
              <p14:nvPr/>
            </p14:nvContentPartPr>
            <p14:xfrm>
              <a:off x="2925480" y="887200"/>
              <a:ext cx="11340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840" y="869200"/>
                <a:ext cx="1490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14:cNvPr>
              <p14:cNvContentPartPr/>
              <p14:nvPr/>
            </p14:nvContentPartPr>
            <p14:xfrm>
              <a:off x="3057600" y="953080"/>
              <a:ext cx="197280" cy="10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39960" y="935440"/>
                <a:ext cx="2329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14:cNvPr>
              <p14:cNvContentPartPr/>
              <p14:nvPr/>
            </p14:nvContentPartPr>
            <p14:xfrm>
              <a:off x="3565560" y="739600"/>
              <a:ext cx="213840" cy="295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7920" y="721600"/>
                <a:ext cx="2494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14:cNvPr>
              <p14:cNvContentPartPr/>
              <p14:nvPr/>
            </p14:nvContentPartPr>
            <p14:xfrm>
              <a:off x="3901080" y="838240"/>
              <a:ext cx="2196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83080" y="820240"/>
                <a:ext cx="255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14:cNvPr>
              <p14:cNvContentPartPr/>
              <p14:nvPr/>
            </p14:nvContentPartPr>
            <p14:xfrm>
              <a:off x="3921240" y="923560"/>
              <a:ext cx="224280" cy="21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3600" y="905920"/>
                <a:ext cx="259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14:cNvPr>
              <p14:cNvContentPartPr/>
              <p14:nvPr/>
            </p14:nvContentPartPr>
            <p14:xfrm>
              <a:off x="4307520" y="810160"/>
              <a:ext cx="541080" cy="16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89880" y="792520"/>
                <a:ext cx="57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14:cNvPr>
              <p14:cNvContentPartPr/>
              <p14:nvPr/>
            </p14:nvContentPartPr>
            <p14:xfrm>
              <a:off x="5039040" y="802240"/>
              <a:ext cx="302040" cy="30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21379" y="784600"/>
                <a:ext cx="337723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14:cNvPr>
              <p14:cNvContentPartPr/>
              <p14:nvPr/>
            </p14:nvContentPartPr>
            <p14:xfrm>
              <a:off x="6552840" y="772000"/>
              <a:ext cx="223920" cy="306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34840" y="754000"/>
                <a:ext cx="2595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14:cNvPr>
              <p14:cNvContentPartPr/>
              <p14:nvPr/>
            </p14:nvContentPartPr>
            <p14:xfrm>
              <a:off x="6227400" y="873160"/>
              <a:ext cx="20412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09760" y="855520"/>
                <a:ext cx="23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14:cNvPr>
              <p14:cNvContentPartPr/>
              <p14:nvPr/>
            </p14:nvContentPartPr>
            <p14:xfrm>
              <a:off x="5679120" y="760840"/>
              <a:ext cx="365760" cy="33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61480" y="743200"/>
                <a:ext cx="4014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14:cNvPr>
              <p14:cNvContentPartPr/>
              <p14:nvPr/>
            </p14:nvContentPartPr>
            <p14:xfrm>
              <a:off x="8137920" y="698920"/>
              <a:ext cx="334440" cy="309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680941"/>
                <a:ext cx="3700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14:cNvPr>
              <p14:cNvContentPartPr/>
              <p14:nvPr/>
            </p14:nvContentPartPr>
            <p14:xfrm>
              <a:off x="7822560" y="782080"/>
              <a:ext cx="190800" cy="20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04920" y="764080"/>
                <a:ext cx="2264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14:cNvPr>
              <p14:cNvContentPartPr/>
              <p14:nvPr/>
            </p14:nvContentPartPr>
            <p14:xfrm>
              <a:off x="7040640" y="719440"/>
              <a:ext cx="680040" cy="29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2640" y="701821"/>
                <a:ext cx="715680" cy="333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14:cNvPr>
              <p14:cNvContentPartPr/>
              <p14:nvPr/>
            </p14:nvContentPartPr>
            <p14:xfrm>
              <a:off x="5577600" y="588760"/>
              <a:ext cx="965880" cy="66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59600" y="571120"/>
                <a:ext cx="1001520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14:cNvPr>
              <p14:cNvContentPartPr/>
              <p14:nvPr/>
            </p14:nvContentPartPr>
            <p14:xfrm>
              <a:off x="7924440" y="517120"/>
              <a:ext cx="889920" cy="631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06800" y="499480"/>
                <a:ext cx="925560" cy="66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14:cNvPr>
              <p14:cNvContentPartPr/>
              <p14:nvPr/>
            </p14:nvContentPartPr>
            <p14:xfrm>
              <a:off x="334920" y="1360960"/>
              <a:ext cx="336960" cy="26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7261" y="1343320"/>
                <a:ext cx="372638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14:cNvPr>
              <p14:cNvContentPartPr/>
              <p14:nvPr/>
            </p14:nvContentPartPr>
            <p14:xfrm>
              <a:off x="1574400" y="1350880"/>
              <a:ext cx="680760" cy="295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56410" y="1333240"/>
                <a:ext cx="716381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14:cNvPr>
              <p14:cNvContentPartPr/>
              <p14:nvPr/>
            </p14:nvContentPartPr>
            <p14:xfrm>
              <a:off x="1157880" y="1348720"/>
              <a:ext cx="254160" cy="309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140240" y="1330741"/>
                <a:ext cx="289800" cy="344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14:cNvPr>
              <p14:cNvContentPartPr/>
              <p14:nvPr/>
            </p14:nvContentPartPr>
            <p14:xfrm>
              <a:off x="4328040" y="1317400"/>
              <a:ext cx="253080" cy="347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10066" y="1299400"/>
                <a:ext cx="288669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14:cNvPr>
              <p14:cNvContentPartPr/>
              <p14:nvPr/>
            </p14:nvContentPartPr>
            <p14:xfrm>
              <a:off x="3009360" y="1273840"/>
              <a:ext cx="905760" cy="424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91360" y="1256200"/>
                <a:ext cx="94140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14:cNvPr>
              <p14:cNvContentPartPr/>
              <p14:nvPr/>
            </p14:nvContentPartPr>
            <p14:xfrm>
              <a:off x="4805400" y="1268440"/>
              <a:ext cx="2000880" cy="569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87400" y="1250800"/>
                <a:ext cx="20365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14:cNvPr>
              <p14:cNvContentPartPr/>
              <p14:nvPr/>
            </p14:nvContentPartPr>
            <p14:xfrm>
              <a:off x="7277520" y="1269520"/>
              <a:ext cx="218160" cy="656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59880" y="1251880"/>
                <a:ext cx="253800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14:cNvPr>
              <p14:cNvContentPartPr/>
              <p14:nvPr/>
            </p14:nvContentPartPr>
            <p14:xfrm>
              <a:off x="1076520" y="2163400"/>
              <a:ext cx="17208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058880" y="2145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14:cNvPr>
              <p14:cNvContentPartPr/>
              <p14:nvPr/>
            </p14:nvContentPartPr>
            <p14:xfrm>
              <a:off x="1086600" y="2268880"/>
              <a:ext cx="197640" cy="16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068600" y="2250880"/>
                <a:ext cx="233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14:cNvPr>
              <p14:cNvContentPartPr/>
              <p14:nvPr/>
            </p14:nvContentPartPr>
            <p14:xfrm>
              <a:off x="446880" y="2071600"/>
              <a:ext cx="435600" cy="32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8880" y="2053960"/>
                <a:ext cx="4712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14:cNvPr>
              <p14:cNvContentPartPr/>
              <p14:nvPr/>
            </p14:nvContentPartPr>
            <p14:xfrm>
              <a:off x="2305920" y="1952080"/>
              <a:ext cx="244800" cy="374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287920" y="1934423"/>
                <a:ext cx="28044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14:cNvPr>
              <p14:cNvContentPartPr/>
              <p14:nvPr/>
            </p14:nvContentPartPr>
            <p14:xfrm>
              <a:off x="1472880" y="1940200"/>
              <a:ext cx="691920" cy="478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4880" y="1922200"/>
                <a:ext cx="7275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14:cNvPr>
              <p14:cNvContentPartPr/>
              <p14:nvPr/>
            </p14:nvContentPartPr>
            <p14:xfrm>
              <a:off x="2671680" y="1919680"/>
              <a:ext cx="764280" cy="52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54040" y="1902040"/>
                <a:ext cx="7999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14:cNvPr>
              <p14:cNvContentPartPr/>
              <p14:nvPr/>
            </p14:nvContentPartPr>
            <p14:xfrm>
              <a:off x="4165680" y="1921840"/>
              <a:ext cx="100296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47680" y="1903840"/>
                <a:ext cx="103860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14:cNvPr>
              <p14:cNvContentPartPr/>
              <p14:nvPr/>
            </p14:nvContentPartPr>
            <p14:xfrm>
              <a:off x="6025080" y="1960360"/>
              <a:ext cx="36720" cy="78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07080" y="1942720"/>
                <a:ext cx="7236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14:cNvPr>
              <p14:cNvContentPartPr/>
              <p14:nvPr/>
            </p14:nvContentPartPr>
            <p14:xfrm>
              <a:off x="5768760" y="2132440"/>
              <a:ext cx="1047600" cy="342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51120" y="2114459"/>
                <a:ext cx="1083240" cy="378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14:cNvPr>
              <p14:cNvContentPartPr/>
              <p14:nvPr/>
            </p14:nvContentPartPr>
            <p14:xfrm>
              <a:off x="7040640" y="2136760"/>
              <a:ext cx="1317600" cy="316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22640" y="2118760"/>
                <a:ext cx="13532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39B70AF-8851-40E8-9ADA-321A25F038D4}"/>
                  </a:ext>
                </a:extLst>
              </p14:cNvPr>
              <p14:cNvContentPartPr/>
              <p14:nvPr/>
            </p14:nvContentPartPr>
            <p14:xfrm>
              <a:off x="546600" y="2959720"/>
              <a:ext cx="764640" cy="313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39B70AF-8851-40E8-9ADA-321A25F038D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8608" y="2941720"/>
                <a:ext cx="800263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22960FE-FBED-430D-B18D-601BDB60F32B}"/>
                  </a:ext>
                </a:extLst>
              </p14:cNvPr>
              <p14:cNvContentPartPr/>
              <p14:nvPr/>
            </p14:nvContentPartPr>
            <p14:xfrm>
              <a:off x="2824320" y="3100480"/>
              <a:ext cx="187920" cy="1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22960FE-FBED-430D-B18D-601BDB60F32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06320" y="3082480"/>
                <a:ext cx="223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E7876A6-EB8B-47B4-B248-6FB1CC4BE446}"/>
                  </a:ext>
                </a:extLst>
              </p14:cNvPr>
              <p14:cNvContentPartPr/>
              <p14:nvPr/>
            </p14:nvContentPartPr>
            <p14:xfrm>
              <a:off x="2854560" y="3210280"/>
              <a:ext cx="150120" cy="1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E7876A6-EB8B-47B4-B248-6FB1CC4BE44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836560" y="3192640"/>
                <a:ext cx="185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41EE57-2356-4409-BA11-86932E7FE09C}"/>
                  </a:ext>
                </a:extLst>
              </p14:cNvPr>
              <p14:cNvContentPartPr/>
              <p14:nvPr/>
            </p14:nvContentPartPr>
            <p14:xfrm>
              <a:off x="3138960" y="2946040"/>
              <a:ext cx="590040" cy="398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41EE57-2356-4409-BA11-86932E7FE09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21331" y="2928384"/>
                <a:ext cx="625658" cy="433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DC3131-CE96-4A2F-8C1E-CB3F07426CED}"/>
                  </a:ext>
                </a:extLst>
              </p14:cNvPr>
              <p14:cNvContentPartPr/>
              <p14:nvPr/>
            </p14:nvContentPartPr>
            <p14:xfrm>
              <a:off x="2214480" y="2969800"/>
              <a:ext cx="422280" cy="324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DC3131-CE96-4A2F-8C1E-CB3F07426CE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96480" y="2952140"/>
                <a:ext cx="457920" cy="36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32264D5-F6BE-4399-99A3-89F9261167FD}"/>
                  </a:ext>
                </a:extLst>
              </p14:cNvPr>
              <p14:cNvContentPartPr/>
              <p14:nvPr/>
            </p14:nvContentPartPr>
            <p14:xfrm>
              <a:off x="3850320" y="2761720"/>
              <a:ext cx="1801440" cy="497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32264D5-F6BE-4399-99A3-89F9261167F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832320" y="2744080"/>
                <a:ext cx="18370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1645E7-58BF-48C9-ABF7-516977FA267C}"/>
                  </a:ext>
                </a:extLst>
              </p14:cNvPr>
              <p14:cNvContentPartPr/>
              <p14:nvPr/>
            </p14:nvContentPartPr>
            <p14:xfrm>
              <a:off x="6523680" y="3009400"/>
              <a:ext cx="932040" cy="304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1645E7-58BF-48C9-ABF7-516977FA267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05680" y="2991760"/>
                <a:ext cx="9676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310B2F6-D929-48D5-B9B9-D60925A2484D}"/>
                  </a:ext>
                </a:extLst>
              </p14:cNvPr>
              <p14:cNvContentPartPr/>
              <p14:nvPr/>
            </p14:nvContentPartPr>
            <p14:xfrm>
              <a:off x="1208640" y="3738400"/>
              <a:ext cx="669960" cy="262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310B2F6-D929-48D5-B9B9-D60925A2484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90991" y="3720400"/>
                <a:ext cx="705619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3A5D2A8-046D-4998-B5F4-641BC40D9E72}"/>
                  </a:ext>
                </a:extLst>
              </p14:cNvPr>
              <p14:cNvContentPartPr/>
              <p14:nvPr/>
            </p14:nvContentPartPr>
            <p14:xfrm>
              <a:off x="873480" y="3693760"/>
              <a:ext cx="203400" cy="309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3A5D2A8-046D-4998-B5F4-641BC40D9E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55480" y="3676099"/>
                <a:ext cx="239040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089872C-C6A5-4E0C-94CA-2999445D44B3}"/>
                  </a:ext>
                </a:extLst>
              </p14:cNvPr>
              <p14:cNvContentPartPr/>
              <p14:nvPr/>
            </p14:nvContentPartPr>
            <p14:xfrm>
              <a:off x="2326080" y="3779080"/>
              <a:ext cx="333000" cy="279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089872C-C6A5-4E0C-94CA-2999445D44B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08421" y="3761080"/>
                <a:ext cx="368679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DC1905F-3976-49C3-AFE5-256A75AEF413}"/>
                  </a:ext>
                </a:extLst>
              </p14:cNvPr>
              <p14:cNvContentPartPr/>
              <p14:nvPr/>
            </p14:nvContentPartPr>
            <p14:xfrm>
              <a:off x="5100240" y="3860080"/>
              <a:ext cx="201960" cy="20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DC1905F-3976-49C3-AFE5-256A75AEF4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82240" y="3842440"/>
                <a:ext cx="2376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5DFDE62-F8C8-46B4-A148-2846B16BE533}"/>
                  </a:ext>
                </a:extLst>
              </p14:cNvPr>
              <p14:cNvContentPartPr/>
              <p14:nvPr/>
            </p14:nvContentPartPr>
            <p14:xfrm>
              <a:off x="5120040" y="3968800"/>
              <a:ext cx="200160" cy="12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5DFDE62-F8C8-46B4-A148-2846B16BE53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02400" y="3951160"/>
                <a:ext cx="235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034F69E-FA0B-41E6-914D-F08BF8554A4C}"/>
                  </a:ext>
                </a:extLst>
              </p14:cNvPr>
              <p14:cNvContentPartPr/>
              <p14:nvPr/>
            </p14:nvContentPartPr>
            <p14:xfrm>
              <a:off x="2946000" y="3637600"/>
              <a:ext cx="1863720" cy="5767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034F69E-FA0B-41E6-914D-F08BF8554A4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928000" y="3619600"/>
                <a:ext cx="189936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A071B5A-885C-42CE-A0C1-0F109E8E0B0E}"/>
                  </a:ext>
                </a:extLst>
              </p14:cNvPr>
              <p14:cNvContentPartPr/>
              <p14:nvPr/>
            </p14:nvContentPartPr>
            <p14:xfrm>
              <a:off x="4287360" y="1830040"/>
              <a:ext cx="2741760" cy="1044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A071B5A-885C-42CE-A0C1-0F109E8E0B0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69360" y="1794400"/>
                <a:ext cx="277740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7A4912A-45A9-4DAF-BF63-C9A8E3564CBC}"/>
                  </a:ext>
                </a:extLst>
              </p14:cNvPr>
              <p14:cNvContentPartPr/>
              <p14:nvPr/>
            </p14:nvContentPartPr>
            <p14:xfrm>
              <a:off x="2264880" y="3300640"/>
              <a:ext cx="3326040" cy="164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7A4912A-45A9-4DAF-BF63-C9A8E3564CB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46880" y="3264640"/>
                <a:ext cx="336168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3E6449C-F3B1-4E77-9EFA-AA0040B4770F}"/>
                  </a:ext>
                </a:extLst>
              </p14:cNvPr>
              <p14:cNvContentPartPr/>
              <p14:nvPr/>
            </p14:nvContentPartPr>
            <p14:xfrm>
              <a:off x="2874720" y="4165000"/>
              <a:ext cx="2111760" cy="92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3E6449C-F3B1-4E77-9EFA-AA0040B4770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857080" y="4129000"/>
                <a:ext cx="21474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2EE1CE2-2BF3-439A-BAE4-52B15F1E2565}"/>
                  </a:ext>
                </a:extLst>
              </p14:cNvPr>
              <p14:cNvContentPartPr/>
              <p14:nvPr/>
            </p14:nvContentPartPr>
            <p14:xfrm>
              <a:off x="5516400" y="3592240"/>
              <a:ext cx="2399400" cy="483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2EE1CE2-2BF3-439A-BAE4-52B15F1E256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98400" y="3574253"/>
                <a:ext cx="2435040" cy="5190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4E2BDC4-3834-49AA-9028-981A3426D152}"/>
                  </a:ext>
                </a:extLst>
              </p14:cNvPr>
              <p14:cNvContentPartPr/>
              <p14:nvPr/>
            </p14:nvContentPartPr>
            <p14:xfrm>
              <a:off x="5445480" y="4073920"/>
              <a:ext cx="2457720" cy="122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4E2BDC4-3834-49AA-9028-981A3426D15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427480" y="4038280"/>
                <a:ext cx="249336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7F7682F-2E75-43B7-8B80-876CC278EF58}"/>
                  </a:ext>
                </a:extLst>
              </p14:cNvPr>
              <p14:cNvContentPartPr/>
              <p14:nvPr/>
            </p14:nvContentPartPr>
            <p14:xfrm>
              <a:off x="2956440" y="3634360"/>
              <a:ext cx="293400" cy="74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7F7682F-2E75-43B7-8B80-876CC278EF5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938440" y="3616720"/>
                <a:ext cx="32904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A8CE71F-C280-4B42-8907-63BC342F59CD}"/>
                  </a:ext>
                </a:extLst>
              </p14:cNvPr>
              <p14:cNvContentPartPr/>
              <p14:nvPr/>
            </p14:nvContentPartPr>
            <p14:xfrm>
              <a:off x="5618280" y="3635800"/>
              <a:ext cx="311040" cy="641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A8CE71F-C280-4B42-8907-63BC342F59C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600280" y="3618160"/>
                <a:ext cx="346680" cy="67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6569572-B0C5-4586-B2AD-6DE35B8E577F}"/>
                  </a:ext>
                </a:extLst>
              </p14:cNvPr>
              <p14:cNvContentPartPr/>
              <p14:nvPr/>
            </p14:nvContentPartPr>
            <p14:xfrm>
              <a:off x="3271080" y="3679000"/>
              <a:ext cx="308520" cy="679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6569572-B0C5-4586-B2AD-6DE35B8E577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253440" y="3661000"/>
                <a:ext cx="344160" cy="71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748C7C1-E519-430B-802E-8EDD610ABC4A}"/>
                  </a:ext>
                </a:extLst>
              </p14:cNvPr>
              <p14:cNvContentPartPr/>
              <p14:nvPr/>
            </p14:nvContentPartPr>
            <p14:xfrm>
              <a:off x="5953440" y="3426640"/>
              <a:ext cx="446400" cy="830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748C7C1-E519-430B-802E-8EDD610ABC4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935440" y="3408640"/>
                <a:ext cx="482040" cy="86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E330364-D1CC-4468-A03E-E956B62A9AF1}"/>
                  </a:ext>
                </a:extLst>
              </p14:cNvPr>
              <p14:cNvContentPartPr/>
              <p14:nvPr/>
            </p14:nvContentPartPr>
            <p14:xfrm>
              <a:off x="3911160" y="3662440"/>
              <a:ext cx="310320" cy="767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E330364-D1CC-4468-A03E-E956B62A9AF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893520" y="3644800"/>
                <a:ext cx="345960" cy="80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3308E9C-A5CF-49EE-81D5-33D268A8F904}"/>
                  </a:ext>
                </a:extLst>
              </p14:cNvPr>
              <p14:cNvContentPartPr/>
              <p14:nvPr/>
            </p14:nvContentPartPr>
            <p14:xfrm>
              <a:off x="6603600" y="3603040"/>
              <a:ext cx="133560" cy="257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3308E9C-A5CF-49EE-81D5-33D268A8F90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585600" y="3585400"/>
                <a:ext cx="16920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AF499C9-7388-4BCE-AB7F-C03B01118F4F}"/>
                  </a:ext>
                </a:extLst>
              </p14:cNvPr>
              <p14:cNvContentPartPr/>
              <p14:nvPr/>
            </p14:nvContentPartPr>
            <p14:xfrm>
              <a:off x="7274280" y="3387040"/>
              <a:ext cx="860040" cy="768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AF499C9-7388-4BCE-AB7F-C03B01118F4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256640" y="3369040"/>
                <a:ext cx="895680" cy="80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0F4DC5E-F17A-45E1-AFB6-E42AE078CE50}"/>
                  </a:ext>
                </a:extLst>
              </p14:cNvPr>
              <p14:cNvContentPartPr/>
              <p14:nvPr/>
            </p14:nvContentPartPr>
            <p14:xfrm>
              <a:off x="4144800" y="3416200"/>
              <a:ext cx="879120" cy="912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0F4DC5E-F17A-45E1-AFB6-E42AE078CE5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126800" y="3398200"/>
                <a:ext cx="914760" cy="947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32318362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14:cNvPr>
              <p14:cNvContentPartPr/>
              <p14:nvPr/>
            </p14:nvContentPartPr>
            <p14:xfrm>
              <a:off x="456960" y="720880"/>
              <a:ext cx="255240" cy="48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320" y="702880"/>
                <a:ext cx="290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14:cNvPr>
              <p14:cNvContentPartPr/>
              <p14:nvPr/>
            </p14:nvContentPartPr>
            <p14:xfrm>
              <a:off x="914160" y="842920"/>
              <a:ext cx="452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96160" y="825280"/>
                <a:ext cx="487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14:cNvPr>
              <p14:cNvContentPartPr/>
              <p14:nvPr/>
            </p14:nvContentPartPr>
            <p14:xfrm>
              <a:off x="1482960" y="832480"/>
              <a:ext cx="405720" cy="256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4960" y="814815"/>
                <a:ext cx="44136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14:cNvPr>
              <p14:cNvContentPartPr/>
              <p14:nvPr/>
            </p14:nvContentPartPr>
            <p14:xfrm>
              <a:off x="2278920" y="934360"/>
              <a:ext cx="299160" cy="112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60920" y="916720"/>
                <a:ext cx="334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14:cNvPr>
              <p14:cNvContentPartPr/>
              <p14:nvPr/>
            </p14:nvContentPartPr>
            <p14:xfrm>
              <a:off x="2681760" y="710800"/>
              <a:ext cx="156600" cy="29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3760" y="693160"/>
                <a:ext cx="192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14:cNvPr>
              <p14:cNvContentPartPr/>
              <p14:nvPr/>
            </p14:nvContentPartPr>
            <p14:xfrm>
              <a:off x="2925480" y="887200"/>
              <a:ext cx="11340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840" y="869200"/>
                <a:ext cx="1490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14:cNvPr>
              <p14:cNvContentPartPr/>
              <p14:nvPr/>
            </p14:nvContentPartPr>
            <p14:xfrm>
              <a:off x="3057600" y="953080"/>
              <a:ext cx="197280" cy="10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39960" y="935440"/>
                <a:ext cx="2329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14:cNvPr>
              <p14:cNvContentPartPr/>
              <p14:nvPr/>
            </p14:nvContentPartPr>
            <p14:xfrm>
              <a:off x="3565560" y="739600"/>
              <a:ext cx="213840" cy="295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7920" y="721600"/>
                <a:ext cx="2494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14:cNvPr>
              <p14:cNvContentPartPr/>
              <p14:nvPr/>
            </p14:nvContentPartPr>
            <p14:xfrm>
              <a:off x="3901080" y="838240"/>
              <a:ext cx="2196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83080" y="820240"/>
                <a:ext cx="255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14:cNvPr>
              <p14:cNvContentPartPr/>
              <p14:nvPr/>
            </p14:nvContentPartPr>
            <p14:xfrm>
              <a:off x="3921240" y="923560"/>
              <a:ext cx="224280" cy="21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3600" y="905920"/>
                <a:ext cx="259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14:cNvPr>
              <p14:cNvContentPartPr/>
              <p14:nvPr/>
            </p14:nvContentPartPr>
            <p14:xfrm>
              <a:off x="4307520" y="810160"/>
              <a:ext cx="541080" cy="16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89880" y="792520"/>
                <a:ext cx="57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14:cNvPr>
              <p14:cNvContentPartPr/>
              <p14:nvPr/>
            </p14:nvContentPartPr>
            <p14:xfrm>
              <a:off x="5039040" y="802240"/>
              <a:ext cx="302040" cy="30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21379" y="784600"/>
                <a:ext cx="337723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14:cNvPr>
              <p14:cNvContentPartPr/>
              <p14:nvPr/>
            </p14:nvContentPartPr>
            <p14:xfrm>
              <a:off x="6552840" y="772000"/>
              <a:ext cx="223920" cy="306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34840" y="754000"/>
                <a:ext cx="2595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14:cNvPr>
              <p14:cNvContentPartPr/>
              <p14:nvPr/>
            </p14:nvContentPartPr>
            <p14:xfrm>
              <a:off x="6227400" y="873160"/>
              <a:ext cx="20412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09760" y="855520"/>
                <a:ext cx="23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14:cNvPr>
              <p14:cNvContentPartPr/>
              <p14:nvPr/>
            </p14:nvContentPartPr>
            <p14:xfrm>
              <a:off x="5679120" y="760840"/>
              <a:ext cx="365760" cy="33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61480" y="743200"/>
                <a:ext cx="4014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14:cNvPr>
              <p14:cNvContentPartPr/>
              <p14:nvPr/>
            </p14:nvContentPartPr>
            <p14:xfrm>
              <a:off x="8137920" y="698920"/>
              <a:ext cx="334440" cy="309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680941"/>
                <a:ext cx="3700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14:cNvPr>
              <p14:cNvContentPartPr/>
              <p14:nvPr/>
            </p14:nvContentPartPr>
            <p14:xfrm>
              <a:off x="7822560" y="782080"/>
              <a:ext cx="190800" cy="20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04920" y="764080"/>
                <a:ext cx="2264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14:cNvPr>
              <p14:cNvContentPartPr/>
              <p14:nvPr/>
            </p14:nvContentPartPr>
            <p14:xfrm>
              <a:off x="7040640" y="719440"/>
              <a:ext cx="680040" cy="29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2640" y="701821"/>
                <a:ext cx="715680" cy="333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14:cNvPr>
              <p14:cNvContentPartPr/>
              <p14:nvPr/>
            </p14:nvContentPartPr>
            <p14:xfrm>
              <a:off x="5577600" y="588760"/>
              <a:ext cx="965880" cy="66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59600" y="571120"/>
                <a:ext cx="1001520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14:cNvPr>
              <p14:cNvContentPartPr/>
              <p14:nvPr/>
            </p14:nvContentPartPr>
            <p14:xfrm>
              <a:off x="7924440" y="517120"/>
              <a:ext cx="889920" cy="631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06800" y="499480"/>
                <a:ext cx="925560" cy="66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14:cNvPr>
              <p14:cNvContentPartPr/>
              <p14:nvPr/>
            </p14:nvContentPartPr>
            <p14:xfrm>
              <a:off x="334920" y="1360960"/>
              <a:ext cx="336960" cy="263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05D4435-F890-4585-8833-FBCE42953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7261" y="1343320"/>
                <a:ext cx="372638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14:cNvPr>
              <p14:cNvContentPartPr/>
              <p14:nvPr/>
            </p14:nvContentPartPr>
            <p14:xfrm>
              <a:off x="1574400" y="1350880"/>
              <a:ext cx="680760" cy="295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B4C719-AB87-4C12-93AF-4E4F0207CE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56410" y="1333240"/>
                <a:ext cx="716381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14:cNvPr>
              <p14:cNvContentPartPr/>
              <p14:nvPr/>
            </p14:nvContentPartPr>
            <p14:xfrm>
              <a:off x="1157880" y="1348720"/>
              <a:ext cx="254160" cy="309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AE5FD9-F18A-45A5-8C23-8AB67DF5168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140240" y="1330741"/>
                <a:ext cx="289800" cy="3448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14:cNvPr>
              <p14:cNvContentPartPr/>
              <p14:nvPr/>
            </p14:nvContentPartPr>
            <p14:xfrm>
              <a:off x="4328040" y="1317400"/>
              <a:ext cx="253080" cy="347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7FCA59-9B8B-4DA4-BC5A-E4D9E6F4E9B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10066" y="1299400"/>
                <a:ext cx="288669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14:cNvPr>
              <p14:cNvContentPartPr/>
              <p14:nvPr/>
            </p14:nvContentPartPr>
            <p14:xfrm>
              <a:off x="3009360" y="1273840"/>
              <a:ext cx="905760" cy="424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DC86C6F-75C6-47BE-A0DA-EBC0E8B51B5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91360" y="1256200"/>
                <a:ext cx="94140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14:cNvPr>
              <p14:cNvContentPartPr/>
              <p14:nvPr/>
            </p14:nvContentPartPr>
            <p14:xfrm>
              <a:off x="4805400" y="1268440"/>
              <a:ext cx="2000880" cy="569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E13F30E-4FC3-4812-8865-D664039E5CD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87400" y="1250800"/>
                <a:ext cx="20365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14:cNvPr>
              <p14:cNvContentPartPr/>
              <p14:nvPr/>
            </p14:nvContentPartPr>
            <p14:xfrm>
              <a:off x="7277520" y="1269520"/>
              <a:ext cx="218160" cy="656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104182D-555A-4ABB-AB46-8D93511F0ED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59880" y="1251880"/>
                <a:ext cx="253800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14:cNvPr>
              <p14:cNvContentPartPr/>
              <p14:nvPr/>
            </p14:nvContentPartPr>
            <p14:xfrm>
              <a:off x="1076520" y="2163400"/>
              <a:ext cx="17208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73A9FB-F26F-4C77-BB73-29DAD023D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058880" y="214576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14:cNvPr>
              <p14:cNvContentPartPr/>
              <p14:nvPr/>
            </p14:nvContentPartPr>
            <p14:xfrm>
              <a:off x="1086600" y="2268880"/>
              <a:ext cx="197640" cy="16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5930BC-2404-441E-9305-D08A3561E9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068600" y="2250880"/>
                <a:ext cx="233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14:cNvPr>
              <p14:cNvContentPartPr/>
              <p14:nvPr/>
            </p14:nvContentPartPr>
            <p14:xfrm>
              <a:off x="446880" y="2071600"/>
              <a:ext cx="435600" cy="32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7E1894B-D9D9-4722-AC64-D82075645DA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8880" y="2053960"/>
                <a:ext cx="4712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14:cNvPr>
              <p14:cNvContentPartPr/>
              <p14:nvPr/>
            </p14:nvContentPartPr>
            <p14:xfrm>
              <a:off x="2305920" y="1952080"/>
              <a:ext cx="244800" cy="374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4EBD72-AF66-4EF2-B6DB-F5C9DA2887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287920" y="1934423"/>
                <a:ext cx="28044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14:cNvPr>
              <p14:cNvContentPartPr/>
              <p14:nvPr/>
            </p14:nvContentPartPr>
            <p14:xfrm>
              <a:off x="1472880" y="1940200"/>
              <a:ext cx="691920" cy="478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5C122B8-4F9B-45CB-AC75-7D23896C413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4880" y="1922200"/>
                <a:ext cx="7275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14:cNvPr>
              <p14:cNvContentPartPr/>
              <p14:nvPr/>
            </p14:nvContentPartPr>
            <p14:xfrm>
              <a:off x="2671680" y="1919680"/>
              <a:ext cx="764280" cy="52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FD5A23B-A811-4645-ABD0-8C007511BA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54040" y="1902040"/>
                <a:ext cx="7999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14:cNvPr>
              <p14:cNvContentPartPr/>
              <p14:nvPr/>
            </p14:nvContentPartPr>
            <p14:xfrm>
              <a:off x="4165680" y="1921840"/>
              <a:ext cx="100296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D932C5-4959-41E0-BFA7-6CF751F48F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47680" y="1903840"/>
                <a:ext cx="103860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14:cNvPr>
              <p14:cNvContentPartPr/>
              <p14:nvPr/>
            </p14:nvContentPartPr>
            <p14:xfrm>
              <a:off x="6025080" y="1960360"/>
              <a:ext cx="36720" cy="78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13C477-4EE8-4632-A708-92F5185C8A0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07080" y="1942720"/>
                <a:ext cx="7236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14:cNvPr>
              <p14:cNvContentPartPr/>
              <p14:nvPr/>
            </p14:nvContentPartPr>
            <p14:xfrm>
              <a:off x="5768760" y="2132440"/>
              <a:ext cx="1047600" cy="342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3D5930F-5ED8-4471-AD71-148B03001D9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51120" y="2114459"/>
                <a:ext cx="1083240" cy="378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14:cNvPr>
              <p14:cNvContentPartPr/>
              <p14:nvPr/>
            </p14:nvContentPartPr>
            <p14:xfrm>
              <a:off x="7040640" y="2136760"/>
              <a:ext cx="1317600" cy="316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7C31EE3-ED5B-4BD6-ADCB-B2BAAA2A42C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22640" y="2118760"/>
                <a:ext cx="13532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39B70AF-8851-40E8-9ADA-321A25F038D4}"/>
                  </a:ext>
                </a:extLst>
              </p14:cNvPr>
              <p14:cNvContentPartPr/>
              <p14:nvPr/>
            </p14:nvContentPartPr>
            <p14:xfrm>
              <a:off x="546600" y="2959720"/>
              <a:ext cx="764640" cy="313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39B70AF-8851-40E8-9ADA-321A25F038D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8608" y="2941720"/>
                <a:ext cx="800263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22960FE-FBED-430D-B18D-601BDB60F32B}"/>
                  </a:ext>
                </a:extLst>
              </p14:cNvPr>
              <p14:cNvContentPartPr/>
              <p14:nvPr/>
            </p14:nvContentPartPr>
            <p14:xfrm>
              <a:off x="2824320" y="3100480"/>
              <a:ext cx="187920" cy="1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22960FE-FBED-430D-B18D-601BDB60F32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06320" y="3082480"/>
                <a:ext cx="2235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E7876A6-EB8B-47B4-B248-6FB1CC4BE446}"/>
                  </a:ext>
                </a:extLst>
              </p14:cNvPr>
              <p14:cNvContentPartPr/>
              <p14:nvPr/>
            </p14:nvContentPartPr>
            <p14:xfrm>
              <a:off x="2854560" y="3210280"/>
              <a:ext cx="150120" cy="1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E7876A6-EB8B-47B4-B248-6FB1CC4BE44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836560" y="3192640"/>
                <a:ext cx="185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41EE57-2356-4409-BA11-86932E7FE09C}"/>
                  </a:ext>
                </a:extLst>
              </p14:cNvPr>
              <p14:cNvContentPartPr/>
              <p14:nvPr/>
            </p14:nvContentPartPr>
            <p14:xfrm>
              <a:off x="3138960" y="2946040"/>
              <a:ext cx="590040" cy="398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41EE57-2356-4409-BA11-86932E7FE09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21331" y="2928384"/>
                <a:ext cx="625658" cy="433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DC3131-CE96-4A2F-8C1E-CB3F07426CED}"/>
                  </a:ext>
                </a:extLst>
              </p14:cNvPr>
              <p14:cNvContentPartPr/>
              <p14:nvPr/>
            </p14:nvContentPartPr>
            <p14:xfrm>
              <a:off x="2214480" y="2969800"/>
              <a:ext cx="422280" cy="324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DC3131-CE96-4A2F-8C1E-CB3F07426CE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96480" y="2952140"/>
                <a:ext cx="457920" cy="36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32264D5-F6BE-4399-99A3-89F9261167FD}"/>
                  </a:ext>
                </a:extLst>
              </p14:cNvPr>
              <p14:cNvContentPartPr/>
              <p14:nvPr/>
            </p14:nvContentPartPr>
            <p14:xfrm>
              <a:off x="3850320" y="2761720"/>
              <a:ext cx="1801440" cy="497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32264D5-F6BE-4399-99A3-89F9261167F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832320" y="2744080"/>
                <a:ext cx="18370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1645E7-58BF-48C9-ABF7-516977FA267C}"/>
                  </a:ext>
                </a:extLst>
              </p14:cNvPr>
              <p14:cNvContentPartPr/>
              <p14:nvPr/>
            </p14:nvContentPartPr>
            <p14:xfrm>
              <a:off x="6523680" y="3009400"/>
              <a:ext cx="932040" cy="304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1645E7-58BF-48C9-ABF7-516977FA267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05680" y="2991760"/>
                <a:ext cx="9676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310B2F6-D929-48D5-B9B9-D60925A2484D}"/>
                  </a:ext>
                </a:extLst>
              </p14:cNvPr>
              <p14:cNvContentPartPr/>
              <p14:nvPr/>
            </p14:nvContentPartPr>
            <p14:xfrm>
              <a:off x="1208640" y="3738400"/>
              <a:ext cx="669960" cy="262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310B2F6-D929-48D5-B9B9-D60925A2484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90991" y="3720400"/>
                <a:ext cx="705619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3A5D2A8-046D-4998-B5F4-641BC40D9E72}"/>
                  </a:ext>
                </a:extLst>
              </p14:cNvPr>
              <p14:cNvContentPartPr/>
              <p14:nvPr/>
            </p14:nvContentPartPr>
            <p14:xfrm>
              <a:off x="873480" y="3693760"/>
              <a:ext cx="203400" cy="309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3A5D2A8-046D-4998-B5F4-641BC40D9E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55480" y="3676099"/>
                <a:ext cx="239040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089872C-C6A5-4E0C-94CA-2999445D44B3}"/>
                  </a:ext>
                </a:extLst>
              </p14:cNvPr>
              <p14:cNvContentPartPr/>
              <p14:nvPr/>
            </p14:nvContentPartPr>
            <p14:xfrm>
              <a:off x="2326080" y="3779080"/>
              <a:ext cx="333000" cy="279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089872C-C6A5-4E0C-94CA-2999445D44B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08421" y="3761080"/>
                <a:ext cx="368679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DC1905F-3976-49C3-AFE5-256A75AEF413}"/>
                  </a:ext>
                </a:extLst>
              </p14:cNvPr>
              <p14:cNvContentPartPr/>
              <p14:nvPr/>
            </p14:nvContentPartPr>
            <p14:xfrm>
              <a:off x="5100240" y="3860080"/>
              <a:ext cx="201960" cy="20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DC1905F-3976-49C3-AFE5-256A75AEF4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82240" y="3842440"/>
                <a:ext cx="2376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5DFDE62-F8C8-46B4-A148-2846B16BE533}"/>
                  </a:ext>
                </a:extLst>
              </p14:cNvPr>
              <p14:cNvContentPartPr/>
              <p14:nvPr/>
            </p14:nvContentPartPr>
            <p14:xfrm>
              <a:off x="5120040" y="3968800"/>
              <a:ext cx="200160" cy="12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5DFDE62-F8C8-46B4-A148-2846B16BE53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02400" y="3951160"/>
                <a:ext cx="235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034F69E-FA0B-41E6-914D-F08BF8554A4C}"/>
                  </a:ext>
                </a:extLst>
              </p14:cNvPr>
              <p14:cNvContentPartPr/>
              <p14:nvPr/>
            </p14:nvContentPartPr>
            <p14:xfrm>
              <a:off x="2946000" y="3637600"/>
              <a:ext cx="1863720" cy="5767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034F69E-FA0B-41E6-914D-F08BF8554A4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928000" y="3619600"/>
                <a:ext cx="189936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A071B5A-885C-42CE-A0C1-0F109E8E0B0E}"/>
                  </a:ext>
                </a:extLst>
              </p14:cNvPr>
              <p14:cNvContentPartPr/>
              <p14:nvPr/>
            </p14:nvContentPartPr>
            <p14:xfrm>
              <a:off x="4287360" y="1830040"/>
              <a:ext cx="2741760" cy="1044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A071B5A-885C-42CE-A0C1-0F109E8E0B0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69360" y="1794400"/>
                <a:ext cx="277740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7A4912A-45A9-4DAF-BF63-C9A8E3564CBC}"/>
                  </a:ext>
                </a:extLst>
              </p14:cNvPr>
              <p14:cNvContentPartPr/>
              <p14:nvPr/>
            </p14:nvContentPartPr>
            <p14:xfrm>
              <a:off x="2264880" y="3300640"/>
              <a:ext cx="3326040" cy="164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7A4912A-45A9-4DAF-BF63-C9A8E3564CB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46880" y="3264640"/>
                <a:ext cx="336168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3E6449C-F3B1-4E77-9EFA-AA0040B4770F}"/>
                  </a:ext>
                </a:extLst>
              </p14:cNvPr>
              <p14:cNvContentPartPr/>
              <p14:nvPr/>
            </p14:nvContentPartPr>
            <p14:xfrm>
              <a:off x="2874720" y="4165000"/>
              <a:ext cx="2111760" cy="92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3E6449C-F3B1-4E77-9EFA-AA0040B4770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857080" y="4129000"/>
                <a:ext cx="21474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2EE1CE2-2BF3-439A-BAE4-52B15F1E2565}"/>
                  </a:ext>
                </a:extLst>
              </p14:cNvPr>
              <p14:cNvContentPartPr/>
              <p14:nvPr/>
            </p14:nvContentPartPr>
            <p14:xfrm>
              <a:off x="5516400" y="3592240"/>
              <a:ext cx="2399400" cy="483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2EE1CE2-2BF3-439A-BAE4-52B15F1E256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98400" y="3574253"/>
                <a:ext cx="2435040" cy="5190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4E2BDC4-3834-49AA-9028-981A3426D152}"/>
                  </a:ext>
                </a:extLst>
              </p14:cNvPr>
              <p14:cNvContentPartPr/>
              <p14:nvPr/>
            </p14:nvContentPartPr>
            <p14:xfrm>
              <a:off x="5445480" y="4073920"/>
              <a:ext cx="2457720" cy="122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4E2BDC4-3834-49AA-9028-981A3426D15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427480" y="4038280"/>
                <a:ext cx="249336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7F7682F-2E75-43B7-8B80-876CC278EF58}"/>
                  </a:ext>
                </a:extLst>
              </p14:cNvPr>
              <p14:cNvContentPartPr/>
              <p14:nvPr/>
            </p14:nvContentPartPr>
            <p14:xfrm>
              <a:off x="2956440" y="3634360"/>
              <a:ext cx="293400" cy="74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7F7682F-2E75-43B7-8B80-876CC278EF5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938440" y="3616720"/>
                <a:ext cx="32904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A8CE71F-C280-4B42-8907-63BC342F59CD}"/>
                  </a:ext>
                </a:extLst>
              </p14:cNvPr>
              <p14:cNvContentPartPr/>
              <p14:nvPr/>
            </p14:nvContentPartPr>
            <p14:xfrm>
              <a:off x="5618280" y="3635800"/>
              <a:ext cx="311040" cy="641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A8CE71F-C280-4B42-8907-63BC342F59C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600280" y="3618160"/>
                <a:ext cx="346680" cy="67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6569572-B0C5-4586-B2AD-6DE35B8E577F}"/>
                  </a:ext>
                </a:extLst>
              </p14:cNvPr>
              <p14:cNvContentPartPr/>
              <p14:nvPr/>
            </p14:nvContentPartPr>
            <p14:xfrm>
              <a:off x="3271080" y="3679000"/>
              <a:ext cx="308520" cy="679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6569572-B0C5-4586-B2AD-6DE35B8E577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253440" y="3661000"/>
                <a:ext cx="344160" cy="71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748C7C1-E519-430B-802E-8EDD610ABC4A}"/>
                  </a:ext>
                </a:extLst>
              </p14:cNvPr>
              <p14:cNvContentPartPr/>
              <p14:nvPr/>
            </p14:nvContentPartPr>
            <p14:xfrm>
              <a:off x="5953440" y="3426640"/>
              <a:ext cx="446400" cy="830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748C7C1-E519-430B-802E-8EDD610ABC4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935440" y="3408640"/>
                <a:ext cx="482040" cy="86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E330364-D1CC-4468-A03E-E956B62A9AF1}"/>
                  </a:ext>
                </a:extLst>
              </p14:cNvPr>
              <p14:cNvContentPartPr/>
              <p14:nvPr/>
            </p14:nvContentPartPr>
            <p14:xfrm>
              <a:off x="3911160" y="3662440"/>
              <a:ext cx="310320" cy="767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E330364-D1CC-4468-A03E-E956B62A9AF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893520" y="3644800"/>
                <a:ext cx="345960" cy="80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3308E9C-A5CF-49EE-81D5-33D268A8F904}"/>
                  </a:ext>
                </a:extLst>
              </p14:cNvPr>
              <p14:cNvContentPartPr/>
              <p14:nvPr/>
            </p14:nvContentPartPr>
            <p14:xfrm>
              <a:off x="6603600" y="3603040"/>
              <a:ext cx="133560" cy="257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3308E9C-A5CF-49EE-81D5-33D268A8F90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585600" y="3585400"/>
                <a:ext cx="16920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AF499C9-7388-4BCE-AB7F-C03B01118F4F}"/>
                  </a:ext>
                </a:extLst>
              </p14:cNvPr>
              <p14:cNvContentPartPr/>
              <p14:nvPr/>
            </p14:nvContentPartPr>
            <p14:xfrm>
              <a:off x="7274280" y="3387040"/>
              <a:ext cx="860040" cy="768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AF499C9-7388-4BCE-AB7F-C03B01118F4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256640" y="3369040"/>
                <a:ext cx="895680" cy="80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0F4DC5E-F17A-45E1-AFB6-E42AE078CE50}"/>
                  </a:ext>
                </a:extLst>
              </p14:cNvPr>
              <p14:cNvContentPartPr/>
              <p14:nvPr/>
            </p14:nvContentPartPr>
            <p14:xfrm>
              <a:off x="4144800" y="3416200"/>
              <a:ext cx="879120" cy="912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0F4DC5E-F17A-45E1-AFB6-E42AE078CE5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126800" y="3398200"/>
                <a:ext cx="914760" cy="9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6698D7E-02A6-4FF1-A444-E7671616E55D}"/>
                  </a:ext>
                </a:extLst>
              </p14:cNvPr>
              <p14:cNvContentPartPr/>
              <p14:nvPr/>
            </p14:nvContentPartPr>
            <p14:xfrm>
              <a:off x="903720" y="4793560"/>
              <a:ext cx="357480" cy="352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6698D7E-02A6-4FF1-A444-E7671616E55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86080" y="4775560"/>
                <a:ext cx="3931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262EB5A-C090-41AE-AE3C-F0F787FDC55C}"/>
                  </a:ext>
                </a:extLst>
              </p14:cNvPr>
              <p14:cNvContentPartPr/>
              <p14:nvPr/>
            </p14:nvContentPartPr>
            <p14:xfrm>
              <a:off x="2701920" y="4595200"/>
              <a:ext cx="2439720" cy="1004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262EB5A-C090-41AE-AE3C-F0F787FDC55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684277" y="4577200"/>
                <a:ext cx="2475365" cy="10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AACF20-2044-496F-AFFD-FC0745971511}"/>
                  </a:ext>
                </a:extLst>
              </p14:cNvPr>
              <p14:cNvContentPartPr/>
              <p14:nvPr/>
            </p14:nvContentPartPr>
            <p14:xfrm>
              <a:off x="2108280" y="4324480"/>
              <a:ext cx="3653640" cy="1640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AACF20-2044-496F-AFFD-FC074597151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090280" y="4288840"/>
                <a:ext cx="3689280" cy="1711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20471282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6920" y="724840"/>
              <a:ext cx="2436840" cy="1471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14:cNvPr>
              <p14:cNvContentPartPr/>
              <p14:nvPr/>
            </p14:nvContentPartPr>
            <p14:xfrm>
              <a:off x="152040" y="100960"/>
              <a:ext cx="2917440" cy="52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4040" y="83320"/>
                <a:ext cx="295308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14:cNvPr>
              <p14:cNvContentPartPr/>
              <p14:nvPr/>
            </p14:nvContentPartPr>
            <p14:xfrm>
              <a:off x="3291600" y="294280"/>
              <a:ext cx="104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73600" y="276280"/>
                <a:ext cx="4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14:cNvPr>
              <p14:cNvContentPartPr/>
              <p14:nvPr/>
            </p14:nvContentPartPr>
            <p14:xfrm>
              <a:off x="3332280" y="37564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14280" y="358000"/>
                <a:ext cx="3600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84504101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6920" y="724840"/>
              <a:ext cx="2436840" cy="1471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14:cNvPr>
              <p14:cNvContentPartPr/>
              <p14:nvPr/>
            </p14:nvContentPartPr>
            <p14:xfrm>
              <a:off x="152040" y="100960"/>
              <a:ext cx="2917440" cy="52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4040" y="83320"/>
                <a:ext cx="295308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14:cNvPr>
              <p14:cNvContentPartPr/>
              <p14:nvPr/>
            </p14:nvContentPartPr>
            <p14:xfrm>
              <a:off x="3291600" y="294280"/>
              <a:ext cx="104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73600" y="276280"/>
                <a:ext cx="4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14:cNvPr>
              <p14:cNvContentPartPr/>
              <p14:nvPr/>
            </p14:nvContentPartPr>
            <p14:xfrm>
              <a:off x="3332280" y="37564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14280" y="358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14:cNvPr>
              <p14:cNvContentPartPr/>
              <p14:nvPr/>
            </p14:nvContentPartPr>
            <p14:xfrm>
              <a:off x="4957680" y="162160"/>
              <a:ext cx="1408320" cy="453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39680" y="144160"/>
                <a:ext cx="1443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14:cNvPr>
              <p14:cNvContentPartPr/>
              <p14:nvPr/>
            </p14:nvContentPartPr>
            <p14:xfrm>
              <a:off x="3565560" y="197440"/>
              <a:ext cx="1106640" cy="538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47920" y="179800"/>
                <a:ext cx="11422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14:cNvPr>
              <p14:cNvContentPartPr/>
              <p14:nvPr/>
            </p14:nvContentPartPr>
            <p14:xfrm>
              <a:off x="6756960" y="203920"/>
              <a:ext cx="244440" cy="22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39320" y="185920"/>
                <a:ext cx="2800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14:cNvPr>
              <p14:cNvContentPartPr/>
              <p14:nvPr/>
            </p14:nvContentPartPr>
            <p14:xfrm>
              <a:off x="1940160" y="922840"/>
              <a:ext cx="574560" cy="227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22509" y="904840"/>
                <a:ext cx="610222" cy="263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20550499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6920" y="724840"/>
              <a:ext cx="2436840" cy="1471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14:cNvPr>
              <p14:cNvContentPartPr/>
              <p14:nvPr/>
            </p14:nvContentPartPr>
            <p14:xfrm>
              <a:off x="152040" y="100960"/>
              <a:ext cx="2917440" cy="52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4040" y="83320"/>
                <a:ext cx="295308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14:cNvPr>
              <p14:cNvContentPartPr/>
              <p14:nvPr/>
            </p14:nvContentPartPr>
            <p14:xfrm>
              <a:off x="3291600" y="294280"/>
              <a:ext cx="104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73600" y="276280"/>
                <a:ext cx="4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14:cNvPr>
              <p14:cNvContentPartPr/>
              <p14:nvPr/>
            </p14:nvContentPartPr>
            <p14:xfrm>
              <a:off x="3332280" y="37564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14280" y="358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14:cNvPr>
              <p14:cNvContentPartPr/>
              <p14:nvPr/>
            </p14:nvContentPartPr>
            <p14:xfrm>
              <a:off x="4957680" y="162160"/>
              <a:ext cx="1408320" cy="453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39680" y="144160"/>
                <a:ext cx="1443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14:cNvPr>
              <p14:cNvContentPartPr/>
              <p14:nvPr/>
            </p14:nvContentPartPr>
            <p14:xfrm>
              <a:off x="3565560" y="197440"/>
              <a:ext cx="1106640" cy="538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47920" y="179800"/>
                <a:ext cx="11422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14:cNvPr>
              <p14:cNvContentPartPr/>
              <p14:nvPr/>
            </p14:nvContentPartPr>
            <p14:xfrm>
              <a:off x="6756960" y="203920"/>
              <a:ext cx="244440" cy="22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39320" y="185920"/>
                <a:ext cx="2800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14:cNvPr>
              <p14:cNvContentPartPr/>
              <p14:nvPr/>
            </p14:nvContentPartPr>
            <p14:xfrm>
              <a:off x="1940160" y="922840"/>
              <a:ext cx="574560" cy="227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22509" y="904840"/>
                <a:ext cx="610222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D09008-ED98-48AD-9199-58AD07E4B5AC}"/>
                  </a:ext>
                </a:extLst>
              </p14:cNvPr>
              <p14:cNvContentPartPr/>
              <p14:nvPr/>
            </p14:nvContentPartPr>
            <p14:xfrm>
              <a:off x="7192920" y="456640"/>
              <a:ext cx="43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D09008-ED98-48AD-9199-58AD07E4B5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175280" y="4390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76F3D12-3E6E-4F16-86CD-91931EC69FE8}"/>
                  </a:ext>
                </a:extLst>
              </p14:cNvPr>
              <p14:cNvContentPartPr/>
              <p14:nvPr/>
            </p14:nvContentPartPr>
            <p14:xfrm>
              <a:off x="7487400" y="212200"/>
              <a:ext cx="595080" cy="204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76F3D12-3E6E-4F16-86CD-91931EC69FE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469749" y="194560"/>
                <a:ext cx="630742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AAAB255-9875-4924-A48D-B1F46DC63BE4}"/>
                  </a:ext>
                </a:extLst>
              </p14:cNvPr>
              <p14:cNvContentPartPr/>
              <p14:nvPr/>
            </p14:nvContentPartPr>
            <p14:xfrm>
              <a:off x="4561320" y="705040"/>
              <a:ext cx="537840" cy="261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AAAB255-9875-4924-A48D-B1F46DC63BE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43680" y="687376"/>
                <a:ext cx="573480" cy="297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5D81323-9F3E-4CDF-AEEA-AB8A5C239C0D}"/>
                  </a:ext>
                </a:extLst>
              </p14:cNvPr>
              <p14:cNvContentPartPr/>
              <p14:nvPr/>
            </p14:nvContentPartPr>
            <p14:xfrm>
              <a:off x="5474280" y="582640"/>
              <a:ext cx="1747080" cy="49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5D81323-9F3E-4CDF-AEEA-AB8A5C239C0D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456640" y="564640"/>
                <a:ext cx="178272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3729AF-98CF-4AF2-BCFD-7B7E931B2812}"/>
                  </a:ext>
                </a:extLst>
              </p14:cNvPr>
              <p14:cNvContentPartPr/>
              <p14:nvPr/>
            </p14:nvContentPartPr>
            <p14:xfrm>
              <a:off x="7558680" y="507760"/>
              <a:ext cx="1162800" cy="434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3729AF-98CF-4AF2-BCFD-7B7E931B281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40686" y="490105"/>
                <a:ext cx="1198429" cy="470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0AE290-FCD8-40AF-8B9F-83414C5DBF26}"/>
                  </a:ext>
                </a:extLst>
              </p14:cNvPr>
              <p14:cNvContentPartPr/>
              <p14:nvPr/>
            </p14:nvContentPartPr>
            <p14:xfrm>
              <a:off x="2539560" y="716920"/>
              <a:ext cx="1812600" cy="990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0AE290-FCD8-40AF-8B9F-83414C5DBF26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521920" y="699280"/>
                <a:ext cx="1848240" cy="1026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19174241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6920" y="724840"/>
              <a:ext cx="2436840" cy="1471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14:cNvPr>
              <p14:cNvContentPartPr/>
              <p14:nvPr/>
            </p14:nvContentPartPr>
            <p14:xfrm>
              <a:off x="152040" y="100960"/>
              <a:ext cx="2917440" cy="52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4040" y="83320"/>
                <a:ext cx="295308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14:cNvPr>
              <p14:cNvContentPartPr/>
              <p14:nvPr/>
            </p14:nvContentPartPr>
            <p14:xfrm>
              <a:off x="3291600" y="294280"/>
              <a:ext cx="104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73600" y="276280"/>
                <a:ext cx="4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14:cNvPr>
              <p14:cNvContentPartPr/>
              <p14:nvPr/>
            </p14:nvContentPartPr>
            <p14:xfrm>
              <a:off x="3332280" y="37564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14280" y="358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14:cNvPr>
              <p14:cNvContentPartPr/>
              <p14:nvPr/>
            </p14:nvContentPartPr>
            <p14:xfrm>
              <a:off x="4957680" y="162160"/>
              <a:ext cx="1408320" cy="453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39680" y="144160"/>
                <a:ext cx="1443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14:cNvPr>
              <p14:cNvContentPartPr/>
              <p14:nvPr/>
            </p14:nvContentPartPr>
            <p14:xfrm>
              <a:off x="3565560" y="197440"/>
              <a:ext cx="1106640" cy="538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47920" y="179800"/>
                <a:ext cx="11422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14:cNvPr>
              <p14:cNvContentPartPr/>
              <p14:nvPr/>
            </p14:nvContentPartPr>
            <p14:xfrm>
              <a:off x="6756960" y="203920"/>
              <a:ext cx="244440" cy="22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39320" y="185920"/>
                <a:ext cx="2800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14:cNvPr>
              <p14:cNvContentPartPr/>
              <p14:nvPr/>
            </p14:nvContentPartPr>
            <p14:xfrm>
              <a:off x="1940160" y="922840"/>
              <a:ext cx="574560" cy="227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22509" y="904840"/>
                <a:ext cx="610222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D09008-ED98-48AD-9199-58AD07E4B5AC}"/>
                  </a:ext>
                </a:extLst>
              </p14:cNvPr>
              <p14:cNvContentPartPr/>
              <p14:nvPr/>
            </p14:nvContentPartPr>
            <p14:xfrm>
              <a:off x="7192920" y="456640"/>
              <a:ext cx="43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D09008-ED98-48AD-9199-58AD07E4B5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175280" y="4390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76F3D12-3E6E-4F16-86CD-91931EC69FE8}"/>
                  </a:ext>
                </a:extLst>
              </p14:cNvPr>
              <p14:cNvContentPartPr/>
              <p14:nvPr/>
            </p14:nvContentPartPr>
            <p14:xfrm>
              <a:off x="7487400" y="212200"/>
              <a:ext cx="595080" cy="204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76F3D12-3E6E-4F16-86CD-91931EC69FE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469749" y="194560"/>
                <a:ext cx="630742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AAAB255-9875-4924-A48D-B1F46DC63BE4}"/>
                  </a:ext>
                </a:extLst>
              </p14:cNvPr>
              <p14:cNvContentPartPr/>
              <p14:nvPr/>
            </p14:nvContentPartPr>
            <p14:xfrm>
              <a:off x="4561320" y="705040"/>
              <a:ext cx="537840" cy="261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AAAB255-9875-4924-A48D-B1F46DC63BE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43680" y="687376"/>
                <a:ext cx="573480" cy="297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5D81323-9F3E-4CDF-AEEA-AB8A5C239C0D}"/>
                  </a:ext>
                </a:extLst>
              </p14:cNvPr>
              <p14:cNvContentPartPr/>
              <p14:nvPr/>
            </p14:nvContentPartPr>
            <p14:xfrm>
              <a:off x="5474280" y="582640"/>
              <a:ext cx="1747080" cy="49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5D81323-9F3E-4CDF-AEEA-AB8A5C239C0D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456640" y="564640"/>
                <a:ext cx="178272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3729AF-98CF-4AF2-BCFD-7B7E931B2812}"/>
                  </a:ext>
                </a:extLst>
              </p14:cNvPr>
              <p14:cNvContentPartPr/>
              <p14:nvPr/>
            </p14:nvContentPartPr>
            <p14:xfrm>
              <a:off x="7558680" y="507760"/>
              <a:ext cx="1162800" cy="434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3729AF-98CF-4AF2-BCFD-7B7E931B281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40686" y="490105"/>
                <a:ext cx="1198429" cy="470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0AE290-FCD8-40AF-8B9F-83414C5DBF26}"/>
                  </a:ext>
                </a:extLst>
              </p14:cNvPr>
              <p14:cNvContentPartPr/>
              <p14:nvPr/>
            </p14:nvContentPartPr>
            <p14:xfrm>
              <a:off x="2539560" y="716920"/>
              <a:ext cx="1812600" cy="990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0AE290-FCD8-40AF-8B9F-83414C5DBF26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521920" y="699280"/>
                <a:ext cx="1848240" cy="10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A96DE69-8DA7-4D7E-8A3C-D01B7CE8E837}"/>
                  </a:ext>
                </a:extLst>
              </p14:cNvPr>
              <p14:cNvContentPartPr/>
              <p14:nvPr/>
            </p14:nvContentPartPr>
            <p14:xfrm>
              <a:off x="5729880" y="12288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A96DE69-8DA7-4D7E-8A3C-D01B7CE8E83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12240" y="121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9A7E625-84C8-481B-81EF-D073246E28CE}"/>
                  </a:ext>
                </a:extLst>
              </p14:cNvPr>
              <p14:cNvContentPartPr/>
              <p14:nvPr/>
            </p14:nvContentPartPr>
            <p14:xfrm>
              <a:off x="5300400" y="1325320"/>
              <a:ext cx="108504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9A7E625-84C8-481B-81EF-D073246E28C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82760" y="1307320"/>
                <a:ext cx="11206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B4381AF-4008-4A46-ACE7-15C5CA9615A8}"/>
                  </a:ext>
                </a:extLst>
              </p14:cNvPr>
              <p14:cNvContentPartPr/>
              <p14:nvPr/>
            </p14:nvContentPartPr>
            <p14:xfrm>
              <a:off x="4656000" y="1218760"/>
              <a:ext cx="398160" cy="539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B4381AF-4008-4A46-ACE7-15C5CA9615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38360" y="1201120"/>
                <a:ext cx="43380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873238-3F11-4B7A-B5CA-5BEBD2C534C2}"/>
                  </a:ext>
                </a:extLst>
              </p14:cNvPr>
              <p14:cNvContentPartPr/>
              <p14:nvPr/>
            </p14:nvContentPartPr>
            <p14:xfrm>
              <a:off x="7060800" y="1085920"/>
              <a:ext cx="189720" cy="7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873238-3F11-4B7A-B5CA-5BEBD2C534C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43160" y="1068280"/>
                <a:ext cx="2253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754B6FB-F9A6-4013-A3C6-DCF48859929D}"/>
                  </a:ext>
                </a:extLst>
              </p14:cNvPr>
              <p14:cNvContentPartPr/>
              <p14:nvPr/>
            </p14:nvContentPartPr>
            <p14:xfrm>
              <a:off x="8329080" y="1157920"/>
              <a:ext cx="236160" cy="193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754B6FB-F9A6-4013-A3C6-DCF4885992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11080" y="1139920"/>
                <a:ext cx="2718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9A6D4D-F1DD-444E-A0A1-62EE1AF88099}"/>
                  </a:ext>
                </a:extLst>
              </p14:cNvPr>
              <p14:cNvContentPartPr/>
              <p14:nvPr/>
            </p14:nvContentPartPr>
            <p14:xfrm>
              <a:off x="8320800" y="1007800"/>
              <a:ext cx="192960" cy="79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9A6D4D-F1DD-444E-A0A1-62EE1AF8809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02800" y="989800"/>
                <a:ext cx="22860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EE10073-6AEC-414D-8CAE-6EC1866513F8}"/>
                  </a:ext>
                </a:extLst>
              </p14:cNvPr>
              <p14:cNvContentPartPr/>
              <p14:nvPr/>
            </p14:nvContentPartPr>
            <p14:xfrm>
              <a:off x="7528080" y="1147480"/>
              <a:ext cx="609120" cy="234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EE10073-6AEC-414D-8CAE-6EC1866513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510430" y="1129813"/>
                <a:ext cx="644781" cy="27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69A3857-CAF1-40E3-951B-45B354140B7D}"/>
                  </a:ext>
                </a:extLst>
              </p14:cNvPr>
              <p14:cNvContentPartPr/>
              <p14:nvPr/>
            </p14:nvContentPartPr>
            <p14:xfrm>
              <a:off x="6661200" y="1207960"/>
              <a:ext cx="644400" cy="296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69A3857-CAF1-40E3-951B-45B354140B7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43190" y="1190320"/>
                <a:ext cx="680060" cy="331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56526602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6920" y="724840"/>
              <a:ext cx="2436840" cy="1471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14:cNvPr>
              <p14:cNvContentPartPr/>
              <p14:nvPr/>
            </p14:nvContentPartPr>
            <p14:xfrm>
              <a:off x="152040" y="100960"/>
              <a:ext cx="2917440" cy="52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4040" y="83320"/>
                <a:ext cx="295308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14:cNvPr>
              <p14:cNvContentPartPr/>
              <p14:nvPr/>
            </p14:nvContentPartPr>
            <p14:xfrm>
              <a:off x="3291600" y="294280"/>
              <a:ext cx="104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73600" y="276280"/>
                <a:ext cx="4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14:cNvPr>
              <p14:cNvContentPartPr/>
              <p14:nvPr/>
            </p14:nvContentPartPr>
            <p14:xfrm>
              <a:off x="3332280" y="37564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14280" y="358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14:cNvPr>
              <p14:cNvContentPartPr/>
              <p14:nvPr/>
            </p14:nvContentPartPr>
            <p14:xfrm>
              <a:off x="4957680" y="162160"/>
              <a:ext cx="1408320" cy="453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39680" y="144160"/>
                <a:ext cx="1443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14:cNvPr>
              <p14:cNvContentPartPr/>
              <p14:nvPr/>
            </p14:nvContentPartPr>
            <p14:xfrm>
              <a:off x="3565560" y="197440"/>
              <a:ext cx="1106640" cy="538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47920" y="179800"/>
                <a:ext cx="11422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14:cNvPr>
              <p14:cNvContentPartPr/>
              <p14:nvPr/>
            </p14:nvContentPartPr>
            <p14:xfrm>
              <a:off x="6756960" y="203920"/>
              <a:ext cx="244440" cy="22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39320" y="185920"/>
                <a:ext cx="2800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14:cNvPr>
              <p14:cNvContentPartPr/>
              <p14:nvPr/>
            </p14:nvContentPartPr>
            <p14:xfrm>
              <a:off x="1940160" y="922840"/>
              <a:ext cx="574560" cy="227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22509" y="904840"/>
                <a:ext cx="610222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D09008-ED98-48AD-9199-58AD07E4B5AC}"/>
                  </a:ext>
                </a:extLst>
              </p14:cNvPr>
              <p14:cNvContentPartPr/>
              <p14:nvPr/>
            </p14:nvContentPartPr>
            <p14:xfrm>
              <a:off x="7192920" y="456640"/>
              <a:ext cx="43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D09008-ED98-48AD-9199-58AD07E4B5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175280" y="4390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76F3D12-3E6E-4F16-86CD-91931EC69FE8}"/>
                  </a:ext>
                </a:extLst>
              </p14:cNvPr>
              <p14:cNvContentPartPr/>
              <p14:nvPr/>
            </p14:nvContentPartPr>
            <p14:xfrm>
              <a:off x="7487400" y="212200"/>
              <a:ext cx="595080" cy="204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76F3D12-3E6E-4F16-86CD-91931EC69FE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469749" y="194560"/>
                <a:ext cx="630742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AAAB255-9875-4924-A48D-B1F46DC63BE4}"/>
                  </a:ext>
                </a:extLst>
              </p14:cNvPr>
              <p14:cNvContentPartPr/>
              <p14:nvPr/>
            </p14:nvContentPartPr>
            <p14:xfrm>
              <a:off x="4561320" y="705040"/>
              <a:ext cx="537840" cy="261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AAAB255-9875-4924-A48D-B1F46DC63BE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43680" y="687376"/>
                <a:ext cx="573480" cy="297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5D81323-9F3E-4CDF-AEEA-AB8A5C239C0D}"/>
                  </a:ext>
                </a:extLst>
              </p14:cNvPr>
              <p14:cNvContentPartPr/>
              <p14:nvPr/>
            </p14:nvContentPartPr>
            <p14:xfrm>
              <a:off x="5474280" y="582640"/>
              <a:ext cx="1747080" cy="49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5D81323-9F3E-4CDF-AEEA-AB8A5C239C0D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456640" y="564640"/>
                <a:ext cx="178272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3729AF-98CF-4AF2-BCFD-7B7E931B2812}"/>
                  </a:ext>
                </a:extLst>
              </p14:cNvPr>
              <p14:cNvContentPartPr/>
              <p14:nvPr/>
            </p14:nvContentPartPr>
            <p14:xfrm>
              <a:off x="7558680" y="507760"/>
              <a:ext cx="1162800" cy="434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3729AF-98CF-4AF2-BCFD-7B7E931B281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40686" y="490105"/>
                <a:ext cx="1198429" cy="470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0AE290-FCD8-40AF-8B9F-83414C5DBF26}"/>
                  </a:ext>
                </a:extLst>
              </p14:cNvPr>
              <p14:cNvContentPartPr/>
              <p14:nvPr/>
            </p14:nvContentPartPr>
            <p14:xfrm>
              <a:off x="2539560" y="716920"/>
              <a:ext cx="1812600" cy="990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0AE290-FCD8-40AF-8B9F-83414C5DBF26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521920" y="699280"/>
                <a:ext cx="1848240" cy="10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A96DE69-8DA7-4D7E-8A3C-D01B7CE8E837}"/>
                  </a:ext>
                </a:extLst>
              </p14:cNvPr>
              <p14:cNvContentPartPr/>
              <p14:nvPr/>
            </p14:nvContentPartPr>
            <p14:xfrm>
              <a:off x="5729880" y="12288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A96DE69-8DA7-4D7E-8A3C-D01B7CE8E83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12240" y="121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9A7E625-84C8-481B-81EF-D073246E28CE}"/>
                  </a:ext>
                </a:extLst>
              </p14:cNvPr>
              <p14:cNvContentPartPr/>
              <p14:nvPr/>
            </p14:nvContentPartPr>
            <p14:xfrm>
              <a:off x="5300400" y="1325320"/>
              <a:ext cx="108504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9A7E625-84C8-481B-81EF-D073246E28C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82760" y="1307320"/>
                <a:ext cx="11206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B4381AF-4008-4A46-ACE7-15C5CA9615A8}"/>
                  </a:ext>
                </a:extLst>
              </p14:cNvPr>
              <p14:cNvContentPartPr/>
              <p14:nvPr/>
            </p14:nvContentPartPr>
            <p14:xfrm>
              <a:off x="4656000" y="1218760"/>
              <a:ext cx="398160" cy="539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B4381AF-4008-4A46-ACE7-15C5CA9615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38360" y="1201120"/>
                <a:ext cx="43380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873238-3F11-4B7A-B5CA-5BEBD2C534C2}"/>
                  </a:ext>
                </a:extLst>
              </p14:cNvPr>
              <p14:cNvContentPartPr/>
              <p14:nvPr/>
            </p14:nvContentPartPr>
            <p14:xfrm>
              <a:off x="7060800" y="1085920"/>
              <a:ext cx="189720" cy="7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873238-3F11-4B7A-B5CA-5BEBD2C534C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43160" y="1068280"/>
                <a:ext cx="2253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754B6FB-F9A6-4013-A3C6-DCF48859929D}"/>
                  </a:ext>
                </a:extLst>
              </p14:cNvPr>
              <p14:cNvContentPartPr/>
              <p14:nvPr/>
            </p14:nvContentPartPr>
            <p14:xfrm>
              <a:off x="8329080" y="1157920"/>
              <a:ext cx="236160" cy="193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754B6FB-F9A6-4013-A3C6-DCF4885992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11080" y="1139920"/>
                <a:ext cx="2718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9A6D4D-F1DD-444E-A0A1-62EE1AF88099}"/>
                  </a:ext>
                </a:extLst>
              </p14:cNvPr>
              <p14:cNvContentPartPr/>
              <p14:nvPr/>
            </p14:nvContentPartPr>
            <p14:xfrm>
              <a:off x="8320800" y="1007800"/>
              <a:ext cx="192960" cy="79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9A6D4D-F1DD-444E-A0A1-62EE1AF8809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02800" y="989800"/>
                <a:ext cx="22860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EE10073-6AEC-414D-8CAE-6EC1866513F8}"/>
                  </a:ext>
                </a:extLst>
              </p14:cNvPr>
              <p14:cNvContentPartPr/>
              <p14:nvPr/>
            </p14:nvContentPartPr>
            <p14:xfrm>
              <a:off x="7528080" y="1147480"/>
              <a:ext cx="609120" cy="234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EE10073-6AEC-414D-8CAE-6EC1866513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510430" y="1129813"/>
                <a:ext cx="644781" cy="27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69A3857-CAF1-40E3-951B-45B354140B7D}"/>
                  </a:ext>
                </a:extLst>
              </p14:cNvPr>
              <p14:cNvContentPartPr/>
              <p14:nvPr/>
            </p14:nvContentPartPr>
            <p14:xfrm>
              <a:off x="6661200" y="1207960"/>
              <a:ext cx="644400" cy="296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69A3857-CAF1-40E3-951B-45B354140B7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43190" y="1190320"/>
                <a:ext cx="6800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A523CA-315D-4080-8319-B69889FBC6D5}"/>
                  </a:ext>
                </a:extLst>
              </p14:cNvPr>
              <p14:cNvContentPartPr/>
              <p14:nvPr/>
            </p14:nvContentPartPr>
            <p14:xfrm>
              <a:off x="2873280" y="1900600"/>
              <a:ext cx="286560" cy="219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A523CA-315D-4080-8319-B69889FBC6D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855280" y="1882600"/>
                <a:ext cx="3222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9DD4D07-14C5-4792-94C1-268432B36BBC}"/>
                  </a:ext>
                </a:extLst>
              </p14:cNvPr>
              <p14:cNvContentPartPr/>
              <p14:nvPr/>
            </p14:nvContentPartPr>
            <p14:xfrm>
              <a:off x="3189720" y="1980520"/>
              <a:ext cx="131400" cy="155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9DD4D07-14C5-4792-94C1-268432B36BB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72080" y="1962520"/>
                <a:ext cx="167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5604E00-2E56-49C1-AD60-47E8D6BE1385}"/>
                  </a:ext>
                </a:extLst>
              </p14:cNvPr>
              <p14:cNvContentPartPr/>
              <p14:nvPr/>
            </p14:nvContentPartPr>
            <p14:xfrm>
              <a:off x="3544320" y="1998520"/>
              <a:ext cx="255960" cy="126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5604E00-2E56-49C1-AD60-47E8D6BE138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26680" y="1980520"/>
                <a:ext cx="29160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7B00A4-223A-4C5C-B564-4400298727FB}"/>
                  </a:ext>
                </a:extLst>
              </p14:cNvPr>
              <p14:cNvContentPartPr/>
              <p14:nvPr/>
            </p14:nvContentPartPr>
            <p14:xfrm>
              <a:off x="3851760" y="2021560"/>
              <a:ext cx="163440" cy="112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7B00A4-223A-4C5C-B564-4400298727F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34120" y="2003560"/>
                <a:ext cx="199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02CDDEB-B759-4317-8D67-89A970AB162B}"/>
                  </a:ext>
                </a:extLst>
              </p14:cNvPr>
              <p14:cNvContentPartPr/>
              <p14:nvPr/>
            </p14:nvContentPartPr>
            <p14:xfrm>
              <a:off x="4002960" y="2069800"/>
              <a:ext cx="40320" cy="75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02CDDEB-B759-4317-8D67-89A970AB16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85320" y="2052160"/>
                <a:ext cx="759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8D24F3-AD00-4B6A-9D12-3D1E08AF62FE}"/>
                  </a:ext>
                </a:extLst>
              </p14:cNvPr>
              <p14:cNvContentPartPr/>
              <p14:nvPr/>
            </p14:nvContentPartPr>
            <p14:xfrm>
              <a:off x="4158120" y="1990960"/>
              <a:ext cx="181080" cy="137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8D24F3-AD00-4B6A-9D12-3D1E08AF62F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40480" y="1973320"/>
                <a:ext cx="2167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6A40364-8998-46B6-9A7F-726245E4DDCC}"/>
                  </a:ext>
                </a:extLst>
              </p14:cNvPr>
              <p14:cNvContentPartPr/>
              <p14:nvPr/>
            </p14:nvContentPartPr>
            <p14:xfrm>
              <a:off x="4512720" y="1818160"/>
              <a:ext cx="19080" cy="236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6A40364-8998-46B6-9A7F-726245E4DDC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94720" y="1800520"/>
                <a:ext cx="547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DE2CA7-23EB-4ABC-AE8C-07D37CD9EB86}"/>
                  </a:ext>
                </a:extLst>
              </p14:cNvPr>
              <p14:cNvContentPartPr/>
              <p14:nvPr/>
            </p14:nvContentPartPr>
            <p14:xfrm>
              <a:off x="4409040" y="1919320"/>
              <a:ext cx="215640" cy="20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DE2CA7-23EB-4ABC-AE8C-07D37CD9EB8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91040" y="1901680"/>
                <a:ext cx="251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BEB1CEF-601C-4348-BA97-88EC19FDE294}"/>
                  </a:ext>
                </a:extLst>
              </p14:cNvPr>
              <p14:cNvContentPartPr/>
              <p14:nvPr/>
            </p14:nvContentPartPr>
            <p14:xfrm>
              <a:off x="5018880" y="1828240"/>
              <a:ext cx="360" cy="21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BEB1CEF-601C-4348-BA97-88EC19FDE29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00880" y="1810600"/>
                <a:ext cx="3600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7889B0-C8D5-4135-8E2D-10166DF78FA4}"/>
                  </a:ext>
                </a:extLst>
              </p14:cNvPr>
              <p14:cNvContentPartPr/>
              <p14:nvPr/>
            </p14:nvContentPartPr>
            <p14:xfrm>
              <a:off x="4927440" y="1889440"/>
              <a:ext cx="234720" cy="51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7889B0-C8D5-4135-8E2D-10166DF78FA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09440" y="1871800"/>
                <a:ext cx="2703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45969F6-3343-411D-9B29-05FBB72D4340}"/>
                  </a:ext>
                </a:extLst>
              </p14:cNvPr>
              <p14:cNvContentPartPr/>
              <p14:nvPr/>
            </p14:nvContentPartPr>
            <p14:xfrm>
              <a:off x="5150280" y="1892320"/>
              <a:ext cx="100440" cy="109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45969F6-3343-411D-9B29-05FBB72D434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32640" y="1874680"/>
                <a:ext cx="1360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89F77A4-B14C-443A-A927-D5635DD5BDFC}"/>
                  </a:ext>
                </a:extLst>
              </p14:cNvPr>
              <p14:cNvContentPartPr/>
              <p14:nvPr/>
            </p14:nvContentPartPr>
            <p14:xfrm>
              <a:off x="5523960" y="1899880"/>
              <a:ext cx="176760" cy="102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89F77A4-B14C-443A-A927-D5635DD5BDF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5960" y="1881880"/>
                <a:ext cx="21240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0803CA-A659-4EF5-9F7A-A26F0D0322A8}"/>
                  </a:ext>
                </a:extLst>
              </p14:cNvPr>
              <p14:cNvContentPartPr/>
              <p14:nvPr/>
            </p14:nvContentPartPr>
            <p14:xfrm>
              <a:off x="5739960" y="1917880"/>
              <a:ext cx="149760" cy="8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0803CA-A659-4EF5-9F7A-A26F0D0322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21960" y="1899880"/>
                <a:ext cx="18540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6146B4-6CDB-4842-BEC5-CAF02C01B64D}"/>
                  </a:ext>
                </a:extLst>
              </p14:cNvPr>
              <p14:cNvContentPartPr/>
              <p14:nvPr/>
            </p14:nvContentPartPr>
            <p14:xfrm>
              <a:off x="5893320" y="1729960"/>
              <a:ext cx="252360" cy="273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6146B4-6CDB-4842-BEC5-CAF02C01B64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75680" y="1712320"/>
                <a:ext cx="28800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E79BE2A-7663-406C-80DB-296ECB698DF0}"/>
                  </a:ext>
                </a:extLst>
              </p14:cNvPr>
              <p14:cNvContentPartPr/>
              <p14:nvPr/>
            </p14:nvContentPartPr>
            <p14:xfrm>
              <a:off x="6192480" y="1897000"/>
              <a:ext cx="117000" cy="364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E79BE2A-7663-406C-80DB-296ECB698D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74840" y="1879000"/>
                <a:ext cx="15264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509ABAE-E4AE-4250-BA0E-A6485A702F9B}"/>
                  </a:ext>
                </a:extLst>
              </p14:cNvPr>
              <p14:cNvContentPartPr/>
              <p14:nvPr/>
            </p14:nvContentPartPr>
            <p14:xfrm>
              <a:off x="7355280" y="174724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509ABAE-E4AE-4250-BA0E-A6485A702F9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33764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B278FD4-D6BE-4306-AB94-FC32960DD927}"/>
                  </a:ext>
                </a:extLst>
              </p14:cNvPr>
              <p14:cNvContentPartPr/>
              <p14:nvPr/>
            </p14:nvContentPartPr>
            <p14:xfrm>
              <a:off x="7371840" y="1838680"/>
              <a:ext cx="470520" cy="374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B278FD4-D6BE-4306-AB94-FC32960DD9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353840" y="1821040"/>
                <a:ext cx="5061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BDF4122-4000-4386-9382-9F1E07410D17}"/>
                  </a:ext>
                </a:extLst>
              </p14:cNvPr>
              <p14:cNvContentPartPr/>
              <p14:nvPr/>
            </p14:nvContentPartPr>
            <p14:xfrm>
              <a:off x="6968640" y="1838680"/>
              <a:ext cx="316080" cy="134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BDF4122-4000-4386-9382-9F1E07410D1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951000" y="1821040"/>
                <a:ext cx="35172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0263D79-9124-447A-A580-AD88A954AB92}"/>
                  </a:ext>
                </a:extLst>
              </p14:cNvPr>
              <p14:cNvContentPartPr/>
              <p14:nvPr/>
            </p14:nvContentPartPr>
            <p14:xfrm>
              <a:off x="6400200" y="1837600"/>
              <a:ext cx="385920" cy="165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0263D79-9124-447A-A580-AD88A954AB9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382544" y="1819639"/>
                <a:ext cx="421593" cy="2015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12DB642-D536-4B4B-95DE-2BAE60D6854D}"/>
                  </a:ext>
                </a:extLst>
              </p14:cNvPr>
              <p14:cNvContentPartPr/>
              <p14:nvPr/>
            </p14:nvContentPartPr>
            <p14:xfrm>
              <a:off x="8005800" y="1772080"/>
              <a:ext cx="1025280" cy="419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12DB642-D536-4B4B-95DE-2BAE60D6854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988154" y="1754455"/>
                <a:ext cx="1060933" cy="4546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2532B2D-C416-4E94-ABCE-ECEACEF848AE}"/>
                  </a:ext>
                </a:extLst>
              </p14:cNvPr>
              <p14:cNvContentPartPr/>
              <p14:nvPr/>
            </p14:nvContentPartPr>
            <p14:xfrm>
              <a:off x="322320" y="2186800"/>
              <a:ext cx="2445120" cy="415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2532B2D-C416-4E94-ABCE-ECEACEF848A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04320" y="2169145"/>
                <a:ext cx="2480760" cy="45147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8238943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6920" y="724840"/>
              <a:ext cx="2436840" cy="1471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14:cNvPr>
              <p14:cNvContentPartPr/>
              <p14:nvPr/>
            </p14:nvContentPartPr>
            <p14:xfrm>
              <a:off x="152040" y="100960"/>
              <a:ext cx="2917440" cy="52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4040" y="83320"/>
                <a:ext cx="295308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14:cNvPr>
              <p14:cNvContentPartPr/>
              <p14:nvPr/>
            </p14:nvContentPartPr>
            <p14:xfrm>
              <a:off x="3291600" y="294280"/>
              <a:ext cx="104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73600" y="276280"/>
                <a:ext cx="4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14:cNvPr>
              <p14:cNvContentPartPr/>
              <p14:nvPr/>
            </p14:nvContentPartPr>
            <p14:xfrm>
              <a:off x="3332280" y="37564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14280" y="358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14:cNvPr>
              <p14:cNvContentPartPr/>
              <p14:nvPr/>
            </p14:nvContentPartPr>
            <p14:xfrm>
              <a:off x="4957680" y="162160"/>
              <a:ext cx="1408320" cy="453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39680" y="144160"/>
                <a:ext cx="1443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14:cNvPr>
              <p14:cNvContentPartPr/>
              <p14:nvPr/>
            </p14:nvContentPartPr>
            <p14:xfrm>
              <a:off x="3565560" y="197440"/>
              <a:ext cx="1106640" cy="538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47920" y="179800"/>
                <a:ext cx="11422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14:cNvPr>
              <p14:cNvContentPartPr/>
              <p14:nvPr/>
            </p14:nvContentPartPr>
            <p14:xfrm>
              <a:off x="6756960" y="203920"/>
              <a:ext cx="244440" cy="22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39320" y="185920"/>
                <a:ext cx="2800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14:cNvPr>
              <p14:cNvContentPartPr/>
              <p14:nvPr/>
            </p14:nvContentPartPr>
            <p14:xfrm>
              <a:off x="1940160" y="922840"/>
              <a:ext cx="574560" cy="227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22509" y="904840"/>
                <a:ext cx="610222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D09008-ED98-48AD-9199-58AD07E4B5AC}"/>
                  </a:ext>
                </a:extLst>
              </p14:cNvPr>
              <p14:cNvContentPartPr/>
              <p14:nvPr/>
            </p14:nvContentPartPr>
            <p14:xfrm>
              <a:off x="7192920" y="456640"/>
              <a:ext cx="43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D09008-ED98-48AD-9199-58AD07E4B5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175280" y="4390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76F3D12-3E6E-4F16-86CD-91931EC69FE8}"/>
                  </a:ext>
                </a:extLst>
              </p14:cNvPr>
              <p14:cNvContentPartPr/>
              <p14:nvPr/>
            </p14:nvContentPartPr>
            <p14:xfrm>
              <a:off x="7487400" y="212200"/>
              <a:ext cx="595080" cy="204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76F3D12-3E6E-4F16-86CD-91931EC69FE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469749" y="194560"/>
                <a:ext cx="630742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AAAB255-9875-4924-A48D-B1F46DC63BE4}"/>
                  </a:ext>
                </a:extLst>
              </p14:cNvPr>
              <p14:cNvContentPartPr/>
              <p14:nvPr/>
            </p14:nvContentPartPr>
            <p14:xfrm>
              <a:off x="4561320" y="705040"/>
              <a:ext cx="537840" cy="261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AAAB255-9875-4924-A48D-B1F46DC63BE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43680" y="687376"/>
                <a:ext cx="573480" cy="297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5D81323-9F3E-4CDF-AEEA-AB8A5C239C0D}"/>
                  </a:ext>
                </a:extLst>
              </p14:cNvPr>
              <p14:cNvContentPartPr/>
              <p14:nvPr/>
            </p14:nvContentPartPr>
            <p14:xfrm>
              <a:off x="5474280" y="582640"/>
              <a:ext cx="1747080" cy="49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5D81323-9F3E-4CDF-AEEA-AB8A5C239C0D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456640" y="564640"/>
                <a:ext cx="178272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3729AF-98CF-4AF2-BCFD-7B7E931B2812}"/>
                  </a:ext>
                </a:extLst>
              </p14:cNvPr>
              <p14:cNvContentPartPr/>
              <p14:nvPr/>
            </p14:nvContentPartPr>
            <p14:xfrm>
              <a:off x="7558680" y="507760"/>
              <a:ext cx="1162800" cy="434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3729AF-98CF-4AF2-BCFD-7B7E931B281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40686" y="490105"/>
                <a:ext cx="1198429" cy="470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0AE290-FCD8-40AF-8B9F-83414C5DBF26}"/>
                  </a:ext>
                </a:extLst>
              </p14:cNvPr>
              <p14:cNvContentPartPr/>
              <p14:nvPr/>
            </p14:nvContentPartPr>
            <p14:xfrm>
              <a:off x="2539560" y="716920"/>
              <a:ext cx="1812600" cy="990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0AE290-FCD8-40AF-8B9F-83414C5DBF26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521920" y="699280"/>
                <a:ext cx="1848240" cy="10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A96DE69-8DA7-4D7E-8A3C-D01B7CE8E837}"/>
                  </a:ext>
                </a:extLst>
              </p14:cNvPr>
              <p14:cNvContentPartPr/>
              <p14:nvPr/>
            </p14:nvContentPartPr>
            <p14:xfrm>
              <a:off x="5729880" y="12288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A96DE69-8DA7-4D7E-8A3C-D01B7CE8E83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12240" y="121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9A7E625-84C8-481B-81EF-D073246E28CE}"/>
                  </a:ext>
                </a:extLst>
              </p14:cNvPr>
              <p14:cNvContentPartPr/>
              <p14:nvPr/>
            </p14:nvContentPartPr>
            <p14:xfrm>
              <a:off x="5300400" y="1325320"/>
              <a:ext cx="108504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9A7E625-84C8-481B-81EF-D073246E28C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82760" y="1307320"/>
                <a:ext cx="11206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B4381AF-4008-4A46-ACE7-15C5CA9615A8}"/>
                  </a:ext>
                </a:extLst>
              </p14:cNvPr>
              <p14:cNvContentPartPr/>
              <p14:nvPr/>
            </p14:nvContentPartPr>
            <p14:xfrm>
              <a:off x="4656000" y="1218760"/>
              <a:ext cx="398160" cy="539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B4381AF-4008-4A46-ACE7-15C5CA9615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38360" y="1201120"/>
                <a:ext cx="43380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873238-3F11-4B7A-B5CA-5BEBD2C534C2}"/>
                  </a:ext>
                </a:extLst>
              </p14:cNvPr>
              <p14:cNvContentPartPr/>
              <p14:nvPr/>
            </p14:nvContentPartPr>
            <p14:xfrm>
              <a:off x="7060800" y="1085920"/>
              <a:ext cx="189720" cy="7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873238-3F11-4B7A-B5CA-5BEBD2C534C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43160" y="1068280"/>
                <a:ext cx="2253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754B6FB-F9A6-4013-A3C6-DCF48859929D}"/>
                  </a:ext>
                </a:extLst>
              </p14:cNvPr>
              <p14:cNvContentPartPr/>
              <p14:nvPr/>
            </p14:nvContentPartPr>
            <p14:xfrm>
              <a:off x="8329080" y="1157920"/>
              <a:ext cx="236160" cy="193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754B6FB-F9A6-4013-A3C6-DCF4885992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11080" y="1139920"/>
                <a:ext cx="2718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9A6D4D-F1DD-444E-A0A1-62EE1AF88099}"/>
                  </a:ext>
                </a:extLst>
              </p14:cNvPr>
              <p14:cNvContentPartPr/>
              <p14:nvPr/>
            </p14:nvContentPartPr>
            <p14:xfrm>
              <a:off x="8320800" y="1007800"/>
              <a:ext cx="192960" cy="79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9A6D4D-F1DD-444E-A0A1-62EE1AF8809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02800" y="989800"/>
                <a:ext cx="22860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EE10073-6AEC-414D-8CAE-6EC1866513F8}"/>
                  </a:ext>
                </a:extLst>
              </p14:cNvPr>
              <p14:cNvContentPartPr/>
              <p14:nvPr/>
            </p14:nvContentPartPr>
            <p14:xfrm>
              <a:off x="7528080" y="1147480"/>
              <a:ext cx="609120" cy="234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EE10073-6AEC-414D-8CAE-6EC1866513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510430" y="1129813"/>
                <a:ext cx="644781" cy="27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69A3857-CAF1-40E3-951B-45B354140B7D}"/>
                  </a:ext>
                </a:extLst>
              </p14:cNvPr>
              <p14:cNvContentPartPr/>
              <p14:nvPr/>
            </p14:nvContentPartPr>
            <p14:xfrm>
              <a:off x="6661200" y="1207960"/>
              <a:ext cx="644400" cy="296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69A3857-CAF1-40E3-951B-45B354140B7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43190" y="1190320"/>
                <a:ext cx="6800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A523CA-315D-4080-8319-B69889FBC6D5}"/>
                  </a:ext>
                </a:extLst>
              </p14:cNvPr>
              <p14:cNvContentPartPr/>
              <p14:nvPr/>
            </p14:nvContentPartPr>
            <p14:xfrm>
              <a:off x="2873280" y="1900600"/>
              <a:ext cx="286560" cy="219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A523CA-315D-4080-8319-B69889FBC6D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855280" y="1882600"/>
                <a:ext cx="3222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9DD4D07-14C5-4792-94C1-268432B36BBC}"/>
                  </a:ext>
                </a:extLst>
              </p14:cNvPr>
              <p14:cNvContentPartPr/>
              <p14:nvPr/>
            </p14:nvContentPartPr>
            <p14:xfrm>
              <a:off x="3189720" y="1980520"/>
              <a:ext cx="131400" cy="155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9DD4D07-14C5-4792-94C1-268432B36BB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72080" y="1962520"/>
                <a:ext cx="167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5604E00-2E56-49C1-AD60-47E8D6BE1385}"/>
                  </a:ext>
                </a:extLst>
              </p14:cNvPr>
              <p14:cNvContentPartPr/>
              <p14:nvPr/>
            </p14:nvContentPartPr>
            <p14:xfrm>
              <a:off x="3544320" y="1998520"/>
              <a:ext cx="255960" cy="126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5604E00-2E56-49C1-AD60-47E8D6BE138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26680" y="1980520"/>
                <a:ext cx="29160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7B00A4-223A-4C5C-B564-4400298727FB}"/>
                  </a:ext>
                </a:extLst>
              </p14:cNvPr>
              <p14:cNvContentPartPr/>
              <p14:nvPr/>
            </p14:nvContentPartPr>
            <p14:xfrm>
              <a:off x="3851760" y="2021560"/>
              <a:ext cx="163440" cy="112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7B00A4-223A-4C5C-B564-4400298727F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34120" y="2003560"/>
                <a:ext cx="199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02CDDEB-B759-4317-8D67-89A970AB162B}"/>
                  </a:ext>
                </a:extLst>
              </p14:cNvPr>
              <p14:cNvContentPartPr/>
              <p14:nvPr/>
            </p14:nvContentPartPr>
            <p14:xfrm>
              <a:off x="4002960" y="2069800"/>
              <a:ext cx="40320" cy="75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02CDDEB-B759-4317-8D67-89A970AB16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85320" y="2052160"/>
                <a:ext cx="759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8D24F3-AD00-4B6A-9D12-3D1E08AF62FE}"/>
                  </a:ext>
                </a:extLst>
              </p14:cNvPr>
              <p14:cNvContentPartPr/>
              <p14:nvPr/>
            </p14:nvContentPartPr>
            <p14:xfrm>
              <a:off x="4158120" y="1990960"/>
              <a:ext cx="181080" cy="137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8D24F3-AD00-4B6A-9D12-3D1E08AF62F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40480" y="1973320"/>
                <a:ext cx="2167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6A40364-8998-46B6-9A7F-726245E4DDCC}"/>
                  </a:ext>
                </a:extLst>
              </p14:cNvPr>
              <p14:cNvContentPartPr/>
              <p14:nvPr/>
            </p14:nvContentPartPr>
            <p14:xfrm>
              <a:off x="4512720" y="1818160"/>
              <a:ext cx="19080" cy="236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6A40364-8998-46B6-9A7F-726245E4DDC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94720" y="1800520"/>
                <a:ext cx="547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DE2CA7-23EB-4ABC-AE8C-07D37CD9EB86}"/>
                  </a:ext>
                </a:extLst>
              </p14:cNvPr>
              <p14:cNvContentPartPr/>
              <p14:nvPr/>
            </p14:nvContentPartPr>
            <p14:xfrm>
              <a:off x="4409040" y="1919320"/>
              <a:ext cx="215640" cy="20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DE2CA7-23EB-4ABC-AE8C-07D37CD9EB8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91040" y="1901680"/>
                <a:ext cx="251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BEB1CEF-601C-4348-BA97-88EC19FDE294}"/>
                  </a:ext>
                </a:extLst>
              </p14:cNvPr>
              <p14:cNvContentPartPr/>
              <p14:nvPr/>
            </p14:nvContentPartPr>
            <p14:xfrm>
              <a:off x="5018880" y="1828240"/>
              <a:ext cx="360" cy="21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BEB1CEF-601C-4348-BA97-88EC19FDE29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00880" y="1810600"/>
                <a:ext cx="3600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7889B0-C8D5-4135-8E2D-10166DF78FA4}"/>
                  </a:ext>
                </a:extLst>
              </p14:cNvPr>
              <p14:cNvContentPartPr/>
              <p14:nvPr/>
            </p14:nvContentPartPr>
            <p14:xfrm>
              <a:off x="4927440" y="1889440"/>
              <a:ext cx="234720" cy="51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7889B0-C8D5-4135-8E2D-10166DF78FA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09440" y="1871800"/>
                <a:ext cx="2703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45969F6-3343-411D-9B29-05FBB72D4340}"/>
                  </a:ext>
                </a:extLst>
              </p14:cNvPr>
              <p14:cNvContentPartPr/>
              <p14:nvPr/>
            </p14:nvContentPartPr>
            <p14:xfrm>
              <a:off x="5150280" y="1892320"/>
              <a:ext cx="100440" cy="109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45969F6-3343-411D-9B29-05FBB72D434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32640" y="1874680"/>
                <a:ext cx="1360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89F77A4-B14C-443A-A927-D5635DD5BDFC}"/>
                  </a:ext>
                </a:extLst>
              </p14:cNvPr>
              <p14:cNvContentPartPr/>
              <p14:nvPr/>
            </p14:nvContentPartPr>
            <p14:xfrm>
              <a:off x="5523960" y="1899880"/>
              <a:ext cx="176760" cy="102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89F77A4-B14C-443A-A927-D5635DD5BDF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5960" y="1881880"/>
                <a:ext cx="21240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0803CA-A659-4EF5-9F7A-A26F0D0322A8}"/>
                  </a:ext>
                </a:extLst>
              </p14:cNvPr>
              <p14:cNvContentPartPr/>
              <p14:nvPr/>
            </p14:nvContentPartPr>
            <p14:xfrm>
              <a:off x="5739960" y="1917880"/>
              <a:ext cx="149760" cy="8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0803CA-A659-4EF5-9F7A-A26F0D0322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21960" y="1899880"/>
                <a:ext cx="18540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6146B4-6CDB-4842-BEC5-CAF02C01B64D}"/>
                  </a:ext>
                </a:extLst>
              </p14:cNvPr>
              <p14:cNvContentPartPr/>
              <p14:nvPr/>
            </p14:nvContentPartPr>
            <p14:xfrm>
              <a:off x="5893320" y="1729960"/>
              <a:ext cx="252360" cy="273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6146B4-6CDB-4842-BEC5-CAF02C01B64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75680" y="1712320"/>
                <a:ext cx="28800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E79BE2A-7663-406C-80DB-296ECB698DF0}"/>
                  </a:ext>
                </a:extLst>
              </p14:cNvPr>
              <p14:cNvContentPartPr/>
              <p14:nvPr/>
            </p14:nvContentPartPr>
            <p14:xfrm>
              <a:off x="6192480" y="1897000"/>
              <a:ext cx="117000" cy="364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E79BE2A-7663-406C-80DB-296ECB698D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74840" y="1879000"/>
                <a:ext cx="15264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509ABAE-E4AE-4250-BA0E-A6485A702F9B}"/>
                  </a:ext>
                </a:extLst>
              </p14:cNvPr>
              <p14:cNvContentPartPr/>
              <p14:nvPr/>
            </p14:nvContentPartPr>
            <p14:xfrm>
              <a:off x="7355280" y="174724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509ABAE-E4AE-4250-BA0E-A6485A702F9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33764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B278FD4-D6BE-4306-AB94-FC32960DD927}"/>
                  </a:ext>
                </a:extLst>
              </p14:cNvPr>
              <p14:cNvContentPartPr/>
              <p14:nvPr/>
            </p14:nvContentPartPr>
            <p14:xfrm>
              <a:off x="7371840" y="1838680"/>
              <a:ext cx="470520" cy="374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B278FD4-D6BE-4306-AB94-FC32960DD9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353840" y="1821040"/>
                <a:ext cx="5061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BDF4122-4000-4386-9382-9F1E07410D17}"/>
                  </a:ext>
                </a:extLst>
              </p14:cNvPr>
              <p14:cNvContentPartPr/>
              <p14:nvPr/>
            </p14:nvContentPartPr>
            <p14:xfrm>
              <a:off x="6968640" y="1838680"/>
              <a:ext cx="316080" cy="134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BDF4122-4000-4386-9382-9F1E07410D1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951000" y="1821040"/>
                <a:ext cx="35172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0263D79-9124-447A-A580-AD88A954AB92}"/>
                  </a:ext>
                </a:extLst>
              </p14:cNvPr>
              <p14:cNvContentPartPr/>
              <p14:nvPr/>
            </p14:nvContentPartPr>
            <p14:xfrm>
              <a:off x="6400200" y="1837600"/>
              <a:ext cx="385920" cy="165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0263D79-9124-447A-A580-AD88A954AB9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382544" y="1819639"/>
                <a:ext cx="421593" cy="2015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12DB642-D536-4B4B-95DE-2BAE60D6854D}"/>
                  </a:ext>
                </a:extLst>
              </p14:cNvPr>
              <p14:cNvContentPartPr/>
              <p14:nvPr/>
            </p14:nvContentPartPr>
            <p14:xfrm>
              <a:off x="8005800" y="1772080"/>
              <a:ext cx="1025280" cy="419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12DB642-D536-4B4B-95DE-2BAE60D6854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988154" y="1754455"/>
                <a:ext cx="1060933" cy="4546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2532B2D-C416-4E94-ABCE-ECEACEF848AE}"/>
                  </a:ext>
                </a:extLst>
              </p14:cNvPr>
              <p14:cNvContentPartPr/>
              <p14:nvPr/>
            </p14:nvContentPartPr>
            <p14:xfrm>
              <a:off x="322320" y="2186800"/>
              <a:ext cx="2445120" cy="415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2532B2D-C416-4E94-ABCE-ECEACEF848A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04320" y="2169145"/>
                <a:ext cx="24807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D4EF3E-9DFC-445F-8CB8-4DB9FF0F4257}"/>
                  </a:ext>
                </a:extLst>
              </p14:cNvPr>
              <p14:cNvContentPartPr/>
              <p14:nvPr/>
            </p14:nvContentPartPr>
            <p14:xfrm>
              <a:off x="3677520" y="2394520"/>
              <a:ext cx="149400" cy="18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D4EF3E-9DFC-445F-8CB8-4DB9FF0F425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659520" y="2376880"/>
                <a:ext cx="18504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FA34231-A068-4A23-A8B2-7F002D0DF61B}"/>
                  </a:ext>
                </a:extLst>
              </p14:cNvPr>
              <p14:cNvContentPartPr/>
              <p14:nvPr/>
            </p14:nvContentPartPr>
            <p14:xfrm>
              <a:off x="3972360" y="2443840"/>
              <a:ext cx="174600" cy="24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FA34231-A068-4A23-A8B2-7F002D0DF61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954360" y="2426200"/>
                <a:ext cx="2102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CF1E5E0-E9A0-4828-9B71-E151A8AF599D}"/>
                  </a:ext>
                </a:extLst>
              </p14:cNvPr>
              <p14:cNvContentPartPr/>
              <p14:nvPr/>
            </p14:nvContentPartPr>
            <p14:xfrm>
              <a:off x="3992520" y="2549680"/>
              <a:ext cx="151200" cy="1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CF1E5E0-E9A0-4828-9B71-E151A8AF599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974880" y="2532040"/>
                <a:ext cx="1868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4843223-F2DE-4BAC-8662-6160D0E63465}"/>
                  </a:ext>
                </a:extLst>
              </p14:cNvPr>
              <p14:cNvContentPartPr/>
              <p14:nvPr/>
            </p14:nvContentPartPr>
            <p14:xfrm>
              <a:off x="5191680" y="2275360"/>
              <a:ext cx="231480" cy="199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4843223-F2DE-4BAC-8662-6160D0E6346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173708" y="2257360"/>
                <a:ext cx="267065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B95105B-DE71-49E3-95BE-BA09DE77E64C}"/>
                  </a:ext>
                </a:extLst>
              </p14:cNvPr>
              <p14:cNvContentPartPr/>
              <p14:nvPr/>
            </p14:nvContentPartPr>
            <p14:xfrm>
              <a:off x="4314360" y="2353480"/>
              <a:ext cx="786240" cy="209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B95105B-DE71-49E3-95BE-BA09DE77E64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296712" y="2335480"/>
                <a:ext cx="821896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39A6AD6-C25F-4FB8-B203-A43E245616F3}"/>
                  </a:ext>
                </a:extLst>
              </p14:cNvPr>
              <p14:cNvContentPartPr/>
              <p14:nvPr/>
            </p14:nvContentPartPr>
            <p14:xfrm>
              <a:off x="3078120" y="2413600"/>
              <a:ext cx="507600" cy="25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39A6AD6-C25F-4FB8-B203-A43E245616F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060120" y="2395960"/>
                <a:ext cx="543240" cy="29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59857139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6920" y="724840"/>
              <a:ext cx="2436840" cy="1471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14:cNvPr>
              <p14:cNvContentPartPr/>
              <p14:nvPr/>
            </p14:nvContentPartPr>
            <p14:xfrm>
              <a:off x="152040" y="100960"/>
              <a:ext cx="2917440" cy="52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4040" y="83320"/>
                <a:ext cx="295308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14:cNvPr>
              <p14:cNvContentPartPr/>
              <p14:nvPr/>
            </p14:nvContentPartPr>
            <p14:xfrm>
              <a:off x="3291600" y="294280"/>
              <a:ext cx="104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73600" y="276280"/>
                <a:ext cx="4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14:cNvPr>
              <p14:cNvContentPartPr/>
              <p14:nvPr/>
            </p14:nvContentPartPr>
            <p14:xfrm>
              <a:off x="3332280" y="37564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14280" y="358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14:cNvPr>
              <p14:cNvContentPartPr/>
              <p14:nvPr/>
            </p14:nvContentPartPr>
            <p14:xfrm>
              <a:off x="4957680" y="162160"/>
              <a:ext cx="1408320" cy="453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39680" y="144160"/>
                <a:ext cx="1443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14:cNvPr>
              <p14:cNvContentPartPr/>
              <p14:nvPr/>
            </p14:nvContentPartPr>
            <p14:xfrm>
              <a:off x="3565560" y="197440"/>
              <a:ext cx="1106640" cy="538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47920" y="179800"/>
                <a:ext cx="11422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14:cNvPr>
              <p14:cNvContentPartPr/>
              <p14:nvPr/>
            </p14:nvContentPartPr>
            <p14:xfrm>
              <a:off x="6756960" y="203920"/>
              <a:ext cx="244440" cy="22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39320" y="185920"/>
                <a:ext cx="2800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14:cNvPr>
              <p14:cNvContentPartPr/>
              <p14:nvPr/>
            </p14:nvContentPartPr>
            <p14:xfrm>
              <a:off x="1940160" y="922840"/>
              <a:ext cx="574560" cy="227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22509" y="904840"/>
                <a:ext cx="610222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D09008-ED98-48AD-9199-58AD07E4B5AC}"/>
                  </a:ext>
                </a:extLst>
              </p14:cNvPr>
              <p14:cNvContentPartPr/>
              <p14:nvPr/>
            </p14:nvContentPartPr>
            <p14:xfrm>
              <a:off x="7192920" y="456640"/>
              <a:ext cx="43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D09008-ED98-48AD-9199-58AD07E4B5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175280" y="4390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76F3D12-3E6E-4F16-86CD-91931EC69FE8}"/>
                  </a:ext>
                </a:extLst>
              </p14:cNvPr>
              <p14:cNvContentPartPr/>
              <p14:nvPr/>
            </p14:nvContentPartPr>
            <p14:xfrm>
              <a:off x="7487400" y="212200"/>
              <a:ext cx="595080" cy="204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76F3D12-3E6E-4F16-86CD-91931EC69FE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469749" y="194560"/>
                <a:ext cx="630742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AAAB255-9875-4924-A48D-B1F46DC63BE4}"/>
                  </a:ext>
                </a:extLst>
              </p14:cNvPr>
              <p14:cNvContentPartPr/>
              <p14:nvPr/>
            </p14:nvContentPartPr>
            <p14:xfrm>
              <a:off x="4561320" y="705040"/>
              <a:ext cx="537840" cy="261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AAAB255-9875-4924-A48D-B1F46DC63BE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43680" y="687376"/>
                <a:ext cx="573480" cy="297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5D81323-9F3E-4CDF-AEEA-AB8A5C239C0D}"/>
                  </a:ext>
                </a:extLst>
              </p14:cNvPr>
              <p14:cNvContentPartPr/>
              <p14:nvPr/>
            </p14:nvContentPartPr>
            <p14:xfrm>
              <a:off x="5474280" y="582640"/>
              <a:ext cx="1747080" cy="49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5D81323-9F3E-4CDF-AEEA-AB8A5C239C0D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456640" y="564640"/>
                <a:ext cx="178272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3729AF-98CF-4AF2-BCFD-7B7E931B2812}"/>
                  </a:ext>
                </a:extLst>
              </p14:cNvPr>
              <p14:cNvContentPartPr/>
              <p14:nvPr/>
            </p14:nvContentPartPr>
            <p14:xfrm>
              <a:off x="7558680" y="507760"/>
              <a:ext cx="1162800" cy="434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3729AF-98CF-4AF2-BCFD-7B7E931B281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40686" y="490105"/>
                <a:ext cx="1198429" cy="470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0AE290-FCD8-40AF-8B9F-83414C5DBF26}"/>
                  </a:ext>
                </a:extLst>
              </p14:cNvPr>
              <p14:cNvContentPartPr/>
              <p14:nvPr/>
            </p14:nvContentPartPr>
            <p14:xfrm>
              <a:off x="2539560" y="716920"/>
              <a:ext cx="1812600" cy="990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0AE290-FCD8-40AF-8B9F-83414C5DBF26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521920" y="699280"/>
                <a:ext cx="1848240" cy="10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A96DE69-8DA7-4D7E-8A3C-D01B7CE8E837}"/>
                  </a:ext>
                </a:extLst>
              </p14:cNvPr>
              <p14:cNvContentPartPr/>
              <p14:nvPr/>
            </p14:nvContentPartPr>
            <p14:xfrm>
              <a:off x="5729880" y="12288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A96DE69-8DA7-4D7E-8A3C-D01B7CE8E83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12240" y="121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9A7E625-84C8-481B-81EF-D073246E28CE}"/>
                  </a:ext>
                </a:extLst>
              </p14:cNvPr>
              <p14:cNvContentPartPr/>
              <p14:nvPr/>
            </p14:nvContentPartPr>
            <p14:xfrm>
              <a:off x="5300400" y="1325320"/>
              <a:ext cx="108504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9A7E625-84C8-481B-81EF-D073246E28C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82760" y="1307320"/>
                <a:ext cx="11206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B4381AF-4008-4A46-ACE7-15C5CA9615A8}"/>
                  </a:ext>
                </a:extLst>
              </p14:cNvPr>
              <p14:cNvContentPartPr/>
              <p14:nvPr/>
            </p14:nvContentPartPr>
            <p14:xfrm>
              <a:off x="4656000" y="1218760"/>
              <a:ext cx="398160" cy="539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B4381AF-4008-4A46-ACE7-15C5CA9615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38360" y="1201120"/>
                <a:ext cx="43380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873238-3F11-4B7A-B5CA-5BEBD2C534C2}"/>
                  </a:ext>
                </a:extLst>
              </p14:cNvPr>
              <p14:cNvContentPartPr/>
              <p14:nvPr/>
            </p14:nvContentPartPr>
            <p14:xfrm>
              <a:off x="7060800" y="1085920"/>
              <a:ext cx="189720" cy="7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873238-3F11-4B7A-B5CA-5BEBD2C534C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43160" y="1068280"/>
                <a:ext cx="2253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754B6FB-F9A6-4013-A3C6-DCF48859929D}"/>
                  </a:ext>
                </a:extLst>
              </p14:cNvPr>
              <p14:cNvContentPartPr/>
              <p14:nvPr/>
            </p14:nvContentPartPr>
            <p14:xfrm>
              <a:off x="8329080" y="1157920"/>
              <a:ext cx="236160" cy="193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754B6FB-F9A6-4013-A3C6-DCF4885992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11080" y="1139920"/>
                <a:ext cx="2718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9A6D4D-F1DD-444E-A0A1-62EE1AF88099}"/>
                  </a:ext>
                </a:extLst>
              </p14:cNvPr>
              <p14:cNvContentPartPr/>
              <p14:nvPr/>
            </p14:nvContentPartPr>
            <p14:xfrm>
              <a:off x="8320800" y="1007800"/>
              <a:ext cx="192960" cy="79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9A6D4D-F1DD-444E-A0A1-62EE1AF8809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02800" y="989800"/>
                <a:ext cx="22860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EE10073-6AEC-414D-8CAE-6EC1866513F8}"/>
                  </a:ext>
                </a:extLst>
              </p14:cNvPr>
              <p14:cNvContentPartPr/>
              <p14:nvPr/>
            </p14:nvContentPartPr>
            <p14:xfrm>
              <a:off x="7528080" y="1147480"/>
              <a:ext cx="609120" cy="234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EE10073-6AEC-414D-8CAE-6EC1866513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510430" y="1129813"/>
                <a:ext cx="644781" cy="27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69A3857-CAF1-40E3-951B-45B354140B7D}"/>
                  </a:ext>
                </a:extLst>
              </p14:cNvPr>
              <p14:cNvContentPartPr/>
              <p14:nvPr/>
            </p14:nvContentPartPr>
            <p14:xfrm>
              <a:off x="6661200" y="1207960"/>
              <a:ext cx="644400" cy="296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69A3857-CAF1-40E3-951B-45B354140B7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43190" y="1190320"/>
                <a:ext cx="6800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A523CA-315D-4080-8319-B69889FBC6D5}"/>
                  </a:ext>
                </a:extLst>
              </p14:cNvPr>
              <p14:cNvContentPartPr/>
              <p14:nvPr/>
            </p14:nvContentPartPr>
            <p14:xfrm>
              <a:off x="2873280" y="1900600"/>
              <a:ext cx="286560" cy="219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A523CA-315D-4080-8319-B69889FBC6D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855280" y="1882600"/>
                <a:ext cx="3222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9DD4D07-14C5-4792-94C1-268432B36BBC}"/>
                  </a:ext>
                </a:extLst>
              </p14:cNvPr>
              <p14:cNvContentPartPr/>
              <p14:nvPr/>
            </p14:nvContentPartPr>
            <p14:xfrm>
              <a:off x="3189720" y="1980520"/>
              <a:ext cx="131400" cy="155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9DD4D07-14C5-4792-94C1-268432B36BB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72080" y="1962520"/>
                <a:ext cx="167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5604E00-2E56-49C1-AD60-47E8D6BE1385}"/>
                  </a:ext>
                </a:extLst>
              </p14:cNvPr>
              <p14:cNvContentPartPr/>
              <p14:nvPr/>
            </p14:nvContentPartPr>
            <p14:xfrm>
              <a:off x="3544320" y="1998520"/>
              <a:ext cx="255960" cy="126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5604E00-2E56-49C1-AD60-47E8D6BE138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26680" y="1980520"/>
                <a:ext cx="29160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7B00A4-223A-4C5C-B564-4400298727FB}"/>
                  </a:ext>
                </a:extLst>
              </p14:cNvPr>
              <p14:cNvContentPartPr/>
              <p14:nvPr/>
            </p14:nvContentPartPr>
            <p14:xfrm>
              <a:off x="3851760" y="2021560"/>
              <a:ext cx="163440" cy="112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7B00A4-223A-4C5C-B564-4400298727F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34120" y="2003560"/>
                <a:ext cx="199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02CDDEB-B759-4317-8D67-89A970AB162B}"/>
                  </a:ext>
                </a:extLst>
              </p14:cNvPr>
              <p14:cNvContentPartPr/>
              <p14:nvPr/>
            </p14:nvContentPartPr>
            <p14:xfrm>
              <a:off x="4002960" y="2069800"/>
              <a:ext cx="40320" cy="75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02CDDEB-B759-4317-8D67-89A970AB16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85320" y="2052160"/>
                <a:ext cx="759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8D24F3-AD00-4B6A-9D12-3D1E08AF62FE}"/>
                  </a:ext>
                </a:extLst>
              </p14:cNvPr>
              <p14:cNvContentPartPr/>
              <p14:nvPr/>
            </p14:nvContentPartPr>
            <p14:xfrm>
              <a:off x="4158120" y="1990960"/>
              <a:ext cx="181080" cy="137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8D24F3-AD00-4B6A-9D12-3D1E08AF62F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40480" y="1973320"/>
                <a:ext cx="2167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6A40364-8998-46B6-9A7F-726245E4DDCC}"/>
                  </a:ext>
                </a:extLst>
              </p14:cNvPr>
              <p14:cNvContentPartPr/>
              <p14:nvPr/>
            </p14:nvContentPartPr>
            <p14:xfrm>
              <a:off x="4512720" y="1818160"/>
              <a:ext cx="19080" cy="236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6A40364-8998-46B6-9A7F-726245E4DDC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94720" y="1800520"/>
                <a:ext cx="547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DE2CA7-23EB-4ABC-AE8C-07D37CD9EB86}"/>
                  </a:ext>
                </a:extLst>
              </p14:cNvPr>
              <p14:cNvContentPartPr/>
              <p14:nvPr/>
            </p14:nvContentPartPr>
            <p14:xfrm>
              <a:off x="4409040" y="1919320"/>
              <a:ext cx="215640" cy="20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DE2CA7-23EB-4ABC-AE8C-07D37CD9EB8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91040" y="1901680"/>
                <a:ext cx="251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BEB1CEF-601C-4348-BA97-88EC19FDE294}"/>
                  </a:ext>
                </a:extLst>
              </p14:cNvPr>
              <p14:cNvContentPartPr/>
              <p14:nvPr/>
            </p14:nvContentPartPr>
            <p14:xfrm>
              <a:off x="5018880" y="1828240"/>
              <a:ext cx="360" cy="21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BEB1CEF-601C-4348-BA97-88EC19FDE29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00880" y="1810600"/>
                <a:ext cx="3600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7889B0-C8D5-4135-8E2D-10166DF78FA4}"/>
                  </a:ext>
                </a:extLst>
              </p14:cNvPr>
              <p14:cNvContentPartPr/>
              <p14:nvPr/>
            </p14:nvContentPartPr>
            <p14:xfrm>
              <a:off x="4927440" y="1889440"/>
              <a:ext cx="234720" cy="51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7889B0-C8D5-4135-8E2D-10166DF78FA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09440" y="1871800"/>
                <a:ext cx="2703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45969F6-3343-411D-9B29-05FBB72D4340}"/>
                  </a:ext>
                </a:extLst>
              </p14:cNvPr>
              <p14:cNvContentPartPr/>
              <p14:nvPr/>
            </p14:nvContentPartPr>
            <p14:xfrm>
              <a:off x="5150280" y="1892320"/>
              <a:ext cx="100440" cy="109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45969F6-3343-411D-9B29-05FBB72D434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32640" y="1874680"/>
                <a:ext cx="1360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89F77A4-B14C-443A-A927-D5635DD5BDFC}"/>
                  </a:ext>
                </a:extLst>
              </p14:cNvPr>
              <p14:cNvContentPartPr/>
              <p14:nvPr/>
            </p14:nvContentPartPr>
            <p14:xfrm>
              <a:off x="5523960" y="1899880"/>
              <a:ext cx="176760" cy="102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89F77A4-B14C-443A-A927-D5635DD5BDF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5960" y="1881880"/>
                <a:ext cx="21240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0803CA-A659-4EF5-9F7A-A26F0D0322A8}"/>
                  </a:ext>
                </a:extLst>
              </p14:cNvPr>
              <p14:cNvContentPartPr/>
              <p14:nvPr/>
            </p14:nvContentPartPr>
            <p14:xfrm>
              <a:off x="5739960" y="1917880"/>
              <a:ext cx="149760" cy="8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0803CA-A659-4EF5-9F7A-A26F0D0322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21960" y="1899880"/>
                <a:ext cx="18540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6146B4-6CDB-4842-BEC5-CAF02C01B64D}"/>
                  </a:ext>
                </a:extLst>
              </p14:cNvPr>
              <p14:cNvContentPartPr/>
              <p14:nvPr/>
            </p14:nvContentPartPr>
            <p14:xfrm>
              <a:off x="5893320" y="1729960"/>
              <a:ext cx="252360" cy="273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6146B4-6CDB-4842-BEC5-CAF02C01B64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75680" y="1712320"/>
                <a:ext cx="28800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E79BE2A-7663-406C-80DB-296ECB698DF0}"/>
                  </a:ext>
                </a:extLst>
              </p14:cNvPr>
              <p14:cNvContentPartPr/>
              <p14:nvPr/>
            </p14:nvContentPartPr>
            <p14:xfrm>
              <a:off x="6192480" y="1897000"/>
              <a:ext cx="117000" cy="364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E79BE2A-7663-406C-80DB-296ECB698D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74840" y="1879000"/>
                <a:ext cx="15264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509ABAE-E4AE-4250-BA0E-A6485A702F9B}"/>
                  </a:ext>
                </a:extLst>
              </p14:cNvPr>
              <p14:cNvContentPartPr/>
              <p14:nvPr/>
            </p14:nvContentPartPr>
            <p14:xfrm>
              <a:off x="7355280" y="174724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509ABAE-E4AE-4250-BA0E-A6485A702F9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33764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B278FD4-D6BE-4306-AB94-FC32960DD927}"/>
                  </a:ext>
                </a:extLst>
              </p14:cNvPr>
              <p14:cNvContentPartPr/>
              <p14:nvPr/>
            </p14:nvContentPartPr>
            <p14:xfrm>
              <a:off x="7371840" y="1838680"/>
              <a:ext cx="470520" cy="374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B278FD4-D6BE-4306-AB94-FC32960DD9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353840" y="1821040"/>
                <a:ext cx="5061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BDF4122-4000-4386-9382-9F1E07410D17}"/>
                  </a:ext>
                </a:extLst>
              </p14:cNvPr>
              <p14:cNvContentPartPr/>
              <p14:nvPr/>
            </p14:nvContentPartPr>
            <p14:xfrm>
              <a:off x="6968640" y="1838680"/>
              <a:ext cx="316080" cy="134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BDF4122-4000-4386-9382-9F1E07410D1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951000" y="1821040"/>
                <a:ext cx="35172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0263D79-9124-447A-A580-AD88A954AB92}"/>
                  </a:ext>
                </a:extLst>
              </p14:cNvPr>
              <p14:cNvContentPartPr/>
              <p14:nvPr/>
            </p14:nvContentPartPr>
            <p14:xfrm>
              <a:off x="6400200" y="1837600"/>
              <a:ext cx="385920" cy="165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0263D79-9124-447A-A580-AD88A954AB9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382544" y="1819639"/>
                <a:ext cx="421593" cy="2015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12DB642-D536-4B4B-95DE-2BAE60D6854D}"/>
                  </a:ext>
                </a:extLst>
              </p14:cNvPr>
              <p14:cNvContentPartPr/>
              <p14:nvPr/>
            </p14:nvContentPartPr>
            <p14:xfrm>
              <a:off x="8005800" y="1772080"/>
              <a:ext cx="1025280" cy="419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12DB642-D536-4B4B-95DE-2BAE60D6854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988154" y="1754455"/>
                <a:ext cx="1060933" cy="4546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2532B2D-C416-4E94-ABCE-ECEACEF848AE}"/>
                  </a:ext>
                </a:extLst>
              </p14:cNvPr>
              <p14:cNvContentPartPr/>
              <p14:nvPr/>
            </p14:nvContentPartPr>
            <p14:xfrm>
              <a:off x="322320" y="2186800"/>
              <a:ext cx="2445120" cy="415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2532B2D-C416-4E94-ABCE-ECEACEF848A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04320" y="2169145"/>
                <a:ext cx="24807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D4EF3E-9DFC-445F-8CB8-4DB9FF0F4257}"/>
                  </a:ext>
                </a:extLst>
              </p14:cNvPr>
              <p14:cNvContentPartPr/>
              <p14:nvPr/>
            </p14:nvContentPartPr>
            <p14:xfrm>
              <a:off x="3677520" y="2394520"/>
              <a:ext cx="149400" cy="18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D4EF3E-9DFC-445F-8CB8-4DB9FF0F425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659520" y="2376880"/>
                <a:ext cx="18504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FA34231-A068-4A23-A8B2-7F002D0DF61B}"/>
                  </a:ext>
                </a:extLst>
              </p14:cNvPr>
              <p14:cNvContentPartPr/>
              <p14:nvPr/>
            </p14:nvContentPartPr>
            <p14:xfrm>
              <a:off x="3972360" y="2443840"/>
              <a:ext cx="174600" cy="24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FA34231-A068-4A23-A8B2-7F002D0DF61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954360" y="2426200"/>
                <a:ext cx="2102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CF1E5E0-E9A0-4828-9B71-E151A8AF599D}"/>
                  </a:ext>
                </a:extLst>
              </p14:cNvPr>
              <p14:cNvContentPartPr/>
              <p14:nvPr/>
            </p14:nvContentPartPr>
            <p14:xfrm>
              <a:off x="3992520" y="2549680"/>
              <a:ext cx="151200" cy="1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CF1E5E0-E9A0-4828-9B71-E151A8AF599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974880" y="2532040"/>
                <a:ext cx="1868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4843223-F2DE-4BAC-8662-6160D0E63465}"/>
                  </a:ext>
                </a:extLst>
              </p14:cNvPr>
              <p14:cNvContentPartPr/>
              <p14:nvPr/>
            </p14:nvContentPartPr>
            <p14:xfrm>
              <a:off x="5191680" y="2275360"/>
              <a:ext cx="231480" cy="199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4843223-F2DE-4BAC-8662-6160D0E6346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173708" y="2257360"/>
                <a:ext cx="267065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B95105B-DE71-49E3-95BE-BA09DE77E64C}"/>
                  </a:ext>
                </a:extLst>
              </p14:cNvPr>
              <p14:cNvContentPartPr/>
              <p14:nvPr/>
            </p14:nvContentPartPr>
            <p14:xfrm>
              <a:off x="4314360" y="2353480"/>
              <a:ext cx="786240" cy="209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B95105B-DE71-49E3-95BE-BA09DE77E64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296712" y="2335480"/>
                <a:ext cx="821896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39A6AD6-C25F-4FB8-B203-A43E245616F3}"/>
                  </a:ext>
                </a:extLst>
              </p14:cNvPr>
              <p14:cNvContentPartPr/>
              <p14:nvPr/>
            </p14:nvContentPartPr>
            <p14:xfrm>
              <a:off x="3078120" y="2413600"/>
              <a:ext cx="507600" cy="25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39A6AD6-C25F-4FB8-B203-A43E245616F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060120" y="2395960"/>
                <a:ext cx="5432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0756FC-75D1-46D8-AE3D-2703954D1432}"/>
                  </a:ext>
                </a:extLst>
              </p14:cNvPr>
              <p14:cNvContentPartPr/>
              <p14:nvPr/>
            </p14:nvContentPartPr>
            <p14:xfrm>
              <a:off x="5527920" y="2194360"/>
              <a:ext cx="1176120" cy="352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0756FC-75D1-46D8-AE3D-2703954D1432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09926" y="2176360"/>
                <a:ext cx="1211749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10DC88E-C1F5-4A19-8B96-E95F6AB8BEC0}"/>
                  </a:ext>
                </a:extLst>
              </p14:cNvPr>
              <p14:cNvContentPartPr/>
              <p14:nvPr/>
            </p14:nvContentPartPr>
            <p14:xfrm>
              <a:off x="355080" y="2805280"/>
              <a:ext cx="253080" cy="23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10DC88E-C1F5-4A19-8B96-E95F6AB8BEC0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7080" y="2787613"/>
                <a:ext cx="288720" cy="2711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5155374-681F-4099-A826-4A6D9DAF36FB}"/>
                  </a:ext>
                </a:extLst>
              </p14:cNvPr>
              <p14:cNvContentPartPr/>
              <p14:nvPr/>
            </p14:nvContentPartPr>
            <p14:xfrm>
              <a:off x="2214480" y="2712400"/>
              <a:ext cx="1157400" cy="312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5155374-681F-4099-A826-4A6D9DAF36F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196486" y="2694400"/>
                <a:ext cx="1193029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E5C6F51-F35F-4CE1-B48B-0F98A82A8D02}"/>
                  </a:ext>
                </a:extLst>
              </p14:cNvPr>
              <p14:cNvContentPartPr/>
              <p14:nvPr/>
            </p14:nvContentPartPr>
            <p14:xfrm>
              <a:off x="711120" y="2773240"/>
              <a:ext cx="1379880" cy="305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E5C6F51-F35F-4CE1-B48B-0F98A82A8D0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93120" y="2755600"/>
                <a:ext cx="1415520" cy="341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04966797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6920" y="724840"/>
              <a:ext cx="2436840" cy="1471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14:cNvPr>
              <p14:cNvContentPartPr/>
              <p14:nvPr/>
            </p14:nvContentPartPr>
            <p14:xfrm>
              <a:off x="152040" y="100960"/>
              <a:ext cx="2917440" cy="52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4040" y="83320"/>
                <a:ext cx="295308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14:cNvPr>
              <p14:cNvContentPartPr/>
              <p14:nvPr/>
            </p14:nvContentPartPr>
            <p14:xfrm>
              <a:off x="3291600" y="294280"/>
              <a:ext cx="104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73600" y="276280"/>
                <a:ext cx="4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14:cNvPr>
              <p14:cNvContentPartPr/>
              <p14:nvPr/>
            </p14:nvContentPartPr>
            <p14:xfrm>
              <a:off x="3332280" y="37564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14280" y="358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14:cNvPr>
              <p14:cNvContentPartPr/>
              <p14:nvPr/>
            </p14:nvContentPartPr>
            <p14:xfrm>
              <a:off x="4957680" y="162160"/>
              <a:ext cx="1408320" cy="453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39680" y="144160"/>
                <a:ext cx="1443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14:cNvPr>
              <p14:cNvContentPartPr/>
              <p14:nvPr/>
            </p14:nvContentPartPr>
            <p14:xfrm>
              <a:off x="3565560" y="197440"/>
              <a:ext cx="1106640" cy="538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47920" y="179800"/>
                <a:ext cx="11422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14:cNvPr>
              <p14:cNvContentPartPr/>
              <p14:nvPr/>
            </p14:nvContentPartPr>
            <p14:xfrm>
              <a:off x="6756960" y="203920"/>
              <a:ext cx="244440" cy="22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39320" y="185920"/>
                <a:ext cx="2800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14:cNvPr>
              <p14:cNvContentPartPr/>
              <p14:nvPr/>
            </p14:nvContentPartPr>
            <p14:xfrm>
              <a:off x="1940160" y="922840"/>
              <a:ext cx="574560" cy="227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22509" y="904840"/>
                <a:ext cx="610222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D09008-ED98-48AD-9199-58AD07E4B5AC}"/>
                  </a:ext>
                </a:extLst>
              </p14:cNvPr>
              <p14:cNvContentPartPr/>
              <p14:nvPr/>
            </p14:nvContentPartPr>
            <p14:xfrm>
              <a:off x="7192920" y="456640"/>
              <a:ext cx="43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D09008-ED98-48AD-9199-58AD07E4B5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175280" y="4390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76F3D12-3E6E-4F16-86CD-91931EC69FE8}"/>
                  </a:ext>
                </a:extLst>
              </p14:cNvPr>
              <p14:cNvContentPartPr/>
              <p14:nvPr/>
            </p14:nvContentPartPr>
            <p14:xfrm>
              <a:off x="7487400" y="212200"/>
              <a:ext cx="595080" cy="204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76F3D12-3E6E-4F16-86CD-91931EC69FE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469749" y="194560"/>
                <a:ext cx="630742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AAAB255-9875-4924-A48D-B1F46DC63BE4}"/>
                  </a:ext>
                </a:extLst>
              </p14:cNvPr>
              <p14:cNvContentPartPr/>
              <p14:nvPr/>
            </p14:nvContentPartPr>
            <p14:xfrm>
              <a:off x="4561320" y="705040"/>
              <a:ext cx="537840" cy="261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AAAB255-9875-4924-A48D-B1F46DC63BE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43680" y="687376"/>
                <a:ext cx="573480" cy="297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5D81323-9F3E-4CDF-AEEA-AB8A5C239C0D}"/>
                  </a:ext>
                </a:extLst>
              </p14:cNvPr>
              <p14:cNvContentPartPr/>
              <p14:nvPr/>
            </p14:nvContentPartPr>
            <p14:xfrm>
              <a:off x="5474280" y="582640"/>
              <a:ext cx="1747080" cy="49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5D81323-9F3E-4CDF-AEEA-AB8A5C239C0D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456640" y="564640"/>
                <a:ext cx="178272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3729AF-98CF-4AF2-BCFD-7B7E931B2812}"/>
                  </a:ext>
                </a:extLst>
              </p14:cNvPr>
              <p14:cNvContentPartPr/>
              <p14:nvPr/>
            </p14:nvContentPartPr>
            <p14:xfrm>
              <a:off x="7558680" y="507760"/>
              <a:ext cx="1162800" cy="434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3729AF-98CF-4AF2-BCFD-7B7E931B281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40686" y="490105"/>
                <a:ext cx="1198429" cy="470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0AE290-FCD8-40AF-8B9F-83414C5DBF26}"/>
                  </a:ext>
                </a:extLst>
              </p14:cNvPr>
              <p14:cNvContentPartPr/>
              <p14:nvPr/>
            </p14:nvContentPartPr>
            <p14:xfrm>
              <a:off x="2539560" y="716920"/>
              <a:ext cx="1812600" cy="990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0AE290-FCD8-40AF-8B9F-83414C5DBF26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521920" y="699280"/>
                <a:ext cx="1848240" cy="10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A96DE69-8DA7-4D7E-8A3C-D01B7CE8E837}"/>
                  </a:ext>
                </a:extLst>
              </p14:cNvPr>
              <p14:cNvContentPartPr/>
              <p14:nvPr/>
            </p14:nvContentPartPr>
            <p14:xfrm>
              <a:off x="5729880" y="12288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A96DE69-8DA7-4D7E-8A3C-D01B7CE8E83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12240" y="121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9A7E625-84C8-481B-81EF-D073246E28CE}"/>
                  </a:ext>
                </a:extLst>
              </p14:cNvPr>
              <p14:cNvContentPartPr/>
              <p14:nvPr/>
            </p14:nvContentPartPr>
            <p14:xfrm>
              <a:off x="5300400" y="1325320"/>
              <a:ext cx="108504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9A7E625-84C8-481B-81EF-D073246E28C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82760" y="1307320"/>
                <a:ext cx="11206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B4381AF-4008-4A46-ACE7-15C5CA9615A8}"/>
                  </a:ext>
                </a:extLst>
              </p14:cNvPr>
              <p14:cNvContentPartPr/>
              <p14:nvPr/>
            </p14:nvContentPartPr>
            <p14:xfrm>
              <a:off x="4656000" y="1218760"/>
              <a:ext cx="398160" cy="539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B4381AF-4008-4A46-ACE7-15C5CA9615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38360" y="1201120"/>
                <a:ext cx="43380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873238-3F11-4B7A-B5CA-5BEBD2C534C2}"/>
                  </a:ext>
                </a:extLst>
              </p14:cNvPr>
              <p14:cNvContentPartPr/>
              <p14:nvPr/>
            </p14:nvContentPartPr>
            <p14:xfrm>
              <a:off x="7060800" y="1085920"/>
              <a:ext cx="189720" cy="7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873238-3F11-4B7A-B5CA-5BEBD2C534C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43160" y="1068280"/>
                <a:ext cx="2253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754B6FB-F9A6-4013-A3C6-DCF48859929D}"/>
                  </a:ext>
                </a:extLst>
              </p14:cNvPr>
              <p14:cNvContentPartPr/>
              <p14:nvPr/>
            </p14:nvContentPartPr>
            <p14:xfrm>
              <a:off x="8329080" y="1157920"/>
              <a:ext cx="236160" cy="193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754B6FB-F9A6-4013-A3C6-DCF4885992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11080" y="1139920"/>
                <a:ext cx="2718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9A6D4D-F1DD-444E-A0A1-62EE1AF88099}"/>
                  </a:ext>
                </a:extLst>
              </p14:cNvPr>
              <p14:cNvContentPartPr/>
              <p14:nvPr/>
            </p14:nvContentPartPr>
            <p14:xfrm>
              <a:off x="8320800" y="1007800"/>
              <a:ext cx="192960" cy="79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9A6D4D-F1DD-444E-A0A1-62EE1AF8809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02800" y="989800"/>
                <a:ext cx="22860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EE10073-6AEC-414D-8CAE-6EC1866513F8}"/>
                  </a:ext>
                </a:extLst>
              </p14:cNvPr>
              <p14:cNvContentPartPr/>
              <p14:nvPr/>
            </p14:nvContentPartPr>
            <p14:xfrm>
              <a:off x="7528080" y="1147480"/>
              <a:ext cx="609120" cy="234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EE10073-6AEC-414D-8CAE-6EC1866513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510430" y="1129813"/>
                <a:ext cx="644781" cy="27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69A3857-CAF1-40E3-951B-45B354140B7D}"/>
                  </a:ext>
                </a:extLst>
              </p14:cNvPr>
              <p14:cNvContentPartPr/>
              <p14:nvPr/>
            </p14:nvContentPartPr>
            <p14:xfrm>
              <a:off x="6661200" y="1207960"/>
              <a:ext cx="644400" cy="296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69A3857-CAF1-40E3-951B-45B354140B7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43190" y="1190320"/>
                <a:ext cx="6800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A523CA-315D-4080-8319-B69889FBC6D5}"/>
                  </a:ext>
                </a:extLst>
              </p14:cNvPr>
              <p14:cNvContentPartPr/>
              <p14:nvPr/>
            </p14:nvContentPartPr>
            <p14:xfrm>
              <a:off x="2873280" y="1900600"/>
              <a:ext cx="286560" cy="219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A523CA-315D-4080-8319-B69889FBC6D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855280" y="1882600"/>
                <a:ext cx="3222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9DD4D07-14C5-4792-94C1-268432B36BBC}"/>
                  </a:ext>
                </a:extLst>
              </p14:cNvPr>
              <p14:cNvContentPartPr/>
              <p14:nvPr/>
            </p14:nvContentPartPr>
            <p14:xfrm>
              <a:off x="3189720" y="1980520"/>
              <a:ext cx="131400" cy="155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9DD4D07-14C5-4792-94C1-268432B36BB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72080" y="1962520"/>
                <a:ext cx="167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5604E00-2E56-49C1-AD60-47E8D6BE1385}"/>
                  </a:ext>
                </a:extLst>
              </p14:cNvPr>
              <p14:cNvContentPartPr/>
              <p14:nvPr/>
            </p14:nvContentPartPr>
            <p14:xfrm>
              <a:off x="3544320" y="1998520"/>
              <a:ext cx="255960" cy="126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5604E00-2E56-49C1-AD60-47E8D6BE138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26680" y="1980520"/>
                <a:ext cx="29160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7B00A4-223A-4C5C-B564-4400298727FB}"/>
                  </a:ext>
                </a:extLst>
              </p14:cNvPr>
              <p14:cNvContentPartPr/>
              <p14:nvPr/>
            </p14:nvContentPartPr>
            <p14:xfrm>
              <a:off x="3851760" y="2021560"/>
              <a:ext cx="163440" cy="112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7B00A4-223A-4C5C-B564-4400298727F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34120" y="2003560"/>
                <a:ext cx="199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02CDDEB-B759-4317-8D67-89A970AB162B}"/>
                  </a:ext>
                </a:extLst>
              </p14:cNvPr>
              <p14:cNvContentPartPr/>
              <p14:nvPr/>
            </p14:nvContentPartPr>
            <p14:xfrm>
              <a:off x="4002960" y="2069800"/>
              <a:ext cx="40320" cy="75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02CDDEB-B759-4317-8D67-89A970AB16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85320" y="2052160"/>
                <a:ext cx="759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8D24F3-AD00-4B6A-9D12-3D1E08AF62FE}"/>
                  </a:ext>
                </a:extLst>
              </p14:cNvPr>
              <p14:cNvContentPartPr/>
              <p14:nvPr/>
            </p14:nvContentPartPr>
            <p14:xfrm>
              <a:off x="4158120" y="1990960"/>
              <a:ext cx="181080" cy="137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8D24F3-AD00-4B6A-9D12-3D1E08AF62F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40480" y="1973320"/>
                <a:ext cx="2167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6A40364-8998-46B6-9A7F-726245E4DDCC}"/>
                  </a:ext>
                </a:extLst>
              </p14:cNvPr>
              <p14:cNvContentPartPr/>
              <p14:nvPr/>
            </p14:nvContentPartPr>
            <p14:xfrm>
              <a:off x="4512720" y="1818160"/>
              <a:ext cx="19080" cy="236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6A40364-8998-46B6-9A7F-726245E4DDC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94720" y="1800520"/>
                <a:ext cx="547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DE2CA7-23EB-4ABC-AE8C-07D37CD9EB86}"/>
                  </a:ext>
                </a:extLst>
              </p14:cNvPr>
              <p14:cNvContentPartPr/>
              <p14:nvPr/>
            </p14:nvContentPartPr>
            <p14:xfrm>
              <a:off x="4409040" y="1919320"/>
              <a:ext cx="215640" cy="20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DE2CA7-23EB-4ABC-AE8C-07D37CD9EB8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91040" y="1901680"/>
                <a:ext cx="251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BEB1CEF-601C-4348-BA97-88EC19FDE294}"/>
                  </a:ext>
                </a:extLst>
              </p14:cNvPr>
              <p14:cNvContentPartPr/>
              <p14:nvPr/>
            </p14:nvContentPartPr>
            <p14:xfrm>
              <a:off x="5018880" y="1828240"/>
              <a:ext cx="360" cy="21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BEB1CEF-601C-4348-BA97-88EC19FDE29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00880" y="1810600"/>
                <a:ext cx="3600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7889B0-C8D5-4135-8E2D-10166DF78FA4}"/>
                  </a:ext>
                </a:extLst>
              </p14:cNvPr>
              <p14:cNvContentPartPr/>
              <p14:nvPr/>
            </p14:nvContentPartPr>
            <p14:xfrm>
              <a:off x="4927440" y="1889440"/>
              <a:ext cx="234720" cy="51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7889B0-C8D5-4135-8E2D-10166DF78FA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09440" y="1871800"/>
                <a:ext cx="2703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45969F6-3343-411D-9B29-05FBB72D4340}"/>
                  </a:ext>
                </a:extLst>
              </p14:cNvPr>
              <p14:cNvContentPartPr/>
              <p14:nvPr/>
            </p14:nvContentPartPr>
            <p14:xfrm>
              <a:off x="5150280" y="1892320"/>
              <a:ext cx="100440" cy="109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45969F6-3343-411D-9B29-05FBB72D434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32640" y="1874680"/>
                <a:ext cx="1360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89F77A4-B14C-443A-A927-D5635DD5BDFC}"/>
                  </a:ext>
                </a:extLst>
              </p14:cNvPr>
              <p14:cNvContentPartPr/>
              <p14:nvPr/>
            </p14:nvContentPartPr>
            <p14:xfrm>
              <a:off x="5523960" y="1899880"/>
              <a:ext cx="176760" cy="102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89F77A4-B14C-443A-A927-D5635DD5BDF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5960" y="1881880"/>
                <a:ext cx="21240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0803CA-A659-4EF5-9F7A-A26F0D0322A8}"/>
                  </a:ext>
                </a:extLst>
              </p14:cNvPr>
              <p14:cNvContentPartPr/>
              <p14:nvPr/>
            </p14:nvContentPartPr>
            <p14:xfrm>
              <a:off x="5739960" y="1917880"/>
              <a:ext cx="149760" cy="8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0803CA-A659-4EF5-9F7A-A26F0D0322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21960" y="1899880"/>
                <a:ext cx="18540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6146B4-6CDB-4842-BEC5-CAF02C01B64D}"/>
                  </a:ext>
                </a:extLst>
              </p14:cNvPr>
              <p14:cNvContentPartPr/>
              <p14:nvPr/>
            </p14:nvContentPartPr>
            <p14:xfrm>
              <a:off x="5893320" y="1729960"/>
              <a:ext cx="252360" cy="273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6146B4-6CDB-4842-BEC5-CAF02C01B64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75680" y="1712320"/>
                <a:ext cx="28800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E79BE2A-7663-406C-80DB-296ECB698DF0}"/>
                  </a:ext>
                </a:extLst>
              </p14:cNvPr>
              <p14:cNvContentPartPr/>
              <p14:nvPr/>
            </p14:nvContentPartPr>
            <p14:xfrm>
              <a:off x="6192480" y="1897000"/>
              <a:ext cx="117000" cy="364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E79BE2A-7663-406C-80DB-296ECB698D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74840" y="1879000"/>
                <a:ext cx="15264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509ABAE-E4AE-4250-BA0E-A6485A702F9B}"/>
                  </a:ext>
                </a:extLst>
              </p14:cNvPr>
              <p14:cNvContentPartPr/>
              <p14:nvPr/>
            </p14:nvContentPartPr>
            <p14:xfrm>
              <a:off x="7355280" y="174724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509ABAE-E4AE-4250-BA0E-A6485A702F9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33764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B278FD4-D6BE-4306-AB94-FC32960DD927}"/>
                  </a:ext>
                </a:extLst>
              </p14:cNvPr>
              <p14:cNvContentPartPr/>
              <p14:nvPr/>
            </p14:nvContentPartPr>
            <p14:xfrm>
              <a:off x="7371840" y="1838680"/>
              <a:ext cx="470520" cy="374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B278FD4-D6BE-4306-AB94-FC32960DD9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353840" y="1821040"/>
                <a:ext cx="5061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BDF4122-4000-4386-9382-9F1E07410D17}"/>
                  </a:ext>
                </a:extLst>
              </p14:cNvPr>
              <p14:cNvContentPartPr/>
              <p14:nvPr/>
            </p14:nvContentPartPr>
            <p14:xfrm>
              <a:off x="6968640" y="1838680"/>
              <a:ext cx="316080" cy="134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BDF4122-4000-4386-9382-9F1E07410D1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951000" y="1821040"/>
                <a:ext cx="35172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0263D79-9124-447A-A580-AD88A954AB92}"/>
                  </a:ext>
                </a:extLst>
              </p14:cNvPr>
              <p14:cNvContentPartPr/>
              <p14:nvPr/>
            </p14:nvContentPartPr>
            <p14:xfrm>
              <a:off x="6400200" y="1837600"/>
              <a:ext cx="385920" cy="165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0263D79-9124-447A-A580-AD88A954AB9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382544" y="1819639"/>
                <a:ext cx="421593" cy="2015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12DB642-D536-4B4B-95DE-2BAE60D6854D}"/>
                  </a:ext>
                </a:extLst>
              </p14:cNvPr>
              <p14:cNvContentPartPr/>
              <p14:nvPr/>
            </p14:nvContentPartPr>
            <p14:xfrm>
              <a:off x="8005800" y="1772080"/>
              <a:ext cx="1025280" cy="419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12DB642-D536-4B4B-95DE-2BAE60D6854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988154" y="1754455"/>
                <a:ext cx="1060933" cy="4546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2532B2D-C416-4E94-ABCE-ECEACEF848AE}"/>
                  </a:ext>
                </a:extLst>
              </p14:cNvPr>
              <p14:cNvContentPartPr/>
              <p14:nvPr/>
            </p14:nvContentPartPr>
            <p14:xfrm>
              <a:off x="322320" y="2186800"/>
              <a:ext cx="2445120" cy="415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2532B2D-C416-4E94-ABCE-ECEACEF848A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04320" y="2169145"/>
                <a:ext cx="24807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D4EF3E-9DFC-445F-8CB8-4DB9FF0F4257}"/>
                  </a:ext>
                </a:extLst>
              </p14:cNvPr>
              <p14:cNvContentPartPr/>
              <p14:nvPr/>
            </p14:nvContentPartPr>
            <p14:xfrm>
              <a:off x="3677520" y="2394520"/>
              <a:ext cx="149400" cy="18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D4EF3E-9DFC-445F-8CB8-4DB9FF0F425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659520" y="2376880"/>
                <a:ext cx="18504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FA34231-A068-4A23-A8B2-7F002D0DF61B}"/>
                  </a:ext>
                </a:extLst>
              </p14:cNvPr>
              <p14:cNvContentPartPr/>
              <p14:nvPr/>
            </p14:nvContentPartPr>
            <p14:xfrm>
              <a:off x="3972360" y="2443840"/>
              <a:ext cx="174600" cy="24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FA34231-A068-4A23-A8B2-7F002D0DF61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954360" y="2426200"/>
                <a:ext cx="2102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CF1E5E0-E9A0-4828-9B71-E151A8AF599D}"/>
                  </a:ext>
                </a:extLst>
              </p14:cNvPr>
              <p14:cNvContentPartPr/>
              <p14:nvPr/>
            </p14:nvContentPartPr>
            <p14:xfrm>
              <a:off x="3992520" y="2549680"/>
              <a:ext cx="151200" cy="1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CF1E5E0-E9A0-4828-9B71-E151A8AF599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974880" y="2532040"/>
                <a:ext cx="1868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4843223-F2DE-4BAC-8662-6160D0E63465}"/>
                  </a:ext>
                </a:extLst>
              </p14:cNvPr>
              <p14:cNvContentPartPr/>
              <p14:nvPr/>
            </p14:nvContentPartPr>
            <p14:xfrm>
              <a:off x="5191680" y="2275360"/>
              <a:ext cx="231480" cy="199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4843223-F2DE-4BAC-8662-6160D0E6346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173708" y="2257360"/>
                <a:ext cx="267065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B95105B-DE71-49E3-95BE-BA09DE77E64C}"/>
                  </a:ext>
                </a:extLst>
              </p14:cNvPr>
              <p14:cNvContentPartPr/>
              <p14:nvPr/>
            </p14:nvContentPartPr>
            <p14:xfrm>
              <a:off x="4314360" y="2353480"/>
              <a:ext cx="786240" cy="209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B95105B-DE71-49E3-95BE-BA09DE77E64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296712" y="2335480"/>
                <a:ext cx="821896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39A6AD6-C25F-4FB8-B203-A43E245616F3}"/>
                  </a:ext>
                </a:extLst>
              </p14:cNvPr>
              <p14:cNvContentPartPr/>
              <p14:nvPr/>
            </p14:nvContentPartPr>
            <p14:xfrm>
              <a:off x="3078120" y="2413600"/>
              <a:ext cx="507600" cy="25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39A6AD6-C25F-4FB8-B203-A43E245616F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060120" y="2395960"/>
                <a:ext cx="5432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0756FC-75D1-46D8-AE3D-2703954D1432}"/>
                  </a:ext>
                </a:extLst>
              </p14:cNvPr>
              <p14:cNvContentPartPr/>
              <p14:nvPr/>
            </p14:nvContentPartPr>
            <p14:xfrm>
              <a:off x="5527920" y="2194360"/>
              <a:ext cx="1176120" cy="352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0756FC-75D1-46D8-AE3D-2703954D1432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09926" y="2176360"/>
                <a:ext cx="1211749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10DC88E-C1F5-4A19-8B96-E95F6AB8BEC0}"/>
                  </a:ext>
                </a:extLst>
              </p14:cNvPr>
              <p14:cNvContentPartPr/>
              <p14:nvPr/>
            </p14:nvContentPartPr>
            <p14:xfrm>
              <a:off x="355080" y="2805280"/>
              <a:ext cx="253080" cy="23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10DC88E-C1F5-4A19-8B96-E95F6AB8BEC0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7080" y="2787613"/>
                <a:ext cx="288720" cy="2711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5155374-681F-4099-A826-4A6D9DAF36FB}"/>
                  </a:ext>
                </a:extLst>
              </p14:cNvPr>
              <p14:cNvContentPartPr/>
              <p14:nvPr/>
            </p14:nvContentPartPr>
            <p14:xfrm>
              <a:off x="2214480" y="2712400"/>
              <a:ext cx="1157400" cy="312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5155374-681F-4099-A826-4A6D9DAF36F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196486" y="2694400"/>
                <a:ext cx="1193029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E5C6F51-F35F-4CE1-B48B-0F98A82A8D02}"/>
                  </a:ext>
                </a:extLst>
              </p14:cNvPr>
              <p14:cNvContentPartPr/>
              <p14:nvPr/>
            </p14:nvContentPartPr>
            <p14:xfrm>
              <a:off x="711120" y="2773240"/>
              <a:ext cx="1379880" cy="305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E5C6F51-F35F-4CE1-B48B-0F98A82A8D0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93120" y="2755600"/>
                <a:ext cx="141552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47D82A7-B9E1-48CB-B512-AA5190B5EBFD}"/>
                  </a:ext>
                </a:extLst>
              </p14:cNvPr>
              <p14:cNvContentPartPr/>
              <p14:nvPr/>
            </p14:nvContentPartPr>
            <p14:xfrm>
              <a:off x="3494640" y="2864320"/>
              <a:ext cx="1436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47D82A7-B9E1-48CB-B512-AA5190B5EBF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476640" y="28463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059E03-E609-447F-AC3E-7BF4CA7F0F3D}"/>
                  </a:ext>
                </a:extLst>
              </p14:cNvPr>
              <p14:cNvContentPartPr/>
              <p14:nvPr/>
            </p14:nvContentPartPr>
            <p14:xfrm>
              <a:off x="3524880" y="2920480"/>
              <a:ext cx="136080" cy="15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059E03-E609-447F-AC3E-7BF4CA7F0F3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507240" y="2902480"/>
                <a:ext cx="1717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95369D2-8225-4B25-A3EB-97217481DA26}"/>
                  </a:ext>
                </a:extLst>
              </p14:cNvPr>
              <p14:cNvContentPartPr/>
              <p14:nvPr/>
            </p14:nvContentPartPr>
            <p14:xfrm>
              <a:off x="4043280" y="2915440"/>
              <a:ext cx="94320" cy="102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95369D2-8225-4B25-A3EB-97217481DA2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025640" y="2897440"/>
                <a:ext cx="1299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B7E4585-EC5A-49CE-B150-03C7B758C02C}"/>
                  </a:ext>
                </a:extLst>
              </p14:cNvPr>
              <p14:cNvContentPartPr/>
              <p14:nvPr/>
            </p14:nvContentPartPr>
            <p14:xfrm>
              <a:off x="4023120" y="2730400"/>
              <a:ext cx="144000" cy="124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B7E4585-EC5A-49CE-B150-03C7B758C02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005120" y="2712400"/>
                <a:ext cx="1796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5D4AC7C-8AE3-4A4D-A250-D3D22EC23747}"/>
                  </a:ext>
                </a:extLst>
              </p14:cNvPr>
              <p14:cNvContentPartPr/>
              <p14:nvPr/>
            </p14:nvContentPartPr>
            <p14:xfrm>
              <a:off x="4271880" y="2610880"/>
              <a:ext cx="110160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5D4AC7C-8AE3-4A4D-A250-D3D22EC2374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253880" y="2593240"/>
                <a:ext cx="11372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3035551-3A5F-4F2E-8153-D10725ECC37B}"/>
                  </a:ext>
                </a:extLst>
              </p14:cNvPr>
              <p14:cNvContentPartPr/>
              <p14:nvPr/>
            </p14:nvContentPartPr>
            <p14:xfrm>
              <a:off x="5483640" y="2762800"/>
              <a:ext cx="135720" cy="127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3035551-3A5F-4F2E-8153-D10725ECC37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466000" y="2745160"/>
                <a:ext cx="17136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8B249FD-9DE9-422B-99A5-49AEC8FD89BA}"/>
                  </a:ext>
                </a:extLst>
              </p14:cNvPr>
              <p14:cNvContentPartPr/>
              <p14:nvPr/>
            </p14:nvContentPartPr>
            <p14:xfrm>
              <a:off x="6532320" y="2559760"/>
              <a:ext cx="326880" cy="3870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8B249FD-9DE9-422B-99A5-49AEC8FD89B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514680" y="2542120"/>
                <a:ext cx="36252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982980E-3960-4669-8B68-31D253D50682}"/>
                  </a:ext>
                </a:extLst>
              </p14:cNvPr>
              <p14:cNvContentPartPr/>
              <p14:nvPr/>
            </p14:nvContentPartPr>
            <p14:xfrm>
              <a:off x="5770560" y="2610880"/>
              <a:ext cx="689040" cy="353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982980E-3960-4669-8B68-31D253D5068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52920" y="2593240"/>
                <a:ext cx="72468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88497E0-4574-42D1-B05C-D4004AD0C2A7}"/>
                  </a:ext>
                </a:extLst>
              </p14:cNvPr>
              <p14:cNvContentPartPr/>
              <p14:nvPr/>
            </p14:nvContentPartPr>
            <p14:xfrm>
              <a:off x="7091040" y="2600440"/>
              <a:ext cx="360" cy="4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88497E0-4574-42D1-B05C-D4004AD0C2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73400" y="2582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9870165-96AE-4D02-ADEE-85D9300CCE46}"/>
                  </a:ext>
                </a:extLst>
              </p14:cNvPr>
              <p14:cNvContentPartPr/>
              <p14:nvPr/>
            </p14:nvContentPartPr>
            <p14:xfrm>
              <a:off x="7223160" y="2590720"/>
              <a:ext cx="109080" cy="62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9870165-96AE-4D02-ADEE-85D9300CCE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05520" y="2572720"/>
                <a:ext cx="14472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4294A9A-7C4F-46FA-B3D4-89654AE87E06}"/>
                  </a:ext>
                </a:extLst>
              </p14:cNvPr>
              <p14:cNvContentPartPr/>
              <p14:nvPr/>
            </p14:nvContentPartPr>
            <p14:xfrm>
              <a:off x="6949200" y="2702320"/>
              <a:ext cx="250920" cy="18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4294A9A-7C4F-46FA-B3D4-89654AE87E0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931200" y="2684320"/>
                <a:ext cx="286560" cy="22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8527597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14:cNvPr>
              <p14:cNvContentPartPr/>
              <p14:nvPr/>
            </p14:nvContentPartPr>
            <p14:xfrm>
              <a:off x="1879320" y="133360"/>
              <a:ext cx="443052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61320" y="115360"/>
                <a:ext cx="446616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14:cNvPr>
              <p14:cNvContentPartPr/>
              <p14:nvPr/>
            </p14:nvContentPartPr>
            <p14:xfrm>
              <a:off x="1005600" y="1299760"/>
              <a:ext cx="4164480" cy="1607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598" y="1282120"/>
                <a:ext cx="4200123" cy="16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14:cNvPr>
              <p14:cNvContentPartPr/>
              <p14:nvPr/>
            </p14:nvContentPartPr>
            <p14:xfrm>
              <a:off x="5709720" y="1286440"/>
              <a:ext cx="3284640" cy="1526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1722" y="1268440"/>
                <a:ext cx="3320276" cy="15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14:cNvPr>
              <p14:cNvContentPartPr/>
              <p14:nvPr/>
            </p14:nvContentPartPr>
            <p14:xfrm>
              <a:off x="1954200" y="1060000"/>
              <a:ext cx="148680" cy="18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6560" y="1042360"/>
                <a:ext cx="1843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14:cNvPr>
              <p14:cNvContentPartPr/>
              <p14:nvPr/>
            </p14:nvContentPartPr>
            <p14:xfrm>
              <a:off x="2215920" y="913840"/>
              <a:ext cx="1282320" cy="293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7925" y="896200"/>
                <a:ext cx="131795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14:cNvPr>
              <p14:cNvContentPartPr/>
              <p14:nvPr/>
            </p14:nvContentPartPr>
            <p14:xfrm>
              <a:off x="1047000" y="1401640"/>
              <a:ext cx="141480" cy="27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29360" y="1384000"/>
                <a:ext cx="177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14:cNvPr>
              <p14:cNvContentPartPr/>
              <p14:nvPr/>
            </p14:nvContentPartPr>
            <p14:xfrm>
              <a:off x="1108200" y="2773240"/>
              <a:ext cx="131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90200" y="27556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14:cNvPr>
              <p14:cNvContentPartPr/>
              <p14:nvPr/>
            </p14:nvContentPartPr>
            <p14:xfrm>
              <a:off x="6999240" y="873160"/>
              <a:ext cx="925560" cy="28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81247" y="855520"/>
                <a:ext cx="961186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14:cNvPr>
              <p14:cNvContentPartPr/>
              <p14:nvPr/>
            </p14:nvContentPartPr>
            <p14:xfrm>
              <a:off x="6516480" y="1025800"/>
              <a:ext cx="382320" cy="173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1007800"/>
                <a:ext cx="417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14:cNvPr>
              <p14:cNvContentPartPr/>
              <p14:nvPr/>
            </p14:nvContentPartPr>
            <p14:xfrm>
              <a:off x="493680" y="1299760"/>
              <a:ext cx="318240" cy="275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6020" y="1282097"/>
                <a:ext cx="353920" cy="3110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14:cNvPr>
              <p14:cNvContentPartPr/>
              <p14:nvPr/>
            </p14:nvContentPartPr>
            <p14:xfrm>
              <a:off x="1490160" y="1025800"/>
              <a:ext cx="360000" cy="26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2160" y="1007800"/>
                <a:ext cx="3956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14:cNvPr>
              <p14:cNvContentPartPr/>
              <p14:nvPr/>
            </p14:nvContentPartPr>
            <p14:xfrm>
              <a:off x="5994120" y="1066480"/>
              <a:ext cx="414720" cy="203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76120" y="1048448"/>
                <a:ext cx="45036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14:cNvPr>
              <p14:cNvContentPartPr/>
              <p14:nvPr/>
            </p14:nvContentPartPr>
            <p14:xfrm>
              <a:off x="5566800" y="1320280"/>
              <a:ext cx="10260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8800" y="1302640"/>
                <a:ext cx="13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14:cNvPr>
              <p14:cNvContentPartPr/>
              <p14:nvPr/>
            </p14:nvContentPartPr>
            <p14:xfrm>
              <a:off x="5138040" y="1218760"/>
              <a:ext cx="320400" cy="261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20400" y="1201120"/>
                <a:ext cx="3560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14:cNvPr>
              <p14:cNvContentPartPr/>
              <p14:nvPr/>
            </p14:nvContentPartPr>
            <p14:xfrm>
              <a:off x="487200" y="2712400"/>
              <a:ext cx="504000" cy="216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9200" y="2694400"/>
                <a:ext cx="53964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14:cNvPr>
              <p14:cNvContentPartPr/>
              <p14:nvPr/>
            </p14:nvContentPartPr>
            <p14:xfrm>
              <a:off x="5130480" y="2671720"/>
              <a:ext cx="711360" cy="190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12480" y="2653720"/>
                <a:ext cx="7470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14:cNvPr>
              <p14:cNvContentPartPr/>
              <p14:nvPr/>
            </p14:nvContentPartPr>
            <p14:xfrm>
              <a:off x="1127280" y="2285800"/>
              <a:ext cx="3505680" cy="1317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09280" y="2267800"/>
                <a:ext cx="3541320" cy="13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14:cNvPr>
              <p14:cNvContentPartPr/>
              <p14:nvPr/>
            </p14:nvContentPartPr>
            <p14:xfrm>
              <a:off x="5587680" y="2021560"/>
              <a:ext cx="3331440" cy="1563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0040" y="2003560"/>
                <a:ext cx="3367080" cy="159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72095323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6920" y="724840"/>
              <a:ext cx="2436840" cy="1471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14:cNvPr>
              <p14:cNvContentPartPr/>
              <p14:nvPr/>
            </p14:nvContentPartPr>
            <p14:xfrm>
              <a:off x="152040" y="100960"/>
              <a:ext cx="2917440" cy="52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4040" y="83320"/>
                <a:ext cx="295308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14:cNvPr>
              <p14:cNvContentPartPr/>
              <p14:nvPr/>
            </p14:nvContentPartPr>
            <p14:xfrm>
              <a:off x="3291600" y="294280"/>
              <a:ext cx="104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73600" y="276280"/>
                <a:ext cx="4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14:cNvPr>
              <p14:cNvContentPartPr/>
              <p14:nvPr/>
            </p14:nvContentPartPr>
            <p14:xfrm>
              <a:off x="3332280" y="37564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14280" y="358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14:cNvPr>
              <p14:cNvContentPartPr/>
              <p14:nvPr/>
            </p14:nvContentPartPr>
            <p14:xfrm>
              <a:off x="4957680" y="162160"/>
              <a:ext cx="1408320" cy="453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39680" y="144160"/>
                <a:ext cx="1443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14:cNvPr>
              <p14:cNvContentPartPr/>
              <p14:nvPr/>
            </p14:nvContentPartPr>
            <p14:xfrm>
              <a:off x="3565560" y="197440"/>
              <a:ext cx="1106640" cy="538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47920" y="179800"/>
                <a:ext cx="11422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14:cNvPr>
              <p14:cNvContentPartPr/>
              <p14:nvPr/>
            </p14:nvContentPartPr>
            <p14:xfrm>
              <a:off x="6756960" y="203920"/>
              <a:ext cx="244440" cy="22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39320" y="185920"/>
                <a:ext cx="2800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14:cNvPr>
              <p14:cNvContentPartPr/>
              <p14:nvPr/>
            </p14:nvContentPartPr>
            <p14:xfrm>
              <a:off x="1940160" y="922840"/>
              <a:ext cx="574560" cy="227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22509" y="904840"/>
                <a:ext cx="610222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D09008-ED98-48AD-9199-58AD07E4B5AC}"/>
                  </a:ext>
                </a:extLst>
              </p14:cNvPr>
              <p14:cNvContentPartPr/>
              <p14:nvPr/>
            </p14:nvContentPartPr>
            <p14:xfrm>
              <a:off x="7192920" y="456640"/>
              <a:ext cx="43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D09008-ED98-48AD-9199-58AD07E4B5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175280" y="4390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76F3D12-3E6E-4F16-86CD-91931EC69FE8}"/>
                  </a:ext>
                </a:extLst>
              </p14:cNvPr>
              <p14:cNvContentPartPr/>
              <p14:nvPr/>
            </p14:nvContentPartPr>
            <p14:xfrm>
              <a:off x="7487400" y="212200"/>
              <a:ext cx="595080" cy="204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76F3D12-3E6E-4F16-86CD-91931EC69FE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469749" y="194560"/>
                <a:ext cx="630742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AAAB255-9875-4924-A48D-B1F46DC63BE4}"/>
                  </a:ext>
                </a:extLst>
              </p14:cNvPr>
              <p14:cNvContentPartPr/>
              <p14:nvPr/>
            </p14:nvContentPartPr>
            <p14:xfrm>
              <a:off x="4561320" y="705040"/>
              <a:ext cx="537840" cy="261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AAAB255-9875-4924-A48D-B1F46DC63BE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43680" y="687376"/>
                <a:ext cx="573480" cy="297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5D81323-9F3E-4CDF-AEEA-AB8A5C239C0D}"/>
                  </a:ext>
                </a:extLst>
              </p14:cNvPr>
              <p14:cNvContentPartPr/>
              <p14:nvPr/>
            </p14:nvContentPartPr>
            <p14:xfrm>
              <a:off x="5474280" y="582640"/>
              <a:ext cx="1747080" cy="49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5D81323-9F3E-4CDF-AEEA-AB8A5C239C0D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456640" y="564640"/>
                <a:ext cx="178272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3729AF-98CF-4AF2-BCFD-7B7E931B2812}"/>
                  </a:ext>
                </a:extLst>
              </p14:cNvPr>
              <p14:cNvContentPartPr/>
              <p14:nvPr/>
            </p14:nvContentPartPr>
            <p14:xfrm>
              <a:off x="7558680" y="507760"/>
              <a:ext cx="1162800" cy="434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3729AF-98CF-4AF2-BCFD-7B7E931B281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40686" y="490105"/>
                <a:ext cx="1198429" cy="470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0AE290-FCD8-40AF-8B9F-83414C5DBF26}"/>
                  </a:ext>
                </a:extLst>
              </p14:cNvPr>
              <p14:cNvContentPartPr/>
              <p14:nvPr/>
            </p14:nvContentPartPr>
            <p14:xfrm>
              <a:off x="2539560" y="716920"/>
              <a:ext cx="1812600" cy="990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0AE290-FCD8-40AF-8B9F-83414C5DBF26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521920" y="699280"/>
                <a:ext cx="1848240" cy="10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A96DE69-8DA7-4D7E-8A3C-D01B7CE8E837}"/>
                  </a:ext>
                </a:extLst>
              </p14:cNvPr>
              <p14:cNvContentPartPr/>
              <p14:nvPr/>
            </p14:nvContentPartPr>
            <p14:xfrm>
              <a:off x="5729880" y="12288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A96DE69-8DA7-4D7E-8A3C-D01B7CE8E83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12240" y="121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9A7E625-84C8-481B-81EF-D073246E28CE}"/>
                  </a:ext>
                </a:extLst>
              </p14:cNvPr>
              <p14:cNvContentPartPr/>
              <p14:nvPr/>
            </p14:nvContentPartPr>
            <p14:xfrm>
              <a:off x="5300400" y="1325320"/>
              <a:ext cx="108504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9A7E625-84C8-481B-81EF-D073246E28C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82760" y="1307320"/>
                <a:ext cx="11206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B4381AF-4008-4A46-ACE7-15C5CA9615A8}"/>
                  </a:ext>
                </a:extLst>
              </p14:cNvPr>
              <p14:cNvContentPartPr/>
              <p14:nvPr/>
            </p14:nvContentPartPr>
            <p14:xfrm>
              <a:off x="4656000" y="1218760"/>
              <a:ext cx="398160" cy="539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B4381AF-4008-4A46-ACE7-15C5CA9615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38360" y="1201120"/>
                <a:ext cx="43380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873238-3F11-4B7A-B5CA-5BEBD2C534C2}"/>
                  </a:ext>
                </a:extLst>
              </p14:cNvPr>
              <p14:cNvContentPartPr/>
              <p14:nvPr/>
            </p14:nvContentPartPr>
            <p14:xfrm>
              <a:off x="7060800" y="1085920"/>
              <a:ext cx="189720" cy="7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873238-3F11-4B7A-B5CA-5BEBD2C534C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43160" y="1068280"/>
                <a:ext cx="2253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754B6FB-F9A6-4013-A3C6-DCF48859929D}"/>
                  </a:ext>
                </a:extLst>
              </p14:cNvPr>
              <p14:cNvContentPartPr/>
              <p14:nvPr/>
            </p14:nvContentPartPr>
            <p14:xfrm>
              <a:off x="8329080" y="1157920"/>
              <a:ext cx="236160" cy="193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754B6FB-F9A6-4013-A3C6-DCF4885992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11080" y="1139920"/>
                <a:ext cx="2718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9A6D4D-F1DD-444E-A0A1-62EE1AF88099}"/>
                  </a:ext>
                </a:extLst>
              </p14:cNvPr>
              <p14:cNvContentPartPr/>
              <p14:nvPr/>
            </p14:nvContentPartPr>
            <p14:xfrm>
              <a:off x="8320800" y="1007800"/>
              <a:ext cx="192960" cy="79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9A6D4D-F1DD-444E-A0A1-62EE1AF8809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02800" y="989800"/>
                <a:ext cx="22860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EE10073-6AEC-414D-8CAE-6EC1866513F8}"/>
                  </a:ext>
                </a:extLst>
              </p14:cNvPr>
              <p14:cNvContentPartPr/>
              <p14:nvPr/>
            </p14:nvContentPartPr>
            <p14:xfrm>
              <a:off x="7528080" y="1147480"/>
              <a:ext cx="609120" cy="234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EE10073-6AEC-414D-8CAE-6EC1866513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510430" y="1129813"/>
                <a:ext cx="644781" cy="27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69A3857-CAF1-40E3-951B-45B354140B7D}"/>
                  </a:ext>
                </a:extLst>
              </p14:cNvPr>
              <p14:cNvContentPartPr/>
              <p14:nvPr/>
            </p14:nvContentPartPr>
            <p14:xfrm>
              <a:off x="6661200" y="1207960"/>
              <a:ext cx="644400" cy="296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69A3857-CAF1-40E3-951B-45B354140B7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43190" y="1190320"/>
                <a:ext cx="6800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A523CA-315D-4080-8319-B69889FBC6D5}"/>
                  </a:ext>
                </a:extLst>
              </p14:cNvPr>
              <p14:cNvContentPartPr/>
              <p14:nvPr/>
            </p14:nvContentPartPr>
            <p14:xfrm>
              <a:off x="2873280" y="1900600"/>
              <a:ext cx="286560" cy="219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A523CA-315D-4080-8319-B69889FBC6D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855280" y="1882600"/>
                <a:ext cx="3222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9DD4D07-14C5-4792-94C1-268432B36BBC}"/>
                  </a:ext>
                </a:extLst>
              </p14:cNvPr>
              <p14:cNvContentPartPr/>
              <p14:nvPr/>
            </p14:nvContentPartPr>
            <p14:xfrm>
              <a:off x="3189720" y="1980520"/>
              <a:ext cx="131400" cy="155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9DD4D07-14C5-4792-94C1-268432B36BB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72080" y="1962520"/>
                <a:ext cx="167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5604E00-2E56-49C1-AD60-47E8D6BE1385}"/>
                  </a:ext>
                </a:extLst>
              </p14:cNvPr>
              <p14:cNvContentPartPr/>
              <p14:nvPr/>
            </p14:nvContentPartPr>
            <p14:xfrm>
              <a:off x="3544320" y="1998520"/>
              <a:ext cx="255960" cy="126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5604E00-2E56-49C1-AD60-47E8D6BE138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26680" y="1980520"/>
                <a:ext cx="29160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7B00A4-223A-4C5C-B564-4400298727FB}"/>
                  </a:ext>
                </a:extLst>
              </p14:cNvPr>
              <p14:cNvContentPartPr/>
              <p14:nvPr/>
            </p14:nvContentPartPr>
            <p14:xfrm>
              <a:off x="3851760" y="2021560"/>
              <a:ext cx="163440" cy="112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7B00A4-223A-4C5C-B564-4400298727F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34120" y="2003560"/>
                <a:ext cx="199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02CDDEB-B759-4317-8D67-89A970AB162B}"/>
                  </a:ext>
                </a:extLst>
              </p14:cNvPr>
              <p14:cNvContentPartPr/>
              <p14:nvPr/>
            </p14:nvContentPartPr>
            <p14:xfrm>
              <a:off x="4002960" y="2069800"/>
              <a:ext cx="40320" cy="75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02CDDEB-B759-4317-8D67-89A970AB16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85320" y="2052160"/>
                <a:ext cx="759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8D24F3-AD00-4B6A-9D12-3D1E08AF62FE}"/>
                  </a:ext>
                </a:extLst>
              </p14:cNvPr>
              <p14:cNvContentPartPr/>
              <p14:nvPr/>
            </p14:nvContentPartPr>
            <p14:xfrm>
              <a:off x="4158120" y="1990960"/>
              <a:ext cx="181080" cy="137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8D24F3-AD00-4B6A-9D12-3D1E08AF62F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40480" y="1973320"/>
                <a:ext cx="2167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6A40364-8998-46B6-9A7F-726245E4DDCC}"/>
                  </a:ext>
                </a:extLst>
              </p14:cNvPr>
              <p14:cNvContentPartPr/>
              <p14:nvPr/>
            </p14:nvContentPartPr>
            <p14:xfrm>
              <a:off x="4512720" y="1818160"/>
              <a:ext cx="19080" cy="236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6A40364-8998-46B6-9A7F-726245E4DDC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94720" y="1800520"/>
                <a:ext cx="547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DE2CA7-23EB-4ABC-AE8C-07D37CD9EB86}"/>
                  </a:ext>
                </a:extLst>
              </p14:cNvPr>
              <p14:cNvContentPartPr/>
              <p14:nvPr/>
            </p14:nvContentPartPr>
            <p14:xfrm>
              <a:off x="4409040" y="1919320"/>
              <a:ext cx="215640" cy="20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DE2CA7-23EB-4ABC-AE8C-07D37CD9EB8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91040" y="1901680"/>
                <a:ext cx="251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BEB1CEF-601C-4348-BA97-88EC19FDE294}"/>
                  </a:ext>
                </a:extLst>
              </p14:cNvPr>
              <p14:cNvContentPartPr/>
              <p14:nvPr/>
            </p14:nvContentPartPr>
            <p14:xfrm>
              <a:off x="5018880" y="1828240"/>
              <a:ext cx="360" cy="21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BEB1CEF-601C-4348-BA97-88EC19FDE29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00880" y="1810600"/>
                <a:ext cx="3600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7889B0-C8D5-4135-8E2D-10166DF78FA4}"/>
                  </a:ext>
                </a:extLst>
              </p14:cNvPr>
              <p14:cNvContentPartPr/>
              <p14:nvPr/>
            </p14:nvContentPartPr>
            <p14:xfrm>
              <a:off x="4927440" y="1889440"/>
              <a:ext cx="234720" cy="51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7889B0-C8D5-4135-8E2D-10166DF78FA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09440" y="1871800"/>
                <a:ext cx="2703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45969F6-3343-411D-9B29-05FBB72D4340}"/>
                  </a:ext>
                </a:extLst>
              </p14:cNvPr>
              <p14:cNvContentPartPr/>
              <p14:nvPr/>
            </p14:nvContentPartPr>
            <p14:xfrm>
              <a:off x="5150280" y="1892320"/>
              <a:ext cx="100440" cy="109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45969F6-3343-411D-9B29-05FBB72D434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32640" y="1874680"/>
                <a:ext cx="1360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89F77A4-B14C-443A-A927-D5635DD5BDFC}"/>
                  </a:ext>
                </a:extLst>
              </p14:cNvPr>
              <p14:cNvContentPartPr/>
              <p14:nvPr/>
            </p14:nvContentPartPr>
            <p14:xfrm>
              <a:off x="5523960" y="1899880"/>
              <a:ext cx="176760" cy="102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89F77A4-B14C-443A-A927-D5635DD5BDF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5960" y="1881880"/>
                <a:ext cx="21240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0803CA-A659-4EF5-9F7A-A26F0D0322A8}"/>
                  </a:ext>
                </a:extLst>
              </p14:cNvPr>
              <p14:cNvContentPartPr/>
              <p14:nvPr/>
            </p14:nvContentPartPr>
            <p14:xfrm>
              <a:off x="5739960" y="1917880"/>
              <a:ext cx="149760" cy="8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0803CA-A659-4EF5-9F7A-A26F0D0322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21960" y="1899880"/>
                <a:ext cx="18540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6146B4-6CDB-4842-BEC5-CAF02C01B64D}"/>
                  </a:ext>
                </a:extLst>
              </p14:cNvPr>
              <p14:cNvContentPartPr/>
              <p14:nvPr/>
            </p14:nvContentPartPr>
            <p14:xfrm>
              <a:off x="5893320" y="1729960"/>
              <a:ext cx="252360" cy="273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6146B4-6CDB-4842-BEC5-CAF02C01B64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75680" y="1712320"/>
                <a:ext cx="28800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E79BE2A-7663-406C-80DB-296ECB698DF0}"/>
                  </a:ext>
                </a:extLst>
              </p14:cNvPr>
              <p14:cNvContentPartPr/>
              <p14:nvPr/>
            </p14:nvContentPartPr>
            <p14:xfrm>
              <a:off x="6192480" y="1897000"/>
              <a:ext cx="117000" cy="364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E79BE2A-7663-406C-80DB-296ECB698D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74840" y="1879000"/>
                <a:ext cx="15264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509ABAE-E4AE-4250-BA0E-A6485A702F9B}"/>
                  </a:ext>
                </a:extLst>
              </p14:cNvPr>
              <p14:cNvContentPartPr/>
              <p14:nvPr/>
            </p14:nvContentPartPr>
            <p14:xfrm>
              <a:off x="7355280" y="174724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509ABAE-E4AE-4250-BA0E-A6485A702F9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33764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B278FD4-D6BE-4306-AB94-FC32960DD927}"/>
                  </a:ext>
                </a:extLst>
              </p14:cNvPr>
              <p14:cNvContentPartPr/>
              <p14:nvPr/>
            </p14:nvContentPartPr>
            <p14:xfrm>
              <a:off x="7371840" y="1838680"/>
              <a:ext cx="470520" cy="374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B278FD4-D6BE-4306-AB94-FC32960DD9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353840" y="1821040"/>
                <a:ext cx="5061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BDF4122-4000-4386-9382-9F1E07410D17}"/>
                  </a:ext>
                </a:extLst>
              </p14:cNvPr>
              <p14:cNvContentPartPr/>
              <p14:nvPr/>
            </p14:nvContentPartPr>
            <p14:xfrm>
              <a:off x="6968640" y="1838680"/>
              <a:ext cx="316080" cy="134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BDF4122-4000-4386-9382-9F1E07410D1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951000" y="1821040"/>
                <a:ext cx="35172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0263D79-9124-447A-A580-AD88A954AB92}"/>
                  </a:ext>
                </a:extLst>
              </p14:cNvPr>
              <p14:cNvContentPartPr/>
              <p14:nvPr/>
            </p14:nvContentPartPr>
            <p14:xfrm>
              <a:off x="6400200" y="1837600"/>
              <a:ext cx="385920" cy="165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0263D79-9124-447A-A580-AD88A954AB9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382544" y="1819639"/>
                <a:ext cx="421593" cy="2015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12DB642-D536-4B4B-95DE-2BAE60D6854D}"/>
                  </a:ext>
                </a:extLst>
              </p14:cNvPr>
              <p14:cNvContentPartPr/>
              <p14:nvPr/>
            </p14:nvContentPartPr>
            <p14:xfrm>
              <a:off x="8005800" y="1772080"/>
              <a:ext cx="1025280" cy="419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12DB642-D536-4B4B-95DE-2BAE60D6854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988154" y="1754455"/>
                <a:ext cx="1060933" cy="4546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2532B2D-C416-4E94-ABCE-ECEACEF848AE}"/>
                  </a:ext>
                </a:extLst>
              </p14:cNvPr>
              <p14:cNvContentPartPr/>
              <p14:nvPr/>
            </p14:nvContentPartPr>
            <p14:xfrm>
              <a:off x="322320" y="2186800"/>
              <a:ext cx="2445120" cy="415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2532B2D-C416-4E94-ABCE-ECEACEF848A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04320" y="2169145"/>
                <a:ext cx="24807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D4EF3E-9DFC-445F-8CB8-4DB9FF0F4257}"/>
                  </a:ext>
                </a:extLst>
              </p14:cNvPr>
              <p14:cNvContentPartPr/>
              <p14:nvPr/>
            </p14:nvContentPartPr>
            <p14:xfrm>
              <a:off x="3677520" y="2394520"/>
              <a:ext cx="149400" cy="18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D4EF3E-9DFC-445F-8CB8-4DB9FF0F425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659520" y="2376880"/>
                <a:ext cx="18504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FA34231-A068-4A23-A8B2-7F002D0DF61B}"/>
                  </a:ext>
                </a:extLst>
              </p14:cNvPr>
              <p14:cNvContentPartPr/>
              <p14:nvPr/>
            </p14:nvContentPartPr>
            <p14:xfrm>
              <a:off x="3972360" y="2443840"/>
              <a:ext cx="174600" cy="24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FA34231-A068-4A23-A8B2-7F002D0DF61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954360" y="2426200"/>
                <a:ext cx="2102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CF1E5E0-E9A0-4828-9B71-E151A8AF599D}"/>
                  </a:ext>
                </a:extLst>
              </p14:cNvPr>
              <p14:cNvContentPartPr/>
              <p14:nvPr/>
            </p14:nvContentPartPr>
            <p14:xfrm>
              <a:off x="3992520" y="2549680"/>
              <a:ext cx="151200" cy="1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CF1E5E0-E9A0-4828-9B71-E151A8AF599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974880" y="2532040"/>
                <a:ext cx="1868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4843223-F2DE-4BAC-8662-6160D0E63465}"/>
                  </a:ext>
                </a:extLst>
              </p14:cNvPr>
              <p14:cNvContentPartPr/>
              <p14:nvPr/>
            </p14:nvContentPartPr>
            <p14:xfrm>
              <a:off x="5191680" y="2275360"/>
              <a:ext cx="231480" cy="199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4843223-F2DE-4BAC-8662-6160D0E6346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173708" y="2257360"/>
                <a:ext cx="267065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B95105B-DE71-49E3-95BE-BA09DE77E64C}"/>
                  </a:ext>
                </a:extLst>
              </p14:cNvPr>
              <p14:cNvContentPartPr/>
              <p14:nvPr/>
            </p14:nvContentPartPr>
            <p14:xfrm>
              <a:off x="4314360" y="2353480"/>
              <a:ext cx="786240" cy="209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B95105B-DE71-49E3-95BE-BA09DE77E64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296712" y="2335480"/>
                <a:ext cx="821896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39A6AD6-C25F-4FB8-B203-A43E245616F3}"/>
                  </a:ext>
                </a:extLst>
              </p14:cNvPr>
              <p14:cNvContentPartPr/>
              <p14:nvPr/>
            </p14:nvContentPartPr>
            <p14:xfrm>
              <a:off x="3078120" y="2413600"/>
              <a:ext cx="507600" cy="25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39A6AD6-C25F-4FB8-B203-A43E245616F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060120" y="2395960"/>
                <a:ext cx="5432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0756FC-75D1-46D8-AE3D-2703954D1432}"/>
                  </a:ext>
                </a:extLst>
              </p14:cNvPr>
              <p14:cNvContentPartPr/>
              <p14:nvPr/>
            </p14:nvContentPartPr>
            <p14:xfrm>
              <a:off x="5527920" y="2194360"/>
              <a:ext cx="1176120" cy="352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0756FC-75D1-46D8-AE3D-2703954D1432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09926" y="2176360"/>
                <a:ext cx="1211749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10DC88E-C1F5-4A19-8B96-E95F6AB8BEC0}"/>
                  </a:ext>
                </a:extLst>
              </p14:cNvPr>
              <p14:cNvContentPartPr/>
              <p14:nvPr/>
            </p14:nvContentPartPr>
            <p14:xfrm>
              <a:off x="355080" y="2805280"/>
              <a:ext cx="253080" cy="23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10DC88E-C1F5-4A19-8B96-E95F6AB8BEC0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7080" y="2787613"/>
                <a:ext cx="288720" cy="2711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5155374-681F-4099-A826-4A6D9DAF36FB}"/>
                  </a:ext>
                </a:extLst>
              </p14:cNvPr>
              <p14:cNvContentPartPr/>
              <p14:nvPr/>
            </p14:nvContentPartPr>
            <p14:xfrm>
              <a:off x="2214480" y="2712400"/>
              <a:ext cx="1157400" cy="312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5155374-681F-4099-A826-4A6D9DAF36F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196486" y="2694400"/>
                <a:ext cx="1193029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E5C6F51-F35F-4CE1-B48B-0F98A82A8D02}"/>
                  </a:ext>
                </a:extLst>
              </p14:cNvPr>
              <p14:cNvContentPartPr/>
              <p14:nvPr/>
            </p14:nvContentPartPr>
            <p14:xfrm>
              <a:off x="711120" y="2773240"/>
              <a:ext cx="1379880" cy="305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E5C6F51-F35F-4CE1-B48B-0F98A82A8D0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93120" y="2755600"/>
                <a:ext cx="141552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47D82A7-B9E1-48CB-B512-AA5190B5EBFD}"/>
                  </a:ext>
                </a:extLst>
              </p14:cNvPr>
              <p14:cNvContentPartPr/>
              <p14:nvPr/>
            </p14:nvContentPartPr>
            <p14:xfrm>
              <a:off x="3494640" y="2864320"/>
              <a:ext cx="1436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47D82A7-B9E1-48CB-B512-AA5190B5EBF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476640" y="28463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059E03-E609-447F-AC3E-7BF4CA7F0F3D}"/>
                  </a:ext>
                </a:extLst>
              </p14:cNvPr>
              <p14:cNvContentPartPr/>
              <p14:nvPr/>
            </p14:nvContentPartPr>
            <p14:xfrm>
              <a:off x="3524880" y="2920480"/>
              <a:ext cx="136080" cy="15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059E03-E609-447F-AC3E-7BF4CA7F0F3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507240" y="2902480"/>
                <a:ext cx="1717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95369D2-8225-4B25-A3EB-97217481DA26}"/>
                  </a:ext>
                </a:extLst>
              </p14:cNvPr>
              <p14:cNvContentPartPr/>
              <p14:nvPr/>
            </p14:nvContentPartPr>
            <p14:xfrm>
              <a:off x="4043280" y="2915440"/>
              <a:ext cx="94320" cy="102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95369D2-8225-4B25-A3EB-97217481DA2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025640" y="2897440"/>
                <a:ext cx="1299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B7E4585-EC5A-49CE-B150-03C7B758C02C}"/>
                  </a:ext>
                </a:extLst>
              </p14:cNvPr>
              <p14:cNvContentPartPr/>
              <p14:nvPr/>
            </p14:nvContentPartPr>
            <p14:xfrm>
              <a:off x="4023120" y="2730400"/>
              <a:ext cx="144000" cy="124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B7E4585-EC5A-49CE-B150-03C7B758C02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005120" y="2712400"/>
                <a:ext cx="1796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5D4AC7C-8AE3-4A4D-A250-D3D22EC23747}"/>
                  </a:ext>
                </a:extLst>
              </p14:cNvPr>
              <p14:cNvContentPartPr/>
              <p14:nvPr/>
            </p14:nvContentPartPr>
            <p14:xfrm>
              <a:off x="4271880" y="2610880"/>
              <a:ext cx="110160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5D4AC7C-8AE3-4A4D-A250-D3D22EC2374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253880" y="2593240"/>
                <a:ext cx="11372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3035551-3A5F-4F2E-8153-D10725ECC37B}"/>
                  </a:ext>
                </a:extLst>
              </p14:cNvPr>
              <p14:cNvContentPartPr/>
              <p14:nvPr/>
            </p14:nvContentPartPr>
            <p14:xfrm>
              <a:off x="5483640" y="2762800"/>
              <a:ext cx="135720" cy="127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3035551-3A5F-4F2E-8153-D10725ECC37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466000" y="2745160"/>
                <a:ext cx="17136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8B249FD-9DE9-422B-99A5-49AEC8FD89BA}"/>
                  </a:ext>
                </a:extLst>
              </p14:cNvPr>
              <p14:cNvContentPartPr/>
              <p14:nvPr/>
            </p14:nvContentPartPr>
            <p14:xfrm>
              <a:off x="6532320" y="2559760"/>
              <a:ext cx="326880" cy="3870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8B249FD-9DE9-422B-99A5-49AEC8FD89B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514680" y="2542120"/>
                <a:ext cx="36252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982980E-3960-4669-8B68-31D253D50682}"/>
                  </a:ext>
                </a:extLst>
              </p14:cNvPr>
              <p14:cNvContentPartPr/>
              <p14:nvPr/>
            </p14:nvContentPartPr>
            <p14:xfrm>
              <a:off x="5770560" y="2610880"/>
              <a:ext cx="689040" cy="353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982980E-3960-4669-8B68-31D253D5068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52920" y="2593240"/>
                <a:ext cx="72468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88497E0-4574-42D1-B05C-D4004AD0C2A7}"/>
                  </a:ext>
                </a:extLst>
              </p14:cNvPr>
              <p14:cNvContentPartPr/>
              <p14:nvPr/>
            </p14:nvContentPartPr>
            <p14:xfrm>
              <a:off x="7091040" y="2600440"/>
              <a:ext cx="360" cy="4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88497E0-4574-42D1-B05C-D4004AD0C2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73400" y="2582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9870165-96AE-4D02-ADEE-85D9300CCE46}"/>
                  </a:ext>
                </a:extLst>
              </p14:cNvPr>
              <p14:cNvContentPartPr/>
              <p14:nvPr/>
            </p14:nvContentPartPr>
            <p14:xfrm>
              <a:off x="7223160" y="2590720"/>
              <a:ext cx="109080" cy="62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9870165-96AE-4D02-ADEE-85D9300CCE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05520" y="2572720"/>
                <a:ext cx="14472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4294A9A-7C4F-46FA-B3D4-89654AE87E06}"/>
                  </a:ext>
                </a:extLst>
              </p14:cNvPr>
              <p14:cNvContentPartPr/>
              <p14:nvPr/>
            </p14:nvContentPartPr>
            <p14:xfrm>
              <a:off x="6949200" y="2702320"/>
              <a:ext cx="250920" cy="18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4294A9A-7C4F-46FA-B3D4-89654AE87E0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931200" y="2684320"/>
                <a:ext cx="286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60ED0D6-17E1-4C8F-A77D-D79B85D4D3EC}"/>
                  </a:ext>
                </a:extLst>
              </p14:cNvPr>
              <p14:cNvContentPartPr/>
              <p14:nvPr/>
            </p14:nvContentPartPr>
            <p14:xfrm>
              <a:off x="7416480" y="2752720"/>
              <a:ext cx="10044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60ED0D6-17E1-4C8F-A77D-D79B85D4D3E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398480" y="2734720"/>
                <a:ext cx="13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A7D7A60-BD8A-4B6E-95D2-3EBDB70A2481}"/>
                  </a:ext>
                </a:extLst>
              </p14:cNvPr>
              <p14:cNvContentPartPr/>
              <p14:nvPr/>
            </p14:nvContentPartPr>
            <p14:xfrm>
              <a:off x="7416480" y="2824000"/>
              <a:ext cx="101160" cy="1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A7D7A60-BD8A-4B6E-95D2-3EBDB70A248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398480" y="280636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2586826-2391-4D94-A2AD-EDF4A661DFBA}"/>
                  </a:ext>
                </a:extLst>
              </p14:cNvPr>
              <p14:cNvContentPartPr/>
              <p14:nvPr/>
            </p14:nvContentPartPr>
            <p14:xfrm>
              <a:off x="7629960" y="2580640"/>
              <a:ext cx="117720" cy="132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2586826-2391-4D94-A2AD-EDF4A661DFB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611960" y="2562640"/>
                <a:ext cx="1533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ACCE7D0-0959-413E-9821-3CD3FEAD31FD}"/>
                  </a:ext>
                </a:extLst>
              </p14:cNvPr>
              <p14:cNvContentPartPr/>
              <p14:nvPr/>
            </p14:nvContentPartPr>
            <p14:xfrm>
              <a:off x="7619520" y="2752720"/>
              <a:ext cx="21420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ACCE7D0-0959-413E-9821-3CD3FEAD31F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01880" y="2734720"/>
                <a:ext cx="24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F5980D6-8A13-4B28-977D-737614E87C0F}"/>
                  </a:ext>
                </a:extLst>
              </p14:cNvPr>
              <p14:cNvContentPartPr/>
              <p14:nvPr/>
            </p14:nvContentPartPr>
            <p14:xfrm>
              <a:off x="7684320" y="2793760"/>
              <a:ext cx="98280" cy="16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F5980D6-8A13-4B28-977D-737614E87C0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666680" y="2775760"/>
                <a:ext cx="1339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2F90342-D7E6-4ABE-BD45-C34AA5AEB816}"/>
                  </a:ext>
                </a:extLst>
              </p14:cNvPr>
              <p14:cNvContentPartPr/>
              <p14:nvPr/>
            </p14:nvContentPartPr>
            <p14:xfrm>
              <a:off x="7920480" y="2488840"/>
              <a:ext cx="1035720" cy="329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2F90342-D7E6-4ABE-BD45-C34AA5AEB81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902480" y="2470840"/>
                <a:ext cx="1071360" cy="364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4023878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6920" y="724840"/>
              <a:ext cx="2436840" cy="1471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14:cNvPr>
              <p14:cNvContentPartPr/>
              <p14:nvPr/>
            </p14:nvContentPartPr>
            <p14:xfrm>
              <a:off x="152040" y="100960"/>
              <a:ext cx="2917440" cy="52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4040" y="83320"/>
                <a:ext cx="295308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14:cNvPr>
              <p14:cNvContentPartPr/>
              <p14:nvPr/>
            </p14:nvContentPartPr>
            <p14:xfrm>
              <a:off x="3291600" y="294280"/>
              <a:ext cx="104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73600" y="276280"/>
                <a:ext cx="4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14:cNvPr>
              <p14:cNvContentPartPr/>
              <p14:nvPr/>
            </p14:nvContentPartPr>
            <p14:xfrm>
              <a:off x="3332280" y="37564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14280" y="358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14:cNvPr>
              <p14:cNvContentPartPr/>
              <p14:nvPr/>
            </p14:nvContentPartPr>
            <p14:xfrm>
              <a:off x="4957680" y="162160"/>
              <a:ext cx="1408320" cy="453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39680" y="144160"/>
                <a:ext cx="1443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14:cNvPr>
              <p14:cNvContentPartPr/>
              <p14:nvPr/>
            </p14:nvContentPartPr>
            <p14:xfrm>
              <a:off x="3565560" y="197440"/>
              <a:ext cx="1106640" cy="538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47920" y="179800"/>
                <a:ext cx="11422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14:cNvPr>
              <p14:cNvContentPartPr/>
              <p14:nvPr/>
            </p14:nvContentPartPr>
            <p14:xfrm>
              <a:off x="6756960" y="203920"/>
              <a:ext cx="244440" cy="22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39320" y="185920"/>
                <a:ext cx="2800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14:cNvPr>
              <p14:cNvContentPartPr/>
              <p14:nvPr/>
            </p14:nvContentPartPr>
            <p14:xfrm>
              <a:off x="1940160" y="922840"/>
              <a:ext cx="574560" cy="227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22509" y="904840"/>
                <a:ext cx="610222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D09008-ED98-48AD-9199-58AD07E4B5AC}"/>
                  </a:ext>
                </a:extLst>
              </p14:cNvPr>
              <p14:cNvContentPartPr/>
              <p14:nvPr/>
            </p14:nvContentPartPr>
            <p14:xfrm>
              <a:off x="7192920" y="456640"/>
              <a:ext cx="43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D09008-ED98-48AD-9199-58AD07E4B5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175280" y="4390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76F3D12-3E6E-4F16-86CD-91931EC69FE8}"/>
                  </a:ext>
                </a:extLst>
              </p14:cNvPr>
              <p14:cNvContentPartPr/>
              <p14:nvPr/>
            </p14:nvContentPartPr>
            <p14:xfrm>
              <a:off x="7487400" y="212200"/>
              <a:ext cx="595080" cy="204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76F3D12-3E6E-4F16-86CD-91931EC69FE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469749" y="194560"/>
                <a:ext cx="630742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AAAB255-9875-4924-A48D-B1F46DC63BE4}"/>
                  </a:ext>
                </a:extLst>
              </p14:cNvPr>
              <p14:cNvContentPartPr/>
              <p14:nvPr/>
            </p14:nvContentPartPr>
            <p14:xfrm>
              <a:off x="4561320" y="705040"/>
              <a:ext cx="537840" cy="261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AAAB255-9875-4924-A48D-B1F46DC63BE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43680" y="687376"/>
                <a:ext cx="573480" cy="297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5D81323-9F3E-4CDF-AEEA-AB8A5C239C0D}"/>
                  </a:ext>
                </a:extLst>
              </p14:cNvPr>
              <p14:cNvContentPartPr/>
              <p14:nvPr/>
            </p14:nvContentPartPr>
            <p14:xfrm>
              <a:off x="5474280" y="582640"/>
              <a:ext cx="1747080" cy="49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5D81323-9F3E-4CDF-AEEA-AB8A5C239C0D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456640" y="564640"/>
                <a:ext cx="178272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3729AF-98CF-4AF2-BCFD-7B7E931B2812}"/>
                  </a:ext>
                </a:extLst>
              </p14:cNvPr>
              <p14:cNvContentPartPr/>
              <p14:nvPr/>
            </p14:nvContentPartPr>
            <p14:xfrm>
              <a:off x="7558680" y="507760"/>
              <a:ext cx="1162800" cy="434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3729AF-98CF-4AF2-BCFD-7B7E931B281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40686" y="490105"/>
                <a:ext cx="1198429" cy="470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0AE290-FCD8-40AF-8B9F-83414C5DBF26}"/>
                  </a:ext>
                </a:extLst>
              </p14:cNvPr>
              <p14:cNvContentPartPr/>
              <p14:nvPr/>
            </p14:nvContentPartPr>
            <p14:xfrm>
              <a:off x="2539560" y="716920"/>
              <a:ext cx="1812600" cy="990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0AE290-FCD8-40AF-8B9F-83414C5DBF26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521920" y="699280"/>
                <a:ext cx="1848240" cy="10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A96DE69-8DA7-4D7E-8A3C-D01B7CE8E837}"/>
                  </a:ext>
                </a:extLst>
              </p14:cNvPr>
              <p14:cNvContentPartPr/>
              <p14:nvPr/>
            </p14:nvContentPartPr>
            <p14:xfrm>
              <a:off x="5729880" y="12288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A96DE69-8DA7-4D7E-8A3C-D01B7CE8E83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12240" y="121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9A7E625-84C8-481B-81EF-D073246E28CE}"/>
                  </a:ext>
                </a:extLst>
              </p14:cNvPr>
              <p14:cNvContentPartPr/>
              <p14:nvPr/>
            </p14:nvContentPartPr>
            <p14:xfrm>
              <a:off x="5300400" y="1325320"/>
              <a:ext cx="108504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9A7E625-84C8-481B-81EF-D073246E28C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82760" y="1307320"/>
                <a:ext cx="11206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B4381AF-4008-4A46-ACE7-15C5CA9615A8}"/>
                  </a:ext>
                </a:extLst>
              </p14:cNvPr>
              <p14:cNvContentPartPr/>
              <p14:nvPr/>
            </p14:nvContentPartPr>
            <p14:xfrm>
              <a:off x="4656000" y="1218760"/>
              <a:ext cx="398160" cy="539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B4381AF-4008-4A46-ACE7-15C5CA9615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38360" y="1201120"/>
                <a:ext cx="43380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873238-3F11-4B7A-B5CA-5BEBD2C534C2}"/>
                  </a:ext>
                </a:extLst>
              </p14:cNvPr>
              <p14:cNvContentPartPr/>
              <p14:nvPr/>
            </p14:nvContentPartPr>
            <p14:xfrm>
              <a:off x="7060800" y="1085920"/>
              <a:ext cx="189720" cy="7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873238-3F11-4B7A-B5CA-5BEBD2C534C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43160" y="1068280"/>
                <a:ext cx="2253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754B6FB-F9A6-4013-A3C6-DCF48859929D}"/>
                  </a:ext>
                </a:extLst>
              </p14:cNvPr>
              <p14:cNvContentPartPr/>
              <p14:nvPr/>
            </p14:nvContentPartPr>
            <p14:xfrm>
              <a:off x="8329080" y="1157920"/>
              <a:ext cx="236160" cy="193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754B6FB-F9A6-4013-A3C6-DCF4885992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11080" y="1139920"/>
                <a:ext cx="2718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9A6D4D-F1DD-444E-A0A1-62EE1AF88099}"/>
                  </a:ext>
                </a:extLst>
              </p14:cNvPr>
              <p14:cNvContentPartPr/>
              <p14:nvPr/>
            </p14:nvContentPartPr>
            <p14:xfrm>
              <a:off x="8320800" y="1007800"/>
              <a:ext cx="192960" cy="79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9A6D4D-F1DD-444E-A0A1-62EE1AF8809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02800" y="989800"/>
                <a:ext cx="22860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EE10073-6AEC-414D-8CAE-6EC1866513F8}"/>
                  </a:ext>
                </a:extLst>
              </p14:cNvPr>
              <p14:cNvContentPartPr/>
              <p14:nvPr/>
            </p14:nvContentPartPr>
            <p14:xfrm>
              <a:off x="7528080" y="1147480"/>
              <a:ext cx="609120" cy="234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EE10073-6AEC-414D-8CAE-6EC1866513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510430" y="1129813"/>
                <a:ext cx="644781" cy="27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69A3857-CAF1-40E3-951B-45B354140B7D}"/>
                  </a:ext>
                </a:extLst>
              </p14:cNvPr>
              <p14:cNvContentPartPr/>
              <p14:nvPr/>
            </p14:nvContentPartPr>
            <p14:xfrm>
              <a:off x="6661200" y="1207960"/>
              <a:ext cx="644400" cy="296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69A3857-CAF1-40E3-951B-45B354140B7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43190" y="1190320"/>
                <a:ext cx="6800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A523CA-315D-4080-8319-B69889FBC6D5}"/>
                  </a:ext>
                </a:extLst>
              </p14:cNvPr>
              <p14:cNvContentPartPr/>
              <p14:nvPr/>
            </p14:nvContentPartPr>
            <p14:xfrm>
              <a:off x="2873280" y="1900600"/>
              <a:ext cx="286560" cy="219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A523CA-315D-4080-8319-B69889FBC6D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855280" y="1882600"/>
                <a:ext cx="3222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9DD4D07-14C5-4792-94C1-268432B36BBC}"/>
                  </a:ext>
                </a:extLst>
              </p14:cNvPr>
              <p14:cNvContentPartPr/>
              <p14:nvPr/>
            </p14:nvContentPartPr>
            <p14:xfrm>
              <a:off x="3189720" y="1980520"/>
              <a:ext cx="131400" cy="155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9DD4D07-14C5-4792-94C1-268432B36BB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72080" y="1962520"/>
                <a:ext cx="167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5604E00-2E56-49C1-AD60-47E8D6BE1385}"/>
                  </a:ext>
                </a:extLst>
              </p14:cNvPr>
              <p14:cNvContentPartPr/>
              <p14:nvPr/>
            </p14:nvContentPartPr>
            <p14:xfrm>
              <a:off x="3544320" y="1998520"/>
              <a:ext cx="255960" cy="126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5604E00-2E56-49C1-AD60-47E8D6BE138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26680" y="1980520"/>
                <a:ext cx="29160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7B00A4-223A-4C5C-B564-4400298727FB}"/>
                  </a:ext>
                </a:extLst>
              </p14:cNvPr>
              <p14:cNvContentPartPr/>
              <p14:nvPr/>
            </p14:nvContentPartPr>
            <p14:xfrm>
              <a:off x="3851760" y="2021560"/>
              <a:ext cx="163440" cy="112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7B00A4-223A-4C5C-B564-4400298727F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34120" y="2003560"/>
                <a:ext cx="199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02CDDEB-B759-4317-8D67-89A970AB162B}"/>
                  </a:ext>
                </a:extLst>
              </p14:cNvPr>
              <p14:cNvContentPartPr/>
              <p14:nvPr/>
            </p14:nvContentPartPr>
            <p14:xfrm>
              <a:off x="4002960" y="2069800"/>
              <a:ext cx="40320" cy="75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02CDDEB-B759-4317-8D67-89A970AB16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85320" y="2052160"/>
                <a:ext cx="759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8D24F3-AD00-4B6A-9D12-3D1E08AF62FE}"/>
                  </a:ext>
                </a:extLst>
              </p14:cNvPr>
              <p14:cNvContentPartPr/>
              <p14:nvPr/>
            </p14:nvContentPartPr>
            <p14:xfrm>
              <a:off x="4158120" y="1990960"/>
              <a:ext cx="181080" cy="137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8D24F3-AD00-4B6A-9D12-3D1E08AF62F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40480" y="1973320"/>
                <a:ext cx="2167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6A40364-8998-46B6-9A7F-726245E4DDCC}"/>
                  </a:ext>
                </a:extLst>
              </p14:cNvPr>
              <p14:cNvContentPartPr/>
              <p14:nvPr/>
            </p14:nvContentPartPr>
            <p14:xfrm>
              <a:off x="4512720" y="1818160"/>
              <a:ext cx="19080" cy="236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6A40364-8998-46B6-9A7F-726245E4DDC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94720" y="1800520"/>
                <a:ext cx="547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DE2CA7-23EB-4ABC-AE8C-07D37CD9EB86}"/>
                  </a:ext>
                </a:extLst>
              </p14:cNvPr>
              <p14:cNvContentPartPr/>
              <p14:nvPr/>
            </p14:nvContentPartPr>
            <p14:xfrm>
              <a:off x="4409040" y="1919320"/>
              <a:ext cx="215640" cy="20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DE2CA7-23EB-4ABC-AE8C-07D37CD9EB8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91040" y="1901680"/>
                <a:ext cx="251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BEB1CEF-601C-4348-BA97-88EC19FDE294}"/>
                  </a:ext>
                </a:extLst>
              </p14:cNvPr>
              <p14:cNvContentPartPr/>
              <p14:nvPr/>
            </p14:nvContentPartPr>
            <p14:xfrm>
              <a:off x="5018880" y="1828240"/>
              <a:ext cx="360" cy="21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BEB1CEF-601C-4348-BA97-88EC19FDE29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00880" y="1810600"/>
                <a:ext cx="3600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7889B0-C8D5-4135-8E2D-10166DF78FA4}"/>
                  </a:ext>
                </a:extLst>
              </p14:cNvPr>
              <p14:cNvContentPartPr/>
              <p14:nvPr/>
            </p14:nvContentPartPr>
            <p14:xfrm>
              <a:off x="4927440" y="1889440"/>
              <a:ext cx="234720" cy="51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7889B0-C8D5-4135-8E2D-10166DF78FA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09440" y="1871800"/>
                <a:ext cx="2703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45969F6-3343-411D-9B29-05FBB72D4340}"/>
                  </a:ext>
                </a:extLst>
              </p14:cNvPr>
              <p14:cNvContentPartPr/>
              <p14:nvPr/>
            </p14:nvContentPartPr>
            <p14:xfrm>
              <a:off x="5150280" y="1892320"/>
              <a:ext cx="100440" cy="109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45969F6-3343-411D-9B29-05FBB72D434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32640" y="1874680"/>
                <a:ext cx="1360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89F77A4-B14C-443A-A927-D5635DD5BDFC}"/>
                  </a:ext>
                </a:extLst>
              </p14:cNvPr>
              <p14:cNvContentPartPr/>
              <p14:nvPr/>
            </p14:nvContentPartPr>
            <p14:xfrm>
              <a:off x="5523960" y="1899880"/>
              <a:ext cx="176760" cy="102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89F77A4-B14C-443A-A927-D5635DD5BDF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5960" y="1881880"/>
                <a:ext cx="21240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0803CA-A659-4EF5-9F7A-A26F0D0322A8}"/>
                  </a:ext>
                </a:extLst>
              </p14:cNvPr>
              <p14:cNvContentPartPr/>
              <p14:nvPr/>
            </p14:nvContentPartPr>
            <p14:xfrm>
              <a:off x="5739960" y="1917880"/>
              <a:ext cx="149760" cy="8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0803CA-A659-4EF5-9F7A-A26F0D0322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21960" y="1899880"/>
                <a:ext cx="18540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6146B4-6CDB-4842-BEC5-CAF02C01B64D}"/>
                  </a:ext>
                </a:extLst>
              </p14:cNvPr>
              <p14:cNvContentPartPr/>
              <p14:nvPr/>
            </p14:nvContentPartPr>
            <p14:xfrm>
              <a:off x="5893320" y="1729960"/>
              <a:ext cx="252360" cy="273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6146B4-6CDB-4842-BEC5-CAF02C01B64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75680" y="1712320"/>
                <a:ext cx="28800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E79BE2A-7663-406C-80DB-296ECB698DF0}"/>
                  </a:ext>
                </a:extLst>
              </p14:cNvPr>
              <p14:cNvContentPartPr/>
              <p14:nvPr/>
            </p14:nvContentPartPr>
            <p14:xfrm>
              <a:off x="6192480" y="1897000"/>
              <a:ext cx="117000" cy="364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E79BE2A-7663-406C-80DB-296ECB698D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74840" y="1879000"/>
                <a:ext cx="15264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509ABAE-E4AE-4250-BA0E-A6485A702F9B}"/>
                  </a:ext>
                </a:extLst>
              </p14:cNvPr>
              <p14:cNvContentPartPr/>
              <p14:nvPr/>
            </p14:nvContentPartPr>
            <p14:xfrm>
              <a:off x="7355280" y="174724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509ABAE-E4AE-4250-BA0E-A6485A702F9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33764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B278FD4-D6BE-4306-AB94-FC32960DD927}"/>
                  </a:ext>
                </a:extLst>
              </p14:cNvPr>
              <p14:cNvContentPartPr/>
              <p14:nvPr/>
            </p14:nvContentPartPr>
            <p14:xfrm>
              <a:off x="7371840" y="1838680"/>
              <a:ext cx="470520" cy="374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B278FD4-D6BE-4306-AB94-FC32960DD9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353840" y="1821040"/>
                <a:ext cx="5061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BDF4122-4000-4386-9382-9F1E07410D17}"/>
                  </a:ext>
                </a:extLst>
              </p14:cNvPr>
              <p14:cNvContentPartPr/>
              <p14:nvPr/>
            </p14:nvContentPartPr>
            <p14:xfrm>
              <a:off x="6968640" y="1838680"/>
              <a:ext cx="316080" cy="134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BDF4122-4000-4386-9382-9F1E07410D1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951000" y="1821040"/>
                <a:ext cx="35172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0263D79-9124-447A-A580-AD88A954AB92}"/>
                  </a:ext>
                </a:extLst>
              </p14:cNvPr>
              <p14:cNvContentPartPr/>
              <p14:nvPr/>
            </p14:nvContentPartPr>
            <p14:xfrm>
              <a:off x="6400200" y="1837600"/>
              <a:ext cx="385920" cy="165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0263D79-9124-447A-A580-AD88A954AB9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382544" y="1819639"/>
                <a:ext cx="421593" cy="2015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12DB642-D536-4B4B-95DE-2BAE60D6854D}"/>
                  </a:ext>
                </a:extLst>
              </p14:cNvPr>
              <p14:cNvContentPartPr/>
              <p14:nvPr/>
            </p14:nvContentPartPr>
            <p14:xfrm>
              <a:off x="8005800" y="1772080"/>
              <a:ext cx="1025280" cy="419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12DB642-D536-4B4B-95DE-2BAE60D6854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988154" y="1754455"/>
                <a:ext cx="1060933" cy="4546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2532B2D-C416-4E94-ABCE-ECEACEF848AE}"/>
                  </a:ext>
                </a:extLst>
              </p14:cNvPr>
              <p14:cNvContentPartPr/>
              <p14:nvPr/>
            </p14:nvContentPartPr>
            <p14:xfrm>
              <a:off x="322320" y="2186800"/>
              <a:ext cx="2445120" cy="415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2532B2D-C416-4E94-ABCE-ECEACEF848A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04320" y="2169145"/>
                <a:ext cx="24807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D4EF3E-9DFC-445F-8CB8-4DB9FF0F4257}"/>
                  </a:ext>
                </a:extLst>
              </p14:cNvPr>
              <p14:cNvContentPartPr/>
              <p14:nvPr/>
            </p14:nvContentPartPr>
            <p14:xfrm>
              <a:off x="3677520" y="2394520"/>
              <a:ext cx="149400" cy="18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D4EF3E-9DFC-445F-8CB8-4DB9FF0F425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659520" y="2376880"/>
                <a:ext cx="18504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FA34231-A068-4A23-A8B2-7F002D0DF61B}"/>
                  </a:ext>
                </a:extLst>
              </p14:cNvPr>
              <p14:cNvContentPartPr/>
              <p14:nvPr/>
            </p14:nvContentPartPr>
            <p14:xfrm>
              <a:off x="3972360" y="2443840"/>
              <a:ext cx="174600" cy="24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FA34231-A068-4A23-A8B2-7F002D0DF61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954360" y="2426200"/>
                <a:ext cx="2102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CF1E5E0-E9A0-4828-9B71-E151A8AF599D}"/>
                  </a:ext>
                </a:extLst>
              </p14:cNvPr>
              <p14:cNvContentPartPr/>
              <p14:nvPr/>
            </p14:nvContentPartPr>
            <p14:xfrm>
              <a:off x="3992520" y="2549680"/>
              <a:ext cx="151200" cy="1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CF1E5E0-E9A0-4828-9B71-E151A8AF599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974880" y="2532040"/>
                <a:ext cx="1868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4843223-F2DE-4BAC-8662-6160D0E63465}"/>
                  </a:ext>
                </a:extLst>
              </p14:cNvPr>
              <p14:cNvContentPartPr/>
              <p14:nvPr/>
            </p14:nvContentPartPr>
            <p14:xfrm>
              <a:off x="5191680" y="2275360"/>
              <a:ext cx="231480" cy="199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4843223-F2DE-4BAC-8662-6160D0E6346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173708" y="2257360"/>
                <a:ext cx="267065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B95105B-DE71-49E3-95BE-BA09DE77E64C}"/>
                  </a:ext>
                </a:extLst>
              </p14:cNvPr>
              <p14:cNvContentPartPr/>
              <p14:nvPr/>
            </p14:nvContentPartPr>
            <p14:xfrm>
              <a:off x="4314360" y="2353480"/>
              <a:ext cx="786240" cy="209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B95105B-DE71-49E3-95BE-BA09DE77E64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296712" y="2335480"/>
                <a:ext cx="821896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39A6AD6-C25F-4FB8-B203-A43E245616F3}"/>
                  </a:ext>
                </a:extLst>
              </p14:cNvPr>
              <p14:cNvContentPartPr/>
              <p14:nvPr/>
            </p14:nvContentPartPr>
            <p14:xfrm>
              <a:off x="3078120" y="2413600"/>
              <a:ext cx="507600" cy="25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39A6AD6-C25F-4FB8-B203-A43E245616F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060120" y="2395960"/>
                <a:ext cx="5432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0756FC-75D1-46D8-AE3D-2703954D1432}"/>
                  </a:ext>
                </a:extLst>
              </p14:cNvPr>
              <p14:cNvContentPartPr/>
              <p14:nvPr/>
            </p14:nvContentPartPr>
            <p14:xfrm>
              <a:off x="5527920" y="2194360"/>
              <a:ext cx="1176120" cy="352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0756FC-75D1-46D8-AE3D-2703954D1432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09926" y="2176360"/>
                <a:ext cx="1211749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10DC88E-C1F5-4A19-8B96-E95F6AB8BEC0}"/>
                  </a:ext>
                </a:extLst>
              </p14:cNvPr>
              <p14:cNvContentPartPr/>
              <p14:nvPr/>
            </p14:nvContentPartPr>
            <p14:xfrm>
              <a:off x="355080" y="2805280"/>
              <a:ext cx="253080" cy="23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10DC88E-C1F5-4A19-8B96-E95F6AB8BEC0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7080" y="2787613"/>
                <a:ext cx="288720" cy="2711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5155374-681F-4099-A826-4A6D9DAF36FB}"/>
                  </a:ext>
                </a:extLst>
              </p14:cNvPr>
              <p14:cNvContentPartPr/>
              <p14:nvPr/>
            </p14:nvContentPartPr>
            <p14:xfrm>
              <a:off x="2214480" y="2712400"/>
              <a:ext cx="1157400" cy="312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5155374-681F-4099-A826-4A6D9DAF36F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196486" y="2694400"/>
                <a:ext cx="1193029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E5C6F51-F35F-4CE1-B48B-0F98A82A8D02}"/>
                  </a:ext>
                </a:extLst>
              </p14:cNvPr>
              <p14:cNvContentPartPr/>
              <p14:nvPr/>
            </p14:nvContentPartPr>
            <p14:xfrm>
              <a:off x="711120" y="2773240"/>
              <a:ext cx="1379880" cy="305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E5C6F51-F35F-4CE1-B48B-0F98A82A8D0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93120" y="2755600"/>
                <a:ext cx="141552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47D82A7-B9E1-48CB-B512-AA5190B5EBFD}"/>
                  </a:ext>
                </a:extLst>
              </p14:cNvPr>
              <p14:cNvContentPartPr/>
              <p14:nvPr/>
            </p14:nvContentPartPr>
            <p14:xfrm>
              <a:off x="3494640" y="2864320"/>
              <a:ext cx="1436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47D82A7-B9E1-48CB-B512-AA5190B5EBF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476640" y="28463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059E03-E609-447F-AC3E-7BF4CA7F0F3D}"/>
                  </a:ext>
                </a:extLst>
              </p14:cNvPr>
              <p14:cNvContentPartPr/>
              <p14:nvPr/>
            </p14:nvContentPartPr>
            <p14:xfrm>
              <a:off x="3524880" y="2920480"/>
              <a:ext cx="136080" cy="15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059E03-E609-447F-AC3E-7BF4CA7F0F3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507240" y="2902480"/>
                <a:ext cx="1717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95369D2-8225-4B25-A3EB-97217481DA26}"/>
                  </a:ext>
                </a:extLst>
              </p14:cNvPr>
              <p14:cNvContentPartPr/>
              <p14:nvPr/>
            </p14:nvContentPartPr>
            <p14:xfrm>
              <a:off x="4043280" y="2915440"/>
              <a:ext cx="94320" cy="102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95369D2-8225-4B25-A3EB-97217481DA2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025640" y="2897440"/>
                <a:ext cx="1299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B7E4585-EC5A-49CE-B150-03C7B758C02C}"/>
                  </a:ext>
                </a:extLst>
              </p14:cNvPr>
              <p14:cNvContentPartPr/>
              <p14:nvPr/>
            </p14:nvContentPartPr>
            <p14:xfrm>
              <a:off x="4023120" y="2730400"/>
              <a:ext cx="144000" cy="124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B7E4585-EC5A-49CE-B150-03C7B758C02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005120" y="2712400"/>
                <a:ext cx="1796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5D4AC7C-8AE3-4A4D-A250-D3D22EC23747}"/>
                  </a:ext>
                </a:extLst>
              </p14:cNvPr>
              <p14:cNvContentPartPr/>
              <p14:nvPr/>
            </p14:nvContentPartPr>
            <p14:xfrm>
              <a:off x="4271880" y="2610880"/>
              <a:ext cx="110160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5D4AC7C-8AE3-4A4D-A250-D3D22EC2374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253880" y="2593240"/>
                <a:ext cx="11372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3035551-3A5F-4F2E-8153-D10725ECC37B}"/>
                  </a:ext>
                </a:extLst>
              </p14:cNvPr>
              <p14:cNvContentPartPr/>
              <p14:nvPr/>
            </p14:nvContentPartPr>
            <p14:xfrm>
              <a:off x="5483640" y="2762800"/>
              <a:ext cx="135720" cy="127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3035551-3A5F-4F2E-8153-D10725ECC37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466000" y="2745160"/>
                <a:ext cx="17136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8B249FD-9DE9-422B-99A5-49AEC8FD89BA}"/>
                  </a:ext>
                </a:extLst>
              </p14:cNvPr>
              <p14:cNvContentPartPr/>
              <p14:nvPr/>
            </p14:nvContentPartPr>
            <p14:xfrm>
              <a:off x="6532320" y="2559760"/>
              <a:ext cx="326880" cy="3870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8B249FD-9DE9-422B-99A5-49AEC8FD89B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514680" y="2542120"/>
                <a:ext cx="36252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982980E-3960-4669-8B68-31D253D50682}"/>
                  </a:ext>
                </a:extLst>
              </p14:cNvPr>
              <p14:cNvContentPartPr/>
              <p14:nvPr/>
            </p14:nvContentPartPr>
            <p14:xfrm>
              <a:off x="5770560" y="2610880"/>
              <a:ext cx="689040" cy="353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982980E-3960-4669-8B68-31D253D5068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52920" y="2593240"/>
                <a:ext cx="72468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88497E0-4574-42D1-B05C-D4004AD0C2A7}"/>
                  </a:ext>
                </a:extLst>
              </p14:cNvPr>
              <p14:cNvContentPartPr/>
              <p14:nvPr/>
            </p14:nvContentPartPr>
            <p14:xfrm>
              <a:off x="7091040" y="2600440"/>
              <a:ext cx="360" cy="4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88497E0-4574-42D1-B05C-D4004AD0C2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73400" y="2582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9870165-96AE-4D02-ADEE-85D9300CCE46}"/>
                  </a:ext>
                </a:extLst>
              </p14:cNvPr>
              <p14:cNvContentPartPr/>
              <p14:nvPr/>
            </p14:nvContentPartPr>
            <p14:xfrm>
              <a:off x="7223160" y="2590720"/>
              <a:ext cx="109080" cy="62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9870165-96AE-4D02-ADEE-85D9300CCE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05520" y="2572720"/>
                <a:ext cx="14472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4294A9A-7C4F-46FA-B3D4-89654AE87E06}"/>
                  </a:ext>
                </a:extLst>
              </p14:cNvPr>
              <p14:cNvContentPartPr/>
              <p14:nvPr/>
            </p14:nvContentPartPr>
            <p14:xfrm>
              <a:off x="6949200" y="2702320"/>
              <a:ext cx="250920" cy="18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4294A9A-7C4F-46FA-B3D4-89654AE87E0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931200" y="2684320"/>
                <a:ext cx="286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60ED0D6-17E1-4C8F-A77D-D79B85D4D3EC}"/>
                  </a:ext>
                </a:extLst>
              </p14:cNvPr>
              <p14:cNvContentPartPr/>
              <p14:nvPr/>
            </p14:nvContentPartPr>
            <p14:xfrm>
              <a:off x="7416480" y="2752720"/>
              <a:ext cx="10044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60ED0D6-17E1-4C8F-A77D-D79B85D4D3E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398480" y="2734720"/>
                <a:ext cx="13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A7D7A60-BD8A-4B6E-95D2-3EBDB70A2481}"/>
                  </a:ext>
                </a:extLst>
              </p14:cNvPr>
              <p14:cNvContentPartPr/>
              <p14:nvPr/>
            </p14:nvContentPartPr>
            <p14:xfrm>
              <a:off x="7416480" y="2824000"/>
              <a:ext cx="101160" cy="1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A7D7A60-BD8A-4B6E-95D2-3EBDB70A248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398480" y="280636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2586826-2391-4D94-A2AD-EDF4A661DFBA}"/>
                  </a:ext>
                </a:extLst>
              </p14:cNvPr>
              <p14:cNvContentPartPr/>
              <p14:nvPr/>
            </p14:nvContentPartPr>
            <p14:xfrm>
              <a:off x="7629960" y="2580640"/>
              <a:ext cx="117720" cy="132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2586826-2391-4D94-A2AD-EDF4A661DFB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611960" y="2562640"/>
                <a:ext cx="1533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ACCE7D0-0959-413E-9821-3CD3FEAD31FD}"/>
                  </a:ext>
                </a:extLst>
              </p14:cNvPr>
              <p14:cNvContentPartPr/>
              <p14:nvPr/>
            </p14:nvContentPartPr>
            <p14:xfrm>
              <a:off x="7619520" y="2752720"/>
              <a:ext cx="21420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ACCE7D0-0959-413E-9821-3CD3FEAD31F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01880" y="2734720"/>
                <a:ext cx="24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F5980D6-8A13-4B28-977D-737614E87C0F}"/>
                  </a:ext>
                </a:extLst>
              </p14:cNvPr>
              <p14:cNvContentPartPr/>
              <p14:nvPr/>
            </p14:nvContentPartPr>
            <p14:xfrm>
              <a:off x="7684320" y="2793760"/>
              <a:ext cx="98280" cy="16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F5980D6-8A13-4B28-977D-737614E87C0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666680" y="2775760"/>
                <a:ext cx="1339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2F90342-D7E6-4ABE-BD45-C34AA5AEB816}"/>
                  </a:ext>
                </a:extLst>
              </p14:cNvPr>
              <p14:cNvContentPartPr/>
              <p14:nvPr/>
            </p14:nvContentPartPr>
            <p14:xfrm>
              <a:off x="7920480" y="2488840"/>
              <a:ext cx="1035720" cy="329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2F90342-D7E6-4ABE-BD45-C34AA5AEB81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902480" y="2470840"/>
                <a:ext cx="107136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699D578-EB1C-4344-970C-4DA12C66DEEC}"/>
                  </a:ext>
                </a:extLst>
              </p14:cNvPr>
              <p14:cNvContentPartPr/>
              <p14:nvPr/>
            </p14:nvContentPartPr>
            <p14:xfrm>
              <a:off x="741360" y="3540400"/>
              <a:ext cx="167400" cy="249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699D578-EB1C-4344-970C-4DA12C66DEE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23360" y="3522400"/>
                <a:ext cx="2030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DE3A73A-5B1C-4FC5-A9EF-B907FF1109FE}"/>
                  </a:ext>
                </a:extLst>
              </p14:cNvPr>
              <p14:cNvContentPartPr/>
              <p14:nvPr/>
            </p14:nvContentPartPr>
            <p14:xfrm>
              <a:off x="1056360" y="3592240"/>
              <a:ext cx="132480" cy="4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DE3A73A-5B1C-4FC5-A9EF-B907FF1109F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038360" y="3574600"/>
                <a:ext cx="168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47F0C5A-C721-4B46-9614-3C5E51BC3A74}"/>
                  </a:ext>
                </a:extLst>
              </p14:cNvPr>
              <p14:cNvContentPartPr/>
              <p14:nvPr/>
            </p14:nvContentPartPr>
            <p14:xfrm>
              <a:off x="1086600" y="3667120"/>
              <a:ext cx="14364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47F0C5A-C721-4B46-9614-3C5E51BC3A7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068600" y="36491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56EE984-59C1-4DA6-820A-848E1A40A8EC}"/>
                  </a:ext>
                </a:extLst>
              </p14:cNvPr>
              <p14:cNvContentPartPr/>
              <p14:nvPr/>
            </p14:nvContentPartPr>
            <p14:xfrm>
              <a:off x="374880" y="3403240"/>
              <a:ext cx="174960" cy="505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56EE984-59C1-4DA6-820A-848E1A40A8E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56880" y="3385240"/>
                <a:ext cx="21060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D6177-580B-4229-9434-65F2639D8D8F}"/>
                  </a:ext>
                </a:extLst>
              </p14:cNvPr>
              <p14:cNvContentPartPr/>
              <p14:nvPr/>
            </p14:nvContentPartPr>
            <p14:xfrm>
              <a:off x="1401960" y="3677200"/>
              <a:ext cx="143640" cy="12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D6177-580B-4229-9434-65F2639D8D8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383960" y="3659200"/>
                <a:ext cx="1792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D7D1FCA-66C1-4DA9-ABB1-AC1035DF47A6}"/>
                  </a:ext>
                </a:extLst>
              </p14:cNvPr>
              <p14:cNvContentPartPr/>
              <p14:nvPr/>
            </p14:nvContentPartPr>
            <p14:xfrm>
              <a:off x="1371000" y="3423400"/>
              <a:ext cx="164520" cy="18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D7D1FCA-66C1-4DA9-ABB1-AC1035DF47A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53360" y="3405760"/>
                <a:ext cx="2001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59E1E52-666A-48FB-898F-BEBA7EC3C36E}"/>
                  </a:ext>
                </a:extLst>
              </p14:cNvPr>
              <p14:cNvContentPartPr/>
              <p14:nvPr/>
            </p14:nvContentPartPr>
            <p14:xfrm>
              <a:off x="1657200" y="3433840"/>
              <a:ext cx="481320" cy="322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59E1E52-666A-48FB-898F-BEBA7EC3C36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639200" y="3415840"/>
                <a:ext cx="5169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4C5ED66-2724-4BDF-A3AA-D4190C0C5A72}"/>
                  </a:ext>
                </a:extLst>
              </p14:cNvPr>
              <p14:cNvContentPartPr/>
              <p14:nvPr/>
            </p14:nvContentPartPr>
            <p14:xfrm>
              <a:off x="3538920" y="3291280"/>
              <a:ext cx="350640" cy="5461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4C5ED66-2724-4BDF-A3AA-D4190C0C5A7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521280" y="3273628"/>
                <a:ext cx="386280" cy="581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6F72CD0-FC9D-4157-AA9B-1DD5464F45D0}"/>
                  </a:ext>
                </a:extLst>
              </p14:cNvPr>
              <p14:cNvContentPartPr/>
              <p14:nvPr/>
            </p14:nvContentPartPr>
            <p14:xfrm>
              <a:off x="2234640" y="3362560"/>
              <a:ext cx="1209240" cy="3232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6F72CD0-FC9D-4157-AA9B-1DD5464F45D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217000" y="3344580"/>
                <a:ext cx="1244880" cy="358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04322855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6920" y="724840"/>
              <a:ext cx="2436840" cy="1471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14:cNvPr>
              <p14:cNvContentPartPr/>
              <p14:nvPr/>
            </p14:nvContentPartPr>
            <p14:xfrm>
              <a:off x="152040" y="100960"/>
              <a:ext cx="2917440" cy="52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4040" y="83320"/>
                <a:ext cx="295308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14:cNvPr>
              <p14:cNvContentPartPr/>
              <p14:nvPr/>
            </p14:nvContentPartPr>
            <p14:xfrm>
              <a:off x="3291600" y="294280"/>
              <a:ext cx="104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73600" y="276280"/>
                <a:ext cx="4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14:cNvPr>
              <p14:cNvContentPartPr/>
              <p14:nvPr/>
            </p14:nvContentPartPr>
            <p14:xfrm>
              <a:off x="3332280" y="37564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14280" y="358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14:cNvPr>
              <p14:cNvContentPartPr/>
              <p14:nvPr/>
            </p14:nvContentPartPr>
            <p14:xfrm>
              <a:off x="4957680" y="162160"/>
              <a:ext cx="1408320" cy="453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39680" y="144160"/>
                <a:ext cx="1443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14:cNvPr>
              <p14:cNvContentPartPr/>
              <p14:nvPr/>
            </p14:nvContentPartPr>
            <p14:xfrm>
              <a:off x="3565560" y="197440"/>
              <a:ext cx="1106640" cy="538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47920" y="179800"/>
                <a:ext cx="11422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14:cNvPr>
              <p14:cNvContentPartPr/>
              <p14:nvPr/>
            </p14:nvContentPartPr>
            <p14:xfrm>
              <a:off x="6756960" y="203920"/>
              <a:ext cx="244440" cy="22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39320" y="185920"/>
                <a:ext cx="2800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14:cNvPr>
              <p14:cNvContentPartPr/>
              <p14:nvPr/>
            </p14:nvContentPartPr>
            <p14:xfrm>
              <a:off x="1940160" y="922840"/>
              <a:ext cx="574560" cy="227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22509" y="904840"/>
                <a:ext cx="610222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D09008-ED98-48AD-9199-58AD07E4B5AC}"/>
                  </a:ext>
                </a:extLst>
              </p14:cNvPr>
              <p14:cNvContentPartPr/>
              <p14:nvPr/>
            </p14:nvContentPartPr>
            <p14:xfrm>
              <a:off x="7192920" y="456640"/>
              <a:ext cx="43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D09008-ED98-48AD-9199-58AD07E4B5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175280" y="4390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76F3D12-3E6E-4F16-86CD-91931EC69FE8}"/>
                  </a:ext>
                </a:extLst>
              </p14:cNvPr>
              <p14:cNvContentPartPr/>
              <p14:nvPr/>
            </p14:nvContentPartPr>
            <p14:xfrm>
              <a:off x="7487400" y="212200"/>
              <a:ext cx="595080" cy="204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76F3D12-3E6E-4F16-86CD-91931EC69FE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469749" y="194560"/>
                <a:ext cx="630742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AAAB255-9875-4924-A48D-B1F46DC63BE4}"/>
                  </a:ext>
                </a:extLst>
              </p14:cNvPr>
              <p14:cNvContentPartPr/>
              <p14:nvPr/>
            </p14:nvContentPartPr>
            <p14:xfrm>
              <a:off x="4561320" y="705040"/>
              <a:ext cx="537840" cy="261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AAAB255-9875-4924-A48D-B1F46DC63BE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43680" y="687376"/>
                <a:ext cx="573480" cy="297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5D81323-9F3E-4CDF-AEEA-AB8A5C239C0D}"/>
                  </a:ext>
                </a:extLst>
              </p14:cNvPr>
              <p14:cNvContentPartPr/>
              <p14:nvPr/>
            </p14:nvContentPartPr>
            <p14:xfrm>
              <a:off x="5474280" y="582640"/>
              <a:ext cx="1747080" cy="49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5D81323-9F3E-4CDF-AEEA-AB8A5C239C0D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456640" y="564640"/>
                <a:ext cx="178272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3729AF-98CF-4AF2-BCFD-7B7E931B2812}"/>
                  </a:ext>
                </a:extLst>
              </p14:cNvPr>
              <p14:cNvContentPartPr/>
              <p14:nvPr/>
            </p14:nvContentPartPr>
            <p14:xfrm>
              <a:off x="7558680" y="507760"/>
              <a:ext cx="1162800" cy="434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3729AF-98CF-4AF2-BCFD-7B7E931B281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40686" y="490105"/>
                <a:ext cx="1198429" cy="470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0AE290-FCD8-40AF-8B9F-83414C5DBF26}"/>
                  </a:ext>
                </a:extLst>
              </p14:cNvPr>
              <p14:cNvContentPartPr/>
              <p14:nvPr/>
            </p14:nvContentPartPr>
            <p14:xfrm>
              <a:off x="2539560" y="716920"/>
              <a:ext cx="1812600" cy="990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0AE290-FCD8-40AF-8B9F-83414C5DBF26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521920" y="699280"/>
                <a:ext cx="1848240" cy="10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A96DE69-8DA7-4D7E-8A3C-D01B7CE8E837}"/>
                  </a:ext>
                </a:extLst>
              </p14:cNvPr>
              <p14:cNvContentPartPr/>
              <p14:nvPr/>
            </p14:nvContentPartPr>
            <p14:xfrm>
              <a:off x="5729880" y="12288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A96DE69-8DA7-4D7E-8A3C-D01B7CE8E83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12240" y="121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9A7E625-84C8-481B-81EF-D073246E28CE}"/>
                  </a:ext>
                </a:extLst>
              </p14:cNvPr>
              <p14:cNvContentPartPr/>
              <p14:nvPr/>
            </p14:nvContentPartPr>
            <p14:xfrm>
              <a:off x="5300400" y="1325320"/>
              <a:ext cx="108504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9A7E625-84C8-481B-81EF-D073246E28C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82760" y="1307320"/>
                <a:ext cx="11206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B4381AF-4008-4A46-ACE7-15C5CA9615A8}"/>
                  </a:ext>
                </a:extLst>
              </p14:cNvPr>
              <p14:cNvContentPartPr/>
              <p14:nvPr/>
            </p14:nvContentPartPr>
            <p14:xfrm>
              <a:off x="4656000" y="1218760"/>
              <a:ext cx="398160" cy="539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B4381AF-4008-4A46-ACE7-15C5CA9615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38360" y="1201120"/>
                <a:ext cx="43380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873238-3F11-4B7A-B5CA-5BEBD2C534C2}"/>
                  </a:ext>
                </a:extLst>
              </p14:cNvPr>
              <p14:cNvContentPartPr/>
              <p14:nvPr/>
            </p14:nvContentPartPr>
            <p14:xfrm>
              <a:off x="7060800" y="1085920"/>
              <a:ext cx="189720" cy="7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873238-3F11-4B7A-B5CA-5BEBD2C534C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43160" y="1068280"/>
                <a:ext cx="2253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754B6FB-F9A6-4013-A3C6-DCF48859929D}"/>
                  </a:ext>
                </a:extLst>
              </p14:cNvPr>
              <p14:cNvContentPartPr/>
              <p14:nvPr/>
            </p14:nvContentPartPr>
            <p14:xfrm>
              <a:off x="8329080" y="1157920"/>
              <a:ext cx="236160" cy="193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754B6FB-F9A6-4013-A3C6-DCF4885992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11080" y="1139920"/>
                <a:ext cx="2718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9A6D4D-F1DD-444E-A0A1-62EE1AF88099}"/>
                  </a:ext>
                </a:extLst>
              </p14:cNvPr>
              <p14:cNvContentPartPr/>
              <p14:nvPr/>
            </p14:nvContentPartPr>
            <p14:xfrm>
              <a:off x="8320800" y="1007800"/>
              <a:ext cx="192960" cy="79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9A6D4D-F1DD-444E-A0A1-62EE1AF8809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02800" y="989800"/>
                <a:ext cx="22860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EE10073-6AEC-414D-8CAE-6EC1866513F8}"/>
                  </a:ext>
                </a:extLst>
              </p14:cNvPr>
              <p14:cNvContentPartPr/>
              <p14:nvPr/>
            </p14:nvContentPartPr>
            <p14:xfrm>
              <a:off x="7528080" y="1147480"/>
              <a:ext cx="609120" cy="234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EE10073-6AEC-414D-8CAE-6EC1866513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510430" y="1129813"/>
                <a:ext cx="644781" cy="27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69A3857-CAF1-40E3-951B-45B354140B7D}"/>
                  </a:ext>
                </a:extLst>
              </p14:cNvPr>
              <p14:cNvContentPartPr/>
              <p14:nvPr/>
            </p14:nvContentPartPr>
            <p14:xfrm>
              <a:off x="6661200" y="1207960"/>
              <a:ext cx="644400" cy="296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69A3857-CAF1-40E3-951B-45B354140B7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43190" y="1190320"/>
                <a:ext cx="6800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A523CA-315D-4080-8319-B69889FBC6D5}"/>
                  </a:ext>
                </a:extLst>
              </p14:cNvPr>
              <p14:cNvContentPartPr/>
              <p14:nvPr/>
            </p14:nvContentPartPr>
            <p14:xfrm>
              <a:off x="2873280" y="1900600"/>
              <a:ext cx="286560" cy="219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A523CA-315D-4080-8319-B69889FBC6D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855280" y="1882600"/>
                <a:ext cx="3222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9DD4D07-14C5-4792-94C1-268432B36BBC}"/>
                  </a:ext>
                </a:extLst>
              </p14:cNvPr>
              <p14:cNvContentPartPr/>
              <p14:nvPr/>
            </p14:nvContentPartPr>
            <p14:xfrm>
              <a:off x="3189720" y="1980520"/>
              <a:ext cx="131400" cy="155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9DD4D07-14C5-4792-94C1-268432B36BB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72080" y="1962520"/>
                <a:ext cx="167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5604E00-2E56-49C1-AD60-47E8D6BE1385}"/>
                  </a:ext>
                </a:extLst>
              </p14:cNvPr>
              <p14:cNvContentPartPr/>
              <p14:nvPr/>
            </p14:nvContentPartPr>
            <p14:xfrm>
              <a:off x="3544320" y="1998520"/>
              <a:ext cx="255960" cy="126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5604E00-2E56-49C1-AD60-47E8D6BE138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26680" y="1980520"/>
                <a:ext cx="29160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7B00A4-223A-4C5C-B564-4400298727FB}"/>
                  </a:ext>
                </a:extLst>
              </p14:cNvPr>
              <p14:cNvContentPartPr/>
              <p14:nvPr/>
            </p14:nvContentPartPr>
            <p14:xfrm>
              <a:off x="3851760" y="2021560"/>
              <a:ext cx="163440" cy="112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7B00A4-223A-4C5C-B564-4400298727F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34120" y="2003560"/>
                <a:ext cx="199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02CDDEB-B759-4317-8D67-89A970AB162B}"/>
                  </a:ext>
                </a:extLst>
              </p14:cNvPr>
              <p14:cNvContentPartPr/>
              <p14:nvPr/>
            </p14:nvContentPartPr>
            <p14:xfrm>
              <a:off x="4002960" y="2069800"/>
              <a:ext cx="40320" cy="75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02CDDEB-B759-4317-8D67-89A970AB16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85320" y="2052160"/>
                <a:ext cx="759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8D24F3-AD00-4B6A-9D12-3D1E08AF62FE}"/>
                  </a:ext>
                </a:extLst>
              </p14:cNvPr>
              <p14:cNvContentPartPr/>
              <p14:nvPr/>
            </p14:nvContentPartPr>
            <p14:xfrm>
              <a:off x="4158120" y="1990960"/>
              <a:ext cx="181080" cy="137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8D24F3-AD00-4B6A-9D12-3D1E08AF62F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40480" y="1973320"/>
                <a:ext cx="2167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6A40364-8998-46B6-9A7F-726245E4DDCC}"/>
                  </a:ext>
                </a:extLst>
              </p14:cNvPr>
              <p14:cNvContentPartPr/>
              <p14:nvPr/>
            </p14:nvContentPartPr>
            <p14:xfrm>
              <a:off x="4512720" y="1818160"/>
              <a:ext cx="19080" cy="236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6A40364-8998-46B6-9A7F-726245E4DDC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94720" y="1800520"/>
                <a:ext cx="547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DE2CA7-23EB-4ABC-AE8C-07D37CD9EB86}"/>
                  </a:ext>
                </a:extLst>
              </p14:cNvPr>
              <p14:cNvContentPartPr/>
              <p14:nvPr/>
            </p14:nvContentPartPr>
            <p14:xfrm>
              <a:off x="4409040" y="1919320"/>
              <a:ext cx="215640" cy="20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DE2CA7-23EB-4ABC-AE8C-07D37CD9EB8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91040" y="1901680"/>
                <a:ext cx="251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BEB1CEF-601C-4348-BA97-88EC19FDE294}"/>
                  </a:ext>
                </a:extLst>
              </p14:cNvPr>
              <p14:cNvContentPartPr/>
              <p14:nvPr/>
            </p14:nvContentPartPr>
            <p14:xfrm>
              <a:off x="5018880" y="1828240"/>
              <a:ext cx="360" cy="21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BEB1CEF-601C-4348-BA97-88EC19FDE29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00880" y="1810600"/>
                <a:ext cx="3600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7889B0-C8D5-4135-8E2D-10166DF78FA4}"/>
                  </a:ext>
                </a:extLst>
              </p14:cNvPr>
              <p14:cNvContentPartPr/>
              <p14:nvPr/>
            </p14:nvContentPartPr>
            <p14:xfrm>
              <a:off x="4927440" y="1889440"/>
              <a:ext cx="234720" cy="51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7889B0-C8D5-4135-8E2D-10166DF78FA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09440" y="1871800"/>
                <a:ext cx="2703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45969F6-3343-411D-9B29-05FBB72D4340}"/>
                  </a:ext>
                </a:extLst>
              </p14:cNvPr>
              <p14:cNvContentPartPr/>
              <p14:nvPr/>
            </p14:nvContentPartPr>
            <p14:xfrm>
              <a:off x="5150280" y="1892320"/>
              <a:ext cx="100440" cy="109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45969F6-3343-411D-9B29-05FBB72D434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32640" y="1874680"/>
                <a:ext cx="1360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89F77A4-B14C-443A-A927-D5635DD5BDFC}"/>
                  </a:ext>
                </a:extLst>
              </p14:cNvPr>
              <p14:cNvContentPartPr/>
              <p14:nvPr/>
            </p14:nvContentPartPr>
            <p14:xfrm>
              <a:off x="5523960" y="1899880"/>
              <a:ext cx="176760" cy="102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89F77A4-B14C-443A-A927-D5635DD5BDF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5960" y="1881880"/>
                <a:ext cx="21240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0803CA-A659-4EF5-9F7A-A26F0D0322A8}"/>
                  </a:ext>
                </a:extLst>
              </p14:cNvPr>
              <p14:cNvContentPartPr/>
              <p14:nvPr/>
            </p14:nvContentPartPr>
            <p14:xfrm>
              <a:off x="5739960" y="1917880"/>
              <a:ext cx="149760" cy="8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0803CA-A659-4EF5-9F7A-A26F0D0322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21960" y="1899880"/>
                <a:ext cx="18540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6146B4-6CDB-4842-BEC5-CAF02C01B64D}"/>
                  </a:ext>
                </a:extLst>
              </p14:cNvPr>
              <p14:cNvContentPartPr/>
              <p14:nvPr/>
            </p14:nvContentPartPr>
            <p14:xfrm>
              <a:off x="5893320" y="1729960"/>
              <a:ext cx="252360" cy="273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6146B4-6CDB-4842-BEC5-CAF02C01B64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75680" y="1712320"/>
                <a:ext cx="28800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E79BE2A-7663-406C-80DB-296ECB698DF0}"/>
                  </a:ext>
                </a:extLst>
              </p14:cNvPr>
              <p14:cNvContentPartPr/>
              <p14:nvPr/>
            </p14:nvContentPartPr>
            <p14:xfrm>
              <a:off x="6192480" y="1897000"/>
              <a:ext cx="117000" cy="364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E79BE2A-7663-406C-80DB-296ECB698D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74840" y="1879000"/>
                <a:ext cx="15264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509ABAE-E4AE-4250-BA0E-A6485A702F9B}"/>
                  </a:ext>
                </a:extLst>
              </p14:cNvPr>
              <p14:cNvContentPartPr/>
              <p14:nvPr/>
            </p14:nvContentPartPr>
            <p14:xfrm>
              <a:off x="7355280" y="174724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509ABAE-E4AE-4250-BA0E-A6485A702F9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33764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B278FD4-D6BE-4306-AB94-FC32960DD927}"/>
                  </a:ext>
                </a:extLst>
              </p14:cNvPr>
              <p14:cNvContentPartPr/>
              <p14:nvPr/>
            </p14:nvContentPartPr>
            <p14:xfrm>
              <a:off x="7371840" y="1838680"/>
              <a:ext cx="470520" cy="374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B278FD4-D6BE-4306-AB94-FC32960DD9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353840" y="1821040"/>
                <a:ext cx="5061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BDF4122-4000-4386-9382-9F1E07410D17}"/>
                  </a:ext>
                </a:extLst>
              </p14:cNvPr>
              <p14:cNvContentPartPr/>
              <p14:nvPr/>
            </p14:nvContentPartPr>
            <p14:xfrm>
              <a:off x="6968640" y="1838680"/>
              <a:ext cx="316080" cy="134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BDF4122-4000-4386-9382-9F1E07410D1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951000" y="1821040"/>
                <a:ext cx="35172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0263D79-9124-447A-A580-AD88A954AB92}"/>
                  </a:ext>
                </a:extLst>
              </p14:cNvPr>
              <p14:cNvContentPartPr/>
              <p14:nvPr/>
            </p14:nvContentPartPr>
            <p14:xfrm>
              <a:off x="6400200" y="1837600"/>
              <a:ext cx="385920" cy="165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0263D79-9124-447A-A580-AD88A954AB9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382544" y="1819639"/>
                <a:ext cx="421593" cy="2015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12DB642-D536-4B4B-95DE-2BAE60D6854D}"/>
                  </a:ext>
                </a:extLst>
              </p14:cNvPr>
              <p14:cNvContentPartPr/>
              <p14:nvPr/>
            </p14:nvContentPartPr>
            <p14:xfrm>
              <a:off x="8005800" y="1772080"/>
              <a:ext cx="1025280" cy="419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12DB642-D536-4B4B-95DE-2BAE60D6854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988154" y="1754455"/>
                <a:ext cx="1060933" cy="4546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2532B2D-C416-4E94-ABCE-ECEACEF848AE}"/>
                  </a:ext>
                </a:extLst>
              </p14:cNvPr>
              <p14:cNvContentPartPr/>
              <p14:nvPr/>
            </p14:nvContentPartPr>
            <p14:xfrm>
              <a:off x="322320" y="2186800"/>
              <a:ext cx="2445120" cy="415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2532B2D-C416-4E94-ABCE-ECEACEF848A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04320" y="2169145"/>
                <a:ext cx="24807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D4EF3E-9DFC-445F-8CB8-4DB9FF0F4257}"/>
                  </a:ext>
                </a:extLst>
              </p14:cNvPr>
              <p14:cNvContentPartPr/>
              <p14:nvPr/>
            </p14:nvContentPartPr>
            <p14:xfrm>
              <a:off x="3677520" y="2394520"/>
              <a:ext cx="149400" cy="18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D4EF3E-9DFC-445F-8CB8-4DB9FF0F425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659520" y="2376880"/>
                <a:ext cx="18504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FA34231-A068-4A23-A8B2-7F002D0DF61B}"/>
                  </a:ext>
                </a:extLst>
              </p14:cNvPr>
              <p14:cNvContentPartPr/>
              <p14:nvPr/>
            </p14:nvContentPartPr>
            <p14:xfrm>
              <a:off x="3972360" y="2443840"/>
              <a:ext cx="174600" cy="24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FA34231-A068-4A23-A8B2-7F002D0DF61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954360" y="2426200"/>
                <a:ext cx="2102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CF1E5E0-E9A0-4828-9B71-E151A8AF599D}"/>
                  </a:ext>
                </a:extLst>
              </p14:cNvPr>
              <p14:cNvContentPartPr/>
              <p14:nvPr/>
            </p14:nvContentPartPr>
            <p14:xfrm>
              <a:off x="3992520" y="2549680"/>
              <a:ext cx="151200" cy="1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CF1E5E0-E9A0-4828-9B71-E151A8AF599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974880" y="2532040"/>
                <a:ext cx="1868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4843223-F2DE-4BAC-8662-6160D0E63465}"/>
                  </a:ext>
                </a:extLst>
              </p14:cNvPr>
              <p14:cNvContentPartPr/>
              <p14:nvPr/>
            </p14:nvContentPartPr>
            <p14:xfrm>
              <a:off x="5191680" y="2275360"/>
              <a:ext cx="231480" cy="199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4843223-F2DE-4BAC-8662-6160D0E6346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173708" y="2257360"/>
                <a:ext cx="267065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B95105B-DE71-49E3-95BE-BA09DE77E64C}"/>
                  </a:ext>
                </a:extLst>
              </p14:cNvPr>
              <p14:cNvContentPartPr/>
              <p14:nvPr/>
            </p14:nvContentPartPr>
            <p14:xfrm>
              <a:off x="4314360" y="2353480"/>
              <a:ext cx="786240" cy="209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B95105B-DE71-49E3-95BE-BA09DE77E64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296712" y="2335480"/>
                <a:ext cx="821896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39A6AD6-C25F-4FB8-B203-A43E245616F3}"/>
                  </a:ext>
                </a:extLst>
              </p14:cNvPr>
              <p14:cNvContentPartPr/>
              <p14:nvPr/>
            </p14:nvContentPartPr>
            <p14:xfrm>
              <a:off x="3078120" y="2413600"/>
              <a:ext cx="507600" cy="25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39A6AD6-C25F-4FB8-B203-A43E245616F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060120" y="2395960"/>
                <a:ext cx="5432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0756FC-75D1-46D8-AE3D-2703954D1432}"/>
                  </a:ext>
                </a:extLst>
              </p14:cNvPr>
              <p14:cNvContentPartPr/>
              <p14:nvPr/>
            </p14:nvContentPartPr>
            <p14:xfrm>
              <a:off x="5527920" y="2194360"/>
              <a:ext cx="1176120" cy="352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0756FC-75D1-46D8-AE3D-2703954D1432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09926" y="2176360"/>
                <a:ext cx="1211749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10DC88E-C1F5-4A19-8B96-E95F6AB8BEC0}"/>
                  </a:ext>
                </a:extLst>
              </p14:cNvPr>
              <p14:cNvContentPartPr/>
              <p14:nvPr/>
            </p14:nvContentPartPr>
            <p14:xfrm>
              <a:off x="355080" y="2805280"/>
              <a:ext cx="253080" cy="23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10DC88E-C1F5-4A19-8B96-E95F6AB8BEC0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7080" y="2787613"/>
                <a:ext cx="288720" cy="2711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5155374-681F-4099-A826-4A6D9DAF36FB}"/>
                  </a:ext>
                </a:extLst>
              </p14:cNvPr>
              <p14:cNvContentPartPr/>
              <p14:nvPr/>
            </p14:nvContentPartPr>
            <p14:xfrm>
              <a:off x="2214480" y="2712400"/>
              <a:ext cx="1157400" cy="312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5155374-681F-4099-A826-4A6D9DAF36F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196486" y="2694400"/>
                <a:ext cx="1193029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E5C6F51-F35F-4CE1-B48B-0F98A82A8D02}"/>
                  </a:ext>
                </a:extLst>
              </p14:cNvPr>
              <p14:cNvContentPartPr/>
              <p14:nvPr/>
            </p14:nvContentPartPr>
            <p14:xfrm>
              <a:off x="711120" y="2773240"/>
              <a:ext cx="1379880" cy="305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E5C6F51-F35F-4CE1-B48B-0F98A82A8D0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93120" y="2755600"/>
                <a:ext cx="141552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47D82A7-B9E1-48CB-B512-AA5190B5EBFD}"/>
                  </a:ext>
                </a:extLst>
              </p14:cNvPr>
              <p14:cNvContentPartPr/>
              <p14:nvPr/>
            </p14:nvContentPartPr>
            <p14:xfrm>
              <a:off x="3494640" y="2864320"/>
              <a:ext cx="1436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47D82A7-B9E1-48CB-B512-AA5190B5EBF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476640" y="28463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059E03-E609-447F-AC3E-7BF4CA7F0F3D}"/>
                  </a:ext>
                </a:extLst>
              </p14:cNvPr>
              <p14:cNvContentPartPr/>
              <p14:nvPr/>
            </p14:nvContentPartPr>
            <p14:xfrm>
              <a:off x="3524880" y="2920480"/>
              <a:ext cx="136080" cy="15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059E03-E609-447F-AC3E-7BF4CA7F0F3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507240" y="2902480"/>
                <a:ext cx="1717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95369D2-8225-4B25-A3EB-97217481DA26}"/>
                  </a:ext>
                </a:extLst>
              </p14:cNvPr>
              <p14:cNvContentPartPr/>
              <p14:nvPr/>
            </p14:nvContentPartPr>
            <p14:xfrm>
              <a:off x="4043280" y="2915440"/>
              <a:ext cx="94320" cy="102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95369D2-8225-4B25-A3EB-97217481DA2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025640" y="2897440"/>
                <a:ext cx="1299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B7E4585-EC5A-49CE-B150-03C7B758C02C}"/>
                  </a:ext>
                </a:extLst>
              </p14:cNvPr>
              <p14:cNvContentPartPr/>
              <p14:nvPr/>
            </p14:nvContentPartPr>
            <p14:xfrm>
              <a:off x="4023120" y="2730400"/>
              <a:ext cx="144000" cy="124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B7E4585-EC5A-49CE-B150-03C7B758C02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005120" y="2712400"/>
                <a:ext cx="1796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5D4AC7C-8AE3-4A4D-A250-D3D22EC23747}"/>
                  </a:ext>
                </a:extLst>
              </p14:cNvPr>
              <p14:cNvContentPartPr/>
              <p14:nvPr/>
            </p14:nvContentPartPr>
            <p14:xfrm>
              <a:off x="4271880" y="2610880"/>
              <a:ext cx="110160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5D4AC7C-8AE3-4A4D-A250-D3D22EC2374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253880" y="2593240"/>
                <a:ext cx="11372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3035551-3A5F-4F2E-8153-D10725ECC37B}"/>
                  </a:ext>
                </a:extLst>
              </p14:cNvPr>
              <p14:cNvContentPartPr/>
              <p14:nvPr/>
            </p14:nvContentPartPr>
            <p14:xfrm>
              <a:off x="5483640" y="2762800"/>
              <a:ext cx="135720" cy="127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3035551-3A5F-4F2E-8153-D10725ECC37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466000" y="2745160"/>
                <a:ext cx="17136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8B249FD-9DE9-422B-99A5-49AEC8FD89BA}"/>
                  </a:ext>
                </a:extLst>
              </p14:cNvPr>
              <p14:cNvContentPartPr/>
              <p14:nvPr/>
            </p14:nvContentPartPr>
            <p14:xfrm>
              <a:off x="6532320" y="2559760"/>
              <a:ext cx="326880" cy="3870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8B249FD-9DE9-422B-99A5-49AEC8FD89B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514680" y="2542120"/>
                <a:ext cx="36252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982980E-3960-4669-8B68-31D253D50682}"/>
                  </a:ext>
                </a:extLst>
              </p14:cNvPr>
              <p14:cNvContentPartPr/>
              <p14:nvPr/>
            </p14:nvContentPartPr>
            <p14:xfrm>
              <a:off x="5770560" y="2610880"/>
              <a:ext cx="689040" cy="353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982980E-3960-4669-8B68-31D253D5068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52920" y="2593240"/>
                <a:ext cx="72468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88497E0-4574-42D1-B05C-D4004AD0C2A7}"/>
                  </a:ext>
                </a:extLst>
              </p14:cNvPr>
              <p14:cNvContentPartPr/>
              <p14:nvPr/>
            </p14:nvContentPartPr>
            <p14:xfrm>
              <a:off x="7091040" y="2600440"/>
              <a:ext cx="360" cy="4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88497E0-4574-42D1-B05C-D4004AD0C2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73400" y="2582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9870165-96AE-4D02-ADEE-85D9300CCE46}"/>
                  </a:ext>
                </a:extLst>
              </p14:cNvPr>
              <p14:cNvContentPartPr/>
              <p14:nvPr/>
            </p14:nvContentPartPr>
            <p14:xfrm>
              <a:off x="7223160" y="2590720"/>
              <a:ext cx="109080" cy="62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9870165-96AE-4D02-ADEE-85D9300CCE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05520" y="2572720"/>
                <a:ext cx="14472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4294A9A-7C4F-46FA-B3D4-89654AE87E06}"/>
                  </a:ext>
                </a:extLst>
              </p14:cNvPr>
              <p14:cNvContentPartPr/>
              <p14:nvPr/>
            </p14:nvContentPartPr>
            <p14:xfrm>
              <a:off x="6949200" y="2702320"/>
              <a:ext cx="250920" cy="18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4294A9A-7C4F-46FA-B3D4-89654AE87E0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931200" y="2684320"/>
                <a:ext cx="286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60ED0D6-17E1-4C8F-A77D-D79B85D4D3EC}"/>
                  </a:ext>
                </a:extLst>
              </p14:cNvPr>
              <p14:cNvContentPartPr/>
              <p14:nvPr/>
            </p14:nvContentPartPr>
            <p14:xfrm>
              <a:off x="7416480" y="2752720"/>
              <a:ext cx="10044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60ED0D6-17E1-4C8F-A77D-D79B85D4D3E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398480" y="2734720"/>
                <a:ext cx="13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A7D7A60-BD8A-4B6E-95D2-3EBDB70A2481}"/>
                  </a:ext>
                </a:extLst>
              </p14:cNvPr>
              <p14:cNvContentPartPr/>
              <p14:nvPr/>
            </p14:nvContentPartPr>
            <p14:xfrm>
              <a:off x="7416480" y="2824000"/>
              <a:ext cx="101160" cy="1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A7D7A60-BD8A-4B6E-95D2-3EBDB70A248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398480" y="280636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2586826-2391-4D94-A2AD-EDF4A661DFBA}"/>
                  </a:ext>
                </a:extLst>
              </p14:cNvPr>
              <p14:cNvContentPartPr/>
              <p14:nvPr/>
            </p14:nvContentPartPr>
            <p14:xfrm>
              <a:off x="7629960" y="2580640"/>
              <a:ext cx="117720" cy="132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2586826-2391-4D94-A2AD-EDF4A661DFB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611960" y="2562640"/>
                <a:ext cx="1533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ACCE7D0-0959-413E-9821-3CD3FEAD31FD}"/>
                  </a:ext>
                </a:extLst>
              </p14:cNvPr>
              <p14:cNvContentPartPr/>
              <p14:nvPr/>
            </p14:nvContentPartPr>
            <p14:xfrm>
              <a:off x="7619520" y="2752720"/>
              <a:ext cx="21420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ACCE7D0-0959-413E-9821-3CD3FEAD31F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01880" y="2734720"/>
                <a:ext cx="24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F5980D6-8A13-4B28-977D-737614E87C0F}"/>
                  </a:ext>
                </a:extLst>
              </p14:cNvPr>
              <p14:cNvContentPartPr/>
              <p14:nvPr/>
            </p14:nvContentPartPr>
            <p14:xfrm>
              <a:off x="7684320" y="2793760"/>
              <a:ext cx="98280" cy="16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F5980D6-8A13-4B28-977D-737614E87C0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666680" y="2775760"/>
                <a:ext cx="1339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2F90342-D7E6-4ABE-BD45-C34AA5AEB816}"/>
                  </a:ext>
                </a:extLst>
              </p14:cNvPr>
              <p14:cNvContentPartPr/>
              <p14:nvPr/>
            </p14:nvContentPartPr>
            <p14:xfrm>
              <a:off x="7920480" y="2488840"/>
              <a:ext cx="1035720" cy="329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2F90342-D7E6-4ABE-BD45-C34AA5AEB81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902480" y="2470840"/>
                <a:ext cx="107136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699D578-EB1C-4344-970C-4DA12C66DEEC}"/>
                  </a:ext>
                </a:extLst>
              </p14:cNvPr>
              <p14:cNvContentPartPr/>
              <p14:nvPr/>
            </p14:nvContentPartPr>
            <p14:xfrm>
              <a:off x="741360" y="3540400"/>
              <a:ext cx="167400" cy="249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699D578-EB1C-4344-970C-4DA12C66DEE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23360" y="3522400"/>
                <a:ext cx="2030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DE3A73A-5B1C-4FC5-A9EF-B907FF1109FE}"/>
                  </a:ext>
                </a:extLst>
              </p14:cNvPr>
              <p14:cNvContentPartPr/>
              <p14:nvPr/>
            </p14:nvContentPartPr>
            <p14:xfrm>
              <a:off x="1056360" y="3592240"/>
              <a:ext cx="132480" cy="4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DE3A73A-5B1C-4FC5-A9EF-B907FF1109F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038360" y="3574600"/>
                <a:ext cx="168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47F0C5A-C721-4B46-9614-3C5E51BC3A74}"/>
                  </a:ext>
                </a:extLst>
              </p14:cNvPr>
              <p14:cNvContentPartPr/>
              <p14:nvPr/>
            </p14:nvContentPartPr>
            <p14:xfrm>
              <a:off x="1086600" y="3667120"/>
              <a:ext cx="14364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47F0C5A-C721-4B46-9614-3C5E51BC3A7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068600" y="36491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56EE984-59C1-4DA6-820A-848E1A40A8EC}"/>
                  </a:ext>
                </a:extLst>
              </p14:cNvPr>
              <p14:cNvContentPartPr/>
              <p14:nvPr/>
            </p14:nvContentPartPr>
            <p14:xfrm>
              <a:off x="374880" y="3403240"/>
              <a:ext cx="174960" cy="505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56EE984-59C1-4DA6-820A-848E1A40A8E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56880" y="3385240"/>
                <a:ext cx="21060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D6177-580B-4229-9434-65F2639D8D8F}"/>
                  </a:ext>
                </a:extLst>
              </p14:cNvPr>
              <p14:cNvContentPartPr/>
              <p14:nvPr/>
            </p14:nvContentPartPr>
            <p14:xfrm>
              <a:off x="1401960" y="3677200"/>
              <a:ext cx="143640" cy="12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D6177-580B-4229-9434-65F2639D8D8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383960" y="3659200"/>
                <a:ext cx="1792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D7D1FCA-66C1-4DA9-ABB1-AC1035DF47A6}"/>
                  </a:ext>
                </a:extLst>
              </p14:cNvPr>
              <p14:cNvContentPartPr/>
              <p14:nvPr/>
            </p14:nvContentPartPr>
            <p14:xfrm>
              <a:off x="1371000" y="3423400"/>
              <a:ext cx="164520" cy="18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D7D1FCA-66C1-4DA9-ABB1-AC1035DF47A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53360" y="3405760"/>
                <a:ext cx="2001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59E1E52-666A-48FB-898F-BEBA7EC3C36E}"/>
                  </a:ext>
                </a:extLst>
              </p14:cNvPr>
              <p14:cNvContentPartPr/>
              <p14:nvPr/>
            </p14:nvContentPartPr>
            <p14:xfrm>
              <a:off x="1657200" y="3433840"/>
              <a:ext cx="481320" cy="322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59E1E52-666A-48FB-898F-BEBA7EC3C36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639200" y="3415840"/>
                <a:ext cx="5169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4C5ED66-2724-4BDF-A3AA-D4190C0C5A72}"/>
                  </a:ext>
                </a:extLst>
              </p14:cNvPr>
              <p14:cNvContentPartPr/>
              <p14:nvPr/>
            </p14:nvContentPartPr>
            <p14:xfrm>
              <a:off x="3538920" y="3291280"/>
              <a:ext cx="350640" cy="5461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4C5ED66-2724-4BDF-A3AA-D4190C0C5A7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521280" y="3273628"/>
                <a:ext cx="386280" cy="581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6F72CD0-FC9D-4157-AA9B-1DD5464F45D0}"/>
                  </a:ext>
                </a:extLst>
              </p14:cNvPr>
              <p14:cNvContentPartPr/>
              <p14:nvPr/>
            </p14:nvContentPartPr>
            <p14:xfrm>
              <a:off x="2234640" y="3362560"/>
              <a:ext cx="1209240" cy="3232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6F72CD0-FC9D-4157-AA9B-1DD5464F45D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217000" y="3344580"/>
                <a:ext cx="1244880" cy="3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2CE507D-091C-4D6C-BAA2-6886D6D171B5}"/>
                  </a:ext>
                </a:extLst>
              </p14:cNvPr>
              <p14:cNvContentPartPr/>
              <p14:nvPr/>
            </p14:nvContentPartPr>
            <p14:xfrm>
              <a:off x="4305720" y="3349960"/>
              <a:ext cx="674280" cy="336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2CE507D-091C-4D6C-BAA2-6886D6D171B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288080" y="3332320"/>
                <a:ext cx="7099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529AEEC-53F9-4BC2-B586-8012939983DA}"/>
                  </a:ext>
                </a:extLst>
              </p14:cNvPr>
              <p14:cNvContentPartPr/>
              <p14:nvPr/>
            </p14:nvContentPartPr>
            <p14:xfrm>
              <a:off x="5252160" y="3301360"/>
              <a:ext cx="499680" cy="329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529AEEC-53F9-4BC2-B586-8012939983D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234533" y="3283720"/>
                <a:ext cx="535294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E5EBD2A-B12B-4424-A61D-6FDF44C3B570}"/>
                  </a:ext>
                </a:extLst>
              </p14:cNvPr>
              <p14:cNvContentPartPr/>
              <p14:nvPr/>
            </p14:nvContentPartPr>
            <p14:xfrm>
              <a:off x="5872080" y="3504400"/>
              <a:ext cx="122400" cy="10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E5EBD2A-B12B-4424-A61D-6FDF44C3B57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854080" y="348676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29D51E2-2255-41D5-908E-DA400E466019}"/>
                  </a:ext>
                </a:extLst>
              </p14:cNvPr>
              <p14:cNvContentPartPr/>
              <p14:nvPr/>
            </p14:nvContentPartPr>
            <p14:xfrm>
              <a:off x="6113280" y="3210280"/>
              <a:ext cx="1434240" cy="414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29D51E2-2255-41D5-908E-DA400E46601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095640" y="3192640"/>
                <a:ext cx="1469880" cy="450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82686285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6920" y="724840"/>
              <a:ext cx="2436840" cy="1471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14:cNvPr>
              <p14:cNvContentPartPr/>
              <p14:nvPr/>
            </p14:nvContentPartPr>
            <p14:xfrm>
              <a:off x="152040" y="100960"/>
              <a:ext cx="2917440" cy="52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4040" y="83320"/>
                <a:ext cx="295308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14:cNvPr>
              <p14:cNvContentPartPr/>
              <p14:nvPr/>
            </p14:nvContentPartPr>
            <p14:xfrm>
              <a:off x="3291600" y="294280"/>
              <a:ext cx="104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73600" y="276280"/>
                <a:ext cx="4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14:cNvPr>
              <p14:cNvContentPartPr/>
              <p14:nvPr/>
            </p14:nvContentPartPr>
            <p14:xfrm>
              <a:off x="3332280" y="37564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14280" y="358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14:cNvPr>
              <p14:cNvContentPartPr/>
              <p14:nvPr/>
            </p14:nvContentPartPr>
            <p14:xfrm>
              <a:off x="4957680" y="162160"/>
              <a:ext cx="1408320" cy="453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39680" y="144160"/>
                <a:ext cx="1443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14:cNvPr>
              <p14:cNvContentPartPr/>
              <p14:nvPr/>
            </p14:nvContentPartPr>
            <p14:xfrm>
              <a:off x="3565560" y="197440"/>
              <a:ext cx="1106640" cy="538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47920" y="179800"/>
                <a:ext cx="11422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14:cNvPr>
              <p14:cNvContentPartPr/>
              <p14:nvPr/>
            </p14:nvContentPartPr>
            <p14:xfrm>
              <a:off x="6756960" y="203920"/>
              <a:ext cx="244440" cy="22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39320" y="185920"/>
                <a:ext cx="2800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14:cNvPr>
              <p14:cNvContentPartPr/>
              <p14:nvPr/>
            </p14:nvContentPartPr>
            <p14:xfrm>
              <a:off x="1940160" y="922840"/>
              <a:ext cx="574560" cy="227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22509" y="904840"/>
                <a:ext cx="610222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D09008-ED98-48AD-9199-58AD07E4B5AC}"/>
                  </a:ext>
                </a:extLst>
              </p14:cNvPr>
              <p14:cNvContentPartPr/>
              <p14:nvPr/>
            </p14:nvContentPartPr>
            <p14:xfrm>
              <a:off x="7192920" y="456640"/>
              <a:ext cx="43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D09008-ED98-48AD-9199-58AD07E4B5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175280" y="4390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76F3D12-3E6E-4F16-86CD-91931EC69FE8}"/>
                  </a:ext>
                </a:extLst>
              </p14:cNvPr>
              <p14:cNvContentPartPr/>
              <p14:nvPr/>
            </p14:nvContentPartPr>
            <p14:xfrm>
              <a:off x="7487400" y="212200"/>
              <a:ext cx="595080" cy="204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76F3D12-3E6E-4F16-86CD-91931EC69FE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469749" y="194560"/>
                <a:ext cx="630742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AAAB255-9875-4924-A48D-B1F46DC63BE4}"/>
                  </a:ext>
                </a:extLst>
              </p14:cNvPr>
              <p14:cNvContentPartPr/>
              <p14:nvPr/>
            </p14:nvContentPartPr>
            <p14:xfrm>
              <a:off x="4561320" y="705040"/>
              <a:ext cx="537840" cy="261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AAAB255-9875-4924-A48D-B1F46DC63BE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43680" y="687376"/>
                <a:ext cx="573480" cy="297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5D81323-9F3E-4CDF-AEEA-AB8A5C239C0D}"/>
                  </a:ext>
                </a:extLst>
              </p14:cNvPr>
              <p14:cNvContentPartPr/>
              <p14:nvPr/>
            </p14:nvContentPartPr>
            <p14:xfrm>
              <a:off x="5474280" y="582640"/>
              <a:ext cx="1747080" cy="49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5D81323-9F3E-4CDF-AEEA-AB8A5C239C0D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456640" y="564640"/>
                <a:ext cx="178272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3729AF-98CF-4AF2-BCFD-7B7E931B2812}"/>
                  </a:ext>
                </a:extLst>
              </p14:cNvPr>
              <p14:cNvContentPartPr/>
              <p14:nvPr/>
            </p14:nvContentPartPr>
            <p14:xfrm>
              <a:off x="7558680" y="507760"/>
              <a:ext cx="1162800" cy="434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3729AF-98CF-4AF2-BCFD-7B7E931B281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40686" y="490105"/>
                <a:ext cx="1198429" cy="470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0AE290-FCD8-40AF-8B9F-83414C5DBF26}"/>
                  </a:ext>
                </a:extLst>
              </p14:cNvPr>
              <p14:cNvContentPartPr/>
              <p14:nvPr/>
            </p14:nvContentPartPr>
            <p14:xfrm>
              <a:off x="2539560" y="716920"/>
              <a:ext cx="1812600" cy="990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0AE290-FCD8-40AF-8B9F-83414C5DBF26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521920" y="699280"/>
                <a:ext cx="1848240" cy="10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A96DE69-8DA7-4D7E-8A3C-D01B7CE8E837}"/>
                  </a:ext>
                </a:extLst>
              </p14:cNvPr>
              <p14:cNvContentPartPr/>
              <p14:nvPr/>
            </p14:nvContentPartPr>
            <p14:xfrm>
              <a:off x="5729880" y="12288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A96DE69-8DA7-4D7E-8A3C-D01B7CE8E83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12240" y="121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9A7E625-84C8-481B-81EF-D073246E28CE}"/>
                  </a:ext>
                </a:extLst>
              </p14:cNvPr>
              <p14:cNvContentPartPr/>
              <p14:nvPr/>
            </p14:nvContentPartPr>
            <p14:xfrm>
              <a:off x="5300400" y="1325320"/>
              <a:ext cx="108504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9A7E625-84C8-481B-81EF-D073246E28C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82760" y="1307320"/>
                <a:ext cx="11206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B4381AF-4008-4A46-ACE7-15C5CA9615A8}"/>
                  </a:ext>
                </a:extLst>
              </p14:cNvPr>
              <p14:cNvContentPartPr/>
              <p14:nvPr/>
            </p14:nvContentPartPr>
            <p14:xfrm>
              <a:off x="4656000" y="1218760"/>
              <a:ext cx="398160" cy="539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B4381AF-4008-4A46-ACE7-15C5CA9615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38360" y="1201120"/>
                <a:ext cx="43380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873238-3F11-4B7A-B5CA-5BEBD2C534C2}"/>
                  </a:ext>
                </a:extLst>
              </p14:cNvPr>
              <p14:cNvContentPartPr/>
              <p14:nvPr/>
            </p14:nvContentPartPr>
            <p14:xfrm>
              <a:off x="7060800" y="1085920"/>
              <a:ext cx="189720" cy="7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873238-3F11-4B7A-B5CA-5BEBD2C534C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43160" y="1068280"/>
                <a:ext cx="2253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754B6FB-F9A6-4013-A3C6-DCF48859929D}"/>
                  </a:ext>
                </a:extLst>
              </p14:cNvPr>
              <p14:cNvContentPartPr/>
              <p14:nvPr/>
            </p14:nvContentPartPr>
            <p14:xfrm>
              <a:off x="8329080" y="1157920"/>
              <a:ext cx="236160" cy="193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754B6FB-F9A6-4013-A3C6-DCF4885992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11080" y="1139920"/>
                <a:ext cx="2718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9A6D4D-F1DD-444E-A0A1-62EE1AF88099}"/>
                  </a:ext>
                </a:extLst>
              </p14:cNvPr>
              <p14:cNvContentPartPr/>
              <p14:nvPr/>
            </p14:nvContentPartPr>
            <p14:xfrm>
              <a:off x="8320800" y="1007800"/>
              <a:ext cx="192960" cy="79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9A6D4D-F1DD-444E-A0A1-62EE1AF8809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02800" y="989800"/>
                <a:ext cx="22860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EE10073-6AEC-414D-8CAE-6EC1866513F8}"/>
                  </a:ext>
                </a:extLst>
              </p14:cNvPr>
              <p14:cNvContentPartPr/>
              <p14:nvPr/>
            </p14:nvContentPartPr>
            <p14:xfrm>
              <a:off x="7528080" y="1147480"/>
              <a:ext cx="609120" cy="234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EE10073-6AEC-414D-8CAE-6EC1866513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510430" y="1129813"/>
                <a:ext cx="644781" cy="27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69A3857-CAF1-40E3-951B-45B354140B7D}"/>
                  </a:ext>
                </a:extLst>
              </p14:cNvPr>
              <p14:cNvContentPartPr/>
              <p14:nvPr/>
            </p14:nvContentPartPr>
            <p14:xfrm>
              <a:off x="6661200" y="1207960"/>
              <a:ext cx="644400" cy="296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69A3857-CAF1-40E3-951B-45B354140B7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43190" y="1190320"/>
                <a:ext cx="6800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A523CA-315D-4080-8319-B69889FBC6D5}"/>
                  </a:ext>
                </a:extLst>
              </p14:cNvPr>
              <p14:cNvContentPartPr/>
              <p14:nvPr/>
            </p14:nvContentPartPr>
            <p14:xfrm>
              <a:off x="2873280" y="1900600"/>
              <a:ext cx="286560" cy="219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A523CA-315D-4080-8319-B69889FBC6D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855280" y="1882600"/>
                <a:ext cx="3222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9DD4D07-14C5-4792-94C1-268432B36BBC}"/>
                  </a:ext>
                </a:extLst>
              </p14:cNvPr>
              <p14:cNvContentPartPr/>
              <p14:nvPr/>
            </p14:nvContentPartPr>
            <p14:xfrm>
              <a:off x="3189720" y="1980520"/>
              <a:ext cx="131400" cy="155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9DD4D07-14C5-4792-94C1-268432B36BB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72080" y="1962520"/>
                <a:ext cx="167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5604E00-2E56-49C1-AD60-47E8D6BE1385}"/>
                  </a:ext>
                </a:extLst>
              </p14:cNvPr>
              <p14:cNvContentPartPr/>
              <p14:nvPr/>
            </p14:nvContentPartPr>
            <p14:xfrm>
              <a:off x="3544320" y="1998520"/>
              <a:ext cx="255960" cy="126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5604E00-2E56-49C1-AD60-47E8D6BE138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26680" y="1980520"/>
                <a:ext cx="29160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7B00A4-223A-4C5C-B564-4400298727FB}"/>
                  </a:ext>
                </a:extLst>
              </p14:cNvPr>
              <p14:cNvContentPartPr/>
              <p14:nvPr/>
            </p14:nvContentPartPr>
            <p14:xfrm>
              <a:off x="3851760" y="2021560"/>
              <a:ext cx="163440" cy="112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7B00A4-223A-4C5C-B564-4400298727F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34120" y="2003560"/>
                <a:ext cx="199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02CDDEB-B759-4317-8D67-89A970AB162B}"/>
                  </a:ext>
                </a:extLst>
              </p14:cNvPr>
              <p14:cNvContentPartPr/>
              <p14:nvPr/>
            </p14:nvContentPartPr>
            <p14:xfrm>
              <a:off x="4002960" y="2069800"/>
              <a:ext cx="40320" cy="75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02CDDEB-B759-4317-8D67-89A970AB16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85320" y="2052160"/>
                <a:ext cx="759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8D24F3-AD00-4B6A-9D12-3D1E08AF62FE}"/>
                  </a:ext>
                </a:extLst>
              </p14:cNvPr>
              <p14:cNvContentPartPr/>
              <p14:nvPr/>
            </p14:nvContentPartPr>
            <p14:xfrm>
              <a:off x="4158120" y="1990960"/>
              <a:ext cx="181080" cy="137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8D24F3-AD00-4B6A-9D12-3D1E08AF62F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40480" y="1973320"/>
                <a:ext cx="2167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6A40364-8998-46B6-9A7F-726245E4DDCC}"/>
                  </a:ext>
                </a:extLst>
              </p14:cNvPr>
              <p14:cNvContentPartPr/>
              <p14:nvPr/>
            </p14:nvContentPartPr>
            <p14:xfrm>
              <a:off x="4512720" y="1818160"/>
              <a:ext cx="19080" cy="236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6A40364-8998-46B6-9A7F-726245E4DDC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94720" y="1800520"/>
                <a:ext cx="547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DE2CA7-23EB-4ABC-AE8C-07D37CD9EB86}"/>
                  </a:ext>
                </a:extLst>
              </p14:cNvPr>
              <p14:cNvContentPartPr/>
              <p14:nvPr/>
            </p14:nvContentPartPr>
            <p14:xfrm>
              <a:off x="4409040" y="1919320"/>
              <a:ext cx="215640" cy="20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DE2CA7-23EB-4ABC-AE8C-07D37CD9EB8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91040" y="1901680"/>
                <a:ext cx="251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BEB1CEF-601C-4348-BA97-88EC19FDE294}"/>
                  </a:ext>
                </a:extLst>
              </p14:cNvPr>
              <p14:cNvContentPartPr/>
              <p14:nvPr/>
            </p14:nvContentPartPr>
            <p14:xfrm>
              <a:off x="5018880" y="1828240"/>
              <a:ext cx="360" cy="21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BEB1CEF-601C-4348-BA97-88EC19FDE29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00880" y="1810600"/>
                <a:ext cx="3600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7889B0-C8D5-4135-8E2D-10166DF78FA4}"/>
                  </a:ext>
                </a:extLst>
              </p14:cNvPr>
              <p14:cNvContentPartPr/>
              <p14:nvPr/>
            </p14:nvContentPartPr>
            <p14:xfrm>
              <a:off x="4927440" y="1889440"/>
              <a:ext cx="234720" cy="51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7889B0-C8D5-4135-8E2D-10166DF78FA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09440" y="1871800"/>
                <a:ext cx="2703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45969F6-3343-411D-9B29-05FBB72D4340}"/>
                  </a:ext>
                </a:extLst>
              </p14:cNvPr>
              <p14:cNvContentPartPr/>
              <p14:nvPr/>
            </p14:nvContentPartPr>
            <p14:xfrm>
              <a:off x="5150280" y="1892320"/>
              <a:ext cx="100440" cy="109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45969F6-3343-411D-9B29-05FBB72D434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32640" y="1874680"/>
                <a:ext cx="1360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89F77A4-B14C-443A-A927-D5635DD5BDFC}"/>
                  </a:ext>
                </a:extLst>
              </p14:cNvPr>
              <p14:cNvContentPartPr/>
              <p14:nvPr/>
            </p14:nvContentPartPr>
            <p14:xfrm>
              <a:off x="5523960" y="1899880"/>
              <a:ext cx="176760" cy="102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89F77A4-B14C-443A-A927-D5635DD5BDF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5960" y="1881880"/>
                <a:ext cx="21240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0803CA-A659-4EF5-9F7A-A26F0D0322A8}"/>
                  </a:ext>
                </a:extLst>
              </p14:cNvPr>
              <p14:cNvContentPartPr/>
              <p14:nvPr/>
            </p14:nvContentPartPr>
            <p14:xfrm>
              <a:off x="5739960" y="1917880"/>
              <a:ext cx="149760" cy="8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0803CA-A659-4EF5-9F7A-A26F0D0322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21960" y="1899880"/>
                <a:ext cx="18540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6146B4-6CDB-4842-BEC5-CAF02C01B64D}"/>
                  </a:ext>
                </a:extLst>
              </p14:cNvPr>
              <p14:cNvContentPartPr/>
              <p14:nvPr/>
            </p14:nvContentPartPr>
            <p14:xfrm>
              <a:off x="5893320" y="1729960"/>
              <a:ext cx="252360" cy="273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6146B4-6CDB-4842-BEC5-CAF02C01B64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75680" y="1712320"/>
                <a:ext cx="28800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E79BE2A-7663-406C-80DB-296ECB698DF0}"/>
                  </a:ext>
                </a:extLst>
              </p14:cNvPr>
              <p14:cNvContentPartPr/>
              <p14:nvPr/>
            </p14:nvContentPartPr>
            <p14:xfrm>
              <a:off x="6192480" y="1897000"/>
              <a:ext cx="117000" cy="364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E79BE2A-7663-406C-80DB-296ECB698D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74840" y="1879000"/>
                <a:ext cx="15264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509ABAE-E4AE-4250-BA0E-A6485A702F9B}"/>
                  </a:ext>
                </a:extLst>
              </p14:cNvPr>
              <p14:cNvContentPartPr/>
              <p14:nvPr/>
            </p14:nvContentPartPr>
            <p14:xfrm>
              <a:off x="7355280" y="174724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509ABAE-E4AE-4250-BA0E-A6485A702F9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33764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B278FD4-D6BE-4306-AB94-FC32960DD927}"/>
                  </a:ext>
                </a:extLst>
              </p14:cNvPr>
              <p14:cNvContentPartPr/>
              <p14:nvPr/>
            </p14:nvContentPartPr>
            <p14:xfrm>
              <a:off x="7371840" y="1838680"/>
              <a:ext cx="470520" cy="374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B278FD4-D6BE-4306-AB94-FC32960DD9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353840" y="1821040"/>
                <a:ext cx="5061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BDF4122-4000-4386-9382-9F1E07410D17}"/>
                  </a:ext>
                </a:extLst>
              </p14:cNvPr>
              <p14:cNvContentPartPr/>
              <p14:nvPr/>
            </p14:nvContentPartPr>
            <p14:xfrm>
              <a:off x="6968640" y="1838680"/>
              <a:ext cx="316080" cy="134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BDF4122-4000-4386-9382-9F1E07410D1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951000" y="1821040"/>
                <a:ext cx="35172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0263D79-9124-447A-A580-AD88A954AB92}"/>
                  </a:ext>
                </a:extLst>
              </p14:cNvPr>
              <p14:cNvContentPartPr/>
              <p14:nvPr/>
            </p14:nvContentPartPr>
            <p14:xfrm>
              <a:off x="6400200" y="1837600"/>
              <a:ext cx="385920" cy="165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0263D79-9124-447A-A580-AD88A954AB9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382544" y="1819639"/>
                <a:ext cx="421593" cy="2015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12DB642-D536-4B4B-95DE-2BAE60D6854D}"/>
                  </a:ext>
                </a:extLst>
              </p14:cNvPr>
              <p14:cNvContentPartPr/>
              <p14:nvPr/>
            </p14:nvContentPartPr>
            <p14:xfrm>
              <a:off x="8005800" y="1772080"/>
              <a:ext cx="1025280" cy="419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12DB642-D536-4B4B-95DE-2BAE60D6854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988154" y="1754455"/>
                <a:ext cx="1060933" cy="4546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2532B2D-C416-4E94-ABCE-ECEACEF848AE}"/>
                  </a:ext>
                </a:extLst>
              </p14:cNvPr>
              <p14:cNvContentPartPr/>
              <p14:nvPr/>
            </p14:nvContentPartPr>
            <p14:xfrm>
              <a:off x="322320" y="2186800"/>
              <a:ext cx="2445120" cy="415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2532B2D-C416-4E94-ABCE-ECEACEF848A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04320" y="2169145"/>
                <a:ext cx="24807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D4EF3E-9DFC-445F-8CB8-4DB9FF0F4257}"/>
                  </a:ext>
                </a:extLst>
              </p14:cNvPr>
              <p14:cNvContentPartPr/>
              <p14:nvPr/>
            </p14:nvContentPartPr>
            <p14:xfrm>
              <a:off x="3677520" y="2394520"/>
              <a:ext cx="149400" cy="18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D4EF3E-9DFC-445F-8CB8-4DB9FF0F425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659520" y="2376880"/>
                <a:ext cx="18504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FA34231-A068-4A23-A8B2-7F002D0DF61B}"/>
                  </a:ext>
                </a:extLst>
              </p14:cNvPr>
              <p14:cNvContentPartPr/>
              <p14:nvPr/>
            </p14:nvContentPartPr>
            <p14:xfrm>
              <a:off x="3972360" y="2443840"/>
              <a:ext cx="174600" cy="24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FA34231-A068-4A23-A8B2-7F002D0DF61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954360" y="2426200"/>
                <a:ext cx="2102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CF1E5E0-E9A0-4828-9B71-E151A8AF599D}"/>
                  </a:ext>
                </a:extLst>
              </p14:cNvPr>
              <p14:cNvContentPartPr/>
              <p14:nvPr/>
            </p14:nvContentPartPr>
            <p14:xfrm>
              <a:off x="3992520" y="2549680"/>
              <a:ext cx="151200" cy="1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CF1E5E0-E9A0-4828-9B71-E151A8AF599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974880" y="2532040"/>
                <a:ext cx="1868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4843223-F2DE-4BAC-8662-6160D0E63465}"/>
                  </a:ext>
                </a:extLst>
              </p14:cNvPr>
              <p14:cNvContentPartPr/>
              <p14:nvPr/>
            </p14:nvContentPartPr>
            <p14:xfrm>
              <a:off x="5191680" y="2275360"/>
              <a:ext cx="231480" cy="199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4843223-F2DE-4BAC-8662-6160D0E6346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173708" y="2257360"/>
                <a:ext cx="267065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B95105B-DE71-49E3-95BE-BA09DE77E64C}"/>
                  </a:ext>
                </a:extLst>
              </p14:cNvPr>
              <p14:cNvContentPartPr/>
              <p14:nvPr/>
            </p14:nvContentPartPr>
            <p14:xfrm>
              <a:off x="4314360" y="2353480"/>
              <a:ext cx="786240" cy="209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B95105B-DE71-49E3-95BE-BA09DE77E64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296712" y="2335480"/>
                <a:ext cx="821896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39A6AD6-C25F-4FB8-B203-A43E245616F3}"/>
                  </a:ext>
                </a:extLst>
              </p14:cNvPr>
              <p14:cNvContentPartPr/>
              <p14:nvPr/>
            </p14:nvContentPartPr>
            <p14:xfrm>
              <a:off x="3078120" y="2413600"/>
              <a:ext cx="507600" cy="25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39A6AD6-C25F-4FB8-B203-A43E245616F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060120" y="2395960"/>
                <a:ext cx="5432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0756FC-75D1-46D8-AE3D-2703954D1432}"/>
                  </a:ext>
                </a:extLst>
              </p14:cNvPr>
              <p14:cNvContentPartPr/>
              <p14:nvPr/>
            </p14:nvContentPartPr>
            <p14:xfrm>
              <a:off x="5527920" y="2194360"/>
              <a:ext cx="1176120" cy="352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0756FC-75D1-46D8-AE3D-2703954D1432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09926" y="2176360"/>
                <a:ext cx="1211749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10DC88E-C1F5-4A19-8B96-E95F6AB8BEC0}"/>
                  </a:ext>
                </a:extLst>
              </p14:cNvPr>
              <p14:cNvContentPartPr/>
              <p14:nvPr/>
            </p14:nvContentPartPr>
            <p14:xfrm>
              <a:off x="355080" y="2805280"/>
              <a:ext cx="253080" cy="23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10DC88E-C1F5-4A19-8B96-E95F6AB8BEC0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7080" y="2787613"/>
                <a:ext cx="288720" cy="2711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5155374-681F-4099-A826-4A6D9DAF36FB}"/>
                  </a:ext>
                </a:extLst>
              </p14:cNvPr>
              <p14:cNvContentPartPr/>
              <p14:nvPr/>
            </p14:nvContentPartPr>
            <p14:xfrm>
              <a:off x="2214480" y="2712400"/>
              <a:ext cx="1157400" cy="312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5155374-681F-4099-A826-4A6D9DAF36F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196486" y="2694400"/>
                <a:ext cx="1193029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E5C6F51-F35F-4CE1-B48B-0F98A82A8D02}"/>
                  </a:ext>
                </a:extLst>
              </p14:cNvPr>
              <p14:cNvContentPartPr/>
              <p14:nvPr/>
            </p14:nvContentPartPr>
            <p14:xfrm>
              <a:off x="711120" y="2773240"/>
              <a:ext cx="1379880" cy="305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E5C6F51-F35F-4CE1-B48B-0F98A82A8D0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93120" y="2755600"/>
                <a:ext cx="141552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47D82A7-B9E1-48CB-B512-AA5190B5EBFD}"/>
                  </a:ext>
                </a:extLst>
              </p14:cNvPr>
              <p14:cNvContentPartPr/>
              <p14:nvPr/>
            </p14:nvContentPartPr>
            <p14:xfrm>
              <a:off x="3494640" y="2864320"/>
              <a:ext cx="1436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47D82A7-B9E1-48CB-B512-AA5190B5EBF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476640" y="28463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059E03-E609-447F-AC3E-7BF4CA7F0F3D}"/>
                  </a:ext>
                </a:extLst>
              </p14:cNvPr>
              <p14:cNvContentPartPr/>
              <p14:nvPr/>
            </p14:nvContentPartPr>
            <p14:xfrm>
              <a:off x="3524880" y="2920480"/>
              <a:ext cx="136080" cy="15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059E03-E609-447F-AC3E-7BF4CA7F0F3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507240" y="2902480"/>
                <a:ext cx="1717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95369D2-8225-4B25-A3EB-97217481DA26}"/>
                  </a:ext>
                </a:extLst>
              </p14:cNvPr>
              <p14:cNvContentPartPr/>
              <p14:nvPr/>
            </p14:nvContentPartPr>
            <p14:xfrm>
              <a:off x="4043280" y="2915440"/>
              <a:ext cx="94320" cy="102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95369D2-8225-4B25-A3EB-97217481DA2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025640" y="2897440"/>
                <a:ext cx="1299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B7E4585-EC5A-49CE-B150-03C7B758C02C}"/>
                  </a:ext>
                </a:extLst>
              </p14:cNvPr>
              <p14:cNvContentPartPr/>
              <p14:nvPr/>
            </p14:nvContentPartPr>
            <p14:xfrm>
              <a:off x="4023120" y="2730400"/>
              <a:ext cx="144000" cy="124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B7E4585-EC5A-49CE-B150-03C7B758C02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005120" y="2712400"/>
                <a:ext cx="1796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5D4AC7C-8AE3-4A4D-A250-D3D22EC23747}"/>
                  </a:ext>
                </a:extLst>
              </p14:cNvPr>
              <p14:cNvContentPartPr/>
              <p14:nvPr/>
            </p14:nvContentPartPr>
            <p14:xfrm>
              <a:off x="4271880" y="2610880"/>
              <a:ext cx="110160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5D4AC7C-8AE3-4A4D-A250-D3D22EC2374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253880" y="2593240"/>
                <a:ext cx="11372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3035551-3A5F-4F2E-8153-D10725ECC37B}"/>
                  </a:ext>
                </a:extLst>
              </p14:cNvPr>
              <p14:cNvContentPartPr/>
              <p14:nvPr/>
            </p14:nvContentPartPr>
            <p14:xfrm>
              <a:off x="5483640" y="2762800"/>
              <a:ext cx="135720" cy="127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3035551-3A5F-4F2E-8153-D10725ECC37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466000" y="2745160"/>
                <a:ext cx="17136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8B249FD-9DE9-422B-99A5-49AEC8FD89BA}"/>
                  </a:ext>
                </a:extLst>
              </p14:cNvPr>
              <p14:cNvContentPartPr/>
              <p14:nvPr/>
            </p14:nvContentPartPr>
            <p14:xfrm>
              <a:off x="6532320" y="2559760"/>
              <a:ext cx="326880" cy="3870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8B249FD-9DE9-422B-99A5-49AEC8FD89B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514680" y="2542120"/>
                <a:ext cx="36252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982980E-3960-4669-8B68-31D253D50682}"/>
                  </a:ext>
                </a:extLst>
              </p14:cNvPr>
              <p14:cNvContentPartPr/>
              <p14:nvPr/>
            </p14:nvContentPartPr>
            <p14:xfrm>
              <a:off x="5770560" y="2610880"/>
              <a:ext cx="689040" cy="353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982980E-3960-4669-8B68-31D253D5068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52920" y="2593240"/>
                <a:ext cx="72468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88497E0-4574-42D1-B05C-D4004AD0C2A7}"/>
                  </a:ext>
                </a:extLst>
              </p14:cNvPr>
              <p14:cNvContentPartPr/>
              <p14:nvPr/>
            </p14:nvContentPartPr>
            <p14:xfrm>
              <a:off x="7091040" y="2600440"/>
              <a:ext cx="360" cy="4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88497E0-4574-42D1-B05C-D4004AD0C2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73400" y="2582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9870165-96AE-4D02-ADEE-85D9300CCE46}"/>
                  </a:ext>
                </a:extLst>
              </p14:cNvPr>
              <p14:cNvContentPartPr/>
              <p14:nvPr/>
            </p14:nvContentPartPr>
            <p14:xfrm>
              <a:off x="7223160" y="2590720"/>
              <a:ext cx="109080" cy="62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9870165-96AE-4D02-ADEE-85D9300CCE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05520" y="2572720"/>
                <a:ext cx="14472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4294A9A-7C4F-46FA-B3D4-89654AE87E06}"/>
                  </a:ext>
                </a:extLst>
              </p14:cNvPr>
              <p14:cNvContentPartPr/>
              <p14:nvPr/>
            </p14:nvContentPartPr>
            <p14:xfrm>
              <a:off x="6949200" y="2702320"/>
              <a:ext cx="250920" cy="18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4294A9A-7C4F-46FA-B3D4-89654AE87E0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931200" y="2684320"/>
                <a:ext cx="286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60ED0D6-17E1-4C8F-A77D-D79B85D4D3EC}"/>
                  </a:ext>
                </a:extLst>
              </p14:cNvPr>
              <p14:cNvContentPartPr/>
              <p14:nvPr/>
            </p14:nvContentPartPr>
            <p14:xfrm>
              <a:off x="7416480" y="2752720"/>
              <a:ext cx="10044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60ED0D6-17E1-4C8F-A77D-D79B85D4D3E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398480" y="2734720"/>
                <a:ext cx="13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A7D7A60-BD8A-4B6E-95D2-3EBDB70A2481}"/>
                  </a:ext>
                </a:extLst>
              </p14:cNvPr>
              <p14:cNvContentPartPr/>
              <p14:nvPr/>
            </p14:nvContentPartPr>
            <p14:xfrm>
              <a:off x="7416480" y="2824000"/>
              <a:ext cx="101160" cy="1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A7D7A60-BD8A-4B6E-95D2-3EBDB70A248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398480" y="280636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2586826-2391-4D94-A2AD-EDF4A661DFBA}"/>
                  </a:ext>
                </a:extLst>
              </p14:cNvPr>
              <p14:cNvContentPartPr/>
              <p14:nvPr/>
            </p14:nvContentPartPr>
            <p14:xfrm>
              <a:off x="7629960" y="2580640"/>
              <a:ext cx="117720" cy="132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2586826-2391-4D94-A2AD-EDF4A661DFB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611960" y="2562640"/>
                <a:ext cx="1533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ACCE7D0-0959-413E-9821-3CD3FEAD31FD}"/>
                  </a:ext>
                </a:extLst>
              </p14:cNvPr>
              <p14:cNvContentPartPr/>
              <p14:nvPr/>
            </p14:nvContentPartPr>
            <p14:xfrm>
              <a:off x="7619520" y="2752720"/>
              <a:ext cx="21420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ACCE7D0-0959-413E-9821-3CD3FEAD31F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01880" y="2734720"/>
                <a:ext cx="24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F5980D6-8A13-4B28-977D-737614E87C0F}"/>
                  </a:ext>
                </a:extLst>
              </p14:cNvPr>
              <p14:cNvContentPartPr/>
              <p14:nvPr/>
            </p14:nvContentPartPr>
            <p14:xfrm>
              <a:off x="7684320" y="2793760"/>
              <a:ext cx="98280" cy="16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F5980D6-8A13-4B28-977D-737614E87C0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666680" y="2775760"/>
                <a:ext cx="1339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2F90342-D7E6-4ABE-BD45-C34AA5AEB816}"/>
                  </a:ext>
                </a:extLst>
              </p14:cNvPr>
              <p14:cNvContentPartPr/>
              <p14:nvPr/>
            </p14:nvContentPartPr>
            <p14:xfrm>
              <a:off x="7920480" y="2488840"/>
              <a:ext cx="1035720" cy="329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2F90342-D7E6-4ABE-BD45-C34AA5AEB81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902480" y="2470840"/>
                <a:ext cx="107136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699D578-EB1C-4344-970C-4DA12C66DEEC}"/>
                  </a:ext>
                </a:extLst>
              </p14:cNvPr>
              <p14:cNvContentPartPr/>
              <p14:nvPr/>
            </p14:nvContentPartPr>
            <p14:xfrm>
              <a:off x="741360" y="3540400"/>
              <a:ext cx="167400" cy="249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699D578-EB1C-4344-970C-4DA12C66DEE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23360" y="3522400"/>
                <a:ext cx="2030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DE3A73A-5B1C-4FC5-A9EF-B907FF1109FE}"/>
                  </a:ext>
                </a:extLst>
              </p14:cNvPr>
              <p14:cNvContentPartPr/>
              <p14:nvPr/>
            </p14:nvContentPartPr>
            <p14:xfrm>
              <a:off x="1056360" y="3592240"/>
              <a:ext cx="132480" cy="4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DE3A73A-5B1C-4FC5-A9EF-B907FF1109F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038360" y="3574600"/>
                <a:ext cx="168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47F0C5A-C721-4B46-9614-3C5E51BC3A74}"/>
                  </a:ext>
                </a:extLst>
              </p14:cNvPr>
              <p14:cNvContentPartPr/>
              <p14:nvPr/>
            </p14:nvContentPartPr>
            <p14:xfrm>
              <a:off x="1086600" y="3667120"/>
              <a:ext cx="14364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47F0C5A-C721-4B46-9614-3C5E51BC3A7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068600" y="36491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56EE984-59C1-4DA6-820A-848E1A40A8EC}"/>
                  </a:ext>
                </a:extLst>
              </p14:cNvPr>
              <p14:cNvContentPartPr/>
              <p14:nvPr/>
            </p14:nvContentPartPr>
            <p14:xfrm>
              <a:off x="374880" y="3403240"/>
              <a:ext cx="174960" cy="505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56EE984-59C1-4DA6-820A-848E1A40A8E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56880" y="3385240"/>
                <a:ext cx="21060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D6177-580B-4229-9434-65F2639D8D8F}"/>
                  </a:ext>
                </a:extLst>
              </p14:cNvPr>
              <p14:cNvContentPartPr/>
              <p14:nvPr/>
            </p14:nvContentPartPr>
            <p14:xfrm>
              <a:off x="1401960" y="3677200"/>
              <a:ext cx="143640" cy="12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D6177-580B-4229-9434-65F2639D8D8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383960" y="3659200"/>
                <a:ext cx="1792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D7D1FCA-66C1-4DA9-ABB1-AC1035DF47A6}"/>
                  </a:ext>
                </a:extLst>
              </p14:cNvPr>
              <p14:cNvContentPartPr/>
              <p14:nvPr/>
            </p14:nvContentPartPr>
            <p14:xfrm>
              <a:off x="1371000" y="3423400"/>
              <a:ext cx="164520" cy="18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D7D1FCA-66C1-4DA9-ABB1-AC1035DF47A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53360" y="3405760"/>
                <a:ext cx="2001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59E1E52-666A-48FB-898F-BEBA7EC3C36E}"/>
                  </a:ext>
                </a:extLst>
              </p14:cNvPr>
              <p14:cNvContentPartPr/>
              <p14:nvPr/>
            </p14:nvContentPartPr>
            <p14:xfrm>
              <a:off x="1657200" y="3433840"/>
              <a:ext cx="481320" cy="322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59E1E52-666A-48FB-898F-BEBA7EC3C36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639200" y="3415840"/>
                <a:ext cx="5169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4C5ED66-2724-4BDF-A3AA-D4190C0C5A72}"/>
                  </a:ext>
                </a:extLst>
              </p14:cNvPr>
              <p14:cNvContentPartPr/>
              <p14:nvPr/>
            </p14:nvContentPartPr>
            <p14:xfrm>
              <a:off x="3538920" y="3291280"/>
              <a:ext cx="350640" cy="5461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4C5ED66-2724-4BDF-A3AA-D4190C0C5A7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521280" y="3273628"/>
                <a:ext cx="386280" cy="581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6F72CD0-FC9D-4157-AA9B-1DD5464F45D0}"/>
                  </a:ext>
                </a:extLst>
              </p14:cNvPr>
              <p14:cNvContentPartPr/>
              <p14:nvPr/>
            </p14:nvContentPartPr>
            <p14:xfrm>
              <a:off x="2234640" y="3362560"/>
              <a:ext cx="1209240" cy="3232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6F72CD0-FC9D-4157-AA9B-1DD5464F45D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217000" y="3344580"/>
                <a:ext cx="1244880" cy="3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2CE507D-091C-4D6C-BAA2-6886D6D171B5}"/>
                  </a:ext>
                </a:extLst>
              </p14:cNvPr>
              <p14:cNvContentPartPr/>
              <p14:nvPr/>
            </p14:nvContentPartPr>
            <p14:xfrm>
              <a:off x="4305720" y="3349960"/>
              <a:ext cx="674280" cy="336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2CE507D-091C-4D6C-BAA2-6886D6D171B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288080" y="3332320"/>
                <a:ext cx="7099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529AEEC-53F9-4BC2-B586-8012939983DA}"/>
                  </a:ext>
                </a:extLst>
              </p14:cNvPr>
              <p14:cNvContentPartPr/>
              <p14:nvPr/>
            </p14:nvContentPartPr>
            <p14:xfrm>
              <a:off x="5252160" y="3301360"/>
              <a:ext cx="499680" cy="329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529AEEC-53F9-4BC2-B586-8012939983D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234533" y="3283720"/>
                <a:ext cx="535294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E5EBD2A-B12B-4424-A61D-6FDF44C3B570}"/>
                  </a:ext>
                </a:extLst>
              </p14:cNvPr>
              <p14:cNvContentPartPr/>
              <p14:nvPr/>
            </p14:nvContentPartPr>
            <p14:xfrm>
              <a:off x="5872080" y="3504400"/>
              <a:ext cx="122400" cy="10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E5EBD2A-B12B-4424-A61D-6FDF44C3B57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854080" y="348676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C1AA771-FD1E-4374-9B6F-6D6D5744B8A2}"/>
                  </a:ext>
                </a:extLst>
              </p14:cNvPr>
              <p14:cNvContentPartPr/>
              <p14:nvPr/>
            </p14:nvContentPartPr>
            <p14:xfrm>
              <a:off x="4107360" y="4561720"/>
              <a:ext cx="964080" cy="521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C1AA771-FD1E-4374-9B6F-6D6D5744B8A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89713" y="4543720"/>
                <a:ext cx="999733" cy="55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6CC8E5E-754C-4C2E-8BC7-495D8306D301}"/>
                  </a:ext>
                </a:extLst>
              </p14:cNvPr>
              <p14:cNvContentPartPr/>
              <p14:nvPr/>
            </p14:nvContentPartPr>
            <p14:xfrm>
              <a:off x="7233960" y="3485680"/>
              <a:ext cx="470880" cy="467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6CC8E5E-754C-4C2E-8BC7-495D8306D30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215960" y="3467680"/>
                <a:ext cx="50652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1609CCB-31D2-432B-9EA8-61E1BF30C5CE}"/>
                  </a:ext>
                </a:extLst>
              </p14:cNvPr>
              <p14:cNvContentPartPr/>
              <p14:nvPr/>
            </p14:nvContentPartPr>
            <p14:xfrm>
              <a:off x="7772160" y="4653160"/>
              <a:ext cx="6840" cy="86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1609CCB-31D2-432B-9EA8-61E1BF30C5C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754160" y="4635160"/>
                <a:ext cx="4248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10894DF-7692-4D0A-B717-7F4BFCAC0BB4}"/>
                  </a:ext>
                </a:extLst>
              </p14:cNvPr>
              <p14:cNvContentPartPr/>
              <p14:nvPr/>
            </p14:nvContentPartPr>
            <p14:xfrm>
              <a:off x="7741560" y="4469920"/>
              <a:ext cx="360" cy="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10894DF-7692-4D0A-B717-7F4BFCAC0BB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723920" y="4451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A980F26-CF52-434D-B728-589EED4BF4E3}"/>
                  </a:ext>
                </a:extLst>
              </p14:cNvPr>
              <p14:cNvContentPartPr/>
              <p14:nvPr/>
            </p14:nvContentPartPr>
            <p14:xfrm>
              <a:off x="7914000" y="4558840"/>
              <a:ext cx="294480" cy="186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A980F26-CF52-434D-B728-589EED4BF4E3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896360" y="4540840"/>
                <a:ext cx="330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D9216F8-D129-4F35-9FE9-BA44A5077831}"/>
                  </a:ext>
                </a:extLst>
              </p14:cNvPr>
              <p14:cNvContentPartPr/>
              <p14:nvPr/>
            </p14:nvContentPartPr>
            <p14:xfrm>
              <a:off x="3261000" y="5275600"/>
              <a:ext cx="486360" cy="392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D9216F8-D129-4F35-9FE9-BA44A507783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243347" y="5257960"/>
                <a:ext cx="522026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D826B00-B86C-4E3D-96AA-5828703E1BD8}"/>
                  </a:ext>
                </a:extLst>
              </p14:cNvPr>
              <p14:cNvContentPartPr/>
              <p14:nvPr/>
            </p14:nvContentPartPr>
            <p14:xfrm>
              <a:off x="6278880" y="4444000"/>
              <a:ext cx="1159920" cy="4248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D826B00-B86C-4E3D-96AA-5828703E1BD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61240" y="4426360"/>
                <a:ext cx="119556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D201E13-24D2-4F3D-8043-453E7A40C46A}"/>
                  </a:ext>
                </a:extLst>
              </p14:cNvPr>
              <p14:cNvContentPartPr/>
              <p14:nvPr/>
            </p14:nvContentPartPr>
            <p14:xfrm>
              <a:off x="5495160" y="4429960"/>
              <a:ext cx="511200" cy="46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D201E13-24D2-4F3D-8043-453E7A40C46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477173" y="4411960"/>
                <a:ext cx="546815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1523583-337A-40BD-A65B-41A147F072E2}"/>
                  </a:ext>
                </a:extLst>
              </p14:cNvPr>
              <p14:cNvContentPartPr/>
              <p14:nvPr/>
            </p14:nvContentPartPr>
            <p14:xfrm>
              <a:off x="3951840" y="5599960"/>
              <a:ext cx="4320" cy="82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1523583-337A-40BD-A65B-41A147F072E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934200" y="558232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0A62AB8-2E18-4868-AB01-609E6D12C005}"/>
                  </a:ext>
                </a:extLst>
              </p14:cNvPr>
              <p14:cNvContentPartPr/>
              <p14:nvPr/>
            </p14:nvContentPartPr>
            <p14:xfrm>
              <a:off x="6113280" y="3210280"/>
              <a:ext cx="1434240" cy="414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0A62AB8-2E18-4868-AB01-609E6D12C00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095640" y="3192640"/>
                <a:ext cx="1469880" cy="450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3980982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6920" y="724840"/>
              <a:ext cx="2436840" cy="1471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14:cNvPr>
              <p14:cNvContentPartPr/>
              <p14:nvPr/>
            </p14:nvContentPartPr>
            <p14:xfrm>
              <a:off x="152040" y="100960"/>
              <a:ext cx="2917440" cy="52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4040" y="83320"/>
                <a:ext cx="295308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14:cNvPr>
              <p14:cNvContentPartPr/>
              <p14:nvPr/>
            </p14:nvContentPartPr>
            <p14:xfrm>
              <a:off x="3291600" y="294280"/>
              <a:ext cx="104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73600" y="276280"/>
                <a:ext cx="4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14:cNvPr>
              <p14:cNvContentPartPr/>
              <p14:nvPr/>
            </p14:nvContentPartPr>
            <p14:xfrm>
              <a:off x="3332280" y="37564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14280" y="358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14:cNvPr>
              <p14:cNvContentPartPr/>
              <p14:nvPr/>
            </p14:nvContentPartPr>
            <p14:xfrm>
              <a:off x="4957680" y="162160"/>
              <a:ext cx="1408320" cy="453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39680" y="144160"/>
                <a:ext cx="1443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14:cNvPr>
              <p14:cNvContentPartPr/>
              <p14:nvPr/>
            </p14:nvContentPartPr>
            <p14:xfrm>
              <a:off x="3565560" y="197440"/>
              <a:ext cx="1106640" cy="538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47920" y="179800"/>
                <a:ext cx="11422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14:cNvPr>
              <p14:cNvContentPartPr/>
              <p14:nvPr/>
            </p14:nvContentPartPr>
            <p14:xfrm>
              <a:off x="6756960" y="203920"/>
              <a:ext cx="244440" cy="22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39320" y="185920"/>
                <a:ext cx="2800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14:cNvPr>
              <p14:cNvContentPartPr/>
              <p14:nvPr/>
            </p14:nvContentPartPr>
            <p14:xfrm>
              <a:off x="1940160" y="922840"/>
              <a:ext cx="574560" cy="227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22509" y="904840"/>
                <a:ext cx="610222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D09008-ED98-48AD-9199-58AD07E4B5AC}"/>
                  </a:ext>
                </a:extLst>
              </p14:cNvPr>
              <p14:cNvContentPartPr/>
              <p14:nvPr/>
            </p14:nvContentPartPr>
            <p14:xfrm>
              <a:off x="7192920" y="456640"/>
              <a:ext cx="43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D09008-ED98-48AD-9199-58AD07E4B5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175280" y="4390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76F3D12-3E6E-4F16-86CD-91931EC69FE8}"/>
                  </a:ext>
                </a:extLst>
              </p14:cNvPr>
              <p14:cNvContentPartPr/>
              <p14:nvPr/>
            </p14:nvContentPartPr>
            <p14:xfrm>
              <a:off x="7487400" y="212200"/>
              <a:ext cx="595080" cy="204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76F3D12-3E6E-4F16-86CD-91931EC69FE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469749" y="194560"/>
                <a:ext cx="630742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AAAB255-9875-4924-A48D-B1F46DC63BE4}"/>
                  </a:ext>
                </a:extLst>
              </p14:cNvPr>
              <p14:cNvContentPartPr/>
              <p14:nvPr/>
            </p14:nvContentPartPr>
            <p14:xfrm>
              <a:off x="4561320" y="705040"/>
              <a:ext cx="537840" cy="261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AAAB255-9875-4924-A48D-B1F46DC63BE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43680" y="687376"/>
                <a:ext cx="573480" cy="297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5D81323-9F3E-4CDF-AEEA-AB8A5C239C0D}"/>
                  </a:ext>
                </a:extLst>
              </p14:cNvPr>
              <p14:cNvContentPartPr/>
              <p14:nvPr/>
            </p14:nvContentPartPr>
            <p14:xfrm>
              <a:off x="5474280" y="582640"/>
              <a:ext cx="1747080" cy="49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5D81323-9F3E-4CDF-AEEA-AB8A5C239C0D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456640" y="564640"/>
                <a:ext cx="178272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3729AF-98CF-4AF2-BCFD-7B7E931B2812}"/>
                  </a:ext>
                </a:extLst>
              </p14:cNvPr>
              <p14:cNvContentPartPr/>
              <p14:nvPr/>
            </p14:nvContentPartPr>
            <p14:xfrm>
              <a:off x="7558680" y="507760"/>
              <a:ext cx="1162800" cy="434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3729AF-98CF-4AF2-BCFD-7B7E931B281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40686" y="490105"/>
                <a:ext cx="1198429" cy="470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0AE290-FCD8-40AF-8B9F-83414C5DBF26}"/>
                  </a:ext>
                </a:extLst>
              </p14:cNvPr>
              <p14:cNvContentPartPr/>
              <p14:nvPr/>
            </p14:nvContentPartPr>
            <p14:xfrm>
              <a:off x="2539560" y="716920"/>
              <a:ext cx="1812600" cy="990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0AE290-FCD8-40AF-8B9F-83414C5DBF26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521920" y="699280"/>
                <a:ext cx="1848240" cy="10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A96DE69-8DA7-4D7E-8A3C-D01B7CE8E837}"/>
                  </a:ext>
                </a:extLst>
              </p14:cNvPr>
              <p14:cNvContentPartPr/>
              <p14:nvPr/>
            </p14:nvContentPartPr>
            <p14:xfrm>
              <a:off x="5729880" y="12288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A96DE69-8DA7-4D7E-8A3C-D01B7CE8E83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12240" y="121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9A7E625-84C8-481B-81EF-D073246E28CE}"/>
                  </a:ext>
                </a:extLst>
              </p14:cNvPr>
              <p14:cNvContentPartPr/>
              <p14:nvPr/>
            </p14:nvContentPartPr>
            <p14:xfrm>
              <a:off x="5300400" y="1325320"/>
              <a:ext cx="108504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9A7E625-84C8-481B-81EF-D073246E28C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82760" y="1307320"/>
                <a:ext cx="11206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B4381AF-4008-4A46-ACE7-15C5CA9615A8}"/>
                  </a:ext>
                </a:extLst>
              </p14:cNvPr>
              <p14:cNvContentPartPr/>
              <p14:nvPr/>
            </p14:nvContentPartPr>
            <p14:xfrm>
              <a:off x="4656000" y="1218760"/>
              <a:ext cx="398160" cy="539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B4381AF-4008-4A46-ACE7-15C5CA9615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38360" y="1201120"/>
                <a:ext cx="43380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873238-3F11-4B7A-B5CA-5BEBD2C534C2}"/>
                  </a:ext>
                </a:extLst>
              </p14:cNvPr>
              <p14:cNvContentPartPr/>
              <p14:nvPr/>
            </p14:nvContentPartPr>
            <p14:xfrm>
              <a:off x="7060800" y="1085920"/>
              <a:ext cx="189720" cy="7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873238-3F11-4B7A-B5CA-5BEBD2C534C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43160" y="1068280"/>
                <a:ext cx="2253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754B6FB-F9A6-4013-A3C6-DCF48859929D}"/>
                  </a:ext>
                </a:extLst>
              </p14:cNvPr>
              <p14:cNvContentPartPr/>
              <p14:nvPr/>
            </p14:nvContentPartPr>
            <p14:xfrm>
              <a:off x="8329080" y="1157920"/>
              <a:ext cx="236160" cy="193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754B6FB-F9A6-4013-A3C6-DCF4885992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11080" y="1139920"/>
                <a:ext cx="2718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9A6D4D-F1DD-444E-A0A1-62EE1AF88099}"/>
                  </a:ext>
                </a:extLst>
              </p14:cNvPr>
              <p14:cNvContentPartPr/>
              <p14:nvPr/>
            </p14:nvContentPartPr>
            <p14:xfrm>
              <a:off x="8320800" y="1007800"/>
              <a:ext cx="192960" cy="79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9A6D4D-F1DD-444E-A0A1-62EE1AF8809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02800" y="989800"/>
                <a:ext cx="22860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EE10073-6AEC-414D-8CAE-6EC1866513F8}"/>
                  </a:ext>
                </a:extLst>
              </p14:cNvPr>
              <p14:cNvContentPartPr/>
              <p14:nvPr/>
            </p14:nvContentPartPr>
            <p14:xfrm>
              <a:off x="7528080" y="1147480"/>
              <a:ext cx="609120" cy="234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EE10073-6AEC-414D-8CAE-6EC1866513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510430" y="1129813"/>
                <a:ext cx="644781" cy="27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69A3857-CAF1-40E3-951B-45B354140B7D}"/>
                  </a:ext>
                </a:extLst>
              </p14:cNvPr>
              <p14:cNvContentPartPr/>
              <p14:nvPr/>
            </p14:nvContentPartPr>
            <p14:xfrm>
              <a:off x="6661200" y="1207960"/>
              <a:ext cx="644400" cy="296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69A3857-CAF1-40E3-951B-45B354140B7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43190" y="1190320"/>
                <a:ext cx="6800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A523CA-315D-4080-8319-B69889FBC6D5}"/>
                  </a:ext>
                </a:extLst>
              </p14:cNvPr>
              <p14:cNvContentPartPr/>
              <p14:nvPr/>
            </p14:nvContentPartPr>
            <p14:xfrm>
              <a:off x="2873280" y="1900600"/>
              <a:ext cx="286560" cy="219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A523CA-315D-4080-8319-B69889FBC6D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855280" y="1882600"/>
                <a:ext cx="3222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9DD4D07-14C5-4792-94C1-268432B36BBC}"/>
                  </a:ext>
                </a:extLst>
              </p14:cNvPr>
              <p14:cNvContentPartPr/>
              <p14:nvPr/>
            </p14:nvContentPartPr>
            <p14:xfrm>
              <a:off x="3189720" y="1980520"/>
              <a:ext cx="131400" cy="155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9DD4D07-14C5-4792-94C1-268432B36BB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72080" y="1962520"/>
                <a:ext cx="167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5604E00-2E56-49C1-AD60-47E8D6BE1385}"/>
                  </a:ext>
                </a:extLst>
              </p14:cNvPr>
              <p14:cNvContentPartPr/>
              <p14:nvPr/>
            </p14:nvContentPartPr>
            <p14:xfrm>
              <a:off x="3544320" y="1998520"/>
              <a:ext cx="255960" cy="126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5604E00-2E56-49C1-AD60-47E8D6BE138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26680" y="1980520"/>
                <a:ext cx="29160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7B00A4-223A-4C5C-B564-4400298727FB}"/>
                  </a:ext>
                </a:extLst>
              </p14:cNvPr>
              <p14:cNvContentPartPr/>
              <p14:nvPr/>
            </p14:nvContentPartPr>
            <p14:xfrm>
              <a:off x="3851760" y="2021560"/>
              <a:ext cx="163440" cy="112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7B00A4-223A-4C5C-B564-4400298727F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34120" y="2003560"/>
                <a:ext cx="199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02CDDEB-B759-4317-8D67-89A970AB162B}"/>
                  </a:ext>
                </a:extLst>
              </p14:cNvPr>
              <p14:cNvContentPartPr/>
              <p14:nvPr/>
            </p14:nvContentPartPr>
            <p14:xfrm>
              <a:off x="4002960" y="2069800"/>
              <a:ext cx="40320" cy="75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02CDDEB-B759-4317-8D67-89A970AB16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85320" y="2052160"/>
                <a:ext cx="759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8D24F3-AD00-4B6A-9D12-3D1E08AF62FE}"/>
                  </a:ext>
                </a:extLst>
              </p14:cNvPr>
              <p14:cNvContentPartPr/>
              <p14:nvPr/>
            </p14:nvContentPartPr>
            <p14:xfrm>
              <a:off x="4158120" y="1990960"/>
              <a:ext cx="181080" cy="137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8D24F3-AD00-4B6A-9D12-3D1E08AF62F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40480" y="1973320"/>
                <a:ext cx="2167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6A40364-8998-46B6-9A7F-726245E4DDCC}"/>
                  </a:ext>
                </a:extLst>
              </p14:cNvPr>
              <p14:cNvContentPartPr/>
              <p14:nvPr/>
            </p14:nvContentPartPr>
            <p14:xfrm>
              <a:off x="4512720" y="1818160"/>
              <a:ext cx="19080" cy="236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6A40364-8998-46B6-9A7F-726245E4DDC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94720" y="1800520"/>
                <a:ext cx="547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DE2CA7-23EB-4ABC-AE8C-07D37CD9EB86}"/>
                  </a:ext>
                </a:extLst>
              </p14:cNvPr>
              <p14:cNvContentPartPr/>
              <p14:nvPr/>
            </p14:nvContentPartPr>
            <p14:xfrm>
              <a:off x="4409040" y="1919320"/>
              <a:ext cx="215640" cy="20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DE2CA7-23EB-4ABC-AE8C-07D37CD9EB8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91040" y="1901680"/>
                <a:ext cx="251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BEB1CEF-601C-4348-BA97-88EC19FDE294}"/>
                  </a:ext>
                </a:extLst>
              </p14:cNvPr>
              <p14:cNvContentPartPr/>
              <p14:nvPr/>
            </p14:nvContentPartPr>
            <p14:xfrm>
              <a:off x="5018880" y="1828240"/>
              <a:ext cx="360" cy="21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BEB1CEF-601C-4348-BA97-88EC19FDE29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00880" y="1810600"/>
                <a:ext cx="3600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7889B0-C8D5-4135-8E2D-10166DF78FA4}"/>
                  </a:ext>
                </a:extLst>
              </p14:cNvPr>
              <p14:cNvContentPartPr/>
              <p14:nvPr/>
            </p14:nvContentPartPr>
            <p14:xfrm>
              <a:off x="4927440" y="1889440"/>
              <a:ext cx="234720" cy="51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7889B0-C8D5-4135-8E2D-10166DF78FA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09440" y="1871800"/>
                <a:ext cx="2703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45969F6-3343-411D-9B29-05FBB72D4340}"/>
                  </a:ext>
                </a:extLst>
              </p14:cNvPr>
              <p14:cNvContentPartPr/>
              <p14:nvPr/>
            </p14:nvContentPartPr>
            <p14:xfrm>
              <a:off x="5150280" y="1892320"/>
              <a:ext cx="100440" cy="109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45969F6-3343-411D-9B29-05FBB72D434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32640" y="1874680"/>
                <a:ext cx="1360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89F77A4-B14C-443A-A927-D5635DD5BDFC}"/>
                  </a:ext>
                </a:extLst>
              </p14:cNvPr>
              <p14:cNvContentPartPr/>
              <p14:nvPr/>
            </p14:nvContentPartPr>
            <p14:xfrm>
              <a:off x="5523960" y="1899880"/>
              <a:ext cx="176760" cy="102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89F77A4-B14C-443A-A927-D5635DD5BDF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5960" y="1881880"/>
                <a:ext cx="21240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0803CA-A659-4EF5-9F7A-A26F0D0322A8}"/>
                  </a:ext>
                </a:extLst>
              </p14:cNvPr>
              <p14:cNvContentPartPr/>
              <p14:nvPr/>
            </p14:nvContentPartPr>
            <p14:xfrm>
              <a:off x="5739960" y="1917880"/>
              <a:ext cx="149760" cy="8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0803CA-A659-4EF5-9F7A-A26F0D0322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21960" y="1899880"/>
                <a:ext cx="18540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6146B4-6CDB-4842-BEC5-CAF02C01B64D}"/>
                  </a:ext>
                </a:extLst>
              </p14:cNvPr>
              <p14:cNvContentPartPr/>
              <p14:nvPr/>
            </p14:nvContentPartPr>
            <p14:xfrm>
              <a:off x="5893320" y="1729960"/>
              <a:ext cx="252360" cy="273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6146B4-6CDB-4842-BEC5-CAF02C01B64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75680" y="1712320"/>
                <a:ext cx="28800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E79BE2A-7663-406C-80DB-296ECB698DF0}"/>
                  </a:ext>
                </a:extLst>
              </p14:cNvPr>
              <p14:cNvContentPartPr/>
              <p14:nvPr/>
            </p14:nvContentPartPr>
            <p14:xfrm>
              <a:off x="6192480" y="1897000"/>
              <a:ext cx="117000" cy="364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E79BE2A-7663-406C-80DB-296ECB698D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74840" y="1879000"/>
                <a:ext cx="15264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509ABAE-E4AE-4250-BA0E-A6485A702F9B}"/>
                  </a:ext>
                </a:extLst>
              </p14:cNvPr>
              <p14:cNvContentPartPr/>
              <p14:nvPr/>
            </p14:nvContentPartPr>
            <p14:xfrm>
              <a:off x="7355280" y="174724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509ABAE-E4AE-4250-BA0E-A6485A702F9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33764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B278FD4-D6BE-4306-AB94-FC32960DD927}"/>
                  </a:ext>
                </a:extLst>
              </p14:cNvPr>
              <p14:cNvContentPartPr/>
              <p14:nvPr/>
            </p14:nvContentPartPr>
            <p14:xfrm>
              <a:off x="7371840" y="1838680"/>
              <a:ext cx="470520" cy="374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B278FD4-D6BE-4306-AB94-FC32960DD9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353840" y="1821040"/>
                <a:ext cx="5061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BDF4122-4000-4386-9382-9F1E07410D17}"/>
                  </a:ext>
                </a:extLst>
              </p14:cNvPr>
              <p14:cNvContentPartPr/>
              <p14:nvPr/>
            </p14:nvContentPartPr>
            <p14:xfrm>
              <a:off x="6968640" y="1838680"/>
              <a:ext cx="316080" cy="134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BDF4122-4000-4386-9382-9F1E07410D1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951000" y="1821040"/>
                <a:ext cx="35172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0263D79-9124-447A-A580-AD88A954AB92}"/>
                  </a:ext>
                </a:extLst>
              </p14:cNvPr>
              <p14:cNvContentPartPr/>
              <p14:nvPr/>
            </p14:nvContentPartPr>
            <p14:xfrm>
              <a:off x="6400200" y="1837600"/>
              <a:ext cx="385920" cy="165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0263D79-9124-447A-A580-AD88A954AB9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382544" y="1819639"/>
                <a:ext cx="421593" cy="2015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12DB642-D536-4B4B-95DE-2BAE60D6854D}"/>
                  </a:ext>
                </a:extLst>
              </p14:cNvPr>
              <p14:cNvContentPartPr/>
              <p14:nvPr/>
            </p14:nvContentPartPr>
            <p14:xfrm>
              <a:off x="8005800" y="1772080"/>
              <a:ext cx="1025280" cy="419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12DB642-D536-4B4B-95DE-2BAE60D6854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988154" y="1754455"/>
                <a:ext cx="1060933" cy="4546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2532B2D-C416-4E94-ABCE-ECEACEF848AE}"/>
                  </a:ext>
                </a:extLst>
              </p14:cNvPr>
              <p14:cNvContentPartPr/>
              <p14:nvPr/>
            </p14:nvContentPartPr>
            <p14:xfrm>
              <a:off x="322320" y="2186800"/>
              <a:ext cx="2445120" cy="415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2532B2D-C416-4E94-ABCE-ECEACEF848A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04320" y="2169145"/>
                <a:ext cx="24807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D4EF3E-9DFC-445F-8CB8-4DB9FF0F4257}"/>
                  </a:ext>
                </a:extLst>
              </p14:cNvPr>
              <p14:cNvContentPartPr/>
              <p14:nvPr/>
            </p14:nvContentPartPr>
            <p14:xfrm>
              <a:off x="3677520" y="2394520"/>
              <a:ext cx="149400" cy="18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D4EF3E-9DFC-445F-8CB8-4DB9FF0F425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659520" y="2376880"/>
                <a:ext cx="18504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FA34231-A068-4A23-A8B2-7F002D0DF61B}"/>
                  </a:ext>
                </a:extLst>
              </p14:cNvPr>
              <p14:cNvContentPartPr/>
              <p14:nvPr/>
            </p14:nvContentPartPr>
            <p14:xfrm>
              <a:off x="3972360" y="2443840"/>
              <a:ext cx="174600" cy="24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FA34231-A068-4A23-A8B2-7F002D0DF61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954360" y="2426200"/>
                <a:ext cx="2102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CF1E5E0-E9A0-4828-9B71-E151A8AF599D}"/>
                  </a:ext>
                </a:extLst>
              </p14:cNvPr>
              <p14:cNvContentPartPr/>
              <p14:nvPr/>
            </p14:nvContentPartPr>
            <p14:xfrm>
              <a:off x="3992520" y="2549680"/>
              <a:ext cx="151200" cy="1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CF1E5E0-E9A0-4828-9B71-E151A8AF599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974880" y="2532040"/>
                <a:ext cx="1868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4843223-F2DE-4BAC-8662-6160D0E63465}"/>
                  </a:ext>
                </a:extLst>
              </p14:cNvPr>
              <p14:cNvContentPartPr/>
              <p14:nvPr/>
            </p14:nvContentPartPr>
            <p14:xfrm>
              <a:off x="5191680" y="2275360"/>
              <a:ext cx="231480" cy="199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4843223-F2DE-4BAC-8662-6160D0E6346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173708" y="2257360"/>
                <a:ext cx="267065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B95105B-DE71-49E3-95BE-BA09DE77E64C}"/>
                  </a:ext>
                </a:extLst>
              </p14:cNvPr>
              <p14:cNvContentPartPr/>
              <p14:nvPr/>
            </p14:nvContentPartPr>
            <p14:xfrm>
              <a:off x="4314360" y="2353480"/>
              <a:ext cx="786240" cy="209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B95105B-DE71-49E3-95BE-BA09DE77E64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296712" y="2335480"/>
                <a:ext cx="821896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39A6AD6-C25F-4FB8-B203-A43E245616F3}"/>
                  </a:ext>
                </a:extLst>
              </p14:cNvPr>
              <p14:cNvContentPartPr/>
              <p14:nvPr/>
            </p14:nvContentPartPr>
            <p14:xfrm>
              <a:off x="3078120" y="2413600"/>
              <a:ext cx="507600" cy="25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39A6AD6-C25F-4FB8-B203-A43E245616F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060120" y="2395960"/>
                <a:ext cx="5432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0756FC-75D1-46D8-AE3D-2703954D1432}"/>
                  </a:ext>
                </a:extLst>
              </p14:cNvPr>
              <p14:cNvContentPartPr/>
              <p14:nvPr/>
            </p14:nvContentPartPr>
            <p14:xfrm>
              <a:off x="5527920" y="2194360"/>
              <a:ext cx="1176120" cy="352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0756FC-75D1-46D8-AE3D-2703954D1432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09926" y="2176360"/>
                <a:ext cx="1211749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10DC88E-C1F5-4A19-8B96-E95F6AB8BEC0}"/>
                  </a:ext>
                </a:extLst>
              </p14:cNvPr>
              <p14:cNvContentPartPr/>
              <p14:nvPr/>
            </p14:nvContentPartPr>
            <p14:xfrm>
              <a:off x="355080" y="2805280"/>
              <a:ext cx="253080" cy="23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10DC88E-C1F5-4A19-8B96-E95F6AB8BEC0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7080" y="2787613"/>
                <a:ext cx="288720" cy="2711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5155374-681F-4099-A826-4A6D9DAF36FB}"/>
                  </a:ext>
                </a:extLst>
              </p14:cNvPr>
              <p14:cNvContentPartPr/>
              <p14:nvPr/>
            </p14:nvContentPartPr>
            <p14:xfrm>
              <a:off x="2214480" y="2712400"/>
              <a:ext cx="1157400" cy="312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5155374-681F-4099-A826-4A6D9DAF36F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196486" y="2694400"/>
                <a:ext cx="1193029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E5C6F51-F35F-4CE1-B48B-0F98A82A8D02}"/>
                  </a:ext>
                </a:extLst>
              </p14:cNvPr>
              <p14:cNvContentPartPr/>
              <p14:nvPr/>
            </p14:nvContentPartPr>
            <p14:xfrm>
              <a:off x="711120" y="2773240"/>
              <a:ext cx="1379880" cy="305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E5C6F51-F35F-4CE1-B48B-0F98A82A8D0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93120" y="2755600"/>
                <a:ext cx="141552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47D82A7-B9E1-48CB-B512-AA5190B5EBFD}"/>
                  </a:ext>
                </a:extLst>
              </p14:cNvPr>
              <p14:cNvContentPartPr/>
              <p14:nvPr/>
            </p14:nvContentPartPr>
            <p14:xfrm>
              <a:off x="3494640" y="2864320"/>
              <a:ext cx="1436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47D82A7-B9E1-48CB-B512-AA5190B5EBF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476640" y="28463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059E03-E609-447F-AC3E-7BF4CA7F0F3D}"/>
                  </a:ext>
                </a:extLst>
              </p14:cNvPr>
              <p14:cNvContentPartPr/>
              <p14:nvPr/>
            </p14:nvContentPartPr>
            <p14:xfrm>
              <a:off x="3524880" y="2920480"/>
              <a:ext cx="136080" cy="15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059E03-E609-447F-AC3E-7BF4CA7F0F3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507240" y="2902480"/>
                <a:ext cx="1717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95369D2-8225-4B25-A3EB-97217481DA26}"/>
                  </a:ext>
                </a:extLst>
              </p14:cNvPr>
              <p14:cNvContentPartPr/>
              <p14:nvPr/>
            </p14:nvContentPartPr>
            <p14:xfrm>
              <a:off x="4043280" y="2915440"/>
              <a:ext cx="94320" cy="102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95369D2-8225-4B25-A3EB-97217481DA2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025640" y="2897440"/>
                <a:ext cx="1299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B7E4585-EC5A-49CE-B150-03C7B758C02C}"/>
                  </a:ext>
                </a:extLst>
              </p14:cNvPr>
              <p14:cNvContentPartPr/>
              <p14:nvPr/>
            </p14:nvContentPartPr>
            <p14:xfrm>
              <a:off x="4023120" y="2730400"/>
              <a:ext cx="144000" cy="124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B7E4585-EC5A-49CE-B150-03C7B758C02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005120" y="2712400"/>
                <a:ext cx="1796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5D4AC7C-8AE3-4A4D-A250-D3D22EC23747}"/>
                  </a:ext>
                </a:extLst>
              </p14:cNvPr>
              <p14:cNvContentPartPr/>
              <p14:nvPr/>
            </p14:nvContentPartPr>
            <p14:xfrm>
              <a:off x="4271880" y="2610880"/>
              <a:ext cx="110160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5D4AC7C-8AE3-4A4D-A250-D3D22EC2374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253880" y="2593240"/>
                <a:ext cx="11372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3035551-3A5F-4F2E-8153-D10725ECC37B}"/>
                  </a:ext>
                </a:extLst>
              </p14:cNvPr>
              <p14:cNvContentPartPr/>
              <p14:nvPr/>
            </p14:nvContentPartPr>
            <p14:xfrm>
              <a:off x="5483640" y="2762800"/>
              <a:ext cx="135720" cy="127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3035551-3A5F-4F2E-8153-D10725ECC37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466000" y="2745160"/>
                <a:ext cx="17136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8B249FD-9DE9-422B-99A5-49AEC8FD89BA}"/>
                  </a:ext>
                </a:extLst>
              </p14:cNvPr>
              <p14:cNvContentPartPr/>
              <p14:nvPr/>
            </p14:nvContentPartPr>
            <p14:xfrm>
              <a:off x="6532320" y="2559760"/>
              <a:ext cx="326880" cy="3870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8B249FD-9DE9-422B-99A5-49AEC8FD89B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514680" y="2542120"/>
                <a:ext cx="36252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982980E-3960-4669-8B68-31D253D50682}"/>
                  </a:ext>
                </a:extLst>
              </p14:cNvPr>
              <p14:cNvContentPartPr/>
              <p14:nvPr/>
            </p14:nvContentPartPr>
            <p14:xfrm>
              <a:off x="5770560" y="2610880"/>
              <a:ext cx="689040" cy="353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982980E-3960-4669-8B68-31D253D5068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52920" y="2593240"/>
                <a:ext cx="72468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88497E0-4574-42D1-B05C-D4004AD0C2A7}"/>
                  </a:ext>
                </a:extLst>
              </p14:cNvPr>
              <p14:cNvContentPartPr/>
              <p14:nvPr/>
            </p14:nvContentPartPr>
            <p14:xfrm>
              <a:off x="7091040" y="2600440"/>
              <a:ext cx="360" cy="4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88497E0-4574-42D1-B05C-D4004AD0C2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73400" y="2582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9870165-96AE-4D02-ADEE-85D9300CCE46}"/>
                  </a:ext>
                </a:extLst>
              </p14:cNvPr>
              <p14:cNvContentPartPr/>
              <p14:nvPr/>
            </p14:nvContentPartPr>
            <p14:xfrm>
              <a:off x="7223160" y="2590720"/>
              <a:ext cx="109080" cy="62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9870165-96AE-4D02-ADEE-85D9300CCE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05520" y="2572720"/>
                <a:ext cx="14472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4294A9A-7C4F-46FA-B3D4-89654AE87E06}"/>
                  </a:ext>
                </a:extLst>
              </p14:cNvPr>
              <p14:cNvContentPartPr/>
              <p14:nvPr/>
            </p14:nvContentPartPr>
            <p14:xfrm>
              <a:off x="6949200" y="2702320"/>
              <a:ext cx="250920" cy="18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4294A9A-7C4F-46FA-B3D4-89654AE87E0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931200" y="2684320"/>
                <a:ext cx="286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60ED0D6-17E1-4C8F-A77D-D79B85D4D3EC}"/>
                  </a:ext>
                </a:extLst>
              </p14:cNvPr>
              <p14:cNvContentPartPr/>
              <p14:nvPr/>
            </p14:nvContentPartPr>
            <p14:xfrm>
              <a:off x="7416480" y="2752720"/>
              <a:ext cx="10044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60ED0D6-17E1-4C8F-A77D-D79B85D4D3E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398480" y="2734720"/>
                <a:ext cx="13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A7D7A60-BD8A-4B6E-95D2-3EBDB70A2481}"/>
                  </a:ext>
                </a:extLst>
              </p14:cNvPr>
              <p14:cNvContentPartPr/>
              <p14:nvPr/>
            </p14:nvContentPartPr>
            <p14:xfrm>
              <a:off x="7416480" y="2824000"/>
              <a:ext cx="101160" cy="1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A7D7A60-BD8A-4B6E-95D2-3EBDB70A248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398480" y="280636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2586826-2391-4D94-A2AD-EDF4A661DFBA}"/>
                  </a:ext>
                </a:extLst>
              </p14:cNvPr>
              <p14:cNvContentPartPr/>
              <p14:nvPr/>
            </p14:nvContentPartPr>
            <p14:xfrm>
              <a:off x="7629960" y="2580640"/>
              <a:ext cx="117720" cy="132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2586826-2391-4D94-A2AD-EDF4A661DFB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611960" y="2562640"/>
                <a:ext cx="1533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ACCE7D0-0959-413E-9821-3CD3FEAD31FD}"/>
                  </a:ext>
                </a:extLst>
              </p14:cNvPr>
              <p14:cNvContentPartPr/>
              <p14:nvPr/>
            </p14:nvContentPartPr>
            <p14:xfrm>
              <a:off x="7619520" y="2752720"/>
              <a:ext cx="21420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ACCE7D0-0959-413E-9821-3CD3FEAD31F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01880" y="2734720"/>
                <a:ext cx="24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F5980D6-8A13-4B28-977D-737614E87C0F}"/>
                  </a:ext>
                </a:extLst>
              </p14:cNvPr>
              <p14:cNvContentPartPr/>
              <p14:nvPr/>
            </p14:nvContentPartPr>
            <p14:xfrm>
              <a:off x="7684320" y="2793760"/>
              <a:ext cx="98280" cy="16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F5980D6-8A13-4B28-977D-737614E87C0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666680" y="2775760"/>
                <a:ext cx="1339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2F90342-D7E6-4ABE-BD45-C34AA5AEB816}"/>
                  </a:ext>
                </a:extLst>
              </p14:cNvPr>
              <p14:cNvContentPartPr/>
              <p14:nvPr/>
            </p14:nvContentPartPr>
            <p14:xfrm>
              <a:off x="7920480" y="2488840"/>
              <a:ext cx="1035720" cy="329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2F90342-D7E6-4ABE-BD45-C34AA5AEB81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902480" y="2470840"/>
                <a:ext cx="107136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699D578-EB1C-4344-970C-4DA12C66DEEC}"/>
                  </a:ext>
                </a:extLst>
              </p14:cNvPr>
              <p14:cNvContentPartPr/>
              <p14:nvPr/>
            </p14:nvContentPartPr>
            <p14:xfrm>
              <a:off x="741360" y="3540400"/>
              <a:ext cx="167400" cy="249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699D578-EB1C-4344-970C-4DA12C66DEE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23360" y="3522400"/>
                <a:ext cx="2030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DE3A73A-5B1C-4FC5-A9EF-B907FF1109FE}"/>
                  </a:ext>
                </a:extLst>
              </p14:cNvPr>
              <p14:cNvContentPartPr/>
              <p14:nvPr/>
            </p14:nvContentPartPr>
            <p14:xfrm>
              <a:off x="1056360" y="3592240"/>
              <a:ext cx="132480" cy="4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DE3A73A-5B1C-4FC5-A9EF-B907FF1109F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038360" y="3574600"/>
                <a:ext cx="168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47F0C5A-C721-4B46-9614-3C5E51BC3A74}"/>
                  </a:ext>
                </a:extLst>
              </p14:cNvPr>
              <p14:cNvContentPartPr/>
              <p14:nvPr/>
            </p14:nvContentPartPr>
            <p14:xfrm>
              <a:off x="1086600" y="3667120"/>
              <a:ext cx="14364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47F0C5A-C721-4B46-9614-3C5E51BC3A7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068600" y="36491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56EE984-59C1-4DA6-820A-848E1A40A8EC}"/>
                  </a:ext>
                </a:extLst>
              </p14:cNvPr>
              <p14:cNvContentPartPr/>
              <p14:nvPr/>
            </p14:nvContentPartPr>
            <p14:xfrm>
              <a:off x="374880" y="3403240"/>
              <a:ext cx="174960" cy="505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56EE984-59C1-4DA6-820A-848E1A40A8E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56880" y="3385240"/>
                <a:ext cx="21060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D6177-580B-4229-9434-65F2639D8D8F}"/>
                  </a:ext>
                </a:extLst>
              </p14:cNvPr>
              <p14:cNvContentPartPr/>
              <p14:nvPr/>
            </p14:nvContentPartPr>
            <p14:xfrm>
              <a:off x="1401960" y="3677200"/>
              <a:ext cx="143640" cy="12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D6177-580B-4229-9434-65F2639D8D8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383960" y="3659200"/>
                <a:ext cx="1792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D7D1FCA-66C1-4DA9-ABB1-AC1035DF47A6}"/>
                  </a:ext>
                </a:extLst>
              </p14:cNvPr>
              <p14:cNvContentPartPr/>
              <p14:nvPr/>
            </p14:nvContentPartPr>
            <p14:xfrm>
              <a:off x="1371000" y="3423400"/>
              <a:ext cx="164520" cy="18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D7D1FCA-66C1-4DA9-ABB1-AC1035DF47A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53360" y="3405760"/>
                <a:ext cx="2001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59E1E52-666A-48FB-898F-BEBA7EC3C36E}"/>
                  </a:ext>
                </a:extLst>
              </p14:cNvPr>
              <p14:cNvContentPartPr/>
              <p14:nvPr/>
            </p14:nvContentPartPr>
            <p14:xfrm>
              <a:off x="1657200" y="3433840"/>
              <a:ext cx="481320" cy="322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59E1E52-666A-48FB-898F-BEBA7EC3C36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639200" y="3415840"/>
                <a:ext cx="5169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4C5ED66-2724-4BDF-A3AA-D4190C0C5A72}"/>
                  </a:ext>
                </a:extLst>
              </p14:cNvPr>
              <p14:cNvContentPartPr/>
              <p14:nvPr/>
            </p14:nvContentPartPr>
            <p14:xfrm>
              <a:off x="3538920" y="3291280"/>
              <a:ext cx="350640" cy="5461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4C5ED66-2724-4BDF-A3AA-D4190C0C5A7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521280" y="3273628"/>
                <a:ext cx="386280" cy="581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6F72CD0-FC9D-4157-AA9B-1DD5464F45D0}"/>
                  </a:ext>
                </a:extLst>
              </p14:cNvPr>
              <p14:cNvContentPartPr/>
              <p14:nvPr/>
            </p14:nvContentPartPr>
            <p14:xfrm>
              <a:off x="2234640" y="3362560"/>
              <a:ext cx="1209240" cy="3232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6F72CD0-FC9D-4157-AA9B-1DD5464F45D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217000" y="3344580"/>
                <a:ext cx="1244880" cy="3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2CE507D-091C-4D6C-BAA2-6886D6D171B5}"/>
                  </a:ext>
                </a:extLst>
              </p14:cNvPr>
              <p14:cNvContentPartPr/>
              <p14:nvPr/>
            </p14:nvContentPartPr>
            <p14:xfrm>
              <a:off x="4305720" y="3349960"/>
              <a:ext cx="674280" cy="336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2CE507D-091C-4D6C-BAA2-6886D6D171B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288080" y="3332320"/>
                <a:ext cx="7099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529AEEC-53F9-4BC2-B586-8012939983DA}"/>
                  </a:ext>
                </a:extLst>
              </p14:cNvPr>
              <p14:cNvContentPartPr/>
              <p14:nvPr/>
            </p14:nvContentPartPr>
            <p14:xfrm>
              <a:off x="5252160" y="3301360"/>
              <a:ext cx="499680" cy="329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529AEEC-53F9-4BC2-B586-8012939983D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234533" y="3283720"/>
                <a:ext cx="535294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E5EBD2A-B12B-4424-A61D-6FDF44C3B570}"/>
                  </a:ext>
                </a:extLst>
              </p14:cNvPr>
              <p14:cNvContentPartPr/>
              <p14:nvPr/>
            </p14:nvContentPartPr>
            <p14:xfrm>
              <a:off x="5872080" y="3504400"/>
              <a:ext cx="122400" cy="10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E5EBD2A-B12B-4424-A61D-6FDF44C3B57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854080" y="348676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C1AA771-FD1E-4374-9B6F-6D6D5744B8A2}"/>
                  </a:ext>
                </a:extLst>
              </p14:cNvPr>
              <p14:cNvContentPartPr/>
              <p14:nvPr/>
            </p14:nvContentPartPr>
            <p14:xfrm>
              <a:off x="4107360" y="4561720"/>
              <a:ext cx="964080" cy="521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C1AA771-FD1E-4374-9B6F-6D6D5744B8A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89713" y="4543720"/>
                <a:ext cx="999733" cy="55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6CC8E5E-754C-4C2E-8BC7-495D8306D301}"/>
                  </a:ext>
                </a:extLst>
              </p14:cNvPr>
              <p14:cNvContentPartPr/>
              <p14:nvPr/>
            </p14:nvContentPartPr>
            <p14:xfrm>
              <a:off x="7233960" y="3485680"/>
              <a:ext cx="470880" cy="467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6CC8E5E-754C-4C2E-8BC7-495D8306D30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215960" y="3467680"/>
                <a:ext cx="50652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1609CCB-31D2-432B-9EA8-61E1BF30C5CE}"/>
                  </a:ext>
                </a:extLst>
              </p14:cNvPr>
              <p14:cNvContentPartPr/>
              <p14:nvPr/>
            </p14:nvContentPartPr>
            <p14:xfrm>
              <a:off x="7772160" y="4653160"/>
              <a:ext cx="6840" cy="86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1609CCB-31D2-432B-9EA8-61E1BF30C5C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754160" y="4635160"/>
                <a:ext cx="4248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10894DF-7692-4D0A-B717-7F4BFCAC0BB4}"/>
                  </a:ext>
                </a:extLst>
              </p14:cNvPr>
              <p14:cNvContentPartPr/>
              <p14:nvPr/>
            </p14:nvContentPartPr>
            <p14:xfrm>
              <a:off x="7741560" y="4469920"/>
              <a:ext cx="360" cy="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10894DF-7692-4D0A-B717-7F4BFCAC0BB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723920" y="4451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A980F26-CF52-434D-B728-589EED4BF4E3}"/>
                  </a:ext>
                </a:extLst>
              </p14:cNvPr>
              <p14:cNvContentPartPr/>
              <p14:nvPr/>
            </p14:nvContentPartPr>
            <p14:xfrm>
              <a:off x="7914000" y="4558840"/>
              <a:ext cx="294480" cy="186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A980F26-CF52-434D-B728-589EED4BF4E3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896360" y="4540840"/>
                <a:ext cx="330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D9216F8-D129-4F35-9FE9-BA44A5077831}"/>
                  </a:ext>
                </a:extLst>
              </p14:cNvPr>
              <p14:cNvContentPartPr/>
              <p14:nvPr/>
            </p14:nvContentPartPr>
            <p14:xfrm>
              <a:off x="3261000" y="5275600"/>
              <a:ext cx="486360" cy="392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D9216F8-D129-4F35-9FE9-BA44A507783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243347" y="5257960"/>
                <a:ext cx="522026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D826B00-B86C-4E3D-96AA-5828703E1BD8}"/>
                  </a:ext>
                </a:extLst>
              </p14:cNvPr>
              <p14:cNvContentPartPr/>
              <p14:nvPr/>
            </p14:nvContentPartPr>
            <p14:xfrm>
              <a:off x="6278880" y="4444000"/>
              <a:ext cx="1159920" cy="4248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D826B00-B86C-4E3D-96AA-5828703E1BD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61240" y="4426360"/>
                <a:ext cx="119556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D201E13-24D2-4F3D-8043-453E7A40C46A}"/>
                  </a:ext>
                </a:extLst>
              </p14:cNvPr>
              <p14:cNvContentPartPr/>
              <p14:nvPr/>
            </p14:nvContentPartPr>
            <p14:xfrm>
              <a:off x="5495160" y="4429960"/>
              <a:ext cx="511200" cy="46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D201E13-24D2-4F3D-8043-453E7A40C46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477173" y="4411960"/>
                <a:ext cx="546815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1523583-337A-40BD-A65B-41A147F072E2}"/>
                  </a:ext>
                </a:extLst>
              </p14:cNvPr>
              <p14:cNvContentPartPr/>
              <p14:nvPr/>
            </p14:nvContentPartPr>
            <p14:xfrm>
              <a:off x="3951840" y="5599960"/>
              <a:ext cx="4320" cy="82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1523583-337A-40BD-A65B-41A147F072E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934200" y="558232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6BA4F4D-C628-44F4-8681-E4901643902C}"/>
                  </a:ext>
                </a:extLst>
              </p14:cNvPr>
              <p14:cNvContentPartPr/>
              <p14:nvPr/>
            </p14:nvContentPartPr>
            <p14:xfrm>
              <a:off x="7533480" y="5413840"/>
              <a:ext cx="641160" cy="171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6BA4F4D-C628-44F4-8681-E4901643902C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515480" y="5395840"/>
                <a:ext cx="6768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95742B0-9130-474E-9B4F-BAFE4EA00380}"/>
                  </a:ext>
                </a:extLst>
              </p14:cNvPr>
              <p14:cNvContentPartPr/>
              <p14:nvPr/>
            </p14:nvContentPartPr>
            <p14:xfrm>
              <a:off x="3141480" y="5973640"/>
              <a:ext cx="1301400" cy="3056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95742B0-9130-474E-9B4F-BAFE4EA00380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123475" y="5955640"/>
                <a:ext cx="133705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A851356-52A6-43BE-AF12-07F555B67094}"/>
                  </a:ext>
                </a:extLst>
              </p14:cNvPr>
              <p14:cNvContentPartPr/>
              <p14:nvPr/>
            </p14:nvContentPartPr>
            <p14:xfrm>
              <a:off x="5849400" y="5425360"/>
              <a:ext cx="1348560" cy="185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A851356-52A6-43BE-AF12-07F555B6709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831400" y="5407360"/>
                <a:ext cx="138420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720584B6-FF11-4AD1-B234-B5BBA10A1448}"/>
                  </a:ext>
                </a:extLst>
              </p14:cNvPr>
              <p14:cNvContentPartPr/>
              <p14:nvPr/>
            </p14:nvContentPartPr>
            <p14:xfrm>
              <a:off x="4335240" y="5260120"/>
              <a:ext cx="1240920" cy="413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720584B6-FF11-4AD1-B234-B5BBA10A144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317595" y="5242136"/>
                <a:ext cx="1276570" cy="4488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46A954B9-0A51-41B8-B0E9-5AF69F37AF74}"/>
                  </a:ext>
                </a:extLst>
              </p14:cNvPr>
              <p14:cNvContentPartPr/>
              <p14:nvPr/>
            </p14:nvContentPartPr>
            <p14:xfrm>
              <a:off x="4784880" y="5831440"/>
              <a:ext cx="1352880" cy="4125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46A954B9-0A51-41B8-B0E9-5AF69F37AF74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766880" y="5813800"/>
                <a:ext cx="138852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E430160-168B-452F-8915-36104FBDED31}"/>
                  </a:ext>
                </a:extLst>
              </p14:cNvPr>
              <p14:cNvContentPartPr/>
              <p14:nvPr/>
            </p14:nvContentPartPr>
            <p14:xfrm>
              <a:off x="6563280" y="5831440"/>
              <a:ext cx="322920" cy="6084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E430160-168B-452F-8915-36104FBDED31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545280" y="5813800"/>
                <a:ext cx="358560" cy="64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A379313B-ABA2-4EEC-9415-9E9233D155E8}"/>
                  </a:ext>
                </a:extLst>
              </p14:cNvPr>
              <p14:cNvContentPartPr/>
              <p14:nvPr/>
            </p14:nvContentPartPr>
            <p14:xfrm>
              <a:off x="6113280" y="3210280"/>
              <a:ext cx="1434240" cy="414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A379313B-ABA2-4EEC-9415-9E9233D155E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095640" y="3192640"/>
                <a:ext cx="1469880" cy="450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08759066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6920" y="724840"/>
              <a:ext cx="2436840" cy="1471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14:cNvPr>
              <p14:cNvContentPartPr/>
              <p14:nvPr/>
            </p14:nvContentPartPr>
            <p14:xfrm>
              <a:off x="152040" y="100960"/>
              <a:ext cx="2917440" cy="52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4040" y="83320"/>
                <a:ext cx="295308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14:cNvPr>
              <p14:cNvContentPartPr/>
              <p14:nvPr/>
            </p14:nvContentPartPr>
            <p14:xfrm>
              <a:off x="3291600" y="294280"/>
              <a:ext cx="104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73600" y="276280"/>
                <a:ext cx="4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14:cNvPr>
              <p14:cNvContentPartPr/>
              <p14:nvPr/>
            </p14:nvContentPartPr>
            <p14:xfrm>
              <a:off x="3332280" y="37564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14280" y="358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14:cNvPr>
              <p14:cNvContentPartPr/>
              <p14:nvPr/>
            </p14:nvContentPartPr>
            <p14:xfrm>
              <a:off x="4957680" y="162160"/>
              <a:ext cx="1408320" cy="453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39680" y="144160"/>
                <a:ext cx="1443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14:cNvPr>
              <p14:cNvContentPartPr/>
              <p14:nvPr/>
            </p14:nvContentPartPr>
            <p14:xfrm>
              <a:off x="3565560" y="197440"/>
              <a:ext cx="1106640" cy="538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47920" y="179800"/>
                <a:ext cx="11422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14:cNvPr>
              <p14:cNvContentPartPr/>
              <p14:nvPr/>
            </p14:nvContentPartPr>
            <p14:xfrm>
              <a:off x="6756960" y="203920"/>
              <a:ext cx="244440" cy="22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39320" y="185920"/>
                <a:ext cx="2800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14:cNvPr>
              <p14:cNvContentPartPr/>
              <p14:nvPr/>
            </p14:nvContentPartPr>
            <p14:xfrm>
              <a:off x="1940160" y="922840"/>
              <a:ext cx="574560" cy="227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22509" y="904840"/>
                <a:ext cx="610222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D09008-ED98-48AD-9199-58AD07E4B5AC}"/>
                  </a:ext>
                </a:extLst>
              </p14:cNvPr>
              <p14:cNvContentPartPr/>
              <p14:nvPr/>
            </p14:nvContentPartPr>
            <p14:xfrm>
              <a:off x="7192920" y="456640"/>
              <a:ext cx="43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D09008-ED98-48AD-9199-58AD07E4B5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175280" y="4390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76F3D12-3E6E-4F16-86CD-91931EC69FE8}"/>
                  </a:ext>
                </a:extLst>
              </p14:cNvPr>
              <p14:cNvContentPartPr/>
              <p14:nvPr/>
            </p14:nvContentPartPr>
            <p14:xfrm>
              <a:off x="7487400" y="212200"/>
              <a:ext cx="595080" cy="204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76F3D12-3E6E-4F16-86CD-91931EC69FE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469749" y="194560"/>
                <a:ext cx="630742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AAAB255-9875-4924-A48D-B1F46DC63BE4}"/>
                  </a:ext>
                </a:extLst>
              </p14:cNvPr>
              <p14:cNvContentPartPr/>
              <p14:nvPr/>
            </p14:nvContentPartPr>
            <p14:xfrm>
              <a:off x="4561320" y="705040"/>
              <a:ext cx="537840" cy="261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AAAB255-9875-4924-A48D-B1F46DC63BE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43680" y="687376"/>
                <a:ext cx="573480" cy="297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5D81323-9F3E-4CDF-AEEA-AB8A5C239C0D}"/>
                  </a:ext>
                </a:extLst>
              </p14:cNvPr>
              <p14:cNvContentPartPr/>
              <p14:nvPr/>
            </p14:nvContentPartPr>
            <p14:xfrm>
              <a:off x="5474280" y="582640"/>
              <a:ext cx="1747080" cy="49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5D81323-9F3E-4CDF-AEEA-AB8A5C239C0D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456640" y="564640"/>
                <a:ext cx="178272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3729AF-98CF-4AF2-BCFD-7B7E931B2812}"/>
                  </a:ext>
                </a:extLst>
              </p14:cNvPr>
              <p14:cNvContentPartPr/>
              <p14:nvPr/>
            </p14:nvContentPartPr>
            <p14:xfrm>
              <a:off x="7558680" y="507760"/>
              <a:ext cx="1162800" cy="434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3729AF-98CF-4AF2-BCFD-7B7E931B281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40686" y="490105"/>
                <a:ext cx="1198429" cy="470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0AE290-FCD8-40AF-8B9F-83414C5DBF26}"/>
                  </a:ext>
                </a:extLst>
              </p14:cNvPr>
              <p14:cNvContentPartPr/>
              <p14:nvPr/>
            </p14:nvContentPartPr>
            <p14:xfrm>
              <a:off x="2539560" y="716920"/>
              <a:ext cx="1812600" cy="990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0AE290-FCD8-40AF-8B9F-83414C5DBF26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521920" y="699280"/>
                <a:ext cx="1848240" cy="10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A96DE69-8DA7-4D7E-8A3C-D01B7CE8E837}"/>
                  </a:ext>
                </a:extLst>
              </p14:cNvPr>
              <p14:cNvContentPartPr/>
              <p14:nvPr/>
            </p14:nvContentPartPr>
            <p14:xfrm>
              <a:off x="5729880" y="12288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A96DE69-8DA7-4D7E-8A3C-D01B7CE8E83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12240" y="121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9A7E625-84C8-481B-81EF-D073246E28CE}"/>
                  </a:ext>
                </a:extLst>
              </p14:cNvPr>
              <p14:cNvContentPartPr/>
              <p14:nvPr/>
            </p14:nvContentPartPr>
            <p14:xfrm>
              <a:off x="5300400" y="1325320"/>
              <a:ext cx="108504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9A7E625-84C8-481B-81EF-D073246E28C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82760" y="1307320"/>
                <a:ext cx="11206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B4381AF-4008-4A46-ACE7-15C5CA9615A8}"/>
                  </a:ext>
                </a:extLst>
              </p14:cNvPr>
              <p14:cNvContentPartPr/>
              <p14:nvPr/>
            </p14:nvContentPartPr>
            <p14:xfrm>
              <a:off x="4656000" y="1218760"/>
              <a:ext cx="398160" cy="539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B4381AF-4008-4A46-ACE7-15C5CA9615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38360" y="1201120"/>
                <a:ext cx="43380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873238-3F11-4B7A-B5CA-5BEBD2C534C2}"/>
                  </a:ext>
                </a:extLst>
              </p14:cNvPr>
              <p14:cNvContentPartPr/>
              <p14:nvPr/>
            </p14:nvContentPartPr>
            <p14:xfrm>
              <a:off x="7060800" y="1085920"/>
              <a:ext cx="189720" cy="7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873238-3F11-4B7A-B5CA-5BEBD2C534C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43160" y="1068280"/>
                <a:ext cx="2253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754B6FB-F9A6-4013-A3C6-DCF48859929D}"/>
                  </a:ext>
                </a:extLst>
              </p14:cNvPr>
              <p14:cNvContentPartPr/>
              <p14:nvPr/>
            </p14:nvContentPartPr>
            <p14:xfrm>
              <a:off x="8329080" y="1157920"/>
              <a:ext cx="236160" cy="193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754B6FB-F9A6-4013-A3C6-DCF4885992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11080" y="1139920"/>
                <a:ext cx="2718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9A6D4D-F1DD-444E-A0A1-62EE1AF88099}"/>
                  </a:ext>
                </a:extLst>
              </p14:cNvPr>
              <p14:cNvContentPartPr/>
              <p14:nvPr/>
            </p14:nvContentPartPr>
            <p14:xfrm>
              <a:off x="8320800" y="1007800"/>
              <a:ext cx="192960" cy="79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9A6D4D-F1DD-444E-A0A1-62EE1AF8809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02800" y="989800"/>
                <a:ext cx="22860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EE10073-6AEC-414D-8CAE-6EC1866513F8}"/>
                  </a:ext>
                </a:extLst>
              </p14:cNvPr>
              <p14:cNvContentPartPr/>
              <p14:nvPr/>
            </p14:nvContentPartPr>
            <p14:xfrm>
              <a:off x="7528080" y="1147480"/>
              <a:ext cx="609120" cy="234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EE10073-6AEC-414D-8CAE-6EC1866513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510430" y="1129813"/>
                <a:ext cx="644781" cy="27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69A3857-CAF1-40E3-951B-45B354140B7D}"/>
                  </a:ext>
                </a:extLst>
              </p14:cNvPr>
              <p14:cNvContentPartPr/>
              <p14:nvPr/>
            </p14:nvContentPartPr>
            <p14:xfrm>
              <a:off x="6661200" y="1207960"/>
              <a:ext cx="644400" cy="296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69A3857-CAF1-40E3-951B-45B354140B7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43190" y="1190320"/>
                <a:ext cx="6800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A523CA-315D-4080-8319-B69889FBC6D5}"/>
                  </a:ext>
                </a:extLst>
              </p14:cNvPr>
              <p14:cNvContentPartPr/>
              <p14:nvPr/>
            </p14:nvContentPartPr>
            <p14:xfrm>
              <a:off x="2873280" y="1900600"/>
              <a:ext cx="286560" cy="219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A523CA-315D-4080-8319-B69889FBC6D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855280" y="1882600"/>
                <a:ext cx="3222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9DD4D07-14C5-4792-94C1-268432B36BBC}"/>
                  </a:ext>
                </a:extLst>
              </p14:cNvPr>
              <p14:cNvContentPartPr/>
              <p14:nvPr/>
            </p14:nvContentPartPr>
            <p14:xfrm>
              <a:off x="3189720" y="1980520"/>
              <a:ext cx="131400" cy="155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9DD4D07-14C5-4792-94C1-268432B36BB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72080" y="1962520"/>
                <a:ext cx="167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5604E00-2E56-49C1-AD60-47E8D6BE1385}"/>
                  </a:ext>
                </a:extLst>
              </p14:cNvPr>
              <p14:cNvContentPartPr/>
              <p14:nvPr/>
            </p14:nvContentPartPr>
            <p14:xfrm>
              <a:off x="3544320" y="1998520"/>
              <a:ext cx="255960" cy="126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5604E00-2E56-49C1-AD60-47E8D6BE138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26680" y="1980520"/>
                <a:ext cx="29160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7B00A4-223A-4C5C-B564-4400298727FB}"/>
                  </a:ext>
                </a:extLst>
              </p14:cNvPr>
              <p14:cNvContentPartPr/>
              <p14:nvPr/>
            </p14:nvContentPartPr>
            <p14:xfrm>
              <a:off x="3851760" y="2021560"/>
              <a:ext cx="163440" cy="112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7B00A4-223A-4C5C-B564-4400298727F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34120" y="2003560"/>
                <a:ext cx="199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02CDDEB-B759-4317-8D67-89A970AB162B}"/>
                  </a:ext>
                </a:extLst>
              </p14:cNvPr>
              <p14:cNvContentPartPr/>
              <p14:nvPr/>
            </p14:nvContentPartPr>
            <p14:xfrm>
              <a:off x="4002960" y="2069800"/>
              <a:ext cx="40320" cy="75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02CDDEB-B759-4317-8D67-89A970AB16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85320" y="2052160"/>
                <a:ext cx="759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8D24F3-AD00-4B6A-9D12-3D1E08AF62FE}"/>
                  </a:ext>
                </a:extLst>
              </p14:cNvPr>
              <p14:cNvContentPartPr/>
              <p14:nvPr/>
            </p14:nvContentPartPr>
            <p14:xfrm>
              <a:off x="4158120" y="1990960"/>
              <a:ext cx="181080" cy="137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8D24F3-AD00-4B6A-9D12-3D1E08AF62F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40480" y="1973320"/>
                <a:ext cx="2167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6A40364-8998-46B6-9A7F-726245E4DDCC}"/>
                  </a:ext>
                </a:extLst>
              </p14:cNvPr>
              <p14:cNvContentPartPr/>
              <p14:nvPr/>
            </p14:nvContentPartPr>
            <p14:xfrm>
              <a:off x="4512720" y="1818160"/>
              <a:ext cx="19080" cy="236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6A40364-8998-46B6-9A7F-726245E4DDC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94720" y="1800520"/>
                <a:ext cx="547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DE2CA7-23EB-4ABC-AE8C-07D37CD9EB86}"/>
                  </a:ext>
                </a:extLst>
              </p14:cNvPr>
              <p14:cNvContentPartPr/>
              <p14:nvPr/>
            </p14:nvContentPartPr>
            <p14:xfrm>
              <a:off x="4409040" y="1919320"/>
              <a:ext cx="215640" cy="20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DE2CA7-23EB-4ABC-AE8C-07D37CD9EB8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91040" y="1901680"/>
                <a:ext cx="251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BEB1CEF-601C-4348-BA97-88EC19FDE294}"/>
                  </a:ext>
                </a:extLst>
              </p14:cNvPr>
              <p14:cNvContentPartPr/>
              <p14:nvPr/>
            </p14:nvContentPartPr>
            <p14:xfrm>
              <a:off x="5018880" y="1828240"/>
              <a:ext cx="360" cy="21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BEB1CEF-601C-4348-BA97-88EC19FDE29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00880" y="1810600"/>
                <a:ext cx="3600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7889B0-C8D5-4135-8E2D-10166DF78FA4}"/>
                  </a:ext>
                </a:extLst>
              </p14:cNvPr>
              <p14:cNvContentPartPr/>
              <p14:nvPr/>
            </p14:nvContentPartPr>
            <p14:xfrm>
              <a:off x="4927440" y="1889440"/>
              <a:ext cx="234720" cy="51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7889B0-C8D5-4135-8E2D-10166DF78FA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09440" y="1871800"/>
                <a:ext cx="2703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45969F6-3343-411D-9B29-05FBB72D4340}"/>
                  </a:ext>
                </a:extLst>
              </p14:cNvPr>
              <p14:cNvContentPartPr/>
              <p14:nvPr/>
            </p14:nvContentPartPr>
            <p14:xfrm>
              <a:off x="5150280" y="1892320"/>
              <a:ext cx="100440" cy="109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45969F6-3343-411D-9B29-05FBB72D434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32640" y="1874680"/>
                <a:ext cx="1360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89F77A4-B14C-443A-A927-D5635DD5BDFC}"/>
                  </a:ext>
                </a:extLst>
              </p14:cNvPr>
              <p14:cNvContentPartPr/>
              <p14:nvPr/>
            </p14:nvContentPartPr>
            <p14:xfrm>
              <a:off x="5523960" y="1899880"/>
              <a:ext cx="176760" cy="102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89F77A4-B14C-443A-A927-D5635DD5BDF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5960" y="1881880"/>
                <a:ext cx="21240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0803CA-A659-4EF5-9F7A-A26F0D0322A8}"/>
                  </a:ext>
                </a:extLst>
              </p14:cNvPr>
              <p14:cNvContentPartPr/>
              <p14:nvPr/>
            </p14:nvContentPartPr>
            <p14:xfrm>
              <a:off x="5739960" y="1917880"/>
              <a:ext cx="149760" cy="8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0803CA-A659-4EF5-9F7A-A26F0D0322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21960" y="1899880"/>
                <a:ext cx="18540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6146B4-6CDB-4842-BEC5-CAF02C01B64D}"/>
                  </a:ext>
                </a:extLst>
              </p14:cNvPr>
              <p14:cNvContentPartPr/>
              <p14:nvPr/>
            </p14:nvContentPartPr>
            <p14:xfrm>
              <a:off x="5893320" y="1729960"/>
              <a:ext cx="252360" cy="273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6146B4-6CDB-4842-BEC5-CAF02C01B64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75680" y="1712320"/>
                <a:ext cx="28800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E79BE2A-7663-406C-80DB-296ECB698DF0}"/>
                  </a:ext>
                </a:extLst>
              </p14:cNvPr>
              <p14:cNvContentPartPr/>
              <p14:nvPr/>
            </p14:nvContentPartPr>
            <p14:xfrm>
              <a:off x="6192480" y="1897000"/>
              <a:ext cx="117000" cy="364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E79BE2A-7663-406C-80DB-296ECB698D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74840" y="1879000"/>
                <a:ext cx="15264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509ABAE-E4AE-4250-BA0E-A6485A702F9B}"/>
                  </a:ext>
                </a:extLst>
              </p14:cNvPr>
              <p14:cNvContentPartPr/>
              <p14:nvPr/>
            </p14:nvContentPartPr>
            <p14:xfrm>
              <a:off x="7355280" y="174724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509ABAE-E4AE-4250-BA0E-A6485A702F9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33764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B278FD4-D6BE-4306-AB94-FC32960DD927}"/>
                  </a:ext>
                </a:extLst>
              </p14:cNvPr>
              <p14:cNvContentPartPr/>
              <p14:nvPr/>
            </p14:nvContentPartPr>
            <p14:xfrm>
              <a:off x="7371840" y="1838680"/>
              <a:ext cx="470520" cy="374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B278FD4-D6BE-4306-AB94-FC32960DD9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353840" y="1821040"/>
                <a:ext cx="5061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BDF4122-4000-4386-9382-9F1E07410D17}"/>
                  </a:ext>
                </a:extLst>
              </p14:cNvPr>
              <p14:cNvContentPartPr/>
              <p14:nvPr/>
            </p14:nvContentPartPr>
            <p14:xfrm>
              <a:off x="6968640" y="1838680"/>
              <a:ext cx="316080" cy="134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BDF4122-4000-4386-9382-9F1E07410D1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951000" y="1821040"/>
                <a:ext cx="35172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0263D79-9124-447A-A580-AD88A954AB92}"/>
                  </a:ext>
                </a:extLst>
              </p14:cNvPr>
              <p14:cNvContentPartPr/>
              <p14:nvPr/>
            </p14:nvContentPartPr>
            <p14:xfrm>
              <a:off x="6400200" y="1837600"/>
              <a:ext cx="385920" cy="165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0263D79-9124-447A-A580-AD88A954AB9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382544" y="1819639"/>
                <a:ext cx="421593" cy="2015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12DB642-D536-4B4B-95DE-2BAE60D6854D}"/>
                  </a:ext>
                </a:extLst>
              </p14:cNvPr>
              <p14:cNvContentPartPr/>
              <p14:nvPr/>
            </p14:nvContentPartPr>
            <p14:xfrm>
              <a:off x="8005800" y="1772080"/>
              <a:ext cx="1025280" cy="419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12DB642-D536-4B4B-95DE-2BAE60D6854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988154" y="1754455"/>
                <a:ext cx="1060933" cy="4546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2532B2D-C416-4E94-ABCE-ECEACEF848AE}"/>
                  </a:ext>
                </a:extLst>
              </p14:cNvPr>
              <p14:cNvContentPartPr/>
              <p14:nvPr/>
            </p14:nvContentPartPr>
            <p14:xfrm>
              <a:off x="322320" y="2186800"/>
              <a:ext cx="2445120" cy="415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2532B2D-C416-4E94-ABCE-ECEACEF848A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04320" y="2169145"/>
                <a:ext cx="24807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D4EF3E-9DFC-445F-8CB8-4DB9FF0F4257}"/>
                  </a:ext>
                </a:extLst>
              </p14:cNvPr>
              <p14:cNvContentPartPr/>
              <p14:nvPr/>
            </p14:nvContentPartPr>
            <p14:xfrm>
              <a:off x="3677520" y="2394520"/>
              <a:ext cx="149400" cy="18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D4EF3E-9DFC-445F-8CB8-4DB9FF0F425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659520" y="2376880"/>
                <a:ext cx="18504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FA34231-A068-4A23-A8B2-7F002D0DF61B}"/>
                  </a:ext>
                </a:extLst>
              </p14:cNvPr>
              <p14:cNvContentPartPr/>
              <p14:nvPr/>
            </p14:nvContentPartPr>
            <p14:xfrm>
              <a:off x="3972360" y="2443840"/>
              <a:ext cx="174600" cy="24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FA34231-A068-4A23-A8B2-7F002D0DF61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954360" y="2426200"/>
                <a:ext cx="2102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CF1E5E0-E9A0-4828-9B71-E151A8AF599D}"/>
                  </a:ext>
                </a:extLst>
              </p14:cNvPr>
              <p14:cNvContentPartPr/>
              <p14:nvPr/>
            </p14:nvContentPartPr>
            <p14:xfrm>
              <a:off x="3992520" y="2549680"/>
              <a:ext cx="151200" cy="1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CF1E5E0-E9A0-4828-9B71-E151A8AF599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974880" y="2532040"/>
                <a:ext cx="1868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4843223-F2DE-4BAC-8662-6160D0E63465}"/>
                  </a:ext>
                </a:extLst>
              </p14:cNvPr>
              <p14:cNvContentPartPr/>
              <p14:nvPr/>
            </p14:nvContentPartPr>
            <p14:xfrm>
              <a:off x="5191680" y="2275360"/>
              <a:ext cx="231480" cy="199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4843223-F2DE-4BAC-8662-6160D0E6346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173708" y="2257360"/>
                <a:ext cx="267065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B95105B-DE71-49E3-95BE-BA09DE77E64C}"/>
                  </a:ext>
                </a:extLst>
              </p14:cNvPr>
              <p14:cNvContentPartPr/>
              <p14:nvPr/>
            </p14:nvContentPartPr>
            <p14:xfrm>
              <a:off x="4314360" y="2353480"/>
              <a:ext cx="786240" cy="209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B95105B-DE71-49E3-95BE-BA09DE77E64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296712" y="2335480"/>
                <a:ext cx="821896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39A6AD6-C25F-4FB8-B203-A43E245616F3}"/>
                  </a:ext>
                </a:extLst>
              </p14:cNvPr>
              <p14:cNvContentPartPr/>
              <p14:nvPr/>
            </p14:nvContentPartPr>
            <p14:xfrm>
              <a:off x="3078120" y="2413600"/>
              <a:ext cx="507600" cy="25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39A6AD6-C25F-4FB8-B203-A43E245616F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060120" y="2395960"/>
                <a:ext cx="5432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0756FC-75D1-46D8-AE3D-2703954D1432}"/>
                  </a:ext>
                </a:extLst>
              </p14:cNvPr>
              <p14:cNvContentPartPr/>
              <p14:nvPr/>
            </p14:nvContentPartPr>
            <p14:xfrm>
              <a:off x="5527920" y="2194360"/>
              <a:ext cx="1176120" cy="352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0756FC-75D1-46D8-AE3D-2703954D1432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09926" y="2176360"/>
                <a:ext cx="1211749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10DC88E-C1F5-4A19-8B96-E95F6AB8BEC0}"/>
                  </a:ext>
                </a:extLst>
              </p14:cNvPr>
              <p14:cNvContentPartPr/>
              <p14:nvPr/>
            </p14:nvContentPartPr>
            <p14:xfrm>
              <a:off x="355080" y="2805280"/>
              <a:ext cx="253080" cy="23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10DC88E-C1F5-4A19-8B96-E95F6AB8BEC0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7080" y="2787613"/>
                <a:ext cx="288720" cy="2711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5155374-681F-4099-A826-4A6D9DAF36FB}"/>
                  </a:ext>
                </a:extLst>
              </p14:cNvPr>
              <p14:cNvContentPartPr/>
              <p14:nvPr/>
            </p14:nvContentPartPr>
            <p14:xfrm>
              <a:off x="2214480" y="2712400"/>
              <a:ext cx="1157400" cy="312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5155374-681F-4099-A826-4A6D9DAF36F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196486" y="2694400"/>
                <a:ext cx="1193029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E5C6F51-F35F-4CE1-B48B-0F98A82A8D02}"/>
                  </a:ext>
                </a:extLst>
              </p14:cNvPr>
              <p14:cNvContentPartPr/>
              <p14:nvPr/>
            </p14:nvContentPartPr>
            <p14:xfrm>
              <a:off x="711120" y="2773240"/>
              <a:ext cx="1379880" cy="305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E5C6F51-F35F-4CE1-B48B-0F98A82A8D0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93120" y="2755600"/>
                <a:ext cx="141552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47D82A7-B9E1-48CB-B512-AA5190B5EBFD}"/>
                  </a:ext>
                </a:extLst>
              </p14:cNvPr>
              <p14:cNvContentPartPr/>
              <p14:nvPr/>
            </p14:nvContentPartPr>
            <p14:xfrm>
              <a:off x="3494640" y="2864320"/>
              <a:ext cx="1436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47D82A7-B9E1-48CB-B512-AA5190B5EBF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476640" y="28463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059E03-E609-447F-AC3E-7BF4CA7F0F3D}"/>
                  </a:ext>
                </a:extLst>
              </p14:cNvPr>
              <p14:cNvContentPartPr/>
              <p14:nvPr/>
            </p14:nvContentPartPr>
            <p14:xfrm>
              <a:off x="3524880" y="2920480"/>
              <a:ext cx="136080" cy="15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059E03-E609-447F-AC3E-7BF4CA7F0F3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507240" y="2902480"/>
                <a:ext cx="1717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95369D2-8225-4B25-A3EB-97217481DA26}"/>
                  </a:ext>
                </a:extLst>
              </p14:cNvPr>
              <p14:cNvContentPartPr/>
              <p14:nvPr/>
            </p14:nvContentPartPr>
            <p14:xfrm>
              <a:off x="4043280" y="2915440"/>
              <a:ext cx="94320" cy="102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95369D2-8225-4B25-A3EB-97217481DA2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025640" y="2897440"/>
                <a:ext cx="1299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B7E4585-EC5A-49CE-B150-03C7B758C02C}"/>
                  </a:ext>
                </a:extLst>
              </p14:cNvPr>
              <p14:cNvContentPartPr/>
              <p14:nvPr/>
            </p14:nvContentPartPr>
            <p14:xfrm>
              <a:off x="4023120" y="2730400"/>
              <a:ext cx="144000" cy="124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B7E4585-EC5A-49CE-B150-03C7B758C02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005120" y="2712400"/>
                <a:ext cx="1796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5D4AC7C-8AE3-4A4D-A250-D3D22EC23747}"/>
                  </a:ext>
                </a:extLst>
              </p14:cNvPr>
              <p14:cNvContentPartPr/>
              <p14:nvPr/>
            </p14:nvContentPartPr>
            <p14:xfrm>
              <a:off x="4271880" y="2610880"/>
              <a:ext cx="110160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5D4AC7C-8AE3-4A4D-A250-D3D22EC2374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253880" y="2593240"/>
                <a:ext cx="11372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3035551-3A5F-4F2E-8153-D10725ECC37B}"/>
                  </a:ext>
                </a:extLst>
              </p14:cNvPr>
              <p14:cNvContentPartPr/>
              <p14:nvPr/>
            </p14:nvContentPartPr>
            <p14:xfrm>
              <a:off x="5483640" y="2762800"/>
              <a:ext cx="135720" cy="127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3035551-3A5F-4F2E-8153-D10725ECC37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466000" y="2745160"/>
                <a:ext cx="17136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8B249FD-9DE9-422B-99A5-49AEC8FD89BA}"/>
                  </a:ext>
                </a:extLst>
              </p14:cNvPr>
              <p14:cNvContentPartPr/>
              <p14:nvPr/>
            </p14:nvContentPartPr>
            <p14:xfrm>
              <a:off x="6532320" y="2559760"/>
              <a:ext cx="326880" cy="3870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8B249FD-9DE9-422B-99A5-49AEC8FD89B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514680" y="2542120"/>
                <a:ext cx="36252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982980E-3960-4669-8B68-31D253D50682}"/>
                  </a:ext>
                </a:extLst>
              </p14:cNvPr>
              <p14:cNvContentPartPr/>
              <p14:nvPr/>
            </p14:nvContentPartPr>
            <p14:xfrm>
              <a:off x="5770560" y="2610880"/>
              <a:ext cx="689040" cy="353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982980E-3960-4669-8B68-31D253D5068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52920" y="2593240"/>
                <a:ext cx="72468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88497E0-4574-42D1-B05C-D4004AD0C2A7}"/>
                  </a:ext>
                </a:extLst>
              </p14:cNvPr>
              <p14:cNvContentPartPr/>
              <p14:nvPr/>
            </p14:nvContentPartPr>
            <p14:xfrm>
              <a:off x="7091040" y="2600440"/>
              <a:ext cx="360" cy="4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88497E0-4574-42D1-B05C-D4004AD0C2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73400" y="2582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9870165-96AE-4D02-ADEE-85D9300CCE46}"/>
                  </a:ext>
                </a:extLst>
              </p14:cNvPr>
              <p14:cNvContentPartPr/>
              <p14:nvPr/>
            </p14:nvContentPartPr>
            <p14:xfrm>
              <a:off x="7223160" y="2590720"/>
              <a:ext cx="109080" cy="62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9870165-96AE-4D02-ADEE-85D9300CCE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05520" y="2572720"/>
                <a:ext cx="14472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4294A9A-7C4F-46FA-B3D4-89654AE87E06}"/>
                  </a:ext>
                </a:extLst>
              </p14:cNvPr>
              <p14:cNvContentPartPr/>
              <p14:nvPr/>
            </p14:nvContentPartPr>
            <p14:xfrm>
              <a:off x="6949200" y="2702320"/>
              <a:ext cx="250920" cy="18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4294A9A-7C4F-46FA-B3D4-89654AE87E0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931200" y="2684320"/>
                <a:ext cx="286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60ED0D6-17E1-4C8F-A77D-D79B85D4D3EC}"/>
                  </a:ext>
                </a:extLst>
              </p14:cNvPr>
              <p14:cNvContentPartPr/>
              <p14:nvPr/>
            </p14:nvContentPartPr>
            <p14:xfrm>
              <a:off x="7416480" y="2752720"/>
              <a:ext cx="10044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60ED0D6-17E1-4C8F-A77D-D79B85D4D3E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398480" y="2734720"/>
                <a:ext cx="13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A7D7A60-BD8A-4B6E-95D2-3EBDB70A2481}"/>
                  </a:ext>
                </a:extLst>
              </p14:cNvPr>
              <p14:cNvContentPartPr/>
              <p14:nvPr/>
            </p14:nvContentPartPr>
            <p14:xfrm>
              <a:off x="7416480" y="2824000"/>
              <a:ext cx="101160" cy="1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A7D7A60-BD8A-4B6E-95D2-3EBDB70A248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398480" y="280636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2586826-2391-4D94-A2AD-EDF4A661DFBA}"/>
                  </a:ext>
                </a:extLst>
              </p14:cNvPr>
              <p14:cNvContentPartPr/>
              <p14:nvPr/>
            </p14:nvContentPartPr>
            <p14:xfrm>
              <a:off x="7629960" y="2580640"/>
              <a:ext cx="117720" cy="132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2586826-2391-4D94-A2AD-EDF4A661DFB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611960" y="2562640"/>
                <a:ext cx="1533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ACCE7D0-0959-413E-9821-3CD3FEAD31FD}"/>
                  </a:ext>
                </a:extLst>
              </p14:cNvPr>
              <p14:cNvContentPartPr/>
              <p14:nvPr/>
            </p14:nvContentPartPr>
            <p14:xfrm>
              <a:off x="7619520" y="2752720"/>
              <a:ext cx="21420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ACCE7D0-0959-413E-9821-3CD3FEAD31F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01880" y="2734720"/>
                <a:ext cx="24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F5980D6-8A13-4B28-977D-737614E87C0F}"/>
                  </a:ext>
                </a:extLst>
              </p14:cNvPr>
              <p14:cNvContentPartPr/>
              <p14:nvPr/>
            </p14:nvContentPartPr>
            <p14:xfrm>
              <a:off x="7684320" y="2793760"/>
              <a:ext cx="98280" cy="16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F5980D6-8A13-4B28-977D-737614E87C0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666680" y="2775760"/>
                <a:ext cx="1339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2F90342-D7E6-4ABE-BD45-C34AA5AEB816}"/>
                  </a:ext>
                </a:extLst>
              </p14:cNvPr>
              <p14:cNvContentPartPr/>
              <p14:nvPr/>
            </p14:nvContentPartPr>
            <p14:xfrm>
              <a:off x="7920480" y="2488840"/>
              <a:ext cx="1035720" cy="329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2F90342-D7E6-4ABE-BD45-C34AA5AEB81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902480" y="2470840"/>
                <a:ext cx="107136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699D578-EB1C-4344-970C-4DA12C66DEEC}"/>
                  </a:ext>
                </a:extLst>
              </p14:cNvPr>
              <p14:cNvContentPartPr/>
              <p14:nvPr/>
            </p14:nvContentPartPr>
            <p14:xfrm>
              <a:off x="741360" y="3540400"/>
              <a:ext cx="167400" cy="249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699D578-EB1C-4344-970C-4DA12C66DEE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23360" y="3522400"/>
                <a:ext cx="2030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DE3A73A-5B1C-4FC5-A9EF-B907FF1109FE}"/>
                  </a:ext>
                </a:extLst>
              </p14:cNvPr>
              <p14:cNvContentPartPr/>
              <p14:nvPr/>
            </p14:nvContentPartPr>
            <p14:xfrm>
              <a:off x="1056360" y="3592240"/>
              <a:ext cx="132480" cy="4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DE3A73A-5B1C-4FC5-A9EF-B907FF1109F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038360" y="3574600"/>
                <a:ext cx="168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47F0C5A-C721-4B46-9614-3C5E51BC3A74}"/>
                  </a:ext>
                </a:extLst>
              </p14:cNvPr>
              <p14:cNvContentPartPr/>
              <p14:nvPr/>
            </p14:nvContentPartPr>
            <p14:xfrm>
              <a:off x="1086600" y="3667120"/>
              <a:ext cx="14364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47F0C5A-C721-4B46-9614-3C5E51BC3A7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068600" y="36491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56EE984-59C1-4DA6-820A-848E1A40A8EC}"/>
                  </a:ext>
                </a:extLst>
              </p14:cNvPr>
              <p14:cNvContentPartPr/>
              <p14:nvPr/>
            </p14:nvContentPartPr>
            <p14:xfrm>
              <a:off x="374880" y="3403240"/>
              <a:ext cx="174960" cy="505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56EE984-59C1-4DA6-820A-848E1A40A8E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56880" y="3385240"/>
                <a:ext cx="21060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D6177-580B-4229-9434-65F2639D8D8F}"/>
                  </a:ext>
                </a:extLst>
              </p14:cNvPr>
              <p14:cNvContentPartPr/>
              <p14:nvPr/>
            </p14:nvContentPartPr>
            <p14:xfrm>
              <a:off x="1401960" y="3677200"/>
              <a:ext cx="143640" cy="12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D6177-580B-4229-9434-65F2639D8D8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383960" y="3659200"/>
                <a:ext cx="1792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D7D1FCA-66C1-4DA9-ABB1-AC1035DF47A6}"/>
                  </a:ext>
                </a:extLst>
              </p14:cNvPr>
              <p14:cNvContentPartPr/>
              <p14:nvPr/>
            </p14:nvContentPartPr>
            <p14:xfrm>
              <a:off x="1371000" y="3423400"/>
              <a:ext cx="164520" cy="18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D7D1FCA-66C1-4DA9-ABB1-AC1035DF47A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53360" y="3405760"/>
                <a:ext cx="2001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59E1E52-666A-48FB-898F-BEBA7EC3C36E}"/>
                  </a:ext>
                </a:extLst>
              </p14:cNvPr>
              <p14:cNvContentPartPr/>
              <p14:nvPr/>
            </p14:nvContentPartPr>
            <p14:xfrm>
              <a:off x="1657200" y="3433840"/>
              <a:ext cx="481320" cy="322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59E1E52-666A-48FB-898F-BEBA7EC3C36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639200" y="3415840"/>
                <a:ext cx="5169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4C5ED66-2724-4BDF-A3AA-D4190C0C5A72}"/>
                  </a:ext>
                </a:extLst>
              </p14:cNvPr>
              <p14:cNvContentPartPr/>
              <p14:nvPr/>
            </p14:nvContentPartPr>
            <p14:xfrm>
              <a:off x="3538920" y="3291280"/>
              <a:ext cx="350640" cy="5461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4C5ED66-2724-4BDF-A3AA-D4190C0C5A7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521280" y="3273628"/>
                <a:ext cx="386280" cy="581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6F72CD0-FC9D-4157-AA9B-1DD5464F45D0}"/>
                  </a:ext>
                </a:extLst>
              </p14:cNvPr>
              <p14:cNvContentPartPr/>
              <p14:nvPr/>
            </p14:nvContentPartPr>
            <p14:xfrm>
              <a:off x="2234640" y="3362560"/>
              <a:ext cx="1209240" cy="3232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6F72CD0-FC9D-4157-AA9B-1DD5464F45D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217000" y="3344580"/>
                <a:ext cx="1244880" cy="3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2CE507D-091C-4D6C-BAA2-6886D6D171B5}"/>
                  </a:ext>
                </a:extLst>
              </p14:cNvPr>
              <p14:cNvContentPartPr/>
              <p14:nvPr/>
            </p14:nvContentPartPr>
            <p14:xfrm>
              <a:off x="4305720" y="3349960"/>
              <a:ext cx="674280" cy="336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2CE507D-091C-4D6C-BAA2-6886D6D171B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288080" y="3332320"/>
                <a:ext cx="7099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529AEEC-53F9-4BC2-B586-8012939983DA}"/>
                  </a:ext>
                </a:extLst>
              </p14:cNvPr>
              <p14:cNvContentPartPr/>
              <p14:nvPr/>
            </p14:nvContentPartPr>
            <p14:xfrm>
              <a:off x="5252160" y="3301360"/>
              <a:ext cx="499680" cy="329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529AEEC-53F9-4BC2-B586-8012939983D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234533" y="3283720"/>
                <a:ext cx="535294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E5EBD2A-B12B-4424-A61D-6FDF44C3B570}"/>
                  </a:ext>
                </a:extLst>
              </p14:cNvPr>
              <p14:cNvContentPartPr/>
              <p14:nvPr/>
            </p14:nvContentPartPr>
            <p14:xfrm>
              <a:off x="5872080" y="3504400"/>
              <a:ext cx="122400" cy="10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E5EBD2A-B12B-4424-A61D-6FDF44C3B57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854080" y="348676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C1AA771-FD1E-4374-9B6F-6D6D5744B8A2}"/>
                  </a:ext>
                </a:extLst>
              </p14:cNvPr>
              <p14:cNvContentPartPr/>
              <p14:nvPr/>
            </p14:nvContentPartPr>
            <p14:xfrm>
              <a:off x="4107360" y="4561720"/>
              <a:ext cx="964080" cy="521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C1AA771-FD1E-4374-9B6F-6D6D5744B8A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89713" y="4543720"/>
                <a:ext cx="999733" cy="55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6CC8E5E-754C-4C2E-8BC7-495D8306D301}"/>
                  </a:ext>
                </a:extLst>
              </p14:cNvPr>
              <p14:cNvContentPartPr/>
              <p14:nvPr/>
            </p14:nvContentPartPr>
            <p14:xfrm>
              <a:off x="7233960" y="3485680"/>
              <a:ext cx="470880" cy="467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6CC8E5E-754C-4C2E-8BC7-495D8306D30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215960" y="3467680"/>
                <a:ext cx="50652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1609CCB-31D2-432B-9EA8-61E1BF30C5CE}"/>
                  </a:ext>
                </a:extLst>
              </p14:cNvPr>
              <p14:cNvContentPartPr/>
              <p14:nvPr/>
            </p14:nvContentPartPr>
            <p14:xfrm>
              <a:off x="7772160" y="4653160"/>
              <a:ext cx="6840" cy="86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1609CCB-31D2-432B-9EA8-61E1BF30C5C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754160" y="4635160"/>
                <a:ext cx="4248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10894DF-7692-4D0A-B717-7F4BFCAC0BB4}"/>
                  </a:ext>
                </a:extLst>
              </p14:cNvPr>
              <p14:cNvContentPartPr/>
              <p14:nvPr/>
            </p14:nvContentPartPr>
            <p14:xfrm>
              <a:off x="7741560" y="4469920"/>
              <a:ext cx="360" cy="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10894DF-7692-4D0A-B717-7F4BFCAC0BB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723920" y="4451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A980F26-CF52-434D-B728-589EED4BF4E3}"/>
                  </a:ext>
                </a:extLst>
              </p14:cNvPr>
              <p14:cNvContentPartPr/>
              <p14:nvPr/>
            </p14:nvContentPartPr>
            <p14:xfrm>
              <a:off x="7914000" y="4558840"/>
              <a:ext cx="294480" cy="186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A980F26-CF52-434D-B728-589EED4BF4E3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896360" y="4540840"/>
                <a:ext cx="330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D9216F8-D129-4F35-9FE9-BA44A5077831}"/>
                  </a:ext>
                </a:extLst>
              </p14:cNvPr>
              <p14:cNvContentPartPr/>
              <p14:nvPr/>
            </p14:nvContentPartPr>
            <p14:xfrm>
              <a:off x="3261000" y="5275600"/>
              <a:ext cx="486360" cy="392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D9216F8-D129-4F35-9FE9-BA44A507783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243347" y="5257960"/>
                <a:ext cx="522026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D826B00-B86C-4E3D-96AA-5828703E1BD8}"/>
                  </a:ext>
                </a:extLst>
              </p14:cNvPr>
              <p14:cNvContentPartPr/>
              <p14:nvPr/>
            </p14:nvContentPartPr>
            <p14:xfrm>
              <a:off x="6278880" y="4444000"/>
              <a:ext cx="1159920" cy="4248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D826B00-B86C-4E3D-96AA-5828703E1BD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61240" y="4426360"/>
                <a:ext cx="119556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D201E13-24D2-4F3D-8043-453E7A40C46A}"/>
                  </a:ext>
                </a:extLst>
              </p14:cNvPr>
              <p14:cNvContentPartPr/>
              <p14:nvPr/>
            </p14:nvContentPartPr>
            <p14:xfrm>
              <a:off x="5495160" y="4429960"/>
              <a:ext cx="511200" cy="46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D201E13-24D2-4F3D-8043-453E7A40C46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477173" y="4411960"/>
                <a:ext cx="546815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1523583-337A-40BD-A65B-41A147F072E2}"/>
                  </a:ext>
                </a:extLst>
              </p14:cNvPr>
              <p14:cNvContentPartPr/>
              <p14:nvPr/>
            </p14:nvContentPartPr>
            <p14:xfrm>
              <a:off x="3951840" y="5599960"/>
              <a:ext cx="4320" cy="82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1523583-337A-40BD-A65B-41A147F072E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934200" y="558232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6BA4F4D-C628-44F4-8681-E4901643902C}"/>
                  </a:ext>
                </a:extLst>
              </p14:cNvPr>
              <p14:cNvContentPartPr/>
              <p14:nvPr/>
            </p14:nvContentPartPr>
            <p14:xfrm>
              <a:off x="7533480" y="5413840"/>
              <a:ext cx="641160" cy="171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6BA4F4D-C628-44F4-8681-E4901643902C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515480" y="5395840"/>
                <a:ext cx="6768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95742B0-9130-474E-9B4F-BAFE4EA00380}"/>
                  </a:ext>
                </a:extLst>
              </p14:cNvPr>
              <p14:cNvContentPartPr/>
              <p14:nvPr/>
            </p14:nvContentPartPr>
            <p14:xfrm>
              <a:off x="3141480" y="5973640"/>
              <a:ext cx="1301400" cy="3056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95742B0-9130-474E-9B4F-BAFE4EA00380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123475" y="5955640"/>
                <a:ext cx="133705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A851356-52A6-43BE-AF12-07F555B67094}"/>
                  </a:ext>
                </a:extLst>
              </p14:cNvPr>
              <p14:cNvContentPartPr/>
              <p14:nvPr/>
            </p14:nvContentPartPr>
            <p14:xfrm>
              <a:off x="5849400" y="5425360"/>
              <a:ext cx="1348560" cy="185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A851356-52A6-43BE-AF12-07F555B6709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831400" y="5407360"/>
                <a:ext cx="138420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720584B6-FF11-4AD1-B234-B5BBA10A1448}"/>
                  </a:ext>
                </a:extLst>
              </p14:cNvPr>
              <p14:cNvContentPartPr/>
              <p14:nvPr/>
            </p14:nvContentPartPr>
            <p14:xfrm>
              <a:off x="4335240" y="5260120"/>
              <a:ext cx="1240920" cy="413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720584B6-FF11-4AD1-B234-B5BBA10A144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317595" y="5242136"/>
                <a:ext cx="1276570" cy="4488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46A954B9-0A51-41B8-B0E9-5AF69F37AF74}"/>
                  </a:ext>
                </a:extLst>
              </p14:cNvPr>
              <p14:cNvContentPartPr/>
              <p14:nvPr/>
            </p14:nvContentPartPr>
            <p14:xfrm>
              <a:off x="4784880" y="5831440"/>
              <a:ext cx="1352880" cy="4125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46A954B9-0A51-41B8-B0E9-5AF69F37AF74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766880" y="5813800"/>
                <a:ext cx="138852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E430160-168B-452F-8915-36104FBDED31}"/>
                  </a:ext>
                </a:extLst>
              </p14:cNvPr>
              <p14:cNvContentPartPr/>
              <p14:nvPr/>
            </p14:nvContentPartPr>
            <p14:xfrm>
              <a:off x="6563280" y="5831440"/>
              <a:ext cx="322920" cy="6084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E430160-168B-452F-8915-36104FBDED31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545280" y="5813800"/>
                <a:ext cx="358560" cy="64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F955AB2-35A0-45AC-A62B-3273CD0E9564}"/>
                  </a:ext>
                </a:extLst>
              </p14:cNvPr>
              <p14:cNvContentPartPr/>
              <p14:nvPr/>
            </p14:nvContentPartPr>
            <p14:xfrm>
              <a:off x="7498560" y="5929360"/>
              <a:ext cx="678960" cy="663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F955AB2-35A0-45AC-A62B-3273CD0E956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480560" y="5911360"/>
                <a:ext cx="71460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DA8AB30-B2D4-47DE-AF51-8533C309F0AD}"/>
                  </a:ext>
                </a:extLst>
              </p14:cNvPr>
              <p14:cNvContentPartPr/>
              <p14:nvPr/>
            </p14:nvContentPartPr>
            <p14:xfrm>
              <a:off x="6113280" y="3210280"/>
              <a:ext cx="1434240" cy="414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DA8AB30-B2D4-47DE-AF51-8533C309F0AD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095640" y="3192640"/>
                <a:ext cx="1469880" cy="450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01318619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6920" y="724840"/>
              <a:ext cx="2436840" cy="1471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14:cNvPr>
              <p14:cNvContentPartPr/>
              <p14:nvPr/>
            </p14:nvContentPartPr>
            <p14:xfrm>
              <a:off x="152040" y="100960"/>
              <a:ext cx="2917440" cy="52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4040" y="83320"/>
                <a:ext cx="295308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14:cNvPr>
              <p14:cNvContentPartPr/>
              <p14:nvPr/>
            </p14:nvContentPartPr>
            <p14:xfrm>
              <a:off x="3291600" y="294280"/>
              <a:ext cx="104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73600" y="276280"/>
                <a:ext cx="4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14:cNvPr>
              <p14:cNvContentPartPr/>
              <p14:nvPr/>
            </p14:nvContentPartPr>
            <p14:xfrm>
              <a:off x="3332280" y="37564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14280" y="358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14:cNvPr>
              <p14:cNvContentPartPr/>
              <p14:nvPr/>
            </p14:nvContentPartPr>
            <p14:xfrm>
              <a:off x="4957680" y="162160"/>
              <a:ext cx="1408320" cy="453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39680" y="144160"/>
                <a:ext cx="1443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14:cNvPr>
              <p14:cNvContentPartPr/>
              <p14:nvPr/>
            </p14:nvContentPartPr>
            <p14:xfrm>
              <a:off x="3565560" y="197440"/>
              <a:ext cx="1106640" cy="538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47920" y="179800"/>
                <a:ext cx="11422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14:cNvPr>
              <p14:cNvContentPartPr/>
              <p14:nvPr/>
            </p14:nvContentPartPr>
            <p14:xfrm>
              <a:off x="6756960" y="203920"/>
              <a:ext cx="244440" cy="22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39320" y="185920"/>
                <a:ext cx="2800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14:cNvPr>
              <p14:cNvContentPartPr/>
              <p14:nvPr/>
            </p14:nvContentPartPr>
            <p14:xfrm>
              <a:off x="1940160" y="922840"/>
              <a:ext cx="574560" cy="227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22509" y="904840"/>
                <a:ext cx="610222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D09008-ED98-48AD-9199-58AD07E4B5AC}"/>
                  </a:ext>
                </a:extLst>
              </p14:cNvPr>
              <p14:cNvContentPartPr/>
              <p14:nvPr/>
            </p14:nvContentPartPr>
            <p14:xfrm>
              <a:off x="7192920" y="456640"/>
              <a:ext cx="43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D09008-ED98-48AD-9199-58AD07E4B5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175280" y="4390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76F3D12-3E6E-4F16-86CD-91931EC69FE8}"/>
                  </a:ext>
                </a:extLst>
              </p14:cNvPr>
              <p14:cNvContentPartPr/>
              <p14:nvPr/>
            </p14:nvContentPartPr>
            <p14:xfrm>
              <a:off x="7487400" y="212200"/>
              <a:ext cx="595080" cy="204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76F3D12-3E6E-4F16-86CD-91931EC69FE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469749" y="194560"/>
                <a:ext cx="630742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AAAB255-9875-4924-A48D-B1F46DC63BE4}"/>
                  </a:ext>
                </a:extLst>
              </p14:cNvPr>
              <p14:cNvContentPartPr/>
              <p14:nvPr/>
            </p14:nvContentPartPr>
            <p14:xfrm>
              <a:off x="4561320" y="705040"/>
              <a:ext cx="537840" cy="261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AAAB255-9875-4924-A48D-B1F46DC63BE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43680" y="687376"/>
                <a:ext cx="573480" cy="297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5D81323-9F3E-4CDF-AEEA-AB8A5C239C0D}"/>
                  </a:ext>
                </a:extLst>
              </p14:cNvPr>
              <p14:cNvContentPartPr/>
              <p14:nvPr/>
            </p14:nvContentPartPr>
            <p14:xfrm>
              <a:off x="5474280" y="582640"/>
              <a:ext cx="1747080" cy="49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5D81323-9F3E-4CDF-AEEA-AB8A5C239C0D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456640" y="564640"/>
                <a:ext cx="178272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3729AF-98CF-4AF2-BCFD-7B7E931B2812}"/>
                  </a:ext>
                </a:extLst>
              </p14:cNvPr>
              <p14:cNvContentPartPr/>
              <p14:nvPr/>
            </p14:nvContentPartPr>
            <p14:xfrm>
              <a:off x="7558680" y="507760"/>
              <a:ext cx="1162800" cy="434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3729AF-98CF-4AF2-BCFD-7B7E931B281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40686" y="490105"/>
                <a:ext cx="1198429" cy="470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0AE290-FCD8-40AF-8B9F-83414C5DBF26}"/>
                  </a:ext>
                </a:extLst>
              </p14:cNvPr>
              <p14:cNvContentPartPr/>
              <p14:nvPr/>
            </p14:nvContentPartPr>
            <p14:xfrm>
              <a:off x="2539560" y="716920"/>
              <a:ext cx="1812600" cy="990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0AE290-FCD8-40AF-8B9F-83414C5DBF26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521920" y="699280"/>
                <a:ext cx="1848240" cy="10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A96DE69-8DA7-4D7E-8A3C-D01B7CE8E837}"/>
                  </a:ext>
                </a:extLst>
              </p14:cNvPr>
              <p14:cNvContentPartPr/>
              <p14:nvPr/>
            </p14:nvContentPartPr>
            <p14:xfrm>
              <a:off x="5729880" y="12288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A96DE69-8DA7-4D7E-8A3C-D01B7CE8E83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12240" y="121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9A7E625-84C8-481B-81EF-D073246E28CE}"/>
                  </a:ext>
                </a:extLst>
              </p14:cNvPr>
              <p14:cNvContentPartPr/>
              <p14:nvPr/>
            </p14:nvContentPartPr>
            <p14:xfrm>
              <a:off x="5300400" y="1325320"/>
              <a:ext cx="108504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9A7E625-84C8-481B-81EF-D073246E28C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82760" y="1307320"/>
                <a:ext cx="11206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B4381AF-4008-4A46-ACE7-15C5CA9615A8}"/>
                  </a:ext>
                </a:extLst>
              </p14:cNvPr>
              <p14:cNvContentPartPr/>
              <p14:nvPr/>
            </p14:nvContentPartPr>
            <p14:xfrm>
              <a:off x="4656000" y="1218760"/>
              <a:ext cx="398160" cy="539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B4381AF-4008-4A46-ACE7-15C5CA9615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38360" y="1201120"/>
                <a:ext cx="43380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873238-3F11-4B7A-B5CA-5BEBD2C534C2}"/>
                  </a:ext>
                </a:extLst>
              </p14:cNvPr>
              <p14:cNvContentPartPr/>
              <p14:nvPr/>
            </p14:nvContentPartPr>
            <p14:xfrm>
              <a:off x="7060800" y="1085920"/>
              <a:ext cx="189720" cy="7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873238-3F11-4B7A-B5CA-5BEBD2C534C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43160" y="1068280"/>
                <a:ext cx="2253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754B6FB-F9A6-4013-A3C6-DCF48859929D}"/>
                  </a:ext>
                </a:extLst>
              </p14:cNvPr>
              <p14:cNvContentPartPr/>
              <p14:nvPr/>
            </p14:nvContentPartPr>
            <p14:xfrm>
              <a:off x="8329080" y="1157920"/>
              <a:ext cx="236160" cy="193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754B6FB-F9A6-4013-A3C6-DCF4885992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11080" y="1139920"/>
                <a:ext cx="2718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9A6D4D-F1DD-444E-A0A1-62EE1AF88099}"/>
                  </a:ext>
                </a:extLst>
              </p14:cNvPr>
              <p14:cNvContentPartPr/>
              <p14:nvPr/>
            </p14:nvContentPartPr>
            <p14:xfrm>
              <a:off x="8320800" y="1007800"/>
              <a:ext cx="192960" cy="79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9A6D4D-F1DD-444E-A0A1-62EE1AF8809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02800" y="989800"/>
                <a:ext cx="22860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EE10073-6AEC-414D-8CAE-6EC1866513F8}"/>
                  </a:ext>
                </a:extLst>
              </p14:cNvPr>
              <p14:cNvContentPartPr/>
              <p14:nvPr/>
            </p14:nvContentPartPr>
            <p14:xfrm>
              <a:off x="7528080" y="1147480"/>
              <a:ext cx="609120" cy="234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EE10073-6AEC-414D-8CAE-6EC1866513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510430" y="1129813"/>
                <a:ext cx="644781" cy="27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69A3857-CAF1-40E3-951B-45B354140B7D}"/>
                  </a:ext>
                </a:extLst>
              </p14:cNvPr>
              <p14:cNvContentPartPr/>
              <p14:nvPr/>
            </p14:nvContentPartPr>
            <p14:xfrm>
              <a:off x="6661200" y="1207960"/>
              <a:ext cx="644400" cy="296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69A3857-CAF1-40E3-951B-45B354140B7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43190" y="1190320"/>
                <a:ext cx="6800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A523CA-315D-4080-8319-B69889FBC6D5}"/>
                  </a:ext>
                </a:extLst>
              </p14:cNvPr>
              <p14:cNvContentPartPr/>
              <p14:nvPr/>
            </p14:nvContentPartPr>
            <p14:xfrm>
              <a:off x="2873280" y="1900600"/>
              <a:ext cx="286560" cy="219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A523CA-315D-4080-8319-B69889FBC6D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855280" y="1882600"/>
                <a:ext cx="3222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9DD4D07-14C5-4792-94C1-268432B36BBC}"/>
                  </a:ext>
                </a:extLst>
              </p14:cNvPr>
              <p14:cNvContentPartPr/>
              <p14:nvPr/>
            </p14:nvContentPartPr>
            <p14:xfrm>
              <a:off x="3189720" y="1980520"/>
              <a:ext cx="131400" cy="155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9DD4D07-14C5-4792-94C1-268432B36BB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72080" y="1962520"/>
                <a:ext cx="167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5604E00-2E56-49C1-AD60-47E8D6BE1385}"/>
                  </a:ext>
                </a:extLst>
              </p14:cNvPr>
              <p14:cNvContentPartPr/>
              <p14:nvPr/>
            </p14:nvContentPartPr>
            <p14:xfrm>
              <a:off x="3544320" y="1998520"/>
              <a:ext cx="255960" cy="126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5604E00-2E56-49C1-AD60-47E8D6BE138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26680" y="1980520"/>
                <a:ext cx="29160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7B00A4-223A-4C5C-B564-4400298727FB}"/>
                  </a:ext>
                </a:extLst>
              </p14:cNvPr>
              <p14:cNvContentPartPr/>
              <p14:nvPr/>
            </p14:nvContentPartPr>
            <p14:xfrm>
              <a:off x="3851760" y="2021560"/>
              <a:ext cx="163440" cy="112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7B00A4-223A-4C5C-B564-4400298727F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34120" y="2003560"/>
                <a:ext cx="199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02CDDEB-B759-4317-8D67-89A970AB162B}"/>
                  </a:ext>
                </a:extLst>
              </p14:cNvPr>
              <p14:cNvContentPartPr/>
              <p14:nvPr/>
            </p14:nvContentPartPr>
            <p14:xfrm>
              <a:off x="4002960" y="2069800"/>
              <a:ext cx="40320" cy="75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02CDDEB-B759-4317-8D67-89A970AB16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85320" y="2052160"/>
                <a:ext cx="759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8D24F3-AD00-4B6A-9D12-3D1E08AF62FE}"/>
                  </a:ext>
                </a:extLst>
              </p14:cNvPr>
              <p14:cNvContentPartPr/>
              <p14:nvPr/>
            </p14:nvContentPartPr>
            <p14:xfrm>
              <a:off x="4158120" y="1990960"/>
              <a:ext cx="181080" cy="137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8D24F3-AD00-4B6A-9D12-3D1E08AF62F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40480" y="1973320"/>
                <a:ext cx="2167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6A40364-8998-46B6-9A7F-726245E4DDCC}"/>
                  </a:ext>
                </a:extLst>
              </p14:cNvPr>
              <p14:cNvContentPartPr/>
              <p14:nvPr/>
            </p14:nvContentPartPr>
            <p14:xfrm>
              <a:off x="4512720" y="1818160"/>
              <a:ext cx="19080" cy="236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6A40364-8998-46B6-9A7F-726245E4DDC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94720" y="1800520"/>
                <a:ext cx="547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DE2CA7-23EB-4ABC-AE8C-07D37CD9EB86}"/>
                  </a:ext>
                </a:extLst>
              </p14:cNvPr>
              <p14:cNvContentPartPr/>
              <p14:nvPr/>
            </p14:nvContentPartPr>
            <p14:xfrm>
              <a:off x="4409040" y="1919320"/>
              <a:ext cx="215640" cy="20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DE2CA7-23EB-4ABC-AE8C-07D37CD9EB8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91040" y="1901680"/>
                <a:ext cx="251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BEB1CEF-601C-4348-BA97-88EC19FDE294}"/>
                  </a:ext>
                </a:extLst>
              </p14:cNvPr>
              <p14:cNvContentPartPr/>
              <p14:nvPr/>
            </p14:nvContentPartPr>
            <p14:xfrm>
              <a:off x="5018880" y="1828240"/>
              <a:ext cx="360" cy="21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BEB1CEF-601C-4348-BA97-88EC19FDE29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00880" y="1810600"/>
                <a:ext cx="3600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7889B0-C8D5-4135-8E2D-10166DF78FA4}"/>
                  </a:ext>
                </a:extLst>
              </p14:cNvPr>
              <p14:cNvContentPartPr/>
              <p14:nvPr/>
            </p14:nvContentPartPr>
            <p14:xfrm>
              <a:off x="4927440" y="1889440"/>
              <a:ext cx="234720" cy="51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7889B0-C8D5-4135-8E2D-10166DF78FA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09440" y="1871800"/>
                <a:ext cx="2703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45969F6-3343-411D-9B29-05FBB72D4340}"/>
                  </a:ext>
                </a:extLst>
              </p14:cNvPr>
              <p14:cNvContentPartPr/>
              <p14:nvPr/>
            </p14:nvContentPartPr>
            <p14:xfrm>
              <a:off x="5150280" y="1892320"/>
              <a:ext cx="100440" cy="109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45969F6-3343-411D-9B29-05FBB72D434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32640" y="1874680"/>
                <a:ext cx="1360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89F77A4-B14C-443A-A927-D5635DD5BDFC}"/>
                  </a:ext>
                </a:extLst>
              </p14:cNvPr>
              <p14:cNvContentPartPr/>
              <p14:nvPr/>
            </p14:nvContentPartPr>
            <p14:xfrm>
              <a:off x="5523960" y="1899880"/>
              <a:ext cx="176760" cy="102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89F77A4-B14C-443A-A927-D5635DD5BDF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5960" y="1881880"/>
                <a:ext cx="21240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0803CA-A659-4EF5-9F7A-A26F0D0322A8}"/>
                  </a:ext>
                </a:extLst>
              </p14:cNvPr>
              <p14:cNvContentPartPr/>
              <p14:nvPr/>
            </p14:nvContentPartPr>
            <p14:xfrm>
              <a:off x="5739960" y="1917880"/>
              <a:ext cx="149760" cy="8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0803CA-A659-4EF5-9F7A-A26F0D0322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21960" y="1899880"/>
                <a:ext cx="18540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6146B4-6CDB-4842-BEC5-CAF02C01B64D}"/>
                  </a:ext>
                </a:extLst>
              </p14:cNvPr>
              <p14:cNvContentPartPr/>
              <p14:nvPr/>
            </p14:nvContentPartPr>
            <p14:xfrm>
              <a:off x="5893320" y="1729960"/>
              <a:ext cx="252360" cy="273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6146B4-6CDB-4842-BEC5-CAF02C01B64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75680" y="1712320"/>
                <a:ext cx="28800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E79BE2A-7663-406C-80DB-296ECB698DF0}"/>
                  </a:ext>
                </a:extLst>
              </p14:cNvPr>
              <p14:cNvContentPartPr/>
              <p14:nvPr/>
            </p14:nvContentPartPr>
            <p14:xfrm>
              <a:off x="6192480" y="1897000"/>
              <a:ext cx="117000" cy="364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E79BE2A-7663-406C-80DB-296ECB698D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74840" y="1879000"/>
                <a:ext cx="15264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509ABAE-E4AE-4250-BA0E-A6485A702F9B}"/>
                  </a:ext>
                </a:extLst>
              </p14:cNvPr>
              <p14:cNvContentPartPr/>
              <p14:nvPr/>
            </p14:nvContentPartPr>
            <p14:xfrm>
              <a:off x="7355280" y="174724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509ABAE-E4AE-4250-BA0E-A6485A702F9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33764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B278FD4-D6BE-4306-AB94-FC32960DD927}"/>
                  </a:ext>
                </a:extLst>
              </p14:cNvPr>
              <p14:cNvContentPartPr/>
              <p14:nvPr/>
            </p14:nvContentPartPr>
            <p14:xfrm>
              <a:off x="7371840" y="1838680"/>
              <a:ext cx="470520" cy="374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B278FD4-D6BE-4306-AB94-FC32960DD9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353840" y="1821040"/>
                <a:ext cx="5061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BDF4122-4000-4386-9382-9F1E07410D17}"/>
                  </a:ext>
                </a:extLst>
              </p14:cNvPr>
              <p14:cNvContentPartPr/>
              <p14:nvPr/>
            </p14:nvContentPartPr>
            <p14:xfrm>
              <a:off x="6968640" y="1838680"/>
              <a:ext cx="316080" cy="134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BDF4122-4000-4386-9382-9F1E07410D1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951000" y="1821040"/>
                <a:ext cx="35172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0263D79-9124-447A-A580-AD88A954AB92}"/>
                  </a:ext>
                </a:extLst>
              </p14:cNvPr>
              <p14:cNvContentPartPr/>
              <p14:nvPr/>
            </p14:nvContentPartPr>
            <p14:xfrm>
              <a:off x="6400200" y="1837600"/>
              <a:ext cx="385920" cy="165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0263D79-9124-447A-A580-AD88A954AB9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382544" y="1819639"/>
                <a:ext cx="421593" cy="2015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12DB642-D536-4B4B-95DE-2BAE60D6854D}"/>
                  </a:ext>
                </a:extLst>
              </p14:cNvPr>
              <p14:cNvContentPartPr/>
              <p14:nvPr/>
            </p14:nvContentPartPr>
            <p14:xfrm>
              <a:off x="8005800" y="1772080"/>
              <a:ext cx="1025280" cy="419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12DB642-D536-4B4B-95DE-2BAE60D6854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988154" y="1754455"/>
                <a:ext cx="1060933" cy="4546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2532B2D-C416-4E94-ABCE-ECEACEF848AE}"/>
                  </a:ext>
                </a:extLst>
              </p14:cNvPr>
              <p14:cNvContentPartPr/>
              <p14:nvPr/>
            </p14:nvContentPartPr>
            <p14:xfrm>
              <a:off x="322320" y="2186800"/>
              <a:ext cx="2445120" cy="415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2532B2D-C416-4E94-ABCE-ECEACEF848A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04320" y="2169145"/>
                <a:ext cx="24807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D4EF3E-9DFC-445F-8CB8-4DB9FF0F4257}"/>
                  </a:ext>
                </a:extLst>
              </p14:cNvPr>
              <p14:cNvContentPartPr/>
              <p14:nvPr/>
            </p14:nvContentPartPr>
            <p14:xfrm>
              <a:off x="3677520" y="2394520"/>
              <a:ext cx="149400" cy="18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D4EF3E-9DFC-445F-8CB8-4DB9FF0F425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659520" y="2376880"/>
                <a:ext cx="18504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FA34231-A068-4A23-A8B2-7F002D0DF61B}"/>
                  </a:ext>
                </a:extLst>
              </p14:cNvPr>
              <p14:cNvContentPartPr/>
              <p14:nvPr/>
            </p14:nvContentPartPr>
            <p14:xfrm>
              <a:off x="3972360" y="2443840"/>
              <a:ext cx="174600" cy="24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FA34231-A068-4A23-A8B2-7F002D0DF61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954360" y="2426200"/>
                <a:ext cx="2102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CF1E5E0-E9A0-4828-9B71-E151A8AF599D}"/>
                  </a:ext>
                </a:extLst>
              </p14:cNvPr>
              <p14:cNvContentPartPr/>
              <p14:nvPr/>
            </p14:nvContentPartPr>
            <p14:xfrm>
              <a:off x="3992520" y="2549680"/>
              <a:ext cx="151200" cy="1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CF1E5E0-E9A0-4828-9B71-E151A8AF599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974880" y="2532040"/>
                <a:ext cx="1868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4843223-F2DE-4BAC-8662-6160D0E63465}"/>
                  </a:ext>
                </a:extLst>
              </p14:cNvPr>
              <p14:cNvContentPartPr/>
              <p14:nvPr/>
            </p14:nvContentPartPr>
            <p14:xfrm>
              <a:off x="5191680" y="2275360"/>
              <a:ext cx="231480" cy="199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4843223-F2DE-4BAC-8662-6160D0E6346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173708" y="2257360"/>
                <a:ext cx="267065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B95105B-DE71-49E3-95BE-BA09DE77E64C}"/>
                  </a:ext>
                </a:extLst>
              </p14:cNvPr>
              <p14:cNvContentPartPr/>
              <p14:nvPr/>
            </p14:nvContentPartPr>
            <p14:xfrm>
              <a:off x="4314360" y="2353480"/>
              <a:ext cx="786240" cy="209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B95105B-DE71-49E3-95BE-BA09DE77E64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296712" y="2335480"/>
                <a:ext cx="821896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39A6AD6-C25F-4FB8-B203-A43E245616F3}"/>
                  </a:ext>
                </a:extLst>
              </p14:cNvPr>
              <p14:cNvContentPartPr/>
              <p14:nvPr/>
            </p14:nvContentPartPr>
            <p14:xfrm>
              <a:off x="3078120" y="2413600"/>
              <a:ext cx="507600" cy="25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39A6AD6-C25F-4FB8-B203-A43E245616F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060120" y="2395960"/>
                <a:ext cx="5432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0756FC-75D1-46D8-AE3D-2703954D1432}"/>
                  </a:ext>
                </a:extLst>
              </p14:cNvPr>
              <p14:cNvContentPartPr/>
              <p14:nvPr/>
            </p14:nvContentPartPr>
            <p14:xfrm>
              <a:off x="5527920" y="2194360"/>
              <a:ext cx="1176120" cy="352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0756FC-75D1-46D8-AE3D-2703954D1432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09926" y="2176360"/>
                <a:ext cx="1211749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10DC88E-C1F5-4A19-8B96-E95F6AB8BEC0}"/>
                  </a:ext>
                </a:extLst>
              </p14:cNvPr>
              <p14:cNvContentPartPr/>
              <p14:nvPr/>
            </p14:nvContentPartPr>
            <p14:xfrm>
              <a:off x="355080" y="2805280"/>
              <a:ext cx="253080" cy="23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10DC88E-C1F5-4A19-8B96-E95F6AB8BEC0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7080" y="2787613"/>
                <a:ext cx="288720" cy="2711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5155374-681F-4099-A826-4A6D9DAF36FB}"/>
                  </a:ext>
                </a:extLst>
              </p14:cNvPr>
              <p14:cNvContentPartPr/>
              <p14:nvPr/>
            </p14:nvContentPartPr>
            <p14:xfrm>
              <a:off x="2214480" y="2712400"/>
              <a:ext cx="1157400" cy="312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5155374-681F-4099-A826-4A6D9DAF36F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196486" y="2694400"/>
                <a:ext cx="1193029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E5C6F51-F35F-4CE1-B48B-0F98A82A8D02}"/>
                  </a:ext>
                </a:extLst>
              </p14:cNvPr>
              <p14:cNvContentPartPr/>
              <p14:nvPr/>
            </p14:nvContentPartPr>
            <p14:xfrm>
              <a:off x="711120" y="2773240"/>
              <a:ext cx="1379880" cy="305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E5C6F51-F35F-4CE1-B48B-0F98A82A8D0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93120" y="2755600"/>
                <a:ext cx="141552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47D82A7-B9E1-48CB-B512-AA5190B5EBFD}"/>
                  </a:ext>
                </a:extLst>
              </p14:cNvPr>
              <p14:cNvContentPartPr/>
              <p14:nvPr/>
            </p14:nvContentPartPr>
            <p14:xfrm>
              <a:off x="3494640" y="2864320"/>
              <a:ext cx="1436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47D82A7-B9E1-48CB-B512-AA5190B5EBF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476640" y="28463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059E03-E609-447F-AC3E-7BF4CA7F0F3D}"/>
                  </a:ext>
                </a:extLst>
              </p14:cNvPr>
              <p14:cNvContentPartPr/>
              <p14:nvPr/>
            </p14:nvContentPartPr>
            <p14:xfrm>
              <a:off x="3524880" y="2920480"/>
              <a:ext cx="136080" cy="15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059E03-E609-447F-AC3E-7BF4CA7F0F3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507240" y="2902480"/>
                <a:ext cx="1717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95369D2-8225-4B25-A3EB-97217481DA26}"/>
                  </a:ext>
                </a:extLst>
              </p14:cNvPr>
              <p14:cNvContentPartPr/>
              <p14:nvPr/>
            </p14:nvContentPartPr>
            <p14:xfrm>
              <a:off x="4043280" y="2915440"/>
              <a:ext cx="94320" cy="102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95369D2-8225-4B25-A3EB-97217481DA2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025640" y="2897440"/>
                <a:ext cx="1299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B7E4585-EC5A-49CE-B150-03C7B758C02C}"/>
                  </a:ext>
                </a:extLst>
              </p14:cNvPr>
              <p14:cNvContentPartPr/>
              <p14:nvPr/>
            </p14:nvContentPartPr>
            <p14:xfrm>
              <a:off x="4023120" y="2730400"/>
              <a:ext cx="144000" cy="124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B7E4585-EC5A-49CE-B150-03C7B758C02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005120" y="2712400"/>
                <a:ext cx="1796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5D4AC7C-8AE3-4A4D-A250-D3D22EC23747}"/>
                  </a:ext>
                </a:extLst>
              </p14:cNvPr>
              <p14:cNvContentPartPr/>
              <p14:nvPr/>
            </p14:nvContentPartPr>
            <p14:xfrm>
              <a:off x="4271880" y="2610880"/>
              <a:ext cx="110160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5D4AC7C-8AE3-4A4D-A250-D3D22EC2374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253880" y="2593240"/>
                <a:ext cx="11372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3035551-3A5F-4F2E-8153-D10725ECC37B}"/>
                  </a:ext>
                </a:extLst>
              </p14:cNvPr>
              <p14:cNvContentPartPr/>
              <p14:nvPr/>
            </p14:nvContentPartPr>
            <p14:xfrm>
              <a:off x="5483640" y="2762800"/>
              <a:ext cx="135720" cy="127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3035551-3A5F-4F2E-8153-D10725ECC37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466000" y="2745160"/>
                <a:ext cx="17136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8B249FD-9DE9-422B-99A5-49AEC8FD89BA}"/>
                  </a:ext>
                </a:extLst>
              </p14:cNvPr>
              <p14:cNvContentPartPr/>
              <p14:nvPr/>
            </p14:nvContentPartPr>
            <p14:xfrm>
              <a:off x="6532320" y="2559760"/>
              <a:ext cx="326880" cy="3870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8B249FD-9DE9-422B-99A5-49AEC8FD89B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514680" y="2542120"/>
                <a:ext cx="36252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982980E-3960-4669-8B68-31D253D50682}"/>
                  </a:ext>
                </a:extLst>
              </p14:cNvPr>
              <p14:cNvContentPartPr/>
              <p14:nvPr/>
            </p14:nvContentPartPr>
            <p14:xfrm>
              <a:off x="5770560" y="2610880"/>
              <a:ext cx="689040" cy="353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982980E-3960-4669-8B68-31D253D5068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52920" y="2593240"/>
                <a:ext cx="72468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88497E0-4574-42D1-B05C-D4004AD0C2A7}"/>
                  </a:ext>
                </a:extLst>
              </p14:cNvPr>
              <p14:cNvContentPartPr/>
              <p14:nvPr/>
            </p14:nvContentPartPr>
            <p14:xfrm>
              <a:off x="7091040" y="2600440"/>
              <a:ext cx="360" cy="4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88497E0-4574-42D1-B05C-D4004AD0C2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73400" y="2582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9870165-96AE-4D02-ADEE-85D9300CCE46}"/>
                  </a:ext>
                </a:extLst>
              </p14:cNvPr>
              <p14:cNvContentPartPr/>
              <p14:nvPr/>
            </p14:nvContentPartPr>
            <p14:xfrm>
              <a:off x="7223160" y="2590720"/>
              <a:ext cx="109080" cy="62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9870165-96AE-4D02-ADEE-85D9300CCE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05520" y="2572720"/>
                <a:ext cx="14472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4294A9A-7C4F-46FA-B3D4-89654AE87E06}"/>
                  </a:ext>
                </a:extLst>
              </p14:cNvPr>
              <p14:cNvContentPartPr/>
              <p14:nvPr/>
            </p14:nvContentPartPr>
            <p14:xfrm>
              <a:off x="6949200" y="2702320"/>
              <a:ext cx="250920" cy="18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4294A9A-7C4F-46FA-B3D4-89654AE87E0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931200" y="2684320"/>
                <a:ext cx="286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60ED0D6-17E1-4C8F-A77D-D79B85D4D3EC}"/>
                  </a:ext>
                </a:extLst>
              </p14:cNvPr>
              <p14:cNvContentPartPr/>
              <p14:nvPr/>
            </p14:nvContentPartPr>
            <p14:xfrm>
              <a:off x="7416480" y="2752720"/>
              <a:ext cx="10044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60ED0D6-17E1-4C8F-A77D-D79B85D4D3E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398480" y="2734720"/>
                <a:ext cx="13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A7D7A60-BD8A-4B6E-95D2-3EBDB70A2481}"/>
                  </a:ext>
                </a:extLst>
              </p14:cNvPr>
              <p14:cNvContentPartPr/>
              <p14:nvPr/>
            </p14:nvContentPartPr>
            <p14:xfrm>
              <a:off x="7416480" y="2824000"/>
              <a:ext cx="101160" cy="1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A7D7A60-BD8A-4B6E-95D2-3EBDB70A248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398480" y="280636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2586826-2391-4D94-A2AD-EDF4A661DFBA}"/>
                  </a:ext>
                </a:extLst>
              </p14:cNvPr>
              <p14:cNvContentPartPr/>
              <p14:nvPr/>
            </p14:nvContentPartPr>
            <p14:xfrm>
              <a:off x="7629960" y="2580640"/>
              <a:ext cx="117720" cy="132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2586826-2391-4D94-A2AD-EDF4A661DFB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611960" y="2562640"/>
                <a:ext cx="1533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ACCE7D0-0959-413E-9821-3CD3FEAD31FD}"/>
                  </a:ext>
                </a:extLst>
              </p14:cNvPr>
              <p14:cNvContentPartPr/>
              <p14:nvPr/>
            </p14:nvContentPartPr>
            <p14:xfrm>
              <a:off x="7619520" y="2752720"/>
              <a:ext cx="21420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ACCE7D0-0959-413E-9821-3CD3FEAD31F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01880" y="2734720"/>
                <a:ext cx="24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F5980D6-8A13-4B28-977D-737614E87C0F}"/>
                  </a:ext>
                </a:extLst>
              </p14:cNvPr>
              <p14:cNvContentPartPr/>
              <p14:nvPr/>
            </p14:nvContentPartPr>
            <p14:xfrm>
              <a:off x="7684320" y="2793760"/>
              <a:ext cx="98280" cy="16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F5980D6-8A13-4B28-977D-737614E87C0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666680" y="2775760"/>
                <a:ext cx="1339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2F90342-D7E6-4ABE-BD45-C34AA5AEB816}"/>
                  </a:ext>
                </a:extLst>
              </p14:cNvPr>
              <p14:cNvContentPartPr/>
              <p14:nvPr/>
            </p14:nvContentPartPr>
            <p14:xfrm>
              <a:off x="7920480" y="2488840"/>
              <a:ext cx="1035720" cy="329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2F90342-D7E6-4ABE-BD45-C34AA5AEB81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902480" y="2470840"/>
                <a:ext cx="107136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699D578-EB1C-4344-970C-4DA12C66DEEC}"/>
                  </a:ext>
                </a:extLst>
              </p14:cNvPr>
              <p14:cNvContentPartPr/>
              <p14:nvPr/>
            </p14:nvContentPartPr>
            <p14:xfrm>
              <a:off x="741360" y="3540400"/>
              <a:ext cx="167400" cy="249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699D578-EB1C-4344-970C-4DA12C66DEE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23360" y="3522400"/>
                <a:ext cx="2030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DE3A73A-5B1C-4FC5-A9EF-B907FF1109FE}"/>
                  </a:ext>
                </a:extLst>
              </p14:cNvPr>
              <p14:cNvContentPartPr/>
              <p14:nvPr/>
            </p14:nvContentPartPr>
            <p14:xfrm>
              <a:off x="1056360" y="3592240"/>
              <a:ext cx="132480" cy="4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DE3A73A-5B1C-4FC5-A9EF-B907FF1109F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038360" y="3574600"/>
                <a:ext cx="168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47F0C5A-C721-4B46-9614-3C5E51BC3A74}"/>
                  </a:ext>
                </a:extLst>
              </p14:cNvPr>
              <p14:cNvContentPartPr/>
              <p14:nvPr/>
            </p14:nvContentPartPr>
            <p14:xfrm>
              <a:off x="1086600" y="3667120"/>
              <a:ext cx="14364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47F0C5A-C721-4B46-9614-3C5E51BC3A7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068600" y="36491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56EE984-59C1-4DA6-820A-848E1A40A8EC}"/>
                  </a:ext>
                </a:extLst>
              </p14:cNvPr>
              <p14:cNvContentPartPr/>
              <p14:nvPr/>
            </p14:nvContentPartPr>
            <p14:xfrm>
              <a:off x="374880" y="3403240"/>
              <a:ext cx="174960" cy="505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56EE984-59C1-4DA6-820A-848E1A40A8E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56880" y="3385240"/>
                <a:ext cx="21060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D6177-580B-4229-9434-65F2639D8D8F}"/>
                  </a:ext>
                </a:extLst>
              </p14:cNvPr>
              <p14:cNvContentPartPr/>
              <p14:nvPr/>
            </p14:nvContentPartPr>
            <p14:xfrm>
              <a:off x="1401960" y="3677200"/>
              <a:ext cx="143640" cy="12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D6177-580B-4229-9434-65F2639D8D8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383960" y="3659200"/>
                <a:ext cx="1792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D7D1FCA-66C1-4DA9-ABB1-AC1035DF47A6}"/>
                  </a:ext>
                </a:extLst>
              </p14:cNvPr>
              <p14:cNvContentPartPr/>
              <p14:nvPr/>
            </p14:nvContentPartPr>
            <p14:xfrm>
              <a:off x="1371000" y="3423400"/>
              <a:ext cx="164520" cy="18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D7D1FCA-66C1-4DA9-ABB1-AC1035DF47A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53360" y="3405760"/>
                <a:ext cx="2001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59E1E52-666A-48FB-898F-BEBA7EC3C36E}"/>
                  </a:ext>
                </a:extLst>
              </p14:cNvPr>
              <p14:cNvContentPartPr/>
              <p14:nvPr/>
            </p14:nvContentPartPr>
            <p14:xfrm>
              <a:off x="1657200" y="3433840"/>
              <a:ext cx="481320" cy="322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59E1E52-666A-48FB-898F-BEBA7EC3C36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639200" y="3415840"/>
                <a:ext cx="5169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4C5ED66-2724-4BDF-A3AA-D4190C0C5A72}"/>
                  </a:ext>
                </a:extLst>
              </p14:cNvPr>
              <p14:cNvContentPartPr/>
              <p14:nvPr/>
            </p14:nvContentPartPr>
            <p14:xfrm>
              <a:off x="3538920" y="3291280"/>
              <a:ext cx="350640" cy="5461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4C5ED66-2724-4BDF-A3AA-D4190C0C5A7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521280" y="3273628"/>
                <a:ext cx="386280" cy="581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6F72CD0-FC9D-4157-AA9B-1DD5464F45D0}"/>
                  </a:ext>
                </a:extLst>
              </p14:cNvPr>
              <p14:cNvContentPartPr/>
              <p14:nvPr/>
            </p14:nvContentPartPr>
            <p14:xfrm>
              <a:off x="2234640" y="3362560"/>
              <a:ext cx="1209240" cy="3232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6F72CD0-FC9D-4157-AA9B-1DD5464F45D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217000" y="3344580"/>
                <a:ext cx="1244880" cy="3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2CE507D-091C-4D6C-BAA2-6886D6D171B5}"/>
                  </a:ext>
                </a:extLst>
              </p14:cNvPr>
              <p14:cNvContentPartPr/>
              <p14:nvPr/>
            </p14:nvContentPartPr>
            <p14:xfrm>
              <a:off x="4305720" y="3349960"/>
              <a:ext cx="674280" cy="336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2CE507D-091C-4D6C-BAA2-6886D6D171B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288080" y="3332320"/>
                <a:ext cx="7099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529AEEC-53F9-4BC2-B586-8012939983DA}"/>
                  </a:ext>
                </a:extLst>
              </p14:cNvPr>
              <p14:cNvContentPartPr/>
              <p14:nvPr/>
            </p14:nvContentPartPr>
            <p14:xfrm>
              <a:off x="5252160" y="3301360"/>
              <a:ext cx="499680" cy="329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529AEEC-53F9-4BC2-B586-8012939983D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234533" y="3283720"/>
                <a:ext cx="535294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E5EBD2A-B12B-4424-A61D-6FDF44C3B570}"/>
                  </a:ext>
                </a:extLst>
              </p14:cNvPr>
              <p14:cNvContentPartPr/>
              <p14:nvPr/>
            </p14:nvContentPartPr>
            <p14:xfrm>
              <a:off x="5872080" y="3504400"/>
              <a:ext cx="122400" cy="10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E5EBD2A-B12B-4424-A61D-6FDF44C3B57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854080" y="348676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255E12AC-1FD8-4169-899D-DF772CE33556}"/>
                  </a:ext>
                </a:extLst>
              </p14:cNvPr>
              <p14:cNvContentPartPr/>
              <p14:nvPr/>
            </p14:nvContentPartPr>
            <p14:xfrm>
              <a:off x="975000" y="3860440"/>
              <a:ext cx="5092560" cy="6609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255E12AC-1FD8-4169-899D-DF772CE3355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957001" y="3842800"/>
                <a:ext cx="5128197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6BF0861-139D-423D-8E01-6E65DD873FDA}"/>
                  </a:ext>
                </a:extLst>
              </p14:cNvPr>
              <p14:cNvContentPartPr/>
              <p14:nvPr/>
            </p14:nvContentPartPr>
            <p14:xfrm>
              <a:off x="6113280" y="3210280"/>
              <a:ext cx="1434240" cy="4143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6BF0861-139D-423D-8E01-6E65DD873FD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095640" y="3192640"/>
                <a:ext cx="1469880" cy="450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39796547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6920" y="724840"/>
              <a:ext cx="2436840" cy="1471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14:cNvPr>
              <p14:cNvContentPartPr/>
              <p14:nvPr/>
            </p14:nvContentPartPr>
            <p14:xfrm>
              <a:off x="152040" y="100960"/>
              <a:ext cx="2917440" cy="52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4040" y="83320"/>
                <a:ext cx="295308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14:cNvPr>
              <p14:cNvContentPartPr/>
              <p14:nvPr/>
            </p14:nvContentPartPr>
            <p14:xfrm>
              <a:off x="3291600" y="294280"/>
              <a:ext cx="104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73600" y="276280"/>
                <a:ext cx="4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14:cNvPr>
              <p14:cNvContentPartPr/>
              <p14:nvPr/>
            </p14:nvContentPartPr>
            <p14:xfrm>
              <a:off x="3332280" y="37564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14280" y="358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14:cNvPr>
              <p14:cNvContentPartPr/>
              <p14:nvPr/>
            </p14:nvContentPartPr>
            <p14:xfrm>
              <a:off x="4957680" y="162160"/>
              <a:ext cx="1408320" cy="453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39680" y="144160"/>
                <a:ext cx="1443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14:cNvPr>
              <p14:cNvContentPartPr/>
              <p14:nvPr/>
            </p14:nvContentPartPr>
            <p14:xfrm>
              <a:off x="3565560" y="197440"/>
              <a:ext cx="1106640" cy="538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47920" y="179800"/>
                <a:ext cx="11422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14:cNvPr>
              <p14:cNvContentPartPr/>
              <p14:nvPr/>
            </p14:nvContentPartPr>
            <p14:xfrm>
              <a:off x="6756960" y="203920"/>
              <a:ext cx="244440" cy="22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39320" y="185920"/>
                <a:ext cx="2800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14:cNvPr>
              <p14:cNvContentPartPr/>
              <p14:nvPr/>
            </p14:nvContentPartPr>
            <p14:xfrm>
              <a:off x="1940160" y="922840"/>
              <a:ext cx="574560" cy="227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22509" y="904840"/>
                <a:ext cx="610222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D09008-ED98-48AD-9199-58AD07E4B5AC}"/>
                  </a:ext>
                </a:extLst>
              </p14:cNvPr>
              <p14:cNvContentPartPr/>
              <p14:nvPr/>
            </p14:nvContentPartPr>
            <p14:xfrm>
              <a:off x="7192920" y="456640"/>
              <a:ext cx="43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D09008-ED98-48AD-9199-58AD07E4B5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175280" y="4390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76F3D12-3E6E-4F16-86CD-91931EC69FE8}"/>
                  </a:ext>
                </a:extLst>
              </p14:cNvPr>
              <p14:cNvContentPartPr/>
              <p14:nvPr/>
            </p14:nvContentPartPr>
            <p14:xfrm>
              <a:off x="7487400" y="212200"/>
              <a:ext cx="595080" cy="204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76F3D12-3E6E-4F16-86CD-91931EC69FE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469749" y="194560"/>
                <a:ext cx="630742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AAAB255-9875-4924-A48D-B1F46DC63BE4}"/>
                  </a:ext>
                </a:extLst>
              </p14:cNvPr>
              <p14:cNvContentPartPr/>
              <p14:nvPr/>
            </p14:nvContentPartPr>
            <p14:xfrm>
              <a:off x="4561320" y="705040"/>
              <a:ext cx="537840" cy="261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AAAB255-9875-4924-A48D-B1F46DC63BE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43680" y="687376"/>
                <a:ext cx="573480" cy="297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5D81323-9F3E-4CDF-AEEA-AB8A5C239C0D}"/>
                  </a:ext>
                </a:extLst>
              </p14:cNvPr>
              <p14:cNvContentPartPr/>
              <p14:nvPr/>
            </p14:nvContentPartPr>
            <p14:xfrm>
              <a:off x="5474280" y="582640"/>
              <a:ext cx="1747080" cy="49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5D81323-9F3E-4CDF-AEEA-AB8A5C239C0D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456640" y="564640"/>
                <a:ext cx="178272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3729AF-98CF-4AF2-BCFD-7B7E931B2812}"/>
                  </a:ext>
                </a:extLst>
              </p14:cNvPr>
              <p14:cNvContentPartPr/>
              <p14:nvPr/>
            </p14:nvContentPartPr>
            <p14:xfrm>
              <a:off x="7558680" y="507760"/>
              <a:ext cx="1162800" cy="434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3729AF-98CF-4AF2-BCFD-7B7E931B281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40686" y="490105"/>
                <a:ext cx="1198429" cy="470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0AE290-FCD8-40AF-8B9F-83414C5DBF26}"/>
                  </a:ext>
                </a:extLst>
              </p14:cNvPr>
              <p14:cNvContentPartPr/>
              <p14:nvPr/>
            </p14:nvContentPartPr>
            <p14:xfrm>
              <a:off x="2539560" y="716920"/>
              <a:ext cx="1812600" cy="990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0AE290-FCD8-40AF-8B9F-83414C5DBF26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521920" y="699280"/>
                <a:ext cx="1848240" cy="10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A96DE69-8DA7-4D7E-8A3C-D01B7CE8E837}"/>
                  </a:ext>
                </a:extLst>
              </p14:cNvPr>
              <p14:cNvContentPartPr/>
              <p14:nvPr/>
            </p14:nvContentPartPr>
            <p14:xfrm>
              <a:off x="5729880" y="12288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A96DE69-8DA7-4D7E-8A3C-D01B7CE8E83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12240" y="121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9A7E625-84C8-481B-81EF-D073246E28CE}"/>
                  </a:ext>
                </a:extLst>
              </p14:cNvPr>
              <p14:cNvContentPartPr/>
              <p14:nvPr/>
            </p14:nvContentPartPr>
            <p14:xfrm>
              <a:off x="5300400" y="1325320"/>
              <a:ext cx="108504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9A7E625-84C8-481B-81EF-D073246E28C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82760" y="1307320"/>
                <a:ext cx="11206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B4381AF-4008-4A46-ACE7-15C5CA9615A8}"/>
                  </a:ext>
                </a:extLst>
              </p14:cNvPr>
              <p14:cNvContentPartPr/>
              <p14:nvPr/>
            </p14:nvContentPartPr>
            <p14:xfrm>
              <a:off x="4656000" y="1218760"/>
              <a:ext cx="398160" cy="539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B4381AF-4008-4A46-ACE7-15C5CA9615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38360" y="1201120"/>
                <a:ext cx="43380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873238-3F11-4B7A-B5CA-5BEBD2C534C2}"/>
                  </a:ext>
                </a:extLst>
              </p14:cNvPr>
              <p14:cNvContentPartPr/>
              <p14:nvPr/>
            </p14:nvContentPartPr>
            <p14:xfrm>
              <a:off x="7060800" y="1085920"/>
              <a:ext cx="189720" cy="7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873238-3F11-4B7A-B5CA-5BEBD2C534C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43160" y="1068280"/>
                <a:ext cx="2253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754B6FB-F9A6-4013-A3C6-DCF48859929D}"/>
                  </a:ext>
                </a:extLst>
              </p14:cNvPr>
              <p14:cNvContentPartPr/>
              <p14:nvPr/>
            </p14:nvContentPartPr>
            <p14:xfrm>
              <a:off x="8329080" y="1157920"/>
              <a:ext cx="236160" cy="193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754B6FB-F9A6-4013-A3C6-DCF4885992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11080" y="1139920"/>
                <a:ext cx="2718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9A6D4D-F1DD-444E-A0A1-62EE1AF88099}"/>
                  </a:ext>
                </a:extLst>
              </p14:cNvPr>
              <p14:cNvContentPartPr/>
              <p14:nvPr/>
            </p14:nvContentPartPr>
            <p14:xfrm>
              <a:off x="8320800" y="1007800"/>
              <a:ext cx="192960" cy="79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9A6D4D-F1DD-444E-A0A1-62EE1AF8809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02800" y="989800"/>
                <a:ext cx="22860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EE10073-6AEC-414D-8CAE-6EC1866513F8}"/>
                  </a:ext>
                </a:extLst>
              </p14:cNvPr>
              <p14:cNvContentPartPr/>
              <p14:nvPr/>
            </p14:nvContentPartPr>
            <p14:xfrm>
              <a:off x="7528080" y="1147480"/>
              <a:ext cx="609120" cy="234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EE10073-6AEC-414D-8CAE-6EC1866513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510430" y="1129813"/>
                <a:ext cx="644781" cy="27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69A3857-CAF1-40E3-951B-45B354140B7D}"/>
                  </a:ext>
                </a:extLst>
              </p14:cNvPr>
              <p14:cNvContentPartPr/>
              <p14:nvPr/>
            </p14:nvContentPartPr>
            <p14:xfrm>
              <a:off x="6661200" y="1207960"/>
              <a:ext cx="644400" cy="296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69A3857-CAF1-40E3-951B-45B354140B7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43190" y="1190320"/>
                <a:ext cx="6800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A523CA-315D-4080-8319-B69889FBC6D5}"/>
                  </a:ext>
                </a:extLst>
              </p14:cNvPr>
              <p14:cNvContentPartPr/>
              <p14:nvPr/>
            </p14:nvContentPartPr>
            <p14:xfrm>
              <a:off x="2873280" y="1900600"/>
              <a:ext cx="286560" cy="219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A523CA-315D-4080-8319-B69889FBC6D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855280" y="1882600"/>
                <a:ext cx="3222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9DD4D07-14C5-4792-94C1-268432B36BBC}"/>
                  </a:ext>
                </a:extLst>
              </p14:cNvPr>
              <p14:cNvContentPartPr/>
              <p14:nvPr/>
            </p14:nvContentPartPr>
            <p14:xfrm>
              <a:off x="3189720" y="1980520"/>
              <a:ext cx="131400" cy="155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9DD4D07-14C5-4792-94C1-268432B36BB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72080" y="1962520"/>
                <a:ext cx="167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5604E00-2E56-49C1-AD60-47E8D6BE1385}"/>
                  </a:ext>
                </a:extLst>
              </p14:cNvPr>
              <p14:cNvContentPartPr/>
              <p14:nvPr/>
            </p14:nvContentPartPr>
            <p14:xfrm>
              <a:off x="3544320" y="1998520"/>
              <a:ext cx="255960" cy="126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5604E00-2E56-49C1-AD60-47E8D6BE138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26680" y="1980520"/>
                <a:ext cx="29160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7B00A4-223A-4C5C-B564-4400298727FB}"/>
                  </a:ext>
                </a:extLst>
              </p14:cNvPr>
              <p14:cNvContentPartPr/>
              <p14:nvPr/>
            </p14:nvContentPartPr>
            <p14:xfrm>
              <a:off x="3851760" y="2021560"/>
              <a:ext cx="163440" cy="112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7B00A4-223A-4C5C-B564-4400298727F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34120" y="2003560"/>
                <a:ext cx="199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02CDDEB-B759-4317-8D67-89A970AB162B}"/>
                  </a:ext>
                </a:extLst>
              </p14:cNvPr>
              <p14:cNvContentPartPr/>
              <p14:nvPr/>
            </p14:nvContentPartPr>
            <p14:xfrm>
              <a:off x="4002960" y="2069800"/>
              <a:ext cx="40320" cy="75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02CDDEB-B759-4317-8D67-89A970AB16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85320" y="2052160"/>
                <a:ext cx="759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8D24F3-AD00-4B6A-9D12-3D1E08AF62FE}"/>
                  </a:ext>
                </a:extLst>
              </p14:cNvPr>
              <p14:cNvContentPartPr/>
              <p14:nvPr/>
            </p14:nvContentPartPr>
            <p14:xfrm>
              <a:off x="4158120" y="1990960"/>
              <a:ext cx="181080" cy="137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8D24F3-AD00-4B6A-9D12-3D1E08AF62F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40480" y="1973320"/>
                <a:ext cx="2167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6A40364-8998-46B6-9A7F-726245E4DDCC}"/>
                  </a:ext>
                </a:extLst>
              </p14:cNvPr>
              <p14:cNvContentPartPr/>
              <p14:nvPr/>
            </p14:nvContentPartPr>
            <p14:xfrm>
              <a:off x="4512720" y="1818160"/>
              <a:ext cx="19080" cy="236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6A40364-8998-46B6-9A7F-726245E4DDC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94720" y="1800520"/>
                <a:ext cx="547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DE2CA7-23EB-4ABC-AE8C-07D37CD9EB86}"/>
                  </a:ext>
                </a:extLst>
              </p14:cNvPr>
              <p14:cNvContentPartPr/>
              <p14:nvPr/>
            </p14:nvContentPartPr>
            <p14:xfrm>
              <a:off x="4409040" y="1919320"/>
              <a:ext cx="215640" cy="20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DE2CA7-23EB-4ABC-AE8C-07D37CD9EB8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91040" y="1901680"/>
                <a:ext cx="251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BEB1CEF-601C-4348-BA97-88EC19FDE294}"/>
                  </a:ext>
                </a:extLst>
              </p14:cNvPr>
              <p14:cNvContentPartPr/>
              <p14:nvPr/>
            </p14:nvContentPartPr>
            <p14:xfrm>
              <a:off x="5018880" y="1828240"/>
              <a:ext cx="360" cy="21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BEB1CEF-601C-4348-BA97-88EC19FDE29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00880" y="1810600"/>
                <a:ext cx="3600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7889B0-C8D5-4135-8E2D-10166DF78FA4}"/>
                  </a:ext>
                </a:extLst>
              </p14:cNvPr>
              <p14:cNvContentPartPr/>
              <p14:nvPr/>
            </p14:nvContentPartPr>
            <p14:xfrm>
              <a:off x="4927440" y="1889440"/>
              <a:ext cx="234720" cy="51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7889B0-C8D5-4135-8E2D-10166DF78FA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09440" y="1871800"/>
                <a:ext cx="2703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45969F6-3343-411D-9B29-05FBB72D4340}"/>
                  </a:ext>
                </a:extLst>
              </p14:cNvPr>
              <p14:cNvContentPartPr/>
              <p14:nvPr/>
            </p14:nvContentPartPr>
            <p14:xfrm>
              <a:off x="5150280" y="1892320"/>
              <a:ext cx="100440" cy="109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45969F6-3343-411D-9B29-05FBB72D434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32640" y="1874680"/>
                <a:ext cx="1360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89F77A4-B14C-443A-A927-D5635DD5BDFC}"/>
                  </a:ext>
                </a:extLst>
              </p14:cNvPr>
              <p14:cNvContentPartPr/>
              <p14:nvPr/>
            </p14:nvContentPartPr>
            <p14:xfrm>
              <a:off x="5523960" y="1899880"/>
              <a:ext cx="176760" cy="102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89F77A4-B14C-443A-A927-D5635DD5BDF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5960" y="1881880"/>
                <a:ext cx="21240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0803CA-A659-4EF5-9F7A-A26F0D0322A8}"/>
                  </a:ext>
                </a:extLst>
              </p14:cNvPr>
              <p14:cNvContentPartPr/>
              <p14:nvPr/>
            </p14:nvContentPartPr>
            <p14:xfrm>
              <a:off x="5739960" y="1917880"/>
              <a:ext cx="149760" cy="8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0803CA-A659-4EF5-9F7A-A26F0D0322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21960" y="1899880"/>
                <a:ext cx="18540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6146B4-6CDB-4842-BEC5-CAF02C01B64D}"/>
                  </a:ext>
                </a:extLst>
              </p14:cNvPr>
              <p14:cNvContentPartPr/>
              <p14:nvPr/>
            </p14:nvContentPartPr>
            <p14:xfrm>
              <a:off x="5893320" y="1729960"/>
              <a:ext cx="252360" cy="273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6146B4-6CDB-4842-BEC5-CAF02C01B64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75680" y="1712320"/>
                <a:ext cx="28800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E79BE2A-7663-406C-80DB-296ECB698DF0}"/>
                  </a:ext>
                </a:extLst>
              </p14:cNvPr>
              <p14:cNvContentPartPr/>
              <p14:nvPr/>
            </p14:nvContentPartPr>
            <p14:xfrm>
              <a:off x="6192480" y="1897000"/>
              <a:ext cx="117000" cy="364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E79BE2A-7663-406C-80DB-296ECB698D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74840" y="1879000"/>
                <a:ext cx="15264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509ABAE-E4AE-4250-BA0E-A6485A702F9B}"/>
                  </a:ext>
                </a:extLst>
              </p14:cNvPr>
              <p14:cNvContentPartPr/>
              <p14:nvPr/>
            </p14:nvContentPartPr>
            <p14:xfrm>
              <a:off x="7355280" y="174724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509ABAE-E4AE-4250-BA0E-A6485A702F9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33764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B278FD4-D6BE-4306-AB94-FC32960DD927}"/>
                  </a:ext>
                </a:extLst>
              </p14:cNvPr>
              <p14:cNvContentPartPr/>
              <p14:nvPr/>
            </p14:nvContentPartPr>
            <p14:xfrm>
              <a:off x="7371840" y="1838680"/>
              <a:ext cx="470520" cy="374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B278FD4-D6BE-4306-AB94-FC32960DD9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353840" y="1821040"/>
                <a:ext cx="5061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BDF4122-4000-4386-9382-9F1E07410D17}"/>
                  </a:ext>
                </a:extLst>
              </p14:cNvPr>
              <p14:cNvContentPartPr/>
              <p14:nvPr/>
            </p14:nvContentPartPr>
            <p14:xfrm>
              <a:off x="6968640" y="1838680"/>
              <a:ext cx="316080" cy="134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BDF4122-4000-4386-9382-9F1E07410D1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951000" y="1821040"/>
                <a:ext cx="35172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0263D79-9124-447A-A580-AD88A954AB92}"/>
                  </a:ext>
                </a:extLst>
              </p14:cNvPr>
              <p14:cNvContentPartPr/>
              <p14:nvPr/>
            </p14:nvContentPartPr>
            <p14:xfrm>
              <a:off x="6400200" y="1837600"/>
              <a:ext cx="385920" cy="165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0263D79-9124-447A-A580-AD88A954AB9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382544" y="1819639"/>
                <a:ext cx="421593" cy="2015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12DB642-D536-4B4B-95DE-2BAE60D6854D}"/>
                  </a:ext>
                </a:extLst>
              </p14:cNvPr>
              <p14:cNvContentPartPr/>
              <p14:nvPr/>
            </p14:nvContentPartPr>
            <p14:xfrm>
              <a:off x="8005800" y="1772080"/>
              <a:ext cx="1025280" cy="419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12DB642-D536-4B4B-95DE-2BAE60D6854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988154" y="1754455"/>
                <a:ext cx="1060933" cy="4546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2532B2D-C416-4E94-ABCE-ECEACEF848AE}"/>
                  </a:ext>
                </a:extLst>
              </p14:cNvPr>
              <p14:cNvContentPartPr/>
              <p14:nvPr/>
            </p14:nvContentPartPr>
            <p14:xfrm>
              <a:off x="322320" y="2186800"/>
              <a:ext cx="2445120" cy="415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2532B2D-C416-4E94-ABCE-ECEACEF848A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04320" y="2169145"/>
                <a:ext cx="24807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D4EF3E-9DFC-445F-8CB8-4DB9FF0F4257}"/>
                  </a:ext>
                </a:extLst>
              </p14:cNvPr>
              <p14:cNvContentPartPr/>
              <p14:nvPr/>
            </p14:nvContentPartPr>
            <p14:xfrm>
              <a:off x="3677520" y="2394520"/>
              <a:ext cx="149400" cy="18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D4EF3E-9DFC-445F-8CB8-4DB9FF0F425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659520" y="2376880"/>
                <a:ext cx="18504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FA34231-A068-4A23-A8B2-7F002D0DF61B}"/>
                  </a:ext>
                </a:extLst>
              </p14:cNvPr>
              <p14:cNvContentPartPr/>
              <p14:nvPr/>
            </p14:nvContentPartPr>
            <p14:xfrm>
              <a:off x="3972360" y="2443840"/>
              <a:ext cx="174600" cy="24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FA34231-A068-4A23-A8B2-7F002D0DF61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954360" y="2426200"/>
                <a:ext cx="2102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CF1E5E0-E9A0-4828-9B71-E151A8AF599D}"/>
                  </a:ext>
                </a:extLst>
              </p14:cNvPr>
              <p14:cNvContentPartPr/>
              <p14:nvPr/>
            </p14:nvContentPartPr>
            <p14:xfrm>
              <a:off x="3992520" y="2549680"/>
              <a:ext cx="151200" cy="1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CF1E5E0-E9A0-4828-9B71-E151A8AF599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974880" y="2532040"/>
                <a:ext cx="1868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4843223-F2DE-4BAC-8662-6160D0E63465}"/>
                  </a:ext>
                </a:extLst>
              </p14:cNvPr>
              <p14:cNvContentPartPr/>
              <p14:nvPr/>
            </p14:nvContentPartPr>
            <p14:xfrm>
              <a:off x="5191680" y="2275360"/>
              <a:ext cx="231480" cy="199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4843223-F2DE-4BAC-8662-6160D0E6346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173708" y="2257360"/>
                <a:ext cx="267065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B95105B-DE71-49E3-95BE-BA09DE77E64C}"/>
                  </a:ext>
                </a:extLst>
              </p14:cNvPr>
              <p14:cNvContentPartPr/>
              <p14:nvPr/>
            </p14:nvContentPartPr>
            <p14:xfrm>
              <a:off x="4314360" y="2353480"/>
              <a:ext cx="786240" cy="209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B95105B-DE71-49E3-95BE-BA09DE77E64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296712" y="2335480"/>
                <a:ext cx="821896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39A6AD6-C25F-4FB8-B203-A43E245616F3}"/>
                  </a:ext>
                </a:extLst>
              </p14:cNvPr>
              <p14:cNvContentPartPr/>
              <p14:nvPr/>
            </p14:nvContentPartPr>
            <p14:xfrm>
              <a:off x="3078120" y="2413600"/>
              <a:ext cx="507600" cy="25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39A6AD6-C25F-4FB8-B203-A43E245616F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060120" y="2395960"/>
                <a:ext cx="5432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0756FC-75D1-46D8-AE3D-2703954D1432}"/>
                  </a:ext>
                </a:extLst>
              </p14:cNvPr>
              <p14:cNvContentPartPr/>
              <p14:nvPr/>
            </p14:nvContentPartPr>
            <p14:xfrm>
              <a:off x="5527920" y="2194360"/>
              <a:ext cx="1176120" cy="352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0756FC-75D1-46D8-AE3D-2703954D1432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09926" y="2176360"/>
                <a:ext cx="1211749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10DC88E-C1F5-4A19-8B96-E95F6AB8BEC0}"/>
                  </a:ext>
                </a:extLst>
              </p14:cNvPr>
              <p14:cNvContentPartPr/>
              <p14:nvPr/>
            </p14:nvContentPartPr>
            <p14:xfrm>
              <a:off x="355080" y="2805280"/>
              <a:ext cx="253080" cy="23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10DC88E-C1F5-4A19-8B96-E95F6AB8BEC0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7080" y="2787613"/>
                <a:ext cx="288720" cy="2711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5155374-681F-4099-A826-4A6D9DAF36FB}"/>
                  </a:ext>
                </a:extLst>
              </p14:cNvPr>
              <p14:cNvContentPartPr/>
              <p14:nvPr/>
            </p14:nvContentPartPr>
            <p14:xfrm>
              <a:off x="2214480" y="2712400"/>
              <a:ext cx="1157400" cy="312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5155374-681F-4099-A826-4A6D9DAF36F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196486" y="2694400"/>
                <a:ext cx="1193029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E5C6F51-F35F-4CE1-B48B-0F98A82A8D02}"/>
                  </a:ext>
                </a:extLst>
              </p14:cNvPr>
              <p14:cNvContentPartPr/>
              <p14:nvPr/>
            </p14:nvContentPartPr>
            <p14:xfrm>
              <a:off x="711120" y="2773240"/>
              <a:ext cx="1379880" cy="305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E5C6F51-F35F-4CE1-B48B-0F98A82A8D0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93120" y="2755600"/>
                <a:ext cx="141552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47D82A7-B9E1-48CB-B512-AA5190B5EBFD}"/>
                  </a:ext>
                </a:extLst>
              </p14:cNvPr>
              <p14:cNvContentPartPr/>
              <p14:nvPr/>
            </p14:nvContentPartPr>
            <p14:xfrm>
              <a:off x="3494640" y="2864320"/>
              <a:ext cx="1436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47D82A7-B9E1-48CB-B512-AA5190B5EBF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476640" y="28463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059E03-E609-447F-AC3E-7BF4CA7F0F3D}"/>
                  </a:ext>
                </a:extLst>
              </p14:cNvPr>
              <p14:cNvContentPartPr/>
              <p14:nvPr/>
            </p14:nvContentPartPr>
            <p14:xfrm>
              <a:off x="3524880" y="2920480"/>
              <a:ext cx="136080" cy="15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059E03-E609-447F-AC3E-7BF4CA7F0F3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507240" y="2902480"/>
                <a:ext cx="1717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95369D2-8225-4B25-A3EB-97217481DA26}"/>
                  </a:ext>
                </a:extLst>
              </p14:cNvPr>
              <p14:cNvContentPartPr/>
              <p14:nvPr/>
            </p14:nvContentPartPr>
            <p14:xfrm>
              <a:off x="4043280" y="2915440"/>
              <a:ext cx="94320" cy="102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95369D2-8225-4B25-A3EB-97217481DA2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025640" y="2897440"/>
                <a:ext cx="1299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B7E4585-EC5A-49CE-B150-03C7B758C02C}"/>
                  </a:ext>
                </a:extLst>
              </p14:cNvPr>
              <p14:cNvContentPartPr/>
              <p14:nvPr/>
            </p14:nvContentPartPr>
            <p14:xfrm>
              <a:off x="4023120" y="2730400"/>
              <a:ext cx="144000" cy="124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B7E4585-EC5A-49CE-B150-03C7B758C02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005120" y="2712400"/>
                <a:ext cx="1796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5D4AC7C-8AE3-4A4D-A250-D3D22EC23747}"/>
                  </a:ext>
                </a:extLst>
              </p14:cNvPr>
              <p14:cNvContentPartPr/>
              <p14:nvPr/>
            </p14:nvContentPartPr>
            <p14:xfrm>
              <a:off x="4271880" y="2610880"/>
              <a:ext cx="110160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5D4AC7C-8AE3-4A4D-A250-D3D22EC2374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253880" y="2593240"/>
                <a:ext cx="11372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3035551-3A5F-4F2E-8153-D10725ECC37B}"/>
                  </a:ext>
                </a:extLst>
              </p14:cNvPr>
              <p14:cNvContentPartPr/>
              <p14:nvPr/>
            </p14:nvContentPartPr>
            <p14:xfrm>
              <a:off x="5483640" y="2762800"/>
              <a:ext cx="135720" cy="127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3035551-3A5F-4F2E-8153-D10725ECC37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466000" y="2745160"/>
                <a:ext cx="17136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8B249FD-9DE9-422B-99A5-49AEC8FD89BA}"/>
                  </a:ext>
                </a:extLst>
              </p14:cNvPr>
              <p14:cNvContentPartPr/>
              <p14:nvPr/>
            </p14:nvContentPartPr>
            <p14:xfrm>
              <a:off x="6532320" y="2559760"/>
              <a:ext cx="326880" cy="3870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8B249FD-9DE9-422B-99A5-49AEC8FD89B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514680" y="2542120"/>
                <a:ext cx="36252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982980E-3960-4669-8B68-31D253D50682}"/>
                  </a:ext>
                </a:extLst>
              </p14:cNvPr>
              <p14:cNvContentPartPr/>
              <p14:nvPr/>
            </p14:nvContentPartPr>
            <p14:xfrm>
              <a:off x="5770560" y="2610880"/>
              <a:ext cx="689040" cy="353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982980E-3960-4669-8B68-31D253D5068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52920" y="2593240"/>
                <a:ext cx="72468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88497E0-4574-42D1-B05C-D4004AD0C2A7}"/>
                  </a:ext>
                </a:extLst>
              </p14:cNvPr>
              <p14:cNvContentPartPr/>
              <p14:nvPr/>
            </p14:nvContentPartPr>
            <p14:xfrm>
              <a:off x="7091040" y="2600440"/>
              <a:ext cx="360" cy="4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88497E0-4574-42D1-B05C-D4004AD0C2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73400" y="2582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9870165-96AE-4D02-ADEE-85D9300CCE46}"/>
                  </a:ext>
                </a:extLst>
              </p14:cNvPr>
              <p14:cNvContentPartPr/>
              <p14:nvPr/>
            </p14:nvContentPartPr>
            <p14:xfrm>
              <a:off x="7223160" y="2590720"/>
              <a:ext cx="109080" cy="62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9870165-96AE-4D02-ADEE-85D9300CCE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05520" y="2572720"/>
                <a:ext cx="14472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4294A9A-7C4F-46FA-B3D4-89654AE87E06}"/>
                  </a:ext>
                </a:extLst>
              </p14:cNvPr>
              <p14:cNvContentPartPr/>
              <p14:nvPr/>
            </p14:nvContentPartPr>
            <p14:xfrm>
              <a:off x="6949200" y="2702320"/>
              <a:ext cx="250920" cy="18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4294A9A-7C4F-46FA-B3D4-89654AE87E0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931200" y="2684320"/>
                <a:ext cx="286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60ED0D6-17E1-4C8F-A77D-D79B85D4D3EC}"/>
                  </a:ext>
                </a:extLst>
              </p14:cNvPr>
              <p14:cNvContentPartPr/>
              <p14:nvPr/>
            </p14:nvContentPartPr>
            <p14:xfrm>
              <a:off x="7416480" y="2752720"/>
              <a:ext cx="10044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60ED0D6-17E1-4C8F-A77D-D79B85D4D3E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398480" y="2734720"/>
                <a:ext cx="13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A7D7A60-BD8A-4B6E-95D2-3EBDB70A2481}"/>
                  </a:ext>
                </a:extLst>
              </p14:cNvPr>
              <p14:cNvContentPartPr/>
              <p14:nvPr/>
            </p14:nvContentPartPr>
            <p14:xfrm>
              <a:off x="7416480" y="2824000"/>
              <a:ext cx="101160" cy="1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A7D7A60-BD8A-4B6E-95D2-3EBDB70A248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398480" y="280636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2586826-2391-4D94-A2AD-EDF4A661DFBA}"/>
                  </a:ext>
                </a:extLst>
              </p14:cNvPr>
              <p14:cNvContentPartPr/>
              <p14:nvPr/>
            </p14:nvContentPartPr>
            <p14:xfrm>
              <a:off x="7629960" y="2580640"/>
              <a:ext cx="117720" cy="132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2586826-2391-4D94-A2AD-EDF4A661DFB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611960" y="2562640"/>
                <a:ext cx="1533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ACCE7D0-0959-413E-9821-3CD3FEAD31FD}"/>
                  </a:ext>
                </a:extLst>
              </p14:cNvPr>
              <p14:cNvContentPartPr/>
              <p14:nvPr/>
            </p14:nvContentPartPr>
            <p14:xfrm>
              <a:off x="7619520" y="2752720"/>
              <a:ext cx="21420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ACCE7D0-0959-413E-9821-3CD3FEAD31F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01880" y="2734720"/>
                <a:ext cx="24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F5980D6-8A13-4B28-977D-737614E87C0F}"/>
                  </a:ext>
                </a:extLst>
              </p14:cNvPr>
              <p14:cNvContentPartPr/>
              <p14:nvPr/>
            </p14:nvContentPartPr>
            <p14:xfrm>
              <a:off x="7684320" y="2793760"/>
              <a:ext cx="98280" cy="16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F5980D6-8A13-4B28-977D-737614E87C0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666680" y="2775760"/>
                <a:ext cx="1339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2F90342-D7E6-4ABE-BD45-C34AA5AEB816}"/>
                  </a:ext>
                </a:extLst>
              </p14:cNvPr>
              <p14:cNvContentPartPr/>
              <p14:nvPr/>
            </p14:nvContentPartPr>
            <p14:xfrm>
              <a:off x="7920480" y="2488840"/>
              <a:ext cx="1035720" cy="329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2F90342-D7E6-4ABE-BD45-C34AA5AEB81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902480" y="2470840"/>
                <a:ext cx="107136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699D578-EB1C-4344-970C-4DA12C66DEEC}"/>
                  </a:ext>
                </a:extLst>
              </p14:cNvPr>
              <p14:cNvContentPartPr/>
              <p14:nvPr/>
            </p14:nvContentPartPr>
            <p14:xfrm>
              <a:off x="741360" y="3540400"/>
              <a:ext cx="167400" cy="249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699D578-EB1C-4344-970C-4DA12C66DEE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23360" y="3522400"/>
                <a:ext cx="2030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DE3A73A-5B1C-4FC5-A9EF-B907FF1109FE}"/>
                  </a:ext>
                </a:extLst>
              </p14:cNvPr>
              <p14:cNvContentPartPr/>
              <p14:nvPr/>
            </p14:nvContentPartPr>
            <p14:xfrm>
              <a:off x="1056360" y="3592240"/>
              <a:ext cx="132480" cy="4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DE3A73A-5B1C-4FC5-A9EF-B907FF1109F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038360" y="3574600"/>
                <a:ext cx="168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47F0C5A-C721-4B46-9614-3C5E51BC3A74}"/>
                  </a:ext>
                </a:extLst>
              </p14:cNvPr>
              <p14:cNvContentPartPr/>
              <p14:nvPr/>
            </p14:nvContentPartPr>
            <p14:xfrm>
              <a:off x="1086600" y="3667120"/>
              <a:ext cx="14364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47F0C5A-C721-4B46-9614-3C5E51BC3A7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068600" y="36491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56EE984-59C1-4DA6-820A-848E1A40A8EC}"/>
                  </a:ext>
                </a:extLst>
              </p14:cNvPr>
              <p14:cNvContentPartPr/>
              <p14:nvPr/>
            </p14:nvContentPartPr>
            <p14:xfrm>
              <a:off x="374880" y="3403240"/>
              <a:ext cx="174960" cy="505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56EE984-59C1-4DA6-820A-848E1A40A8E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56880" y="3385240"/>
                <a:ext cx="21060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D6177-580B-4229-9434-65F2639D8D8F}"/>
                  </a:ext>
                </a:extLst>
              </p14:cNvPr>
              <p14:cNvContentPartPr/>
              <p14:nvPr/>
            </p14:nvContentPartPr>
            <p14:xfrm>
              <a:off x="1401960" y="3677200"/>
              <a:ext cx="143640" cy="12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D6177-580B-4229-9434-65F2639D8D8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383960" y="3659200"/>
                <a:ext cx="1792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D7D1FCA-66C1-4DA9-ABB1-AC1035DF47A6}"/>
                  </a:ext>
                </a:extLst>
              </p14:cNvPr>
              <p14:cNvContentPartPr/>
              <p14:nvPr/>
            </p14:nvContentPartPr>
            <p14:xfrm>
              <a:off x="1371000" y="3423400"/>
              <a:ext cx="164520" cy="18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D7D1FCA-66C1-4DA9-ABB1-AC1035DF47A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53360" y="3405760"/>
                <a:ext cx="2001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59E1E52-666A-48FB-898F-BEBA7EC3C36E}"/>
                  </a:ext>
                </a:extLst>
              </p14:cNvPr>
              <p14:cNvContentPartPr/>
              <p14:nvPr/>
            </p14:nvContentPartPr>
            <p14:xfrm>
              <a:off x="1657200" y="3433840"/>
              <a:ext cx="481320" cy="322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59E1E52-666A-48FB-898F-BEBA7EC3C36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639200" y="3415840"/>
                <a:ext cx="5169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4C5ED66-2724-4BDF-A3AA-D4190C0C5A72}"/>
                  </a:ext>
                </a:extLst>
              </p14:cNvPr>
              <p14:cNvContentPartPr/>
              <p14:nvPr/>
            </p14:nvContentPartPr>
            <p14:xfrm>
              <a:off x="3538920" y="3291280"/>
              <a:ext cx="350640" cy="5461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4C5ED66-2724-4BDF-A3AA-D4190C0C5A7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521280" y="3273628"/>
                <a:ext cx="386280" cy="581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6F72CD0-FC9D-4157-AA9B-1DD5464F45D0}"/>
                  </a:ext>
                </a:extLst>
              </p14:cNvPr>
              <p14:cNvContentPartPr/>
              <p14:nvPr/>
            </p14:nvContentPartPr>
            <p14:xfrm>
              <a:off x="2234640" y="3362560"/>
              <a:ext cx="1209240" cy="3232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6F72CD0-FC9D-4157-AA9B-1DD5464F45D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217000" y="3344580"/>
                <a:ext cx="1244880" cy="3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2CE507D-091C-4D6C-BAA2-6886D6D171B5}"/>
                  </a:ext>
                </a:extLst>
              </p14:cNvPr>
              <p14:cNvContentPartPr/>
              <p14:nvPr/>
            </p14:nvContentPartPr>
            <p14:xfrm>
              <a:off x="4305720" y="3349960"/>
              <a:ext cx="674280" cy="336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2CE507D-091C-4D6C-BAA2-6886D6D171B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288080" y="3332320"/>
                <a:ext cx="7099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529AEEC-53F9-4BC2-B586-8012939983DA}"/>
                  </a:ext>
                </a:extLst>
              </p14:cNvPr>
              <p14:cNvContentPartPr/>
              <p14:nvPr/>
            </p14:nvContentPartPr>
            <p14:xfrm>
              <a:off x="5252160" y="3301360"/>
              <a:ext cx="499680" cy="329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529AEEC-53F9-4BC2-B586-8012939983D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234533" y="3283720"/>
                <a:ext cx="535294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E5EBD2A-B12B-4424-A61D-6FDF44C3B570}"/>
                  </a:ext>
                </a:extLst>
              </p14:cNvPr>
              <p14:cNvContentPartPr/>
              <p14:nvPr/>
            </p14:nvContentPartPr>
            <p14:xfrm>
              <a:off x="5872080" y="3504400"/>
              <a:ext cx="122400" cy="10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E5EBD2A-B12B-4424-A61D-6FDF44C3B57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854080" y="348676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255E12AC-1FD8-4169-899D-DF772CE33556}"/>
                  </a:ext>
                </a:extLst>
              </p14:cNvPr>
              <p14:cNvContentPartPr/>
              <p14:nvPr/>
            </p14:nvContentPartPr>
            <p14:xfrm>
              <a:off x="975000" y="3860440"/>
              <a:ext cx="5092560" cy="6609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255E12AC-1FD8-4169-899D-DF772CE3355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957001" y="3842800"/>
                <a:ext cx="5128197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907E167-036B-4EE2-9DED-F8A07C2B8A2A}"/>
                  </a:ext>
                </a:extLst>
              </p14:cNvPr>
              <p14:cNvContentPartPr/>
              <p14:nvPr/>
            </p14:nvContentPartPr>
            <p14:xfrm>
              <a:off x="6349800" y="3920200"/>
              <a:ext cx="507960" cy="23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907E167-036B-4EE2-9DED-F8A07C2B8A2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332147" y="3902200"/>
                <a:ext cx="543625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861CF76-E2A0-4497-9247-C98B42DA7D43}"/>
                  </a:ext>
                </a:extLst>
              </p14:cNvPr>
              <p14:cNvContentPartPr/>
              <p14:nvPr/>
            </p14:nvContentPartPr>
            <p14:xfrm>
              <a:off x="6113280" y="3210280"/>
              <a:ext cx="1434240" cy="414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861CF76-E2A0-4497-9247-C98B42DA7D4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095640" y="3192640"/>
                <a:ext cx="146988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FEA1F29-37B2-4C55-83BD-49A1E632B951}"/>
                  </a:ext>
                </a:extLst>
              </p14:cNvPr>
              <p14:cNvContentPartPr/>
              <p14:nvPr/>
            </p14:nvContentPartPr>
            <p14:xfrm>
              <a:off x="7142160" y="3890680"/>
              <a:ext cx="853200" cy="376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FEA1F29-37B2-4C55-83BD-49A1E632B951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124513" y="3873040"/>
                <a:ext cx="888855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E320E30-694F-42AC-A184-7F35899C15FA}"/>
                  </a:ext>
                </a:extLst>
              </p14:cNvPr>
              <p14:cNvContentPartPr/>
              <p14:nvPr/>
            </p14:nvContentPartPr>
            <p14:xfrm>
              <a:off x="538320" y="4574320"/>
              <a:ext cx="1756800" cy="480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E320E30-694F-42AC-A184-7F35899C15F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0320" y="4556680"/>
                <a:ext cx="179244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59C24E7-102E-4266-8E9D-8A99597A3494}"/>
                  </a:ext>
                </a:extLst>
              </p14:cNvPr>
              <p14:cNvContentPartPr/>
              <p14:nvPr/>
            </p14:nvContentPartPr>
            <p14:xfrm>
              <a:off x="2529480" y="4734520"/>
              <a:ext cx="1251360" cy="438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59C24E7-102E-4266-8E9D-8A99597A349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511835" y="4716866"/>
                <a:ext cx="1287010" cy="474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612ECAB7-21FF-487C-86A9-822B3834465A}"/>
                  </a:ext>
                </a:extLst>
              </p14:cNvPr>
              <p14:cNvContentPartPr/>
              <p14:nvPr/>
            </p14:nvContentPartPr>
            <p14:xfrm>
              <a:off x="4039320" y="4673320"/>
              <a:ext cx="4320" cy="16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612ECAB7-21FF-487C-86A9-822B3834465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021320" y="4655680"/>
                <a:ext cx="399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A0DC015-CA22-4EB7-8F1A-8F9B91829A15}"/>
                  </a:ext>
                </a:extLst>
              </p14:cNvPr>
              <p14:cNvContentPartPr/>
              <p14:nvPr/>
            </p14:nvContentPartPr>
            <p14:xfrm>
              <a:off x="5374560" y="4835680"/>
              <a:ext cx="76680" cy="1645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A0DC015-CA22-4EB7-8F1A-8F9B91829A15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356560" y="4818040"/>
                <a:ext cx="11232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9FC3A06-BE3E-4875-A9D4-8CAAF3BE84F5}"/>
                  </a:ext>
                </a:extLst>
              </p14:cNvPr>
              <p14:cNvContentPartPr/>
              <p14:nvPr/>
            </p14:nvContentPartPr>
            <p14:xfrm>
              <a:off x="5689560" y="4635520"/>
              <a:ext cx="255240" cy="473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9FC3A06-BE3E-4875-A9D4-8CAAF3BE84F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671920" y="4617880"/>
                <a:ext cx="29088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65FB032-C9F8-449A-A3FF-D92D7121DC87}"/>
                  </a:ext>
                </a:extLst>
              </p14:cNvPr>
              <p14:cNvContentPartPr/>
              <p14:nvPr/>
            </p14:nvContentPartPr>
            <p14:xfrm>
              <a:off x="4469880" y="4602040"/>
              <a:ext cx="772200" cy="4068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65FB032-C9F8-449A-A3FF-D92D7121DC87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452232" y="4584056"/>
                <a:ext cx="807857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45748377-AA3E-4AB2-9A3D-74F09D8BFF2E}"/>
                  </a:ext>
                </a:extLst>
              </p14:cNvPr>
              <p14:cNvContentPartPr/>
              <p14:nvPr/>
            </p14:nvContentPartPr>
            <p14:xfrm>
              <a:off x="4036800" y="4827040"/>
              <a:ext cx="270360" cy="131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45748377-AA3E-4AB2-9A3D-74F09D8BFF2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018800" y="4809040"/>
                <a:ext cx="30600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F7E2C8FC-46EA-41D2-8469-FA72D83853E3}"/>
                  </a:ext>
                </a:extLst>
              </p14:cNvPr>
              <p14:cNvContentPartPr/>
              <p14:nvPr/>
            </p14:nvContentPartPr>
            <p14:xfrm>
              <a:off x="6218760" y="4711480"/>
              <a:ext cx="126360" cy="2977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F7E2C8FC-46EA-41D2-8469-FA72D83853E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200760" y="4693480"/>
                <a:ext cx="162000" cy="333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949357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6920" y="724840"/>
              <a:ext cx="2436840" cy="1471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14:cNvPr>
              <p14:cNvContentPartPr/>
              <p14:nvPr/>
            </p14:nvContentPartPr>
            <p14:xfrm>
              <a:off x="152040" y="100960"/>
              <a:ext cx="2917440" cy="52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4040" y="83320"/>
                <a:ext cx="295308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14:cNvPr>
              <p14:cNvContentPartPr/>
              <p14:nvPr/>
            </p14:nvContentPartPr>
            <p14:xfrm>
              <a:off x="3291600" y="294280"/>
              <a:ext cx="104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73600" y="276280"/>
                <a:ext cx="4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14:cNvPr>
              <p14:cNvContentPartPr/>
              <p14:nvPr/>
            </p14:nvContentPartPr>
            <p14:xfrm>
              <a:off x="3332280" y="37564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14280" y="358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14:cNvPr>
              <p14:cNvContentPartPr/>
              <p14:nvPr/>
            </p14:nvContentPartPr>
            <p14:xfrm>
              <a:off x="4957680" y="162160"/>
              <a:ext cx="1408320" cy="453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39680" y="144160"/>
                <a:ext cx="1443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14:cNvPr>
              <p14:cNvContentPartPr/>
              <p14:nvPr/>
            </p14:nvContentPartPr>
            <p14:xfrm>
              <a:off x="3565560" y="197440"/>
              <a:ext cx="1106640" cy="538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47920" y="179800"/>
                <a:ext cx="11422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14:cNvPr>
              <p14:cNvContentPartPr/>
              <p14:nvPr/>
            </p14:nvContentPartPr>
            <p14:xfrm>
              <a:off x="6756960" y="203920"/>
              <a:ext cx="244440" cy="22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39320" y="185920"/>
                <a:ext cx="2800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14:cNvPr>
              <p14:cNvContentPartPr/>
              <p14:nvPr/>
            </p14:nvContentPartPr>
            <p14:xfrm>
              <a:off x="1940160" y="922840"/>
              <a:ext cx="574560" cy="227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22509" y="904840"/>
                <a:ext cx="610222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D09008-ED98-48AD-9199-58AD07E4B5AC}"/>
                  </a:ext>
                </a:extLst>
              </p14:cNvPr>
              <p14:cNvContentPartPr/>
              <p14:nvPr/>
            </p14:nvContentPartPr>
            <p14:xfrm>
              <a:off x="7192920" y="456640"/>
              <a:ext cx="43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D09008-ED98-48AD-9199-58AD07E4B5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175280" y="4390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76F3D12-3E6E-4F16-86CD-91931EC69FE8}"/>
                  </a:ext>
                </a:extLst>
              </p14:cNvPr>
              <p14:cNvContentPartPr/>
              <p14:nvPr/>
            </p14:nvContentPartPr>
            <p14:xfrm>
              <a:off x="7487400" y="212200"/>
              <a:ext cx="595080" cy="204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76F3D12-3E6E-4F16-86CD-91931EC69FE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469749" y="194560"/>
                <a:ext cx="630742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AAAB255-9875-4924-A48D-B1F46DC63BE4}"/>
                  </a:ext>
                </a:extLst>
              </p14:cNvPr>
              <p14:cNvContentPartPr/>
              <p14:nvPr/>
            </p14:nvContentPartPr>
            <p14:xfrm>
              <a:off x="4561320" y="705040"/>
              <a:ext cx="537840" cy="261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AAAB255-9875-4924-A48D-B1F46DC63BE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43680" y="687376"/>
                <a:ext cx="573480" cy="297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5D81323-9F3E-4CDF-AEEA-AB8A5C239C0D}"/>
                  </a:ext>
                </a:extLst>
              </p14:cNvPr>
              <p14:cNvContentPartPr/>
              <p14:nvPr/>
            </p14:nvContentPartPr>
            <p14:xfrm>
              <a:off x="5474280" y="582640"/>
              <a:ext cx="1747080" cy="49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5D81323-9F3E-4CDF-AEEA-AB8A5C239C0D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456640" y="564640"/>
                <a:ext cx="178272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3729AF-98CF-4AF2-BCFD-7B7E931B2812}"/>
                  </a:ext>
                </a:extLst>
              </p14:cNvPr>
              <p14:cNvContentPartPr/>
              <p14:nvPr/>
            </p14:nvContentPartPr>
            <p14:xfrm>
              <a:off x="7558680" y="507760"/>
              <a:ext cx="1162800" cy="434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3729AF-98CF-4AF2-BCFD-7B7E931B281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40686" y="490105"/>
                <a:ext cx="1198429" cy="470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0AE290-FCD8-40AF-8B9F-83414C5DBF26}"/>
                  </a:ext>
                </a:extLst>
              </p14:cNvPr>
              <p14:cNvContentPartPr/>
              <p14:nvPr/>
            </p14:nvContentPartPr>
            <p14:xfrm>
              <a:off x="2539560" y="716920"/>
              <a:ext cx="1812600" cy="990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0AE290-FCD8-40AF-8B9F-83414C5DBF26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521920" y="699280"/>
                <a:ext cx="1848240" cy="10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A96DE69-8DA7-4D7E-8A3C-D01B7CE8E837}"/>
                  </a:ext>
                </a:extLst>
              </p14:cNvPr>
              <p14:cNvContentPartPr/>
              <p14:nvPr/>
            </p14:nvContentPartPr>
            <p14:xfrm>
              <a:off x="5729880" y="12288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A96DE69-8DA7-4D7E-8A3C-D01B7CE8E83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12240" y="121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9A7E625-84C8-481B-81EF-D073246E28CE}"/>
                  </a:ext>
                </a:extLst>
              </p14:cNvPr>
              <p14:cNvContentPartPr/>
              <p14:nvPr/>
            </p14:nvContentPartPr>
            <p14:xfrm>
              <a:off x="5300400" y="1325320"/>
              <a:ext cx="108504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9A7E625-84C8-481B-81EF-D073246E28C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82760" y="1307320"/>
                <a:ext cx="11206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B4381AF-4008-4A46-ACE7-15C5CA9615A8}"/>
                  </a:ext>
                </a:extLst>
              </p14:cNvPr>
              <p14:cNvContentPartPr/>
              <p14:nvPr/>
            </p14:nvContentPartPr>
            <p14:xfrm>
              <a:off x="4656000" y="1218760"/>
              <a:ext cx="398160" cy="539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B4381AF-4008-4A46-ACE7-15C5CA9615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38360" y="1201120"/>
                <a:ext cx="43380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873238-3F11-4B7A-B5CA-5BEBD2C534C2}"/>
                  </a:ext>
                </a:extLst>
              </p14:cNvPr>
              <p14:cNvContentPartPr/>
              <p14:nvPr/>
            </p14:nvContentPartPr>
            <p14:xfrm>
              <a:off x="7060800" y="1085920"/>
              <a:ext cx="189720" cy="7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873238-3F11-4B7A-B5CA-5BEBD2C534C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43160" y="1068280"/>
                <a:ext cx="2253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754B6FB-F9A6-4013-A3C6-DCF48859929D}"/>
                  </a:ext>
                </a:extLst>
              </p14:cNvPr>
              <p14:cNvContentPartPr/>
              <p14:nvPr/>
            </p14:nvContentPartPr>
            <p14:xfrm>
              <a:off x="8329080" y="1157920"/>
              <a:ext cx="236160" cy="193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754B6FB-F9A6-4013-A3C6-DCF4885992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11080" y="1139920"/>
                <a:ext cx="2718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9A6D4D-F1DD-444E-A0A1-62EE1AF88099}"/>
                  </a:ext>
                </a:extLst>
              </p14:cNvPr>
              <p14:cNvContentPartPr/>
              <p14:nvPr/>
            </p14:nvContentPartPr>
            <p14:xfrm>
              <a:off x="8320800" y="1007800"/>
              <a:ext cx="192960" cy="79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9A6D4D-F1DD-444E-A0A1-62EE1AF8809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02800" y="989800"/>
                <a:ext cx="22860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EE10073-6AEC-414D-8CAE-6EC1866513F8}"/>
                  </a:ext>
                </a:extLst>
              </p14:cNvPr>
              <p14:cNvContentPartPr/>
              <p14:nvPr/>
            </p14:nvContentPartPr>
            <p14:xfrm>
              <a:off x="7528080" y="1147480"/>
              <a:ext cx="609120" cy="234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EE10073-6AEC-414D-8CAE-6EC1866513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510430" y="1129813"/>
                <a:ext cx="644781" cy="27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69A3857-CAF1-40E3-951B-45B354140B7D}"/>
                  </a:ext>
                </a:extLst>
              </p14:cNvPr>
              <p14:cNvContentPartPr/>
              <p14:nvPr/>
            </p14:nvContentPartPr>
            <p14:xfrm>
              <a:off x="6661200" y="1207960"/>
              <a:ext cx="644400" cy="296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69A3857-CAF1-40E3-951B-45B354140B7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43190" y="1190320"/>
                <a:ext cx="6800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A523CA-315D-4080-8319-B69889FBC6D5}"/>
                  </a:ext>
                </a:extLst>
              </p14:cNvPr>
              <p14:cNvContentPartPr/>
              <p14:nvPr/>
            </p14:nvContentPartPr>
            <p14:xfrm>
              <a:off x="2873280" y="1900600"/>
              <a:ext cx="286560" cy="219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A523CA-315D-4080-8319-B69889FBC6D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855280" y="1882600"/>
                <a:ext cx="3222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9DD4D07-14C5-4792-94C1-268432B36BBC}"/>
                  </a:ext>
                </a:extLst>
              </p14:cNvPr>
              <p14:cNvContentPartPr/>
              <p14:nvPr/>
            </p14:nvContentPartPr>
            <p14:xfrm>
              <a:off x="3189720" y="1980520"/>
              <a:ext cx="131400" cy="155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9DD4D07-14C5-4792-94C1-268432B36BB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72080" y="1962520"/>
                <a:ext cx="167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5604E00-2E56-49C1-AD60-47E8D6BE1385}"/>
                  </a:ext>
                </a:extLst>
              </p14:cNvPr>
              <p14:cNvContentPartPr/>
              <p14:nvPr/>
            </p14:nvContentPartPr>
            <p14:xfrm>
              <a:off x="3544320" y="1998520"/>
              <a:ext cx="255960" cy="126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5604E00-2E56-49C1-AD60-47E8D6BE138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26680" y="1980520"/>
                <a:ext cx="29160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7B00A4-223A-4C5C-B564-4400298727FB}"/>
                  </a:ext>
                </a:extLst>
              </p14:cNvPr>
              <p14:cNvContentPartPr/>
              <p14:nvPr/>
            </p14:nvContentPartPr>
            <p14:xfrm>
              <a:off x="3851760" y="2021560"/>
              <a:ext cx="163440" cy="112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7B00A4-223A-4C5C-B564-4400298727F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34120" y="2003560"/>
                <a:ext cx="199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02CDDEB-B759-4317-8D67-89A970AB162B}"/>
                  </a:ext>
                </a:extLst>
              </p14:cNvPr>
              <p14:cNvContentPartPr/>
              <p14:nvPr/>
            </p14:nvContentPartPr>
            <p14:xfrm>
              <a:off x="4002960" y="2069800"/>
              <a:ext cx="40320" cy="75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02CDDEB-B759-4317-8D67-89A970AB16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85320" y="2052160"/>
                <a:ext cx="759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8D24F3-AD00-4B6A-9D12-3D1E08AF62FE}"/>
                  </a:ext>
                </a:extLst>
              </p14:cNvPr>
              <p14:cNvContentPartPr/>
              <p14:nvPr/>
            </p14:nvContentPartPr>
            <p14:xfrm>
              <a:off x="4158120" y="1990960"/>
              <a:ext cx="181080" cy="137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8D24F3-AD00-4B6A-9D12-3D1E08AF62F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40480" y="1973320"/>
                <a:ext cx="2167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6A40364-8998-46B6-9A7F-726245E4DDCC}"/>
                  </a:ext>
                </a:extLst>
              </p14:cNvPr>
              <p14:cNvContentPartPr/>
              <p14:nvPr/>
            </p14:nvContentPartPr>
            <p14:xfrm>
              <a:off x="4512720" y="1818160"/>
              <a:ext cx="19080" cy="236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6A40364-8998-46B6-9A7F-726245E4DDC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94720" y="1800520"/>
                <a:ext cx="547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DE2CA7-23EB-4ABC-AE8C-07D37CD9EB86}"/>
                  </a:ext>
                </a:extLst>
              </p14:cNvPr>
              <p14:cNvContentPartPr/>
              <p14:nvPr/>
            </p14:nvContentPartPr>
            <p14:xfrm>
              <a:off x="4409040" y="1919320"/>
              <a:ext cx="215640" cy="20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DE2CA7-23EB-4ABC-AE8C-07D37CD9EB8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91040" y="1901680"/>
                <a:ext cx="251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BEB1CEF-601C-4348-BA97-88EC19FDE294}"/>
                  </a:ext>
                </a:extLst>
              </p14:cNvPr>
              <p14:cNvContentPartPr/>
              <p14:nvPr/>
            </p14:nvContentPartPr>
            <p14:xfrm>
              <a:off x="5018880" y="1828240"/>
              <a:ext cx="360" cy="21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BEB1CEF-601C-4348-BA97-88EC19FDE29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00880" y="1810600"/>
                <a:ext cx="3600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7889B0-C8D5-4135-8E2D-10166DF78FA4}"/>
                  </a:ext>
                </a:extLst>
              </p14:cNvPr>
              <p14:cNvContentPartPr/>
              <p14:nvPr/>
            </p14:nvContentPartPr>
            <p14:xfrm>
              <a:off x="4927440" y="1889440"/>
              <a:ext cx="234720" cy="51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7889B0-C8D5-4135-8E2D-10166DF78FA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09440" y="1871800"/>
                <a:ext cx="2703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45969F6-3343-411D-9B29-05FBB72D4340}"/>
                  </a:ext>
                </a:extLst>
              </p14:cNvPr>
              <p14:cNvContentPartPr/>
              <p14:nvPr/>
            </p14:nvContentPartPr>
            <p14:xfrm>
              <a:off x="5150280" y="1892320"/>
              <a:ext cx="100440" cy="109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45969F6-3343-411D-9B29-05FBB72D434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32640" y="1874680"/>
                <a:ext cx="1360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89F77A4-B14C-443A-A927-D5635DD5BDFC}"/>
                  </a:ext>
                </a:extLst>
              </p14:cNvPr>
              <p14:cNvContentPartPr/>
              <p14:nvPr/>
            </p14:nvContentPartPr>
            <p14:xfrm>
              <a:off x="5523960" y="1899880"/>
              <a:ext cx="176760" cy="102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89F77A4-B14C-443A-A927-D5635DD5BDF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5960" y="1881880"/>
                <a:ext cx="21240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0803CA-A659-4EF5-9F7A-A26F0D0322A8}"/>
                  </a:ext>
                </a:extLst>
              </p14:cNvPr>
              <p14:cNvContentPartPr/>
              <p14:nvPr/>
            </p14:nvContentPartPr>
            <p14:xfrm>
              <a:off x="5739960" y="1917880"/>
              <a:ext cx="149760" cy="8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0803CA-A659-4EF5-9F7A-A26F0D0322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21960" y="1899880"/>
                <a:ext cx="18540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6146B4-6CDB-4842-BEC5-CAF02C01B64D}"/>
                  </a:ext>
                </a:extLst>
              </p14:cNvPr>
              <p14:cNvContentPartPr/>
              <p14:nvPr/>
            </p14:nvContentPartPr>
            <p14:xfrm>
              <a:off x="5893320" y="1729960"/>
              <a:ext cx="252360" cy="273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6146B4-6CDB-4842-BEC5-CAF02C01B64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75680" y="1712320"/>
                <a:ext cx="28800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E79BE2A-7663-406C-80DB-296ECB698DF0}"/>
                  </a:ext>
                </a:extLst>
              </p14:cNvPr>
              <p14:cNvContentPartPr/>
              <p14:nvPr/>
            </p14:nvContentPartPr>
            <p14:xfrm>
              <a:off x="6192480" y="1897000"/>
              <a:ext cx="117000" cy="364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E79BE2A-7663-406C-80DB-296ECB698D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74840" y="1879000"/>
                <a:ext cx="15264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509ABAE-E4AE-4250-BA0E-A6485A702F9B}"/>
                  </a:ext>
                </a:extLst>
              </p14:cNvPr>
              <p14:cNvContentPartPr/>
              <p14:nvPr/>
            </p14:nvContentPartPr>
            <p14:xfrm>
              <a:off x="7355280" y="174724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509ABAE-E4AE-4250-BA0E-A6485A702F9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33764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B278FD4-D6BE-4306-AB94-FC32960DD927}"/>
                  </a:ext>
                </a:extLst>
              </p14:cNvPr>
              <p14:cNvContentPartPr/>
              <p14:nvPr/>
            </p14:nvContentPartPr>
            <p14:xfrm>
              <a:off x="7371840" y="1838680"/>
              <a:ext cx="470520" cy="374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B278FD4-D6BE-4306-AB94-FC32960DD9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353840" y="1821040"/>
                <a:ext cx="5061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BDF4122-4000-4386-9382-9F1E07410D17}"/>
                  </a:ext>
                </a:extLst>
              </p14:cNvPr>
              <p14:cNvContentPartPr/>
              <p14:nvPr/>
            </p14:nvContentPartPr>
            <p14:xfrm>
              <a:off x="6968640" y="1838680"/>
              <a:ext cx="316080" cy="134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BDF4122-4000-4386-9382-9F1E07410D1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951000" y="1821040"/>
                <a:ext cx="35172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0263D79-9124-447A-A580-AD88A954AB92}"/>
                  </a:ext>
                </a:extLst>
              </p14:cNvPr>
              <p14:cNvContentPartPr/>
              <p14:nvPr/>
            </p14:nvContentPartPr>
            <p14:xfrm>
              <a:off x="6400200" y="1837600"/>
              <a:ext cx="385920" cy="165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0263D79-9124-447A-A580-AD88A954AB9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382544" y="1819639"/>
                <a:ext cx="421593" cy="2015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12DB642-D536-4B4B-95DE-2BAE60D6854D}"/>
                  </a:ext>
                </a:extLst>
              </p14:cNvPr>
              <p14:cNvContentPartPr/>
              <p14:nvPr/>
            </p14:nvContentPartPr>
            <p14:xfrm>
              <a:off x="8005800" y="1772080"/>
              <a:ext cx="1025280" cy="419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12DB642-D536-4B4B-95DE-2BAE60D6854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988154" y="1754455"/>
                <a:ext cx="1060933" cy="4546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2532B2D-C416-4E94-ABCE-ECEACEF848AE}"/>
                  </a:ext>
                </a:extLst>
              </p14:cNvPr>
              <p14:cNvContentPartPr/>
              <p14:nvPr/>
            </p14:nvContentPartPr>
            <p14:xfrm>
              <a:off x="322320" y="2186800"/>
              <a:ext cx="2445120" cy="415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2532B2D-C416-4E94-ABCE-ECEACEF848A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04320" y="2169145"/>
                <a:ext cx="24807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D4EF3E-9DFC-445F-8CB8-4DB9FF0F4257}"/>
                  </a:ext>
                </a:extLst>
              </p14:cNvPr>
              <p14:cNvContentPartPr/>
              <p14:nvPr/>
            </p14:nvContentPartPr>
            <p14:xfrm>
              <a:off x="3677520" y="2394520"/>
              <a:ext cx="149400" cy="18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D4EF3E-9DFC-445F-8CB8-4DB9FF0F425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659520" y="2376880"/>
                <a:ext cx="18504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FA34231-A068-4A23-A8B2-7F002D0DF61B}"/>
                  </a:ext>
                </a:extLst>
              </p14:cNvPr>
              <p14:cNvContentPartPr/>
              <p14:nvPr/>
            </p14:nvContentPartPr>
            <p14:xfrm>
              <a:off x="3972360" y="2443840"/>
              <a:ext cx="174600" cy="24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FA34231-A068-4A23-A8B2-7F002D0DF61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954360" y="2426200"/>
                <a:ext cx="2102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CF1E5E0-E9A0-4828-9B71-E151A8AF599D}"/>
                  </a:ext>
                </a:extLst>
              </p14:cNvPr>
              <p14:cNvContentPartPr/>
              <p14:nvPr/>
            </p14:nvContentPartPr>
            <p14:xfrm>
              <a:off x="3992520" y="2549680"/>
              <a:ext cx="151200" cy="1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CF1E5E0-E9A0-4828-9B71-E151A8AF599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974880" y="2532040"/>
                <a:ext cx="1868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4843223-F2DE-4BAC-8662-6160D0E63465}"/>
                  </a:ext>
                </a:extLst>
              </p14:cNvPr>
              <p14:cNvContentPartPr/>
              <p14:nvPr/>
            </p14:nvContentPartPr>
            <p14:xfrm>
              <a:off x="5191680" y="2275360"/>
              <a:ext cx="231480" cy="199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4843223-F2DE-4BAC-8662-6160D0E6346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173708" y="2257360"/>
                <a:ext cx="267065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B95105B-DE71-49E3-95BE-BA09DE77E64C}"/>
                  </a:ext>
                </a:extLst>
              </p14:cNvPr>
              <p14:cNvContentPartPr/>
              <p14:nvPr/>
            </p14:nvContentPartPr>
            <p14:xfrm>
              <a:off x="4314360" y="2353480"/>
              <a:ext cx="786240" cy="209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B95105B-DE71-49E3-95BE-BA09DE77E64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296712" y="2335480"/>
                <a:ext cx="821896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39A6AD6-C25F-4FB8-B203-A43E245616F3}"/>
                  </a:ext>
                </a:extLst>
              </p14:cNvPr>
              <p14:cNvContentPartPr/>
              <p14:nvPr/>
            </p14:nvContentPartPr>
            <p14:xfrm>
              <a:off x="3078120" y="2413600"/>
              <a:ext cx="507600" cy="25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39A6AD6-C25F-4FB8-B203-A43E245616F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060120" y="2395960"/>
                <a:ext cx="5432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0756FC-75D1-46D8-AE3D-2703954D1432}"/>
                  </a:ext>
                </a:extLst>
              </p14:cNvPr>
              <p14:cNvContentPartPr/>
              <p14:nvPr/>
            </p14:nvContentPartPr>
            <p14:xfrm>
              <a:off x="5527920" y="2194360"/>
              <a:ext cx="1176120" cy="352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0756FC-75D1-46D8-AE3D-2703954D1432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09926" y="2176360"/>
                <a:ext cx="1211749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10DC88E-C1F5-4A19-8B96-E95F6AB8BEC0}"/>
                  </a:ext>
                </a:extLst>
              </p14:cNvPr>
              <p14:cNvContentPartPr/>
              <p14:nvPr/>
            </p14:nvContentPartPr>
            <p14:xfrm>
              <a:off x="355080" y="2805280"/>
              <a:ext cx="253080" cy="23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10DC88E-C1F5-4A19-8B96-E95F6AB8BEC0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7080" y="2787613"/>
                <a:ext cx="288720" cy="2711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5155374-681F-4099-A826-4A6D9DAF36FB}"/>
                  </a:ext>
                </a:extLst>
              </p14:cNvPr>
              <p14:cNvContentPartPr/>
              <p14:nvPr/>
            </p14:nvContentPartPr>
            <p14:xfrm>
              <a:off x="2214480" y="2712400"/>
              <a:ext cx="1157400" cy="312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5155374-681F-4099-A826-4A6D9DAF36F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196486" y="2694400"/>
                <a:ext cx="1193029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E5C6F51-F35F-4CE1-B48B-0F98A82A8D02}"/>
                  </a:ext>
                </a:extLst>
              </p14:cNvPr>
              <p14:cNvContentPartPr/>
              <p14:nvPr/>
            </p14:nvContentPartPr>
            <p14:xfrm>
              <a:off x="711120" y="2773240"/>
              <a:ext cx="1379880" cy="305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E5C6F51-F35F-4CE1-B48B-0F98A82A8D0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93120" y="2755600"/>
                <a:ext cx="141552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47D82A7-B9E1-48CB-B512-AA5190B5EBFD}"/>
                  </a:ext>
                </a:extLst>
              </p14:cNvPr>
              <p14:cNvContentPartPr/>
              <p14:nvPr/>
            </p14:nvContentPartPr>
            <p14:xfrm>
              <a:off x="3494640" y="2864320"/>
              <a:ext cx="1436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47D82A7-B9E1-48CB-B512-AA5190B5EBF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476640" y="28463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059E03-E609-447F-AC3E-7BF4CA7F0F3D}"/>
                  </a:ext>
                </a:extLst>
              </p14:cNvPr>
              <p14:cNvContentPartPr/>
              <p14:nvPr/>
            </p14:nvContentPartPr>
            <p14:xfrm>
              <a:off x="3524880" y="2920480"/>
              <a:ext cx="136080" cy="15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059E03-E609-447F-AC3E-7BF4CA7F0F3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507240" y="2902480"/>
                <a:ext cx="1717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95369D2-8225-4B25-A3EB-97217481DA26}"/>
                  </a:ext>
                </a:extLst>
              </p14:cNvPr>
              <p14:cNvContentPartPr/>
              <p14:nvPr/>
            </p14:nvContentPartPr>
            <p14:xfrm>
              <a:off x="4043280" y="2915440"/>
              <a:ext cx="94320" cy="102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95369D2-8225-4B25-A3EB-97217481DA2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025640" y="2897440"/>
                <a:ext cx="1299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B7E4585-EC5A-49CE-B150-03C7B758C02C}"/>
                  </a:ext>
                </a:extLst>
              </p14:cNvPr>
              <p14:cNvContentPartPr/>
              <p14:nvPr/>
            </p14:nvContentPartPr>
            <p14:xfrm>
              <a:off x="4023120" y="2730400"/>
              <a:ext cx="144000" cy="124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B7E4585-EC5A-49CE-B150-03C7B758C02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005120" y="2712400"/>
                <a:ext cx="1796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5D4AC7C-8AE3-4A4D-A250-D3D22EC23747}"/>
                  </a:ext>
                </a:extLst>
              </p14:cNvPr>
              <p14:cNvContentPartPr/>
              <p14:nvPr/>
            </p14:nvContentPartPr>
            <p14:xfrm>
              <a:off x="4271880" y="2610880"/>
              <a:ext cx="110160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5D4AC7C-8AE3-4A4D-A250-D3D22EC2374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253880" y="2593240"/>
                <a:ext cx="11372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3035551-3A5F-4F2E-8153-D10725ECC37B}"/>
                  </a:ext>
                </a:extLst>
              </p14:cNvPr>
              <p14:cNvContentPartPr/>
              <p14:nvPr/>
            </p14:nvContentPartPr>
            <p14:xfrm>
              <a:off x="5483640" y="2762800"/>
              <a:ext cx="135720" cy="127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3035551-3A5F-4F2E-8153-D10725ECC37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466000" y="2745160"/>
                <a:ext cx="17136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8B249FD-9DE9-422B-99A5-49AEC8FD89BA}"/>
                  </a:ext>
                </a:extLst>
              </p14:cNvPr>
              <p14:cNvContentPartPr/>
              <p14:nvPr/>
            </p14:nvContentPartPr>
            <p14:xfrm>
              <a:off x="6532320" y="2559760"/>
              <a:ext cx="326880" cy="3870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8B249FD-9DE9-422B-99A5-49AEC8FD89B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514680" y="2542120"/>
                <a:ext cx="36252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982980E-3960-4669-8B68-31D253D50682}"/>
                  </a:ext>
                </a:extLst>
              </p14:cNvPr>
              <p14:cNvContentPartPr/>
              <p14:nvPr/>
            </p14:nvContentPartPr>
            <p14:xfrm>
              <a:off x="5770560" y="2610880"/>
              <a:ext cx="689040" cy="353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982980E-3960-4669-8B68-31D253D5068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52920" y="2593240"/>
                <a:ext cx="72468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88497E0-4574-42D1-B05C-D4004AD0C2A7}"/>
                  </a:ext>
                </a:extLst>
              </p14:cNvPr>
              <p14:cNvContentPartPr/>
              <p14:nvPr/>
            </p14:nvContentPartPr>
            <p14:xfrm>
              <a:off x="7091040" y="2600440"/>
              <a:ext cx="360" cy="4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88497E0-4574-42D1-B05C-D4004AD0C2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73400" y="2582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9870165-96AE-4D02-ADEE-85D9300CCE46}"/>
                  </a:ext>
                </a:extLst>
              </p14:cNvPr>
              <p14:cNvContentPartPr/>
              <p14:nvPr/>
            </p14:nvContentPartPr>
            <p14:xfrm>
              <a:off x="7223160" y="2590720"/>
              <a:ext cx="109080" cy="62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9870165-96AE-4D02-ADEE-85D9300CCE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05520" y="2572720"/>
                <a:ext cx="14472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4294A9A-7C4F-46FA-B3D4-89654AE87E06}"/>
                  </a:ext>
                </a:extLst>
              </p14:cNvPr>
              <p14:cNvContentPartPr/>
              <p14:nvPr/>
            </p14:nvContentPartPr>
            <p14:xfrm>
              <a:off x="6949200" y="2702320"/>
              <a:ext cx="250920" cy="18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4294A9A-7C4F-46FA-B3D4-89654AE87E0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931200" y="2684320"/>
                <a:ext cx="286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60ED0D6-17E1-4C8F-A77D-D79B85D4D3EC}"/>
                  </a:ext>
                </a:extLst>
              </p14:cNvPr>
              <p14:cNvContentPartPr/>
              <p14:nvPr/>
            </p14:nvContentPartPr>
            <p14:xfrm>
              <a:off x="7416480" y="2752720"/>
              <a:ext cx="10044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60ED0D6-17E1-4C8F-A77D-D79B85D4D3E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398480" y="2734720"/>
                <a:ext cx="13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A7D7A60-BD8A-4B6E-95D2-3EBDB70A2481}"/>
                  </a:ext>
                </a:extLst>
              </p14:cNvPr>
              <p14:cNvContentPartPr/>
              <p14:nvPr/>
            </p14:nvContentPartPr>
            <p14:xfrm>
              <a:off x="7416480" y="2824000"/>
              <a:ext cx="101160" cy="1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A7D7A60-BD8A-4B6E-95D2-3EBDB70A248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398480" y="280636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2586826-2391-4D94-A2AD-EDF4A661DFBA}"/>
                  </a:ext>
                </a:extLst>
              </p14:cNvPr>
              <p14:cNvContentPartPr/>
              <p14:nvPr/>
            </p14:nvContentPartPr>
            <p14:xfrm>
              <a:off x="7629960" y="2580640"/>
              <a:ext cx="117720" cy="132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2586826-2391-4D94-A2AD-EDF4A661DFB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611960" y="2562640"/>
                <a:ext cx="1533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ACCE7D0-0959-413E-9821-3CD3FEAD31FD}"/>
                  </a:ext>
                </a:extLst>
              </p14:cNvPr>
              <p14:cNvContentPartPr/>
              <p14:nvPr/>
            </p14:nvContentPartPr>
            <p14:xfrm>
              <a:off x="7619520" y="2752720"/>
              <a:ext cx="21420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ACCE7D0-0959-413E-9821-3CD3FEAD31F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01880" y="2734720"/>
                <a:ext cx="24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F5980D6-8A13-4B28-977D-737614E87C0F}"/>
                  </a:ext>
                </a:extLst>
              </p14:cNvPr>
              <p14:cNvContentPartPr/>
              <p14:nvPr/>
            </p14:nvContentPartPr>
            <p14:xfrm>
              <a:off x="7684320" y="2793760"/>
              <a:ext cx="98280" cy="16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F5980D6-8A13-4B28-977D-737614E87C0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666680" y="2775760"/>
                <a:ext cx="1339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2F90342-D7E6-4ABE-BD45-C34AA5AEB816}"/>
                  </a:ext>
                </a:extLst>
              </p14:cNvPr>
              <p14:cNvContentPartPr/>
              <p14:nvPr/>
            </p14:nvContentPartPr>
            <p14:xfrm>
              <a:off x="7920480" y="2488840"/>
              <a:ext cx="1035720" cy="329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2F90342-D7E6-4ABE-BD45-C34AA5AEB81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902480" y="2470840"/>
                <a:ext cx="107136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699D578-EB1C-4344-970C-4DA12C66DEEC}"/>
                  </a:ext>
                </a:extLst>
              </p14:cNvPr>
              <p14:cNvContentPartPr/>
              <p14:nvPr/>
            </p14:nvContentPartPr>
            <p14:xfrm>
              <a:off x="741360" y="3540400"/>
              <a:ext cx="167400" cy="249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699D578-EB1C-4344-970C-4DA12C66DEE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23360" y="3522400"/>
                <a:ext cx="2030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DE3A73A-5B1C-4FC5-A9EF-B907FF1109FE}"/>
                  </a:ext>
                </a:extLst>
              </p14:cNvPr>
              <p14:cNvContentPartPr/>
              <p14:nvPr/>
            </p14:nvContentPartPr>
            <p14:xfrm>
              <a:off x="1056360" y="3592240"/>
              <a:ext cx="132480" cy="4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DE3A73A-5B1C-4FC5-A9EF-B907FF1109F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038360" y="3574600"/>
                <a:ext cx="168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47F0C5A-C721-4B46-9614-3C5E51BC3A74}"/>
                  </a:ext>
                </a:extLst>
              </p14:cNvPr>
              <p14:cNvContentPartPr/>
              <p14:nvPr/>
            </p14:nvContentPartPr>
            <p14:xfrm>
              <a:off x="1086600" y="3667120"/>
              <a:ext cx="14364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47F0C5A-C721-4B46-9614-3C5E51BC3A7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068600" y="36491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56EE984-59C1-4DA6-820A-848E1A40A8EC}"/>
                  </a:ext>
                </a:extLst>
              </p14:cNvPr>
              <p14:cNvContentPartPr/>
              <p14:nvPr/>
            </p14:nvContentPartPr>
            <p14:xfrm>
              <a:off x="374880" y="3403240"/>
              <a:ext cx="174960" cy="505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56EE984-59C1-4DA6-820A-848E1A40A8E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56880" y="3385240"/>
                <a:ext cx="21060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D6177-580B-4229-9434-65F2639D8D8F}"/>
                  </a:ext>
                </a:extLst>
              </p14:cNvPr>
              <p14:cNvContentPartPr/>
              <p14:nvPr/>
            </p14:nvContentPartPr>
            <p14:xfrm>
              <a:off x="1401960" y="3677200"/>
              <a:ext cx="143640" cy="12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D6177-580B-4229-9434-65F2639D8D8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383960" y="3659200"/>
                <a:ext cx="1792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D7D1FCA-66C1-4DA9-ABB1-AC1035DF47A6}"/>
                  </a:ext>
                </a:extLst>
              </p14:cNvPr>
              <p14:cNvContentPartPr/>
              <p14:nvPr/>
            </p14:nvContentPartPr>
            <p14:xfrm>
              <a:off x="1371000" y="3423400"/>
              <a:ext cx="164520" cy="18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D7D1FCA-66C1-4DA9-ABB1-AC1035DF47A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53360" y="3405760"/>
                <a:ext cx="2001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59E1E52-666A-48FB-898F-BEBA7EC3C36E}"/>
                  </a:ext>
                </a:extLst>
              </p14:cNvPr>
              <p14:cNvContentPartPr/>
              <p14:nvPr/>
            </p14:nvContentPartPr>
            <p14:xfrm>
              <a:off x="1657200" y="3433840"/>
              <a:ext cx="481320" cy="322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59E1E52-666A-48FB-898F-BEBA7EC3C36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639200" y="3415840"/>
                <a:ext cx="5169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4C5ED66-2724-4BDF-A3AA-D4190C0C5A72}"/>
                  </a:ext>
                </a:extLst>
              </p14:cNvPr>
              <p14:cNvContentPartPr/>
              <p14:nvPr/>
            </p14:nvContentPartPr>
            <p14:xfrm>
              <a:off x="3538920" y="3291280"/>
              <a:ext cx="350640" cy="5461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4C5ED66-2724-4BDF-A3AA-D4190C0C5A7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521280" y="3273628"/>
                <a:ext cx="386280" cy="581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6F72CD0-FC9D-4157-AA9B-1DD5464F45D0}"/>
                  </a:ext>
                </a:extLst>
              </p14:cNvPr>
              <p14:cNvContentPartPr/>
              <p14:nvPr/>
            </p14:nvContentPartPr>
            <p14:xfrm>
              <a:off x="2234640" y="3362560"/>
              <a:ext cx="1209240" cy="3232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6F72CD0-FC9D-4157-AA9B-1DD5464F45D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217000" y="3344580"/>
                <a:ext cx="1244880" cy="3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2CE507D-091C-4D6C-BAA2-6886D6D171B5}"/>
                  </a:ext>
                </a:extLst>
              </p14:cNvPr>
              <p14:cNvContentPartPr/>
              <p14:nvPr/>
            </p14:nvContentPartPr>
            <p14:xfrm>
              <a:off x="4305720" y="3349960"/>
              <a:ext cx="674280" cy="336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2CE507D-091C-4D6C-BAA2-6886D6D171B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288080" y="3332320"/>
                <a:ext cx="7099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529AEEC-53F9-4BC2-B586-8012939983DA}"/>
                  </a:ext>
                </a:extLst>
              </p14:cNvPr>
              <p14:cNvContentPartPr/>
              <p14:nvPr/>
            </p14:nvContentPartPr>
            <p14:xfrm>
              <a:off x="5252160" y="3301360"/>
              <a:ext cx="499680" cy="329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529AEEC-53F9-4BC2-B586-8012939983D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234533" y="3283720"/>
                <a:ext cx="535294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E5EBD2A-B12B-4424-A61D-6FDF44C3B570}"/>
                  </a:ext>
                </a:extLst>
              </p14:cNvPr>
              <p14:cNvContentPartPr/>
              <p14:nvPr/>
            </p14:nvContentPartPr>
            <p14:xfrm>
              <a:off x="5872080" y="3504400"/>
              <a:ext cx="122400" cy="10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E5EBD2A-B12B-4424-A61D-6FDF44C3B57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854080" y="348676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255E12AC-1FD8-4169-899D-DF772CE33556}"/>
                  </a:ext>
                </a:extLst>
              </p14:cNvPr>
              <p14:cNvContentPartPr/>
              <p14:nvPr/>
            </p14:nvContentPartPr>
            <p14:xfrm>
              <a:off x="975000" y="3860440"/>
              <a:ext cx="5092560" cy="6609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255E12AC-1FD8-4169-899D-DF772CE3355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957001" y="3842800"/>
                <a:ext cx="5128197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907E167-036B-4EE2-9DED-F8A07C2B8A2A}"/>
                  </a:ext>
                </a:extLst>
              </p14:cNvPr>
              <p14:cNvContentPartPr/>
              <p14:nvPr/>
            </p14:nvContentPartPr>
            <p14:xfrm>
              <a:off x="6349800" y="3920200"/>
              <a:ext cx="507960" cy="23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907E167-036B-4EE2-9DED-F8A07C2B8A2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332147" y="3902200"/>
                <a:ext cx="543625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861CF76-E2A0-4497-9247-C98B42DA7D43}"/>
                  </a:ext>
                </a:extLst>
              </p14:cNvPr>
              <p14:cNvContentPartPr/>
              <p14:nvPr/>
            </p14:nvContentPartPr>
            <p14:xfrm>
              <a:off x="6113280" y="3210280"/>
              <a:ext cx="1434240" cy="414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861CF76-E2A0-4497-9247-C98B42DA7D4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095640" y="3192640"/>
                <a:ext cx="146988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FEA1F29-37B2-4C55-83BD-49A1E632B951}"/>
                  </a:ext>
                </a:extLst>
              </p14:cNvPr>
              <p14:cNvContentPartPr/>
              <p14:nvPr/>
            </p14:nvContentPartPr>
            <p14:xfrm>
              <a:off x="7142160" y="3890680"/>
              <a:ext cx="853200" cy="376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FEA1F29-37B2-4C55-83BD-49A1E632B951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124513" y="3873040"/>
                <a:ext cx="888855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E320E30-694F-42AC-A184-7F35899C15FA}"/>
                  </a:ext>
                </a:extLst>
              </p14:cNvPr>
              <p14:cNvContentPartPr/>
              <p14:nvPr/>
            </p14:nvContentPartPr>
            <p14:xfrm>
              <a:off x="538320" y="4574320"/>
              <a:ext cx="1756800" cy="480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E320E30-694F-42AC-A184-7F35899C15F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0320" y="4556680"/>
                <a:ext cx="179244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59C24E7-102E-4266-8E9D-8A99597A3494}"/>
                  </a:ext>
                </a:extLst>
              </p14:cNvPr>
              <p14:cNvContentPartPr/>
              <p14:nvPr/>
            </p14:nvContentPartPr>
            <p14:xfrm>
              <a:off x="2529480" y="4734520"/>
              <a:ext cx="1251360" cy="438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59C24E7-102E-4266-8E9D-8A99597A349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511835" y="4716866"/>
                <a:ext cx="1287010" cy="474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612ECAB7-21FF-487C-86A9-822B3834465A}"/>
                  </a:ext>
                </a:extLst>
              </p14:cNvPr>
              <p14:cNvContentPartPr/>
              <p14:nvPr/>
            </p14:nvContentPartPr>
            <p14:xfrm>
              <a:off x="4039320" y="4673320"/>
              <a:ext cx="4320" cy="16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612ECAB7-21FF-487C-86A9-822B3834465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021320" y="4655680"/>
                <a:ext cx="399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A0DC015-CA22-4EB7-8F1A-8F9B91829A15}"/>
                  </a:ext>
                </a:extLst>
              </p14:cNvPr>
              <p14:cNvContentPartPr/>
              <p14:nvPr/>
            </p14:nvContentPartPr>
            <p14:xfrm>
              <a:off x="5374560" y="4835680"/>
              <a:ext cx="76680" cy="1645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A0DC015-CA22-4EB7-8F1A-8F9B91829A15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356560" y="4818040"/>
                <a:ext cx="11232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9FC3A06-BE3E-4875-A9D4-8CAAF3BE84F5}"/>
                  </a:ext>
                </a:extLst>
              </p14:cNvPr>
              <p14:cNvContentPartPr/>
              <p14:nvPr/>
            </p14:nvContentPartPr>
            <p14:xfrm>
              <a:off x="5689560" y="4635520"/>
              <a:ext cx="255240" cy="473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9FC3A06-BE3E-4875-A9D4-8CAAF3BE84F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671920" y="4617880"/>
                <a:ext cx="29088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65FB032-C9F8-449A-A3FF-D92D7121DC87}"/>
                  </a:ext>
                </a:extLst>
              </p14:cNvPr>
              <p14:cNvContentPartPr/>
              <p14:nvPr/>
            </p14:nvContentPartPr>
            <p14:xfrm>
              <a:off x="4469880" y="4602040"/>
              <a:ext cx="772200" cy="4068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65FB032-C9F8-449A-A3FF-D92D7121DC87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452232" y="4584056"/>
                <a:ext cx="807857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45748377-AA3E-4AB2-9A3D-74F09D8BFF2E}"/>
                  </a:ext>
                </a:extLst>
              </p14:cNvPr>
              <p14:cNvContentPartPr/>
              <p14:nvPr/>
            </p14:nvContentPartPr>
            <p14:xfrm>
              <a:off x="4036800" y="4827040"/>
              <a:ext cx="270360" cy="131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45748377-AA3E-4AB2-9A3D-74F09D8BFF2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018800" y="4809040"/>
                <a:ext cx="30600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F7E2C8FC-46EA-41D2-8469-FA72D83853E3}"/>
                  </a:ext>
                </a:extLst>
              </p14:cNvPr>
              <p14:cNvContentPartPr/>
              <p14:nvPr/>
            </p14:nvContentPartPr>
            <p14:xfrm>
              <a:off x="6218760" y="4711480"/>
              <a:ext cx="126360" cy="2977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F7E2C8FC-46EA-41D2-8469-FA72D83853E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200760" y="4693480"/>
                <a:ext cx="1620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8B703C5-176E-4238-B309-AB1DD71EAEAD}"/>
                  </a:ext>
                </a:extLst>
              </p14:cNvPr>
              <p14:cNvContentPartPr/>
              <p14:nvPr/>
            </p14:nvContentPartPr>
            <p14:xfrm>
              <a:off x="8117760" y="4632640"/>
              <a:ext cx="356760" cy="3106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8B703C5-176E-4238-B309-AB1DD71EAEA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099778" y="4615000"/>
                <a:ext cx="392364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51E1459-9B5B-4EE4-B27F-3D25DE29F66A}"/>
                  </a:ext>
                </a:extLst>
              </p14:cNvPr>
              <p14:cNvContentPartPr/>
              <p14:nvPr/>
            </p14:nvContentPartPr>
            <p14:xfrm>
              <a:off x="6918600" y="4673320"/>
              <a:ext cx="976680" cy="3150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51E1459-9B5B-4EE4-B27F-3D25DE29F66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900953" y="4655680"/>
                <a:ext cx="1012333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9BA56A-6B0E-49BB-89F7-3D5E8E0CA50E}"/>
                  </a:ext>
                </a:extLst>
              </p14:cNvPr>
              <p14:cNvContentPartPr/>
              <p14:nvPr/>
            </p14:nvContentPartPr>
            <p14:xfrm>
              <a:off x="6611160" y="4703560"/>
              <a:ext cx="135000" cy="401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9BA56A-6B0E-49BB-89F7-3D5E8E0CA50E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593160" y="4685920"/>
                <a:ext cx="1706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4C8BA99-FAAF-443E-9EAD-E34A59FF1878}"/>
                  </a:ext>
                </a:extLst>
              </p14:cNvPr>
              <p14:cNvContentPartPr/>
              <p14:nvPr/>
            </p14:nvContentPartPr>
            <p14:xfrm>
              <a:off x="1432200" y="5059240"/>
              <a:ext cx="1903320" cy="5148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4C8BA99-FAAF-443E-9EAD-E34A59FF187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414200" y="5041600"/>
                <a:ext cx="1938960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CD3C542-1308-4246-BF2B-3CE83E005AAB}"/>
                  </a:ext>
                </a:extLst>
              </p14:cNvPr>
              <p14:cNvContentPartPr/>
              <p14:nvPr/>
            </p14:nvContentPartPr>
            <p14:xfrm>
              <a:off x="652440" y="5096680"/>
              <a:ext cx="576720" cy="374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CD3C542-1308-4246-BF2B-3CE83E005AAB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34440" y="5078680"/>
                <a:ext cx="61236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7D3F365-C70A-4E24-92B8-E13BF26BE9A4}"/>
                  </a:ext>
                </a:extLst>
              </p14:cNvPr>
              <p14:cNvContentPartPr/>
              <p14:nvPr/>
            </p14:nvContentPartPr>
            <p14:xfrm>
              <a:off x="3586080" y="5201440"/>
              <a:ext cx="10800" cy="3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7D3F365-C70A-4E24-92B8-E13BF26BE9A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568080" y="518344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B4C07E85-DBD6-4FFB-82FC-39E434E8D2C3}"/>
                  </a:ext>
                </a:extLst>
              </p14:cNvPr>
              <p14:cNvContentPartPr/>
              <p14:nvPr/>
            </p14:nvContentPartPr>
            <p14:xfrm>
              <a:off x="4032840" y="5157520"/>
              <a:ext cx="236880" cy="2599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B4C07E85-DBD6-4FFB-82FC-39E434E8D2C3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015200" y="5139520"/>
                <a:ext cx="27252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35E7F8F-3C4C-45DE-97EC-9C60649A49B4}"/>
                  </a:ext>
                </a:extLst>
              </p14:cNvPr>
              <p14:cNvContentPartPr/>
              <p14:nvPr/>
            </p14:nvContentPartPr>
            <p14:xfrm>
              <a:off x="3635040" y="5264080"/>
              <a:ext cx="264960" cy="1306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35E7F8F-3C4C-45DE-97EC-9C60649A49B4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617400" y="5246080"/>
                <a:ext cx="3006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564E2DD-10C9-4CCA-B3D1-C9ECA0AE028C}"/>
                  </a:ext>
                </a:extLst>
              </p14:cNvPr>
              <p14:cNvContentPartPr/>
              <p14:nvPr/>
            </p14:nvContentPartPr>
            <p14:xfrm>
              <a:off x="4226160" y="5224840"/>
              <a:ext cx="325440" cy="1922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564E2DD-10C9-4CCA-B3D1-C9ECA0AE028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208160" y="5207200"/>
                <a:ext cx="3610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0FF50FD-5699-496A-99AF-1C021A905DD7}"/>
                  </a:ext>
                </a:extLst>
              </p14:cNvPr>
              <p14:cNvContentPartPr/>
              <p14:nvPr/>
            </p14:nvContentPartPr>
            <p14:xfrm>
              <a:off x="4571760" y="5286040"/>
              <a:ext cx="244440" cy="1292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0FF50FD-5699-496A-99AF-1C021A905DD7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553760" y="5268400"/>
                <a:ext cx="2800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EBB66B5-A6F1-46A4-A16F-40F059810131}"/>
                  </a:ext>
                </a:extLst>
              </p14:cNvPr>
              <p14:cNvContentPartPr/>
              <p14:nvPr/>
            </p14:nvContentPartPr>
            <p14:xfrm>
              <a:off x="4892880" y="5262280"/>
              <a:ext cx="122040" cy="162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EBB66B5-A6F1-46A4-A16F-40F059810131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874880" y="5244640"/>
                <a:ext cx="1576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09401551-6BBA-4558-B7BF-1311C616E46A}"/>
                  </a:ext>
                </a:extLst>
              </p14:cNvPr>
              <p14:cNvContentPartPr/>
              <p14:nvPr/>
            </p14:nvContentPartPr>
            <p14:xfrm>
              <a:off x="5252880" y="5097040"/>
              <a:ext cx="318960" cy="4716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09401551-6BBA-4558-B7BF-1311C616E46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235240" y="5079400"/>
                <a:ext cx="35460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715C4DD-BF4C-4F79-A549-C1C659A5BA58}"/>
                  </a:ext>
                </a:extLst>
              </p14:cNvPr>
              <p14:cNvContentPartPr/>
              <p14:nvPr/>
            </p14:nvContentPartPr>
            <p14:xfrm>
              <a:off x="5790360" y="5201800"/>
              <a:ext cx="266400" cy="2433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715C4DD-BF4C-4F79-A549-C1C659A5BA5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772360" y="5184160"/>
                <a:ext cx="30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CB3CF9FA-24DA-4DF7-8445-5662650E4604}"/>
                  </a:ext>
                </a:extLst>
              </p14:cNvPr>
              <p14:cNvContentPartPr/>
              <p14:nvPr/>
            </p14:nvContentPartPr>
            <p14:xfrm>
              <a:off x="6187080" y="5435080"/>
              <a:ext cx="360" cy="43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CB3CF9FA-24DA-4DF7-8445-5662650E4604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169440" y="5417440"/>
                <a:ext cx="36000" cy="3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79525524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6920" y="724840"/>
              <a:ext cx="2436840" cy="1471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14:cNvPr>
              <p14:cNvContentPartPr/>
              <p14:nvPr/>
            </p14:nvContentPartPr>
            <p14:xfrm>
              <a:off x="152040" y="100960"/>
              <a:ext cx="2917440" cy="52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7C6865F-F0AA-4A71-ACF8-D0C605EB3D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4040" y="83320"/>
                <a:ext cx="295308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14:cNvPr>
              <p14:cNvContentPartPr/>
              <p14:nvPr/>
            </p14:nvContentPartPr>
            <p14:xfrm>
              <a:off x="3291600" y="294280"/>
              <a:ext cx="104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9C5B1B1-C5B3-4A02-B7EC-6B5FCE7EFE0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73600" y="276280"/>
                <a:ext cx="4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14:cNvPr>
              <p14:cNvContentPartPr/>
              <p14:nvPr/>
            </p14:nvContentPartPr>
            <p14:xfrm>
              <a:off x="3332280" y="37564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62C7B4F-7307-4010-BF15-44EF77CFE9E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14280" y="358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14:cNvPr>
              <p14:cNvContentPartPr/>
              <p14:nvPr/>
            </p14:nvContentPartPr>
            <p14:xfrm>
              <a:off x="4957680" y="162160"/>
              <a:ext cx="1408320" cy="453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C78187C-DA14-4FD5-B51E-4FDF497DD9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39680" y="144160"/>
                <a:ext cx="1443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14:cNvPr>
              <p14:cNvContentPartPr/>
              <p14:nvPr/>
            </p14:nvContentPartPr>
            <p14:xfrm>
              <a:off x="3565560" y="197440"/>
              <a:ext cx="1106640" cy="538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EB4C54-486E-4E30-981B-6BAE8B3C6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547920" y="179800"/>
                <a:ext cx="11422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14:cNvPr>
              <p14:cNvContentPartPr/>
              <p14:nvPr/>
            </p14:nvContentPartPr>
            <p14:xfrm>
              <a:off x="6756960" y="203920"/>
              <a:ext cx="244440" cy="22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E287220-1393-41B9-8838-AFBF7610F5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39320" y="185920"/>
                <a:ext cx="2800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14:cNvPr>
              <p14:cNvContentPartPr/>
              <p14:nvPr/>
            </p14:nvContentPartPr>
            <p14:xfrm>
              <a:off x="1940160" y="922840"/>
              <a:ext cx="574560" cy="227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A9EE0A-D0BE-464C-BA21-7D7A1459779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22509" y="904840"/>
                <a:ext cx="610222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D09008-ED98-48AD-9199-58AD07E4B5AC}"/>
                  </a:ext>
                </a:extLst>
              </p14:cNvPr>
              <p14:cNvContentPartPr/>
              <p14:nvPr/>
            </p14:nvContentPartPr>
            <p14:xfrm>
              <a:off x="7192920" y="456640"/>
              <a:ext cx="43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D09008-ED98-48AD-9199-58AD07E4B5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175280" y="4390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76F3D12-3E6E-4F16-86CD-91931EC69FE8}"/>
                  </a:ext>
                </a:extLst>
              </p14:cNvPr>
              <p14:cNvContentPartPr/>
              <p14:nvPr/>
            </p14:nvContentPartPr>
            <p14:xfrm>
              <a:off x="7487400" y="212200"/>
              <a:ext cx="595080" cy="204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76F3D12-3E6E-4F16-86CD-91931EC69FE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469749" y="194560"/>
                <a:ext cx="630742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AAAB255-9875-4924-A48D-B1F46DC63BE4}"/>
                  </a:ext>
                </a:extLst>
              </p14:cNvPr>
              <p14:cNvContentPartPr/>
              <p14:nvPr/>
            </p14:nvContentPartPr>
            <p14:xfrm>
              <a:off x="4561320" y="705040"/>
              <a:ext cx="537840" cy="261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AAAB255-9875-4924-A48D-B1F46DC63BE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43680" y="687376"/>
                <a:ext cx="573480" cy="297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5D81323-9F3E-4CDF-AEEA-AB8A5C239C0D}"/>
                  </a:ext>
                </a:extLst>
              </p14:cNvPr>
              <p14:cNvContentPartPr/>
              <p14:nvPr/>
            </p14:nvContentPartPr>
            <p14:xfrm>
              <a:off x="5474280" y="582640"/>
              <a:ext cx="1747080" cy="49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5D81323-9F3E-4CDF-AEEA-AB8A5C239C0D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456640" y="564640"/>
                <a:ext cx="178272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3729AF-98CF-4AF2-BCFD-7B7E931B2812}"/>
                  </a:ext>
                </a:extLst>
              </p14:cNvPr>
              <p14:cNvContentPartPr/>
              <p14:nvPr/>
            </p14:nvContentPartPr>
            <p14:xfrm>
              <a:off x="7558680" y="507760"/>
              <a:ext cx="1162800" cy="434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3729AF-98CF-4AF2-BCFD-7B7E931B281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40686" y="490105"/>
                <a:ext cx="1198429" cy="470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0AE290-FCD8-40AF-8B9F-83414C5DBF26}"/>
                  </a:ext>
                </a:extLst>
              </p14:cNvPr>
              <p14:cNvContentPartPr/>
              <p14:nvPr/>
            </p14:nvContentPartPr>
            <p14:xfrm>
              <a:off x="2539560" y="716920"/>
              <a:ext cx="1812600" cy="990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0AE290-FCD8-40AF-8B9F-83414C5DBF26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521920" y="699280"/>
                <a:ext cx="1848240" cy="10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A96DE69-8DA7-4D7E-8A3C-D01B7CE8E837}"/>
                  </a:ext>
                </a:extLst>
              </p14:cNvPr>
              <p14:cNvContentPartPr/>
              <p14:nvPr/>
            </p14:nvContentPartPr>
            <p14:xfrm>
              <a:off x="5729880" y="12288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A96DE69-8DA7-4D7E-8A3C-D01B7CE8E83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12240" y="121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9A7E625-84C8-481B-81EF-D073246E28CE}"/>
                  </a:ext>
                </a:extLst>
              </p14:cNvPr>
              <p14:cNvContentPartPr/>
              <p14:nvPr/>
            </p14:nvContentPartPr>
            <p14:xfrm>
              <a:off x="5300400" y="1325320"/>
              <a:ext cx="108504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9A7E625-84C8-481B-81EF-D073246E28C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82760" y="1307320"/>
                <a:ext cx="11206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B4381AF-4008-4A46-ACE7-15C5CA9615A8}"/>
                  </a:ext>
                </a:extLst>
              </p14:cNvPr>
              <p14:cNvContentPartPr/>
              <p14:nvPr/>
            </p14:nvContentPartPr>
            <p14:xfrm>
              <a:off x="4656000" y="1218760"/>
              <a:ext cx="398160" cy="539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B4381AF-4008-4A46-ACE7-15C5CA9615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38360" y="1201120"/>
                <a:ext cx="43380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873238-3F11-4B7A-B5CA-5BEBD2C534C2}"/>
                  </a:ext>
                </a:extLst>
              </p14:cNvPr>
              <p14:cNvContentPartPr/>
              <p14:nvPr/>
            </p14:nvContentPartPr>
            <p14:xfrm>
              <a:off x="7060800" y="1085920"/>
              <a:ext cx="189720" cy="7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873238-3F11-4B7A-B5CA-5BEBD2C534C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43160" y="1068280"/>
                <a:ext cx="2253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754B6FB-F9A6-4013-A3C6-DCF48859929D}"/>
                  </a:ext>
                </a:extLst>
              </p14:cNvPr>
              <p14:cNvContentPartPr/>
              <p14:nvPr/>
            </p14:nvContentPartPr>
            <p14:xfrm>
              <a:off x="8329080" y="1157920"/>
              <a:ext cx="236160" cy="193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754B6FB-F9A6-4013-A3C6-DCF4885992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11080" y="1139920"/>
                <a:ext cx="2718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9A6D4D-F1DD-444E-A0A1-62EE1AF88099}"/>
                  </a:ext>
                </a:extLst>
              </p14:cNvPr>
              <p14:cNvContentPartPr/>
              <p14:nvPr/>
            </p14:nvContentPartPr>
            <p14:xfrm>
              <a:off x="8320800" y="1007800"/>
              <a:ext cx="192960" cy="79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9A6D4D-F1DD-444E-A0A1-62EE1AF8809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02800" y="989800"/>
                <a:ext cx="22860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EE10073-6AEC-414D-8CAE-6EC1866513F8}"/>
                  </a:ext>
                </a:extLst>
              </p14:cNvPr>
              <p14:cNvContentPartPr/>
              <p14:nvPr/>
            </p14:nvContentPartPr>
            <p14:xfrm>
              <a:off x="7528080" y="1147480"/>
              <a:ext cx="609120" cy="234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EE10073-6AEC-414D-8CAE-6EC1866513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510430" y="1129813"/>
                <a:ext cx="644781" cy="27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69A3857-CAF1-40E3-951B-45B354140B7D}"/>
                  </a:ext>
                </a:extLst>
              </p14:cNvPr>
              <p14:cNvContentPartPr/>
              <p14:nvPr/>
            </p14:nvContentPartPr>
            <p14:xfrm>
              <a:off x="6661200" y="1207960"/>
              <a:ext cx="644400" cy="296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69A3857-CAF1-40E3-951B-45B354140B7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43190" y="1190320"/>
                <a:ext cx="6800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A523CA-315D-4080-8319-B69889FBC6D5}"/>
                  </a:ext>
                </a:extLst>
              </p14:cNvPr>
              <p14:cNvContentPartPr/>
              <p14:nvPr/>
            </p14:nvContentPartPr>
            <p14:xfrm>
              <a:off x="2873280" y="1900600"/>
              <a:ext cx="286560" cy="219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A523CA-315D-4080-8319-B69889FBC6D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855280" y="1882600"/>
                <a:ext cx="3222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9DD4D07-14C5-4792-94C1-268432B36BBC}"/>
                  </a:ext>
                </a:extLst>
              </p14:cNvPr>
              <p14:cNvContentPartPr/>
              <p14:nvPr/>
            </p14:nvContentPartPr>
            <p14:xfrm>
              <a:off x="3189720" y="1980520"/>
              <a:ext cx="131400" cy="155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9DD4D07-14C5-4792-94C1-268432B36BB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72080" y="1962520"/>
                <a:ext cx="1670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5604E00-2E56-49C1-AD60-47E8D6BE1385}"/>
                  </a:ext>
                </a:extLst>
              </p14:cNvPr>
              <p14:cNvContentPartPr/>
              <p14:nvPr/>
            </p14:nvContentPartPr>
            <p14:xfrm>
              <a:off x="3544320" y="1998520"/>
              <a:ext cx="255960" cy="126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5604E00-2E56-49C1-AD60-47E8D6BE138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26680" y="1980520"/>
                <a:ext cx="29160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7B00A4-223A-4C5C-B564-4400298727FB}"/>
                  </a:ext>
                </a:extLst>
              </p14:cNvPr>
              <p14:cNvContentPartPr/>
              <p14:nvPr/>
            </p14:nvContentPartPr>
            <p14:xfrm>
              <a:off x="3851760" y="2021560"/>
              <a:ext cx="163440" cy="112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7B00A4-223A-4C5C-B564-4400298727F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34120" y="2003560"/>
                <a:ext cx="199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02CDDEB-B759-4317-8D67-89A970AB162B}"/>
                  </a:ext>
                </a:extLst>
              </p14:cNvPr>
              <p14:cNvContentPartPr/>
              <p14:nvPr/>
            </p14:nvContentPartPr>
            <p14:xfrm>
              <a:off x="4002960" y="2069800"/>
              <a:ext cx="40320" cy="75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02CDDEB-B759-4317-8D67-89A970AB16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85320" y="2052160"/>
                <a:ext cx="759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8D24F3-AD00-4B6A-9D12-3D1E08AF62FE}"/>
                  </a:ext>
                </a:extLst>
              </p14:cNvPr>
              <p14:cNvContentPartPr/>
              <p14:nvPr/>
            </p14:nvContentPartPr>
            <p14:xfrm>
              <a:off x="4158120" y="1990960"/>
              <a:ext cx="181080" cy="137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8D24F3-AD00-4B6A-9D12-3D1E08AF62F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40480" y="1973320"/>
                <a:ext cx="2167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6A40364-8998-46B6-9A7F-726245E4DDCC}"/>
                  </a:ext>
                </a:extLst>
              </p14:cNvPr>
              <p14:cNvContentPartPr/>
              <p14:nvPr/>
            </p14:nvContentPartPr>
            <p14:xfrm>
              <a:off x="4512720" y="1818160"/>
              <a:ext cx="19080" cy="236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6A40364-8998-46B6-9A7F-726245E4DDC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94720" y="1800520"/>
                <a:ext cx="547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DE2CA7-23EB-4ABC-AE8C-07D37CD9EB86}"/>
                  </a:ext>
                </a:extLst>
              </p14:cNvPr>
              <p14:cNvContentPartPr/>
              <p14:nvPr/>
            </p14:nvContentPartPr>
            <p14:xfrm>
              <a:off x="4409040" y="1919320"/>
              <a:ext cx="215640" cy="20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DE2CA7-23EB-4ABC-AE8C-07D37CD9EB8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91040" y="1901680"/>
                <a:ext cx="251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BEB1CEF-601C-4348-BA97-88EC19FDE294}"/>
                  </a:ext>
                </a:extLst>
              </p14:cNvPr>
              <p14:cNvContentPartPr/>
              <p14:nvPr/>
            </p14:nvContentPartPr>
            <p14:xfrm>
              <a:off x="5018880" y="1828240"/>
              <a:ext cx="360" cy="21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BEB1CEF-601C-4348-BA97-88EC19FDE29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00880" y="1810600"/>
                <a:ext cx="3600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7889B0-C8D5-4135-8E2D-10166DF78FA4}"/>
                  </a:ext>
                </a:extLst>
              </p14:cNvPr>
              <p14:cNvContentPartPr/>
              <p14:nvPr/>
            </p14:nvContentPartPr>
            <p14:xfrm>
              <a:off x="4927440" y="1889440"/>
              <a:ext cx="234720" cy="51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7889B0-C8D5-4135-8E2D-10166DF78FA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09440" y="1871800"/>
                <a:ext cx="2703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45969F6-3343-411D-9B29-05FBB72D4340}"/>
                  </a:ext>
                </a:extLst>
              </p14:cNvPr>
              <p14:cNvContentPartPr/>
              <p14:nvPr/>
            </p14:nvContentPartPr>
            <p14:xfrm>
              <a:off x="5150280" y="1892320"/>
              <a:ext cx="100440" cy="109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45969F6-3343-411D-9B29-05FBB72D434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32640" y="1874680"/>
                <a:ext cx="1360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89F77A4-B14C-443A-A927-D5635DD5BDFC}"/>
                  </a:ext>
                </a:extLst>
              </p14:cNvPr>
              <p14:cNvContentPartPr/>
              <p14:nvPr/>
            </p14:nvContentPartPr>
            <p14:xfrm>
              <a:off x="5523960" y="1899880"/>
              <a:ext cx="176760" cy="102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89F77A4-B14C-443A-A927-D5635DD5BDF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5960" y="1881880"/>
                <a:ext cx="21240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0803CA-A659-4EF5-9F7A-A26F0D0322A8}"/>
                  </a:ext>
                </a:extLst>
              </p14:cNvPr>
              <p14:cNvContentPartPr/>
              <p14:nvPr/>
            </p14:nvContentPartPr>
            <p14:xfrm>
              <a:off x="5739960" y="1917880"/>
              <a:ext cx="149760" cy="8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0803CA-A659-4EF5-9F7A-A26F0D0322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21960" y="1899880"/>
                <a:ext cx="18540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6146B4-6CDB-4842-BEC5-CAF02C01B64D}"/>
                  </a:ext>
                </a:extLst>
              </p14:cNvPr>
              <p14:cNvContentPartPr/>
              <p14:nvPr/>
            </p14:nvContentPartPr>
            <p14:xfrm>
              <a:off x="5893320" y="1729960"/>
              <a:ext cx="252360" cy="273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6146B4-6CDB-4842-BEC5-CAF02C01B64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75680" y="1712320"/>
                <a:ext cx="28800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E79BE2A-7663-406C-80DB-296ECB698DF0}"/>
                  </a:ext>
                </a:extLst>
              </p14:cNvPr>
              <p14:cNvContentPartPr/>
              <p14:nvPr/>
            </p14:nvContentPartPr>
            <p14:xfrm>
              <a:off x="6192480" y="1897000"/>
              <a:ext cx="117000" cy="364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E79BE2A-7663-406C-80DB-296ECB698D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74840" y="1879000"/>
                <a:ext cx="15264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509ABAE-E4AE-4250-BA0E-A6485A702F9B}"/>
                  </a:ext>
                </a:extLst>
              </p14:cNvPr>
              <p14:cNvContentPartPr/>
              <p14:nvPr/>
            </p14:nvContentPartPr>
            <p14:xfrm>
              <a:off x="7355280" y="174724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509ABAE-E4AE-4250-BA0E-A6485A702F9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33764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B278FD4-D6BE-4306-AB94-FC32960DD927}"/>
                  </a:ext>
                </a:extLst>
              </p14:cNvPr>
              <p14:cNvContentPartPr/>
              <p14:nvPr/>
            </p14:nvContentPartPr>
            <p14:xfrm>
              <a:off x="7371840" y="1838680"/>
              <a:ext cx="470520" cy="374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B278FD4-D6BE-4306-AB94-FC32960DD9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353840" y="1821040"/>
                <a:ext cx="5061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BDF4122-4000-4386-9382-9F1E07410D17}"/>
                  </a:ext>
                </a:extLst>
              </p14:cNvPr>
              <p14:cNvContentPartPr/>
              <p14:nvPr/>
            </p14:nvContentPartPr>
            <p14:xfrm>
              <a:off x="6968640" y="1838680"/>
              <a:ext cx="316080" cy="134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BDF4122-4000-4386-9382-9F1E07410D1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951000" y="1821040"/>
                <a:ext cx="35172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0263D79-9124-447A-A580-AD88A954AB92}"/>
                  </a:ext>
                </a:extLst>
              </p14:cNvPr>
              <p14:cNvContentPartPr/>
              <p14:nvPr/>
            </p14:nvContentPartPr>
            <p14:xfrm>
              <a:off x="6400200" y="1837600"/>
              <a:ext cx="385920" cy="165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0263D79-9124-447A-A580-AD88A954AB9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382544" y="1819639"/>
                <a:ext cx="421593" cy="2015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12DB642-D536-4B4B-95DE-2BAE60D6854D}"/>
                  </a:ext>
                </a:extLst>
              </p14:cNvPr>
              <p14:cNvContentPartPr/>
              <p14:nvPr/>
            </p14:nvContentPartPr>
            <p14:xfrm>
              <a:off x="8005800" y="1772080"/>
              <a:ext cx="1025280" cy="419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12DB642-D536-4B4B-95DE-2BAE60D6854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988154" y="1754455"/>
                <a:ext cx="1060933" cy="4546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2532B2D-C416-4E94-ABCE-ECEACEF848AE}"/>
                  </a:ext>
                </a:extLst>
              </p14:cNvPr>
              <p14:cNvContentPartPr/>
              <p14:nvPr/>
            </p14:nvContentPartPr>
            <p14:xfrm>
              <a:off x="322320" y="2186800"/>
              <a:ext cx="2445120" cy="415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2532B2D-C416-4E94-ABCE-ECEACEF848A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04320" y="2169145"/>
                <a:ext cx="24807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D4EF3E-9DFC-445F-8CB8-4DB9FF0F4257}"/>
                  </a:ext>
                </a:extLst>
              </p14:cNvPr>
              <p14:cNvContentPartPr/>
              <p14:nvPr/>
            </p14:nvContentPartPr>
            <p14:xfrm>
              <a:off x="3677520" y="2394520"/>
              <a:ext cx="149400" cy="18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D4EF3E-9DFC-445F-8CB8-4DB9FF0F425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659520" y="2376880"/>
                <a:ext cx="18504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FA34231-A068-4A23-A8B2-7F002D0DF61B}"/>
                  </a:ext>
                </a:extLst>
              </p14:cNvPr>
              <p14:cNvContentPartPr/>
              <p14:nvPr/>
            </p14:nvContentPartPr>
            <p14:xfrm>
              <a:off x="3972360" y="2443840"/>
              <a:ext cx="174600" cy="24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FA34231-A068-4A23-A8B2-7F002D0DF61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954360" y="2426200"/>
                <a:ext cx="2102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CF1E5E0-E9A0-4828-9B71-E151A8AF599D}"/>
                  </a:ext>
                </a:extLst>
              </p14:cNvPr>
              <p14:cNvContentPartPr/>
              <p14:nvPr/>
            </p14:nvContentPartPr>
            <p14:xfrm>
              <a:off x="3992520" y="2549680"/>
              <a:ext cx="151200" cy="1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CF1E5E0-E9A0-4828-9B71-E151A8AF599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974880" y="2532040"/>
                <a:ext cx="1868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4843223-F2DE-4BAC-8662-6160D0E63465}"/>
                  </a:ext>
                </a:extLst>
              </p14:cNvPr>
              <p14:cNvContentPartPr/>
              <p14:nvPr/>
            </p14:nvContentPartPr>
            <p14:xfrm>
              <a:off x="5191680" y="2275360"/>
              <a:ext cx="231480" cy="199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4843223-F2DE-4BAC-8662-6160D0E6346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173708" y="2257360"/>
                <a:ext cx="267065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B95105B-DE71-49E3-95BE-BA09DE77E64C}"/>
                  </a:ext>
                </a:extLst>
              </p14:cNvPr>
              <p14:cNvContentPartPr/>
              <p14:nvPr/>
            </p14:nvContentPartPr>
            <p14:xfrm>
              <a:off x="4314360" y="2353480"/>
              <a:ext cx="786240" cy="209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B95105B-DE71-49E3-95BE-BA09DE77E64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296712" y="2335480"/>
                <a:ext cx="821896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39A6AD6-C25F-4FB8-B203-A43E245616F3}"/>
                  </a:ext>
                </a:extLst>
              </p14:cNvPr>
              <p14:cNvContentPartPr/>
              <p14:nvPr/>
            </p14:nvContentPartPr>
            <p14:xfrm>
              <a:off x="3078120" y="2413600"/>
              <a:ext cx="507600" cy="25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39A6AD6-C25F-4FB8-B203-A43E245616F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060120" y="2395960"/>
                <a:ext cx="5432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0756FC-75D1-46D8-AE3D-2703954D1432}"/>
                  </a:ext>
                </a:extLst>
              </p14:cNvPr>
              <p14:cNvContentPartPr/>
              <p14:nvPr/>
            </p14:nvContentPartPr>
            <p14:xfrm>
              <a:off x="5527920" y="2194360"/>
              <a:ext cx="1176120" cy="352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0756FC-75D1-46D8-AE3D-2703954D1432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09926" y="2176360"/>
                <a:ext cx="1211749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10DC88E-C1F5-4A19-8B96-E95F6AB8BEC0}"/>
                  </a:ext>
                </a:extLst>
              </p14:cNvPr>
              <p14:cNvContentPartPr/>
              <p14:nvPr/>
            </p14:nvContentPartPr>
            <p14:xfrm>
              <a:off x="355080" y="2805280"/>
              <a:ext cx="253080" cy="23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10DC88E-C1F5-4A19-8B96-E95F6AB8BEC0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7080" y="2787613"/>
                <a:ext cx="288720" cy="2711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5155374-681F-4099-A826-4A6D9DAF36FB}"/>
                  </a:ext>
                </a:extLst>
              </p14:cNvPr>
              <p14:cNvContentPartPr/>
              <p14:nvPr/>
            </p14:nvContentPartPr>
            <p14:xfrm>
              <a:off x="2214480" y="2712400"/>
              <a:ext cx="1157400" cy="312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5155374-681F-4099-A826-4A6D9DAF36F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196486" y="2694400"/>
                <a:ext cx="1193029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E5C6F51-F35F-4CE1-B48B-0F98A82A8D02}"/>
                  </a:ext>
                </a:extLst>
              </p14:cNvPr>
              <p14:cNvContentPartPr/>
              <p14:nvPr/>
            </p14:nvContentPartPr>
            <p14:xfrm>
              <a:off x="711120" y="2773240"/>
              <a:ext cx="1379880" cy="305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E5C6F51-F35F-4CE1-B48B-0F98A82A8D0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93120" y="2755600"/>
                <a:ext cx="141552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47D82A7-B9E1-48CB-B512-AA5190B5EBFD}"/>
                  </a:ext>
                </a:extLst>
              </p14:cNvPr>
              <p14:cNvContentPartPr/>
              <p14:nvPr/>
            </p14:nvContentPartPr>
            <p14:xfrm>
              <a:off x="3494640" y="2864320"/>
              <a:ext cx="1436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47D82A7-B9E1-48CB-B512-AA5190B5EBF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476640" y="28463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059E03-E609-447F-AC3E-7BF4CA7F0F3D}"/>
                  </a:ext>
                </a:extLst>
              </p14:cNvPr>
              <p14:cNvContentPartPr/>
              <p14:nvPr/>
            </p14:nvContentPartPr>
            <p14:xfrm>
              <a:off x="3524880" y="2920480"/>
              <a:ext cx="136080" cy="15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059E03-E609-447F-AC3E-7BF4CA7F0F3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507240" y="2902480"/>
                <a:ext cx="1717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95369D2-8225-4B25-A3EB-97217481DA26}"/>
                  </a:ext>
                </a:extLst>
              </p14:cNvPr>
              <p14:cNvContentPartPr/>
              <p14:nvPr/>
            </p14:nvContentPartPr>
            <p14:xfrm>
              <a:off x="4043280" y="2915440"/>
              <a:ext cx="94320" cy="102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95369D2-8225-4B25-A3EB-97217481DA2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025640" y="2897440"/>
                <a:ext cx="1299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B7E4585-EC5A-49CE-B150-03C7B758C02C}"/>
                  </a:ext>
                </a:extLst>
              </p14:cNvPr>
              <p14:cNvContentPartPr/>
              <p14:nvPr/>
            </p14:nvContentPartPr>
            <p14:xfrm>
              <a:off x="4023120" y="2730400"/>
              <a:ext cx="144000" cy="124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B7E4585-EC5A-49CE-B150-03C7B758C02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005120" y="2712400"/>
                <a:ext cx="1796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5D4AC7C-8AE3-4A4D-A250-D3D22EC23747}"/>
                  </a:ext>
                </a:extLst>
              </p14:cNvPr>
              <p14:cNvContentPartPr/>
              <p14:nvPr/>
            </p14:nvContentPartPr>
            <p14:xfrm>
              <a:off x="4271880" y="2610880"/>
              <a:ext cx="110160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5D4AC7C-8AE3-4A4D-A250-D3D22EC2374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253880" y="2593240"/>
                <a:ext cx="11372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3035551-3A5F-4F2E-8153-D10725ECC37B}"/>
                  </a:ext>
                </a:extLst>
              </p14:cNvPr>
              <p14:cNvContentPartPr/>
              <p14:nvPr/>
            </p14:nvContentPartPr>
            <p14:xfrm>
              <a:off x="5483640" y="2762800"/>
              <a:ext cx="135720" cy="127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3035551-3A5F-4F2E-8153-D10725ECC37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466000" y="2745160"/>
                <a:ext cx="17136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8B249FD-9DE9-422B-99A5-49AEC8FD89BA}"/>
                  </a:ext>
                </a:extLst>
              </p14:cNvPr>
              <p14:cNvContentPartPr/>
              <p14:nvPr/>
            </p14:nvContentPartPr>
            <p14:xfrm>
              <a:off x="6532320" y="2559760"/>
              <a:ext cx="326880" cy="3870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8B249FD-9DE9-422B-99A5-49AEC8FD89B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514680" y="2542120"/>
                <a:ext cx="36252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982980E-3960-4669-8B68-31D253D50682}"/>
                  </a:ext>
                </a:extLst>
              </p14:cNvPr>
              <p14:cNvContentPartPr/>
              <p14:nvPr/>
            </p14:nvContentPartPr>
            <p14:xfrm>
              <a:off x="5770560" y="2610880"/>
              <a:ext cx="689040" cy="353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982980E-3960-4669-8B68-31D253D5068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52920" y="2593240"/>
                <a:ext cx="72468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88497E0-4574-42D1-B05C-D4004AD0C2A7}"/>
                  </a:ext>
                </a:extLst>
              </p14:cNvPr>
              <p14:cNvContentPartPr/>
              <p14:nvPr/>
            </p14:nvContentPartPr>
            <p14:xfrm>
              <a:off x="7091040" y="2600440"/>
              <a:ext cx="360" cy="4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88497E0-4574-42D1-B05C-D4004AD0C2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73400" y="2582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9870165-96AE-4D02-ADEE-85D9300CCE46}"/>
                  </a:ext>
                </a:extLst>
              </p14:cNvPr>
              <p14:cNvContentPartPr/>
              <p14:nvPr/>
            </p14:nvContentPartPr>
            <p14:xfrm>
              <a:off x="7223160" y="2590720"/>
              <a:ext cx="109080" cy="62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9870165-96AE-4D02-ADEE-85D9300CCE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05520" y="2572720"/>
                <a:ext cx="14472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4294A9A-7C4F-46FA-B3D4-89654AE87E06}"/>
                  </a:ext>
                </a:extLst>
              </p14:cNvPr>
              <p14:cNvContentPartPr/>
              <p14:nvPr/>
            </p14:nvContentPartPr>
            <p14:xfrm>
              <a:off x="6949200" y="2702320"/>
              <a:ext cx="250920" cy="18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4294A9A-7C4F-46FA-B3D4-89654AE87E0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931200" y="2684320"/>
                <a:ext cx="286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60ED0D6-17E1-4C8F-A77D-D79B85D4D3EC}"/>
                  </a:ext>
                </a:extLst>
              </p14:cNvPr>
              <p14:cNvContentPartPr/>
              <p14:nvPr/>
            </p14:nvContentPartPr>
            <p14:xfrm>
              <a:off x="7416480" y="2752720"/>
              <a:ext cx="10044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60ED0D6-17E1-4C8F-A77D-D79B85D4D3E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398480" y="2734720"/>
                <a:ext cx="136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A7D7A60-BD8A-4B6E-95D2-3EBDB70A2481}"/>
                  </a:ext>
                </a:extLst>
              </p14:cNvPr>
              <p14:cNvContentPartPr/>
              <p14:nvPr/>
            </p14:nvContentPartPr>
            <p14:xfrm>
              <a:off x="7416480" y="2824000"/>
              <a:ext cx="101160" cy="1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A7D7A60-BD8A-4B6E-95D2-3EBDB70A248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398480" y="280636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2586826-2391-4D94-A2AD-EDF4A661DFBA}"/>
                  </a:ext>
                </a:extLst>
              </p14:cNvPr>
              <p14:cNvContentPartPr/>
              <p14:nvPr/>
            </p14:nvContentPartPr>
            <p14:xfrm>
              <a:off x="7629960" y="2580640"/>
              <a:ext cx="117720" cy="132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2586826-2391-4D94-A2AD-EDF4A661DFB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611960" y="2562640"/>
                <a:ext cx="1533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ACCE7D0-0959-413E-9821-3CD3FEAD31FD}"/>
                  </a:ext>
                </a:extLst>
              </p14:cNvPr>
              <p14:cNvContentPartPr/>
              <p14:nvPr/>
            </p14:nvContentPartPr>
            <p14:xfrm>
              <a:off x="7619520" y="2752720"/>
              <a:ext cx="21420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ACCE7D0-0959-413E-9821-3CD3FEAD31F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01880" y="2734720"/>
                <a:ext cx="24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F5980D6-8A13-4B28-977D-737614E87C0F}"/>
                  </a:ext>
                </a:extLst>
              </p14:cNvPr>
              <p14:cNvContentPartPr/>
              <p14:nvPr/>
            </p14:nvContentPartPr>
            <p14:xfrm>
              <a:off x="7684320" y="2793760"/>
              <a:ext cx="98280" cy="16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F5980D6-8A13-4B28-977D-737614E87C0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666680" y="2775760"/>
                <a:ext cx="1339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2F90342-D7E6-4ABE-BD45-C34AA5AEB816}"/>
                  </a:ext>
                </a:extLst>
              </p14:cNvPr>
              <p14:cNvContentPartPr/>
              <p14:nvPr/>
            </p14:nvContentPartPr>
            <p14:xfrm>
              <a:off x="7920480" y="2488840"/>
              <a:ext cx="1035720" cy="329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2F90342-D7E6-4ABE-BD45-C34AA5AEB81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902480" y="2470840"/>
                <a:ext cx="107136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699D578-EB1C-4344-970C-4DA12C66DEEC}"/>
                  </a:ext>
                </a:extLst>
              </p14:cNvPr>
              <p14:cNvContentPartPr/>
              <p14:nvPr/>
            </p14:nvContentPartPr>
            <p14:xfrm>
              <a:off x="741360" y="3540400"/>
              <a:ext cx="167400" cy="249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699D578-EB1C-4344-970C-4DA12C66DEE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23360" y="3522400"/>
                <a:ext cx="2030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DE3A73A-5B1C-4FC5-A9EF-B907FF1109FE}"/>
                  </a:ext>
                </a:extLst>
              </p14:cNvPr>
              <p14:cNvContentPartPr/>
              <p14:nvPr/>
            </p14:nvContentPartPr>
            <p14:xfrm>
              <a:off x="1056360" y="3592240"/>
              <a:ext cx="132480" cy="4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DE3A73A-5B1C-4FC5-A9EF-B907FF1109F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038360" y="3574600"/>
                <a:ext cx="168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47F0C5A-C721-4B46-9614-3C5E51BC3A74}"/>
                  </a:ext>
                </a:extLst>
              </p14:cNvPr>
              <p14:cNvContentPartPr/>
              <p14:nvPr/>
            </p14:nvContentPartPr>
            <p14:xfrm>
              <a:off x="1086600" y="3667120"/>
              <a:ext cx="14364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47F0C5A-C721-4B46-9614-3C5E51BC3A7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068600" y="36491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56EE984-59C1-4DA6-820A-848E1A40A8EC}"/>
                  </a:ext>
                </a:extLst>
              </p14:cNvPr>
              <p14:cNvContentPartPr/>
              <p14:nvPr/>
            </p14:nvContentPartPr>
            <p14:xfrm>
              <a:off x="374880" y="3403240"/>
              <a:ext cx="174960" cy="505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56EE984-59C1-4DA6-820A-848E1A40A8E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56880" y="3385240"/>
                <a:ext cx="21060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D6177-580B-4229-9434-65F2639D8D8F}"/>
                  </a:ext>
                </a:extLst>
              </p14:cNvPr>
              <p14:cNvContentPartPr/>
              <p14:nvPr/>
            </p14:nvContentPartPr>
            <p14:xfrm>
              <a:off x="1401960" y="3677200"/>
              <a:ext cx="143640" cy="12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D6177-580B-4229-9434-65F2639D8D8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383960" y="3659200"/>
                <a:ext cx="1792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D7D1FCA-66C1-4DA9-ABB1-AC1035DF47A6}"/>
                  </a:ext>
                </a:extLst>
              </p14:cNvPr>
              <p14:cNvContentPartPr/>
              <p14:nvPr/>
            </p14:nvContentPartPr>
            <p14:xfrm>
              <a:off x="1371000" y="3423400"/>
              <a:ext cx="164520" cy="18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D7D1FCA-66C1-4DA9-ABB1-AC1035DF47A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53360" y="3405760"/>
                <a:ext cx="2001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59E1E52-666A-48FB-898F-BEBA7EC3C36E}"/>
                  </a:ext>
                </a:extLst>
              </p14:cNvPr>
              <p14:cNvContentPartPr/>
              <p14:nvPr/>
            </p14:nvContentPartPr>
            <p14:xfrm>
              <a:off x="1657200" y="3433840"/>
              <a:ext cx="481320" cy="322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59E1E52-666A-48FB-898F-BEBA7EC3C36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639200" y="3415840"/>
                <a:ext cx="5169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4C5ED66-2724-4BDF-A3AA-D4190C0C5A72}"/>
                  </a:ext>
                </a:extLst>
              </p14:cNvPr>
              <p14:cNvContentPartPr/>
              <p14:nvPr/>
            </p14:nvContentPartPr>
            <p14:xfrm>
              <a:off x="3538920" y="3291280"/>
              <a:ext cx="350640" cy="5461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4C5ED66-2724-4BDF-A3AA-D4190C0C5A7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521280" y="3273628"/>
                <a:ext cx="386280" cy="581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6F72CD0-FC9D-4157-AA9B-1DD5464F45D0}"/>
                  </a:ext>
                </a:extLst>
              </p14:cNvPr>
              <p14:cNvContentPartPr/>
              <p14:nvPr/>
            </p14:nvContentPartPr>
            <p14:xfrm>
              <a:off x="2234640" y="3362560"/>
              <a:ext cx="1209240" cy="3232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6F72CD0-FC9D-4157-AA9B-1DD5464F45D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217000" y="3344580"/>
                <a:ext cx="1244880" cy="3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2CE507D-091C-4D6C-BAA2-6886D6D171B5}"/>
                  </a:ext>
                </a:extLst>
              </p14:cNvPr>
              <p14:cNvContentPartPr/>
              <p14:nvPr/>
            </p14:nvContentPartPr>
            <p14:xfrm>
              <a:off x="4305720" y="3349960"/>
              <a:ext cx="674280" cy="336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2CE507D-091C-4D6C-BAA2-6886D6D171B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288080" y="3332320"/>
                <a:ext cx="7099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529AEEC-53F9-4BC2-B586-8012939983DA}"/>
                  </a:ext>
                </a:extLst>
              </p14:cNvPr>
              <p14:cNvContentPartPr/>
              <p14:nvPr/>
            </p14:nvContentPartPr>
            <p14:xfrm>
              <a:off x="5252160" y="3301360"/>
              <a:ext cx="499680" cy="329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529AEEC-53F9-4BC2-B586-8012939983D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234533" y="3283720"/>
                <a:ext cx="535294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E5EBD2A-B12B-4424-A61D-6FDF44C3B570}"/>
                  </a:ext>
                </a:extLst>
              </p14:cNvPr>
              <p14:cNvContentPartPr/>
              <p14:nvPr/>
            </p14:nvContentPartPr>
            <p14:xfrm>
              <a:off x="5872080" y="3504400"/>
              <a:ext cx="122400" cy="10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E5EBD2A-B12B-4424-A61D-6FDF44C3B57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854080" y="348676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255E12AC-1FD8-4169-899D-DF772CE33556}"/>
                  </a:ext>
                </a:extLst>
              </p14:cNvPr>
              <p14:cNvContentPartPr/>
              <p14:nvPr/>
            </p14:nvContentPartPr>
            <p14:xfrm>
              <a:off x="975000" y="3860440"/>
              <a:ext cx="5092560" cy="6609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255E12AC-1FD8-4169-899D-DF772CE3355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957001" y="3842800"/>
                <a:ext cx="5128197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907E167-036B-4EE2-9DED-F8A07C2B8A2A}"/>
                  </a:ext>
                </a:extLst>
              </p14:cNvPr>
              <p14:cNvContentPartPr/>
              <p14:nvPr/>
            </p14:nvContentPartPr>
            <p14:xfrm>
              <a:off x="6349800" y="3920200"/>
              <a:ext cx="507960" cy="23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907E167-036B-4EE2-9DED-F8A07C2B8A2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332147" y="3902200"/>
                <a:ext cx="543625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861CF76-E2A0-4497-9247-C98B42DA7D43}"/>
                  </a:ext>
                </a:extLst>
              </p14:cNvPr>
              <p14:cNvContentPartPr/>
              <p14:nvPr/>
            </p14:nvContentPartPr>
            <p14:xfrm>
              <a:off x="6113280" y="3210280"/>
              <a:ext cx="1434240" cy="414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861CF76-E2A0-4497-9247-C98B42DA7D4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095640" y="3192640"/>
                <a:ext cx="146988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FEA1F29-37B2-4C55-83BD-49A1E632B951}"/>
                  </a:ext>
                </a:extLst>
              </p14:cNvPr>
              <p14:cNvContentPartPr/>
              <p14:nvPr/>
            </p14:nvContentPartPr>
            <p14:xfrm>
              <a:off x="7142160" y="3890680"/>
              <a:ext cx="853200" cy="376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FEA1F29-37B2-4C55-83BD-49A1E632B951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124513" y="3873040"/>
                <a:ext cx="888855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E320E30-694F-42AC-A184-7F35899C15FA}"/>
                  </a:ext>
                </a:extLst>
              </p14:cNvPr>
              <p14:cNvContentPartPr/>
              <p14:nvPr/>
            </p14:nvContentPartPr>
            <p14:xfrm>
              <a:off x="538320" y="4574320"/>
              <a:ext cx="1756800" cy="480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E320E30-694F-42AC-A184-7F35899C15F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0320" y="4556680"/>
                <a:ext cx="179244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59C24E7-102E-4266-8E9D-8A99597A3494}"/>
                  </a:ext>
                </a:extLst>
              </p14:cNvPr>
              <p14:cNvContentPartPr/>
              <p14:nvPr/>
            </p14:nvContentPartPr>
            <p14:xfrm>
              <a:off x="2529480" y="4734520"/>
              <a:ext cx="1251360" cy="438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59C24E7-102E-4266-8E9D-8A99597A349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511835" y="4716866"/>
                <a:ext cx="1287010" cy="474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612ECAB7-21FF-487C-86A9-822B3834465A}"/>
                  </a:ext>
                </a:extLst>
              </p14:cNvPr>
              <p14:cNvContentPartPr/>
              <p14:nvPr/>
            </p14:nvContentPartPr>
            <p14:xfrm>
              <a:off x="4039320" y="4673320"/>
              <a:ext cx="4320" cy="16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612ECAB7-21FF-487C-86A9-822B3834465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021320" y="4655680"/>
                <a:ext cx="399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A0DC015-CA22-4EB7-8F1A-8F9B91829A15}"/>
                  </a:ext>
                </a:extLst>
              </p14:cNvPr>
              <p14:cNvContentPartPr/>
              <p14:nvPr/>
            </p14:nvContentPartPr>
            <p14:xfrm>
              <a:off x="5374560" y="4835680"/>
              <a:ext cx="76680" cy="1645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A0DC015-CA22-4EB7-8F1A-8F9B91829A15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356560" y="4818040"/>
                <a:ext cx="11232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9FC3A06-BE3E-4875-A9D4-8CAAF3BE84F5}"/>
                  </a:ext>
                </a:extLst>
              </p14:cNvPr>
              <p14:cNvContentPartPr/>
              <p14:nvPr/>
            </p14:nvContentPartPr>
            <p14:xfrm>
              <a:off x="5689560" y="4635520"/>
              <a:ext cx="255240" cy="473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9FC3A06-BE3E-4875-A9D4-8CAAF3BE84F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671920" y="4617880"/>
                <a:ext cx="29088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65FB032-C9F8-449A-A3FF-D92D7121DC87}"/>
                  </a:ext>
                </a:extLst>
              </p14:cNvPr>
              <p14:cNvContentPartPr/>
              <p14:nvPr/>
            </p14:nvContentPartPr>
            <p14:xfrm>
              <a:off x="4469880" y="4602040"/>
              <a:ext cx="772200" cy="4068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65FB032-C9F8-449A-A3FF-D92D7121DC87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452232" y="4584056"/>
                <a:ext cx="807857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45748377-AA3E-4AB2-9A3D-74F09D8BFF2E}"/>
                  </a:ext>
                </a:extLst>
              </p14:cNvPr>
              <p14:cNvContentPartPr/>
              <p14:nvPr/>
            </p14:nvContentPartPr>
            <p14:xfrm>
              <a:off x="4036800" y="4827040"/>
              <a:ext cx="270360" cy="131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45748377-AA3E-4AB2-9A3D-74F09D8BFF2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018800" y="4809040"/>
                <a:ext cx="30600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F7E2C8FC-46EA-41D2-8469-FA72D83853E3}"/>
                  </a:ext>
                </a:extLst>
              </p14:cNvPr>
              <p14:cNvContentPartPr/>
              <p14:nvPr/>
            </p14:nvContentPartPr>
            <p14:xfrm>
              <a:off x="6218760" y="4711480"/>
              <a:ext cx="126360" cy="2977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F7E2C8FC-46EA-41D2-8469-FA72D83853E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200760" y="4693480"/>
                <a:ext cx="1620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8B703C5-176E-4238-B309-AB1DD71EAEAD}"/>
                  </a:ext>
                </a:extLst>
              </p14:cNvPr>
              <p14:cNvContentPartPr/>
              <p14:nvPr/>
            </p14:nvContentPartPr>
            <p14:xfrm>
              <a:off x="8117760" y="4632640"/>
              <a:ext cx="356760" cy="3106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8B703C5-176E-4238-B309-AB1DD71EAEA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099778" y="4615000"/>
                <a:ext cx="392364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51E1459-9B5B-4EE4-B27F-3D25DE29F66A}"/>
                  </a:ext>
                </a:extLst>
              </p14:cNvPr>
              <p14:cNvContentPartPr/>
              <p14:nvPr/>
            </p14:nvContentPartPr>
            <p14:xfrm>
              <a:off x="6918600" y="4673320"/>
              <a:ext cx="976680" cy="3150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51E1459-9B5B-4EE4-B27F-3D25DE29F66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900953" y="4655680"/>
                <a:ext cx="1012333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9BA56A-6B0E-49BB-89F7-3D5E8E0CA50E}"/>
                  </a:ext>
                </a:extLst>
              </p14:cNvPr>
              <p14:cNvContentPartPr/>
              <p14:nvPr/>
            </p14:nvContentPartPr>
            <p14:xfrm>
              <a:off x="6611160" y="4703560"/>
              <a:ext cx="135000" cy="401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9BA56A-6B0E-49BB-89F7-3D5E8E0CA50E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593160" y="4685920"/>
                <a:ext cx="1706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4C8BA99-FAAF-443E-9EAD-E34A59FF1878}"/>
                  </a:ext>
                </a:extLst>
              </p14:cNvPr>
              <p14:cNvContentPartPr/>
              <p14:nvPr/>
            </p14:nvContentPartPr>
            <p14:xfrm>
              <a:off x="1432200" y="5059240"/>
              <a:ext cx="1903320" cy="5148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4C8BA99-FAAF-443E-9EAD-E34A59FF187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414200" y="5041600"/>
                <a:ext cx="1938960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CD3C542-1308-4246-BF2B-3CE83E005AAB}"/>
                  </a:ext>
                </a:extLst>
              </p14:cNvPr>
              <p14:cNvContentPartPr/>
              <p14:nvPr/>
            </p14:nvContentPartPr>
            <p14:xfrm>
              <a:off x="652440" y="5096680"/>
              <a:ext cx="576720" cy="374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CD3C542-1308-4246-BF2B-3CE83E005AAB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34440" y="5078680"/>
                <a:ext cx="61236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7D3F365-C70A-4E24-92B8-E13BF26BE9A4}"/>
                  </a:ext>
                </a:extLst>
              </p14:cNvPr>
              <p14:cNvContentPartPr/>
              <p14:nvPr/>
            </p14:nvContentPartPr>
            <p14:xfrm>
              <a:off x="3586080" y="5201440"/>
              <a:ext cx="10800" cy="3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7D3F365-C70A-4E24-92B8-E13BF26BE9A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568080" y="518344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B4C07E85-DBD6-4FFB-82FC-39E434E8D2C3}"/>
                  </a:ext>
                </a:extLst>
              </p14:cNvPr>
              <p14:cNvContentPartPr/>
              <p14:nvPr/>
            </p14:nvContentPartPr>
            <p14:xfrm>
              <a:off x="4032840" y="5157520"/>
              <a:ext cx="236880" cy="2599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B4C07E85-DBD6-4FFB-82FC-39E434E8D2C3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015200" y="5139520"/>
                <a:ext cx="27252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35E7F8F-3C4C-45DE-97EC-9C60649A49B4}"/>
                  </a:ext>
                </a:extLst>
              </p14:cNvPr>
              <p14:cNvContentPartPr/>
              <p14:nvPr/>
            </p14:nvContentPartPr>
            <p14:xfrm>
              <a:off x="3635040" y="5264080"/>
              <a:ext cx="264960" cy="1306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35E7F8F-3C4C-45DE-97EC-9C60649A49B4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617400" y="5246080"/>
                <a:ext cx="3006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564E2DD-10C9-4CCA-B3D1-C9ECA0AE028C}"/>
                  </a:ext>
                </a:extLst>
              </p14:cNvPr>
              <p14:cNvContentPartPr/>
              <p14:nvPr/>
            </p14:nvContentPartPr>
            <p14:xfrm>
              <a:off x="4226160" y="5224840"/>
              <a:ext cx="325440" cy="1922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564E2DD-10C9-4CCA-B3D1-C9ECA0AE028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208160" y="5207200"/>
                <a:ext cx="3610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0FF50FD-5699-496A-99AF-1C021A905DD7}"/>
                  </a:ext>
                </a:extLst>
              </p14:cNvPr>
              <p14:cNvContentPartPr/>
              <p14:nvPr/>
            </p14:nvContentPartPr>
            <p14:xfrm>
              <a:off x="4571760" y="5286040"/>
              <a:ext cx="244440" cy="1292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0FF50FD-5699-496A-99AF-1C021A905DD7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553760" y="5268400"/>
                <a:ext cx="2800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EBB66B5-A6F1-46A4-A16F-40F059810131}"/>
                  </a:ext>
                </a:extLst>
              </p14:cNvPr>
              <p14:cNvContentPartPr/>
              <p14:nvPr/>
            </p14:nvContentPartPr>
            <p14:xfrm>
              <a:off x="4892880" y="5262280"/>
              <a:ext cx="122040" cy="162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EBB66B5-A6F1-46A4-A16F-40F059810131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874880" y="5244640"/>
                <a:ext cx="1576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09401551-6BBA-4558-B7BF-1311C616E46A}"/>
                  </a:ext>
                </a:extLst>
              </p14:cNvPr>
              <p14:cNvContentPartPr/>
              <p14:nvPr/>
            </p14:nvContentPartPr>
            <p14:xfrm>
              <a:off x="5252880" y="5097040"/>
              <a:ext cx="318960" cy="4716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09401551-6BBA-4558-B7BF-1311C616E46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235240" y="5079400"/>
                <a:ext cx="35460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715C4DD-BF4C-4F79-A549-C1C659A5BA58}"/>
                  </a:ext>
                </a:extLst>
              </p14:cNvPr>
              <p14:cNvContentPartPr/>
              <p14:nvPr/>
            </p14:nvContentPartPr>
            <p14:xfrm>
              <a:off x="5790360" y="5201800"/>
              <a:ext cx="266400" cy="2433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715C4DD-BF4C-4F79-A549-C1C659A5BA5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772360" y="5184160"/>
                <a:ext cx="30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CB3CF9FA-24DA-4DF7-8445-5662650E4604}"/>
                  </a:ext>
                </a:extLst>
              </p14:cNvPr>
              <p14:cNvContentPartPr/>
              <p14:nvPr/>
            </p14:nvContentPartPr>
            <p14:xfrm>
              <a:off x="6187080" y="5435080"/>
              <a:ext cx="360" cy="43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CB3CF9FA-24DA-4DF7-8445-5662650E4604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169440" y="5417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36670B6-FFBF-4DF9-AFDA-7D516797630C}"/>
                  </a:ext>
                </a:extLst>
              </p14:cNvPr>
              <p14:cNvContentPartPr/>
              <p14:nvPr/>
            </p14:nvContentPartPr>
            <p14:xfrm>
              <a:off x="7151880" y="5191360"/>
              <a:ext cx="1497240" cy="328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36670B6-FFBF-4DF9-AFDA-7D516797630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134236" y="5173701"/>
                <a:ext cx="1532889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85E4A5A-ED0C-422F-B459-ED4EC367DF98}"/>
                  </a:ext>
                </a:extLst>
              </p14:cNvPr>
              <p14:cNvContentPartPr/>
              <p14:nvPr/>
            </p14:nvContentPartPr>
            <p14:xfrm>
              <a:off x="6441240" y="5252560"/>
              <a:ext cx="507960" cy="266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85E4A5A-ED0C-422F-B459-ED4EC367DF98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423240" y="5234560"/>
                <a:ext cx="54360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93F15F6-9BDC-4C72-B2A1-EA4DC516DB4C}"/>
                  </a:ext>
                </a:extLst>
              </p14:cNvPr>
              <p14:cNvContentPartPr/>
              <p14:nvPr/>
            </p14:nvContentPartPr>
            <p14:xfrm>
              <a:off x="539040" y="5617960"/>
              <a:ext cx="372240" cy="3571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93F15F6-9BDC-4C72-B2A1-EA4DC516DB4C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521400" y="5600320"/>
                <a:ext cx="40788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D0F9B376-3263-451B-88C6-C8E7DB785E5A}"/>
                  </a:ext>
                </a:extLst>
              </p14:cNvPr>
              <p14:cNvContentPartPr/>
              <p14:nvPr/>
            </p14:nvContentPartPr>
            <p14:xfrm>
              <a:off x="1227720" y="5628760"/>
              <a:ext cx="1595520" cy="529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D0F9B376-3263-451B-88C6-C8E7DB785E5A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209720" y="5610760"/>
                <a:ext cx="163116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C50081B3-B1B0-4C7E-8ED0-0D2BBEBFA68C}"/>
                  </a:ext>
                </a:extLst>
              </p14:cNvPr>
              <p14:cNvContentPartPr/>
              <p14:nvPr/>
            </p14:nvContentPartPr>
            <p14:xfrm>
              <a:off x="3230040" y="5699320"/>
              <a:ext cx="21240" cy="29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C50081B3-B1B0-4C7E-8ED0-0D2BBEBFA68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212040" y="5681680"/>
                <a:ext cx="568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D8F5A3A-B767-4128-AD86-BD72E30DBC33}"/>
                  </a:ext>
                </a:extLst>
              </p14:cNvPr>
              <p14:cNvContentPartPr/>
              <p14:nvPr/>
            </p14:nvContentPartPr>
            <p14:xfrm>
              <a:off x="7355280" y="5648560"/>
              <a:ext cx="742320" cy="354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D8F5A3A-B767-4128-AD86-BD72E30DBC33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337640" y="5630920"/>
                <a:ext cx="77796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B9E0FED-F0FE-406D-9A1A-C3629C6B0057}"/>
                  </a:ext>
                </a:extLst>
              </p14:cNvPr>
              <p14:cNvContentPartPr/>
              <p14:nvPr/>
            </p14:nvContentPartPr>
            <p14:xfrm>
              <a:off x="6124440" y="5681320"/>
              <a:ext cx="1093680" cy="3844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B9E0FED-F0FE-406D-9A1A-C3629C6B005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106440" y="5663320"/>
                <a:ext cx="112932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12468A4A-C9EC-4820-85BE-C70FCBBC7100}"/>
                  </a:ext>
                </a:extLst>
              </p14:cNvPr>
              <p14:cNvContentPartPr/>
              <p14:nvPr/>
            </p14:nvContentPartPr>
            <p14:xfrm>
              <a:off x="5477880" y="5885440"/>
              <a:ext cx="402480" cy="35568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12468A4A-C9EC-4820-85BE-C70FCBBC7100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5459880" y="5867800"/>
                <a:ext cx="43812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3080F2B4-4189-48C9-99F5-00B1A2585D87}"/>
                  </a:ext>
                </a:extLst>
              </p14:cNvPr>
              <p14:cNvContentPartPr/>
              <p14:nvPr/>
            </p14:nvContentPartPr>
            <p14:xfrm>
              <a:off x="4787400" y="5807680"/>
              <a:ext cx="474120" cy="1836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3080F2B4-4189-48C9-99F5-00B1A2585D87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769760" y="5790040"/>
                <a:ext cx="5097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8C82591F-505D-4322-A8B9-960BC121FFB4}"/>
                  </a:ext>
                </a:extLst>
              </p14:cNvPr>
              <p14:cNvContentPartPr/>
              <p14:nvPr/>
            </p14:nvContentPartPr>
            <p14:xfrm>
              <a:off x="3787680" y="5597800"/>
              <a:ext cx="734760" cy="34884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8C82591F-505D-4322-A8B9-960BC121FFB4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3769680" y="5579800"/>
                <a:ext cx="7704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88358526-87C9-41F2-A2CE-C34D488842DA}"/>
                  </a:ext>
                </a:extLst>
              </p14:cNvPr>
              <p14:cNvContentPartPr/>
              <p14:nvPr/>
            </p14:nvContentPartPr>
            <p14:xfrm>
              <a:off x="3237240" y="5831440"/>
              <a:ext cx="245160" cy="13248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88358526-87C9-41F2-A2CE-C34D488842DA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3219240" y="5813800"/>
                <a:ext cx="2808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337D0516-B796-48FD-8A52-4991D1DDBF00}"/>
                  </a:ext>
                </a:extLst>
              </p14:cNvPr>
              <p14:cNvContentPartPr/>
              <p14:nvPr/>
            </p14:nvContentPartPr>
            <p14:xfrm>
              <a:off x="8320800" y="6034480"/>
              <a:ext cx="360" cy="36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337D0516-B796-48FD-8A52-4991D1DDBF0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8302800" y="6016840"/>
                <a:ext cx="3600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8435956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14:cNvPr>
              <p14:cNvContentPartPr/>
              <p14:nvPr/>
            </p14:nvContentPartPr>
            <p14:xfrm>
              <a:off x="1879320" y="133360"/>
              <a:ext cx="443052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61320" y="115360"/>
                <a:ext cx="446616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14:cNvPr>
              <p14:cNvContentPartPr/>
              <p14:nvPr/>
            </p14:nvContentPartPr>
            <p14:xfrm>
              <a:off x="1005600" y="1299760"/>
              <a:ext cx="4164480" cy="1607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598" y="1282120"/>
                <a:ext cx="4200123" cy="16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14:cNvPr>
              <p14:cNvContentPartPr/>
              <p14:nvPr/>
            </p14:nvContentPartPr>
            <p14:xfrm>
              <a:off x="5709720" y="1286440"/>
              <a:ext cx="3284640" cy="1526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1722" y="1268440"/>
                <a:ext cx="3320276" cy="15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14:cNvPr>
              <p14:cNvContentPartPr/>
              <p14:nvPr/>
            </p14:nvContentPartPr>
            <p14:xfrm>
              <a:off x="1954200" y="1060000"/>
              <a:ext cx="148680" cy="18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6560" y="1042360"/>
                <a:ext cx="1843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14:cNvPr>
              <p14:cNvContentPartPr/>
              <p14:nvPr/>
            </p14:nvContentPartPr>
            <p14:xfrm>
              <a:off x="2215920" y="913840"/>
              <a:ext cx="1282320" cy="293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7925" y="896200"/>
                <a:ext cx="131795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14:cNvPr>
              <p14:cNvContentPartPr/>
              <p14:nvPr/>
            </p14:nvContentPartPr>
            <p14:xfrm>
              <a:off x="1047000" y="1401640"/>
              <a:ext cx="141480" cy="27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29360" y="1384000"/>
                <a:ext cx="177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14:cNvPr>
              <p14:cNvContentPartPr/>
              <p14:nvPr/>
            </p14:nvContentPartPr>
            <p14:xfrm>
              <a:off x="1108200" y="2773240"/>
              <a:ext cx="131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90200" y="27556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14:cNvPr>
              <p14:cNvContentPartPr/>
              <p14:nvPr/>
            </p14:nvContentPartPr>
            <p14:xfrm>
              <a:off x="6999240" y="873160"/>
              <a:ext cx="925560" cy="28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81247" y="855520"/>
                <a:ext cx="961186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14:cNvPr>
              <p14:cNvContentPartPr/>
              <p14:nvPr/>
            </p14:nvContentPartPr>
            <p14:xfrm>
              <a:off x="6516480" y="1025800"/>
              <a:ext cx="382320" cy="173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1007800"/>
                <a:ext cx="417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14:cNvPr>
              <p14:cNvContentPartPr/>
              <p14:nvPr/>
            </p14:nvContentPartPr>
            <p14:xfrm>
              <a:off x="493680" y="1299760"/>
              <a:ext cx="318240" cy="275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6020" y="1282097"/>
                <a:ext cx="353920" cy="3110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14:cNvPr>
              <p14:cNvContentPartPr/>
              <p14:nvPr/>
            </p14:nvContentPartPr>
            <p14:xfrm>
              <a:off x="1490160" y="1025800"/>
              <a:ext cx="360000" cy="26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2160" y="1007800"/>
                <a:ext cx="3956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14:cNvPr>
              <p14:cNvContentPartPr/>
              <p14:nvPr/>
            </p14:nvContentPartPr>
            <p14:xfrm>
              <a:off x="5994120" y="1066480"/>
              <a:ext cx="414720" cy="203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76120" y="1048448"/>
                <a:ext cx="45036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14:cNvPr>
              <p14:cNvContentPartPr/>
              <p14:nvPr/>
            </p14:nvContentPartPr>
            <p14:xfrm>
              <a:off x="5566800" y="1320280"/>
              <a:ext cx="10260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8800" y="1302640"/>
                <a:ext cx="13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14:cNvPr>
              <p14:cNvContentPartPr/>
              <p14:nvPr/>
            </p14:nvContentPartPr>
            <p14:xfrm>
              <a:off x="5138040" y="1218760"/>
              <a:ext cx="320400" cy="261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20400" y="1201120"/>
                <a:ext cx="3560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14:cNvPr>
              <p14:cNvContentPartPr/>
              <p14:nvPr/>
            </p14:nvContentPartPr>
            <p14:xfrm>
              <a:off x="487200" y="2712400"/>
              <a:ext cx="504000" cy="216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9200" y="2694400"/>
                <a:ext cx="53964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14:cNvPr>
              <p14:cNvContentPartPr/>
              <p14:nvPr/>
            </p14:nvContentPartPr>
            <p14:xfrm>
              <a:off x="5130480" y="2671720"/>
              <a:ext cx="711360" cy="190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12480" y="2653720"/>
                <a:ext cx="7470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14:cNvPr>
              <p14:cNvContentPartPr/>
              <p14:nvPr/>
            </p14:nvContentPartPr>
            <p14:xfrm>
              <a:off x="1127280" y="2285800"/>
              <a:ext cx="3505680" cy="1317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09280" y="2267800"/>
                <a:ext cx="3541320" cy="13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14:cNvPr>
              <p14:cNvContentPartPr/>
              <p14:nvPr/>
            </p14:nvContentPartPr>
            <p14:xfrm>
              <a:off x="5587680" y="2021560"/>
              <a:ext cx="3331440" cy="1563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0040" y="2003560"/>
                <a:ext cx="3367080" cy="159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F3299A6-77F2-4025-AA29-A853A9C8D6A4}"/>
                  </a:ext>
                </a:extLst>
              </p14:cNvPr>
              <p14:cNvContentPartPr/>
              <p14:nvPr/>
            </p14:nvContentPartPr>
            <p14:xfrm>
              <a:off x="558480" y="3872320"/>
              <a:ext cx="616680" cy="314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F3299A6-77F2-4025-AA29-A853A9C8D6A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0840" y="3854320"/>
                <a:ext cx="652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A253B2F-3D57-4C08-88E6-069C082CDA40}"/>
                  </a:ext>
                </a:extLst>
              </p14:cNvPr>
              <p14:cNvContentPartPr/>
              <p14:nvPr/>
            </p14:nvContentPartPr>
            <p14:xfrm>
              <a:off x="1603200" y="3839920"/>
              <a:ext cx="1069200" cy="337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A253B2F-3D57-4C08-88E6-069C082CDA4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85200" y="3822261"/>
                <a:ext cx="110484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E0307C0-C012-4808-881A-F6D5FC6B23C7}"/>
                  </a:ext>
                </a:extLst>
              </p14:cNvPr>
              <p14:cNvContentPartPr/>
              <p14:nvPr/>
            </p14:nvContentPartPr>
            <p14:xfrm>
              <a:off x="3070560" y="3880960"/>
              <a:ext cx="129960" cy="26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E0307C0-C012-4808-881A-F6D5FC6B23C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52560" y="3862960"/>
                <a:ext cx="165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FDD2CE-3A3D-4CD6-AD91-07E89B6A52E7}"/>
                  </a:ext>
                </a:extLst>
              </p14:cNvPr>
              <p14:cNvContentPartPr/>
              <p14:nvPr/>
            </p14:nvContentPartPr>
            <p14:xfrm>
              <a:off x="2997120" y="3973840"/>
              <a:ext cx="264240" cy="29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FDD2CE-3A3D-4CD6-AD91-07E89B6A52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79120" y="3955840"/>
                <a:ext cx="2998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5F3311-BF96-4145-A7DA-101176B428A1}"/>
                  </a:ext>
                </a:extLst>
              </p14:cNvPr>
              <p14:cNvContentPartPr/>
              <p14:nvPr/>
            </p14:nvContentPartPr>
            <p14:xfrm>
              <a:off x="3352440" y="4002640"/>
              <a:ext cx="160920" cy="4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5F3311-BF96-4145-A7DA-101176B428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34800" y="3984640"/>
                <a:ext cx="1965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6A3BA11-8ECC-431B-8E3D-28BE9D9D8E9B}"/>
                  </a:ext>
                </a:extLst>
              </p14:cNvPr>
              <p14:cNvContentPartPr/>
              <p14:nvPr/>
            </p14:nvContentPartPr>
            <p14:xfrm>
              <a:off x="3362520" y="4083640"/>
              <a:ext cx="164880" cy="20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6A3BA11-8ECC-431B-8E3D-28BE9D9D8E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44880" y="4065640"/>
                <a:ext cx="20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78C8A93-3992-4583-A384-BBD4BFAC5BEF}"/>
                  </a:ext>
                </a:extLst>
              </p14:cNvPr>
              <p14:cNvContentPartPr/>
              <p14:nvPr/>
            </p14:nvContentPartPr>
            <p14:xfrm>
              <a:off x="3694440" y="3787360"/>
              <a:ext cx="1202400" cy="410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78C8A93-3992-4583-A384-BBD4BFAC5BE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76800" y="3769360"/>
                <a:ext cx="1238040" cy="445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83774562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14:cNvPr>
              <p14:cNvContentPartPr/>
              <p14:nvPr/>
            </p14:nvContentPartPr>
            <p14:xfrm>
              <a:off x="2336520" y="193120"/>
              <a:ext cx="4059000" cy="487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8880" y="175120"/>
                <a:ext cx="4094640" cy="52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14:cNvPr>
              <p14:cNvContentPartPr/>
              <p14:nvPr/>
            </p14:nvContentPartPr>
            <p14:xfrm>
              <a:off x="406200" y="912400"/>
              <a:ext cx="128880" cy="279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8200" y="894760"/>
                <a:ext cx="16452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14:cNvPr>
              <p14:cNvContentPartPr/>
              <p14:nvPr/>
            </p14:nvContentPartPr>
            <p14:xfrm>
              <a:off x="660000" y="1019680"/>
              <a:ext cx="1533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42000" y="1001680"/>
                <a:ext cx="189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14:cNvPr>
              <p14:cNvContentPartPr/>
              <p14:nvPr/>
            </p14:nvContentPartPr>
            <p14:xfrm>
              <a:off x="680160" y="1093840"/>
              <a:ext cx="131760" cy="23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1076200"/>
                <a:ext cx="16740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14:cNvPr>
              <p14:cNvContentPartPr/>
              <p14:nvPr/>
            </p14:nvContentPartPr>
            <p14:xfrm>
              <a:off x="975000" y="842560"/>
              <a:ext cx="2306880" cy="439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57000" y="824575"/>
                <a:ext cx="2342520" cy="47481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14:cNvPr>
              <p14:cNvContentPartPr/>
              <p14:nvPr/>
            </p14:nvContentPartPr>
            <p14:xfrm>
              <a:off x="2336520" y="193120"/>
              <a:ext cx="4059000" cy="487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8880" y="175120"/>
                <a:ext cx="4094640" cy="52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14:cNvPr>
              <p14:cNvContentPartPr/>
              <p14:nvPr/>
            </p14:nvContentPartPr>
            <p14:xfrm>
              <a:off x="406200" y="912400"/>
              <a:ext cx="128880" cy="279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8200" y="894760"/>
                <a:ext cx="16452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14:cNvPr>
              <p14:cNvContentPartPr/>
              <p14:nvPr/>
            </p14:nvContentPartPr>
            <p14:xfrm>
              <a:off x="660000" y="1019680"/>
              <a:ext cx="1533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42000" y="1001680"/>
                <a:ext cx="189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14:cNvPr>
              <p14:cNvContentPartPr/>
              <p14:nvPr/>
            </p14:nvContentPartPr>
            <p14:xfrm>
              <a:off x="680160" y="1093840"/>
              <a:ext cx="131760" cy="23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1076200"/>
                <a:ext cx="16740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14:cNvPr>
              <p14:cNvContentPartPr/>
              <p14:nvPr/>
            </p14:nvContentPartPr>
            <p14:xfrm>
              <a:off x="975000" y="842560"/>
              <a:ext cx="2306880" cy="439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57000" y="824575"/>
                <a:ext cx="2342520" cy="474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14:cNvPr>
              <p14:cNvContentPartPr/>
              <p14:nvPr/>
            </p14:nvContentPartPr>
            <p14:xfrm>
              <a:off x="3852480" y="832480"/>
              <a:ext cx="120240" cy="447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34480" y="814840"/>
                <a:ext cx="15588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14:cNvPr>
              <p14:cNvContentPartPr/>
              <p14:nvPr/>
            </p14:nvContentPartPr>
            <p14:xfrm>
              <a:off x="4499040" y="850120"/>
              <a:ext cx="156960" cy="315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81400" y="832120"/>
                <a:ext cx="19260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14:cNvPr>
              <p14:cNvContentPartPr/>
              <p14:nvPr/>
            </p14:nvContentPartPr>
            <p14:xfrm>
              <a:off x="4815480" y="1015720"/>
              <a:ext cx="1515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97840" y="99808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14:cNvPr>
              <p14:cNvContentPartPr/>
              <p14:nvPr/>
            </p14:nvContentPartPr>
            <p14:xfrm>
              <a:off x="4836000" y="1117240"/>
              <a:ext cx="10044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8000" y="109924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14:cNvPr>
              <p14:cNvContentPartPr/>
              <p14:nvPr/>
            </p14:nvContentPartPr>
            <p14:xfrm>
              <a:off x="5151000" y="1087000"/>
              <a:ext cx="86400" cy="10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33000" y="1069000"/>
                <a:ext cx="122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14:cNvPr>
              <p14:cNvContentPartPr/>
              <p14:nvPr/>
            </p14:nvContentPartPr>
            <p14:xfrm>
              <a:off x="6715200" y="901240"/>
              <a:ext cx="222480" cy="217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97560" y="883240"/>
                <a:ext cx="25812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14:cNvPr>
              <p14:cNvContentPartPr/>
              <p14:nvPr/>
            </p14:nvContentPartPr>
            <p14:xfrm>
              <a:off x="5967120" y="859480"/>
              <a:ext cx="609480" cy="329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49480" y="841480"/>
                <a:ext cx="64512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14:cNvPr>
              <p14:cNvContentPartPr/>
              <p14:nvPr/>
            </p14:nvContentPartPr>
            <p14:xfrm>
              <a:off x="5322720" y="873160"/>
              <a:ext cx="55080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05068" y="855520"/>
                <a:ext cx="586463" cy="417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88919521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14:cNvPr>
              <p14:cNvContentPartPr/>
              <p14:nvPr/>
            </p14:nvContentPartPr>
            <p14:xfrm>
              <a:off x="2336520" y="193120"/>
              <a:ext cx="4059000" cy="487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8880" y="175120"/>
                <a:ext cx="4094640" cy="52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14:cNvPr>
              <p14:cNvContentPartPr/>
              <p14:nvPr/>
            </p14:nvContentPartPr>
            <p14:xfrm>
              <a:off x="406200" y="912400"/>
              <a:ext cx="128880" cy="279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8200" y="894760"/>
                <a:ext cx="16452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14:cNvPr>
              <p14:cNvContentPartPr/>
              <p14:nvPr/>
            </p14:nvContentPartPr>
            <p14:xfrm>
              <a:off x="660000" y="1019680"/>
              <a:ext cx="1533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42000" y="1001680"/>
                <a:ext cx="189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14:cNvPr>
              <p14:cNvContentPartPr/>
              <p14:nvPr/>
            </p14:nvContentPartPr>
            <p14:xfrm>
              <a:off x="680160" y="1093840"/>
              <a:ext cx="131760" cy="23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1076200"/>
                <a:ext cx="16740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14:cNvPr>
              <p14:cNvContentPartPr/>
              <p14:nvPr/>
            </p14:nvContentPartPr>
            <p14:xfrm>
              <a:off x="975000" y="842560"/>
              <a:ext cx="2306880" cy="439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57000" y="824575"/>
                <a:ext cx="2342520" cy="474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14:cNvPr>
              <p14:cNvContentPartPr/>
              <p14:nvPr/>
            </p14:nvContentPartPr>
            <p14:xfrm>
              <a:off x="3852480" y="832480"/>
              <a:ext cx="120240" cy="447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34480" y="814840"/>
                <a:ext cx="15588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14:cNvPr>
              <p14:cNvContentPartPr/>
              <p14:nvPr/>
            </p14:nvContentPartPr>
            <p14:xfrm>
              <a:off x="4499040" y="850120"/>
              <a:ext cx="156960" cy="315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81400" y="832120"/>
                <a:ext cx="19260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14:cNvPr>
              <p14:cNvContentPartPr/>
              <p14:nvPr/>
            </p14:nvContentPartPr>
            <p14:xfrm>
              <a:off x="4815480" y="1015720"/>
              <a:ext cx="1515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97840" y="99808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14:cNvPr>
              <p14:cNvContentPartPr/>
              <p14:nvPr/>
            </p14:nvContentPartPr>
            <p14:xfrm>
              <a:off x="4836000" y="1117240"/>
              <a:ext cx="10044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8000" y="109924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14:cNvPr>
              <p14:cNvContentPartPr/>
              <p14:nvPr/>
            </p14:nvContentPartPr>
            <p14:xfrm>
              <a:off x="5151000" y="1087000"/>
              <a:ext cx="86400" cy="10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33000" y="1069000"/>
                <a:ext cx="122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14:cNvPr>
              <p14:cNvContentPartPr/>
              <p14:nvPr/>
            </p14:nvContentPartPr>
            <p14:xfrm>
              <a:off x="6715200" y="901240"/>
              <a:ext cx="222480" cy="217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97560" y="883240"/>
                <a:ext cx="25812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14:cNvPr>
              <p14:cNvContentPartPr/>
              <p14:nvPr/>
            </p14:nvContentPartPr>
            <p14:xfrm>
              <a:off x="5967120" y="859480"/>
              <a:ext cx="609480" cy="329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49480" y="841480"/>
                <a:ext cx="64512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14:cNvPr>
              <p14:cNvContentPartPr/>
              <p14:nvPr/>
            </p14:nvContentPartPr>
            <p14:xfrm>
              <a:off x="5322720" y="873160"/>
              <a:ext cx="55080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05068" y="855520"/>
                <a:ext cx="586463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2588EF6-DBCD-423A-8E5E-B647F83D06A5}"/>
                  </a:ext>
                </a:extLst>
              </p14:cNvPr>
              <p14:cNvContentPartPr/>
              <p14:nvPr/>
            </p14:nvContentPartPr>
            <p14:xfrm>
              <a:off x="345000" y="1711240"/>
              <a:ext cx="1022400" cy="25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2588EF6-DBCD-423A-8E5E-B647F83D06A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7360" y="1693240"/>
                <a:ext cx="10580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0D28790-3D7B-43F0-8749-280F3DC5AA1F}"/>
                  </a:ext>
                </a:extLst>
              </p14:cNvPr>
              <p14:cNvContentPartPr/>
              <p14:nvPr/>
            </p14:nvContentPartPr>
            <p14:xfrm>
              <a:off x="1361280" y="1503520"/>
              <a:ext cx="14400" cy="33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0D28790-3D7B-43F0-8749-280F3DC5AA1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43280" y="1485520"/>
                <a:ext cx="5004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6309406-5F18-4914-9979-C56EE51AA1DA}"/>
                  </a:ext>
                </a:extLst>
              </p14:cNvPr>
              <p14:cNvContentPartPr/>
              <p14:nvPr/>
            </p14:nvContentPartPr>
            <p14:xfrm>
              <a:off x="1385400" y="1615120"/>
              <a:ext cx="6480" cy="13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6309406-5F18-4914-9979-C56EE51AA1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67400" y="1597480"/>
                <a:ext cx="42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A727C92-D439-4B1C-B7BC-0C79480AC8A0}"/>
                  </a:ext>
                </a:extLst>
              </p14:cNvPr>
              <p14:cNvContentPartPr/>
              <p14:nvPr/>
            </p14:nvContentPartPr>
            <p14:xfrm>
              <a:off x="425640" y="1350880"/>
              <a:ext cx="78912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A727C92-D439-4B1C-B7BC-0C79480AC8A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7992" y="1333240"/>
                <a:ext cx="824776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4F7CA24-D1A7-49CA-A2CD-6DA3BB12E6C3}"/>
                  </a:ext>
                </a:extLst>
              </p14:cNvPr>
              <p14:cNvContentPartPr/>
              <p14:nvPr/>
            </p14:nvContentPartPr>
            <p14:xfrm>
              <a:off x="1674480" y="1431880"/>
              <a:ext cx="257040" cy="18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4F7CA24-D1A7-49CA-A2CD-6DA3BB12E6C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56840" y="1414240"/>
                <a:ext cx="2926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77DC9A-7DBB-4D57-95EE-5EFDCDBCF973}"/>
                  </a:ext>
                </a:extLst>
              </p14:cNvPr>
              <p14:cNvContentPartPr/>
              <p14:nvPr/>
            </p14:nvContentPartPr>
            <p14:xfrm>
              <a:off x="2060400" y="1514680"/>
              <a:ext cx="119160" cy="119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77DC9A-7DBB-4D57-95EE-5EFDCDBCF97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42400" y="1496680"/>
                <a:ext cx="15480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4B843A-C1AF-403D-8C71-835131C0C5CF}"/>
                  </a:ext>
                </a:extLst>
              </p14:cNvPr>
              <p14:cNvContentPartPr/>
              <p14:nvPr/>
            </p14:nvContentPartPr>
            <p14:xfrm>
              <a:off x="3378720" y="1690000"/>
              <a:ext cx="747720" cy="37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4B843A-C1AF-403D-8C71-835131C0C5C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60720" y="1672000"/>
                <a:ext cx="7833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994DAFF-7A5A-42E3-BF45-FA2CB9CE51C0}"/>
                  </a:ext>
                </a:extLst>
              </p14:cNvPr>
              <p14:cNvContentPartPr/>
              <p14:nvPr/>
            </p14:nvContentPartPr>
            <p14:xfrm>
              <a:off x="3445320" y="1452400"/>
              <a:ext cx="751680" cy="171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994DAFF-7A5A-42E3-BF45-FA2CB9CE51C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27311" y="1434362"/>
                <a:ext cx="787337" cy="2074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341096-C764-47AF-87A7-DE73E2CDFD35}"/>
                  </a:ext>
                </a:extLst>
              </p14:cNvPr>
              <p14:cNvContentPartPr/>
              <p14:nvPr/>
            </p14:nvContentPartPr>
            <p14:xfrm>
              <a:off x="2549280" y="1483000"/>
              <a:ext cx="636120" cy="143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341096-C764-47AF-87A7-DE73E2CDFD3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31280" y="1465360"/>
                <a:ext cx="6717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D66DEA5-5602-48EF-A849-A323A4634980}"/>
                  </a:ext>
                </a:extLst>
              </p14:cNvPr>
              <p14:cNvContentPartPr/>
              <p14:nvPr/>
            </p14:nvContentPartPr>
            <p14:xfrm>
              <a:off x="4480320" y="1436920"/>
              <a:ext cx="791640" cy="282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D66DEA5-5602-48EF-A849-A323A46349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62680" y="1418943"/>
                <a:ext cx="827280" cy="31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240CAA8-8510-47EB-A1B6-FCDD3FD26DE0}"/>
                  </a:ext>
                </a:extLst>
              </p14:cNvPr>
              <p14:cNvContentPartPr/>
              <p14:nvPr/>
            </p14:nvContentPartPr>
            <p14:xfrm>
              <a:off x="5597760" y="1513600"/>
              <a:ext cx="111960" cy="235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240CAA8-8510-47EB-A1B6-FCDD3FD26D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80120" y="1495600"/>
                <a:ext cx="14760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AD95D2-2D19-487B-96CD-FC7301F564A1}"/>
                  </a:ext>
                </a:extLst>
              </p14:cNvPr>
              <p14:cNvContentPartPr/>
              <p14:nvPr/>
            </p14:nvContentPartPr>
            <p14:xfrm>
              <a:off x="6502080" y="1574440"/>
              <a:ext cx="565560" cy="183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AD95D2-2D19-487B-96CD-FC7301F564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84440" y="1556765"/>
                <a:ext cx="601200" cy="218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B8CDCCD-A142-48BD-B992-BE3F91D0D0FE}"/>
                  </a:ext>
                </a:extLst>
              </p14:cNvPr>
              <p14:cNvContentPartPr/>
              <p14:nvPr/>
            </p14:nvContentPartPr>
            <p14:xfrm>
              <a:off x="5821320" y="1554280"/>
              <a:ext cx="523440" cy="199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B8CDCCD-A142-48BD-B992-BE3F91D0D0F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03332" y="1536280"/>
                <a:ext cx="559056" cy="235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90960679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14:cNvPr>
              <p14:cNvContentPartPr/>
              <p14:nvPr/>
            </p14:nvContentPartPr>
            <p14:xfrm>
              <a:off x="2336520" y="193120"/>
              <a:ext cx="4059000" cy="487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8880" y="175120"/>
                <a:ext cx="4094640" cy="52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14:cNvPr>
              <p14:cNvContentPartPr/>
              <p14:nvPr/>
            </p14:nvContentPartPr>
            <p14:xfrm>
              <a:off x="406200" y="912400"/>
              <a:ext cx="128880" cy="279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8200" y="894760"/>
                <a:ext cx="16452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14:cNvPr>
              <p14:cNvContentPartPr/>
              <p14:nvPr/>
            </p14:nvContentPartPr>
            <p14:xfrm>
              <a:off x="660000" y="1019680"/>
              <a:ext cx="1533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42000" y="1001680"/>
                <a:ext cx="189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14:cNvPr>
              <p14:cNvContentPartPr/>
              <p14:nvPr/>
            </p14:nvContentPartPr>
            <p14:xfrm>
              <a:off x="680160" y="1093840"/>
              <a:ext cx="131760" cy="23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1076200"/>
                <a:ext cx="16740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14:cNvPr>
              <p14:cNvContentPartPr/>
              <p14:nvPr/>
            </p14:nvContentPartPr>
            <p14:xfrm>
              <a:off x="975000" y="842560"/>
              <a:ext cx="2306880" cy="439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57000" y="824575"/>
                <a:ext cx="2342520" cy="474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14:cNvPr>
              <p14:cNvContentPartPr/>
              <p14:nvPr/>
            </p14:nvContentPartPr>
            <p14:xfrm>
              <a:off x="3852480" y="832480"/>
              <a:ext cx="120240" cy="447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34480" y="814840"/>
                <a:ext cx="15588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14:cNvPr>
              <p14:cNvContentPartPr/>
              <p14:nvPr/>
            </p14:nvContentPartPr>
            <p14:xfrm>
              <a:off x="4499040" y="850120"/>
              <a:ext cx="156960" cy="315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81400" y="832120"/>
                <a:ext cx="19260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14:cNvPr>
              <p14:cNvContentPartPr/>
              <p14:nvPr/>
            </p14:nvContentPartPr>
            <p14:xfrm>
              <a:off x="4815480" y="1015720"/>
              <a:ext cx="1515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97840" y="99808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14:cNvPr>
              <p14:cNvContentPartPr/>
              <p14:nvPr/>
            </p14:nvContentPartPr>
            <p14:xfrm>
              <a:off x="4836000" y="1117240"/>
              <a:ext cx="10044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8000" y="109924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14:cNvPr>
              <p14:cNvContentPartPr/>
              <p14:nvPr/>
            </p14:nvContentPartPr>
            <p14:xfrm>
              <a:off x="5151000" y="1087000"/>
              <a:ext cx="86400" cy="10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33000" y="1069000"/>
                <a:ext cx="122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14:cNvPr>
              <p14:cNvContentPartPr/>
              <p14:nvPr/>
            </p14:nvContentPartPr>
            <p14:xfrm>
              <a:off x="6715200" y="901240"/>
              <a:ext cx="222480" cy="217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97560" y="883240"/>
                <a:ext cx="25812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14:cNvPr>
              <p14:cNvContentPartPr/>
              <p14:nvPr/>
            </p14:nvContentPartPr>
            <p14:xfrm>
              <a:off x="5967120" y="859480"/>
              <a:ext cx="609480" cy="329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49480" y="841480"/>
                <a:ext cx="64512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14:cNvPr>
              <p14:cNvContentPartPr/>
              <p14:nvPr/>
            </p14:nvContentPartPr>
            <p14:xfrm>
              <a:off x="5322720" y="873160"/>
              <a:ext cx="55080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05068" y="855520"/>
                <a:ext cx="586463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2588EF6-DBCD-423A-8E5E-B647F83D06A5}"/>
                  </a:ext>
                </a:extLst>
              </p14:cNvPr>
              <p14:cNvContentPartPr/>
              <p14:nvPr/>
            </p14:nvContentPartPr>
            <p14:xfrm>
              <a:off x="345000" y="1711240"/>
              <a:ext cx="1022400" cy="25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2588EF6-DBCD-423A-8E5E-B647F83D06A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7360" y="1693240"/>
                <a:ext cx="10580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0D28790-3D7B-43F0-8749-280F3DC5AA1F}"/>
                  </a:ext>
                </a:extLst>
              </p14:cNvPr>
              <p14:cNvContentPartPr/>
              <p14:nvPr/>
            </p14:nvContentPartPr>
            <p14:xfrm>
              <a:off x="1361280" y="1503520"/>
              <a:ext cx="14400" cy="33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0D28790-3D7B-43F0-8749-280F3DC5AA1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43280" y="1485520"/>
                <a:ext cx="5004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6309406-5F18-4914-9979-C56EE51AA1DA}"/>
                  </a:ext>
                </a:extLst>
              </p14:cNvPr>
              <p14:cNvContentPartPr/>
              <p14:nvPr/>
            </p14:nvContentPartPr>
            <p14:xfrm>
              <a:off x="1385400" y="1615120"/>
              <a:ext cx="6480" cy="13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6309406-5F18-4914-9979-C56EE51AA1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67400" y="1597480"/>
                <a:ext cx="42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A727C92-D439-4B1C-B7BC-0C79480AC8A0}"/>
                  </a:ext>
                </a:extLst>
              </p14:cNvPr>
              <p14:cNvContentPartPr/>
              <p14:nvPr/>
            </p14:nvContentPartPr>
            <p14:xfrm>
              <a:off x="425640" y="1350880"/>
              <a:ext cx="78912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A727C92-D439-4B1C-B7BC-0C79480AC8A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7992" y="1333240"/>
                <a:ext cx="824776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4F7CA24-D1A7-49CA-A2CD-6DA3BB12E6C3}"/>
                  </a:ext>
                </a:extLst>
              </p14:cNvPr>
              <p14:cNvContentPartPr/>
              <p14:nvPr/>
            </p14:nvContentPartPr>
            <p14:xfrm>
              <a:off x="1674480" y="1431880"/>
              <a:ext cx="257040" cy="18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4F7CA24-D1A7-49CA-A2CD-6DA3BB12E6C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56840" y="1414240"/>
                <a:ext cx="2926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77DC9A-7DBB-4D57-95EE-5EFDCDBCF973}"/>
                  </a:ext>
                </a:extLst>
              </p14:cNvPr>
              <p14:cNvContentPartPr/>
              <p14:nvPr/>
            </p14:nvContentPartPr>
            <p14:xfrm>
              <a:off x="2060400" y="1514680"/>
              <a:ext cx="119160" cy="119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77DC9A-7DBB-4D57-95EE-5EFDCDBCF97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42400" y="1496680"/>
                <a:ext cx="15480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4B843A-C1AF-403D-8C71-835131C0C5CF}"/>
                  </a:ext>
                </a:extLst>
              </p14:cNvPr>
              <p14:cNvContentPartPr/>
              <p14:nvPr/>
            </p14:nvContentPartPr>
            <p14:xfrm>
              <a:off x="3378720" y="1690000"/>
              <a:ext cx="747720" cy="37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4B843A-C1AF-403D-8C71-835131C0C5C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60720" y="1672000"/>
                <a:ext cx="7833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994DAFF-7A5A-42E3-BF45-FA2CB9CE51C0}"/>
                  </a:ext>
                </a:extLst>
              </p14:cNvPr>
              <p14:cNvContentPartPr/>
              <p14:nvPr/>
            </p14:nvContentPartPr>
            <p14:xfrm>
              <a:off x="3445320" y="1452400"/>
              <a:ext cx="751680" cy="171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994DAFF-7A5A-42E3-BF45-FA2CB9CE51C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27311" y="1434362"/>
                <a:ext cx="787337" cy="2074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341096-C764-47AF-87A7-DE73E2CDFD35}"/>
                  </a:ext>
                </a:extLst>
              </p14:cNvPr>
              <p14:cNvContentPartPr/>
              <p14:nvPr/>
            </p14:nvContentPartPr>
            <p14:xfrm>
              <a:off x="2549280" y="1483000"/>
              <a:ext cx="636120" cy="143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341096-C764-47AF-87A7-DE73E2CDFD3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31280" y="1465360"/>
                <a:ext cx="6717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D66DEA5-5602-48EF-A849-A323A4634980}"/>
                  </a:ext>
                </a:extLst>
              </p14:cNvPr>
              <p14:cNvContentPartPr/>
              <p14:nvPr/>
            </p14:nvContentPartPr>
            <p14:xfrm>
              <a:off x="4480320" y="1436920"/>
              <a:ext cx="791640" cy="282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D66DEA5-5602-48EF-A849-A323A46349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62680" y="1418943"/>
                <a:ext cx="827280" cy="31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240CAA8-8510-47EB-A1B6-FCDD3FD26DE0}"/>
                  </a:ext>
                </a:extLst>
              </p14:cNvPr>
              <p14:cNvContentPartPr/>
              <p14:nvPr/>
            </p14:nvContentPartPr>
            <p14:xfrm>
              <a:off x="5597760" y="1513600"/>
              <a:ext cx="111960" cy="235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240CAA8-8510-47EB-A1B6-FCDD3FD26D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80120" y="1495600"/>
                <a:ext cx="14760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AD95D2-2D19-487B-96CD-FC7301F564A1}"/>
                  </a:ext>
                </a:extLst>
              </p14:cNvPr>
              <p14:cNvContentPartPr/>
              <p14:nvPr/>
            </p14:nvContentPartPr>
            <p14:xfrm>
              <a:off x="6502080" y="1574440"/>
              <a:ext cx="565560" cy="183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AD95D2-2D19-487B-96CD-FC7301F564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84440" y="1556765"/>
                <a:ext cx="601200" cy="218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B8CDCCD-A142-48BD-B992-BE3F91D0D0FE}"/>
                  </a:ext>
                </a:extLst>
              </p14:cNvPr>
              <p14:cNvContentPartPr/>
              <p14:nvPr/>
            </p14:nvContentPartPr>
            <p14:xfrm>
              <a:off x="5821320" y="1554280"/>
              <a:ext cx="523440" cy="199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B8CDCCD-A142-48BD-B992-BE3F91D0D0F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03332" y="1536280"/>
                <a:ext cx="559056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C074CE5-C5D5-47BC-9408-C16278BC5AF0}"/>
                  </a:ext>
                </a:extLst>
              </p14:cNvPr>
              <p14:cNvContentPartPr/>
              <p14:nvPr/>
            </p14:nvContentPartPr>
            <p14:xfrm>
              <a:off x="7235400" y="1771360"/>
              <a:ext cx="8640" cy="6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C074CE5-C5D5-47BC-9408-C16278BC5AF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217400" y="1753720"/>
                <a:ext cx="44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F4EAA08-D6CC-4873-A9C8-3A35E86E543E}"/>
                  </a:ext>
                </a:extLst>
              </p14:cNvPr>
              <p14:cNvContentPartPr/>
              <p14:nvPr/>
            </p14:nvContentPartPr>
            <p14:xfrm>
              <a:off x="8129280" y="1503520"/>
              <a:ext cx="794520" cy="37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F4EAA08-D6CC-4873-A9C8-3A35E86E543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111280" y="1485520"/>
                <a:ext cx="8301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07C3BE0-2D63-4F00-87E3-F96DC6DBF1B1}"/>
                  </a:ext>
                </a:extLst>
              </p14:cNvPr>
              <p14:cNvContentPartPr/>
              <p14:nvPr/>
            </p14:nvContentPartPr>
            <p14:xfrm>
              <a:off x="7487040" y="1574440"/>
              <a:ext cx="459360" cy="245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07C3BE0-2D63-4F00-87E3-F96DC6DBF1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469414" y="1556800"/>
                <a:ext cx="494972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D7B530C-6F8E-4BBB-A862-12326EC1BE1F}"/>
                  </a:ext>
                </a:extLst>
              </p14:cNvPr>
              <p14:cNvContentPartPr/>
              <p14:nvPr/>
            </p14:nvContentPartPr>
            <p14:xfrm>
              <a:off x="329520" y="1982680"/>
              <a:ext cx="1702800" cy="222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D7B530C-6F8E-4BBB-A862-12326EC1BE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11520" y="1964680"/>
                <a:ext cx="17384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65DD28-87FD-4713-85C8-579AC0F1DE3F}"/>
                  </a:ext>
                </a:extLst>
              </p14:cNvPr>
              <p14:cNvContentPartPr/>
              <p14:nvPr/>
            </p14:nvContentPartPr>
            <p14:xfrm>
              <a:off x="4297080" y="1940200"/>
              <a:ext cx="31320" cy="320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65DD28-87FD-4713-85C8-579AC0F1DE3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79080" y="1922200"/>
                <a:ext cx="6696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9604ABA-04B4-4C1E-BF7F-294E2CCA7E31}"/>
                  </a:ext>
                </a:extLst>
              </p14:cNvPr>
              <p14:cNvContentPartPr/>
              <p14:nvPr/>
            </p14:nvContentPartPr>
            <p14:xfrm>
              <a:off x="4429200" y="2123080"/>
              <a:ext cx="4320" cy="38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9604ABA-04B4-4C1E-BF7F-294E2CCA7E3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11560" y="210544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0CCF0EF-D041-4BF9-ACCA-14AF321C3EB6}"/>
                  </a:ext>
                </a:extLst>
              </p14:cNvPr>
              <p14:cNvContentPartPr/>
              <p14:nvPr/>
            </p14:nvContentPartPr>
            <p14:xfrm>
              <a:off x="4439640" y="197080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0CCF0EF-D041-4BF9-ACCA-14AF321C3EB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2200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FE711F7-ADEB-4F9D-9F8F-54F863D7CAD9}"/>
                  </a:ext>
                </a:extLst>
              </p14:cNvPr>
              <p14:cNvContentPartPr/>
              <p14:nvPr/>
            </p14:nvContentPartPr>
            <p14:xfrm>
              <a:off x="4566360" y="1899880"/>
              <a:ext cx="1120680" cy="347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FE711F7-ADEB-4F9D-9F8F-54F863D7CAD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48714" y="1881880"/>
                <a:ext cx="1156331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49CD710-380C-40F4-9553-ED64B5BC9CA1}"/>
                  </a:ext>
                </a:extLst>
              </p14:cNvPr>
              <p14:cNvContentPartPr/>
              <p14:nvPr/>
            </p14:nvContentPartPr>
            <p14:xfrm>
              <a:off x="3505080" y="2053960"/>
              <a:ext cx="691200" cy="382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49CD710-380C-40F4-9553-ED64B5BC9CA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487080" y="2036320"/>
                <a:ext cx="72684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07D47D8-9D9B-4276-B257-C6FFEC518768}"/>
                  </a:ext>
                </a:extLst>
              </p14:cNvPr>
              <p14:cNvContentPartPr/>
              <p14:nvPr/>
            </p14:nvContentPartPr>
            <p14:xfrm>
              <a:off x="2650080" y="1912840"/>
              <a:ext cx="659520" cy="444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07D47D8-9D9B-4276-B257-C6FFEC51876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32440" y="1895200"/>
                <a:ext cx="69516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FAD0B2-09FE-42C6-B784-91FC7D58250E}"/>
                  </a:ext>
                </a:extLst>
              </p14:cNvPr>
              <p14:cNvContentPartPr/>
              <p14:nvPr/>
            </p14:nvContentPartPr>
            <p14:xfrm>
              <a:off x="2295840" y="1990960"/>
              <a:ext cx="152640" cy="19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FAD0B2-09FE-42C6-B784-91FC7D58250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77840" y="1973320"/>
                <a:ext cx="1882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A34A92E-608E-40EE-9136-7BB9EFA7CF18}"/>
                  </a:ext>
                </a:extLst>
              </p14:cNvPr>
              <p14:cNvContentPartPr/>
              <p14:nvPr/>
            </p14:nvContentPartPr>
            <p14:xfrm>
              <a:off x="5791080" y="2214520"/>
              <a:ext cx="4320" cy="2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A34A92E-608E-40EE-9136-7BB9EFA7CF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3080" y="2196880"/>
                <a:ext cx="39960" cy="38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83053605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14:cNvPr>
              <p14:cNvContentPartPr/>
              <p14:nvPr/>
            </p14:nvContentPartPr>
            <p14:xfrm>
              <a:off x="2336520" y="193120"/>
              <a:ext cx="4059000" cy="487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8880" y="175120"/>
                <a:ext cx="4094640" cy="52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14:cNvPr>
              <p14:cNvContentPartPr/>
              <p14:nvPr/>
            </p14:nvContentPartPr>
            <p14:xfrm>
              <a:off x="406200" y="912400"/>
              <a:ext cx="128880" cy="279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8200" y="894760"/>
                <a:ext cx="16452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14:cNvPr>
              <p14:cNvContentPartPr/>
              <p14:nvPr/>
            </p14:nvContentPartPr>
            <p14:xfrm>
              <a:off x="660000" y="1019680"/>
              <a:ext cx="1533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42000" y="1001680"/>
                <a:ext cx="189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14:cNvPr>
              <p14:cNvContentPartPr/>
              <p14:nvPr/>
            </p14:nvContentPartPr>
            <p14:xfrm>
              <a:off x="680160" y="1093840"/>
              <a:ext cx="131760" cy="23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1076200"/>
                <a:ext cx="16740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14:cNvPr>
              <p14:cNvContentPartPr/>
              <p14:nvPr/>
            </p14:nvContentPartPr>
            <p14:xfrm>
              <a:off x="975000" y="842560"/>
              <a:ext cx="2306880" cy="439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57000" y="824575"/>
                <a:ext cx="2342520" cy="474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14:cNvPr>
              <p14:cNvContentPartPr/>
              <p14:nvPr/>
            </p14:nvContentPartPr>
            <p14:xfrm>
              <a:off x="3852480" y="832480"/>
              <a:ext cx="120240" cy="447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34480" y="814840"/>
                <a:ext cx="15588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14:cNvPr>
              <p14:cNvContentPartPr/>
              <p14:nvPr/>
            </p14:nvContentPartPr>
            <p14:xfrm>
              <a:off x="4499040" y="850120"/>
              <a:ext cx="156960" cy="315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81400" y="832120"/>
                <a:ext cx="19260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14:cNvPr>
              <p14:cNvContentPartPr/>
              <p14:nvPr/>
            </p14:nvContentPartPr>
            <p14:xfrm>
              <a:off x="4815480" y="1015720"/>
              <a:ext cx="1515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97840" y="99808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14:cNvPr>
              <p14:cNvContentPartPr/>
              <p14:nvPr/>
            </p14:nvContentPartPr>
            <p14:xfrm>
              <a:off x="4836000" y="1117240"/>
              <a:ext cx="10044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8000" y="109924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14:cNvPr>
              <p14:cNvContentPartPr/>
              <p14:nvPr/>
            </p14:nvContentPartPr>
            <p14:xfrm>
              <a:off x="5151000" y="1087000"/>
              <a:ext cx="86400" cy="10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33000" y="1069000"/>
                <a:ext cx="122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14:cNvPr>
              <p14:cNvContentPartPr/>
              <p14:nvPr/>
            </p14:nvContentPartPr>
            <p14:xfrm>
              <a:off x="6715200" y="901240"/>
              <a:ext cx="222480" cy="217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97560" y="883240"/>
                <a:ext cx="25812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14:cNvPr>
              <p14:cNvContentPartPr/>
              <p14:nvPr/>
            </p14:nvContentPartPr>
            <p14:xfrm>
              <a:off x="5967120" y="859480"/>
              <a:ext cx="609480" cy="329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49480" y="841480"/>
                <a:ext cx="64512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14:cNvPr>
              <p14:cNvContentPartPr/>
              <p14:nvPr/>
            </p14:nvContentPartPr>
            <p14:xfrm>
              <a:off x="5322720" y="873160"/>
              <a:ext cx="55080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05068" y="855520"/>
                <a:ext cx="586463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2588EF6-DBCD-423A-8E5E-B647F83D06A5}"/>
                  </a:ext>
                </a:extLst>
              </p14:cNvPr>
              <p14:cNvContentPartPr/>
              <p14:nvPr/>
            </p14:nvContentPartPr>
            <p14:xfrm>
              <a:off x="345000" y="1711240"/>
              <a:ext cx="1022400" cy="25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2588EF6-DBCD-423A-8E5E-B647F83D06A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7360" y="1693240"/>
                <a:ext cx="10580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0D28790-3D7B-43F0-8749-280F3DC5AA1F}"/>
                  </a:ext>
                </a:extLst>
              </p14:cNvPr>
              <p14:cNvContentPartPr/>
              <p14:nvPr/>
            </p14:nvContentPartPr>
            <p14:xfrm>
              <a:off x="1361280" y="1503520"/>
              <a:ext cx="14400" cy="33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0D28790-3D7B-43F0-8749-280F3DC5AA1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43280" y="1485520"/>
                <a:ext cx="5004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6309406-5F18-4914-9979-C56EE51AA1DA}"/>
                  </a:ext>
                </a:extLst>
              </p14:cNvPr>
              <p14:cNvContentPartPr/>
              <p14:nvPr/>
            </p14:nvContentPartPr>
            <p14:xfrm>
              <a:off x="1385400" y="1615120"/>
              <a:ext cx="6480" cy="13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6309406-5F18-4914-9979-C56EE51AA1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67400" y="1597480"/>
                <a:ext cx="42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A727C92-D439-4B1C-B7BC-0C79480AC8A0}"/>
                  </a:ext>
                </a:extLst>
              </p14:cNvPr>
              <p14:cNvContentPartPr/>
              <p14:nvPr/>
            </p14:nvContentPartPr>
            <p14:xfrm>
              <a:off x="425640" y="1350880"/>
              <a:ext cx="78912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A727C92-D439-4B1C-B7BC-0C79480AC8A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7992" y="1333240"/>
                <a:ext cx="824776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4F7CA24-D1A7-49CA-A2CD-6DA3BB12E6C3}"/>
                  </a:ext>
                </a:extLst>
              </p14:cNvPr>
              <p14:cNvContentPartPr/>
              <p14:nvPr/>
            </p14:nvContentPartPr>
            <p14:xfrm>
              <a:off x="1674480" y="1431880"/>
              <a:ext cx="257040" cy="18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4F7CA24-D1A7-49CA-A2CD-6DA3BB12E6C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56840" y="1414240"/>
                <a:ext cx="2926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77DC9A-7DBB-4D57-95EE-5EFDCDBCF973}"/>
                  </a:ext>
                </a:extLst>
              </p14:cNvPr>
              <p14:cNvContentPartPr/>
              <p14:nvPr/>
            </p14:nvContentPartPr>
            <p14:xfrm>
              <a:off x="2060400" y="1514680"/>
              <a:ext cx="119160" cy="119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77DC9A-7DBB-4D57-95EE-5EFDCDBCF97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42400" y="1496680"/>
                <a:ext cx="15480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4B843A-C1AF-403D-8C71-835131C0C5CF}"/>
                  </a:ext>
                </a:extLst>
              </p14:cNvPr>
              <p14:cNvContentPartPr/>
              <p14:nvPr/>
            </p14:nvContentPartPr>
            <p14:xfrm>
              <a:off x="3378720" y="1690000"/>
              <a:ext cx="747720" cy="37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4B843A-C1AF-403D-8C71-835131C0C5C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60720" y="1672000"/>
                <a:ext cx="7833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994DAFF-7A5A-42E3-BF45-FA2CB9CE51C0}"/>
                  </a:ext>
                </a:extLst>
              </p14:cNvPr>
              <p14:cNvContentPartPr/>
              <p14:nvPr/>
            </p14:nvContentPartPr>
            <p14:xfrm>
              <a:off x="3445320" y="1452400"/>
              <a:ext cx="751680" cy="171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994DAFF-7A5A-42E3-BF45-FA2CB9CE51C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27311" y="1434362"/>
                <a:ext cx="787337" cy="2074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341096-C764-47AF-87A7-DE73E2CDFD35}"/>
                  </a:ext>
                </a:extLst>
              </p14:cNvPr>
              <p14:cNvContentPartPr/>
              <p14:nvPr/>
            </p14:nvContentPartPr>
            <p14:xfrm>
              <a:off x="2549280" y="1483000"/>
              <a:ext cx="636120" cy="143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341096-C764-47AF-87A7-DE73E2CDFD3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31280" y="1465360"/>
                <a:ext cx="6717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D66DEA5-5602-48EF-A849-A323A4634980}"/>
                  </a:ext>
                </a:extLst>
              </p14:cNvPr>
              <p14:cNvContentPartPr/>
              <p14:nvPr/>
            </p14:nvContentPartPr>
            <p14:xfrm>
              <a:off x="4480320" y="1436920"/>
              <a:ext cx="791640" cy="282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D66DEA5-5602-48EF-A849-A323A46349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62680" y="1418943"/>
                <a:ext cx="827280" cy="31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240CAA8-8510-47EB-A1B6-FCDD3FD26DE0}"/>
                  </a:ext>
                </a:extLst>
              </p14:cNvPr>
              <p14:cNvContentPartPr/>
              <p14:nvPr/>
            </p14:nvContentPartPr>
            <p14:xfrm>
              <a:off x="5597760" y="1513600"/>
              <a:ext cx="111960" cy="235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240CAA8-8510-47EB-A1B6-FCDD3FD26D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80120" y="1495600"/>
                <a:ext cx="14760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AD95D2-2D19-487B-96CD-FC7301F564A1}"/>
                  </a:ext>
                </a:extLst>
              </p14:cNvPr>
              <p14:cNvContentPartPr/>
              <p14:nvPr/>
            </p14:nvContentPartPr>
            <p14:xfrm>
              <a:off x="6502080" y="1574440"/>
              <a:ext cx="565560" cy="183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AD95D2-2D19-487B-96CD-FC7301F564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84440" y="1556765"/>
                <a:ext cx="601200" cy="218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B8CDCCD-A142-48BD-B992-BE3F91D0D0FE}"/>
                  </a:ext>
                </a:extLst>
              </p14:cNvPr>
              <p14:cNvContentPartPr/>
              <p14:nvPr/>
            </p14:nvContentPartPr>
            <p14:xfrm>
              <a:off x="5821320" y="1554280"/>
              <a:ext cx="523440" cy="199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B8CDCCD-A142-48BD-B992-BE3F91D0D0F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03332" y="1536280"/>
                <a:ext cx="559056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C074CE5-C5D5-47BC-9408-C16278BC5AF0}"/>
                  </a:ext>
                </a:extLst>
              </p14:cNvPr>
              <p14:cNvContentPartPr/>
              <p14:nvPr/>
            </p14:nvContentPartPr>
            <p14:xfrm>
              <a:off x="7235400" y="1771360"/>
              <a:ext cx="8640" cy="6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C074CE5-C5D5-47BC-9408-C16278BC5AF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217400" y="1753720"/>
                <a:ext cx="44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F4EAA08-D6CC-4873-A9C8-3A35E86E543E}"/>
                  </a:ext>
                </a:extLst>
              </p14:cNvPr>
              <p14:cNvContentPartPr/>
              <p14:nvPr/>
            </p14:nvContentPartPr>
            <p14:xfrm>
              <a:off x="8129280" y="1503520"/>
              <a:ext cx="794520" cy="37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F4EAA08-D6CC-4873-A9C8-3A35E86E543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111280" y="1485520"/>
                <a:ext cx="8301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07C3BE0-2D63-4F00-87E3-F96DC6DBF1B1}"/>
                  </a:ext>
                </a:extLst>
              </p14:cNvPr>
              <p14:cNvContentPartPr/>
              <p14:nvPr/>
            </p14:nvContentPartPr>
            <p14:xfrm>
              <a:off x="7487040" y="1574440"/>
              <a:ext cx="459360" cy="245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07C3BE0-2D63-4F00-87E3-F96DC6DBF1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469414" y="1556800"/>
                <a:ext cx="494972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D7B530C-6F8E-4BBB-A862-12326EC1BE1F}"/>
                  </a:ext>
                </a:extLst>
              </p14:cNvPr>
              <p14:cNvContentPartPr/>
              <p14:nvPr/>
            </p14:nvContentPartPr>
            <p14:xfrm>
              <a:off x="329520" y="1982680"/>
              <a:ext cx="1702800" cy="222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D7B530C-6F8E-4BBB-A862-12326EC1BE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11520" y="1964680"/>
                <a:ext cx="17384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65DD28-87FD-4713-85C8-579AC0F1DE3F}"/>
                  </a:ext>
                </a:extLst>
              </p14:cNvPr>
              <p14:cNvContentPartPr/>
              <p14:nvPr/>
            </p14:nvContentPartPr>
            <p14:xfrm>
              <a:off x="4297080" y="1940200"/>
              <a:ext cx="31320" cy="320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65DD28-87FD-4713-85C8-579AC0F1DE3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79080" y="1922200"/>
                <a:ext cx="6696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9604ABA-04B4-4C1E-BF7F-294E2CCA7E31}"/>
                  </a:ext>
                </a:extLst>
              </p14:cNvPr>
              <p14:cNvContentPartPr/>
              <p14:nvPr/>
            </p14:nvContentPartPr>
            <p14:xfrm>
              <a:off x="4429200" y="2123080"/>
              <a:ext cx="4320" cy="38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9604ABA-04B4-4C1E-BF7F-294E2CCA7E3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11560" y="210544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0CCF0EF-D041-4BF9-ACCA-14AF321C3EB6}"/>
                  </a:ext>
                </a:extLst>
              </p14:cNvPr>
              <p14:cNvContentPartPr/>
              <p14:nvPr/>
            </p14:nvContentPartPr>
            <p14:xfrm>
              <a:off x="4439640" y="197080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0CCF0EF-D041-4BF9-ACCA-14AF321C3EB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2200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FE711F7-ADEB-4F9D-9F8F-54F863D7CAD9}"/>
                  </a:ext>
                </a:extLst>
              </p14:cNvPr>
              <p14:cNvContentPartPr/>
              <p14:nvPr/>
            </p14:nvContentPartPr>
            <p14:xfrm>
              <a:off x="4566360" y="1899880"/>
              <a:ext cx="1120680" cy="347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FE711F7-ADEB-4F9D-9F8F-54F863D7CAD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48714" y="1881880"/>
                <a:ext cx="1156331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49CD710-380C-40F4-9553-ED64B5BC9CA1}"/>
                  </a:ext>
                </a:extLst>
              </p14:cNvPr>
              <p14:cNvContentPartPr/>
              <p14:nvPr/>
            </p14:nvContentPartPr>
            <p14:xfrm>
              <a:off x="3505080" y="2053960"/>
              <a:ext cx="691200" cy="382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49CD710-380C-40F4-9553-ED64B5BC9CA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487080" y="2036320"/>
                <a:ext cx="72684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07D47D8-9D9B-4276-B257-C6FFEC518768}"/>
                  </a:ext>
                </a:extLst>
              </p14:cNvPr>
              <p14:cNvContentPartPr/>
              <p14:nvPr/>
            </p14:nvContentPartPr>
            <p14:xfrm>
              <a:off x="2650080" y="1912840"/>
              <a:ext cx="659520" cy="444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07D47D8-9D9B-4276-B257-C6FFEC51876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32440" y="1895200"/>
                <a:ext cx="69516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FAD0B2-09FE-42C6-B784-91FC7D58250E}"/>
                  </a:ext>
                </a:extLst>
              </p14:cNvPr>
              <p14:cNvContentPartPr/>
              <p14:nvPr/>
            </p14:nvContentPartPr>
            <p14:xfrm>
              <a:off x="2295840" y="1990960"/>
              <a:ext cx="152640" cy="19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FAD0B2-09FE-42C6-B784-91FC7D58250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77840" y="1973320"/>
                <a:ext cx="1882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A34A92E-608E-40EE-9136-7BB9EFA7CF18}"/>
                  </a:ext>
                </a:extLst>
              </p14:cNvPr>
              <p14:cNvContentPartPr/>
              <p14:nvPr/>
            </p14:nvContentPartPr>
            <p14:xfrm>
              <a:off x="5791080" y="2214520"/>
              <a:ext cx="4320" cy="2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A34A92E-608E-40EE-9136-7BB9EFA7CF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3080" y="2196880"/>
                <a:ext cx="399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5751D71-D645-45BC-BED5-0C0D4C807149}"/>
                  </a:ext>
                </a:extLst>
              </p14:cNvPr>
              <p14:cNvContentPartPr/>
              <p14:nvPr/>
            </p14:nvContentPartPr>
            <p14:xfrm>
              <a:off x="7131720" y="2128120"/>
              <a:ext cx="121320" cy="94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5751D71-D645-45BC-BED5-0C0D4C80714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13720" y="2110480"/>
                <a:ext cx="156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7863C9-DCD1-4682-A59C-AADDBD9878C9}"/>
                  </a:ext>
                </a:extLst>
              </p14:cNvPr>
              <p14:cNvContentPartPr/>
              <p14:nvPr/>
            </p14:nvContentPartPr>
            <p14:xfrm>
              <a:off x="7347000" y="2143600"/>
              <a:ext cx="19080" cy="54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7863C9-DCD1-4682-A59C-AADDBD9878C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29000" y="2125600"/>
                <a:ext cx="547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27F5AE0-46C6-4557-87A4-DC17C7D7E5C7}"/>
                  </a:ext>
                </a:extLst>
              </p14:cNvPr>
              <p14:cNvContentPartPr/>
              <p14:nvPr/>
            </p14:nvContentPartPr>
            <p14:xfrm>
              <a:off x="7345560" y="207448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27F5AE0-46C6-4557-87A4-DC17C7D7E5C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27560" y="205684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F220C27-68EF-4C71-9B00-A20AE39752B9}"/>
                  </a:ext>
                </a:extLst>
              </p14:cNvPr>
              <p14:cNvContentPartPr/>
              <p14:nvPr/>
            </p14:nvContentPartPr>
            <p14:xfrm>
              <a:off x="7466520" y="1950280"/>
              <a:ext cx="12240" cy="27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F220C27-68EF-4C71-9B00-A20AE39752B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48880" y="1932640"/>
                <a:ext cx="478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56C560C-710E-4C3E-88BD-B8409C711EAE}"/>
                  </a:ext>
                </a:extLst>
              </p14:cNvPr>
              <p14:cNvContentPartPr/>
              <p14:nvPr/>
            </p14:nvContentPartPr>
            <p14:xfrm>
              <a:off x="7566600" y="2163400"/>
              <a:ext cx="2880" cy="27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56C560C-710E-4C3E-88BD-B8409C711EA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48600" y="2145760"/>
                <a:ext cx="385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01CDECA-AB3F-4B64-8CED-77B2704BA288}"/>
                  </a:ext>
                </a:extLst>
              </p14:cNvPr>
              <p14:cNvContentPartPr/>
              <p14:nvPr/>
            </p14:nvContentPartPr>
            <p14:xfrm>
              <a:off x="7578840" y="1990960"/>
              <a:ext cx="36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01CDECA-AB3F-4B64-8CED-77B2704BA28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120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BF77E2F-983D-4EC2-A7C4-D079F5DCA66C}"/>
                  </a:ext>
                </a:extLst>
              </p14:cNvPr>
              <p14:cNvContentPartPr/>
              <p14:nvPr/>
            </p14:nvContentPartPr>
            <p14:xfrm>
              <a:off x="8085000" y="2088160"/>
              <a:ext cx="459720" cy="12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BF77E2F-983D-4EC2-A7C4-D079F5DCA66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067346" y="2070520"/>
                <a:ext cx="495388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E233383-46FD-45AF-BFAC-36F7430063EF}"/>
                  </a:ext>
                </a:extLst>
              </p14:cNvPr>
              <p14:cNvContentPartPr/>
              <p14:nvPr/>
            </p14:nvContentPartPr>
            <p14:xfrm>
              <a:off x="7680720" y="1950280"/>
              <a:ext cx="313560" cy="304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E233383-46FD-45AF-BFAC-36F7430063EF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62741" y="1932640"/>
                <a:ext cx="349159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2083049-D53F-4111-AB69-F4CA2C4D7696}"/>
                  </a:ext>
                </a:extLst>
              </p14:cNvPr>
              <p14:cNvContentPartPr/>
              <p14:nvPr/>
            </p14:nvContentPartPr>
            <p14:xfrm>
              <a:off x="6684960" y="2091760"/>
              <a:ext cx="375120" cy="352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2083049-D53F-4111-AB69-F4CA2C4D7696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666960" y="2074102"/>
                <a:ext cx="410760" cy="388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C175ACF-8C9B-45E9-9798-D0603A821D9F}"/>
                  </a:ext>
                </a:extLst>
              </p14:cNvPr>
              <p14:cNvContentPartPr/>
              <p14:nvPr/>
            </p14:nvContentPartPr>
            <p14:xfrm>
              <a:off x="6057840" y="2021560"/>
              <a:ext cx="403920" cy="241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C175ACF-8C9B-45E9-9798-D0603A821D9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040184" y="2003560"/>
                <a:ext cx="439592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DC69CD-AC03-4660-8D20-7112CF7628E0}"/>
                  </a:ext>
                </a:extLst>
              </p14:cNvPr>
              <p14:cNvContentPartPr/>
              <p14:nvPr/>
            </p14:nvContentPartPr>
            <p14:xfrm>
              <a:off x="400440" y="2448160"/>
              <a:ext cx="483840" cy="334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DC69CD-AC03-4660-8D20-7112CF7628E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82787" y="2430160"/>
                <a:ext cx="519507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CE2EDD-2CA7-4535-AE5B-A6E32C582EB1}"/>
                  </a:ext>
                </a:extLst>
              </p14:cNvPr>
              <p14:cNvContentPartPr/>
              <p14:nvPr/>
            </p14:nvContentPartPr>
            <p14:xfrm>
              <a:off x="1117200" y="2569840"/>
              <a:ext cx="172080" cy="10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CE2EDD-2CA7-4535-AE5B-A6E32C582EB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099560" y="2552200"/>
                <a:ext cx="207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F1C6AB2-6286-48B9-A7FC-221B15ED8AA4}"/>
                  </a:ext>
                </a:extLst>
              </p14:cNvPr>
              <p14:cNvContentPartPr/>
              <p14:nvPr/>
            </p14:nvContentPartPr>
            <p14:xfrm>
              <a:off x="1127280" y="2671720"/>
              <a:ext cx="121320" cy="8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F1C6AB2-6286-48B9-A7FC-221B15ED8AA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109280" y="2653720"/>
                <a:ext cx="1569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B7541CA-5102-420E-BAAB-E13513BD8DC0}"/>
                  </a:ext>
                </a:extLst>
              </p14:cNvPr>
              <p14:cNvContentPartPr/>
              <p14:nvPr/>
            </p14:nvContentPartPr>
            <p14:xfrm>
              <a:off x="1405920" y="2427640"/>
              <a:ext cx="97560" cy="30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B7541CA-5102-420E-BAAB-E13513BD8DC0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388280" y="2410000"/>
                <a:ext cx="1332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C23FE06-9486-4897-BC32-8D454720799B}"/>
                  </a:ext>
                </a:extLst>
              </p14:cNvPr>
              <p14:cNvContentPartPr/>
              <p14:nvPr/>
            </p14:nvContentPartPr>
            <p14:xfrm>
              <a:off x="1602480" y="2631400"/>
              <a:ext cx="102960" cy="89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C23FE06-9486-4897-BC32-8D454720799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584480" y="2613400"/>
                <a:ext cx="1386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DBB840-334B-4544-8AD2-AD4DCE0DEB3B}"/>
                  </a:ext>
                </a:extLst>
              </p14:cNvPr>
              <p14:cNvContentPartPr/>
              <p14:nvPr/>
            </p14:nvContentPartPr>
            <p14:xfrm>
              <a:off x="2074800" y="2453920"/>
              <a:ext cx="459360" cy="326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DBB840-334B-4544-8AD2-AD4DCE0DEB3B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056800" y="2435940"/>
                <a:ext cx="49500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68A654A-8EE2-468E-89AB-6C5D99227F54}"/>
                  </a:ext>
                </a:extLst>
              </p14:cNvPr>
              <p14:cNvContentPartPr/>
              <p14:nvPr/>
            </p14:nvContentPartPr>
            <p14:xfrm>
              <a:off x="1848720" y="2519080"/>
              <a:ext cx="121680" cy="199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68A654A-8EE2-468E-89AB-6C5D99227F5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31080" y="2501440"/>
                <a:ext cx="1573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79CF836-CB71-48CA-9EFE-F20E33904E7F}"/>
                  </a:ext>
                </a:extLst>
              </p14:cNvPr>
              <p14:cNvContentPartPr/>
              <p14:nvPr/>
            </p14:nvContentPartPr>
            <p14:xfrm>
              <a:off x="2677800" y="2722480"/>
              <a:ext cx="4320" cy="4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79CF836-CB71-48CA-9EFE-F20E33904E7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59800" y="2704840"/>
                <a:ext cx="39960" cy="3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11562452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14:cNvPr>
              <p14:cNvContentPartPr/>
              <p14:nvPr/>
            </p14:nvContentPartPr>
            <p14:xfrm>
              <a:off x="2336520" y="193120"/>
              <a:ext cx="4059000" cy="487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8880" y="175120"/>
                <a:ext cx="4094640" cy="52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14:cNvPr>
              <p14:cNvContentPartPr/>
              <p14:nvPr/>
            </p14:nvContentPartPr>
            <p14:xfrm>
              <a:off x="406200" y="912400"/>
              <a:ext cx="128880" cy="279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8200" y="894760"/>
                <a:ext cx="16452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14:cNvPr>
              <p14:cNvContentPartPr/>
              <p14:nvPr/>
            </p14:nvContentPartPr>
            <p14:xfrm>
              <a:off x="660000" y="1019680"/>
              <a:ext cx="1533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42000" y="1001680"/>
                <a:ext cx="189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14:cNvPr>
              <p14:cNvContentPartPr/>
              <p14:nvPr/>
            </p14:nvContentPartPr>
            <p14:xfrm>
              <a:off x="680160" y="1093840"/>
              <a:ext cx="131760" cy="23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1076200"/>
                <a:ext cx="16740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14:cNvPr>
              <p14:cNvContentPartPr/>
              <p14:nvPr/>
            </p14:nvContentPartPr>
            <p14:xfrm>
              <a:off x="975000" y="842560"/>
              <a:ext cx="2306880" cy="439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57000" y="824575"/>
                <a:ext cx="2342520" cy="474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14:cNvPr>
              <p14:cNvContentPartPr/>
              <p14:nvPr/>
            </p14:nvContentPartPr>
            <p14:xfrm>
              <a:off x="3852480" y="832480"/>
              <a:ext cx="120240" cy="447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34480" y="814840"/>
                <a:ext cx="15588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14:cNvPr>
              <p14:cNvContentPartPr/>
              <p14:nvPr/>
            </p14:nvContentPartPr>
            <p14:xfrm>
              <a:off x="4499040" y="850120"/>
              <a:ext cx="156960" cy="315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81400" y="832120"/>
                <a:ext cx="19260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14:cNvPr>
              <p14:cNvContentPartPr/>
              <p14:nvPr/>
            </p14:nvContentPartPr>
            <p14:xfrm>
              <a:off x="4815480" y="1015720"/>
              <a:ext cx="1515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97840" y="99808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14:cNvPr>
              <p14:cNvContentPartPr/>
              <p14:nvPr/>
            </p14:nvContentPartPr>
            <p14:xfrm>
              <a:off x="4836000" y="1117240"/>
              <a:ext cx="10044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8000" y="109924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14:cNvPr>
              <p14:cNvContentPartPr/>
              <p14:nvPr/>
            </p14:nvContentPartPr>
            <p14:xfrm>
              <a:off x="5151000" y="1087000"/>
              <a:ext cx="86400" cy="10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33000" y="1069000"/>
                <a:ext cx="122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14:cNvPr>
              <p14:cNvContentPartPr/>
              <p14:nvPr/>
            </p14:nvContentPartPr>
            <p14:xfrm>
              <a:off x="6715200" y="901240"/>
              <a:ext cx="222480" cy="217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97560" y="883240"/>
                <a:ext cx="25812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14:cNvPr>
              <p14:cNvContentPartPr/>
              <p14:nvPr/>
            </p14:nvContentPartPr>
            <p14:xfrm>
              <a:off x="5967120" y="859480"/>
              <a:ext cx="609480" cy="329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49480" y="841480"/>
                <a:ext cx="64512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14:cNvPr>
              <p14:cNvContentPartPr/>
              <p14:nvPr/>
            </p14:nvContentPartPr>
            <p14:xfrm>
              <a:off x="5322720" y="873160"/>
              <a:ext cx="55080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05068" y="855520"/>
                <a:ext cx="586463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2588EF6-DBCD-423A-8E5E-B647F83D06A5}"/>
                  </a:ext>
                </a:extLst>
              </p14:cNvPr>
              <p14:cNvContentPartPr/>
              <p14:nvPr/>
            </p14:nvContentPartPr>
            <p14:xfrm>
              <a:off x="345000" y="1711240"/>
              <a:ext cx="1022400" cy="25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2588EF6-DBCD-423A-8E5E-B647F83D06A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7360" y="1693240"/>
                <a:ext cx="10580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0D28790-3D7B-43F0-8749-280F3DC5AA1F}"/>
                  </a:ext>
                </a:extLst>
              </p14:cNvPr>
              <p14:cNvContentPartPr/>
              <p14:nvPr/>
            </p14:nvContentPartPr>
            <p14:xfrm>
              <a:off x="1361280" y="1503520"/>
              <a:ext cx="14400" cy="33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0D28790-3D7B-43F0-8749-280F3DC5AA1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43280" y="1485520"/>
                <a:ext cx="5004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6309406-5F18-4914-9979-C56EE51AA1DA}"/>
                  </a:ext>
                </a:extLst>
              </p14:cNvPr>
              <p14:cNvContentPartPr/>
              <p14:nvPr/>
            </p14:nvContentPartPr>
            <p14:xfrm>
              <a:off x="1385400" y="1615120"/>
              <a:ext cx="6480" cy="13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6309406-5F18-4914-9979-C56EE51AA1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67400" y="1597480"/>
                <a:ext cx="42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A727C92-D439-4B1C-B7BC-0C79480AC8A0}"/>
                  </a:ext>
                </a:extLst>
              </p14:cNvPr>
              <p14:cNvContentPartPr/>
              <p14:nvPr/>
            </p14:nvContentPartPr>
            <p14:xfrm>
              <a:off x="425640" y="1350880"/>
              <a:ext cx="78912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A727C92-D439-4B1C-B7BC-0C79480AC8A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7992" y="1333240"/>
                <a:ext cx="824776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4F7CA24-D1A7-49CA-A2CD-6DA3BB12E6C3}"/>
                  </a:ext>
                </a:extLst>
              </p14:cNvPr>
              <p14:cNvContentPartPr/>
              <p14:nvPr/>
            </p14:nvContentPartPr>
            <p14:xfrm>
              <a:off x="1674480" y="1431880"/>
              <a:ext cx="257040" cy="18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4F7CA24-D1A7-49CA-A2CD-6DA3BB12E6C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56840" y="1414240"/>
                <a:ext cx="2926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77DC9A-7DBB-4D57-95EE-5EFDCDBCF973}"/>
                  </a:ext>
                </a:extLst>
              </p14:cNvPr>
              <p14:cNvContentPartPr/>
              <p14:nvPr/>
            </p14:nvContentPartPr>
            <p14:xfrm>
              <a:off x="2060400" y="1514680"/>
              <a:ext cx="119160" cy="119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77DC9A-7DBB-4D57-95EE-5EFDCDBCF97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42400" y="1496680"/>
                <a:ext cx="15480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4B843A-C1AF-403D-8C71-835131C0C5CF}"/>
                  </a:ext>
                </a:extLst>
              </p14:cNvPr>
              <p14:cNvContentPartPr/>
              <p14:nvPr/>
            </p14:nvContentPartPr>
            <p14:xfrm>
              <a:off x="3378720" y="1690000"/>
              <a:ext cx="747720" cy="37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4B843A-C1AF-403D-8C71-835131C0C5C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60720" y="1672000"/>
                <a:ext cx="7833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994DAFF-7A5A-42E3-BF45-FA2CB9CE51C0}"/>
                  </a:ext>
                </a:extLst>
              </p14:cNvPr>
              <p14:cNvContentPartPr/>
              <p14:nvPr/>
            </p14:nvContentPartPr>
            <p14:xfrm>
              <a:off x="3445320" y="1452400"/>
              <a:ext cx="751680" cy="171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994DAFF-7A5A-42E3-BF45-FA2CB9CE51C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27311" y="1434362"/>
                <a:ext cx="787337" cy="2074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341096-C764-47AF-87A7-DE73E2CDFD35}"/>
                  </a:ext>
                </a:extLst>
              </p14:cNvPr>
              <p14:cNvContentPartPr/>
              <p14:nvPr/>
            </p14:nvContentPartPr>
            <p14:xfrm>
              <a:off x="2549280" y="1483000"/>
              <a:ext cx="636120" cy="143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341096-C764-47AF-87A7-DE73E2CDFD3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31280" y="1465360"/>
                <a:ext cx="6717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D66DEA5-5602-48EF-A849-A323A4634980}"/>
                  </a:ext>
                </a:extLst>
              </p14:cNvPr>
              <p14:cNvContentPartPr/>
              <p14:nvPr/>
            </p14:nvContentPartPr>
            <p14:xfrm>
              <a:off x="4480320" y="1436920"/>
              <a:ext cx="791640" cy="282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D66DEA5-5602-48EF-A849-A323A46349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62680" y="1418943"/>
                <a:ext cx="827280" cy="31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240CAA8-8510-47EB-A1B6-FCDD3FD26DE0}"/>
                  </a:ext>
                </a:extLst>
              </p14:cNvPr>
              <p14:cNvContentPartPr/>
              <p14:nvPr/>
            </p14:nvContentPartPr>
            <p14:xfrm>
              <a:off x="5597760" y="1513600"/>
              <a:ext cx="111960" cy="235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240CAA8-8510-47EB-A1B6-FCDD3FD26D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80120" y="1495600"/>
                <a:ext cx="14760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AD95D2-2D19-487B-96CD-FC7301F564A1}"/>
                  </a:ext>
                </a:extLst>
              </p14:cNvPr>
              <p14:cNvContentPartPr/>
              <p14:nvPr/>
            </p14:nvContentPartPr>
            <p14:xfrm>
              <a:off x="6502080" y="1574440"/>
              <a:ext cx="565560" cy="183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AD95D2-2D19-487B-96CD-FC7301F564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84440" y="1556765"/>
                <a:ext cx="601200" cy="218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B8CDCCD-A142-48BD-B992-BE3F91D0D0FE}"/>
                  </a:ext>
                </a:extLst>
              </p14:cNvPr>
              <p14:cNvContentPartPr/>
              <p14:nvPr/>
            </p14:nvContentPartPr>
            <p14:xfrm>
              <a:off x="5821320" y="1554280"/>
              <a:ext cx="523440" cy="199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B8CDCCD-A142-48BD-B992-BE3F91D0D0F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03332" y="1536280"/>
                <a:ext cx="559056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C074CE5-C5D5-47BC-9408-C16278BC5AF0}"/>
                  </a:ext>
                </a:extLst>
              </p14:cNvPr>
              <p14:cNvContentPartPr/>
              <p14:nvPr/>
            </p14:nvContentPartPr>
            <p14:xfrm>
              <a:off x="7235400" y="1771360"/>
              <a:ext cx="8640" cy="6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C074CE5-C5D5-47BC-9408-C16278BC5AF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217400" y="1753720"/>
                <a:ext cx="44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F4EAA08-D6CC-4873-A9C8-3A35E86E543E}"/>
                  </a:ext>
                </a:extLst>
              </p14:cNvPr>
              <p14:cNvContentPartPr/>
              <p14:nvPr/>
            </p14:nvContentPartPr>
            <p14:xfrm>
              <a:off x="8129280" y="1503520"/>
              <a:ext cx="794520" cy="37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F4EAA08-D6CC-4873-A9C8-3A35E86E543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111280" y="1485520"/>
                <a:ext cx="8301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07C3BE0-2D63-4F00-87E3-F96DC6DBF1B1}"/>
                  </a:ext>
                </a:extLst>
              </p14:cNvPr>
              <p14:cNvContentPartPr/>
              <p14:nvPr/>
            </p14:nvContentPartPr>
            <p14:xfrm>
              <a:off x="7487040" y="1574440"/>
              <a:ext cx="459360" cy="245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07C3BE0-2D63-4F00-87E3-F96DC6DBF1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469414" y="1556800"/>
                <a:ext cx="494972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D7B530C-6F8E-4BBB-A862-12326EC1BE1F}"/>
                  </a:ext>
                </a:extLst>
              </p14:cNvPr>
              <p14:cNvContentPartPr/>
              <p14:nvPr/>
            </p14:nvContentPartPr>
            <p14:xfrm>
              <a:off x="329520" y="1982680"/>
              <a:ext cx="1702800" cy="222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D7B530C-6F8E-4BBB-A862-12326EC1BE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11520" y="1964680"/>
                <a:ext cx="17384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65DD28-87FD-4713-85C8-579AC0F1DE3F}"/>
                  </a:ext>
                </a:extLst>
              </p14:cNvPr>
              <p14:cNvContentPartPr/>
              <p14:nvPr/>
            </p14:nvContentPartPr>
            <p14:xfrm>
              <a:off x="4297080" y="1940200"/>
              <a:ext cx="31320" cy="320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65DD28-87FD-4713-85C8-579AC0F1DE3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79080" y="1922200"/>
                <a:ext cx="6696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9604ABA-04B4-4C1E-BF7F-294E2CCA7E31}"/>
                  </a:ext>
                </a:extLst>
              </p14:cNvPr>
              <p14:cNvContentPartPr/>
              <p14:nvPr/>
            </p14:nvContentPartPr>
            <p14:xfrm>
              <a:off x="4429200" y="2123080"/>
              <a:ext cx="4320" cy="38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9604ABA-04B4-4C1E-BF7F-294E2CCA7E3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11560" y="210544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0CCF0EF-D041-4BF9-ACCA-14AF321C3EB6}"/>
                  </a:ext>
                </a:extLst>
              </p14:cNvPr>
              <p14:cNvContentPartPr/>
              <p14:nvPr/>
            </p14:nvContentPartPr>
            <p14:xfrm>
              <a:off x="4439640" y="197080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0CCF0EF-D041-4BF9-ACCA-14AF321C3EB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2200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FE711F7-ADEB-4F9D-9F8F-54F863D7CAD9}"/>
                  </a:ext>
                </a:extLst>
              </p14:cNvPr>
              <p14:cNvContentPartPr/>
              <p14:nvPr/>
            </p14:nvContentPartPr>
            <p14:xfrm>
              <a:off x="4566360" y="1899880"/>
              <a:ext cx="1120680" cy="347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FE711F7-ADEB-4F9D-9F8F-54F863D7CAD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48714" y="1881880"/>
                <a:ext cx="1156331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49CD710-380C-40F4-9553-ED64B5BC9CA1}"/>
                  </a:ext>
                </a:extLst>
              </p14:cNvPr>
              <p14:cNvContentPartPr/>
              <p14:nvPr/>
            </p14:nvContentPartPr>
            <p14:xfrm>
              <a:off x="3505080" y="2053960"/>
              <a:ext cx="691200" cy="382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49CD710-380C-40F4-9553-ED64B5BC9CA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487080" y="2036320"/>
                <a:ext cx="72684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07D47D8-9D9B-4276-B257-C6FFEC518768}"/>
                  </a:ext>
                </a:extLst>
              </p14:cNvPr>
              <p14:cNvContentPartPr/>
              <p14:nvPr/>
            </p14:nvContentPartPr>
            <p14:xfrm>
              <a:off x="2650080" y="1912840"/>
              <a:ext cx="659520" cy="444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07D47D8-9D9B-4276-B257-C6FFEC51876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32440" y="1895200"/>
                <a:ext cx="69516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FAD0B2-09FE-42C6-B784-91FC7D58250E}"/>
                  </a:ext>
                </a:extLst>
              </p14:cNvPr>
              <p14:cNvContentPartPr/>
              <p14:nvPr/>
            </p14:nvContentPartPr>
            <p14:xfrm>
              <a:off x="2295840" y="1990960"/>
              <a:ext cx="152640" cy="19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FAD0B2-09FE-42C6-B784-91FC7D58250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77840" y="1973320"/>
                <a:ext cx="1882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A34A92E-608E-40EE-9136-7BB9EFA7CF18}"/>
                  </a:ext>
                </a:extLst>
              </p14:cNvPr>
              <p14:cNvContentPartPr/>
              <p14:nvPr/>
            </p14:nvContentPartPr>
            <p14:xfrm>
              <a:off x="5791080" y="2214520"/>
              <a:ext cx="4320" cy="2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A34A92E-608E-40EE-9136-7BB9EFA7CF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3080" y="2196880"/>
                <a:ext cx="399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5751D71-D645-45BC-BED5-0C0D4C807149}"/>
                  </a:ext>
                </a:extLst>
              </p14:cNvPr>
              <p14:cNvContentPartPr/>
              <p14:nvPr/>
            </p14:nvContentPartPr>
            <p14:xfrm>
              <a:off x="7131720" y="2128120"/>
              <a:ext cx="121320" cy="94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5751D71-D645-45BC-BED5-0C0D4C80714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13720" y="2110480"/>
                <a:ext cx="156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7863C9-DCD1-4682-A59C-AADDBD9878C9}"/>
                  </a:ext>
                </a:extLst>
              </p14:cNvPr>
              <p14:cNvContentPartPr/>
              <p14:nvPr/>
            </p14:nvContentPartPr>
            <p14:xfrm>
              <a:off x="7347000" y="2143600"/>
              <a:ext cx="19080" cy="54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7863C9-DCD1-4682-A59C-AADDBD9878C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29000" y="2125600"/>
                <a:ext cx="547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27F5AE0-46C6-4557-87A4-DC17C7D7E5C7}"/>
                  </a:ext>
                </a:extLst>
              </p14:cNvPr>
              <p14:cNvContentPartPr/>
              <p14:nvPr/>
            </p14:nvContentPartPr>
            <p14:xfrm>
              <a:off x="7345560" y="207448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27F5AE0-46C6-4557-87A4-DC17C7D7E5C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27560" y="205684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F220C27-68EF-4C71-9B00-A20AE39752B9}"/>
                  </a:ext>
                </a:extLst>
              </p14:cNvPr>
              <p14:cNvContentPartPr/>
              <p14:nvPr/>
            </p14:nvContentPartPr>
            <p14:xfrm>
              <a:off x="7466520" y="1950280"/>
              <a:ext cx="12240" cy="27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F220C27-68EF-4C71-9B00-A20AE39752B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48880" y="1932640"/>
                <a:ext cx="478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56C560C-710E-4C3E-88BD-B8409C711EAE}"/>
                  </a:ext>
                </a:extLst>
              </p14:cNvPr>
              <p14:cNvContentPartPr/>
              <p14:nvPr/>
            </p14:nvContentPartPr>
            <p14:xfrm>
              <a:off x="7566600" y="2163400"/>
              <a:ext cx="2880" cy="27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56C560C-710E-4C3E-88BD-B8409C711EA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48600" y="2145760"/>
                <a:ext cx="385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01CDECA-AB3F-4B64-8CED-77B2704BA288}"/>
                  </a:ext>
                </a:extLst>
              </p14:cNvPr>
              <p14:cNvContentPartPr/>
              <p14:nvPr/>
            </p14:nvContentPartPr>
            <p14:xfrm>
              <a:off x="7578840" y="1990960"/>
              <a:ext cx="36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01CDECA-AB3F-4B64-8CED-77B2704BA28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120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BF77E2F-983D-4EC2-A7C4-D079F5DCA66C}"/>
                  </a:ext>
                </a:extLst>
              </p14:cNvPr>
              <p14:cNvContentPartPr/>
              <p14:nvPr/>
            </p14:nvContentPartPr>
            <p14:xfrm>
              <a:off x="8085000" y="2088160"/>
              <a:ext cx="459720" cy="12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BF77E2F-983D-4EC2-A7C4-D079F5DCA66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067346" y="2070520"/>
                <a:ext cx="495388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E233383-46FD-45AF-BFAC-36F7430063EF}"/>
                  </a:ext>
                </a:extLst>
              </p14:cNvPr>
              <p14:cNvContentPartPr/>
              <p14:nvPr/>
            </p14:nvContentPartPr>
            <p14:xfrm>
              <a:off x="7680720" y="1950280"/>
              <a:ext cx="313560" cy="304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E233383-46FD-45AF-BFAC-36F7430063EF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62741" y="1932640"/>
                <a:ext cx="349159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2083049-D53F-4111-AB69-F4CA2C4D7696}"/>
                  </a:ext>
                </a:extLst>
              </p14:cNvPr>
              <p14:cNvContentPartPr/>
              <p14:nvPr/>
            </p14:nvContentPartPr>
            <p14:xfrm>
              <a:off x="6684960" y="2091760"/>
              <a:ext cx="375120" cy="352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2083049-D53F-4111-AB69-F4CA2C4D7696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666960" y="2074102"/>
                <a:ext cx="410760" cy="388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C175ACF-8C9B-45E9-9798-D0603A821D9F}"/>
                  </a:ext>
                </a:extLst>
              </p14:cNvPr>
              <p14:cNvContentPartPr/>
              <p14:nvPr/>
            </p14:nvContentPartPr>
            <p14:xfrm>
              <a:off x="6057840" y="2021560"/>
              <a:ext cx="403920" cy="241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C175ACF-8C9B-45E9-9798-D0603A821D9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040184" y="2003560"/>
                <a:ext cx="439592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DC69CD-AC03-4660-8D20-7112CF7628E0}"/>
                  </a:ext>
                </a:extLst>
              </p14:cNvPr>
              <p14:cNvContentPartPr/>
              <p14:nvPr/>
            </p14:nvContentPartPr>
            <p14:xfrm>
              <a:off x="400440" y="2448160"/>
              <a:ext cx="483840" cy="334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DC69CD-AC03-4660-8D20-7112CF7628E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82787" y="2430160"/>
                <a:ext cx="519507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CE2EDD-2CA7-4535-AE5B-A6E32C582EB1}"/>
                  </a:ext>
                </a:extLst>
              </p14:cNvPr>
              <p14:cNvContentPartPr/>
              <p14:nvPr/>
            </p14:nvContentPartPr>
            <p14:xfrm>
              <a:off x="1117200" y="2569840"/>
              <a:ext cx="172080" cy="10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CE2EDD-2CA7-4535-AE5B-A6E32C582EB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099560" y="2552200"/>
                <a:ext cx="207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F1C6AB2-6286-48B9-A7FC-221B15ED8AA4}"/>
                  </a:ext>
                </a:extLst>
              </p14:cNvPr>
              <p14:cNvContentPartPr/>
              <p14:nvPr/>
            </p14:nvContentPartPr>
            <p14:xfrm>
              <a:off x="1127280" y="2671720"/>
              <a:ext cx="121320" cy="8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F1C6AB2-6286-48B9-A7FC-221B15ED8AA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109280" y="2653720"/>
                <a:ext cx="1569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B7541CA-5102-420E-BAAB-E13513BD8DC0}"/>
                  </a:ext>
                </a:extLst>
              </p14:cNvPr>
              <p14:cNvContentPartPr/>
              <p14:nvPr/>
            </p14:nvContentPartPr>
            <p14:xfrm>
              <a:off x="1405920" y="2427640"/>
              <a:ext cx="97560" cy="30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B7541CA-5102-420E-BAAB-E13513BD8DC0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388280" y="2410000"/>
                <a:ext cx="1332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C23FE06-9486-4897-BC32-8D454720799B}"/>
                  </a:ext>
                </a:extLst>
              </p14:cNvPr>
              <p14:cNvContentPartPr/>
              <p14:nvPr/>
            </p14:nvContentPartPr>
            <p14:xfrm>
              <a:off x="1602480" y="2631400"/>
              <a:ext cx="102960" cy="89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C23FE06-9486-4897-BC32-8D454720799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584480" y="2613400"/>
                <a:ext cx="1386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DBB840-334B-4544-8AD2-AD4DCE0DEB3B}"/>
                  </a:ext>
                </a:extLst>
              </p14:cNvPr>
              <p14:cNvContentPartPr/>
              <p14:nvPr/>
            </p14:nvContentPartPr>
            <p14:xfrm>
              <a:off x="2074800" y="2453920"/>
              <a:ext cx="459360" cy="326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DBB840-334B-4544-8AD2-AD4DCE0DEB3B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056800" y="2435940"/>
                <a:ext cx="49500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68A654A-8EE2-468E-89AB-6C5D99227F54}"/>
                  </a:ext>
                </a:extLst>
              </p14:cNvPr>
              <p14:cNvContentPartPr/>
              <p14:nvPr/>
            </p14:nvContentPartPr>
            <p14:xfrm>
              <a:off x="1848720" y="2519080"/>
              <a:ext cx="121680" cy="199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68A654A-8EE2-468E-89AB-6C5D99227F5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31080" y="2501440"/>
                <a:ext cx="1573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79CF836-CB71-48CA-9EFE-F20E33904E7F}"/>
                  </a:ext>
                </a:extLst>
              </p14:cNvPr>
              <p14:cNvContentPartPr/>
              <p14:nvPr/>
            </p14:nvContentPartPr>
            <p14:xfrm>
              <a:off x="2677800" y="2722480"/>
              <a:ext cx="4320" cy="4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79CF836-CB71-48CA-9EFE-F20E33904E7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59800" y="27048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1ABF72A-6F37-4D07-BACE-26EEBB2DE584}"/>
                  </a:ext>
                </a:extLst>
              </p14:cNvPr>
              <p14:cNvContentPartPr/>
              <p14:nvPr/>
            </p14:nvContentPartPr>
            <p14:xfrm>
              <a:off x="7162680" y="2580280"/>
              <a:ext cx="36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1ABF72A-6F37-4D07-BACE-26EEBB2DE58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144680" y="256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ADE8FB1-4DDB-4308-96DC-5C53FEA8C34A}"/>
                  </a:ext>
                </a:extLst>
              </p14:cNvPr>
              <p14:cNvContentPartPr/>
              <p14:nvPr/>
            </p14:nvContentPartPr>
            <p14:xfrm>
              <a:off x="7302360" y="2499280"/>
              <a:ext cx="23040" cy="285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ADE8FB1-4DDB-4308-96DC-5C53FEA8C34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284720" y="2481280"/>
                <a:ext cx="5868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E08E032-CAC9-44B2-A28D-FF17AD3224B2}"/>
                  </a:ext>
                </a:extLst>
              </p14:cNvPr>
              <p14:cNvContentPartPr/>
              <p14:nvPr/>
            </p14:nvContentPartPr>
            <p14:xfrm>
              <a:off x="7467240" y="2681800"/>
              <a:ext cx="360" cy="6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E08E032-CAC9-44B2-A28D-FF17AD3224B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49240" y="2664160"/>
                <a:ext cx="3600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7E93B8E-CC96-4365-AB7A-3073270AFF9F}"/>
                  </a:ext>
                </a:extLst>
              </p14:cNvPr>
              <p14:cNvContentPartPr/>
              <p14:nvPr/>
            </p14:nvContentPartPr>
            <p14:xfrm>
              <a:off x="7497840" y="2504680"/>
              <a:ext cx="360" cy="14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7E93B8E-CC96-4365-AB7A-3073270AFF9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479840" y="2486680"/>
                <a:ext cx="36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009E0F-C907-4DFB-BC44-949AC2F9D58B}"/>
                  </a:ext>
                </a:extLst>
              </p14:cNvPr>
              <p14:cNvContentPartPr/>
              <p14:nvPr/>
            </p14:nvContentPartPr>
            <p14:xfrm>
              <a:off x="8113080" y="2783320"/>
              <a:ext cx="15120" cy="33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009E0F-C907-4DFB-BC44-949AC2F9D58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095080" y="2765680"/>
                <a:ext cx="5076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F4596AE-1D3C-49CF-89F2-9842C62DC7C5}"/>
                  </a:ext>
                </a:extLst>
              </p14:cNvPr>
              <p14:cNvContentPartPr/>
              <p14:nvPr/>
            </p14:nvContentPartPr>
            <p14:xfrm>
              <a:off x="8158080" y="2570200"/>
              <a:ext cx="36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F4596AE-1D3C-49CF-89F2-9842C62DC7C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140080" y="2552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28FD70B-19A5-4692-9AFD-ED13A6ACE4DE}"/>
                  </a:ext>
                </a:extLst>
              </p14:cNvPr>
              <p14:cNvContentPartPr/>
              <p14:nvPr/>
            </p14:nvContentPartPr>
            <p14:xfrm>
              <a:off x="8223240" y="2712400"/>
              <a:ext cx="424080" cy="120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28FD70B-19A5-4692-9AFD-ED13A6ACE4D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205600" y="2694400"/>
                <a:ext cx="4597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FFAEBE9-AB58-4955-94A5-2F58AB099256}"/>
                  </a:ext>
                </a:extLst>
              </p14:cNvPr>
              <p14:cNvContentPartPr/>
              <p14:nvPr/>
            </p14:nvContentPartPr>
            <p14:xfrm>
              <a:off x="7603320" y="2529520"/>
              <a:ext cx="419760" cy="31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FFAEBE9-AB58-4955-94A5-2F58AB099256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85680" y="2511520"/>
                <a:ext cx="4554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A08AD75-75B6-4A74-9A34-2F8B273E33E7}"/>
                  </a:ext>
                </a:extLst>
              </p14:cNvPr>
              <p14:cNvContentPartPr/>
              <p14:nvPr/>
            </p14:nvContentPartPr>
            <p14:xfrm>
              <a:off x="6339360" y="2641840"/>
              <a:ext cx="843840" cy="348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A08AD75-75B6-4A74-9A34-2F8B273E33E7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321352" y="2624182"/>
                <a:ext cx="879495" cy="3837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7787F70-65E6-4646-8DAF-5AACA1A56D49}"/>
                  </a:ext>
                </a:extLst>
              </p14:cNvPr>
              <p14:cNvContentPartPr/>
              <p14:nvPr/>
            </p14:nvContentPartPr>
            <p14:xfrm>
              <a:off x="5292840" y="2418280"/>
              <a:ext cx="811800" cy="503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7787F70-65E6-4646-8DAF-5AACA1A56D4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275200" y="2400640"/>
                <a:ext cx="847440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8F09F4C-2578-4331-8072-7AD31AB8430B}"/>
                  </a:ext>
                </a:extLst>
              </p14:cNvPr>
              <p14:cNvContentPartPr/>
              <p14:nvPr/>
            </p14:nvContentPartPr>
            <p14:xfrm>
              <a:off x="3930960" y="2665240"/>
              <a:ext cx="1165680" cy="430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8F09F4C-2578-4331-8072-7AD31AB8430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913320" y="2647585"/>
                <a:ext cx="1201320" cy="4658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CE912C4-A2C7-4A3B-B9E1-92F099E05976}"/>
                  </a:ext>
                </a:extLst>
              </p14:cNvPr>
              <p14:cNvContentPartPr/>
              <p14:nvPr/>
            </p14:nvContentPartPr>
            <p14:xfrm>
              <a:off x="3068040" y="2460040"/>
              <a:ext cx="670680" cy="435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CE912C4-A2C7-4A3B-B9E1-92F099E0597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50040" y="2442385"/>
                <a:ext cx="70632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14A2028-CBA6-4F65-8436-ACF1850E9CD1}"/>
                  </a:ext>
                </a:extLst>
              </p14:cNvPr>
              <p14:cNvContentPartPr/>
              <p14:nvPr/>
            </p14:nvContentPartPr>
            <p14:xfrm>
              <a:off x="312600" y="3032080"/>
              <a:ext cx="213120" cy="301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14A2028-CBA6-4F65-8436-ACF1850E9CD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94600" y="3014440"/>
                <a:ext cx="2487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0299BD8-45BF-4550-B474-48B0C2CE349A}"/>
                  </a:ext>
                </a:extLst>
              </p14:cNvPr>
              <p14:cNvContentPartPr/>
              <p14:nvPr/>
            </p14:nvContentPartPr>
            <p14:xfrm>
              <a:off x="639480" y="3058000"/>
              <a:ext cx="681480" cy="346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0299BD8-45BF-4550-B474-48B0C2CE349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21831" y="3040000"/>
                <a:ext cx="717139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88302DD-144B-4D83-9C0A-2E0861D3EED9}"/>
                  </a:ext>
                </a:extLst>
              </p14:cNvPr>
              <p14:cNvContentPartPr/>
              <p14:nvPr/>
            </p14:nvContentPartPr>
            <p14:xfrm>
              <a:off x="1432200" y="3139000"/>
              <a:ext cx="323640" cy="1962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88302DD-144B-4D83-9C0A-2E0861D3EED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1414180" y="3121000"/>
                <a:ext cx="359320" cy="231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37014613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14:cNvPr>
              <p14:cNvContentPartPr/>
              <p14:nvPr/>
            </p14:nvContentPartPr>
            <p14:xfrm>
              <a:off x="2336520" y="193120"/>
              <a:ext cx="4059000" cy="487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8880" y="175120"/>
                <a:ext cx="4094640" cy="52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14:cNvPr>
              <p14:cNvContentPartPr/>
              <p14:nvPr/>
            </p14:nvContentPartPr>
            <p14:xfrm>
              <a:off x="406200" y="912400"/>
              <a:ext cx="128880" cy="279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8200" y="894760"/>
                <a:ext cx="16452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14:cNvPr>
              <p14:cNvContentPartPr/>
              <p14:nvPr/>
            </p14:nvContentPartPr>
            <p14:xfrm>
              <a:off x="660000" y="1019680"/>
              <a:ext cx="1533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42000" y="1001680"/>
                <a:ext cx="189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14:cNvPr>
              <p14:cNvContentPartPr/>
              <p14:nvPr/>
            </p14:nvContentPartPr>
            <p14:xfrm>
              <a:off x="680160" y="1093840"/>
              <a:ext cx="131760" cy="23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1076200"/>
                <a:ext cx="16740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14:cNvPr>
              <p14:cNvContentPartPr/>
              <p14:nvPr/>
            </p14:nvContentPartPr>
            <p14:xfrm>
              <a:off x="975000" y="842560"/>
              <a:ext cx="2306880" cy="439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57000" y="824575"/>
                <a:ext cx="2342520" cy="474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14:cNvPr>
              <p14:cNvContentPartPr/>
              <p14:nvPr/>
            </p14:nvContentPartPr>
            <p14:xfrm>
              <a:off x="3852480" y="832480"/>
              <a:ext cx="120240" cy="447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34480" y="814840"/>
                <a:ext cx="15588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14:cNvPr>
              <p14:cNvContentPartPr/>
              <p14:nvPr/>
            </p14:nvContentPartPr>
            <p14:xfrm>
              <a:off x="4499040" y="850120"/>
              <a:ext cx="156960" cy="315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81400" y="832120"/>
                <a:ext cx="19260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14:cNvPr>
              <p14:cNvContentPartPr/>
              <p14:nvPr/>
            </p14:nvContentPartPr>
            <p14:xfrm>
              <a:off x="4815480" y="1015720"/>
              <a:ext cx="1515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97840" y="99808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14:cNvPr>
              <p14:cNvContentPartPr/>
              <p14:nvPr/>
            </p14:nvContentPartPr>
            <p14:xfrm>
              <a:off x="4836000" y="1117240"/>
              <a:ext cx="10044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8000" y="109924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14:cNvPr>
              <p14:cNvContentPartPr/>
              <p14:nvPr/>
            </p14:nvContentPartPr>
            <p14:xfrm>
              <a:off x="5151000" y="1087000"/>
              <a:ext cx="86400" cy="10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33000" y="1069000"/>
                <a:ext cx="122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14:cNvPr>
              <p14:cNvContentPartPr/>
              <p14:nvPr/>
            </p14:nvContentPartPr>
            <p14:xfrm>
              <a:off x="6715200" y="901240"/>
              <a:ext cx="222480" cy="217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97560" y="883240"/>
                <a:ext cx="25812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14:cNvPr>
              <p14:cNvContentPartPr/>
              <p14:nvPr/>
            </p14:nvContentPartPr>
            <p14:xfrm>
              <a:off x="5967120" y="859480"/>
              <a:ext cx="609480" cy="329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49480" y="841480"/>
                <a:ext cx="64512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14:cNvPr>
              <p14:cNvContentPartPr/>
              <p14:nvPr/>
            </p14:nvContentPartPr>
            <p14:xfrm>
              <a:off x="5322720" y="873160"/>
              <a:ext cx="55080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05068" y="855520"/>
                <a:ext cx="586463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2588EF6-DBCD-423A-8E5E-B647F83D06A5}"/>
                  </a:ext>
                </a:extLst>
              </p14:cNvPr>
              <p14:cNvContentPartPr/>
              <p14:nvPr/>
            </p14:nvContentPartPr>
            <p14:xfrm>
              <a:off x="345000" y="1711240"/>
              <a:ext cx="1022400" cy="25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2588EF6-DBCD-423A-8E5E-B647F83D06A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7360" y="1693240"/>
                <a:ext cx="10580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0D28790-3D7B-43F0-8749-280F3DC5AA1F}"/>
                  </a:ext>
                </a:extLst>
              </p14:cNvPr>
              <p14:cNvContentPartPr/>
              <p14:nvPr/>
            </p14:nvContentPartPr>
            <p14:xfrm>
              <a:off x="1361280" y="1503520"/>
              <a:ext cx="14400" cy="33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0D28790-3D7B-43F0-8749-280F3DC5AA1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43280" y="1485520"/>
                <a:ext cx="5004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6309406-5F18-4914-9979-C56EE51AA1DA}"/>
                  </a:ext>
                </a:extLst>
              </p14:cNvPr>
              <p14:cNvContentPartPr/>
              <p14:nvPr/>
            </p14:nvContentPartPr>
            <p14:xfrm>
              <a:off x="1385400" y="1615120"/>
              <a:ext cx="6480" cy="13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6309406-5F18-4914-9979-C56EE51AA1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67400" y="1597480"/>
                <a:ext cx="42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A727C92-D439-4B1C-B7BC-0C79480AC8A0}"/>
                  </a:ext>
                </a:extLst>
              </p14:cNvPr>
              <p14:cNvContentPartPr/>
              <p14:nvPr/>
            </p14:nvContentPartPr>
            <p14:xfrm>
              <a:off x="425640" y="1350880"/>
              <a:ext cx="78912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A727C92-D439-4B1C-B7BC-0C79480AC8A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7992" y="1333240"/>
                <a:ext cx="824776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4F7CA24-D1A7-49CA-A2CD-6DA3BB12E6C3}"/>
                  </a:ext>
                </a:extLst>
              </p14:cNvPr>
              <p14:cNvContentPartPr/>
              <p14:nvPr/>
            </p14:nvContentPartPr>
            <p14:xfrm>
              <a:off x="1674480" y="1431880"/>
              <a:ext cx="257040" cy="18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4F7CA24-D1A7-49CA-A2CD-6DA3BB12E6C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56840" y="1414240"/>
                <a:ext cx="2926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77DC9A-7DBB-4D57-95EE-5EFDCDBCF973}"/>
                  </a:ext>
                </a:extLst>
              </p14:cNvPr>
              <p14:cNvContentPartPr/>
              <p14:nvPr/>
            </p14:nvContentPartPr>
            <p14:xfrm>
              <a:off x="2060400" y="1514680"/>
              <a:ext cx="119160" cy="119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77DC9A-7DBB-4D57-95EE-5EFDCDBCF97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42400" y="1496680"/>
                <a:ext cx="15480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4B843A-C1AF-403D-8C71-835131C0C5CF}"/>
                  </a:ext>
                </a:extLst>
              </p14:cNvPr>
              <p14:cNvContentPartPr/>
              <p14:nvPr/>
            </p14:nvContentPartPr>
            <p14:xfrm>
              <a:off x="3378720" y="1690000"/>
              <a:ext cx="747720" cy="37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4B843A-C1AF-403D-8C71-835131C0C5C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60720" y="1672000"/>
                <a:ext cx="7833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994DAFF-7A5A-42E3-BF45-FA2CB9CE51C0}"/>
                  </a:ext>
                </a:extLst>
              </p14:cNvPr>
              <p14:cNvContentPartPr/>
              <p14:nvPr/>
            </p14:nvContentPartPr>
            <p14:xfrm>
              <a:off x="3445320" y="1452400"/>
              <a:ext cx="751680" cy="171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994DAFF-7A5A-42E3-BF45-FA2CB9CE51C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27311" y="1434362"/>
                <a:ext cx="787337" cy="2074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341096-C764-47AF-87A7-DE73E2CDFD35}"/>
                  </a:ext>
                </a:extLst>
              </p14:cNvPr>
              <p14:cNvContentPartPr/>
              <p14:nvPr/>
            </p14:nvContentPartPr>
            <p14:xfrm>
              <a:off x="2549280" y="1483000"/>
              <a:ext cx="636120" cy="143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341096-C764-47AF-87A7-DE73E2CDFD3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31280" y="1465360"/>
                <a:ext cx="6717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D66DEA5-5602-48EF-A849-A323A4634980}"/>
                  </a:ext>
                </a:extLst>
              </p14:cNvPr>
              <p14:cNvContentPartPr/>
              <p14:nvPr/>
            </p14:nvContentPartPr>
            <p14:xfrm>
              <a:off x="4480320" y="1436920"/>
              <a:ext cx="791640" cy="282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D66DEA5-5602-48EF-A849-A323A46349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62680" y="1418943"/>
                <a:ext cx="827280" cy="31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240CAA8-8510-47EB-A1B6-FCDD3FD26DE0}"/>
                  </a:ext>
                </a:extLst>
              </p14:cNvPr>
              <p14:cNvContentPartPr/>
              <p14:nvPr/>
            </p14:nvContentPartPr>
            <p14:xfrm>
              <a:off x="5597760" y="1513600"/>
              <a:ext cx="111960" cy="235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240CAA8-8510-47EB-A1B6-FCDD3FD26D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80120" y="1495600"/>
                <a:ext cx="14760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AD95D2-2D19-487B-96CD-FC7301F564A1}"/>
                  </a:ext>
                </a:extLst>
              </p14:cNvPr>
              <p14:cNvContentPartPr/>
              <p14:nvPr/>
            </p14:nvContentPartPr>
            <p14:xfrm>
              <a:off x="6502080" y="1574440"/>
              <a:ext cx="565560" cy="183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AD95D2-2D19-487B-96CD-FC7301F564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84440" y="1556765"/>
                <a:ext cx="601200" cy="218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B8CDCCD-A142-48BD-B992-BE3F91D0D0FE}"/>
                  </a:ext>
                </a:extLst>
              </p14:cNvPr>
              <p14:cNvContentPartPr/>
              <p14:nvPr/>
            </p14:nvContentPartPr>
            <p14:xfrm>
              <a:off x="5821320" y="1554280"/>
              <a:ext cx="523440" cy="199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B8CDCCD-A142-48BD-B992-BE3F91D0D0F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03332" y="1536280"/>
                <a:ext cx="559056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C074CE5-C5D5-47BC-9408-C16278BC5AF0}"/>
                  </a:ext>
                </a:extLst>
              </p14:cNvPr>
              <p14:cNvContentPartPr/>
              <p14:nvPr/>
            </p14:nvContentPartPr>
            <p14:xfrm>
              <a:off x="7235400" y="1771360"/>
              <a:ext cx="8640" cy="6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C074CE5-C5D5-47BC-9408-C16278BC5AF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217400" y="1753720"/>
                <a:ext cx="44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F4EAA08-D6CC-4873-A9C8-3A35E86E543E}"/>
                  </a:ext>
                </a:extLst>
              </p14:cNvPr>
              <p14:cNvContentPartPr/>
              <p14:nvPr/>
            </p14:nvContentPartPr>
            <p14:xfrm>
              <a:off x="8129280" y="1503520"/>
              <a:ext cx="794520" cy="37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F4EAA08-D6CC-4873-A9C8-3A35E86E543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111280" y="1485520"/>
                <a:ext cx="8301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07C3BE0-2D63-4F00-87E3-F96DC6DBF1B1}"/>
                  </a:ext>
                </a:extLst>
              </p14:cNvPr>
              <p14:cNvContentPartPr/>
              <p14:nvPr/>
            </p14:nvContentPartPr>
            <p14:xfrm>
              <a:off x="7487040" y="1574440"/>
              <a:ext cx="459360" cy="245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07C3BE0-2D63-4F00-87E3-F96DC6DBF1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469414" y="1556800"/>
                <a:ext cx="494972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D7B530C-6F8E-4BBB-A862-12326EC1BE1F}"/>
                  </a:ext>
                </a:extLst>
              </p14:cNvPr>
              <p14:cNvContentPartPr/>
              <p14:nvPr/>
            </p14:nvContentPartPr>
            <p14:xfrm>
              <a:off x="329520" y="1982680"/>
              <a:ext cx="1702800" cy="222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D7B530C-6F8E-4BBB-A862-12326EC1BE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11520" y="1964680"/>
                <a:ext cx="17384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65DD28-87FD-4713-85C8-579AC0F1DE3F}"/>
                  </a:ext>
                </a:extLst>
              </p14:cNvPr>
              <p14:cNvContentPartPr/>
              <p14:nvPr/>
            </p14:nvContentPartPr>
            <p14:xfrm>
              <a:off x="4297080" y="1940200"/>
              <a:ext cx="31320" cy="320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65DD28-87FD-4713-85C8-579AC0F1DE3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79080" y="1922200"/>
                <a:ext cx="6696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9604ABA-04B4-4C1E-BF7F-294E2CCA7E31}"/>
                  </a:ext>
                </a:extLst>
              </p14:cNvPr>
              <p14:cNvContentPartPr/>
              <p14:nvPr/>
            </p14:nvContentPartPr>
            <p14:xfrm>
              <a:off x="4429200" y="2123080"/>
              <a:ext cx="4320" cy="38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9604ABA-04B4-4C1E-BF7F-294E2CCA7E3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11560" y="210544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0CCF0EF-D041-4BF9-ACCA-14AF321C3EB6}"/>
                  </a:ext>
                </a:extLst>
              </p14:cNvPr>
              <p14:cNvContentPartPr/>
              <p14:nvPr/>
            </p14:nvContentPartPr>
            <p14:xfrm>
              <a:off x="4439640" y="197080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0CCF0EF-D041-4BF9-ACCA-14AF321C3EB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2200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FE711F7-ADEB-4F9D-9F8F-54F863D7CAD9}"/>
                  </a:ext>
                </a:extLst>
              </p14:cNvPr>
              <p14:cNvContentPartPr/>
              <p14:nvPr/>
            </p14:nvContentPartPr>
            <p14:xfrm>
              <a:off x="4566360" y="1899880"/>
              <a:ext cx="1120680" cy="347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FE711F7-ADEB-4F9D-9F8F-54F863D7CAD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48714" y="1881880"/>
                <a:ext cx="1156331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49CD710-380C-40F4-9553-ED64B5BC9CA1}"/>
                  </a:ext>
                </a:extLst>
              </p14:cNvPr>
              <p14:cNvContentPartPr/>
              <p14:nvPr/>
            </p14:nvContentPartPr>
            <p14:xfrm>
              <a:off x="3505080" y="2053960"/>
              <a:ext cx="691200" cy="382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49CD710-380C-40F4-9553-ED64B5BC9CA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487080" y="2036320"/>
                <a:ext cx="72684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07D47D8-9D9B-4276-B257-C6FFEC518768}"/>
                  </a:ext>
                </a:extLst>
              </p14:cNvPr>
              <p14:cNvContentPartPr/>
              <p14:nvPr/>
            </p14:nvContentPartPr>
            <p14:xfrm>
              <a:off x="2650080" y="1912840"/>
              <a:ext cx="659520" cy="444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07D47D8-9D9B-4276-B257-C6FFEC51876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32440" y="1895200"/>
                <a:ext cx="69516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FAD0B2-09FE-42C6-B784-91FC7D58250E}"/>
                  </a:ext>
                </a:extLst>
              </p14:cNvPr>
              <p14:cNvContentPartPr/>
              <p14:nvPr/>
            </p14:nvContentPartPr>
            <p14:xfrm>
              <a:off x="2295840" y="1990960"/>
              <a:ext cx="152640" cy="19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FAD0B2-09FE-42C6-B784-91FC7D58250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77840" y="1973320"/>
                <a:ext cx="1882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A34A92E-608E-40EE-9136-7BB9EFA7CF18}"/>
                  </a:ext>
                </a:extLst>
              </p14:cNvPr>
              <p14:cNvContentPartPr/>
              <p14:nvPr/>
            </p14:nvContentPartPr>
            <p14:xfrm>
              <a:off x="5791080" y="2214520"/>
              <a:ext cx="4320" cy="2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A34A92E-608E-40EE-9136-7BB9EFA7CF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3080" y="2196880"/>
                <a:ext cx="399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5751D71-D645-45BC-BED5-0C0D4C807149}"/>
                  </a:ext>
                </a:extLst>
              </p14:cNvPr>
              <p14:cNvContentPartPr/>
              <p14:nvPr/>
            </p14:nvContentPartPr>
            <p14:xfrm>
              <a:off x="7131720" y="2128120"/>
              <a:ext cx="121320" cy="94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5751D71-D645-45BC-BED5-0C0D4C80714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13720" y="2110480"/>
                <a:ext cx="156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7863C9-DCD1-4682-A59C-AADDBD9878C9}"/>
                  </a:ext>
                </a:extLst>
              </p14:cNvPr>
              <p14:cNvContentPartPr/>
              <p14:nvPr/>
            </p14:nvContentPartPr>
            <p14:xfrm>
              <a:off x="7347000" y="2143600"/>
              <a:ext cx="19080" cy="54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7863C9-DCD1-4682-A59C-AADDBD9878C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29000" y="2125600"/>
                <a:ext cx="547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27F5AE0-46C6-4557-87A4-DC17C7D7E5C7}"/>
                  </a:ext>
                </a:extLst>
              </p14:cNvPr>
              <p14:cNvContentPartPr/>
              <p14:nvPr/>
            </p14:nvContentPartPr>
            <p14:xfrm>
              <a:off x="7345560" y="207448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27F5AE0-46C6-4557-87A4-DC17C7D7E5C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27560" y="205684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F220C27-68EF-4C71-9B00-A20AE39752B9}"/>
                  </a:ext>
                </a:extLst>
              </p14:cNvPr>
              <p14:cNvContentPartPr/>
              <p14:nvPr/>
            </p14:nvContentPartPr>
            <p14:xfrm>
              <a:off x="7466520" y="1950280"/>
              <a:ext cx="12240" cy="27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F220C27-68EF-4C71-9B00-A20AE39752B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48880" y="1932640"/>
                <a:ext cx="478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56C560C-710E-4C3E-88BD-B8409C711EAE}"/>
                  </a:ext>
                </a:extLst>
              </p14:cNvPr>
              <p14:cNvContentPartPr/>
              <p14:nvPr/>
            </p14:nvContentPartPr>
            <p14:xfrm>
              <a:off x="7566600" y="2163400"/>
              <a:ext cx="2880" cy="27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56C560C-710E-4C3E-88BD-B8409C711EA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48600" y="2145760"/>
                <a:ext cx="385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01CDECA-AB3F-4B64-8CED-77B2704BA288}"/>
                  </a:ext>
                </a:extLst>
              </p14:cNvPr>
              <p14:cNvContentPartPr/>
              <p14:nvPr/>
            </p14:nvContentPartPr>
            <p14:xfrm>
              <a:off x="7578840" y="1990960"/>
              <a:ext cx="36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01CDECA-AB3F-4B64-8CED-77B2704BA28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120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BF77E2F-983D-4EC2-A7C4-D079F5DCA66C}"/>
                  </a:ext>
                </a:extLst>
              </p14:cNvPr>
              <p14:cNvContentPartPr/>
              <p14:nvPr/>
            </p14:nvContentPartPr>
            <p14:xfrm>
              <a:off x="8085000" y="2088160"/>
              <a:ext cx="459720" cy="12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BF77E2F-983D-4EC2-A7C4-D079F5DCA66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067346" y="2070520"/>
                <a:ext cx="495388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E233383-46FD-45AF-BFAC-36F7430063EF}"/>
                  </a:ext>
                </a:extLst>
              </p14:cNvPr>
              <p14:cNvContentPartPr/>
              <p14:nvPr/>
            </p14:nvContentPartPr>
            <p14:xfrm>
              <a:off x="7680720" y="1950280"/>
              <a:ext cx="313560" cy="304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E233383-46FD-45AF-BFAC-36F7430063EF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62741" y="1932640"/>
                <a:ext cx="349159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2083049-D53F-4111-AB69-F4CA2C4D7696}"/>
                  </a:ext>
                </a:extLst>
              </p14:cNvPr>
              <p14:cNvContentPartPr/>
              <p14:nvPr/>
            </p14:nvContentPartPr>
            <p14:xfrm>
              <a:off x="6684960" y="2091760"/>
              <a:ext cx="375120" cy="352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2083049-D53F-4111-AB69-F4CA2C4D7696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666960" y="2074102"/>
                <a:ext cx="410760" cy="388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C175ACF-8C9B-45E9-9798-D0603A821D9F}"/>
                  </a:ext>
                </a:extLst>
              </p14:cNvPr>
              <p14:cNvContentPartPr/>
              <p14:nvPr/>
            </p14:nvContentPartPr>
            <p14:xfrm>
              <a:off x="6057840" y="2021560"/>
              <a:ext cx="403920" cy="241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C175ACF-8C9B-45E9-9798-D0603A821D9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040184" y="2003560"/>
                <a:ext cx="439592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DC69CD-AC03-4660-8D20-7112CF7628E0}"/>
                  </a:ext>
                </a:extLst>
              </p14:cNvPr>
              <p14:cNvContentPartPr/>
              <p14:nvPr/>
            </p14:nvContentPartPr>
            <p14:xfrm>
              <a:off x="400440" y="2448160"/>
              <a:ext cx="483840" cy="334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DC69CD-AC03-4660-8D20-7112CF7628E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82787" y="2430160"/>
                <a:ext cx="519507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CE2EDD-2CA7-4535-AE5B-A6E32C582EB1}"/>
                  </a:ext>
                </a:extLst>
              </p14:cNvPr>
              <p14:cNvContentPartPr/>
              <p14:nvPr/>
            </p14:nvContentPartPr>
            <p14:xfrm>
              <a:off x="1117200" y="2569840"/>
              <a:ext cx="172080" cy="10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CE2EDD-2CA7-4535-AE5B-A6E32C582EB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099560" y="2552200"/>
                <a:ext cx="207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F1C6AB2-6286-48B9-A7FC-221B15ED8AA4}"/>
                  </a:ext>
                </a:extLst>
              </p14:cNvPr>
              <p14:cNvContentPartPr/>
              <p14:nvPr/>
            </p14:nvContentPartPr>
            <p14:xfrm>
              <a:off x="1127280" y="2671720"/>
              <a:ext cx="121320" cy="8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F1C6AB2-6286-48B9-A7FC-221B15ED8AA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109280" y="2653720"/>
                <a:ext cx="1569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B7541CA-5102-420E-BAAB-E13513BD8DC0}"/>
                  </a:ext>
                </a:extLst>
              </p14:cNvPr>
              <p14:cNvContentPartPr/>
              <p14:nvPr/>
            </p14:nvContentPartPr>
            <p14:xfrm>
              <a:off x="1405920" y="2427640"/>
              <a:ext cx="97560" cy="30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B7541CA-5102-420E-BAAB-E13513BD8DC0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388280" y="2410000"/>
                <a:ext cx="1332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C23FE06-9486-4897-BC32-8D454720799B}"/>
                  </a:ext>
                </a:extLst>
              </p14:cNvPr>
              <p14:cNvContentPartPr/>
              <p14:nvPr/>
            </p14:nvContentPartPr>
            <p14:xfrm>
              <a:off x="1602480" y="2631400"/>
              <a:ext cx="102960" cy="89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C23FE06-9486-4897-BC32-8D454720799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584480" y="2613400"/>
                <a:ext cx="1386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DBB840-334B-4544-8AD2-AD4DCE0DEB3B}"/>
                  </a:ext>
                </a:extLst>
              </p14:cNvPr>
              <p14:cNvContentPartPr/>
              <p14:nvPr/>
            </p14:nvContentPartPr>
            <p14:xfrm>
              <a:off x="2074800" y="2453920"/>
              <a:ext cx="459360" cy="326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DBB840-334B-4544-8AD2-AD4DCE0DEB3B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056800" y="2435940"/>
                <a:ext cx="49500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68A654A-8EE2-468E-89AB-6C5D99227F54}"/>
                  </a:ext>
                </a:extLst>
              </p14:cNvPr>
              <p14:cNvContentPartPr/>
              <p14:nvPr/>
            </p14:nvContentPartPr>
            <p14:xfrm>
              <a:off x="1848720" y="2519080"/>
              <a:ext cx="121680" cy="199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68A654A-8EE2-468E-89AB-6C5D99227F5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31080" y="2501440"/>
                <a:ext cx="1573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79CF836-CB71-48CA-9EFE-F20E33904E7F}"/>
                  </a:ext>
                </a:extLst>
              </p14:cNvPr>
              <p14:cNvContentPartPr/>
              <p14:nvPr/>
            </p14:nvContentPartPr>
            <p14:xfrm>
              <a:off x="2677800" y="2722480"/>
              <a:ext cx="4320" cy="4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79CF836-CB71-48CA-9EFE-F20E33904E7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59800" y="27048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1ABF72A-6F37-4D07-BACE-26EEBB2DE584}"/>
                  </a:ext>
                </a:extLst>
              </p14:cNvPr>
              <p14:cNvContentPartPr/>
              <p14:nvPr/>
            </p14:nvContentPartPr>
            <p14:xfrm>
              <a:off x="7162680" y="2580280"/>
              <a:ext cx="36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1ABF72A-6F37-4D07-BACE-26EEBB2DE58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144680" y="256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ADE8FB1-4DDB-4308-96DC-5C53FEA8C34A}"/>
                  </a:ext>
                </a:extLst>
              </p14:cNvPr>
              <p14:cNvContentPartPr/>
              <p14:nvPr/>
            </p14:nvContentPartPr>
            <p14:xfrm>
              <a:off x="7302360" y="2499280"/>
              <a:ext cx="23040" cy="285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ADE8FB1-4DDB-4308-96DC-5C53FEA8C34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284720" y="2481280"/>
                <a:ext cx="5868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E08E032-CAC9-44B2-A28D-FF17AD3224B2}"/>
                  </a:ext>
                </a:extLst>
              </p14:cNvPr>
              <p14:cNvContentPartPr/>
              <p14:nvPr/>
            </p14:nvContentPartPr>
            <p14:xfrm>
              <a:off x="7467240" y="2681800"/>
              <a:ext cx="360" cy="6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E08E032-CAC9-44B2-A28D-FF17AD3224B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49240" y="2664160"/>
                <a:ext cx="3600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7E93B8E-CC96-4365-AB7A-3073270AFF9F}"/>
                  </a:ext>
                </a:extLst>
              </p14:cNvPr>
              <p14:cNvContentPartPr/>
              <p14:nvPr/>
            </p14:nvContentPartPr>
            <p14:xfrm>
              <a:off x="7497840" y="2504680"/>
              <a:ext cx="360" cy="14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7E93B8E-CC96-4365-AB7A-3073270AFF9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479840" y="2486680"/>
                <a:ext cx="36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009E0F-C907-4DFB-BC44-949AC2F9D58B}"/>
                  </a:ext>
                </a:extLst>
              </p14:cNvPr>
              <p14:cNvContentPartPr/>
              <p14:nvPr/>
            </p14:nvContentPartPr>
            <p14:xfrm>
              <a:off x="8113080" y="2783320"/>
              <a:ext cx="15120" cy="33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009E0F-C907-4DFB-BC44-949AC2F9D58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095080" y="2765680"/>
                <a:ext cx="5076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F4596AE-1D3C-49CF-89F2-9842C62DC7C5}"/>
                  </a:ext>
                </a:extLst>
              </p14:cNvPr>
              <p14:cNvContentPartPr/>
              <p14:nvPr/>
            </p14:nvContentPartPr>
            <p14:xfrm>
              <a:off x="8158080" y="2570200"/>
              <a:ext cx="36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F4596AE-1D3C-49CF-89F2-9842C62DC7C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140080" y="2552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28FD70B-19A5-4692-9AFD-ED13A6ACE4DE}"/>
                  </a:ext>
                </a:extLst>
              </p14:cNvPr>
              <p14:cNvContentPartPr/>
              <p14:nvPr/>
            </p14:nvContentPartPr>
            <p14:xfrm>
              <a:off x="8223240" y="2712400"/>
              <a:ext cx="424080" cy="120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28FD70B-19A5-4692-9AFD-ED13A6ACE4D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205600" y="2694400"/>
                <a:ext cx="4597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FFAEBE9-AB58-4955-94A5-2F58AB099256}"/>
                  </a:ext>
                </a:extLst>
              </p14:cNvPr>
              <p14:cNvContentPartPr/>
              <p14:nvPr/>
            </p14:nvContentPartPr>
            <p14:xfrm>
              <a:off x="7603320" y="2529520"/>
              <a:ext cx="419760" cy="31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FFAEBE9-AB58-4955-94A5-2F58AB099256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85680" y="2511520"/>
                <a:ext cx="4554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A08AD75-75B6-4A74-9A34-2F8B273E33E7}"/>
                  </a:ext>
                </a:extLst>
              </p14:cNvPr>
              <p14:cNvContentPartPr/>
              <p14:nvPr/>
            </p14:nvContentPartPr>
            <p14:xfrm>
              <a:off x="6339360" y="2641840"/>
              <a:ext cx="843840" cy="348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A08AD75-75B6-4A74-9A34-2F8B273E33E7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321352" y="2624182"/>
                <a:ext cx="879495" cy="3837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7787F70-65E6-4646-8DAF-5AACA1A56D49}"/>
                  </a:ext>
                </a:extLst>
              </p14:cNvPr>
              <p14:cNvContentPartPr/>
              <p14:nvPr/>
            </p14:nvContentPartPr>
            <p14:xfrm>
              <a:off x="5292840" y="2418280"/>
              <a:ext cx="811800" cy="503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7787F70-65E6-4646-8DAF-5AACA1A56D4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275200" y="2400640"/>
                <a:ext cx="847440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8F09F4C-2578-4331-8072-7AD31AB8430B}"/>
                  </a:ext>
                </a:extLst>
              </p14:cNvPr>
              <p14:cNvContentPartPr/>
              <p14:nvPr/>
            </p14:nvContentPartPr>
            <p14:xfrm>
              <a:off x="3930960" y="2665240"/>
              <a:ext cx="1165680" cy="430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8F09F4C-2578-4331-8072-7AD31AB8430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913320" y="2647585"/>
                <a:ext cx="1201320" cy="4658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CE912C4-A2C7-4A3B-B9E1-92F099E05976}"/>
                  </a:ext>
                </a:extLst>
              </p14:cNvPr>
              <p14:cNvContentPartPr/>
              <p14:nvPr/>
            </p14:nvContentPartPr>
            <p14:xfrm>
              <a:off x="3068040" y="2460040"/>
              <a:ext cx="670680" cy="435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CE912C4-A2C7-4A3B-B9E1-92F099E0597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50040" y="2442385"/>
                <a:ext cx="70632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14A2028-CBA6-4F65-8436-ACF1850E9CD1}"/>
                  </a:ext>
                </a:extLst>
              </p14:cNvPr>
              <p14:cNvContentPartPr/>
              <p14:nvPr/>
            </p14:nvContentPartPr>
            <p14:xfrm>
              <a:off x="312600" y="3032080"/>
              <a:ext cx="213120" cy="301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14A2028-CBA6-4F65-8436-ACF1850E9CD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94600" y="3014440"/>
                <a:ext cx="2487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0299BD8-45BF-4550-B474-48B0C2CE349A}"/>
                  </a:ext>
                </a:extLst>
              </p14:cNvPr>
              <p14:cNvContentPartPr/>
              <p14:nvPr/>
            </p14:nvContentPartPr>
            <p14:xfrm>
              <a:off x="639480" y="3058000"/>
              <a:ext cx="681480" cy="346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0299BD8-45BF-4550-B474-48B0C2CE349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21831" y="3040000"/>
                <a:ext cx="717139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88302DD-144B-4D83-9C0A-2E0861D3EED9}"/>
                  </a:ext>
                </a:extLst>
              </p14:cNvPr>
              <p14:cNvContentPartPr/>
              <p14:nvPr/>
            </p14:nvContentPartPr>
            <p14:xfrm>
              <a:off x="1432200" y="3139000"/>
              <a:ext cx="323640" cy="1962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88302DD-144B-4D83-9C0A-2E0861D3EED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1414180" y="3121000"/>
                <a:ext cx="3593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DC527BB-1152-4F25-AAAD-274C427640F8}"/>
                  </a:ext>
                </a:extLst>
              </p14:cNvPr>
              <p14:cNvContentPartPr/>
              <p14:nvPr/>
            </p14:nvContentPartPr>
            <p14:xfrm>
              <a:off x="3068040" y="3098680"/>
              <a:ext cx="161640" cy="2757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DC527BB-1152-4F25-AAAD-274C427640F8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0400" y="3080680"/>
                <a:ext cx="19728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6F6958E-BA37-4CBB-9A67-AD89FBE77350}"/>
                  </a:ext>
                </a:extLst>
              </p14:cNvPr>
              <p14:cNvContentPartPr/>
              <p14:nvPr/>
            </p14:nvContentPartPr>
            <p14:xfrm>
              <a:off x="2133480" y="3139000"/>
              <a:ext cx="261720" cy="24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6F6958E-BA37-4CBB-9A67-AD89FBE773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115480" y="3121000"/>
                <a:ext cx="29736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7489B6-C78E-45AE-9A9C-4DB4E76372E0}"/>
                  </a:ext>
                </a:extLst>
              </p14:cNvPr>
              <p14:cNvContentPartPr/>
              <p14:nvPr/>
            </p14:nvContentPartPr>
            <p14:xfrm>
              <a:off x="3714600" y="3294160"/>
              <a:ext cx="114480" cy="86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7489B6-C78E-45AE-9A9C-4DB4E76372E0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96600" y="3276160"/>
                <a:ext cx="15012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521BB81-2860-4193-8E68-2B81AE7C2499}"/>
                  </a:ext>
                </a:extLst>
              </p14:cNvPr>
              <p14:cNvContentPartPr/>
              <p14:nvPr/>
            </p14:nvContentPartPr>
            <p14:xfrm>
              <a:off x="4002600" y="3078160"/>
              <a:ext cx="735120" cy="4168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521BB81-2860-4193-8E68-2B81AE7C249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984951" y="3060520"/>
                <a:ext cx="770777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1051B31-C241-47B6-8BBA-AAEE55E3C997}"/>
                  </a:ext>
                </a:extLst>
              </p14:cNvPr>
              <p14:cNvContentPartPr/>
              <p14:nvPr/>
            </p14:nvContentPartPr>
            <p14:xfrm>
              <a:off x="3332280" y="3128920"/>
              <a:ext cx="277200" cy="263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1051B31-C241-47B6-8BBA-AAEE55E3C99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314280" y="3111280"/>
                <a:ext cx="31284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F94876E-5FAF-459B-ABD2-6B829063A71D}"/>
                  </a:ext>
                </a:extLst>
              </p14:cNvPr>
              <p14:cNvContentPartPr/>
              <p14:nvPr/>
            </p14:nvContentPartPr>
            <p14:xfrm>
              <a:off x="4876320" y="3088240"/>
              <a:ext cx="915480" cy="298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F94876E-5FAF-459B-ABD2-6B829063A71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858327" y="3070262"/>
                <a:ext cx="951106" cy="33367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1066886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14:cNvPr>
              <p14:cNvContentPartPr/>
              <p14:nvPr/>
            </p14:nvContentPartPr>
            <p14:xfrm>
              <a:off x="2336520" y="193120"/>
              <a:ext cx="4059000" cy="487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8880" y="175120"/>
                <a:ext cx="4094640" cy="52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14:cNvPr>
              <p14:cNvContentPartPr/>
              <p14:nvPr/>
            </p14:nvContentPartPr>
            <p14:xfrm>
              <a:off x="406200" y="912400"/>
              <a:ext cx="128880" cy="279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8200" y="894760"/>
                <a:ext cx="16452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14:cNvPr>
              <p14:cNvContentPartPr/>
              <p14:nvPr/>
            </p14:nvContentPartPr>
            <p14:xfrm>
              <a:off x="660000" y="1019680"/>
              <a:ext cx="1533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42000" y="1001680"/>
                <a:ext cx="189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14:cNvPr>
              <p14:cNvContentPartPr/>
              <p14:nvPr/>
            </p14:nvContentPartPr>
            <p14:xfrm>
              <a:off x="680160" y="1093840"/>
              <a:ext cx="131760" cy="23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1076200"/>
                <a:ext cx="16740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14:cNvPr>
              <p14:cNvContentPartPr/>
              <p14:nvPr/>
            </p14:nvContentPartPr>
            <p14:xfrm>
              <a:off x="975000" y="842560"/>
              <a:ext cx="2306880" cy="439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57000" y="824575"/>
                <a:ext cx="2342520" cy="474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14:cNvPr>
              <p14:cNvContentPartPr/>
              <p14:nvPr/>
            </p14:nvContentPartPr>
            <p14:xfrm>
              <a:off x="3852480" y="832480"/>
              <a:ext cx="120240" cy="447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34480" y="814840"/>
                <a:ext cx="15588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14:cNvPr>
              <p14:cNvContentPartPr/>
              <p14:nvPr/>
            </p14:nvContentPartPr>
            <p14:xfrm>
              <a:off x="4499040" y="850120"/>
              <a:ext cx="156960" cy="315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81400" y="832120"/>
                <a:ext cx="19260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14:cNvPr>
              <p14:cNvContentPartPr/>
              <p14:nvPr/>
            </p14:nvContentPartPr>
            <p14:xfrm>
              <a:off x="4815480" y="1015720"/>
              <a:ext cx="1515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97840" y="99808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14:cNvPr>
              <p14:cNvContentPartPr/>
              <p14:nvPr/>
            </p14:nvContentPartPr>
            <p14:xfrm>
              <a:off x="4836000" y="1117240"/>
              <a:ext cx="10044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8000" y="109924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14:cNvPr>
              <p14:cNvContentPartPr/>
              <p14:nvPr/>
            </p14:nvContentPartPr>
            <p14:xfrm>
              <a:off x="5151000" y="1087000"/>
              <a:ext cx="86400" cy="10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33000" y="1069000"/>
                <a:ext cx="122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14:cNvPr>
              <p14:cNvContentPartPr/>
              <p14:nvPr/>
            </p14:nvContentPartPr>
            <p14:xfrm>
              <a:off x="6715200" y="901240"/>
              <a:ext cx="222480" cy="217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97560" y="883240"/>
                <a:ext cx="25812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14:cNvPr>
              <p14:cNvContentPartPr/>
              <p14:nvPr/>
            </p14:nvContentPartPr>
            <p14:xfrm>
              <a:off x="5967120" y="859480"/>
              <a:ext cx="609480" cy="329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49480" y="841480"/>
                <a:ext cx="64512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14:cNvPr>
              <p14:cNvContentPartPr/>
              <p14:nvPr/>
            </p14:nvContentPartPr>
            <p14:xfrm>
              <a:off x="5322720" y="873160"/>
              <a:ext cx="55080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05068" y="855520"/>
                <a:ext cx="586463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2588EF6-DBCD-423A-8E5E-B647F83D06A5}"/>
                  </a:ext>
                </a:extLst>
              </p14:cNvPr>
              <p14:cNvContentPartPr/>
              <p14:nvPr/>
            </p14:nvContentPartPr>
            <p14:xfrm>
              <a:off x="345000" y="1711240"/>
              <a:ext cx="1022400" cy="25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2588EF6-DBCD-423A-8E5E-B647F83D06A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7360" y="1693240"/>
                <a:ext cx="10580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0D28790-3D7B-43F0-8749-280F3DC5AA1F}"/>
                  </a:ext>
                </a:extLst>
              </p14:cNvPr>
              <p14:cNvContentPartPr/>
              <p14:nvPr/>
            </p14:nvContentPartPr>
            <p14:xfrm>
              <a:off x="1361280" y="1503520"/>
              <a:ext cx="14400" cy="33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0D28790-3D7B-43F0-8749-280F3DC5AA1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43280" y="1485520"/>
                <a:ext cx="5004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6309406-5F18-4914-9979-C56EE51AA1DA}"/>
                  </a:ext>
                </a:extLst>
              </p14:cNvPr>
              <p14:cNvContentPartPr/>
              <p14:nvPr/>
            </p14:nvContentPartPr>
            <p14:xfrm>
              <a:off x="1385400" y="1615120"/>
              <a:ext cx="6480" cy="13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6309406-5F18-4914-9979-C56EE51AA1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67400" y="1597480"/>
                <a:ext cx="42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A727C92-D439-4B1C-B7BC-0C79480AC8A0}"/>
                  </a:ext>
                </a:extLst>
              </p14:cNvPr>
              <p14:cNvContentPartPr/>
              <p14:nvPr/>
            </p14:nvContentPartPr>
            <p14:xfrm>
              <a:off x="425640" y="1350880"/>
              <a:ext cx="78912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A727C92-D439-4B1C-B7BC-0C79480AC8A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7992" y="1333240"/>
                <a:ext cx="824776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4F7CA24-D1A7-49CA-A2CD-6DA3BB12E6C3}"/>
                  </a:ext>
                </a:extLst>
              </p14:cNvPr>
              <p14:cNvContentPartPr/>
              <p14:nvPr/>
            </p14:nvContentPartPr>
            <p14:xfrm>
              <a:off x="1674480" y="1431880"/>
              <a:ext cx="257040" cy="18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4F7CA24-D1A7-49CA-A2CD-6DA3BB12E6C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56840" y="1414240"/>
                <a:ext cx="2926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77DC9A-7DBB-4D57-95EE-5EFDCDBCF973}"/>
                  </a:ext>
                </a:extLst>
              </p14:cNvPr>
              <p14:cNvContentPartPr/>
              <p14:nvPr/>
            </p14:nvContentPartPr>
            <p14:xfrm>
              <a:off x="2060400" y="1514680"/>
              <a:ext cx="119160" cy="119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77DC9A-7DBB-4D57-95EE-5EFDCDBCF97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42400" y="1496680"/>
                <a:ext cx="15480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4B843A-C1AF-403D-8C71-835131C0C5CF}"/>
                  </a:ext>
                </a:extLst>
              </p14:cNvPr>
              <p14:cNvContentPartPr/>
              <p14:nvPr/>
            </p14:nvContentPartPr>
            <p14:xfrm>
              <a:off x="3378720" y="1690000"/>
              <a:ext cx="747720" cy="37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4B843A-C1AF-403D-8C71-835131C0C5C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60720" y="1672000"/>
                <a:ext cx="7833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994DAFF-7A5A-42E3-BF45-FA2CB9CE51C0}"/>
                  </a:ext>
                </a:extLst>
              </p14:cNvPr>
              <p14:cNvContentPartPr/>
              <p14:nvPr/>
            </p14:nvContentPartPr>
            <p14:xfrm>
              <a:off x="3445320" y="1452400"/>
              <a:ext cx="751680" cy="171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994DAFF-7A5A-42E3-BF45-FA2CB9CE51C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27311" y="1434362"/>
                <a:ext cx="787337" cy="2074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341096-C764-47AF-87A7-DE73E2CDFD35}"/>
                  </a:ext>
                </a:extLst>
              </p14:cNvPr>
              <p14:cNvContentPartPr/>
              <p14:nvPr/>
            </p14:nvContentPartPr>
            <p14:xfrm>
              <a:off x="2549280" y="1483000"/>
              <a:ext cx="636120" cy="143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341096-C764-47AF-87A7-DE73E2CDFD3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31280" y="1465360"/>
                <a:ext cx="6717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D66DEA5-5602-48EF-A849-A323A4634980}"/>
                  </a:ext>
                </a:extLst>
              </p14:cNvPr>
              <p14:cNvContentPartPr/>
              <p14:nvPr/>
            </p14:nvContentPartPr>
            <p14:xfrm>
              <a:off x="4480320" y="1436920"/>
              <a:ext cx="791640" cy="282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D66DEA5-5602-48EF-A849-A323A46349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62680" y="1418943"/>
                <a:ext cx="827280" cy="31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240CAA8-8510-47EB-A1B6-FCDD3FD26DE0}"/>
                  </a:ext>
                </a:extLst>
              </p14:cNvPr>
              <p14:cNvContentPartPr/>
              <p14:nvPr/>
            </p14:nvContentPartPr>
            <p14:xfrm>
              <a:off x="5597760" y="1513600"/>
              <a:ext cx="111960" cy="235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240CAA8-8510-47EB-A1B6-FCDD3FD26D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80120" y="1495600"/>
                <a:ext cx="14760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AD95D2-2D19-487B-96CD-FC7301F564A1}"/>
                  </a:ext>
                </a:extLst>
              </p14:cNvPr>
              <p14:cNvContentPartPr/>
              <p14:nvPr/>
            </p14:nvContentPartPr>
            <p14:xfrm>
              <a:off x="6502080" y="1574440"/>
              <a:ext cx="565560" cy="183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AD95D2-2D19-487B-96CD-FC7301F564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84440" y="1556765"/>
                <a:ext cx="601200" cy="218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B8CDCCD-A142-48BD-B992-BE3F91D0D0FE}"/>
                  </a:ext>
                </a:extLst>
              </p14:cNvPr>
              <p14:cNvContentPartPr/>
              <p14:nvPr/>
            </p14:nvContentPartPr>
            <p14:xfrm>
              <a:off x="5821320" y="1554280"/>
              <a:ext cx="523440" cy="199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B8CDCCD-A142-48BD-B992-BE3F91D0D0F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03332" y="1536280"/>
                <a:ext cx="559056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C074CE5-C5D5-47BC-9408-C16278BC5AF0}"/>
                  </a:ext>
                </a:extLst>
              </p14:cNvPr>
              <p14:cNvContentPartPr/>
              <p14:nvPr/>
            </p14:nvContentPartPr>
            <p14:xfrm>
              <a:off x="7235400" y="1771360"/>
              <a:ext cx="8640" cy="6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C074CE5-C5D5-47BC-9408-C16278BC5AF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217400" y="1753720"/>
                <a:ext cx="44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F4EAA08-D6CC-4873-A9C8-3A35E86E543E}"/>
                  </a:ext>
                </a:extLst>
              </p14:cNvPr>
              <p14:cNvContentPartPr/>
              <p14:nvPr/>
            </p14:nvContentPartPr>
            <p14:xfrm>
              <a:off x="8129280" y="1503520"/>
              <a:ext cx="794520" cy="37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F4EAA08-D6CC-4873-A9C8-3A35E86E543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111280" y="1485520"/>
                <a:ext cx="8301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07C3BE0-2D63-4F00-87E3-F96DC6DBF1B1}"/>
                  </a:ext>
                </a:extLst>
              </p14:cNvPr>
              <p14:cNvContentPartPr/>
              <p14:nvPr/>
            </p14:nvContentPartPr>
            <p14:xfrm>
              <a:off x="7487040" y="1574440"/>
              <a:ext cx="459360" cy="245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07C3BE0-2D63-4F00-87E3-F96DC6DBF1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469414" y="1556800"/>
                <a:ext cx="494972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D7B530C-6F8E-4BBB-A862-12326EC1BE1F}"/>
                  </a:ext>
                </a:extLst>
              </p14:cNvPr>
              <p14:cNvContentPartPr/>
              <p14:nvPr/>
            </p14:nvContentPartPr>
            <p14:xfrm>
              <a:off x="329520" y="1982680"/>
              <a:ext cx="1702800" cy="222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D7B530C-6F8E-4BBB-A862-12326EC1BE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11520" y="1964680"/>
                <a:ext cx="17384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65DD28-87FD-4713-85C8-579AC0F1DE3F}"/>
                  </a:ext>
                </a:extLst>
              </p14:cNvPr>
              <p14:cNvContentPartPr/>
              <p14:nvPr/>
            </p14:nvContentPartPr>
            <p14:xfrm>
              <a:off x="4297080" y="1940200"/>
              <a:ext cx="31320" cy="320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65DD28-87FD-4713-85C8-579AC0F1DE3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79080" y="1922200"/>
                <a:ext cx="6696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9604ABA-04B4-4C1E-BF7F-294E2CCA7E31}"/>
                  </a:ext>
                </a:extLst>
              </p14:cNvPr>
              <p14:cNvContentPartPr/>
              <p14:nvPr/>
            </p14:nvContentPartPr>
            <p14:xfrm>
              <a:off x="4429200" y="2123080"/>
              <a:ext cx="4320" cy="38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9604ABA-04B4-4C1E-BF7F-294E2CCA7E3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11560" y="210544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0CCF0EF-D041-4BF9-ACCA-14AF321C3EB6}"/>
                  </a:ext>
                </a:extLst>
              </p14:cNvPr>
              <p14:cNvContentPartPr/>
              <p14:nvPr/>
            </p14:nvContentPartPr>
            <p14:xfrm>
              <a:off x="4439640" y="197080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0CCF0EF-D041-4BF9-ACCA-14AF321C3EB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2200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FE711F7-ADEB-4F9D-9F8F-54F863D7CAD9}"/>
                  </a:ext>
                </a:extLst>
              </p14:cNvPr>
              <p14:cNvContentPartPr/>
              <p14:nvPr/>
            </p14:nvContentPartPr>
            <p14:xfrm>
              <a:off x="4566360" y="1899880"/>
              <a:ext cx="1120680" cy="347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FE711F7-ADEB-4F9D-9F8F-54F863D7CAD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48714" y="1881880"/>
                <a:ext cx="1156331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49CD710-380C-40F4-9553-ED64B5BC9CA1}"/>
                  </a:ext>
                </a:extLst>
              </p14:cNvPr>
              <p14:cNvContentPartPr/>
              <p14:nvPr/>
            </p14:nvContentPartPr>
            <p14:xfrm>
              <a:off x="3505080" y="2053960"/>
              <a:ext cx="691200" cy="382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49CD710-380C-40F4-9553-ED64B5BC9CA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487080" y="2036320"/>
                <a:ext cx="72684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07D47D8-9D9B-4276-B257-C6FFEC518768}"/>
                  </a:ext>
                </a:extLst>
              </p14:cNvPr>
              <p14:cNvContentPartPr/>
              <p14:nvPr/>
            </p14:nvContentPartPr>
            <p14:xfrm>
              <a:off x="2650080" y="1912840"/>
              <a:ext cx="659520" cy="444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07D47D8-9D9B-4276-B257-C6FFEC51876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32440" y="1895200"/>
                <a:ext cx="69516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FAD0B2-09FE-42C6-B784-91FC7D58250E}"/>
                  </a:ext>
                </a:extLst>
              </p14:cNvPr>
              <p14:cNvContentPartPr/>
              <p14:nvPr/>
            </p14:nvContentPartPr>
            <p14:xfrm>
              <a:off x="2295840" y="1990960"/>
              <a:ext cx="152640" cy="19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FAD0B2-09FE-42C6-B784-91FC7D58250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77840" y="1973320"/>
                <a:ext cx="1882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A34A92E-608E-40EE-9136-7BB9EFA7CF18}"/>
                  </a:ext>
                </a:extLst>
              </p14:cNvPr>
              <p14:cNvContentPartPr/>
              <p14:nvPr/>
            </p14:nvContentPartPr>
            <p14:xfrm>
              <a:off x="5791080" y="2214520"/>
              <a:ext cx="4320" cy="2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A34A92E-608E-40EE-9136-7BB9EFA7CF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3080" y="2196880"/>
                <a:ext cx="399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5751D71-D645-45BC-BED5-0C0D4C807149}"/>
                  </a:ext>
                </a:extLst>
              </p14:cNvPr>
              <p14:cNvContentPartPr/>
              <p14:nvPr/>
            </p14:nvContentPartPr>
            <p14:xfrm>
              <a:off x="7131720" y="2128120"/>
              <a:ext cx="121320" cy="94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5751D71-D645-45BC-BED5-0C0D4C80714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13720" y="2110480"/>
                <a:ext cx="156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7863C9-DCD1-4682-A59C-AADDBD9878C9}"/>
                  </a:ext>
                </a:extLst>
              </p14:cNvPr>
              <p14:cNvContentPartPr/>
              <p14:nvPr/>
            </p14:nvContentPartPr>
            <p14:xfrm>
              <a:off x="7347000" y="2143600"/>
              <a:ext cx="19080" cy="54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7863C9-DCD1-4682-A59C-AADDBD9878C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29000" y="2125600"/>
                <a:ext cx="547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27F5AE0-46C6-4557-87A4-DC17C7D7E5C7}"/>
                  </a:ext>
                </a:extLst>
              </p14:cNvPr>
              <p14:cNvContentPartPr/>
              <p14:nvPr/>
            </p14:nvContentPartPr>
            <p14:xfrm>
              <a:off x="7345560" y="207448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27F5AE0-46C6-4557-87A4-DC17C7D7E5C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27560" y="205684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F220C27-68EF-4C71-9B00-A20AE39752B9}"/>
                  </a:ext>
                </a:extLst>
              </p14:cNvPr>
              <p14:cNvContentPartPr/>
              <p14:nvPr/>
            </p14:nvContentPartPr>
            <p14:xfrm>
              <a:off x="7466520" y="1950280"/>
              <a:ext cx="12240" cy="27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F220C27-68EF-4C71-9B00-A20AE39752B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48880" y="1932640"/>
                <a:ext cx="478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56C560C-710E-4C3E-88BD-B8409C711EAE}"/>
                  </a:ext>
                </a:extLst>
              </p14:cNvPr>
              <p14:cNvContentPartPr/>
              <p14:nvPr/>
            </p14:nvContentPartPr>
            <p14:xfrm>
              <a:off x="7566600" y="2163400"/>
              <a:ext cx="2880" cy="27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56C560C-710E-4C3E-88BD-B8409C711EA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48600" y="2145760"/>
                <a:ext cx="385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01CDECA-AB3F-4B64-8CED-77B2704BA288}"/>
                  </a:ext>
                </a:extLst>
              </p14:cNvPr>
              <p14:cNvContentPartPr/>
              <p14:nvPr/>
            </p14:nvContentPartPr>
            <p14:xfrm>
              <a:off x="7578840" y="1990960"/>
              <a:ext cx="36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01CDECA-AB3F-4B64-8CED-77B2704BA28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120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BF77E2F-983D-4EC2-A7C4-D079F5DCA66C}"/>
                  </a:ext>
                </a:extLst>
              </p14:cNvPr>
              <p14:cNvContentPartPr/>
              <p14:nvPr/>
            </p14:nvContentPartPr>
            <p14:xfrm>
              <a:off x="8085000" y="2088160"/>
              <a:ext cx="459720" cy="12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BF77E2F-983D-4EC2-A7C4-D079F5DCA66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067346" y="2070520"/>
                <a:ext cx="495388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E233383-46FD-45AF-BFAC-36F7430063EF}"/>
                  </a:ext>
                </a:extLst>
              </p14:cNvPr>
              <p14:cNvContentPartPr/>
              <p14:nvPr/>
            </p14:nvContentPartPr>
            <p14:xfrm>
              <a:off x="7680720" y="1950280"/>
              <a:ext cx="313560" cy="304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E233383-46FD-45AF-BFAC-36F7430063EF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62741" y="1932640"/>
                <a:ext cx="349159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2083049-D53F-4111-AB69-F4CA2C4D7696}"/>
                  </a:ext>
                </a:extLst>
              </p14:cNvPr>
              <p14:cNvContentPartPr/>
              <p14:nvPr/>
            </p14:nvContentPartPr>
            <p14:xfrm>
              <a:off x="6684960" y="2091760"/>
              <a:ext cx="375120" cy="352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2083049-D53F-4111-AB69-F4CA2C4D7696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666960" y="2074102"/>
                <a:ext cx="410760" cy="388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C175ACF-8C9B-45E9-9798-D0603A821D9F}"/>
                  </a:ext>
                </a:extLst>
              </p14:cNvPr>
              <p14:cNvContentPartPr/>
              <p14:nvPr/>
            </p14:nvContentPartPr>
            <p14:xfrm>
              <a:off x="6057840" y="2021560"/>
              <a:ext cx="403920" cy="241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C175ACF-8C9B-45E9-9798-D0603A821D9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040184" y="2003560"/>
                <a:ext cx="439592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DC69CD-AC03-4660-8D20-7112CF7628E0}"/>
                  </a:ext>
                </a:extLst>
              </p14:cNvPr>
              <p14:cNvContentPartPr/>
              <p14:nvPr/>
            </p14:nvContentPartPr>
            <p14:xfrm>
              <a:off x="400440" y="2448160"/>
              <a:ext cx="483840" cy="334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DC69CD-AC03-4660-8D20-7112CF7628E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82787" y="2430160"/>
                <a:ext cx="519507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CE2EDD-2CA7-4535-AE5B-A6E32C582EB1}"/>
                  </a:ext>
                </a:extLst>
              </p14:cNvPr>
              <p14:cNvContentPartPr/>
              <p14:nvPr/>
            </p14:nvContentPartPr>
            <p14:xfrm>
              <a:off x="1117200" y="2569840"/>
              <a:ext cx="172080" cy="10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CE2EDD-2CA7-4535-AE5B-A6E32C582EB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099560" y="2552200"/>
                <a:ext cx="207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F1C6AB2-6286-48B9-A7FC-221B15ED8AA4}"/>
                  </a:ext>
                </a:extLst>
              </p14:cNvPr>
              <p14:cNvContentPartPr/>
              <p14:nvPr/>
            </p14:nvContentPartPr>
            <p14:xfrm>
              <a:off x="1127280" y="2671720"/>
              <a:ext cx="121320" cy="8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F1C6AB2-6286-48B9-A7FC-221B15ED8AA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109280" y="2653720"/>
                <a:ext cx="1569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B7541CA-5102-420E-BAAB-E13513BD8DC0}"/>
                  </a:ext>
                </a:extLst>
              </p14:cNvPr>
              <p14:cNvContentPartPr/>
              <p14:nvPr/>
            </p14:nvContentPartPr>
            <p14:xfrm>
              <a:off x="1405920" y="2427640"/>
              <a:ext cx="97560" cy="30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B7541CA-5102-420E-BAAB-E13513BD8DC0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388280" y="2410000"/>
                <a:ext cx="1332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C23FE06-9486-4897-BC32-8D454720799B}"/>
                  </a:ext>
                </a:extLst>
              </p14:cNvPr>
              <p14:cNvContentPartPr/>
              <p14:nvPr/>
            </p14:nvContentPartPr>
            <p14:xfrm>
              <a:off x="1602480" y="2631400"/>
              <a:ext cx="102960" cy="89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C23FE06-9486-4897-BC32-8D454720799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584480" y="2613400"/>
                <a:ext cx="1386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DBB840-334B-4544-8AD2-AD4DCE0DEB3B}"/>
                  </a:ext>
                </a:extLst>
              </p14:cNvPr>
              <p14:cNvContentPartPr/>
              <p14:nvPr/>
            </p14:nvContentPartPr>
            <p14:xfrm>
              <a:off x="2074800" y="2453920"/>
              <a:ext cx="459360" cy="326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DBB840-334B-4544-8AD2-AD4DCE0DEB3B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056800" y="2435940"/>
                <a:ext cx="49500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68A654A-8EE2-468E-89AB-6C5D99227F54}"/>
                  </a:ext>
                </a:extLst>
              </p14:cNvPr>
              <p14:cNvContentPartPr/>
              <p14:nvPr/>
            </p14:nvContentPartPr>
            <p14:xfrm>
              <a:off x="1848720" y="2519080"/>
              <a:ext cx="121680" cy="199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68A654A-8EE2-468E-89AB-6C5D99227F5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31080" y="2501440"/>
                <a:ext cx="1573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79CF836-CB71-48CA-9EFE-F20E33904E7F}"/>
                  </a:ext>
                </a:extLst>
              </p14:cNvPr>
              <p14:cNvContentPartPr/>
              <p14:nvPr/>
            </p14:nvContentPartPr>
            <p14:xfrm>
              <a:off x="2677800" y="2722480"/>
              <a:ext cx="4320" cy="4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79CF836-CB71-48CA-9EFE-F20E33904E7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59800" y="27048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1ABF72A-6F37-4D07-BACE-26EEBB2DE584}"/>
                  </a:ext>
                </a:extLst>
              </p14:cNvPr>
              <p14:cNvContentPartPr/>
              <p14:nvPr/>
            </p14:nvContentPartPr>
            <p14:xfrm>
              <a:off x="7162680" y="2580280"/>
              <a:ext cx="36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1ABF72A-6F37-4D07-BACE-26EEBB2DE58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144680" y="256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ADE8FB1-4DDB-4308-96DC-5C53FEA8C34A}"/>
                  </a:ext>
                </a:extLst>
              </p14:cNvPr>
              <p14:cNvContentPartPr/>
              <p14:nvPr/>
            </p14:nvContentPartPr>
            <p14:xfrm>
              <a:off x="7302360" y="2499280"/>
              <a:ext cx="23040" cy="285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ADE8FB1-4DDB-4308-96DC-5C53FEA8C34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284720" y="2481280"/>
                <a:ext cx="5868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E08E032-CAC9-44B2-A28D-FF17AD3224B2}"/>
                  </a:ext>
                </a:extLst>
              </p14:cNvPr>
              <p14:cNvContentPartPr/>
              <p14:nvPr/>
            </p14:nvContentPartPr>
            <p14:xfrm>
              <a:off x="7467240" y="2681800"/>
              <a:ext cx="360" cy="6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E08E032-CAC9-44B2-A28D-FF17AD3224B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49240" y="2664160"/>
                <a:ext cx="3600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7E93B8E-CC96-4365-AB7A-3073270AFF9F}"/>
                  </a:ext>
                </a:extLst>
              </p14:cNvPr>
              <p14:cNvContentPartPr/>
              <p14:nvPr/>
            </p14:nvContentPartPr>
            <p14:xfrm>
              <a:off x="7497840" y="2504680"/>
              <a:ext cx="360" cy="14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7E93B8E-CC96-4365-AB7A-3073270AFF9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479840" y="2486680"/>
                <a:ext cx="36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009E0F-C907-4DFB-BC44-949AC2F9D58B}"/>
                  </a:ext>
                </a:extLst>
              </p14:cNvPr>
              <p14:cNvContentPartPr/>
              <p14:nvPr/>
            </p14:nvContentPartPr>
            <p14:xfrm>
              <a:off x="8113080" y="2783320"/>
              <a:ext cx="15120" cy="33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009E0F-C907-4DFB-BC44-949AC2F9D58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095080" y="2765680"/>
                <a:ext cx="5076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F4596AE-1D3C-49CF-89F2-9842C62DC7C5}"/>
                  </a:ext>
                </a:extLst>
              </p14:cNvPr>
              <p14:cNvContentPartPr/>
              <p14:nvPr/>
            </p14:nvContentPartPr>
            <p14:xfrm>
              <a:off x="8158080" y="2570200"/>
              <a:ext cx="36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F4596AE-1D3C-49CF-89F2-9842C62DC7C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140080" y="2552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28FD70B-19A5-4692-9AFD-ED13A6ACE4DE}"/>
                  </a:ext>
                </a:extLst>
              </p14:cNvPr>
              <p14:cNvContentPartPr/>
              <p14:nvPr/>
            </p14:nvContentPartPr>
            <p14:xfrm>
              <a:off x="8223240" y="2712400"/>
              <a:ext cx="424080" cy="120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28FD70B-19A5-4692-9AFD-ED13A6ACE4D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205600" y="2694400"/>
                <a:ext cx="4597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FFAEBE9-AB58-4955-94A5-2F58AB099256}"/>
                  </a:ext>
                </a:extLst>
              </p14:cNvPr>
              <p14:cNvContentPartPr/>
              <p14:nvPr/>
            </p14:nvContentPartPr>
            <p14:xfrm>
              <a:off x="7603320" y="2529520"/>
              <a:ext cx="419760" cy="31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FFAEBE9-AB58-4955-94A5-2F58AB099256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85680" y="2511520"/>
                <a:ext cx="4554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A08AD75-75B6-4A74-9A34-2F8B273E33E7}"/>
                  </a:ext>
                </a:extLst>
              </p14:cNvPr>
              <p14:cNvContentPartPr/>
              <p14:nvPr/>
            </p14:nvContentPartPr>
            <p14:xfrm>
              <a:off x="6339360" y="2641840"/>
              <a:ext cx="843840" cy="348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A08AD75-75B6-4A74-9A34-2F8B273E33E7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321352" y="2624182"/>
                <a:ext cx="879495" cy="3837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7787F70-65E6-4646-8DAF-5AACA1A56D49}"/>
                  </a:ext>
                </a:extLst>
              </p14:cNvPr>
              <p14:cNvContentPartPr/>
              <p14:nvPr/>
            </p14:nvContentPartPr>
            <p14:xfrm>
              <a:off x="5292840" y="2418280"/>
              <a:ext cx="811800" cy="503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7787F70-65E6-4646-8DAF-5AACA1A56D4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275200" y="2400640"/>
                <a:ext cx="847440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8F09F4C-2578-4331-8072-7AD31AB8430B}"/>
                  </a:ext>
                </a:extLst>
              </p14:cNvPr>
              <p14:cNvContentPartPr/>
              <p14:nvPr/>
            </p14:nvContentPartPr>
            <p14:xfrm>
              <a:off x="3930960" y="2665240"/>
              <a:ext cx="1165680" cy="430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8F09F4C-2578-4331-8072-7AD31AB8430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913320" y="2647585"/>
                <a:ext cx="1201320" cy="4658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CE912C4-A2C7-4A3B-B9E1-92F099E05976}"/>
                  </a:ext>
                </a:extLst>
              </p14:cNvPr>
              <p14:cNvContentPartPr/>
              <p14:nvPr/>
            </p14:nvContentPartPr>
            <p14:xfrm>
              <a:off x="3068040" y="2460040"/>
              <a:ext cx="670680" cy="435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CE912C4-A2C7-4A3B-B9E1-92F099E0597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50040" y="2442385"/>
                <a:ext cx="70632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14A2028-CBA6-4F65-8436-ACF1850E9CD1}"/>
                  </a:ext>
                </a:extLst>
              </p14:cNvPr>
              <p14:cNvContentPartPr/>
              <p14:nvPr/>
            </p14:nvContentPartPr>
            <p14:xfrm>
              <a:off x="312600" y="3032080"/>
              <a:ext cx="213120" cy="301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14A2028-CBA6-4F65-8436-ACF1850E9CD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94600" y="3014440"/>
                <a:ext cx="2487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0299BD8-45BF-4550-B474-48B0C2CE349A}"/>
                  </a:ext>
                </a:extLst>
              </p14:cNvPr>
              <p14:cNvContentPartPr/>
              <p14:nvPr/>
            </p14:nvContentPartPr>
            <p14:xfrm>
              <a:off x="639480" y="3058000"/>
              <a:ext cx="681480" cy="346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0299BD8-45BF-4550-B474-48B0C2CE349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21831" y="3040000"/>
                <a:ext cx="717139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88302DD-144B-4D83-9C0A-2E0861D3EED9}"/>
                  </a:ext>
                </a:extLst>
              </p14:cNvPr>
              <p14:cNvContentPartPr/>
              <p14:nvPr/>
            </p14:nvContentPartPr>
            <p14:xfrm>
              <a:off x="1432200" y="3139000"/>
              <a:ext cx="323640" cy="1962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88302DD-144B-4D83-9C0A-2E0861D3EED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1414180" y="3121000"/>
                <a:ext cx="3593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DC527BB-1152-4F25-AAAD-274C427640F8}"/>
                  </a:ext>
                </a:extLst>
              </p14:cNvPr>
              <p14:cNvContentPartPr/>
              <p14:nvPr/>
            </p14:nvContentPartPr>
            <p14:xfrm>
              <a:off x="3068040" y="3098680"/>
              <a:ext cx="161640" cy="2757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DC527BB-1152-4F25-AAAD-274C427640F8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0400" y="3080680"/>
                <a:ext cx="19728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6F6958E-BA37-4CBB-9A67-AD89FBE77350}"/>
                  </a:ext>
                </a:extLst>
              </p14:cNvPr>
              <p14:cNvContentPartPr/>
              <p14:nvPr/>
            </p14:nvContentPartPr>
            <p14:xfrm>
              <a:off x="2133480" y="3139000"/>
              <a:ext cx="261720" cy="24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6F6958E-BA37-4CBB-9A67-AD89FBE773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115480" y="3121000"/>
                <a:ext cx="29736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7489B6-C78E-45AE-9A9C-4DB4E76372E0}"/>
                  </a:ext>
                </a:extLst>
              </p14:cNvPr>
              <p14:cNvContentPartPr/>
              <p14:nvPr/>
            </p14:nvContentPartPr>
            <p14:xfrm>
              <a:off x="3714600" y="3294160"/>
              <a:ext cx="114480" cy="86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7489B6-C78E-45AE-9A9C-4DB4E76372E0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96600" y="3276160"/>
                <a:ext cx="15012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521BB81-2860-4193-8E68-2B81AE7C2499}"/>
                  </a:ext>
                </a:extLst>
              </p14:cNvPr>
              <p14:cNvContentPartPr/>
              <p14:nvPr/>
            </p14:nvContentPartPr>
            <p14:xfrm>
              <a:off x="4002600" y="3078160"/>
              <a:ext cx="735120" cy="4168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521BB81-2860-4193-8E68-2B81AE7C249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984951" y="3060520"/>
                <a:ext cx="770777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1051B31-C241-47B6-8BBA-AAEE55E3C997}"/>
                  </a:ext>
                </a:extLst>
              </p14:cNvPr>
              <p14:cNvContentPartPr/>
              <p14:nvPr/>
            </p14:nvContentPartPr>
            <p14:xfrm>
              <a:off x="3332280" y="3128920"/>
              <a:ext cx="277200" cy="263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1051B31-C241-47B6-8BBA-AAEE55E3C99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314280" y="3111280"/>
                <a:ext cx="31284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F94876E-5FAF-459B-ABD2-6B829063A71D}"/>
                  </a:ext>
                </a:extLst>
              </p14:cNvPr>
              <p14:cNvContentPartPr/>
              <p14:nvPr/>
            </p14:nvContentPartPr>
            <p14:xfrm>
              <a:off x="4876320" y="3088240"/>
              <a:ext cx="915480" cy="298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F94876E-5FAF-459B-ABD2-6B829063A71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858327" y="3070262"/>
                <a:ext cx="951106" cy="3336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CF987A9-5663-405C-BF17-65B25A23DDF8}"/>
                  </a:ext>
                </a:extLst>
              </p14:cNvPr>
              <p14:cNvContentPartPr/>
              <p14:nvPr/>
            </p14:nvContentPartPr>
            <p14:xfrm>
              <a:off x="6024360" y="3281200"/>
              <a:ext cx="17424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CF987A9-5663-405C-BF17-65B25A23DDF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006720" y="326356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C59BF-607A-448D-AF12-0469C0140FA6}"/>
                  </a:ext>
                </a:extLst>
              </p14:cNvPr>
              <p14:cNvContentPartPr/>
              <p14:nvPr/>
            </p14:nvContentPartPr>
            <p14:xfrm>
              <a:off x="6034800" y="3362560"/>
              <a:ext cx="143280" cy="2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C59BF-607A-448D-AF12-0469C0140FA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016800" y="3344920"/>
                <a:ext cx="178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55FB06A-9E6F-4DB8-9EB5-431B22AF0898}"/>
                  </a:ext>
                </a:extLst>
              </p14:cNvPr>
              <p14:cNvContentPartPr/>
              <p14:nvPr/>
            </p14:nvContentPartPr>
            <p14:xfrm>
              <a:off x="6421440" y="3178600"/>
              <a:ext cx="98640" cy="262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55FB06A-9E6F-4DB8-9EB5-431B22AF089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403800" y="3160600"/>
                <a:ext cx="13428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486AB90-12F3-4BA3-A9BC-8DA0AAA594E5}"/>
                  </a:ext>
                </a:extLst>
              </p14:cNvPr>
              <p14:cNvContentPartPr/>
              <p14:nvPr/>
            </p14:nvContentPartPr>
            <p14:xfrm>
              <a:off x="6648240" y="3403240"/>
              <a:ext cx="83160" cy="82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486AB90-12F3-4BA3-A9BC-8DA0AAA594E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6630240" y="3385240"/>
                <a:ext cx="1188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81E2CE4-F7B8-4594-B2A7-F5914B3B894E}"/>
                  </a:ext>
                </a:extLst>
              </p14:cNvPr>
              <p14:cNvContentPartPr/>
              <p14:nvPr/>
            </p14:nvContentPartPr>
            <p14:xfrm>
              <a:off x="7095720" y="3169600"/>
              <a:ext cx="382320" cy="319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81E2CE4-F7B8-4594-B2A7-F5914B3B894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077720" y="3151960"/>
                <a:ext cx="41796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3820BFD-2C29-4CD2-9B67-F18C7CD87C62}"/>
                  </a:ext>
                </a:extLst>
              </p14:cNvPr>
              <p14:cNvContentPartPr/>
              <p14:nvPr/>
            </p14:nvContentPartPr>
            <p14:xfrm>
              <a:off x="6837240" y="3250600"/>
              <a:ext cx="168120" cy="135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3820BFD-2C29-4CD2-9B67-F18C7CD87C62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819600" y="3232960"/>
                <a:ext cx="2037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F734A9B-D3CE-4BB4-8007-9FAEA18FF277}"/>
                  </a:ext>
                </a:extLst>
              </p14:cNvPr>
              <p14:cNvContentPartPr/>
              <p14:nvPr/>
            </p14:nvContentPartPr>
            <p14:xfrm>
              <a:off x="8383800" y="3340600"/>
              <a:ext cx="121680" cy="112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F734A9B-D3CE-4BB4-8007-9FAEA18FF277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8365800" y="3322960"/>
                <a:ext cx="157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6390C1C-9129-4FF1-A6EE-9F0188A21A0C}"/>
                  </a:ext>
                </a:extLst>
              </p14:cNvPr>
              <p14:cNvContentPartPr/>
              <p14:nvPr/>
            </p14:nvContentPartPr>
            <p14:xfrm>
              <a:off x="8036040" y="3139000"/>
              <a:ext cx="273600" cy="283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6390C1C-9129-4FF1-A6EE-9F0188A21A0C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8018400" y="3121000"/>
                <a:ext cx="3092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7557874-36AE-4BEF-A5F8-D13FB89AAA45}"/>
                  </a:ext>
                </a:extLst>
              </p14:cNvPr>
              <p14:cNvContentPartPr/>
              <p14:nvPr/>
            </p14:nvContentPartPr>
            <p14:xfrm>
              <a:off x="7578840" y="3230800"/>
              <a:ext cx="365400" cy="228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7557874-36AE-4BEF-A5F8-D13FB89AAA4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561200" y="3212800"/>
                <a:ext cx="401040" cy="264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75151387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14:cNvPr>
              <p14:cNvContentPartPr/>
              <p14:nvPr/>
            </p14:nvContentPartPr>
            <p14:xfrm>
              <a:off x="2336520" y="193120"/>
              <a:ext cx="4059000" cy="487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8880" y="175120"/>
                <a:ext cx="4094640" cy="52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14:cNvPr>
              <p14:cNvContentPartPr/>
              <p14:nvPr/>
            </p14:nvContentPartPr>
            <p14:xfrm>
              <a:off x="406200" y="912400"/>
              <a:ext cx="128880" cy="279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8200" y="894760"/>
                <a:ext cx="16452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14:cNvPr>
              <p14:cNvContentPartPr/>
              <p14:nvPr/>
            </p14:nvContentPartPr>
            <p14:xfrm>
              <a:off x="660000" y="1019680"/>
              <a:ext cx="1533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42000" y="1001680"/>
                <a:ext cx="189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14:cNvPr>
              <p14:cNvContentPartPr/>
              <p14:nvPr/>
            </p14:nvContentPartPr>
            <p14:xfrm>
              <a:off x="680160" y="1093840"/>
              <a:ext cx="131760" cy="23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1076200"/>
                <a:ext cx="16740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14:cNvPr>
              <p14:cNvContentPartPr/>
              <p14:nvPr/>
            </p14:nvContentPartPr>
            <p14:xfrm>
              <a:off x="975000" y="842560"/>
              <a:ext cx="2306880" cy="439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57000" y="824575"/>
                <a:ext cx="2342520" cy="474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14:cNvPr>
              <p14:cNvContentPartPr/>
              <p14:nvPr/>
            </p14:nvContentPartPr>
            <p14:xfrm>
              <a:off x="3852480" y="832480"/>
              <a:ext cx="120240" cy="447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34480" y="814840"/>
                <a:ext cx="15588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14:cNvPr>
              <p14:cNvContentPartPr/>
              <p14:nvPr/>
            </p14:nvContentPartPr>
            <p14:xfrm>
              <a:off x="4499040" y="850120"/>
              <a:ext cx="156960" cy="315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81400" y="832120"/>
                <a:ext cx="19260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14:cNvPr>
              <p14:cNvContentPartPr/>
              <p14:nvPr/>
            </p14:nvContentPartPr>
            <p14:xfrm>
              <a:off x="4815480" y="1015720"/>
              <a:ext cx="1515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97840" y="99808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14:cNvPr>
              <p14:cNvContentPartPr/>
              <p14:nvPr/>
            </p14:nvContentPartPr>
            <p14:xfrm>
              <a:off x="4836000" y="1117240"/>
              <a:ext cx="10044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8000" y="109924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14:cNvPr>
              <p14:cNvContentPartPr/>
              <p14:nvPr/>
            </p14:nvContentPartPr>
            <p14:xfrm>
              <a:off x="5151000" y="1087000"/>
              <a:ext cx="86400" cy="10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33000" y="1069000"/>
                <a:ext cx="122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14:cNvPr>
              <p14:cNvContentPartPr/>
              <p14:nvPr/>
            </p14:nvContentPartPr>
            <p14:xfrm>
              <a:off x="6715200" y="901240"/>
              <a:ext cx="222480" cy="217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97560" y="883240"/>
                <a:ext cx="25812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14:cNvPr>
              <p14:cNvContentPartPr/>
              <p14:nvPr/>
            </p14:nvContentPartPr>
            <p14:xfrm>
              <a:off x="5967120" y="859480"/>
              <a:ext cx="609480" cy="329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49480" y="841480"/>
                <a:ext cx="64512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14:cNvPr>
              <p14:cNvContentPartPr/>
              <p14:nvPr/>
            </p14:nvContentPartPr>
            <p14:xfrm>
              <a:off x="5322720" y="873160"/>
              <a:ext cx="55080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05068" y="855520"/>
                <a:ext cx="586463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2588EF6-DBCD-423A-8E5E-B647F83D06A5}"/>
                  </a:ext>
                </a:extLst>
              </p14:cNvPr>
              <p14:cNvContentPartPr/>
              <p14:nvPr/>
            </p14:nvContentPartPr>
            <p14:xfrm>
              <a:off x="345000" y="1711240"/>
              <a:ext cx="1022400" cy="25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2588EF6-DBCD-423A-8E5E-B647F83D06A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7360" y="1693240"/>
                <a:ext cx="10580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0D28790-3D7B-43F0-8749-280F3DC5AA1F}"/>
                  </a:ext>
                </a:extLst>
              </p14:cNvPr>
              <p14:cNvContentPartPr/>
              <p14:nvPr/>
            </p14:nvContentPartPr>
            <p14:xfrm>
              <a:off x="1361280" y="1503520"/>
              <a:ext cx="14400" cy="33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0D28790-3D7B-43F0-8749-280F3DC5AA1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43280" y="1485520"/>
                <a:ext cx="5004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6309406-5F18-4914-9979-C56EE51AA1DA}"/>
                  </a:ext>
                </a:extLst>
              </p14:cNvPr>
              <p14:cNvContentPartPr/>
              <p14:nvPr/>
            </p14:nvContentPartPr>
            <p14:xfrm>
              <a:off x="1385400" y="1615120"/>
              <a:ext cx="6480" cy="13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6309406-5F18-4914-9979-C56EE51AA1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67400" y="1597480"/>
                <a:ext cx="42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A727C92-D439-4B1C-B7BC-0C79480AC8A0}"/>
                  </a:ext>
                </a:extLst>
              </p14:cNvPr>
              <p14:cNvContentPartPr/>
              <p14:nvPr/>
            </p14:nvContentPartPr>
            <p14:xfrm>
              <a:off x="425640" y="1350880"/>
              <a:ext cx="78912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A727C92-D439-4B1C-B7BC-0C79480AC8A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7992" y="1333240"/>
                <a:ext cx="824776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4F7CA24-D1A7-49CA-A2CD-6DA3BB12E6C3}"/>
                  </a:ext>
                </a:extLst>
              </p14:cNvPr>
              <p14:cNvContentPartPr/>
              <p14:nvPr/>
            </p14:nvContentPartPr>
            <p14:xfrm>
              <a:off x="1674480" y="1431880"/>
              <a:ext cx="257040" cy="18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4F7CA24-D1A7-49CA-A2CD-6DA3BB12E6C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56840" y="1414240"/>
                <a:ext cx="2926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77DC9A-7DBB-4D57-95EE-5EFDCDBCF973}"/>
                  </a:ext>
                </a:extLst>
              </p14:cNvPr>
              <p14:cNvContentPartPr/>
              <p14:nvPr/>
            </p14:nvContentPartPr>
            <p14:xfrm>
              <a:off x="2060400" y="1514680"/>
              <a:ext cx="119160" cy="119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77DC9A-7DBB-4D57-95EE-5EFDCDBCF97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42400" y="1496680"/>
                <a:ext cx="15480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4B843A-C1AF-403D-8C71-835131C0C5CF}"/>
                  </a:ext>
                </a:extLst>
              </p14:cNvPr>
              <p14:cNvContentPartPr/>
              <p14:nvPr/>
            </p14:nvContentPartPr>
            <p14:xfrm>
              <a:off x="3378720" y="1690000"/>
              <a:ext cx="747720" cy="37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4B843A-C1AF-403D-8C71-835131C0C5C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60720" y="1672000"/>
                <a:ext cx="7833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994DAFF-7A5A-42E3-BF45-FA2CB9CE51C0}"/>
                  </a:ext>
                </a:extLst>
              </p14:cNvPr>
              <p14:cNvContentPartPr/>
              <p14:nvPr/>
            </p14:nvContentPartPr>
            <p14:xfrm>
              <a:off x="3445320" y="1452400"/>
              <a:ext cx="751680" cy="171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994DAFF-7A5A-42E3-BF45-FA2CB9CE51C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27311" y="1434362"/>
                <a:ext cx="787337" cy="2074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341096-C764-47AF-87A7-DE73E2CDFD35}"/>
                  </a:ext>
                </a:extLst>
              </p14:cNvPr>
              <p14:cNvContentPartPr/>
              <p14:nvPr/>
            </p14:nvContentPartPr>
            <p14:xfrm>
              <a:off x="2549280" y="1483000"/>
              <a:ext cx="636120" cy="143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341096-C764-47AF-87A7-DE73E2CDFD3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31280" y="1465360"/>
                <a:ext cx="6717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D66DEA5-5602-48EF-A849-A323A4634980}"/>
                  </a:ext>
                </a:extLst>
              </p14:cNvPr>
              <p14:cNvContentPartPr/>
              <p14:nvPr/>
            </p14:nvContentPartPr>
            <p14:xfrm>
              <a:off x="4480320" y="1436920"/>
              <a:ext cx="791640" cy="282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D66DEA5-5602-48EF-A849-A323A46349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62680" y="1418943"/>
                <a:ext cx="827280" cy="31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240CAA8-8510-47EB-A1B6-FCDD3FD26DE0}"/>
                  </a:ext>
                </a:extLst>
              </p14:cNvPr>
              <p14:cNvContentPartPr/>
              <p14:nvPr/>
            </p14:nvContentPartPr>
            <p14:xfrm>
              <a:off x="5597760" y="1513600"/>
              <a:ext cx="111960" cy="235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240CAA8-8510-47EB-A1B6-FCDD3FD26D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80120" y="1495600"/>
                <a:ext cx="14760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AD95D2-2D19-487B-96CD-FC7301F564A1}"/>
                  </a:ext>
                </a:extLst>
              </p14:cNvPr>
              <p14:cNvContentPartPr/>
              <p14:nvPr/>
            </p14:nvContentPartPr>
            <p14:xfrm>
              <a:off x="6502080" y="1574440"/>
              <a:ext cx="565560" cy="183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AD95D2-2D19-487B-96CD-FC7301F564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84440" y="1556765"/>
                <a:ext cx="601200" cy="218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B8CDCCD-A142-48BD-B992-BE3F91D0D0FE}"/>
                  </a:ext>
                </a:extLst>
              </p14:cNvPr>
              <p14:cNvContentPartPr/>
              <p14:nvPr/>
            </p14:nvContentPartPr>
            <p14:xfrm>
              <a:off x="5821320" y="1554280"/>
              <a:ext cx="523440" cy="199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B8CDCCD-A142-48BD-B992-BE3F91D0D0F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03332" y="1536280"/>
                <a:ext cx="559056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C074CE5-C5D5-47BC-9408-C16278BC5AF0}"/>
                  </a:ext>
                </a:extLst>
              </p14:cNvPr>
              <p14:cNvContentPartPr/>
              <p14:nvPr/>
            </p14:nvContentPartPr>
            <p14:xfrm>
              <a:off x="7235400" y="1771360"/>
              <a:ext cx="8640" cy="6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C074CE5-C5D5-47BC-9408-C16278BC5AF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217400" y="1753720"/>
                <a:ext cx="44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F4EAA08-D6CC-4873-A9C8-3A35E86E543E}"/>
                  </a:ext>
                </a:extLst>
              </p14:cNvPr>
              <p14:cNvContentPartPr/>
              <p14:nvPr/>
            </p14:nvContentPartPr>
            <p14:xfrm>
              <a:off x="8129280" y="1503520"/>
              <a:ext cx="794520" cy="37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F4EAA08-D6CC-4873-A9C8-3A35E86E543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111280" y="1485520"/>
                <a:ext cx="8301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07C3BE0-2D63-4F00-87E3-F96DC6DBF1B1}"/>
                  </a:ext>
                </a:extLst>
              </p14:cNvPr>
              <p14:cNvContentPartPr/>
              <p14:nvPr/>
            </p14:nvContentPartPr>
            <p14:xfrm>
              <a:off x="7487040" y="1574440"/>
              <a:ext cx="459360" cy="245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07C3BE0-2D63-4F00-87E3-F96DC6DBF1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469414" y="1556800"/>
                <a:ext cx="494972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D7B530C-6F8E-4BBB-A862-12326EC1BE1F}"/>
                  </a:ext>
                </a:extLst>
              </p14:cNvPr>
              <p14:cNvContentPartPr/>
              <p14:nvPr/>
            </p14:nvContentPartPr>
            <p14:xfrm>
              <a:off x="329520" y="1982680"/>
              <a:ext cx="1702800" cy="222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D7B530C-6F8E-4BBB-A862-12326EC1BE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11520" y="1964680"/>
                <a:ext cx="17384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65DD28-87FD-4713-85C8-579AC0F1DE3F}"/>
                  </a:ext>
                </a:extLst>
              </p14:cNvPr>
              <p14:cNvContentPartPr/>
              <p14:nvPr/>
            </p14:nvContentPartPr>
            <p14:xfrm>
              <a:off x="4297080" y="1940200"/>
              <a:ext cx="31320" cy="320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65DD28-87FD-4713-85C8-579AC0F1DE3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79080" y="1922200"/>
                <a:ext cx="6696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9604ABA-04B4-4C1E-BF7F-294E2CCA7E31}"/>
                  </a:ext>
                </a:extLst>
              </p14:cNvPr>
              <p14:cNvContentPartPr/>
              <p14:nvPr/>
            </p14:nvContentPartPr>
            <p14:xfrm>
              <a:off x="4429200" y="2123080"/>
              <a:ext cx="4320" cy="38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9604ABA-04B4-4C1E-BF7F-294E2CCA7E3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11560" y="210544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0CCF0EF-D041-4BF9-ACCA-14AF321C3EB6}"/>
                  </a:ext>
                </a:extLst>
              </p14:cNvPr>
              <p14:cNvContentPartPr/>
              <p14:nvPr/>
            </p14:nvContentPartPr>
            <p14:xfrm>
              <a:off x="4439640" y="197080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0CCF0EF-D041-4BF9-ACCA-14AF321C3EB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2200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FE711F7-ADEB-4F9D-9F8F-54F863D7CAD9}"/>
                  </a:ext>
                </a:extLst>
              </p14:cNvPr>
              <p14:cNvContentPartPr/>
              <p14:nvPr/>
            </p14:nvContentPartPr>
            <p14:xfrm>
              <a:off x="4566360" y="1899880"/>
              <a:ext cx="1120680" cy="347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FE711F7-ADEB-4F9D-9F8F-54F863D7CAD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48714" y="1881880"/>
                <a:ext cx="1156331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49CD710-380C-40F4-9553-ED64B5BC9CA1}"/>
                  </a:ext>
                </a:extLst>
              </p14:cNvPr>
              <p14:cNvContentPartPr/>
              <p14:nvPr/>
            </p14:nvContentPartPr>
            <p14:xfrm>
              <a:off x="3505080" y="2053960"/>
              <a:ext cx="691200" cy="382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49CD710-380C-40F4-9553-ED64B5BC9CA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487080" y="2036320"/>
                <a:ext cx="72684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07D47D8-9D9B-4276-B257-C6FFEC518768}"/>
                  </a:ext>
                </a:extLst>
              </p14:cNvPr>
              <p14:cNvContentPartPr/>
              <p14:nvPr/>
            </p14:nvContentPartPr>
            <p14:xfrm>
              <a:off x="2650080" y="1912840"/>
              <a:ext cx="659520" cy="444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07D47D8-9D9B-4276-B257-C6FFEC51876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32440" y="1895200"/>
                <a:ext cx="69516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FAD0B2-09FE-42C6-B784-91FC7D58250E}"/>
                  </a:ext>
                </a:extLst>
              </p14:cNvPr>
              <p14:cNvContentPartPr/>
              <p14:nvPr/>
            </p14:nvContentPartPr>
            <p14:xfrm>
              <a:off x="2295840" y="1990960"/>
              <a:ext cx="152640" cy="19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FAD0B2-09FE-42C6-B784-91FC7D58250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77840" y="1973320"/>
                <a:ext cx="1882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A34A92E-608E-40EE-9136-7BB9EFA7CF18}"/>
                  </a:ext>
                </a:extLst>
              </p14:cNvPr>
              <p14:cNvContentPartPr/>
              <p14:nvPr/>
            </p14:nvContentPartPr>
            <p14:xfrm>
              <a:off x="5791080" y="2214520"/>
              <a:ext cx="4320" cy="2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A34A92E-608E-40EE-9136-7BB9EFA7CF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3080" y="2196880"/>
                <a:ext cx="399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5751D71-D645-45BC-BED5-0C0D4C807149}"/>
                  </a:ext>
                </a:extLst>
              </p14:cNvPr>
              <p14:cNvContentPartPr/>
              <p14:nvPr/>
            </p14:nvContentPartPr>
            <p14:xfrm>
              <a:off x="7131720" y="2128120"/>
              <a:ext cx="121320" cy="94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5751D71-D645-45BC-BED5-0C0D4C80714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13720" y="2110480"/>
                <a:ext cx="156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7863C9-DCD1-4682-A59C-AADDBD9878C9}"/>
                  </a:ext>
                </a:extLst>
              </p14:cNvPr>
              <p14:cNvContentPartPr/>
              <p14:nvPr/>
            </p14:nvContentPartPr>
            <p14:xfrm>
              <a:off x="7347000" y="2143600"/>
              <a:ext cx="19080" cy="54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7863C9-DCD1-4682-A59C-AADDBD9878C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29000" y="2125600"/>
                <a:ext cx="547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27F5AE0-46C6-4557-87A4-DC17C7D7E5C7}"/>
                  </a:ext>
                </a:extLst>
              </p14:cNvPr>
              <p14:cNvContentPartPr/>
              <p14:nvPr/>
            </p14:nvContentPartPr>
            <p14:xfrm>
              <a:off x="7345560" y="207448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27F5AE0-46C6-4557-87A4-DC17C7D7E5C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27560" y="205684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F220C27-68EF-4C71-9B00-A20AE39752B9}"/>
                  </a:ext>
                </a:extLst>
              </p14:cNvPr>
              <p14:cNvContentPartPr/>
              <p14:nvPr/>
            </p14:nvContentPartPr>
            <p14:xfrm>
              <a:off x="7466520" y="1950280"/>
              <a:ext cx="12240" cy="27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F220C27-68EF-4C71-9B00-A20AE39752B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48880" y="1932640"/>
                <a:ext cx="478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56C560C-710E-4C3E-88BD-B8409C711EAE}"/>
                  </a:ext>
                </a:extLst>
              </p14:cNvPr>
              <p14:cNvContentPartPr/>
              <p14:nvPr/>
            </p14:nvContentPartPr>
            <p14:xfrm>
              <a:off x="7566600" y="2163400"/>
              <a:ext cx="2880" cy="27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56C560C-710E-4C3E-88BD-B8409C711EA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48600" y="2145760"/>
                <a:ext cx="385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01CDECA-AB3F-4B64-8CED-77B2704BA288}"/>
                  </a:ext>
                </a:extLst>
              </p14:cNvPr>
              <p14:cNvContentPartPr/>
              <p14:nvPr/>
            </p14:nvContentPartPr>
            <p14:xfrm>
              <a:off x="7578840" y="1990960"/>
              <a:ext cx="36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01CDECA-AB3F-4B64-8CED-77B2704BA28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120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BF77E2F-983D-4EC2-A7C4-D079F5DCA66C}"/>
                  </a:ext>
                </a:extLst>
              </p14:cNvPr>
              <p14:cNvContentPartPr/>
              <p14:nvPr/>
            </p14:nvContentPartPr>
            <p14:xfrm>
              <a:off x="8085000" y="2088160"/>
              <a:ext cx="459720" cy="12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BF77E2F-983D-4EC2-A7C4-D079F5DCA66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067346" y="2070520"/>
                <a:ext cx="495388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E233383-46FD-45AF-BFAC-36F7430063EF}"/>
                  </a:ext>
                </a:extLst>
              </p14:cNvPr>
              <p14:cNvContentPartPr/>
              <p14:nvPr/>
            </p14:nvContentPartPr>
            <p14:xfrm>
              <a:off x="7680720" y="1950280"/>
              <a:ext cx="313560" cy="304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E233383-46FD-45AF-BFAC-36F7430063EF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62741" y="1932640"/>
                <a:ext cx="349159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2083049-D53F-4111-AB69-F4CA2C4D7696}"/>
                  </a:ext>
                </a:extLst>
              </p14:cNvPr>
              <p14:cNvContentPartPr/>
              <p14:nvPr/>
            </p14:nvContentPartPr>
            <p14:xfrm>
              <a:off x="6684960" y="2091760"/>
              <a:ext cx="375120" cy="352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2083049-D53F-4111-AB69-F4CA2C4D7696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666960" y="2074102"/>
                <a:ext cx="410760" cy="388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C175ACF-8C9B-45E9-9798-D0603A821D9F}"/>
                  </a:ext>
                </a:extLst>
              </p14:cNvPr>
              <p14:cNvContentPartPr/>
              <p14:nvPr/>
            </p14:nvContentPartPr>
            <p14:xfrm>
              <a:off x="6057840" y="2021560"/>
              <a:ext cx="403920" cy="241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C175ACF-8C9B-45E9-9798-D0603A821D9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040184" y="2003560"/>
                <a:ext cx="439592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DC69CD-AC03-4660-8D20-7112CF7628E0}"/>
                  </a:ext>
                </a:extLst>
              </p14:cNvPr>
              <p14:cNvContentPartPr/>
              <p14:nvPr/>
            </p14:nvContentPartPr>
            <p14:xfrm>
              <a:off x="400440" y="2448160"/>
              <a:ext cx="483840" cy="334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DC69CD-AC03-4660-8D20-7112CF7628E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82787" y="2430160"/>
                <a:ext cx="519507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CE2EDD-2CA7-4535-AE5B-A6E32C582EB1}"/>
                  </a:ext>
                </a:extLst>
              </p14:cNvPr>
              <p14:cNvContentPartPr/>
              <p14:nvPr/>
            </p14:nvContentPartPr>
            <p14:xfrm>
              <a:off x="1117200" y="2569840"/>
              <a:ext cx="172080" cy="10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CE2EDD-2CA7-4535-AE5B-A6E32C582EB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099560" y="2552200"/>
                <a:ext cx="207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F1C6AB2-6286-48B9-A7FC-221B15ED8AA4}"/>
                  </a:ext>
                </a:extLst>
              </p14:cNvPr>
              <p14:cNvContentPartPr/>
              <p14:nvPr/>
            </p14:nvContentPartPr>
            <p14:xfrm>
              <a:off x="1127280" y="2671720"/>
              <a:ext cx="121320" cy="8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F1C6AB2-6286-48B9-A7FC-221B15ED8AA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109280" y="2653720"/>
                <a:ext cx="1569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B7541CA-5102-420E-BAAB-E13513BD8DC0}"/>
                  </a:ext>
                </a:extLst>
              </p14:cNvPr>
              <p14:cNvContentPartPr/>
              <p14:nvPr/>
            </p14:nvContentPartPr>
            <p14:xfrm>
              <a:off x="1405920" y="2427640"/>
              <a:ext cx="97560" cy="30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B7541CA-5102-420E-BAAB-E13513BD8DC0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388280" y="2410000"/>
                <a:ext cx="1332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C23FE06-9486-4897-BC32-8D454720799B}"/>
                  </a:ext>
                </a:extLst>
              </p14:cNvPr>
              <p14:cNvContentPartPr/>
              <p14:nvPr/>
            </p14:nvContentPartPr>
            <p14:xfrm>
              <a:off x="1602480" y="2631400"/>
              <a:ext cx="102960" cy="89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C23FE06-9486-4897-BC32-8D454720799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584480" y="2613400"/>
                <a:ext cx="1386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DBB840-334B-4544-8AD2-AD4DCE0DEB3B}"/>
                  </a:ext>
                </a:extLst>
              </p14:cNvPr>
              <p14:cNvContentPartPr/>
              <p14:nvPr/>
            </p14:nvContentPartPr>
            <p14:xfrm>
              <a:off x="2074800" y="2453920"/>
              <a:ext cx="459360" cy="326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DBB840-334B-4544-8AD2-AD4DCE0DEB3B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056800" y="2435940"/>
                <a:ext cx="49500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68A654A-8EE2-468E-89AB-6C5D99227F54}"/>
                  </a:ext>
                </a:extLst>
              </p14:cNvPr>
              <p14:cNvContentPartPr/>
              <p14:nvPr/>
            </p14:nvContentPartPr>
            <p14:xfrm>
              <a:off x="1848720" y="2519080"/>
              <a:ext cx="121680" cy="199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68A654A-8EE2-468E-89AB-6C5D99227F5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31080" y="2501440"/>
                <a:ext cx="1573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79CF836-CB71-48CA-9EFE-F20E33904E7F}"/>
                  </a:ext>
                </a:extLst>
              </p14:cNvPr>
              <p14:cNvContentPartPr/>
              <p14:nvPr/>
            </p14:nvContentPartPr>
            <p14:xfrm>
              <a:off x="2677800" y="2722480"/>
              <a:ext cx="4320" cy="4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79CF836-CB71-48CA-9EFE-F20E33904E7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59800" y="27048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1ABF72A-6F37-4D07-BACE-26EEBB2DE584}"/>
                  </a:ext>
                </a:extLst>
              </p14:cNvPr>
              <p14:cNvContentPartPr/>
              <p14:nvPr/>
            </p14:nvContentPartPr>
            <p14:xfrm>
              <a:off x="7162680" y="2580280"/>
              <a:ext cx="36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1ABF72A-6F37-4D07-BACE-26EEBB2DE58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144680" y="256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ADE8FB1-4DDB-4308-96DC-5C53FEA8C34A}"/>
                  </a:ext>
                </a:extLst>
              </p14:cNvPr>
              <p14:cNvContentPartPr/>
              <p14:nvPr/>
            </p14:nvContentPartPr>
            <p14:xfrm>
              <a:off x="7302360" y="2499280"/>
              <a:ext cx="23040" cy="285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ADE8FB1-4DDB-4308-96DC-5C53FEA8C34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284720" y="2481280"/>
                <a:ext cx="5868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E08E032-CAC9-44B2-A28D-FF17AD3224B2}"/>
                  </a:ext>
                </a:extLst>
              </p14:cNvPr>
              <p14:cNvContentPartPr/>
              <p14:nvPr/>
            </p14:nvContentPartPr>
            <p14:xfrm>
              <a:off x="7467240" y="2681800"/>
              <a:ext cx="360" cy="6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E08E032-CAC9-44B2-A28D-FF17AD3224B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49240" y="2664160"/>
                <a:ext cx="3600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7E93B8E-CC96-4365-AB7A-3073270AFF9F}"/>
                  </a:ext>
                </a:extLst>
              </p14:cNvPr>
              <p14:cNvContentPartPr/>
              <p14:nvPr/>
            </p14:nvContentPartPr>
            <p14:xfrm>
              <a:off x="7497840" y="2504680"/>
              <a:ext cx="360" cy="14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7E93B8E-CC96-4365-AB7A-3073270AFF9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479840" y="2486680"/>
                <a:ext cx="36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009E0F-C907-4DFB-BC44-949AC2F9D58B}"/>
                  </a:ext>
                </a:extLst>
              </p14:cNvPr>
              <p14:cNvContentPartPr/>
              <p14:nvPr/>
            </p14:nvContentPartPr>
            <p14:xfrm>
              <a:off x="8113080" y="2783320"/>
              <a:ext cx="15120" cy="33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009E0F-C907-4DFB-BC44-949AC2F9D58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095080" y="2765680"/>
                <a:ext cx="5076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F4596AE-1D3C-49CF-89F2-9842C62DC7C5}"/>
                  </a:ext>
                </a:extLst>
              </p14:cNvPr>
              <p14:cNvContentPartPr/>
              <p14:nvPr/>
            </p14:nvContentPartPr>
            <p14:xfrm>
              <a:off x="8158080" y="2570200"/>
              <a:ext cx="36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F4596AE-1D3C-49CF-89F2-9842C62DC7C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140080" y="2552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28FD70B-19A5-4692-9AFD-ED13A6ACE4DE}"/>
                  </a:ext>
                </a:extLst>
              </p14:cNvPr>
              <p14:cNvContentPartPr/>
              <p14:nvPr/>
            </p14:nvContentPartPr>
            <p14:xfrm>
              <a:off x="8223240" y="2712400"/>
              <a:ext cx="424080" cy="120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28FD70B-19A5-4692-9AFD-ED13A6ACE4D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205600" y="2694400"/>
                <a:ext cx="4597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FFAEBE9-AB58-4955-94A5-2F58AB099256}"/>
                  </a:ext>
                </a:extLst>
              </p14:cNvPr>
              <p14:cNvContentPartPr/>
              <p14:nvPr/>
            </p14:nvContentPartPr>
            <p14:xfrm>
              <a:off x="7603320" y="2529520"/>
              <a:ext cx="419760" cy="31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FFAEBE9-AB58-4955-94A5-2F58AB099256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85680" y="2511520"/>
                <a:ext cx="4554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A08AD75-75B6-4A74-9A34-2F8B273E33E7}"/>
                  </a:ext>
                </a:extLst>
              </p14:cNvPr>
              <p14:cNvContentPartPr/>
              <p14:nvPr/>
            </p14:nvContentPartPr>
            <p14:xfrm>
              <a:off x="6339360" y="2641840"/>
              <a:ext cx="843840" cy="348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A08AD75-75B6-4A74-9A34-2F8B273E33E7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321352" y="2624182"/>
                <a:ext cx="879495" cy="3837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7787F70-65E6-4646-8DAF-5AACA1A56D49}"/>
                  </a:ext>
                </a:extLst>
              </p14:cNvPr>
              <p14:cNvContentPartPr/>
              <p14:nvPr/>
            </p14:nvContentPartPr>
            <p14:xfrm>
              <a:off x="5292840" y="2418280"/>
              <a:ext cx="811800" cy="503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7787F70-65E6-4646-8DAF-5AACA1A56D4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275200" y="2400640"/>
                <a:ext cx="847440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8F09F4C-2578-4331-8072-7AD31AB8430B}"/>
                  </a:ext>
                </a:extLst>
              </p14:cNvPr>
              <p14:cNvContentPartPr/>
              <p14:nvPr/>
            </p14:nvContentPartPr>
            <p14:xfrm>
              <a:off x="3930960" y="2665240"/>
              <a:ext cx="1165680" cy="430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8F09F4C-2578-4331-8072-7AD31AB8430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913320" y="2647585"/>
                <a:ext cx="1201320" cy="4658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CE912C4-A2C7-4A3B-B9E1-92F099E05976}"/>
                  </a:ext>
                </a:extLst>
              </p14:cNvPr>
              <p14:cNvContentPartPr/>
              <p14:nvPr/>
            </p14:nvContentPartPr>
            <p14:xfrm>
              <a:off x="3068040" y="2460040"/>
              <a:ext cx="670680" cy="435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CE912C4-A2C7-4A3B-B9E1-92F099E0597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50040" y="2442385"/>
                <a:ext cx="70632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14A2028-CBA6-4F65-8436-ACF1850E9CD1}"/>
                  </a:ext>
                </a:extLst>
              </p14:cNvPr>
              <p14:cNvContentPartPr/>
              <p14:nvPr/>
            </p14:nvContentPartPr>
            <p14:xfrm>
              <a:off x="312600" y="3032080"/>
              <a:ext cx="213120" cy="301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14A2028-CBA6-4F65-8436-ACF1850E9CD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94600" y="3014440"/>
                <a:ext cx="2487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0299BD8-45BF-4550-B474-48B0C2CE349A}"/>
                  </a:ext>
                </a:extLst>
              </p14:cNvPr>
              <p14:cNvContentPartPr/>
              <p14:nvPr/>
            </p14:nvContentPartPr>
            <p14:xfrm>
              <a:off x="639480" y="3058000"/>
              <a:ext cx="681480" cy="346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0299BD8-45BF-4550-B474-48B0C2CE349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21831" y="3040000"/>
                <a:ext cx="717139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88302DD-144B-4D83-9C0A-2E0861D3EED9}"/>
                  </a:ext>
                </a:extLst>
              </p14:cNvPr>
              <p14:cNvContentPartPr/>
              <p14:nvPr/>
            </p14:nvContentPartPr>
            <p14:xfrm>
              <a:off x="1432200" y="3139000"/>
              <a:ext cx="323640" cy="1962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88302DD-144B-4D83-9C0A-2E0861D3EED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1414180" y="3121000"/>
                <a:ext cx="3593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DC527BB-1152-4F25-AAAD-274C427640F8}"/>
                  </a:ext>
                </a:extLst>
              </p14:cNvPr>
              <p14:cNvContentPartPr/>
              <p14:nvPr/>
            </p14:nvContentPartPr>
            <p14:xfrm>
              <a:off x="3068040" y="3098680"/>
              <a:ext cx="161640" cy="2757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DC527BB-1152-4F25-AAAD-274C427640F8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0400" y="3080680"/>
                <a:ext cx="19728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6F6958E-BA37-4CBB-9A67-AD89FBE77350}"/>
                  </a:ext>
                </a:extLst>
              </p14:cNvPr>
              <p14:cNvContentPartPr/>
              <p14:nvPr/>
            </p14:nvContentPartPr>
            <p14:xfrm>
              <a:off x="2133480" y="3139000"/>
              <a:ext cx="261720" cy="24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6F6958E-BA37-4CBB-9A67-AD89FBE773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115480" y="3121000"/>
                <a:ext cx="29736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7489B6-C78E-45AE-9A9C-4DB4E76372E0}"/>
                  </a:ext>
                </a:extLst>
              </p14:cNvPr>
              <p14:cNvContentPartPr/>
              <p14:nvPr/>
            </p14:nvContentPartPr>
            <p14:xfrm>
              <a:off x="3714600" y="3294160"/>
              <a:ext cx="114480" cy="86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7489B6-C78E-45AE-9A9C-4DB4E76372E0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96600" y="3276160"/>
                <a:ext cx="15012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521BB81-2860-4193-8E68-2B81AE7C2499}"/>
                  </a:ext>
                </a:extLst>
              </p14:cNvPr>
              <p14:cNvContentPartPr/>
              <p14:nvPr/>
            </p14:nvContentPartPr>
            <p14:xfrm>
              <a:off x="4002600" y="3078160"/>
              <a:ext cx="735120" cy="4168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521BB81-2860-4193-8E68-2B81AE7C249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984951" y="3060520"/>
                <a:ext cx="770777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1051B31-C241-47B6-8BBA-AAEE55E3C997}"/>
                  </a:ext>
                </a:extLst>
              </p14:cNvPr>
              <p14:cNvContentPartPr/>
              <p14:nvPr/>
            </p14:nvContentPartPr>
            <p14:xfrm>
              <a:off x="3332280" y="3128920"/>
              <a:ext cx="277200" cy="263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1051B31-C241-47B6-8BBA-AAEE55E3C99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314280" y="3111280"/>
                <a:ext cx="31284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F94876E-5FAF-459B-ABD2-6B829063A71D}"/>
                  </a:ext>
                </a:extLst>
              </p14:cNvPr>
              <p14:cNvContentPartPr/>
              <p14:nvPr/>
            </p14:nvContentPartPr>
            <p14:xfrm>
              <a:off x="4876320" y="3088240"/>
              <a:ext cx="915480" cy="298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F94876E-5FAF-459B-ABD2-6B829063A71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858327" y="3070262"/>
                <a:ext cx="951106" cy="3336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CF987A9-5663-405C-BF17-65B25A23DDF8}"/>
                  </a:ext>
                </a:extLst>
              </p14:cNvPr>
              <p14:cNvContentPartPr/>
              <p14:nvPr/>
            </p14:nvContentPartPr>
            <p14:xfrm>
              <a:off x="6024360" y="3281200"/>
              <a:ext cx="17424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CF987A9-5663-405C-BF17-65B25A23DDF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006720" y="326356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C59BF-607A-448D-AF12-0469C0140FA6}"/>
                  </a:ext>
                </a:extLst>
              </p14:cNvPr>
              <p14:cNvContentPartPr/>
              <p14:nvPr/>
            </p14:nvContentPartPr>
            <p14:xfrm>
              <a:off x="6034800" y="3362560"/>
              <a:ext cx="143280" cy="2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C59BF-607A-448D-AF12-0469C0140FA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016800" y="3344920"/>
                <a:ext cx="178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55FB06A-9E6F-4DB8-9EB5-431B22AF0898}"/>
                  </a:ext>
                </a:extLst>
              </p14:cNvPr>
              <p14:cNvContentPartPr/>
              <p14:nvPr/>
            </p14:nvContentPartPr>
            <p14:xfrm>
              <a:off x="6421440" y="3178600"/>
              <a:ext cx="98640" cy="262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55FB06A-9E6F-4DB8-9EB5-431B22AF089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403800" y="3160600"/>
                <a:ext cx="13428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486AB90-12F3-4BA3-A9BC-8DA0AAA594E5}"/>
                  </a:ext>
                </a:extLst>
              </p14:cNvPr>
              <p14:cNvContentPartPr/>
              <p14:nvPr/>
            </p14:nvContentPartPr>
            <p14:xfrm>
              <a:off x="6648240" y="3403240"/>
              <a:ext cx="83160" cy="82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486AB90-12F3-4BA3-A9BC-8DA0AAA594E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6630240" y="3385240"/>
                <a:ext cx="1188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81E2CE4-F7B8-4594-B2A7-F5914B3B894E}"/>
                  </a:ext>
                </a:extLst>
              </p14:cNvPr>
              <p14:cNvContentPartPr/>
              <p14:nvPr/>
            </p14:nvContentPartPr>
            <p14:xfrm>
              <a:off x="7095720" y="3169600"/>
              <a:ext cx="382320" cy="319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81E2CE4-F7B8-4594-B2A7-F5914B3B894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077720" y="3151960"/>
                <a:ext cx="41796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3820BFD-2C29-4CD2-9B67-F18C7CD87C62}"/>
                  </a:ext>
                </a:extLst>
              </p14:cNvPr>
              <p14:cNvContentPartPr/>
              <p14:nvPr/>
            </p14:nvContentPartPr>
            <p14:xfrm>
              <a:off x="6837240" y="3250600"/>
              <a:ext cx="168120" cy="135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3820BFD-2C29-4CD2-9B67-F18C7CD87C62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819600" y="3232960"/>
                <a:ext cx="2037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F734A9B-D3CE-4BB4-8007-9FAEA18FF277}"/>
                  </a:ext>
                </a:extLst>
              </p14:cNvPr>
              <p14:cNvContentPartPr/>
              <p14:nvPr/>
            </p14:nvContentPartPr>
            <p14:xfrm>
              <a:off x="8383800" y="3340600"/>
              <a:ext cx="121680" cy="112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F734A9B-D3CE-4BB4-8007-9FAEA18FF277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8365800" y="3322960"/>
                <a:ext cx="157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6390C1C-9129-4FF1-A6EE-9F0188A21A0C}"/>
                  </a:ext>
                </a:extLst>
              </p14:cNvPr>
              <p14:cNvContentPartPr/>
              <p14:nvPr/>
            </p14:nvContentPartPr>
            <p14:xfrm>
              <a:off x="8036040" y="3139000"/>
              <a:ext cx="273600" cy="283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6390C1C-9129-4FF1-A6EE-9F0188A21A0C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8018400" y="3121000"/>
                <a:ext cx="3092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7557874-36AE-4BEF-A5F8-D13FB89AAA45}"/>
                  </a:ext>
                </a:extLst>
              </p14:cNvPr>
              <p14:cNvContentPartPr/>
              <p14:nvPr/>
            </p14:nvContentPartPr>
            <p14:xfrm>
              <a:off x="7578840" y="3230800"/>
              <a:ext cx="365400" cy="228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7557874-36AE-4BEF-A5F8-D13FB89AAA4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561200" y="3212800"/>
                <a:ext cx="40104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CB805F4-5906-40CA-A867-08A6BE0FEE7E}"/>
                  </a:ext>
                </a:extLst>
              </p14:cNvPr>
              <p14:cNvContentPartPr/>
              <p14:nvPr/>
            </p14:nvContentPartPr>
            <p14:xfrm>
              <a:off x="365520" y="3708160"/>
              <a:ext cx="210240" cy="232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CB805F4-5906-40CA-A867-08A6BE0FEE7E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47520" y="3690160"/>
                <a:ext cx="24588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32CC2C6-38C5-4CC3-B091-8D8B0CFBAA88}"/>
                  </a:ext>
                </a:extLst>
              </p14:cNvPr>
              <p14:cNvContentPartPr/>
              <p14:nvPr/>
            </p14:nvContentPartPr>
            <p14:xfrm>
              <a:off x="918840" y="3657400"/>
              <a:ext cx="117360" cy="313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32CC2C6-38C5-4CC3-B091-8D8B0CFBAA8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901200" y="3639400"/>
                <a:ext cx="15300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80843D3-FBD5-4606-904D-C4F5F2688503}"/>
                  </a:ext>
                </a:extLst>
              </p14:cNvPr>
              <p14:cNvContentPartPr/>
              <p14:nvPr/>
            </p14:nvContentPartPr>
            <p14:xfrm>
              <a:off x="1147800" y="3841000"/>
              <a:ext cx="117360" cy="1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80843D3-FBD5-4606-904D-C4F5F268850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129800" y="3823360"/>
                <a:ext cx="153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1B5CD96-F75D-4A60-A6B9-260BF3667B0C}"/>
                  </a:ext>
                </a:extLst>
              </p14:cNvPr>
              <p14:cNvContentPartPr/>
              <p14:nvPr/>
            </p14:nvContentPartPr>
            <p14:xfrm>
              <a:off x="1797960" y="3810760"/>
              <a:ext cx="173880" cy="9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1B5CD96-F75D-4A60-A6B9-260BF3667B0C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780320" y="3792760"/>
                <a:ext cx="209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1CFF3C7-BB3D-429C-8C62-23833D124D16}"/>
                  </a:ext>
                </a:extLst>
              </p14:cNvPr>
              <p14:cNvContentPartPr/>
              <p14:nvPr/>
            </p14:nvContentPartPr>
            <p14:xfrm>
              <a:off x="1777800" y="3894280"/>
              <a:ext cx="184320" cy="17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1CFF3C7-BB3D-429C-8C62-23833D124D1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1759800" y="3876640"/>
                <a:ext cx="219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CB67553-85AB-4FA3-A334-C714098E05AC}"/>
                  </a:ext>
                </a:extLst>
              </p14:cNvPr>
              <p14:cNvContentPartPr/>
              <p14:nvPr/>
            </p14:nvContentPartPr>
            <p14:xfrm>
              <a:off x="1359840" y="3716800"/>
              <a:ext cx="272520" cy="294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CB67553-85AB-4FA3-A334-C714098E05AC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342177" y="3699160"/>
                <a:ext cx="308207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9ECACCB-D17E-4B21-997E-FB9F8ECF7566}"/>
                  </a:ext>
                </a:extLst>
              </p14:cNvPr>
              <p14:cNvContentPartPr/>
              <p14:nvPr/>
            </p14:nvContentPartPr>
            <p14:xfrm>
              <a:off x="2681040" y="3736960"/>
              <a:ext cx="491040" cy="285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9ECACCB-D17E-4B21-997E-FB9F8ECF7566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663387" y="3719298"/>
                <a:ext cx="526706" cy="3211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B82C43F-3D96-430B-8F28-A45A3AEC9412}"/>
                  </a:ext>
                </a:extLst>
              </p14:cNvPr>
              <p14:cNvContentPartPr/>
              <p14:nvPr/>
            </p14:nvContentPartPr>
            <p14:xfrm>
              <a:off x="2407440" y="3830200"/>
              <a:ext cx="160560" cy="195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B82C43F-3D96-430B-8F28-A45A3AEC9412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389800" y="3812200"/>
                <a:ext cx="19620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96421E74-1F63-4ECF-9286-54FB54F3352A}"/>
                  </a:ext>
                </a:extLst>
              </p14:cNvPr>
              <p14:cNvContentPartPr/>
              <p14:nvPr/>
            </p14:nvContentPartPr>
            <p14:xfrm>
              <a:off x="2139960" y="3758560"/>
              <a:ext cx="173160" cy="2372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96421E74-1F63-4ECF-9286-54FB54F3352A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122320" y="3740920"/>
                <a:ext cx="208800" cy="272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38344302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14:cNvPr>
              <p14:cNvContentPartPr/>
              <p14:nvPr/>
            </p14:nvContentPartPr>
            <p14:xfrm>
              <a:off x="2336520" y="193120"/>
              <a:ext cx="4059000" cy="487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8880" y="175120"/>
                <a:ext cx="4094640" cy="52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14:cNvPr>
              <p14:cNvContentPartPr/>
              <p14:nvPr/>
            </p14:nvContentPartPr>
            <p14:xfrm>
              <a:off x="406200" y="912400"/>
              <a:ext cx="128880" cy="279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8200" y="894760"/>
                <a:ext cx="16452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14:cNvPr>
              <p14:cNvContentPartPr/>
              <p14:nvPr/>
            </p14:nvContentPartPr>
            <p14:xfrm>
              <a:off x="660000" y="1019680"/>
              <a:ext cx="1533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42000" y="1001680"/>
                <a:ext cx="189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14:cNvPr>
              <p14:cNvContentPartPr/>
              <p14:nvPr/>
            </p14:nvContentPartPr>
            <p14:xfrm>
              <a:off x="680160" y="1093840"/>
              <a:ext cx="131760" cy="23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1076200"/>
                <a:ext cx="16740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14:cNvPr>
              <p14:cNvContentPartPr/>
              <p14:nvPr/>
            </p14:nvContentPartPr>
            <p14:xfrm>
              <a:off x="975000" y="842560"/>
              <a:ext cx="2306880" cy="439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57000" y="824575"/>
                <a:ext cx="2342520" cy="474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14:cNvPr>
              <p14:cNvContentPartPr/>
              <p14:nvPr/>
            </p14:nvContentPartPr>
            <p14:xfrm>
              <a:off x="3852480" y="832480"/>
              <a:ext cx="120240" cy="447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34480" y="814840"/>
                <a:ext cx="15588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14:cNvPr>
              <p14:cNvContentPartPr/>
              <p14:nvPr/>
            </p14:nvContentPartPr>
            <p14:xfrm>
              <a:off x="4499040" y="850120"/>
              <a:ext cx="156960" cy="315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81400" y="832120"/>
                <a:ext cx="19260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14:cNvPr>
              <p14:cNvContentPartPr/>
              <p14:nvPr/>
            </p14:nvContentPartPr>
            <p14:xfrm>
              <a:off x="4815480" y="1015720"/>
              <a:ext cx="1515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97840" y="99808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14:cNvPr>
              <p14:cNvContentPartPr/>
              <p14:nvPr/>
            </p14:nvContentPartPr>
            <p14:xfrm>
              <a:off x="4836000" y="1117240"/>
              <a:ext cx="10044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8000" y="109924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14:cNvPr>
              <p14:cNvContentPartPr/>
              <p14:nvPr/>
            </p14:nvContentPartPr>
            <p14:xfrm>
              <a:off x="5151000" y="1087000"/>
              <a:ext cx="86400" cy="10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33000" y="1069000"/>
                <a:ext cx="122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14:cNvPr>
              <p14:cNvContentPartPr/>
              <p14:nvPr/>
            </p14:nvContentPartPr>
            <p14:xfrm>
              <a:off x="6715200" y="901240"/>
              <a:ext cx="222480" cy="217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97560" y="883240"/>
                <a:ext cx="25812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14:cNvPr>
              <p14:cNvContentPartPr/>
              <p14:nvPr/>
            </p14:nvContentPartPr>
            <p14:xfrm>
              <a:off x="5967120" y="859480"/>
              <a:ext cx="609480" cy="329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49480" y="841480"/>
                <a:ext cx="64512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14:cNvPr>
              <p14:cNvContentPartPr/>
              <p14:nvPr/>
            </p14:nvContentPartPr>
            <p14:xfrm>
              <a:off x="5322720" y="873160"/>
              <a:ext cx="55080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05068" y="855520"/>
                <a:ext cx="586463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2588EF6-DBCD-423A-8E5E-B647F83D06A5}"/>
                  </a:ext>
                </a:extLst>
              </p14:cNvPr>
              <p14:cNvContentPartPr/>
              <p14:nvPr/>
            </p14:nvContentPartPr>
            <p14:xfrm>
              <a:off x="345000" y="1711240"/>
              <a:ext cx="1022400" cy="25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2588EF6-DBCD-423A-8E5E-B647F83D06A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7360" y="1693240"/>
                <a:ext cx="10580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0D28790-3D7B-43F0-8749-280F3DC5AA1F}"/>
                  </a:ext>
                </a:extLst>
              </p14:cNvPr>
              <p14:cNvContentPartPr/>
              <p14:nvPr/>
            </p14:nvContentPartPr>
            <p14:xfrm>
              <a:off x="1361280" y="1503520"/>
              <a:ext cx="14400" cy="33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0D28790-3D7B-43F0-8749-280F3DC5AA1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43280" y="1485520"/>
                <a:ext cx="5004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6309406-5F18-4914-9979-C56EE51AA1DA}"/>
                  </a:ext>
                </a:extLst>
              </p14:cNvPr>
              <p14:cNvContentPartPr/>
              <p14:nvPr/>
            </p14:nvContentPartPr>
            <p14:xfrm>
              <a:off x="1385400" y="1615120"/>
              <a:ext cx="6480" cy="13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6309406-5F18-4914-9979-C56EE51AA1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67400" y="1597480"/>
                <a:ext cx="42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A727C92-D439-4B1C-B7BC-0C79480AC8A0}"/>
                  </a:ext>
                </a:extLst>
              </p14:cNvPr>
              <p14:cNvContentPartPr/>
              <p14:nvPr/>
            </p14:nvContentPartPr>
            <p14:xfrm>
              <a:off x="425640" y="1350880"/>
              <a:ext cx="78912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A727C92-D439-4B1C-B7BC-0C79480AC8A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7992" y="1333240"/>
                <a:ext cx="824776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4F7CA24-D1A7-49CA-A2CD-6DA3BB12E6C3}"/>
                  </a:ext>
                </a:extLst>
              </p14:cNvPr>
              <p14:cNvContentPartPr/>
              <p14:nvPr/>
            </p14:nvContentPartPr>
            <p14:xfrm>
              <a:off x="1674480" y="1431880"/>
              <a:ext cx="257040" cy="18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4F7CA24-D1A7-49CA-A2CD-6DA3BB12E6C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56840" y="1414240"/>
                <a:ext cx="2926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77DC9A-7DBB-4D57-95EE-5EFDCDBCF973}"/>
                  </a:ext>
                </a:extLst>
              </p14:cNvPr>
              <p14:cNvContentPartPr/>
              <p14:nvPr/>
            </p14:nvContentPartPr>
            <p14:xfrm>
              <a:off x="2060400" y="1514680"/>
              <a:ext cx="119160" cy="119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77DC9A-7DBB-4D57-95EE-5EFDCDBCF97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42400" y="1496680"/>
                <a:ext cx="15480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4B843A-C1AF-403D-8C71-835131C0C5CF}"/>
                  </a:ext>
                </a:extLst>
              </p14:cNvPr>
              <p14:cNvContentPartPr/>
              <p14:nvPr/>
            </p14:nvContentPartPr>
            <p14:xfrm>
              <a:off x="3378720" y="1690000"/>
              <a:ext cx="747720" cy="37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4B843A-C1AF-403D-8C71-835131C0C5C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60720" y="1672000"/>
                <a:ext cx="7833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994DAFF-7A5A-42E3-BF45-FA2CB9CE51C0}"/>
                  </a:ext>
                </a:extLst>
              </p14:cNvPr>
              <p14:cNvContentPartPr/>
              <p14:nvPr/>
            </p14:nvContentPartPr>
            <p14:xfrm>
              <a:off x="3445320" y="1452400"/>
              <a:ext cx="751680" cy="171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994DAFF-7A5A-42E3-BF45-FA2CB9CE51C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27311" y="1434362"/>
                <a:ext cx="787337" cy="2074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341096-C764-47AF-87A7-DE73E2CDFD35}"/>
                  </a:ext>
                </a:extLst>
              </p14:cNvPr>
              <p14:cNvContentPartPr/>
              <p14:nvPr/>
            </p14:nvContentPartPr>
            <p14:xfrm>
              <a:off x="2549280" y="1483000"/>
              <a:ext cx="636120" cy="143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341096-C764-47AF-87A7-DE73E2CDFD3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31280" y="1465360"/>
                <a:ext cx="6717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D66DEA5-5602-48EF-A849-A323A4634980}"/>
                  </a:ext>
                </a:extLst>
              </p14:cNvPr>
              <p14:cNvContentPartPr/>
              <p14:nvPr/>
            </p14:nvContentPartPr>
            <p14:xfrm>
              <a:off x="4480320" y="1436920"/>
              <a:ext cx="791640" cy="282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D66DEA5-5602-48EF-A849-A323A46349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62680" y="1418943"/>
                <a:ext cx="827280" cy="31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240CAA8-8510-47EB-A1B6-FCDD3FD26DE0}"/>
                  </a:ext>
                </a:extLst>
              </p14:cNvPr>
              <p14:cNvContentPartPr/>
              <p14:nvPr/>
            </p14:nvContentPartPr>
            <p14:xfrm>
              <a:off x="5597760" y="1513600"/>
              <a:ext cx="111960" cy="235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240CAA8-8510-47EB-A1B6-FCDD3FD26D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80120" y="1495600"/>
                <a:ext cx="14760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AD95D2-2D19-487B-96CD-FC7301F564A1}"/>
                  </a:ext>
                </a:extLst>
              </p14:cNvPr>
              <p14:cNvContentPartPr/>
              <p14:nvPr/>
            </p14:nvContentPartPr>
            <p14:xfrm>
              <a:off x="6502080" y="1574440"/>
              <a:ext cx="565560" cy="183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AD95D2-2D19-487B-96CD-FC7301F564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84440" y="1556765"/>
                <a:ext cx="601200" cy="218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B8CDCCD-A142-48BD-B992-BE3F91D0D0FE}"/>
                  </a:ext>
                </a:extLst>
              </p14:cNvPr>
              <p14:cNvContentPartPr/>
              <p14:nvPr/>
            </p14:nvContentPartPr>
            <p14:xfrm>
              <a:off x="5821320" y="1554280"/>
              <a:ext cx="523440" cy="199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B8CDCCD-A142-48BD-B992-BE3F91D0D0F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03332" y="1536280"/>
                <a:ext cx="559056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C074CE5-C5D5-47BC-9408-C16278BC5AF0}"/>
                  </a:ext>
                </a:extLst>
              </p14:cNvPr>
              <p14:cNvContentPartPr/>
              <p14:nvPr/>
            </p14:nvContentPartPr>
            <p14:xfrm>
              <a:off x="7235400" y="1771360"/>
              <a:ext cx="8640" cy="6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C074CE5-C5D5-47BC-9408-C16278BC5AF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217400" y="1753720"/>
                <a:ext cx="44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F4EAA08-D6CC-4873-A9C8-3A35E86E543E}"/>
                  </a:ext>
                </a:extLst>
              </p14:cNvPr>
              <p14:cNvContentPartPr/>
              <p14:nvPr/>
            </p14:nvContentPartPr>
            <p14:xfrm>
              <a:off x="8129280" y="1503520"/>
              <a:ext cx="794520" cy="37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F4EAA08-D6CC-4873-A9C8-3A35E86E543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111280" y="1485520"/>
                <a:ext cx="8301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07C3BE0-2D63-4F00-87E3-F96DC6DBF1B1}"/>
                  </a:ext>
                </a:extLst>
              </p14:cNvPr>
              <p14:cNvContentPartPr/>
              <p14:nvPr/>
            </p14:nvContentPartPr>
            <p14:xfrm>
              <a:off x="7487040" y="1574440"/>
              <a:ext cx="459360" cy="245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07C3BE0-2D63-4F00-87E3-F96DC6DBF1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469414" y="1556800"/>
                <a:ext cx="494972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D7B530C-6F8E-4BBB-A862-12326EC1BE1F}"/>
                  </a:ext>
                </a:extLst>
              </p14:cNvPr>
              <p14:cNvContentPartPr/>
              <p14:nvPr/>
            </p14:nvContentPartPr>
            <p14:xfrm>
              <a:off x="329520" y="1982680"/>
              <a:ext cx="1702800" cy="222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D7B530C-6F8E-4BBB-A862-12326EC1BE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11520" y="1964680"/>
                <a:ext cx="17384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65DD28-87FD-4713-85C8-579AC0F1DE3F}"/>
                  </a:ext>
                </a:extLst>
              </p14:cNvPr>
              <p14:cNvContentPartPr/>
              <p14:nvPr/>
            </p14:nvContentPartPr>
            <p14:xfrm>
              <a:off x="4297080" y="1940200"/>
              <a:ext cx="31320" cy="320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65DD28-87FD-4713-85C8-579AC0F1DE3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79080" y="1922200"/>
                <a:ext cx="6696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9604ABA-04B4-4C1E-BF7F-294E2CCA7E31}"/>
                  </a:ext>
                </a:extLst>
              </p14:cNvPr>
              <p14:cNvContentPartPr/>
              <p14:nvPr/>
            </p14:nvContentPartPr>
            <p14:xfrm>
              <a:off x="4429200" y="2123080"/>
              <a:ext cx="4320" cy="38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9604ABA-04B4-4C1E-BF7F-294E2CCA7E3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11560" y="210544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0CCF0EF-D041-4BF9-ACCA-14AF321C3EB6}"/>
                  </a:ext>
                </a:extLst>
              </p14:cNvPr>
              <p14:cNvContentPartPr/>
              <p14:nvPr/>
            </p14:nvContentPartPr>
            <p14:xfrm>
              <a:off x="4439640" y="197080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0CCF0EF-D041-4BF9-ACCA-14AF321C3EB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2200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FE711F7-ADEB-4F9D-9F8F-54F863D7CAD9}"/>
                  </a:ext>
                </a:extLst>
              </p14:cNvPr>
              <p14:cNvContentPartPr/>
              <p14:nvPr/>
            </p14:nvContentPartPr>
            <p14:xfrm>
              <a:off x="4566360" y="1899880"/>
              <a:ext cx="1120680" cy="347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FE711F7-ADEB-4F9D-9F8F-54F863D7CAD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48714" y="1881880"/>
                <a:ext cx="1156331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49CD710-380C-40F4-9553-ED64B5BC9CA1}"/>
                  </a:ext>
                </a:extLst>
              </p14:cNvPr>
              <p14:cNvContentPartPr/>
              <p14:nvPr/>
            </p14:nvContentPartPr>
            <p14:xfrm>
              <a:off x="3505080" y="2053960"/>
              <a:ext cx="691200" cy="382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49CD710-380C-40F4-9553-ED64B5BC9CA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487080" y="2036320"/>
                <a:ext cx="72684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07D47D8-9D9B-4276-B257-C6FFEC518768}"/>
                  </a:ext>
                </a:extLst>
              </p14:cNvPr>
              <p14:cNvContentPartPr/>
              <p14:nvPr/>
            </p14:nvContentPartPr>
            <p14:xfrm>
              <a:off x="2650080" y="1912840"/>
              <a:ext cx="659520" cy="444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07D47D8-9D9B-4276-B257-C6FFEC51876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32440" y="1895200"/>
                <a:ext cx="69516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FAD0B2-09FE-42C6-B784-91FC7D58250E}"/>
                  </a:ext>
                </a:extLst>
              </p14:cNvPr>
              <p14:cNvContentPartPr/>
              <p14:nvPr/>
            </p14:nvContentPartPr>
            <p14:xfrm>
              <a:off x="2295840" y="1990960"/>
              <a:ext cx="152640" cy="19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FAD0B2-09FE-42C6-B784-91FC7D58250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77840" y="1973320"/>
                <a:ext cx="1882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A34A92E-608E-40EE-9136-7BB9EFA7CF18}"/>
                  </a:ext>
                </a:extLst>
              </p14:cNvPr>
              <p14:cNvContentPartPr/>
              <p14:nvPr/>
            </p14:nvContentPartPr>
            <p14:xfrm>
              <a:off x="5791080" y="2214520"/>
              <a:ext cx="4320" cy="2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A34A92E-608E-40EE-9136-7BB9EFA7CF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3080" y="2196880"/>
                <a:ext cx="399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5751D71-D645-45BC-BED5-0C0D4C807149}"/>
                  </a:ext>
                </a:extLst>
              </p14:cNvPr>
              <p14:cNvContentPartPr/>
              <p14:nvPr/>
            </p14:nvContentPartPr>
            <p14:xfrm>
              <a:off x="7131720" y="2128120"/>
              <a:ext cx="121320" cy="94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5751D71-D645-45BC-BED5-0C0D4C80714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13720" y="2110480"/>
                <a:ext cx="156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7863C9-DCD1-4682-A59C-AADDBD9878C9}"/>
                  </a:ext>
                </a:extLst>
              </p14:cNvPr>
              <p14:cNvContentPartPr/>
              <p14:nvPr/>
            </p14:nvContentPartPr>
            <p14:xfrm>
              <a:off x="7347000" y="2143600"/>
              <a:ext cx="19080" cy="54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7863C9-DCD1-4682-A59C-AADDBD9878C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29000" y="2125600"/>
                <a:ext cx="547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27F5AE0-46C6-4557-87A4-DC17C7D7E5C7}"/>
                  </a:ext>
                </a:extLst>
              </p14:cNvPr>
              <p14:cNvContentPartPr/>
              <p14:nvPr/>
            </p14:nvContentPartPr>
            <p14:xfrm>
              <a:off x="7345560" y="207448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27F5AE0-46C6-4557-87A4-DC17C7D7E5C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27560" y="205684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F220C27-68EF-4C71-9B00-A20AE39752B9}"/>
                  </a:ext>
                </a:extLst>
              </p14:cNvPr>
              <p14:cNvContentPartPr/>
              <p14:nvPr/>
            </p14:nvContentPartPr>
            <p14:xfrm>
              <a:off x="7466520" y="1950280"/>
              <a:ext cx="12240" cy="27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F220C27-68EF-4C71-9B00-A20AE39752B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48880" y="1932640"/>
                <a:ext cx="478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56C560C-710E-4C3E-88BD-B8409C711EAE}"/>
                  </a:ext>
                </a:extLst>
              </p14:cNvPr>
              <p14:cNvContentPartPr/>
              <p14:nvPr/>
            </p14:nvContentPartPr>
            <p14:xfrm>
              <a:off x="7566600" y="2163400"/>
              <a:ext cx="2880" cy="27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56C560C-710E-4C3E-88BD-B8409C711EA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48600" y="2145760"/>
                <a:ext cx="385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01CDECA-AB3F-4B64-8CED-77B2704BA288}"/>
                  </a:ext>
                </a:extLst>
              </p14:cNvPr>
              <p14:cNvContentPartPr/>
              <p14:nvPr/>
            </p14:nvContentPartPr>
            <p14:xfrm>
              <a:off x="7578840" y="1990960"/>
              <a:ext cx="36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01CDECA-AB3F-4B64-8CED-77B2704BA28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120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BF77E2F-983D-4EC2-A7C4-D079F5DCA66C}"/>
                  </a:ext>
                </a:extLst>
              </p14:cNvPr>
              <p14:cNvContentPartPr/>
              <p14:nvPr/>
            </p14:nvContentPartPr>
            <p14:xfrm>
              <a:off x="8085000" y="2088160"/>
              <a:ext cx="459720" cy="12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BF77E2F-983D-4EC2-A7C4-D079F5DCA66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067346" y="2070520"/>
                <a:ext cx="495388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E233383-46FD-45AF-BFAC-36F7430063EF}"/>
                  </a:ext>
                </a:extLst>
              </p14:cNvPr>
              <p14:cNvContentPartPr/>
              <p14:nvPr/>
            </p14:nvContentPartPr>
            <p14:xfrm>
              <a:off x="7680720" y="1950280"/>
              <a:ext cx="313560" cy="304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E233383-46FD-45AF-BFAC-36F7430063EF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62741" y="1932640"/>
                <a:ext cx="349159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2083049-D53F-4111-AB69-F4CA2C4D7696}"/>
                  </a:ext>
                </a:extLst>
              </p14:cNvPr>
              <p14:cNvContentPartPr/>
              <p14:nvPr/>
            </p14:nvContentPartPr>
            <p14:xfrm>
              <a:off x="6684960" y="2091760"/>
              <a:ext cx="375120" cy="352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2083049-D53F-4111-AB69-F4CA2C4D7696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666960" y="2074102"/>
                <a:ext cx="410760" cy="388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C175ACF-8C9B-45E9-9798-D0603A821D9F}"/>
                  </a:ext>
                </a:extLst>
              </p14:cNvPr>
              <p14:cNvContentPartPr/>
              <p14:nvPr/>
            </p14:nvContentPartPr>
            <p14:xfrm>
              <a:off x="6057840" y="2021560"/>
              <a:ext cx="403920" cy="241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C175ACF-8C9B-45E9-9798-D0603A821D9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040184" y="2003560"/>
                <a:ext cx="439592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DC69CD-AC03-4660-8D20-7112CF7628E0}"/>
                  </a:ext>
                </a:extLst>
              </p14:cNvPr>
              <p14:cNvContentPartPr/>
              <p14:nvPr/>
            </p14:nvContentPartPr>
            <p14:xfrm>
              <a:off x="400440" y="2448160"/>
              <a:ext cx="483840" cy="334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DC69CD-AC03-4660-8D20-7112CF7628E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82787" y="2430160"/>
                <a:ext cx="519507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CE2EDD-2CA7-4535-AE5B-A6E32C582EB1}"/>
                  </a:ext>
                </a:extLst>
              </p14:cNvPr>
              <p14:cNvContentPartPr/>
              <p14:nvPr/>
            </p14:nvContentPartPr>
            <p14:xfrm>
              <a:off x="1117200" y="2569840"/>
              <a:ext cx="172080" cy="10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CE2EDD-2CA7-4535-AE5B-A6E32C582EB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099560" y="2552200"/>
                <a:ext cx="207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F1C6AB2-6286-48B9-A7FC-221B15ED8AA4}"/>
                  </a:ext>
                </a:extLst>
              </p14:cNvPr>
              <p14:cNvContentPartPr/>
              <p14:nvPr/>
            </p14:nvContentPartPr>
            <p14:xfrm>
              <a:off x="1127280" y="2671720"/>
              <a:ext cx="121320" cy="8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F1C6AB2-6286-48B9-A7FC-221B15ED8AA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109280" y="2653720"/>
                <a:ext cx="1569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B7541CA-5102-420E-BAAB-E13513BD8DC0}"/>
                  </a:ext>
                </a:extLst>
              </p14:cNvPr>
              <p14:cNvContentPartPr/>
              <p14:nvPr/>
            </p14:nvContentPartPr>
            <p14:xfrm>
              <a:off x="1405920" y="2427640"/>
              <a:ext cx="97560" cy="30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B7541CA-5102-420E-BAAB-E13513BD8DC0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388280" y="2410000"/>
                <a:ext cx="1332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C23FE06-9486-4897-BC32-8D454720799B}"/>
                  </a:ext>
                </a:extLst>
              </p14:cNvPr>
              <p14:cNvContentPartPr/>
              <p14:nvPr/>
            </p14:nvContentPartPr>
            <p14:xfrm>
              <a:off x="1602480" y="2631400"/>
              <a:ext cx="102960" cy="89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C23FE06-9486-4897-BC32-8D454720799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584480" y="2613400"/>
                <a:ext cx="1386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DBB840-334B-4544-8AD2-AD4DCE0DEB3B}"/>
                  </a:ext>
                </a:extLst>
              </p14:cNvPr>
              <p14:cNvContentPartPr/>
              <p14:nvPr/>
            </p14:nvContentPartPr>
            <p14:xfrm>
              <a:off x="2074800" y="2453920"/>
              <a:ext cx="459360" cy="326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DBB840-334B-4544-8AD2-AD4DCE0DEB3B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056800" y="2435940"/>
                <a:ext cx="49500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68A654A-8EE2-468E-89AB-6C5D99227F54}"/>
                  </a:ext>
                </a:extLst>
              </p14:cNvPr>
              <p14:cNvContentPartPr/>
              <p14:nvPr/>
            </p14:nvContentPartPr>
            <p14:xfrm>
              <a:off x="1848720" y="2519080"/>
              <a:ext cx="121680" cy="199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68A654A-8EE2-468E-89AB-6C5D99227F5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31080" y="2501440"/>
                <a:ext cx="1573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79CF836-CB71-48CA-9EFE-F20E33904E7F}"/>
                  </a:ext>
                </a:extLst>
              </p14:cNvPr>
              <p14:cNvContentPartPr/>
              <p14:nvPr/>
            </p14:nvContentPartPr>
            <p14:xfrm>
              <a:off x="2677800" y="2722480"/>
              <a:ext cx="4320" cy="4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79CF836-CB71-48CA-9EFE-F20E33904E7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59800" y="27048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1ABF72A-6F37-4D07-BACE-26EEBB2DE584}"/>
                  </a:ext>
                </a:extLst>
              </p14:cNvPr>
              <p14:cNvContentPartPr/>
              <p14:nvPr/>
            </p14:nvContentPartPr>
            <p14:xfrm>
              <a:off x="7162680" y="2580280"/>
              <a:ext cx="36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1ABF72A-6F37-4D07-BACE-26EEBB2DE58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144680" y="256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ADE8FB1-4DDB-4308-96DC-5C53FEA8C34A}"/>
                  </a:ext>
                </a:extLst>
              </p14:cNvPr>
              <p14:cNvContentPartPr/>
              <p14:nvPr/>
            </p14:nvContentPartPr>
            <p14:xfrm>
              <a:off x="7302360" y="2499280"/>
              <a:ext cx="23040" cy="285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ADE8FB1-4DDB-4308-96DC-5C53FEA8C34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284720" y="2481280"/>
                <a:ext cx="5868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E08E032-CAC9-44B2-A28D-FF17AD3224B2}"/>
                  </a:ext>
                </a:extLst>
              </p14:cNvPr>
              <p14:cNvContentPartPr/>
              <p14:nvPr/>
            </p14:nvContentPartPr>
            <p14:xfrm>
              <a:off x="7467240" y="2681800"/>
              <a:ext cx="360" cy="6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E08E032-CAC9-44B2-A28D-FF17AD3224B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49240" y="2664160"/>
                <a:ext cx="3600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7E93B8E-CC96-4365-AB7A-3073270AFF9F}"/>
                  </a:ext>
                </a:extLst>
              </p14:cNvPr>
              <p14:cNvContentPartPr/>
              <p14:nvPr/>
            </p14:nvContentPartPr>
            <p14:xfrm>
              <a:off x="7497840" y="2504680"/>
              <a:ext cx="360" cy="14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7E93B8E-CC96-4365-AB7A-3073270AFF9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479840" y="2486680"/>
                <a:ext cx="36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009E0F-C907-4DFB-BC44-949AC2F9D58B}"/>
                  </a:ext>
                </a:extLst>
              </p14:cNvPr>
              <p14:cNvContentPartPr/>
              <p14:nvPr/>
            </p14:nvContentPartPr>
            <p14:xfrm>
              <a:off x="8113080" y="2783320"/>
              <a:ext cx="15120" cy="33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009E0F-C907-4DFB-BC44-949AC2F9D58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095080" y="2765680"/>
                <a:ext cx="5076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F4596AE-1D3C-49CF-89F2-9842C62DC7C5}"/>
                  </a:ext>
                </a:extLst>
              </p14:cNvPr>
              <p14:cNvContentPartPr/>
              <p14:nvPr/>
            </p14:nvContentPartPr>
            <p14:xfrm>
              <a:off x="8158080" y="2570200"/>
              <a:ext cx="36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F4596AE-1D3C-49CF-89F2-9842C62DC7C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140080" y="2552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28FD70B-19A5-4692-9AFD-ED13A6ACE4DE}"/>
                  </a:ext>
                </a:extLst>
              </p14:cNvPr>
              <p14:cNvContentPartPr/>
              <p14:nvPr/>
            </p14:nvContentPartPr>
            <p14:xfrm>
              <a:off x="8223240" y="2712400"/>
              <a:ext cx="424080" cy="120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28FD70B-19A5-4692-9AFD-ED13A6ACE4D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205600" y="2694400"/>
                <a:ext cx="4597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FFAEBE9-AB58-4955-94A5-2F58AB099256}"/>
                  </a:ext>
                </a:extLst>
              </p14:cNvPr>
              <p14:cNvContentPartPr/>
              <p14:nvPr/>
            </p14:nvContentPartPr>
            <p14:xfrm>
              <a:off x="7603320" y="2529520"/>
              <a:ext cx="419760" cy="31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FFAEBE9-AB58-4955-94A5-2F58AB099256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85680" y="2511520"/>
                <a:ext cx="4554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A08AD75-75B6-4A74-9A34-2F8B273E33E7}"/>
                  </a:ext>
                </a:extLst>
              </p14:cNvPr>
              <p14:cNvContentPartPr/>
              <p14:nvPr/>
            </p14:nvContentPartPr>
            <p14:xfrm>
              <a:off x="6339360" y="2641840"/>
              <a:ext cx="843840" cy="348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A08AD75-75B6-4A74-9A34-2F8B273E33E7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321352" y="2624182"/>
                <a:ext cx="879495" cy="3837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7787F70-65E6-4646-8DAF-5AACA1A56D49}"/>
                  </a:ext>
                </a:extLst>
              </p14:cNvPr>
              <p14:cNvContentPartPr/>
              <p14:nvPr/>
            </p14:nvContentPartPr>
            <p14:xfrm>
              <a:off x="5292840" y="2418280"/>
              <a:ext cx="811800" cy="503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7787F70-65E6-4646-8DAF-5AACA1A56D4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275200" y="2400640"/>
                <a:ext cx="847440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8F09F4C-2578-4331-8072-7AD31AB8430B}"/>
                  </a:ext>
                </a:extLst>
              </p14:cNvPr>
              <p14:cNvContentPartPr/>
              <p14:nvPr/>
            </p14:nvContentPartPr>
            <p14:xfrm>
              <a:off x="3930960" y="2665240"/>
              <a:ext cx="1165680" cy="430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8F09F4C-2578-4331-8072-7AD31AB8430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913320" y="2647585"/>
                <a:ext cx="1201320" cy="4658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CE912C4-A2C7-4A3B-B9E1-92F099E05976}"/>
                  </a:ext>
                </a:extLst>
              </p14:cNvPr>
              <p14:cNvContentPartPr/>
              <p14:nvPr/>
            </p14:nvContentPartPr>
            <p14:xfrm>
              <a:off x="3068040" y="2460040"/>
              <a:ext cx="670680" cy="435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CE912C4-A2C7-4A3B-B9E1-92F099E0597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50040" y="2442385"/>
                <a:ext cx="70632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14A2028-CBA6-4F65-8436-ACF1850E9CD1}"/>
                  </a:ext>
                </a:extLst>
              </p14:cNvPr>
              <p14:cNvContentPartPr/>
              <p14:nvPr/>
            </p14:nvContentPartPr>
            <p14:xfrm>
              <a:off x="312600" y="3032080"/>
              <a:ext cx="213120" cy="301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14A2028-CBA6-4F65-8436-ACF1850E9CD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94600" y="3014440"/>
                <a:ext cx="2487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0299BD8-45BF-4550-B474-48B0C2CE349A}"/>
                  </a:ext>
                </a:extLst>
              </p14:cNvPr>
              <p14:cNvContentPartPr/>
              <p14:nvPr/>
            </p14:nvContentPartPr>
            <p14:xfrm>
              <a:off x="639480" y="3058000"/>
              <a:ext cx="681480" cy="346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0299BD8-45BF-4550-B474-48B0C2CE349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21831" y="3040000"/>
                <a:ext cx="717139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88302DD-144B-4D83-9C0A-2E0861D3EED9}"/>
                  </a:ext>
                </a:extLst>
              </p14:cNvPr>
              <p14:cNvContentPartPr/>
              <p14:nvPr/>
            </p14:nvContentPartPr>
            <p14:xfrm>
              <a:off x="1432200" y="3139000"/>
              <a:ext cx="323640" cy="1962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88302DD-144B-4D83-9C0A-2E0861D3EED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1414180" y="3121000"/>
                <a:ext cx="3593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DC527BB-1152-4F25-AAAD-274C427640F8}"/>
                  </a:ext>
                </a:extLst>
              </p14:cNvPr>
              <p14:cNvContentPartPr/>
              <p14:nvPr/>
            </p14:nvContentPartPr>
            <p14:xfrm>
              <a:off x="3068040" y="3098680"/>
              <a:ext cx="161640" cy="2757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DC527BB-1152-4F25-AAAD-274C427640F8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0400" y="3080680"/>
                <a:ext cx="19728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6F6958E-BA37-4CBB-9A67-AD89FBE77350}"/>
                  </a:ext>
                </a:extLst>
              </p14:cNvPr>
              <p14:cNvContentPartPr/>
              <p14:nvPr/>
            </p14:nvContentPartPr>
            <p14:xfrm>
              <a:off x="2133480" y="3139000"/>
              <a:ext cx="261720" cy="24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6F6958E-BA37-4CBB-9A67-AD89FBE773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115480" y="3121000"/>
                <a:ext cx="29736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7489B6-C78E-45AE-9A9C-4DB4E76372E0}"/>
                  </a:ext>
                </a:extLst>
              </p14:cNvPr>
              <p14:cNvContentPartPr/>
              <p14:nvPr/>
            </p14:nvContentPartPr>
            <p14:xfrm>
              <a:off x="3714600" y="3294160"/>
              <a:ext cx="114480" cy="86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7489B6-C78E-45AE-9A9C-4DB4E76372E0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96600" y="3276160"/>
                <a:ext cx="15012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521BB81-2860-4193-8E68-2B81AE7C2499}"/>
                  </a:ext>
                </a:extLst>
              </p14:cNvPr>
              <p14:cNvContentPartPr/>
              <p14:nvPr/>
            </p14:nvContentPartPr>
            <p14:xfrm>
              <a:off x="4002600" y="3078160"/>
              <a:ext cx="735120" cy="4168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521BB81-2860-4193-8E68-2B81AE7C249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984951" y="3060520"/>
                <a:ext cx="770777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1051B31-C241-47B6-8BBA-AAEE55E3C997}"/>
                  </a:ext>
                </a:extLst>
              </p14:cNvPr>
              <p14:cNvContentPartPr/>
              <p14:nvPr/>
            </p14:nvContentPartPr>
            <p14:xfrm>
              <a:off x="3332280" y="3128920"/>
              <a:ext cx="277200" cy="263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1051B31-C241-47B6-8BBA-AAEE55E3C99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314280" y="3111280"/>
                <a:ext cx="31284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F94876E-5FAF-459B-ABD2-6B829063A71D}"/>
                  </a:ext>
                </a:extLst>
              </p14:cNvPr>
              <p14:cNvContentPartPr/>
              <p14:nvPr/>
            </p14:nvContentPartPr>
            <p14:xfrm>
              <a:off x="4876320" y="3088240"/>
              <a:ext cx="915480" cy="298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F94876E-5FAF-459B-ABD2-6B829063A71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858327" y="3070262"/>
                <a:ext cx="951106" cy="3336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CF987A9-5663-405C-BF17-65B25A23DDF8}"/>
                  </a:ext>
                </a:extLst>
              </p14:cNvPr>
              <p14:cNvContentPartPr/>
              <p14:nvPr/>
            </p14:nvContentPartPr>
            <p14:xfrm>
              <a:off x="6024360" y="3281200"/>
              <a:ext cx="17424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CF987A9-5663-405C-BF17-65B25A23DDF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006720" y="326356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C59BF-607A-448D-AF12-0469C0140FA6}"/>
                  </a:ext>
                </a:extLst>
              </p14:cNvPr>
              <p14:cNvContentPartPr/>
              <p14:nvPr/>
            </p14:nvContentPartPr>
            <p14:xfrm>
              <a:off x="6034800" y="3362560"/>
              <a:ext cx="143280" cy="2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C59BF-607A-448D-AF12-0469C0140FA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016800" y="3344920"/>
                <a:ext cx="178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55FB06A-9E6F-4DB8-9EB5-431B22AF0898}"/>
                  </a:ext>
                </a:extLst>
              </p14:cNvPr>
              <p14:cNvContentPartPr/>
              <p14:nvPr/>
            </p14:nvContentPartPr>
            <p14:xfrm>
              <a:off x="6421440" y="3178600"/>
              <a:ext cx="98640" cy="262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55FB06A-9E6F-4DB8-9EB5-431B22AF089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403800" y="3160600"/>
                <a:ext cx="13428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486AB90-12F3-4BA3-A9BC-8DA0AAA594E5}"/>
                  </a:ext>
                </a:extLst>
              </p14:cNvPr>
              <p14:cNvContentPartPr/>
              <p14:nvPr/>
            </p14:nvContentPartPr>
            <p14:xfrm>
              <a:off x="6648240" y="3403240"/>
              <a:ext cx="83160" cy="82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486AB90-12F3-4BA3-A9BC-8DA0AAA594E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6630240" y="3385240"/>
                <a:ext cx="1188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81E2CE4-F7B8-4594-B2A7-F5914B3B894E}"/>
                  </a:ext>
                </a:extLst>
              </p14:cNvPr>
              <p14:cNvContentPartPr/>
              <p14:nvPr/>
            </p14:nvContentPartPr>
            <p14:xfrm>
              <a:off x="7095720" y="3169600"/>
              <a:ext cx="382320" cy="319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81E2CE4-F7B8-4594-B2A7-F5914B3B894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077720" y="3151960"/>
                <a:ext cx="41796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3820BFD-2C29-4CD2-9B67-F18C7CD87C62}"/>
                  </a:ext>
                </a:extLst>
              </p14:cNvPr>
              <p14:cNvContentPartPr/>
              <p14:nvPr/>
            </p14:nvContentPartPr>
            <p14:xfrm>
              <a:off x="6837240" y="3250600"/>
              <a:ext cx="168120" cy="135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3820BFD-2C29-4CD2-9B67-F18C7CD87C62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819600" y="3232960"/>
                <a:ext cx="2037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F734A9B-D3CE-4BB4-8007-9FAEA18FF277}"/>
                  </a:ext>
                </a:extLst>
              </p14:cNvPr>
              <p14:cNvContentPartPr/>
              <p14:nvPr/>
            </p14:nvContentPartPr>
            <p14:xfrm>
              <a:off x="8383800" y="3340600"/>
              <a:ext cx="121680" cy="112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F734A9B-D3CE-4BB4-8007-9FAEA18FF277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8365800" y="3322960"/>
                <a:ext cx="157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6390C1C-9129-4FF1-A6EE-9F0188A21A0C}"/>
                  </a:ext>
                </a:extLst>
              </p14:cNvPr>
              <p14:cNvContentPartPr/>
              <p14:nvPr/>
            </p14:nvContentPartPr>
            <p14:xfrm>
              <a:off x="8036040" y="3139000"/>
              <a:ext cx="273600" cy="283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6390C1C-9129-4FF1-A6EE-9F0188A21A0C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8018400" y="3121000"/>
                <a:ext cx="3092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7557874-36AE-4BEF-A5F8-D13FB89AAA45}"/>
                  </a:ext>
                </a:extLst>
              </p14:cNvPr>
              <p14:cNvContentPartPr/>
              <p14:nvPr/>
            </p14:nvContentPartPr>
            <p14:xfrm>
              <a:off x="7578840" y="3230800"/>
              <a:ext cx="365400" cy="228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7557874-36AE-4BEF-A5F8-D13FB89AAA4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561200" y="3212800"/>
                <a:ext cx="40104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CB805F4-5906-40CA-A867-08A6BE0FEE7E}"/>
                  </a:ext>
                </a:extLst>
              </p14:cNvPr>
              <p14:cNvContentPartPr/>
              <p14:nvPr/>
            </p14:nvContentPartPr>
            <p14:xfrm>
              <a:off x="365520" y="3708160"/>
              <a:ext cx="210240" cy="232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CB805F4-5906-40CA-A867-08A6BE0FEE7E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47520" y="3690160"/>
                <a:ext cx="24588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32CC2C6-38C5-4CC3-B091-8D8B0CFBAA88}"/>
                  </a:ext>
                </a:extLst>
              </p14:cNvPr>
              <p14:cNvContentPartPr/>
              <p14:nvPr/>
            </p14:nvContentPartPr>
            <p14:xfrm>
              <a:off x="918840" y="3657400"/>
              <a:ext cx="117360" cy="313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32CC2C6-38C5-4CC3-B091-8D8B0CFBAA8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901200" y="3639400"/>
                <a:ext cx="15300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80843D3-FBD5-4606-904D-C4F5F2688503}"/>
                  </a:ext>
                </a:extLst>
              </p14:cNvPr>
              <p14:cNvContentPartPr/>
              <p14:nvPr/>
            </p14:nvContentPartPr>
            <p14:xfrm>
              <a:off x="1147800" y="3841000"/>
              <a:ext cx="117360" cy="1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80843D3-FBD5-4606-904D-C4F5F268850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129800" y="3823360"/>
                <a:ext cx="153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1B5CD96-F75D-4A60-A6B9-260BF3667B0C}"/>
                  </a:ext>
                </a:extLst>
              </p14:cNvPr>
              <p14:cNvContentPartPr/>
              <p14:nvPr/>
            </p14:nvContentPartPr>
            <p14:xfrm>
              <a:off x="1797960" y="3810760"/>
              <a:ext cx="173880" cy="9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1B5CD96-F75D-4A60-A6B9-260BF3667B0C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780320" y="3792760"/>
                <a:ext cx="209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1CFF3C7-BB3D-429C-8C62-23833D124D16}"/>
                  </a:ext>
                </a:extLst>
              </p14:cNvPr>
              <p14:cNvContentPartPr/>
              <p14:nvPr/>
            </p14:nvContentPartPr>
            <p14:xfrm>
              <a:off x="1777800" y="3894280"/>
              <a:ext cx="184320" cy="17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1CFF3C7-BB3D-429C-8C62-23833D124D1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1759800" y="3876640"/>
                <a:ext cx="219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CB67553-85AB-4FA3-A334-C714098E05AC}"/>
                  </a:ext>
                </a:extLst>
              </p14:cNvPr>
              <p14:cNvContentPartPr/>
              <p14:nvPr/>
            </p14:nvContentPartPr>
            <p14:xfrm>
              <a:off x="1359840" y="3716800"/>
              <a:ext cx="272520" cy="294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CB67553-85AB-4FA3-A334-C714098E05AC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342177" y="3699160"/>
                <a:ext cx="308207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9ECACCB-D17E-4B21-997E-FB9F8ECF7566}"/>
                  </a:ext>
                </a:extLst>
              </p14:cNvPr>
              <p14:cNvContentPartPr/>
              <p14:nvPr/>
            </p14:nvContentPartPr>
            <p14:xfrm>
              <a:off x="2681040" y="3736960"/>
              <a:ext cx="491040" cy="285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9ECACCB-D17E-4B21-997E-FB9F8ECF7566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663387" y="3719298"/>
                <a:ext cx="526706" cy="3211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B82C43F-3D96-430B-8F28-A45A3AEC9412}"/>
                  </a:ext>
                </a:extLst>
              </p14:cNvPr>
              <p14:cNvContentPartPr/>
              <p14:nvPr/>
            </p14:nvContentPartPr>
            <p14:xfrm>
              <a:off x="2407440" y="3830200"/>
              <a:ext cx="160560" cy="195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B82C43F-3D96-430B-8F28-A45A3AEC9412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389800" y="3812200"/>
                <a:ext cx="19620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96421E74-1F63-4ECF-9286-54FB54F3352A}"/>
                  </a:ext>
                </a:extLst>
              </p14:cNvPr>
              <p14:cNvContentPartPr/>
              <p14:nvPr/>
            </p14:nvContentPartPr>
            <p14:xfrm>
              <a:off x="2139960" y="3758560"/>
              <a:ext cx="173160" cy="2372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96421E74-1F63-4ECF-9286-54FB54F3352A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122320" y="3740920"/>
                <a:ext cx="20880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27602C0-7DB3-4C12-981C-08C2F59504B0}"/>
                  </a:ext>
                </a:extLst>
              </p14:cNvPr>
              <p14:cNvContentPartPr/>
              <p14:nvPr/>
            </p14:nvContentPartPr>
            <p14:xfrm>
              <a:off x="4175400" y="3832360"/>
              <a:ext cx="1468800" cy="274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27602C0-7DB3-4C12-981C-08C2F59504B0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157760" y="3814384"/>
                <a:ext cx="1504440" cy="3102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4BB5AB5-5481-4885-9A2C-8618984B1722}"/>
                  </a:ext>
                </a:extLst>
              </p14:cNvPr>
              <p14:cNvContentPartPr/>
              <p14:nvPr/>
            </p14:nvContentPartPr>
            <p14:xfrm>
              <a:off x="3677160" y="3728320"/>
              <a:ext cx="234360" cy="407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4BB5AB5-5481-4885-9A2C-8618984B1722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659520" y="3710680"/>
                <a:ext cx="27000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98F10FB-BBEE-43AC-A975-61D46D0D3B98}"/>
                  </a:ext>
                </a:extLst>
              </p14:cNvPr>
              <p14:cNvContentPartPr/>
              <p14:nvPr/>
            </p14:nvContentPartPr>
            <p14:xfrm>
              <a:off x="6764880" y="3817600"/>
              <a:ext cx="581400" cy="306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98F10FB-BBEE-43AC-A975-61D46D0D3B98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6747240" y="3799960"/>
                <a:ext cx="6170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75B882E-98E9-4B6A-9653-05720F0D482A}"/>
                  </a:ext>
                </a:extLst>
              </p14:cNvPr>
              <p14:cNvContentPartPr/>
              <p14:nvPr/>
            </p14:nvContentPartPr>
            <p14:xfrm>
              <a:off x="6065040" y="3819760"/>
              <a:ext cx="525240" cy="284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75B882E-98E9-4B6A-9653-05720F0D482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6047388" y="3801760"/>
                <a:ext cx="560904" cy="32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3012243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14:cNvPr>
              <p14:cNvContentPartPr/>
              <p14:nvPr/>
            </p14:nvContentPartPr>
            <p14:xfrm>
              <a:off x="1879320" y="133360"/>
              <a:ext cx="443052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61320" y="115360"/>
                <a:ext cx="446616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14:cNvPr>
              <p14:cNvContentPartPr/>
              <p14:nvPr/>
            </p14:nvContentPartPr>
            <p14:xfrm>
              <a:off x="1005600" y="1299760"/>
              <a:ext cx="4164480" cy="1607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598" y="1282120"/>
                <a:ext cx="4200123" cy="16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14:cNvPr>
              <p14:cNvContentPartPr/>
              <p14:nvPr/>
            </p14:nvContentPartPr>
            <p14:xfrm>
              <a:off x="5709720" y="1286440"/>
              <a:ext cx="3284640" cy="1526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1722" y="1268440"/>
                <a:ext cx="3320276" cy="15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14:cNvPr>
              <p14:cNvContentPartPr/>
              <p14:nvPr/>
            </p14:nvContentPartPr>
            <p14:xfrm>
              <a:off x="1954200" y="1060000"/>
              <a:ext cx="148680" cy="18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6560" y="1042360"/>
                <a:ext cx="1843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14:cNvPr>
              <p14:cNvContentPartPr/>
              <p14:nvPr/>
            </p14:nvContentPartPr>
            <p14:xfrm>
              <a:off x="2215920" y="913840"/>
              <a:ext cx="1282320" cy="293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7925" y="896200"/>
                <a:ext cx="131795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14:cNvPr>
              <p14:cNvContentPartPr/>
              <p14:nvPr/>
            </p14:nvContentPartPr>
            <p14:xfrm>
              <a:off x="1047000" y="1401640"/>
              <a:ext cx="141480" cy="27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29360" y="1384000"/>
                <a:ext cx="177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14:cNvPr>
              <p14:cNvContentPartPr/>
              <p14:nvPr/>
            </p14:nvContentPartPr>
            <p14:xfrm>
              <a:off x="1108200" y="2773240"/>
              <a:ext cx="131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90200" y="27556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14:cNvPr>
              <p14:cNvContentPartPr/>
              <p14:nvPr/>
            </p14:nvContentPartPr>
            <p14:xfrm>
              <a:off x="6999240" y="873160"/>
              <a:ext cx="925560" cy="28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81247" y="855520"/>
                <a:ext cx="961186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14:cNvPr>
              <p14:cNvContentPartPr/>
              <p14:nvPr/>
            </p14:nvContentPartPr>
            <p14:xfrm>
              <a:off x="6516480" y="1025800"/>
              <a:ext cx="382320" cy="173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1007800"/>
                <a:ext cx="417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14:cNvPr>
              <p14:cNvContentPartPr/>
              <p14:nvPr/>
            </p14:nvContentPartPr>
            <p14:xfrm>
              <a:off x="493680" y="1299760"/>
              <a:ext cx="318240" cy="275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6020" y="1282097"/>
                <a:ext cx="353920" cy="3110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14:cNvPr>
              <p14:cNvContentPartPr/>
              <p14:nvPr/>
            </p14:nvContentPartPr>
            <p14:xfrm>
              <a:off x="1490160" y="1025800"/>
              <a:ext cx="360000" cy="26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2160" y="1007800"/>
                <a:ext cx="3956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14:cNvPr>
              <p14:cNvContentPartPr/>
              <p14:nvPr/>
            </p14:nvContentPartPr>
            <p14:xfrm>
              <a:off x="5994120" y="1066480"/>
              <a:ext cx="414720" cy="203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76120" y="1048448"/>
                <a:ext cx="45036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14:cNvPr>
              <p14:cNvContentPartPr/>
              <p14:nvPr/>
            </p14:nvContentPartPr>
            <p14:xfrm>
              <a:off x="5566800" y="1320280"/>
              <a:ext cx="10260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8800" y="1302640"/>
                <a:ext cx="13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14:cNvPr>
              <p14:cNvContentPartPr/>
              <p14:nvPr/>
            </p14:nvContentPartPr>
            <p14:xfrm>
              <a:off x="5138040" y="1218760"/>
              <a:ext cx="320400" cy="261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20400" y="1201120"/>
                <a:ext cx="3560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14:cNvPr>
              <p14:cNvContentPartPr/>
              <p14:nvPr/>
            </p14:nvContentPartPr>
            <p14:xfrm>
              <a:off x="487200" y="2712400"/>
              <a:ext cx="504000" cy="216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9200" y="2694400"/>
                <a:ext cx="53964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14:cNvPr>
              <p14:cNvContentPartPr/>
              <p14:nvPr/>
            </p14:nvContentPartPr>
            <p14:xfrm>
              <a:off x="5130480" y="2671720"/>
              <a:ext cx="711360" cy="190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12480" y="2653720"/>
                <a:ext cx="7470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14:cNvPr>
              <p14:cNvContentPartPr/>
              <p14:nvPr/>
            </p14:nvContentPartPr>
            <p14:xfrm>
              <a:off x="1127280" y="2285800"/>
              <a:ext cx="3505680" cy="1317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09280" y="2267800"/>
                <a:ext cx="3541320" cy="13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14:cNvPr>
              <p14:cNvContentPartPr/>
              <p14:nvPr/>
            </p14:nvContentPartPr>
            <p14:xfrm>
              <a:off x="5587680" y="2021560"/>
              <a:ext cx="3331440" cy="1563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0040" y="2003560"/>
                <a:ext cx="3367080" cy="159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F3299A6-77F2-4025-AA29-A853A9C8D6A4}"/>
                  </a:ext>
                </a:extLst>
              </p14:cNvPr>
              <p14:cNvContentPartPr/>
              <p14:nvPr/>
            </p14:nvContentPartPr>
            <p14:xfrm>
              <a:off x="558480" y="3872320"/>
              <a:ext cx="616680" cy="314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F3299A6-77F2-4025-AA29-A853A9C8D6A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0840" y="3854320"/>
                <a:ext cx="652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A253B2F-3D57-4C08-88E6-069C082CDA40}"/>
                  </a:ext>
                </a:extLst>
              </p14:cNvPr>
              <p14:cNvContentPartPr/>
              <p14:nvPr/>
            </p14:nvContentPartPr>
            <p14:xfrm>
              <a:off x="1603200" y="3839920"/>
              <a:ext cx="1069200" cy="337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A253B2F-3D57-4C08-88E6-069C082CDA4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85200" y="3822261"/>
                <a:ext cx="110484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E0307C0-C012-4808-881A-F6D5FC6B23C7}"/>
                  </a:ext>
                </a:extLst>
              </p14:cNvPr>
              <p14:cNvContentPartPr/>
              <p14:nvPr/>
            </p14:nvContentPartPr>
            <p14:xfrm>
              <a:off x="3070560" y="3880960"/>
              <a:ext cx="129960" cy="26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E0307C0-C012-4808-881A-F6D5FC6B23C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52560" y="3862960"/>
                <a:ext cx="165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FDD2CE-3A3D-4CD6-AD91-07E89B6A52E7}"/>
                  </a:ext>
                </a:extLst>
              </p14:cNvPr>
              <p14:cNvContentPartPr/>
              <p14:nvPr/>
            </p14:nvContentPartPr>
            <p14:xfrm>
              <a:off x="2997120" y="3973840"/>
              <a:ext cx="264240" cy="29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FDD2CE-3A3D-4CD6-AD91-07E89B6A52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79120" y="3955840"/>
                <a:ext cx="2998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5F3311-BF96-4145-A7DA-101176B428A1}"/>
                  </a:ext>
                </a:extLst>
              </p14:cNvPr>
              <p14:cNvContentPartPr/>
              <p14:nvPr/>
            </p14:nvContentPartPr>
            <p14:xfrm>
              <a:off x="3352440" y="4002640"/>
              <a:ext cx="160920" cy="4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5F3311-BF96-4145-A7DA-101176B428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34800" y="3984640"/>
                <a:ext cx="1965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6A3BA11-8ECC-431B-8E3D-28BE9D9D8E9B}"/>
                  </a:ext>
                </a:extLst>
              </p14:cNvPr>
              <p14:cNvContentPartPr/>
              <p14:nvPr/>
            </p14:nvContentPartPr>
            <p14:xfrm>
              <a:off x="3362520" y="4083640"/>
              <a:ext cx="164880" cy="20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6A3BA11-8ECC-431B-8E3D-28BE9D9D8E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44880" y="4065640"/>
                <a:ext cx="20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78C8A93-3992-4583-A384-BBD4BFAC5BEF}"/>
                  </a:ext>
                </a:extLst>
              </p14:cNvPr>
              <p14:cNvContentPartPr/>
              <p14:nvPr/>
            </p14:nvContentPartPr>
            <p14:xfrm>
              <a:off x="3694440" y="3787360"/>
              <a:ext cx="1836000" cy="410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78C8A93-3992-4583-A384-BBD4BFAC5BE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76800" y="3769360"/>
                <a:ext cx="1871640" cy="445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10265340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14:cNvPr>
              <p14:cNvContentPartPr/>
              <p14:nvPr/>
            </p14:nvContentPartPr>
            <p14:xfrm>
              <a:off x="2336520" y="193120"/>
              <a:ext cx="4059000" cy="487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8880" y="175120"/>
                <a:ext cx="4094640" cy="52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14:cNvPr>
              <p14:cNvContentPartPr/>
              <p14:nvPr/>
            </p14:nvContentPartPr>
            <p14:xfrm>
              <a:off x="406200" y="912400"/>
              <a:ext cx="128880" cy="279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8200" y="894760"/>
                <a:ext cx="16452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14:cNvPr>
              <p14:cNvContentPartPr/>
              <p14:nvPr/>
            </p14:nvContentPartPr>
            <p14:xfrm>
              <a:off x="660000" y="1019680"/>
              <a:ext cx="1533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42000" y="1001680"/>
                <a:ext cx="189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14:cNvPr>
              <p14:cNvContentPartPr/>
              <p14:nvPr/>
            </p14:nvContentPartPr>
            <p14:xfrm>
              <a:off x="680160" y="1093840"/>
              <a:ext cx="131760" cy="23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1076200"/>
                <a:ext cx="16740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14:cNvPr>
              <p14:cNvContentPartPr/>
              <p14:nvPr/>
            </p14:nvContentPartPr>
            <p14:xfrm>
              <a:off x="975000" y="842560"/>
              <a:ext cx="2306880" cy="439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57000" y="824575"/>
                <a:ext cx="2342520" cy="474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14:cNvPr>
              <p14:cNvContentPartPr/>
              <p14:nvPr/>
            </p14:nvContentPartPr>
            <p14:xfrm>
              <a:off x="3852480" y="832480"/>
              <a:ext cx="120240" cy="447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34480" y="814840"/>
                <a:ext cx="15588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14:cNvPr>
              <p14:cNvContentPartPr/>
              <p14:nvPr/>
            </p14:nvContentPartPr>
            <p14:xfrm>
              <a:off x="4499040" y="850120"/>
              <a:ext cx="156960" cy="315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81400" y="832120"/>
                <a:ext cx="19260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14:cNvPr>
              <p14:cNvContentPartPr/>
              <p14:nvPr/>
            </p14:nvContentPartPr>
            <p14:xfrm>
              <a:off x="4815480" y="1015720"/>
              <a:ext cx="1515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97840" y="99808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14:cNvPr>
              <p14:cNvContentPartPr/>
              <p14:nvPr/>
            </p14:nvContentPartPr>
            <p14:xfrm>
              <a:off x="4836000" y="1117240"/>
              <a:ext cx="10044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8000" y="109924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14:cNvPr>
              <p14:cNvContentPartPr/>
              <p14:nvPr/>
            </p14:nvContentPartPr>
            <p14:xfrm>
              <a:off x="5151000" y="1087000"/>
              <a:ext cx="86400" cy="10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33000" y="1069000"/>
                <a:ext cx="122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14:cNvPr>
              <p14:cNvContentPartPr/>
              <p14:nvPr/>
            </p14:nvContentPartPr>
            <p14:xfrm>
              <a:off x="6715200" y="901240"/>
              <a:ext cx="222480" cy="217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97560" y="883240"/>
                <a:ext cx="25812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14:cNvPr>
              <p14:cNvContentPartPr/>
              <p14:nvPr/>
            </p14:nvContentPartPr>
            <p14:xfrm>
              <a:off x="5967120" y="859480"/>
              <a:ext cx="609480" cy="329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49480" y="841480"/>
                <a:ext cx="64512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14:cNvPr>
              <p14:cNvContentPartPr/>
              <p14:nvPr/>
            </p14:nvContentPartPr>
            <p14:xfrm>
              <a:off x="5322720" y="873160"/>
              <a:ext cx="55080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05068" y="855520"/>
                <a:ext cx="586463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2588EF6-DBCD-423A-8E5E-B647F83D06A5}"/>
                  </a:ext>
                </a:extLst>
              </p14:cNvPr>
              <p14:cNvContentPartPr/>
              <p14:nvPr/>
            </p14:nvContentPartPr>
            <p14:xfrm>
              <a:off x="345000" y="1711240"/>
              <a:ext cx="1022400" cy="25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2588EF6-DBCD-423A-8E5E-B647F83D06A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7360" y="1693240"/>
                <a:ext cx="10580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0D28790-3D7B-43F0-8749-280F3DC5AA1F}"/>
                  </a:ext>
                </a:extLst>
              </p14:cNvPr>
              <p14:cNvContentPartPr/>
              <p14:nvPr/>
            </p14:nvContentPartPr>
            <p14:xfrm>
              <a:off x="1361280" y="1503520"/>
              <a:ext cx="14400" cy="33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0D28790-3D7B-43F0-8749-280F3DC5AA1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43280" y="1485520"/>
                <a:ext cx="5004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6309406-5F18-4914-9979-C56EE51AA1DA}"/>
                  </a:ext>
                </a:extLst>
              </p14:cNvPr>
              <p14:cNvContentPartPr/>
              <p14:nvPr/>
            </p14:nvContentPartPr>
            <p14:xfrm>
              <a:off x="1385400" y="1615120"/>
              <a:ext cx="6480" cy="13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6309406-5F18-4914-9979-C56EE51AA1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67400" y="1597480"/>
                <a:ext cx="42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A727C92-D439-4B1C-B7BC-0C79480AC8A0}"/>
                  </a:ext>
                </a:extLst>
              </p14:cNvPr>
              <p14:cNvContentPartPr/>
              <p14:nvPr/>
            </p14:nvContentPartPr>
            <p14:xfrm>
              <a:off x="425640" y="1350880"/>
              <a:ext cx="78912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A727C92-D439-4B1C-B7BC-0C79480AC8A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7992" y="1333240"/>
                <a:ext cx="824776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4F7CA24-D1A7-49CA-A2CD-6DA3BB12E6C3}"/>
                  </a:ext>
                </a:extLst>
              </p14:cNvPr>
              <p14:cNvContentPartPr/>
              <p14:nvPr/>
            </p14:nvContentPartPr>
            <p14:xfrm>
              <a:off x="1674480" y="1431880"/>
              <a:ext cx="257040" cy="18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4F7CA24-D1A7-49CA-A2CD-6DA3BB12E6C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56840" y="1414240"/>
                <a:ext cx="2926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77DC9A-7DBB-4D57-95EE-5EFDCDBCF973}"/>
                  </a:ext>
                </a:extLst>
              </p14:cNvPr>
              <p14:cNvContentPartPr/>
              <p14:nvPr/>
            </p14:nvContentPartPr>
            <p14:xfrm>
              <a:off x="2060400" y="1514680"/>
              <a:ext cx="119160" cy="119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77DC9A-7DBB-4D57-95EE-5EFDCDBCF97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42400" y="1496680"/>
                <a:ext cx="15480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4B843A-C1AF-403D-8C71-835131C0C5CF}"/>
                  </a:ext>
                </a:extLst>
              </p14:cNvPr>
              <p14:cNvContentPartPr/>
              <p14:nvPr/>
            </p14:nvContentPartPr>
            <p14:xfrm>
              <a:off x="3378720" y="1690000"/>
              <a:ext cx="747720" cy="37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4B843A-C1AF-403D-8C71-835131C0C5C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60720" y="1672000"/>
                <a:ext cx="7833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994DAFF-7A5A-42E3-BF45-FA2CB9CE51C0}"/>
                  </a:ext>
                </a:extLst>
              </p14:cNvPr>
              <p14:cNvContentPartPr/>
              <p14:nvPr/>
            </p14:nvContentPartPr>
            <p14:xfrm>
              <a:off x="3445320" y="1452400"/>
              <a:ext cx="751680" cy="171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994DAFF-7A5A-42E3-BF45-FA2CB9CE51C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27311" y="1434362"/>
                <a:ext cx="787337" cy="2074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341096-C764-47AF-87A7-DE73E2CDFD35}"/>
                  </a:ext>
                </a:extLst>
              </p14:cNvPr>
              <p14:cNvContentPartPr/>
              <p14:nvPr/>
            </p14:nvContentPartPr>
            <p14:xfrm>
              <a:off x="2549280" y="1483000"/>
              <a:ext cx="636120" cy="143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341096-C764-47AF-87A7-DE73E2CDFD3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31280" y="1465360"/>
                <a:ext cx="6717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D66DEA5-5602-48EF-A849-A323A4634980}"/>
                  </a:ext>
                </a:extLst>
              </p14:cNvPr>
              <p14:cNvContentPartPr/>
              <p14:nvPr/>
            </p14:nvContentPartPr>
            <p14:xfrm>
              <a:off x="4480320" y="1436920"/>
              <a:ext cx="791640" cy="282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D66DEA5-5602-48EF-A849-A323A46349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62680" y="1418943"/>
                <a:ext cx="827280" cy="31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240CAA8-8510-47EB-A1B6-FCDD3FD26DE0}"/>
                  </a:ext>
                </a:extLst>
              </p14:cNvPr>
              <p14:cNvContentPartPr/>
              <p14:nvPr/>
            </p14:nvContentPartPr>
            <p14:xfrm>
              <a:off x="5597760" y="1513600"/>
              <a:ext cx="111960" cy="235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240CAA8-8510-47EB-A1B6-FCDD3FD26D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80120" y="1495600"/>
                <a:ext cx="14760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AD95D2-2D19-487B-96CD-FC7301F564A1}"/>
                  </a:ext>
                </a:extLst>
              </p14:cNvPr>
              <p14:cNvContentPartPr/>
              <p14:nvPr/>
            </p14:nvContentPartPr>
            <p14:xfrm>
              <a:off x="6502080" y="1574440"/>
              <a:ext cx="565560" cy="183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AD95D2-2D19-487B-96CD-FC7301F564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84440" y="1556765"/>
                <a:ext cx="601200" cy="218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B8CDCCD-A142-48BD-B992-BE3F91D0D0FE}"/>
                  </a:ext>
                </a:extLst>
              </p14:cNvPr>
              <p14:cNvContentPartPr/>
              <p14:nvPr/>
            </p14:nvContentPartPr>
            <p14:xfrm>
              <a:off x="5821320" y="1554280"/>
              <a:ext cx="523440" cy="199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B8CDCCD-A142-48BD-B992-BE3F91D0D0F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03332" y="1536280"/>
                <a:ext cx="559056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C074CE5-C5D5-47BC-9408-C16278BC5AF0}"/>
                  </a:ext>
                </a:extLst>
              </p14:cNvPr>
              <p14:cNvContentPartPr/>
              <p14:nvPr/>
            </p14:nvContentPartPr>
            <p14:xfrm>
              <a:off x="7235400" y="1771360"/>
              <a:ext cx="8640" cy="6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C074CE5-C5D5-47BC-9408-C16278BC5AF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217400" y="1753720"/>
                <a:ext cx="44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F4EAA08-D6CC-4873-A9C8-3A35E86E543E}"/>
                  </a:ext>
                </a:extLst>
              </p14:cNvPr>
              <p14:cNvContentPartPr/>
              <p14:nvPr/>
            </p14:nvContentPartPr>
            <p14:xfrm>
              <a:off x="8129280" y="1503520"/>
              <a:ext cx="794520" cy="37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F4EAA08-D6CC-4873-A9C8-3A35E86E543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111280" y="1485520"/>
                <a:ext cx="8301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07C3BE0-2D63-4F00-87E3-F96DC6DBF1B1}"/>
                  </a:ext>
                </a:extLst>
              </p14:cNvPr>
              <p14:cNvContentPartPr/>
              <p14:nvPr/>
            </p14:nvContentPartPr>
            <p14:xfrm>
              <a:off x="7487040" y="1574440"/>
              <a:ext cx="459360" cy="245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07C3BE0-2D63-4F00-87E3-F96DC6DBF1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469414" y="1556800"/>
                <a:ext cx="494972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D7B530C-6F8E-4BBB-A862-12326EC1BE1F}"/>
                  </a:ext>
                </a:extLst>
              </p14:cNvPr>
              <p14:cNvContentPartPr/>
              <p14:nvPr/>
            </p14:nvContentPartPr>
            <p14:xfrm>
              <a:off x="329520" y="1982680"/>
              <a:ext cx="1702800" cy="222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D7B530C-6F8E-4BBB-A862-12326EC1BE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11520" y="1964680"/>
                <a:ext cx="17384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65DD28-87FD-4713-85C8-579AC0F1DE3F}"/>
                  </a:ext>
                </a:extLst>
              </p14:cNvPr>
              <p14:cNvContentPartPr/>
              <p14:nvPr/>
            </p14:nvContentPartPr>
            <p14:xfrm>
              <a:off x="4297080" y="1940200"/>
              <a:ext cx="31320" cy="320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65DD28-87FD-4713-85C8-579AC0F1DE3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79080" y="1922200"/>
                <a:ext cx="6696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9604ABA-04B4-4C1E-BF7F-294E2CCA7E31}"/>
                  </a:ext>
                </a:extLst>
              </p14:cNvPr>
              <p14:cNvContentPartPr/>
              <p14:nvPr/>
            </p14:nvContentPartPr>
            <p14:xfrm>
              <a:off x="4429200" y="2123080"/>
              <a:ext cx="4320" cy="38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9604ABA-04B4-4C1E-BF7F-294E2CCA7E3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11560" y="210544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0CCF0EF-D041-4BF9-ACCA-14AF321C3EB6}"/>
                  </a:ext>
                </a:extLst>
              </p14:cNvPr>
              <p14:cNvContentPartPr/>
              <p14:nvPr/>
            </p14:nvContentPartPr>
            <p14:xfrm>
              <a:off x="4439640" y="197080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0CCF0EF-D041-4BF9-ACCA-14AF321C3EB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2200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FE711F7-ADEB-4F9D-9F8F-54F863D7CAD9}"/>
                  </a:ext>
                </a:extLst>
              </p14:cNvPr>
              <p14:cNvContentPartPr/>
              <p14:nvPr/>
            </p14:nvContentPartPr>
            <p14:xfrm>
              <a:off x="4566360" y="1899880"/>
              <a:ext cx="1120680" cy="347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FE711F7-ADEB-4F9D-9F8F-54F863D7CAD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48714" y="1881880"/>
                <a:ext cx="1156331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49CD710-380C-40F4-9553-ED64B5BC9CA1}"/>
                  </a:ext>
                </a:extLst>
              </p14:cNvPr>
              <p14:cNvContentPartPr/>
              <p14:nvPr/>
            </p14:nvContentPartPr>
            <p14:xfrm>
              <a:off x="3505080" y="2053960"/>
              <a:ext cx="691200" cy="382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49CD710-380C-40F4-9553-ED64B5BC9CA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487080" y="2036320"/>
                <a:ext cx="72684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07D47D8-9D9B-4276-B257-C6FFEC518768}"/>
                  </a:ext>
                </a:extLst>
              </p14:cNvPr>
              <p14:cNvContentPartPr/>
              <p14:nvPr/>
            </p14:nvContentPartPr>
            <p14:xfrm>
              <a:off x="2650080" y="1912840"/>
              <a:ext cx="659520" cy="444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07D47D8-9D9B-4276-B257-C6FFEC51876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32440" y="1895200"/>
                <a:ext cx="69516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FAD0B2-09FE-42C6-B784-91FC7D58250E}"/>
                  </a:ext>
                </a:extLst>
              </p14:cNvPr>
              <p14:cNvContentPartPr/>
              <p14:nvPr/>
            </p14:nvContentPartPr>
            <p14:xfrm>
              <a:off x="2295840" y="1990960"/>
              <a:ext cx="152640" cy="19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FAD0B2-09FE-42C6-B784-91FC7D58250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77840" y="1973320"/>
                <a:ext cx="1882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A34A92E-608E-40EE-9136-7BB9EFA7CF18}"/>
                  </a:ext>
                </a:extLst>
              </p14:cNvPr>
              <p14:cNvContentPartPr/>
              <p14:nvPr/>
            </p14:nvContentPartPr>
            <p14:xfrm>
              <a:off x="5791080" y="2214520"/>
              <a:ext cx="4320" cy="2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A34A92E-608E-40EE-9136-7BB9EFA7CF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3080" y="2196880"/>
                <a:ext cx="399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5751D71-D645-45BC-BED5-0C0D4C807149}"/>
                  </a:ext>
                </a:extLst>
              </p14:cNvPr>
              <p14:cNvContentPartPr/>
              <p14:nvPr/>
            </p14:nvContentPartPr>
            <p14:xfrm>
              <a:off x="7131720" y="2128120"/>
              <a:ext cx="121320" cy="94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5751D71-D645-45BC-BED5-0C0D4C80714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13720" y="2110480"/>
                <a:ext cx="156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7863C9-DCD1-4682-A59C-AADDBD9878C9}"/>
                  </a:ext>
                </a:extLst>
              </p14:cNvPr>
              <p14:cNvContentPartPr/>
              <p14:nvPr/>
            </p14:nvContentPartPr>
            <p14:xfrm>
              <a:off x="7347000" y="2143600"/>
              <a:ext cx="19080" cy="54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7863C9-DCD1-4682-A59C-AADDBD9878C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29000" y="2125600"/>
                <a:ext cx="547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27F5AE0-46C6-4557-87A4-DC17C7D7E5C7}"/>
                  </a:ext>
                </a:extLst>
              </p14:cNvPr>
              <p14:cNvContentPartPr/>
              <p14:nvPr/>
            </p14:nvContentPartPr>
            <p14:xfrm>
              <a:off x="7345560" y="207448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27F5AE0-46C6-4557-87A4-DC17C7D7E5C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27560" y="205684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F220C27-68EF-4C71-9B00-A20AE39752B9}"/>
                  </a:ext>
                </a:extLst>
              </p14:cNvPr>
              <p14:cNvContentPartPr/>
              <p14:nvPr/>
            </p14:nvContentPartPr>
            <p14:xfrm>
              <a:off x="7466520" y="1950280"/>
              <a:ext cx="12240" cy="27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F220C27-68EF-4C71-9B00-A20AE39752B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48880" y="1932640"/>
                <a:ext cx="478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56C560C-710E-4C3E-88BD-B8409C711EAE}"/>
                  </a:ext>
                </a:extLst>
              </p14:cNvPr>
              <p14:cNvContentPartPr/>
              <p14:nvPr/>
            </p14:nvContentPartPr>
            <p14:xfrm>
              <a:off x="7566600" y="2163400"/>
              <a:ext cx="2880" cy="27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56C560C-710E-4C3E-88BD-B8409C711EA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48600" y="2145760"/>
                <a:ext cx="385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01CDECA-AB3F-4B64-8CED-77B2704BA288}"/>
                  </a:ext>
                </a:extLst>
              </p14:cNvPr>
              <p14:cNvContentPartPr/>
              <p14:nvPr/>
            </p14:nvContentPartPr>
            <p14:xfrm>
              <a:off x="7578840" y="1990960"/>
              <a:ext cx="36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01CDECA-AB3F-4B64-8CED-77B2704BA28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120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BF77E2F-983D-4EC2-A7C4-D079F5DCA66C}"/>
                  </a:ext>
                </a:extLst>
              </p14:cNvPr>
              <p14:cNvContentPartPr/>
              <p14:nvPr/>
            </p14:nvContentPartPr>
            <p14:xfrm>
              <a:off x="8085000" y="2088160"/>
              <a:ext cx="459720" cy="12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BF77E2F-983D-4EC2-A7C4-D079F5DCA66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067346" y="2070520"/>
                <a:ext cx="495388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E233383-46FD-45AF-BFAC-36F7430063EF}"/>
                  </a:ext>
                </a:extLst>
              </p14:cNvPr>
              <p14:cNvContentPartPr/>
              <p14:nvPr/>
            </p14:nvContentPartPr>
            <p14:xfrm>
              <a:off x="7680720" y="1950280"/>
              <a:ext cx="313560" cy="304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E233383-46FD-45AF-BFAC-36F7430063EF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62741" y="1932640"/>
                <a:ext cx="349159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2083049-D53F-4111-AB69-F4CA2C4D7696}"/>
                  </a:ext>
                </a:extLst>
              </p14:cNvPr>
              <p14:cNvContentPartPr/>
              <p14:nvPr/>
            </p14:nvContentPartPr>
            <p14:xfrm>
              <a:off x="6684960" y="2091760"/>
              <a:ext cx="375120" cy="352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2083049-D53F-4111-AB69-F4CA2C4D7696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666960" y="2074102"/>
                <a:ext cx="410760" cy="388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C175ACF-8C9B-45E9-9798-D0603A821D9F}"/>
                  </a:ext>
                </a:extLst>
              </p14:cNvPr>
              <p14:cNvContentPartPr/>
              <p14:nvPr/>
            </p14:nvContentPartPr>
            <p14:xfrm>
              <a:off x="6057840" y="2021560"/>
              <a:ext cx="403920" cy="241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C175ACF-8C9B-45E9-9798-D0603A821D9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040184" y="2003560"/>
                <a:ext cx="439592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DC69CD-AC03-4660-8D20-7112CF7628E0}"/>
                  </a:ext>
                </a:extLst>
              </p14:cNvPr>
              <p14:cNvContentPartPr/>
              <p14:nvPr/>
            </p14:nvContentPartPr>
            <p14:xfrm>
              <a:off x="400440" y="2448160"/>
              <a:ext cx="483840" cy="334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DC69CD-AC03-4660-8D20-7112CF7628E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82787" y="2430160"/>
                <a:ext cx="519507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CE2EDD-2CA7-4535-AE5B-A6E32C582EB1}"/>
                  </a:ext>
                </a:extLst>
              </p14:cNvPr>
              <p14:cNvContentPartPr/>
              <p14:nvPr/>
            </p14:nvContentPartPr>
            <p14:xfrm>
              <a:off x="1117200" y="2569840"/>
              <a:ext cx="172080" cy="10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CE2EDD-2CA7-4535-AE5B-A6E32C582EB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099560" y="2552200"/>
                <a:ext cx="207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F1C6AB2-6286-48B9-A7FC-221B15ED8AA4}"/>
                  </a:ext>
                </a:extLst>
              </p14:cNvPr>
              <p14:cNvContentPartPr/>
              <p14:nvPr/>
            </p14:nvContentPartPr>
            <p14:xfrm>
              <a:off x="1127280" y="2671720"/>
              <a:ext cx="121320" cy="8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F1C6AB2-6286-48B9-A7FC-221B15ED8AA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109280" y="2653720"/>
                <a:ext cx="1569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B7541CA-5102-420E-BAAB-E13513BD8DC0}"/>
                  </a:ext>
                </a:extLst>
              </p14:cNvPr>
              <p14:cNvContentPartPr/>
              <p14:nvPr/>
            </p14:nvContentPartPr>
            <p14:xfrm>
              <a:off x="1405920" y="2427640"/>
              <a:ext cx="97560" cy="30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B7541CA-5102-420E-BAAB-E13513BD8DC0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388280" y="2410000"/>
                <a:ext cx="1332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C23FE06-9486-4897-BC32-8D454720799B}"/>
                  </a:ext>
                </a:extLst>
              </p14:cNvPr>
              <p14:cNvContentPartPr/>
              <p14:nvPr/>
            </p14:nvContentPartPr>
            <p14:xfrm>
              <a:off x="1602480" y="2631400"/>
              <a:ext cx="102960" cy="89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C23FE06-9486-4897-BC32-8D454720799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584480" y="2613400"/>
                <a:ext cx="1386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DBB840-334B-4544-8AD2-AD4DCE0DEB3B}"/>
                  </a:ext>
                </a:extLst>
              </p14:cNvPr>
              <p14:cNvContentPartPr/>
              <p14:nvPr/>
            </p14:nvContentPartPr>
            <p14:xfrm>
              <a:off x="2074800" y="2453920"/>
              <a:ext cx="459360" cy="326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DBB840-334B-4544-8AD2-AD4DCE0DEB3B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056800" y="2435940"/>
                <a:ext cx="49500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68A654A-8EE2-468E-89AB-6C5D99227F54}"/>
                  </a:ext>
                </a:extLst>
              </p14:cNvPr>
              <p14:cNvContentPartPr/>
              <p14:nvPr/>
            </p14:nvContentPartPr>
            <p14:xfrm>
              <a:off x="1848720" y="2519080"/>
              <a:ext cx="121680" cy="199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68A654A-8EE2-468E-89AB-6C5D99227F5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31080" y="2501440"/>
                <a:ext cx="1573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79CF836-CB71-48CA-9EFE-F20E33904E7F}"/>
                  </a:ext>
                </a:extLst>
              </p14:cNvPr>
              <p14:cNvContentPartPr/>
              <p14:nvPr/>
            </p14:nvContentPartPr>
            <p14:xfrm>
              <a:off x="2677800" y="2722480"/>
              <a:ext cx="4320" cy="4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79CF836-CB71-48CA-9EFE-F20E33904E7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59800" y="27048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1ABF72A-6F37-4D07-BACE-26EEBB2DE584}"/>
                  </a:ext>
                </a:extLst>
              </p14:cNvPr>
              <p14:cNvContentPartPr/>
              <p14:nvPr/>
            </p14:nvContentPartPr>
            <p14:xfrm>
              <a:off x="7162680" y="2580280"/>
              <a:ext cx="36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1ABF72A-6F37-4D07-BACE-26EEBB2DE58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144680" y="256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ADE8FB1-4DDB-4308-96DC-5C53FEA8C34A}"/>
                  </a:ext>
                </a:extLst>
              </p14:cNvPr>
              <p14:cNvContentPartPr/>
              <p14:nvPr/>
            </p14:nvContentPartPr>
            <p14:xfrm>
              <a:off x="7302360" y="2499280"/>
              <a:ext cx="23040" cy="285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ADE8FB1-4DDB-4308-96DC-5C53FEA8C34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284720" y="2481280"/>
                <a:ext cx="5868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E08E032-CAC9-44B2-A28D-FF17AD3224B2}"/>
                  </a:ext>
                </a:extLst>
              </p14:cNvPr>
              <p14:cNvContentPartPr/>
              <p14:nvPr/>
            </p14:nvContentPartPr>
            <p14:xfrm>
              <a:off x="7467240" y="2681800"/>
              <a:ext cx="360" cy="6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E08E032-CAC9-44B2-A28D-FF17AD3224B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49240" y="2664160"/>
                <a:ext cx="3600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7E93B8E-CC96-4365-AB7A-3073270AFF9F}"/>
                  </a:ext>
                </a:extLst>
              </p14:cNvPr>
              <p14:cNvContentPartPr/>
              <p14:nvPr/>
            </p14:nvContentPartPr>
            <p14:xfrm>
              <a:off x="7497840" y="2504680"/>
              <a:ext cx="360" cy="14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7E93B8E-CC96-4365-AB7A-3073270AFF9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479840" y="2486680"/>
                <a:ext cx="36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009E0F-C907-4DFB-BC44-949AC2F9D58B}"/>
                  </a:ext>
                </a:extLst>
              </p14:cNvPr>
              <p14:cNvContentPartPr/>
              <p14:nvPr/>
            </p14:nvContentPartPr>
            <p14:xfrm>
              <a:off x="8113080" y="2783320"/>
              <a:ext cx="15120" cy="33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009E0F-C907-4DFB-BC44-949AC2F9D58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095080" y="2765680"/>
                <a:ext cx="5076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F4596AE-1D3C-49CF-89F2-9842C62DC7C5}"/>
                  </a:ext>
                </a:extLst>
              </p14:cNvPr>
              <p14:cNvContentPartPr/>
              <p14:nvPr/>
            </p14:nvContentPartPr>
            <p14:xfrm>
              <a:off x="8158080" y="2570200"/>
              <a:ext cx="36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F4596AE-1D3C-49CF-89F2-9842C62DC7C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140080" y="2552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28FD70B-19A5-4692-9AFD-ED13A6ACE4DE}"/>
                  </a:ext>
                </a:extLst>
              </p14:cNvPr>
              <p14:cNvContentPartPr/>
              <p14:nvPr/>
            </p14:nvContentPartPr>
            <p14:xfrm>
              <a:off x="8223240" y="2712400"/>
              <a:ext cx="424080" cy="120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28FD70B-19A5-4692-9AFD-ED13A6ACE4D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205600" y="2694400"/>
                <a:ext cx="4597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FFAEBE9-AB58-4955-94A5-2F58AB099256}"/>
                  </a:ext>
                </a:extLst>
              </p14:cNvPr>
              <p14:cNvContentPartPr/>
              <p14:nvPr/>
            </p14:nvContentPartPr>
            <p14:xfrm>
              <a:off x="7603320" y="2529520"/>
              <a:ext cx="419760" cy="31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FFAEBE9-AB58-4955-94A5-2F58AB099256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85680" y="2511520"/>
                <a:ext cx="4554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A08AD75-75B6-4A74-9A34-2F8B273E33E7}"/>
                  </a:ext>
                </a:extLst>
              </p14:cNvPr>
              <p14:cNvContentPartPr/>
              <p14:nvPr/>
            </p14:nvContentPartPr>
            <p14:xfrm>
              <a:off x="6339360" y="2641840"/>
              <a:ext cx="843840" cy="348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A08AD75-75B6-4A74-9A34-2F8B273E33E7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321352" y="2624182"/>
                <a:ext cx="879495" cy="3837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7787F70-65E6-4646-8DAF-5AACA1A56D49}"/>
                  </a:ext>
                </a:extLst>
              </p14:cNvPr>
              <p14:cNvContentPartPr/>
              <p14:nvPr/>
            </p14:nvContentPartPr>
            <p14:xfrm>
              <a:off x="5292840" y="2418280"/>
              <a:ext cx="811800" cy="503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7787F70-65E6-4646-8DAF-5AACA1A56D4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275200" y="2400640"/>
                <a:ext cx="847440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8F09F4C-2578-4331-8072-7AD31AB8430B}"/>
                  </a:ext>
                </a:extLst>
              </p14:cNvPr>
              <p14:cNvContentPartPr/>
              <p14:nvPr/>
            </p14:nvContentPartPr>
            <p14:xfrm>
              <a:off x="3930960" y="2665240"/>
              <a:ext cx="1165680" cy="430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8F09F4C-2578-4331-8072-7AD31AB8430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913320" y="2647585"/>
                <a:ext cx="1201320" cy="4658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CE912C4-A2C7-4A3B-B9E1-92F099E05976}"/>
                  </a:ext>
                </a:extLst>
              </p14:cNvPr>
              <p14:cNvContentPartPr/>
              <p14:nvPr/>
            </p14:nvContentPartPr>
            <p14:xfrm>
              <a:off x="3068040" y="2460040"/>
              <a:ext cx="670680" cy="435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CE912C4-A2C7-4A3B-B9E1-92F099E0597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50040" y="2442385"/>
                <a:ext cx="70632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14A2028-CBA6-4F65-8436-ACF1850E9CD1}"/>
                  </a:ext>
                </a:extLst>
              </p14:cNvPr>
              <p14:cNvContentPartPr/>
              <p14:nvPr/>
            </p14:nvContentPartPr>
            <p14:xfrm>
              <a:off x="312600" y="3032080"/>
              <a:ext cx="213120" cy="301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14A2028-CBA6-4F65-8436-ACF1850E9CD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94600" y="3014440"/>
                <a:ext cx="2487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0299BD8-45BF-4550-B474-48B0C2CE349A}"/>
                  </a:ext>
                </a:extLst>
              </p14:cNvPr>
              <p14:cNvContentPartPr/>
              <p14:nvPr/>
            </p14:nvContentPartPr>
            <p14:xfrm>
              <a:off x="639480" y="3058000"/>
              <a:ext cx="681480" cy="346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0299BD8-45BF-4550-B474-48B0C2CE349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21831" y="3040000"/>
                <a:ext cx="717139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88302DD-144B-4D83-9C0A-2E0861D3EED9}"/>
                  </a:ext>
                </a:extLst>
              </p14:cNvPr>
              <p14:cNvContentPartPr/>
              <p14:nvPr/>
            </p14:nvContentPartPr>
            <p14:xfrm>
              <a:off x="1432200" y="3139000"/>
              <a:ext cx="323640" cy="1962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88302DD-144B-4D83-9C0A-2E0861D3EED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1414180" y="3121000"/>
                <a:ext cx="3593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DC527BB-1152-4F25-AAAD-274C427640F8}"/>
                  </a:ext>
                </a:extLst>
              </p14:cNvPr>
              <p14:cNvContentPartPr/>
              <p14:nvPr/>
            </p14:nvContentPartPr>
            <p14:xfrm>
              <a:off x="3068040" y="3098680"/>
              <a:ext cx="161640" cy="2757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DC527BB-1152-4F25-AAAD-274C427640F8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0400" y="3080680"/>
                <a:ext cx="19728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6F6958E-BA37-4CBB-9A67-AD89FBE77350}"/>
                  </a:ext>
                </a:extLst>
              </p14:cNvPr>
              <p14:cNvContentPartPr/>
              <p14:nvPr/>
            </p14:nvContentPartPr>
            <p14:xfrm>
              <a:off x="2133480" y="3139000"/>
              <a:ext cx="261720" cy="24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6F6958E-BA37-4CBB-9A67-AD89FBE773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115480" y="3121000"/>
                <a:ext cx="29736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7489B6-C78E-45AE-9A9C-4DB4E76372E0}"/>
                  </a:ext>
                </a:extLst>
              </p14:cNvPr>
              <p14:cNvContentPartPr/>
              <p14:nvPr/>
            </p14:nvContentPartPr>
            <p14:xfrm>
              <a:off x="3714600" y="3294160"/>
              <a:ext cx="114480" cy="86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7489B6-C78E-45AE-9A9C-4DB4E76372E0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96600" y="3276160"/>
                <a:ext cx="15012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521BB81-2860-4193-8E68-2B81AE7C2499}"/>
                  </a:ext>
                </a:extLst>
              </p14:cNvPr>
              <p14:cNvContentPartPr/>
              <p14:nvPr/>
            </p14:nvContentPartPr>
            <p14:xfrm>
              <a:off x="4002600" y="3078160"/>
              <a:ext cx="735120" cy="4168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521BB81-2860-4193-8E68-2B81AE7C249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984951" y="3060520"/>
                <a:ext cx="770777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1051B31-C241-47B6-8BBA-AAEE55E3C997}"/>
                  </a:ext>
                </a:extLst>
              </p14:cNvPr>
              <p14:cNvContentPartPr/>
              <p14:nvPr/>
            </p14:nvContentPartPr>
            <p14:xfrm>
              <a:off x="3332280" y="3128920"/>
              <a:ext cx="277200" cy="263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1051B31-C241-47B6-8BBA-AAEE55E3C99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314280" y="3111280"/>
                <a:ext cx="31284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F94876E-5FAF-459B-ABD2-6B829063A71D}"/>
                  </a:ext>
                </a:extLst>
              </p14:cNvPr>
              <p14:cNvContentPartPr/>
              <p14:nvPr/>
            </p14:nvContentPartPr>
            <p14:xfrm>
              <a:off x="4876320" y="3088240"/>
              <a:ext cx="915480" cy="298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F94876E-5FAF-459B-ABD2-6B829063A71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858327" y="3070262"/>
                <a:ext cx="951106" cy="3336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CF987A9-5663-405C-BF17-65B25A23DDF8}"/>
                  </a:ext>
                </a:extLst>
              </p14:cNvPr>
              <p14:cNvContentPartPr/>
              <p14:nvPr/>
            </p14:nvContentPartPr>
            <p14:xfrm>
              <a:off x="6024360" y="3281200"/>
              <a:ext cx="17424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CF987A9-5663-405C-BF17-65B25A23DDF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006720" y="326356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C59BF-607A-448D-AF12-0469C0140FA6}"/>
                  </a:ext>
                </a:extLst>
              </p14:cNvPr>
              <p14:cNvContentPartPr/>
              <p14:nvPr/>
            </p14:nvContentPartPr>
            <p14:xfrm>
              <a:off x="6034800" y="3362560"/>
              <a:ext cx="143280" cy="2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C59BF-607A-448D-AF12-0469C0140FA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016800" y="3344920"/>
                <a:ext cx="178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55FB06A-9E6F-4DB8-9EB5-431B22AF0898}"/>
                  </a:ext>
                </a:extLst>
              </p14:cNvPr>
              <p14:cNvContentPartPr/>
              <p14:nvPr/>
            </p14:nvContentPartPr>
            <p14:xfrm>
              <a:off x="6421440" y="3178600"/>
              <a:ext cx="98640" cy="262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55FB06A-9E6F-4DB8-9EB5-431B22AF089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403800" y="3160600"/>
                <a:ext cx="13428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486AB90-12F3-4BA3-A9BC-8DA0AAA594E5}"/>
                  </a:ext>
                </a:extLst>
              </p14:cNvPr>
              <p14:cNvContentPartPr/>
              <p14:nvPr/>
            </p14:nvContentPartPr>
            <p14:xfrm>
              <a:off x="6648240" y="3403240"/>
              <a:ext cx="83160" cy="82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486AB90-12F3-4BA3-A9BC-8DA0AAA594E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6630240" y="3385240"/>
                <a:ext cx="1188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81E2CE4-F7B8-4594-B2A7-F5914B3B894E}"/>
                  </a:ext>
                </a:extLst>
              </p14:cNvPr>
              <p14:cNvContentPartPr/>
              <p14:nvPr/>
            </p14:nvContentPartPr>
            <p14:xfrm>
              <a:off x="7095720" y="3169600"/>
              <a:ext cx="382320" cy="319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81E2CE4-F7B8-4594-B2A7-F5914B3B894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077720" y="3151960"/>
                <a:ext cx="41796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3820BFD-2C29-4CD2-9B67-F18C7CD87C62}"/>
                  </a:ext>
                </a:extLst>
              </p14:cNvPr>
              <p14:cNvContentPartPr/>
              <p14:nvPr/>
            </p14:nvContentPartPr>
            <p14:xfrm>
              <a:off x="6837240" y="3250600"/>
              <a:ext cx="168120" cy="135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3820BFD-2C29-4CD2-9B67-F18C7CD87C62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819600" y="3232960"/>
                <a:ext cx="2037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F734A9B-D3CE-4BB4-8007-9FAEA18FF277}"/>
                  </a:ext>
                </a:extLst>
              </p14:cNvPr>
              <p14:cNvContentPartPr/>
              <p14:nvPr/>
            </p14:nvContentPartPr>
            <p14:xfrm>
              <a:off x="8383800" y="3340600"/>
              <a:ext cx="121680" cy="112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F734A9B-D3CE-4BB4-8007-9FAEA18FF277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8365800" y="3322960"/>
                <a:ext cx="157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6390C1C-9129-4FF1-A6EE-9F0188A21A0C}"/>
                  </a:ext>
                </a:extLst>
              </p14:cNvPr>
              <p14:cNvContentPartPr/>
              <p14:nvPr/>
            </p14:nvContentPartPr>
            <p14:xfrm>
              <a:off x="8036040" y="3139000"/>
              <a:ext cx="273600" cy="283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6390C1C-9129-4FF1-A6EE-9F0188A21A0C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8018400" y="3121000"/>
                <a:ext cx="3092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7557874-36AE-4BEF-A5F8-D13FB89AAA45}"/>
                  </a:ext>
                </a:extLst>
              </p14:cNvPr>
              <p14:cNvContentPartPr/>
              <p14:nvPr/>
            </p14:nvContentPartPr>
            <p14:xfrm>
              <a:off x="7578840" y="3230800"/>
              <a:ext cx="365400" cy="228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7557874-36AE-4BEF-A5F8-D13FB89AAA4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561200" y="3212800"/>
                <a:ext cx="40104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CB805F4-5906-40CA-A867-08A6BE0FEE7E}"/>
                  </a:ext>
                </a:extLst>
              </p14:cNvPr>
              <p14:cNvContentPartPr/>
              <p14:nvPr/>
            </p14:nvContentPartPr>
            <p14:xfrm>
              <a:off x="365520" y="3708160"/>
              <a:ext cx="210240" cy="232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CB805F4-5906-40CA-A867-08A6BE0FEE7E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47520" y="3690160"/>
                <a:ext cx="24588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32CC2C6-38C5-4CC3-B091-8D8B0CFBAA88}"/>
                  </a:ext>
                </a:extLst>
              </p14:cNvPr>
              <p14:cNvContentPartPr/>
              <p14:nvPr/>
            </p14:nvContentPartPr>
            <p14:xfrm>
              <a:off x="918840" y="3657400"/>
              <a:ext cx="117360" cy="313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32CC2C6-38C5-4CC3-B091-8D8B0CFBAA8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901200" y="3639400"/>
                <a:ext cx="15300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80843D3-FBD5-4606-904D-C4F5F2688503}"/>
                  </a:ext>
                </a:extLst>
              </p14:cNvPr>
              <p14:cNvContentPartPr/>
              <p14:nvPr/>
            </p14:nvContentPartPr>
            <p14:xfrm>
              <a:off x="1147800" y="3841000"/>
              <a:ext cx="117360" cy="1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80843D3-FBD5-4606-904D-C4F5F268850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129800" y="3823360"/>
                <a:ext cx="153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1B5CD96-F75D-4A60-A6B9-260BF3667B0C}"/>
                  </a:ext>
                </a:extLst>
              </p14:cNvPr>
              <p14:cNvContentPartPr/>
              <p14:nvPr/>
            </p14:nvContentPartPr>
            <p14:xfrm>
              <a:off x="1797960" y="3810760"/>
              <a:ext cx="173880" cy="9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1B5CD96-F75D-4A60-A6B9-260BF3667B0C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780320" y="3792760"/>
                <a:ext cx="209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1CFF3C7-BB3D-429C-8C62-23833D124D16}"/>
                  </a:ext>
                </a:extLst>
              </p14:cNvPr>
              <p14:cNvContentPartPr/>
              <p14:nvPr/>
            </p14:nvContentPartPr>
            <p14:xfrm>
              <a:off x="1777800" y="3894280"/>
              <a:ext cx="184320" cy="17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1CFF3C7-BB3D-429C-8C62-23833D124D1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1759800" y="3876640"/>
                <a:ext cx="219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CB67553-85AB-4FA3-A334-C714098E05AC}"/>
                  </a:ext>
                </a:extLst>
              </p14:cNvPr>
              <p14:cNvContentPartPr/>
              <p14:nvPr/>
            </p14:nvContentPartPr>
            <p14:xfrm>
              <a:off x="1359840" y="3716800"/>
              <a:ext cx="272520" cy="294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CB67553-85AB-4FA3-A334-C714098E05AC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342177" y="3699160"/>
                <a:ext cx="308207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9ECACCB-D17E-4B21-997E-FB9F8ECF7566}"/>
                  </a:ext>
                </a:extLst>
              </p14:cNvPr>
              <p14:cNvContentPartPr/>
              <p14:nvPr/>
            </p14:nvContentPartPr>
            <p14:xfrm>
              <a:off x="2681040" y="3736960"/>
              <a:ext cx="491040" cy="285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9ECACCB-D17E-4B21-997E-FB9F8ECF7566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663387" y="3719298"/>
                <a:ext cx="526706" cy="3211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B82C43F-3D96-430B-8F28-A45A3AEC9412}"/>
                  </a:ext>
                </a:extLst>
              </p14:cNvPr>
              <p14:cNvContentPartPr/>
              <p14:nvPr/>
            </p14:nvContentPartPr>
            <p14:xfrm>
              <a:off x="2407440" y="3830200"/>
              <a:ext cx="160560" cy="195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B82C43F-3D96-430B-8F28-A45A3AEC9412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389800" y="3812200"/>
                <a:ext cx="19620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96421E74-1F63-4ECF-9286-54FB54F3352A}"/>
                  </a:ext>
                </a:extLst>
              </p14:cNvPr>
              <p14:cNvContentPartPr/>
              <p14:nvPr/>
            </p14:nvContentPartPr>
            <p14:xfrm>
              <a:off x="2139960" y="3758560"/>
              <a:ext cx="173160" cy="2372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96421E74-1F63-4ECF-9286-54FB54F3352A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122320" y="3740920"/>
                <a:ext cx="20880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27602C0-7DB3-4C12-981C-08C2F59504B0}"/>
                  </a:ext>
                </a:extLst>
              </p14:cNvPr>
              <p14:cNvContentPartPr/>
              <p14:nvPr/>
            </p14:nvContentPartPr>
            <p14:xfrm>
              <a:off x="4175400" y="3832360"/>
              <a:ext cx="1468800" cy="274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27602C0-7DB3-4C12-981C-08C2F59504B0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157760" y="3814384"/>
                <a:ext cx="1504440" cy="3102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4BB5AB5-5481-4885-9A2C-8618984B1722}"/>
                  </a:ext>
                </a:extLst>
              </p14:cNvPr>
              <p14:cNvContentPartPr/>
              <p14:nvPr/>
            </p14:nvContentPartPr>
            <p14:xfrm>
              <a:off x="3677160" y="3728320"/>
              <a:ext cx="234360" cy="407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4BB5AB5-5481-4885-9A2C-8618984B1722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659520" y="3710680"/>
                <a:ext cx="27000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98F10FB-BBEE-43AC-A975-61D46D0D3B98}"/>
                  </a:ext>
                </a:extLst>
              </p14:cNvPr>
              <p14:cNvContentPartPr/>
              <p14:nvPr/>
            </p14:nvContentPartPr>
            <p14:xfrm>
              <a:off x="6764880" y="3817600"/>
              <a:ext cx="581400" cy="306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98F10FB-BBEE-43AC-A975-61D46D0D3B98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6747240" y="3799960"/>
                <a:ext cx="6170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75B882E-98E9-4B6A-9653-05720F0D482A}"/>
                  </a:ext>
                </a:extLst>
              </p14:cNvPr>
              <p14:cNvContentPartPr/>
              <p14:nvPr/>
            </p14:nvContentPartPr>
            <p14:xfrm>
              <a:off x="6065040" y="3819760"/>
              <a:ext cx="525240" cy="284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75B882E-98E9-4B6A-9653-05720F0D482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6047388" y="3801760"/>
                <a:ext cx="560904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623041-83E6-4D35-AAAC-629466B1B90F}"/>
                  </a:ext>
                </a:extLst>
              </p14:cNvPr>
              <p14:cNvContentPartPr/>
              <p14:nvPr/>
            </p14:nvContentPartPr>
            <p14:xfrm>
              <a:off x="7519080" y="4094440"/>
              <a:ext cx="70560" cy="104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623041-83E6-4D35-AAAC-629466B1B90F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7501440" y="4076440"/>
                <a:ext cx="10620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9605E04-51B7-4DFE-89D1-D7F638694410}"/>
                  </a:ext>
                </a:extLst>
              </p14:cNvPr>
              <p14:cNvContentPartPr/>
              <p14:nvPr/>
            </p14:nvContentPartPr>
            <p14:xfrm>
              <a:off x="7772160" y="3799240"/>
              <a:ext cx="903960" cy="356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9605E04-51B7-4DFE-89D1-D7F638694410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7754167" y="3781600"/>
                <a:ext cx="939586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1AA6A36-4620-485B-88F2-3A57362EBDAD}"/>
                  </a:ext>
                </a:extLst>
              </p14:cNvPr>
              <p14:cNvContentPartPr/>
              <p14:nvPr/>
            </p14:nvContentPartPr>
            <p14:xfrm>
              <a:off x="538320" y="4327720"/>
              <a:ext cx="190080" cy="231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1AA6A36-4620-485B-88F2-3A57362EBDAD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20320" y="4310080"/>
                <a:ext cx="2257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ADB54313-E912-4C46-98BD-76CC5EA94D36}"/>
                  </a:ext>
                </a:extLst>
              </p14:cNvPr>
              <p14:cNvContentPartPr/>
              <p14:nvPr/>
            </p14:nvContentPartPr>
            <p14:xfrm>
              <a:off x="873480" y="4453720"/>
              <a:ext cx="124920" cy="6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ADB54313-E912-4C46-98BD-76CC5EA94D36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855480" y="4436080"/>
                <a:ext cx="160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742CD05-3DA4-4C44-9867-2BCF66EC38EC}"/>
                  </a:ext>
                </a:extLst>
              </p14:cNvPr>
              <p14:cNvContentPartPr/>
              <p14:nvPr/>
            </p14:nvContentPartPr>
            <p14:xfrm>
              <a:off x="873480" y="4545160"/>
              <a:ext cx="72720" cy="64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742CD05-3DA4-4C44-9867-2BCF66EC38EC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855480" y="4527160"/>
                <a:ext cx="1083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05F1CBF-C6DC-4084-8831-C505823BF0DF}"/>
                  </a:ext>
                </a:extLst>
              </p14:cNvPr>
              <p14:cNvContentPartPr/>
              <p14:nvPr/>
            </p14:nvContentPartPr>
            <p14:xfrm>
              <a:off x="1167960" y="4511680"/>
              <a:ext cx="159840" cy="122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05F1CBF-C6DC-4084-8831-C505823BF0DF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1150320" y="4494040"/>
                <a:ext cx="19548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61F6921D-2FFB-4DBA-91D4-04A2BB26ADF0}"/>
                  </a:ext>
                </a:extLst>
              </p14:cNvPr>
              <p14:cNvContentPartPr/>
              <p14:nvPr/>
            </p14:nvContentPartPr>
            <p14:xfrm>
              <a:off x="1503120" y="4307560"/>
              <a:ext cx="117360" cy="263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61F6921D-2FFB-4DBA-91D4-04A2BB26ADF0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1485480" y="4289585"/>
                <a:ext cx="153000" cy="2987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438ECEE-D9A7-45EE-A1CD-D8FE9AA4ECE8}"/>
                  </a:ext>
                </a:extLst>
              </p14:cNvPr>
              <p14:cNvContentPartPr/>
              <p14:nvPr/>
            </p14:nvContentPartPr>
            <p14:xfrm>
              <a:off x="1147800" y="4256800"/>
              <a:ext cx="157320" cy="193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438ECEE-D9A7-45EE-A1CD-D8FE9AA4ECE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1129800" y="4238833"/>
                <a:ext cx="192960" cy="228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306C0A0C-6438-4B4E-9036-E445A83CE72C}"/>
                  </a:ext>
                </a:extLst>
              </p14:cNvPr>
              <p14:cNvContentPartPr/>
              <p14:nvPr/>
            </p14:nvContentPartPr>
            <p14:xfrm>
              <a:off x="1805520" y="4312960"/>
              <a:ext cx="351360" cy="306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306C0A0C-6438-4B4E-9036-E445A83CE72C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1787520" y="4295320"/>
                <a:ext cx="3870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33BABB8-1155-4F6A-84A4-CB8EE220BE41}"/>
                  </a:ext>
                </a:extLst>
              </p14:cNvPr>
              <p14:cNvContentPartPr/>
              <p14:nvPr/>
            </p14:nvContentPartPr>
            <p14:xfrm>
              <a:off x="2234640" y="4324840"/>
              <a:ext cx="1153800" cy="3373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33BABB8-1155-4F6A-84A4-CB8EE220BE41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2216994" y="4306840"/>
                <a:ext cx="1189451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3454007F-27A1-406A-850D-4AB54953D5D9}"/>
                  </a:ext>
                </a:extLst>
              </p14:cNvPr>
              <p14:cNvContentPartPr/>
              <p14:nvPr/>
            </p14:nvContentPartPr>
            <p14:xfrm>
              <a:off x="3494640" y="4521040"/>
              <a:ext cx="154440" cy="205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3454007F-27A1-406A-850D-4AB54953D5D9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476640" y="4503040"/>
                <a:ext cx="1900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DED8387-E8CF-4036-BC30-87EAEDCC6DCF}"/>
                  </a:ext>
                </a:extLst>
              </p14:cNvPr>
              <p14:cNvContentPartPr/>
              <p14:nvPr/>
            </p14:nvContentPartPr>
            <p14:xfrm>
              <a:off x="3744480" y="4469920"/>
              <a:ext cx="309960" cy="2052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DED8387-E8CF-4036-BC30-87EAEDCC6DC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726480" y="4451920"/>
                <a:ext cx="3456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B38D3A52-0569-4637-B0F3-1235A7CA88BA}"/>
                  </a:ext>
                </a:extLst>
              </p14:cNvPr>
              <p14:cNvContentPartPr/>
              <p14:nvPr/>
            </p14:nvContentPartPr>
            <p14:xfrm>
              <a:off x="4135440" y="4521040"/>
              <a:ext cx="197640" cy="264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B38D3A52-0569-4637-B0F3-1235A7CA88BA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117440" y="4503040"/>
                <a:ext cx="2332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AA7B8E9B-C912-42F8-8753-E14CA9B059D7}"/>
                  </a:ext>
                </a:extLst>
              </p14:cNvPr>
              <p14:cNvContentPartPr/>
              <p14:nvPr/>
            </p14:nvContentPartPr>
            <p14:xfrm>
              <a:off x="4478160" y="4377760"/>
              <a:ext cx="225360" cy="280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AA7B8E9B-C912-42F8-8753-E14CA9B059D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4460160" y="4360120"/>
                <a:ext cx="26100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4398DF6B-5D81-44B7-AEA9-331123558BC9}"/>
                  </a:ext>
                </a:extLst>
              </p14:cNvPr>
              <p14:cNvContentPartPr/>
              <p14:nvPr/>
            </p14:nvContentPartPr>
            <p14:xfrm>
              <a:off x="4815480" y="4400080"/>
              <a:ext cx="285840" cy="2437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4398DF6B-5D81-44B7-AEA9-331123558BC9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797840" y="4382440"/>
                <a:ext cx="32148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A3EA8BE-EE73-4526-98A7-827FA7854D79}"/>
                  </a:ext>
                </a:extLst>
              </p14:cNvPr>
              <p14:cNvContentPartPr/>
              <p14:nvPr/>
            </p14:nvContentPartPr>
            <p14:xfrm>
              <a:off x="5184840" y="4463440"/>
              <a:ext cx="88200" cy="17568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A3EA8BE-EE73-4526-98A7-827FA7854D79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5166840" y="4445440"/>
                <a:ext cx="12384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45D55340-BB45-48EB-8C98-C2C9F886E22D}"/>
                  </a:ext>
                </a:extLst>
              </p14:cNvPr>
              <p14:cNvContentPartPr/>
              <p14:nvPr/>
            </p14:nvContentPartPr>
            <p14:xfrm>
              <a:off x="5380320" y="4369840"/>
              <a:ext cx="544680" cy="3751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45D55340-BB45-48EB-8C98-C2C9F886E22D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362680" y="4351840"/>
                <a:ext cx="580320" cy="410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0356005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14:cNvPr>
              <p14:cNvContentPartPr/>
              <p14:nvPr/>
            </p14:nvContentPartPr>
            <p14:xfrm>
              <a:off x="2336520" y="193120"/>
              <a:ext cx="4059000" cy="487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8880" y="175120"/>
                <a:ext cx="4094640" cy="52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14:cNvPr>
              <p14:cNvContentPartPr/>
              <p14:nvPr/>
            </p14:nvContentPartPr>
            <p14:xfrm>
              <a:off x="406200" y="912400"/>
              <a:ext cx="128880" cy="279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8200" y="894760"/>
                <a:ext cx="16452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14:cNvPr>
              <p14:cNvContentPartPr/>
              <p14:nvPr/>
            </p14:nvContentPartPr>
            <p14:xfrm>
              <a:off x="660000" y="1019680"/>
              <a:ext cx="1533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42000" y="1001680"/>
                <a:ext cx="189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14:cNvPr>
              <p14:cNvContentPartPr/>
              <p14:nvPr/>
            </p14:nvContentPartPr>
            <p14:xfrm>
              <a:off x="680160" y="1093840"/>
              <a:ext cx="131760" cy="23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1076200"/>
                <a:ext cx="16740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14:cNvPr>
              <p14:cNvContentPartPr/>
              <p14:nvPr/>
            </p14:nvContentPartPr>
            <p14:xfrm>
              <a:off x="975000" y="842560"/>
              <a:ext cx="2306880" cy="439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57000" y="824575"/>
                <a:ext cx="2342520" cy="474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14:cNvPr>
              <p14:cNvContentPartPr/>
              <p14:nvPr/>
            </p14:nvContentPartPr>
            <p14:xfrm>
              <a:off x="3852480" y="832480"/>
              <a:ext cx="120240" cy="447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34480" y="814840"/>
                <a:ext cx="15588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14:cNvPr>
              <p14:cNvContentPartPr/>
              <p14:nvPr/>
            </p14:nvContentPartPr>
            <p14:xfrm>
              <a:off x="4499040" y="850120"/>
              <a:ext cx="156960" cy="315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81400" y="832120"/>
                <a:ext cx="19260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14:cNvPr>
              <p14:cNvContentPartPr/>
              <p14:nvPr/>
            </p14:nvContentPartPr>
            <p14:xfrm>
              <a:off x="4815480" y="1015720"/>
              <a:ext cx="1515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97840" y="99808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14:cNvPr>
              <p14:cNvContentPartPr/>
              <p14:nvPr/>
            </p14:nvContentPartPr>
            <p14:xfrm>
              <a:off x="4836000" y="1117240"/>
              <a:ext cx="10044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8000" y="109924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14:cNvPr>
              <p14:cNvContentPartPr/>
              <p14:nvPr/>
            </p14:nvContentPartPr>
            <p14:xfrm>
              <a:off x="5151000" y="1087000"/>
              <a:ext cx="86400" cy="10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33000" y="1069000"/>
                <a:ext cx="122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14:cNvPr>
              <p14:cNvContentPartPr/>
              <p14:nvPr/>
            </p14:nvContentPartPr>
            <p14:xfrm>
              <a:off x="6715200" y="901240"/>
              <a:ext cx="222480" cy="217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97560" y="883240"/>
                <a:ext cx="25812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14:cNvPr>
              <p14:cNvContentPartPr/>
              <p14:nvPr/>
            </p14:nvContentPartPr>
            <p14:xfrm>
              <a:off x="5967120" y="859480"/>
              <a:ext cx="609480" cy="329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49480" y="841480"/>
                <a:ext cx="64512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14:cNvPr>
              <p14:cNvContentPartPr/>
              <p14:nvPr/>
            </p14:nvContentPartPr>
            <p14:xfrm>
              <a:off x="5322720" y="873160"/>
              <a:ext cx="55080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05068" y="855520"/>
                <a:ext cx="586463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2588EF6-DBCD-423A-8E5E-B647F83D06A5}"/>
                  </a:ext>
                </a:extLst>
              </p14:cNvPr>
              <p14:cNvContentPartPr/>
              <p14:nvPr/>
            </p14:nvContentPartPr>
            <p14:xfrm>
              <a:off x="345000" y="1711240"/>
              <a:ext cx="1022400" cy="25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2588EF6-DBCD-423A-8E5E-B647F83D06A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7360" y="1693240"/>
                <a:ext cx="10580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0D28790-3D7B-43F0-8749-280F3DC5AA1F}"/>
                  </a:ext>
                </a:extLst>
              </p14:cNvPr>
              <p14:cNvContentPartPr/>
              <p14:nvPr/>
            </p14:nvContentPartPr>
            <p14:xfrm>
              <a:off x="1361280" y="1503520"/>
              <a:ext cx="14400" cy="33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0D28790-3D7B-43F0-8749-280F3DC5AA1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43280" y="1485520"/>
                <a:ext cx="5004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6309406-5F18-4914-9979-C56EE51AA1DA}"/>
                  </a:ext>
                </a:extLst>
              </p14:cNvPr>
              <p14:cNvContentPartPr/>
              <p14:nvPr/>
            </p14:nvContentPartPr>
            <p14:xfrm>
              <a:off x="1385400" y="1615120"/>
              <a:ext cx="6480" cy="13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6309406-5F18-4914-9979-C56EE51AA1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67400" y="1597480"/>
                <a:ext cx="42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A727C92-D439-4B1C-B7BC-0C79480AC8A0}"/>
                  </a:ext>
                </a:extLst>
              </p14:cNvPr>
              <p14:cNvContentPartPr/>
              <p14:nvPr/>
            </p14:nvContentPartPr>
            <p14:xfrm>
              <a:off x="425640" y="1350880"/>
              <a:ext cx="78912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A727C92-D439-4B1C-B7BC-0C79480AC8A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7992" y="1333240"/>
                <a:ext cx="824776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4F7CA24-D1A7-49CA-A2CD-6DA3BB12E6C3}"/>
                  </a:ext>
                </a:extLst>
              </p14:cNvPr>
              <p14:cNvContentPartPr/>
              <p14:nvPr/>
            </p14:nvContentPartPr>
            <p14:xfrm>
              <a:off x="1674480" y="1431880"/>
              <a:ext cx="257040" cy="18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4F7CA24-D1A7-49CA-A2CD-6DA3BB12E6C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56840" y="1414240"/>
                <a:ext cx="2926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77DC9A-7DBB-4D57-95EE-5EFDCDBCF973}"/>
                  </a:ext>
                </a:extLst>
              </p14:cNvPr>
              <p14:cNvContentPartPr/>
              <p14:nvPr/>
            </p14:nvContentPartPr>
            <p14:xfrm>
              <a:off x="2060400" y="1514680"/>
              <a:ext cx="119160" cy="119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77DC9A-7DBB-4D57-95EE-5EFDCDBCF97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42400" y="1496680"/>
                <a:ext cx="15480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4B843A-C1AF-403D-8C71-835131C0C5CF}"/>
                  </a:ext>
                </a:extLst>
              </p14:cNvPr>
              <p14:cNvContentPartPr/>
              <p14:nvPr/>
            </p14:nvContentPartPr>
            <p14:xfrm>
              <a:off x="3378720" y="1690000"/>
              <a:ext cx="747720" cy="37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4B843A-C1AF-403D-8C71-835131C0C5C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60720" y="1672000"/>
                <a:ext cx="7833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994DAFF-7A5A-42E3-BF45-FA2CB9CE51C0}"/>
                  </a:ext>
                </a:extLst>
              </p14:cNvPr>
              <p14:cNvContentPartPr/>
              <p14:nvPr/>
            </p14:nvContentPartPr>
            <p14:xfrm>
              <a:off x="3445320" y="1452400"/>
              <a:ext cx="751680" cy="171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994DAFF-7A5A-42E3-BF45-FA2CB9CE51C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27311" y="1434362"/>
                <a:ext cx="787337" cy="2074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341096-C764-47AF-87A7-DE73E2CDFD35}"/>
                  </a:ext>
                </a:extLst>
              </p14:cNvPr>
              <p14:cNvContentPartPr/>
              <p14:nvPr/>
            </p14:nvContentPartPr>
            <p14:xfrm>
              <a:off x="2549280" y="1483000"/>
              <a:ext cx="636120" cy="143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341096-C764-47AF-87A7-DE73E2CDFD3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31280" y="1465360"/>
                <a:ext cx="6717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D66DEA5-5602-48EF-A849-A323A4634980}"/>
                  </a:ext>
                </a:extLst>
              </p14:cNvPr>
              <p14:cNvContentPartPr/>
              <p14:nvPr/>
            </p14:nvContentPartPr>
            <p14:xfrm>
              <a:off x="4480320" y="1436920"/>
              <a:ext cx="791640" cy="282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D66DEA5-5602-48EF-A849-A323A46349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62680" y="1418943"/>
                <a:ext cx="827280" cy="31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240CAA8-8510-47EB-A1B6-FCDD3FD26DE0}"/>
                  </a:ext>
                </a:extLst>
              </p14:cNvPr>
              <p14:cNvContentPartPr/>
              <p14:nvPr/>
            </p14:nvContentPartPr>
            <p14:xfrm>
              <a:off x="5597760" y="1513600"/>
              <a:ext cx="111960" cy="235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240CAA8-8510-47EB-A1B6-FCDD3FD26D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80120" y="1495600"/>
                <a:ext cx="14760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AD95D2-2D19-487B-96CD-FC7301F564A1}"/>
                  </a:ext>
                </a:extLst>
              </p14:cNvPr>
              <p14:cNvContentPartPr/>
              <p14:nvPr/>
            </p14:nvContentPartPr>
            <p14:xfrm>
              <a:off x="6502080" y="1574440"/>
              <a:ext cx="565560" cy="183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AD95D2-2D19-487B-96CD-FC7301F564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84440" y="1556765"/>
                <a:ext cx="601200" cy="218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B8CDCCD-A142-48BD-B992-BE3F91D0D0FE}"/>
                  </a:ext>
                </a:extLst>
              </p14:cNvPr>
              <p14:cNvContentPartPr/>
              <p14:nvPr/>
            </p14:nvContentPartPr>
            <p14:xfrm>
              <a:off x="5821320" y="1554280"/>
              <a:ext cx="523440" cy="199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B8CDCCD-A142-48BD-B992-BE3F91D0D0F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03332" y="1536280"/>
                <a:ext cx="559056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C074CE5-C5D5-47BC-9408-C16278BC5AF0}"/>
                  </a:ext>
                </a:extLst>
              </p14:cNvPr>
              <p14:cNvContentPartPr/>
              <p14:nvPr/>
            </p14:nvContentPartPr>
            <p14:xfrm>
              <a:off x="7235400" y="1771360"/>
              <a:ext cx="8640" cy="6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C074CE5-C5D5-47BC-9408-C16278BC5AF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217400" y="1753720"/>
                <a:ext cx="44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F4EAA08-D6CC-4873-A9C8-3A35E86E543E}"/>
                  </a:ext>
                </a:extLst>
              </p14:cNvPr>
              <p14:cNvContentPartPr/>
              <p14:nvPr/>
            </p14:nvContentPartPr>
            <p14:xfrm>
              <a:off x="8129280" y="1503520"/>
              <a:ext cx="794520" cy="37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F4EAA08-D6CC-4873-A9C8-3A35E86E543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111280" y="1485520"/>
                <a:ext cx="8301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07C3BE0-2D63-4F00-87E3-F96DC6DBF1B1}"/>
                  </a:ext>
                </a:extLst>
              </p14:cNvPr>
              <p14:cNvContentPartPr/>
              <p14:nvPr/>
            </p14:nvContentPartPr>
            <p14:xfrm>
              <a:off x="7487040" y="1574440"/>
              <a:ext cx="459360" cy="245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07C3BE0-2D63-4F00-87E3-F96DC6DBF1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469414" y="1556800"/>
                <a:ext cx="494972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D7B530C-6F8E-4BBB-A862-12326EC1BE1F}"/>
                  </a:ext>
                </a:extLst>
              </p14:cNvPr>
              <p14:cNvContentPartPr/>
              <p14:nvPr/>
            </p14:nvContentPartPr>
            <p14:xfrm>
              <a:off x="329520" y="1982680"/>
              <a:ext cx="1702800" cy="222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D7B530C-6F8E-4BBB-A862-12326EC1BE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11520" y="1964680"/>
                <a:ext cx="17384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65DD28-87FD-4713-85C8-579AC0F1DE3F}"/>
                  </a:ext>
                </a:extLst>
              </p14:cNvPr>
              <p14:cNvContentPartPr/>
              <p14:nvPr/>
            </p14:nvContentPartPr>
            <p14:xfrm>
              <a:off x="4297080" y="1940200"/>
              <a:ext cx="31320" cy="320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65DD28-87FD-4713-85C8-579AC0F1DE3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79080" y="1922200"/>
                <a:ext cx="6696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9604ABA-04B4-4C1E-BF7F-294E2CCA7E31}"/>
                  </a:ext>
                </a:extLst>
              </p14:cNvPr>
              <p14:cNvContentPartPr/>
              <p14:nvPr/>
            </p14:nvContentPartPr>
            <p14:xfrm>
              <a:off x="4429200" y="2123080"/>
              <a:ext cx="4320" cy="38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9604ABA-04B4-4C1E-BF7F-294E2CCA7E3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11560" y="210544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0CCF0EF-D041-4BF9-ACCA-14AF321C3EB6}"/>
                  </a:ext>
                </a:extLst>
              </p14:cNvPr>
              <p14:cNvContentPartPr/>
              <p14:nvPr/>
            </p14:nvContentPartPr>
            <p14:xfrm>
              <a:off x="4439640" y="197080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0CCF0EF-D041-4BF9-ACCA-14AF321C3EB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2200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FE711F7-ADEB-4F9D-9F8F-54F863D7CAD9}"/>
                  </a:ext>
                </a:extLst>
              </p14:cNvPr>
              <p14:cNvContentPartPr/>
              <p14:nvPr/>
            </p14:nvContentPartPr>
            <p14:xfrm>
              <a:off x="4566360" y="1899880"/>
              <a:ext cx="1120680" cy="347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FE711F7-ADEB-4F9D-9F8F-54F863D7CAD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48714" y="1881880"/>
                <a:ext cx="1156331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49CD710-380C-40F4-9553-ED64B5BC9CA1}"/>
                  </a:ext>
                </a:extLst>
              </p14:cNvPr>
              <p14:cNvContentPartPr/>
              <p14:nvPr/>
            </p14:nvContentPartPr>
            <p14:xfrm>
              <a:off x="3505080" y="2053960"/>
              <a:ext cx="691200" cy="382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49CD710-380C-40F4-9553-ED64B5BC9CA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487080" y="2036320"/>
                <a:ext cx="72684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07D47D8-9D9B-4276-B257-C6FFEC518768}"/>
                  </a:ext>
                </a:extLst>
              </p14:cNvPr>
              <p14:cNvContentPartPr/>
              <p14:nvPr/>
            </p14:nvContentPartPr>
            <p14:xfrm>
              <a:off x="2650080" y="1912840"/>
              <a:ext cx="659520" cy="444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07D47D8-9D9B-4276-B257-C6FFEC51876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32440" y="1895200"/>
                <a:ext cx="69516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FAD0B2-09FE-42C6-B784-91FC7D58250E}"/>
                  </a:ext>
                </a:extLst>
              </p14:cNvPr>
              <p14:cNvContentPartPr/>
              <p14:nvPr/>
            </p14:nvContentPartPr>
            <p14:xfrm>
              <a:off x="2295840" y="1990960"/>
              <a:ext cx="152640" cy="19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FAD0B2-09FE-42C6-B784-91FC7D58250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77840" y="1973320"/>
                <a:ext cx="1882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A34A92E-608E-40EE-9136-7BB9EFA7CF18}"/>
                  </a:ext>
                </a:extLst>
              </p14:cNvPr>
              <p14:cNvContentPartPr/>
              <p14:nvPr/>
            </p14:nvContentPartPr>
            <p14:xfrm>
              <a:off x="5791080" y="2214520"/>
              <a:ext cx="4320" cy="2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A34A92E-608E-40EE-9136-7BB9EFA7CF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3080" y="2196880"/>
                <a:ext cx="399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5751D71-D645-45BC-BED5-0C0D4C807149}"/>
                  </a:ext>
                </a:extLst>
              </p14:cNvPr>
              <p14:cNvContentPartPr/>
              <p14:nvPr/>
            </p14:nvContentPartPr>
            <p14:xfrm>
              <a:off x="7131720" y="2128120"/>
              <a:ext cx="121320" cy="94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5751D71-D645-45BC-BED5-0C0D4C80714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13720" y="2110480"/>
                <a:ext cx="156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7863C9-DCD1-4682-A59C-AADDBD9878C9}"/>
                  </a:ext>
                </a:extLst>
              </p14:cNvPr>
              <p14:cNvContentPartPr/>
              <p14:nvPr/>
            </p14:nvContentPartPr>
            <p14:xfrm>
              <a:off x="7347000" y="2143600"/>
              <a:ext cx="19080" cy="54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7863C9-DCD1-4682-A59C-AADDBD9878C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29000" y="2125600"/>
                <a:ext cx="547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27F5AE0-46C6-4557-87A4-DC17C7D7E5C7}"/>
                  </a:ext>
                </a:extLst>
              </p14:cNvPr>
              <p14:cNvContentPartPr/>
              <p14:nvPr/>
            </p14:nvContentPartPr>
            <p14:xfrm>
              <a:off x="7345560" y="207448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27F5AE0-46C6-4557-87A4-DC17C7D7E5C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27560" y="205684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F220C27-68EF-4C71-9B00-A20AE39752B9}"/>
                  </a:ext>
                </a:extLst>
              </p14:cNvPr>
              <p14:cNvContentPartPr/>
              <p14:nvPr/>
            </p14:nvContentPartPr>
            <p14:xfrm>
              <a:off x="7466520" y="1950280"/>
              <a:ext cx="12240" cy="27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F220C27-68EF-4C71-9B00-A20AE39752B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48880" y="1932640"/>
                <a:ext cx="478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56C560C-710E-4C3E-88BD-B8409C711EAE}"/>
                  </a:ext>
                </a:extLst>
              </p14:cNvPr>
              <p14:cNvContentPartPr/>
              <p14:nvPr/>
            </p14:nvContentPartPr>
            <p14:xfrm>
              <a:off x="7566600" y="2163400"/>
              <a:ext cx="2880" cy="27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56C560C-710E-4C3E-88BD-B8409C711EA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48600" y="2145760"/>
                <a:ext cx="385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01CDECA-AB3F-4B64-8CED-77B2704BA288}"/>
                  </a:ext>
                </a:extLst>
              </p14:cNvPr>
              <p14:cNvContentPartPr/>
              <p14:nvPr/>
            </p14:nvContentPartPr>
            <p14:xfrm>
              <a:off x="7578840" y="1990960"/>
              <a:ext cx="36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01CDECA-AB3F-4B64-8CED-77B2704BA28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120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BF77E2F-983D-4EC2-A7C4-D079F5DCA66C}"/>
                  </a:ext>
                </a:extLst>
              </p14:cNvPr>
              <p14:cNvContentPartPr/>
              <p14:nvPr/>
            </p14:nvContentPartPr>
            <p14:xfrm>
              <a:off x="8085000" y="2088160"/>
              <a:ext cx="459720" cy="12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BF77E2F-983D-4EC2-A7C4-D079F5DCA66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067346" y="2070520"/>
                <a:ext cx="495388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E233383-46FD-45AF-BFAC-36F7430063EF}"/>
                  </a:ext>
                </a:extLst>
              </p14:cNvPr>
              <p14:cNvContentPartPr/>
              <p14:nvPr/>
            </p14:nvContentPartPr>
            <p14:xfrm>
              <a:off x="7680720" y="1950280"/>
              <a:ext cx="313560" cy="304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E233383-46FD-45AF-BFAC-36F7430063EF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62741" y="1932640"/>
                <a:ext cx="349159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2083049-D53F-4111-AB69-F4CA2C4D7696}"/>
                  </a:ext>
                </a:extLst>
              </p14:cNvPr>
              <p14:cNvContentPartPr/>
              <p14:nvPr/>
            </p14:nvContentPartPr>
            <p14:xfrm>
              <a:off x="6684960" y="2091760"/>
              <a:ext cx="375120" cy="352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2083049-D53F-4111-AB69-F4CA2C4D7696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666960" y="2074102"/>
                <a:ext cx="410760" cy="388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C175ACF-8C9B-45E9-9798-D0603A821D9F}"/>
                  </a:ext>
                </a:extLst>
              </p14:cNvPr>
              <p14:cNvContentPartPr/>
              <p14:nvPr/>
            </p14:nvContentPartPr>
            <p14:xfrm>
              <a:off x="6057840" y="2021560"/>
              <a:ext cx="403920" cy="241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C175ACF-8C9B-45E9-9798-D0603A821D9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040184" y="2003560"/>
                <a:ext cx="439592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DC69CD-AC03-4660-8D20-7112CF7628E0}"/>
                  </a:ext>
                </a:extLst>
              </p14:cNvPr>
              <p14:cNvContentPartPr/>
              <p14:nvPr/>
            </p14:nvContentPartPr>
            <p14:xfrm>
              <a:off x="400440" y="2448160"/>
              <a:ext cx="483840" cy="334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DC69CD-AC03-4660-8D20-7112CF7628E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82787" y="2430160"/>
                <a:ext cx="519507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CE2EDD-2CA7-4535-AE5B-A6E32C582EB1}"/>
                  </a:ext>
                </a:extLst>
              </p14:cNvPr>
              <p14:cNvContentPartPr/>
              <p14:nvPr/>
            </p14:nvContentPartPr>
            <p14:xfrm>
              <a:off x="1117200" y="2569840"/>
              <a:ext cx="172080" cy="10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CE2EDD-2CA7-4535-AE5B-A6E32C582EB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099560" y="2552200"/>
                <a:ext cx="207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F1C6AB2-6286-48B9-A7FC-221B15ED8AA4}"/>
                  </a:ext>
                </a:extLst>
              </p14:cNvPr>
              <p14:cNvContentPartPr/>
              <p14:nvPr/>
            </p14:nvContentPartPr>
            <p14:xfrm>
              <a:off x="1127280" y="2671720"/>
              <a:ext cx="121320" cy="8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F1C6AB2-6286-48B9-A7FC-221B15ED8AA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109280" y="2653720"/>
                <a:ext cx="1569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B7541CA-5102-420E-BAAB-E13513BD8DC0}"/>
                  </a:ext>
                </a:extLst>
              </p14:cNvPr>
              <p14:cNvContentPartPr/>
              <p14:nvPr/>
            </p14:nvContentPartPr>
            <p14:xfrm>
              <a:off x="1405920" y="2427640"/>
              <a:ext cx="97560" cy="30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B7541CA-5102-420E-BAAB-E13513BD8DC0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388280" y="2410000"/>
                <a:ext cx="1332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C23FE06-9486-4897-BC32-8D454720799B}"/>
                  </a:ext>
                </a:extLst>
              </p14:cNvPr>
              <p14:cNvContentPartPr/>
              <p14:nvPr/>
            </p14:nvContentPartPr>
            <p14:xfrm>
              <a:off x="1602480" y="2631400"/>
              <a:ext cx="102960" cy="89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C23FE06-9486-4897-BC32-8D454720799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584480" y="2613400"/>
                <a:ext cx="1386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DBB840-334B-4544-8AD2-AD4DCE0DEB3B}"/>
                  </a:ext>
                </a:extLst>
              </p14:cNvPr>
              <p14:cNvContentPartPr/>
              <p14:nvPr/>
            </p14:nvContentPartPr>
            <p14:xfrm>
              <a:off x="2074800" y="2453920"/>
              <a:ext cx="459360" cy="326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DBB840-334B-4544-8AD2-AD4DCE0DEB3B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056800" y="2435940"/>
                <a:ext cx="49500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68A654A-8EE2-468E-89AB-6C5D99227F54}"/>
                  </a:ext>
                </a:extLst>
              </p14:cNvPr>
              <p14:cNvContentPartPr/>
              <p14:nvPr/>
            </p14:nvContentPartPr>
            <p14:xfrm>
              <a:off x="1848720" y="2519080"/>
              <a:ext cx="121680" cy="199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68A654A-8EE2-468E-89AB-6C5D99227F5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31080" y="2501440"/>
                <a:ext cx="1573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79CF836-CB71-48CA-9EFE-F20E33904E7F}"/>
                  </a:ext>
                </a:extLst>
              </p14:cNvPr>
              <p14:cNvContentPartPr/>
              <p14:nvPr/>
            </p14:nvContentPartPr>
            <p14:xfrm>
              <a:off x="2677800" y="2722480"/>
              <a:ext cx="4320" cy="4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79CF836-CB71-48CA-9EFE-F20E33904E7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59800" y="27048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1ABF72A-6F37-4D07-BACE-26EEBB2DE584}"/>
                  </a:ext>
                </a:extLst>
              </p14:cNvPr>
              <p14:cNvContentPartPr/>
              <p14:nvPr/>
            </p14:nvContentPartPr>
            <p14:xfrm>
              <a:off x="7162680" y="2580280"/>
              <a:ext cx="36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1ABF72A-6F37-4D07-BACE-26EEBB2DE58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144680" y="256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ADE8FB1-4DDB-4308-96DC-5C53FEA8C34A}"/>
                  </a:ext>
                </a:extLst>
              </p14:cNvPr>
              <p14:cNvContentPartPr/>
              <p14:nvPr/>
            </p14:nvContentPartPr>
            <p14:xfrm>
              <a:off x="7302360" y="2499280"/>
              <a:ext cx="23040" cy="285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ADE8FB1-4DDB-4308-96DC-5C53FEA8C34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284720" y="2481280"/>
                <a:ext cx="5868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E08E032-CAC9-44B2-A28D-FF17AD3224B2}"/>
                  </a:ext>
                </a:extLst>
              </p14:cNvPr>
              <p14:cNvContentPartPr/>
              <p14:nvPr/>
            </p14:nvContentPartPr>
            <p14:xfrm>
              <a:off x="7467240" y="2681800"/>
              <a:ext cx="360" cy="6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E08E032-CAC9-44B2-A28D-FF17AD3224B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49240" y="2664160"/>
                <a:ext cx="3600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7E93B8E-CC96-4365-AB7A-3073270AFF9F}"/>
                  </a:ext>
                </a:extLst>
              </p14:cNvPr>
              <p14:cNvContentPartPr/>
              <p14:nvPr/>
            </p14:nvContentPartPr>
            <p14:xfrm>
              <a:off x="7497840" y="2504680"/>
              <a:ext cx="360" cy="14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7E93B8E-CC96-4365-AB7A-3073270AFF9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479840" y="2486680"/>
                <a:ext cx="36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009E0F-C907-4DFB-BC44-949AC2F9D58B}"/>
                  </a:ext>
                </a:extLst>
              </p14:cNvPr>
              <p14:cNvContentPartPr/>
              <p14:nvPr/>
            </p14:nvContentPartPr>
            <p14:xfrm>
              <a:off x="8113080" y="2783320"/>
              <a:ext cx="15120" cy="33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009E0F-C907-4DFB-BC44-949AC2F9D58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095080" y="2765680"/>
                <a:ext cx="5076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F4596AE-1D3C-49CF-89F2-9842C62DC7C5}"/>
                  </a:ext>
                </a:extLst>
              </p14:cNvPr>
              <p14:cNvContentPartPr/>
              <p14:nvPr/>
            </p14:nvContentPartPr>
            <p14:xfrm>
              <a:off x="8158080" y="2570200"/>
              <a:ext cx="36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F4596AE-1D3C-49CF-89F2-9842C62DC7C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140080" y="2552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28FD70B-19A5-4692-9AFD-ED13A6ACE4DE}"/>
                  </a:ext>
                </a:extLst>
              </p14:cNvPr>
              <p14:cNvContentPartPr/>
              <p14:nvPr/>
            </p14:nvContentPartPr>
            <p14:xfrm>
              <a:off x="8223240" y="2712400"/>
              <a:ext cx="424080" cy="120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28FD70B-19A5-4692-9AFD-ED13A6ACE4D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205600" y="2694400"/>
                <a:ext cx="4597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FFAEBE9-AB58-4955-94A5-2F58AB099256}"/>
                  </a:ext>
                </a:extLst>
              </p14:cNvPr>
              <p14:cNvContentPartPr/>
              <p14:nvPr/>
            </p14:nvContentPartPr>
            <p14:xfrm>
              <a:off x="7603320" y="2529520"/>
              <a:ext cx="419760" cy="31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FFAEBE9-AB58-4955-94A5-2F58AB099256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85680" y="2511520"/>
                <a:ext cx="4554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A08AD75-75B6-4A74-9A34-2F8B273E33E7}"/>
                  </a:ext>
                </a:extLst>
              </p14:cNvPr>
              <p14:cNvContentPartPr/>
              <p14:nvPr/>
            </p14:nvContentPartPr>
            <p14:xfrm>
              <a:off x="6339360" y="2641840"/>
              <a:ext cx="843840" cy="348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A08AD75-75B6-4A74-9A34-2F8B273E33E7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321352" y="2624182"/>
                <a:ext cx="879495" cy="3837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7787F70-65E6-4646-8DAF-5AACA1A56D49}"/>
                  </a:ext>
                </a:extLst>
              </p14:cNvPr>
              <p14:cNvContentPartPr/>
              <p14:nvPr/>
            </p14:nvContentPartPr>
            <p14:xfrm>
              <a:off x="5292840" y="2418280"/>
              <a:ext cx="811800" cy="503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7787F70-65E6-4646-8DAF-5AACA1A56D4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275200" y="2400640"/>
                <a:ext cx="847440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8F09F4C-2578-4331-8072-7AD31AB8430B}"/>
                  </a:ext>
                </a:extLst>
              </p14:cNvPr>
              <p14:cNvContentPartPr/>
              <p14:nvPr/>
            </p14:nvContentPartPr>
            <p14:xfrm>
              <a:off x="3930960" y="2665240"/>
              <a:ext cx="1165680" cy="430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8F09F4C-2578-4331-8072-7AD31AB8430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913320" y="2647585"/>
                <a:ext cx="1201320" cy="4658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CE912C4-A2C7-4A3B-B9E1-92F099E05976}"/>
                  </a:ext>
                </a:extLst>
              </p14:cNvPr>
              <p14:cNvContentPartPr/>
              <p14:nvPr/>
            </p14:nvContentPartPr>
            <p14:xfrm>
              <a:off x="3068040" y="2460040"/>
              <a:ext cx="670680" cy="435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CE912C4-A2C7-4A3B-B9E1-92F099E0597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50040" y="2442385"/>
                <a:ext cx="70632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14A2028-CBA6-4F65-8436-ACF1850E9CD1}"/>
                  </a:ext>
                </a:extLst>
              </p14:cNvPr>
              <p14:cNvContentPartPr/>
              <p14:nvPr/>
            </p14:nvContentPartPr>
            <p14:xfrm>
              <a:off x="312600" y="3032080"/>
              <a:ext cx="213120" cy="301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14A2028-CBA6-4F65-8436-ACF1850E9CD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94600" y="3014440"/>
                <a:ext cx="2487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0299BD8-45BF-4550-B474-48B0C2CE349A}"/>
                  </a:ext>
                </a:extLst>
              </p14:cNvPr>
              <p14:cNvContentPartPr/>
              <p14:nvPr/>
            </p14:nvContentPartPr>
            <p14:xfrm>
              <a:off x="639480" y="3058000"/>
              <a:ext cx="681480" cy="346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0299BD8-45BF-4550-B474-48B0C2CE349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21831" y="3040000"/>
                <a:ext cx="717139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88302DD-144B-4D83-9C0A-2E0861D3EED9}"/>
                  </a:ext>
                </a:extLst>
              </p14:cNvPr>
              <p14:cNvContentPartPr/>
              <p14:nvPr/>
            </p14:nvContentPartPr>
            <p14:xfrm>
              <a:off x="1432200" y="3139000"/>
              <a:ext cx="323640" cy="1962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88302DD-144B-4D83-9C0A-2E0861D3EED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1414180" y="3121000"/>
                <a:ext cx="3593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DC527BB-1152-4F25-AAAD-274C427640F8}"/>
                  </a:ext>
                </a:extLst>
              </p14:cNvPr>
              <p14:cNvContentPartPr/>
              <p14:nvPr/>
            </p14:nvContentPartPr>
            <p14:xfrm>
              <a:off x="3068040" y="3098680"/>
              <a:ext cx="161640" cy="2757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DC527BB-1152-4F25-AAAD-274C427640F8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0400" y="3080680"/>
                <a:ext cx="19728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6F6958E-BA37-4CBB-9A67-AD89FBE77350}"/>
                  </a:ext>
                </a:extLst>
              </p14:cNvPr>
              <p14:cNvContentPartPr/>
              <p14:nvPr/>
            </p14:nvContentPartPr>
            <p14:xfrm>
              <a:off x="2133480" y="3139000"/>
              <a:ext cx="261720" cy="24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6F6958E-BA37-4CBB-9A67-AD89FBE773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115480" y="3121000"/>
                <a:ext cx="29736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7489B6-C78E-45AE-9A9C-4DB4E76372E0}"/>
                  </a:ext>
                </a:extLst>
              </p14:cNvPr>
              <p14:cNvContentPartPr/>
              <p14:nvPr/>
            </p14:nvContentPartPr>
            <p14:xfrm>
              <a:off x="3714600" y="3294160"/>
              <a:ext cx="114480" cy="86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7489B6-C78E-45AE-9A9C-4DB4E76372E0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96600" y="3276160"/>
                <a:ext cx="15012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521BB81-2860-4193-8E68-2B81AE7C2499}"/>
                  </a:ext>
                </a:extLst>
              </p14:cNvPr>
              <p14:cNvContentPartPr/>
              <p14:nvPr/>
            </p14:nvContentPartPr>
            <p14:xfrm>
              <a:off x="4002600" y="3078160"/>
              <a:ext cx="735120" cy="4168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521BB81-2860-4193-8E68-2B81AE7C249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984951" y="3060520"/>
                <a:ext cx="770777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1051B31-C241-47B6-8BBA-AAEE55E3C997}"/>
                  </a:ext>
                </a:extLst>
              </p14:cNvPr>
              <p14:cNvContentPartPr/>
              <p14:nvPr/>
            </p14:nvContentPartPr>
            <p14:xfrm>
              <a:off x="3332280" y="3128920"/>
              <a:ext cx="277200" cy="263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1051B31-C241-47B6-8BBA-AAEE55E3C99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314280" y="3111280"/>
                <a:ext cx="31284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F94876E-5FAF-459B-ABD2-6B829063A71D}"/>
                  </a:ext>
                </a:extLst>
              </p14:cNvPr>
              <p14:cNvContentPartPr/>
              <p14:nvPr/>
            </p14:nvContentPartPr>
            <p14:xfrm>
              <a:off x="4876320" y="3088240"/>
              <a:ext cx="915480" cy="298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F94876E-5FAF-459B-ABD2-6B829063A71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858327" y="3070262"/>
                <a:ext cx="951106" cy="3336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CF987A9-5663-405C-BF17-65B25A23DDF8}"/>
                  </a:ext>
                </a:extLst>
              </p14:cNvPr>
              <p14:cNvContentPartPr/>
              <p14:nvPr/>
            </p14:nvContentPartPr>
            <p14:xfrm>
              <a:off x="6024360" y="3281200"/>
              <a:ext cx="17424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CF987A9-5663-405C-BF17-65B25A23DDF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006720" y="326356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C59BF-607A-448D-AF12-0469C0140FA6}"/>
                  </a:ext>
                </a:extLst>
              </p14:cNvPr>
              <p14:cNvContentPartPr/>
              <p14:nvPr/>
            </p14:nvContentPartPr>
            <p14:xfrm>
              <a:off x="6034800" y="3362560"/>
              <a:ext cx="143280" cy="2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C59BF-607A-448D-AF12-0469C0140FA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016800" y="3344920"/>
                <a:ext cx="178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55FB06A-9E6F-4DB8-9EB5-431B22AF0898}"/>
                  </a:ext>
                </a:extLst>
              </p14:cNvPr>
              <p14:cNvContentPartPr/>
              <p14:nvPr/>
            </p14:nvContentPartPr>
            <p14:xfrm>
              <a:off x="6421440" y="3178600"/>
              <a:ext cx="98640" cy="262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55FB06A-9E6F-4DB8-9EB5-431B22AF089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403800" y="3160600"/>
                <a:ext cx="13428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486AB90-12F3-4BA3-A9BC-8DA0AAA594E5}"/>
                  </a:ext>
                </a:extLst>
              </p14:cNvPr>
              <p14:cNvContentPartPr/>
              <p14:nvPr/>
            </p14:nvContentPartPr>
            <p14:xfrm>
              <a:off x="6648240" y="3403240"/>
              <a:ext cx="83160" cy="82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486AB90-12F3-4BA3-A9BC-8DA0AAA594E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6630240" y="3385240"/>
                <a:ext cx="1188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81E2CE4-F7B8-4594-B2A7-F5914B3B894E}"/>
                  </a:ext>
                </a:extLst>
              </p14:cNvPr>
              <p14:cNvContentPartPr/>
              <p14:nvPr/>
            </p14:nvContentPartPr>
            <p14:xfrm>
              <a:off x="7095720" y="3169600"/>
              <a:ext cx="382320" cy="319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81E2CE4-F7B8-4594-B2A7-F5914B3B894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077720" y="3151960"/>
                <a:ext cx="41796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3820BFD-2C29-4CD2-9B67-F18C7CD87C62}"/>
                  </a:ext>
                </a:extLst>
              </p14:cNvPr>
              <p14:cNvContentPartPr/>
              <p14:nvPr/>
            </p14:nvContentPartPr>
            <p14:xfrm>
              <a:off x="6837240" y="3250600"/>
              <a:ext cx="168120" cy="135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3820BFD-2C29-4CD2-9B67-F18C7CD87C62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819600" y="3232960"/>
                <a:ext cx="2037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F734A9B-D3CE-4BB4-8007-9FAEA18FF277}"/>
                  </a:ext>
                </a:extLst>
              </p14:cNvPr>
              <p14:cNvContentPartPr/>
              <p14:nvPr/>
            </p14:nvContentPartPr>
            <p14:xfrm>
              <a:off x="8383800" y="3340600"/>
              <a:ext cx="121680" cy="112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F734A9B-D3CE-4BB4-8007-9FAEA18FF277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8365800" y="3322960"/>
                <a:ext cx="157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6390C1C-9129-4FF1-A6EE-9F0188A21A0C}"/>
                  </a:ext>
                </a:extLst>
              </p14:cNvPr>
              <p14:cNvContentPartPr/>
              <p14:nvPr/>
            </p14:nvContentPartPr>
            <p14:xfrm>
              <a:off x="8036040" y="3139000"/>
              <a:ext cx="273600" cy="283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6390C1C-9129-4FF1-A6EE-9F0188A21A0C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8018400" y="3121000"/>
                <a:ext cx="3092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7557874-36AE-4BEF-A5F8-D13FB89AAA45}"/>
                  </a:ext>
                </a:extLst>
              </p14:cNvPr>
              <p14:cNvContentPartPr/>
              <p14:nvPr/>
            </p14:nvContentPartPr>
            <p14:xfrm>
              <a:off x="7578840" y="3230800"/>
              <a:ext cx="365400" cy="228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7557874-36AE-4BEF-A5F8-D13FB89AAA4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561200" y="3212800"/>
                <a:ext cx="40104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CB805F4-5906-40CA-A867-08A6BE0FEE7E}"/>
                  </a:ext>
                </a:extLst>
              </p14:cNvPr>
              <p14:cNvContentPartPr/>
              <p14:nvPr/>
            </p14:nvContentPartPr>
            <p14:xfrm>
              <a:off x="365520" y="3708160"/>
              <a:ext cx="210240" cy="232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CB805F4-5906-40CA-A867-08A6BE0FEE7E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47520" y="3690160"/>
                <a:ext cx="24588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32CC2C6-38C5-4CC3-B091-8D8B0CFBAA88}"/>
                  </a:ext>
                </a:extLst>
              </p14:cNvPr>
              <p14:cNvContentPartPr/>
              <p14:nvPr/>
            </p14:nvContentPartPr>
            <p14:xfrm>
              <a:off x="918840" y="3657400"/>
              <a:ext cx="117360" cy="313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32CC2C6-38C5-4CC3-B091-8D8B0CFBAA8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901200" y="3639400"/>
                <a:ext cx="15300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80843D3-FBD5-4606-904D-C4F5F2688503}"/>
                  </a:ext>
                </a:extLst>
              </p14:cNvPr>
              <p14:cNvContentPartPr/>
              <p14:nvPr/>
            </p14:nvContentPartPr>
            <p14:xfrm>
              <a:off x="1147800" y="3841000"/>
              <a:ext cx="117360" cy="1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80843D3-FBD5-4606-904D-C4F5F268850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129800" y="3823360"/>
                <a:ext cx="153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1B5CD96-F75D-4A60-A6B9-260BF3667B0C}"/>
                  </a:ext>
                </a:extLst>
              </p14:cNvPr>
              <p14:cNvContentPartPr/>
              <p14:nvPr/>
            </p14:nvContentPartPr>
            <p14:xfrm>
              <a:off x="1797960" y="3810760"/>
              <a:ext cx="173880" cy="9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1B5CD96-F75D-4A60-A6B9-260BF3667B0C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780320" y="3792760"/>
                <a:ext cx="209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1CFF3C7-BB3D-429C-8C62-23833D124D16}"/>
                  </a:ext>
                </a:extLst>
              </p14:cNvPr>
              <p14:cNvContentPartPr/>
              <p14:nvPr/>
            </p14:nvContentPartPr>
            <p14:xfrm>
              <a:off x="1777800" y="3894280"/>
              <a:ext cx="184320" cy="17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1CFF3C7-BB3D-429C-8C62-23833D124D1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1759800" y="3876640"/>
                <a:ext cx="219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CB67553-85AB-4FA3-A334-C714098E05AC}"/>
                  </a:ext>
                </a:extLst>
              </p14:cNvPr>
              <p14:cNvContentPartPr/>
              <p14:nvPr/>
            </p14:nvContentPartPr>
            <p14:xfrm>
              <a:off x="1359840" y="3716800"/>
              <a:ext cx="272520" cy="294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CB67553-85AB-4FA3-A334-C714098E05AC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342177" y="3699160"/>
                <a:ext cx="308207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9ECACCB-D17E-4B21-997E-FB9F8ECF7566}"/>
                  </a:ext>
                </a:extLst>
              </p14:cNvPr>
              <p14:cNvContentPartPr/>
              <p14:nvPr/>
            </p14:nvContentPartPr>
            <p14:xfrm>
              <a:off x="2681040" y="3736960"/>
              <a:ext cx="491040" cy="285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9ECACCB-D17E-4B21-997E-FB9F8ECF7566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663387" y="3719298"/>
                <a:ext cx="526706" cy="3211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B82C43F-3D96-430B-8F28-A45A3AEC9412}"/>
                  </a:ext>
                </a:extLst>
              </p14:cNvPr>
              <p14:cNvContentPartPr/>
              <p14:nvPr/>
            </p14:nvContentPartPr>
            <p14:xfrm>
              <a:off x="2407440" y="3830200"/>
              <a:ext cx="160560" cy="195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B82C43F-3D96-430B-8F28-A45A3AEC9412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389800" y="3812200"/>
                <a:ext cx="19620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96421E74-1F63-4ECF-9286-54FB54F3352A}"/>
                  </a:ext>
                </a:extLst>
              </p14:cNvPr>
              <p14:cNvContentPartPr/>
              <p14:nvPr/>
            </p14:nvContentPartPr>
            <p14:xfrm>
              <a:off x="2139960" y="3758560"/>
              <a:ext cx="173160" cy="2372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96421E74-1F63-4ECF-9286-54FB54F3352A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122320" y="3740920"/>
                <a:ext cx="20880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27602C0-7DB3-4C12-981C-08C2F59504B0}"/>
                  </a:ext>
                </a:extLst>
              </p14:cNvPr>
              <p14:cNvContentPartPr/>
              <p14:nvPr/>
            </p14:nvContentPartPr>
            <p14:xfrm>
              <a:off x="4175400" y="3832360"/>
              <a:ext cx="1468800" cy="274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27602C0-7DB3-4C12-981C-08C2F59504B0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157760" y="3814384"/>
                <a:ext cx="1504440" cy="3102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4BB5AB5-5481-4885-9A2C-8618984B1722}"/>
                  </a:ext>
                </a:extLst>
              </p14:cNvPr>
              <p14:cNvContentPartPr/>
              <p14:nvPr/>
            </p14:nvContentPartPr>
            <p14:xfrm>
              <a:off x="3677160" y="3728320"/>
              <a:ext cx="234360" cy="407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4BB5AB5-5481-4885-9A2C-8618984B1722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659520" y="3710680"/>
                <a:ext cx="27000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98F10FB-BBEE-43AC-A975-61D46D0D3B98}"/>
                  </a:ext>
                </a:extLst>
              </p14:cNvPr>
              <p14:cNvContentPartPr/>
              <p14:nvPr/>
            </p14:nvContentPartPr>
            <p14:xfrm>
              <a:off x="6764880" y="3817600"/>
              <a:ext cx="581400" cy="306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98F10FB-BBEE-43AC-A975-61D46D0D3B98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6747240" y="3799960"/>
                <a:ext cx="6170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75B882E-98E9-4B6A-9653-05720F0D482A}"/>
                  </a:ext>
                </a:extLst>
              </p14:cNvPr>
              <p14:cNvContentPartPr/>
              <p14:nvPr/>
            </p14:nvContentPartPr>
            <p14:xfrm>
              <a:off x="6065040" y="3819760"/>
              <a:ext cx="525240" cy="284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75B882E-98E9-4B6A-9653-05720F0D482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6047388" y="3801760"/>
                <a:ext cx="560904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623041-83E6-4D35-AAAC-629466B1B90F}"/>
                  </a:ext>
                </a:extLst>
              </p14:cNvPr>
              <p14:cNvContentPartPr/>
              <p14:nvPr/>
            </p14:nvContentPartPr>
            <p14:xfrm>
              <a:off x="7519080" y="4094440"/>
              <a:ext cx="70560" cy="104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623041-83E6-4D35-AAAC-629466B1B90F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7501440" y="4076440"/>
                <a:ext cx="10620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9605E04-51B7-4DFE-89D1-D7F638694410}"/>
                  </a:ext>
                </a:extLst>
              </p14:cNvPr>
              <p14:cNvContentPartPr/>
              <p14:nvPr/>
            </p14:nvContentPartPr>
            <p14:xfrm>
              <a:off x="7772160" y="3799240"/>
              <a:ext cx="903960" cy="356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9605E04-51B7-4DFE-89D1-D7F638694410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7754167" y="3781600"/>
                <a:ext cx="939586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1AA6A36-4620-485B-88F2-3A57362EBDAD}"/>
                  </a:ext>
                </a:extLst>
              </p14:cNvPr>
              <p14:cNvContentPartPr/>
              <p14:nvPr/>
            </p14:nvContentPartPr>
            <p14:xfrm>
              <a:off x="538320" y="4327720"/>
              <a:ext cx="190080" cy="231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1AA6A36-4620-485B-88F2-3A57362EBDAD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20320" y="4310080"/>
                <a:ext cx="2257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ADB54313-E912-4C46-98BD-76CC5EA94D36}"/>
                  </a:ext>
                </a:extLst>
              </p14:cNvPr>
              <p14:cNvContentPartPr/>
              <p14:nvPr/>
            </p14:nvContentPartPr>
            <p14:xfrm>
              <a:off x="873480" y="4453720"/>
              <a:ext cx="124920" cy="6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ADB54313-E912-4C46-98BD-76CC5EA94D36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855480" y="4436080"/>
                <a:ext cx="160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742CD05-3DA4-4C44-9867-2BCF66EC38EC}"/>
                  </a:ext>
                </a:extLst>
              </p14:cNvPr>
              <p14:cNvContentPartPr/>
              <p14:nvPr/>
            </p14:nvContentPartPr>
            <p14:xfrm>
              <a:off x="873480" y="4545160"/>
              <a:ext cx="72720" cy="64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742CD05-3DA4-4C44-9867-2BCF66EC38EC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855480" y="4527160"/>
                <a:ext cx="1083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05F1CBF-C6DC-4084-8831-C505823BF0DF}"/>
                  </a:ext>
                </a:extLst>
              </p14:cNvPr>
              <p14:cNvContentPartPr/>
              <p14:nvPr/>
            </p14:nvContentPartPr>
            <p14:xfrm>
              <a:off x="1167960" y="4511680"/>
              <a:ext cx="159840" cy="122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05F1CBF-C6DC-4084-8831-C505823BF0DF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1150320" y="4494040"/>
                <a:ext cx="19548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61F6921D-2FFB-4DBA-91D4-04A2BB26ADF0}"/>
                  </a:ext>
                </a:extLst>
              </p14:cNvPr>
              <p14:cNvContentPartPr/>
              <p14:nvPr/>
            </p14:nvContentPartPr>
            <p14:xfrm>
              <a:off x="1503120" y="4307560"/>
              <a:ext cx="117360" cy="263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61F6921D-2FFB-4DBA-91D4-04A2BB26ADF0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1485480" y="4289585"/>
                <a:ext cx="153000" cy="2987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438ECEE-D9A7-45EE-A1CD-D8FE9AA4ECE8}"/>
                  </a:ext>
                </a:extLst>
              </p14:cNvPr>
              <p14:cNvContentPartPr/>
              <p14:nvPr/>
            </p14:nvContentPartPr>
            <p14:xfrm>
              <a:off x="1147800" y="4256800"/>
              <a:ext cx="157320" cy="193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438ECEE-D9A7-45EE-A1CD-D8FE9AA4ECE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1129800" y="4238833"/>
                <a:ext cx="192960" cy="228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306C0A0C-6438-4B4E-9036-E445A83CE72C}"/>
                  </a:ext>
                </a:extLst>
              </p14:cNvPr>
              <p14:cNvContentPartPr/>
              <p14:nvPr/>
            </p14:nvContentPartPr>
            <p14:xfrm>
              <a:off x="1805520" y="4312960"/>
              <a:ext cx="351360" cy="306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306C0A0C-6438-4B4E-9036-E445A83CE72C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1787520" y="4295320"/>
                <a:ext cx="3870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33BABB8-1155-4F6A-84A4-CB8EE220BE41}"/>
                  </a:ext>
                </a:extLst>
              </p14:cNvPr>
              <p14:cNvContentPartPr/>
              <p14:nvPr/>
            </p14:nvContentPartPr>
            <p14:xfrm>
              <a:off x="2234640" y="4324840"/>
              <a:ext cx="1153800" cy="3373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33BABB8-1155-4F6A-84A4-CB8EE220BE41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2216994" y="4306840"/>
                <a:ext cx="1189451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3454007F-27A1-406A-850D-4AB54953D5D9}"/>
                  </a:ext>
                </a:extLst>
              </p14:cNvPr>
              <p14:cNvContentPartPr/>
              <p14:nvPr/>
            </p14:nvContentPartPr>
            <p14:xfrm>
              <a:off x="3494640" y="4521040"/>
              <a:ext cx="154440" cy="205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3454007F-27A1-406A-850D-4AB54953D5D9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476640" y="4503040"/>
                <a:ext cx="1900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DED8387-E8CF-4036-BC30-87EAEDCC6DCF}"/>
                  </a:ext>
                </a:extLst>
              </p14:cNvPr>
              <p14:cNvContentPartPr/>
              <p14:nvPr/>
            </p14:nvContentPartPr>
            <p14:xfrm>
              <a:off x="3744480" y="4469920"/>
              <a:ext cx="309960" cy="2052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DED8387-E8CF-4036-BC30-87EAEDCC6DC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726480" y="4451920"/>
                <a:ext cx="3456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B38D3A52-0569-4637-B0F3-1235A7CA88BA}"/>
                  </a:ext>
                </a:extLst>
              </p14:cNvPr>
              <p14:cNvContentPartPr/>
              <p14:nvPr/>
            </p14:nvContentPartPr>
            <p14:xfrm>
              <a:off x="4135440" y="4521040"/>
              <a:ext cx="197640" cy="264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B38D3A52-0569-4637-B0F3-1235A7CA88BA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117440" y="4503040"/>
                <a:ext cx="2332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AA7B8E9B-C912-42F8-8753-E14CA9B059D7}"/>
                  </a:ext>
                </a:extLst>
              </p14:cNvPr>
              <p14:cNvContentPartPr/>
              <p14:nvPr/>
            </p14:nvContentPartPr>
            <p14:xfrm>
              <a:off x="4478160" y="4377760"/>
              <a:ext cx="225360" cy="280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AA7B8E9B-C912-42F8-8753-E14CA9B059D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4460160" y="4360120"/>
                <a:ext cx="26100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4398DF6B-5D81-44B7-AEA9-331123558BC9}"/>
                  </a:ext>
                </a:extLst>
              </p14:cNvPr>
              <p14:cNvContentPartPr/>
              <p14:nvPr/>
            </p14:nvContentPartPr>
            <p14:xfrm>
              <a:off x="4815480" y="4400080"/>
              <a:ext cx="285840" cy="2437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4398DF6B-5D81-44B7-AEA9-331123558BC9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797840" y="4382440"/>
                <a:ext cx="32148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A3EA8BE-EE73-4526-98A7-827FA7854D79}"/>
                  </a:ext>
                </a:extLst>
              </p14:cNvPr>
              <p14:cNvContentPartPr/>
              <p14:nvPr/>
            </p14:nvContentPartPr>
            <p14:xfrm>
              <a:off x="5184840" y="4463440"/>
              <a:ext cx="88200" cy="17568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A3EA8BE-EE73-4526-98A7-827FA7854D79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5166840" y="4445440"/>
                <a:ext cx="12384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45D55340-BB45-48EB-8C98-C2C9F886E22D}"/>
                  </a:ext>
                </a:extLst>
              </p14:cNvPr>
              <p14:cNvContentPartPr/>
              <p14:nvPr/>
            </p14:nvContentPartPr>
            <p14:xfrm>
              <a:off x="5380320" y="4369840"/>
              <a:ext cx="544680" cy="3751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45D55340-BB45-48EB-8C98-C2C9F886E22D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362680" y="4351840"/>
                <a:ext cx="58032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5435838-F320-4147-B96D-A24C8CA1B582}"/>
                  </a:ext>
                </a:extLst>
              </p14:cNvPr>
              <p14:cNvContentPartPr/>
              <p14:nvPr/>
            </p14:nvContentPartPr>
            <p14:xfrm>
              <a:off x="6319200" y="4424200"/>
              <a:ext cx="318600" cy="245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5435838-F320-4147-B96D-A24C8CA1B582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6301540" y="4406200"/>
                <a:ext cx="3542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B2F7671-0CB5-40B0-BE48-92FACDADFDD5}"/>
                  </a:ext>
                </a:extLst>
              </p14:cNvPr>
              <p14:cNvContentPartPr/>
              <p14:nvPr/>
            </p14:nvContentPartPr>
            <p14:xfrm>
              <a:off x="527880" y="4998400"/>
              <a:ext cx="142560" cy="2242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B2F7671-0CB5-40B0-BE48-92FACDADFDD5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09880" y="4980400"/>
                <a:ext cx="1782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1EFC381-495B-422F-A1EF-CE843BE70AC0}"/>
                  </a:ext>
                </a:extLst>
              </p14:cNvPr>
              <p14:cNvContentPartPr/>
              <p14:nvPr/>
            </p14:nvContentPartPr>
            <p14:xfrm>
              <a:off x="782040" y="5087320"/>
              <a:ext cx="123480" cy="2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1EFC381-495B-422F-A1EF-CE843BE70AC0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64400" y="5069680"/>
                <a:ext cx="1591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75FF7BE-601B-46A1-98D7-DF9D7E3A731B}"/>
                  </a:ext>
                </a:extLst>
              </p14:cNvPr>
              <p14:cNvContentPartPr/>
              <p14:nvPr/>
            </p14:nvContentPartPr>
            <p14:xfrm>
              <a:off x="761880" y="5171200"/>
              <a:ext cx="127800" cy="1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75FF7BE-601B-46A1-98D7-DF9D7E3A731B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743880" y="5153200"/>
                <a:ext cx="163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1B8B078-A9A4-49C4-B335-7C23E2061DF1}"/>
                  </a:ext>
                </a:extLst>
              </p14:cNvPr>
              <p14:cNvContentPartPr/>
              <p14:nvPr/>
            </p14:nvContentPartPr>
            <p14:xfrm>
              <a:off x="1167960" y="5093080"/>
              <a:ext cx="125640" cy="1177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1B8B078-A9A4-49C4-B335-7C23E2061DF1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1150320" y="5075440"/>
                <a:ext cx="1612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3A5677F4-C340-4244-8E4F-9AB45842415F}"/>
                  </a:ext>
                </a:extLst>
              </p14:cNvPr>
              <p14:cNvContentPartPr/>
              <p14:nvPr/>
            </p14:nvContentPartPr>
            <p14:xfrm>
              <a:off x="1686360" y="4888240"/>
              <a:ext cx="658080" cy="2984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3A5677F4-C340-4244-8E4F-9AB45842415F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1668720" y="4870600"/>
                <a:ext cx="69372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05927C8-0668-4819-AC27-1CDA7FE48C49}"/>
                  </a:ext>
                </a:extLst>
              </p14:cNvPr>
              <p14:cNvContentPartPr/>
              <p14:nvPr/>
            </p14:nvContentPartPr>
            <p14:xfrm>
              <a:off x="1446600" y="4906960"/>
              <a:ext cx="123120" cy="2372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05927C8-0668-4819-AC27-1CDA7FE48C49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1428652" y="4888960"/>
                <a:ext cx="158656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C16A772D-53E6-44FF-A4B6-3C1A7C8CED0F}"/>
                  </a:ext>
                </a:extLst>
              </p14:cNvPr>
              <p14:cNvContentPartPr/>
              <p14:nvPr/>
            </p14:nvContentPartPr>
            <p14:xfrm>
              <a:off x="1157880" y="4845760"/>
              <a:ext cx="132840" cy="1630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C16A772D-53E6-44FF-A4B6-3C1A7C8CED0F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1140240" y="4828120"/>
                <a:ext cx="1684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CC465F5-9D49-4351-9B55-AE111D6AC4A9}"/>
                  </a:ext>
                </a:extLst>
              </p14:cNvPr>
              <p14:cNvContentPartPr/>
              <p14:nvPr/>
            </p14:nvContentPartPr>
            <p14:xfrm>
              <a:off x="2458200" y="5029000"/>
              <a:ext cx="170280" cy="1587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CC465F5-9D49-4351-9B55-AE111D6AC4A9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2440560" y="5011000"/>
                <a:ext cx="205920" cy="194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21645932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14:cNvPr>
              <p14:cNvContentPartPr/>
              <p14:nvPr/>
            </p14:nvContentPartPr>
            <p14:xfrm>
              <a:off x="2336520" y="193120"/>
              <a:ext cx="4059000" cy="487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8880" y="175120"/>
                <a:ext cx="4094640" cy="52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14:cNvPr>
              <p14:cNvContentPartPr/>
              <p14:nvPr/>
            </p14:nvContentPartPr>
            <p14:xfrm>
              <a:off x="406200" y="912400"/>
              <a:ext cx="128880" cy="279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8200" y="894760"/>
                <a:ext cx="16452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14:cNvPr>
              <p14:cNvContentPartPr/>
              <p14:nvPr/>
            </p14:nvContentPartPr>
            <p14:xfrm>
              <a:off x="660000" y="1019680"/>
              <a:ext cx="1533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42000" y="1001680"/>
                <a:ext cx="189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14:cNvPr>
              <p14:cNvContentPartPr/>
              <p14:nvPr/>
            </p14:nvContentPartPr>
            <p14:xfrm>
              <a:off x="680160" y="1093840"/>
              <a:ext cx="131760" cy="23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1076200"/>
                <a:ext cx="16740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14:cNvPr>
              <p14:cNvContentPartPr/>
              <p14:nvPr/>
            </p14:nvContentPartPr>
            <p14:xfrm>
              <a:off x="975000" y="842560"/>
              <a:ext cx="2306880" cy="439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57000" y="824575"/>
                <a:ext cx="2342520" cy="474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14:cNvPr>
              <p14:cNvContentPartPr/>
              <p14:nvPr/>
            </p14:nvContentPartPr>
            <p14:xfrm>
              <a:off x="3852480" y="832480"/>
              <a:ext cx="120240" cy="447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34480" y="814840"/>
                <a:ext cx="15588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14:cNvPr>
              <p14:cNvContentPartPr/>
              <p14:nvPr/>
            </p14:nvContentPartPr>
            <p14:xfrm>
              <a:off x="4499040" y="850120"/>
              <a:ext cx="156960" cy="315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81400" y="832120"/>
                <a:ext cx="19260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14:cNvPr>
              <p14:cNvContentPartPr/>
              <p14:nvPr/>
            </p14:nvContentPartPr>
            <p14:xfrm>
              <a:off x="4815480" y="1015720"/>
              <a:ext cx="1515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97840" y="99808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14:cNvPr>
              <p14:cNvContentPartPr/>
              <p14:nvPr/>
            </p14:nvContentPartPr>
            <p14:xfrm>
              <a:off x="4836000" y="1117240"/>
              <a:ext cx="10044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8000" y="109924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14:cNvPr>
              <p14:cNvContentPartPr/>
              <p14:nvPr/>
            </p14:nvContentPartPr>
            <p14:xfrm>
              <a:off x="5151000" y="1087000"/>
              <a:ext cx="86400" cy="10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33000" y="1069000"/>
                <a:ext cx="122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14:cNvPr>
              <p14:cNvContentPartPr/>
              <p14:nvPr/>
            </p14:nvContentPartPr>
            <p14:xfrm>
              <a:off x="6715200" y="901240"/>
              <a:ext cx="222480" cy="217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97560" y="883240"/>
                <a:ext cx="25812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14:cNvPr>
              <p14:cNvContentPartPr/>
              <p14:nvPr/>
            </p14:nvContentPartPr>
            <p14:xfrm>
              <a:off x="5967120" y="859480"/>
              <a:ext cx="609480" cy="329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49480" y="841480"/>
                <a:ext cx="64512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14:cNvPr>
              <p14:cNvContentPartPr/>
              <p14:nvPr/>
            </p14:nvContentPartPr>
            <p14:xfrm>
              <a:off x="5322720" y="873160"/>
              <a:ext cx="55080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05068" y="855520"/>
                <a:ext cx="586463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2588EF6-DBCD-423A-8E5E-B647F83D06A5}"/>
                  </a:ext>
                </a:extLst>
              </p14:cNvPr>
              <p14:cNvContentPartPr/>
              <p14:nvPr/>
            </p14:nvContentPartPr>
            <p14:xfrm>
              <a:off x="345000" y="1711240"/>
              <a:ext cx="1022400" cy="25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2588EF6-DBCD-423A-8E5E-B647F83D06A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7360" y="1693240"/>
                <a:ext cx="10580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0D28790-3D7B-43F0-8749-280F3DC5AA1F}"/>
                  </a:ext>
                </a:extLst>
              </p14:cNvPr>
              <p14:cNvContentPartPr/>
              <p14:nvPr/>
            </p14:nvContentPartPr>
            <p14:xfrm>
              <a:off x="1361280" y="1503520"/>
              <a:ext cx="14400" cy="33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0D28790-3D7B-43F0-8749-280F3DC5AA1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43280" y="1485520"/>
                <a:ext cx="5004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6309406-5F18-4914-9979-C56EE51AA1DA}"/>
                  </a:ext>
                </a:extLst>
              </p14:cNvPr>
              <p14:cNvContentPartPr/>
              <p14:nvPr/>
            </p14:nvContentPartPr>
            <p14:xfrm>
              <a:off x="1385400" y="1615120"/>
              <a:ext cx="6480" cy="13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6309406-5F18-4914-9979-C56EE51AA1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67400" y="1597480"/>
                <a:ext cx="42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A727C92-D439-4B1C-B7BC-0C79480AC8A0}"/>
                  </a:ext>
                </a:extLst>
              </p14:cNvPr>
              <p14:cNvContentPartPr/>
              <p14:nvPr/>
            </p14:nvContentPartPr>
            <p14:xfrm>
              <a:off x="425640" y="1350880"/>
              <a:ext cx="78912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A727C92-D439-4B1C-B7BC-0C79480AC8A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7992" y="1333240"/>
                <a:ext cx="824776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4F7CA24-D1A7-49CA-A2CD-6DA3BB12E6C3}"/>
                  </a:ext>
                </a:extLst>
              </p14:cNvPr>
              <p14:cNvContentPartPr/>
              <p14:nvPr/>
            </p14:nvContentPartPr>
            <p14:xfrm>
              <a:off x="1674480" y="1431880"/>
              <a:ext cx="257040" cy="18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4F7CA24-D1A7-49CA-A2CD-6DA3BB12E6C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56840" y="1414240"/>
                <a:ext cx="2926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77DC9A-7DBB-4D57-95EE-5EFDCDBCF973}"/>
                  </a:ext>
                </a:extLst>
              </p14:cNvPr>
              <p14:cNvContentPartPr/>
              <p14:nvPr/>
            </p14:nvContentPartPr>
            <p14:xfrm>
              <a:off x="2060400" y="1514680"/>
              <a:ext cx="119160" cy="119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77DC9A-7DBB-4D57-95EE-5EFDCDBCF97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42400" y="1496680"/>
                <a:ext cx="15480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4B843A-C1AF-403D-8C71-835131C0C5CF}"/>
                  </a:ext>
                </a:extLst>
              </p14:cNvPr>
              <p14:cNvContentPartPr/>
              <p14:nvPr/>
            </p14:nvContentPartPr>
            <p14:xfrm>
              <a:off x="3378720" y="1690000"/>
              <a:ext cx="747720" cy="37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4B843A-C1AF-403D-8C71-835131C0C5C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60720" y="1672000"/>
                <a:ext cx="7833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994DAFF-7A5A-42E3-BF45-FA2CB9CE51C0}"/>
                  </a:ext>
                </a:extLst>
              </p14:cNvPr>
              <p14:cNvContentPartPr/>
              <p14:nvPr/>
            </p14:nvContentPartPr>
            <p14:xfrm>
              <a:off x="3445320" y="1452400"/>
              <a:ext cx="751680" cy="171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994DAFF-7A5A-42E3-BF45-FA2CB9CE51C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27311" y="1434362"/>
                <a:ext cx="787337" cy="2074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341096-C764-47AF-87A7-DE73E2CDFD35}"/>
                  </a:ext>
                </a:extLst>
              </p14:cNvPr>
              <p14:cNvContentPartPr/>
              <p14:nvPr/>
            </p14:nvContentPartPr>
            <p14:xfrm>
              <a:off x="2549280" y="1483000"/>
              <a:ext cx="636120" cy="143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341096-C764-47AF-87A7-DE73E2CDFD3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31280" y="1465360"/>
                <a:ext cx="6717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D66DEA5-5602-48EF-A849-A323A4634980}"/>
                  </a:ext>
                </a:extLst>
              </p14:cNvPr>
              <p14:cNvContentPartPr/>
              <p14:nvPr/>
            </p14:nvContentPartPr>
            <p14:xfrm>
              <a:off x="4480320" y="1436920"/>
              <a:ext cx="791640" cy="282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D66DEA5-5602-48EF-A849-A323A46349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62680" y="1418943"/>
                <a:ext cx="827280" cy="31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240CAA8-8510-47EB-A1B6-FCDD3FD26DE0}"/>
                  </a:ext>
                </a:extLst>
              </p14:cNvPr>
              <p14:cNvContentPartPr/>
              <p14:nvPr/>
            </p14:nvContentPartPr>
            <p14:xfrm>
              <a:off x="5597760" y="1513600"/>
              <a:ext cx="111960" cy="235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240CAA8-8510-47EB-A1B6-FCDD3FD26D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80120" y="1495600"/>
                <a:ext cx="14760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AD95D2-2D19-487B-96CD-FC7301F564A1}"/>
                  </a:ext>
                </a:extLst>
              </p14:cNvPr>
              <p14:cNvContentPartPr/>
              <p14:nvPr/>
            </p14:nvContentPartPr>
            <p14:xfrm>
              <a:off x="6502080" y="1574440"/>
              <a:ext cx="565560" cy="183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AD95D2-2D19-487B-96CD-FC7301F564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84440" y="1556765"/>
                <a:ext cx="601200" cy="218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B8CDCCD-A142-48BD-B992-BE3F91D0D0FE}"/>
                  </a:ext>
                </a:extLst>
              </p14:cNvPr>
              <p14:cNvContentPartPr/>
              <p14:nvPr/>
            </p14:nvContentPartPr>
            <p14:xfrm>
              <a:off x="5821320" y="1554280"/>
              <a:ext cx="523440" cy="199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B8CDCCD-A142-48BD-B992-BE3F91D0D0F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03332" y="1536280"/>
                <a:ext cx="559056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C074CE5-C5D5-47BC-9408-C16278BC5AF0}"/>
                  </a:ext>
                </a:extLst>
              </p14:cNvPr>
              <p14:cNvContentPartPr/>
              <p14:nvPr/>
            </p14:nvContentPartPr>
            <p14:xfrm>
              <a:off x="7235400" y="1771360"/>
              <a:ext cx="8640" cy="6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C074CE5-C5D5-47BC-9408-C16278BC5AF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217400" y="1753720"/>
                <a:ext cx="44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F4EAA08-D6CC-4873-A9C8-3A35E86E543E}"/>
                  </a:ext>
                </a:extLst>
              </p14:cNvPr>
              <p14:cNvContentPartPr/>
              <p14:nvPr/>
            </p14:nvContentPartPr>
            <p14:xfrm>
              <a:off x="8129280" y="1503520"/>
              <a:ext cx="794520" cy="37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F4EAA08-D6CC-4873-A9C8-3A35E86E543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111280" y="1485520"/>
                <a:ext cx="8301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07C3BE0-2D63-4F00-87E3-F96DC6DBF1B1}"/>
                  </a:ext>
                </a:extLst>
              </p14:cNvPr>
              <p14:cNvContentPartPr/>
              <p14:nvPr/>
            </p14:nvContentPartPr>
            <p14:xfrm>
              <a:off x="7487040" y="1574440"/>
              <a:ext cx="459360" cy="245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07C3BE0-2D63-4F00-87E3-F96DC6DBF1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469414" y="1556800"/>
                <a:ext cx="494972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D7B530C-6F8E-4BBB-A862-12326EC1BE1F}"/>
                  </a:ext>
                </a:extLst>
              </p14:cNvPr>
              <p14:cNvContentPartPr/>
              <p14:nvPr/>
            </p14:nvContentPartPr>
            <p14:xfrm>
              <a:off x="329520" y="1982680"/>
              <a:ext cx="1702800" cy="222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D7B530C-6F8E-4BBB-A862-12326EC1BE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11520" y="1964680"/>
                <a:ext cx="17384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65DD28-87FD-4713-85C8-579AC0F1DE3F}"/>
                  </a:ext>
                </a:extLst>
              </p14:cNvPr>
              <p14:cNvContentPartPr/>
              <p14:nvPr/>
            </p14:nvContentPartPr>
            <p14:xfrm>
              <a:off x="4297080" y="1940200"/>
              <a:ext cx="31320" cy="320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65DD28-87FD-4713-85C8-579AC0F1DE3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79080" y="1922200"/>
                <a:ext cx="6696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9604ABA-04B4-4C1E-BF7F-294E2CCA7E31}"/>
                  </a:ext>
                </a:extLst>
              </p14:cNvPr>
              <p14:cNvContentPartPr/>
              <p14:nvPr/>
            </p14:nvContentPartPr>
            <p14:xfrm>
              <a:off x="4429200" y="2123080"/>
              <a:ext cx="4320" cy="38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9604ABA-04B4-4C1E-BF7F-294E2CCA7E3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11560" y="210544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0CCF0EF-D041-4BF9-ACCA-14AF321C3EB6}"/>
                  </a:ext>
                </a:extLst>
              </p14:cNvPr>
              <p14:cNvContentPartPr/>
              <p14:nvPr/>
            </p14:nvContentPartPr>
            <p14:xfrm>
              <a:off x="4439640" y="197080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0CCF0EF-D041-4BF9-ACCA-14AF321C3EB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2200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FE711F7-ADEB-4F9D-9F8F-54F863D7CAD9}"/>
                  </a:ext>
                </a:extLst>
              </p14:cNvPr>
              <p14:cNvContentPartPr/>
              <p14:nvPr/>
            </p14:nvContentPartPr>
            <p14:xfrm>
              <a:off x="4566360" y="1899880"/>
              <a:ext cx="1120680" cy="347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FE711F7-ADEB-4F9D-9F8F-54F863D7CAD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48714" y="1881880"/>
                <a:ext cx="1156331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49CD710-380C-40F4-9553-ED64B5BC9CA1}"/>
                  </a:ext>
                </a:extLst>
              </p14:cNvPr>
              <p14:cNvContentPartPr/>
              <p14:nvPr/>
            </p14:nvContentPartPr>
            <p14:xfrm>
              <a:off x="3505080" y="2053960"/>
              <a:ext cx="691200" cy="382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49CD710-380C-40F4-9553-ED64B5BC9CA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487080" y="2036320"/>
                <a:ext cx="72684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07D47D8-9D9B-4276-B257-C6FFEC518768}"/>
                  </a:ext>
                </a:extLst>
              </p14:cNvPr>
              <p14:cNvContentPartPr/>
              <p14:nvPr/>
            </p14:nvContentPartPr>
            <p14:xfrm>
              <a:off x="2650080" y="1912840"/>
              <a:ext cx="659520" cy="444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07D47D8-9D9B-4276-B257-C6FFEC51876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32440" y="1895200"/>
                <a:ext cx="69516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FAD0B2-09FE-42C6-B784-91FC7D58250E}"/>
                  </a:ext>
                </a:extLst>
              </p14:cNvPr>
              <p14:cNvContentPartPr/>
              <p14:nvPr/>
            </p14:nvContentPartPr>
            <p14:xfrm>
              <a:off x="2295840" y="1990960"/>
              <a:ext cx="152640" cy="19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FAD0B2-09FE-42C6-B784-91FC7D58250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77840" y="1973320"/>
                <a:ext cx="1882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A34A92E-608E-40EE-9136-7BB9EFA7CF18}"/>
                  </a:ext>
                </a:extLst>
              </p14:cNvPr>
              <p14:cNvContentPartPr/>
              <p14:nvPr/>
            </p14:nvContentPartPr>
            <p14:xfrm>
              <a:off x="5791080" y="2214520"/>
              <a:ext cx="4320" cy="2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A34A92E-608E-40EE-9136-7BB9EFA7CF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3080" y="2196880"/>
                <a:ext cx="399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5751D71-D645-45BC-BED5-0C0D4C807149}"/>
                  </a:ext>
                </a:extLst>
              </p14:cNvPr>
              <p14:cNvContentPartPr/>
              <p14:nvPr/>
            </p14:nvContentPartPr>
            <p14:xfrm>
              <a:off x="7131720" y="2128120"/>
              <a:ext cx="121320" cy="94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5751D71-D645-45BC-BED5-0C0D4C80714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13720" y="2110480"/>
                <a:ext cx="156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7863C9-DCD1-4682-A59C-AADDBD9878C9}"/>
                  </a:ext>
                </a:extLst>
              </p14:cNvPr>
              <p14:cNvContentPartPr/>
              <p14:nvPr/>
            </p14:nvContentPartPr>
            <p14:xfrm>
              <a:off x="7347000" y="2143600"/>
              <a:ext cx="19080" cy="54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7863C9-DCD1-4682-A59C-AADDBD9878C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29000" y="2125600"/>
                <a:ext cx="547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27F5AE0-46C6-4557-87A4-DC17C7D7E5C7}"/>
                  </a:ext>
                </a:extLst>
              </p14:cNvPr>
              <p14:cNvContentPartPr/>
              <p14:nvPr/>
            </p14:nvContentPartPr>
            <p14:xfrm>
              <a:off x="7345560" y="207448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27F5AE0-46C6-4557-87A4-DC17C7D7E5C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27560" y="205684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F220C27-68EF-4C71-9B00-A20AE39752B9}"/>
                  </a:ext>
                </a:extLst>
              </p14:cNvPr>
              <p14:cNvContentPartPr/>
              <p14:nvPr/>
            </p14:nvContentPartPr>
            <p14:xfrm>
              <a:off x="7466520" y="1950280"/>
              <a:ext cx="12240" cy="27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F220C27-68EF-4C71-9B00-A20AE39752B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48880" y="1932640"/>
                <a:ext cx="478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56C560C-710E-4C3E-88BD-B8409C711EAE}"/>
                  </a:ext>
                </a:extLst>
              </p14:cNvPr>
              <p14:cNvContentPartPr/>
              <p14:nvPr/>
            </p14:nvContentPartPr>
            <p14:xfrm>
              <a:off x="7566600" y="2163400"/>
              <a:ext cx="2880" cy="27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56C560C-710E-4C3E-88BD-B8409C711EA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48600" y="2145760"/>
                <a:ext cx="385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01CDECA-AB3F-4B64-8CED-77B2704BA288}"/>
                  </a:ext>
                </a:extLst>
              </p14:cNvPr>
              <p14:cNvContentPartPr/>
              <p14:nvPr/>
            </p14:nvContentPartPr>
            <p14:xfrm>
              <a:off x="7578840" y="1990960"/>
              <a:ext cx="36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01CDECA-AB3F-4B64-8CED-77B2704BA28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120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BF77E2F-983D-4EC2-A7C4-D079F5DCA66C}"/>
                  </a:ext>
                </a:extLst>
              </p14:cNvPr>
              <p14:cNvContentPartPr/>
              <p14:nvPr/>
            </p14:nvContentPartPr>
            <p14:xfrm>
              <a:off x="8085000" y="2088160"/>
              <a:ext cx="459720" cy="12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BF77E2F-983D-4EC2-A7C4-D079F5DCA66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067346" y="2070520"/>
                <a:ext cx="495388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E233383-46FD-45AF-BFAC-36F7430063EF}"/>
                  </a:ext>
                </a:extLst>
              </p14:cNvPr>
              <p14:cNvContentPartPr/>
              <p14:nvPr/>
            </p14:nvContentPartPr>
            <p14:xfrm>
              <a:off x="7680720" y="1950280"/>
              <a:ext cx="313560" cy="304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E233383-46FD-45AF-BFAC-36F7430063EF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62741" y="1932640"/>
                <a:ext cx="349159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2083049-D53F-4111-AB69-F4CA2C4D7696}"/>
                  </a:ext>
                </a:extLst>
              </p14:cNvPr>
              <p14:cNvContentPartPr/>
              <p14:nvPr/>
            </p14:nvContentPartPr>
            <p14:xfrm>
              <a:off x="6684960" y="2091760"/>
              <a:ext cx="375120" cy="352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2083049-D53F-4111-AB69-F4CA2C4D7696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666960" y="2074102"/>
                <a:ext cx="410760" cy="388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C175ACF-8C9B-45E9-9798-D0603A821D9F}"/>
                  </a:ext>
                </a:extLst>
              </p14:cNvPr>
              <p14:cNvContentPartPr/>
              <p14:nvPr/>
            </p14:nvContentPartPr>
            <p14:xfrm>
              <a:off x="6057840" y="2021560"/>
              <a:ext cx="403920" cy="241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C175ACF-8C9B-45E9-9798-D0603A821D9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040184" y="2003560"/>
                <a:ext cx="439592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DC69CD-AC03-4660-8D20-7112CF7628E0}"/>
                  </a:ext>
                </a:extLst>
              </p14:cNvPr>
              <p14:cNvContentPartPr/>
              <p14:nvPr/>
            </p14:nvContentPartPr>
            <p14:xfrm>
              <a:off x="400440" y="2448160"/>
              <a:ext cx="483840" cy="334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DC69CD-AC03-4660-8D20-7112CF7628E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82787" y="2430160"/>
                <a:ext cx="519507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CE2EDD-2CA7-4535-AE5B-A6E32C582EB1}"/>
                  </a:ext>
                </a:extLst>
              </p14:cNvPr>
              <p14:cNvContentPartPr/>
              <p14:nvPr/>
            </p14:nvContentPartPr>
            <p14:xfrm>
              <a:off x="1117200" y="2569840"/>
              <a:ext cx="172080" cy="10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CE2EDD-2CA7-4535-AE5B-A6E32C582EB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099560" y="2552200"/>
                <a:ext cx="207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F1C6AB2-6286-48B9-A7FC-221B15ED8AA4}"/>
                  </a:ext>
                </a:extLst>
              </p14:cNvPr>
              <p14:cNvContentPartPr/>
              <p14:nvPr/>
            </p14:nvContentPartPr>
            <p14:xfrm>
              <a:off x="1127280" y="2671720"/>
              <a:ext cx="121320" cy="8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F1C6AB2-6286-48B9-A7FC-221B15ED8AA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109280" y="2653720"/>
                <a:ext cx="1569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B7541CA-5102-420E-BAAB-E13513BD8DC0}"/>
                  </a:ext>
                </a:extLst>
              </p14:cNvPr>
              <p14:cNvContentPartPr/>
              <p14:nvPr/>
            </p14:nvContentPartPr>
            <p14:xfrm>
              <a:off x="1405920" y="2427640"/>
              <a:ext cx="97560" cy="30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B7541CA-5102-420E-BAAB-E13513BD8DC0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388280" y="2410000"/>
                <a:ext cx="1332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C23FE06-9486-4897-BC32-8D454720799B}"/>
                  </a:ext>
                </a:extLst>
              </p14:cNvPr>
              <p14:cNvContentPartPr/>
              <p14:nvPr/>
            </p14:nvContentPartPr>
            <p14:xfrm>
              <a:off x="1602480" y="2631400"/>
              <a:ext cx="102960" cy="89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C23FE06-9486-4897-BC32-8D454720799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584480" y="2613400"/>
                <a:ext cx="1386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DBB840-334B-4544-8AD2-AD4DCE0DEB3B}"/>
                  </a:ext>
                </a:extLst>
              </p14:cNvPr>
              <p14:cNvContentPartPr/>
              <p14:nvPr/>
            </p14:nvContentPartPr>
            <p14:xfrm>
              <a:off x="2074800" y="2453920"/>
              <a:ext cx="459360" cy="326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DBB840-334B-4544-8AD2-AD4DCE0DEB3B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056800" y="2435940"/>
                <a:ext cx="49500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68A654A-8EE2-468E-89AB-6C5D99227F54}"/>
                  </a:ext>
                </a:extLst>
              </p14:cNvPr>
              <p14:cNvContentPartPr/>
              <p14:nvPr/>
            </p14:nvContentPartPr>
            <p14:xfrm>
              <a:off x="1848720" y="2519080"/>
              <a:ext cx="121680" cy="199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68A654A-8EE2-468E-89AB-6C5D99227F5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31080" y="2501440"/>
                <a:ext cx="1573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79CF836-CB71-48CA-9EFE-F20E33904E7F}"/>
                  </a:ext>
                </a:extLst>
              </p14:cNvPr>
              <p14:cNvContentPartPr/>
              <p14:nvPr/>
            </p14:nvContentPartPr>
            <p14:xfrm>
              <a:off x="2677800" y="2722480"/>
              <a:ext cx="4320" cy="4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79CF836-CB71-48CA-9EFE-F20E33904E7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59800" y="27048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1ABF72A-6F37-4D07-BACE-26EEBB2DE584}"/>
                  </a:ext>
                </a:extLst>
              </p14:cNvPr>
              <p14:cNvContentPartPr/>
              <p14:nvPr/>
            </p14:nvContentPartPr>
            <p14:xfrm>
              <a:off x="7162680" y="2580280"/>
              <a:ext cx="36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1ABF72A-6F37-4D07-BACE-26EEBB2DE58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144680" y="256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ADE8FB1-4DDB-4308-96DC-5C53FEA8C34A}"/>
                  </a:ext>
                </a:extLst>
              </p14:cNvPr>
              <p14:cNvContentPartPr/>
              <p14:nvPr/>
            </p14:nvContentPartPr>
            <p14:xfrm>
              <a:off x="7302360" y="2499280"/>
              <a:ext cx="23040" cy="285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ADE8FB1-4DDB-4308-96DC-5C53FEA8C34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284720" y="2481280"/>
                <a:ext cx="5868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E08E032-CAC9-44B2-A28D-FF17AD3224B2}"/>
                  </a:ext>
                </a:extLst>
              </p14:cNvPr>
              <p14:cNvContentPartPr/>
              <p14:nvPr/>
            </p14:nvContentPartPr>
            <p14:xfrm>
              <a:off x="7467240" y="2681800"/>
              <a:ext cx="360" cy="6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E08E032-CAC9-44B2-A28D-FF17AD3224B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49240" y="2664160"/>
                <a:ext cx="3600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7E93B8E-CC96-4365-AB7A-3073270AFF9F}"/>
                  </a:ext>
                </a:extLst>
              </p14:cNvPr>
              <p14:cNvContentPartPr/>
              <p14:nvPr/>
            </p14:nvContentPartPr>
            <p14:xfrm>
              <a:off x="7497840" y="2504680"/>
              <a:ext cx="360" cy="14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7E93B8E-CC96-4365-AB7A-3073270AFF9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479840" y="2486680"/>
                <a:ext cx="36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009E0F-C907-4DFB-BC44-949AC2F9D58B}"/>
                  </a:ext>
                </a:extLst>
              </p14:cNvPr>
              <p14:cNvContentPartPr/>
              <p14:nvPr/>
            </p14:nvContentPartPr>
            <p14:xfrm>
              <a:off x="8113080" y="2783320"/>
              <a:ext cx="15120" cy="33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009E0F-C907-4DFB-BC44-949AC2F9D58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095080" y="2765680"/>
                <a:ext cx="5076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F4596AE-1D3C-49CF-89F2-9842C62DC7C5}"/>
                  </a:ext>
                </a:extLst>
              </p14:cNvPr>
              <p14:cNvContentPartPr/>
              <p14:nvPr/>
            </p14:nvContentPartPr>
            <p14:xfrm>
              <a:off x="8158080" y="2570200"/>
              <a:ext cx="36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F4596AE-1D3C-49CF-89F2-9842C62DC7C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140080" y="2552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28FD70B-19A5-4692-9AFD-ED13A6ACE4DE}"/>
                  </a:ext>
                </a:extLst>
              </p14:cNvPr>
              <p14:cNvContentPartPr/>
              <p14:nvPr/>
            </p14:nvContentPartPr>
            <p14:xfrm>
              <a:off x="8223240" y="2712400"/>
              <a:ext cx="424080" cy="120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28FD70B-19A5-4692-9AFD-ED13A6ACE4D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205600" y="2694400"/>
                <a:ext cx="4597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FFAEBE9-AB58-4955-94A5-2F58AB099256}"/>
                  </a:ext>
                </a:extLst>
              </p14:cNvPr>
              <p14:cNvContentPartPr/>
              <p14:nvPr/>
            </p14:nvContentPartPr>
            <p14:xfrm>
              <a:off x="7603320" y="2529520"/>
              <a:ext cx="419760" cy="31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FFAEBE9-AB58-4955-94A5-2F58AB099256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85680" y="2511520"/>
                <a:ext cx="4554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A08AD75-75B6-4A74-9A34-2F8B273E33E7}"/>
                  </a:ext>
                </a:extLst>
              </p14:cNvPr>
              <p14:cNvContentPartPr/>
              <p14:nvPr/>
            </p14:nvContentPartPr>
            <p14:xfrm>
              <a:off x="6339360" y="2641840"/>
              <a:ext cx="843840" cy="348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A08AD75-75B6-4A74-9A34-2F8B273E33E7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321352" y="2624182"/>
                <a:ext cx="879495" cy="3837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7787F70-65E6-4646-8DAF-5AACA1A56D49}"/>
                  </a:ext>
                </a:extLst>
              </p14:cNvPr>
              <p14:cNvContentPartPr/>
              <p14:nvPr/>
            </p14:nvContentPartPr>
            <p14:xfrm>
              <a:off x="5292840" y="2418280"/>
              <a:ext cx="811800" cy="503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7787F70-65E6-4646-8DAF-5AACA1A56D4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275200" y="2400640"/>
                <a:ext cx="847440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8F09F4C-2578-4331-8072-7AD31AB8430B}"/>
                  </a:ext>
                </a:extLst>
              </p14:cNvPr>
              <p14:cNvContentPartPr/>
              <p14:nvPr/>
            </p14:nvContentPartPr>
            <p14:xfrm>
              <a:off x="3930960" y="2665240"/>
              <a:ext cx="1165680" cy="430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8F09F4C-2578-4331-8072-7AD31AB8430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913320" y="2647585"/>
                <a:ext cx="1201320" cy="4658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CE912C4-A2C7-4A3B-B9E1-92F099E05976}"/>
                  </a:ext>
                </a:extLst>
              </p14:cNvPr>
              <p14:cNvContentPartPr/>
              <p14:nvPr/>
            </p14:nvContentPartPr>
            <p14:xfrm>
              <a:off x="3068040" y="2460040"/>
              <a:ext cx="670680" cy="435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CE912C4-A2C7-4A3B-B9E1-92F099E0597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50040" y="2442385"/>
                <a:ext cx="70632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14A2028-CBA6-4F65-8436-ACF1850E9CD1}"/>
                  </a:ext>
                </a:extLst>
              </p14:cNvPr>
              <p14:cNvContentPartPr/>
              <p14:nvPr/>
            </p14:nvContentPartPr>
            <p14:xfrm>
              <a:off x="312600" y="3032080"/>
              <a:ext cx="213120" cy="301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14A2028-CBA6-4F65-8436-ACF1850E9CD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94600" y="3014440"/>
                <a:ext cx="2487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0299BD8-45BF-4550-B474-48B0C2CE349A}"/>
                  </a:ext>
                </a:extLst>
              </p14:cNvPr>
              <p14:cNvContentPartPr/>
              <p14:nvPr/>
            </p14:nvContentPartPr>
            <p14:xfrm>
              <a:off x="639480" y="3058000"/>
              <a:ext cx="681480" cy="346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0299BD8-45BF-4550-B474-48B0C2CE349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21831" y="3040000"/>
                <a:ext cx="717139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88302DD-144B-4D83-9C0A-2E0861D3EED9}"/>
                  </a:ext>
                </a:extLst>
              </p14:cNvPr>
              <p14:cNvContentPartPr/>
              <p14:nvPr/>
            </p14:nvContentPartPr>
            <p14:xfrm>
              <a:off x="1432200" y="3139000"/>
              <a:ext cx="323640" cy="1962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88302DD-144B-4D83-9C0A-2E0861D3EED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1414180" y="3121000"/>
                <a:ext cx="3593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DC527BB-1152-4F25-AAAD-274C427640F8}"/>
                  </a:ext>
                </a:extLst>
              </p14:cNvPr>
              <p14:cNvContentPartPr/>
              <p14:nvPr/>
            </p14:nvContentPartPr>
            <p14:xfrm>
              <a:off x="3068040" y="3098680"/>
              <a:ext cx="161640" cy="2757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DC527BB-1152-4F25-AAAD-274C427640F8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0400" y="3080680"/>
                <a:ext cx="19728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6F6958E-BA37-4CBB-9A67-AD89FBE77350}"/>
                  </a:ext>
                </a:extLst>
              </p14:cNvPr>
              <p14:cNvContentPartPr/>
              <p14:nvPr/>
            </p14:nvContentPartPr>
            <p14:xfrm>
              <a:off x="2133480" y="3139000"/>
              <a:ext cx="261720" cy="24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6F6958E-BA37-4CBB-9A67-AD89FBE773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115480" y="3121000"/>
                <a:ext cx="29736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7489B6-C78E-45AE-9A9C-4DB4E76372E0}"/>
                  </a:ext>
                </a:extLst>
              </p14:cNvPr>
              <p14:cNvContentPartPr/>
              <p14:nvPr/>
            </p14:nvContentPartPr>
            <p14:xfrm>
              <a:off x="3714600" y="3294160"/>
              <a:ext cx="114480" cy="86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7489B6-C78E-45AE-9A9C-4DB4E76372E0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96600" y="3276160"/>
                <a:ext cx="15012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521BB81-2860-4193-8E68-2B81AE7C2499}"/>
                  </a:ext>
                </a:extLst>
              </p14:cNvPr>
              <p14:cNvContentPartPr/>
              <p14:nvPr/>
            </p14:nvContentPartPr>
            <p14:xfrm>
              <a:off x="4002600" y="3078160"/>
              <a:ext cx="735120" cy="4168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521BB81-2860-4193-8E68-2B81AE7C249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984951" y="3060520"/>
                <a:ext cx="770777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1051B31-C241-47B6-8BBA-AAEE55E3C997}"/>
                  </a:ext>
                </a:extLst>
              </p14:cNvPr>
              <p14:cNvContentPartPr/>
              <p14:nvPr/>
            </p14:nvContentPartPr>
            <p14:xfrm>
              <a:off x="3332280" y="3128920"/>
              <a:ext cx="277200" cy="263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1051B31-C241-47B6-8BBA-AAEE55E3C99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314280" y="3111280"/>
                <a:ext cx="31284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F94876E-5FAF-459B-ABD2-6B829063A71D}"/>
                  </a:ext>
                </a:extLst>
              </p14:cNvPr>
              <p14:cNvContentPartPr/>
              <p14:nvPr/>
            </p14:nvContentPartPr>
            <p14:xfrm>
              <a:off x="4876320" y="3088240"/>
              <a:ext cx="915480" cy="298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F94876E-5FAF-459B-ABD2-6B829063A71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858327" y="3070262"/>
                <a:ext cx="951106" cy="3336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CF987A9-5663-405C-BF17-65B25A23DDF8}"/>
                  </a:ext>
                </a:extLst>
              </p14:cNvPr>
              <p14:cNvContentPartPr/>
              <p14:nvPr/>
            </p14:nvContentPartPr>
            <p14:xfrm>
              <a:off x="6024360" y="3281200"/>
              <a:ext cx="17424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CF987A9-5663-405C-BF17-65B25A23DDF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006720" y="326356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C59BF-607A-448D-AF12-0469C0140FA6}"/>
                  </a:ext>
                </a:extLst>
              </p14:cNvPr>
              <p14:cNvContentPartPr/>
              <p14:nvPr/>
            </p14:nvContentPartPr>
            <p14:xfrm>
              <a:off x="6034800" y="3362560"/>
              <a:ext cx="143280" cy="2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C59BF-607A-448D-AF12-0469C0140FA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016800" y="3344920"/>
                <a:ext cx="178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55FB06A-9E6F-4DB8-9EB5-431B22AF0898}"/>
                  </a:ext>
                </a:extLst>
              </p14:cNvPr>
              <p14:cNvContentPartPr/>
              <p14:nvPr/>
            </p14:nvContentPartPr>
            <p14:xfrm>
              <a:off x="6421440" y="3178600"/>
              <a:ext cx="98640" cy="262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55FB06A-9E6F-4DB8-9EB5-431B22AF089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403800" y="3160600"/>
                <a:ext cx="13428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486AB90-12F3-4BA3-A9BC-8DA0AAA594E5}"/>
                  </a:ext>
                </a:extLst>
              </p14:cNvPr>
              <p14:cNvContentPartPr/>
              <p14:nvPr/>
            </p14:nvContentPartPr>
            <p14:xfrm>
              <a:off x="6648240" y="3403240"/>
              <a:ext cx="83160" cy="82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486AB90-12F3-4BA3-A9BC-8DA0AAA594E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6630240" y="3385240"/>
                <a:ext cx="1188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81E2CE4-F7B8-4594-B2A7-F5914B3B894E}"/>
                  </a:ext>
                </a:extLst>
              </p14:cNvPr>
              <p14:cNvContentPartPr/>
              <p14:nvPr/>
            </p14:nvContentPartPr>
            <p14:xfrm>
              <a:off x="7095720" y="3169600"/>
              <a:ext cx="382320" cy="319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81E2CE4-F7B8-4594-B2A7-F5914B3B894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077720" y="3151960"/>
                <a:ext cx="41796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3820BFD-2C29-4CD2-9B67-F18C7CD87C62}"/>
                  </a:ext>
                </a:extLst>
              </p14:cNvPr>
              <p14:cNvContentPartPr/>
              <p14:nvPr/>
            </p14:nvContentPartPr>
            <p14:xfrm>
              <a:off x="6837240" y="3250600"/>
              <a:ext cx="168120" cy="135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3820BFD-2C29-4CD2-9B67-F18C7CD87C62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819600" y="3232960"/>
                <a:ext cx="2037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F734A9B-D3CE-4BB4-8007-9FAEA18FF277}"/>
                  </a:ext>
                </a:extLst>
              </p14:cNvPr>
              <p14:cNvContentPartPr/>
              <p14:nvPr/>
            </p14:nvContentPartPr>
            <p14:xfrm>
              <a:off x="8383800" y="3340600"/>
              <a:ext cx="121680" cy="112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F734A9B-D3CE-4BB4-8007-9FAEA18FF277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8365800" y="3322960"/>
                <a:ext cx="157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6390C1C-9129-4FF1-A6EE-9F0188A21A0C}"/>
                  </a:ext>
                </a:extLst>
              </p14:cNvPr>
              <p14:cNvContentPartPr/>
              <p14:nvPr/>
            </p14:nvContentPartPr>
            <p14:xfrm>
              <a:off x="8036040" y="3139000"/>
              <a:ext cx="273600" cy="283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6390C1C-9129-4FF1-A6EE-9F0188A21A0C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8018400" y="3121000"/>
                <a:ext cx="3092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7557874-36AE-4BEF-A5F8-D13FB89AAA45}"/>
                  </a:ext>
                </a:extLst>
              </p14:cNvPr>
              <p14:cNvContentPartPr/>
              <p14:nvPr/>
            </p14:nvContentPartPr>
            <p14:xfrm>
              <a:off x="7578840" y="3230800"/>
              <a:ext cx="365400" cy="228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7557874-36AE-4BEF-A5F8-D13FB89AAA4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561200" y="3212800"/>
                <a:ext cx="40104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CB805F4-5906-40CA-A867-08A6BE0FEE7E}"/>
                  </a:ext>
                </a:extLst>
              </p14:cNvPr>
              <p14:cNvContentPartPr/>
              <p14:nvPr/>
            </p14:nvContentPartPr>
            <p14:xfrm>
              <a:off x="365520" y="3708160"/>
              <a:ext cx="210240" cy="232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CB805F4-5906-40CA-A867-08A6BE0FEE7E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47520" y="3690160"/>
                <a:ext cx="24588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32CC2C6-38C5-4CC3-B091-8D8B0CFBAA88}"/>
                  </a:ext>
                </a:extLst>
              </p14:cNvPr>
              <p14:cNvContentPartPr/>
              <p14:nvPr/>
            </p14:nvContentPartPr>
            <p14:xfrm>
              <a:off x="918840" y="3657400"/>
              <a:ext cx="117360" cy="313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32CC2C6-38C5-4CC3-B091-8D8B0CFBAA8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901200" y="3639400"/>
                <a:ext cx="15300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80843D3-FBD5-4606-904D-C4F5F2688503}"/>
                  </a:ext>
                </a:extLst>
              </p14:cNvPr>
              <p14:cNvContentPartPr/>
              <p14:nvPr/>
            </p14:nvContentPartPr>
            <p14:xfrm>
              <a:off x="1147800" y="3841000"/>
              <a:ext cx="117360" cy="1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80843D3-FBD5-4606-904D-C4F5F268850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129800" y="3823360"/>
                <a:ext cx="153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1B5CD96-F75D-4A60-A6B9-260BF3667B0C}"/>
                  </a:ext>
                </a:extLst>
              </p14:cNvPr>
              <p14:cNvContentPartPr/>
              <p14:nvPr/>
            </p14:nvContentPartPr>
            <p14:xfrm>
              <a:off x="1797960" y="3810760"/>
              <a:ext cx="173880" cy="9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1B5CD96-F75D-4A60-A6B9-260BF3667B0C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780320" y="3792760"/>
                <a:ext cx="209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1CFF3C7-BB3D-429C-8C62-23833D124D16}"/>
                  </a:ext>
                </a:extLst>
              </p14:cNvPr>
              <p14:cNvContentPartPr/>
              <p14:nvPr/>
            </p14:nvContentPartPr>
            <p14:xfrm>
              <a:off x="1777800" y="3894280"/>
              <a:ext cx="184320" cy="17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1CFF3C7-BB3D-429C-8C62-23833D124D1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1759800" y="3876640"/>
                <a:ext cx="219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CB67553-85AB-4FA3-A334-C714098E05AC}"/>
                  </a:ext>
                </a:extLst>
              </p14:cNvPr>
              <p14:cNvContentPartPr/>
              <p14:nvPr/>
            </p14:nvContentPartPr>
            <p14:xfrm>
              <a:off x="1359840" y="3716800"/>
              <a:ext cx="272520" cy="294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CB67553-85AB-4FA3-A334-C714098E05AC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342177" y="3699160"/>
                <a:ext cx="308207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9ECACCB-D17E-4B21-997E-FB9F8ECF7566}"/>
                  </a:ext>
                </a:extLst>
              </p14:cNvPr>
              <p14:cNvContentPartPr/>
              <p14:nvPr/>
            </p14:nvContentPartPr>
            <p14:xfrm>
              <a:off x="2681040" y="3736960"/>
              <a:ext cx="491040" cy="285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9ECACCB-D17E-4B21-997E-FB9F8ECF7566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663387" y="3719298"/>
                <a:ext cx="526706" cy="3211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B82C43F-3D96-430B-8F28-A45A3AEC9412}"/>
                  </a:ext>
                </a:extLst>
              </p14:cNvPr>
              <p14:cNvContentPartPr/>
              <p14:nvPr/>
            </p14:nvContentPartPr>
            <p14:xfrm>
              <a:off x="2407440" y="3830200"/>
              <a:ext cx="160560" cy="195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B82C43F-3D96-430B-8F28-A45A3AEC9412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389800" y="3812200"/>
                <a:ext cx="19620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96421E74-1F63-4ECF-9286-54FB54F3352A}"/>
                  </a:ext>
                </a:extLst>
              </p14:cNvPr>
              <p14:cNvContentPartPr/>
              <p14:nvPr/>
            </p14:nvContentPartPr>
            <p14:xfrm>
              <a:off x="2139960" y="3758560"/>
              <a:ext cx="173160" cy="2372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96421E74-1F63-4ECF-9286-54FB54F3352A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122320" y="3740920"/>
                <a:ext cx="20880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27602C0-7DB3-4C12-981C-08C2F59504B0}"/>
                  </a:ext>
                </a:extLst>
              </p14:cNvPr>
              <p14:cNvContentPartPr/>
              <p14:nvPr/>
            </p14:nvContentPartPr>
            <p14:xfrm>
              <a:off x="4175400" y="3832360"/>
              <a:ext cx="1468800" cy="274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27602C0-7DB3-4C12-981C-08C2F59504B0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157760" y="3814384"/>
                <a:ext cx="1504440" cy="3102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4BB5AB5-5481-4885-9A2C-8618984B1722}"/>
                  </a:ext>
                </a:extLst>
              </p14:cNvPr>
              <p14:cNvContentPartPr/>
              <p14:nvPr/>
            </p14:nvContentPartPr>
            <p14:xfrm>
              <a:off x="3677160" y="3728320"/>
              <a:ext cx="234360" cy="407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4BB5AB5-5481-4885-9A2C-8618984B1722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659520" y="3710680"/>
                <a:ext cx="27000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98F10FB-BBEE-43AC-A975-61D46D0D3B98}"/>
                  </a:ext>
                </a:extLst>
              </p14:cNvPr>
              <p14:cNvContentPartPr/>
              <p14:nvPr/>
            </p14:nvContentPartPr>
            <p14:xfrm>
              <a:off x="6764880" y="3817600"/>
              <a:ext cx="581400" cy="306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98F10FB-BBEE-43AC-A975-61D46D0D3B98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6747240" y="3799960"/>
                <a:ext cx="6170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75B882E-98E9-4B6A-9653-05720F0D482A}"/>
                  </a:ext>
                </a:extLst>
              </p14:cNvPr>
              <p14:cNvContentPartPr/>
              <p14:nvPr/>
            </p14:nvContentPartPr>
            <p14:xfrm>
              <a:off x="6065040" y="3819760"/>
              <a:ext cx="525240" cy="284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75B882E-98E9-4B6A-9653-05720F0D482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6047388" y="3801760"/>
                <a:ext cx="560904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623041-83E6-4D35-AAAC-629466B1B90F}"/>
                  </a:ext>
                </a:extLst>
              </p14:cNvPr>
              <p14:cNvContentPartPr/>
              <p14:nvPr/>
            </p14:nvContentPartPr>
            <p14:xfrm>
              <a:off x="7519080" y="4094440"/>
              <a:ext cx="70560" cy="104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623041-83E6-4D35-AAAC-629466B1B90F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7501440" y="4076440"/>
                <a:ext cx="10620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9605E04-51B7-4DFE-89D1-D7F638694410}"/>
                  </a:ext>
                </a:extLst>
              </p14:cNvPr>
              <p14:cNvContentPartPr/>
              <p14:nvPr/>
            </p14:nvContentPartPr>
            <p14:xfrm>
              <a:off x="7772160" y="3799240"/>
              <a:ext cx="903960" cy="356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9605E04-51B7-4DFE-89D1-D7F638694410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7754167" y="3781600"/>
                <a:ext cx="939586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1AA6A36-4620-485B-88F2-3A57362EBDAD}"/>
                  </a:ext>
                </a:extLst>
              </p14:cNvPr>
              <p14:cNvContentPartPr/>
              <p14:nvPr/>
            </p14:nvContentPartPr>
            <p14:xfrm>
              <a:off x="538320" y="4327720"/>
              <a:ext cx="190080" cy="231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1AA6A36-4620-485B-88F2-3A57362EBDAD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20320" y="4310080"/>
                <a:ext cx="2257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ADB54313-E912-4C46-98BD-76CC5EA94D36}"/>
                  </a:ext>
                </a:extLst>
              </p14:cNvPr>
              <p14:cNvContentPartPr/>
              <p14:nvPr/>
            </p14:nvContentPartPr>
            <p14:xfrm>
              <a:off x="873480" y="4453720"/>
              <a:ext cx="124920" cy="6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ADB54313-E912-4C46-98BD-76CC5EA94D36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855480" y="4436080"/>
                <a:ext cx="160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742CD05-3DA4-4C44-9867-2BCF66EC38EC}"/>
                  </a:ext>
                </a:extLst>
              </p14:cNvPr>
              <p14:cNvContentPartPr/>
              <p14:nvPr/>
            </p14:nvContentPartPr>
            <p14:xfrm>
              <a:off x="873480" y="4545160"/>
              <a:ext cx="72720" cy="64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742CD05-3DA4-4C44-9867-2BCF66EC38EC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855480" y="4527160"/>
                <a:ext cx="1083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05F1CBF-C6DC-4084-8831-C505823BF0DF}"/>
                  </a:ext>
                </a:extLst>
              </p14:cNvPr>
              <p14:cNvContentPartPr/>
              <p14:nvPr/>
            </p14:nvContentPartPr>
            <p14:xfrm>
              <a:off x="1167960" y="4511680"/>
              <a:ext cx="159840" cy="122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05F1CBF-C6DC-4084-8831-C505823BF0DF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1150320" y="4494040"/>
                <a:ext cx="19548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61F6921D-2FFB-4DBA-91D4-04A2BB26ADF0}"/>
                  </a:ext>
                </a:extLst>
              </p14:cNvPr>
              <p14:cNvContentPartPr/>
              <p14:nvPr/>
            </p14:nvContentPartPr>
            <p14:xfrm>
              <a:off x="1503120" y="4307560"/>
              <a:ext cx="117360" cy="263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61F6921D-2FFB-4DBA-91D4-04A2BB26ADF0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1485480" y="4289585"/>
                <a:ext cx="153000" cy="2987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438ECEE-D9A7-45EE-A1CD-D8FE9AA4ECE8}"/>
                  </a:ext>
                </a:extLst>
              </p14:cNvPr>
              <p14:cNvContentPartPr/>
              <p14:nvPr/>
            </p14:nvContentPartPr>
            <p14:xfrm>
              <a:off x="1147800" y="4256800"/>
              <a:ext cx="157320" cy="193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438ECEE-D9A7-45EE-A1CD-D8FE9AA4ECE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1129800" y="4238833"/>
                <a:ext cx="192960" cy="228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306C0A0C-6438-4B4E-9036-E445A83CE72C}"/>
                  </a:ext>
                </a:extLst>
              </p14:cNvPr>
              <p14:cNvContentPartPr/>
              <p14:nvPr/>
            </p14:nvContentPartPr>
            <p14:xfrm>
              <a:off x="1805520" y="4312960"/>
              <a:ext cx="351360" cy="306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306C0A0C-6438-4B4E-9036-E445A83CE72C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1787520" y="4295320"/>
                <a:ext cx="3870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33BABB8-1155-4F6A-84A4-CB8EE220BE41}"/>
                  </a:ext>
                </a:extLst>
              </p14:cNvPr>
              <p14:cNvContentPartPr/>
              <p14:nvPr/>
            </p14:nvContentPartPr>
            <p14:xfrm>
              <a:off x="2234640" y="4324840"/>
              <a:ext cx="1153800" cy="3373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33BABB8-1155-4F6A-84A4-CB8EE220BE41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2216994" y="4306840"/>
                <a:ext cx="1189451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3454007F-27A1-406A-850D-4AB54953D5D9}"/>
                  </a:ext>
                </a:extLst>
              </p14:cNvPr>
              <p14:cNvContentPartPr/>
              <p14:nvPr/>
            </p14:nvContentPartPr>
            <p14:xfrm>
              <a:off x="3494640" y="4521040"/>
              <a:ext cx="154440" cy="205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3454007F-27A1-406A-850D-4AB54953D5D9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476640" y="4503040"/>
                <a:ext cx="1900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DED8387-E8CF-4036-BC30-87EAEDCC6DCF}"/>
                  </a:ext>
                </a:extLst>
              </p14:cNvPr>
              <p14:cNvContentPartPr/>
              <p14:nvPr/>
            </p14:nvContentPartPr>
            <p14:xfrm>
              <a:off x="3744480" y="4469920"/>
              <a:ext cx="309960" cy="2052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DED8387-E8CF-4036-BC30-87EAEDCC6DC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726480" y="4451920"/>
                <a:ext cx="3456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B38D3A52-0569-4637-B0F3-1235A7CA88BA}"/>
                  </a:ext>
                </a:extLst>
              </p14:cNvPr>
              <p14:cNvContentPartPr/>
              <p14:nvPr/>
            </p14:nvContentPartPr>
            <p14:xfrm>
              <a:off x="4135440" y="4521040"/>
              <a:ext cx="197640" cy="264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B38D3A52-0569-4637-B0F3-1235A7CA88BA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117440" y="4503040"/>
                <a:ext cx="2332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AA7B8E9B-C912-42F8-8753-E14CA9B059D7}"/>
                  </a:ext>
                </a:extLst>
              </p14:cNvPr>
              <p14:cNvContentPartPr/>
              <p14:nvPr/>
            </p14:nvContentPartPr>
            <p14:xfrm>
              <a:off x="4478160" y="4377760"/>
              <a:ext cx="225360" cy="280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AA7B8E9B-C912-42F8-8753-E14CA9B059D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4460160" y="4360120"/>
                <a:ext cx="26100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4398DF6B-5D81-44B7-AEA9-331123558BC9}"/>
                  </a:ext>
                </a:extLst>
              </p14:cNvPr>
              <p14:cNvContentPartPr/>
              <p14:nvPr/>
            </p14:nvContentPartPr>
            <p14:xfrm>
              <a:off x="4815480" y="4400080"/>
              <a:ext cx="285840" cy="2437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4398DF6B-5D81-44B7-AEA9-331123558BC9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797840" y="4382440"/>
                <a:ext cx="32148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A3EA8BE-EE73-4526-98A7-827FA7854D79}"/>
                  </a:ext>
                </a:extLst>
              </p14:cNvPr>
              <p14:cNvContentPartPr/>
              <p14:nvPr/>
            </p14:nvContentPartPr>
            <p14:xfrm>
              <a:off x="5184840" y="4463440"/>
              <a:ext cx="88200" cy="17568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A3EA8BE-EE73-4526-98A7-827FA7854D79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5166840" y="4445440"/>
                <a:ext cx="12384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45D55340-BB45-48EB-8C98-C2C9F886E22D}"/>
                  </a:ext>
                </a:extLst>
              </p14:cNvPr>
              <p14:cNvContentPartPr/>
              <p14:nvPr/>
            </p14:nvContentPartPr>
            <p14:xfrm>
              <a:off x="5380320" y="4369840"/>
              <a:ext cx="544680" cy="3751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45D55340-BB45-48EB-8C98-C2C9F886E22D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362680" y="4351840"/>
                <a:ext cx="58032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5435838-F320-4147-B96D-A24C8CA1B582}"/>
                  </a:ext>
                </a:extLst>
              </p14:cNvPr>
              <p14:cNvContentPartPr/>
              <p14:nvPr/>
            </p14:nvContentPartPr>
            <p14:xfrm>
              <a:off x="6319200" y="4424200"/>
              <a:ext cx="318600" cy="245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5435838-F320-4147-B96D-A24C8CA1B582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6301540" y="4406200"/>
                <a:ext cx="3542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B2F7671-0CB5-40B0-BE48-92FACDADFDD5}"/>
                  </a:ext>
                </a:extLst>
              </p14:cNvPr>
              <p14:cNvContentPartPr/>
              <p14:nvPr/>
            </p14:nvContentPartPr>
            <p14:xfrm>
              <a:off x="527880" y="4998400"/>
              <a:ext cx="142560" cy="2242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B2F7671-0CB5-40B0-BE48-92FACDADFDD5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09880" y="4980400"/>
                <a:ext cx="1782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1EFC381-495B-422F-A1EF-CE843BE70AC0}"/>
                  </a:ext>
                </a:extLst>
              </p14:cNvPr>
              <p14:cNvContentPartPr/>
              <p14:nvPr/>
            </p14:nvContentPartPr>
            <p14:xfrm>
              <a:off x="782040" y="5087320"/>
              <a:ext cx="123480" cy="2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1EFC381-495B-422F-A1EF-CE843BE70AC0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64400" y="5069680"/>
                <a:ext cx="1591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75FF7BE-601B-46A1-98D7-DF9D7E3A731B}"/>
                  </a:ext>
                </a:extLst>
              </p14:cNvPr>
              <p14:cNvContentPartPr/>
              <p14:nvPr/>
            </p14:nvContentPartPr>
            <p14:xfrm>
              <a:off x="761880" y="5171200"/>
              <a:ext cx="127800" cy="1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75FF7BE-601B-46A1-98D7-DF9D7E3A731B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743880" y="5153200"/>
                <a:ext cx="163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1B8B078-A9A4-49C4-B335-7C23E2061DF1}"/>
                  </a:ext>
                </a:extLst>
              </p14:cNvPr>
              <p14:cNvContentPartPr/>
              <p14:nvPr/>
            </p14:nvContentPartPr>
            <p14:xfrm>
              <a:off x="1167960" y="5093080"/>
              <a:ext cx="125640" cy="1177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1B8B078-A9A4-49C4-B335-7C23E2061DF1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1150320" y="5075440"/>
                <a:ext cx="1612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3A5677F4-C340-4244-8E4F-9AB45842415F}"/>
                  </a:ext>
                </a:extLst>
              </p14:cNvPr>
              <p14:cNvContentPartPr/>
              <p14:nvPr/>
            </p14:nvContentPartPr>
            <p14:xfrm>
              <a:off x="1686360" y="4888240"/>
              <a:ext cx="658080" cy="2984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3A5677F4-C340-4244-8E4F-9AB45842415F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1668720" y="4870600"/>
                <a:ext cx="69372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05927C8-0668-4819-AC27-1CDA7FE48C49}"/>
                  </a:ext>
                </a:extLst>
              </p14:cNvPr>
              <p14:cNvContentPartPr/>
              <p14:nvPr/>
            </p14:nvContentPartPr>
            <p14:xfrm>
              <a:off x="1446600" y="4906960"/>
              <a:ext cx="123120" cy="2372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05927C8-0668-4819-AC27-1CDA7FE48C49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1428652" y="4888960"/>
                <a:ext cx="158656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C16A772D-53E6-44FF-A4B6-3C1A7C8CED0F}"/>
                  </a:ext>
                </a:extLst>
              </p14:cNvPr>
              <p14:cNvContentPartPr/>
              <p14:nvPr/>
            </p14:nvContentPartPr>
            <p14:xfrm>
              <a:off x="1157880" y="4845760"/>
              <a:ext cx="132840" cy="1630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C16A772D-53E6-44FF-A4B6-3C1A7C8CED0F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1140240" y="4828120"/>
                <a:ext cx="1684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CC465F5-9D49-4351-9B55-AE111D6AC4A9}"/>
                  </a:ext>
                </a:extLst>
              </p14:cNvPr>
              <p14:cNvContentPartPr/>
              <p14:nvPr/>
            </p14:nvContentPartPr>
            <p14:xfrm>
              <a:off x="2458200" y="5029000"/>
              <a:ext cx="170280" cy="1587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CC465F5-9D49-4351-9B55-AE111D6AC4A9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2440560" y="5011000"/>
                <a:ext cx="2059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D3B3824-DC0A-4326-8999-EBD806118392}"/>
                  </a:ext>
                </a:extLst>
              </p14:cNvPr>
              <p14:cNvContentPartPr/>
              <p14:nvPr/>
            </p14:nvContentPartPr>
            <p14:xfrm>
              <a:off x="3158040" y="4998400"/>
              <a:ext cx="642600" cy="2505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D3B3824-DC0A-4326-8999-EBD806118392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3140410" y="4980426"/>
                <a:ext cx="67822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6B8C2803-56DF-4ACE-A8A2-FFCCAB8770DF}"/>
                  </a:ext>
                </a:extLst>
              </p14:cNvPr>
              <p14:cNvContentPartPr/>
              <p14:nvPr/>
            </p14:nvContentPartPr>
            <p14:xfrm>
              <a:off x="2732880" y="4937560"/>
              <a:ext cx="324360" cy="26388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6B8C2803-56DF-4ACE-A8A2-FFCCAB8770DF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2715240" y="4919920"/>
                <a:ext cx="36000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963D7AB-0E4F-4866-8D31-32276B329AAE}"/>
                  </a:ext>
                </a:extLst>
              </p14:cNvPr>
              <p14:cNvContentPartPr/>
              <p14:nvPr/>
            </p14:nvContentPartPr>
            <p14:xfrm>
              <a:off x="3961920" y="5039080"/>
              <a:ext cx="165600" cy="181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963D7AB-0E4F-4866-8D31-32276B329AAE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3944280" y="5021080"/>
                <a:ext cx="201240" cy="21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3894822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14:cNvPr>
              <p14:cNvContentPartPr/>
              <p14:nvPr/>
            </p14:nvContentPartPr>
            <p14:xfrm>
              <a:off x="2336520" y="193120"/>
              <a:ext cx="4059000" cy="487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8880" y="175120"/>
                <a:ext cx="4094640" cy="52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14:cNvPr>
              <p14:cNvContentPartPr/>
              <p14:nvPr/>
            </p14:nvContentPartPr>
            <p14:xfrm>
              <a:off x="406200" y="912400"/>
              <a:ext cx="128880" cy="279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8200" y="894760"/>
                <a:ext cx="16452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14:cNvPr>
              <p14:cNvContentPartPr/>
              <p14:nvPr/>
            </p14:nvContentPartPr>
            <p14:xfrm>
              <a:off x="660000" y="1019680"/>
              <a:ext cx="1533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42000" y="1001680"/>
                <a:ext cx="189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14:cNvPr>
              <p14:cNvContentPartPr/>
              <p14:nvPr/>
            </p14:nvContentPartPr>
            <p14:xfrm>
              <a:off x="680160" y="1093840"/>
              <a:ext cx="131760" cy="23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1076200"/>
                <a:ext cx="16740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14:cNvPr>
              <p14:cNvContentPartPr/>
              <p14:nvPr/>
            </p14:nvContentPartPr>
            <p14:xfrm>
              <a:off x="975000" y="842560"/>
              <a:ext cx="2306880" cy="439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57000" y="824575"/>
                <a:ext cx="2342520" cy="474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14:cNvPr>
              <p14:cNvContentPartPr/>
              <p14:nvPr/>
            </p14:nvContentPartPr>
            <p14:xfrm>
              <a:off x="3852480" y="832480"/>
              <a:ext cx="120240" cy="447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34480" y="814840"/>
                <a:ext cx="15588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14:cNvPr>
              <p14:cNvContentPartPr/>
              <p14:nvPr/>
            </p14:nvContentPartPr>
            <p14:xfrm>
              <a:off x="4499040" y="850120"/>
              <a:ext cx="156960" cy="315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81400" y="832120"/>
                <a:ext cx="19260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14:cNvPr>
              <p14:cNvContentPartPr/>
              <p14:nvPr/>
            </p14:nvContentPartPr>
            <p14:xfrm>
              <a:off x="4815480" y="1015720"/>
              <a:ext cx="1515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97840" y="99808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14:cNvPr>
              <p14:cNvContentPartPr/>
              <p14:nvPr/>
            </p14:nvContentPartPr>
            <p14:xfrm>
              <a:off x="4836000" y="1117240"/>
              <a:ext cx="10044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8000" y="109924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14:cNvPr>
              <p14:cNvContentPartPr/>
              <p14:nvPr/>
            </p14:nvContentPartPr>
            <p14:xfrm>
              <a:off x="5151000" y="1087000"/>
              <a:ext cx="86400" cy="10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33000" y="1069000"/>
                <a:ext cx="122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14:cNvPr>
              <p14:cNvContentPartPr/>
              <p14:nvPr/>
            </p14:nvContentPartPr>
            <p14:xfrm>
              <a:off x="6715200" y="901240"/>
              <a:ext cx="222480" cy="217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97560" y="883240"/>
                <a:ext cx="25812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14:cNvPr>
              <p14:cNvContentPartPr/>
              <p14:nvPr/>
            </p14:nvContentPartPr>
            <p14:xfrm>
              <a:off x="5967120" y="859480"/>
              <a:ext cx="609480" cy="329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49480" y="841480"/>
                <a:ext cx="64512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14:cNvPr>
              <p14:cNvContentPartPr/>
              <p14:nvPr/>
            </p14:nvContentPartPr>
            <p14:xfrm>
              <a:off x="5322720" y="873160"/>
              <a:ext cx="55080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05068" y="855520"/>
                <a:ext cx="586463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2588EF6-DBCD-423A-8E5E-B647F83D06A5}"/>
                  </a:ext>
                </a:extLst>
              </p14:cNvPr>
              <p14:cNvContentPartPr/>
              <p14:nvPr/>
            </p14:nvContentPartPr>
            <p14:xfrm>
              <a:off x="345000" y="1711240"/>
              <a:ext cx="1022400" cy="25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2588EF6-DBCD-423A-8E5E-B647F83D06A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7360" y="1693240"/>
                <a:ext cx="10580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0D28790-3D7B-43F0-8749-280F3DC5AA1F}"/>
                  </a:ext>
                </a:extLst>
              </p14:cNvPr>
              <p14:cNvContentPartPr/>
              <p14:nvPr/>
            </p14:nvContentPartPr>
            <p14:xfrm>
              <a:off x="1361280" y="1503520"/>
              <a:ext cx="14400" cy="33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0D28790-3D7B-43F0-8749-280F3DC5AA1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43280" y="1485520"/>
                <a:ext cx="5004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6309406-5F18-4914-9979-C56EE51AA1DA}"/>
                  </a:ext>
                </a:extLst>
              </p14:cNvPr>
              <p14:cNvContentPartPr/>
              <p14:nvPr/>
            </p14:nvContentPartPr>
            <p14:xfrm>
              <a:off x="1385400" y="1615120"/>
              <a:ext cx="6480" cy="13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6309406-5F18-4914-9979-C56EE51AA1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67400" y="1597480"/>
                <a:ext cx="42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A727C92-D439-4B1C-B7BC-0C79480AC8A0}"/>
                  </a:ext>
                </a:extLst>
              </p14:cNvPr>
              <p14:cNvContentPartPr/>
              <p14:nvPr/>
            </p14:nvContentPartPr>
            <p14:xfrm>
              <a:off x="425640" y="1350880"/>
              <a:ext cx="78912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A727C92-D439-4B1C-B7BC-0C79480AC8A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7992" y="1333240"/>
                <a:ext cx="824776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4F7CA24-D1A7-49CA-A2CD-6DA3BB12E6C3}"/>
                  </a:ext>
                </a:extLst>
              </p14:cNvPr>
              <p14:cNvContentPartPr/>
              <p14:nvPr/>
            </p14:nvContentPartPr>
            <p14:xfrm>
              <a:off x="1674480" y="1431880"/>
              <a:ext cx="257040" cy="18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4F7CA24-D1A7-49CA-A2CD-6DA3BB12E6C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56840" y="1414240"/>
                <a:ext cx="2926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77DC9A-7DBB-4D57-95EE-5EFDCDBCF973}"/>
                  </a:ext>
                </a:extLst>
              </p14:cNvPr>
              <p14:cNvContentPartPr/>
              <p14:nvPr/>
            </p14:nvContentPartPr>
            <p14:xfrm>
              <a:off x="2060400" y="1514680"/>
              <a:ext cx="119160" cy="119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77DC9A-7DBB-4D57-95EE-5EFDCDBCF97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42400" y="1496680"/>
                <a:ext cx="15480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4B843A-C1AF-403D-8C71-835131C0C5CF}"/>
                  </a:ext>
                </a:extLst>
              </p14:cNvPr>
              <p14:cNvContentPartPr/>
              <p14:nvPr/>
            </p14:nvContentPartPr>
            <p14:xfrm>
              <a:off x="3378720" y="1690000"/>
              <a:ext cx="747720" cy="37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4B843A-C1AF-403D-8C71-835131C0C5C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60720" y="1672000"/>
                <a:ext cx="7833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994DAFF-7A5A-42E3-BF45-FA2CB9CE51C0}"/>
                  </a:ext>
                </a:extLst>
              </p14:cNvPr>
              <p14:cNvContentPartPr/>
              <p14:nvPr/>
            </p14:nvContentPartPr>
            <p14:xfrm>
              <a:off x="3445320" y="1452400"/>
              <a:ext cx="751680" cy="171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994DAFF-7A5A-42E3-BF45-FA2CB9CE51C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27311" y="1434362"/>
                <a:ext cx="787337" cy="2074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341096-C764-47AF-87A7-DE73E2CDFD35}"/>
                  </a:ext>
                </a:extLst>
              </p14:cNvPr>
              <p14:cNvContentPartPr/>
              <p14:nvPr/>
            </p14:nvContentPartPr>
            <p14:xfrm>
              <a:off x="2549280" y="1483000"/>
              <a:ext cx="636120" cy="143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341096-C764-47AF-87A7-DE73E2CDFD3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31280" y="1465360"/>
                <a:ext cx="6717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D66DEA5-5602-48EF-A849-A323A4634980}"/>
                  </a:ext>
                </a:extLst>
              </p14:cNvPr>
              <p14:cNvContentPartPr/>
              <p14:nvPr/>
            </p14:nvContentPartPr>
            <p14:xfrm>
              <a:off x="4480320" y="1436920"/>
              <a:ext cx="791640" cy="282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D66DEA5-5602-48EF-A849-A323A46349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62680" y="1418943"/>
                <a:ext cx="827280" cy="31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240CAA8-8510-47EB-A1B6-FCDD3FD26DE0}"/>
                  </a:ext>
                </a:extLst>
              </p14:cNvPr>
              <p14:cNvContentPartPr/>
              <p14:nvPr/>
            </p14:nvContentPartPr>
            <p14:xfrm>
              <a:off x="5597760" y="1513600"/>
              <a:ext cx="111960" cy="235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240CAA8-8510-47EB-A1B6-FCDD3FD26D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80120" y="1495600"/>
                <a:ext cx="14760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AD95D2-2D19-487B-96CD-FC7301F564A1}"/>
                  </a:ext>
                </a:extLst>
              </p14:cNvPr>
              <p14:cNvContentPartPr/>
              <p14:nvPr/>
            </p14:nvContentPartPr>
            <p14:xfrm>
              <a:off x="6502080" y="1574440"/>
              <a:ext cx="565560" cy="183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AD95D2-2D19-487B-96CD-FC7301F564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84440" y="1556765"/>
                <a:ext cx="601200" cy="218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B8CDCCD-A142-48BD-B992-BE3F91D0D0FE}"/>
                  </a:ext>
                </a:extLst>
              </p14:cNvPr>
              <p14:cNvContentPartPr/>
              <p14:nvPr/>
            </p14:nvContentPartPr>
            <p14:xfrm>
              <a:off x="5821320" y="1554280"/>
              <a:ext cx="523440" cy="199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B8CDCCD-A142-48BD-B992-BE3F91D0D0F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03332" y="1536280"/>
                <a:ext cx="559056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C074CE5-C5D5-47BC-9408-C16278BC5AF0}"/>
                  </a:ext>
                </a:extLst>
              </p14:cNvPr>
              <p14:cNvContentPartPr/>
              <p14:nvPr/>
            </p14:nvContentPartPr>
            <p14:xfrm>
              <a:off x="7235400" y="1771360"/>
              <a:ext cx="8640" cy="6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C074CE5-C5D5-47BC-9408-C16278BC5AF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217400" y="1753720"/>
                <a:ext cx="44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F4EAA08-D6CC-4873-A9C8-3A35E86E543E}"/>
                  </a:ext>
                </a:extLst>
              </p14:cNvPr>
              <p14:cNvContentPartPr/>
              <p14:nvPr/>
            </p14:nvContentPartPr>
            <p14:xfrm>
              <a:off x="8129280" y="1503520"/>
              <a:ext cx="794520" cy="37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F4EAA08-D6CC-4873-A9C8-3A35E86E543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111280" y="1485520"/>
                <a:ext cx="8301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07C3BE0-2D63-4F00-87E3-F96DC6DBF1B1}"/>
                  </a:ext>
                </a:extLst>
              </p14:cNvPr>
              <p14:cNvContentPartPr/>
              <p14:nvPr/>
            </p14:nvContentPartPr>
            <p14:xfrm>
              <a:off x="7487040" y="1574440"/>
              <a:ext cx="459360" cy="245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07C3BE0-2D63-4F00-87E3-F96DC6DBF1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469414" y="1556800"/>
                <a:ext cx="494972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D7B530C-6F8E-4BBB-A862-12326EC1BE1F}"/>
                  </a:ext>
                </a:extLst>
              </p14:cNvPr>
              <p14:cNvContentPartPr/>
              <p14:nvPr/>
            </p14:nvContentPartPr>
            <p14:xfrm>
              <a:off x="329520" y="1982680"/>
              <a:ext cx="1702800" cy="222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D7B530C-6F8E-4BBB-A862-12326EC1BE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11520" y="1964680"/>
                <a:ext cx="17384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65DD28-87FD-4713-85C8-579AC0F1DE3F}"/>
                  </a:ext>
                </a:extLst>
              </p14:cNvPr>
              <p14:cNvContentPartPr/>
              <p14:nvPr/>
            </p14:nvContentPartPr>
            <p14:xfrm>
              <a:off x="4297080" y="1940200"/>
              <a:ext cx="31320" cy="320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65DD28-87FD-4713-85C8-579AC0F1DE3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79080" y="1922200"/>
                <a:ext cx="6696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9604ABA-04B4-4C1E-BF7F-294E2CCA7E31}"/>
                  </a:ext>
                </a:extLst>
              </p14:cNvPr>
              <p14:cNvContentPartPr/>
              <p14:nvPr/>
            </p14:nvContentPartPr>
            <p14:xfrm>
              <a:off x="4429200" y="2123080"/>
              <a:ext cx="4320" cy="38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9604ABA-04B4-4C1E-BF7F-294E2CCA7E3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11560" y="210544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0CCF0EF-D041-4BF9-ACCA-14AF321C3EB6}"/>
                  </a:ext>
                </a:extLst>
              </p14:cNvPr>
              <p14:cNvContentPartPr/>
              <p14:nvPr/>
            </p14:nvContentPartPr>
            <p14:xfrm>
              <a:off x="4439640" y="197080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0CCF0EF-D041-4BF9-ACCA-14AF321C3EB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2200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FE711F7-ADEB-4F9D-9F8F-54F863D7CAD9}"/>
                  </a:ext>
                </a:extLst>
              </p14:cNvPr>
              <p14:cNvContentPartPr/>
              <p14:nvPr/>
            </p14:nvContentPartPr>
            <p14:xfrm>
              <a:off x="4566360" y="1899880"/>
              <a:ext cx="1120680" cy="347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FE711F7-ADEB-4F9D-9F8F-54F863D7CAD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48714" y="1881880"/>
                <a:ext cx="1156331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49CD710-380C-40F4-9553-ED64B5BC9CA1}"/>
                  </a:ext>
                </a:extLst>
              </p14:cNvPr>
              <p14:cNvContentPartPr/>
              <p14:nvPr/>
            </p14:nvContentPartPr>
            <p14:xfrm>
              <a:off x="3505080" y="2053960"/>
              <a:ext cx="691200" cy="382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49CD710-380C-40F4-9553-ED64B5BC9CA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487080" y="2036320"/>
                <a:ext cx="72684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07D47D8-9D9B-4276-B257-C6FFEC518768}"/>
                  </a:ext>
                </a:extLst>
              </p14:cNvPr>
              <p14:cNvContentPartPr/>
              <p14:nvPr/>
            </p14:nvContentPartPr>
            <p14:xfrm>
              <a:off x="2650080" y="1912840"/>
              <a:ext cx="659520" cy="444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07D47D8-9D9B-4276-B257-C6FFEC51876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32440" y="1895200"/>
                <a:ext cx="69516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FAD0B2-09FE-42C6-B784-91FC7D58250E}"/>
                  </a:ext>
                </a:extLst>
              </p14:cNvPr>
              <p14:cNvContentPartPr/>
              <p14:nvPr/>
            </p14:nvContentPartPr>
            <p14:xfrm>
              <a:off x="2295840" y="1990960"/>
              <a:ext cx="152640" cy="19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FAD0B2-09FE-42C6-B784-91FC7D58250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77840" y="1973320"/>
                <a:ext cx="1882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A34A92E-608E-40EE-9136-7BB9EFA7CF18}"/>
                  </a:ext>
                </a:extLst>
              </p14:cNvPr>
              <p14:cNvContentPartPr/>
              <p14:nvPr/>
            </p14:nvContentPartPr>
            <p14:xfrm>
              <a:off x="5791080" y="2214520"/>
              <a:ext cx="4320" cy="2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A34A92E-608E-40EE-9136-7BB9EFA7CF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3080" y="2196880"/>
                <a:ext cx="399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5751D71-D645-45BC-BED5-0C0D4C807149}"/>
                  </a:ext>
                </a:extLst>
              </p14:cNvPr>
              <p14:cNvContentPartPr/>
              <p14:nvPr/>
            </p14:nvContentPartPr>
            <p14:xfrm>
              <a:off x="7131720" y="2128120"/>
              <a:ext cx="121320" cy="94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5751D71-D645-45BC-BED5-0C0D4C80714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13720" y="2110480"/>
                <a:ext cx="156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7863C9-DCD1-4682-A59C-AADDBD9878C9}"/>
                  </a:ext>
                </a:extLst>
              </p14:cNvPr>
              <p14:cNvContentPartPr/>
              <p14:nvPr/>
            </p14:nvContentPartPr>
            <p14:xfrm>
              <a:off x="7347000" y="2143600"/>
              <a:ext cx="19080" cy="54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7863C9-DCD1-4682-A59C-AADDBD9878C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29000" y="2125600"/>
                <a:ext cx="547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27F5AE0-46C6-4557-87A4-DC17C7D7E5C7}"/>
                  </a:ext>
                </a:extLst>
              </p14:cNvPr>
              <p14:cNvContentPartPr/>
              <p14:nvPr/>
            </p14:nvContentPartPr>
            <p14:xfrm>
              <a:off x="7345560" y="207448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27F5AE0-46C6-4557-87A4-DC17C7D7E5C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27560" y="205684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F220C27-68EF-4C71-9B00-A20AE39752B9}"/>
                  </a:ext>
                </a:extLst>
              </p14:cNvPr>
              <p14:cNvContentPartPr/>
              <p14:nvPr/>
            </p14:nvContentPartPr>
            <p14:xfrm>
              <a:off x="7466520" y="1950280"/>
              <a:ext cx="12240" cy="27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F220C27-68EF-4C71-9B00-A20AE39752B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48880" y="1932640"/>
                <a:ext cx="478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56C560C-710E-4C3E-88BD-B8409C711EAE}"/>
                  </a:ext>
                </a:extLst>
              </p14:cNvPr>
              <p14:cNvContentPartPr/>
              <p14:nvPr/>
            </p14:nvContentPartPr>
            <p14:xfrm>
              <a:off x="7566600" y="2163400"/>
              <a:ext cx="2880" cy="27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56C560C-710E-4C3E-88BD-B8409C711EA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48600" y="2145760"/>
                <a:ext cx="385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01CDECA-AB3F-4B64-8CED-77B2704BA288}"/>
                  </a:ext>
                </a:extLst>
              </p14:cNvPr>
              <p14:cNvContentPartPr/>
              <p14:nvPr/>
            </p14:nvContentPartPr>
            <p14:xfrm>
              <a:off x="7578840" y="1990960"/>
              <a:ext cx="36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01CDECA-AB3F-4B64-8CED-77B2704BA28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120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BF77E2F-983D-4EC2-A7C4-D079F5DCA66C}"/>
                  </a:ext>
                </a:extLst>
              </p14:cNvPr>
              <p14:cNvContentPartPr/>
              <p14:nvPr/>
            </p14:nvContentPartPr>
            <p14:xfrm>
              <a:off x="8085000" y="2088160"/>
              <a:ext cx="459720" cy="12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BF77E2F-983D-4EC2-A7C4-D079F5DCA66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067346" y="2070520"/>
                <a:ext cx="495388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E233383-46FD-45AF-BFAC-36F7430063EF}"/>
                  </a:ext>
                </a:extLst>
              </p14:cNvPr>
              <p14:cNvContentPartPr/>
              <p14:nvPr/>
            </p14:nvContentPartPr>
            <p14:xfrm>
              <a:off x="7680720" y="1950280"/>
              <a:ext cx="313560" cy="304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E233383-46FD-45AF-BFAC-36F7430063EF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62741" y="1932640"/>
                <a:ext cx="349159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2083049-D53F-4111-AB69-F4CA2C4D7696}"/>
                  </a:ext>
                </a:extLst>
              </p14:cNvPr>
              <p14:cNvContentPartPr/>
              <p14:nvPr/>
            </p14:nvContentPartPr>
            <p14:xfrm>
              <a:off x="6684960" y="2091760"/>
              <a:ext cx="375120" cy="352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2083049-D53F-4111-AB69-F4CA2C4D7696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666960" y="2074102"/>
                <a:ext cx="410760" cy="388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C175ACF-8C9B-45E9-9798-D0603A821D9F}"/>
                  </a:ext>
                </a:extLst>
              </p14:cNvPr>
              <p14:cNvContentPartPr/>
              <p14:nvPr/>
            </p14:nvContentPartPr>
            <p14:xfrm>
              <a:off x="6057840" y="2021560"/>
              <a:ext cx="403920" cy="241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C175ACF-8C9B-45E9-9798-D0603A821D9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040184" y="2003560"/>
                <a:ext cx="439592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DC69CD-AC03-4660-8D20-7112CF7628E0}"/>
                  </a:ext>
                </a:extLst>
              </p14:cNvPr>
              <p14:cNvContentPartPr/>
              <p14:nvPr/>
            </p14:nvContentPartPr>
            <p14:xfrm>
              <a:off x="400440" y="2448160"/>
              <a:ext cx="483840" cy="334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DC69CD-AC03-4660-8D20-7112CF7628E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82787" y="2430160"/>
                <a:ext cx="519507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CE2EDD-2CA7-4535-AE5B-A6E32C582EB1}"/>
                  </a:ext>
                </a:extLst>
              </p14:cNvPr>
              <p14:cNvContentPartPr/>
              <p14:nvPr/>
            </p14:nvContentPartPr>
            <p14:xfrm>
              <a:off x="1117200" y="2569840"/>
              <a:ext cx="172080" cy="10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CE2EDD-2CA7-4535-AE5B-A6E32C582EB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099560" y="2552200"/>
                <a:ext cx="207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F1C6AB2-6286-48B9-A7FC-221B15ED8AA4}"/>
                  </a:ext>
                </a:extLst>
              </p14:cNvPr>
              <p14:cNvContentPartPr/>
              <p14:nvPr/>
            </p14:nvContentPartPr>
            <p14:xfrm>
              <a:off x="1127280" y="2671720"/>
              <a:ext cx="121320" cy="8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F1C6AB2-6286-48B9-A7FC-221B15ED8AA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109280" y="2653720"/>
                <a:ext cx="1569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B7541CA-5102-420E-BAAB-E13513BD8DC0}"/>
                  </a:ext>
                </a:extLst>
              </p14:cNvPr>
              <p14:cNvContentPartPr/>
              <p14:nvPr/>
            </p14:nvContentPartPr>
            <p14:xfrm>
              <a:off x="1405920" y="2427640"/>
              <a:ext cx="97560" cy="30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B7541CA-5102-420E-BAAB-E13513BD8DC0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388280" y="2410000"/>
                <a:ext cx="1332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C23FE06-9486-4897-BC32-8D454720799B}"/>
                  </a:ext>
                </a:extLst>
              </p14:cNvPr>
              <p14:cNvContentPartPr/>
              <p14:nvPr/>
            </p14:nvContentPartPr>
            <p14:xfrm>
              <a:off x="1602480" y="2631400"/>
              <a:ext cx="102960" cy="89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C23FE06-9486-4897-BC32-8D454720799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584480" y="2613400"/>
                <a:ext cx="1386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DBB840-334B-4544-8AD2-AD4DCE0DEB3B}"/>
                  </a:ext>
                </a:extLst>
              </p14:cNvPr>
              <p14:cNvContentPartPr/>
              <p14:nvPr/>
            </p14:nvContentPartPr>
            <p14:xfrm>
              <a:off x="2074800" y="2453920"/>
              <a:ext cx="459360" cy="326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DBB840-334B-4544-8AD2-AD4DCE0DEB3B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056800" y="2435940"/>
                <a:ext cx="49500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68A654A-8EE2-468E-89AB-6C5D99227F54}"/>
                  </a:ext>
                </a:extLst>
              </p14:cNvPr>
              <p14:cNvContentPartPr/>
              <p14:nvPr/>
            </p14:nvContentPartPr>
            <p14:xfrm>
              <a:off x="1848720" y="2519080"/>
              <a:ext cx="121680" cy="199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68A654A-8EE2-468E-89AB-6C5D99227F5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31080" y="2501440"/>
                <a:ext cx="1573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79CF836-CB71-48CA-9EFE-F20E33904E7F}"/>
                  </a:ext>
                </a:extLst>
              </p14:cNvPr>
              <p14:cNvContentPartPr/>
              <p14:nvPr/>
            </p14:nvContentPartPr>
            <p14:xfrm>
              <a:off x="2677800" y="2722480"/>
              <a:ext cx="4320" cy="4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79CF836-CB71-48CA-9EFE-F20E33904E7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59800" y="27048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1ABF72A-6F37-4D07-BACE-26EEBB2DE584}"/>
                  </a:ext>
                </a:extLst>
              </p14:cNvPr>
              <p14:cNvContentPartPr/>
              <p14:nvPr/>
            </p14:nvContentPartPr>
            <p14:xfrm>
              <a:off x="7162680" y="2580280"/>
              <a:ext cx="36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1ABF72A-6F37-4D07-BACE-26EEBB2DE58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144680" y="256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ADE8FB1-4DDB-4308-96DC-5C53FEA8C34A}"/>
                  </a:ext>
                </a:extLst>
              </p14:cNvPr>
              <p14:cNvContentPartPr/>
              <p14:nvPr/>
            </p14:nvContentPartPr>
            <p14:xfrm>
              <a:off x="7302360" y="2499280"/>
              <a:ext cx="23040" cy="285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ADE8FB1-4DDB-4308-96DC-5C53FEA8C34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284720" y="2481280"/>
                <a:ext cx="5868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E08E032-CAC9-44B2-A28D-FF17AD3224B2}"/>
                  </a:ext>
                </a:extLst>
              </p14:cNvPr>
              <p14:cNvContentPartPr/>
              <p14:nvPr/>
            </p14:nvContentPartPr>
            <p14:xfrm>
              <a:off x="7467240" y="2681800"/>
              <a:ext cx="360" cy="6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E08E032-CAC9-44B2-A28D-FF17AD3224B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49240" y="2664160"/>
                <a:ext cx="3600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7E93B8E-CC96-4365-AB7A-3073270AFF9F}"/>
                  </a:ext>
                </a:extLst>
              </p14:cNvPr>
              <p14:cNvContentPartPr/>
              <p14:nvPr/>
            </p14:nvContentPartPr>
            <p14:xfrm>
              <a:off x="7497840" y="2504680"/>
              <a:ext cx="360" cy="14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7E93B8E-CC96-4365-AB7A-3073270AFF9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479840" y="2486680"/>
                <a:ext cx="36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009E0F-C907-4DFB-BC44-949AC2F9D58B}"/>
                  </a:ext>
                </a:extLst>
              </p14:cNvPr>
              <p14:cNvContentPartPr/>
              <p14:nvPr/>
            </p14:nvContentPartPr>
            <p14:xfrm>
              <a:off x="8113080" y="2783320"/>
              <a:ext cx="15120" cy="33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009E0F-C907-4DFB-BC44-949AC2F9D58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095080" y="2765680"/>
                <a:ext cx="5076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F4596AE-1D3C-49CF-89F2-9842C62DC7C5}"/>
                  </a:ext>
                </a:extLst>
              </p14:cNvPr>
              <p14:cNvContentPartPr/>
              <p14:nvPr/>
            </p14:nvContentPartPr>
            <p14:xfrm>
              <a:off x="8158080" y="2570200"/>
              <a:ext cx="36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F4596AE-1D3C-49CF-89F2-9842C62DC7C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140080" y="2552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28FD70B-19A5-4692-9AFD-ED13A6ACE4DE}"/>
                  </a:ext>
                </a:extLst>
              </p14:cNvPr>
              <p14:cNvContentPartPr/>
              <p14:nvPr/>
            </p14:nvContentPartPr>
            <p14:xfrm>
              <a:off x="8223240" y="2712400"/>
              <a:ext cx="424080" cy="120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28FD70B-19A5-4692-9AFD-ED13A6ACE4D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205600" y="2694400"/>
                <a:ext cx="4597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FFAEBE9-AB58-4955-94A5-2F58AB099256}"/>
                  </a:ext>
                </a:extLst>
              </p14:cNvPr>
              <p14:cNvContentPartPr/>
              <p14:nvPr/>
            </p14:nvContentPartPr>
            <p14:xfrm>
              <a:off x="7603320" y="2529520"/>
              <a:ext cx="419760" cy="31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FFAEBE9-AB58-4955-94A5-2F58AB099256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85680" y="2511520"/>
                <a:ext cx="4554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A08AD75-75B6-4A74-9A34-2F8B273E33E7}"/>
                  </a:ext>
                </a:extLst>
              </p14:cNvPr>
              <p14:cNvContentPartPr/>
              <p14:nvPr/>
            </p14:nvContentPartPr>
            <p14:xfrm>
              <a:off x="6339360" y="2641840"/>
              <a:ext cx="843840" cy="348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A08AD75-75B6-4A74-9A34-2F8B273E33E7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321352" y="2624182"/>
                <a:ext cx="879495" cy="3837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7787F70-65E6-4646-8DAF-5AACA1A56D49}"/>
                  </a:ext>
                </a:extLst>
              </p14:cNvPr>
              <p14:cNvContentPartPr/>
              <p14:nvPr/>
            </p14:nvContentPartPr>
            <p14:xfrm>
              <a:off x="5292840" y="2418280"/>
              <a:ext cx="811800" cy="503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7787F70-65E6-4646-8DAF-5AACA1A56D4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275200" y="2400640"/>
                <a:ext cx="847440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8F09F4C-2578-4331-8072-7AD31AB8430B}"/>
                  </a:ext>
                </a:extLst>
              </p14:cNvPr>
              <p14:cNvContentPartPr/>
              <p14:nvPr/>
            </p14:nvContentPartPr>
            <p14:xfrm>
              <a:off x="3930960" y="2665240"/>
              <a:ext cx="1165680" cy="430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8F09F4C-2578-4331-8072-7AD31AB8430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913320" y="2647585"/>
                <a:ext cx="1201320" cy="4658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CE912C4-A2C7-4A3B-B9E1-92F099E05976}"/>
                  </a:ext>
                </a:extLst>
              </p14:cNvPr>
              <p14:cNvContentPartPr/>
              <p14:nvPr/>
            </p14:nvContentPartPr>
            <p14:xfrm>
              <a:off x="3068040" y="2460040"/>
              <a:ext cx="670680" cy="435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CE912C4-A2C7-4A3B-B9E1-92F099E0597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50040" y="2442385"/>
                <a:ext cx="70632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14A2028-CBA6-4F65-8436-ACF1850E9CD1}"/>
                  </a:ext>
                </a:extLst>
              </p14:cNvPr>
              <p14:cNvContentPartPr/>
              <p14:nvPr/>
            </p14:nvContentPartPr>
            <p14:xfrm>
              <a:off x="312600" y="3032080"/>
              <a:ext cx="213120" cy="301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14A2028-CBA6-4F65-8436-ACF1850E9CD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94600" y="3014440"/>
                <a:ext cx="2487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0299BD8-45BF-4550-B474-48B0C2CE349A}"/>
                  </a:ext>
                </a:extLst>
              </p14:cNvPr>
              <p14:cNvContentPartPr/>
              <p14:nvPr/>
            </p14:nvContentPartPr>
            <p14:xfrm>
              <a:off x="639480" y="3058000"/>
              <a:ext cx="681480" cy="346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0299BD8-45BF-4550-B474-48B0C2CE349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21831" y="3040000"/>
                <a:ext cx="717139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88302DD-144B-4D83-9C0A-2E0861D3EED9}"/>
                  </a:ext>
                </a:extLst>
              </p14:cNvPr>
              <p14:cNvContentPartPr/>
              <p14:nvPr/>
            </p14:nvContentPartPr>
            <p14:xfrm>
              <a:off x="1432200" y="3139000"/>
              <a:ext cx="323640" cy="1962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88302DD-144B-4D83-9C0A-2E0861D3EED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1414180" y="3121000"/>
                <a:ext cx="3593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DC527BB-1152-4F25-AAAD-274C427640F8}"/>
                  </a:ext>
                </a:extLst>
              </p14:cNvPr>
              <p14:cNvContentPartPr/>
              <p14:nvPr/>
            </p14:nvContentPartPr>
            <p14:xfrm>
              <a:off x="3068040" y="3098680"/>
              <a:ext cx="161640" cy="2757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DC527BB-1152-4F25-AAAD-274C427640F8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0400" y="3080680"/>
                <a:ext cx="19728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6F6958E-BA37-4CBB-9A67-AD89FBE77350}"/>
                  </a:ext>
                </a:extLst>
              </p14:cNvPr>
              <p14:cNvContentPartPr/>
              <p14:nvPr/>
            </p14:nvContentPartPr>
            <p14:xfrm>
              <a:off x="2133480" y="3139000"/>
              <a:ext cx="261720" cy="24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6F6958E-BA37-4CBB-9A67-AD89FBE773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115480" y="3121000"/>
                <a:ext cx="29736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7489B6-C78E-45AE-9A9C-4DB4E76372E0}"/>
                  </a:ext>
                </a:extLst>
              </p14:cNvPr>
              <p14:cNvContentPartPr/>
              <p14:nvPr/>
            </p14:nvContentPartPr>
            <p14:xfrm>
              <a:off x="3714600" y="3294160"/>
              <a:ext cx="114480" cy="86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7489B6-C78E-45AE-9A9C-4DB4E76372E0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96600" y="3276160"/>
                <a:ext cx="15012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521BB81-2860-4193-8E68-2B81AE7C2499}"/>
                  </a:ext>
                </a:extLst>
              </p14:cNvPr>
              <p14:cNvContentPartPr/>
              <p14:nvPr/>
            </p14:nvContentPartPr>
            <p14:xfrm>
              <a:off x="4002600" y="3078160"/>
              <a:ext cx="735120" cy="4168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521BB81-2860-4193-8E68-2B81AE7C249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984951" y="3060520"/>
                <a:ext cx="770777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1051B31-C241-47B6-8BBA-AAEE55E3C997}"/>
                  </a:ext>
                </a:extLst>
              </p14:cNvPr>
              <p14:cNvContentPartPr/>
              <p14:nvPr/>
            </p14:nvContentPartPr>
            <p14:xfrm>
              <a:off x="3332280" y="3128920"/>
              <a:ext cx="277200" cy="263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1051B31-C241-47B6-8BBA-AAEE55E3C99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314280" y="3111280"/>
                <a:ext cx="31284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F94876E-5FAF-459B-ABD2-6B829063A71D}"/>
                  </a:ext>
                </a:extLst>
              </p14:cNvPr>
              <p14:cNvContentPartPr/>
              <p14:nvPr/>
            </p14:nvContentPartPr>
            <p14:xfrm>
              <a:off x="4876320" y="3088240"/>
              <a:ext cx="915480" cy="298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F94876E-5FAF-459B-ABD2-6B829063A71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858327" y="3070262"/>
                <a:ext cx="951106" cy="3336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CF987A9-5663-405C-BF17-65B25A23DDF8}"/>
                  </a:ext>
                </a:extLst>
              </p14:cNvPr>
              <p14:cNvContentPartPr/>
              <p14:nvPr/>
            </p14:nvContentPartPr>
            <p14:xfrm>
              <a:off x="6024360" y="3281200"/>
              <a:ext cx="17424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CF987A9-5663-405C-BF17-65B25A23DDF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006720" y="326356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C59BF-607A-448D-AF12-0469C0140FA6}"/>
                  </a:ext>
                </a:extLst>
              </p14:cNvPr>
              <p14:cNvContentPartPr/>
              <p14:nvPr/>
            </p14:nvContentPartPr>
            <p14:xfrm>
              <a:off x="6034800" y="3362560"/>
              <a:ext cx="143280" cy="2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C59BF-607A-448D-AF12-0469C0140FA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016800" y="3344920"/>
                <a:ext cx="178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55FB06A-9E6F-4DB8-9EB5-431B22AF0898}"/>
                  </a:ext>
                </a:extLst>
              </p14:cNvPr>
              <p14:cNvContentPartPr/>
              <p14:nvPr/>
            </p14:nvContentPartPr>
            <p14:xfrm>
              <a:off x="6421440" y="3178600"/>
              <a:ext cx="98640" cy="262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55FB06A-9E6F-4DB8-9EB5-431B22AF089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403800" y="3160600"/>
                <a:ext cx="13428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486AB90-12F3-4BA3-A9BC-8DA0AAA594E5}"/>
                  </a:ext>
                </a:extLst>
              </p14:cNvPr>
              <p14:cNvContentPartPr/>
              <p14:nvPr/>
            </p14:nvContentPartPr>
            <p14:xfrm>
              <a:off x="6648240" y="3403240"/>
              <a:ext cx="83160" cy="82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486AB90-12F3-4BA3-A9BC-8DA0AAA594E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6630240" y="3385240"/>
                <a:ext cx="1188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81E2CE4-F7B8-4594-B2A7-F5914B3B894E}"/>
                  </a:ext>
                </a:extLst>
              </p14:cNvPr>
              <p14:cNvContentPartPr/>
              <p14:nvPr/>
            </p14:nvContentPartPr>
            <p14:xfrm>
              <a:off x="7095720" y="3169600"/>
              <a:ext cx="382320" cy="319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81E2CE4-F7B8-4594-B2A7-F5914B3B894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077720" y="3151960"/>
                <a:ext cx="41796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3820BFD-2C29-4CD2-9B67-F18C7CD87C62}"/>
                  </a:ext>
                </a:extLst>
              </p14:cNvPr>
              <p14:cNvContentPartPr/>
              <p14:nvPr/>
            </p14:nvContentPartPr>
            <p14:xfrm>
              <a:off x="6837240" y="3250600"/>
              <a:ext cx="168120" cy="135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3820BFD-2C29-4CD2-9B67-F18C7CD87C62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819600" y="3232960"/>
                <a:ext cx="2037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F734A9B-D3CE-4BB4-8007-9FAEA18FF277}"/>
                  </a:ext>
                </a:extLst>
              </p14:cNvPr>
              <p14:cNvContentPartPr/>
              <p14:nvPr/>
            </p14:nvContentPartPr>
            <p14:xfrm>
              <a:off x="8383800" y="3340600"/>
              <a:ext cx="121680" cy="112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F734A9B-D3CE-4BB4-8007-9FAEA18FF277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8365800" y="3322960"/>
                <a:ext cx="157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6390C1C-9129-4FF1-A6EE-9F0188A21A0C}"/>
                  </a:ext>
                </a:extLst>
              </p14:cNvPr>
              <p14:cNvContentPartPr/>
              <p14:nvPr/>
            </p14:nvContentPartPr>
            <p14:xfrm>
              <a:off x="8036040" y="3139000"/>
              <a:ext cx="273600" cy="283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6390C1C-9129-4FF1-A6EE-9F0188A21A0C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8018400" y="3121000"/>
                <a:ext cx="3092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7557874-36AE-4BEF-A5F8-D13FB89AAA45}"/>
                  </a:ext>
                </a:extLst>
              </p14:cNvPr>
              <p14:cNvContentPartPr/>
              <p14:nvPr/>
            </p14:nvContentPartPr>
            <p14:xfrm>
              <a:off x="7578840" y="3230800"/>
              <a:ext cx="365400" cy="228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7557874-36AE-4BEF-A5F8-D13FB89AAA4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561200" y="3212800"/>
                <a:ext cx="40104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CB805F4-5906-40CA-A867-08A6BE0FEE7E}"/>
                  </a:ext>
                </a:extLst>
              </p14:cNvPr>
              <p14:cNvContentPartPr/>
              <p14:nvPr/>
            </p14:nvContentPartPr>
            <p14:xfrm>
              <a:off x="365520" y="3708160"/>
              <a:ext cx="210240" cy="232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CB805F4-5906-40CA-A867-08A6BE0FEE7E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47520" y="3690160"/>
                <a:ext cx="24588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32CC2C6-38C5-4CC3-B091-8D8B0CFBAA88}"/>
                  </a:ext>
                </a:extLst>
              </p14:cNvPr>
              <p14:cNvContentPartPr/>
              <p14:nvPr/>
            </p14:nvContentPartPr>
            <p14:xfrm>
              <a:off x="918840" y="3657400"/>
              <a:ext cx="117360" cy="313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32CC2C6-38C5-4CC3-B091-8D8B0CFBAA8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901200" y="3639400"/>
                <a:ext cx="15300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80843D3-FBD5-4606-904D-C4F5F2688503}"/>
                  </a:ext>
                </a:extLst>
              </p14:cNvPr>
              <p14:cNvContentPartPr/>
              <p14:nvPr/>
            </p14:nvContentPartPr>
            <p14:xfrm>
              <a:off x="1147800" y="3841000"/>
              <a:ext cx="117360" cy="1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80843D3-FBD5-4606-904D-C4F5F268850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129800" y="3823360"/>
                <a:ext cx="153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1B5CD96-F75D-4A60-A6B9-260BF3667B0C}"/>
                  </a:ext>
                </a:extLst>
              </p14:cNvPr>
              <p14:cNvContentPartPr/>
              <p14:nvPr/>
            </p14:nvContentPartPr>
            <p14:xfrm>
              <a:off x="1797960" y="3810760"/>
              <a:ext cx="173880" cy="9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1B5CD96-F75D-4A60-A6B9-260BF3667B0C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780320" y="3792760"/>
                <a:ext cx="209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1CFF3C7-BB3D-429C-8C62-23833D124D16}"/>
                  </a:ext>
                </a:extLst>
              </p14:cNvPr>
              <p14:cNvContentPartPr/>
              <p14:nvPr/>
            </p14:nvContentPartPr>
            <p14:xfrm>
              <a:off x="1777800" y="3894280"/>
              <a:ext cx="184320" cy="17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1CFF3C7-BB3D-429C-8C62-23833D124D1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1759800" y="3876640"/>
                <a:ext cx="219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CB67553-85AB-4FA3-A334-C714098E05AC}"/>
                  </a:ext>
                </a:extLst>
              </p14:cNvPr>
              <p14:cNvContentPartPr/>
              <p14:nvPr/>
            </p14:nvContentPartPr>
            <p14:xfrm>
              <a:off x="1359840" y="3716800"/>
              <a:ext cx="272520" cy="294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CB67553-85AB-4FA3-A334-C714098E05AC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342177" y="3699160"/>
                <a:ext cx="308207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9ECACCB-D17E-4B21-997E-FB9F8ECF7566}"/>
                  </a:ext>
                </a:extLst>
              </p14:cNvPr>
              <p14:cNvContentPartPr/>
              <p14:nvPr/>
            </p14:nvContentPartPr>
            <p14:xfrm>
              <a:off x="2681040" y="3736960"/>
              <a:ext cx="491040" cy="285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9ECACCB-D17E-4B21-997E-FB9F8ECF7566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663387" y="3719298"/>
                <a:ext cx="526706" cy="3211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B82C43F-3D96-430B-8F28-A45A3AEC9412}"/>
                  </a:ext>
                </a:extLst>
              </p14:cNvPr>
              <p14:cNvContentPartPr/>
              <p14:nvPr/>
            </p14:nvContentPartPr>
            <p14:xfrm>
              <a:off x="2407440" y="3830200"/>
              <a:ext cx="160560" cy="195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B82C43F-3D96-430B-8F28-A45A3AEC9412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389800" y="3812200"/>
                <a:ext cx="19620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96421E74-1F63-4ECF-9286-54FB54F3352A}"/>
                  </a:ext>
                </a:extLst>
              </p14:cNvPr>
              <p14:cNvContentPartPr/>
              <p14:nvPr/>
            </p14:nvContentPartPr>
            <p14:xfrm>
              <a:off x="2139960" y="3758560"/>
              <a:ext cx="173160" cy="2372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96421E74-1F63-4ECF-9286-54FB54F3352A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122320" y="3740920"/>
                <a:ext cx="20880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27602C0-7DB3-4C12-981C-08C2F59504B0}"/>
                  </a:ext>
                </a:extLst>
              </p14:cNvPr>
              <p14:cNvContentPartPr/>
              <p14:nvPr/>
            </p14:nvContentPartPr>
            <p14:xfrm>
              <a:off x="4175400" y="3832360"/>
              <a:ext cx="1468800" cy="274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27602C0-7DB3-4C12-981C-08C2F59504B0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157760" y="3814384"/>
                <a:ext cx="1504440" cy="3102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4BB5AB5-5481-4885-9A2C-8618984B1722}"/>
                  </a:ext>
                </a:extLst>
              </p14:cNvPr>
              <p14:cNvContentPartPr/>
              <p14:nvPr/>
            </p14:nvContentPartPr>
            <p14:xfrm>
              <a:off x="3677160" y="3728320"/>
              <a:ext cx="234360" cy="407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4BB5AB5-5481-4885-9A2C-8618984B1722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659520" y="3710680"/>
                <a:ext cx="27000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98F10FB-BBEE-43AC-A975-61D46D0D3B98}"/>
                  </a:ext>
                </a:extLst>
              </p14:cNvPr>
              <p14:cNvContentPartPr/>
              <p14:nvPr/>
            </p14:nvContentPartPr>
            <p14:xfrm>
              <a:off x="6764880" y="3817600"/>
              <a:ext cx="581400" cy="306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98F10FB-BBEE-43AC-A975-61D46D0D3B98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6747240" y="3799960"/>
                <a:ext cx="6170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75B882E-98E9-4B6A-9653-05720F0D482A}"/>
                  </a:ext>
                </a:extLst>
              </p14:cNvPr>
              <p14:cNvContentPartPr/>
              <p14:nvPr/>
            </p14:nvContentPartPr>
            <p14:xfrm>
              <a:off x="6065040" y="3819760"/>
              <a:ext cx="525240" cy="284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75B882E-98E9-4B6A-9653-05720F0D482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6047388" y="3801760"/>
                <a:ext cx="560904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623041-83E6-4D35-AAAC-629466B1B90F}"/>
                  </a:ext>
                </a:extLst>
              </p14:cNvPr>
              <p14:cNvContentPartPr/>
              <p14:nvPr/>
            </p14:nvContentPartPr>
            <p14:xfrm>
              <a:off x="7519080" y="4094440"/>
              <a:ext cx="70560" cy="104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623041-83E6-4D35-AAAC-629466B1B90F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7501440" y="4076440"/>
                <a:ext cx="10620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9605E04-51B7-4DFE-89D1-D7F638694410}"/>
                  </a:ext>
                </a:extLst>
              </p14:cNvPr>
              <p14:cNvContentPartPr/>
              <p14:nvPr/>
            </p14:nvContentPartPr>
            <p14:xfrm>
              <a:off x="7772160" y="3799240"/>
              <a:ext cx="903960" cy="356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9605E04-51B7-4DFE-89D1-D7F638694410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7754167" y="3781600"/>
                <a:ext cx="939586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1AA6A36-4620-485B-88F2-3A57362EBDAD}"/>
                  </a:ext>
                </a:extLst>
              </p14:cNvPr>
              <p14:cNvContentPartPr/>
              <p14:nvPr/>
            </p14:nvContentPartPr>
            <p14:xfrm>
              <a:off x="538320" y="4327720"/>
              <a:ext cx="190080" cy="231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1AA6A36-4620-485B-88F2-3A57362EBDAD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20320" y="4310080"/>
                <a:ext cx="2257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ADB54313-E912-4C46-98BD-76CC5EA94D36}"/>
                  </a:ext>
                </a:extLst>
              </p14:cNvPr>
              <p14:cNvContentPartPr/>
              <p14:nvPr/>
            </p14:nvContentPartPr>
            <p14:xfrm>
              <a:off x="873480" y="4453720"/>
              <a:ext cx="124920" cy="6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ADB54313-E912-4C46-98BD-76CC5EA94D36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855480" y="4436080"/>
                <a:ext cx="160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742CD05-3DA4-4C44-9867-2BCF66EC38EC}"/>
                  </a:ext>
                </a:extLst>
              </p14:cNvPr>
              <p14:cNvContentPartPr/>
              <p14:nvPr/>
            </p14:nvContentPartPr>
            <p14:xfrm>
              <a:off x="873480" y="4545160"/>
              <a:ext cx="72720" cy="64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742CD05-3DA4-4C44-9867-2BCF66EC38EC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855480" y="4527160"/>
                <a:ext cx="1083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05F1CBF-C6DC-4084-8831-C505823BF0DF}"/>
                  </a:ext>
                </a:extLst>
              </p14:cNvPr>
              <p14:cNvContentPartPr/>
              <p14:nvPr/>
            </p14:nvContentPartPr>
            <p14:xfrm>
              <a:off x="1167960" y="4511680"/>
              <a:ext cx="159840" cy="122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05F1CBF-C6DC-4084-8831-C505823BF0DF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1150320" y="4494040"/>
                <a:ext cx="19548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61F6921D-2FFB-4DBA-91D4-04A2BB26ADF0}"/>
                  </a:ext>
                </a:extLst>
              </p14:cNvPr>
              <p14:cNvContentPartPr/>
              <p14:nvPr/>
            </p14:nvContentPartPr>
            <p14:xfrm>
              <a:off x="1503120" y="4307560"/>
              <a:ext cx="117360" cy="263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61F6921D-2FFB-4DBA-91D4-04A2BB26ADF0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1485480" y="4289585"/>
                <a:ext cx="153000" cy="2987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438ECEE-D9A7-45EE-A1CD-D8FE9AA4ECE8}"/>
                  </a:ext>
                </a:extLst>
              </p14:cNvPr>
              <p14:cNvContentPartPr/>
              <p14:nvPr/>
            </p14:nvContentPartPr>
            <p14:xfrm>
              <a:off x="1147800" y="4256800"/>
              <a:ext cx="157320" cy="193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438ECEE-D9A7-45EE-A1CD-D8FE9AA4ECE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1129800" y="4238833"/>
                <a:ext cx="192960" cy="228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306C0A0C-6438-4B4E-9036-E445A83CE72C}"/>
                  </a:ext>
                </a:extLst>
              </p14:cNvPr>
              <p14:cNvContentPartPr/>
              <p14:nvPr/>
            </p14:nvContentPartPr>
            <p14:xfrm>
              <a:off x="1805520" y="4312960"/>
              <a:ext cx="351360" cy="306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306C0A0C-6438-4B4E-9036-E445A83CE72C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1787520" y="4295320"/>
                <a:ext cx="3870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33BABB8-1155-4F6A-84A4-CB8EE220BE41}"/>
                  </a:ext>
                </a:extLst>
              </p14:cNvPr>
              <p14:cNvContentPartPr/>
              <p14:nvPr/>
            </p14:nvContentPartPr>
            <p14:xfrm>
              <a:off x="2234640" y="4324840"/>
              <a:ext cx="1153800" cy="3373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33BABB8-1155-4F6A-84A4-CB8EE220BE41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2216994" y="4306840"/>
                <a:ext cx="1189451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3454007F-27A1-406A-850D-4AB54953D5D9}"/>
                  </a:ext>
                </a:extLst>
              </p14:cNvPr>
              <p14:cNvContentPartPr/>
              <p14:nvPr/>
            </p14:nvContentPartPr>
            <p14:xfrm>
              <a:off x="3494640" y="4521040"/>
              <a:ext cx="154440" cy="205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3454007F-27A1-406A-850D-4AB54953D5D9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476640" y="4503040"/>
                <a:ext cx="1900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DED8387-E8CF-4036-BC30-87EAEDCC6DCF}"/>
                  </a:ext>
                </a:extLst>
              </p14:cNvPr>
              <p14:cNvContentPartPr/>
              <p14:nvPr/>
            </p14:nvContentPartPr>
            <p14:xfrm>
              <a:off x="3744480" y="4469920"/>
              <a:ext cx="309960" cy="2052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DED8387-E8CF-4036-BC30-87EAEDCC6DC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726480" y="4451920"/>
                <a:ext cx="3456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B38D3A52-0569-4637-B0F3-1235A7CA88BA}"/>
                  </a:ext>
                </a:extLst>
              </p14:cNvPr>
              <p14:cNvContentPartPr/>
              <p14:nvPr/>
            </p14:nvContentPartPr>
            <p14:xfrm>
              <a:off x="4135440" y="4521040"/>
              <a:ext cx="197640" cy="264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B38D3A52-0569-4637-B0F3-1235A7CA88BA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117440" y="4503040"/>
                <a:ext cx="2332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AA7B8E9B-C912-42F8-8753-E14CA9B059D7}"/>
                  </a:ext>
                </a:extLst>
              </p14:cNvPr>
              <p14:cNvContentPartPr/>
              <p14:nvPr/>
            </p14:nvContentPartPr>
            <p14:xfrm>
              <a:off x="4478160" y="4377760"/>
              <a:ext cx="225360" cy="280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AA7B8E9B-C912-42F8-8753-E14CA9B059D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4460160" y="4360120"/>
                <a:ext cx="26100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4398DF6B-5D81-44B7-AEA9-331123558BC9}"/>
                  </a:ext>
                </a:extLst>
              </p14:cNvPr>
              <p14:cNvContentPartPr/>
              <p14:nvPr/>
            </p14:nvContentPartPr>
            <p14:xfrm>
              <a:off x="4815480" y="4400080"/>
              <a:ext cx="285840" cy="2437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4398DF6B-5D81-44B7-AEA9-331123558BC9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797840" y="4382440"/>
                <a:ext cx="32148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A3EA8BE-EE73-4526-98A7-827FA7854D79}"/>
                  </a:ext>
                </a:extLst>
              </p14:cNvPr>
              <p14:cNvContentPartPr/>
              <p14:nvPr/>
            </p14:nvContentPartPr>
            <p14:xfrm>
              <a:off x="5184840" y="4463440"/>
              <a:ext cx="88200" cy="17568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A3EA8BE-EE73-4526-98A7-827FA7854D79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5166840" y="4445440"/>
                <a:ext cx="12384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45D55340-BB45-48EB-8C98-C2C9F886E22D}"/>
                  </a:ext>
                </a:extLst>
              </p14:cNvPr>
              <p14:cNvContentPartPr/>
              <p14:nvPr/>
            </p14:nvContentPartPr>
            <p14:xfrm>
              <a:off x="5380320" y="4369840"/>
              <a:ext cx="544680" cy="3751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45D55340-BB45-48EB-8C98-C2C9F886E22D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362680" y="4351840"/>
                <a:ext cx="58032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5435838-F320-4147-B96D-A24C8CA1B582}"/>
                  </a:ext>
                </a:extLst>
              </p14:cNvPr>
              <p14:cNvContentPartPr/>
              <p14:nvPr/>
            </p14:nvContentPartPr>
            <p14:xfrm>
              <a:off x="6319200" y="4424200"/>
              <a:ext cx="318600" cy="245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5435838-F320-4147-B96D-A24C8CA1B582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6301540" y="4406200"/>
                <a:ext cx="3542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B2F7671-0CB5-40B0-BE48-92FACDADFDD5}"/>
                  </a:ext>
                </a:extLst>
              </p14:cNvPr>
              <p14:cNvContentPartPr/>
              <p14:nvPr/>
            </p14:nvContentPartPr>
            <p14:xfrm>
              <a:off x="527880" y="4998400"/>
              <a:ext cx="142560" cy="2242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B2F7671-0CB5-40B0-BE48-92FACDADFDD5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09880" y="4980400"/>
                <a:ext cx="1782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1EFC381-495B-422F-A1EF-CE843BE70AC0}"/>
                  </a:ext>
                </a:extLst>
              </p14:cNvPr>
              <p14:cNvContentPartPr/>
              <p14:nvPr/>
            </p14:nvContentPartPr>
            <p14:xfrm>
              <a:off x="782040" y="5087320"/>
              <a:ext cx="123480" cy="2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1EFC381-495B-422F-A1EF-CE843BE70AC0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64400" y="5069680"/>
                <a:ext cx="1591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75FF7BE-601B-46A1-98D7-DF9D7E3A731B}"/>
                  </a:ext>
                </a:extLst>
              </p14:cNvPr>
              <p14:cNvContentPartPr/>
              <p14:nvPr/>
            </p14:nvContentPartPr>
            <p14:xfrm>
              <a:off x="761880" y="5171200"/>
              <a:ext cx="127800" cy="1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75FF7BE-601B-46A1-98D7-DF9D7E3A731B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743880" y="5153200"/>
                <a:ext cx="163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1B8B078-A9A4-49C4-B335-7C23E2061DF1}"/>
                  </a:ext>
                </a:extLst>
              </p14:cNvPr>
              <p14:cNvContentPartPr/>
              <p14:nvPr/>
            </p14:nvContentPartPr>
            <p14:xfrm>
              <a:off x="1167960" y="5093080"/>
              <a:ext cx="125640" cy="1177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1B8B078-A9A4-49C4-B335-7C23E2061DF1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1150320" y="5075440"/>
                <a:ext cx="1612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3A5677F4-C340-4244-8E4F-9AB45842415F}"/>
                  </a:ext>
                </a:extLst>
              </p14:cNvPr>
              <p14:cNvContentPartPr/>
              <p14:nvPr/>
            </p14:nvContentPartPr>
            <p14:xfrm>
              <a:off x="1686360" y="4888240"/>
              <a:ext cx="658080" cy="2984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3A5677F4-C340-4244-8E4F-9AB45842415F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1668720" y="4870600"/>
                <a:ext cx="69372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05927C8-0668-4819-AC27-1CDA7FE48C49}"/>
                  </a:ext>
                </a:extLst>
              </p14:cNvPr>
              <p14:cNvContentPartPr/>
              <p14:nvPr/>
            </p14:nvContentPartPr>
            <p14:xfrm>
              <a:off x="1446600" y="4906960"/>
              <a:ext cx="123120" cy="2372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05927C8-0668-4819-AC27-1CDA7FE48C49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1428652" y="4888960"/>
                <a:ext cx="158656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C16A772D-53E6-44FF-A4B6-3C1A7C8CED0F}"/>
                  </a:ext>
                </a:extLst>
              </p14:cNvPr>
              <p14:cNvContentPartPr/>
              <p14:nvPr/>
            </p14:nvContentPartPr>
            <p14:xfrm>
              <a:off x="1157880" y="4845760"/>
              <a:ext cx="132840" cy="1630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C16A772D-53E6-44FF-A4B6-3C1A7C8CED0F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1140240" y="4828120"/>
                <a:ext cx="1684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CC465F5-9D49-4351-9B55-AE111D6AC4A9}"/>
                  </a:ext>
                </a:extLst>
              </p14:cNvPr>
              <p14:cNvContentPartPr/>
              <p14:nvPr/>
            </p14:nvContentPartPr>
            <p14:xfrm>
              <a:off x="2458200" y="5029000"/>
              <a:ext cx="170280" cy="1587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CC465F5-9D49-4351-9B55-AE111D6AC4A9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2440560" y="5011000"/>
                <a:ext cx="2059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D3B3824-DC0A-4326-8999-EBD806118392}"/>
                  </a:ext>
                </a:extLst>
              </p14:cNvPr>
              <p14:cNvContentPartPr/>
              <p14:nvPr/>
            </p14:nvContentPartPr>
            <p14:xfrm>
              <a:off x="3158040" y="4998400"/>
              <a:ext cx="642600" cy="2505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D3B3824-DC0A-4326-8999-EBD806118392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3140410" y="4980426"/>
                <a:ext cx="67822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6B8C2803-56DF-4ACE-A8A2-FFCCAB8770DF}"/>
                  </a:ext>
                </a:extLst>
              </p14:cNvPr>
              <p14:cNvContentPartPr/>
              <p14:nvPr/>
            </p14:nvContentPartPr>
            <p14:xfrm>
              <a:off x="2732880" y="4937560"/>
              <a:ext cx="324360" cy="26388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6B8C2803-56DF-4ACE-A8A2-FFCCAB8770DF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2715240" y="4919920"/>
                <a:ext cx="36000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963D7AB-0E4F-4866-8D31-32276B329AAE}"/>
                  </a:ext>
                </a:extLst>
              </p14:cNvPr>
              <p14:cNvContentPartPr/>
              <p14:nvPr/>
            </p14:nvContentPartPr>
            <p14:xfrm>
              <a:off x="3961920" y="5039080"/>
              <a:ext cx="165600" cy="181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963D7AB-0E4F-4866-8D31-32276B329AAE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3944280" y="5021080"/>
                <a:ext cx="20124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8D98D59-73C2-48EF-BFC7-2CC3E2311DD5}"/>
                  </a:ext>
                </a:extLst>
              </p14:cNvPr>
              <p14:cNvContentPartPr/>
              <p14:nvPr/>
            </p14:nvContentPartPr>
            <p14:xfrm>
              <a:off x="4337760" y="5136640"/>
              <a:ext cx="113040" cy="1180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8D98D59-73C2-48EF-BFC7-2CC3E2311DD5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4320120" y="5119000"/>
                <a:ext cx="1486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1B0939AB-8D5F-4C17-901B-B46E19B7A4E1}"/>
                  </a:ext>
                </a:extLst>
              </p14:cNvPr>
              <p14:cNvContentPartPr/>
              <p14:nvPr/>
            </p14:nvContentPartPr>
            <p14:xfrm>
              <a:off x="4610280" y="4967800"/>
              <a:ext cx="164880" cy="249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1B0939AB-8D5F-4C17-901B-B46E19B7A4E1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4592280" y="4950160"/>
                <a:ext cx="20052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D5E5610-56D8-4F83-8D74-CDD163135516}"/>
                  </a:ext>
                </a:extLst>
              </p14:cNvPr>
              <p14:cNvContentPartPr/>
              <p14:nvPr/>
            </p14:nvContentPartPr>
            <p14:xfrm>
              <a:off x="4317600" y="4931080"/>
              <a:ext cx="164880" cy="1411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D5E5610-56D8-4F83-8D74-CDD163135516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4299600" y="4913440"/>
                <a:ext cx="2005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87286919-CB51-4E57-A921-8FDB4BD1B469}"/>
                  </a:ext>
                </a:extLst>
              </p14:cNvPr>
              <p14:cNvContentPartPr/>
              <p14:nvPr/>
            </p14:nvContentPartPr>
            <p14:xfrm>
              <a:off x="4847160" y="4906600"/>
              <a:ext cx="351720" cy="375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87286919-CB51-4E57-A921-8FDB4BD1B469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4829142" y="4888600"/>
                <a:ext cx="387397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9459D5D-5E29-4EDB-A357-89DA5BC37DB7}"/>
                  </a:ext>
                </a:extLst>
              </p14:cNvPr>
              <p14:cNvContentPartPr/>
              <p14:nvPr/>
            </p14:nvContentPartPr>
            <p14:xfrm>
              <a:off x="5384280" y="5111440"/>
              <a:ext cx="211680" cy="295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9459D5D-5E29-4EDB-A357-89DA5BC37DB7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5366640" y="5093800"/>
                <a:ext cx="247320" cy="6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25167860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14:cNvPr>
              <p14:cNvContentPartPr/>
              <p14:nvPr/>
            </p14:nvContentPartPr>
            <p14:xfrm>
              <a:off x="2336520" y="193120"/>
              <a:ext cx="4059000" cy="487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8880" y="175120"/>
                <a:ext cx="4094640" cy="52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14:cNvPr>
              <p14:cNvContentPartPr/>
              <p14:nvPr/>
            </p14:nvContentPartPr>
            <p14:xfrm>
              <a:off x="406200" y="912400"/>
              <a:ext cx="128880" cy="279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8200" y="894760"/>
                <a:ext cx="16452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14:cNvPr>
              <p14:cNvContentPartPr/>
              <p14:nvPr/>
            </p14:nvContentPartPr>
            <p14:xfrm>
              <a:off x="660000" y="1019680"/>
              <a:ext cx="1533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42000" y="1001680"/>
                <a:ext cx="189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14:cNvPr>
              <p14:cNvContentPartPr/>
              <p14:nvPr/>
            </p14:nvContentPartPr>
            <p14:xfrm>
              <a:off x="680160" y="1093840"/>
              <a:ext cx="131760" cy="23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1076200"/>
                <a:ext cx="16740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14:cNvPr>
              <p14:cNvContentPartPr/>
              <p14:nvPr/>
            </p14:nvContentPartPr>
            <p14:xfrm>
              <a:off x="975000" y="842560"/>
              <a:ext cx="2306880" cy="439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57000" y="824575"/>
                <a:ext cx="2342520" cy="474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14:cNvPr>
              <p14:cNvContentPartPr/>
              <p14:nvPr/>
            </p14:nvContentPartPr>
            <p14:xfrm>
              <a:off x="3852480" y="832480"/>
              <a:ext cx="120240" cy="447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34480" y="814840"/>
                <a:ext cx="15588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14:cNvPr>
              <p14:cNvContentPartPr/>
              <p14:nvPr/>
            </p14:nvContentPartPr>
            <p14:xfrm>
              <a:off x="4499040" y="850120"/>
              <a:ext cx="156960" cy="315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81400" y="832120"/>
                <a:ext cx="19260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14:cNvPr>
              <p14:cNvContentPartPr/>
              <p14:nvPr/>
            </p14:nvContentPartPr>
            <p14:xfrm>
              <a:off x="4815480" y="1015720"/>
              <a:ext cx="1515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97840" y="99808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14:cNvPr>
              <p14:cNvContentPartPr/>
              <p14:nvPr/>
            </p14:nvContentPartPr>
            <p14:xfrm>
              <a:off x="4836000" y="1117240"/>
              <a:ext cx="10044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8000" y="109924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14:cNvPr>
              <p14:cNvContentPartPr/>
              <p14:nvPr/>
            </p14:nvContentPartPr>
            <p14:xfrm>
              <a:off x="5151000" y="1087000"/>
              <a:ext cx="86400" cy="10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33000" y="1069000"/>
                <a:ext cx="122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14:cNvPr>
              <p14:cNvContentPartPr/>
              <p14:nvPr/>
            </p14:nvContentPartPr>
            <p14:xfrm>
              <a:off x="6715200" y="901240"/>
              <a:ext cx="222480" cy="217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97560" y="883240"/>
                <a:ext cx="25812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14:cNvPr>
              <p14:cNvContentPartPr/>
              <p14:nvPr/>
            </p14:nvContentPartPr>
            <p14:xfrm>
              <a:off x="5967120" y="859480"/>
              <a:ext cx="609480" cy="329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49480" y="841480"/>
                <a:ext cx="64512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14:cNvPr>
              <p14:cNvContentPartPr/>
              <p14:nvPr/>
            </p14:nvContentPartPr>
            <p14:xfrm>
              <a:off x="5322720" y="873160"/>
              <a:ext cx="55080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05068" y="855520"/>
                <a:ext cx="586463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2588EF6-DBCD-423A-8E5E-B647F83D06A5}"/>
                  </a:ext>
                </a:extLst>
              </p14:cNvPr>
              <p14:cNvContentPartPr/>
              <p14:nvPr/>
            </p14:nvContentPartPr>
            <p14:xfrm>
              <a:off x="345000" y="1711240"/>
              <a:ext cx="1022400" cy="25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2588EF6-DBCD-423A-8E5E-B647F83D06A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7360" y="1693240"/>
                <a:ext cx="10580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0D28790-3D7B-43F0-8749-280F3DC5AA1F}"/>
                  </a:ext>
                </a:extLst>
              </p14:cNvPr>
              <p14:cNvContentPartPr/>
              <p14:nvPr/>
            </p14:nvContentPartPr>
            <p14:xfrm>
              <a:off x="1361280" y="1503520"/>
              <a:ext cx="14400" cy="33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0D28790-3D7B-43F0-8749-280F3DC5AA1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43280" y="1485520"/>
                <a:ext cx="5004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6309406-5F18-4914-9979-C56EE51AA1DA}"/>
                  </a:ext>
                </a:extLst>
              </p14:cNvPr>
              <p14:cNvContentPartPr/>
              <p14:nvPr/>
            </p14:nvContentPartPr>
            <p14:xfrm>
              <a:off x="1385400" y="1615120"/>
              <a:ext cx="6480" cy="13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6309406-5F18-4914-9979-C56EE51AA1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67400" y="1597480"/>
                <a:ext cx="42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A727C92-D439-4B1C-B7BC-0C79480AC8A0}"/>
                  </a:ext>
                </a:extLst>
              </p14:cNvPr>
              <p14:cNvContentPartPr/>
              <p14:nvPr/>
            </p14:nvContentPartPr>
            <p14:xfrm>
              <a:off x="425640" y="1350880"/>
              <a:ext cx="78912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A727C92-D439-4B1C-B7BC-0C79480AC8A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7992" y="1333240"/>
                <a:ext cx="824776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4F7CA24-D1A7-49CA-A2CD-6DA3BB12E6C3}"/>
                  </a:ext>
                </a:extLst>
              </p14:cNvPr>
              <p14:cNvContentPartPr/>
              <p14:nvPr/>
            </p14:nvContentPartPr>
            <p14:xfrm>
              <a:off x="1674480" y="1431880"/>
              <a:ext cx="257040" cy="18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4F7CA24-D1A7-49CA-A2CD-6DA3BB12E6C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56840" y="1414240"/>
                <a:ext cx="2926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77DC9A-7DBB-4D57-95EE-5EFDCDBCF973}"/>
                  </a:ext>
                </a:extLst>
              </p14:cNvPr>
              <p14:cNvContentPartPr/>
              <p14:nvPr/>
            </p14:nvContentPartPr>
            <p14:xfrm>
              <a:off x="2060400" y="1514680"/>
              <a:ext cx="119160" cy="119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77DC9A-7DBB-4D57-95EE-5EFDCDBCF97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42400" y="1496680"/>
                <a:ext cx="15480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4B843A-C1AF-403D-8C71-835131C0C5CF}"/>
                  </a:ext>
                </a:extLst>
              </p14:cNvPr>
              <p14:cNvContentPartPr/>
              <p14:nvPr/>
            </p14:nvContentPartPr>
            <p14:xfrm>
              <a:off x="3378720" y="1690000"/>
              <a:ext cx="747720" cy="37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4B843A-C1AF-403D-8C71-835131C0C5C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60720" y="1672000"/>
                <a:ext cx="7833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994DAFF-7A5A-42E3-BF45-FA2CB9CE51C0}"/>
                  </a:ext>
                </a:extLst>
              </p14:cNvPr>
              <p14:cNvContentPartPr/>
              <p14:nvPr/>
            </p14:nvContentPartPr>
            <p14:xfrm>
              <a:off x="3445320" y="1452400"/>
              <a:ext cx="751680" cy="171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994DAFF-7A5A-42E3-BF45-FA2CB9CE51C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27311" y="1434362"/>
                <a:ext cx="787337" cy="2074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341096-C764-47AF-87A7-DE73E2CDFD35}"/>
                  </a:ext>
                </a:extLst>
              </p14:cNvPr>
              <p14:cNvContentPartPr/>
              <p14:nvPr/>
            </p14:nvContentPartPr>
            <p14:xfrm>
              <a:off x="2549280" y="1483000"/>
              <a:ext cx="636120" cy="143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341096-C764-47AF-87A7-DE73E2CDFD3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31280" y="1465360"/>
                <a:ext cx="6717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D66DEA5-5602-48EF-A849-A323A4634980}"/>
                  </a:ext>
                </a:extLst>
              </p14:cNvPr>
              <p14:cNvContentPartPr/>
              <p14:nvPr/>
            </p14:nvContentPartPr>
            <p14:xfrm>
              <a:off x="4480320" y="1436920"/>
              <a:ext cx="791640" cy="282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D66DEA5-5602-48EF-A849-A323A46349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62680" y="1418943"/>
                <a:ext cx="827280" cy="31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240CAA8-8510-47EB-A1B6-FCDD3FD26DE0}"/>
                  </a:ext>
                </a:extLst>
              </p14:cNvPr>
              <p14:cNvContentPartPr/>
              <p14:nvPr/>
            </p14:nvContentPartPr>
            <p14:xfrm>
              <a:off x="5597760" y="1513600"/>
              <a:ext cx="111960" cy="235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240CAA8-8510-47EB-A1B6-FCDD3FD26D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80120" y="1495600"/>
                <a:ext cx="14760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AD95D2-2D19-487B-96CD-FC7301F564A1}"/>
                  </a:ext>
                </a:extLst>
              </p14:cNvPr>
              <p14:cNvContentPartPr/>
              <p14:nvPr/>
            </p14:nvContentPartPr>
            <p14:xfrm>
              <a:off x="6502080" y="1574440"/>
              <a:ext cx="565560" cy="183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AD95D2-2D19-487B-96CD-FC7301F564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84440" y="1556765"/>
                <a:ext cx="601200" cy="218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B8CDCCD-A142-48BD-B992-BE3F91D0D0FE}"/>
                  </a:ext>
                </a:extLst>
              </p14:cNvPr>
              <p14:cNvContentPartPr/>
              <p14:nvPr/>
            </p14:nvContentPartPr>
            <p14:xfrm>
              <a:off x="5821320" y="1554280"/>
              <a:ext cx="523440" cy="199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B8CDCCD-A142-48BD-B992-BE3F91D0D0F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03332" y="1536280"/>
                <a:ext cx="559056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C074CE5-C5D5-47BC-9408-C16278BC5AF0}"/>
                  </a:ext>
                </a:extLst>
              </p14:cNvPr>
              <p14:cNvContentPartPr/>
              <p14:nvPr/>
            </p14:nvContentPartPr>
            <p14:xfrm>
              <a:off x="7235400" y="1771360"/>
              <a:ext cx="8640" cy="6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C074CE5-C5D5-47BC-9408-C16278BC5AF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217400" y="1753720"/>
                <a:ext cx="44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F4EAA08-D6CC-4873-A9C8-3A35E86E543E}"/>
                  </a:ext>
                </a:extLst>
              </p14:cNvPr>
              <p14:cNvContentPartPr/>
              <p14:nvPr/>
            </p14:nvContentPartPr>
            <p14:xfrm>
              <a:off x="8129280" y="1503520"/>
              <a:ext cx="794520" cy="37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F4EAA08-D6CC-4873-A9C8-3A35E86E543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111280" y="1485520"/>
                <a:ext cx="8301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07C3BE0-2D63-4F00-87E3-F96DC6DBF1B1}"/>
                  </a:ext>
                </a:extLst>
              </p14:cNvPr>
              <p14:cNvContentPartPr/>
              <p14:nvPr/>
            </p14:nvContentPartPr>
            <p14:xfrm>
              <a:off x="7487040" y="1574440"/>
              <a:ext cx="459360" cy="245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07C3BE0-2D63-4F00-87E3-F96DC6DBF1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469414" y="1556800"/>
                <a:ext cx="494972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D7B530C-6F8E-4BBB-A862-12326EC1BE1F}"/>
                  </a:ext>
                </a:extLst>
              </p14:cNvPr>
              <p14:cNvContentPartPr/>
              <p14:nvPr/>
            </p14:nvContentPartPr>
            <p14:xfrm>
              <a:off x="329520" y="1982680"/>
              <a:ext cx="1702800" cy="222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D7B530C-6F8E-4BBB-A862-12326EC1BE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11520" y="1964680"/>
                <a:ext cx="17384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65DD28-87FD-4713-85C8-579AC0F1DE3F}"/>
                  </a:ext>
                </a:extLst>
              </p14:cNvPr>
              <p14:cNvContentPartPr/>
              <p14:nvPr/>
            </p14:nvContentPartPr>
            <p14:xfrm>
              <a:off x="4297080" y="1940200"/>
              <a:ext cx="31320" cy="320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65DD28-87FD-4713-85C8-579AC0F1DE3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79080" y="1922200"/>
                <a:ext cx="6696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9604ABA-04B4-4C1E-BF7F-294E2CCA7E31}"/>
                  </a:ext>
                </a:extLst>
              </p14:cNvPr>
              <p14:cNvContentPartPr/>
              <p14:nvPr/>
            </p14:nvContentPartPr>
            <p14:xfrm>
              <a:off x="4429200" y="2123080"/>
              <a:ext cx="4320" cy="38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9604ABA-04B4-4C1E-BF7F-294E2CCA7E3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11560" y="210544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0CCF0EF-D041-4BF9-ACCA-14AF321C3EB6}"/>
                  </a:ext>
                </a:extLst>
              </p14:cNvPr>
              <p14:cNvContentPartPr/>
              <p14:nvPr/>
            </p14:nvContentPartPr>
            <p14:xfrm>
              <a:off x="4439640" y="197080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0CCF0EF-D041-4BF9-ACCA-14AF321C3EB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2200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FE711F7-ADEB-4F9D-9F8F-54F863D7CAD9}"/>
                  </a:ext>
                </a:extLst>
              </p14:cNvPr>
              <p14:cNvContentPartPr/>
              <p14:nvPr/>
            </p14:nvContentPartPr>
            <p14:xfrm>
              <a:off x="4566360" y="1899880"/>
              <a:ext cx="1120680" cy="347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FE711F7-ADEB-4F9D-9F8F-54F863D7CAD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48714" y="1881880"/>
                <a:ext cx="1156331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49CD710-380C-40F4-9553-ED64B5BC9CA1}"/>
                  </a:ext>
                </a:extLst>
              </p14:cNvPr>
              <p14:cNvContentPartPr/>
              <p14:nvPr/>
            </p14:nvContentPartPr>
            <p14:xfrm>
              <a:off x="3505080" y="2053960"/>
              <a:ext cx="691200" cy="382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49CD710-380C-40F4-9553-ED64B5BC9CA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487080" y="2036320"/>
                <a:ext cx="72684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07D47D8-9D9B-4276-B257-C6FFEC518768}"/>
                  </a:ext>
                </a:extLst>
              </p14:cNvPr>
              <p14:cNvContentPartPr/>
              <p14:nvPr/>
            </p14:nvContentPartPr>
            <p14:xfrm>
              <a:off x="2650080" y="1912840"/>
              <a:ext cx="659520" cy="444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07D47D8-9D9B-4276-B257-C6FFEC51876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32440" y="1895200"/>
                <a:ext cx="69516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FAD0B2-09FE-42C6-B784-91FC7D58250E}"/>
                  </a:ext>
                </a:extLst>
              </p14:cNvPr>
              <p14:cNvContentPartPr/>
              <p14:nvPr/>
            </p14:nvContentPartPr>
            <p14:xfrm>
              <a:off x="2295840" y="1990960"/>
              <a:ext cx="152640" cy="19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FAD0B2-09FE-42C6-B784-91FC7D58250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77840" y="1973320"/>
                <a:ext cx="1882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A34A92E-608E-40EE-9136-7BB9EFA7CF18}"/>
                  </a:ext>
                </a:extLst>
              </p14:cNvPr>
              <p14:cNvContentPartPr/>
              <p14:nvPr/>
            </p14:nvContentPartPr>
            <p14:xfrm>
              <a:off x="5791080" y="2214520"/>
              <a:ext cx="4320" cy="2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A34A92E-608E-40EE-9136-7BB9EFA7CF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3080" y="2196880"/>
                <a:ext cx="399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5751D71-D645-45BC-BED5-0C0D4C807149}"/>
                  </a:ext>
                </a:extLst>
              </p14:cNvPr>
              <p14:cNvContentPartPr/>
              <p14:nvPr/>
            </p14:nvContentPartPr>
            <p14:xfrm>
              <a:off x="7131720" y="2128120"/>
              <a:ext cx="121320" cy="94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5751D71-D645-45BC-BED5-0C0D4C80714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13720" y="2110480"/>
                <a:ext cx="156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7863C9-DCD1-4682-A59C-AADDBD9878C9}"/>
                  </a:ext>
                </a:extLst>
              </p14:cNvPr>
              <p14:cNvContentPartPr/>
              <p14:nvPr/>
            </p14:nvContentPartPr>
            <p14:xfrm>
              <a:off x="7347000" y="2143600"/>
              <a:ext cx="19080" cy="54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7863C9-DCD1-4682-A59C-AADDBD9878C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29000" y="2125600"/>
                <a:ext cx="547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27F5AE0-46C6-4557-87A4-DC17C7D7E5C7}"/>
                  </a:ext>
                </a:extLst>
              </p14:cNvPr>
              <p14:cNvContentPartPr/>
              <p14:nvPr/>
            </p14:nvContentPartPr>
            <p14:xfrm>
              <a:off x="7345560" y="207448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27F5AE0-46C6-4557-87A4-DC17C7D7E5C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27560" y="205684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F220C27-68EF-4C71-9B00-A20AE39752B9}"/>
                  </a:ext>
                </a:extLst>
              </p14:cNvPr>
              <p14:cNvContentPartPr/>
              <p14:nvPr/>
            </p14:nvContentPartPr>
            <p14:xfrm>
              <a:off x="7466520" y="1950280"/>
              <a:ext cx="12240" cy="27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F220C27-68EF-4C71-9B00-A20AE39752B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48880" y="1932640"/>
                <a:ext cx="478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56C560C-710E-4C3E-88BD-B8409C711EAE}"/>
                  </a:ext>
                </a:extLst>
              </p14:cNvPr>
              <p14:cNvContentPartPr/>
              <p14:nvPr/>
            </p14:nvContentPartPr>
            <p14:xfrm>
              <a:off x="7566600" y="2163400"/>
              <a:ext cx="2880" cy="27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56C560C-710E-4C3E-88BD-B8409C711EA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48600" y="2145760"/>
                <a:ext cx="385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01CDECA-AB3F-4B64-8CED-77B2704BA288}"/>
                  </a:ext>
                </a:extLst>
              </p14:cNvPr>
              <p14:cNvContentPartPr/>
              <p14:nvPr/>
            </p14:nvContentPartPr>
            <p14:xfrm>
              <a:off x="7578840" y="1990960"/>
              <a:ext cx="36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01CDECA-AB3F-4B64-8CED-77B2704BA28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120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BF77E2F-983D-4EC2-A7C4-D079F5DCA66C}"/>
                  </a:ext>
                </a:extLst>
              </p14:cNvPr>
              <p14:cNvContentPartPr/>
              <p14:nvPr/>
            </p14:nvContentPartPr>
            <p14:xfrm>
              <a:off x="8085000" y="2088160"/>
              <a:ext cx="459720" cy="12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BF77E2F-983D-4EC2-A7C4-D079F5DCA66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067346" y="2070520"/>
                <a:ext cx="495388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E233383-46FD-45AF-BFAC-36F7430063EF}"/>
                  </a:ext>
                </a:extLst>
              </p14:cNvPr>
              <p14:cNvContentPartPr/>
              <p14:nvPr/>
            </p14:nvContentPartPr>
            <p14:xfrm>
              <a:off x="7680720" y="1950280"/>
              <a:ext cx="313560" cy="304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E233383-46FD-45AF-BFAC-36F7430063EF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62741" y="1932640"/>
                <a:ext cx="349159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2083049-D53F-4111-AB69-F4CA2C4D7696}"/>
                  </a:ext>
                </a:extLst>
              </p14:cNvPr>
              <p14:cNvContentPartPr/>
              <p14:nvPr/>
            </p14:nvContentPartPr>
            <p14:xfrm>
              <a:off x="6684960" y="2091760"/>
              <a:ext cx="375120" cy="352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2083049-D53F-4111-AB69-F4CA2C4D7696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666960" y="2074102"/>
                <a:ext cx="410760" cy="388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C175ACF-8C9B-45E9-9798-D0603A821D9F}"/>
                  </a:ext>
                </a:extLst>
              </p14:cNvPr>
              <p14:cNvContentPartPr/>
              <p14:nvPr/>
            </p14:nvContentPartPr>
            <p14:xfrm>
              <a:off x="6057840" y="2021560"/>
              <a:ext cx="403920" cy="241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C175ACF-8C9B-45E9-9798-D0603A821D9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040184" y="2003560"/>
                <a:ext cx="439592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DC69CD-AC03-4660-8D20-7112CF7628E0}"/>
                  </a:ext>
                </a:extLst>
              </p14:cNvPr>
              <p14:cNvContentPartPr/>
              <p14:nvPr/>
            </p14:nvContentPartPr>
            <p14:xfrm>
              <a:off x="400440" y="2448160"/>
              <a:ext cx="483840" cy="334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DC69CD-AC03-4660-8D20-7112CF7628E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82787" y="2430160"/>
                <a:ext cx="519507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CE2EDD-2CA7-4535-AE5B-A6E32C582EB1}"/>
                  </a:ext>
                </a:extLst>
              </p14:cNvPr>
              <p14:cNvContentPartPr/>
              <p14:nvPr/>
            </p14:nvContentPartPr>
            <p14:xfrm>
              <a:off x="1117200" y="2569840"/>
              <a:ext cx="172080" cy="10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CE2EDD-2CA7-4535-AE5B-A6E32C582EB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099560" y="2552200"/>
                <a:ext cx="207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F1C6AB2-6286-48B9-A7FC-221B15ED8AA4}"/>
                  </a:ext>
                </a:extLst>
              </p14:cNvPr>
              <p14:cNvContentPartPr/>
              <p14:nvPr/>
            </p14:nvContentPartPr>
            <p14:xfrm>
              <a:off x="1127280" y="2671720"/>
              <a:ext cx="121320" cy="8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F1C6AB2-6286-48B9-A7FC-221B15ED8AA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109280" y="2653720"/>
                <a:ext cx="1569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B7541CA-5102-420E-BAAB-E13513BD8DC0}"/>
                  </a:ext>
                </a:extLst>
              </p14:cNvPr>
              <p14:cNvContentPartPr/>
              <p14:nvPr/>
            </p14:nvContentPartPr>
            <p14:xfrm>
              <a:off x="1405920" y="2427640"/>
              <a:ext cx="97560" cy="30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B7541CA-5102-420E-BAAB-E13513BD8DC0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388280" y="2410000"/>
                <a:ext cx="1332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C23FE06-9486-4897-BC32-8D454720799B}"/>
                  </a:ext>
                </a:extLst>
              </p14:cNvPr>
              <p14:cNvContentPartPr/>
              <p14:nvPr/>
            </p14:nvContentPartPr>
            <p14:xfrm>
              <a:off x="1602480" y="2631400"/>
              <a:ext cx="102960" cy="89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C23FE06-9486-4897-BC32-8D454720799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584480" y="2613400"/>
                <a:ext cx="1386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DBB840-334B-4544-8AD2-AD4DCE0DEB3B}"/>
                  </a:ext>
                </a:extLst>
              </p14:cNvPr>
              <p14:cNvContentPartPr/>
              <p14:nvPr/>
            </p14:nvContentPartPr>
            <p14:xfrm>
              <a:off x="2074800" y="2453920"/>
              <a:ext cx="459360" cy="326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DBB840-334B-4544-8AD2-AD4DCE0DEB3B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056800" y="2435940"/>
                <a:ext cx="49500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68A654A-8EE2-468E-89AB-6C5D99227F54}"/>
                  </a:ext>
                </a:extLst>
              </p14:cNvPr>
              <p14:cNvContentPartPr/>
              <p14:nvPr/>
            </p14:nvContentPartPr>
            <p14:xfrm>
              <a:off x="1848720" y="2519080"/>
              <a:ext cx="121680" cy="199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68A654A-8EE2-468E-89AB-6C5D99227F5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31080" y="2501440"/>
                <a:ext cx="1573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79CF836-CB71-48CA-9EFE-F20E33904E7F}"/>
                  </a:ext>
                </a:extLst>
              </p14:cNvPr>
              <p14:cNvContentPartPr/>
              <p14:nvPr/>
            </p14:nvContentPartPr>
            <p14:xfrm>
              <a:off x="2677800" y="2722480"/>
              <a:ext cx="4320" cy="4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79CF836-CB71-48CA-9EFE-F20E33904E7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59800" y="27048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1ABF72A-6F37-4D07-BACE-26EEBB2DE584}"/>
                  </a:ext>
                </a:extLst>
              </p14:cNvPr>
              <p14:cNvContentPartPr/>
              <p14:nvPr/>
            </p14:nvContentPartPr>
            <p14:xfrm>
              <a:off x="7162680" y="2580280"/>
              <a:ext cx="36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1ABF72A-6F37-4D07-BACE-26EEBB2DE58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144680" y="256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ADE8FB1-4DDB-4308-96DC-5C53FEA8C34A}"/>
                  </a:ext>
                </a:extLst>
              </p14:cNvPr>
              <p14:cNvContentPartPr/>
              <p14:nvPr/>
            </p14:nvContentPartPr>
            <p14:xfrm>
              <a:off x="7302360" y="2499280"/>
              <a:ext cx="23040" cy="285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ADE8FB1-4DDB-4308-96DC-5C53FEA8C34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284720" y="2481280"/>
                <a:ext cx="5868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E08E032-CAC9-44B2-A28D-FF17AD3224B2}"/>
                  </a:ext>
                </a:extLst>
              </p14:cNvPr>
              <p14:cNvContentPartPr/>
              <p14:nvPr/>
            </p14:nvContentPartPr>
            <p14:xfrm>
              <a:off x="7467240" y="2681800"/>
              <a:ext cx="360" cy="6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E08E032-CAC9-44B2-A28D-FF17AD3224B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49240" y="2664160"/>
                <a:ext cx="3600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7E93B8E-CC96-4365-AB7A-3073270AFF9F}"/>
                  </a:ext>
                </a:extLst>
              </p14:cNvPr>
              <p14:cNvContentPartPr/>
              <p14:nvPr/>
            </p14:nvContentPartPr>
            <p14:xfrm>
              <a:off x="7497840" y="2504680"/>
              <a:ext cx="360" cy="14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7E93B8E-CC96-4365-AB7A-3073270AFF9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479840" y="2486680"/>
                <a:ext cx="36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009E0F-C907-4DFB-BC44-949AC2F9D58B}"/>
                  </a:ext>
                </a:extLst>
              </p14:cNvPr>
              <p14:cNvContentPartPr/>
              <p14:nvPr/>
            </p14:nvContentPartPr>
            <p14:xfrm>
              <a:off x="8113080" y="2783320"/>
              <a:ext cx="15120" cy="33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009E0F-C907-4DFB-BC44-949AC2F9D58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095080" y="2765680"/>
                <a:ext cx="5076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F4596AE-1D3C-49CF-89F2-9842C62DC7C5}"/>
                  </a:ext>
                </a:extLst>
              </p14:cNvPr>
              <p14:cNvContentPartPr/>
              <p14:nvPr/>
            </p14:nvContentPartPr>
            <p14:xfrm>
              <a:off x="8158080" y="2570200"/>
              <a:ext cx="36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F4596AE-1D3C-49CF-89F2-9842C62DC7C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140080" y="2552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28FD70B-19A5-4692-9AFD-ED13A6ACE4DE}"/>
                  </a:ext>
                </a:extLst>
              </p14:cNvPr>
              <p14:cNvContentPartPr/>
              <p14:nvPr/>
            </p14:nvContentPartPr>
            <p14:xfrm>
              <a:off x="8223240" y="2712400"/>
              <a:ext cx="424080" cy="120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28FD70B-19A5-4692-9AFD-ED13A6ACE4D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205600" y="2694400"/>
                <a:ext cx="4597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FFAEBE9-AB58-4955-94A5-2F58AB099256}"/>
                  </a:ext>
                </a:extLst>
              </p14:cNvPr>
              <p14:cNvContentPartPr/>
              <p14:nvPr/>
            </p14:nvContentPartPr>
            <p14:xfrm>
              <a:off x="7603320" y="2529520"/>
              <a:ext cx="419760" cy="31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FFAEBE9-AB58-4955-94A5-2F58AB099256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85680" y="2511520"/>
                <a:ext cx="4554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A08AD75-75B6-4A74-9A34-2F8B273E33E7}"/>
                  </a:ext>
                </a:extLst>
              </p14:cNvPr>
              <p14:cNvContentPartPr/>
              <p14:nvPr/>
            </p14:nvContentPartPr>
            <p14:xfrm>
              <a:off x="6339360" y="2641840"/>
              <a:ext cx="843840" cy="348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A08AD75-75B6-4A74-9A34-2F8B273E33E7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321352" y="2624182"/>
                <a:ext cx="879495" cy="3837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7787F70-65E6-4646-8DAF-5AACA1A56D49}"/>
                  </a:ext>
                </a:extLst>
              </p14:cNvPr>
              <p14:cNvContentPartPr/>
              <p14:nvPr/>
            </p14:nvContentPartPr>
            <p14:xfrm>
              <a:off x="5292840" y="2418280"/>
              <a:ext cx="811800" cy="503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7787F70-65E6-4646-8DAF-5AACA1A56D4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275200" y="2400640"/>
                <a:ext cx="847440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8F09F4C-2578-4331-8072-7AD31AB8430B}"/>
                  </a:ext>
                </a:extLst>
              </p14:cNvPr>
              <p14:cNvContentPartPr/>
              <p14:nvPr/>
            </p14:nvContentPartPr>
            <p14:xfrm>
              <a:off x="3930960" y="2665240"/>
              <a:ext cx="1165680" cy="430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8F09F4C-2578-4331-8072-7AD31AB8430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913320" y="2647585"/>
                <a:ext cx="1201320" cy="4658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CE912C4-A2C7-4A3B-B9E1-92F099E05976}"/>
                  </a:ext>
                </a:extLst>
              </p14:cNvPr>
              <p14:cNvContentPartPr/>
              <p14:nvPr/>
            </p14:nvContentPartPr>
            <p14:xfrm>
              <a:off x="3068040" y="2460040"/>
              <a:ext cx="670680" cy="435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CE912C4-A2C7-4A3B-B9E1-92F099E0597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50040" y="2442385"/>
                <a:ext cx="70632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14A2028-CBA6-4F65-8436-ACF1850E9CD1}"/>
                  </a:ext>
                </a:extLst>
              </p14:cNvPr>
              <p14:cNvContentPartPr/>
              <p14:nvPr/>
            </p14:nvContentPartPr>
            <p14:xfrm>
              <a:off x="312600" y="3032080"/>
              <a:ext cx="213120" cy="301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14A2028-CBA6-4F65-8436-ACF1850E9CD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94600" y="3014440"/>
                <a:ext cx="2487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0299BD8-45BF-4550-B474-48B0C2CE349A}"/>
                  </a:ext>
                </a:extLst>
              </p14:cNvPr>
              <p14:cNvContentPartPr/>
              <p14:nvPr/>
            </p14:nvContentPartPr>
            <p14:xfrm>
              <a:off x="639480" y="3058000"/>
              <a:ext cx="681480" cy="346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0299BD8-45BF-4550-B474-48B0C2CE349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21831" y="3040000"/>
                <a:ext cx="717139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88302DD-144B-4D83-9C0A-2E0861D3EED9}"/>
                  </a:ext>
                </a:extLst>
              </p14:cNvPr>
              <p14:cNvContentPartPr/>
              <p14:nvPr/>
            </p14:nvContentPartPr>
            <p14:xfrm>
              <a:off x="1432200" y="3139000"/>
              <a:ext cx="323640" cy="1962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88302DD-144B-4D83-9C0A-2E0861D3EED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1414180" y="3121000"/>
                <a:ext cx="3593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DC527BB-1152-4F25-AAAD-274C427640F8}"/>
                  </a:ext>
                </a:extLst>
              </p14:cNvPr>
              <p14:cNvContentPartPr/>
              <p14:nvPr/>
            </p14:nvContentPartPr>
            <p14:xfrm>
              <a:off x="3068040" y="3098680"/>
              <a:ext cx="161640" cy="2757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DC527BB-1152-4F25-AAAD-274C427640F8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0400" y="3080680"/>
                <a:ext cx="19728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6F6958E-BA37-4CBB-9A67-AD89FBE77350}"/>
                  </a:ext>
                </a:extLst>
              </p14:cNvPr>
              <p14:cNvContentPartPr/>
              <p14:nvPr/>
            </p14:nvContentPartPr>
            <p14:xfrm>
              <a:off x="2133480" y="3139000"/>
              <a:ext cx="261720" cy="24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6F6958E-BA37-4CBB-9A67-AD89FBE773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115480" y="3121000"/>
                <a:ext cx="29736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7489B6-C78E-45AE-9A9C-4DB4E76372E0}"/>
                  </a:ext>
                </a:extLst>
              </p14:cNvPr>
              <p14:cNvContentPartPr/>
              <p14:nvPr/>
            </p14:nvContentPartPr>
            <p14:xfrm>
              <a:off x="3714600" y="3294160"/>
              <a:ext cx="114480" cy="86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7489B6-C78E-45AE-9A9C-4DB4E76372E0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96600" y="3276160"/>
                <a:ext cx="15012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521BB81-2860-4193-8E68-2B81AE7C2499}"/>
                  </a:ext>
                </a:extLst>
              </p14:cNvPr>
              <p14:cNvContentPartPr/>
              <p14:nvPr/>
            </p14:nvContentPartPr>
            <p14:xfrm>
              <a:off x="4002600" y="3078160"/>
              <a:ext cx="735120" cy="4168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521BB81-2860-4193-8E68-2B81AE7C249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984951" y="3060520"/>
                <a:ext cx="770777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1051B31-C241-47B6-8BBA-AAEE55E3C997}"/>
                  </a:ext>
                </a:extLst>
              </p14:cNvPr>
              <p14:cNvContentPartPr/>
              <p14:nvPr/>
            </p14:nvContentPartPr>
            <p14:xfrm>
              <a:off x="3332280" y="3128920"/>
              <a:ext cx="277200" cy="263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1051B31-C241-47B6-8BBA-AAEE55E3C99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314280" y="3111280"/>
                <a:ext cx="31284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F94876E-5FAF-459B-ABD2-6B829063A71D}"/>
                  </a:ext>
                </a:extLst>
              </p14:cNvPr>
              <p14:cNvContentPartPr/>
              <p14:nvPr/>
            </p14:nvContentPartPr>
            <p14:xfrm>
              <a:off x="4876320" y="3088240"/>
              <a:ext cx="915480" cy="298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F94876E-5FAF-459B-ABD2-6B829063A71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858327" y="3070262"/>
                <a:ext cx="951106" cy="3336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CF987A9-5663-405C-BF17-65B25A23DDF8}"/>
                  </a:ext>
                </a:extLst>
              </p14:cNvPr>
              <p14:cNvContentPartPr/>
              <p14:nvPr/>
            </p14:nvContentPartPr>
            <p14:xfrm>
              <a:off x="6024360" y="3281200"/>
              <a:ext cx="17424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CF987A9-5663-405C-BF17-65B25A23DDF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006720" y="326356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C59BF-607A-448D-AF12-0469C0140FA6}"/>
                  </a:ext>
                </a:extLst>
              </p14:cNvPr>
              <p14:cNvContentPartPr/>
              <p14:nvPr/>
            </p14:nvContentPartPr>
            <p14:xfrm>
              <a:off x="6034800" y="3362560"/>
              <a:ext cx="143280" cy="2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C59BF-607A-448D-AF12-0469C0140FA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016800" y="3344920"/>
                <a:ext cx="178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55FB06A-9E6F-4DB8-9EB5-431B22AF0898}"/>
                  </a:ext>
                </a:extLst>
              </p14:cNvPr>
              <p14:cNvContentPartPr/>
              <p14:nvPr/>
            </p14:nvContentPartPr>
            <p14:xfrm>
              <a:off x="6421440" y="3178600"/>
              <a:ext cx="98640" cy="262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55FB06A-9E6F-4DB8-9EB5-431B22AF089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403800" y="3160600"/>
                <a:ext cx="13428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486AB90-12F3-4BA3-A9BC-8DA0AAA594E5}"/>
                  </a:ext>
                </a:extLst>
              </p14:cNvPr>
              <p14:cNvContentPartPr/>
              <p14:nvPr/>
            </p14:nvContentPartPr>
            <p14:xfrm>
              <a:off x="6648240" y="3403240"/>
              <a:ext cx="83160" cy="82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486AB90-12F3-4BA3-A9BC-8DA0AAA594E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6630240" y="3385240"/>
                <a:ext cx="1188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81E2CE4-F7B8-4594-B2A7-F5914B3B894E}"/>
                  </a:ext>
                </a:extLst>
              </p14:cNvPr>
              <p14:cNvContentPartPr/>
              <p14:nvPr/>
            </p14:nvContentPartPr>
            <p14:xfrm>
              <a:off x="7095720" y="3169600"/>
              <a:ext cx="382320" cy="319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81E2CE4-F7B8-4594-B2A7-F5914B3B894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077720" y="3151960"/>
                <a:ext cx="41796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3820BFD-2C29-4CD2-9B67-F18C7CD87C62}"/>
                  </a:ext>
                </a:extLst>
              </p14:cNvPr>
              <p14:cNvContentPartPr/>
              <p14:nvPr/>
            </p14:nvContentPartPr>
            <p14:xfrm>
              <a:off x="6837240" y="3250600"/>
              <a:ext cx="168120" cy="135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3820BFD-2C29-4CD2-9B67-F18C7CD87C62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819600" y="3232960"/>
                <a:ext cx="2037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F734A9B-D3CE-4BB4-8007-9FAEA18FF277}"/>
                  </a:ext>
                </a:extLst>
              </p14:cNvPr>
              <p14:cNvContentPartPr/>
              <p14:nvPr/>
            </p14:nvContentPartPr>
            <p14:xfrm>
              <a:off x="8383800" y="3340600"/>
              <a:ext cx="121680" cy="112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F734A9B-D3CE-4BB4-8007-9FAEA18FF277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8365800" y="3322960"/>
                <a:ext cx="157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6390C1C-9129-4FF1-A6EE-9F0188A21A0C}"/>
                  </a:ext>
                </a:extLst>
              </p14:cNvPr>
              <p14:cNvContentPartPr/>
              <p14:nvPr/>
            </p14:nvContentPartPr>
            <p14:xfrm>
              <a:off x="8036040" y="3139000"/>
              <a:ext cx="273600" cy="283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6390C1C-9129-4FF1-A6EE-9F0188A21A0C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8018400" y="3121000"/>
                <a:ext cx="3092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7557874-36AE-4BEF-A5F8-D13FB89AAA45}"/>
                  </a:ext>
                </a:extLst>
              </p14:cNvPr>
              <p14:cNvContentPartPr/>
              <p14:nvPr/>
            </p14:nvContentPartPr>
            <p14:xfrm>
              <a:off x="7578840" y="3230800"/>
              <a:ext cx="365400" cy="228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7557874-36AE-4BEF-A5F8-D13FB89AAA4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561200" y="3212800"/>
                <a:ext cx="40104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CB805F4-5906-40CA-A867-08A6BE0FEE7E}"/>
                  </a:ext>
                </a:extLst>
              </p14:cNvPr>
              <p14:cNvContentPartPr/>
              <p14:nvPr/>
            </p14:nvContentPartPr>
            <p14:xfrm>
              <a:off x="365520" y="3708160"/>
              <a:ext cx="210240" cy="232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CB805F4-5906-40CA-A867-08A6BE0FEE7E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47520" y="3690160"/>
                <a:ext cx="24588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32CC2C6-38C5-4CC3-B091-8D8B0CFBAA88}"/>
                  </a:ext>
                </a:extLst>
              </p14:cNvPr>
              <p14:cNvContentPartPr/>
              <p14:nvPr/>
            </p14:nvContentPartPr>
            <p14:xfrm>
              <a:off x="918840" y="3657400"/>
              <a:ext cx="117360" cy="313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32CC2C6-38C5-4CC3-B091-8D8B0CFBAA8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901200" y="3639400"/>
                <a:ext cx="15300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80843D3-FBD5-4606-904D-C4F5F2688503}"/>
                  </a:ext>
                </a:extLst>
              </p14:cNvPr>
              <p14:cNvContentPartPr/>
              <p14:nvPr/>
            </p14:nvContentPartPr>
            <p14:xfrm>
              <a:off x="1147800" y="3841000"/>
              <a:ext cx="117360" cy="1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80843D3-FBD5-4606-904D-C4F5F268850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129800" y="3823360"/>
                <a:ext cx="153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1B5CD96-F75D-4A60-A6B9-260BF3667B0C}"/>
                  </a:ext>
                </a:extLst>
              </p14:cNvPr>
              <p14:cNvContentPartPr/>
              <p14:nvPr/>
            </p14:nvContentPartPr>
            <p14:xfrm>
              <a:off x="1797960" y="3810760"/>
              <a:ext cx="173880" cy="9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1B5CD96-F75D-4A60-A6B9-260BF3667B0C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780320" y="3792760"/>
                <a:ext cx="209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1CFF3C7-BB3D-429C-8C62-23833D124D16}"/>
                  </a:ext>
                </a:extLst>
              </p14:cNvPr>
              <p14:cNvContentPartPr/>
              <p14:nvPr/>
            </p14:nvContentPartPr>
            <p14:xfrm>
              <a:off x="1777800" y="3894280"/>
              <a:ext cx="184320" cy="17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1CFF3C7-BB3D-429C-8C62-23833D124D1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1759800" y="3876640"/>
                <a:ext cx="219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CB67553-85AB-4FA3-A334-C714098E05AC}"/>
                  </a:ext>
                </a:extLst>
              </p14:cNvPr>
              <p14:cNvContentPartPr/>
              <p14:nvPr/>
            </p14:nvContentPartPr>
            <p14:xfrm>
              <a:off x="1359840" y="3716800"/>
              <a:ext cx="272520" cy="294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CB67553-85AB-4FA3-A334-C714098E05AC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342177" y="3699160"/>
                <a:ext cx="308207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9ECACCB-D17E-4B21-997E-FB9F8ECF7566}"/>
                  </a:ext>
                </a:extLst>
              </p14:cNvPr>
              <p14:cNvContentPartPr/>
              <p14:nvPr/>
            </p14:nvContentPartPr>
            <p14:xfrm>
              <a:off x="2681040" y="3736960"/>
              <a:ext cx="491040" cy="285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9ECACCB-D17E-4B21-997E-FB9F8ECF7566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663387" y="3719298"/>
                <a:ext cx="526706" cy="3211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B82C43F-3D96-430B-8F28-A45A3AEC9412}"/>
                  </a:ext>
                </a:extLst>
              </p14:cNvPr>
              <p14:cNvContentPartPr/>
              <p14:nvPr/>
            </p14:nvContentPartPr>
            <p14:xfrm>
              <a:off x="2407440" y="3830200"/>
              <a:ext cx="160560" cy="195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B82C43F-3D96-430B-8F28-A45A3AEC9412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389800" y="3812200"/>
                <a:ext cx="19620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96421E74-1F63-4ECF-9286-54FB54F3352A}"/>
                  </a:ext>
                </a:extLst>
              </p14:cNvPr>
              <p14:cNvContentPartPr/>
              <p14:nvPr/>
            </p14:nvContentPartPr>
            <p14:xfrm>
              <a:off x="2139960" y="3758560"/>
              <a:ext cx="173160" cy="2372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96421E74-1F63-4ECF-9286-54FB54F3352A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122320" y="3740920"/>
                <a:ext cx="20880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27602C0-7DB3-4C12-981C-08C2F59504B0}"/>
                  </a:ext>
                </a:extLst>
              </p14:cNvPr>
              <p14:cNvContentPartPr/>
              <p14:nvPr/>
            </p14:nvContentPartPr>
            <p14:xfrm>
              <a:off x="4175400" y="3832360"/>
              <a:ext cx="1468800" cy="274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27602C0-7DB3-4C12-981C-08C2F59504B0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157760" y="3814384"/>
                <a:ext cx="1504440" cy="3102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4BB5AB5-5481-4885-9A2C-8618984B1722}"/>
                  </a:ext>
                </a:extLst>
              </p14:cNvPr>
              <p14:cNvContentPartPr/>
              <p14:nvPr/>
            </p14:nvContentPartPr>
            <p14:xfrm>
              <a:off x="3677160" y="3728320"/>
              <a:ext cx="234360" cy="407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4BB5AB5-5481-4885-9A2C-8618984B1722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659520" y="3710680"/>
                <a:ext cx="27000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98F10FB-BBEE-43AC-A975-61D46D0D3B98}"/>
                  </a:ext>
                </a:extLst>
              </p14:cNvPr>
              <p14:cNvContentPartPr/>
              <p14:nvPr/>
            </p14:nvContentPartPr>
            <p14:xfrm>
              <a:off x="6764880" y="3817600"/>
              <a:ext cx="581400" cy="306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98F10FB-BBEE-43AC-A975-61D46D0D3B98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6747240" y="3799960"/>
                <a:ext cx="6170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75B882E-98E9-4B6A-9653-05720F0D482A}"/>
                  </a:ext>
                </a:extLst>
              </p14:cNvPr>
              <p14:cNvContentPartPr/>
              <p14:nvPr/>
            </p14:nvContentPartPr>
            <p14:xfrm>
              <a:off x="6065040" y="3819760"/>
              <a:ext cx="525240" cy="284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75B882E-98E9-4B6A-9653-05720F0D482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6047388" y="3801760"/>
                <a:ext cx="560904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623041-83E6-4D35-AAAC-629466B1B90F}"/>
                  </a:ext>
                </a:extLst>
              </p14:cNvPr>
              <p14:cNvContentPartPr/>
              <p14:nvPr/>
            </p14:nvContentPartPr>
            <p14:xfrm>
              <a:off x="7519080" y="4094440"/>
              <a:ext cx="70560" cy="104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623041-83E6-4D35-AAAC-629466B1B90F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7501440" y="4076440"/>
                <a:ext cx="10620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9605E04-51B7-4DFE-89D1-D7F638694410}"/>
                  </a:ext>
                </a:extLst>
              </p14:cNvPr>
              <p14:cNvContentPartPr/>
              <p14:nvPr/>
            </p14:nvContentPartPr>
            <p14:xfrm>
              <a:off x="7772160" y="3799240"/>
              <a:ext cx="903960" cy="356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9605E04-51B7-4DFE-89D1-D7F638694410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7754167" y="3781600"/>
                <a:ext cx="939586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1AA6A36-4620-485B-88F2-3A57362EBDAD}"/>
                  </a:ext>
                </a:extLst>
              </p14:cNvPr>
              <p14:cNvContentPartPr/>
              <p14:nvPr/>
            </p14:nvContentPartPr>
            <p14:xfrm>
              <a:off x="538320" y="4327720"/>
              <a:ext cx="190080" cy="231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1AA6A36-4620-485B-88F2-3A57362EBDAD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20320" y="4310080"/>
                <a:ext cx="2257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ADB54313-E912-4C46-98BD-76CC5EA94D36}"/>
                  </a:ext>
                </a:extLst>
              </p14:cNvPr>
              <p14:cNvContentPartPr/>
              <p14:nvPr/>
            </p14:nvContentPartPr>
            <p14:xfrm>
              <a:off x="873480" y="4453720"/>
              <a:ext cx="124920" cy="6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ADB54313-E912-4C46-98BD-76CC5EA94D36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855480" y="4436080"/>
                <a:ext cx="160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742CD05-3DA4-4C44-9867-2BCF66EC38EC}"/>
                  </a:ext>
                </a:extLst>
              </p14:cNvPr>
              <p14:cNvContentPartPr/>
              <p14:nvPr/>
            </p14:nvContentPartPr>
            <p14:xfrm>
              <a:off x="873480" y="4545160"/>
              <a:ext cx="72720" cy="64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742CD05-3DA4-4C44-9867-2BCF66EC38EC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855480" y="4527160"/>
                <a:ext cx="1083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05F1CBF-C6DC-4084-8831-C505823BF0DF}"/>
                  </a:ext>
                </a:extLst>
              </p14:cNvPr>
              <p14:cNvContentPartPr/>
              <p14:nvPr/>
            </p14:nvContentPartPr>
            <p14:xfrm>
              <a:off x="1167960" y="4511680"/>
              <a:ext cx="159840" cy="122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05F1CBF-C6DC-4084-8831-C505823BF0DF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1150320" y="4494040"/>
                <a:ext cx="19548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61F6921D-2FFB-4DBA-91D4-04A2BB26ADF0}"/>
                  </a:ext>
                </a:extLst>
              </p14:cNvPr>
              <p14:cNvContentPartPr/>
              <p14:nvPr/>
            </p14:nvContentPartPr>
            <p14:xfrm>
              <a:off x="1503120" y="4307560"/>
              <a:ext cx="117360" cy="263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61F6921D-2FFB-4DBA-91D4-04A2BB26ADF0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1485480" y="4289585"/>
                <a:ext cx="153000" cy="2987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438ECEE-D9A7-45EE-A1CD-D8FE9AA4ECE8}"/>
                  </a:ext>
                </a:extLst>
              </p14:cNvPr>
              <p14:cNvContentPartPr/>
              <p14:nvPr/>
            </p14:nvContentPartPr>
            <p14:xfrm>
              <a:off x="1147800" y="4256800"/>
              <a:ext cx="157320" cy="193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438ECEE-D9A7-45EE-A1CD-D8FE9AA4ECE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1129800" y="4238833"/>
                <a:ext cx="192960" cy="228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306C0A0C-6438-4B4E-9036-E445A83CE72C}"/>
                  </a:ext>
                </a:extLst>
              </p14:cNvPr>
              <p14:cNvContentPartPr/>
              <p14:nvPr/>
            </p14:nvContentPartPr>
            <p14:xfrm>
              <a:off x="1805520" y="4312960"/>
              <a:ext cx="351360" cy="306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306C0A0C-6438-4B4E-9036-E445A83CE72C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1787520" y="4295320"/>
                <a:ext cx="3870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33BABB8-1155-4F6A-84A4-CB8EE220BE41}"/>
                  </a:ext>
                </a:extLst>
              </p14:cNvPr>
              <p14:cNvContentPartPr/>
              <p14:nvPr/>
            </p14:nvContentPartPr>
            <p14:xfrm>
              <a:off x="2234640" y="4324840"/>
              <a:ext cx="1153800" cy="3373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33BABB8-1155-4F6A-84A4-CB8EE220BE41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2216994" y="4306840"/>
                <a:ext cx="1189451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3454007F-27A1-406A-850D-4AB54953D5D9}"/>
                  </a:ext>
                </a:extLst>
              </p14:cNvPr>
              <p14:cNvContentPartPr/>
              <p14:nvPr/>
            </p14:nvContentPartPr>
            <p14:xfrm>
              <a:off x="3494640" y="4521040"/>
              <a:ext cx="154440" cy="205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3454007F-27A1-406A-850D-4AB54953D5D9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476640" y="4503040"/>
                <a:ext cx="1900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DED8387-E8CF-4036-BC30-87EAEDCC6DCF}"/>
                  </a:ext>
                </a:extLst>
              </p14:cNvPr>
              <p14:cNvContentPartPr/>
              <p14:nvPr/>
            </p14:nvContentPartPr>
            <p14:xfrm>
              <a:off x="3744480" y="4469920"/>
              <a:ext cx="309960" cy="2052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DED8387-E8CF-4036-BC30-87EAEDCC6DC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726480" y="4451920"/>
                <a:ext cx="3456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B38D3A52-0569-4637-B0F3-1235A7CA88BA}"/>
                  </a:ext>
                </a:extLst>
              </p14:cNvPr>
              <p14:cNvContentPartPr/>
              <p14:nvPr/>
            </p14:nvContentPartPr>
            <p14:xfrm>
              <a:off x="4135440" y="4521040"/>
              <a:ext cx="197640" cy="264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B38D3A52-0569-4637-B0F3-1235A7CA88BA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117440" y="4503040"/>
                <a:ext cx="2332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AA7B8E9B-C912-42F8-8753-E14CA9B059D7}"/>
                  </a:ext>
                </a:extLst>
              </p14:cNvPr>
              <p14:cNvContentPartPr/>
              <p14:nvPr/>
            </p14:nvContentPartPr>
            <p14:xfrm>
              <a:off x="4478160" y="4377760"/>
              <a:ext cx="225360" cy="280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AA7B8E9B-C912-42F8-8753-E14CA9B059D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4460160" y="4360120"/>
                <a:ext cx="26100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4398DF6B-5D81-44B7-AEA9-331123558BC9}"/>
                  </a:ext>
                </a:extLst>
              </p14:cNvPr>
              <p14:cNvContentPartPr/>
              <p14:nvPr/>
            </p14:nvContentPartPr>
            <p14:xfrm>
              <a:off x="4815480" y="4400080"/>
              <a:ext cx="285840" cy="2437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4398DF6B-5D81-44B7-AEA9-331123558BC9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797840" y="4382440"/>
                <a:ext cx="32148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A3EA8BE-EE73-4526-98A7-827FA7854D79}"/>
                  </a:ext>
                </a:extLst>
              </p14:cNvPr>
              <p14:cNvContentPartPr/>
              <p14:nvPr/>
            </p14:nvContentPartPr>
            <p14:xfrm>
              <a:off x="5184840" y="4463440"/>
              <a:ext cx="88200" cy="17568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A3EA8BE-EE73-4526-98A7-827FA7854D79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5166840" y="4445440"/>
                <a:ext cx="12384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45D55340-BB45-48EB-8C98-C2C9F886E22D}"/>
                  </a:ext>
                </a:extLst>
              </p14:cNvPr>
              <p14:cNvContentPartPr/>
              <p14:nvPr/>
            </p14:nvContentPartPr>
            <p14:xfrm>
              <a:off x="5380320" y="4369840"/>
              <a:ext cx="544680" cy="3751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45D55340-BB45-48EB-8C98-C2C9F886E22D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362680" y="4351840"/>
                <a:ext cx="58032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5435838-F320-4147-B96D-A24C8CA1B582}"/>
                  </a:ext>
                </a:extLst>
              </p14:cNvPr>
              <p14:cNvContentPartPr/>
              <p14:nvPr/>
            </p14:nvContentPartPr>
            <p14:xfrm>
              <a:off x="6319200" y="4424200"/>
              <a:ext cx="318600" cy="245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5435838-F320-4147-B96D-A24C8CA1B582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6301540" y="4406200"/>
                <a:ext cx="3542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B2F7671-0CB5-40B0-BE48-92FACDADFDD5}"/>
                  </a:ext>
                </a:extLst>
              </p14:cNvPr>
              <p14:cNvContentPartPr/>
              <p14:nvPr/>
            </p14:nvContentPartPr>
            <p14:xfrm>
              <a:off x="527880" y="4998400"/>
              <a:ext cx="142560" cy="2242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B2F7671-0CB5-40B0-BE48-92FACDADFDD5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09880" y="4980400"/>
                <a:ext cx="1782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1EFC381-495B-422F-A1EF-CE843BE70AC0}"/>
                  </a:ext>
                </a:extLst>
              </p14:cNvPr>
              <p14:cNvContentPartPr/>
              <p14:nvPr/>
            </p14:nvContentPartPr>
            <p14:xfrm>
              <a:off x="782040" y="5087320"/>
              <a:ext cx="123480" cy="2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1EFC381-495B-422F-A1EF-CE843BE70AC0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64400" y="5069680"/>
                <a:ext cx="1591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75FF7BE-601B-46A1-98D7-DF9D7E3A731B}"/>
                  </a:ext>
                </a:extLst>
              </p14:cNvPr>
              <p14:cNvContentPartPr/>
              <p14:nvPr/>
            </p14:nvContentPartPr>
            <p14:xfrm>
              <a:off x="761880" y="5171200"/>
              <a:ext cx="127800" cy="1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75FF7BE-601B-46A1-98D7-DF9D7E3A731B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743880" y="5153200"/>
                <a:ext cx="163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1B8B078-A9A4-49C4-B335-7C23E2061DF1}"/>
                  </a:ext>
                </a:extLst>
              </p14:cNvPr>
              <p14:cNvContentPartPr/>
              <p14:nvPr/>
            </p14:nvContentPartPr>
            <p14:xfrm>
              <a:off x="1167960" y="5093080"/>
              <a:ext cx="125640" cy="1177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1B8B078-A9A4-49C4-B335-7C23E2061DF1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1150320" y="5075440"/>
                <a:ext cx="1612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3A5677F4-C340-4244-8E4F-9AB45842415F}"/>
                  </a:ext>
                </a:extLst>
              </p14:cNvPr>
              <p14:cNvContentPartPr/>
              <p14:nvPr/>
            </p14:nvContentPartPr>
            <p14:xfrm>
              <a:off x="1686360" y="4888240"/>
              <a:ext cx="658080" cy="2984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3A5677F4-C340-4244-8E4F-9AB45842415F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1668720" y="4870600"/>
                <a:ext cx="69372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05927C8-0668-4819-AC27-1CDA7FE48C49}"/>
                  </a:ext>
                </a:extLst>
              </p14:cNvPr>
              <p14:cNvContentPartPr/>
              <p14:nvPr/>
            </p14:nvContentPartPr>
            <p14:xfrm>
              <a:off x="1446600" y="4906960"/>
              <a:ext cx="123120" cy="2372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05927C8-0668-4819-AC27-1CDA7FE48C49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1428652" y="4888960"/>
                <a:ext cx="158656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C16A772D-53E6-44FF-A4B6-3C1A7C8CED0F}"/>
                  </a:ext>
                </a:extLst>
              </p14:cNvPr>
              <p14:cNvContentPartPr/>
              <p14:nvPr/>
            </p14:nvContentPartPr>
            <p14:xfrm>
              <a:off x="1157880" y="4845760"/>
              <a:ext cx="132840" cy="1630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C16A772D-53E6-44FF-A4B6-3C1A7C8CED0F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1140240" y="4828120"/>
                <a:ext cx="1684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CC465F5-9D49-4351-9B55-AE111D6AC4A9}"/>
                  </a:ext>
                </a:extLst>
              </p14:cNvPr>
              <p14:cNvContentPartPr/>
              <p14:nvPr/>
            </p14:nvContentPartPr>
            <p14:xfrm>
              <a:off x="2458200" y="5029000"/>
              <a:ext cx="170280" cy="1587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CC465F5-9D49-4351-9B55-AE111D6AC4A9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2440560" y="5011000"/>
                <a:ext cx="2059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D3B3824-DC0A-4326-8999-EBD806118392}"/>
                  </a:ext>
                </a:extLst>
              </p14:cNvPr>
              <p14:cNvContentPartPr/>
              <p14:nvPr/>
            </p14:nvContentPartPr>
            <p14:xfrm>
              <a:off x="3158040" y="4998400"/>
              <a:ext cx="642600" cy="2505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D3B3824-DC0A-4326-8999-EBD806118392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3140410" y="4980426"/>
                <a:ext cx="67822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6B8C2803-56DF-4ACE-A8A2-FFCCAB8770DF}"/>
                  </a:ext>
                </a:extLst>
              </p14:cNvPr>
              <p14:cNvContentPartPr/>
              <p14:nvPr/>
            </p14:nvContentPartPr>
            <p14:xfrm>
              <a:off x="2732880" y="4937560"/>
              <a:ext cx="324360" cy="26388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6B8C2803-56DF-4ACE-A8A2-FFCCAB8770DF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2715240" y="4919920"/>
                <a:ext cx="36000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963D7AB-0E4F-4866-8D31-32276B329AAE}"/>
                  </a:ext>
                </a:extLst>
              </p14:cNvPr>
              <p14:cNvContentPartPr/>
              <p14:nvPr/>
            </p14:nvContentPartPr>
            <p14:xfrm>
              <a:off x="3961920" y="5039080"/>
              <a:ext cx="165600" cy="181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963D7AB-0E4F-4866-8D31-32276B329AAE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3944280" y="5021080"/>
                <a:ext cx="20124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8D98D59-73C2-48EF-BFC7-2CC3E2311DD5}"/>
                  </a:ext>
                </a:extLst>
              </p14:cNvPr>
              <p14:cNvContentPartPr/>
              <p14:nvPr/>
            </p14:nvContentPartPr>
            <p14:xfrm>
              <a:off x="4337760" y="5136640"/>
              <a:ext cx="113040" cy="1180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8D98D59-73C2-48EF-BFC7-2CC3E2311DD5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4320120" y="5119000"/>
                <a:ext cx="1486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1B0939AB-8D5F-4C17-901B-B46E19B7A4E1}"/>
                  </a:ext>
                </a:extLst>
              </p14:cNvPr>
              <p14:cNvContentPartPr/>
              <p14:nvPr/>
            </p14:nvContentPartPr>
            <p14:xfrm>
              <a:off x="4610280" y="4967800"/>
              <a:ext cx="164880" cy="249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1B0939AB-8D5F-4C17-901B-B46E19B7A4E1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4592280" y="4950160"/>
                <a:ext cx="20052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D5E5610-56D8-4F83-8D74-CDD163135516}"/>
                  </a:ext>
                </a:extLst>
              </p14:cNvPr>
              <p14:cNvContentPartPr/>
              <p14:nvPr/>
            </p14:nvContentPartPr>
            <p14:xfrm>
              <a:off x="4317600" y="4931080"/>
              <a:ext cx="164880" cy="1411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D5E5610-56D8-4F83-8D74-CDD163135516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4299600" y="4913440"/>
                <a:ext cx="2005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87286919-CB51-4E57-A921-8FDB4BD1B469}"/>
                  </a:ext>
                </a:extLst>
              </p14:cNvPr>
              <p14:cNvContentPartPr/>
              <p14:nvPr/>
            </p14:nvContentPartPr>
            <p14:xfrm>
              <a:off x="4847160" y="4906600"/>
              <a:ext cx="351720" cy="375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87286919-CB51-4E57-A921-8FDB4BD1B469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4829142" y="4888600"/>
                <a:ext cx="387397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9459D5D-5E29-4EDB-A357-89DA5BC37DB7}"/>
                  </a:ext>
                </a:extLst>
              </p14:cNvPr>
              <p14:cNvContentPartPr/>
              <p14:nvPr/>
            </p14:nvContentPartPr>
            <p14:xfrm>
              <a:off x="5384280" y="5111440"/>
              <a:ext cx="211680" cy="295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9459D5D-5E29-4EDB-A357-89DA5BC37DB7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5366640" y="5093800"/>
                <a:ext cx="2473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52A1A75-742D-42FB-9431-336988D0BA34}"/>
                  </a:ext>
                </a:extLst>
              </p14:cNvPr>
              <p14:cNvContentPartPr/>
              <p14:nvPr/>
            </p14:nvContentPartPr>
            <p14:xfrm>
              <a:off x="5746800" y="4998400"/>
              <a:ext cx="785880" cy="3877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52A1A75-742D-42FB-9431-336988D0BA34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5729160" y="4980417"/>
                <a:ext cx="821520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BCDFC1D-9A91-42F0-BCD9-8DCD974D195D}"/>
                  </a:ext>
                </a:extLst>
              </p14:cNvPr>
              <p14:cNvContentPartPr/>
              <p14:nvPr/>
            </p14:nvContentPartPr>
            <p14:xfrm>
              <a:off x="6663000" y="5053840"/>
              <a:ext cx="205560" cy="198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BCDFC1D-9A91-42F0-BCD9-8DCD974D195D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6645000" y="5035840"/>
                <a:ext cx="24120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21F4699A-0A9C-4FBC-9D93-6B778FE5601C}"/>
                  </a:ext>
                </a:extLst>
              </p14:cNvPr>
              <p14:cNvContentPartPr/>
              <p14:nvPr/>
            </p14:nvContentPartPr>
            <p14:xfrm>
              <a:off x="7233600" y="4988320"/>
              <a:ext cx="360" cy="3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21F4699A-0A9C-4FBC-9D93-6B778FE560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15960" y="4970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4623976-D131-47CF-9977-F7BDF834DD4B}"/>
                  </a:ext>
                </a:extLst>
              </p14:cNvPr>
              <p14:cNvContentPartPr/>
              <p14:nvPr/>
            </p14:nvContentPartPr>
            <p14:xfrm>
              <a:off x="7580280" y="4988680"/>
              <a:ext cx="250920" cy="294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4623976-D131-47CF-9977-F7BDF834DD4B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7562280" y="4971040"/>
                <a:ext cx="2865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0820B6B-2360-47EA-8EAA-A2F9E33474A1}"/>
                  </a:ext>
                </a:extLst>
              </p14:cNvPr>
              <p14:cNvContentPartPr/>
              <p14:nvPr/>
            </p14:nvContentPartPr>
            <p14:xfrm>
              <a:off x="6970800" y="5069680"/>
              <a:ext cx="495000" cy="1656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0820B6B-2360-47EA-8EAA-A2F9E33474A1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6953160" y="5051680"/>
                <a:ext cx="530640" cy="20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86917897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14:cNvPr>
              <p14:cNvContentPartPr/>
              <p14:nvPr/>
            </p14:nvContentPartPr>
            <p14:xfrm>
              <a:off x="2336520" y="193120"/>
              <a:ext cx="4059000" cy="487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8880" y="175120"/>
                <a:ext cx="4094640" cy="52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14:cNvPr>
              <p14:cNvContentPartPr/>
              <p14:nvPr/>
            </p14:nvContentPartPr>
            <p14:xfrm>
              <a:off x="406200" y="912400"/>
              <a:ext cx="128880" cy="279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8200" y="894760"/>
                <a:ext cx="16452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14:cNvPr>
              <p14:cNvContentPartPr/>
              <p14:nvPr/>
            </p14:nvContentPartPr>
            <p14:xfrm>
              <a:off x="660000" y="1019680"/>
              <a:ext cx="1533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42000" y="1001680"/>
                <a:ext cx="189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14:cNvPr>
              <p14:cNvContentPartPr/>
              <p14:nvPr/>
            </p14:nvContentPartPr>
            <p14:xfrm>
              <a:off x="680160" y="1093840"/>
              <a:ext cx="131760" cy="23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1076200"/>
                <a:ext cx="16740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14:cNvPr>
              <p14:cNvContentPartPr/>
              <p14:nvPr/>
            </p14:nvContentPartPr>
            <p14:xfrm>
              <a:off x="975000" y="842560"/>
              <a:ext cx="2306880" cy="439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57000" y="824575"/>
                <a:ext cx="2342520" cy="474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14:cNvPr>
              <p14:cNvContentPartPr/>
              <p14:nvPr/>
            </p14:nvContentPartPr>
            <p14:xfrm>
              <a:off x="3852480" y="832480"/>
              <a:ext cx="120240" cy="447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34480" y="814840"/>
                <a:ext cx="15588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14:cNvPr>
              <p14:cNvContentPartPr/>
              <p14:nvPr/>
            </p14:nvContentPartPr>
            <p14:xfrm>
              <a:off x="4499040" y="850120"/>
              <a:ext cx="156960" cy="315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81400" y="832120"/>
                <a:ext cx="19260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14:cNvPr>
              <p14:cNvContentPartPr/>
              <p14:nvPr/>
            </p14:nvContentPartPr>
            <p14:xfrm>
              <a:off x="4815480" y="1015720"/>
              <a:ext cx="1515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97840" y="99808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14:cNvPr>
              <p14:cNvContentPartPr/>
              <p14:nvPr/>
            </p14:nvContentPartPr>
            <p14:xfrm>
              <a:off x="4836000" y="1117240"/>
              <a:ext cx="10044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8000" y="109924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14:cNvPr>
              <p14:cNvContentPartPr/>
              <p14:nvPr/>
            </p14:nvContentPartPr>
            <p14:xfrm>
              <a:off x="5151000" y="1087000"/>
              <a:ext cx="86400" cy="10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33000" y="1069000"/>
                <a:ext cx="122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14:cNvPr>
              <p14:cNvContentPartPr/>
              <p14:nvPr/>
            </p14:nvContentPartPr>
            <p14:xfrm>
              <a:off x="6715200" y="901240"/>
              <a:ext cx="222480" cy="217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97560" y="883240"/>
                <a:ext cx="25812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14:cNvPr>
              <p14:cNvContentPartPr/>
              <p14:nvPr/>
            </p14:nvContentPartPr>
            <p14:xfrm>
              <a:off x="5967120" y="859480"/>
              <a:ext cx="609480" cy="329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49480" y="841480"/>
                <a:ext cx="64512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14:cNvPr>
              <p14:cNvContentPartPr/>
              <p14:nvPr/>
            </p14:nvContentPartPr>
            <p14:xfrm>
              <a:off x="5322720" y="873160"/>
              <a:ext cx="55080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05068" y="855520"/>
                <a:ext cx="586463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2588EF6-DBCD-423A-8E5E-B647F83D06A5}"/>
                  </a:ext>
                </a:extLst>
              </p14:cNvPr>
              <p14:cNvContentPartPr/>
              <p14:nvPr/>
            </p14:nvContentPartPr>
            <p14:xfrm>
              <a:off x="345000" y="1711240"/>
              <a:ext cx="1022400" cy="25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2588EF6-DBCD-423A-8E5E-B647F83D06A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7360" y="1693240"/>
                <a:ext cx="10580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0D28790-3D7B-43F0-8749-280F3DC5AA1F}"/>
                  </a:ext>
                </a:extLst>
              </p14:cNvPr>
              <p14:cNvContentPartPr/>
              <p14:nvPr/>
            </p14:nvContentPartPr>
            <p14:xfrm>
              <a:off x="1361280" y="1503520"/>
              <a:ext cx="14400" cy="33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0D28790-3D7B-43F0-8749-280F3DC5AA1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43280" y="1485520"/>
                <a:ext cx="5004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6309406-5F18-4914-9979-C56EE51AA1DA}"/>
                  </a:ext>
                </a:extLst>
              </p14:cNvPr>
              <p14:cNvContentPartPr/>
              <p14:nvPr/>
            </p14:nvContentPartPr>
            <p14:xfrm>
              <a:off x="1385400" y="1615120"/>
              <a:ext cx="6480" cy="13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6309406-5F18-4914-9979-C56EE51AA1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67400" y="1597480"/>
                <a:ext cx="42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A727C92-D439-4B1C-B7BC-0C79480AC8A0}"/>
                  </a:ext>
                </a:extLst>
              </p14:cNvPr>
              <p14:cNvContentPartPr/>
              <p14:nvPr/>
            </p14:nvContentPartPr>
            <p14:xfrm>
              <a:off x="425640" y="1350880"/>
              <a:ext cx="78912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A727C92-D439-4B1C-B7BC-0C79480AC8A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7992" y="1333240"/>
                <a:ext cx="824776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4F7CA24-D1A7-49CA-A2CD-6DA3BB12E6C3}"/>
                  </a:ext>
                </a:extLst>
              </p14:cNvPr>
              <p14:cNvContentPartPr/>
              <p14:nvPr/>
            </p14:nvContentPartPr>
            <p14:xfrm>
              <a:off x="1674480" y="1431880"/>
              <a:ext cx="257040" cy="18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4F7CA24-D1A7-49CA-A2CD-6DA3BB12E6C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56840" y="1414240"/>
                <a:ext cx="2926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77DC9A-7DBB-4D57-95EE-5EFDCDBCF973}"/>
                  </a:ext>
                </a:extLst>
              </p14:cNvPr>
              <p14:cNvContentPartPr/>
              <p14:nvPr/>
            </p14:nvContentPartPr>
            <p14:xfrm>
              <a:off x="2060400" y="1514680"/>
              <a:ext cx="119160" cy="119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77DC9A-7DBB-4D57-95EE-5EFDCDBCF97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42400" y="1496680"/>
                <a:ext cx="15480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4B843A-C1AF-403D-8C71-835131C0C5CF}"/>
                  </a:ext>
                </a:extLst>
              </p14:cNvPr>
              <p14:cNvContentPartPr/>
              <p14:nvPr/>
            </p14:nvContentPartPr>
            <p14:xfrm>
              <a:off x="3378720" y="1690000"/>
              <a:ext cx="747720" cy="37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4B843A-C1AF-403D-8C71-835131C0C5C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60720" y="1672000"/>
                <a:ext cx="7833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994DAFF-7A5A-42E3-BF45-FA2CB9CE51C0}"/>
                  </a:ext>
                </a:extLst>
              </p14:cNvPr>
              <p14:cNvContentPartPr/>
              <p14:nvPr/>
            </p14:nvContentPartPr>
            <p14:xfrm>
              <a:off x="3445320" y="1452400"/>
              <a:ext cx="751680" cy="171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994DAFF-7A5A-42E3-BF45-FA2CB9CE51C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27311" y="1434362"/>
                <a:ext cx="787337" cy="2074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341096-C764-47AF-87A7-DE73E2CDFD35}"/>
                  </a:ext>
                </a:extLst>
              </p14:cNvPr>
              <p14:cNvContentPartPr/>
              <p14:nvPr/>
            </p14:nvContentPartPr>
            <p14:xfrm>
              <a:off x="2549280" y="1483000"/>
              <a:ext cx="636120" cy="143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341096-C764-47AF-87A7-DE73E2CDFD3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31280" y="1465360"/>
                <a:ext cx="6717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D66DEA5-5602-48EF-A849-A323A4634980}"/>
                  </a:ext>
                </a:extLst>
              </p14:cNvPr>
              <p14:cNvContentPartPr/>
              <p14:nvPr/>
            </p14:nvContentPartPr>
            <p14:xfrm>
              <a:off x="4480320" y="1436920"/>
              <a:ext cx="791640" cy="282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D66DEA5-5602-48EF-A849-A323A46349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62680" y="1418943"/>
                <a:ext cx="827280" cy="31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240CAA8-8510-47EB-A1B6-FCDD3FD26DE0}"/>
                  </a:ext>
                </a:extLst>
              </p14:cNvPr>
              <p14:cNvContentPartPr/>
              <p14:nvPr/>
            </p14:nvContentPartPr>
            <p14:xfrm>
              <a:off x="5597760" y="1513600"/>
              <a:ext cx="111960" cy="235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240CAA8-8510-47EB-A1B6-FCDD3FD26D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80120" y="1495600"/>
                <a:ext cx="14760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AD95D2-2D19-487B-96CD-FC7301F564A1}"/>
                  </a:ext>
                </a:extLst>
              </p14:cNvPr>
              <p14:cNvContentPartPr/>
              <p14:nvPr/>
            </p14:nvContentPartPr>
            <p14:xfrm>
              <a:off x="6502080" y="1574440"/>
              <a:ext cx="565560" cy="183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AD95D2-2D19-487B-96CD-FC7301F564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84440" y="1556765"/>
                <a:ext cx="601200" cy="218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B8CDCCD-A142-48BD-B992-BE3F91D0D0FE}"/>
                  </a:ext>
                </a:extLst>
              </p14:cNvPr>
              <p14:cNvContentPartPr/>
              <p14:nvPr/>
            </p14:nvContentPartPr>
            <p14:xfrm>
              <a:off x="5821320" y="1554280"/>
              <a:ext cx="523440" cy="199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B8CDCCD-A142-48BD-B992-BE3F91D0D0F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03332" y="1536280"/>
                <a:ext cx="559056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C074CE5-C5D5-47BC-9408-C16278BC5AF0}"/>
                  </a:ext>
                </a:extLst>
              </p14:cNvPr>
              <p14:cNvContentPartPr/>
              <p14:nvPr/>
            </p14:nvContentPartPr>
            <p14:xfrm>
              <a:off x="7235400" y="1771360"/>
              <a:ext cx="8640" cy="6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C074CE5-C5D5-47BC-9408-C16278BC5AF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217400" y="1753720"/>
                <a:ext cx="44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F4EAA08-D6CC-4873-A9C8-3A35E86E543E}"/>
                  </a:ext>
                </a:extLst>
              </p14:cNvPr>
              <p14:cNvContentPartPr/>
              <p14:nvPr/>
            </p14:nvContentPartPr>
            <p14:xfrm>
              <a:off x="8129280" y="1503520"/>
              <a:ext cx="794520" cy="37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F4EAA08-D6CC-4873-A9C8-3A35E86E543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111280" y="1485520"/>
                <a:ext cx="8301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07C3BE0-2D63-4F00-87E3-F96DC6DBF1B1}"/>
                  </a:ext>
                </a:extLst>
              </p14:cNvPr>
              <p14:cNvContentPartPr/>
              <p14:nvPr/>
            </p14:nvContentPartPr>
            <p14:xfrm>
              <a:off x="7487040" y="1574440"/>
              <a:ext cx="459360" cy="245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07C3BE0-2D63-4F00-87E3-F96DC6DBF1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469414" y="1556800"/>
                <a:ext cx="494972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D7B530C-6F8E-4BBB-A862-12326EC1BE1F}"/>
                  </a:ext>
                </a:extLst>
              </p14:cNvPr>
              <p14:cNvContentPartPr/>
              <p14:nvPr/>
            </p14:nvContentPartPr>
            <p14:xfrm>
              <a:off x="329520" y="1982680"/>
              <a:ext cx="1702800" cy="222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D7B530C-6F8E-4BBB-A862-12326EC1BE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11520" y="1964680"/>
                <a:ext cx="17384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65DD28-87FD-4713-85C8-579AC0F1DE3F}"/>
                  </a:ext>
                </a:extLst>
              </p14:cNvPr>
              <p14:cNvContentPartPr/>
              <p14:nvPr/>
            </p14:nvContentPartPr>
            <p14:xfrm>
              <a:off x="4297080" y="1940200"/>
              <a:ext cx="31320" cy="320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65DD28-87FD-4713-85C8-579AC0F1DE3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79080" y="1922200"/>
                <a:ext cx="6696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9604ABA-04B4-4C1E-BF7F-294E2CCA7E31}"/>
                  </a:ext>
                </a:extLst>
              </p14:cNvPr>
              <p14:cNvContentPartPr/>
              <p14:nvPr/>
            </p14:nvContentPartPr>
            <p14:xfrm>
              <a:off x="4429200" y="2123080"/>
              <a:ext cx="4320" cy="38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9604ABA-04B4-4C1E-BF7F-294E2CCA7E3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11560" y="210544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0CCF0EF-D041-4BF9-ACCA-14AF321C3EB6}"/>
                  </a:ext>
                </a:extLst>
              </p14:cNvPr>
              <p14:cNvContentPartPr/>
              <p14:nvPr/>
            </p14:nvContentPartPr>
            <p14:xfrm>
              <a:off x="4439640" y="197080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0CCF0EF-D041-4BF9-ACCA-14AF321C3EB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2200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FE711F7-ADEB-4F9D-9F8F-54F863D7CAD9}"/>
                  </a:ext>
                </a:extLst>
              </p14:cNvPr>
              <p14:cNvContentPartPr/>
              <p14:nvPr/>
            </p14:nvContentPartPr>
            <p14:xfrm>
              <a:off x="4566360" y="1899880"/>
              <a:ext cx="1120680" cy="347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FE711F7-ADEB-4F9D-9F8F-54F863D7CAD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48714" y="1881880"/>
                <a:ext cx="1156331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49CD710-380C-40F4-9553-ED64B5BC9CA1}"/>
                  </a:ext>
                </a:extLst>
              </p14:cNvPr>
              <p14:cNvContentPartPr/>
              <p14:nvPr/>
            </p14:nvContentPartPr>
            <p14:xfrm>
              <a:off x="3505080" y="2053960"/>
              <a:ext cx="691200" cy="382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49CD710-380C-40F4-9553-ED64B5BC9CA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487080" y="2036320"/>
                <a:ext cx="72684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07D47D8-9D9B-4276-B257-C6FFEC518768}"/>
                  </a:ext>
                </a:extLst>
              </p14:cNvPr>
              <p14:cNvContentPartPr/>
              <p14:nvPr/>
            </p14:nvContentPartPr>
            <p14:xfrm>
              <a:off x="2650080" y="1912840"/>
              <a:ext cx="659520" cy="444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07D47D8-9D9B-4276-B257-C6FFEC51876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32440" y="1895200"/>
                <a:ext cx="69516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FAD0B2-09FE-42C6-B784-91FC7D58250E}"/>
                  </a:ext>
                </a:extLst>
              </p14:cNvPr>
              <p14:cNvContentPartPr/>
              <p14:nvPr/>
            </p14:nvContentPartPr>
            <p14:xfrm>
              <a:off x="2295840" y="1990960"/>
              <a:ext cx="152640" cy="19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FAD0B2-09FE-42C6-B784-91FC7D58250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77840" y="1973320"/>
                <a:ext cx="1882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A34A92E-608E-40EE-9136-7BB9EFA7CF18}"/>
                  </a:ext>
                </a:extLst>
              </p14:cNvPr>
              <p14:cNvContentPartPr/>
              <p14:nvPr/>
            </p14:nvContentPartPr>
            <p14:xfrm>
              <a:off x="5791080" y="2214520"/>
              <a:ext cx="4320" cy="2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A34A92E-608E-40EE-9136-7BB9EFA7CF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3080" y="2196880"/>
                <a:ext cx="399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5751D71-D645-45BC-BED5-0C0D4C807149}"/>
                  </a:ext>
                </a:extLst>
              </p14:cNvPr>
              <p14:cNvContentPartPr/>
              <p14:nvPr/>
            </p14:nvContentPartPr>
            <p14:xfrm>
              <a:off x="7131720" y="2128120"/>
              <a:ext cx="121320" cy="94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5751D71-D645-45BC-BED5-0C0D4C80714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13720" y="2110480"/>
                <a:ext cx="156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7863C9-DCD1-4682-A59C-AADDBD9878C9}"/>
                  </a:ext>
                </a:extLst>
              </p14:cNvPr>
              <p14:cNvContentPartPr/>
              <p14:nvPr/>
            </p14:nvContentPartPr>
            <p14:xfrm>
              <a:off x="7347000" y="2143600"/>
              <a:ext cx="19080" cy="54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7863C9-DCD1-4682-A59C-AADDBD9878C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29000" y="2125600"/>
                <a:ext cx="547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27F5AE0-46C6-4557-87A4-DC17C7D7E5C7}"/>
                  </a:ext>
                </a:extLst>
              </p14:cNvPr>
              <p14:cNvContentPartPr/>
              <p14:nvPr/>
            </p14:nvContentPartPr>
            <p14:xfrm>
              <a:off x="7345560" y="207448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27F5AE0-46C6-4557-87A4-DC17C7D7E5C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27560" y="205684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F220C27-68EF-4C71-9B00-A20AE39752B9}"/>
                  </a:ext>
                </a:extLst>
              </p14:cNvPr>
              <p14:cNvContentPartPr/>
              <p14:nvPr/>
            </p14:nvContentPartPr>
            <p14:xfrm>
              <a:off x="7466520" y="1950280"/>
              <a:ext cx="12240" cy="27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F220C27-68EF-4C71-9B00-A20AE39752B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48880" y="1932640"/>
                <a:ext cx="478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56C560C-710E-4C3E-88BD-B8409C711EAE}"/>
                  </a:ext>
                </a:extLst>
              </p14:cNvPr>
              <p14:cNvContentPartPr/>
              <p14:nvPr/>
            </p14:nvContentPartPr>
            <p14:xfrm>
              <a:off x="7566600" y="2163400"/>
              <a:ext cx="2880" cy="27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56C560C-710E-4C3E-88BD-B8409C711EA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48600" y="2145760"/>
                <a:ext cx="385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01CDECA-AB3F-4B64-8CED-77B2704BA288}"/>
                  </a:ext>
                </a:extLst>
              </p14:cNvPr>
              <p14:cNvContentPartPr/>
              <p14:nvPr/>
            </p14:nvContentPartPr>
            <p14:xfrm>
              <a:off x="7578840" y="1990960"/>
              <a:ext cx="36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01CDECA-AB3F-4B64-8CED-77B2704BA28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120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BF77E2F-983D-4EC2-A7C4-D079F5DCA66C}"/>
                  </a:ext>
                </a:extLst>
              </p14:cNvPr>
              <p14:cNvContentPartPr/>
              <p14:nvPr/>
            </p14:nvContentPartPr>
            <p14:xfrm>
              <a:off x="8085000" y="2088160"/>
              <a:ext cx="459720" cy="12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BF77E2F-983D-4EC2-A7C4-D079F5DCA66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067346" y="2070520"/>
                <a:ext cx="495388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E233383-46FD-45AF-BFAC-36F7430063EF}"/>
                  </a:ext>
                </a:extLst>
              </p14:cNvPr>
              <p14:cNvContentPartPr/>
              <p14:nvPr/>
            </p14:nvContentPartPr>
            <p14:xfrm>
              <a:off x="7680720" y="1950280"/>
              <a:ext cx="313560" cy="304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E233383-46FD-45AF-BFAC-36F7430063EF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62741" y="1932640"/>
                <a:ext cx="349159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2083049-D53F-4111-AB69-F4CA2C4D7696}"/>
                  </a:ext>
                </a:extLst>
              </p14:cNvPr>
              <p14:cNvContentPartPr/>
              <p14:nvPr/>
            </p14:nvContentPartPr>
            <p14:xfrm>
              <a:off x="6684960" y="2091760"/>
              <a:ext cx="375120" cy="352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2083049-D53F-4111-AB69-F4CA2C4D7696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666960" y="2074102"/>
                <a:ext cx="410760" cy="388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C175ACF-8C9B-45E9-9798-D0603A821D9F}"/>
                  </a:ext>
                </a:extLst>
              </p14:cNvPr>
              <p14:cNvContentPartPr/>
              <p14:nvPr/>
            </p14:nvContentPartPr>
            <p14:xfrm>
              <a:off x="6057840" y="2021560"/>
              <a:ext cx="403920" cy="241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C175ACF-8C9B-45E9-9798-D0603A821D9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040184" y="2003560"/>
                <a:ext cx="439592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DC69CD-AC03-4660-8D20-7112CF7628E0}"/>
                  </a:ext>
                </a:extLst>
              </p14:cNvPr>
              <p14:cNvContentPartPr/>
              <p14:nvPr/>
            </p14:nvContentPartPr>
            <p14:xfrm>
              <a:off x="400440" y="2448160"/>
              <a:ext cx="483840" cy="334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DC69CD-AC03-4660-8D20-7112CF7628E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82787" y="2430160"/>
                <a:ext cx="519507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CE2EDD-2CA7-4535-AE5B-A6E32C582EB1}"/>
                  </a:ext>
                </a:extLst>
              </p14:cNvPr>
              <p14:cNvContentPartPr/>
              <p14:nvPr/>
            </p14:nvContentPartPr>
            <p14:xfrm>
              <a:off x="1117200" y="2569840"/>
              <a:ext cx="172080" cy="10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CE2EDD-2CA7-4535-AE5B-A6E32C582EB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099560" y="2552200"/>
                <a:ext cx="207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F1C6AB2-6286-48B9-A7FC-221B15ED8AA4}"/>
                  </a:ext>
                </a:extLst>
              </p14:cNvPr>
              <p14:cNvContentPartPr/>
              <p14:nvPr/>
            </p14:nvContentPartPr>
            <p14:xfrm>
              <a:off x="1127280" y="2671720"/>
              <a:ext cx="121320" cy="8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F1C6AB2-6286-48B9-A7FC-221B15ED8AA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109280" y="2653720"/>
                <a:ext cx="1569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B7541CA-5102-420E-BAAB-E13513BD8DC0}"/>
                  </a:ext>
                </a:extLst>
              </p14:cNvPr>
              <p14:cNvContentPartPr/>
              <p14:nvPr/>
            </p14:nvContentPartPr>
            <p14:xfrm>
              <a:off x="1405920" y="2427640"/>
              <a:ext cx="97560" cy="30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B7541CA-5102-420E-BAAB-E13513BD8DC0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388280" y="2410000"/>
                <a:ext cx="1332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C23FE06-9486-4897-BC32-8D454720799B}"/>
                  </a:ext>
                </a:extLst>
              </p14:cNvPr>
              <p14:cNvContentPartPr/>
              <p14:nvPr/>
            </p14:nvContentPartPr>
            <p14:xfrm>
              <a:off x="1602480" y="2631400"/>
              <a:ext cx="102960" cy="89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C23FE06-9486-4897-BC32-8D454720799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584480" y="2613400"/>
                <a:ext cx="1386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DBB840-334B-4544-8AD2-AD4DCE0DEB3B}"/>
                  </a:ext>
                </a:extLst>
              </p14:cNvPr>
              <p14:cNvContentPartPr/>
              <p14:nvPr/>
            </p14:nvContentPartPr>
            <p14:xfrm>
              <a:off x="2074800" y="2453920"/>
              <a:ext cx="459360" cy="326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DBB840-334B-4544-8AD2-AD4DCE0DEB3B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056800" y="2435940"/>
                <a:ext cx="49500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68A654A-8EE2-468E-89AB-6C5D99227F54}"/>
                  </a:ext>
                </a:extLst>
              </p14:cNvPr>
              <p14:cNvContentPartPr/>
              <p14:nvPr/>
            </p14:nvContentPartPr>
            <p14:xfrm>
              <a:off x="1848720" y="2519080"/>
              <a:ext cx="121680" cy="199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68A654A-8EE2-468E-89AB-6C5D99227F5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31080" y="2501440"/>
                <a:ext cx="1573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79CF836-CB71-48CA-9EFE-F20E33904E7F}"/>
                  </a:ext>
                </a:extLst>
              </p14:cNvPr>
              <p14:cNvContentPartPr/>
              <p14:nvPr/>
            </p14:nvContentPartPr>
            <p14:xfrm>
              <a:off x="2677800" y="2722480"/>
              <a:ext cx="4320" cy="4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79CF836-CB71-48CA-9EFE-F20E33904E7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59800" y="27048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1ABF72A-6F37-4D07-BACE-26EEBB2DE584}"/>
                  </a:ext>
                </a:extLst>
              </p14:cNvPr>
              <p14:cNvContentPartPr/>
              <p14:nvPr/>
            </p14:nvContentPartPr>
            <p14:xfrm>
              <a:off x="7162680" y="2580280"/>
              <a:ext cx="36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1ABF72A-6F37-4D07-BACE-26EEBB2DE58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144680" y="256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ADE8FB1-4DDB-4308-96DC-5C53FEA8C34A}"/>
                  </a:ext>
                </a:extLst>
              </p14:cNvPr>
              <p14:cNvContentPartPr/>
              <p14:nvPr/>
            </p14:nvContentPartPr>
            <p14:xfrm>
              <a:off x="7302360" y="2499280"/>
              <a:ext cx="23040" cy="285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ADE8FB1-4DDB-4308-96DC-5C53FEA8C34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284720" y="2481280"/>
                <a:ext cx="5868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E08E032-CAC9-44B2-A28D-FF17AD3224B2}"/>
                  </a:ext>
                </a:extLst>
              </p14:cNvPr>
              <p14:cNvContentPartPr/>
              <p14:nvPr/>
            </p14:nvContentPartPr>
            <p14:xfrm>
              <a:off x="7467240" y="2681800"/>
              <a:ext cx="360" cy="6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E08E032-CAC9-44B2-A28D-FF17AD3224B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49240" y="2664160"/>
                <a:ext cx="3600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7E93B8E-CC96-4365-AB7A-3073270AFF9F}"/>
                  </a:ext>
                </a:extLst>
              </p14:cNvPr>
              <p14:cNvContentPartPr/>
              <p14:nvPr/>
            </p14:nvContentPartPr>
            <p14:xfrm>
              <a:off x="7497840" y="2504680"/>
              <a:ext cx="360" cy="14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7E93B8E-CC96-4365-AB7A-3073270AFF9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479840" y="2486680"/>
                <a:ext cx="36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009E0F-C907-4DFB-BC44-949AC2F9D58B}"/>
                  </a:ext>
                </a:extLst>
              </p14:cNvPr>
              <p14:cNvContentPartPr/>
              <p14:nvPr/>
            </p14:nvContentPartPr>
            <p14:xfrm>
              <a:off x="8113080" y="2783320"/>
              <a:ext cx="15120" cy="33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009E0F-C907-4DFB-BC44-949AC2F9D58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095080" y="2765680"/>
                <a:ext cx="5076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F4596AE-1D3C-49CF-89F2-9842C62DC7C5}"/>
                  </a:ext>
                </a:extLst>
              </p14:cNvPr>
              <p14:cNvContentPartPr/>
              <p14:nvPr/>
            </p14:nvContentPartPr>
            <p14:xfrm>
              <a:off x="8158080" y="2570200"/>
              <a:ext cx="36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F4596AE-1D3C-49CF-89F2-9842C62DC7C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140080" y="2552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28FD70B-19A5-4692-9AFD-ED13A6ACE4DE}"/>
                  </a:ext>
                </a:extLst>
              </p14:cNvPr>
              <p14:cNvContentPartPr/>
              <p14:nvPr/>
            </p14:nvContentPartPr>
            <p14:xfrm>
              <a:off x="8223240" y="2712400"/>
              <a:ext cx="424080" cy="120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28FD70B-19A5-4692-9AFD-ED13A6ACE4D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205600" y="2694400"/>
                <a:ext cx="4597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FFAEBE9-AB58-4955-94A5-2F58AB099256}"/>
                  </a:ext>
                </a:extLst>
              </p14:cNvPr>
              <p14:cNvContentPartPr/>
              <p14:nvPr/>
            </p14:nvContentPartPr>
            <p14:xfrm>
              <a:off x="7603320" y="2529520"/>
              <a:ext cx="419760" cy="31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FFAEBE9-AB58-4955-94A5-2F58AB099256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85680" y="2511520"/>
                <a:ext cx="4554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A08AD75-75B6-4A74-9A34-2F8B273E33E7}"/>
                  </a:ext>
                </a:extLst>
              </p14:cNvPr>
              <p14:cNvContentPartPr/>
              <p14:nvPr/>
            </p14:nvContentPartPr>
            <p14:xfrm>
              <a:off x="6339360" y="2641840"/>
              <a:ext cx="843840" cy="348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A08AD75-75B6-4A74-9A34-2F8B273E33E7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321352" y="2624182"/>
                <a:ext cx="879495" cy="3837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7787F70-65E6-4646-8DAF-5AACA1A56D49}"/>
                  </a:ext>
                </a:extLst>
              </p14:cNvPr>
              <p14:cNvContentPartPr/>
              <p14:nvPr/>
            </p14:nvContentPartPr>
            <p14:xfrm>
              <a:off x="5292840" y="2418280"/>
              <a:ext cx="811800" cy="503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7787F70-65E6-4646-8DAF-5AACA1A56D4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275200" y="2400640"/>
                <a:ext cx="847440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8F09F4C-2578-4331-8072-7AD31AB8430B}"/>
                  </a:ext>
                </a:extLst>
              </p14:cNvPr>
              <p14:cNvContentPartPr/>
              <p14:nvPr/>
            </p14:nvContentPartPr>
            <p14:xfrm>
              <a:off x="3930960" y="2665240"/>
              <a:ext cx="1165680" cy="430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8F09F4C-2578-4331-8072-7AD31AB8430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913320" y="2647585"/>
                <a:ext cx="1201320" cy="4658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CE912C4-A2C7-4A3B-B9E1-92F099E05976}"/>
                  </a:ext>
                </a:extLst>
              </p14:cNvPr>
              <p14:cNvContentPartPr/>
              <p14:nvPr/>
            </p14:nvContentPartPr>
            <p14:xfrm>
              <a:off x="3068040" y="2460040"/>
              <a:ext cx="670680" cy="435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CE912C4-A2C7-4A3B-B9E1-92F099E0597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50040" y="2442385"/>
                <a:ext cx="70632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14A2028-CBA6-4F65-8436-ACF1850E9CD1}"/>
                  </a:ext>
                </a:extLst>
              </p14:cNvPr>
              <p14:cNvContentPartPr/>
              <p14:nvPr/>
            </p14:nvContentPartPr>
            <p14:xfrm>
              <a:off x="312600" y="3032080"/>
              <a:ext cx="213120" cy="301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14A2028-CBA6-4F65-8436-ACF1850E9CD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94600" y="3014440"/>
                <a:ext cx="2487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0299BD8-45BF-4550-B474-48B0C2CE349A}"/>
                  </a:ext>
                </a:extLst>
              </p14:cNvPr>
              <p14:cNvContentPartPr/>
              <p14:nvPr/>
            </p14:nvContentPartPr>
            <p14:xfrm>
              <a:off x="639480" y="3058000"/>
              <a:ext cx="681480" cy="346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0299BD8-45BF-4550-B474-48B0C2CE349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21831" y="3040000"/>
                <a:ext cx="717139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88302DD-144B-4D83-9C0A-2E0861D3EED9}"/>
                  </a:ext>
                </a:extLst>
              </p14:cNvPr>
              <p14:cNvContentPartPr/>
              <p14:nvPr/>
            </p14:nvContentPartPr>
            <p14:xfrm>
              <a:off x="1432200" y="3139000"/>
              <a:ext cx="323640" cy="1962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88302DD-144B-4D83-9C0A-2E0861D3EED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1414180" y="3121000"/>
                <a:ext cx="3593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DC527BB-1152-4F25-AAAD-274C427640F8}"/>
                  </a:ext>
                </a:extLst>
              </p14:cNvPr>
              <p14:cNvContentPartPr/>
              <p14:nvPr/>
            </p14:nvContentPartPr>
            <p14:xfrm>
              <a:off x="3068040" y="3098680"/>
              <a:ext cx="161640" cy="2757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DC527BB-1152-4F25-AAAD-274C427640F8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0400" y="3080680"/>
                <a:ext cx="19728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6F6958E-BA37-4CBB-9A67-AD89FBE77350}"/>
                  </a:ext>
                </a:extLst>
              </p14:cNvPr>
              <p14:cNvContentPartPr/>
              <p14:nvPr/>
            </p14:nvContentPartPr>
            <p14:xfrm>
              <a:off x="2133480" y="3139000"/>
              <a:ext cx="261720" cy="24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6F6958E-BA37-4CBB-9A67-AD89FBE773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115480" y="3121000"/>
                <a:ext cx="29736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7489B6-C78E-45AE-9A9C-4DB4E76372E0}"/>
                  </a:ext>
                </a:extLst>
              </p14:cNvPr>
              <p14:cNvContentPartPr/>
              <p14:nvPr/>
            </p14:nvContentPartPr>
            <p14:xfrm>
              <a:off x="3714600" y="3294160"/>
              <a:ext cx="114480" cy="86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7489B6-C78E-45AE-9A9C-4DB4E76372E0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96600" y="3276160"/>
                <a:ext cx="15012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521BB81-2860-4193-8E68-2B81AE7C2499}"/>
                  </a:ext>
                </a:extLst>
              </p14:cNvPr>
              <p14:cNvContentPartPr/>
              <p14:nvPr/>
            </p14:nvContentPartPr>
            <p14:xfrm>
              <a:off x="4002600" y="3078160"/>
              <a:ext cx="735120" cy="4168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521BB81-2860-4193-8E68-2B81AE7C249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984951" y="3060520"/>
                <a:ext cx="770777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1051B31-C241-47B6-8BBA-AAEE55E3C997}"/>
                  </a:ext>
                </a:extLst>
              </p14:cNvPr>
              <p14:cNvContentPartPr/>
              <p14:nvPr/>
            </p14:nvContentPartPr>
            <p14:xfrm>
              <a:off x="3332280" y="3128920"/>
              <a:ext cx="277200" cy="263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1051B31-C241-47B6-8BBA-AAEE55E3C99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314280" y="3111280"/>
                <a:ext cx="31284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F94876E-5FAF-459B-ABD2-6B829063A71D}"/>
                  </a:ext>
                </a:extLst>
              </p14:cNvPr>
              <p14:cNvContentPartPr/>
              <p14:nvPr/>
            </p14:nvContentPartPr>
            <p14:xfrm>
              <a:off x="4876320" y="3088240"/>
              <a:ext cx="915480" cy="298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F94876E-5FAF-459B-ABD2-6B829063A71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858327" y="3070262"/>
                <a:ext cx="951106" cy="3336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CF987A9-5663-405C-BF17-65B25A23DDF8}"/>
                  </a:ext>
                </a:extLst>
              </p14:cNvPr>
              <p14:cNvContentPartPr/>
              <p14:nvPr/>
            </p14:nvContentPartPr>
            <p14:xfrm>
              <a:off x="6024360" y="3281200"/>
              <a:ext cx="17424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CF987A9-5663-405C-BF17-65B25A23DDF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006720" y="326356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C59BF-607A-448D-AF12-0469C0140FA6}"/>
                  </a:ext>
                </a:extLst>
              </p14:cNvPr>
              <p14:cNvContentPartPr/>
              <p14:nvPr/>
            </p14:nvContentPartPr>
            <p14:xfrm>
              <a:off x="6034800" y="3362560"/>
              <a:ext cx="143280" cy="2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C59BF-607A-448D-AF12-0469C0140FA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016800" y="3344920"/>
                <a:ext cx="178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55FB06A-9E6F-4DB8-9EB5-431B22AF0898}"/>
                  </a:ext>
                </a:extLst>
              </p14:cNvPr>
              <p14:cNvContentPartPr/>
              <p14:nvPr/>
            </p14:nvContentPartPr>
            <p14:xfrm>
              <a:off x="6421440" y="3178600"/>
              <a:ext cx="98640" cy="262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55FB06A-9E6F-4DB8-9EB5-431B22AF089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403800" y="3160600"/>
                <a:ext cx="13428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486AB90-12F3-4BA3-A9BC-8DA0AAA594E5}"/>
                  </a:ext>
                </a:extLst>
              </p14:cNvPr>
              <p14:cNvContentPartPr/>
              <p14:nvPr/>
            </p14:nvContentPartPr>
            <p14:xfrm>
              <a:off x="6648240" y="3403240"/>
              <a:ext cx="83160" cy="82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486AB90-12F3-4BA3-A9BC-8DA0AAA594E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6630240" y="3385240"/>
                <a:ext cx="1188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81E2CE4-F7B8-4594-B2A7-F5914B3B894E}"/>
                  </a:ext>
                </a:extLst>
              </p14:cNvPr>
              <p14:cNvContentPartPr/>
              <p14:nvPr/>
            </p14:nvContentPartPr>
            <p14:xfrm>
              <a:off x="7095720" y="3169600"/>
              <a:ext cx="382320" cy="319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81E2CE4-F7B8-4594-B2A7-F5914B3B894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077720" y="3151960"/>
                <a:ext cx="41796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3820BFD-2C29-4CD2-9B67-F18C7CD87C62}"/>
                  </a:ext>
                </a:extLst>
              </p14:cNvPr>
              <p14:cNvContentPartPr/>
              <p14:nvPr/>
            </p14:nvContentPartPr>
            <p14:xfrm>
              <a:off x="6837240" y="3250600"/>
              <a:ext cx="168120" cy="135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3820BFD-2C29-4CD2-9B67-F18C7CD87C62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819600" y="3232960"/>
                <a:ext cx="2037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F734A9B-D3CE-4BB4-8007-9FAEA18FF277}"/>
                  </a:ext>
                </a:extLst>
              </p14:cNvPr>
              <p14:cNvContentPartPr/>
              <p14:nvPr/>
            </p14:nvContentPartPr>
            <p14:xfrm>
              <a:off x="8383800" y="3340600"/>
              <a:ext cx="121680" cy="112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F734A9B-D3CE-4BB4-8007-9FAEA18FF277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8365800" y="3322960"/>
                <a:ext cx="157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6390C1C-9129-4FF1-A6EE-9F0188A21A0C}"/>
                  </a:ext>
                </a:extLst>
              </p14:cNvPr>
              <p14:cNvContentPartPr/>
              <p14:nvPr/>
            </p14:nvContentPartPr>
            <p14:xfrm>
              <a:off x="8036040" y="3139000"/>
              <a:ext cx="273600" cy="283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6390C1C-9129-4FF1-A6EE-9F0188A21A0C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8018400" y="3121000"/>
                <a:ext cx="3092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7557874-36AE-4BEF-A5F8-D13FB89AAA45}"/>
                  </a:ext>
                </a:extLst>
              </p14:cNvPr>
              <p14:cNvContentPartPr/>
              <p14:nvPr/>
            </p14:nvContentPartPr>
            <p14:xfrm>
              <a:off x="7578840" y="3230800"/>
              <a:ext cx="365400" cy="228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7557874-36AE-4BEF-A5F8-D13FB89AAA4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561200" y="3212800"/>
                <a:ext cx="40104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CB805F4-5906-40CA-A867-08A6BE0FEE7E}"/>
                  </a:ext>
                </a:extLst>
              </p14:cNvPr>
              <p14:cNvContentPartPr/>
              <p14:nvPr/>
            </p14:nvContentPartPr>
            <p14:xfrm>
              <a:off x="365520" y="3708160"/>
              <a:ext cx="210240" cy="232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CB805F4-5906-40CA-A867-08A6BE0FEE7E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47520" y="3690160"/>
                <a:ext cx="24588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32CC2C6-38C5-4CC3-B091-8D8B0CFBAA88}"/>
                  </a:ext>
                </a:extLst>
              </p14:cNvPr>
              <p14:cNvContentPartPr/>
              <p14:nvPr/>
            </p14:nvContentPartPr>
            <p14:xfrm>
              <a:off x="918840" y="3657400"/>
              <a:ext cx="117360" cy="313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32CC2C6-38C5-4CC3-B091-8D8B0CFBAA8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901200" y="3639400"/>
                <a:ext cx="15300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80843D3-FBD5-4606-904D-C4F5F2688503}"/>
                  </a:ext>
                </a:extLst>
              </p14:cNvPr>
              <p14:cNvContentPartPr/>
              <p14:nvPr/>
            </p14:nvContentPartPr>
            <p14:xfrm>
              <a:off x="1147800" y="3841000"/>
              <a:ext cx="117360" cy="1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80843D3-FBD5-4606-904D-C4F5F268850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129800" y="3823360"/>
                <a:ext cx="153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1B5CD96-F75D-4A60-A6B9-260BF3667B0C}"/>
                  </a:ext>
                </a:extLst>
              </p14:cNvPr>
              <p14:cNvContentPartPr/>
              <p14:nvPr/>
            </p14:nvContentPartPr>
            <p14:xfrm>
              <a:off x="1797960" y="3810760"/>
              <a:ext cx="173880" cy="9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1B5CD96-F75D-4A60-A6B9-260BF3667B0C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780320" y="3792760"/>
                <a:ext cx="209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1CFF3C7-BB3D-429C-8C62-23833D124D16}"/>
                  </a:ext>
                </a:extLst>
              </p14:cNvPr>
              <p14:cNvContentPartPr/>
              <p14:nvPr/>
            </p14:nvContentPartPr>
            <p14:xfrm>
              <a:off x="1777800" y="3894280"/>
              <a:ext cx="184320" cy="17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1CFF3C7-BB3D-429C-8C62-23833D124D1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1759800" y="3876640"/>
                <a:ext cx="219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CB67553-85AB-4FA3-A334-C714098E05AC}"/>
                  </a:ext>
                </a:extLst>
              </p14:cNvPr>
              <p14:cNvContentPartPr/>
              <p14:nvPr/>
            </p14:nvContentPartPr>
            <p14:xfrm>
              <a:off x="1359840" y="3716800"/>
              <a:ext cx="272520" cy="294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CB67553-85AB-4FA3-A334-C714098E05AC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342177" y="3699160"/>
                <a:ext cx="308207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9ECACCB-D17E-4B21-997E-FB9F8ECF7566}"/>
                  </a:ext>
                </a:extLst>
              </p14:cNvPr>
              <p14:cNvContentPartPr/>
              <p14:nvPr/>
            </p14:nvContentPartPr>
            <p14:xfrm>
              <a:off x="2681040" y="3736960"/>
              <a:ext cx="491040" cy="285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9ECACCB-D17E-4B21-997E-FB9F8ECF7566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663387" y="3719298"/>
                <a:ext cx="526706" cy="3211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B82C43F-3D96-430B-8F28-A45A3AEC9412}"/>
                  </a:ext>
                </a:extLst>
              </p14:cNvPr>
              <p14:cNvContentPartPr/>
              <p14:nvPr/>
            </p14:nvContentPartPr>
            <p14:xfrm>
              <a:off x="2407440" y="3830200"/>
              <a:ext cx="160560" cy="195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B82C43F-3D96-430B-8F28-A45A3AEC9412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389800" y="3812200"/>
                <a:ext cx="19620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96421E74-1F63-4ECF-9286-54FB54F3352A}"/>
                  </a:ext>
                </a:extLst>
              </p14:cNvPr>
              <p14:cNvContentPartPr/>
              <p14:nvPr/>
            </p14:nvContentPartPr>
            <p14:xfrm>
              <a:off x="2139960" y="3758560"/>
              <a:ext cx="173160" cy="2372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96421E74-1F63-4ECF-9286-54FB54F3352A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122320" y="3740920"/>
                <a:ext cx="20880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27602C0-7DB3-4C12-981C-08C2F59504B0}"/>
                  </a:ext>
                </a:extLst>
              </p14:cNvPr>
              <p14:cNvContentPartPr/>
              <p14:nvPr/>
            </p14:nvContentPartPr>
            <p14:xfrm>
              <a:off x="4175400" y="3832360"/>
              <a:ext cx="1468800" cy="274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27602C0-7DB3-4C12-981C-08C2F59504B0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157760" y="3814384"/>
                <a:ext cx="1504440" cy="3102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4BB5AB5-5481-4885-9A2C-8618984B1722}"/>
                  </a:ext>
                </a:extLst>
              </p14:cNvPr>
              <p14:cNvContentPartPr/>
              <p14:nvPr/>
            </p14:nvContentPartPr>
            <p14:xfrm>
              <a:off x="3677160" y="3728320"/>
              <a:ext cx="234360" cy="407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4BB5AB5-5481-4885-9A2C-8618984B1722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659520" y="3710680"/>
                <a:ext cx="27000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98F10FB-BBEE-43AC-A975-61D46D0D3B98}"/>
                  </a:ext>
                </a:extLst>
              </p14:cNvPr>
              <p14:cNvContentPartPr/>
              <p14:nvPr/>
            </p14:nvContentPartPr>
            <p14:xfrm>
              <a:off x="6764880" y="3817600"/>
              <a:ext cx="581400" cy="306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98F10FB-BBEE-43AC-A975-61D46D0D3B98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6747240" y="3799960"/>
                <a:ext cx="6170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75B882E-98E9-4B6A-9653-05720F0D482A}"/>
                  </a:ext>
                </a:extLst>
              </p14:cNvPr>
              <p14:cNvContentPartPr/>
              <p14:nvPr/>
            </p14:nvContentPartPr>
            <p14:xfrm>
              <a:off x="6065040" y="3819760"/>
              <a:ext cx="525240" cy="284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75B882E-98E9-4B6A-9653-05720F0D482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6047388" y="3801760"/>
                <a:ext cx="560904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623041-83E6-4D35-AAAC-629466B1B90F}"/>
                  </a:ext>
                </a:extLst>
              </p14:cNvPr>
              <p14:cNvContentPartPr/>
              <p14:nvPr/>
            </p14:nvContentPartPr>
            <p14:xfrm>
              <a:off x="7519080" y="4094440"/>
              <a:ext cx="70560" cy="104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623041-83E6-4D35-AAAC-629466B1B90F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7501440" y="4076440"/>
                <a:ext cx="10620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9605E04-51B7-4DFE-89D1-D7F638694410}"/>
                  </a:ext>
                </a:extLst>
              </p14:cNvPr>
              <p14:cNvContentPartPr/>
              <p14:nvPr/>
            </p14:nvContentPartPr>
            <p14:xfrm>
              <a:off x="7772160" y="3799240"/>
              <a:ext cx="903960" cy="356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9605E04-51B7-4DFE-89D1-D7F638694410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7754167" y="3781600"/>
                <a:ext cx="939586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1AA6A36-4620-485B-88F2-3A57362EBDAD}"/>
                  </a:ext>
                </a:extLst>
              </p14:cNvPr>
              <p14:cNvContentPartPr/>
              <p14:nvPr/>
            </p14:nvContentPartPr>
            <p14:xfrm>
              <a:off x="538320" y="4327720"/>
              <a:ext cx="190080" cy="231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1AA6A36-4620-485B-88F2-3A57362EBDAD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20320" y="4310080"/>
                <a:ext cx="2257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ADB54313-E912-4C46-98BD-76CC5EA94D36}"/>
                  </a:ext>
                </a:extLst>
              </p14:cNvPr>
              <p14:cNvContentPartPr/>
              <p14:nvPr/>
            </p14:nvContentPartPr>
            <p14:xfrm>
              <a:off x="873480" y="4453720"/>
              <a:ext cx="124920" cy="6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ADB54313-E912-4C46-98BD-76CC5EA94D36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855480" y="4436080"/>
                <a:ext cx="160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742CD05-3DA4-4C44-9867-2BCF66EC38EC}"/>
                  </a:ext>
                </a:extLst>
              </p14:cNvPr>
              <p14:cNvContentPartPr/>
              <p14:nvPr/>
            </p14:nvContentPartPr>
            <p14:xfrm>
              <a:off x="873480" y="4545160"/>
              <a:ext cx="72720" cy="64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742CD05-3DA4-4C44-9867-2BCF66EC38EC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855480" y="4527160"/>
                <a:ext cx="1083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05F1CBF-C6DC-4084-8831-C505823BF0DF}"/>
                  </a:ext>
                </a:extLst>
              </p14:cNvPr>
              <p14:cNvContentPartPr/>
              <p14:nvPr/>
            </p14:nvContentPartPr>
            <p14:xfrm>
              <a:off x="1167960" y="4511680"/>
              <a:ext cx="159840" cy="122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05F1CBF-C6DC-4084-8831-C505823BF0DF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1150320" y="4494040"/>
                <a:ext cx="19548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61F6921D-2FFB-4DBA-91D4-04A2BB26ADF0}"/>
                  </a:ext>
                </a:extLst>
              </p14:cNvPr>
              <p14:cNvContentPartPr/>
              <p14:nvPr/>
            </p14:nvContentPartPr>
            <p14:xfrm>
              <a:off x="1503120" y="4307560"/>
              <a:ext cx="117360" cy="263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61F6921D-2FFB-4DBA-91D4-04A2BB26ADF0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1485480" y="4289585"/>
                <a:ext cx="153000" cy="2987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438ECEE-D9A7-45EE-A1CD-D8FE9AA4ECE8}"/>
                  </a:ext>
                </a:extLst>
              </p14:cNvPr>
              <p14:cNvContentPartPr/>
              <p14:nvPr/>
            </p14:nvContentPartPr>
            <p14:xfrm>
              <a:off x="1147800" y="4256800"/>
              <a:ext cx="157320" cy="193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438ECEE-D9A7-45EE-A1CD-D8FE9AA4ECE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1129800" y="4238833"/>
                <a:ext cx="192960" cy="228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306C0A0C-6438-4B4E-9036-E445A83CE72C}"/>
                  </a:ext>
                </a:extLst>
              </p14:cNvPr>
              <p14:cNvContentPartPr/>
              <p14:nvPr/>
            </p14:nvContentPartPr>
            <p14:xfrm>
              <a:off x="1805520" y="4312960"/>
              <a:ext cx="351360" cy="306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306C0A0C-6438-4B4E-9036-E445A83CE72C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1787520" y="4295320"/>
                <a:ext cx="3870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33BABB8-1155-4F6A-84A4-CB8EE220BE41}"/>
                  </a:ext>
                </a:extLst>
              </p14:cNvPr>
              <p14:cNvContentPartPr/>
              <p14:nvPr/>
            </p14:nvContentPartPr>
            <p14:xfrm>
              <a:off x="2234640" y="4324840"/>
              <a:ext cx="1153800" cy="3373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33BABB8-1155-4F6A-84A4-CB8EE220BE41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2216994" y="4306840"/>
                <a:ext cx="1189451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3454007F-27A1-406A-850D-4AB54953D5D9}"/>
                  </a:ext>
                </a:extLst>
              </p14:cNvPr>
              <p14:cNvContentPartPr/>
              <p14:nvPr/>
            </p14:nvContentPartPr>
            <p14:xfrm>
              <a:off x="3494640" y="4521040"/>
              <a:ext cx="154440" cy="205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3454007F-27A1-406A-850D-4AB54953D5D9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476640" y="4503040"/>
                <a:ext cx="1900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DED8387-E8CF-4036-BC30-87EAEDCC6DCF}"/>
                  </a:ext>
                </a:extLst>
              </p14:cNvPr>
              <p14:cNvContentPartPr/>
              <p14:nvPr/>
            </p14:nvContentPartPr>
            <p14:xfrm>
              <a:off x="3744480" y="4469920"/>
              <a:ext cx="309960" cy="2052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DED8387-E8CF-4036-BC30-87EAEDCC6DC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726480" y="4451920"/>
                <a:ext cx="3456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B38D3A52-0569-4637-B0F3-1235A7CA88BA}"/>
                  </a:ext>
                </a:extLst>
              </p14:cNvPr>
              <p14:cNvContentPartPr/>
              <p14:nvPr/>
            </p14:nvContentPartPr>
            <p14:xfrm>
              <a:off x="4135440" y="4521040"/>
              <a:ext cx="197640" cy="264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B38D3A52-0569-4637-B0F3-1235A7CA88BA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117440" y="4503040"/>
                <a:ext cx="2332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AA7B8E9B-C912-42F8-8753-E14CA9B059D7}"/>
                  </a:ext>
                </a:extLst>
              </p14:cNvPr>
              <p14:cNvContentPartPr/>
              <p14:nvPr/>
            </p14:nvContentPartPr>
            <p14:xfrm>
              <a:off x="4478160" y="4377760"/>
              <a:ext cx="225360" cy="280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AA7B8E9B-C912-42F8-8753-E14CA9B059D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4460160" y="4360120"/>
                <a:ext cx="26100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4398DF6B-5D81-44B7-AEA9-331123558BC9}"/>
                  </a:ext>
                </a:extLst>
              </p14:cNvPr>
              <p14:cNvContentPartPr/>
              <p14:nvPr/>
            </p14:nvContentPartPr>
            <p14:xfrm>
              <a:off x="4815480" y="4400080"/>
              <a:ext cx="285840" cy="2437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4398DF6B-5D81-44B7-AEA9-331123558BC9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797840" y="4382440"/>
                <a:ext cx="32148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A3EA8BE-EE73-4526-98A7-827FA7854D79}"/>
                  </a:ext>
                </a:extLst>
              </p14:cNvPr>
              <p14:cNvContentPartPr/>
              <p14:nvPr/>
            </p14:nvContentPartPr>
            <p14:xfrm>
              <a:off x="5184840" y="4463440"/>
              <a:ext cx="88200" cy="17568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A3EA8BE-EE73-4526-98A7-827FA7854D79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5166840" y="4445440"/>
                <a:ext cx="12384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45D55340-BB45-48EB-8C98-C2C9F886E22D}"/>
                  </a:ext>
                </a:extLst>
              </p14:cNvPr>
              <p14:cNvContentPartPr/>
              <p14:nvPr/>
            </p14:nvContentPartPr>
            <p14:xfrm>
              <a:off x="5380320" y="4369840"/>
              <a:ext cx="544680" cy="3751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45D55340-BB45-48EB-8C98-C2C9F886E22D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362680" y="4351840"/>
                <a:ext cx="58032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5435838-F320-4147-B96D-A24C8CA1B582}"/>
                  </a:ext>
                </a:extLst>
              </p14:cNvPr>
              <p14:cNvContentPartPr/>
              <p14:nvPr/>
            </p14:nvContentPartPr>
            <p14:xfrm>
              <a:off x="6319200" y="4424200"/>
              <a:ext cx="318600" cy="245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5435838-F320-4147-B96D-A24C8CA1B582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6301540" y="4406200"/>
                <a:ext cx="3542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B2F7671-0CB5-40B0-BE48-92FACDADFDD5}"/>
                  </a:ext>
                </a:extLst>
              </p14:cNvPr>
              <p14:cNvContentPartPr/>
              <p14:nvPr/>
            </p14:nvContentPartPr>
            <p14:xfrm>
              <a:off x="527880" y="4998400"/>
              <a:ext cx="142560" cy="2242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B2F7671-0CB5-40B0-BE48-92FACDADFDD5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09880" y="4980400"/>
                <a:ext cx="1782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1EFC381-495B-422F-A1EF-CE843BE70AC0}"/>
                  </a:ext>
                </a:extLst>
              </p14:cNvPr>
              <p14:cNvContentPartPr/>
              <p14:nvPr/>
            </p14:nvContentPartPr>
            <p14:xfrm>
              <a:off x="782040" y="5087320"/>
              <a:ext cx="123480" cy="2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1EFC381-495B-422F-A1EF-CE843BE70AC0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64400" y="5069680"/>
                <a:ext cx="1591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75FF7BE-601B-46A1-98D7-DF9D7E3A731B}"/>
                  </a:ext>
                </a:extLst>
              </p14:cNvPr>
              <p14:cNvContentPartPr/>
              <p14:nvPr/>
            </p14:nvContentPartPr>
            <p14:xfrm>
              <a:off x="761880" y="5171200"/>
              <a:ext cx="127800" cy="1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75FF7BE-601B-46A1-98D7-DF9D7E3A731B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743880" y="5153200"/>
                <a:ext cx="163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1B8B078-A9A4-49C4-B335-7C23E2061DF1}"/>
                  </a:ext>
                </a:extLst>
              </p14:cNvPr>
              <p14:cNvContentPartPr/>
              <p14:nvPr/>
            </p14:nvContentPartPr>
            <p14:xfrm>
              <a:off x="1167960" y="5093080"/>
              <a:ext cx="125640" cy="1177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1B8B078-A9A4-49C4-B335-7C23E2061DF1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1150320" y="5075440"/>
                <a:ext cx="1612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3A5677F4-C340-4244-8E4F-9AB45842415F}"/>
                  </a:ext>
                </a:extLst>
              </p14:cNvPr>
              <p14:cNvContentPartPr/>
              <p14:nvPr/>
            </p14:nvContentPartPr>
            <p14:xfrm>
              <a:off x="1686360" y="4888240"/>
              <a:ext cx="658080" cy="2984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3A5677F4-C340-4244-8E4F-9AB45842415F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1668720" y="4870600"/>
                <a:ext cx="69372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05927C8-0668-4819-AC27-1CDA7FE48C49}"/>
                  </a:ext>
                </a:extLst>
              </p14:cNvPr>
              <p14:cNvContentPartPr/>
              <p14:nvPr/>
            </p14:nvContentPartPr>
            <p14:xfrm>
              <a:off x="1446600" y="4906960"/>
              <a:ext cx="123120" cy="2372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05927C8-0668-4819-AC27-1CDA7FE48C49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1428652" y="4888960"/>
                <a:ext cx="158656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C16A772D-53E6-44FF-A4B6-3C1A7C8CED0F}"/>
                  </a:ext>
                </a:extLst>
              </p14:cNvPr>
              <p14:cNvContentPartPr/>
              <p14:nvPr/>
            </p14:nvContentPartPr>
            <p14:xfrm>
              <a:off x="1157880" y="4845760"/>
              <a:ext cx="132840" cy="1630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C16A772D-53E6-44FF-A4B6-3C1A7C8CED0F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1140240" y="4828120"/>
                <a:ext cx="1684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CC465F5-9D49-4351-9B55-AE111D6AC4A9}"/>
                  </a:ext>
                </a:extLst>
              </p14:cNvPr>
              <p14:cNvContentPartPr/>
              <p14:nvPr/>
            </p14:nvContentPartPr>
            <p14:xfrm>
              <a:off x="2458200" y="5029000"/>
              <a:ext cx="170280" cy="1587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CC465F5-9D49-4351-9B55-AE111D6AC4A9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2440560" y="5011000"/>
                <a:ext cx="2059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D3B3824-DC0A-4326-8999-EBD806118392}"/>
                  </a:ext>
                </a:extLst>
              </p14:cNvPr>
              <p14:cNvContentPartPr/>
              <p14:nvPr/>
            </p14:nvContentPartPr>
            <p14:xfrm>
              <a:off x="3158040" y="4998400"/>
              <a:ext cx="642600" cy="2505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D3B3824-DC0A-4326-8999-EBD806118392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3140410" y="4980426"/>
                <a:ext cx="67822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6B8C2803-56DF-4ACE-A8A2-FFCCAB8770DF}"/>
                  </a:ext>
                </a:extLst>
              </p14:cNvPr>
              <p14:cNvContentPartPr/>
              <p14:nvPr/>
            </p14:nvContentPartPr>
            <p14:xfrm>
              <a:off x="2732880" y="4937560"/>
              <a:ext cx="324360" cy="26388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6B8C2803-56DF-4ACE-A8A2-FFCCAB8770DF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2715240" y="4919920"/>
                <a:ext cx="36000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963D7AB-0E4F-4866-8D31-32276B329AAE}"/>
                  </a:ext>
                </a:extLst>
              </p14:cNvPr>
              <p14:cNvContentPartPr/>
              <p14:nvPr/>
            </p14:nvContentPartPr>
            <p14:xfrm>
              <a:off x="3961920" y="5039080"/>
              <a:ext cx="165600" cy="181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963D7AB-0E4F-4866-8D31-32276B329AAE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3944280" y="5021080"/>
                <a:ext cx="20124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8D98D59-73C2-48EF-BFC7-2CC3E2311DD5}"/>
                  </a:ext>
                </a:extLst>
              </p14:cNvPr>
              <p14:cNvContentPartPr/>
              <p14:nvPr/>
            </p14:nvContentPartPr>
            <p14:xfrm>
              <a:off x="4337760" y="5136640"/>
              <a:ext cx="113040" cy="1180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8D98D59-73C2-48EF-BFC7-2CC3E2311DD5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4320120" y="5119000"/>
                <a:ext cx="1486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1B0939AB-8D5F-4C17-901B-B46E19B7A4E1}"/>
                  </a:ext>
                </a:extLst>
              </p14:cNvPr>
              <p14:cNvContentPartPr/>
              <p14:nvPr/>
            </p14:nvContentPartPr>
            <p14:xfrm>
              <a:off x="4610280" y="4967800"/>
              <a:ext cx="164880" cy="249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1B0939AB-8D5F-4C17-901B-B46E19B7A4E1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4592280" y="4950160"/>
                <a:ext cx="20052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D5E5610-56D8-4F83-8D74-CDD163135516}"/>
                  </a:ext>
                </a:extLst>
              </p14:cNvPr>
              <p14:cNvContentPartPr/>
              <p14:nvPr/>
            </p14:nvContentPartPr>
            <p14:xfrm>
              <a:off x="4317600" y="4931080"/>
              <a:ext cx="164880" cy="1411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D5E5610-56D8-4F83-8D74-CDD163135516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4299600" y="4913440"/>
                <a:ext cx="2005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87286919-CB51-4E57-A921-8FDB4BD1B469}"/>
                  </a:ext>
                </a:extLst>
              </p14:cNvPr>
              <p14:cNvContentPartPr/>
              <p14:nvPr/>
            </p14:nvContentPartPr>
            <p14:xfrm>
              <a:off x="4847160" y="4906600"/>
              <a:ext cx="351720" cy="375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87286919-CB51-4E57-A921-8FDB4BD1B469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4829142" y="4888600"/>
                <a:ext cx="387397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9459D5D-5E29-4EDB-A357-89DA5BC37DB7}"/>
                  </a:ext>
                </a:extLst>
              </p14:cNvPr>
              <p14:cNvContentPartPr/>
              <p14:nvPr/>
            </p14:nvContentPartPr>
            <p14:xfrm>
              <a:off x="5384280" y="5111440"/>
              <a:ext cx="211680" cy="295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9459D5D-5E29-4EDB-A357-89DA5BC37DB7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5366640" y="5093800"/>
                <a:ext cx="2473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52A1A75-742D-42FB-9431-336988D0BA34}"/>
                  </a:ext>
                </a:extLst>
              </p14:cNvPr>
              <p14:cNvContentPartPr/>
              <p14:nvPr/>
            </p14:nvContentPartPr>
            <p14:xfrm>
              <a:off x="5746800" y="4998400"/>
              <a:ext cx="785880" cy="3877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52A1A75-742D-42FB-9431-336988D0BA34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5729160" y="4980417"/>
                <a:ext cx="821520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BCDFC1D-9A91-42F0-BCD9-8DCD974D195D}"/>
                  </a:ext>
                </a:extLst>
              </p14:cNvPr>
              <p14:cNvContentPartPr/>
              <p14:nvPr/>
            </p14:nvContentPartPr>
            <p14:xfrm>
              <a:off x="6663000" y="5053840"/>
              <a:ext cx="205560" cy="198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BCDFC1D-9A91-42F0-BCD9-8DCD974D195D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6645000" y="5035840"/>
                <a:ext cx="24120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21F4699A-0A9C-4FBC-9D93-6B778FE5601C}"/>
                  </a:ext>
                </a:extLst>
              </p14:cNvPr>
              <p14:cNvContentPartPr/>
              <p14:nvPr/>
            </p14:nvContentPartPr>
            <p14:xfrm>
              <a:off x="7233600" y="4988320"/>
              <a:ext cx="360" cy="3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21F4699A-0A9C-4FBC-9D93-6B778FE560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15960" y="4970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4623976-D131-47CF-9977-F7BDF834DD4B}"/>
                  </a:ext>
                </a:extLst>
              </p14:cNvPr>
              <p14:cNvContentPartPr/>
              <p14:nvPr/>
            </p14:nvContentPartPr>
            <p14:xfrm>
              <a:off x="7580280" y="4988680"/>
              <a:ext cx="250920" cy="294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4623976-D131-47CF-9977-F7BDF834DD4B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7562280" y="4971040"/>
                <a:ext cx="2865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0820B6B-2360-47EA-8EAA-A2F9E33474A1}"/>
                  </a:ext>
                </a:extLst>
              </p14:cNvPr>
              <p14:cNvContentPartPr/>
              <p14:nvPr/>
            </p14:nvContentPartPr>
            <p14:xfrm>
              <a:off x="6970800" y="5069680"/>
              <a:ext cx="495000" cy="1656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0820B6B-2360-47EA-8EAA-A2F9E33474A1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6953160" y="5051680"/>
                <a:ext cx="5306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9D2F24F-CE53-45AF-813E-A68BBEB33240}"/>
                  </a:ext>
                </a:extLst>
              </p14:cNvPr>
              <p14:cNvContentPartPr/>
              <p14:nvPr/>
            </p14:nvContentPartPr>
            <p14:xfrm>
              <a:off x="4307520" y="5364160"/>
              <a:ext cx="789480" cy="10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9D2F24F-CE53-45AF-813E-A68BBEB33240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4289880" y="5346160"/>
                <a:ext cx="8251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8CB54F8-F1B3-4A6C-8C58-766F3F114BDE}"/>
                  </a:ext>
                </a:extLst>
              </p14:cNvPr>
              <p14:cNvContentPartPr/>
              <p14:nvPr/>
            </p14:nvContentPartPr>
            <p14:xfrm>
              <a:off x="4384560" y="5485840"/>
              <a:ext cx="790920" cy="2228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8CB54F8-F1B3-4A6C-8C58-766F3F114BDE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4366560" y="5468200"/>
                <a:ext cx="826560" cy="258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19128892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14:cNvPr>
              <p14:cNvContentPartPr/>
              <p14:nvPr/>
            </p14:nvContentPartPr>
            <p14:xfrm>
              <a:off x="2336520" y="193120"/>
              <a:ext cx="4059000" cy="487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8880" y="175120"/>
                <a:ext cx="4094640" cy="52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14:cNvPr>
              <p14:cNvContentPartPr/>
              <p14:nvPr/>
            </p14:nvContentPartPr>
            <p14:xfrm>
              <a:off x="406200" y="912400"/>
              <a:ext cx="128880" cy="279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8200" y="894760"/>
                <a:ext cx="16452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14:cNvPr>
              <p14:cNvContentPartPr/>
              <p14:nvPr/>
            </p14:nvContentPartPr>
            <p14:xfrm>
              <a:off x="660000" y="1019680"/>
              <a:ext cx="1533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42000" y="1001680"/>
                <a:ext cx="189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14:cNvPr>
              <p14:cNvContentPartPr/>
              <p14:nvPr/>
            </p14:nvContentPartPr>
            <p14:xfrm>
              <a:off x="680160" y="1093840"/>
              <a:ext cx="131760" cy="23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1076200"/>
                <a:ext cx="16740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14:cNvPr>
              <p14:cNvContentPartPr/>
              <p14:nvPr/>
            </p14:nvContentPartPr>
            <p14:xfrm>
              <a:off x="975000" y="842560"/>
              <a:ext cx="2306880" cy="439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57000" y="824575"/>
                <a:ext cx="2342520" cy="474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14:cNvPr>
              <p14:cNvContentPartPr/>
              <p14:nvPr/>
            </p14:nvContentPartPr>
            <p14:xfrm>
              <a:off x="3852480" y="832480"/>
              <a:ext cx="120240" cy="447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34480" y="814840"/>
                <a:ext cx="15588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14:cNvPr>
              <p14:cNvContentPartPr/>
              <p14:nvPr/>
            </p14:nvContentPartPr>
            <p14:xfrm>
              <a:off x="4499040" y="850120"/>
              <a:ext cx="156960" cy="315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81400" y="832120"/>
                <a:ext cx="19260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14:cNvPr>
              <p14:cNvContentPartPr/>
              <p14:nvPr/>
            </p14:nvContentPartPr>
            <p14:xfrm>
              <a:off x="4815480" y="1015720"/>
              <a:ext cx="1515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97840" y="99808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14:cNvPr>
              <p14:cNvContentPartPr/>
              <p14:nvPr/>
            </p14:nvContentPartPr>
            <p14:xfrm>
              <a:off x="4836000" y="1117240"/>
              <a:ext cx="10044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8000" y="109924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14:cNvPr>
              <p14:cNvContentPartPr/>
              <p14:nvPr/>
            </p14:nvContentPartPr>
            <p14:xfrm>
              <a:off x="5151000" y="1087000"/>
              <a:ext cx="86400" cy="10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33000" y="1069000"/>
                <a:ext cx="122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14:cNvPr>
              <p14:cNvContentPartPr/>
              <p14:nvPr/>
            </p14:nvContentPartPr>
            <p14:xfrm>
              <a:off x="6715200" y="901240"/>
              <a:ext cx="222480" cy="217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97560" y="883240"/>
                <a:ext cx="25812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14:cNvPr>
              <p14:cNvContentPartPr/>
              <p14:nvPr/>
            </p14:nvContentPartPr>
            <p14:xfrm>
              <a:off x="5967120" y="859480"/>
              <a:ext cx="609480" cy="329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49480" y="841480"/>
                <a:ext cx="64512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14:cNvPr>
              <p14:cNvContentPartPr/>
              <p14:nvPr/>
            </p14:nvContentPartPr>
            <p14:xfrm>
              <a:off x="5322720" y="873160"/>
              <a:ext cx="55080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05068" y="855520"/>
                <a:ext cx="586463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2588EF6-DBCD-423A-8E5E-B647F83D06A5}"/>
                  </a:ext>
                </a:extLst>
              </p14:cNvPr>
              <p14:cNvContentPartPr/>
              <p14:nvPr/>
            </p14:nvContentPartPr>
            <p14:xfrm>
              <a:off x="345000" y="1711240"/>
              <a:ext cx="1022400" cy="25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2588EF6-DBCD-423A-8E5E-B647F83D06A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7360" y="1693240"/>
                <a:ext cx="10580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0D28790-3D7B-43F0-8749-280F3DC5AA1F}"/>
                  </a:ext>
                </a:extLst>
              </p14:cNvPr>
              <p14:cNvContentPartPr/>
              <p14:nvPr/>
            </p14:nvContentPartPr>
            <p14:xfrm>
              <a:off x="1361280" y="1503520"/>
              <a:ext cx="14400" cy="33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0D28790-3D7B-43F0-8749-280F3DC5AA1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43280" y="1485520"/>
                <a:ext cx="5004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6309406-5F18-4914-9979-C56EE51AA1DA}"/>
                  </a:ext>
                </a:extLst>
              </p14:cNvPr>
              <p14:cNvContentPartPr/>
              <p14:nvPr/>
            </p14:nvContentPartPr>
            <p14:xfrm>
              <a:off x="1385400" y="1615120"/>
              <a:ext cx="6480" cy="13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6309406-5F18-4914-9979-C56EE51AA1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67400" y="1597480"/>
                <a:ext cx="42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A727C92-D439-4B1C-B7BC-0C79480AC8A0}"/>
                  </a:ext>
                </a:extLst>
              </p14:cNvPr>
              <p14:cNvContentPartPr/>
              <p14:nvPr/>
            </p14:nvContentPartPr>
            <p14:xfrm>
              <a:off x="425640" y="1350880"/>
              <a:ext cx="78912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A727C92-D439-4B1C-B7BC-0C79480AC8A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7992" y="1333240"/>
                <a:ext cx="824776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4F7CA24-D1A7-49CA-A2CD-6DA3BB12E6C3}"/>
                  </a:ext>
                </a:extLst>
              </p14:cNvPr>
              <p14:cNvContentPartPr/>
              <p14:nvPr/>
            </p14:nvContentPartPr>
            <p14:xfrm>
              <a:off x="1674480" y="1431880"/>
              <a:ext cx="257040" cy="18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4F7CA24-D1A7-49CA-A2CD-6DA3BB12E6C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56840" y="1414240"/>
                <a:ext cx="2926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77DC9A-7DBB-4D57-95EE-5EFDCDBCF973}"/>
                  </a:ext>
                </a:extLst>
              </p14:cNvPr>
              <p14:cNvContentPartPr/>
              <p14:nvPr/>
            </p14:nvContentPartPr>
            <p14:xfrm>
              <a:off x="2060400" y="1514680"/>
              <a:ext cx="119160" cy="119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77DC9A-7DBB-4D57-95EE-5EFDCDBCF97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42400" y="1496680"/>
                <a:ext cx="15480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4B843A-C1AF-403D-8C71-835131C0C5CF}"/>
                  </a:ext>
                </a:extLst>
              </p14:cNvPr>
              <p14:cNvContentPartPr/>
              <p14:nvPr/>
            </p14:nvContentPartPr>
            <p14:xfrm>
              <a:off x="3378720" y="1690000"/>
              <a:ext cx="747720" cy="37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4B843A-C1AF-403D-8C71-835131C0C5C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60720" y="1672000"/>
                <a:ext cx="7833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994DAFF-7A5A-42E3-BF45-FA2CB9CE51C0}"/>
                  </a:ext>
                </a:extLst>
              </p14:cNvPr>
              <p14:cNvContentPartPr/>
              <p14:nvPr/>
            </p14:nvContentPartPr>
            <p14:xfrm>
              <a:off x="3445320" y="1452400"/>
              <a:ext cx="751680" cy="171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994DAFF-7A5A-42E3-BF45-FA2CB9CE51C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27311" y="1434362"/>
                <a:ext cx="787337" cy="2074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341096-C764-47AF-87A7-DE73E2CDFD35}"/>
                  </a:ext>
                </a:extLst>
              </p14:cNvPr>
              <p14:cNvContentPartPr/>
              <p14:nvPr/>
            </p14:nvContentPartPr>
            <p14:xfrm>
              <a:off x="2549280" y="1483000"/>
              <a:ext cx="636120" cy="143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341096-C764-47AF-87A7-DE73E2CDFD3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31280" y="1465360"/>
                <a:ext cx="6717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D66DEA5-5602-48EF-A849-A323A4634980}"/>
                  </a:ext>
                </a:extLst>
              </p14:cNvPr>
              <p14:cNvContentPartPr/>
              <p14:nvPr/>
            </p14:nvContentPartPr>
            <p14:xfrm>
              <a:off x="4480320" y="1436920"/>
              <a:ext cx="791640" cy="282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D66DEA5-5602-48EF-A849-A323A46349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62680" y="1418943"/>
                <a:ext cx="827280" cy="31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240CAA8-8510-47EB-A1B6-FCDD3FD26DE0}"/>
                  </a:ext>
                </a:extLst>
              </p14:cNvPr>
              <p14:cNvContentPartPr/>
              <p14:nvPr/>
            </p14:nvContentPartPr>
            <p14:xfrm>
              <a:off x="5597760" y="1513600"/>
              <a:ext cx="111960" cy="235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240CAA8-8510-47EB-A1B6-FCDD3FD26D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80120" y="1495600"/>
                <a:ext cx="14760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AD95D2-2D19-487B-96CD-FC7301F564A1}"/>
                  </a:ext>
                </a:extLst>
              </p14:cNvPr>
              <p14:cNvContentPartPr/>
              <p14:nvPr/>
            </p14:nvContentPartPr>
            <p14:xfrm>
              <a:off x="6502080" y="1574440"/>
              <a:ext cx="565560" cy="183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AD95D2-2D19-487B-96CD-FC7301F564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84440" y="1556765"/>
                <a:ext cx="601200" cy="218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B8CDCCD-A142-48BD-B992-BE3F91D0D0FE}"/>
                  </a:ext>
                </a:extLst>
              </p14:cNvPr>
              <p14:cNvContentPartPr/>
              <p14:nvPr/>
            </p14:nvContentPartPr>
            <p14:xfrm>
              <a:off x="5821320" y="1554280"/>
              <a:ext cx="523440" cy="199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B8CDCCD-A142-48BD-B992-BE3F91D0D0F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03332" y="1536280"/>
                <a:ext cx="559056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C074CE5-C5D5-47BC-9408-C16278BC5AF0}"/>
                  </a:ext>
                </a:extLst>
              </p14:cNvPr>
              <p14:cNvContentPartPr/>
              <p14:nvPr/>
            </p14:nvContentPartPr>
            <p14:xfrm>
              <a:off x="7235400" y="1771360"/>
              <a:ext cx="8640" cy="6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C074CE5-C5D5-47BC-9408-C16278BC5AF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217400" y="1753720"/>
                <a:ext cx="44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F4EAA08-D6CC-4873-A9C8-3A35E86E543E}"/>
                  </a:ext>
                </a:extLst>
              </p14:cNvPr>
              <p14:cNvContentPartPr/>
              <p14:nvPr/>
            </p14:nvContentPartPr>
            <p14:xfrm>
              <a:off x="8129280" y="1503520"/>
              <a:ext cx="794520" cy="37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F4EAA08-D6CC-4873-A9C8-3A35E86E543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111280" y="1485520"/>
                <a:ext cx="8301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07C3BE0-2D63-4F00-87E3-F96DC6DBF1B1}"/>
                  </a:ext>
                </a:extLst>
              </p14:cNvPr>
              <p14:cNvContentPartPr/>
              <p14:nvPr/>
            </p14:nvContentPartPr>
            <p14:xfrm>
              <a:off x="7487040" y="1574440"/>
              <a:ext cx="459360" cy="245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07C3BE0-2D63-4F00-87E3-F96DC6DBF1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469414" y="1556800"/>
                <a:ext cx="494972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D7B530C-6F8E-4BBB-A862-12326EC1BE1F}"/>
                  </a:ext>
                </a:extLst>
              </p14:cNvPr>
              <p14:cNvContentPartPr/>
              <p14:nvPr/>
            </p14:nvContentPartPr>
            <p14:xfrm>
              <a:off x="329520" y="1982680"/>
              <a:ext cx="1702800" cy="222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D7B530C-6F8E-4BBB-A862-12326EC1BE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11520" y="1964680"/>
                <a:ext cx="17384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65DD28-87FD-4713-85C8-579AC0F1DE3F}"/>
                  </a:ext>
                </a:extLst>
              </p14:cNvPr>
              <p14:cNvContentPartPr/>
              <p14:nvPr/>
            </p14:nvContentPartPr>
            <p14:xfrm>
              <a:off x="4297080" y="1940200"/>
              <a:ext cx="31320" cy="320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65DD28-87FD-4713-85C8-579AC0F1DE3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79080" y="1922200"/>
                <a:ext cx="6696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9604ABA-04B4-4C1E-BF7F-294E2CCA7E31}"/>
                  </a:ext>
                </a:extLst>
              </p14:cNvPr>
              <p14:cNvContentPartPr/>
              <p14:nvPr/>
            </p14:nvContentPartPr>
            <p14:xfrm>
              <a:off x="4429200" y="2123080"/>
              <a:ext cx="4320" cy="38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9604ABA-04B4-4C1E-BF7F-294E2CCA7E3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11560" y="210544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0CCF0EF-D041-4BF9-ACCA-14AF321C3EB6}"/>
                  </a:ext>
                </a:extLst>
              </p14:cNvPr>
              <p14:cNvContentPartPr/>
              <p14:nvPr/>
            </p14:nvContentPartPr>
            <p14:xfrm>
              <a:off x="4439640" y="197080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0CCF0EF-D041-4BF9-ACCA-14AF321C3EB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2200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FE711F7-ADEB-4F9D-9F8F-54F863D7CAD9}"/>
                  </a:ext>
                </a:extLst>
              </p14:cNvPr>
              <p14:cNvContentPartPr/>
              <p14:nvPr/>
            </p14:nvContentPartPr>
            <p14:xfrm>
              <a:off x="4566360" y="1899880"/>
              <a:ext cx="1120680" cy="347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FE711F7-ADEB-4F9D-9F8F-54F863D7CAD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48714" y="1881880"/>
                <a:ext cx="1156331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49CD710-380C-40F4-9553-ED64B5BC9CA1}"/>
                  </a:ext>
                </a:extLst>
              </p14:cNvPr>
              <p14:cNvContentPartPr/>
              <p14:nvPr/>
            </p14:nvContentPartPr>
            <p14:xfrm>
              <a:off x="3505080" y="2053960"/>
              <a:ext cx="691200" cy="382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49CD710-380C-40F4-9553-ED64B5BC9CA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487080" y="2036320"/>
                <a:ext cx="72684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07D47D8-9D9B-4276-B257-C6FFEC518768}"/>
                  </a:ext>
                </a:extLst>
              </p14:cNvPr>
              <p14:cNvContentPartPr/>
              <p14:nvPr/>
            </p14:nvContentPartPr>
            <p14:xfrm>
              <a:off x="2650080" y="1912840"/>
              <a:ext cx="659520" cy="444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07D47D8-9D9B-4276-B257-C6FFEC51876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32440" y="1895200"/>
                <a:ext cx="69516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FAD0B2-09FE-42C6-B784-91FC7D58250E}"/>
                  </a:ext>
                </a:extLst>
              </p14:cNvPr>
              <p14:cNvContentPartPr/>
              <p14:nvPr/>
            </p14:nvContentPartPr>
            <p14:xfrm>
              <a:off x="2295840" y="1990960"/>
              <a:ext cx="152640" cy="19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FAD0B2-09FE-42C6-B784-91FC7D58250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77840" y="1973320"/>
                <a:ext cx="1882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A34A92E-608E-40EE-9136-7BB9EFA7CF18}"/>
                  </a:ext>
                </a:extLst>
              </p14:cNvPr>
              <p14:cNvContentPartPr/>
              <p14:nvPr/>
            </p14:nvContentPartPr>
            <p14:xfrm>
              <a:off x="5791080" y="2214520"/>
              <a:ext cx="4320" cy="2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A34A92E-608E-40EE-9136-7BB9EFA7CF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3080" y="2196880"/>
                <a:ext cx="399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5751D71-D645-45BC-BED5-0C0D4C807149}"/>
                  </a:ext>
                </a:extLst>
              </p14:cNvPr>
              <p14:cNvContentPartPr/>
              <p14:nvPr/>
            </p14:nvContentPartPr>
            <p14:xfrm>
              <a:off x="7131720" y="2128120"/>
              <a:ext cx="121320" cy="94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5751D71-D645-45BC-BED5-0C0D4C80714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13720" y="2110480"/>
                <a:ext cx="156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7863C9-DCD1-4682-A59C-AADDBD9878C9}"/>
                  </a:ext>
                </a:extLst>
              </p14:cNvPr>
              <p14:cNvContentPartPr/>
              <p14:nvPr/>
            </p14:nvContentPartPr>
            <p14:xfrm>
              <a:off x="7347000" y="2143600"/>
              <a:ext cx="19080" cy="54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7863C9-DCD1-4682-A59C-AADDBD9878C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29000" y="2125600"/>
                <a:ext cx="547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27F5AE0-46C6-4557-87A4-DC17C7D7E5C7}"/>
                  </a:ext>
                </a:extLst>
              </p14:cNvPr>
              <p14:cNvContentPartPr/>
              <p14:nvPr/>
            </p14:nvContentPartPr>
            <p14:xfrm>
              <a:off x="7345560" y="207448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27F5AE0-46C6-4557-87A4-DC17C7D7E5C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27560" y="205684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F220C27-68EF-4C71-9B00-A20AE39752B9}"/>
                  </a:ext>
                </a:extLst>
              </p14:cNvPr>
              <p14:cNvContentPartPr/>
              <p14:nvPr/>
            </p14:nvContentPartPr>
            <p14:xfrm>
              <a:off x="7466520" y="1950280"/>
              <a:ext cx="12240" cy="27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F220C27-68EF-4C71-9B00-A20AE39752B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48880" y="1932640"/>
                <a:ext cx="478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56C560C-710E-4C3E-88BD-B8409C711EAE}"/>
                  </a:ext>
                </a:extLst>
              </p14:cNvPr>
              <p14:cNvContentPartPr/>
              <p14:nvPr/>
            </p14:nvContentPartPr>
            <p14:xfrm>
              <a:off x="7566600" y="2163400"/>
              <a:ext cx="2880" cy="27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56C560C-710E-4C3E-88BD-B8409C711EA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48600" y="2145760"/>
                <a:ext cx="385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01CDECA-AB3F-4B64-8CED-77B2704BA288}"/>
                  </a:ext>
                </a:extLst>
              </p14:cNvPr>
              <p14:cNvContentPartPr/>
              <p14:nvPr/>
            </p14:nvContentPartPr>
            <p14:xfrm>
              <a:off x="7578840" y="1990960"/>
              <a:ext cx="36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01CDECA-AB3F-4B64-8CED-77B2704BA28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120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BF77E2F-983D-4EC2-A7C4-D079F5DCA66C}"/>
                  </a:ext>
                </a:extLst>
              </p14:cNvPr>
              <p14:cNvContentPartPr/>
              <p14:nvPr/>
            </p14:nvContentPartPr>
            <p14:xfrm>
              <a:off x="8085000" y="2088160"/>
              <a:ext cx="459720" cy="12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BF77E2F-983D-4EC2-A7C4-D079F5DCA66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067346" y="2070520"/>
                <a:ext cx="495388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E233383-46FD-45AF-BFAC-36F7430063EF}"/>
                  </a:ext>
                </a:extLst>
              </p14:cNvPr>
              <p14:cNvContentPartPr/>
              <p14:nvPr/>
            </p14:nvContentPartPr>
            <p14:xfrm>
              <a:off x="7680720" y="1950280"/>
              <a:ext cx="313560" cy="304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E233383-46FD-45AF-BFAC-36F7430063EF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62741" y="1932640"/>
                <a:ext cx="349159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2083049-D53F-4111-AB69-F4CA2C4D7696}"/>
                  </a:ext>
                </a:extLst>
              </p14:cNvPr>
              <p14:cNvContentPartPr/>
              <p14:nvPr/>
            </p14:nvContentPartPr>
            <p14:xfrm>
              <a:off x="6684960" y="2091760"/>
              <a:ext cx="375120" cy="352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2083049-D53F-4111-AB69-F4CA2C4D7696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666960" y="2074102"/>
                <a:ext cx="410760" cy="388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C175ACF-8C9B-45E9-9798-D0603A821D9F}"/>
                  </a:ext>
                </a:extLst>
              </p14:cNvPr>
              <p14:cNvContentPartPr/>
              <p14:nvPr/>
            </p14:nvContentPartPr>
            <p14:xfrm>
              <a:off x="6057840" y="2021560"/>
              <a:ext cx="403920" cy="241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C175ACF-8C9B-45E9-9798-D0603A821D9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040184" y="2003560"/>
                <a:ext cx="439592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DC69CD-AC03-4660-8D20-7112CF7628E0}"/>
                  </a:ext>
                </a:extLst>
              </p14:cNvPr>
              <p14:cNvContentPartPr/>
              <p14:nvPr/>
            </p14:nvContentPartPr>
            <p14:xfrm>
              <a:off x="400440" y="2448160"/>
              <a:ext cx="483840" cy="334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DC69CD-AC03-4660-8D20-7112CF7628E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82787" y="2430160"/>
                <a:ext cx="519507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CE2EDD-2CA7-4535-AE5B-A6E32C582EB1}"/>
                  </a:ext>
                </a:extLst>
              </p14:cNvPr>
              <p14:cNvContentPartPr/>
              <p14:nvPr/>
            </p14:nvContentPartPr>
            <p14:xfrm>
              <a:off x="1117200" y="2569840"/>
              <a:ext cx="172080" cy="10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CE2EDD-2CA7-4535-AE5B-A6E32C582EB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099560" y="2552200"/>
                <a:ext cx="207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F1C6AB2-6286-48B9-A7FC-221B15ED8AA4}"/>
                  </a:ext>
                </a:extLst>
              </p14:cNvPr>
              <p14:cNvContentPartPr/>
              <p14:nvPr/>
            </p14:nvContentPartPr>
            <p14:xfrm>
              <a:off x="1127280" y="2671720"/>
              <a:ext cx="121320" cy="8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F1C6AB2-6286-48B9-A7FC-221B15ED8AA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109280" y="2653720"/>
                <a:ext cx="1569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B7541CA-5102-420E-BAAB-E13513BD8DC0}"/>
                  </a:ext>
                </a:extLst>
              </p14:cNvPr>
              <p14:cNvContentPartPr/>
              <p14:nvPr/>
            </p14:nvContentPartPr>
            <p14:xfrm>
              <a:off x="1405920" y="2427640"/>
              <a:ext cx="97560" cy="30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B7541CA-5102-420E-BAAB-E13513BD8DC0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388280" y="2410000"/>
                <a:ext cx="1332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C23FE06-9486-4897-BC32-8D454720799B}"/>
                  </a:ext>
                </a:extLst>
              </p14:cNvPr>
              <p14:cNvContentPartPr/>
              <p14:nvPr/>
            </p14:nvContentPartPr>
            <p14:xfrm>
              <a:off x="1602480" y="2631400"/>
              <a:ext cx="102960" cy="89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C23FE06-9486-4897-BC32-8D454720799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584480" y="2613400"/>
                <a:ext cx="1386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DBB840-334B-4544-8AD2-AD4DCE0DEB3B}"/>
                  </a:ext>
                </a:extLst>
              </p14:cNvPr>
              <p14:cNvContentPartPr/>
              <p14:nvPr/>
            </p14:nvContentPartPr>
            <p14:xfrm>
              <a:off x="2074800" y="2453920"/>
              <a:ext cx="459360" cy="326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DBB840-334B-4544-8AD2-AD4DCE0DEB3B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056800" y="2435940"/>
                <a:ext cx="49500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68A654A-8EE2-468E-89AB-6C5D99227F54}"/>
                  </a:ext>
                </a:extLst>
              </p14:cNvPr>
              <p14:cNvContentPartPr/>
              <p14:nvPr/>
            </p14:nvContentPartPr>
            <p14:xfrm>
              <a:off x="1848720" y="2519080"/>
              <a:ext cx="121680" cy="199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68A654A-8EE2-468E-89AB-6C5D99227F5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31080" y="2501440"/>
                <a:ext cx="1573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79CF836-CB71-48CA-9EFE-F20E33904E7F}"/>
                  </a:ext>
                </a:extLst>
              </p14:cNvPr>
              <p14:cNvContentPartPr/>
              <p14:nvPr/>
            </p14:nvContentPartPr>
            <p14:xfrm>
              <a:off x="2677800" y="2722480"/>
              <a:ext cx="4320" cy="4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79CF836-CB71-48CA-9EFE-F20E33904E7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59800" y="27048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1ABF72A-6F37-4D07-BACE-26EEBB2DE584}"/>
                  </a:ext>
                </a:extLst>
              </p14:cNvPr>
              <p14:cNvContentPartPr/>
              <p14:nvPr/>
            </p14:nvContentPartPr>
            <p14:xfrm>
              <a:off x="7162680" y="2580280"/>
              <a:ext cx="36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1ABF72A-6F37-4D07-BACE-26EEBB2DE58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144680" y="256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ADE8FB1-4DDB-4308-96DC-5C53FEA8C34A}"/>
                  </a:ext>
                </a:extLst>
              </p14:cNvPr>
              <p14:cNvContentPartPr/>
              <p14:nvPr/>
            </p14:nvContentPartPr>
            <p14:xfrm>
              <a:off x="7302360" y="2499280"/>
              <a:ext cx="23040" cy="285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ADE8FB1-4DDB-4308-96DC-5C53FEA8C34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284720" y="2481280"/>
                <a:ext cx="5868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E08E032-CAC9-44B2-A28D-FF17AD3224B2}"/>
                  </a:ext>
                </a:extLst>
              </p14:cNvPr>
              <p14:cNvContentPartPr/>
              <p14:nvPr/>
            </p14:nvContentPartPr>
            <p14:xfrm>
              <a:off x="7467240" y="2681800"/>
              <a:ext cx="360" cy="6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E08E032-CAC9-44B2-A28D-FF17AD3224B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49240" y="2664160"/>
                <a:ext cx="3600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7E93B8E-CC96-4365-AB7A-3073270AFF9F}"/>
                  </a:ext>
                </a:extLst>
              </p14:cNvPr>
              <p14:cNvContentPartPr/>
              <p14:nvPr/>
            </p14:nvContentPartPr>
            <p14:xfrm>
              <a:off x="7497840" y="2504680"/>
              <a:ext cx="360" cy="14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7E93B8E-CC96-4365-AB7A-3073270AFF9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479840" y="2486680"/>
                <a:ext cx="36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009E0F-C907-4DFB-BC44-949AC2F9D58B}"/>
                  </a:ext>
                </a:extLst>
              </p14:cNvPr>
              <p14:cNvContentPartPr/>
              <p14:nvPr/>
            </p14:nvContentPartPr>
            <p14:xfrm>
              <a:off x="8113080" y="2783320"/>
              <a:ext cx="15120" cy="33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009E0F-C907-4DFB-BC44-949AC2F9D58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095080" y="2765680"/>
                <a:ext cx="5076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F4596AE-1D3C-49CF-89F2-9842C62DC7C5}"/>
                  </a:ext>
                </a:extLst>
              </p14:cNvPr>
              <p14:cNvContentPartPr/>
              <p14:nvPr/>
            </p14:nvContentPartPr>
            <p14:xfrm>
              <a:off x="8158080" y="2570200"/>
              <a:ext cx="36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F4596AE-1D3C-49CF-89F2-9842C62DC7C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140080" y="2552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28FD70B-19A5-4692-9AFD-ED13A6ACE4DE}"/>
                  </a:ext>
                </a:extLst>
              </p14:cNvPr>
              <p14:cNvContentPartPr/>
              <p14:nvPr/>
            </p14:nvContentPartPr>
            <p14:xfrm>
              <a:off x="8223240" y="2712400"/>
              <a:ext cx="424080" cy="120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28FD70B-19A5-4692-9AFD-ED13A6ACE4D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205600" y="2694400"/>
                <a:ext cx="4597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FFAEBE9-AB58-4955-94A5-2F58AB099256}"/>
                  </a:ext>
                </a:extLst>
              </p14:cNvPr>
              <p14:cNvContentPartPr/>
              <p14:nvPr/>
            </p14:nvContentPartPr>
            <p14:xfrm>
              <a:off x="7603320" y="2529520"/>
              <a:ext cx="419760" cy="31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FFAEBE9-AB58-4955-94A5-2F58AB099256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85680" y="2511520"/>
                <a:ext cx="4554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A08AD75-75B6-4A74-9A34-2F8B273E33E7}"/>
                  </a:ext>
                </a:extLst>
              </p14:cNvPr>
              <p14:cNvContentPartPr/>
              <p14:nvPr/>
            </p14:nvContentPartPr>
            <p14:xfrm>
              <a:off x="6339360" y="2641840"/>
              <a:ext cx="843840" cy="348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A08AD75-75B6-4A74-9A34-2F8B273E33E7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321352" y="2624182"/>
                <a:ext cx="879495" cy="3837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7787F70-65E6-4646-8DAF-5AACA1A56D49}"/>
                  </a:ext>
                </a:extLst>
              </p14:cNvPr>
              <p14:cNvContentPartPr/>
              <p14:nvPr/>
            </p14:nvContentPartPr>
            <p14:xfrm>
              <a:off x="5292840" y="2418280"/>
              <a:ext cx="811800" cy="503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7787F70-65E6-4646-8DAF-5AACA1A56D4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275200" y="2400640"/>
                <a:ext cx="847440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8F09F4C-2578-4331-8072-7AD31AB8430B}"/>
                  </a:ext>
                </a:extLst>
              </p14:cNvPr>
              <p14:cNvContentPartPr/>
              <p14:nvPr/>
            </p14:nvContentPartPr>
            <p14:xfrm>
              <a:off x="3930960" y="2665240"/>
              <a:ext cx="1165680" cy="430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8F09F4C-2578-4331-8072-7AD31AB8430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913320" y="2647585"/>
                <a:ext cx="1201320" cy="4658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CE912C4-A2C7-4A3B-B9E1-92F099E05976}"/>
                  </a:ext>
                </a:extLst>
              </p14:cNvPr>
              <p14:cNvContentPartPr/>
              <p14:nvPr/>
            </p14:nvContentPartPr>
            <p14:xfrm>
              <a:off x="3068040" y="2460040"/>
              <a:ext cx="670680" cy="435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CE912C4-A2C7-4A3B-B9E1-92F099E0597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50040" y="2442385"/>
                <a:ext cx="70632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14A2028-CBA6-4F65-8436-ACF1850E9CD1}"/>
                  </a:ext>
                </a:extLst>
              </p14:cNvPr>
              <p14:cNvContentPartPr/>
              <p14:nvPr/>
            </p14:nvContentPartPr>
            <p14:xfrm>
              <a:off x="312600" y="3032080"/>
              <a:ext cx="213120" cy="301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14A2028-CBA6-4F65-8436-ACF1850E9CD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94600" y="3014440"/>
                <a:ext cx="2487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0299BD8-45BF-4550-B474-48B0C2CE349A}"/>
                  </a:ext>
                </a:extLst>
              </p14:cNvPr>
              <p14:cNvContentPartPr/>
              <p14:nvPr/>
            </p14:nvContentPartPr>
            <p14:xfrm>
              <a:off x="639480" y="3058000"/>
              <a:ext cx="681480" cy="346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0299BD8-45BF-4550-B474-48B0C2CE349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21831" y="3040000"/>
                <a:ext cx="717139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88302DD-144B-4D83-9C0A-2E0861D3EED9}"/>
                  </a:ext>
                </a:extLst>
              </p14:cNvPr>
              <p14:cNvContentPartPr/>
              <p14:nvPr/>
            </p14:nvContentPartPr>
            <p14:xfrm>
              <a:off x="1432200" y="3139000"/>
              <a:ext cx="323640" cy="1962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88302DD-144B-4D83-9C0A-2E0861D3EED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1414180" y="3121000"/>
                <a:ext cx="3593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DC527BB-1152-4F25-AAAD-274C427640F8}"/>
                  </a:ext>
                </a:extLst>
              </p14:cNvPr>
              <p14:cNvContentPartPr/>
              <p14:nvPr/>
            </p14:nvContentPartPr>
            <p14:xfrm>
              <a:off x="3068040" y="3098680"/>
              <a:ext cx="161640" cy="2757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DC527BB-1152-4F25-AAAD-274C427640F8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0400" y="3080680"/>
                <a:ext cx="19728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6F6958E-BA37-4CBB-9A67-AD89FBE77350}"/>
                  </a:ext>
                </a:extLst>
              </p14:cNvPr>
              <p14:cNvContentPartPr/>
              <p14:nvPr/>
            </p14:nvContentPartPr>
            <p14:xfrm>
              <a:off x="2133480" y="3139000"/>
              <a:ext cx="261720" cy="24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6F6958E-BA37-4CBB-9A67-AD89FBE773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115480" y="3121000"/>
                <a:ext cx="29736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7489B6-C78E-45AE-9A9C-4DB4E76372E0}"/>
                  </a:ext>
                </a:extLst>
              </p14:cNvPr>
              <p14:cNvContentPartPr/>
              <p14:nvPr/>
            </p14:nvContentPartPr>
            <p14:xfrm>
              <a:off x="3714600" y="3294160"/>
              <a:ext cx="114480" cy="86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7489B6-C78E-45AE-9A9C-4DB4E76372E0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96600" y="3276160"/>
                <a:ext cx="15012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521BB81-2860-4193-8E68-2B81AE7C2499}"/>
                  </a:ext>
                </a:extLst>
              </p14:cNvPr>
              <p14:cNvContentPartPr/>
              <p14:nvPr/>
            </p14:nvContentPartPr>
            <p14:xfrm>
              <a:off x="4002600" y="3078160"/>
              <a:ext cx="735120" cy="4168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521BB81-2860-4193-8E68-2B81AE7C249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984951" y="3060520"/>
                <a:ext cx="770777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1051B31-C241-47B6-8BBA-AAEE55E3C997}"/>
                  </a:ext>
                </a:extLst>
              </p14:cNvPr>
              <p14:cNvContentPartPr/>
              <p14:nvPr/>
            </p14:nvContentPartPr>
            <p14:xfrm>
              <a:off x="3332280" y="3128920"/>
              <a:ext cx="277200" cy="263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1051B31-C241-47B6-8BBA-AAEE55E3C99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314280" y="3111280"/>
                <a:ext cx="31284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F94876E-5FAF-459B-ABD2-6B829063A71D}"/>
                  </a:ext>
                </a:extLst>
              </p14:cNvPr>
              <p14:cNvContentPartPr/>
              <p14:nvPr/>
            </p14:nvContentPartPr>
            <p14:xfrm>
              <a:off x="4876320" y="3088240"/>
              <a:ext cx="915480" cy="298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F94876E-5FAF-459B-ABD2-6B829063A71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858327" y="3070262"/>
                <a:ext cx="951106" cy="3336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CF987A9-5663-405C-BF17-65B25A23DDF8}"/>
                  </a:ext>
                </a:extLst>
              </p14:cNvPr>
              <p14:cNvContentPartPr/>
              <p14:nvPr/>
            </p14:nvContentPartPr>
            <p14:xfrm>
              <a:off x="6024360" y="3281200"/>
              <a:ext cx="17424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CF987A9-5663-405C-BF17-65B25A23DDF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006720" y="326356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C59BF-607A-448D-AF12-0469C0140FA6}"/>
                  </a:ext>
                </a:extLst>
              </p14:cNvPr>
              <p14:cNvContentPartPr/>
              <p14:nvPr/>
            </p14:nvContentPartPr>
            <p14:xfrm>
              <a:off x="6034800" y="3362560"/>
              <a:ext cx="143280" cy="2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C59BF-607A-448D-AF12-0469C0140FA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016800" y="3344920"/>
                <a:ext cx="178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55FB06A-9E6F-4DB8-9EB5-431B22AF0898}"/>
                  </a:ext>
                </a:extLst>
              </p14:cNvPr>
              <p14:cNvContentPartPr/>
              <p14:nvPr/>
            </p14:nvContentPartPr>
            <p14:xfrm>
              <a:off x="6421440" y="3178600"/>
              <a:ext cx="98640" cy="262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55FB06A-9E6F-4DB8-9EB5-431B22AF089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403800" y="3160600"/>
                <a:ext cx="13428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486AB90-12F3-4BA3-A9BC-8DA0AAA594E5}"/>
                  </a:ext>
                </a:extLst>
              </p14:cNvPr>
              <p14:cNvContentPartPr/>
              <p14:nvPr/>
            </p14:nvContentPartPr>
            <p14:xfrm>
              <a:off x="6648240" y="3403240"/>
              <a:ext cx="83160" cy="82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486AB90-12F3-4BA3-A9BC-8DA0AAA594E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6630240" y="3385240"/>
                <a:ext cx="1188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81E2CE4-F7B8-4594-B2A7-F5914B3B894E}"/>
                  </a:ext>
                </a:extLst>
              </p14:cNvPr>
              <p14:cNvContentPartPr/>
              <p14:nvPr/>
            </p14:nvContentPartPr>
            <p14:xfrm>
              <a:off x="7095720" y="3169600"/>
              <a:ext cx="382320" cy="319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81E2CE4-F7B8-4594-B2A7-F5914B3B894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077720" y="3151960"/>
                <a:ext cx="41796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3820BFD-2C29-4CD2-9B67-F18C7CD87C62}"/>
                  </a:ext>
                </a:extLst>
              </p14:cNvPr>
              <p14:cNvContentPartPr/>
              <p14:nvPr/>
            </p14:nvContentPartPr>
            <p14:xfrm>
              <a:off x="6837240" y="3250600"/>
              <a:ext cx="168120" cy="135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3820BFD-2C29-4CD2-9B67-F18C7CD87C62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819600" y="3232960"/>
                <a:ext cx="2037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F734A9B-D3CE-4BB4-8007-9FAEA18FF277}"/>
                  </a:ext>
                </a:extLst>
              </p14:cNvPr>
              <p14:cNvContentPartPr/>
              <p14:nvPr/>
            </p14:nvContentPartPr>
            <p14:xfrm>
              <a:off x="8383800" y="3340600"/>
              <a:ext cx="121680" cy="112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F734A9B-D3CE-4BB4-8007-9FAEA18FF277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8365800" y="3322960"/>
                <a:ext cx="157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6390C1C-9129-4FF1-A6EE-9F0188A21A0C}"/>
                  </a:ext>
                </a:extLst>
              </p14:cNvPr>
              <p14:cNvContentPartPr/>
              <p14:nvPr/>
            </p14:nvContentPartPr>
            <p14:xfrm>
              <a:off x="8036040" y="3139000"/>
              <a:ext cx="273600" cy="283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6390C1C-9129-4FF1-A6EE-9F0188A21A0C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8018400" y="3121000"/>
                <a:ext cx="3092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7557874-36AE-4BEF-A5F8-D13FB89AAA45}"/>
                  </a:ext>
                </a:extLst>
              </p14:cNvPr>
              <p14:cNvContentPartPr/>
              <p14:nvPr/>
            </p14:nvContentPartPr>
            <p14:xfrm>
              <a:off x="7578840" y="3230800"/>
              <a:ext cx="365400" cy="228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7557874-36AE-4BEF-A5F8-D13FB89AAA4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561200" y="3212800"/>
                <a:ext cx="40104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CB805F4-5906-40CA-A867-08A6BE0FEE7E}"/>
                  </a:ext>
                </a:extLst>
              </p14:cNvPr>
              <p14:cNvContentPartPr/>
              <p14:nvPr/>
            </p14:nvContentPartPr>
            <p14:xfrm>
              <a:off x="365520" y="3708160"/>
              <a:ext cx="210240" cy="232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CB805F4-5906-40CA-A867-08A6BE0FEE7E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47520" y="3690160"/>
                <a:ext cx="24588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32CC2C6-38C5-4CC3-B091-8D8B0CFBAA88}"/>
                  </a:ext>
                </a:extLst>
              </p14:cNvPr>
              <p14:cNvContentPartPr/>
              <p14:nvPr/>
            </p14:nvContentPartPr>
            <p14:xfrm>
              <a:off x="918840" y="3657400"/>
              <a:ext cx="117360" cy="313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32CC2C6-38C5-4CC3-B091-8D8B0CFBAA8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901200" y="3639400"/>
                <a:ext cx="15300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80843D3-FBD5-4606-904D-C4F5F2688503}"/>
                  </a:ext>
                </a:extLst>
              </p14:cNvPr>
              <p14:cNvContentPartPr/>
              <p14:nvPr/>
            </p14:nvContentPartPr>
            <p14:xfrm>
              <a:off x="1147800" y="3841000"/>
              <a:ext cx="117360" cy="1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80843D3-FBD5-4606-904D-C4F5F268850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129800" y="3823360"/>
                <a:ext cx="153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1B5CD96-F75D-4A60-A6B9-260BF3667B0C}"/>
                  </a:ext>
                </a:extLst>
              </p14:cNvPr>
              <p14:cNvContentPartPr/>
              <p14:nvPr/>
            </p14:nvContentPartPr>
            <p14:xfrm>
              <a:off x="1797960" y="3810760"/>
              <a:ext cx="173880" cy="9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1B5CD96-F75D-4A60-A6B9-260BF3667B0C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780320" y="3792760"/>
                <a:ext cx="209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1CFF3C7-BB3D-429C-8C62-23833D124D16}"/>
                  </a:ext>
                </a:extLst>
              </p14:cNvPr>
              <p14:cNvContentPartPr/>
              <p14:nvPr/>
            </p14:nvContentPartPr>
            <p14:xfrm>
              <a:off x="1777800" y="3894280"/>
              <a:ext cx="184320" cy="17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1CFF3C7-BB3D-429C-8C62-23833D124D1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1759800" y="3876640"/>
                <a:ext cx="219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CB67553-85AB-4FA3-A334-C714098E05AC}"/>
                  </a:ext>
                </a:extLst>
              </p14:cNvPr>
              <p14:cNvContentPartPr/>
              <p14:nvPr/>
            </p14:nvContentPartPr>
            <p14:xfrm>
              <a:off x="1359840" y="3716800"/>
              <a:ext cx="272520" cy="294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CB67553-85AB-4FA3-A334-C714098E05AC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342177" y="3699160"/>
                <a:ext cx="308207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9ECACCB-D17E-4B21-997E-FB9F8ECF7566}"/>
                  </a:ext>
                </a:extLst>
              </p14:cNvPr>
              <p14:cNvContentPartPr/>
              <p14:nvPr/>
            </p14:nvContentPartPr>
            <p14:xfrm>
              <a:off x="2681040" y="3736960"/>
              <a:ext cx="491040" cy="285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9ECACCB-D17E-4B21-997E-FB9F8ECF7566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663387" y="3719298"/>
                <a:ext cx="526706" cy="3211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B82C43F-3D96-430B-8F28-A45A3AEC9412}"/>
                  </a:ext>
                </a:extLst>
              </p14:cNvPr>
              <p14:cNvContentPartPr/>
              <p14:nvPr/>
            </p14:nvContentPartPr>
            <p14:xfrm>
              <a:off x="2407440" y="3830200"/>
              <a:ext cx="160560" cy="195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B82C43F-3D96-430B-8F28-A45A3AEC9412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389800" y="3812200"/>
                <a:ext cx="19620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96421E74-1F63-4ECF-9286-54FB54F3352A}"/>
                  </a:ext>
                </a:extLst>
              </p14:cNvPr>
              <p14:cNvContentPartPr/>
              <p14:nvPr/>
            </p14:nvContentPartPr>
            <p14:xfrm>
              <a:off x="2139960" y="3758560"/>
              <a:ext cx="173160" cy="2372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96421E74-1F63-4ECF-9286-54FB54F3352A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122320" y="3740920"/>
                <a:ext cx="20880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27602C0-7DB3-4C12-981C-08C2F59504B0}"/>
                  </a:ext>
                </a:extLst>
              </p14:cNvPr>
              <p14:cNvContentPartPr/>
              <p14:nvPr/>
            </p14:nvContentPartPr>
            <p14:xfrm>
              <a:off x="4175400" y="3832360"/>
              <a:ext cx="1468800" cy="274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27602C0-7DB3-4C12-981C-08C2F59504B0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157760" y="3814384"/>
                <a:ext cx="1504440" cy="3102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4BB5AB5-5481-4885-9A2C-8618984B1722}"/>
                  </a:ext>
                </a:extLst>
              </p14:cNvPr>
              <p14:cNvContentPartPr/>
              <p14:nvPr/>
            </p14:nvContentPartPr>
            <p14:xfrm>
              <a:off x="3677160" y="3728320"/>
              <a:ext cx="234360" cy="407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4BB5AB5-5481-4885-9A2C-8618984B1722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659520" y="3710680"/>
                <a:ext cx="27000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98F10FB-BBEE-43AC-A975-61D46D0D3B98}"/>
                  </a:ext>
                </a:extLst>
              </p14:cNvPr>
              <p14:cNvContentPartPr/>
              <p14:nvPr/>
            </p14:nvContentPartPr>
            <p14:xfrm>
              <a:off x="6764880" y="3817600"/>
              <a:ext cx="581400" cy="306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98F10FB-BBEE-43AC-A975-61D46D0D3B98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6747240" y="3799960"/>
                <a:ext cx="6170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75B882E-98E9-4B6A-9653-05720F0D482A}"/>
                  </a:ext>
                </a:extLst>
              </p14:cNvPr>
              <p14:cNvContentPartPr/>
              <p14:nvPr/>
            </p14:nvContentPartPr>
            <p14:xfrm>
              <a:off x="6065040" y="3819760"/>
              <a:ext cx="525240" cy="284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75B882E-98E9-4B6A-9653-05720F0D482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6047388" y="3801760"/>
                <a:ext cx="560904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623041-83E6-4D35-AAAC-629466B1B90F}"/>
                  </a:ext>
                </a:extLst>
              </p14:cNvPr>
              <p14:cNvContentPartPr/>
              <p14:nvPr/>
            </p14:nvContentPartPr>
            <p14:xfrm>
              <a:off x="7519080" y="4094440"/>
              <a:ext cx="70560" cy="104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623041-83E6-4D35-AAAC-629466B1B90F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7501440" y="4076440"/>
                <a:ext cx="10620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9605E04-51B7-4DFE-89D1-D7F638694410}"/>
                  </a:ext>
                </a:extLst>
              </p14:cNvPr>
              <p14:cNvContentPartPr/>
              <p14:nvPr/>
            </p14:nvContentPartPr>
            <p14:xfrm>
              <a:off x="7772160" y="3799240"/>
              <a:ext cx="903960" cy="356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9605E04-51B7-4DFE-89D1-D7F638694410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7754167" y="3781600"/>
                <a:ext cx="939586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1AA6A36-4620-485B-88F2-3A57362EBDAD}"/>
                  </a:ext>
                </a:extLst>
              </p14:cNvPr>
              <p14:cNvContentPartPr/>
              <p14:nvPr/>
            </p14:nvContentPartPr>
            <p14:xfrm>
              <a:off x="538320" y="4327720"/>
              <a:ext cx="190080" cy="231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1AA6A36-4620-485B-88F2-3A57362EBDAD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20320" y="4310080"/>
                <a:ext cx="2257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ADB54313-E912-4C46-98BD-76CC5EA94D36}"/>
                  </a:ext>
                </a:extLst>
              </p14:cNvPr>
              <p14:cNvContentPartPr/>
              <p14:nvPr/>
            </p14:nvContentPartPr>
            <p14:xfrm>
              <a:off x="873480" y="4453720"/>
              <a:ext cx="124920" cy="6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ADB54313-E912-4C46-98BD-76CC5EA94D36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855480" y="4436080"/>
                <a:ext cx="160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742CD05-3DA4-4C44-9867-2BCF66EC38EC}"/>
                  </a:ext>
                </a:extLst>
              </p14:cNvPr>
              <p14:cNvContentPartPr/>
              <p14:nvPr/>
            </p14:nvContentPartPr>
            <p14:xfrm>
              <a:off x="873480" y="4545160"/>
              <a:ext cx="72720" cy="64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742CD05-3DA4-4C44-9867-2BCF66EC38EC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855480" y="4527160"/>
                <a:ext cx="1083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05F1CBF-C6DC-4084-8831-C505823BF0DF}"/>
                  </a:ext>
                </a:extLst>
              </p14:cNvPr>
              <p14:cNvContentPartPr/>
              <p14:nvPr/>
            </p14:nvContentPartPr>
            <p14:xfrm>
              <a:off x="1167960" y="4511680"/>
              <a:ext cx="159840" cy="122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05F1CBF-C6DC-4084-8831-C505823BF0DF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1150320" y="4494040"/>
                <a:ext cx="19548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61F6921D-2FFB-4DBA-91D4-04A2BB26ADF0}"/>
                  </a:ext>
                </a:extLst>
              </p14:cNvPr>
              <p14:cNvContentPartPr/>
              <p14:nvPr/>
            </p14:nvContentPartPr>
            <p14:xfrm>
              <a:off x="1503120" y="4307560"/>
              <a:ext cx="117360" cy="263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61F6921D-2FFB-4DBA-91D4-04A2BB26ADF0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1485480" y="4289585"/>
                <a:ext cx="153000" cy="2987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438ECEE-D9A7-45EE-A1CD-D8FE9AA4ECE8}"/>
                  </a:ext>
                </a:extLst>
              </p14:cNvPr>
              <p14:cNvContentPartPr/>
              <p14:nvPr/>
            </p14:nvContentPartPr>
            <p14:xfrm>
              <a:off x="1147800" y="4256800"/>
              <a:ext cx="157320" cy="193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438ECEE-D9A7-45EE-A1CD-D8FE9AA4ECE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1129800" y="4238833"/>
                <a:ext cx="192960" cy="228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306C0A0C-6438-4B4E-9036-E445A83CE72C}"/>
                  </a:ext>
                </a:extLst>
              </p14:cNvPr>
              <p14:cNvContentPartPr/>
              <p14:nvPr/>
            </p14:nvContentPartPr>
            <p14:xfrm>
              <a:off x="1805520" y="4312960"/>
              <a:ext cx="351360" cy="306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306C0A0C-6438-4B4E-9036-E445A83CE72C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1787520" y="4295320"/>
                <a:ext cx="3870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33BABB8-1155-4F6A-84A4-CB8EE220BE41}"/>
                  </a:ext>
                </a:extLst>
              </p14:cNvPr>
              <p14:cNvContentPartPr/>
              <p14:nvPr/>
            </p14:nvContentPartPr>
            <p14:xfrm>
              <a:off x="2234640" y="4324840"/>
              <a:ext cx="1153800" cy="3373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33BABB8-1155-4F6A-84A4-CB8EE220BE41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2216994" y="4306840"/>
                <a:ext cx="1189451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3454007F-27A1-406A-850D-4AB54953D5D9}"/>
                  </a:ext>
                </a:extLst>
              </p14:cNvPr>
              <p14:cNvContentPartPr/>
              <p14:nvPr/>
            </p14:nvContentPartPr>
            <p14:xfrm>
              <a:off x="3494640" y="4521040"/>
              <a:ext cx="154440" cy="205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3454007F-27A1-406A-850D-4AB54953D5D9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476640" y="4503040"/>
                <a:ext cx="1900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DED8387-E8CF-4036-BC30-87EAEDCC6DCF}"/>
                  </a:ext>
                </a:extLst>
              </p14:cNvPr>
              <p14:cNvContentPartPr/>
              <p14:nvPr/>
            </p14:nvContentPartPr>
            <p14:xfrm>
              <a:off x="3744480" y="4469920"/>
              <a:ext cx="309960" cy="2052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DED8387-E8CF-4036-BC30-87EAEDCC6DC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726480" y="4451920"/>
                <a:ext cx="3456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B38D3A52-0569-4637-B0F3-1235A7CA88BA}"/>
                  </a:ext>
                </a:extLst>
              </p14:cNvPr>
              <p14:cNvContentPartPr/>
              <p14:nvPr/>
            </p14:nvContentPartPr>
            <p14:xfrm>
              <a:off x="4135440" y="4521040"/>
              <a:ext cx="197640" cy="264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B38D3A52-0569-4637-B0F3-1235A7CA88BA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117440" y="4503040"/>
                <a:ext cx="2332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AA7B8E9B-C912-42F8-8753-E14CA9B059D7}"/>
                  </a:ext>
                </a:extLst>
              </p14:cNvPr>
              <p14:cNvContentPartPr/>
              <p14:nvPr/>
            </p14:nvContentPartPr>
            <p14:xfrm>
              <a:off x="4478160" y="4377760"/>
              <a:ext cx="225360" cy="280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AA7B8E9B-C912-42F8-8753-E14CA9B059D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4460160" y="4360120"/>
                <a:ext cx="26100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4398DF6B-5D81-44B7-AEA9-331123558BC9}"/>
                  </a:ext>
                </a:extLst>
              </p14:cNvPr>
              <p14:cNvContentPartPr/>
              <p14:nvPr/>
            </p14:nvContentPartPr>
            <p14:xfrm>
              <a:off x="4815480" y="4400080"/>
              <a:ext cx="285840" cy="2437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4398DF6B-5D81-44B7-AEA9-331123558BC9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797840" y="4382440"/>
                <a:ext cx="32148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A3EA8BE-EE73-4526-98A7-827FA7854D79}"/>
                  </a:ext>
                </a:extLst>
              </p14:cNvPr>
              <p14:cNvContentPartPr/>
              <p14:nvPr/>
            </p14:nvContentPartPr>
            <p14:xfrm>
              <a:off x="5184840" y="4463440"/>
              <a:ext cx="88200" cy="17568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A3EA8BE-EE73-4526-98A7-827FA7854D79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5166840" y="4445440"/>
                <a:ext cx="12384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45D55340-BB45-48EB-8C98-C2C9F886E22D}"/>
                  </a:ext>
                </a:extLst>
              </p14:cNvPr>
              <p14:cNvContentPartPr/>
              <p14:nvPr/>
            </p14:nvContentPartPr>
            <p14:xfrm>
              <a:off x="5380320" y="4369840"/>
              <a:ext cx="544680" cy="3751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45D55340-BB45-48EB-8C98-C2C9F886E22D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362680" y="4351840"/>
                <a:ext cx="58032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5435838-F320-4147-B96D-A24C8CA1B582}"/>
                  </a:ext>
                </a:extLst>
              </p14:cNvPr>
              <p14:cNvContentPartPr/>
              <p14:nvPr/>
            </p14:nvContentPartPr>
            <p14:xfrm>
              <a:off x="6319200" y="4424200"/>
              <a:ext cx="318600" cy="245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5435838-F320-4147-B96D-A24C8CA1B582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6301540" y="4406200"/>
                <a:ext cx="3542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B2F7671-0CB5-40B0-BE48-92FACDADFDD5}"/>
                  </a:ext>
                </a:extLst>
              </p14:cNvPr>
              <p14:cNvContentPartPr/>
              <p14:nvPr/>
            </p14:nvContentPartPr>
            <p14:xfrm>
              <a:off x="527880" y="4998400"/>
              <a:ext cx="142560" cy="2242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B2F7671-0CB5-40B0-BE48-92FACDADFDD5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09880" y="4980400"/>
                <a:ext cx="1782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1EFC381-495B-422F-A1EF-CE843BE70AC0}"/>
                  </a:ext>
                </a:extLst>
              </p14:cNvPr>
              <p14:cNvContentPartPr/>
              <p14:nvPr/>
            </p14:nvContentPartPr>
            <p14:xfrm>
              <a:off x="782040" y="5087320"/>
              <a:ext cx="123480" cy="2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1EFC381-495B-422F-A1EF-CE843BE70AC0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64400" y="5069680"/>
                <a:ext cx="1591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75FF7BE-601B-46A1-98D7-DF9D7E3A731B}"/>
                  </a:ext>
                </a:extLst>
              </p14:cNvPr>
              <p14:cNvContentPartPr/>
              <p14:nvPr/>
            </p14:nvContentPartPr>
            <p14:xfrm>
              <a:off x="761880" y="5171200"/>
              <a:ext cx="127800" cy="1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75FF7BE-601B-46A1-98D7-DF9D7E3A731B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743880" y="5153200"/>
                <a:ext cx="163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1B8B078-A9A4-49C4-B335-7C23E2061DF1}"/>
                  </a:ext>
                </a:extLst>
              </p14:cNvPr>
              <p14:cNvContentPartPr/>
              <p14:nvPr/>
            </p14:nvContentPartPr>
            <p14:xfrm>
              <a:off x="1167960" y="5093080"/>
              <a:ext cx="125640" cy="1177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1B8B078-A9A4-49C4-B335-7C23E2061DF1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1150320" y="5075440"/>
                <a:ext cx="1612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3A5677F4-C340-4244-8E4F-9AB45842415F}"/>
                  </a:ext>
                </a:extLst>
              </p14:cNvPr>
              <p14:cNvContentPartPr/>
              <p14:nvPr/>
            </p14:nvContentPartPr>
            <p14:xfrm>
              <a:off x="1686360" y="4888240"/>
              <a:ext cx="658080" cy="2984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3A5677F4-C340-4244-8E4F-9AB45842415F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1668720" y="4870600"/>
                <a:ext cx="69372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05927C8-0668-4819-AC27-1CDA7FE48C49}"/>
                  </a:ext>
                </a:extLst>
              </p14:cNvPr>
              <p14:cNvContentPartPr/>
              <p14:nvPr/>
            </p14:nvContentPartPr>
            <p14:xfrm>
              <a:off x="1446600" y="4906960"/>
              <a:ext cx="123120" cy="2372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05927C8-0668-4819-AC27-1CDA7FE48C49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1428652" y="4888960"/>
                <a:ext cx="158656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C16A772D-53E6-44FF-A4B6-3C1A7C8CED0F}"/>
                  </a:ext>
                </a:extLst>
              </p14:cNvPr>
              <p14:cNvContentPartPr/>
              <p14:nvPr/>
            </p14:nvContentPartPr>
            <p14:xfrm>
              <a:off x="1157880" y="4845760"/>
              <a:ext cx="132840" cy="1630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C16A772D-53E6-44FF-A4B6-3C1A7C8CED0F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1140240" y="4828120"/>
                <a:ext cx="1684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CC465F5-9D49-4351-9B55-AE111D6AC4A9}"/>
                  </a:ext>
                </a:extLst>
              </p14:cNvPr>
              <p14:cNvContentPartPr/>
              <p14:nvPr/>
            </p14:nvContentPartPr>
            <p14:xfrm>
              <a:off x="2458200" y="5029000"/>
              <a:ext cx="170280" cy="1587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CC465F5-9D49-4351-9B55-AE111D6AC4A9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2440560" y="5011000"/>
                <a:ext cx="2059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D3B3824-DC0A-4326-8999-EBD806118392}"/>
                  </a:ext>
                </a:extLst>
              </p14:cNvPr>
              <p14:cNvContentPartPr/>
              <p14:nvPr/>
            </p14:nvContentPartPr>
            <p14:xfrm>
              <a:off x="3158040" y="4998400"/>
              <a:ext cx="642600" cy="2505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D3B3824-DC0A-4326-8999-EBD806118392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3140410" y="4980426"/>
                <a:ext cx="67822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6B8C2803-56DF-4ACE-A8A2-FFCCAB8770DF}"/>
                  </a:ext>
                </a:extLst>
              </p14:cNvPr>
              <p14:cNvContentPartPr/>
              <p14:nvPr/>
            </p14:nvContentPartPr>
            <p14:xfrm>
              <a:off x="2732880" y="4937560"/>
              <a:ext cx="324360" cy="26388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6B8C2803-56DF-4ACE-A8A2-FFCCAB8770DF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2715240" y="4919920"/>
                <a:ext cx="36000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963D7AB-0E4F-4866-8D31-32276B329AAE}"/>
                  </a:ext>
                </a:extLst>
              </p14:cNvPr>
              <p14:cNvContentPartPr/>
              <p14:nvPr/>
            </p14:nvContentPartPr>
            <p14:xfrm>
              <a:off x="3961920" y="5039080"/>
              <a:ext cx="165600" cy="181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963D7AB-0E4F-4866-8D31-32276B329AAE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3944280" y="5021080"/>
                <a:ext cx="20124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8D98D59-73C2-48EF-BFC7-2CC3E2311DD5}"/>
                  </a:ext>
                </a:extLst>
              </p14:cNvPr>
              <p14:cNvContentPartPr/>
              <p14:nvPr/>
            </p14:nvContentPartPr>
            <p14:xfrm>
              <a:off x="4337760" y="5136640"/>
              <a:ext cx="113040" cy="1180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8D98D59-73C2-48EF-BFC7-2CC3E2311DD5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4320120" y="5119000"/>
                <a:ext cx="1486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1B0939AB-8D5F-4C17-901B-B46E19B7A4E1}"/>
                  </a:ext>
                </a:extLst>
              </p14:cNvPr>
              <p14:cNvContentPartPr/>
              <p14:nvPr/>
            </p14:nvContentPartPr>
            <p14:xfrm>
              <a:off x="4610280" y="4967800"/>
              <a:ext cx="164880" cy="249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1B0939AB-8D5F-4C17-901B-B46E19B7A4E1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4592280" y="4950160"/>
                <a:ext cx="20052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D5E5610-56D8-4F83-8D74-CDD163135516}"/>
                  </a:ext>
                </a:extLst>
              </p14:cNvPr>
              <p14:cNvContentPartPr/>
              <p14:nvPr/>
            </p14:nvContentPartPr>
            <p14:xfrm>
              <a:off x="4317600" y="4931080"/>
              <a:ext cx="164880" cy="1411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D5E5610-56D8-4F83-8D74-CDD163135516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4299600" y="4913440"/>
                <a:ext cx="2005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87286919-CB51-4E57-A921-8FDB4BD1B469}"/>
                  </a:ext>
                </a:extLst>
              </p14:cNvPr>
              <p14:cNvContentPartPr/>
              <p14:nvPr/>
            </p14:nvContentPartPr>
            <p14:xfrm>
              <a:off x="4847160" y="4906600"/>
              <a:ext cx="351720" cy="375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87286919-CB51-4E57-A921-8FDB4BD1B469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4829142" y="4888600"/>
                <a:ext cx="387397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9459D5D-5E29-4EDB-A357-89DA5BC37DB7}"/>
                  </a:ext>
                </a:extLst>
              </p14:cNvPr>
              <p14:cNvContentPartPr/>
              <p14:nvPr/>
            </p14:nvContentPartPr>
            <p14:xfrm>
              <a:off x="5384280" y="5111440"/>
              <a:ext cx="211680" cy="295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9459D5D-5E29-4EDB-A357-89DA5BC37DB7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5366640" y="5093800"/>
                <a:ext cx="2473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52A1A75-742D-42FB-9431-336988D0BA34}"/>
                  </a:ext>
                </a:extLst>
              </p14:cNvPr>
              <p14:cNvContentPartPr/>
              <p14:nvPr/>
            </p14:nvContentPartPr>
            <p14:xfrm>
              <a:off x="5746800" y="4998400"/>
              <a:ext cx="785880" cy="3877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52A1A75-742D-42FB-9431-336988D0BA34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5729160" y="4980417"/>
                <a:ext cx="821520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BCDFC1D-9A91-42F0-BCD9-8DCD974D195D}"/>
                  </a:ext>
                </a:extLst>
              </p14:cNvPr>
              <p14:cNvContentPartPr/>
              <p14:nvPr/>
            </p14:nvContentPartPr>
            <p14:xfrm>
              <a:off x="6663000" y="5053840"/>
              <a:ext cx="205560" cy="198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BCDFC1D-9A91-42F0-BCD9-8DCD974D195D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6645000" y="5035840"/>
                <a:ext cx="24120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21F4699A-0A9C-4FBC-9D93-6B778FE5601C}"/>
                  </a:ext>
                </a:extLst>
              </p14:cNvPr>
              <p14:cNvContentPartPr/>
              <p14:nvPr/>
            </p14:nvContentPartPr>
            <p14:xfrm>
              <a:off x="7233600" y="4988320"/>
              <a:ext cx="360" cy="3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21F4699A-0A9C-4FBC-9D93-6B778FE560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15960" y="4970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4623976-D131-47CF-9977-F7BDF834DD4B}"/>
                  </a:ext>
                </a:extLst>
              </p14:cNvPr>
              <p14:cNvContentPartPr/>
              <p14:nvPr/>
            </p14:nvContentPartPr>
            <p14:xfrm>
              <a:off x="7580280" y="4988680"/>
              <a:ext cx="250920" cy="294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4623976-D131-47CF-9977-F7BDF834DD4B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7562280" y="4971040"/>
                <a:ext cx="2865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0820B6B-2360-47EA-8EAA-A2F9E33474A1}"/>
                  </a:ext>
                </a:extLst>
              </p14:cNvPr>
              <p14:cNvContentPartPr/>
              <p14:nvPr/>
            </p14:nvContentPartPr>
            <p14:xfrm>
              <a:off x="6970800" y="5069680"/>
              <a:ext cx="495000" cy="1656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0820B6B-2360-47EA-8EAA-A2F9E33474A1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6953160" y="5051680"/>
                <a:ext cx="5306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9D2F24F-CE53-45AF-813E-A68BBEB33240}"/>
                  </a:ext>
                </a:extLst>
              </p14:cNvPr>
              <p14:cNvContentPartPr/>
              <p14:nvPr/>
            </p14:nvContentPartPr>
            <p14:xfrm>
              <a:off x="4307520" y="5364160"/>
              <a:ext cx="789480" cy="10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9D2F24F-CE53-45AF-813E-A68BBEB33240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4289880" y="5346160"/>
                <a:ext cx="8251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8CB54F8-F1B3-4A6C-8C58-766F3F114BDE}"/>
                  </a:ext>
                </a:extLst>
              </p14:cNvPr>
              <p14:cNvContentPartPr/>
              <p14:nvPr/>
            </p14:nvContentPartPr>
            <p14:xfrm>
              <a:off x="4384560" y="5485840"/>
              <a:ext cx="790920" cy="2228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8CB54F8-F1B3-4A6C-8C58-766F3F114BDE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4366560" y="5468200"/>
                <a:ext cx="8265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623C143-5209-4C21-B6FA-BDBD01112B2F}"/>
                  </a:ext>
                </a:extLst>
              </p14:cNvPr>
              <p14:cNvContentPartPr/>
              <p14:nvPr/>
            </p14:nvContentPartPr>
            <p14:xfrm>
              <a:off x="2661600" y="5333560"/>
              <a:ext cx="5048640" cy="7786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623C143-5209-4C21-B6FA-BDBD01112B2F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2643960" y="5315928"/>
                <a:ext cx="5084280" cy="814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55B6D47A-7CEF-4389-B431-5BB6FC7F351B}"/>
                  </a:ext>
                </a:extLst>
              </p14:cNvPr>
              <p14:cNvContentPartPr/>
              <p14:nvPr/>
            </p14:nvContentPartPr>
            <p14:xfrm>
              <a:off x="6526560" y="5770600"/>
              <a:ext cx="39600" cy="251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55B6D47A-7CEF-4389-B431-5BB6FC7F351B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6508920" y="5752600"/>
                <a:ext cx="7524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C2053822-5B9D-4A08-9685-C56EDBAB28BD}"/>
                  </a:ext>
                </a:extLst>
              </p14:cNvPr>
              <p14:cNvContentPartPr/>
              <p14:nvPr/>
            </p14:nvContentPartPr>
            <p14:xfrm>
              <a:off x="6722400" y="5760520"/>
              <a:ext cx="54360" cy="1299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C2053822-5B9D-4A08-9685-C56EDBAB28BD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6704400" y="5742520"/>
                <a:ext cx="9000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BD8F672F-C23A-4DA3-B25B-90184256DB02}"/>
                  </a:ext>
                </a:extLst>
              </p14:cNvPr>
              <p14:cNvContentPartPr/>
              <p14:nvPr/>
            </p14:nvContentPartPr>
            <p14:xfrm>
              <a:off x="6888000" y="5709400"/>
              <a:ext cx="23040" cy="997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BD8F672F-C23A-4DA3-B25B-90184256DB02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6870360" y="5691760"/>
                <a:ext cx="586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0F8170C0-062D-47A9-9F16-AA3422A7C018}"/>
                  </a:ext>
                </a:extLst>
              </p14:cNvPr>
              <p14:cNvContentPartPr/>
              <p14:nvPr/>
            </p14:nvContentPartPr>
            <p14:xfrm>
              <a:off x="6817080" y="5688160"/>
              <a:ext cx="185760" cy="320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0F8170C0-062D-47A9-9F16-AA3422A7C018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6799080" y="5670520"/>
                <a:ext cx="2214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8C995ABC-1AB8-45F0-8CAA-971123B22952}"/>
                  </a:ext>
                </a:extLst>
              </p14:cNvPr>
              <p14:cNvContentPartPr/>
              <p14:nvPr/>
            </p14:nvContentPartPr>
            <p14:xfrm>
              <a:off x="6654720" y="5941240"/>
              <a:ext cx="264240" cy="288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8C995ABC-1AB8-45F0-8CAA-971123B22952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6636720" y="5923600"/>
                <a:ext cx="2998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DB207DBD-5434-49C6-B66D-0214DE516AFB}"/>
                  </a:ext>
                </a:extLst>
              </p14:cNvPr>
              <p14:cNvContentPartPr/>
              <p14:nvPr/>
            </p14:nvContentPartPr>
            <p14:xfrm>
              <a:off x="7176360" y="5881480"/>
              <a:ext cx="139680" cy="1332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DB207DBD-5434-49C6-B66D-0214DE516AFB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7158360" y="5863840"/>
                <a:ext cx="1753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A6DBF761-D49B-4C9C-B16B-7A01F4F24BA6}"/>
                  </a:ext>
                </a:extLst>
              </p14:cNvPr>
              <p14:cNvContentPartPr/>
              <p14:nvPr/>
            </p14:nvContentPartPr>
            <p14:xfrm>
              <a:off x="7421520" y="5849440"/>
              <a:ext cx="74520" cy="1447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A6DBF761-D49B-4C9C-B16B-7A01F4F24BA6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7403880" y="5831800"/>
                <a:ext cx="1101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5483C492-4D6A-4E71-BEC7-D8946AAC78D0}"/>
                  </a:ext>
                </a:extLst>
              </p14:cNvPr>
              <p14:cNvContentPartPr/>
              <p14:nvPr/>
            </p14:nvContentPartPr>
            <p14:xfrm>
              <a:off x="7512960" y="5740360"/>
              <a:ext cx="289800" cy="2671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5483C492-4D6A-4E71-BEC7-D8946AAC78D0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7494960" y="5722360"/>
                <a:ext cx="3254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33865FC8-835A-42AA-933C-D983469755DF}"/>
                  </a:ext>
                </a:extLst>
              </p14:cNvPr>
              <p14:cNvContentPartPr/>
              <p14:nvPr/>
            </p14:nvContentPartPr>
            <p14:xfrm>
              <a:off x="7809960" y="5829640"/>
              <a:ext cx="352440" cy="166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33865FC8-835A-42AA-933C-D983469755DF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7792320" y="5812000"/>
                <a:ext cx="3880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5C2A214A-F62E-4EE9-BA04-BA59F2695165}"/>
                  </a:ext>
                </a:extLst>
              </p14:cNvPr>
              <p14:cNvContentPartPr/>
              <p14:nvPr/>
            </p14:nvContentPartPr>
            <p14:xfrm>
              <a:off x="8338800" y="5821000"/>
              <a:ext cx="12960" cy="169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5C2A214A-F62E-4EE9-BA04-BA59F2695165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8320800" y="5803360"/>
                <a:ext cx="486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A8C934C3-9EED-4159-B141-57A1719292E8}"/>
                  </a:ext>
                </a:extLst>
              </p14:cNvPr>
              <p14:cNvContentPartPr/>
              <p14:nvPr/>
            </p14:nvContentPartPr>
            <p14:xfrm>
              <a:off x="8706720" y="5811280"/>
              <a:ext cx="249480" cy="21528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A8C934C3-9EED-4159-B141-57A1719292E8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8688720" y="5793280"/>
                <a:ext cx="28512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EF6E1BA8-4E12-4330-B0B0-8AE7C6D8A849}"/>
                  </a:ext>
                </a:extLst>
              </p14:cNvPr>
              <p14:cNvContentPartPr/>
              <p14:nvPr/>
            </p14:nvContentPartPr>
            <p14:xfrm>
              <a:off x="8340960" y="5912800"/>
              <a:ext cx="210240" cy="13500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EF6E1BA8-4E12-4330-B0B0-8AE7C6D8A849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8322960" y="5895160"/>
                <a:ext cx="245880" cy="170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1394062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14:cNvPr>
              <p14:cNvContentPartPr/>
              <p14:nvPr/>
            </p14:nvContentPartPr>
            <p14:xfrm>
              <a:off x="2336520" y="193120"/>
              <a:ext cx="4059000" cy="487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35D897D-8FEC-43E8-94D6-CE3ACC9B26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8880" y="175120"/>
                <a:ext cx="4094640" cy="52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14:cNvPr>
              <p14:cNvContentPartPr/>
              <p14:nvPr/>
            </p14:nvContentPartPr>
            <p14:xfrm>
              <a:off x="406200" y="912400"/>
              <a:ext cx="128880" cy="279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717FE20-73E4-444D-80EA-3639571CE67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8200" y="894760"/>
                <a:ext cx="16452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14:cNvPr>
              <p14:cNvContentPartPr/>
              <p14:nvPr/>
            </p14:nvContentPartPr>
            <p14:xfrm>
              <a:off x="660000" y="1019680"/>
              <a:ext cx="1533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F82450-CDE1-40B8-8BC8-7559AEC03B9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42000" y="1001680"/>
                <a:ext cx="189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14:cNvPr>
              <p14:cNvContentPartPr/>
              <p14:nvPr/>
            </p14:nvContentPartPr>
            <p14:xfrm>
              <a:off x="680160" y="1093840"/>
              <a:ext cx="131760" cy="23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9AAFCD-D2A4-4D01-A1E1-0A8F608EEC0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1076200"/>
                <a:ext cx="16740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14:cNvPr>
              <p14:cNvContentPartPr/>
              <p14:nvPr/>
            </p14:nvContentPartPr>
            <p14:xfrm>
              <a:off x="975000" y="842560"/>
              <a:ext cx="2306880" cy="439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A680823-191D-4A5B-91DA-E19F9BF0AC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57000" y="824575"/>
                <a:ext cx="2342520" cy="474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14:cNvPr>
              <p14:cNvContentPartPr/>
              <p14:nvPr/>
            </p14:nvContentPartPr>
            <p14:xfrm>
              <a:off x="3852480" y="832480"/>
              <a:ext cx="120240" cy="447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D67DD83-463D-44A3-8B8F-428426466B6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34480" y="814840"/>
                <a:ext cx="15588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14:cNvPr>
              <p14:cNvContentPartPr/>
              <p14:nvPr/>
            </p14:nvContentPartPr>
            <p14:xfrm>
              <a:off x="4499040" y="850120"/>
              <a:ext cx="156960" cy="315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896169F-95F3-412A-8C7A-7E2894468FE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81400" y="832120"/>
                <a:ext cx="19260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14:cNvPr>
              <p14:cNvContentPartPr/>
              <p14:nvPr/>
            </p14:nvContentPartPr>
            <p14:xfrm>
              <a:off x="4815480" y="1015720"/>
              <a:ext cx="1515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10A586-BCA2-4199-84A0-F4A2D589AFE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97840" y="99808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14:cNvPr>
              <p14:cNvContentPartPr/>
              <p14:nvPr/>
            </p14:nvContentPartPr>
            <p14:xfrm>
              <a:off x="4836000" y="1117240"/>
              <a:ext cx="10044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172AD4-8220-4EC6-BE85-8097E58F2E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8000" y="1099240"/>
                <a:ext cx="13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14:cNvPr>
              <p14:cNvContentPartPr/>
              <p14:nvPr/>
            </p14:nvContentPartPr>
            <p14:xfrm>
              <a:off x="5151000" y="1087000"/>
              <a:ext cx="86400" cy="10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6E6C908-9B0E-42CA-988B-78EC0EB6A7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33000" y="1069000"/>
                <a:ext cx="122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14:cNvPr>
              <p14:cNvContentPartPr/>
              <p14:nvPr/>
            </p14:nvContentPartPr>
            <p14:xfrm>
              <a:off x="6715200" y="901240"/>
              <a:ext cx="222480" cy="217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4452D3-3E78-4D6D-AA12-22078842F76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97560" y="883240"/>
                <a:ext cx="25812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14:cNvPr>
              <p14:cNvContentPartPr/>
              <p14:nvPr/>
            </p14:nvContentPartPr>
            <p14:xfrm>
              <a:off x="5967120" y="859480"/>
              <a:ext cx="609480" cy="329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87634C1-EF41-4A7F-84E1-CA16918B80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49480" y="841480"/>
                <a:ext cx="64512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14:cNvPr>
              <p14:cNvContentPartPr/>
              <p14:nvPr/>
            </p14:nvContentPartPr>
            <p14:xfrm>
              <a:off x="5322720" y="873160"/>
              <a:ext cx="55080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957F8F2-13B3-40CA-AB98-28ACFEA5E03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05068" y="855520"/>
                <a:ext cx="586463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2588EF6-DBCD-423A-8E5E-B647F83D06A5}"/>
                  </a:ext>
                </a:extLst>
              </p14:cNvPr>
              <p14:cNvContentPartPr/>
              <p14:nvPr/>
            </p14:nvContentPartPr>
            <p14:xfrm>
              <a:off x="345000" y="1711240"/>
              <a:ext cx="1022400" cy="25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2588EF6-DBCD-423A-8E5E-B647F83D06A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7360" y="1693240"/>
                <a:ext cx="10580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0D28790-3D7B-43F0-8749-280F3DC5AA1F}"/>
                  </a:ext>
                </a:extLst>
              </p14:cNvPr>
              <p14:cNvContentPartPr/>
              <p14:nvPr/>
            </p14:nvContentPartPr>
            <p14:xfrm>
              <a:off x="1361280" y="1503520"/>
              <a:ext cx="14400" cy="33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0D28790-3D7B-43F0-8749-280F3DC5AA1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43280" y="1485520"/>
                <a:ext cx="5004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6309406-5F18-4914-9979-C56EE51AA1DA}"/>
                  </a:ext>
                </a:extLst>
              </p14:cNvPr>
              <p14:cNvContentPartPr/>
              <p14:nvPr/>
            </p14:nvContentPartPr>
            <p14:xfrm>
              <a:off x="1385400" y="1615120"/>
              <a:ext cx="6480" cy="13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6309406-5F18-4914-9979-C56EE51AA1D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67400" y="1597480"/>
                <a:ext cx="42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A727C92-D439-4B1C-B7BC-0C79480AC8A0}"/>
                  </a:ext>
                </a:extLst>
              </p14:cNvPr>
              <p14:cNvContentPartPr/>
              <p14:nvPr/>
            </p14:nvContentPartPr>
            <p14:xfrm>
              <a:off x="425640" y="1350880"/>
              <a:ext cx="78912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A727C92-D439-4B1C-B7BC-0C79480AC8A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7992" y="1333240"/>
                <a:ext cx="824776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4F7CA24-D1A7-49CA-A2CD-6DA3BB12E6C3}"/>
                  </a:ext>
                </a:extLst>
              </p14:cNvPr>
              <p14:cNvContentPartPr/>
              <p14:nvPr/>
            </p14:nvContentPartPr>
            <p14:xfrm>
              <a:off x="1674480" y="1431880"/>
              <a:ext cx="257040" cy="18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4F7CA24-D1A7-49CA-A2CD-6DA3BB12E6C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56840" y="1414240"/>
                <a:ext cx="2926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77DC9A-7DBB-4D57-95EE-5EFDCDBCF973}"/>
                  </a:ext>
                </a:extLst>
              </p14:cNvPr>
              <p14:cNvContentPartPr/>
              <p14:nvPr/>
            </p14:nvContentPartPr>
            <p14:xfrm>
              <a:off x="2060400" y="1514680"/>
              <a:ext cx="119160" cy="119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77DC9A-7DBB-4D57-95EE-5EFDCDBCF97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42400" y="1496680"/>
                <a:ext cx="15480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4B843A-C1AF-403D-8C71-835131C0C5CF}"/>
                  </a:ext>
                </a:extLst>
              </p14:cNvPr>
              <p14:cNvContentPartPr/>
              <p14:nvPr/>
            </p14:nvContentPartPr>
            <p14:xfrm>
              <a:off x="3378720" y="1690000"/>
              <a:ext cx="747720" cy="37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4B843A-C1AF-403D-8C71-835131C0C5C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60720" y="1672000"/>
                <a:ext cx="7833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994DAFF-7A5A-42E3-BF45-FA2CB9CE51C0}"/>
                  </a:ext>
                </a:extLst>
              </p14:cNvPr>
              <p14:cNvContentPartPr/>
              <p14:nvPr/>
            </p14:nvContentPartPr>
            <p14:xfrm>
              <a:off x="3445320" y="1452400"/>
              <a:ext cx="751680" cy="171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994DAFF-7A5A-42E3-BF45-FA2CB9CE51C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427311" y="1434362"/>
                <a:ext cx="787337" cy="2074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5341096-C764-47AF-87A7-DE73E2CDFD35}"/>
                  </a:ext>
                </a:extLst>
              </p14:cNvPr>
              <p14:cNvContentPartPr/>
              <p14:nvPr/>
            </p14:nvContentPartPr>
            <p14:xfrm>
              <a:off x="2549280" y="1483000"/>
              <a:ext cx="636120" cy="143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5341096-C764-47AF-87A7-DE73E2CDFD3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31280" y="1465360"/>
                <a:ext cx="6717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D66DEA5-5602-48EF-A849-A323A4634980}"/>
                  </a:ext>
                </a:extLst>
              </p14:cNvPr>
              <p14:cNvContentPartPr/>
              <p14:nvPr/>
            </p14:nvContentPartPr>
            <p14:xfrm>
              <a:off x="4480320" y="1436920"/>
              <a:ext cx="791640" cy="282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D66DEA5-5602-48EF-A849-A323A46349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62680" y="1418943"/>
                <a:ext cx="827280" cy="31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240CAA8-8510-47EB-A1B6-FCDD3FD26DE0}"/>
                  </a:ext>
                </a:extLst>
              </p14:cNvPr>
              <p14:cNvContentPartPr/>
              <p14:nvPr/>
            </p14:nvContentPartPr>
            <p14:xfrm>
              <a:off x="5597760" y="1513600"/>
              <a:ext cx="111960" cy="235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240CAA8-8510-47EB-A1B6-FCDD3FD26D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80120" y="1495600"/>
                <a:ext cx="14760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AD95D2-2D19-487B-96CD-FC7301F564A1}"/>
                  </a:ext>
                </a:extLst>
              </p14:cNvPr>
              <p14:cNvContentPartPr/>
              <p14:nvPr/>
            </p14:nvContentPartPr>
            <p14:xfrm>
              <a:off x="6502080" y="1574440"/>
              <a:ext cx="565560" cy="183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AD95D2-2D19-487B-96CD-FC7301F564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484440" y="1556765"/>
                <a:ext cx="601200" cy="218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B8CDCCD-A142-48BD-B992-BE3F91D0D0FE}"/>
                  </a:ext>
                </a:extLst>
              </p14:cNvPr>
              <p14:cNvContentPartPr/>
              <p14:nvPr/>
            </p14:nvContentPartPr>
            <p14:xfrm>
              <a:off x="5821320" y="1554280"/>
              <a:ext cx="523440" cy="199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B8CDCCD-A142-48BD-B992-BE3F91D0D0F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03332" y="1536280"/>
                <a:ext cx="559056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C074CE5-C5D5-47BC-9408-C16278BC5AF0}"/>
                  </a:ext>
                </a:extLst>
              </p14:cNvPr>
              <p14:cNvContentPartPr/>
              <p14:nvPr/>
            </p14:nvContentPartPr>
            <p14:xfrm>
              <a:off x="7235400" y="1771360"/>
              <a:ext cx="8640" cy="6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C074CE5-C5D5-47BC-9408-C16278BC5AF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217400" y="1753720"/>
                <a:ext cx="44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F4EAA08-D6CC-4873-A9C8-3A35E86E543E}"/>
                  </a:ext>
                </a:extLst>
              </p14:cNvPr>
              <p14:cNvContentPartPr/>
              <p14:nvPr/>
            </p14:nvContentPartPr>
            <p14:xfrm>
              <a:off x="8129280" y="1503520"/>
              <a:ext cx="794520" cy="37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F4EAA08-D6CC-4873-A9C8-3A35E86E543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111280" y="1485520"/>
                <a:ext cx="8301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07C3BE0-2D63-4F00-87E3-F96DC6DBF1B1}"/>
                  </a:ext>
                </a:extLst>
              </p14:cNvPr>
              <p14:cNvContentPartPr/>
              <p14:nvPr/>
            </p14:nvContentPartPr>
            <p14:xfrm>
              <a:off x="7487040" y="1574440"/>
              <a:ext cx="459360" cy="245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07C3BE0-2D63-4F00-87E3-F96DC6DBF1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469414" y="1556800"/>
                <a:ext cx="494972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D7B530C-6F8E-4BBB-A862-12326EC1BE1F}"/>
                  </a:ext>
                </a:extLst>
              </p14:cNvPr>
              <p14:cNvContentPartPr/>
              <p14:nvPr/>
            </p14:nvContentPartPr>
            <p14:xfrm>
              <a:off x="329520" y="1982680"/>
              <a:ext cx="1702800" cy="222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D7B530C-6F8E-4BBB-A862-12326EC1BE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11520" y="1964680"/>
                <a:ext cx="17384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65DD28-87FD-4713-85C8-579AC0F1DE3F}"/>
                  </a:ext>
                </a:extLst>
              </p14:cNvPr>
              <p14:cNvContentPartPr/>
              <p14:nvPr/>
            </p14:nvContentPartPr>
            <p14:xfrm>
              <a:off x="4297080" y="1940200"/>
              <a:ext cx="31320" cy="320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65DD28-87FD-4713-85C8-579AC0F1DE3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79080" y="1922200"/>
                <a:ext cx="6696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9604ABA-04B4-4C1E-BF7F-294E2CCA7E31}"/>
                  </a:ext>
                </a:extLst>
              </p14:cNvPr>
              <p14:cNvContentPartPr/>
              <p14:nvPr/>
            </p14:nvContentPartPr>
            <p14:xfrm>
              <a:off x="4429200" y="2123080"/>
              <a:ext cx="4320" cy="38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9604ABA-04B4-4C1E-BF7F-294E2CCA7E3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11560" y="210544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0CCF0EF-D041-4BF9-ACCA-14AF321C3EB6}"/>
                  </a:ext>
                </a:extLst>
              </p14:cNvPr>
              <p14:cNvContentPartPr/>
              <p14:nvPr/>
            </p14:nvContentPartPr>
            <p14:xfrm>
              <a:off x="4439640" y="197080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0CCF0EF-D041-4BF9-ACCA-14AF321C3EB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2200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FE711F7-ADEB-4F9D-9F8F-54F863D7CAD9}"/>
                  </a:ext>
                </a:extLst>
              </p14:cNvPr>
              <p14:cNvContentPartPr/>
              <p14:nvPr/>
            </p14:nvContentPartPr>
            <p14:xfrm>
              <a:off x="4566360" y="1899880"/>
              <a:ext cx="1120680" cy="347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FE711F7-ADEB-4F9D-9F8F-54F863D7CAD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48714" y="1881880"/>
                <a:ext cx="1156331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49CD710-380C-40F4-9553-ED64B5BC9CA1}"/>
                  </a:ext>
                </a:extLst>
              </p14:cNvPr>
              <p14:cNvContentPartPr/>
              <p14:nvPr/>
            </p14:nvContentPartPr>
            <p14:xfrm>
              <a:off x="3505080" y="2053960"/>
              <a:ext cx="691200" cy="382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49CD710-380C-40F4-9553-ED64B5BC9CA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487080" y="2036320"/>
                <a:ext cx="72684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07D47D8-9D9B-4276-B257-C6FFEC518768}"/>
                  </a:ext>
                </a:extLst>
              </p14:cNvPr>
              <p14:cNvContentPartPr/>
              <p14:nvPr/>
            </p14:nvContentPartPr>
            <p14:xfrm>
              <a:off x="2650080" y="1912840"/>
              <a:ext cx="659520" cy="444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07D47D8-9D9B-4276-B257-C6FFEC51876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32440" y="1895200"/>
                <a:ext cx="69516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FAD0B2-09FE-42C6-B784-91FC7D58250E}"/>
                  </a:ext>
                </a:extLst>
              </p14:cNvPr>
              <p14:cNvContentPartPr/>
              <p14:nvPr/>
            </p14:nvContentPartPr>
            <p14:xfrm>
              <a:off x="2295840" y="1990960"/>
              <a:ext cx="152640" cy="19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FAD0B2-09FE-42C6-B784-91FC7D58250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77840" y="1973320"/>
                <a:ext cx="1882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A34A92E-608E-40EE-9136-7BB9EFA7CF18}"/>
                  </a:ext>
                </a:extLst>
              </p14:cNvPr>
              <p14:cNvContentPartPr/>
              <p14:nvPr/>
            </p14:nvContentPartPr>
            <p14:xfrm>
              <a:off x="5791080" y="2214520"/>
              <a:ext cx="4320" cy="2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A34A92E-608E-40EE-9136-7BB9EFA7CF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3080" y="2196880"/>
                <a:ext cx="399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5751D71-D645-45BC-BED5-0C0D4C807149}"/>
                  </a:ext>
                </a:extLst>
              </p14:cNvPr>
              <p14:cNvContentPartPr/>
              <p14:nvPr/>
            </p14:nvContentPartPr>
            <p14:xfrm>
              <a:off x="7131720" y="2128120"/>
              <a:ext cx="121320" cy="94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5751D71-D645-45BC-BED5-0C0D4C80714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13720" y="2110480"/>
                <a:ext cx="1569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7863C9-DCD1-4682-A59C-AADDBD9878C9}"/>
                  </a:ext>
                </a:extLst>
              </p14:cNvPr>
              <p14:cNvContentPartPr/>
              <p14:nvPr/>
            </p14:nvContentPartPr>
            <p14:xfrm>
              <a:off x="7347000" y="2143600"/>
              <a:ext cx="19080" cy="54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7863C9-DCD1-4682-A59C-AADDBD9878C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29000" y="2125600"/>
                <a:ext cx="547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27F5AE0-46C6-4557-87A4-DC17C7D7E5C7}"/>
                  </a:ext>
                </a:extLst>
              </p14:cNvPr>
              <p14:cNvContentPartPr/>
              <p14:nvPr/>
            </p14:nvContentPartPr>
            <p14:xfrm>
              <a:off x="7345560" y="207448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27F5AE0-46C6-4557-87A4-DC17C7D7E5C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27560" y="205684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F220C27-68EF-4C71-9B00-A20AE39752B9}"/>
                  </a:ext>
                </a:extLst>
              </p14:cNvPr>
              <p14:cNvContentPartPr/>
              <p14:nvPr/>
            </p14:nvContentPartPr>
            <p14:xfrm>
              <a:off x="7466520" y="1950280"/>
              <a:ext cx="12240" cy="27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F220C27-68EF-4C71-9B00-A20AE39752B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48880" y="1932640"/>
                <a:ext cx="478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56C560C-710E-4C3E-88BD-B8409C711EAE}"/>
                  </a:ext>
                </a:extLst>
              </p14:cNvPr>
              <p14:cNvContentPartPr/>
              <p14:nvPr/>
            </p14:nvContentPartPr>
            <p14:xfrm>
              <a:off x="7566600" y="2163400"/>
              <a:ext cx="2880" cy="27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56C560C-710E-4C3E-88BD-B8409C711EA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48600" y="2145760"/>
                <a:ext cx="385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01CDECA-AB3F-4B64-8CED-77B2704BA288}"/>
                  </a:ext>
                </a:extLst>
              </p14:cNvPr>
              <p14:cNvContentPartPr/>
              <p14:nvPr/>
            </p14:nvContentPartPr>
            <p14:xfrm>
              <a:off x="7578840" y="1990960"/>
              <a:ext cx="36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01CDECA-AB3F-4B64-8CED-77B2704BA28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120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BF77E2F-983D-4EC2-A7C4-D079F5DCA66C}"/>
                  </a:ext>
                </a:extLst>
              </p14:cNvPr>
              <p14:cNvContentPartPr/>
              <p14:nvPr/>
            </p14:nvContentPartPr>
            <p14:xfrm>
              <a:off x="8085000" y="2088160"/>
              <a:ext cx="459720" cy="12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BF77E2F-983D-4EC2-A7C4-D079F5DCA66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067346" y="2070520"/>
                <a:ext cx="495388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E233383-46FD-45AF-BFAC-36F7430063EF}"/>
                  </a:ext>
                </a:extLst>
              </p14:cNvPr>
              <p14:cNvContentPartPr/>
              <p14:nvPr/>
            </p14:nvContentPartPr>
            <p14:xfrm>
              <a:off x="7680720" y="1950280"/>
              <a:ext cx="313560" cy="304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E233383-46FD-45AF-BFAC-36F7430063EF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62741" y="1932640"/>
                <a:ext cx="349159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2083049-D53F-4111-AB69-F4CA2C4D7696}"/>
                  </a:ext>
                </a:extLst>
              </p14:cNvPr>
              <p14:cNvContentPartPr/>
              <p14:nvPr/>
            </p14:nvContentPartPr>
            <p14:xfrm>
              <a:off x="6684960" y="2091760"/>
              <a:ext cx="375120" cy="352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2083049-D53F-4111-AB69-F4CA2C4D7696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666960" y="2074102"/>
                <a:ext cx="410760" cy="388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C175ACF-8C9B-45E9-9798-D0603A821D9F}"/>
                  </a:ext>
                </a:extLst>
              </p14:cNvPr>
              <p14:cNvContentPartPr/>
              <p14:nvPr/>
            </p14:nvContentPartPr>
            <p14:xfrm>
              <a:off x="6057840" y="2021560"/>
              <a:ext cx="403920" cy="241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C175ACF-8C9B-45E9-9798-D0603A821D9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040184" y="2003560"/>
                <a:ext cx="439592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8DC69CD-AC03-4660-8D20-7112CF7628E0}"/>
                  </a:ext>
                </a:extLst>
              </p14:cNvPr>
              <p14:cNvContentPartPr/>
              <p14:nvPr/>
            </p14:nvContentPartPr>
            <p14:xfrm>
              <a:off x="400440" y="2448160"/>
              <a:ext cx="483840" cy="334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8DC69CD-AC03-4660-8D20-7112CF7628E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82787" y="2430160"/>
                <a:ext cx="519507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CE2EDD-2CA7-4535-AE5B-A6E32C582EB1}"/>
                  </a:ext>
                </a:extLst>
              </p14:cNvPr>
              <p14:cNvContentPartPr/>
              <p14:nvPr/>
            </p14:nvContentPartPr>
            <p14:xfrm>
              <a:off x="1117200" y="2569840"/>
              <a:ext cx="172080" cy="10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CE2EDD-2CA7-4535-AE5B-A6E32C582EB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099560" y="2552200"/>
                <a:ext cx="207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F1C6AB2-6286-48B9-A7FC-221B15ED8AA4}"/>
                  </a:ext>
                </a:extLst>
              </p14:cNvPr>
              <p14:cNvContentPartPr/>
              <p14:nvPr/>
            </p14:nvContentPartPr>
            <p14:xfrm>
              <a:off x="1127280" y="2671720"/>
              <a:ext cx="121320" cy="8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F1C6AB2-6286-48B9-A7FC-221B15ED8AA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109280" y="2653720"/>
                <a:ext cx="1569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B7541CA-5102-420E-BAAB-E13513BD8DC0}"/>
                  </a:ext>
                </a:extLst>
              </p14:cNvPr>
              <p14:cNvContentPartPr/>
              <p14:nvPr/>
            </p14:nvContentPartPr>
            <p14:xfrm>
              <a:off x="1405920" y="2427640"/>
              <a:ext cx="97560" cy="30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B7541CA-5102-420E-BAAB-E13513BD8DC0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388280" y="2410000"/>
                <a:ext cx="1332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C23FE06-9486-4897-BC32-8D454720799B}"/>
                  </a:ext>
                </a:extLst>
              </p14:cNvPr>
              <p14:cNvContentPartPr/>
              <p14:nvPr/>
            </p14:nvContentPartPr>
            <p14:xfrm>
              <a:off x="1602480" y="2631400"/>
              <a:ext cx="102960" cy="89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C23FE06-9486-4897-BC32-8D454720799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584480" y="2613400"/>
                <a:ext cx="1386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DBB840-334B-4544-8AD2-AD4DCE0DEB3B}"/>
                  </a:ext>
                </a:extLst>
              </p14:cNvPr>
              <p14:cNvContentPartPr/>
              <p14:nvPr/>
            </p14:nvContentPartPr>
            <p14:xfrm>
              <a:off x="2074800" y="2453920"/>
              <a:ext cx="459360" cy="326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DBB840-334B-4544-8AD2-AD4DCE0DEB3B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056800" y="2435940"/>
                <a:ext cx="49500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68A654A-8EE2-468E-89AB-6C5D99227F54}"/>
                  </a:ext>
                </a:extLst>
              </p14:cNvPr>
              <p14:cNvContentPartPr/>
              <p14:nvPr/>
            </p14:nvContentPartPr>
            <p14:xfrm>
              <a:off x="1848720" y="2519080"/>
              <a:ext cx="121680" cy="199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68A654A-8EE2-468E-89AB-6C5D99227F5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31080" y="2501440"/>
                <a:ext cx="1573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79CF836-CB71-48CA-9EFE-F20E33904E7F}"/>
                  </a:ext>
                </a:extLst>
              </p14:cNvPr>
              <p14:cNvContentPartPr/>
              <p14:nvPr/>
            </p14:nvContentPartPr>
            <p14:xfrm>
              <a:off x="2677800" y="2722480"/>
              <a:ext cx="4320" cy="4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79CF836-CB71-48CA-9EFE-F20E33904E7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59800" y="27048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1ABF72A-6F37-4D07-BACE-26EEBB2DE584}"/>
                  </a:ext>
                </a:extLst>
              </p14:cNvPr>
              <p14:cNvContentPartPr/>
              <p14:nvPr/>
            </p14:nvContentPartPr>
            <p14:xfrm>
              <a:off x="7162680" y="2580280"/>
              <a:ext cx="36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1ABF72A-6F37-4D07-BACE-26EEBB2DE58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144680" y="256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ADE8FB1-4DDB-4308-96DC-5C53FEA8C34A}"/>
                  </a:ext>
                </a:extLst>
              </p14:cNvPr>
              <p14:cNvContentPartPr/>
              <p14:nvPr/>
            </p14:nvContentPartPr>
            <p14:xfrm>
              <a:off x="7302360" y="2499280"/>
              <a:ext cx="23040" cy="285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ADE8FB1-4DDB-4308-96DC-5C53FEA8C34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284720" y="2481280"/>
                <a:ext cx="5868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E08E032-CAC9-44B2-A28D-FF17AD3224B2}"/>
                  </a:ext>
                </a:extLst>
              </p14:cNvPr>
              <p14:cNvContentPartPr/>
              <p14:nvPr/>
            </p14:nvContentPartPr>
            <p14:xfrm>
              <a:off x="7467240" y="2681800"/>
              <a:ext cx="360" cy="6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E08E032-CAC9-44B2-A28D-FF17AD3224B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49240" y="2664160"/>
                <a:ext cx="3600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7E93B8E-CC96-4365-AB7A-3073270AFF9F}"/>
                  </a:ext>
                </a:extLst>
              </p14:cNvPr>
              <p14:cNvContentPartPr/>
              <p14:nvPr/>
            </p14:nvContentPartPr>
            <p14:xfrm>
              <a:off x="7497840" y="2504680"/>
              <a:ext cx="360" cy="14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7E93B8E-CC96-4365-AB7A-3073270AFF9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479840" y="2486680"/>
                <a:ext cx="36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009E0F-C907-4DFB-BC44-949AC2F9D58B}"/>
                  </a:ext>
                </a:extLst>
              </p14:cNvPr>
              <p14:cNvContentPartPr/>
              <p14:nvPr/>
            </p14:nvContentPartPr>
            <p14:xfrm>
              <a:off x="8113080" y="2783320"/>
              <a:ext cx="15120" cy="33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009E0F-C907-4DFB-BC44-949AC2F9D58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095080" y="2765680"/>
                <a:ext cx="5076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F4596AE-1D3C-49CF-89F2-9842C62DC7C5}"/>
                  </a:ext>
                </a:extLst>
              </p14:cNvPr>
              <p14:cNvContentPartPr/>
              <p14:nvPr/>
            </p14:nvContentPartPr>
            <p14:xfrm>
              <a:off x="8158080" y="2570200"/>
              <a:ext cx="36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F4596AE-1D3C-49CF-89F2-9842C62DC7C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140080" y="2552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28FD70B-19A5-4692-9AFD-ED13A6ACE4DE}"/>
                  </a:ext>
                </a:extLst>
              </p14:cNvPr>
              <p14:cNvContentPartPr/>
              <p14:nvPr/>
            </p14:nvContentPartPr>
            <p14:xfrm>
              <a:off x="8223240" y="2712400"/>
              <a:ext cx="424080" cy="120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28FD70B-19A5-4692-9AFD-ED13A6ACE4D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205600" y="2694400"/>
                <a:ext cx="4597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FFAEBE9-AB58-4955-94A5-2F58AB099256}"/>
                  </a:ext>
                </a:extLst>
              </p14:cNvPr>
              <p14:cNvContentPartPr/>
              <p14:nvPr/>
            </p14:nvContentPartPr>
            <p14:xfrm>
              <a:off x="7603320" y="2529520"/>
              <a:ext cx="419760" cy="31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FFAEBE9-AB58-4955-94A5-2F58AB099256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85680" y="2511520"/>
                <a:ext cx="4554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A08AD75-75B6-4A74-9A34-2F8B273E33E7}"/>
                  </a:ext>
                </a:extLst>
              </p14:cNvPr>
              <p14:cNvContentPartPr/>
              <p14:nvPr/>
            </p14:nvContentPartPr>
            <p14:xfrm>
              <a:off x="6339360" y="2641840"/>
              <a:ext cx="843840" cy="348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A08AD75-75B6-4A74-9A34-2F8B273E33E7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321352" y="2624182"/>
                <a:ext cx="879495" cy="3837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7787F70-65E6-4646-8DAF-5AACA1A56D49}"/>
                  </a:ext>
                </a:extLst>
              </p14:cNvPr>
              <p14:cNvContentPartPr/>
              <p14:nvPr/>
            </p14:nvContentPartPr>
            <p14:xfrm>
              <a:off x="5292840" y="2418280"/>
              <a:ext cx="811800" cy="503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7787F70-65E6-4646-8DAF-5AACA1A56D4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275200" y="2400640"/>
                <a:ext cx="847440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8F09F4C-2578-4331-8072-7AD31AB8430B}"/>
                  </a:ext>
                </a:extLst>
              </p14:cNvPr>
              <p14:cNvContentPartPr/>
              <p14:nvPr/>
            </p14:nvContentPartPr>
            <p14:xfrm>
              <a:off x="3930960" y="2665240"/>
              <a:ext cx="1165680" cy="430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8F09F4C-2578-4331-8072-7AD31AB8430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913320" y="2647585"/>
                <a:ext cx="1201320" cy="4658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CE912C4-A2C7-4A3B-B9E1-92F099E05976}"/>
                  </a:ext>
                </a:extLst>
              </p14:cNvPr>
              <p14:cNvContentPartPr/>
              <p14:nvPr/>
            </p14:nvContentPartPr>
            <p14:xfrm>
              <a:off x="3068040" y="2460040"/>
              <a:ext cx="670680" cy="435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CE912C4-A2C7-4A3B-B9E1-92F099E0597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50040" y="2442385"/>
                <a:ext cx="70632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14A2028-CBA6-4F65-8436-ACF1850E9CD1}"/>
                  </a:ext>
                </a:extLst>
              </p14:cNvPr>
              <p14:cNvContentPartPr/>
              <p14:nvPr/>
            </p14:nvContentPartPr>
            <p14:xfrm>
              <a:off x="312600" y="3032080"/>
              <a:ext cx="213120" cy="301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14A2028-CBA6-4F65-8436-ACF1850E9CD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94600" y="3014440"/>
                <a:ext cx="2487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0299BD8-45BF-4550-B474-48B0C2CE349A}"/>
                  </a:ext>
                </a:extLst>
              </p14:cNvPr>
              <p14:cNvContentPartPr/>
              <p14:nvPr/>
            </p14:nvContentPartPr>
            <p14:xfrm>
              <a:off x="639480" y="3058000"/>
              <a:ext cx="681480" cy="346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0299BD8-45BF-4550-B474-48B0C2CE349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21831" y="3040000"/>
                <a:ext cx="717139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88302DD-144B-4D83-9C0A-2E0861D3EED9}"/>
                  </a:ext>
                </a:extLst>
              </p14:cNvPr>
              <p14:cNvContentPartPr/>
              <p14:nvPr/>
            </p14:nvContentPartPr>
            <p14:xfrm>
              <a:off x="1432200" y="3139000"/>
              <a:ext cx="323640" cy="1962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88302DD-144B-4D83-9C0A-2E0861D3EED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1414180" y="3121000"/>
                <a:ext cx="3593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DC527BB-1152-4F25-AAAD-274C427640F8}"/>
                  </a:ext>
                </a:extLst>
              </p14:cNvPr>
              <p14:cNvContentPartPr/>
              <p14:nvPr/>
            </p14:nvContentPartPr>
            <p14:xfrm>
              <a:off x="3068040" y="3098680"/>
              <a:ext cx="161640" cy="2757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DC527BB-1152-4F25-AAAD-274C427640F8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0400" y="3080680"/>
                <a:ext cx="19728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6F6958E-BA37-4CBB-9A67-AD89FBE77350}"/>
                  </a:ext>
                </a:extLst>
              </p14:cNvPr>
              <p14:cNvContentPartPr/>
              <p14:nvPr/>
            </p14:nvContentPartPr>
            <p14:xfrm>
              <a:off x="2133480" y="3139000"/>
              <a:ext cx="261720" cy="246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6F6958E-BA37-4CBB-9A67-AD89FBE773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115480" y="3121000"/>
                <a:ext cx="29736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7489B6-C78E-45AE-9A9C-4DB4E76372E0}"/>
                  </a:ext>
                </a:extLst>
              </p14:cNvPr>
              <p14:cNvContentPartPr/>
              <p14:nvPr/>
            </p14:nvContentPartPr>
            <p14:xfrm>
              <a:off x="3714600" y="3294160"/>
              <a:ext cx="114480" cy="86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7489B6-C78E-45AE-9A9C-4DB4E76372E0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96600" y="3276160"/>
                <a:ext cx="15012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521BB81-2860-4193-8E68-2B81AE7C2499}"/>
                  </a:ext>
                </a:extLst>
              </p14:cNvPr>
              <p14:cNvContentPartPr/>
              <p14:nvPr/>
            </p14:nvContentPartPr>
            <p14:xfrm>
              <a:off x="4002600" y="3078160"/>
              <a:ext cx="735120" cy="4168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521BB81-2860-4193-8E68-2B81AE7C249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984951" y="3060520"/>
                <a:ext cx="770777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1051B31-C241-47B6-8BBA-AAEE55E3C997}"/>
                  </a:ext>
                </a:extLst>
              </p14:cNvPr>
              <p14:cNvContentPartPr/>
              <p14:nvPr/>
            </p14:nvContentPartPr>
            <p14:xfrm>
              <a:off x="3332280" y="3128920"/>
              <a:ext cx="277200" cy="263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1051B31-C241-47B6-8BBA-AAEE55E3C99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314280" y="3111280"/>
                <a:ext cx="31284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F94876E-5FAF-459B-ABD2-6B829063A71D}"/>
                  </a:ext>
                </a:extLst>
              </p14:cNvPr>
              <p14:cNvContentPartPr/>
              <p14:nvPr/>
            </p14:nvContentPartPr>
            <p14:xfrm>
              <a:off x="4876320" y="3088240"/>
              <a:ext cx="915480" cy="298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F94876E-5FAF-459B-ABD2-6B829063A71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858327" y="3070262"/>
                <a:ext cx="951106" cy="3336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CF987A9-5663-405C-BF17-65B25A23DDF8}"/>
                  </a:ext>
                </a:extLst>
              </p14:cNvPr>
              <p14:cNvContentPartPr/>
              <p14:nvPr/>
            </p14:nvContentPartPr>
            <p14:xfrm>
              <a:off x="6024360" y="3281200"/>
              <a:ext cx="17424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CF987A9-5663-405C-BF17-65B25A23DDF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006720" y="326356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5C59BF-607A-448D-AF12-0469C0140FA6}"/>
                  </a:ext>
                </a:extLst>
              </p14:cNvPr>
              <p14:cNvContentPartPr/>
              <p14:nvPr/>
            </p14:nvContentPartPr>
            <p14:xfrm>
              <a:off x="6034800" y="3362560"/>
              <a:ext cx="143280" cy="2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5C59BF-607A-448D-AF12-0469C0140FA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016800" y="3344920"/>
                <a:ext cx="178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55FB06A-9E6F-4DB8-9EB5-431B22AF0898}"/>
                  </a:ext>
                </a:extLst>
              </p14:cNvPr>
              <p14:cNvContentPartPr/>
              <p14:nvPr/>
            </p14:nvContentPartPr>
            <p14:xfrm>
              <a:off x="6421440" y="3178600"/>
              <a:ext cx="98640" cy="262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55FB06A-9E6F-4DB8-9EB5-431B22AF089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403800" y="3160600"/>
                <a:ext cx="13428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486AB90-12F3-4BA3-A9BC-8DA0AAA594E5}"/>
                  </a:ext>
                </a:extLst>
              </p14:cNvPr>
              <p14:cNvContentPartPr/>
              <p14:nvPr/>
            </p14:nvContentPartPr>
            <p14:xfrm>
              <a:off x="6648240" y="3403240"/>
              <a:ext cx="83160" cy="82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486AB90-12F3-4BA3-A9BC-8DA0AAA594E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6630240" y="3385240"/>
                <a:ext cx="1188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81E2CE4-F7B8-4594-B2A7-F5914B3B894E}"/>
                  </a:ext>
                </a:extLst>
              </p14:cNvPr>
              <p14:cNvContentPartPr/>
              <p14:nvPr/>
            </p14:nvContentPartPr>
            <p14:xfrm>
              <a:off x="7095720" y="3169600"/>
              <a:ext cx="382320" cy="319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81E2CE4-F7B8-4594-B2A7-F5914B3B894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077720" y="3151960"/>
                <a:ext cx="41796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3820BFD-2C29-4CD2-9B67-F18C7CD87C62}"/>
                  </a:ext>
                </a:extLst>
              </p14:cNvPr>
              <p14:cNvContentPartPr/>
              <p14:nvPr/>
            </p14:nvContentPartPr>
            <p14:xfrm>
              <a:off x="6837240" y="3250600"/>
              <a:ext cx="168120" cy="135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3820BFD-2C29-4CD2-9B67-F18C7CD87C62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819600" y="3232960"/>
                <a:ext cx="2037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F734A9B-D3CE-4BB4-8007-9FAEA18FF277}"/>
                  </a:ext>
                </a:extLst>
              </p14:cNvPr>
              <p14:cNvContentPartPr/>
              <p14:nvPr/>
            </p14:nvContentPartPr>
            <p14:xfrm>
              <a:off x="8383800" y="3340600"/>
              <a:ext cx="121680" cy="112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F734A9B-D3CE-4BB4-8007-9FAEA18FF277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8365800" y="3322960"/>
                <a:ext cx="157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6390C1C-9129-4FF1-A6EE-9F0188A21A0C}"/>
                  </a:ext>
                </a:extLst>
              </p14:cNvPr>
              <p14:cNvContentPartPr/>
              <p14:nvPr/>
            </p14:nvContentPartPr>
            <p14:xfrm>
              <a:off x="8036040" y="3139000"/>
              <a:ext cx="273600" cy="283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6390C1C-9129-4FF1-A6EE-9F0188A21A0C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8018400" y="3121000"/>
                <a:ext cx="3092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7557874-36AE-4BEF-A5F8-D13FB89AAA45}"/>
                  </a:ext>
                </a:extLst>
              </p14:cNvPr>
              <p14:cNvContentPartPr/>
              <p14:nvPr/>
            </p14:nvContentPartPr>
            <p14:xfrm>
              <a:off x="7578840" y="3230800"/>
              <a:ext cx="365400" cy="228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7557874-36AE-4BEF-A5F8-D13FB89AAA4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561200" y="3212800"/>
                <a:ext cx="40104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CB805F4-5906-40CA-A867-08A6BE0FEE7E}"/>
                  </a:ext>
                </a:extLst>
              </p14:cNvPr>
              <p14:cNvContentPartPr/>
              <p14:nvPr/>
            </p14:nvContentPartPr>
            <p14:xfrm>
              <a:off x="365520" y="3708160"/>
              <a:ext cx="210240" cy="232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CB805F4-5906-40CA-A867-08A6BE0FEE7E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47520" y="3690160"/>
                <a:ext cx="24588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32CC2C6-38C5-4CC3-B091-8D8B0CFBAA88}"/>
                  </a:ext>
                </a:extLst>
              </p14:cNvPr>
              <p14:cNvContentPartPr/>
              <p14:nvPr/>
            </p14:nvContentPartPr>
            <p14:xfrm>
              <a:off x="918840" y="3657400"/>
              <a:ext cx="117360" cy="313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32CC2C6-38C5-4CC3-B091-8D8B0CFBAA8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901200" y="3639400"/>
                <a:ext cx="15300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80843D3-FBD5-4606-904D-C4F5F2688503}"/>
                  </a:ext>
                </a:extLst>
              </p14:cNvPr>
              <p14:cNvContentPartPr/>
              <p14:nvPr/>
            </p14:nvContentPartPr>
            <p14:xfrm>
              <a:off x="1147800" y="3841000"/>
              <a:ext cx="117360" cy="1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80843D3-FBD5-4606-904D-C4F5F268850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129800" y="3823360"/>
                <a:ext cx="153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1B5CD96-F75D-4A60-A6B9-260BF3667B0C}"/>
                  </a:ext>
                </a:extLst>
              </p14:cNvPr>
              <p14:cNvContentPartPr/>
              <p14:nvPr/>
            </p14:nvContentPartPr>
            <p14:xfrm>
              <a:off x="1797960" y="3810760"/>
              <a:ext cx="173880" cy="9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1B5CD96-F75D-4A60-A6B9-260BF3667B0C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780320" y="3792760"/>
                <a:ext cx="209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1CFF3C7-BB3D-429C-8C62-23833D124D16}"/>
                  </a:ext>
                </a:extLst>
              </p14:cNvPr>
              <p14:cNvContentPartPr/>
              <p14:nvPr/>
            </p14:nvContentPartPr>
            <p14:xfrm>
              <a:off x="1777800" y="3894280"/>
              <a:ext cx="184320" cy="17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1CFF3C7-BB3D-429C-8C62-23833D124D1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1759800" y="3876640"/>
                <a:ext cx="219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CB67553-85AB-4FA3-A334-C714098E05AC}"/>
                  </a:ext>
                </a:extLst>
              </p14:cNvPr>
              <p14:cNvContentPartPr/>
              <p14:nvPr/>
            </p14:nvContentPartPr>
            <p14:xfrm>
              <a:off x="1359840" y="3716800"/>
              <a:ext cx="272520" cy="294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CB67553-85AB-4FA3-A334-C714098E05AC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342177" y="3699160"/>
                <a:ext cx="308207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9ECACCB-D17E-4B21-997E-FB9F8ECF7566}"/>
                  </a:ext>
                </a:extLst>
              </p14:cNvPr>
              <p14:cNvContentPartPr/>
              <p14:nvPr/>
            </p14:nvContentPartPr>
            <p14:xfrm>
              <a:off x="2681040" y="3736960"/>
              <a:ext cx="491040" cy="285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9ECACCB-D17E-4B21-997E-FB9F8ECF7566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663387" y="3719298"/>
                <a:ext cx="526706" cy="3211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B82C43F-3D96-430B-8F28-A45A3AEC9412}"/>
                  </a:ext>
                </a:extLst>
              </p14:cNvPr>
              <p14:cNvContentPartPr/>
              <p14:nvPr/>
            </p14:nvContentPartPr>
            <p14:xfrm>
              <a:off x="2407440" y="3830200"/>
              <a:ext cx="160560" cy="195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B82C43F-3D96-430B-8F28-A45A3AEC9412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389800" y="3812200"/>
                <a:ext cx="19620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96421E74-1F63-4ECF-9286-54FB54F3352A}"/>
                  </a:ext>
                </a:extLst>
              </p14:cNvPr>
              <p14:cNvContentPartPr/>
              <p14:nvPr/>
            </p14:nvContentPartPr>
            <p14:xfrm>
              <a:off x="2139960" y="3758560"/>
              <a:ext cx="173160" cy="2372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96421E74-1F63-4ECF-9286-54FB54F3352A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122320" y="3740920"/>
                <a:ext cx="20880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27602C0-7DB3-4C12-981C-08C2F59504B0}"/>
                  </a:ext>
                </a:extLst>
              </p14:cNvPr>
              <p14:cNvContentPartPr/>
              <p14:nvPr/>
            </p14:nvContentPartPr>
            <p14:xfrm>
              <a:off x="4175400" y="3832360"/>
              <a:ext cx="1468800" cy="274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27602C0-7DB3-4C12-981C-08C2F59504B0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157760" y="3814384"/>
                <a:ext cx="1504440" cy="3102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4BB5AB5-5481-4885-9A2C-8618984B1722}"/>
                  </a:ext>
                </a:extLst>
              </p14:cNvPr>
              <p14:cNvContentPartPr/>
              <p14:nvPr/>
            </p14:nvContentPartPr>
            <p14:xfrm>
              <a:off x="3677160" y="3728320"/>
              <a:ext cx="234360" cy="407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4BB5AB5-5481-4885-9A2C-8618984B1722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659520" y="3710680"/>
                <a:ext cx="27000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98F10FB-BBEE-43AC-A975-61D46D0D3B98}"/>
                  </a:ext>
                </a:extLst>
              </p14:cNvPr>
              <p14:cNvContentPartPr/>
              <p14:nvPr/>
            </p14:nvContentPartPr>
            <p14:xfrm>
              <a:off x="6764880" y="3817600"/>
              <a:ext cx="581400" cy="306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98F10FB-BBEE-43AC-A975-61D46D0D3B98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6747240" y="3799960"/>
                <a:ext cx="6170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75B882E-98E9-4B6A-9653-05720F0D482A}"/>
                  </a:ext>
                </a:extLst>
              </p14:cNvPr>
              <p14:cNvContentPartPr/>
              <p14:nvPr/>
            </p14:nvContentPartPr>
            <p14:xfrm>
              <a:off x="6065040" y="3819760"/>
              <a:ext cx="525240" cy="284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75B882E-98E9-4B6A-9653-05720F0D482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6047388" y="3801760"/>
                <a:ext cx="560904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623041-83E6-4D35-AAAC-629466B1B90F}"/>
                  </a:ext>
                </a:extLst>
              </p14:cNvPr>
              <p14:cNvContentPartPr/>
              <p14:nvPr/>
            </p14:nvContentPartPr>
            <p14:xfrm>
              <a:off x="7519080" y="4094440"/>
              <a:ext cx="70560" cy="104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623041-83E6-4D35-AAAC-629466B1B90F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7501440" y="4076440"/>
                <a:ext cx="10620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9605E04-51B7-4DFE-89D1-D7F638694410}"/>
                  </a:ext>
                </a:extLst>
              </p14:cNvPr>
              <p14:cNvContentPartPr/>
              <p14:nvPr/>
            </p14:nvContentPartPr>
            <p14:xfrm>
              <a:off x="7772160" y="3799240"/>
              <a:ext cx="903960" cy="356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9605E04-51B7-4DFE-89D1-D7F638694410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7754167" y="3781600"/>
                <a:ext cx="939586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1AA6A36-4620-485B-88F2-3A57362EBDAD}"/>
                  </a:ext>
                </a:extLst>
              </p14:cNvPr>
              <p14:cNvContentPartPr/>
              <p14:nvPr/>
            </p14:nvContentPartPr>
            <p14:xfrm>
              <a:off x="538320" y="4327720"/>
              <a:ext cx="190080" cy="231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1AA6A36-4620-485B-88F2-3A57362EBDAD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20320" y="4310080"/>
                <a:ext cx="2257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ADB54313-E912-4C46-98BD-76CC5EA94D36}"/>
                  </a:ext>
                </a:extLst>
              </p14:cNvPr>
              <p14:cNvContentPartPr/>
              <p14:nvPr/>
            </p14:nvContentPartPr>
            <p14:xfrm>
              <a:off x="873480" y="4453720"/>
              <a:ext cx="124920" cy="6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ADB54313-E912-4C46-98BD-76CC5EA94D36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855480" y="4436080"/>
                <a:ext cx="160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742CD05-3DA4-4C44-9867-2BCF66EC38EC}"/>
                  </a:ext>
                </a:extLst>
              </p14:cNvPr>
              <p14:cNvContentPartPr/>
              <p14:nvPr/>
            </p14:nvContentPartPr>
            <p14:xfrm>
              <a:off x="873480" y="4545160"/>
              <a:ext cx="72720" cy="64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742CD05-3DA4-4C44-9867-2BCF66EC38EC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855480" y="4527160"/>
                <a:ext cx="1083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05F1CBF-C6DC-4084-8831-C505823BF0DF}"/>
                  </a:ext>
                </a:extLst>
              </p14:cNvPr>
              <p14:cNvContentPartPr/>
              <p14:nvPr/>
            </p14:nvContentPartPr>
            <p14:xfrm>
              <a:off x="1167960" y="4511680"/>
              <a:ext cx="159840" cy="122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05F1CBF-C6DC-4084-8831-C505823BF0DF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1150320" y="4494040"/>
                <a:ext cx="19548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61F6921D-2FFB-4DBA-91D4-04A2BB26ADF0}"/>
                  </a:ext>
                </a:extLst>
              </p14:cNvPr>
              <p14:cNvContentPartPr/>
              <p14:nvPr/>
            </p14:nvContentPartPr>
            <p14:xfrm>
              <a:off x="1503120" y="4307560"/>
              <a:ext cx="117360" cy="263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61F6921D-2FFB-4DBA-91D4-04A2BB26ADF0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1485480" y="4289585"/>
                <a:ext cx="153000" cy="2987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438ECEE-D9A7-45EE-A1CD-D8FE9AA4ECE8}"/>
                  </a:ext>
                </a:extLst>
              </p14:cNvPr>
              <p14:cNvContentPartPr/>
              <p14:nvPr/>
            </p14:nvContentPartPr>
            <p14:xfrm>
              <a:off x="1147800" y="4256800"/>
              <a:ext cx="157320" cy="193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438ECEE-D9A7-45EE-A1CD-D8FE9AA4ECE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1129800" y="4238833"/>
                <a:ext cx="192960" cy="228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306C0A0C-6438-4B4E-9036-E445A83CE72C}"/>
                  </a:ext>
                </a:extLst>
              </p14:cNvPr>
              <p14:cNvContentPartPr/>
              <p14:nvPr/>
            </p14:nvContentPartPr>
            <p14:xfrm>
              <a:off x="1805520" y="4312960"/>
              <a:ext cx="351360" cy="306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306C0A0C-6438-4B4E-9036-E445A83CE72C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1787520" y="4295320"/>
                <a:ext cx="3870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33BABB8-1155-4F6A-84A4-CB8EE220BE41}"/>
                  </a:ext>
                </a:extLst>
              </p14:cNvPr>
              <p14:cNvContentPartPr/>
              <p14:nvPr/>
            </p14:nvContentPartPr>
            <p14:xfrm>
              <a:off x="2234640" y="4324840"/>
              <a:ext cx="1153800" cy="3373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33BABB8-1155-4F6A-84A4-CB8EE220BE41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2216994" y="4306840"/>
                <a:ext cx="1189451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3454007F-27A1-406A-850D-4AB54953D5D9}"/>
                  </a:ext>
                </a:extLst>
              </p14:cNvPr>
              <p14:cNvContentPartPr/>
              <p14:nvPr/>
            </p14:nvContentPartPr>
            <p14:xfrm>
              <a:off x="3494640" y="4521040"/>
              <a:ext cx="154440" cy="205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3454007F-27A1-406A-850D-4AB54953D5D9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476640" y="4503040"/>
                <a:ext cx="1900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DED8387-E8CF-4036-BC30-87EAEDCC6DCF}"/>
                  </a:ext>
                </a:extLst>
              </p14:cNvPr>
              <p14:cNvContentPartPr/>
              <p14:nvPr/>
            </p14:nvContentPartPr>
            <p14:xfrm>
              <a:off x="3744480" y="4469920"/>
              <a:ext cx="309960" cy="2052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DED8387-E8CF-4036-BC30-87EAEDCC6DC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726480" y="4451920"/>
                <a:ext cx="3456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B38D3A52-0569-4637-B0F3-1235A7CA88BA}"/>
                  </a:ext>
                </a:extLst>
              </p14:cNvPr>
              <p14:cNvContentPartPr/>
              <p14:nvPr/>
            </p14:nvContentPartPr>
            <p14:xfrm>
              <a:off x="4135440" y="4521040"/>
              <a:ext cx="197640" cy="264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B38D3A52-0569-4637-B0F3-1235A7CA88BA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117440" y="4503040"/>
                <a:ext cx="2332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AA7B8E9B-C912-42F8-8753-E14CA9B059D7}"/>
                  </a:ext>
                </a:extLst>
              </p14:cNvPr>
              <p14:cNvContentPartPr/>
              <p14:nvPr/>
            </p14:nvContentPartPr>
            <p14:xfrm>
              <a:off x="4478160" y="4377760"/>
              <a:ext cx="225360" cy="280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AA7B8E9B-C912-42F8-8753-E14CA9B059D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4460160" y="4360120"/>
                <a:ext cx="26100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4398DF6B-5D81-44B7-AEA9-331123558BC9}"/>
                  </a:ext>
                </a:extLst>
              </p14:cNvPr>
              <p14:cNvContentPartPr/>
              <p14:nvPr/>
            </p14:nvContentPartPr>
            <p14:xfrm>
              <a:off x="4815480" y="4400080"/>
              <a:ext cx="285840" cy="2437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4398DF6B-5D81-44B7-AEA9-331123558BC9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797840" y="4382440"/>
                <a:ext cx="32148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A3EA8BE-EE73-4526-98A7-827FA7854D79}"/>
                  </a:ext>
                </a:extLst>
              </p14:cNvPr>
              <p14:cNvContentPartPr/>
              <p14:nvPr/>
            </p14:nvContentPartPr>
            <p14:xfrm>
              <a:off x="5184840" y="4463440"/>
              <a:ext cx="88200" cy="17568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A3EA8BE-EE73-4526-98A7-827FA7854D79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5166840" y="4445440"/>
                <a:ext cx="12384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45D55340-BB45-48EB-8C98-C2C9F886E22D}"/>
                  </a:ext>
                </a:extLst>
              </p14:cNvPr>
              <p14:cNvContentPartPr/>
              <p14:nvPr/>
            </p14:nvContentPartPr>
            <p14:xfrm>
              <a:off x="5380320" y="4369840"/>
              <a:ext cx="544680" cy="3751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45D55340-BB45-48EB-8C98-C2C9F886E22D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362680" y="4351840"/>
                <a:ext cx="58032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5435838-F320-4147-B96D-A24C8CA1B582}"/>
                  </a:ext>
                </a:extLst>
              </p14:cNvPr>
              <p14:cNvContentPartPr/>
              <p14:nvPr/>
            </p14:nvContentPartPr>
            <p14:xfrm>
              <a:off x="6319200" y="4424200"/>
              <a:ext cx="318600" cy="245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5435838-F320-4147-B96D-A24C8CA1B582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6301540" y="4406200"/>
                <a:ext cx="3542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B2F7671-0CB5-40B0-BE48-92FACDADFDD5}"/>
                  </a:ext>
                </a:extLst>
              </p14:cNvPr>
              <p14:cNvContentPartPr/>
              <p14:nvPr/>
            </p14:nvContentPartPr>
            <p14:xfrm>
              <a:off x="527880" y="4998400"/>
              <a:ext cx="142560" cy="2242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B2F7671-0CB5-40B0-BE48-92FACDADFDD5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09880" y="4980400"/>
                <a:ext cx="1782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1EFC381-495B-422F-A1EF-CE843BE70AC0}"/>
                  </a:ext>
                </a:extLst>
              </p14:cNvPr>
              <p14:cNvContentPartPr/>
              <p14:nvPr/>
            </p14:nvContentPartPr>
            <p14:xfrm>
              <a:off x="782040" y="5087320"/>
              <a:ext cx="123480" cy="2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1EFC381-495B-422F-A1EF-CE843BE70AC0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64400" y="5069680"/>
                <a:ext cx="1591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75FF7BE-601B-46A1-98D7-DF9D7E3A731B}"/>
                  </a:ext>
                </a:extLst>
              </p14:cNvPr>
              <p14:cNvContentPartPr/>
              <p14:nvPr/>
            </p14:nvContentPartPr>
            <p14:xfrm>
              <a:off x="761880" y="5171200"/>
              <a:ext cx="127800" cy="1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75FF7BE-601B-46A1-98D7-DF9D7E3A731B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743880" y="5153200"/>
                <a:ext cx="163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1B8B078-A9A4-49C4-B335-7C23E2061DF1}"/>
                  </a:ext>
                </a:extLst>
              </p14:cNvPr>
              <p14:cNvContentPartPr/>
              <p14:nvPr/>
            </p14:nvContentPartPr>
            <p14:xfrm>
              <a:off x="1167960" y="5093080"/>
              <a:ext cx="125640" cy="1177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1B8B078-A9A4-49C4-B335-7C23E2061DF1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1150320" y="5075440"/>
                <a:ext cx="1612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3A5677F4-C340-4244-8E4F-9AB45842415F}"/>
                  </a:ext>
                </a:extLst>
              </p14:cNvPr>
              <p14:cNvContentPartPr/>
              <p14:nvPr/>
            </p14:nvContentPartPr>
            <p14:xfrm>
              <a:off x="1686360" y="4888240"/>
              <a:ext cx="658080" cy="2984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3A5677F4-C340-4244-8E4F-9AB45842415F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1668720" y="4870600"/>
                <a:ext cx="69372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05927C8-0668-4819-AC27-1CDA7FE48C49}"/>
                  </a:ext>
                </a:extLst>
              </p14:cNvPr>
              <p14:cNvContentPartPr/>
              <p14:nvPr/>
            </p14:nvContentPartPr>
            <p14:xfrm>
              <a:off x="1446600" y="4906960"/>
              <a:ext cx="123120" cy="2372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05927C8-0668-4819-AC27-1CDA7FE48C49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1428652" y="4888960"/>
                <a:ext cx="158656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C16A772D-53E6-44FF-A4B6-3C1A7C8CED0F}"/>
                  </a:ext>
                </a:extLst>
              </p14:cNvPr>
              <p14:cNvContentPartPr/>
              <p14:nvPr/>
            </p14:nvContentPartPr>
            <p14:xfrm>
              <a:off x="1157880" y="4845760"/>
              <a:ext cx="132840" cy="1630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C16A772D-53E6-44FF-A4B6-3C1A7C8CED0F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1140240" y="4828120"/>
                <a:ext cx="1684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CC465F5-9D49-4351-9B55-AE111D6AC4A9}"/>
                  </a:ext>
                </a:extLst>
              </p14:cNvPr>
              <p14:cNvContentPartPr/>
              <p14:nvPr/>
            </p14:nvContentPartPr>
            <p14:xfrm>
              <a:off x="2458200" y="5029000"/>
              <a:ext cx="170280" cy="1587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CC465F5-9D49-4351-9B55-AE111D6AC4A9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2440560" y="5011000"/>
                <a:ext cx="2059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D3B3824-DC0A-4326-8999-EBD806118392}"/>
                  </a:ext>
                </a:extLst>
              </p14:cNvPr>
              <p14:cNvContentPartPr/>
              <p14:nvPr/>
            </p14:nvContentPartPr>
            <p14:xfrm>
              <a:off x="3158040" y="4998400"/>
              <a:ext cx="642600" cy="2505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D3B3824-DC0A-4326-8999-EBD806118392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3140410" y="4980426"/>
                <a:ext cx="67822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6B8C2803-56DF-4ACE-A8A2-FFCCAB8770DF}"/>
                  </a:ext>
                </a:extLst>
              </p14:cNvPr>
              <p14:cNvContentPartPr/>
              <p14:nvPr/>
            </p14:nvContentPartPr>
            <p14:xfrm>
              <a:off x="2732880" y="4937560"/>
              <a:ext cx="324360" cy="26388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6B8C2803-56DF-4ACE-A8A2-FFCCAB8770DF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2715240" y="4919920"/>
                <a:ext cx="36000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963D7AB-0E4F-4866-8D31-32276B329AAE}"/>
                  </a:ext>
                </a:extLst>
              </p14:cNvPr>
              <p14:cNvContentPartPr/>
              <p14:nvPr/>
            </p14:nvContentPartPr>
            <p14:xfrm>
              <a:off x="3961920" y="5039080"/>
              <a:ext cx="165600" cy="181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963D7AB-0E4F-4866-8D31-32276B329AAE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3944280" y="5021080"/>
                <a:ext cx="20124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8D98D59-73C2-48EF-BFC7-2CC3E2311DD5}"/>
                  </a:ext>
                </a:extLst>
              </p14:cNvPr>
              <p14:cNvContentPartPr/>
              <p14:nvPr/>
            </p14:nvContentPartPr>
            <p14:xfrm>
              <a:off x="4337760" y="5136640"/>
              <a:ext cx="113040" cy="1180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8D98D59-73C2-48EF-BFC7-2CC3E2311DD5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4320120" y="5119000"/>
                <a:ext cx="1486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1B0939AB-8D5F-4C17-901B-B46E19B7A4E1}"/>
                  </a:ext>
                </a:extLst>
              </p14:cNvPr>
              <p14:cNvContentPartPr/>
              <p14:nvPr/>
            </p14:nvContentPartPr>
            <p14:xfrm>
              <a:off x="4610280" y="4967800"/>
              <a:ext cx="164880" cy="249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1B0939AB-8D5F-4C17-901B-B46E19B7A4E1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4592280" y="4950160"/>
                <a:ext cx="20052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D5E5610-56D8-4F83-8D74-CDD163135516}"/>
                  </a:ext>
                </a:extLst>
              </p14:cNvPr>
              <p14:cNvContentPartPr/>
              <p14:nvPr/>
            </p14:nvContentPartPr>
            <p14:xfrm>
              <a:off x="4317600" y="4931080"/>
              <a:ext cx="164880" cy="1411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D5E5610-56D8-4F83-8D74-CDD163135516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4299600" y="4913440"/>
                <a:ext cx="2005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87286919-CB51-4E57-A921-8FDB4BD1B469}"/>
                  </a:ext>
                </a:extLst>
              </p14:cNvPr>
              <p14:cNvContentPartPr/>
              <p14:nvPr/>
            </p14:nvContentPartPr>
            <p14:xfrm>
              <a:off x="4847160" y="4906600"/>
              <a:ext cx="351720" cy="375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87286919-CB51-4E57-A921-8FDB4BD1B469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4829142" y="4888600"/>
                <a:ext cx="387397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9459D5D-5E29-4EDB-A357-89DA5BC37DB7}"/>
                  </a:ext>
                </a:extLst>
              </p14:cNvPr>
              <p14:cNvContentPartPr/>
              <p14:nvPr/>
            </p14:nvContentPartPr>
            <p14:xfrm>
              <a:off x="5384280" y="5111440"/>
              <a:ext cx="211680" cy="295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9459D5D-5E29-4EDB-A357-89DA5BC37DB7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5366640" y="5093800"/>
                <a:ext cx="2473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52A1A75-742D-42FB-9431-336988D0BA34}"/>
                  </a:ext>
                </a:extLst>
              </p14:cNvPr>
              <p14:cNvContentPartPr/>
              <p14:nvPr/>
            </p14:nvContentPartPr>
            <p14:xfrm>
              <a:off x="5746800" y="4998400"/>
              <a:ext cx="785880" cy="3877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52A1A75-742D-42FB-9431-336988D0BA34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5729160" y="4980417"/>
                <a:ext cx="821520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BCDFC1D-9A91-42F0-BCD9-8DCD974D195D}"/>
                  </a:ext>
                </a:extLst>
              </p14:cNvPr>
              <p14:cNvContentPartPr/>
              <p14:nvPr/>
            </p14:nvContentPartPr>
            <p14:xfrm>
              <a:off x="6663000" y="5053840"/>
              <a:ext cx="205560" cy="198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BCDFC1D-9A91-42F0-BCD9-8DCD974D195D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6645000" y="5035840"/>
                <a:ext cx="24120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21F4699A-0A9C-4FBC-9D93-6B778FE5601C}"/>
                  </a:ext>
                </a:extLst>
              </p14:cNvPr>
              <p14:cNvContentPartPr/>
              <p14:nvPr/>
            </p14:nvContentPartPr>
            <p14:xfrm>
              <a:off x="7233600" y="4988320"/>
              <a:ext cx="360" cy="3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21F4699A-0A9C-4FBC-9D93-6B778FE560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15960" y="4970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4623976-D131-47CF-9977-F7BDF834DD4B}"/>
                  </a:ext>
                </a:extLst>
              </p14:cNvPr>
              <p14:cNvContentPartPr/>
              <p14:nvPr/>
            </p14:nvContentPartPr>
            <p14:xfrm>
              <a:off x="7580280" y="4988680"/>
              <a:ext cx="250920" cy="294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4623976-D131-47CF-9977-F7BDF834DD4B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7562280" y="4971040"/>
                <a:ext cx="2865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0820B6B-2360-47EA-8EAA-A2F9E33474A1}"/>
                  </a:ext>
                </a:extLst>
              </p14:cNvPr>
              <p14:cNvContentPartPr/>
              <p14:nvPr/>
            </p14:nvContentPartPr>
            <p14:xfrm>
              <a:off x="6970800" y="5069680"/>
              <a:ext cx="495000" cy="1656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0820B6B-2360-47EA-8EAA-A2F9E33474A1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6953160" y="5051680"/>
                <a:ext cx="5306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9D2F24F-CE53-45AF-813E-A68BBEB33240}"/>
                  </a:ext>
                </a:extLst>
              </p14:cNvPr>
              <p14:cNvContentPartPr/>
              <p14:nvPr/>
            </p14:nvContentPartPr>
            <p14:xfrm>
              <a:off x="4307520" y="5364160"/>
              <a:ext cx="789480" cy="10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9D2F24F-CE53-45AF-813E-A68BBEB33240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4289880" y="5346160"/>
                <a:ext cx="8251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8CB54F8-F1B3-4A6C-8C58-766F3F114BDE}"/>
                  </a:ext>
                </a:extLst>
              </p14:cNvPr>
              <p14:cNvContentPartPr/>
              <p14:nvPr/>
            </p14:nvContentPartPr>
            <p14:xfrm>
              <a:off x="4384560" y="5485840"/>
              <a:ext cx="790920" cy="2228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8CB54F8-F1B3-4A6C-8C58-766F3F114BDE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4366560" y="5468200"/>
                <a:ext cx="8265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623C143-5209-4C21-B6FA-BDBD01112B2F}"/>
                  </a:ext>
                </a:extLst>
              </p14:cNvPr>
              <p14:cNvContentPartPr/>
              <p14:nvPr/>
            </p14:nvContentPartPr>
            <p14:xfrm>
              <a:off x="2661600" y="5333560"/>
              <a:ext cx="5048640" cy="7786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623C143-5209-4C21-B6FA-BDBD01112B2F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2643960" y="5315928"/>
                <a:ext cx="5084280" cy="814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55B6D47A-7CEF-4389-B431-5BB6FC7F351B}"/>
                  </a:ext>
                </a:extLst>
              </p14:cNvPr>
              <p14:cNvContentPartPr/>
              <p14:nvPr/>
            </p14:nvContentPartPr>
            <p14:xfrm>
              <a:off x="6526560" y="5770600"/>
              <a:ext cx="39600" cy="251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55B6D47A-7CEF-4389-B431-5BB6FC7F351B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6508920" y="5752600"/>
                <a:ext cx="7524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C2053822-5B9D-4A08-9685-C56EDBAB28BD}"/>
                  </a:ext>
                </a:extLst>
              </p14:cNvPr>
              <p14:cNvContentPartPr/>
              <p14:nvPr/>
            </p14:nvContentPartPr>
            <p14:xfrm>
              <a:off x="6722400" y="5760520"/>
              <a:ext cx="54360" cy="1299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C2053822-5B9D-4A08-9685-C56EDBAB28BD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6704400" y="5742520"/>
                <a:ext cx="9000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BD8F672F-C23A-4DA3-B25B-90184256DB02}"/>
                  </a:ext>
                </a:extLst>
              </p14:cNvPr>
              <p14:cNvContentPartPr/>
              <p14:nvPr/>
            </p14:nvContentPartPr>
            <p14:xfrm>
              <a:off x="6888000" y="5709400"/>
              <a:ext cx="23040" cy="997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BD8F672F-C23A-4DA3-B25B-90184256DB02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6870360" y="5691760"/>
                <a:ext cx="586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0F8170C0-062D-47A9-9F16-AA3422A7C018}"/>
                  </a:ext>
                </a:extLst>
              </p14:cNvPr>
              <p14:cNvContentPartPr/>
              <p14:nvPr/>
            </p14:nvContentPartPr>
            <p14:xfrm>
              <a:off x="6817080" y="5688160"/>
              <a:ext cx="185760" cy="320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0F8170C0-062D-47A9-9F16-AA3422A7C018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6799080" y="5670520"/>
                <a:ext cx="2214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8C995ABC-1AB8-45F0-8CAA-971123B22952}"/>
                  </a:ext>
                </a:extLst>
              </p14:cNvPr>
              <p14:cNvContentPartPr/>
              <p14:nvPr/>
            </p14:nvContentPartPr>
            <p14:xfrm>
              <a:off x="6654720" y="5941240"/>
              <a:ext cx="264240" cy="288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8C995ABC-1AB8-45F0-8CAA-971123B22952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6636720" y="5923600"/>
                <a:ext cx="2998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DB207DBD-5434-49C6-B66D-0214DE516AFB}"/>
                  </a:ext>
                </a:extLst>
              </p14:cNvPr>
              <p14:cNvContentPartPr/>
              <p14:nvPr/>
            </p14:nvContentPartPr>
            <p14:xfrm>
              <a:off x="7176360" y="5881480"/>
              <a:ext cx="139680" cy="1332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DB207DBD-5434-49C6-B66D-0214DE516AFB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7158360" y="5863840"/>
                <a:ext cx="1753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A6DBF761-D49B-4C9C-B16B-7A01F4F24BA6}"/>
                  </a:ext>
                </a:extLst>
              </p14:cNvPr>
              <p14:cNvContentPartPr/>
              <p14:nvPr/>
            </p14:nvContentPartPr>
            <p14:xfrm>
              <a:off x="7421520" y="5849440"/>
              <a:ext cx="74520" cy="1447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A6DBF761-D49B-4C9C-B16B-7A01F4F24BA6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7403880" y="5831800"/>
                <a:ext cx="1101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5483C492-4D6A-4E71-BEC7-D8946AAC78D0}"/>
                  </a:ext>
                </a:extLst>
              </p14:cNvPr>
              <p14:cNvContentPartPr/>
              <p14:nvPr/>
            </p14:nvContentPartPr>
            <p14:xfrm>
              <a:off x="7512960" y="5740360"/>
              <a:ext cx="289800" cy="2671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5483C492-4D6A-4E71-BEC7-D8946AAC78D0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7494960" y="5722360"/>
                <a:ext cx="3254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33865FC8-835A-42AA-933C-D983469755DF}"/>
                  </a:ext>
                </a:extLst>
              </p14:cNvPr>
              <p14:cNvContentPartPr/>
              <p14:nvPr/>
            </p14:nvContentPartPr>
            <p14:xfrm>
              <a:off x="7809960" y="5829640"/>
              <a:ext cx="352440" cy="166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33865FC8-835A-42AA-933C-D983469755DF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7792320" y="5812000"/>
                <a:ext cx="3880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5C2A214A-F62E-4EE9-BA04-BA59F2695165}"/>
                  </a:ext>
                </a:extLst>
              </p14:cNvPr>
              <p14:cNvContentPartPr/>
              <p14:nvPr/>
            </p14:nvContentPartPr>
            <p14:xfrm>
              <a:off x="8338800" y="5821000"/>
              <a:ext cx="12960" cy="169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5C2A214A-F62E-4EE9-BA04-BA59F2695165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8320800" y="5803360"/>
                <a:ext cx="486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A8C934C3-9EED-4159-B141-57A1719292E8}"/>
                  </a:ext>
                </a:extLst>
              </p14:cNvPr>
              <p14:cNvContentPartPr/>
              <p14:nvPr/>
            </p14:nvContentPartPr>
            <p14:xfrm>
              <a:off x="8706720" y="5811280"/>
              <a:ext cx="249480" cy="21528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A8C934C3-9EED-4159-B141-57A1719292E8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8688720" y="5793280"/>
                <a:ext cx="28512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EF6E1BA8-4E12-4330-B0B0-8AE7C6D8A849}"/>
                  </a:ext>
                </a:extLst>
              </p14:cNvPr>
              <p14:cNvContentPartPr/>
              <p14:nvPr/>
            </p14:nvContentPartPr>
            <p14:xfrm>
              <a:off x="8340960" y="5912800"/>
              <a:ext cx="210240" cy="13500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EF6E1BA8-4E12-4330-B0B0-8AE7C6D8A849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8322960" y="5895160"/>
                <a:ext cx="24588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A114280-527F-472B-B3C7-D139B2172E4B}"/>
                  </a:ext>
                </a:extLst>
              </p14:cNvPr>
              <p14:cNvContentPartPr/>
              <p14:nvPr/>
            </p14:nvContentPartPr>
            <p14:xfrm>
              <a:off x="1452360" y="6044920"/>
              <a:ext cx="30960" cy="283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A114280-527F-472B-B3C7-D139B2172E4B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1434360" y="6027280"/>
                <a:ext cx="6660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D7F41704-74DA-481F-91A9-7481C399E0D0}"/>
                  </a:ext>
                </a:extLst>
              </p14:cNvPr>
              <p14:cNvContentPartPr/>
              <p14:nvPr/>
            </p14:nvContentPartPr>
            <p14:xfrm>
              <a:off x="1631640" y="5984080"/>
              <a:ext cx="95400" cy="2084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D7F41704-74DA-481F-91A9-7481C399E0D0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1613640" y="5966080"/>
                <a:ext cx="13104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8E311C23-121F-4782-9EB0-607AE52117EA}"/>
                  </a:ext>
                </a:extLst>
              </p14:cNvPr>
              <p14:cNvContentPartPr/>
              <p14:nvPr/>
            </p14:nvContentPartPr>
            <p14:xfrm>
              <a:off x="1838280" y="5963560"/>
              <a:ext cx="360" cy="151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8E311C23-121F-4782-9EB0-607AE52117EA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1820640" y="5945920"/>
                <a:ext cx="360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557DC227-ED04-49B6-95C6-C76878CE1D3A}"/>
                  </a:ext>
                </a:extLst>
              </p14:cNvPr>
              <p14:cNvContentPartPr/>
              <p14:nvPr/>
            </p14:nvContentPartPr>
            <p14:xfrm>
              <a:off x="1777800" y="6036280"/>
              <a:ext cx="103680" cy="1908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557DC227-ED04-49B6-95C6-C76878CE1D3A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1759800" y="6018640"/>
                <a:ext cx="1393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B482760-32C1-4A51-A40F-96F8E5DB73D5}"/>
                  </a:ext>
                </a:extLst>
              </p14:cNvPr>
              <p14:cNvContentPartPr/>
              <p14:nvPr/>
            </p14:nvContentPartPr>
            <p14:xfrm>
              <a:off x="1584480" y="6166960"/>
              <a:ext cx="271800" cy="7128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B482760-32C1-4A51-A40F-96F8E5DB73D5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1566840" y="6148960"/>
                <a:ext cx="3074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91854C48-7DCA-4567-B18D-C9DBC45B5FE5}"/>
                  </a:ext>
                </a:extLst>
              </p14:cNvPr>
              <p14:cNvContentPartPr/>
              <p14:nvPr/>
            </p14:nvContentPartPr>
            <p14:xfrm>
              <a:off x="1878240" y="6270640"/>
              <a:ext cx="357840" cy="2498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91854C48-7DCA-4567-B18D-C9DBC45B5FE5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1860240" y="6252640"/>
                <a:ext cx="39348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04AF3F05-9A3F-4AD9-B0FD-97820BF19E8B}"/>
                  </a:ext>
                </a:extLst>
              </p14:cNvPr>
              <p14:cNvContentPartPr/>
              <p14:nvPr/>
            </p14:nvContentPartPr>
            <p14:xfrm>
              <a:off x="2245800" y="6177040"/>
              <a:ext cx="639720" cy="3373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04AF3F05-9A3F-4AD9-B0FD-97820BF19E8B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2227800" y="6159400"/>
                <a:ext cx="67536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51216BC8-CE5F-4AC3-87C9-EAC75E1D231B}"/>
                  </a:ext>
                </a:extLst>
              </p14:cNvPr>
              <p14:cNvContentPartPr/>
              <p14:nvPr/>
            </p14:nvContentPartPr>
            <p14:xfrm>
              <a:off x="3129240" y="6400600"/>
              <a:ext cx="360" cy="10044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51216BC8-CE5F-4AC3-87C9-EAC75E1D231B}"/>
                  </a:ext>
                </a:extLst>
              </p:cNvPr>
              <p:cNvPicPr/>
              <p:nvPr/>
            </p:nvPicPr>
            <p:blipFill>
              <a:blip r:embed="rId319"/>
              <a:stretch>
                <a:fillRect/>
              </a:stretch>
            </p:blipFill>
            <p:spPr>
              <a:xfrm>
                <a:off x="3111240" y="6382960"/>
                <a:ext cx="360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9B0F6FA9-8BBD-4B45-8C2C-6E111C901B4F}"/>
                  </a:ext>
                </a:extLst>
              </p14:cNvPr>
              <p14:cNvContentPartPr/>
              <p14:nvPr/>
            </p14:nvContentPartPr>
            <p14:xfrm>
              <a:off x="3078120" y="6278560"/>
              <a:ext cx="360" cy="3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9B0F6FA9-8BBD-4B45-8C2C-6E111C901B4F}"/>
                  </a:ext>
                </a:extLst>
              </p:cNvPr>
              <p:cNvPicPr/>
              <p:nvPr/>
            </p:nvPicPr>
            <p:blipFill>
              <a:blip r:embed="rId321"/>
              <a:stretch>
                <a:fillRect/>
              </a:stretch>
            </p:blipFill>
            <p:spPr>
              <a:xfrm>
                <a:off x="3060120" y="6260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2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2318D6E6-4F3B-4595-969D-BC8992D82669}"/>
                  </a:ext>
                </a:extLst>
              </p14:cNvPr>
              <p14:cNvContentPartPr/>
              <p14:nvPr/>
            </p14:nvContentPartPr>
            <p14:xfrm>
              <a:off x="3230400" y="6398800"/>
              <a:ext cx="190440" cy="12420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2318D6E6-4F3B-4595-969D-BC8992D82669}"/>
                  </a:ext>
                </a:extLst>
              </p:cNvPr>
              <p:cNvPicPr/>
              <p:nvPr/>
            </p:nvPicPr>
            <p:blipFill>
              <a:blip r:embed="rId323"/>
              <a:stretch>
                <a:fillRect/>
              </a:stretch>
            </p:blipFill>
            <p:spPr>
              <a:xfrm>
                <a:off x="3212760" y="6380800"/>
                <a:ext cx="2260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4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336CE7F9-2F54-4ECF-BC50-97B7010A6B15}"/>
                  </a:ext>
                </a:extLst>
              </p14:cNvPr>
              <p14:cNvContentPartPr/>
              <p14:nvPr/>
            </p14:nvContentPartPr>
            <p14:xfrm>
              <a:off x="3717120" y="6258040"/>
              <a:ext cx="201240" cy="24552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336CE7F9-2F54-4ECF-BC50-97B7010A6B15}"/>
                  </a:ext>
                </a:extLst>
              </p:cNvPr>
              <p:cNvPicPr/>
              <p:nvPr/>
            </p:nvPicPr>
            <p:blipFill>
              <a:blip r:embed="rId325"/>
              <a:stretch>
                <a:fillRect/>
              </a:stretch>
            </p:blipFill>
            <p:spPr>
              <a:xfrm>
                <a:off x="3699480" y="6240400"/>
                <a:ext cx="23688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6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5A128F4B-E9B2-4B99-9A9E-333744B7AA26}"/>
                  </a:ext>
                </a:extLst>
              </p14:cNvPr>
              <p14:cNvContentPartPr/>
              <p14:nvPr/>
            </p14:nvContentPartPr>
            <p14:xfrm>
              <a:off x="3667440" y="6400240"/>
              <a:ext cx="340560" cy="417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5A128F4B-E9B2-4B99-9A9E-333744B7AA26}"/>
                  </a:ext>
                </a:extLst>
              </p:cNvPr>
              <p:cNvPicPr/>
              <p:nvPr/>
            </p:nvPicPr>
            <p:blipFill>
              <a:blip r:embed="rId327"/>
              <a:stretch>
                <a:fillRect/>
              </a:stretch>
            </p:blipFill>
            <p:spPr>
              <a:xfrm>
                <a:off x="3649440" y="6382600"/>
                <a:ext cx="3762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8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B710ED64-DA0C-4B0F-8EA5-FBB60FCD2891}"/>
                  </a:ext>
                </a:extLst>
              </p14:cNvPr>
              <p14:cNvContentPartPr/>
              <p14:nvPr/>
            </p14:nvContentPartPr>
            <p14:xfrm>
              <a:off x="4266840" y="6360640"/>
              <a:ext cx="216000" cy="17244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B710ED64-DA0C-4B0F-8EA5-FBB60FCD2891}"/>
                  </a:ext>
                </a:extLst>
              </p:cNvPr>
              <p:cNvPicPr/>
              <p:nvPr/>
            </p:nvPicPr>
            <p:blipFill>
              <a:blip r:embed="rId329"/>
              <a:stretch>
                <a:fillRect/>
              </a:stretch>
            </p:blipFill>
            <p:spPr>
              <a:xfrm>
                <a:off x="4249200" y="6342640"/>
                <a:ext cx="25164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0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A3C1CDD6-AFB9-4FF2-8E6E-06ABB8300555}"/>
                  </a:ext>
                </a:extLst>
              </p14:cNvPr>
              <p14:cNvContentPartPr/>
              <p14:nvPr/>
            </p14:nvContentPartPr>
            <p14:xfrm>
              <a:off x="4531800" y="6390520"/>
              <a:ext cx="141120" cy="14796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A3C1CDD6-AFB9-4FF2-8E6E-06ABB8300555}"/>
                  </a:ext>
                </a:extLst>
              </p:cNvPr>
              <p:cNvPicPr/>
              <p:nvPr/>
            </p:nvPicPr>
            <p:blipFill>
              <a:blip r:embed="rId331"/>
              <a:stretch>
                <a:fillRect/>
              </a:stretch>
            </p:blipFill>
            <p:spPr>
              <a:xfrm>
                <a:off x="4514160" y="6372520"/>
                <a:ext cx="17676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2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DCFD49C8-C97B-4BA3-9660-17186D9B96D0}"/>
                  </a:ext>
                </a:extLst>
              </p14:cNvPr>
              <p14:cNvContentPartPr/>
              <p14:nvPr/>
            </p14:nvContentPartPr>
            <p14:xfrm>
              <a:off x="4818720" y="6207280"/>
              <a:ext cx="38160" cy="23472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DCFD49C8-C97B-4BA3-9660-17186D9B96D0}"/>
                  </a:ext>
                </a:extLst>
              </p:cNvPr>
              <p:cNvPicPr/>
              <p:nvPr/>
            </p:nvPicPr>
            <p:blipFill>
              <a:blip r:embed="rId333"/>
              <a:stretch>
                <a:fillRect/>
              </a:stretch>
            </p:blipFill>
            <p:spPr>
              <a:xfrm>
                <a:off x="4800720" y="6189640"/>
                <a:ext cx="738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4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351A21E7-F620-40B8-9930-F570E887BF17}"/>
                  </a:ext>
                </a:extLst>
              </p14:cNvPr>
              <p14:cNvContentPartPr/>
              <p14:nvPr/>
            </p14:nvContentPartPr>
            <p14:xfrm>
              <a:off x="4703880" y="6328240"/>
              <a:ext cx="215640" cy="421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351A21E7-F620-40B8-9930-F570E887BF17}"/>
                  </a:ext>
                </a:extLst>
              </p:cNvPr>
              <p:cNvPicPr/>
              <p:nvPr/>
            </p:nvPicPr>
            <p:blipFill>
              <a:blip r:embed="rId335"/>
              <a:stretch>
                <a:fillRect/>
              </a:stretch>
            </p:blipFill>
            <p:spPr>
              <a:xfrm>
                <a:off x="4685880" y="6310240"/>
                <a:ext cx="2512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6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2F7898CC-A231-45FB-88AA-B0737CCE8D7E}"/>
                  </a:ext>
                </a:extLst>
              </p14:cNvPr>
              <p14:cNvContentPartPr/>
              <p14:nvPr/>
            </p14:nvContentPartPr>
            <p14:xfrm>
              <a:off x="5242080" y="6328240"/>
              <a:ext cx="1992240" cy="3538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2F7898CC-A231-45FB-88AA-B0737CCE8D7E}"/>
                  </a:ext>
                </a:extLst>
              </p:cNvPr>
              <p:cNvPicPr/>
              <p:nvPr/>
            </p:nvPicPr>
            <p:blipFill>
              <a:blip r:embed="rId337"/>
              <a:stretch>
                <a:fillRect/>
              </a:stretch>
            </p:blipFill>
            <p:spPr>
              <a:xfrm>
                <a:off x="5224437" y="6310240"/>
                <a:ext cx="2027886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8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118DEB12-C067-42C5-81E2-F31BF0A6C680}"/>
                  </a:ext>
                </a:extLst>
              </p14:cNvPr>
              <p14:cNvContentPartPr/>
              <p14:nvPr/>
            </p14:nvContentPartPr>
            <p14:xfrm>
              <a:off x="7599000" y="6267400"/>
              <a:ext cx="496080" cy="4078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118DEB12-C067-42C5-81E2-F31BF0A6C680}"/>
                  </a:ext>
                </a:extLst>
              </p:cNvPr>
              <p:cNvPicPr/>
              <p:nvPr/>
            </p:nvPicPr>
            <p:blipFill>
              <a:blip r:embed="rId339"/>
              <a:stretch>
                <a:fillRect/>
              </a:stretch>
            </p:blipFill>
            <p:spPr>
              <a:xfrm>
                <a:off x="7581360" y="6249400"/>
                <a:ext cx="531720" cy="443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07132791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14:cNvPr>
              <p14:cNvContentPartPr/>
              <p14:nvPr/>
            </p14:nvContentPartPr>
            <p14:xfrm>
              <a:off x="1313760" y="298240"/>
              <a:ext cx="577080" cy="151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5771" y="280600"/>
                <a:ext cx="612698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14:cNvPr>
              <p14:cNvContentPartPr/>
              <p14:nvPr/>
            </p14:nvContentPartPr>
            <p14:xfrm>
              <a:off x="537960" y="231640"/>
              <a:ext cx="535320" cy="22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9972" y="213640"/>
                <a:ext cx="570936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14:cNvPr>
              <p14:cNvContentPartPr/>
              <p14:nvPr/>
            </p14:nvContentPartPr>
            <p14:xfrm>
              <a:off x="3758160" y="206080"/>
              <a:ext cx="623160" cy="140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40160" y="188080"/>
                <a:ext cx="65880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14:cNvPr>
              <p14:cNvContentPartPr/>
              <p14:nvPr/>
            </p14:nvContentPartPr>
            <p14:xfrm>
              <a:off x="2183880" y="70720"/>
              <a:ext cx="1300680" cy="313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35" y="53080"/>
                <a:ext cx="133633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14:cNvPr>
              <p14:cNvContentPartPr/>
              <p14:nvPr/>
            </p14:nvContentPartPr>
            <p14:xfrm>
              <a:off x="456960" y="720880"/>
              <a:ext cx="145080" cy="306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702880"/>
                <a:ext cx="180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14:cNvPr>
              <p14:cNvContentPartPr/>
              <p14:nvPr/>
            </p14:nvContentPartPr>
            <p14:xfrm>
              <a:off x="730920" y="782080"/>
              <a:ext cx="13464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3280" y="76408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14:cNvPr>
              <p14:cNvContentPartPr/>
              <p14:nvPr/>
            </p14:nvContentPartPr>
            <p14:xfrm>
              <a:off x="741360" y="863440"/>
              <a:ext cx="11088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23360" y="845440"/>
                <a:ext cx="146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14:cNvPr>
              <p14:cNvContentPartPr/>
              <p14:nvPr/>
            </p14:nvContentPartPr>
            <p14:xfrm>
              <a:off x="995160" y="609280"/>
              <a:ext cx="164880" cy="388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77520" y="591280"/>
                <a:ext cx="200520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14:cNvPr>
              <p14:cNvContentPartPr/>
              <p14:nvPr/>
            </p14:nvContentPartPr>
            <p14:xfrm>
              <a:off x="1290720" y="606400"/>
              <a:ext cx="1108800" cy="317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272720" y="588400"/>
                <a:ext cx="114444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14:cNvPr>
              <p14:cNvContentPartPr/>
              <p14:nvPr/>
            </p14:nvContentPartPr>
            <p14:xfrm>
              <a:off x="2569800" y="790720"/>
              <a:ext cx="132480" cy="12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52160" y="773080"/>
                <a:ext cx="1681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14:cNvPr>
              <p14:cNvContentPartPr/>
              <p14:nvPr/>
            </p14:nvContentPartPr>
            <p14:xfrm>
              <a:off x="2549640" y="578680"/>
              <a:ext cx="182160" cy="153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531640" y="560998"/>
                <a:ext cx="217800" cy="18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14:cNvPr>
              <p14:cNvContentPartPr/>
              <p14:nvPr/>
            </p14:nvContentPartPr>
            <p14:xfrm>
              <a:off x="2856720" y="536920"/>
              <a:ext cx="566280" cy="394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39069" y="518920"/>
                <a:ext cx="601943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14:cNvPr>
              <p14:cNvContentPartPr/>
              <p14:nvPr/>
            </p14:nvContentPartPr>
            <p14:xfrm>
              <a:off x="4358280" y="670120"/>
              <a:ext cx="225360" cy="184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40280" y="652480"/>
                <a:ext cx="2610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14:cNvPr>
              <p14:cNvContentPartPr/>
              <p14:nvPr/>
            </p14:nvContentPartPr>
            <p14:xfrm>
              <a:off x="4023120" y="609280"/>
              <a:ext cx="233280" cy="285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05120" y="591618"/>
                <a:ext cx="268920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14:cNvPr>
              <p14:cNvContentPartPr/>
              <p14:nvPr/>
            </p14:nvContentPartPr>
            <p14:xfrm>
              <a:off x="3626760" y="731320"/>
              <a:ext cx="202320" cy="178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08760" y="713320"/>
                <a:ext cx="2379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14:cNvPr>
              <p14:cNvContentPartPr/>
              <p14:nvPr/>
            </p14:nvContentPartPr>
            <p14:xfrm>
              <a:off x="4703520" y="543040"/>
              <a:ext cx="127800" cy="332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85520" y="525040"/>
                <a:ext cx="1634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14:cNvPr>
              <p14:cNvContentPartPr/>
              <p14:nvPr/>
            </p14:nvContentPartPr>
            <p14:xfrm>
              <a:off x="4937520" y="578680"/>
              <a:ext cx="112320" cy="240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19823" y="561040"/>
                <a:ext cx="148075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14:cNvPr>
              <p14:cNvContentPartPr/>
              <p14:nvPr/>
            </p14:nvContentPartPr>
            <p14:xfrm>
              <a:off x="5597760" y="731320"/>
              <a:ext cx="17208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80120" y="71332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14:cNvPr>
              <p14:cNvContentPartPr/>
              <p14:nvPr/>
            </p14:nvContentPartPr>
            <p14:xfrm>
              <a:off x="5133360" y="581560"/>
              <a:ext cx="362160" cy="279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15360" y="563897"/>
                <a:ext cx="397800" cy="3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14:cNvPr>
              <p14:cNvContentPartPr/>
              <p14:nvPr/>
            </p14:nvContentPartPr>
            <p14:xfrm>
              <a:off x="5921400" y="629440"/>
              <a:ext cx="247320" cy="167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03400" y="611800"/>
                <a:ext cx="2829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14:cNvPr>
              <p14:cNvContentPartPr/>
              <p14:nvPr/>
            </p14:nvContentPartPr>
            <p14:xfrm>
              <a:off x="6262680" y="660040"/>
              <a:ext cx="146880" cy="290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45040" y="642400"/>
                <a:ext cx="18252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14:cNvPr>
              <p14:cNvContentPartPr/>
              <p14:nvPr/>
            </p14:nvContentPartPr>
            <p14:xfrm>
              <a:off x="6537720" y="446560"/>
              <a:ext cx="862200" cy="386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20080" y="428904"/>
                <a:ext cx="897840" cy="4223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14:cNvPr>
              <p14:cNvContentPartPr/>
              <p14:nvPr/>
            </p14:nvContentPartPr>
            <p14:xfrm>
              <a:off x="1313760" y="298240"/>
              <a:ext cx="577080" cy="151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5771" y="280600"/>
                <a:ext cx="612698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14:cNvPr>
              <p14:cNvContentPartPr/>
              <p14:nvPr/>
            </p14:nvContentPartPr>
            <p14:xfrm>
              <a:off x="537960" y="231640"/>
              <a:ext cx="535320" cy="22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9972" y="213640"/>
                <a:ext cx="570936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14:cNvPr>
              <p14:cNvContentPartPr/>
              <p14:nvPr/>
            </p14:nvContentPartPr>
            <p14:xfrm>
              <a:off x="3758160" y="206080"/>
              <a:ext cx="623160" cy="140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40160" y="188080"/>
                <a:ext cx="65880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14:cNvPr>
              <p14:cNvContentPartPr/>
              <p14:nvPr/>
            </p14:nvContentPartPr>
            <p14:xfrm>
              <a:off x="2183880" y="70720"/>
              <a:ext cx="1300680" cy="313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35" y="53080"/>
                <a:ext cx="133633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14:cNvPr>
              <p14:cNvContentPartPr/>
              <p14:nvPr/>
            </p14:nvContentPartPr>
            <p14:xfrm>
              <a:off x="456960" y="720880"/>
              <a:ext cx="145080" cy="306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702880"/>
                <a:ext cx="180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14:cNvPr>
              <p14:cNvContentPartPr/>
              <p14:nvPr/>
            </p14:nvContentPartPr>
            <p14:xfrm>
              <a:off x="730920" y="782080"/>
              <a:ext cx="13464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3280" y="76408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14:cNvPr>
              <p14:cNvContentPartPr/>
              <p14:nvPr/>
            </p14:nvContentPartPr>
            <p14:xfrm>
              <a:off x="741360" y="863440"/>
              <a:ext cx="11088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23360" y="845440"/>
                <a:ext cx="146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14:cNvPr>
              <p14:cNvContentPartPr/>
              <p14:nvPr/>
            </p14:nvContentPartPr>
            <p14:xfrm>
              <a:off x="995160" y="609280"/>
              <a:ext cx="164880" cy="388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77520" y="591280"/>
                <a:ext cx="200520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14:cNvPr>
              <p14:cNvContentPartPr/>
              <p14:nvPr/>
            </p14:nvContentPartPr>
            <p14:xfrm>
              <a:off x="1290720" y="606400"/>
              <a:ext cx="1108800" cy="317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272720" y="588400"/>
                <a:ext cx="114444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14:cNvPr>
              <p14:cNvContentPartPr/>
              <p14:nvPr/>
            </p14:nvContentPartPr>
            <p14:xfrm>
              <a:off x="2569800" y="790720"/>
              <a:ext cx="132480" cy="12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52160" y="773080"/>
                <a:ext cx="1681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14:cNvPr>
              <p14:cNvContentPartPr/>
              <p14:nvPr/>
            </p14:nvContentPartPr>
            <p14:xfrm>
              <a:off x="2549640" y="578680"/>
              <a:ext cx="182160" cy="153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531640" y="560998"/>
                <a:ext cx="217800" cy="18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14:cNvPr>
              <p14:cNvContentPartPr/>
              <p14:nvPr/>
            </p14:nvContentPartPr>
            <p14:xfrm>
              <a:off x="2856720" y="536920"/>
              <a:ext cx="566280" cy="394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39069" y="518920"/>
                <a:ext cx="601943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14:cNvPr>
              <p14:cNvContentPartPr/>
              <p14:nvPr/>
            </p14:nvContentPartPr>
            <p14:xfrm>
              <a:off x="4358280" y="670120"/>
              <a:ext cx="225360" cy="184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40280" y="652480"/>
                <a:ext cx="2610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14:cNvPr>
              <p14:cNvContentPartPr/>
              <p14:nvPr/>
            </p14:nvContentPartPr>
            <p14:xfrm>
              <a:off x="4023120" y="609280"/>
              <a:ext cx="233280" cy="285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05120" y="591618"/>
                <a:ext cx="268920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14:cNvPr>
              <p14:cNvContentPartPr/>
              <p14:nvPr/>
            </p14:nvContentPartPr>
            <p14:xfrm>
              <a:off x="3626760" y="731320"/>
              <a:ext cx="202320" cy="178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08760" y="713320"/>
                <a:ext cx="2379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14:cNvPr>
              <p14:cNvContentPartPr/>
              <p14:nvPr/>
            </p14:nvContentPartPr>
            <p14:xfrm>
              <a:off x="4703520" y="543040"/>
              <a:ext cx="127800" cy="332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85520" y="525040"/>
                <a:ext cx="1634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14:cNvPr>
              <p14:cNvContentPartPr/>
              <p14:nvPr/>
            </p14:nvContentPartPr>
            <p14:xfrm>
              <a:off x="4937520" y="578680"/>
              <a:ext cx="112320" cy="240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19823" y="561040"/>
                <a:ext cx="148075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14:cNvPr>
              <p14:cNvContentPartPr/>
              <p14:nvPr/>
            </p14:nvContentPartPr>
            <p14:xfrm>
              <a:off x="5597760" y="731320"/>
              <a:ext cx="17208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80120" y="71332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14:cNvPr>
              <p14:cNvContentPartPr/>
              <p14:nvPr/>
            </p14:nvContentPartPr>
            <p14:xfrm>
              <a:off x="5133360" y="581560"/>
              <a:ext cx="362160" cy="279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15360" y="563897"/>
                <a:ext cx="397800" cy="3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14:cNvPr>
              <p14:cNvContentPartPr/>
              <p14:nvPr/>
            </p14:nvContentPartPr>
            <p14:xfrm>
              <a:off x="5921400" y="629440"/>
              <a:ext cx="247320" cy="167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03400" y="611800"/>
                <a:ext cx="2829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14:cNvPr>
              <p14:cNvContentPartPr/>
              <p14:nvPr/>
            </p14:nvContentPartPr>
            <p14:xfrm>
              <a:off x="6262680" y="660040"/>
              <a:ext cx="146880" cy="290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45040" y="642400"/>
                <a:ext cx="18252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14:cNvPr>
              <p14:cNvContentPartPr/>
              <p14:nvPr/>
            </p14:nvContentPartPr>
            <p14:xfrm>
              <a:off x="6537720" y="446560"/>
              <a:ext cx="862200" cy="386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20080" y="428904"/>
                <a:ext cx="897840" cy="4223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B26A0CD-820B-42A3-9A50-6902DFF0BCB6}"/>
                  </a:ext>
                </a:extLst>
              </p14:cNvPr>
              <p14:cNvContentPartPr/>
              <p14:nvPr/>
            </p14:nvContentPartPr>
            <p14:xfrm>
              <a:off x="933960" y="966400"/>
              <a:ext cx="2587320" cy="558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B26A0CD-820B-42A3-9A50-6902DFF0BCB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16318" y="948760"/>
                <a:ext cx="2622965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99B12B8-C79C-4110-951C-8832E2EB54E0}"/>
                  </a:ext>
                </a:extLst>
              </p14:cNvPr>
              <p14:cNvContentPartPr/>
              <p14:nvPr/>
            </p14:nvContentPartPr>
            <p14:xfrm>
              <a:off x="3737280" y="1006360"/>
              <a:ext cx="347760" cy="329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99B12B8-C79C-4110-951C-8832E2EB54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19280" y="988360"/>
                <a:ext cx="383400" cy="364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3645870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14:cNvPr>
              <p14:cNvContentPartPr/>
              <p14:nvPr/>
            </p14:nvContentPartPr>
            <p14:xfrm>
              <a:off x="1879320" y="133360"/>
              <a:ext cx="443052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61320" y="115360"/>
                <a:ext cx="446616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14:cNvPr>
              <p14:cNvContentPartPr/>
              <p14:nvPr/>
            </p14:nvContentPartPr>
            <p14:xfrm>
              <a:off x="1005600" y="1299760"/>
              <a:ext cx="4164480" cy="1607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598" y="1282120"/>
                <a:ext cx="4200123" cy="16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14:cNvPr>
              <p14:cNvContentPartPr/>
              <p14:nvPr/>
            </p14:nvContentPartPr>
            <p14:xfrm>
              <a:off x="5709720" y="1286440"/>
              <a:ext cx="3284640" cy="1526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1722" y="1268440"/>
                <a:ext cx="3320276" cy="15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14:cNvPr>
              <p14:cNvContentPartPr/>
              <p14:nvPr/>
            </p14:nvContentPartPr>
            <p14:xfrm>
              <a:off x="1954200" y="1060000"/>
              <a:ext cx="148680" cy="18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6560" y="1042360"/>
                <a:ext cx="1843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14:cNvPr>
              <p14:cNvContentPartPr/>
              <p14:nvPr/>
            </p14:nvContentPartPr>
            <p14:xfrm>
              <a:off x="2215920" y="913840"/>
              <a:ext cx="1282320" cy="293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7925" y="896200"/>
                <a:ext cx="131795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14:cNvPr>
              <p14:cNvContentPartPr/>
              <p14:nvPr/>
            </p14:nvContentPartPr>
            <p14:xfrm>
              <a:off x="1047000" y="1401640"/>
              <a:ext cx="141480" cy="27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29360" y="1384000"/>
                <a:ext cx="177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14:cNvPr>
              <p14:cNvContentPartPr/>
              <p14:nvPr/>
            </p14:nvContentPartPr>
            <p14:xfrm>
              <a:off x="1108200" y="2773240"/>
              <a:ext cx="131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90200" y="27556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14:cNvPr>
              <p14:cNvContentPartPr/>
              <p14:nvPr/>
            </p14:nvContentPartPr>
            <p14:xfrm>
              <a:off x="6999240" y="873160"/>
              <a:ext cx="925560" cy="28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81247" y="855520"/>
                <a:ext cx="961186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14:cNvPr>
              <p14:cNvContentPartPr/>
              <p14:nvPr/>
            </p14:nvContentPartPr>
            <p14:xfrm>
              <a:off x="6516480" y="1025800"/>
              <a:ext cx="382320" cy="173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1007800"/>
                <a:ext cx="417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14:cNvPr>
              <p14:cNvContentPartPr/>
              <p14:nvPr/>
            </p14:nvContentPartPr>
            <p14:xfrm>
              <a:off x="493680" y="1299760"/>
              <a:ext cx="318240" cy="275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6020" y="1282097"/>
                <a:ext cx="353920" cy="3110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14:cNvPr>
              <p14:cNvContentPartPr/>
              <p14:nvPr/>
            </p14:nvContentPartPr>
            <p14:xfrm>
              <a:off x="1490160" y="1025800"/>
              <a:ext cx="360000" cy="26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2160" y="1007800"/>
                <a:ext cx="3956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14:cNvPr>
              <p14:cNvContentPartPr/>
              <p14:nvPr/>
            </p14:nvContentPartPr>
            <p14:xfrm>
              <a:off x="5994120" y="1066480"/>
              <a:ext cx="414720" cy="203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76120" y="1048448"/>
                <a:ext cx="45036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14:cNvPr>
              <p14:cNvContentPartPr/>
              <p14:nvPr/>
            </p14:nvContentPartPr>
            <p14:xfrm>
              <a:off x="5566800" y="1320280"/>
              <a:ext cx="10260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8800" y="1302640"/>
                <a:ext cx="13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14:cNvPr>
              <p14:cNvContentPartPr/>
              <p14:nvPr/>
            </p14:nvContentPartPr>
            <p14:xfrm>
              <a:off x="5138040" y="1218760"/>
              <a:ext cx="320400" cy="261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20400" y="1201120"/>
                <a:ext cx="3560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14:cNvPr>
              <p14:cNvContentPartPr/>
              <p14:nvPr/>
            </p14:nvContentPartPr>
            <p14:xfrm>
              <a:off x="487200" y="2712400"/>
              <a:ext cx="504000" cy="216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9200" y="2694400"/>
                <a:ext cx="53964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14:cNvPr>
              <p14:cNvContentPartPr/>
              <p14:nvPr/>
            </p14:nvContentPartPr>
            <p14:xfrm>
              <a:off x="5130480" y="2671720"/>
              <a:ext cx="711360" cy="190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12480" y="2653720"/>
                <a:ext cx="7470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14:cNvPr>
              <p14:cNvContentPartPr/>
              <p14:nvPr/>
            </p14:nvContentPartPr>
            <p14:xfrm>
              <a:off x="1127280" y="2285800"/>
              <a:ext cx="3505680" cy="1317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09280" y="2267800"/>
                <a:ext cx="3541320" cy="13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14:cNvPr>
              <p14:cNvContentPartPr/>
              <p14:nvPr/>
            </p14:nvContentPartPr>
            <p14:xfrm>
              <a:off x="5587680" y="2021560"/>
              <a:ext cx="3331440" cy="1563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0040" y="2003560"/>
                <a:ext cx="3367080" cy="159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F3299A6-77F2-4025-AA29-A853A9C8D6A4}"/>
                  </a:ext>
                </a:extLst>
              </p14:cNvPr>
              <p14:cNvContentPartPr/>
              <p14:nvPr/>
            </p14:nvContentPartPr>
            <p14:xfrm>
              <a:off x="558480" y="3872320"/>
              <a:ext cx="616680" cy="314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F3299A6-77F2-4025-AA29-A853A9C8D6A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0840" y="3854320"/>
                <a:ext cx="652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A253B2F-3D57-4C08-88E6-069C082CDA40}"/>
                  </a:ext>
                </a:extLst>
              </p14:cNvPr>
              <p14:cNvContentPartPr/>
              <p14:nvPr/>
            </p14:nvContentPartPr>
            <p14:xfrm>
              <a:off x="1603200" y="3839920"/>
              <a:ext cx="1069200" cy="337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A253B2F-3D57-4C08-88E6-069C082CDA4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85200" y="3822261"/>
                <a:ext cx="110484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E0307C0-C012-4808-881A-F6D5FC6B23C7}"/>
                  </a:ext>
                </a:extLst>
              </p14:cNvPr>
              <p14:cNvContentPartPr/>
              <p14:nvPr/>
            </p14:nvContentPartPr>
            <p14:xfrm>
              <a:off x="3070560" y="3880960"/>
              <a:ext cx="129960" cy="26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E0307C0-C012-4808-881A-F6D5FC6B23C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52560" y="3862960"/>
                <a:ext cx="165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FDD2CE-3A3D-4CD6-AD91-07E89B6A52E7}"/>
                  </a:ext>
                </a:extLst>
              </p14:cNvPr>
              <p14:cNvContentPartPr/>
              <p14:nvPr/>
            </p14:nvContentPartPr>
            <p14:xfrm>
              <a:off x="2997120" y="3973840"/>
              <a:ext cx="264240" cy="29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FDD2CE-3A3D-4CD6-AD91-07E89B6A52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79120" y="3955840"/>
                <a:ext cx="2998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5F3311-BF96-4145-A7DA-101176B428A1}"/>
                  </a:ext>
                </a:extLst>
              </p14:cNvPr>
              <p14:cNvContentPartPr/>
              <p14:nvPr/>
            </p14:nvContentPartPr>
            <p14:xfrm>
              <a:off x="3352440" y="4002640"/>
              <a:ext cx="160920" cy="4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5F3311-BF96-4145-A7DA-101176B428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34800" y="3984640"/>
                <a:ext cx="1965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6A3BA11-8ECC-431B-8E3D-28BE9D9D8E9B}"/>
                  </a:ext>
                </a:extLst>
              </p14:cNvPr>
              <p14:cNvContentPartPr/>
              <p14:nvPr/>
            </p14:nvContentPartPr>
            <p14:xfrm>
              <a:off x="3362520" y="4083640"/>
              <a:ext cx="164880" cy="20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6A3BA11-8ECC-431B-8E3D-28BE9D9D8E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44880" y="4065640"/>
                <a:ext cx="20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78C8A93-3992-4583-A384-BBD4BFAC5BEF}"/>
                  </a:ext>
                </a:extLst>
              </p14:cNvPr>
              <p14:cNvContentPartPr/>
              <p14:nvPr/>
            </p14:nvContentPartPr>
            <p14:xfrm>
              <a:off x="3694440" y="3787360"/>
              <a:ext cx="1836000" cy="410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78C8A93-3992-4583-A384-BBD4BFAC5BE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76800" y="3769360"/>
                <a:ext cx="187164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B494B7F-F2F6-4E70-8422-B50DFD95C6F1}"/>
                  </a:ext>
                </a:extLst>
              </p14:cNvPr>
              <p14:cNvContentPartPr/>
              <p14:nvPr/>
            </p14:nvContentPartPr>
            <p14:xfrm>
              <a:off x="6034800" y="3789520"/>
              <a:ext cx="1021320" cy="326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B494B7F-F2F6-4E70-8422-B50DFD95C6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16800" y="3771520"/>
                <a:ext cx="10569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91A682B-2C4E-47E7-AB92-52B8E01DA635}"/>
                  </a:ext>
                </a:extLst>
              </p14:cNvPr>
              <p14:cNvContentPartPr/>
              <p14:nvPr/>
            </p14:nvContentPartPr>
            <p14:xfrm>
              <a:off x="873480" y="4500880"/>
              <a:ext cx="1120680" cy="245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91A682B-2C4E-47E7-AB92-52B8E01DA6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55480" y="4483240"/>
                <a:ext cx="115632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30E4DA7-255B-4D9E-9F63-10BD9F023D65}"/>
                  </a:ext>
                </a:extLst>
              </p14:cNvPr>
              <p14:cNvContentPartPr/>
              <p14:nvPr/>
            </p14:nvContentPartPr>
            <p14:xfrm>
              <a:off x="2143200" y="4532920"/>
              <a:ext cx="865080" cy="193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30E4DA7-255B-4D9E-9F63-10BD9F023D6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25560" y="4515247"/>
                <a:ext cx="900720" cy="22902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93149906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14:cNvPr>
              <p14:cNvContentPartPr/>
              <p14:nvPr/>
            </p14:nvContentPartPr>
            <p14:xfrm>
              <a:off x="1313760" y="298240"/>
              <a:ext cx="577080" cy="151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5771" y="280600"/>
                <a:ext cx="612698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14:cNvPr>
              <p14:cNvContentPartPr/>
              <p14:nvPr/>
            </p14:nvContentPartPr>
            <p14:xfrm>
              <a:off x="537960" y="231640"/>
              <a:ext cx="535320" cy="22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9972" y="213640"/>
                <a:ext cx="570936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14:cNvPr>
              <p14:cNvContentPartPr/>
              <p14:nvPr/>
            </p14:nvContentPartPr>
            <p14:xfrm>
              <a:off x="3758160" y="206080"/>
              <a:ext cx="623160" cy="140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40160" y="188080"/>
                <a:ext cx="65880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14:cNvPr>
              <p14:cNvContentPartPr/>
              <p14:nvPr/>
            </p14:nvContentPartPr>
            <p14:xfrm>
              <a:off x="2183880" y="70720"/>
              <a:ext cx="1300680" cy="313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35" y="53080"/>
                <a:ext cx="133633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14:cNvPr>
              <p14:cNvContentPartPr/>
              <p14:nvPr/>
            </p14:nvContentPartPr>
            <p14:xfrm>
              <a:off x="456960" y="720880"/>
              <a:ext cx="145080" cy="306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702880"/>
                <a:ext cx="180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14:cNvPr>
              <p14:cNvContentPartPr/>
              <p14:nvPr/>
            </p14:nvContentPartPr>
            <p14:xfrm>
              <a:off x="730920" y="782080"/>
              <a:ext cx="13464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3280" y="76408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14:cNvPr>
              <p14:cNvContentPartPr/>
              <p14:nvPr/>
            </p14:nvContentPartPr>
            <p14:xfrm>
              <a:off x="741360" y="863440"/>
              <a:ext cx="11088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23360" y="845440"/>
                <a:ext cx="146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14:cNvPr>
              <p14:cNvContentPartPr/>
              <p14:nvPr/>
            </p14:nvContentPartPr>
            <p14:xfrm>
              <a:off x="995160" y="609280"/>
              <a:ext cx="164880" cy="388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77520" y="591280"/>
                <a:ext cx="200520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14:cNvPr>
              <p14:cNvContentPartPr/>
              <p14:nvPr/>
            </p14:nvContentPartPr>
            <p14:xfrm>
              <a:off x="1290720" y="606400"/>
              <a:ext cx="1108800" cy="317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272720" y="588400"/>
                <a:ext cx="114444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14:cNvPr>
              <p14:cNvContentPartPr/>
              <p14:nvPr/>
            </p14:nvContentPartPr>
            <p14:xfrm>
              <a:off x="2569800" y="790720"/>
              <a:ext cx="132480" cy="12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52160" y="773080"/>
                <a:ext cx="1681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14:cNvPr>
              <p14:cNvContentPartPr/>
              <p14:nvPr/>
            </p14:nvContentPartPr>
            <p14:xfrm>
              <a:off x="2549640" y="578680"/>
              <a:ext cx="182160" cy="153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531640" y="560998"/>
                <a:ext cx="217800" cy="18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14:cNvPr>
              <p14:cNvContentPartPr/>
              <p14:nvPr/>
            </p14:nvContentPartPr>
            <p14:xfrm>
              <a:off x="2856720" y="536920"/>
              <a:ext cx="566280" cy="394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39069" y="518920"/>
                <a:ext cx="601943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14:cNvPr>
              <p14:cNvContentPartPr/>
              <p14:nvPr/>
            </p14:nvContentPartPr>
            <p14:xfrm>
              <a:off x="4358280" y="670120"/>
              <a:ext cx="225360" cy="184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40280" y="652480"/>
                <a:ext cx="2610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14:cNvPr>
              <p14:cNvContentPartPr/>
              <p14:nvPr/>
            </p14:nvContentPartPr>
            <p14:xfrm>
              <a:off x="4023120" y="609280"/>
              <a:ext cx="233280" cy="285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05120" y="591618"/>
                <a:ext cx="268920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14:cNvPr>
              <p14:cNvContentPartPr/>
              <p14:nvPr/>
            </p14:nvContentPartPr>
            <p14:xfrm>
              <a:off x="3626760" y="731320"/>
              <a:ext cx="202320" cy="178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08760" y="713320"/>
                <a:ext cx="2379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14:cNvPr>
              <p14:cNvContentPartPr/>
              <p14:nvPr/>
            </p14:nvContentPartPr>
            <p14:xfrm>
              <a:off x="4703520" y="543040"/>
              <a:ext cx="127800" cy="332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85520" y="525040"/>
                <a:ext cx="1634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14:cNvPr>
              <p14:cNvContentPartPr/>
              <p14:nvPr/>
            </p14:nvContentPartPr>
            <p14:xfrm>
              <a:off x="4937520" y="578680"/>
              <a:ext cx="112320" cy="240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19823" y="561040"/>
                <a:ext cx="148075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14:cNvPr>
              <p14:cNvContentPartPr/>
              <p14:nvPr/>
            </p14:nvContentPartPr>
            <p14:xfrm>
              <a:off x="5597760" y="731320"/>
              <a:ext cx="17208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80120" y="71332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14:cNvPr>
              <p14:cNvContentPartPr/>
              <p14:nvPr/>
            </p14:nvContentPartPr>
            <p14:xfrm>
              <a:off x="5133360" y="581560"/>
              <a:ext cx="362160" cy="279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15360" y="563897"/>
                <a:ext cx="397800" cy="3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14:cNvPr>
              <p14:cNvContentPartPr/>
              <p14:nvPr/>
            </p14:nvContentPartPr>
            <p14:xfrm>
              <a:off x="5921400" y="629440"/>
              <a:ext cx="247320" cy="167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03400" y="611800"/>
                <a:ext cx="2829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14:cNvPr>
              <p14:cNvContentPartPr/>
              <p14:nvPr/>
            </p14:nvContentPartPr>
            <p14:xfrm>
              <a:off x="6262680" y="660040"/>
              <a:ext cx="146880" cy="290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45040" y="642400"/>
                <a:ext cx="18252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14:cNvPr>
              <p14:cNvContentPartPr/>
              <p14:nvPr/>
            </p14:nvContentPartPr>
            <p14:xfrm>
              <a:off x="6537720" y="446560"/>
              <a:ext cx="862200" cy="386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20080" y="428904"/>
                <a:ext cx="897840" cy="4223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B26A0CD-820B-42A3-9A50-6902DFF0BCB6}"/>
                  </a:ext>
                </a:extLst>
              </p14:cNvPr>
              <p14:cNvContentPartPr/>
              <p14:nvPr/>
            </p14:nvContentPartPr>
            <p14:xfrm>
              <a:off x="933960" y="966400"/>
              <a:ext cx="2587320" cy="558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B26A0CD-820B-42A3-9A50-6902DFF0BCB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16318" y="948760"/>
                <a:ext cx="2622965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99B12B8-C79C-4110-951C-8832E2EB54E0}"/>
                  </a:ext>
                </a:extLst>
              </p14:cNvPr>
              <p14:cNvContentPartPr/>
              <p14:nvPr/>
            </p14:nvContentPartPr>
            <p14:xfrm>
              <a:off x="3737280" y="1006360"/>
              <a:ext cx="347760" cy="329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99B12B8-C79C-4110-951C-8832E2EB54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19280" y="988360"/>
                <a:ext cx="383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1B6A898-6D47-42F1-9C8A-7A3B2E3EA2A0}"/>
                  </a:ext>
                </a:extLst>
              </p14:cNvPr>
              <p14:cNvContentPartPr/>
              <p14:nvPr/>
            </p14:nvContentPartPr>
            <p14:xfrm>
              <a:off x="8561640" y="845800"/>
              <a:ext cx="257760" cy="28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1B6A898-6D47-42F1-9C8A-7A3B2E3EA2A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43640" y="828160"/>
                <a:ext cx="2934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60E7B00-5F2A-467D-AB83-C9A70F5F4091}"/>
                  </a:ext>
                </a:extLst>
              </p14:cNvPr>
              <p14:cNvContentPartPr/>
              <p14:nvPr/>
            </p14:nvContentPartPr>
            <p14:xfrm>
              <a:off x="7743720" y="873160"/>
              <a:ext cx="533880" cy="255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60E7B00-5F2A-467D-AB83-C9A70F5F40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25732" y="855520"/>
                <a:ext cx="569496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772958-8193-48ED-9B68-53797C6A9AFC}"/>
                  </a:ext>
                </a:extLst>
              </p14:cNvPr>
              <p14:cNvContentPartPr/>
              <p14:nvPr/>
            </p14:nvContentPartPr>
            <p14:xfrm>
              <a:off x="4164960" y="924280"/>
              <a:ext cx="3353400" cy="363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772958-8193-48ED-9B68-53797C6A9AF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47320" y="906280"/>
                <a:ext cx="3389040" cy="399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41534956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14:cNvPr>
              <p14:cNvContentPartPr/>
              <p14:nvPr/>
            </p14:nvContentPartPr>
            <p14:xfrm>
              <a:off x="1313760" y="298240"/>
              <a:ext cx="577080" cy="151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5771" y="280600"/>
                <a:ext cx="612698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14:cNvPr>
              <p14:cNvContentPartPr/>
              <p14:nvPr/>
            </p14:nvContentPartPr>
            <p14:xfrm>
              <a:off x="537960" y="231640"/>
              <a:ext cx="535320" cy="22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9972" y="213640"/>
                <a:ext cx="570936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14:cNvPr>
              <p14:cNvContentPartPr/>
              <p14:nvPr/>
            </p14:nvContentPartPr>
            <p14:xfrm>
              <a:off x="3758160" y="206080"/>
              <a:ext cx="623160" cy="140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40160" y="188080"/>
                <a:ext cx="65880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14:cNvPr>
              <p14:cNvContentPartPr/>
              <p14:nvPr/>
            </p14:nvContentPartPr>
            <p14:xfrm>
              <a:off x="2183880" y="70720"/>
              <a:ext cx="1300680" cy="313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35" y="53080"/>
                <a:ext cx="133633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14:cNvPr>
              <p14:cNvContentPartPr/>
              <p14:nvPr/>
            </p14:nvContentPartPr>
            <p14:xfrm>
              <a:off x="456960" y="720880"/>
              <a:ext cx="145080" cy="306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702880"/>
                <a:ext cx="180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14:cNvPr>
              <p14:cNvContentPartPr/>
              <p14:nvPr/>
            </p14:nvContentPartPr>
            <p14:xfrm>
              <a:off x="730920" y="782080"/>
              <a:ext cx="13464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3280" y="76408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14:cNvPr>
              <p14:cNvContentPartPr/>
              <p14:nvPr/>
            </p14:nvContentPartPr>
            <p14:xfrm>
              <a:off x="741360" y="863440"/>
              <a:ext cx="11088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23360" y="845440"/>
                <a:ext cx="146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14:cNvPr>
              <p14:cNvContentPartPr/>
              <p14:nvPr/>
            </p14:nvContentPartPr>
            <p14:xfrm>
              <a:off x="995160" y="609280"/>
              <a:ext cx="164880" cy="388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77520" y="591280"/>
                <a:ext cx="200520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14:cNvPr>
              <p14:cNvContentPartPr/>
              <p14:nvPr/>
            </p14:nvContentPartPr>
            <p14:xfrm>
              <a:off x="1290720" y="606400"/>
              <a:ext cx="1108800" cy="317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272720" y="588400"/>
                <a:ext cx="114444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14:cNvPr>
              <p14:cNvContentPartPr/>
              <p14:nvPr/>
            </p14:nvContentPartPr>
            <p14:xfrm>
              <a:off x="2569800" y="790720"/>
              <a:ext cx="132480" cy="12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52160" y="773080"/>
                <a:ext cx="1681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14:cNvPr>
              <p14:cNvContentPartPr/>
              <p14:nvPr/>
            </p14:nvContentPartPr>
            <p14:xfrm>
              <a:off x="2549640" y="578680"/>
              <a:ext cx="182160" cy="153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531640" y="560998"/>
                <a:ext cx="217800" cy="18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14:cNvPr>
              <p14:cNvContentPartPr/>
              <p14:nvPr/>
            </p14:nvContentPartPr>
            <p14:xfrm>
              <a:off x="2856720" y="536920"/>
              <a:ext cx="566280" cy="394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39069" y="518920"/>
                <a:ext cx="601943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14:cNvPr>
              <p14:cNvContentPartPr/>
              <p14:nvPr/>
            </p14:nvContentPartPr>
            <p14:xfrm>
              <a:off x="4358280" y="670120"/>
              <a:ext cx="225360" cy="184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40280" y="652480"/>
                <a:ext cx="2610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14:cNvPr>
              <p14:cNvContentPartPr/>
              <p14:nvPr/>
            </p14:nvContentPartPr>
            <p14:xfrm>
              <a:off x="4023120" y="609280"/>
              <a:ext cx="233280" cy="285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05120" y="591618"/>
                <a:ext cx="268920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14:cNvPr>
              <p14:cNvContentPartPr/>
              <p14:nvPr/>
            </p14:nvContentPartPr>
            <p14:xfrm>
              <a:off x="3626760" y="731320"/>
              <a:ext cx="202320" cy="178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08760" y="713320"/>
                <a:ext cx="2379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14:cNvPr>
              <p14:cNvContentPartPr/>
              <p14:nvPr/>
            </p14:nvContentPartPr>
            <p14:xfrm>
              <a:off x="4703520" y="543040"/>
              <a:ext cx="127800" cy="332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85520" y="525040"/>
                <a:ext cx="1634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14:cNvPr>
              <p14:cNvContentPartPr/>
              <p14:nvPr/>
            </p14:nvContentPartPr>
            <p14:xfrm>
              <a:off x="4937520" y="578680"/>
              <a:ext cx="112320" cy="240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19823" y="561040"/>
                <a:ext cx="148075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14:cNvPr>
              <p14:cNvContentPartPr/>
              <p14:nvPr/>
            </p14:nvContentPartPr>
            <p14:xfrm>
              <a:off x="5597760" y="731320"/>
              <a:ext cx="17208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80120" y="71332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14:cNvPr>
              <p14:cNvContentPartPr/>
              <p14:nvPr/>
            </p14:nvContentPartPr>
            <p14:xfrm>
              <a:off x="5133360" y="581560"/>
              <a:ext cx="362160" cy="279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15360" y="563897"/>
                <a:ext cx="397800" cy="3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14:cNvPr>
              <p14:cNvContentPartPr/>
              <p14:nvPr/>
            </p14:nvContentPartPr>
            <p14:xfrm>
              <a:off x="5921400" y="629440"/>
              <a:ext cx="247320" cy="167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03400" y="611800"/>
                <a:ext cx="2829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14:cNvPr>
              <p14:cNvContentPartPr/>
              <p14:nvPr/>
            </p14:nvContentPartPr>
            <p14:xfrm>
              <a:off x="6262680" y="660040"/>
              <a:ext cx="146880" cy="290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45040" y="642400"/>
                <a:ext cx="18252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14:cNvPr>
              <p14:cNvContentPartPr/>
              <p14:nvPr/>
            </p14:nvContentPartPr>
            <p14:xfrm>
              <a:off x="6537720" y="446560"/>
              <a:ext cx="862200" cy="386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20080" y="428904"/>
                <a:ext cx="897840" cy="4223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B26A0CD-820B-42A3-9A50-6902DFF0BCB6}"/>
                  </a:ext>
                </a:extLst>
              </p14:cNvPr>
              <p14:cNvContentPartPr/>
              <p14:nvPr/>
            </p14:nvContentPartPr>
            <p14:xfrm>
              <a:off x="933960" y="966400"/>
              <a:ext cx="2587320" cy="558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B26A0CD-820B-42A3-9A50-6902DFF0BCB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16318" y="948760"/>
                <a:ext cx="2622965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99B12B8-C79C-4110-951C-8832E2EB54E0}"/>
                  </a:ext>
                </a:extLst>
              </p14:cNvPr>
              <p14:cNvContentPartPr/>
              <p14:nvPr/>
            </p14:nvContentPartPr>
            <p14:xfrm>
              <a:off x="3737280" y="1006360"/>
              <a:ext cx="347760" cy="329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99B12B8-C79C-4110-951C-8832E2EB54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19280" y="988360"/>
                <a:ext cx="383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1B6A898-6D47-42F1-9C8A-7A3B2E3EA2A0}"/>
                  </a:ext>
                </a:extLst>
              </p14:cNvPr>
              <p14:cNvContentPartPr/>
              <p14:nvPr/>
            </p14:nvContentPartPr>
            <p14:xfrm>
              <a:off x="8561640" y="845800"/>
              <a:ext cx="257760" cy="28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1B6A898-6D47-42F1-9C8A-7A3B2E3EA2A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43640" y="828160"/>
                <a:ext cx="2934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60E7B00-5F2A-467D-AB83-C9A70F5F4091}"/>
                  </a:ext>
                </a:extLst>
              </p14:cNvPr>
              <p14:cNvContentPartPr/>
              <p14:nvPr/>
            </p14:nvContentPartPr>
            <p14:xfrm>
              <a:off x="7743720" y="873160"/>
              <a:ext cx="533880" cy="255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60E7B00-5F2A-467D-AB83-C9A70F5F40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25732" y="855520"/>
                <a:ext cx="569496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772958-8193-48ED-9B68-53797C6A9AFC}"/>
                  </a:ext>
                </a:extLst>
              </p14:cNvPr>
              <p14:cNvContentPartPr/>
              <p14:nvPr/>
            </p14:nvContentPartPr>
            <p14:xfrm>
              <a:off x="4164960" y="924280"/>
              <a:ext cx="3353400" cy="363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772958-8193-48ED-9B68-53797C6A9AF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47320" y="906280"/>
                <a:ext cx="338904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8C29EA7-8A70-4620-A4E6-86C9DAABD38F}"/>
                  </a:ext>
                </a:extLst>
              </p14:cNvPr>
              <p14:cNvContentPartPr/>
              <p14:nvPr/>
            </p14:nvContentPartPr>
            <p14:xfrm>
              <a:off x="274080" y="1696120"/>
              <a:ext cx="1223640" cy="427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8C29EA7-8A70-4620-A4E6-86C9DAABD3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6080" y="1678480"/>
                <a:ext cx="1259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7E28BCE-7D69-4610-AF14-3A7AC5D1DC37}"/>
                  </a:ext>
                </a:extLst>
              </p14:cNvPr>
              <p14:cNvContentPartPr/>
              <p14:nvPr/>
            </p14:nvContentPartPr>
            <p14:xfrm>
              <a:off x="2651520" y="1727080"/>
              <a:ext cx="1046880" cy="519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7E28BCE-7D69-4610-AF14-3A7AC5D1DC3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33520" y="1709092"/>
                <a:ext cx="1082520" cy="554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95D5D0A-048A-45E9-81D1-A750964F749C}"/>
                  </a:ext>
                </a:extLst>
              </p14:cNvPr>
              <p14:cNvContentPartPr/>
              <p14:nvPr/>
            </p14:nvContentPartPr>
            <p14:xfrm>
              <a:off x="1797960" y="1787560"/>
              <a:ext cx="538200" cy="335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95D5D0A-048A-45E9-81D1-A750964F74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780320" y="1769920"/>
                <a:ext cx="573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BC07ACE-7809-4722-AD80-8C004859E957}"/>
                  </a:ext>
                </a:extLst>
              </p14:cNvPr>
              <p14:cNvContentPartPr/>
              <p14:nvPr/>
            </p14:nvContentPartPr>
            <p14:xfrm>
              <a:off x="4263600" y="2001040"/>
              <a:ext cx="34200" cy="46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BC07ACE-7809-4722-AD80-8C004859E95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45600" y="1983400"/>
                <a:ext cx="698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9DA8E93-0EF4-4E96-AF5E-E5ED2D9F84F9}"/>
                  </a:ext>
                </a:extLst>
              </p14:cNvPr>
              <p14:cNvContentPartPr/>
              <p14:nvPr/>
            </p14:nvContentPartPr>
            <p14:xfrm>
              <a:off x="4287360" y="1808080"/>
              <a:ext cx="8280" cy="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9DA8E93-0EF4-4E96-AF5E-E5ED2D9F84F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9360" y="1790080"/>
                <a:ext cx="43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39F5BFF-F998-40BC-A40E-81ED6DD8AB09}"/>
                  </a:ext>
                </a:extLst>
              </p14:cNvPr>
              <p14:cNvContentPartPr/>
              <p14:nvPr/>
            </p14:nvContentPartPr>
            <p14:xfrm>
              <a:off x="4374840" y="1930120"/>
              <a:ext cx="422280" cy="12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39F5BFF-F998-40BC-A40E-81ED6DD8AB0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57200" y="1912120"/>
                <a:ext cx="4579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3EAF579-23A6-46DF-A100-31BEAE0F0BEB}"/>
                  </a:ext>
                </a:extLst>
              </p14:cNvPr>
              <p14:cNvContentPartPr/>
              <p14:nvPr/>
            </p14:nvContentPartPr>
            <p14:xfrm>
              <a:off x="3819720" y="1727080"/>
              <a:ext cx="35676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3EAF579-23A6-46DF-A100-31BEAE0F0B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02062" y="1709080"/>
                <a:ext cx="392436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22EC039-CADD-435C-BA6A-B8FB2A33D866}"/>
                  </a:ext>
                </a:extLst>
              </p14:cNvPr>
              <p14:cNvContentPartPr/>
              <p14:nvPr/>
            </p14:nvContentPartPr>
            <p14:xfrm>
              <a:off x="5332800" y="1483000"/>
              <a:ext cx="2219040" cy="1530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22EC039-CADD-435C-BA6A-B8FB2A33D86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15157" y="1465360"/>
                <a:ext cx="2254686" cy="1566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10776774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14:cNvPr>
              <p14:cNvContentPartPr/>
              <p14:nvPr/>
            </p14:nvContentPartPr>
            <p14:xfrm>
              <a:off x="1313760" y="298240"/>
              <a:ext cx="577080" cy="151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5771" y="280600"/>
                <a:ext cx="612698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14:cNvPr>
              <p14:cNvContentPartPr/>
              <p14:nvPr/>
            </p14:nvContentPartPr>
            <p14:xfrm>
              <a:off x="537960" y="231640"/>
              <a:ext cx="535320" cy="22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9972" y="213640"/>
                <a:ext cx="570936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14:cNvPr>
              <p14:cNvContentPartPr/>
              <p14:nvPr/>
            </p14:nvContentPartPr>
            <p14:xfrm>
              <a:off x="3758160" y="206080"/>
              <a:ext cx="623160" cy="140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40160" y="188080"/>
                <a:ext cx="65880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14:cNvPr>
              <p14:cNvContentPartPr/>
              <p14:nvPr/>
            </p14:nvContentPartPr>
            <p14:xfrm>
              <a:off x="2183880" y="70720"/>
              <a:ext cx="1300680" cy="313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35" y="53080"/>
                <a:ext cx="133633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14:cNvPr>
              <p14:cNvContentPartPr/>
              <p14:nvPr/>
            </p14:nvContentPartPr>
            <p14:xfrm>
              <a:off x="456960" y="720880"/>
              <a:ext cx="145080" cy="306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702880"/>
                <a:ext cx="180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14:cNvPr>
              <p14:cNvContentPartPr/>
              <p14:nvPr/>
            </p14:nvContentPartPr>
            <p14:xfrm>
              <a:off x="730920" y="782080"/>
              <a:ext cx="13464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3280" y="76408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14:cNvPr>
              <p14:cNvContentPartPr/>
              <p14:nvPr/>
            </p14:nvContentPartPr>
            <p14:xfrm>
              <a:off x="741360" y="863440"/>
              <a:ext cx="11088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23360" y="845440"/>
                <a:ext cx="146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14:cNvPr>
              <p14:cNvContentPartPr/>
              <p14:nvPr/>
            </p14:nvContentPartPr>
            <p14:xfrm>
              <a:off x="995160" y="609280"/>
              <a:ext cx="164880" cy="388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77520" y="591280"/>
                <a:ext cx="200520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14:cNvPr>
              <p14:cNvContentPartPr/>
              <p14:nvPr/>
            </p14:nvContentPartPr>
            <p14:xfrm>
              <a:off x="1290720" y="606400"/>
              <a:ext cx="1108800" cy="317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272720" y="588400"/>
                <a:ext cx="114444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14:cNvPr>
              <p14:cNvContentPartPr/>
              <p14:nvPr/>
            </p14:nvContentPartPr>
            <p14:xfrm>
              <a:off x="2569800" y="790720"/>
              <a:ext cx="132480" cy="12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52160" y="773080"/>
                <a:ext cx="1681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14:cNvPr>
              <p14:cNvContentPartPr/>
              <p14:nvPr/>
            </p14:nvContentPartPr>
            <p14:xfrm>
              <a:off x="2549640" y="578680"/>
              <a:ext cx="182160" cy="153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531640" y="560998"/>
                <a:ext cx="217800" cy="18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14:cNvPr>
              <p14:cNvContentPartPr/>
              <p14:nvPr/>
            </p14:nvContentPartPr>
            <p14:xfrm>
              <a:off x="2856720" y="536920"/>
              <a:ext cx="566280" cy="394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39069" y="518920"/>
                <a:ext cx="601943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14:cNvPr>
              <p14:cNvContentPartPr/>
              <p14:nvPr/>
            </p14:nvContentPartPr>
            <p14:xfrm>
              <a:off x="4358280" y="670120"/>
              <a:ext cx="225360" cy="184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40280" y="652480"/>
                <a:ext cx="2610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14:cNvPr>
              <p14:cNvContentPartPr/>
              <p14:nvPr/>
            </p14:nvContentPartPr>
            <p14:xfrm>
              <a:off x="4023120" y="609280"/>
              <a:ext cx="233280" cy="285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05120" y="591618"/>
                <a:ext cx="268920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14:cNvPr>
              <p14:cNvContentPartPr/>
              <p14:nvPr/>
            </p14:nvContentPartPr>
            <p14:xfrm>
              <a:off x="3626760" y="731320"/>
              <a:ext cx="202320" cy="178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08760" y="713320"/>
                <a:ext cx="2379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14:cNvPr>
              <p14:cNvContentPartPr/>
              <p14:nvPr/>
            </p14:nvContentPartPr>
            <p14:xfrm>
              <a:off x="4703520" y="543040"/>
              <a:ext cx="127800" cy="332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85520" y="525040"/>
                <a:ext cx="1634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14:cNvPr>
              <p14:cNvContentPartPr/>
              <p14:nvPr/>
            </p14:nvContentPartPr>
            <p14:xfrm>
              <a:off x="4937520" y="578680"/>
              <a:ext cx="112320" cy="240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19823" y="561040"/>
                <a:ext cx="148075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14:cNvPr>
              <p14:cNvContentPartPr/>
              <p14:nvPr/>
            </p14:nvContentPartPr>
            <p14:xfrm>
              <a:off x="5597760" y="731320"/>
              <a:ext cx="17208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80120" y="71332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14:cNvPr>
              <p14:cNvContentPartPr/>
              <p14:nvPr/>
            </p14:nvContentPartPr>
            <p14:xfrm>
              <a:off x="5133360" y="581560"/>
              <a:ext cx="362160" cy="279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15360" y="563897"/>
                <a:ext cx="397800" cy="3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14:cNvPr>
              <p14:cNvContentPartPr/>
              <p14:nvPr/>
            </p14:nvContentPartPr>
            <p14:xfrm>
              <a:off x="5921400" y="629440"/>
              <a:ext cx="247320" cy="167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03400" y="611800"/>
                <a:ext cx="2829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14:cNvPr>
              <p14:cNvContentPartPr/>
              <p14:nvPr/>
            </p14:nvContentPartPr>
            <p14:xfrm>
              <a:off x="6262680" y="660040"/>
              <a:ext cx="146880" cy="290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45040" y="642400"/>
                <a:ext cx="18252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14:cNvPr>
              <p14:cNvContentPartPr/>
              <p14:nvPr/>
            </p14:nvContentPartPr>
            <p14:xfrm>
              <a:off x="6537720" y="446560"/>
              <a:ext cx="862200" cy="386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20080" y="428904"/>
                <a:ext cx="897840" cy="4223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B26A0CD-820B-42A3-9A50-6902DFF0BCB6}"/>
                  </a:ext>
                </a:extLst>
              </p14:cNvPr>
              <p14:cNvContentPartPr/>
              <p14:nvPr/>
            </p14:nvContentPartPr>
            <p14:xfrm>
              <a:off x="933960" y="966400"/>
              <a:ext cx="2587320" cy="558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B26A0CD-820B-42A3-9A50-6902DFF0BCB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16318" y="948760"/>
                <a:ext cx="2622965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99B12B8-C79C-4110-951C-8832E2EB54E0}"/>
                  </a:ext>
                </a:extLst>
              </p14:cNvPr>
              <p14:cNvContentPartPr/>
              <p14:nvPr/>
            </p14:nvContentPartPr>
            <p14:xfrm>
              <a:off x="3737280" y="1006360"/>
              <a:ext cx="347760" cy="329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99B12B8-C79C-4110-951C-8832E2EB54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19280" y="988360"/>
                <a:ext cx="383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1B6A898-6D47-42F1-9C8A-7A3B2E3EA2A0}"/>
                  </a:ext>
                </a:extLst>
              </p14:cNvPr>
              <p14:cNvContentPartPr/>
              <p14:nvPr/>
            </p14:nvContentPartPr>
            <p14:xfrm>
              <a:off x="8561640" y="845800"/>
              <a:ext cx="257760" cy="28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1B6A898-6D47-42F1-9C8A-7A3B2E3EA2A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43640" y="828160"/>
                <a:ext cx="2934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60E7B00-5F2A-467D-AB83-C9A70F5F4091}"/>
                  </a:ext>
                </a:extLst>
              </p14:cNvPr>
              <p14:cNvContentPartPr/>
              <p14:nvPr/>
            </p14:nvContentPartPr>
            <p14:xfrm>
              <a:off x="7743720" y="873160"/>
              <a:ext cx="533880" cy="255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60E7B00-5F2A-467D-AB83-C9A70F5F40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25732" y="855520"/>
                <a:ext cx="569496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772958-8193-48ED-9B68-53797C6A9AFC}"/>
                  </a:ext>
                </a:extLst>
              </p14:cNvPr>
              <p14:cNvContentPartPr/>
              <p14:nvPr/>
            </p14:nvContentPartPr>
            <p14:xfrm>
              <a:off x="4164960" y="924280"/>
              <a:ext cx="3353400" cy="363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772958-8193-48ED-9B68-53797C6A9AF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47320" y="906280"/>
                <a:ext cx="338904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8C29EA7-8A70-4620-A4E6-86C9DAABD38F}"/>
                  </a:ext>
                </a:extLst>
              </p14:cNvPr>
              <p14:cNvContentPartPr/>
              <p14:nvPr/>
            </p14:nvContentPartPr>
            <p14:xfrm>
              <a:off x="274080" y="1696120"/>
              <a:ext cx="1223640" cy="427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8C29EA7-8A70-4620-A4E6-86C9DAABD3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6080" y="1678480"/>
                <a:ext cx="1259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7E28BCE-7D69-4610-AF14-3A7AC5D1DC37}"/>
                  </a:ext>
                </a:extLst>
              </p14:cNvPr>
              <p14:cNvContentPartPr/>
              <p14:nvPr/>
            </p14:nvContentPartPr>
            <p14:xfrm>
              <a:off x="2651520" y="1727080"/>
              <a:ext cx="1046880" cy="519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7E28BCE-7D69-4610-AF14-3A7AC5D1DC3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33520" y="1709092"/>
                <a:ext cx="1082520" cy="554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95D5D0A-048A-45E9-81D1-A750964F749C}"/>
                  </a:ext>
                </a:extLst>
              </p14:cNvPr>
              <p14:cNvContentPartPr/>
              <p14:nvPr/>
            </p14:nvContentPartPr>
            <p14:xfrm>
              <a:off x="1797960" y="1787560"/>
              <a:ext cx="538200" cy="335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95D5D0A-048A-45E9-81D1-A750964F74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780320" y="1769920"/>
                <a:ext cx="573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BC07ACE-7809-4722-AD80-8C004859E957}"/>
                  </a:ext>
                </a:extLst>
              </p14:cNvPr>
              <p14:cNvContentPartPr/>
              <p14:nvPr/>
            </p14:nvContentPartPr>
            <p14:xfrm>
              <a:off x="4263600" y="2001040"/>
              <a:ext cx="34200" cy="46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BC07ACE-7809-4722-AD80-8C004859E95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45600" y="1983400"/>
                <a:ext cx="698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9DA8E93-0EF4-4E96-AF5E-E5ED2D9F84F9}"/>
                  </a:ext>
                </a:extLst>
              </p14:cNvPr>
              <p14:cNvContentPartPr/>
              <p14:nvPr/>
            </p14:nvContentPartPr>
            <p14:xfrm>
              <a:off x="4287360" y="1808080"/>
              <a:ext cx="8280" cy="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9DA8E93-0EF4-4E96-AF5E-E5ED2D9F84F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9360" y="1790080"/>
                <a:ext cx="43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39F5BFF-F998-40BC-A40E-81ED6DD8AB09}"/>
                  </a:ext>
                </a:extLst>
              </p14:cNvPr>
              <p14:cNvContentPartPr/>
              <p14:nvPr/>
            </p14:nvContentPartPr>
            <p14:xfrm>
              <a:off x="4374840" y="1930120"/>
              <a:ext cx="422280" cy="12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39F5BFF-F998-40BC-A40E-81ED6DD8AB0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57200" y="1912120"/>
                <a:ext cx="4579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3EAF579-23A6-46DF-A100-31BEAE0F0BEB}"/>
                  </a:ext>
                </a:extLst>
              </p14:cNvPr>
              <p14:cNvContentPartPr/>
              <p14:nvPr/>
            </p14:nvContentPartPr>
            <p14:xfrm>
              <a:off x="3819720" y="1727080"/>
              <a:ext cx="35676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3EAF579-23A6-46DF-A100-31BEAE0F0B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02062" y="1709080"/>
                <a:ext cx="392436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22EC039-CADD-435C-BA6A-B8FB2A33D866}"/>
                  </a:ext>
                </a:extLst>
              </p14:cNvPr>
              <p14:cNvContentPartPr/>
              <p14:nvPr/>
            </p14:nvContentPartPr>
            <p14:xfrm>
              <a:off x="5332800" y="1483000"/>
              <a:ext cx="2219040" cy="1530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22EC039-CADD-435C-BA6A-B8FB2A33D86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15157" y="1465360"/>
                <a:ext cx="2254686" cy="156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A49B21C-8F87-441A-B23A-2E3621C7C375}"/>
                  </a:ext>
                </a:extLst>
              </p14:cNvPr>
              <p14:cNvContentPartPr/>
              <p14:nvPr/>
            </p14:nvContentPartPr>
            <p14:xfrm>
              <a:off x="6620880" y="1401640"/>
              <a:ext cx="897840" cy="102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A49B21C-8F87-441A-B23A-2E3621C7C3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02880" y="1384000"/>
                <a:ext cx="933480" cy="1060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20573907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14:cNvPr>
              <p14:cNvContentPartPr/>
              <p14:nvPr/>
            </p14:nvContentPartPr>
            <p14:xfrm>
              <a:off x="1313760" y="298240"/>
              <a:ext cx="577080" cy="151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5771" y="280600"/>
                <a:ext cx="612698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14:cNvPr>
              <p14:cNvContentPartPr/>
              <p14:nvPr/>
            </p14:nvContentPartPr>
            <p14:xfrm>
              <a:off x="537960" y="231640"/>
              <a:ext cx="535320" cy="22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9972" y="213640"/>
                <a:ext cx="570936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14:cNvPr>
              <p14:cNvContentPartPr/>
              <p14:nvPr/>
            </p14:nvContentPartPr>
            <p14:xfrm>
              <a:off x="3758160" y="206080"/>
              <a:ext cx="623160" cy="140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40160" y="188080"/>
                <a:ext cx="65880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14:cNvPr>
              <p14:cNvContentPartPr/>
              <p14:nvPr/>
            </p14:nvContentPartPr>
            <p14:xfrm>
              <a:off x="2183880" y="70720"/>
              <a:ext cx="1300680" cy="313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35" y="53080"/>
                <a:ext cx="133633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14:cNvPr>
              <p14:cNvContentPartPr/>
              <p14:nvPr/>
            </p14:nvContentPartPr>
            <p14:xfrm>
              <a:off x="456960" y="720880"/>
              <a:ext cx="145080" cy="306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702880"/>
                <a:ext cx="180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14:cNvPr>
              <p14:cNvContentPartPr/>
              <p14:nvPr/>
            </p14:nvContentPartPr>
            <p14:xfrm>
              <a:off x="730920" y="782080"/>
              <a:ext cx="13464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3280" y="76408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14:cNvPr>
              <p14:cNvContentPartPr/>
              <p14:nvPr/>
            </p14:nvContentPartPr>
            <p14:xfrm>
              <a:off x="741360" y="863440"/>
              <a:ext cx="11088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23360" y="845440"/>
                <a:ext cx="146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14:cNvPr>
              <p14:cNvContentPartPr/>
              <p14:nvPr/>
            </p14:nvContentPartPr>
            <p14:xfrm>
              <a:off x="995160" y="609280"/>
              <a:ext cx="164880" cy="388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77520" y="591280"/>
                <a:ext cx="200520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14:cNvPr>
              <p14:cNvContentPartPr/>
              <p14:nvPr/>
            </p14:nvContentPartPr>
            <p14:xfrm>
              <a:off x="1290720" y="606400"/>
              <a:ext cx="1108800" cy="317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272720" y="588400"/>
                <a:ext cx="114444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14:cNvPr>
              <p14:cNvContentPartPr/>
              <p14:nvPr/>
            </p14:nvContentPartPr>
            <p14:xfrm>
              <a:off x="2569800" y="790720"/>
              <a:ext cx="132480" cy="12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52160" y="773080"/>
                <a:ext cx="1681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14:cNvPr>
              <p14:cNvContentPartPr/>
              <p14:nvPr/>
            </p14:nvContentPartPr>
            <p14:xfrm>
              <a:off x="2549640" y="578680"/>
              <a:ext cx="182160" cy="153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531640" y="560998"/>
                <a:ext cx="217800" cy="18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14:cNvPr>
              <p14:cNvContentPartPr/>
              <p14:nvPr/>
            </p14:nvContentPartPr>
            <p14:xfrm>
              <a:off x="2856720" y="536920"/>
              <a:ext cx="566280" cy="394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39069" y="518920"/>
                <a:ext cx="601943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14:cNvPr>
              <p14:cNvContentPartPr/>
              <p14:nvPr/>
            </p14:nvContentPartPr>
            <p14:xfrm>
              <a:off x="4358280" y="670120"/>
              <a:ext cx="225360" cy="184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40280" y="652480"/>
                <a:ext cx="2610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14:cNvPr>
              <p14:cNvContentPartPr/>
              <p14:nvPr/>
            </p14:nvContentPartPr>
            <p14:xfrm>
              <a:off x="4023120" y="609280"/>
              <a:ext cx="233280" cy="285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05120" y="591618"/>
                <a:ext cx="268920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14:cNvPr>
              <p14:cNvContentPartPr/>
              <p14:nvPr/>
            </p14:nvContentPartPr>
            <p14:xfrm>
              <a:off x="3626760" y="731320"/>
              <a:ext cx="202320" cy="178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08760" y="713320"/>
                <a:ext cx="2379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14:cNvPr>
              <p14:cNvContentPartPr/>
              <p14:nvPr/>
            </p14:nvContentPartPr>
            <p14:xfrm>
              <a:off x="4703520" y="543040"/>
              <a:ext cx="127800" cy="332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85520" y="525040"/>
                <a:ext cx="1634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14:cNvPr>
              <p14:cNvContentPartPr/>
              <p14:nvPr/>
            </p14:nvContentPartPr>
            <p14:xfrm>
              <a:off x="4937520" y="578680"/>
              <a:ext cx="112320" cy="240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19823" y="561040"/>
                <a:ext cx="148075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14:cNvPr>
              <p14:cNvContentPartPr/>
              <p14:nvPr/>
            </p14:nvContentPartPr>
            <p14:xfrm>
              <a:off x="5597760" y="731320"/>
              <a:ext cx="17208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80120" y="71332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14:cNvPr>
              <p14:cNvContentPartPr/>
              <p14:nvPr/>
            </p14:nvContentPartPr>
            <p14:xfrm>
              <a:off x="5133360" y="581560"/>
              <a:ext cx="362160" cy="279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15360" y="563897"/>
                <a:ext cx="397800" cy="3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14:cNvPr>
              <p14:cNvContentPartPr/>
              <p14:nvPr/>
            </p14:nvContentPartPr>
            <p14:xfrm>
              <a:off x="5921400" y="629440"/>
              <a:ext cx="247320" cy="167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03400" y="611800"/>
                <a:ext cx="2829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14:cNvPr>
              <p14:cNvContentPartPr/>
              <p14:nvPr/>
            </p14:nvContentPartPr>
            <p14:xfrm>
              <a:off x="6262680" y="660040"/>
              <a:ext cx="146880" cy="290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45040" y="642400"/>
                <a:ext cx="18252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14:cNvPr>
              <p14:cNvContentPartPr/>
              <p14:nvPr/>
            </p14:nvContentPartPr>
            <p14:xfrm>
              <a:off x="6537720" y="446560"/>
              <a:ext cx="862200" cy="386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20080" y="428904"/>
                <a:ext cx="897840" cy="4223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B26A0CD-820B-42A3-9A50-6902DFF0BCB6}"/>
                  </a:ext>
                </a:extLst>
              </p14:cNvPr>
              <p14:cNvContentPartPr/>
              <p14:nvPr/>
            </p14:nvContentPartPr>
            <p14:xfrm>
              <a:off x="933960" y="966400"/>
              <a:ext cx="2587320" cy="558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B26A0CD-820B-42A3-9A50-6902DFF0BCB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16318" y="948760"/>
                <a:ext cx="2622965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99B12B8-C79C-4110-951C-8832E2EB54E0}"/>
                  </a:ext>
                </a:extLst>
              </p14:cNvPr>
              <p14:cNvContentPartPr/>
              <p14:nvPr/>
            </p14:nvContentPartPr>
            <p14:xfrm>
              <a:off x="3737280" y="1006360"/>
              <a:ext cx="347760" cy="329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99B12B8-C79C-4110-951C-8832E2EB54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19280" y="988360"/>
                <a:ext cx="383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1B6A898-6D47-42F1-9C8A-7A3B2E3EA2A0}"/>
                  </a:ext>
                </a:extLst>
              </p14:cNvPr>
              <p14:cNvContentPartPr/>
              <p14:nvPr/>
            </p14:nvContentPartPr>
            <p14:xfrm>
              <a:off x="8561640" y="845800"/>
              <a:ext cx="257760" cy="28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1B6A898-6D47-42F1-9C8A-7A3B2E3EA2A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43640" y="828160"/>
                <a:ext cx="2934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60E7B00-5F2A-467D-AB83-C9A70F5F4091}"/>
                  </a:ext>
                </a:extLst>
              </p14:cNvPr>
              <p14:cNvContentPartPr/>
              <p14:nvPr/>
            </p14:nvContentPartPr>
            <p14:xfrm>
              <a:off x="7743720" y="873160"/>
              <a:ext cx="533880" cy="255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60E7B00-5F2A-467D-AB83-C9A70F5F40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25732" y="855520"/>
                <a:ext cx="569496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772958-8193-48ED-9B68-53797C6A9AFC}"/>
                  </a:ext>
                </a:extLst>
              </p14:cNvPr>
              <p14:cNvContentPartPr/>
              <p14:nvPr/>
            </p14:nvContentPartPr>
            <p14:xfrm>
              <a:off x="4164960" y="924280"/>
              <a:ext cx="3353400" cy="363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772958-8193-48ED-9B68-53797C6A9AF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47320" y="906280"/>
                <a:ext cx="338904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8C29EA7-8A70-4620-A4E6-86C9DAABD38F}"/>
                  </a:ext>
                </a:extLst>
              </p14:cNvPr>
              <p14:cNvContentPartPr/>
              <p14:nvPr/>
            </p14:nvContentPartPr>
            <p14:xfrm>
              <a:off x="274080" y="1696120"/>
              <a:ext cx="1223640" cy="427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8C29EA7-8A70-4620-A4E6-86C9DAABD3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6080" y="1678480"/>
                <a:ext cx="1259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7E28BCE-7D69-4610-AF14-3A7AC5D1DC37}"/>
                  </a:ext>
                </a:extLst>
              </p14:cNvPr>
              <p14:cNvContentPartPr/>
              <p14:nvPr/>
            </p14:nvContentPartPr>
            <p14:xfrm>
              <a:off x="2651520" y="1727080"/>
              <a:ext cx="1046880" cy="519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7E28BCE-7D69-4610-AF14-3A7AC5D1DC3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33520" y="1709092"/>
                <a:ext cx="1082520" cy="554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95D5D0A-048A-45E9-81D1-A750964F749C}"/>
                  </a:ext>
                </a:extLst>
              </p14:cNvPr>
              <p14:cNvContentPartPr/>
              <p14:nvPr/>
            </p14:nvContentPartPr>
            <p14:xfrm>
              <a:off x="1797960" y="1787560"/>
              <a:ext cx="538200" cy="335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95D5D0A-048A-45E9-81D1-A750964F74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780320" y="1769920"/>
                <a:ext cx="573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BC07ACE-7809-4722-AD80-8C004859E957}"/>
                  </a:ext>
                </a:extLst>
              </p14:cNvPr>
              <p14:cNvContentPartPr/>
              <p14:nvPr/>
            </p14:nvContentPartPr>
            <p14:xfrm>
              <a:off x="4263600" y="2001040"/>
              <a:ext cx="34200" cy="46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BC07ACE-7809-4722-AD80-8C004859E95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45600" y="1983400"/>
                <a:ext cx="698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9DA8E93-0EF4-4E96-AF5E-E5ED2D9F84F9}"/>
                  </a:ext>
                </a:extLst>
              </p14:cNvPr>
              <p14:cNvContentPartPr/>
              <p14:nvPr/>
            </p14:nvContentPartPr>
            <p14:xfrm>
              <a:off x="4287360" y="1808080"/>
              <a:ext cx="8280" cy="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9DA8E93-0EF4-4E96-AF5E-E5ED2D9F84F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9360" y="1790080"/>
                <a:ext cx="43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39F5BFF-F998-40BC-A40E-81ED6DD8AB09}"/>
                  </a:ext>
                </a:extLst>
              </p14:cNvPr>
              <p14:cNvContentPartPr/>
              <p14:nvPr/>
            </p14:nvContentPartPr>
            <p14:xfrm>
              <a:off x="4374840" y="1930120"/>
              <a:ext cx="422280" cy="12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39F5BFF-F998-40BC-A40E-81ED6DD8AB0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57200" y="1912120"/>
                <a:ext cx="4579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3EAF579-23A6-46DF-A100-31BEAE0F0BEB}"/>
                  </a:ext>
                </a:extLst>
              </p14:cNvPr>
              <p14:cNvContentPartPr/>
              <p14:nvPr/>
            </p14:nvContentPartPr>
            <p14:xfrm>
              <a:off x="3819720" y="1727080"/>
              <a:ext cx="35676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3EAF579-23A6-46DF-A100-31BEAE0F0B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02062" y="1709080"/>
                <a:ext cx="392436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22EC039-CADD-435C-BA6A-B8FB2A33D866}"/>
                  </a:ext>
                </a:extLst>
              </p14:cNvPr>
              <p14:cNvContentPartPr/>
              <p14:nvPr/>
            </p14:nvContentPartPr>
            <p14:xfrm>
              <a:off x="5332800" y="1483000"/>
              <a:ext cx="2219040" cy="1530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22EC039-CADD-435C-BA6A-B8FB2A33D86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15157" y="1465360"/>
                <a:ext cx="2254686" cy="156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A49B21C-8F87-441A-B23A-2E3621C7C375}"/>
                  </a:ext>
                </a:extLst>
              </p14:cNvPr>
              <p14:cNvContentPartPr/>
              <p14:nvPr/>
            </p14:nvContentPartPr>
            <p14:xfrm>
              <a:off x="6620880" y="1401640"/>
              <a:ext cx="897840" cy="102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A49B21C-8F87-441A-B23A-2E3621C7C3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02880" y="1384000"/>
                <a:ext cx="933480" cy="10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D74DD1C-9682-4239-836E-56448B68C878}"/>
                  </a:ext>
                </a:extLst>
              </p14:cNvPr>
              <p14:cNvContentPartPr/>
              <p14:nvPr/>
            </p14:nvContentPartPr>
            <p14:xfrm>
              <a:off x="6166920" y="2025520"/>
              <a:ext cx="108720" cy="16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D74DD1C-9682-4239-836E-56448B68C87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48920" y="2007520"/>
                <a:ext cx="1443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DDD831A-0607-44FB-97F0-6F0FED464A8F}"/>
                  </a:ext>
                </a:extLst>
              </p14:cNvPr>
              <p14:cNvContentPartPr/>
              <p14:nvPr/>
            </p14:nvContentPartPr>
            <p14:xfrm>
              <a:off x="6045600" y="2111920"/>
              <a:ext cx="528120" cy="941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DDD831A-0607-44FB-97F0-6F0FED464A8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7600" y="2094280"/>
                <a:ext cx="563760" cy="977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8531840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14:cNvPr>
              <p14:cNvContentPartPr/>
              <p14:nvPr/>
            </p14:nvContentPartPr>
            <p14:xfrm>
              <a:off x="1313760" y="298240"/>
              <a:ext cx="577080" cy="151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5771" y="280600"/>
                <a:ext cx="612698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14:cNvPr>
              <p14:cNvContentPartPr/>
              <p14:nvPr/>
            </p14:nvContentPartPr>
            <p14:xfrm>
              <a:off x="537960" y="231640"/>
              <a:ext cx="535320" cy="22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9972" y="213640"/>
                <a:ext cx="570936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14:cNvPr>
              <p14:cNvContentPartPr/>
              <p14:nvPr/>
            </p14:nvContentPartPr>
            <p14:xfrm>
              <a:off x="3758160" y="206080"/>
              <a:ext cx="623160" cy="140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40160" y="188080"/>
                <a:ext cx="65880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14:cNvPr>
              <p14:cNvContentPartPr/>
              <p14:nvPr/>
            </p14:nvContentPartPr>
            <p14:xfrm>
              <a:off x="2183880" y="70720"/>
              <a:ext cx="1300680" cy="313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35" y="53080"/>
                <a:ext cx="133633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14:cNvPr>
              <p14:cNvContentPartPr/>
              <p14:nvPr/>
            </p14:nvContentPartPr>
            <p14:xfrm>
              <a:off x="456960" y="720880"/>
              <a:ext cx="145080" cy="306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702880"/>
                <a:ext cx="180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14:cNvPr>
              <p14:cNvContentPartPr/>
              <p14:nvPr/>
            </p14:nvContentPartPr>
            <p14:xfrm>
              <a:off x="730920" y="782080"/>
              <a:ext cx="13464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3280" y="76408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14:cNvPr>
              <p14:cNvContentPartPr/>
              <p14:nvPr/>
            </p14:nvContentPartPr>
            <p14:xfrm>
              <a:off x="741360" y="863440"/>
              <a:ext cx="11088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23360" y="845440"/>
                <a:ext cx="146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14:cNvPr>
              <p14:cNvContentPartPr/>
              <p14:nvPr/>
            </p14:nvContentPartPr>
            <p14:xfrm>
              <a:off x="995160" y="609280"/>
              <a:ext cx="164880" cy="388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77520" y="591280"/>
                <a:ext cx="200520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14:cNvPr>
              <p14:cNvContentPartPr/>
              <p14:nvPr/>
            </p14:nvContentPartPr>
            <p14:xfrm>
              <a:off x="1290720" y="606400"/>
              <a:ext cx="1108800" cy="317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272720" y="588400"/>
                <a:ext cx="114444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14:cNvPr>
              <p14:cNvContentPartPr/>
              <p14:nvPr/>
            </p14:nvContentPartPr>
            <p14:xfrm>
              <a:off x="2569800" y="790720"/>
              <a:ext cx="132480" cy="12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52160" y="773080"/>
                <a:ext cx="1681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14:cNvPr>
              <p14:cNvContentPartPr/>
              <p14:nvPr/>
            </p14:nvContentPartPr>
            <p14:xfrm>
              <a:off x="2549640" y="578680"/>
              <a:ext cx="182160" cy="153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531640" y="560998"/>
                <a:ext cx="217800" cy="18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14:cNvPr>
              <p14:cNvContentPartPr/>
              <p14:nvPr/>
            </p14:nvContentPartPr>
            <p14:xfrm>
              <a:off x="2856720" y="536920"/>
              <a:ext cx="566280" cy="394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39069" y="518920"/>
                <a:ext cx="601943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14:cNvPr>
              <p14:cNvContentPartPr/>
              <p14:nvPr/>
            </p14:nvContentPartPr>
            <p14:xfrm>
              <a:off x="4358280" y="670120"/>
              <a:ext cx="225360" cy="184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40280" y="652480"/>
                <a:ext cx="2610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14:cNvPr>
              <p14:cNvContentPartPr/>
              <p14:nvPr/>
            </p14:nvContentPartPr>
            <p14:xfrm>
              <a:off x="4023120" y="609280"/>
              <a:ext cx="233280" cy="285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05120" y="591618"/>
                <a:ext cx="268920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14:cNvPr>
              <p14:cNvContentPartPr/>
              <p14:nvPr/>
            </p14:nvContentPartPr>
            <p14:xfrm>
              <a:off x="3626760" y="731320"/>
              <a:ext cx="202320" cy="178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08760" y="713320"/>
                <a:ext cx="2379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14:cNvPr>
              <p14:cNvContentPartPr/>
              <p14:nvPr/>
            </p14:nvContentPartPr>
            <p14:xfrm>
              <a:off x="4703520" y="543040"/>
              <a:ext cx="127800" cy="332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85520" y="525040"/>
                <a:ext cx="1634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14:cNvPr>
              <p14:cNvContentPartPr/>
              <p14:nvPr/>
            </p14:nvContentPartPr>
            <p14:xfrm>
              <a:off x="4937520" y="578680"/>
              <a:ext cx="112320" cy="240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19823" y="561040"/>
                <a:ext cx="148075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14:cNvPr>
              <p14:cNvContentPartPr/>
              <p14:nvPr/>
            </p14:nvContentPartPr>
            <p14:xfrm>
              <a:off x="5597760" y="731320"/>
              <a:ext cx="17208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80120" y="71332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14:cNvPr>
              <p14:cNvContentPartPr/>
              <p14:nvPr/>
            </p14:nvContentPartPr>
            <p14:xfrm>
              <a:off x="5133360" y="581560"/>
              <a:ext cx="362160" cy="279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15360" y="563897"/>
                <a:ext cx="397800" cy="3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14:cNvPr>
              <p14:cNvContentPartPr/>
              <p14:nvPr/>
            </p14:nvContentPartPr>
            <p14:xfrm>
              <a:off x="5921400" y="629440"/>
              <a:ext cx="247320" cy="167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03400" y="611800"/>
                <a:ext cx="2829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14:cNvPr>
              <p14:cNvContentPartPr/>
              <p14:nvPr/>
            </p14:nvContentPartPr>
            <p14:xfrm>
              <a:off x="6262680" y="660040"/>
              <a:ext cx="146880" cy="290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45040" y="642400"/>
                <a:ext cx="18252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14:cNvPr>
              <p14:cNvContentPartPr/>
              <p14:nvPr/>
            </p14:nvContentPartPr>
            <p14:xfrm>
              <a:off x="6537720" y="446560"/>
              <a:ext cx="862200" cy="386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20080" y="428904"/>
                <a:ext cx="897840" cy="4223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B26A0CD-820B-42A3-9A50-6902DFF0BCB6}"/>
                  </a:ext>
                </a:extLst>
              </p14:cNvPr>
              <p14:cNvContentPartPr/>
              <p14:nvPr/>
            </p14:nvContentPartPr>
            <p14:xfrm>
              <a:off x="933960" y="966400"/>
              <a:ext cx="2587320" cy="558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B26A0CD-820B-42A3-9A50-6902DFF0BCB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16318" y="948760"/>
                <a:ext cx="2622965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99B12B8-C79C-4110-951C-8832E2EB54E0}"/>
                  </a:ext>
                </a:extLst>
              </p14:cNvPr>
              <p14:cNvContentPartPr/>
              <p14:nvPr/>
            </p14:nvContentPartPr>
            <p14:xfrm>
              <a:off x="3737280" y="1006360"/>
              <a:ext cx="347760" cy="329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99B12B8-C79C-4110-951C-8832E2EB54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19280" y="988360"/>
                <a:ext cx="383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1B6A898-6D47-42F1-9C8A-7A3B2E3EA2A0}"/>
                  </a:ext>
                </a:extLst>
              </p14:cNvPr>
              <p14:cNvContentPartPr/>
              <p14:nvPr/>
            </p14:nvContentPartPr>
            <p14:xfrm>
              <a:off x="8561640" y="845800"/>
              <a:ext cx="257760" cy="28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1B6A898-6D47-42F1-9C8A-7A3B2E3EA2A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43640" y="828160"/>
                <a:ext cx="2934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60E7B00-5F2A-467D-AB83-C9A70F5F4091}"/>
                  </a:ext>
                </a:extLst>
              </p14:cNvPr>
              <p14:cNvContentPartPr/>
              <p14:nvPr/>
            </p14:nvContentPartPr>
            <p14:xfrm>
              <a:off x="7743720" y="873160"/>
              <a:ext cx="533880" cy="255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60E7B00-5F2A-467D-AB83-C9A70F5F40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25732" y="855520"/>
                <a:ext cx="569496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772958-8193-48ED-9B68-53797C6A9AFC}"/>
                  </a:ext>
                </a:extLst>
              </p14:cNvPr>
              <p14:cNvContentPartPr/>
              <p14:nvPr/>
            </p14:nvContentPartPr>
            <p14:xfrm>
              <a:off x="4164960" y="924280"/>
              <a:ext cx="3353400" cy="363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772958-8193-48ED-9B68-53797C6A9AF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47320" y="906280"/>
                <a:ext cx="338904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8C29EA7-8A70-4620-A4E6-86C9DAABD38F}"/>
                  </a:ext>
                </a:extLst>
              </p14:cNvPr>
              <p14:cNvContentPartPr/>
              <p14:nvPr/>
            </p14:nvContentPartPr>
            <p14:xfrm>
              <a:off x="274080" y="1696120"/>
              <a:ext cx="1223640" cy="427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8C29EA7-8A70-4620-A4E6-86C9DAABD3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6080" y="1678480"/>
                <a:ext cx="1259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7E28BCE-7D69-4610-AF14-3A7AC5D1DC37}"/>
                  </a:ext>
                </a:extLst>
              </p14:cNvPr>
              <p14:cNvContentPartPr/>
              <p14:nvPr/>
            </p14:nvContentPartPr>
            <p14:xfrm>
              <a:off x="2651520" y="1727080"/>
              <a:ext cx="1046880" cy="519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7E28BCE-7D69-4610-AF14-3A7AC5D1DC3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33520" y="1709092"/>
                <a:ext cx="1082520" cy="554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95D5D0A-048A-45E9-81D1-A750964F749C}"/>
                  </a:ext>
                </a:extLst>
              </p14:cNvPr>
              <p14:cNvContentPartPr/>
              <p14:nvPr/>
            </p14:nvContentPartPr>
            <p14:xfrm>
              <a:off x="1797960" y="1787560"/>
              <a:ext cx="538200" cy="335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95D5D0A-048A-45E9-81D1-A750964F74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780320" y="1769920"/>
                <a:ext cx="573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BC07ACE-7809-4722-AD80-8C004859E957}"/>
                  </a:ext>
                </a:extLst>
              </p14:cNvPr>
              <p14:cNvContentPartPr/>
              <p14:nvPr/>
            </p14:nvContentPartPr>
            <p14:xfrm>
              <a:off x="4263600" y="2001040"/>
              <a:ext cx="34200" cy="46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BC07ACE-7809-4722-AD80-8C004859E95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45600" y="1983400"/>
                <a:ext cx="698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9DA8E93-0EF4-4E96-AF5E-E5ED2D9F84F9}"/>
                  </a:ext>
                </a:extLst>
              </p14:cNvPr>
              <p14:cNvContentPartPr/>
              <p14:nvPr/>
            </p14:nvContentPartPr>
            <p14:xfrm>
              <a:off x="4287360" y="1808080"/>
              <a:ext cx="8280" cy="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9DA8E93-0EF4-4E96-AF5E-E5ED2D9F84F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9360" y="1790080"/>
                <a:ext cx="43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39F5BFF-F998-40BC-A40E-81ED6DD8AB09}"/>
                  </a:ext>
                </a:extLst>
              </p14:cNvPr>
              <p14:cNvContentPartPr/>
              <p14:nvPr/>
            </p14:nvContentPartPr>
            <p14:xfrm>
              <a:off x="4374840" y="1930120"/>
              <a:ext cx="422280" cy="12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39F5BFF-F998-40BC-A40E-81ED6DD8AB0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57200" y="1912120"/>
                <a:ext cx="4579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3EAF579-23A6-46DF-A100-31BEAE0F0BEB}"/>
                  </a:ext>
                </a:extLst>
              </p14:cNvPr>
              <p14:cNvContentPartPr/>
              <p14:nvPr/>
            </p14:nvContentPartPr>
            <p14:xfrm>
              <a:off x="3819720" y="1727080"/>
              <a:ext cx="35676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3EAF579-23A6-46DF-A100-31BEAE0F0B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02062" y="1709080"/>
                <a:ext cx="392436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22EC039-CADD-435C-BA6A-B8FB2A33D866}"/>
                  </a:ext>
                </a:extLst>
              </p14:cNvPr>
              <p14:cNvContentPartPr/>
              <p14:nvPr/>
            </p14:nvContentPartPr>
            <p14:xfrm>
              <a:off x="5332800" y="1483000"/>
              <a:ext cx="2219040" cy="1530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22EC039-CADD-435C-BA6A-B8FB2A33D86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15157" y="1465360"/>
                <a:ext cx="2254686" cy="156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A49B21C-8F87-441A-B23A-2E3621C7C375}"/>
                  </a:ext>
                </a:extLst>
              </p14:cNvPr>
              <p14:cNvContentPartPr/>
              <p14:nvPr/>
            </p14:nvContentPartPr>
            <p14:xfrm>
              <a:off x="6620880" y="1401640"/>
              <a:ext cx="897840" cy="102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A49B21C-8F87-441A-B23A-2E3621C7C3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02880" y="1384000"/>
                <a:ext cx="933480" cy="10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D74DD1C-9682-4239-836E-56448B68C878}"/>
                  </a:ext>
                </a:extLst>
              </p14:cNvPr>
              <p14:cNvContentPartPr/>
              <p14:nvPr/>
            </p14:nvContentPartPr>
            <p14:xfrm>
              <a:off x="6166920" y="2025520"/>
              <a:ext cx="108720" cy="16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D74DD1C-9682-4239-836E-56448B68C87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48920" y="2007520"/>
                <a:ext cx="1443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DDD831A-0607-44FB-97F0-6F0FED464A8F}"/>
                  </a:ext>
                </a:extLst>
              </p14:cNvPr>
              <p14:cNvContentPartPr/>
              <p14:nvPr/>
            </p14:nvContentPartPr>
            <p14:xfrm>
              <a:off x="6045600" y="2111920"/>
              <a:ext cx="528120" cy="941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DDD831A-0607-44FB-97F0-6F0FED464A8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7600" y="2094280"/>
                <a:ext cx="563760" cy="9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CB260E5-BE1E-4C91-B6A8-235C1C533871}"/>
                  </a:ext>
                </a:extLst>
              </p14:cNvPr>
              <p14:cNvContentPartPr/>
              <p14:nvPr/>
            </p14:nvContentPartPr>
            <p14:xfrm>
              <a:off x="675480" y="2402440"/>
              <a:ext cx="587520" cy="284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CB260E5-BE1E-4C91-B6A8-235C1C5338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7840" y="2384800"/>
                <a:ext cx="6231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077CE56-543A-471A-A691-67F5BED578F2}"/>
                  </a:ext>
                </a:extLst>
              </p14:cNvPr>
              <p14:cNvContentPartPr/>
              <p14:nvPr/>
            </p14:nvContentPartPr>
            <p14:xfrm>
              <a:off x="1411680" y="2469760"/>
              <a:ext cx="680760" cy="154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077CE56-543A-471A-A691-67F5BED578F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394040" y="2451760"/>
                <a:ext cx="7164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4EB8714-0890-4604-B239-EF74A1179A15}"/>
                  </a:ext>
                </a:extLst>
              </p14:cNvPr>
              <p14:cNvContentPartPr/>
              <p14:nvPr/>
            </p14:nvContentPartPr>
            <p14:xfrm>
              <a:off x="2326080" y="2432320"/>
              <a:ext cx="255240" cy="254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4EB8714-0890-4604-B239-EF74A1179A1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308440" y="2414320"/>
                <a:ext cx="2908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1950F6C-25C5-4BB6-B856-F8A635A4342F}"/>
                  </a:ext>
                </a:extLst>
              </p14:cNvPr>
              <p14:cNvContentPartPr/>
              <p14:nvPr/>
            </p14:nvContentPartPr>
            <p14:xfrm>
              <a:off x="2956440" y="2255200"/>
              <a:ext cx="1924200" cy="448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1950F6C-25C5-4BB6-B856-F8A635A4342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38443" y="2237546"/>
                <a:ext cx="1959833" cy="48386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12583543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14:cNvPr>
              <p14:cNvContentPartPr/>
              <p14:nvPr/>
            </p14:nvContentPartPr>
            <p14:xfrm>
              <a:off x="1313760" y="298240"/>
              <a:ext cx="577080" cy="151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5771" y="280600"/>
                <a:ext cx="612698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14:cNvPr>
              <p14:cNvContentPartPr/>
              <p14:nvPr/>
            </p14:nvContentPartPr>
            <p14:xfrm>
              <a:off x="537960" y="231640"/>
              <a:ext cx="535320" cy="22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9972" y="213640"/>
                <a:ext cx="570936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14:cNvPr>
              <p14:cNvContentPartPr/>
              <p14:nvPr/>
            </p14:nvContentPartPr>
            <p14:xfrm>
              <a:off x="3758160" y="206080"/>
              <a:ext cx="623160" cy="140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40160" y="188080"/>
                <a:ext cx="65880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14:cNvPr>
              <p14:cNvContentPartPr/>
              <p14:nvPr/>
            </p14:nvContentPartPr>
            <p14:xfrm>
              <a:off x="2183880" y="70720"/>
              <a:ext cx="1300680" cy="313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35" y="53080"/>
                <a:ext cx="133633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14:cNvPr>
              <p14:cNvContentPartPr/>
              <p14:nvPr/>
            </p14:nvContentPartPr>
            <p14:xfrm>
              <a:off x="456960" y="720880"/>
              <a:ext cx="145080" cy="306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702880"/>
                <a:ext cx="180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14:cNvPr>
              <p14:cNvContentPartPr/>
              <p14:nvPr/>
            </p14:nvContentPartPr>
            <p14:xfrm>
              <a:off x="730920" y="782080"/>
              <a:ext cx="13464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3280" y="76408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14:cNvPr>
              <p14:cNvContentPartPr/>
              <p14:nvPr/>
            </p14:nvContentPartPr>
            <p14:xfrm>
              <a:off x="741360" y="863440"/>
              <a:ext cx="11088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23360" y="845440"/>
                <a:ext cx="146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14:cNvPr>
              <p14:cNvContentPartPr/>
              <p14:nvPr/>
            </p14:nvContentPartPr>
            <p14:xfrm>
              <a:off x="995160" y="609280"/>
              <a:ext cx="164880" cy="388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77520" y="591280"/>
                <a:ext cx="200520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14:cNvPr>
              <p14:cNvContentPartPr/>
              <p14:nvPr/>
            </p14:nvContentPartPr>
            <p14:xfrm>
              <a:off x="1290720" y="606400"/>
              <a:ext cx="1108800" cy="317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272720" y="588400"/>
                <a:ext cx="114444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14:cNvPr>
              <p14:cNvContentPartPr/>
              <p14:nvPr/>
            </p14:nvContentPartPr>
            <p14:xfrm>
              <a:off x="2569800" y="790720"/>
              <a:ext cx="132480" cy="12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52160" y="773080"/>
                <a:ext cx="1681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14:cNvPr>
              <p14:cNvContentPartPr/>
              <p14:nvPr/>
            </p14:nvContentPartPr>
            <p14:xfrm>
              <a:off x="2549640" y="578680"/>
              <a:ext cx="182160" cy="153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531640" y="560998"/>
                <a:ext cx="217800" cy="18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14:cNvPr>
              <p14:cNvContentPartPr/>
              <p14:nvPr/>
            </p14:nvContentPartPr>
            <p14:xfrm>
              <a:off x="2856720" y="536920"/>
              <a:ext cx="566280" cy="394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39069" y="518920"/>
                <a:ext cx="601943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14:cNvPr>
              <p14:cNvContentPartPr/>
              <p14:nvPr/>
            </p14:nvContentPartPr>
            <p14:xfrm>
              <a:off x="4358280" y="670120"/>
              <a:ext cx="225360" cy="184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40280" y="652480"/>
                <a:ext cx="2610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14:cNvPr>
              <p14:cNvContentPartPr/>
              <p14:nvPr/>
            </p14:nvContentPartPr>
            <p14:xfrm>
              <a:off x="4023120" y="609280"/>
              <a:ext cx="233280" cy="285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05120" y="591618"/>
                <a:ext cx="268920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14:cNvPr>
              <p14:cNvContentPartPr/>
              <p14:nvPr/>
            </p14:nvContentPartPr>
            <p14:xfrm>
              <a:off x="3626760" y="731320"/>
              <a:ext cx="202320" cy="178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08760" y="713320"/>
                <a:ext cx="2379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14:cNvPr>
              <p14:cNvContentPartPr/>
              <p14:nvPr/>
            </p14:nvContentPartPr>
            <p14:xfrm>
              <a:off x="4703520" y="543040"/>
              <a:ext cx="127800" cy="332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85520" y="525040"/>
                <a:ext cx="1634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14:cNvPr>
              <p14:cNvContentPartPr/>
              <p14:nvPr/>
            </p14:nvContentPartPr>
            <p14:xfrm>
              <a:off x="4937520" y="578680"/>
              <a:ext cx="112320" cy="240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19823" y="561040"/>
                <a:ext cx="148075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14:cNvPr>
              <p14:cNvContentPartPr/>
              <p14:nvPr/>
            </p14:nvContentPartPr>
            <p14:xfrm>
              <a:off x="5597760" y="731320"/>
              <a:ext cx="17208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80120" y="71332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14:cNvPr>
              <p14:cNvContentPartPr/>
              <p14:nvPr/>
            </p14:nvContentPartPr>
            <p14:xfrm>
              <a:off x="5133360" y="581560"/>
              <a:ext cx="362160" cy="279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15360" y="563897"/>
                <a:ext cx="397800" cy="3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14:cNvPr>
              <p14:cNvContentPartPr/>
              <p14:nvPr/>
            </p14:nvContentPartPr>
            <p14:xfrm>
              <a:off x="5921400" y="629440"/>
              <a:ext cx="247320" cy="167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03400" y="611800"/>
                <a:ext cx="2829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14:cNvPr>
              <p14:cNvContentPartPr/>
              <p14:nvPr/>
            </p14:nvContentPartPr>
            <p14:xfrm>
              <a:off x="6262680" y="660040"/>
              <a:ext cx="146880" cy="290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45040" y="642400"/>
                <a:ext cx="18252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14:cNvPr>
              <p14:cNvContentPartPr/>
              <p14:nvPr/>
            </p14:nvContentPartPr>
            <p14:xfrm>
              <a:off x="6537720" y="446560"/>
              <a:ext cx="862200" cy="386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20080" y="428904"/>
                <a:ext cx="897840" cy="4223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B26A0CD-820B-42A3-9A50-6902DFF0BCB6}"/>
                  </a:ext>
                </a:extLst>
              </p14:cNvPr>
              <p14:cNvContentPartPr/>
              <p14:nvPr/>
            </p14:nvContentPartPr>
            <p14:xfrm>
              <a:off x="933960" y="966400"/>
              <a:ext cx="2587320" cy="558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B26A0CD-820B-42A3-9A50-6902DFF0BCB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16318" y="948760"/>
                <a:ext cx="2622965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99B12B8-C79C-4110-951C-8832E2EB54E0}"/>
                  </a:ext>
                </a:extLst>
              </p14:cNvPr>
              <p14:cNvContentPartPr/>
              <p14:nvPr/>
            </p14:nvContentPartPr>
            <p14:xfrm>
              <a:off x="3737280" y="1006360"/>
              <a:ext cx="347760" cy="329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99B12B8-C79C-4110-951C-8832E2EB54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19280" y="988360"/>
                <a:ext cx="383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1B6A898-6D47-42F1-9C8A-7A3B2E3EA2A0}"/>
                  </a:ext>
                </a:extLst>
              </p14:cNvPr>
              <p14:cNvContentPartPr/>
              <p14:nvPr/>
            </p14:nvContentPartPr>
            <p14:xfrm>
              <a:off x="8561640" y="845800"/>
              <a:ext cx="257760" cy="28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1B6A898-6D47-42F1-9C8A-7A3B2E3EA2A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43640" y="828160"/>
                <a:ext cx="2934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60E7B00-5F2A-467D-AB83-C9A70F5F4091}"/>
                  </a:ext>
                </a:extLst>
              </p14:cNvPr>
              <p14:cNvContentPartPr/>
              <p14:nvPr/>
            </p14:nvContentPartPr>
            <p14:xfrm>
              <a:off x="7743720" y="873160"/>
              <a:ext cx="533880" cy="255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60E7B00-5F2A-467D-AB83-C9A70F5F40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25732" y="855520"/>
                <a:ext cx="569496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772958-8193-48ED-9B68-53797C6A9AFC}"/>
                  </a:ext>
                </a:extLst>
              </p14:cNvPr>
              <p14:cNvContentPartPr/>
              <p14:nvPr/>
            </p14:nvContentPartPr>
            <p14:xfrm>
              <a:off x="4164960" y="924280"/>
              <a:ext cx="3353400" cy="363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772958-8193-48ED-9B68-53797C6A9AF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47320" y="906280"/>
                <a:ext cx="338904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8C29EA7-8A70-4620-A4E6-86C9DAABD38F}"/>
                  </a:ext>
                </a:extLst>
              </p14:cNvPr>
              <p14:cNvContentPartPr/>
              <p14:nvPr/>
            </p14:nvContentPartPr>
            <p14:xfrm>
              <a:off x="274080" y="1696120"/>
              <a:ext cx="1223640" cy="427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8C29EA7-8A70-4620-A4E6-86C9DAABD3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6080" y="1678480"/>
                <a:ext cx="1259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7E28BCE-7D69-4610-AF14-3A7AC5D1DC37}"/>
                  </a:ext>
                </a:extLst>
              </p14:cNvPr>
              <p14:cNvContentPartPr/>
              <p14:nvPr/>
            </p14:nvContentPartPr>
            <p14:xfrm>
              <a:off x="2651520" y="1727080"/>
              <a:ext cx="1046880" cy="519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7E28BCE-7D69-4610-AF14-3A7AC5D1DC3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33520" y="1709092"/>
                <a:ext cx="1082520" cy="554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95D5D0A-048A-45E9-81D1-A750964F749C}"/>
                  </a:ext>
                </a:extLst>
              </p14:cNvPr>
              <p14:cNvContentPartPr/>
              <p14:nvPr/>
            </p14:nvContentPartPr>
            <p14:xfrm>
              <a:off x="1797960" y="1787560"/>
              <a:ext cx="538200" cy="335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95D5D0A-048A-45E9-81D1-A750964F74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780320" y="1769920"/>
                <a:ext cx="573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BC07ACE-7809-4722-AD80-8C004859E957}"/>
                  </a:ext>
                </a:extLst>
              </p14:cNvPr>
              <p14:cNvContentPartPr/>
              <p14:nvPr/>
            </p14:nvContentPartPr>
            <p14:xfrm>
              <a:off x="4263600" y="2001040"/>
              <a:ext cx="34200" cy="46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BC07ACE-7809-4722-AD80-8C004859E95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45600" y="1983400"/>
                <a:ext cx="698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9DA8E93-0EF4-4E96-AF5E-E5ED2D9F84F9}"/>
                  </a:ext>
                </a:extLst>
              </p14:cNvPr>
              <p14:cNvContentPartPr/>
              <p14:nvPr/>
            </p14:nvContentPartPr>
            <p14:xfrm>
              <a:off x="4287360" y="1808080"/>
              <a:ext cx="8280" cy="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9DA8E93-0EF4-4E96-AF5E-E5ED2D9F84F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9360" y="1790080"/>
                <a:ext cx="43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39F5BFF-F998-40BC-A40E-81ED6DD8AB09}"/>
                  </a:ext>
                </a:extLst>
              </p14:cNvPr>
              <p14:cNvContentPartPr/>
              <p14:nvPr/>
            </p14:nvContentPartPr>
            <p14:xfrm>
              <a:off x="4374840" y="1930120"/>
              <a:ext cx="422280" cy="12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39F5BFF-F998-40BC-A40E-81ED6DD8AB0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57200" y="1912120"/>
                <a:ext cx="4579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3EAF579-23A6-46DF-A100-31BEAE0F0BEB}"/>
                  </a:ext>
                </a:extLst>
              </p14:cNvPr>
              <p14:cNvContentPartPr/>
              <p14:nvPr/>
            </p14:nvContentPartPr>
            <p14:xfrm>
              <a:off x="3819720" y="1727080"/>
              <a:ext cx="35676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3EAF579-23A6-46DF-A100-31BEAE0F0B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02062" y="1709080"/>
                <a:ext cx="392436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22EC039-CADD-435C-BA6A-B8FB2A33D866}"/>
                  </a:ext>
                </a:extLst>
              </p14:cNvPr>
              <p14:cNvContentPartPr/>
              <p14:nvPr/>
            </p14:nvContentPartPr>
            <p14:xfrm>
              <a:off x="5332800" y="1483000"/>
              <a:ext cx="2219040" cy="1530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22EC039-CADD-435C-BA6A-B8FB2A33D86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15157" y="1465360"/>
                <a:ext cx="2254686" cy="156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A49B21C-8F87-441A-B23A-2E3621C7C375}"/>
                  </a:ext>
                </a:extLst>
              </p14:cNvPr>
              <p14:cNvContentPartPr/>
              <p14:nvPr/>
            </p14:nvContentPartPr>
            <p14:xfrm>
              <a:off x="6620880" y="1401640"/>
              <a:ext cx="897840" cy="102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A49B21C-8F87-441A-B23A-2E3621C7C3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02880" y="1384000"/>
                <a:ext cx="933480" cy="10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D74DD1C-9682-4239-836E-56448B68C878}"/>
                  </a:ext>
                </a:extLst>
              </p14:cNvPr>
              <p14:cNvContentPartPr/>
              <p14:nvPr/>
            </p14:nvContentPartPr>
            <p14:xfrm>
              <a:off x="6166920" y="2025520"/>
              <a:ext cx="108720" cy="16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D74DD1C-9682-4239-836E-56448B68C87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48920" y="2007520"/>
                <a:ext cx="1443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DDD831A-0607-44FB-97F0-6F0FED464A8F}"/>
                  </a:ext>
                </a:extLst>
              </p14:cNvPr>
              <p14:cNvContentPartPr/>
              <p14:nvPr/>
            </p14:nvContentPartPr>
            <p14:xfrm>
              <a:off x="6045600" y="2111920"/>
              <a:ext cx="528120" cy="941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DDD831A-0607-44FB-97F0-6F0FED464A8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7600" y="2094280"/>
                <a:ext cx="563760" cy="9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CB260E5-BE1E-4C91-B6A8-235C1C533871}"/>
                  </a:ext>
                </a:extLst>
              </p14:cNvPr>
              <p14:cNvContentPartPr/>
              <p14:nvPr/>
            </p14:nvContentPartPr>
            <p14:xfrm>
              <a:off x="675480" y="2402440"/>
              <a:ext cx="587520" cy="284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CB260E5-BE1E-4C91-B6A8-235C1C5338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7840" y="2384800"/>
                <a:ext cx="6231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077CE56-543A-471A-A691-67F5BED578F2}"/>
                  </a:ext>
                </a:extLst>
              </p14:cNvPr>
              <p14:cNvContentPartPr/>
              <p14:nvPr/>
            </p14:nvContentPartPr>
            <p14:xfrm>
              <a:off x="1411680" y="2469760"/>
              <a:ext cx="680760" cy="154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077CE56-543A-471A-A691-67F5BED578F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394040" y="2451760"/>
                <a:ext cx="7164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4EB8714-0890-4604-B239-EF74A1179A15}"/>
                  </a:ext>
                </a:extLst>
              </p14:cNvPr>
              <p14:cNvContentPartPr/>
              <p14:nvPr/>
            </p14:nvContentPartPr>
            <p14:xfrm>
              <a:off x="2326080" y="2432320"/>
              <a:ext cx="255240" cy="254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4EB8714-0890-4604-B239-EF74A1179A1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308440" y="2414320"/>
                <a:ext cx="2908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1950F6C-25C5-4BB6-B856-F8A635A4342F}"/>
                  </a:ext>
                </a:extLst>
              </p14:cNvPr>
              <p14:cNvContentPartPr/>
              <p14:nvPr/>
            </p14:nvContentPartPr>
            <p14:xfrm>
              <a:off x="2956440" y="2255200"/>
              <a:ext cx="1924200" cy="448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1950F6C-25C5-4BB6-B856-F8A635A4342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38443" y="2237546"/>
                <a:ext cx="1959833" cy="483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555DEB-7191-4CBE-891E-A2DAA2DB71E1}"/>
                  </a:ext>
                </a:extLst>
              </p14:cNvPr>
              <p14:cNvContentPartPr/>
              <p14:nvPr/>
            </p14:nvContentPartPr>
            <p14:xfrm>
              <a:off x="406200" y="2875120"/>
              <a:ext cx="330120" cy="257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555DEB-7191-4CBE-891E-A2DAA2DB71E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00" y="2857120"/>
                <a:ext cx="36576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D458E0-1180-4A2C-85C5-4B1EF6FA6706}"/>
                  </a:ext>
                </a:extLst>
              </p14:cNvPr>
              <p14:cNvContentPartPr/>
              <p14:nvPr/>
            </p14:nvContentPartPr>
            <p14:xfrm>
              <a:off x="1035840" y="3078160"/>
              <a:ext cx="1314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D458E0-1180-4A2C-85C5-4B1EF6FA670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18200" y="306052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256791F-556E-404C-8668-5A7A596B1C33}"/>
                  </a:ext>
                </a:extLst>
              </p14:cNvPr>
              <p14:cNvContentPartPr/>
              <p14:nvPr/>
            </p14:nvContentPartPr>
            <p14:xfrm>
              <a:off x="1269840" y="2915440"/>
              <a:ext cx="597240" cy="246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256791F-556E-404C-8668-5A7A596B1C3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251851" y="2897414"/>
                <a:ext cx="632859" cy="282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0943FEA-B027-49AD-9CF5-79D36A23FEBA}"/>
                  </a:ext>
                </a:extLst>
              </p14:cNvPr>
              <p14:cNvContentPartPr/>
              <p14:nvPr/>
            </p14:nvContentPartPr>
            <p14:xfrm>
              <a:off x="1980840" y="2986720"/>
              <a:ext cx="141840" cy="164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0943FEA-B027-49AD-9CF5-79D36A23FEB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963200" y="2969080"/>
                <a:ext cx="17748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42EADE1-C61E-4810-BCAE-54514C029FC7}"/>
                  </a:ext>
                </a:extLst>
              </p14:cNvPr>
              <p14:cNvContentPartPr/>
              <p14:nvPr/>
            </p14:nvContentPartPr>
            <p14:xfrm>
              <a:off x="3037440" y="28646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42EADE1-C61E-4810-BCAE-54514C029FC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019440" y="284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89F2A32-24E8-4339-AC13-8EB597DA1DE9}"/>
                  </a:ext>
                </a:extLst>
              </p14:cNvPr>
              <p14:cNvContentPartPr/>
              <p14:nvPr/>
            </p14:nvContentPartPr>
            <p14:xfrm>
              <a:off x="3389880" y="2845960"/>
              <a:ext cx="222840" cy="313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89F2A32-24E8-4339-AC13-8EB597DA1DE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72240" y="2828320"/>
                <a:ext cx="2584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160D03D-E7FE-4C60-B50F-639192F2C93B}"/>
                  </a:ext>
                </a:extLst>
              </p14:cNvPr>
              <p14:cNvContentPartPr/>
              <p14:nvPr/>
            </p14:nvContentPartPr>
            <p14:xfrm>
              <a:off x="3748800" y="2925520"/>
              <a:ext cx="173880" cy="11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160D03D-E7FE-4C60-B50F-639192F2C93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31160" y="2907520"/>
                <a:ext cx="209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E259C79-37FB-44CA-B728-AC67AAA042CB}"/>
                  </a:ext>
                </a:extLst>
              </p14:cNvPr>
              <p14:cNvContentPartPr/>
              <p14:nvPr/>
            </p14:nvContentPartPr>
            <p14:xfrm>
              <a:off x="3768960" y="2996440"/>
              <a:ext cx="205920" cy="10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E259C79-37FB-44CA-B728-AC67AAA042C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750960" y="2978440"/>
                <a:ext cx="241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47F68FB-4121-4401-BEED-AD56BF687180}"/>
                  </a:ext>
                </a:extLst>
              </p14:cNvPr>
              <p14:cNvContentPartPr/>
              <p14:nvPr/>
            </p14:nvContentPartPr>
            <p14:xfrm>
              <a:off x="4104480" y="2844520"/>
              <a:ext cx="454680" cy="177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47F68FB-4121-4401-BEED-AD56BF68718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86480" y="2826520"/>
                <a:ext cx="4903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A6D45D5-FA24-46AF-A256-B04E4C37666D}"/>
                  </a:ext>
                </a:extLst>
              </p14:cNvPr>
              <p14:cNvContentPartPr/>
              <p14:nvPr/>
            </p14:nvContentPartPr>
            <p14:xfrm>
              <a:off x="2831520" y="2937400"/>
              <a:ext cx="460080" cy="199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A6D45D5-FA24-46AF-A256-B04E4C37666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813880" y="2919400"/>
                <a:ext cx="4957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61D3788-7CE1-4023-9AEE-5DCB20F1FFBD}"/>
                  </a:ext>
                </a:extLst>
              </p14:cNvPr>
              <p14:cNvContentPartPr/>
              <p14:nvPr/>
            </p14:nvContentPartPr>
            <p14:xfrm>
              <a:off x="2224920" y="3001480"/>
              <a:ext cx="479160" cy="301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61D3788-7CE1-4023-9AEE-5DCB20F1FFB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06934" y="2983819"/>
                <a:ext cx="514773" cy="33700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09018102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14:cNvPr>
              <p14:cNvContentPartPr/>
              <p14:nvPr/>
            </p14:nvContentPartPr>
            <p14:xfrm>
              <a:off x="1313760" y="298240"/>
              <a:ext cx="577080" cy="151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5771" y="280600"/>
                <a:ext cx="612698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14:cNvPr>
              <p14:cNvContentPartPr/>
              <p14:nvPr/>
            </p14:nvContentPartPr>
            <p14:xfrm>
              <a:off x="537960" y="231640"/>
              <a:ext cx="535320" cy="22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9972" y="213640"/>
                <a:ext cx="570936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14:cNvPr>
              <p14:cNvContentPartPr/>
              <p14:nvPr/>
            </p14:nvContentPartPr>
            <p14:xfrm>
              <a:off x="3758160" y="206080"/>
              <a:ext cx="623160" cy="140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40160" y="188080"/>
                <a:ext cx="65880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14:cNvPr>
              <p14:cNvContentPartPr/>
              <p14:nvPr/>
            </p14:nvContentPartPr>
            <p14:xfrm>
              <a:off x="2183880" y="70720"/>
              <a:ext cx="1300680" cy="313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35" y="53080"/>
                <a:ext cx="133633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14:cNvPr>
              <p14:cNvContentPartPr/>
              <p14:nvPr/>
            </p14:nvContentPartPr>
            <p14:xfrm>
              <a:off x="456960" y="720880"/>
              <a:ext cx="145080" cy="306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702880"/>
                <a:ext cx="180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14:cNvPr>
              <p14:cNvContentPartPr/>
              <p14:nvPr/>
            </p14:nvContentPartPr>
            <p14:xfrm>
              <a:off x="730920" y="782080"/>
              <a:ext cx="13464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3280" y="76408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14:cNvPr>
              <p14:cNvContentPartPr/>
              <p14:nvPr/>
            </p14:nvContentPartPr>
            <p14:xfrm>
              <a:off x="741360" y="863440"/>
              <a:ext cx="11088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23360" y="845440"/>
                <a:ext cx="146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14:cNvPr>
              <p14:cNvContentPartPr/>
              <p14:nvPr/>
            </p14:nvContentPartPr>
            <p14:xfrm>
              <a:off x="995160" y="609280"/>
              <a:ext cx="164880" cy="388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77520" y="591280"/>
                <a:ext cx="200520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14:cNvPr>
              <p14:cNvContentPartPr/>
              <p14:nvPr/>
            </p14:nvContentPartPr>
            <p14:xfrm>
              <a:off x="1290720" y="606400"/>
              <a:ext cx="1108800" cy="317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272720" y="588400"/>
                <a:ext cx="114444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14:cNvPr>
              <p14:cNvContentPartPr/>
              <p14:nvPr/>
            </p14:nvContentPartPr>
            <p14:xfrm>
              <a:off x="2569800" y="790720"/>
              <a:ext cx="132480" cy="12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52160" y="773080"/>
                <a:ext cx="1681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14:cNvPr>
              <p14:cNvContentPartPr/>
              <p14:nvPr/>
            </p14:nvContentPartPr>
            <p14:xfrm>
              <a:off x="2549640" y="578680"/>
              <a:ext cx="182160" cy="153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531640" y="560998"/>
                <a:ext cx="217800" cy="18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14:cNvPr>
              <p14:cNvContentPartPr/>
              <p14:nvPr/>
            </p14:nvContentPartPr>
            <p14:xfrm>
              <a:off x="2856720" y="536920"/>
              <a:ext cx="566280" cy="394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39069" y="518920"/>
                <a:ext cx="601943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14:cNvPr>
              <p14:cNvContentPartPr/>
              <p14:nvPr/>
            </p14:nvContentPartPr>
            <p14:xfrm>
              <a:off x="4358280" y="670120"/>
              <a:ext cx="225360" cy="184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40280" y="652480"/>
                <a:ext cx="2610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14:cNvPr>
              <p14:cNvContentPartPr/>
              <p14:nvPr/>
            </p14:nvContentPartPr>
            <p14:xfrm>
              <a:off x="4023120" y="609280"/>
              <a:ext cx="233280" cy="285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05120" y="591618"/>
                <a:ext cx="268920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14:cNvPr>
              <p14:cNvContentPartPr/>
              <p14:nvPr/>
            </p14:nvContentPartPr>
            <p14:xfrm>
              <a:off x="3626760" y="731320"/>
              <a:ext cx="202320" cy="178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08760" y="713320"/>
                <a:ext cx="2379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14:cNvPr>
              <p14:cNvContentPartPr/>
              <p14:nvPr/>
            </p14:nvContentPartPr>
            <p14:xfrm>
              <a:off x="4703520" y="543040"/>
              <a:ext cx="127800" cy="332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85520" y="525040"/>
                <a:ext cx="1634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14:cNvPr>
              <p14:cNvContentPartPr/>
              <p14:nvPr/>
            </p14:nvContentPartPr>
            <p14:xfrm>
              <a:off x="4937520" y="578680"/>
              <a:ext cx="112320" cy="240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19823" y="561040"/>
                <a:ext cx="148075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14:cNvPr>
              <p14:cNvContentPartPr/>
              <p14:nvPr/>
            </p14:nvContentPartPr>
            <p14:xfrm>
              <a:off x="5597760" y="731320"/>
              <a:ext cx="17208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80120" y="71332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14:cNvPr>
              <p14:cNvContentPartPr/>
              <p14:nvPr/>
            </p14:nvContentPartPr>
            <p14:xfrm>
              <a:off x="5133360" y="581560"/>
              <a:ext cx="362160" cy="279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15360" y="563897"/>
                <a:ext cx="397800" cy="3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14:cNvPr>
              <p14:cNvContentPartPr/>
              <p14:nvPr/>
            </p14:nvContentPartPr>
            <p14:xfrm>
              <a:off x="5921400" y="629440"/>
              <a:ext cx="247320" cy="167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03400" y="611800"/>
                <a:ext cx="2829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14:cNvPr>
              <p14:cNvContentPartPr/>
              <p14:nvPr/>
            </p14:nvContentPartPr>
            <p14:xfrm>
              <a:off x="6262680" y="660040"/>
              <a:ext cx="146880" cy="290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45040" y="642400"/>
                <a:ext cx="18252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14:cNvPr>
              <p14:cNvContentPartPr/>
              <p14:nvPr/>
            </p14:nvContentPartPr>
            <p14:xfrm>
              <a:off x="6537720" y="446560"/>
              <a:ext cx="862200" cy="386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20080" y="428904"/>
                <a:ext cx="897840" cy="4223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B26A0CD-820B-42A3-9A50-6902DFF0BCB6}"/>
                  </a:ext>
                </a:extLst>
              </p14:cNvPr>
              <p14:cNvContentPartPr/>
              <p14:nvPr/>
            </p14:nvContentPartPr>
            <p14:xfrm>
              <a:off x="933960" y="966400"/>
              <a:ext cx="2587320" cy="558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B26A0CD-820B-42A3-9A50-6902DFF0BCB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16318" y="948760"/>
                <a:ext cx="2622965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99B12B8-C79C-4110-951C-8832E2EB54E0}"/>
                  </a:ext>
                </a:extLst>
              </p14:cNvPr>
              <p14:cNvContentPartPr/>
              <p14:nvPr/>
            </p14:nvContentPartPr>
            <p14:xfrm>
              <a:off x="3737280" y="1006360"/>
              <a:ext cx="347760" cy="329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99B12B8-C79C-4110-951C-8832E2EB54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19280" y="988360"/>
                <a:ext cx="383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1B6A898-6D47-42F1-9C8A-7A3B2E3EA2A0}"/>
                  </a:ext>
                </a:extLst>
              </p14:cNvPr>
              <p14:cNvContentPartPr/>
              <p14:nvPr/>
            </p14:nvContentPartPr>
            <p14:xfrm>
              <a:off x="8561640" y="845800"/>
              <a:ext cx="257760" cy="28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1B6A898-6D47-42F1-9C8A-7A3B2E3EA2A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43640" y="828160"/>
                <a:ext cx="2934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60E7B00-5F2A-467D-AB83-C9A70F5F4091}"/>
                  </a:ext>
                </a:extLst>
              </p14:cNvPr>
              <p14:cNvContentPartPr/>
              <p14:nvPr/>
            </p14:nvContentPartPr>
            <p14:xfrm>
              <a:off x="7743720" y="873160"/>
              <a:ext cx="533880" cy="255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60E7B00-5F2A-467D-AB83-C9A70F5F40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25732" y="855520"/>
                <a:ext cx="569496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772958-8193-48ED-9B68-53797C6A9AFC}"/>
                  </a:ext>
                </a:extLst>
              </p14:cNvPr>
              <p14:cNvContentPartPr/>
              <p14:nvPr/>
            </p14:nvContentPartPr>
            <p14:xfrm>
              <a:off x="4164960" y="924280"/>
              <a:ext cx="3353400" cy="363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772958-8193-48ED-9B68-53797C6A9AF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47320" y="906280"/>
                <a:ext cx="338904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8C29EA7-8A70-4620-A4E6-86C9DAABD38F}"/>
                  </a:ext>
                </a:extLst>
              </p14:cNvPr>
              <p14:cNvContentPartPr/>
              <p14:nvPr/>
            </p14:nvContentPartPr>
            <p14:xfrm>
              <a:off x="274080" y="1696120"/>
              <a:ext cx="1223640" cy="427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8C29EA7-8A70-4620-A4E6-86C9DAABD3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6080" y="1678480"/>
                <a:ext cx="1259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7E28BCE-7D69-4610-AF14-3A7AC5D1DC37}"/>
                  </a:ext>
                </a:extLst>
              </p14:cNvPr>
              <p14:cNvContentPartPr/>
              <p14:nvPr/>
            </p14:nvContentPartPr>
            <p14:xfrm>
              <a:off x="2651520" y="1727080"/>
              <a:ext cx="1046880" cy="519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7E28BCE-7D69-4610-AF14-3A7AC5D1DC3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33520" y="1709092"/>
                <a:ext cx="1082520" cy="554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95D5D0A-048A-45E9-81D1-A750964F749C}"/>
                  </a:ext>
                </a:extLst>
              </p14:cNvPr>
              <p14:cNvContentPartPr/>
              <p14:nvPr/>
            </p14:nvContentPartPr>
            <p14:xfrm>
              <a:off x="1797960" y="1787560"/>
              <a:ext cx="538200" cy="335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95D5D0A-048A-45E9-81D1-A750964F74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780320" y="1769920"/>
                <a:ext cx="573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BC07ACE-7809-4722-AD80-8C004859E957}"/>
                  </a:ext>
                </a:extLst>
              </p14:cNvPr>
              <p14:cNvContentPartPr/>
              <p14:nvPr/>
            </p14:nvContentPartPr>
            <p14:xfrm>
              <a:off x="4263600" y="2001040"/>
              <a:ext cx="34200" cy="46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BC07ACE-7809-4722-AD80-8C004859E95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45600" y="1983400"/>
                <a:ext cx="698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9DA8E93-0EF4-4E96-AF5E-E5ED2D9F84F9}"/>
                  </a:ext>
                </a:extLst>
              </p14:cNvPr>
              <p14:cNvContentPartPr/>
              <p14:nvPr/>
            </p14:nvContentPartPr>
            <p14:xfrm>
              <a:off x="4287360" y="1808080"/>
              <a:ext cx="8280" cy="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9DA8E93-0EF4-4E96-AF5E-E5ED2D9F84F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9360" y="1790080"/>
                <a:ext cx="43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39F5BFF-F998-40BC-A40E-81ED6DD8AB09}"/>
                  </a:ext>
                </a:extLst>
              </p14:cNvPr>
              <p14:cNvContentPartPr/>
              <p14:nvPr/>
            </p14:nvContentPartPr>
            <p14:xfrm>
              <a:off x="4374840" y="1930120"/>
              <a:ext cx="422280" cy="12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39F5BFF-F998-40BC-A40E-81ED6DD8AB0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57200" y="1912120"/>
                <a:ext cx="4579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3EAF579-23A6-46DF-A100-31BEAE0F0BEB}"/>
                  </a:ext>
                </a:extLst>
              </p14:cNvPr>
              <p14:cNvContentPartPr/>
              <p14:nvPr/>
            </p14:nvContentPartPr>
            <p14:xfrm>
              <a:off x="3819720" y="1727080"/>
              <a:ext cx="35676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3EAF579-23A6-46DF-A100-31BEAE0F0B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02062" y="1709080"/>
                <a:ext cx="392436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22EC039-CADD-435C-BA6A-B8FB2A33D866}"/>
                  </a:ext>
                </a:extLst>
              </p14:cNvPr>
              <p14:cNvContentPartPr/>
              <p14:nvPr/>
            </p14:nvContentPartPr>
            <p14:xfrm>
              <a:off x="5332800" y="1483000"/>
              <a:ext cx="2219040" cy="1530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22EC039-CADD-435C-BA6A-B8FB2A33D86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15157" y="1465360"/>
                <a:ext cx="2254686" cy="156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A49B21C-8F87-441A-B23A-2E3621C7C375}"/>
                  </a:ext>
                </a:extLst>
              </p14:cNvPr>
              <p14:cNvContentPartPr/>
              <p14:nvPr/>
            </p14:nvContentPartPr>
            <p14:xfrm>
              <a:off x="6620880" y="1401640"/>
              <a:ext cx="897840" cy="102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A49B21C-8F87-441A-B23A-2E3621C7C3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02880" y="1384000"/>
                <a:ext cx="933480" cy="10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D74DD1C-9682-4239-836E-56448B68C878}"/>
                  </a:ext>
                </a:extLst>
              </p14:cNvPr>
              <p14:cNvContentPartPr/>
              <p14:nvPr/>
            </p14:nvContentPartPr>
            <p14:xfrm>
              <a:off x="6166920" y="2025520"/>
              <a:ext cx="108720" cy="16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D74DD1C-9682-4239-836E-56448B68C87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48920" y="2007520"/>
                <a:ext cx="1443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DDD831A-0607-44FB-97F0-6F0FED464A8F}"/>
                  </a:ext>
                </a:extLst>
              </p14:cNvPr>
              <p14:cNvContentPartPr/>
              <p14:nvPr/>
            </p14:nvContentPartPr>
            <p14:xfrm>
              <a:off x="6045600" y="2111920"/>
              <a:ext cx="528120" cy="941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DDD831A-0607-44FB-97F0-6F0FED464A8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7600" y="2094280"/>
                <a:ext cx="563760" cy="9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CB260E5-BE1E-4C91-B6A8-235C1C533871}"/>
                  </a:ext>
                </a:extLst>
              </p14:cNvPr>
              <p14:cNvContentPartPr/>
              <p14:nvPr/>
            </p14:nvContentPartPr>
            <p14:xfrm>
              <a:off x="675480" y="2402440"/>
              <a:ext cx="587520" cy="284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CB260E5-BE1E-4C91-B6A8-235C1C5338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7840" y="2384800"/>
                <a:ext cx="6231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077CE56-543A-471A-A691-67F5BED578F2}"/>
                  </a:ext>
                </a:extLst>
              </p14:cNvPr>
              <p14:cNvContentPartPr/>
              <p14:nvPr/>
            </p14:nvContentPartPr>
            <p14:xfrm>
              <a:off x="1411680" y="2469760"/>
              <a:ext cx="680760" cy="154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077CE56-543A-471A-A691-67F5BED578F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394040" y="2451760"/>
                <a:ext cx="7164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4EB8714-0890-4604-B239-EF74A1179A15}"/>
                  </a:ext>
                </a:extLst>
              </p14:cNvPr>
              <p14:cNvContentPartPr/>
              <p14:nvPr/>
            </p14:nvContentPartPr>
            <p14:xfrm>
              <a:off x="2326080" y="2432320"/>
              <a:ext cx="255240" cy="254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4EB8714-0890-4604-B239-EF74A1179A1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308440" y="2414320"/>
                <a:ext cx="2908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1950F6C-25C5-4BB6-B856-F8A635A4342F}"/>
                  </a:ext>
                </a:extLst>
              </p14:cNvPr>
              <p14:cNvContentPartPr/>
              <p14:nvPr/>
            </p14:nvContentPartPr>
            <p14:xfrm>
              <a:off x="2956440" y="2255200"/>
              <a:ext cx="1924200" cy="448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1950F6C-25C5-4BB6-B856-F8A635A4342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38443" y="2237546"/>
                <a:ext cx="1959833" cy="483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555DEB-7191-4CBE-891E-A2DAA2DB71E1}"/>
                  </a:ext>
                </a:extLst>
              </p14:cNvPr>
              <p14:cNvContentPartPr/>
              <p14:nvPr/>
            </p14:nvContentPartPr>
            <p14:xfrm>
              <a:off x="406200" y="2875120"/>
              <a:ext cx="330120" cy="257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555DEB-7191-4CBE-891E-A2DAA2DB71E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00" y="2857120"/>
                <a:ext cx="36576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D458E0-1180-4A2C-85C5-4B1EF6FA6706}"/>
                  </a:ext>
                </a:extLst>
              </p14:cNvPr>
              <p14:cNvContentPartPr/>
              <p14:nvPr/>
            </p14:nvContentPartPr>
            <p14:xfrm>
              <a:off x="1035840" y="3078160"/>
              <a:ext cx="1314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D458E0-1180-4A2C-85C5-4B1EF6FA670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18200" y="306052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256791F-556E-404C-8668-5A7A596B1C33}"/>
                  </a:ext>
                </a:extLst>
              </p14:cNvPr>
              <p14:cNvContentPartPr/>
              <p14:nvPr/>
            </p14:nvContentPartPr>
            <p14:xfrm>
              <a:off x="1269840" y="2915440"/>
              <a:ext cx="597240" cy="246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256791F-556E-404C-8668-5A7A596B1C3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251851" y="2897414"/>
                <a:ext cx="632859" cy="282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0943FEA-B027-49AD-9CF5-79D36A23FEBA}"/>
                  </a:ext>
                </a:extLst>
              </p14:cNvPr>
              <p14:cNvContentPartPr/>
              <p14:nvPr/>
            </p14:nvContentPartPr>
            <p14:xfrm>
              <a:off x="1980840" y="2986720"/>
              <a:ext cx="141840" cy="164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0943FEA-B027-49AD-9CF5-79D36A23FEB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963200" y="2969080"/>
                <a:ext cx="17748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42EADE1-C61E-4810-BCAE-54514C029FC7}"/>
                  </a:ext>
                </a:extLst>
              </p14:cNvPr>
              <p14:cNvContentPartPr/>
              <p14:nvPr/>
            </p14:nvContentPartPr>
            <p14:xfrm>
              <a:off x="3037440" y="28646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42EADE1-C61E-4810-BCAE-54514C029FC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019440" y="284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89F2A32-24E8-4339-AC13-8EB597DA1DE9}"/>
                  </a:ext>
                </a:extLst>
              </p14:cNvPr>
              <p14:cNvContentPartPr/>
              <p14:nvPr/>
            </p14:nvContentPartPr>
            <p14:xfrm>
              <a:off x="3389880" y="2845960"/>
              <a:ext cx="222840" cy="313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89F2A32-24E8-4339-AC13-8EB597DA1DE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72240" y="2828320"/>
                <a:ext cx="2584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160D03D-E7FE-4C60-B50F-639192F2C93B}"/>
                  </a:ext>
                </a:extLst>
              </p14:cNvPr>
              <p14:cNvContentPartPr/>
              <p14:nvPr/>
            </p14:nvContentPartPr>
            <p14:xfrm>
              <a:off x="3748800" y="2925520"/>
              <a:ext cx="173880" cy="11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160D03D-E7FE-4C60-B50F-639192F2C93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31160" y="2907520"/>
                <a:ext cx="209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E259C79-37FB-44CA-B728-AC67AAA042CB}"/>
                  </a:ext>
                </a:extLst>
              </p14:cNvPr>
              <p14:cNvContentPartPr/>
              <p14:nvPr/>
            </p14:nvContentPartPr>
            <p14:xfrm>
              <a:off x="3768960" y="2996440"/>
              <a:ext cx="205920" cy="10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E259C79-37FB-44CA-B728-AC67AAA042C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750960" y="2978440"/>
                <a:ext cx="241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47F68FB-4121-4401-BEED-AD56BF687180}"/>
                  </a:ext>
                </a:extLst>
              </p14:cNvPr>
              <p14:cNvContentPartPr/>
              <p14:nvPr/>
            </p14:nvContentPartPr>
            <p14:xfrm>
              <a:off x="4104480" y="2844520"/>
              <a:ext cx="454680" cy="177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47F68FB-4121-4401-BEED-AD56BF68718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86480" y="2826520"/>
                <a:ext cx="4903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A6D45D5-FA24-46AF-A256-B04E4C37666D}"/>
                  </a:ext>
                </a:extLst>
              </p14:cNvPr>
              <p14:cNvContentPartPr/>
              <p14:nvPr/>
            </p14:nvContentPartPr>
            <p14:xfrm>
              <a:off x="2831520" y="2937400"/>
              <a:ext cx="460080" cy="199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A6D45D5-FA24-46AF-A256-B04E4C37666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813880" y="2919400"/>
                <a:ext cx="4957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61D3788-7CE1-4023-9AEE-5DCB20F1FFBD}"/>
                  </a:ext>
                </a:extLst>
              </p14:cNvPr>
              <p14:cNvContentPartPr/>
              <p14:nvPr/>
            </p14:nvContentPartPr>
            <p14:xfrm>
              <a:off x="2224920" y="3001480"/>
              <a:ext cx="479160" cy="301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61D3788-7CE1-4023-9AEE-5DCB20F1FFB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06934" y="2983819"/>
                <a:ext cx="514773" cy="337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161A800-8554-4E4A-91D8-AE9564EA380D}"/>
                  </a:ext>
                </a:extLst>
              </p14:cNvPr>
              <p14:cNvContentPartPr/>
              <p14:nvPr/>
            </p14:nvContentPartPr>
            <p14:xfrm>
              <a:off x="975000" y="3128200"/>
              <a:ext cx="381060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161A800-8554-4E4A-91D8-AE9564EA380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957000" y="3110560"/>
                <a:ext cx="3846240" cy="199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27430638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14:cNvPr>
              <p14:cNvContentPartPr/>
              <p14:nvPr/>
            </p14:nvContentPartPr>
            <p14:xfrm>
              <a:off x="1313760" y="298240"/>
              <a:ext cx="577080" cy="151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5771" y="280600"/>
                <a:ext cx="612698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14:cNvPr>
              <p14:cNvContentPartPr/>
              <p14:nvPr/>
            </p14:nvContentPartPr>
            <p14:xfrm>
              <a:off x="537960" y="231640"/>
              <a:ext cx="535320" cy="22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9972" y="213640"/>
                <a:ext cx="570936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14:cNvPr>
              <p14:cNvContentPartPr/>
              <p14:nvPr/>
            </p14:nvContentPartPr>
            <p14:xfrm>
              <a:off x="3758160" y="206080"/>
              <a:ext cx="623160" cy="140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40160" y="188080"/>
                <a:ext cx="65880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14:cNvPr>
              <p14:cNvContentPartPr/>
              <p14:nvPr/>
            </p14:nvContentPartPr>
            <p14:xfrm>
              <a:off x="2183880" y="70720"/>
              <a:ext cx="1300680" cy="313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35" y="53080"/>
                <a:ext cx="133633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14:cNvPr>
              <p14:cNvContentPartPr/>
              <p14:nvPr/>
            </p14:nvContentPartPr>
            <p14:xfrm>
              <a:off x="456960" y="720880"/>
              <a:ext cx="145080" cy="306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702880"/>
                <a:ext cx="180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14:cNvPr>
              <p14:cNvContentPartPr/>
              <p14:nvPr/>
            </p14:nvContentPartPr>
            <p14:xfrm>
              <a:off x="730920" y="782080"/>
              <a:ext cx="13464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3280" y="76408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14:cNvPr>
              <p14:cNvContentPartPr/>
              <p14:nvPr/>
            </p14:nvContentPartPr>
            <p14:xfrm>
              <a:off x="741360" y="863440"/>
              <a:ext cx="11088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23360" y="845440"/>
                <a:ext cx="146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14:cNvPr>
              <p14:cNvContentPartPr/>
              <p14:nvPr/>
            </p14:nvContentPartPr>
            <p14:xfrm>
              <a:off x="995160" y="609280"/>
              <a:ext cx="164880" cy="388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77520" y="591280"/>
                <a:ext cx="200520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14:cNvPr>
              <p14:cNvContentPartPr/>
              <p14:nvPr/>
            </p14:nvContentPartPr>
            <p14:xfrm>
              <a:off x="1290720" y="606400"/>
              <a:ext cx="1108800" cy="317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272720" y="588400"/>
                <a:ext cx="114444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14:cNvPr>
              <p14:cNvContentPartPr/>
              <p14:nvPr/>
            </p14:nvContentPartPr>
            <p14:xfrm>
              <a:off x="2569800" y="790720"/>
              <a:ext cx="132480" cy="12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52160" y="773080"/>
                <a:ext cx="1681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14:cNvPr>
              <p14:cNvContentPartPr/>
              <p14:nvPr/>
            </p14:nvContentPartPr>
            <p14:xfrm>
              <a:off x="2549640" y="578680"/>
              <a:ext cx="182160" cy="153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531640" y="560998"/>
                <a:ext cx="217800" cy="18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14:cNvPr>
              <p14:cNvContentPartPr/>
              <p14:nvPr/>
            </p14:nvContentPartPr>
            <p14:xfrm>
              <a:off x="2856720" y="536920"/>
              <a:ext cx="566280" cy="394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39069" y="518920"/>
                <a:ext cx="601943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14:cNvPr>
              <p14:cNvContentPartPr/>
              <p14:nvPr/>
            </p14:nvContentPartPr>
            <p14:xfrm>
              <a:off x="4358280" y="670120"/>
              <a:ext cx="225360" cy="184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40280" y="652480"/>
                <a:ext cx="2610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14:cNvPr>
              <p14:cNvContentPartPr/>
              <p14:nvPr/>
            </p14:nvContentPartPr>
            <p14:xfrm>
              <a:off x="4023120" y="609280"/>
              <a:ext cx="233280" cy="285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05120" y="591618"/>
                <a:ext cx="268920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14:cNvPr>
              <p14:cNvContentPartPr/>
              <p14:nvPr/>
            </p14:nvContentPartPr>
            <p14:xfrm>
              <a:off x="3626760" y="731320"/>
              <a:ext cx="202320" cy="178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08760" y="713320"/>
                <a:ext cx="2379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14:cNvPr>
              <p14:cNvContentPartPr/>
              <p14:nvPr/>
            </p14:nvContentPartPr>
            <p14:xfrm>
              <a:off x="4703520" y="543040"/>
              <a:ext cx="127800" cy="332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85520" y="525040"/>
                <a:ext cx="1634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14:cNvPr>
              <p14:cNvContentPartPr/>
              <p14:nvPr/>
            </p14:nvContentPartPr>
            <p14:xfrm>
              <a:off x="4937520" y="578680"/>
              <a:ext cx="112320" cy="240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19823" y="561040"/>
                <a:ext cx="148075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14:cNvPr>
              <p14:cNvContentPartPr/>
              <p14:nvPr/>
            </p14:nvContentPartPr>
            <p14:xfrm>
              <a:off x="5597760" y="731320"/>
              <a:ext cx="17208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80120" y="71332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14:cNvPr>
              <p14:cNvContentPartPr/>
              <p14:nvPr/>
            </p14:nvContentPartPr>
            <p14:xfrm>
              <a:off x="5133360" y="581560"/>
              <a:ext cx="362160" cy="279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15360" y="563897"/>
                <a:ext cx="397800" cy="3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14:cNvPr>
              <p14:cNvContentPartPr/>
              <p14:nvPr/>
            </p14:nvContentPartPr>
            <p14:xfrm>
              <a:off x="5921400" y="629440"/>
              <a:ext cx="247320" cy="167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03400" y="611800"/>
                <a:ext cx="2829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14:cNvPr>
              <p14:cNvContentPartPr/>
              <p14:nvPr/>
            </p14:nvContentPartPr>
            <p14:xfrm>
              <a:off x="6262680" y="660040"/>
              <a:ext cx="146880" cy="290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45040" y="642400"/>
                <a:ext cx="18252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14:cNvPr>
              <p14:cNvContentPartPr/>
              <p14:nvPr/>
            </p14:nvContentPartPr>
            <p14:xfrm>
              <a:off x="6537720" y="446560"/>
              <a:ext cx="862200" cy="386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20080" y="428904"/>
                <a:ext cx="897840" cy="4223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B26A0CD-820B-42A3-9A50-6902DFF0BCB6}"/>
                  </a:ext>
                </a:extLst>
              </p14:cNvPr>
              <p14:cNvContentPartPr/>
              <p14:nvPr/>
            </p14:nvContentPartPr>
            <p14:xfrm>
              <a:off x="933960" y="966400"/>
              <a:ext cx="2587320" cy="558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B26A0CD-820B-42A3-9A50-6902DFF0BCB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16318" y="948760"/>
                <a:ext cx="2622965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99B12B8-C79C-4110-951C-8832E2EB54E0}"/>
                  </a:ext>
                </a:extLst>
              </p14:cNvPr>
              <p14:cNvContentPartPr/>
              <p14:nvPr/>
            </p14:nvContentPartPr>
            <p14:xfrm>
              <a:off x="3737280" y="1006360"/>
              <a:ext cx="347760" cy="329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99B12B8-C79C-4110-951C-8832E2EB54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19280" y="988360"/>
                <a:ext cx="383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1B6A898-6D47-42F1-9C8A-7A3B2E3EA2A0}"/>
                  </a:ext>
                </a:extLst>
              </p14:cNvPr>
              <p14:cNvContentPartPr/>
              <p14:nvPr/>
            </p14:nvContentPartPr>
            <p14:xfrm>
              <a:off x="8561640" y="845800"/>
              <a:ext cx="257760" cy="28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1B6A898-6D47-42F1-9C8A-7A3B2E3EA2A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43640" y="828160"/>
                <a:ext cx="2934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60E7B00-5F2A-467D-AB83-C9A70F5F4091}"/>
                  </a:ext>
                </a:extLst>
              </p14:cNvPr>
              <p14:cNvContentPartPr/>
              <p14:nvPr/>
            </p14:nvContentPartPr>
            <p14:xfrm>
              <a:off x="7743720" y="873160"/>
              <a:ext cx="533880" cy="255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60E7B00-5F2A-467D-AB83-C9A70F5F40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25732" y="855520"/>
                <a:ext cx="569496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772958-8193-48ED-9B68-53797C6A9AFC}"/>
                  </a:ext>
                </a:extLst>
              </p14:cNvPr>
              <p14:cNvContentPartPr/>
              <p14:nvPr/>
            </p14:nvContentPartPr>
            <p14:xfrm>
              <a:off x="4164960" y="924280"/>
              <a:ext cx="3353400" cy="363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772958-8193-48ED-9B68-53797C6A9AF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47320" y="906280"/>
                <a:ext cx="338904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8C29EA7-8A70-4620-A4E6-86C9DAABD38F}"/>
                  </a:ext>
                </a:extLst>
              </p14:cNvPr>
              <p14:cNvContentPartPr/>
              <p14:nvPr/>
            </p14:nvContentPartPr>
            <p14:xfrm>
              <a:off x="274080" y="1696120"/>
              <a:ext cx="1223640" cy="427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8C29EA7-8A70-4620-A4E6-86C9DAABD3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6080" y="1678480"/>
                <a:ext cx="1259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7E28BCE-7D69-4610-AF14-3A7AC5D1DC37}"/>
                  </a:ext>
                </a:extLst>
              </p14:cNvPr>
              <p14:cNvContentPartPr/>
              <p14:nvPr/>
            </p14:nvContentPartPr>
            <p14:xfrm>
              <a:off x="2651520" y="1727080"/>
              <a:ext cx="1046880" cy="519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7E28BCE-7D69-4610-AF14-3A7AC5D1DC3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33520" y="1709092"/>
                <a:ext cx="1082520" cy="554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95D5D0A-048A-45E9-81D1-A750964F749C}"/>
                  </a:ext>
                </a:extLst>
              </p14:cNvPr>
              <p14:cNvContentPartPr/>
              <p14:nvPr/>
            </p14:nvContentPartPr>
            <p14:xfrm>
              <a:off x="1797960" y="1787560"/>
              <a:ext cx="538200" cy="335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95D5D0A-048A-45E9-81D1-A750964F74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780320" y="1769920"/>
                <a:ext cx="573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BC07ACE-7809-4722-AD80-8C004859E957}"/>
                  </a:ext>
                </a:extLst>
              </p14:cNvPr>
              <p14:cNvContentPartPr/>
              <p14:nvPr/>
            </p14:nvContentPartPr>
            <p14:xfrm>
              <a:off x="4263600" y="2001040"/>
              <a:ext cx="34200" cy="46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BC07ACE-7809-4722-AD80-8C004859E95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45600" y="1983400"/>
                <a:ext cx="698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9DA8E93-0EF4-4E96-AF5E-E5ED2D9F84F9}"/>
                  </a:ext>
                </a:extLst>
              </p14:cNvPr>
              <p14:cNvContentPartPr/>
              <p14:nvPr/>
            </p14:nvContentPartPr>
            <p14:xfrm>
              <a:off x="4287360" y="1808080"/>
              <a:ext cx="8280" cy="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9DA8E93-0EF4-4E96-AF5E-E5ED2D9F84F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9360" y="1790080"/>
                <a:ext cx="43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39F5BFF-F998-40BC-A40E-81ED6DD8AB09}"/>
                  </a:ext>
                </a:extLst>
              </p14:cNvPr>
              <p14:cNvContentPartPr/>
              <p14:nvPr/>
            </p14:nvContentPartPr>
            <p14:xfrm>
              <a:off x="4374840" y="1930120"/>
              <a:ext cx="422280" cy="12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39F5BFF-F998-40BC-A40E-81ED6DD8AB0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57200" y="1912120"/>
                <a:ext cx="4579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3EAF579-23A6-46DF-A100-31BEAE0F0BEB}"/>
                  </a:ext>
                </a:extLst>
              </p14:cNvPr>
              <p14:cNvContentPartPr/>
              <p14:nvPr/>
            </p14:nvContentPartPr>
            <p14:xfrm>
              <a:off x="3819720" y="1727080"/>
              <a:ext cx="35676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3EAF579-23A6-46DF-A100-31BEAE0F0B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02062" y="1709080"/>
                <a:ext cx="392436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22EC039-CADD-435C-BA6A-B8FB2A33D866}"/>
                  </a:ext>
                </a:extLst>
              </p14:cNvPr>
              <p14:cNvContentPartPr/>
              <p14:nvPr/>
            </p14:nvContentPartPr>
            <p14:xfrm>
              <a:off x="5332800" y="1483000"/>
              <a:ext cx="2219040" cy="1530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22EC039-CADD-435C-BA6A-B8FB2A33D86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15157" y="1465360"/>
                <a:ext cx="2254686" cy="156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A49B21C-8F87-441A-B23A-2E3621C7C375}"/>
                  </a:ext>
                </a:extLst>
              </p14:cNvPr>
              <p14:cNvContentPartPr/>
              <p14:nvPr/>
            </p14:nvContentPartPr>
            <p14:xfrm>
              <a:off x="6620880" y="1401640"/>
              <a:ext cx="897840" cy="102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A49B21C-8F87-441A-B23A-2E3621C7C3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02880" y="1384000"/>
                <a:ext cx="933480" cy="10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D74DD1C-9682-4239-836E-56448B68C878}"/>
                  </a:ext>
                </a:extLst>
              </p14:cNvPr>
              <p14:cNvContentPartPr/>
              <p14:nvPr/>
            </p14:nvContentPartPr>
            <p14:xfrm>
              <a:off x="6166920" y="2025520"/>
              <a:ext cx="108720" cy="16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D74DD1C-9682-4239-836E-56448B68C87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48920" y="2007520"/>
                <a:ext cx="1443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DDD831A-0607-44FB-97F0-6F0FED464A8F}"/>
                  </a:ext>
                </a:extLst>
              </p14:cNvPr>
              <p14:cNvContentPartPr/>
              <p14:nvPr/>
            </p14:nvContentPartPr>
            <p14:xfrm>
              <a:off x="6045600" y="2111920"/>
              <a:ext cx="528120" cy="941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DDD831A-0607-44FB-97F0-6F0FED464A8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7600" y="2094280"/>
                <a:ext cx="563760" cy="9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CB260E5-BE1E-4C91-B6A8-235C1C533871}"/>
                  </a:ext>
                </a:extLst>
              </p14:cNvPr>
              <p14:cNvContentPartPr/>
              <p14:nvPr/>
            </p14:nvContentPartPr>
            <p14:xfrm>
              <a:off x="675480" y="2402440"/>
              <a:ext cx="587520" cy="284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CB260E5-BE1E-4C91-B6A8-235C1C5338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7840" y="2384800"/>
                <a:ext cx="6231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077CE56-543A-471A-A691-67F5BED578F2}"/>
                  </a:ext>
                </a:extLst>
              </p14:cNvPr>
              <p14:cNvContentPartPr/>
              <p14:nvPr/>
            </p14:nvContentPartPr>
            <p14:xfrm>
              <a:off x="1411680" y="2469760"/>
              <a:ext cx="680760" cy="154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077CE56-543A-471A-A691-67F5BED578F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394040" y="2451760"/>
                <a:ext cx="7164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4EB8714-0890-4604-B239-EF74A1179A15}"/>
                  </a:ext>
                </a:extLst>
              </p14:cNvPr>
              <p14:cNvContentPartPr/>
              <p14:nvPr/>
            </p14:nvContentPartPr>
            <p14:xfrm>
              <a:off x="2326080" y="2432320"/>
              <a:ext cx="255240" cy="254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4EB8714-0890-4604-B239-EF74A1179A1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308440" y="2414320"/>
                <a:ext cx="2908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1950F6C-25C5-4BB6-B856-F8A635A4342F}"/>
                  </a:ext>
                </a:extLst>
              </p14:cNvPr>
              <p14:cNvContentPartPr/>
              <p14:nvPr/>
            </p14:nvContentPartPr>
            <p14:xfrm>
              <a:off x="2956440" y="2255200"/>
              <a:ext cx="1924200" cy="448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1950F6C-25C5-4BB6-B856-F8A635A4342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38443" y="2237546"/>
                <a:ext cx="1959833" cy="483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555DEB-7191-4CBE-891E-A2DAA2DB71E1}"/>
                  </a:ext>
                </a:extLst>
              </p14:cNvPr>
              <p14:cNvContentPartPr/>
              <p14:nvPr/>
            </p14:nvContentPartPr>
            <p14:xfrm>
              <a:off x="406200" y="2875120"/>
              <a:ext cx="330120" cy="257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555DEB-7191-4CBE-891E-A2DAA2DB71E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00" y="2857120"/>
                <a:ext cx="36576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D458E0-1180-4A2C-85C5-4B1EF6FA6706}"/>
                  </a:ext>
                </a:extLst>
              </p14:cNvPr>
              <p14:cNvContentPartPr/>
              <p14:nvPr/>
            </p14:nvContentPartPr>
            <p14:xfrm>
              <a:off x="1035840" y="3078160"/>
              <a:ext cx="1314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D458E0-1180-4A2C-85C5-4B1EF6FA670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18200" y="306052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256791F-556E-404C-8668-5A7A596B1C33}"/>
                  </a:ext>
                </a:extLst>
              </p14:cNvPr>
              <p14:cNvContentPartPr/>
              <p14:nvPr/>
            </p14:nvContentPartPr>
            <p14:xfrm>
              <a:off x="1269840" y="2915440"/>
              <a:ext cx="597240" cy="246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256791F-556E-404C-8668-5A7A596B1C3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251851" y="2897414"/>
                <a:ext cx="632859" cy="282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0943FEA-B027-49AD-9CF5-79D36A23FEBA}"/>
                  </a:ext>
                </a:extLst>
              </p14:cNvPr>
              <p14:cNvContentPartPr/>
              <p14:nvPr/>
            </p14:nvContentPartPr>
            <p14:xfrm>
              <a:off x="1980840" y="2986720"/>
              <a:ext cx="141840" cy="164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0943FEA-B027-49AD-9CF5-79D36A23FEB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963200" y="2969080"/>
                <a:ext cx="17748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42EADE1-C61E-4810-BCAE-54514C029FC7}"/>
                  </a:ext>
                </a:extLst>
              </p14:cNvPr>
              <p14:cNvContentPartPr/>
              <p14:nvPr/>
            </p14:nvContentPartPr>
            <p14:xfrm>
              <a:off x="3037440" y="28646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42EADE1-C61E-4810-BCAE-54514C029FC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019440" y="284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89F2A32-24E8-4339-AC13-8EB597DA1DE9}"/>
                  </a:ext>
                </a:extLst>
              </p14:cNvPr>
              <p14:cNvContentPartPr/>
              <p14:nvPr/>
            </p14:nvContentPartPr>
            <p14:xfrm>
              <a:off x="3389880" y="2845960"/>
              <a:ext cx="222840" cy="313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89F2A32-24E8-4339-AC13-8EB597DA1DE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72240" y="2828320"/>
                <a:ext cx="2584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160D03D-E7FE-4C60-B50F-639192F2C93B}"/>
                  </a:ext>
                </a:extLst>
              </p14:cNvPr>
              <p14:cNvContentPartPr/>
              <p14:nvPr/>
            </p14:nvContentPartPr>
            <p14:xfrm>
              <a:off x="3748800" y="2925520"/>
              <a:ext cx="173880" cy="11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160D03D-E7FE-4C60-B50F-639192F2C93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31160" y="2907520"/>
                <a:ext cx="209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E259C79-37FB-44CA-B728-AC67AAA042CB}"/>
                  </a:ext>
                </a:extLst>
              </p14:cNvPr>
              <p14:cNvContentPartPr/>
              <p14:nvPr/>
            </p14:nvContentPartPr>
            <p14:xfrm>
              <a:off x="3768960" y="2996440"/>
              <a:ext cx="205920" cy="10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E259C79-37FB-44CA-B728-AC67AAA042C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750960" y="2978440"/>
                <a:ext cx="241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47F68FB-4121-4401-BEED-AD56BF687180}"/>
                  </a:ext>
                </a:extLst>
              </p14:cNvPr>
              <p14:cNvContentPartPr/>
              <p14:nvPr/>
            </p14:nvContentPartPr>
            <p14:xfrm>
              <a:off x="4104480" y="2844520"/>
              <a:ext cx="454680" cy="177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47F68FB-4121-4401-BEED-AD56BF68718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86480" y="2826520"/>
                <a:ext cx="4903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A6D45D5-FA24-46AF-A256-B04E4C37666D}"/>
                  </a:ext>
                </a:extLst>
              </p14:cNvPr>
              <p14:cNvContentPartPr/>
              <p14:nvPr/>
            </p14:nvContentPartPr>
            <p14:xfrm>
              <a:off x="2831520" y="2937400"/>
              <a:ext cx="460080" cy="199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A6D45D5-FA24-46AF-A256-B04E4C37666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813880" y="2919400"/>
                <a:ext cx="4957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61D3788-7CE1-4023-9AEE-5DCB20F1FFBD}"/>
                  </a:ext>
                </a:extLst>
              </p14:cNvPr>
              <p14:cNvContentPartPr/>
              <p14:nvPr/>
            </p14:nvContentPartPr>
            <p14:xfrm>
              <a:off x="2224920" y="3001480"/>
              <a:ext cx="479160" cy="301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61D3788-7CE1-4023-9AEE-5DCB20F1FFB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06934" y="2983819"/>
                <a:ext cx="514773" cy="337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161A800-8554-4E4A-91D8-AE9564EA380D}"/>
                  </a:ext>
                </a:extLst>
              </p14:cNvPr>
              <p14:cNvContentPartPr/>
              <p14:nvPr/>
            </p14:nvContentPartPr>
            <p14:xfrm>
              <a:off x="975000" y="3128200"/>
              <a:ext cx="381060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161A800-8554-4E4A-91D8-AE9564EA380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957000" y="3110560"/>
                <a:ext cx="38462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5A3EBAD-3DEE-49E2-B03B-F080C74308A9}"/>
                  </a:ext>
                </a:extLst>
              </p14:cNvPr>
              <p14:cNvContentPartPr/>
              <p14:nvPr/>
            </p14:nvContentPartPr>
            <p14:xfrm>
              <a:off x="463440" y="3460120"/>
              <a:ext cx="894240" cy="381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5A3EBAD-3DEE-49E2-B03B-F080C74308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45447" y="3442480"/>
                <a:ext cx="929866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35E906-4F4F-4958-A6C4-0F9228B3F930}"/>
                  </a:ext>
                </a:extLst>
              </p14:cNvPr>
              <p14:cNvContentPartPr/>
              <p14:nvPr/>
            </p14:nvContentPartPr>
            <p14:xfrm>
              <a:off x="1808040" y="3568120"/>
              <a:ext cx="194400" cy="285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35E906-4F4F-4958-A6C4-0F9228B3F93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90400" y="3550480"/>
                <a:ext cx="2300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8CA8C65-E590-42F5-8FB7-9D3525A41A60}"/>
                  </a:ext>
                </a:extLst>
              </p14:cNvPr>
              <p14:cNvContentPartPr/>
              <p14:nvPr/>
            </p14:nvContentPartPr>
            <p14:xfrm>
              <a:off x="2112960" y="3663160"/>
              <a:ext cx="152640" cy="14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8CA8C65-E590-42F5-8FB7-9D3525A41A6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095320" y="3645160"/>
                <a:ext cx="188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CF83D6-93B8-40E0-85AC-568E5B3B44F6}"/>
                  </a:ext>
                </a:extLst>
              </p14:cNvPr>
              <p14:cNvContentPartPr/>
              <p14:nvPr/>
            </p14:nvContentPartPr>
            <p14:xfrm>
              <a:off x="2112960" y="3734440"/>
              <a:ext cx="116280" cy="1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CF83D6-93B8-40E0-85AC-568E5B3B44F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095320" y="3716800"/>
                <a:ext cx="1519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7CE3E4B-B4C5-4671-A167-9F7E8D7C9BA9}"/>
                  </a:ext>
                </a:extLst>
              </p14:cNvPr>
              <p14:cNvContentPartPr/>
              <p14:nvPr/>
            </p14:nvContentPartPr>
            <p14:xfrm>
              <a:off x="2438040" y="3752080"/>
              <a:ext cx="161640" cy="100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7CE3E4B-B4C5-4671-A167-9F7E8D7C9BA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420040" y="3734080"/>
                <a:ext cx="1972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81A77FF-D362-4A89-A94A-C0595288B17D}"/>
                  </a:ext>
                </a:extLst>
              </p14:cNvPr>
              <p14:cNvContentPartPr/>
              <p14:nvPr/>
            </p14:nvContentPartPr>
            <p14:xfrm>
              <a:off x="2417880" y="3514840"/>
              <a:ext cx="151560" cy="158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81A77FF-D362-4A89-A94A-C0595288B17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400240" y="3497200"/>
                <a:ext cx="18720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4CD9C3B-96AC-4BAC-8158-0D5056AB6C4F}"/>
                  </a:ext>
                </a:extLst>
              </p14:cNvPr>
              <p14:cNvContentPartPr/>
              <p14:nvPr/>
            </p14:nvContentPartPr>
            <p14:xfrm>
              <a:off x="4205640" y="3691240"/>
              <a:ext cx="146520" cy="99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4CD9C3B-96AC-4BAC-8158-0D5056AB6C4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188000" y="3673240"/>
                <a:ext cx="18216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50F8A0B-ECC9-4E84-9C82-EC8514A95673}"/>
                  </a:ext>
                </a:extLst>
              </p14:cNvPr>
              <p14:cNvContentPartPr/>
              <p14:nvPr/>
            </p14:nvContentPartPr>
            <p14:xfrm>
              <a:off x="4701000" y="3346000"/>
              <a:ext cx="439200" cy="421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50F8A0B-ECC9-4E84-9C82-EC8514A9567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83015" y="3328360"/>
                <a:ext cx="474811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E5FDFCE-0DFB-4377-AA24-F2E529921D7A}"/>
                  </a:ext>
                </a:extLst>
              </p14:cNvPr>
              <p14:cNvContentPartPr/>
              <p14:nvPr/>
            </p14:nvContentPartPr>
            <p14:xfrm>
              <a:off x="4490400" y="3443920"/>
              <a:ext cx="114840" cy="307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E5FDFCE-0DFB-4377-AA24-F2E529921D7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472456" y="3425920"/>
                <a:ext cx="150369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376AC42-B354-4F79-A124-6829FE3CCDE9}"/>
                  </a:ext>
                </a:extLst>
              </p14:cNvPr>
              <p14:cNvContentPartPr/>
              <p14:nvPr/>
            </p14:nvContentPartPr>
            <p14:xfrm>
              <a:off x="4155240" y="3401800"/>
              <a:ext cx="204480" cy="220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376AC42-B354-4F79-A124-6829FE3CCDE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37240" y="3383800"/>
                <a:ext cx="24012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98A16DE-6357-4B98-9A8E-EDC9429E243C}"/>
                  </a:ext>
                </a:extLst>
              </p14:cNvPr>
              <p14:cNvContentPartPr/>
              <p14:nvPr/>
            </p14:nvContentPartPr>
            <p14:xfrm>
              <a:off x="2742600" y="3450760"/>
              <a:ext cx="1275120" cy="350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98A16DE-6357-4B98-9A8E-EDC9429E243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724960" y="3433102"/>
                <a:ext cx="1310760" cy="38595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69118341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14:cNvPr>
              <p14:cNvContentPartPr/>
              <p14:nvPr/>
            </p14:nvContentPartPr>
            <p14:xfrm>
              <a:off x="1313760" y="298240"/>
              <a:ext cx="577080" cy="151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5771" y="280600"/>
                <a:ext cx="612698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14:cNvPr>
              <p14:cNvContentPartPr/>
              <p14:nvPr/>
            </p14:nvContentPartPr>
            <p14:xfrm>
              <a:off x="537960" y="231640"/>
              <a:ext cx="535320" cy="22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9972" y="213640"/>
                <a:ext cx="570936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14:cNvPr>
              <p14:cNvContentPartPr/>
              <p14:nvPr/>
            </p14:nvContentPartPr>
            <p14:xfrm>
              <a:off x="3758160" y="206080"/>
              <a:ext cx="623160" cy="140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40160" y="188080"/>
                <a:ext cx="65880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14:cNvPr>
              <p14:cNvContentPartPr/>
              <p14:nvPr/>
            </p14:nvContentPartPr>
            <p14:xfrm>
              <a:off x="2183880" y="70720"/>
              <a:ext cx="1300680" cy="313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35" y="53080"/>
                <a:ext cx="133633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14:cNvPr>
              <p14:cNvContentPartPr/>
              <p14:nvPr/>
            </p14:nvContentPartPr>
            <p14:xfrm>
              <a:off x="456960" y="720880"/>
              <a:ext cx="145080" cy="306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702880"/>
                <a:ext cx="180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14:cNvPr>
              <p14:cNvContentPartPr/>
              <p14:nvPr/>
            </p14:nvContentPartPr>
            <p14:xfrm>
              <a:off x="730920" y="782080"/>
              <a:ext cx="13464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3280" y="76408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14:cNvPr>
              <p14:cNvContentPartPr/>
              <p14:nvPr/>
            </p14:nvContentPartPr>
            <p14:xfrm>
              <a:off x="741360" y="863440"/>
              <a:ext cx="11088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23360" y="845440"/>
                <a:ext cx="146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14:cNvPr>
              <p14:cNvContentPartPr/>
              <p14:nvPr/>
            </p14:nvContentPartPr>
            <p14:xfrm>
              <a:off x="995160" y="609280"/>
              <a:ext cx="164880" cy="388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77520" y="591280"/>
                <a:ext cx="200520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14:cNvPr>
              <p14:cNvContentPartPr/>
              <p14:nvPr/>
            </p14:nvContentPartPr>
            <p14:xfrm>
              <a:off x="1290720" y="606400"/>
              <a:ext cx="1108800" cy="317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272720" y="588400"/>
                <a:ext cx="114444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14:cNvPr>
              <p14:cNvContentPartPr/>
              <p14:nvPr/>
            </p14:nvContentPartPr>
            <p14:xfrm>
              <a:off x="2569800" y="790720"/>
              <a:ext cx="132480" cy="12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52160" y="773080"/>
                <a:ext cx="1681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14:cNvPr>
              <p14:cNvContentPartPr/>
              <p14:nvPr/>
            </p14:nvContentPartPr>
            <p14:xfrm>
              <a:off x="2549640" y="578680"/>
              <a:ext cx="182160" cy="153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531640" y="560998"/>
                <a:ext cx="217800" cy="18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14:cNvPr>
              <p14:cNvContentPartPr/>
              <p14:nvPr/>
            </p14:nvContentPartPr>
            <p14:xfrm>
              <a:off x="2856720" y="536920"/>
              <a:ext cx="566280" cy="394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39069" y="518920"/>
                <a:ext cx="601943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14:cNvPr>
              <p14:cNvContentPartPr/>
              <p14:nvPr/>
            </p14:nvContentPartPr>
            <p14:xfrm>
              <a:off x="4358280" y="670120"/>
              <a:ext cx="225360" cy="184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40280" y="652480"/>
                <a:ext cx="2610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14:cNvPr>
              <p14:cNvContentPartPr/>
              <p14:nvPr/>
            </p14:nvContentPartPr>
            <p14:xfrm>
              <a:off x="4023120" y="609280"/>
              <a:ext cx="233280" cy="285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05120" y="591618"/>
                <a:ext cx="268920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14:cNvPr>
              <p14:cNvContentPartPr/>
              <p14:nvPr/>
            </p14:nvContentPartPr>
            <p14:xfrm>
              <a:off x="3626760" y="731320"/>
              <a:ext cx="202320" cy="178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08760" y="713320"/>
                <a:ext cx="2379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14:cNvPr>
              <p14:cNvContentPartPr/>
              <p14:nvPr/>
            </p14:nvContentPartPr>
            <p14:xfrm>
              <a:off x="4703520" y="543040"/>
              <a:ext cx="127800" cy="332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85520" y="525040"/>
                <a:ext cx="1634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14:cNvPr>
              <p14:cNvContentPartPr/>
              <p14:nvPr/>
            </p14:nvContentPartPr>
            <p14:xfrm>
              <a:off x="4937520" y="578680"/>
              <a:ext cx="112320" cy="240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19823" y="561040"/>
                <a:ext cx="148075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14:cNvPr>
              <p14:cNvContentPartPr/>
              <p14:nvPr/>
            </p14:nvContentPartPr>
            <p14:xfrm>
              <a:off x="5597760" y="731320"/>
              <a:ext cx="17208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80120" y="71332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14:cNvPr>
              <p14:cNvContentPartPr/>
              <p14:nvPr/>
            </p14:nvContentPartPr>
            <p14:xfrm>
              <a:off x="5133360" y="581560"/>
              <a:ext cx="362160" cy="279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15360" y="563897"/>
                <a:ext cx="397800" cy="3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14:cNvPr>
              <p14:cNvContentPartPr/>
              <p14:nvPr/>
            </p14:nvContentPartPr>
            <p14:xfrm>
              <a:off x="5921400" y="629440"/>
              <a:ext cx="247320" cy="167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03400" y="611800"/>
                <a:ext cx="2829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14:cNvPr>
              <p14:cNvContentPartPr/>
              <p14:nvPr/>
            </p14:nvContentPartPr>
            <p14:xfrm>
              <a:off x="6262680" y="660040"/>
              <a:ext cx="146880" cy="290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45040" y="642400"/>
                <a:ext cx="18252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14:cNvPr>
              <p14:cNvContentPartPr/>
              <p14:nvPr/>
            </p14:nvContentPartPr>
            <p14:xfrm>
              <a:off x="6537720" y="446560"/>
              <a:ext cx="862200" cy="386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20080" y="428904"/>
                <a:ext cx="897840" cy="4223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B26A0CD-820B-42A3-9A50-6902DFF0BCB6}"/>
                  </a:ext>
                </a:extLst>
              </p14:cNvPr>
              <p14:cNvContentPartPr/>
              <p14:nvPr/>
            </p14:nvContentPartPr>
            <p14:xfrm>
              <a:off x="933960" y="966400"/>
              <a:ext cx="2587320" cy="558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B26A0CD-820B-42A3-9A50-6902DFF0BCB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16318" y="948760"/>
                <a:ext cx="2622965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99B12B8-C79C-4110-951C-8832E2EB54E0}"/>
                  </a:ext>
                </a:extLst>
              </p14:cNvPr>
              <p14:cNvContentPartPr/>
              <p14:nvPr/>
            </p14:nvContentPartPr>
            <p14:xfrm>
              <a:off x="3737280" y="1006360"/>
              <a:ext cx="347760" cy="329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99B12B8-C79C-4110-951C-8832E2EB54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19280" y="988360"/>
                <a:ext cx="383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1B6A898-6D47-42F1-9C8A-7A3B2E3EA2A0}"/>
                  </a:ext>
                </a:extLst>
              </p14:cNvPr>
              <p14:cNvContentPartPr/>
              <p14:nvPr/>
            </p14:nvContentPartPr>
            <p14:xfrm>
              <a:off x="8561640" y="845800"/>
              <a:ext cx="257760" cy="28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1B6A898-6D47-42F1-9C8A-7A3B2E3EA2A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43640" y="828160"/>
                <a:ext cx="2934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60E7B00-5F2A-467D-AB83-C9A70F5F4091}"/>
                  </a:ext>
                </a:extLst>
              </p14:cNvPr>
              <p14:cNvContentPartPr/>
              <p14:nvPr/>
            </p14:nvContentPartPr>
            <p14:xfrm>
              <a:off x="7743720" y="873160"/>
              <a:ext cx="533880" cy="255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60E7B00-5F2A-467D-AB83-C9A70F5F40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25732" y="855520"/>
                <a:ext cx="569496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772958-8193-48ED-9B68-53797C6A9AFC}"/>
                  </a:ext>
                </a:extLst>
              </p14:cNvPr>
              <p14:cNvContentPartPr/>
              <p14:nvPr/>
            </p14:nvContentPartPr>
            <p14:xfrm>
              <a:off x="4164960" y="924280"/>
              <a:ext cx="3353400" cy="363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772958-8193-48ED-9B68-53797C6A9AF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47320" y="906280"/>
                <a:ext cx="338904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8C29EA7-8A70-4620-A4E6-86C9DAABD38F}"/>
                  </a:ext>
                </a:extLst>
              </p14:cNvPr>
              <p14:cNvContentPartPr/>
              <p14:nvPr/>
            </p14:nvContentPartPr>
            <p14:xfrm>
              <a:off x="274080" y="1696120"/>
              <a:ext cx="1223640" cy="427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8C29EA7-8A70-4620-A4E6-86C9DAABD3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6080" y="1678480"/>
                <a:ext cx="1259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7E28BCE-7D69-4610-AF14-3A7AC5D1DC37}"/>
                  </a:ext>
                </a:extLst>
              </p14:cNvPr>
              <p14:cNvContentPartPr/>
              <p14:nvPr/>
            </p14:nvContentPartPr>
            <p14:xfrm>
              <a:off x="2651520" y="1727080"/>
              <a:ext cx="1046880" cy="519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7E28BCE-7D69-4610-AF14-3A7AC5D1DC3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33520" y="1709092"/>
                <a:ext cx="1082520" cy="554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95D5D0A-048A-45E9-81D1-A750964F749C}"/>
                  </a:ext>
                </a:extLst>
              </p14:cNvPr>
              <p14:cNvContentPartPr/>
              <p14:nvPr/>
            </p14:nvContentPartPr>
            <p14:xfrm>
              <a:off x="1797960" y="1787560"/>
              <a:ext cx="538200" cy="335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95D5D0A-048A-45E9-81D1-A750964F74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780320" y="1769920"/>
                <a:ext cx="573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BC07ACE-7809-4722-AD80-8C004859E957}"/>
                  </a:ext>
                </a:extLst>
              </p14:cNvPr>
              <p14:cNvContentPartPr/>
              <p14:nvPr/>
            </p14:nvContentPartPr>
            <p14:xfrm>
              <a:off x="4263600" y="2001040"/>
              <a:ext cx="34200" cy="46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BC07ACE-7809-4722-AD80-8C004859E95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45600" y="1983400"/>
                <a:ext cx="698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9DA8E93-0EF4-4E96-AF5E-E5ED2D9F84F9}"/>
                  </a:ext>
                </a:extLst>
              </p14:cNvPr>
              <p14:cNvContentPartPr/>
              <p14:nvPr/>
            </p14:nvContentPartPr>
            <p14:xfrm>
              <a:off x="4287360" y="1808080"/>
              <a:ext cx="8280" cy="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9DA8E93-0EF4-4E96-AF5E-E5ED2D9F84F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9360" y="1790080"/>
                <a:ext cx="43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39F5BFF-F998-40BC-A40E-81ED6DD8AB09}"/>
                  </a:ext>
                </a:extLst>
              </p14:cNvPr>
              <p14:cNvContentPartPr/>
              <p14:nvPr/>
            </p14:nvContentPartPr>
            <p14:xfrm>
              <a:off x="4374840" y="1930120"/>
              <a:ext cx="422280" cy="12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39F5BFF-F998-40BC-A40E-81ED6DD8AB0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57200" y="1912120"/>
                <a:ext cx="4579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3EAF579-23A6-46DF-A100-31BEAE0F0BEB}"/>
                  </a:ext>
                </a:extLst>
              </p14:cNvPr>
              <p14:cNvContentPartPr/>
              <p14:nvPr/>
            </p14:nvContentPartPr>
            <p14:xfrm>
              <a:off x="3819720" y="1727080"/>
              <a:ext cx="35676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3EAF579-23A6-46DF-A100-31BEAE0F0B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02062" y="1709080"/>
                <a:ext cx="392436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22EC039-CADD-435C-BA6A-B8FB2A33D866}"/>
                  </a:ext>
                </a:extLst>
              </p14:cNvPr>
              <p14:cNvContentPartPr/>
              <p14:nvPr/>
            </p14:nvContentPartPr>
            <p14:xfrm>
              <a:off x="5332800" y="1483000"/>
              <a:ext cx="2219040" cy="1530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22EC039-CADD-435C-BA6A-B8FB2A33D86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15157" y="1465360"/>
                <a:ext cx="2254686" cy="156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A49B21C-8F87-441A-B23A-2E3621C7C375}"/>
                  </a:ext>
                </a:extLst>
              </p14:cNvPr>
              <p14:cNvContentPartPr/>
              <p14:nvPr/>
            </p14:nvContentPartPr>
            <p14:xfrm>
              <a:off x="6620880" y="1401640"/>
              <a:ext cx="897840" cy="102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A49B21C-8F87-441A-B23A-2E3621C7C3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02880" y="1384000"/>
                <a:ext cx="933480" cy="10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D74DD1C-9682-4239-836E-56448B68C878}"/>
                  </a:ext>
                </a:extLst>
              </p14:cNvPr>
              <p14:cNvContentPartPr/>
              <p14:nvPr/>
            </p14:nvContentPartPr>
            <p14:xfrm>
              <a:off x="6166920" y="2025520"/>
              <a:ext cx="108720" cy="16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D74DD1C-9682-4239-836E-56448B68C87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48920" y="2007520"/>
                <a:ext cx="1443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DDD831A-0607-44FB-97F0-6F0FED464A8F}"/>
                  </a:ext>
                </a:extLst>
              </p14:cNvPr>
              <p14:cNvContentPartPr/>
              <p14:nvPr/>
            </p14:nvContentPartPr>
            <p14:xfrm>
              <a:off x="6045600" y="2111920"/>
              <a:ext cx="528120" cy="941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DDD831A-0607-44FB-97F0-6F0FED464A8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7600" y="2094280"/>
                <a:ext cx="563760" cy="9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CB260E5-BE1E-4C91-B6A8-235C1C533871}"/>
                  </a:ext>
                </a:extLst>
              </p14:cNvPr>
              <p14:cNvContentPartPr/>
              <p14:nvPr/>
            </p14:nvContentPartPr>
            <p14:xfrm>
              <a:off x="675480" y="2402440"/>
              <a:ext cx="587520" cy="284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CB260E5-BE1E-4C91-B6A8-235C1C5338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7840" y="2384800"/>
                <a:ext cx="6231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077CE56-543A-471A-A691-67F5BED578F2}"/>
                  </a:ext>
                </a:extLst>
              </p14:cNvPr>
              <p14:cNvContentPartPr/>
              <p14:nvPr/>
            </p14:nvContentPartPr>
            <p14:xfrm>
              <a:off x="1411680" y="2469760"/>
              <a:ext cx="680760" cy="154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077CE56-543A-471A-A691-67F5BED578F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394040" y="2451760"/>
                <a:ext cx="7164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4EB8714-0890-4604-B239-EF74A1179A15}"/>
                  </a:ext>
                </a:extLst>
              </p14:cNvPr>
              <p14:cNvContentPartPr/>
              <p14:nvPr/>
            </p14:nvContentPartPr>
            <p14:xfrm>
              <a:off x="2326080" y="2432320"/>
              <a:ext cx="255240" cy="254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4EB8714-0890-4604-B239-EF74A1179A1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308440" y="2414320"/>
                <a:ext cx="2908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1950F6C-25C5-4BB6-B856-F8A635A4342F}"/>
                  </a:ext>
                </a:extLst>
              </p14:cNvPr>
              <p14:cNvContentPartPr/>
              <p14:nvPr/>
            </p14:nvContentPartPr>
            <p14:xfrm>
              <a:off x="2956440" y="2255200"/>
              <a:ext cx="1924200" cy="448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1950F6C-25C5-4BB6-B856-F8A635A4342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38443" y="2237546"/>
                <a:ext cx="1959833" cy="483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555DEB-7191-4CBE-891E-A2DAA2DB71E1}"/>
                  </a:ext>
                </a:extLst>
              </p14:cNvPr>
              <p14:cNvContentPartPr/>
              <p14:nvPr/>
            </p14:nvContentPartPr>
            <p14:xfrm>
              <a:off x="406200" y="2875120"/>
              <a:ext cx="330120" cy="257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555DEB-7191-4CBE-891E-A2DAA2DB71E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00" y="2857120"/>
                <a:ext cx="36576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D458E0-1180-4A2C-85C5-4B1EF6FA6706}"/>
                  </a:ext>
                </a:extLst>
              </p14:cNvPr>
              <p14:cNvContentPartPr/>
              <p14:nvPr/>
            </p14:nvContentPartPr>
            <p14:xfrm>
              <a:off x="1035840" y="3078160"/>
              <a:ext cx="1314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D458E0-1180-4A2C-85C5-4B1EF6FA670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18200" y="306052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256791F-556E-404C-8668-5A7A596B1C33}"/>
                  </a:ext>
                </a:extLst>
              </p14:cNvPr>
              <p14:cNvContentPartPr/>
              <p14:nvPr/>
            </p14:nvContentPartPr>
            <p14:xfrm>
              <a:off x="1269840" y="2915440"/>
              <a:ext cx="597240" cy="246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256791F-556E-404C-8668-5A7A596B1C3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251851" y="2897414"/>
                <a:ext cx="632859" cy="282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0943FEA-B027-49AD-9CF5-79D36A23FEBA}"/>
                  </a:ext>
                </a:extLst>
              </p14:cNvPr>
              <p14:cNvContentPartPr/>
              <p14:nvPr/>
            </p14:nvContentPartPr>
            <p14:xfrm>
              <a:off x="1980840" y="2986720"/>
              <a:ext cx="141840" cy="164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0943FEA-B027-49AD-9CF5-79D36A23FEB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963200" y="2969080"/>
                <a:ext cx="17748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42EADE1-C61E-4810-BCAE-54514C029FC7}"/>
                  </a:ext>
                </a:extLst>
              </p14:cNvPr>
              <p14:cNvContentPartPr/>
              <p14:nvPr/>
            </p14:nvContentPartPr>
            <p14:xfrm>
              <a:off x="3037440" y="28646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42EADE1-C61E-4810-BCAE-54514C029FC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019440" y="284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89F2A32-24E8-4339-AC13-8EB597DA1DE9}"/>
                  </a:ext>
                </a:extLst>
              </p14:cNvPr>
              <p14:cNvContentPartPr/>
              <p14:nvPr/>
            </p14:nvContentPartPr>
            <p14:xfrm>
              <a:off x="3389880" y="2845960"/>
              <a:ext cx="222840" cy="313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89F2A32-24E8-4339-AC13-8EB597DA1DE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72240" y="2828320"/>
                <a:ext cx="2584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160D03D-E7FE-4C60-B50F-639192F2C93B}"/>
                  </a:ext>
                </a:extLst>
              </p14:cNvPr>
              <p14:cNvContentPartPr/>
              <p14:nvPr/>
            </p14:nvContentPartPr>
            <p14:xfrm>
              <a:off x="3748800" y="2925520"/>
              <a:ext cx="173880" cy="11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160D03D-E7FE-4C60-B50F-639192F2C93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31160" y="2907520"/>
                <a:ext cx="209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E259C79-37FB-44CA-B728-AC67AAA042CB}"/>
                  </a:ext>
                </a:extLst>
              </p14:cNvPr>
              <p14:cNvContentPartPr/>
              <p14:nvPr/>
            </p14:nvContentPartPr>
            <p14:xfrm>
              <a:off x="3768960" y="2996440"/>
              <a:ext cx="205920" cy="10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E259C79-37FB-44CA-B728-AC67AAA042C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750960" y="2978440"/>
                <a:ext cx="241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47F68FB-4121-4401-BEED-AD56BF687180}"/>
                  </a:ext>
                </a:extLst>
              </p14:cNvPr>
              <p14:cNvContentPartPr/>
              <p14:nvPr/>
            </p14:nvContentPartPr>
            <p14:xfrm>
              <a:off x="4104480" y="2844520"/>
              <a:ext cx="454680" cy="177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47F68FB-4121-4401-BEED-AD56BF68718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86480" y="2826520"/>
                <a:ext cx="4903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A6D45D5-FA24-46AF-A256-B04E4C37666D}"/>
                  </a:ext>
                </a:extLst>
              </p14:cNvPr>
              <p14:cNvContentPartPr/>
              <p14:nvPr/>
            </p14:nvContentPartPr>
            <p14:xfrm>
              <a:off x="2831520" y="2937400"/>
              <a:ext cx="460080" cy="199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A6D45D5-FA24-46AF-A256-B04E4C37666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813880" y="2919400"/>
                <a:ext cx="4957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61D3788-7CE1-4023-9AEE-5DCB20F1FFBD}"/>
                  </a:ext>
                </a:extLst>
              </p14:cNvPr>
              <p14:cNvContentPartPr/>
              <p14:nvPr/>
            </p14:nvContentPartPr>
            <p14:xfrm>
              <a:off x="2224920" y="3001480"/>
              <a:ext cx="479160" cy="301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61D3788-7CE1-4023-9AEE-5DCB20F1FFB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06934" y="2983819"/>
                <a:ext cx="514773" cy="337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161A800-8554-4E4A-91D8-AE9564EA380D}"/>
                  </a:ext>
                </a:extLst>
              </p14:cNvPr>
              <p14:cNvContentPartPr/>
              <p14:nvPr/>
            </p14:nvContentPartPr>
            <p14:xfrm>
              <a:off x="975000" y="3128200"/>
              <a:ext cx="381060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161A800-8554-4E4A-91D8-AE9564EA380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957000" y="3110560"/>
                <a:ext cx="38462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5A3EBAD-3DEE-49E2-B03B-F080C74308A9}"/>
                  </a:ext>
                </a:extLst>
              </p14:cNvPr>
              <p14:cNvContentPartPr/>
              <p14:nvPr/>
            </p14:nvContentPartPr>
            <p14:xfrm>
              <a:off x="463440" y="3460120"/>
              <a:ext cx="894240" cy="381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5A3EBAD-3DEE-49E2-B03B-F080C74308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45447" y="3442480"/>
                <a:ext cx="929866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35E906-4F4F-4958-A6C4-0F9228B3F930}"/>
                  </a:ext>
                </a:extLst>
              </p14:cNvPr>
              <p14:cNvContentPartPr/>
              <p14:nvPr/>
            </p14:nvContentPartPr>
            <p14:xfrm>
              <a:off x="1808040" y="3568120"/>
              <a:ext cx="194400" cy="285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35E906-4F4F-4958-A6C4-0F9228B3F93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90400" y="3550480"/>
                <a:ext cx="2300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8CA8C65-E590-42F5-8FB7-9D3525A41A60}"/>
                  </a:ext>
                </a:extLst>
              </p14:cNvPr>
              <p14:cNvContentPartPr/>
              <p14:nvPr/>
            </p14:nvContentPartPr>
            <p14:xfrm>
              <a:off x="2112960" y="3663160"/>
              <a:ext cx="152640" cy="14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8CA8C65-E590-42F5-8FB7-9D3525A41A6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095320" y="3645160"/>
                <a:ext cx="188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CF83D6-93B8-40E0-85AC-568E5B3B44F6}"/>
                  </a:ext>
                </a:extLst>
              </p14:cNvPr>
              <p14:cNvContentPartPr/>
              <p14:nvPr/>
            </p14:nvContentPartPr>
            <p14:xfrm>
              <a:off x="2112960" y="3734440"/>
              <a:ext cx="116280" cy="1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CF83D6-93B8-40E0-85AC-568E5B3B44F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095320" y="3716800"/>
                <a:ext cx="1519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7CE3E4B-B4C5-4671-A167-9F7E8D7C9BA9}"/>
                  </a:ext>
                </a:extLst>
              </p14:cNvPr>
              <p14:cNvContentPartPr/>
              <p14:nvPr/>
            </p14:nvContentPartPr>
            <p14:xfrm>
              <a:off x="2438040" y="3752080"/>
              <a:ext cx="161640" cy="100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7CE3E4B-B4C5-4671-A167-9F7E8D7C9BA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420040" y="3734080"/>
                <a:ext cx="1972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81A77FF-D362-4A89-A94A-C0595288B17D}"/>
                  </a:ext>
                </a:extLst>
              </p14:cNvPr>
              <p14:cNvContentPartPr/>
              <p14:nvPr/>
            </p14:nvContentPartPr>
            <p14:xfrm>
              <a:off x="2417880" y="3514840"/>
              <a:ext cx="151560" cy="158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81A77FF-D362-4A89-A94A-C0595288B17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400240" y="3497200"/>
                <a:ext cx="18720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4CD9C3B-96AC-4BAC-8158-0D5056AB6C4F}"/>
                  </a:ext>
                </a:extLst>
              </p14:cNvPr>
              <p14:cNvContentPartPr/>
              <p14:nvPr/>
            </p14:nvContentPartPr>
            <p14:xfrm>
              <a:off x="4205640" y="3691240"/>
              <a:ext cx="146520" cy="99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4CD9C3B-96AC-4BAC-8158-0D5056AB6C4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188000" y="3673240"/>
                <a:ext cx="18216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50F8A0B-ECC9-4E84-9C82-EC8514A95673}"/>
                  </a:ext>
                </a:extLst>
              </p14:cNvPr>
              <p14:cNvContentPartPr/>
              <p14:nvPr/>
            </p14:nvContentPartPr>
            <p14:xfrm>
              <a:off x="4701000" y="3346000"/>
              <a:ext cx="439200" cy="421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50F8A0B-ECC9-4E84-9C82-EC8514A9567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83015" y="3328360"/>
                <a:ext cx="474811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E5FDFCE-0DFB-4377-AA24-F2E529921D7A}"/>
                  </a:ext>
                </a:extLst>
              </p14:cNvPr>
              <p14:cNvContentPartPr/>
              <p14:nvPr/>
            </p14:nvContentPartPr>
            <p14:xfrm>
              <a:off x="4490400" y="3443920"/>
              <a:ext cx="114840" cy="307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E5FDFCE-0DFB-4377-AA24-F2E529921D7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472456" y="3425920"/>
                <a:ext cx="150369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376AC42-B354-4F79-A124-6829FE3CCDE9}"/>
                  </a:ext>
                </a:extLst>
              </p14:cNvPr>
              <p14:cNvContentPartPr/>
              <p14:nvPr/>
            </p14:nvContentPartPr>
            <p14:xfrm>
              <a:off x="4155240" y="3401800"/>
              <a:ext cx="204480" cy="220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376AC42-B354-4F79-A124-6829FE3CCDE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37240" y="3383800"/>
                <a:ext cx="24012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98A16DE-6357-4B98-9A8E-EDC9429E243C}"/>
                  </a:ext>
                </a:extLst>
              </p14:cNvPr>
              <p14:cNvContentPartPr/>
              <p14:nvPr/>
            </p14:nvContentPartPr>
            <p14:xfrm>
              <a:off x="2742600" y="3450760"/>
              <a:ext cx="1275120" cy="350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98A16DE-6357-4B98-9A8E-EDC9429E243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724960" y="3433102"/>
                <a:ext cx="1310760" cy="385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462AA8D-228F-4E1B-A1F9-97BF813B76B5}"/>
                  </a:ext>
                </a:extLst>
              </p14:cNvPr>
              <p14:cNvContentPartPr/>
              <p14:nvPr/>
            </p14:nvContentPartPr>
            <p14:xfrm>
              <a:off x="5513880" y="3375520"/>
              <a:ext cx="457200" cy="320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462AA8D-228F-4E1B-A1F9-97BF813B76B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496240" y="3357520"/>
                <a:ext cx="49284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961B029-DE49-480E-94BF-FD002FFBECD7}"/>
                  </a:ext>
                </a:extLst>
              </p14:cNvPr>
              <p14:cNvContentPartPr/>
              <p14:nvPr/>
            </p14:nvContentPartPr>
            <p14:xfrm>
              <a:off x="2387280" y="3819040"/>
              <a:ext cx="2672280" cy="113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961B029-DE49-480E-94BF-FD002FFBECD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369280" y="3801040"/>
                <a:ext cx="2707920" cy="148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25973052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14:cNvPr>
              <p14:cNvContentPartPr/>
              <p14:nvPr/>
            </p14:nvContentPartPr>
            <p14:xfrm>
              <a:off x="1313760" y="298240"/>
              <a:ext cx="577080" cy="151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5771" y="280600"/>
                <a:ext cx="612698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14:cNvPr>
              <p14:cNvContentPartPr/>
              <p14:nvPr/>
            </p14:nvContentPartPr>
            <p14:xfrm>
              <a:off x="537960" y="231640"/>
              <a:ext cx="535320" cy="22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9972" y="213640"/>
                <a:ext cx="570936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14:cNvPr>
              <p14:cNvContentPartPr/>
              <p14:nvPr/>
            </p14:nvContentPartPr>
            <p14:xfrm>
              <a:off x="3758160" y="206080"/>
              <a:ext cx="623160" cy="140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40160" y="188080"/>
                <a:ext cx="65880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14:cNvPr>
              <p14:cNvContentPartPr/>
              <p14:nvPr/>
            </p14:nvContentPartPr>
            <p14:xfrm>
              <a:off x="2183880" y="70720"/>
              <a:ext cx="1300680" cy="313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35" y="53080"/>
                <a:ext cx="133633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14:cNvPr>
              <p14:cNvContentPartPr/>
              <p14:nvPr/>
            </p14:nvContentPartPr>
            <p14:xfrm>
              <a:off x="456960" y="720880"/>
              <a:ext cx="145080" cy="306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702880"/>
                <a:ext cx="180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14:cNvPr>
              <p14:cNvContentPartPr/>
              <p14:nvPr/>
            </p14:nvContentPartPr>
            <p14:xfrm>
              <a:off x="730920" y="782080"/>
              <a:ext cx="13464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3280" y="76408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14:cNvPr>
              <p14:cNvContentPartPr/>
              <p14:nvPr/>
            </p14:nvContentPartPr>
            <p14:xfrm>
              <a:off x="741360" y="863440"/>
              <a:ext cx="11088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23360" y="845440"/>
                <a:ext cx="146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14:cNvPr>
              <p14:cNvContentPartPr/>
              <p14:nvPr/>
            </p14:nvContentPartPr>
            <p14:xfrm>
              <a:off x="995160" y="609280"/>
              <a:ext cx="164880" cy="388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77520" y="591280"/>
                <a:ext cx="200520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14:cNvPr>
              <p14:cNvContentPartPr/>
              <p14:nvPr/>
            </p14:nvContentPartPr>
            <p14:xfrm>
              <a:off x="1290720" y="606400"/>
              <a:ext cx="1108800" cy="317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272720" y="588400"/>
                <a:ext cx="114444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14:cNvPr>
              <p14:cNvContentPartPr/>
              <p14:nvPr/>
            </p14:nvContentPartPr>
            <p14:xfrm>
              <a:off x="2569800" y="790720"/>
              <a:ext cx="132480" cy="12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52160" y="773080"/>
                <a:ext cx="1681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14:cNvPr>
              <p14:cNvContentPartPr/>
              <p14:nvPr/>
            </p14:nvContentPartPr>
            <p14:xfrm>
              <a:off x="2549640" y="578680"/>
              <a:ext cx="182160" cy="153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531640" y="560998"/>
                <a:ext cx="217800" cy="18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14:cNvPr>
              <p14:cNvContentPartPr/>
              <p14:nvPr/>
            </p14:nvContentPartPr>
            <p14:xfrm>
              <a:off x="2856720" y="536920"/>
              <a:ext cx="566280" cy="394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39069" y="518920"/>
                <a:ext cx="601943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14:cNvPr>
              <p14:cNvContentPartPr/>
              <p14:nvPr/>
            </p14:nvContentPartPr>
            <p14:xfrm>
              <a:off x="4358280" y="670120"/>
              <a:ext cx="225360" cy="184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40280" y="652480"/>
                <a:ext cx="2610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14:cNvPr>
              <p14:cNvContentPartPr/>
              <p14:nvPr/>
            </p14:nvContentPartPr>
            <p14:xfrm>
              <a:off x="4023120" y="609280"/>
              <a:ext cx="233280" cy="285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05120" y="591618"/>
                <a:ext cx="268920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14:cNvPr>
              <p14:cNvContentPartPr/>
              <p14:nvPr/>
            </p14:nvContentPartPr>
            <p14:xfrm>
              <a:off x="3626760" y="731320"/>
              <a:ext cx="202320" cy="178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08760" y="713320"/>
                <a:ext cx="2379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14:cNvPr>
              <p14:cNvContentPartPr/>
              <p14:nvPr/>
            </p14:nvContentPartPr>
            <p14:xfrm>
              <a:off x="4703520" y="543040"/>
              <a:ext cx="127800" cy="332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85520" y="525040"/>
                <a:ext cx="1634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14:cNvPr>
              <p14:cNvContentPartPr/>
              <p14:nvPr/>
            </p14:nvContentPartPr>
            <p14:xfrm>
              <a:off x="4937520" y="578680"/>
              <a:ext cx="112320" cy="240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19823" y="561040"/>
                <a:ext cx="148075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14:cNvPr>
              <p14:cNvContentPartPr/>
              <p14:nvPr/>
            </p14:nvContentPartPr>
            <p14:xfrm>
              <a:off x="5597760" y="731320"/>
              <a:ext cx="17208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80120" y="71332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14:cNvPr>
              <p14:cNvContentPartPr/>
              <p14:nvPr/>
            </p14:nvContentPartPr>
            <p14:xfrm>
              <a:off x="5133360" y="581560"/>
              <a:ext cx="362160" cy="279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15360" y="563897"/>
                <a:ext cx="397800" cy="3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14:cNvPr>
              <p14:cNvContentPartPr/>
              <p14:nvPr/>
            </p14:nvContentPartPr>
            <p14:xfrm>
              <a:off x="5921400" y="629440"/>
              <a:ext cx="247320" cy="167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03400" y="611800"/>
                <a:ext cx="2829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14:cNvPr>
              <p14:cNvContentPartPr/>
              <p14:nvPr/>
            </p14:nvContentPartPr>
            <p14:xfrm>
              <a:off x="6262680" y="660040"/>
              <a:ext cx="146880" cy="290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45040" y="642400"/>
                <a:ext cx="18252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14:cNvPr>
              <p14:cNvContentPartPr/>
              <p14:nvPr/>
            </p14:nvContentPartPr>
            <p14:xfrm>
              <a:off x="6537720" y="446560"/>
              <a:ext cx="862200" cy="386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20080" y="428904"/>
                <a:ext cx="897840" cy="4223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B26A0CD-820B-42A3-9A50-6902DFF0BCB6}"/>
                  </a:ext>
                </a:extLst>
              </p14:cNvPr>
              <p14:cNvContentPartPr/>
              <p14:nvPr/>
            </p14:nvContentPartPr>
            <p14:xfrm>
              <a:off x="933960" y="966400"/>
              <a:ext cx="2587320" cy="558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B26A0CD-820B-42A3-9A50-6902DFF0BCB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16318" y="948760"/>
                <a:ext cx="2622965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99B12B8-C79C-4110-951C-8832E2EB54E0}"/>
                  </a:ext>
                </a:extLst>
              </p14:cNvPr>
              <p14:cNvContentPartPr/>
              <p14:nvPr/>
            </p14:nvContentPartPr>
            <p14:xfrm>
              <a:off x="3737280" y="1006360"/>
              <a:ext cx="347760" cy="329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99B12B8-C79C-4110-951C-8832E2EB54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19280" y="988360"/>
                <a:ext cx="383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1B6A898-6D47-42F1-9C8A-7A3B2E3EA2A0}"/>
                  </a:ext>
                </a:extLst>
              </p14:cNvPr>
              <p14:cNvContentPartPr/>
              <p14:nvPr/>
            </p14:nvContentPartPr>
            <p14:xfrm>
              <a:off x="8561640" y="845800"/>
              <a:ext cx="257760" cy="28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1B6A898-6D47-42F1-9C8A-7A3B2E3EA2A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43640" y="828160"/>
                <a:ext cx="2934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60E7B00-5F2A-467D-AB83-C9A70F5F4091}"/>
                  </a:ext>
                </a:extLst>
              </p14:cNvPr>
              <p14:cNvContentPartPr/>
              <p14:nvPr/>
            </p14:nvContentPartPr>
            <p14:xfrm>
              <a:off x="7743720" y="873160"/>
              <a:ext cx="533880" cy="255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60E7B00-5F2A-467D-AB83-C9A70F5F40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25732" y="855520"/>
                <a:ext cx="569496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772958-8193-48ED-9B68-53797C6A9AFC}"/>
                  </a:ext>
                </a:extLst>
              </p14:cNvPr>
              <p14:cNvContentPartPr/>
              <p14:nvPr/>
            </p14:nvContentPartPr>
            <p14:xfrm>
              <a:off x="4164960" y="924280"/>
              <a:ext cx="3353400" cy="363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772958-8193-48ED-9B68-53797C6A9AF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47320" y="906280"/>
                <a:ext cx="338904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8C29EA7-8A70-4620-A4E6-86C9DAABD38F}"/>
                  </a:ext>
                </a:extLst>
              </p14:cNvPr>
              <p14:cNvContentPartPr/>
              <p14:nvPr/>
            </p14:nvContentPartPr>
            <p14:xfrm>
              <a:off x="274080" y="1696120"/>
              <a:ext cx="1223640" cy="427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8C29EA7-8A70-4620-A4E6-86C9DAABD3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6080" y="1678480"/>
                <a:ext cx="1259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7E28BCE-7D69-4610-AF14-3A7AC5D1DC37}"/>
                  </a:ext>
                </a:extLst>
              </p14:cNvPr>
              <p14:cNvContentPartPr/>
              <p14:nvPr/>
            </p14:nvContentPartPr>
            <p14:xfrm>
              <a:off x="2651520" y="1727080"/>
              <a:ext cx="1046880" cy="519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7E28BCE-7D69-4610-AF14-3A7AC5D1DC3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33520" y="1709092"/>
                <a:ext cx="1082520" cy="554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95D5D0A-048A-45E9-81D1-A750964F749C}"/>
                  </a:ext>
                </a:extLst>
              </p14:cNvPr>
              <p14:cNvContentPartPr/>
              <p14:nvPr/>
            </p14:nvContentPartPr>
            <p14:xfrm>
              <a:off x="1797960" y="1787560"/>
              <a:ext cx="538200" cy="335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95D5D0A-048A-45E9-81D1-A750964F74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780320" y="1769920"/>
                <a:ext cx="573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BC07ACE-7809-4722-AD80-8C004859E957}"/>
                  </a:ext>
                </a:extLst>
              </p14:cNvPr>
              <p14:cNvContentPartPr/>
              <p14:nvPr/>
            </p14:nvContentPartPr>
            <p14:xfrm>
              <a:off x="4263600" y="2001040"/>
              <a:ext cx="34200" cy="46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BC07ACE-7809-4722-AD80-8C004859E95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45600" y="1983400"/>
                <a:ext cx="698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9DA8E93-0EF4-4E96-AF5E-E5ED2D9F84F9}"/>
                  </a:ext>
                </a:extLst>
              </p14:cNvPr>
              <p14:cNvContentPartPr/>
              <p14:nvPr/>
            </p14:nvContentPartPr>
            <p14:xfrm>
              <a:off x="4287360" y="1808080"/>
              <a:ext cx="8280" cy="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9DA8E93-0EF4-4E96-AF5E-E5ED2D9F84F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9360" y="1790080"/>
                <a:ext cx="43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39F5BFF-F998-40BC-A40E-81ED6DD8AB09}"/>
                  </a:ext>
                </a:extLst>
              </p14:cNvPr>
              <p14:cNvContentPartPr/>
              <p14:nvPr/>
            </p14:nvContentPartPr>
            <p14:xfrm>
              <a:off x="4374840" y="1930120"/>
              <a:ext cx="422280" cy="12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39F5BFF-F998-40BC-A40E-81ED6DD8AB0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57200" y="1912120"/>
                <a:ext cx="4579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3EAF579-23A6-46DF-A100-31BEAE0F0BEB}"/>
                  </a:ext>
                </a:extLst>
              </p14:cNvPr>
              <p14:cNvContentPartPr/>
              <p14:nvPr/>
            </p14:nvContentPartPr>
            <p14:xfrm>
              <a:off x="3819720" y="1727080"/>
              <a:ext cx="35676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3EAF579-23A6-46DF-A100-31BEAE0F0B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02062" y="1709080"/>
                <a:ext cx="392436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22EC039-CADD-435C-BA6A-B8FB2A33D866}"/>
                  </a:ext>
                </a:extLst>
              </p14:cNvPr>
              <p14:cNvContentPartPr/>
              <p14:nvPr/>
            </p14:nvContentPartPr>
            <p14:xfrm>
              <a:off x="5332800" y="1483000"/>
              <a:ext cx="2219040" cy="1530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22EC039-CADD-435C-BA6A-B8FB2A33D86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15157" y="1465360"/>
                <a:ext cx="2254686" cy="156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A49B21C-8F87-441A-B23A-2E3621C7C375}"/>
                  </a:ext>
                </a:extLst>
              </p14:cNvPr>
              <p14:cNvContentPartPr/>
              <p14:nvPr/>
            </p14:nvContentPartPr>
            <p14:xfrm>
              <a:off x="6620880" y="1401640"/>
              <a:ext cx="897840" cy="102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A49B21C-8F87-441A-B23A-2E3621C7C3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02880" y="1384000"/>
                <a:ext cx="933480" cy="10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D74DD1C-9682-4239-836E-56448B68C878}"/>
                  </a:ext>
                </a:extLst>
              </p14:cNvPr>
              <p14:cNvContentPartPr/>
              <p14:nvPr/>
            </p14:nvContentPartPr>
            <p14:xfrm>
              <a:off x="6166920" y="2025520"/>
              <a:ext cx="108720" cy="16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D74DD1C-9682-4239-836E-56448B68C87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48920" y="2007520"/>
                <a:ext cx="1443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DDD831A-0607-44FB-97F0-6F0FED464A8F}"/>
                  </a:ext>
                </a:extLst>
              </p14:cNvPr>
              <p14:cNvContentPartPr/>
              <p14:nvPr/>
            </p14:nvContentPartPr>
            <p14:xfrm>
              <a:off x="6045600" y="2111920"/>
              <a:ext cx="528120" cy="941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DDD831A-0607-44FB-97F0-6F0FED464A8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7600" y="2094280"/>
                <a:ext cx="563760" cy="9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CB260E5-BE1E-4C91-B6A8-235C1C533871}"/>
                  </a:ext>
                </a:extLst>
              </p14:cNvPr>
              <p14:cNvContentPartPr/>
              <p14:nvPr/>
            </p14:nvContentPartPr>
            <p14:xfrm>
              <a:off x="675480" y="2402440"/>
              <a:ext cx="587520" cy="284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CB260E5-BE1E-4C91-B6A8-235C1C5338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7840" y="2384800"/>
                <a:ext cx="6231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077CE56-543A-471A-A691-67F5BED578F2}"/>
                  </a:ext>
                </a:extLst>
              </p14:cNvPr>
              <p14:cNvContentPartPr/>
              <p14:nvPr/>
            </p14:nvContentPartPr>
            <p14:xfrm>
              <a:off x="1411680" y="2469760"/>
              <a:ext cx="680760" cy="154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077CE56-543A-471A-A691-67F5BED578F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394040" y="2451760"/>
                <a:ext cx="7164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4EB8714-0890-4604-B239-EF74A1179A15}"/>
                  </a:ext>
                </a:extLst>
              </p14:cNvPr>
              <p14:cNvContentPartPr/>
              <p14:nvPr/>
            </p14:nvContentPartPr>
            <p14:xfrm>
              <a:off x="2326080" y="2432320"/>
              <a:ext cx="255240" cy="254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4EB8714-0890-4604-B239-EF74A1179A1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308440" y="2414320"/>
                <a:ext cx="2908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1950F6C-25C5-4BB6-B856-F8A635A4342F}"/>
                  </a:ext>
                </a:extLst>
              </p14:cNvPr>
              <p14:cNvContentPartPr/>
              <p14:nvPr/>
            </p14:nvContentPartPr>
            <p14:xfrm>
              <a:off x="2956440" y="2255200"/>
              <a:ext cx="1924200" cy="448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1950F6C-25C5-4BB6-B856-F8A635A4342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38443" y="2237546"/>
                <a:ext cx="1959833" cy="483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555DEB-7191-4CBE-891E-A2DAA2DB71E1}"/>
                  </a:ext>
                </a:extLst>
              </p14:cNvPr>
              <p14:cNvContentPartPr/>
              <p14:nvPr/>
            </p14:nvContentPartPr>
            <p14:xfrm>
              <a:off x="406200" y="2875120"/>
              <a:ext cx="330120" cy="257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555DEB-7191-4CBE-891E-A2DAA2DB71E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00" y="2857120"/>
                <a:ext cx="36576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D458E0-1180-4A2C-85C5-4B1EF6FA6706}"/>
                  </a:ext>
                </a:extLst>
              </p14:cNvPr>
              <p14:cNvContentPartPr/>
              <p14:nvPr/>
            </p14:nvContentPartPr>
            <p14:xfrm>
              <a:off x="1035840" y="3078160"/>
              <a:ext cx="1314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D458E0-1180-4A2C-85C5-4B1EF6FA670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18200" y="306052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256791F-556E-404C-8668-5A7A596B1C33}"/>
                  </a:ext>
                </a:extLst>
              </p14:cNvPr>
              <p14:cNvContentPartPr/>
              <p14:nvPr/>
            </p14:nvContentPartPr>
            <p14:xfrm>
              <a:off x="1269840" y="2915440"/>
              <a:ext cx="597240" cy="246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256791F-556E-404C-8668-5A7A596B1C3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251851" y="2897414"/>
                <a:ext cx="632859" cy="282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0943FEA-B027-49AD-9CF5-79D36A23FEBA}"/>
                  </a:ext>
                </a:extLst>
              </p14:cNvPr>
              <p14:cNvContentPartPr/>
              <p14:nvPr/>
            </p14:nvContentPartPr>
            <p14:xfrm>
              <a:off x="1980840" y="2986720"/>
              <a:ext cx="141840" cy="164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0943FEA-B027-49AD-9CF5-79D36A23FEB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963200" y="2969080"/>
                <a:ext cx="17748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42EADE1-C61E-4810-BCAE-54514C029FC7}"/>
                  </a:ext>
                </a:extLst>
              </p14:cNvPr>
              <p14:cNvContentPartPr/>
              <p14:nvPr/>
            </p14:nvContentPartPr>
            <p14:xfrm>
              <a:off x="3037440" y="28646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42EADE1-C61E-4810-BCAE-54514C029FC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019440" y="284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89F2A32-24E8-4339-AC13-8EB597DA1DE9}"/>
                  </a:ext>
                </a:extLst>
              </p14:cNvPr>
              <p14:cNvContentPartPr/>
              <p14:nvPr/>
            </p14:nvContentPartPr>
            <p14:xfrm>
              <a:off x="3389880" y="2845960"/>
              <a:ext cx="222840" cy="313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89F2A32-24E8-4339-AC13-8EB597DA1DE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72240" y="2828320"/>
                <a:ext cx="2584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160D03D-E7FE-4C60-B50F-639192F2C93B}"/>
                  </a:ext>
                </a:extLst>
              </p14:cNvPr>
              <p14:cNvContentPartPr/>
              <p14:nvPr/>
            </p14:nvContentPartPr>
            <p14:xfrm>
              <a:off x="3748800" y="2925520"/>
              <a:ext cx="173880" cy="11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160D03D-E7FE-4C60-B50F-639192F2C93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31160" y="2907520"/>
                <a:ext cx="209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E259C79-37FB-44CA-B728-AC67AAA042CB}"/>
                  </a:ext>
                </a:extLst>
              </p14:cNvPr>
              <p14:cNvContentPartPr/>
              <p14:nvPr/>
            </p14:nvContentPartPr>
            <p14:xfrm>
              <a:off x="3768960" y="2996440"/>
              <a:ext cx="205920" cy="10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E259C79-37FB-44CA-B728-AC67AAA042C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750960" y="2978440"/>
                <a:ext cx="241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47F68FB-4121-4401-BEED-AD56BF687180}"/>
                  </a:ext>
                </a:extLst>
              </p14:cNvPr>
              <p14:cNvContentPartPr/>
              <p14:nvPr/>
            </p14:nvContentPartPr>
            <p14:xfrm>
              <a:off x="4104480" y="2844520"/>
              <a:ext cx="454680" cy="177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47F68FB-4121-4401-BEED-AD56BF68718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86480" y="2826520"/>
                <a:ext cx="4903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A6D45D5-FA24-46AF-A256-B04E4C37666D}"/>
                  </a:ext>
                </a:extLst>
              </p14:cNvPr>
              <p14:cNvContentPartPr/>
              <p14:nvPr/>
            </p14:nvContentPartPr>
            <p14:xfrm>
              <a:off x="2831520" y="2937400"/>
              <a:ext cx="460080" cy="199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A6D45D5-FA24-46AF-A256-B04E4C37666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813880" y="2919400"/>
                <a:ext cx="4957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61D3788-7CE1-4023-9AEE-5DCB20F1FFBD}"/>
                  </a:ext>
                </a:extLst>
              </p14:cNvPr>
              <p14:cNvContentPartPr/>
              <p14:nvPr/>
            </p14:nvContentPartPr>
            <p14:xfrm>
              <a:off x="2224920" y="3001480"/>
              <a:ext cx="479160" cy="301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61D3788-7CE1-4023-9AEE-5DCB20F1FFB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06934" y="2983819"/>
                <a:ext cx="514773" cy="337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161A800-8554-4E4A-91D8-AE9564EA380D}"/>
                  </a:ext>
                </a:extLst>
              </p14:cNvPr>
              <p14:cNvContentPartPr/>
              <p14:nvPr/>
            </p14:nvContentPartPr>
            <p14:xfrm>
              <a:off x="975000" y="3128200"/>
              <a:ext cx="381060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161A800-8554-4E4A-91D8-AE9564EA380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957000" y="3110560"/>
                <a:ext cx="38462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5A3EBAD-3DEE-49E2-B03B-F080C74308A9}"/>
                  </a:ext>
                </a:extLst>
              </p14:cNvPr>
              <p14:cNvContentPartPr/>
              <p14:nvPr/>
            </p14:nvContentPartPr>
            <p14:xfrm>
              <a:off x="463440" y="3460120"/>
              <a:ext cx="894240" cy="381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5A3EBAD-3DEE-49E2-B03B-F080C74308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45447" y="3442480"/>
                <a:ext cx="929866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35E906-4F4F-4958-A6C4-0F9228B3F930}"/>
                  </a:ext>
                </a:extLst>
              </p14:cNvPr>
              <p14:cNvContentPartPr/>
              <p14:nvPr/>
            </p14:nvContentPartPr>
            <p14:xfrm>
              <a:off x="1808040" y="3568120"/>
              <a:ext cx="194400" cy="285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35E906-4F4F-4958-A6C4-0F9228B3F93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90400" y="3550480"/>
                <a:ext cx="2300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8CA8C65-E590-42F5-8FB7-9D3525A41A60}"/>
                  </a:ext>
                </a:extLst>
              </p14:cNvPr>
              <p14:cNvContentPartPr/>
              <p14:nvPr/>
            </p14:nvContentPartPr>
            <p14:xfrm>
              <a:off x="2112960" y="3663160"/>
              <a:ext cx="152640" cy="14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8CA8C65-E590-42F5-8FB7-9D3525A41A6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095320" y="3645160"/>
                <a:ext cx="188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CF83D6-93B8-40E0-85AC-568E5B3B44F6}"/>
                  </a:ext>
                </a:extLst>
              </p14:cNvPr>
              <p14:cNvContentPartPr/>
              <p14:nvPr/>
            </p14:nvContentPartPr>
            <p14:xfrm>
              <a:off x="2112960" y="3734440"/>
              <a:ext cx="116280" cy="1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CF83D6-93B8-40E0-85AC-568E5B3B44F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095320" y="3716800"/>
                <a:ext cx="1519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7CE3E4B-B4C5-4671-A167-9F7E8D7C9BA9}"/>
                  </a:ext>
                </a:extLst>
              </p14:cNvPr>
              <p14:cNvContentPartPr/>
              <p14:nvPr/>
            </p14:nvContentPartPr>
            <p14:xfrm>
              <a:off x="2438040" y="3752080"/>
              <a:ext cx="161640" cy="100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7CE3E4B-B4C5-4671-A167-9F7E8D7C9BA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420040" y="3734080"/>
                <a:ext cx="1972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81A77FF-D362-4A89-A94A-C0595288B17D}"/>
                  </a:ext>
                </a:extLst>
              </p14:cNvPr>
              <p14:cNvContentPartPr/>
              <p14:nvPr/>
            </p14:nvContentPartPr>
            <p14:xfrm>
              <a:off x="2417880" y="3514840"/>
              <a:ext cx="151560" cy="158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81A77FF-D362-4A89-A94A-C0595288B17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400240" y="3497200"/>
                <a:ext cx="18720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4CD9C3B-96AC-4BAC-8158-0D5056AB6C4F}"/>
                  </a:ext>
                </a:extLst>
              </p14:cNvPr>
              <p14:cNvContentPartPr/>
              <p14:nvPr/>
            </p14:nvContentPartPr>
            <p14:xfrm>
              <a:off x="4205640" y="3691240"/>
              <a:ext cx="146520" cy="99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4CD9C3B-96AC-4BAC-8158-0D5056AB6C4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188000" y="3673240"/>
                <a:ext cx="18216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50F8A0B-ECC9-4E84-9C82-EC8514A95673}"/>
                  </a:ext>
                </a:extLst>
              </p14:cNvPr>
              <p14:cNvContentPartPr/>
              <p14:nvPr/>
            </p14:nvContentPartPr>
            <p14:xfrm>
              <a:off x="4701000" y="3346000"/>
              <a:ext cx="439200" cy="421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50F8A0B-ECC9-4E84-9C82-EC8514A9567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83015" y="3328360"/>
                <a:ext cx="474811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E5FDFCE-0DFB-4377-AA24-F2E529921D7A}"/>
                  </a:ext>
                </a:extLst>
              </p14:cNvPr>
              <p14:cNvContentPartPr/>
              <p14:nvPr/>
            </p14:nvContentPartPr>
            <p14:xfrm>
              <a:off x="4490400" y="3443920"/>
              <a:ext cx="114840" cy="307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E5FDFCE-0DFB-4377-AA24-F2E529921D7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472456" y="3425920"/>
                <a:ext cx="150369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376AC42-B354-4F79-A124-6829FE3CCDE9}"/>
                  </a:ext>
                </a:extLst>
              </p14:cNvPr>
              <p14:cNvContentPartPr/>
              <p14:nvPr/>
            </p14:nvContentPartPr>
            <p14:xfrm>
              <a:off x="4155240" y="3401800"/>
              <a:ext cx="204480" cy="220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376AC42-B354-4F79-A124-6829FE3CCDE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37240" y="3383800"/>
                <a:ext cx="24012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98A16DE-6357-4B98-9A8E-EDC9429E243C}"/>
                  </a:ext>
                </a:extLst>
              </p14:cNvPr>
              <p14:cNvContentPartPr/>
              <p14:nvPr/>
            </p14:nvContentPartPr>
            <p14:xfrm>
              <a:off x="2742600" y="3450760"/>
              <a:ext cx="1275120" cy="350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98A16DE-6357-4B98-9A8E-EDC9429E243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724960" y="3433102"/>
                <a:ext cx="1310760" cy="385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462AA8D-228F-4E1B-A1F9-97BF813B76B5}"/>
                  </a:ext>
                </a:extLst>
              </p14:cNvPr>
              <p14:cNvContentPartPr/>
              <p14:nvPr/>
            </p14:nvContentPartPr>
            <p14:xfrm>
              <a:off x="5513880" y="3375520"/>
              <a:ext cx="457200" cy="320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462AA8D-228F-4E1B-A1F9-97BF813B76B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496240" y="3357520"/>
                <a:ext cx="49284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961B029-DE49-480E-94BF-FD002FFBECD7}"/>
                  </a:ext>
                </a:extLst>
              </p14:cNvPr>
              <p14:cNvContentPartPr/>
              <p14:nvPr/>
            </p14:nvContentPartPr>
            <p14:xfrm>
              <a:off x="2387280" y="3819040"/>
              <a:ext cx="2672280" cy="113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961B029-DE49-480E-94BF-FD002FFBECD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369280" y="3801040"/>
                <a:ext cx="27079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B60E021-3A5B-43DA-87F7-4A70C6D7FAD8}"/>
                  </a:ext>
                </a:extLst>
              </p14:cNvPr>
              <p14:cNvContentPartPr/>
              <p14:nvPr/>
            </p14:nvContentPartPr>
            <p14:xfrm>
              <a:off x="6207240" y="3364720"/>
              <a:ext cx="613800" cy="334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B60E021-3A5B-43DA-87F7-4A70C6D7FAD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89240" y="3347080"/>
                <a:ext cx="6494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691FB00-6BFE-4FFE-98A0-D502BF5A5D48}"/>
                  </a:ext>
                </a:extLst>
              </p14:cNvPr>
              <p14:cNvContentPartPr/>
              <p14:nvPr/>
            </p14:nvContentPartPr>
            <p14:xfrm>
              <a:off x="6999960" y="3371200"/>
              <a:ext cx="1982160" cy="285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691FB00-6BFE-4FFE-98A0-D502BF5A5D4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981963" y="3353560"/>
                <a:ext cx="20177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36F2453C-6ECF-48DF-AF4F-86A5A94B5457}"/>
                  </a:ext>
                </a:extLst>
              </p14:cNvPr>
              <p14:cNvContentPartPr/>
              <p14:nvPr/>
            </p14:nvContentPartPr>
            <p14:xfrm>
              <a:off x="507360" y="4124680"/>
              <a:ext cx="260640" cy="295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36F2453C-6ECF-48DF-AF4F-86A5A94B5457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89720" y="4106680"/>
                <a:ext cx="296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BAE30C3-4EC4-4B50-BF94-A68677635B17}"/>
                  </a:ext>
                </a:extLst>
              </p14:cNvPr>
              <p14:cNvContentPartPr/>
              <p14:nvPr/>
            </p14:nvContentPartPr>
            <p14:xfrm>
              <a:off x="3230400" y="4439680"/>
              <a:ext cx="141480" cy="113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BAE30C3-4EC4-4B50-BF94-A68677635B1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212760" y="4421680"/>
                <a:ext cx="1771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115A002B-1B09-4EFA-9FAE-40864209AAEC}"/>
                  </a:ext>
                </a:extLst>
              </p14:cNvPr>
              <p14:cNvContentPartPr/>
              <p14:nvPr/>
            </p14:nvContentPartPr>
            <p14:xfrm>
              <a:off x="3189720" y="4165360"/>
              <a:ext cx="196920" cy="203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115A002B-1B09-4EFA-9FAE-40864209AAE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172080" y="4147360"/>
                <a:ext cx="2325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3AA1B256-CD72-43A5-AAAA-4367B3E45B0F}"/>
                  </a:ext>
                </a:extLst>
              </p14:cNvPr>
              <p14:cNvContentPartPr/>
              <p14:nvPr/>
            </p14:nvContentPartPr>
            <p14:xfrm>
              <a:off x="2813880" y="4297480"/>
              <a:ext cx="215280" cy="1537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3AA1B256-CD72-43A5-AAAA-4367B3E45B0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795880" y="4279480"/>
                <a:ext cx="2509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0CE24F6-61AB-46F6-BC6C-BD1A1FDF4E41}"/>
                  </a:ext>
                </a:extLst>
              </p14:cNvPr>
              <p14:cNvContentPartPr/>
              <p14:nvPr/>
            </p14:nvContentPartPr>
            <p14:xfrm>
              <a:off x="1106760" y="4144840"/>
              <a:ext cx="1583280" cy="560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0CE24F6-61AB-46F6-BC6C-BD1A1FDF4E4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089116" y="4127189"/>
                <a:ext cx="1618928" cy="596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BBA7FA8-2222-4974-B3AC-4FF83C3D6239}"/>
                  </a:ext>
                </a:extLst>
              </p14:cNvPr>
              <p14:cNvContentPartPr/>
              <p14:nvPr/>
            </p14:nvContentPartPr>
            <p14:xfrm>
              <a:off x="5079720" y="4388920"/>
              <a:ext cx="141840" cy="921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BBA7FA8-2222-4974-B3AC-4FF83C3D623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062080" y="4370920"/>
                <a:ext cx="1774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4C417B19-1362-40AC-8249-51C60C778903}"/>
                  </a:ext>
                </a:extLst>
              </p14:cNvPr>
              <p14:cNvContentPartPr/>
              <p14:nvPr/>
            </p14:nvContentPartPr>
            <p14:xfrm>
              <a:off x="6227400" y="4185160"/>
              <a:ext cx="254160" cy="212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4C417B19-1362-40AC-8249-51C60C77890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209760" y="4167160"/>
                <a:ext cx="2898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6C420BE1-B161-429C-B999-E65DF57D9D48}"/>
                  </a:ext>
                </a:extLst>
              </p14:cNvPr>
              <p14:cNvContentPartPr/>
              <p14:nvPr/>
            </p14:nvContentPartPr>
            <p14:xfrm>
              <a:off x="6217680" y="4307920"/>
              <a:ext cx="256320" cy="223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6C420BE1-B161-429C-B999-E65DF57D9D4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199680" y="4290280"/>
                <a:ext cx="29196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EC7E8165-C49A-4796-A006-1DAB8EF74F31}"/>
                  </a:ext>
                </a:extLst>
              </p14:cNvPr>
              <p14:cNvContentPartPr/>
              <p14:nvPr/>
            </p14:nvContentPartPr>
            <p14:xfrm>
              <a:off x="7559760" y="4094440"/>
              <a:ext cx="121320" cy="2124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EC7E8165-C49A-4796-A006-1DAB8EF74F3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541760" y="4076440"/>
                <a:ext cx="1569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452D5D3-1D66-4113-A795-E87761C7A181}"/>
                  </a:ext>
                </a:extLst>
              </p14:cNvPr>
              <p14:cNvContentPartPr/>
              <p14:nvPr/>
            </p14:nvContentPartPr>
            <p14:xfrm>
              <a:off x="7792320" y="4022800"/>
              <a:ext cx="178560" cy="2203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452D5D3-1D66-4113-A795-E87761C7A18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774680" y="4005160"/>
                <a:ext cx="2142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4E5BCC9-A1F9-4F2F-8930-8A6154D7CDEB}"/>
                  </a:ext>
                </a:extLst>
              </p14:cNvPr>
              <p14:cNvContentPartPr/>
              <p14:nvPr/>
            </p14:nvContentPartPr>
            <p14:xfrm>
              <a:off x="6723480" y="4134760"/>
              <a:ext cx="738720" cy="1969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D4E5BCC9-A1F9-4F2F-8930-8A6154D7CDE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705831" y="4116760"/>
                <a:ext cx="774377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5913A72D-625C-4768-8348-234C8E938228}"/>
                  </a:ext>
                </a:extLst>
              </p14:cNvPr>
              <p14:cNvContentPartPr/>
              <p14:nvPr/>
            </p14:nvContentPartPr>
            <p14:xfrm>
              <a:off x="5549160" y="4050520"/>
              <a:ext cx="424080" cy="39888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5913A72D-625C-4768-8348-234C8E93822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531520" y="4032880"/>
                <a:ext cx="45972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63AA75D-410E-40BA-B3A0-341F99324EA6}"/>
                  </a:ext>
                </a:extLst>
              </p14:cNvPr>
              <p14:cNvContentPartPr/>
              <p14:nvPr/>
            </p14:nvContentPartPr>
            <p14:xfrm>
              <a:off x="5343960" y="4144840"/>
              <a:ext cx="111960" cy="25308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63AA75D-410E-40BA-B3A0-341F99324EA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326320" y="4127200"/>
                <a:ext cx="14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57A2FC91-D71F-4560-AF3C-1341C77E50BE}"/>
                  </a:ext>
                </a:extLst>
              </p14:cNvPr>
              <p14:cNvContentPartPr/>
              <p14:nvPr/>
            </p14:nvContentPartPr>
            <p14:xfrm>
              <a:off x="5039040" y="4134760"/>
              <a:ext cx="185760" cy="1731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57A2FC91-D71F-4560-AF3C-1341C77E50B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21400" y="4116760"/>
                <a:ext cx="22140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0D199EDA-F981-47C3-B9C3-8E1DE4B62064}"/>
                  </a:ext>
                </a:extLst>
              </p14:cNvPr>
              <p14:cNvContentPartPr/>
              <p14:nvPr/>
            </p14:nvContentPartPr>
            <p14:xfrm>
              <a:off x="3545760" y="4169320"/>
              <a:ext cx="1391400" cy="36000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0D199EDA-F981-47C3-B9C3-8E1DE4B6206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527760" y="4151320"/>
                <a:ext cx="1427040" cy="395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360924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14:cNvPr>
              <p14:cNvContentPartPr/>
              <p14:nvPr/>
            </p14:nvContentPartPr>
            <p14:xfrm>
              <a:off x="1879320" y="133360"/>
              <a:ext cx="443052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61320" y="115360"/>
                <a:ext cx="446616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14:cNvPr>
              <p14:cNvContentPartPr/>
              <p14:nvPr/>
            </p14:nvContentPartPr>
            <p14:xfrm>
              <a:off x="1005600" y="1299760"/>
              <a:ext cx="4164480" cy="1607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598" y="1282120"/>
                <a:ext cx="4200123" cy="16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14:cNvPr>
              <p14:cNvContentPartPr/>
              <p14:nvPr/>
            </p14:nvContentPartPr>
            <p14:xfrm>
              <a:off x="5709720" y="1286440"/>
              <a:ext cx="3284640" cy="1526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1722" y="1268440"/>
                <a:ext cx="3320276" cy="15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14:cNvPr>
              <p14:cNvContentPartPr/>
              <p14:nvPr/>
            </p14:nvContentPartPr>
            <p14:xfrm>
              <a:off x="1954200" y="1060000"/>
              <a:ext cx="148680" cy="18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6560" y="1042360"/>
                <a:ext cx="1843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14:cNvPr>
              <p14:cNvContentPartPr/>
              <p14:nvPr/>
            </p14:nvContentPartPr>
            <p14:xfrm>
              <a:off x="2215920" y="913840"/>
              <a:ext cx="1282320" cy="293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7925" y="896200"/>
                <a:ext cx="131795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14:cNvPr>
              <p14:cNvContentPartPr/>
              <p14:nvPr/>
            </p14:nvContentPartPr>
            <p14:xfrm>
              <a:off x="1047000" y="1401640"/>
              <a:ext cx="141480" cy="27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29360" y="1384000"/>
                <a:ext cx="177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14:cNvPr>
              <p14:cNvContentPartPr/>
              <p14:nvPr/>
            </p14:nvContentPartPr>
            <p14:xfrm>
              <a:off x="1108200" y="2773240"/>
              <a:ext cx="131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90200" y="27556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14:cNvPr>
              <p14:cNvContentPartPr/>
              <p14:nvPr/>
            </p14:nvContentPartPr>
            <p14:xfrm>
              <a:off x="6999240" y="873160"/>
              <a:ext cx="925560" cy="28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81247" y="855520"/>
                <a:ext cx="961186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14:cNvPr>
              <p14:cNvContentPartPr/>
              <p14:nvPr/>
            </p14:nvContentPartPr>
            <p14:xfrm>
              <a:off x="6516480" y="1025800"/>
              <a:ext cx="382320" cy="173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1007800"/>
                <a:ext cx="417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14:cNvPr>
              <p14:cNvContentPartPr/>
              <p14:nvPr/>
            </p14:nvContentPartPr>
            <p14:xfrm>
              <a:off x="493680" y="1299760"/>
              <a:ext cx="318240" cy="275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6020" y="1282097"/>
                <a:ext cx="353920" cy="3110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14:cNvPr>
              <p14:cNvContentPartPr/>
              <p14:nvPr/>
            </p14:nvContentPartPr>
            <p14:xfrm>
              <a:off x="1490160" y="1025800"/>
              <a:ext cx="360000" cy="26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2160" y="1007800"/>
                <a:ext cx="3956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14:cNvPr>
              <p14:cNvContentPartPr/>
              <p14:nvPr/>
            </p14:nvContentPartPr>
            <p14:xfrm>
              <a:off x="5994120" y="1066480"/>
              <a:ext cx="414720" cy="203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76120" y="1048448"/>
                <a:ext cx="45036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14:cNvPr>
              <p14:cNvContentPartPr/>
              <p14:nvPr/>
            </p14:nvContentPartPr>
            <p14:xfrm>
              <a:off x="5566800" y="1320280"/>
              <a:ext cx="10260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8800" y="1302640"/>
                <a:ext cx="13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14:cNvPr>
              <p14:cNvContentPartPr/>
              <p14:nvPr/>
            </p14:nvContentPartPr>
            <p14:xfrm>
              <a:off x="5138040" y="1218760"/>
              <a:ext cx="320400" cy="261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20400" y="1201120"/>
                <a:ext cx="3560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14:cNvPr>
              <p14:cNvContentPartPr/>
              <p14:nvPr/>
            </p14:nvContentPartPr>
            <p14:xfrm>
              <a:off x="487200" y="2712400"/>
              <a:ext cx="504000" cy="216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9200" y="2694400"/>
                <a:ext cx="53964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14:cNvPr>
              <p14:cNvContentPartPr/>
              <p14:nvPr/>
            </p14:nvContentPartPr>
            <p14:xfrm>
              <a:off x="5130480" y="2671720"/>
              <a:ext cx="711360" cy="190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12480" y="2653720"/>
                <a:ext cx="7470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14:cNvPr>
              <p14:cNvContentPartPr/>
              <p14:nvPr/>
            </p14:nvContentPartPr>
            <p14:xfrm>
              <a:off x="1127280" y="2285800"/>
              <a:ext cx="3505680" cy="1317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09280" y="2267800"/>
                <a:ext cx="3541320" cy="13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14:cNvPr>
              <p14:cNvContentPartPr/>
              <p14:nvPr/>
            </p14:nvContentPartPr>
            <p14:xfrm>
              <a:off x="5587680" y="2021560"/>
              <a:ext cx="3331440" cy="1563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0040" y="2003560"/>
                <a:ext cx="3367080" cy="159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F3299A6-77F2-4025-AA29-A853A9C8D6A4}"/>
                  </a:ext>
                </a:extLst>
              </p14:cNvPr>
              <p14:cNvContentPartPr/>
              <p14:nvPr/>
            </p14:nvContentPartPr>
            <p14:xfrm>
              <a:off x="558480" y="3872320"/>
              <a:ext cx="616680" cy="314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F3299A6-77F2-4025-AA29-A853A9C8D6A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0840" y="3854320"/>
                <a:ext cx="652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A253B2F-3D57-4C08-88E6-069C082CDA40}"/>
                  </a:ext>
                </a:extLst>
              </p14:cNvPr>
              <p14:cNvContentPartPr/>
              <p14:nvPr/>
            </p14:nvContentPartPr>
            <p14:xfrm>
              <a:off x="1603200" y="3839920"/>
              <a:ext cx="1069200" cy="337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A253B2F-3D57-4C08-88E6-069C082CDA4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85200" y="3822261"/>
                <a:ext cx="110484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E0307C0-C012-4808-881A-F6D5FC6B23C7}"/>
                  </a:ext>
                </a:extLst>
              </p14:cNvPr>
              <p14:cNvContentPartPr/>
              <p14:nvPr/>
            </p14:nvContentPartPr>
            <p14:xfrm>
              <a:off x="3070560" y="3880960"/>
              <a:ext cx="129960" cy="26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E0307C0-C012-4808-881A-F6D5FC6B23C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52560" y="3862960"/>
                <a:ext cx="165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FDD2CE-3A3D-4CD6-AD91-07E89B6A52E7}"/>
                  </a:ext>
                </a:extLst>
              </p14:cNvPr>
              <p14:cNvContentPartPr/>
              <p14:nvPr/>
            </p14:nvContentPartPr>
            <p14:xfrm>
              <a:off x="2997120" y="3973840"/>
              <a:ext cx="264240" cy="29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FDD2CE-3A3D-4CD6-AD91-07E89B6A52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79120" y="3955840"/>
                <a:ext cx="2998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5F3311-BF96-4145-A7DA-101176B428A1}"/>
                  </a:ext>
                </a:extLst>
              </p14:cNvPr>
              <p14:cNvContentPartPr/>
              <p14:nvPr/>
            </p14:nvContentPartPr>
            <p14:xfrm>
              <a:off x="3352440" y="4002640"/>
              <a:ext cx="160920" cy="4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5F3311-BF96-4145-A7DA-101176B428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34800" y="3984640"/>
                <a:ext cx="1965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6A3BA11-8ECC-431B-8E3D-28BE9D9D8E9B}"/>
                  </a:ext>
                </a:extLst>
              </p14:cNvPr>
              <p14:cNvContentPartPr/>
              <p14:nvPr/>
            </p14:nvContentPartPr>
            <p14:xfrm>
              <a:off x="3362520" y="4083640"/>
              <a:ext cx="164880" cy="20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6A3BA11-8ECC-431B-8E3D-28BE9D9D8E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44880" y="4065640"/>
                <a:ext cx="20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78C8A93-3992-4583-A384-BBD4BFAC5BEF}"/>
                  </a:ext>
                </a:extLst>
              </p14:cNvPr>
              <p14:cNvContentPartPr/>
              <p14:nvPr/>
            </p14:nvContentPartPr>
            <p14:xfrm>
              <a:off x="3694440" y="3787360"/>
              <a:ext cx="1836000" cy="410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78C8A93-3992-4583-A384-BBD4BFAC5BE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76800" y="3769360"/>
                <a:ext cx="187164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B494B7F-F2F6-4E70-8422-B50DFD95C6F1}"/>
                  </a:ext>
                </a:extLst>
              </p14:cNvPr>
              <p14:cNvContentPartPr/>
              <p14:nvPr/>
            </p14:nvContentPartPr>
            <p14:xfrm>
              <a:off x="6034800" y="3789520"/>
              <a:ext cx="1021320" cy="326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B494B7F-F2F6-4E70-8422-B50DFD95C6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16800" y="3771520"/>
                <a:ext cx="10569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91A682B-2C4E-47E7-AB92-52B8E01DA635}"/>
                  </a:ext>
                </a:extLst>
              </p14:cNvPr>
              <p14:cNvContentPartPr/>
              <p14:nvPr/>
            </p14:nvContentPartPr>
            <p14:xfrm>
              <a:off x="873480" y="4500880"/>
              <a:ext cx="1120680" cy="245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91A682B-2C4E-47E7-AB92-52B8E01DA6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55480" y="4483240"/>
                <a:ext cx="115632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30E4DA7-255B-4D9E-9F63-10BD9F023D65}"/>
                  </a:ext>
                </a:extLst>
              </p14:cNvPr>
              <p14:cNvContentPartPr/>
              <p14:nvPr/>
            </p14:nvContentPartPr>
            <p14:xfrm>
              <a:off x="2143200" y="4532920"/>
              <a:ext cx="865080" cy="193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30E4DA7-255B-4D9E-9F63-10BD9F023D6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25560" y="4515247"/>
                <a:ext cx="900720" cy="229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6D8B3F9-6733-416F-8742-8813935CB26E}"/>
                  </a:ext>
                </a:extLst>
              </p14:cNvPr>
              <p14:cNvContentPartPr/>
              <p14:nvPr/>
            </p14:nvContentPartPr>
            <p14:xfrm>
              <a:off x="5689200" y="4581880"/>
              <a:ext cx="168480" cy="19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6D8B3F9-6733-416F-8742-8813935CB26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671200" y="4564240"/>
                <a:ext cx="2041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ABF569C-686B-45E9-AC5D-71B2DB36F617}"/>
                  </a:ext>
                </a:extLst>
              </p14:cNvPr>
              <p14:cNvContentPartPr/>
              <p14:nvPr/>
            </p14:nvContentPartPr>
            <p14:xfrm>
              <a:off x="5679120" y="4675480"/>
              <a:ext cx="175320" cy="10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ABF569C-686B-45E9-AC5D-71B2DB36F61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61480" y="4657840"/>
                <a:ext cx="210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D654B03-EBB0-4EDF-BDB8-A381E562EBB3}"/>
                  </a:ext>
                </a:extLst>
              </p14:cNvPr>
              <p14:cNvContentPartPr/>
              <p14:nvPr/>
            </p14:nvContentPartPr>
            <p14:xfrm>
              <a:off x="6004200" y="4499080"/>
              <a:ext cx="623520" cy="23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D654B03-EBB0-4EDF-BDB8-A381E562EBB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986200" y="4481080"/>
                <a:ext cx="6591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2F85346-F281-4413-A65E-7DF50AF3E5DB}"/>
                  </a:ext>
                </a:extLst>
              </p14:cNvPr>
              <p14:cNvContentPartPr/>
              <p14:nvPr/>
            </p14:nvContentPartPr>
            <p14:xfrm>
              <a:off x="4480320" y="4520320"/>
              <a:ext cx="1051920" cy="254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2F85346-F281-4413-A65E-7DF50AF3E5D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62680" y="4502345"/>
                <a:ext cx="1087560" cy="290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692D8E2-CE73-4CEE-A6B1-F210109F0CD9}"/>
                  </a:ext>
                </a:extLst>
              </p14:cNvPr>
              <p14:cNvContentPartPr/>
              <p14:nvPr/>
            </p14:nvContentPartPr>
            <p14:xfrm>
              <a:off x="3443880" y="4521040"/>
              <a:ext cx="404640" cy="264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692D8E2-CE73-4CEE-A6B1-F210109F0CD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26256" y="4503040"/>
                <a:ext cx="440248" cy="30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06270350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14:cNvPr>
              <p14:cNvContentPartPr/>
              <p14:nvPr/>
            </p14:nvContentPartPr>
            <p14:xfrm>
              <a:off x="1313760" y="298240"/>
              <a:ext cx="577080" cy="151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5771" y="280600"/>
                <a:ext cx="612698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14:cNvPr>
              <p14:cNvContentPartPr/>
              <p14:nvPr/>
            </p14:nvContentPartPr>
            <p14:xfrm>
              <a:off x="537960" y="231640"/>
              <a:ext cx="535320" cy="22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9972" y="213640"/>
                <a:ext cx="570936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14:cNvPr>
              <p14:cNvContentPartPr/>
              <p14:nvPr/>
            </p14:nvContentPartPr>
            <p14:xfrm>
              <a:off x="3758160" y="206080"/>
              <a:ext cx="623160" cy="140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40160" y="188080"/>
                <a:ext cx="65880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14:cNvPr>
              <p14:cNvContentPartPr/>
              <p14:nvPr/>
            </p14:nvContentPartPr>
            <p14:xfrm>
              <a:off x="2183880" y="70720"/>
              <a:ext cx="1300680" cy="313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35" y="53080"/>
                <a:ext cx="133633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14:cNvPr>
              <p14:cNvContentPartPr/>
              <p14:nvPr/>
            </p14:nvContentPartPr>
            <p14:xfrm>
              <a:off x="456960" y="720880"/>
              <a:ext cx="145080" cy="306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702880"/>
                <a:ext cx="180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14:cNvPr>
              <p14:cNvContentPartPr/>
              <p14:nvPr/>
            </p14:nvContentPartPr>
            <p14:xfrm>
              <a:off x="730920" y="782080"/>
              <a:ext cx="13464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3280" y="76408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14:cNvPr>
              <p14:cNvContentPartPr/>
              <p14:nvPr/>
            </p14:nvContentPartPr>
            <p14:xfrm>
              <a:off x="741360" y="863440"/>
              <a:ext cx="11088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23360" y="845440"/>
                <a:ext cx="146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14:cNvPr>
              <p14:cNvContentPartPr/>
              <p14:nvPr/>
            </p14:nvContentPartPr>
            <p14:xfrm>
              <a:off x="995160" y="609280"/>
              <a:ext cx="164880" cy="388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77520" y="591280"/>
                <a:ext cx="200520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14:cNvPr>
              <p14:cNvContentPartPr/>
              <p14:nvPr/>
            </p14:nvContentPartPr>
            <p14:xfrm>
              <a:off x="1290720" y="606400"/>
              <a:ext cx="1108800" cy="317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272720" y="588400"/>
                <a:ext cx="114444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14:cNvPr>
              <p14:cNvContentPartPr/>
              <p14:nvPr/>
            </p14:nvContentPartPr>
            <p14:xfrm>
              <a:off x="2569800" y="790720"/>
              <a:ext cx="132480" cy="12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52160" y="773080"/>
                <a:ext cx="1681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14:cNvPr>
              <p14:cNvContentPartPr/>
              <p14:nvPr/>
            </p14:nvContentPartPr>
            <p14:xfrm>
              <a:off x="2549640" y="578680"/>
              <a:ext cx="182160" cy="153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531640" y="560998"/>
                <a:ext cx="217800" cy="18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14:cNvPr>
              <p14:cNvContentPartPr/>
              <p14:nvPr/>
            </p14:nvContentPartPr>
            <p14:xfrm>
              <a:off x="2856720" y="536920"/>
              <a:ext cx="566280" cy="394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39069" y="518920"/>
                <a:ext cx="601943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14:cNvPr>
              <p14:cNvContentPartPr/>
              <p14:nvPr/>
            </p14:nvContentPartPr>
            <p14:xfrm>
              <a:off x="4358280" y="670120"/>
              <a:ext cx="225360" cy="184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40280" y="652480"/>
                <a:ext cx="2610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14:cNvPr>
              <p14:cNvContentPartPr/>
              <p14:nvPr/>
            </p14:nvContentPartPr>
            <p14:xfrm>
              <a:off x="4023120" y="609280"/>
              <a:ext cx="233280" cy="285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05120" y="591618"/>
                <a:ext cx="268920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14:cNvPr>
              <p14:cNvContentPartPr/>
              <p14:nvPr/>
            </p14:nvContentPartPr>
            <p14:xfrm>
              <a:off x="3626760" y="731320"/>
              <a:ext cx="202320" cy="178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08760" y="713320"/>
                <a:ext cx="2379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14:cNvPr>
              <p14:cNvContentPartPr/>
              <p14:nvPr/>
            </p14:nvContentPartPr>
            <p14:xfrm>
              <a:off x="4703520" y="543040"/>
              <a:ext cx="127800" cy="332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85520" y="525040"/>
                <a:ext cx="1634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14:cNvPr>
              <p14:cNvContentPartPr/>
              <p14:nvPr/>
            </p14:nvContentPartPr>
            <p14:xfrm>
              <a:off x="4937520" y="578680"/>
              <a:ext cx="112320" cy="240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19823" y="561040"/>
                <a:ext cx="148075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14:cNvPr>
              <p14:cNvContentPartPr/>
              <p14:nvPr/>
            </p14:nvContentPartPr>
            <p14:xfrm>
              <a:off x="5597760" y="731320"/>
              <a:ext cx="17208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80120" y="71332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14:cNvPr>
              <p14:cNvContentPartPr/>
              <p14:nvPr/>
            </p14:nvContentPartPr>
            <p14:xfrm>
              <a:off x="5133360" y="581560"/>
              <a:ext cx="362160" cy="279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15360" y="563897"/>
                <a:ext cx="397800" cy="3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14:cNvPr>
              <p14:cNvContentPartPr/>
              <p14:nvPr/>
            </p14:nvContentPartPr>
            <p14:xfrm>
              <a:off x="5921400" y="629440"/>
              <a:ext cx="247320" cy="167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03400" y="611800"/>
                <a:ext cx="2829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14:cNvPr>
              <p14:cNvContentPartPr/>
              <p14:nvPr/>
            </p14:nvContentPartPr>
            <p14:xfrm>
              <a:off x="6262680" y="660040"/>
              <a:ext cx="146880" cy="290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45040" y="642400"/>
                <a:ext cx="18252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14:cNvPr>
              <p14:cNvContentPartPr/>
              <p14:nvPr/>
            </p14:nvContentPartPr>
            <p14:xfrm>
              <a:off x="6537720" y="446560"/>
              <a:ext cx="862200" cy="386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20080" y="428904"/>
                <a:ext cx="897840" cy="4223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B26A0CD-820B-42A3-9A50-6902DFF0BCB6}"/>
                  </a:ext>
                </a:extLst>
              </p14:cNvPr>
              <p14:cNvContentPartPr/>
              <p14:nvPr/>
            </p14:nvContentPartPr>
            <p14:xfrm>
              <a:off x="933960" y="966400"/>
              <a:ext cx="2587320" cy="558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B26A0CD-820B-42A3-9A50-6902DFF0BCB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16318" y="948760"/>
                <a:ext cx="2622965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99B12B8-C79C-4110-951C-8832E2EB54E0}"/>
                  </a:ext>
                </a:extLst>
              </p14:cNvPr>
              <p14:cNvContentPartPr/>
              <p14:nvPr/>
            </p14:nvContentPartPr>
            <p14:xfrm>
              <a:off x="3737280" y="1006360"/>
              <a:ext cx="347760" cy="329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99B12B8-C79C-4110-951C-8832E2EB54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19280" y="988360"/>
                <a:ext cx="383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1B6A898-6D47-42F1-9C8A-7A3B2E3EA2A0}"/>
                  </a:ext>
                </a:extLst>
              </p14:cNvPr>
              <p14:cNvContentPartPr/>
              <p14:nvPr/>
            </p14:nvContentPartPr>
            <p14:xfrm>
              <a:off x="8561640" y="845800"/>
              <a:ext cx="257760" cy="28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1B6A898-6D47-42F1-9C8A-7A3B2E3EA2A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43640" y="828160"/>
                <a:ext cx="2934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60E7B00-5F2A-467D-AB83-C9A70F5F4091}"/>
                  </a:ext>
                </a:extLst>
              </p14:cNvPr>
              <p14:cNvContentPartPr/>
              <p14:nvPr/>
            </p14:nvContentPartPr>
            <p14:xfrm>
              <a:off x="7743720" y="873160"/>
              <a:ext cx="533880" cy="255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60E7B00-5F2A-467D-AB83-C9A70F5F40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25732" y="855520"/>
                <a:ext cx="569496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772958-8193-48ED-9B68-53797C6A9AFC}"/>
                  </a:ext>
                </a:extLst>
              </p14:cNvPr>
              <p14:cNvContentPartPr/>
              <p14:nvPr/>
            </p14:nvContentPartPr>
            <p14:xfrm>
              <a:off x="4164960" y="924280"/>
              <a:ext cx="3353400" cy="363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772958-8193-48ED-9B68-53797C6A9AF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47320" y="906280"/>
                <a:ext cx="338904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8C29EA7-8A70-4620-A4E6-86C9DAABD38F}"/>
                  </a:ext>
                </a:extLst>
              </p14:cNvPr>
              <p14:cNvContentPartPr/>
              <p14:nvPr/>
            </p14:nvContentPartPr>
            <p14:xfrm>
              <a:off x="274080" y="1696120"/>
              <a:ext cx="1223640" cy="427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8C29EA7-8A70-4620-A4E6-86C9DAABD3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6080" y="1678480"/>
                <a:ext cx="1259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7E28BCE-7D69-4610-AF14-3A7AC5D1DC37}"/>
                  </a:ext>
                </a:extLst>
              </p14:cNvPr>
              <p14:cNvContentPartPr/>
              <p14:nvPr/>
            </p14:nvContentPartPr>
            <p14:xfrm>
              <a:off x="2651520" y="1727080"/>
              <a:ext cx="1046880" cy="519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7E28BCE-7D69-4610-AF14-3A7AC5D1DC3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33520" y="1709092"/>
                <a:ext cx="1082520" cy="554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95D5D0A-048A-45E9-81D1-A750964F749C}"/>
                  </a:ext>
                </a:extLst>
              </p14:cNvPr>
              <p14:cNvContentPartPr/>
              <p14:nvPr/>
            </p14:nvContentPartPr>
            <p14:xfrm>
              <a:off x="1797960" y="1787560"/>
              <a:ext cx="538200" cy="335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95D5D0A-048A-45E9-81D1-A750964F74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780320" y="1769920"/>
                <a:ext cx="573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BC07ACE-7809-4722-AD80-8C004859E957}"/>
                  </a:ext>
                </a:extLst>
              </p14:cNvPr>
              <p14:cNvContentPartPr/>
              <p14:nvPr/>
            </p14:nvContentPartPr>
            <p14:xfrm>
              <a:off x="4263600" y="2001040"/>
              <a:ext cx="34200" cy="46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BC07ACE-7809-4722-AD80-8C004859E95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45600" y="1983400"/>
                <a:ext cx="698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9DA8E93-0EF4-4E96-AF5E-E5ED2D9F84F9}"/>
                  </a:ext>
                </a:extLst>
              </p14:cNvPr>
              <p14:cNvContentPartPr/>
              <p14:nvPr/>
            </p14:nvContentPartPr>
            <p14:xfrm>
              <a:off x="4287360" y="1808080"/>
              <a:ext cx="8280" cy="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9DA8E93-0EF4-4E96-AF5E-E5ED2D9F84F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9360" y="1790080"/>
                <a:ext cx="43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39F5BFF-F998-40BC-A40E-81ED6DD8AB09}"/>
                  </a:ext>
                </a:extLst>
              </p14:cNvPr>
              <p14:cNvContentPartPr/>
              <p14:nvPr/>
            </p14:nvContentPartPr>
            <p14:xfrm>
              <a:off x="4374840" y="1930120"/>
              <a:ext cx="422280" cy="12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39F5BFF-F998-40BC-A40E-81ED6DD8AB0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57200" y="1912120"/>
                <a:ext cx="4579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3EAF579-23A6-46DF-A100-31BEAE0F0BEB}"/>
                  </a:ext>
                </a:extLst>
              </p14:cNvPr>
              <p14:cNvContentPartPr/>
              <p14:nvPr/>
            </p14:nvContentPartPr>
            <p14:xfrm>
              <a:off x="3819720" y="1727080"/>
              <a:ext cx="35676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3EAF579-23A6-46DF-A100-31BEAE0F0B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02062" y="1709080"/>
                <a:ext cx="392436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22EC039-CADD-435C-BA6A-B8FB2A33D866}"/>
                  </a:ext>
                </a:extLst>
              </p14:cNvPr>
              <p14:cNvContentPartPr/>
              <p14:nvPr/>
            </p14:nvContentPartPr>
            <p14:xfrm>
              <a:off x="5332800" y="1483000"/>
              <a:ext cx="2219040" cy="1530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22EC039-CADD-435C-BA6A-B8FB2A33D86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15157" y="1465360"/>
                <a:ext cx="2254686" cy="156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A49B21C-8F87-441A-B23A-2E3621C7C375}"/>
                  </a:ext>
                </a:extLst>
              </p14:cNvPr>
              <p14:cNvContentPartPr/>
              <p14:nvPr/>
            </p14:nvContentPartPr>
            <p14:xfrm>
              <a:off x="6620880" y="1401640"/>
              <a:ext cx="897840" cy="102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A49B21C-8F87-441A-B23A-2E3621C7C3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02880" y="1384000"/>
                <a:ext cx="933480" cy="10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D74DD1C-9682-4239-836E-56448B68C878}"/>
                  </a:ext>
                </a:extLst>
              </p14:cNvPr>
              <p14:cNvContentPartPr/>
              <p14:nvPr/>
            </p14:nvContentPartPr>
            <p14:xfrm>
              <a:off x="6166920" y="2025520"/>
              <a:ext cx="108720" cy="16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D74DD1C-9682-4239-836E-56448B68C87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48920" y="2007520"/>
                <a:ext cx="1443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DDD831A-0607-44FB-97F0-6F0FED464A8F}"/>
                  </a:ext>
                </a:extLst>
              </p14:cNvPr>
              <p14:cNvContentPartPr/>
              <p14:nvPr/>
            </p14:nvContentPartPr>
            <p14:xfrm>
              <a:off x="6045600" y="2111920"/>
              <a:ext cx="528120" cy="941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DDD831A-0607-44FB-97F0-6F0FED464A8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7600" y="2094280"/>
                <a:ext cx="563760" cy="9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CB260E5-BE1E-4C91-B6A8-235C1C533871}"/>
                  </a:ext>
                </a:extLst>
              </p14:cNvPr>
              <p14:cNvContentPartPr/>
              <p14:nvPr/>
            </p14:nvContentPartPr>
            <p14:xfrm>
              <a:off x="675480" y="2402440"/>
              <a:ext cx="587520" cy="284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CB260E5-BE1E-4C91-B6A8-235C1C5338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7840" y="2384800"/>
                <a:ext cx="6231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077CE56-543A-471A-A691-67F5BED578F2}"/>
                  </a:ext>
                </a:extLst>
              </p14:cNvPr>
              <p14:cNvContentPartPr/>
              <p14:nvPr/>
            </p14:nvContentPartPr>
            <p14:xfrm>
              <a:off x="1411680" y="2469760"/>
              <a:ext cx="680760" cy="154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077CE56-543A-471A-A691-67F5BED578F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394040" y="2451760"/>
                <a:ext cx="7164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4EB8714-0890-4604-B239-EF74A1179A15}"/>
                  </a:ext>
                </a:extLst>
              </p14:cNvPr>
              <p14:cNvContentPartPr/>
              <p14:nvPr/>
            </p14:nvContentPartPr>
            <p14:xfrm>
              <a:off x="2326080" y="2432320"/>
              <a:ext cx="255240" cy="254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4EB8714-0890-4604-B239-EF74A1179A1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308440" y="2414320"/>
                <a:ext cx="2908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1950F6C-25C5-4BB6-B856-F8A635A4342F}"/>
                  </a:ext>
                </a:extLst>
              </p14:cNvPr>
              <p14:cNvContentPartPr/>
              <p14:nvPr/>
            </p14:nvContentPartPr>
            <p14:xfrm>
              <a:off x="2956440" y="2255200"/>
              <a:ext cx="1924200" cy="448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1950F6C-25C5-4BB6-B856-F8A635A4342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38443" y="2237546"/>
                <a:ext cx="1959833" cy="483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555DEB-7191-4CBE-891E-A2DAA2DB71E1}"/>
                  </a:ext>
                </a:extLst>
              </p14:cNvPr>
              <p14:cNvContentPartPr/>
              <p14:nvPr/>
            </p14:nvContentPartPr>
            <p14:xfrm>
              <a:off x="406200" y="2875120"/>
              <a:ext cx="330120" cy="257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555DEB-7191-4CBE-891E-A2DAA2DB71E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00" y="2857120"/>
                <a:ext cx="36576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D458E0-1180-4A2C-85C5-4B1EF6FA6706}"/>
                  </a:ext>
                </a:extLst>
              </p14:cNvPr>
              <p14:cNvContentPartPr/>
              <p14:nvPr/>
            </p14:nvContentPartPr>
            <p14:xfrm>
              <a:off x="1035840" y="3078160"/>
              <a:ext cx="1314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D458E0-1180-4A2C-85C5-4B1EF6FA670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18200" y="306052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256791F-556E-404C-8668-5A7A596B1C33}"/>
                  </a:ext>
                </a:extLst>
              </p14:cNvPr>
              <p14:cNvContentPartPr/>
              <p14:nvPr/>
            </p14:nvContentPartPr>
            <p14:xfrm>
              <a:off x="1269840" y="2915440"/>
              <a:ext cx="597240" cy="246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256791F-556E-404C-8668-5A7A596B1C3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251851" y="2897414"/>
                <a:ext cx="632859" cy="282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0943FEA-B027-49AD-9CF5-79D36A23FEBA}"/>
                  </a:ext>
                </a:extLst>
              </p14:cNvPr>
              <p14:cNvContentPartPr/>
              <p14:nvPr/>
            </p14:nvContentPartPr>
            <p14:xfrm>
              <a:off x="1980840" y="2986720"/>
              <a:ext cx="141840" cy="164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0943FEA-B027-49AD-9CF5-79D36A23FEB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963200" y="2969080"/>
                <a:ext cx="17748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42EADE1-C61E-4810-BCAE-54514C029FC7}"/>
                  </a:ext>
                </a:extLst>
              </p14:cNvPr>
              <p14:cNvContentPartPr/>
              <p14:nvPr/>
            </p14:nvContentPartPr>
            <p14:xfrm>
              <a:off x="3037440" y="28646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42EADE1-C61E-4810-BCAE-54514C029FC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019440" y="284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89F2A32-24E8-4339-AC13-8EB597DA1DE9}"/>
                  </a:ext>
                </a:extLst>
              </p14:cNvPr>
              <p14:cNvContentPartPr/>
              <p14:nvPr/>
            </p14:nvContentPartPr>
            <p14:xfrm>
              <a:off x="3389880" y="2845960"/>
              <a:ext cx="222840" cy="313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89F2A32-24E8-4339-AC13-8EB597DA1DE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72240" y="2828320"/>
                <a:ext cx="2584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160D03D-E7FE-4C60-B50F-639192F2C93B}"/>
                  </a:ext>
                </a:extLst>
              </p14:cNvPr>
              <p14:cNvContentPartPr/>
              <p14:nvPr/>
            </p14:nvContentPartPr>
            <p14:xfrm>
              <a:off x="3748800" y="2925520"/>
              <a:ext cx="173880" cy="11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160D03D-E7FE-4C60-B50F-639192F2C93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31160" y="2907520"/>
                <a:ext cx="209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E259C79-37FB-44CA-B728-AC67AAA042CB}"/>
                  </a:ext>
                </a:extLst>
              </p14:cNvPr>
              <p14:cNvContentPartPr/>
              <p14:nvPr/>
            </p14:nvContentPartPr>
            <p14:xfrm>
              <a:off x="3768960" y="2996440"/>
              <a:ext cx="205920" cy="10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E259C79-37FB-44CA-B728-AC67AAA042C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750960" y="2978440"/>
                <a:ext cx="241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47F68FB-4121-4401-BEED-AD56BF687180}"/>
                  </a:ext>
                </a:extLst>
              </p14:cNvPr>
              <p14:cNvContentPartPr/>
              <p14:nvPr/>
            </p14:nvContentPartPr>
            <p14:xfrm>
              <a:off x="4104480" y="2844520"/>
              <a:ext cx="454680" cy="177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47F68FB-4121-4401-BEED-AD56BF68718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86480" y="2826520"/>
                <a:ext cx="4903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A6D45D5-FA24-46AF-A256-B04E4C37666D}"/>
                  </a:ext>
                </a:extLst>
              </p14:cNvPr>
              <p14:cNvContentPartPr/>
              <p14:nvPr/>
            </p14:nvContentPartPr>
            <p14:xfrm>
              <a:off x="2831520" y="2937400"/>
              <a:ext cx="460080" cy="199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A6D45D5-FA24-46AF-A256-B04E4C37666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813880" y="2919400"/>
                <a:ext cx="4957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61D3788-7CE1-4023-9AEE-5DCB20F1FFBD}"/>
                  </a:ext>
                </a:extLst>
              </p14:cNvPr>
              <p14:cNvContentPartPr/>
              <p14:nvPr/>
            </p14:nvContentPartPr>
            <p14:xfrm>
              <a:off x="2224920" y="3001480"/>
              <a:ext cx="479160" cy="301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61D3788-7CE1-4023-9AEE-5DCB20F1FFB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06934" y="2983819"/>
                <a:ext cx="514773" cy="337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161A800-8554-4E4A-91D8-AE9564EA380D}"/>
                  </a:ext>
                </a:extLst>
              </p14:cNvPr>
              <p14:cNvContentPartPr/>
              <p14:nvPr/>
            </p14:nvContentPartPr>
            <p14:xfrm>
              <a:off x="975000" y="3128200"/>
              <a:ext cx="381060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161A800-8554-4E4A-91D8-AE9564EA380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957000" y="3110560"/>
                <a:ext cx="38462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5A3EBAD-3DEE-49E2-B03B-F080C74308A9}"/>
                  </a:ext>
                </a:extLst>
              </p14:cNvPr>
              <p14:cNvContentPartPr/>
              <p14:nvPr/>
            </p14:nvContentPartPr>
            <p14:xfrm>
              <a:off x="463440" y="3460120"/>
              <a:ext cx="894240" cy="381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5A3EBAD-3DEE-49E2-B03B-F080C74308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45447" y="3442480"/>
                <a:ext cx="929866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35E906-4F4F-4958-A6C4-0F9228B3F930}"/>
                  </a:ext>
                </a:extLst>
              </p14:cNvPr>
              <p14:cNvContentPartPr/>
              <p14:nvPr/>
            </p14:nvContentPartPr>
            <p14:xfrm>
              <a:off x="1808040" y="3568120"/>
              <a:ext cx="194400" cy="285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35E906-4F4F-4958-A6C4-0F9228B3F93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90400" y="3550480"/>
                <a:ext cx="2300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8CA8C65-E590-42F5-8FB7-9D3525A41A60}"/>
                  </a:ext>
                </a:extLst>
              </p14:cNvPr>
              <p14:cNvContentPartPr/>
              <p14:nvPr/>
            </p14:nvContentPartPr>
            <p14:xfrm>
              <a:off x="2112960" y="3663160"/>
              <a:ext cx="152640" cy="14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8CA8C65-E590-42F5-8FB7-9D3525A41A6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095320" y="3645160"/>
                <a:ext cx="188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CF83D6-93B8-40E0-85AC-568E5B3B44F6}"/>
                  </a:ext>
                </a:extLst>
              </p14:cNvPr>
              <p14:cNvContentPartPr/>
              <p14:nvPr/>
            </p14:nvContentPartPr>
            <p14:xfrm>
              <a:off x="2112960" y="3734440"/>
              <a:ext cx="116280" cy="1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CF83D6-93B8-40E0-85AC-568E5B3B44F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095320" y="3716800"/>
                <a:ext cx="1519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7CE3E4B-B4C5-4671-A167-9F7E8D7C9BA9}"/>
                  </a:ext>
                </a:extLst>
              </p14:cNvPr>
              <p14:cNvContentPartPr/>
              <p14:nvPr/>
            </p14:nvContentPartPr>
            <p14:xfrm>
              <a:off x="2438040" y="3752080"/>
              <a:ext cx="161640" cy="100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7CE3E4B-B4C5-4671-A167-9F7E8D7C9BA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420040" y="3734080"/>
                <a:ext cx="1972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81A77FF-D362-4A89-A94A-C0595288B17D}"/>
                  </a:ext>
                </a:extLst>
              </p14:cNvPr>
              <p14:cNvContentPartPr/>
              <p14:nvPr/>
            </p14:nvContentPartPr>
            <p14:xfrm>
              <a:off x="2417880" y="3514840"/>
              <a:ext cx="151560" cy="158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81A77FF-D362-4A89-A94A-C0595288B17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400240" y="3497200"/>
                <a:ext cx="18720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4CD9C3B-96AC-4BAC-8158-0D5056AB6C4F}"/>
                  </a:ext>
                </a:extLst>
              </p14:cNvPr>
              <p14:cNvContentPartPr/>
              <p14:nvPr/>
            </p14:nvContentPartPr>
            <p14:xfrm>
              <a:off x="4205640" y="3691240"/>
              <a:ext cx="146520" cy="99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4CD9C3B-96AC-4BAC-8158-0D5056AB6C4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188000" y="3673240"/>
                <a:ext cx="18216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50F8A0B-ECC9-4E84-9C82-EC8514A95673}"/>
                  </a:ext>
                </a:extLst>
              </p14:cNvPr>
              <p14:cNvContentPartPr/>
              <p14:nvPr/>
            </p14:nvContentPartPr>
            <p14:xfrm>
              <a:off x="4701000" y="3346000"/>
              <a:ext cx="439200" cy="421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50F8A0B-ECC9-4E84-9C82-EC8514A9567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83015" y="3328360"/>
                <a:ext cx="474811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E5FDFCE-0DFB-4377-AA24-F2E529921D7A}"/>
                  </a:ext>
                </a:extLst>
              </p14:cNvPr>
              <p14:cNvContentPartPr/>
              <p14:nvPr/>
            </p14:nvContentPartPr>
            <p14:xfrm>
              <a:off x="4490400" y="3443920"/>
              <a:ext cx="114840" cy="307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E5FDFCE-0DFB-4377-AA24-F2E529921D7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472456" y="3425920"/>
                <a:ext cx="150369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376AC42-B354-4F79-A124-6829FE3CCDE9}"/>
                  </a:ext>
                </a:extLst>
              </p14:cNvPr>
              <p14:cNvContentPartPr/>
              <p14:nvPr/>
            </p14:nvContentPartPr>
            <p14:xfrm>
              <a:off x="4155240" y="3401800"/>
              <a:ext cx="204480" cy="220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376AC42-B354-4F79-A124-6829FE3CCDE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37240" y="3383800"/>
                <a:ext cx="24012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98A16DE-6357-4B98-9A8E-EDC9429E243C}"/>
                  </a:ext>
                </a:extLst>
              </p14:cNvPr>
              <p14:cNvContentPartPr/>
              <p14:nvPr/>
            </p14:nvContentPartPr>
            <p14:xfrm>
              <a:off x="2742600" y="3450760"/>
              <a:ext cx="1275120" cy="350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98A16DE-6357-4B98-9A8E-EDC9429E243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724960" y="3433102"/>
                <a:ext cx="1310760" cy="385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462AA8D-228F-4E1B-A1F9-97BF813B76B5}"/>
                  </a:ext>
                </a:extLst>
              </p14:cNvPr>
              <p14:cNvContentPartPr/>
              <p14:nvPr/>
            </p14:nvContentPartPr>
            <p14:xfrm>
              <a:off x="5513880" y="3375520"/>
              <a:ext cx="457200" cy="320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462AA8D-228F-4E1B-A1F9-97BF813B76B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496240" y="3357520"/>
                <a:ext cx="49284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961B029-DE49-480E-94BF-FD002FFBECD7}"/>
                  </a:ext>
                </a:extLst>
              </p14:cNvPr>
              <p14:cNvContentPartPr/>
              <p14:nvPr/>
            </p14:nvContentPartPr>
            <p14:xfrm>
              <a:off x="2387280" y="3819040"/>
              <a:ext cx="2672280" cy="113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961B029-DE49-480E-94BF-FD002FFBECD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369280" y="3801040"/>
                <a:ext cx="27079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B60E021-3A5B-43DA-87F7-4A70C6D7FAD8}"/>
                  </a:ext>
                </a:extLst>
              </p14:cNvPr>
              <p14:cNvContentPartPr/>
              <p14:nvPr/>
            </p14:nvContentPartPr>
            <p14:xfrm>
              <a:off x="6207240" y="3364720"/>
              <a:ext cx="613800" cy="334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B60E021-3A5B-43DA-87F7-4A70C6D7FAD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89240" y="3347080"/>
                <a:ext cx="6494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691FB00-6BFE-4FFE-98A0-D502BF5A5D48}"/>
                  </a:ext>
                </a:extLst>
              </p14:cNvPr>
              <p14:cNvContentPartPr/>
              <p14:nvPr/>
            </p14:nvContentPartPr>
            <p14:xfrm>
              <a:off x="6999960" y="3371200"/>
              <a:ext cx="1982160" cy="285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691FB00-6BFE-4FFE-98A0-D502BF5A5D4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981963" y="3353560"/>
                <a:ext cx="20177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36F2453C-6ECF-48DF-AF4F-86A5A94B5457}"/>
                  </a:ext>
                </a:extLst>
              </p14:cNvPr>
              <p14:cNvContentPartPr/>
              <p14:nvPr/>
            </p14:nvContentPartPr>
            <p14:xfrm>
              <a:off x="507360" y="4124680"/>
              <a:ext cx="260640" cy="295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36F2453C-6ECF-48DF-AF4F-86A5A94B5457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89720" y="4106680"/>
                <a:ext cx="296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BAE30C3-4EC4-4B50-BF94-A68677635B17}"/>
                  </a:ext>
                </a:extLst>
              </p14:cNvPr>
              <p14:cNvContentPartPr/>
              <p14:nvPr/>
            </p14:nvContentPartPr>
            <p14:xfrm>
              <a:off x="3230400" y="4439680"/>
              <a:ext cx="141480" cy="113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BAE30C3-4EC4-4B50-BF94-A68677635B1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212760" y="4421680"/>
                <a:ext cx="1771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115A002B-1B09-4EFA-9FAE-40864209AAEC}"/>
                  </a:ext>
                </a:extLst>
              </p14:cNvPr>
              <p14:cNvContentPartPr/>
              <p14:nvPr/>
            </p14:nvContentPartPr>
            <p14:xfrm>
              <a:off x="3189720" y="4165360"/>
              <a:ext cx="196920" cy="203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115A002B-1B09-4EFA-9FAE-40864209AAE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172080" y="4147360"/>
                <a:ext cx="2325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3AA1B256-CD72-43A5-AAAA-4367B3E45B0F}"/>
                  </a:ext>
                </a:extLst>
              </p14:cNvPr>
              <p14:cNvContentPartPr/>
              <p14:nvPr/>
            </p14:nvContentPartPr>
            <p14:xfrm>
              <a:off x="2813880" y="4297480"/>
              <a:ext cx="215280" cy="1537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3AA1B256-CD72-43A5-AAAA-4367B3E45B0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795880" y="4279480"/>
                <a:ext cx="2509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0CE24F6-61AB-46F6-BC6C-BD1A1FDF4E41}"/>
                  </a:ext>
                </a:extLst>
              </p14:cNvPr>
              <p14:cNvContentPartPr/>
              <p14:nvPr/>
            </p14:nvContentPartPr>
            <p14:xfrm>
              <a:off x="1106760" y="4144840"/>
              <a:ext cx="1583280" cy="560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0CE24F6-61AB-46F6-BC6C-BD1A1FDF4E4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089116" y="4127189"/>
                <a:ext cx="1618928" cy="596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BBA7FA8-2222-4974-B3AC-4FF83C3D6239}"/>
                  </a:ext>
                </a:extLst>
              </p14:cNvPr>
              <p14:cNvContentPartPr/>
              <p14:nvPr/>
            </p14:nvContentPartPr>
            <p14:xfrm>
              <a:off x="5079720" y="4388920"/>
              <a:ext cx="141840" cy="921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BBA7FA8-2222-4974-B3AC-4FF83C3D623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062080" y="4370920"/>
                <a:ext cx="1774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4C417B19-1362-40AC-8249-51C60C778903}"/>
                  </a:ext>
                </a:extLst>
              </p14:cNvPr>
              <p14:cNvContentPartPr/>
              <p14:nvPr/>
            </p14:nvContentPartPr>
            <p14:xfrm>
              <a:off x="6227400" y="4185160"/>
              <a:ext cx="254160" cy="212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4C417B19-1362-40AC-8249-51C60C77890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209760" y="4167160"/>
                <a:ext cx="2898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6C420BE1-B161-429C-B999-E65DF57D9D48}"/>
                  </a:ext>
                </a:extLst>
              </p14:cNvPr>
              <p14:cNvContentPartPr/>
              <p14:nvPr/>
            </p14:nvContentPartPr>
            <p14:xfrm>
              <a:off x="6217680" y="4307920"/>
              <a:ext cx="256320" cy="223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6C420BE1-B161-429C-B999-E65DF57D9D4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199680" y="4290280"/>
                <a:ext cx="29196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EC7E8165-C49A-4796-A006-1DAB8EF74F31}"/>
                  </a:ext>
                </a:extLst>
              </p14:cNvPr>
              <p14:cNvContentPartPr/>
              <p14:nvPr/>
            </p14:nvContentPartPr>
            <p14:xfrm>
              <a:off x="7559760" y="4094440"/>
              <a:ext cx="121320" cy="2124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EC7E8165-C49A-4796-A006-1DAB8EF74F3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541760" y="4076440"/>
                <a:ext cx="1569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452D5D3-1D66-4113-A795-E87761C7A181}"/>
                  </a:ext>
                </a:extLst>
              </p14:cNvPr>
              <p14:cNvContentPartPr/>
              <p14:nvPr/>
            </p14:nvContentPartPr>
            <p14:xfrm>
              <a:off x="7792320" y="4022800"/>
              <a:ext cx="178560" cy="2203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452D5D3-1D66-4113-A795-E87761C7A18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774680" y="4005160"/>
                <a:ext cx="2142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4E5BCC9-A1F9-4F2F-8930-8A6154D7CDEB}"/>
                  </a:ext>
                </a:extLst>
              </p14:cNvPr>
              <p14:cNvContentPartPr/>
              <p14:nvPr/>
            </p14:nvContentPartPr>
            <p14:xfrm>
              <a:off x="6723480" y="4134760"/>
              <a:ext cx="738720" cy="1969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D4E5BCC9-A1F9-4F2F-8930-8A6154D7CDE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705831" y="4116760"/>
                <a:ext cx="774377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5913A72D-625C-4768-8348-234C8E938228}"/>
                  </a:ext>
                </a:extLst>
              </p14:cNvPr>
              <p14:cNvContentPartPr/>
              <p14:nvPr/>
            </p14:nvContentPartPr>
            <p14:xfrm>
              <a:off x="5549160" y="4050520"/>
              <a:ext cx="424080" cy="39888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5913A72D-625C-4768-8348-234C8E93822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531520" y="4032880"/>
                <a:ext cx="45972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63AA75D-410E-40BA-B3A0-341F99324EA6}"/>
                  </a:ext>
                </a:extLst>
              </p14:cNvPr>
              <p14:cNvContentPartPr/>
              <p14:nvPr/>
            </p14:nvContentPartPr>
            <p14:xfrm>
              <a:off x="5343960" y="4144840"/>
              <a:ext cx="111960" cy="25308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63AA75D-410E-40BA-B3A0-341F99324EA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326320" y="4127200"/>
                <a:ext cx="14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57A2FC91-D71F-4560-AF3C-1341C77E50BE}"/>
                  </a:ext>
                </a:extLst>
              </p14:cNvPr>
              <p14:cNvContentPartPr/>
              <p14:nvPr/>
            </p14:nvContentPartPr>
            <p14:xfrm>
              <a:off x="5039040" y="4134760"/>
              <a:ext cx="185760" cy="1731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57A2FC91-D71F-4560-AF3C-1341C77E50B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21400" y="4116760"/>
                <a:ext cx="22140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0D199EDA-F981-47C3-B9C3-8E1DE4B62064}"/>
                  </a:ext>
                </a:extLst>
              </p14:cNvPr>
              <p14:cNvContentPartPr/>
              <p14:nvPr/>
            </p14:nvContentPartPr>
            <p14:xfrm>
              <a:off x="3545760" y="4169320"/>
              <a:ext cx="1391400" cy="36000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0D199EDA-F981-47C3-B9C3-8E1DE4B6206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527760" y="4151320"/>
                <a:ext cx="142704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2CC84-EFEE-4603-9942-3EF0A5B7D74D}"/>
                  </a:ext>
                </a:extLst>
              </p14:cNvPr>
              <p14:cNvContentPartPr/>
              <p14:nvPr/>
            </p14:nvContentPartPr>
            <p14:xfrm>
              <a:off x="5049120" y="4461280"/>
              <a:ext cx="1052280" cy="37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2CC84-EFEE-4603-9942-3EF0A5B7D74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031120" y="4443640"/>
                <a:ext cx="1087920" cy="407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17465097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14:cNvPr>
              <p14:cNvContentPartPr/>
              <p14:nvPr/>
            </p14:nvContentPartPr>
            <p14:xfrm>
              <a:off x="1313760" y="298240"/>
              <a:ext cx="577080" cy="151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5771" y="280600"/>
                <a:ext cx="612698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14:cNvPr>
              <p14:cNvContentPartPr/>
              <p14:nvPr/>
            </p14:nvContentPartPr>
            <p14:xfrm>
              <a:off x="537960" y="231640"/>
              <a:ext cx="535320" cy="22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9972" y="213640"/>
                <a:ext cx="570936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14:cNvPr>
              <p14:cNvContentPartPr/>
              <p14:nvPr/>
            </p14:nvContentPartPr>
            <p14:xfrm>
              <a:off x="3758160" y="206080"/>
              <a:ext cx="623160" cy="140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40160" y="188080"/>
                <a:ext cx="65880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14:cNvPr>
              <p14:cNvContentPartPr/>
              <p14:nvPr/>
            </p14:nvContentPartPr>
            <p14:xfrm>
              <a:off x="2183880" y="70720"/>
              <a:ext cx="1300680" cy="313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35" y="53080"/>
                <a:ext cx="133633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14:cNvPr>
              <p14:cNvContentPartPr/>
              <p14:nvPr/>
            </p14:nvContentPartPr>
            <p14:xfrm>
              <a:off x="456960" y="720880"/>
              <a:ext cx="145080" cy="306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702880"/>
                <a:ext cx="180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14:cNvPr>
              <p14:cNvContentPartPr/>
              <p14:nvPr/>
            </p14:nvContentPartPr>
            <p14:xfrm>
              <a:off x="730920" y="782080"/>
              <a:ext cx="13464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3280" y="76408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14:cNvPr>
              <p14:cNvContentPartPr/>
              <p14:nvPr/>
            </p14:nvContentPartPr>
            <p14:xfrm>
              <a:off x="741360" y="863440"/>
              <a:ext cx="11088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23360" y="845440"/>
                <a:ext cx="146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14:cNvPr>
              <p14:cNvContentPartPr/>
              <p14:nvPr/>
            </p14:nvContentPartPr>
            <p14:xfrm>
              <a:off x="995160" y="609280"/>
              <a:ext cx="164880" cy="388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77520" y="591280"/>
                <a:ext cx="200520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14:cNvPr>
              <p14:cNvContentPartPr/>
              <p14:nvPr/>
            </p14:nvContentPartPr>
            <p14:xfrm>
              <a:off x="1290720" y="606400"/>
              <a:ext cx="1108800" cy="317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272720" y="588400"/>
                <a:ext cx="114444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14:cNvPr>
              <p14:cNvContentPartPr/>
              <p14:nvPr/>
            </p14:nvContentPartPr>
            <p14:xfrm>
              <a:off x="2569800" y="790720"/>
              <a:ext cx="132480" cy="12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52160" y="773080"/>
                <a:ext cx="1681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14:cNvPr>
              <p14:cNvContentPartPr/>
              <p14:nvPr/>
            </p14:nvContentPartPr>
            <p14:xfrm>
              <a:off x="2549640" y="578680"/>
              <a:ext cx="182160" cy="153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531640" y="560998"/>
                <a:ext cx="217800" cy="18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14:cNvPr>
              <p14:cNvContentPartPr/>
              <p14:nvPr/>
            </p14:nvContentPartPr>
            <p14:xfrm>
              <a:off x="2856720" y="536920"/>
              <a:ext cx="566280" cy="394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39069" y="518920"/>
                <a:ext cx="601943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14:cNvPr>
              <p14:cNvContentPartPr/>
              <p14:nvPr/>
            </p14:nvContentPartPr>
            <p14:xfrm>
              <a:off x="4358280" y="670120"/>
              <a:ext cx="225360" cy="184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40280" y="652480"/>
                <a:ext cx="2610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14:cNvPr>
              <p14:cNvContentPartPr/>
              <p14:nvPr/>
            </p14:nvContentPartPr>
            <p14:xfrm>
              <a:off x="4023120" y="609280"/>
              <a:ext cx="233280" cy="285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05120" y="591618"/>
                <a:ext cx="268920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14:cNvPr>
              <p14:cNvContentPartPr/>
              <p14:nvPr/>
            </p14:nvContentPartPr>
            <p14:xfrm>
              <a:off x="3626760" y="731320"/>
              <a:ext cx="202320" cy="178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08760" y="713320"/>
                <a:ext cx="2379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14:cNvPr>
              <p14:cNvContentPartPr/>
              <p14:nvPr/>
            </p14:nvContentPartPr>
            <p14:xfrm>
              <a:off x="4703520" y="543040"/>
              <a:ext cx="127800" cy="332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85520" y="525040"/>
                <a:ext cx="1634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14:cNvPr>
              <p14:cNvContentPartPr/>
              <p14:nvPr/>
            </p14:nvContentPartPr>
            <p14:xfrm>
              <a:off x="4937520" y="578680"/>
              <a:ext cx="112320" cy="240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19823" y="561040"/>
                <a:ext cx="148075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14:cNvPr>
              <p14:cNvContentPartPr/>
              <p14:nvPr/>
            </p14:nvContentPartPr>
            <p14:xfrm>
              <a:off x="5597760" y="731320"/>
              <a:ext cx="17208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80120" y="71332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14:cNvPr>
              <p14:cNvContentPartPr/>
              <p14:nvPr/>
            </p14:nvContentPartPr>
            <p14:xfrm>
              <a:off x="5133360" y="581560"/>
              <a:ext cx="362160" cy="279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15360" y="563897"/>
                <a:ext cx="397800" cy="3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14:cNvPr>
              <p14:cNvContentPartPr/>
              <p14:nvPr/>
            </p14:nvContentPartPr>
            <p14:xfrm>
              <a:off x="5921400" y="629440"/>
              <a:ext cx="247320" cy="167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03400" y="611800"/>
                <a:ext cx="2829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14:cNvPr>
              <p14:cNvContentPartPr/>
              <p14:nvPr/>
            </p14:nvContentPartPr>
            <p14:xfrm>
              <a:off x="6262680" y="660040"/>
              <a:ext cx="146880" cy="290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45040" y="642400"/>
                <a:ext cx="18252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14:cNvPr>
              <p14:cNvContentPartPr/>
              <p14:nvPr/>
            </p14:nvContentPartPr>
            <p14:xfrm>
              <a:off x="6537720" y="446560"/>
              <a:ext cx="862200" cy="386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20080" y="428904"/>
                <a:ext cx="897840" cy="4223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B26A0CD-820B-42A3-9A50-6902DFF0BCB6}"/>
                  </a:ext>
                </a:extLst>
              </p14:cNvPr>
              <p14:cNvContentPartPr/>
              <p14:nvPr/>
            </p14:nvContentPartPr>
            <p14:xfrm>
              <a:off x="933960" y="966400"/>
              <a:ext cx="2587320" cy="558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B26A0CD-820B-42A3-9A50-6902DFF0BCB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16318" y="948760"/>
                <a:ext cx="2622965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99B12B8-C79C-4110-951C-8832E2EB54E0}"/>
                  </a:ext>
                </a:extLst>
              </p14:cNvPr>
              <p14:cNvContentPartPr/>
              <p14:nvPr/>
            </p14:nvContentPartPr>
            <p14:xfrm>
              <a:off x="3737280" y="1006360"/>
              <a:ext cx="347760" cy="329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99B12B8-C79C-4110-951C-8832E2EB54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19280" y="988360"/>
                <a:ext cx="383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1B6A898-6D47-42F1-9C8A-7A3B2E3EA2A0}"/>
                  </a:ext>
                </a:extLst>
              </p14:cNvPr>
              <p14:cNvContentPartPr/>
              <p14:nvPr/>
            </p14:nvContentPartPr>
            <p14:xfrm>
              <a:off x="8561640" y="845800"/>
              <a:ext cx="257760" cy="28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1B6A898-6D47-42F1-9C8A-7A3B2E3EA2A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43640" y="828160"/>
                <a:ext cx="2934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60E7B00-5F2A-467D-AB83-C9A70F5F4091}"/>
                  </a:ext>
                </a:extLst>
              </p14:cNvPr>
              <p14:cNvContentPartPr/>
              <p14:nvPr/>
            </p14:nvContentPartPr>
            <p14:xfrm>
              <a:off x="7743720" y="873160"/>
              <a:ext cx="533880" cy="255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60E7B00-5F2A-467D-AB83-C9A70F5F40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25732" y="855520"/>
                <a:ext cx="569496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772958-8193-48ED-9B68-53797C6A9AFC}"/>
                  </a:ext>
                </a:extLst>
              </p14:cNvPr>
              <p14:cNvContentPartPr/>
              <p14:nvPr/>
            </p14:nvContentPartPr>
            <p14:xfrm>
              <a:off x="4164960" y="924280"/>
              <a:ext cx="3353400" cy="363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772958-8193-48ED-9B68-53797C6A9AF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47320" y="906280"/>
                <a:ext cx="338904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8C29EA7-8A70-4620-A4E6-86C9DAABD38F}"/>
                  </a:ext>
                </a:extLst>
              </p14:cNvPr>
              <p14:cNvContentPartPr/>
              <p14:nvPr/>
            </p14:nvContentPartPr>
            <p14:xfrm>
              <a:off x="274080" y="1696120"/>
              <a:ext cx="1223640" cy="427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8C29EA7-8A70-4620-A4E6-86C9DAABD3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6080" y="1678480"/>
                <a:ext cx="1259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7E28BCE-7D69-4610-AF14-3A7AC5D1DC37}"/>
                  </a:ext>
                </a:extLst>
              </p14:cNvPr>
              <p14:cNvContentPartPr/>
              <p14:nvPr/>
            </p14:nvContentPartPr>
            <p14:xfrm>
              <a:off x="2651520" y="1727080"/>
              <a:ext cx="1046880" cy="519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7E28BCE-7D69-4610-AF14-3A7AC5D1DC3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33520" y="1709092"/>
                <a:ext cx="1082520" cy="554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95D5D0A-048A-45E9-81D1-A750964F749C}"/>
                  </a:ext>
                </a:extLst>
              </p14:cNvPr>
              <p14:cNvContentPartPr/>
              <p14:nvPr/>
            </p14:nvContentPartPr>
            <p14:xfrm>
              <a:off x="1797960" y="1787560"/>
              <a:ext cx="538200" cy="335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95D5D0A-048A-45E9-81D1-A750964F74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780320" y="1769920"/>
                <a:ext cx="573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BC07ACE-7809-4722-AD80-8C004859E957}"/>
                  </a:ext>
                </a:extLst>
              </p14:cNvPr>
              <p14:cNvContentPartPr/>
              <p14:nvPr/>
            </p14:nvContentPartPr>
            <p14:xfrm>
              <a:off x="4263600" y="2001040"/>
              <a:ext cx="34200" cy="46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BC07ACE-7809-4722-AD80-8C004859E95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45600" y="1983400"/>
                <a:ext cx="698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9DA8E93-0EF4-4E96-AF5E-E5ED2D9F84F9}"/>
                  </a:ext>
                </a:extLst>
              </p14:cNvPr>
              <p14:cNvContentPartPr/>
              <p14:nvPr/>
            </p14:nvContentPartPr>
            <p14:xfrm>
              <a:off x="4287360" y="1808080"/>
              <a:ext cx="8280" cy="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9DA8E93-0EF4-4E96-AF5E-E5ED2D9F84F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9360" y="1790080"/>
                <a:ext cx="43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39F5BFF-F998-40BC-A40E-81ED6DD8AB09}"/>
                  </a:ext>
                </a:extLst>
              </p14:cNvPr>
              <p14:cNvContentPartPr/>
              <p14:nvPr/>
            </p14:nvContentPartPr>
            <p14:xfrm>
              <a:off x="4374840" y="1930120"/>
              <a:ext cx="422280" cy="12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39F5BFF-F998-40BC-A40E-81ED6DD8AB0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57200" y="1912120"/>
                <a:ext cx="4579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3EAF579-23A6-46DF-A100-31BEAE0F0BEB}"/>
                  </a:ext>
                </a:extLst>
              </p14:cNvPr>
              <p14:cNvContentPartPr/>
              <p14:nvPr/>
            </p14:nvContentPartPr>
            <p14:xfrm>
              <a:off x="3819720" y="1727080"/>
              <a:ext cx="35676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3EAF579-23A6-46DF-A100-31BEAE0F0B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02062" y="1709080"/>
                <a:ext cx="392436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22EC039-CADD-435C-BA6A-B8FB2A33D866}"/>
                  </a:ext>
                </a:extLst>
              </p14:cNvPr>
              <p14:cNvContentPartPr/>
              <p14:nvPr/>
            </p14:nvContentPartPr>
            <p14:xfrm>
              <a:off x="5332800" y="1483000"/>
              <a:ext cx="2219040" cy="1530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22EC039-CADD-435C-BA6A-B8FB2A33D86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15157" y="1465360"/>
                <a:ext cx="2254686" cy="156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A49B21C-8F87-441A-B23A-2E3621C7C375}"/>
                  </a:ext>
                </a:extLst>
              </p14:cNvPr>
              <p14:cNvContentPartPr/>
              <p14:nvPr/>
            </p14:nvContentPartPr>
            <p14:xfrm>
              <a:off x="6620880" y="1401640"/>
              <a:ext cx="897840" cy="102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A49B21C-8F87-441A-B23A-2E3621C7C3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02880" y="1384000"/>
                <a:ext cx="933480" cy="10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D74DD1C-9682-4239-836E-56448B68C878}"/>
                  </a:ext>
                </a:extLst>
              </p14:cNvPr>
              <p14:cNvContentPartPr/>
              <p14:nvPr/>
            </p14:nvContentPartPr>
            <p14:xfrm>
              <a:off x="6166920" y="2025520"/>
              <a:ext cx="108720" cy="16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D74DD1C-9682-4239-836E-56448B68C87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48920" y="2007520"/>
                <a:ext cx="1443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DDD831A-0607-44FB-97F0-6F0FED464A8F}"/>
                  </a:ext>
                </a:extLst>
              </p14:cNvPr>
              <p14:cNvContentPartPr/>
              <p14:nvPr/>
            </p14:nvContentPartPr>
            <p14:xfrm>
              <a:off x="6045600" y="2111920"/>
              <a:ext cx="528120" cy="941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DDD831A-0607-44FB-97F0-6F0FED464A8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7600" y="2094280"/>
                <a:ext cx="563760" cy="9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CB260E5-BE1E-4C91-B6A8-235C1C533871}"/>
                  </a:ext>
                </a:extLst>
              </p14:cNvPr>
              <p14:cNvContentPartPr/>
              <p14:nvPr/>
            </p14:nvContentPartPr>
            <p14:xfrm>
              <a:off x="675480" y="2402440"/>
              <a:ext cx="587520" cy="284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CB260E5-BE1E-4C91-B6A8-235C1C5338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7840" y="2384800"/>
                <a:ext cx="6231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077CE56-543A-471A-A691-67F5BED578F2}"/>
                  </a:ext>
                </a:extLst>
              </p14:cNvPr>
              <p14:cNvContentPartPr/>
              <p14:nvPr/>
            </p14:nvContentPartPr>
            <p14:xfrm>
              <a:off x="1411680" y="2469760"/>
              <a:ext cx="680760" cy="154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077CE56-543A-471A-A691-67F5BED578F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394040" y="2451760"/>
                <a:ext cx="7164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4EB8714-0890-4604-B239-EF74A1179A15}"/>
                  </a:ext>
                </a:extLst>
              </p14:cNvPr>
              <p14:cNvContentPartPr/>
              <p14:nvPr/>
            </p14:nvContentPartPr>
            <p14:xfrm>
              <a:off x="2326080" y="2432320"/>
              <a:ext cx="255240" cy="254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4EB8714-0890-4604-B239-EF74A1179A1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308440" y="2414320"/>
                <a:ext cx="2908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1950F6C-25C5-4BB6-B856-F8A635A4342F}"/>
                  </a:ext>
                </a:extLst>
              </p14:cNvPr>
              <p14:cNvContentPartPr/>
              <p14:nvPr/>
            </p14:nvContentPartPr>
            <p14:xfrm>
              <a:off x="2956440" y="2255200"/>
              <a:ext cx="1924200" cy="448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1950F6C-25C5-4BB6-B856-F8A635A4342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38443" y="2237546"/>
                <a:ext cx="1959833" cy="483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555DEB-7191-4CBE-891E-A2DAA2DB71E1}"/>
                  </a:ext>
                </a:extLst>
              </p14:cNvPr>
              <p14:cNvContentPartPr/>
              <p14:nvPr/>
            </p14:nvContentPartPr>
            <p14:xfrm>
              <a:off x="406200" y="2875120"/>
              <a:ext cx="330120" cy="257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555DEB-7191-4CBE-891E-A2DAA2DB71E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00" y="2857120"/>
                <a:ext cx="36576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D458E0-1180-4A2C-85C5-4B1EF6FA6706}"/>
                  </a:ext>
                </a:extLst>
              </p14:cNvPr>
              <p14:cNvContentPartPr/>
              <p14:nvPr/>
            </p14:nvContentPartPr>
            <p14:xfrm>
              <a:off x="1035840" y="3078160"/>
              <a:ext cx="1314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D458E0-1180-4A2C-85C5-4B1EF6FA670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18200" y="306052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256791F-556E-404C-8668-5A7A596B1C33}"/>
                  </a:ext>
                </a:extLst>
              </p14:cNvPr>
              <p14:cNvContentPartPr/>
              <p14:nvPr/>
            </p14:nvContentPartPr>
            <p14:xfrm>
              <a:off x="1269840" y="2915440"/>
              <a:ext cx="597240" cy="246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256791F-556E-404C-8668-5A7A596B1C3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251851" y="2897414"/>
                <a:ext cx="632859" cy="282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0943FEA-B027-49AD-9CF5-79D36A23FEBA}"/>
                  </a:ext>
                </a:extLst>
              </p14:cNvPr>
              <p14:cNvContentPartPr/>
              <p14:nvPr/>
            </p14:nvContentPartPr>
            <p14:xfrm>
              <a:off x="1980840" y="2986720"/>
              <a:ext cx="141840" cy="164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0943FEA-B027-49AD-9CF5-79D36A23FEB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963200" y="2969080"/>
                <a:ext cx="17748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42EADE1-C61E-4810-BCAE-54514C029FC7}"/>
                  </a:ext>
                </a:extLst>
              </p14:cNvPr>
              <p14:cNvContentPartPr/>
              <p14:nvPr/>
            </p14:nvContentPartPr>
            <p14:xfrm>
              <a:off x="3037440" y="28646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42EADE1-C61E-4810-BCAE-54514C029FC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019440" y="284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89F2A32-24E8-4339-AC13-8EB597DA1DE9}"/>
                  </a:ext>
                </a:extLst>
              </p14:cNvPr>
              <p14:cNvContentPartPr/>
              <p14:nvPr/>
            </p14:nvContentPartPr>
            <p14:xfrm>
              <a:off x="3389880" y="2845960"/>
              <a:ext cx="222840" cy="313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89F2A32-24E8-4339-AC13-8EB597DA1DE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72240" y="2828320"/>
                <a:ext cx="2584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160D03D-E7FE-4C60-B50F-639192F2C93B}"/>
                  </a:ext>
                </a:extLst>
              </p14:cNvPr>
              <p14:cNvContentPartPr/>
              <p14:nvPr/>
            </p14:nvContentPartPr>
            <p14:xfrm>
              <a:off x="3748800" y="2925520"/>
              <a:ext cx="173880" cy="11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160D03D-E7FE-4C60-B50F-639192F2C93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31160" y="2907520"/>
                <a:ext cx="209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E259C79-37FB-44CA-B728-AC67AAA042CB}"/>
                  </a:ext>
                </a:extLst>
              </p14:cNvPr>
              <p14:cNvContentPartPr/>
              <p14:nvPr/>
            </p14:nvContentPartPr>
            <p14:xfrm>
              <a:off x="3768960" y="2996440"/>
              <a:ext cx="205920" cy="10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E259C79-37FB-44CA-B728-AC67AAA042C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750960" y="2978440"/>
                <a:ext cx="241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47F68FB-4121-4401-BEED-AD56BF687180}"/>
                  </a:ext>
                </a:extLst>
              </p14:cNvPr>
              <p14:cNvContentPartPr/>
              <p14:nvPr/>
            </p14:nvContentPartPr>
            <p14:xfrm>
              <a:off x="4104480" y="2844520"/>
              <a:ext cx="454680" cy="177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47F68FB-4121-4401-BEED-AD56BF68718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86480" y="2826520"/>
                <a:ext cx="4903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A6D45D5-FA24-46AF-A256-B04E4C37666D}"/>
                  </a:ext>
                </a:extLst>
              </p14:cNvPr>
              <p14:cNvContentPartPr/>
              <p14:nvPr/>
            </p14:nvContentPartPr>
            <p14:xfrm>
              <a:off x="2831520" y="2937400"/>
              <a:ext cx="460080" cy="199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A6D45D5-FA24-46AF-A256-B04E4C37666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813880" y="2919400"/>
                <a:ext cx="4957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61D3788-7CE1-4023-9AEE-5DCB20F1FFBD}"/>
                  </a:ext>
                </a:extLst>
              </p14:cNvPr>
              <p14:cNvContentPartPr/>
              <p14:nvPr/>
            </p14:nvContentPartPr>
            <p14:xfrm>
              <a:off x="2224920" y="3001480"/>
              <a:ext cx="479160" cy="301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61D3788-7CE1-4023-9AEE-5DCB20F1FFB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06934" y="2983819"/>
                <a:ext cx="514773" cy="337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161A800-8554-4E4A-91D8-AE9564EA380D}"/>
                  </a:ext>
                </a:extLst>
              </p14:cNvPr>
              <p14:cNvContentPartPr/>
              <p14:nvPr/>
            </p14:nvContentPartPr>
            <p14:xfrm>
              <a:off x="975000" y="3128200"/>
              <a:ext cx="381060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161A800-8554-4E4A-91D8-AE9564EA380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957000" y="3110560"/>
                <a:ext cx="38462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5A3EBAD-3DEE-49E2-B03B-F080C74308A9}"/>
                  </a:ext>
                </a:extLst>
              </p14:cNvPr>
              <p14:cNvContentPartPr/>
              <p14:nvPr/>
            </p14:nvContentPartPr>
            <p14:xfrm>
              <a:off x="463440" y="3460120"/>
              <a:ext cx="894240" cy="381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5A3EBAD-3DEE-49E2-B03B-F080C74308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45447" y="3442480"/>
                <a:ext cx="929866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35E906-4F4F-4958-A6C4-0F9228B3F930}"/>
                  </a:ext>
                </a:extLst>
              </p14:cNvPr>
              <p14:cNvContentPartPr/>
              <p14:nvPr/>
            </p14:nvContentPartPr>
            <p14:xfrm>
              <a:off x="1808040" y="3568120"/>
              <a:ext cx="194400" cy="285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35E906-4F4F-4958-A6C4-0F9228B3F93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90400" y="3550480"/>
                <a:ext cx="2300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8CA8C65-E590-42F5-8FB7-9D3525A41A60}"/>
                  </a:ext>
                </a:extLst>
              </p14:cNvPr>
              <p14:cNvContentPartPr/>
              <p14:nvPr/>
            </p14:nvContentPartPr>
            <p14:xfrm>
              <a:off x="2112960" y="3663160"/>
              <a:ext cx="152640" cy="14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8CA8C65-E590-42F5-8FB7-9D3525A41A6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095320" y="3645160"/>
                <a:ext cx="188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CF83D6-93B8-40E0-85AC-568E5B3B44F6}"/>
                  </a:ext>
                </a:extLst>
              </p14:cNvPr>
              <p14:cNvContentPartPr/>
              <p14:nvPr/>
            </p14:nvContentPartPr>
            <p14:xfrm>
              <a:off x="2112960" y="3734440"/>
              <a:ext cx="116280" cy="1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CF83D6-93B8-40E0-85AC-568E5B3B44F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095320" y="3716800"/>
                <a:ext cx="1519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7CE3E4B-B4C5-4671-A167-9F7E8D7C9BA9}"/>
                  </a:ext>
                </a:extLst>
              </p14:cNvPr>
              <p14:cNvContentPartPr/>
              <p14:nvPr/>
            </p14:nvContentPartPr>
            <p14:xfrm>
              <a:off x="2438040" y="3752080"/>
              <a:ext cx="161640" cy="100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7CE3E4B-B4C5-4671-A167-9F7E8D7C9BA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420040" y="3734080"/>
                <a:ext cx="1972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81A77FF-D362-4A89-A94A-C0595288B17D}"/>
                  </a:ext>
                </a:extLst>
              </p14:cNvPr>
              <p14:cNvContentPartPr/>
              <p14:nvPr/>
            </p14:nvContentPartPr>
            <p14:xfrm>
              <a:off x="2417880" y="3514840"/>
              <a:ext cx="151560" cy="158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81A77FF-D362-4A89-A94A-C0595288B17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400240" y="3497200"/>
                <a:ext cx="18720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4CD9C3B-96AC-4BAC-8158-0D5056AB6C4F}"/>
                  </a:ext>
                </a:extLst>
              </p14:cNvPr>
              <p14:cNvContentPartPr/>
              <p14:nvPr/>
            </p14:nvContentPartPr>
            <p14:xfrm>
              <a:off x="4205640" y="3691240"/>
              <a:ext cx="146520" cy="99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4CD9C3B-96AC-4BAC-8158-0D5056AB6C4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188000" y="3673240"/>
                <a:ext cx="18216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50F8A0B-ECC9-4E84-9C82-EC8514A95673}"/>
                  </a:ext>
                </a:extLst>
              </p14:cNvPr>
              <p14:cNvContentPartPr/>
              <p14:nvPr/>
            </p14:nvContentPartPr>
            <p14:xfrm>
              <a:off x="4701000" y="3346000"/>
              <a:ext cx="439200" cy="421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50F8A0B-ECC9-4E84-9C82-EC8514A9567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83015" y="3328360"/>
                <a:ext cx="474811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E5FDFCE-0DFB-4377-AA24-F2E529921D7A}"/>
                  </a:ext>
                </a:extLst>
              </p14:cNvPr>
              <p14:cNvContentPartPr/>
              <p14:nvPr/>
            </p14:nvContentPartPr>
            <p14:xfrm>
              <a:off x="4490400" y="3443920"/>
              <a:ext cx="114840" cy="307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E5FDFCE-0DFB-4377-AA24-F2E529921D7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472456" y="3425920"/>
                <a:ext cx="150369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376AC42-B354-4F79-A124-6829FE3CCDE9}"/>
                  </a:ext>
                </a:extLst>
              </p14:cNvPr>
              <p14:cNvContentPartPr/>
              <p14:nvPr/>
            </p14:nvContentPartPr>
            <p14:xfrm>
              <a:off x="4155240" y="3401800"/>
              <a:ext cx="204480" cy="220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376AC42-B354-4F79-A124-6829FE3CCDE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37240" y="3383800"/>
                <a:ext cx="24012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98A16DE-6357-4B98-9A8E-EDC9429E243C}"/>
                  </a:ext>
                </a:extLst>
              </p14:cNvPr>
              <p14:cNvContentPartPr/>
              <p14:nvPr/>
            </p14:nvContentPartPr>
            <p14:xfrm>
              <a:off x="2742600" y="3450760"/>
              <a:ext cx="1275120" cy="350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98A16DE-6357-4B98-9A8E-EDC9429E243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724960" y="3433102"/>
                <a:ext cx="1310760" cy="385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462AA8D-228F-4E1B-A1F9-97BF813B76B5}"/>
                  </a:ext>
                </a:extLst>
              </p14:cNvPr>
              <p14:cNvContentPartPr/>
              <p14:nvPr/>
            </p14:nvContentPartPr>
            <p14:xfrm>
              <a:off x="5513880" y="3375520"/>
              <a:ext cx="457200" cy="320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462AA8D-228F-4E1B-A1F9-97BF813B76B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496240" y="3357520"/>
                <a:ext cx="49284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961B029-DE49-480E-94BF-FD002FFBECD7}"/>
                  </a:ext>
                </a:extLst>
              </p14:cNvPr>
              <p14:cNvContentPartPr/>
              <p14:nvPr/>
            </p14:nvContentPartPr>
            <p14:xfrm>
              <a:off x="2387280" y="3819040"/>
              <a:ext cx="2672280" cy="113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961B029-DE49-480E-94BF-FD002FFBECD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369280" y="3801040"/>
                <a:ext cx="27079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B60E021-3A5B-43DA-87F7-4A70C6D7FAD8}"/>
                  </a:ext>
                </a:extLst>
              </p14:cNvPr>
              <p14:cNvContentPartPr/>
              <p14:nvPr/>
            </p14:nvContentPartPr>
            <p14:xfrm>
              <a:off x="6207240" y="3364720"/>
              <a:ext cx="613800" cy="334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B60E021-3A5B-43DA-87F7-4A70C6D7FAD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89240" y="3347080"/>
                <a:ext cx="6494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691FB00-6BFE-4FFE-98A0-D502BF5A5D48}"/>
                  </a:ext>
                </a:extLst>
              </p14:cNvPr>
              <p14:cNvContentPartPr/>
              <p14:nvPr/>
            </p14:nvContentPartPr>
            <p14:xfrm>
              <a:off x="6999960" y="3371200"/>
              <a:ext cx="1982160" cy="285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691FB00-6BFE-4FFE-98A0-D502BF5A5D4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981963" y="3353560"/>
                <a:ext cx="20177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36F2453C-6ECF-48DF-AF4F-86A5A94B5457}"/>
                  </a:ext>
                </a:extLst>
              </p14:cNvPr>
              <p14:cNvContentPartPr/>
              <p14:nvPr/>
            </p14:nvContentPartPr>
            <p14:xfrm>
              <a:off x="507360" y="4124680"/>
              <a:ext cx="260640" cy="295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36F2453C-6ECF-48DF-AF4F-86A5A94B5457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89720" y="4106680"/>
                <a:ext cx="296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BAE30C3-4EC4-4B50-BF94-A68677635B17}"/>
                  </a:ext>
                </a:extLst>
              </p14:cNvPr>
              <p14:cNvContentPartPr/>
              <p14:nvPr/>
            </p14:nvContentPartPr>
            <p14:xfrm>
              <a:off x="3230400" y="4439680"/>
              <a:ext cx="141480" cy="113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BAE30C3-4EC4-4B50-BF94-A68677635B1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212760" y="4421680"/>
                <a:ext cx="1771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115A002B-1B09-4EFA-9FAE-40864209AAEC}"/>
                  </a:ext>
                </a:extLst>
              </p14:cNvPr>
              <p14:cNvContentPartPr/>
              <p14:nvPr/>
            </p14:nvContentPartPr>
            <p14:xfrm>
              <a:off x="3189720" y="4165360"/>
              <a:ext cx="196920" cy="203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115A002B-1B09-4EFA-9FAE-40864209AAE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172080" y="4147360"/>
                <a:ext cx="2325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3AA1B256-CD72-43A5-AAAA-4367B3E45B0F}"/>
                  </a:ext>
                </a:extLst>
              </p14:cNvPr>
              <p14:cNvContentPartPr/>
              <p14:nvPr/>
            </p14:nvContentPartPr>
            <p14:xfrm>
              <a:off x="2813880" y="4297480"/>
              <a:ext cx="215280" cy="1537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3AA1B256-CD72-43A5-AAAA-4367B3E45B0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795880" y="4279480"/>
                <a:ext cx="2509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0CE24F6-61AB-46F6-BC6C-BD1A1FDF4E41}"/>
                  </a:ext>
                </a:extLst>
              </p14:cNvPr>
              <p14:cNvContentPartPr/>
              <p14:nvPr/>
            </p14:nvContentPartPr>
            <p14:xfrm>
              <a:off x="1106760" y="4144840"/>
              <a:ext cx="1583280" cy="560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0CE24F6-61AB-46F6-BC6C-BD1A1FDF4E4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089116" y="4127189"/>
                <a:ext cx="1618928" cy="596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BBA7FA8-2222-4974-B3AC-4FF83C3D6239}"/>
                  </a:ext>
                </a:extLst>
              </p14:cNvPr>
              <p14:cNvContentPartPr/>
              <p14:nvPr/>
            </p14:nvContentPartPr>
            <p14:xfrm>
              <a:off x="5079720" y="4388920"/>
              <a:ext cx="141840" cy="921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BBA7FA8-2222-4974-B3AC-4FF83C3D623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062080" y="4370920"/>
                <a:ext cx="1774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4C417B19-1362-40AC-8249-51C60C778903}"/>
                  </a:ext>
                </a:extLst>
              </p14:cNvPr>
              <p14:cNvContentPartPr/>
              <p14:nvPr/>
            </p14:nvContentPartPr>
            <p14:xfrm>
              <a:off x="6227400" y="4185160"/>
              <a:ext cx="254160" cy="212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4C417B19-1362-40AC-8249-51C60C77890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209760" y="4167160"/>
                <a:ext cx="2898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6C420BE1-B161-429C-B999-E65DF57D9D48}"/>
                  </a:ext>
                </a:extLst>
              </p14:cNvPr>
              <p14:cNvContentPartPr/>
              <p14:nvPr/>
            </p14:nvContentPartPr>
            <p14:xfrm>
              <a:off x="6217680" y="4307920"/>
              <a:ext cx="256320" cy="223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6C420BE1-B161-429C-B999-E65DF57D9D4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199680" y="4290280"/>
                <a:ext cx="29196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EC7E8165-C49A-4796-A006-1DAB8EF74F31}"/>
                  </a:ext>
                </a:extLst>
              </p14:cNvPr>
              <p14:cNvContentPartPr/>
              <p14:nvPr/>
            </p14:nvContentPartPr>
            <p14:xfrm>
              <a:off x="7559760" y="4094440"/>
              <a:ext cx="121320" cy="2124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EC7E8165-C49A-4796-A006-1DAB8EF74F3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541760" y="4076440"/>
                <a:ext cx="1569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452D5D3-1D66-4113-A795-E87761C7A181}"/>
                  </a:ext>
                </a:extLst>
              </p14:cNvPr>
              <p14:cNvContentPartPr/>
              <p14:nvPr/>
            </p14:nvContentPartPr>
            <p14:xfrm>
              <a:off x="7792320" y="4022800"/>
              <a:ext cx="178560" cy="2203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452D5D3-1D66-4113-A795-E87761C7A18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774680" y="4005160"/>
                <a:ext cx="2142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4E5BCC9-A1F9-4F2F-8930-8A6154D7CDEB}"/>
                  </a:ext>
                </a:extLst>
              </p14:cNvPr>
              <p14:cNvContentPartPr/>
              <p14:nvPr/>
            </p14:nvContentPartPr>
            <p14:xfrm>
              <a:off x="6723480" y="4134760"/>
              <a:ext cx="738720" cy="1969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D4E5BCC9-A1F9-4F2F-8930-8A6154D7CDE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705831" y="4116760"/>
                <a:ext cx="774377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5913A72D-625C-4768-8348-234C8E938228}"/>
                  </a:ext>
                </a:extLst>
              </p14:cNvPr>
              <p14:cNvContentPartPr/>
              <p14:nvPr/>
            </p14:nvContentPartPr>
            <p14:xfrm>
              <a:off x="5549160" y="4050520"/>
              <a:ext cx="424080" cy="39888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5913A72D-625C-4768-8348-234C8E93822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531520" y="4032880"/>
                <a:ext cx="45972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63AA75D-410E-40BA-B3A0-341F99324EA6}"/>
                  </a:ext>
                </a:extLst>
              </p14:cNvPr>
              <p14:cNvContentPartPr/>
              <p14:nvPr/>
            </p14:nvContentPartPr>
            <p14:xfrm>
              <a:off x="5343960" y="4144840"/>
              <a:ext cx="111960" cy="25308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63AA75D-410E-40BA-B3A0-341F99324EA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326320" y="4127200"/>
                <a:ext cx="14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57A2FC91-D71F-4560-AF3C-1341C77E50BE}"/>
                  </a:ext>
                </a:extLst>
              </p14:cNvPr>
              <p14:cNvContentPartPr/>
              <p14:nvPr/>
            </p14:nvContentPartPr>
            <p14:xfrm>
              <a:off x="5039040" y="4134760"/>
              <a:ext cx="185760" cy="1731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57A2FC91-D71F-4560-AF3C-1341C77E50B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21400" y="4116760"/>
                <a:ext cx="22140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0D199EDA-F981-47C3-B9C3-8E1DE4B62064}"/>
                  </a:ext>
                </a:extLst>
              </p14:cNvPr>
              <p14:cNvContentPartPr/>
              <p14:nvPr/>
            </p14:nvContentPartPr>
            <p14:xfrm>
              <a:off x="3545760" y="4169320"/>
              <a:ext cx="1391400" cy="36000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0D199EDA-F981-47C3-B9C3-8E1DE4B6206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527760" y="4151320"/>
                <a:ext cx="142704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2CC84-EFEE-4603-9942-3EF0A5B7D74D}"/>
                  </a:ext>
                </a:extLst>
              </p14:cNvPr>
              <p14:cNvContentPartPr/>
              <p14:nvPr/>
            </p14:nvContentPartPr>
            <p14:xfrm>
              <a:off x="5049120" y="4461280"/>
              <a:ext cx="1052280" cy="37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2CC84-EFEE-4603-9942-3EF0A5B7D74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031120" y="4443640"/>
                <a:ext cx="10879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53185-6307-4CE7-A854-8252DA7B4F15}"/>
                  </a:ext>
                </a:extLst>
              </p14:cNvPr>
              <p14:cNvContentPartPr/>
              <p14:nvPr/>
            </p14:nvContentPartPr>
            <p14:xfrm>
              <a:off x="8259600" y="4084000"/>
              <a:ext cx="404640" cy="234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53185-6307-4CE7-A854-8252DA7B4F15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8241944" y="4066000"/>
                <a:ext cx="440312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AC97633-8721-4A97-A3BA-152F8B3C9131}"/>
                  </a:ext>
                </a:extLst>
              </p14:cNvPr>
              <p14:cNvContentPartPr/>
              <p14:nvPr/>
            </p14:nvContentPartPr>
            <p14:xfrm>
              <a:off x="2935920" y="5282800"/>
              <a:ext cx="208800" cy="182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AC97633-8721-4A97-A3BA-152F8B3C913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917920" y="5264800"/>
                <a:ext cx="2444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4578B50-2474-4B9C-8353-196DB57D40F1}"/>
                  </a:ext>
                </a:extLst>
              </p14:cNvPr>
              <p14:cNvContentPartPr/>
              <p14:nvPr/>
            </p14:nvContentPartPr>
            <p14:xfrm>
              <a:off x="1015680" y="5120440"/>
              <a:ext cx="1781280" cy="575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4578B50-2474-4B9C-8353-196DB57D40F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997684" y="5102440"/>
                <a:ext cx="1816913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34989BA-8BF6-4EA9-BA0E-77E0E7A3E972}"/>
                  </a:ext>
                </a:extLst>
              </p14:cNvPr>
              <p14:cNvContentPartPr/>
              <p14:nvPr/>
            </p14:nvContentPartPr>
            <p14:xfrm>
              <a:off x="3464400" y="5374240"/>
              <a:ext cx="172080" cy="144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34989BA-8BF6-4EA9-BA0E-77E0E7A3E97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446400" y="5356240"/>
                <a:ext cx="2077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39BD072-FB20-4103-9F68-1B9F8CFC25CE}"/>
                  </a:ext>
                </a:extLst>
              </p14:cNvPr>
              <p14:cNvContentPartPr/>
              <p14:nvPr/>
            </p14:nvContentPartPr>
            <p14:xfrm>
              <a:off x="4053000" y="5077600"/>
              <a:ext cx="875160" cy="3805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39BD072-FB20-4103-9F68-1B9F8CFC25C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035000" y="5059600"/>
                <a:ext cx="91080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1D8B95B-A371-4328-9261-1C56F4407FD8}"/>
                  </a:ext>
                </a:extLst>
              </p14:cNvPr>
              <p14:cNvContentPartPr/>
              <p14:nvPr/>
            </p14:nvContentPartPr>
            <p14:xfrm>
              <a:off x="3776160" y="5161120"/>
              <a:ext cx="145440" cy="284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1D8B95B-A371-4328-9261-1C56F4407FD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758160" y="5143120"/>
                <a:ext cx="1810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1284AA2-3A0C-44EC-9E22-CA067A43E599}"/>
                  </a:ext>
                </a:extLst>
              </p14:cNvPr>
              <p14:cNvContentPartPr/>
              <p14:nvPr/>
            </p14:nvContentPartPr>
            <p14:xfrm>
              <a:off x="3433440" y="5111800"/>
              <a:ext cx="215280" cy="1886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1284AA2-3A0C-44EC-9E22-CA067A43E599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415800" y="5094160"/>
                <a:ext cx="2509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D3E4AB8-058B-4189-B219-C219626FB173}"/>
                  </a:ext>
                </a:extLst>
              </p14:cNvPr>
              <p14:cNvContentPartPr/>
              <p14:nvPr/>
            </p14:nvContentPartPr>
            <p14:xfrm>
              <a:off x="5089800" y="5261920"/>
              <a:ext cx="274680" cy="11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D3E4AB8-058B-4189-B219-C219626FB17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071800" y="5244280"/>
                <a:ext cx="310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3B9AA2F-905A-43E2-8403-A77084D6A1B4}"/>
                  </a:ext>
                </a:extLst>
              </p14:cNvPr>
              <p14:cNvContentPartPr/>
              <p14:nvPr/>
            </p14:nvContentPartPr>
            <p14:xfrm>
              <a:off x="5109960" y="5335000"/>
              <a:ext cx="265320" cy="39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3B9AA2F-905A-43E2-8403-A77084D6A1B4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092320" y="5317000"/>
                <a:ext cx="30096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5C70E71-E01A-4967-BE42-C53C01E97859}"/>
                  </a:ext>
                </a:extLst>
              </p14:cNvPr>
              <p14:cNvContentPartPr/>
              <p14:nvPr/>
            </p14:nvContentPartPr>
            <p14:xfrm>
              <a:off x="7020120" y="5313400"/>
              <a:ext cx="360" cy="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5C70E71-E01A-4967-BE42-C53C01E9785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02480" y="529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A2D3D02-DB45-4D3F-BD3E-EA7DBE48C1F5}"/>
                  </a:ext>
                </a:extLst>
              </p14:cNvPr>
              <p14:cNvContentPartPr/>
              <p14:nvPr/>
            </p14:nvContentPartPr>
            <p14:xfrm>
              <a:off x="5541960" y="5099920"/>
              <a:ext cx="1267200" cy="307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A2D3D02-DB45-4D3F-BD3E-EA7DBE48C1F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523960" y="5082301"/>
                <a:ext cx="1302840" cy="34303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16532832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14:cNvPr>
              <p14:cNvContentPartPr/>
              <p14:nvPr/>
            </p14:nvContentPartPr>
            <p14:xfrm>
              <a:off x="1313760" y="298240"/>
              <a:ext cx="577080" cy="151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5771" y="280600"/>
                <a:ext cx="612698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14:cNvPr>
              <p14:cNvContentPartPr/>
              <p14:nvPr/>
            </p14:nvContentPartPr>
            <p14:xfrm>
              <a:off x="537960" y="231640"/>
              <a:ext cx="535320" cy="22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9972" y="213640"/>
                <a:ext cx="570936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14:cNvPr>
              <p14:cNvContentPartPr/>
              <p14:nvPr/>
            </p14:nvContentPartPr>
            <p14:xfrm>
              <a:off x="3758160" y="206080"/>
              <a:ext cx="623160" cy="140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40160" y="188080"/>
                <a:ext cx="65880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14:cNvPr>
              <p14:cNvContentPartPr/>
              <p14:nvPr/>
            </p14:nvContentPartPr>
            <p14:xfrm>
              <a:off x="2183880" y="70720"/>
              <a:ext cx="1300680" cy="313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35" y="53080"/>
                <a:ext cx="133633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14:cNvPr>
              <p14:cNvContentPartPr/>
              <p14:nvPr/>
            </p14:nvContentPartPr>
            <p14:xfrm>
              <a:off x="456960" y="720880"/>
              <a:ext cx="145080" cy="306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702880"/>
                <a:ext cx="180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14:cNvPr>
              <p14:cNvContentPartPr/>
              <p14:nvPr/>
            </p14:nvContentPartPr>
            <p14:xfrm>
              <a:off x="730920" y="782080"/>
              <a:ext cx="13464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3280" y="76408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14:cNvPr>
              <p14:cNvContentPartPr/>
              <p14:nvPr/>
            </p14:nvContentPartPr>
            <p14:xfrm>
              <a:off x="741360" y="863440"/>
              <a:ext cx="11088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23360" y="845440"/>
                <a:ext cx="146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14:cNvPr>
              <p14:cNvContentPartPr/>
              <p14:nvPr/>
            </p14:nvContentPartPr>
            <p14:xfrm>
              <a:off x="995160" y="609280"/>
              <a:ext cx="164880" cy="388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77520" y="591280"/>
                <a:ext cx="200520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14:cNvPr>
              <p14:cNvContentPartPr/>
              <p14:nvPr/>
            </p14:nvContentPartPr>
            <p14:xfrm>
              <a:off x="1290720" y="606400"/>
              <a:ext cx="1108800" cy="317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272720" y="588400"/>
                <a:ext cx="114444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14:cNvPr>
              <p14:cNvContentPartPr/>
              <p14:nvPr/>
            </p14:nvContentPartPr>
            <p14:xfrm>
              <a:off x="2569800" y="790720"/>
              <a:ext cx="132480" cy="12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52160" y="773080"/>
                <a:ext cx="1681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14:cNvPr>
              <p14:cNvContentPartPr/>
              <p14:nvPr/>
            </p14:nvContentPartPr>
            <p14:xfrm>
              <a:off x="2549640" y="578680"/>
              <a:ext cx="182160" cy="153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531640" y="560998"/>
                <a:ext cx="217800" cy="18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14:cNvPr>
              <p14:cNvContentPartPr/>
              <p14:nvPr/>
            </p14:nvContentPartPr>
            <p14:xfrm>
              <a:off x="2856720" y="536920"/>
              <a:ext cx="566280" cy="394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39069" y="518920"/>
                <a:ext cx="601943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14:cNvPr>
              <p14:cNvContentPartPr/>
              <p14:nvPr/>
            </p14:nvContentPartPr>
            <p14:xfrm>
              <a:off x="4358280" y="670120"/>
              <a:ext cx="225360" cy="184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40280" y="652480"/>
                <a:ext cx="2610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14:cNvPr>
              <p14:cNvContentPartPr/>
              <p14:nvPr/>
            </p14:nvContentPartPr>
            <p14:xfrm>
              <a:off x="4023120" y="609280"/>
              <a:ext cx="233280" cy="285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05120" y="591618"/>
                <a:ext cx="268920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14:cNvPr>
              <p14:cNvContentPartPr/>
              <p14:nvPr/>
            </p14:nvContentPartPr>
            <p14:xfrm>
              <a:off x="3626760" y="731320"/>
              <a:ext cx="202320" cy="178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08760" y="713320"/>
                <a:ext cx="2379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14:cNvPr>
              <p14:cNvContentPartPr/>
              <p14:nvPr/>
            </p14:nvContentPartPr>
            <p14:xfrm>
              <a:off x="4703520" y="543040"/>
              <a:ext cx="127800" cy="332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85520" y="525040"/>
                <a:ext cx="1634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14:cNvPr>
              <p14:cNvContentPartPr/>
              <p14:nvPr/>
            </p14:nvContentPartPr>
            <p14:xfrm>
              <a:off x="4937520" y="578680"/>
              <a:ext cx="112320" cy="240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19823" y="561040"/>
                <a:ext cx="148075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14:cNvPr>
              <p14:cNvContentPartPr/>
              <p14:nvPr/>
            </p14:nvContentPartPr>
            <p14:xfrm>
              <a:off x="5597760" y="731320"/>
              <a:ext cx="17208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80120" y="71332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14:cNvPr>
              <p14:cNvContentPartPr/>
              <p14:nvPr/>
            </p14:nvContentPartPr>
            <p14:xfrm>
              <a:off x="5133360" y="581560"/>
              <a:ext cx="362160" cy="279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15360" y="563897"/>
                <a:ext cx="397800" cy="3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14:cNvPr>
              <p14:cNvContentPartPr/>
              <p14:nvPr/>
            </p14:nvContentPartPr>
            <p14:xfrm>
              <a:off x="5921400" y="629440"/>
              <a:ext cx="247320" cy="167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03400" y="611800"/>
                <a:ext cx="2829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14:cNvPr>
              <p14:cNvContentPartPr/>
              <p14:nvPr/>
            </p14:nvContentPartPr>
            <p14:xfrm>
              <a:off x="6262680" y="660040"/>
              <a:ext cx="146880" cy="290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45040" y="642400"/>
                <a:ext cx="18252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14:cNvPr>
              <p14:cNvContentPartPr/>
              <p14:nvPr/>
            </p14:nvContentPartPr>
            <p14:xfrm>
              <a:off x="6537720" y="446560"/>
              <a:ext cx="862200" cy="386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20080" y="428904"/>
                <a:ext cx="897840" cy="4223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B26A0CD-820B-42A3-9A50-6902DFF0BCB6}"/>
                  </a:ext>
                </a:extLst>
              </p14:cNvPr>
              <p14:cNvContentPartPr/>
              <p14:nvPr/>
            </p14:nvContentPartPr>
            <p14:xfrm>
              <a:off x="933960" y="966400"/>
              <a:ext cx="2587320" cy="558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B26A0CD-820B-42A3-9A50-6902DFF0BCB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16318" y="948760"/>
                <a:ext cx="2622965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99B12B8-C79C-4110-951C-8832E2EB54E0}"/>
                  </a:ext>
                </a:extLst>
              </p14:cNvPr>
              <p14:cNvContentPartPr/>
              <p14:nvPr/>
            </p14:nvContentPartPr>
            <p14:xfrm>
              <a:off x="3737280" y="1006360"/>
              <a:ext cx="347760" cy="329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99B12B8-C79C-4110-951C-8832E2EB54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19280" y="988360"/>
                <a:ext cx="383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1B6A898-6D47-42F1-9C8A-7A3B2E3EA2A0}"/>
                  </a:ext>
                </a:extLst>
              </p14:cNvPr>
              <p14:cNvContentPartPr/>
              <p14:nvPr/>
            </p14:nvContentPartPr>
            <p14:xfrm>
              <a:off x="8561640" y="845800"/>
              <a:ext cx="257760" cy="28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1B6A898-6D47-42F1-9C8A-7A3B2E3EA2A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43640" y="828160"/>
                <a:ext cx="2934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60E7B00-5F2A-467D-AB83-C9A70F5F4091}"/>
                  </a:ext>
                </a:extLst>
              </p14:cNvPr>
              <p14:cNvContentPartPr/>
              <p14:nvPr/>
            </p14:nvContentPartPr>
            <p14:xfrm>
              <a:off x="7743720" y="873160"/>
              <a:ext cx="533880" cy="255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60E7B00-5F2A-467D-AB83-C9A70F5F40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25732" y="855520"/>
                <a:ext cx="569496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772958-8193-48ED-9B68-53797C6A9AFC}"/>
                  </a:ext>
                </a:extLst>
              </p14:cNvPr>
              <p14:cNvContentPartPr/>
              <p14:nvPr/>
            </p14:nvContentPartPr>
            <p14:xfrm>
              <a:off x="4164960" y="924280"/>
              <a:ext cx="3353400" cy="363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772958-8193-48ED-9B68-53797C6A9AF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47320" y="906280"/>
                <a:ext cx="338904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8C29EA7-8A70-4620-A4E6-86C9DAABD38F}"/>
                  </a:ext>
                </a:extLst>
              </p14:cNvPr>
              <p14:cNvContentPartPr/>
              <p14:nvPr/>
            </p14:nvContentPartPr>
            <p14:xfrm>
              <a:off x="274080" y="1696120"/>
              <a:ext cx="1223640" cy="427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8C29EA7-8A70-4620-A4E6-86C9DAABD3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6080" y="1678480"/>
                <a:ext cx="1259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7E28BCE-7D69-4610-AF14-3A7AC5D1DC37}"/>
                  </a:ext>
                </a:extLst>
              </p14:cNvPr>
              <p14:cNvContentPartPr/>
              <p14:nvPr/>
            </p14:nvContentPartPr>
            <p14:xfrm>
              <a:off x="2651520" y="1727080"/>
              <a:ext cx="1046880" cy="519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7E28BCE-7D69-4610-AF14-3A7AC5D1DC3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33520" y="1709092"/>
                <a:ext cx="1082520" cy="554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95D5D0A-048A-45E9-81D1-A750964F749C}"/>
                  </a:ext>
                </a:extLst>
              </p14:cNvPr>
              <p14:cNvContentPartPr/>
              <p14:nvPr/>
            </p14:nvContentPartPr>
            <p14:xfrm>
              <a:off x="1797960" y="1787560"/>
              <a:ext cx="538200" cy="335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95D5D0A-048A-45E9-81D1-A750964F74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780320" y="1769920"/>
                <a:ext cx="573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BC07ACE-7809-4722-AD80-8C004859E957}"/>
                  </a:ext>
                </a:extLst>
              </p14:cNvPr>
              <p14:cNvContentPartPr/>
              <p14:nvPr/>
            </p14:nvContentPartPr>
            <p14:xfrm>
              <a:off x="4263600" y="2001040"/>
              <a:ext cx="34200" cy="46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BC07ACE-7809-4722-AD80-8C004859E95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45600" y="1983400"/>
                <a:ext cx="698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9DA8E93-0EF4-4E96-AF5E-E5ED2D9F84F9}"/>
                  </a:ext>
                </a:extLst>
              </p14:cNvPr>
              <p14:cNvContentPartPr/>
              <p14:nvPr/>
            </p14:nvContentPartPr>
            <p14:xfrm>
              <a:off x="4287360" y="1808080"/>
              <a:ext cx="8280" cy="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9DA8E93-0EF4-4E96-AF5E-E5ED2D9F84F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9360" y="1790080"/>
                <a:ext cx="43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39F5BFF-F998-40BC-A40E-81ED6DD8AB09}"/>
                  </a:ext>
                </a:extLst>
              </p14:cNvPr>
              <p14:cNvContentPartPr/>
              <p14:nvPr/>
            </p14:nvContentPartPr>
            <p14:xfrm>
              <a:off x="4374840" y="1930120"/>
              <a:ext cx="422280" cy="12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39F5BFF-F998-40BC-A40E-81ED6DD8AB0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57200" y="1912120"/>
                <a:ext cx="4579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3EAF579-23A6-46DF-A100-31BEAE0F0BEB}"/>
                  </a:ext>
                </a:extLst>
              </p14:cNvPr>
              <p14:cNvContentPartPr/>
              <p14:nvPr/>
            </p14:nvContentPartPr>
            <p14:xfrm>
              <a:off x="3819720" y="1727080"/>
              <a:ext cx="35676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3EAF579-23A6-46DF-A100-31BEAE0F0B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02062" y="1709080"/>
                <a:ext cx="392436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22EC039-CADD-435C-BA6A-B8FB2A33D866}"/>
                  </a:ext>
                </a:extLst>
              </p14:cNvPr>
              <p14:cNvContentPartPr/>
              <p14:nvPr/>
            </p14:nvContentPartPr>
            <p14:xfrm>
              <a:off x="5332800" y="1483000"/>
              <a:ext cx="2219040" cy="1530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22EC039-CADD-435C-BA6A-B8FB2A33D86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15157" y="1465360"/>
                <a:ext cx="2254686" cy="156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A49B21C-8F87-441A-B23A-2E3621C7C375}"/>
                  </a:ext>
                </a:extLst>
              </p14:cNvPr>
              <p14:cNvContentPartPr/>
              <p14:nvPr/>
            </p14:nvContentPartPr>
            <p14:xfrm>
              <a:off x="6620880" y="1401640"/>
              <a:ext cx="897840" cy="102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A49B21C-8F87-441A-B23A-2E3621C7C3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02880" y="1384000"/>
                <a:ext cx="933480" cy="10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D74DD1C-9682-4239-836E-56448B68C878}"/>
                  </a:ext>
                </a:extLst>
              </p14:cNvPr>
              <p14:cNvContentPartPr/>
              <p14:nvPr/>
            </p14:nvContentPartPr>
            <p14:xfrm>
              <a:off x="6166920" y="2025520"/>
              <a:ext cx="108720" cy="16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D74DD1C-9682-4239-836E-56448B68C87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48920" y="2007520"/>
                <a:ext cx="1443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DDD831A-0607-44FB-97F0-6F0FED464A8F}"/>
                  </a:ext>
                </a:extLst>
              </p14:cNvPr>
              <p14:cNvContentPartPr/>
              <p14:nvPr/>
            </p14:nvContentPartPr>
            <p14:xfrm>
              <a:off x="6045600" y="2111920"/>
              <a:ext cx="528120" cy="941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DDD831A-0607-44FB-97F0-6F0FED464A8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7600" y="2094280"/>
                <a:ext cx="563760" cy="9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CB260E5-BE1E-4C91-B6A8-235C1C533871}"/>
                  </a:ext>
                </a:extLst>
              </p14:cNvPr>
              <p14:cNvContentPartPr/>
              <p14:nvPr/>
            </p14:nvContentPartPr>
            <p14:xfrm>
              <a:off x="675480" y="2402440"/>
              <a:ext cx="587520" cy="284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CB260E5-BE1E-4C91-B6A8-235C1C5338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7840" y="2384800"/>
                <a:ext cx="6231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077CE56-543A-471A-A691-67F5BED578F2}"/>
                  </a:ext>
                </a:extLst>
              </p14:cNvPr>
              <p14:cNvContentPartPr/>
              <p14:nvPr/>
            </p14:nvContentPartPr>
            <p14:xfrm>
              <a:off x="1411680" y="2469760"/>
              <a:ext cx="680760" cy="154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077CE56-543A-471A-A691-67F5BED578F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394040" y="2451760"/>
                <a:ext cx="7164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4EB8714-0890-4604-B239-EF74A1179A15}"/>
                  </a:ext>
                </a:extLst>
              </p14:cNvPr>
              <p14:cNvContentPartPr/>
              <p14:nvPr/>
            </p14:nvContentPartPr>
            <p14:xfrm>
              <a:off x="2326080" y="2432320"/>
              <a:ext cx="255240" cy="254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4EB8714-0890-4604-B239-EF74A1179A1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308440" y="2414320"/>
                <a:ext cx="2908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1950F6C-25C5-4BB6-B856-F8A635A4342F}"/>
                  </a:ext>
                </a:extLst>
              </p14:cNvPr>
              <p14:cNvContentPartPr/>
              <p14:nvPr/>
            </p14:nvContentPartPr>
            <p14:xfrm>
              <a:off x="2956440" y="2255200"/>
              <a:ext cx="1924200" cy="448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1950F6C-25C5-4BB6-B856-F8A635A4342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38443" y="2237546"/>
                <a:ext cx="1959833" cy="483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555DEB-7191-4CBE-891E-A2DAA2DB71E1}"/>
                  </a:ext>
                </a:extLst>
              </p14:cNvPr>
              <p14:cNvContentPartPr/>
              <p14:nvPr/>
            </p14:nvContentPartPr>
            <p14:xfrm>
              <a:off x="406200" y="2875120"/>
              <a:ext cx="330120" cy="257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555DEB-7191-4CBE-891E-A2DAA2DB71E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00" y="2857120"/>
                <a:ext cx="36576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D458E0-1180-4A2C-85C5-4B1EF6FA6706}"/>
                  </a:ext>
                </a:extLst>
              </p14:cNvPr>
              <p14:cNvContentPartPr/>
              <p14:nvPr/>
            </p14:nvContentPartPr>
            <p14:xfrm>
              <a:off x="1035840" y="3078160"/>
              <a:ext cx="1314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D458E0-1180-4A2C-85C5-4B1EF6FA670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18200" y="306052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256791F-556E-404C-8668-5A7A596B1C33}"/>
                  </a:ext>
                </a:extLst>
              </p14:cNvPr>
              <p14:cNvContentPartPr/>
              <p14:nvPr/>
            </p14:nvContentPartPr>
            <p14:xfrm>
              <a:off x="1269840" y="2915440"/>
              <a:ext cx="597240" cy="246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256791F-556E-404C-8668-5A7A596B1C3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251851" y="2897414"/>
                <a:ext cx="632859" cy="282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0943FEA-B027-49AD-9CF5-79D36A23FEBA}"/>
                  </a:ext>
                </a:extLst>
              </p14:cNvPr>
              <p14:cNvContentPartPr/>
              <p14:nvPr/>
            </p14:nvContentPartPr>
            <p14:xfrm>
              <a:off x="1980840" y="2986720"/>
              <a:ext cx="141840" cy="164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0943FEA-B027-49AD-9CF5-79D36A23FEB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963200" y="2969080"/>
                <a:ext cx="17748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42EADE1-C61E-4810-BCAE-54514C029FC7}"/>
                  </a:ext>
                </a:extLst>
              </p14:cNvPr>
              <p14:cNvContentPartPr/>
              <p14:nvPr/>
            </p14:nvContentPartPr>
            <p14:xfrm>
              <a:off x="3037440" y="28646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42EADE1-C61E-4810-BCAE-54514C029FC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019440" y="284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89F2A32-24E8-4339-AC13-8EB597DA1DE9}"/>
                  </a:ext>
                </a:extLst>
              </p14:cNvPr>
              <p14:cNvContentPartPr/>
              <p14:nvPr/>
            </p14:nvContentPartPr>
            <p14:xfrm>
              <a:off x="3389880" y="2845960"/>
              <a:ext cx="222840" cy="313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89F2A32-24E8-4339-AC13-8EB597DA1DE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72240" y="2828320"/>
                <a:ext cx="2584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160D03D-E7FE-4C60-B50F-639192F2C93B}"/>
                  </a:ext>
                </a:extLst>
              </p14:cNvPr>
              <p14:cNvContentPartPr/>
              <p14:nvPr/>
            </p14:nvContentPartPr>
            <p14:xfrm>
              <a:off x="3748800" y="2925520"/>
              <a:ext cx="173880" cy="11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160D03D-E7FE-4C60-B50F-639192F2C93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31160" y="2907520"/>
                <a:ext cx="209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E259C79-37FB-44CA-B728-AC67AAA042CB}"/>
                  </a:ext>
                </a:extLst>
              </p14:cNvPr>
              <p14:cNvContentPartPr/>
              <p14:nvPr/>
            </p14:nvContentPartPr>
            <p14:xfrm>
              <a:off x="3768960" y="2996440"/>
              <a:ext cx="205920" cy="10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E259C79-37FB-44CA-B728-AC67AAA042C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750960" y="2978440"/>
                <a:ext cx="241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47F68FB-4121-4401-BEED-AD56BF687180}"/>
                  </a:ext>
                </a:extLst>
              </p14:cNvPr>
              <p14:cNvContentPartPr/>
              <p14:nvPr/>
            </p14:nvContentPartPr>
            <p14:xfrm>
              <a:off x="4104480" y="2844520"/>
              <a:ext cx="454680" cy="177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47F68FB-4121-4401-BEED-AD56BF68718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86480" y="2826520"/>
                <a:ext cx="4903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A6D45D5-FA24-46AF-A256-B04E4C37666D}"/>
                  </a:ext>
                </a:extLst>
              </p14:cNvPr>
              <p14:cNvContentPartPr/>
              <p14:nvPr/>
            </p14:nvContentPartPr>
            <p14:xfrm>
              <a:off x="2831520" y="2937400"/>
              <a:ext cx="460080" cy="199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A6D45D5-FA24-46AF-A256-B04E4C37666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813880" y="2919400"/>
                <a:ext cx="4957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61D3788-7CE1-4023-9AEE-5DCB20F1FFBD}"/>
                  </a:ext>
                </a:extLst>
              </p14:cNvPr>
              <p14:cNvContentPartPr/>
              <p14:nvPr/>
            </p14:nvContentPartPr>
            <p14:xfrm>
              <a:off x="2224920" y="3001480"/>
              <a:ext cx="479160" cy="301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61D3788-7CE1-4023-9AEE-5DCB20F1FFB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06934" y="2983819"/>
                <a:ext cx="514773" cy="337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161A800-8554-4E4A-91D8-AE9564EA380D}"/>
                  </a:ext>
                </a:extLst>
              </p14:cNvPr>
              <p14:cNvContentPartPr/>
              <p14:nvPr/>
            </p14:nvContentPartPr>
            <p14:xfrm>
              <a:off x="975000" y="3128200"/>
              <a:ext cx="381060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161A800-8554-4E4A-91D8-AE9564EA380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957000" y="3110560"/>
                <a:ext cx="38462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5A3EBAD-3DEE-49E2-B03B-F080C74308A9}"/>
                  </a:ext>
                </a:extLst>
              </p14:cNvPr>
              <p14:cNvContentPartPr/>
              <p14:nvPr/>
            </p14:nvContentPartPr>
            <p14:xfrm>
              <a:off x="463440" y="3460120"/>
              <a:ext cx="894240" cy="381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5A3EBAD-3DEE-49E2-B03B-F080C74308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45447" y="3442480"/>
                <a:ext cx="929866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35E906-4F4F-4958-A6C4-0F9228B3F930}"/>
                  </a:ext>
                </a:extLst>
              </p14:cNvPr>
              <p14:cNvContentPartPr/>
              <p14:nvPr/>
            </p14:nvContentPartPr>
            <p14:xfrm>
              <a:off x="1808040" y="3568120"/>
              <a:ext cx="194400" cy="285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35E906-4F4F-4958-A6C4-0F9228B3F93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90400" y="3550480"/>
                <a:ext cx="2300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8CA8C65-E590-42F5-8FB7-9D3525A41A60}"/>
                  </a:ext>
                </a:extLst>
              </p14:cNvPr>
              <p14:cNvContentPartPr/>
              <p14:nvPr/>
            </p14:nvContentPartPr>
            <p14:xfrm>
              <a:off x="2112960" y="3663160"/>
              <a:ext cx="152640" cy="14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8CA8C65-E590-42F5-8FB7-9D3525A41A6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095320" y="3645160"/>
                <a:ext cx="188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CF83D6-93B8-40E0-85AC-568E5B3B44F6}"/>
                  </a:ext>
                </a:extLst>
              </p14:cNvPr>
              <p14:cNvContentPartPr/>
              <p14:nvPr/>
            </p14:nvContentPartPr>
            <p14:xfrm>
              <a:off x="2112960" y="3734440"/>
              <a:ext cx="116280" cy="1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CF83D6-93B8-40E0-85AC-568E5B3B44F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095320" y="3716800"/>
                <a:ext cx="1519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7CE3E4B-B4C5-4671-A167-9F7E8D7C9BA9}"/>
                  </a:ext>
                </a:extLst>
              </p14:cNvPr>
              <p14:cNvContentPartPr/>
              <p14:nvPr/>
            </p14:nvContentPartPr>
            <p14:xfrm>
              <a:off x="2438040" y="3752080"/>
              <a:ext cx="161640" cy="100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7CE3E4B-B4C5-4671-A167-9F7E8D7C9BA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420040" y="3734080"/>
                <a:ext cx="1972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81A77FF-D362-4A89-A94A-C0595288B17D}"/>
                  </a:ext>
                </a:extLst>
              </p14:cNvPr>
              <p14:cNvContentPartPr/>
              <p14:nvPr/>
            </p14:nvContentPartPr>
            <p14:xfrm>
              <a:off x="2417880" y="3514840"/>
              <a:ext cx="151560" cy="158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81A77FF-D362-4A89-A94A-C0595288B17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400240" y="3497200"/>
                <a:ext cx="18720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4CD9C3B-96AC-4BAC-8158-0D5056AB6C4F}"/>
                  </a:ext>
                </a:extLst>
              </p14:cNvPr>
              <p14:cNvContentPartPr/>
              <p14:nvPr/>
            </p14:nvContentPartPr>
            <p14:xfrm>
              <a:off x="4205640" y="3691240"/>
              <a:ext cx="146520" cy="99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4CD9C3B-96AC-4BAC-8158-0D5056AB6C4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188000" y="3673240"/>
                <a:ext cx="18216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50F8A0B-ECC9-4E84-9C82-EC8514A95673}"/>
                  </a:ext>
                </a:extLst>
              </p14:cNvPr>
              <p14:cNvContentPartPr/>
              <p14:nvPr/>
            </p14:nvContentPartPr>
            <p14:xfrm>
              <a:off x="4701000" y="3346000"/>
              <a:ext cx="439200" cy="421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50F8A0B-ECC9-4E84-9C82-EC8514A9567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83015" y="3328360"/>
                <a:ext cx="474811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E5FDFCE-0DFB-4377-AA24-F2E529921D7A}"/>
                  </a:ext>
                </a:extLst>
              </p14:cNvPr>
              <p14:cNvContentPartPr/>
              <p14:nvPr/>
            </p14:nvContentPartPr>
            <p14:xfrm>
              <a:off x="4490400" y="3443920"/>
              <a:ext cx="114840" cy="307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E5FDFCE-0DFB-4377-AA24-F2E529921D7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472456" y="3425920"/>
                <a:ext cx="150369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376AC42-B354-4F79-A124-6829FE3CCDE9}"/>
                  </a:ext>
                </a:extLst>
              </p14:cNvPr>
              <p14:cNvContentPartPr/>
              <p14:nvPr/>
            </p14:nvContentPartPr>
            <p14:xfrm>
              <a:off x="4155240" y="3401800"/>
              <a:ext cx="204480" cy="220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376AC42-B354-4F79-A124-6829FE3CCDE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37240" y="3383800"/>
                <a:ext cx="24012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98A16DE-6357-4B98-9A8E-EDC9429E243C}"/>
                  </a:ext>
                </a:extLst>
              </p14:cNvPr>
              <p14:cNvContentPartPr/>
              <p14:nvPr/>
            </p14:nvContentPartPr>
            <p14:xfrm>
              <a:off x="2742600" y="3450760"/>
              <a:ext cx="1275120" cy="350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98A16DE-6357-4B98-9A8E-EDC9429E243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724960" y="3433102"/>
                <a:ext cx="1310760" cy="385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462AA8D-228F-4E1B-A1F9-97BF813B76B5}"/>
                  </a:ext>
                </a:extLst>
              </p14:cNvPr>
              <p14:cNvContentPartPr/>
              <p14:nvPr/>
            </p14:nvContentPartPr>
            <p14:xfrm>
              <a:off x="5513880" y="3375520"/>
              <a:ext cx="457200" cy="320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462AA8D-228F-4E1B-A1F9-97BF813B76B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496240" y="3357520"/>
                <a:ext cx="49284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961B029-DE49-480E-94BF-FD002FFBECD7}"/>
                  </a:ext>
                </a:extLst>
              </p14:cNvPr>
              <p14:cNvContentPartPr/>
              <p14:nvPr/>
            </p14:nvContentPartPr>
            <p14:xfrm>
              <a:off x="2387280" y="3819040"/>
              <a:ext cx="2672280" cy="113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961B029-DE49-480E-94BF-FD002FFBECD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369280" y="3801040"/>
                <a:ext cx="27079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B60E021-3A5B-43DA-87F7-4A70C6D7FAD8}"/>
                  </a:ext>
                </a:extLst>
              </p14:cNvPr>
              <p14:cNvContentPartPr/>
              <p14:nvPr/>
            </p14:nvContentPartPr>
            <p14:xfrm>
              <a:off x="6207240" y="3364720"/>
              <a:ext cx="613800" cy="334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B60E021-3A5B-43DA-87F7-4A70C6D7FAD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89240" y="3347080"/>
                <a:ext cx="6494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691FB00-6BFE-4FFE-98A0-D502BF5A5D48}"/>
                  </a:ext>
                </a:extLst>
              </p14:cNvPr>
              <p14:cNvContentPartPr/>
              <p14:nvPr/>
            </p14:nvContentPartPr>
            <p14:xfrm>
              <a:off x="6999960" y="3371200"/>
              <a:ext cx="1982160" cy="285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691FB00-6BFE-4FFE-98A0-D502BF5A5D4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981963" y="3353560"/>
                <a:ext cx="20177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36F2453C-6ECF-48DF-AF4F-86A5A94B5457}"/>
                  </a:ext>
                </a:extLst>
              </p14:cNvPr>
              <p14:cNvContentPartPr/>
              <p14:nvPr/>
            </p14:nvContentPartPr>
            <p14:xfrm>
              <a:off x="507360" y="4124680"/>
              <a:ext cx="260640" cy="295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36F2453C-6ECF-48DF-AF4F-86A5A94B5457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89720" y="4106680"/>
                <a:ext cx="296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BAE30C3-4EC4-4B50-BF94-A68677635B17}"/>
                  </a:ext>
                </a:extLst>
              </p14:cNvPr>
              <p14:cNvContentPartPr/>
              <p14:nvPr/>
            </p14:nvContentPartPr>
            <p14:xfrm>
              <a:off x="3230400" y="4439680"/>
              <a:ext cx="141480" cy="113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BAE30C3-4EC4-4B50-BF94-A68677635B1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212760" y="4421680"/>
                <a:ext cx="1771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115A002B-1B09-4EFA-9FAE-40864209AAEC}"/>
                  </a:ext>
                </a:extLst>
              </p14:cNvPr>
              <p14:cNvContentPartPr/>
              <p14:nvPr/>
            </p14:nvContentPartPr>
            <p14:xfrm>
              <a:off x="3189720" y="4165360"/>
              <a:ext cx="196920" cy="203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115A002B-1B09-4EFA-9FAE-40864209AAE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172080" y="4147360"/>
                <a:ext cx="2325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3AA1B256-CD72-43A5-AAAA-4367B3E45B0F}"/>
                  </a:ext>
                </a:extLst>
              </p14:cNvPr>
              <p14:cNvContentPartPr/>
              <p14:nvPr/>
            </p14:nvContentPartPr>
            <p14:xfrm>
              <a:off x="2813880" y="4297480"/>
              <a:ext cx="215280" cy="1537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3AA1B256-CD72-43A5-AAAA-4367B3E45B0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795880" y="4279480"/>
                <a:ext cx="2509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0CE24F6-61AB-46F6-BC6C-BD1A1FDF4E41}"/>
                  </a:ext>
                </a:extLst>
              </p14:cNvPr>
              <p14:cNvContentPartPr/>
              <p14:nvPr/>
            </p14:nvContentPartPr>
            <p14:xfrm>
              <a:off x="1106760" y="4144840"/>
              <a:ext cx="1583280" cy="560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0CE24F6-61AB-46F6-BC6C-BD1A1FDF4E4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089116" y="4127189"/>
                <a:ext cx="1618928" cy="596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BBA7FA8-2222-4974-B3AC-4FF83C3D6239}"/>
                  </a:ext>
                </a:extLst>
              </p14:cNvPr>
              <p14:cNvContentPartPr/>
              <p14:nvPr/>
            </p14:nvContentPartPr>
            <p14:xfrm>
              <a:off x="5079720" y="4388920"/>
              <a:ext cx="141840" cy="921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BBA7FA8-2222-4974-B3AC-4FF83C3D623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062080" y="4370920"/>
                <a:ext cx="1774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4C417B19-1362-40AC-8249-51C60C778903}"/>
                  </a:ext>
                </a:extLst>
              </p14:cNvPr>
              <p14:cNvContentPartPr/>
              <p14:nvPr/>
            </p14:nvContentPartPr>
            <p14:xfrm>
              <a:off x="6227400" y="4185160"/>
              <a:ext cx="254160" cy="212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4C417B19-1362-40AC-8249-51C60C77890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209760" y="4167160"/>
                <a:ext cx="2898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6C420BE1-B161-429C-B999-E65DF57D9D48}"/>
                  </a:ext>
                </a:extLst>
              </p14:cNvPr>
              <p14:cNvContentPartPr/>
              <p14:nvPr/>
            </p14:nvContentPartPr>
            <p14:xfrm>
              <a:off x="6217680" y="4307920"/>
              <a:ext cx="256320" cy="223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6C420BE1-B161-429C-B999-E65DF57D9D4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199680" y="4290280"/>
                <a:ext cx="29196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EC7E8165-C49A-4796-A006-1DAB8EF74F31}"/>
                  </a:ext>
                </a:extLst>
              </p14:cNvPr>
              <p14:cNvContentPartPr/>
              <p14:nvPr/>
            </p14:nvContentPartPr>
            <p14:xfrm>
              <a:off x="7559760" y="4094440"/>
              <a:ext cx="121320" cy="2124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EC7E8165-C49A-4796-A006-1DAB8EF74F3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541760" y="4076440"/>
                <a:ext cx="1569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452D5D3-1D66-4113-A795-E87761C7A181}"/>
                  </a:ext>
                </a:extLst>
              </p14:cNvPr>
              <p14:cNvContentPartPr/>
              <p14:nvPr/>
            </p14:nvContentPartPr>
            <p14:xfrm>
              <a:off x="7792320" y="4022800"/>
              <a:ext cx="178560" cy="2203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452D5D3-1D66-4113-A795-E87761C7A18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774680" y="4005160"/>
                <a:ext cx="2142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4E5BCC9-A1F9-4F2F-8930-8A6154D7CDEB}"/>
                  </a:ext>
                </a:extLst>
              </p14:cNvPr>
              <p14:cNvContentPartPr/>
              <p14:nvPr/>
            </p14:nvContentPartPr>
            <p14:xfrm>
              <a:off x="6723480" y="4134760"/>
              <a:ext cx="738720" cy="1969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D4E5BCC9-A1F9-4F2F-8930-8A6154D7CDE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705831" y="4116760"/>
                <a:ext cx="774377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5913A72D-625C-4768-8348-234C8E938228}"/>
                  </a:ext>
                </a:extLst>
              </p14:cNvPr>
              <p14:cNvContentPartPr/>
              <p14:nvPr/>
            </p14:nvContentPartPr>
            <p14:xfrm>
              <a:off x="5549160" y="4050520"/>
              <a:ext cx="424080" cy="39888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5913A72D-625C-4768-8348-234C8E93822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531520" y="4032880"/>
                <a:ext cx="45972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63AA75D-410E-40BA-B3A0-341F99324EA6}"/>
                  </a:ext>
                </a:extLst>
              </p14:cNvPr>
              <p14:cNvContentPartPr/>
              <p14:nvPr/>
            </p14:nvContentPartPr>
            <p14:xfrm>
              <a:off x="5343960" y="4144840"/>
              <a:ext cx="111960" cy="25308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63AA75D-410E-40BA-B3A0-341F99324EA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326320" y="4127200"/>
                <a:ext cx="14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57A2FC91-D71F-4560-AF3C-1341C77E50BE}"/>
                  </a:ext>
                </a:extLst>
              </p14:cNvPr>
              <p14:cNvContentPartPr/>
              <p14:nvPr/>
            </p14:nvContentPartPr>
            <p14:xfrm>
              <a:off x="5039040" y="4134760"/>
              <a:ext cx="185760" cy="1731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57A2FC91-D71F-4560-AF3C-1341C77E50B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21400" y="4116760"/>
                <a:ext cx="22140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0D199EDA-F981-47C3-B9C3-8E1DE4B62064}"/>
                  </a:ext>
                </a:extLst>
              </p14:cNvPr>
              <p14:cNvContentPartPr/>
              <p14:nvPr/>
            </p14:nvContentPartPr>
            <p14:xfrm>
              <a:off x="3545760" y="4169320"/>
              <a:ext cx="1391400" cy="36000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0D199EDA-F981-47C3-B9C3-8E1DE4B6206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527760" y="4151320"/>
                <a:ext cx="142704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2CC84-EFEE-4603-9942-3EF0A5B7D74D}"/>
                  </a:ext>
                </a:extLst>
              </p14:cNvPr>
              <p14:cNvContentPartPr/>
              <p14:nvPr/>
            </p14:nvContentPartPr>
            <p14:xfrm>
              <a:off x="5049120" y="4461280"/>
              <a:ext cx="1052280" cy="37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2CC84-EFEE-4603-9942-3EF0A5B7D74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031120" y="4443640"/>
                <a:ext cx="10879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53185-6307-4CE7-A854-8252DA7B4F15}"/>
                  </a:ext>
                </a:extLst>
              </p14:cNvPr>
              <p14:cNvContentPartPr/>
              <p14:nvPr/>
            </p14:nvContentPartPr>
            <p14:xfrm>
              <a:off x="8259600" y="4084000"/>
              <a:ext cx="404640" cy="234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53185-6307-4CE7-A854-8252DA7B4F15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8241944" y="4066000"/>
                <a:ext cx="440312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AC97633-8721-4A97-A3BA-152F8B3C9131}"/>
                  </a:ext>
                </a:extLst>
              </p14:cNvPr>
              <p14:cNvContentPartPr/>
              <p14:nvPr/>
            </p14:nvContentPartPr>
            <p14:xfrm>
              <a:off x="2935920" y="5282800"/>
              <a:ext cx="208800" cy="182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AC97633-8721-4A97-A3BA-152F8B3C913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917920" y="5264800"/>
                <a:ext cx="2444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4578B50-2474-4B9C-8353-196DB57D40F1}"/>
                  </a:ext>
                </a:extLst>
              </p14:cNvPr>
              <p14:cNvContentPartPr/>
              <p14:nvPr/>
            </p14:nvContentPartPr>
            <p14:xfrm>
              <a:off x="1015680" y="5120440"/>
              <a:ext cx="1781280" cy="575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4578B50-2474-4B9C-8353-196DB57D40F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997684" y="5102440"/>
                <a:ext cx="1816913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34989BA-8BF6-4EA9-BA0E-77E0E7A3E972}"/>
                  </a:ext>
                </a:extLst>
              </p14:cNvPr>
              <p14:cNvContentPartPr/>
              <p14:nvPr/>
            </p14:nvContentPartPr>
            <p14:xfrm>
              <a:off x="3464400" y="5374240"/>
              <a:ext cx="172080" cy="144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34989BA-8BF6-4EA9-BA0E-77E0E7A3E97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446400" y="5356240"/>
                <a:ext cx="2077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39BD072-FB20-4103-9F68-1B9F8CFC25CE}"/>
                  </a:ext>
                </a:extLst>
              </p14:cNvPr>
              <p14:cNvContentPartPr/>
              <p14:nvPr/>
            </p14:nvContentPartPr>
            <p14:xfrm>
              <a:off x="4053000" y="5077600"/>
              <a:ext cx="875160" cy="3805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39BD072-FB20-4103-9F68-1B9F8CFC25C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035000" y="5059600"/>
                <a:ext cx="91080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1D8B95B-A371-4328-9261-1C56F4407FD8}"/>
                  </a:ext>
                </a:extLst>
              </p14:cNvPr>
              <p14:cNvContentPartPr/>
              <p14:nvPr/>
            </p14:nvContentPartPr>
            <p14:xfrm>
              <a:off x="3776160" y="5161120"/>
              <a:ext cx="145440" cy="284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1D8B95B-A371-4328-9261-1C56F4407FD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758160" y="5143120"/>
                <a:ext cx="1810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1284AA2-3A0C-44EC-9E22-CA067A43E599}"/>
                  </a:ext>
                </a:extLst>
              </p14:cNvPr>
              <p14:cNvContentPartPr/>
              <p14:nvPr/>
            </p14:nvContentPartPr>
            <p14:xfrm>
              <a:off x="3433440" y="5111800"/>
              <a:ext cx="215280" cy="1886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1284AA2-3A0C-44EC-9E22-CA067A43E599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415800" y="5094160"/>
                <a:ext cx="2509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D3E4AB8-058B-4189-B219-C219626FB173}"/>
                  </a:ext>
                </a:extLst>
              </p14:cNvPr>
              <p14:cNvContentPartPr/>
              <p14:nvPr/>
            </p14:nvContentPartPr>
            <p14:xfrm>
              <a:off x="5089800" y="5261920"/>
              <a:ext cx="274680" cy="11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D3E4AB8-058B-4189-B219-C219626FB17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071800" y="5244280"/>
                <a:ext cx="310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3B9AA2F-905A-43E2-8403-A77084D6A1B4}"/>
                  </a:ext>
                </a:extLst>
              </p14:cNvPr>
              <p14:cNvContentPartPr/>
              <p14:nvPr/>
            </p14:nvContentPartPr>
            <p14:xfrm>
              <a:off x="5109960" y="5335000"/>
              <a:ext cx="265320" cy="39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3B9AA2F-905A-43E2-8403-A77084D6A1B4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092320" y="5317000"/>
                <a:ext cx="30096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5C70E71-E01A-4967-BE42-C53C01E97859}"/>
                  </a:ext>
                </a:extLst>
              </p14:cNvPr>
              <p14:cNvContentPartPr/>
              <p14:nvPr/>
            </p14:nvContentPartPr>
            <p14:xfrm>
              <a:off x="7020120" y="5313400"/>
              <a:ext cx="360" cy="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5C70E71-E01A-4967-BE42-C53C01E9785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02480" y="529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A2D3D02-DB45-4D3F-BD3E-EA7DBE48C1F5}"/>
                  </a:ext>
                </a:extLst>
              </p14:cNvPr>
              <p14:cNvContentPartPr/>
              <p14:nvPr/>
            </p14:nvContentPartPr>
            <p14:xfrm>
              <a:off x="5541960" y="5099920"/>
              <a:ext cx="1267200" cy="307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A2D3D02-DB45-4D3F-BD3E-EA7DBE48C1F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523960" y="5082301"/>
                <a:ext cx="1302840" cy="343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FF4C3C-DBCA-40F4-A4BC-542DB08E80BC}"/>
                  </a:ext>
                </a:extLst>
              </p14:cNvPr>
              <p14:cNvContentPartPr/>
              <p14:nvPr/>
            </p14:nvContentPartPr>
            <p14:xfrm>
              <a:off x="7284360" y="5110000"/>
              <a:ext cx="476640" cy="263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FF4C3C-DBCA-40F4-A4BC-542DB08E80B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7266360" y="5092000"/>
                <a:ext cx="51228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6FE7AB7-6DB1-4EA8-9CC2-6E0F1F269F35}"/>
                  </a:ext>
                </a:extLst>
              </p14:cNvPr>
              <p14:cNvContentPartPr/>
              <p14:nvPr/>
            </p14:nvContentPartPr>
            <p14:xfrm>
              <a:off x="1340760" y="5871040"/>
              <a:ext cx="356040" cy="370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6FE7AB7-6DB1-4EA8-9CC2-6E0F1F269F35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1323120" y="5853040"/>
                <a:ext cx="39168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50E68C0-FE63-4290-98CA-9DBC4664A9A9}"/>
                  </a:ext>
                </a:extLst>
              </p14:cNvPr>
              <p14:cNvContentPartPr/>
              <p14:nvPr/>
            </p14:nvContentPartPr>
            <p14:xfrm>
              <a:off x="1340760" y="6079480"/>
              <a:ext cx="259200" cy="79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50E68C0-FE63-4290-98CA-9DBC4664A9A9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1323120" y="6061480"/>
                <a:ext cx="29484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904D645-419A-4928-B71F-743C345D6882}"/>
                  </a:ext>
                </a:extLst>
              </p14:cNvPr>
              <p14:cNvContentPartPr/>
              <p14:nvPr/>
            </p14:nvContentPartPr>
            <p14:xfrm>
              <a:off x="1506000" y="5744680"/>
              <a:ext cx="18000" cy="46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904D645-419A-4928-B71F-743C345D6882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1488000" y="5727040"/>
                <a:ext cx="5364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243484C-4E79-4DAB-8DB4-FE30FE562600}"/>
                  </a:ext>
                </a:extLst>
              </p14:cNvPr>
              <p14:cNvContentPartPr/>
              <p14:nvPr/>
            </p14:nvContentPartPr>
            <p14:xfrm>
              <a:off x="1675920" y="5756560"/>
              <a:ext cx="219240" cy="130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243484C-4E79-4DAB-8DB4-FE30FE562600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1658280" y="5738560"/>
                <a:ext cx="2548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74072C1-D71A-465C-91A0-7E3FDAE11927}"/>
                  </a:ext>
                </a:extLst>
              </p14:cNvPr>
              <p14:cNvContentPartPr/>
              <p14:nvPr/>
            </p14:nvContentPartPr>
            <p14:xfrm>
              <a:off x="1828560" y="5996680"/>
              <a:ext cx="199440" cy="48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74072C1-D71A-465C-91A0-7E3FDAE11927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1810560" y="5978680"/>
                <a:ext cx="23508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DAF5A2C-7765-406A-A138-F0AB4CB49261}"/>
                  </a:ext>
                </a:extLst>
              </p14:cNvPr>
              <p14:cNvContentPartPr/>
              <p14:nvPr/>
            </p14:nvContentPartPr>
            <p14:xfrm>
              <a:off x="1909560" y="5932960"/>
              <a:ext cx="10800" cy="186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DAF5A2C-7765-406A-A138-F0AB4CB49261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1891560" y="5914960"/>
                <a:ext cx="464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C9F777D-2F62-4830-B373-24355DCF3F5E}"/>
                  </a:ext>
                </a:extLst>
              </p14:cNvPr>
              <p14:cNvContentPartPr/>
              <p14:nvPr/>
            </p14:nvContentPartPr>
            <p14:xfrm>
              <a:off x="2031600" y="5933680"/>
              <a:ext cx="519480" cy="213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C9F777D-2F62-4830-B373-24355DCF3F5E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2013600" y="5916040"/>
                <a:ext cx="5551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94DBF21-C6BD-4D71-B5BF-EE4E7D2198FE}"/>
                  </a:ext>
                </a:extLst>
              </p14:cNvPr>
              <p14:cNvContentPartPr/>
              <p14:nvPr/>
            </p14:nvContentPartPr>
            <p14:xfrm>
              <a:off x="2498880" y="5753320"/>
              <a:ext cx="192240" cy="99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94DBF21-C6BD-4D71-B5BF-EE4E7D2198FE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2481240" y="5735680"/>
                <a:ext cx="2278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AE3D7A-C850-4666-B915-1CE474EF8F27}"/>
                  </a:ext>
                </a:extLst>
              </p14:cNvPr>
              <p14:cNvContentPartPr/>
              <p14:nvPr/>
            </p14:nvContentPartPr>
            <p14:xfrm>
              <a:off x="2720640" y="5831440"/>
              <a:ext cx="297360" cy="2862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AE3D7A-C850-4666-B915-1CE474EF8F27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2702640" y="5813800"/>
                <a:ext cx="3330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A69C098-0DF1-48C8-9540-422C1A94D93D}"/>
                  </a:ext>
                </a:extLst>
              </p14:cNvPr>
              <p14:cNvContentPartPr/>
              <p14:nvPr/>
            </p14:nvContentPartPr>
            <p14:xfrm>
              <a:off x="2732880" y="5966080"/>
              <a:ext cx="284760" cy="38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A69C098-0DF1-48C8-9540-422C1A94D93D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2714880" y="5948440"/>
                <a:ext cx="32040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4799762-B78E-4D71-B4E6-9460E0DE361A}"/>
                  </a:ext>
                </a:extLst>
              </p14:cNvPr>
              <p14:cNvContentPartPr/>
              <p14:nvPr/>
            </p14:nvContentPartPr>
            <p14:xfrm>
              <a:off x="3037440" y="5740000"/>
              <a:ext cx="145800" cy="72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4799762-B78E-4D71-B4E6-9460E0DE361A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3019440" y="5722360"/>
                <a:ext cx="1814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7E7B9B5-040C-454D-A0D2-9A5B5BADDEEF}"/>
                  </a:ext>
                </a:extLst>
              </p14:cNvPr>
              <p14:cNvContentPartPr/>
              <p14:nvPr/>
            </p14:nvContentPartPr>
            <p14:xfrm>
              <a:off x="3108720" y="5938720"/>
              <a:ext cx="240480" cy="45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7E7B9B5-040C-454D-A0D2-9A5B5BADDEEF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090720" y="5921080"/>
                <a:ext cx="27612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81DCC3E-CD4D-4312-9A4C-E0CEA7E431BD}"/>
                  </a:ext>
                </a:extLst>
              </p14:cNvPr>
              <p14:cNvContentPartPr/>
              <p14:nvPr/>
            </p14:nvContentPartPr>
            <p14:xfrm>
              <a:off x="3129240" y="6056080"/>
              <a:ext cx="182520" cy="39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81DCC3E-CD4D-4312-9A4C-E0CEA7E431BD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111240" y="6038080"/>
                <a:ext cx="21816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40BA878-8160-4CB2-9DFD-9B28E6CAA704}"/>
                  </a:ext>
                </a:extLst>
              </p14:cNvPr>
              <p14:cNvContentPartPr/>
              <p14:nvPr/>
            </p14:nvContentPartPr>
            <p14:xfrm>
              <a:off x="4656000" y="6024760"/>
              <a:ext cx="48240" cy="72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40BA878-8160-4CB2-9DFD-9B28E6CAA704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638000" y="6006760"/>
                <a:ext cx="838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BCE3D0B-8F62-4849-8F6C-31B554B8D79F}"/>
                  </a:ext>
                </a:extLst>
              </p14:cNvPr>
              <p14:cNvContentPartPr/>
              <p14:nvPr/>
            </p14:nvContentPartPr>
            <p14:xfrm>
              <a:off x="3480960" y="5729920"/>
              <a:ext cx="1052280" cy="3319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BCE3D0B-8F62-4849-8F6C-31B554B8D79F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462960" y="5711940"/>
                <a:ext cx="1087920" cy="36752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2643262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14:cNvPr>
              <p14:cNvContentPartPr/>
              <p14:nvPr/>
            </p14:nvContentPartPr>
            <p14:xfrm>
              <a:off x="1313760" y="298240"/>
              <a:ext cx="577080" cy="151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5771" y="280600"/>
                <a:ext cx="612698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14:cNvPr>
              <p14:cNvContentPartPr/>
              <p14:nvPr/>
            </p14:nvContentPartPr>
            <p14:xfrm>
              <a:off x="537960" y="231640"/>
              <a:ext cx="535320" cy="22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9972" y="213640"/>
                <a:ext cx="570936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14:cNvPr>
              <p14:cNvContentPartPr/>
              <p14:nvPr/>
            </p14:nvContentPartPr>
            <p14:xfrm>
              <a:off x="3758160" y="206080"/>
              <a:ext cx="623160" cy="140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40160" y="188080"/>
                <a:ext cx="65880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14:cNvPr>
              <p14:cNvContentPartPr/>
              <p14:nvPr/>
            </p14:nvContentPartPr>
            <p14:xfrm>
              <a:off x="2183880" y="70720"/>
              <a:ext cx="1300680" cy="313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35" y="53080"/>
                <a:ext cx="133633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14:cNvPr>
              <p14:cNvContentPartPr/>
              <p14:nvPr/>
            </p14:nvContentPartPr>
            <p14:xfrm>
              <a:off x="456960" y="720880"/>
              <a:ext cx="145080" cy="306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702880"/>
                <a:ext cx="180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14:cNvPr>
              <p14:cNvContentPartPr/>
              <p14:nvPr/>
            </p14:nvContentPartPr>
            <p14:xfrm>
              <a:off x="730920" y="782080"/>
              <a:ext cx="13464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3280" y="76408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14:cNvPr>
              <p14:cNvContentPartPr/>
              <p14:nvPr/>
            </p14:nvContentPartPr>
            <p14:xfrm>
              <a:off x="741360" y="863440"/>
              <a:ext cx="11088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23360" y="845440"/>
                <a:ext cx="146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14:cNvPr>
              <p14:cNvContentPartPr/>
              <p14:nvPr/>
            </p14:nvContentPartPr>
            <p14:xfrm>
              <a:off x="995160" y="609280"/>
              <a:ext cx="164880" cy="388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77520" y="591280"/>
                <a:ext cx="200520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14:cNvPr>
              <p14:cNvContentPartPr/>
              <p14:nvPr/>
            </p14:nvContentPartPr>
            <p14:xfrm>
              <a:off x="1290720" y="606400"/>
              <a:ext cx="1108800" cy="317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272720" y="588400"/>
                <a:ext cx="114444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14:cNvPr>
              <p14:cNvContentPartPr/>
              <p14:nvPr/>
            </p14:nvContentPartPr>
            <p14:xfrm>
              <a:off x="2569800" y="790720"/>
              <a:ext cx="132480" cy="12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52160" y="773080"/>
                <a:ext cx="1681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14:cNvPr>
              <p14:cNvContentPartPr/>
              <p14:nvPr/>
            </p14:nvContentPartPr>
            <p14:xfrm>
              <a:off x="2549640" y="578680"/>
              <a:ext cx="182160" cy="153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531640" y="560998"/>
                <a:ext cx="217800" cy="18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14:cNvPr>
              <p14:cNvContentPartPr/>
              <p14:nvPr/>
            </p14:nvContentPartPr>
            <p14:xfrm>
              <a:off x="2856720" y="536920"/>
              <a:ext cx="566280" cy="394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39069" y="518920"/>
                <a:ext cx="601943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14:cNvPr>
              <p14:cNvContentPartPr/>
              <p14:nvPr/>
            </p14:nvContentPartPr>
            <p14:xfrm>
              <a:off x="4358280" y="670120"/>
              <a:ext cx="225360" cy="184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40280" y="652480"/>
                <a:ext cx="2610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14:cNvPr>
              <p14:cNvContentPartPr/>
              <p14:nvPr/>
            </p14:nvContentPartPr>
            <p14:xfrm>
              <a:off x="4023120" y="609280"/>
              <a:ext cx="233280" cy="285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05120" y="591618"/>
                <a:ext cx="268920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14:cNvPr>
              <p14:cNvContentPartPr/>
              <p14:nvPr/>
            </p14:nvContentPartPr>
            <p14:xfrm>
              <a:off x="3626760" y="731320"/>
              <a:ext cx="202320" cy="178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08760" y="713320"/>
                <a:ext cx="2379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14:cNvPr>
              <p14:cNvContentPartPr/>
              <p14:nvPr/>
            </p14:nvContentPartPr>
            <p14:xfrm>
              <a:off x="4703520" y="543040"/>
              <a:ext cx="127800" cy="332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85520" y="525040"/>
                <a:ext cx="1634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14:cNvPr>
              <p14:cNvContentPartPr/>
              <p14:nvPr/>
            </p14:nvContentPartPr>
            <p14:xfrm>
              <a:off x="4937520" y="578680"/>
              <a:ext cx="112320" cy="240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19823" y="561040"/>
                <a:ext cx="148075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14:cNvPr>
              <p14:cNvContentPartPr/>
              <p14:nvPr/>
            </p14:nvContentPartPr>
            <p14:xfrm>
              <a:off x="5597760" y="731320"/>
              <a:ext cx="17208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80120" y="71332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14:cNvPr>
              <p14:cNvContentPartPr/>
              <p14:nvPr/>
            </p14:nvContentPartPr>
            <p14:xfrm>
              <a:off x="5133360" y="581560"/>
              <a:ext cx="362160" cy="279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15360" y="563897"/>
                <a:ext cx="397800" cy="3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14:cNvPr>
              <p14:cNvContentPartPr/>
              <p14:nvPr/>
            </p14:nvContentPartPr>
            <p14:xfrm>
              <a:off x="5921400" y="629440"/>
              <a:ext cx="247320" cy="167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03400" y="611800"/>
                <a:ext cx="2829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14:cNvPr>
              <p14:cNvContentPartPr/>
              <p14:nvPr/>
            </p14:nvContentPartPr>
            <p14:xfrm>
              <a:off x="6262680" y="660040"/>
              <a:ext cx="146880" cy="290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45040" y="642400"/>
                <a:ext cx="18252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14:cNvPr>
              <p14:cNvContentPartPr/>
              <p14:nvPr/>
            </p14:nvContentPartPr>
            <p14:xfrm>
              <a:off x="6537720" y="446560"/>
              <a:ext cx="862200" cy="386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20080" y="428904"/>
                <a:ext cx="897840" cy="4223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B26A0CD-820B-42A3-9A50-6902DFF0BCB6}"/>
                  </a:ext>
                </a:extLst>
              </p14:cNvPr>
              <p14:cNvContentPartPr/>
              <p14:nvPr/>
            </p14:nvContentPartPr>
            <p14:xfrm>
              <a:off x="933960" y="966400"/>
              <a:ext cx="2587320" cy="558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B26A0CD-820B-42A3-9A50-6902DFF0BCB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16318" y="948760"/>
                <a:ext cx="2622965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99B12B8-C79C-4110-951C-8832E2EB54E0}"/>
                  </a:ext>
                </a:extLst>
              </p14:cNvPr>
              <p14:cNvContentPartPr/>
              <p14:nvPr/>
            </p14:nvContentPartPr>
            <p14:xfrm>
              <a:off x="3737280" y="1006360"/>
              <a:ext cx="347760" cy="329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99B12B8-C79C-4110-951C-8832E2EB54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19280" y="988360"/>
                <a:ext cx="383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1B6A898-6D47-42F1-9C8A-7A3B2E3EA2A0}"/>
                  </a:ext>
                </a:extLst>
              </p14:cNvPr>
              <p14:cNvContentPartPr/>
              <p14:nvPr/>
            </p14:nvContentPartPr>
            <p14:xfrm>
              <a:off x="8561640" y="845800"/>
              <a:ext cx="257760" cy="28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1B6A898-6D47-42F1-9C8A-7A3B2E3EA2A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43640" y="828160"/>
                <a:ext cx="2934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60E7B00-5F2A-467D-AB83-C9A70F5F4091}"/>
                  </a:ext>
                </a:extLst>
              </p14:cNvPr>
              <p14:cNvContentPartPr/>
              <p14:nvPr/>
            </p14:nvContentPartPr>
            <p14:xfrm>
              <a:off x="7743720" y="873160"/>
              <a:ext cx="533880" cy="255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60E7B00-5F2A-467D-AB83-C9A70F5F40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25732" y="855520"/>
                <a:ext cx="569496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772958-8193-48ED-9B68-53797C6A9AFC}"/>
                  </a:ext>
                </a:extLst>
              </p14:cNvPr>
              <p14:cNvContentPartPr/>
              <p14:nvPr/>
            </p14:nvContentPartPr>
            <p14:xfrm>
              <a:off x="4164960" y="924280"/>
              <a:ext cx="3353400" cy="363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772958-8193-48ED-9B68-53797C6A9AF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47320" y="906280"/>
                <a:ext cx="338904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8C29EA7-8A70-4620-A4E6-86C9DAABD38F}"/>
                  </a:ext>
                </a:extLst>
              </p14:cNvPr>
              <p14:cNvContentPartPr/>
              <p14:nvPr/>
            </p14:nvContentPartPr>
            <p14:xfrm>
              <a:off x="274080" y="1696120"/>
              <a:ext cx="1223640" cy="427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8C29EA7-8A70-4620-A4E6-86C9DAABD3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6080" y="1678480"/>
                <a:ext cx="1259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7E28BCE-7D69-4610-AF14-3A7AC5D1DC37}"/>
                  </a:ext>
                </a:extLst>
              </p14:cNvPr>
              <p14:cNvContentPartPr/>
              <p14:nvPr/>
            </p14:nvContentPartPr>
            <p14:xfrm>
              <a:off x="2651520" y="1727080"/>
              <a:ext cx="1046880" cy="519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7E28BCE-7D69-4610-AF14-3A7AC5D1DC3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33520" y="1709092"/>
                <a:ext cx="1082520" cy="554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95D5D0A-048A-45E9-81D1-A750964F749C}"/>
                  </a:ext>
                </a:extLst>
              </p14:cNvPr>
              <p14:cNvContentPartPr/>
              <p14:nvPr/>
            </p14:nvContentPartPr>
            <p14:xfrm>
              <a:off x="1797960" y="1787560"/>
              <a:ext cx="538200" cy="335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95D5D0A-048A-45E9-81D1-A750964F74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780320" y="1769920"/>
                <a:ext cx="573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BC07ACE-7809-4722-AD80-8C004859E957}"/>
                  </a:ext>
                </a:extLst>
              </p14:cNvPr>
              <p14:cNvContentPartPr/>
              <p14:nvPr/>
            </p14:nvContentPartPr>
            <p14:xfrm>
              <a:off x="4263600" y="2001040"/>
              <a:ext cx="34200" cy="46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BC07ACE-7809-4722-AD80-8C004859E95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45600" y="1983400"/>
                <a:ext cx="698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9DA8E93-0EF4-4E96-AF5E-E5ED2D9F84F9}"/>
                  </a:ext>
                </a:extLst>
              </p14:cNvPr>
              <p14:cNvContentPartPr/>
              <p14:nvPr/>
            </p14:nvContentPartPr>
            <p14:xfrm>
              <a:off x="4287360" y="1808080"/>
              <a:ext cx="8280" cy="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9DA8E93-0EF4-4E96-AF5E-E5ED2D9F84F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9360" y="1790080"/>
                <a:ext cx="43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39F5BFF-F998-40BC-A40E-81ED6DD8AB09}"/>
                  </a:ext>
                </a:extLst>
              </p14:cNvPr>
              <p14:cNvContentPartPr/>
              <p14:nvPr/>
            </p14:nvContentPartPr>
            <p14:xfrm>
              <a:off x="4374840" y="1930120"/>
              <a:ext cx="422280" cy="12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39F5BFF-F998-40BC-A40E-81ED6DD8AB0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57200" y="1912120"/>
                <a:ext cx="4579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3EAF579-23A6-46DF-A100-31BEAE0F0BEB}"/>
                  </a:ext>
                </a:extLst>
              </p14:cNvPr>
              <p14:cNvContentPartPr/>
              <p14:nvPr/>
            </p14:nvContentPartPr>
            <p14:xfrm>
              <a:off x="3819720" y="1727080"/>
              <a:ext cx="35676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3EAF579-23A6-46DF-A100-31BEAE0F0B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02062" y="1709080"/>
                <a:ext cx="392436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22EC039-CADD-435C-BA6A-B8FB2A33D866}"/>
                  </a:ext>
                </a:extLst>
              </p14:cNvPr>
              <p14:cNvContentPartPr/>
              <p14:nvPr/>
            </p14:nvContentPartPr>
            <p14:xfrm>
              <a:off x="5332800" y="1483000"/>
              <a:ext cx="2219040" cy="1530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22EC039-CADD-435C-BA6A-B8FB2A33D86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15157" y="1465360"/>
                <a:ext cx="2254686" cy="156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A49B21C-8F87-441A-B23A-2E3621C7C375}"/>
                  </a:ext>
                </a:extLst>
              </p14:cNvPr>
              <p14:cNvContentPartPr/>
              <p14:nvPr/>
            </p14:nvContentPartPr>
            <p14:xfrm>
              <a:off x="6620880" y="1401640"/>
              <a:ext cx="897840" cy="102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A49B21C-8F87-441A-B23A-2E3621C7C3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02880" y="1384000"/>
                <a:ext cx="933480" cy="10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D74DD1C-9682-4239-836E-56448B68C878}"/>
                  </a:ext>
                </a:extLst>
              </p14:cNvPr>
              <p14:cNvContentPartPr/>
              <p14:nvPr/>
            </p14:nvContentPartPr>
            <p14:xfrm>
              <a:off x="6166920" y="2025520"/>
              <a:ext cx="108720" cy="16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D74DD1C-9682-4239-836E-56448B68C87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48920" y="2007520"/>
                <a:ext cx="1443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DDD831A-0607-44FB-97F0-6F0FED464A8F}"/>
                  </a:ext>
                </a:extLst>
              </p14:cNvPr>
              <p14:cNvContentPartPr/>
              <p14:nvPr/>
            </p14:nvContentPartPr>
            <p14:xfrm>
              <a:off x="6045600" y="2111920"/>
              <a:ext cx="528120" cy="941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DDD831A-0607-44FB-97F0-6F0FED464A8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7600" y="2094280"/>
                <a:ext cx="563760" cy="9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CB260E5-BE1E-4C91-B6A8-235C1C533871}"/>
                  </a:ext>
                </a:extLst>
              </p14:cNvPr>
              <p14:cNvContentPartPr/>
              <p14:nvPr/>
            </p14:nvContentPartPr>
            <p14:xfrm>
              <a:off x="675480" y="2402440"/>
              <a:ext cx="587520" cy="284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CB260E5-BE1E-4C91-B6A8-235C1C5338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7840" y="2384800"/>
                <a:ext cx="6231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077CE56-543A-471A-A691-67F5BED578F2}"/>
                  </a:ext>
                </a:extLst>
              </p14:cNvPr>
              <p14:cNvContentPartPr/>
              <p14:nvPr/>
            </p14:nvContentPartPr>
            <p14:xfrm>
              <a:off x="1411680" y="2469760"/>
              <a:ext cx="680760" cy="154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077CE56-543A-471A-A691-67F5BED578F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394040" y="2451760"/>
                <a:ext cx="7164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4EB8714-0890-4604-B239-EF74A1179A15}"/>
                  </a:ext>
                </a:extLst>
              </p14:cNvPr>
              <p14:cNvContentPartPr/>
              <p14:nvPr/>
            </p14:nvContentPartPr>
            <p14:xfrm>
              <a:off x="2326080" y="2432320"/>
              <a:ext cx="255240" cy="254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4EB8714-0890-4604-B239-EF74A1179A1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308440" y="2414320"/>
                <a:ext cx="2908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1950F6C-25C5-4BB6-B856-F8A635A4342F}"/>
                  </a:ext>
                </a:extLst>
              </p14:cNvPr>
              <p14:cNvContentPartPr/>
              <p14:nvPr/>
            </p14:nvContentPartPr>
            <p14:xfrm>
              <a:off x="2956440" y="2255200"/>
              <a:ext cx="1924200" cy="448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1950F6C-25C5-4BB6-B856-F8A635A4342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38443" y="2237546"/>
                <a:ext cx="1959833" cy="483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555DEB-7191-4CBE-891E-A2DAA2DB71E1}"/>
                  </a:ext>
                </a:extLst>
              </p14:cNvPr>
              <p14:cNvContentPartPr/>
              <p14:nvPr/>
            </p14:nvContentPartPr>
            <p14:xfrm>
              <a:off x="406200" y="2875120"/>
              <a:ext cx="330120" cy="257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555DEB-7191-4CBE-891E-A2DAA2DB71E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00" y="2857120"/>
                <a:ext cx="36576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D458E0-1180-4A2C-85C5-4B1EF6FA6706}"/>
                  </a:ext>
                </a:extLst>
              </p14:cNvPr>
              <p14:cNvContentPartPr/>
              <p14:nvPr/>
            </p14:nvContentPartPr>
            <p14:xfrm>
              <a:off x="1035840" y="3078160"/>
              <a:ext cx="1314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D458E0-1180-4A2C-85C5-4B1EF6FA670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18200" y="306052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256791F-556E-404C-8668-5A7A596B1C33}"/>
                  </a:ext>
                </a:extLst>
              </p14:cNvPr>
              <p14:cNvContentPartPr/>
              <p14:nvPr/>
            </p14:nvContentPartPr>
            <p14:xfrm>
              <a:off x="1269840" y="2915440"/>
              <a:ext cx="597240" cy="246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256791F-556E-404C-8668-5A7A596B1C3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251851" y="2897414"/>
                <a:ext cx="632859" cy="282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0943FEA-B027-49AD-9CF5-79D36A23FEBA}"/>
                  </a:ext>
                </a:extLst>
              </p14:cNvPr>
              <p14:cNvContentPartPr/>
              <p14:nvPr/>
            </p14:nvContentPartPr>
            <p14:xfrm>
              <a:off x="1980840" y="2986720"/>
              <a:ext cx="141840" cy="164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0943FEA-B027-49AD-9CF5-79D36A23FEB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963200" y="2969080"/>
                <a:ext cx="17748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42EADE1-C61E-4810-BCAE-54514C029FC7}"/>
                  </a:ext>
                </a:extLst>
              </p14:cNvPr>
              <p14:cNvContentPartPr/>
              <p14:nvPr/>
            </p14:nvContentPartPr>
            <p14:xfrm>
              <a:off x="3037440" y="28646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42EADE1-C61E-4810-BCAE-54514C029FC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019440" y="284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89F2A32-24E8-4339-AC13-8EB597DA1DE9}"/>
                  </a:ext>
                </a:extLst>
              </p14:cNvPr>
              <p14:cNvContentPartPr/>
              <p14:nvPr/>
            </p14:nvContentPartPr>
            <p14:xfrm>
              <a:off x="3389880" y="2845960"/>
              <a:ext cx="222840" cy="313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89F2A32-24E8-4339-AC13-8EB597DA1DE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72240" y="2828320"/>
                <a:ext cx="2584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160D03D-E7FE-4C60-B50F-639192F2C93B}"/>
                  </a:ext>
                </a:extLst>
              </p14:cNvPr>
              <p14:cNvContentPartPr/>
              <p14:nvPr/>
            </p14:nvContentPartPr>
            <p14:xfrm>
              <a:off x="3748800" y="2925520"/>
              <a:ext cx="173880" cy="11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160D03D-E7FE-4C60-B50F-639192F2C93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31160" y="2907520"/>
                <a:ext cx="209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E259C79-37FB-44CA-B728-AC67AAA042CB}"/>
                  </a:ext>
                </a:extLst>
              </p14:cNvPr>
              <p14:cNvContentPartPr/>
              <p14:nvPr/>
            </p14:nvContentPartPr>
            <p14:xfrm>
              <a:off x="3768960" y="2996440"/>
              <a:ext cx="205920" cy="10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E259C79-37FB-44CA-B728-AC67AAA042C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750960" y="2978440"/>
                <a:ext cx="241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47F68FB-4121-4401-BEED-AD56BF687180}"/>
                  </a:ext>
                </a:extLst>
              </p14:cNvPr>
              <p14:cNvContentPartPr/>
              <p14:nvPr/>
            </p14:nvContentPartPr>
            <p14:xfrm>
              <a:off x="4104480" y="2844520"/>
              <a:ext cx="454680" cy="177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47F68FB-4121-4401-BEED-AD56BF68718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86480" y="2826520"/>
                <a:ext cx="4903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A6D45D5-FA24-46AF-A256-B04E4C37666D}"/>
                  </a:ext>
                </a:extLst>
              </p14:cNvPr>
              <p14:cNvContentPartPr/>
              <p14:nvPr/>
            </p14:nvContentPartPr>
            <p14:xfrm>
              <a:off x="2831520" y="2937400"/>
              <a:ext cx="460080" cy="199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A6D45D5-FA24-46AF-A256-B04E4C37666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813880" y="2919400"/>
                <a:ext cx="4957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61D3788-7CE1-4023-9AEE-5DCB20F1FFBD}"/>
                  </a:ext>
                </a:extLst>
              </p14:cNvPr>
              <p14:cNvContentPartPr/>
              <p14:nvPr/>
            </p14:nvContentPartPr>
            <p14:xfrm>
              <a:off x="2224920" y="3001480"/>
              <a:ext cx="479160" cy="301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61D3788-7CE1-4023-9AEE-5DCB20F1FFB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06934" y="2983819"/>
                <a:ext cx="514773" cy="337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161A800-8554-4E4A-91D8-AE9564EA380D}"/>
                  </a:ext>
                </a:extLst>
              </p14:cNvPr>
              <p14:cNvContentPartPr/>
              <p14:nvPr/>
            </p14:nvContentPartPr>
            <p14:xfrm>
              <a:off x="975000" y="3128200"/>
              <a:ext cx="381060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161A800-8554-4E4A-91D8-AE9564EA380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957000" y="3110560"/>
                <a:ext cx="38462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5A3EBAD-3DEE-49E2-B03B-F080C74308A9}"/>
                  </a:ext>
                </a:extLst>
              </p14:cNvPr>
              <p14:cNvContentPartPr/>
              <p14:nvPr/>
            </p14:nvContentPartPr>
            <p14:xfrm>
              <a:off x="463440" y="3460120"/>
              <a:ext cx="894240" cy="381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5A3EBAD-3DEE-49E2-B03B-F080C74308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45447" y="3442480"/>
                <a:ext cx="929866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35E906-4F4F-4958-A6C4-0F9228B3F930}"/>
                  </a:ext>
                </a:extLst>
              </p14:cNvPr>
              <p14:cNvContentPartPr/>
              <p14:nvPr/>
            </p14:nvContentPartPr>
            <p14:xfrm>
              <a:off x="1808040" y="3568120"/>
              <a:ext cx="194400" cy="285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35E906-4F4F-4958-A6C4-0F9228B3F93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90400" y="3550480"/>
                <a:ext cx="2300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8CA8C65-E590-42F5-8FB7-9D3525A41A60}"/>
                  </a:ext>
                </a:extLst>
              </p14:cNvPr>
              <p14:cNvContentPartPr/>
              <p14:nvPr/>
            </p14:nvContentPartPr>
            <p14:xfrm>
              <a:off x="2112960" y="3663160"/>
              <a:ext cx="152640" cy="14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8CA8C65-E590-42F5-8FB7-9D3525A41A6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095320" y="3645160"/>
                <a:ext cx="188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CF83D6-93B8-40E0-85AC-568E5B3B44F6}"/>
                  </a:ext>
                </a:extLst>
              </p14:cNvPr>
              <p14:cNvContentPartPr/>
              <p14:nvPr/>
            </p14:nvContentPartPr>
            <p14:xfrm>
              <a:off x="2112960" y="3734440"/>
              <a:ext cx="116280" cy="1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CF83D6-93B8-40E0-85AC-568E5B3B44F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095320" y="3716800"/>
                <a:ext cx="1519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7CE3E4B-B4C5-4671-A167-9F7E8D7C9BA9}"/>
                  </a:ext>
                </a:extLst>
              </p14:cNvPr>
              <p14:cNvContentPartPr/>
              <p14:nvPr/>
            </p14:nvContentPartPr>
            <p14:xfrm>
              <a:off x="2438040" y="3752080"/>
              <a:ext cx="161640" cy="100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7CE3E4B-B4C5-4671-A167-9F7E8D7C9BA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420040" y="3734080"/>
                <a:ext cx="1972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81A77FF-D362-4A89-A94A-C0595288B17D}"/>
                  </a:ext>
                </a:extLst>
              </p14:cNvPr>
              <p14:cNvContentPartPr/>
              <p14:nvPr/>
            </p14:nvContentPartPr>
            <p14:xfrm>
              <a:off x="2417880" y="3514840"/>
              <a:ext cx="151560" cy="158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81A77FF-D362-4A89-A94A-C0595288B17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400240" y="3497200"/>
                <a:ext cx="18720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4CD9C3B-96AC-4BAC-8158-0D5056AB6C4F}"/>
                  </a:ext>
                </a:extLst>
              </p14:cNvPr>
              <p14:cNvContentPartPr/>
              <p14:nvPr/>
            </p14:nvContentPartPr>
            <p14:xfrm>
              <a:off x="4205640" y="3691240"/>
              <a:ext cx="146520" cy="99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4CD9C3B-96AC-4BAC-8158-0D5056AB6C4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188000" y="3673240"/>
                <a:ext cx="18216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50F8A0B-ECC9-4E84-9C82-EC8514A95673}"/>
                  </a:ext>
                </a:extLst>
              </p14:cNvPr>
              <p14:cNvContentPartPr/>
              <p14:nvPr/>
            </p14:nvContentPartPr>
            <p14:xfrm>
              <a:off x="4701000" y="3346000"/>
              <a:ext cx="439200" cy="421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50F8A0B-ECC9-4E84-9C82-EC8514A9567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83015" y="3328360"/>
                <a:ext cx="474811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E5FDFCE-0DFB-4377-AA24-F2E529921D7A}"/>
                  </a:ext>
                </a:extLst>
              </p14:cNvPr>
              <p14:cNvContentPartPr/>
              <p14:nvPr/>
            </p14:nvContentPartPr>
            <p14:xfrm>
              <a:off x="4490400" y="3443920"/>
              <a:ext cx="114840" cy="307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E5FDFCE-0DFB-4377-AA24-F2E529921D7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472456" y="3425920"/>
                <a:ext cx="150369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376AC42-B354-4F79-A124-6829FE3CCDE9}"/>
                  </a:ext>
                </a:extLst>
              </p14:cNvPr>
              <p14:cNvContentPartPr/>
              <p14:nvPr/>
            </p14:nvContentPartPr>
            <p14:xfrm>
              <a:off x="4155240" y="3401800"/>
              <a:ext cx="204480" cy="220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376AC42-B354-4F79-A124-6829FE3CCDE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37240" y="3383800"/>
                <a:ext cx="24012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98A16DE-6357-4B98-9A8E-EDC9429E243C}"/>
                  </a:ext>
                </a:extLst>
              </p14:cNvPr>
              <p14:cNvContentPartPr/>
              <p14:nvPr/>
            </p14:nvContentPartPr>
            <p14:xfrm>
              <a:off x="2742600" y="3450760"/>
              <a:ext cx="1275120" cy="350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98A16DE-6357-4B98-9A8E-EDC9429E243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724960" y="3433102"/>
                <a:ext cx="1310760" cy="385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462AA8D-228F-4E1B-A1F9-97BF813B76B5}"/>
                  </a:ext>
                </a:extLst>
              </p14:cNvPr>
              <p14:cNvContentPartPr/>
              <p14:nvPr/>
            </p14:nvContentPartPr>
            <p14:xfrm>
              <a:off x="5513880" y="3375520"/>
              <a:ext cx="457200" cy="320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462AA8D-228F-4E1B-A1F9-97BF813B76B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496240" y="3357520"/>
                <a:ext cx="49284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961B029-DE49-480E-94BF-FD002FFBECD7}"/>
                  </a:ext>
                </a:extLst>
              </p14:cNvPr>
              <p14:cNvContentPartPr/>
              <p14:nvPr/>
            </p14:nvContentPartPr>
            <p14:xfrm>
              <a:off x="2387280" y="3819040"/>
              <a:ext cx="2672280" cy="113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961B029-DE49-480E-94BF-FD002FFBECD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369280" y="3801040"/>
                <a:ext cx="27079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B60E021-3A5B-43DA-87F7-4A70C6D7FAD8}"/>
                  </a:ext>
                </a:extLst>
              </p14:cNvPr>
              <p14:cNvContentPartPr/>
              <p14:nvPr/>
            </p14:nvContentPartPr>
            <p14:xfrm>
              <a:off x="6207240" y="3364720"/>
              <a:ext cx="613800" cy="334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B60E021-3A5B-43DA-87F7-4A70C6D7FAD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89240" y="3347080"/>
                <a:ext cx="6494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691FB00-6BFE-4FFE-98A0-D502BF5A5D48}"/>
                  </a:ext>
                </a:extLst>
              </p14:cNvPr>
              <p14:cNvContentPartPr/>
              <p14:nvPr/>
            </p14:nvContentPartPr>
            <p14:xfrm>
              <a:off x="6999960" y="3371200"/>
              <a:ext cx="1982160" cy="285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691FB00-6BFE-4FFE-98A0-D502BF5A5D4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981963" y="3353560"/>
                <a:ext cx="20177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36F2453C-6ECF-48DF-AF4F-86A5A94B5457}"/>
                  </a:ext>
                </a:extLst>
              </p14:cNvPr>
              <p14:cNvContentPartPr/>
              <p14:nvPr/>
            </p14:nvContentPartPr>
            <p14:xfrm>
              <a:off x="507360" y="4124680"/>
              <a:ext cx="260640" cy="295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36F2453C-6ECF-48DF-AF4F-86A5A94B5457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89720" y="4106680"/>
                <a:ext cx="296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BAE30C3-4EC4-4B50-BF94-A68677635B17}"/>
                  </a:ext>
                </a:extLst>
              </p14:cNvPr>
              <p14:cNvContentPartPr/>
              <p14:nvPr/>
            </p14:nvContentPartPr>
            <p14:xfrm>
              <a:off x="3230400" y="4439680"/>
              <a:ext cx="141480" cy="113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BAE30C3-4EC4-4B50-BF94-A68677635B1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212760" y="4421680"/>
                <a:ext cx="1771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115A002B-1B09-4EFA-9FAE-40864209AAEC}"/>
                  </a:ext>
                </a:extLst>
              </p14:cNvPr>
              <p14:cNvContentPartPr/>
              <p14:nvPr/>
            </p14:nvContentPartPr>
            <p14:xfrm>
              <a:off x="3189720" y="4165360"/>
              <a:ext cx="196920" cy="203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115A002B-1B09-4EFA-9FAE-40864209AAE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172080" y="4147360"/>
                <a:ext cx="2325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3AA1B256-CD72-43A5-AAAA-4367B3E45B0F}"/>
                  </a:ext>
                </a:extLst>
              </p14:cNvPr>
              <p14:cNvContentPartPr/>
              <p14:nvPr/>
            </p14:nvContentPartPr>
            <p14:xfrm>
              <a:off x="2813880" y="4297480"/>
              <a:ext cx="215280" cy="1537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3AA1B256-CD72-43A5-AAAA-4367B3E45B0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795880" y="4279480"/>
                <a:ext cx="2509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0CE24F6-61AB-46F6-BC6C-BD1A1FDF4E41}"/>
                  </a:ext>
                </a:extLst>
              </p14:cNvPr>
              <p14:cNvContentPartPr/>
              <p14:nvPr/>
            </p14:nvContentPartPr>
            <p14:xfrm>
              <a:off x="1106760" y="4144840"/>
              <a:ext cx="1583280" cy="560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0CE24F6-61AB-46F6-BC6C-BD1A1FDF4E4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089116" y="4127189"/>
                <a:ext cx="1618928" cy="596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BBA7FA8-2222-4974-B3AC-4FF83C3D6239}"/>
                  </a:ext>
                </a:extLst>
              </p14:cNvPr>
              <p14:cNvContentPartPr/>
              <p14:nvPr/>
            </p14:nvContentPartPr>
            <p14:xfrm>
              <a:off x="5079720" y="4388920"/>
              <a:ext cx="141840" cy="921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BBA7FA8-2222-4974-B3AC-4FF83C3D623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062080" y="4370920"/>
                <a:ext cx="1774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4C417B19-1362-40AC-8249-51C60C778903}"/>
                  </a:ext>
                </a:extLst>
              </p14:cNvPr>
              <p14:cNvContentPartPr/>
              <p14:nvPr/>
            </p14:nvContentPartPr>
            <p14:xfrm>
              <a:off x="6227400" y="4185160"/>
              <a:ext cx="254160" cy="212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4C417B19-1362-40AC-8249-51C60C77890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209760" y="4167160"/>
                <a:ext cx="2898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6C420BE1-B161-429C-B999-E65DF57D9D48}"/>
                  </a:ext>
                </a:extLst>
              </p14:cNvPr>
              <p14:cNvContentPartPr/>
              <p14:nvPr/>
            </p14:nvContentPartPr>
            <p14:xfrm>
              <a:off x="6217680" y="4307920"/>
              <a:ext cx="256320" cy="223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6C420BE1-B161-429C-B999-E65DF57D9D4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199680" y="4290280"/>
                <a:ext cx="29196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EC7E8165-C49A-4796-A006-1DAB8EF74F31}"/>
                  </a:ext>
                </a:extLst>
              </p14:cNvPr>
              <p14:cNvContentPartPr/>
              <p14:nvPr/>
            </p14:nvContentPartPr>
            <p14:xfrm>
              <a:off x="7559760" y="4094440"/>
              <a:ext cx="121320" cy="2124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EC7E8165-C49A-4796-A006-1DAB8EF74F3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541760" y="4076440"/>
                <a:ext cx="1569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452D5D3-1D66-4113-A795-E87761C7A181}"/>
                  </a:ext>
                </a:extLst>
              </p14:cNvPr>
              <p14:cNvContentPartPr/>
              <p14:nvPr/>
            </p14:nvContentPartPr>
            <p14:xfrm>
              <a:off x="7792320" y="4022800"/>
              <a:ext cx="178560" cy="2203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452D5D3-1D66-4113-A795-E87761C7A18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774680" y="4005160"/>
                <a:ext cx="2142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4E5BCC9-A1F9-4F2F-8930-8A6154D7CDEB}"/>
                  </a:ext>
                </a:extLst>
              </p14:cNvPr>
              <p14:cNvContentPartPr/>
              <p14:nvPr/>
            </p14:nvContentPartPr>
            <p14:xfrm>
              <a:off x="6723480" y="4134760"/>
              <a:ext cx="738720" cy="1969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D4E5BCC9-A1F9-4F2F-8930-8A6154D7CDE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705831" y="4116760"/>
                <a:ext cx="774377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5913A72D-625C-4768-8348-234C8E938228}"/>
                  </a:ext>
                </a:extLst>
              </p14:cNvPr>
              <p14:cNvContentPartPr/>
              <p14:nvPr/>
            </p14:nvContentPartPr>
            <p14:xfrm>
              <a:off x="5549160" y="4050520"/>
              <a:ext cx="424080" cy="39888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5913A72D-625C-4768-8348-234C8E93822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531520" y="4032880"/>
                <a:ext cx="45972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63AA75D-410E-40BA-B3A0-341F99324EA6}"/>
                  </a:ext>
                </a:extLst>
              </p14:cNvPr>
              <p14:cNvContentPartPr/>
              <p14:nvPr/>
            </p14:nvContentPartPr>
            <p14:xfrm>
              <a:off x="5343960" y="4144840"/>
              <a:ext cx="111960" cy="25308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63AA75D-410E-40BA-B3A0-341F99324EA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326320" y="4127200"/>
                <a:ext cx="14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57A2FC91-D71F-4560-AF3C-1341C77E50BE}"/>
                  </a:ext>
                </a:extLst>
              </p14:cNvPr>
              <p14:cNvContentPartPr/>
              <p14:nvPr/>
            </p14:nvContentPartPr>
            <p14:xfrm>
              <a:off x="5039040" y="4134760"/>
              <a:ext cx="185760" cy="1731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57A2FC91-D71F-4560-AF3C-1341C77E50B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21400" y="4116760"/>
                <a:ext cx="22140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0D199EDA-F981-47C3-B9C3-8E1DE4B62064}"/>
                  </a:ext>
                </a:extLst>
              </p14:cNvPr>
              <p14:cNvContentPartPr/>
              <p14:nvPr/>
            </p14:nvContentPartPr>
            <p14:xfrm>
              <a:off x="3545760" y="4169320"/>
              <a:ext cx="1391400" cy="36000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0D199EDA-F981-47C3-B9C3-8E1DE4B6206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527760" y="4151320"/>
                <a:ext cx="142704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2CC84-EFEE-4603-9942-3EF0A5B7D74D}"/>
                  </a:ext>
                </a:extLst>
              </p14:cNvPr>
              <p14:cNvContentPartPr/>
              <p14:nvPr/>
            </p14:nvContentPartPr>
            <p14:xfrm>
              <a:off x="5049120" y="4461280"/>
              <a:ext cx="1052280" cy="37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2CC84-EFEE-4603-9942-3EF0A5B7D74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031120" y="4443640"/>
                <a:ext cx="10879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53185-6307-4CE7-A854-8252DA7B4F15}"/>
                  </a:ext>
                </a:extLst>
              </p14:cNvPr>
              <p14:cNvContentPartPr/>
              <p14:nvPr/>
            </p14:nvContentPartPr>
            <p14:xfrm>
              <a:off x="8259600" y="4084000"/>
              <a:ext cx="404640" cy="234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53185-6307-4CE7-A854-8252DA7B4F15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8241944" y="4066000"/>
                <a:ext cx="440312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AC97633-8721-4A97-A3BA-152F8B3C9131}"/>
                  </a:ext>
                </a:extLst>
              </p14:cNvPr>
              <p14:cNvContentPartPr/>
              <p14:nvPr/>
            </p14:nvContentPartPr>
            <p14:xfrm>
              <a:off x="2935920" y="5282800"/>
              <a:ext cx="208800" cy="182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AC97633-8721-4A97-A3BA-152F8B3C913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917920" y="5264800"/>
                <a:ext cx="2444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4578B50-2474-4B9C-8353-196DB57D40F1}"/>
                  </a:ext>
                </a:extLst>
              </p14:cNvPr>
              <p14:cNvContentPartPr/>
              <p14:nvPr/>
            </p14:nvContentPartPr>
            <p14:xfrm>
              <a:off x="1015680" y="5120440"/>
              <a:ext cx="1781280" cy="575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4578B50-2474-4B9C-8353-196DB57D40F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997684" y="5102440"/>
                <a:ext cx="1816913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34989BA-8BF6-4EA9-BA0E-77E0E7A3E972}"/>
                  </a:ext>
                </a:extLst>
              </p14:cNvPr>
              <p14:cNvContentPartPr/>
              <p14:nvPr/>
            </p14:nvContentPartPr>
            <p14:xfrm>
              <a:off x="3464400" y="5374240"/>
              <a:ext cx="172080" cy="144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34989BA-8BF6-4EA9-BA0E-77E0E7A3E97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446400" y="5356240"/>
                <a:ext cx="2077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39BD072-FB20-4103-9F68-1B9F8CFC25CE}"/>
                  </a:ext>
                </a:extLst>
              </p14:cNvPr>
              <p14:cNvContentPartPr/>
              <p14:nvPr/>
            </p14:nvContentPartPr>
            <p14:xfrm>
              <a:off x="4053000" y="5077600"/>
              <a:ext cx="875160" cy="3805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39BD072-FB20-4103-9F68-1B9F8CFC25C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035000" y="5059600"/>
                <a:ext cx="91080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1D8B95B-A371-4328-9261-1C56F4407FD8}"/>
                  </a:ext>
                </a:extLst>
              </p14:cNvPr>
              <p14:cNvContentPartPr/>
              <p14:nvPr/>
            </p14:nvContentPartPr>
            <p14:xfrm>
              <a:off x="3776160" y="5161120"/>
              <a:ext cx="145440" cy="284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1D8B95B-A371-4328-9261-1C56F4407FD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758160" y="5143120"/>
                <a:ext cx="1810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1284AA2-3A0C-44EC-9E22-CA067A43E599}"/>
                  </a:ext>
                </a:extLst>
              </p14:cNvPr>
              <p14:cNvContentPartPr/>
              <p14:nvPr/>
            </p14:nvContentPartPr>
            <p14:xfrm>
              <a:off x="3433440" y="5111800"/>
              <a:ext cx="215280" cy="1886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1284AA2-3A0C-44EC-9E22-CA067A43E599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415800" y="5094160"/>
                <a:ext cx="2509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D3E4AB8-058B-4189-B219-C219626FB173}"/>
                  </a:ext>
                </a:extLst>
              </p14:cNvPr>
              <p14:cNvContentPartPr/>
              <p14:nvPr/>
            </p14:nvContentPartPr>
            <p14:xfrm>
              <a:off x="5089800" y="5261920"/>
              <a:ext cx="274680" cy="11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D3E4AB8-058B-4189-B219-C219626FB17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071800" y="5244280"/>
                <a:ext cx="310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3B9AA2F-905A-43E2-8403-A77084D6A1B4}"/>
                  </a:ext>
                </a:extLst>
              </p14:cNvPr>
              <p14:cNvContentPartPr/>
              <p14:nvPr/>
            </p14:nvContentPartPr>
            <p14:xfrm>
              <a:off x="5109960" y="5335000"/>
              <a:ext cx="265320" cy="39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3B9AA2F-905A-43E2-8403-A77084D6A1B4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092320" y="5317000"/>
                <a:ext cx="30096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5C70E71-E01A-4967-BE42-C53C01E97859}"/>
                  </a:ext>
                </a:extLst>
              </p14:cNvPr>
              <p14:cNvContentPartPr/>
              <p14:nvPr/>
            </p14:nvContentPartPr>
            <p14:xfrm>
              <a:off x="7020120" y="5313400"/>
              <a:ext cx="360" cy="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5C70E71-E01A-4967-BE42-C53C01E9785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02480" y="529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A2D3D02-DB45-4D3F-BD3E-EA7DBE48C1F5}"/>
                  </a:ext>
                </a:extLst>
              </p14:cNvPr>
              <p14:cNvContentPartPr/>
              <p14:nvPr/>
            </p14:nvContentPartPr>
            <p14:xfrm>
              <a:off x="5541960" y="5099920"/>
              <a:ext cx="1267200" cy="307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A2D3D02-DB45-4D3F-BD3E-EA7DBE48C1F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523960" y="5082301"/>
                <a:ext cx="1302840" cy="343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FF4C3C-DBCA-40F4-A4BC-542DB08E80BC}"/>
                  </a:ext>
                </a:extLst>
              </p14:cNvPr>
              <p14:cNvContentPartPr/>
              <p14:nvPr/>
            </p14:nvContentPartPr>
            <p14:xfrm>
              <a:off x="7284360" y="5110000"/>
              <a:ext cx="476640" cy="263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FF4C3C-DBCA-40F4-A4BC-542DB08E80B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7266360" y="5092000"/>
                <a:ext cx="51228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6FE7AB7-6DB1-4EA8-9CC2-6E0F1F269F35}"/>
                  </a:ext>
                </a:extLst>
              </p14:cNvPr>
              <p14:cNvContentPartPr/>
              <p14:nvPr/>
            </p14:nvContentPartPr>
            <p14:xfrm>
              <a:off x="1340760" y="5871040"/>
              <a:ext cx="356040" cy="370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6FE7AB7-6DB1-4EA8-9CC2-6E0F1F269F35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1323120" y="5853040"/>
                <a:ext cx="39168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50E68C0-FE63-4290-98CA-9DBC4664A9A9}"/>
                  </a:ext>
                </a:extLst>
              </p14:cNvPr>
              <p14:cNvContentPartPr/>
              <p14:nvPr/>
            </p14:nvContentPartPr>
            <p14:xfrm>
              <a:off x="1340760" y="6079480"/>
              <a:ext cx="259200" cy="79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50E68C0-FE63-4290-98CA-9DBC4664A9A9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1323120" y="6061480"/>
                <a:ext cx="29484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904D645-419A-4928-B71F-743C345D6882}"/>
                  </a:ext>
                </a:extLst>
              </p14:cNvPr>
              <p14:cNvContentPartPr/>
              <p14:nvPr/>
            </p14:nvContentPartPr>
            <p14:xfrm>
              <a:off x="1506000" y="5744680"/>
              <a:ext cx="18000" cy="46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904D645-419A-4928-B71F-743C345D6882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1488000" y="5727040"/>
                <a:ext cx="5364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243484C-4E79-4DAB-8DB4-FE30FE562600}"/>
                  </a:ext>
                </a:extLst>
              </p14:cNvPr>
              <p14:cNvContentPartPr/>
              <p14:nvPr/>
            </p14:nvContentPartPr>
            <p14:xfrm>
              <a:off x="1675920" y="5756560"/>
              <a:ext cx="219240" cy="130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243484C-4E79-4DAB-8DB4-FE30FE562600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1658280" y="5738560"/>
                <a:ext cx="2548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74072C1-D71A-465C-91A0-7E3FDAE11927}"/>
                  </a:ext>
                </a:extLst>
              </p14:cNvPr>
              <p14:cNvContentPartPr/>
              <p14:nvPr/>
            </p14:nvContentPartPr>
            <p14:xfrm>
              <a:off x="1828560" y="5996680"/>
              <a:ext cx="199440" cy="48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74072C1-D71A-465C-91A0-7E3FDAE11927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1810560" y="5978680"/>
                <a:ext cx="23508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DAF5A2C-7765-406A-A138-F0AB4CB49261}"/>
                  </a:ext>
                </a:extLst>
              </p14:cNvPr>
              <p14:cNvContentPartPr/>
              <p14:nvPr/>
            </p14:nvContentPartPr>
            <p14:xfrm>
              <a:off x="1909560" y="5932960"/>
              <a:ext cx="10800" cy="186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DAF5A2C-7765-406A-A138-F0AB4CB49261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1891560" y="5914960"/>
                <a:ext cx="464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C9F777D-2F62-4830-B373-24355DCF3F5E}"/>
                  </a:ext>
                </a:extLst>
              </p14:cNvPr>
              <p14:cNvContentPartPr/>
              <p14:nvPr/>
            </p14:nvContentPartPr>
            <p14:xfrm>
              <a:off x="2031600" y="5933680"/>
              <a:ext cx="519480" cy="213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C9F777D-2F62-4830-B373-24355DCF3F5E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2013600" y="5916040"/>
                <a:ext cx="5551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94DBF21-C6BD-4D71-B5BF-EE4E7D2198FE}"/>
                  </a:ext>
                </a:extLst>
              </p14:cNvPr>
              <p14:cNvContentPartPr/>
              <p14:nvPr/>
            </p14:nvContentPartPr>
            <p14:xfrm>
              <a:off x="2498880" y="5753320"/>
              <a:ext cx="192240" cy="99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94DBF21-C6BD-4D71-B5BF-EE4E7D2198FE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2481240" y="5735680"/>
                <a:ext cx="2278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AE3D7A-C850-4666-B915-1CE474EF8F27}"/>
                  </a:ext>
                </a:extLst>
              </p14:cNvPr>
              <p14:cNvContentPartPr/>
              <p14:nvPr/>
            </p14:nvContentPartPr>
            <p14:xfrm>
              <a:off x="2720640" y="5831440"/>
              <a:ext cx="297360" cy="2862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AE3D7A-C850-4666-B915-1CE474EF8F27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2702640" y="5813800"/>
                <a:ext cx="3330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A69C098-0DF1-48C8-9540-422C1A94D93D}"/>
                  </a:ext>
                </a:extLst>
              </p14:cNvPr>
              <p14:cNvContentPartPr/>
              <p14:nvPr/>
            </p14:nvContentPartPr>
            <p14:xfrm>
              <a:off x="2732880" y="5966080"/>
              <a:ext cx="284760" cy="38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A69C098-0DF1-48C8-9540-422C1A94D93D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2714880" y="5948440"/>
                <a:ext cx="32040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4799762-B78E-4D71-B4E6-9460E0DE361A}"/>
                  </a:ext>
                </a:extLst>
              </p14:cNvPr>
              <p14:cNvContentPartPr/>
              <p14:nvPr/>
            </p14:nvContentPartPr>
            <p14:xfrm>
              <a:off x="3037440" y="5740000"/>
              <a:ext cx="145800" cy="72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4799762-B78E-4D71-B4E6-9460E0DE361A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3019440" y="5722360"/>
                <a:ext cx="1814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7E7B9B5-040C-454D-A0D2-9A5B5BADDEEF}"/>
                  </a:ext>
                </a:extLst>
              </p14:cNvPr>
              <p14:cNvContentPartPr/>
              <p14:nvPr/>
            </p14:nvContentPartPr>
            <p14:xfrm>
              <a:off x="3108720" y="5938720"/>
              <a:ext cx="240480" cy="45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7E7B9B5-040C-454D-A0D2-9A5B5BADDEEF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090720" y="5921080"/>
                <a:ext cx="27612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81DCC3E-CD4D-4312-9A4C-E0CEA7E431BD}"/>
                  </a:ext>
                </a:extLst>
              </p14:cNvPr>
              <p14:cNvContentPartPr/>
              <p14:nvPr/>
            </p14:nvContentPartPr>
            <p14:xfrm>
              <a:off x="3129240" y="6056080"/>
              <a:ext cx="182520" cy="39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81DCC3E-CD4D-4312-9A4C-E0CEA7E431BD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111240" y="6038080"/>
                <a:ext cx="21816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40BA878-8160-4CB2-9DFD-9B28E6CAA704}"/>
                  </a:ext>
                </a:extLst>
              </p14:cNvPr>
              <p14:cNvContentPartPr/>
              <p14:nvPr/>
            </p14:nvContentPartPr>
            <p14:xfrm>
              <a:off x="4656000" y="6024760"/>
              <a:ext cx="48240" cy="72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40BA878-8160-4CB2-9DFD-9B28E6CAA704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638000" y="6006760"/>
                <a:ext cx="838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BCE3D0B-8F62-4849-8F6C-31B554B8D79F}"/>
                  </a:ext>
                </a:extLst>
              </p14:cNvPr>
              <p14:cNvContentPartPr/>
              <p14:nvPr/>
            </p14:nvContentPartPr>
            <p14:xfrm>
              <a:off x="3480960" y="5729920"/>
              <a:ext cx="1052280" cy="3319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BCE3D0B-8F62-4849-8F6C-31B554B8D79F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462960" y="5711940"/>
                <a:ext cx="1087920" cy="3675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C91378DA-7CB7-4D8A-9490-0FE9F0382DA8}"/>
                  </a:ext>
                </a:extLst>
              </p14:cNvPr>
              <p14:cNvContentPartPr/>
              <p14:nvPr/>
            </p14:nvContentPartPr>
            <p14:xfrm>
              <a:off x="5007000" y="5648560"/>
              <a:ext cx="2872440" cy="7837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C91378DA-7CB7-4D8A-9490-0FE9F0382DA8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989360" y="5630920"/>
                <a:ext cx="2908080" cy="819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17852731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14:cNvPr>
              <p14:cNvContentPartPr/>
              <p14:nvPr/>
            </p14:nvContentPartPr>
            <p14:xfrm>
              <a:off x="1313760" y="298240"/>
              <a:ext cx="577080" cy="151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890AA9D-38F0-44B7-A414-95C7367BE77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5771" y="280600"/>
                <a:ext cx="612698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14:cNvPr>
              <p14:cNvContentPartPr/>
              <p14:nvPr/>
            </p14:nvContentPartPr>
            <p14:xfrm>
              <a:off x="537960" y="231640"/>
              <a:ext cx="535320" cy="22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52561F1-00EA-43EC-9AF5-0BE59ED2C6B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9972" y="213640"/>
                <a:ext cx="570936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14:cNvPr>
              <p14:cNvContentPartPr/>
              <p14:nvPr/>
            </p14:nvContentPartPr>
            <p14:xfrm>
              <a:off x="3758160" y="206080"/>
              <a:ext cx="623160" cy="140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F25A09D-1B55-49D6-B405-C318CC7B027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40160" y="188080"/>
                <a:ext cx="65880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14:cNvPr>
              <p14:cNvContentPartPr/>
              <p14:nvPr/>
            </p14:nvContentPartPr>
            <p14:xfrm>
              <a:off x="2183880" y="70720"/>
              <a:ext cx="1300680" cy="313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C0D3A95-57F6-4EA2-BC47-E545DC9C016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35" y="53080"/>
                <a:ext cx="133633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14:cNvPr>
              <p14:cNvContentPartPr/>
              <p14:nvPr/>
            </p14:nvContentPartPr>
            <p14:xfrm>
              <a:off x="456960" y="720880"/>
              <a:ext cx="145080" cy="306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2999F61-89CB-414A-A1C7-C945A26293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960" y="702880"/>
                <a:ext cx="180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14:cNvPr>
              <p14:cNvContentPartPr/>
              <p14:nvPr/>
            </p14:nvContentPartPr>
            <p14:xfrm>
              <a:off x="730920" y="782080"/>
              <a:ext cx="13464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A13D354-5CD7-4BC3-AD8A-1F89208370F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3280" y="76408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14:cNvPr>
              <p14:cNvContentPartPr/>
              <p14:nvPr/>
            </p14:nvContentPartPr>
            <p14:xfrm>
              <a:off x="741360" y="863440"/>
              <a:ext cx="11088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82429C-76BA-47A5-8D27-5B9535DDD7E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23360" y="845440"/>
                <a:ext cx="146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14:cNvPr>
              <p14:cNvContentPartPr/>
              <p14:nvPr/>
            </p14:nvContentPartPr>
            <p14:xfrm>
              <a:off x="995160" y="609280"/>
              <a:ext cx="164880" cy="388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31C5CE0-C8A7-422A-A4DE-1DD13B67E3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77520" y="591280"/>
                <a:ext cx="200520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14:cNvPr>
              <p14:cNvContentPartPr/>
              <p14:nvPr/>
            </p14:nvContentPartPr>
            <p14:xfrm>
              <a:off x="1290720" y="606400"/>
              <a:ext cx="1108800" cy="317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C60862E-565C-4EB6-A1DF-71CA6D2282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272720" y="588400"/>
                <a:ext cx="114444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14:cNvPr>
              <p14:cNvContentPartPr/>
              <p14:nvPr/>
            </p14:nvContentPartPr>
            <p14:xfrm>
              <a:off x="2569800" y="790720"/>
              <a:ext cx="132480" cy="12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967410D-E147-4F05-8373-9B77FF1B1D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52160" y="773080"/>
                <a:ext cx="1681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14:cNvPr>
              <p14:cNvContentPartPr/>
              <p14:nvPr/>
            </p14:nvContentPartPr>
            <p14:xfrm>
              <a:off x="2549640" y="578680"/>
              <a:ext cx="182160" cy="153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7AC8CFC-5C90-4E7E-8051-EBFEA05053E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531640" y="560998"/>
                <a:ext cx="217800" cy="18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14:cNvPr>
              <p14:cNvContentPartPr/>
              <p14:nvPr/>
            </p14:nvContentPartPr>
            <p14:xfrm>
              <a:off x="2856720" y="536920"/>
              <a:ext cx="566280" cy="394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E2D2EA0-CA1E-43B8-BCF9-B27415751F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39069" y="518920"/>
                <a:ext cx="601943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14:cNvPr>
              <p14:cNvContentPartPr/>
              <p14:nvPr/>
            </p14:nvContentPartPr>
            <p14:xfrm>
              <a:off x="4358280" y="670120"/>
              <a:ext cx="225360" cy="184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061CE7-31DF-410E-9B1B-9486A311631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40280" y="652480"/>
                <a:ext cx="2610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14:cNvPr>
              <p14:cNvContentPartPr/>
              <p14:nvPr/>
            </p14:nvContentPartPr>
            <p14:xfrm>
              <a:off x="4023120" y="609280"/>
              <a:ext cx="233280" cy="285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3DAAF3E-B327-4522-88AA-00C77405FB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05120" y="591618"/>
                <a:ext cx="268920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14:cNvPr>
              <p14:cNvContentPartPr/>
              <p14:nvPr/>
            </p14:nvContentPartPr>
            <p14:xfrm>
              <a:off x="3626760" y="731320"/>
              <a:ext cx="202320" cy="178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87CB4A-2061-40EC-A621-1E5C8FF9C7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08760" y="713320"/>
                <a:ext cx="2379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14:cNvPr>
              <p14:cNvContentPartPr/>
              <p14:nvPr/>
            </p14:nvContentPartPr>
            <p14:xfrm>
              <a:off x="4703520" y="543040"/>
              <a:ext cx="127800" cy="332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D194305-CDE5-4B86-8368-1BD37B1D8F4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85520" y="525040"/>
                <a:ext cx="1634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14:cNvPr>
              <p14:cNvContentPartPr/>
              <p14:nvPr/>
            </p14:nvContentPartPr>
            <p14:xfrm>
              <a:off x="4937520" y="578680"/>
              <a:ext cx="112320" cy="240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5480B49-1936-414E-9F36-532638DCA3B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19823" y="561040"/>
                <a:ext cx="148075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14:cNvPr>
              <p14:cNvContentPartPr/>
              <p14:nvPr/>
            </p14:nvContentPartPr>
            <p14:xfrm>
              <a:off x="5597760" y="731320"/>
              <a:ext cx="17208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0682CCC-B578-43FF-8D17-4747C97CA56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80120" y="71332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14:cNvPr>
              <p14:cNvContentPartPr/>
              <p14:nvPr/>
            </p14:nvContentPartPr>
            <p14:xfrm>
              <a:off x="5133360" y="581560"/>
              <a:ext cx="362160" cy="279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57C8FE-C9AA-4801-A36B-ACF958512D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115360" y="563897"/>
                <a:ext cx="397800" cy="3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14:cNvPr>
              <p14:cNvContentPartPr/>
              <p14:nvPr/>
            </p14:nvContentPartPr>
            <p14:xfrm>
              <a:off x="5921400" y="629440"/>
              <a:ext cx="247320" cy="167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B6D6C0E-8D13-47F6-8631-B39B7ECFE56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03400" y="611800"/>
                <a:ext cx="2829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14:cNvPr>
              <p14:cNvContentPartPr/>
              <p14:nvPr/>
            </p14:nvContentPartPr>
            <p14:xfrm>
              <a:off x="6262680" y="660040"/>
              <a:ext cx="146880" cy="290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26D8AD7-B71B-4B2A-B5D4-3635A9D719C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45040" y="642400"/>
                <a:ext cx="18252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14:cNvPr>
              <p14:cNvContentPartPr/>
              <p14:nvPr/>
            </p14:nvContentPartPr>
            <p14:xfrm>
              <a:off x="6537720" y="446560"/>
              <a:ext cx="862200" cy="386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B1FDCE5-378F-4789-BFE5-6AD0F86B1D8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20080" y="428904"/>
                <a:ext cx="897840" cy="4223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B26A0CD-820B-42A3-9A50-6902DFF0BCB6}"/>
                  </a:ext>
                </a:extLst>
              </p14:cNvPr>
              <p14:cNvContentPartPr/>
              <p14:nvPr/>
            </p14:nvContentPartPr>
            <p14:xfrm>
              <a:off x="933960" y="966400"/>
              <a:ext cx="2587320" cy="558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B26A0CD-820B-42A3-9A50-6902DFF0BCB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16318" y="948760"/>
                <a:ext cx="2622965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99B12B8-C79C-4110-951C-8832E2EB54E0}"/>
                  </a:ext>
                </a:extLst>
              </p14:cNvPr>
              <p14:cNvContentPartPr/>
              <p14:nvPr/>
            </p14:nvContentPartPr>
            <p14:xfrm>
              <a:off x="3737280" y="1006360"/>
              <a:ext cx="347760" cy="329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99B12B8-C79C-4110-951C-8832E2EB54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19280" y="988360"/>
                <a:ext cx="383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1B6A898-6D47-42F1-9C8A-7A3B2E3EA2A0}"/>
                  </a:ext>
                </a:extLst>
              </p14:cNvPr>
              <p14:cNvContentPartPr/>
              <p14:nvPr/>
            </p14:nvContentPartPr>
            <p14:xfrm>
              <a:off x="8561640" y="845800"/>
              <a:ext cx="257760" cy="28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1B6A898-6D47-42F1-9C8A-7A3B2E3EA2A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43640" y="828160"/>
                <a:ext cx="2934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60E7B00-5F2A-467D-AB83-C9A70F5F4091}"/>
                  </a:ext>
                </a:extLst>
              </p14:cNvPr>
              <p14:cNvContentPartPr/>
              <p14:nvPr/>
            </p14:nvContentPartPr>
            <p14:xfrm>
              <a:off x="7743720" y="873160"/>
              <a:ext cx="533880" cy="255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60E7B00-5F2A-467D-AB83-C9A70F5F40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25732" y="855520"/>
                <a:ext cx="569496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5772958-8193-48ED-9B68-53797C6A9AFC}"/>
                  </a:ext>
                </a:extLst>
              </p14:cNvPr>
              <p14:cNvContentPartPr/>
              <p14:nvPr/>
            </p14:nvContentPartPr>
            <p14:xfrm>
              <a:off x="4164960" y="924280"/>
              <a:ext cx="3353400" cy="363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5772958-8193-48ED-9B68-53797C6A9AF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47320" y="906280"/>
                <a:ext cx="338904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8C29EA7-8A70-4620-A4E6-86C9DAABD38F}"/>
                  </a:ext>
                </a:extLst>
              </p14:cNvPr>
              <p14:cNvContentPartPr/>
              <p14:nvPr/>
            </p14:nvContentPartPr>
            <p14:xfrm>
              <a:off x="274080" y="1696120"/>
              <a:ext cx="1223640" cy="427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8C29EA7-8A70-4620-A4E6-86C9DAABD3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6080" y="1678480"/>
                <a:ext cx="1259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7E28BCE-7D69-4610-AF14-3A7AC5D1DC37}"/>
                  </a:ext>
                </a:extLst>
              </p14:cNvPr>
              <p14:cNvContentPartPr/>
              <p14:nvPr/>
            </p14:nvContentPartPr>
            <p14:xfrm>
              <a:off x="2651520" y="1727080"/>
              <a:ext cx="1046880" cy="519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7E28BCE-7D69-4610-AF14-3A7AC5D1DC3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33520" y="1709092"/>
                <a:ext cx="1082520" cy="554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95D5D0A-048A-45E9-81D1-A750964F749C}"/>
                  </a:ext>
                </a:extLst>
              </p14:cNvPr>
              <p14:cNvContentPartPr/>
              <p14:nvPr/>
            </p14:nvContentPartPr>
            <p14:xfrm>
              <a:off x="1797960" y="1787560"/>
              <a:ext cx="538200" cy="335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95D5D0A-048A-45E9-81D1-A750964F74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780320" y="1769920"/>
                <a:ext cx="573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BC07ACE-7809-4722-AD80-8C004859E957}"/>
                  </a:ext>
                </a:extLst>
              </p14:cNvPr>
              <p14:cNvContentPartPr/>
              <p14:nvPr/>
            </p14:nvContentPartPr>
            <p14:xfrm>
              <a:off x="4263600" y="2001040"/>
              <a:ext cx="34200" cy="46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BC07ACE-7809-4722-AD80-8C004859E95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45600" y="1983400"/>
                <a:ext cx="698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9DA8E93-0EF4-4E96-AF5E-E5ED2D9F84F9}"/>
                  </a:ext>
                </a:extLst>
              </p14:cNvPr>
              <p14:cNvContentPartPr/>
              <p14:nvPr/>
            </p14:nvContentPartPr>
            <p14:xfrm>
              <a:off x="4287360" y="1808080"/>
              <a:ext cx="8280" cy="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9DA8E93-0EF4-4E96-AF5E-E5ED2D9F84F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9360" y="1790080"/>
                <a:ext cx="43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39F5BFF-F998-40BC-A40E-81ED6DD8AB09}"/>
                  </a:ext>
                </a:extLst>
              </p14:cNvPr>
              <p14:cNvContentPartPr/>
              <p14:nvPr/>
            </p14:nvContentPartPr>
            <p14:xfrm>
              <a:off x="4374840" y="1930120"/>
              <a:ext cx="422280" cy="122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39F5BFF-F998-40BC-A40E-81ED6DD8AB0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57200" y="1912120"/>
                <a:ext cx="4579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3EAF579-23A6-46DF-A100-31BEAE0F0BEB}"/>
                  </a:ext>
                </a:extLst>
              </p14:cNvPr>
              <p14:cNvContentPartPr/>
              <p14:nvPr/>
            </p14:nvContentPartPr>
            <p14:xfrm>
              <a:off x="3819720" y="1727080"/>
              <a:ext cx="35676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3EAF579-23A6-46DF-A100-31BEAE0F0BE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02062" y="1709080"/>
                <a:ext cx="392436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22EC039-CADD-435C-BA6A-B8FB2A33D866}"/>
                  </a:ext>
                </a:extLst>
              </p14:cNvPr>
              <p14:cNvContentPartPr/>
              <p14:nvPr/>
            </p14:nvContentPartPr>
            <p14:xfrm>
              <a:off x="5332800" y="1483000"/>
              <a:ext cx="2219040" cy="1530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22EC039-CADD-435C-BA6A-B8FB2A33D86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15157" y="1465360"/>
                <a:ext cx="2254686" cy="156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A49B21C-8F87-441A-B23A-2E3621C7C375}"/>
                  </a:ext>
                </a:extLst>
              </p14:cNvPr>
              <p14:cNvContentPartPr/>
              <p14:nvPr/>
            </p14:nvContentPartPr>
            <p14:xfrm>
              <a:off x="6620880" y="1401640"/>
              <a:ext cx="897840" cy="102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A49B21C-8F87-441A-B23A-2E3621C7C3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02880" y="1384000"/>
                <a:ext cx="933480" cy="10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D74DD1C-9682-4239-836E-56448B68C878}"/>
                  </a:ext>
                </a:extLst>
              </p14:cNvPr>
              <p14:cNvContentPartPr/>
              <p14:nvPr/>
            </p14:nvContentPartPr>
            <p14:xfrm>
              <a:off x="6166920" y="2025520"/>
              <a:ext cx="108720" cy="16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D74DD1C-9682-4239-836E-56448B68C87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48920" y="2007520"/>
                <a:ext cx="1443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DDD831A-0607-44FB-97F0-6F0FED464A8F}"/>
                  </a:ext>
                </a:extLst>
              </p14:cNvPr>
              <p14:cNvContentPartPr/>
              <p14:nvPr/>
            </p14:nvContentPartPr>
            <p14:xfrm>
              <a:off x="6045600" y="2111920"/>
              <a:ext cx="528120" cy="941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DDD831A-0607-44FB-97F0-6F0FED464A8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7600" y="2094280"/>
                <a:ext cx="563760" cy="9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CB260E5-BE1E-4C91-B6A8-235C1C533871}"/>
                  </a:ext>
                </a:extLst>
              </p14:cNvPr>
              <p14:cNvContentPartPr/>
              <p14:nvPr/>
            </p14:nvContentPartPr>
            <p14:xfrm>
              <a:off x="675480" y="2402440"/>
              <a:ext cx="587520" cy="284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CB260E5-BE1E-4C91-B6A8-235C1C5338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7840" y="2384800"/>
                <a:ext cx="6231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077CE56-543A-471A-A691-67F5BED578F2}"/>
                  </a:ext>
                </a:extLst>
              </p14:cNvPr>
              <p14:cNvContentPartPr/>
              <p14:nvPr/>
            </p14:nvContentPartPr>
            <p14:xfrm>
              <a:off x="1411680" y="2469760"/>
              <a:ext cx="680760" cy="154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077CE56-543A-471A-A691-67F5BED578F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394040" y="2451760"/>
                <a:ext cx="7164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4EB8714-0890-4604-B239-EF74A1179A15}"/>
                  </a:ext>
                </a:extLst>
              </p14:cNvPr>
              <p14:cNvContentPartPr/>
              <p14:nvPr/>
            </p14:nvContentPartPr>
            <p14:xfrm>
              <a:off x="2326080" y="2432320"/>
              <a:ext cx="255240" cy="254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4EB8714-0890-4604-B239-EF74A1179A1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308440" y="2414320"/>
                <a:ext cx="2908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1950F6C-25C5-4BB6-B856-F8A635A4342F}"/>
                  </a:ext>
                </a:extLst>
              </p14:cNvPr>
              <p14:cNvContentPartPr/>
              <p14:nvPr/>
            </p14:nvContentPartPr>
            <p14:xfrm>
              <a:off x="2956440" y="2255200"/>
              <a:ext cx="1924200" cy="448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1950F6C-25C5-4BB6-B856-F8A635A4342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38443" y="2237546"/>
                <a:ext cx="1959833" cy="483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555DEB-7191-4CBE-891E-A2DAA2DB71E1}"/>
                  </a:ext>
                </a:extLst>
              </p14:cNvPr>
              <p14:cNvContentPartPr/>
              <p14:nvPr/>
            </p14:nvContentPartPr>
            <p14:xfrm>
              <a:off x="406200" y="2875120"/>
              <a:ext cx="330120" cy="257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555DEB-7191-4CBE-891E-A2DAA2DB71E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00" y="2857120"/>
                <a:ext cx="36576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D458E0-1180-4A2C-85C5-4B1EF6FA6706}"/>
                  </a:ext>
                </a:extLst>
              </p14:cNvPr>
              <p14:cNvContentPartPr/>
              <p14:nvPr/>
            </p14:nvContentPartPr>
            <p14:xfrm>
              <a:off x="1035840" y="3078160"/>
              <a:ext cx="1314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D458E0-1180-4A2C-85C5-4B1EF6FA670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18200" y="306052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256791F-556E-404C-8668-5A7A596B1C33}"/>
                  </a:ext>
                </a:extLst>
              </p14:cNvPr>
              <p14:cNvContentPartPr/>
              <p14:nvPr/>
            </p14:nvContentPartPr>
            <p14:xfrm>
              <a:off x="1269840" y="2915440"/>
              <a:ext cx="597240" cy="246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256791F-556E-404C-8668-5A7A596B1C3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251851" y="2897414"/>
                <a:ext cx="632859" cy="282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0943FEA-B027-49AD-9CF5-79D36A23FEBA}"/>
                  </a:ext>
                </a:extLst>
              </p14:cNvPr>
              <p14:cNvContentPartPr/>
              <p14:nvPr/>
            </p14:nvContentPartPr>
            <p14:xfrm>
              <a:off x="1980840" y="2986720"/>
              <a:ext cx="141840" cy="164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0943FEA-B027-49AD-9CF5-79D36A23FEB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963200" y="2969080"/>
                <a:ext cx="17748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42EADE1-C61E-4810-BCAE-54514C029FC7}"/>
                  </a:ext>
                </a:extLst>
              </p14:cNvPr>
              <p14:cNvContentPartPr/>
              <p14:nvPr/>
            </p14:nvContentPartPr>
            <p14:xfrm>
              <a:off x="3037440" y="28646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42EADE1-C61E-4810-BCAE-54514C029FC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019440" y="284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89F2A32-24E8-4339-AC13-8EB597DA1DE9}"/>
                  </a:ext>
                </a:extLst>
              </p14:cNvPr>
              <p14:cNvContentPartPr/>
              <p14:nvPr/>
            </p14:nvContentPartPr>
            <p14:xfrm>
              <a:off x="3389880" y="2845960"/>
              <a:ext cx="222840" cy="313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89F2A32-24E8-4339-AC13-8EB597DA1DE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72240" y="2828320"/>
                <a:ext cx="2584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160D03D-E7FE-4C60-B50F-639192F2C93B}"/>
                  </a:ext>
                </a:extLst>
              </p14:cNvPr>
              <p14:cNvContentPartPr/>
              <p14:nvPr/>
            </p14:nvContentPartPr>
            <p14:xfrm>
              <a:off x="3748800" y="2925520"/>
              <a:ext cx="173880" cy="11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160D03D-E7FE-4C60-B50F-639192F2C93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31160" y="2907520"/>
                <a:ext cx="209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E259C79-37FB-44CA-B728-AC67AAA042CB}"/>
                  </a:ext>
                </a:extLst>
              </p14:cNvPr>
              <p14:cNvContentPartPr/>
              <p14:nvPr/>
            </p14:nvContentPartPr>
            <p14:xfrm>
              <a:off x="3768960" y="2996440"/>
              <a:ext cx="205920" cy="10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E259C79-37FB-44CA-B728-AC67AAA042C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750960" y="2978440"/>
                <a:ext cx="241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47F68FB-4121-4401-BEED-AD56BF687180}"/>
                  </a:ext>
                </a:extLst>
              </p14:cNvPr>
              <p14:cNvContentPartPr/>
              <p14:nvPr/>
            </p14:nvContentPartPr>
            <p14:xfrm>
              <a:off x="4104480" y="2844520"/>
              <a:ext cx="454680" cy="177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47F68FB-4121-4401-BEED-AD56BF68718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86480" y="2826520"/>
                <a:ext cx="4903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A6D45D5-FA24-46AF-A256-B04E4C37666D}"/>
                  </a:ext>
                </a:extLst>
              </p14:cNvPr>
              <p14:cNvContentPartPr/>
              <p14:nvPr/>
            </p14:nvContentPartPr>
            <p14:xfrm>
              <a:off x="2831520" y="2937400"/>
              <a:ext cx="460080" cy="199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A6D45D5-FA24-46AF-A256-B04E4C37666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813880" y="2919400"/>
                <a:ext cx="4957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61D3788-7CE1-4023-9AEE-5DCB20F1FFBD}"/>
                  </a:ext>
                </a:extLst>
              </p14:cNvPr>
              <p14:cNvContentPartPr/>
              <p14:nvPr/>
            </p14:nvContentPartPr>
            <p14:xfrm>
              <a:off x="2224920" y="3001480"/>
              <a:ext cx="479160" cy="301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61D3788-7CE1-4023-9AEE-5DCB20F1FFB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06934" y="2983819"/>
                <a:ext cx="514773" cy="337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161A800-8554-4E4A-91D8-AE9564EA380D}"/>
                  </a:ext>
                </a:extLst>
              </p14:cNvPr>
              <p14:cNvContentPartPr/>
              <p14:nvPr/>
            </p14:nvContentPartPr>
            <p14:xfrm>
              <a:off x="975000" y="3128200"/>
              <a:ext cx="381060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161A800-8554-4E4A-91D8-AE9564EA380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957000" y="3110560"/>
                <a:ext cx="38462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5A3EBAD-3DEE-49E2-B03B-F080C74308A9}"/>
                  </a:ext>
                </a:extLst>
              </p14:cNvPr>
              <p14:cNvContentPartPr/>
              <p14:nvPr/>
            </p14:nvContentPartPr>
            <p14:xfrm>
              <a:off x="463440" y="3460120"/>
              <a:ext cx="894240" cy="381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5A3EBAD-3DEE-49E2-B03B-F080C74308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45447" y="3442480"/>
                <a:ext cx="929866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35E906-4F4F-4958-A6C4-0F9228B3F930}"/>
                  </a:ext>
                </a:extLst>
              </p14:cNvPr>
              <p14:cNvContentPartPr/>
              <p14:nvPr/>
            </p14:nvContentPartPr>
            <p14:xfrm>
              <a:off x="1808040" y="3568120"/>
              <a:ext cx="194400" cy="285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35E906-4F4F-4958-A6C4-0F9228B3F93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90400" y="3550480"/>
                <a:ext cx="2300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8CA8C65-E590-42F5-8FB7-9D3525A41A60}"/>
                  </a:ext>
                </a:extLst>
              </p14:cNvPr>
              <p14:cNvContentPartPr/>
              <p14:nvPr/>
            </p14:nvContentPartPr>
            <p14:xfrm>
              <a:off x="2112960" y="3663160"/>
              <a:ext cx="152640" cy="14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8CA8C65-E590-42F5-8FB7-9D3525A41A6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095320" y="3645160"/>
                <a:ext cx="188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CF83D6-93B8-40E0-85AC-568E5B3B44F6}"/>
                  </a:ext>
                </a:extLst>
              </p14:cNvPr>
              <p14:cNvContentPartPr/>
              <p14:nvPr/>
            </p14:nvContentPartPr>
            <p14:xfrm>
              <a:off x="2112960" y="3734440"/>
              <a:ext cx="116280" cy="14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CF83D6-93B8-40E0-85AC-568E5B3B44F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095320" y="3716800"/>
                <a:ext cx="1519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7CE3E4B-B4C5-4671-A167-9F7E8D7C9BA9}"/>
                  </a:ext>
                </a:extLst>
              </p14:cNvPr>
              <p14:cNvContentPartPr/>
              <p14:nvPr/>
            </p14:nvContentPartPr>
            <p14:xfrm>
              <a:off x="2438040" y="3752080"/>
              <a:ext cx="161640" cy="100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7CE3E4B-B4C5-4671-A167-9F7E8D7C9BA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420040" y="3734080"/>
                <a:ext cx="1972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81A77FF-D362-4A89-A94A-C0595288B17D}"/>
                  </a:ext>
                </a:extLst>
              </p14:cNvPr>
              <p14:cNvContentPartPr/>
              <p14:nvPr/>
            </p14:nvContentPartPr>
            <p14:xfrm>
              <a:off x="2417880" y="3514840"/>
              <a:ext cx="151560" cy="158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81A77FF-D362-4A89-A94A-C0595288B17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400240" y="3497200"/>
                <a:ext cx="18720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4CD9C3B-96AC-4BAC-8158-0D5056AB6C4F}"/>
                  </a:ext>
                </a:extLst>
              </p14:cNvPr>
              <p14:cNvContentPartPr/>
              <p14:nvPr/>
            </p14:nvContentPartPr>
            <p14:xfrm>
              <a:off x="4205640" y="3691240"/>
              <a:ext cx="146520" cy="99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4CD9C3B-96AC-4BAC-8158-0D5056AB6C4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188000" y="3673240"/>
                <a:ext cx="18216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50F8A0B-ECC9-4E84-9C82-EC8514A95673}"/>
                  </a:ext>
                </a:extLst>
              </p14:cNvPr>
              <p14:cNvContentPartPr/>
              <p14:nvPr/>
            </p14:nvContentPartPr>
            <p14:xfrm>
              <a:off x="4701000" y="3346000"/>
              <a:ext cx="439200" cy="421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50F8A0B-ECC9-4E84-9C82-EC8514A9567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83015" y="3328360"/>
                <a:ext cx="474811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E5FDFCE-0DFB-4377-AA24-F2E529921D7A}"/>
                  </a:ext>
                </a:extLst>
              </p14:cNvPr>
              <p14:cNvContentPartPr/>
              <p14:nvPr/>
            </p14:nvContentPartPr>
            <p14:xfrm>
              <a:off x="4490400" y="3443920"/>
              <a:ext cx="114840" cy="307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E5FDFCE-0DFB-4377-AA24-F2E529921D7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472456" y="3425920"/>
                <a:ext cx="150369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376AC42-B354-4F79-A124-6829FE3CCDE9}"/>
                  </a:ext>
                </a:extLst>
              </p14:cNvPr>
              <p14:cNvContentPartPr/>
              <p14:nvPr/>
            </p14:nvContentPartPr>
            <p14:xfrm>
              <a:off x="4155240" y="3401800"/>
              <a:ext cx="204480" cy="220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376AC42-B354-4F79-A124-6829FE3CCDE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37240" y="3383800"/>
                <a:ext cx="24012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98A16DE-6357-4B98-9A8E-EDC9429E243C}"/>
                  </a:ext>
                </a:extLst>
              </p14:cNvPr>
              <p14:cNvContentPartPr/>
              <p14:nvPr/>
            </p14:nvContentPartPr>
            <p14:xfrm>
              <a:off x="2742600" y="3450760"/>
              <a:ext cx="1275120" cy="350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98A16DE-6357-4B98-9A8E-EDC9429E243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724960" y="3433102"/>
                <a:ext cx="1310760" cy="385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462AA8D-228F-4E1B-A1F9-97BF813B76B5}"/>
                  </a:ext>
                </a:extLst>
              </p14:cNvPr>
              <p14:cNvContentPartPr/>
              <p14:nvPr/>
            </p14:nvContentPartPr>
            <p14:xfrm>
              <a:off x="5513880" y="3375520"/>
              <a:ext cx="457200" cy="320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462AA8D-228F-4E1B-A1F9-97BF813B76B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496240" y="3357520"/>
                <a:ext cx="49284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961B029-DE49-480E-94BF-FD002FFBECD7}"/>
                  </a:ext>
                </a:extLst>
              </p14:cNvPr>
              <p14:cNvContentPartPr/>
              <p14:nvPr/>
            </p14:nvContentPartPr>
            <p14:xfrm>
              <a:off x="2387280" y="3819040"/>
              <a:ext cx="2672280" cy="113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961B029-DE49-480E-94BF-FD002FFBECD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369280" y="3801040"/>
                <a:ext cx="27079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B60E021-3A5B-43DA-87F7-4A70C6D7FAD8}"/>
                  </a:ext>
                </a:extLst>
              </p14:cNvPr>
              <p14:cNvContentPartPr/>
              <p14:nvPr/>
            </p14:nvContentPartPr>
            <p14:xfrm>
              <a:off x="6207240" y="3364720"/>
              <a:ext cx="613800" cy="334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B60E021-3A5B-43DA-87F7-4A70C6D7FAD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89240" y="3347080"/>
                <a:ext cx="6494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691FB00-6BFE-4FFE-98A0-D502BF5A5D48}"/>
                  </a:ext>
                </a:extLst>
              </p14:cNvPr>
              <p14:cNvContentPartPr/>
              <p14:nvPr/>
            </p14:nvContentPartPr>
            <p14:xfrm>
              <a:off x="6999960" y="3371200"/>
              <a:ext cx="1982160" cy="285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691FB00-6BFE-4FFE-98A0-D502BF5A5D4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981963" y="3353560"/>
                <a:ext cx="20177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36F2453C-6ECF-48DF-AF4F-86A5A94B5457}"/>
                  </a:ext>
                </a:extLst>
              </p14:cNvPr>
              <p14:cNvContentPartPr/>
              <p14:nvPr/>
            </p14:nvContentPartPr>
            <p14:xfrm>
              <a:off x="507360" y="4124680"/>
              <a:ext cx="260640" cy="295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36F2453C-6ECF-48DF-AF4F-86A5A94B5457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89720" y="4106680"/>
                <a:ext cx="296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BAE30C3-4EC4-4B50-BF94-A68677635B17}"/>
                  </a:ext>
                </a:extLst>
              </p14:cNvPr>
              <p14:cNvContentPartPr/>
              <p14:nvPr/>
            </p14:nvContentPartPr>
            <p14:xfrm>
              <a:off x="3230400" y="4439680"/>
              <a:ext cx="141480" cy="113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BAE30C3-4EC4-4B50-BF94-A68677635B1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212760" y="4421680"/>
                <a:ext cx="1771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115A002B-1B09-4EFA-9FAE-40864209AAEC}"/>
                  </a:ext>
                </a:extLst>
              </p14:cNvPr>
              <p14:cNvContentPartPr/>
              <p14:nvPr/>
            </p14:nvContentPartPr>
            <p14:xfrm>
              <a:off x="3189720" y="4165360"/>
              <a:ext cx="196920" cy="203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115A002B-1B09-4EFA-9FAE-40864209AAE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172080" y="4147360"/>
                <a:ext cx="2325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3AA1B256-CD72-43A5-AAAA-4367B3E45B0F}"/>
                  </a:ext>
                </a:extLst>
              </p14:cNvPr>
              <p14:cNvContentPartPr/>
              <p14:nvPr/>
            </p14:nvContentPartPr>
            <p14:xfrm>
              <a:off x="2813880" y="4297480"/>
              <a:ext cx="215280" cy="1537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3AA1B256-CD72-43A5-AAAA-4367B3E45B0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795880" y="4279480"/>
                <a:ext cx="2509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0CE24F6-61AB-46F6-BC6C-BD1A1FDF4E41}"/>
                  </a:ext>
                </a:extLst>
              </p14:cNvPr>
              <p14:cNvContentPartPr/>
              <p14:nvPr/>
            </p14:nvContentPartPr>
            <p14:xfrm>
              <a:off x="1106760" y="4144840"/>
              <a:ext cx="1583280" cy="560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0CE24F6-61AB-46F6-BC6C-BD1A1FDF4E4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089116" y="4127189"/>
                <a:ext cx="1618928" cy="596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BBA7FA8-2222-4974-B3AC-4FF83C3D6239}"/>
                  </a:ext>
                </a:extLst>
              </p14:cNvPr>
              <p14:cNvContentPartPr/>
              <p14:nvPr/>
            </p14:nvContentPartPr>
            <p14:xfrm>
              <a:off x="5079720" y="4388920"/>
              <a:ext cx="141840" cy="921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BBA7FA8-2222-4974-B3AC-4FF83C3D623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062080" y="4370920"/>
                <a:ext cx="1774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4C417B19-1362-40AC-8249-51C60C778903}"/>
                  </a:ext>
                </a:extLst>
              </p14:cNvPr>
              <p14:cNvContentPartPr/>
              <p14:nvPr/>
            </p14:nvContentPartPr>
            <p14:xfrm>
              <a:off x="6227400" y="4185160"/>
              <a:ext cx="254160" cy="212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4C417B19-1362-40AC-8249-51C60C77890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209760" y="4167160"/>
                <a:ext cx="2898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6C420BE1-B161-429C-B999-E65DF57D9D48}"/>
                  </a:ext>
                </a:extLst>
              </p14:cNvPr>
              <p14:cNvContentPartPr/>
              <p14:nvPr/>
            </p14:nvContentPartPr>
            <p14:xfrm>
              <a:off x="6217680" y="4307920"/>
              <a:ext cx="256320" cy="223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6C420BE1-B161-429C-B999-E65DF57D9D4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199680" y="4290280"/>
                <a:ext cx="29196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EC7E8165-C49A-4796-A006-1DAB8EF74F31}"/>
                  </a:ext>
                </a:extLst>
              </p14:cNvPr>
              <p14:cNvContentPartPr/>
              <p14:nvPr/>
            </p14:nvContentPartPr>
            <p14:xfrm>
              <a:off x="7559760" y="4094440"/>
              <a:ext cx="121320" cy="2124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EC7E8165-C49A-4796-A006-1DAB8EF74F3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541760" y="4076440"/>
                <a:ext cx="1569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452D5D3-1D66-4113-A795-E87761C7A181}"/>
                  </a:ext>
                </a:extLst>
              </p14:cNvPr>
              <p14:cNvContentPartPr/>
              <p14:nvPr/>
            </p14:nvContentPartPr>
            <p14:xfrm>
              <a:off x="7792320" y="4022800"/>
              <a:ext cx="178560" cy="2203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452D5D3-1D66-4113-A795-E87761C7A18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774680" y="4005160"/>
                <a:ext cx="2142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4E5BCC9-A1F9-4F2F-8930-8A6154D7CDEB}"/>
                  </a:ext>
                </a:extLst>
              </p14:cNvPr>
              <p14:cNvContentPartPr/>
              <p14:nvPr/>
            </p14:nvContentPartPr>
            <p14:xfrm>
              <a:off x="6723480" y="4134760"/>
              <a:ext cx="738720" cy="1969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D4E5BCC9-A1F9-4F2F-8930-8A6154D7CDE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705831" y="4116760"/>
                <a:ext cx="774377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5913A72D-625C-4768-8348-234C8E938228}"/>
                  </a:ext>
                </a:extLst>
              </p14:cNvPr>
              <p14:cNvContentPartPr/>
              <p14:nvPr/>
            </p14:nvContentPartPr>
            <p14:xfrm>
              <a:off x="5549160" y="4050520"/>
              <a:ext cx="424080" cy="39888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5913A72D-625C-4768-8348-234C8E93822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531520" y="4032880"/>
                <a:ext cx="45972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63AA75D-410E-40BA-B3A0-341F99324EA6}"/>
                  </a:ext>
                </a:extLst>
              </p14:cNvPr>
              <p14:cNvContentPartPr/>
              <p14:nvPr/>
            </p14:nvContentPartPr>
            <p14:xfrm>
              <a:off x="5343960" y="4144840"/>
              <a:ext cx="111960" cy="25308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63AA75D-410E-40BA-B3A0-341F99324EA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326320" y="4127200"/>
                <a:ext cx="14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57A2FC91-D71F-4560-AF3C-1341C77E50BE}"/>
                  </a:ext>
                </a:extLst>
              </p14:cNvPr>
              <p14:cNvContentPartPr/>
              <p14:nvPr/>
            </p14:nvContentPartPr>
            <p14:xfrm>
              <a:off x="5039040" y="4134760"/>
              <a:ext cx="185760" cy="1731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57A2FC91-D71F-4560-AF3C-1341C77E50B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21400" y="4116760"/>
                <a:ext cx="22140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0D199EDA-F981-47C3-B9C3-8E1DE4B62064}"/>
                  </a:ext>
                </a:extLst>
              </p14:cNvPr>
              <p14:cNvContentPartPr/>
              <p14:nvPr/>
            </p14:nvContentPartPr>
            <p14:xfrm>
              <a:off x="3545760" y="4169320"/>
              <a:ext cx="1391400" cy="36000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0D199EDA-F981-47C3-B9C3-8E1DE4B6206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527760" y="4151320"/>
                <a:ext cx="142704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2CC84-EFEE-4603-9942-3EF0A5B7D74D}"/>
                  </a:ext>
                </a:extLst>
              </p14:cNvPr>
              <p14:cNvContentPartPr/>
              <p14:nvPr/>
            </p14:nvContentPartPr>
            <p14:xfrm>
              <a:off x="5049120" y="4461280"/>
              <a:ext cx="1052280" cy="37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2CC84-EFEE-4603-9942-3EF0A5B7D74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031120" y="4443640"/>
                <a:ext cx="10879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53185-6307-4CE7-A854-8252DA7B4F15}"/>
                  </a:ext>
                </a:extLst>
              </p14:cNvPr>
              <p14:cNvContentPartPr/>
              <p14:nvPr/>
            </p14:nvContentPartPr>
            <p14:xfrm>
              <a:off x="8259600" y="4084000"/>
              <a:ext cx="404640" cy="234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53185-6307-4CE7-A854-8252DA7B4F15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8241944" y="4066000"/>
                <a:ext cx="440312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AC97633-8721-4A97-A3BA-152F8B3C9131}"/>
                  </a:ext>
                </a:extLst>
              </p14:cNvPr>
              <p14:cNvContentPartPr/>
              <p14:nvPr/>
            </p14:nvContentPartPr>
            <p14:xfrm>
              <a:off x="2935920" y="5282800"/>
              <a:ext cx="208800" cy="182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AC97633-8721-4A97-A3BA-152F8B3C913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917920" y="5264800"/>
                <a:ext cx="2444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4578B50-2474-4B9C-8353-196DB57D40F1}"/>
                  </a:ext>
                </a:extLst>
              </p14:cNvPr>
              <p14:cNvContentPartPr/>
              <p14:nvPr/>
            </p14:nvContentPartPr>
            <p14:xfrm>
              <a:off x="1015680" y="5120440"/>
              <a:ext cx="1781280" cy="575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4578B50-2474-4B9C-8353-196DB57D40F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997684" y="5102440"/>
                <a:ext cx="1816913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34989BA-8BF6-4EA9-BA0E-77E0E7A3E972}"/>
                  </a:ext>
                </a:extLst>
              </p14:cNvPr>
              <p14:cNvContentPartPr/>
              <p14:nvPr/>
            </p14:nvContentPartPr>
            <p14:xfrm>
              <a:off x="3464400" y="5374240"/>
              <a:ext cx="172080" cy="144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34989BA-8BF6-4EA9-BA0E-77E0E7A3E97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446400" y="5356240"/>
                <a:ext cx="2077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39BD072-FB20-4103-9F68-1B9F8CFC25CE}"/>
                  </a:ext>
                </a:extLst>
              </p14:cNvPr>
              <p14:cNvContentPartPr/>
              <p14:nvPr/>
            </p14:nvContentPartPr>
            <p14:xfrm>
              <a:off x="4053000" y="5077600"/>
              <a:ext cx="875160" cy="3805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39BD072-FB20-4103-9F68-1B9F8CFC25C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035000" y="5059600"/>
                <a:ext cx="91080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1D8B95B-A371-4328-9261-1C56F4407FD8}"/>
                  </a:ext>
                </a:extLst>
              </p14:cNvPr>
              <p14:cNvContentPartPr/>
              <p14:nvPr/>
            </p14:nvContentPartPr>
            <p14:xfrm>
              <a:off x="3776160" y="5161120"/>
              <a:ext cx="145440" cy="284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1D8B95B-A371-4328-9261-1C56F4407FD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758160" y="5143120"/>
                <a:ext cx="1810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1284AA2-3A0C-44EC-9E22-CA067A43E599}"/>
                  </a:ext>
                </a:extLst>
              </p14:cNvPr>
              <p14:cNvContentPartPr/>
              <p14:nvPr/>
            </p14:nvContentPartPr>
            <p14:xfrm>
              <a:off x="3433440" y="5111800"/>
              <a:ext cx="215280" cy="1886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1284AA2-3A0C-44EC-9E22-CA067A43E599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415800" y="5094160"/>
                <a:ext cx="2509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D3E4AB8-058B-4189-B219-C219626FB173}"/>
                  </a:ext>
                </a:extLst>
              </p14:cNvPr>
              <p14:cNvContentPartPr/>
              <p14:nvPr/>
            </p14:nvContentPartPr>
            <p14:xfrm>
              <a:off x="5089800" y="5261920"/>
              <a:ext cx="274680" cy="11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D3E4AB8-058B-4189-B219-C219626FB17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071800" y="5244280"/>
                <a:ext cx="310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3B9AA2F-905A-43E2-8403-A77084D6A1B4}"/>
                  </a:ext>
                </a:extLst>
              </p14:cNvPr>
              <p14:cNvContentPartPr/>
              <p14:nvPr/>
            </p14:nvContentPartPr>
            <p14:xfrm>
              <a:off x="5109960" y="5335000"/>
              <a:ext cx="265320" cy="39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3B9AA2F-905A-43E2-8403-A77084D6A1B4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092320" y="5317000"/>
                <a:ext cx="30096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5C70E71-E01A-4967-BE42-C53C01E97859}"/>
                  </a:ext>
                </a:extLst>
              </p14:cNvPr>
              <p14:cNvContentPartPr/>
              <p14:nvPr/>
            </p14:nvContentPartPr>
            <p14:xfrm>
              <a:off x="7020120" y="5313400"/>
              <a:ext cx="360" cy="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5C70E71-E01A-4967-BE42-C53C01E9785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02480" y="529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A2D3D02-DB45-4D3F-BD3E-EA7DBE48C1F5}"/>
                  </a:ext>
                </a:extLst>
              </p14:cNvPr>
              <p14:cNvContentPartPr/>
              <p14:nvPr/>
            </p14:nvContentPartPr>
            <p14:xfrm>
              <a:off x="5541960" y="5099920"/>
              <a:ext cx="1267200" cy="307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A2D3D02-DB45-4D3F-BD3E-EA7DBE48C1F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523960" y="5082301"/>
                <a:ext cx="1302840" cy="343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FF4C3C-DBCA-40F4-A4BC-542DB08E80BC}"/>
                  </a:ext>
                </a:extLst>
              </p14:cNvPr>
              <p14:cNvContentPartPr/>
              <p14:nvPr/>
            </p14:nvContentPartPr>
            <p14:xfrm>
              <a:off x="7284360" y="5110000"/>
              <a:ext cx="476640" cy="263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FF4C3C-DBCA-40F4-A4BC-542DB08E80B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7266360" y="5092000"/>
                <a:ext cx="51228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6FE7AB7-6DB1-4EA8-9CC2-6E0F1F269F35}"/>
                  </a:ext>
                </a:extLst>
              </p14:cNvPr>
              <p14:cNvContentPartPr/>
              <p14:nvPr/>
            </p14:nvContentPartPr>
            <p14:xfrm>
              <a:off x="1340760" y="5871040"/>
              <a:ext cx="356040" cy="370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6FE7AB7-6DB1-4EA8-9CC2-6E0F1F269F35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1323120" y="5853040"/>
                <a:ext cx="39168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50E68C0-FE63-4290-98CA-9DBC4664A9A9}"/>
                  </a:ext>
                </a:extLst>
              </p14:cNvPr>
              <p14:cNvContentPartPr/>
              <p14:nvPr/>
            </p14:nvContentPartPr>
            <p14:xfrm>
              <a:off x="1340760" y="6079480"/>
              <a:ext cx="259200" cy="79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50E68C0-FE63-4290-98CA-9DBC4664A9A9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1323120" y="6061480"/>
                <a:ext cx="29484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904D645-419A-4928-B71F-743C345D6882}"/>
                  </a:ext>
                </a:extLst>
              </p14:cNvPr>
              <p14:cNvContentPartPr/>
              <p14:nvPr/>
            </p14:nvContentPartPr>
            <p14:xfrm>
              <a:off x="1506000" y="5744680"/>
              <a:ext cx="18000" cy="46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904D645-419A-4928-B71F-743C345D6882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1488000" y="5727040"/>
                <a:ext cx="5364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243484C-4E79-4DAB-8DB4-FE30FE562600}"/>
                  </a:ext>
                </a:extLst>
              </p14:cNvPr>
              <p14:cNvContentPartPr/>
              <p14:nvPr/>
            </p14:nvContentPartPr>
            <p14:xfrm>
              <a:off x="1675920" y="5756560"/>
              <a:ext cx="219240" cy="130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243484C-4E79-4DAB-8DB4-FE30FE562600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1658280" y="5738560"/>
                <a:ext cx="2548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74072C1-D71A-465C-91A0-7E3FDAE11927}"/>
                  </a:ext>
                </a:extLst>
              </p14:cNvPr>
              <p14:cNvContentPartPr/>
              <p14:nvPr/>
            </p14:nvContentPartPr>
            <p14:xfrm>
              <a:off x="1828560" y="5996680"/>
              <a:ext cx="199440" cy="48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74072C1-D71A-465C-91A0-7E3FDAE11927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1810560" y="5978680"/>
                <a:ext cx="23508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DAF5A2C-7765-406A-A138-F0AB4CB49261}"/>
                  </a:ext>
                </a:extLst>
              </p14:cNvPr>
              <p14:cNvContentPartPr/>
              <p14:nvPr/>
            </p14:nvContentPartPr>
            <p14:xfrm>
              <a:off x="1909560" y="5932960"/>
              <a:ext cx="10800" cy="186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DAF5A2C-7765-406A-A138-F0AB4CB49261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1891560" y="5914960"/>
                <a:ext cx="464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C9F777D-2F62-4830-B373-24355DCF3F5E}"/>
                  </a:ext>
                </a:extLst>
              </p14:cNvPr>
              <p14:cNvContentPartPr/>
              <p14:nvPr/>
            </p14:nvContentPartPr>
            <p14:xfrm>
              <a:off x="2031600" y="5933680"/>
              <a:ext cx="519480" cy="213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C9F777D-2F62-4830-B373-24355DCF3F5E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2013600" y="5916040"/>
                <a:ext cx="5551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94DBF21-C6BD-4D71-B5BF-EE4E7D2198FE}"/>
                  </a:ext>
                </a:extLst>
              </p14:cNvPr>
              <p14:cNvContentPartPr/>
              <p14:nvPr/>
            </p14:nvContentPartPr>
            <p14:xfrm>
              <a:off x="2498880" y="5753320"/>
              <a:ext cx="192240" cy="99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94DBF21-C6BD-4D71-B5BF-EE4E7D2198FE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2481240" y="5735680"/>
                <a:ext cx="2278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AE3D7A-C850-4666-B915-1CE474EF8F27}"/>
                  </a:ext>
                </a:extLst>
              </p14:cNvPr>
              <p14:cNvContentPartPr/>
              <p14:nvPr/>
            </p14:nvContentPartPr>
            <p14:xfrm>
              <a:off x="2720640" y="5831440"/>
              <a:ext cx="297360" cy="2862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AE3D7A-C850-4666-B915-1CE474EF8F27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2702640" y="5813800"/>
                <a:ext cx="3330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A69C098-0DF1-48C8-9540-422C1A94D93D}"/>
                  </a:ext>
                </a:extLst>
              </p14:cNvPr>
              <p14:cNvContentPartPr/>
              <p14:nvPr/>
            </p14:nvContentPartPr>
            <p14:xfrm>
              <a:off x="2732880" y="5966080"/>
              <a:ext cx="284760" cy="38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A69C098-0DF1-48C8-9540-422C1A94D93D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2714880" y="5948440"/>
                <a:ext cx="32040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4799762-B78E-4D71-B4E6-9460E0DE361A}"/>
                  </a:ext>
                </a:extLst>
              </p14:cNvPr>
              <p14:cNvContentPartPr/>
              <p14:nvPr/>
            </p14:nvContentPartPr>
            <p14:xfrm>
              <a:off x="3037440" y="5740000"/>
              <a:ext cx="145800" cy="72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4799762-B78E-4D71-B4E6-9460E0DE361A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3019440" y="5722360"/>
                <a:ext cx="1814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7E7B9B5-040C-454D-A0D2-9A5B5BADDEEF}"/>
                  </a:ext>
                </a:extLst>
              </p14:cNvPr>
              <p14:cNvContentPartPr/>
              <p14:nvPr/>
            </p14:nvContentPartPr>
            <p14:xfrm>
              <a:off x="3108720" y="5938720"/>
              <a:ext cx="240480" cy="45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7E7B9B5-040C-454D-A0D2-9A5B5BADDEEF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090720" y="5921080"/>
                <a:ext cx="27612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81DCC3E-CD4D-4312-9A4C-E0CEA7E431BD}"/>
                  </a:ext>
                </a:extLst>
              </p14:cNvPr>
              <p14:cNvContentPartPr/>
              <p14:nvPr/>
            </p14:nvContentPartPr>
            <p14:xfrm>
              <a:off x="3129240" y="6056080"/>
              <a:ext cx="182520" cy="39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81DCC3E-CD4D-4312-9A4C-E0CEA7E431BD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111240" y="6038080"/>
                <a:ext cx="21816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40BA878-8160-4CB2-9DFD-9B28E6CAA704}"/>
                  </a:ext>
                </a:extLst>
              </p14:cNvPr>
              <p14:cNvContentPartPr/>
              <p14:nvPr/>
            </p14:nvContentPartPr>
            <p14:xfrm>
              <a:off x="4656000" y="6024760"/>
              <a:ext cx="48240" cy="72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40BA878-8160-4CB2-9DFD-9B28E6CAA704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638000" y="6006760"/>
                <a:ext cx="838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BCE3D0B-8F62-4849-8F6C-31B554B8D79F}"/>
                  </a:ext>
                </a:extLst>
              </p14:cNvPr>
              <p14:cNvContentPartPr/>
              <p14:nvPr/>
            </p14:nvContentPartPr>
            <p14:xfrm>
              <a:off x="3480960" y="5729920"/>
              <a:ext cx="1052280" cy="3319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BCE3D0B-8F62-4849-8F6C-31B554B8D79F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462960" y="5711940"/>
                <a:ext cx="1087920" cy="3675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C91378DA-7CB7-4D8A-9490-0FE9F0382DA8}"/>
                  </a:ext>
                </a:extLst>
              </p14:cNvPr>
              <p14:cNvContentPartPr/>
              <p14:nvPr/>
            </p14:nvContentPartPr>
            <p14:xfrm>
              <a:off x="5007000" y="5648560"/>
              <a:ext cx="2872440" cy="7837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C91378DA-7CB7-4D8A-9490-0FE9F0382DA8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989360" y="5630920"/>
                <a:ext cx="2908080" cy="81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6E3A8E78-1950-44B4-87AA-02771ADB9F52}"/>
                  </a:ext>
                </a:extLst>
              </p14:cNvPr>
              <p14:cNvContentPartPr/>
              <p14:nvPr/>
            </p14:nvContentPartPr>
            <p14:xfrm>
              <a:off x="3811080" y="6295480"/>
              <a:ext cx="1479960" cy="551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6E3A8E78-1950-44B4-87AA-02771ADB9F52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3793440" y="6277480"/>
                <a:ext cx="15156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804D9BF-8C8C-4763-BD06-33167C27C6FF}"/>
                  </a:ext>
                </a:extLst>
              </p14:cNvPr>
              <p14:cNvContentPartPr/>
              <p14:nvPr/>
            </p14:nvContentPartPr>
            <p14:xfrm>
              <a:off x="2610840" y="6333280"/>
              <a:ext cx="650880" cy="423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804D9BF-8C8C-4763-BD06-33167C27C6FF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2592840" y="6315640"/>
                <a:ext cx="686520" cy="459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5631991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4151635-DCDA-4ACE-9E30-C2DF4B3A5525}"/>
                  </a:ext>
                </a:extLst>
              </p14:cNvPr>
              <p14:cNvContentPartPr/>
              <p14:nvPr/>
            </p14:nvContentPartPr>
            <p14:xfrm>
              <a:off x="641640" y="162160"/>
              <a:ext cx="6693120" cy="965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4151635-DCDA-4ACE-9E30-C2DF4B3A55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3639" y="144160"/>
                <a:ext cx="6728762" cy="100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4151635-DCDA-4ACE-9E30-C2DF4B3A5525}"/>
                  </a:ext>
                </a:extLst>
              </p14:cNvPr>
              <p14:cNvContentPartPr/>
              <p14:nvPr/>
            </p14:nvContentPartPr>
            <p14:xfrm>
              <a:off x="641640" y="162160"/>
              <a:ext cx="6693120" cy="965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4151635-DCDA-4ACE-9E30-C2DF4B3A55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3639" y="144160"/>
                <a:ext cx="6728762" cy="10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1B60F28-47BD-4F6C-84F6-01B271BD1F8B}"/>
                  </a:ext>
                </a:extLst>
              </p14:cNvPr>
              <p14:cNvContentPartPr/>
              <p14:nvPr/>
            </p14:nvContentPartPr>
            <p14:xfrm>
              <a:off x="7131720" y="709720"/>
              <a:ext cx="8640" cy="11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1B60F28-47BD-4F6C-84F6-01B271BD1F8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14080" y="691720"/>
                <a:ext cx="44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14ACAB5-4B00-4942-A68B-1306104E82BD}"/>
                  </a:ext>
                </a:extLst>
              </p14:cNvPr>
              <p14:cNvContentPartPr/>
              <p14:nvPr/>
            </p14:nvContentPartPr>
            <p14:xfrm>
              <a:off x="7142160" y="812320"/>
              <a:ext cx="7560" cy="8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14ACAB5-4B00-4942-A68B-1306104E82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24520" y="794320"/>
                <a:ext cx="432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EE5E5C0-6286-427D-9B79-B010CFC3C12B}"/>
                  </a:ext>
                </a:extLst>
              </p14:cNvPr>
              <p14:cNvContentPartPr/>
              <p14:nvPr/>
            </p14:nvContentPartPr>
            <p14:xfrm>
              <a:off x="6327120" y="1604680"/>
              <a:ext cx="335880" cy="143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EE5E5C0-6286-427D-9B79-B010CFC3C1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09480" y="1586680"/>
                <a:ext cx="37152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7898EEF-512E-47A3-8D2F-C58F89A8D348}"/>
                  </a:ext>
                </a:extLst>
              </p14:cNvPr>
              <p14:cNvContentPartPr/>
              <p14:nvPr/>
            </p14:nvContentPartPr>
            <p14:xfrm>
              <a:off x="7561920" y="1381480"/>
              <a:ext cx="909360" cy="35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7898EEF-512E-47A3-8D2F-C58F89A8D34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543920" y="1363480"/>
                <a:ext cx="9450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E5A4FF2-6BEE-4959-B41E-40BF648B48E9}"/>
                  </a:ext>
                </a:extLst>
              </p14:cNvPr>
              <p14:cNvContentPartPr/>
              <p14:nvPr/>
            </p14:nvContentPartPr>
            <p14:xfrm>
              <a:off x="6888000" y="1558960"/>
              <a:ext cx="555840" cy="373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E5A4FF2-6BEE-4959-B41E-40BF648B48E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870360" y="1540960"/>
                <a:ext cx="5914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C3BB7BF-267A-422F-9677-6E802CA67C35}"/>
                  </a:ext>
                </a:extLst>
              </p14:cNvPr>
              <p14:cNvContentPartPr/>
              <p14:nvPr/>
            </p14:nvContentPartPr>
            <p14:xfrm>
              <a:off x="6938760" y="207232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C3BB7BF-267A-422F-9677-6E802CA67C3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20760" y="205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BA778DD-667A-4CE7-B702-5E247BF93695}"/>
                  </a:ext>
                </a:extLst>
              </p14:cNvPr>
              <p14:cNvContentPartPr/>
              <p14:nvPr/>
            </p14:nvContentPartPr>
            <p14:xfrm>
              <a:off x="6389760" y="2143600"/>
              <a:ext cx="1187280" cy="456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BA778DD-667A-4CE7-B702-5E247BF9369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71760" y="2125600"/>
                <a:ext cx="122292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D70CD3F-D55F-4C05-8FB3-B3EE4A3726DF}"/>
                  </a:ext>
                </a:extLst>
              </p14:cNvPr>
              <p14:cNvContentPartPr/>
              <p14:nvPr/>
            </p14:nvContentPartPr>
            <p14:xfrm>
              <a:off x="7791240" y="2068360"/>
              <a:ext cx="1199520" cy="574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D70CD3F-D55F-4C05-8FB3-B3EE4A3726D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773600" y="2050709"/>
                <a:ext cx="1235160" cy="6102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D0F225E-3247-426F-9346-807C0866DF7E}"/>
                  </a:ext>
                </a:extLst>
              </p14:cNvPr>
              <p14:cNvContentPartPr/>
              <p14:nvPr/>
            </p14:nvContentPartPr>
            <p14:xfrm>
              <a:off x="494400" y="1310200"/>
              <a:ext cx="5489640" cy="1494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D0F225E-3247-426F-9346-807C0866DF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6760" y="1292200"/>
                <a:ext cx="5525280" cy="1530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62935928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4151635-DCDA-4ACE-9E30-C2DF4B3A5525}"/>
                  </a:ext>
                </a:extLst>
              </p14:cNvPr>
              <p14:cNvContentPartPr/>
              <p14:nvPr/>
            </p14:nvContentPartPr>
            <p14:xfrm>
              <a:off x="641640" y="162160"/>
              <a:ext cx="6693120" cy="965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4151635-DCDA-4ACE-9E30-C2DF4B3A55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3639" y="144160"/>
                <a:ext cx="6728762" cy="10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1B60F28-47BD-4F6C-84F6-01B271BD1F8B}"/>
                  </a:ext>
                </a:extLst>
              </p14:cNvPr>
              <p14:cNvContentPartPr/>
              <p14:nvPr/>
            </p14:nvContentPartPr>
            <p14:xfrm>
              <a:off x="7131720" y="709720"/>
              <a:ext cx="8640" cy="11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1B60F28-47BD-4F6C-84F6-01B271BD1F8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14080" y="691720"/>
                <a:ext cx="44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14ACAB5-4B00-4942-A68B-1306104E82BD}"/>
                  </a:ext>
                </a:extLst>
              </p14:cNvPr>
              <p14:cNvContentPartPr/>
              <p14:nvPr/>
            </p14:nvContentPartPr>
            <p14:xfrm>
              <a:off x="7142160" y="812320"/>
              <a:ext cx="7560" cy="8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14ACAB5-4B00-4942-A68B-1306104E82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24520" y="794320"/>
                <a:ext cx="432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EE5E5C0-6286-427D-9B79-B010CFC3C12B}"/>
                  </a:ext>
                </a:extLst>
              </p14:cNvPr>
              <p14:cNvContentPartPr/>
              <p14:nvPr/>
            </p14:nvContentPartPr>
            <p14:xfrm>
              <a:off x="6327120" y="1604680"/>
              <a:ext cx="335880" cy="143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EE5E5C0-6286-427D-9B79-B010CFC3C1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09480" y="1586680"/>
                <a:ext cx="37152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7898EEF-512E-47A3-8D2F-C58F89A8D348}"/>
                  </a:ext>
                </a:extLst>
              </p14:cNvPr>
              <p14:cNvContentPartPr/>
              <p14:nvPr/>
            </p14:nvContentPartPr>
            <p14:xfrm>
              <a:off x="7561920" y="1381480"/>
              <a:ext cx="909360" cy="35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7898EEF-512E-47A3-8D2F-C58F89A8D34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543920" y="1363480"/>
                <a:ext cx="9450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E5A4FF2-6BEE-4959-B41E-40BF648B48E9}"/>
                  </a:ext>
                </a:extLst>
              </p14:cNvPr>
              <p14:cNvContentPartPr/>
              <p14:nvPr/>
            </p14:nvContentPartPr>
            <p14:xfrm>
              <a:off x="6888000" y="1558960"/>
              <a:ext cx="555840" cy="373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E5A4FF2-6BEE-4959-B41E-40BF648B48E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870360" y="1540960"/>
                <a:ext cx="5914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C3BB7BF-267A-422F-9677-6E802CA67C35}"/>
                  </a:ext>
                </a:extLst>
              </p14:cNvPr>
              <p14:cNvContentPartPr/>
              <p14:nvPr/>
            </p14:nvContentPartPr>
            <p14:xfrm>
              <a:off x="6938760" y="207232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C3BB7BF-267A-422F-9677-6E802CA67C3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20760" y="205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BA778DD-667A-4CE7-B702-5E247BF93695}"/>
                  </a:ext>
                </a:extLst>
              </p14:cNvPr>
              <p14:cNvContentPartPr/>
              <p14:nvPr/>
            </p14:nvContentPartPr>
            <p14:xfrm>
              <a:off x="6389760" y="2143600"/>
              <a:ext cx="1187280" cy="456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BA778DD-667A-4CE7-B702-5E247BF9369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71760" y="2125600"/>
                <a:ext cx="122292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D70CD3F-D55F-4C05-8FB3-B3EE4A3726DF}"/>
                  </a:ext>
                </a:extLst>
              </p14:cNvPr>
              <p14:cNvContentPartPr/>
              <p14:nvPr/>
            </p14:nvContentPartPr>
            <p14:xfrm>
              <a:off x="7791240" y="2068360"/>
              <a:ext cx="1199520" cy="574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D70CD3F-D55F-4C05-8FB3-B3EE4A3726D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773600" y="2050709"/>
                <a:ext cx="1235160" cy="6102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D0F225E-3247-426F-9346-807C0866DF7E}"/>
                  </a:ext>
                </a:extLst>
              </p14:cNvPr>
              <p14:cNvContentPartPr/>
              <p14:nvPr/>
            </p14:nvContentPartPr>
            <p14:xfrm>
              <a:off x="494400" y="1310200"/>
              <a:ext cx="5489640" cy="1494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D0F225E-3247-426F-9346-807C0866DF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6760" y="1292200"/>
                <a:ext cx="5525280" cy="153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4D14A4-91B3-49FC-85F6-91FCBECAD258}"/>
                  </a:ext>
                </a:extLst>
              </p14:cNvPr>
              <p14:cNvContentPartPr/>
              <p14:nvPr/>
            </p14:nvContentPartPr>
            <p14:xfrm>
              <a:off x="7263120" y="2608360"/>
              <a:ext cx="541080" cy="289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4D14A4-91B3-49FC-85F6-91FCBECAD2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45480" y="2590720"/>
                <a:ext cx="57672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5E1C25-9735-4031-8490-EE1C8A633A4F}"/>
                  </a:ext>
                </a:extLst>
              </p14:cNvPr>
              <p14:cNvContentPartPr/>
              <p14:nvPr/>
            </p14:nvContentPartPr>
            <p14:xfrm>
              <a:off x="6258360" y="2448160"/>
              <a:ext cx="768240" cy="357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5E1C25-9735-4031-8490-EE1C8A633A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40360" y="2430520"/>
                <a:ext cx="80388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E65285D-E88F-4C41-B650-C34C1FC53BA4}"/>
                  </a:ext>
                </a:extLst>
              </p14:cNvPr>
              <p14:cNvContentPartPr/>
              <p14:nvPr/>
            </p14:nvContentPartPr>
            <p14:xfrm>
              <a:off x="660000" y="3118840"/>
              <a:ext cx="1080360" cy="27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E65285D-E88F-4C41-B650-C34C1FC53BA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2000" y="3100840"/>
                <a:ext cx="111600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D01446E-C50D-49EE-AC46-43647AC15209}"/>
                  </a:ext>
                </a:extLst>
              </p14:cNvPr>
              <p14:cNvContentPartPr/>
              <p14:nvPr/>
            </p14:nvContentPartPr>
            <p14:xfrm>
              <a:off x="6136680" y="3078160"/>
              <a:ext cx="1940400" cy="457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D01446E-C50D-49EE-AC46-43647AC1520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18683" y="3060520"/>
                <a:ext cx="1976033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D0F635B-8FF1-4B96-B747-9784BE9BC294}"/>
                  </a:ext>
                </a:extLst>
              </p14:cNvPr>
              <p14:cNvContentPartPr/>
              <p14:nvPr/>
            </p14:nvContentPartPr>
            <p14:xfrm>
              <a:off x="759360" y="3659920"/>
              <a:ext cx="946800" cy="210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D0F635B-8FF1-4B96-B747-9784BE9BC29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1720" y="3642280"/>
                <a:ext cx="98244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4D5FFA9-0EFF-4003-814F-106E4E711991}"/>
                  </a:ext>
                </a:extLst>
              </p14:cNvPr>
              <p14:cNvContentPartPr/>
              <p14:nvPr/>
            </p14:nvContentPartPr>
            <p14:xfrm>
              <a:off x="2029440" y="2427640"/>
              <a:ext cx="3954600" cy="1535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4D5FFA9-0EFF-4003-814F-106E4E7119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011800" y="2409996"/>
                <a:ext cx="3990240" cy="157068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69691361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219373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14:cNvPr>
              <p14:cNvContentPartPr/>
              <p14:nvPr/>
            </p14:nvContentPartPr>
            <p14:xfrm>
              <a:off x="1879320" y="133360"/>
              <a:ext cx="443052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61320" y="115360"/>
                <a:ext cx="446616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14:cNvPr>
              <p14:cNvContentPartPr/>
              <p14:nvPr/>
            </p14:nvContentPartPr>
            <p14:xfrm>
              <a:off x="1005600" y="1299760"/>
              <a:ext cx="4164480" cy="1607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598" y="1282120"/>
                <a:ext cx="4200123" cy="16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14:cNvPr>
              <p14:cNvContentPartPr/>
              <p14:nvPr/>
            </p14:nvContentPartPr>
            <p14:xfrm>
              <a:off x="5709720" y="1286440"/>
              <a:ext cx="3284640" cy="1526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1722" y="1268440"/>
                <a:ext cx="3320276" cy="15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14:cNvPr>
              <p14:cNvContentPartPr/>
              <p14:nvPr/>
            </p14:nvContentPartPr>
            <p14:xfrm>
              <a:off x="1954200" y="1060000"/>
              <a:ext cx="148680" cy="18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6560" y="1042360"/>
                <a:ext cx="1843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14:cNvPr>
              <p14:cNvContentPartPr/>
              <p14:nvPr/>
            </p14:nvContentPartPr>
            <p14:xfrm>
              <a:off x="2215920" y="913840"/>
              <a:ext cx="1282320" cy="293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7925" y="896200"/>
                <a:ext cx="131795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14:cNvPr>
              <p14:cNvContentPartPr/>
              <p14:nvPr/>
            </p14:nvContentPartPr>
            <p14:xfrm>
              <a:off x="1047000" y="1401640"/>
              <a:ext cx="141480" cy="27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29360" y="1384000"/>
                <a:ext cx="177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14:cNvPr>
              <p14:cNvContentPartPr/>
              <p14:nvPr/>
            </p14:nvContentPartPr>
            <p14:xfrm>
              <a:off x="1108200" y="2773240"/>
              <a:ext cx="131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90200" y="27556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14:cNvPr>
              <p14:cNvContentPartPr/>
              <p14:nvPr/>
            </p14:nvContentPartPr>
            <p14:xfrm>
              <a:off x="6999240" y="873160"/>
              <a:ext cx="925560" cy="28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81247" y="855520"/>
                <a:ext cx="961186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14:cNvPr>
              <p14:cNvContentPartPr/>
              <p14:nvPr/>
            </p14:nvContentPartPr>
            <p14:xfrm>
              <a:off x="6516480" y="1025800"/>
              <a:ext cx="382320" cy="173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1007800"/>
                <a:ext cx="417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14:cNvPr>
              <p14:cNvContentPartPr/>
              <p14:nvPr/>
            </p14:nvContentPartPr>
            <p14:xfrm>
              <a:off x="493680" y="1299760"/>
              <a:ext cx="318240" cy="275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6020" y="1282097"/>
                <a:ext cx="353920" cy="3110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14:cNvPr>
              <p14:cNvContentPartPr/>
              <p14:nvPr/>
            </p14:nvContentPartPr>
            <p14:xfrm>
              <a:off x="1490160" y="1025800"/>
              <a:ext cx="360000" cy="26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2160" y="1007800"/>
                <a:ext cx="3956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14:cNvPr>
              <p14:cNvContentPartPr/>
              <p14:nvPr/>
            </p14:nvContentPartPr>
            <p14:xfrm>
              <a:off x="5994120" y="1066480"/>
              <a:ext cx="414720" cy="203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76120" y="1048448"/>
                <a:ext cx="45036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14:cNvPr>
              <p14:cNvContentPartPr/>
              <p14:nvPr/>
            </p14:nvContentPartPr>
            <p14:xfrm>
              <a:off x="5566800" y="1320280"/>
              <a:ext cx="10260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8800" y="1302640"/>
                <a:ext cx="13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14:cNvPr>
              <p14:cNvContentPartPr/>
              <p14:nvPr/>
            </p14:nvContentPartPr>
            <p14:xfrm>
              <a:off x="5138040" y="1218760"/>
              <a:ext cx="320400" cy="261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20400" y="1201120"/>
                <a:ext cx="3560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14:cNvPr>
              <p14:cNvContentPartPr/>
              <p14:nvPr/>
            </p14:nvContentPartPr>
            <p14:xfrm>
              <a:off x="487200" y="2712400"/>
              <a:ext cx="504000" cy="216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9200" y="2694400"/>
                <a:ext cx="53964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14:cNvPr>
              <p14:cNvContentPartPr/>
              <p14:nvPr/>
            </p14:nvContentPartPr>
            <p14:xfrm>
              <a:off x="5130480" y="2671720"/>
              <a:ext cx="711360" cy="190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12480" y="2653720"/>
                <a:ext cx="7470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14:cNvPr>
              <p14:cNvContentPartPr/>
              <p14:nvPr/>
            </p14:nvContentPartPr>
            <p14:xfrm>
              <a:off x="1127280" y="2285800"/>
              <a:ext cx="3505680" cy="1317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09280" y="2267800"/>
                <a:ext cx="3541320" cy="13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14:cNvPr>
              <p14:cNvContentPartPr/>
              <p14:nvPr/>
            </p14:nvContentPartPr>
            <p14:xfrm>
              <a:off x="5587680" y="2021560"/>
              <a:ext cx="3331440" cy="1563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0040" y="2003560"/>
                <a:ext cx="3367080" cy="159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F3299A6-77F2-4025-AA29-A853A9C8D6A4}"/>
                  </a:ext>
                </a:extLst>
              </p14:cNvPr>
              <p14:cNvContentPartPr/>
              <p14:nvPr/>
            </p14:nvContentPartPr>
            <p14:xfrm>
              <a:off x="558480" y="3872320"/>
              <a:ext cx="616680" cy="314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F3299A6-77F2-4025-AA29-A853A9C8D6A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0840" y="3854320"/>
                <a:ext cx="652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A253B2F-3D57-4C08-88E6-069C082CDA40}"/>
                  </a:ext>
                </a:extLst>
              </p14:cNvPr>
              <p14:cNvContentPartPr/>
              <p14:nvPr/>
            </p14:nvContentPartPr>
            <p14:xfrm>
              <a:off x="1603200" y="3839920"/>
              <a:ext cx="1069200" cy="337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A253B2F-3D57-4C08-88E6-069C082CDA4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85200" y="3822261"/>
                <a:ext cx="110484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E0307C0-C012-4808-881A-F6D5FC6B23C7}"/>
                  </a:ext>
                </a:extLst>
              </p14:cNvPr>
              <p14:cNvContentPartPr/>
              <p14:nvPr/>
            </p14:nvContentPartPr>
            <p14:xfrm>
              <a:off x="3070560" y="3880960"/>
              <a:ext cx="129960" cy="26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E0307C0-C012-4808-881A-F6D5FC6B23C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52560" y="3862960"/>
                <a:ext cx="165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FDD2CE-3A3D-4CD6-AD91-07E89B6A52E7}"/>
                  </a:ext>
                </a:extLst>
              </p14:cNvPr>
              <p14:cNvContentPartPr/>
              <p14:nvPr/>
            </p14:nvContentPartPr>
            <p14:xfrm>
              <a:off x="2997120" y="3973840"/>
              <a:ext cx="264240" cy="29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FDD2CE-3A3D-4CD6-AD91-07E89B6A52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79120" y="3955840"/>
                <a:ext cx="2998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5F3311-BF96-4145-A7DA-101176B428A1}"/>
                  </a:ext>
                </a:extLst>
              </p14:cNvPr>
              <p14:cNvContentPartPr/>
              <p14:nvPr/>
            </p14:nvContentPartPr>
            <p14:xfrm>
              <a:off x="3352440" y="4002640"/>
              <a:ext cx="160920" cy="4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5F3311-BF96-4145-A7DA-101176B428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34800" y="3984640"/>
                <a:ext cx="1965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6A3BA11-8ECC-431B-8E3D-28BE9D9D8E9B}"/>
                  </a:ext>
                </a:extLst>
              </p14:cNvPr>
              <p14:cNvContentPartPr/>
              <p14:nvPr/>
            </p14:nvContentPartPr>
            <p14:xfrm>
              <a:off x="3362520" y="4083640"/>
              <a:ext cx="164880" cy="20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6A3BA11-8ECC-431B-8E3D-28BE9D9D8E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44880" y="4065640"/>
                <a:ext cx="20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78C8A93-3992-4583-A384-BBD4BFAC5BEF}"/>
                  </a:ext>
                </a:extLst>
              </p14:cNvPr>
              <p14:cNvContentPartPr/>
              <p14:nvPr/>
            </p14:nvContentPartPr>
            <p14:xfrm>
              <a:off x="3694440" y="3787360"/>
              <a:ext cx="1836000" cy="410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78C8A93-3992-4583-A384-BBD4BFAC5BE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76800" y="3769360"/>
                <a:ext cx="187164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B494B7F-F2F6-4E70-8422-B50DFD95C6F1}"/>
                  </a:ext>
                </a:extLst>
              </p14:cNvPr>
              <p14:cNvContentPartPr/>
              <p14:nvPr/>
            </p14:nvContentPartPr>
            <p14:xfrm>
              <a:off x="6034800" y="3789520"/>
              <a:ext cx="1021320" cy="326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B494B7F-F2F6-4E70-8422-B50DFD95C6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16800" y="3771520"/>
                <a:ext cx="10569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91A682B-2C4E-47E7-AB92-52B8E01DA635}"/>
                  </a:ext>
                </a:extLst>
              </p14:cNvPr>
              <p14:cNvContentPartPr/>
              <p14:nvPr/>
            </p14:nvContentPartPr>
            <p14:xfrm>
              <a:off x="873480" y="4500880"/>
              <a:ext cx="1120680" cy="245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91A682B-2C4E-47E7-AB92-52B8E01DA6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55480" y="4483240"/>
                <a:ext cx="115632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30E4DA7-255B-4D9E-9F63-10BD9F023D65}"/>
                  </a:ext>
                </a:extLst>
              </p14:cNvPr>
              <p14:cNvContentPartPr/>
              <p14:nvPr/>
            </p14:nvContentPartPr>
            <p14:xfrm>
              <a:off x="2143200" y="4532920"/>
              <a:ext cx="865080" cy="193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30E4DA7-255B-4D9E-9F63-10BD9F023D6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25560" y="4515247"/>
                <a:ext cx="900720" cy="229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6D8B3F9-6733-416F-8742-8813935CB26E}"/>
                  </a:ext>
                </a:extLst>
              </p14:cNvPr>
              <p14:cNvContentPartPr/>
              <p14:nvPr/>
            </p14:nvContentPartPr>
            <p14:xfrm>
              <a:off x="5689200" y="4581880"/>
              <a:ext cx="168480" cy="19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6D8B3F9-6733-416F-8742-8813935CB26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671200" y="4564240"/>
                <a:ext cx="2041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ABF569C-686B-45E9-AC5D-71B2DB36F617}"/>
                  </a:ext>
                </a:extLst>
              </p14:cNvPr>
              <p14:cNvContentPartPr/>
              <p14:nvPr/>
            </p14:nvContentPartPr>
            <p14:xfrm>
              <a:off x="5679120" y="4675480"/>
              <a:ext cx="175320" cy="10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ABF569C-686B-45E9-AC5D-71B2DB36F61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61480" y="4657840"/>
                <a:ext cx="210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D654B03-EBB0-4EDF-BDB8-A381E562EBB3}"/>
                  </a:ext>
                </a:extLst>
              </p14:cNvPr>
              <p14:cNvContentPartPr/>
              <p14:nvPr/>
            </p14:nvContentPartPr>
            <p14:xfrm>
              <a:off x="6004200" y="4499080"/>
              <a:ext cx="623520" cy="23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D654B03-EBB0-4EDF-BDB8-A381E562EBB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986200" y="4481080"/>
                <a:ext cx="6591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2F85346-F281-4413-A65E-7DF50AF3E5DB}"/>
                  </a:ext>
                </a:extLst>
              </p14:cNvPr>
              <p14:cNvContentPartPr/>
              <p14:nvPr/>
            </p14:nvContentPartPr>
            <p14:xfrm>
              <a:off x="4480320" y="4520320"/>
              <a:ext cx="1051920" cy="254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2F85346-F281-4413-A65E-7DF50AF3E5D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62680" y="4502345"/>
                <a:ext cx="1087560" cy="290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692D8E2-CE73-4CEE-A6B1-F210109F0CD9}"/>
                  </a:ext>
                </a:extLst>
              </p14:cNvPr>
              <p14:cNvContentPartPr/>
              <p14:nvPr/>
            </p14:nvContentPartPr>
            <p14:xfrm>
              <a:off x="3443880" y="4521040"/>
              <a:ext cx="404640" cy="264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692D8E2-CE73-4CEE-A6B1-F210109F0CD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26256" y="4503040"/>
                <a:ext cx="440248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BD2BAC-E726-4FB6-BCDC-C9B53368C0D1}"/>
                  </a:ext>
                </a:extLst>
              </p14:cNvPr>
              <p14:cNvContentPartPr/>
              <p14:nvPr/>
            </p14:nvContentPartPr>
            <p14:xfrm>
              <a:off x="6989880" y="4521040"/>
              <a:ext cx="252720" cy="304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BD2BAC-E726-4FB6-BCDC-C9B53368C0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971880" y="4503040"/>
                <a:ext cx="2883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A5886E-7099-49EE-AA21-F6E8421CE143}"/>
                  </a:ext>
                </a:extLst>
              </p14:cNvPr>
              <p14:cNvContentPartPr/>
              <p14:nvPr/>
            </p14:nvContentPartPr>
            <p14:xfrm>
              <a:off x="7479480" y="4571440"/>
              <a:ext cx="79920" cy="20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A5886E-7099-49EE-AA21-F6E8421CE14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61840" y="4553800"/>
                <a:ext cx="11556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150A8-6C35-42E0-A2AF-7AA04CD8956F}"/>
                  </a:ext>
                </a:extLst>
              </p14:cNvPr>
              <p14:cNvContentPartPr/>
              <p14:nvPr/>
            </p14:nvContentPartPr>
            <p14:xfrm>
              <a:off x="7426560" y="4530040"/>
              <a:ext cx="236880" cy="53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150A8-6C35-42E0-A2AF-7AA04CD8956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408560" y="4512400"/>
                <a:ext cx="2725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2F5AE3-6326-4EED-9108-8A9BB079648E}"/>
                  </a:ext>
                </a:extLst>
              </p14:cNvPr>
              <p14:cNvContentPartPr/>
              <p14:nvPr/>
            </p14:nvContentPartPr>
            <p14:xfrm>
              <a:off x="7751640" y="4642720"/>
              <a:ext cx="143280" cy="11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2F5AE3-6326-4EED-9108-8A9BB079648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4000" y="462472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6C8EDFC-F8BC-447F-9E9A-63601F398114}"/>
                  </a:ext>
                </a:extLst>
              </p14:cNvPr>
              <p14:cNvContentPartPr/>
              <p14:nvPr/>
            </p14:nvContentPartPr>
            <p14:xfrm>
              <a:off x="7772160" y="4717600"/>
              <a:ext cx="158760" cy="6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6C8EDFC-F8BC-447F-9E9A-63601F39811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754160" y="4699960"/>
                <a:ext cx="1944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650937F-E0F8-4592-87B7-DB05CDB7B7D1}"/>
                  </a:ext>
                </a:extLst>
              </p14:cNvPr>
              <p14:cNvContentPartPr/>
              <p14:nvPr/>
            </p14:nvContentPartPr>
            <p14:xfrm>
              <a:off x="8069520" y="4461280"/>
              <a:ext cx="515520" cy="240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650937F-E0F8-4592-87B7-DB05CDB7B7D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051868" y="4443307"/>
                <a:ext cx="551185" cy="276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A765949-6493-4A04-86C4-520A5A6474EB}"/>
                  </a:ext>
                </a:extLst>
              </p14:cNvPr>
              <p14:cNvContentPartPr/>
              <p14:nvPr/>
            </p14:nvContentPartPr>
            <p14:xfrm>
              <a:off x="8178240" y="4744240"/>
              <a:ext cx="548640" cy="193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A765949-6493-4A04-86C4-520A5A6474E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160600" y="4726600"/>
                <a:ext cx="584280" cy="22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8965534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14:cNvPr>
              <p14:cNvContentPartPr/>
              <p14:nvPr/>
            </p14:nvContentPartPr>
            <p14:xfrm>
              <a:off x="1879320" y="133360"/>
              <a:ext cx="443052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61320" y="115360"/>
                <a:ext cx="446616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14:cNvPr>
              <p14:cNvContentPartPr/>
              <p14:nvPr/>
            </p14:nvContentPartPr>
            <p14:xfrm>
              <a:off x="1005600" y="1299760"/>
              <a:ext cx="4164480" cy="1607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598" y="1282120"/>
                <a:ext cx="4200123" cy="16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14:cNvPr>
              <p14:cNvContentPartPr/>
              <p14:nvPr/>
            </p14:nvContentPartPr>
            <p14:xfrm>
              <a:off x="5709720" y="1286440"/>
              <a:ext cx="3284640" cy="1526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1722" y="1268440"/>
                <a:ext cx="3320276" cy="15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14:cNvPr>
              <p14:cNvContentPartPr/>
              <p14:nvPr/>
            </p14:nvContentPartPr>
            <p14:xfrm>
              <a:off x="1954200" y="1060000"/>
              <a:ext cx="148680" cy="18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6560" y="1042360"/>
                <a:ext cx="1843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14:cNvPr>
              <p14:cNvContentPartPr/>
              <p14:nvPr/>
            </p14:nvContentPartPr>
            <p14:xfrm>
              <a:off x="2215920" y="913840"/>
              <a:ext cx="1282320" cy="293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7925" y="896200"/>
                <a:ext cx="131795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14:cNvPr>
              <p14:cNvContentPartPr/>
              <p14:nvPr/>
            </p14:nvContentPartPr>
            <p14:xfrm>
              <a:off x="1047000" y="1401640"/>
              <a:ext cx="141480" cy="27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29360" y="1384000"/>
                <a:ext cx="177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14:cNvPr>
              <p14:cNvContentPartPr/>
              <p14:nvPr/>
            </p14:nvContentPartPr>
            <p14:xfrm>
              <a:off x="1108200" y="2773240"/>
              <a:ext cx="131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90200" y="27556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14:cNvPr>
              <p14:cNvContentPartPr/>
              <p14:nvPr/>
            </p14:nvContentPartPr>
            <p14:xfrm>
              <a:off x="6999240" y="873160"/>
              <a:ext cx="925560" cy="28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81247" y="855520"/>
                <a:ext cx="961186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14:cNvPr>
              <p14:cNvContentPartPr/>
              <p14:nvPr/>
            </p14:nvContentPartPr>
            <p14:xfrm>
              <a:off x="6516480" y="1025800"/>
              <a:ext cx="382320" cy="173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1007800"/>
                <a:ext cx="417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14:cNvPr>
              <p14:cNvContentPartPr/>
              <p14:nvPr/>
            </p14:nvContentPartPr>
            <p14:xfrm>
              <a:off x="493680" y="1299760"/>
              <a:ext cx="318240" cy="275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6020" y="1282097"/>
                <a:ext cx="353920" cy="3110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14:cNvPr>
              <p14:cNvContentPartPr/>
              <p14:nvPr/>
            </p14:nvContentPartPr>
            <p14:xfrm>
              <a:off x="1490160" y="1025800"/>
              <a:ext cx="360000" cy="26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2160" y="1007800"/>
                <a:ext cx="3956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14:cNvPr>
              <p14:cNvContentPartPr/>
              <p14:nvPr/>
            </p14:nvContentPartPr>
            <p14:xfrm>
              <a:off x="5994120" y="1066480"/>
              <a:ext cx="414720" cy="203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76120" y="1048448"/>
                <a:ext cx="45036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14:cNvPr>
              <p14:cNvContentPartPr/>
              <p14:nvPr/>
            </p14:nvContentPartPr>
            <p14:xfrm>
              <a:off x="5566800" y="1320280"/>
              <a:ext cx="10260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8800" y="1302640"/>
                <a:ext cx="13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14:cNvPr>
              <p14:cNvContentPartPr/>
              <p14:nvPr/>
            </p14:nvContentPartPr>
            <p14:xfrm>
              <a:off x="5138040" y="1218760"/>
              <a:ext cx="320400" cy="261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20400" y="1201120"/>
                <a:ext cx="3560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14:cNvPr>
              <p14:cNvContentPartPr/>
              <p14:nvPr/>
            </p14:nvContentPartPr>
            <p14:xfrm>
              <a:off x="487200" y="2712400"/>
              <a:ext cx="504000" cy="216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9200" y="2694400"/>
                <a:ext cx="53964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14:cNvPr>
              <p14:cNvContentPartPr/>
              <p14:nvPr/>
            </p14:nvContentPartPr>
            <p14:xfrm>
              <a:off x="5130480" y="2671720"/>
              <a:ext cx="711360" cy="190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12480" y="2653720"/>
                <a:ext cx="7470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14:cNvPr>
              <p14:cNvContentPartPr/>
              <p14:nvPr/>
            </p14:nvContentPartPr>
            <p14:xfrm>
              <a:off x="1127280" y="2285800"/>
              <a:ext cx="3505680" cy="1317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09280" y="2267800"/>
                <a:ext cx="3541320" cy="13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14:cNvPr>
              <p14:cNvContentPartPr/>
              <p14:nvPr/>
            </p14:nvContentPartPr>
            <p14:xfrm>
              <a:off x="5587680" y="2021560"/>
              <a:ext cx="3331440" cy="1563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0040" y="2003560"/>
                <a:ext cx="3367080" cy="159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F3299A6-77F2-4025-AA29-A853A9C8D6A4}"/>
                  </a:ext>
                </a:extLst>
              </p14:cNvPr>
              <p14:cNvContentPartPr/>
              <p14:nvPr/>
            </p14:nvContentPartPr>
            <p14:xfrm>
              <a:off x="558480" y="3872320"/>
              <a:ext cx="616680" cy="314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F3299A6-77F2-4025-AA29-A853A9C8D6A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0840" y="3854320"/>
                <a:ext cx="652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A253B2F-3D57-4C08-88E6-069C082CDA40}"/>
                  </a:ext>
                </a:extLst>
              </p14:cNvPr>
              <p14:cNvContentPartPr/>
              <p14:nvPr/>
            </p14:nvContentPartPr>
            <p14:xfrm>
              <a:off x="1603200" y="3839920"/>
              <a:ext cx="1069200" cy="337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A253B2F-3D57-4C08-88E6-069C082CDA4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85200" y="3822261"/>
                <a:ext cx="110484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E0307C0-C012-4808-881A-F6D5FC6B23C7}"/>
                  </a:ext>
                </a:extLst>
              </p14:cNvPr>
              <p14:cNvContentPartPr/>
              <p14:nvPr/>
            </p14:nvContentPartPr>
            <p14:xfrm>
              <a:off x="3070560" y="3880960"/>
              <a:ext cx="129960" cy="26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E0307C0-C012-4808-881A-F6D5FC6B23C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52560" y="3862960"/>
                <a:ext cx="165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FDD2CE-3A3D-4CD6-AD91-07E89B6A52E7}"/>
                  </a:ext>
                </a:extLst>
              </p14:cNvPr>
              <p14:cNvContentPartPr/>
              <p14:nvPr/>
            </p14:nvContentPartPr>
            <p14:xfrm>
              <a:off x="2997120" y="3973840"/>
              <a:ext cx="264240" cy="29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FDD2CE-3A3D-4CD6-AD91-07E89B6A52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79120" y="3955840"/>
                <a:ext cx="2998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5F3311-BF96-4145-A7DA-101176B428A1}"/>
                  </a:ext>
                </a:extLst>
              </p14:cNvPr>
              <p14:cNvContentPartPr/>
              <p14:nvPr/>
            </p14:nvContentPartPr>
            <p14:xfrm>
              <a:off x="3352440" y="4002640"/>
              <a:ext cx="160920" cy="4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5F3311-BF96-4145-A7DA-101176B428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34800" y="3984640"/>
                <a:ext cx="1965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6A3BA11-8ECC-431B-8E3D-28BE9D9D8E9B}"/>
                  </a:ext>
                </a:extLst>
              </p14:cNvPr>
              <p14:cNvContentPartPr/>
              <p14:nvPr/>
            </p14:nvContentPartPr>
            <p14:xfrm>
              <a:off x="3362520" y="4083640"/>
              <a:ext cx="164880" cy="20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6A3BA11-8ECC-431B-8E3D-28BE9D9D8E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44880" y="4065640"/>
                <a:ext cx="20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78C8A93-3992-4583-A384-BBD4BFAC5BEF}"/>
                  </a:ext>
                </a:extLst>
              </p14:cNvPr>
              <p14:cNvContentPartPr/>
              <p14:nvPr/>
            </p14:nvContentPartPr>
            <p14:xfrm>
              <a:off x="3694440" y="3787360"/>
              <a:ext cx="1836000" cy="410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78C8A93-3992-4583-A384-BBD4BFAC5BE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76800" y="3769360"/>
                <a:ext cx="187164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B494B7F-F2F6-4E70-8422-B50DFD95C6F1}"/>
                  </a:ext>
                </a:extLst>
              </p14:cNvPr>
              <p14:cNvContentPartPr/>
              <p14:nvPr/>
            </p14:nvContentPartPr>
            <p14:xfrm>
              <a:off x="6034800" y="3789520"/>
              <a:ext cx="1021320" cy="326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B494B7F-F2F6-4E70-8422-B50DFD95C6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16800" y="3771520"/>
                <a:ext cx="10569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91A682B-2C4E-47E7-AB92-52B8E01DA635}"/>
                  </a:ext>
                </a:extLst>
              </p14:cNvPr>
              <p14:cNvContentPartPr/>
              <p14:nvPr/>
            </p14:nvContentPartPr>
            <p14:xfrm>
              <a:off x="873480" y="4500880"/>
              <a:ext cx="1120680" cy="245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91A682B-2C4E-47E7-AB92-52B8E01DA6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55480" y="4483240"/>
                <a:ext cx="115632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30E4DA7-255B-4D9E-9F63-10BD9F023D65}"/>
                  </a:ext>
                </a:extLst>
              </p14:cNvPr>
              <p14:cNvContentPartPr/>
              <p14:nvPr/>
            </p14:nvContentPartPr>
            <p14:xfrm>
              <a:off x="2143200" y="4532920"/>
              <a:ext cx="865080" cy="193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30E4DA7-255B-4D9E-9F63-10BD9F023D6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25560" y="4515247"/>
                <a:ext cx="900720" cy="229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6D8B3F9-6733-416F-8742-8813935CB26E}"/>
                  </a:ext>
                </a:extLst>
              </p14:cNvPr>
              <p14:cNvContentPartPr/>
              <p14:nvPr/>
            </p14:nvContentPartPr>
            <p14:xfrm>
              <a:off x="5689200" y="4581880"/>
              <a:ext cx="168480" cy="19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6D8B3F9-6733-416F-8742-8813935CB26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671200" y="4564240"/>
                <a:ext cx="2041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ABF569C-686B-45E9-AC5D-71B2DB36F617}"/>
                  </a:ext>
                </a:extLst>
              </p14:cNvPr>
              <p14:cNvContentPartPr/>
              <p14:nvPr/>
            </p14:nvContentPartPr>
            <p14:xfrm>
              <a:off x="5679120" y="4675480"/>
              <a:ext cx="175320" cy="10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ABF569C-686B-45E9-AC5D-71B2DB36F61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61480" y="4657840"/>
                <a:ext cx="210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D654B03-EBB0-4EDF-BDB8-A381E562EBB3}"/>
                  </a:ext>
                </a:extLst>
              </p14:cNvPr>
              <p14:cNvContentPartPr/>
              <p14:nvPr/>
            </p14:nvContentPartPr>
            <p14:xfrm>
              <a:off x="6004200" y="4499080"/>
              <a:ext cx="623520" cy="23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D654B03-EBB0-4EDF-BDB8-A381E562EBB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986200" y="4481080"/>
                <a:ext cx="6591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2F85346-F281-4413-A65E-7DF50AF3E5DB}"/>
                  </a:ext>
                </a:extLst>
              </p14:cNvPr>
              <p14:cNvContentPartPr/>
              <p14:nvPr/>
            </p14:nvContentPartPr>
            <p14:xfrm>
              <a:off x="4480320" y="4520320"/>
              <a:ext cx="1051920" cy="254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2F85346-F281-4413-A65E-7DF50AF3E5D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62680" y="4502345"/>
                <a:ext cx="1087560" cy="290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692D8E2-CE73-4CEE-A6B1-F210109F0CD9}"/>
                  </a:ext>
                </a:extLst>
              </p14:cNvPr>
              <p14:cNvContentPartPr/>
              <p14:nvPr/>
            </p14:nvContentPartPr>
            <p14:xfrm>
              <a:off x="3443880" y="4521040"/>
              <a:ext cx="404640" cy="264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692D8E2-CE73-4CEE-A6B1-F210109F0CD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26256" y="4503040"/>
                <a:ext cx="440248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BD2BAC-E726-4FB6-BCDC-C9B53368C0D1}"/>
                  </a:ext>
                </a:extLst>
              </p14:cNvPr>
              <p14:cNvContentPartPr/>
              <p14:nvPr/>
            </p14:nvContentPartPr>
            <p14:xfrm>
              <a:off x="6989880" y="4521040"/>
              <a:ext cx="252720" cy="304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BD2BAC-E726-4FB6-BCDC-C9B53368C0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971880" y="4503040"/>
                <a:ext cx="2883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A5886E-7099-49EE-AA21-F6E8421CE143}"/>
                  </a:ext>
                </a:extLst>
              </p14:cNvPr>
              <p14:cNvContentPartPr/>
              <p14:nvPr/>
            </p14:nvContentPartPr>
            <p14:xfrm>
              <a:off x="7479480" y="4571440"/>
              <a:ext cx="79920" cy="20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A5886E-7099-49EE-AA21-F6E8421CE14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61840" y="4553800"/>
                <a:ext cx="11556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150A8-6C35-42E0-A2AF-7AA04CD8956F}"/>
                  </a:ext>
                </a:extLst>
              </p14:cNvPr>
              <p14:cNvContentPartPr/>
              <p14:nvPr/>
            </p14:nvContentPartPr>
            <p14:xfrm>
              <a:off x="7426560" y="4530040"/>
              <a:ext cx="236880" cy="53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150A8-6C35-42E0-A2AF-7AA04CD8956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408560" y="4512400"/>
                <a:ext cx="2725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2F5AE3-6326-4EED-9108-8A9BB079648E}"/>
                  </a:ext>
                </a:extLst>
              </p14:cNvPr>
              <p14:cNvContentPartPr/>
              <p14:nvPr/>
            </p14:nvContentPartPr>
            <p14:xfrm>
              <a:off x="7751640" y="4642720"/>
              <a:ext cx="143280" cy="11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2F5AE3-6326-4EED-9108-8A9BB079648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4000" y="462472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6C8EDFC-F8BC-447F-9E9A-63601F398114}"/>
                  </a:ext>
                </a:extLst>
              </p14:cNvPr>
              <p14:cNvContentPartPr/>
              <p14:nvPr/>
            </p14:nvContentPartPr>
            <p14:xfrm>
              <a:off x="7772160" y="4717600"/>
              <a:ext cx="158760" cy="6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6C8EDFC-F8BC-447F-9E9A-63601F39811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754160" y="4699960"/>
                <a:ext cx="1944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650937F-E0F8-4592-87B7-DB05CDB7B7D1}"/>
                  </a:ext>
                </a:extLst>
              </p14:cNvPr>
              <p14:cNvContentPartPr/>
              <p14:nvPr/>
            </p14:nvContentPartPr>
            <p14:xfrm>
              <a:off x="8069520" y="4461280"/>
              <a:ext cx="515520" cy="240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650937F-E0F8-4592-87B7-DB05CDB7B7D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051868" y="4443307"/>
                <a:ext cx="551185" cy="276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A765949-6493-4A04-86C4-520A5A6474EB}"/>
                  </a:ext>
                </a:extLst>
              </p14:cNvPr>
              <p14:cNvContentPartPr/>
              <p14:nvPr/>
            </p14:nvContentPartPr>
            <p14:xfrm>
              <a:off x="8178240" y="4744240"/>
              <a:ext cx="548640" cy="193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A765949-6493-4A04-86C4-520A5A6474E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160600" y="4726600"/>
                <a:ext cx="58428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AB4AC04-FE52-41F5-A129-64F7E4032DDE}"/>
                  </a:ext>
                </a:extLst>
              </p14:cNvPr>
              <p14:cNvContentPartPr/>
              <p14:nvPr/>
            </p14:nvContentPartPr>
            <p14:xfrm>
              <a:off x="1584480" y="5293960"/>
              <a:ext cx="781200" cy="223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AB4AC04-FE52-41F5-A129-64F7E4032DD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566840" y="5275960"/>
                <a:ext cx="8168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7F8664-6DC9-4F7D-B4C1-E33A95CD288D}"/>
                  </a:ext>
                </a:extLst>
              </p14:cNvPr>
              <p14:cNvContentPartPr/>
              <p14:nvPr/>
            </p14:nvContentPartPr>
            <p14:xfrm>
              <a:off x="2580240" y="5110000"/>
              <a:ext cx="1062360" cy="275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7F8664-6DC9-4F7D-B4C1-E33A95CD288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562600" y="5092000"/>
                <a:ext cx="10980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98DC4D2-287C-45C9-BEC5-155108C20808}"/>
                  </a:ext>
                </a:extLst>
              </p14:cNvPr>
              <p14:cNvContentPartPr/>
              <p14:nvPr/>
            </p14:nvContentPartPr>
            <p14:xfrm>
              <a:off x="955560" y="5099920"/>
              <a:ext cx="284040" cy="517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98DC4D2-287C-45C9-BEC5-155108C2080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937560" y="5082280"/>
                <a:ext cx="31968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2CD7253-EFE3-492A-8717-82241D6E4A7E}"/>
                  </a:ext>
                </a:extLst>
              </p14:cNvPr>
              <p14:cNvContentPartPr/>
              <p14:nvPr/>
            </p14:nvContentPartPr>
            <p14:xfrm>
              <a:off x="3152280" y="5486200"/>
              <a:ext cx="258480" cy="18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2CD7253-EFE3-492A-8717-82241D6E4A7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134640" y="5468200"/>
                <a:ext cx="294120" cy="221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689772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14:cNvPr>
              <p14:cNvContentPartPr/>
              <p14:nvPr/>
            </p14:nvContentPartPr>
            <p14:xfrm>
              <a:off x="1879320" y="133360"/>
              <a:ext cx="443052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61320" y="115360"/>
                <a:ext cx="446616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14:cNvPr>
              <p14:cNvContentPartPr/>
              <p14:nvPr/>
            </p14:nvContentPartPr>
            <p14:xfrm>
              <a:off x="1005600" y="1299760"/>
              <a:ext cx="4164480" cy="1607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598" y="1282120"/>
                <a:ext cx="4200123" cy="16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14:cNvPr>
              <p14:cNvContentPartPr/>
              <p14:nvPr/>
            </p14:nvContentPartPr>
            <p14:xfrm>
              <a:off x="5709720" y="1286440"/>
              <a:ext cx="3284640" cy="1526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1722" y="1268440"/>
                <a:ext cx="3320276" cy="15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14:cNvPr>
              <p14:cNvContentPartPr/>
              <p14:nvPr/>
            </p14:nvContentPartPr>
            <p14:xfrm>
              <a:off x="1954200" y="1060000"/>
              <a:ext cx="148680" cy="18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6560" y="1042360"/>
                <a:ext cx="1843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14:cNvPr>
              <p14:cNvContentPartPr/>
              <p14:nvPr/>
            </p14:nvContentPartPr>
            <p14:xfrm>
              <a:off x="2215920" y="913840"/>
              <a:ext cx="1282320" cy="293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7925" y="896200"/>
                <a:ext cx="131795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14:cNvPr>
              <p14:cNvContentPartPr/>
              <p14:nvPr/>
            </p14:nvContentPartPr>
            <p14:xfrm>
              <a:off x="1047000" y="1401640"/>
              <a:ext cx="141480" cy="27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29360" y="1384000"/>
                <a:ext cx="177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14:cNvPr>
              <p14:cNvContentPartPr/>
              <p14:nvPr/>
            </p14:nvContentPartPr>
            <p14:xfrm>
              <a:off x="1108200" y="2773240"/>
              <a:ext cx="131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90200" y="27556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14:cNvPr>
              <p14:cNvContentPartPr/>
              <p14:nvPr/>
            </p14:nvContentPartPr>
            <p14:xfrm>
              <a:off x="6999240" y="873160"/>
              <a:ext cx="925560" cy="28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81247" y="855520"/>
                <a:ext cx="961186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14:cNvPr>
              <p14:cNvContentPartPr/>
              <p14:nvPr/>
            </p14:nvContentPartPr>
            <p14:xfrm>
              <a:off x="6516480" y="1025800"/>
              <a:ext cx="382320" cy="173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1007800"/>
                <a:ext cx="417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14:cNvPr>
              <p14:cNvContentPartPr/>
              <p14:nvPr/>
            </p14:nvContentPartPr>
            <p14:xfrm>
              <a:off x="493680" y="1299760"/>
              <a:ext cx="318240" cy="275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6020" y="1282097"/>
                <a:ext cx="353920" cy="3110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14:cNvPr>
              <p14:cNvContentPartPr/>
              <p14:nvPr/>
            </p14:nvContentPartPr>
            <p14:xfrm>
              <a:off x="1490160" y="1025800"/>
              <a:ext cx="360000" cy="26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2160" y="1007800"/>
                <a:ext cx="3956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14:cNvPr>
              <p14:cNvContentPartPr/>
              <p14:nvPr/>
            </p14:nvContentPartPr>
            <p14:xfrm>
              <a:off x="5994120" y="1066480"/>
              <a:ext cx="414720" cy="203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76120" y="1048448"/>
                <a:ext cx="45036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14:cNvPr>
              <p14:cNvContentPartPr/>
              <p14:nvPr/>
            </p14:nvContentPartPr>
            <p14:xfrm>
              <a:off x="5566800" y="1320280"/>
              <a:ext cx="10260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8800" y="1302640"/>
                <a:ext cx="13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14:cNvPr>
              <p14:cNvContentPartPr/>
              <p14:nvPr/>
            </p14:nvContentPartPr>
            <p14:xfrm>
              <a:off x="5138040" y="1218760"/>
              <a:ext cx="320400" cy="261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20400" y="1201120"/>
                <a:ext cx="3560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14:cNvPr>
              <p14:cNvContentPartPr/>
              <p14:nvPr/>
            </p14:nvContentPartPr>
            <p14:xfrm>
              <a:off x="487200" y="2712400"/>
              <a:ext cx="504000" cy="216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9200" y="2694400"/>
                <a:ext cx="53964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14:cNvPr>
              <p14:cNvContentPartPr/>
              <p14:nvPr/>
            </p14:nvContentPartPr>
            <p14:xfrm>
              <a:off x="5130480" y="2671720"/>
              <a:ext cx="711360" cy="190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12480" y="2653720"/>
                <a:ext cx="7470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14:cNvPr>
              <p14:cNvContentPartPr/>
              <p14:nvPr/>
            </p14:nvContentPartPr>
            <p14:xfrm>
              <a:off x="1127280" y="2285800"/>
              <a:ext cx="3505680" cy="1317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09280" y="2267800"/>
                <a:ext cx="3541320" cy="13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14:cNvPr>
              <p14:cNvContentPartPr/>
              <p14:nvPr/>
            </p14:nvContentPartPr>
            <p14:xfrm>
              <a:off x="5587680" y="2021560"/>
              <a:ext cx="3331440" cy="1563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0040" y="2003560"/>
                <a:ext cx="3367080" cy="159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F3299A6-77F2-4025-AA29-A853A9C8D6A4}"/>
                  </a:ext>
                </a:extLst>
              </p14:cNvPr>
              <p14:cNvContentPartPr/>
              <p14:nvPr/>
            </p14:nvContentPartPr>
            <p14:xfrm>
              <a:off x="558480" y="3872320"/>
              <a:ext cx="616680" cy="314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F3299A6-77F2-4025-AA29-A853A9C8D6A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0840" y="3854320"/>
                <a:ext cx="652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A253B2F-3D57-4C08-88E6-069C082CDA40}"/>
                  </a:ext>
                </a:extLst>
              </p14:cNvPr>
              <p14:cNvContentPartPr/>
              <p14:nvPr/>
            </p14:nvContentPartPr>
            <p14:xfrm>
              <a:off x="1603200" y="3839920"/>
              <a:ext cx="1069200" cy="337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A253B2F-3D57-4C08-88E6-069C082CDA4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85200" y="3822261"/>
                <a:ext cx="110484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E0307C0-C012-4808-881A-F6D5FC6B23C7}"/>
                  </a:ext>
                </a:extLst>
              </p14:cNvPr>
              <p14:cNvContentPartPr/>
              <p14:nvPr/>
            </p14:nvContentPartPr>
            <p14:xfrm>
              <a:off x="3070560" y="3880960"/>
              <a:ext cx="129960" cy="26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E0307C0-C012-4808-881A-F6D5FC6B23C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52560" y="3862960"/>
                <a:ext cx="165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FDD2CE-3A3D-4CD6-AD91-07E89B6A52E7}"/>
                  </a:ext>
                </a:extLst>
              </p14:cNvPr>
              <p14:cNvContentPartPr/>
              <p14:nvPr/>
            </p14:nvContentPartPr>
            <p14:xfrm>
              <a:off x="2997120" y="3973840"/>
              <a:ext cx="264240" cy="29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FDD2CE-3A3D-4CD6-AD91-07E89B6A52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79120" y="3955840"/>
                <a:ext cx="2998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5F3311-BF96-4145-A7DA-101176B428A1}"/>
                  </a:ext>
                </a:extLst>
              </p14:cNvPr>
              <p14:cNvContentPartPr/>
              <p14:nvPr/>
            </p14:nvContentPartPr>
            <p14:xfrm>
              <a:off x="3352440" y="4002640"/>
              <a:ext cx="160920" cy="4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5F3311-BF96-4145-A7DA-101176B428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34800" y="3984640"/>
                <a:ext cx="1965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6A3BA11-8ECC-431B-8E3D-28BE9D9D8E9B}"/>
                  </a:ext>
                </a:extLst>
              </p14:cNvPr>
              <p14:cNvContentPartPr/>
              <p14:nvPr/>
            </p14:nvContentPartPr>
            <p14:xfrm>
              <a:off x="3362520" y="4083640"/>
              <a:ext cx="164880" cy="20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6A3BA11-8ECC-431B-8E3D-28BE9D9D8E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44880" y="4065640"/>
                <a:ext cx="20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78C8A93-3992-4583-A384-BBD4BFAC5BEF}"/>
                  </a:ext>
                </a:extLst>
              </p14:cNvPr>
              <p14:cNvContentPartPr/>
              <p14:nvPr/>
            </p14:nvContentPartPr>
            <p14:xfrm>
              <a:off x="3694440" y="3787360"/>
              <a:ext cx="1836000" cy="410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78C8A93-3992-4583-A384-BBD4BFAC5BE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76800" y="3769360"/>
                <a:ext cx="187164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B494B7F-F2F6-4E70-8422-B50DFD95C6F1}"/>
                  </a:ext>
                </a:extLst>
              </p14:cNvPr>
              <p14:cNvContentPartPr/>
              <p14:nvPr/>
            </p14:nvContentPartPr>
            <p14:xfrm>
              <a:off x="6034800" y="3789520"/>
              <a:ext cx="1021320" cy="326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B494B7F-F2F6-4E70-8422-B50DFD95C6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16800" y="3771520"/>
                <a:ext cx="10569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91A682B-2C4E-47E7-AB92-52B8E01DA635}"/>
                  </a:ext>
                </a:extLst>
              </p14:cNvPr>
              <p14:cNvContentPartPr/>
              <p14:nvPr/>
            </p14:nvContentPartPr>
            <p14:xfrm>
              <a:off x="873480" y="4500880"/>
              <a:ext cx="1120680" cy="245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91A682B-2C4E-47E7-AB92-52B8E01DA6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55480" y="4483240"/>
                <a:ext cx="115632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30E4DA7-255B-4D9E-9F63-10BD9F023D65}"/>
                  </a:ext>
                </a:extLst>
              </p14:cNvPr>
              <p14:cNvContentPartPr/>
              <p14:nvPr/>
            </p14:nvContentPartPr>
            <p14:xfrm>
              <a:off x="2143200" y="4532920"/>
              <a:ext cx="865080" cy="193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30E4DA7-255B-4D9E-9F63-10BD9F023D6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25560" y="4515247"/>
                <a:ext cx="900720" cy="229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6D8B3F9-6733-416F-8742-8813935CB26E}"/>
                  </a:ext>
                </a:extLst>
              </p14:cNvPr>
              <p14:cNvContentPartPr/>
              <p14:nvPr/>
            </p14:nvContentPartPr>
            <p14:xfrm>
              <a:off x="5689200" y="4581880"/>
              <a:ext cx="168480" cy="19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6D8B3F9-6733-416F-8742-8813935CB26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671200" y="4564240"/>
                <a:ext cx="2041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ABF569C-686B-45E9-AC5D-71B2DB36F617}"/>
                  </a:ext>
                </a:extLst>
              </p14:cNvPr>
              <p14:cNvContentPartPr/>
              <p14:nvPr/>
            </p14:nvContentPartPr>
            <p14:xfrm>
              <a:off x="5679120" y="4675480"/>
              <a:ext cx="175320" cy="10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ABF569C-686B-45E9-AC5D-71B2DB36F61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61480" y="4657840"/>
                <a:ext cx="210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D654B03-EBB0-4EDF-BDB8-A381E562EBB3}"/>
                  </a:ext>
                </a:extLst>
              </p14:cNvPr>
              <p14:cNvContentPartPr/>
              <p14:nvPr/>
            </p14:nvContentPartPr>
            <p14:xfrm>
              <a:off x="6004200" y="4499080"/>
              <a:ext cx="623520" cy="23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D654B03-EBB0-4EDF-BDB8-A381E562EBB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986200" y="4481080"/>
                <a:ext cx="6591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2F85346-F281-4413-A65E-7DF50AF3E5DB}"/>
                  </a:ext>
                </a:extLst>
              </p14:cNvPr>
              <p14:cNvContentPartPr/>
              <p14:nvPr/>
            </p14:nvContentPartPr>
            <p14:xfrm>
              <a:off x="4480320" y="4520320"/>
              <a:ext cx="1051920" cy="254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2F85346-F281-4413-A65E-7DF50AF3E5D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62680" y="4502345"/>
                <a:ext cx="1087560" cy="290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692D8E2-CE73-4CEE-A6B1-F210109F0CD9}"/>
                  </a:ext>
                </a:extLst>
              </p14:cNvPr>
              <p14:cNvContentPartPr/>
              <p14:nvPr/>
            </p14:nvContentPartPr>
            <p14:xfrm>
              <a:off x="3443880" y="4521040"/>
              <a:ext cx="404640" cy="264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692D8E2-CE73-4CEE-A6B1-F210109F0CD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26256" y="4503040"/>
                <a:ext cx="440248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BD2BAC-E726-4FB6-BCDC-C9B53368C0D1}"/>
                  </a:ext>
                </a:extLst>
              </p14:cNvPr>
              <p14:cNvContentPartPr/>
              <p14:nvPr/>
            </p14:nvContentPartPr>
            <p14:xfrm>
              <a:off x="6989880" y="4521040"/>
              <a:ext cx="252720" cy="304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BD2BAC-E726-4FB6-BCDC-C9B53368C0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971880" y="4503040"/>
                <a:ext cx="2883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A5886E-7099-49EE-AA21-F6E8421CE143}"/>
                  </a:ext>
                </a:extLst>
              </p14:cNvPr>
              <p14:cNvContentPartPr/>
              <p14:nvPr/>
            </p14:nvContentPartPr>
            <p14:xfrm>
              <a:off x="7479480" y="4571440"/>
              <a:ext cx="79920" cy="20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A5886E-7099-49EE-AA21-F6E8421CE14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61840" y="4553800"/>
                <a:ext cx="11556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150A8-6C35-42E0-A2AF-7AA04CD8956F}"/>
                  </a:ext>
                </a:extLst>
              </p14:cNvPr>
              <p14:cNvContentPartPr/>
              <p14:nvPr/>
            </p14:nvContentPartPr>
            <p14:xfrm>
              <a:off x="7426560" y="4530040"/>
              <a:ext cx="236880" cy="53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150A8-6C35-42E0-A2AF-7AA04CD8956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408560" y="4512400"/>
                <a:ext cx="2725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2F5AE3-6326-4EED-9108-8A9BB079648E}"/>
                  </a:ext>
                </a:extLst>
              </p14:cNvPr>
              <p14:cNvContentPartPr/>
              <p14:nvPr/>
            </p14:nvContentPartPr>
            <p14:xfrm>
              <a:off x="7751640" y="4642720"/>
              <a:ext cx="143280" cy="11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2F5AE3-6326-4EED-9108-8A9BB079648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4000" y="462472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6C8EDFC-F8BC-447F-9E9A-63601F398114}"/>
                  </a:ext>
                </a:extLst>
              </p14:cNvPr>
              <p14:cNvContentPartPr/>
              <p14:nvPr/>
            </p14:nvContentPartPr>
            <p14:xfrm>
              <a:off x="7772160" y="4717600"/>
              <a:ext cx="158760" cy="6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6C8EDFC-F8BC-447F-9E9A-63601F39811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754160" y="4699960"/>
                <a:ext cx="1944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650937F-E0F8-4592-87B7-DB05CDB7B7D1}"/>
                  </a:ext>
                </a:extLst>
              </p14:cNvPr>
              <p14:cNvContentPartPr/>
              <p14:nvPr/>
            </p14:nvContentPartPr>
            <p14:xfrm>
              <a:off x="8069520" y="4461280"/>
              <a:ext cx="515520" cy="240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650937F-E0F8-4592-87B7-DB05CDB7B7D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051868" y="4443307"/>
                <a:ext cx="551185" cy="276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A765949-6493-4A04-86C4-520A5A6474EB}"/>
                  </a:ext>
                </a:extLst>
              </p14:cNvPr>
              <p14:cNvContentPartPr/>
              <p14:nvPr/>
            </p14:nvContentPartPr>
            <p14:xfrm>
              <a:off x="8178240" y="4744240"/>
              <a:ext cx="548640" cy="193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A765949-6493-4A04-86C4-520A5A6474E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160600" y="4726600"/>
                <a:ext cx="58428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AB4AC04-FE52-41F5-A129-64F7E4032DDE}"/>
                  </a:ext>
                </a:extLst>
              </p14:cNvPr>
              <p14:cNvContentPartPr/>
              <p14:nvPr/>
            </p14:nvContentPartPr>
            <p14:xfrm>
              <a:off x="1584480" y="5293960"/>
              <a:ext cx="781200" cy="223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AB4AC04-FE52-41F5-A129-64F7E4032DD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566840" y="5275960"/>
                <a:ext cx="8168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7F8664-6DC9-4F7D-B4C1-E33A95CD288D}"/>
                  </a:ext>
                </a:extLst>
              </p14:cNvPr>
              <p14:cNvContentPartPr/>
              <p14:nvPr/>
            </p14:nvContentPartPr>
            <p14:xfrm>
              <a:off x="2580240" y="5110000"/>
              <a:ext cx="1062360" cy="275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7F8664-6DC9-4F7D-B4C1-E33A95CD288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562600" y="5092000"/>
                <a:ext cx="10980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98DC4D2-287C-45C9-BEC5-155108C20808}"/>
                  </a:ext>
                </a:extLst>
              </p14:cNvPr>
              <p14:cNvContentPartPr/>
              <p14:nvPr/>
            </p14:nvContentPartPr>
            <p14:xfrm>
              <a:off x="955560" y="5099920"/>
              <a:ext cx="284040" cy="517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98DC4D2-287C-45C9-BEC5-155108C2080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937560" y="5082280"/>
                <a:ext cx="31968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2CD7253-EFE3-492A-8717-82241D6E4A7E}"/>
                  </a:ext>
                </a:extLst>
              </p14:cNvPr>
              <p14:cNvContentPartPr/>
              <p14:nvPr/>
            </p14:nvContentPartPr>
            <p14:xfrm>
              <a:off x="3152280" y="5486200"/>
              <a:ext cx="258480" cy="18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2CD7253-EFE3-492A-8717-82241D6E4A7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134640" y="5468200"/>
                <a:ext cx="2941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F85A17C-7441-4F6D-8139-A6E01DC1F514}"/>
                  </a:ext>
                </a:extLst>
              </p14:cNvPr>
              <p14:cNvContentPartPr/>
              <p14:nvPr/>
            </p14:nvContentPartPr>
            <p14:xfrm>
              <a:off x="3961920" y="5132320"/>
              <a:ext cx="1173240" cy="415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F85A17C-7441-4F6D-8139-A6E01DC1F51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944280" y="5114665"/>
                <a:ext cx="1208880" cy="4507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9D3C881-F4D2-49A5-AF24-F1CA07CE6DBE}"/>
                  </a:ext>
                </a:extLst>
              </p14:cNvPr>
              <p14:cNvContentPartPr/>
              <p14:nvPr/>
            </p14:nvContentPartPr>
            <p14:xfrm>
              <a:off x="5547000" y="5153560"/>
              <a:ext cx="2022840" cy="724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9D3C881-F4D2-49A5-AF24-F1CA07CE6DB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29360" y="5135911"/>
                <a:ext cx="2058480" cy="7603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D9FFA10-B51E-4EA4-A7B4-A7B477B33011}"/>
                  </a:ext>
                </a:extLst>
              </p14:cNvPr>
              <p14:cNvContentPartPr/>
              <p14:nvPr/>
            </p14:nvContentPartPr>
            <p14:xfrm>
              <a:off x="7741560" y="5278840"/>
              <a:ext cx="667800" cy="501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D9FFA10-B51E-4EA4-A7B4-A7B477B3301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723920" y="5260840"/>
                <a:ext cx="703440" cy="537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1565497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B661FA1-FEF4-4C04-B459-36D282716F6F}"/>
                  </a:ext>
                </a:extLst>
              </p14:cNvPr>
              <p14:cNvContentPartPr/>
              <p14:nvPr/>
            </p14:nvContentPartPr>
            <p14:xfrm>
              <a:off x="7488120" y="135880"/>
              <a:ext cx="1028880" cy="57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B661FA1-FEF4-4C04-B459-36D282716F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0120" y="117880"/>
                <a:ext cx="106452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6914F9-10B1-4CBC-BEB1-5D33B9C8444A}"/>
                  </a:ext>
                </a:extLst>
              </p14:cNvPr>
              <p14:cNvContentPartPr/>
              <p14:nvPr/>
            </p14:nvContentPartPr>
            <p14:xfrm>
              <a:off x="477120" y="149560"/>
              <a:ext cx="1496880" cy="8164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6914F9-10B1-4CBC-BEB1-5D33B9C8444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9480" y="131912"/>
                <a:ext cx="1532520" cy="852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8A1D50-E8DC-4D5B-B65E-C448919A113B}"/>
                  </a:ext>
                </a:extLst>
              </p14:cNvPr>
              <p14:cNvContentPartPr/>
              <p14:nvPr/>
            </p14:nvContentPartPr>
            <p14:xfrm>
              <a:off x="2397000" y="243520"/>
              <a:ext cx="659880" cy="330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8A1D50-E8DC-4D5B-B65E-C448919A113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79360" y="225520"/>
                <a:ext cx="6955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922958-DF37-491D-98A8-DD6394FD9F7E}"/>
                  </a:ext>
                </a:extLst>
              </p14:cNvPr>
              <p14:cNvContentPartPr/>
              <p14:nvPr/>
            </p14:nvContentPartPr>
            <p14:xfrm>
              <a:off x="4978200" y="446560"/>
              <a:ext cx="184680" cy="4734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922958-DF37-491D-98A8-DD6394FD9F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960200" y="428920"/>
                <a:ext cx="220320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96E7AE3-DAD1-4F9A-91BD-E3CC3F7DBCF5}"/>
                  </a:ext>
                </a:extLst>
              </p14:cNvPr>
              <p14:cNvContentPartPr/>
              <p14:nvPr/>
            </p14:nvContentPartPr>
            <p14:xfrm>
              <a:off x="5526840" y="172600"/>
              <a:ext cx="1788120" cy="396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96E7AE3-DAD1-4F9A-91BD-E3CC3F7DBCF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08840" y="154600"/>
                <a:ext cx="182376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9C6A787-81A7-465D-B404-2528441AE923}"/>
                  </a:ext>
                </a:extLst>
              </p14:cNvPr>
              <p14:cNvContentPartPr/>
              <p14:nvPr/>
            </p14:nvContentPartPr>
            <p14:xfrm>
              <a:off x="3631080" y="293920"/>
              <a:ext cx="1186920" cy="5752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9C6A787-81A7-465D-B404-2528441AE92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13440" y="276280"/>
                <a:ext cx="1222560" cy="610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5926210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14:cNvPr>
              <p14:cNvContentPartPr/>
              <p14:nvPr/>
            </p14:nvContentPartPr>
            <p14:xfrm>
              <a:off x="1879320" y="133360"/>
              <a:ext cx="443052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61320" y="115360"/>
                <a:ext cx="446616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14:cNvPr>
              <p14:cNvContentPartPr/>
              <p14:nvPr/>
            </p14:nvContentPartPr>
            <p14:xfrm>
              <a:off x="1005600" y="1299760"/>
              <a:ext cx="4164480" cy="1607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598" y="1282120"/>
                <a:ext cx="4200123" cy="16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14:cNvPr>
              <p14:cNvContentPartPr/>
              <p14:nvPr/>
            </p14:nvContentPartPr>
            <p14:xfrm>
              <a:off x="5709720" y="1286440"/>
              <a:ext cx="3284640" cy="1526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1722" y="1268440"/>
                <a:ext cx="3320276" cy="15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14:cNvPr>
              <p14:cNvContentPartPr/>
              <p14:nvPr/>
            </p14:nvContentPartPr>
            <p14:xfrm>
              <a:off x="1954200" y="1060000"/>
              <a:ext cx="148680" cy="18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6560" y="1042360"/>
                <a:ext cx="1843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14:cNvPr>
              <p14:cNvContentPartPr/>
              <p14:nvPr/>
            </p14:nvContentPartPr>
            <p14:xfrm>
              <a:off x="2215920" y="913840"/>
              <a:ext cx="1282320" cy="293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7925" y="896200"/>
                <a:ext cx="131795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14:cNvPr>
              <p14:cNvContentPartPr/>
              <p14:nvPr/>
            </p14:nvContentPartPr>
            <p14:xfrm>
              <a:off x="1047000" y="1401640"/>
              <a:ext cx="141480" cy="27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29360" y="1384000"/>
                <a:ext cx="177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14:cNvPr>
              <p14:cNvContentPartPr/>
              <p14:nvPr/>
            </p14:nvContentPartPr>
            <p14:xfrm>
              <a:off x="1108200" y="2773240"/>
              <a:ext cx="131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90200" y="27556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14:cNvPr>
              <p14:cNvContentPartPr/>
              <p14:nvPr/>
            </p14:nvContentPartPr>
            <p14:xfrm>
              <a:off x="6999240" y="873160"/>
              <a:ext cx="925560" cy="28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81247" y="855520"/>
                <a:ext cx="961186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14:cNvPr>
              <p14:cNvContentPartPr/>
              <p14:nvPr/>
            </p14:nvContentPartPr>
            <p14:xfrm>
              <a:off x="6516480" y="1025800"/>
              <a:ext cx="382320" cy="173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1007800"/>
                <a:ext cx="417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14:cNvPr>
              <p14:cNvContentPartPr/>
              <p14:nvPr/>
            </p14:nvContentPartPr>
            <p14:xfrm>
              <a:off x="493680" y="1299760"/>
              <a:ext cx="318240" cy="275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6020" y="1282097"/>
                <a:ext cx="353920" cy="3110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14:cNvPr>
              <p14:cNvContentPartPr/>
              <p14:nvPr/>
            </p14:nvContentPartPr>
            <p14:xfrm>
              <a:off x="1490160" y="1025800"/>
              <a:ext cx="360000" cy="26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2160" y="1007800"/>
                <a:ext cx="3956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14:cNvPr>
              <p14:cNvContentPartPr/>
              <p14:nvPr/>
            </p14:nvContentPartPr>
            <p14:xfrm>
              <a:off x="5994120" y="1066480"/>
              <a:ext cx="414720" cy="203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76120" y="1048448"/>
                <a:ext cx="45036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14:cNvPr>
              <p14:cNvContentPartPr/>
              <p14:nvPr/>
            </p14:nvContentPartPr>
            <p14:xfrm>
              <a:off x="5566800" y="1320280"/>
              <a:ext cx="10260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8800" y="1302640"/>
                <a:ext cx="13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14:cNvPr>
              <p14:cNvContentPartPr/>
              <p14:nvPr/>
            </p14:nvContentPartPr>
            <p14:xfrm>
              <a:off x="5138040" y="1218760"/>
              <a:ext cx="320400" cy="261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20400" y="1201120"/>
                <a:ext cx="3560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14:cNvPr>
              <p14:cNvContentPartPr/>
              <p14:nvPr/>
            </p14:nvContentPartPr>
            <p14:xfrm>
              <a:off x="487200" y="2712400"/>
              <a:ext cx="504000" cy="216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9200" y="2694400"/>
                <a:ext cx="53964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14:cNvPr>
              <p14:cNvContentPartPr/>
              <p14:nvPr/>
            </p14:nvContentPartPr>
            <p14:xfrm>
              <a:off x="5130480" y="2671720"/>
              <a:ext cx="711360" cy="190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12480" y="2653720"/>
                <a:ext cx="7470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14:cNvPr>
              <p14:cNvContentPartPr/>
              <p14:nvPr/>
            </p14:nvContentPartPr>
            <p14:xfrm>
              <a:off x="1127280" y="2285800"/>
              <a:ext cx="3505680" cy="1317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09280" y="2267800"/>
                <a:ext cx="3541320" cy="13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14:cNvPr>
              <p14:cNvContentPartPr/>
              <p14:nvPr/>
            </p14:nvContentPartPr>
            <p14:xfrm>
              <a:off x="5587680" y="2021560"/>
              <a:ext cx="3331440" cy="1563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0040" y="2003560"/>
                <a:ext cx="3367080" cy="159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F3299A6-77F2-4025-AA29-A853A9C8D6A4}"/>
                  </a:ext>
                </a:extLst>
              </p14:cNvPr>
              <p14:cNvContentPartPr/>
              <p14:nvPr/>
            </p14:nvContentPartPr>
            <p14:xfrm>
              <a:off x="558480" y="3872320"/>
              <a:ext cx="616680" cy="314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F3299A6-77F2-4025-AA29-A853A9C8D6A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0840" y="3854320"/>
                <a:ext cx="652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A253B2F-3D57-4C08-88E6-069C082CDA40}"/>
                  </a:ext>
                </a:extLst>
              </p14:cNvPr>
              <p14:cNvContentPartPr/>
              <p14:nvPr/>
            </p14:nvContentPartPr>
            <p14:xfrm>
              <a:off x="1603200" y="3839920"/>
              <a:ext cx="1069200" cy="337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A253B2F-3D57-4C08-88E6-069C082CDA4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85200" y="3822261"/>
                <a:ext cx="110484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E0307C0-C012-4808-881A-F6D5FC6B23C7}"/>
                  </a:ext>
                </a:extLst>
              </p14:cNvPr>
              <p14:cNvContentPartPr/>
              <p14:nvPr/>
            </p14:nvContentPartPr>
            <p14:xfrm>
              <a:off x="3070560" y="3880960"/>
              <a:ext cx="129960" cy="26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E0307C0-C012-4808-881A-F6D5FC6B23C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52560" y="3862960"/>
                <a:ext cx="165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FDD2CE-3A3D-4CD6-AD91-07E89B6A52E7}"/>
                  </a:ext>
                </a:extLst>
              </p14:cNvPr>
              <p14:cNvContentPartPr/>
              <p14:nvPr/>
            </p14:nvContentPartPr>
            <p14:xfrm>
              <a:off x="2997120" y="3973840"/>
              <a:ext cx="264240" cy="29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FDD2CE-3A3D-4CD6-AD91-07E89B6A52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79120" y="3955840"/>
                <a:ext cx="2998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5F3311-BF96-4145-A7DA-101176B428A1}"/>
                  </a:ext>
                </a:extLst>
              </p14:cNvPr>
              <p14:cNvContentPartPr/>
              <p14:nvPr/>
            </p14:nvContentPartPr>
            <p14:xfrm>
              <a:off x="3352440" y="4002640"/>
              <a:ext cx="160920" cy="4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5F3311-BF96-4145-A7DA-101176B428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34800" y="3984640"/>
                <a:ext cx="1965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6A3BA11-8ECC-431B-8E3D-28BE9D9D8E9B}"/>
                  </a:ext>
                </a:extLst>
              </p14:cNvPr>
              <p14:cNvContentPartPr/>
              <p14:nvPr/>
            </p14:nvContentPartPr>
            <p14:xfrm>
              <a:off x="3362520" y="4083640"/>
              <a:ext cx="164880" cy="20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6A3BA11-8ECC-431B-8E3D-28BE9D9D8E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44880" y="4065640"/>
                <a:ext cx="20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78C8A93-3992-4583-A384-BBD4BFAC5BEF}"/>
                  </a:ext>
                </a:extLst>
              </p14:cNvPr>
              <p14:cNvContentPartPr/>
              <p14:nvPr/>
            </p14:nvContentPartPr>
            <p14:xfrm>
              <a:off x="3694440" y="3787360"/>
              <a:ext cx="1836000" cy="410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78C8A93-3992-4583-A384-BBD4BFAC5BE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76800" y="3769360"/>
                <a:ext cx="187164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B494B7F-F2F6-4E70-8422-B50DFD95C6F1}"/>
                  </a:ext>
                </a:extLst>
              </p14:cNvPr>
              <p14:cNvContentPartPr/>
              <p14:nvPr/>
            </p14:nvContentPartPr>
            <p14:xfrm>
              <a:off x="6034800" y="3789520"/>
              <a:ext cx="1021320" cy="326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B494B7F-F2F6-4E70-8422-B50DFD95C6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16800" y="3771520"/>
                <a:ext cx="10569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91A682B-2C4E-47E7-AB92-52B8E01DA635}"/>
                  </a:ext>
                </a:extLst>
              </p14:cNvPr>
              <p14:cNvContentPartPr/>
              <p14:nvPr/>
            </p14:nvContentPartPr>
            <p14:xfrm>
              <a:off x="873480" y="4500880"/>
              <a:ext cx="1120680" cy="245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91A682B-2C4E-47E7-AB92-52B8E01DA6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55480" y="4483240"/>
                <a:ext cx="115632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30E4DA7-255B-4D9E-9F63-10BD9F023D65}"/>
                  </a:ext>
                </a:extLst>
              </p14:cNvPr>
              <p14:cNvContentPartPr/>
              <p14:nvPr/>
            </p14:nvContentPartPr>
            <p14:xfrm>
              <a:off x="2143200" y="4532920"/>
              <a:ext cx="865080" cy="193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30E4DA7-255B-4D9E-9F63-10BD9F023D6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25560" y="4515247"/>
                <a:ext cx="900720" cy="229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6D8B3F9-6733-416F-8742-8813935CB26E}"/>
                  </a:ext>
                </a:extLst>
              </p14:cNvPr>
              <p14:cNvContentPartPr/>
              <p14:nvPr/>
            </p14:nvContentPartPr>
            <p14:xfrm>
              <a:off x="5689200" y="4581880"/>
              <a:ext cx="168480" cy="19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6D8B3F9-6733-416F-8742-8813935CB26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671200" y="4564240"/>
                <a:ext cx="2041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ABF569C-686B-45E9-AC5D-71B2DB36F617}"/>
                  </a:ext>
                </a:extLst>
              </p14:cNvPr>
              <p14:cNvContentPartPr/>
              <p14:nvPr/>
            </p14:nvContentPartPr>
            <p14:xfrm>
              <a:off x="5679120" y="4675480"/>
              <a:ext cx="175320" cy="10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ABF569C-686B-45E9-AC5D-71B2DB36F61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61480" y="4657840"/>
                <a:ext cx="210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D654B03-EBB0-4EDF-BDB8-A381E562EBB3}"/>
                  </a:ext>
                </a:extLst>
              </p14:cNvPr>
              <p14:cNvContentPartPr/>
              <p14:nvPr/>
            </p14:nvContentPartPr>
            <p14:xfrm>
              <a:off x="6004200" y="4499080"/>
              <a:ext cx="623520" cy="23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D654B03-EBB0-4EDF-BDB8-A381E562EBB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986200" y="4481080"/>
                <a:ext cx="6591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2F85346-F281-4413-A65E-7DF50AF3E5DB}"/>
                  </a:ext>
                </a:extLst>
              </p14:cNvPr>
              <p14:cNvContentPartPr/>
              <p14:nvPr/>
            </p14:nvContentPartPr>
            <p14:xfrm>
              <a:off x="4480320" y="4520320"/>
              <a:ext cx="1051920" cy="254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2F85346-F281-4413-A65E-7DF50AF3E5D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62680" y="4502345"/>
                <a:ext cx="1087560" cy="290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692D8E2-CE73-4CEE-A6B1-F210109F0CD9}"/>
                  </a:ext>
                </a:extLst>
              </p14:cNvPr>
              <p14:cNvContentPartPr/>
              <p14:nvPr/>
            </p14:nvContentPartPr>
            <p14:xfrm>
              <a:off x="3443880" y="4521040"/>
              <a:ext cx="404640" cy="264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692D8E2-CE73-4CEE-A6B1-F210109F0CD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26256" y="4503040"/>
                <a:ext cx="440248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BD2BAC-E726-4FB6-BCDC-C9B53368C0D1}"/>
                  </a:ext>
                </a:extLst>
              </p14:cNvPr>
              <p14:cNvContentPartPr/>
              <p14:nvPr/>
            </p14:nvContentPartPr>
            <p14:xfrm>
              <a:off x="6989880" y="4521040"/>
              <a:ext cx="252720" cy="304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BD2BAC-E726-4FB6-BCDC-C9B53368C0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971880" y="4503040"/>
                <a:ext cx="2883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A5886E-7099-49EE-AA21-F6E8421CE143}"/>
                  </a:ext>
                </a:extLst>
              </p14:cNvPr>
              <p14:cNvContentPartPr/>
              <p14:nvPr/>
            </p14:nvContentPartPr>
            <p14:xfrm>
              <a:off x="7479480" y="4571440"/>
              <a:ext cx="79920" cy="20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A5886E-7099-49EE-AA21-F6E8421CE14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61840" y="4553800"/>
                <a:ext cx="11556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150A8-6C35-42E0-A2AF-7AA04CD8956F}"/>
                  </a:ext>
                </a:extLst>
              </p14:cNvPr>
              <p14:cNvContentPartPr/>
              <p14:nvPr/>
            </p14:nvContentPartPr>
            <p14:xfrm>
              <a:off x="7426560" y="4530040"/>
              <a:ext cx="236880" cy="53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150A8-6C35-42E0-A2AF-7AA04CD8956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408560" y="4512400"/>
                <a:ext cx="2725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2F5AE3-6326-4EED-9108-8A9BB079648E}"/>
                  </a:ext>
                </a:extLst>
              </p14:cNvPr>
              <p14:cNvContentPartPr/>
              <p14:nvPr/>
            </p14:nvContentPartPr>
            <p14:xfrm>
              <a:off x="7751640" y="4642720"/>
              <a:ext cx="143280" cy="11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2F5AE3-6326-4EED-9108-8A9BB079648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4000" y="462472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6C8EDFC-F8BC-447F-9E9A-63601F398114}"/>
                  </a:ext>
                </a:extLst>
              </p14:cNvPr>
              <p14:cNvContentPartPr/>
              <p14:nvPr/>
            </p14:nvContentPartPr>
            <p14:xfrm>
              <a:off x="7772160" y="4717600"/>
              <a:ext cx="158760" cy="6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6C8EDFC-F8BC-447F-9E9A-63601F39811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754160" y="4699960"/>
                <a:ext cx="1944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650937F-E0F8-4592-87B7-DB05CDB7B7D1}"/>
                  </a:ext>
                </a:extLst>
              </p14:cNvPr>
              <p14:cNvContentPartPr/>
              <p14:nvPr/>
            </p14:nvContentPartPr>
            <p14:xfrm>
              <a:off x="8069520" y="4461280"/>
              <a:ext cx="515520" cy="240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650937F-E0F8-4592-87B7-DB05CDB7B7D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051868" y="4443307"/>
                <a:ext cx="551185" cy="276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A765949-6493-4A04-86C4-520A5A6474EB}"/>
                  </a:ext>
                </a:extLst>
              </p14:cNvPr>
              <p14:cNvContentPartPr/>
              <p14:nvPr/>
            </p14:nvContentPartPr>
            <p14:xfrm>
              <a:off x="8178240" y="4744240"/>
              <a:ext cx="548640" cy="193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A765949-6493-4A04-86C4-520A5A6474E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160600" y="4726600"/>
                <a:ext cx="58428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AB4AC04-FE52-41F5-A129-64F7E4032DDE}"/>
                  </a:ext>
                </a:extLst>
              </p14:cNvPr>
              <p14:cNvContentPartPr/>
              <p14:nvPr/>
            </p14:nvContentPartPr>
            <p14:xfrm>
              <a:off x="1584480" y="5293960"/>
              <a:ext cx="781200" cy="223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AB4AC04-FE52-41F5-A129-64F7E4032DD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566840" y="5275960"/>
                <a:ext cx="8168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7F8664-6DC9-4F7D-B4C1-E33A95CD288D}"/>
                  </a:ext>
                </a:extLst>
              </p14:cNvPr>
              <p14:cNvContentPartPr/>
              <p14:nvPr/>
            </p14:nvContentPartPr>
            <p14:xfrm>
              <a:off x="2580240" y="5110000"/>
              <a:ext cx="1062360" cy="275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7F8664-6DC9-4F7D-B4C1-E33A95CD288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562600" y="5092000"/>
                <a:ext cx="10980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98DC4D2-287C-45C9-BEC5-155108C20808}"/>
                  </a:ext>
                </a:extLst>
              </p14:cNvPr>
              <p14:cNvContentPartPr/>
              <p14:nvPr/>
            </p14:nvContentPartPr>
            <p14:xfrm>
              <a:off x="955560" y="5099920"/>
              <a:ext cx="284040" cy="517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98DC4D2-287C-45C9-BEC5-155108C2080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937560" y="5082280"/>
                <a:ext cx="31968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2CD7253-EFE3-492A-8717-82241D6E4A7E}"/>
                  </a:ext>
                </a:extLst>
              </p14:cNvPr>
              <p14:cNvContentPartPr/>
              <p14:nvPr/>
            </p14:nvContentPartPr>
            <p14:xfrm>
              <a:off x="3152280" y="5486200"/>
              <a:ext cx="258480" cy="18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2CD7253-EFE3-492A-8717-82241D6E4A7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134640" y="5468200"/>
                <a:ext cx="2941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F85A17C-7441-4F6D-8139-A6E01DC1F514}"/>
                  </a:ext>
                </a:extLst>
              </p14:cNvPr>
              <p14:cNvContentPartPr/>
              <p14:nvPr/>
            </p14:nvContentPartPr>
            <p14:xfrm>
              <a:off x="3961920" y="5132320"/>
              <a:ext cx="1173240" cy="415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F85A17C-7441-4F6D-8139-A6E01DC1F51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944280" y="5114665"/>
                <a:ext cx="1208880" cy="4507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9D3C881-F4D2-49A5-AF24-F1CA07CE6DBE}"/>
                  </a:ext>
                </a:extLst>
              </p14:cNvPr>
              <p14:cNvContentPartPr/>
              <p14:nvPr/>
            </p14:nvContentPartPr>
            <p14:xfrm>
              <a:off x="5547000" y="5153560"/>
              <a:ext cx="2022840" cy="724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9D3C881-F4D2-49A5-AF24-F1CA07CE6DB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29360" y="5135911"/>
                <a:ext cx="2058480" cy="7603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D9FFA10-B51E-4EA4-A7B4-A7B477B33011}"/>
                  </a:ext>
                </a:extLst>
              </p14:cNvPr>
              <p14:cNvContentPartPr/>
              <p14:nvPr/>
            </p14:nvContentPartPr>
            <p14:xfrm>
              <a:off x="7741560" y="5278840"/>
              <a:ext cx="667800" cy="501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D9FFA10-B51E-4EA4-A7B4-A7B477B3301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723920" y="5260840"/>
                <a:ext cx="70344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31A87F4-3906-42DC-9925-3AA7BB15014E}"/>
                  </a:ext>
                </a:extLst>
              </p14:cNvPr>
              <p14:cNvContentPartPr/>
              <p14:nvPr/>
            </p14:nvContentPartPr>
            <p14:xfrm>
              <a:off x="2641440" y="6075520"/>
              <a:ext cx="1857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31A87F4-3906-42DC-9925-3AA7BB15014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23440" y="6057520"/>
                <a:ext cx="221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52D96BE-D9EC-44E4-936B-DCAB84DFCE09}"/>
                  </a:ext>
                </a:extLst>
              </p14:cNvPr>
              <p14:cNvContentPartPr/>
              <p14:nvPr/>
            </p14:nvContentPartPr>
            <p14:xfrm>
              <a:off x="2620920" y="6155800"/>
              <a:ext cx="225360" cy="21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52D96BE-D9EC-44E4-936B-DCAB84DFCE0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03280" y="6138160"/>
                <a:ext cx="261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57C831-31E2-4630-B63D-AA8F2CE3A919}"/>
                  </a:ext>
                </a:extLst>
              </p14:cNvPr>
              <p14:cNvContentPartPr/>
              <p14:nvPr/>
            </p14:nvContentPartPr>
            <p14:xfrm>
              <a:off x="2143200" y="5833960"/>
              <a:ext cx="317880" cy="515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57C831-31E2-4630-B63D-AA8F2CE3A91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125560" y="5816320"/>
                <a:ext cx="353520" cy="55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CBA455-9BFB-498A-A6F0-A9E0EE37B502}"/>
                  </a:ext>
                </a:extLst>
              </p14:cNvPr>
              <p14:cNvContentPartPr/>
              <p14:nvPr/>
            </p14:nvContentPartPr>
            <p14:xfrm>
              <a:off x="1666200" y="5831440"/>
              <a:ext cx="183240" cy="565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CBA455-9BFB-498A-A6F0-A9E0EE37B50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48235" y="5813800"/>
                <a:ext cx="21881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838E784-6B74-405B-A87C-0DED570C1E91}"/>
                  </a:ext>
                </a:extLst>
              </p14:cNvPr>
              <p14:cNvContentPartPr/>
              <p14:nvPr/>
            </p14:nvContentPartPr>
            <p14:xfrm>
              <a:off x="2620920" y="5963560"/>
              <a:ext cx="218520" cy="6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838E784-6B74-405B-A87C-0DED570C1E9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03280" y="5945920"/>
                <a:ext cx="2541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AC19CEA-ED4A-4BBF-8B59-8C24C5E23BA3}"/>
                  </a:ext>
                </a:extLst>
              </p14:cNvPr>
              <p14:cNvContentPartPr/>
              <p14:nvPr/>
            </p14:nvContentPartPr>
            <p14:xfrm>
              <a:off x="3057240" y="6202240"/>
              <a:ext cx="239400" cy="211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AC19CEA-ED4A-4BBF-8B59-8C24C5E23BA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039240" y="6184240"/>
                <a:ext cx="2750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7D19BF7-AE09-4A0B-8B82-0246D0A96455}"/>
                  </a:ext>
                </a:extLst>
              </p14:cNvPr>
              <p14:cNvContentPartPr/>
              <p14:nvPr/>
            </p14:nvContentPartPr>
            <p14:xfrm>
              <a:off x="3037440" y="5872120"/>
              <a:ext cx="356040" cy="234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7D19BF7-AE09-4A0B-8B82-0246D0A9645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019440" y="5854480"/>
                <a:ext cx="391680" cy="269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564355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BFE873F-F4D6-43B4-B0F6-1463DF08B780}"/>
                  </a:ext>
                </a:extLst>
              </p14:cNvPr>
              <p14:cNvContentPartPr/>
              <p14:nvPr/>
            </p14:nvContentPartPr>
            <p14:xfrm>
              <a:off x="790320" y="268360"/>
              <a:ext cx="329040" cy="311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BFE873F-F4D6-43B4-B0F6-1463DF08B7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2680" y="250360"/>
                <a:ext cx="36468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86114FB-6F7A-412F-94A0-18733AEA0CFB}"/>
                  </a:ext>
                </a:extLst>
              </p14:cNvPr>
              <p14:cNvContentPartPr/>
              <p14:nvPr/>
            </p14:nvContentPartPr>
            <p14:xfrm>
              <a:off x="1177680" y="382480"/>
              <a:ext cx="192960" cy="203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86114FB-6F7A-412F-94A0-18733AEA0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60040" y="364840"/>
                <a:ext cx="22860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31A2CD7-942E-4A59-B0A7-B006F14F1C8C}"/>
                  </a:ext>
                </a:extLst>
              </p14:cNvPr>
              <p14:cNvContentPartPr/>
              <p14:nvPr/>
            </p14:nvContentPartPr>
            <p14:xfrm>
              <a:off x="2844480" y="351880"/>
              <a:ext cx="935280" cy="200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31A2CD7-942E-4A59-B0A7-B006F14F1C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26840" y="334208"/>
                <a:ext cx="97092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818E85-AB49-4C37-973A-E3FB3187F729}"/>
                  </a:ext>
                </a:extLst>
              </p14:cNvPr>
              <p14:cNvContentPartPr/>
              <p14:nvPr/>
            </p14:nvContentPartPr>
            <p14:xfrm>
              <a:off x="1775280" y="230920"/>
              <a:ext cx="816480" cy="334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818E85-AB49-4C37-973A-E3FB3187F7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57632" y="212920"/>
                <a:ext cx="852136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C2CE16E-49AB-42AF-B989-8EE1024AF683}"/>
                  </a:ext>
                </a:extLst>
              </p14:cNvPr>
              <p14:cNvContentPartPr/>
              <p14:nvPr/>
            </p14:nvContentPartPr>
            <p14:xfrm>
              <a:off x="3982440" y="166840"/>
              <a:ext cx="946800" cy="317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C2CE16E-49AB-42AF-B989-8EE1024AF68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64447" y="148840"/>
                <a:ext cx="982426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80CE9B9-DC13-4E14-B742-3B881F7C094D}"/>
                  </a:ext>
                </a:extLst>
              </p14:cNvPr>
              <p14:cNvContentPartPr/>
              <p14:nvPr/>
            </p14:nvContentPartPr>
            <p14:xfrm>
              <a:off x="5658960" y="355120"/>
              <a:ext cx="157680" cy="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80CE9B9-DC13-4E14-B742-3B881F7C09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337480"/>
                <a:ext cx="1933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C444C8-6BD5-459A-AA20-1F59810D04F3}"/>
                  </a:ext>
                </a:extLst>
              </p14:cNvPr>
              <p14:cNvContentPartPr/>
              <p14:nvPr/>
            </p14:nvContentPartPr>
            <p14:xfrm>
              <a:off x="5668680" y="446200"/>
              <a:ext cx="122760" cy="20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C444C8-6BD5-459A-AA20-1F59810D04F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51040" y="428560"/>
                <a:ext cx="1584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E7BD0D6-00B6-4797-BE7D-4641764F0B2A}"/>
                  </a:ext>
                </a:extLst>
              </p14:cNvPr>
              <p14:cNvContentPartPr/>
              <p14:nvPr/>
            </p14:nvContentPartPr>
            <p14:xfrm>
              <a:off x="6735720" y="192400"/>
              <a:ext cx="130320" cy="8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E7BD0D6-00B6-4797-BE7D-4641764F0B2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17720" y="174400"/>
                <a:ext cx="165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0ADC1CF-C7CD-401E-A294-F1CF9452C970}"/>
                  </a:ext>
                </a:extLst>
              </p14:cNvPr>
              <p14:cNvContentPartPr/>
              <p14:nvPr/>
            </p14:nvContentPartPr>
            <p14:xfrm>
              <a:off x="6004200" y="318400"/>
              <a:ext cx="852840" cy="210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0ADC1CF-C7CD-401E-A294-F1CF9452C9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6208" y="300400"/>
                <a:ext cx="88846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91D8B14-B585-4C04-A3B0-445AFAC2C38C}"/>
                  </a:ext>
                </a:extLst>
              </p14:cNvPr>
              <p14:cNvContentPartPr/>
              <p14:nvPr/>
            </p14:nvContentPartPr>
            <p14:xfrm>
              <a:off x="5323800" y="202840"/>
              <a:ext cx="11196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91D8B14-B585-4C04-A3B0-445AFAC2C3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05800" y="184854"/>
                <a:ext cx="14760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342D32E-F8F6-45C0-9B1F-C13C0B2600E0}"/>
                  </a:ext>
                </a:extLst>
              </p14:cNvPr>
              <p14:cNvContentPartPr/>
              <p14:nvPr/>
            </p14:nvContentPartPr>
            <p14:xfrm>
              <a:off x="5237400" y="345040"/>
              <a:ext cx="218520" cy="204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342D32E-F8F6-45C0-9B1F-C13C0B2600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19760" y="327072"/>
                <a:ext cx="254160" cy="239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AA21F3D-DAD0-4787-B76E-548EB518390B}"/>
                  </a:ext>
                </a:extLst>
              </p14:cNvPr>
              <p14:cNvContentPartPr/>
              <p14:nvPr/>
            </p14:nvContentPartPr>
            <p14:xfrm>
              <a:off x="7070880" y="314440"/>
              <a:ext cx="183240" cy="241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AA21F3D-DAD0-4787-B76E-548EB518390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052915" y="296800"/>
                <a:ext cx="218810" cy="276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BFE873F-F4D6-43B4-B0F6-1463DF08B780}"/>
                  </a:ext>
                </a:extLst>
              </p14:cNvPr>
              <p14:cNvContentPartPr/>
              <p14:nvPr/>
            </p14:nvContentPartPr>
            <p14:xfrm>
              <a:off x="790320" y="268360"/>
              <a:ext cx="329040" cy="311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BFE873F-F4D6-43B4-B0F6-1463DF08B7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2680" y="250360"/>
                <a:ext cx="36468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86114FB-6F7A-412F-94A0-18733AEA0CFB}"/>
                  </a:ext>
                </a:extLst>
              </p14:cNvPr>
              <p14:cNvContentPartPr/>
              <p14:nvPr/>
            </p14:nvContentPartPr>
            <p14:xfrm>
              <a:off x="1177680" y="382480"/>
              <a:ext cx="192960" cy="203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86114FB-6F7A-412F-94A0-18733AEA0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60040" y="364840"/>
                <a:ext cx="22860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31A2CD7-942E-4A59-B0A7-B006F14F1C8C}"/>
                  </a:ext>
                </a:extLst>
              </p14:cNvPr>
              <p14:cNvContentPartPr/>
              <p14:nvPr/>
            </p14:nvContentPartPr>
            <p14:xfrm>
              <a:off x="2844480" y="351880"/>
              <a:ext cx="935280" cy="200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31A2CD7-942E-4A59-B0A7-B006F14F1C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26840" y="334208"/>
                <a:ext cx="97092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818E85-AB49-4C37-973A-E3FB3187F729}"/>
                  </a:ext>
                </a:extLst>
              </p14:cNvPr>
              <p14:cNvContentPartPr/>
              <p14:nvPr/>
            </p14:nvContentPartPr>
            <p14:xfrm>
              <a:off x="1775280" y="230920"/>
              <a:ext cx="816480" cy="334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818E85-AB49-4C37-973A-E3FB3187F7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57632" y="212920"/>
                <a:ext cx="852136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C2CE16E-49AB-42AF-B989-8EE1024AF683}"/>
                  </a:ext>
                </a:extLst>
              </p14:cNvPr>
              <p14:cNvContentPartPr/>
              <p14:nvPr/>
            </p14:nvContentPartPr>
            <p14:xfrm>
              <a:off x="3982440" y="166840"/>
              <a:ext cx="946800" cy="317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C2CE16E-49AB-42AF-B989-8EE1024AF68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64447" y="148840"/>
                <a:ext cx="982426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80CE9B9-DC13-4E14-B742-3B881F7C094D}"/>
                  </a:ext>
                </a:extLst>
              </p14:cNvPr>
              <p14:cNvContentPartPr/>
              <p14:nvPr/>
            </p14:nvContentPartPr>
            <p14:xfrm>
              <a:off x="5658960" y="355120"/>
              <a:ext cx="157680" cy="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80CE9B9-DC13-4E14-B742-3B881F7C09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337480"/>
                <a:ext cx="1933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C444C8-6BD5-459A-AA20-1F59810D04F3}"/>
                  </a:ext>
                </a:extLst>
              </p14:cNvPr>
              <p14:cNvContentPartPr/>
              <p14:nvPr/>
            </p14:nvContentPartPr>
            <p14:xfrm>
              <a:off x="5668680" y="446200"/>
              <a:ext cx="122760" cy="20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C444C8-6BD5-459A-AA20-1F59810D04F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51040" y="428560"/>
                <a:ext cx="1584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E7BD0D6-00B6-4797-BE7D-4641764F0B2A}"/>
                  </a:ext>
                </a:extLst>
              </p14:cNvPr>
              <p14:cNvContentPartPr/>
              <p14:nvPr/>
            </p14:nvContentPartPr>
            <p14:xfrm>
              <a:off x="6735720" y="192400"/>
              <a:ext cx="130320" cy="8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E7BD0D6-00B6-4797-BE7D-4641764F0B2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17720" y="174400"/>
                <a:ext cx="165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0ADC1CF-C7CD-401E-A294-F1CF9452C970}"/>
                  </a:ext>
                </a:extLst>
              </p14:cNvPr>
              <p14:cNvContentPartPr/>
              <p14:nvPr/>
            </p14:nvContentPartPr>
            <p14:xfrm>
              <a:off x="6004200" y="318400"/>
              <a:ext cx="852840" cy="210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0ADC1CF-C7CD-401E-A294-F1CF9452C9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6208" y="300400"/>
                <a:ext cx="88846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91D8B14-B585-4C04-A3B0-445AFAC2C38C}"/>
                  </a:ext>
                </a:extLst>
              </p14:cNvPr>
              <p14:cNvContentPartPr/>
              <p14:nvPr/>
            </p14:nvContentPartPr>
            <p14:xfrm>
              <a:off x="5323800" y="202840"/>
              <a:ext cx="11196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91D8B14-B585-4C04-A3B0-445AFAC2C3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05800" y="184854"/>
                <a:ext cx="14760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342D32E-F8F6-45C0-9B1F-C13C0B2600E0}"/>
                  </a:ext>
                </a:extLst>
              </p14:cNvPr>
              <p14:cNvContentPartPr/>
              <p14:nvPr/>
            </p14:nvContentPartPr>
            <p14:xfrm>
              <a:off x="5237400" y="345040"/>
              <a:ext cx="218520" cy="204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342D32E-F8F6-45C0-9B1F-C13C0B2600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19760" y="327072"/>
                <a:ext cx="254160" cy="239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AA21F3D-DAD0-4787-B76E-548EB518390B}"/>
                  </a:ext>
                </a:extLst>
              </p14:cNvPr>
              <p14:cNvContentPartPr/>
              <p14:nvPr/>
            </p14:nvContentPartPr>
            <p14:xfrm>
              <a:off x="7070880" y="314440"/>
              <a:ext cx="183240" cy="241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AA21F3D-DAD0-4787-B76E-548EB518390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052915" y="296800"/>
                <a:ext cx="21881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7298805-6C41-469F-AA52-A0AEB6176F05}"/>
                  </a:ext>
                </a:extLst>
              </p14:cNvPr>
              <p14:cNvContentPartPr/>
              <p14:nvPr/>
            </p14:nvContentPartPr>
            <p14:xfrm>
              <a:off x="8169960" y="345040"/>
              <a:ext cx="82080" cy="174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7298805-6C41-469F-AA52-A0AEB6176F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51960" y="327040"/>
                <a:ext cx="117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E06FC8B-C79B-4E58-B539-E22571EC61B9}"/>
                  </a:ext>
                </a:extLst>
              </p14:cNvPr>
              <p14:cNvContentPartPr/>
              <p14:nvPr/>
            </p14:nvContentPartPr>
            <p14:xfrm>
              <a:off x="7589280" y="253600"/>
              <a:ext cx="464760" cy="319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E06FC8B-C79B-4E58-B539-E22571EC61B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1280" y="235600"/>
                <a:ext cx="5004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86F4C89-4F4B-41ED-8A7A-4D94DA6299BE}"/>
                  </a:ext>
                </a:extLst>
              </p14:cNvPr>
              <p14:cNvContentPartPr/>
              <p14:nvPr/>
            </p14:nvContentPartPr>
            <p14:xfrm>
              <a:off x="515280" y="731320"/>
              <a:ext cx="1569600" cy="360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86F4C89-4F4B-41ED-8A7A-4D94DA629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7276" y="713320"/>
                <a:ext cx="1605248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FD308F2-3ACF-4F23-A3E7-0D154AFB6261}"/>
                  </a:ext>
                </a:extLst>
              </p14:cNvPr>
              <p14:cNvContentPartPr/>
              <p14:nvPr/>
            </p14:nvContentPartPr>
            <p14:xfrm>
              <a:off x="3149400" y="974680"/>
              <a:ext cx="230760" cy="12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FD308F2-3ACF-4F23-A3E7-0D154AFB626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31760" y="957040"/>
                <a:ext cx="2664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AF28AF1-8753-4C05-97F1-1325930FB72D}"/>
                  </a:ext>
                </a:extLst>
              </p14:cNvPr>
              <p14:cNvContentPartPr/>
              <p14:nvPr/>
            </p14:nvContentPartPr>
            <p14:xfrm>
              <a:off x="3169560" y="1066120"/>
              <a:ext cx="214560" cy="12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AF28AF1-8753-4C05-97F1-1325930FB7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51560" y="1048120"/>
                <a:ext cx="2502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8E5DBEF-4F36-4F0E-BAE2-AD86B83BDCC7}"/>
                  </a:ext>
                </a:extLst>
              </p14:cNvPr>
              <p14:cNvContentPartPr/>
              <p14:nvPr/>
            </p14:nvContentPartPr>
            <p14:xfrm>
              <a:off x="4147680" y="864520"/>
              <a:ext cx="180360" cy="253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8E5DBEF-4F36-4F0E-BAE2-AD86B83BDC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30040" y="846880"/>
                <a:ext cx="2160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D81381-190A-4BFC-B540-9946962C070B}"/>
                  </a:ext>
                </a:extLst>
              </p14:cNvPr>
              <p14:cNvContentPartPr/>
              <p14:nvPr/>
            </p14:nvContentPartPr>
            <p14:xfrm>
              <a:off x="4419480" y="76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D81381-190A-4BFC-B540-9946962C07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0148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14BE8A-E71C-4FAD-92C9-176CF67DDC30}"/>
                  </a:ext>
                </a:extLst>
              </p14:cNvPr>
              <p14:cNvContentPartPr/>
              <p14:nvPr/>
            </p14:nvContentPartPr>
            <p14:xfrm>
              <a:off x="4443240" y="948040"/>
              <a:ext cx="381960" cy="180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14BE8A-E71C-4FAD-92C9-176CF67DDC3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25583" y="930040"/>
                <a:ext cx="417634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1620DCF-87D2-4A11-865B-8BCF22CE0C42}"/>
                  </a:ext>
                </a:extLst>
              </p14:cNvPr>
              <p14:cNvContentPartPr/>
              <p14:nvPr/>
            </p14:nvContentPartPr>
            <p14:xfrm>
              <a:off x="3540720" y="883600"/>
              <a:ext cx="46224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1620DCF-87D2-4A11-865B-8BCF22CE0C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23066" y="865960"/>
                <a:ext cx="497908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7607B3A-7EA4-44CF-9632-B54010DA7874}"/>
                  </a:ext>
                </a:extLst>
              </p14:cNvPr>
              <p14:cNvContentPartPr/>
              <p14:nvPr/>
            </p14:nvContentPartPr>
            <p14:xfrm>
              <a:off x="2695440" y="904120"/>
              <a:ext cx="230760" cy="228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7607B3A-7EA4-44CF-9632-B54010DA787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77440" y="886120"/>
                <a:ext cx="26640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A3B47EA-C92E-4D16-9568-E7F25E4D5CD2}"/>
                  </a:ext>
                </a:extLst>
              </p14:cNvPr>
              <p14:cNvContentPartPr/>
              <p14:nvPr/>
            </p14:nvContentPartPr>
            <p14:xfrm>
              <a:off x="6457800" y="782080"/>
              <a:ext cx="310320" cy="403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A3B47EA-C92E-4D16-9568-E7F25E4D5CD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40160" y="764080"/>
                <a:ext cx="34596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8EF68F9-3221-4B84-A88D-9D09F44D4224}"/>
                  </a:ext>
                </a:extLst>
              </p14:cNvPr>
              <p14:cNvContentPartPr/>
              <p14:nvPr/>
            </p14:nvContentPartPr>
            <p14:xfrm>
              <a:off x="4954440" y="842920"/>
              <a:ext cx="1359360" cy="276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8EF68F9-3221-4B84-A88D-9D09F44D422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36795" y="825280"/>
                <a:ext cx="1395009" cy="311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300584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BFE873F-F4D6-43B4-B0F6-1463DF08B780}"/>
                  </a:ext>
                </a:extLst>
              </p14:cNvPr>
              <p14:cNvContentPartPr/>
              <p14:nvPr/>
            </p14:nvContentPartPr>
            <p14:xfrm>
              <a:off x="790320" y="268360"/>
              <a:ext cx="329040" cy="311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BFE873F-F4D6-43B4-B0F6-1463DF08B7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2680" y="250360"/>
                <a:ext cx="36468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86114FB-6F7A-412F-94A0-18733AEA0CFB}"/>
                  </a:ext>
                </a:extLst>
              </p14:cNvPr>
              <p14:cNvContentPartPr/>
              <p14:nvPr/>
            </p14:nvContentPartPr>
            <p14:xfrm>
              <a:off x="1177680" y="382480"/>
              <a:ext cx="192960" cy="203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86114FB-6F7A-412F-94A0-18733AEA0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60040" y="364840"/>
                <a:ext cx="22860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31A2CD7-942E-4A59-B0A7-B006F14F1C8C}"/>
                  </a:ext>
                </a:extLst>
              </p14:cNvPr>
              <p14:cNvContentPartPr/>
              <p14:nvPr/>
            </p14:nvContentPartPr>
            <p14:xfrm>
              <a:off x="2844480" y="351880"/>
              <a:ext cx="935280" cy="200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31A2CD7-942E-4A59-B0A7-B006F14F1C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26840" y="334208"/>
                <a:ext cx="97092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818E85-AB49-4C37-973A-E3FB3187F729}"/>
                  </a:ext>
                </a:extLst>
              </p14:cNvPr>
              <p14:cNvContentPartPr/>
              <p14:nvPr/>
            </p14:nvContentPartPr>
            <p14:xfrm>
              <a:off x="1775280" y="230920"/>
              <a:ext cx="816480" cy="334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818E85-AB49-4C37-973A-E3FB3187F7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57632" y="212920"/>
                <a:ext cx="852136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C2CE16E-49AB-42AF-B989-8EE1024AF683}"/>
                  </a:ext>
                </a:extLst>
              </p14:cNvPr>
              <p14:cNvContentPartPr/>
              <p14:nvPr/>
            </p14:nvContentPartPr>
            <p14:xfrm>
              <a:off x="3982440" y="166840"/>
              <a:ext cx="946800" cy="317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C2CE16E-49AB-42AF-B989-8EE1024AF68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64447" y="148840"/>
                <a:ext cx="982426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80CE9B9-DC13-4E14-B742-3B881F7C094D}"/>
                  </a:ext>
                </a:extLst>
              </p14:cNvPr>
              <p14:cNvContentPartPr/>
              <p14:nvPr/>
            </p14:nvContentPartPr>
            <p14:xfrm>
              <a:off x="5658960" y="355120"/>
              <a:ext cx="157680" cy="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80CE9B9-DC13-4E14-B742-3B881F7C09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337480"/>
                <a:ext cx="1933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C444C8-6BD5-459A-AA20-1F59810D04F3}"/>
                  </a:ext>
                </a:extLst>
              </p14:cNvPr>
              <p14:cNvContentPartPr/>
              <p14:nvPr/>
            </p14:nvContentPartPr>
            <p14:xfrm>
              <a:off x="5668680" y="446200"/>
              <a:ext cx="122760" cy="20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C444C8-6BD5-459A-AA20-1F59810D04F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51040" y="428560"/>
                <a:ext cx="1584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E7BD0D6-00B6-4797-BE7D-4641764F0B2A}"/>
                  </a:ext>
                </a:extLst>
              </p14:cNvPr>
              <p14:cNvContentPartPr/>
              <p14:nvPr/>
            </p14:nvContentPartPr>
            <p14:xfrm>
              <a:off x="6735720" y="192400"/>
              <a:ext cx="130320" cy="8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E7BD0D6-00B6-4797-BE7D-4641764F0B2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17720" y="174400"/>
                <a:ext cx="165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0ADC1CF-C7CD-401E-A294-F1CF9452C970}"/>
                  </a:ext>
                </a:extLst>
              </p14:cNvPr>
              <p14:cNvContentPartPr/>
              <p14:nvPr/>
            </p14:nvContentPartPr>
            <p14:xfrm>
              <a:off x="6004200" y="318400"/>
              <a:ext cx="852840" cy="210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0ADC1CF-C7CD-401E-A294-F1CF9452C9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6208" y="300400"/>
                <a:ext cx="88846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91D8B14-B585-4C04-A3B0-445AFAC2C38C}"/>
                  </a:ext>
                </a:extLst>
              </p14:cNvPr>
              <p14:cNvContentPartPr/>
              <p14:nvPr/>
            </p14:nvContentPartPr>
            <p14:xfrm>
              <a:off x="5323800" y="202840"/>
              <a:ext cx="11196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91D8B14-B585-4C04-A3B0-445AFAC2C3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05800" y="184854"/>
                <a:ext cx="14760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342D32E-F8F6-45C0-9B1F-C13C0B2600E0}"/>
                  </a:ext>
                </a:extLst>
              </p14:cNvPr>
              <p14:cNvContentPartPr/>
              <p14:nvPr/>
            </p14:nvContentPartPr>
            <p14:xfrm>
              <a:off x="5237400" y="345040"/>
              <a:ext cx="218520" cy="204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342D32E-F8F6-45C0-9B1F-C13C0B2600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19760" y="327072"/>
                <a:ext cx="254160" cy="239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AA21F3D-DAD0-4787-B76E-548EB518390B}"/>
                  </a:ext>
                </a:extLst>
              </p14:cNvPr>
              <p14:cNvContentPartPr/>
              <p14:nvPr/>
            </p14:nvContentPartPr>
            <p14:xfrm>
              <a:off x="7070880" y="314440"/>
              <a:ext cx="183240" cy="241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AA21F3D-DAD0-4787-B76E-548EB518390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052915" y="296800"/>
                <a:ext cx="21881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7298805-6C41-469F-AA52-A0AEB6176F05}"/>
                  </a:ext>
                </a:extLst>
              </p14:cNvPr>
              <p14:cNvContentPartPr/>
              <p14:nvPr/>
            </p14:nvContentPartPr>
            <p14:xfrm>
              <a:off x="8169960" y="345040"/>
              <a:ext cx="82080" cy="174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7298805-6C41-469F-AA52-A0AEB6176F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51960" y="327040"/>
                <a:ext cx="117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E06FC8B-C79B-4E58-B539-E22571EC61B9}"/>
                  </a:ext>
                </a:extLst>
              </p14:cNvPr>
              <p14:cNvContentPartPr/>
              <p14:nvPr/>
            </p14:nvContentPartPr>
            <p14:xfrm>
              <a:off x="7589280" y="253600"/>
              <a:ext cx="464760" cy="319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E06FC8B-C79B-4E58-B539-E22571EC61B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1280" y="235600"/>
                <a:ext cx="5004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86F4C89-4F4B-41ED-8A7A-4D94DA6299BE}"/>
                  </a:ext>
                </a:extLst>
              </p14:cNvPr>
              <p14:cNvContentPartPr/>
              <p14:nvPr/>
            </p14:nvContentPartPr>
            <p14:xfrm>
              <a:off x="515280" y="731320"/>
              <a:ext cx="1569600" cy="360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86F4C89-4F4B-41ED-8A7A-4D94DA629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7276" y="713320"/>
                <a:ext cx="1605248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FD308F2-3ACF-4F23-A3E7-0D154AFB6261}"/>
                  </a:ext>
                </a:extLst>
              </p14:cNvPr>
              <p14:cNvContentPartPr/>
              <p14:nvPr/>
            </p14:nvContentPartPr>
            <p14:xfrm>
              <a:off x="3149400" y="974680"/>
              <a:ext cx="230760" cy="12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FD308F2-3ACF-4F23-A3E7-0D154AFB626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31760" y="957040"/>
                <a:ext cx="2664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AF28AF1-8753-4C05-97F1-1325930FB72D}"/>
                  </a:ext>
                </a:extLst>
              </p14:cNvPr>
              <p14:cNvContentPartPr/>
              <p14:nvPr/>
            </p14:nvContentPartPr>
            <p14:xfrm>
              <a:off x="3169560" y="1066120"/>
              <a:ext cx="214560" cy="12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AF28AF1-8753-4C05-97F1-1325930FB7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51560" y="1048120"/>
                <a:ext cx="2502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8E5DBEF-4F36-4F0E-BAE2-AD86B83BDCC7}"/>
                  </a:ext>
                </a:extLst>
              </p14:cNvPr>
              <p14:cNvContentPartPr/>
              <p14:nvPr/>
            </p14:nvContentPartPr>
            <p14:xfrm>
              <a:off x="4147680" y="864520"/>
              <a:ext cx="180360" cy="253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8E5DBEF-4F36-4F0E-BAE2-AD86B83BDC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30040" y="846880"/>
                <a:ext cx="2160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D81381-190A-4BFC-B540-9946962C070B}"/>
                  </a:ext>
                </a:extLst>
              </p14:cNvPr>
              <p14:cNvContentPartPr/>
              <p14:nvPr/>
            </p14:nvContentPartPr>
            <p14:xfrm>
              <a:off x="4419480" y="76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D81381-190A-4BFC-B540-9946962C07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0148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14BE8A-E71C-4FAD-92C9-176CF67DDC30}"/>
                  </a:ext>
                </a:extLst>
              </p14:cNvPr>
              <p14:cNvContentPartPr/>
              <p14:nvPr/>
            </p14:nvContentPartPr>
            <p14:xfrm>
              <a:off x="4443240" y="948040"/>
              <a:ext cx="381960" cy="180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14BE8A-E71C-4FAD-92C9-176CF67DDC3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25583" y="930040"/>
                <a:ext cx="417634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1620DCF-87D2-4A11-865B-8BCF22CE0C42}"/>
                  </a:ext>
                </a:extLst>
              </p14:cNvPr>
              <p14:cNvContentPartPr/>
              <p14:nvPr/>
            </p14:nvContentPartPr>
            <p14:xfrm>
              <a:off x="3540720" y="883600"/>
              <a:ext cx="46224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1620DCF-87D2-4A11-865B-8BCF22CE0C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23066" y="865960"/>
                <a:ext cx="497908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7607B3A-7EA4-44CF-9632-B54010DA7874}"/>
                  </a:ext>
                </a:extLst>
              </p14:cNvPr>
              <p14:cNvContentPartPr/>
              <p14:nvPr/>
            </p14:nvContentPartPr>
            <p14:xfrm>
              <a:off x="2695440" y="904120"/>
              <a:ext cx="230760" cy="228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7607B3A-7EA4-44CF-9632-B54010DA787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77440" y="886120"/>
                <a:ext cx="26640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A3B47EA-C92E-4D16-9568-E7F25E4D5CD2}"/>
                  </a:ext>
                </a:extLst>
              </p14:cNvPr>
              <p14:cNvContentPartPr/>
              <p14:nvPr/>
            </p14:nvContentPartPr>
            <p14:xfrm>
              <a:off x="6457800" y="782080"/>
              <a:ext cx="310320" cy="403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A3B47EA-C92E-4D16-9568-E7F25E4D5CD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40160" y="764080"/>
                <a:ext cx="34596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8EF68F9-3221-4B84-A88D-9D09F44D4224}"/>
                  </a:ext>
                </a:extLst>
              </p14:cNvPr>
              <p14:cNvContentPartPr/>
              <p14:nvPr/>
            </p14:nvContentPartPr>
            <p14:xfrm>
              <a:off x="4954440" y="842920"/>
              <a:ext cx="1359360" cy="276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8EF68F9-3221-4B84-A88D-9D09F44D422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36795" y="825280"/>
                <a:ext cx="1395009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2A451E-12E6-42A2-932A-EA1F2E681FFA}"/>
                  </a:ext>
                </a:extLst>
              </p14:cNvPr>
              <p14:cNvContentPartPr/>
              <p14:nvPr/>
            </p14:nvContentPartPr>
            <p14:xfrm>
              <a:off x="7040640" y="1143880"/>
              <a:ext cx="432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2A451E-12E6-42A2-932A-EA1F2E681FF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022640" y="11258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6779F0-9518-4DEC-A783-60D9AC8E059E}"/>
                  </a:ext>
                </a:extLst>
              </p14:cNvPr>
              <p14:cNvContentPartPr/>
              <p14:nvPr/>
            </p14:nvContentPartPr>
            <p14:xfrm>
              <a:off x="7413960" y="664000"/>
              <a:ext cx="1251000" cy="473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6779F0-9518-4DEC-A783-60D9AC8E059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96315" y="646000"/>
                <a:ext cx="128665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5EE43BC-E1F8-490A-9027-06A56E568681}"/>
                  </a:ext>
                </a:extLst>
              </p14:cNvPr>
              <p14:cNvContentPartPr/>
              <p14:nvPr/>
            </p14:nvContentPartPr>
            <p14:xfrm>
              <a:off x="426360" y="1384000"/>
              <a:ext cx="1196280" cy="462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5EE43BC-E1F8-490A-9027-06A56E56868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8720" y="1366360"/>
                <a:ext cx="1231920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5AEB49-206C-4464-B1E1-2C8A186E1B6F}"/>
                  </a:ext>
                </a:extLst>
              </p14:cNvPr>
              <p14:cNvContentPartPr/>
              <p14:nvPr/>
            </p14:nvContentPartPr>
            <p14:xfrm>
              <a:off x="2360280" y="1440160"/>
              <a:ext cx="140040" cy="19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5AEB49-206C-4464-B1E1-2C8A186E1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42640" y="1422160"/>
                <a:ext cx="1756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4CB79FB-AC40-45AA-A6EB-F0ACEBB8ED7C}"/>
                  </a:ext>
                </a:extLst>
              </p14:cNvPr>
              <p14:cNvContentPartPr/>
              <p14:nvPr/>
            </p14:nvContentPartPr>
            <p14:xfrm>
              <a:off x="2329320" y="1602880"/>
              <a:ext cx="210600" cy="25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4CB79FB-AC40-45AA-A6EB-F0ACEBB8ED7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11680" y="1584880"/>
                <a:ext cx="2462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3ECBA51-302C-4E8F-9472-B0F8E4BDE807}"/>
                  </a:ext>
                </a:extLst>
              </p14:cNvPr>
              <p14:cNvContentPartPr/>
              <p14:nvPr/>
            </p14:nvContentPartPr>
            <p14:xfrm>
              <a:off x="2773560" y="1686400"/>
              <a:ext cx="131400" cy="10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3ECBA51-302C-4E8F-9472-B0F8E4BDE80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55560" y="166840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F3E245-919A-4580-960E-192ECC33D1D0}"/>
                  </a:ext>
                </a:extLst>
              </p14:cNvPr>
              <p14:cNvContentPartPr/>
              <p14:nvPr/>
            </p14:nvContentPartPr>
            <p14:xfrm>
              <a:off x="2742600" y="1777840"/>
              <a:ext cx="107280" cy="10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F3E245-919A-4580-960E-192ECC33D1D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24960" y="1759840"/>
                <a:ext cx="1429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A3CBB13-72C3-4123-A378-CB9D25838517}"/>
                  </a:ext>
                </a:extLst>
              </p14:cNvPr>
              <p14:cNvContentPartPr/>
              <p14:nvPr/>
            </p14:nvContentPartPr>
            <p14:xfrm>
              <a:off x="3057600" y="1429000"/>
              <a:ext cx="1250640" cy="399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A3CBB13-72C3-4123-A378-CB9D2583851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39965" y="1411360"/>
                <a:ext cx="128627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CB4B0BB-6DA3-4835-803B-1DE27ED584D5}"/>
                  </a:ext>
                </a:extLst>
              </p14:cNvPr>
              <p14:cNvContentPartPr/>
              <p14:nvPr/>
            </p14:nvContentPartPr>
            <p14:xfrm>
              <a:off x="4551240" y="1547080"/>
              <a:ext cx="291600" cy="272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CB4B0BB-6DA3-4835-803B-1DE27ED584D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33600" y="1529440"/>
                <a:ext cx="327240" cy="308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5579346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BFE873F-F4D6-43B4-B0F6-1463DF08B780}"/>
                  </a:ext>
                </a:extLst>
              </p14:cNvPr>
              <p14:cNvContentPartPr/>
              <p14:nvPr/>
            </p14:nvContentPartPr>
            <p14:xfrm>
              <a:off x="790320" y="268360"/>
              <a:ext cx="329040" cy="311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BFE873F-F4D6-43B4-B0F6-1463DF08B7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2680" y="250360"/>
                <a:ext cx="36468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86114FB-6F7A-412F-94A0-18733AEA0CFB}"/>
                  </a:ext>
                </a:extLst>
              </p14:cNvPr>
              <p14:cNvContentPartPr/>
              <p14:nvPr/>
            </p14:nvContentPartPr>
            <p14:xfrm>
              <a:off x="1177680" y="382480"/>
              <a:ext cx="192960" cy="203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86114FB-6F7A-412F-94A0-18733AEA0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60040" y="364840"/>
                <a:ext cx="22860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31A2CD7-942E-4A59-B0A7-B006F14F1C8C}"/>
                  </a:ext>
                </a:extLst>
              </p14:cNvPr>
              <p14:cNvContentPartPr/>
              <p14:nvPr/>
            </p14:nvContentPartPr>
            <p14:xfrm>
              <a:off x="2844480" y="351880"/>
              <a:ext cx="935280" cy="200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31A2CD7-942E-4A59-B0A7-B006F14F1C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26840" y="334208"/>
                <a:ext cx="97092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818E85-AB49-4C37-973A-E3FB3187F729}"/>
                  </a:ext>
                </a:extLst>
              </p14:cNvPr>
              <p14:cNvContentPartPr/>
              <p14:nvPr/>
            </p14:nvContentPartPr>
            <p14:xfrm>
              <a:off x="1775280" y="230920"/>
              <a:ext cx="816480" cy="334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818E85-AB49-4C37-973A-E3FB3187F7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57632" y="212920"/>
                <a:ext cx="852136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C2CE16E-49AB-42AF-B989-8EE1024AF683}"/>
                  </a:ext>
                </a:extLst>
              </p14:cNvPr>
              <p14:cNvContentPartPr/>
              <p14:nvPr/>
            </p14:nvContentPartPr>
            <p14:xfrm>
              <a:off x="3982440" y="166840"/>
              <a:ext cx="946800" cy="317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C2CE16E-49AB-42AF-B989-8EE1024AF68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64447" y="148840"/>
                <a:ext cx="982426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80CE9B9-DC13-4E14-B742-3B881F7C094D}"/>
                  </a:ext>
                </a:extLst>
              </p14:cNvPr>
              <p14:cNvContentPartPr/>
              <p14:nvPr/>
            </p14:nvContentPartPr>
            <p14:xfrm>
              <a:off x="5658960" y="355120"/>
              <a:ext cx="157680" cy="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80CE9B9-DC13-4E14-B742-3B881F7C09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337480"/>
                <a:ext cx="1933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C444C8-6BD5-459A-AA20-1F59810D04F3}"/>
                  </a:ext>
                </a:extLst>
              </p14:cNvPr>
              <p14:cNvContentPartPr/>
              <p14:nvPr/>
            </p14:nvContentPartPr>
            <p14:xfrm>
              <a:off x="5668680" y="446200"/>
              <a:ext cx="122760" cy="20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C444C8-6BD5-459A-AA20-1F59810D04F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51040" y="428560"/>
                <a:ext cx="1584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E7BD0D6-00B6-4797-BE7D-4641764F0B2A}"/>
                  </a:ext>
                </a:extLst>
              </p14:cNvPr>
              <p14:cNvContentPartPr/>
              <p14:nvPr/>
            </p14:nvContentPartPr>
            <p14:xfrm>
              <a:off x="6735720" y="192400"/>
              <a:ext cx="130320" cy="8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E7BD0D6-00B6-4797-BE7D-4641764F0B2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17720" y="174400"/>
                <a:ext cx="165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0ADC1CF-C7CD-401E-A294-F1CF9452C970}"/>
                  </a:ext>
                </a:extLst>
              </p14:cNvPr>
              <p14:cNvContentPartPr/>
              <p14:nvPr/>
            </p14:nvContentPartPr>
            <p14:xfrm>
              <a:off x="6004200" y="318400"/>
              <a:ext cx="852840" cy="210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0ADC1CF-C7CD-401E-A294-F1CF9452C9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6208" y="300400"/>
                <a:ext cx="88846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91D8B14-B585-4C04-A3B0-445AFAC2C38C}"/>
                  </a:ext>
                </a:extLst>
              </p14:cNvPr>
              <p14:cNvContentPartPr/>
              <p14:nvPr/>
            </p14:nvContentPartPr>
            <p14:xfrm>
              <a:off x="5323800" y="202840"/>
              <a:ext cx="11196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91D8B14-B585-4C04-A3B0-445AFAC2C3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05800" y="184854"/>
                <a:ext cx="14760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342D32E-F8F6-45C0-9B1F-C13C0B2600E0}"/>
                  </a:ext>
                </a:extLst>
              </p14:cNvPr>
              <p14:cNvContentPartPr/>
              <p14:nvPr/>
            </p14:nvContentPartPr>
            <p14:xfrm>
              <a:off x="5237400" y="345040"/>
              <a:ext cx="218520" cy="204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342D32E-F8F6-45C0-9B1F-C13C0B2600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19760" y="327072"/>
                <a:ext cx="254160" cy="239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AA21F3D-DAD0-4787-B76E-548EB518390B}"/>
                  </a:ext>
                </a:extLst>
              </p14:cNvPr>
              <p14:cNvContentPartPr/>
              <p14:nvPr/>
            </p14:nvContentPartPr>
            <p14:xfrm>
              <a:off x="7070880" y="314440"/>
              <a:ext cx="183240" cy="241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AA21F3D-DAD0-4787-B76E-548EB518390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052915" y="296800"/>
                <a:ext cx="21881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7298805-6C41-469F-AA52-A0AEB6176F05}"/>
                  </a:ext>
                </a:extLst>
              </p14:cNvPr>
              <p14:cNvContentPartPr/>
              <p14:nvPr/>
            </p14:nvContentPartPr>
            <p14:xfrm>
              <a:off x="8169960" y="345040"/>
              <a:ext cx="82080" cy="174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7298805-6C41-469F-AA52-A0AEB6176F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51960" y="327040"/>
                <a:ext cx="117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E06FC8B-C79B-4E58-B539-E22571EC61B9}"/>
                  </a:ext>
                </a:extLst>
              </p14:cNvPr>
              <p14:cNvContentPartPr/>
              <p14:nvPr/>
            </p14:nvContentPartPr>
            <p14:xfrm>
              <a:off x="7589280" y="253600"/>
              <a:ext cx="464760" cy="319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E06FC8B-C79B-4E58-B539-E22571EC61B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1280" y="235600"/>
                <a:ext cx="5004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86F4C89-4F4B-41ED-8A7A-4D94DA6299BE}"/>
                  </a:ext>
                </a:extLst>
              </p14:cNvPr>
              <p14:cNvContentPartPr/>
              <p14:nvPr/>
            </p14:nvContentPartPr>
            <p14:xfrm>
              <a:off x="515280" y="731320"/>
              <a:ext cx="1569600" cy="360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86F4C89-4F4B-41ED-8A7A-4D94DA629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7276" y="713320"/>
                <a:ext cx="1605248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FD308F2-3ACF-4F23-A3E7-0D154AFB6261}"/>
                  </a:ext>
                </a:extLst>
              </p14:cNvPr>
              <p14:cNvContentPartPr/>
              <p14:nvPr/>
            </p14:nvContentPartPr>
            <p14:xfrm>
              <a:off x="3149400" y="974680"/>
              <a:ext cx="230760" cy="12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FD308F2-3ACF-4F23-A3E7-0D154AFB626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31760" y="957040"/>
                <a:ext cx="2664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AF28AF1-8753-4C05-97F1-1325930FB72D}"/>
                  </a:ext>
                </a:extLst>
              </p14:cNvPr>
              <p14:cNvContentPartPr/>
              <p14:nvPr/>
            </p14:nvContentPartPr>
            <p14:xfrm>
              <a:off x="3169560" y="1066120"/>
              <a:ext cx="214560" cy="12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AF28AF1-8753-4C05-97F1-1325930FB7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51560" y="1048120"/>
                <a:ext cx="2502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8E5DBEF-4F36-4F0E-BAE2-AD86B83BDCC7}"/>
                  </a:ext>
                </a:extLst>
              </p14:cNvPr>
              <p14:cNvContentPartPr/>
              <p14:nvPr/>
            </p14:nvContentPartPr>
            <p14:xfrm>
              <a:off x="4147680" y="864520"/>
              <a:ext cx="180360" cy="253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8E5DBEF-4F36-4F0E-BAE2-AD86B83BDC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30040" y="846880"/>
                <a:ext cx="2160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D81381-190A-4BFC-B540-9946962C070B}"/>
                  </a:ext>
                </a:extLst>
              </p14:cNvPr>
              <p14:cNvContentPartPr/>
              <p14:nvPr/>
            </p14:nvContentPartPr>
            <p14:xfrm>
              <a:off x="4419480" y="76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D81381-190A-4BFC-B540-9946962C07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0148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14BE8A-E71C-4FAD-92C9-176CF67DDC30}"/>
                  </a:ext>
                </a:extLst>
              </p14:cNvPr>
              <p14:cNvContentPartPr/>
              <p14:nvPr/>
            </p14:nvContentPartPr>
            <p14:xfrm>
              <a:off x="4443240" y="948040"/>
              <a:ext cx="381960" cy="180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14BE8A-E71C-4FAD-92C9-176CF67DDC3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25583" y="930040"/>
                <a:ext cx="417634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1620DCF-87D2-4A11-865B-8BCF22CE0C42}"/>
                  </a:ext>
                </a:extLst>
              </p14:cNvPr>
              <p14:cNvContentPartPr/>
              <p14:nvPr/>
            </p14:nvContentPartPr>
            <p14:xfrm>
              <a:off x="3540720" y="883600"/>
              <a:ext cx="46224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1620DCF-87D2-4A11-865B-8BCF22CE0C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23066" y="865960"/>
                <a:ext cx="497908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7607B3A-7EA4-44CF-9632-B54010DA7874}"/>
                  </a:ext>
                </a:extLst>
              </p14:cNvPr>
              <p14:cNvContentPartPr/>
              <p14:nvPr/>
            </p14:nvContentPartPr>
            <p14:xfrm>
              <a:off x="2695440" y="904120"/>
              <a:ext cx="230760" cy="228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7607B3A-7EA4-44CF-9632-B54010DA787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77440" y="886120"/>
                <a:ext cx="26640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A3B47EA-C92E-4D16-9568-E7F25E4D5CD2}"/>
                  </a:ext>
                </a:extLst>
              </p14:cNvPr>
              <p14:cNvContentPartPr/>
              <p14:nvPr/>
            </p14:nvContentPartPr>
            <p14:xfrm>
              <a:off x="6457800" y="782080"/>
              <a:ext cx="310320" cy="403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A3B47EA-C92E-4D16-9568-E7F25E4D5CD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40160" y="764080"/>
                <a:ext cx="34596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8EF68F9-3221-4B84-A88D-9D09F44D4224}"/>
                  </a:ext>
                </a:extLst>
              </p14:cNvPr>
              <p14:cNvContentPartPr/>
              <p14:nvPr/>
            </p14:nvContentPartPr>
            <p14:xfrm>
              <a:off x="4954440" y="842920"/>
              <a:ext cx="1359360" cy="276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8EF68F9-3221-4B84-A88D-9D09F44D422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36795" y="825280"/>
                <a:ext cx="1395009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2A451E-12E6-42A2-932A-EA1F2E681FFA}"/>
                  </a:ext>
                </a:extLst>
              </p14:cNvPr>
              <p14:cNvContentPartPr/>
              <p14:nvPr/>
            </p14:nvContentPartPr>
            <p14:xfrm>
              <a:off x="7040640" y="1143880"/>
              <a:ext cx="432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2A451E-12E6-42A2-932A-EA1F2E681FF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022640" y="11258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6779F0-9518-4DEC-A783-60D9AC8E059E}"/>
                  </a:ext>
                </a:extLst>
              </p14:cNvPr>
              <p14:cNvContentPartPr/>
              <p14:nvPr/>
            </p14:nvContentPartPr>
            <p14:xfrm>
              <a:off x="7413960" y="664000"/>
              <a:ext cx="1251000" cy="473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6779F0-9518-4DEC-A783-60D9AC8E059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96315" y="646000"/>
                <a:ext cx="128665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5EE43BC-E1F8-490A-9027-06A56E568681}"/>
                  </a:ext>
                </a:extLst>
              </p14:cNvPr>
              <p14:cNvContentPartPr/>
              <p14:nvPr/>
            </p14:nvContentPartPr>
            <p14:xfrm>
              <a:off x="426360" y="1384000"/>
              <a:ext cx="1196280" cy="462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5EE43BC-E1F8-490A-9027-06A56E56868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8720" y="1366360"/>
                <a:ext cx="1231920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5AEB49-206C-4464-B1E1-2C8A186E1B6F}"/>
                  </a:ext>
                </a:extLst>
              </p14:cNvPr>
              <p14:cNvContentPartPr/>
              <p14:nvPr/>
            </p14:nvContentPartPr>
            <p14:xfrm>
              <a:off x="2360280" y="1440160"/>
              <a:ext cx="140040" cy="19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5AEB49-206C-4464-B1E1-2C8A186E1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42640" y="1422160"/>
                <a:ext cx="1756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4CB79FB-AC40-45AA-A6EB-F0ACEBB8ED7C}"/>
                  </a:ext>
                </a:extLst>
              </p14:cNvPr>
              <p14:cNvContentPartPr/>
              <p14:nvPr/>
            </p14:nvContentPartPr>
            <p14:xfrm>
              <a:off x="2329320" y="1602880"/>
              <a:ext cx="210600" cy="25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4CB79FB-AC40-45AA-A6EB-F0ACEBB8ED7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11680" y="1584880"/>
                <a:ext cx="2462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3ECBA51-302C-4E8F-9472-B0F8E4BDE807}"/>
                  </a:ext>
                </a:extLst>
              </p14:cNvPr>
              <p14:cNvContentPartPr/>
              <p14:nvPr/>
            </p14:nvContentPartPr>
            <p14:xfrm>
              <a:off x="2773560" y="1686400"/>
              <a:ext cx="131400" cy="10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3ECBA51-302C-4E8F-9472-B0F8E4BDE80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55560" y="166840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F3E245-919A-4580-960E-192ECC33D1D0}"/>
                  </a:ext>
                </a:extLst>
              </p14:cNvPr>
              <p14:cNvContentPartPr/>
              <p14:nvPr/>
            </p14:nvContentPartPr>
            <p14:xfrm>
              <a:off x="2742600" y="1777840"/>
              <a:ext cx="107280" cy="10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F3E245-919A-4580-960E-192ECC33D1D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24960" y="1759840"/>
                <a:ext cx="1429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A3CBB13-72C3-4123-A378-CB9D25838517}"/>
                  </a:ext>
                </a:extLst>
              </p14:cNvPr>
              <p14:cNvContentPartPr/>
              <p14:nvPr/>
            </p14:nvContentPartPr>
            <p14:xfrm>
              <a:off x="3057600" y="1429000"/>
              <a:ext cx="1250640" cy="399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A3CBB13-72C3-4123-A378-CB9D2583851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39965" y="1411360"/>
                <a:ext cx="128627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CB4B0BB-6DA3-4835-803B-1DE27ED584D5}"/>
                  </a:ext>
                </a:extLst>
              </p14:cNvPr>
              <p14:cNvContentPartPr/>
              <p14:nvPr/>
            </p14:nvContentPartPr>
            <p14:xfrm>
              <a:off x="4551240" y="1547080"/>
              <a:ext cx="291600" cy="272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CB4B0BB-6DA3-4835-803B-1DE27ED584D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33600" y="1529440"/>
                <a:ext cx="32724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D071D9-14AB-4CEB-B479-AAD8114C30CF}"/>
                  </a:ext>
                </a:extLst>
              </p14:cNvPr>
              <p14:cNvContentPartPr/>
              <p14:nvPr/>
            </p14:nvContentPartPr>
            <p14:xfrm>
              <a:off x="8755680" y="1625200"/>
              <a:ext cx="12240" cy="8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D071D9-14AB-4CEB-B479-AAD8114C30C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738040" y="160720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8331185-68F1-42EB-856A-1BE0E4D4E324}"/>
                  </a:ext>
                </a:extLst>
              </p14:cNvPr>
              <p14:cNvContentPartPr/>
              <p14:nvPr/>
            </p14:nvContentPartPr>
            <p14:xfrm>
              <a:off x="7671360" y="1431880"/>
              <a:ext cx="984240" cy="278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8331185-68F1-42EB-856A-1BE0E4D4E3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53720" y="1414217"/>
                <a:ext cx="1019880" cy="3143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E63819D-D4C1-4A47-AB9B-B9E334550638}"/>
                  </a:ext>
                </a:extLst>
              </p14:cNvPr>
              <p14:cNvContentPartPr/>
              <p14:nvPr/>
            </p14:nvContentPartPr>
            <p14:xfrm>
              <a:off x="6899880" y="1451320"/>
              <a:ext cx="658800" cy="284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E63819D-D4C1-4A47-AB9B-B9E33455063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81880" y="1433343"/>
                <a:ext cx="694440" cy="3203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DE40975-B8E5-44E1-870A-054C3435C7D9}"/>
                  </a:ext>
                </a:extLst>
              </p14:cNvPr>
              <p14:cNvContentPartPr/>
              <p14:nvPr/>
            </p14:nvContentPartPr>
            <p14:xfrm>
              <a:off x="5266920" y="1452040"/>
              <a:ext cx="1469880" cy="398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DE40975-B8E5-44E1-870A-054C3435C7D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249280" y="1434056"/>
                <a:ext cx="1505520" cy="43412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8323985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BFE873F-F4D6-43B4-B0F6-1463DF08B780}"/>
                  </a:ext>
                </a:extLst>
              </p14:cNvPr>
              <p14:cNvContentPartPr/>
              <p14:nvPr/>
            </p14:nvContentPartPr>
            <p14:xfrm>
              <a:off x="790320" y="268360"/>
              <a:ext cx="329040" cy="311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BFE873F-F4D6-43B4-B0F6-1463DF08B7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2680" y="250360"/>
                <a:ext cx="36468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86114FB-6F7A-412F-94A0-18733AEA0CFB}"/>
                  </a:ext>
                </a:extLst>
              </p14:cNvPr>
              <p14:cNvContentPartPr/>
              <p14:nvPr/>
            </p14:nvContentPartPr>
            <p14:xfrm>
              <a:off x="1177680" y="382480"/>
              <a:ext cx="192960" cy="203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86114FB-6F7A-412F-94A0-18733AEA0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60040" y="364840"/>
                <a:ext cx="22860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31A2CD7-942E-4A59-B0A7-B006F14F1C8C}"/>
                  </a:ext>
                </a:extLst>
              </p14:cNvPr>
              <p14:cNvContentPartPr/>
              <p14:nvPr/>
            </p14:nvContentPartPr>
            <p14:xfrm>
              <a:off x="2844480" y="351880"/>
              <a:ext cx="935280" cy="200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31A2CD7-942E-4A59-B0A7-B006F14F1C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26840" y="334208"/>
                <a:ext cx="97092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818E85-AB49-4C37-973A-E3FB3187F729}"/>
                  </a:ext>
                </a:extLst>
              </p14:cNvPr>
              <p14:cNvContentPartPr/>
              <p14:nvPr/>
            </p14:nvContentPartPr>
            <p14:xfrm>
              <a:off x="1775280" y="230920"/>
              <a:ext cx="816480" cy="334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818E85-AB49-4C37-973A-E3FB3187F7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57632" y="212920"/>
                <a:ext cx="852136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C2CE16E-49AB-42AF-B989-8EE1024AF683}"/>
                  </a:ext>
                </a:extLst>
              </p14:cNvPr>
              <p14:cNvContentPartPr/>
              <p14:nvPr/>
            </p14:nvContentPartPr>
            <p14:xfrm>
              <a:off x="3982440" y="166840"/>
              <a:ext cx="946800" cy="317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C2CE16E-49AB-42AF-B989-8EE1024AF68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64447" y="148840"/>
                <a:ext cx="982426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80CE9B9-DC13-4E14-B742-3B881F7C094D}"/>
                  </a:ext>
                </a:extLst>
              </p14:cNvPr>
              <p14:cNvContentPartPr/>
              <p14:nvPr/>
            </p14:nvContentPartPr>
            <p14:xfrm>
              <a:off x="5658960" y="355120"/>
              <a:ext cx="157680" cy="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80CE9B9-DC13-4E14-B742-3B881F7C09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337480"/>
                <a:ext cx="1933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C444C8-6BD5-459A-AA20-1F59810D04F3}"/>
                  </a:ext>
                </a:extLst>
              </p14:cNvPr>
              <p14:cNvContentPartPr/>
              <p14:nvPr/>
            </p14:nvContentPartPr>
            <p14:xfrm>
              <a:off x="5668680" y="446200"/>
              <a:ext cx="122760" cy="20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C444C8-6BD5-459A-AA20-1F59810D04F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51040" y="428560"/>
                <a:ext cx="1584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E7BD0D6-00B6-4797-BE7D-4641764F0B2A}"/>
                  </a:ext>
                </a:extLst>
              </p14:cNvPr>
              <p14:cNvContentPartPr/>
              <p14:nvPr/>
            </p14:nvContentPartPr>
            <p14:xfrm>
              <a:off x="6735720" y="192400"/>
              <a:ext cx="130320" cy="8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E7BD0D6-00B6-4797-BE7D-4641764F0B2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17720" y="174400"/>
                <a:ext cx="165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0ADC1CF-C7CD-401E-A294-F1CF9452C970}"/>
                  </a:ext>
                </a:extLst>
              </p14:cNvPr>
              <p14:cNvContentPartPr/>
              <p14:nvPr/>
            </p14:nvContentPartPr>
            <p14:xfrm>
              <a:off x="6004200" y="318400"/>
              <a:ext cx="852840" cy="210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0ADC1CF-C7CD-401E-A294-F1CF9452C9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6208" y="300400"/>
                <a:ext cx="88846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91D8B14-B585-4C04-A3B0-445AFAC2C38C}"/>
                  </a:ext>
                </a:extLst>
              </p14:cNvPr>
              <p14:cNvContentPartPr/>
              <p14:nvPr/>
            </p14:nvContentPartPr>
            <p14:xfrm>
              <a:off x="5323800" y="202840"/>
              <a:ext cx="11196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91D8B14-B585-4C04-A3B0-445AFAC2C3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05800" y="184854"/>
                <a:ext cx="14760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342D32E-F8F6-45C0-9B1F-C13C0B2600E0}"/>
                  </a:ext>
                </a:extLst>
              </p14:cNvPr>
              <p14:cNvContentPartPr/>
              <p14:nvPr/>
            </p14:nvContentPartPr>
            <p14:xfrm>
              <a:off x="5237400" y="345040"/>
              <a:ext cx="218520" cy="204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342D32E-F8F6-45C0-9B1F-C13C0B2600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19760" y="327072"/>
                <a:ext cx="254160" cy="239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AA21F3D-DAD0-4787-B76E-548EB518390B}"/>
                  </a:ext>
                </a:extLst>
              </p14:cNvPr>
              <p14:cNvContentPartPr/>
              <p14:nvPr/>
            </p14:nvContentPartPr>
            <p14:xfrm>
              <a:off x="7070880" y="314440"/>
              <a:ext cx="183240" cy="241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AA21F3D-DAD0-4787-B76E-548EB518390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052915" y="296800"/>
                <a:ext cx="21881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7298805-6C41-469F-AA52-A0AEB6176F05}"/>
                  </a:ext>
                </a:extLst>
              </p14:cNvPr>
              <p14:cNvContentPartPr/>
              <p14:nvPr/>
            </p14:nvContentPartPr>
            <p14:xfrm>
              <a:off x="8169960" y="345040"/>
              <a:ext cx="82080" cy="174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7298805-6C41-469F-AA52-A0AEB6176F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51960" y="327040"/>
                <a:ext cx="117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E06FC8B-C79B-4E58-B539-E22571EC61B9}"/>
                  </a:ext>
                </a:extLst>
              </p14:cNvPr>
              <p14:cNvContentPartPr/>
              <p14:nvPr/>
            </p14:nvContentPartPr>
            <p14:xfrm>
              <a:off x="7589280" y="253600"/>
              <a:ext cx="464760" cy="319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E06FC8B-C79B-4E58-B539-E22571EC61B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1280" y="235600"/>
                <a:ext cx="5004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86F4C89-4F4B-41ED-8A7A-4D94DA6299BE}"/>
                  </a:ext>
                </a:extLst>
              </p14:cNvPr>
              <p14:cNvContentPartPr/>
              <p14:nvPr/>
            </p14:nvContentPartPr>
            <p14:xfrm>
              <a:off x="515280" y="731320"/>
              <a:ext cx="1569600" cy="360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86F4C89-4F4B-41ED-8A7A-4D94DA629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7276" y="713320"/>
                <a:ext cx="1605248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FD308F2-3ACF-4F23-A3E7-0D154AFB6261}"/>
                  </a:ext>
                </a:extLst>
              </p14:cNvPr>
              <p14:cNvContentPartPr/>
              <p14:nvPr/>
            </p14:nvContentPartPr>
            <p14:xfrm>
              <a:off x="3149400" y="974680"/>
              <a:ext cx="230760" cy="12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FD308F2-3ACF-4F23-A3E7-0D154AFB626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31760" y="957040"/>
                <a:ext cx="2664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AF28AF1-8753-4C05-97F1-1325930FB72D}"/>
                  </a:ext>
                </a:extLst>
              </p14:cNvPr>
              <p14:cNvContentPartPr/>
              <p14:nvPr/>
            </p14:nvContentPartPr>
            <p14:xfrm>
              <a:off x="3169560" y="1066120"/>
              <a:ext cx="214560" cy="12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AF28AF1-8753-4C05-97F1-1325930FB7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51560" y="1048120"/>
                <a:ext cx="2502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8E5DBEF-4F36-4F0E-BAE2-AD86B83BDCC7}"/>
                  </a:ext>
                </a:extLst>
              </p14:cNvPr>
              <p14:cNvContentPartPr/>
              <p14:nvPr/>
            </p14:nvContentPartPr>
            <p14:xfrm>
              <a:off x="4147680" y="864520"/>
              <a:ext cx="180360" cy="253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8E5DBEF-4F36-4F0E-BAE2-AD86B83BDC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30040" y="846880"/>
                <a:ext cx="2160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D81381-190A-4BFC-B540-9946962C070B}"/>
                  </a:ext>
                </a:extLst>
              </p14:cNvPr>
              <p14:cNvContentPartPr/>
              <p14:nvPr/>
            </p14:nvContentPartPr>
            <p14:xfrm>
              <a:off x="4419480" y="76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D81381-190A-4BFC-B540-9946962C07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0148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14BE8A-E71C-4FAD-92C9-176CF67DDC30}"/>
                  </a:ext>
                </a:extLst>
              </p14:cNvPr>
              <p14:cNvContentPartPr/>
              <p14:nvPr/>
            </p14:nvContentPartPr>
            <p14:xfrm>
              <a:off x="4443240" y="948040"/>
              <a:ext cx="381960" cy="180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14BE8A-E71C-4FAD-92C9-176CF67DDC3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25583" y="930040"/>
                <a:ext cx="417634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1620DCF-87D2-4A11-865B-8BCF22CE0C42}"/>
                  </a:ext>
                </a:extLst>
              </p14:cNvPr>
              <p14:cNvContentPartPr/>
              <p14:nvPr/>
            </p14:nvContentPartPr>
            <p14:xfrm>
              <a:off x="3540720" y="883600"/>
              <a:ext cx="46224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1620DCF-87D2-4A11-865B-8BCF22CE0C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23066" y="865960"/>
                <a:ext cx="497908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7607B3A-7EA4-44CF-9632-B54010DA7874}"/>
                  </a:ext>
                </a:extLst>
              </p14:cNvPr>
              <p14:cNvContentPartPr/>
              <p14:nvPr/>
            </p14:nvContentPartPr>
            <p14:xfrm>
              <a:off x="2695440" y="904120"/>
              <a:ext cx="230760" cy="228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7607B3A-7EA4-44CF-9632-B54010DA787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77440" y="886120"/>
                <a:ext cx="26640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A3B47EA-C92E-4D16-9568-E7F25E4D5CD2}"/>
                  </a:ext>
                </a:extLst>
              </p14:cNvPr>
              <p14:cNvContentPartPr/>
              <p14:nvPr/>
            </p14:nvContentPartPr>
            <p14:xfrm>
              <a:off x="6457800" y="782080"/>
              <a:ext cx="310320" cy="403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A3B47EA-C92E-4D16-9568-E7F25E4D5CD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40160" y="764080"/>
                <a:ext cx="34596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8EF68F9-3221-4B84-A88D-9D09F44D4224}"/>
                  </a:ext>
                </a:extLst>
              </p14:cNvPr>
              <p14:cNvContentPartPr/>
              <p14:nvPr/>
            </p14:nvContentPartPr>
            <p14:xfrm>
              <a:off x="4954440" y="842920"/>
              <a:ext cx="1359360" cy="276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8EF68F9-3221-4B84-A88D-9D09F44D422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36795" y="825280"/>
                <a:ext cx="1395009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2A451E-12E6-42A2-932A-EA1F2E681FFA}"/>
                  </a:ext>
                </a:extLst>
              </p14:cNvPr>
              <p14:cNvContentPartPr/>
              <p14:nvPr/>
            </p14:nvContentPartPr>
            <p14:xfrm>
              <a:off x="7040640" y="1143880"/>
              <a:ext cx="432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2A451E-12E6-42A2-932A-EA1F2E681FF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022640" y="11258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6779F0-9518-4DEC-A783-60D9AC8E059E}"/>
                  </a:ext>
                </a:extLst>
              </p14:cNvPr>
              <p14:cNvContentPartPr/>
              <p14:nvPr/>
            </p14:nvContentPartPr>
            <p14:xfrm>
              <a:off x="7413960" y="664000"/>
              <a:ext cx="1251000" cy="473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6779F0-9518-4DEC-A783-60D9AC8E059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96315" y="646000"/>
                <a:ext cx="128665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5EE43BC-E1F8-490A-9027-06A56E568681}"/>
                  </a:ext>
                </a:extLst>
              </p14:cNvPr>
              <p14:cNvContentPartPr/>
              <p14:nvPr/>
            </p14:nvContentPartPr>
            <p14:xfrm>
              <a:off x="426360" y="1384000"/>
              <a:ext cx="1196280" cy="462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5EE43BC-E1F8-490A-9027-06A56E56868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8720" y="1366360"/>
                <a:ext cx="1231920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5AEB49-206C-4464-B1E1-2C8A186E1B6F}"/>
                  </a:ext>
                </a:extLst>
              </p14:cNvPr>
              <p14:cNvContentPartPr/>
              <p14:nvPr/>
            </p14:nvContentPartPr>
            <p14:xfrm>
              <a:off x="2360280" y="1440160"/>
              <a:ext cx="140040" cy="19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5AEB49-206C-4464-B1E1-2C8A186E1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42640" y="1422160"/>
                <a:ext cx="1756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4CB79FB-AC40-45AA-A6EB-F0ACEBB8ED7C}"/>
                  </a:ext>
                </a:extLst>
              </p14:cNvPr>
              <p14:cNvContentPartPr/>
              <p14:nvPr/>
            </p14:nvContentPartPr>
            <p14:xfrm>
              <a:off x="2329320" y="1602880"/>
              <a:ext cx="210600" cy="25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4CB79FB-AC40-45AA-A6EB-F0ACEBB8ED7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11680" y="1584880"/>
                <a:ext cx="2462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3ECBA51-302C-4E8F-9472-B0F8E4BDE807}"/>
                  </a:ext>
                </a:extLst>
              </p14:cNvPr>
              <p14:cNvContentPartPr/>
              <p14:nvPr/>
            </p14:nvContentPartPr>
            <p14:xfrm>
              <a:off x="2773560" y="1686400"/>
              <a:ext cx="131400" cy="10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3ECBA51-302C-4E8F-9472-B0F8E4BDE80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55560" y="166840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F3E245-919A-4580-960E-192ECC33D1D0}"/>
                  </a:ext>
                </a:extLst>
              </p14:cNvPr>
              <p14:cNvContentPartPr/>
              <p14:nvPr/>
            </p14:nvContentPartPr>
            <p14:xfrm>
              <a:off x="2742600" y="1777840"/>
              <a:ext cx="107280" cy="10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F3E245-919A-4580-960E-192ECC33D1D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24960" y="1759840"/>
                <a:ext cx="1429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A3CBB13-72C3-4123-A378-CB9D25838517}"/>
                  </a:ext>
                </a:extLst>
              </p14:cNvPr>
              <p14:cNvContentPartPr/>
              <p14:nvPr/>
            </p14:nvContentPartPr>
            <p14:xfrm>
              <a:off x="3057600" y="1429000"/>
              <a:ext cx="1250640" cy="399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A3CBB13-72C3-4123-A378-CB9D2583851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39965" y="1411360"/>
                <a:ext cx="128627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CB4B0BB-6DA3-4835-803B-1DE27ED584D5}"/>
                  </a:ext>
                </a:extLst>
              </p14:cNvPr>
              <p14:cNvContentPartPr/>
              <p14:nvPr/>
            </p14:nvContentPartPr>
            <p14:xfrm>
              <a:off x="4551240" y="1547080"/>
              <a:ext cx="291600" cy="272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CB4B0BB-6DA3-4835-803B-1DE27ED584D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33600" y="1529440"/>
                <a:ext cx="32724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D071D9-14AB-4CEB-B479-AAD8114C30CF}"/>
                  </a:ext>
                </a:extLst>
              </p14:cNvPr>
              <p14:cNvContentPartPr/>
              <p14:nvPr/>
            </p14:nvContentPartPr>
            <p14:xfrm>
              <a:off x="8755680" y="1625200"/>
              <a:ext cx="12240" cy="8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D071D9-14AB-4CEB-B479-AAD8114C30C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738040" y="160720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8331185-68F1-42EB-856A-1BE0E4D4E324}"/>
                  </a:ext>
                </a:extLst>
              </p14:cNvPr>
              <p14:cNvContentPartPr/>
              <p14:nvPr/>
            </p14:nvContentPartPr>
            <p14:xfrm>
              <a:off x="7671360" y="1431880"/>
              <a:ext cx="984240" cy="278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8331185-68F1-42EB-856A-1BE0E4D4E3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53720" y="1414217"/>
                <a:ext cx="1019880" cy="3143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E63819D-D4C1-4A47-AB9B-B9E334550638}"/>
                  </a:ext>
                </a:extLst>
              </p14:cNvPr>
              <p14:cNvContentPartPr/>
              <p14:nvPr/>
            </p14:nvContentPartPr>
            <p14:xfrm>
              <a:off x="6899880" y="1451320"/>
              <a:ext cx="658800" cy="284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E63819D-D4C1-4A47-AB9B-B9E33455063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81880" y="1433343"/>
                <a:ext cx="694440" cy="3203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DE40975-B8E5-44E1-870A-054C3435C7D9}"/>
                  </a:ext>
                </a:extLst>
              </p14:cNvPr>
              <p14:cNvContentPartPr/>
              <p14:nvPr/>
            </p14:nvContentPartPr>
            <p14:xfrm>
              <a:off x="5266920" y="1452040"/>
              <a:ext cx="1469880" cy="398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DE40975-B8E5-44E1-870A-054C3435C7D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249280" y="1434056"/>
                <a:ext cx="1505520" cy="4341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7001ADF9-9C90-4B32-91C2-096F6F6C7062}"/>
                  </a:ext>
                </a:extLst>
              </p14:cNvPr>
              <p14:cNvContentPartPr/>
              <p14:nvPr/>
            </p14:nvContentPartPr>
            <p14:xfrm>
              <a:off x="357240" y="2235040"/>
              <a:ext cx="8273880" cy="14821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7001ADF9-9C90-4B32-91C2-096F6F6C706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39240" y="2217044"/>
                <a:ext cx="8309520" cy="151775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8979964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BFE873F-F4D6-43B4-B0F6-1463DF08B780}"/>
                  </a:ext>
                </a:extLst>
              </p14:cNvPr>
              <p14:cNvContentPartPr/>
              <p14:nvPr/>
            </p14:nvContentPartPr>
            <p14:xfrm>
              <a:off x="790320" y="268360"/>
              <a:ext cx="329040" cy="311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BFE873F-F4D6-43B4-B0F6-1463DF08B7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2680" y="250360"/>
                <a:ext cx="36468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86114FB-6F7A-412F-94A0-18733AEA0CFB}"/>
                  </a:ext>
                </a:extLst>
              </p14:cNvPr>
              <p14:cNvContentPartPr/>
              <p14:nvPr/>
            </p14:nvContentPartPr>
            <p14:xfrm>
              <a:off x="1177680" y="382480"/>
              <a:ext cx="192960" cy="203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86114FB-6F7A-412F-94A0-18733AEA0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60040" y="364840"/>
                <a:ext cx="22860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31A2CD7-942E-4A59-B0A7-B006F14F1C8C}"/>
                  </a:ext>
                </a:extLst>
              </p14:cNvPr>
              <p14:cNvContentPartPr/>
              <p14:nvPr/>
            </p14:nvContentPartPr>
            <p14:xfrm>
              <a:off x="2844480" y="351880"/>
              <a:ext cx="935280" cy="200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31A2CD7-942E-4A59-B0A7-B006F14F1C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26840" y="334208"/>
                <a:ext cx="97092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818E85-AB49-4C37-973A-E3FB3187F729}"/>
                  </a:ext>
                </a:extLst>
              </p14:cNvPr>
              <p14:cNvContentPartPr/>
              <p14:nvPr/>
            </p14:nvContentPartPr>
            <p14:xfrm>
              <a:off x="1775280" y="230920"/>
              <a:ext cx="816480" cy="334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818E85-AB49-4C37-973A-E3FB3187F7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57632" y="212920"/>
                <a:ext cx="852136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C2CE16E-49AB-42AF-B989-8EE1024AF683}"/>
                  </a:ext>
                </a:extLst>
              </p14:cNvPr>
              <p14:cNvContentPartPr/>
              <p14:nvPr/>
            </p14:nvContentPartPr>
            <p14:xfrm>
              <a:off x="3982440" y="166840"/>
              <a:ext cx="946800" cy="317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C2CE16E-49AB-42AF-B989-8EE1024AF68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64447" y="148840"/>
                <a:ext cx="982426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80CE9B9-DC13-4E14-B742-3B881F7C094D}"/>
                  </a:ext>
                </a:extLst>
              </p14:cNvPr>
              <p14:cNvContentPartPr/>
              <p14:nvPr/>
            </p14:nvContentPartPr>
            <p14:xfrm>
              <a:off x="5658960" y="355120"/>
              <a:ext cx="157680" cy="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80CE9B9-DC13-4E14-B742-3B881F7C09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337480"/>
                <a:ext cx="1933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C444C8-6BD5-459A-AA20-1F59810D04F3}"/>
                  </a:ext>
                </a:extLst>
              </p14:cNvPr>
              <p14:cNvContentPartPr/>
              <p14:nvPr/>
            </p14:nvContentPartPr>
            <p14:xfrm>
              <a:off x="5668680" y="446200"/>
              <a:ext cx="122760" cy="20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C444C8-6BD5-459A-AA20-1F59810D04F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51040" y="428560"/>
                <a:ext cx="1584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E7BD0D6-00B6-4797-BE7D-4641764F0B2A}"/>
                  </a:ext>
                </a:extLst>
              </p14:cNvPr>
              <p14:cNvContentPartPr/>
              <p14:nvPr/>
            </p14:nvContentPartPr>
            <p14:xfrm>
              <a:off x="6735720" y="192400"/>
              <a:ext cx="130320" cy="8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E7BD0D6-00B6-4797-BE7D-4641764F0B2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17720" y="174400"/>
                <a:ext cx="165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0ADC1CF-C7CD-401E-A294-F1CF9452C970}"/>
                  </a:ext>
                </a:extLst>
              </p14:cNvPr>
              <p14:cNvContentPartPr/>
              <p14:nvPr/>
            </p14:nvContentPartPr>
            <p14:xfrm>
              <a:off x="6004200" y="318400"/>
              <a:ext cx="852840" cy="210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0ADC1CF-C7CD-401E-A294-F1CF9452C9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6208" y="300400"/>
                <a:ext cx="88846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91D8B14-B585-4C04-A3B0-445AFAC2C38C}"/>
                  </a:ext>
                </a:extLst>
              </p14:cNvPr>
              <p14:cNvContentPartPr/>
              <p14:nvPr/>
            </p14:nvContentPartPr>
            <p14:xfrm>
              <a:off x="5323800" y="202840"/>
              <a:ext cx="11196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91D8B14-B585-4C04-A3B0-445AFAC2C3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05800" y="184854"/>
                <a:ext cx="14760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342D32E-F8F6-45C0-9B1F-C13C0B2600E0}"/>
                  </a:ext>
                </a:extLst>
              </p14:cNvPr>
              <p14:cNvContentPartPr/>
              <p14:nvPr/>
            </p14:nvContentPartPr>
            <p14:xfrm>
              <a:off x="5237400" y="345040"/>
              <a:ext cx="218520" cy="204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342D32E-F8F6-45C0-9B1F-C13C0B2600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19760" y="327072"/>
                <a:ext cx="254160" cy="239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AA21F3D-DAD0-4787-B76E-548EB518390B}"/>
                  </a:ext>
                </a:extLst>
              </p14:cNvPr>
              <p14:cNvContentPartPr/>
              <p14:nvPr/>
            </p14:nvContentPartPr>
            <p14:xfrm>
              <a:off x="7070880" y="314440"/>
              <a:ext cx="183240" cy="241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AA21F3D-DAD0-4787-B76E-548EB518390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052915" y="296800"/>
                <a:ext cx="21881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7298805-6C41-469F-AA52-A0AEB6176F05}"/>
                  </a:ext>
                </a:extLst>
              </p14:cNvPr>
              <p14:cNvContentPartPr/>
              <p14:nvPr/>
            </p14:nvContentPartPr>
            <p14:xfrm>
              <a:off x="8169960" y="345040"/>
              <a:ext cx="82080" cy="174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7298805-6C41-469F-AA52-A0AEB6176F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51960" y="327040"/>
                <a:ext cx="117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E06FC8B-C79B-4E58-B539-E22571EC61B9}"/>
                  </a:ext>
                </a:extLst>
              </p14:cNvPr>
              <p14:cNvContentPartPr/>
              <p14:nvPr/>
            </p14:nvContentPartPr>
            <p14:xfrm>
              <a:off x="7589280" y="253600"/>
              <a:ext cx="464760" cy="319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E06FC8B-C79B-4E58-B539-E22571EC61B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1280" y="235600"/>
                <a:ext cx="5004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86F4C89-4F4B-41ED-8A7A-4D94DA6299BE}"/>
                  </a:ext>
                </a:extLst>
              </p14:cNvPr>
              <p14:cNvContentPartPr/>
              <p14:nvPr/>
            </p14:nvContentPartPr>
            <p14:xfrm>
              <a:off x="515280" y="731320"/>
              <a:ext cx="1569600" cy="360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86F4C89-4F4B-41ED-8A7A-4D94DA629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7276" y="713320"/>
                <a:ext cx="1605248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FD308F2-3ACF-4F23-A3E7-0D154AFB6261}"/>
                  </a:ext>
                </a:extLst>
              </p14:cNvPr>
              <p14:cNvContentPartPr/>
              <p14:nvPr/>
            </p14:nvContentPartPr>
            <p14:xfrm>
              <a:off x="3149400" y="974680"/>
              <a:ext cx="230760" cy="12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FD308F2-3ACF-4F23-A3E7-0D154AFB626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31760" y="957040"/>
                <a:ext cx="2664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AF28AF1-8753-4C05-97F1-1325930FB72D}"/>
                  </a:ext>
                </a:extLst>
              </p14:cNvPr>
              <p14:cNvContentPartPr/>
              <p14:nvPr/>
            </p14:nvContentPartPr>
            <p14:xfrm>
              <a:off x="3169560" y="1066120"/>
              <a:ext cx="214560" cy="12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AF28AF1-8753-4C05-97F1-1325930FB7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51560" y="1048120"/>
                <a:ext cx="2502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8E5DBEF-4F36-4F0E-BAE2-AD86B83BDCC7}"/>
                  </a:ext>
                </a:extLst>
              </p14:cNvPr>
              <p14:cNvContentPartPr/>
              <p14:nvPr/>
            </p14:nvContentPartPr>
            <p14:xfrm>
              <a:off x="4147680" y="864520"/>
              <a:ext cx="180360" cy="253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8E5DBEF-4F36-4F0E-BAE2-AD86B83BDC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30040" y="846880"/>
                <a:ext cx="2160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D81381-190A-4BFC-B540-9946962C070B}"/>
                  </a:ext>
                </a:extLst>
              </p14:cNvPr>
              <p14:cNvContentPartPr/>
              <p14:nvPr/>
            </p14:nvContentPartPr>
            <p14:xfrm>
              <a:off x="4419480" y="76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D81381-190A-4BFC-B540-9946962C07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0148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14BE8A-E71C-4FAD-92C9-176CF67DDC30}"/>
                  </a:ext>
                </a:extLst>
              </p14:cNvPr>
              <p14:cNvContentPartPr/>
              <p14:nvPr/>
            </p14:nvContentPartPr>
            <p14:xfrm>
              <a:off x="4443240" y="948040"/>
              <a:ext cx="381960" cy="180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14BE8A-E71C-4FAD-92C9-176CF67DDC3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25583" y="930040"/>
                <a:ext cx="417634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1620DCF-87D2-4A11-865B-8BCF22CE0C42}"/>
                  </a:ext>
                </a:extLst>
              </p14:cNvPr>
              <p14:cNvContentPartPr/>
              <p14:nvPr/>
            </p14:nvContentPartPr>
            <p14:xfrm>
              <a:off x="3540720" y="883600"/>
              <a:ext cx="46224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1620DCF-87D2-4A11-865B-8BCF22CE0C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23066" y="865960"/>
                <a:ext cx="497908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7607B3A-7EA4-44CF-9632-B54010DA7874}"/>
                  </a:ext>
                </a:extLst>
              </p14:cNvPr>
              <p14:cNvContentPartPr/>
              <p14:nvPr/>
            </p14:nvContentPartPr>
            <p14:xfrm>
              <a:off x="2695440" y="904120"/>
              <a:ext cx="230760" cy="228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7607B3A-7EA4-44CF-9632-B54010DA787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77440" y="886120"/>
                <a:ext cx="26640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A3B47EA-C92E-4D16-9568-E7F25E4D5CD2}"/>
                  </a:ext>
                </a:extLst>
              </p14:cNvPr>
              <p14:cNvContentPartPr/>
              <p14:nvPr/>
            </p14:nvContentPartPr>
            <p14:xfrm>
              <a:off x="6457800" y="782080"/>
              <a:ext cx="310320" cy="403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A3B47EA-C92E-4D16-9568-E7F25E4D5CD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40160" y="764080"/>
                <a:ext cx="34596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8EF68F9-3221-4B84-A88D-9D09F44D4224}"/>
                  </a:ext>
                </a:extLst>
              </p14:cNvPr>
              <p14:cNvContentPartPr/>
              <p14:nvPr/>
            </p14:nvContentPartPr>
            <p14:xfrm>
              <a:off x="4954440" y="842920"/>
              <a:ext cx="1359360" cy="276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8EF68F9-3221-4B84-A88D-9D09F44D422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36795" y="825280"/>
                <a:ext cx="1395009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2A451E-12E6-42A2-932A-EA1F2E681FFA}"/>
                  </a:ext>
                </a:extLst>
              </p14:cNvPr>
              <p14:cNvContentPartPr/>
              <p14:nvPr/>
            </p14:nvContentPartPr>
            <p14:xfrm>
              <a:off x="7040640" y="1143880"/>
              <a:ext cx="432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2A451E-12E6-42A2-932A-EA1F2E681FF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022640" y="11258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6779F0-9518-4DEC-A783-60D9AC8E059E}"/>
                  </a:ext>
                </a:extLst>
              </p14:cNvPr>
              <p14:cNvContentPartPr/>
              <p14:nvPr/>
            </p14:nvContentPartPr>
            <p14:xfrm>
              <a:off x="7413960" y="664000"/>
              <a:ext cx="1251000" cy="473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6779F0-9518-4DEC-A783-60D9AC8E059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96315" y="646000"/>
                <a:ext cx="128665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5EE43BC-E1F8-490A-9027-06A56E568681}"/>
                  </a:ext>
                </a:extLst>
              </p14:cNvPr>
              <p14:cNvContentPartPr/>
              <p14:nvPr/>
            </p14:nvContentPartPr>
            <p14:xfrm>
              <a:off x="426360" y="1384000"/>
              <a:ext cx="1196280" cy="462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5EE43BC-E1F8-490A-9027-06A56E56868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8720" y="1366360"/>
                <a:ext cx="1231920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5AEB49-206C-4464-B1E1-2C8A186E1B6F}"/>
                  </a:ext>
                </a:extLst>
              </p14:cNvPr>
              <p14:cNvContentPartPr/>
              <p14:nvPr/>
            </p14:nvContentPartPr>
            <p14:xfrm>
              <a:off x="2360280" y="1440160"/>
              <a:ext cx="140040" cy="19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5AEB49-206C-4464-B1E1-2C8A186E1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42640" y="1422160"/>
                <a:ext cx="1756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4CB79FB-AC40-45AA-A6EB-F0ACEBB8ED7C}"/>
                  </a:ext>
                </a:extLst>
              </p14:cNvPr>
              <p14:cNvContentPartPr/>
              <p14:nvPr/>
            </p14:nvContentPartPr>
            <p14:xfrm>
              <a:off x="2329320" y="1602880"/>
              <a:ext cx="210600" cy="25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4CB79FB-AC40-45AA-A6EB-F0ACEBB8ED7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11680" y="1584880"/>
                <a:ext cx="2462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3ECBA51-302C-4E8F-9472-B0F8E4BDE807}"/>
                  </a:ext>
                </a:extLst>
              </p14:cNvPr>
              <p14:cNvContentPartPr/>
              <p14:nvPr/>
            </p14:nvContentPartPr>
            <p14:xfrm>
              <a:off x="2773560" y="1686400"/>
              <a:ext cx="131400" cy="10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3ECBA51-302C-4E8F-9472-B0F8E4BDE80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55560" y="166840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F3E245-919A-4580-960E-192ECC33D1D0}"/>
                  </a:ext>
                </a:extLst>
              </p14:cNvPr>
              <p14:cNvContentPartPr/>
              <p14:nvPr/>
            </p14:nvContentPartPr>
            <p14:xfrm>
              <a:off x="2742600" y="1777840"/>
              <a:ext cx="107280" cy="10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F3E245-919A-4580-960E-192ECC33D1D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24960" y="1759840"/>
                <a:ext cx="1429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A3CBB13-72C3-4123-A378-CB9D25838517}"/>
                  </a:ext>
                </a:extLst>
              </p14:cNvPr>
              <p14:cNvContentPartPr/>
              <p14:nvPr/>
            </p14:nvContentPartPr>
            <p14:xfrm>
              <a:off x="3057600" y="1429000"/>
              <a:ext cx="1250640" cy="399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A3CBB13-72C3-4123-A378-CB9D2583851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39965" y="1411360"/>
                <a:ext cx="128627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CB4B0BB-6DA3-4835-803B-1DE27ED584D5}"/>
                  </a:ext>
                </a:extLst>
              </p14:cNvPr>
              <p14:cNvContentPartPr/>
              <p14:nvPr/>
            </p14:nvContentPartPr>
            <p14:xfrm>
              <a:off x="4551240" y="1547080"/>
              <a:ext cx="291600" cy="272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CB4B0BB-6DA3-4835-803B-1DE27ED584D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33600" y="1529440"/>
                <a:ext cx="32724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D071D9-14AB-4CEB-B479-AAD8114C30CF}"/>
                  </a:ext>
                </a:extLst>
              </p14:cNvPr>
              <p14:cNvContentPartPr/>
              <p14:nvPr/>
            </p14:nvContentPartPr>
            <p14:xfrm>
              <a:off x="8755680" y="1625200"/>
              <a:ext cx="12240" cy="8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D071D9-14AB-4CEB-B479-AAD8114C30C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738040" y="160720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8331185-68F1-42EB-856A-1BE0E4D4E324}"/>
                  </a:ext>
                </a:extLst>
              </p14:cNvPr>
              <p14:cNvContentPartPr/>
              <p14:nvPr/>
            </p14:nvContentPartPr>
            <p14:xfrm>
              <a:off x="7671360" y="1431880"/>
              <a:ext cx="984240" cy="278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8331185-68F1-42EB-856A-1BE0E4D4E3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53720" y="1414217"/>
                <a:ext cx="1019880" cy="3143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E63819D-D4C1-4A47-AB9B-B9E334550638}"/>
                  </a:ext>
                </a:extLst>
              </p14:cNvPr>
              <p14:cNvContentPartPr/>
              <p14:nvPr/>
            </p14:nvContentPartPr>
            <p14:xfrm>
              <a:off x="6899880" y="1451320"/>
              <a:ext cx="658800" cy="284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E63819D-D4C1-4A47-AB9B-B9E33455063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81880" y="1433343"/>
                <a:ext cx="694440" cy="3203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DE40975-B8E5-44E1-870A-054C3435C7D9}"/>
                  </a:ext>
                </a:extLst>
              </p14:cNvPr>
              <p14:cNvContentPartPr/>
              <p14:nvPr/>
            </p14:nvContentPartPr>
            <p14:xfrm>
              <a:off x="5266920" y="1452040"/>
              <a:ext cx="1469880" cy="398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DE40975-B8E5-44E1-870A-054C3435C7D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249280" y="1434056"/>
                <a:ext cx="1505520" cy="4341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7001ADF9-9C90-4B32-91C2-096F6F6C7062}"/>
                  </a:ext>
                </a:extLst>
              </p14:cNvPr>
              <p14:cNvContentPartPr/>
              <p14:nvPr/>
            </p14:nvContentPartPr>
            <p14:xfrm>
              <a:off x="357240" y="2235040"/>
              <a:ext cx="8273880" cy="14821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7001ADF9-9C90-4B32-91C2-096F6F6C706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39240" y="2217044"/>
                <a:ext cx="8309520" cy="15177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1A2D059-782E-42FA-BD0B-EBEF7702DB09}"/>
                  </a:ext>
                </a:extLst>
              </p14:cNvPr>
              <p14:cNvContentPartPr/>
              <p14:nvPr/>
            </p14:nvContentPartPr>
            <p14:xfrm>
              <a:off x="2908560" y="3342400"/>
              <a:ext cx="332640" cy="426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1A2D059-782E-42FA-BD0B-EBEF7702DB0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890920" y="3324760"/>
                <a:ext cx="36828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227115-3344-4559-A7B0-032565D9F8CE}"/>
                  </a:ext>
                </a:extLst>
              </p14:cNvPr>
              <p14:cNvContentPartPr/>
              <p14:nvPr/>
            </p14:nvContentPartPr>
            <p14:xfrm>
              <a:off x="4358280" y="3535360"/>
              <a:ext cx="162000" cy="11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227115-3344-4559-A7B0-032565D9F8C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40280" y="351736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986D27-CB4E-4B0B-B590-B6817BB4CD62}"/>
                  </a:ext>
                </a:extLst>
              </p14:cNvPr>
              <p14:cNvContentPartPr/>
              <p14:nvPr/>
            </p14:nvContentPartPr>
            <p14:xfrm>
              <a:off x="4358280" y="3626440"/>
              <a:ext cx="173880" cy="21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986D27-CB4E-4B0B-B590-B6817BB4CD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340280" y="3608800"/>
                <a:ext cx="2095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21A878B-B5FC-4263-AD0B-0923D0845DDC}"/>
                  </a:ext>
                </a:extLst>
              </p14:cNvPr>
              <p14:cNvContentPartPr/>
              <p14:nvPr/>
            </p14:nvContentPartPr>
            <p14:xfrm>
              <a:off x="5120040" y="3319720"/>
              <a:ext cx="187560" cy="124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21A878B-B5FC-4263-AD0B-0923D0845DD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02400" y="3301720"/>
                <a:ext cx="22320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449DFC1-8DD9-47A5-95BF-1FE9E81684EC}"/>
                  </a:ext>
                </a:extLst>
              </p14:cNvPr>
              <p14:cNvContentPartPr/>
              <p14:nvPr/>
            </p14:nvContentPartPr>
            <p14:xfrm>
              <a:off x="5567520" y="366712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449DFC1-8DD9-47A5-95BF-1FE9E81684E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49520" y="3649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2BBAD17-962F-4789-808A-A326382C4D54}"/>
                  </a:ext>
                </a:extLst>
              </p14:cNvPr>
              <p14:cNvContentPartPr/>
              <p14:nvPr/>
            </p14:nvContentPartPr>
            <p14:xfrm>
              <a:off x="4663200" y="3514840"/>
              <a:ext cx="741600" cy="183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2BBAD17-962F-4789-808A-A326382C4D5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645200" y="3497235"/>
                <a:ext cx="777240" cy="2188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131FA63-BD42-4BBC-9C22-1B1695AB7C22}"/>
                  </a:ext>
                </a:extLst>
              </p14:cNvPr>
              <p14:cNvContentPartPr/>
              <p14:nvPr/>
            </p14:nvContentPartPr>
            <p14:xfrm>
              <a:off x="3609120" y="3321520"/>
              <a:ext cx="582840" cy="392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131FA63-BD42-4BBC-9C22-1B1695AB7C2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591120" y="3303896"/>
                <a:ext cx="618480" cy="42836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4595054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BFE873F-F4D6-43B4-B0F6-1463DF08B780}"/>
                  </a:ext>
                </a:extLst>
              </p14:cNvPr>
              <p14:cNvContentPartPr/>
              <p14:nvPr/>
            </p14:nvContentPartPr>
            <p14:xfrm>
              <a:off x="790320" y="268360"/>
              <a:ext cx="329040" cy="311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BFE873F-F4D6-43B4-B0F6-1463DF08B7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2680" y="250360"/>
                <a:ext cx="36468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86114FB-6F7A-412F-94A0-18733AEA0CFB}"/>
                  </a:ext>
                </a:extLst>
              </p14:cNvPr>
              <p14:cNvContentPartPr/>
              <p14:nvPr/>
            </p14:nvContentPartPr>
            <p14:xfrm>
              <a:off x="1177680" y="382480"/>
              <a:ext cx="192960" cy="203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86114FB-6F7A-412F-94A0-18733AEA0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60040" y="364840"/>
                <a:ext cx="22860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31A2CD7-942E-4A59-B0A7-B006F14F1C8C}"/>
                  </a:ext>
                </a:extLst>
              </p14:cNvPr>
              <p14:cNvContentPartPr/>
              <p14:nvPr/>
            </p14:nvContentPartPr>
            <p14:xfrm>
              <a:off x="2844480" y="351880"/>
              <a:ext cx="935280" cy="200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31A2CD7-942E-4A59-B0A7-B006F14F1C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26840" y="334208"/>
                <a:ext cx="97092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818E85-AB49-4C37-973A-E3FB3187F729}"/>
                  </a:ext>
                </a:extLst>
              </p14:cNvPr>
              <p14:cNvContentPartPr/>
              <p14:nvPr/>
            </p14:nvContentPartPr>
            <p14:xfrm>
              <a:off x="1775280" y="230920"/>
              <a:ext cx="816480" cy="334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818E85-AB49-4C37-973A-E3FB3187F7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57632" y="212920"/>
                <a:ext cx="852136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C2CE16E-49AB-42AF-B989-8EE1024AF683}"/>
                  </a:ext>
                </a:extLst>
              </p14:cNvPr>
              <p14:cNvContentPartPr/>
              <p14:nvPr/>
            </p14:nvContentPartPr>
            <p14:xfrm>
              <a:off x="3982440" y="166840"/>
              <a:ext cx="946800" cy="317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C2CE16E-49AB-42AF-B989-8EE1024AF68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64447" y="148840"/>
                <a:ext cx="982426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80CE9B9-DC13-4E14-B742-3B881F7C094D}"/>
                  </a:ext>
                </a:extLst>
              </p14:cNvPr>
              <p14:cNvContentPartPr/>
              <p14:nvPr/>
            </p14:nvContentPartPr>
            <p14:xfrm>
              <a:off x="5658960" y="355120"/>
              <a:ext cx="157680" cy="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80CE9B9-DC13-4E14-B742-3B881F7C09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337480"/>
                <a:ext cx="1933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C444C8-6BD5-459A-AA20-1F59810D04F3}"/>
                  </a:ext>
                </a:extLst>
              </p14:cNvPr>
              <p14:cNvContentPartPr/>
              <p14:nvPr/>
            </p14:nvContentPartPr>
            <p14:xfrm>
              <a:off x="5668680" y="446200"/>
              <a:ext cx="122760" cy="20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C444C8-6BD5-459A-AA20-1F59810D04F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51040" y="428560"/>
                <a:ext cx="1584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E7BD0D6-00B6-4797-BE7D-4641764F0B2A}"/>
                  </a:ext>
                </a:extLst>
              </p14:cNvPr>
              <p14:cNvContentPartPr/>
              <p14:nvPr/>
            </p14:nvContentPartPr>
            <p14:xfrm>
              <a:off x="6735720" y="192400"/>
              <a:ext cx="130320" cy="8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E7BD0D6-00B6-4797-BE7D-4641764F0B2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17720" y="174400"/>
                <a:ext cx="165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0ADC1CF-C7CD-401E-A294-F1CF9452C970}"/>
                  </a:ext>
                </a:extLst>
              </p14:cNvPr>
              <p14:cNvContentPartPr/>
              <p14:nvPr/>
            </p14:nvContentPartPr>
            <p14:xfrm>
              <a:off x="6004200" y="318400"/>
              <a:ext cx="852840" cy="210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0ADC1CF-C7CD-401E-A294-F1CF9452C9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6208" y="300400"/>
                <a:ext cx="88846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91D8B14-B585-4C04-A3B0-445AFAC2C38C}"/>
                  </a:ext>
                </a:extLst>
              </p14:cNvPr>
              <p14:cNvContentPartPr/>
              <p14:nvPr/>
            </p14:nvContentPartPr>
            <p14:xfrm>
              <a:off x="5323800" y="202840"/>
              <a:ext cx="11196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91D8B14-B585-4C04-A3B0-445AFAC2C3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05800" y="184854"/>
                <a:ext cx="14760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342D32E-F8F6-45C0-9B1F-C13C0B2600E0}"/>
                  </a:ext>
                </a:extLst>
              </p14:cNvPr>
              <p14:cNvContentPartPr/>
              <p14:nvPr/>
            </p14:nvContentPartPr>
            <p14:xfrm>
              <a:off x="5237400" y="345040"/>
              <a:ext cx="218520" cy="204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342D32E-F8F6-45C0-9B1F-C13C0B2600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19760" y="327072"/>
                <a:ext cx="254160" cy="239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AA21F3D-DAD0-4787-B76E-548EB518390B}"/>
                  </a:ext>
                </a:extLst>
              </p14:cNvPr>
              <p14:cNvContentPartPr/>
              <p14:nvPr/>
            </p14:nvContentPartPr>
            <p14:xfrm>
              <a:off x="7070880" y="314440"/>
              <a:ext cx="183240" cy="241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AA21F3D-DAD0-4787-B76E-548EB518390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052915" y="296800"/>
                <a:ext cx="21881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7298805-6C41-469F-AA52-A0AEB6176F05}"/>
                  </a:ext>
                </a:extLst>
              </p14:cNvPr>
              <p14:cNvContentPartPr/>
              <p14:nvPr/>
            </p14:nvContentPartPr>
            <p14:xfrm>
              <a:off x="8169960" y="345040"/>
              <a:ext cx="82080" cy="174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7298805-6C41-469F-AA52-A0AEB6176F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51960" y="327040"/>
                <a:ext cx="117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E06FC8B-C79B-4E58-B539-E22571EC61B9}"/>
                  </a:ext>
                </a:extLst>
              </p14:cNvPr>
              <p14:cNvContentPartPr/>
              <p14:nvPr/>
            </p14:nvContentPartPr>
            <p14:xfrm>
              <a:off x="7589280" y="253600"/>
              <a:ext cx="464760" cy="319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E06FC8B-C79B-4E58-B539-E22571EC61B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1280" y="235600"/>
                <a:ext cx="5004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86F4C89-4F4B-41ED-8A7A-4D94DA6299BE}"/>
                  </a:ext>
                </a:extLst>
              </p14:cNvPr>
              <p14:cNvContentPartPr/>
              <p14:nvPr/>
            </p14:nvContentPartPr>
            <p14:xfrm>
              <a:off x="515280" y="731320"/>
              <a:ext cx="1569600" cy="360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86F4C89-4F4B-41ED-8A7A-4D94DA629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7276" y="713320"/>
                <a:ext cx="1605248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FD308F2-3ACF-4F23-A3E7-0D154AFB6261}"/>
                  </a:ext>
                </a:extLst>
              </p14:cNvPr>
              <p14:cNvContentPartPr/>
              <p14:nvPr/>
            </p14:nvContentPartPr>
            <p14:xfrm>
              <a:off x="3149400" y="974680"/>
              <a:ext cx="230760" cy="12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FD308F2-3ACF-4F23-A3E7-0D154AFB626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31760" y="957040"/>
                <a:ext cx="2664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AF28AF1-8753-4C05-97F1-1325930FB72D}"/>
                  </a:ext>
                </a:extLst>
              </p14:cNvPr>
              <p14:cNvContentPartPr/>
              <p14:nvPr/>
            </p14:nvContentPartPr>
            <p14:xfrm>
              <a:off x="3169560" y="1066120"/>
              <a:ext cx="214560" cy="12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AF28AF1-8753-4C05-97F1-1325930FB7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51560" y="1048120"/>
                <a:ext cx="2502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8E5DBEF-4F36-4F0E-BAE2-AD86B83BDCC7}"/>
                  </a:ext>
                </a:extLst>
              </p14:cNvPr>
              <p14:cNvContentPartPr/>
              <p14:nvPr/>
            </p14:nvContentPartPr>
            <p14:xfrm>
              <a:off x="4147680" y="864520"/>
              <a:ext cx="180360" cy="253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8E5DBEF-4F36-4F0E-BAE2-AD86B83BDC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30040" y="846880"/>
                <a:ext cx="2160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D81381-190A-4BFC-B540-9946962C070B}"/>
                  </a:ext>
                </a:extLst>
              </p14:cNvPr>
              <p14:cNvContentPartPr/>
              <p14:nvPr/>
            </p14:nvContentPartPr>
            <p14:xfrm>
              <a:off x="4419480" y="76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D81381-190A-4BFC-B540-9946962C07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0148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14BE8A-E71C-4FAD-92C9-176CF67DDC30}"/>
                  </a:ext>
                </a:extLst>
              </p14:cNvPr>
              <p14:cNvContentPartPr/>
              <p14:nvPr/>
            </p14:nvContentPartPr>
            <p14:xfrm>
              <a:off x="4443240" y="948040"/>
              <a:ext cx="381960" cy="180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14BE8A-E71C-4FAD-92C9-176CF67DDC3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25583" y="930040"/>
                <a:ext cx="417634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1620DCF-87D2-4A11-865B-8BCF22CE0C42}"/>
                  </a:ext>
                </a:extLst>
              </p14:cNvPr>
              <p14:cNvContentPartPr/>
              <p14:nvPr/>
            </p14:nvContentPartPr>
            <p14:xfrm>
              <a:off x="3540720" y="883600"/>
              <a:ext cx="46224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1620DCF-87D2-4A11-865B-8BCF22CE0C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23066" y="865960"/>
                <a:ext cx="497908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7607B3A-7EA4-44CF-9632-B54010DA7874}"/>
                  </a:ext>
                </a:extLst>
              </p14:cNvPr>
              <p14:cNvContentPartPr/>
              <p14:nvPr/>
            </p14:nvContentPartPr>
            <p14:xfrm>
              <a:off x="2695440" y="904120"/>
              <a:ext cx="230760" cy="228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7607B3A-7EA4-44CF-9632-B54010DA787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77440" y="886120"/>
                <a:ext cx="26640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A3B47EA-C92E-4D16-9568-E7F25E4D5CD2}"/>
                  </a:ext>
                </a:extLst>
              </p14:cNvPr>
              <p14:cNvContentPartPr/>
              <p14:nvPr/>
            </p14:nvContentPartPr>
            <p14:xfrm>
              <a:off x="6457800" y="782080"/>
              <a:ext cx="310320" cy="403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A3B47EA-C92E-4D16-9568-E7F25E4D5CD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40160" y="764080"/>
                <a:ext cx="34596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8EF68F9-3221-4B84-A88D-9D09F44D4224}"/>
                  </a:ext>
                </a:extLst>
              </p14:cNvPr>
              <p14:cNvContentPartPr/>
              <p14:nvPr/>
            </p14:nvContentPartPr>
            <p14:xfrm>
              <a:off x="4954440" y="842920"/>
              <a:ext cx="1359360" cy="276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8EF68F9-3221-4B84-A88D-9D09F44D422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36795" y="825280"/>
                <a:ext cx="1395009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2A451E-12E6-42A2-932A-EA1F2E681FFA}"/>
                  </a:ext>
                </a:extLst>
              </p14:cNvPr>
              <p14:cNvContentPartPr/>
              <p14:nvPr/>
            </p14:nvContentPartPr>
            <p14:xfrm>
              <a:off x="7040640" y="1143880"/>
              <a:ext cx="432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2A451E-12E6-42A2-932A-EA1F2E681FF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022640" y="11258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6779F0-9518-4DEC-A783-60D9AC8E059E}"/>
                  </a:ext>
                </a:extLst>
              </p14:cNvPr>
              <p14:cNvContentPartPr/>
              <p14:nvPr/>
            </p14:nvContentPartPr>
            <p14:xfrm>
              <a:off x="7413960" y="664000"/>
              <a:ext cx="1251000" cy="473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6779F0-9518-4DEC-A783-60D9AC8E059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96315" y="646000"/>
                <a:ext cx="128665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5EE43BC-E1F8-490A-9027-06A56E568681}"/>
                  </a:ext>
                </a:extLst>
              </p14:cNvPr>
              <p14:cNvContentPartPr/>
              <p14:nvPr/>
            </p14:nvContentPartPr>
            <p14:xfrm>
              <a:off x="426360" y="1384000"/>
              <a:ext cx="1196280" cy="462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5EE43BC-E1F8-490A-9027-06A56E56868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8720" y="1366360"/>
                <a:ext cx="1231920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5AEB49-206C-4464-B1E1-2C8A186E1B6F}"/>
                  </a:ext>
                </a:extLst>
              </p14:cNvPr>
              <p14:cNvContentPartPr/>
              <p14:nvPr/>
            </p14:nvContentPartPr>
            <p14:xfrm>
              <a:off x="2360280" y="1440160"/>
              <a:ext cx="140040" cy="19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5AEB49-206C-4464-B1E1-2C8A186E1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42640" y="1422160"/>
                <a:ext cx="1756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4CB79FB-AC40-45AA-A6EB-F0ACEBB8ED7C}"/>
                  </a:ext>
                </a:extLst>
              </p14:cNvPr>
              <p14:cNvContentPartPr/>
              <p14:nvPr/>
            </p14:nvContentPartPr>
            <p14:xfrm>
              <a:off x="2329320" y="1602880"/>
              <a:ext cx="210600" cy="25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4CB79FB-AC40-45AA-A6EB-F0ACEBB8ED7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11680" y="1584880"/>
                <a:ext cx="2462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3ECBA51-302C-4E8F-9472-B0F8E4BDE807}"/>
                  </a:ext>
                </a:extLst>
              </p14:cNvPr>
              <p14:cNvContentPartPr/>
              <p14:nvPr/>
            </p14:nvContentPartPr>
            <p14:xfrm>
              <a:off x="2773560" y="1686400"/>
              <a:ext cx="131400" cy="10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3ECBA51-302C-4E8F-9472-B0F8E4BDE80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55560" y="166840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F3E245-919A-4580-960E-192ECC33D1D0}"/>
                  </a:ext>
                </a:extLst>
              </p14:cNvPr>
              <p14:cNvContentPartPr/>
              <p14:nvPr/>
            </p14:nvContentPartPr>
            <p14:xfrm>
              <a:off x="2742600" y="1777840"/>
              <a:ext cx="107280" cy="10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F3E245-919A-4580-960E-192ECC33D1D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24960" y="1759840"/>
                <a:ext cx="1429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A3CBB13-72C3-4123-A378-CB9D25838517}"/>
                  </a:ext>
                </a:extLst>
              </p14:cNvPr>
              <p14:cNvContentPartPr/>
              <p14:nvPr/>
            </p14:nvContentPartPr>
            <p14:xfrm>
              <a:off x="3057600" y="1429000"/>
              <a:ext cx="1250640" cy="399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A3CBB13-72C3-4123-A378-CB9D2583851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39965" y="1411360"/>
                <a:ext cx="128627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CB4B0BB-6DA3-4835-803B-1DE27ED584D5}"/>
                  </a:ext>
                </a:extLst>
              </p14:cNvPr>
              <p14:cNvContentPartPr/>
              <p14:nvPr/>
            </p14:nvContentPartPr>
            <p14:xfrm>
              <a:off x="4551240" y="1547080"/>
              <a:ext cx="291600" cy="272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CB4B0BB-6DA3-4835-803B-1DE27ED584D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33600" y="1529440"/>
                <a:ext cx="32724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D071D9-14AB-4CEB-B479-AAD8114C30CF}"/>
                  </a:ext>
                </a:extLst>
              </p14:cNvPr>
              <p14:cNvContentPartPr/>
              <p14:nvPr/>
            </p14:nvContentPartPr>
            <p14:xfrm>
              <a:off x="8755680" y="1625200"/>
              <a:ext cx="12240" cy="8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D071D9-14AB-4CEB-B479-AAD8114C30C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738040" y="160720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8331185-68F1-42EB-856A-1BE0E4D4E324}"/>
                  </a:ext>
                </a:extLst>
              </p14:cNvPr>
              <p14:cNvContentPartPr/>
              <p14:nvPr/>
            </p14:nvContentPartPr>
            <p14:xfrm>
              <a:off x="7671360" y="1431880"/>
              <a:ext cx="984240" cy="278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8331185-68F1-42EB-856A-1BE0E4D4E3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53720" y="1414217"/>
                <a:ext cx="1019880" cy="3143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E63819D-D4C1-4A47-AB9B-B9E334550638}"/>
                  </a:ext>
                </a:extLst>
              </p14:cNvPr>
              <p14:cNvContentPartPr/>
              <p14:nvPr/>
            </p14:nvContentPartPr>
            <p14:xfrm>
              <a:off x="6899880" y="1451320"/>
              <a:ext cx="658800" cy="284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E63819D-D4C1-4A47-AB9B-B9E33455063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81880" y="1433343"/>
                <a:ext cx="694440" cy="3203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DE40975-B8E5-44E1-870A-054C3435C7D9}"/>
                  </a:ext>
                </a:extLst>
              </p14:cNvPr>
              <p14:cNvContentPartPr/>
              <p14:nvPr/>
            </p14:nvContentPartPr>
            <p14:xfrm>
              <a:off x="5266920" y="1452040"/>
              <a:ext cx="1469880" cy="398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DE40975-B8E5-44E1-870A-054C3435C7D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249280" y="1434056"/>
                <a:ext cx="1505520" cy="4341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7001ADF9-9C90-4B32-91C2-096F6F6C7062}"/>
                  </a:ext>
                </a:extLst>
              </p14:cNvPr>
              <p14:cNvContentPartPr/>
              <p14:nvPr/>
            </p14:nvContentPartPr>
            <p14:xfrm>
              <a:off x="357240" y="2235040"/>
              <a:ext cx="8273880" cy="14821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7001ADF9-9C90-4B32-91C2-096F6F6C706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39240" y="2217044"/>
                <a:ext cx="8309520" cy="15177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1A2D059-782E-42FA-BD0B-EBEF7702DB09}"/>
                  </a:ext>
                </a:extLst>
              </p14:cNvPr>
              <p14:cNvContentPartPr/>
              <p14:nvPr/>
            </p14:nvContentPartPr>
            <p14:xfrm>
              <a:off x="2908560" y="3342400"/>
              <a:ext cx="332640" cy="426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1A2D059-782E-42FA-BD0B-EBEF7702DB0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890920" y="3324760"/>
                <a:ext cx="36828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227115-3344-4559-A7B0-032565D9F8CE}"/>
                  </a:ext>
                </a:extLst>
              </p14:cNvPr>
              <p14:cNvContentPartPr/>
              <p14:nvPr/>
            </p14:nvContentPartPr>
            <p14:xfrm>
              <a:off x="4358280" y="3535360"/>
              <a:ext cx="162000" cy="11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227115-3344-4559-A7B0-032565D9F8C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40280" y="351736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986D27-CB4E-4B0B-B590-B6817BB4CD62}"/>
                  </a:ext>
                </a:extLst>
              </p14:cNvPr>
              <p14:cNvContentPartPr/>
              <p14:nvPr/>
            </p14:nvContentPartPr>
            <p14:xfrm>
              <a:off x="4358280" y="3626440"/>
              <a:ext cx="173880" cy="21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986D27-CB4E-4B0B-B590-B6817BB4CD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340280" y="3608800"/>
                <a:ext cx="2095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21A878B-B5FC-4263-AD0B-0923D0845DDC}"/>
                  </a:ext>
                </a:extLst>
              </p14:cNvPr>
              <p14:cNvContentPartPr/>
              <p14:nvPr/>
            </p14:nvContentPartPr>
            <p14:xfrm>
              <a:off x="5120040" y="3319720"/>
              <a:ext cx="187560" cy="124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21A878B-B5FC-4263-AD0B-0923D0845DD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02400" y="3301720"/>
                <a:ext cx="22320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449DFC1-8DD9-47A5-95BF-1FE9E81684EC}"/>
                  </a:ext>
                </a:extLst>
              </p14:cNvPr>
              <p14:cNvContentPartPr/>
              <p14:nvPr/>
            </p14:nvContentPartPr>
            <p14:xfrm>
              <a:off x="5567520" y="366712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449DFC1-8DD9-47A5-95BF-1FE9E81684E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49520" y="3649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2BBAD17-962F-4789-808A-A326382C4D54}"/>
                  </a:ext>
                </a:extLst>
              </p14:cNvPr>
              <p14:cNvContentPartPr/>
              <p14:nvPr/>
            </p14:nvContentPartPr>
            <p14:xfrm>
              <a:off x="4663200" y="3514840"/>
              <a:ext cx="741600" cy="183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2BBAD17-962F-4789-808A-A326382C4D5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645200" y="3497235"/>
                <a:ext cx="777240" cy="2188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131FA63-BD42-4BBC-9C22-1B1695AB7C22}"/>
                  </a:ext>
                </a:extLst>
              </p14:cNvPr>
              <p14:cNvContentPartPr/>
              <p14:nvPr/>
            </p14:nvContentPartPr>
            <p14:xfrm>
              <a:off x="3609120" y="3321520"/>
              <a:ext cx="582840" cy="392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131FA63-BD42-4BBC-9C22-1B1695AB7C2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591120" y="3303896"/>
                <a:ext cx="618480" cy="4283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4E56194-18DB-4AB1-A331-F1492BBF7F7E}"/>
                  </a:ext>
                </a:extLst>
              </p14:cNvPr>
              <p14:cNvContentPartPr/>
              <p14:nvPr/>
            </p14:nvContentPartPr>
            <p14:xfrm>
              <a:off x="1086600" y="3921640"/>
              <a:ext cx="2896200" cy="324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4E56194-18DB-4AB1-A331-F1492BBF7F7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068600" y="3903640"/>
                <a:ext cx="293184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6F7143A-A318-4D84-8DDE-B6AA8D3AB03A}"/>
                  </a:ext>
                </a:extLst>
              </p14:cNvPr>
              <p14:cNvContentPartPr/>
              <p14:nvPr/>
            </p14:nvContentPartPr>
            <p14:xfrm>
              <a:off x="545520" y="3963400"/>
              <a:ext cx="408240" cy="322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6F7143A-A318-4D84-8DDE-B6AA8D3AB03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27520" y="3945420"/>
                <a:ext cx="443880" cy="35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D6B86889-9B2E-4B34-AA4B-32E4A4121C14}"/>
                  </a:ext>
                </a:extLst>
              </p14:cNvPr>
              <p14:cNvContentPartPr/>
              <p14:nvPr/>
            </p14:nvContentPartPr>
            <p14:xfrm>
              <a:off x="4314720" y="3351400"/>
              <a:ext cx="4614480" cy="1639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D6B86889-9B2E-4B34-AA4B-32E4A4121C1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297079" y="3333756"/>
                <a:ext cx="4650123" cy="16750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5D52CBA8-734F-4320-805A-1A621604A1F7}"/>
                  </a:ext>
                </a:extLst>
              </p14:cNvPr>
              <p14:cNvContentPartPr/>
              <p14:nvPr/>
            </p14:nvContentPartPr>
            <p14:xfrm>
              <a:off x="294240" y="4355440"/>
              <a:ext cx="3846240" cy="97056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5D52CBA8-734F-4320-805A-1A621604A1F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76598" y="4337800"/>
                <a:ext cx="3881883" cy="1006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8459857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BFE873F-F4D6-43B4-B0F6-1463DF08B780}"/>
                  </a:ext>
                </a:extLst>
              </p14:cNvPr>
              <p14:cNvContentPartPr/>
              <p14:nvPr/>
            </p14:nvContentPartPr>
            <p14:xfrm>
              <a:off x="790320" y="268360"/>
              <a:ext cx="329040" cy="311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BFE873F-F4D6-43B4-B0F6-1463DF08B7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2680" y="250360"/>
                <a:ext cx="36468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86114FB-6F7A-412F-94A0-18733AEA0CFB}"/>
                  </a:ext>
                </a:extLst>
              </p14:cNvPr>
              <p14:cNvContentPartPr/>
              <p14:nvPr/>
            </p14:nvContentPartPr>
            <p14:xfrm>
              <a:off x="1177680" y="382480"/>
              <a:ext cx="192960" cy="203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86114FB-6F7A-412F-94A0-18733AEA0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60040" y="364840"/>
                <a:ext cx="22860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31A2CD7-942E-4A59-B0A7-B006F14F1C8C}"/>
                  </a:ext>
                </a:extLst>
              </p14:cNvPr>
              <p14:cNvContentPartPr/>
              <p14:nvPr/>
            </p14:nvContentPartPr>
            <p14:xfrm>
              <a:off x="2844480" y="351880"/>
              <a:ext cx="935280" cy="200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31A2CD7-942E-4A59-B0A7-B006F14F1C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26840" y="334208"/>
                <a:ext cx="97092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818E85-AB49-4C37-973A-E3FB3187F729}"/>
                  </a:ext>
                </a:extLst>
              </p14:cNvPr>
              <p14:cNvContentPartPr/>
              <p14:nvPr/>
            </p14:nvContentPartPr>
            <p14:xfrm>
              <a:off x="1775280" y="230920"/>
              <a:ext cx="816480" cy="334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818E85-AB49-4C37-973A-E3FB3187F7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57632" y="212920"/>
                <a:ext cx="852136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C2CE16E-49AB-42AF-B989-8EE1024AF683}"/>
                  </a:ext>
                </a:extLst>
              </p14:cNvPr>
              <p14:cNvContentPartPr/>
              <p14:nvPr/>
            </p14:nvContentPartPr>
            <p14:xfrm>
              <a:off x="3982440" y="166840"/>
              <a:ext cx="946800" cy="317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C2CE16E-49AB-42AF-B989-8EE1024AF68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64447" y="148840"/>
                <a:ext cx="982426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80CE9B9-DC13-4E14-B742-3B881F7C094D}"/>
                  </a:ext>
                </a:extLst>
              </p14:cNvPr>
              <p14:cNvContentPartPr/>
              <p14:nvPr/>
            </p14:nvContentPartPr>
            <p14:xfrm>
              <a:off x="5658960" y="355120"/>
              <a:ext cx="157680" cy="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80CE9B9-DC13-4E14-B742-3B881F7C09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337480"/>
                <a:ext cx="1933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C444C8-6BD5-459A-AA20-1F59810D04F3}"/>
                  </a:ext>
                </a:extLst>
              </p14:cNvPr>
              <p14:cNvContentPartPr/>
              <p14:nvPr/>
            </p14:nvContentPartPr>
            <p14:xfrm>
              <a:off x="5668680" y="446200"/>
              <a:ext cx="122760" cy="20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C444C8-6BD5-459A-AA20-1F59810D04F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51040" y="428560"/>
                <a:ext cx="1584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E7BD0D6-00B6-4797-BE7D-4641764F0B2A}"/>
                  </a:ext>
                </a:extLst>
              </p14:cNvPr>
              <p14:cNvContentPartPr/>
              <p14:nvPr/>
            </p14:nvContentPartPr>
            <p14:xfrm>
              <a:off x="6735720" y="192400"/>
              <a:ext cx="130320" cy="8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E7BD0D6-00B6-4797-BE7D-4641764F0B2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17720" y="174400"/>
                <a:ext cx="165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0ADC1CF-C7CD-401E-A294-F1CF9452C970}"/>
                  </a:ext>
                </a:extLst>
              </p14:cNvPr>
              <p14:cNvContentPartPr/>
              <p14:nvPr/>
            </p14:nvContentPartPr>
            <p14:xfrm>
              <a:off x="6004200" y="318400"/>
              <a:ext cx="852840" cy="210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0ADC1CF-C7CD-401E-A294-F1CF9452C9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6208" y="300400"/>
                <a:ext cx="88846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91D8B14-B585-4C04-A3B0-445AFAC2C38C}"/>
                  </a:ext>
                </a:extLst>
              </p14:cNvPr>
              <p14:cNvContentPartPr/>
              <p14:nvPr/>
            </p14:nvContentPartPr>
            <p14:xfrm>
              <a:off x="5323800" y="202840"/>
              <a:ext cx="11196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91D8B14-B585-4C04-A3B0-445AFAC2C3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05800" y="184854"/>
                <a:ext cx="14760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342D32E-F8F6-45C0-9B1F-C13C0B2600E0}"/>
                  </a:ext>
                </a:extLst>
              </p14:cNvPr>
              <p14:cNvContentPartPr/>
              <p14:nvPr/>
            </p14:nvContentPartPr>
            <p14:xfrm>
              <a:off x="5237400" y="345040"/>
              <a:ext cx="218520" cy="204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342D32E-F8F6-45C0-9B1F-C13C0B2600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19760" y="327072"/>
                <a:ext cx="254160" cy="239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AA21F3D-DAD0-4787-B76E-548EB518390B}"/>
                  </a:ext>
                </a:extLst>
              </p14:cNvPr>
              <p14:cNvContentPartPr/>
              <p14:nvPr/>
            </p14:nvContentPartPr>
            <p14:xfrm>
              <a:off x="7070880" y="314440"/>
              <a:ext cx="183240" cy="241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AA21F3D-DAD0-4787-B76E-548EB518390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052915" y="296800"/>
                <a:ext cx="21881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7298805-6C41-469F-AA52-A0AEB6176F05}"/>
                  </a:ext>
                </a:extLst>
              </p14:cNvPr>
              <p14:cNvContentPartPr/>
              <p14:nvPr/>
            </p14:nvContentPartPr>
            <p14:xfrm>
              <a:off x="8169960" y="345040"/>
              <a:ext cx="82080" cy="174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7298805-6C41-469F-AA52-A0AEB6176F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51960" y="327040"/>
                <a:ext cx="117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E06FC8B-C79B-4E58-B539-E22571EC61B9}"/>
                  </a:ext>
                </a:extLst>
              </p14:cNvPr>
              <p14:cNvContentPartPr/>
              <p14:nvPr/>
            </p14:nvContentPartPr>
            <p14:xfrm>
              <a:off x="7589280" y="253600"/>
              <a:ext cx="464760" cy="319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E06FC8B-C79B-4E58-B539-E22571EC61B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1280" y="235600"/>
                <a:ext cx="5004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86F4C89-4F4B-41ED-8A7A-4D94DA6299BE}"/>
                  </a:ext>
                </a:extLst>
              </p14:cNvPr>
              <p14:cNvContentPartPr/>
              <p14:nvPr/>
            </p14:nvContentPartPr>
            <p14:xfrm>
              <a:off x="515280" y="731320"/>
              <a:ext cx="1569600" cy="360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86F4C89-4F4B-41ED-8A7A-4D94DA629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7276" y="713320"/>
                <a:ext cx="1605248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FD308F2-3ACF-4F23-A3E7-0D154AFB6261}"/>
                  </a:ext>
                </a:extLst>
              </p14:cNvPr>
              <p14:cNvContentPartPr/>
              <p14:nvPr/>
            </p14:nvContentPartPr>
            <p14:xfrm>
              <a:off x="3149400" y="974680"/>
              <a:ext cx="230760" cy="12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FD308F2-3ACF-4F23-A3E7-0D154AFB626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31760" y="957040"/>
                <a:ext cx="2664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AF28AF1-8753-4C05-97F1-1325930FB72D}"/>
                  </a:ext>
                </a:extLst>
              </p14:cNvPr>
              <p14:cNvContentPartPr/>
              <p14:nvPr/>
            </p14:nvContentPartPr>
            <p14:xfrm>
              <a:off x="3169560" y="1066120"/>
              <a:ext cx="214560" cy="12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AF28AF1-8753-4C05-97F1-1325930FB7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51560" y="1048120"/>
                <a:ext cx="2502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8E5DBEF-4F36-4F0E-BAE2-AD86B83BDCC7}"/>
                  </a:ext>
                </a:extLst>
              </p14:cNvPr>
              <p14:cNvContentPartPr/>
              <p14:nvPr/>
            </p14:nvContentPartPr>
            <p14:xfrm>
              <a:off x="4147680" y="864520"/>
              <a:ext cx="180360" cy="253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8E5DBEF-4F36-4F0E-BAE2-AD86B83BDC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30040" y="846880"/>
                <a:ext cx="2160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D81381-190A-4BFC-B540-9946962C070B}"/>
                  </a:ext>
                </a:extLst>
              </p14:cNvPr>
              <p14:cNvContentPartPr/>
              <p14:nvPr/>
            </p14:nvContentPartPr>
            <p14:xfrm>
              <a:off x="4419480" y="76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D81381-190A-4BFC-B540-9946962C07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01480" y="74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14BE8A-E71C-4FAD-92C9-176CF67DDC30}"/>
                  </a:ext>
                </a:extLst>
              </p14:cNvPr>
              <p14:cNvContentPartPr/>
              <p14:nvPr/>
            </p14:nvContentPartPr>
            <p14:xfrm>
              <a:off x="4443240" y="948040"/>
              <a:ext cx="381960" cy="180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14BE8A-E71C-4FAD-92C9-176CF67DDC3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25583" y="930040"/>
                <a:ext cx="417634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1620DCF-87D2-4A11-865B-8BCF22CE0C42}"/>
                  </a:ext>
                </a:extLst>
              </p14:cNvPr>
              <p14:cNvContentPartPr/>
              <p14:nvPr/>
            </p14:nvContentPartPr>
            <p14:xfrm>
              <a:off x="3540720" y="883600"/>
              <a:ext cx="46224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1620DCF-87D2-4A11-865B-8BCF22CE0C4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23066" y="865960"/>
                <a:ext cx="497908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7607B3A-7EA4-44CF-9632-B54010DA7874}"/>
                  </a:ext>
                </a:extLst>
              </p14:cNvPr>
              <p14:cNvContentPartPr/>
              <p14:nvPr/>
            </p14:nvContentPartPr>
            <p14:xfrm>
              <a:off x="2695440" y="904120"/>
              <a:ext cx="230760" cy="228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7607B3A-7EA4-44CF-9632-B54010DA787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77440" y="886120"/>
                <a:ext cx="26640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A3B47EA-C92E-4D16-9568-E7F25E4D5CD2}"/>
                  </a:ext>
                </a:extLst>
              </p14:cNvPr>
              <p14:cNvContentPartPr/>
              <p14:nvPr/>
            </p14:nvContentPartPr>
            <p14:xfrm>
              <a:off x="6457800" y="782080"/>
              <a:ext cx="310320" cy="403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A3B47EA-C92E-4D16-9568-E7F25E4D5CD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40160" y="764080"/>
                <a:ext cx="34596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8EF68F9-3221-4B84-A88D-9D09F44D4224}"/>
                  </a:ext>
                </a:extLst>
              </p14:cNvPr>
              <p14:cNvContentPartPr/>
              <p14:nvPr/>
            </p14:nvContentPartPr>
            <p14:xfrm>
              <a:off x="4954440" y="842920"/>
              <a:ext cx="1359360" cy="276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8EF68F9-3221-4B84-A88D-9D09F44D422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36795" y="825280"/>
                <a:ext cx="1395009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2A451E-12E6-42A2-932A-EA1F2E681FFA}"/>
                  </a:ext>
                </a:extLst>
              </p14:cNvPr>
              <p14:cNvContentPartPr/>
              <p14:nvPr/>
            </p14:nvContentPartPr>
            <p14:xfrm>
              <a:off x="7040640" y="1143880"/>
              <a:ext cx="432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2A451E-12E6-42A2-932A-EA1F2E681FF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022640" y="11258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6779F0-9518-4DEC-A783-60D9AC8E059E}"/>
                  </a:ext>
                </a:extLst>
              </p14:cNvPr>
              <p14:cNvContentPartPr/>
              <p14:nvPr/>
            </p14:nvContentPartPr>
            <p14:xfrm>
              <a:off x="7413960" y="664000"/>
              <a:ext cx="1251000" cy="473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6779F0-9518-4DEC-A783-60D9AC8E059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96315" y="646000"/>
                <a:ext cx="128665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5EE43BC-E1F8-490A-9027-06A56E568681}"/>
                  </a:ext>
                </a:extLst>
              </p14:cNvPr>
              <p14:cNvContentPartPr/>
              <p14:nvPr/>
            </p14:nvContentPartPr>
            <p14:xfrm>
              <a:off x="426360" y="1384000"/>
              <a:ext cx="1196280" cy="462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5EE43BC-E1F8-490A-9027-06A56E56868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8720" y="1366360"/>
                <a:ext cx="1231920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5AEB49-206C-4464-B1E1-2C8A186E1B6F}"/>
                  </a:ext>
                </a:extLst>
              </p14:cNvPr>
              <p14:cNvContentPartPr/>
              <p14:nvPr/>
            </p14:nvContentPartPr>
            <p14:xfrm>
              <a:off x="2360280" y="1440160"/>
              <a:ext cx="140040" cy="19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5AEB49-206C-4464-B1E1-2C8A186E1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42640" y="1422160"/>
                <a:ext cx="1756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4CB79FB-AC40-45AA-A6EB-F0ACEBB8ED7C}"/>
                  </a:ext>
                </a:extLst>
              </p14:cNvPr>
              <p14:cNvContentPartPr/>
              <p14:nvPr/>
            </p14:nvContentPartPr>
            <p14:xfrm>
              <a:off x="2329320" y="1602880"/>
              <a:ext cx="210600" cy="25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4CB79FB-AC40-45AA-A6EB-F0ACEBB8ED7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11680" y="1584880"/>
                <a:ext cx="2462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3ECBA51-302C-4E8F-9472-B0F8E4BDE807}"/>
                  </a:ext>
                </a:extLst>
              </p14:cNvPr>
              <p14:cNvContentPartPr/>
              <p14:nvPr/>
            </p14:nvContentPartPr>
            <p14:xfrm>
              <a:off x="2773560" y="1686400"/>
              <a:ext cx="131400" cy="10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3ECBA51-302C-4E8F-9472-B0F8E4BDE80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55560" y="166840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F3E245-919A-4580-960E-192ECC33D1D0}"/>
                  </a:ext>
                </a:extLst>
              </p14:cNvPr>
              <p14:cNvContentPartPr/>
              <p14:nvPr/>
            </p14:nvContentPartPr>
            <p14:xfrm>
              <a:off x="2742600" y="1777840"/>
              <a:ext cx="107280" cy="10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F3E245-919A-4580-960E-192ECC33D1D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24960" y="1759840"/>
                <a:ext cx="1429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A3CBB13-72C3-4123-A378-CB9D25838517}"/>
                  </a:ext>
                </a:extLst>
              </p14:cNvPr>
              <p14:cNvContentPartPr/>
              <p14:nvPr/>
            </p14:nvContentPartPr>
            <p14:xfrm>
              <a:off x="3057600" y="1429000"/>
              <a:ext cx="1250640" cy="399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A3CBB13-72C3-4123-A378-CB9D2583851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39965" y="1411360"/>
                <a:ext cx="128627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CB4B0BB-6DA3-4835-803B-1DE27ED584D5}"/>
                  </a:ext>
                </a:extLst>
              </p14:cNvPr>
              <p14:cNvContentPartPr/>
              <p14:nvPr/>
            </p14:nvContentPartPr>
            <p14:xfrm>
              <a:off x="4551240" y="1547080"/>
              <a:ext cx="291600" cy="272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CB4B0BB-6DA3-4835-803B-1DE27ED584D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533600" y="1529440"/>
                <a:ext cx="32724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D071D9-14AB-4CEB-B479-AAD8114C30CF}"/>
                  </a:ext>
                </a:extLst>
              </p14:cNvPr>
              <p14:cNvContentPartPr/>
              <p14:nvPr/>
            </p14:nvContentPartPr>
            <p14:xfrm>
              <a:off x="8755680" y="1625200"/>
              <a:ext cx="12240" cy="8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D071D9-14AB-4CEB-B479-AAD8114C30C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738040" y="160720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8331185-68F1-42EB-856A-1BE0E4D4E324}"/>
                  </a:ext>
                </a:extLst>
              </p14:cNvPr>
              <p14:cNvContentPartPr/>
              <p14:nvPr/>
            </p14:nvContentPartPr>
            <p14:xfrm>
              <a:off x="7671360" y="1431880"/>
              <a:ext cx="984240" cy="278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8331185-68F1-42EB-856A-1BE0E4D4E3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53720" y="1414217"/>
                <a:ext cx="1019880" cy="3143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E63819D-D4C1-4A47-AB9B-B9E334550638}"/>
                  </a:ext>
                </a:extLst>
              </p14:cNvPr>
              <p14:cNvContentPartPr/>
              <p14:nvPr/>
            </p14:nvContentPartPr>
            <p14:xfrm>
              <a:off x="6899880" y="1451320"/>
              <a:ext cx="658800" cy="284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E63819D-D4C1-4A47-AB9B-B9E33455063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81880" y="1433343"/>
                <a:ext cx="694440" cy="3203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DE40975-B8E5-44E1-870A-054C3435C7D9}"/>
                  </a:ext>
                </a:extLst>
              </p14:cNvPr>
              <p14:cNvContentPartPr/>
              <p14:nvPr/>
            </p14:nvContentPartPr>
            <p14:xfrm>
              <a:off x="5266920" y="1452040"/>
              <a:ext cx="1469880" cy="398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DE40975-B8E5-44E1-870A-054C3435C7D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249280" y="1434056"/>
                <a:ext cx="1505520" cy="4341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7001ADF9-9C90-4B32-91C2-096F6F6C7062}"/>
                  </a:ext>
                </a:extLst>
              </p14:cNvPr>
              <p14:cNvContentPartPr/>
              <p14:nvPr/>
            </p14:nvContentPartPr>
            <p14:xfrm>
              <a:off x="357240" y="2235040"/>
              <a:ext cx="8273880" cy="14821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7001ADF9-9C90-4B32-91C2-096F6F6C706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39240" y="2217044"/>
                <a:ext cx="8309520" cy="15177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1A2D059-782E-42FA-BD0B-EBEF7702DB09}"/>
                  </a:ext>
                </a:extLst>
              </p14:cNvPr>
              <p14:cNvContentPartPr/>
              <p14:nvPr/>
            </p14:nvContentPartPr>
            <p14:xfrm>
              <a:off x="2908560" y="3342400"/>
              <a:ext cx="332640" cy="426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1A2D059-782E-42FA-BD0B-EBEF7702DB0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890920" y="3324760"/>
                <a:ext cx="36828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227115-3344-4559-A7B0-032565D9F8CE}"/>
                  </a:ext>
                </a:extLst>
              </p14:cNvPr>
              <p14:cNvContentPartPr/>
              <p14:nvPr/>
            </p14:nvContentPartPr>
            <p14:xfrm>
              <a:off x="4358280" y="3535360"/>
              <a:ext cx="162000" cy="11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227115-3344-4559-A7B0-032565D9F8C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40280" y="351736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986D27-CB4E-4B0B-B590-B6817BB4CD62}"/>
                  </a:ext>
                </a:extLst>
              </p14:cNvPr>
              <p14:cNvContentPartPr/>
              <p14:nvPr/>
            </p14:nvContentPartPr>
            <p14:xfrm>
              <a:off x="4358280" y="3626440"/>
              <a:ext cx="173880" cy="21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986D27-CB4E-4B0B-B590-B6817BB4CD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340280" y="3608800"/>
                <a:ext cx="2095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21A878B-B5FC-4263-AD0B-0923D0845DDC}"/>
                  </a:ext>
                </a:extLst>
              </p14:cNvPr>
              <p14:cNvContentPartPr/>
              <p14:nvPr/>
            </p14:nvContentPartPr>
            <p14:xfrm>
              <a:off x="5120040" y="3319720"/>
              <a:ext cx="187560" cy="124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21A878B-B5FC-4263-AD0B-0923D0845DD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02400" y="3301720"/>
                <a:ext cx="22320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449DFC1-8DD9-47A5-95BF-1FE9E81684EC}"/>
                  </a:ext>
                </a:extLst>
              </p14:cNvPr>
              <p14:cNvContentPartPr/>
              <p14:nvPr/>
            </p14:nvContentPartPr>
            <p14:xfrm>
              <a:off x="5567520" y="366712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449DFC1-8DD9-47A5-95BF-1FE9E81684E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49520" y="3649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2BBAD17-962F-4789-808A-A326382C4D54}"/>
                  </a:ext>
                </a:extLst>
              </p14:cNvPr>
              <p14:cNvContentPartPr/>
              <p14:nvPr/>
            </p14:nvContentPartPr>
            <p14:xfrm>
              <a:off x="4663200" y="3514840"/>
              <a:ext cx="741600" cy="183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2BBAD17-962F-4789-808A-A326382C4D5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645200" y="3497235"/>
                <a:ext cx="777240" cy="2188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131FA63-BD42-4BBC-9C22-1B1695AB7C22}"/>
                  </a:ext>
                </a:extLst>
              </p14:cNvPr>
              <p14:cNvContentPartPr/>
              <p14:nvPr/>
            </p14:nvContentPartPr>
            <p14:xfrm>
              <a:off x="3609120" y="3321520"/>
              <a:ext cx="582840" cy="392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131FA63-BD42-4BBC-9C22-1B1695AB7C2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591120" y="3303896"/>
                <a:ext cx="618480" cy="4283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4E56194-18DB-4AB1-A331-F1492BBF7F7E}"/>
                  </a:ext>
                </a:extLst>
              </p14:cNvPr>
              <p14:cNvContentPartPr/>
              <p14:nvPr/>
            </p14:nvContentPartPr>
            <p14:xfrm>
              <a:off x="1086600" y="3921640"/>
              <a:ext cx="2896200" cy="324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4E56194-18DB-4AB1-A331-F1492BBF7F7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068600" y="3903640"/>
                <a:ext cx="293184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6F7143A-A318-4D84-8DDE-B6AA8D3AB03A}"/>
                  </a:ext>
                </a:extLst>
              </p14:cNvPr>
              <p14:cNvContentPartPr/>
              <p14:nvPr/>
            </p14:nvContentPartPr>
            <p14:xfrm>
              <a:off x="545520" y="3963400"/>
              <a:ext cx="408240" cy="322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6F7143A-A318-4D84-8DDE-B6AA8D3AB03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27520" y="3945420"/>
                <a:ext cx="443880" cy="35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D6B86889-9B2E-4B34-AA4B-32E4A4121C14}"/>
                  </a:ext>
                </a:extLst>
              </p14:cNvPr>
              <p14:cNvContentPartPr/>
              <p14:nvPr/>
            </p14:nvContentPartPr>
            <p14:xfrm>
              <a:off x="4314720" y="3351400"/>
              <a:ext cx="4614480" cy="1639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D6B86889-9B2E-4B34-AA4B-32E4A4121C1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297079" y="3333756"/>
                <a:ext cx="4650123" cy="16750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5D52CBA8-734F-4320-805A-1A621604A1F7}"/>
                  </a:ext>
                </a:extLst>
              </p14:cNvPr>
              <p14:cNvContentPartPr/>
              <p14:nvPr/>
            </p14:nvContentPartPr>
            <p14:xfrm>
              <a:off x="294240" y="4355440"/>
              <a:ext cx="3846240" cy="97056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5D52CBA8-734F-4320-805A-1A621604A1F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76598" y="4337800"/>
                <a:ext cx="3881883" cy="10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33C2C20-810C-462C-BB1C-71E949E437E1}"/>
                  </a:ext>
                </a:extLst>
              </p14:cNvPr>
              <p14:cNvContentPartPr/>
              <p14:nvPr/>
            </p14:nvContentPartPr>
            <p14:xfrm>
              <a:off x="4673280" y="5465680"/>
              <a:ext cx="200520" cy="288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33C2C20-810C-462C-BB1C-71E949E437E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655280" y="5447680"/>
                <a:ext cx="2361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134B8B5-98B1-4AD0-8684-13389C71ABE3}"/>
                  </a:ext>
                </a:extLst>
              </p14:cNvPr>
              <p14:cNvContentPartPr/>
              <p14:nvPr/>
            </p14:nvContentPartPr>
            <p14:xfrm>
              <a:off x="5028600" y="5594200"/>
              <a:ext cx="213120" cy="34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134B8B5-98B1-4AD0-8684-13389C71ABE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010960" y="5576560"/>
                <a:ext cx="24876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9D3B8E5-6C20-4E52-8E4B-3E18B8BA604C}"/>
                  </a:ext>
                </a:extLst>
              </p14:cNvPr>
              <p14:cNvContentPartPr/>
              <p14:nvPr/>
            </p14:nvContentPartPr>
            <p14:xfrm>
              <a:off x="4987920" y="5682040"/>
              <a:ext cx="307800" cy="48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9D3B8E5-6C20-4E52-8E4B-3E18B8BA604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970280" y="5664040"/>
                <a:ext cx="34344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114BD6A-3D77-47B8-964E-9516A9E70F9A}"/>
                  </a:ext>
                </a:extLst>
              </p14:cNvPr>
              <p14:cNvContentPartPr/>
              <p14:nvPr/>
            </p14:nvContentPartPr>
            <p14:xfrm>
              <a:off x="5414520" y="5536960"/>
              <a:ext cx="1423080" cy="294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114BD6A-3D77-47B8-964E-9516A9E70F9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396520" y="5519320"/>
                <a:ext cx="145872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63A8052-85D3-4C1B-8D35-15F19EE4A726}"/>
                  </a:ext>
                </a:extLst>
              </p14:cNvPr>
              <p14:cNvContentPartPr/>
              <p14:nvPr/>
            </p14:nvContentPartPr>
            <p14:xfrm>
              <a:off x="3850320" y="5404120"/>
              <a:ext cx="658440" cy="392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63A8052-85D3-4C1B-8D35-15F19EE4A726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832320" y="5386464"/>
                <a:ext cx="694080" cy="42807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2017637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36D0175-ED31-417A-BAC5-E3A9FC6AFC36}"/>
                  </a:ext>
                </a:extLst>
              </p14:cNvPr>
              <p14:cNvContentPartPr/>
              <p14:nvPr/>
            </p14:nvContentPartPr>
            <p14:xfrm>
              <a:off x="2174160" y="127240"/>
              <a:ext cx="599760" cy="38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36D0175-ED31-417A-BAC5-E3A9FC6AFC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6160" y="109240"/>
                <a:ext cx="63540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47CA26-D41B-4807-95BF-F41251B7A88A}"/>
                  </a:ext>
                </a:extLst>
              </p14:cNvPr>
              <p14:cNvContentPartPr/>
              <p14:nvPr/>
            </p14:nvContentPartPr>
            <p14:xfrm>
              <a:off x="3008640" y="111400"/>
              <a:ext cx="986400" cy="27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47CA26-D41B-4807-95BF-F41251B7A8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90640" y="93760"/>
                <a:ext cx="1022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7EEF15D-0D30-481C-90EB-1005689F4F4A}"/>
                  </a:ext>
                </a:extLst>
              </p14:cNvPr>
              <p14:cNvContentPartPr/>
              <p14:nvPr/>
            </p14:nvContentPartPr>
            <p14:xfrm>
              <a:off x="7762080" y="131920"/>
              <a:ext cx="387720" cy="212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7EEF15D-0D30-481C-90EB-1005689F4F4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44063" y="113920"/>
                <a:ext cx="423393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F39E1A-E2E8-4A97-8158-1FEAD3214418}"/>
                  </a:ext>
                </a:extLst>
              </p14:cNvPr>
              <p14:cNvContentPartPr/>
              <p14:nvPr/>
            </p14:nvContentPartPr>
            <p14:xfrm>
              <a:off x="6530880" y="91240"/>
              <a:ext cx="1011960" cy="252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F39E1A-E2E8-4A97-8158-1FEAD321441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13234" y="73240"/>
                <a:ext cx="1047613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2EA38BD-A56B-4F3B-96BE-1B1F472CAF9A}"/>
                  </a:ext>
                </a:extLst>
              </p14:cNvPr>
              <p14:cNvContentPartPr/>
              <p14:nvPr/>
            </p14:nvContentPartPr>
            <p14:xfrm>
              <a:off x="5700360" y="192400"/>
              <a:ext cx="537480" cy="164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2EA38BD-A56B-4F3B-96BE-1B1F472CAF9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82348" y="174400"/>
                <a:ext cx="573144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F46C70-0C33-405E-BF8F-51C12A267EB8}"/>
                  </a:ext>
                </a:extLst>
              </p14:cNvPr>
              <p14:cNvContentPartPr/>
              <p14:nvPr/>
            </p14:nvContentPartPr>
            <p14:xfrm>
              <a:off x="4185480" y="76480"/>
              <a:ext cx="1270440" cy="518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F46C70-0C33-405E-BF8F-51C12A267E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67485" y="58480"/>
                <a:ext cx="130607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61156D-607D-4441-9856-540F14BE9295}"/>
                  </a:ext>
                </a:extLst>
              </p14:cNvPr>
              <p14:cNvContentPartPr/>
              <p14:nvPr/>
            </p14:nvContentPartPr>
            <p14:xfrm>
              <a:off x="2793360" y="570400"/>
              <a:ext cx="1002960" cy="361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61156D-607D-4441-9856-540F14BE92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75720" y="552400"/>
                <a:ext cx="10386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CB68F48-D7EF-4AC5-87B5-59D0EDBFF62A}"/>
                  </a:ext>
                </a:extLst>
              </p14:cNvPr>
              <p14:cNvContentPartPr/>
              <p14:nvPr/>
            </p14:nvContentPartPr>
            <p14:xfrm>
              <a:off x="1914960" y="609280"/>
              <a:ext cx="602280" cy="346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CB68F48-D7EF-4AC5-87B5-59D0EDBFF62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97320" y="591299"/>
                <a:ext cx="637920" cy="3819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3FC2927-B698-4230-ACFA-EF6641CF9EAE}"/>
                  </a:ext>
                </a:extLst>
              </p14:cNvPr>
              <p14:cNvContentPartPr/>
              <p14:nvPr/>
            </p14:nvContentPartPr>
            <p14:xfrm>
              <a:off x="314760" y="711160"/>
              <a:ext cx="1472400" cy="307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3FC2927-B698-4230-ACFA-EF6641CF9EA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6760" y="693541"/>
                <a:ext cx="1508040" cy="34267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B661FA1-FEF4-4C04-B459-36D282716F6F}"/>
                  </a:ext>
                </a:extLst>
              </p14:cNvPr>
              <p14:cNvContentPartPr/>
              <p14:nvPr/>
            </p14:nvContentPartPr>
            <p14:xfrm>
              <a:off x="7488120" y="135880"/>
              <a:ext cx="1028880" cy="57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B661FA1-FEF4-4C04-B459-36D282716F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0120" y="117880"/>
                <a:ext cx="106452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6914F9-10B1-4CBC-BEB1-5D33B9C8444A}"/>
                  </a:ext>
                </a:extLst>
              </p14:cNvPr>
              <p14:cNvContentPartPr/>
              <p14:nvPr/>
            </p14:nvContentPartPr>
            <p14:xfrm>
              <a:off x="477120" y="149560"/>
              <a:ext cx="1496880" cy="8164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6914F9-10B1-4CBC-BEB1-5D33B9C8444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9480" y="131912"/>
                <a:ext cx="1532520" cy="852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8A1D50-E8DC-4D5B-B65E-C448919A113B}"/>
                  </a:ext>
                </a:extLst>
              </p14:cNvPr>
              <p14:cNvContentPartPr/>
              <p14:nvPr/>
            </p14:nvContentPartPr>
            <p14:xfrm>
              <a:off x="2397000" y="243520"/>
              <a:ext cx="659880" cy="330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8A1D50-E8DC-4D5B-B65E-C448919A113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79360" y="225520"/>
                <a:ext cx="6955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3A7866-14DE-4827-874D-1648B9099160}"/>
                  </a:ext>
                </a:extLst>
              </p14:cNvPr>
              <p14:cNvContentPartPr/>
              <p14:nvPr/>
            </p14:nvContentPartPr>
            <p14:xfrm>
              <a:off x="395760" y="871720"/>
              <a:ext cx="1828080" cy="6148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3A7866-14DE-4827-874D-1648B909916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7760" y="853720"/>
                <a:ext cx="1863720" cy="65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76CE38-C085-4BF5-853A-578AC50B6A99}"/>
                  </a:ext>
                </a:extLst>
              </p14:cNvPr>
              <p14:cNvContentPartPr/>
              <p14:nvPr/>
            </p14:nvContentPartPr>
            <p14:xfrm>
              <a:off x="2544600" y="883600"/>
              <a:ext cx="676080" cy="3452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76CE38-C085-4BF5-853A-578AC50B6A9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26960" y="865960"/>
                <a:ext cx="711720" cy="38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1870412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36D0175-ED31-417A-BAC5-E3A9FC6AFC36}"/>
                  </a:ext>
                </a:extLst>
              </p14:cNvPr>
              <p14:cNvContentPartPr/>
              <p14:nvPr/>
            </p14:nvContentPartPr>
            <p14:xfrm>
              <a:off x="2174160" y="127240"/>
              <a:ext cx="599760" cy="38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36D0175-ED31-417A-BAC5-E3A9FC6AFC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6160" y="109240"/>
                <a:ext cx="63540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47CA26-D41B-4807-95BF-F41251B7A88A}"/>
                  </a:ext>
                </a:extLst>
              </p14:cNvPr>
              <p14:cNvContentPartPr/>
              <p14:nvPr/>
            </p14:nvContentPartPr>
            <p14:xfrm>
              <a:off x="3008640" y="111400"/>
              <a:ext cx="986400" cy="27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47CA26-D41B-4807-95BF-F41251B7A8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90640" y="93760"/>
                <a:ext cx="1022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7EEF15D-0D30-481C-90EB-1005689F4F4A}"/>
                  </a:ext>
                </a:extLst>
              </p14:cNvPr>
              <p14:cNvContentPartPr/>
              <p14:nvPr/>
            </p14:nvContentPartPr>
            <p14:xfrm>
              <a:off x="7762080" y="131920"/>
              <a:ext cx="387720" cy="212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7EEF15D-0D30-481C-90EB-1005689F4F4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44063" y="113920"/>
                <a:ext cx="423393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F39E1A-E2E8-4A97-8158-1FEAD3214418}"/>
                  </a:ext>
                </a:extLst>
              </p14:cNvPr>
              <p14:cNvContentPartPr/>
              <p14:nvPr/>
            </p14:nvContentPartPr>
            <p14:xfrm>
              <a:off x="6530880" y="91240"/>
              <a:ext cx="1011960" cy="252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F39E1A-E2E8-4A97-8158-1FEAD321441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13234" y="73240"/>
                <a:ext cx="1047613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2EA38BD-A56B-4F3B-96BE-1B1F472CAF9A}"/>
                  </a:ext>
                </a:extLst>
              </p14:cNvPr>
              <p14:cNvContentPartPr/>
              <p14:nvPr/>
            </p14:nvContentPartPr>
            <p14:xfrm>
              <a:off x="5700360" y="192400"/>
              <a:ext cx="537480" cy="164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2EA38BD-A56B-4F3B-96BE-1B1F472CAF9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82348" y="174400"/>
                <a:ext cx="573144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F46C70-0C33-405E-BF8F-51C12A267EB8}"/>
                  </a:ext>
                </a:extLst>
              </p14:cNvPr>
              <p14:cNvContentPartPr/>
              <p14:nvPr/>
            </p14:nvContentPartPr>
            <p14:xfrm>
              <a:off x="4185480" y="76480"/>
              <a:ext cx="1270440" cy="518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F46C70-0C33-405E-BF8F-51C12A267E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67485" y="58480"/>
                <a:ext cx="130607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61156D-607D-4441-9856-540F14BE9295}"/>
                  </a:ext>
                </a:extLst>
              </p14:cNvPr>
              <p14:cNvContentPartPr/>
              <p14:nvPr/>
            </p14:nvContentPartPr>
            <p14:xfrm>
              <a:off x="2793360" y="570400"/>
              <a:ext cx="1002960" cy="361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61156D-607D-4441-9856-540F14BE92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75720" y="552400"/>
                <a:ext cx="10386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CB68F48-D7EF-4AC5-87B5-59D0EDBFF62A}"/>
                  </a:ext>
                </a:extLst>
              </p14:cNvPr>
              <p14:cNvContentPartPr/>
              <p14:nvPr/>
            </p14:nvContentPartPr>
            <p14:xfrm>
              <a:off x="1914960" y="609280"/>
              <a:ext cx="602280" cy="346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CB68F48-D7EF-4AC5-87B5-59D0EDBFF62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97320" y="591299"/>
                <a:ext cx="637920" cy="3819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3FC2927-B698-4230-ACFA-EF6641CF9EAE}"/>
                  </a:ext>
                </a:extLst>
              </p14:cNvPr>
              <p14:cNvContentPartPr/>
              <p14:nvPr/>
            </p14:nvContentPartPr>
            <p14:xfrm>
              <a:off x="314760" y="711160"/>
              <a:ext cx="1472400" cy="307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3FC2927-B698-4230-ACFA-EF6641CF9EA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6760" y="693541"/>
                <a:ext cx="150804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25AAC1B-EA8A-47D3-B305-33AA474F0161}"/>
                  </a:ext>
                </a:extLst>
              </p14:cNvPr>
              <p14:cNvContentPartPr/>
              <p14:nvPr/>
            </p14:nvContentPartPr>
            <p14:xfrm>
              <a:off x="2773560" y="1442320"/>
              <a:ext cx="151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25AAC1B-EA8A-47D3-B305-33AA474F01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55560" y="142468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2C2C74D-B676-4438-8558-0F03B35F95F4}"/>
                  </a:ext>
                </a:extLst>
              </p14:cNvPr>
              <p14:cNvContentPartPr/>
              <p14:nvPr/>
            </p14:nvContentPartPr>
            <p14:xfrm>
              <a:off x="2803800" y="1523680"/>
              <a:ext cx="13140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2C2C74D-B676-4438-8558-0F03B35F95F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150604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A3ED65-76E4-4EC7-9B14-64ABD5C2607E}"/>
                  </a:ext>
                </a:extLst>
              </p14:cNvPr>
              <p14:cNvContentPartPr/>
              <p14:nvPr/>
            </p14:nvContentPartPr>
            <p14:xfrm>
              <a:off x="2370000" y="1320280"/>
              <a:ext cx="261360" cy="308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A3ED65-76E4-4EC7-9B14-64ABD5C2607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52000" y="1302640"/>
                <a:ext cx="2970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38B6C9B-9B46-4E1A-B540-A70AEAC23EB3}"/>
                  </a:ext>
                </a:extLst>
              </p14:cNvPr>
              <p14:cNvContentPartPr/>
              <p14:nvPr/>
            </p14:nvContentPartPr>
            <p14:xfrm>
              <a:off x="3068040" y="1371400"/>
              <a:ext cx="390600" cy="291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38B6C9B-9B46-4E1A-B540-A70AEAC23EB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50057" y="1353400"/>
                <a:ext cx="426207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C359A6E-60BC-4E73-B263-5746C2ADDC56}"/>
                  </a:ext>
                </a:extLst>
              </p14:cNvPr>
              <p14:cNvContentPartPr/>
              <p14:nvPr/>
            </p14:nvContentPartPr>
            <p14:xfrm>
              <a:off x="3580680" y="1331800"/>
              <a:ext cx="127800" cy="243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C359A6E-60BC-4E73-B263-5746C2ADDC5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62680" y="1313800"/>
                <a:ext cx="1634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BCA3096-4E8B-4EED-85EF-F3EAF8B8940A}"/>
                  </a:ext>
                </a:extLst>
              </p14:cNvPr>
              <p14:cNvContentPartPr/>
              <p14:nvPr/>
            </p14:nvContentPartPr>
            <p14:xfrm>
              <a:off x="3850320" y="1391560"/>
              <a:ext cx="20520" cy="163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BCA3096-4E8B-4EED-85EF-F3EAF8B8940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32680" y="1373920"/>
                <a:ext cx="561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4950E3-ECB3-48B9-A810-E9D01C87A259}"/>
                  </a:ext>
                </a:extLst>
              </p14:cNvPr>
              <p14:cNvContentPartPr/>
              <p14:nvPr/>
            </p14:nvContentPartPr>
            <p14:xfrm>
              <a:off x="3858240" y="1269520"/>
              <a:ext cx="2880" cy="1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4950E3-ECB3-48B9-A810-E9D01C87A25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840600" y="1251880"/>
                <a:ext cx="385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1F4097-6346-4912-AF4F-96B35158BA07}"/>
                  </a:ext>
                </a:extLst>
              </p14:cNvPr>
              <p14:cNvContentPartPr/>
              <p14:nvPr/>
            </p14:nvContentPartPr>
            <p14:xfrm>
              <a:off x="3981720" y="1290040"/>
              <a:ext cx="200520" cy="240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1F4097-6346-4912-AF4F-96B35158BA0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64112" y="1272067"/>
                <a:ext cx="236096" cy="276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C7287A-CE80-4343-AE15-476E1183AEC3}"/>
                  </a:ext>
                </a:extLst>
              </p14:cNvPr>
              <p14:cNvContentPartPr/>
              <p14:nvPr/>
            </p14:nvContentPartPr>
            <p14:xfrm>
              <a:off x="4296720" y="1186360"/>
              <a:ext cx="107928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C7287A-CE80-4343-AE15-476E1183AEC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720" y="1168720"/>
                <a:ext cx="11149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D895C80-5A68-4466-95A4-0AEDC85E1BCF}"/>
                  </a:ext>
                </a:extLst>
              </p14:cNvPr>
              <p14:cNvContentPartPr/>
              <p14:nvPr/>
            </p14:nvContentPartPr>
            <p14:xfrm>
              <a:off x="5536920" y="1147840"/>
              <a:ext cx="548640" cy="390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D895C80-5A68-4466-95A4-0AEDC85E1BC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18920" y="1130216"/>
                <a:ext cx="584280" cy="42656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4236691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36D0175-ED31-417A-BAC5-E3A9FC6AFC36}"/>
                  </a:ext>
                </a:extLst>
              </p14:cNvPr>
              <p14:cNvContentPartPr/>
              <p14:nvPr/>
            </p14:nvContentPartPr>
            <p14:xfrm>
              <a:off x="2174160" y="127240"/>
              <a:ext cx="599760" cy="38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36D0175-ED31-417A-BAC5-E3A9FC6AFC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6160" y="109240"/>
                <a:ext cx="63540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47CA26-D41B-4807-95BF-F41251B7A88A}"/>
                  </a:ext>
                </a:extLst>
              </p14:cNvPr>
              <p14:cNvContentPartPr/>
              <p14:nvPr/>
            </p14:nvContentPartPr>
            <p14:xfrm>
              <a:off x="3008640" y="111400"/>
              <a:ext cx="986400" cy="27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47CA26-D41B-4807-95BF-F41251B7A8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90640" y="93760"/>
                <a:ext cx="1022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7EEF15D-0D30-481C-90EB-1005689F4F4A}"/>
                  </a:ext>
                </a:extLst>
              </p14:cNvPr>
              <p14:cNvContentPartPr/>
              <p14:nvPr/>
            </p14:nvContentPartPr>
            <p14:xfrm>
              <a:off x="7762080" y="131920"/>
              <a:ext cx="387720" cy="212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7EEF15D-0D30-481C-90EB-1005689F4F4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44063" y="113920"/>
                <a:ext cx="423393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F39E1A-E2E8-4A97-8158-1FEAD3214418}"/>
                  </a:ext>
                </a:extLst>
              </p14:cNvPr>
              <p14:cNvContentPartPr/>
              <p14:nvPr/>
            </p14:nvContentPartPr>
            <p14:xfrm>
              <a:off x="6530880" y="91240"/>
              <a:ext cx="1011960" cy="252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F39E1A-E2E8-4A97-8158-1FEAD321441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13234" y="73240"/>
                <a:ext cx="1047613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2EA38BD-A56B-4F3B-96BE-1B1F472CAF9A}"/>
                  </a:ext>
                </a:extLst>
              </p14:cNvPr>
              <p14:cNvContentPartPr/>
              <p14:nvPr/>
            </p14:nvContentPartPr>
            <p14:xfrm>
              <a:off x="5700360" y="192400"/>
              <a:ext cx="537480" cy="164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2EA38BD-A56B-4F3B-96BE-1B1F472CAF9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82348" y="174400"/>
                <a:ext cx="573144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F46C70-0C33-405E-BF8F-51C12A267EB8}"/>
                  </a:ext>
                </a:extLst>
              </p14:cNvPr>
              <p14:cNvContentPartPr/>
              <p14:nvPr/>
            </p14:nvContentPartPr>
            <p14:xfrm>
              <a:off x="4185480" y="76480"/>
              <a:ext cx="1270440" cy="518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F46C70-0C33-405E-BF8F-51C12A267E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67485" y="58480"/>
                <a:ext cx="130607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61156D-607D-4441-9856-540F14BE9295}"/>
                  </a:ext>
                </a:extLst>
              </p14:cNvPr>
              <p14:cNvContentPartPr/>
              <p14:nvPr/>
            </p14:nvContentPartPr>
            <p14:xfrm>
              <a:off x="2793360" y="570400"/>
              <a:ext cx="1002960" cy="361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61156D-607D-4441-9856-540F14BE92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75720" y="552400"/>
                <a:ext cx="10386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CB68F48-D7EF-4AC5-87B5-59D0EDBFF62A}"/>
                  </a:ext>
                </a:extLst>
              </p14:cNvPr>
              <p14:cNvContentPartPr/>
              <p14:nvPr/>
            </p14:nvContentPartPr>
            <p14:xfrm>
              <a:off x="1914960" y="609280"/>
              <a:ext cx="602280" cy="346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CB68F48-D7EF-4AC5-87B5-59D0EDBFF62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97320" y="591299"/>
                <a:ext cx="637920" cy="3819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3FC2927-B698-4230-ACFA-EF6641CF9EAE}"/>
                  </a:ext>
                </a:extLst>
              </p14:cNvPr>
              <p14:cNvContentPartPr/>
              <p14:nvPr/>
            </p14:nvContentPartPr>
            <p14:xfrm>
              <a:off x="314760" y="711160"/>
              <a:ext cx="1472400" cy="307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3FC2927-B698-4230-ACFA-EF6641CF9EA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6760" y="693541"/>
                <a:ext cx="150804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25AAC1B-EA8A-47D3-B305-33AA474F0161}"/>
                  </a:ext>
                </a:extLst>
              </p14:cNvPr>
              <p14:cNvContentPartPr/>
              <p14:nvPr/>
            </p14:nvContentPartPr>
            <p14:xfrm>
              <a:off x="2773560" y="1442320"/>
              <a:ext cx="151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25AAC1B-EA8A-47D3-B305-33AA474F01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55560" y="142468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2C2C74D-B676-4438-8558-0F03B35F95F4}"/>
                  </a:ext>
                </a:extLst>
              </p14:cNvPr>
              <p14:cNvContentPartPr/>
              <p14:nvPr/>
            </p14:nvContentPartPr>
            <p14:xfrm>
              <a:off x="2803800" y="1523680"/>
              <a:ext cx="13140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2C2C74D-B676-4438-8558-0F03B35F95F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150604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A3ED65-76E4-4EC7-9B14-64ABD5C2607E}"/>
                  </a:ext>
                </a:extLst>
              </p14:cNvPr>
              <p14:cNvContentPartPr/>
              <p14:nvPr/>
            </p14:nvContentPartPr>
            <p14:xfrm>
              <a:off x="2370000" y="1320280"/>
              <a:ext cx="261360" cy="308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A3ED65-76E4-4EC7-9B14-64ABD5C2607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52000" y="1302640"/>
                <a:ext cx="2970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38B6C9B-9B46-4E1A-B540-A70AEAC23EB3}"/>
                  </a:ext>
                </a:extLst>
              </p14:cNvPr>
              <p14:cNvContentPartPr/>
              <p14:nvPr/>
            </p14:nvContentPartPr>
            <p14:xfrm>
              <a:off x="3068040" y="1371400"/>
              <a:ext cx="390600" cy="291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38B6C9B-9B46-4E1A-B540-A70AEAC23EB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50057" y="1353400"/>
                <a:ext cx="426207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C359A6E-60BC-4E73-B263-5746C2ADDC56}"/>
                  </a:ext>
                </a:extLst>
              </p14:cNvPr>
              <p14:cNvContentPartPr/>
              <p14:nvPr/>
            </p14:nvContentPartPr>
            <p14:xfrm>
              <a:off x="3580680" y="1331800"/>
              <a:ext cx="127800" cy="243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C359A6E-60BC-4E73-B263-5746C2ADDC5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62680" y="1313800"/>
                <a:ext cx="1634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BCA3096-4E8B-4EED-85EF-F3EAF8B8940A}"/>
                  </a:ext>
                </a:extLst>
              </p14:cNvPr>
              <p14:cNvContentPartPr/>
              <p14:nvPr/>
            </p14:nvContentPartPr>
            <p14:xfrm>
              <a:off x="3850320" y="1391560"/>
              <a:ext cx="20520" cy="163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BCA3096-4E8B-4EED-85EF-F3EAF8B8940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32680" y="1373920"/>
                <a:ext cx="561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4950E3-ECB3-48B9-A810-E9D01C87A259}"/>
                  </a:ext>
                </a:extLst>
              </p14:cNvPr>
              <p14:cNvContentPartPr/>
              <p14:nvPr/>
            </p14:nvContentPartPr>
            <p14:xfrm>
              <a:off x="3858240" y="1269520"/>
              <a:ext cx="2880" cy="1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4950E3-ECB3-48B9-A810-E9D01C87A25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840600" y="1251880"/>
                <a:ext cx="385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1F4097-6346-4912-AF4F-96B35158BA07}"/>
                  </a:ext>
                </a:extLst>
              </p14:cNvPr>
              <p14:cNvContentPartPr/>
              <p14:nvPr/>
            </p14:nvContentPartPr>
            <p14:xfrm>
              <a:off x="3981720" y="1290040"/>
              <a:ext cx="200520" cy="240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1F4097-6346-4912-AF4F-96B35158BA0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64112" y="1272067"/>
                <a:ext cx="236096" cy="276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C7287A-CE80-4343-AE15-476E1183AEC3}"/>
                  </a:ext>
                </a:extLst>
              </p14:cNvPr>
              <p14:cNvContentPartPr/>
              <p14:nvPr/>
            </p14:nvContentPartPr>
            <p14:xfrm>
              <a:off x="4296720" y="1186360"/>
              <a:ext cx="107928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C7287A-CE80-4343-AE15-476E1183AEC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720" y="1168720"/>
                <a:ext cx="11149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D895C80-5A68-4466-95A4-0AEDC85E1BCF}"/>
                  </a:ext>
                </a:extLst>
              </p14:cNvPr>
              <p14:cNvContentPartPr/>
              <p14:nvPr/>
            </p14:nvContentPartPr>
            <p14:xfrm>
              <a:off x="5536920" y="1147840"/>
              <a:ext cx="548640" cy="390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D895C80-5A68-4466-95A4-0AEDC85E1BC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18920" y="1130216"/>
                <a:ext cx="584280" cy="4265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AF35025-82EB-4579-A8E5-1D7C59793C9D}"/>
                  </a:ext>
                </a:extLst>
              </p14:cNvPr>
              <p14:cNvContentPartPr/>
              <p14:nvPr/>
            </p14:nvContentPartPr>
            <p14:xfrm>
              <a:off x="1767360" y="2001040"/>
              <a:ext cx="294480" cy="259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AF35025-82EB-4579-A8E5-1D7C59793C9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749720" y="1983400"/>
                <a:ext cx="33012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710E59-3504-4E7F-BAF0-25254FB94D58}"/>
                  </a:ext>
                </a:extLst>
              </p14:cNvPr>
              <p14:cNvContentPartPr/>
              <p14:nvPr/>
            </p14:nvContentPartPr>
            <p14:xfrm>
              <a:off x="2605440" y="1958200"/>
              <a:ext cx="15840" cy="5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710E59-3504-4E7F-BAF0-25254FB94D5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587800" y="1940200"/>
                <a:ext cx="5148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0148ACF-5840-4805-BB70-4246853A3E3A}"/>
                  </a:ext>
                </a:extLst>
              </p14:cNvPr>
              <p14:cNvContentPartPr/>
              <p14:nvPr/>
            </p14:nvContentPartPr>
            <p14:xfrm>
              <a:off x="2834040" y="2118760"/>
              <a:ext cx="158040" cy="2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0148ACF-5840-4805-BB70-4246853A3E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816400" y="2101120"/>
                <a:ext cx="1936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34BD6C-99F3-4545-87C7-0EEAA6E54B6D}"/>
                  </a:ext>
                </a:extLst>
              </p14:cNvPr>
              <p14:cNvContentPartPr/>
              <p14:nvPr/>
            </p14:nvContentPartPr>
            <p14:xfrm>
              <a:off x="2813880" y="2203360"/>
              <a:ext cx="189000" cy="21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34BD6C-99F3-4545-87C7-0EEAA6E54B6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95880" y="2185720"/>
                <a:ext cx="224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08544F9-E81A-4B85-A8A1-7D79BBA02CF7}"/>
                  </a:ext>
                </a:extLst>
              </p14:cNvPr>
              <p14:cNvContentPartPr/>
              <p14:nvPr/>
            </p14:nvContentPartPr>
            <p14:xfrm>
              <a:off x="2420040" y="2051800"/>
              <a:ext cx="282240" cy="257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08544F9-E81A-4B85-A8A1-7D79BBA02CF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2040" y="2034135"/>
                <a:ext cx="317880" cy="292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23EBD8B-AC8B-476D-BADC-243DDA0F6649}"/>
                  </a:ext>
                </a:extLst>
              </p14:cNvPr>
              <p14:cNvContentPartPr/>
              <p14:nvPr/>
            </p14:nvContentPartPr>
            <p14:xfrm>
              <a:off x="3129240" y="1859200"/>
              <a:ext cx="3628440" cy="487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23EBD8B-AC8B-476D-BADC-243DDA0F66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11242" y="1841213"/>
                <a:ext cx="3664076" cy="52341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4888147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36D0175-ED31-417A-BAC5-E3A9FC6AFC36}"/>
                  </a:ext>
                </a:extLst>
              </p14:cNvPr>
              <p14:cNvContentPartPr/>
              <p14:nvPr/>
            </p14:nvContentPartPr>
            <p14:xfrm>
              <a:off x="2174160" y="127240"/>
              <a:ext cx="599760" cy="38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36D0175-ED31-417A-BAC5-E3A9FC6AFC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6160" y="109240"/>
                <a:ext cx="63540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47CA26-D41B-4807-95BF-F41251B7A88A}"/>
                  </a:ext>
                </a:extLst>
              </p14:cNvPr>
              <p14:cNvContentPartPr/>
              <p14:nvPr/>
            </p14:nvContentPartPr>
            <p14:xfrm>
              <a:off x="3008640" y="111400"/>
              <a:ext cx="986400" cy="27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47CA26-D41B-4807-95BF-F41251B7A8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90640" y="93760"/>
                <a:ext cx="1022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7EEF15D-0D30-481C-90EB-1005689F4F4A}"/>
                  </a:ext>
                </a:extLst>
              </p14:cNvPr>
              <p14:cNvContentPartPr/>
              <p14:nvPr/>
            </p14:nvContentPartPr>
            <p14:xfrm>
              <a:off x="7762080" y="131920"/>
              <a:ext cx="387720" cy="212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7EEF15D-0D30-481C-90EB-1005689F4F4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44063" y="113920"/>
                <a:ext cx="423393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F39E1A-E2E8-4A97-8158-1FEAD3214418}"/>
                  </a:ext>
                </a:extLst>
              </p14:cNvPr>
              <p14:cNvContentPartPr/>
              <p14:nvPr/>
            </p14:nvContentPartPr>
            <p14:xfrm>
              <a:off x="6530880" y="91240"/>
              <a:ext cx="1011960" cy="252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F39E1A-E2E8-4A97-8158-1FEAD321441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13234" y="73240"/>
                <a:ext cx="1047613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2EA38BD-A56B-4F3B-96BE-1B1F472CAF9A}"/>
                  </a:ext>
                </a:extLst>
              </p14:cNvPr>
              <p14:cNvContentPartPr/>
              <p14:nvPr/>
            </p14:nvContentPartPr>
            <p14:xfrm>
              <a:off x="5700360" y="192400"/>
              <a:ext cx="537480" cy="164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2EA38BD-A56B-4F3B-96BE-1B1F472CAF9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82348" y="174400"/>
                <a:ext cx="573144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F46C70-0C33-405E-BF8F-51C12A267EB8}"/>
                  </a:ext>
                </a:extLst>
              </p14:cNvPr>
              <p14:cNvContentPartPr/>
              <p14:nvPr/>
            </p14:nvContentPartPr>
            <p14:xfrm>
              <a:off x="4185480" y="76480"/>
              <a:ext cx="1270440" cy="518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F46C70-0C33-405E-BF8F-51C12A267E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67485" y="58480"/>
                <a:ext cx="130607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61156D-607D-4441-9856-540F14BE9295}"/>
                  </a:ext>
                </a:extLst>
              </p14:cNvPr>
              <p14:cNvContentPartPr/>
              <p14:nvPr/>
            </p14:nvContentPartPr>
            <p14:xfrm>
              <a:off x="2793360" y="570400"/>
              <a:ext cx="1002960" cy="361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61156D-607D-4441-9856-540F14BE92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75720" y="552400"/>
                <a:ext cx="10386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CB68F48-D7EF-4AC5-87B5-59D0EDBFF62A}"/>
                  </a:ext>
                </a:extLst>
              </p14:cNvPr>
              <p14:cNvContentPartPr/>
              <p14:nvPr/>
            </p14:nvContentPartPr>
            <p14:xfrm>
              <a:off x="1914960" y="609280"/>
              <a:ext cx="602280" cy="346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CB68F48-D7EF-4AC5-87B5-59D0EDBFF62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97320" y="591299"/>
                <a:ext cx="637920" cy="3819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3FC2927-B698-4230-ACFA-EF6641CF9EAE}"/>
                  </a:ext>
                </a:extLst>
              </p14:cNvPr>
              <p14:cNvContentPartPr/>
              <p14:nvPr/>
            </p14:nvContentPartPr>
            <p14:xfrm>
              <a:off x="314760" y="711160"/>
              <a:ext cx="1472400" cy="307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3FC2927-B698-4230-ACFA-EF6641CF9EA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6760" y="693541"/>
                <a:ext cx="150804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25AAC1B-EA8A-47D3-B305-33AA474F0161}"/>
                  </a:ext>
                </a:extLst>
              </p14:cNvPr>
              <p14:cNvContentPartPr/>
              <p14:nvPr/>
            </p14:nvContentPartPr>
            <p14:xfrm>
              <a:off x="2773560" y="1442320"/>
              <a:ext cx="151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25AAC1B-EA8A-47D3-B305-33AA474F01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55560" y="142468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2C2C74D-B676-4438-8558-0F03B35F95F4}"/>
                  </a:ext>
                </a:extLst>
              </p14:cNvPr>
              <p14:cNvContentPartPr/>
              <p14:nvPr/>
            </p14:nvContentPartPr>
            <p14:xfrm>
              <a:off x="2803800" y="1523680"/>
              <a:ext cx="13140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2C2C74D-B676-4438-8558-0F03B35F95F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150604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A3ED65-76E4-4EC7-9B14-64ABD5C2607E}"/>
                  </a:ext>
                </a:extLst>
              </p14:cNvPr>
              <p14:cNvContentPartPr/>
              <p14:nvPr/>
            </p14:nvContentPartPr>
            <p14:xfrm>
              <a:off x="2370000" y="1320280"/>
              <a:ext cx="261360" cy="308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A3ED65-76E4-4EC7-9B14-64ABD5C2607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52000" y="1302640"/>
                <a:ext cx="2970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38B6C9B-9B46-4E1A-B540-A70AEAC23EB3}"/>
                  </a:ext>
                </a:extLst>
              </p14:cNvPr>
              <p14:cNvContentPartPr/>
              <p14:nvPr/>
            </p14:nvContentPartPr>
            <p14:xfrm>
              <a:off x="3068040" y="1371400"/>
              <a:ext cx="390600" cy="291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38B6C9B-9B46-4E1A-B540-A70AEAC23EB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50057" y="1353400"/>
                <a:ext cx="426207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C359A6E-60BC-4E73-B263-5746C2ADDC56}"/>
                  </a:ext>
                </a:extLst>
              </p14:cNvPr>
              <p14:cNvContentPartPr/>
              <p14:nvPr/>
            </p14:nvContentPartPr>
            <p14:xfrm>
              <a:off x="3580680" y="1331800"/>
              <a:ext cx="127800" cy="243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C359A6E-60BC-4E73-B263-5746C2ADDC5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62680" y="1313800"/>
                <a:ext cx="1634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BCA3096-4E8B-4EED-85EF-F3EAF8B8940A}"/>
                  </a:ext>
                </a:extLst>
              </p14:cNvPr>
              <p14:cNvContentPartPr/>
              <p14:nvPr/>
            </p14:nvContentPartPr>
            <p14:xfrm>
              <a:off x="3850320" y="1391560"/>
              <a:ext cx="20520" cy="163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BCA3096-4E8B-4EED-85EF-F3EAF8B8940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32680" y="1373920"/>
                <a:ext cx="561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4950E3-ECB3-48B9-A810-E9D01C87A259}"/>
                  </a:ext>
                </a:extLst>
              </p14:cNvPr>
              <p14:cNvContentPartPr/>
              <p14:nvPr/>
            </p14:nvContentPartPr>
            <p14:xfrm>
              <a:off x="3858240" y="1269520"/>
              <a:ext cx="2880" cy="1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4950E3-ECB3-48B9-A810-E9D01C87A25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840600" y="1251880"/>
                <a:ext cx="385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1F4097-6346-4912-AF4F-96B35158BA07}"/>
                  </a:ext>
                </a:extLst>
              </p14:cNvPr>
              <p14:cNvContentPartPr/>
              <p14:nvPr/>
            </p14:nvContentPartPr>
            <p14:xfrm>
              <a:off x="3981720" y="1290040"/>
              <a:ext cx="200520" cy="240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1F4097-6346-4912-AF4F-96B35158BA0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64112" y="1272067"/>
                <a:ext cx="236096" cy="276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C7287A-CE80-4343-AE15-476E1183AEC3}"/>
                  </a:ext>
                </a:extLst>
              </p14:cNvPr>
              <p14:cNvContentPartPr/>
              <p14:nvPr/>
            </p14:nvContentPartPr>
            <p14:xfrm>
              <a:off x="4296720" y="1186360"/>
              <a:ext cx="107928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C7287A-CE80-4343-AE15-476E1183AEC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720" y="1168720"/>
                <a:ext cx="11149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D895C80-5A68-4466-95A4-0AEDC85E1BCF}"/>
                  </a:ext>
                </a:extLst>
              </p14:cNvPr>
              <p14:cNvContentPartPr/>
              <p14:nvPr/>
            </p14:nvContentPartPr>
            <p14:xfrm>
              <a:off x="5536920" y="1147840"/>
              <a:ext cx="548640" cy="390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D895C80-5A68-4466-95A4-0AEDC85E1BC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18920" y="1130216"/>
                <a:ext cx="584280" cy="4265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AF35025-82EB-4579-A8E5-1D7C59793C9D}"/>
                  </a:ext>
                </a:extLst>
              </p14:cNvPr>
              <p14:cNvContentPartPr/>
              <p14:nvPr/>
            </p14:nvContentPartPr>
            <p14:xfrm>
              <a:off x="1767360" y="2001040"/>
              <a:ext cx="294480" cy="259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AF35025-82EB-4579-A8E5-1D7C59793C9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749720" y="1983400"/>
                <a:ext cx="33012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710E59-3504-4E7F-BAF0-25254FB94D58}"/>
                  </a:ext>
                </a:extLst>
              </p14:cNvPr>
              <p14:cNvContentPartPr/>
              <p14:nvPr/>
            </p14:nvContentPartPr>
            <p14:xfrm>
              <a:off x="2605440" y="1958200"/>
              <a:ext cx="15840" cy="5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710E59-3504-4E7F-BAF0-25254FB94D5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587800" y="1940200"/>
                <a:ext cx="5148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0148ACF-5840-4805-BB70-4246853A3E3A}"/>
                  </a:ext>
                </a:extLst>
              </p14:cNvPr>
              <p14:cNvContentPartPr/>
              <p14:nvPr/>
            </p14:nvContentPartPr>
            <p14:xfrm>
              <a:off x="2834040" y="2118760"/>
              <a:ext cx="158040" cy="2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0148ACF-5840-4805-BB70-4246853A3E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816400" y="2101120"/>
                <a:ext cx="1936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34BD6C-99F3-4545-87C7-0EEAA6E54B6D}"/>
                  </a:ext>
                </a:extLst>
              </p14:cNvPr>
              <p14:cNvContentPartPr/>
              <p14:nvPr/>
            </p14:nvContentPartPr>
            <p14:xfrm>
              <a:off x="2813880" y="2203360"/>
              <a:ext cx="189000" cy="21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34BD6C-99F3-4545-87C7-0EEAA6E54B6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95880" y="2185720"/>
                <a:ext cx="224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08544F9-E81A-4B85-A8A1-7D79BBA02CF7}"/>
                  </a:ext>
                </a:extLst>
              </p14:cNvPr>
              <p14:cNvContentPartPr/>
              <p14:nvPr/>
            </p14:nvContentPartPr>
            <p14:xfrm>
              <a:off x="2420040" y="2051800"/>
              <a:ext cx="282240" cy="257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08544F9-E81A-4B85-A8A1-7D79BBA02CF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2040" y="2034135"/>
                <a:ext cx="317880" cy="292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23EBD8B-AC8B-476D-BADC-243DDA0F6649}"/>
                  </a:ext>
                </a:extLst>
              </p14:cNvPr>
              <p14:cNvContentPartPr/>
              <p14:nvPr/>
            </p14:nvContentPartPr>
            <p14:xfrm>
              <a:off x="3129240" y="1859200"/>
              <a:ext cx="3628440" cy="487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23EBD8B-AC8B-476D-BADC-243DDA0F66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11242" y="1841213"/>
                <a:ext cx="3664076" cy="5234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FF8E66-F1ED-4A77-9879-540E5E308CA3}"/>
                  </a:ext>
                </a:extLst>
              </p14:cNvPr>
              <p14:cNvContentPartPr/>
              <p14:nvPr/>
            </p14:nvContentPartPr>
            <p14:xfrm>
              <a:off x="1818120" y="2844520"/>
              <a:ext cx="358920" cy="29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FF8E66-F1ED-4A77-9879-540E5E308CA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800120" y="2826520"/>
                <a:ext cx="39456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BC22B-E541-4227-A6F6-AD41823059B3}"/>
                  </a:ext>
                </a:extLst>
              </p14:cNvPr>
              <p14:cNvContentPartPr/>
              <p14:nvPr/>
            </p14:nvContentPartPr>
            <p14:xfrm>
              <a:off x="2761680" y="2905360"/>
              <a:ext cx="448920" cy="320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BC22B-E541-4227-A6F6-AD41823059B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44026" y="2887720"/>
                <a:ext cx="484589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52A6745-2E28-4DC0-8C98-6FCF652D59D2}"/>
                  </a:ext>
                </a:extLst>
              </p14:cNvPr>
              <p14:cNvContentPartPr/>
              <p14:nvPr/>
            </p14:nvContentPartPr>
            <p14:xfrm>
              <a:off x="2903160" y="2789080"/>
              <a:ext cx="29160" cy="27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52A6745-2E28-4DC0-8C98-6FCF652D59D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885520" y="2771440"/>
                <a:ext cx="64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EBA1A0D-E18D-47A1-A634-819221CCBAB2}"/>
                  </a:ext>
                </a:extLst>
              </p14:cNvPr>
              <p14:cNvContentPartPr/>
              <p14:nvPr/>
            </p14:nvContentPartPr>
            <p14:xfrm>
              <a:off x="3383040" y="2976640"/>
              <a:ext cx="1515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EBA1A0D-E18D-47A1-A634-819221CCBAB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5040" y="295864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2500724-2B62-42E1-84CA-F8304ACE713B}"/>
                  </a:ext>
                </a:extLst>
              </p14:cNvPr>
              <p14:cNvContentPartPr/>
              <p14:nvPr/>
            </p14:nvContentPartPr>
            <p14:xfrm>
              <a:off x="3423720" y="3058000"/>
              <a:ext cx="131400" cy="1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2500724-2B62-42E1-84CA-F8304ACE713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3040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156D4CE-9788-413B-B6F0-4E96C1DBB86F}"/>
                  </a:ext>
                </a:extLst>
              </p14:cNvPr>
              <p14:cNvContentPartPr/>
              <p14:nvPr/>
            </p14:nvContentPartPr>
            <p14:xfrm>
              <a:off x="3703080" y="2863600"/>
              <a:ext cx="1274040" cy="35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156D4CE-9788-413B-B6F0-4E96C1DBB86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85085" y="2845960"/>
                <a:ext cx="1309670" cy="392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96298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36D0175-ED31-417A-BAC5-E3A9FC6AFC36}"/>
                  </a:ext>
                </a:extLst>
              </p14:cNvPr>
              <p14:cNvContentPartPr/>
              <p14:nvPr/>
            </p14:nvContentPartPr>
            <p14:xfrm>
              <a:off x="2174160" y="127240"/>
              <a:ext cx="599760" cy="38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36D0175-ED31-417A-BAC5-E3A9FC6AFC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6160" y="109240"/>
                <a:ext cx="63540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47CA26-D41B-4807-95BF-F41251B7A88A}"/>
                  </a:ext>
                </a:extLst>
              </p14:cNvPr>
              <p14:cNvContentPartPr/>
              <p14:nvPr/>
            </p14:nvContentPartPr>
            <p14:xfrm>
              <a:off x="3008640" y="111400"/>
              <a:ext cx="986400" cy="27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47CA26-D41B-4807-95BF-F41251B7A8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90640" y="93760"/>
                <a:ext cx="1022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7EEF15D-0D30-481C-90EB-1005689F4F4A}"/>
                  </a:ext>
                </a:extLst>
              </p14:cNvPr>
              <p14:cNvContentPartPr/>
              <p14:nvPr/>
            </p14:nvContentPartPr>
            <p14:xfrm>
              <a:off x="7762080" y="131920"/>
              <a:ext cx="387720" cy="212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7EEF15D-0D30-481C-90EB-1005689F4F4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44063" y="113920"/>
                <a:ext cx="423393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F39E1A-E2E8-4A97-8158-1FEAD3214418}"/>
                  </a:ext>
                </a:extLst>
              </p14:cNvPr>
              <p14:cNvContentPartPr/>
              <p14:nvPr/>
            </p14:nvContentPartPr>
            <p14:xfrm>
              <a:off x="6530880" y="91240"/>
              <a:ext cx="1011960" cy="252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F39E1A-E2E8-4A97-8158-1FEAD321441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13234" y="73240"/>
                <a:ext cx="1047613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2EA38BD-A56B-4F3B-96BE-1B1F472CAF9A}"/>
                  </a:ext>
                </a:extLst>
              </p14:cNvPr>
              <p14:cNvContentPartPr/>
              <p14:nvPr/>
            </p14:nvContentPartPr>
            <p14:xfrm>
              <a:off x="5700360" y="192400"/>
              <a:ext cx="537480" cy="164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2EA38BD-A56B-4F3B-96BE-1B1F472CAF9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82348" y="174400"/>
                <a:ext cx="573144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F46C70-0C33-405E-BF8F-51C12A267EB8}"/>
                  </a:ext>
                </a:extLst>
              </p14:cNvPr>
              <p14:cNvContentPartPr/>
              <p14:nvPr/>
            </p14:nvContentPartPr>
            <p14:xfrm>
              <a:off x="4185480" y="76480"/>
              <a:ext cx="1270440" cy="518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F46C70-0C33-405E-BF8F-51C12A267E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67485" y="58480"/>
                <a:ext cx="130607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61156D-607D-4441-9856-540F14BE9295}"/>
                  </a:ext>
                </a:extLst>
              </p14:cNvPr>
              <p14:cNvContentPartPr/>
              <p14:nvPr/>
            </p14:nvContentPartPr>
            <p14:xfrm>
              <a:off x="2793360" y="570400"/>
              <a:ext cx="1002960" cy="361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61156D-607D-4441-9856-540F14BE92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75720" y="552400"/>
                <a:ext cx="10386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CB68F48-D7EF-4AC5-87B5-59D0EDBFF62A}"/>
                  </a:ext>
                </a:extLst>
              </p14:cNvPr>
              <p14:cNvContentPartPr/>
              <p14:nvPr/>
            </p14:nvContentPartPr>
            <p14:xfrm>
              <a:off x="1914960" y="609280"/>
              <a:ext cx="602280" cy="346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CB68F48-D7EF-4AC5-87B5-59D0EDBFF62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97320" y="591299"/>
                <a:ext cx="637920" cy="3819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3FC2927-B698-4230-ACFA-EF6641CF9EAE}"/>
                  </a:ext>
                </a:extLst>
              </p14:cNvPr>
              <p14:cNvContentPartPr/>
              <p14:nvPr/>
            </p14:nvContentPartPr>
            <p14:xfrm>
              <a:off x="314760" y="711160"/>
              <a:ext cx="1472400" cy="307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3FC2927-B698-4230-ACFA-EF6641CF9EA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6760" y="693541"/>
                <a:ext cx="150804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25AAC1B-EA8A-47D3-B305-33AA474F0161}"/>
                  </a:ext>
                </a:extLst>
              </p14:cNvPr>
              <p14:cNvContentPartPr/>
              <p14:nvPr/>
            </p14:nvContentPartPr>
            <p14:xfrm>
              <a:off x="2773560" y="1442320"/>
              <a:ext cx="151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25AAC1B-EA8A-47D3-B305-33AA474F01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55560" y="142468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2C2C74D-B676-4438-8558-0F03B35F95F4}"/>
                  </a:ext>
                </a:extLst>
              </p14:cNvPr>
              <p14:cNvContentPartPr/>
              <p14:nvPr/>
            </p14:nvContentPartPr>
            <p14:xfrm>
              <a:off x="2803800" y="1523680"/>
              <a:ext cx="13140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2C2C74D-B676-4438-8558-0F03B35F95F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6160" y="150604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A3ED65-76E4-4EC7-9B14-64ABD5C2607E}"/>
                  </a:ext>
                </a:extLst>
              </p14:cNvPr>
              <p14:cNvContentPartPr/>
              <p14:nvPr/>
            </p14:nvContentPartPr>
            <p14:xfrm>
              <a:off x="2370000" y="1320280"/>
              <a:ext cx="261360" cy="308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A3ED65-76E4-4EC7-9B14-64ABD5C2607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52000" y="1302640"/>
                <a:ext cx="2970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38B6C9B-9B46-4E1A-B540-A70AEAC23EB3}"/>
                  </a:ext>
                </a:extLst>
              </p14:cNvPr>
              <p14:cNvContentPartPr/>
              <p14:nvPr/>
            </p14:nvContentPartPr>
            <p14:xfrm>
              <a:off x="3068040" y="1371400"/>
              <a:ext cx="390600" cy="291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38B6C9B-9B46-4E1A-B540-A70AEAC23EB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50057" y="1353400"/>
                <a:ext cx="426207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C359A6E-60BC-4E73-B263-5746C2ADDC56}"/>
                  </a:ext>
                </a:extLst>
              </p14:cNvPr>
              <p14:cNvContentPartPr/>
              <p14:nvPr/>
            </p14:nvContentPartPr>
            <p14:xfrm>
              <a:off x="3580680" y="1331800"/>
              <a:ext cx="127800" cy="243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C359A6E-60BC-4E73-B263-5746C2ADDC5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62680" y="1313800"/>
                <a:ext cx="1634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BCA3096-4E8B-4EED-85EF-F3EAF8B8940A}"/>
                  </a:ext>
                </a:extLst>
              </p14:cNvPr>
              <p14:cNvContentPartPr/>
              <p14:nvPr/>
            </p14:nvContentPartPr>
            <p14:xfrm>
              <a:off x="3850320" y="1391560"/>
              <a:ext cx="20520" cy="163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BCA3096-4E8B-4EED-85EF-F3EAF8B8940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32680" y="1373920"/>
                <a:ext cx="561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4950E3-ECB3-48B9-A810-E9D01C87A259}"/>
                  </a:ext>
                </a:extLst>
              </p14:cNvPr>
              <p14:cNvContentPartPr/>
              <p14:nvPr/>
            </p14:nvContentPartPr>
            <p14:xfrm>
              <a:off x="3858240" y="1269520"/>
              <a:ext cx="2880" cy="1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4950E3-ECB3-48B9-A810-E9D01C87A25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840600" y="1251880"/>
                <a:ext cx="385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1F4097-6346-4912-AF4F-96B35158BA07}"/>
                  </a:ext>
                </a:extLst>
              </p14:cNvPr>
              <p14:cNvContentPartPr/>
              <p14:nvPr/>
            </p14:nvContentPartPr>
            <p14:xfrm>
              <a:off x="3981720" y="1290040"/>
              <a:ext cx="200520" cy="240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1F4097-6346-4912-AF4F-96B35158BA0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64112" y="1272067"/>
                <a:ext cx="236096" cy="276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C7287A-CE80-4343-AE15-476E1183AEC3}"/>
                  </a:ext>
                </a:extLst>
              </p14:cNvPr>
              <p14:cNvContentPartPr/>
              <p14:nvPr/>
            </p14:nvContentPartPr>
            <p14:xfrm>
              <a:off x="4296720" y="1186360"/>
              <a:ext cx="107928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C7287A-CE80-4343-AE15-476E1183AEC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720" y="1168720"/>
                <a:ext cx="11149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D895C80-5A68-4466-95A4-0AEDC85E1BCF}"/>
                  </a:ext>
                </a:extLst>
              </p14:cNvPr>
              <p14:cNvContentPartPr/>
              <p14:nvPr/>
            </p14:nvContentPartPr>
            <p14:xfrm>
              <a:off x="5536920" y="1147840"/>
              <a:ext cx="548640" cy="390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D895C80-5A68-4466-95A4-0AEDC85E1BC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18920" y="1130216"/>
                <a:ext cx="584280" cy="4265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AF35025-82EB-4579-A8E5-1D7C59793C9D}"/>
                  </a:ext>
                </a:extLst>
              </p14:cNvPr>
              <p14:cNvContentPartPr/>
              <p14:nvPr/>
            </p14:nvContentPartPr>
            <p14:xfrm>
              <a:off x="1767360" y="2001040"/>
              <a:ext cx="294480" cy="259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AF35025-82EB-4579-A8E5-1D7C59793C9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749720" y="1983400"/>
                <a:ext cx="33012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710E59-3504-4E7F-BAF0-25254FB94D58}"/>
                  </a:ext>
                </a:extLst>
              </p14:cNvPr>
              <p14:cNvContentPartPr/>
              <p14:nvPr/>
            </p14:nvContentPartPr>
            <p14:xfrm>
              <a:off x="2605440" y="1958200"/>
              <a:ext cx="15840" cy="5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710E59-3504-4E7F-BAF0-25254FB94D5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587800" y="1940200"/>
                <a:ext cx="5148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0148ACF-5840-4805-BB70-4246853A3E3A}"/>
                  </a:ext>
                </a:extLst>
              </p14:cNvPr>
              <p14:cNvContentPartPr/>
              <p14:nvPr/>
            </p14:nvContentPartPr>
            <p14:xfrm>
              <a:off x="2834040" y="2118760"/>
              <a:ext cx="158040" cy="2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0148ACF-5840-4805-BB70-4246853A3E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816400" y="2101120"/>
                <a:ext cx="1936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34BD6C-99F3-4545-87C7-0EEAA6E54B6D}"/>
                  </a:ext>
                </a:extLst>
              </p14:cNvPr>
              <p14:cNvContentPartPr/>
              <p14:nvPr/>
            </p14:nvContentPartPr>
            <p14:xfrm>
              <a:off x="2813880" y="2203360"/>
              <a:ext cx="189000" cy="21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34BD6C-99F3-4545-87C7-0EEAA6E54B6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95880" y="2185720"/>
                <a:ext cx="224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08544F9-E81A-4B85-A8A1-7D79BBA02CF7}"/>
                  </a:ext>
                </a:extLst>
              </p14:cNvPr>
              <p14:cNvContentPartPr/>
              <p14:nvPr/>
            </p14:nvContentPartPr>
            <p14:xfrm>
              <a:off x="2420040" y="2051800"/>
              <a:ext cx="282240" cy="257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08544F9-E81A-4B85-A8A1-7D79BBA02CF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2040" y="2034135"/>
                <a:ext cx="317880" cy="292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23EBD8B-AC8B-476D-BADC-243DDA0F6649}"/>
                  </a:ext>
                </a:extLst>
              </p14:cNvPr>
              <p14:cNvContentPartPr/>
              <p14:nvPr/>
            </p14:nvContentPartPr>
            <p14:xfrm>
              <a:off x="3129240" y="1859200"/>
              <a:ext cx="3628440" cy="487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23EBD8B-AC8B-476D-BADC-243DDA0F66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11242" y="1841213"/>
                <a:ext cx="3664076" cy="5234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FF8E66-F1ED-4A77-9879-540E5E308CA3}"/>
                  </a:ext>
                </a:extLst>
              </p14:cNvPr>
              <p14:cNvContentPartPr/>
              <p14:nvPr/>
            </p14:nvContentPartPr>
            <p14:xfrm>
              <a:off x="1818120" y="2844520"/>
              <a:ext cx="358920" cy="29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FF8E66-F1ED-4A77-9879-540E5E308CA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800120" y="2826520"/>
                <a:ext cx="39456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BC22B-E541-4227-A6F6-AD41823059B3}"/>
                  </a:ext>
                </a:extLst>
              </p14:cNvPr>
              <p14:cNvContentPartPr/>
              <p14:nvPr/>
            </p14:nvContentPartPr>
            <p14:xfrm>
              <a:off x="2761680" y="2905360"/>
              <a:ext cx="448920" cy="320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BC22B-E541-4227-A6F6-AD41823059B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44026" y="2887720"/>
                <a:ext cx="484589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52A6745-2E28-4DC0-8C98-6FCF652D59D2}"/>
                  </a:ext>
                </a:extLst>
              </p14:cNvPr>
              <p14:cNvContentPartPr/>
              <p14:nvPr/>
            </p14:nvContentPartPr>
            <p14:xfrm>
              <a:off x="2903160" y="2789080"/>
              <a:ext cx="29160" cy="27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52A6745-2E28-4DC0-8C98-6FCF652D59D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885520" y="2771440"/>
                <a:ext cx="64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EBA1A0D-E18D-47A1-A634-819221CCBAB2}"/>
                  </a:ext>
                </a:extLst>
              </p14:cNvPr>
              <p14:cNvContentPartPr/>
              <p14:nvPr/>
            </p14:nvContentPartPr>
            <p14:xfrm>
              <a:off x="3383040" y="2976640"/>
              <a:ext cx="1515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EBA1A0D-E18D-47A1-A634-819221CCBAB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5040" y="295864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2500724-2B62-42E1-84CA-F8304ACE713B}"/>
                  </a:ext>
                </a:extLst>
              </p14:cNvPr>
              <p14:cNvContentPartPr/>
              <p14:nvPr/>
            </p14:nvContentPartPr>
            <p14:xfrm>
              <a:off x="3423720" y="3058000"/>
              <a:ext cx="131400" cy="10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2500724-2B62-42E1-84CA-F8304ACE713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3040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156D4CE-9788-413B-B6F0-4E96C1DBB86F}"/>
                  </a:ext>
                </a:extLst>
              </p14:cNvPr>
              <p14:cNvContentPartPr/>
              <p14:nvPr/>
            </p14:nvContentPartPr>
            <p14:xfrm>
              <a:off x="3703080" y="2863600"/>
              <a:ext cx="1274040" cy="35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156D4CE-9788-413B-B6F0-4E96C1DBB86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85085" y="2845960"/>
                <a:ext cx="130967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680BB4B-2935-4BC1-8AA4-53FD3F00D99C}"/>
                  </a:ext>
                </a:extLst>
              </p14:cNvPr>
              <p14:cNvContentPartPr/>
              <p14:nvPr/>
            </p14:nvContentPartPr>
            <p14:xfrm>
              <a:off x="1990200" y="3616720"/>
              <a:ext cx="326520" cy="681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680BB4B-2935-4BC1-8AA4-53FD3F00D99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972200" y="3598720"/>
                <a:ext cx="362160" cy="71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85B7ACB-9A5C-4FEA-BA76-E599AA31DED0}"/>
                  </a:ext>
                </a:extLst>
              </p14:cNvPr>
              <p14:cNvContentPartPr/>
              <p14:nvPr/>
            </p14:nvContentPartPr>
            <p14:xfrm>
              <a:off x="2701920" y="3918040"/>
              <a:ext cx="358200" cy="273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85B7ACB-9A5C-4FEA-BA76-E599AA31DED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84280" y="3900040"/>
                <a:ext cx="3938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A9AE47F-5BC2-4B2D-9FF3-9E88AB27AFEC}"/>
                  </a:ext>
                </a:extLst>
              </p14:cNvPr>
              <p14:cNvContentPartPr/>
              <p14:nvPr/>
            </p14:nvContentPartPr>
            <p14:xfrm>
              <a:off x="3138960" y="380968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A9AE47F-5BC2-4B2D-9FF3-9E88AB27AFE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121320" y="379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5935F5A-C4C1-495F-AEAB-B8F07DCEBE5E}"/>
                  </a:ext>
                </a:extLst>
              </p14:cNvPr>
              <p14:cNvContentPartPr/>
              <p14:nvPr/>
            </p14:nvContentPartPr>
            <p14:xfrm>
              <a:off x="3639000" y="4053760"/>
              <a:ext cx="18360" cy="91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5935F5A-C4C1-495F-AEAB-B8F07DCEBE5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621000" y="4035760"/>
                <a:ext cx="5400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B311B67-AC10-4BDC-9D31-2097CEED268B}"/>
                  </a:ext>
                </a:extLst>
              </p14:cNvPr>
              <p14:cNvContentPartPr/>
              <p14:nvPr/>
            </p14:nvContentPartPr>
            <p14:xfrm>
              <a:off x="3626760" y="3839920"/>
              <a:ext cx="360" cy="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B311B67-AC10-4BDC-9D31-2097CEED268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08760" y="382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7CD2A65-742C-4778-8507-697E290DB7FD}"/>
                  </a:ext>
                </a:extLst>
              </p14:cNvPr>
              <p14:cNvContentPartPr/>
              <p14:nvPr/>
            </p14:nvContentPartPr>
            <p14:xfrm>
              <a:off x="3149040" y="3987880"/>
              <a:ext cx="348840" cy="187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7CD2A65-742C-4778-8507-697E290DB7F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131400" y="3970240"/>
                <a:ext cx="3844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EEDE782-520B-49D5-AADF-B2BC32202DE8}"/>
                  </a:ext>
                </a:extLst>
              </p14:cNvPr>
              <p14:cNvContentPartPr/>
              <p14:nvPr/>
            </p14:nvContentPartPr>
            <p14:xfrm>
              <a:off x="3795240" y="3732280"/>
              <a:ext cx="1101960" cy="715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EEDE782-520B-49D5-AADF-B2BC32202DE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77240" y="3714280"/>
                <a:ext cx="1137600" cy="75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43E506F-C0C5-4C32-BCD1-AAEBC0256F5E}"/>
                  </a:ext>
                </a:extLst>
              </p14:cNvPr>
              <p14:cNvContentPartPr/>
              <p14:nvPr/>
            </p14:nvContentPartPr>
            <p14:xfrm>
              <a:off x="5506320" y="4793920"/>
              <a:ext cx="192240" cy="11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43E506F-C0C5-4C32-BCD1-AAEBC0256F5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488680" y="4775920"/>
                <a:ext cx="2278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0B81B4B-827B-4B73-9552-1B6D1FD83750}"/>
                  </a:ext>
                </a:extLst>
              </p14:cNvPr>
              <p14:cNvContentPartPr/>
              <p14:nvPr/>
            </p14:nvContentPartPr>
            <p14:xfrm>
              <a:off x="5547000" y="4886440"/>
              <a:ext cx="182520" cy="18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0B81B4B-827B-4B73-9552-1B6D1FD8375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529360" y="4868800"/>
                <a:ext cx="2181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836CF10-55EB-4069-AE78-21679792435C}"/>
                  </a:ext>
                </a:extLst>
              </p14:cNvPr>
              <p14:cNvContentPartPr/>
              <p14:nvPr/>
            </p14:nvContentPartPr>
            <p14:xfrm>
              <a:off x="4846080" y="4684840"/>
              <a:ext cx="528480" cy="376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836CF10-55EB-4069-AE78-2167979243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28092" y="4666840"/>
                <a:ext cx="564096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423CC6F-E53C-41C0-BF81-A82F44ED44DF}"/>
                  </a:ext>
                </a:extLst>
              </p14:cNvPr>
              <p14:cNvContentPartPr/>
              <p14:nvPr/>
            </p14:nvContentPartPr>
            <p14:xfrm>
              <a:off x="5045160" y="4527520"/>
              <a:ext cx="45000" cy="30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423CC6F-E53C-41C0-BF81-A82F44ED44D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027520" y="4509520"/>
                <a:ext cx="80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81EE622-7346-42D8-9BC9-6415CB10CD61}"/>
                  </a:ext>
                </a:extLst>
              </p14:cNvPr>
              <p14:cNvContentPartPr/>
              <p14:nvPr/>
            </p14:nvContentPartPr>
            <p14:xfrm>
              <a:off x="5923200" y="4672960"/>
              <a:ext cx="589680" cy="308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81EE622-7346-42D8-9BC9-6415CB10CD6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05200" y="4655320"/>
                <a:ext cx="62532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35C9F23-AC07-4FC4-8040-F5C1F3DEEBF3}"/>
                  </a:ext>
                </a:extLst>
              </p14:cNvPr>
              <p14:cNvContentPartPr/>
              <p14:nvPr/>
            </p14:nvContentPartPr>
            <p14:xfrm>
              <a:off x="6684960" y="4665400"/>
              <a:ext cx="962640" cy="262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35C9F23-AC07-4FC4-8040-F5C1F3DEEBF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666960" y="4647400"/>
                <a:ext cx="998280" cy="298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879560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324520"/>
              <a:ext cx="2245320" cy="1993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0400" y="306880"/>
                <a:ext cx="2280960" cy="20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5194207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09282702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786279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5369577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4114560" y="1886560"/>
              <a:ext cx="124236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96560" y="1868560"/>
                <a:ext cx="127800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4678824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B661FA1-FEF4-4C04-B459-36D282716F6F}"/>
                  </a:ext>
                </a:extLst>
              </p14:cNvPr>
              <p14:cNvContentPartPr/>
              <p14:nvPr/>
            </p14:nvContentPartPr>
            <p14:xfrm>
              <a:off x="7488120" y="135880"/>
              <a:ext cx="1028880" cy="57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B661FA1-FEF4-4C04-B459-36D282716F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0120" y="117880"/>
                <a:ext cx="106452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6914F9-10B1-4CBC-BEB1-5D33B9C8444A}"/>
                  </a:ext>
                </a:extLst>
              </p14:cNvPr>
              <p14:cNvContentPartPr/>
              <p14:nvPr/>
            </p14:nvContentPartPr>
            <p14:xfrm>
              <a:off x="477120" y="149560"/>
              <a:ext cx="1496880" cy="8164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6914F9-10B1-4CBC-BEB1-5D33B9C8444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9480" y="131912"/>
                <a:ext cx="1532520" cy="852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8A1D50-E8DC-4D5B-B65E-C448919A113B}"/>
                  </a:ext>
                </a:extLst>
              </p14:cNvPr>
              <p14:cNvContentPartPr/>
              <p14:nvPr/>
            </p14:nvContentPartPr>
            <p14:xfrm>
              <a:off x="2397000" y="243520"/>
              <a:ext cx="659880" cy="330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8A1D50-E8DC-4D5B-B65E-C448919A113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79360" y="225520"/>
                <a:ext cx="6955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3A7866-14DE-4827-874D-1648B9099160}"/>
                  </a:ext>
                </a:extLst>
              </p14:cNvPr>
              <p14:cNvContentPartPr/>
              <p14:nvPr/>
            </p14:nvContentPartPr>
            <p14:xfrm>
              <a:off x="395760" y="871720"/>
              <a:ext cx="1828080" cy="6148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3A7866-14DE-4827-874D-1648B909916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7760" y="853720"/>
                <a:ext cx="1863720" cy="65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76CE38-C085-4BF5-853A-578AC50B6A99}"/>
                  </a:ext>
                </a:extLst>
              </p14:cNvPr>
              <p14:cNvContentPartPr/>
              <p14:nvPr/>
            </p14:nvContentPartPr>
            <p14:xfrm>
              <a:off x="2544600" y="883600"/>
              <a:ext cx="676080" cy="3452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76CE38-C085-4BF5-853A-578AC50B6A9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26960" y="865960"/>
                <a:ext cx="7117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36991B0-AC0F-4E41-A03B-EAF4354D5FB6}"/>
                  </a:ext>
                </a:extLst>
              </p14:cNvPr>
              <p14:cNvContentPartPr/>
              <p14:nvPr/>
            </p14:nvContentPartPr>
            <p14:xfrm>
              <a:off x="2488800" y="1157920"/>
              <a:ext cx="4428720" cy="14533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36991B0-AC0F-4E41-A03B-EAF4354D5F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71159" y="1139920"/>
                <a:ext cx="4464363" cy="1488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32218004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71949714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14:cNvPr>
              <p14:cNvContentPartPr/>
              <p14:nvPr/>
            </p14:nvContentPartPr>
            <p14:xfrm>
              <a:off x="8086800" y="1330720"/>
              <a:ext cx="342360" cy="19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9160" y="1312720"/>
                <a:ext cx="378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14:cNvPr>
              <p14:cNvContentPartPr/>
              <p14:nvPr/>
            </p14:nvContentPartPr>
            <p14:xfrm>
              <a:off x="5486880" y="1919680"/>
              <a:ext cx="649440" cy="41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68880" y="1902040"/>
                <a:ext cx="685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14:cNvPr>
              <p14:cNvContentPartPr/>
              <p14:nvPr/>
            </p14:nvContentPartPr>
            <p14:xfrm>
              <a:off x="6481920" y="186892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463920" y="185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14:cNvPr>
              <p14:cNvContentPartPr/>
              <p14:nvPr/>
            </p14:nvContentPartPr>
            <p14:xfrm>
              <a:off x="6237120" y="1955680"/>
              <a:ext cx="678240" cy="19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19480" y="1938040"/>
                <a:ext cx="713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14:cNvPr>
              <p14:cNvContentPartPr/>
              <p14:nvPr/>
            </p14:nvContentPartPr>
            <p14:xfrm>
              <a:off x="5310840" y="2012560"/>
              <a:ext cx="102960" cy="9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93200" y="1994560"/>
                <a:ext cx="138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14:cNvPr>
              <p14:cNvContentPartPr/>
              <p14:nvPr/>
            </p14:nvContentPartPr>
            <p14:xfrm>
              <a:off x="7060800" y="2001040"/>
              <a:ext cx="1515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3160" y="19834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14:cNvPr>
              <p14:cNvContentPartPr/>
              <p14:nvPr/>
            </p14:nvContentPartPr>
            <p14:xfrm>
              <a:off x="7070880" y="2061880"/>
              <a:ext cx="1544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2880" y="2043880"/>
                <a:ext cx="190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14:cNvPr>
              <p14:cNvContentPartPr/>
              <p14:nvPr/>
            </p14:nvContentPartPr>
            <p14:xfrm>
              <a:off x="8074560" y="1675960"/>
              <a:ext cx="165240" cy="3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56881" y="1657960"/>
                <a:ext cx="200958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14:cNvPr>
              <p14:cNvContentPartPr/>
              <p14:nvPr/>
            </p14:nvContentPartPr>
            <p14:xfrm>
              <a:off x="7983480" y="1804480"/>
              <a:ext cx="268560" cy="250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65480" y="1786480"/>
                <a:ext cx="3042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14:cNvPr>
              <p14:cNvContentPartPr/>
              <p14:nvPr/>
            </p14:nvContentPartPr>
            <p14:xfrm>
              <a:off x="7355280" y="1838320"/>
              <a:ext cx="534240" cy="30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37640" y="1820341"/>
                <a:ext cx="569880" cy="34015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50496861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14:cNvPr>
              <p14:cNvContentPartPr/>
              <p14:nvPr/>
            </p14:nvContentPartPr>
            <p14:xfrm>
              <a:off x="8086800" y="1330720"/>
              <a:ext cx="342360" cy="19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9160" y="1312720"/>
                <a:ext cx="378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14:cNvPr>
              <p14:cNvContentPartPr/>
              <p14:nvPr/>
            </p14:nvContentPartPr>
            <p14:xfrm>
              <a:off x="5486880" y="1919680"/>
              <a:ext cx="649440" cy="41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68880" y="1902040"/>
                <a:ext cx="685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14:cNvPr>
              <p14:cNvContentPartPr/>
              <p14:nvPr/>
            </p14:nvContentPartPr>
            <p14:xfrm>
              <a:off x="6481920" y="186892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463920" y="185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14:cNvPr>
              <p14:cNvContentPartPr/>
              <p14:nvPr/>
            </p14:nvContentPartPr>
            <p14:xfrm>
              <a:off x="6237120" y="1955680"/>
              <a:ext cx="678240" cy="19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19480" y="1938040"/>
                <a:ext cx="713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14:cNvPr>
              <p14:cNvContentPartPr/>
              <p14:nvPr/>
            </p14:nvContentPartPr>
            <p14:xfrm>
              <a:off x="5310840" y="2012560"/>
              <a:ext cx="102960" cy="9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93200" y="1994560"/>
                <a:ext cx="138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14:cNvPr>
              <p14:cNvContentPartPr/>
              <p14:nvPr/>
            </p14:nvContentPartPr>
            <p14:xfrm>
              <a:off x="7060800" y="2001040"/>
              <a:ext cx="1515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3160" y="19834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14:cNvPr>
              <p14:cNvContentPartPr/>
              <p14:nvPr/>
            </p14:nvContentPartPr>
            <p14:xfrm>
              <a:off x="7070880" y="2061880"/>
              <a:ext cx="1544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2880" y="2043880"/>
                <a:ext cx="190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14:cNvPr>
              <p14:cNvContentPartPr/>
              <p14:nvPr/>
            </p14:nvContentPartPr>
            <p14:xfrm>
              <a:off x="8074560" y="1675960"/>
              <a:ext cx="165240" cy="3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56881" y="1657960"/>
                <a:ext cx="200958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14:cNvPr>
              <p14:cNvContentPartPr/>
              <p14:nvPr/>
            </p14:nvContentPartPr>
            <p14:xfrm>
              <a:off x="7983480" y="1804480"/>
              <a:ext cx="268560" cy="250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65480" y="1786480"/>
                <a:ext cx="3042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14:cNvPr>
              <p14:cNvContentPartPr/>
              <p14:nvPr/>
            </p14:nvContentPartPr>
            <p14:xfrm>
              <a:off x="7355280" y="1838320"/>
              <a:ext cx="534240" cy="30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37640" y="1820341"/>
                <a:ext cx="56988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14:cNvPr>
              <p14:cNvContentPartPr/>
              <p14:nvPr/>
            </p14:nvContentPartPr>
            <p14:xfrm>
              <a:off x="5923200" y="2458600"/>
              <a:ext cx="244800" cy="23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5200" y="2440600"/>
                <a:ext cx="2804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14:cNvPr>
              <p14:cNvContentPartPr/>
              <p14:nvPr/>
            </p14:nvContentPartPr>
            <p14:xfrm>
              <a:off x="6431160" y="2641120"/>
              <a:ext cx="7992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3160" y="26234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14:cNvPr>
              <p14:cNvContentPartPr/>
              <p14:nvPr/>
            </p14:nvContentPartPr>
            <p14:xfrm>
              <a:off x="6613320" y="2468320"/>
              <a:ext cx="72000" cy="20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95680" y="2450680"/>
                <a:ext cx="1076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14:cNvPr>
              <p14:cNvContentPartPr/>
              <p14:nvPr/>
            </p14:nvContentPartPr>
            <p14:xfrm>
              <a:off x="6735720" y="2545000"/>
              <a:ext cx="218160" cy="126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17720" y="2527360"/>
                <a:ext cx="25380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14:cNvPr>
              <p14:cNvContentPartPr/>
              <p14:nvPr/>
            </p14:nvContentPartPr>
            <p14:xfrm>
              <a:off x="7019400" y="2549680"/>
              <a:ext cx="182520" cy="200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01760" y="2532040"/>
                <a:ext cx="218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14:cNvPr>
              <p14:cNvContentPartPr/>
              <p14:nvPr/>
            </p14:nvContentPartPr>
            <p14:xfrm>
              <a:off x="7314240" y="2482000"/>
              <a:ext cx="233280" cy="175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96573" y="2464000"/>
                <a:ext cx="268975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14:cNvPr>
              <p14:cNvContentPartPr/>
              <p14:nvPr/>
            </p14:nvContentPartPr>
            <p14:xfrm>
              <a:off x="8536080" y="2275360"/>
              <a:ext cx="100080" cy="28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18376" y="2257360"/>
                <a:ext cx="135849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14:cNvPr>
              <p14:cNvContentPartPr/>
              <p14:nvPr/>
            </p14:nvContentPartPr>
            <p14:xfrm>
              <a:off x="7680720" y="2398120"/>
              <a:ext cx="939240" cy="257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2380480"/>
                <a:ext cx="974880" cy="293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6646214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14:cNvPr>
              <p14:cNvContentPartPr/>
              <p14:nvPr/>
            </p14:nvContentPartPr>
            <p14:xfrm>
              <a:off x="8086800" y="1330720"/>
              <a:ext cx="342360" cy="19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9160" y="1312720"/>
                <a:ext cx="378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14:cNvPr>
              <p14:cNvContentPartPr/>
              <p14:nvPr/>
            </p14:nvContentPartPr>
            <p14:xfrm>
              <a:off x="5486880" y="1919680"/>
              <a:ext cx="649440" cy="41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68880" y="1902040"/>
                <a:ext cx="685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14:cNvPr>
              <p14:cNvContentPartPr/>
              <p14:nvPr/>
            </p14:nvContentPartPr>
            <p14:xfrm>
              <a:off x="6481920" y="186892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463920" y="185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14:cNvPr>
              <p14:cNvContentPartPr/>
              <p14:nvPr/>
            </p14:nvContentPartPr>
            <p14:xfrm>
              <a:off x="6237120" y="1955680"/>
              <a:ext cx="678240" cy="19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19480" y="1938040"/>
                <a:ext cx="713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14:cNvPr>
              <p14:cNvContentPartPr/>
              <p14:nvPr/>
            </p14:nvContentPartPr>
            <p14:xfrm>
              <a:off x="5310840" y="2012560"/>
              <a:ext cx="102960" cy="9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93200" y="1994560"/>
                <a:ext cx="138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14:cNvPr>
              <p14:cNvContentPartPr/>
              <p14:nvPr/>
            </p14:nvContentPartPr>
            <p14:xfrm>
              <a:off x="7060800" y="2001040"/>
              <a:ext cx="1515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3160" y="19834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14:cNvPr>
              <p14:cNvContentPartPr/>
              <p14:nvPr/>
            </p14:nvContentPartPr>
            <p14:xfrm>
              <a:off x="7070880" y="2061880"/>
              <a:ext cx="1544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2880" y="2043880"/>
                <a:ext cx="190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14:cNvPr>
              <p14:cNvContentPartPr/>
              <p14:nvPr/>
            </p14:nvContentPartPr>
            <p14:xfrm>
              <a:off x="8074560" y="1675960"/>
              <a:ext cx="165240" cy="3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56881" y="1657960"/>
                <a:ext cx="200958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14:cNvPr>
              <p14:cNvContentPartPr/>
              <p14:nvPr/>
            </p14:nvContentPartPr>
            <p14:xfrm>
              <a:off x="7983480" y="1804480"/>
              <a:ext cx="268560" cy="250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65480" y="1786480"/>
                <a:ext cx="3042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14:cNvPr>
              <p14:cNvContentPartPr/>
              <p14:nvPr/>
            </p14:nvContentPartPr>
            <p14:xfrm>
              <a:off x="7355280" y="1838320"/>
              <a:ext cx="534240" cy="30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37640" y="1820341"/>
                <a:ext cx="56988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14:cNvPr>
              <p14:cNvContentPartPr/>
              <p14:nvPr/>
            </p14:nvContentPartPr>
            <p14:xfrm>
              <a:off x="5923200" y="2458600"/>
              <a:ext cx="244800" cy="23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5200" y="2440600"/>
                <a:ext cx="2804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14:cNvPr>
              <p14:cNvContentPartPr/>
              <p14:nvPr/>
            </p14:nvContentPartPr>
            <p14:xfrm>
              <a:off x="6431160" y="2641120"/>
              <a:ext cx="7992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3160" y="26234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14:cNvPr>
              <p14:cNvContentPartPr/>
              <p14:nvPr/>
            </p14:nvContentPartPr>
            <p14:xfrm>
              <a:off x="6613320" y="2468320"/>
              <a:ext cx="72000" cy="20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95680" y="2450680"/>
                <a:ext cx="1076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14:cNvPr>
              <p14:cNvContentPartPr/>
              <p14:nvPr/>
            </p14:nvContentPartPr>
            <p14:xfrm>
              <a:off x="6735720" y="2545000"/>
              <a:ext cx="218160" cy="126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17720" y="2527360"/>
                <a:ext cx="25380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14:cNvPr>
              <p14:cNvContentPartPr/>
              <p14:nvPr/>
            </p14:nvContentPartPr>
            <p14:xfrm>
              <a:off x="7019400" y="2549680"/>
              <a:ext cx="182520" cy="200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01760" y="2532040"/>
                <a:ext cx="218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14:cNvPr>
              <p14:cNvContentPartPr/>
              <p14:nvPr/>
            </p14:nvContentPartPr>
            <p14:xfrm>
              <a:off x="7314240" y="2482000"/>
              <a:ext cx="233280" cy="175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96573" y="2464000"/>
                <a:ext cx="268975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14:cNvPr>
              <p14:cNvContentPartPr/>
              <p14:nvPr/>
            </p14:nvContentPartPr>
            <p14:xfrm>
              <a:off x="8536080" y="2275360"/>
              <a:ext cx="100080" cy="28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18376" y="2257360"/>
                <a:ext cx="135849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14:cNvPr>
              <p14:cNvContentPartPr/>
              <p14:nvPr/>
            </p14:nvContentPartPr>
            <p14:xfrm>
              <a:off x="7680720" y="2398120"/>
              <a:ext cx="939240" cy="257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2380480"/>
                <a:ext cx="9748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14:cNvPr>
              <p14:cNvContentPartPr/>
              <p14:nvPr/>
            </p14:nvContentPartPr>
            <p14:xfrm>
              <a:off x="5648520" y="2854600"/>
              <a:ext cx="223200" cy="23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0549" y="2836960"/>
                <a:ext cx="258783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14:cNvPr>
              <p14:cNvContentPartPr/>
              <p14:nvPr/>
            </p14:nvContentPartPr>
            <p14:xfrm>
              <a:off x="6188520" y="2834440"/>
              <a:ext cx="39240" cy="25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70880" y="2816440"/>
                <a:ext cx="748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14:cNvPr>
              <p14:cNvContentPartPr/>
              <p14:nvPr/>
            </p14:nvContentPartPr>
            <p14:xfrm>
              <a:off x="6312360" y="2824000"/>
              <a:ext cx="27360" cy="12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94720" y="2806360"/>
                <a:ext cx="63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14:cNvPr>
              <p14:cNvContentPartPr/>
              <p14:nvPr/>
            </p14:nvContentPartPr>
            <p14:xfrm>
              <a:off x="6126240" y="2930560"/>
              <a:ext cx="229320" cy="198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08240" y="2912920"/>
                <a:ext cx="264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14:cNvPr>
              <p14:cNvContentPartPr/>
              <p14:nvPr/>
            </p14:nvContentPartPr>
            <p14:xfrm>
              <a:off x="6491640" y="2806720"/>
              <a:ext cx="1210320" cy="281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74000" y="2788743"/>
                <a:ext cx="1245960" cy="31747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8569804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14:cNvPr>
              <p14:cNvContentPartPr/>
              <p14:nvPr/>
            </p14:nvContentPartPr>
            <p14:xfrm>
              <a:off x="8086800" y="1330720"/>
              <a:ext cx="342360" cy="19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9160" y="1312720"/>
                <a:ext cx="378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14:cNvPr>
              <p14:cNvContentPartPr/>
              <p14:nvPr/>
            </p14:nvContentPartPr>
            <p14:xfrm>
              <a:off x="5486880" y="1919680"/>
              <a:ext cx="649440" cy="41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68880" y="1902040"/>
                <a:ext cx="685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14:cNvPr>
              <p14:cNvContentPartPr/>
              <p14:nvPr/>
            </p14:nvContentPartPr>
            <p14:xfrm>
              <a:off x="6481920" y="186892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463920" y="185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14:cNvPr>
              <p14:cNvContentPartPr/>
              <p14:nvPr/>
            </p14:nvContentPartPr>
            <p14:xfrm>
              <a:off x="6237120" y="1955680"/>
              <a:ext cx="678240" cy="19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19480" y="1938040"/>
                <a:ext cx="713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14:cNvPr>
              <p14:cNvContentPartPr/>
              <p14:nvPr/>
            </p14:nvContentPartPr>
            <p14:xfrm>
              <a:off x="5310840" y="2012560"/>
              <a:ext cx="102960" cy="9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93200" y="1994560"/>
                <a:ext cx="138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14:cNvPr>
              <p14:cNvContentPartPr/>
              <p14:nvPr/>
            </p14:nvContentPartPr>
            <p14:xfrm>
              <a:off x="7060800" y="2001040"/>
              <a:ext cx="1515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3160" y="19834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14:cNvPr>
              <p14:cNvContentPartPr/>
              <p14:nvPr/>
            </p14:nvContentPartPr>
            <p14:xfrm>
              <a:off x="7070880" y="2061880"/>
              <a:ext cx="1544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2880" y="2043880"/>
                <a:ext cx="190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14:cNvPr>
              <p14:cNvContentPartPr/>
              <p14:nvPr/>
            </p14:nvContentPartPr>
            <p14:xfrm>
              <a:off x="8074560" y="1675960"/>
              <a:ext cx="165240" cy="3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56881" y="1657960"/>
                <a:ext cx="200958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14:cNvPr>
              <p14:cNvContentPartPr/>
              <p14:nvPr/>
            </p14:nvContentPartPr>
            <p14:xfrm>
              <a:off x="7983480" y="1804480"/>
              <a:ext cx="268560" cy="250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65480" y="1786480"/>
                <a:ext cx="3042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14:cNvPr>
              <p14:cNvContentPartPr/>
              <p14:nvPr/>
            </p14:nvContentPartPr>
            <p14:xfrm>
              <a:off x="7355280" y="1838320"/>
              <a:ext cx="534240" cy="30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37640" y="1820341"/>
                <a:ext cx="56988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14:cNvPr>
              <p14:cNvContentPartPr/>
              <p14:nvPr/>
            </p14:nvContentPartPr>
            <p14:xfrm>
              <a:off x="5923200" y="2458600"/>
              <a:ext cx="244800" cy="23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5200" y="2440600"/>
                <a:ext cx="2804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14:cNvPr>
              <p14:cNvContentPartPr/>
              <p14:nvPr/>
            </p14:nvContentPartPr>
            <p14:xfrm>
              <a:off x="6431160" y="2641120"/>
              <a:ext cx="7992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3160" y="26234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14:cNvPr>
              <p14:cNvContentPartPr/>
              <p14:nvPr/>
            </p14:nvContentPartPr>
            <p14:xfrm>
              <a:off x="6613320" y="2468320"/>
              <a:ext cx="72000" cy="20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95680" y="2450680"/>
                <a:ext cx="1076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14:cNvPr>
              <p14:cNvContentPartPr/>
              <p14:nvPr/>
            </p14:nvContentPartPr>
            <p14:xfrm>
              <a:off x="6735720" y="2545000"/>
              <a:ext cx="218160" cy="126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17720" y="2527360"/>
                <a:ext cx="25380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14:cNvPr>
              <p14:cNvContentPartPr/>
              <p14:nvPr/>
            </p14:nvContentPartPr>
            <p14:xfrm>
              <a:off x="7019400" y="2549680"/>
              <a:ext cx="182520" cy="200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01760" y="2532040"/>
                <a:ext cx="218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14:cNvPr>
              <p14:cNvContentPartPr/>
              <p14:nvPr/>
            </p14:nvContentPartPr>
            <p14:xfrm>
              <a:off x="7314240" y="2482000"/>
              <a:ext cx="233280" cy="175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96573" y="2464000"/>
                <a:ext cx="268975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14:cNvPr>
              <p14:cNvContentPartPr/>
              <p14:nvPr/>
            </p14:nvContentPartPr>
            <p14:xfrm>
              <a:off x="8536080" y="2275360"/>
              <a:ext cx="100080" cy="28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18376" y="2257360"/>
                <a:ext cx="135849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14:cNvPr>
              <p14:cNvContentPartPr/>
              <p14:nvPr/>
            </p14:nvContentPartPr>
            <p14:xfrm>
              <a:off x="7680720" y="2398120"/>
              <a:ext cx="939240" cy="257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2380480"/>
                <a:ext cx="9748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14:cNvPr>
              <p14:cNvContentPartPr/>
              <p14:nvPr/>
            </p14:nvContentPartPr>
            <p14:xfrm>
              <a:off x="5648520" y="2854600"/>
              <a:ext cx="223200" cy="23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0549" y="2836960"/>
                <a:ext cx="258783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14:cNvPr>
              <p14:cNvContentPartPr/>
              <p14:nvPr/>
            </p14:nvContentPartPr>
            <p14:xfrm>
              <a:off x="6188520" y="2834440"/>
              <a:ext cx="39240" cy="25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70880" y="2816440"/>
                <a:ext cx="748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14:cNvPr>
              <p14:cNvContentPartPr/>
              <p14:nvPr/>
            </p14:nvContentPartPr>
            <p14:xfrm>
              <a:off x="6312360" y="2824000"/>
              <a:ext cx="27360" cy="12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94720" y="2806360"/>
                <a:ext cx="63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14:cNvPr>
              <p14:cNvContentPartPr/>
              <p14:nvPr/>
            </p14:nvContentPartPr>
            <p14:xfrm>
              <a:off x="6126240" y="2930560"/>
              <a:ext cx="229320" cy="198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08240" y="2912920"/>
                <a:ext cx="264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14:cNvPr>
              <p14:cNvContentPartPr/>
              <p14:nvPr/>
            </p14:nvContentPartPr>
            <p14:xfrm>
              <a:off x="6491640" y="2806720"/>
              <a:ext cx="1210320" cy="281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74000" y="2788743"/>
                <a:ext cx="1245960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14:cNvPr>
              <p14:cNvContentPartPr/>
              <p14:nvPr/>
            </p14:nvContentPartPr>
            <p14:xfrm>
              <a:off x="6105720" y="3328360"/>
              <a:ext cx="81216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8080" y="3310720"/>
                <a:ext cx="84780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14:cNvPr>
              <p14:cNvContentPartPr/>
              <p14:nvPr/>
            </p14:nvContentPartPr>
            <p14:xfrm>
              <a:off x="7101480" y="2783320"/>
              <a:ext cx="1770840" cy="938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83840" y="2765680"/>
                <a:ext cx="1806480" cy="9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14:cNvPr>
              <p14:cNvContentPartPr/>
              <p14:nvPr/>
            </p14:nvContentPartPr>
            <p14:xfrm>
              <a:off x="5940480" y="3063040"/>
              <a:ext cx="2608920" cy="736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22480" y="3027040"/>
                <a:ext cx="2644560" cy="808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1644773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14:cNvPr>
              <p14:cNvContentPartPr/>
              <p14:nvPr/>
            </p14:nvContentPartPr>
            <p14:xfrm>
              <a:off x="8086800" y="1330720"/>
              <a:ext cx="342360" cy="19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9160" y="1312720"/>
                <a:ext cx="378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14:cNvPr>
              <p14:cNvContentPartPr/>
              <p14:nvPr/>
            </p14:nvContentPartPr>
            <p14:xfrm>
              <a:off x="5486880" y="1919680"/>
              <a:ext cx="649440" cy="41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68880" y="1902040"/>
                <a:ext cx="685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14:cNvPr>
              <p14:cNvContentPartPr/>
              <p14:nvPr/>
            </p14:nvContentPartPr>
            <p14:xfrm>
              <a:off x="6481920" y="186892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463920" y="185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14:cNvPr>
              <p14:cNvContentPartPr/>
              <p14:nvPr/>
            </p14:nvContentPartPr>
            <p14:xfrm>
              <a:off x="6237120" y="1955680"/>
              <a:ext cx="678240" cy="19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19480" y="1938040"/>
                <a:ext cx="713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14:cNvPr>
              <p14:cNvContentPartPr/>
              <p14:nvPr/>
            </p14:nvContentPartPr>
            <p14:xfrm>
              <a:off x="5310840" y="2012560"/>
              <a:ext cx="102960" cy="9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93200" y="1994560"/>
                <a:ext cx="138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14:cNvPr>
              <p14:cNvContentPartPr/>
              <p14:nvPr/>
            </p14:nvContentPartPr>
            <p14:xfrm>
              <a:off x="7060800" y="2001040"/>
              <a:ext cx="1515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3160" y="19834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14:cNvPr>
              <p14:cNvContentPartPr/>
              <p14:nvPr/>
            </p14:nvContentPartPr>
            <p14:xfrm>
              <a:off x="7070880" y="2061880"/>
              <a:ext cx="1544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2880" y="2043880"/>
                <a:ext cx="190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14:cNvPr>
              <p14:cNvContentPartPr/>
              <p14:nvPr/>
            </p14:nvContentPartPr>
            <p14:xfrm>
              <a:off x="8074560" y="1675960"/>
              <a:ext cx="165240" cy="3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56881" y="1657960"/>
                <a:ext cx="200958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14:cNvPr>
              <p14:cNvContentPartPr/>
              <p14:nvPr/>
            </p14:nvContentPartPr>
            <p14:xfrm>
              <a:off x="7983480" y="1804480"/>
              <a:ext cx="268560" cy="250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65480" y="1786480"/>
                <a:ext cx="3042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14:cNvPr>
              <p14:cNvContentPartPr/>
              <p14:nvPr/>
            </p14:nvContentPartPr>
            <p14:xfrm>
              <a:off x="7355280" y="1838320"/>
              <a:ext cx="534240" cy="30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37640" y="1820341"/>
                <a:ext cx="56988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14:cNvPr>
              <p14:cNvContentPartPr/>
              <p14:nvPr/>
            </p14:nvContentPartPr>
            <p14:xfrm>
              <a:off x="5923200" y="2458600"/>
              <a:ext cx="244800" cy="23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5200" y="2440600"/>
                <a:ext cx="2804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14:cNvPr>
              <p14:cNvContentPartPr/>
              <p14:nvPr/>
            </p14:nvContentPartPr>
            <p14:xfrm>
              <a:off x="6431160" y="2641120"/>
              <a:ext cx="7992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3160" y="26234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14:cNvPr>
              <p14:cNvContentPartPr/>
              <p14:nvPr/>
            </p14:nvContentPartPr>
            <p14:xfrm>
              <a:off x="6613320" y="2468320"/>
              <a:ext cx="72000" cy="20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95680" y="2450680"/>
                <a:ext cx="1076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14:cNvPr>
              <p14:cNvContentPartPr/>
              <p14:nvPr/>
            </p14:nvContentPartPr>
            <p14:xfrm>
              <a:off x="6735720" y="2545000"/>
              <a:ext cx="218160" cy="126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17720" y="2527360"/>
                <a:ext cx="25380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14:cNvPr>
              <p14:cNvContentPartPr/>
              <p14:nvPr/>
            </p14:nvContentPartPr>
            <p14:xfrm>
              <a:off x="7019400" y="2549680"/>
              <a:ext cx="182520" cy="200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01760" y="2532040"/>
                <a:ext cx="218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14:cNvPr>
              <p14:cNvContentPartPr/>
              <p14:nvPr/>
            </p14:nvContentPartPr>
            <p14:xfrm>
              <a:off x="7314240" y="2482000"/>
              <a:ext cx="233280" cy="175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96573" y="2464000"/>
                <a:ext cx="268975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14:cNvPr>
              <p14:cNvContentPartPr/>
              <p14:nvPr/>
            </p14:nvContentPartPr>
            <p14:xfrm>
              <a:off x="8536080" y="2275360"/>
              <a:ext cx="100080" cy="28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18376" y="2257360"/>
                <a:ext cx="135849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14:cNvPr>
              <p14:cNvContentPartPr/>
              <p14:nvPr/>
            </p14:nvContentPartPr>
            <p14:xfrm>
              <a:off x="7680720" y="2398120"/>
              <a:ext cx="939240" cy="257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2380480"/>
                <a:ext cx="9748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14:cNvPr>
              <p14:cNvContentPartPr/>
              <p14:nvPr/>
            </p14:nvContentPartPr>
            <p14:xfrm>
              <a:off x="5648520" y="2854600"/>
              <a:ext cx="223200" cy="23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0549" y="2836960"/>
                <a:ext cx="258783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14:cNvPr>
              <p14:cNvContentPartPr/>
              <p14:nvPr/>
            </p14:nvContentPartPr>
            <p14:xfrm>
              <a:off x="6188520" y="2834440"/>
              <a:ext cx="39240" cy="25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70880" y="2816440"/>
                <a:ext cx="748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14:cNvPr>
              <p14:cNvContentPartPr/>
              <p14:nvPr/>
            </p14:nvContentPartPr>
            <p14:xfrm>
              <a:off x="6312360" y="2824000"/>
              <a:ext cx="27360" cy="12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94720" y="2806360"/>
                <a:ext cx="63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14:cNvPr>
              <p14:cNvContentPartPr/>
              <p14:nvPr/>
            </p14:nvContentPartPr>
            <p14:xfrm>
              <a:off x="6126240" y="2930560"/>
              <a:ext cx="229320" cy="198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08240" y="2912920"/>
                <a:ext cx="264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14:cNvPr>
              <p14:cNvContentPartPr/>
              <p14:nvPr/>
            </p14:nvContentPartPr>
            <p14:xfrm>
              <a:off x="6491640" y="2806720"/>
              <a:ext cx="1210320" cy="281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74000" y="2788743"/>
                <a:ext cx="1245960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14:cNvPr>
              <p14:cNvContentPartPr/>
              <p14:nvPr/>
            </p14:nvContentPartPr>
            <p14:xfrm>
              <a:off x="6105720" y="3328360"/>
              <a:ext cx="81216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8080" y="3310720"/>
                <a:ext cx="84780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14:cNvPr>
              <p14:cNvContentPartPr/>
              <p14:nvPr/>
            </p14:nvContentPartPr>
            <p14:xfrm>
              <a:off x="7101480" y="2783320"/>
              <a:ext cx="1770840" cy="938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83840" y="2765680"/>
                <a:ext cx="1806480" cy="9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14:cNvPr>
              <p14:cNvContentPartPr/>
              <p14:nvPr/>
            </p14:nvContentPartPr>
            <p14:xfrm>
              <a:off x="5940480" y="3063040"/>
              <a:ext cx="2608920" cy="736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22480" y="3027040"/>
                <a:ext cx="2644560" cy="80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14:cNvPr>
              <p14:cNvContentPartPr/>
              <p14:nvPr/>
            </p14:nvContentPartPr>
            <p14:xfrm>
              <a:off x="3484200" y="1218760"/>
              <a:ext cx="5313240" cy="276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66200" y="1183120"/>
                <a:ext cx="5348880" cy="283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25011653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14:cNvPr>
              <p14:cNvContentPartPr/>
              <p14:nvPr/>
            </p14:nvContentPartPr>
            <p14:xfrm>
              <a:off x="8086800" y="1330720"/>
              <a:ext cx="342360" cy="19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9160" y="1312720"/>
                <a:ext cx="378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14:cNvPr>
              <p14:cNvContentPartPr/>
              <p14:nvPr/>
            </p14:nvContentPartPr>
            <p14:xfrm>
              <a:off x="5486880" y="1919680"/>
              <a:ext cx="649440" cy="41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68880" y="1902040"/>
                <a:ext cx="685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14:cNvPr>
              <p14:cNvContentPartPr/>
              <p14:nvPr/>
            </p14:nvContentPartPr>
            <p14:xfrm>
              <a:off x="6481920" y="186892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463920" y="185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14:cNvPr>
              <p14:cNvContentPartPr/>
              <p14:nvPr/>
            </p14:nvContentPartPr>
            <p14:xfrm>
              <a:off x="6237120" y="1955680"/>
              <a:ext cx="678240" cy="19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19480" y="1938040"/>
                <a:ext cx="713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14:cNvPr>
              <p14:cNvContentPartPr/>
              <p14:nvPr/>
            </p14:nvContentPartPr>
            <p14:xfrm>
              <a:off x="5310840" y="2012560"/>
              <a:ext cx="102960" cy="9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93200" y="1994560"/>
                <a:ext cx="138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14:cNvPr>
              <p14:cNvContentPartPr/>
              <p14:nvPr/>
            </p14:nvContentPartPr>
            <p14:xfrm>
              <a:off x="7060800" y="2001040"/>
              <a:ext cx="1515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3160" y="19834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14:cNvPr>
              <p14:cNvContentPartPr/>
              <p14:nvPr/>
            </p14:nvContentPartPr>
            <p14:xfrm>
              <a:off x="7070880" y="2061880"/>
              <a:ext cx="1544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2880" y="2043880"/>
                <a:ext cx="190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14:cNvPr>
              <p14:cNvContentPartPr/>
              <p14:nvPr/>
            </p14:nvContentPartPr>
            <p14:xfrm>
              <a:off x="8074560" y="1675960"/>
              <a:ext cx="165240" cy="3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56881" y="1657960"/>
                <a:ext cx="200958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14:cNvPr>
              <p14:cNvContentPartPr/>
              <p14:nvPr/>
            </p14:nvContentPartPr>
            <p14:xfrm>
              <a:off x="7983480" y="1804480"/>
              <a:ext cx="268560" cy="250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65480" y="1786480"/>
                <a:ext cx="3042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14:cNvPr>
              <p14:cNvContentPartPr/>
              <p14:nvPr/>
            </p14:nvContentPartPr>
            <p14:xfrm>
              <a:off x="7355280" y="1838320"/>
              <a:ext cx="534240" cy="30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37640" y="1820341"/>
                <a:ext cx="56988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14:cNvPr>
              <p14:cNvContentPartPr/>
              <p14:nvPr/>
            </p14:nvContentPartPr>
            <p14:xfrm>
              <a:off x="5923200" y="2458600"/>
              <a:ext cx="244800" cy="23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5200" y="2440600"/>
                <a:ext cx="2804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14:cNvPr>
              <p14:cNvContentPartPr/>
              <p14:nvPr/>
            </p14:nvContentPartPr>
            <p14:xfrm>
              <a:off x="6431160" y="2641120"/>
              <a:ext cx="7992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3160" y="26234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14:cNvPr>
              <p14:cNvContentPartPr/>
              <p14:nvPr/>
            </p14:nvContentPartPr>
            <p14:xfrm>
              <a:off x="6613320" y="2468320"/>
              <a:ext cx="72000" cy="20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95680" y="2450680"/>
                <a:ext cx="1076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14:cNvPr>
              <p14:cNvContentPartPr/>
              <p14:nvPr/>
            </p14:nvContentPartPr>
            <p14:xfrm>
              <a:off x="6735720" y="2545000"/>
              <a:ext cx="218160" cy="126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17720" y="2527360"/>
                <a:ext cx="25380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14:cNvPr>
              <p14:cNvContentPartPr/>
              <p14:nvPr/>
            </p14:nvContentPartPr>
            <p14:xfrm>
              <a:off x="7019400" y="2549680"/>
              <a:ext cx="182520" cy="200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01760" y="2532040"/>
                <a:ext cx="218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14:cNvPr>
              <p14:cNvContentPartPr/>
              <p14:nvPr/>
            </p14:nvContentPartPr>
            <p14:xfrm>
              <a:off x="7314240" y="2482000"/>
              <a:ext cx="233280" cy="175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96573" y="2464000"/>
                <a:ext cx="268975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14:cNvPr>
              <p14:cNvContentPartPr/>
              <p14:nvPr/>
            </p14:nvContentPartPr>
            <p14:xfrm>
              <a:off x="8536080" y="2275360"/>
              <a:ext cx="100080" cy="28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18376" y="2257360"/>
                <a:ext cx="135849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14:cNvPr>
              <p14:cNvContentPartPr/>
              <p14:nvPr/>
            </p14:nvContentPartPr>
            <p14:xfrm>
              <a:off x="7680720" y="2398120"/>
              <a:ext cx="939240" cy="257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2380480"/>
                <a:ext cx="9748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14:cNvPr>
              <p14:cNvContentPartPr/>
              <p14:nvPr/>
            </p14:nvContentPartPr>
            <p14:xfrm>
              <a:off x="5648520" y="2854600"/>
              <a:ext cx="223200" cy="23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0549" y="2836960"/>
                <a:ext cx="258783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14:cNvPr>
              <p14:cNvContentPartPr/>
              <p14:nvPr/>
            </p14:nvContentPartPr>
            <p14:xfrm>
              <a:off x="6188520" y="2834440"/>
              <a:ext cx="39240" cy="25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70880" y="2816440"/>
                <a:ext cx="748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14:cNvPr>
              <p14:cNvContentPartPr/>
              <p14:nvPr/>
            </p14:nvContentPartPr>
            <p14:xfrm>
              <a:off x="6312360" y="2824000"/>
              <a:ext cx="27360" cy="12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94720" y="2806360"/>
                <a:ext cx="63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14:cNvPr>
              <p14:cNvContentPartPr/>
              <p14:nvPr/>
            </p14:nvContentPartPr>
            <p14:xfrm>
              <a:off x="6126240" y="2930560"/>
              <a:ext cx="229320" cy="198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08240" y="2912920"/>
                <a:ext cx="264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14:cNvPr>
              <p14:cNvContentPartPr/>
              <p14:nvPr/>
            </p14:nvContentPartPr>
            <p14:xfrm>
              <a:off x="6491640" y="2806720"/>
              <a:ext cx="1210320" cy="281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74000" y="2788743"/>
                <a:ext cx="1245960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14:cNvPr>
              <p14:cNvContentPartPr/>
              <p14:nvPr/>
            </p14:nvContentPartPr>
            <p14:xfrm>
              <a:off x="6105720" y="3328360"/>
              <a:ext cx="81216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8080" y="3310720"/>
                <a:ext cx="84780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14:cNvPr>
              <p14:cNvContentPartPr/>
              <p14:nvPr/>
            </p14:nvContentPartPr>
            <p14:xfrm>
              <a:off x="7101480" y="2783320"/>
              <a:ext cx="1770840" cy="938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83840" y="2765680"/>
                <a:ext cx="1806480" cy="9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14:cNvPr>
              <p14:cNvContentPartPr/>
              <p14:nvPr/>
            </p14:nvContentPartPr>
            <p14:xfrm>
              <a:off x="5940480" y="3063040"/>
              <a:ext cx="2608920" cy="736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22480" y="3027040"/>
                <a:ext cx="2644560" cy="80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14:cNvPr>
              <p14:cNvContentPartPr/>
              <p14:nvPr/>
            </p14:nvContentPartPr>
            <p14:xfrm>
              <a:off x="3484200" y="1218760"/>
              <a:ext cx="5313240" cy="276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66200" y="1183120"/>
                <a:ext cx="5348880" cy="28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14:cNvPr>
              <p14:cNvContentPartPr/>
              <p14:nvPr/>
            </p14:nvContentPartPr>
            <p14:xfrm>
              <a:off x="294240" y="3071320"/>
              <a:ext cx="2042640" cy="614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76600" y="3053680"/>
                <a:ext cx="2078280" cy="64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43543556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14:cNvPr>
              <p14:cNvContentPartPr/>
              <p14:nvPr/>
            </p14:nvContentPartPr>
            <p14:xfrm>
              <a:off x="8086800" y="1330720"/>
              <a:ext cx="342360" cy="19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9160" y="1312720"/>
                <a:ext cx="378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14:cNvPr>
              <p14:cNvContentPartPr/>
              <p14:nvPr/>
            </p14:nvContentPartPr>
            <p14:xfrm>
              <a:off x="5486880" y="1919680"/>
              <a:ext cx="649440" cy="41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68880" y="1902040"/>
                <a:ext cx="685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14:cNvPr>
              <p14:cNvContentPartPr/>
              <p14:nvPr/>
            </p14:nvContentPartPr>
            <p14:xfrm>
              <a:off x="6481920" y="186892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463920" y="185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14:cNvPr>
              <p14:cNvContentPartPr/>
              <p14:nvPr/>
            </p14:nvContentPartPr>
            <p14:xfrm>
              <a:off x="6237120" y="1955680"/>
              <a:ext cx="678240" cy="19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19480" y="1938040"/>
                <a:ext cx="713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14:cNvPr>
              <p14:cNvContentPartPr/>
              <p14:nvPr/>
            </p14:nvContentPartPr>
            <p14:xfrm>
              <a:off x="5310840" y="2012560"/>
              <a:ext cx="102960" cy="9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93200" y="1994560"/>
                <a:ext cx="138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14:cNvPr>
              <p14:cNvContentPartPr/>
              <p14:nvPr/>
            </p14:nvContentPartPr>
            <p14:xfrm>
              <a:off x="7060800" y="2001040"/>
              <a:ext cx="1515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3160" y="19834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14:cNvPr>
              <p14:cNvContentPartPr/>
              <p14:nvPr/>
            </p14:nvContentPartPr>
            <p14:xfrm>
              <a:off x="7070880" y="2061880"/>
              <a:ext cx="1544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2880" y="2043880"/>
                <a:ext cx="190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14:cNvPr>
              <p14:cNvContentPartPr/>
              <p14:nvPr/>
            </p14:nvContentPartPr>
            <p14:xfrm>
              <a:off x="8074560" y="1675960"/>
              <a:ext cx="165240" cy="3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56881" y="1657960"/>
                <a:ext cx="200958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14:cNvPr>
              <p14:cNvContentPartPr/>
              <p14:nvPr/>
            </p14:nvContentPartPr>
            <p14:xfrm>
              <a:off x="7983480" y="1804480"/>
              <a:ext cx="268560" cy="250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65480" y="1786480"/>
                <a:ext cx="3042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14:cNvPr>
              <p14:cNvContentPartPr/>
              <p14:nvPr/>
            </p14:nvContentPartPr>
            <p14:xfrm>
              <a:off x="7355280" y="1838320"/>
              <a:ext cx="534240" cy="30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37640" y="1820341"/>
                <a:ext cx="56988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14:cNvPr>
              <p14:cNvContentPartPr/>
              <p14:nvPr/>
            </p14:nvContentPartPr>
            <p14:xfrm>
              <a:off x="5923200" y="2458600"/>
              <a:ext cx="244800" cy="23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5200" y="2440600"/>
                <a:ext cx="2804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14:cNvPr>
              <p14:cNvContentPartPr/>
              <p14:nvPr/>
            </p14:nvContentPartPr>
            <p14:xfrm>
              <a:off x="6431160" y="2641120"/>
              <a:ext cx="7992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3160" y="26234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14:cNvPr>
              <p14:cNvContentPartPr/>
              <p14:nvPr/>
            </p14:nvContentPartPr>
            <p14:xfrm>
              <a:off x="6613320" y="2468320"/>
              <a:ext cx="72000" cy="20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95680" y="2450680"/>
                <a:ext cx="1076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14:cNvPr>
              <p14:cNvContentPartPr/>
              <p14:nvPr/>
            </p14:nvContentPartPr>
            <p14:xfrm>
              <a:off x="6735720" y="2545000"/>
              <a:ext cx="218160" cy="126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17720" y="2527360"/>
                <a:ext cx="25380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14:cNvPr>
              <p14:cNvContentPartPr/>
              <p14:nvPr/>
            </p14:nvContentPartPr>
            <p14:xfrm>
              <a:off x="7019400" y="2549680"/>
              <a:ext cx="182520" cy="200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01760" y="2532040"/>
                <a:ext cx="218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14:cNvPr>
              <p14:cNvContentPartPr/>
              <p14:nvPr/>
            </p14:nvContentPartPr>
            <p14:xfrm>
              <a:off x="7314240" y="2482000"/>
              <a:ext cx="233280" cy="175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96573" y="2464000"/>
                <a:ext cx="268975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14:cNvPr>
              <p14:cNvContentPartPr/>
              <p14:nvPr/>
            </p14:nvContentPartPr>
            <p14:xfrm>
              <a:off x="8536080" y="2275360"/>
              <a:ext cx="100080" cy="28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18376" y="2257360"/>
                <a:ext cx="135849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14:cNvPr>
              <p14:cNvContentPartPr/>
              <p14:nvPr/>
            </p14:nvContentPartPr>
            <p14:xfrm>
              <a:off x="7680720" y="2398120"/>
              <a:ext cx="939240" cy="257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2380480"/>
                <a:ext cx="9748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14:cNvPr>
              <p14:cNvContentPartPr/>
              <p14:nvPr/>
            </p14:nvContentPartPr>
            <p14:xfrm>
              <a:off x="5648520" y="2854600"/>
              <a:ext cx="223200" cy="23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0549" y="2836960"/>
                <a:ext cx="258783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14:cNvPr>
              <p14:cNvContentPartPr/>
              <p14:nvPr/>
            </p14:nvContentPartPr>
            <p14:xfrm>
              <a:off x="6188520" y="2834440"/>
              <a:ext cx="39240" cy="25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70880" y="2816440"/>
                <a:ext cx="748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14:cNvPr>
              <p14:cNvContentPartPr/>
              <p14:nvPr/>
            </p14:nvContentPartPr>
            <p14:xfrm>
              <a:off x="6312360" y="2824000"/>
              <a:ext cx="27360" cy="12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94720" y="2806360"/>
                <a:ext cx="63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14:cNvPr>
              <p14:cNvContentPartPr/>
              <p14:nvPr/>
            </p14:nvContentPartPr>
            <p14:xfrm>
              <a:off x="6126240" y="2930560"/>
              <a:ext cx="229320" cy="198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08240" y="2912920"/>
                <a:ext cx="264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14:cNvPr>
              <p14:cNvContentPartPr/>
              <p14:nvPr/>
            </p14:nvContentPartPr>
            <p14:xfrm>
              <a:off x="6491640" y="2806720"/>
              <a:ext cx="1210320" cy="281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74000" y="2788743"/>
                <a:ext cx="1245960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14:cNvPr>
              <p14:cNvContentPartPr/>
              <p14:nvPr/>
            </p14:nvContentPartPr>
            <p14:xfrm>
              <a:off x="6105720" y="3328360"/>
              <a:ext cx="81216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8080" y="3310720"/>
                <a:ext cx="84780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14:cNvPr>
              <p14:cNvContentPartPr/>
              <p14:nvPr/>
            </p14:nvContentPartPr>
            <p14:xfrm>
              <a:off x="7101480" y="2783320"/>
              <a:ext cx="1770840" cy="938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83840" y="2765680"/>
                <a:ext cx="1806480" cy="9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14:cNvPr>
              <p14:cNvContentPartPr/>
              <p14:nvPr/>
            </p14:nvContentPartPr>
            <p14:xfrm>
              <a:off x="5940480" y="3063040"/>
              <a:ext cx="2608920" cy="736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22480" y="3027040"/>
                <a:ext cx="2644560" cy="80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14:cNvPr>
              <p14:cNvContentPartPr/>
              <p14:nvPr/>
            </p14:nvContentPartPr>
            <p14:xfrm>
              <a:off x="3484200" y="1218760"/>
              <a:ext cx="5313240" cy="276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66200" y="1183120"/>
                <a:ext cx="5348880" cy="28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14:cNvPr>
              <p14:cNvContentPartPr/>
              <p14:nvPr/>
            </p14:nvContentPartPr>
            <p14:xfrm>
              <a:off x="294240" y="3071320"/>
              <a:ext cx="2042640" cy="614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76600" y="3053680"/>
                <a:ext cx="207828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14:cNvPr>
              <p14:cNvContentPartPr/>
              <p14:nvPr/>
            </p14:nvContentPartPr>
            <p14:xfrm>
              <a:off x="1178400" y="3799960"/>
              <a:ext cx="12024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160400" y="3782320"/>
                <a:ext cx="155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14:cNvPr>
              <p14:cNvContentPartPr/>
              <p14:nvPr/>
            </p14:nvContentPartPr>
            <p14:xfrm>
              <a:off x="1178400" y="3872680"/>
              <a:ext cx="141120" cy="18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60400" y="3855040"/>
                <a:ext cx="1767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14:cNvPr>
              <p14:cNvContentPartPr/>
              <p14:nvPr/>
            </p14:nvContentPartPr>
            <p14:xfrm>
              <a:off x="1419240" y="3667120"/>
              <a:ext cx="87696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01240" y="3649452"/>
                <a:ext cx="912600" cy="26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14:cNvPr>
              <p14:cNvContentPartPr/>
              <p14:nvPr/>
            </p14:nvContentPartPr>
            <p14:xfrm>
              <a:off x="497640" y="3706360"/>
              <a:ext cx="595800" cy="25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9640" y="3688695"/>
                <a:ext cx="631440" cy="28661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97428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14:cNvPr>
              <p14:cNvContentPartPr/>
              <p14:nvPr/>
            </p14:nvContentPartPr>
            <p14:xfrm>
              <a:off x="8086800" y="1330720"/>
              <a:ext cx="342360" cy="19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9160" y="1312720"/>
                <a:ext cx="378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14:cNvPr>
              <p14:cNvContentPartPr/>
              <p14:nvPr/>
            </p14:nvContentPartPr>
            <p14:xfrm>
              <a:off x="5486880" y="1919680"/>
              <a:ext cx="649440" cy="41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68880" y="1902040"/>
                <a:ext cx="685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14:cNvPr>
              <p14:cNvContentPartPr/>
              <p14:nvPr/>
            </p14:nvContentPartPr>
            <p14:xfrm>
              <a:off x="6481920" y="186892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463920" y="185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14:cNvPr>
              <p14:cNvContentPartPr/>
              <p14:nvPr/>
            </p14:nvContentPartPr>
            <p14:xfrm>
              <a:off x="6237120" y="1955680"/>
              <a:ext cx="678240" cy="19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19480" y="1938040"/>
                <a:ext cx="713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14:cNvPr>
              <p14:cNvContentPartPr/>
              <p14:nvPr/>
            </p14:nvContentPartPr>
            <p14:xfrm>
              <a:off x="5310840" y="2012560"/>
              <a:ext cx="102960" cy="9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93200" y="1994560"/>
                <a:ext cx="138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14:cNvPr>
              <p14:cNvContentPartPr/>
              <p14:nvPr/>
            </p14:nvContentPartPr>
            <p14:xfrm>
              <a:off x="7060800" y="2001040"/>
              <a:ext cx="1515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3160" y="19834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14:cNvPr>
              <p14:cNvContentPartPr/>
              <p14:nvPr/>
            </p14:nvContentPartPr>
            <p14:xfrm>
              <a:off x="7070880" y="2061880"/>
              <a:ext cx="1544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2880" y="2043880"/>
                <a:ext cx="190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14:cNvPr>
              <p14:cNvContentPartPr/>
              <p14:nvPr/>
            </p14:nvContentPartPr>
            <p14:xfrm>
              <a:off x="8074560" y="1675960"/>
              <a:ext cx="165240" cy="3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56881" y="1657960"/>
                <a:ext cx="200958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14:cNvPr>
              <p14:cNvContentPartPr/>
              <p14:nvPr/>
            </p14:nvContentPartPr>
            <p14:xfrm>
              <a:off x="7983480" y="1804480"/>
              <a:ext cx="268560" cy="250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65480" y="1786480"/>
                <a:ext cx="3042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14:cNvPr>
              <p14:cNvContentPartPr/>
              <p14:nvPr/>
            </p14:nvContentPartPr>
            <p14:xfrm>
              <a:off x="7355280" y="1838320"/>
              <a:ext cx="534240" cy="30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37640" y="1820341"/>
                <a:ext cx="56988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14:cNvPr>
              <p14:cNvContentPartPr/>
              <p14:nvPr/>
            </p14:nvContentPartPr>
            <p14:xfrm>
              <a:off x="5923200" y="2458600"/>
              <a:ext cx="244800" cy="23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5200" y="2440600"/>
                <a:ext cx="2804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14:cNvPr>
              <p14:cNvContentPartPr/>
              <p14:nvPr/>
            </p14:nvContentPartPr>
            <p14:xfrm>
              <a:off x="6431160" y="2641120"/>
              <a:ext cx="7992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3160" y="26234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14:cNvPr>
              <p14:cNvContentPartPr/>
              <p14:nvPr/>
            </p14:nvContentPartPr>
            <p14:xfrm>
              <a:off x="6613320" y="2468320"/>
              <a:ext cx="72000" cy="20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95680" y="2450680"/>
                <a:ext cx="1076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14:cNvPr>
              <p14:cNvContentPartPr/>
              <p14:nvPr/>
            </p14:nvContentPartPr>
            <p14:xfrm>
              <a:off x="6735720" y="2545000"/>
              <a:ext cx="218160" cy="126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17720" y="2527360"/>
                <a:ext cx="25380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14:cNvPr>
              <p14:cNvContentPartPr/>
              <p14:nvPr/>
            </p14:nvContentPartPr>
            <p14:xfrm>
              <a:off x="7019400" y="2549680"/>
              <a:ext cx="182520" cy="200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01760" y="2532040"/>
                <a:ext cx="218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14:cNvPr>
              <p14:cNvContentPartPr/>
              <p14:nvPr/>
            </p14:nvContentPartPr>
            <p14:xfrm>
              <a:off x="7314240" y="2482000"/>
              <a:ext cx="233280" cy="175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96573" y="2464000"/>
                <a:ext cx="268975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14:cNvPr>
              <p14:cNvContentPartPr/>
              <p14:nvPr/>
            </p14:nvContentPartPr>
            <p14:xfrm>
              <a:off x="8536080" y="2275360"/>
              <a:ext cx="100080" cy="28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18376" y="2257360"/>
                <a:ext cx="135849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14:cNvPr>
              <p14:cNvContentPartPr/>
              <p14:nvPr/>
            </p14:nvContentPartPr>
            <p14:xfrm>
              <a:off x="7680720" y="2398120"/>
              <a:ext cx="939240" cy="257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2380480"/>
                <a:ext cx="9748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14:cNvPr>
              <p14:cNvContentPartPr/>
              <p14:nvPr/>
            </p14:nvContentPartPr>
            <p14:xfrm>
              <a:off x="5648520" y="2854600"/>
              <a:ext cx="223200" cy="23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0549" y="2836960"/>
                <a:ext cx="258783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14:cNvPr>
              <p14:cNvContentPartPr/>
              <p14:nvPr/>
            </p14:nvContentPartPr>
            <p14:xfrm>
              <a:off x="6188520" y="2834440"/>
              <a:ext cx="39240" cy="25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70880" y="2816440"/>
                <a:ext cx="748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14:cNvPr>
              <p14:cNvContentPartPr/>
              <p14:nvPr/>
            </p14:nvContentPartPr>
            <p14:xfrm>
              <a:off x="6312360" y="2824000"/>
              <a:ext cx="27360" cy="12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94720" y="2806360"/>
                <a:ext cx="63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14:cNvPr>
              <p14:cNvContentPartPr/>
              <p14:nvPr/>
            </p14:nvContentPartPr>
            <p14:xfrm>
              <a:off x="6126240" y="2930560"/>
              <a:ext cx="229320" cy="198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08240" y="2912920"/>
                <a:ext cx="264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14:cNvPr>
              <p14:cNvContentPartPr/>
              <p14:nvPr/>
            </p14:nvContentPartPr>
            <p14:xfrm>
              <a:off x="6491640" y="2806720"/>
              <a:ext cx="1210320" cy="281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74000" y="2788743"/>
                <a:ext cx="1245960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14:cNvPr>
              <p14:cNvContentPartPr/>
              <p14:nvPr/>
            </p14:nvContentPartPr>
            <p14:xfrm>
              <a:off x="6105720" y="3328360"/>
              <a:ext cx="81216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8080" y="3310720"/>
                <a:ext cx="84780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14:cNvPr>
              <p14:cNvContentPartPr/>
              <p14:nvPr/>
            </p14:nvContentPartPr>
            <p14:xfrm>
              <a:off x="7101480" y="2783320"/>
              <a:ext cx="1770840" cy="938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83840" y="2765680"/>
                <a:ext cx="1806480" cy="9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14:cNvPr>
              <p14:cNvContentPartPr/>
              <p14:nvPr/>
            </p14:nvContentPartPr>
            <p14:xfrm>
              <a:off x="5940480" y="3063040"/>
              <a:ext cx="2608920" cy="736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22480" y="3027040"/>
                <a:ext cx="2644560" cy="80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14:cNvPr>
              <p14:cNvContentPartPr/>
              <p14:nvPr/>
            </p14:nvContentPartPr>
            <p14:xfrm>
              <a:off x="3484200" y="1218760"/>
              <a:ext cx="5313240" cy="276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66200" y="1183120"/>
                <a:ext cx="5348880" cy="28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14:cNvPr>
              <p14:cNvContentPartPr/>
              <p14:nvPr/>
            </p14:nvContentPartPr>
            <p14:xfrm>
              <a:off x="294240" y="3071320"/>
              <a:ext cx="2042640" cy="614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76600" y="3053680"/>
                <a:ext cx="207828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14:cNvPr>
              <p14:cNvContentPartPr/>
              <p14:nvPr/>
            </p14:nvContentPartPr>
            <p14:xfrm>
              <a:off x="1178400" y="3799960"/>
              <a:ext cx="12024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160400" y="3782320"/>
                <a:ext cx="155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14:cNvPr>
              <p14:cNvContentPartPr/>
              <p14:nvPr/>
            </p14:nvContentPartPr>
            <p14:xfrm>
              <a:off x="1178400" y="3872680"/>
              <a:ext cx="141120" cy="18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60400" y="3855040"/>
                <a:ext cx="1767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14:cNvPr>
              <p14:cNvContentPartPr/>
              <p14:nvPr/>
            </p14:nvContentPartPr>
            <p14:xfrm>
              <a:off x="1419240" y="3667120"/>
              <a:ext cx="87696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01240" y="3649452"/>
                <a:ext cx="912600" cy="26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14:cNvPr>
              <p14:cNvContentPartPr/>
              <p14:nvPr/>
            </p14:nvContentPartPr>
            <p14:xfrm>
              <a:off x="497640" y="3706360"/>
              <a:ext cx="595800" cy="25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9640" y="3688695"/>
                <a:ext cx="631440" cy="2866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14:cNvPr>
              <p14:cNvContentPartPr/>
              <p14:nvPr/>
            </p14:nvContentPartPr>
            <p14:xfrm>
              <a:off x="2374680" y="3833440"/>
              <a:ext cx="43560" cy="109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356680" y="3815800"/>
                <a:ext cx="7920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14:cNvPr>
              <p14:cNvContentPartPr/>
              <p14:nvPr/>
            </p14:nvContentPartPr>
            <p14:xfrm>
              <a:off x="2535600" y="3514840"/>
              <a:ext cx="896040" cy="342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17960" y="3497200"/>
                <a:ext cx="93168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14:cNvPr>
              <p14:cNvContentPartPr/>
              <p14:nvPr/>
            </p14:nvContentPartPr>
            <p14:xfrm>
              <a:off x="304320" y="4133320"/>
              <a:ext cx="435600" cy="20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6680" y="4115351"/>
                <a:ext cx="471240" cy="241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14:cNvPr>
              <p14:cNvContentPartPr/>
              <p14:nvPr/>
            </p14:nvContentPartPr>
            <p14:xfrm>
              <a:off x="975000" y="4287040"/>
              <a:ext cx="121320" cy="90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57000" y="4269040"/>
                <a:ext cx="1569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14:cNvPr>
              <p14:cNvContentPartPr/>
              <p14:nvPr/>
            </p14:nvContentPartPr>
            <p14:xfrm>
              <a:off x="1198560" y="4133680"/>
              <a:ext cx="340920" cy="23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80901" y="4116013"/>
                <a:ext cx="376598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14:cNvPr>
              <p14:cNvContentPartPr/>
              <p14:nvPr/>
            </p14:nvContentPartPr>
            <p14:xfrm>
              <a:off x="924240" y="4112080"/>
              <a:ext cx="174960" cy="124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06240" y="4094080"/>
                <a:ext cx="2106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14:cNvPr>
              <p14:cNvContentPartPr/>
              <p14:nvPr/>
            </p14:nvContentPartPr>
            <p14:xfrm>
              <a:off x="1632360" y="4159600"/>
              <a:ext cx="198360" cy="209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14720" y="4141960"/>
                <a:ext cx="234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14:cNvPr>
              <p14:cNvContentPartPr/>
              <p14:nvPr/>
            </p14:nvContentPartPr>
            <p14:xfrm>
              <a:off x="1615080" y="4247800"/>
              <a:ext cx="208800" cy="29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597080" y="4229800"/>
                <a:ext cx="2444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14:cNvPr>
              <p14:cNvContentPartPr/>
              <p14:nvPr/>
            </p14:nvContentPartPr>
            <p14:xfrm>
              <a:off x="1723080" y="4064560"/>
              <a:ext cx="18720" cy="298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705440" y="4046920"/>
                <a:ext cx="543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14:cNvPr>
              <p14:cNvContentPartPr/>
              <p14:nvPr/>
            </p14:nvContentPartPr>
            <p14:xfrm>
              <a:off x="1848720" y="4025680"/>
              <a:ext cx="114480" cy="90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31080" y="4007680"/>
                <a:ext cx="150120" cy="126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73383774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14:cNvPr>
              <p14:cNvContentPartPr/>
              <p14:nvPr/>
            </p14:nvContentPartPr>
            <p14:xfrm>
              <a:off x="8086800" y="1330720"/>
              <a:ext cx="342360" cy="19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9160" y="1312720"/>
                <a:ext cx="378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14:cNvPr>
              <p14:cNvContentPartPr/>
              <p14:nvPr/>
            </p14:nvContentPartPr>
            <p14:xfrm>
              <a:off x="5486880" y="1919680"/>
              <a:ext cx="649440" cy="41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68880" y="1902040"/>
                <a:ext cx="685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14:cNvPr>
              <p14:cNvContentPartPr/>
              <p14:nvPr/>
            </p14:nvContentPartPr>
            <p14:xfrm>
              <a:off x="6481920" y="186892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463920" y="185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14:cNvPr>
              <p14:cNvContentPartPr/>
              <p14:nvPr/>
            </p14:nvContentPartPr>
            <p14:xfrm>
              <a:off x="6237120" y="1955680"/>
              <a:ext cx="678240" cy="19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19480" y="1938040"/>
                <a:ext cx="713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14:cNvPr>
              <p14:cNvContentPartPr/>
              <p14:nvPr/>
            </p14:nvContentPartPr>
            <p14:xfrm>
              <a:off x="5310840" y="2012560"/>
              <a:ext cx="102960" cy="9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93200" y="1994560"/>
                <a:ext cx="138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14:cNvPr>
              <p14:cNvContentPartPr/>
              <p14:nvPr/>
            </p14:nvContentPartPr>
            <p14:xfrm>
              <a:off x="7060800" y="2001040"/>
              <a:ext cx="1515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3160" y="19834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14:cNvPr>
              <p14:cNvContentPartPr/>
              <p14:nvPr/>
            </p14:nvContentPartPr>
            <p14:xfrm>
              <a:off x="7070880" y="2061880"/>
              <a:ext cx="1544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2880" y="2043880"/>
                <a:ext cx="190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14:cNvPr>
              <p14:cNvContentPartPr/>
              <p14:nvPr/>
            </p14:nvContentPartPr>
            <p14:xfrm>
              <a:off x="8074560" y="1675960"/>
              <a:ext cx="165240" cy="3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56881" y="1657960"/>
                <a:ext cx="200958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14:cNvPr>
              <p14:cNvContentPartPr/>
              <p14:nvPr/>
            </p14:nvContentPartPr>
            <p14:xfrm>
              <a:off x="7983480" y="1804480"/>
              <a:ext cx="268560" cy="250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65480" y="1786480"/>
                <a:ext cx="3042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14:cNvPr>
              <p14:cNvContentPartPr/>
              <p14:nvPr/>
            </p14:nvContentPartPr>
            <p14:xfrm>
              <a:off x="7355280" y="1838320"/>
              <a:ext cx="534240" cy="30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37640" y="1820341"/>
                <a:ext cx="56988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14:cNvPr>
              <p14:cNvContentPartPr/>
              <p14:nvPr/>
            </p14:nvContentPartPr>
            <p14:xfrm>
              <a:off x="5923200" y="2458600"/>
              <a:ext cx="244800" cy="23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5200" y="2440600"/>
                <a:ext cx="2804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14:cNvPr>
              <p14:cNvContentPartPr/>
              <p14:nvPr/>
            </p14:nvContentPartPr>
            <p14:xfrm>
              <a:off x="6431160" y="2641120"/>
              <a:ext cx="7992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3160" y="26234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14:cNvPr>
              <p14:cNvContentPartPr/>
              <p14:nvPr/>
            </p14:nvContentPartPr>
            <p14:xfrm>
              <a:off x="6613320" y="2468320"/>
              <a:ext cx="72000" cy="20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95680" y="2450680"/>
                <a:ext cx="1076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14:cNvPr>
              <p14:cNvContentPartPr/>
              <p14:nvPr/>
            </p14:nvContentPartPr>
            <p14:xfrm>
              <a:off x="6735720" y="2545000"/>
              <a:ext cx="218160" cy="126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17720" y="2527360"/>
                <a:ext cx="25380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14:cNvPr>
              <p14:cNvContentPartPr/>
              <p14:nvPr/>
            </p14:nvContentPartPr>
            <p14:xfrm>
              <a:off x="7019400" y="2549680"/>
              <a:ext cx="182520" cy="200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01760" y="2532040"/>
                <a:ext cx="218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14:cNvPr>
              <p14:cNvContentPartPr/>
              <p14:nvPr/>
            </p14:nvContentPartPr>
            <p14:xfrm>
              <a:off x="7314240" y="2482000"/>
              <a:ext cx="233280" cy="175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96573" y="2464000"/>
                <a:ext cx="268975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14:cNvPr>
              <p14:cNvContentPartPr/>
              <p14:nvPr/>
            </p14:nvContentPartPr>
            <p14:xfrm>
              <a:off x="8536080" y="2275360"/>
              <a:ext cx="100080" cy="28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18376" y="2257360"/>
                <a:ext cx="135849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14:cNvPr>
              <p14:cNvContentPartPr/>
              <p14:nvPr/>
            </p14:nvContentPartPr>
            <p14:xfrm>
              <a:off x="7680720" y="2398120"/>
              <a:ext cx="939240" cy="257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2380480"/>
                <a:ext cx="9748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14:cNvPr>
              <p14:cNvContentPartPr/>
              <p14:nvPr/>
            </p14:nvContentPartPr>
            <p14:xfrm>
              <a:off x="5648520" y="2854600"/>
              <a:ext cx="223200" cy="23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0549" y="2836960"/>
                <a:ext cx="258783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14:cNvPr>
              <p14:cNvContentPartPr/>
              <p14:nvPr/>
            </p14:nvContentPartPr>
            <p14:xfrm>
              <a:off x="6188520" y="2834440"/>
              <a:ext cx="39240" cy="25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70880" y="2816440"/>
                <a:ext cx="748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14:cNvPr>
              <p14:cNvContentPartPr/>
              <p14:nvPr/>
            </p14:nvContentPartPr>
            <p14:xfrm>
              <a:off x="6312360" y="2824000"/>
              <a:ext cx="27360" cy="12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94720" y="2806360"/>
                <a:ext cx="63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14:cNvPr>
              <p14:cNvContentPartPr/>
              <p14:nvPr/>
            </p14:nvContentPartPr>
            <p14:xfrm>
              <a:off x="6126240" y="2930560"/>
              <a:ext cx="229320" cy="198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08240" y="2912920"/>
                <a:ext cx="264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14:cNvPr>
              <p14:cNvContentPartPr/>
              <p14:nvPr/>
            </p14:nvContentPartPr>
            <p14:xfrm>
              <a:off x="6491640" y="2806720"/>
              <a:ext cx="1210320" cy="281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74000" y="2788743"/>
                <a:ext cx="1245960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14:cNvPr>
              <p14:cNvContentPartPr/>
              <p14:nvPr/>
            </p14:nvContentPartPr>
            <p14:xfrm>
              <a:off x="6105720" y="3328360"/>
              <a:ext cx="81216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8080" y="3310720"/>
                <a:ext cx="84780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14:cNvPr>
              <p14:cNvContentPartPr/>
              <p14:nvPr/>
            </p14:nvContentPartPr>
            <p14:xfrm>
              <a:off x="7101480" y="2783320"/>
              <a:ext cx="1770840" cy="938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83840" y="2765680"/>
                <a:ext cx="1806480" cy="9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14:cNvPr>
              <p14:cNvContentPartPr/>
              <p14:nvPr/>
            </p14:nvContentPartPr>
            <p14:xfrm>
              <a:off x="5940480" y="3063040"/>
              <a:ext cx="2608920" cy="736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22480" y="3027040"/>
                <a:ext cx="2644560" cy="80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14:cNvPr>
              <p14:cNvContentPartPr/>
              <p14:nvPr/>
            </p14:nvContentPartPr>
            <p14:xfrm>
              <a:off x="3484200" y="1218760"/>
              <a:ext cx="5313240" cy="276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66200" y="1183120"/>
                <a:ext cx="5348880" cy="28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14:cNvPr>
              <p14:cNvContentPartPr/>
              <p14:nvPr/>
            </p14:nvContentPartPr>
            <p14:xfrm>
              <a:off x="294240" y="3071320"/>
              <a:ext cx="2042640" cy="614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76600" y="3053680"/>
                <a:ext cx="207828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14:cNvPr>
              <p14:cNvContentPartPr/>
              <p14:nvPr/>
            </p14:nvContentPartPr>
            <p14:xfrm>
              <a:off x="1178400" y="3799960"/>
              <a:ext cx="12024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160400" y="3782320"/>
                <a:ext cx="155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14:cNvPr>
              <p14:cNvContentPartPr/>
              <p14:nvPr/>
            </p14:nvContentPartPr>
            <p14:xfrm>
              <a:off x="1178400" y="3872680"/>
              <a:ext cx="141120" cy="18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60400" y="3855040"/>
                <a:ext cx="1767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14:cNvPr>
              <p14:cNvContentPartPr/>
              <p14:nvPr/>
            </p14:nvContentPartPr>
            <p14:xfrm>
              <a:off x="1419240" y="3667120"/>
              <a:ext cx="87696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01240" y="3649452"/>
                <a:ext cx="912600" cy="26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14:cNvPr>
              <p14:cNvContentPartPr/>
              <p14:nvPr/>
            </p14:nvContentPartPr>
            <p14:xfrm>
              <a:off x="497640" y="3706360"/>
              <a:ext cx="595800" cy="25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9640" y="3688695"/>
                <a:ext cx="631440" cy="2866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14:cNvPr>
              <p14:cNvContentPartPr/>
              <p14:nvPr/>
            </p14:nvContentPartPr>
            <p14:xfrm>
              <a:off x="2374680" y="3833440"/>
              <a:ext cx="43560" cy="109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356680" y="3815800"/>
                <a:ext cx="7920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14:cNvPr>
              <p14:cNvContentPartPr/>
              <p14:nvPr/>
            </p14:nvContentPartPr>
            <p14:xfrm>
              <a:off x="2535600" y="3514840"/>
              <a:ext cx="896040" cy="342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17960" y="3497200"/>
                <a:ext cx="93168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14:cNvPr>
              <p14:cNvContentPartPr/>
              <p14:nvPr/>
            </p14:nvContentPartPr>
            <p14:xfrm>
              <a:off x="304320" y="4133320"/>
              <a:ext cx="435600" cy="20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6680" y="4115351"/>
                <a:ext cx="471240" cy="241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14:cNvPr>
              <p14:cNvContentPartPr/>
              <p14:nvPr/>
            </p14:nvContentPartPr>
            <p14:xfrm>
              <a:off x="975000" y="4287040"/>
              <a:ext cx="121320" cy="90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57000" y="4269040"/>
                <a:ext cx="1569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14:cNvPr>
              <p14:cNvContentPartPr/>
              <p14:nvPr/>
            </p14:nvContentPartPr>
            <p14:xfrm>
              <a:off x="1198560" y="4133680"/>
              <a:ext cx="340920" cy="23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80901" y="4116013"/>
                <a:ext cx="376598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14:cNvPr>
              <p14:cNvContentPartPr/>
              <p14:nvPr/>
            </p14:nvContentPartPr>
            <p14:xfrm>
              <a:off x="924240" y="4112080"/>
              <a:ext cx="174960" cy="124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06240" y="4094080"/>
                <a:ext cx="2106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14:cNvPr>
              <p14:cNvContentPartPr/>
              <p14:nvPr/>
            </p14:nvContentPartPr>
            <p14:xfrm>
              <a:off x="1632360" y="4159600"/>
              <a:ext cx="198360" cy="209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14720" y="4141960"/>
                <a:ext cx="234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14:cNvPr>
              <p14:cNvContentPartPr/>
              <p14:nvPr/>
            </p14:nvContentPartPr>
            <p14:xfrm>
              <a:off x="1615080" y="4247800"/>
              <a:ext cx="208800" cy="29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597080" y="4229800"/>
                <a:ext cx="2444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14:cNvPr>
              <p14:cNvContentPartPr/>
              <p14:nvPr/>
            </p14:nvContentPartPr>
            <p14:xfrm>
              <a:off x="1723080" y="4064560"/>
              <a:ext cx="18720" cy="298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705440" y="4046920"/>
                <a:ext cx="543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14:cNvPr>
              <p14:cNvContentPartPr/>
              <p14:nvPr/>
            </p14:nvContentPartPr>
            <p14:xfrm>
              <a:off x="1848720" y="4025680"/>
              <a:ext cx="114480" cy="90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31080" y="4007680"/>
                <a:ext cx="1501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3FD06FD-41B6-4133-B923-50FF97A631C6}"/>
                  </a:ext>
                </a:extLst>
              </p14:cNvPr>
              <p14:cNvContentPartPr/>
              <p14:nvPr/>
            </p14:nvContentPartPr>
            <p14:xfrm>
              <a:off x="2753040" y="4109200"/>
              <a:ext cx="139320" cy="242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3FD06FD-41B6-4133-B923-50FF97A631C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735400" y="4091200"/>
                <a:ext cx="1749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3F298D4-463A-443E-9DE0-009BD48FFC42}"/>
                  </a:ext>
                </a:extLst>
              </p14:cNvPr>
              <p14:cNvContentPartPr/>
              <p14:nvPr/>
            </p14:nvContentPartPr>
            <p14:xfrm>
              <a:off x="2997120" y="4189480"/>
              <a:ext cx="145440" cy="67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3F298D4-463A-443E-9DE0-009BD48FFC4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979120" y="4171840"/>
                <a:ext cx="1810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5A198FD-F556-4C8C-859B-9813D47B677C}"/>
                  </a:ext>
                </a:extLst>
              </p14:cNvPr>
              <p14:cNvContentPartPr/>
              <p14:nvPr/>
            </p14:nvContentPartPr>
            <p14:xfrm>
              <a:off x="2266680" y="4053760"/>
              <a:ext cx="115560" cy="324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5A198FD-F556-4C8C-859B-9813D47B677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249040" y="4035760"/>
                <a:ext cx="1512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0AF164-22C0-49AB-8638-186F32FAD351}"/>
                  </a:ext>
                </a:extLst>
              </p14:cNvPr>
              <p14:cNvContentPartPr/>
              <p14:nvPr/>
            </p14:nvContentPartPr>
            <p14:xfrm>
              <a:off x="3352440" y="4144840"/>
              <a:ext cx="470520" cy="29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0AF164-22C0-49AB-8638-186F32FAD35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334800" y="4127178"/>
                <a:ext cx="50616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2527415-2981-4626-B28F-85D491AE8B82}"/>
                  </a:ext>
                </a:extLst>
              </p14:cNvPr>
              <p14:cNvContentPartPr/>
              <p14:nvPr/>
            </p14:nvContentPartPr>
            <p14:xfrm>
              <a:off x="4317600" y="4063480"/>
              <a:ext cx="263520" cy="163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2527415-2981-4626-B28F-85D491AE8B8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299600" y="4045840"/>
                <a:ext cx="2991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9FEEC6D-1404-4ADD-A70C-07B0D5D40129}"/>
                  </a:ext>
                </a:extLst>
              </p14:cNvPr>
              <p14:cNvContentPartPr/>
              <p14:nvPr/>
            </p14:nvContentPartPr>
            <p14:xfrm>
              <a:off x="3990720" y="4073920"/>
              <a:ext cx="214920" cy="206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9FEEC6D-1404-4ADD-A70C-07B0D5D401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72750" y="4056280"/>
                <a:ext cx="2505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190DDE-D360-4CB7-B0A6-710423EF9828}"/>
                  </a:ext>
                </a:extLst>
              </p14:cNvPr>
              <p14:cNvContentPartPr/>
              <p14:nvPr/>
            </p14:nvContentPartPr>
            <p14:xfrm>
              <a:off x="4693080" y="4124320"/>
              <a:ext cx="415080" cy="124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190DDE-D360-4CB7-B0A6-710423EF98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675425" y="4106680"/>
                <a:ext cx="450751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5C4E36-0E2A-46EE-9090-F7E93EC6CF4E}"/>
                  </a:ext>
                </a:extLst>
              </p14:cNvPr>
              <p14:cNvContentPartPr/>
              <p14:nvPr/>
            </p14:nvContentPartPr>
            <p14:xfrm>
              <a:off x="5210400" y="3992560"/>
              <a:ext cx="287280" cy="349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5C4E36-0E2A-46EE-9090-F7E93EC6CF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92760" y="3974560"/>
                <a:ext cx="322920" cy="38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526801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B661FA1-FEF4-4C04-B459-36D282716F6F}"/>
                  </a:ext>
                </a:extLst>
              </p14:cNvPr>
              <p14:cNvContentPartPr/>
              <p14:nvPr/>
            </p14:nvContentPartPr>
            <p14:xfrm>
              <a:off x="7488120" y="135880"/>
              <a:ext cx="1028880" cy="57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B661FA1-FEF4-4C04-B459-36D282716F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0120" y="117880"/>
                <a:ext cx="106452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6914F9-10B1-4CBC-BEB1-5D33B9C8444A}"/>
                  </a:ext>
                </a:extLst>
              </p14:cNvPr>
              <p14:cNvContentPartPr/>
              <p14:nvPr/>
            </p14:nvContentPartPr>
            <p14:xfrm>
              <a:off x="477120" y="149560"/>
              <a:ext cx="1496880" cy="8164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6914F9-10B1-4CBC-BEB1-5D33B9C8444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9480" y="131912"/>
                <a:ext cx="1532520" cy="852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8A1D50-E8DC-4D5B-B65E-C448919A113B}"/>
                  </a:ext>
                </a:extLst>
              </p14:cNvPr>
              <p14:cNvContentPartPr/>
              <p14:nvPr/>
            </p14:nvContentPartPr>
            <p14:xfrm>
              <a:off x="2397000" y="243520"/>
              <a:ext cx="659880" cy="330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8A1D50-E8DC-4D5B-B65E-C448919A113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79360" y="225520"/>
                <a:ext cx="6955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3A7866-14DE-4827-874D-1648B9099160}"/>
                  </a:ext>
                </a:extLst>
              </p14:cNvPr>
              <p14:cNvContentPartPr/>
              <p14:nvPr/>
            </p14:nvContentPartPr>
            <p14:xfrm>
              <a:off x="395760" y="871720"/>
              <a:ext cx="1828080" cy="6148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3A7866-14DE-4827-874D-1648B909916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7760" y="853720"/>
                <a:ext cx="1863720" cy="65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76CE38-C085-4BF5-853A-578AC50B6A99}"/>
                  </a:ext>
                </a:extLst>
              </p14:cNvPr>
              <p14:cNvContentPartPr/>
              <p14:nvPr/>
            </p14:nvContentPartPr>
            <p14:xfrm>
              <a:off x="2544600" y="883600"/>
              <a:ext cx="676080" cy="3452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76CE38-C085-4BF5-853A-578AC50B6A9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26960" y="865960"/>
                <a:ext cx="7117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C5F3C7-5E11-4988-AB85-0439D2A37764}"/>
                  </a:ext>
                </a:extLst>
              </p14:cNvPr>
              <p14:cNvContentPartPr/>
              <p14:nvPr/>
            </p14:nvContentPartPr>
            <p14:xfrm>
              <a:off x="304320" y="1512880"/>
              <a:ext cx="1868760" cy="603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C5F3C7-5E11-4988-AB85-0439D2A377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6680" y="1494880"/>
                <a:ext cx="190440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4597AAA-BF6D-48BA-ACF2-9AC704915884}"/>
                  </a:ext>
                </a:extLst>
              </p14:cNvPr>
              <p14:cNvContentPartPr/>
              <p14:nvPr/>
            </p14:nvContentPartPr>
            <p14:xfrm>
              <a:off x="3534960" y="1513600"/>
              <a:ext cx="942480" cy="334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4597AAA-BF6D-48BA-ACF2-9AC70491588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16967" y="1495600"/>
                <a:ext cx="978106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4F19D71-8B2D-4621-88D9-AFFB7CCD6FBE}"/>
                  </a:ext>
                </a:extLst>
              </p14:cNvPr>
              <p14:cNvContentPartPr/>
              <p14:nvPr/>
            </p14:nvContentPartPr>
            <p14:xfrm>
              <a:off x="2439120" y="1503520"/>
              <a:ext cx="934200" cy="4258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4F19D71-8B2D-4621-88D9-AFFB7CCD6FB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21480" y="1485520"/>
                <a:ext cx="969840" cy="46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73782679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14:cNvPr>
              <p14:cNvContentPartPr/>
              <p14:nvPr/>
            </p14:nvContentPartPr>
            <p14:xfrm>
              <a:off x="8086800" y="1330720"/>
              <a:ext cx="342360" cy="19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9160" y="1312720"/>
                <a:ext cx="378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14:cNvPr>
              <p14:cNvContentPartPr/>
              <p14:nvPr/>
            </p14:nvContentPartPr>
            <p14:xfrm>
              <a:off x="5486880" y="1919680"/>
              <a:ext cx="649440" cy="41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68880" y="1902040"/>
                <a:ext cx="685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14:cNvPr>
              <p14:cNvContentPartPr/>
              <p14:nvPr/>
            </p14:nvContentPartPr>
            <p14:xfrm>
              <a:off x="6481920" y="186892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463920" y="185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14:cNvPr>
              <p14:cNvContentPartPr/>
              <p14:nvPr/>
            </p14:nvContentPartPr>
            <p14:xfrm>
              <a:off x="6237120" y="1955680"/>
              <a:ext cx="678240" cy="19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19480" y="1938040"/>
                <a:ext cx="713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14:cNvPr>
              <p14:cNvContentPartPr/>
              <p14:nvPr/>
            </p14:nvContentPartPr>
            <p14:xfrm>
              <a:off x="5310840" y="2012560"/>
              <a:ext cx="102960" cy="9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93200" y="1994560"/>
                <a:ext cx="138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14:cNvPr>
              <p14:cNvContentPartPr/>
              <p14:nvPr/>
            </p14:nvContentPartPr>
            <p14:xfrm>
              <a:off x="7060800" y="2001040"/>
              <a:ext cx="1515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3160" y="19834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14:cNvPr>
              <p14:cNvContentPartPr/>
              <p14:nvPr/>
            </p14:nvContentPartPr>
            <p14:xfrm>
              <a:off x="7070880" y="2061880"/>
              <a:ext cx="1544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2880" y="2043880"/>
                <a:ext cx="190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14:cNvPr>
              <p14:cNvContentPartPr/>
              <p14:nvPr/>
            </p14:nvContentPartPr>
            <p14:xfrm>
              <a:off x="8074560" y="1675960"/>
              <a:ext cx="165240" cy="3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56881" y="1657960"/>
                <a:ext cx="200958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14:cNvPr>
              <p14:cNvContentPartPr/>
              <p14:nvPr/>
            </p14:nvContentPartPr>
            <p14:xfrm>
              <a:off x="7983480" y="1804480"/>
              <a:ext cx="268560" cy="250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65480" y="1786480"/>
                <a:ext cx="3042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14:cNvPr>
              <p14:cNvContentPartPr/>
              <p14:nvPr/>
            </p14:nvContentPartPr>
            <p14:xfrm>
              <a:off x="7355280" y="1838320"/>
              <a:ext cx="534240" cy="30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37640" y="1820341"/>
                <a:ext cx="56988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14:cNvPr>
              <p14:cNvContentPartPr/>
              <p14:nvPr/>
            </p14:nvContentPartPr>
            <p14:xfrm>
              <a:off x="5923200" y="2458600"/>
              <a:ext cx="244800" cy="23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5200" y="2440600"/>
                <a:ext cx="2804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14:cNvPr>
              <p14:cNvContentPartPr/>
              <p14:nvPr/>
            </p14:nvContentPartPr>
            <p14:xfrm>
              <a:off x="6431160" y="2641120"/>
              <a:ext cx="7992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3160" y="26234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14:cNvPr>
              <p14:cNvContentPartPr/>
              <p14:nvPr/>
            </p14:nvContentPartPr>
            <p14:xfrm>
              <a:off x="6613320" y="2468320"/>
              <a:ext cx="72000" cy="20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95680" y="2450680"/>
                <a:ext cx="1076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14:cNvPr>
              <p14:cNvContentPartPr/>
              <p14:nvPr/>
            </p14:nvContentPartPr>
            <p14:xfrm>
              <a:off x="6735720" y="2545000"/>
              <a:ext cx="218160" cy="126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17720" y="2527360"/>
                <a:ext cx="25380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14:cNvPr>
              <p14:cNvContentPartPr/>
              <p14:nvPr/>
            </p14:nvContentPartPr>
            <p14:xfrm>
              <a:off x="7019400" y="2549680"/>
              <a:ext cx="182520" cy="200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01760" y="2532040"/>
                <a:ext cx="218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14:cNvPr>
              <p14:cNvContentPartPr/>
              <p14:nvPr/>
            </p14:nvContentPartPr>
            <p14:xfrm>
              <a:off x="7314240" y="2482000"/>
              <a:ext cx="233280" cy="175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96573" y="2464000"/>
                <a:ext cx="268975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14:cNvPr>
              <p14:cNvContentPartPr/>
              <p14:nvPr/>
            </p14:nvContentPartPr>
            <p14:xfrm>
              <a:off x="8536080" y="2275360"/>
              <a:ext cx="100080" cy="28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18376" y="2257360"/>
                <a:ext cx="135849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14:cNvPr>
              <p14:cNvContentPartPr/>
              <p14:nvPr/>
            </p14:nvContentPartPr>
            <p14:xfrm>
              <a:off x="7680720" y="2398120"/>
              <a:ext cx="939240" cy="257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2380480"/>
                <a:ext cx="9748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14:cNvPr>
              <p14:cNvContentPartPr/>
              <p14:nvPr/>
            </p14:nvContentPartPr>
            <p14:xfrm>
              <a:off x="5648520" y="2854600"/>
              <a:ext cx="223200" cy="23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0549" y="2836960"/>
                <a:ext cx="258783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14:cNvPr>
              <p14:cNvContentPartPr/>
              <p14:nvPr/>
            </p14:nvContentPartPr>
            <p14:xfrm>
              <a:off x="6188520" y="2834440"/>
              <a:ext cx="39240" cy="25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70880" y="2816440"/>
                <a:ext cx="748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14:cNvPr>
              <p14:cNvContentPartPr/>
              <p14:nvPr/>
            </p14:nvContentPartPr>
            <p14:xfrm>
              <a:off x="6312360" y="2824000"/>
              <a:ext cx="27360" cy="12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94720" y="2806360"/>
                <a:ext cx="63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14:cNvPr>
              <p14:cNvContentPartPr/>
              <p14:nvPr/>
            </p14:nvContentPartPr>
            <p14:xfrm>
              <a:off x="6126240" y="2930560"/>
              <a:ext cx="229320" cy="198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08240" y="2912920"/>
                <a:ext cx="264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14:cNvPr>
              <p14:cNvContentPartPr/>
              <p14:nvPr/>
            </p14:nvContentPartPr>
            <p14:xfrm>
              <a:off x="6491640" y="2806720"/>
              <a:ext cx="1210320" cy="281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74000" y="2788743"/>
                <a:ext cx="1245960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14:cNvPr>
              <p14:cNvContentPartPr/>
              <p14:nvPr/>
            </p14:nvContentPartPr>
            <p14:xfrm>
              <a:off x="6105720" y="3328360"/>
              <a:ext cx="81216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8080" y="3310720"/>
                <a:ext cx="84780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14:cNvPr>
              <p14:cNvContentPartPr/>
              <p14:nvPr/>
            </p14:nvContentPartPr>
            <p14:xfrm>
              <a:off x="7101480" y="2783320"/>
              <a:ext cx="1770840" cy="938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83840" y="2765680"/>
                <a:ext cx="1806480" cy="9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14:cNvPr>
              <p14:cNvContentPartPr/>
              <p14:nvPr/>
            </p14:nvContentPartPr>
            <p14:xfrm>
              <a:off x="5940480" y="3063040"/>
              <a:ext cx="2608920" cy="736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22480" y="3027040"/>
                <a:ext cx="2644560" cy="80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14:cNvPr>
              <p14:cNvContentPartPr/>
              <p14:nvPr/>
            </p14:nvContentPartPr>
            <p14:xfrm>
              <a:off x="3484200" y="1218760"/>
              <a:ext cx="5313240" cy="276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66200" y="1183120"/>
                <a:ext cx="5348880" cy="28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14:cNvPr>
              <p14:cNvContentPartPr/>
              <p14:nvPr/>
            </p14:nvContentPartPr>
            <p14:xfrm>
              <a:off x="294240" y="3071320"/>
              <a:ext cx="2042640" cy="614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76600" y="3053680"/>
                <a:ext cx="207828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14:cNvPr>
              <p14:cNvContentPartPr/>
              <p14:nvPr/>
            </p14:nvContentPartPr>
            <p14:xfrm>
              <a:off x="1178400" y="3799960"/>
              <a:ext cx="12024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160400" y="3782320"/>
                <a:ext cx="155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14:cNvPr>
              <p14:cNvContentPartPr/>
              <p14:nvPr/>
            </p14:nvContentPartPr>
            <p14:xfrm>
              <a:off x="1178400" y="3872680"/>
              <a:ext cx="141120" cy="18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60400" y="3855040"/>
                <a:ext cx="1767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14:cNvPr>
              <p14:cNvContentPartPr/>
              <p14:nvPr/>
            </p14:nvContentPartPr>
            <p14:xfrm>
              <a:off x="1419240" y="3667120"/>
              <a:ext cx="87696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01240" y="3649452"/>
                <a:ext cx="912600" cy="26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14:cNvPr>
              <p14:cNvContentPartPr/>
              <p14:nvPr/>
            </p14:nvContentPartPr>
            <p14:xfrm>
              <a:off x="497640" y="3706360"/>
              <a:ext cx="595800" cy="25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9640" y="3688695"/>
                <a:ext cx="631440" cy="2866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14:cNvPr>
              <p14:cNvContentPartPr/>
              <p14:nvPr/>
            </p14:nvContentPartPr>
            <p14:xfrm>
              <a:off x="2374680" y="3833440"/>
              <a:ext cx="43560" cy="109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356680" y="3815800"/>
                <a:ext cx="7920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14:cNvPr>
              <p14:cNvContentPartPr/>
              <p14:nvPr/>
            </p14:nvContentPartPr>
            <p14:xfrm>
              <a:off x="2535600" y="3514840"/>
              <a:ext cx="896040" cy="342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17960" y="3497200"/>
                <a:ext cx="93168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14:cNvPr>
              <p14:cNvContentPartPr/>
              <p14:nvPr/>
            </p14:nvContentPartPr>
            <p14:xfrm>
              <a:off x="304320" y="4133320"/>
              <a:ext cx="435600" cy="20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6680" y="4115351"/>
                <a:ext cx="471240" cy="241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14:cNvPr>
              <p14:cNvContentPartPr/>
              <p14:nvPr/>
            </p14:nvContentPartPr>
            <p14:xfrm>
              <a:off x="975000" y="4287040"/>
              <a:ext cx="121320" cy="90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57000" y="4269040"/>
                <a:ext cx="1569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14:cNvPr>
              <p14:cNvContentPartPr/>
              <p14:nvPr/>
            </p14:nvContentPartPr>
            <p14:xfrm>
              <a:off x="1198560" y="4133680"/>
              <a:ext cx="340920" cy="23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80901" y="4116013"/>
                <a:ext cx="376598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14:cNvPr>
              <p14:cNvContentPartPr/>
              <p14:nvPr/>
            </p14:nvContentPartPr>
            <p14:xfrm>
              <a:off x="924240" y="4112080"/>
              <a:ext cx="174960" cy="124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06240" y="4094080"/>
                <a:ext cx="2106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14:cNvPr>
              <p14:cNvContentPartPr/>
              <p14:nvPr/>
            </p14:nvContentPartPr>
            <p14:xfrm>
              <a:off x="1632360" y="4159600"/>
              <a:ext cx="198360" cy="209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14720" y="4141960"/>
                <a:ext cx="234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14:cNvPr>
              <p14:cNvContentPartPr/>
              <p14:nvPr/>
            </p14:nvContentPartPr>
            <p14:xfrm>
              <a:off x="1615080" y="4247800"/>
              <a:ext cx="208800" cy="29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597080" y="4229800"/>
                <a:ext cx="2444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14:cNvPr>
              <p14:cNvContentPartPr/>
              <p14:nvPr/>
            </p14:nvContentPartPr>
            <p14:xfrm>
              <a:off x="1723080" y="4064560"/>
              <a:ext cx="18720" cy="298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705440" y="4046920"/>
                <a:ext cx="543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14:cNvPr>
              <p14:cNvContentPartPr/>
              <p14:nvPr/>
            </p14:nvContentPartPr>
            <p14:xfrm>
              <a:off x="1848720" y="4025680"/>
              <a:ext cx="114480" cy="90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31080" y="4007680"/>
                <a:ext cx="1501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3FD06FD-41B6-4133-B923-50FF97A631C6}"/>
                  </a:ext>
                </a:extLst>
              </p14:cNvPr>
              <p14:cNvContentPartPr/>
              <p14:nvPr/>
            </p14:nvContentPartPr>
            <p14:xfrm>
              <a:off x="2753040" y="4109200"/>
              <a:ext cx="139320" cy="242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3FD06FD-41B6-4133-B923-50FF97A631C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735400" y="4091200"/>
                <a:ext cx="1749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3F298D4-463A-443E-9DE0-009BD48FFC42}"/>
                  </a:ext>
                </a:extLst>
              </p14:cNvPr>
              <p14:cNvContentPartPr/>
              <p14:nvPr/>
            </p14:nvContentPartPr>
            <p14:xfrm>
              <a:off x="2997120" y="4189480"/>
              <a:ext cx="145440" cy="67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3F298D4-463A-443E-9DE0-009BD48FFC4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979120" y="4171840"/>
                <a:ext cx="1810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5A198FD-F556-4C8C-859B-9813D47B677C}"/>
                  </a:ext>
                </a:extLst>
              </p14:cNvPr>
              <p14:cNvContentPartPr/>
              <p14:nvPr/>
            </p14:nvContentPartPr>
            <p14:xfrm>
              <a:off x="2266680" y="4053760"/>
              <a:ext cx="115560" cy="324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5A198FD-F556-4C8C-859B-9813D47B677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249040" y="4035760"/>
                <a:ext cx="1512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0AF164-22C0-49AB-8638-186F32FAD351}"/>
                  </a:ext>
                </a:extLst>
              </p14:cNvPr>
              <p14:cNvContentPartPr/>
              <p14:nvPr/>
            </p14:nvContentPartPr>
            <p14:xfrm>
              <a:off x="3352440" y="4144840"/>
              <a:ext cx="470520" cy="29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0AF164-22C0-49AB-8638-186F32FAD35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334800" y="4127178"/>
                <a:ext cx="50616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2527415-2981-4626-B28F-85D491AE8B82}"/>
                  </a:ext>
                </a:extLst>
              </p14:cNvPr>
              <p14:cNvContentPartPr/>
              <p14:nvPr/>
            </p14:nvContentPartPr>
            <p14:xfrm>
              <a:off x="4317600" y="4063480"/>
              <a:ext cx="263520" cy="163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2527415-2981-4626-B28F-85D491AE8B8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299600" y="4045840"/>
                <a:ext cx="2991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9FEEC6D-1404-4ADD-A70C-07B0D5D40129}"/>
                  </a:ext>
                </a:extLst>
              </p14:cNvPr>
              <p14:cNvContentPartPr/>
              <p14:nvPr/>
            </p14:nvContentPartPr>
            <p14:xfrm>
              <a:off x="3990720" y="4073920"/>
              <a:ext cx="214920" cy="206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9FEEC6D-1404-4ADD-A70C-07B0D5D401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72750" y="4056280"/>
                <a:ext cx="2505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190DDE-D360-4CB7-B0A6-710423EF9828}"/>
                  </a:ext>
                </a:extLst>
              </p14:cNvPr>
              <p14:cNvContentPartPr/>
              <p14:nvPr/>
            </p14:nvContentPartPr>
            <p14:xfrm>
              <a:off x="4693080" y="4124320"/>
              <a:ext cx="415080" cy="124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190DDE-D360-4CB7-B0A6-710423EF98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675425" y="4106680"/>
                <a:ext cx="450751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5C4E36-0E2A-46EE-9090-F7E93EC6CF4E}"/>
                  </a:ext>
                </a:extLst>
              </p14:cNvPr>
              <p14:cNvContentPartPr/>
              <p14:nvPr/>
            </p14:nvContentPartPr>
            <p14:xfrm>
              <a:off x="5210400" y="3992560"/>
              <a:ext cx="287280" cy="349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5C4E36-0E2A-46EE-9090-F7E93EC6CF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92760" y="3974560"/>
                <a:ext cx="3229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36DDEE9-786F-489D-B0EA-7E905DC8E8FC}"/>
                  </a:ext>
                </a:extLst>
              </p14:cNvPr>
              <p14:cNvContentPartPr/>
              <p14:nvPr/>
            </p14:nvContentPartPr>
            <p14:xfrm>
              <a:off x="6068280" y="4089400"/>
              <a:ext cx="516600" cy="306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36DDEE9-786F-489D-B0EA-7E905DC8E8FC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50640" y="4071400"/>
                <a:ext cx="552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A9C0D1D-DE12-4FA6-8F9B-12CB5B63DF5C}"/>
                  </a:ext>
                </a:extLst>
              </p14:cNvPr>
              <p14:cNvContentPartPr/>
              <p14:nvPr/>
            </p14:nvContentPartPr>
            <p14:xfrm>
              <a:off x="6958920" y="4134760"/>
              <a:ext cx="12240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A9C0D1D-DE12-4FA6-8F9B-12CB5B63DF5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941280" y="411676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50A55A-BB58-4290-9B33-A022978DFDE9}"/>
                  </a:ext>
                </a:extLst>
              </p14:cNvPr>
              <p14:cNvContentPartPr/>
              <p14:nvPr/>
            </p14:nvContentPartPr>
            <p14:xfrm>
              <a:off x="6703320" y="3951880"/>
              <a:ext cx="134640" cy="332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50A55A-BB58-4290-9B33-A022978DFDE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685272" y="3933880"/>
                <a:ext cx="170376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330F3DF-B0F6-456E-BA38-C109A1377068}"/>
                  </a:ext>
                </a:extLst>
              </p14:cNvPr>
              <p14:cNvContentPartPr/>
              <p14:nvPr/>
            </p14:nvContentPartPr>
            <p14:xfrm>
              <a:off x="7163400" y="4002640"/>
              <a:ext cx="100080" cy="206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330F3DF-B0F6-456E-BA38-C109A137706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145400" y="3984640"/>
                <a:ext cx="1357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6FA4B6A-C68E-4C59-A9A1-39576DBEFC58}"/>
                  </a:ext>
                </a:extLst>
              </p14:cNvPr>
              <p14:cNvContentPartPr/>
              <p14:nvPr/>
            </p14:nvContentPartPr>
            <p14:xfrm>
              <a:off x="7363560" y="3982120"/>
              <a:ext cx="367920" cy="234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6FA4B6A-C68E-4C59-A9A1-39576DBEFC5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345920" y="3964480"/>
                <a:ext cx="4035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8811A0D-0C7A-45B1-99D3-A2974162281D}"/>
                  </a:ext>
                </a:extLst>
              </p14:cNvPr>
              <p14:cNvContentPartPr/>
              <p14:nvPr/>
            </p14:nvContentPartPr>
            <p14:xfrm>
              <a:off x="7833000" y="3921640"/>
              <a:ext cx="536040" cy="346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8811A0D-0C7A-45B1-99D3-A2974162281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815348" y="3903640"/>
                <a:ext cx="571704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B2A5250-0A2E-4259-9109-D0E7DD20DD5E}"/>
                  </a:ext>
                </a:extLst>
              </p14:cNvPr>
              <p14:cNvContentPartPr/>
              <p14:nvPr/>
            </p14:nvContentPartPr>
            <p14:xfrm>
              <a:off x="5722320" y="4164640"/>
              <a:ext cx="195840" cy="11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B2A5250-0A2E-4259-9109-D0E7DD20DD5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704680" y="4146640"/>
                <a:ext cx="231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3F462B4-46C3-497D-8C3C-F59F50848A77}"/>
                  </a:ext>
                </a:extLst>
              </p14:cNvPr>
              <p14:cNvContentPartPr/>
              <p14:nvPr/>
            </p14:nvContentPartPr>
            <p14:xfrm>
              <a:off x="5760120" y="4235560"/>
              <a:ext cx="202680" cy="10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3F462B4-46C3-497D-8C3C-F59F50848A7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42480" y="4217920"/>
                <a:ext cx="238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93AFEE0-F456-44AA-A0E4-E3211339D751}"/>
                  </a:ext>
                </a:extLst>
              </p14:cNvPr>
              <p14:cNvContentPartPr/>
              <p14:nvPr/>
            </p14:nvContentPartPr>
            <p14:xfrm>
              <a:off x="5739960" y="4054120"/>
              <a:ext cx="216720" cy="41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93AFEE0-F456-44AA-A0E4-E3211339D75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721960" y="4036120"/>
                <a:ext cx="252360" cy="76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5779713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14:cNvPr>
              <p14:cNvContentPartPr/>
              <p14:nvPr/>
            </p14:nvContentPartPr>
            <p14:xfrm>
              <a:off x="8086800" y="1330720"/>
              <a:ext cx="342360" cy="19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9160" y="1312720"/>
                <a:ext cx="378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14:cNvPr>
              <p14:cNvContentPartPr/>
              <p14:nvPr/>
            </p14:nvContentPartPr>
            <p14:xfrm>
              <a:off x="5486880" y="1919680"/>
              <a:ext cx="649440" cy="41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68880" y="1902040"/>
                <a:ext cx="685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14:cNvPr>
              <p14:cNvContentPartPr/>
              <p14:nvPr/>
            </p14:nvContentPartPr>
            <p14:xfrm>
              <a:off x="6481920" y="186892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463920" y="185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14:cNvPr>
              <p14:cNvContentPartPr/>
              <p14:nvPr/>
            </p14:nvContentPartPr>
            <p14:xfrm>
              <a:off x="6237120" y="1955680"/>
              <a:ext cx="678240" cy="19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19480" y="1938040"/>
                <a:ext cx="713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14:cNvPr>
              <p14:cNvContentPartPr/>
              <p14:nvPr/>
            </p14:nvContentPartPr>
            <p14:xfrm>
              <a:off x="5310840" y="2012560"/>
              <a:ext cx="102960" cy="9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93200" y="1994560"/>
                <a:ext cx="138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14:cNvPr>
              <p14:cNvContentPartPr/>
              <p14:nvPr/>
            </p14:nvContentPartPr>
            <p14:xfrm>
              <a:off x="7060800" y="2001040"/>
              <a:ext cx="1515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3160" y="19834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14:cNvPr>
              <p14:cNvContentPartPr/>
              <p14:nvPr/>
            </p14:nvContentPartPr>
            <p14:xfrm>
              <a:off x="7070880" y="2061880"/>
              <a:ext cx="1544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2880" y="2043880"/>
                <a:ext cx="190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14:cNvPr>
              <p14:cNvContentPartPr/>
              <p14:nvPr/>
            </p14:nvContentPartPr>
            <p14:xfrm>
              <a:off x="8074560" y="1675960"/>
              <a:ext cx="165240" cy="3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56881" y="1657960"/>
                <a:ext cx="200958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14:cNvPr>
              <p14:cNvContentPartPr/>
              <p14:nvPr/>
            </p14:nvContentPartPr>
            <p14:xfrm>
              <a:off x="7983480" y="1804480"/>
              <a:ext cx="268560" cy="250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65480" y="1786480"/>
                <a:ext cx="3042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14:cNvPr>
              <p14:cNvContentPartPr/>
              <p14:nvPr/>
            </p14:nvContentPartPr>
            <p14:xfrm>
              <a:off x="7355280" y="1838320"/>
              <a:ext cx="534240" cy="30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37640" y="1820341"/>
                <a:ext cx="56988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14:cNvPr>
              <p14:cNvContentPartPr/>
              <p14:nvPr/>
            </p14:nvContentPartPr>
            <p14:xfrm>
              <a:off x="5923200" y="2458600"/>
              <a:ext cx="244800" cy="23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5200" y="2440600"/>
                <a:ext cx="2804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14:cNvPr>
              <p14:cNvContentPartPr/>
              <p14:nvPr/>
            </p14:nvContentPartPr>
            <p14:xfrm>
              <a:off x="6431160" y="2641120"/>
              <a:ext cx="7992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3160" y="26234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14:cNvPr>
              <p14:cNvContentPartPr/>
              <p14:nvPr/>
            </p14:nvContentPartPr>
            <p14:xfrm>
              <a:off x="6613320" y="2468320"/>
              <a:ext cx="72000" cy="20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95680" y="2450680"/>
                <a:ext cx="1076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14:cNvPr>
              <p14:cNvContentPartPr/>
              <p14:nvPr/>
            </p14:nvContentPartPr>
            <p14:xfrm>
              <a:off x="6735720" y="2545000"/>
              <a:ext cx="218160" cy="126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17720" y="2527360"/>
                <a:ext cx="25380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14:cNvPr>
              <p14:cNvContentPartPr/>
              <p14:nvPr/>
            </p14:nvContentPartPr>
            <p14:xfrm>
              <a:off x="7019400" y="2549680"/>
              <a:ext cx="182520" cy="200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01760" y="2532040"/>
                <a:ext cx="218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14:cNvPr>
              <p14:cNvContentPartPr/>
              <p14:nvPr/>
            </p14:nvContentPartPr>
            <p14:xfrm>
              <a:off x="7314240" y="2482000"/>
              <a:ext cx="233280" cy="175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96573" y="2464000"/>
                <a:ext cx="268975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14:cNvPr>
              <p14:cNvContentPartPr/>
              <p14:nvPr/>
            </p14:nvContentPartPr>
            <p14:xfrm>
              <a:off x="8536080" y="2275360"/>
              <a:ext cx="100080" cy="28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18376" y="2257360"/>
                <a:ext cx="135849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14:cNvPr>
              <p14:cNvContentPartPr/>
              <p14:nvPr/>
            </p14:nvContentPartPr>
            <p14:xfrm>
              <a:off x="7680720" y="2398120"/>
              <a:ext cx="939240" cy="257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2380480"/>
                <a:ext cx="9748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14:cNvPr>
              <p14:cNvContentPartPr/>
              <p14:nvPr/>
            </p14:nvContentPartPr>
            <p14:xfrm>
              <a:off x="5648520" y="2854600"/>
              <a:ext cx="223200" cy="23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0549" y="2836960"/>
                <a:ext cx="258783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14:cNvPr>
              <p14:cNvContentPartPr/>
              <p14:nvPr/>
            </p14:nvContentPartPr>
            <p14:xfrm>
              <a:off x="6188520" y="2834440"/>
              <a:ext cx="39240" cy="25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70880" y="2816440"/>
                <a:ext cx="748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14:cNvPr>
              <p14:cNvContentPartPr/>
              <p14:nvPr/>
            </p14:nvContentPartPr>
            <p14:xfrm>
              <a:off x="6312360" y="2824000"/>
              <a:ext cx="27360" cy="12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94720" y="2806360"/>
                <a:ext cx="63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14:cNvPr>
              <p14:cNvContentPartPr/>
              <p14:nvPr/>
            </p14:nvContentPartPr>
            <p14:xfrm>
              <a:off x="6126240" y="2930560"/>
              <a:ext cx="229320" cy="198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08240" y="2912920"/>
                <a:ext cx="264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14:cNvPr>
              <p14:cNvContentPartPr/>
              <p14:nvPr/>
            </p14:nvContentPartPr>
            <p14:xfrm>
              <a:off x="6491640" y="2806720"/>
              <a:ext cx="1210320" cy="281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74000" y="2788743"/>
                <a:ext cx="1245960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14:cNvPr>
              <p14:cNvContentPartPr/>
              <p14:nvPr/>
            </p14:nvContentPartPr>
            <p14:xfrm>
              <a:off x="6105720" y="3328360"/>
              <a:ext cx="81216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8080" y="3310720"/>
                <a:ext cx="84780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14:cNvPr>
              <p14:cNvContentPartPr/>
              <p14:nvPr/>
            </p14:nvContentPartPr>
            <p14:xfrm>
              <a:off x="7101480" y="2783320"/>
              <a:ext cx="1770840" cy="938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83840" y="2765680"/>
                <a:ext cx="1806480" cy="9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14:cNvPr>
              <p14:cNvContentPartPr/>
              <p14:nvPr/>
            </p14:nvContentPartPr>
            <p14:xfrm>
              <a:off x="5940480" y="3063040"/>
              <a:ext cx="2608920" cy="736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22480" y="3027040"/>
                <a:ext cx="2644560" cy="80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14:cNvPr>
              <p14:cNvContentPartPr/>
              <p14:nvPr/>
            </p14:nvContentPartPr>
            <p14:xfrm>
              <a:off x="3484200" y="1218760"/>
              <a:ext cx="5313240" cy="276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66200" y="1183120"/>
                <a:ext cx="5348880" cy="28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14:cNvPr>
              <p14:cNvContentPartPr/>
              <p14:nvPr/>
            </p14:nvContentPartPr>
            <p14:xfrm>
              <a:off x="294240" y="3071320"/>
              <a:ext cx="2042640" cy="614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76600" y="3053680"/>
                <a:ext cx="207828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14:cNvPr>
              <p14:cNvContentPartPr/>
              <p14:nvPr/>
            </p14:nvContentPartPr>
            <p14:xfrm>
              <a:off x="1178400" y="3799960"/>
              <a:ext cx="12024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160400" y="3782320"/>
                <a:ext cx="155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14:cNvPr>
              <p14:cNvContentPartPr/>
              <p14:nvPr/>
            </p14:nvContentPartPr>
            <p14:xfrm>
              <a:off x="1178400" y="3872680"/>
              <a:ext cx="141120" cy="18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60400" y="3855040"/>
                <a:ext cx="1767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14:cNvPr>
              <p14:cNvContentPartPr/>
              <p14:nvPr/>
            </p14:nvContentPartPr>
            <p14:xfrm>
              <a:off x="1419240" y="3667120"/>
              <a:ext cx="87696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01240" y="3649452"/>
                <a:ext cx="912600" cy="26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14:cNvPr>
              <p14:cNvContentPartPr/>
              <p14:nvPr/>
            </p14:nvContentPartPr>
            <p14:xfrm>
              <a:off x="497640" y="3706360"/>
              <a:ext cx="595800" cy="25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9640" y="3688695"/>
                <a:ext cx="631440" cy="2866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14:cNvPr>
              <p14:cNvContentPartPr/>
              <p14:nvPr/>
            </p14:nvContentPartPr>
            <p14:xfrm>
              <a:off x="2374680" y="3833440"/>
              <a:ext cx="43560" cy="109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356680" y="3815800"/>
                <a:ext cx="7920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14:cNvPr>
              <p14:cNvContentPartPr/>
              <p14:nvPr/>
            </p14:nvContentPartPr>
            <p14:xfrm>
              <a:off x="2535600" y="3514840"/>
              <a:ext cx="896040" cy="342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17960" y="3497200"/>
                <a:ext cx="93168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14:cNvPr>
              <p14:cNvContentPartPr/>
              <p14:nvPr/>
            </p14:nvContentPartPr>
            <p14:xfrm>
              <a:off x="304320" y="4133320"/>
              <a:ext cx="435600" cy="20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6680" y="4115351"/>
                <a:ext cx="471240" cy="241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14:cNvPr>
              <p14:cNvContentPartPr/>
              <p14:nvPr/>
            </p14:nvContentPartPr>
            <p14:xfrm>
              <a:off x="975000" y="4287040"/>
              <a:ext cx="121320" cy="90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57000" y="4269040"/>
                <a:ext cx="1569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14:cNvPr>
              <p14:cNvContentPartPr/>
              <p14:nvPr/>
            </p14:nvContentPartPr>
            <p14:xfrm>
              <a:off x="1198560" y="4133680"/>
              <a:ext cx="340920" cy="23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80901" y="4116013"/>
                <a:ext cx="376598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14:cNvPr>
              <p14:cNvContentPartPr/>
              <p14:nvPr/>
            </p14:nvContentPartPr>
            <p14:xfrm>
              <a:off x="924240" y="4112080"/>
              <a:ext cx="174960" cy="124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06240" y="4094080"/>
                <a:ext cx="2106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14:cNvPr>
              <p14:cNvContentPartPr/>
              <p14:nvPr/>
            </p14:nvContentPartPr>
            <p14:xfrm>
              <a:off x="1632360" y="4159600"/>
              <a:ext cx="198360" cy="209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14720" y="4141960"/>
                <a:ext cx="234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14:cNvPr>
              <p14:cNvContentPartPr/>
              <p14:nvPr/>
            </p14:nvContentPartPr>
            <p14:xfrm>
              <a:off x="1615080" y="4247800"/>
              <a:ext cx="208800" cy="29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597080" y="4229800"/>
                <a:ext cx="2444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14:cNvPr>
              <p14:cNvContentPartPr/>
              <p14:nvPr/>
            </p14:nvContentPartPr>
            <p14:xfrm>
              <a:off x="1723080" y="4064560"/>
              <a:ext cx="18720" cy="298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705440" y="4046920"/>
                <a:ext cx="543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14:cNvPr>
              <p14:cNvContentPartPr/>
              <p14:nvPr/>
            </p14:nvContentPartPr>
            <p14:xfrm>
              <a:off x="1848720" y="4025680"/>
              <a:ext cx="114480" cy="90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31080" y="4007680"/>
                <a:ext cx="1501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3FD06FD-41B6-4133-B923-50FF97A631C6}"/>
                  </a:ext>
                </a:extLst>
              </p14:cNvPr>
              <p14:cNvContentPartPr/>
              <p14:nvPr/>
            </p14:nvContentPartPr>
            <p14:xfrm>
              <a:off x="2753040" y="4109200"/>
              <a:ext cx="139320" cy="242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3FD06FD-41B6-4133-B923-50FF97A631C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735400" y="4091200"/>
                <a:ext cx="1749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3F298D4-463A-443E-9DE0-009BD48FFC42}"/>
                  </a:ext>
                </a:extLst>
              </p14:cNvPr>
              <p14:cNvContentPartPr/>
              <p14:nvPr/>
            </p14:nvContentPartPr>
            <p14:xfrm>
              <a:off x="2997120" y="4189480"/>
              <a:ext cx="145440" cy="67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3F298D4-463A-443E-9DE0-009BD48FFC4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979120" y="4171840"/>
                <a:ext cx="1810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5A198FD-F556-4C8C-859B-9813D47B677C}"/>
                  </a:ext>
                </a:extLst>
              </p14:cNvPr>
              <p14:cNvContentPartPr/>
              <p14:nvPr/>
            </p14:nvContentPartPr>
            <p14:xfrm>
              <a:off x="2266680" y="4053760"/>
              <a:ext cx="115560" cy="324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5A198FD-F556-4C8C-859B-9813D47B677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249040" y="4035760"/>
                <a:ext cx="1512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0AF164-22C0-49AB-8638-186F32FAD351}"/>
                  </a:ext>
                </a:extLst>
              </p14:cNvPr>
              <p14:cNvContentPartPr/>
              <p14:nvPr/>
            </p14:nvContentPartPr>
            <p14:xfrm>
              <a:off x="3352440" y="4144840"/>
              <a:ext cx="470520" cy="29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0AF164-22C0-49AB-8638-186F32FAD35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334800" y="4127178"/>
                <a:ext cx="50616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2527415-2981-4626-B28F-85D491AE8B82}"/>
                  </a:ext>
                </a:extLst>
              </p14:cNvPr>
              <p14:cNvContentPartPr/>
              <p14:nvPr/>
            </p14:nvContentPartPr>
            <p14:xfrm>
              <a:off x="4317600" y="4063480"/>
              <a:ext cx="263520" cy="163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2527415-2981-4626-B28F-85D491AE8B8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299600" y="4045840"/>
                <a:ext cx="2991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9FEEC6D-1404-4ADD-A70C-07B0D5D40129}"/>
                  </a:ext>
                </a:extLst>
              </p14:cNvPr>
              <p14:cNvContentPartPr/>
              <p14:nvPr/>
            </p14:nvContentPartPr>
            <p14:xfrm>
              <a:off x="3990720" y="4073920"/>
              <a:ext cx="214920" cy="206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9FEEC6D-1404-4ADD-A70C-07B0D5D401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72750" y="4056280"/>
                <a:ext cx="2505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190DDE-D360-4CB7-B0A6-710423EF9828}"/>
                  </a:ext>
                </a:extLst>
              </p14:cNvPr>
              <p14:cNvContentPartPr/>
              <p14:nvPr/>
            </p14:nvContentPartPr>
            <p14:xfrm>
              <a:off x="4693080" y="4124320"/>
              <a:ext cx="415080" cy="124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190DDE-D360-4CB7-B0A6-710423EF98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675425" y="4106680"/>
                <a:ext cx="450751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5C4E36-0E2A-46EE-9090-F7E93EC6CF4E}"/>
                  </a:ext>
                </a:extLst>
              </p14:cNvPr>
              <p14:cNvContentPartPr/>
              <p14:nvPr/>
            </p14:nvContentPartPr>
            <p14:xfrm>
              <a:off x="5210400" y="3992560"/>
              <a:ext cx="287280" cy="349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5C4E36-0E2A-46EE-9090-F7E93EC6CF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92760" y="3974560"/>
                <a:ext cx="3229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36DDEE9-786F-489D-B0EA-7E905DC8E8FC}"/>
                  </a:ext>
                </a:extLst>
              </p14:cNvPr>
              <p14:cNvContentPartPr/>
              <p14:nvPr/>
            </p14:nvContentPartPr>
            <p14:xfrm>
              <a:off x="6068280" y="4089400"/>
              <a:ext cx="516600" cy="306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36DDEE9-786F-489D-B0EA-7E905DC8E8FC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50640" y="4071400"/>
                <a:ext cx="552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A9C0D1D-DE12-4FA6-8F9B-12CB5B63DF5C}"/>
                  </a:ext>
                </a:extLst>
              </p14:cNvPr>
              <p14:cNvContentPartPr/>
              <p14:nvPr/>
            </p14:nvContentPartPr>
            <p14:xfrm>
              <a:off x="6958920" y="4134760"/>
              <a:ext cx="12240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A9C0D1D-DE12-4FA6-8F9B-12CB5B63DF5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941280" y="411676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50A55A-BB58-4290-9B33-A022978DFDE9}"/>
                  </a:ext>
                </a:extLst>
              </p14:cNvPr>
              <p14:cNvContentPartPr/>
              <p14:nvPr/>
            </p14:nvContentPartPr>
            <p14:xfrm>
              <a:off x="6703320" y="3951880"/>
              <a:ext cx="134640" cy="332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50A55A-BB58-4290-9B33-A022978DFDE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685272" y="3933880"/>
                <a:ext cx="170376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330F3DF-B0F6-456E-BA38-C109A1377068}"/>
                  </a:ext>
                </a:extLst>
              </p14:cNvPr>
              <p14:cNvContentPartPr/>
              <p14:nvPr/>
            </p14:nvContentPartPr>
            <p14:xfrm>
              <a:off x="7163400" y="4002640"/>
              <a:ext cx="100080" cy="206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330F3DF-B0F6-456E-BA38-C109A137706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145400" y="3984640"/>
                <a:ext cx="1357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6FA4B6A-C68E-4C59-A9A1-39576DBEFC58}"/>
                  </a:ext>
                </a:extLst>
              </p14:cNvPr>
              <p14:cNvContentPartPr/>
              <p14:nvPr/>
            </p14:nvContentPartPr>
            <p14:xfrm>
              <a:off x="7363560" y="3982120"/>
              <a:ext cx="367920" cy="234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6FA4B6A-C68E-4C59-A9A1-39576DBEFC5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345920" y="3964480"/>
                <a:ext cx="4035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8811A0D-0C7A-45B1-99D3-A2974162281D}"/>
                  </a:ext>
                </a:extLst>
              </p14:cNvPr>
              <p14:cNvContentPartPr/>
              <p14:nvPr/>
            </p14:nvContentPartPr>
            <p14:xfrm>
              <a:off x="7833000" y="3921640"/>
              <a:ext cx="536040" cy="346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8811A0D-0C7A-45B1-99D3-A2974162281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815348" y="3903640"/>
                <a:ext cx="571704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B2A5250-0A2E-4259-9109-D0E7DD20DD5E}"/>
                  </a:ext>
                </a:extLst>
              </p14:cNvPr>
              <p14:cNvContentPartPr/>
              <p14:nvPr/>
            </p14:nvContentPartPr>
            <p14:xfrm>
              <a:off x="5722320" y="4164640"/>
              <a:ext cx="195840" cy="11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B2A5250-0A2E-4259-9109-D0E7DD20DD5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704680" y="4146640"/>
                <a:ext cx="231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3F462B4-46C3-497D-8C3C-F59F50848A77}"/>
                  </a:ext>
                </a:extLst>
              </p14:cNvPr>
              <p14:cNvContentPartPr/>
              <p14:nvPr/>
            </p14:nvContentPartPr>
            <p14:xfrm>
              <a:off x="5760120" y="4235560"/>
              <a:ext cx="202680" cy="10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3F462B4-46C3-497D-8C3C-F59F50848A7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42480" y="4217920"/>
                <a:ext cx="238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93AFEE0-F456-44AA-A0E4-E3211339D751}"/>
                  </a:ext>
                </a:extLst>
              </p14:cNvPr>
              <p14:cNvContentPartPr/>
              <p14:nvPr/>
            </p14:nvContentPartPr>
            <p14:xfrm>
              <a:off x="5739960" y="4054120"/>
              <a:ext cx="216720" cy="41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93AFEE0-F456-44AA-A0E4-E3211339D75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721960" y="4036120"/>
                <a:ext cx="2523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7E7EFFD-F3B1-4AF0-A177-93F10B9F3681}"/>
                  </a:ext>
                </a:extLst>
              </p14:cNvPr>
              <p14:cNvContentPartPr/>
              <p14:nvPr/>
            </p14:nvContentPartPr>
            <p14:xfrm>
              <a:off x="832800" y="4599160"/>
              <a:ext cx="427680" cy="19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7E7EFFD-F3B1-4AF0-A177-93F10B9F368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814800" y="4581160"/>
                <a:ext cx="4633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06C9272-2AA9-4292-B910-6DD189578138}"/>
                  </a:ext>
                </a:extLst>
              </p14:cNvPr>
              <p14:cNvContentPartPr/>
              <p14:nvPr/>
            </p14:nvContentPartPr>
            <p14:xfrm>
              <a:off x="294240" y="4571440"/>
              <a:ext cx="248400" cy="186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06C9272-2AA9-4292-B910-6DD18957813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76600" y="4553800"/>
                <a:ext cx="284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43D4518-27A8-499F-8073-B2405A92A14F}"/>
                  </a:ext>
                </a:extLst>
              </p14:cNvPr>
              <p14:cNvContentPartPr/>
              <p14:nvPr/>
            </p14:nvContentPartPr>
            <p14:xfrm>
              <a:off x="1441920" y="4461280"/>
              <a:ext cx="1423080" cy="494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43D4518-27A8-499F-8073-B2405A92A14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424280" y="4443280"/>
                <a:ext cx="1458720" cy="53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17267941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14:cNvPr>
              <p14:cNvContentPartPr/>
              <p14:nvPr/>
            </p14:nvContentPartPr>
            <p14:xfrm>
              <a:off x="8086800" y="1330720"/>
              <a:ext cx="342360" cy="19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9160" y="1312720"/>
                <a:ext cx="378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14:cNvPr>
              <p14:cNvContentPartPr/>
              <p14:nvPr/>
            </p14:nvContentPartPr>
            <p14:xfrm>
              <a:off x="5486880" y="1919680"/>
              <a:ext cx="649440" cy="41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68880" y="1902040"/>
                <a:ext cx="685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14:cNvPr>
              <p14:cNvContentPartPr/>
              <p14:nvPr/>
            </p14:nvContentPartPr>
            <p14:xfrm>
              <a:off x="6481920" y="186892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463920" y="185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14:cNvPr>
              <p14:cNvContentPartPr/>
              <p14:nvPr/>
            </p14:nvContentPartPr>
            <p14:xfrm>
              <a:off x="6237120" y="1955680"/>
              <a:ext cx="678240" cy="19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19480" y="1938040"/>
                <a:ext cx="713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14:cNvPr>
              <p14:cNvContentPartPr/>
              <p14:nvPr/>
            </p14:nvContentPartPr>
            <p14:xfrm>
              <a:off x="5310840" y="2012560"/>
              <a:ext cx="102960" cy="9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93200" y="1994560"/>
                <a:ext cx="138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14:cNvPr>
              <p14:cNvContentPartPr/>
              <p14:nvPr/>
            </p14:nvContentPartPr>
            <p14:xfrm>
              <a:off x="7060800" y="2001040"/>
              <a:ext cx="1515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3160" y="19834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14:cNvPr>
              <p14:cNvContentPartPr/>
              <p14:nvPr/>
            </p14:nvContentPartPr>
            <p14:xfrm>
              <a:off x="7070880" y="2061880"/>
              <a:ext cx="1544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2880" y="2043880"/>
                <a:ext cx="190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14:cNvPr>
              <p14:cNvContentPartPr/>
              <p14:nvPr/>
            </p14:nvContentPartPr>
            <p14:xfrm>
              <a:off x="8074560" y="1675960"/>
              <a:ext cx="165240" cy="3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56881" y="1657960"/>
                <a:ext cx="200958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14:cNvPr>
              <p14:cNvContentPartPr/>
              <p14:nvPr/>
            </p14:nvContentPartPr>
            <p14:xfrm>
              <a:off x="7983480" y="1804480"/>
              <a:ext cx="268560" cy="250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65480" y="1786480"/>
                <a:ext cx="3042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14:cNvPr>
              <p14:cNvContentPartPr/>
              <p14:nvPr/>
            </p14:nvContentPartPr>
            <p14:xfrm>
              <a:off x="7355280" y="1838320"/>
              <a:ext cx="534240" cy="30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37640" y="1820341"/>
                <a:ext cx="56988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14:cNvPr>
              <p14:cNvContentPartPr/>
              <p14:nvPr/>
            </p14:nvContentPartPr>
            <p14:xfrm>
              <a:off x="5923200" y="2458600"/>
              <a:ext cx="244800" cy="23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5200" y="2440600"/>
                <a:ext cx="2804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14:cNvPr>
              <p14:cNvContentPartPr/>
              <p14:nvPr/>
            </p14:nvContentPartPr>
            <p14:xfrm>
              <a:off x="6431160" y="2641120"/>
              <a:ext cx="7992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3160" y="26234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14:cNvPr>
              <p14:cNvContentPartPr/>
              <p14:nvPr/>
            </p14:nvContentPartPr>
            <p14:xfrm>
              <a:off x="6613320" y="2468320"/>
              <a:ext cx="72000" cy="20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95680" y="2450680"/>
                <a:ext cx="1076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14:cNvPr>
              <p14:cNvContentPartPr/>
              <p14:nvPr/>
            </p14:nvContentPartPr>
            <p14:xfrm>
              <a:off x="6735720" y="2545000"/>
              <a:ext cx="218160" cy="126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17720" y="2527360"/>
                <a:ext cx="25380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14:cNvPr>
              <p14:cNvContentPartPr/>
              <p14:nvPr/>
            </p14:nvContentPartPr>
            <p14:xfrm>
              <a:off x="7019400" y="2549680"/>
              <a:ext cx="182520" cy="200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01760" y="2532040"/>
                <a:ext cx="218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14:cNvPr>
              <p14:cNvContentPartPr/>
              <p14:nvPr/>
            </p14:nvContentPartPr>
            <p14:xfrm>
              <a:off x="7314240" y="2482000"/>
              <a:ext cx="233280" cy="175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96573" y="2464000"/>
                <a:ext cx="268975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14:cNvPr>
              <p14:cNvContentPartPr/>
              <p14:nvPr/>
            </p14:nvContentPartPr>
            <p14:xfrm>
              <a:off x="8536080" y="2275360"/>
              <a:ext cx="100080" cy="28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18376" y="2257360"/>
                <a:ext cx="135849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14:cNvPr>
              <p14:cNvContentPartPr/>
              <p14:nvPr/>
            </p14:nvContentPartPr>
            <p14:xfrm>
              <a:off x="7680720" y="2398120"/>
              <a:ext cx="939240" cy="257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2380480"/>
                <a:ext cx="9748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14:cNvPr>
              <p14:cNvContentPartPr/>
              <p14:nvPr/>
            </p14:nvContentPartPr>
            <p14:xfrm>
              <a:off x="5648520" y="2854600"/>
              <a:ext cx="223200" cy="23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0549" y="2836960"/>
                <a:ext cx="258783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14:cNvPr>
              <p14:cNvContentPartPr/>
              <p14:nvPr/>
            </p14:nvContentPartPr>
            <p14:xfrm>
              <a:off x="6188520" y="2834440"/>
              <a:ext cx="39240" cy="25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70880" y="2816440"/>
                <a:ext cx="748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14:cNvPr>
              <p14:cNvContentPartPr/>
              <p14:nvPr/>
            </p14:nvContentPartPr>
            <p14:xfrm>
              <a:off x="6312360" y="2824000"/>
              <a:ext cx="27360" cy="12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94720" y="2806360"/>
                <a:ext cx="63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14:cNvPr>
              <p14:cNvContentPartPr/>
              <p14:nvPr/>
            </p14:nvContentPartPr>
            <p14:xfrm>
              <a:off x="6126240" y="2930560"/>
              <a:ext cx="229320" cy="198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08240" y="2912920"/>
                <a:ext cx="264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14:cNvPr>
              <p14:cNvContentPartPr/>
              <p14:nvPr/>
            </p14:nvContentPartPr>
            <p14:xfrm>
              <a:off x="6491640" y="2806720"/>
              <a:ext cx="1210320" cy="281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74000" y="2788743"/>
                <a:ext cx="1245960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14:cNvPr>
              <p14:cNvContentPartPr/>
              <p14:nvPr/>
            </p14:nvContentPartPr>
            <p14:xfrm>
              <a:off x="6105720" y="3328360"/>
              <a:ext cx="81216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8080" y="3310720"/>
                <a:ext cx="84780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14:cNvPr>
              <p14:cNvContentPartPr/>
              <p14:nvPr/>
            </p14:nvContentPartPr>
            <p14:xfrm>
              <a:off x="7101480" y="2783320"/>
              <a:ext cx="1770840" cy="938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83840" y="2765680"/>
                <a:ext cx="1806480" cy="9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14:cNvPr>
              <p14:cNvContentPartPr/>
              <p14:nvPr/>
            </p14:nvContentPartPr>
            <p14:xfrm>
              <a:off x="5940480" y="3063040"/>
              <a:ext cx="2608920" cy="736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22480" y="3027040"/>
                <a:ext cx="2644560" cy="80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14:cNvPr>
              <p14:cNvContentPartPr/>
              <p14:nvPr/>
            </p14:nvContentPartPr>
            <p14:xfrm>
              <a:off x="3484200" y="1218760"/>
              <a:ext cx="5313240" cy="276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66200" y="1183120"/>
                <a:ext cx="5348880" cy="28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14:cNvPr>
              <p14:cNvContentPartPr/>
              <p14:nvPr/>
            </p14:nvContentPartPr>
            <p14:xfrm>
              <a:off x="294240" y="3071320"/>
              <a:ext cx="2042640" cy="614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76600" y="3053680"/>
                <a:ext cx="207828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14:cNvPr>
              <p14:cNvContentPartPr/>
              <p14:nvPr/>
            </p14:nvContentPartPr>
            <p14:xfrm>
              <a:off x="1178400" y="3799960"/>
              <a:ext cx="12024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160400" y="3782320"/>
                <a:ext cx="155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14:cNvPr>
              <p14:cNvContentPartPr/>
              <p14:nvPr/>
            </p14:nvContentPartPr>
            <p14:xfrm>
              <a:off x="1178400" y="3872680"/>
              <a:ext cx="141120" cy="18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60400" y="3855040"/>
                <a:ext cx="1767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14:cNvPr>
              <p14:cNvContentPartPr/>
              <p14:nvPr/>
            </p14:nvContentPartPr>
            <p14:xfrm>
              <a:off x="1419240" y="3667120"/>
              <a:ext cx="87696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01240" y="3649452"/>
                <a:ext cx="912600" cy="26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14:cNvPr>
              <p14:cNvContentPartPr/>
              <p14:nvPr/>
            </p14:nvContentPartPr>
            <p14:xfrm>
              <a:off x="497640" y="3706360"/>
              <a:ext cx="595800" cy="25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9640" y="3688695"/>
                <a:ext cx="631440" cy="2866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14:cNvPr>
              <p14:cNvContentPartPr/>
              <p14:nvPr/>
            </p14:nvContentPartPr>
            <p14:xfrm>
              <a:off x="2374680" y="3833440"/>
              <a:ext cx="43560" cy="109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356680" y="3815800"/>
                <a:ext cx="7920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14:cNvPr>
              <p14:cNvContentPartPr/>
              <p14:nvPr/>
            </p14:nvContentPartPr>
            <p14:xfrm>
              <a:off x="2535600" y="3514840"/>
              <a:ext cx="896040" cy="342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17960" y="3497200"/>
                <a:ext cx="93168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14:cNvPr>
              <p14:cNvContentPartPr/>
              <p14:nvPr/>
            </p14:nvContentPartPr>
            <p14:xfrm>
              <a:off x="304320" y="4133320"/>
              <a:ext cx="435600" cy="20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6680" y="4115351"/>
                <a:ext cx="471240" cy="241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14:cNvPr>
              <p14:cNvContentPartPr/>
              <p14:nvPr/>
            </p14:nvContentPartPr>
            <p14:xfrm>
              <a:off x="975000" y="4287040"/>
              <a:ext cx="121320" cy="90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57000" y="4269040"/>
                <a:ext cx="1569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14:cNvPr>
              <p14:cNvContentPartPr/>
              <p14:nvPr/>
            </p14:nvContentPartPr>
            <p14:xfrm>
              <a:off x="1198560" y="4133680"/>
              <a:ext cx="340920" cy="23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80901" y="4116013"/>
                <a:ext cx="376598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14:cNvPr>
              <p14:cNvContentPartPr/>
              <p14:nvPr/>
            </p14:nvContentPartPr>
            <p14:xfrm>
              <a:off x="924240" y="4112080"/>
              <a:ext cx="174960" cy="124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06240" y="4094080"/>
                <a:ext cx="2106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14:cNvPr>
              <p14:cNvContentPartPr/>
              <p14:nvPr/>
            </p14:nvContentPartPr>
            <p14:xfrm>
              <a:off x="1632360" y="4159600"/>
              <a:ext cx="198360" cy="209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14720" y="4141960"/>
                <a:ext cx="234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14:cNvPr>
              <p14:cNvContentPartPr/>
              <p14:nvPr/>
            </p14:nvContentPartPr>
            <p14:xfrm>
              <a:off x="1615080" y="4247800"/>
              <a:ext cx="208800" cy="29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597080" y="4229800"/>
                <a:ext cx="2444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14:cNvPr>
              <p14:cNvContentPartPr/>
              <p14:nvPr/>
            </p14:nvContentPartPr>
            <p14:xfrm>
              <a:off x="1723080" y="4064560"/>
              <a:ext cx="18720" cy="298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705440" y="4046920"/>
                <a:ext cx="543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14:cNvPr>
              <p14:cNvContentPartPr/>
              <p14:nvPr/>
            </p14:nvContentPartPr>
            <p14:xfrm>
              <a:off x="1848720" y="4025680"/>
              <a:ext cx="114480" cy="90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31080" y="4007680"/>
                <a:ext cx="1501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3FD06FD-41B6-4133-B923-50FF97A631C6}"/>
                  </a:ext>
                </a:extLst>
              </p14:cNvPr>
              <p14:cNvContentPartPr/>
              <p14:nvPr/>
            </p14:nvContentPartPr>
            <p14:xfrm>
              <a:off x="2753040" y="4109200"/>
              <a:ext cx="139320" cy="242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3FD06FD-41B6-4133-B923-50FF97A631C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735400" y="4091200"/>
                <a:ext cx="1749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3F298D4-463A-443E-9DE0-009BD48FFC42}"/>
                  </a:ext>
                </a:extLst>
              </p14:cNvPr>
              <p14:cNvContentPartPr/>
              <p14:nvPr/>
            </p14:nvContentPartPr>
            <p14:xfrm>
              <a:off x="2997120" y="4189480"/>
              <a:ext cx="145440" cy="67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3F298D4-463A-443E-9DE0-009BD48FFC4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979120" y="4171840"/>
                <a:ext cx="1810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5A198FD-F556-4C8C-859B-9813D47B677C}"/>
                  </a:ext>
                </a:extLst>
              </p14:cNvPr>
              <p14:cNvContentPartPr/>
              <p14:nvPr/>
            </p14:nvContentPartPr>
            <p14:xfrm>
              <a:off x="2266680" y="4053760"/>
              <a:ext cx="115560" cy="324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5A198FD-F556-4C8C-859B-9813D47B677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249040" y="4035760"/>
                <a:ext cx="1512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0AF164-22C0-49AB-8638-186F32FAD351}"/>
                  </a:ext>
                </a:extLst>
              </p14:cNvPr>
              <p14:cNvContentPartPr/>
              <p14:nvPr/>
            </p14:nvContentPartPr>
            <p14:xfrm>
              <a:off x="3352440" y="4144840"/>
              <a:ext cx="470520" cy="29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0AF164-22C0-49AB-8638-186F32FAD35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334800" y="4127178"/>
                <a:ext cx="50616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2527415-2981-4626-B28F-85D491AE8B82}"/>
                  </a:ext>
                </a:extLst>
              </p14:cNvPr>
              <p14:cNvContentPartPr/>
              <p14:nvPr/>
            </p14:nvContentPartPr>
            <p14:xfrm>
              <a:off x="4317600" y="4063480"/>
              <a:ext cx="263520" cy="163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2527415-2981-4626-B28F-85D491AE8B8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299600" y="4045840"/>
                <a:ext cx="2991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9FEEC6D-1404-4ADD-A70C-07B0D5D40129}"/>
                  </a:ext>
                </a:extLst>
              </p14:cNvPr>
              <p14:cNvContentPartPr/>
              <p14:nvPr/>
            </p14:nvContentPartPr>
            <p14:xfrm>
              <a:off x="3990720" y="4073920"/>
              <a:ext cx="214920" cy="206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9FEEC6D-1404-4ADD-A70C-07B0D5D401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72750" y="4056280"/>
                <a:ext cx="2505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190DDE-D360-4CB7-B0A6-710423EF9828}"/>
                  </a:ext>
                </a:extLst>
              </p14:cNvPr>
              <p14:cNvContentPartPr/>
              <p14:nvPr/>
            </p14:nvContentPartPr>
            <p14:xfrm>
              <a:off x="4693080" y="4124320"/>
              <a:ext cx="415080" cy="124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190DDE-D360-4CB7-B0A6-710423EF98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675425" y="4106680"/>
                <a:ext cx="450751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5C4E36-0E2A-46EE-9090-F7E93EC6CF4E}"/>
                  </a:ext>
                </a:extLst>
              </p14:cNvPr>
              <p14:cNvContentPartPr/>
              <p14:nvPr/>
            </p14:nvContentPartPr>
            <p14:xfrm>
              <a:off x="5210400" y="3992560"/>
              <a:ext cx="287280" cy="349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5C4E36-0E2A-46EE-9090-F7E93EC6CF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92760" y="3974560"/>
                <a:ext cx="3229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36DDEE9-786F-489D-B0EA-7E905DC8E8FC}"/>
                  </a:ext>
                </a:extLst>
              </p14:cNvPr>
              <p14:cNvContentPartPr/>
              <p14:nvPr/>
            </p14:nvContentPartPr>
            <p14:xfrm>
              <a:off x="6068280" y="4089400"/>
              <a:ext cx="516600" cy="306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36DDEE9-786F-489D-B0EA-7E905DC8E8FC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50640" y="4071400"/>
                <a:ext cx="552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A9C0D1D-DE12-4FA6-8F9B-12CB5B63DF5C}"/>
                  </a:ext>
                </a:extLst>
              </p14:cNvPr>
              <p14:cNvContentPartPr/>
              <p14:nvPr/>
            </p14:nvContentPartPr>
            <p14:xfrm>
              <a:off x="6958920" y="4134760"/>
              <a:ext cx="12240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A9C0D1D-DE12-4FA6-8F9B-12CB5B63DF5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941280" y="411676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50A55A-BB58-4290-9B33-A022978DFDE9}"/>
                  </a:ext>
                </a:extLst>
              </p14:cNvPr>
              <p14:cNvContentPartPr/>
              <p14:nvPr/>
            </p14:nvContentPartPr>
            <p14:xfrm>
              <a:off x="6703320" y="3951880"/>
              <a:ext cx="134640" cy="332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50A55A-BB58-4290-9B33-A022978DFDE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685272" y="3933880"/>
                <a:ext cx="170376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330F3DF-B0F6-456E-BA38-C109A1377068}"/>
                  </a:ext>
                </a:extLst>
              </p14:cNvPr>
              <p14:cNvContentPartPr/>
              <p14:nvPr/>
            </p14:nvContentPartPr>
            <p14:xfrm>
              <a:off x="7163400" y="4002640"/>
              <a:ext cx="100080" cy="206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330F3DF-B0F6-456E-BA38-C109A137706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145400" y="3984640"/>
                <a:ext cx="1357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6FA4B6A-C68E-4C59-A9A1-39576DBEFC58}"/>
                  </a:ext>
                </a:extLst>
              </p14:cNvPr>
              <p14:cNvContentPartPr/>
              <p14:nvPr/>
            </p14:nvContentPartPr>
            <p14:xfrm>
              <a:off x="7363560" y="3982120"/>
              <a:ext cx="367920" cy="234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6FA4B6A-C68E-4C59-A9A1-39576DBEFC5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345920" y="3964480"/>
                <a:ext cx="4035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8811A0D-0C7A-45B1-99D3-A2974162281D}"/>
                  </a:ext>
                </a:extLst>
              </p14:cNvPr>
              <p14:cNvContentPartPr/>
              <p14:nvPr/>
            </p14:nvContentPartPr>
            <p14:xfrm>
              <a:off x="7833000" y="3921640"/>
              <a:ext cx="536040" cy="346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8811A0D-0C7A-45B1-99D3-A2974162281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815348" y="3903640"/>
                <a:ext cx="571704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B2A5250-0A2E-4259-9109-D0E7DD20DD5E}"/>
                  </a:ext>
                </a:extLst>
              </p14:cNvPr>
              <p14:cNvContentPartPr/>
              <p14:nvPr/>
            </p14:nvContentPartPr>
            <p14:xfrm>
              <a:off x="5722320" y="4164640"/>
              <a:ext cx="195840" cy="11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B2A5250-0A2E-4259-9109-D0E7DD20DD5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704680" y="4146640"/>
                <a:ext cx="231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3F462B4-46C3-497D-8C3C-F59F50848A77}"/>
                  </a:ext>
                </a:extLst>
              </p14:cNvPr>
              <p14:cNvContentPartPr/>
              <p14:nvPr/>
            </p14:nvContentPartPr>
            <p14:xfrm>
              <a:off x="5760120" y="4235560"/>
              <a:ext cx="202680" cy="10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3F462B4-46C3-497D-8C3C-F59F50848A7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42480" y="4217920"/>
                <a:ext cx="238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93AFEE0-F456-44AA-A0E4-E3211339D751}"/>
                  </a:ext>
                </a:extLst>
              </p14:cNvPr>
              <p14:cNvContentPartPr/>
              <p14:nvPr/>
            </p14:nvContentPartPr>
            <p14:xfrm>
              <a:off x="5739960" y="4054120"/>
              <a:ext cx="216720" cy="41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93AFEE0-F456-44AA-A0E4-E3211339D75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721960" y="4036120"/>
                <a:ext cx="2523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7E7EFFD-F3B1-4AF0-A177-93F10B9F3681}"/>
                  </a:ext>
                </a:extLst>
              </p14:cNvPr>
              <p14:cNvContentPartPr/>
              <p14:nvPr/>
            </p14:nvContentPartPr>
            <p14:xfrm>
              <a:off x="832800" y="4599160"/>
              <a:ext cx="427680" cy="19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7E7EFFD-F3B1-4AF0-A177-93F10B9F368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814800" y="4581160"/>
                <a:ext cx="4633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06C9272-2AA9-4292-B910-6DD189578138}"/>
                  </a:ext>
                </a:extLst>
              </p14:cNvPr>
              <p14:cNvContentPartPr/>
              <p14:nvPr/>
            </p14:nvContentPartPr>
            <p14:xfrm>
              <a:off x="294240" y="4571440"/>
              <a:ext cx="248400" cy="186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06C9272-2AA9-4292-B910-6DD18957813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76600" y="4553800"/>
                <a:ext cx="284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43D4518-27A8-499F-8073-B2405A92A14F}"/>
                  </a:ext>
                </a:extLst>
              </p14:cNvPr>
              <p14:cNvContentPartPr/>
              <p14:nvPr/>
            </p14:nvContentPartPr>
            <p14:xfrm>
              <a:off x="1441920" y="4461280"/>
              <a:ext cx="1423080" cy="494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43D4518-27A8-499F-8073-B2405A92A14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424280" y="4443280"/>
                <a:ext cx="145872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0E2BD63-40FC-493C-92A6-AFBEA2E22800}"/>
                  </a:ext>
                </a:extLst>
              </p14:cNvPr>
              <p14:cNvContentPartPr/>
              <p14:nvPr/>
            </p14:nvContentPartPr>
            <p14:xfrm>
              <a:off x="3138960" y="4541200"/>
              <a:ext cx="292320" cy="233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0E2BD63-40FC-493C-92A6-AFBEA2E22800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121320" y="4523560"/>
                <a:ext cx="3279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1712A23-6E9C-483F-B0C6-9D2A5BC2F5E0}"/>
                  </a:ext>
                </a:extLst>
              </p14:cNvPr>
              <p14:cNvContentPartPr/>
              <p14:nvPr/>
            </p14:nvContentPartPr>
            <p14:xfrm>
              <a:off x="6339360" y="4550920"/>
              <a:ext cx="244440" cy="11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1712A23-6E9C-483F-B0C6-9D2A5BC2F5E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321360" y="4532920"/>
                <a:ext cx="280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B389D6D-B6A0-403E-80F5-DADABE30672F}"/>
                  </a:ext>
                </a:extLst>
              </p14:cNvPr>
              <p14:cNvContentPartPr/>
              <p14:nvPr/>
            </p14:nvContentPartPr>
            <p14:xfrm>
              <a:off x="6400200" y="4632280"/>
              <a:ext cx="181800" cy="21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B389D6D-B6A0-403E-80F5-DADABE30672F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382560" y="4614280"/>
                <a:ext cx="217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09CECED-B43C-4A0D-B2B0-CF948118CDFF}"/>
                  </a:ext>
                </a:extLst>
              </p14:cNvPr>
              <p14:cNvContentPartPr/>
              <p14:nvPr/>
            </p14:nvContentPartPr>
            <p14:xfrm>
              <a:off x="7822560" y="4571440"/>
              <a:ext cx="360" cy="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09CECED-B43C-4A0D-B2B0-CF948118CDF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04920" y="4553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06C6827-BC01-4C60-958C-CFE5466D3079}"/>
                  </a:ext>
                </a:extLst>
              </p14:cNvPr>
              <p14:cNvContentPartPr/>
              <p14:nvPr/>
            </p14:nvContentPartPr>
            <p14:xfrm>
              <a:off x="6676680" y="4398640"/>
              <a:ext cx="1045080" cy="2671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06C6827-BC01-4C60-958C-CFE5466D3079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659034" y="4380976"/>
                <a:ext cx="1080732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B4ED4FE0-E6F7-4D9F-BC14-0C323543D3BD}"/>
                  </a:ext>
                </a:extLst>
              </p14:cNvPr>
              <p14:cNvContentPartPr/>
              <p14:nvPr/>
            </p14:nvContentPartPr>
            <p14:xfrm>
              <a:off x="5580480" y="4390720"/>
              <a:ext cx="606960" cy="344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B4ED4FE0-E6F7-4D9F-BC14-0C323543D3BD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562491" y="4373080"/>
                <a:ext cx="642579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D918C4E2-E6F2-4EFF-915E-F0D1A319C837}"/>
                  </a:ext>
                </a:extLst>
              </p14:cNvPr>
              <p14:cNvContentPartPr/>
              <p14:nvPr/>
            </p14:nvContentPartPr>
            <p14:xfrm>
              <a:off x="3870480" y="4419160"/>
              <a:ext cx="1587600" cy="4068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D918C4E2-E6F2-4EFF-915E-F0D1A319C837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852840" y="4401504"/>
                <a:ext cx="1623240" cy="44247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89943133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14:cNvPr>
              <p14:cNvContentPartPr/>
              <p14:nvPr/>
            </p14:nvContentPartPr>
            <p14:xfrm>
              <a:off x="8086800" y="1330720"/>
              <a:ext cx="342360" cy="19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9160" y="1312720"/>
                <a:ext cx="378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14:cNvPr>
              <p14:cNvContentPartPr/>
              <p14:nvPr/>
            </p14:nvContentPartPr>
            <p14:xfrm>
              <a:off x="5486880" y="1919680"/>
              <a:ext cx="649440" cy="41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68880" y="1902040"/>
                <a:ext cx="685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14:cNvPr>
              <p14:cNvContentPartPr/>
              <p14:nvPr/>
            </p14:nvContentPartPr>
            <p14:xfrm>
              <a:off x="6481920" y="186892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463920" y="185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14:cNvPr>
              <p14:cNvContentPartPr/>
              <p14:nvPr/>
            </p14:nvContentPartPr>
            <p14:xfrm>
              <a:off x="6237120" y="1955680"/>
              <a:ext cx="678240" cy="19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19480" y="1938040"/>
                <a:ext cx="713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14:cNvPr>
              <p14:cNvContentPartPr/>
              <p14:nvPr/>
            </p14:nvContentPartPr>
            <p14:xfrm>
              <a:off x="5310840" y="2012560"/>
              <a:ext cx="102960" cy="9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93200" y="1994560"/>
                <a:ext cx="138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14:cNvPr>
              <p14:cNvContentPartPr/>
              <p14:nvPr/>
            </p14:nvContentPartPr>
            <p14:xfrm>
              <a:off x="7060800" y="2001040"/>
              <a:ext cx="1515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3160" y="19834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14:cNvPr>
              <p14:cNvContentPartPr/>
              <p14:nvPr/>
            </p14:nvContentPartPr>
            <p14:xfrm>
              <a:off x="7070880" y="2061880"/>
              <a:ext cx="1544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2880" y="2043880"/>
                <a:ext cx="190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14:cNvPr>
              <p14:cNvContentPartPr/>
              <p14:nvPr/>
            </p14:nvContentPartPr>
            <p14:xfrm>
              <a:off x="8074560" y="1675960"/>
              <a:ext cx="165240" cy="3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56881" y="1657960"/>
                <a:ext cx="200958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14:cNvPr>
              <p14:cNvContentPartPr/>
              <p14:nvPr/>
            </p14:nvContentPartPr>
            <p14:xfrm>
              <a:off x="7983480" y="1804480"/>
              <a:ext cx="268560" cy="250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65480" y="1786480"/>
                <a:ext cx="3042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14:cNvPr>
              <p14:cNvContentPartPr/>
              <p14:nvPr/>
            </p14:nvContentPartPr>
            <p14:xfrm>
              <a:off x="7355280" y="1838320"/>
              <a:ext cx="534240" cy="30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37640" y="1820341"/>
                <a:ext cx="56988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14:cNvPr>
              <p14:cNvContentPartPr/>
              <p14:nvPr/>
            </p14:nvContentPartPr>
            <p14:xfrm>
              <a:off x="5923200" y="2458600"/>
              <a:ext cx="244800" cy="23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5200" y="2440600"/>
                <a:ext cx="2804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14:cNvPr>
              <p14:cNvContentPartPr/>
              <p14:nvPr/>
            </p14:nvContentPartPr>
            <p14:xfrm>
              <a:off x="6431160" y="2641120"/>
              <a:ext cx="7992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3160" y="26234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14:cNvPr>
              <p14:cNvContentPartPr/>
              <p14:nvPr/>
            </p14:nvContentPartPr>
            <p14:xfrm>
              <a:off x="6613320" y="2468320"/>
              <a:ext cx="72000" cy="20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95680" y="2450680"/>
                <a:ext cx="1076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14:cNvPr>
              <p14:cNvContentPartPr/>
              <p14:nvPr/>
            </p14:nvContentPartPr>
            <p14:xfrm>
              <a:off x="6735720" y="2545000"/>
              <a:ext cx="218160" cy="126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17720" y="2527360"/>
                <a:ext cx="25380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14:cNvPr>
              <p14:cNvContentPartPr/>
              <p14:nvPr/>
            </p14:nvContentPartPr>
            <p14:xfrm>
              <a:off x="7019400" y="2549680"/>
              <a:ext cx="182520" cy="200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01760" y="2532040"/>
                <a:ext cx="218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14:cNvPr>
              <p14:cNvContentPartPr/>
              <p14:nvPr/>
            </p14:nvContentPartPr>
            <p14:xfrm>
              <a:off x="7314240" y="2482000"/>
              <a:ext cx="233280" cy="175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96573" y="2464000"/>
                <a:ext cx="268975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14:cNvPr>
              <p14:cNvContentPartPr/>
              <p14:nvPr/>
            </p14:nvContentPartPr>
            <p14:xfrm>
              <a:off x="8536080" y="2275360"/>
              <a:ext cx="100080" cy="28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18376" y="2257360"/>
                <a:ext cx="135849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14:cNvPr>
              <p14:cNvContentPartPr/>
              <p14:nvPr/>
            </p14:nvContentPartPr>
            <p14:xfrm>
              <a:off x="7680720" y="2398120"/>
              <a:ext cx="939240" cy="257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2380480"/>
                <a:ext cx="9748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14:cNvPr>
              <p14:cNvContentPartPr/>
              <p14:nvPr/>
            </p14:nvContentPartPr>
            <p14:xfrm>
              <a:off x="5648520" y="2854600"/>
              <a:ext cx="223200" cy="23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0549" y="2836960"/>
                <a:ext cx="258783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14:cNvPr>
              <p14:cNvContentPartPr/>
              <p14:nvPr/>
            </p14:nvContentPartPr>
            <p14:xfrm>
              <a:off x="6188520" y="2834440"/>
              <a:ext cx="39240" cy="25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70880" y="2816440"/>
                <a:ext cx="748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14:cNvPr>
              <p14:cNvContentPartPr/>
              <p14:nvPr/>
            </p14:nvContentPartPr>
            <p14:xfrm>
              <a:off x="6312360" y="2824000"/>
              <a:ext cx="27360" cy="12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94720" y="2806360"/>
                <a:ext cx="63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14:cNvPr>
              <p14:cNvContentPartPr/>
              <p14:nvPr/>
            </p14:nvContentPartPr>
            <p14:xfrm>
              <a:off x="6126240" y="2930560"/>
              <a:ext cx="229320" cy="198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08240" y="2912920"/>
                <a:ext cx="264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14:cNvPr>
              <p14:cNvContentPartPr/>
              <p14:nvPr/>
            </p14:nvContentPartPr>
            <p14:xfrm>
              <a:off x="6491640" y="2806720"/>
              <a:ext cx="1210320" cy="281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74000" y="2788743"/>
                <a:ext cx="1245960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14:cNvPr>
              <p14:cNvContentPartPr/>
              <p14:nvPr/>
            </p14:nvContentPartPr>
            <p14:xfrm>
              <a:off x="6105720" y="3328360"/>
              <a:ext cx="81216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8080" y="3310720"/>
                <a:ext cx="84780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14:cNvPr>
              <p14:cNvContentPartPr/>
              <p14:nvPr/>
            </p14:nvContentPartPr>
            <p14:xfrm>
              <a:off x="7101480" y="2783320"/>
              <a:ext cx="1770840" cy="938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83840" y="2765680"/>
                <a:ext cx="1806480" cy="9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14:cNvPr>
              <p14:cNvContentPartPr/>
              <p14:nvPr/>
            </p14:nvContentPartPr>
            <p14:xfrm>
              <a:off x="5940480" y="3063040"/>
              <a:ext cx="2608920" cy="736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22480" y="3027040"/>
                <a:ext cx="2644560" cy="80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14:cNvPr>
              <p14:cNvContentPartPr/>
              <p14:nvPr/>
            </p14:nvContentPartPr>
            <p14:xfrm>
              <a:off x="3484200" y="1218760"/>
              <a:ext cx="5313240" cy="276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66200" y="1183120"/>
                <a:ext cx="5348880" cy="28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14:cNvPr>
              <p14:cNvContentPartPr/>
              <p14:nvPr/>
            </p14:nvContentPartPr>
            <p14:xfrm>
              <a:off x="294240" y="3071320"/>
              <a:ext cx="2042640" cy="614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76600" y="3053680"/>
                <a:ext cx="207828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14:cNvPr>
              <p14:cNvContentPartPr/>
              <p14:nvPr/>
            </p14:nvContentPartPr>
            <p14:xfrm>
              <a:off x="1178400" y="3799960"/>
              <a:ext cx="12024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160400" y="3782320"/>
                <a:ext cx="155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14:cNvPr>
              <p14:cNvContentPartPr/>
              <p14:nvPr/>
            </p14:nvContentPartPr>
            <p14:xfrm>
              <a:off x="1178400" y="3872680"/>
              <a:ext cx="141120" cy="18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60400" y="3855040"/>
                <a:ext cx="1767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14:cNvPr>
              <p14:cNvContentPartPr/>
              <p14:nvPr/>
            </p14:nvContentPartPr>
            <p14:xfrm>
              <a:off x="1419240" y="3667120"/>
              <a:ext cx="87696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01240" y="3649452"/>
                <a:ext cx="912600" cy="26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14:cNvPr>
              <p14:cNvContentPartPr/>
              <p14:nvPr/>
            </p14:nvContentPartPr>
            <p14:xfrm>
              <a:off x="497640" y="3706360"/>
              <a:ext cx="595800" cy="25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9640" y="3688695"/>
                <a:ext cx="631440" cy="2866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14:cNvPr>
              <p14:cNvContentPartPr/>
              <p14:nvPr/>
            </p14:nvContentPartPr>
            <p14:xfrm>
              <a:off x="2374680" y="3833440"/>
              <a:ext cx="43560" cy="109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356680" y="3815800"/>
                <a:ext cx="7920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14:cNvPr>
              <p14:cNvContentPartPr/>
              <p14:nvPr/>
            </p14:nvContentPartPr>
            <p14:xfrm>
              <a:off x="2535600" y="3514840"/>
              <a:ext cx="896040" cy="342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17960" y="3497200"/>
                <a:ext cx="93168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14:cNvPr>
              <p14:cNvContentPartPr/>
              <p14:nvPr/>
            </p14:nvContentPartPr>
            <p14:xfrm>
              <a:off x="304320" y="4133320"/>
              <a:ext cx="435600" cy="20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6680" y="4115351"/>
                <a:ext cx="471240" cy="241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14:cNvPr>
              <p14:cNvContentPartPr/>
              <p14:nvPr/>
            </p14:nvContentPartPr>
            <p14:xfrm>
              <a:off x="975000" y="4287040"/>
              <a:ext cx="121320" cy="90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57000" y="4269040"/>
                <a:ext cx="1569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14:cNvPr>
              <p14:cNvContentPartPr/>
              <p14:nvPr/>
            </p14:nvContentPartPr>
            <p14:xfrm>
              <a:off x="1198560" y="4133680"/>
              <a:ext cx="340920" cy="23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80901" y="4116013"/>
                <a:ext cx="376598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14:cNvPr>
              <p14:cNvContentPartPr/>
              <p14:nvPr/>
            </p14:nvContentPartPr>
            <p14:xfrm>
              <a:off x="924240" y="4112080"/>
              <a:ext cx="174960" cy="124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06240" y="4094080"/>
                <a:ext cx="2106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14:cNvPr>
              <p14:cNvContentPartPr/>
              <p14:nvPr/>
            </p14:nvContentPartPr>
            <p14:xfrm>
              <a:off x="1632360" y="4159600"/>
              <a:ext cx="198360" cy="209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14720" y="4141960"/>
                <a:ext cx="234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14:cNvPr>
              <p14:cNvContentPartPr/>
              <p14:nvPr/>
            </p14:nvContentPartPr>
            <p14:xfrm>
              <a:off x="1615080" y="4247800"/>
              <a:ext cx="208800" cy="29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597080" y="4229800"/>
                <a:ext cx="2444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14:cNvPr>
              <p14:cNvContentPartPr/>
              <p14:nvPr/>
            </p14:nvContentPartPr>
            <p14:xfrm>
              <a:off x="1723080" y="4064560"/>
              <a:ext cx="18720" cy="298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705440" y="4046920"/>
                <a:ext cx="543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14:cNvPr>
              <p14:cNvContentPartPr/>
              <p14:nvPr/>
            </p14:nvContentPartPr>
            <p14:xfrm>
              <a:off x="1848720" y="4025680"/>
              <a:ext cx="114480" cy="90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31080" y="4007680"/>
                <a:ext cx="1501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3FD06FD-41B6-4133-B923-50FF97A631C6}"/>
                  </a:ext>
                </a:extLst>
              </p14:cNvPr>
              <p14:cNvContentPartPr/>
              <p14:nvPr/>
            </p14:nvContentPartPr>
            <p14:xfrm>
              <a:off x="2753040" y="4109200"/>
              <a:ext cx="139320" cy="242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3FD06FD-41B6-4133-B923-50FF97A631C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735400" y="4091200"/>
                <a:ext cx="1749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3F298D4-463A-443E-9DE0-009BD48FFC42}"/>
                  </a:ext>
                </a:extLst>
              </p14:cNvPr>
              <p14:cNvContentPartPr/>
              <p14:nvPr/>
            </p14:nvContentPartPr>
            <p14:xfrm>
              <a:off x="2997120" y="4189480"/>
              <a:ext cx="145440" cy="67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3F298D4-463A-443E-9DE0-009BD48FFC4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979120" y="4171840"/>
                <a:ext cx="1810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5A198FD-F556-4C8C-859B-9813D47B677C}"/>
                  </a:ext>
                </a:extLst>
              </p14:cNvPr>
              <p14:cNvContentPartPr/>
              <p14:nvPr/>
            </p14:nvContentPartPr>
            <p14:xfrm>
              <a:off x="2266680" y="4053760"/>
              <a:ext cx="115560" cy="324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5A198FD-F556-4C8C-859B-9813D47B677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249040" y="4035760"/>
                <a:ext cx="1512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0AF164-22C0-49AB-8638-186F32FAD351}"/>
                  </a:ext>
                </a:extLst>
              </p14:cNvPr>
              <p14:cNvContentPartPr/>
              <p14:nvPr/>
            </p14:nvContentPartPr>
            <p14:xfrm>
              <a:off x="3352440" y="4144840"/>
              <a:ext cx="470520" cy="29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0AF164-22C0-49AB-8638-186F32FAD35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334800" y="4127178"/>
                <a:ext cx="50616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2527415-2981-4626-B28F-85D491AE8B82}"/>
                  </a:ext>
                </a:extLst>
              </p14:cNvPr>
              <p14:cNvContentPartPr/>
              <p14:nvPr/>
            </p14:nvContentPartPr>
            <p14:xfrm>
              <a:off x="4317600" y="4063480"/>
              <a:ext cx="263520" cy="163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2527415-2981-4626-B28F-85D491AE8B8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299600" y="4045840"/>
                <a:ext cx="2991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9FEEC6D-1404-4ADD-A70C-07B0D5D40129}"/>
                  </a:ext>
                </a:extLst>
              </p14:cNvPr>
              <p14:cNvContentPartPr/>
              <p14:nvPr/>
            </p14:nvContentPartPr>
            <p14:xfrm>
              <a:off x="3990720" y="4073920"/>
              <a:ext cx="214920" cy="206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9FEEC6D-1404-4ADD-A70C-07B0D5D401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72750" y="4056280"/>
                <a:ext cx="2505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190DDE-D360-4CB7-B0A6-710423EF9828}"/>
                  </a:ext>
                </a:extLst>
              </p14:cNvPr>
              <p14:cNvContentPartPr/>
              <p14:nvPr/>
            </p14:nvContentPartPr>
            <p14:xfrm>
              <a:off x="4693080" y="4124320"/>
              <a:ext cx="415080" cy="124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190DDE-D360-4CB7-B0A6-710423EF98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675425" y="4106680"/>
                <a:ext cx="450751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5C4E36-0E2A-46EE-9090-F7E93EC6CF4E}"/>
                  </a:ext>
                </a:extLst>
              </p14:cNvPr>
              <p14:cNvContentPartPr/>
              <p14:nvPr/>
            </p14:nvContentPartPr>
            <p14:xfrm>
              <a:off x="5210400" y="3992560"/>
              <a:ext cx="287280" cy="349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5C4E36-0E2A-46EE-9090-F7E93EC6CF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92760" y="3974560"/>
                <a:ext cx="3229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36DDEE9-786F-489D-B0EA-7E905DC8E8FC}"/>
                  </a:ext>
                </a:extLst>
              </p14:cNvPr>
              <p14:cNvContentPartPr/>
              <p14:nvPr/>
            </p14:nvContentPartPr>
            <p14:xfrm>
              <a:off x="6068280" y="4089400"/>
              <a:ext cx="516600" cy="306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36DDEE9-786F-489D-B0EA-7E905DC8E8FC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50640" y="4071400"/>
                <a:ext cx="552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A9C0D1D-DE12-4FA6-8F9B-12CB5B63DF5C}"/>
                  </a:ext>
                </a:extLst>
              </p14:cNvPr>
              <p14:cNvContentPartPr/>
              <p14:nvPr/>
            </p14:nvContentPartPr>
            <p14:xfrm>
              <a:off x="6958920" y="4134760"/>
              <a:ext cx="12240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A9C0D1D-DE12-4FA6-8F9B-12CB5B63DF5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941280" y="411676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50A55A-BB58-4290-9B33-A022978DFDE9}"/>
                  </a:ext>
                </a:extLst>
              </p14:cNvPr>
              <p14:cNvContentPartPr/>
              <p14:nvPr/>
            </p14:nvContentPartPr>
            <p14:xfrm>
              <a:off x="6703320" y="3951880"/>
              <a:ext cx="134640" cy="332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50A55A-BB58-4290-9B33-A022978DFDE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685272" y="3933880"/>
                <a:ext cx="170376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330F3DF-B0F6-456E-BA38-C109A1377068}"/>
                  </a:ext>
                </a:extLst>
              </p14:cNvPr>
              <p14:cNvContentPartPr/>
              <p14:nvPr/>
            </p14:nvContentPartPr>
            <p14:xfrm>
              <a:off x="7163400" y="4002640"/>
              <a:ext cx="100080" cy="206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330F3DF-B0F6-456E-BA38-C109A137706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145400" y="3984640"/>
                <a:ext cx="1357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6FA4B6A-C68E-4C59-A9A1-39576DBEFC58}"/>
                  </a:ext>
                </a:extLst>
              </p14:cNvPr>
              <p14:cNvContentPartPr/>
              <p14:nvPr/>
            </p14:nvContentPartPr>
            <p14:xfrm>
              <a:off x="7363560" y="3982120"/>
              <a:ext cx="367920" cy="234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6FA4B6A-C68E-4C59-A9A1-39576DBEFC5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345920" y="3964480"/>
                <a:ext cx="4035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8811A0D-0C7A-45B1-99D3-A2974162281D}"/>
                  </a:ext>
                </a:extLst>
              </p14:cNvPr>
              <p14:cNvContentPartPr/>
              <p14:nvPr/>
            </p14:nvContentPartPr>
            <p14:xfrm>
              <a:off x="7833000" y="3921640"/>
              <a:ext cx="536040" cy="346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8811A0D-0C7A-45B1-99D3-A2974162281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815348" y="3903640"/>
                <a:ext cx="571704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B2A5250-0A2E-4259-9109-D0E7DD20DD5E}"/>
                  </a:ext>
                </a:extLst>
              </p14:cNvPr>
              <p14:cNvContentPartPr/>
              <p14:nvPr/>
            </p14:nvContentPartPr>
            <p14:xfrm>
              <a:off x="5722320" y="4164640"/>
              <a:ext cx="195840" cy="11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B2A5250-0A2E-4259-9109-D0E7DD20DD5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704680" y="4146640"/>
                <a:ext cx="231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3F462B4-46C3-497D-8C3C-F59F50848A77}"/>
                  </a:ext>
                </a:extLst>
              </p14:cNvPr>
              <p14:cNvContentPartPr/>
              <p14:nvPr/>
            </p14:nvContentPartPr>
            <p14:xfrm>
              <a:off x="5760120" y="4235560"/>
              <a:ext cx="202680" cy="10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3F462B4-46C3-497D-8C3C-F59F50848A7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42480" y="4217920"/>
                <a:ext cx="238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93AFEE0-F456-44AA-A0E4-E3211339D751}"/>
                  </a:ext>
                </a:extLst>
              </p14:cNvPr>
              <p14:cNvContentPartPr/>
              <p14:nvPr/>
            </p14:nvContentPartPr>
            <p14:xfrm>
              <a:off x="5739960" y="4054120"/>
              <a:ext cx="216720" cy="41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93AFEE0-F456-44AA-A0E4-E3211339D75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721960" y="4036120"/>
                <a:ext cx="2523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7E7EFFD-F3B1-4AF0-A177-93F10B9F3681}"/>
                  </a:ext>
                </a:extLst>
              </p14:cNvPr>
              <p14:cNvContentPartPr/>
              <p14:nvPr/>
            </p14:nvContentPartPr>
            <p14:xfrm>
              <a:off x="832800" y="4599160"/>
              <a:ext cx="427680" cy="19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7E7EFFD-F3B1-4AF0-A177-93F10B9F368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814800" y="4581160"/>
                <a:ext cx="4633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06C9272-2AA9-4292-B910-6DD189578138}"/>
                  </a:ext>
                </a:extLst>
              </p14:cNvPr>
              <p14:cNvContentPartPr/>
              <p14:nvPr/>
            </p14:nvContentPartPr>
            <p14:xfrm>
              <a:off x="294240" y="4571440"/>
              <a:ext cx="248400" cy="186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06C9272-2AA9-4292-B910-6DD18957813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76600" y="4553800"/>
                <a:ext cx="284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43D4518-27A8-499F-8073-B2405A92A14F}"/>
                  </a:ext>
                </a:extLst>
              </p14:cNvPr>
              <p14:cNvContentPartPr/>
              <p14:nvPr/>
            </p14:nvContentPartPr>
            <p14:xfrm>
              <a:off x="1441920" y="4461280"/>
              <a:ext cx="1423080" cy="494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43D4518-27A8-499F-8073-B2405A92A14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424280" y="4443280"/>
                <a:ext cx="145872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0E2BD63-40FC-493C-92A6-AFBEA2E22800}"/>
                  </a:ext>
                </a:extLst>
              </p14:cNvPr>
              <p14:cNvContentPartPr/>
              <p14:nvPr/>
            </p14:nvContentPartPr>
            <p14:xfrm>
              <a:off x="3138960" y="4541200"/>
              <a:ext cx="292320" cy="233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0E2BD63-40FC-493C-92A6-AFBEA2E22800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121320" y="4523560"/>
                <a:ext cx="3279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1712A23-6E9C-483F-B0C6-9D2A5BC2F5E0}"/>
                  </a:ext>
                </a:extLst>
              </p14:cNvPr>
              <p14:cNvContentPartPr/>
              <p14:nvPr/>
            </p14:nvContentPartPr>
            <p14:xfrm>
              <a:off x="6339360" y="4550920"/>
              <a:ext cx="244440" cy="11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1712A23-6E9C-483F-B0C6-9D2A5BC2F5E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321360" y="4532920"/>
                <a:ext cx="280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B389D6D-B6A0-403E-80F5-DADABE30672F}"/>
                  </a:ext>
                </a:extLst>
              </p14:cNvPr>
              <p14:cNvContentPartPr/>
              <p14:nvPr/>
            </p14:nvContentPartPr>
            <p14:xfrm>
              <a:off x="6400200" y="4632280"/>
              <a:ext cx="181800" cy="21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B389D6D-B6A0-403E-80F5-DADABE30672F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382560" y="4614280"/>
                <a:ext cx="217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09CECED-B43C-4A0D-B2B0-CF948118CDFF}"/>
                  </a:ext>
                </a:extLst>
              </p14:cNvPr>
              <p14:cNvContentPartPr/>
              <p14:nvPr/>
            </p14:nvContentPartPr>
            <p14:xfrm>
              <a:off x="7822560" y="4571440"/>
              <a:ext cx="360" cy="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09CECED-B43C-4A0D-B2B0-CF948118CDF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04920" y="4553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06C6827-BC01-4C60-958C-CFE5466D3079}"/>
                  </a:ext>
                </a:extLst>
              </p14:cNvPr>
              <p14:cNvContentPartPr/>
              <p14:nvPr/>
            </p14:nvContentPartPr>
            <p14:xfrm>
              <a:off x="6676680" y="4398640"/>
              <a:ext cx="1045080" cy="2671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06C6827-BC01-4C60-958C-CFE5466D3079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659034" y="4380976"/>
                <a:ext cx="1080732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B4ED4FE0-E6F7-4D9F-BC14-0C323543D3BD}"/>
                  </a:ext>
                </a:extLst>
              </p14:cNvPr>
              <p14:cNvContentPartPr/>
              <p14:nvPr/>
            </p14:nvContentPartPr>
            <p14:xfrm>
              <a:off x="5580480" y="4390720"/>
              <a:ext cx="606960" cy="344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B4ED4FE0-E6F7-4D9F-BC14-0C323543D3BD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562491" y="4373080"/>
                <a:ext cx="642579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D918C4E2-E6F2-4EFF-915E-F0D1A319C837}"/>
                  </a:ext>
                </a:extLst>
              </p14:cNvPr>
              <p14:cNvContentPartPr/>
              <p14:nvPr/>
            </p14:nvContentPartPr>
            <p14:xfrm>
              <a:off x="3870480" y="4419160"/>
              <a:ext cx="1587600" cy="4068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D918C4E2-E6F2-4EFF-915E-F0D1A319C837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852840" y="4401504"/>
                <a:ext cx="1623240" cy="442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66D276A-BEDF-4359-9B3F-191C63AF85E0}"/>
                  </a:ext>
                </a:extLst>
              </p14:cNvPr>
              <p14:cNvContentPartPr/>
              <p14:nvPr/>
            </p14:nvContentPartPr>
            <p14:xfrm>
              <a:off x="8036040" y="4467040"/>
              <a:ext cx="246240" cy="20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66D276A-BEDF-4359-9B3F-191C63AF85E0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18400" y="4449400"/>
                <a:ext cx="2818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A18FA44-F5D6-4B12-8330-591BA431CCCF}"/>
                  </a:ext>
                </a:extLst>
              </p14:cNvPr>
              <p14:cNvContentPartPr/>
              <p14:nvPr/>
            </p14:nvContentPartPr>
            <p14:xfrm>
              <a:off x="2478000" y="5049160"/>
              <a:ext cx="122040" cy="1339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A18FA44-F5D6-4B12-8330-591BA431CCCF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2460360" y="5031520"/>
                <a:ext cx="15768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876D891-25BB-448E-A2C3-30DF355E48A1}"/>
                  </a:ext>
                </a:extLst>
              </p14:cNvPr>
              <p14:cNvContentPartPr/>
              <p14:nvPr/>
            </p14:nvContentPartPr>
            <p14:xfrm>
              <a:off x="2713080" y="4977880"/>
              <a:ext cx="802440" cy="205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876D891-25BB-448E-A2C3-30DF355E48A1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695080" y="4960209"/>
                <a:ext cx="838080" cy="240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93F3176-3F0B-48ED-86E9-E041D07FAB84}"/>
                  </a:ext>
                </a:extLst>
              </p14:cNvPr>
              <p14:cNvContentPartPr/>
              <p14:nvPr/>
            </p14:nvContentPartPr>
            <p14:xfrm>
              <a:off x="456960" y="4947640"/>
              <a:ext cx="1913760" cy="3056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93F3176-3F0B-48ED-86E9-E041D07FAB84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38960" y="4929640"/>
                <a:ext cx="1949400" cy="341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17584013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14:cNvPr>
              <p14:cNvContentPartPr/>
              <p14:nvPr/>
            </p14:nvContentPartPr>
            <p14:xfrm>
              <a:off x="8086800" y="1330720"/>
              <a:ext cx="342360" cy="19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9160" y="1312720"/>
                <a:ext cx="378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14:cNvPr>
              <p14:cNvContentPartPr/>
              <p14:nvPr/>
            </p14:nvContentPartPr>
            <p14:xfrm>
              <a:off x="5486880" y="1919680"/>
              <a:ext cx="649440" cy="41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68880" y="1902040"/>
                <a:ext cx="685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14:cNvPr>
              <p14:cNvContentPartPr/>
              <p14:nvPr/>
            </p14:nvContentPartPr>
            <p14:xfrm>
              <a:off x="6481920" y="186892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463920" y="185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14:cNvPr>
              <p14:cNvContentPartPr/>
              <p14:nvPr/>
            </p14:nvContentPartPr>
            <p14:xfrm>
              <a:off x="6237120" y="1955680"/>
              <a:ext cx="678240" cy="19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19480" y="1938040"/>
                <a:ext cx="713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14:cNvPr>
              <p14:cNvContentPartPr/>
              <p14:nvPr/>
            </p14:nvContentPartPr>
            <p14:xfrm>
              <a:off x="5310840" y="2012560"/>
              <a:ext cx="102960" cy="9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93200" y="1994560"/>
                <a:ext cx="138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14:cNvPr>
              <p14:cNvContentPartPr/>
              <p14:nvPr/>
            </p14:nvContentPartPr>
            <p14:xfrm>
              <a:off x="7060800" y="2001040"/>
              <a:ext cx="1515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3160" y="19834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14:cNvPr>
              <p14:cNvContentPartPr/>
              <p14:nvPr/>
            </p14:nvContentPartPr>
            <p14:xfrm>
              <a:off x="7070880" y="2061880"/>
              <a:ext cx="1544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2880" y="2043880"/>
                <a:ext cx="190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14:cNvPr>
              <p14:cNvContentPartPr/>
              <p14:nvPr/>
            </p14:nvContentPartPr>
            <p14:xfrm>
              <a:off x="8074560" y="1675960"/>
              <a:ext cx="165240" cy="3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56881" y="1657960"/>
                <a:ext cx="200958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14:cNvPr>
              <p14:cNvContentPartPr/>
              <p14:nvPr/>
            </p14:nvContentPartPr>
            <p14:xfrm>
              <a:off x="7983480" y="1804480"/>
              <a:ext cx="268560" cy="250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65480" y="1786480"/>
                <a:ext cx="3042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14:cNvPr>
              <p14:cNvContentPartPr/>
              <p14:nvPr/>
            </p14:nvContentPartPr>
            <p14:xfrm>
              <a:off x="7355280" y="1838320"/>
              <a:ext cx="534240" cy="30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37640" y="1820341"/>
                <a:ext cx="56988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14:cNvPr>
              <p14:cNvContentPartPr/>
              <p14:nvPr/>
            </p14:nvContentPartPr>
            <p14:xfrm>
              <a:off x="5923200" y="2458600"/>
              <a:ext cx="244800" cy="23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5200" y="2440600"/>
                <a:ext cx="2804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14:cNvPr>
              <p14:cNvContentPartPr/>
              <p14:nvPr/>
            </p14:nvContentPartPr>
            <p14:xfrm>
              <a:off x="6431160" y="2641120"/>
              <a:ext cx="7992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3160" y="26234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14:cNvPr>
              <p14:cNvContentPartPr/>
              <p14:nvPr/>
            </p14:nvContentPartPr>
            <p14:xfrm>
              <a:off x="6613320" y="2468320"/>
              <a:ext cx="72000" cy="20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95680" y="2450680"/>
                <a:ext cx="1076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14:cNvPr>
              <p14:cNvContentPartPr/>
              <p14:nvPr/>
            </p14:nvContentPartPr>
            <p14:xfrm>
              <a:off x="6735720" y="2545000"/>
              <a:ext cx="218160" cy="126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17720" y="2527360"/>
                <a:ext cx="25380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14:cNvPr>
              <p14:cNvContentPartPr/>
              <p14:nvPr/>
            </p14:nvContentPartPr>
            <p14:xfrm>
              <a:off x="7019400" y="2549680"/>
              <a:ext cx="182520" cy="200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01760" y="2532040"/>
                <a:ext cx="218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14:cNvPr>
              <p14:cNvContentPartPr/>
              <p14:nvPr/>
            </p14:nvContentPartPr>
            <p14:xfrm>
              <a:off x="7314240" y="2482000"/>
              <a:ext cx="233280" cy="175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96573" y="2464000"/>
                <a:ext cx="268975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14:cNvPr>
              <p14:cNvContentPartPr/>
              <p14:nvPr/>
            </p14:nvContentPartPr>
            <p14:xfrm>
              <a:off x="8536080" y="2275360"/>
              <a:ext cx="100080" cy="28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18376" y="2257360"/>
                <a:ext cx="135849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14:cNvPr>
              <p14:cNvContentPartPr/>
              <p14:nvPr/>
            </p14:nvContentPartPr>
            <p14:xfrm>
              <a:off x="7680720" y="2398120"/>
              <a:ext cx="939240" cy="257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2380480"/>
                <a:ext cx="9748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14:cNvPr>
              <p14:cNvContentPartPr/>
              <p14:nvPr/>
            </p14:nvContentPartPr>
            <p14:xfrm>
              <a:off x="5648520" y="2854600"/>
              <a:ext cx="223200" cy="23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0549" y="2836960"/>
                <a:ext cx="258783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14:cNvPr>
              <p14:cNvContentPartPr/>
              <p14:nvPr/>
            </p14:nvContentPartPr>
            <p14:xfrm>
              <a:off x="6188520" y="2834440"/>
              <a:ext cx="39240" cy="25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70880" y="2816440"/>
                <a:ext cx="748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14:cNvPr>
              <p14:cNvContentPartPr/>
              <p14:nvPr/>
            </p14:nvContentPartPr>
            <p14:xfrm>
              <a:off x="6312360" y="2824000"/>
              <a:ext cx="27360" cy="12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94720" y="2806360"/>
                <a:ext cx="63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14:cNvPr>
              <p14:cNvContentPartPr/>
              <p14:nvPr/>
            </p14:nvContentPartPr>
            <p14:xfrm>
              <a:off x="6126240" y="2930560"/>
              <a:ext cx="229320" cy="198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08240" y="2912920"/>
                <a:ext cx="264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14:cNvPr>
              <p14:cNvContentPartPr/>
              <p14:nvPr/>
            </p14:nvContentPartPr>
            <p14:xfrm>
              <a:off x="6491640" y="2806720"/>
              <a:ext cx="1210320" cy="281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74000" y="2788743"/>
                <a:ext cx="1245960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14:cNvPr>
              <p14:cNvContentPartPr/>
              <p14:nvPr/>
            </p14:nvContentPartPr>
            <p14:xfrm>
              <a:off x="6105720" y="3328360"/>
              <a:ext cx="81216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8080" y="3310720"/>
                <a:ext cx="84780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14:cNvPr>
              <p14:cNvContentPartPr/>
              <p14:nvPr/>
            </p14:nvContentPartPr>
            <p14:xfrm>
              <a:off x="7101480" y="2783320"/>
              <a:ext cx="1770840" cy="938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83840" y="2765680"/>
                <a:ext cx="1806480" cy="9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14:cNvPr>
              <p14:cNvContentPartPr/>
              <p14:nvPr/>
            </p14:nvContentPartPr>
            <p14:xfrm>
              <a:off x="5940480" y="3063040"/>
              <a:ext cx="2608920" cy="736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22480" y="3027040"/>
                <a:ext cx="2644560" cy="80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14:cNvPr>
              <p14:cNvContentPartPr/>
              <p14:nvPr/>
            </p14:nvContentPartPr>
            <p14:xfrm>
              <a:off x="3484200" y="1218760"/>
              <a:ext cx="5313240" cy="276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66200" y="1183120"/>
                <a:ext cx="5348880" cy="28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14:cNvPr>
              <p14:cNvContentPartPr/>
              <p14:nvPr/>
            </p14:nvContentPartPr>
            <p14:xfrm>
              <a:off x="294240" y="3071320"/>
              <a:ext cx="2042640" cy="614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76600" y="3053680"/>
                <a:ext cx="207828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14:cNvPr>
              <p14:cNvContentPartPr/>
              <p14:nvPr/>
            </p14:nvContentPartPr>
            <p14:xfrm>
              <a:off x="1178400" y="3799960"/>
              <a:ext cx="12024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160400" y="3782320"/>
                <a:ext cx="155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14:cNvPr>
              <p14:cNvContentPartPr/>
              <p14:nvPr/>
            </p14:nvContentPartPr>
            <p14:xfrm>
              <a:off x="1178400" y="3872680"/>
              <a:ext cx="141120" cy="18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60400" y="3855040"/>
                <a:ext cx="1767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14:cNvPr>
              <p14:cNvContentPartPr/>
              <p14:nvPr/>
            </p14:nvContentPartPr>
            <p14:xfrm>
              <a:off x="1419240" y="3667120"/>
              <a:ext cx="87696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01240" y="3649452"/>
                <a:ext cx="912600" cy="26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14:cNvPr>
              <p14:cNvContentPartPr/>
              <p14:nvPr/>
            </p14:nvContentPartPr>
            <p14:xfrm>
              <a:off x="497640" y="3706360"/>
              <a:ext cx="595800" cy="25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9640" y="3688695"/>
                <a:ext cx="631440" cy="2866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14:cNvPr>
              <p14:cNvContentPartPr/>
              <p14:nvPr/>
            </p14:nvContentPartPr>
            <p14:xfrm>
              <a:off x="2374680" y="3833440"/>
              <a:ext cx="43560" cy="109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356680" y="3815800"/>
                <a:ext cx="7920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14:cNvPr>
              <p14:cNvContentPartPr/>
              <p14:nvPr/>
            </p14:nvContentPartPr>
            <p14:xfrm>
              <a:off x="2535600" y="3514840"/>
              <a:ext cx="896040" cy="342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17960" y="3497200"/>
                <a:ext cx="93168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14:cNvPr>
              <p14:cNvContentPartPr/>
              <p14:nvPr/>
            </p14:nvContentPartPr>
            <p14:xfrm>
              <a:off x="304320" y="4133320"/>
              <a:ext cx="435600" cy="20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6680" y="4115351"/>
                <a:ext cx="471240" cy="241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14:cNvPr>
              <p14:cNvContentPartPr/>
              <p14:nvPr/>
            </p14:nvContentPartPr>
            <p14:xfrm>
              <a:off x="975000" y="4287040"/>
              <a:ext cx="121320" cy="90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57000" y="4269040"/>
                <a:ext cx="1569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14:cNvPr>
              <p14:cNvContentPartPr/>
              <p14:nvPr/>
            </p14:nvContentPartPr>
            <p14:xfrm>
              <a:off x="1198560" y="4133680"/>
              <a:ext cx="340920" cy="23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80901" y="4116013"/>
                <a:ext cx="376598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14:cNvPr>
              <p14:cNvContentPartPr/>
              <p14:nvPr/>
            </p14:nvContentPartPr>
            <p14:xfrm>
              <a:off x="924240" y="4112080"/>
              <a:ext cx="174960" cy="124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06240" y="4094080"/>
                <a:ext cx="2106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14:cNvPr>
              <p14:cNvContentPartPr/>
              <p14:nvPr/>
            </p14:nvContentPartPr>
            <p14:xfrm>
              <a:off x="1632360" y="4159600"/>
              <a:ext cx="198360" cy="209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14720" y="4141960"/>
                <a:ext cx="234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14:cNvPr>
              <p14:cNvContentPartPr/>
              <p14:nvPr/>
            </p14:nvContentPartPr>
            <p14:xfrm>
              <a:off x="1615080" y="4247800"/>
              <a:ext cx="208800" cy="29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597080" y="4229800"/>
                <a:ext cx="2444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14:cNvPr>
              <p14:cNvContentPartPr/>
              <p14:nvPr/>
            </p14:nvContentPartPr>
            <p14:xfrm>
              <a:off x="1723080" y="4064560"/>
              <a:ext cx="18720" cy="298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705440" y="4046920"/>
                <a:ext cx="543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14:cNvPr>
              <p14:cNvContentPartPr/>
              <p14:nvPr/>
            </p14:nvContentPartPr>
            <p14:xfrm>
              <a:off x="1848720" y="4025680"/>
              <a:ext cx="114480" cy="90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31080" y="4007680"/>
                <a:ext cx="1501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3FD06FD-41B6-4133-B923-50FF97A631C6}"/>
                  </a:ext>
                </a:extLst>
              </p14:cNvPr>
              <p14:cNvContentPartPr/>
              <p14:nvPr/>
            </p14:nvContentPartPr>
            <p14:xfrm>
              <a:off x="2753040" y="4109200"/>
              <a:ext cx="139320" cy="242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3FD06FD-41B6-4133-B923-50FF97A631C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735400" y="4091200"/>
                <a:ext cx="1749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3F298D4-463A-443E-9DE0-009BD48FFC42}"/>
                  </a:ext>
                </a:extLst>
              </p14:cNvPr>
              <p14:cNvContentPartPr/>
              <p14:nvPr/>
            </p14:nvContentPartPr>
            <p14:xfrm>
              <a:off x="2997120" y="4189480"/>
              <a:ext cx="145440" cy="67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3F298D4-463A-443E-9DE0-009BD48FFC4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979120" y="4171840"/>
                <a:ext cx="1810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5A198FD-F556-4C8C-859B-9813D47B677C}"/>
                  </a:ext>
                </a:extLst>
              </p14:cNvPr>
              <p14:cNvContentPartPr/>
              <p14:nvPr/>
            </p14:nvContentPartPr>
            <p14:xfrm>
              <a:off x="2266680" y="4053760"/>
              <a:ext cx="115560" cy="324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5A198FD-F556-4C8C-859B-9813D47B677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249040" y="4035760"/>
                <a:ext cx="1512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0AF164-22C0-49AB-8638-186F32FAD351}"/>
                  </a:ext>
                </a:extLst>
              </p14:cNvPr>
              <p14:cNvContentPartPr/>
              <p14:nvPr/>
            </p14:nvContentPartPr>
            <p14:xfrm>
              <a:off x="3352440" y="4144840"/>
              <a:ext cx="470520" cy="29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0AF164-22C0-49AB-8638-186F32FAD35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334800" y="4127178"/>
                <a:ext cx="50616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2527415-2981-4626-B28F-85D491AE8B82}"/>
                  </a:ext>
                </a:extLst>
              </p14:cNvPr>
              <p14:cNvContentPartPr/>
              <p14:nvPr/>
            </p14:nvContentPartPr>
            <p14:xfrm>
              <a:off x="4317600" y="4063480"/>
              <a:ext cx="263520" cy="163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2527415-2981-4626-B28F-85D491AE8B8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299600" y="4045840"/>
                <a:ext cx="2991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9FEEC6D-1404-4ADD-A70C-07B0D5D40129}"/>
                  </a:ext>
                </a:extLst>
              </p14:cNvPr>
              <p14:cNvContentPartPr/>
              <p14:nvPr/>
            </p14:nvContentPartPr>
            <p14:xfrm>
              <a:off x="3990720" y="4073920"/>
              <a:ext cx="214920" cy="206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9FEEC6D-1404-4ADD-A70C-07B0D5D401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72750" y="4056280"/>
                <a:ext cx="2505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190DDE-D360-4CB7-B0A6-710423EF9828}"/>
                  </a:ext>
                </a:extLst>
              </p14:cNvPr>
              <p14:cNvContentPartPr/>
              <p14:nvPr/>
            </p14:nvContentPartPr>
            <p14:xfrm>
              <a:off x="4693080" y="4124320"/>
              <a:ext cx="415080" cy="124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190DDE-D360-4CB7-B0A6-710423EF98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675425" y="4106680"/>
                <a:ext cx="450751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5C4E36-0E2A-46EE-9090-F7E93EC6CF4E}"/>
                  </a:ext>
                </a:extLst>
              </p14:cNvPr>
              <p14:cNvContentPartPr/>
              <p14:nvPr/>
            </p14:nvContentPartPr>
            <p14:xfrm>
              <a:off x="5210400" y="3992560"/>
              <a:ext cx="287280" cy="349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5C4E36-0E2A-46EE-9090-F7E93EC6CF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92760" y="3974560"/>
                <a:ext cx="3229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36DDEE9-786F-489D-B0EA-7E905DC8E8FC}"/>
                  </a:ext>
                </a:extLst>
              </p14:cNvPr>
              <p14:cNvContentPartPr/>
              <p14:nvPr/>
            </p14:nvContentPartPr>
            <p14:xfrm>
              <a:off x="6068280" y="4089400"/>
              <a:ext cx="516600" cy="306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36DDEE9-786F-489D-B0EA-7E905DC8E8FC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50640" y="4071400"/>
                <a:ext cx="552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A9C0D1D-DE12-4FA6-8F9B-12CB5B63DF5C}"/>
                  </a:ext>
                </a:extLst>
              </p14:cNvPr>
              <p14:cNvContentPartPr/>
              <p14:nvPr/>
            </p14:nvContentPartPr>
            <p14:xfrm>
              <a:off x="6958920" y="4134760"/>
              <a:ext cx="12240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A9C0D1D-DE12-4FA6-8F9B-12CB5B63DF5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941280" y="411676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50A55A-BB58-4290-9B33-A022978DFDE9}"/>
                  </a:ext>
                </a:extLst>
              </p14:cNvPr>
              <p14:cNvContentPartPr/>
              <p14:nvPr/>
            </p14:nvContentPartPr>
            <p14:xfrm>
              <a:off x="6703320" y="3951880"/>
              <a:ext cx="134640" cy="332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50A55A-BB58-4290-9B33-A022978DFDE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685272" y="3933880"/>
                <a:ext cx="170376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330F3DF-B0F6-456E-BA38-C109A1377068}"/>
                  </a:ext>
                </a:extLst>
              </p14:cNvPr>
              <p14:cNvContentPartPr/>
              <p14:nvPr/>
            </p14:nvContentPartPr>
            <p14:xfrm>
              <a:off x="7163400" y="4002640"/>
              <a:ext cx="100080" cy="206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330F3DF-B0F6-456E-BA38-C109A137706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145400" y="3984640"/>
                <a:ext cx="1357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6FA4B6A-C68E-4C59-A9A1-39576DBEFC58}"/>
                  </a:ext>
                </a:extLst>
              </p14:cNvPr>
              <p14:cNvContentPartPr/>
              <p14:nvPr/>
            </p14:nvContentPartPr>
            <p14:xfrm>
              <a:off x="7363560" y="3982120"/>
              <a:ext cx="367920" cy="234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6FA4B6A-C68E-4C59-A9A1-39576DBEFC5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345920" y="3964480"/>
                <a:ext cx="4035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8811A0D-0C7A-45B1-99D3-A2974162281D}"/>
                  </a:ext>
                </a:extLst>
              </p14:cNvPr>
              <p14:cNvContentPartPr/>
              <p14:nvPr/>
            </p14:nvContentPartPr>
            <p14:xfrm>
              <a:off x="7833000" y="3921640"/>
              <a:ext cx="536040" cy="346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8811A0D-0C7A-45B1-99D3-A2974162281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815348" y="3903640"/>
                <a:ext cx="571704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B2A5250-0A2E-4259-9109-D0E7DD20DD5E}"/>
                  </a:ext>
                </a:extLst>
              </p14:cNvPr>
              <p14:cNvContentPartPr/>
              <p14:nvPr/>
            </p14:nvContentPartPr>
            <p14:xfrm>
              <a:off x="5722320" y="4164640"/>
              <a:ext cx="195840" cy="11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B2A5250-0A2E-4259-9109-D0E7DD20DD5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704680" y="4146640"/>
                <a:ext cx="231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3F462B4-46C3-497D-8C3C-F59F50848A77}"/>
                  </a:ext>
                </a:extLst>
              </p14:cNvPr>
              <p14:cNvContentPartPr/>
              <p14:nvPr/>
            </p14:nvContentPartPr>
            <p14:xfrm>
              <a:off x="5760120" y="4235560"/>
              <a:ext cx="202680" cy="10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3F462B4-46C3-497D-8C3C-F59F50848A7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42480" y="4217920"/>
                <a:ext cx="238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93AFEE0-F456-44AA-A0E4-E3211339D751}"/>
                  </a:ext>
                </a:extLst>
              </p14:cNvPr>
              <p14:cNvContentPartPr/>
              <p14:nvPr/>
            </p14:nvContentPartPr>
            <p14:xfrm>
              <a:off x="5739960" y="4054120"/>
              <a:ext cx="216720" cy="41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93AFEE0-F456-44AA-A0E4-E3211339D75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721960" y="4036120"/>
                <a:ext cx="2523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7E7EFFD-F3B1-4AF0-A177-93F10B9F3681}"/>
                  </a:ext>
                </a:extLst>
              </p14:cNvPr>
              <p14:cNvContentPartPr/>
              <p14:nvPr/>
            </p14:nvContentPartPr>
            <p14:xfrm>
              <a:off x="832800" y="4599160"/>
              <a:ext cx="427680" cy="19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7E7EFFD-F3B1-4AF0-A177-93F10B9F368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814800" y="4581160"/>
                <a:ext cx="4633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06C9272-2AA9-4292-B910-6DD189578138}"/>
                  </a:ext>
                </a:extLst>
              </p14:cNvPr>
              <p14:cNvContentPartPr/>
              <p14:nvPr/>
            </p14:nvContentPartPr>
            <p14:xfrm>
              <a:off x="294240" y="4571440"/>
              <a:ext cx="248400" cy="186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06C9272-2AA9-4292-B910-6DD18957813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76600" y="4553800"/>
                <a:ext cx="284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43D4518-27A8-499F-8073-B2405A92A14F}"/>
                  </a:ext>
                </a:extLst>
              </p14:cNvPr>
              <p14:cNvContentPartPr/>
              <p14:nvPr/>
            </p14:nvContentPartPr>
            <p14:xfrm>
              <a:off x="1441920" y="4461280"/>
              <a:ext cx="1423080" cy="494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43D4518-27A8-499F-8073-B2405A92A14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424280" y="4443280"/>
                <a:ext cx="145872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0E2BD63-40FC-493C-92A6-AFBEA2E22800}"/>
                  </a:ext>
                </a:extLst>
              </p14:cNvPr>
              <p14:cNvContentPartPr/>
              <p14:nvPr/>
            </p14:nvContentPartPr>
            <p14:xfrm>
              <a:off x="3138960" y="4541200"/>
              <a:ext cx="292320" cy="233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0E2BD63-40FC-493C-92A6-AFBEA2E22800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121320" y="4523560"/>
                <a:ext cx="3279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1712A23-6E9C-483F-B0C6-9D2A5BC2F5E0}"/>
                  </a:ext>
                </a:extLst>
              </p14:cNvPr>
              <p14:cNvContentPartPr/>
              <p14:nvPr/>
            </p14:nvContentPartPr>
            <p14:xfrm>
              <a:off x="6339360" y="4550920"/>
              <a:ext cx="244440" cy="11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1712A23-6E9C-483F-B0C6-9D2A5BC2F5E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321360" y="4532920"/>
                <a:ext cx="280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B389D6D-B6A0-403E-80F5-DADABE30672F}"/>
                  </a:ext>
                </a:extLst>
              </p14:cNvPr>
              <p14:cNvContentPartPr/>
              <p14:nvPr/>
            </p14:nvContentPartPr>
            <p14:xfrm>
              <a:off x="6400200" y="4632280"/>
              <a:ext cx="181800" cy="21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B389D6D-B6A0-403E-80F5-DADABE30672F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382560" y="4614280"/>
                <a:ext cx="217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09CECED-B43C-4A0D-B2B0-CF948118CDFF}"/>
                  </a:ext>
                </a:extLst>
              </p14:cNvPr>
              <p14:cNvContentPartPr/>
              <p14:nvPr/>
            </p14:nvContentPartPr>
            <p14:xfrm>
              <a:off x="7822560" y="4571440"/>
              <a:ext cx="360" cy="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09CECED-B43C-4A0D-B2B0-CF948118CDF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04920" y="4553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06C6827-BC01-4C60-958C-CFE5466D3079}"/>
                  </a:ext>
                </a:extLst>
              </p14:cNvPr>
              <p14:cNvContentPartPr/>
              <p14:nvPr/>
            </p14:nvContentPartPr>
            <p14:xfrm>
              <a:off x="6676680" y="4398640"/>
              <a:ext cx="1045080" cy="2671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06C6827-BC01-4C60-958C-CFE5466D3079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659034" y="4380976"/>
                <a:ext cx="1080732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B4ED4FE0-E6F7-4D9F-BC14-0C323543D3BD}"/>
                  </a:ext>
                </a:extLst>
              </p14:cNvPr>
              <p14:cNvContentPartPr/>
              <p14:nvPr/>
            </p14:nvContentPartPr>
            <p14:xfrm>
              <a:off x="5580480" y="4390720"/>
              <a:ext cx="606960" cy="344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B4ED4FE0-E6F7-4D9F-BC14-0C323543D3BD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562491" y="4373080"/>
                <a:ext cx="642579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D918C4E2-E6F2-4EFF-915E-F0D1A319C837}"/>
                  </a:ext>
                </a:extLst>
              </p14:cNvPr>
              <p14:cNvContentPartPr/>
              <p14:nvPr/>
            </p14:nvContentPartPr>
            <p14:xfrm>
              <a:off x="3870480" y="4419160"/>
              <a:ext cx="1587600" cy="4068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D918C4E2-E6F2-4EFF-915E-F0D1A319C837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852840" y="4401504"/>
                <a:ext cx="1623240" cy="442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66D276A-BEDF-4359-9B3F-191C63AF85E0}"/>
                  </a:ext>
                </a:extLst>
              </p14:cNvPr>
              <p14:cNvContentPartPr/>
              <p14:nvPr/>
            </p14:nvContentPartPr>
            <p14:xfrm>
              <a:off x="8036040" y="4467040"/>
              <a:ext cx="246240" cy="20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66D276A-BEDF-4359-9B3F-191C63AF85E0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18400" y="4449400"/>
                <a:ext cx="2818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A18FA44-F5D6-4B12-8330-591BA431CCCF}"/>
                  </a:ext>
                </a:extLst>
              </p14:cNvPr>
              <p14:cNvContentPartPr/>
              <p14:nvPr/>
            </p14:nvContentPartPr>
            <p14:xfrm>
              <a:off x="2478000" y="5049160"/>
              <a:ext cx="122040" cy="1339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A18FA44-F5D6-4B12-8330-591BA431CCCF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2460360" y="5031520"/>
                <a:ext cx="15768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876D891-25BB-448E-A2C3-30DF355E48A1}"/>
                  </a:ext>
                </a:extLst>
              </p14:cNvPr>
              <p14:cNvContentPartPr/>
              <p14:nvPr/>
            </p14:nvContentPartPr>
            <p14:xfrm>
              <a:off x="2713080" y="4977880"/>
              <a:ext cx="802440" cy="205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876D891-25BB-448E-A2C3-30DF355E48A1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695080" y="4960209"/>
                <a:ext cx="838080" cy="240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93F3176-3F0B-48ED-86E9-E041D07FAB84}"/>
                  </a:ext>
                </a:extLst>
              </p14:cNvPr>
              <p14:cNvContentPartPr/>
              <p14:nvPr/>
            </p14:nvContentPartPr>
            <p14:xfrm>
              <a:off x="456960" y="4947640"/>
              <a:ext cx="1913760" cy="3056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93F3176-3F0B-48ED-86E9-E041D07FAB84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38960" y="4929640"/>
                <a:ext cx="194940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E8E77B4-31CE-4489-AF24-5AE02C0D64DB}"/>
                  </a:ext>
                </a:extLst>
              </p14:cNvPr>
              <p14:cNvContentPartPr/>
              <p14:nvPr/>
            </p14:nvContentPartPr>
            <p14:xfrm>
              <a:off x="3673200" y="4876360"/>
              <a:ext cx="1341360" cy="379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E8E77B4-31CE-4489-AF24-5AE02C0D64DB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655560" y="4858703"/>
                <a:ext cx="1377000" cy="41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33C9659-3551-4413-AE60-59C8EF8F7985}"/>
                  </a:ext>
                </a:extLst>
              </p14:cNvPr>
              <p14:cNvContentPartPr/>
              <p14:nvPr/>
            </p14:nvContentPartPr>
            <p14:xfrm>
              <a:off x="1479720" y="5209720"/>
              <a:ext cx="134640" cy="61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33C9659-3551-4413-AE60-59C8EF8F7985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1462080" y="5191720"/>
                <a:ext cx="17028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C7D364A-36F4-4336-9FE9-7D9F5F99F0EF}"/>
                  </a:ext>
                </a:extLst>
              </p14:cNvPr>
              <p14:cNvContentPartPr/>
              <p14:nvPr/>
            </p14:nvContentPartPr>
            <p14:xfrm>
              <a:off x="5282760" y="4754320"/>
              <a:ext cx="2327400" cy="5713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C7D364A-36F4-4336-9FE9-7D9F5F99F0EF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265120" y="4736320"/>
                <a:ext cx="2363040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F1AE6E3-185F-464D-B853-E9526BC89440}"/>
                  </a:ext>
                </a:extLst>
              </p14:cNvPr>
              <p14:cNvContentPartPr/>
              <p14:nvPr/>
            </p14:nvContentPartPr>
            <p14:xfrm>
              <a:off x="5211840" y="4655680"/>
              <a:ext cx="2528640" cy="719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F1AE6E3-185F-464D-B853-E9526BC89440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193840" y="4619680"/>
                <a:ext cx="2564280" cy="790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26083569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14:cNvPr>
              <p14:cNvContentPartPr/>
              <p14:nvPr/>
            </p14:nvContentPartPr>
            <p14:xfrm>
              <a:off x="8086800" y="1330720"/>
              <a:ext cx="342360" cy="19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9160" y="1312720"/>
                <a:ext cx="378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14:cNvPr>
              <p14:cNvContentPartPr/>
              <p14:nvPr/>
            </p14:nvContentPartPr>
            <p14:xfrm>
              <a:off x="5486880" y="1919680"/>
              <a:ext cx="649440" cy="41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68880" y="1902040"/>
                <a:ext cx="685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14:cNvPr>
              <p14:cNvContentPartPr/>
              <p14:nvPr/>
            </p14:nvContentPartPr>
            <p14:xfrm>
              <a:off x="6481920" y="186892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463920" y="185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14:cNvPr>
              <p14:cNvContentPartPr/>
              <p14:nvPr/>
            </p14:nvContentPartPr>
            <p14:xfrm>
              <a:off x="6237120" y="1955680"/>
              <a:ext cx="678240" cy="19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19480" y="1938040"/>
                <a:ext cx="713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14:cNvPr>
              <p14:cNvContentPartPr/>
              <p14:nvPr/>
            </p14:nvContentPartPr>
            <p14:xfrm>
              <a:off x="5310840" y="2012560"/>
              <a:ext cx="102960" cy="9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93200" y="1994560"/>
                <a:ext cx="138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14:cNvPr>
              <p14:cNvContentPartPr/>
              <p14:nvPr/>
            </p14:nvContentPartPr>
            <p14:xfrm>
              <a:off x="7060800" y="2001040"/>
              <a:ext cx="1515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3160" y="19834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14:cNvPr>
              <p14:cNvContentPartPr/>
              <p14:nvPr/>
            </p14:nvContentPartPr>
            <p14:xfrm>
              <a:off x="7070880" y="2061880"/>
              <a:ext cx="1544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2880" y="2043880"/>
                <a:ext cx="190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14:cNvPr>
              <p14:cNvContentPartPr/>
              <p14:nvPr/>
            </p14:nvContentPartPr>
            <p14:xfrm>
              <a:off x="8074560" y="1675960"/>
              <a:ext cx="165240" cy="3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56881" y="1657960"/>
                <a:ext cx="200958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14:cNvPr>
              <p14:cNvContentPartPr/>
              <p14:nvPr/>
            </p14:nvContentPartPr>
            <p14:xfrm>
              <a:off x="7983480" y="1804480"/>
              <a:ext cx="268560" cy="250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65480" y="1786480"/>
                <a:ext cx="3042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14:cNvPr>
              <p14:cNvContentPartPr/>
              <p14:nvPr/>
            </p14:nvContentPartPr>
            <p14:xfrm>
              <a:off x="7355280" y="1838320"/>
              <a:ext cx="534240" cy="30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37640" y="1820341"/>
                <a:ext cx="56988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14:cNvPr>
              <p14:cNvContentPartPr/>
              <p14:nvPr/>
            </p14:nvContentPartPr>
            <p14:xfrm>
              <a:off x="5923200" y="2458600"/>
              <a:ext cx="244800" cy="23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5200" y="2440600"/>
                <a:ext cx="2804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14:cNvPr>
              <p14:cNvContentPartPr/>
              <p14:nvPr/>
            </p14:nvContentPartPr>
            <p14:xfrm>
              <a:off x="6431160" y="2641120"/>
              <a:ext cx="7992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3160" y="26234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14:cNvPr>
              <p14:cNvContentPartPr/>
              <p14:nvPr/>
            </p14:nvContentPartPr>
            <p14:xfrm>
              <a:off x="6613320" y="2468320"/>
              <a:ext cx="72000" cy="20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95680" y="2450680"/>
                <a:ext cx="1076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14:cNvPr>
              <p14:cNvContentPartPr/>
              <p14:nvPr/>
            </p14:nvContentPartPr>
            <p14:xfrm>
              <a:off x="6735720" y="2545000"/>
              <a:ext cx="218160" cy="126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17720" y="2527360"/>
                <a:ext cx="25380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14:cNvPr>
              <p14:cNvContentPartPr/>
              <p14:nvPr/>
            </p14:nvContentPartPr>
            <p14:xfrm>
              <a:off x="7019400" y="2549680"/>
              <a:ext cx="182520" cy="200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01760" y="2532040"/>
                <a:ext cx="218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14:cNvPr>
              <p14:cNvContentPartPr/>
              <p14:nvPr/>
            </p14:nvContentPartPr>
            <p14:xfrm>
              <a:off x="7314240" y="2482000"/>
              <a:ext cx="233280" cy="175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96573" y="2464000"/>
                <a:ext cx="268975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14:cNvPr>
              <p14:cNvContentPartPr/>
              <p14:nvPr/>
            </p14:nvContentPartPr>
            <p14:xfrm>
              <a:off x="8536080" y="2275360"/>
              <a:ext cx="100080" cy="28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18376" y="2257360"/>
                <a:ext cx="135849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14:cNvPr>
              <p14:cNvContentPartPr/>
              <p14:nvPr/>
            </p14:nvContentPartPr>
            <p14:xfrm>
              <a:off x="7680720" y="2398120"/>
              <a:ext cx="939240" cy="257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2380480"/>
                <a:ext cx="9748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14:cNvPr>
              <p14:cNvContentPartPr/>
              <p14:nvPr/>
            </p14:nvContentPartPr>
            <p14:xfrm>
              <a:off x="5648520" y="2854600"/>
              <a:ext cx="223200" cy="23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0549" y="2836960"/>
                <a:ext cx="258783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14:cNvPr>
              <p14:cNvContentPartPr/>
              <p14:nvPr/>
            </p14:nvContentPartPr>
            <p14:xfrm>
              <a:off x="6188520" y="2834440"/>
              <a:ext cx="39240" cy="25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70880" y="2816440"/>
                <a:ext cx="748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14:cNvPr>
              <p14:cNvContentPartPr/>
              <p14:nvPr/>
            </p14:nvContentPartPr>
            <p14:xfrm>
              <a:off x="6312360" y="2824000"/>
              <a:ext cx="27360" cy="12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94720" y="2806360"/>
                <a:ext cx="63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14:cNvPr>
              <p14:cNvContentPartPr/>
              <p14:nvPr/>
            </p14:nvContentPartPr>
            <p14:xfrm>
              <a:off x="6126240" y="2930560"/>
              <a:ext cx="229320" cy="198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08240" y="2912920"/>
                <a:ext cx="264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14:cNvPr>
              <p14:cNvContentPartPr/>
              <p14:nvPr/>
            </p14:nvContentPartPr>
            <p14:xfrm>
              <a:off x="6491640" y="2806720"/>
              <a:ext cx="1210320" cy="281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74000" y="2788743"/>
                <a:ext cx="1245960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14:cNvPr>
              <p14:cNvContentPartPr/>
              <p14:nvPr/>
            </p14:nvContentPartPr>
            <p14:xfrm>
              <a:off x="6105720" y="3328360"/>
              <a:ext cx="81216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8080" y="3310720"/>
                <a:ext cx="84780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14:cNvPr>
              <p14:cNvContentPartPr/>
              <p14:nvPr/>
            </p14:nvContentPartPr>
            <p14:xfrm>
              <a:off x="7101480" y="2783320"/>
              <a:ext cx="1770840" cy="938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83840" y="2765680"/>
                <a:ext cx="1806480" cy="9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14:cNvPr>
              <p14:cNvContentPartPr/>
              <p14:nvPr/>
            </p14:nvContentPartPr>
            <p14:xfrm>
              <a:off x="5940480" y="3063040"/>
              <a:ext cx="2608920" cy="736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22480" y="3027040"/>
                <a:ext cx="2644560" cy="80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14:cNvPr>
              <p14:cNvContentPartPr/>
              <p14:nvPr/>
            </p14:nvContentPartPr>
            <p14:xfrm>
              <a:off x="3484200" y="1218760"/>
              <a:ext cx="5313240" cy="276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66200" y="1183120"/>
                <a:ext cx="5348880" cy="28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14:cNvPr>
              <p14:cNvContentPartPr/>
              <p14:nvPr/>
            </p14:nvContentPartPr>
            <p14:xfrm>
              <a:off x="294240" y="3071320"/>
              <a:ext cx="2042640" cy="614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76600" y="3053680"/>
                <a:ext cx="207828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14:cNvPr>
              <p14:cNvContentPartPr/>
              <p14:nvPr/>
            </p14:nvContentPartPr>
            <p14:xfrm>
              <a:off x="1178400" y="3799960"/>
              <a:ext cx="12024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160400" y="3782320"/>
                <a:ext cx="155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14:cNvPr>
              <p14:cNvContentPartPr/>
              <p14:nvPr/>
            </p14:nvContentPartPr>
            <p14:xfrm>
              <a:off x="1178400" y="3872680"/>
              <a:ext cx="141120" cy="18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60400" y="3855040"/>
                <a:ext cx="1767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14:cNvPr>
              <p14:cNvContentPartPr/>
              <p14:nvPr/>
            </p14:nvContentPartPr>
            <p14:xfrm>
              <a:off x="1419240" y="3667120"/>
              <a:ext cx="87696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01240" y="3649452"/>
                <a:ext cx="912600" cy="26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14:cNvPr>
              <p14:cNvContentPartPr/>
              <p14:nvPr/>
            </p14:nvContentPartPr>
            <p14:xfrm>
              <a:off x="497640" y="3706360"/>
              <a:ext cx="595800" cy="25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9640" y="3688695"/>
                <a:ext cx="631440" cy="2866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14:cNvPr>
              <p14:cNvContentPartPr/>
              <p14:nvPr/>
            </p14:nvContentPartPr>
            <p14:xfrm>
              <a:off x="2374680" y="3833440"/>
              <a:ext cx="43560" cy="109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356680" y="3815800"/>
                <a:ext cx="7920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14:cNvPr>
              <p14:cNvContentPartPr/>
              <p14:nvPr/>
            </p14:nvContentPartPr>
            <p14:xfrm>
              <a:off x="2535600" y="3514840"/>
              <a:ext cx="896040" cy="342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17960" y="3497200"/>
                <a:ext cx="93168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14:cNvPr>
              <p14:cNvContentPartPr/>
              <p14:nvPr/>
            </p14:nvContentPartPr>
            <p14:xfrm>
              <a:off x="304320" y="4133320"/>
              <a:ext cx="435600" cy="20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6680" y="4115351"/>
                <a:ext cx="471240" cy="241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14:cNvPr>
              <p14:cNvContentPartPr/>
              <p14:nvPr/>
            </p14:nvContentPartPr>
            <p14:xfrm>
              <a:off x="975000" y="4287040"/>
              <a:ext cx="121320" cy="90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57000" y="4269040"/>
                <a:ext cx="1569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14:cNvPr>
              <p14:cNvContentPartPr/>
              <p14:nvPr/>
            </p14:nvContentPartPr>
            <p14:xfrm>
              <a:off x="1198560" y="4133680"/>
              <a:ext cx="340920" cy="23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80901" y="4116013"/>
                <a:ext cx="376598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14:cNvPr>
              <p14:cNvContentPartPr/>
              <p14:nvPr/>
            </p14:nvContentPartPr>
            <p14:xfrm>
              <a:off x="924240" y="4112080"/>
              <a:ext cx="174960" cy="124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06240" y="4094080"/>
                <a:ext cx="2106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14:cNvPr>
              <p14:cNvContentPartPr/>
              <p14:nvPr/>
            </p14:nvContentPartPr>
            <p14:xfrm>
              <a:off x="1632360" y="4159600"/>
              <a:ext cx="198360" cy="209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14720" y="4141960"/>
                <a:ext cx="234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14:cNvPr>
              <p14:cNvContentPartPr/>
              <p14:nvPr/>
            </p14:nvContentPartPr>
            <p14:xfrm>
              <a:off x="1615080" y="4247800"/>
              <a:ext cx="208800" cy="29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597080" y="4229800"/>
                <a:ext cx="2444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14:cNvPr>
              <p14:cNvContentPartPr/>
              <p14:nvPr/>
            </p14:nvContentPartPr>
            <p14:xfrm>
              <a:off x="1723080" y="4064560"/>
              <a:ext cx="18720" cy="298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705440" y="4046920"/>
                <a:ext cx="543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14:cNvPr>
              <p14:cNvContentPartPr/>
              <p14:nvPr/>
            </p14:nvContentPartPr>
            <p14:xfrm>
              <a:off x="1848720" y="4025680"/>
              <a:ext cx="114480" cy="90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31080" y="4007680"/>
                <a:ext cx="1501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3FD06FD-41B6-4133-B923-50FF97A631C6}"/>
                  </a:ext>
                </a:extLst>
              </p14:cNvPr>
              <p14:cNvContentPartPr/>
              <p14:nvPr/>
            </p14:nvContentPartPr>
            <p14:xfrm>
              <a:off x="2753040" y="4109200"/>
              <a:ext cx="139320" cy="242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3FD06FD-41B6-4133-B923-50FF97A631C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735400" y="4091200"/>
                <a:ext cx="1749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3F298D4-463A-443E-9DE0-009BD48FFC42}"/>
                  </a:ext>
                </a:extLst>
              </p14:cNvPr>
              <p14:cNvContentPartPr/>
              <p14:nvPr/>
            </p14:nvContentPartPr>
            <p14:xfrm>
              <a:off x="2997120" y="4189480"/>
              <a:ext cx="145440" cy="67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3F298D4-463A-443E-9DE0-009BD48FFC4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979120" y="4171840"/>
                <a:ext cx="1810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5A198FD-F556-4C8C-859B-9813D47B677C}"/>
                  </a:ext>
                </a:extLst>
              </p14:cNvPr>
              <p14:cNvContentPartPr/>
              <p14:nvPr/>
            </p14:nvContentPartPr>
            <p14:xfrm>
              <a:off x="2266680" y="4053760"/>
              <a:ext cx="115560" cy="324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5A198FD-F556-4C8C-859B-9813D47B677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249040" y="4035760"/>
                <a:ext cx="1512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0AF164-22C0-49AB-8638-186F32FAD351}"/>
                  </a:ext>
                </a:extLst>
              </p14:cNvPr>
              <p14:cNvContentPartPr/>
              <p14:nvPr/>
            </p14:nvContentPartPr>
            <p14:xfrm>
              <a:off x="3352440" y="4144840"/>
              <a:ext cx="470520" cy="29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0AF164-22C0-49AB-8638-186F32FAD35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334800" y="4127178"/>
                <a:ext cx="50616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2527415-2981-4626-B28F-85D491AE8B82}"/>
                  </a:ext>
                </a:extLst>
              </p14:cNvPr>
              <p14:cNvContentPartPr/>
              <p14:nvPr/>
            </p14:nvContentPartPr>
            <p14:xfrm>
              <a:off x="4317600" y="4063480"/>
              <a:ext cx="263520" cy="163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2527415-2981-4626-B28F-85D491AE8B8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299600" y="4045840"/>
                <a:ext cx="2991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9FEEC6D-1404-4ADD-A70C-07B0D5D40129}"/>
                  </a:ext>
                </a:extLst>
              </p14:cNvPr>
              <p14:cNvContentPartPr/>
              <p14:nvPr/>
            </p14:nvContentPartPr>
            <p14:xfrm>
              <a:off x="3990720" y="4073920"/>
              <a:ext cx="214920" cy="206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9FEEC6D-1404-4ADD-A70C-07B0D5D401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72750" y="4056280"/>
                <a:ext cx="2505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190DDE-D360-4CB7-B0A6-710423EF9828}"/>
                  </a:ext>
                </a:extLst>
              </p14:cNvPr>
              <p14:cNvContentPartPr/>
              <p14:nvPr/>
            </p14:nvContentPartPr>
            <p14:xfrm>
              <a:off x="4693080" y="4124320"/>
              <a:ext cx="415080" cy="124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190DDE-D360-4CB7-B0A6-710423EF98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675425" y="4106680"/>
                <a:ext cx="450751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5C4E36-0E2A-46EE-9090-F7E93EC6CF4E}"/>
                  </a:ext>
                </a:extLst>
              </p14:cNvPr>
              <p14:cNvContentPartPr/>
              <p14:nvPr/>
            </p14:nvContentPartPr>
            <p14:xfrm>
              <a:off x="5210400" y="3992560"/>
              <a:ext cx="287280" cy="349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5C4E36-0E2A-46EE-9090-F7E93EC6CF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92760" y="3974560"/>
                <a:ext cx="3229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36DDEE9-786F-489D-B0EA-7E905DC8E8FC}"/>
                  </a:ext>
                </a:extLst>
              </p14:cNvPr>
              <p14:cNvContentPartPr/>
              <p14:nvPr/>
            </p14:nvContentPartPr>
            <p14:xfrm>
              <a:off x="6068280" y="4089400"/>
              <a:ext cx="516600" cy="306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36DDEE9-786F-489D-B0EA-7E905DC8E8FC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50640" y="4071400"/>
                <a:ext cx="552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A9C0D1D-DE12-4FA6-8F9B-12CB5B63DF5C}"/>
                  </a:ext>
                </a:extLst>
              </p14:cNvPr>
              <p14:cNvContentPartPr/>
              <p14:nvPr/>
            </p14:nvContentPartPr>
            <p14:xfrm>
              <a:off x="6958920" y="4134760"/>
              <a:ext cx="12240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A9C0D1D-DE12-4FA6-8F9B-12CB5B63DF5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941280" y="411676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50A55A-BB58-4290-9B33-A022978DFDE9}"/>
                  </a:ext>
                </a:extLst>
              </p14:cNvPr>
              <p14:cNvContentPartPr/>
              <p14:nvPr/>
            </p14:nvContentPartPr>
            <p14:xfrm>
              <a:off x="6703320" y="3951880"/>
              <a:ext cx="134640" cy="332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50A55A-BB58-4290-9B33-A022978DFDE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685272" y="3933880"/>
                <a:ext cx="170376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330F3DF-B0F6-456E-BA38-C109A1377068}"/>
                  </a:ext>
                </a:extLst>
              </p14:cNvPr>
              <p14:cNvContentPartPr/>
              <p14:nvPr/>
            </p14:nvContentPartPr>
            <p14:xfrm>
              <a:off x="7163400" y="4002640"/>
              <a:ext cx="100080" cy="206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330F3DF-B0F6-456E-BA38-C109A137706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145400" y="3984640"/>
                <a:ext cx="1357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6FA4B6A-C68E-4C59-A9A1-39576DBEFC58}"/>
                  </a:ext>
                </a:extLst>
              </p14:cNvPr>
              <p14:cNvContentPartPr/>
              <p14:nvPr/>
            </p14:nvContentPartPr>
            <p14:xfrm>
              <a:off x="7363560" y="3982120"/>
              <a:ext cx="367920" cy="234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6FA4B6A-C68E-4C59-A9A1-39576DBEFC5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345920" y="3964480"/>
                <a:ext cx="4035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8811A0D-0C7A-45B1-99D3-A2974162281D}"/>
                  </a:ext>
                </a:extLst>
              </p14:cNvPr>
              <p14:cNvContentPartPr/>
              <p14:nvPr/>
            </p14:nvContentPartPr>
            <p14:xfrm>
              <a:off x="7833000" y="3921640"/>
              <a:ext cx="536040" cy="346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8811A0D-0C7A-45B1-99D3-A2974162281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815348" y="3903640"/>
                <a:ext cx="571704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B2A5250-0A2E-4259-9109-D0E7DD20DD5E}"/>
                  </a:ext>
                </a:extLst>
              </p14:cNvPr>
              <p14:cNvContentPartPr/>
              <p14:nvPr/>
            </p14:nvContentPartPr>
            <p14:xfrm>
              <a:off x="5722320" y="4164640"/>
              <a:ext cx="195840" cy="11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B2A5250-0A2E-4259-9109-D0E7DD20DD5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704680" y="4146640"/>
                <a:ext cx="231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3F462B4-46C3-497D-8C3C-F59F50848A77}"/>
                  </a:ext>
                </a:extLst>
              </p14:cNvPr>
              <p14:cNvContentPartPr/>
              <p14:nvPr/>
            </p14:nvContentPartPr>
            <p14:xfrm>
              <a:off x="5760120" y="4235560"/>
              <a:ext cx="202680" cy="10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3F462B4-46C3-497D-8C3C-F59F50848A7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42480" y="4217920"/>
                <a:ext cx="238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93AFEE0-F456-44AA-A0E4-E3211339D751}"/>
                  </a:ext>
                </a:extLst>
              </p14:cNvPr>
              <p14:cNvContentPartPr/>
              <p14:nvPr/>
            </p14:nvContentPartPr>
            <p14:xfrm>
              <a:off x="5739960" y="4054120"/>
              <a:ext cx="216720" cy="41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93AFEE0-F456-44AA-A0E4-E3211339D75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721960" y="4036120"/>
                <a:ext cx="2523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7E7EFFD-F3B1-4AF0-A177-93F10B9F3681}"/>
                  </a:ext>
                </a:extLst>
              </p14:cNvPr>
              <p14:cNvContentPartPr/>
              <p14:nvPr/>
            </p14:nvContentPartPr>
            <p14:xfrm>
              <a:off x="832800" y="4599160"/>
              <a:ext cx="427680" cy="19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7E7EFFD-F3B1-4AF0-A177-93F10B9F368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814800" y="4581160"/>
                <a:ext cx="4633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06C9272-2AA9-4292-B910-6DD189578138}"/>
                  </a:ext>
                </a:extLst>
              </p14:cNvPr>
              <p14:cNvContentPartPr/>
              <p14:nvPr/>
            </p14:nvContentPartPr>
            <p14:xfrm>
              <a:off x="294240" y="4571440"/>
              <a:ext cx="248400" cy="186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06C9272-2AA9-4292-B910-6DD18957813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76600" y="4553800"/>
                <a:ext cx="284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43D4518-27A8-499F-8073-B2405A92A14F}"/>
                  </a:ext>
                </a:extLst>
              </p14:cNvPr>
              <p14:cNvContentPartPr/>
              <p14:nvPr/>
            </p14:nvContentPartPr>
            <p14:xfrm>
              <a:off x="1441920" y="4461280"/>
              <a:ext cx="1423080" cy="494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43D4518-27A8-499F-8073-B2405A92A14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424280" y="4443280"/>
                <a:ext cx="145872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0E2BD63-40FC-493C-92A6-AFBEA2E22800}"/>
                  </a:ext>
                </a:extLst>
              </p14:cNvPr>
              <p14:cNvContentPartPr/>
              <p14:nvPr/>
            </p14:nvContentPartPr>
            <p14:xfrm>
              <a:off x="3138960" y="4541200"/>
              <a:ext cx="292320" cy="233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0E2BD63-40FC-493C-92A6-AFBEA2E22800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121320" y="4523560"/>
                <a:ext cx="3279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1712A23-6E9C-483F-B0C6-9D2A5BC2F5E0}"/>
                  </a:ext>
                </a:extLst>
              </p14:cNvPr>
              <p14:cNvContentPartPr/>
              <p14:nvPr/>
            </p14:nvContentPartPr>
            <p14:xfrm>
              <a:off x="6339360" y="4550920"/>
              <a:ext cx="244440" cy="11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1712A23-6E9C-483F-B0C6-9D2A5BC2F5E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321360" y="4532920"/>
                <a:ext cx="280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B389D6D-B6A0-403E-80F5-DADABE30672F}"/>
                  </a:ext>
                </a:extLst>
              </p14:cNvPr>
              <p14:cNvContentPartPr/>
              <p14:nvPr/>
            </p14:nvContentPartPr>
            <p14:xfrm>
              <a:off x="6400200" y="4632280"/>
              <a:ext cx="181800" cy="21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B389D6D-B6A0-403E-80F5-DADABE30672F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382560" y="4614280"/>
                <a:ext cx="217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09CECED-B43C-4A0D-B2B0-CF948118CDFF}"/>
                  </a:ext>
                </a:extLst>
              </p14:cNvPr>
              <p14:cNvContentPartPr/>
              <p14:nvPr/>
            </p14:nvContentPartPr>
            <p14:xfrm>
              <a:off x="7822560" y="4571440"/>
              <a:ext cx="360" cy="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09CECED-B43C-4A0D-B2B0-CF948118CDF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04920" y="4553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06C6827-BC01-4C60-958C-CFE5466D3079}"/>
                  </a:ext>
                </a:extLst>
              </p14:cNvPr>
              <p14:cNvContentPartPr/>
              <p14:nvPr/>
            </p14:nvContentPartPr>
            <p14:xfrm>
              <a:off x="6676680" y="4398640"/>
              <a:ext cx="1045080" cy="2671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06C6827-BC01-4C60-958C-CFE5466D3079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659034" y="4380976"/>
                <a:ext cx="1080732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B4ED4FE0-E6F7-4D9F-BC14-0C323543D3BD}"/>
                  </a:ext>
                </a:extLst>
              </p14:cNvPr>
              <p14:cNvContentPartPr/>
              <p14:nvPr/>
            </p14:nvContentPartPr>
            <p14:xfrm>
              <a:off x="5580480" y="4390720"/>
              <a:ext cx="606960" cy="344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B4ED4FE0-E6F7-4D9F-BC14-0C323543D3BD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562491" y="4373080"/>
                <a:ext cx="642579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D918C4E2-E6F2-4EFF-915E-F0D1A319C837}"/>
                  </a:ext>
                </a:extLst>
              </p14:cNvPr>
              <p14:cNvContentPartPr/>
              <p14:nvPr/>
            </p14:nvContentPartPr>
            <p14:xfrm>
              <a:off x="3870480" y="4419160"/>
              <a:ext cx="1587600" cy="4068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D918C4E2-E6F2-4EFF-915E-F0D1A319C837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852840" y="4401504"/>
                <a:ext cx="1623240" cy="442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66D276A-BEDF-4359-9B3F-191C63AF85E0}"/>
                  </a:ext>
                </a:extLst>
              </p14:cNvPr>
              <p14:cNvContentPartPr/>
              <p14:nvPr/>
            </p14:nvContentPartPr>
            <p14:xfrm>
              <a:off x="8036040" y="4467040"/>
              <a:ext cx="246240" cy="20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66D276A-BEDF-4359-9B3F-191C63AF85E0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18400" y="4449400"/>
                <a:ext cx="2818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A18FA44-F5D6-4B12-8330-591BA431CCCF}"/>
                  </a:ext>
                </a:extLst>
              </p14:cNvPr>
              <p14:cNvContentPartPr/>
              <p14:nvPr/>
            </p14:nvContentPartPr>
            <p14:xfrm>
              <a:off x="2478000" y="5049160"/>
              <a:ext cx="122040" cy="1339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A18FA44-F5D6-4B12-8330-591BA431CCCF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2460360" y="5031520"/>
                <a:ext cx="15768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876D891-25BB-448E-A2C3-30DF355E48A1}"/>
                  </a:ext>
                </a:extLst>
              </p14:cNvPr>
              <p14:cNvContentPartPr/>
              <p14:nvPr/>
            </p14:nvContentPartPr>
            <p14:xfrm>
              <a:off x="2713080" y="4977880"/>
              <a:ext cx="802440" cy="205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876D891-25BB-448E-A2C3-30DF355E48A1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695080" y="4960209"/>
                <a:ext cx="838080" cy="240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93F3176-3F0B-48ED-86E9-E041D07FAB84}"/>
                  </a:ext>
                </a:extLst>
              </p14:cNvPr>
              <p14:cNvContentPartPr/>
              <p14:nvPr/>
            </p14:nvContentPartPr>
            <p14:xfrm>
              <a:off x="456960" y="4947640"/>
              <a:ext cx="1913760" cy="3056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93F3176-3F0B-48ED-86E9-E041D07FAB84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38960" y="4929640"/>
                <a:ext cx="194940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E8E77B4-31CE-4489-AF24-5AE02C0D64DB}"/>
                  </a:ext>
                </a:extLst>
              </p14:cNvPr>
              <p14:cNvContentPartPr/>
              <p14:nvPr/>
            </p14:nvContentPartPr>
            <p14:xfrm>
              <a:off x="3673200" y="4876360"/>
              <a:ext cx="1341360" cy="379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E8E77B4-31CE-4489-AF24-5AE02C0D64DB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655560" y="4858703"/>
                <a:ext cx="1377000" cy="41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33C9659-3551-4413-AE60-59C8EF8F7985}"/>
                  </a:ext>
                </a:extLst>
              </p14:cNvPr>
              <p14:cNvContentPartPr/>
              <p14:nvPr/>
            </p14:nvContentPartPr>
            <p14:xfrm>
              <a:off x="1479720" y="5209720"/>
              <a:ext cx="134640" cy="61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33C9659-3551-4413-AE60-59C8EF8F7985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1462080" y="5191720"/>
                <a:ext cx="17028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C7D364A-36F4-4336-9FE9-7D9F5F99F0EF}"/>
                  </a:ext>
                </a:extLst>
              </p14:cNvPr>
              <p14:cNvContentPartPr/>
              <p14:nvPr/>
            </p14:nvContentPartPr>
            <p14:xfrm>
              <a:off x="5282760" y="4754320"/>
              <a:ext cx="2327400" cy="5713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C7D364A-36F4-4336-9FE9-7D9F5F99F0EF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265120" y="4736320"/>
                <a:ext cx="2363040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F1AE6E3-185F-464D-B853-E9526BC89440}"/>
                  </a:ext>
                </a:extLst>
              </p14:cNvPr>
              <p14:cNvContentPartPr/>
              <p14:nvPr/>
            </p14:nvContentPartPr>
            <p14:xfrm>
              <a:off x="5211840" y="4655680"/>
              <a:ext cx="2528640" cy="719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F1AE6E3-185F-464D-B853-E9526BC89440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193840" y="4619680"/>
                <a:ext cx="2564280" cy="790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05587457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14:cNvPr>
              <p14:cNvContentPartPr/>
              <p14:nvPr/>
            </p14:nvContentPartPr>
            <p14:xfrm>
              <a:off x="2895240" y="2488840"/>
              <a:ext cx="10800" cy="1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A945E7-6D7C-44F8-AD4A-61C875396D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7240" y="247084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14:cNvPr>
              <p14:cNvContentPartPr/>
              <p14:nvPr/>
            </p14:nvContentPartPr>
            <p14:xfrm>
              <a:off x="3159480" y="1655800"/>
              <a:ext cx="162720" cy="199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341063-4382-4337-84B4-9D50B44975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480" y="163816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14:cNvPr>
              <p14:cNvContentPartPr/>
              <p14:nvPr/>
            </p14:nvContentPartPr>
            <p14:xfrm>
              <a:off x="1291080" y="2438080"/>
              <a:ext cx="9360" cy="118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F9C4F21-02B2-4B41-AE24-D346241D8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3080" y="2420440"/>
                <a:ext cx="45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14:cNvPr>
              <p14:cNvContentPartPr/>
              <p14:nvPr/>
            </p14:nvContentPartPr>
            <p14:xfrm>
              <a:off x="1320600" y="2671720"/>
              <a:ext cx="360" cy="41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5325D1A-C870-460A-842C-CD48AE18D09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302600" y="2653720"/>
                <a:ext cx="36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14:cNvPr>
              <p14:cNvContentPartPr/>
              <p14:nvPr/>
            </p14:nvContentPartPr>
            <p14:xfrm>
              <a:off x="548040" y="152080"/>
              <a:ext cx="2433240" cy="21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6152C6-7A93-4DD0-B325-9A32814968A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0400" y="134440"/>
                <a:ext cx="246888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14:cNvPr>
              <p14:cNvContentPartPr/>
              <p14:nvPr/>
            </p14:nvContentPartPr>
            <p14:xfrm>
              <a:off x="1777800" y="2415400"/>
              <a:ext cx="924120" cy="421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255B2FE-3C44-4165-8932-AAC4587445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59800" y="2397760"/>
                <a:ext cx="95976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14:cNvPr>
              <p14:cNvContentPartPr/>
              <p14:nvPr/>
            </p14:nvContentPartPr>
            <p14:xfrm>
              <a:off x="1314480" y="2782960"/>
              <a:ext cx="296640" cy="12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1E890D-3124-4359-8979-88883D53DF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6480" y="2765372"/>
                <a:ext cx="332280" cy="15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14:cNvPr>
              <p14:cNvContentPartPr/>
              <p14:nvPr/>
            </p14:nvContentPartPr>
            <p14:xfrm>
              <a:off x="3438840" y="89800"/>
              <a:ext cx="4677480" cy="438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2D2F005-BA6B-47CF-B7C2-A02FCC32A20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21200" y="71800"/>
                <a:ext cx="471312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14:cNvPr>
              <p14:cNvContentPartPr/>
              <p14:nvPr/>
            </p14:nvContentPartPr>
            <p14:xfrm>
              <a:off x="1340760" y="68920"/>
              <a:ext cx="1510920" cy="119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68582E-E828-435D-878B-DB7B933404F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23116" y="50925"/>
                <a:ext cx="1546568" cy="122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14:cNvPr>
              <p14:cNvContentPartPr/>
              <p14:nvPr/>
            </p14:nvContentPartPr>
            <p14:xfrm>
              <a:off x="527880" y="578680"/>
              <a:ext cx="599760" cy="1587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5EBAD5-FA9E-4756-AD64-7A3C58EAAF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9880" y="561040"/>
                <a:ext cx="635400" cy="16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14:cNvPr>
              <p14:cNvContentPartPr/>
              <p14:nvPr/>
            </p14:nvContentPartPr>
            <p14:xfrm>
              <a:off x="4337760" y="618280"/>
              <a:ext cx="3637800" cy="510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631713-619D-4F96-8C56-A8BD96B79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20118" y="600640"/>
                <a:ext cx="367344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14:cNvPr>
              <p14:cNvContentPartPr/>
              <p14:nvPr/>
            </p14:nvContentPartPr>
            <p14:xfrm>
              <a:off x="3718200" y="1259440"/>
              <a:ext cx="1737720" cy="547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2E6AC11-0EB1-4B76-B7B0-64174352F7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0204" y="1241800"/>
                <a:ext cx="1773353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14:cNvPr>
              <p14:cNvContentPartPr/>
              <p14:nvPr/>
            </p14:nvContentPartPr>
            <p14:xfrm>
              <a:off x="1263000" y="609280"/>
              <a:ext cx="223560" cy="264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A6EEF57-49F7-47CE-973A-B0E3E29DBF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5360" y="591280"/>
                <a:ext cx="2592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14:cNvPr>
              <p14:cNvContentPartPr/>
              <p14:nvPr/>
            </p14:nvContentPartPr>
            <p14:xfrm>
              <a:off x="5627280" y="1212640"/>
              <a:ext cx="1672560" cy="423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DE7E883-3310-4307-A5D2-D3E50BCA6EC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09640" y="1195000"/>
                <a:ext cx="1708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14:cNvPr>
              <p14:cNvContentPartPr/>
              <p14:nvPr/>
            </p14:nvContentPartPr>
            <p14:xfrm>
              <a:off x="7237200" y="1444480"/>
              <a:ext cx="137520" cy="120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61818B1-A0FC-4822-B89B-5A65ECE954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19560" y="1426480"/>
                <a:ext cx="1731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14:cNvPr>
              <p14:cNvContentPartPr/>
              <p14:nvPr/>
            </p14:nvContentPartPr>
            <p14:xfrm>
              <a:off x="7610520" y="1198600"/>
              <a:ext cx="111240" cy="18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845CAB-D25D-4590-82A2-5F13B3D32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92520" y="1180247"/>
                <a:ext cx="146880" cy="55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14:cNvPr>
              <p14:cNvContentPartPr/>
              <p14:nvPr/>
            </p14:nvContentPartPr>
            <p14:xfrm>
              <a:off x="7518000" y="1310920"/>
              <a:ext cx="23328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CE89B17-0FC4-4D47-AD2E-47D98521C6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00000" y="1292920"/>
                <a:ext cx="2689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14:cNvPr>
              <p14:cNvContentPartPr/>
              <p14:nvPr/>
            </p14:nvContentPartPr>
            <p14:xfrm>
              <a:off x="4287360" y="1798000"/>
              <a:ext cx="148320" cy="4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AE13136-05C9-418A-8D73-E97DC188B1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69360" y="1780360"/>
                <a:ext cx="1839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14:cNvPr>
              <p14:cNvContentPartPr/>
              <p14:nvPr/>
            </p14:nvContentPartPr>
            <p14:xfrm>
              <a:off x="4612440" y="3426640"/>
              <a:ext cx="307080" cy="15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56FEEA-1848-4237-B2D4-907FBB5830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4800" y="3408640"/>
                <a:ext cx="342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14:cNvPr>
              <p14:cNvContentPartPr/>
              <p14:nvPr/>
            </p14:nvContentPartPr>
            <p14:xfrm>
              <a:off x="3707040" y="1886560"/>
              <a:ext cx="1649520" cy="1497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05FD93-ACE7-41EE-8F59-72CE8535CC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9400" y="1868560"/>
                <a:ext cx="1685160" cy="15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14:cNvPr>
              <p14:cNvContentPartPr/>
              <p14:nvPr/>
            </p14:nvContentPartPr>
            <p14:xfrm>
              <a:off x="4795320" y="3880960"/>
              <a:ext cx="432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65D616-2867-47BE-B3D8-CAEE7AA9BE1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77320" y="38629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14:cNvPr>
              <p14:cNvContentPartPr/>
              <p14:nvPr/>
            </p14:nvContentPartPr>
            <p14:xfrm>
              <a:off x="5536920" y="3250600"/>
              <a:ext cx="50760" cy="51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4D1653-54BD-4BA8-8800-3F948B6D7B6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18920" y="3232960"/>
                <a:ext cx="864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14:cNvPr>
              <p14:cNvContentPartPr/>
              <p14:nvPr/>
            </p14:nvContentPartPr>
            <p14:xfrm>
              <a:off x="5679120" y="3393160"/>
              <a:ext cx="38520" cy="2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5937F-5DC3-4B15-BB4F-76E4CBD09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61480" y="3375160"/>
                <a:ext cx="74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14:cNvPr>
              <p14:cNvContentPartPr/>
              <p14:nvPr/>
            </p14:nvContentPartPr>
            <p14:xfrm>
              <a:off x="5424960" y="3469480"/>
              <a:ext cx="101880" cy="55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D3E167C-98BC-4940-8A97-90237877079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320" y="3451840"/>
                <a:ext cx="1375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14:cNvPr>
              <p14:cNvContentPartPr/>
              <p14:nvPr/>
            </p14:nvContentPartPr>
            <p14:xfrm>
              <a:off x="4795320" y="3708160"/>
              <a:ext cx="197280" cy="91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6D2736D-26EE-4D46-BB5A-94BEFBCAAC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77353" y="3690231"/>
                <a:ext cx="232855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14:cNvPr>
              <p14:cNvContentPartPr/>
              <p14:nvPr/>
            </p14:nvContentPartPr>
            <p14:xfrm>
              <a:off x="5181240" y="3514840"/>
              <a:ext cx="143640" cy="15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94DA40-FF38-4D4D-BEA0-8D298F71C47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63240" y="3497200"/>
                <a:ext cx="1792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14:cNvPr>
              <p14:cNvContentPartPr/>
              <p14:nvPr/>
            </p14:nvContentPartPr>
            <p14:xfrm>
              <a:off x="8086800" y="1330720"/>
              <a:ext cx="342360" cy="19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218034B-41AC-48F2-9770-51A0D27D33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9160" y="1312720"/>
                <a:ext cx="378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14:cNvPr>
              <p14:cNvContentPartPr/>
              <p14:nvPr/>
            </p14:nvContentPartPr>
            <p14:xfrm>
              <a:off x="5486880" y="1919680"/>
              <a:ext cx="649440" cy="41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CC28918-32E6-4DCA-8457-7E818C4557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68880" y="1902040"/>
                <a:ext cx="685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14:cNvPr>
              <p14:cNvContentPartPr/>
              <p14:nvPr/>
            </p14:nvContentPartPr>
            <p14:xfrm>
              <a:off x="6481920" y="186892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FAF16E5-3640-470C-8A9D-DB02ACDD28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463920" y="185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14:cNvPr>
              <p14:cNvContentPartPr/>
              <p14:nvPr/>
            </p14:nvContentPartPr>
            <p14:xfrm>
              <a:off x="6237120" y="1955680"/>
              <a:ext cx="678240" cy="19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A42D94-66C2-4D58-98B7-AB703C21D8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19480" y="1938040"/>
                <a:ext cx="713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14:cNvPr>
              <p14:cNvContentPartPr/>
              <p14:nvPr/>
            </p14:nvContentPartPr>
            <p14:xfrm>
              <a:off x="5310840" y="2012560"/>
              <a:ext cx="102960" cy="9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DBB77B-C459-4DF7-BD58-A721943E64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93200" y="1994560"/>
                <a:ext cx="138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14:cNvPr>
              <p14:cNvContentPartPr/>
              <p14:nvPr/>
            </p14:nvContentPartPr>
            <p14:xfrm>
              <a:off x="7060800" y="2001040"/>
              <a:ext cx="1515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FF8EE-3D39-4BDA-91D4-037E2EDED3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3160" y="1983400"/>
                <a:ext cx="187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14:cNvPr>
              <p14:cNvContentPartPr/>
              <p14:nvPr/>
            </p14:nvContentPartPr>
            <p14:xfrm>
              <a:off x="7070880" y="2061880"/>
              <a:ext cx="1544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069158-7CE4-4126-A9A5-CC1770A63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2880" y="2043880"/>
                <a:ext cx="190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14:cNvPr>
              <p14:cNvContentPartPr/>
              <p14:nvPr/>
            </p14:nvContentPartPr>
            <p14:xfrm>
              <a:off x="8074560" y="1675960"/>
              <a:ext cx="165240" cy="3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27D92C-14FF-4B40-BB84-B6A37DD21C0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56881" y="1657960"/>
                <a:ext cx="200958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14:cNvPr>
              <p14:cNvContentPartPr/>
              <p14:nvPr/>
            </p14:nvContentPartPr>
            <p14:xfrm>
              <a:off x="7983480" y="1804480"/>
              <a:ext cx="268560" cy="250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783AA2-DC73-4220-913B-F1ED66BD9E9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965480" y="1786480"/>
                <a:ext cx="3042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14:cNvPr>
              <p14:cNvContentPartPr/>
              <p14:nvPr/>
            </p14:nvContentPartPr>
            <p14:xfrm>
              <a:off x="7355280" y="1838320"/>
              <a:ext cx="534240" cy="30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BB368B0-EE46-4672-86BA-42E191C339B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37640" y="1820341"/>
                <a:ext cx="569880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14:cNvPr>
              <p14:cNvContentPartPr/>
              <p14:nvPr/>
            </p14:nvContentPartPr>
            <p14:xfrm>
              <a:off x="5923200" y="2458600"/>
              <a:ext cx="244800" cy="23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2C072D-B76A-46C6-94F2-BE87EFC195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5200" y="2440600"/>
                <a:ext cx="2804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14:cNvPr>
              <p14:cNvContentPartPr/>
              <p14:nvPr/>
            </p14:nvContentPartPr>
            <p14:xfrm>
              <a:off x="6431160" y="2641120"/>
              <a:ext cx="7992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9C00489-D680-493D-BEA2-F11F3E804EF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3160" y="2623480"/>
                <a:ext cx="115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14:cNvPr>
              <p14:cNvContentPartPr/>
              <p14:nvPr/>
            </p14:nvContentPartPr>
            <p14:xfrm>
              <a:off x="6613320" y="2468320"/>
              <a:ext cx="72000" cy="20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3297AC5-84E3-4999-8780-5AE546B96A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95680" y="2450680"/>
                <a:ext cx="1076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14:cNvPr>
              <p14:cNvContentPartPr/>
              <p14:nvPr/>
            </p14:nvContentPartPr>
            <p14:xfrm>
              <a:off x="6735720" y="2545000"/>
              <a:ext cx="218160" cy="126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F119647-72B2-4972-90D3-88E3DA96D7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17720" y="2527360"/>
                <a:ext cx="25380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14:cNvPr>
              <p14:cNvContentPartPr/>
              <p14:nvPr/>
            </p14:nvContentPartPr>
            <p14:xfrm>
              <a:off x="7019400" y="2549680"/>
              <a:ext cx="182520" cy="200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9DEF15B-D9DF-4EEE-911A-1E5D837E23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01760" y="2532040"/>
                <a:ext cx="218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14:cNvPr>
              <p14:cNvContentPartPr/>
              <p14:nvPr/>
            </p14:nvContentPartPr>
            <p14:xfrm>
              <a:off x="7314240" y="2482000"/>
              <a:ext cx="233280" cy="175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793FEE-782B-43D6-84D9-4BD7070188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96573" y="2464000"/>
                <a:ext cx="268975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14:cNvPr>
              <p14:cNvContentPartPr/>
              <p14:nvPr/>
            </p14:nvContentPartPr>
            <p14:xfrm>
              <a:off x="8536080" y="2275360"/>
              <a:ext cx="100080" cy="28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37E87A-33F8-44C2-AF0B-DD6CBD9FF3D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18376" y="2257360"/>
                <a:ext cx="135849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14:cNvPr>
              <p14:cNvContentPartPr/>
              <p14:nvPr/>
            </p14:nvContentPartPr>
            <p14:xfrm>
              <a:off x="7680720" y="2398120"/>
              <a:ext cx="939240" cy="257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7D1AE4C-3469-42DC-966C-F6E70D0C013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2380480"/>
                <a:ext cx="9748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14:cNvPr>
              <p14:cNvContentPartPr/>
              <p14:nvPr/>
            </p14:nvContentPartPr>
            <p14:xfrm>
              <a:off x="5648520" y="2854600"/>
              <a:ext cx="223200" cy="23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04BACD-CCBE-481F-90C8-553083BA04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0549" y="2836960"/>
                <a:ext cx="258783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14:cNvPr>
              <p14:cNvContentPartPr/>
              <p14:nvPr/>
            </p14:nvContentPartPr>
            <p14:xfrm>
              <a:off x="6188520" y="2834440"/>
              <a:ext cx="39240" cy="25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D92516-D5CB-41E9-A15E-DE4B934ED0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70880" y="2816440"/>
                <a:ext cx="748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14:cNvPr>
              <p14:cNvContentPartPr/>
              <p14:nvPr/>
            </p14:nvContentPartPr>
            <p14:xfrm>
              <a:off x="6312360" y="2824000"/>
              <a:ext cx="27360" cy="12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BF6B8F-1C60-4F77-8AFD-500C9519BC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94720" y="2806360"/>
                <a:ext cx="63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14:cNvPr>
              <p14:cNvContentPartPr/>
              <p14:nvPr/>
            </p14:nvContentPartPr>
            <p14:xfrm>
              <a:off x="6126240" y="2930560"/>
              <a:ext cx="229320" cy="198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651BBF-25F3-466A-A680-F0B7B74CA51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08240" y="2912920"/>
                <a:ext cx="264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14:cNvPr>
              <p14:cNvContentPartPr/>
              <p14:nvPr/>
            </p14:nvContentPartPr>
            <p14:xfrm>
              <a:off x="6491640" y="2806720"/>
              <a:ext cx="1210320" cy="281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F88BE96-3B7B-47F0-A2BD-00D3FD291B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74000" y="2788743"/>
                <a:ext cx="1245960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14:cNvPr>
              <p14:cNvContentPartPr/>
              <p14:nvPr/>
            </p14:nvContentPartPr>
            <p14:xfrm>
              <a:off x="6105720" y="3328360"/>
              <a:ext cx="81216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8F0EDAF-089A-4DEA-BB59-81A10DE494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8080" y="3310720"/>
                <a:ext cx="84780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14:cNvPr>
              <p14:cNvContentPartPr/>
              <p14:nvPr/>
            </p14:nvContentPartPr>
            <p14:xfrm>
              <a:off x="7101480" y="2783320"/>
              <a:ext cx="1770840" cy="938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39D83F9-6455-4975-A187-4AA275C70C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83840" y="2765680"/>
                <a:ext cx="1806480" cy="9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14:cNvPr>
              <p14:cNvContentPartPr/>
              <p14:nvPr/>
            </p14:nvContentPartPr>
            <p14:xfrm>
              <a:off x="5940480" y="3063040"/>
              <a:ext cx="2608920" cy="736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8AEE15D-D858-417D-A29E-5A9C8EE34DB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22480" y="3027040"/>
                <a:ext cx="2644560" cy="80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14:cNvPr>
              <p14:cNvContentPartPr/>
              <p14:nvPr/>
            </p14:nvContentPartPr>
            <p14:xfrm>
              <a:off x="3484200" y="1218760"/>
              <a:ext cx="5313240" cy="276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BFE21FC-8CD0-4003-87AE-1993B052358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66200" y="1183120"/>
                <a:ext cx="5348880" cy="28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14:cNvPr>
              <p14:cNvContentPartPr/>
              <p14:nvPr/>
            </p14:nvContentPartPr>
            <p14:xfrm>
              <a:off x="294240" y="3071320"/>
              <a:ext cx="2042640" cy="614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CD82CCD-2E44-43C0-B51A-2185CC3B517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76600" y="3053680"/>
                <a:ext cx="207828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14:cNvPr>
              <p14:cNvContentPartPr/>
              <p14:nvPr/>
            </p14:nvContentPartPr>
            <p14:xfrm>
              <a:off x="1178400" y="3799960"/>
              <a:ext cx="12024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ABFDF4-131D-478E-AF28-A56945E6F57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160400" y="3782320"/>
                <a:ext cx="155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14:cNvPr>
              <p14:cNvContentPartPr/>
              <p14:nvPr/>
            </p14:nvContentPartPr>
            <p14:xfrm>
              <a:off x="1178400" y="3872680"/>
              <a:ext cx="141120" cy="18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5C74659-8A88-465A-8030-E335E33606B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60400" y="3855040"/>
                <a:ext cx="1767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14:cNvPr>
              <p14:cNvContentPartPr/>
              <p14:nvPr/>
            </p14:nvContentPartPr>
            <p14:xfrm>
              <a:off x="1419240" y="3667120"/>
              <a:ext cx="87696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F6E5629-7E02-473F-82A7-2D729D766CA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01240" y="3649452"/>
                <a:ext cx="912600" cy="26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14:cNvPr>
              <p14:cNvContentPartPr/>
              <p14:nvPr/>
            </p14:nvContentPartPr>
            <p14:xfrm>
              <a:off x="497640" y="3706360"/>
              <a:ext cx="595800" cy="25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395907C-B5B4-4F9C-8410-A9748D394BF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9640" y="3688695"/>
                <a:ext cx="631440" cy="2866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14:cNvPr>
              <p14:cNvContentPartPr/>
              <p14:nvPr/>
            </p14:nvContentPartPr>
            <p14:xfrm>
              <a:off x="2374680" y="3833440"/>
              <a:ext cx="43560" cy="109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11DB303-7711-4056-A052-F16AA1B5703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356680" y="3815800"/>
                <a:ext cx="7920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14:cNvPr>
              <p14:cNvContentPartPr/>
              <p14:nvPr/>
            </p14:nvContentPartPr>
            <p14:xfrm>
              <a:off x="2535600" y="3514840"/>
              <a:ext cx="896040" cy="342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DDD067-13FE-455D-98C0-466D42156F6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17960" y="3497200"/>
                <a:ext cx="93168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14:cNvPr>
              <p14:cNvContentPartPr/>
              <p14:nvPr/>
            </p14:nvContentPartPr>
            <p14:xfrm>
              <a:off x="304320" y="4133320"/>
              <a:ext cx="435600" cy="20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DAA2E7-3355-43C5-BBAF-7FE2D34D0D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6680" y="4115351"/>
                <a:ext cx="471240" cy="241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14:cNvPr>
              <p14:cNvContentPartPr/>
              <p14:nvPr/>
            </p14:nvContentPartPr>
            <p14:xfrm>
              <a:off x="975000" y="4287040"/>
              <a:ext cx="121320" cy="90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0D6E25C-CC85-4C44-BFF9-331762A1650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57000" y="4269040"/>
                <a:ext cx="1569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14:cNvPr>
              <p14:cNvContentPartPr/>
              <p14:nvPr/>
            </p14:nvContentPartPr>
            <p14:xfrm>
              <a:off x="1198560" y="4133680"/>
              <a:ext cx="340920" cy="23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89A50F6-77FD-4914-AF39-25482E1EC9B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80901" y="4116013"/>
                <a:ext cx="376598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14:cNvPr>
              <p14:cNvContentPartPr/>
              <p14:nvPr/>
            </p14:nvContentPartPr>
            <p14:xfrm>
              <a:off x="924240" y="4112080"/>
              <a:ext cx="174960" cy="124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3DBCEC9-0AFB-47A8-8D53-2380661025B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06240" y="4094080"/>
                <a:ext cx="2106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14:cNvPr>
              <p14:cNvContentPartPr/>
              <p14:nvPr/>
            </p14:nvContentPartPr>
            <p14:xfrm>
              <a:off x="1632360" y="4159600"/>
              <a:ext cx="198360" cy="209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E0BF210-D263-471F-B7B3-4369F2E8C13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14720" y="4141960"/>
                <a:ext cx="234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14:cNvPr>
              <p14:cNvContentPartPr/>
              <p14:nvPr/>
            </p14:nvContentPartPr>
            <p14:xfrm>
              <a:off x="1615080" y="4247800"/>
              <a:ext cx="208800" cy="29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C01FCA3-85A9-42EE-93CF-608E20D42F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597080" y="4229800"/>
                <a:ext cx="2444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14:cNvPr>
              <p14:cNvContentPartPr/>
              <p14:nvPr/>
            </p14:nvContentPartPr>
            <p14:xfrm>
              <a:off x="1723080" y="4064560"/>
              <a:ext cx="18720" cy="298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2B473A0-1BFE-4C83-99F7-1F8F0A706D5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705440" y="4046920"/>
                <a:ext cx="543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14:cNvPr>
              <p14:cNvContentPartPr/>
              <p14:nvPr/>
            </p14:nvContentPartPr>
            <p14:xfrm>
              <a:off x="1848720" y="4025680"/>
              <a:ext cx="114480" cy="90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2EE98AC-97C9-4857-80FF-CFC90C40F6D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31080" y="4007680"/>
                <a:ext cx="1501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3FD06FD-41B6-4133-B923-50FF97A631C6}"/>
                  </a:ext>
                </a:extLst>
              </p14:cNvPr>
              <p14:cNvContentPartPr/>
              <p14:nvPr/>
            </p14:nvContentPartPr>
            <p14:xfrm>
              <a:off x="2753040" y="4109200"/>
              <a:ext cx="139320" cy="242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3FD06FD-41B6-4133-B923-50FF97A631C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735400" y="4091200"/>
                <a:ext cx="1749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3F298D4-463A-443E-9DE0-009BD48FFC42}"/>
                  </a:ext>
                </a:extLst>
              </p14:cNvPr>
              <p14:cNvContentPartPr/>
              <p14:nvPr/>
            </p14:nvContentPartPr>
            <p14:xfrm>
              <a:off x="2997120" y="4189480"/>
              <a:ext cx="145440" cy="67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3F298D4-463A-443E-9DE0-009BD48FFC4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979120" y="4171840"/>
                <a:ext cx="1810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5A198FD-F556-4C8C-859B-9813D47B677C}"/>
                  </a:ext>
                </a:extLst>
              </p14:cNvPr>
              <p14:cNvContentPartPr/>
              <p14:nvPr/>
            </p14:nvContentPartPr>
            <p14:xfrm>
              <a:off x="2266680" y="4053760"/>
              <a:ext cx="115560" cy="324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5A198FD-F556-4C8C-859B-9813D47B677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249040" y="4035760"/>
                <a:ext cx="1512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0AF164-22C0-49AB-8638-186F32FAD351}"/>
                  </a:ext>
                </a:extLst>
              </p14:cNvPr>
              <p14:cNvContentPartPr/>
              <p14:nvPr/>
            </p14:nvContentPartPr>
            <p14:xfrm>
              <a:off x="3352440" y="4144840"/>
              <a:ext cx="470520" cy="29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0AF164-22C0-49AB-8638-186F32FAD35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334800" y="4127178"/>
                <a:ext cx="50616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2527415-2981-4626-B28F-85D491AE8B82}"/>
                  </a:ext>
                </a:extLst>
              </p14:cNvPr>
              <p14:cNvContentPartPr/>
              <p14:nvPr/>
            </p14:nvContentPartPr>
            <p14:xfrm>
              <a:off x="4317600" y="4063480"/>
              <a:ext cx="263520" cy="163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2527415-2981-4626-B28F-85D491AE8B8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299600" y="4045840"/>
                <a:ext cx="2991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9FEEC6D-1404-4ADD-A70C-07B0D5D40129}"/>
                  </a:ext>
                </a:extLst>
              </p14:cNvPr>
              <p14:cNvContentPartPr/>
              <p14:nvPr/>
            </p14:nvContentPartPr>
            <p14:xfrm>
              <a:off x="3990720" y="4073920"/>
              <a:ext cx="214920" cy="206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9FEEC6D-1404-4ADD-A70C-07B0D5D401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72750" y="4056280"/>
                <a:ext cx="2505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190DDE-D360-4CB7-B0A6-710423EF9828}"/>
                  </a:ext>
                </a:extLst>
              </p14:cNvPr>
              <p14:cNvContentPartPr/>
              <p14:nvPr/>
            </p14:nvContentPartPr>
            <p14:xfrm>
              <a:off x="4693080" y="4124320"/>
              <a:ext cx="415080" cy="124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190DDE-D360-4CB7-B0A6-710423EF98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675425" y="4106680"/>
                <a:ext cx="450751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5C4E36-0E2A-46EE-9090-F7E93EC6CF4E}"/>
                  </a:ext>
                </a:extLst>
              </p14:cNvPr>
              <p14:cNvContentPartPr/>
              <p14:nvPr/>
            </p14:nvContentPartPr>
            <p14:xfrm>
              <a:off x="5210400" y="3992560"/>
              <a:ext cx="287280" cy="349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5C4E36-0E2A-46EE-9090-F7E93EC6CF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92760" y="3974560"/>
                <a:ext cx="3229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36DDEE9-786F-489D-B0EA-7E905DC8E8FC}"/>
                  </a:ext>
                </a:extLst>
              </p14:cNvPr>
              <p14:cNvContentPartPr/>
              <p14:nvPr/>
            </p14:nvContentPartPr>
            <p14:xfrm>
              <a:off x="6068280" y="4089400"/>
              <a:ext cx="516600" cy="306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36DDEE9-786F-489D-B0EA-7E905DC8E8FC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50640" y="4071400"/>
                <a:ext cx="552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A9C0D1D-DE12-4FA6-8F9B-12CB5B63DF5C}"/>
                  </a:ext>
                </a:extLst>
              </p14:cNvPr>
              <p14:cNvContentPartPr/>
              <p14:nvPr/>
            </p14:nvContentPartPr>
            <p14:xfrm>
              <a:off x="6958920" y="4134760"/>
              <a:ext cx="12240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A9C0D1D-DE12-4FA6-8F9B-12CB5B63DF5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941280" y="411676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50A55A-BB58-4290-9B33-A022978DFDE9}"/>
                  </a:ext>
                </a:extLst>
              </p14:cNvPr>
              <p14:cNvContentPartPr/>
              <p14:nvPr/>
            </p14:nvContentPartPr>
            <p14:xfrm>
              <a:off x="6703320" y="3951880"/>
              <a:ext cx="134640" cy="332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50A55A-BB58-4290-9B33-A022978DFDE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685272" y="3933880"/>
                <a:ext cx="170376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330F3DF-B0F6-456E-BA38-C109A1377068}"/>
                  </a:ext>
                </a:extLst>
              </p14:cNvPr>
              <p14:cNvContentPartPr/>
              <p14:nvPr/>
            </p14:nvContentPartPr>
            <p14:xfrm>
              <a:off x="7163400" y="4002640"/>
              <a:ext cx="100080" cy="206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330F3DF-B0F6-456E-BA38-C109A137706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145400" y="3984640"/>
                <a:ext cx="1357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6FA4B6A-C68E-4C59-A9A1-39576DBEFC58}"/>
                  </a:ext>
                </a:extLst>
              </p14:cNvPr>
              <p14:cNvContentPartPr/>
              <p14:nvPr/>
            </p14:nvContentPartPr>
            <p14:xfrm>
              <a:off x="7363560" y="3982120"/>
              <a:ext cx="367920" cy="234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6FA4B6A-C68E-4C59-A9A1-39576DBEFC5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345920" y="3964480"/>
                <a:ext cx="4035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8811A0D-0C7A-45B1-99D3-A2974162281D}"/>
                  </a:ext>
                </a:extLst>
              </p14:cNvPr>
              <p14:cNvContentPartPr/>
              <p14:nvPr/>
            </p14:nvContentPartPr>
            <p14:xfrm>
              <a:off x="7833000" y="3921640"/>
              <a:ext cx="536040" cy="346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8811A0D-0C7A-45B1-99D3-A2974162281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815348" y="3903640"/>
                <a:ext cx="571704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B2A5250-0A2E-4259-9109-D0E7DD20DD5E}"/>
                  </a:ext>
                </a:extLst>
              </p14:cNvPr>
              <p14:cNvContentPartPr/>
              <p14:nvPr/>
            </p14:nvContentPartPr>
            <p14:xfrm>
              <a:off x="5722320" y="4164640"/>
              <a:ext cx="195840" cy="11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B2A5250-0A2E-4259-9109-D0E7DD20DD5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704680" y="4146640"/>
                <a:ext cx="231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3F462B4-46C3-497D-8C3C-F59F50848A77}"/>
                  </a:ext>
                </a:extLst>
              </p14:cNvPr>
              <p14:cNvContentPartPr/>
              <p14:nvPr/>
            </p14:nvContentPartPr>
            <p14:xfrm>
              <a:off x="5760120" y="4235560"/>
              <a:ext cx="202680" cy="10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3F462B4-46C3-497D-8C3C-F59F50848A7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42480" y="4217920"/>
                <a:ext cx="238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93AFEE0-F456-44AA-A0E4-E3211339D751}"/>
                  </a:ext>
                </a:extLst>
              </p14:cNvPr>
              <p14:cNvContentPartPr/>
              <p14:nvPr/>
            </p14:nvContentPartPr>
            <p14:xfrm>
              <a:off x="5739960" y="4054120"/>
              <a:ext cx="216720" cy="41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93AFEE0-F456-44AA-A0E4-E3211339D75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721960" y="4036120"/>
                <a:ext cx="2523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7E7EFFD-F3B1-4AF0-A177-93F10B9F3681}"/>
                  </a:ext>
                </a:extLst>
              </p14:cNvPr>
              <p14:cNvContentPartPr/>
              <p14:nvPr/>
            </p14:nvContentPartPr>
            <p14:xfrm>
              <a:off x="832800" y="4599160"/>
              <a:ext cx="427680" cy="19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7E7EFFD-F3B1-4AF0-A177-93F10B9F368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814800" y="4581160"/>
                <a:ext cx="4633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06C9272-2AA9-4292-B910-6DD189578138}"/>
                  </a:ext>
                </a:extLst>
              </p14:cNvPr>
              <p14:cNvContentPartPr/>
              <p14:nvPr/>
            </p14:nvContentPartPr>
            <p14:xfrm>
              <a:off x="294240" y="4571440"/>
              <a:ext cx="248400" cy="186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06C9272-2AA9-4292-B910-6DD18957813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76600" y="4553800"/>
                <a:ext cx="284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43D4518-27A8-499F-8073-B2405A92A14F}"/>
                  </a:ext>
                </a:extLst>
              </p14:cNvPr>
              <p14:cNvContentPartPr/>
              <p14:nvPr/>
            </p14:nvContentPartPr>
            <p14:xfrm>
              <a:off x="1441920" y="4461280"/>
              <a:ext cx="1423080" cy="494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43D4518-27A8-499F-8073-B2405A92A14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424280" y="4443280"/>
                <a:ext cx="145872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0E2BD63-40FC-493C-92A6-AFBEA2E22800}"/>
                  </a:ext>
                </a:extLst>
              </p14:cNvPr>
              <p14:cNvContentPartPr/>
              <p14:nvPr/>
            </p14:nvContentPartPr>
            <p14:xfrm>
              <a:off x="3138960" y="4541200"/>
              <a:ext cx="292320" cy="233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0E2BD63-40FC-493C-92A6-AFBEA2E22800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121320" y="4523560"/>
                <a:ext cx="3279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1712A23-6E9C-483F-B0C6-9D2A5BC2F5E0}"/>
                  </a:ext>
                </a:extLst>
              </p14:cNvPr>
              <p14:cNvContentPartPr/>
              <p14:nvPr/>
            </p14:nvContentPartPr>
            <p14:xfrm>
              <a:off x="6339360" y="4550920"/>
              <a:ext cx="244440" cy="11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1712A23-6E9C-483F-B0C6-9D2A5BC2F5E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321360" y="4532920"/>
                <a:ext cx="280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B389D6D-B6A0-403E-80F5-DADABE30672F}"/>
                  </a:ext>
                </a:extLst>
              </p14:cNvPr>
              <p14:cNvContentPartPr/>
              <p14:nvPr/>
            </p14:nvContentPartPr>
            <p14:xfrm>
              <a:off x="6400200" y="4632280"/>
              <a:ext cx="181800" cy="21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B389D6D-B6A0-403E-80F5-DADABE30672F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382560" y="4614280"/>
                <a:ext cx="217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09CECED-B43C-4A0D-B2B0-CF948118CDFF}"/>
                  </a:ext>
                </a:extLst>
              </p14:cNvPr>
              <p14:cNvContentPartPr/>
              <p14:nvPr/>
            </p14:nvContentPartPr>
            <p14:xfrm>
              <a:off x="7822560" y="4571440"/>
              <a:ext cx="360" cy="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09CECED-B43C-4A0D-B2B0-CF948118CDF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04920" y="4553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06C6827-BC01-4C60-958C-CFE5466D3079}"/>
                  </a:ext>
                </a:extLst>
              </p14:cNvPr>
              <p14:cNvContentPartPr/>
              <p14:nvPr/>
            </p14:nvContentPartPr>
            <p14:xfrm>
              <a:off x="6676680" y="4398640"/>
              <a:ext cx="1045080" cy="2671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06C6827-BC01-4C60-958C-CFE5466D3079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659034" y="4380976"/>
                <a:ext cx="1080732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B4ED4FE0-E6F7-4D9F-BC14-0C323543D3BD}"/>
                  </a:ext>
                </a:extLst>
              </p14:cNvPr>
              <p14:cNvContentPartPr/>
              <p14:nvPr/>
            </p14:nvContentPartPr>
            <p14:xfrm>
              <a:off x="5580480" y="4390720"/>
              <a:ext cx="606960" cy="344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B4ED4FE0-E6F7-4D9F-BC14-0C323543D3BD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562491" y="4373080"/>
                <a:ext cx="642579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D918C4E2-E6F2-4EFF-915E-F0D1A319C837}"/>
                  </a:ext>
                </a:extLst>
              </p14:cNvPr>
              <p14:cNvContentPartPr/>
              <p14:nvPr/>
            </p14:nvContentPartPr>
            <p14:xfrm>
              <a:off x="3870480" y="4419160"/>
              <a:ext cx="1587600" cy="4068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D918C4E2-E6F2-4EFF-915E-F0D1A319C837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852840" y="4401504"/>
                <a:ext cx="1623240" cy="442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66D276A-BEDF-4359-9B3F-191C63AF85E0}"/>
                  </a:ext>
                </a:extLst>
              </p14:cNvPr>
              <p14:cNvContentPartPr/>
              <p14:nvPr/>
            </p14:nvContentPartPr>
            <p14:xfrm>
              <a:off x="8036040" y="4467040"/>
              <a:ext cx="246240" cy="20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66D276A-BEDF-4359-9B3F-191C63AF85E0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18400" y="4449400"/>
                <a:ext cx="2818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A18FA44-F5D6-4B12-8330-591BA431CCCF}"/>
                  </a:ext>
                </a:extLst>
              </p14:cNvPr>
              <p14:cNvContentPartPr/>
              <p14:nvPr/>
            </p14:nvContentPartPr>
            <p14:xfrm>
              <a:off x="2478000" y="5049160"/>
              <a:ext cx="122040" cy="1339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A18FA44-F5D6-4B12-8330-591BA431CCCF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2460360" y="5031520"/>
                <a:ext cx="15768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876D891-25BB-448E-A2C3-30DF355E48A1}"/>
                  </a:ext>
                </a:extLst>
              </p14:cNvPr>
              <p14:cNvContentPartPr/>
              <p14:nvPr/>
            </p14:nvContentPartPr>
            <p14:xfrm>
              <a:off x="2713080" y="4977880"/>
              <a:ext cx="802440" cy="205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876D891-25BB-448E-A2C3-30DF355E48A1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695080" y="4960209"/>
                <a:ext cx="838080" cy="240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93F3176-3F0B-48ED-86E9-E041D07FAB84}"/>
                  </a:ext>
                </a:extLst>
              </p14:cNvPr>
              <p14:cNvContentPartPr/>
              <p14:nvPr/>
            </p14:nvContentPartPr>
            <p14:xfrm>
              <a:off x="456960" y="4947640"/>
              <a:ext cx="1913760" cy="3056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93F3176-3F0B-48ED-86E9-E041D07FAB84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38960" y="4929640"/>
                <a:ext cx="194940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E8E77B4-31CE-4489-AF24-5AE02C0D64DB}"/>
                  </a:ext>
                </a:extLst>
              </p14:cNvPr>
              <p14:cNvContentPartPr/>
              <p14:nvPr/>
            </p14:nvContentPartPr>
            <p14:xfrm>
              <a:off x="3673200" y="4876360"/>
              <a:ext cx="1341360" cy="379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E8E77B4-31CE-4489-AF24-5AE02C0D64DB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655560" y="4858703"/>
                <a:ext cx="1377000" cy="41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33C9659-3551-4413-AE60-59C8EF8F7985}"/>
                  </a:ext>
                </a:extLst>
              </p14:cNvPr>
              <p14:cNvContentPartPr/>
              <p14:nvPr/>
            </p14:nvContentPartPr>
            <p14:xfrm>
              <a:off x="1479720" y="5209720"/>
              <a:ext cx="134640" cy="61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33C9659-3551-4413-AE60-59C8EF8F7985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1462080" y="5191720"/>
                <a:ext cx="17028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C7D364A-36F4-4336-9FE9-7D9F5F99F0EF}"/>
                  </a:ext>
                </a:extLst>
              </p14:cNvPr>
              <p14:cNvContentPartPr/>
              <p14:nvPr/>
            </p14:nvContentPartPr>
            <p14:xfrm>
              <a:off x="5282760" y="4754320"/>
              <a:ext cx="2327400" cy="5713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C7D364A-36F4-4336-9FE9-7D9F5F99F0EF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265120" y="4736320"/>
                <a:ext cx="2363040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F1AE6E3-185F-464D-B853-E9526BC89440}"/>
                  </a:ext>
                </a:extLst>
              </p14:cNvPr>
              <p14:cNvContentPartPr/>
              <p14:nvPr/>
            </p14:nvContentPartPr>
            <p14:xfrm>
              <a:off x="5211840" y="4655680"/>
              <a:ext cx="2528640" cy="719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F1AE6E3-185F-464D-B853-E9526BC89440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193840" y="4619680"/>
                <a:ext cx="2564280" cy="79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8D3C131-E858-4E8A-8509-8B9D5D0A35F5}"/>
                  </a:ext>
                </a:extLst>
              </p14:cNvPr>
              <p14:cNvContentPartPr/>
              <p14:nvPr/>
            </p14:nvContentPartPr>
            <p14:xfrm>
              <a:off x="2143200" y="5443720"/>
              <a:ext cx="6015240" cy="11188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8D3C131-E858-4E8A-8509-8B9D5D0A35F5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2125559" y="5425720"/>
                <a:ext cx="6050882" cy="1154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54945176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3511344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14:cNvPr>
              <p14:cNvContentPartPr/>
              <p14:nvPr/>
            </p14:nvContentPartPr>
            <p14:xfrm>
              <a:off x="8349240" y="50560"/>
              <a:ext cx="141840" cy="41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240" y="32560"/>
                <a:ext cx="177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14:cNvPr>
              <p14:cNvContentPartPr/>
              <p14:nvPr/>
            </p14:nvContentPartPr>
            <p14:xfrm>
              <a:off x="363360" y="720880"/>
              <a:ext cx="123120" cy="29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5360" y="702880"/>
                <a:ext cx="1587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14:cNvPr>
              <p14:cNvContentPartPr/>
              <p14:nvPr/>
            </p14:nvContentPartPr>
            <p14:xfrm>
              <a:off x="294240" y="812680"/>
              <a:ext cx="21312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6600" y="795040"/>
                <a:ext cx="248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14:cNvPr>
              <p14:cNvContentPartPr/>
              <p14:nvPr/>
            </p14:nvContentPartPr>
            <p14:xfrm>
              <a:off x="609240" y="700360"/>
              <a:ext cx="568080" cy="25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682720"/>
                <a:ext cx="603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14:cNvPr>
              <p14:cNvContentPartPr/>
              <p14:nvPr/>
            </p14:nvContentPartPr>
            <p14:xfrm>
              <a:off x="1522920" y="619360"/>
              <a:ext cx="101304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286" y="601720"/>
                <a:ext cx="1048667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14:cNvPr>
              <p14:cNvContentPartPr/>
              <p14:nvPr/>
            </p14:nvContentPartPr>
            <p14:xfrm>
              <a:off x="2915400" y="640600"/>
              <a:ext cx="51804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97748" y="622600"/>
                <a:ext cx="553705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14:cNvPr>
              <p14:cNvContentPartPr/>
              <p14:nvPr/>
            </p14:nvContentPartPr>
            <p14:xfrm>
              <a:off x="3667440" y="618280"/>
              <a:ext cx="508680" cy="21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600280"/>
                <a:ext cx="544320" cy="25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7467067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B661FA1-FEF4-4C04-B459-36D282716F6F}"/>
                  </a:ext>
                </a:extLst>
              </p14:cNvPr>
              <p14:cNvContentPartPr/>
              <p14:nvPr/>
            </p14:nvContentPartPr>
            <p14:xfrm>
              <a:off x="7488120" y="135880"/>
              <a:ext cx="1028880" cy="57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B661FA1-FEF4-4C04-B459-36D282716F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0120" y="117880"/>
                <a:ext cx="106452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6914F9-10B1-4CBC-BEB1-5D33B9C8444A}"/>
                  </a:ext>
                </a:extLst>
              </p14:cNvPr>
              <p14:cNvContentPartPr/>
              <p14:nvPr/>
            </p14:nvContentPartPr>
            <p14:xfrm>
              <a:off x="477120" y="149560"/>
              <a:ext cx="1496880" cy="8164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6914F9-10B1-4CBC-BEB1-5D33B9C8444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9480" y="131912"/>
                <a:ext cx="1532520" cy="852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8A1D50-E8DC-4D5B-B65E-C448919A113B}"/>
                  </a:ext>
                </a:extLst>
              </p14:cNvPr>
              <p14:cNvContentPartPr/>
              <p14:nvPr/>
            </p14:nvContentPartPr>
            <p14:xfrm>
              <a:off x="2397000" y="243520"/>
              <a:ext cx="659880" cy="330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8A1D50-E8DC-4D5B-B65E-C448919A113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79360" y="225520"/>
                <a:ext cx="6955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3A7866-14DE-4827-874D-1648B9099160}"/>
                  </a:ext>
                </a:extLst>
              </p14:cNvPr>
              <p14:cNvContentPartPr/>
              <p14:nvPr/>
            </p14:nvContentPartPr>
            <p14:xfrm>
              <a:off x="395760" y="871720"/>
              <a:ext cx="1828080" cy="6148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3A7866-14DE-4827-874D-1648B909916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7760" y="853720"/>
                <a:ext cx="1863720" cy="65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76CE38-C085-4BF5-853A-578AC50B6A99}"/>
                  </a:ext>
                </a:extLst>
              </p14:cNvPr>
              <p14:cNvContentPartPr/>
              <p14:nvPr/>
            </p14:nvContentPartPr>
            <p14:xfrm>
              <a:off x="2544600" y="883600"/>
              <a:ext cx="676080" cy="3452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76CE38-C085-4BF5-853A-578AC50B6A9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26960" y="865960"/>
                <a:ext cx="7117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C5F3C7-5E11-4988-AB85-0439D2A37764}"/>
                  </a:ext>
                </a:extLst>
              </p14:cNvPr>
              <p14:cNvContentPartPr/>
              <p14:nvPr/>
            </p14:nvContentPartPr>
            <p14:xfrm>
              <a:off x="304320" y="1512880"/>
              <a:ext cx="1868760" cy="603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C5F3C7-5E11-4988-AB85-0439D2A377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6680" y="1494880"/>
                <a:ext cx="190440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4597AAA-BF6D-48BA-ACF2-9AC704915884}"/>
                  </a:ext>
                </a:extLst>
              </p14:cNvPr>
              <p14:cNvContentPartPr/>
              <p14:nvPr/>
            </p14:nvContentPartPr>
            <p14:xfrm>
              <a:off x="3534960" y="1513600"/>
              <a:ext cx="942480" cy="334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4597AAA-BF6D-48BA-ACF2-9AC70491588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16967" y="1495600"/>
                <a:ext cx="978106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4F19D71-8B2D-4621-88D9-AFFB7CCD6FBE}"/>
                  </a:ext>
                </a:extLst>
              </p14:cNvPr>
              <p14:cNvContentPartPr/>
              <p14:nvPr/>
            </p14:nvContentPartPr>
            <p14:xfrm>
              <a:off x="2439120" y="1503520"/>
              <a:ext cx="934200" cy="4258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4F19D71-8B2D-4621-88D9-AFFB7CCD6FB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21480" y="1485520"/>
                <a:ext cx="9698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55B10E-480B-4157-8EEA-AC881C9911B4}"/>
                  </a:ext>
                </a:extLst>
              </p14:cNvPr>
              <p14:cNvContentPartPr/>
              <p14:nvPr/>
            </p14:nvContentPartPr>
            <p14:xfrm>
              <a:off x="3453960" y="1833280"/>
              <a:ext cx="3628440" cy="11714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55B10E-480B-4157-8EEA-AC881C9911B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35960" y="1815640"/>
                <a:ext cx="3664080" cy="120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13113556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14:cNvPr>
              <p14:cNvContentPartPr/>
              <p14:nvPr/>
            </p14:nvContentPartPr>
            <p14:xfrm>
              <a:off x="8349240" y="50560"/>
              <a:ext cx="141840" cy="41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240" y="32560"/>
                <a:ext cx="177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14:cNvPr>
              <p14:cNvContentPartPr/>
              <p14:nvPr/>
            </p14:nvContentPartPr>
            <p14:xfrm>
              <a:off x="363360" y="720880"/>
              <a:ext cx="123120" cy="29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5360" y="702880"/>
                <a:ext cx="1587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14:cNvPr>
              <p14:cNvContentPartPr/>
              <p14:nvPr/>
            </p14:nvContentPartPr>
            <p14:xfrm>
              <a:off x="294240" y="812680"/>
              <a:ext cx="21312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6600" y="795040"/>
                <a:ext cx="248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14:cNvPr>
              <p14:cNvContentPartPr/>
              <p14:nvPr/>
            </p14:nvContentPartPr>
            <p14:xfrm>
              <a:off x="609240" y="700360"/>
              <a:ext cx="568080" cy="25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682720"/>
                <a:ext cx="603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14:cNvPr>
              <p14:cNvContentPartPr/>
              <p14:nvPr/>
            </p14:nvContentPartPr>
            <p14:xfrm>
              <a:off x="1522920" y="619360"/>
              <a:ext cx="101304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286" y="601720"/>
                <a:ext cx="1048667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14:cNvPr>
              <p14:cNvContentPartPr/>
              <p14:nvPr/>
            </p14:nvContentPartPr>
            <p14:xfrm>
              <a:off x="2915400" y="640600"/>
              <a:ext cx="51804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97748" y="622600"/>
                <a:ext cx="553705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14:cNvPr>
              <p14:cNvContentPartPr/>
              <p14:nvPr/>
            </p14:nvContentPartPr>
            <p14:xfrm>
              <a:off x="3667440" y="618280"/>
              <a:ext cx="508680" cy="21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600280"/>
                <a:ext cx="5443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14:cNvPr>
              <p14:cNvContentPartPr/>
              <p14:nvPr/>
            </p14:nvContentPartPr>
            <p14:xfrm>
              <a:off x="4541160" y="596320"/>
              <a:ext cx="59184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23171" y="578320"/>
                <a:ext cx="627458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14:cNvPr>
              <p14:cNvContentPartPr/>
              <p14:nvPr/>
            </p14:nvContentPartPr>
            <p14:xfrm>
              <a:off x="6623760" y="785320"/>
              <a:ext cx="146160" cy="2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06120" y="767680"/>
                <a:ext cx="181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14:cNvPr>
              <p14:cNvContentPartPr/>
              <p14:nvPr/>
            </p14:nvContentPartPr>
            <p14:xfrm>
              <a:off x="6623760" y="876760"/>
              <a:ext cx="16524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06120" y="859120"/>
                <a:ext cx="200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14:cNvPr>
              <p14:cNvContentPartPr/>
              <p14:nvPr/>
            </p14:nvContentPartPr>
            <p14:xfrm>
              <a:off x="7660200" y="644200"/>
              <a:ext cx="320400" cy="261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42560" y="626225"/>
                <a:ext cx="356040" cy="297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14:cNvPr>
              <p14:cNvContentPartPr/>
              <p14:nvPr/>
            </p14:nvContentPartPr>
            <p14:xfrm>
              <a:off x="6938760" y="608200"/>
              <a:ext cx="631440" cy="313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20770" y="590221"/>
                <a:ext cx="66706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14:cNvPr>
              <p14:cNvContentPartPr/>
              <p14:nvPr/>
            </p14:nvContentPartPr>
            <p14:xfrm>
              <a:off x="6237840" y="720880"/>
              <a:ext cx="213480" cy="24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200" y="702880"/>
                <a:ext cx="24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14:cNvPr>
              <p14:cNvContentPartPr/>
              <p14:nvPr/>
            </p14:nvContentPartPr>
            <p14:xfrm>
              <a:off x="6014280" y="772000"/>
              <a:ext cx="124920" cy="17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6640" y="754000"/>
                <a:ext cx="1605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14:cNvPr>
              <p14:cNvContentPartPr/>
              <p14:nvPr/>
            </p14:nvContentPartPr>
            <p14:xfrm>
              <a:off x="5607840" y="698920"/>
              <a:ext cx="275040" cy="305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681259"/>
                <a:ext cx="310680" cy="34132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34392324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14:cNvPr>
              <p14:cNvContentPartPr/>
              <p14:nvPr/>
            </p14:nvContentPartPr>
            <p14:xfrm>
              <a:off x="8349240" y="50560"/>
              <a:ext cx="141840" cy="41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240" y="32560"/>
                <a:ext cx="177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14:cNvPr>
              <p14:cNvContentPartPr/>
              <p14:nvPr/>
            </p14:nvContentPartPr>
            <p14:xfrm>
              <a:off x="363360" y="720880"/>
              <a:ext cx="123120" cy="29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5360" y="702880"/>
                <a:ext cx="1587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14:cNvPr>
              <p14:cNvContentPartPr/>
              <p14:nvPr/>
            </p14:nvContentPartPr>
            <p14:xfrm>
              <a:off x="294240" y="812680"/>
              <a:ext cx="21312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6600" y="795040"/>
                <a:ext cx="248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14:cNvPr>
              <p14:cNvContentPartPr/>
              <p14:nvPr/>
            </p14:nvContentPartPr>
            <p14:xfrm>
              <a:off x="609240" y="700360"/>
              <a:ext cx="568080" cy="25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682720"/>
                <a:ext cx="603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14:cNvPr>
              <p14:cNvContentPartPr/>
              <p14:nvPr/>
            </p14:nvContentPartPr>
            <p14:xfrm>
              <a:off x="1522920" y="619360"/>
              <a:ext cx="101304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286" y="601720"/>
                <a:ext cx="1048667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14:cNvPr>
              <p14:cNvContentPartPr/>
              <p14:nvPr/>
            </p14:nvContentPartPr>
            <p14:xfrm>
              <a:off x="2915400" y="640600"/>
              <a:ext cx="51804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97748" y="622600"/>
                <a:ext cx="553705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14:cNvPr>
              <p14:cNvContentPartPr/>
              <p14:nvPr/>
            </p14:nvContentPartPr>
            <p14:xfrm>
              <a:off x="3667440" y="618280"/>
              <a:ext cx="508680" cy="21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600280"/>
                <a:ext cx="5443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14:cNvPr>
              <p14:cNvContentPartPr/>
              <p14:nvPr/>
            </p14:nvContentPartPr>
            <p14:xfrm>
              <a:off x="4541160" y="596320"/>
              <a:ext cx="59184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23171" y="578320"/>
                <a:ext cx="627458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14:cNvPr>
              <p14:cNvContentPartPr/>
              <p14:nvPr/>
            </p14:nvContentPartPr>
            <p14:xfrm>
              <a:off x="6623760" y="785320"/>
              <a:ext cx="146160" cy="2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06120" y="767680"/>
                <a:ext cx="181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14:cNvPr>
              <p14:cNvContentPartPr/>
              <p14:nvPr/>
            </p14:nvContentPartPr>
            <p14:xfrm>
              <a:off x="6623760" y="876760"/>
              <a:ext cx="16524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06120" y="859120"/>
                <a:ext cx="200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14:cNvPr>
              <p14:cNvContentPartPr/>
              <p14:nvPr/>
            </p14:nvContentPartPr>
            <p14:xfrm>
              <a:off x="7660200" y="644200"/>
              <a:ext cx="320400" cy="261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42560" y="626225"/>
                <a:ext cx="356040" cy="297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14:cNvPr>
              <p14:cNvContentPartPr/>
              <p14:nvPr/>
            </p14:nvContentPartPr>
            <p14:xfrm>
              <a:off x="6938760" y="608200"/>
              <a:ext cx="631440" cy="313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20770" y="590221"/>
                <a:ext cx="66706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14:cNvPr>
              <p14:cNvContentPartPr/>
              <p14:nvPr/>
            </p14:nvContentPartPr>
            <p14:xfrm>
              <a:off x="6237840" y="720880"/>
              <a:ext cx="213480" cy="24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200" y="702880"/>
                <a:ext cx="24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14:cNvPr>
              <p14:cNvContentPartPr/>
              <p14:nvPr/>
            </p14:nvContentPartPr>
            <p14:xfrm>
              <a:off x="6014280" y="772000"/>
              <a:ext cx="124920" cy="17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6640" y="754000"/>
                <a:ext cx="1605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14:cNvPr>
              <p14:cNvContentPartPr/>
              <p14:nvPr/>
            </p14:nvContentPartPr>
            <p14:xfrm>
              <a:off x="5607840" y="698920"/>
              <a:ext cx="275040" cy="305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681259"/>
                <a:ext cx="3106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14:cNvPr>
              <p14:cNvContentPartPr/>
              <p14:nvPr/>
            </p14:nvContentPartPr>
            <p14:xfrm>
              <a:off x="5455560" y="467440"/>
              <a:ext cx="965520" cy="64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37920" y="449450"/>
                <a:ext cx="1001160" cy="6757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64099915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14:cNvPr>
              <p14:cNvContentPartPr/>
              <p14:nvPr/>
            </p14:nvContentPartPr>
            <p14:xfrm>
              <a:off x="8349240" y="50560"/>
              <a:ext cx="141840" cy="41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240" y="32560"/>
                <a:ext cx="177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14:cNvPr>
              <p14:cNvContentPartPr/>
              <p14:nvPr/>
            </p14:nvContentPartPr>
            <p14:xfrm>
              <a:off x="363360" y="720880"/>
              <a:ext cx="123120" cy="29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5360" y="702880"/>
                <a:ext cx="1587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14:cNvPr>
              <p14:cNvContentPartPr/>
              <p14:nvPr/>
            </p14:nvContentPartPr>
            <p14:xfrm>
              <a:off x="294240" y="812680"/>
              <a:ext cx="21312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6600" y="795040"/>
                <a:ext cx="248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14:cNvPr>
              <p14:cNvContentPartPr/>
              <p14:nvPr/>
            </p14:nvContentPartPr>
            <p14:xfrm>
              <a:off x="609240" y="700360"/>
              <a:ext cx="568080" cy="25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682720"/>
                <a:ext cx="603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14:cNvPr>
              <p14:cNvContentPartPr/>
              <p14:nvPr/>
            </p14:nvContentPartPr>
            <p14:xfrm>
              <a:off x="1522920" y="619360"/>
              <a:ext cx="101304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286" y="601720"/>
                <a:ext cx="1048667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14:cNvPr>
              <p14:cNvContentPartPr/>
              <p14:nvPr/>
            </p14:nvContentPartPr>
            <p14:xfrm>
              <a:off x="2915400" y="640600"/>
              <a:ext cx="51804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97748" y="622600"/>
                <a:ext cx="553705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14:cNvPr>
              <p14:cNvContentPartPr/>
              <p14:nvPr/>
            </p14:nvContentPartPr>
            <p14:xfrm>
              <a:off x="3667440" y="618280"/>
              <a:ext cx="508680" cy="21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600280"/>
                <a:ext cx="5443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14:cNvPr>
              <p14:cNvContentPartPr/>
              <p14:nvPr/>
            </p14:nvContentPartPr>
            <p14:xfrm>
              <a:off x="4541160" y="596320"/>
              <a:ext cx="59184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23171" y="578320"/>
                <a:ext cx="627458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14:cNvPr>
              <p14:cNvContentPartPr/>
              <p14:nvPr/>
            </p14:nvContentPartPr>
            <p14:xfrm>
              <a:off x="6623760" y="785320"/>
              <a:ext cx="146160" cy="2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06120" y="767680"/>
                <a:ext cx="181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14:cNvPr>
              <p14:cNvContentPartPr/>
              <p14:nvPr/>
            </p14:nvContentPartPr>
            <p14:xfrm>
              <a:off x="6623760" y="876760"/>
              <a:ext cx="16524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06120" y="859120"/>
                <a:ext cx="200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14:cNvPr>
              <p14:cNvContentPartPr/>
              <p14:nvPr/>
            </p14:nvContentPartPr>
            <p14:xfrm>
              <a:off x="7660200" y="644200"/>
              <a:ext cx="320400" cy="261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42560" y="626225"/>
                <a:ext cx="356040" cy="297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14:cNvPr>
              <p14:cNvContentPartPr/>
              <p14:nvPr/>
            </p14:nvContentPartPr>
            <p14:xfrm>
              <a:off x="6938760" y="608200"/>
              <a:ext cx="631440" cy="313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20770" y="590221"/>
                <a:ext cx="66706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14:cNvPr>
              <p14:cNvContentPartPr/>
              <p14:nvPr/>
            </p14:nvContentPartPr>
            <p14:xfrm>
              <a:off x="6237840" y="720880"/>
              <a:ext cx="213480" cy="24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200" y="702880"/>
                <a:ext cx="24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14:cNvPr>
              <p14:cNvContentPartPr/>
              <p14:nvPr/>
            </p14:nvContentPartPr>
            <p14:xfrm>
              <a:off x="6014280" y="772000"/>
              <a:ext cx="124920" cy="17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6640" y="754000"/>
                <a:ext cx="1605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14:cNvPr>
              <p14:cNvContentPartPr/>
              <p14:nvPr/>
            </p14:nvContentPartPr>
            <p14:xfrm>
              <a:off x="5607840" y="698920"/>
              <a:ext cx="275040" cy="305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681259"/>
                <a:ext cx="3106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14:cNvPr>
              <p14:cNvContentPartPr/>
              <p14:nvPr/>
            </p14:nvContentPartPr>
            <p14:xfrm>
              <a:off x="5455560" y="467440"/>
              <a:ext cx="965520" cy="64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37920" y="449450"/>
                <a:ext cx="100116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14:cNvPr>
              <p14:cNvContentPartPr/>
              <p14:nvPr/>
            </p14:nvContentPartPr>
            <p14:xfrm>
              <a:off x="7548600" y="416320"/>
              <a:ext cx="814680" cy="559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30600" y="398680"/>
                <a:ext cx="850320" cy="594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88193017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14:cNvPr>
              <p14:cNvContentPartPr/>
              <p14:nvPr/>
            </p14:nvContentPartPr>
            <p14:xfrm>
              <a:off x="8349240" y="50560"/>
              <a:ext cx="141840" cy="41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240" y="32560"/>
                <a:ext cx="177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14:cNvPr>
              <p14:cNvContentPartPr/>
              <p14:nvPr/>
            </p14:nvContentPartPr>
            <p14:xfrm>
              <a:off x="363360" y="720880"/>
              <a:ext cx="123120" cy="29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5360" y="702880"/>
                <a:ext cx="1587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14:cNvPr>
              <p14:cNvContentPartPr/>
              <p14:nvPr/>
            </p14:nvContentPartPr>
            <p14:xfrm>
              <a:off x="294240" y="812680"/>
              <a:ext cx="21312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6600" y="795040"/>
                <a:ext cx="248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14:cNvPr>
              <p14:cNvContentPartPr/>
              <p14:nvPr/>
            </p14:nvContentPartPr>
            <p14:xfrm>
              <a:off x="609240" y="700360"/>
              <a:ext cx="568080" cy="25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682720"/>
                <a:ext cx="603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14:cNvPr>
              <p14:cNvContentPartPr/>
              <p14:nvPr/>
            </p14:nvContentPartPr>
            <p14:xfrm>
              <a:off x="1522920" y="619360"/>
              <a:ext cx="101304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286" y="601720"/>
                <a:ext cx="1048667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14:cNvPr>
              <p14:cNvContentPartPr/>
              <p14:nvPr/>
            </p14:nvContentPartPr>
            <p14:xfrm>
              <a:off x="2915400" y="640600"/>
              <a:ext cx="51804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97748" y="622600"/>
                <a:ext cx="553705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14:cNvPr>
              <p14:cNvContentPartPr/>
              <p14:nvPr/>
            </p14:nvContentPartPr>
            <p14:xfrm>
              <a:off x="3667440" y="618280"/>
              <a:ext cx="508680" cy="21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600280"/>
                <a:ext cx="5443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14:cNvPr>
              <p14:cNvContentPartPr/>
              <p14:nvPr/>
            </p14:nvContentPartPr>
            <p14:xfrm>
              <a:off x="4541160" y="596320"/>
              <a:ext cx="59184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23171" y="578320"/>
                <a:ext cx="627458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14:cNvPr>
              <p14:cNvContentPartPr/>
              <p14:nvPr/>
            </p14:nvContentPartPr>
            <p14:xfrm>
              <a:off x="6623760" y="785320"/>
              <a:ext cx="146160" cy="2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06120" y="767680"/>
                <a:ext cx="181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14:cNvPr>
              <p14:cNvContentPartPr/>
              <p14:nvPr/>
            </p14:nvContentPartPr>
            <p14:xfrm>
              <a:off x="6623760" y="876760"/>
              <a:ext cx="16524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06120" y="859120"/>
                <a:ext cx="200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14:cNvPr>
              <p14:cNvContentPartPr/>
              <p14:nvPr/>
            </p14:nvContentPartPr>
            <p14:xfrm>
              <a:off x="7660200" y="644200"/>
              <a:ext cx="320400" cy="261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42560" y="626225"/>
                <a:ext cx="356040" cy="297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14:cNvPr>
              <p14:cNvContentPartPr/>
              <p14:nvPr/>
            </p14:nvContentPartPr>
            <p14:xfrm>
              <a:off x="6938760" y="608200"/>
              <a:ext cx="631440" cy="313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20770" y="590221"/>
                <a:ext cx="66706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14:cNvPr>
              <p14:cNvContentPartPr/>
              <p14:nvPr/>
            </p14:nvContentPartPr>
            <p14:xfrm>
              <a:off x="6237840" y="720880"/>
              <a:ext cx="213480" cy="24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200" y="702880"/>
                <a:ext cx="24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14:cNvPr>
              <p14:cNvContentPartPr/>
              <p14:nvPr/>
            </p14:nvContentPartPr>
            <p14:xfrm>
              <a:off x="6014280" y="772000"/>
              <a:ext cx="124920" cy="17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6640" y="754000"/>
                <a:ext cx="1605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14:cNvPr>
              <p14:cNvContentPartPr/>
              <p14:nvPr/>
            </p14:nvContentPartPr>
            <p14:xfrm>
              <a:off x="5607840" y="698920"/>
              <a:ext cx="275040" cy="305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681259"/>
                <a:ext cx="3106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14:cNvPr>
              <p14:cNvContentPartPr/>
              <p14:nvPr/>
            </p14:nvContentPartPr>
            <p14:xfrm>
              <a:off x="5455560" y="467440"/>
              <a:ext cx="965520" cy="64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37920" y="449450"/>
                <a:ext cx="100116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14:cNvPr>
              <p14:cNvContentPartPr/>
              <p14:nvPr/>
            </p14:nvContentPartPr>
            <p14:xfrm>
              <a:off x="7548600" y="416320"/>
              <a:ext cx="814680" cy="559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30600" y="398680"/>
                <a:ext cx="8503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14:cNvPr>
              <p14:cNvContentPartPr/>
              <p14:nvPr/>
            </p14:nvContentPartPr>
            <p14:xfrm>
              <a:off x="8330880" y="568240"/>
              <a:ext cx="335160" cy="21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312880" y="550600"/>
                <a:ext cx="3708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14:cNvPr>
              <p14:cNvContentPartPr/>
              <p14:nvPr/>
            </p14:nvContentPartPr>
            <p14:xfrm>
              <a:off x="934680" y="1323880"/>
              <a:ext cx="16560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916680" y="1305880"/>
                <a:ext cx="201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14:cNvPr>
              <p14:cNvContentPartPr/>
              <p14:nvPr/>
            </p14:nvContentPartPr>
            <p14:xfrm>
              <a:off x="975000" y="1391200"/>
              <a:ext cx="15336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1373560"/>
                <a:ext cx="189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14:cNvPr>
              <p14:cNvContentPartPr/>
              <p14:nvPr/>
            </p14:nvContentPartPr>
            <p14:xfrm>
              <a:off x="1218720" y="1177720"/>
              <a:ext cx="405720" cy="28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200720" y="1160080"/>
                <a:ext cx="4413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14:cNvPr>
              <p14:cNvContentPartPr/>
              <p14:nvPr/>
            </p14:nvContentPartPr>
            <p14:xfrm>
              <a:off x="527880" y="1187080"/>
              <a:ext cx="254520" cy="321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9880" y="1169080"/>
                <a:ext cx="290160" cy="357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70837863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14:cNvPr>
              <p14:cNvContentPartPr/>
              <p14:nvPr/>
            </p14:nvContentPartPr>
            <p14:xfrm>
              <a:off x="8349240" y="50560"/>
              <a:ext cx="141840" cy="41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240" y="32560"/>
                <a:ext cx="177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14:cNvPr>
              <p14:cNvContentPartPr/>
              <p14:nvPr/>
            </p14:nvContentPartPr>
            <p14:xfrm>
              <a:off x="363360" y="720880"/>
              <a:ext cx="123120" cy="29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5360" y="702880"/>
                <a:ext cx="1587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14:cNvPr>
              <p14:cNvContentPartPr/>
              <p14:nvPr/>
            </p14:nvContentPartPr>
            <p14:xfrm>
              <a:off x="294240" y="812680"/>
              <a:ext cx="21312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6600" y="795040"/>
                <a:ext cx="248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14:cNvPr>
              <p14:cNvContentPartPr/>
              <p14:nvPr/>
            </p14:nvContentPartPr>
            <p14:xfrm>
              <a:off x="609240" y="700360"/>
              <a:ext cx="568080" cy="25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682720"/>
                <a:ext cx="603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14:cNvPr>
              <p14:cNvContentPartPr/>
              <p14:nvPr/>
            </p14:nvContentPartPr>
            <p14:xfrm>
              <a:off x="1522920" y="619360"/>
              <a:ext cx="101304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286" y="601720"/>
                <a:ext cx="1048667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14:cNvPr>
              <p14:cNvContentPartPr/>
              <p14:nvPr/>
            </p14:nvContentPartPr>
            <p14:xfrm>
              <a:off x="2915400" y="640600"/>
              <a:ext cx="51804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97748" y="622600"/>
                <a:ext cx="553705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14:cNvPr>
              <p14:cNvContentPartPr/>
              <p14:nvPr/>
            </p14:nvContentPartPr>
            <p14:xfrm>
              <a:off x="3667440" y="618280"/>
              <a:ext cx="508680" cy="21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600280"/>
                <a:ext cx="5443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14:cNvPr>
              <p14:cNvContentPartPr/>
              <p14:nvPr/>
            </p14:nvContentPartPr>
            <p14:xfrm>
              <a:off x="4541160" y="596320"/>
              <a:ext cx="59184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23171" y="578320"/>
                <a:ext cx="627458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14:cNvPr>
              <p14:cNvContentPartPr/>
              <p14:nvPr/>
            </p14:nvContentPartPr>
            <p14:xfrm>
              <a:off x="6623760" y="785320"/>
              <a:ext cx="146160" cy="2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06120" y="767680"/>
                <a:ext cx="181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14:cNvPr>
              <p14:cNvContentPartPr/>
              <p14:nvPr/>
            </p14:nvContentPartPr>
            <p14:xfrm>
              <a:off x="6623760" y="876760"/>
              <a:ext cx="16524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06120" y="859120"/>
                <a:ext cx="200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14:cNvPr>
              <p14:cNvContentPartPr/>
              <p14:nvPr/>
            </p14:nvContentPartPr>
            <p14:xfrm>
              <a:off x="7660200" y="644200"/>
              <a:ext cx="320400" cy="261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42560" y="626225"/>
                <a:ext cx="356040" cy="297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14:cNvPr>
              <p14:cNvContentPartPr/>
              <p14:nvPr/>
            </p14:nvContentPartPr>
            <p14:xfrm>
              <a:off x="6938760" y="608200"/>
              <a:ext cx="631440" cy="313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20770" y="590221"/>
                <a:ext cx="66706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14:cNvPr>
              <p14:cNvContentPartPr/>
              <p14:nvPr/>
            </p14:nvContentPartPr>
            <p14:xfrm>
              <a:off x="6237840" y="720880"/>
              <a:ext cx="213480" cy="24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200" y="702880"/>
                <a:ext cx="24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14:cNvPr>
              <p14:cNvContentPartPr/>
              <p14:nvPr/>
            </p14:nvContentPartPr>
            <p14:xfrm>
              <a:off x="6014280" y="772000"/>
              <a:ext cx="124920" cy="17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6640" y="754000"/>
                <a:ext cx="1605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14:cNvPr>
              <p14:cNvContentPartPr/>
              <p14:nvPr/>
            </p14:nvContentPartPr>
            <p14:xfrm>
              <a:off x="5607840" y="698920"/>
              <a:ext cx="275040" cy="305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681259"/>
                <a:ext cx="3106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14:cNvPr>
              <p14:cNvContentPartPr/>
              <p14:nvPr/>
            </p14:nvContentPartPr>
            <p14:xfrm>
              <a:off x="5455560" y="467440"/>
              <a:ext cx="965520" cy="64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37920" y="449450"/>
                <a:ext cx="100116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14:cNvPr>
              <p14:cNvContentPartPr/>
              <p14:nvPr/>
            </p14:nvContentPartPr>
            <p14:xfrm>
              <a:off x="7548600" y="416320"/>
              <a:ext cx="814680" cy="559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30600" y="398680"/>
                <a:ext cx="8503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14:cNvPr>
              <p14:cNvContentPartPr/>
              <p14:nvPr/>
            </p14:nvContentPartPr>
            <p14:xfrm>
              <a:off x="8330880" y="568240"/>
              <a:ext cx="335160" cy="21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312880" y="550600"/>
                <a:ext cx="3708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14:cNvPr>
              <p14:cNvContentPartPr/>
              <p14:nvPr/>
            </p14:nvContentPartPr>
            <p14:xfrm>
              <a:off x="934680" y="1323880"/>
              <a:ext cx="16560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916680" y="1305880"/>
                <a:ext cx="201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14:cNvPr>
              <p14:cNvContentPartPr/>
              <p14:nvPr/>
            </p14:nvContentPartPr>
            <p14:xfrm>
              <a:off x="975000" y="1391200"/>
              <a:ext cx="15336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1373560"/>
                <a:ext cx="189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14:cNvPr>
              <p14:cNvContentPartPr/>
              <p14:nvPr/>
            </p14:nvContentPartPr>
            <p14:xfrm>
              <a:off x="1218720" y="1177720"/>
              <a:ext cx="405720" cy="28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200720" y="1160080"/>
                <a:ext cx="4413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14:cNvPr>
              <p14:cNvContentPartPr/>
              <p14:nvPr/>
            </p14:nvContentPartPr>
            <p14:xfrm>
              <a:off x="527880" y="1187080"/>
              <a:ext cx="254520" cy="321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9880" y="1169080"/>
                <a:ext cx="29016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14:cNvPr>
              <p14:cNvContentPartPr/>
              <p14:nvPr/>
            </p14:nvContentPartPr>
            <p14:xfrm>
              <a:off x="2091360" y="1086280"/>
              <a:ext cx="560520" cy="38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73360" y="1068640"/>
                <a:ext cx="59616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14:cNvPr>
              <p14:cNvContentPartPr/>
              <p14:nvPr/>
            </p14:nvContentPartPr>
            <p14:xfrm>
              <a:off x="2946000" y="1137400"/>
              <a:ext cx="772560" cy="29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28000" y="1119760"/>
                <a:ext cx="80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14:cNvPr>
              <p14:cNvContentPartPr/>
              <p14:nvPr/>
            </p14:nvContentPartPr>
            <p14:xfrm>
              <a:off x="4023120" y="1096720"/>
              <a:ext cx="210600" cy="296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5120" y="1079080"/>
                <a:ext cx="246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14:cNvPr>
              <p14:cNvContentPartPr/>
              <p14:nvPr/>
            </p14:nvContentPartPr>
            <p14:xfrm>
              <a:off x="4501560" y="1310200"/>
              <a:ext cx="19800" cy="97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3560" y="1292560"/>
                <a:ext cx="5544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14:cNvPr>
              <p14:cNvContentPartPr/>
              <p14:nvPr/>
            </p14:nvContentPartPr>
            <p14:xfrm>
              <a:off x="4504080" y="1157920"/>
              <a:ext cx="1728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86080" y="1139920"/>
                <a:ext cx="5292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14:cNvPr>
              <p14:cNvContentPartPr/>
              <p14:nvPr/>
            </p14:nvContentPartPr>
            <p14:xfrm>
              <a:off x="4634040" y="1239280"/>
              <a:ext cx="90000" cy="182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16400" y="1221280"/>
                <a:ext cx="12564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14:cNvPr>
              <p14:cNvContentPartPr/>
              <p14:nvPr/>
            </p14:nvContentPartPr>
            <p14:xfrm>
              <a:off x="4968120" y="1252600"/>
              <a:ext cx="393480" cy="179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50120" y="1234600"/>
                <a:ext cx="42912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14:cNvPr>
              <p14:cNvContentPartPr/>
              <p14:nvPr/>
            </p14:nvContentPartPr>
            <p14:xfrm>
              <a:off x="5516040" y="1249360"/>
              <a:ext cx="552240" cy="192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98388" y="1231360"/>
                <a:ext cx="587903" cy="22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43571062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14:cNvPr>
              <p14:cNvContentPartPr/>
              <p14:nvPr/>
            </p14:nvContentPartPr>
            <p14:xfrm>
              <a:off x="8349240" y="50560"/>
              <a:ext cx="141840" cy="41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240" y="32560"/>
                <a:ext cx="177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14:cNvPr>
              <p14:cNvContentPartPr/>
              <p14:nvPr/>
            </p14:nvContentPartPr>
            <p14:xfrm>
              <a:off x="363360" y="720880"/>
              <a:ext cx="123120" cy="29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5360" y="702880"/>
                <a:ext cx="1587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14:cNvPr>
              <p14:cNvContentPartPr/>
              <p14:nvPr/>
            </p14:nvContentPartPr>
            <p14:xfrm>
              <a:off x="294240" y="812680"/>
              <a:ext cx="21312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6600" y="795040"/>
                <a:ext cx="248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14:cNvPr>
              <p14:cNvContentPartPr/>
              <p14:nvPr/>
            </p14:nvContentPartPr>
            <p14:xfrm>
              <a:off x="609240" y="700360"/>
              <a:ext cx="568080" cy="25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682720"/>
                <a:ext cx="603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14:cNvPr>
              <p14:cNvContentPartPr/>
              <p14:nvPr/>
            </p14:nvContentPartPr>
            <p14:xfrm>
              <a:off x="1522920" y="619360"/>
              <a:ext cx="101304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286" y="601720"/>
                <a:ext cx="1048667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14:cNvPr>
              <p14:cNvContentPartPr/>
              <p14:nvPr/>
            </p14:nvContentPartPr>
            <p14:xfrm>
              <a:off x="2915400" y="640600"/>
              <a:ext cx="51804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97748" y="622600"/>
                <a:ext cx="553705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14:cNvPr>
              <p14:cNvContentPartPr/>
              <p14:nvPr/>
            </p14:nvContentPartPr>
            <p14:xfrm>
              <a:off x="3667440" y="618280"/>
              <a:ext cx="508680" cy="21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600280"/>
                <a:ext cx="5443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14:cNvPr>
              <p14:cNvContentPartPr/>
              <p14:nvPr/>
            </p14:nvContentPartPr>
            <p14:xfrm>
              <a:off x="4541160" y="596320"/>
              <a:ext cx="59184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23171" y="578320"/>
                <a:ext cx="627458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14:cNvPr>
              <p14:cNvContentPartPr/>
              <p14:nvPr/>
            </p14:nvContentPartPr>
            <p14:xfrm>
              <a:off x="6623760" y="785320"/>
              <a:ext cx="146160" cy="2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06120" y="767680"/>
                <a:ext cx="181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14:cNvPr>
              <p14:cNvContentPartPr/>
              <p14:nvPr/>
            </p14:nvContentPartPr>
            <p14:xfrm>
              <a:off x="6623760" y="876760"/>
              <a:ext cx="16524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06120" y="859120"/>
                <a:ext cx="200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14:cNvPr>
              <p14:cNvContentPartPr/>
              <p14:nvPr/>
            </p14:nvContentPartPr>
            <p14:xfrm>
              <a:off x="7660200" y="644200"/>
              <a:ext cx="320400" cy="261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42560" y="626225"/>
                <a:ext cx="356040" cy="297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14:cNvPr>
              <p14:cNvContentPartPr/>
              <p14:nvPr/>
            </p14:nvContentPartPr>
            <p14:xfrm>
              <a:off x="6938760" y="608200"/>
              <a:ext cx="631440" cy="313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20770" y="590221"/>
                <a:ext cx="66706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14:cNvPr>
              <p14:cNvContentPartPr/>
              <p14:nvPr/>
            </p14:nvContentPartPr>
            <p14:xfrm>
              <a:off x="6237840" y="720880"/>
              <a:ext cx="213480" cy="24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200" y="702880"/>
                <a:ext cx="24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14:cNvPr>
              <p14:cNvContentPartPr/>
              <p14:nvPr/>
            </p14:nvContentPartPr>
            <p14:xfrm>
              <a:off x="6014280" y="772000"/>
              <a:ext cx="124920" cy="17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6640" y="754000"/>
                <a:ext cx="1605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14:cNvPr>
              <p14:cNvContentPartPr/>
              <p14:nvPr/>
            </p14:nvContentPartPr>
            <p14:xfrm>
              <a:off x="5607840" y="698920"/>
              <a:ext cx="275040" cy="305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681259"/>
                <a:ext cx="3106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14:cNvPr>
              <p14:cNvContentPartPr/>
              <p14:nvPr/>
            </p14:nvContentPartPr>
            <p14:xfrm>
              <a:off x="5455560" y="467440"/>
              <a:ext cx="965520" cy="64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37920" y="449450"/>
                <a:ext cx="100116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14:cNvPr>
              <p14:cNvContentPartPr/>
              <p14:nvPr/>
            </p14:nvContentPartPr>
            <p14:xfrm>
              <a:off x="7548600" y="416320"/>
              <a:ext cx="814680" cy="559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30600" y="398680"/>
                <a:ext cx="8503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14:cNvPr>
              <p14:cNvContentPartPr/>
              <p14:nvPr/>
            </p14:nvContentPartPr>
            <p14:xfrm>
              <a:off x="8330880" y="568240"/>
              <a:ext cx="335160" cy="21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312880" y="550600"/>
                <a:ext cx="3708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14:cNvPr>
              <p14:cNvContentPartPr/>
              <p14:nvPr/>
            </p14:nvContentPartPr>
            <p14:xfrm>
              <a:off x="934680" y="1323880"/>
              <a:ext cx="16560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916680" y="1305880"/>
                <a:ext cx="201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14:cNvPr>
              <p14:cNvContentPartPr/>
              <p14:nvPr/>
            </p14:nvContentPartPr>
            <p14:xfrm>
              <a:off x="975000" y="1391200"/>
              <a:ext cx="15336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1373560"/>
                <a:ext cx="189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14:cNvPr>
              <p14:cNvContentPartPr/>
              <p14:nvPr/>
            </p14:nvContentPartPr>
            <p14:xfrm>
              <a:off x="1218720" y="1177720"/>
              <a:ext cx="405720" cy="28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200720" y="1160080"/>
                <a:ext cx="4413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14:cNvPr>
              <p14:cNvContentPartPr/>
              <p14:nvPr/>
            </p14:nvContentPartPr>
            <p14:xfrm>
              <a:off x="527880" y="1187080"/>
              <a:ext cx="254520" cy="321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9880" y="1169080"/>
                <a:ext cx="29016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14:cNvPr>
              <p14:cNvContentPartPr/>
              <p14:nvPr/>
            </p14:nvContentPartPr>
            <p14:xfrm>
              <a:off x="2091360" y="1086280"/>
              <a:ext cx="560520" cy="38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73360" y="1068640"/>
                <a:ext cx="59616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14:cNvPr>
              <p14:cNvContentPartPr/>
              <p14:nvPr/>
            </p14:nvContentPartPr>
            <p14:xfrm>
              <a:off x="2946000" y="1137400"/>
              <a:ext cx="772560" cy="29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28000" y="1119760"/>
                <a:ext cx="80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14:cNvPr>
              <p14:cNvContentPartPr/>
              <p14:nvPr/>
            </p14:nvContentPartPr>
            <p14:xfrm>
              <a:off x="4023120" y="1096720"/>
              <a:ext cx="210600" cy="296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5120" y="1079080"/>
                <a:ext cx="246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14:cNvPr>
              <p14:cNvContentPartPr/>
              <p14:nvPr/>
            </p14:nvContentPartPr>
            <p14:xfrm>
              <a:off x="4501560" y="1310200"/>
              <a:ext cx="19800" cy="97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3560" y="1292560"/>
                <a:ext cx="5544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14:cNvPr>
              <p14:cNvContentPartPr/>
              <p14:nvPr/>
            </p14:nvContentPartPr>
            <p14:xfrm>
              <a:off x="4504080" y="1157920"/>
              <a:ext cx="1728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86080" y="1139920"/>
                <a:ext cx="5292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14:cNvPr>
              <p14:cNvContentPartPr/>
              <p14:nvPr/>
            </p14:nvContentPartPr>
            <p14:xfrm>
              <a:off x="4634040" y="1239280"/>
              <a:ext cx="90000" cy="182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16400" y="1221280"/>
                <a:ext cx="12564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14:cNvPr>
              <p14:cNvContentPartPr/>
              <p14:nvPr/>
            </p14:nvContentPartPr>
            <p14:xfrm>
              <a:off x="4968120" y="1252600"/>
              <a:ext cx="393480" cy="179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50120" y="1234600"/>
                <a:ext cx="42912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14:cNvPr>
              <p14:cNvContentPartPr/>
              <p14:nvPr/>
            </p14:nvContentPartPr>
            <p14:xfrm>
              <a:off x="5516040" y="1249360"/>
              <a:ext cx="552240" cy="192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98388" y="1231360"/>
                <a:ext cx="587903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14:cNvPr>
              <p14:cNvContentPartPr/>
              <p14:nvPr/>
            </p14:nvContentPartPr>
            <p14:xfrm>
              <a:off x="6277800" y="1371400"/>
              <a:ext cx="723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59800" y="1353400"/>
                <a:ext cx="1080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14:cNvPr>
              <p14:cNvContentPartPr/>
              <p14:nvPr/>
            </p14:nvContentPartPr>
            <p14:xfrm>
              <a:off x="6578040" y="1239280"/>
              <a:ext cx="392400" cy="19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60400" y="1221280"/>
                <a:ext cx="4280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14:cNvPr>
              <p14:cNvContentPartPr/>
              <p14:nvPr/>
            </p14:nvContentPartPr>
            <p14:xfrm>
              <a:off x="670440" y="1777480"/>
              <a:ext cx="233640" cy="28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2468" y="1759818"/>
                <a:ext cx="269225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14:cNvPr>
              <p14:cNvContentPartPr/>
              <p14:nvPr/>
            </p14:nvContentPartPr>
            <p14:xfrm>
              <a:off x="1097040" y="1697920"/>
              <a:ext cx="1656000" cy="482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79040" y="1679920"/>
                <a:ext cx="1691640" cy="518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70742139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14:cNvPr>
              <p14:cNvContentPartPr/>
              <p14:nvPr/>
            </p14:nvContentPartPr>
            <p14:xfrm>
              <a:off x="8349240" y="50560"/>
              <a:ext cx="141840" cy="41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240" y="32560"/>
                <a:ext cx="177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14:cNvPr>
              <p14:cNvContentPartPr/>
              <p14:nvPr/>
            </p14:nvContentPartPr>
            <p14:xfrm>
              <a:off x="363360" y="720880"/>
              <a:ext cx="123120" cy="29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5360" y="702880"/>
                <a:ext cx="1587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14:cNvPr>
              <p14:cNvContentPartPr/>
              <p14:nvPr/>
            </p14:nvContentPartPr>
            <p14:xfrm>
              <a:off x="294240" y="812680"/>
              <a:ext cx="21312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6600" y="795040"/>
                <a:ext cx="248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14:cNvPr>
              <p14:cNvContentPartPr/>
              <p14:nvPr/>
            </p14:nvContentPartPr>
            <p14:xfrm>
              <a:off x="609240" y="700360"/>
              <a:ext cx="568080" cy="25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682720"/>
                <a:ext cx="603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14:cNvPr>
              <p14:cNvContentPartPr/>
              <p14:nvPr/>
            </p14:nvContentPartPr>
            <p14:xfrm>
              <a:off x="1522920" y="619360"/>
              <a:ext cx="101304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286" y="601720"/>
                <a:ext cx="1048667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14:cNvPr>
              <p14:cNvContentPartPr/>
              <p14:nvPr/>
            </p14:nvContentPartPr>
            <p14:xfrm>
              <a:off x="2915400" y="640600"/>
              <a:ext cx="51804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97748" y="622600"/>
                <a:ext cx="553705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14:cNvPr>
              <p14:cNvContentPartPr/>
              <p14:nvPr/>
            </p14:nvContentPartPr>
            <p14:xfrm>
              <a:off x="3667440" y="618280"/>
              <a:ext cx="508680" cy="21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600280"/>
                <a:ext cx="5443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14:cNvPr>
              <p14:cNvContentPartPr/>
              <p14:nvPr/>
            </p14:nvContentPartPr>
            <p14:xfrm>
              <a:off x="4541160" y="596320"/>
              <a:ext cx="59184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23171" y="578320"/>
                <a:ext cx="627458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14:cNvPr>
              <p14:cNvContentPartPr/>
              <p14:nvPr/>
            </p14:nvContentPartPr>
            <p14:xfrm>
              <a:off x="6623760" y="785320"/>
              <a:ext cx="146160" cy="2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06120" y="767680"/>
                <a:ext cx="181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14:cNvPr>
              <p14:cNvContentPartPr/>
              <p14:nvPr/>
            </p14:nvContentPartPr>
            <p14:xfrm>
              <a:off x="6623760" y="876760"/>
              <a:ext cx="16524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06120" y="859120"/>
                <a:ext cx="200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14:cNvPr>
              <p14:cNvContentPartPr/>
              <p14:nvPr/>
            </p14:nvContentPartPr>
            <p14:xfrm>
              <a:off x="7660200" y="644200"/>
              <a:ext cx="320400" cy="261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42560" y="626225"/>
                <a:ext cx="356040" cy="297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14:cNvPr>
              <p14:cNvContentPartPr/>
              <p14:nvPr/>
            </p14:nvContentPartPr>
            <p14:xfrm>
              <a:off x="6938760" y="608200"/>
              <a:ext cx="631440" cy="313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20770" y="590221"/>
                <a:ext cx="66706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14:cNvPr>
              <p14:cNvContentPartPr/>
              <p14:nvPr/>
            </p14:nvContentPartPr>
            <p14:xfrm>
              <a:off x="6237840" y="720880"/>
              <a:ext cx="213480" cy="24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200" y="702880"/>
                <a:ext cx="24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14:cNvPr>
              <p14:cNvContentPartPr/>
              <p14:nvPr/>
            </p14:nvContentPartPr>
            <p14:xfrm>
              <a:off x="6014280" y="772000"/>
              <a:ext cx="124920" cy="17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6640" y="754000"/>
                <a:ext cx="1605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14:cNvPr>
              <p14:cNvContentPartPr/>
              <p14:nvPr/>
            </p14:nvContentPartPr>
            <p14:xfrm>
              <a:off x="5607840" y="698920"/>
              <a:ext cx="275040" cy="305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681259"/>
                <a:ext cx="3106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14:cNvPr>
              <p14:cNvContentPartPr/>
              <p14:nvPr/>
            </p14:nvContentPartPr>
            <p14:xfrm>
              <a:off x="5455560" y="467440"/>
              <a:ext cx="965520" cy="64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37920" y="449450"/>
                <a:ext cx="100116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14:cNvPr>
              <p14:cNvContentPartPr/>
              <p14:nvPr/>
            </p14:nvContentPartPr>
            <p14:xfrm>
              <a:off x="7548600" y="416320"/>
              <a:ext cx="814680" cy="559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30600" y="398680"/>
                <a:ext cx="8503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14:cNvPr>
              <p14:cNvContentPartPr/>
              <p14:nvPr/>
            </p14:nvContentPartPr>
            <p14:xfrm>
              <a:off x="8330880" y="568240"/>
              <a:ext cx="335160" cy="21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312880" y="550600"/>
                <a:ext cx="3708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14:cNvPr>
              <p14:cNvContentPartPr/>
              <p14:nvPr/>
            </p14:nvContentPartPr>
            <p14:xfrm>
              <a:off x="934680" y="1323880"/>
              <a:ext cx="16560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916680" y="1305880"/>
                <a:ext cx="201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14:cNvPr>
              <p14:cNvContentPartPr/>
              <p14:nvPr/>
            </p14:nvContentPartPr>
            <p14:xfrm>
              <a:off x="975000" y="1391200"/>
              <a:ext cx="15336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1373560"/>
                <a:ext cx="189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14:cNvPr>
              <p14:cNvContentPartPr/>
              <p14:nvPr/>
            </p14:nvContentPartPr>
            <p14:xfrm>
              <a:off x="1218720" y="1177720"/>
              <a:ext cx="405720" cy="28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200720" y="1160080"/>
                <a:ext cx="4413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14:cNvPr>
              <p14:cNvContentPartPr/>
              <p14:nvPr/>
            </p14:nvContentPartPr>
            <p14:xfrm>
              <a:off x="527880" y="1187080"/>
              <a:ext cx="254520" cy="321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9880" y="1169080"/>
                <a:ext cx="29016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14:cNvPr>
              <p14:cNvContentPartPr/>
              <p14:nvPr/>
            </p14:nvContentPartPr>
            <p14:xfrm>
              <a:off x="2091360" y="1086280"/>
              <a:ext cx="560520" cy="38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73360" y="1068640"/>
                <a:ext cx="59616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14:cNvPr>
              <p14:cNvContentPartPr/>
              <p14:nvPr/>
            </p14:nvContentPartPr>
            <p14:xfrm>
              <a:off x="2946000" y="1137400"/>
              <a:ext cx="772560" cy="29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28000" y="1119760"/>
                <a:ext cx="80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14:cNvPr>
              <p14:cNvContentPartPr/>
              <p14:nvPr/>
            </p14:nvContentPartPr>
            <p14:xfrm>
              <a:off x="4023120" y="1096720"/>
              <a:ext cx="210600" cy="296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5120" y="1079080"/>
                <a:ext cx="246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14:cNvPr>
              <p14:cNvContentPartPr/>
              <p14:nvPr/>
            </p14:nvContentPartPr>
            <p14:xfrm>
              <a:off x="4501560" y="1310200"/>
              <a:ext cx="19800" cy="97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3560" y="1292560"/>
                <a:ext cx="5544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14:cNvPr>
              <p14:cNvContentPartPr/>
              <p14:nvPr/>
            </p14:nvContentPartPr>
            <p14:xfrm>
              <a:off x="4504080" y="1157920"/>
              <a:ext cx="1728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86080" y="1139920"/>
                <a:ext cx="5292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14:cNvPr>
              <p14:cNvContentPartPr/>
              <p14:nvPr/>
            </p14:nvContentPartPr>
            <p14:xfrm>
              <a:off x="4634040" y="1239280"/>
              <a:ext cx="90000" cy="182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16400" y="1221280"/>
                <a:ext cx="12564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14:cNvPr>
              <p14:cNvContentPartPr/>
              <p14:nvPr/>
            </p14:nvContentPartPr>
            <p14:xfrm>
              <a:off x="4968120" y="1252600"/>
              <a:ext cx="393480" cy="179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50120" y="1234600"/>
                <a:ext cx="42912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14:cNvPr>
              <p14:cNvContentPartPr/>
              <p14:nvPr/>
            </p14:nvContentPartPr>
            <p14:xfrm>
              <a:off x="5516040" y="1249360"/>
              <a:ext cx="552240" cy="192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98388" y="1231360"/>
                <a:ext cx="587903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14:cNvPr>
              <p14:cNvContentPartPr/>
              <p14:nvPr/>
            </p14:nvContentPartPr>
            <p14:xfrm>
              <a:off x="6277800" y="1371400"/>
              <a:ext cx="723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59800" y="1353400"/>
                <a:ext cx="1080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14:cNvPr>
              <p14:cNvContentPartPr/>
              <p14:nvPr/>
            </p14:nvContentPartPr>
            <p14:xfrm>
              <a:off x="6578040" y="1239280"/>
              <a:ext cx="392400" cy="19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60400" y="1221280"/>
                <a:ext cx="4280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14:cNvPr>
              <p14:cNvContentPartPr/>
              <p14:nvPr/>
            </p14:nvContentPartPr>
            <p14:xfrm>
              <a:off x="670440" y="1777480"/>
              <a:ext cx="233640" cy="28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2468" y="1759818"/>
                <a:ext cx="269225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14:cNvPr>
              <p14:cNvContentPartPr/>
              <p14:nvPr/>
            </p14:nvContentPartPr>
            <p14:xfrm>
              <a:off x="1097040" y="1697920"/>
              <a:ext cx="1656000" cy="482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79040" y="1679920"/>
                <a:ext cx="169164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14:cNvPr>
              <p14:cNvContentPartPr/>
              <p14:nvPr/>
            </p14:nvContentPartPr>
            <p14:xfrm>
              <a:off x="3153720" y="1665880"/>
              <a:ext cx="275040" cy="480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35720" y="1648240"/>
                <a:ext cx="31068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14:cNvPr>
              <p14:cNvContentPartPr/>
              <p14:nvPr/>
            </p14:nvContentPartPr>
            <p14:xfrm>
              <a:off x="5130480" y="1675960"/>
              <a:ext cx="415800" cy="283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12480" y="1657960"/>
                <a:ext cx="45144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14:cNvPr>
              <p14:cNvContentPartPr/>
              <p14:nvPr/>
            </p14:nvContentPartPr>
            <p14:xfrm>
              <a:off x="4460160" y="1675960"/>
              <a:ext cx="513720" cy="285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442173" y="1657960"/>
                <a:ext cx="549335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14:cNvPr>
              <p14:cNvContentPartPr/>
              <p14:nvPr/>
            </p14:nvContentPartPr>
            <p14:xfrm>
              <a:off x="3769320" y="1644640"/>
              <a:ext cx="558000" cy="345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51320" y="1626640"/>
                <a:ext cx="5936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14:cNvPr>
              <p14:cNvContentPartPr/>
              <p14:nvPr/>
            </p14:nvContentPartPr>
            <p14:xfrm>
              <a:off x="5882520" y="1686040"/>
              <a:ext cx="375840" cy="3060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64520" y="1668040"/>
                <a:ext cx="4114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14:cNvPr>
              <p14:cNvContentPartPr/>
              <p14:nvPr/>
            </p14:nvContentPartPr>
            <p14:xfrm>
              <a:off x="6324960" y="1909600"/>
              <a:ext cx="14400" cy="127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07320" y="1891960"/>
                <a:ext cx="50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14:cNvPr>
              <p14:cNvContentPartPr/>
              <p14:nvPr/>
            </p14:nvContentPartPr>
            <p14:xfrm>
              <a:off x="6351240" y="1757320"/>
              <a:ext cx="19080" cy="47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33240" y="1739320"/>
                <a:ext cx="54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14:cNvPr>
              <p14:cNvContentPartPr/>
              <p14:nvPr/>
            </p14:nvContentPartPr>
            <p14:xfrm>
              <a:off x="6456360" y="1868920"/>
              <a:ext cx="102240" cy="171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38360" y="1851280"/>
                <a:ext cx="1378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14:cNvPr>
              <p14:cNvContentPartPr/>
              <p14:nvPr/>
            </p14:nvContentPartPr>
            <p14:xfrm>
              <a:off x="6889800" y="1818160"/>
              <a:ext cx="907560" cy="219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72160" y="1800520"/>
                <a:ext cx="943200" cy="254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64104039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14:cNvPr>
              <p14:cNvContentPartPr/>
              <p14:nvPr/>
            </p14:nvContentPartPr>
            <p14:xfrm>
              <a:off x="8349240" y="50560"/>
              <a:ext cx="141840" cy="41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240" y="32560"/>
                <a:ext cx="177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14:cNvPr>
              <p14:cNvContentPartPr/>
              <p14:nvPr/>
            </p14:nvContentPartPr>
            <p14:xfrm>
              <a:off x="363360" y="720880"/>
              <a:ext cx="123120" cy="29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5360" y="702880"/>
                <a:ext cx="1587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14:cNvPr>
              <p14:cNvContentPartPr/>
              <p14:nvPr/>
            </p14:nvContentPartPr>
            <p14:xfrm>
              <a:off x="294240" y="812680"/>
              <a:ext cx="21312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6600" y="795040"/>
                <a:ext cx="248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14:cNvPr>
              <p14:cNvContentPartPr/>
              <p14:nvPr/>
            </p14:nvContentPartPr>
            <p14:xfrm>
              <a:off x="609240" y="700360"/>
              <a:ext cx="568080" cy="25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682720"/>
                <a:ext cx="603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14:cNvPr>
              <p14:cNvContentPartPr/>
              <p14:nvPr/>
            </p14:nvContentPartPr>
            <p14:xfrm>
              <a:off x="1522920" y="619360"/>
              <a:ext cx="101304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286" y="601720"/>
                <a:ext cx="1048667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14:cNvPr>
              <p14:cNvContentPartPr/>
              <p14:nvPr/>
            </p14:nvContentPartPr>
            <p14:xfrm>
              <a:off x="2915400" y="640600"/>
              <a:ext cx="51804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97748" y="622600"/>
                <a:ext cx="553705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14:cNvPr>
              <p14:cNvContentPartPr/>
              <p14:nvPr/>
            </p14:nvContentPartPr>
            <p14:xfrm>
              <a:off x="3667440" y="618280"/>
              <a:ext cx="508680" cy="21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600280"/>
                <a:ext cx="5443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14:cNvPr>
              <p14:cNvContentPartPr/>
              <p14:nvPr/>
            </p14:nvContentPartPr>
            <p14:xfrm>
              <a:off x="4541160" y="596320"/>
              <a:ext cx="59184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23171" y="578320"/>
                <a:ext cx="627458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14:cNvPr>
              <p14:cNvContentPartPr/>
              <p14:nvPr/>
            </p14:nvContentPartPr>
            <p14:xfrm>
              <a:off x="6623760" y="785320"/>
              <a:ext cx="146160" cy="2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06120" y="767680"/>
                <a:ext cx="181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14:cNvPr>
              <p14:cNvContentPartPr/>
              <p14:nvPr/>
            </p14:nvContentPartPr>
            <p14:xfrm>
              <a:off x="6623760" y="876760"/>
              <a:ext cx="16524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06120" y="859120"/>
                <a:ext cx="200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14:cNvPr>
              <p14:cNvContentPartPr/>
              <p14:nvPr/>
            </p14:nvContentPartPr>
            <p14:xfrm>
              <a:off x="7660200" y="644200"/>
              <a:ext cx="320400" cy="261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42560" y="626225"/>
                <a:ext cx="356040" cy="297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14:cNvPr>
              <p14:cNvContentPartPr/>
              <p14:nvPr/>
            </p14:nvContentPartPr>
            <p14:xfrm>
              <a:off x="6938760" y="608200"/>
              <a:ext cx="631440" cy="313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20770" y="590221"/>
                <a:ext cx="66706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14:cNvPr>
              <p14:cNvContentPartPr/>
              <p14:nvPr/>
            </p14:nvContentPartPr>
            <p14:xfrm>
              <a:off x="6237840" y="720880"/>
              <a:ext cx="213480" cy="24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200" y="702880"/>
                <a:ext cx="24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14:cNvPr>
              <p14:cNvContentPartPr/>
              <p14:nvPr/>
            </p14:nvContentPartPr>
            <p14:xfrm>
              <a:off x="6014280" y="772000"/>
              <a:ext cx="124920" cy="17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6640" y="754000"/>
                <a:ext cx="1605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14:cNvPr>
              <p14:cNvContentPartPr/>
              <p14:nvPr/>
            </p14:nvContentPartPr>
            <p14:xfrm>
              <a:off x="5607840" y="698920"/>
              <a:ext cx="275040" cy="305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681259"/>
                <a:ext cx="3106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14:cNvPr>
              <p14:cNvContentPartPr/>
              <p14:nvPr/>
            </p14:nvContentPartPr>
            <p14:xfrm>
              <a:off x="5455560" y="467440"/>
              <a:ext cx="965520" cy="64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37920" y="449450"/>
                <a:ext cx="100116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14:cNvPr>
              <p14:cNvContentPartPr/>
              <p14:nvPr/>
            </p14:nvContentPartPr>
            <p14:xfrm>
              <a:off x="7548600" y="416320"/>
              <a:ext cx="814680" cy="559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30600" y="398680"/>
                <a:ext cx="8503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14:cNvPr>
              <p14:cNvContentPartPr/>
              <p14:nvPr/>
            </p14:nvContentPartPr>
            <p14:xfrm>
              <a:off x="8330880" y="568240"/>
              <a:ext cx="335160" cy="21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312880" y="550600"/>
                <a:ext cx="3708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14:cNvPr>
              <p14:cNvContentPartPr/>
              <p14:nvPr/>
            </p14:nvContentPartPr>
            <p14:xfrm>
              <a:off x="934680" y="1323880"/>
              <a:ext cx="16560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916680" y="1305880"/>
                <a:ext cx="201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14:cNvPr>
              <p14:cNvContentPartPr/>
              <p14:nvPr/>
            </p14:nvContentPartPr>
            <p14:xfrm>
              <a:off x="975000" y="1391200"/>
              <a:ext cx="15336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1373560"/>
                <a:ext cx="189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14:cNvPr>
              <p14:cNvContentPartPr/>
              <p14:nvPr/>
            </p14:nvContentPartPr>
            <p14:xfrm>
              <a:off x="1218720" y="1177720"/>
              <a:ext cx="405720" cy="28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200720" y="1160080"/>
                <a:ext cx="4413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14:cNvPr>
              <p14:cNvContentPartPr/>
              <p14:nvPr/>
            </p14:nvContentPartPr>
            <p14:xfrm>
              <a:off x="527880" y="1187080"/>
              <a:ext cx="254520" cy="321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9880" y="1169080"/>
                <a:ext cx="29016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14:cNvPr>
              <p14:cNvContentPartPr/>
              <p14:nvPr/>
            </p14:nvContentPartPr>
            <p14:xfrm>
              <a:off x="2091360" y="1086280"/>
              <a:ext cx="560520" cy="38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73360" y="1068640"/>
                <a:ext cx="59616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14:cNvPr>
              <p14:cNvContentPartPr/>
              <p14:nvPr/>
            </p14:nvContentPartPr>
            <p14:xfrm>
              <a:off x="2946000" y="1137400"/>
              <a:ext cx="772560" cy="29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28000" y="1119760"/>
                <a:ext cx="80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14:cNvPr>
              <p14:cNvContentPartPr/>
              <p14:nvPr/>
            </p14:nvContentPartPr>
            <p14:xfrm>
              <a:off x="4023120" y="1096720"/>
              <a:ext cx="210600" cy="296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5120" y="1079080"/>
                <a:ext cx="246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14:cNvPr>
              <p14:cNvContentPartPr/>
              <p14:nvPr/>
            </p14:nvContentPartPr>
            <p14:xfrm>
              <a:off x="4501560" y="1310200"/>
              <a:ext cx="19800" cy="97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3560" y="1292560"/>
                <a:ext cx="5544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14:cNvPr>
              <p14:cNvContentPartPr/>
              <p14:nvPr/>
            </p14:nvContentPartPr>
            <p14:xfrm>
              <a:off x="4504080" y="1157920"/>
              <a:ext cx="1728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86080" y="1139920"/>
                <a:ext cx="5292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14:cNvPr>
              <p14:cNvContentPartPr/>
              <p14:nvPr/>
            </p14:nvContentPartPr>
            <p14:xfrm>
              <a:off x="4634040" y="1239280"/>
              <a:ext cx="90000" cy="182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16400" y="1221280"/>
                <a:ext cx="12564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14:cNvPr>
              <p14:cNvContentPartPr/>
              <p14:nvPr/>
            </p14:nvContentPartPr>
            <p14:xfrm>
              <a:off x="4968120" y="1252600"/>
              <a:ext cx="393480" cy="179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50120" y="1234600"/>
                <a:ext cx="42912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14:cNvPr>
              <p14:cNvContentPartPr/>
              <p14:nvPr/>
            </p14:nvContentPartPr>
            <p14:xfrm>
              <a:off x="5516040" y="1249360"/>
              <a:ext cx="552240" cy="192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98388" y="1231360"/>
                <a:ext cx="587903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14:cNvPr>
              <p14:cNvContentPartPr/>
              <p14:nvPr/>
            </p14:nvContentPartPr>
            <p14:xfrm>
              <a:off x="6277800" y="1371400"/>
              <a:ext cx="723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59800" y="1353400"/>
                <a:ext cx="1080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14:cNvPr>
              <p14:cNvContentPartPr/>
              <p14:nvPr/>
            </p14:nvContentPartPr>
            <p14:xfrm>
              <a:off x="6578040" y="1239280"/>
              <a:ext cx="392400" cy="19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60400" y="1221280"/>
                <a:ext cx="4280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14:cNvPr>
              <p14:cNvContentPartPr/>
              <p14:nvPr/>
            </p14:nvContentPartPr>
            <p14:xfrm>
              <a:off x="670440" y="1777480"/>
              <a:ext cx="233640" cy="28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2468" y="1759818"/>
                <a:ext cx="269225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14:cNvPr>
              <p14:cNvContentPartPr/>
              <p14:nvPr/>
            </p14:nvContentPartPr>
            <p14:xfrm>
              <a:off x="1097040" y="1697920"/>
              <a:ext cx="1656000" cy="482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79040" y="1679920"/>
                <a:ext cx="169164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14:cNvPr>
              <p14:cNvContentPartPr/>
              <p14:nvPr/>
            </p14:nvContentPartPr>
            <p14:xfrm>
              <a:off x="3153720" y="1665880"/>
              <a:ext cx="275040" cy="480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35720" y="1648240"/>
                <a:ext cx="31068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14:cNvPr>
              <p14:cNvContentPartPr/>
              <p14:nvPr/>
            </p14:nvContentPartPr>
            <p14:xfrm>
              <a:off x="5130480" y="1675960"/>
              <a:ext cx="415800" cy="283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12480" y="1657960"/>
                <a:ext cx="45144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14:cNvPr>
              <p14:cNvContentPartPr/>
              <p14:nvPr/>
            </p14:nvContentPartPr>
            <p14:xfrm>
              <a:off x="4460160" y="1675960"/>
              <a:ext cx="513720" cy="285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442173" y="1657960"/>
                <a:ext cx="549335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14:cNvPr>
              <p14:cNvContentPartPr/>
              <p14:nvPr/>
            </p14:nvContentPartPr>
            <p14:xfrm>
              <a:off x="3769320" y="1644640"/>
              <a:ext cx="558000" cy="345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51320" y="1626640"/>
                <a:ext cx="5936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14:cNvPr>
              <p14:cNvContentPartPr/>
              <p14:nvPr/>
            </p14:nvContentPartPr>
            <p14:xfrm>
              <a:off x="5882520" y="1686040"/>
              <a:ext cx="375840" cy="3060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64520" y="1668040"/>
                <a:ext cx="4114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14:cNvPr>
              <p14:cNvContentPartPr/>
              <p14:nvPr/>
            </p14:nvContentPartPr>
            <p14:xfrm>
              <a:off x="6324960" y="1909600"/>
              <a:ext cx="14400" cy="127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07320" y="1891960"/>
                <a:ext cx="50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14:cNvPr>
              <p14:cNvContentPartPr/>
              <p14:nvPr/>
            </p14:nvContentPartPr>
            <p14:xfrm>
              <a:off x="6351240" y="1757320"/>
              <a:ext cx="19080" cy="47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33240" y="1739320"/>
                <a:ext cx="54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14:cNvPr>
              <p14:cNvContentPartPr/>
              <p14:nvPr/>
            </p14:nvContentPartPr>
            <p14:xfrm>
              <a:off x="6456360" y="1868920"/>
              <a:ext cx="102240" cy="171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38360" y="1851280"/>
                <a:ext cx="1378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14:cNvPr>
              <p14:cNvContentPartPr/>
              <p14:nvPr/>
            </p14:nvContentPartPr>
            <p14:xfrm>
              <a:off x="6889800" y="1818160"/>
              <a:ext cx="907560" cy="219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72160" y="1800520"/>
                <a:ext cx="9432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4F79EEE-F68B-41BC-894F-AA62D8C2D85E}"/>
                  </a:ext>
                </a:extLst>
              </p14:cNvPr>
              <p14:cNvContentPartPr/>
              <p14:nvPr/>
            </p14:nvContentPartPr>
            <p14:xfrm>
              <a:off x="7925880" y="1970800"/>
              <a:ext cx="90360" cy="116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4F79EEE-F68B-41BC-894F-AA62D8C2D85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907880" y="1952800"/>
                <a:ext cx="1260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2594EE-205A-41A6-9762-62F92BD731D3}"/>
                  </a:ext>
                </a:extLst>
              </p14:cNvPr>
              <p14:cNvContentPartPr/>
              <p14:nvPr/>
            </p14:nvContentPartPr>
            <p14:xfrm>
              <a:off x="8216040" y="1808080"/>
              <a:ext cx="410040" cy="229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2594EE-205A-41A6-9762-62F92BD731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98040" y="1790080"/>
                <a:ext cx="44568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890DBDB-087B-46CE-BEE7-A247ABAF1372}"/>
                  </a:ext>
                </a:extLst>
              </p14:cNvPr>
              <p14:cNvContentPartPr/>
              <p14:nvPr/>
            </p14:nvContentPartPr>
            <p14:xfrm>
              <a:off x="1005600" y="2519080"/>
              <a:ext cx="13788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890DBDB-087B-46CE-BEE7-A247ABAF137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87600" y="2501440"/>
                <a:ext cx="173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F310717-3F8F-41EB-88B3-984088F960AB}"/>
                  </a:ext>
                </a:extLst>
              </p14:cNvPr>
              <p14:cNvContentPartPr/>
              <p14:nvPr/>
            </p14:nvContentPartPr>
            <p14:xfrm>
              <a:off x="985080" y="2610520"/>
              <a:ext cx="164880" cy="20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F310717-3F8F-41EB-88B3-984088F960A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67440" y="2592880"/>
                <a:ext cx="20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89ADFB-AA8B-4772-B796-082C0533445C}"/>
                  </a:ext>
                </a:extLst>
              </p14:cNvPr>
              <p14:cNvContentPartPr/>
              <p14:nvPr/>
            </p14:nvContentPartPr>
            <p14:xfrm>
              <a:off x="538320" y="2401360"/>
              <a:ext cx="313920" cy="322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89ADFB-AA8B-4772-B796-082C0533445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0320" y="2383360"/>
                <a:ext cx="3495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48F695-A617-49FC-BBCF-9A7C8E88A6EF}"/>
                  </a:ext>
                </a:extLst>
              </p14:cNvPr>
              <p14:cNvContentPartPr/>
              <p14:nvPr/>
            </p14:nvContentPartPr>
            <p14:xfrm>
              <a:off x="1452360" y="2387320"/>
              <a:ext cx="17280" cy="135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48F695-A617-49FC-BBCF-9A7C8E88A6E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434720" y="2369680"/>
                <a:ext cx="529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A82F9E-5FC6-4C82-9C10-39008A3F04CA}"/>
                  </a:ext>
                </a:extLst>
              </p14:cNvPr>
              <p14:cNvContentPartPr/>
              <p14:nvPr/>
            </p14:nvContentPartPr>
            <p14:xfrm>
              <a:off x="1371000" y="2518720"/>
              <a:ext cx="164520" cy="11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A82F9E-5FC6-4C82-9C10-39008A3F04C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353360" y="2500720"/>
                <a:ext cx="200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DB0041-9596-41FE-8442-AF3DBDEBFF90}"/>
                  </a:ext>
                </a:extLst>
              </p14:cNvPr>
              <p14:cNvContentPartPr/>
              <p14:nvPr/>
            </p14:nvContentPartPr>
            <p14:xfrm>
              <a:off x="1391520" y="2602240"/>
              <a:ext cx="117000" cy="108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DB0041-9596-41FE-8442-AF3DBDEBFF9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73520" y="2584240"/>
                <a:ext cx="1526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102E35D-F78F-4A4B-8DE4-7B1031A374B6}"/>
                  </a:ext>
                </a:extLst>
              </p14:cNvPr>
              <p14:cNvContentPartPr/>
              <p14:nvPr/>
            </p14:nvContentPartPr>
            <p14:xfrm>
              <a:off x="1716240" y="2438080"/>
              <a:ext cx="21240" cy="19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102E35D-F78F-4A4B-8DE4-7B1031A374B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98600" y="2420440"/>
                <a:ext cx="568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4D1F4F-4A4B-499B-9C2E-CACD54D3B26F}"/>
                  </a:ext>
                </a:extLst>
              </p14:cNvPr>
              <p14:cNvContentPartPr/>
              <p14:nvPr/>
            </p14:nvContentPartPr>
            <p14:xfrm>
              <a:off x="1605000" y="2437360"/>
              <a:ext cx="22248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4D1F4F-4A4B-499B-9C2E-CACD54D3B26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87000" y="2419360"/>
                <a:ext cx="258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90FE73D-9FEA-40C1-B352-245DCF9B7561}"/>
                  </a:ext>
                </a:extLst>
              </p14:cNvPr>
              <p14:cNvContentPartPr/>
              <p14:nvPr/>
            </p14:nvContentPartPr>
            <p14:xfrm>
              <a:off x="1564320" y="2640760"/>
              <a:ext cx="214200" cy="41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90FE73D-9FEA-40C1-B352-245DCF9B756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46320" y="2622760"/>
                <a:ext cx="2498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F626B39-AC4D-4075-8581-8ABA3A6AACDD}"/>
                  </a:ext>
                </a:extLst>
              </p14:cNvPr>
              <p14:cNvContentPartPr/>
              <p14:nvPr/>
            </p14:nvContentPartPr>
            <p14:xfrm>
              <a:off x="1823520" y="2586040"/>
              <a:ext cx="158040" cy="145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F626B39-AC4D-4075-8581-8ABA3A6AACD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05520" y="2568040"/>
                <a:ext cx="1936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0ACDD39-893E-44AA-AC81-FD9A0B6C014B}"/>
                  </a:ext>
                </a:extLst>
              </p14:cNvPr>
              <p14:cNvContentPartPr/>
              <p14:nvPr/>
            </p14:nvContentPartPr>
            <p14:xfrm>
              <a:off x="2113320" y="2295160"/>
              <a:ext cx="608760" cy="464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0ACDD39-893E-44AA-AC81-FD9A0B6C014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95680" y="2277160"/>
                <a:ext cx="644400" cy="500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10576547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14:cNvPr>
              <p14:cNvContentPartPr/>
              <p14:nvPr/>
            </p14:nvContentPartPr>
            <p14:xfrm>
              <a:off x="8349240" y="50560"/>
              <a:ext cx="141840" cy="41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240" y="32560"/>
                <a:ext cx="177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14:cNvPr>
              <p14:cNvContentPartPr/>
              <p14:nvPr/>
            </p14:nvContentPartPr>
            <p14:xfrm>
              <a:off x="363360" y="720880"/>
              <a:ext cx="123120" cy="29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5360" y="702880"/>
                <a:ext cx="1587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14:cNvPr>
              <p14:cNvContentPartPr/>
              <p14:nvPr/>
            </p14:nvContentPartPr>
            <p14:xfrm>
              <a:off x="294240" y="812680"/>
              <a:ext cx="21312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6600" y="795040"/>
                <a:ext cx="248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14:cNvPr>
              <p14:cNvContentPartPr/>
              <p14:nvPr/>
            </p14:nvContentPartPr>
            <p14:xfrm>
              <a:off x="609240" y="700360"/>
              <a:ext cx="568080" cy="25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682720"/>
                <a:ext cx="603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14:cNvPr>
              <p14:cNvContentPartPr/>
              <p14:nvPr/>
            </p14:nvContentPartPr>
            <p14:xfrm>
              <a:off x="1522920" y="619360"/>
              <a:ext cx="101304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286" y="601720"/>
                <a:ext cx="1048667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14:cNvPr>
              <p14:cNvContentPartPr/>
              <p14:nvPr/>
            </p14:nvContentPartPr>
            <p14:xfrm>
              <a:off x="2915400" y="640600"/>
              <a:ext cx="51804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97748" y="622600"/>
                <a:ext cx="553705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14:cNvPr>
              <p14:cNvContentPartPr/>
              <p14:nvPr/>
            </p14:nvContentPartPr>
            <p14:xfrm>
              <a:off x="3667440" y="618280"/>
              <a:ext cx="508680" cy="21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600280"/>
                <a:ext cx="5443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14:cNvPr>
              <p14:cNvContentPartPr/>
              <p14:nvPr/>
            </p14:nvContentPartPr>
            <p14:xfrm>
              <a:off x="4541160" y="596320"/>
              <a:ext cx="59184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23171" y="578320"/>
                <a:ext cx="627458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14:cNvPr>
              <p14:cNvContentPartPr/>
              <p14:nvPr/>
            </p14:nvContentPartPr>
            <p14:xfrm>
              <a:off x="6623760" y="785320"/>
              <a:ext cx="146160" cy="2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06120" y="767680"/>
                <a:ext cx="181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14:cNvPr>
              <p14:cNvContentPartPr/>
              <p14:nvPr/>
            </p14:nvContentPartPr>
            <p14:xfrm>
              <a:off x="6623760" y="876760"/>
              <a:ext cx="16524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06120" y="859120"/>
                <a:ext cx="200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14:cNvPr>
              <p14:cNvContentPartPr/>
              <p14:nvPr/>
            </p14:nvContentPartPr>
            <p14:xfrm>
              <a:off x="7660200" y="644200"/>
              <a:ext cx="320400" cy="261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42560" y="626225"/>
                <a:ext cx="356040" cy="297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14:cNvPr>
              <p14:cNvContentPartPr/>
              <p14:nvPr/>
            </p14:nvContentPartPr>
            <p14:xfrm>
              <a:off x="6938760" y="608200"/>
              <a:ext cx="631440" cy="313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20770" y="590221"/>
                <a:ext cx="66706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14:cNvPr>
              <p14:cNvContentPartPr/>
              <p14:nvPr/>
            </p14:nvContentPartPr>
            <p14:xfrm>
              <a:off x="6237840" y="720880"/>
              <a:ext cx="213480" cy="24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200" y="702880"/>
                <a:ext cx="24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14:cNvPr>
              <p14:cNvContentPartPr/>
              <p14:nvPr/>
            </p14:nvContentPartPr>
            <p14:xfrm>
              <a:off x="6014280" y="772000"/>
              <a:ext cx="124920" cy="17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6640" y="754000"/>
                <a:ext cx="1605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14:cNvPr>
              <p14:cNvContentPartPr/>
              <p14:nvPr/>
            </p14:nvContentPartPr>
            <p14:xfrm>
              <a:off x="5607840" y="698920"/>
              <a:ext cx="275040" cy="305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681259"/>
                <a:ext cx="3106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14:cNvPr>
              <p14:cNvContentPartPr/>
              <p14:nvPr/>
            </p14:nvContentPartPr>
            <p14:xfrm>
              <a:off x="5455560" y="467440"/>
              <a:ext cx="965520" cy="64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37920" y="449450"/>
                <a:ext cx="100116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14:cNvPr>
              <p14:cNvContentPartPr/>
              <p14:nvPr/>
            </p14:nvContentPartPr>
            <p14:xfrm>
              <a:off x="7548600" y="416320"/>
              <a:ext cx="814680" cy="559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30600" y="398680"/>
                <a:ext cx="8503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14:cNvPr>
              <p14:cNvContentPartPr/>
              <p14:nvPr/>
            </p14:nvContentPartPr>
            <p14:xfrm>
              <a:off x="8330880" y="568240"/>
              <a:ext cx="335160" cy="21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312880" y="550600"/>
                <a:ext cx="3708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14:cNvPr>
              <p14:cNvContentPartPr/>
              <p14:nvPr/>
            </p14:nvContentPartPr>
            <p14:xfrm>
              <a:off x="934680" y="1323880"/>
              <a:ext cx="16560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916680" y="1305880"/>
                <a:ext cx="201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14:cNvPr>
              <p14:cNvContentPartPr/>
              <p14:nvPr/>
            </p14:nvContentPartPr>
            <p14:xfrm>
              <a:off x="975000" y="1391200"/>
              <a:ext cx="15336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1373560"/>
                <a:ext cx="189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14:cNvPr>
              <p14:cNvContentPartPr/>
              <p14:nvPr/>
            </p14:nvContentPartPr>
            <p14:xfrm>
              <a:off x="1218720" y="1177720"/>
              <a:ext cx="405720" cy="28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200720" y="1160080"/>
                <a:ext cx="4413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14:cNvPr>
              <p14:cNvContentPartPr/>
              <p14:nvPr/>
            </p14:nvContentPartPr>
            <p14:xfrm>
              <a:off x="527880" y="1187080"/>
              <a:ext cx="254520" cy="321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9880" y="1169080"/>
                <a:ext cx="29016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14:cNvPr>
              <p14:cNvContentPartPr/>
              <p14:nvPr/>
            </p14:nvContentPartPr>
            <p14:xfrm>
              <a:off x="2091360" y="1086280"/>
              <a:ext cx="560520" cy="38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73360" y="1068640"/>
                <a:ext cx="59616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14:cNvPr>
              <p14:cNvContentPartPr/>
              <p14:nvPr/>
            </p14:nvContentPartPr>
            <p14:xfrm>
              <a:off x="2946000" y="1137400"/>
              <a:ext cx="772560" cy="29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28000" y="1119760"/>
                <a:ext cx="80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14:cNvPr>
              <p14:cNvContentPartPr/>
              <p14:nvPr/>
            </p14:nvContentPartPr>
            <p14:xfrm>
              <a:off x="4023120" y="1096720"/>
              <a:ext cx="210600" cy="296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5120" y="1079080"/>
                <a:ext cx="246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14:cNvPr>
              <p14:cNvContentPartPr/>
              <p14:nvPr/>
            </p14:nvContentPartPr>
            <p14:xfrm>
              <a:off x="4501560" y="1310200"/>
              <a:ext cx="19800" cy="97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3560" y="1292560"/>
                <a:ext cx="5544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14:cNvPr>
              <p14:cNvContentPartPr/>
              <p14:nvPr/>
            </p14:nvContentPartPr>
            <p14:xfrm>
              <a:off x="4504080" y="1157920"/>
              <a:ext cx="1728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86080" y="1139920"/>
                <a:ext cx="5292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14:cNvPr>
              <p14:cNvContentPartPr/>
              <p14:nvPr/>
            </p14:nvContentPartPr>
            <p14:xfrm>
              <a:off x="4634040" y="1239280"/>
              <a:ext cx="90000" cy="182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16400" y="1221280"/>
                <a:ext cx="12564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14:cNvPr>
              <p14:cNvContentPartPr/>
              <p14:nvPr/>
            </p14:nvContentPartPr>
            <p14:xfrm>
              <a:off x="4968120" y="1252600"/>
              <a:ext cx="393480" cy="179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50120" y="1234600"/>
                <a:ext cx="42912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14:cNvPr>
              <p14:cNvContentPartPr/>
              <p14:nvPr/>
            </p14:nvContentPartPr>
            <p14:xfrm>
              <a:off x="5516040" y="1249360"/>
              <a:ext cx="552240" cy="192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98388" y="1231360"/>
                <a:ext cx="587903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14:cNvPr>
              <p14:cNvContentPartPr/>
              <p14:nvPr/>
            </p14:nvContentPartPr>
            <p14:xfrm>
              <a:off x="6277800" y="1371400"/>
              <a:ext cx="723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59800" y="1353400"/>
                <a:ext cx="1080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14:cNvPr>
              <p14:cNvContentPartPr/>
              <p14:nvPr/>
            </p14:nvContentPartPr>
            <p14:xfrm>
              <a:off x="6578040" y="1239280"/>
              <a:ext cx="392400" cy="19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60400" y="1221280"/>
                <a:ext cx="4280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14:cNvPr>
              <p14:cNvContentPartPr/>
              <p14:nvPr/>
            </p14:nvContentPartPr>
            <p14:xfrm>
              <a:off x="670440" y="1777480"/>
              <a:ext cx="233640" cy="28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2468" y="1759818"/>
                <a:ext cx="269225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14:cNvPr>
              <p14:cNvContentPartPr/>
              <p14:nvPr/>
            </p14:nvContentPartPr>
            <p14:xfrm>
              <a:off x="1097040" y="1697920"/>
              <a:ext cx="1656000" cy="482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79040" y="1679920"/>
                <a:ext cx="169164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14:cNvPr>
              <p14:cNvContentPartPr/>
              <p14:nvPr/>
            </p14:nvContentPartPr>
            <p14:xfrm>
              <a:off x="3153720" y="1665880"/>
              <a:ext cx="275040" cy="480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35720" y="1648240"/>
                <a:ext cx="31068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14:cNvPr>
              <p14:cNvContentPartPr/>
              <p14:nvPr/>
            </p14:nvContentPartPr>
            <p14:xfrm>
              <a:off x="5130480" y="1675960"/>
              <a:ext cx="415800" cy="283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12480" y="1657960"/>
                <a:ext cx="45144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14:cNvPr>
              <p14:cNvContentPartPr/>
              <p14:nvPr/>
            </p14:nvContentPartPr>
            <p14:xfrm>
              <a:off x="4460160" y="1675960"/>
              <a:ext cx="513720" cy="285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442173" y="1657960"/>
                <a:ext cx="549335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14:cNvPr>
              <p14:cNvContentPartPr/>
              <p14:nvPr/>
            </p14:nvContentPartPr>
            <p14:xfrm>
              <a:off x="3769320" y="1644640"/>
              <a:ext cx="558000" cy="345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51320" y="1626640"/>
                <a:ext cx="5936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14:cNvPr>
              <p14:cNvContentPartPr/>
              <p14:nvPr/>
            </p14:nvContentPartPr>
            <p14:xfrm>
              <a:off x="5882520" y="1686040"/>
              <a:ext cx="375840" cy="3060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64520" y="1668040"/>
                <a:ext cx="4114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14:cNvPr>
              <p14:cNvContentPartPr/>
              <p14:nvPr/>
            </p14:nvContentPartPr>
            <p14:xfrm>
              <a:off x="6324960" y="1909600"/>
              <a:ext cx="14400" cy="127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07320" y="1891960"/>
                <a:ext cx="50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14:cNvPr>
              <p14:cNvContentPartPr/>
              <p14:nvPr/>
            </p14:nvContentPartPr>
            <p14:xfrm>
              <a:off x="6351240" y="1757320"/>
              <a:ext cx="19080" cy="47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33240" y="1739320"/>
                <a:ext cx="54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14:cNvPr>
              <p14:cNvContentPartPr/>
              <p14:nvPr/>
            </p14:nvContentPartPr>
            <p14:xfrm>
              <a:off x="6456360" y="1868920"/>
              <a:ext cx="102240" cy="171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38360" y="1851280"/>
                <a:ext cx="1378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14:cNvPr>
              <p14:cNvContentPartPr/>
              <p14:nvPr/>
            </p14:nvContentPartPr>
            <p14:xfrm>
              <a:off x="6889800" y="1818160"/>
              <a:ext cx="907560" cy="219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72160" y="1800520"/>
                <a:ext cx="9432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4F79EEE-F68B-41BC-894F-AA62D8C2D85E}"/>
                  </a:ext>
                </a:extLst>
              </p14:cNvPr>
              <p14:cNvContentPartPr/>
              <p14:nvPr/>
            </p14:nvContentPartPr>
            <p14:xfrm>
              <a:off x="7925880" y="1970800"/>
              <a:ext cx="90360" cy="116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4F79EEE-F68B-41BC-894F-AA62D8C2D85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907880" y="1952800"/>
                <a:ext cx="1260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2594EE-205A-41A6-9762-62F92BD731D3}"/>
                  </a:ext>
                </a:extLst>
              </p14:cNvPr>
              <p14:cNvContentPartPr/>
              <p14:nvPr/>
            </p14:nvContentPartPr>
            <p14:xfrm>
              <a:off x="8216040" y="1808080"/>
              <a:ext cx="410040" cy="229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2594EE-205A-41A6-9762-62F92BD731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98040" y="1790080"/>
                <a:ext cx="44568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890DBDB-087B-46CE-BEE7-A247ABAF1372}"/>
                  </a:ext>
                </a:extLst>
              </p14:cNvPr>
              <p14:cNvContentPartPr/>
              <p14:nvPr/>
            </p14:nvContentPartPr>
            <p14:xfrm>
              <a:off x="1005600" y="2519080"/>
              <a:ext cx="13788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890DBDB-087B-46CE-BEE7-A247ABAF137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87600" y="2501440"/>
                <a:ext cx="173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F310717-3F8F-41EB-88B3-984088F960AB}"/>
                  </a:ext>
                </a:extLst>
              </p14:cNvPr>
              <p14:cNvContentPartPr/>
              <p14:nvPr/>
            </p14:nvContentPartPr>
            <p14:xfrm>
              <a:off x="985080" y="2610520"/>
              <a:ext cx="164880" cy="20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F310717-3F8F-41EB-88B3-984088F960A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67440" y="2592880"/>
                <a:ext cx="20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89ADFB-AA8B-4772-B796-082C0533445C}"/>
                  </a:ext>
                </a:extLst>
              </p14:cNvPr>
              <p14:cNvContentPartPr/>
              <p14:nvPr/>
            </p14:nvContentPartPr>
            <p14:xfrm>
              <a:off x="538320" y="2401360"/>
              <a:ext cx="313920" cy="322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89ADFB-AA8B-4772-B796-082C0533445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0320" y="2383360"/>
                <a:ext cx="3495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48F695-A617-49FC-BBCF-9A7C8E88A6EF}"/>
                  </a:ext>
                </a:extLst>
              </p14:cNvPr>
              <p14:cNvContentPartPr/>
              <p14:nvPr/>
            </p14:nvContentPartPr>
            <p14:xfrm>
              <a:off x="1452360" y="2387320"/>
              <a:ext cx="17280" cy="135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48F695-A617-49FC-BBCF-9A7C8E88A6E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434720" y="2369680"/>
                <a:ext cx="529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A82F9E-5FC6-4C82-9C10-39008A3F04CA}"/>
                  </a:ext>
                </a:extLst>
              </p14:cNvPr>
              <p14:cNvContentPartPr/>
              <p14:nvPr/>
            </p14:nvContentPartPr>
            <p14:xfrm>
              <a:off x="1371000" y="2518720"/>
              <a:ext cx="164520" cy="11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A82F9E-5FC6-4C82-9C10-39008A3F04C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353360" y="2500720"/>
                <a:ext cx="200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DB0041-9596-41FE-8442-AF3DBDEBFF90}"/>
                  </a:ext>
                </a:extLst>
              </p14:cNvPr>
              <p14:cNvContentPartPr/>
              <p14:nvPr/>
            </p14:nvContentPartPr>
            <p14:xfrm>
              <a:off x="1391520" y="2602240"/>
              <a:ext cx="117000" cy="108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DB0041-9596-41FE-8442-AF3DBDEBFF9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73520" y="2584240"/>
                <a:ext cx="1526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102E35D-F78F-4A4B-8DE4-7B1031A374B6}"/>
                  </a:ext>
                </a:extLst>
              </p14:cNvPr>
              <p14:cNvContentPartPr/>
              <p14:nvPr/>
            </p14:nvContentPartPr>
            <p14:xfrm>
              <a:off x="1716240" y="2438080"/>
              <a:ext cx="21240" cy="19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102E35D-F78F-4A4B-8DE4-7B1031A374B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98600" y="2420440"/>
                <a:ext cx="568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4D1F4F-4A4B-499B-9C2E-CACD54D3B26F}"/>
                  </a:ext>
                </a:extLst>
              </p14:cNvPr>
              <p14:cNvContentPartPr/>
              <p14:nvPr/>
            </p14:nvContentPartPr>
            <p14:xfrm>
              <a:off x="1605000" y="2437360"/>
              <a:ext cx="22248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4D1F4F-4A4B-499B-9C2E-CACD54D3B26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87000" y="2419360"/>
                <a:ext cx="258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90FE73D-9FEA-40C1-B352-245DCF9B7561}"/>
                  </a:ext>
                </a:extLst>
              </p14:cNvPr>
              <p14:cNvContentPartPr/>
              <p14:nvPr/>
            </p14:nvContentPartPr>
            <p14:xfrm>
              <a:off x="1564320" y="2640760"/>
              <a:ext cx="214200" cy="41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90FE73D-9FEA-40C1-B352-245DCF9B756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46320" y="2622760"/>
                <a:ext cx="2498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F626B39-AC4D-4075-8581-8ABA3A6AACDD}"/>
                  </a:ext>
                </a:extLst>
              </p14:cNvPr>
              <p14:cNvContentPartPr/>
              <p14:nvPr/>
            </p14:nvContentPartPr>
            <p14:xfrm>
              <a:off x="1823520" y="2586040"/>
              <a:ext cx="158040" cy="145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F626B39-AC4D-4075-8581-8ABA3A6AACD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05520" y="2568040"/>
                <a:ext cx="1936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0ACDD39-893E-44AA-AC81-FD9A0B6C014B}"/>
                  </a:ext>
                </a:extLst>
              </p14:cNvPr>
              <p14:cNvContentPartPr/>
              <p14:nvPr/>
            </p14:nvContentPartPr>
            <p14:xfrm>
              <a:off x="2113320" y="2295160"/>
              <a:ext cx="608760" cy="464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0ACDD39-893E-44AA-AC81-FD9A0B6C014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95680" y="2277160"/>
                <a:ext cx="6444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BA9A2D3-4B5C-4506-A673-C09D737D1FE0}"/>
                  </a:ext>
                </a:extLst>
              </p14:cNvPr>
              <p14:cNvContentPartPr/>
              <p14:nvPr/>
            </p14:nvContentPartPr>
            <p14:xfrm>
              <a:off x="3078120" y="2512240"/>
              <a:ext cx="653040" cy="29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BA9A2D3-4B5C-4506-A673-C09D737D1FE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060120" y="2494600"/>
                <a:ext cx="68868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3693C4B-B2A0-4668-B127-1335C34F7383}"/>
                  </a:ext>
                </a:extLst>
              </p14:cNvPr>
              <p14:cNvContentPartPr/>
              <p14:nvPr/>
            </p14:nvContentPartPr>
            <p14:xfrm>
              <a:off x="5912760" y="2581000"/>
              <a:ext cx="18324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3693C4B-B2A0-4668-B127-1335C34F738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894760" y="2563360"/>
                <a:ext cx="2188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ADF8069-1098-4D36-A919-935B8C0B9068}"/>
                  </a:ext>
                </a:extLst>
              </p14:cNvPr>
              <p14:cNvContentPartPr/>
              <p14:nvPr/>
            </p14:nvContentPartPr>
            <p14:xfrm>
              <a:off x="5953440" y="2683960"/>
              <a:ext cx="14328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ADF8069-1098-4D36-A919-935B8C0B906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935440" y="2666320"/>
                <a:ext cx="178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B74FF07-5DEC-4A99-9574-3FEC1CACFF11}"/>
                  </a:ext>
                </a:extLst>
              </p14:cNvPr>
              <p14:cNvContentPartPr/>
              <p14:nvPr/>
            </p14:nvContentPartPr>
            <p14:xfrm>
              <a:off x="4255680" y="2434120"/>
              <a:ext cx="1422000" cy="508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B74FF07-5DEC-4A99-9574-3FEC1CACFF1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238040" y="2416480"/>
                <a:ext cx="1457640" cy="54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4B5962C-E8A5-48C9-BAC6-EBF03DDFEA6A}"/>
                  </a:ext>
                </a:extLst>
              </p14:cNvPr>
              <p14:cNvContentPartPr/>
              <p14:nvPr/>
            </p14:nvContentPartPr>
            <p14:xfrm>
              <a:off x="6433680" y="2640760"/>
              <a:ext cx="99000" cy="134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4B5962C-E8A5-48C9-BAC6-EBF03DDFEA6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16040" y="2622760"/>
                <a:ext cx="1346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24620F2-ED1D-4BDF-8E19-FDC802CB64ED}"/>
                  </a:ext>
                </a:extLst>
              </p14:cNvPr>
              <p14:cNvContentPartPr/>
              <p14:nvPr/>
            </p14:nvContentPartPr>
            <p14:xfrm>
              <a:off x="6390480" y="2387320"/>
              <a:ext cx="174960" cy="183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24620F2-ED1D-4BDF-8E19-FDC802CB64E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372480" y="2369680"/>
                <a:ext cx="21060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AD0E5FA-AB88-4BD9-B14C-CC09B6FFED8B}"/>
                  </a:ext>
                </a:extLst>
              </p14:cNvPr>
              <p14:cNvContentPartPr/>
              <p14:nvPr/>
            </p14:nvContentPartPr>
            <p14:xfrm>
              <a:off x="6745800" y="2398840"/>
              <a:ext cx="962640" cy="3780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AD0E5FA-AB88-4BD9-B14C-CC09B6FFED8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28160" y="2380857"/>
                <a:ext cx="998280" cy="4136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FA30EBB-8BAB-495E-9534-84DD9BA010AB}"/>
                  </a:ext>
                </a:extLst>
              </p14:cNvPr>
              <p14:cNvContentPartPr/>
              <p14:nvPr/>
            </p14:nvContentPartPr>
            <p14:xfrm>
              <a:off x="579000" y="2163040"/>
              <a:ext cx="2347200" cy="47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FA30EBB-8BAB-495E-9534-84DD9BA010A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1000" y="2127400"/>
                <a:ext cx="238284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6FA5B55-3C1A-4581-B984-385B8EE51A0E}"/>
                  </a:ext>
                </a:extLst>
              </p14:cNvPr>
              <p14:cNvContentPartPr/>
              <p14:nvPr/>
            </p14:nvContentPartPr>
            <p14:xfrm>
              <a:off x="507360" y="2732560"/>
              <a:ext cx="2021400" cy="91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6FA5B55-3C1A-4581-B984-385B8EE51A0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89720" y="2696920"/>
                <a:ext cx="2057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62292F4-165C-4AFE-A119-A84E2728786F}"/>
                  </a:ext>
                </a:extLst>
              </p14:cNvPr>
              <p14:cNvContentPartPr/>
              <p14:nvPr/>
            </p14:nvContentPartPr>
            <p14:xfrm>
              <a:off x="6288600" y="2874760"/>
              <a:ext cx="1484280" cy="41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62292F4-165C-4AFE-A119-A84E2728786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270960" y="2838760"/>
                <a:ext cx="151992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02DC2C-308B-4415-8EA9-CA9D56714792}"/>
                  </a:ext>
                </a:extLst>
              </p14:cNvPr>
              <p14:cNvContentPartPr/>
              <p14:nvPr/>
            </p14:nvContentPartPr>
            <p14:xfrm>
              <a:off x="4114560" y="2834080"/>
              <a:ext cx="1584360" cy="4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02DC2C-308B-4415-8EA9-CA9D567147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096560" y="2798080"/>
                <a:ext cx="1620000" cy="113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40390598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14:cNvPr>
              <p14:cNvContentPartPr/>
              <p14:nvPr/>
            </p14:nvContentPartPr>
            <p14:xfrm>
              <a:off x="8349240" y="50560"/>
              <a:ext cx="141840" cy="41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240" y="32560"/>
                <a:ext cx="177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14:cNvPr>
              <p14:cNvContentPartPr/>
              <p14:nvPr/>
            </p14:nvContentPartPr>
            <p14:xfrm>
              <a:off x="363360" y="720880"/>
              <a:ext cx="123120" cy="29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5360" y="702880"/>
                <a:ext cx="1587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14:cNvPr>
              <p14:cNvContentPartPr/>
              <p14:nvPr/>
            </p14:nvContentPartPr>
            <p14:xfrm>
              <a:off x="294240" y="812680"/>
              <a:ext cx="21312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6600" y="795040"/>
                <a:ext cx="248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14:cNvPr>
              <p14:cNvContentPartPr/>
              <p14:nvPr/>
            </p14:nvContentPartPr>
            <p14:xfrm>
              <a:off x="609240" y="700360"/>
              <a:ext cx="568080" cy="25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682720"/>
                <a:ext cx="603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14:cNvPr>
              <p14:cNvContentPartPr/>
              <p14:nvPr/>
            </p14:nvContentPartPr>
            <p14:xfrm>
              <a:off x="1522920" y="619360"/>
              <a:ext cx="101304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286" y="601720"/>
                <a:ext cx="1048667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14:cNvPr>
              <p14:cNvContentPartPr/>
              <p14:nvPr/>
            </p14:nvContentPartPr>
            <p14:xfrm>
              <a:off x="2915400" y="640600"/>
              <a:ext cx="51804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97748" y="622600"/>
                <a:ext cx="553705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14:cNvPr>
              <p14:cNvContentPartPr/>
              <p14:nvPr/>
            </p14:nvContentPartPr>
            <p14:xfrm>
              <a:off x="3667440" y="618280"/>
              <a:ext cx="508680" cy="21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600280"/>
                <a:ext cx="5443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14:cNvPr>
              <p14:cNvContentPartPr/>
              <p14:nvPr/>
            </p14:nvContentPartPr>
            <p14:xfrm>
              <a:off x="4541160" y="596320"/>
              <a:ext cx="59184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23171" y="578320"/>
                <a:ext cx="627458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14:cNvPr>
              <p14:cNvContentPartPr/>
              <p14:nvPr/>
            </p14:nvContentPartPr>
            <p14:xfrm>
              <a:off x="6623760" y="785320"/>
              <a:ext cx="146160" cy="2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06120" y="767680"/>
                <a:ext cx="181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14:cNvPr>
              <p14:cNvContentPartPr/>
              <p14:nvPr/>
            </p14:nvContentPartPr>
            <p14:xfrm>
              <a:off x="6623760" y="876760"/>
              <a:ext cx="16524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06120" y="859120"/>
                <a:ext cx="200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14:cNvPr>
              <p14:cNvContentPartPr/>
              <p14:nvPr/>
            </p14:nvContentPartPr>
            <p14:xfrm>
              <a:off x="7660200" y="644200"/>
              <a:ext cx="320400" cy="261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42560" y="626225"/>
                <a:ext cx="356040" cy="297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14:cNvPr>
              <p14:cNvContentPartPr/>
              <p14:nvPr/>
            </p14:nvContentPartPr>
            <p14:xfrm>
              <a:off x="6938760" y="608200"/>
              <a:ext cx="631440" cy="313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20770" y="590221"/>
                <a:ext cx="66706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14:cNvPr>
              <p14:cNvContentPartPr/>
              <p14:nvPr/>
            </p14:nvContentPartPr>
            <p14:xfrm>
              <a:off x="6237840" y="720880"/>
              <a:ext cx="213480" cy="24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200" y="702880"/>
                <a:ext cx="24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14:cNvPr>
              <p14:cNvContentPartPr/>
              <p14:nvPr/>
            </p14:nvContentPartPr>
            <p14:xfrm>
              <a:off x="6014280" y="772000"/>
              <a:ext cx="124920" cy="17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6640" y="754000"/>
                <a:ext cx="1605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14:cNvPr>
              <p14:cNvContentPartPr/>
              <p14:nvPr/>
            </p14:nvContentPartPr>
            <p14:xfrm>
              <a:off x="5607840" y="698920"/>
              <a:ext cx="275040" cy="305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681259"/>
                <a:ext cx="3106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14:cNvPr>
              <p14:cNvContentPartPr/>
              <p14:nvPr/>
            </p14:nvContentPartPr>
            <p14:xfrm>
              <a:off x="5455560" y="467440"/>
              <a:ext cx="965520" cy="64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37920" y="449450"/>
                <a:ext cx="100116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14:cNvPr>
              <p14:cNvContentPartPr/>
              <p14:nvPr/>
            </p14:nvContentPartPr>
            <p14:xfrm>
              <a:off x="7548600" y="416320"/>
              <a:ext cx="814680" cy="559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30600" y="398680"/>
                <a:ext cx="8503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14:cNvPr>
              <p14:cNvContentPartPr/>
              <p14:nvPr/>
            </p14:nvContentPartPr>
            <p14:xfrm>
              <a:off x="8330880" y="568240"/>
              <a:ext cx="335160" cy="21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312880" y="550600"/>
                <a:ext cx="3708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14:cNvPr>
              <p14:cNvContentPartPr/>
              <p14:nvPr/>
            </p14:nvContentPartPr>
            <p14:xfrm>
              <a:off x="934680" y="1323880"/>
              <a:ext cx="16560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916680" y="1305880"/>
                <a:ext cx="201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14:cNvPr>
              <p14:cNvContentPartPr/>
              <p14:nvPr/>
            </p14:nvContentPartPr>
            <p14:xfrm>
              <a:off x="975000" y="1391200"/>
              <a:ext cx="15336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1373560"/>
                <a:ext cx="189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14:cNvPr>
              <p14:cNvContentPartPr/>
              <p14:nvPr/>
            </p14:nvContentPartPr>
            <p14:xfrm>
              <a:off x="1218720" y="1177720"/>
              <a:ext cx="405720" cy="28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200720" y="1160080"/>
                <a:ext cx="4413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14:cNvPr>
              <p14:cNvContentPartPr/>
              <p14:nvPr/>
            </p14:nvContentPartPr>
            <p14:xfrm>
              <a:off x="527880" y="1187080"/>
              <a:ext cx="254520" cy="321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9880" y="1169080"/>
                <a:ext cx="29016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14:cNvPr>
              <p14:cNvContentPartPr/>
              <p14:nvPr/>
            </p14:nvContentPartPr>
            <p14:xfrm>
              <a:off x="2091360" y="1086280"/>
              <a:ext cx="560520" cy="38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73360" y="1068640"/>
                <a:ext cx="59616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14:cNvPr>
              <p14:cNvContentPartPr/>
              <p14:nvPr/>
            </p14:nvContentPartPr>
            <p14:xfrm>
              <a:off x="2946000" y="1137400"/>
              <a:ext cx="772560" cy="29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28000" y="1119760"/>
                <a:ext cx="80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14:cNvPr>
              <p14:cNvContentPartPr/>
              <p14:nvPr/>
            </p14:nvContentPartPr>
            <p14:xfrm>
              <a:off x="4023120" y="1096720"/>
              <a:ext cx="210600" cy="296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5120" y="1079080"/>
                <a:ext cx="246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14:cNvPr>
              <p14:cNvContentPartPr/>
              <p14:nvPr/>
            </p14:nvContentPartPr>
            <p14:xfrm>
              <a:off x="4501560" y="1310200"/>
              <a:ext cx="19800" cy="97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3560" y="1292560"/>
                <a:ext cx="5544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14:cNvPr>
              <p14:cNvContentPartPr/>
              <p14:nvPr/>
            </p14:nvContentPartPr>
            <p14:xfrm>
              <a:off x="4504080" y="1157920"/>
              <a:ext cx="1728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86080" y="1139920"/>
                <a:ext cx="5292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14:cNvPr>
              <p14:cNvContentPartPr/>
              <p14:nvPr/>
            </p14:nvContentPartPr>
            <p14:xfrm>
              <a:off x="4634040" y="1239280"/>
              <a:ext cx="90000" cy="182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16400" y="1221280"/>
                <a:ext cx="12564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14:cNvPr>
              <p14:cNvContentPartPr/>
              <p14:nvPr/>
            </p14:nvContentPartPr>
            <p14:xfrm>
              <a:off x="4968120" y="1252600"/>
              <a:ext cx="393480" cy="179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50120" y="1234600"/>
                <a:ext cx="42912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14:cNvPr>
              <p14:cNvContentPartPr/>
              <p14:nvPr/>
            </p14:nvContentPartPr>
            <p14:xfrm>
              <a:off x="5516040" y="1249360"/>
              <a:ext cx="552240" cy="192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98388" y="1231360"/>
                <a:ext cx="587903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14:cNvPr>
              <p14:cNvContentPartPr/>
              <p14:nvPr/>
            </p14:nvContentPartPr>
            <p14:xfrm>
              <a:off x="6277800" y="1371400"/>
              <a:ext cx="723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59800" y="1353400"/>
                <a:ext cx="1080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14:cNvPr>
              <p14:cNvContentPartPr/>
              <p14:nvPr/>
            </p14:nvContentPartPr>
            <p14:xfrm>
              <a:off x="6578040" y="1239280"/>
              <a:ext cx="392400" cy="19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60400" y="1221280"/>
                <a:ext cx="4280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14:cNvPr>
              <p14:cNvContentPartPr/>
              <p14:nvPr/>
            </p14:nvContentPartPr>
            <p14:xfrm>
              <a:off x="670440" y="1777480"/>
              <a:ext cx="233640" cy="28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2468" y="1759818"/>
                <a:ext cx="269225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14:cNvPr>
              <p14:cNvContentPartPr/>
              <p14:nvPr/>
            </p14:nvContentPartPr>
            <p14:xfrm>
              <a:off x="1097040" y="1697920"/>
              <a:ext cx="1656000" cy="482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79040" y="1679920"/>
                <a:ext cx="169164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14:cNvPr>
              <p14:cNvContentPartPr/>
              <p14:nvPr/>
            </p14:nvContentPartPr>
            <p14:xfrm>
              <a:off x="3153720" y="1665880"/>
              <a:ext cx="275040" cy="480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35720" y="1648240"/>
                <a:ext cx="31068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14:cNvPr>
              <p14:cNvContentPartPr/>
              <p14:nvPr/>
            </p14:nvContentPartPr>
            <p14:xfrm>
              <a:off x="5130480" y="1675960"/>
              <a:ext cx="415800" cy="283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12480" y="1657960"/>
                <a:ext cx="45144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14:cNvPr>
              <p14:cNvContentPartPr/>
              <p14:nvPr/>
            </p14:nvContentPartPr>
            <p14:xfrm>
              <a:off x="4460160" y="1675960"/>
              <a:ext cx="513720" cy="285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442173" y="1657960"/>
                <a:ext cx="549335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14:cNvPr>
              <p14:cNvContentPartPr/>
              <p14:nvPr/>
            </p14:nvContentPartPr>
            <p14:xfrm>
              <a:off x="3769320" y="1644640"/>
              <a:ext cx="558000" cy="345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51320" y="1626640"/>
                <a:ext cx="5936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14:cNvPr>
              <p14:cNvContentPartPr/>
              <p14:nvPr/>
            </p14:nvContentPartPr>
            <p14:xfrm>
              <a:off x="5882520" y="1686040"/>
              <a:ext cx="375840" cy="3060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64520" y="1668040"/>
                <a:ext cx="4114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14:cNvPr>
              <p14:cNvContentPartPr/>
              <p14:nvPr/>
            </p14:nvContentPartPr>
            <p14:xfrm>
              <a:off x="6324960" y="1909600"/>
              <a:ext cx="14400" cy="127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07320" y="1891960"/>
                <a:ext cx="50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14:cNvPr>
              <p14:cNvContentPartPr/>
              <p14:nvPr/>
            </p14:nvContentPartPr>
            <p14:xfrm>
              <a:off x="6351240" y="1757320"/>
              <a:ext cx="19080" cy="47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33240" y="1739320"/>
                <a:ext cx="54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14:cNvPr>
              <p14:cNvContentPartPr/>
              <p14:nvPr/>
            </p14:nvContentPartPr>
            <p14:xfrm>
              <a:off x="6456360" y="1868920"/>
              <a:ext cx="102240" cy="171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38360" y="1851280"/>
                <a:ext cx="1378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14:cNvPr>
              <p14:cNvContentPartPr/>
              <p14:nvPr/>
            </p14:nvContentPartPr>
            <p14:xfrm>
              <a:off x="6889800" y="1818160"/>
              <a:ext cx="907560" cy="219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72160" y="1800520"/>
                <a:ext cx="9432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4F79EEE-F68B-41BC-894F-AA62D8C2D85E}"/>
                  </a:ext>
                </a:extLst>
              </p14:cNvPr>
              <p14:cNvContentPartPr/>
              <p14:nvPr/>
            </p14:nvContentPartPr>
            <p14:xfrm>
              <a:off x="7925880" y="1970800"/>
              <a:ext cx="90360" cy="116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4F79EEE-F68B-41BC-894F-AA62D8C2D85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907880" y="1952800"/>
                <a:ext cx="1260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2594EE-205A-41A6-9762-62F92BD731D3}"/>
                  </a:ext>
                </a:extLst>
              </p14:cNvPr>
              <p14:cNvContentPartPr/>
              <p14:nvPr/>
            </p14:nvContentPartPr>
            <p14:xfrm>
              <a:off x="8216040" y="1808080"/>
              <a:ext cx="410040" cy="229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2594EE-205A-41A6-9762-62F92BD731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98040" y="1790080"/>
                <a:ext cx="44568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890DBDB-087B-46CE-BEE7-A247ABAF1372}"/>
                  </a:ext>
                </a:extLst>
              </p14:cNvPr>
              <p14:cNvContentPartPr/>
              <p14:nvPr/>
            </p14:nvContentPartPr>
            <p14:xfrm>
              <a:off x="1005600" y="2519080"/>
              <a:ext cx="13788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890DBDB-087B-46CE-BEE7-A247ABAF137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87600" y="2501440"/>
                <a:ext cx="173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F310717-3F8F-41EB-88B3-984088F960AB}"/>
                  </a:ext>
                </a:extLst>
              </p14:cNvPr>
              <p14:cNvContentPartPr/>
              <p14:nvPr/>
            </p14:nvContentPartPr>
            <p14:xfrm>
              <a:off x="985080" y="2610520"/>
              <a:ext cx="164880" cy="20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F310717-3F8F-41EB-88B3-984088F960A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67440" y="2592880"/>
                <a:ext cx="20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89ADFB-AA8B-4772-B796-082C0533445C}"/>
                  </a:ext>
                </a:extLst>
              </p14:cNvPr>
              <p14:cNvContentPartPr/>
              <p14:nvPr/>
            </p14:nvContentPartPr>
            <p14:xfrm>
              <a:off x="538320" y="2401360"/>
              <a:ext cx="313920" cy="322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89ADFB-AA8B-4772-B796-082C0533445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0320" y="2383360"/>
                <a:ext cx="3495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48F695-A617-49FC-BBCF-9A7C8E88A6EF}"/>
                  </a:ext>
                </a:extLst>
              </p14:cNvPr>
              <p14:cNvContentPartPr/>
              <p14:nvPr/>
            </p14:nvContentPartPr>
            <p14:xfrm>
              <a:off x="1452360" y="2387320"/>
              <a:ext cx="17280" cy="135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48F695-A617-49FC-BBCF-9A7C8E88A6E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434720" y="2369680"/>
                <a:ext cx="529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A82F9E-5FC6-4C82-9C10-39008A3F04CA}"/>
                  </a:ext>
                </a:extLst>
              </p14:cNvPr>
              <p14:cNvContentPartPr/>
              <p14:nvPr/>
            </p14:nvContentPartPr>
            <p14:xfrm>
              <a:off x="1371000" y="2518720"/>
              <a:ext cx="164520" cy="11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A82F9E-5FC6-4C82-9C10-39008A3F04C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353360" y="2500720"/>
                <a:ext cx="200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DB0041-9596-41FE-8442-AF3DBDEBFF90}"/>
                  </a:ext>
                </a:extLst>
              </p14:cNvPr>
              <p14:cNvContentPartPr/>
              <p14:nvPr/>
            </p14:nvContentPartPr>
            <p14:xfrm>
              <a:off x="1391520" y="2602240"/>
              <a:ext cx="117000" cy="108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DB0041-9596-41FE-8442-AF3DBDEBFF9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73520" y="2584240"/>
                <a:ext cx="1526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102E35D-F78F-4A4B-8DE4-7B1031A374B6}"/>
                  </a:ext>
                </a:extLst>
              </p14:cNvPr>
              <p14:cNvContentPartPr/>
              <p14:nvPr/>
            </p14:nvContentPartPr>
            <p14:xfrm>
              <a:off x="1716240" y="2438080"/>
              <a:ext cx="21240" cy="19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102E35D-F78F-4A4B-8DE4-7B1031A374B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98600" y="2420440"/>
                <a:ext cx="568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4D1F4F-4A4B-499B-9C2E-CACD54D3B26F}"/>
                  </a:ext>
                </a:extLst>
              </p14:cNvPr>
              <p14:cNvContentPartPr/>
              <p14:nvPr/>
            </p14:nvContentPartPr>
            <p14:xfrm>
              <a:off x="1605000" y="2437360"/>
              <a:ext cx="22248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4D1F4F-4A4B-499B-9C2E-CACD54D3B26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87000" y="2419360"/>
                <a:ext cx="258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90FE73D-9FEA-40C1-B352-245DCF9B7561}"/>
                  </a:ext>
                </a:extLst>
              </p14:cNvPr>
              <p14:cNvContentPartPr/>
              <p14:nvPr/>
            </p14:nvContentPartPr>
            <p14:xfrm>
              <a:off x="1564320" y="2640760"/>
              <a:ext cx="214200" cy="41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90FE73D-9FEA-40C1-B352-245DCF9B756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46320" y="2622760"/>
                <a:ext cx="2498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F626B39-AC4D-4075-8581-8ABA3A6AACDD}"/>
                  </a:ext>
                </a:extLst>
              </p14:cNvPr>
              <p14:cNvContentPartPr/>
              <p14:nvPr/>
            </p14:nvContentPartPr>
            <p14:xfrm>
              <a:off x="1823520" y="2586040"/>
              <a:ext cx="158040" cy="145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F626B39-AC4D-4075-8581-8ABA3A6AACD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05520" y="2568040"/>
                <a:ext cx="1936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0ACDD39-893E-44AA-AC81-FD9A0B6C014B}"/>
                  </a:ext>
                </a:extLst>
              </p14:cNvPr>
              <p14:cNvContentPartPr/>
              <p14:nvPr/>
            </p14:nvContentPartPr>
            <p14:xfrm>
              <a:off x="2113320" y="2295160"/>
              <a:ext cx="608760" cy="464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0ACDD39-893E-44AA-AC81-FD9A0B6C014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95680" y="2277160"/>
                <a:ext cx="6444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BA9A2D3-4B5C-4506-A673-C09D737D1FE0}"/>
                  </a:ext>
                </a:extLst>
              </p14:cNvPr>
              <p14:cNvContentPartPr/>
              <p14:nvPr/>
            </p14:nvContentPartPr>
            <p14:xfrm>
              <a:off x="3078120" y="2512240"/>
              <a:ext cx="653040" cy="29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BA9A2D3-4B5C-4506-A673-C09D737D1FE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060120" y="2494600"/>
                <a:ext cx="68868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3693C4B-B2A0-4668-B127-1335C34F7383}"/>
                  </a:ext>
                </a:extLst>
              </p14:cNvPr>
              <p14:cNvContentPartPr/>
              <p14:nvPr/>
            </p14:nvContentPartPr>
            <p14:xfrm>
              <a:off x="5912760" y="2581000"/>
              <a:ext cx="18324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3693C4B-B2A0-4668-B127-1335C34F738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894760" y="2563360"/>
                <a:ext cx="2188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ADF8069-1098-4D36-A919-935B8C0B9068}"/>
                  </a:ext>
                </a:extLst>
              </p14:cNvPr>
              <p14:cNvContentPartPr/>
              <p14:nvPr/>
            </p14:nvContentPartPr>
            <p14:xfrm>
              <a:off x="5953440" y="2683960"/>
              <a:ext cx="14328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ADF8069-1098-4D36-A919-935B8C0B906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935440" y="2666320"/>
                <a:ext cx="178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B74FF07-5DEC-4A99-9574-3FEC1CACFF11}"/>
                  </a:ext>
                </a:extLst>
              </p14:cNvPr>
              <p14:cNvContentPartPr/>
              <p14:nvPr/>
            </p14:nvContentPartPr>
            <p14:xfrm>
              <a:off x="4255680" y="2434120"/>
              <a:ext cx="1422000" cy="508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B74FF07-5DEC-4A99-9574-3FEC1CACFF1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238040" y="2416480"/>
                <a:ext cx="1457640" cy="54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4B5962C-E8A5-48C9-BAC6-EBF03DDFEA6A}"/>
                  </a:ext>
                </a:extLst>
              </p14:cNvPr>
              <p14:cNvContentPartPr/>
              <p14:nvPr/>
            </p14:nvContentPartPr>
            <p14:xfrm>
              <a:off x="6433680" y="2640760"/>
              <a:ext cx="99000" cy="134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4B5962C-E8A5-48C9-BAC6-EBF03DDFEA6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16040" y="2622760"/>
                <a:ext cx="1346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24620F2-ED1D-4BDF-8E19-FDC802CB64ED}"/>
                  </a:ext>
                </a:extLst>
              </p14:cNvPr>
              <p14:cNvContentPartPr/>
              <p14:nvPr/>
            </p14:nvContentPartPr>
            <p14:xfrm>
              <a:off x="6390480" y="2387320"/>
              <a:ext cx="174960" cy="183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24620F2-ED1D-4BDF-8E19-FDC802CB64E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372480" y="2369680"/>
                <a:ext cx="21060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AD0E5FA-AB88-4BD9-B14C-CC09B6FFED8B}"/>
                  </a:ext>
                </a:extLst>
              </p14:cNvPr>
              <p14:cNvContentPartPr/>
              <p14:nvPr/>
            </p14:nvContentPartPr>
            <p14:xfrm>
              <a:off x="6745800" y="2398840"/>
              <a:ext cx="962640" cy="3780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AD0E5FA-AB88-4BD9-B14C-CC09B6FFED8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28160" y="2380857"/>
                <a:ext cx="998280" cy="4136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FA30EBB-8BAB-495E-9534-84DD9BA010AB}"/>
                  </a:ext>
                </a:extLst>
              </p14:cNvPr>
              <p14:cNvContentPartPr/>
              <p14:nvPr/>
            </p14:nvContentPartPr>
            <p14:xfrm>
              <a:off x="579000" y="2163040"/>
              <a:ext cx="2347200" cy="47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FA30EBB-8BAB-495E-9534-84DD9BA010A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1000" y="2127400"/>
                <a:ext cx="238284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6FA5B55-3C1A-4581-B984-385B8EE51A0E}"/>
                  </a:ext>
                </a:extLst>
              </p14:cNvPr>
              <p14:cNvContentPartPr/>
              <p14:nvPr/>
            </p14:nvContentPartPr>
            <p14:xfrm>
              <a:off x="507360" y="2732560"/>
              <a:ext cx="2021400" cy="91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6FA5B55-3C1A-4581-B984-385B8EE51A0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89720" y="2696920"/>
                <a:ext cx="2057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62292F4-165C-4AFE-A119-A84E2728786F}"/>
                  </a:ext>
                </a:extLst>
              </p14:cNvPr>
              <p14:cNvContentPartPr/>
              <p14:nvPr/>
            </p14:nvContentPartPr>
            <p14:xfrm>
              <a:off x="6288600" y="2874760"/>
              <a:ext cx="1484280" cy="41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62292F4-165C-4AFE-A119-A84E2728786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270960" y="2838760"/>
                <a:ext cx="151992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02DC2C-308B-4415-8EA9-CA9D56714792}"/>
                  </a:ext>
                </a:extLst>
              </p14:cNvPr>
              <p14:cNvContentPartPr/>
              <p14:nvPr/>
            </p14:nvContentPartPr>
            <p14:xfrm>
              <a:off x="4114560" y="2834080"/>
              <a:ext cx="1584360" cy="4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02DC2C-308B-4415-8EA9-CA9D567147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096560" y="2798080"/>
                <a:ext cx="16200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DEE855-0C82-42A7-8BBD-F3DB60A8A2C2}"/>
                  </a:ext>
                </a:extLst>
              </p14:cNvPr>
              <p14:cNvContentPartPr/>
              <p14:nvPr/>
            </p14:nvContentPartPr>
            <p14:xfrm>
              <a:off x="7904280" y="2783320"/>
              <a:ext cx="81360" cy="13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DEE855-0C82-42A7-8BBD-F3DB60A8A2C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86640" y="2765680"/>
                <a:ext cx="1170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63E51C6-B877-4C78-993A-885132C853A4}"/>
                  </a:ext>
                </a:extLst>
              </p14:cNvPr>
              <p14:cNvContentPartPr/>
              <p14:nvPr/>
            </p14:nvContentPartPr>
            <p14:xfrm>
              <a:off x="8159160" y="2408560"/>
              <a:ext cx="757800" cy="447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63E51C6-B877-4C78-993A-885132C853A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141169" y="2390906"/>
                <a:ext cx="793423" cy="483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2A04CF3-2B94-48E7-A166-C04633D09C8B}"/>
                  </a:ext>
                </a:extLst>
              </p14:cNvPr>
              <p14:cNvContentPartPr/>
              <p14:nvPr/>
            </p14:nvContentPartPr>
            <p14:xfrm>
              <a:off x="667200" y="3139000"/>
              <a:ext cx="13320" cy="1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2A04CF3-2B94-48E7-A166-C04633D09C8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49200" y="3121000"/>
                <a:ext cx="489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4DAF6A1-370B-4100-8CC1-EC15235EBBCB}"/>
                  </a:ext>
                </a:extLst>
              </p14:cNvPr>
              <p14:cNvContentPartPr/>
              <p14:nvPr/>
            </p14:nvContentPartPr>
            <p14:xfrm>
              <a:off x="517800" y="3260680"/>
              <a:ext cx="864360" cy="3643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4DAF6A1-370B-4100-8CC1-EC15235EBBC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00160" y="3242698"/>
                <a:ext cx="90000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D44B6DC-44B7-46EE-8898-BD79290CD64B}"/>
                  </a:ext>
                </a:extLst>
              </p14:cNvPr>
              <p14:cNvContentPartPr/>
              <p14:nvPr/>
            </p14:nvContentPartPr>
            <p14:xfrm>
              <a:off x="1547760" y="3250600"/>
              <a:ext cx="1199160" cy="2793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D44B6DC-44B7-46EE-8898-BD79290CD64B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29760" y="3232960"/>
                <a:ext cx="1234800" cy="31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4621985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B661FA1-FEF4-4C04-B459-36D282716F6F}"/>
                  </a:ext>
                </a:extLst>
              </p14:cNvPr>
              <p14:cNvContentPartPr/>
              <p14:nvPr/>
            </p14:nvContentPartPr>
            <p14:xfrm>
              <a:off x="7488120" y="135880"/>
              <a:ext cx="1028880" cy="57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B661FA1-FEF4-4C04-B459-36D282716F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0120" y="117880"/>
                <a:ext cx="106452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6914F9-10B1-4CBC-BEB1-5D33B9C8444A}"/>
                  </a:ext>
                </a:extLst>
              </p14:cNvPr>
              <p14:cNvContentPartPr/>
              <p14:nvPr/>
            </p14:nvContentPartPr>
            <p14:xfrm>
              <a:off x="477120" y="149560"/>
              <a:ext cx="1496880" cy="8164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6914F9-10B1-4CBC-BEB1-5D33B9C8444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9480" y="131912"/>
                <a:ext cx="1532520" cy="852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8A1D50-E8DC-4D5B-B65E-C448919A113B}"/>
                  </a:ext>
                </a:extLst>
              </p14:cNvPr>
              <p14:cNvContentPartPr/>
              <p14:nvPr/>
            </p14:nvContentPartPr>
            <p14:xfrm>
              <a:off x="2397000" y="243520"/>
              <a:ext cx="659880" cy="330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8A1D50-E8DC-4D5B-B65E-C448919A113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79360" y="225520"/>
                <a:ext cx="6955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3A7866-14DE-4827-874D-1648B9099160}"/>
                  </a:ext>
                </a:extLst>
              </p14:cNvPr>
              <p14:cNvContentPartPr/>
              <p14:nvPr/>
            </p14:nvContentPartPr>
            <p14:xfrm>
              <a:off x="395760" y="871720"/>
              <a:ext cx="1828080" cy="6148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3A7866-14DE-4827-874D-1648B909916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7760" y="853720"/>
                <a:ext cx="1863720" cy="65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76CE38-C085-4BF5-853A-578AC50B6A99}"/>
                  </a:ext>
                </a:extLst>
              </p14:cNvPr>
              <p14:cNvContentPartPr/>
              <p14:nvPr/>
            </p14:nvContentPartPr>
            <p14:xfrm>
              <a:off x="2544600" y="883600"/>
              <a:ext cx="676080" cy="3452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76CE38-C085-4BF5-853A-578AC50B6A9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26960" y="865960"/>
                <a:ext cx="7117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C5F3C7-5E11-4988-AB85-0439D2A37764}"/>
                  </a:ext>
                </a:extLst>
              </p14:cNvPr>
              <p14:cNvContentPartPr/>
              <p14:nvPr/>
            </p14:nvContentPartPr>
            <p14:xfrm>
              <a:off x="304320" y="1512880"/>
              <a:ext cx="1868760" cy="603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C5F3C7-5E11-4988-AB85-0439D2A377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6680" y="1494880"/>
                <a:ext cx="190440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4597AAA-BF6D-48BA-ACF2-9AC704915884}"/>
                  </a:ext>
                </a:extLst>
              </p14:cNvPr>
              <p14:cNvContentPartPr/>
              <p14:nvPr/>
            </p14:nvContentPartPr>
            <p14:xfrm>
              <a:off x="3534960" y="1513600"/>
              <a:ext cx="942480" cy="334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4597AAA-BF6D-48BA-ACF2-9AC70491588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16967" y="1495600"/>
                <a:ext cx="978106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4F19D71-8B2D-4621-88D9-AFFB7CCD6FBE}"/>
                  </a:ext>
                </a:extLst>
              </p14:cNvPr>
              <p14:cNvContentPartPr/>
              <p14:nvPr/>
            </p14:nvContentPartPr>
            <p14:xfrm>
              <a:off x="2439120" y="1503520"/>
              <a:ext cx="934200" cy="4258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4F19D71-8B2D-4621-88D9-AFFB7CCD6FB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21480" y="1485520"/>
                <a:ext cx="9698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3FB2CB3-B1FD-4DEC-A917-644ABFFBE326}"/>
                  </a:ext>
                </a:extLst>
              </p14:cNvPr>
              <p14:cNvContentPartPr/>
              <p14:nvPr/>
            </p14:nvContentPartPr>
            <p14:xfrm>
              <a:off x="314760" y="2067280"/>
              <a:ext cx="5824440" cy="7254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3FB2CB3-B1FD-4DEC-A917-644ABFFBE32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6760" y="2049280"/>
                <a:ext cx="5860080" cy="761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0760677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14:cNvPr>
              <p14:cNvContentPartPr/>
              <p14:nvPr/>
            </p14:nvContentPartPr>
            <p14:xfrm>
              <a:off x="8349240" y="50560"/>
              <a:ext cx="141840" cy="41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240" y="32560"/>
                <a:ext cx="177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14:cNvPr>
              <p14:cNvContentPartPr/>
              <p14:nvPr/>
            </p14:nvContentPartPr>
            <p14:xfrm>
              <a:off x="363360" y="720880"/>
              <a:ext cx="123120" cy="29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5360" y="702880"/>
                <a:ext cx="1587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14:cNvPr>
              <p14:cNvContentPartPr/>
              <p14:nvPr/>
            </p14:nvContentPartPr>
            <p14:xfrm>
              <a:off x="294240" y="812680"/>
              <a:ext cx="21312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6600" y="795040"/>
                <a:ext cx="248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14:cNvPr>
              <p14:cNvContentPartPr/>
              <p14:nvPr/>
            </p14:nvContentPartPr>
            <p14:xfrm>
              <a:off x="609240" y="700360"/>
              <a:ext cx="568080" cy="25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682720"/>
                <a:ext cx="603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14:cNvPr>
              <p14:cNvContentPartPr/>
              <p14:nvPr/>
            </p14:nvContentPartPr>
            <p14:xfrm>
              <a:off x="1522920" y="619360"/>
              <a:ext cx="101304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286" y="601720"/>
                <a:ext cx="1048667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14:cNvPr>
              <p14:cNvContentPartPr/>
              <p14:nvPr/>
            </p14:nvContentPartPr>
            <p14:xfrm>
              <a:off x="2915400" y="640600"/>
              <a:ext cx="51804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97748" y="622600"/>
                <a:ext cx="553705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14:cNvPr>
              <p14:cNvContentPartPr/>
              <p14:nvPr/>
            </p14:nvContentPartPr>
            <p14:xfrm>
              <a:off x="3667440" y="618280"/>
              <a:ext cx="508680" cy="21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600280"/>
                <a:ext cx="5443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14:cNvPr>
              <p14:cNvContentPartPr/>
              <p14:nvPr/>
            </p14:nvContentPartPr>
            <p14:xfrm>
              <a:off x="4541160" y="596320"/>
              <a:ext cx="59184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23171" y="578320"/>
                <a:ext cx="627458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14:cNvPr>
              <p14:cNvContentPartPr/>
              <p14:nvPr/>
            </p14:nvContentPartPr>
            <p14:xfrm>
              <a:off x="6623760" y="785320"/>
              <a:ext cx="146160" cy="2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06120" y="767680"/>
                <a:ext cx="181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14:cNvPr>
              <p14:cNvContentPartPr/>
              <p14:nvPr/>
            </p14:nvContentPartPr>
            <p14:xfrm>
              <a:off x="6623760" y="876760"/>
              <a:ext cx="16524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06120" y="859120"/>
                <a:ext cx="200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14:cNvPr>
              <p14:cNvContentPartPr/>
              <p14:nvPr/>
            </p14:nvContentPartPr>
            <p14:xfrm>
              <a:off x="7660200" y="644200"/>
              <a:ext cx="320400" cy="261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42560" y="626225"/>
                <a:ext cx="356040" cy="297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14:cNvPr>
              <p14:cNvContentPartPr/>
              <p14:nvPr/>
            </p14:nvContentPartPr>
            <p14:xfrm>
              <a:off x="6938760" y="608200"/>
              <a:ext cx="631440" cy="313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20770" y="590221"/>
                <a:ext cx="66706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14:cNvPr>
              <p14:cNvContentPartPr/>
              <p14:nvPr/>
            </p14:nvContentPartPr>
            <p14:xfrm>
              <a:off x="6237840" y="720880"/>
              <a:ext cx="213480" cy="24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200" y="702880"/>
                <a:ext cx="24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14:cNvPr>
              <p14:cNvContentPartPr/>
              <p14:nvPr/>
            </p14:nvContentPartPr>
            <p14:xfrm>
              <a:off x="6014280" y="772000"/>
              <a:ext cx="124920" cy="17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6640" y="754000"/>
                <a:ext cx="1605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14:cNvPr>
              <p14:cNvContentPartPr/>
              <p14:nvPr/>
            </p14:nvContentPartPr>
            <p14:xfrm>
              <a:off x="5607840" y="698920"/>
              <a:ext cx="275040" cy="305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681259"/>
                <a:ext cx="3106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14:cNvPr>
              <p14:cNvContentPartPr/>
              <p14:nvPr/>
            </p14:nvContentPartPr>
            <p14:xfrm>
              <a:off x="5455560" y="467440"/>
              <a:ext cx="965520" cy="64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37920" y="449450"/>
                <a:ext cx="100116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14:cNvPr>
              <p14:cNvContentPartPr/>
              <p14:nvPr/>
            </p14:nvContentPartPr>
            <p14:xfrm>
              <a:off x="7548600" y="416320"/>
              <a:ext cx="814680" cy="559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30600" y="398680"/>
                <a:ext cx="8503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14:cNvPr>
              <p14:cNvContentPartPr/>
              <p14:nvPr/>
            </p14:nvContentPartPr>
            <p14:xfrm>
              <a:off x="8330880" y="568240"/>
              <a:ext cx="335160" cy="21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312880" y="550600"/>
                <a:ext cx="3708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14:cNvPr>
              <p14:cNvContentPartPr/>
              <p14:nvPr/>
            </p14:nvContentPartPr>
            <p14:xfrm>
              <a:off x="934680" y="1323880"/>
              <a:ext cx="16560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916680" y="1305880"/>
                <a:ext cx="201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14:cNvPr>
              <p14:cNvContentPartPr/>
              <p14:nvPr/>
            </p14:nvContentPartPr>
            <p14:xfrm>
              <a:off x="975000" y="1391200"/>
              <a:ext cx="15336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1373560"/>
                <a:ext cx="189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14:cNvPr>
              <p14:cNvContentPartPr/>
              <p14:nvPr/>
            </p14:nvContentPartPr>
            <p14:xfrm>
              <a:off x="1218720" y="1177720"/>
              <a:ext cx="405720" cy="28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200720" y="1160080"/>
                <a:ext cx="4413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14:cNvPr>
              <p14:cNvContentPartPr/>
              <p14:nvPr/>
            </p14:nvContentPartPr>
            <p14:xfrm>
              <a:off x="527880" y="1187080"/>
              <a:ext cx="254520" cy="321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9880" y="1169080"/>
                <a:ext cx="29016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14:cNvPr>
              <p14:cNvContentPartPr/>
              <p14:nvPr/>
            </p14:nvContentPartPr>
            <p14:xfrm>
              <a:off x="2091360" y="1086280"/>
              <a:ext cx="560520" cy="38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73360" y="1068640"/>
                <a:ext cx="59616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14:cNvPr>
              <p14:cNvContentPartPr/>
              <p14:nvPr/>
            </p14:nvContentPartPr>
            <p14:xfrm>
              <a:off x="2946000" y="1137400"/>
              <a:ext cx="772560" cy="29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28000" y="1119760"/>
                <a:ext cx="80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14:cNvPr>
              <p14:cNvContentPartPr/>
              <p14:nvPr/>
            </p14:nvContentPartPr>
            <p14:xfrm>
              <a:off x="4023120" y="1096720"/>
              <a:ext cx="210600" cy="296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5120" y="1079080"/>
                <a:ext cx="246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14:cNvPr>
              <p14:cNvContentPartPr/>
              <p14:nvPr/>
            </p14:nvContentPartPr>
            <p14:xfrm>
              <a:off x="4501560" y="1310200"/>
              <a:ext cx="19800" cy="97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3560" y="1292560"/>
                <a:ext cx="5544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14:cNvPr>
              <p14:cNvContentPartPr/>
              <p14:nvPr/>
            </p14:nvContentPartPr>
            <p14:xfrm>
              <a:off x="4504080" y="1157920"/>
              <a:ext cx="1728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86080" y="1139920"/>
                <a:ext cx="5292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14:cNvPr>
              <p14:cNvContentPartPr/>
              <p14:nvPr/>
            </p14:nvContentPartPr>
            <p14:xfrm>
              <a:off x="4634040" y="1239280"/>
              <a:ext cx="90000" cy="182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16400" y="1221280"/>
                <a:ext cx="12564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14:cNvPr>
              <p14:cNvContentPartPr/>
              <p14:nvPr/>
            </p14:nvContentPartPr>
            <p14:xfrm>
              <a:off x="4968120" y="1252600"/>
              <a:ext cx="393480" cy="179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50120" y="1234600"/>
                <a:ext cx="42912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14:cNvPr>
              <p14:cNvContentPartPr/>
              <p14:nvPr/>
            </p14:nvContentPartPr>
            <p14:xfrm>
              <a:off x="5516040" y="1249360"/>
              <a:ext cx="552240" cy="192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98388" y="1231360"/>
                <a:ext cx="587903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14:cNvPr>
              <p14:cNvContentPartPr/>
              <p14:nvPr/>
            </p14:nvContentPartPr>
            <p14:xfrm>
              <a:off x="6277800" y="1371400"/>
              <a:ext cx="723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59800" y="1353400"/>
                <a:ext cx="1080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14:cNvPr>
              <p14:cNvContentPartPr/>
              <p14:nvPr/>
            </p14:nvContentPartPr>
            <p14:xfrm>
              <a:off x="6578040" y="1239280"/>
              <a:ext cx="392400" cy="19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60400" y="1221280"/>
                <a:ext cx="4280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14:cNvPr>
              <p14:cNvContentPartPr/>
              <p14:nvPr/>
            </p14:nvContentPartPr>
            <p14:xfrm>
              <a:off x="670440" y="1777480"/>
              <a:ext cx="233640" cy="28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2468" y="1759818"/>
                <a:ext cx="269225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14:cNvPr>
              <p14:cNvContentPartPr/>
              <p14:nvPr/>
            </p14:nvContentPartPr>
            <p14:xfrm>
              <a:off x="1097040" y="1697920"/>
              <a:ext cx="1656000" cy="482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79040" y="1679920"/>
                <a:ext cx="169164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14:cNvPr>
              <p14:cNvContentPartPr/>
              <p14:nvPr/>
            </p14:nvContentPartPr>
            <p14:xfrm>
              <a:off x="3153720" y="1665880"/>
              <a:ext cx="275040" cy="480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35720" y="1648240"/>
                <a:ext cx="31068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14:cNvPr>
              <p14:cNvContentPartPr/>
              <p14:nvPr/>
            </p14:nvContentPartPr>
            <p14:xfrm>
              <a:off x="5130480" y="1675960"/>
              <a:ext cx="415800" cy="283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12480" y="1657960"/>
                <a:ext cx="45144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14:cNvPr>
              <p14:cNvContentPartPr/>
              <p14:nvPr/>
            </p14:nvContentPartPr>
            <p14:xfrm>
              <a:off x="4460160" y="1675960"/>
              <a:ext cx="513720" cy="285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442173" y="1657960"/>
                <a:ext cx="549335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14:cNvPr>
              <p14:cNvContentPartPr/>
              <p14:nvPr/>
            </p14:nvContentPartPr>
            <p14:xfrm>
              <a:off x="3769320" y="1644640"/>
              <a:ext cx="558000" cy="345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51320" y="1626640"/>
                <a:ext cx="5936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14:cNvPr>
              <p14:cNvContentPartPr/>
              <p14:nvPr/>
            </p14:nvContentPartPr>
            <p14:xfrm>
              <a:off x="5882520" y="1686040"/>
              <a:ext cx="375840" cy="3060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64520" y="1668040"/>
                <a:ext cx="4114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14:cNvPr>
              <p14:cNvContentPartPr/>
              <p14:nvPr/>
            </p14:nvContentPartPr>
            <p14:xfrm>
              <a:off x="6324960" y="1909600"/>
              <a:ext cx="14400" cy="127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07320" y="1891960"/>
                <a:ext cx="50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14:cNvPr>
              <p14:cNvContentPartPr/>
              <p14:nvPr/>
            </p14:nvContentPartPr>
            <p14:xfrm>
              <a:off x="6351240" y="1757320"/>
              <a:ext cx="19080" cy="47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33240" y="1739320"/>
                <a:ext cx="54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14:cNvPr>
              <p14:cNvContentPartPr/>
              <p14:nvPr/>
            </p14:nvContentPartPr>
            <p14:xfrm>
              <a:off x="6456360" y="1868920"/>
              <a:ext cx="102240" cy="171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38360" y="1851280"/>
                <a:ext cx="1378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14:cNvPr>
              <p14:cNvContentPartPr/>
              <p14:nvPr/>
            </p14:nvContentPartPr>
            <p14:xfrm>
              <a:off x="6889800" y="1818160"/>
              <a:ext cx="907560" cy="219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72160" y="1800520"/>
                <a:ext cx="9432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4F79EEE-F68B-41BC-894F-AA62D8C2D85E}"/>
                  </a:ext>
                </a:extLst>
              </p14:cNvPr>
              <p14:cNvContentPartPr/>
              <p14:nvPr/>
            </p14:nvContentPartPr>
            <p14:xfrm>
              <a:off x="7925880" y="1970800"/>
              <a:ext cx="90360" cy="116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4F79EEE-F68B-41BC-894F-AA62D8C2D85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907880" y="1952800"/>
                <a:ext cx="1260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2594EE-205A-41A6-9762-62F92BD731D3}"/>
                  </a:ext>
                </a:extLst>
              </p14:cNvPr>
              <p14:cNvContentPartPr/>
              <p14:nvPr/>
            </p14:nvContentPartPr>
            <p14:xfrm>
              <a:off x="8216040" y="1808080"/>
              <a:ext cx="410040" cy="229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2594EE-205A-41A6-9762-62F92BD731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98040" y="1790080"/>
                <a:ext cx="44568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890DBDB-087B-46CE-BEE7-A247ABAF1372}"/>
                  </a:ext>
                </a:extLst>
              </p14:cNvPr>
              <p14:cNvContentPartPr/>
              <p14:nvPr/>
            </p14:nvContentPartPr>
            <p14:xfrm>
              <a:off x="1005600" y="2519080"/>
              <a:ext cx="13788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890DBDB-087B-46CE-BEE7-A247ABAF137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87600" y="2501440"/>
                <a:ext cx="173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F310717-3F8F-41EB-88B3-984088F960AB}"/>
                  </a:ext>
                </a:extLst>
              </p14:cNvPr>
              <p14:cNvContentPartPr/>
              <p14:nvPr/>
            </p14:nvContentPartPr>
            <p14:xfrm>
              <a:off x="985080" y="2610520"/>
              <a:ext cx="164880" cy="20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F310717-3F8F-41EB-88B3-984088F960A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67440" y="2592880"/>
                <a:ext cx="20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89ADFB-AA8B-4772-B796-082C0533445C}"/>
                  </a:ext>
                </a:extLst>
              </p14:cNvPr>
              <p14:cNvContentPartPr/>
              <p14:nvPr/>
            </p14:nvContentPartPr>
            <p14:xfrm>
              <a:off x="538320" y="2401360"/>
              <a:ext cx="313920" cy="322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89ADFB-AA8B-4772-B796-082C0533445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0320" y="2383360"/>
                <a:ext cx="3495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48F695-A617-49FC-BBCF-9A7C8E88A6EF}"/>
                  </a:ext>
                </a:extLst>
              </p14:cNvPr>
              <p14:cNvContentPartPr/>
              <p14:nvPr/>
            </p14:nvContentPartPr>
            <p14:xfrm>
              <a:off x="1452360" y="2387320"/>
              <a:ext cx="17280" cy="135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48F695-A617-49FC-BBCF-9A7C8E88A6E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434720" y="2369680"/>
                <a:ext cx="529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A82F9E-5FC6-4C82-9C10-39008A3F04CA}"/>
                  </a:ext>
                </a:extLst>
              </p14:cNvPr>
              <p14:cNvContentPartPr/>
              <p14:nvPr/>
            </p14:nvContentPartPr>
            <p14:xfrm>
              <a:off x="1371000" y="2518720"/>
              <a:ext cx="164520" cy="11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A82F9E-5FC6-4C82-9C10-39008A3F04C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353360" y="2500720"/>
                <a:ext cx="200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DB0041-9596-41FE-8442-AF3DBDEBFF90}"/>
                  </a:ext>
                </a:extLst>
              </p14:cNvPr>
              <p14:cNvContentPartPr/>
              <p14:nvPr/>
            </p14:nvContentPartPr>
            <p14:xfrm>
              <a:off x="1391520" y="2602240"/>
              <a:ext cx="117000" cy="108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DB0041-9596-41FE-8442-AF3DBDEBFF9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73520" y="2584240"/>
                <a:ext cx="1526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102E35D-F78F-4A4B-8DE4-7B1031A374B6}"/>
                  </a:ext>
                </a:extLst>
              </p14:cNvPr>
              <p14:cNvContentPartPr/>
              <p14:nvPr/>
            </p14:nvContentPartPr>
            <p14:xfrm>
              <a:off x="1716240" y="2438080"/>
              <a:ext cx="21240" cy="19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102E35D-F78F-4A4B-8DE4-7B1031A374B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98600" y="2420440"/>
                <a:ext cx="568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4D1F4F-4A4B-499B-9C2E-CACD54D3B26F}"/>
                  </a:ext>
                </a:extLst>
              </p14:cNvPr>
              <p14:cNvContentPartPr/>
              <p14:nvPr/>
            </p14:nvContentPartPr>
            <p14:xfrm>
              <a:off x="1605000" y="2437360"/>
              <a:ext cx="22248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4D1F4F-4A4B-499B-9C2E-CACD54D3B26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87000" y="2419360"/>
                <a:ext cx="258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90FE73D-9FEA-40C1-B352-245DCF9B7561}"/>
                  </a:ext>
                </a:extLst>
              </p14:cNvPr>
              <p14:cNvContentPartPr/>
              <p14:nvPr/>
            </p14:nvContentPartPr>
            <p14:xfrm>
              <a:off x="1564320" y="2640760"/>
              <a:ext cx="214200" cy="41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90FE73D-9FEA-40C1-B352-245DCF9B756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46320" y="2622760"/>
                <a:ext cx="2498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F626B39-AC4D-4075-8581-8ABA3A6AACDD}"/>
                  </a:ext>
                </a:extLst>
              </p14:cNvPr>
              <p14:cNvContentPartPr/>
              <p14:nvPr/>
            </p14:nvContentPartPr>
            <p14:xfrm>
              <a:off x="1823520" y="2586040"/>
              <a:ext cx="158040" cy="145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F626B39-AC4D-4075-8581-8ABA3A6AACD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05520" y="2568040"/>
                <a:ext cx="1936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0ACDD39-893E-44AA-AC81-FD9A0B6C014B}"/>
                  </a:ext>
                </a:extLst>
              </p14:cNvPr>
              <p14:cNvContentPartPr/>
              <p14:nvPr/>
            </p14:nvContentPartPr>
            <p14:xfrm>
              <a:off x="2113320" y="2295160"/>
              <a:ext cx="608760" cy="464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0ACDD39-893E-44AA-AC81-FD9A0B6C014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95680" y="2277160"/>
                <a:ext cx="6444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BA9A2D3-4B5C-4506-A673-C09D737D1FE0}"/>
                  </a:ext>
                </a:extLst>
              </p14:cNvPr>
              <p14:cNvContentPartPr/>
              <p14:nvPr/>
            </p14:nvContentPartPr>
            <p14:xfrm>
              <a:off x="3078120" y="2512240"/>
              <a:ext cx="653040" cy="29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BA9A2D3-4B5C-4506-A673-C09D737D1FE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060120" y="2494600"/>
                <a:ext cx="68868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3693C4B-B2A0-4668-B127-1335C34F7383}"/>
                  </a:ext>
                </a:extLst>
              </p14:cNvPr>
              <p14:cNvContentPartPr/>
              <p14:nvPr/>
            </p14:nvContentPartPr>
            <p14:xfrm>
              <a:off x="5912760" y="2581000"/>
              <a:ext cx="18324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3693C4B-B2A0-4668-B127-1335C34F738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894760" y="2563360"/>
                <a:ext cx="2188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ADF8069-1098-4D36-A919-935B8C0B9068}"/>
                  </a:ext>
                </a:extLst>
              </p14:cNvPr>
              <p14:cNvContentPartPr/>
              <p14:nvPr/>
            </p14:nvContentPartPr>
            <p14:xfrm>
              <a:off x="5953440" y="2683960"/>
              <a:ext cx="14328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ADF8069-1098-4D36-A919-935B8C0B906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935440" y="2666320"/>
                <a:ext cx="178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B74FF07-5DEC-4A99-9574-3FEC1CACFF11}"/>
                  </a:ext>
                </a:extLst>
              </p14:cNvPr>
              <p14:cNvContentPartPr/>
              <p14:nvPr/>
            </p14:nvContentPartPr>
            <p14:xfrm>
              <a:off x="4255680" y="2434120"/>
              <a:ext cx="1422000" cy="508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B74FF07-5DEC-4A99-9574-3FEC1CACFF1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238040" y="2416480"/>
                <a:ext cx="1457640" cy="54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4B5962C-E8A5-48C9-BAC6-EBF03DDFEA6A}"/>
                  </a:ext>
                </a:extLst>
              </p14:cNvPr>
              <p14:cNvContentPartPr/>
              <p14:nvPr/>
            </p14:nvContentPartPr>
            <p14:xfrm>
              <a:off x="6433680" y="2640760"/>
              <a:ext cx="99000" cy="134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4B5962C-E8A5-48C9-BAC6-EBF03DDFEA6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16040" y="2622760"/>
                <a:ext cx="1346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24620F2-ED1D-4BDF-8E19-FDC802CB64ED}"/>
                  </a:ext>
                </a:extLst>
              </p14:cNvPr>
              <p14:cNvContentPartPr/>
              <p14:nvPr/>
            </p14:nvContentPartPr>
            <p14:xfrm>
              <a:off x="6390480" y="2387320"/>
              <a:ext cx="174960" cy="183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24620F2-ED1D-4BDF-8E19-FDC802CB64E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372480" y="2369680"/>
                <a:ext cx="21060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AD0E5FA-AB88-4BD9-B14C-CC09B6FFED8B}"/>
                  </a:ext>
                </a:extLst>
              </p14:cNvPr>
              <p14:cNvContentPartPr/>
              <p14:nvPr/>
            </p14:nvContentPartPr>
            <p14:xfrm>
              <a:off x="6745800" y="2398840"/>
              <a:ext cx="962640" cy="3780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AD0E5FA-AB88-4BD9-B14C-CC09B6FFED8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28160" y="2380857"/>
                <a:ext cx="998280" cy="4136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FA30EBB-8BAB-495E-9534-84DD9BA010AB}"/>
                  </a:ext>
                </a:extLst>
              </p14:cNvPr>
              <p14:cNvContentPartPr/>
              <p14:nvPr/>
            </p14:nvContentPartPr>
            <p14:xfrm>
              <a:off x="579000" y="2163040"/>
              <a:ext cx="2347200" cy="47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FA30EBB-8BAB-495E-9534-84DD9BA010A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1000" y="2127400"/>
                <a:ext cx="238284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6FA5B55-3C1A-4581-B984-385B8EE51A0E}"/>
                  </a:ext>
                </a:extLst>
              </p14:cNvPr>
              <p14:cNvContentPartPr/>
              <p14:nvPr/>
            </p14:nvContentPartPr>
            <p14:xfrm>
              <a:off x="507360" y="2732560"/>
              <a:ext cx="2021400" cy="91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6FA5B55-3C1A-4581-B984-385B8EE51A0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89720" y="2696920"/>
                <a:ext cx="2057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62292F4-165C-4AFE-A119-A84E2728786F}"/>
                  </a:ext>
                </a:extLst>
              </p14:cNvPr>
              <p14:cNvContentPartPr/>
              <p14:nvPr/>
            </p14:nvContentPartPr>
            <p14:xfrm>
              <a:off x="6288600" y="2874760"/>
              <a:ext cx="1484280" cy="41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62292F4-165C-4AFE-A119-A84E2728786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270960" y="2838760"/>
                <a:ext cx="151992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02DC2C-308B-4415-8EA9-CA9D56714792}"/>
                  </a:ext>
                </a:extLst>
              </p14:cNvPr>
              <p14:cNvContentPartPr/>
              <p14:nvPr/>
            </p14:nvContentPartPr>
            <p14:xfrm>
              <a:off x="4114560" y="2834080"/>
              <a:ext cx="1584360" cy="4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02DC2C-308B-4415-8EA9-CA9D567147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096560" y="2798080"/>
                <a:ext cx="16200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DEE855-0C82-42A7-8BBD-F3DB60A8A2C2}"/>
                  </a:ext>
                </a:extLst>
              </p14:cNvPr>
              <p14:cNvContentPartPr/>
              <p14:nvPr/>
            </p14:nvContentPartPr>
            <p14:xfrm>
              <a:off x="7904280" y="2783320"/>
              <a:ext cx="81360" cy="13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DEE855-0C82-42A7-8BBD-F3DB60A8A2C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86640" y="2765680"/>
                <a:ext cx="1170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63E51C6-B877-4C78-993A-885132C853A4}"/>
                  </a:ext>
                </a:extLst>
              </p14:cNvPr>
              <p14:cNvContentPartPr/>
              <p14:nvPr/>
            </p14:nvContentPartPr>
            <p14:xfrm>
              <a:off x="8159160" y="2408560"/>
              <a:ext cx="757800" cy="447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63E51C6-B877-4C78-993A-885132C853A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141169" y="2390906"/>
                <a:ext cx="793423" cy="483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2A04CF3-2B94-48E7-A166-C04633D09C8B}"/>
                  </a:ext>
                </a:extLst>
              </p14:cNvPr>
              <p14:cNvContentPartPr/>
              <p14:nvPr/>
            </p14:nvContentPartPr>
            <p14:xfrm>
              <a:off x="667200" y="3139000"/>
              <a:ext cx="13320" cy="1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2A04CF3-2B94-48E7-A166-C04633D09C8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49200" y="3121000"/>
                <a:ext cx="489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4DAF6A1-370B-4100-8CC1-EC15235EBBCB}"/>
                  </a:ext>
                </a:extLst>
              </p14:cNvPr>
              <p14:cNvContentPartPr/>
              <p14:nvPr/>
            </p14:nvContentPartPr>
            <p14:xfrm>
              <a:off x="517800" y="3260680"/>
              <a:ext cx="864360" cy="3643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4DAF6A1-370B-4100-8CC1-EC15235EBBC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00160" y="3242698"/>
                <a:ext cx="90000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D44B6DC-44B7-46EE-8898-BD79290CD64B}"/>
                  </a:ext>
                </a:extLst>
              </p14:cNvPr>
              <p14:cNvContentPartPr/>
              <p14:nvPr/>
            </p14:nvContentPartPr>
            <p14:xfrm>
              <a:off x="1547760" y="3250600"/>
              <a:ext cx="1199160" cy="2793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D44B6DC-44B7-46EE-8898-BD79290CD64B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29760" y="3232960"/>
                <a:ext cx="123480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E8099EA-289D-4E51-B0F5-DFBAEAAFA9AB}"/>
                  </a:ext>
                </a:extLst>
              </p14:cNvPr>
              <p14:cNvContentPartPr/>
              <p14:nvPr/>
            </p14:nvContentPartPr>
            <p14:xfrm>
              <a:off x="3149400" y="3322240"/>
              <a:ext cx="600480" cy="244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E8099EA-289D-4E51-B0F5-DFBAEAAFA9A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131760" y="3304600"/>
                <a:ext cx="6361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4E8F0EB-1B45-4931-BB01-878236479C57}"/>
                  </a:ext>
                </a:extLst>
              </p14:cNvPr>
              <p14:cNvContentPartPr/>
              <p14:nvPr/>
            </p14:nvContentPartPr>
            <p14:xfrm>
              <a:off x="5953440" y="3362920"/>
              <a:ext cx="174960" cy="10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4E8F0EB-1B45-4931-BB01-878236479C5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935440" y="334492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953B330-C70B-462A-A642-EAFA21C1688D}"/>
                  </a:ext>
                </a:extLst>
              </p14:cNvPr>
              <p14:cNvContentPartPr/>
              <p14:nvPr/>
            </p14:nvContentPartPr>
            <p14:xfrm>
              <a:off x="5983680" y="3465160"/>
              <a:ext cx="141480" cy="9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953B330-C70B-462A-A642-EAFA21C1688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966040" y="3447160"/>
                <a:ext cx="177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4B227D4-3A9A-498B-95F4-FDA58444BF1E}"/>
                  </a:ext>
                </a:extLst>
              </p14:cNvPr>
              <p14:cNvContentPartPr/>
              <p14:nvPr/>
            </p14:nvContentPartPr>
            <p14:xfrm>
              <a:off x="4285200" y="3198400"/>
              <a:ext cx="1474560" cy="521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4B227D4-3A9A-498B-95F4-FDA58444BF1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67560" y="3180400"/>
                <a:ext cx="151020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9828A6A9-6E12-4706-B092-954A9D0F0DD5}"/>
                  </a:ext>
                </a:extLst>
              </p14:cNvPr>
              <p14:cNvContentPartPr/>
              <p14:nvPr/>
            </p14:nvContentPartPr>
            <p14:xfrm>
              <a:off x="6369960" y="3159160"/>
              <a:ext cx="1956240" cy="4168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9828A6A9-6E12-4706-B092-954A9D0F0DD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352317" y="3141520"/>
                <a:ext cx="1991887" cy="452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84617088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14:cNvPr>
              <p14:cNvContentPartPr/>
              <p14:nvPr/>
            </p14:nvContentPartPr>
            <p14:xfrm>
              <a:off x="8349240" y="50560"/>
              <a:ext cx="141840" cy="41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240" y="32560"/>
                <a:ext cx="177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14:cNvPr>
              <p14:cNvContentPartPr/>
              <p14:nvPr/>
            </p14:nvContentPartPr>
            <p14:xfrm>
              <a:off x="363360" y="720880"/>
              <a:ext cx="123120" cy="29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5360" y="702880"/>
                <a:ext cx="1587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14:cNvPr>
              <p14:cNvContentPartPr/>
              <p14:nvPr/>
            </p14:nvContentPartPr>
            <p14:xfrm>
              <a:off x="294240" y="812680"/>
              <a:ext cx="21312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6600" y="795040"/>
                <a:ext cx="248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14:cNvPr>
              <p14:cNvContentPartPr/>
              <p14:nvPr/>
            </p14:nvContentPartPr>
            <p14:xfrm>
              <a:off x="609240" y="700360"/>
              <a:ext cx="568080" cy="25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682720"/>
                <a:ext cx="603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14:cNvPr>
              <p14:cNvContentPartPr/>
              <p14:nvPr/>
            </p14:nvContentPartPr>
            <p14:xfrm>
              <a:off x="1522920" y="619360"/>
              <a:ext cx="101304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286" y="601720"/>
                <a:ext cx="1048667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14:cNvPr>
              <p14:cNvContentPartPr/>
              <p14:nvPr/>
            </p14:nvContentPartPr>
            <p14:xfrm>
              <a:off x="2915400" y="640600"/>
              <a:ext cx="51804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97748" y="622600"/>
                <a:ext cx="553705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14:cNvPr>
              <p14:cNvContentPartPr/>
              <p14:nvPr/>
            </p14:nvContentPartPr>
            <p14:xfrm>
              <a:off x="3667440" y="618280"/>
              <a:ext cx="508680" cy="21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600280"/>
                <a:ext cx="5443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14:cNvPr>
              <p14:cNvContentPartPr/>
              <p14:nvPr/>
            </p14:nvContentPartPr>
            <p14:xfrm>
              <a:off x="4541160" y="596320"/>
              <a:ext cx="59184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23171" y="578320"/>
                <a:ext cx="627458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14:cNvPr>
              <p14:cNvContentPartPr/>
              <p14:nvPr/>
            </p14:nvContentPartPr>
            <p14:xfrm>
              <a:off x="6623760" y="785320"/>
              <a:ext cx="146160" cy="2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06120" y="767680"/>
                <a:ext cx="181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14:cNvPr>
              <p14:cNvContentPartPr/>
              <p14:nvPr/>
            </p14:nvContentPartPr>
            <p14:xfrm>
              <a:off x="6623760" y="876760"/>
              <a:ext cx="16524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06120" y="859120"/>
                <a:ext cx="200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14:cNvPr>
              <p14:cNvContentPartPr/>
              <p14:nvPr/>
            </p14:nvContentPartPr>
            <p14:xfrm>
              <a:off x="7660200" y="644200"/>
              <a:ext cx="320400" cy="261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42560" y="626225"/>
                <a:ext cx="356040" cy="297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14:cNvPr>
              <p14:cNvContentPartPr/>
              <p14:nvPr/>
            </p14:nvContentPartPr>
            <p14:xfrm>
              <a:off x="6938760" y="608200"/>
              <a:ext cx="631440" cy="313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20770" y="590221"/>
                <a:ext cx="66706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14:cNvPr>
              <p14:cNvContentPartPr/>
              <p14:nvPr/>
            </p14:nvContentPartPr>
            <p14:xfrm>
              <a:off x="6237840" y="720880"/>
              <a:ext cx="213480" cy="24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200" y="702880"/>
                <a:ext cx="24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14:cNvPr>
              <p14:cNvContentPartPr/>
              <p14:nvPr/>
            </p14:nvContentPartPr>
            <p14:xfrm>
              <a:off x="6014280" y="772000"/>
              <a:ext cx="124920" cy="17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6640" y="754000"/>
                <a:ext cx="1605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14:cNvPr>
              <p14:cNvContentPartPr/>
              <p14:nvPr/>
            </p14:nvContentPartPr>
            <p14:xfrm>
              <a:off x="5607840" y="698920"/>
              <a:ext cx="275040" cy="305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681259"/>
                <a:ext cx="3106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14:cNvPr>
              <p14:cNvContentPartPr/>
              <p14:nvPr/>
            </p14:nvContentPartPr>
            <p14:xfrm>
              <a:off x="5455560" y="467440"/>
              <a:ext cx="965520" cy="64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37920" y="449450"/>
                <a:ext cx="100116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14:cNvPr>
              <p14:cNvContentPartPr/>
              <p14:nvPr/>
            </p14:nvContentPartPr>
            <p14:xfrm>
              <a:off x="7548600" y="416320"/>
              <a:ext cx="814680" cy="559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30600" y="398680"/>
                <a:ext cx="8503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14:cNvPr>
              <p14:cNvContentPartPr/>
              <p14:nvPr/>
            </p14:nvContentPartPr>
            <p14:xfrm>
              <a:off x="8330880" y="568240"/>
              <a:ext cx="335160" cy="21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312880" y="550600"/>
                <a:ext cx="3708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14:cNvPr>
              <p14:cNvContentPartPr/>
              <p14:nvPr/>
            </p14:nvContentPartPr>
            <p14:xfrm>
              <a:off x="934680" y="1323880"/>
              <a:ext cx="16560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916680" y="1305880"/>
                <a:ext cx="201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14:cNvPr>
              <p14:cNvContentPartPr/>
              <p14:nvPr/>
            </p14:nvContentPartPr>
            <p14:xfrm>
              <a:off x="975000" y="1391200"/>
              <a:ext cx="15336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1373560"/>
                <a:ext cx="189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14:cNvPr>
              <p14:cNvContentPartPr/>
              <p14:nvPr/>
            </p14:nvContentPartPr>
            <p14:xfrm>
              <a:off x="1218720" y="1177720"/>
              <a:ext cx="405720" cy="28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200720" y="1160080"/>
                <a:ext cx="4413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14:cNvPr>
              <p14:cNvContentPartPr/>
              <p14:nvPr/>
            </p14:nvContentPartPr>
            <p14:xfrm>
              <a:off x="527880" y="1187080"/>
              <a:ext cx="254520" cy="321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9880" y="1169080"/>
                <a:ext cx="29016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14:cNvPr>
              <p14:cNvContentPartPr/>
              <p14:nvPr/>
            </p14:nvContentPartPr>
            <p14:xfrm>
              <a:off x="2091360" y="1086280"/>
              <a:ext cx="560520" cy="38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73360" y="1068640"/>
                <a:ext cx="59616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14:cNvPr>
              <p14:cNvContentPartPr/>
              <p14:nvPr/>
            </p14:nvContentPartPr>
            <p14:xfrm>
              <a:off x="2946000" y="1137400"/>
              <a:ext cx="772560" cy="29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28000" y="1119760"/>
                <a:ext cx="80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14:cNvPr>
              <p14:cNvContentPartPr/>
              <p14:nvPr/>
            </p14:nvContentPartPr>
            <p14:xfrm>
              <a:off x="4023120" y="1096720"/>
              <a:ext cx="210600" cy="296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5120" y="1079080"/>
                <a:ext cx="246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14:cNvPr>
              <p14:cNvContentPartPr/>
              <p14:nvPr/>
            </p14:nvContentPartPr>
            <p14:xfrm>
              <a:off x="4501560" y="1310200"/>
              <a:ext cx="19800" cy="97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3560" y="1292560"/>
                <a:ext cx="5544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14:cNvPr>
              <p14:cNvContentPartPr/>
              <p14:nvPr/>
            </p14:nvContentPartPr>
            <p14:xfrm>
              <a:off x="4504080" y="1157920"/>
              <a:ext cx="1728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86080" y="1139920"/>
                <a:ext cx="5292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14:cNvPr>
              <p14:cNvContentPartPr/>
              <p14:nvPr/>
            </p14:nvContentPartPr>
            <p14:xfrm>
              <a:off x="4634040" y="1239280"/>
              <a:ext cx="90000" cy="182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16400" y="1221280"/>
                <a:ext cx="12564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14:cNvPr>
              <p14:cNvContentPartPr/>
              <p14:nvPr/>
            </p14:nvContentPartPr>
            <p14:xfrm>
              <a:off x="4968120" y="1252600"/>
              <a:ext cx="393480" cy="179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50120" y="1234600"/>
                <a:ext cx="42912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14:cNvPr>
              <p14:cNvContentPartPr/>
              <p14:nvPr/>
            </p14:nvContentPartPr>
            <p14:xfrm>
              <a:off x="5516040" y="1249360"/>
              <a:ext cx="552240" cy="192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98388" y="1231360"/>
                <a:ext cx="587903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14:cNvPr>
              <p14:cNvContentPartPr/>
              <p14:nvPr/>
            </p14:nvContentPartPr>
            <p14:xfrm>
              <a:off x="6277800" y="1371400"/>
              <a:ext cx="723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59800" y="1353400"/>
                <a:ext cx="1080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14:cNvPr>
              <p14:cNvContentPartPr/>
              <p14:nvPr/>
            </p14:nvContentPartPr>
            <p14:xfrm>
              <a:off x="6578040" y="1239280"/>
              <a:ext cx="392400" cy="19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60400" y="1221280"/>
                <a:ext cx="4280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14:cNvPr>
              <p14:cNvContentPartPr/>
              <p14:nvPr/>
            </p14:nvContentPartPr>
            <p14:xfrm>
              <a:off x="670440" y="1777480"/>
              <a:ext cx="233640" cy="28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2468" y="1759818"/>
                <a:ext cx="269225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14:cNvPr>
              <p14:cNvContentPartPr/>
              <p14:nvPr/>
            </p14:nvContentPartPr>
            <p14:xfrm>
              <a:off x="1097040" y="1697920"/>
              <a:ext cx="1656000" cy="482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79040" y="1679920"/>
                <a:ext cx="169164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14:cNvPr>
              <p14:cNvContentPartPr/>
              <p14:nvPr/>
            </p14:nvContentPartPr>
            <p14:xfrm>
              <a:off x="3153720" y="1665880"/>
              <a:ext cx="275040" cy="480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35720" y="1648240"/>
                <a:ext cx="31068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14:cNvPr>
              <p14:cNvContentPartPr/>
              <p14:nvPr/>
            </p14:nvContentPartPr>
            <p14:xfrm>
              <a:off x="5130480" y="1675960"/>
              <a:ext cx="415800" cy="283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12480" y="1657960"/>
                <a:ext cx="45144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14:cNvPr>
              <p14:cNvContentPartPr/>
              <p14:nvPr/>
            </p14:nvContentPartPr>
            <p14:xfrm>
              <a:off x="4460160" y="1675960"/>
              <a:ext cx="513720" cy="285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442173" y="1657960"/>
                <a:ext cx="549335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14:cNvPr>
              <p14:cNvContentPartPr/>
              <p14:nvPr/>
            </p14:nvContentPartPr>
            <p14:xfrm>
              <a:off x="3769320" y="1644640"/>
              <a:ext cx="558000" cy="345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51320" y="1626640"/>
                <a:ext cx="5936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14:cNvPr>
              <p14:cNvContentPartPr/>
              <p14:nvPr/>
            </p14:nvContentPartPr>
            <p14:xfrm>
              <a:off x="5882520" y="1686040"/>
              <a:ext cx="375840" cy="3060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64520" y="1668040"/>
                <a:ext cx="4114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14:cNvPr>
              <p14:cNvContentPartPr/>
              <p14:nvPr/>
            </p14:nvContentPartPr>
            <p14:xfrm>
              <a:off x="6324960" y="1909600"/>
              <a:ext cx="14400" cy="127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07320" y="1891960"/>
                <a:ext cx="50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14:cNvPr>
              <p14:cNvContentPartPr/>
              <p14:nvPr/>
            </p14:nvContentPartPr>
            <p14:xfrm>
              <a:off x="6351240" y="1757320"/>
              <a:ext cx="19080" cy="47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33240" y="1739320"/>
                <a:ext cx="54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14:cNvPr>
              <p14:cNvContentPartPr/>
              <p14:nvPr/>
            </p14:nvContentPartPr>
            <p14:xfrm>
              <a:off x="6456360" y="1868920"/>
              <a:ext cx="102240" cy="171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38360" y="1851280"/>
                <a:ext cx="1378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14:cNvPr>
              <p14:cNvContentPartPr/>
              <p14:nvPr/>
            </p14:nvContentPartPr>
            <p14:xfrm>
              <a:off x="6889800" y="1818160"/>
              <a:ext cx="907560" cy="219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72160" y="1800520"/>
                <a:ext cx="9432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4F79EEE-F68B-41BC-894F-AA62D8C2D85E}"/>
                  </a:ext>
                </a:extLst>
              </p14:cNvPr>
              <p14:cNvContentPartPr/>
              <p14:nvPr/>
            </p14:nvContentPartPr>
            <p14:xfrm>
              <a:off x="7925880" y="1970800"/>
              <a:ext cx="90360" cy="116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4F79EEE-F68B-41BC-894F-AA62D8C2D85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907880" y="1952800"/>
                <a:ext cx="1260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2594EE-205A-41A6-9762-62F92BD731D3}"/>
                  </a:ext>
                </a:extLst>
              </p14:cNvPr>
              <p14:cNvContentPartPr/>
              <p14:nvPr/>
            </p14:nvContentPartPr>
            <p14:xfrm>
              <a:off x="8216040" y="1808080"/>
              <a:ext cx="410040" cy="229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2594EE-205A-41A6-9762-62F92BD731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98040" y="1790080"/>
                <a:ext cx="44568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890DBDB-087B-46CE-BEE7-A247ABAF1372}"/>
                  </a:ext>
                </a:extLst>
              </p14:cNvPr>
              <p14:cNvContentPartPr/>
              <p14:nvPr/>
            </p14:nvContentPartPr>
            <p14:xfrm>
              <a:off x="1005600" y="2519080"/>
              <a:ext cx="13788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890DBDB-087B-46CE-BEE7-A247ABAF137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87600" y="2501440"/>
                <a:ext cx="173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F310717-3F8F-41EB-88B3-984088F960AB}"/>
                  </a:ext>
                </a:extLst>
              </p14:cNvPr>
              <p14:cNvContentPartPr/>
              <p14:nvPr/>
            </p14:nvContentPartPr>
            <p14:xfrm>
              <a:off x="985080" y="2610520"/>
              <a:ext cx="164880" cy="20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F310717-3F8F-41EB-88B3-984088F960A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67440" y="2592880"/>
                <a:ext cx="20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89ADFB-AA8B-4772-B796-082C0533445C}"/>
                  </a:ext>
                </a:extLst>
              </p14:cNvPr>
              <p14:cNvContentPartPr/>
              <p14:nvPr/>
            </p14:nvContentPartPr>
            <p14:xfrm>
              <a:off x="538320" y="2401360"/>
              <a:ext cx="313920" cy="322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89ADFB-AA8B-4772-B796-082C0533445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0320" y="2383360"/>
                <a:ext cx="3495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48F695-A617-49FC-BBCF-9A7C8E88A6EF}"/>
                  </a:ext>
                </a:extLst>
              </p14:cNvPr>
              <p14:cNvContentPartPr/>
              <p14:nvPr/>
            </p14:nvContentPartPr>
            <p14:xfrm>
              <a:off x="1452360" y="2387320"/>
              <a:ext cx="17280" cy="135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48F695-A617-49FC-BBCF-9A7C8E88A6E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434720" y="2369680"/>
                <a:ext cx="529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A82F9E-5FC6-4C82-9C10-39008A3F04CA}"/>
                  </a:ext>
                </a:extLst>
              </p14:cNvPr>
              <p14:cNvContentPartPr/>
              <p14:nvPr/>
            </p14:nvContentPartPr>
            <p14:xfrm>
              <a:off x="1371000" y="2518720"/>
              <a:ext cx="164520" cy="11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A82F9E-5FC6-4C82-9C10-39008A3F04C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353360" y="2500720"/>
                <a:ext cx="200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DB0041-9596-41FE-8442-AF3DBDEBFF90}"/>
                  </a:ext>
                </a:extLst>
              </p14:cNvPr>
              <p14:cNvContentPartPr/>
              <p14:nvPr/>
            </p14:nvContentPartPr>
            <p14:xfrm>
              <a:off x="1391520" y="2602240"/>
              <a:ext cx="117000" cy="108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DB0041-9596-41FE-8442-AF3DBDEBFF9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73520" y="2584240"/>
                <a:ext cx="1526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102E35D-F78F-4A4B-8DE4-7B1031A374B6}"/>
                  </a:ext>
                </a:extLst>
              </p14:cNvPr>
              <p14:cNvContentPartPr/>
              <p14:nvPr/>
            </p14:nvContentPartPr>
            <p14:xfrm>
              <a:off x="1716240" y="2438080"/>
              <a:ext cx="21240" cy="19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102E35D-F78F-4A4B-8DE4-7B1031A374B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98600" y="2420440"/>
                <a:ext cx="568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4D1F4F-4A4B-499B-9C2E-CACD54D3B26F}"/>
                  </a:ext>
                </a:extLst>
              </p14:cNvPr>
              <p14:cNvContentPartPr/>
              <p14:nvPr/>
            </p14:nvContentPartPr>
            <p14:xfrm>
              <a:off x="1605000" y="2437360"/>
              <a:ext cx="22248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4D1F4F-4A4B-499B-9C2E-CACD54D3B26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87000" y="2419360"/>
                <a:ext cx="258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90FE73D-9FEA-40C1-B352-245DCF9B7561}"/>
                  </a:ext>
                </a:extLst>
              </p14:cNvPr>
              <p14:cNvContentPartPr/>
              <p14:nvPr/>
            </p14:nvContentPartPr>
            <p14:xfrm>
              <a:off x="1564320" y="2640760"/>
              <a:ext cx="214200" cy="41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90FE73D-9FEA-40C1-B352-245DCF9B756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46320" y="2622760"/>
                <a:ext cx="2498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F626B39-AC4D-4075-8581-8ABA3A6AACDD}"/>
                  </a:ext>
                </a:extLst>
              </p14:cNvPr>
              <p14:cNvContentPartPr/>
              <p14:nvPr/>
            </p14:nvContentPartPr>
            <p14:xfrm>
              <a:off x="1823520" y="2586040"/>
              <a:ext cx="158040" cy="145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F626B39-AC4D-4075-8581-8ABA3A6AACD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05520" y="2568040"/>
                <a:ext cx="1936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0ACDD39-893E-44AA-AC81-FD9A0B6C014B}"/>
                  </a:ext>
                </a:extLst>
              </p14:cNvPr>
              <p14:cNvContentPartPr/>
              <p14:nvPr/>
            </p14:nvContentPartPr>
            <p14:xfrm>
              <a:off x="2113320" y="2295160"/>
              <a:ext cx="608760" cy="464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0ACDD39-893E-44AA-AC81-FD9A0B6C014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95680" y="2277160"/>
                <a:ext cx="6444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BA9A2D3-4B5C-4506-A673-C09D737D1FE0}"/>
                  </a:ext>
                </a:extLst>
              </p14:cNvPr>
              <p14:cNvContentPartPr/>
              <p14:nvPr/>
            </p14:nvContentPartPr>
            <p14:xfrm>
              <a:off x="3078120" y="2512240"/>
              <a:ext cx="653040" cy="29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BA9A2D3-4B5C-4506-A673-C09D737D1FE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060120" y="2494600"/>
                <a:ext cx="68868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3693C4B-B2A0-4668-B127-1335C34F7383}"/>
                  </a:ext>
                </a:extLst>
              </p14:cNvPr>
              <p14:cNvContentPartPr/>
              <p14:nvPr/>
            </p14:nvContentPartPr>
            <p14:xfrm>
              <a:off x="5912760" y="2581000"/>
              <a:ext cx="18324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3693C4B-B2A0-4668-B127-1335C34F738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894760" y="2563360"/>
                <a:ext cx="2188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ADF8069-1098-4D36-A919-935B8C0B9068}"/>
                  </a:ext>
                </a:extLst>
              </p14:cNvPr>
              <p14:cNvContentPartPr/>
              <p14:nvPr/>
            </p14:nvContentPartPr>
            <p14:xfrm>
              <a:off x="5953440" y="2683960"/>
              <a:ext cx="14328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ADF8069-1098-4D36-A919-935B8C0B906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935440" y="2666320"/>
                <a:ext cx="178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B74FF07-5DEC-4A99-9574-3FEC1CACFF11}"/>
                  </a:ext>
                </a:extLst>
              </p14:cNvPr>
              <p14:cNvContentPartPr/>
              <p14:nvPr/>
            </p14:nvContentPartPr>
            <p14:xfrm>
              <a:off x="4255680" y="2434120"/>
              <a:ext cx="1422000" cy="508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B74FF07-5DEC-4A99-9574-3FEC1CACFF1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238040" y="2416480"/>
                <a:ext cx="1457640" cy="54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4B5962C-E8A5-48C9-BAC6-EBF03DDFEA6A}"/>
                  </a:ext>
                </a:extLst>
              </p14:cNvPr>
              <p14:cNvContentPartPr/>
              <p14:nvPr/>
            </p14:nvContentPartPr>
            <p14:xfrm>
              <a:off x="6433680" y="2640760"/>
              <a:ext cx="99000" cy="134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4B5962C-E8A5-48C9-BAC6-EBF03DDFEA6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16040" y="2622760"/>
                <a:ext cx="1346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24620F2-ED1D-4BDF-8E19-FDC802CB64ED}"/>
                  </a:ext>
                </a:extLst>
              </p14:cNvPr>
              <p14:cNvContentPartPr/>
              <p14:nvPr/>
            </p14:nvContentPartPr>
            <p14:xfrm>
              <a:off x="6390480" y="2387320"/>
              <a:ext cx="174960" cy="183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24620F2-ED1D-4BDF-8E19-FDC802CB64E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372480" y="2369680"/>
                <a:ext cx="21060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AD0E5FA-AB88-4BD9-B14C-CC09B6FFED8B}"/>
                  </a:ext>
                </a:extLst>
              </p14:cNvPr>
              <p14:cNvContentPartPr/>
              <p14:nvPr/>
            </p14:nvContentPartPr>
            <p14:xfrm>
              <a:off x="6745800" y="2398840"/>
              <a:ext cx="962640" cy="3780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AD0E5FA-AB88-4BD9-B14C-CC09B6FFED8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28160" y="2380857"/>
                <a:ext cx="998280" cy="4136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FA30EBB-8BAB-495E-9534-84DD9BA010AB}"/>
                  </a:ext>
                </a:extLst>
              </p14:cNvPr>
              <p14:cNvContentPartPr/>
              <p14:nvPr/>
            </p14:nvContentPartPr>
            <p14:xfrm>
              <a:off x="579000" y="2163040"/>
              <a:ext cx="2347200" cy="47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FA30EBB-8BAB-495E-9534-84DD9BA010A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1000" y="2127400"/>
                <a:ext cx="238284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6FA5B55-3C1A-4581-B984-385B8EE51A0E}"/>
                  </a:ext>
                </a:extLst>
              </p14:cNvPr>
              <p14:cNvContentPartPr/>
              <p14:nvPr/>
            </p14:nvContentPartPr>
            <p14:xfrm>
              <a:off x="507360" y="2732560"/>
              <a:ext cx="2021400" cy="91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6FA5B55-3C1A-4581-B984-385B8EE51A0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89720" y="2696920"/>
                <a:ext cx="2057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62292F4-165C-4AFE-A119-A84E2728786F}"/>
                  </a:ext>
                </a:extLst>
              </p14:cNvPr>
              <p14:cNvContentPartPr/>
              <p14:nvPr/>
            </p14:nvContentPartPr>
            <p14:xfrm>
              <a:off x="6288600" y="2874760"/>
              <a:ext cx="1484280" cy="41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62292F4-165C-4AFE-A119-A84E2728786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270960" y="2838760"/>
                <a:ext cx="151992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02DC2C-308B-4415-8EA9-CA9D56714792}"/>
                  </a:ext>
                </a:extLst>
              </p14:cNvPr>
              <p14:cNvContentPartPr/>
              <p14:nvPr/>
            </p14:nvContentPartPr>
            <p14:xfrm>
              <a:off x="4114560" y="2834080"/>
              <a:ext cx="1584360" cy="4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02DC2C-308B-4415-8EA9-CA9D567147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096560" y="2798080"/>
                <a:ext cx="16200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DEE855-0C82-42A7-8BBD-F3DB60A8A2C2}"/>
                  </a:ext>
                </a:extLst>
              </p14:cNvPr>
              <p14:cNvContentPartPr/>
              <p14:nvPr/>
            </p14:nvContentPartPr>
            <p14:xfrm>
              <a:off x="7904280" y="2783320"/>
              <a:ext cx="81360" cy="13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DEE855-0C82-42A7-8BBD-F3DB60A8A2C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86640" y="2765680"/>
                <a:ext cx="1170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63E51C6-B877-4C78-993A-885132C853A4}"/>
                  </a:ext>
                </a:extLst>
              </p14:cNvPr>
              <p14:cNvContentPartPr/>
              <p14:nvPr/>
            </p14:nvContentPartPr>
            <p14:xfrm>
              <a:off x="8159160" y="2408560"/>
              <a:ext cx="757800" cy="447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63E51C6-B877-4C78-993A-885132C853A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141169" y="2390906"/>
                <a:ext cx="793423" cy="483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2A04CF3-2B94-48E7-A166-C04633D09C8B}"/>
                  </a:ext>
                </a:extLst>
              </p14:cNvPr>
              <p14:cNvContentPartPr/>
              <p14:nvPr/>
            </p14:nvContentPartPr>
            <p14:xfrm>
              <a:off x="667200" y="3139000"/>
              <a:ext cx="13320" cy="1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2A04CF3-2B94-48E7-A166-C04633D09C8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49200" y="3121000"/>
                <a:ext cx="489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4DAF6A1-370B-4100-8CC1-EC15235EBBCB}"/>
                  </a:ext>
                </a:extLst>
              </p14:cNvPr>
              <p14:cNvContentPartPr/>
              <p14:nvPr/>
            </p14:nvContentPartPr>
            <p14:xfrm>
              <a:off x="517800" y="3260680"/>
              <a:ext cx="864360" cy="3643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4DAF6A1-370B-4100-8CC1-EC15235EBBC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00160" y="3242698"/>
                <a:ext cx="90000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D44B6DC-44B7-46EE-8898-BD79290CD64B}"/>
                  </a:ext>
                </a:extLst>
              </p14:cNvPr>
              <p14:cNvContentPartPr/>
              <p14:nvPr/>
            </p14:nvContentPartPr>
            <p14:xfrm>
              <a:off x="1547760" y="3250600"/>
              <a:ext cx="1199160" cy="2793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D44B6DC-44B7-46EE-8898-BD79290CD64B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29760" y="3232960"/>
                <a:ext cx="123480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E8099EA-289D-4E51-B0F5-DFBAEAAFA9AB}"/>
                  </a:ext>
                </a:extLst>
              </p14:cNvPr>
              <p14:cNvContentPartPr/>
              <p14:nvPr/>
            </p14:nvContentPartPr>
            <p14:xfrm>
              <a:off x="3149400" y="3322240"/>
              <a:ext cx="600480" cy="244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E8099EA-289D-4E51-B0F5-DFBAEAAFA9A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131760" y="3304600"/>
                <a:ext cx="6361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4E8F0EB-1B45-4931-BB01-878236479C57}"/>
                  </a:ext>
                </a:extLst>
              </p14:cNvPr>
              <p14:cNvContentPartPr/>
              <p14:nvPr/>
            </p14:nvContentPartPr>
            <p14:xfrm>
              <a:off x="5953440" y="3362920"/>
              <a:ext cx="174960" cy="10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4E8F0EB-1B45-4931-BB01-878236479C5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935440" y="334492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953B330-C70B-462A-A642-EAFA21C1688D}"/>
                  </a:ext>
                </a:extLst>
              </p14:cNvPr>
              <p14:cNvContentPartPr/>
              <p14:nvPr/>
            </p14:nvContentPartPr>
            <p14:xfrm>
              <a:off x="5983680" y="3465160"/>
              <a:ext cx="141480" cy="9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953B330-C70B-462A-A642-EAFA21C1688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966040" y="3447160"/>
                <a:ext cx="177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4B227D4-3A9A-498B-95F4-FDA58444BF1E}"/>
                  </a:ext>
                </a:extLst>
              </p14:cNvPr>
              <p14:cNvContentPartPr/>
              <p14:nvPr/>
            </p14:nvContentPartPr>
            <p14:xfrm>
              <a:off x="4285200" y="3198400"/>
              <a:ext cx="1474560" cy="521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4B227D4-3A9A-498B-95F4-FDA58444BF1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67560" y="3180400"/>
                <a:ext cx="151020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9828A6A9-6E12-4706-B092-954A9D0F0DD5}"/>
                  </a:ext>
                </a:extLst>
              </p14:cNvPr>
              <p14:cNvContentPartPr/>
              <p14:nvPr/>
            </p14:nvContentPartPr>
            <p14:xfrm>
              <a:off x="6369960" y="3159160"/>
              <a:ext cx="1956240" cy="4168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9828A6A9-6E12-4706-B092-954A9D0F0DD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352317" y="3141520"/>
                <a:ext cx="1991887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5801CC-1D37-444B-AA50-702C62DFC665}"/>
                  </a:ext>
                </a:extLst>
              </p14:cNvPr>
              <p14:cNvContentPartPr/>
              <p14:nvPr/>
            </p14:nvContentPartPr>
            <p14:xfrm>
              <a:off x="4937160" y="3490360"/>
              <a:ext cx="192960" cy="258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5801CC-1D37-444B-AA50-702C62DFC66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919520" y="3472720"/>
                <a:ext cx="22860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B48F24A-D399-480D-9CE7-1DB936BA2FE3}"/>
                  </a:ext>
                </a:extLst>
              </p14:cNvPr>
              <p14:cNvContentPartPr/>
              <p14:nvPr/>
            </p14:nvContentPartPr>
            <p14:xfrm>
              <a:off x="6349800" y="3362200"/>
              <a:ext cx="336600" cy="325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B48F24A-D399-480D-9CE7-1DB936BA2FE3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331800" y="3344560"/>
                <a:ext cx="372240" cy="361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64723236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14:cNvPr>
              <p14:cNvContentPartPr/>
              <p14:nvPr/>
            </p14:nvContentPartPr>
            <p14:xfrm>
              <a:off x="8349240" y="50560"/>
              <a:ext cx="141840" cy="41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240" y="32560"/>
                <a:ext cx="177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14:cNvPr>
              <p14:cNvContentPartPr/>
              <p14:nvPr/>
            </p14:nvContentPartPr>
            <p14:xfrm>
              <a:off x="363360" y="720880"/>
              <a:ext cx="123120" cy="29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5360" y="702880"/>
                <a:ext cx="1587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14:cNvPr>
              <p14:cNvContentPartPr/>
              <p14:nvPr/>
            </p14:nvContentPartPr>
            <p14:xfrm>
              <a:off x="294240" y="812680"/>
              <a:ext cx="21312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6600" y="795040"/>
                <a:ext cx="248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14:cNvPr>
              <p14:cNvContentPartPr/>
              <p14:nvPr/>
            </p14:nvContentPartPr>
            <p14:xfrm>
              <a:off x="609240" y="700360"/>
              <a:ext cx="568080" cy="25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682720"/>
                <a:ext cx="603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14:cNvPr>
              <p14:cNvContentPartPr/>
              <p14:nvPr/>
            </p14:nvContentPartPr>
            <p14:xfrm>
              <a:off x="1522920" y="619360"/>
              <a:ext cx="101304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286" y="601720"/>
                <a:ext cx="1048667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14:cNvPr>
              <p14:cNvContentPartPr/>
              <p14:nvPr/>
            </p14:nvContentPartPr>
            <p14:xfrm>
              <a:off x="2915400" y="640600"/>
              <a:ext cx="51804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97748" y="622600"/>
                <a:ext cx="553705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14:cNvPr>
              <p14:cNvContentPartPr/>
              <p14:nvPr/>
            </p14:nvContentPartPr>
            <p14:xfrm>
              <a:off x="3667440" y="618280"/>
              <a:ext cx="508680" cy="21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600280"/>
                <a:ext cx="5443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14:cNvPr>
              <p14:cNvContentPartPr/>
              <p14:nvPr/>
            </p14:nvContentPartPr>
            <p14:xfrm>
              <a:off x="4541160" y="596320"/>
              <a:ext cx="59184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23171" y="578320"/>
                <a:ext cx="627458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14:cNvPr>
              <p14:cNvContentPartPr/>
              <p14:nvPr/>
            </p14:nvContentPartPr>
            <p14:xfrm>
              <a:off x="6623760" y="785320"/>
              <a:ext cx="146160" cy="2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06120" y="767680"/>
                <a:ext cx="181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14:cNvPr>
              <p14:cNvContentPartPr/>
              <p14:nvPr/>
            </p14:nvContentPartPr>
            <p14:xfrm>
              <a:off x="6623760" y="876760"/>
              <a:ext cx="16524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06120" y="859120"/>
                <a:ext cx="200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14:cNvPr>
              <p14:cNvContentPartPr/>
              <p14:nvPr/>
            </p14:nvContentPartPr>
            <p14:xfrm>
              <a:off x="7660200" y="644200"/>
              <a:ext cx="320400" cy="261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42560" y="626225"/>
                <a:ext cx="356040" cy="297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14:cNvPr>
              <p14:cNvContentPartPr/>
              <p14:nvPr/>
            </p14:nvContentPartPr>
            <p14:xfrm>
              <a:off x="6938760" y="608200"/>
              <a:ext cx="631440" cy="313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20770" y="590221"/>
                <a:ext cx="66706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14:cNvPr>
              <p14:cNvContentPartPr/>
              <p14:nvPr/>
            </p14:nvContentPartPr>
            <p14:xfrm>
              <a:off x="6237840" y="720880"/>
              <a:ext cx="213480" cy="24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200" y="702880"/>
                <a:ext cx="24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14:cNvPr>
              <p14:cNvContentPartPr/>
              <p14:nvPr/>
            </p14:nvContentPartPr>
            <p14:xfrm>
              <a:off x="6014280" y="772000"/>
              <a:ext cx="124920" cy="17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6640" y="754000"/>
                <a:ext cx="1605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14:cNvPr>
              <p14:cNvContentPartPr/>
              <p14:nvPr/>
            </p14:nvContentPartPr>
            <p14:xfrm>
              <a:off x="5607840" y="698920"/>
              <a:ext cx="275040" cy="305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681259"/>
                <a:ext cx="3106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14:cNvPr>
              <p14:cNvContentPartPr/>
              <p14:nvPr/>
            </p14:nvContentPartPr>
            <p14:xfrm>
              <a:off x="5455560" y="467440"/>
              <a:ext cx="965520" cy="64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37920" y="449450"/>
                <a:ext cx="100116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14:cNvPr>
              <p14:cNvContentPartPr/>
              <p14:nvPr/>
            </p14:nvContentPartPr>
            <p14:xfrm>
              <a:off x="7548600" y="416320"/>
              <a:ext cx="814680" cy="559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30600" y="398680"/>
                <a:ext cx="8503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14:cNvPr>
              <p14:cNvContentPartPr/>
              <p14:nvPr/>
            </p14:nvContentPartPr>
            <p14:xfrm>
              <a:off x="8330880" y="568240"/>
              <a:ext cx="335160" cy="21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312880" y="550600"/>
                <a:ext cx="3708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14:cNvPr>
              <p14:cNvContentPartPr/>
              <p14:nvPr/>
            </p14:nvContentPartPr>
            <p14:xfrm>
              <a:off x="934680" y="1323880"/>
              <a:ext cx="16560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916680" y="1305880"/>
                <a:ext cx="201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14:cNvPr>
              <p14:cNvContentPartPr/>
              <p14:nvPr/>
            </p14:nvContentPartPr>
            <p14:xfrm>
              <a:off x="975000" y="1391200"/>
              <a:ext cx="15336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1373560"/>
                <a:ext cx="189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14:cNvPr>
              <p14:cNvContentPartPr/>
              <p14:nvPr/>
            </p14:nvContentPartPr>
            <p14:xfrm>
              <a:off x="1218720" y="1177720"/>
              <a:ext cx="405720" cy="28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200720" y="1160080"/>
                <a:ext cx="4413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14:cNvPr>
              <p14:cNvContentPartPr/>
              <p14:nvPr/>
            </p14:nvContentPartPr>
            <p14:xfrm>
              <a:off x="527880" y="1187080"/>
              <a:ext cx="254520" cy="321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9880" y="1169080"/>
                <a:ext cx="29016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14:cNvPr>
              <p14:cNvContentPartPr/>
              <p14:nvPr/>
            </p14:nvContentPartPr>
            <p14:xfrm>
              <a:off x="2091360" y="1086280"/>
              <a:ext cx="560520" cy="38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73360" y="1068640"/>
                <a:ext cx="59616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14:cNvPr>
              <p14:cNvContentPartPr/>
              <p14:nvPr/>
            </p14:nvContentPartPr>
            <p14:xfrm>
              <a:off x="2946000" y="1137400"/>
              <a:ext cx="772560" cy="29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28000" y="1119760"/>
                <a:ext cx="80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14:cNvPr>
              <p14:cNvContentPartPr/>
              <p14:nvPr/>
            </p14:nvContentPartPr>
            <p14:xfrm>
              <a:off x="4023120" y="1096720"/>
              <a:ext cx="210600" cy="296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5120" y="1079080"/>
                <a:ext cx="246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14:cNvPr>
              <p14:cNvContentPartPr/>
              <p14:nvPr/>
            </p14:nvContentPartPr>
            <p14:xfrm>
              <a:off x="4501560" y="1310200"/>
              <a:ext cx="19800" cy="97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3560" y="1292560"/>
                <a:ext cx="5544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14:cNvPr>
              <p14:cNvContentPartPr/>
              <p14:nvPr/>
            </p14:nvContentPartPr>
            <p14:xfrm>
              <a:off x="4504080" y="1157920"/>
              <a:ext cx="1728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86080" y="1139920"/>
                <a:ext cx="5292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14:cNvPr>
              <p14:cNvContentPartPr/>
              <p14:nvPr/>
            </p14:nvContentPartPr>
            <p14:xfrm>
              <a:off x="4634040" y="1239280"/>
              <a:ext cx="90000" cy="182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16400" y="1221280"/>
                <a:ext cx="12564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14:cNvPr>
              <p14:cNvContentPartPr/>
              <p14:nvPr/>
            </p14:nvContentPartPr>
            <p14:xfrm>
              <a:off x="4968120" y="1252600"/>
              <a:ext cx="393480" cy="179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50120" y="1234600"/>
                <a:ext cx="42912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14:cNvPr>
              <p14:cNvContentPartPr/>
              <p14:nvPr/>
            </p14:nvContentPartPr>
            <p14:xfrm>
              <a:off x="5516040" y="1249360"/>
              <a:ext cx="552240" cy="192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98388" y="1231360"/>
                <a:ext cx="587903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14:cNvPr>
              <p14:cNvContentPartPr/>
              <p14:nvPr/>
            </p14:nvContentPartPr>
            <p14:xfrm>
              <a:off x="6277800" y="1371400"/>
              <a:ext cx="723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59800" y="1353400"/>
                <a:ext cx="1080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14:cNvPr>
              <p14:cNvContentPartPr/>
              <p14:nvPr/>
            </p14:nvContentPartPr>
            <p14:xfrm>
              <a:off x="6578040" y="1239280"/>
              <a:ext cx="392400" cy="19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60400" y="1221280"/>
                <a:ext cx="4280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14:cNvPr>
              <p14:cNvContentPartPr/>
              <p14:nvPr/>
            </p14:nvContentPartPr>
            <p14:xfrm>
              <a:off x="670440" y="1777480"/>
              <a:ext cx="233640" cy="28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2468" y="1759818"/>
                <a:ext cx="269225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14:cNvPr>
              <p14:cNvContentPartPr/>
              <p14:nvPr/>
            </p14:nvContentPartPr>
            <p14:xfrm>
              <a:off x="1097040" y="1697920"/>
              <a:ext cx="1656000" cy="482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79040" y="1679920"/>
                <a:ext cx="169164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14:cNvPr>
              <p14:cNvContentPartPr/>
              <p14:nvPr/>
            </p14:nvContentPartPr>
            <p14:xfrm>
              <a:off x="3153720" y="1665880"/>
              <a:ext cx="275040" cy="480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35720" y="1648240"/>
                <a:ext cx="31068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14:cNvPr>
              <p14:cNvContentPartPr/>
              <p14:nvPr/>
            </p14:nvContentPartPr>
            <p14:xfrm>
              <a:off x="5130480" y="1675960"/>
              <a:ext cx="415800" cy="283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12480" y="1657960"/>
                <a:ext cx="45144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14:cNvPr>
              <p14:cNvContentPartPr/>
              <p14:nvPr/>
            </p14:nvContentPartPr>
            <p14:xfrm>
              <a:off x="4460160" y="1675960"/>
              <a:ext cx="513720" cy="285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442173" y="1657960"/>
                <a:ext cx="549335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14:cNvPr>
              <p14:cNvContentPartPr/>
              <p14:nvPr/>
            </p14:nvContentPartPr>
            <p14:xfrm>
              <a:off x="3769320" y="1644640"/>
              <a:ext cx="558000" cy="345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51320" y="1626640"/>
                <a:ext cx="5936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14:cNvPr>
              <p14:cNvContentPartPr/>
              <p14:nvPr/>
            </p14:nvContentPartPr>
            <p14:xfrm>
              <a:off x="5882520" y="1686040"/>
              <a:ext cx="375840" cy="3060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64520" y="1668040"/>
                <a:ext cx="4114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14:cNvPr>
              <p14:cNvContentPartPr/>
              <p14:nvPr/>
            </p14:nvContentPartPr>
            <p14:xfrm>
              <a:off x="6324960" y="1909600"/>
              <a:ext cx="14400" cy="127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07320" y="1891960"/>
                <a:ext cx="50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14:cNvPr>
              <p14:cNvContentPartPr/>
              <p14:nvPr/>
            </p14:nvContentPartPr>
            <p14:xfrm>
              <a:off x="6351240" y="1757320"/>
              <a:ext cx="19080" cy="47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33240" y="1739320"/>
                <a:ext cx="54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14:cNvPr>
              <p14:cNvContentPartPr/>
              <p14:nvPr/>
            </p14:nvContentPartPr>
            <p14:xfrm>
              <a:off x="6456360" y="1868920"/>
              <a:ext cx="102240" cy="171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38360" y="1851280"/>
                <a:ext cx="1378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14:cNvPr>
              <p14:cNvContentPartPr/>
              <p14:nvPr/>
            </p14:nvContentPartPr>
            <p14:xfrm>
              <a:off x="6889800" y="1818160"/>
              <a:ext cx="907560" cy="219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72160" y="1800520"/>
                <a:ext cx="9432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4F79EEE-F68B-41BC-894F-AA62D8C2D85E}"/>
                  </a:ext>
                </a:extLst>
              </p14:cNvPr>
              <p14:cNvContentPartPr/>
              <p14:nvPr/>
            </p14:nvContentPartPr>
            <p14:xfrm>
              <a:off x="7925880" y="1970800"/>
              <a:ext cx="90360" cy="116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4F79EEE-F68B-41BC-894F-AA62D8C2D85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907880" y="1952800"/>
                <a:ext cx="1260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2594EE-205A-41A6-9762-62F92BD731D3}"/>
                  </a:ext>
                </a:extLst>
              </p14:cNvPr>
              <p14:cNvContentPartPr/>
              <p14:nvPr/>
            </p14:nvContentPartPr>
            <p14:xfrm>
              <a:off x="8216040" y="1808080"/>
              <a:ext cx="410040" cy="229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2594EE-205A-41A6-9762-62F92BD731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98040" y="1790080"/>
                <a:ext cx="44568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890DBDB-087B-46CE-BEE7-A247ABAF1372}"/>
                  </a:ext>
                </a:extLst>
              </p14:cNvPr>
              <p14:cNvContentPartPr/>
              <p14:nvPr/>
            </p14:nvContentPartPr>
            <p14:xfrm>
              <a:off x="1005600" y="2519080"/>
              <a:ext cx="13788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890DBDB-087B-46CE-BEE7-A247ABAF137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87600" y="2501440"/>
                <a:ext cx="173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F310717-3F8F-41EB-88B3-984088F960AB}"/>
                  </a:ext>
                </a:extLst>
              </p14:cNvPr>
              <p14:cNvContentPartPr/>
              <p14:nvPr/>
            </p14:nvContentPartPr>
            <p14:xfrm>
              <a:off x="985080" y="2610520"/>
              <a:ext cx="164880" cy="20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F310717-3F8F-41EB-88B3-984088F960A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67440" y="2592880"/>
                <a:ext cx="20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89ADFB-AA8B-4772-B796-082C0533445C}"/>
                  </a:ext>
                </a:extLst>
              </p14:cNvPr>
              <p14:cNvContentPartPr/>
              <p14:nvPr/>
            </p14:nvContentPartPr>
            <p14:xfrm>
              <a:off x="538320" y="2401360"/>
              <a:ext cx="313920" cy="322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89ADFB-AA8B-4772-B796-082C0533445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0320" y="2383360"/>
                <a:ext cx="3495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48F695-A617-49FC-BBCF-9A7C8E88A6EF}"/>
                  </a:ext>
                </a:extLst>
              </p14:cNvPr>
              <p14:cNvContentPartPr/>
              <p14:nvPr/>
            </p14:nvContentPartPr>
            <p14:xfrm>
              <a:off x="1452360" y="2387320"/>
              <a:ext cx="17280" cy="135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48F695-A617-49FC-BBCF-9A7C8E88A6E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434720" y="2369680"/>
                <a:ext cx="529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A82F9E-5FC6-4C82-9C10-39008A3F04CA}"/>
                  </a:ext>
                </a:extLst>
              </p14:cNvPr>
              <p14:cNvContentPartPr/>
              <p14:nvPr/>
            </p14:nvContentPartPr>
            <p14:xfrm>
              <a:off x="1371000" y="2518720"/>
              <a:ext cx="164520" cy="11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A82F9E-5FC6-4C82-9C10-39008A3F04C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353360" y="2500720"/>
                <a:ext cx="200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DB0041-9596-41FE-8442-AF3DBDEBFF90}"/>
                  </a:ext>
                </a:extLst>
              </p14:cNvPr>
              <p14:cNvContentPartPr/>
              <p14:nvPr/>
            </p14:nvContentPartPr>
            <p14:xfrm>
              <a:off x="1391520" y="2602240"/>
              <a:ext cx="117000" cy="108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DB0041-9596-41FE-8442-AF3DBDEBFF9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73520" y="2584240"/>
                <a:ext cx="1526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102E35D-F78F-4A4B-8DE4-7B1031A374B6}"/>
                  </a:ext>
                </a:extLst>
              </p14:cNvPr>
              <p14:cNvContentPartPr/>
              <p14:nvPr/>
            </p14:nvContentPartPr>
            <p14:xfrm>
              <a:off x="1716240" y="2438080"/>
              <a:ext cx="21240" cy="19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102E35D-F78F-4A4B-8DE4-7B1031A374B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98600" y="2420440"/>
                <a:ext cx="568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4D1F4F-4A4B-499B-9C2E-CACD54D3B26F}"/>
                  </a:ext>
                </a:extLst>
              </p14:cNvPr>
              <p14:cNvContentPartPr/>
              <p14:nvPr/>
            </p14:nvContentPartPr>
            <p14:xfrm>
              <a:off x="1605000" y="2437360"/>
              <a:ext cx="22248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4D1F4F-4A4B-499B-9C2E-CACD54D3B26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87000" y="2419360"/>
                <a:ext cx="258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90FE73D-9FEA-40C1-B352-245DCF9B7561}"/>
                  </a:ext>
                </a:extLst>
              </p14:cNvPr>
              <p14:cNvContentPartPr/>
              <p14:nvPr/>
            </p14:nvContentPartPr>
            <p14:xfrm>
              <a:off x="1564320" y="2640760"/>
              <a:ext cx="214200" cy="41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90FE73D-9FEA-40C1-B352-245DCF9B756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46320" y="2622760"/>
                <a:ext cx="2498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F626B39-AC4D-4075-8581-8ABA3A6AACDD}"/>
                  </a:ext>
                </a:extLst>
              </p14:cNvPr>
              <p14:cNvContentPartPr/>
              <p14:nvPr/>
            </p14:nvContentPartPr>
            <p14:xfrm>
              <a:off x="1823520" y="2586040"/>
              <a:ext cx="158040" cy="145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F626B39-AC4D-4075-8581-8ABA3A6AACD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05520" y="2568040"/>
                <a:ext cx="1936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0ACDD39-893E-44AA-AC81-FD9A0B6C014B}"/>
                  </a:ext>
                </a:extLst>
              </p14:cNvPr>
              <p14:cNvContentPartPr/>
              <p14:nvPr/>
            </p14:nvContentPartPr>
            <p14:xfrm>
              <a:off x="2113320" y="2295160"/>
              <a:ext cx="608760" cy="464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0ACDD39-893E-44AA-AC81-FD9A0B6C014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95680" y="2277160"/>
                <a:ext cx="6444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BA9A2D3-4B5C-4506-A673-C09D737D1FE0}"/>
                  </a:ext>
                </a:extLst>
              </p14:cNvPr>
              <p14:cNvContentPartPr/>
              <p14:nvPr/>
            </p14:nvContentPartPr>
            <p14:xfrm>
              <a:off x="3078120" y="2512240"/>
              <a:ext cx="653040" cy="29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BA9A2D3-4B5C-4506-A673-C09D737D1FE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060120" y="2494600"/>
                <a:ext cx="68868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3693C4B-B2A0-4668-B127-1335C34F7383}"/>
                  </a:ext>
                </a:extLst>
              </p14:cNvPr>
              <p14:cNvContentPartPr/>
              <p14:nvPr/>
            </p14:nvContentPartPr>
            <p14:xfrm>
              <a:off x="5912760" y="2581000"/>
              <a:ext cx="18324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3693C4B-B2A0-4668-B127-1335C34F738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894760" y="2563360"/>
                <a:ext cx="2188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ADF8069-1098-4D36-A919-935B8C0B9068}"/>
                  </a:ext>
                </a:extLst>
              </p14:cNvPr>
              <p14:cNvContentPartPr/>
              <p14:nvPr/>
            </p14:nvContentPartPr>
            <p14:xfrm>
              <a:off x="5953440" y="2683960"/>
              <a:ext cx="14328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ADF8069-1098-4D36-A919-935B8C0B906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935440" y="2666320"/>
                <a:ext cx="178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B74FF07-5DEC-4A99-9574-3FEC1CACFF11}"/>
                  </a:ext>
                </a:extLst>
              </p14:cNvPr>
              <p14:cNvContentPartPr/>
              <p14:nvPr/>
            </p14:nvContentPartPr>
            <p14:xfrm>
              <a:off x="4255680" y="2434120"/>
              <a:ext cx="1422000" cy="508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B74FF07-5DEC-4A99-9574-3FEC1CACFF1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238040" y="2416480"/>
                <a:ext cx="1457640" cy="54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4B5962C-E8A5-48C9-BAC6-EBF03DDFEA6A}"/>
                  </a:ext>
                </a:extLst>
              </p14:cNvPr>
              <p14:cNvContentPartPr/>
              <p14:nvPr/>
            </p14:nvContentPartPr>
            <p14:xfrm>
              <a:off x="6433680" y="2640760"/>
              <a:ext cx="99000" cy="134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4B5962C-E8A5-48C9-BAC6-EBF03DDFEA6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16040" y="2622760"/>
                <a:ext cx="1346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24620F2-ED1D-4BDF-8E19-FDC802CB64ED}"/>
                  </a:ext>
                </a:extLst>
              </p14:cNvPr>
              <p14:cNvContentPartPr/>
              <p14:nvPr/>
            </p14:nvContentPartPr>
            <p14:xfrm>
              <a:off x="6390480" y="2387320"/>
              <a:ext cx="174960" cy="183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24620F2-ED1D-4BDF-8E19-FDC802CB64E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372480" y="2369680"/>
                <a:ext cx="21060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AD0E5FA-AB88-4BD9-B14C-CC09B6FFED8B}"/>
                  </a:ext>
                </a:extLst>
              </p14:cNvPr>
              <p14:cNvContentPartPr/>
              <p14:nvPr/>
            </p14:nvContentPartPr>
            <p14:xfrm>
              <a:off x="6745800" y="2398840"/>
              <a:ext cx="962640" cy="3780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AD0E5FA-AB88-4BD9-B14C-CC09B6FFED8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28160" y="2380857"/>
                <a:ext cx="998280" cy="4136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FA30EBB-8BAB-495E-9534-84DD9BA010AB}"/>
                  </a:ext>
                </a:extLst>
              </p14:cNvPr>
              <p14:cNvContentPartPr/>
              <p14:nvPr/>
            </p14:nvContentPartPr>
            <p14:xfrm>
              <a:off x="579000" y="2163040"/>
              <a:ext cx="2347200" cy="47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FA30EBB-8BAB-495E-9534-84DD9BA010A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1000" y="2127400"/>
                <a:ext cx="238284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6FA5B55-3C1A-4581-B984-385B8EE51A0E}"/>
                  </a:ext>
                </a:extLst>
              </p14:cNvPr>
              <p14:cNvContentPartPr/>
              <p14:nvPr/>
            </p14:nvContentPartPr>
            <p14:xfrm>
              <a:off x="507360" y="2732560"/>
              <a:ext cx="2021400" cy="91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6FA5B55-3C1A-4581-B984-385B8EE51A0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89720" y="2696920"/>
                <a:ext cx="2057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62292F4-165C-4AFE-A119-A84E2728786F}"/>
                  </a:ext>
                </a:extLst>
              </p14:cNvPr>
              <p14:cNvContentPartPr/>
              <p14:nvPr/>
            </p14:nvContentPartPr>
            <p14:xfrm>
              <a:off x="6288600" y="2874760"/>
              <a:ext cx="1484280" cy="41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62292F4-165C-4AFE-A119-A84E2728786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270960" y="2838760"/>
                <a:ext cx="151992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02DC2C-308B-4415-8EA9-CA9D56714792}"/>
                  </a:ext>
                </a:extLst>
              </p14:cNvPr>
              <p14:cNvContentPartPr/>
              <p14:nvPr/>
            </p14:nvContentPartPr>
            <p14:xfrm>
              <a:off x="4114560" y="2834080"/>
              <a:ext cx="1584360" cy="4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02DC2C-308B-4415-8EA9-CA9D567147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096560" y="2798080"/>
                <a:ext cx="16200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DEE855-0C82-42A7-8BBD-F3DB60A8A2C2}"/>
                  </a:ext>
                </a:extLst>
              </p14:cNvPr>
              <p14:cNvContentPartPr/>
              <p14:nvPr/>
            </p14:nvContentPartPr>
            <p14:xfrm>
              <a:off x="7904280" y="2783320"/>
              <a:ext cx="81360" cy="13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DEE855-0C82-42A7-8BBD-F3DB60A8A2C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86640" y="2765680"/>
                <a:ext cx="1170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63E51C6-B877-4C78-993A-885132C853A4}"/>
                  </a:ext>
                </a:extLst>
              </p14:cNvPr>
              <p14:cNvContentPartPr/>
              <p14:nvPr/>
            </p14:nvContentPartPr>
            <p14:xfrm>
              <a:off x="8159160" y="2408560"/>
              <a:ext cx="757800" cy="447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63E51C6-B877-4C78-993A-885132C853A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141169" y="2390906"/>
                <a:ext cx="793423" cy="483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2A04CF3-2B94-48E7-A166-C04633D09C8B}"/>
                  </a:ext>
                </a:extLst>
              </p14:cNvPr>
              <p14:cNvContentPartPr/>
              <p14:nvPr/>
            </p14:nvContentPartPr>
            <p14:xfrm>
              <a:off x="667200" y="3139000"/>
              <a:ext cx="13320" cy="1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2A04CF3-2B94-48E7-A166-C04633D09C8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49200" y="3121000"/>
                <a:ext cx="489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4DAF6A1-370B-4100-8CC1-EC15235EBBCB}"/>
                  </a:ext>
                </a:extLst>
              </p14:cNvPr>
              <p14:cNvContentPartPr/>
              <p14:nvPr/>
            </p14:nvContentPartPr>
            <p14:xfrm>
              <a:off x="517800" y="3260680"/>
              <a:ext cx="864360" cy="3643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4DAF6A1-370B-4100-8CC1-EC15235EBBC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00160" y="3242698"/>
                <a:ext cx="90000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D44B6DC-44B7-46EE-8898-BD79290CD64B}"/>
                  </a:ext>
                </a:extLst>
              </p14:cNvPr>
              <p14:cNvContentPartPr/>
              <p14:nvPr/>
            </p14:nvContentPartPr>
            <p14:xfrm>
              <a:off x="1547760" y="3250600"/>
              <a:ext cx="1199160" cy="2793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D44B6DC-44B7-46EE-8898-BD79290CD64B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29760" y="3232960"/>
                <a:ext cx="123480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E8099EA-289D-4E51-B0F5-DFBAEAAFA9AB}"/>
                  </a:ext>
                </a:extLst>
              </p14:cNvPr>
              <p14:cNvContentPartPr/>
              <p14:nvPr/>
            </p14:nvContentPartPr>
            <p14:xfrm>
              <a:off x="3149400" y="3322240"/>
              <a:ext cx="600480" cy="244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E8099EA-289D-4E51-B0F5-DFBAEAAFA9A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131760" y="3304600"/>
                <a:ext cx="6361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4E8F0EB-1B45-4931-BB01-878236479C57}"/>
                  </a:ext>
                </a:extLst>
              </p14:cNvPr>
              <p14:cNvContentPartPr/>
              <p14:nvPr/>
            </p14:nvContentPartPr>
            <p14:xfrm>
              <a:off x="5953440" y="3362920"/>
              <a:ext cx="174960" cy="10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4E8F0EB-1B45-4931-BB01-878236479C5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935440" y="334492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953B330-C70B-462A-A642-EAFA21C1688D}"/>
                  </a:ext>
                </a:extLst>
              </p14:cNvPr>
              <p14:cNvContentPartPr/>
              <p14:nvPr/>
            </p14:nvContentPartPr>
            <p14:xfrm>
              <a:off x="5983680" y="3465160"/>
              <a:ext cx="141480" cy="9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953B330-C70B-462A-A642-EAFA21C1688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966040" y="3447160"/>
                <a:ext cx="177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4B227D4-3A9A-498B-95F4-FDA58444BF1E}"/>
                  </a:ext>
                </a:extLst>
              </p14:cNvPr>
              <p14:cNvContentPartPr/>
              <p14:nvPr/>
            </p14:nvContentPartPr>
            <p14:xfrm>
              <a:off x="4285200" y="3198400"/>
              <a:ext cx="1474560" cy="521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4B227D4-3A9A-498B-95F4-FDA58444BF1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67560" y="3180400"/>
                <a:ext cx="151020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9828A6A9-6E12-4706-B092-954A9D0F0DD5}"/>
                  </a:ext>
                </a:extLst>
              </p14:cNvPr>
              <p14:cNvContentPartPr/>
              <p14:nvPr/>
            </p14:nvContentPartPr>
            <p14:xfrm>
              <a:off x="6369960" y="3159160"/>
              <a:ext cx="1956240" cy="4168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9828A6A9-6E12-4706-B092-954A9D0F0DD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352317" y="3141520"/>
                <a:ext cx="1991887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5801CC-1D37-444B-AA50-702C62DFC665}"/>
                  </a:ext>
                </a:extLst>
              </p14:cNvPr>
              <p14:cNvContentPartPr/>
              <p14:nvPr/>
            </p14:nvContentPartPr>
            <p14:xfrm>
              <a:off x="4937160" y="3490360"/>
              <a:ext cx="192960" cy="258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5801CC-1D37-444B-AA50-702C62DFC66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919520" y="3472720"/>
                <a:ext cx="22860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B48F24A-D399-480D-9CE7-1DB936BA2FE3}"/>
                  </a:ext>
                </a:extLst>
              </p14:cNvPr>
              <p14:cNvContentPartPr/>
              <p14:nvPr/>
            </p14:nvContentPartPr>
            <p14:xfrm>
              <a:off x="6349800" y="3362200"/>
              <a:ext cx="336600" cy="325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B48F24A-D399-480D-9CE7-1DB936BA2FE3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331800" y="3344560"/>
                <a:ext cx="3722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F6FD85F-1DC5-47E1-8A47-5EA52E33F711}"/>
                  </a:ext>
                </a:extLst>
              </p14:cNvPr>
              <p14:cNvContentPartPr/>
              <p14:nvPr/>
            </p14:nvContentPartPr>
            <p14:xfrm>
              <a:off x="5232000" y="3087520"/>
              <a:ext cx="720000" cy="590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F6FD85F-1DC5-47E1-8A47-5EA52E33F71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214000" y="3069880"/>
                <a:ext cx="755640" cy="62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27C1777-C8D1-4B66-82CE-4F38EA69FC11}"/>
                  </a:ext>
                </a:extLst>
              </p14:cNvPr>
              <p14:cNvContentPartPr/>
              <p14:nvPr/>
            </p14:nvContentPartPr>
            <p14:xfrm>
              <a:off x="7792320" y="3095800"/>
              <a:ext cx="737640" cy="531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27C1777-C8D1-4B66-82CE-4F38EA69FC1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774680" y="3078160"/>
                <a:ext cx="773280" cy="566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37338257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14:cNvPr>
              <p14:cNvContentPartPr/>
              <p14:nvPr/>
            </p14:nvContentPartPr>
            <p14:xfrm>
              <a:off x="8349240" y="50560"/>
              <a:ext cx="141840" cy="41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240" y="32560"/>
                <a:ext cx="177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14:cNvPr>
              <p14:cNvContentPartPr/>
              <p14:nvPr/>
            </p14:nvContentPartPr>
            <p14:xfrm>
              <a:off x="363360" y="720880"/>
              <a:ext cx="123120" cy="29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5360" y="702880"/>
                <a:ext cx="1587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14:cNvPr>
              <p14:cNvContentPartPr/>
              <p14:nvPr/>
            </p14:nvContentPartPr>
            <p14:xfrm>
              <a:off x="294240" y="812680"/>
              <a:ext cx="21312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6600" y="795040"/>
                <a:ext cx="248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14:cNvPr>
              <p14:cNvContentPartPr/>
              <p14:nvPr/>
            </p14:nvContentPartPr>
            <p14:xfrm>
              <a:off x="609240" y="700360"/>
              <a:ext cx="568080" cy="25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682720"/>
                <a:ext cx="603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14:cNvPr>
              <p14:cNvContentPartPr/>
              <p14:nvPr/>
            </p14:nvContentPartPr>
            <p14:xfrm>
              <a:off x="1522920" y="619360"/>
              <a:ext cx="101304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286" y="601720"/>
                <a:ext cx="1048667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14:cNvPr>
              <p14:cNvContentPartPr/>
              <p14:nvPr/>
            </p14:nvContentPartPr>
            <p14:xfrm>
              <a:off x="2915400" y="640600"/>
              <a:ext cx="51804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97748" y="622600"/>
                <a:ext cx="553705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14:cNvPr>
              <p14:cNvContentPartPr/>
              <p14:nvPr/>
            </p14:nvContentPartPr>
            <p14:xfrm>
              <a:off x="3667440" y="618280"/>
              <a:ext cx="508680" cy="21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600280"/>
                <a:ext cx="5443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14:cNvPr>
              <p14:cNvContentPartPr/>
              <p14:nvPr/>
            </p14:nvContentPartPr>
            <p14:xfrm>
              <a:off x="4541160" y="596320"/>
              <a:ext cx="59184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23171" y="578320"/>
                <a:ext cx="627458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14:cNvPr>
              <p14:cNvContentPartPr/>
              <p14:nvPr/>
            </p14:nvContentPartPr>
            <p14:xfrm>
              <a:off x="6623760" y="785320"/>
              <a:ext cx="146160" cy="2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06120" y="767680"/>
                <a:ext cx="181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14:cNvPr>
              <p14:cNvContentPartPr/>
              <p14:nvPr/>
            </p14:nvContentPartPr>
            <p14:xfrm>
              <a:off x="6623760" y="876760"/>
              <a:ext cx="16524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06120" y="859120"/>
                <a:ext cx="200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14:cNvPr>
              <p14:cNvContentPartPr/>
              <p14:nvPr/>
            </p14:nvContentPartPr>
            <p14:xfrm>
              <a:off x="7660200" y="644200"/>
              <a:ext cx="320400" cy="261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42560" y="626225"/>
                <a:ext cx="356040" cy="297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14:cNvPr>
              <p14:cNvContentPartPr/>
              <p14:nvPr/>
            </p14:nvContentPartPr>
            <p14:xfrm>
              <a:off x="6938760" y="608200"/>
              <a:ext cx="631440" cy="313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20770" y="590221"/>
                <a:ext cx="66706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14:cNvPr>
              <p14:cNvContentPartPr/>
              <p14:nvPr/>
            </p14:nvContentPartPr>
            <p14:xfrm>
              <a:off x="6237840" y="720880"/>
              <a:ext cx="213480" cy="24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200" y="702880"/>
                <a:ext cx="24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14:cNvPr>
              <p14:cNvContentPartPr/>
              <p14:nvPr/>
            </p14:nvContentPartPr>
            <p14:xfrm>
              <a:off x="6014280" y="772000"/>
              <a:ext cx="124920" cy="17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6640" y="754000"/>
                <a:ext cx="1605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14:cNvPr>
              <p14:cNvContentPartPr/>
              <p14:nvPr/>
            </p14:nvContentPartPr>
            <p14:xfrm>
              <a:off x="5607840" y="698920"/>
              <a:ext cx="275040" cy="305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681259"/>
                <a:ext cx="3106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14:cNvPr>
              <p14:cNvContentPartPr/>
              <p14:nvPr/>
            </p14:nvContentPartPr>
            <p14:xfrm>
              <a:off x="5455560" y="467440"/>
              <a:ext cx="965520" cy="64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37920" y="449450"/>
                <a:ext cx="100116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14:cNvPr>
              <p14:cNvContentPartPr/>
              <p14:nvPr/>
            </p14:nvContentPartPr>
            <p14:xfrm>
              <a:off x="7548600" y="416320"/>
              <a:ext cx="814680" cy="559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30600" y="398680"/>
                <a:ext cx="8503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14:cNvPr>
              <p14:cNvContentPartPr/>
              <p14:nvPr/>
            </p14:nvContentPartPr>
            <p14:xfrm>
              <a:off x="8330880" y="568240"/>
              <a:ext cx="335160" cy="21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312880" y="550600"/>
                <a:ext cx="3708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14:cNvPr>
              <p14:cNvContentPartPr/>
              <p14:nvPr/>
            </p14:nvContentPartPr>
            <p14:xfrm>
              <a:off x="934680" y="1323880"/>
              <a:ext cx="16560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916680" y="1305880"/>
                <a:ext cx="201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14:cNvPr>
              <p14:cNvContentPartPr/>
              <p14:nvPr/>
            </p14:nvContentPartPr>
            <p14:xfrm>
              <a:off x="975000" y="1391200"/>
              <a:ext cx="15336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1373560"/>
                <a:ext cx="189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14:cNvPr>
              <p14:cNvContentPartPr/>
              <p14:nvPr/>
            </p14:nvContentPartPr>
            <p14:xfrm>
              <a:off x="1218720" y="1177720"/>
              <a:ext cx="405720" cy="28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200720" y="1160080"/>
                <a:ext cx="4413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14:cNvPr>
              <p14:cNvContentPartPr/>
              <p14:nvPr/>
            </p14:nvContentPartPr>
            <p14:xfrm>
              <a:off x="527880" y="1187080"/>
              <a:ext cx="254520" cy="321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9880" y="1169080"/>
                <a:ext cx="29016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14:cNvPr>
              <p14:cNvContentPartPr/>
              <p14:nvPr/>
            </p14:nvContentPartPr>
            <p14:xfrm>
              <a:off x="2091360" y="1086280"/>
              <a:ext cx="560520" cy="38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73360" y="1068640"/>
                <a:ext cx="59616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14:cNvPr>
              <p14:cNvContentPartPr/>
              <p14:nvPr/>
            </p14:nvContentPartPr>
            <p14:xfrm>
              <a:off x="2946000" y="1137400"/>
              <a:ext cx="772560" cy="29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28000" y="1119760"/>
                <a:ext cx="80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14:cNvPr>
              <p14:cNvContentPartPr/>
              <p14:nvPr/>
            </p14:nvContentPartPr>
            <p14:xfrm>
              <a:off x="4023120" y="1096720"/>
              <a:ext cx="210600" cy="296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5120" y="1079080"/>
                <a:ext cx="246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14:cNvPr>
              <p14:cNvContentPartPr/>
              <p14:nvPr/>
            </p14:nvContentPartPr>
            <p14:xfrm>
              <a:off x="4501560" y="1310200"/>
              <a:ext cx="19800" cy="97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3560" y="1292560"/>
                <a:ext cx="5544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14:cNvPr>
              <p14:cNvContentPartPr/>
              <p14:nvPr/>
            </p14:nvContentPartPr>
            <p14:xfrm>
              <a:off x="4504080" y="1157920"/>
              <a:ext cx="1728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86080" y="1139920"/>
                <a:ext cx="5292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14:cNvPr>
              <p14:cNvContentPartPr/>
              <p14:nvPr/>
            </p14:nvContentPartPr>
            <p14:xfrm>
              <a:off x="4634040" y="1239280"/>
              <a:ext cx="90000" cy="182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16400" y="1221280"/>
                <a:ext cx="12564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14:cNvPr>
              <p14:cNvContentPartPr/>
              <p14:nvPr/>
            </p14:nvContentPartPr>
            <p14:xfrm>
              <a:off x="4968120" y="1252600"/>
              <a:ext cx="393480" cy="179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50120" y="1234600"/>
                <a:ext cx="42912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14:cNvPr>
              <p14:cNvContentPartPr/>
              <p14:nvPr/>
            </p14:nvContentPartPr>
            <p14:xfrm>
              <a:off x="5516040" y="1249360"/>
              <a:ext cx="552240" cy="192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98388" y="1231360"/>
                <a:ext cx="587903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14:cNvPr>
              <p14:cNvContentPartPr/>
              <p14:nvPr/>
            </p14:nvContentPartPr>
            <p14:xfrm>
              <a:off x="6277800" y="1371400"/>
              <a:ext cx="723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59800" y="1353400"/>
                <a:ext cx="1080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14:cNvPr>
              <p14:cNvContentPartPr/>
              <p14:nvPr/>
            </p14:nvContentPartPr>
            <p14:xfrm>
              <a:off x="6578040" y="1239280"/>
              <a:ext cx="392400" cy="19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60400" y="1221280"/>
                <a:ext cx="4280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14:cNvPr>
              <p14:cNvContentPartPr/>
              <p14:nvPr/>
            </p14:nvContentPartPr>
            <p14:xfrm>
              <a:off x="670440" y="1777480"/>
              <a:ext cx="233640" cy="28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2468" y="1759818"/>
                <a:ext cx="269225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14:cNvPr>
              <p14:cNvContentPartPr/>
              <p14:nvPr/>
            </p14:nvContentPartPr>
            <p14:xfrm>
              <a:off x="1097040" y="1697920"/>
              <a:ext cx="1656000" cy="482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79040" y="1679920"/>
                <a:ext cx="169164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14:cNvPr>
              <p14:cNvContentPartPr/>
              <p14:nvPr/>
            </p14:nvContentPartPr>
            <p14:xfrm>
              <a:off x="3153720" y="1665880"/>
              <a:ext cx="275040" cy="480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35720" y="1648240"/>
                <a:ext cx="31068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14:cNvPr>
              <p14:cNvContentPartPr/>
              <p14:nvPr/>
            </p14:nvContentPartPr>
            <p14:xfrm>
              <a:off x="5130480" y="1675960"/>
              <a:ext cx="415800" cy="283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12480" y="1657960"/>
                <a:ext cx="45144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14:cNvPr>
              <p14:cNvContentPartPr/>
              <p14:nvPr/>
            </p14:nvContentPartPr>
            <p14:xfrm>
              <a:off x="4460160" y="1675960"/>
              <a:ext cx="513720" cy="285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442173" y="1657960"/>
                <a:ext cx="549335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14:cNvPr>
              <p14:cNvContentPartPr/>
              <p14:nvPr/>
            </p14:nvContentPartPr>
            <p14:xfrm>
              <a:off x="3769320" y="1644640"/>
              <a:ext cx="558000" cy="345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51320" y="1626640"/>
                <a:ext cx="5936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14:cNvPr>
              <p14:cNvContentPartPr/>
              <p14:nvPr/>
            </p14:nvContentPartPr>
            <p14:xfrm>
              <a:off x="5882520" y="1686040"/>
              <a:ext cx="375840" cy="3060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64520" y="1668040"/>
                <a:ext cx="4114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14:cNvPr>
              <p14:cNvContentPartPr/>
              <p14:nvPr/>
            </p14:nvContentPartPr>
            <p14:xfrm>
              <a:off x="6324960" y="1909600"/>
              <a:ext cx="14400" cy="127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07320" y="1891960"/>
                <a:ext cx="50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14:cNvPr>
              <p14:cNvContentPartPr/>
              <p14:nvPr/>
            </p14:nvContentPartPr>
            <p14:xfrm>
              <a:off x="6351240" y="1757320"/>
              <a:ext cx="19080" cy="47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33240" y="1739320"/>
                <a:ext cx="54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14:cNvPr>
              <p14:cNvContentPartPr/>
              <p14:nvPr/>
            </p14:nvContentPartPr>
            <p14:xfrm>
              <a:off x="6456360" y="1868920"/>
              <a:ext cx="102240" cy="171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38360" y="1851280"/>
                <a:ext cx="1378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14:cNvPr>
              <p14:cNvContentPartPr/>
              <p14:nvPr/>
            </p14:nvContentPartPr>
            <p14:xfrm>
              <a:off x="6889800" y="1818160"/>
              <a:ext cx="907560" cy="219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72160" y="1800520"/>
                <a:ext cx="9432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4F79EEE-F68B-41BC-894F-AA62D8C2D85E}"/>
                  </a:ext>
                </a:extLst>
              </p14:cNvPr>
              <p14:cNvContentPartPr/>
              <p14:nvPr/>
            </p14:nvContentPartPr>
            <p14:xfrm>
              <a:off x="7925880" y="1970800"/>
              <a:ext cx="90360" cy="116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4F79EEE-F68B-41BC-894F-AA62D8C2D85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907880" y="1952800"/>
                <a:ext cx="1260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2594EE-205A-41A6-9762-62F92BD731D3}"/>
                  </a:ext>
                </a:extLst>
              </p14:cNvPr>
              <p14:cNvContentPartPr/>
              <p14:nvPr/>
            </p14:nvContentPartPr>
            <p14:xfrm>
              <a:off x="8216040" y="1808080"/>
              <a:ext cx="410040" cy="229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2594EE-205A-41A6-9762-62F92BD731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98040" y="1790080"/>
                <a:ext cx="44568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890DBDB-087B-46CE-BEE7-A247ABAF1372}"/>
                  </a:ext>
                </a:extLst>
              </p14:cNvPr>
              <p14:cNvContentPartPr/>
              <p14:nvPr/>
            </p14:nvContentPartPr>
            <p14:xfrm>
              <a:off x="1005600" y="2519080"/>
              <a:ext cx="13788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890DBDB-087B-46CE-BEE7-A247ABAF137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87600" y="2501440"/>
                <a:ext cx="173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F310717-3F8F-41EB-88B3-984088F960AB}"/>
                  </a:ext>
                </a:extLst>
              </p14:cNvPr>
              <p14:cNvContentPartPr/>
              <p14:nvPr/>
            </p14:nvContentPartPr>
            <p14:xfrm>
              <a:off x="985080" y="2610520"/>
              <a:ext cx="164880" cy="20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F310717-3F8F-41EB-88B3-984088F960A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67440" y="2592880"/>
                <a:ext cx="20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89ADFB-AA8B-4772-B796-082C0533445C}"/>
                  </a:ext>
                </a:extLst>
              </p14:cNvPr>
              <p14:cNvContentPartPr/>
              <p14:nvPr/>
            </p14:nvContentPartPr>
            <p14:xfrm>
              <a:off x="538320" y="2401360"/>
              <a:ext cx="313920" cy="322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89ADFB-AA8B-4772-B796-082C0533445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0320" y="2383360"/>
                <a:ext cx="3495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48F695-A617-49FC-BBCF-9A7C8E88A6EF}"/>
                  </a:ext>
                </a:extLst>
              </p14:cNvPr>
              <p14:cNvContentPartPr/>
              <p14:nvPr/>
            </p14:nvContentPartPr>
            <p14:xfrm>
              <a:off x="1452360" y="2387320"/>
              <a:ext cx="17280" cy="135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48F695-A617-49FC-BBCF-9A7C8E88A6E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434720" y="2369680"/>
                <a:ext cx="529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A82F9E-5FC6-4C82-9C10-39008A3F04CA}"/>
                  </a:ext>
                </a:extLst>
              </p14:cNvPr>
              <p14:cNvContentPartPr/>
              <p14:nvPr/>
            </p14:nvContentPartPr>
            <p14:xfrm>
              <a:off x="1371000" y="2518720"/>
              <a:ext cx="164520" cy="11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A82F9E-5FC6-4C82-9C10-39008A3F04C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353360" y="2500720"/>
                <a:ext cx="200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DB0041-9596-41FE-8442-AF3DBDEBFF90}"/>
                  </a:ext>
                </a:extLst>
              </p14:cNvPr>
              <p14:cNvContentPartPr/>
              <p14:nvPr/>
            </p14:nvContentPartPr>
            <p14:xfrm>
              <a:off x="1391520" y="2602240"/>
              <a:ext cx="117000" cy="108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DB0041-9596-41FE-8442-AF3DBDEBFF9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73520" y="2584240"/>
                <a:ext cx="1526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102E35D-F78F-4A4B-8DE4-7B1031A374B6}"/>
                  </a:ext>
                </a:extLst>
              </p14:cNvPr>
              <p14:cNvContentPartPr/>
              <p14:nvPr/>
            </p14:nvContentPartPr>
            <p14:xfrm>
              <a:off x="1716240" y="2438080"/>
              <a:ext cx="21240" cy="19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102E35D-F78F-4A4B-8DE4-7B1031A374B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98600" y="2420440"/>
                <a:ext cx="568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4D1F4F-4A4B-499B-9C2E-CACD54D3B26F}"/>
                  </a:ext>
                </a:extLst>
              </p14:cNvPr>
              <p14:cNvContentPartPr/>
              <p14:nvPr/>
            </p14:nvContentPartPr>
            <p14:xfrm>
              <a:off x="1605000" y="2437360"/>
              <a:ext cx="22248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4D1F4F-4A4B-499B-9C2E-CACD54D3B26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87000" y="2419360"/>
                <a:ext cx="258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90FE73D-9FEA-40C1-B352-245DCF9B7561}"/>
                  </a:ext>
                </a:extLst>
              </p14:cNvPr>
              <p14:cNvContentPartPr/>
              <p14:nvPr/>
            </p14:nvContentPartPr>
            <p14:xfrm>
              <a:off x="1564320" y="2640760"/>
              <a:ext cx="214200" cy="41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90FE73D-9FEA-40C1-B352-245DCF9B756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46320" y="2622760"/>
                <a:ext cx="2498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F626B39-AC4D-4075-8581-8ABA3A6AACDD}"/>
                  </a:ext>
                </a:extLst>
              </p14:cNvPr>
              <p14:cNvContentPartPr/>
              <p14:nvPr/>
            </p14:nvContentPartPr>
            <p14:xfrm>
              <a:off x="1823520" y="2586040"/>
              <a:ext cx="158040" cy="145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F626B39-AC4D-4075-8581-8ABA3A6AACD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05520" y="2568040"/>
                <a:ext cx="1936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0ACDD39-893E-44AA-AC81-FD9A0B6C014B}"/>
                  </a:ext>
                </a:extLst>
              </p14:cNvPr>
              <p14:cNvContentPartPr/>
              <p14:nvPr/>
            </p14:nvContentPartPr>
            <p14:xfrm>
              <a:off x="2113320" y="2295160"/>
              <a:ext cx="608760" cy="464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0ACDD39-893E-44AA-AC81-FD9A0B6C014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95680" y="2277160"/>
                <a:ext cx="6444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BA9A2D3-4B5C-4506-A673-C09D737D1FE0}"/>
                  </a:ext>
                </a:extLst>
              </p14:cNvPr>
              <p14:cNvContentPartPr/>
              <p14:nvPr/>
            </p14:nvContentPartPr>
            <p14:xfrm>
              <a:off x="3078120" y="2512240"/>
              <a:ext cx="653040" cy="29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BA9A2D3-4B5C-4506-A673-C09D737D1FE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060120" y="2494600"/>
                <a:ext cx="68868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3693C4B-B2A0-4668-B127-1335C34F7383}"/>
                  </a:ext>
                </a:extLst>
              </p14:cNvPr>
              <p14:cNvContentPartPr/>
              <p14:nvPr/>
            </p14:nvContentPartPr>
            <p14:xfrm>
              <a:off x="5912760" y="2581000"/>
              <a:ext cx="18324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3693C4B-B2A0-4668-B127-1335C34F738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894760" y="2563360"/>
                <a:ext cx="2188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ADF8069-1098-4D36-A919-935B8C0B9068}"/>
                  </a:ext>
                </a:extLst>
              </p14:cNvPr>
              <p14:cNvContentPartPr/>
              <p14:nvPr/>
            </p14:nvContentPartPr>
            <p14:xfrm>
              <a:off x="5953440" y="2683960"/>
              <a:ext cx="14328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ADF8069-1098-4D36-A919-935B8C0B906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935440" y="2666320"/>
                <a:ext cx="178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B74FF07-5DEC-4A99-9574-3FEC1CACFF11}"/>
                  </a:ext>
                </a:extLst>
              </p14:cNvPr>
              <p14:cNvContentPartPr/>
              <p14:nvPr/>
            </p14:nvContentPartPr>
            <p14:xfrm>
              <a:off x="4255680" y="2434120"/>
              <a:ext cx="1422000" cy="508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B74FF07-5DEC-4A99-9574-3FEC1CACFF1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238040" y="2416480"/>
                <a:ext cx="1457640" cy="54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4B5962C-E8A5-48C9-BAC6-EBF03DDFEA6A}"/>
                  </a:ext>
                </a:extLst>
              </p14:cNvPr>
              <p14:cNvContentPartPr/>
              <p14:nvPr/>
            </p14:nvContentPartPr>
            <p14:xfrm>
              <a:off x="6433680" y="2640760"/>
              <a:ext cx="99000" cy="134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4B5962C-E8A5-48C9-BAC6-EBF03DDFEA6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16040" y="2622760"/>
                <a:ext cx="1346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24620F2-ED1D-4BDF-8E19-FDC802CB64ED}"/>
                  </a:ext>
                </a:extLst>
              </p14:cNvPr>
              <p14:cNvContentPartPr/>
              <p14:nvPr/>
            </p14:nvContentPartPr>
            <p14:xfrm>
              <a:off x="6390480" y="2387320"/>
              <a:ext cx="174960" cy="183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24620F2-ED1D-4BDF-8E19-FDC802CB64E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372480" y="2369680"/>
                <a:ext cx="21060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AD0E5FA-AB88-4BD9-B14C-CC09B6FFED8B}"/>
                  </a:ext>
                </a:extLst>
              </p14:cNvPr>
              <p14:cNvContentPartPr/>
              <p14:nvPr/>
            </p14:nvContentPartPr>
            <p14:xfrm>
              <a:off x="6745800" y="2398840"/>
              <a:ext cx="962640" cy="3780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AD0E5FA-AB88-4BD9-B14C-CC09B6FFED8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28160" y="2380857"/>
                <a:ext cx="998280" cy="4136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FA30EBB-8BAB-495E-9534-84DD9BA010AB}"/>
                  </a:ext>
                </a:extLst>
              </p14:cNvPr>
              <p14:cNvContentPartPr/>
              <p14:nvPr/>
            </p14:nvContentPartPr>
            <p14:xfrm>
              <a:off x="579000" y="2163040"/>
              <a:ext cx="2347200" cy="47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FA30EBB-8BAB-495E-9534-84DD9BA010A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1000" y="2127400"/>
                <a:ext cx="238284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6FA5B55-3C1A-4581-B984-385B8EE51A0E}"/>
                  </a:ext>
                </a:extLst>
              </p14:cNvPr>
              <p14:cNvContentPartPr/>
              <p14:nvPr/>
            </p14:nvContentPartPr>
            <p14:xfrm>
              <a:off x="507360" y="2732560"/>
              <a:ext cx="2021400" cy="91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6FA5B55-3C1A-4581-B984-385B8EE51A0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89720" y="2696920"/>
                <a:ext cx="2057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62292F4-165C-4AFE-A119-A84E2728786F}"/>
                  </a:ext>
                </a:extLst>
              </p14:cNvPr>
              <p14:cNvContentPartPr/>
              <p14:nvPr/>
            </p14:nvContentPartPr>
            <p14:xfrm>
              <a:off x="6288600" y="2874760"/>
              <a:ext cx="1484280" cy="41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62292F4-165C-4AFE-A119-A84E2728786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270960" y="2838760"/>
                <a:ext cx="151992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02DC2C-308B-4415-8EA9-CA9D56714792}"/>
                  </a:ext>
                </a:extLst>
              </p14:cNvPr>
              <p14:cNvContentPartPr/>
              <p14:nvPr/>
            </p14:nvContentPartPr>
            <p14:xfrm>
              <a:off x="4114560" y="2834080"/>
              <a:ext cx="1584360" cy="4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02DC2C-308B-4415-8EA9-CA9D567147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096560" y="2798080"/>
                <a:ext cx="16200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DEE855-0C82-42A7-8BBD-F3DB60A8A2C2}"/>
                  </a:ext>
                </a:extLst>
              </p14:cNvPr>
              <p14:cNvContentPartPr/>
              <p14:nvPr/>
            </p14:nvContentPartPr>
            <p14:xfrm>
              <a:off x="7904280" y="2783320"/>
              <a:ext cx="81360" cy="13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DEE855-0C82-42A7-8BBD-F3DB60A8A2C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86640" y="2765680"/>
                <a:ext cx="1170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63E51C6-B877-4C78-993A-885132C853A4}"/>
                  </a:ext>
                </a:extLst>
              </p14:cNvPr>
              <p14:cNvContentPartPr/>
              <p14:nvPr/>
            </p14:nvContentPartPr>
            <p14:xfrm>
              <a:off x="8159160" y="2408560"/>
              <a:ext cx="757800" cy="447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63E51C6-B877-4C78-993A-885132C853A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141169" y="2390906"/>
                <a:ext cx="793423" cy="483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2A04CF3-2B94-48E7-A166-C04633D09C8B}"/>
                  </a:ext>
                </a:extLst>
              </p14:cNvPr>
              <p14:cNvContentPartPr/>
              <p14:nvPr/>
            </p14:nvContentPartPr>
            <p14:xfrm>
              <a:off x="667200" y="3139000"/>
              <a:ext cx="13320" cy="1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2A04CF3-2B94-48E7-A166-C04633D09C8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49200" y="3121000"/>
                <a:ext cx="489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4DAF6A1-370B-4100-8CC1-EC15235EBBCB}"/>
                  </a:ext>
                </a:extLst>
              </p14:cNvPr>
              <p14:cNvContentPartPr/>
              <p14:nvPr/>
            </p14:nvContentPartPr>
            <p14:xfrm>
              <a:off x="517800" y="3260680"/>
              <a:ext cx="864360" cy="3643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4DAF6A1-370B-4100-8CC1-EC15235EBBC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00160" y="3242698"/>
                <a:ext cx="90000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D44B6DC-44B7-46EE-8898-BD79290CD64B}"/>
                  </a:ext>
                </a:extLst>
              </p14:cNvPr>
              <p14:cNvContentPartPr/>
              <p14:nvPr/>
            </p14:nvContentPartPr>
            <p14:xfrm>
              <a:off x="1547760" y="3250600"/>
              <a:ext cx="1199160" cy="2793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D44B6DC-44B7-46EE-8898-BD79290CD64B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29760" y="3232960"/>
                <a:ext cx="123480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E8099EA-289D-4E51-B0F5-DFBAEAAFA9AB}"/>
                  </a:ext>
                </a:extLst>
              </p14:cNvPr>
              <p14:cNvContentPartPr/>
              <p14:nvPr/>
            </p14:nvContentPartPr>
            <p14:xfrm>
              <a:off x="3149400" y="3322240"/>
              <a:ext cx="600480" cy="244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E8099EA-289D-4E51-B0F5-DFBAEAAFA9A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131760" y="3304600"/>
                <a:ext cx="6361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4E8F0EB-1B45-4931-BB01-878236479C57}"/>
                  </a:ext>
                </a:extLst>
              </p14:cNvPr>
              <p14:cNvContentPartPr/>
              <p14:nvPr/>
            </p14:nvContentPartPr>
            <p14:xfrm>
              <a:off x="5953440" y="3362920"/>
              <a:ext cx="174960" cy="10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4E8F0EB-1B45-4931-BB01-878236479C5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935440" y="334492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953B330-C70B-462A-A642-EAFA21C1688D}"/>
                  </a:ext>
                </a:extLst>
              </p14:cNvPr>
              <p14:cNvContentPartPr/>
              <p14:nvPr/>
            </p14:nvContentPartPr>
            <p14:xfrm>
              <a:off x="5983680" y="3465160"/>
              <a:ext cx="141480" cy="9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953B330-C70B-462A-A642-EAFA21C1688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966040" y="3447160"/>
                <a:ext cx="177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4B227D4-3A9A-498B-95F4-FDA58444BF1E}"/>
                  </a:ext>
                </a:extLst>
              </p14:cNvPr>
              <p14:cNvContentPartPr/>
              <p14:nvPr/>
            </p14:nvContentPartPr>
            <p14:xfrm>
              <a:off x="4285200" y="3198400"/>
              <a:ext cx="1474560" cy="521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4B227D4-3A9A-498B-95F4-FDA58444BF1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67560" y="3180400"/>
                <a:ext cx="151020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9828A6A9-6E12-4706-B092-954A9D0F0DD5}"/>
                  </a:ext>
                </a:extLst>
              </p14:cNvPr>
              <p14:cNvContentPartPr/>
              <p14:nvPr/>
            </p14:nvContentPartPr>
            <p14:xfrm>
              <a:off x="6369960" y="3159160"/>
              <a:ext cx="1956240" cy="4168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9828A6A9-6E12-4706-B092-954A9D0F0DD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352317" y="3141520"/>
                <a:ext cx="1991887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5801CC-1D37-444B-AA50-702C62DFC665}"/>
                  </a:ext>
                </a:extLst>
              </p14:cNvPr>
              <p14:cNvContentPartPr/>
              <p14:nvPr/>
            </p14:nvContentPartPr>
            <p14:xfrm>
              <a:off x="4937160" y="3490360"/>
              <a:ext cx="192960" cy="258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5801CC-1D37-444B-AA50-702C62DFC66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919520" y="3472720"/>
                <a:ext cx="22860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B48F24A-D399-480D-9CE7-1DB936BA2FE3}"/>
                  </a:ext>
                </a:extLst>
              </p14:cNvPr>
              <p14:cNvContentPartPr/>
              <p14:nvPr/>
            </p14:nvContentPartPr>
            <p14:xfrm>
              <a:off x="6349800" y="3362200"/>
              <a:ext cx="336600" cy="325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B48F24A-D399-480D-9CE7-1DB936BA2FE3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331800" y="3344560"/>
                <a:ext cx="3722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F6FD85F-1DC5-47E1-8A47-5EA52E33F711}"/>
                  </a:ext>
                </a:extLst>
              </p14:cNvPr>
              <p14:cNvContentPartPr/>
              <p14:nvPr/>
            </p14:nvContentPartPr>
            <p14:xfrm>
              <a:off x="5232000" y="3087520"/>
              <a:ext cx="720000" cy="590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F6FD85F-1DC5-47E1-8A47-5EA52E33F71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214000" y="3069880"/>
                <a:ext cx="755640" cy="62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27C1777-C8D1-4B66-82CE-4F38EA69FC11}"/>
                  </a:ext>
                </a:extLst>
              </p14:cNvPr>
              <p14:cNvContentPartPr/>
              <p14:nvPr/>
            </p14:nvContentPartPr>
            <p14:xfrm>
              <a:off x="7792320" y="3095800"/>
              <a:ext cx="737640" cy="531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27C1777-C8D1-4B66-82CE-4F38EA69FC1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774680" y="3078160"/>
                <a:ext cx="77328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FB6755C-7BA2-4FAD-AEDA-9AEFF1EA2620}"/>
                  </a:ext>
                </a:extLst>
              </p14:cNvPr>
              <p14:cNvContentPartPr/>
              <p14:nvPr/>
            </p14:nvContentPartPr>
            <p14:xfrm>
              <a:off x="517800" y="3921640"/>
              <a:ext cx="346320" cy="273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FB6755C-7BA2-4FAD-AEDA-9AEFF1EA2620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0142" y="3903640"/>
                <a:ext cx="381997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AAC7CA3-6363-4760-8EA8-3768E9A51042}"/>
                  </a:ext>
                </a:extLst>
              </p14:cNvPr>
              <p14:cNvContentPartPr/>
              <p14:nvPr/>
            </p14:nvContentPartPr>
            <p14:xfrm>
              <a:off x="1574400" y="4307200"/>
              <a:ext cx="474120" cy="239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AAC7CA3-6363-4760-8EA8-3768E9A5104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556400" y="4289560"/>
                <a:ext cx="50976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5D562F7-BDD4-478C-9933-EDA4F4622B38}"/>
                  </a:ext>
                </a:extLst>
              </p14:cNvPr>
              <p14:cNvContentPartPr/>
              <p14:nvPr/>
            </p14:nvContentPartPr>
            <p14:xfrm>
              <a:off x="1391520" y="3982120"/>
              <a:ext cx="772200" cy="264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5D562F7-BDD4-478C-9933-EDA4F4622B3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373512" y="3964480"/>
                <a:ext cx="807857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99B285E-7394-47D0-889C-DEBCDEE12A68}"/>
                  </a:ext>
                </a:extLst>
              </p14:cNvPr>
              <p14:cNvContentPartPr/>
              <p14:nvPr/>
            </p14:nvContentPartPr>
            <p14:xfrm>
              <a:off x="2468640" y="4124680"/>
              <a:ext cx="222840" cy="8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99B285E-7394-47D0-889C-DEBCDEE12A6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450640" y="4106680"/>
                <a:ext cx="2584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09C02EB-ED8C-4BE0-A8F6-7C0E2F5367F0}"/>
                  </a:ext>
                </a:extLst>
              </p14:cNvPr>
              <p14:cNvContentPartPr/>
              <p14:nvPr/>
            </p14:nvContentPartPr>
            <p14:xfrm>
              <a:off x="2468640" y="4205680"/>
              <a:ext cx="235800" cy="10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09C02EB-ED8C-4BE0-A8F6-7C0E2F5367F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450640" y="4188040"/>
                <a:ext cx="271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BEC2D75-9607-4123-A3B8-6F9B3401867F}"/>
                  </a:ext>
                </a:extLst>
              </p14:cNvPr>
              <p14:cNvContentPartPr/>
              <p14:nvPr/>
            </p14:nvContentPartPr>
            <p14:xfrm>
              <a:off x="3637200" y="3878800"/>
              <a:ext cx="202680" cy="85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BEC2D75-9607-4123-A3B8-6F9B3401867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619200" y="3860800"/>
                <a:ext cx="2383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5486702-5C19-4F17-AAA3-14DE6E88598A}"/>
                  </a:ext>
                </a:extLst>
              </p14:cNvPr>
              <p14:cNvContentPartPr/>
              <p14:nvPr/>
            </p14:nvContentPartPr>
            <p14:xfrm>
              <a:off x="2905680" y="4023880"/>
              <a:ext cx="792720" cy="2109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5486702-5C19-4F17-AAA3-14DE6E88598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887680" y="4005911"/>
                <a:ext cx="828360" cy="24653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65762939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14:cNvPr>
              <p14:cNvContentPartPr/>
              <p14:nvPr/>
            </p14:nvContentPartPr>
            <p14:xfrm>
              <a:off x="832080" y="89080"/>
              <a:ext cx="2236320" cy="521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F200BD-39EE-4B69-BE11-3B29FF0ABA6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080" y="71440"/>
                <a:ext cx="227196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14:cNvPr>
              <p14:cNvContentPartPr/>
              <p14:nvPr/>
            </p14:nvContentPartPr>
            <p14:xfrm>
              <a:off x="4866240" y="121480"/>
              <a:ext cx="905040" cy="28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134A24-D6D6-4546-98C1-12CE04F8A0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593" y="103480"/>
                <a:ext cx="940694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14:cNvPr>
              <p14:cNvContentPartPr/>
              <p14:nvPr/>
            </p14:nvContentPartPr>
            <p14:xfrm>
              <a:off x="3704520" y="105640"/>
              <a:ext cx="806040" cy="403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5A9C934-9228-4634-BD9D-58DAF37FA7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86880" y="88000"/>
                <a:ext cx="84168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14:cNvPr>
              <p14:cNvContentPartPr/>
              <p14:nvPr/>
            </p14:nvContentPartPr>
            <p14:xfrm>
              <a:off x="7844160" y="134080"/>
              <a:ext cx="2397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64FC84F-5FA7-46DB-8EAC-4A8524DB603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26160" y="116440"/>
                <a:ext cx="2754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14:cNvPr>
              <p14:cNvContentPartPr/>
              <p14:nvPr/>
            </p14:nvContentPartPr>
            <p14:xfrm>
              <a:off x="7223160" y="142360"/>
              <a:ext cx="496800" cy="258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CC0913-DD92-4345-9A3C-534638CCED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520" y="124720"/>
                <a:ext cx="5324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14:cNvPr>
              <p14:cNvContentPartPr/>
              <p14:nvPr/>
            </p14:nvContentPartPr>
            <p14:xfrm>
              <a:off x="6049920" y="111400"/>
              <a:ext cx="98388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4F9BA8-AF2E-4027-B03F-A9365BC34D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32280" y="93760"/>
                <a:ext cx="10195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14:cNvPr>
              <p14:cNvContentPartPr/>
              <p14:nvPr/>
            </p14:nvContentPartPr>
            <p14:xfrm>
              <a:off x="8349240" y="50560"/>
              <a:ext cx="141840" cy="41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ECAEBD-0CF3-4139-9F53-9BD157E5B0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240" y="32560"/>
                <a:ext cx="1774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14:cNvPr>
              <p14:cNvContentPartPr/>
              <p14:nvPr/>
            </p14:nvContentPartPr>
            <p14:xfrm>
              <a:off x="363360" y="720880"/>
              <a:ext cx="123120" cy="297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3B2657-E7F5-43E0-BA2B-4CCF1D54DC7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5360" y="702880"/>
                <a:ext cx="1587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14:cNvPr>
              <p14:cNvContentPartPr/>
              <p14:nvPr/>
            </p14:nvContentPartPr>
            <p14:xfrm>
              <a:off x="294240" y="812680"/>
              <a:ext cx="21312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B1DC9B-DC36-4636-B6E2-76D679F0A6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6600" y="795040"/>
                <a:ext cx="248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14:cNvPr>
              <p14:cNvContentPartPr/>
              <p14:nvPr/>
            </p14:nvContentPartPr>
            <p14:xfrm>
              <a:off x="609240" y="700360"/>
              <a:ext cx="568080" cy="25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56D77CC-BEE0-4365-A47C-C60BC32FD5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600" y="682720"/>
                <a:ext cx="603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14:cNvPr>
              <p14:cNvContentPartPr/>
              <p14:nvPr/>
            </p14:nvContentPartPr>
            <p14:xfrm>
              <a:off x="1522920" y="619360"/>
              <a:ext cx="101304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1AD44F-FAE1-4309-A5C1-140FEAB8BF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286" y="601720"/>
                <a:ext cx="1048667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14:cNvPr>
              <p14:cNvContentPartPr/>
              <p14:nvPr/>
            </p14:nvContentPartPr>
            <p14:xfrm>
              <a:off x="2915400" y="640600"/>
              <a:ext cx="518040" cy="266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AEDC987-F0E3-4900-881B-92ABD34B7AD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97748" y="622600"/>
                <a:ext cx="553705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14:cNvPr>
              <p14:cNvContentPartPr/>
              <p14:nvPr/>
            </p14:nvContentPartPr>
            <p14:xfrm>
              <a:off x="3667440" y="618280"/>
              <a:ext cx="508680" cy="217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61B7D6E-FC55-4D7F-A142-0976D3D95A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49440" y="600280"/>
                <a:ext cx="5443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14:cNvPr>
              <p14:cNvContentPartPr/>
              <p14:nvPr/>
            </p14:nvContentPartPr>
            <p14:xfrm>
              <a:off x="4541160" y="596320"/>
              <a:ext cx="59184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C1934F-E696-41BD-80C3-6D8ECA739E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23171" y="578320"/>
                <a:ext cx="627458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14:cNvPr>
              <p14:cNvContentPartPr/>
              <p14:nvPr/>
            </p14:nvContentPartPr>
            <p14:xfrm>
              <a:off x="6623760" y="785320"/>
              <a:ext cx="146160" cy="2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4AF67F4-2CA2-430F-96D8-7DDAE3D12E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06120" y="767680"/>
                <a:ext cx="1818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14:cNvPr>
              <p14:cNvContentPartPr/>
              <p14:nvPr/>
            </p14:nvContentPartPr>
            <p14:xfrm>
              <a:off x="6623760" y="876760"/>
              <a:ext cx="16524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7FB46A0-3B95-45A5-B687-AE7D801147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06120" y="859120"/>
                <a:ext cx="200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14:cNvPr>
              <p14:cNvContentPartPr/>
              <p14:nvPr/>
            </p14:nvContentPartPr>
            <p14:xfrm>
              <a:off x="7660200" y="644200"/>
              <a:ext cx="320400" cy="261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41A7D4-EF8B-4DC1-AE4B-E07132245C6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42560" y="626225"/>
                <a:ext cx="356040" cy="297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14:cNvPr>
              <p14:cNvContentPartPr/>
              <p14:nvPr/>
            </p14:nvContentPartPr>
            <p14:xfrm>
              <a:off x="6938760" y="608200"/>
              <a:ext cx="631440" cy="313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B4D94CC-F511-43E5-912E-320169A4D67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20770" y="590221"/>
                <a:ext cx="66706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14:cNvPr>
              <p14:cNvContentPartPr/>
              <p14:nvPr/>
            </p14:nvContentPartPr>
            <p14:xfrm>
              <a:off x="6237840" y="720880"/>
              <a:ext cx="213480" cy="24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6AC815-BE9F-4614-B85F-D0514567DD2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20200" y="702880"/>
                <a:ext cx="24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14:cNvPr>
              <p14:cNvContentPartPr/>
              <p14:nvPr/>
            </p14:nvContentPartPr>
            <p14:xfrm>
              <a:off x="6014280" y="772000"/>
              <a:ext cx="124920" cy="17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14004E-1F12-48DB-BF2E-32BA541A9A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96640" y="754000"/>
                <a:ext cx="1605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14:cNvPr>
              <p14:cNvContentPartPr/>
              <p14:nvPr/>
            </p14:nvContentPartPr>
            <p14:xfrm>
              <a:off x="5607840" y="698920"/>
              <a:ext cx="275040" cy="305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5AC3DD3-FC0C-490B-96A6-82BCD89012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89840" y="681259"/>
                <a:ext cx="3106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14:cNvPr>
              <p14:cNvContentPartPr/>
              <p14:nvPr/>
            </p14:nvContentPartPr>
            <p14:xfrm>
              <a:off x="5455560" y="467440"/>
              <a:ext cx="965520" cy="64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058FC0C-E0AF-4849-8A18-8EF4B2F59D8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37920" y="449450"/>
                <a:ext cx="100116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14:cNvPr>
              <p14:cNvContentPartPr/>
              <p14:nvPr/>
            </p14:nvContentPartPr>
            <p14:xfrm>
              <a:off x="7548600" y="416320"/>
              <a:ext cx="814680" cy="559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F85A43B-7573-4DDD-AD57-27D9FE4A3C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30600" y="398680"/>
                <a:ext cx="8503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14:cNvPr>
              <p14:cNvContentPartPr/>
              <p14:nvPr/>
            </p14:nvContentPartPr>
            <p14:xfrm>
              <a:off x="8330880" y="568240"/>
              <a:ext cx="335160" cy="210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6B91200-CC20-4E2D-9E77-4CF0131D36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312880" y="550600"/>
                <a:ext cx="3708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14:cNvPr>
              <p14:cNvContentPartPr/>
              <p14:nvPr/>
            </p14:nvContentPartPr>
            <p14:xfrm>
              <a:off x="934680" y="1323880"/>
              <a:ext cx="165600" cy="1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8BCFC8B-933A-4E99-8F27-3740800A75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916680" y="1305880"/>
                <a:ext cx="201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14:cNvPr>
              <p14:cNvContentPartPr/>
              <p14:nvPr/>
            </p14:nvContentPartPr>
            <p14:xfrm>
              <a:off x="975000" y="1391200"/>
              <a:ext cx="15336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67CD592-1F6D-4104-B737-2C038A67DF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1373560"/>
                <a:ext cx="189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14:cNvPr>
              <p14:cNvContentPartPr/>
              <p14:nvPr/>
            </p14:nvContentPartPr>
            <p14:xfrm>
              <a:off x="1218720" y="1177720"/>
              <a:ext cx="405720" cy="28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A274E4E-F594-4D1A-ABFE-ADBD74A85D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200720" y="1160080"/>
                <a:ext cx="4413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14:cNvPr>
              <p14:cNvContentPartPr/>
              <p14:nvPr/>
            </p14:nvContentPartPr>
            <p14:xfrm>
              <a:off x="527880" y="1187080"/>
              <a:ext cx="254520" cy="321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0753E9D-9011-4FAD-92FF-76411D7CEDB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9880" y="1169080"/>
                <a:ext cx="29016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14:cNvPr>
              <p14:cNvContentPartPr/>
              <p14:nvPr/>
            </p14:nvContentPartPr>
            <p14:xfrm>
              <a:off x="2091360" y="1086280"/>
              <a:ext cx="560520" cy="38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3E29177-1CE3-472C-B335-35B320B603C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73360" y="1068640"/>
                <a:ext cx="59616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14:cNvPr>
              <p14:cNvContentPartPr/>
              <p14:nvPr/>
            </p14:nvContentPartPr>
            <p14:xfrm>
              <a:off x="2946000" y="1137400"/>
              <a:ext cx="772560" cy="296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190460C-D778-4EF2-8329-81ACDB325BC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28000" y="1119760"/>
                <a:ext cx="80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14:cNvPr>
              <p14:cNvContentPartPr/>
              <p14:nvPr/>
            </p14:nvContentPartPr>
            <p14:xfrm>
              <a:off x="4023120" y="1096720"/>
              <a:ext cx="210600" cy="296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92D7746-14AE-45B5-8CE9-136E48F63BC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05120" y="1079080"/>
                <a:ext cx="246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14:cNvPr>
              <p14:cNvContentPartPr/>
              <p14:nvPr/>
            </p14:nvContentPartPr>
            <p14:xfrm>
              <a:off x="4501560" y="1310200"/>
              <a:ext cx="19800" cy="97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032AA7-876F-4FE6-9289-65E651D25A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3560" y="1292560"/>
                <a:ext cx="5544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14:cNvPr>
              <p14:cNvContentPartPr/>
              <p14:nvPr/>
            </p14:nvContentPartPr>
            <p14:xfrm>
              <a:off x="4504080" y="1157920"/>
              <a:ext cx="1728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717926-BA4B-4854-8B58-63942AEDC6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86080" y="1139920"/>
                <a:ext cx="5292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14:cNvPr>
              <p14:cNvContentPartPr/>
              <p14:nvPr/>
            </p14:nvContentPartPr>
            <p14:xfrm>
              <a:off x="4634040" y="1239280"/>
              <a:ext cx="90000" cy="182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6169DE7-7D7A-4875-8A3A-40AAE22419F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16400" y="1221280"/>
                <a:ext cx="12564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14:cNvPr>
              <p14:cNvContentPartPr/>
              <p14:nvPr/>
            </p14:nvContentPartPr>
            <p14:xfrm>
              <a:off x="4968120" y="1252600"/>
              <a:ext cx="393480" cy="179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1A4019C-CC6A-4DA1-A3EC-B0155635F8F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50120" y="1234600"/>
                <a:ext cx="42912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14:cNvPr>
              <p14:cNvContentPartPr/>
              <p14:nvPr/>
            </p14:nvContentPartPr>
            <p14:xfrm>
              <a:off x="5516040" y="1249360"/>
              <a:ext cx="552240" cy="192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13EA441-A104-43D8-AD18-A66E0495A65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98388" y="1231360"/>
                <a:ext cx="587903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14:cNvPr>
              <p14:cNvContentPartPr/>
              <p14:nvPr/>
            </p14:nvContentPartPr>
            <p14:xfrm>
              <a:off x="6277800" y="1371400"/>
              <a:ext cx="723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08103C9-F094-488F-8F77-EE1FD3C062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59800" y="1353400"/>
                <a:ext cx="1080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14:cNvPr>
              <p14:cNvContentPartPr/>
              <p14:nvPr/>
            </p14:nvContentPartPr>
            <p14:xfrm>
              <a:off x="6578040" y="1239280"/>
              <a:ext cx="392400" cy="19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37F8AC2-DEA8-4D18-A7BB-AF4A7C37805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60400" y="1221280"/>
                <a:ext cx="4280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14:cNvPr>
              <p14:cNvContentPartPr/>
              <p14:nvPr/>
            </p14:nvContentPartPr>
            <p14:xfrm>
              <a:off x="670440" y="1777480"/>
              <a:ext cx="233640" cy="286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D0E838E-7D19-4DAE-8950-F6835413A4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2468" y="1759818"/>
                <a:ext cx="269225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14:cNvPr>
              <p14:cNvContentPartPr/>
              <p14:nvPr/>
            </p14:nvContentPartPr>
            <p14:xfrm>
              <a:off x="1097040" y="1697920"/>
              <a:ext cx="1656000" cy="482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B380064-3C85-443A-908E-1461F5ABA8E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79040" y="1679920"/>
                <a:ext cx="169164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14:cNvPr>
              <p14:cNvContentPartPr/>
              <p14:nvPr/>
            </p14:nvContentPartPr>
            <p14:xfrm>
              <a:off x="3153720" y="1665880"/>
              <a:ext cx="275040" cy="480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2E5B0DE-81B6-47D1-95A3-BAF4D9B32D8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35720" y="1648240"/>
                <a:ext cx="31068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14:cNvPr>
              <p14:cNvContentPartPr/>
              <p14:nvPr/>
            </p14:nvContentPartPr>
            <p14:xfrm>
              <a:off x="5130480" y="1675960"/>
              <a:ext cx="415800" cy="283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48C1431-538B-408A-84A1-EDA22D9BF42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12480" y="1657960"/>
                <a:ext cx="45144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14:cNvPr>
              <p14:cNvContentPartPr/>
              <p14:nvPr/>
            </p14:nvContentPartPr>
            <p14:xfrm>
              <a:off x="4460160" y="1675960"/>
              <a:ext cx="513720" cy="285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1AE10C-C347-404C-83DE-620E615ED8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442173" y="1657960"/>
                <a:ext cx="549335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14:cNvPr>
              <p14:cNvContentPartPr/>
              <p14:nvPr/>
            </p14:nvContentPartPr>
            <p14:xfrm>
              <a:off x="3769320" y="1644640"/>
              <a:ext cx="558000" cy="345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28F5D14-E55F-4BDF-BA70-8F089B0F3F1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51320" y="1626640"/>
                <a:ext cx="5936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14:cNvPr>
              <p14:cNvContentPartPr/>
              <p14:nvPr/>
            </p14:nvContentPartPr>
            <p14:xfrm>
              <a:off x="5882520" y="1686040"/>
              <a:ext cx="375840" cy="3060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21C2DEB-722D-49F0-A6ED-0133BC1B16F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64520" y="1668040"/>
                <a:ext cx="4114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14:cNvPr>
              <p14:cNvContentPartPr/>
              <p14:nvPr/>
            </p14:nvContentPartPr>
            <p14:xfrm>
              <a:off x="6324960" y="1909600"/>
              <a:ext cx="14400" cy="127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B9053F9-2411-4728-A192-74514026482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07320" y="1891960"/>
                <a:ext cx="50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14:cNvPr>
              <p14:cNvContentPartPr/>
              <p14:nvPr/>
            </p14:nvContentPartPr>
            <p14:xfrm>
              <a:off x="6351240" y="1757320"/>
              <a:ext cx="19080" cy="47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018D925-3D75-4416-8D04-D0F41307799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33240" y="1739320"/>
                <a:ext cx="54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14:cNvPr>
              <p14:cNvContentPartPr/>
              <p14:nvPr/>
            </p14:nvContentPartPr>
            <p14:xfrm>
              <a:off x="6456360" y="1868920"/>
              <a:ext cx="102240" cy="171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F7CC615-DB77-4361-B340-9ED07F62A31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38360" y="1851280"/>
                <a:ext cx="1378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14:cNvPr>
              <p14:cNvContentPartPr/>
              <p14:nvPr/>
            </p14:nvContentPartPr>
            <p14:xfrm>
              <a:off x="6889800" y="1818160"/>
              <a:ext cx="907560" cy="219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621966C-298C-4357-9E78-256C66C4640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72160" y="1800520"/>
                <a:ext cx="94320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4F79EEE-F68B-41BC-894F-AA62D8C2D85E}"/>
                  </a:ext>
                </a:extLst>
              </p14:cNvPr>
              <p14:cNvContentPartPr/>
              <p14:nvPr/>
            </p14:nvContentPartPr>
            <p14:xfrm>
              <a:off x="7925880" y="1970800"/>
              <a:ext cx="90360" cy="116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4F79EEE-F68B-41BC-894F-AA62D8C2D85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907880" y="1952800"/>
                <a:ext cx="1260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B2594EE-205A-41A6-9762-62F92BD731D3}"/>
                  </a:ext>
                </a:extLst>
              </p14:cNvPr>
              <p14:cNvContentPartPr/>
              <p14:nvPr/>
            </p14:nvContentPartPr>
            <p14:xfrm>
              <a:off x="8216040" y="1808080"/>
              <a:ext cx="410040" cy="229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B2594EE-205A-41A6-9762-62F92BD731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98040" y="1790080"/>
                <a:ext cx="44568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890DBDB-087B-46CE-BEE7-A247ABAF1372}"/>
                  </a:ext>
                </a:extLst>
              </p14:cNvPr>
              <p14:cNvContentPartPr/>
              <p14:nvPr/>
            </p14:nvContentPartPr>
            <p14:xfrm>
              <a:off x="1005600" y="2519080"/>
              <a:ext cx="13788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890DBDB-087B-46CE-BEE7-A247ABAF137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87600" y="2501440"/>
                <a:ext cx="173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F310717-3F8F-41EB-88B3-984088F960AB}"/>
                  </a:ext>
                </a:extLst>
              </p14:cNvPr>
              <p14:cNvContentPartPr/>
              <p14:nvPr/>
            </p14:nvContentPartPr>
            <p14:xfrm>
              <a:off x="985080" y="2610520"/>
              <a:ext cx="164880" cy="20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F310717-3F8F-41EB-88B3-984088F960A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67440" y="2592880"/>
                <a:ext cx="20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89ADFB-AA8B-4772-B796-082C0533445C}"/>
                  </a:ext>
                </a:extLst>
              </p14:cNvPr>
              <p14:cNvContentPartPr/>
              <p14:nvPr/>
            </p14:nvContentPartPr>
            <p14:xfrm>
              <a:off x="538320" y="2401360"/>
              <a:ext cx="313920" cy="322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89ADFB-AA8B-4772-B796-082C0533445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0320" y="2383360"/>
                <a:ext cx="3495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48F695-A617-49FC-BBCF-9A7C8E88A6EF}"/>
                  </a:ext>
                </a:extLst>
              </p14:cNvPr>
              <p14:cNvContentPartPr/>
              <p14:nvPr/>
            </p14:nvContentPartPr>
            <p14:xfrm>
              <a:off x="1452360" y="2387320"/>
              <a:ext cx="17280" cy="135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48F695-A617-49FC-BBCF-9A7C8E88A6E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434720" y="2369680"/>
                <a:ext cx="529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A82F9E-5FC6-4C82-9C10-39008A3F04CA}"/>
                  </a:ext>
                </a:extLst>
              </p14:cNvPr>
              <p14:cNvContentPartPr/>
              <p14:nvPr/>
            </p14:nvContentPartPr>
            <p14:xfrm>
              <a:off x="1371000" y="2518720"/>
              <a:ext cx="164520" cy="11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A82F9E-5FC6-4C82-9C10-39008A3F04C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353360" y="2500720"/>
                <a:ext cx="200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DB0041-9596-41FE-8442-AF3DBDEBFF90}"/>
                  </a:ext>
                </a:extLst>
              </p14:cNvPr>
              <p14:cNvContentPartPr/>
              <p14:nvPr/>
            </p14:nvContentPartPr>
            <p14:xfrm>
              <a:off x="1391520" y="2602240"/>
              <a:ext cx="117000" cy="108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DB0041-9596-41FE-8442-AF3DBDEBFF9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73520" y="2584240"/>
                <a:ext cx="1526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102E35D-F78F-4A4B-8DE4-7B1031A374B6}"/>
                  </a:ext>
                </a:extLst>
              </p14:cNvPr>
              <p14:cNvContentPartPr/>
              <p14:nvPr/>
            </p14:nvContentPartPr>
            <p14:xfrm>
              <a:off x="1716240" y="2438080"/>
              <a:ext cx="21240" cy="19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102E35D-F78F-4A4B-8DE4-7B1031A374B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98600" y="2420440"/>
                <a:ext cx="568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4D1F4F-4A4B-499B-9C2E-CACD54D3B26F}"/>
                  </a:ext>
                </a:extLst>
              </p14:cNvPr>
              <p14:cNvContentPartPr/>
              <p14:nvPr/>
            </p14:nvContentPartPr>
            <p14:xfrm>
              <a:off x="1605000" y="2437360"/>
              <a:ext cx="22248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4D1F4F-4A4B-499B-9C2E-CACD54D3B26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87000" y="2419360"/>
                <a:ext cx="258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90FE73D-9FEA-40C1-B352-245DCF9B7561}"/>
                  </a:ext>
                </a:extLst>
              </p14:cNvPr>
              <p14:cNvContentPartPr/>
              <p14:nvPr/>
            </p14:nvContentPartPr>
            <p14:xfrm>
              <a:off x="1564320" y="2640760"/>
              <a:ext cx="214200" cy="41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90FE73D-9FEA-40C1-B352-245DCF9B756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46320" y="2622760"/>
                <a:ext cx="2498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F626B39-AC4D-4075-8581-8ABA3A6AACDD}"/>
                  </a:ext>
                </a:extLst>
              </p14:cNvPr>
              <p14:cNvContentPartPr/>
              <p14:nvPr/>
            </p14:nvContentPartPr>
            <p14:xfrm>
              <a:off x="1823520" y="2586040"/>
              <a:ext cx="158040" cy="1450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F626B39-AC4D-4075-8581-8ABA3A6AACD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05520" y="2568040"/>
                <a:ext cx="1936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0ACDD39-893E-44AA-AC81-FD9A0B6C014B}"/>
                  </a:ext>
                </a:extLst>
              </p14:cNvPr>
              <p14:cNvContentPartPr/>
              <p14:nvPr/>
            </p14:nvContentPartPr>
            <p14:xfrm>
              <a:off x="2113320" y="2295160"/>
              <a:ext cx="608760" cy="464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0ACDD39-893E-44AA-AC81-FD9A0B6C014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95680" y="2277160"/>
                <a:ext cx="6444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BA9A2D3-4B5C-4506-A673-C09D737D1FE0}"/>
                  </a:ext>
                </a:extLst>
              </p14:cNvPr>
              <p14:cNvContentPartPr/>
              <p14:nvPr/>
            </p14:nvContentPartPr>
            <p14:xfrm>
              <a:off x="3078120" y="2512240"/>
              <a:ext cx="653040" cy="29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BA9A2D3-4B5C-4506-A673-C09D737D1FE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060120" y="2494600"/>
                <a:ext cx="68868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3693C4B-B2A0-4668-B127-1335C34F7383}"/>
                  </a:ext>
                </a:extLst>
              </p14:cNvPr>
              <p14:cNvContentPartPr/>
              <p14:nvPr/>
            </p14:nvContentPartPr>
            <p14:xfrm>
              <a:off x="5912760" y="2581000"/>
              <a:ext cx="18324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3693C4B-B2A0-4668-B127-1335C34F738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894760" y="2563360"/>
                <a:ext cx="2188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ADF8069-1098-4D36-A919-935B8C0B9068}"/>
                  </a:ext>
                </a:extLst>
              </p14:cNvPr>
              <p14:cNvContentPartPr/>
              <p14:nvPr/>
            </p14:nvContentPartPr>
            <p14:xfrm>
              <a:off x="5953440" y="2683960"/>
              <a:ext cx="14328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ADF8069-1098-4D36-A919-935B8C0B906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935440" y="2666320"/>
                <a:ext cx="178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B74FF07-5DEC-4A99-9574-3FEC1CACFF11}"/>
                  </a:ext>
                </a:extLst>
              </p14:cNvPr>
              <p14:cNvContentPartPr/>
              <p14:nvPr/>
            </p14:nvContentPartPr>
            <p14:xfrm>
              <a:off x="4255680" y="2434120"/>
              <a:ext cx="1422000" cy="508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B74FF07-5DEC-4A99-9574-3FEC1CACFF1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238040" y="2416480"/>
                <a:ext cx="1457640" cy="54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4B5962C-E8A5-48C9-BAC6-EBF03DDFEA6A}"/>
                  </a:ext>
                </a:extLst>
              </p14:cNvPr>
              <p14:cNvContentPartPr/>
              <p14:nvPr/>
            </p14:nvContentPartPr>
            <p14:xfrm>
              <a:off x="6433680" y="2640760"/>
              <a:ext cx="99000" cy="134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4B5962C-E8A5-48C9-BAC6-EBF03DDFEA6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16040" y="2622760"/>
                <a:ext cx="1346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24620F2-ED1D-4BDF-8E19-FDC802CB64ED}"/>
                  </a:ext>
                </a:extLst>
              </p14:cNvPr>
              <p14:cNvContentPartPr/>
              <p14:nvPr/>
            </p14:nvContentPartPr>
            <p14:xfrm>
              <a:off x="6390480" y="2387320"/>
              <a:ext cx="174960" cy="183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24620F2-ED1D-4BDF-8E19-FDC802CB64E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372480" y="2369680"/>
                <a:ext cx="21060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AD0E5FA-AB88-4BD9-B14C-CC09B6FFED8B}"/>
                  </a:ext>
                </a:extLst>
              </p14:cNvPr>
              <p14:cNvContentPartPr/>
              <p14:nvPr/>
            </p14:nvContentPartPr>
            <p14:xfrm>
              <a:off x="6745800" y="2398840"/>
              <a:ext cx="962640" cy="3780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AD0E5FA-AB88-4BD9-B14C-CC09B6FFED8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28160" y="2380857"/>
                <a:ext cx="998280" cy="4136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FA30EBB-8BAB-495E-9534-84DD9BA010AB}"/>
                  </a:ext>
                </a:extLst>
              </p14:cNvPr>
              <p14:cNvContentPartPr/>
              <p14:nvPr/>
            </p14:nvContentPartPr>
            <p14:xfrm>
              <a:off x="579000" y="2163040"/>
              <a:ext cx="2347200" cy="47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FA30EBB-8BAB-495E-9534-84DD9BA010A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1000" y="2127400"/>
                <a:ext cx="238284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6FA5B55-3C1A-4581-B984-385B8EE51A0E}"/>
                  </a:ext>
                </a:extLst>
              </p14:cNvPr>
              <p14:cNvContentPartPr/>
              <p14:nvPr/>
            </p14:nvContentPartPr>
            <p14:xfrm>
              <a:off x="507360" y="2732560"/>
              <a:ext cx="2021400" cy="91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6FA5B55-3C1A-4581-B984-385B8EE51A0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89720" y="2696920"/>
                <a:ext cx="2057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62292F4-165C-4AFE-A119-A84E2728786F}"/>
                  </a:ext>
                </a:extLst>
              </p14:cNvPr>
              <p14:cNvContentPartPr/>
              <p14:nvPr/>
            </p14:nvContentPartPr>
            <p14:xfrm>
              <a:off x="6288600" y="2874760"/>
              <a:ext cx="1484280" cy="41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62292F4-165C-4AFE-A119-A84E2728786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270960" y="2838760"/>
                <a:ext cx="151992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02DC2C-308B-4415-8EA9-CA9D56714792}"/>
                  </a:ext>
                </a:extLst>
              </p14:cNvPr>
              <p14:cNvContentPartPr/>
              <p14:nvPr/>
            </p14:nvContentPartPr>
            <p14:xfrm>
              <a:off x="4114560" y="2834080"/>
              <a:ext cx="1584360" cy="4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02DC2C-308B-4415-8EA9-CA9D567147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096560" y="2798080"/>
                <a:ext cx="16200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DEE855-0C82-42A7-8BBD-F3DB60A8A2C2}"/>
                  </a:ext>
                </a:extLst>
              </p14:cNvPr>
              <p14:cNvContentPartPr/>
              <p14:nvPr/>
            </p14:nvContentPartPr>
            <p14:xfrm>
              <a:off x="7904280" y="2783320"/>
              <a:ext cx="81360" cy="13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DEE855-0C82-42A7-8BBD-F3DB60A8A2C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86640" y="2765680"/>
                <a:ext cx="1170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63E51C6-B877-4C78-993A-885132C853A4}"/>
                  </a:ext>
                </a:extLst>
              </p14:cNvPr>
              <p14:cNvContentPartPr/>
              <p14:nvPr/>
            </p14:nvContentPartPr>
            <p14:xfrm>
              <a:off x="8159160" y="2408560"/>
              <a:ext cx="757800" cy="447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63E51C6-B877-4C78-993A-885132C853A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141169" y="2390906"/>
                <a:ext cx="793423" cy="483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2A04CF3-2B94-48E7-A166-C04633D09C8B}"/>
                  </a:ext>
                </a:extLst>
              </p14:cNvPr>
              <p14:cNvContentPartPr/>
              <p14:nvPr/>
            </p14:nvContentPartPr>
            <p14:xfrm>
              <a:off x="667200" y="3139000"/>
              <a:ext cx="13320" cy="1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2A04CF3-2B94-48E7-A166-C04633D09C8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49200" y="3121000"/>
                <a:ext cx="489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4DAF6A1-370B-4100-8CC1-EC15235EBBCB}"/>
                  </a:ext>
                </a:extLst>
              </p14:cNvPr>
              <p14:cNvContentPartPr/>
              <p14:nvPr/>
            </p14:nvContentPartPr>
            <p14:xfrm>
              <a:off x="517800" y="3260680"/>
              <a:ext cx="864360" cy="3643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4DAF6A1-370B-4100-8CC1-EC15235EBBC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00160" y="3242698"/>
                <a:ext cx="90000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D44B6DC-44B7-46EE-8898-BD79290CD64B}"/>
                  </a:ext>
                </a:extLst>
              </p14:cNvPr>
              <p14:cNvContentPartPr/>
              <p14:nvPr/>
            </p14:nvContentPartPr>
            <p14:xfrm>
              <a:off x="1547760" y="3250600"/>
              <a:ext cx="1199160" cy="2793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D44B6DC-44B7-46EE-8898-BD79290CD64B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29760" y="3232960"/>
                <a:ext cx="123480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E8099EA-289D-4E51-B0F5-DFBAEAAFA9AB}"/>
                  </a:ext>
                </a:extLst>
              </p14:cNvPr>
              <p14:cNvContentPartPr/>
              <p14:nvPr/>
            </p14:nvContentPartPr>
            <p14:xfrm>
              <a:off x="3149400" y="3322240"/>
              <a:ext cx="600480" cy="244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E8099EA-289D-4E51-B0F5-DFBAEAAFA9A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131760" y="3304600"/>
                <a:ext cx="6361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4E8F0EB-1B45-4931-BB01-878236479C57}"/>
                  </a:ext>
                </a:extLst>
              </p14:cNvPr>
              <p14:cNvContentPartPr/>
              <p14:nvPr/>
            </p14:nvContentPartPr>
            <p14:xfrm>
              <a:off x="5953440" y="3362920"/>
              <a:ext cx="174960" cy="10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4E8F0EB-1B45-4931-BB01-878236479C5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935440" y="334492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953B330-C70B-462A-A642-EAFA21C1688D}"/>
                  </a:ext>
                </a:extLst>
              </p14:cNvPr>
              <p14:cNvContentPartPr/>
              <p14:nvPr/>
            </p14:nvContentPartPr>
            <p14:xfrm>
              <a:off x="5983680" y="3465160"/>
              <a:ext cx="141480" cy="9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953B330-C70B-462A-A642-EAFA21C1688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966040" y="3447160"/>
                <a:ext cx="177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4B227D4-3A9A-498B-95F4-FDA58444BF1E}"/>
                  </a:ext>
                </a:extLst>
              </p14:cNvPr>
              <p14:cNvContentPartPr/>
              <p14:nvPr/>
            </p14:nvContentPartPr>
            <p14:xfrm>
              <a:off x="4285200" y="3198400"/>
              <a:ext cx="1474560" cy="521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4B227D4-3A9A-498B-95F4-FDA58444BF1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67560" y="3180400"/>
                <a:ext cx="151020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9828A6A9-6E12-4706-B092-954A9D0F0DD5}"/>
                  </a:ext>
                </a:extLst>
              </p14:cNvPr>
              <p14:cNvContentPartPr/>
              <p14:nvPr/>
            </p14:nvContentPartPr>
            <p14:xfrm>
              <a:off x="6369960" y="3159160"/>
              <a:ext cx="1956240" cy="4168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9828A6A9-6E12-4706-B092-954A9D0F0DD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352317" y="3141520"/>
                <a:ext cx="1991887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5801CC-1D37-444B-AA50-702C62DFC665}"/>
                  </a:ext>
                </a:extLst>
              </p14:cNvPr>
              <p14:cNvContentPartPr/>
              <p14:nvPr/>
            </p14:nvContentPartPr>
            <p14:xfrm>
              <a:off x="4937160" y="3490360"/>
              <a:ext cx="192960" cy="258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5801CC-1D37-444B-AA50-702C62DFC66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919520" y="3472720"/>
                <a:ext cx="22860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B48F24A-D399-480D-9CE7-1DB936BA2FE3}"/>
                  </a:ext>
                </a:extLst>
              </p14:cNvPr>
              <p14:cNvContentPartPr/>
              <p14:nvPr/>
            </p14:nvContentPartPr>
            <p14:xfrm>
              <a:off x="6349800" y="3362200"/>
              <a:ext cx="336600" cy="325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B48F24A-D399-480D-9CE7-1DB936BA2FE3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331800" y="3344560"/>
                <a:ext cx="3722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F6FD85F-1DC5-47E1-8A47-5EA52E33F711}"/>
                  </a:ext>
                </a:extLst>
              </p14:cNvPr>
              <p14:cNvContentPartPr/>
              <p14:nvPr/>
            </p14:nvContentPartPr>
            <p14:xfrm>
              <a:off x="5232000" y="3087520"/>
              <a:ext cx="720000" cy="590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F6FD85F-1DC5-47E1-8A47-5EA52E33F71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214000" y="3069880"/>
                <a:ext cx="755640" cy="62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27C1777-C8D1-4B66-82CE-4F38EA69FC11}"/>
                  </a:ext>
                </a:extLst>
              </p14:cNvPr>
              <p14:cNvContentPartPr/>
              <p14:nvPr/>
            </p14:nvContentPartPr>
            <p14:xfrm>
              <a:off x="7792320" y="3095800"/>
              <a:ext cx="737640" cy="531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27C1777-C8D1-4B66-82CE-4F38EA69FC1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774680" y="3078160"/>
                <a:ext cx="77328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FB6755C-7BA2-4FAD-AEDA-9AEFF1EA2620}"/>
                  </a:ext>
                </a:extLst>
              </p14:cNvPr>
              <p14:cNvContentPartPr/>
              <p14:nvPr/>
            </p14:nvContentPartPr>
            <p14:xfrm>
              <a:off x="517800" y="3921640"/>
              <a:ext cx="346320" cy="273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FB6755C-7BA2-4FAD-AEDA-9AEFF1EA2620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0142" y="3903640"/>
                <a:ext cx="381997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AAC7CA3-6363-4760-8EA8-3768E9A51042}"/>
                  </a:ext>
                </a:extLst>
              </p14:cNvPr>
              <p14:cNvContentPartPr/>
              <p14:nvPr/>
            </p14:nvContentPartPr>
            <p14:xfrm>
              <a:off x="1574400" y="4307200"/>
              <a:ext cx="474120" cy="239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AAC7CA3-6363-4760-8EA8-3768E9A5104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556400" y="4289560"/>
                <a:ext cx="50976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5D562F7-BDD4-478C-9933-EDA4F4622B38}"/>
                  </a:ext>
                </a:extLst>
              </p14:cNvPr>
              <p14:cNvContentPartPr/>
              <p14:nvPr/>
            </p14:nvContentPartPr>
            <p14:xfrm>
              <a:off x="1391520" y="3982120"/>
              <a:ext cx="772200" cy="264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5D562F7-BDD4-478C-9933-EDA4F4622B3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373512" y="3964480"/>
                <a:ext cx="807857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99B285E-7394-47D0-889C-DEBCDEE12A68}"/>
                  </a:ext>
                </a:extLst>
              </p14:cNvPr>
              <p14:cNvContentPartPr/>
              <p14:nvPr/>
            </p14:nvContentPartPr>
            <p14:xfrm>
              <a:off x="2468640" y="4124680"/>
              <a:ext cx="222840" cy="8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99B285E-7394-47D0-889C-DEBCDEE12A6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450640" y="4106680"/>
                <a:ext cx="2584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09C02EB-ED8C-4BE0-A8F6-7C0E2F5367F0}"/>
                  </a:ext>
                </a:extLst>
              </p14:cNvPr>
              <p14:cNvContentPartPr/>
              <p14:nvPr/>
            </p14:nvContentPartPr>
            <p14:xfrm>
              <a:off x="2468640" y="4205680"/>
              <a:ext cx="235800" cy="10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09C02EB-ED8C-4BE0-A8F6-7C0E2F5367F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450640" y="4188040"/>
                <a:ext cx="271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BEC2D75-9607-4123-A3B8-6F9B3401867F}"/>
                  </a:ext>
                </a:extLst>
              </p14:cNvPr>
              <p14:cNvContentPartPr/>
              <p14:nvPr/>
            </p14:nvContentPartPr>
            <p14:xfrm>
              <a:off x="3637200" y="3878800"/>
              <a:ext cx="202680" cy="85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BEC2D75-9607-4123-A3B8-6F9B3401867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619200" y="3860800"/>
                <a:ext cx="2383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5486702-5C19-4F17-AAA3-14DE6E88598A}"/>
                  </a:ext>
                </a:extLst>
              </p14:cNvPr>
              <p14:cNvContentPartPr/>
              <p14:nvPr/>
            </p14:nvContentPartPr>
            <p14:xfrm>
              <a:off x="2905680" y="4023880"/>
              <a:ext cx="792720" cy="2109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5486702-5C19-4F17-AAA3-14DE6E88598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887680" y="4005911"/>
                <a:ext cx="828360" cy="246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7472AE8-0A6E-4A88-A1CD-C734CDD3A6B7}"/>
                  </a:ext>
                </a:extLst>
              </p14:cNvPr>
              <p14:cNvContentPartPr/>
              <p14:nvPr/>
            </p14:nvContentPartPr>
            <p14:xfrm>
              <a:off x="4378440" y="4012720"/>
              <a:ext cx="424080" cy="324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7472AE8-0A6E-4A88-A1CD-C734CDD3A6B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360785" y="3995080"/>
                <a:ext cx="45975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B3F6AE0-BFF0-4ACB-A7C9-0F414BF9B7A1}"/>
                  </a:ext>
                </a:extLst>
              </p14:cNvPr>
              <p14:cNvContentPartPr/>
              <p14:nvPr/>
            </p14:nvContentPartPr>
            <p14:xfrm>
              <a:off x="5140560" y="3809320"/>
              <a:ext cx="2638440" cy="8694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B3F6AE0-BFF0-4ACB-A7C9-0F414BF9B7A1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122560" y="3791320"/>
                <a:ext cx="2674080" cy="9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4DD10126-B68B-41B2-AEBF-93946FA5466B}"/>
                  </a:ext>
                </a:extLst>
              </p14:cNvPr>
              <p14:cNvContentPartPr/>
              <p14:nvPr/>
            </p14:nvContentPartPr>
            <p14:xfrm>
              <a:off x="4822680" y="3569560"/>
              <a:ext cx="3293640" cy="13878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4DD10126-B68B-41B2-AEBF-93946FA5466B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805040" y="3533560"/>
                <a:ext cx="3329280" cy="145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35987940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66816431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2143600"/>
              <a:ext cx="1615320" cy="666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40" y="2125600"/>
                <a:ext cx="1650960" cy="701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18634267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588760"/>
              <a:ext cx="3112920" cy="222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38" y="571123"/>
                <a:ext cx="3148564" cy="225611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09723220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588760"/>
              <a:ext cx="3112920" cy="222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38" y="571123"/>
                <a:ext cx="3148564" cy="2256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14:cNvPr>
              <p14:cNvContentPartPr/>
              <p14:nvPr/>
            </p14:nvContentPartPr>
            <p14:xfrm>
              <a:off x="1605000" y="2014720"/>
              <a:ext cx="2325600" cy="45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1996720"/>
                <a:ext cx="2361240" cy="49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921366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B661FA1-FEF4-4C04-B459-36D282716F6F}"/>
                  </a:ext>
                </a:extLst>
              </p14:cNvPr>
              <p14:cNvContentPartPr/>
              <p14:nvPr/>
            </p14:nvContentPartPr>
            <p14:xfrm>
              <a:off x="7488120" y="135880"/>
              <a:ext cx="1028880" cy="57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B661FA1-FEF4-4C04-B459-36D282716F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0120" y="117880"/>
                <a:ext cx="106452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6914F9-10B1-4CBC-BEB1-5D33B9C8444A}"/>
                  </a:ext>
                </a:extLst>
              </p14:cNvPr>
              <p14:cNvContentPartPr/>
              <p14:nvPr/>
            </p14:nvContentPartPr>
            <p14:xfrm>
              <a:off x="477120" y="149560"/>
              <a:ext cx="1496880" cy="8164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6914F9-10B1-4CBC-BEB1-5D33B9C8444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9480" y="131912"/>
                <a:ext cx="1532520" cy="852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8A1D50-E8DC-4D5B-B65E-C448919A113B}"/>
                  </a:ext>
                </a:extLst>
              </p14:cNvPr>
              <p14:cNvContentPartPr/>
              <p14:nvPr/>
            </p14:nvContentPartPr>
            <p14:xfrm>
              <a:off x="2397000" y="243520"/>
              <a:ext cx="659880" cy="330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8A1D50-E8DC-4D5B-B65E-C448919A113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79360" y="225520"/>
                <a:ext cx="6955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3A7866-14DE-4827-874D-1648B9099160}"/>
                  </a:ext>
                </a:extLst>
              </p14:cNvPr>
              <p14:cNvContentPartPr/>
              <p14:nvPr/>
            </p14:nvContentPartPr>
            <p14:xfrm>
              <a:off x="395760" y="871720"/>
              <a:ext cx="1828080" cy="6148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3A7866-14DE-4827-874D-1648B909916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7760" y="853720"/>
                <a:ext cx="1863720" cy="65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76CE38-C085-4BF5-853A-578AC50B6A99}"/>
                  </a:ext>
                </a:extLst>
              </p14:cNvPr>
              <p14:cNvContentPartPr/>
              <p14:nvPr/>
            </p14:nvContentPartPr>
            <p14:xfrm>
              <a:off x="2544600" y="883600"/>
              <a:ext cx="676080" cy="3452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76CE38-C085-4BF5-853A-578AC50B6A9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26960" y="865960"/>
                <a:ext cx="7117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C5F3C7-5E11-4988-AB85-0439D2A37764}"/>
                  </a:ext>
                </a:extLst>
              </p14:cNvPr>
              <p14:cNvContentPartPr/>
              <p14:nvPr/>
            </p14:nvContentPartPr>
            <p14:xfrm>
              <a:off x="304320" y="1512880"/>
              <a:ext cx="1868760" cy="603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C5F3C7-5E11-4988-AB85-0439D2A377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6680" y="1494880"/>
                <a:ext cx="190440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4597AAA-BF6D-48BA-ACF2-9AC704915884}"/>
                  </a:ext>
                </a:extLst>
              </p14:cNvPr>
              <p14:cNvContentPartPr/>
              <p14:nvPr/>
            </p14:nvContentPartPr>
            <p14:xfrm>
              <a:off x="3534960" y="1513600"/>
              <a:ext cx="942480" cy="334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4597AAA-BF6D-48BA-ACF2-9AC70491588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16967" y="1495600"/>
                <a:ext cx="978106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4F19D71-8B2D-4621-88D9-AFFB7CCD6FBE}"/>
                  </a:ext>
                </a:extLst>
              </p14:cNvPr>
              <p14:cNvContentPartPr/>
              <p14:nvPr/>
            </p14:nvContentPartPr>
            <p14:xfrm>
              <a:off x="2439120" y="1503520"/>
              <a:ext cx="934200" cy="4258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4F19D71-8B2D-4621-88D9-AFFB7CCD6FB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21480" y="1485520"/>
                <a:ext cx="9698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3FB2CB3-B1FD-4DEC-A917-644ABFFBE326}"/>
                  </a:ext>
                </a:extLst>
              </p14:cNvPr>
              <p14:cNvContentPartPr/>
              <p14:nvPr/>
            </p14:nvContentPartPr>
            <p14:xfrm>
              <a:off x="284160" y="2067280"/>
              <a:ext cx="5948280" cy="149724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3FB2CB3-B1FD-4DEC-A917-644ABFFBE32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66160" y="2049280"/>
                <a:ext cx="5983920" cy="1532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10074463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588760"/>
              <a:ext cx="3112920" cy="222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38" y="571123"/>
                <a:ext cx="3148564" cy="2256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14:cNvPr>
              <p14:cNvContentPartPr/>
              <p14:nvPr/>
            </p14:nvContentPartPr>
            <p14:xfrm>
              <a:off x="1605000" y="2014720"/>
              <a:ext cx="2325600" cy="45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1996720"/>
                <a:ext cx="236124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14:cNvPr>
              <p14:cNvContentPartPr/>
              <p14:nvPr/>
            </p14:nvContentPartPr>
            <p14:xfrm>
              <a:off x="4563120" y="709360"/>
              <a:ext cx="369000" cy="1648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45120" y="691720"/>
                <a:ext cx="404640" cy="168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14:cNvPr>
              <p14:cNvContentPartPr/>
              <p14:nvPr/>
            </p14:nvContentPartPr>
            <p14:xfrm>
              <a:off x="5069280" y="1412080"/>
              <a:ext cx="307080" cy="32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19" y="1394080"/>
                <a:ext cx="342762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14:cNvPr>
              <p14:cNvContentPartPr/>
              <p14:nvPr/>
            </p14:nvContentPartPr>
            <p14:xfrm>
              <a:off x="6034800" y="1371400"/>
              <a:ext cx="147240" cy="81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6800" y="1353400"/>
                <a:ext cx="182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14:cNvPr>
              <p14:cNvContentPartPr/>
              <p14:nvPr/>
            </p14:nvContentPartPr>
            <p14:xfrm>
              <a:off x="5628000" y="1264840"/>
              <a:ext cx="237600" cy="353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10360" y="1247200"/>
                <a:ext cx="273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14:cNvPr>
              <p14:cNvContentPartPr/>
              <p14:nvPr/>
            </p14:nvContentPartPr>
            <p14:xfrm>
              <a:off x="6359520" y="1227040"/>
              <a:ext cx="1498680" cy="37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1876" y="1209383"/>
                <a:ext cx="1534329" cy="40935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32297717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588760"/>
              <a:ext cx="3112920" cy="222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38" y="571123"/>
                <a:ext cx="3148564" cy="2256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14:cNvPr>
              <p14:cNvContentPartPr/>
              <p14:nvPr/>
            </p14:nvContentPartPr>
            <p14:xfrm>
              <a:off x="1605000" y="2014720"/>
              <a:ext cx="2325600" cy="45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1996720"/>
                <a:ext cx="236124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14:cNvPr>
              <p14:cNvContentPartPr/>
              <p14:nvPr/>
            </p14:nvContentPartPr>
            <p14:xfrm>
              <a:off x="4563120" y="709360"/>
              <a:ext cx="369000" cy="1648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45120" y="691720"/>
                <a:ext cx="404640" cy="168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14:cNvPr>
              <p14:cNvContentPartPr/>
              <p14:nvPr/>
            </p14:nvContentPartPr>
            <p14:xfrm>
              <a:off x="5069280" y="1412080"/>
              <a:ext cx="307080" cy="32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19" y="1394080"/>
                <a:ext cx="342762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14:cNvPr>
              <p14:cNvContentPartPr/>
              <p14:nvPr/>
            </p14:nvContentPartPr>
            <p14:xfrm>
              <a:off x="6034800" y="1371400"/>
              <a:ext cx="147240" cy="81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6800" y="1353400"/>
                <a:ext cx="182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14:cNvPr>
              <p14:cNvContentPartPr/>
              <p14:nvPr/>
            </p14:nvContentPartPr>
            <p14:xfrm>
              <a:off x="5628000" y="1264840"/>
              <a:ext cx="237600" cy="353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10360" y="1247200"/>
                <a:ext cx="273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14:cNvPr>
              <p14:cNvContentPartPr/>
              <p14:nvPr/>
            </p14:nvContentPartPr>
            <p14:xfrm>
              <a:off x="6359520" y="1227040"/>
              <a:ext cx="1498680" cy="37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1876" y="1209383"/>
                <a:ext cx="1534329" cy="409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14:cNvPr>
              <p14:cNvContentPartPr/>
              <p14:nvPr/>
            </p14:nvContentPartPr>
            <p14:xfrm>
              <a:off x="8005800" y="1228840"/>
              <a:ext cx="281160" cy="25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88160" y="1211200"/>
                <a:ext cx="316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14:cNvPr>
              <p14:cNvContentPartPr/>
              <p14:nvPr/>
            </p14:nvContentPartPr>
            <p14:xfrm>
              <a:off x="5546640" y="1767760"/>
              <a:ext cx="134280" cy="40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29000" y="1749760"/>
                <a:ext cx="1699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14:cNvPr>
              <p14:cNvContentPartPr/>
              <p14:nvPr/>
            </p14:nvContentPartPr>
            <p14:xfrm>
              <a:off x="5800800" y="1858480"/>
              <a:ext cx="12240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3160" y="18408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14:cNvPr>
              <p14:cNvContentPartPr/>
              <p14:nvPr/>
            </p14:nvContentPartPr>
            <p14:xfrm>
              <a:off x="5800800" y="1931200"/>
              <a:ext cx="126720" cy="1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83160" y="1913200"/>
                <a:ext cx="162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14:cNvPr>
              <p14:cNvContentPartPr/>
              <p14:nvPr/>
            </p14:nvContentPartPr>
            <p14:xfrm>
              <a:off x="6075480" y="1702960"/>
              <a:ext cx="202320" cy="28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57840" y="1684960"/>
                <a:ext cx="237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14:cNvPr>
              <p14:cNvContentPartPr/>
              <p14:nvPr/>
            </p14:nvContentPartPr>
            <p14:xfrm>
              <a:off x="6440160" y="1655800"/>
              <a:ext cx="92880" cy="32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2160" y="1638160"/>
                <a:ext cx="12852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14:cNvPr>
              <p14:cNvContentPartPr/>
              <p14:nvPr/>
            </p14:nvContentPartPr>
            <p14:xfrm>
              <a:off x="6603600" y="1716640"/>
              <a:ext cx="20520" cy="24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5960" y="1698640"/>
                <a:ext cx="5616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14:cNvPr>
              <p14:cNvContentPartPr/>
              <p14:nvPr/>
            </p14:nvContentPartPr>
            <p14:xfrm>
              <a:off x="6867840" y="1798000"/>
              <a:ext cx="174240" cy="10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49840" y="178000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14:cNvPr>
              <p14:cNvContentPartPr/>
              <p14:nvPr/>
            </p14:nvContentPartPr>
            <p14:xfrm>
              <a:off x="7138920" y="1757320"/>
              <a:ext cx="114120" cy="154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20920" y="1739320"/>
                <a:ext cx="1497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14:cNvPr>
              <p14:cNvContentPartPr/>
              <p14:nvPr/>
            </p14:nvContentPartPr>
            <p14:xfrm>
              <a:off x="7334400" y="1736800"/>
              <a:ext cx="138960" cy="14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6400" y="1719160"/>
                <a:ext cx="1746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14:cNvPr>
              <p14:cNvContentPartPr/>
              <p14:nvPr/>
            </p14:nvContentPartPr>
            <p14:xfrm>
              <a:off x="7529160" y="1727080"/>
              <a:ext cx="80640" cy="15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11520" y="1709440"/>
                <a:ext cx="1162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14:cNvPr>
              <p14:cNvContentPartPr/>
              <p14:nvPr/>
            </p14:nvContentPartPr>
            <p14:xfrm>
              <a:off x="7713840" y="1588120"/>
              <a:ext cx="354960" cy="29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5840" y="1570480"/>
                <a:ext cx="390600" cy="33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59590845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588760"/>
              <a:ext cx="3112920" cy="222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38" y="571123"/>
                <a:ext cx="3148564" cy="2256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14:cNvPr>
              <p14:cNvContentPartPr/>
              <p14:nvPr/>
            </p14:nvContentPartPr>
            <p14:xfrm>
              <a:off x="1605000" y="2014720"/>
              <a:ext cx="2325600" cy="45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1996720"/>
                <a:ext cx="236124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14:cNvPr>
              <p14:cNvContentPartPr/>
              <p14:nvPr/>
            </p14:nvContentPartPr>
            <p14:xfrm>
              <a:off x="4563120" y="709360"/>
              <a:ext cx="369000" cy="1648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45120" y="691720"/>
                <a:ext cx="404640" cy="168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14:cNvPr>
              <p14:cNvContentPartPr/>
              <p14:nvPr/>
            </p14:nvContentPartPr>
            <p14:xfrm>
              <a:off x="5069280" y="1412080"/>
              <a:ext cx="307080" cy="32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19" y="1394080"/>
                <a:ext cx="342762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14:cNvPr>
              <p14:cNvContentPartPr/>
              <p14:nvPr/>
            </p14:nvContentPartPr>
            <p14:xfrm>
              <a:off x="6034800" y="1371400"/>
              <a:ext cx="147240" cy="81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6800" y="1353400"/>
                <a:ext cx="182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14:cNvPr>
              <p14:cNvContentPartPr/>
              <p14:nvPr/>
            </p14:nvContentPartPr>
            <p14:xfrm>
              <a:off x="5628000" y="1264840"/>
              <a:ext cx="237600" cy="353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10360" y="1247200"/>
                <a:ext cx="273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14:cNvPr>
              <p14:cNvContentPartPr/>
              <p14:nvPr/>
            </p14:nvContentPartPr>
            <p14:xfrm>
              <a:off x="6359520" y="1227040"/>
              <a:ext cx="1498680" cy="37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1876" y="1209383"/>
                <a:ext cx="1534329" cy="409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14:cNvPr>
              <p14:cNvContentPartPr/>
              <p14:nvPr/>
            </p14:nvContentPartPr>
            <p14:xfrm>
              <a:off x="8005800" y="1228840"/>
              <a:ext cx="281160" cy="25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88160" y="1211200"/>
                <a:ext cx="316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14:cNvPr>
              <p14:cNvContentPartPr/>
              <p14:nvPr/>
            </p14:nvContentPartPr>
            <p14:xfrm>
              <a:off x="5546640" y="1767760"/>
              <a:ext cx="134280" cy="40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29000" y="1749760"/>
                <a:ext cx="1699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14:cNvPr>
              <p14:cNvContentPartPr/>
              <p14:nvPr/>
            </p14:nvContentPartPr>
            <p14:xfrm>
              <a:off x="5800800" y="1858480"/>
              <a:ext cx="12240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3160" y="18408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14:cNvPr>
              <p14:cNvContentPartPr/>
              <p14:nvPr/>
            </p14:nvContentPartPr>
            <p14:xfrm>
              <a:off x="5800800" y="1931200"/>
              <a:ext cx="126720" cy="1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83160" y="1913200"/>
                <a:ext cx="162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14:cNvPr>
              <p14:cNvContentPartPr/>
              <p14:nvPr/>
            </p14:nvContentPartPr>
            <p14:xfrm>
              <a:off x="6075480" y="1702960"/>
              <a:ext cx="202320" cy="28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57840" y="1684960"/>
                <a:ext cx="237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14:cNvPr>
              <p14:cNvContentPartPr/>
              <p14:nvPr/>
            </p14:nvContentPartPr>
            <p14:xfrm>
              <a:off x="6440160" y="1655800"/>
              <a:ext cx="92880" cy="32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2160" y="1638160"/>
                <a:ext cx="12852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14:cNvPr>
              <p14:cNvContentPartPr/>
              <p14:nvPr/>
            </p14:nvContentPartPr>
            <p14:xfrm>
              <a:off x="6603600" y="1716640"/>
              <a:ext cx="20520" cy="24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5960" y="1698640"/>
                <a:ext cx="5616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14:cNvPr>
              <p14:cNvContentPartPr/>
              <p14:nvPr/>
            </p14:nvContentPartPr>
            <p14:xfrm>
              <a:off x="6867840" y="1798000"/>
              <a:ext cx="174240" cy="10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49840" y="178000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14:cNvPr>
              <p14:cNvContentPartPr/>
              <p14:nvPr/>
            </p14:nvContentPartPr>
            <p14:xfrm>
              <a:off x="7138920" y="1757320"/>
              <a:ext cx="114120" cy="154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20920" y="1739320"/>
                <a:ext cx="1497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14:cNvPr>
              <p14:cNvContentPartPr/>
              <p14:nvPr/>
            </p14:nvContentPartPr>
            <p14:xfrm>
              <a:off x="7334400" y="1736800"/>
              <a:ext cx="138960" cy="14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6400" y="1719160"/>
                <a:ext cx="1746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14:cNvPr>
              <p14:cNvContentPartPr/>
              <p14:nvPr/>
            </p14:nvContentPartPr>
            <p14:xfrm>
              <a:off x="7529160" y="1727080"/>
              <a:ext cx="80640" cy="15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11520" y="1709440"/>
                <a:ext cx="1162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14:cNvPr>
              <p14:cNvContentPartPr/>
              <p14:nvPr/>
            </p14:nvContentPartPr>
            <p14:xfrm>
              <a:off x="7713840" y="1588120"/>
              <a:ext cx="354960" cy="29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5840" y="1570480"/>
                <a:ext cx="39060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14:cNvPr>
              <p14:cNvContentPartPr/>
              <p14:nvPr/>
            </p14:nvContentPartPr>
            <p14:xfrm>
              <a:off x="8340600" y="1555720"/>
              <a:ext cx="235800" cy="63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22960" y="1537720"/>
                <a:ext cx="271440" cy="67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14:cNvPr>
              <p14:cNvContentPartPr/>
              <p14:nvPr/>
            </p14:nvContentPartPr>
            <p14:xfrm>
              <a:off x="5028600" y="2231800"/>
              <a:ext cx="1879560" cy="32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10960" y="2213800"/>
                <a:ext cx="1915200" cy="365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6687950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588760"/>
              <a:ext cx="3112920" cy="222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38" y="571123"/>
                <a:ext cx="3148564" cy="2256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14:cNvPr>
              <p14:cNvContentPartPr/>
              <p14:nvPr/>
            </p14:nvContentPartPr>
            <p14:xfrm>
              <a:off x="1605000" y="2014720"/>
              <a:ext cx="2325600" cy="45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1996720"/>
                <a:ext cx="236124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14:cNvPr>
              <p14:cNvContentPartPr/>
              <p14:nvPr/>
            </p14:nvContentPartPr>
            <p14:xfrm>
              <a:off x="4563120" y="709360"/>
              <a:ext cx="369000" cy="1648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45120" y="691720"/>
                <a:ext cx="404640" cy="168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14:cNvPr>
              <p14:cNvContentPartPr/>
              <p14:nvPr/>
            </p14:nvContentPartPr>
            <p14:xfrm>
              <a:off x="5069280" y="1412080"/>
              <a:ext cx="307080" cy="32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19" y="1394080"/>
                <a:ext cx="342762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14:cNvPr>
              <p14:cNvContentPartPr/>
              <p14:nvPr/>
            </p14:nvContentPartPr>
            <p14:xfrm>
              <a:off x="6034800" y="1371400"/>
              <a:ext cx="147240" cy="81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6800" y="1353400"/>
                <a:ext cx="182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14:cNvPr>
              <p14:cNvContentPartPr/>
              <p14:nvPr/>
            </p14:nvContentPartPr>
            <p14:xfrm>
              <a:off x="5628000" y="1264840"/>
              <a:ext cx="237600" cy="353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10360" y="1247200"/>
                <a:ext cx="273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14:cNvPr>
              <p14:cNvContentPartPr/>
              <p14:nvPr/>
            </p14:nvContentPartPr>
            <p14:xfrm>
              <a:off x="6359520" y="1227040"/>
              <a:ext cx="1498680" cy="37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1876" y="1209383"/>
                <a:ext cx="1534329" cy="409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14:cNvPr>
              <p14:cNvContentPartPr/>
              <p14:nvPr/>
            </p14:nvContentPartPr>
            <p14:xfrm>
              <a:off x="8005800" y="1228840"/>
              <a:ext cx="281160" cy="25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88160" y="1211200"/>
                <a:ext cx="316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14:cNvPr>
              <p14:cNvContentPartPr/>
              <p14:nvPr/>
            </p14:nvContentPartPr>
            <p14:xfrm>
              <a:off x="5546640" y="1767760"/>
              <a:ext cx="134280" cy="40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29000" y="1749760"/>
                <a:ext cx="1699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14:cNvPr>
              <p14:cNvContentPartPr/>
              <p14:nvPr/>
            </p14:nvContentPartPr>
            <p14:xfrm>
              <a:off x="5800800" y="1858480"/>
              <a:ext cx="12240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3160" y="18408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14:cNvPr>
              <p14:cNvContentPartPr/>
              <p14:nvPr/>
            </p14:nvContentPartPr>
            <p14:xfrm>
              <a:off x="5800800" y="1931200"/>
              <a:ext cx="126720" cy="1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83160" y="1913200"/>
                <a:ext cx="162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14:cNvPr>
              <p14:cNvContentPartPr/>
              <p14:nvPr/>
            </p14:nvContentPartPr>
            <p14:xfrm>
              <a:off x="6075480" y="1702960"/>
              <a:ext cx="202320" cy="28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57840" y="1684960"/>
                <a:ext cx="237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14:cNvPr>
              <p14:cNvContentPartPr/>
              <p14:nvPr/>
            </p14:nvContentPartPr>
            <p14:xfrm>
              <a:off x="6440160" y="1655800"/>
              <a:ext cx="92880" cy="32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2160" y="1638160"/>
                <a:ext cx="12852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14:cNvPr>
              <p14:cNvContentPartPr/>
              <p14:nvPr/>
            </p14:nvContentPartPr>
            <p14:xfrm>
              <a:off x="6603600" y="1716640"/>
              <a:ext cx="20520" cy="24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5960" y="1698640"/>
                <a:ext cx="5616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14:cNvPr>
              <p14:cNvContentPartPr/>
              <p14:nvPr/>
            </p14:nvContentPartPr>
            <p14:xfrm>
              <a:off x="6867840" y="1798000"/>
              <a:ext cx="174240" cy="10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49840" y="178000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14:cNvPr>
              <p14:cNvContentPartPr/>
              <p14:nvPr/>
            </p14:nvContentPartPr>
            <p14:xfrm>
              <a:off x="7138920" y="1757320"/>
              <a:ext cx="114120" cy="154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20920" y="1739320"/>
                <a:ext cx="1497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14:cNvPr>
              <p14:cNvContentPartPr/>
              <p14:nvPr/>
            </p14:nvContentPartPr>
            <p14:xfrm>
              <a:off x="7334400" y="1736800"/>
              <a:ext cx="138960" cy="14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6400" y="1719160"/>
                <a:ext cx="1746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14:cNvPr>
              <p14:cNvContentPartPr/>
              <p14:nvPr/>
            </p14:nvContentPartPr>
            <p14:xfrm>
              <a:off x="7529160" y="1727080"/>
              <a:ext cx="80640" cy="15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11520" y="1709440"/>
                <a:ext cx="1162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14:cNvPr>
              <p14:cNvContentPartPr/>
              <p14:nvPr/>
            </p14:nvContentPartPr>
            <p14:xfrm>
              <a:off x="7713840" y="1588120"/>
              <a:ext cx="354960" cy="29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5840" y="1570480"/>
                <a:ext cx="39060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14:cNvPr>
              <p14:cNvContentPartPr/>
              <p14:nvPr/>
            </p14:nvContentPartPr>
            <p14:xfrm>
              <a:off x="8340600" y="1555720"/>
              <a:ext cx="235800" cy="63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22960" y="1537720"/>
                <a:ext cx="271440" cy="67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14:cNvPr>
              <p14:cNvContentPartPr/>
              <p14:nvPr/>
            </p14:nvContentPartPr>
            <p14:xfrm>
              <a:off x="5028600" y="2231800"/>
              <a:ext cx="1879560" cy="32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10960" y="2213800"/>
                <a:ext cx="19152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14:cNvPr>
              <p14:cNvContentPartPr/>
              <p14:nvPr/>
            </p14:nvContentPartPr>
            <p14:xfrm>
              <a:off x="7243680" y="2224600"/>
              <a:ext cx="844920" cy="31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25680" y="2206940"/>
                <a:ext cx="880560" cy="3499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14:cNvPr>
              <p14:cNvContentPartPr/>
              <p14:nvPr/>
            </p14:nvContentPartPr>
            <p14:xfrm>
              <a:off x="547680" y="2864680"/>
              <a:ext cx="174600" cy="435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29680" y="2847040"/>
                <a:ext cx="21024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14:cNvPr>
              <p14:cNvContentPartPr/>
              <p14:nvPr/>
            </p14:nvContentPartPr>
            <p14:xfrm>
              <a:off x="863040" y="2987800"/>
              <a:ext cx="149400" cy="9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5400" y="2969800"/>
                <a:ext cx="185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14:cNvPr>
              <p14:cNvContentPartPr/>
              <p14:nvPr/>
            </p14:nvContentPartPr>
            <p14:xfrm>
              <a:off x="852960" y="3046480"/>
              <a:ext cx="154080" cy="32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5320" y="3028480"/>
                <a:ext cx="1897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14:cNvPr>
              <p14:cNvContentPartPr/>
              <p14:nvPr/>
            </p14:nvContentPartPr>
            <p14:xfrm>
              <a:off x="852960" y="2854600"/>
              <a:ext cx="22284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5320" y="2836600"/>
                <a:ext cx="25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14:cNvPr>
              <p14:cNvContentPartPr/>
              <p14:nvPr/>
            </p14:nvContentPartPr>
            <p14:xfrm>
              <a:off x="1542000" y="2923720"/>
              <a:ext cx="114120" cy="29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24360" y="2905720"/>
                <a:ext cx="1497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14:cNvPr>
              <p14:cNvContentPartPr/>
              <p14:nvPr/>
            </p14:nvContentPartPr>
            <p14:xfrm>
              <a:off x="1788960" y="2966560"/>
              <a:ext cx="29520" cy="195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71320" y="2948560"/>
                <a:ext cx="651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14:cNvPr>
              <p14:cNvContentPartPr/>
              <p14:nvPr/>
            </p14:nvContentPartPr>
            <p14:xfrm>
              <a:off x="1920000" y="3079240"/>
              <a:ext cx="11088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2000" y="3061240"/>
                <a:ext cx="146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14:cNvPr>
              <p14:cNvContentPartPr/>
              <p14:nvPr/>
            </p14:nvContentPartPr>
            <p14:xfrm>
              <a:off x="2192160" y="2945320"/>
              <a:ext cx="93960" cy="253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74520" y="2927680"/>
                <a:ext cx="1296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14:cNvPr>
              <p14:cNvContentPartPr/>
              <p14:nvPr/>
            </p14:nvContentPartPr>
            <p14:xfrm>
              <a:off x="1218720" y="2891320"/>
              <a:ext cx="212760" cy="28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200720" y="2873320"/>
                <a:ext cx="248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14:cNvPr>
              <p14:cNvContentPartPr/>
              <p14:nvPr/>
            </p14:nvContentPartPr>
            <p14:xfrm>
              <a:off x="2397720" y="2854960"/>
              <a:ext cx="881280" cy="426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0080" y="2837305"/>
                <a:ext cx="916920" cy="46263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40756229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588760"/>
              <a:ext cx="3112920" cy="222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38" y="571123"/>
                <a:ext cx="3148564" cy="2256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14:cNvPr>
              <p14:cNvContentPartPr/>
              <p14:nvPr/>
            </p14:nvContentPartPr>
            <p14:xfrm>
              <a:off x="1605000" y="2014720"/>
              <a:ext cx="2325600" cy="45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1996720"/>
                <a:ext cx="236124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14:cNvPr>
              <p14:cNvContentPartPr/>
              <p14:nvPr/>
            </p14:nvContentPartPr>
            <p14:xfrm>
              <a:off x="4563120" y="709360"/>
              <a:ext cx="369000" cy="1648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45120" y="691720"/>
                <a:ext cx="404640" cy="168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14:cNvPr>
              <p14:cNvContentPartPr/>
              <p14:nvPr/>
            </p14:nvContentPartPr>
            <p14:xfrm>
              <a:off x="5069280" y="1412080"/>
              <a:ext cx="307080" cy="32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19" y="1394080"/>
                <a:ext cx="342762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14:cNvPr>
              <p14:cNvContentPartPr/>
              <p14:nvPr/>
            </p14:nvContentPartPr>
            <p14:xfrm>
              <a:off x="6034800" y="1371400"/>
              <a:ext cx="147240" cy="81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6800" y="1353400"/>
                <a:ext cx="182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14:cNvPr>
              <p14:cNvContentPartPr/>
              <p14:nvPr/>
            </p14:nvContentPartPr>
            <p14:xfrm>
              <a:off x="5628000" y="1264840"/>
              <a:ext cx="237600" cy="353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10360" y="1247200"/>
                <a:ext cx="273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14:cNvPr>
              <p14:cNvContentPartPr/>
              <p14:nvPr/>
            </p14:nvContentPartPr>
            <p14:xfrm>
              <a:off x="6359520" y="1227040"/>
              <a:ext cx="1498680" cy="37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1876" y="1209383"/>
                <a:ext cx="1534329" cy="409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14:cNvPr>
              <p14:cNvContentPartPr/>
              <p14:nvPr/>
            </p14:nvContentPartPr>
            <p14:xfrm>
              <a:off x="8005800" y="1228840"/>
              <a:ext cx="281160" cy="25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88160" y="1211200"/>
                <a:ext cx="316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14:cNvPr>
              <p14:cNvContentPartPr/>
              <p14:nvPr/>
            </p14:nvContentPartPr>
            <p14:xfrm>
              <a:off x="5546640" y="1767760"/>
              <a:ext cx="134280" cy="40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29000" y="1749760"/>
                <a:ext cx="1699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14:cNvPr>
              <p14:cNvContentPartPr/>
              <p14:nvPr/>
            </p14:nvContentPartPr>
            <p14:xfrm>
              <a:off x="5800800" y="1858480"/>
              <a:ext cx="12240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3160" y="18408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14:cNvPr>
              <p14:cNvContentPartPr/>
              <p14:nvPr/>
            </p14:nvContentPartPr>
            <p14:xfrm>
              <a:off x="5800800" y="1931200"/>
              <a:ext cx="126720" cy="1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83160" y="1913200"/>
                <a:ext cx="162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14:cNvPr>
              <p14:cNvContentPartPr/>
              <p14:nvPr/>
            </p14:nvContentPartPr>
            <p14:xfrm>
              <a:off x="6075480" y="1702960"/>
              <a:ext cx="202320" cy="28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57840" y="1684960"/>
                <a:ext cx="237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14:cNvPr>
              <p14:cNvContentPartPr/>
              <p14:nvPr/>
            </p14:nvContentPartPr>
            <p14:xfrm>
              <a:off x="6440160" y="1655800"/>
              <a:ext cx="92880" cy="32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2160" y="1638160"/>
                <a:ext cx="12852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14:cNvPr>
              <p14:cNvContentPartPr/>
              <p14:nvPr/>
            </p14:nvContentPartPr>
            <p14:xfrm>
              <a:off x="6603600" y="1716640"/>
              <a:ext cx="20520" cy="24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5960" y="1698640"/>
                <a:ext cx="5616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14:cNvPr>
              <p14:cNvContentPartPr/>
              <p14:nvPr/>
            </p14:nvContentPartPr>
            <p14:xfrm>
              <a:off x="6867840" y="1798000"/>
              <a:ext cx="174240" cy="10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49840" y="178000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14:cNvPr>
              <p14:cNvContentPartPr/>
              <p14:nvPr/>
            </p14:nvContentPartPr>
            <p14:xfrm>
              <a:off x="7138920" y="1757320"/>
              <a:ext cx="114120" cy="154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20920" y="1739320"/>
                <a:ext cx="1497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14:cNvPr>
              <p14:cNvContentPartPr/>
              <p14:nvPr/>
            </p14:nvContentPartPr>
            <p14:xfrm>
              <a:off x="7334400" y="1736800"/>
              <a:ext cx="138960" cy="14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6400" y="1719160"/>
                <a:ext cx="1746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14:cNvPr>
              <p14:cNvContentPartPr/>
              <p14:nvPr/>
            </p14:nvContentPartPr>
            <p14:xfrm>
              <a:off x="7529160" y="1727080"/>
              <a:ext cx="80640" cy="15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11520" y="1709440"/>
                <a:ext cx="1162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14:cNvPr>
              <p14:cNvContentPartPr/>
              <p14:nvPr/>
            </p14:nvContentPartPr>
            <p14:xfrm>
              <a:off x="7713840" y="1588120"/>
              <a:ext cx="354960" cy="29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5840" y="1570480"/>
                <a:ext cx="39060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14:cNvPr>
              <p14:cNvContentPartPr/>
              <p14:nvPr/>
            </p14:nvContentPartPr>
            <p14:xfrm>
              <a:off x="8340600" y="1555720"/>
              <a:ext cx="235800" cy="63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22960" y="1537720"/>
                <a:ext cx="271440" cy="67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14:cNvPr>
              <p14:cNvContentPartPr/>
              <p14:nvPr/>
            </p14:nvContentPartPr>
            <p14:xfrm>
              <a:off x="5028600" y="2231800"/>
              <a:ext cx="1879560" cy="32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10960" y="2213800"/>
                <a:ext cx="19152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14:cNvPr>
              <p14:cNvContentPartPr/>
              <p14:nvPr/>
            </p14:nvContentPartPr>
            <p14:xfrm>
              <a:off x="7243680" y="2224600"/>
              <a:ext cx="844920" cy="31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25680" y="2206940"/>
                <a:ext cx="880560" cy="3499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14:cNvPr>
              <p14:cNvContentPartPr/>
              <p14:nvPr/>
            </p14:nvContentPartPr>
            <p14:xfrm>
              <a:off x="547680" y="2864680"/>
              <a:ext cx="174600" cy="435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29680" y="2847040"/>
                <a:ext cx="21024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14:cNvPr>
              <p14:cNvContentPartPr/>
              <p14:nvPr/>
            </p14:nvContentPartPr>
            <p14:xfrm>
              <a:off x="863040" y="2987800"/>
              <a:ext cx="149400" cy="9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5400" y="2969800"/>
                <a:ext cx="185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14:cNvPr>
              <p14:cNvContentPartPr/>
              <p14:nvPr/>
            </p14:nvContentPartPr>
            <p14:xfrm>
              <a:off x="852960" y="3046480"/>
              <a:ext cx="154080" cy="32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5320" y="3028480"/>
                <a:ext cx="1897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14:cNvPr>
              <p14:cNvContentPartPr/>
              <p14:nvPr/>
            </p14:nvContentPartPr>
            <p14:xfrm>
              <a:off x="852960" y="2854600"/>
              <a:ext cx="22284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5320" y="2836600"/>
                <a:ext cx="25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14:cNvPr>
              <p14:cNvContentPartPr/>
              <p14:nvPr/>
            </p14:nvContentPartPr>
            <p14:xfrm>
              <a:off x="1542000" y="2923720"/>
              <a:ext cx="114120" cy="29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24360" y="2905720"/>
                <a:ext cx="1497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14:cNvPr>
              <p14:cNvContentPartPr/>
              <p14:nvPr/>
            </p14:nvContentPartPr>
            <p14:xfrm>
              <a:off x="1788960" y="2966560"/>
              <a:ext cx="29520" cy="195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71320" y="2948560"/>
                <a:ext cx="651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14:cNvPr>
              <p14:cNvContentPartPr/>
              <p14:nvPr/>
            </p14:nvContentPartPr>
            <p14:xfrm>
              <a:off x="1920000" y="3079240"/>
              <a:ext cx="11088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2000" y="3061240"/>
                <a:ext cx="146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14:cNvPr>
              <p14:cNvContentPartPr/>
              <p14:nvPr/>
            </p14:nvContentPartPr>
            <p14:xfrm>
              <a:off x="2192160" y="2945320"/>
              <a:ext cx="93960" cy="253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74520" y="2927680"/>
                <a:ext cx="1296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14:cNvPr>
              <p14:cNvContentPartPr/>
              <p14:nvPr/>
            </p14:nvContentPartPr>
            <p14:xfrm>
              <a:off x="1218720" y="2891320"/>
              <a:ext cx="212760" cy="28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200720" y="2873320"/>
                <a:ext cx="248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14:cNvPr>
              <p14:cNvContentPartPr/>
              <p14:nvPr/>
            </p14:nvContentPartPr>
            <p14:xfrm>
              <a:off x="2397720" y="2854960"/>
              <a:ext cx="881280" cy="426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0080" y="2837305"/>
                <a:ext cx="916920" cy="462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14:cNvPr>
              <p14:cNvContentPartPr/>
              <p14:nvPr/>
            </p14:nvContentPartPr>
            <p14:xfrm>
              <a:off x="4388520" y="2988520"/>
              <a:ext cx="19224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70520" y="2970520"/>
                <a:ext cx="227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14:cNvPr>
              <p14:cNvContentPartPr/>
              <p14:nvPr/>
            </p14:nvContentPartPr>
            <p14:xfrm>
              <a:off x="4744200" y="3037480"/>
              <a:ext cx="188280" cy="2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26200" y="3019480"/>
                <a:ext cx="223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14:cNvPr>
              <p14:cNvContentPartPr/>
              <p14:nvPr/>
            </p14:nvContentPartPr>
            <p14:xfrm>
              <a:off x="4774800" y="3112720"/>
              <a:ext cx="169560" cy="16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57160" y="3095080"/>
                <a:ext cx="2052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14:cNvPr>
              <p14:cNvContentPartPr/>
              <p14:nvPr/>
            </p14:nvContentPartPr>
            <p14:xfrm>
              <a:off x="3616680" y="2966560"/>
              <a:ext cx="26100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99016" y="2948560"/>
                <a:ext cx="296689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14:cNvPr>
              <p14:cNvContentPartPr/>
              <p14:nvPr/>
            </p14:nvContentPartPr>
            <p14:xfrm>
              <a:off x="5100240" y="2852800"/>
              <a:ext cx="913680" cy="399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82247" y="2834816"/>
                <a:ext cx="949306" cy="43556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90822914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588760"/>
              <a:ext cx="3112920" cy="222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38" y="571123"/>
                <a:ext cx="3148564" cy="2256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14:cNvPr>
              <p14:cNvContentPartPr/>
              <p14:nvPr/>
            </p14:nvContentPartPr>
            <p14:xfrm>
              <a:off x="1605000" y="2014720"/>
              <a:ext cx="2325600" cy="45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1996720"/>
                <a:ext cx="236124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14:cNvPr>
              <p14:cNvContentPartPr/>
              <p14:nvPr/>
            </p14:nvContentPartPr>
            <p14:xfrm>
              <a:off x="4563120" y="709360"/>
              <a:ext cx="369000" cy="1648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45120" y="691720"/>
                <a:ext cx="404640" cy="168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14:cNvPr>
              <p14:cNvContentPartPr/>
              <p14:nvPr/>
            </p14:nvContentPartPr>
            <p14:xfrm>
              <a:off x="5069280" y="1412080"/>
              <a:ext cx="307080" cy="32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19" y="1394080"/>
                <a:ext cx="342762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14:cNvPr>
              <p14:cNvContentPartPr/>
              <p14:nvPr/>
            </p14:nvContentPartPr>
            <p14:xfrm>
              <a:off x="6034800" y="1371400"/>
              <a:ext cx="147240" cy="81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6800" y="1353400"/>
                <a:ext cx="182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14:cNvPr>
              <p14:cNvContentPartPr/>
              <p14:nvPr/>
            </p14:nvContentPartPr>
            <p14:xfrm>
              <a:off x="5628000" y="1264840"/>
              <a:ext cx="237600" cy="353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10360" y="1247200"/>
                <a:ext cx="273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14:cNvPr>
              <p14:cNvContentPartPr/>
              <p14:nvPr/>
            </p14:nvContentPartPr>
            <p14:xfrm>
              <a:off x="6359520" y="1227040"/>
              <a:ext cx="1498680" cy="37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1876" y="1209383"/>
                <a:ext cx="1534329" cy="409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14:cNvPr>
              <p14:cNvContentPartPr/>
              <p14:nvPr/>
            </p14:nvContentPartPr>
            <p14:xfrm>
              <a:off x="8005800" y="1228840"/>
              <a:ext cx="281160" cy="25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88160" y="1211200"/>
                <a:ext cx="316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14:cNvPr>
              <p14:cNvContentPartPr/>
              <p14:nvPr/>
            </p14:nvContentPartPr>
            <p14:xfrm>
              <a:off x="5546640" y="1767760"/>
              <a:ext cx="134280" cy="40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29000" y="1749760"/>
                <a:ext cx="1699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14:cNvPr>
              <p14:cNvContentPartPr/>
              <p14:nvPr/>
            </p14:nvContentPartPr>
            <p14:xfrm>
              <a:off x="5800800" y="1858480"/>
              <a:ext cx="12240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3160" y="18408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14:cNvPr>
              <p14:cNvContentPartPr/>
              <p14:nvPr/>
            </p14:nvContentPartPr>
            <p14:xfrm>
              <a:off x="5800800" y="1931200"/>
              <a:ext cx="126720" cy="1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83160" y="1913200"/>
                <a:ext cx="162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14:cNvPr>
              <p14:cNvContentPartPr/>
              <p14:nvPr/>
            </p14:nvContentPartPr>
            <p14:xfrm>
              <a:off x="6075480" y="1702960"/>
              <a:ext cx="202320" cy="28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57840" y="1684960"/>
                <a:ext cx="237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14:cNvPr>
              <p14:cNvContentPartPr/>
              <p14:nvPr/>
            </p14:nvContentPartPr>
            <p14:xfrm>
              <a:off x="6440160" y="1655800"/>
              <a:ext cx="92880" cy="32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2160" y="1638160"/>
                <a:ext cx="12852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14:cNvPr>
              <p14:cNvContentPartPr/>
              <p14:nvPr/>
            </p14:nvContentPartPr>
            <p14:xfrm>
              <a:off x="6603600" y="1716640"/>
              <a:ext cx="20520" cy="24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5960" y="1698640"/>
                <a:ext cx="5616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14:cNvPr>
              <p14:cNvContentPartPr/>
              <p14:nvPr/>
            </p14:nvContentPartPr>
            <p14:xfrm>
              <a:off x="6867840" y="1798000"/>
              <a:ext cx="174240" cy="10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49840" y="178000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14:cNvPr>
              <p14:cNvContentPartPr/>
              <p14:nvPr/>
            </p14:nvContentPartPr>
            <p14:xfrm>
              <a:off x="7138920" y="1757320"/>
              <a:ext cx="114120" cy="154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20920" y="1739320"/>
                <a:ext cx="1497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14:cNvPr>
              <p14:cNvContentPartPr/>
              <p14:nvPr/>
            </p14:nvContentPartPr>
            <p14:xfrm>
              <a:off x="7334400" y="1736800"/>
              <a:ext cx="138960" cy="14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6400" y="1719160"/>
                <a:ext cx="1746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14:cNvPr>
              <p14:cNvContentPartPr/>
              <p14:nvPr/>
            </p14:nvContentPartPr>
            <p14:xfrm>
              <a:off x="7529160" y="1727080"/>
              <a:ext cx="80640" cy="15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11520" y="1709440"/>
                <a:ext cx="1162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14:cNvPr>
              <p14:cNvContentPartPr/>
              <p14:nvPr/>
            </p14:nvContentPartPr>
            <p14:xfrm>
              <a:off x="7713840" y="1588120"/>
              <a:ext cx="354960" cy="29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5840" y="1570480"/>
                <a:ext cx="39060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14:cNvPr>
              <p14:cNvContentPartPr/>
              <p14:nvPr/>
            </p14:nvContentPartPr>
            <p14:xfrm>
              <a:off x="8340600" y="1555720"/>
              <a:ext cx="235800" cy="63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22960" y="1537720"/>
                <a:ext cx="271440" cy="67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14:cNvPr>
              <p14:cNvContentPartPr/>
              <p14:nvPr/>
            </p14:nvContentPartPr>
            <p14:xfrm>
              <a:off x="5028600" y="2231800"/>
              <a:ext cx="1879560" cy="32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10960" y="2213800"/>
                <a:ext cx="19152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14:cNvPr>
              <p14:cNvContentPartPr/>
              <p14:nvPr/>
            </p14:nvContentPartPr>
            <p14:xfrm>
              <a:off x="7243680" y="2224600"/>
              <a:ext cx="844920" cy="31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25680" y="2206940"/>
                <a:ext cx="880560" cy="3499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14:cNvPr>
              <p14:cNvContentPartPr/>
              <p14:nvPr/>
            </p14:nvContentPartPr>
            <p14:xfrm>
              <a:off x="547680" y="2864680"/>
              <a:ext cx="174600" cy="435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29680" y="2847040"/>
                <a:ext cx="21024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14:cNvPr>
              <p14:cNvContentPartPr/>
              <p14:nvPr/>
            </p14:nvContentPartPr>
            <p14:xfrm>
              <a:off x="863040" y="2987800"/>
              <a:ext cx="149400" cy="9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5400" y="2969800"/>
                <a:ext cx="185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14:cNvPr>
              <p14:cNvContentPartPr/>
              <p14:nvPr/>
            </p14:nvContentPartPr>
            <p14:xfrm>
              <a:off x="852960" y="3046480"/>
              <a:ext cx="154080" cy="32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5320" y="3028480"/>
                <a:ext cx="1897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14:cNvPr>
              <p14:cNvContentPartPr/>
              <p14:nvPr/>
            </p14:nvContentPartPr>
            <p14:xfrm>
              <a:off x="852960" y="2854600"/>
              <a:ext cx="22284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5320" y="2836600"/>
                <a:ext cx="25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14:cNvPr>
              <p14:cNvContentPartPr/>
              <p14:nvPr/>
            </p14:nvContentPartPr>
            <p14:xfrm>
              <a:off x="1542000" y="2923720"/>
              <a:ext cx="114120" cy="29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24360" y="2905720"/>
                <a:ext cx="1497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14:cNvPr>
              <p14:cNvContentPartPr/>
              <p14:nvPr/>
            </p14:nvContentPartPr>
            <p14:xfrm>
              <a:off x="1788960" y="2966560"/>
              <a:ext cx="29520" cy="195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71320" y="2948560"/>
                <a:ext cx="651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14:cNvPr>
              <p14:cNvContentPartPr/>
              <p14:nvPr/>
            </p14:nvContentPartPr>
            <p14:xfrm>
              <a:off x="1920000" y="3079240"/>
              <a:ext cx="11088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2000" y="3061240"/>
                <a:ext cx="146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14:cNvPr>
              <p14:cNvContentPartPr/>
              <p14:nvPr/>
            </p14:nvContentPartPr>
            <p14:xfrm>
              <a:off x="2192160" y="2945320"/>
              <a:ext cx="93960" cy="253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74520" y="2927680"/>
                <a:ext cx="1296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14:cNvPr>
              <p14:cNvContentPartPr/>
              <p14:nvPr/>
            </p14:nvContentPartPr>
            <p14:xfrm>
              <a:off x="1218720" y="2891320"/>
              <a:ext cx="212760" cy="28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200720" y="2873320"/>
                <a:ext cx="248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14:cNvPr>
              <p14:cNvContentPartPr/>
              <p14:nvPr/>
            </p14:nvContentPartPr>
            <p14:xfrm>
              <a:off x="2397720" y="2854960"/>
              <a:ext cx="881280" cy="426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0080" y="2837305"/>
                <a:ext cx="916920" cy="462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14:cNvPr>
              <p14:cNvContentPartPr/>
              <p14:nvPr/>
            </p14:nvContentPartPr>
            <p14:xfrm>
              <a:off x="4388520" y="2988520"/>
              <a:ext cx="19224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70520" y="2970520"/>
                <a:ext cx="227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14:cNvPr>
              <p14:cNvContentPartPr/>
              <p14:nvPr/>
            </p14:nvContentPartPr>
            <p14:xfrm>
              <a:off x="4744200" y="3037480"/>
              <a:ext cx="188280" cy="2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26200" y="3019480"/>
                <a:ext cx="223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14:cNvPr>
              <p14:cNvContentPartPr/>
              <p14:nvPr/>
            </p14:nvContentPartPr>
            <p14:xfrm>
              <a:off x="4774800" y="3112720"/>
              <a:ext cx="169560" cy="16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57160" y="3095080"/>
                <a:ext cx="2052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14:cNvPr>
              <p14:cNvContentPartPr/>
              <p14:nvPr/>
            </p14:nvContentPartPr>
            <p14:xfrm>
              <a:off x="3616680" y="2966560"/>
              <a:ext cx="26100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99016" y="2948560"/>
                <a:ext cx="296689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14:cNvPr>
              <p14:cNvContentPartPr/>
              <p14:nvPr/>
            </p14:nvContentPartPr>
            <p14:xfrm>
              <a:off x="5100240" y="2852800"/>
              <a:ext cx="913680" cy="399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82247" y="2834816"/>
                <a:ext cx="949306" cy="435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14:cNvPr>
              <p14:cNvContentPartPr/>
              <p14:nvPr/>
            </p14:nvContentPartPr>
            <p14:xfrm>
              <a:off x="6715200" y="2915080"/>
              <a:ext cx="2046600" cy="692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97560" y="2897089"/>
                <a:ext cx="2082240" cy="727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14:cNvPr>
              <p14:cNvContentPartPr/>
              <p14:nvPr/>
            </p14:nvContentPartPr>
            <p14:xfrm>
              <a:off x="507360" y="3615640"/>
              <a:ext cx="644760" cy="247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9720" y="3597640"/>
                <a:ext cx="6804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14:cNvPr>
              <p14:cNvContentPartPr/>
              <p14:nvPr/>
            </p14:nvContentPartPr>
            <p14:xfrm>
              <a:off x="1300080" y="3707440"/>
              <a:ext cx="18216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82080" y="368980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14:cNvPr>
              <p14:cNvContentPartPr/>
              <p14:nvPr/>
            </p14:nvContentPartPr>
            <p14:xfrm>
              <a:off x="1340760" y="3765040"/>
              <a:ext cx="126360" cy="14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323120" y="3747400"/>
                <a:ext cx="162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14:cNvPr>
              <p14:cNvContentPartPr/>
              <p14:nvPr/>
            </p14:nvContentPartPr>
            <p14:xfrm>
              <a:off x="1608240" y="3545440"/>
              <a:ext cx="1013040" cy="288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590600" y="3527800"/>
                <a:ext cx="1048680" cy="32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28563231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588760"/>
              <a:ext cx="3112920" cy="222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38" y="571123"/>
                <a:ext cx="3148564" cy="2256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14:cNvPr>
              <p14:cNvContentPartPr/>
              <p14:nvPr/>
            </p14:nvContentPartPr>
            <p14:xfrm>
              <a:off x="1605000" y="2014720"/>
              <a:ext cx="2325600" cy="45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1996720"/>
                <a:ext cx="236124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14:cNvPr>
              <p14:cNvContentPartPr/>
              <p14:nvPr/>
            </p14:nvContentPartPr>
            <p14:xfrm>
              <a:off x="4563120" y="709360"/>
              <a:ext cx="369000" cy="1648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45120" y="691720"/>
                <a:ext cx="404640" cy="168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14:cNvPr>
              <p14:cNvContentPartPr/>
              <p14:nvPr/>
            </p14:nvContentPartPr>
            <p14:xfrm>
              <a:off x="5069280" y="1412080"/>
              <a:ext cx="307080" cy="32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19" y="1394080"/>
                <a:ext cx="342762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14:cNvPr>
              <p14:cNvContentPartPr/>
              <p14:nvPr/>
            </p14:nvContentPartPr>
            <p14:xfrm>
              <a:off x="6034800" y="1371400"/>
              <a:ext cx="147240" cy="81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6800" y="1353400"/>
                <a:ext cx="182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14:cNvPr>
              <p14:cNvContentPartPr/>
              <p14:nvPr/>
            </p14:nvContentPartPr>
            <p14:xfrm>
              <a:off x="5628000" y="1264840"/>
              <a:ext cx="237600" cy="353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10360" y="1247200"/>
                <a:ext cx="273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14:cNvPr>
              <p14:cNvContentPartPr/>
              <p14:nvPr/>
            </p14:nvContentPartPr>
            <p14:xfrm>
              <a:off x="6359520" y="1227040"/>
              <a:ext cx="1498680" cy="37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1876" y="1209383"/>
                <a:ext cx="1534329" cy="409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14:cNvPr>
              <p14:cNvContentPartPr/>
              <p14:nvPr/>
            </p14:nvContentPartPr>
            <p14:xfrm>
              <a:off x="8005800" y="1228840"/>
              <a:ext cx="281160" cy="25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88160" y="1211200"/>
                <a:ext cx="316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14:cNvPr>
              <p14:cNvContentPartPr/>
              <p14:nvPr/>
            </p14:nvContentPartPr>
            <p14:xfrm>
              <a:off x="5546640" y="1767760"/>
              <a:ext cx="134280" cy="40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29000" y="1749760"/>
                <a:ext cx="1699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14:cNvPr>
              <p14:cNvContentPartPr/>
              <p14:nvPr/>
            </p14:nvContentPartPr>
            <p14:xfrm>
              <a:off x="5800800" y="1858480"/>
              <a:ext cx="12240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3160" y="18408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14:cNvPr>
              <p14:cNvContentPartPr/>
              <p14:nvPr/>
            </p14:nvContentPartPr>
            <p14:xfrm>
              <a:off x="5800800" y="1931200"/>
              <a:ext cx="126720" cy="1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83160" y="1913200"/>
                <a:ext cx="162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14:cNvPr>
              <p14:cNvContentPartPr/>
              <p14:nvPr/>
            </p14:nvContentPartPr>
            <p14:xfrm>
              <a:off x="6075480" y="1702960"/>
              <a:ext cx="202320" cy="28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57840" y="1684960"/>
                <a:ext cx="237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14:cNvPr>
              <p14:cNvContentPartPr/>
              <p14:nvPr/>
            </p14:nvContentPartPr>
            <p14:xfrm>
              <a:off x="6440160" y="1655800"/>
              <a:ext cx="92880" cy="32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2160" y="1638160"/>
                <a:ext cx="12852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14:cNvPr>
              <p14:cNvContentPartPr/>
              <p14:nvPr/>
            </p14:nvContentPartPr>
            <p14:xfrm>
              <a:off x="6603600" y="1716640"/>
              <a:ext cx="20520" cy="24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5960" y="1698640"/>
                <a:ext cx="5616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14:cNvPr>
              <p14:cNvContentPartPr/>
              <p14:nvPr/>
            </p14:nvContentPartPr>
            <p14:xfrm>
              <a:off x="6867840" y="1798000"/>
              <a:ext cx="174240" cy="10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49840" y="178000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14:cNvPr>
              <p14:cNvContentPartPr/>
              <p14:nvPr/>
            </p14:nvContentPartPr>
            <p14:xfrm>
              <a:off x="7138920" y="1757320"/>
              <a:ext cx="114120" cy="154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20920" y="1739320"/>
                <a:ext cx="1497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14:cNvPr>
              <p14:cNvContentPartPr/>
              <p14:nvPr/>
            </p14:nvContentPartPr>
            <p14:xfrm>
              <a:off x="7334400" y="1736800"/>
              <a:ext cx="138960" cy="14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6400" y="1719160"/>
                <a:ext cx="1746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14:cNvPr>
              <p14:cNvContentPartPr/>
              <p14:nvPr/>
            </p14:nvContentPartPr>
            <p14:xfrm>
              <a:off x="7529160" y="1727080"/>
              <a:ext cx="80640" cy="15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11520" y="1709440"/>
                <a:ext cx="1162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14:cNvPr>
              <p14:cNvContentPartPr/>
              <p14:nvPr/>
            </p14:nvContentPartPr>
            <p14:xfrm>
              <a:off x="7713840" y="1588120"/>
              <a:ext cx="354960" cy="29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5840" y="1570480"/>
                <a:ext cx="39060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14:cNvPr>
              <p14:cNvContentPartPr/>
              <p14:nvPr/>
            </p14:nvContentPartPr>
            <p14:xfrm>
              <a:off x="8340600" y="1555720"/>
              <a:ext cx="235800" cy="63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22960" y="1537720"/>
                <a:ext cx="271440" cy="67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14:cNvPr>
              <p14:cNvContentPartPr/>
              <p14:nvPr/>
            </p14:nvContentPartPr>
            <p14:xfrm>
              <a:off x="5028600" y="2231800"/>
              <a:ext cx="1879560" cy="32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10960" y="2213800"/>
                <a:ext cx="19152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14:cNvPr>
              <p14:cNvContentPartPr/>
              <p14:nvPr/>
            </p14:nvContentPartPr>
            <p14:xfrm>
              <a:off x="7243680" y="2224600"/>
              <a:ext cx="844920" cy="31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25680" y="2206940"/>
                <a:ext cx="880560" cy="3499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14:cNvPr>
              <p14:cNvContentPartPr/>
              <p14:nvPr/>
            </p14:nvContentPartPr>
            <p14:xfrm>
              <a:off x="547680" y="2864680"/>
              <a:ext cx="174600" cy="435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29680" y="2847040"/>
                <a:ext cx="21024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14:cNvPr>
              <p14:cNvContentPartPr/>
              <p14:nvPr/>
            </p14:nvContentPartPr>
            <p14:xfrm>
              <a:off x="863040" y="2987800"/>
              <a:ext cx="149400" cy="9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5400" y="2969800"/>
                <a:ext cx="185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14:cNvPr>
              <p14:cNvContentPartPr/>
              <p14:nvPr/>
            </p14:nvContentPartPr>
            <p14:xfrm>
              <a:off x="852960" y="3046480"/>
              <a:ext cx="154080" cy="32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5320" y="3028480"/>
                <a:ext cx="1897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14:cNvPr>
              <p14:cNvContentPartPr/>
              <p14:nvPr/>
            </p14:nvContentPartPr>
            <p14:xfrm>
              <a:off x="852960" y="2854600"/>
              <a:ext cx="22284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5320" y="2836600"/>
                <a:ext cx="25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14:cNvPr>
              <p14:cNvContentPartPr/>
              <p14:nvPr/>
            </p14:nvContentPartPr>
            <p14:xfrm>
              <a:off x="1542000" y="2923720"/>
              <a:ext cx="114120" cy="29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24360" y="2905720"/>
                <a:ext cx="1497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14:cNvPr>
              <p14:cNvContentPartPr/>
              <p14:nvPr/>
            </p14:nvContentPartPr>
            <p14:xfrm>
              <a:off x="1788960" y="2966560"/>
              <a:ext cx="29520" cy="195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71320" y="2948560"/>
                <a:ext cx="651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14:cNvPr>
              <p14:cNvContentPartPr/>
              <p14:nvPr/>
            </p14:nvContentPartPr>
            <p14:xfrm>
              <a:off x="1920000" y="3079240"/>
              <a:ext cx="11088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2000" y="3061240"/>
                <a:ext cx="146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14:cNvPr>
              <p14:cNvContentPartPr/>
              <p14:nvPr/>
            </p14:nvContentPartPr>
            <p14:xfrm>
              <a:off x="2192160" y="2945320"/>
              <a:ext cx="93960" cy="253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74520" y="2927680"/>
                <a:ext cx="1296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14:cNvPr>
              <p14:cNvContentPartPr/>
              <p14:nvPr/>
            </p14:nvContentPartPr>
            <p14:xfrm>
              <a:off x="1218720" y="2891320"/>
              <a:ext cx="212760" cy="28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200720" y="2873320"/>
                <a:ext cx="248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14:cNvPr>
              <p14:cNvContentPartPr/>
              <p14:nvPr/>
            </p14:nvContentPartPr>
            <p14:xfrm>
              <a:off x="2397720" y="2854960"/>
              <a:ext cx="881280" cy="426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0080" y="2837305"/>
                <a:ext cx="916920" cy="462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14:cNvPr>
              <p14:cNvContentPartPr/>
              <p14:nvPr/>
            </p14:nvContentPartPr>
            <p14:xfrm>
              <a:off x="4388520" y="2988520"/>
              <a:ext cx="19224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70520" y="2970520"/>
                <a:ext cx="227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14:cNvPr>
              <p14:cNvContentPartPr/>
              <p14:nvPr/>
            </p14:nvContentPartPr>
            <p14:xfrm>
              <a:off x="4744200" y="3037480"/>
              <a:ext cx="188280" cy="2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26200" y="3019480"/>
                <a:ext cx="223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14:cNvPr>
              <p14:cNvContentPartPr/>
              <p14:nvPr/>
            </p14:nvContentPartPr>
            <p14:xfrm>
              <a:off x="4774800" y="3112720"/>
              <a:ext cx="169560" cy="16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57160" y="3095080"/>
                <a:ext cx="2052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14:cNvPr>
              <p14:cNvContentPartPr/>
              <p14:nvPr/>
            </p14:nvContentPartPr>
            <p14:xfrm>
              <a:off x="3616680" y="2966560"/>
              <a:ext cx="26100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99016" y="2948560"/>
                <a:ext cx="296689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14:cNvPr>
              <p14:cNvContentPartPr/>
              <p14:nvPr/>
            </p14:nvContentPartPr>
            <p14:xfrm>
              <a:off x="5100240" y="2852800"/>
              <a:ext cx="913680" cy="399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82247" y="2834816"/>
                <a:ext cx="949306" cy="435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14:cNvPr>
              <p14:cNvContentPartPr/>
              <p14:nvPr/>
            </p14:nvContentPartPr>
            <p14:xfrm>
              <a:off x="6715200" y="2915080"/>
              <a:ext cx="2046600" cy="692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97560" y="2897089"/>
                <a:ext cx="2082240" cy="727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14:cNvPr>
              <p14:cNvContentPartPr/>
              <p14:nvPr/>
            </p14:nvContentPartPr>
            <p14:xfrm>
              <a:off x="507360" y="3615640"/>
              <a:ext cx="644760" cy="247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9720" y="3597640"/>
                <a:ext cx="6804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14:cNvPr>
              <p14:cNvContentPartPr/>
              <p14:nvPr/>
            </p14:nvContentPartPr>
            <p14:xfrm>
              <a:off x="1300080" y="3707440"/>
              <a:ext cx="18216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82080" y="368980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14:cNvPr>
              <p14:cNvContentPartPr/>
              <p14:nvPr/>
            </p14:nvContentPartPr>
            <p14:xfrm>
              <a:off x="1340760" y="3765040"/>
              <a:ext cx="126360" cy="14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323120" y="3747400"/>
                <a:ext cx="162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14:cNvPr>
              <p14:cNvContentPartPr/>
              <p14:nvPr/>
            </p14:nvContentPartPr>
            <p14:xfrm>
              <a:off x="1608240" y="3545440"/>
              <a:ext cx="1013040" cy="288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590600" y="3527800"/>
                <a:ext cx="10486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018F8B9-E17B-459E-BB9A-7A041BECAABB}"/>
                  </a:ext>
                </a:extLst>
              </p14:cNvPr>
              <p14:cNvContentPartPr/>
              <p14:nvPr/>
            </p14:nvContentPartPr>
            <p14:xfrm>
              <a:off x="2749800" y="3789520"/>
              <a:ext cx="104760" cy="12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018F8B9-E17B-459E-BB9A-7A041BECAAB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732160" y="3771520"/>
                <a:ext cx="1404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FB0746-D76D-49BA-BF97-D21C17157379}"/>
                  </a:ext>
                </a:extLst>
              </p14:cNvPr>
              <p14:cNvContentPartPr/>
              <p14:nvPr/>
            </p14:nvContentPartPr>
            <p14:xfrm>
              <a:off x="3027360" y="3698800"/>
              <a:ext cx="306360" cy="124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FB0746-D76D-49BA-BF97-D21C1715737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009360" y="3680800"/>
                <a:ext cx="3420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926249A-2F7D-45C2-8A58-E5E92234B2FA}"/>
                  </a:ext>
                </a:extLst>
              </p14:cNvPr>
              <p14:cNvContentPartPr/>
              <p14:nvPr/>
            </p14:nvContentPartPr>
            <p14:xfrm>
              <a:off x="3482760" y="3553360"/>
              <a:ext cx="142560" cy="247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926249A-2F7D-45C2-8A58-E5E92234B2F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65120" y="3535360"/>
                <a:ext cx="17820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EA7D665-C796-47CD-87F1-CB0CECE150A2}"/>
                  </a:ext>
                </a:extLst>
              </p14:cNvPr>
              <p14:cNvContentPartPr/>
              <p14:nvPr/>
            </p14:nvContentPartPr>
            <p14:xfrm>
              <a:off x="3687960" y="3698080"/>
              <a:ext cx="129960" cy="139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EA7D665-C796-47CD-87F1-CB0CECE150A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69960" y="3680080"/>
                <a:ext cx="1656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E86CF4-A6E1-4515-AF12-73464FB0A391}"/>
                  </a:ext>
                </a:extLst>
              </p14:cNvPr>
              <p14:cNvContentPartPr/>
              <p14:nvPr/>
            </p14:nvContentPartPr>
            <p14:xfrm>
              <a:off x="4764360" y="3606280"/>
              <a:ext cx="504360" cy="233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E86CF4-A6E1-4515-AF12-73464FB0A39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6720" y="3588640"/>
                <a:ext cx="5400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584B82-41A4-45DE-BA49-6A7E8D016BA9}"/>
                  </a:ext>
                </a:extLst>
              </p14:cNvPr>
              <p14:cNvContentPartPr/>
              <p14:nvPr/>
            </p14:nvContentPartPr>
            <p14:xfrm>
              <a:off x="3931680" y="3678280"/>
              <a:ext cx="344880" cy="187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584B82-41A4-45DE-BA49-6A7E8D016B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13661" y="3660640"/>
                <a:ext cx="380557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E05B83D-20C9-4FFD-851B-84003AB6968D}"/>
                  </a:ext>
                </a:extLst>
              </p14:cNvPr>
              <p14:cNvContentPartPr/>
              <p14:nvPr/>
            </p14:nvContentPartPr>
            <p14:xfrm>
              <a:off x="5475720" y="3525280"/>
              <a:ext cx="945000" cy="365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E05B83D-20C9-4FFD-851B-84003AB696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457720" y="3507280"/>
                <a:ext cx="980640" cy="401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52191050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588760"/>
              <a:ext cx="3112920" cy="222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38" y="571123"/>
                <a:ext cx="3148564" cy="2256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14:cNvPr>
              <p14:cNvContentPartPr/>
              <p14:nvPr/>
            </p14:nvContentPartPr>
            <p14:xfrm>
              <a:off x="1605000" y="2014720"/>
              <a:ext cx="2325600" cy="45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1996720"/>
                <a:ext cx="236124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14:cNvPr>
              <p14:cNvContentPartPr/>
              <p14:nvPr/>
            </p14:nvContentPartPr>
            <p14:xfrm>
              <a:off x="4563120" y="709360"/>
              <a:ext cx="369000" cy="1648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45120" y="691720"/>
                <a:ext cx="404640" cy="168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14:cNvPr>
              <p14:cNvContentPartPr/>
              <p14:nvPr/>
            </p14:nvContentPartPr>
            <p14:xfrm>
              <a:off x="5069280" y="1412080"/>
              <a:ext cx="307080" cy="32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19" y="1394080"/>
                <a:ext cx="342762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14:cNvPr>
              <p14:cNvContentPartPr/>
              <p14:nvPr/>
            </p14:nvContentPartPr>
            <p14:xfrm>
              <a:off x="6034800" y="1371400"/>
              <a:ext cx="147240" cy="81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6800" y="1353400"/>
                <a:ext cx="182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14:cNvPr>
              <p14:cNvContentPartPr/>
              <p14:nvPr/>
            </p14:nvContentPartPr>
            <p14:xfrm>
              <a:off x="5628000" y="1264840"/>
              <a:ext cx="237600" cy="353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10360" y="1247200"/>
                <a:ext cx="273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14:cNvPr>
              <p14:cNvContentPartPr/>
              <p14:nvPr/>
            </p14:nvContentPartPr>
            <p14:xfrm>
              <a:off x="6359520" y="1227040"/>
              <a:ext cx="1498680" cy="37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1876" y="1209383"/>
                <a:ext cx="1534329" cy="409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14:cNvPr>
              <p14:cNvContentPartPr/>
              <p14:nvPr/>
            </p14:nvContentPartPr>
            <p14:xfrm>
              <a:off x="8005800" y="1228840"/>
              <a:ext cx="281160" cy="25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88160" y="1211200"/>
                <a:ext cx="316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14:cNvPr>
              <p14:cNvContentPartPr/>
              <p14:nvPr/>
            </p14:nvContentPartPr>
            <p14:xfrm>
              <a:off x="5546640" y="1767760"/>
              <a:ext cx="134280" cy="40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29000" y="1749760"/>
                <a:ext cx="1699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14:cNvPr>
              <p14:cNvContentPartPr/>
              <p14:nvPr/>
            </p14:nvContentPartPr>
            <p14:xfrm>
              <a:off x="5800800" y="1858480"/>
              <a:ext cx="12240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3160" y="18408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14:cNvPr>
              <p14:cNvContentPartPr/>
              <p14:nvPr/>
            </p14:nvContentPartPr>
            <p14:xfrm>
              <a:off x="5800800" y="1931200"/>
              <a:ext cx="126720" cy="1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83160" y="1913200"/>
                <a:ext cx="162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14:cNvPr>
              <p14:cNvContentPartPr/>
              <p14:nvPr/>
            </p14:nvContentPartPr>
            <p14:xfrm>
              <a:off x="6075480" y="1702960"/>
              <a:ext cx="202320" cy="28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57840" y="1684960"/>
                <a:ext cx="237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14:cNvPr>
              <p14:cNvContentPartPr/>
              <p14:nvPr/>
            </p14:nvContentPartPr>
            <p14:xfrm>
              <a:off x="6440160" y="1655800"/>
              <a:ext cx="92880" cy="32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2160" y="1638160"/>
                <a:ext cx="12852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14:cNvPr>
              <p14:cNvContentPartPr/>
              <p14:nvPr/>
            </p14:nvContentPartPr>
            <p14:xfrm>
              <a:off x="6603600" y="1716640"/>
              <a:ext cx="20520" cy="24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5960" y="1698640"/>
                <a:ext cx="5616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14:cNvPr>
              <p14:cNvContentPartPr/>
              <p14:nvPr/>
            </p14:nvContentPartPr>
            <p14:xfrm>
              <a:off x="6867840" y="1798000"/>
              <a:ext cx="174240" cy="10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49840" y="178000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14:cNvPr>
              <p14:cNvContentPartPr/>
              <p14:nvPr/>
            </p14:nvContentPartPr>
            <p14:xfrm>
              <a:off x="7138920" y="1757320"/>
              <a:ext cx="114120" cy="154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20920" y="1739320"/>
                <a:ext cx="1497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14:cNvPr>
              <p14:cNvContentPartPr/>
              <p14:nvPr/>
            </p14:nvContentPartPr>
            <p14:xfrm>
              <a:off x="7334400" y="1736800"/>
              <a:ext cx="138960" cy="14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6400" y="1719160"/>
                <a:ext cx="1746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14:cNvPr>
              <p14:cNvContentPartPr/>
              <p14:nvPr/>
            </p14:nvContentPartPr>
            <p14:xfrm>
              <a:off x="7529160" y="1727080"/>
              <a:ext cx="80640" cy="15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11520" y="1709440"/>
                <a:ext cx="1162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14:cNvPr>
              <p14:cNvContentPartPr/>
              <p14:nvPr/>
            </p14:nvContentPartPr>
            <p14:xfrm>
              <a:off x="7713840" y="1588120"/>
              <a:ext cx="354960" cy="29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5840" y="1570480"/>
                <a:ext cx="39060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14:cNvPr>
              <p14:cNvContentPartPr/>
              <p14:nvPr/>
            </p14:nvContentPartPr>
            <p14:xfrm>
              <a:off x="8340600" y="1555720"/>
              <a:ext cx="235800" cy="63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22960" y="1537720"/>
                <a:ext cx="271440" cy="67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14:cNvPr>
              <p14:cNvContentPartPr/>
              <p14:nvPr/>
            </p14:nvContentPartPr>
            <p14:xfrm>
              <a:off x="5028600" y="2231800"/>
              <a:ext cx="1879560" cy="32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10960" y="2213800"/>
                <a:ext cx="19152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14:cNvPr>
              <p14:cNvContentPartPr/>
              <p14:nvPr/>
            </p14:nvContentPartPr>
            <p14:xfrm>
              <a:off x="7243680" y="2224600"/>
              <a:ext cx="844920" cy="31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25680" y="2206940"/>
                <a:ext cx="880560" cy="3499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14:cNvPr>
              <p14:cNvContentPartPr/>
              <p14:nvPr/>
            </p14:nvContentPartPr>
            <p14:xfrm>
              <a:off x="547680" y="2864680"/>
              <a:ext cx="174600" cy="435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29680" y="2847040"/>
                <a:ext cx="21024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14:cNvPr>
              <p14:cNvContentPartPr/>
              <p14:nvPr/>
            </p14:nvContentPartPr>
            <p14:xfrm>
              <a:off x="863040" y="2987800"/>
              <a:ext cx="149400" cy="9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5400" y="2969800"/>
                <a:ext cx="185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14:cNvPr>
              <p14:cNvContentPartPr/>
              <p14:nvPr/>
            </p14:nvContentPartPr>
            <p14:xfrm>
              <a:off x="852960" y="3046480"/>
              <a:ext cx="154080" cy="32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5320" y="3028480"/>
                <a:ext cx="1897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14:cNvPr>
              <p14:cNvContentPartPr/>
              <p14:nvPr/>
            </p14:nvContentPartPr>
            <p14:xfrm>
              <a:off x="852960" y="2854600"/>
              <a:ext cx="22284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5320" y="2836600"/>
                <a:ext cx="25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14:cNvPr>
              <p14:cNvContentPartPr/>
              <p14:nvPr/>
            </p14:nvContentPartPr>
            <p14:xfrm>
              <a:off x="1542000" y="2923720"/>
              <a:ext cx="114120" cy="29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24360" y="2905720"/>
                <a:ext cx="1497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14:cNvPr>
              <p14:cNvContentPartPr/>
              <p14:nvPr/>
            </p14:nvContentPartPr>
            <p14:xfrm>
              <a:off x="1788960" y="2966560"/>
              <a:ext cx="29520" cy="195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71320" y="2948560"/>
                <a:ext cx="651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14:cNvPr>
              <p14:cNvContentPartPr/>
              <p14:nvPr/>
            </p14:nvContentPartPr>
            <p14:xfrm>
              <a:off x="1920000" y="3079240"/>
              <a:ext cx="11088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2000" y="3061240"/>
                <a:ext cx="146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14:cNvPr>
              <p14:cNvContentPartPr/>
              <p14:nvPr/>
            </p14:nvContentPartPr>
            <p14:xfrm>
              <a:off x="2192160" y="2945320"/>
              <a:ext cx="93960" cy="253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74520" y="2927680"/>
                <a:ext cx="1296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14:cNvPr>
              <p14:cNvContentPartPr/>
              <p14:nvPr/>
            </p14:nvContentPartPr>
            <p14:xfrm>
              <a:off x="1218720" y="2891320"/>
              <a:ext cx="212760" cy="28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200720" y="2873320"/>
                <a:ext cx="248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14:cNvPr>
              <p14:cNvContentPartPr/>
              <p14:nvPr/>
            </p14:nvContentPartPr>
            <p14:xfrm>
              <a:off x="2397720" y="2854960"/>
              <a:ext cx="881280" cy="426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0080" y="2837305"/>
                <a:ext cx="916920" cy="462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14:cNvPr>
              <p14:cNvContentPartPr/>
              <p14:nvPr/>
            </p14:nvContentPartPr>
            <p14:xfrm>
              <a:off x="4388520" y="2988520"/>
              <a:ext cx="19224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70520" y="2970520"/>
                <a:ext cx="227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14:cNvPr>
              <p14:cNvContentPartPr/>
              <p14:nvPr/>
            </p14:nvContentPartPr>
            <p14:xfrm>
              <a:off x="4744200" y="3037480"/>
              <a:ext cx="188280" cy="2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26200" y="3019480"/>
                <a:ext cx="223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14:cNvPr>
              <p14:cNvContentPartPr/>
              <p14:nvPr/>
            </p14:nvContentPartPr>
            <p14:xfrm>
              <a:off x="4774800" y="3112720"/>
              <a:ext cx="169560" cy="16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57160" y="3095080"/>
                <a:ext cx="2052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14:cNvPr>
              <p14:cNvContentPartPr/>
              <p14:nvPr/>
            </p14:nvContentPartPr>
            <p14:xfrm>
              <a:off x="3616680" y="2966560"/>
              <a:ext cx="26100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99016" y="2948560"/>
                <a:ext cx="296689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14:cNvPr>
              <p14:cNvContentPartPr/>
              <p14:nvPr/>
            </p14:nvContentPartPr>
            <p14:xfrm>
              <a:off x="5100240" y="2852800"/>
              <a:ext cx="913680" cy="399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82247" y="2834816"/>
                <a:ext cx="949306" cy="435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14:cNvPr>
              <p14:cNvContentPartPr/>
              <p14:nvPr/>
            </p14:nvContentPartPr>
            <p14:xfrm>
              <a:off x="6715200" y="2915080"/>
              <a:ext cx="2046600" cy="692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97560" y="2897089"/>
                <a:ext cx="2082240" cy="727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14:cNvPr>
              <p14:cNvContentPartPr/>
              <p14:nvPr/>
            </p14:nvContentPartPr>
            <p14:xfrm>
              <a:off x="507360" y="3615640"/>
              <a:ext cx="644760" cy="247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9720" y="3597640"/>
                <a:ext cx="6804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14:cNvPr>
              <p14:cNvContentPartPr/>
              <p14:nvPr/>
            </p14:nvContentPartPr>
            <p14:xfrm>
              <a:off x="1300080" y="3707440"/>
              <a:ext cx="18216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82080" y="368980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14:cNvPr>
              <p14:cNvContentPartPr/>
              <p14:nvPr/>
            </p14:nvContentPartPr>
            <p14:xfrm>
              <a:off x="1340760" y="3765040"/>
              <a:ext cx="126360" cy="14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323120" y="3747400"/>
                <a:ext cx="162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14:cNvPr>
              <p14:cNvContentPartPr/>
              <p14:nvPr/>
            </p14:nvContentPartPr>
            <p14:xfrm>
              <a:off x="1608240" y="3545440"/>
              <a:ext cx="1013040" cy="288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590600" y="3527800"/>
                <a:ext cx="10486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018F8B9-E17B-459E-BB9A-7A041BECAABB}"/>
                  </a:ext>
                </a:extLst>
              </p14:cNvPr>
              <p14:cNvContentPartPr/>
              <p14:nvPr/>
            </p14:nvContentPartPr>
            <p14:xfrm>
              <a:off x="2749800" y="3789520"/>
              <a:ext cx="104760" cy="12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018F8B9-E17B-459E-BB9A-7A041BECAAB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732160" y="3771520"/>
                <a:ext cx="1404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FB0746-D76D-49BA-BF97-D21C17157379}"/>
                  </a:ext>
                </a:extLst>
              </p14:cNvPr>
              <p14:cNvContentPartPr/>
              <p14:nvPr/>
            </p14:nvContentPartPr>
            <p14:xfrm>
              <a:off x="3027360" y="3698800"/>
              <a:ext cx="306360" cy="124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FB0746-D76D-49BA-BF97-D21C1715737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009360" y="3680800"/>
                <a:ext cx="3420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926249A-2F7D-45C2-8A58-E5E92234B2FA}"/>
                  </a:ext>
                </a:extLst>
              </p14:cNvPr>
              <p14:cNvContentPartPr/>
              <p14:nvPr/>
            </p14:nvContentPartPr>
            <p14:xfrm>
              <a:off x="3482760" y="3553360"/>
              <a:ext cx="142560" cy="247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926249A-2F7D-45C2-8A58-E5E92234B2F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65120" y="3535360"/>
                <a:ext cx="17820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EA7D665-C796-47CD-87F1-CB0CECE150A2}"/>
                  </a:ext>
                </a:extLst>
              </p14:cNvPr>
              <p14:cNvContentPartPr/>
              <p14:nvPr/>
            </p14:nvContentPartPr>
            <p14:xfrm>
              <a:off x="3687960" y="3698080"/>
              <a:ext cx="129960" cy="139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EA7D665-C796-47CD-87F1-CB0CECE150A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69960" y="3680080"/>
                <a:ext cx="1656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E86CF4-A6E1-4515-AF12-73464FB0A391}"/>
                  </a:ext>
                </a:extLst>
              </p14:cNvPr>
              <p14:cNvContentPartPr/>
              <p14:nvPr/>
            </p14:nvContentPartPr>
            <p14:xfrm>
              <a:off x="4764360" y="3606280"/>
              <a:ext cx="504360" cy="233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E86CF4-A6E1-4515-AF12-73464FB0A39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6720" y="3588640"/>
                <a:ext cx="5400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584B82-41A4-45DE-BA49-6A7E8D016BA9}"/>
                  </a:ext>
                </a:extLst>
              </p14:cNvPr>
              <p14:cNvContentPartPr/>
              <p14:nvPr/>
            </p14:nvContentPartPr>
            <p14:xfrm>
              <a:off x="3931680" y="3678280"/>
              <a:ext cx="344880" cy="187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584B82-41A4-45DE-BA49-6A7E8D016B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13661" y="3660640"/>
                <a:ext cx="380557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E05B83D-20C9-4FFD-851B-84003AB6968D}"/>
                  </a:ext>
                </a:extLst>
              </p14:cNvPr>
              <p14:cNvContentPartPr/>
              <p14:nvPr/>
            </p14:nvContentPartPr>
            <p14:xfrm>
              <a:off x="5475720" y="3525280"/>
              <a:ext cx="945000" cy="365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E05B83D-20C9-4FFD-851B-84003AB696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457720" y="3507280"/>
                <a:ext cx="98064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E947CBD-1E86-4E8D-A248-82D2C47A2465}"/>
                  </a:ext>
                </a:extLst>
              </p14:cNvPr>
              <p14:cNvContentPartPr/>
              <p14:nvPr/>
            </p14:nvContentPartPr>
            <p14:xfrm>
              <a:off x="6680280" y="3535360"/>
              <a:ext cx="127080" cy="35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E947CBD-1E86-4E8D-A248-82D2C47A246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662640" y="3517360"/>
                <a:ext cx="16272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F3CAB24-8E7E-49D4-930B-1D848F973BD3}"/>
                  </a:ext>
                </a:extLst>
              </p14:cNvPr>
              <p14:cNvContentPartPr/>
              <p14:nvPr/>
            </p14:nvContentPartPr>
            <p14:xfrm>
              <a:off x="7060800" y="3539320"/>
              <a:ext cx="1288080" cy="50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F3CAB24-8E7E-49D4-930B-1D848F973BD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43160" y="3521680"/>
                <a:ext cx="1323720" cy="542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30510832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588760"/>
              <a:ext cx="3112920" cy="222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38" y="571123"/>
                <a:ext cx="3148564" cy="2256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14:cNvPr>
              <p14:cNvContentPartPr/>
              <p14:nvPr/>
            </p14:nvContentPartPr>
            <p14:xfrm>
              <a:off x="1605000" y="2014720"/>
              <a:ext cx="2325600" cy="45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1996720"/>
                <a:ext cx="236124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14:cNvPr>
              <p14:cNvContentPartPr/>
              <p14:nvPr/>
            </p14:nvContentPartPr>
            <p14:xfrm>
              <a:off x="4563120" y="709360"/>
              <a:ext cx="369000" cy="1648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45120" y="691720"/>
                <a:ext cx="404640" cy="168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14:cNvPr>
              <p14:cNvContentPartPr/>
              <p14:nvPr/>
            </p14:nvContentPartPr>
            <p14:xfrm>
              <a:off x="5069280" y="1412080"/>
              <a:ext cx="307080" cy="32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19" y="1394080"/>
                <a:ext cx="342762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14:cNvPr>
              <p14:cNvContentPartPr/>
              <p14:nvPr/>
            </p14:nvContentPartPr>
            <p14:xfrm>
              <a:off x="6034800" y="1371400"/>
              <a:ext cx="147240" cy="81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6800" y="1353400"/>
                <a:ext cx="182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14:cNvPr>
              <p14:cNvContentPartPr/>
              <p14:nvPr/>
            </p14:nvContentPartPr>
            <p14:xfrm>
              <a:off x="5628000" y="1264840"/>
              <a:ext cx="237600" cy="353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10360" y="1247200"/>
                <a:ext cx="273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14:cNvPr>
              <p14:cNvContentPartPr/>
              <p14:nvPr/>
            </p14:nvContentPartPr>
            <p14:xfrm>
              <a:off x="6359520" y="1227040"/>
              <a:ext cx="1498680" cy="37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1876" y="1209383"/>
                <a:ext cx="1534329" cy="409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14:cNvPr>
              <p14:cNvContentPartPr/>
              <p14:nvPr/>
            </p14:nvContentPartPr>
            <p14:xfrm>
              <a:off x="8005800" y="1228840"/>
              <a:ext cx="281160" cy="25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88160" y="1211200"/>
                <a:ext cx="316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14:cNvPr>
              <p14:cNvContentPartPr/>
              <p14:nvPr/>
            </p14:nvContentPartPr>
            <p14:xfrm>
              <a:off x="5546640" y="1767760"/>
              <a:ext cx="134280" cy="40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29000" y="1749760"/>
                <a:ext cx="1699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14:cNvPr>
              <p14:cNvContentPartPr/>
              <p14:nvPr/>
            </p14:nvContentPartPr>
            <p14:xfrm>
              <a:off x="5800800" y="1858480"/>
              <a:ext cx="12240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3160" y="18408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14:cNvPr>
              <p14:cNvContentPartPr/>
              <p14:nvPr/>
            </p14:nvContentPartPr>
            <p14:xfrm>
              <a:off x="5800800" y="1931200"/>
              <a:ext cx="126720" cy="1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83160" y="1913200"/>
                <a:ext cx="162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14:cNvPr>
              <p14:cNvContentPartPr/>
              <p14:nvPr/>
            </p14:nvContentPartPr>
            <p14:xfrm>
              <a:off x="6075480" y="1702960"/>
              <a:ext cx="202320" cy="28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57840" y="1684960"/>
                <a:ext cx="237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14:cNvPr>
              <p14:cNvContentPartPr/>
              <p14:nvPr/>
            </p14:nvContentPartPr>
            <p14:xfrm>
              <a:off x="6440160" y="1655800"/>
              <a:ext cx="92880" cy="32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2160" y="1638160"/>
                <a:ext cx="12852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14:cNvPr>
              <p14:cNvContentPartPr/>
              <p14:nvPr/>
            </p14:nvContentPartPr>
            <p14:xfrm>
              <a:off x="6603600" y="1716640"/>
              <a:ext cx="20520" cy="24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5960" y="1698640"/>
                <a:ext cx="5616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14:cNvPr>
              <p14:cNvContentPartPr/>
              <p14:nvPr/>
            </p14:nvContentPartPr>
            <p14:xfrm>
              <a:off x="6867840" y="1798000"/>
              <a:ext cx="174240" cy="10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49840" y="178000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14:cNvPr>
              <p14:cNvContentPartPr/>
              <p14:nvPr/>
            </p14:nvContentPartPr>
            <p14:xfrm>
              <a:off x="7138920" y="1757320"/>
              <a:ext cx="114120" cy="154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20920" y="1739320"/>
                <a:ext cx="1497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14:cNvPr>
              <p14:cNvContentPartPr/>
              <p14:nvPr/>
            </p14:nvContentPartPr>
            <p14:xfrm>
              <a:off x="7334400" y="1736800"/>
              <a:ext cx="138960" cy="14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6400" y="1719160"/>
                <a:ext cx="1746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14:cNvPr>
              <p14:cNvContentPartPr/>
              <p14:nvPr/>
            </p14:nvContentPartPr>
            <p14:xfrm>
              <a:off x="7529160" y="1727080"/>
              <a:ext cx="80640" cy="15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11520" y="1709440"/>
                <a:ext cx="1162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14:cNvPr>
              <p14:cNvContentPartPr/>
              <p14:nvPr/>
            </p14:nvContentPartPr>
            <p14:xfrm>
              <a:off x="7713840" y="1588120"/>
              <a:ext cx="354960" cy="29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5840" y="1570480"/>
                <a:ext cx="39060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14:cNvPr>
              <p14:cNvContentPartPr/>
              <p14:nvPr/>
            </p14:nvContentPartPr>
            <p14:xfrm>
              <a:off x="8340600" y="1555720"/>
              <a:ext cx="235800" cy="63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22960" y="1537720"/>
                <a:ext cx="271440" cy="67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14:cNvPr>
              <p14:cNvContentPartPr/>
              <p14:nvPr/>
            </p14:nvContentPartPr>
            <p14:xfrm>
              <a:off x="5028600" y="2231800"/>
              <a:ext cx="1879560" cy="32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10960" y="2213800"/>
                <a:ext cx="19152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14:cNvPr>
              <p14:cNvContentPartPr/>
              <p14:nvPr/>
            </p14:nvContentPartPr>
            <p14:xfrm>
              <a:off x="7243680" y="2224600"/>
              <a:ext cx="844920" cy="31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25680" y="2206940"/>
                <a:ext cx="880560" cy="3499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14:cNvPr>
              <p14:cNvContentPartPr/>
              <p14:nvPr/>
            </p14:nvContentPartPr>
            <p14:xfrm>
              <a:off x="547680" y="2864680"/>
              <a:ext cx="174600" cy="435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29680" y="2847040"/>
                <a:ext cx="21024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14:cNvPr>
              <p14:cNvContentPartPr/>
              <p14:nvPr/>
            </p14:nvContentPartPr>
            <p14:xfrm>
              <a:off x="863040" y="2987800"/>
              <a:ext cx="149400" cy="9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5400" y="2969800"/>
                <a:ext cx="185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14:cNvPr>
              <p14:cNvContentPartPr/>
              <p14:nvPr/>
            </p14:nvContentPartPr>
            <p14:xfrm>
              <a:off x="852960" y="3046480"/>
              <a:ext cx="154080" cy="32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5320" y="3028480"/>
                <a:ext cx="1897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14:cNvPr>
              <p14:cNvContentPartPr/>
              <p14:nvPr/>
            </p14:nvContentPartPr>
            <p14:xfrm>
              <a:off x="852960" y="2854600"/>
              <a:ext cx="22284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5320" y="2836600"/>
                <a:ext cx="25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14:cNvPr>
              <p14:cNvContentPartPr/>
              <p14:nvPr/>
            </p14:nvContentPartPr>
            <p14:xfrm>
              <a:off x="1542000" y="2923720"/>
              <a:ext cx="114120" cy="29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24360" y="2905720"/>
                <a:ext cx="1497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14:cNvPr>
              <p14:cNvContentPartPr/>
              <p14:nvPr/>
            </p14:nvContentPartPr>
            <p14:xfrm>
              <a:off x="1788960" y="2966560"/>
              <a:ext cx="29520" cy="195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71320" y="2948560"/>
                <a:ext cx="651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14:cNvPr>
              <p14:cNvContentPartPr/>
              <p14:nvPr/>
            </p14:nvContentPartPr>
            <p14:xfrm>
              <a:off x="1920000" y="3079240"/>
              <a:ext cx="11088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2000" y="3061240"/>
                <a:ext cx="146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14:cNvPr>
              <p14:cNvContentPartPr/>
              <p14:nvPr/>
            </p14:nvContentPartPr>
            <p14:xfrm>
              <a:off x="2192160" y="2945320"/>
              <a:ext cx="93960" cy="253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74520" y="2927680"/>
                <a:ext cx="1296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14:cNvPr>
              <p14:cNvContentPartPr/>
              <p14:nvPr/>
            </p14:nvContentPartPr>
            <p14:xfrm>
              <a:off x="1218720" y="2891320"/>
              <a:ext cx="212760" cy="28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200720" y="2873320"/>
                <a:ext cx="248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14:cNvPr>
              <p14:cNvContentPartPr/>
              <p14:nvPr/>
            </p14:nvContentPartPr>
            <p14:xfrm>
              <a:off x="2397720" y="2854960"/>
              <a:ext cx="881280" cy="426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0080" y="2837305"/>
                <a:ext cx="916920" cy="462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14:cNvPr>
              <p14:cNvContentPartPr/>
              <p14:nvPr/>
            </p14:nvContentPartPr>
            <p14:xfrm>
              <a:off x="4388520" y="2988520"/>
              <a:ext cx="19224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70520" y="2970520"/>
                <a:ext cx="227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14:cNvPr>
              <p14:cNvContentPartPr/>
              <p14:nvPr/>
            </p14:nvContentPartPr>
            <p14:xfrm>
              <a:off x="4744200" y="3037480"/>
              <a:ext cx="188280" cy="2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26200" y="3019480"/>
                <a:ext cx="223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14:cNvPr>
              <p14:cNvContentPartPr/>
              <p14:nvPr/>
            </p14:nvContentPartPr>
            <p14:xfrm>
              <a:off x="4774800" y="3112720"/>
              <a:ext cx="169560" cy="16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57160" y="3095080"/>
                <a:ext cx="2052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14:cNvPr>
              <p14:cNvContentPartPr/>
              <p14:nvPr/>
            </p14:nvContentPartPr>
            <p14:xfrm>
              <a:off x="3616680" y="2966560"/>
              <a:ext cx="26100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99016" y="2948560"/>
                <a:ext cx="296689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14:cNvPr>
              <p14:cNvContentPartPr/>
              <p14:nvPr/>
            </p14:nvContentPartPr>
            <p14:xfrm>
              <a:off x="5100240" y="2852800"/>
              <a:ext cx="913680" cy="399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82247" y="2834816"/>
                <a:ext cx="949306" cy="435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14:cNvPr>
              <p14:cNvContentPartPr/>
              <p14:nvPr/>
            </p14:nvContentPartPr>
            <p14:xfrm>
              <a:off x="6715200" y="2915080"/>
              <a:ext cx="2046600" cy="692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97560" y="2897089"/>
                <a:ext cx="2082240" cy="727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14:cNvPr>
              <p14:cNvContentPartPr/>
              <p14:nvPr/>
            </p14:nvContentPartPr>
            <p14:xfrm>
              <a:off x="507360" y="3615640"/>
              <a:ext cx="644760" cy="247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9720" y="3597640"/>
                <a:ext cx="6804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14:cNvPr>
              <p14:cNvContentPartPr/>
              <p14:nvPr/>
            </p14:nvContentPartPr>
            <p14:xfrm>
              <a:off x="1300080" y="3707440"/>
              <a:ext cx="18216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82080" y="368980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14:cNvPr>
              <p14:cNvContentPartPr/>
              <p14:nvPr/>
            </p14:nvContentPartPr>
            <p14:xfrm>
              <a:off x="1340760" y="3765040"/>
              <a:ext cx="126360" cy="14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323120" y="3747400"/>
                <a:ext cx="162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14:cNvPr>
              <p14:cNvContentPartPr/>
              <p14:nvPr/>
            </p14:nvContentPartPr>
            <p14:xfrm>
              <a:off x="1608240" y="3545440"/>
              <a:ext cx="1013040" cy="288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590600" y="3527800"/>
                <a:ext cx="10486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018F8B9-E17B-459E-BB9A-7A041BECAABB}"/>
                  </a:ext>
                </a:extLst>
              </p14:cNvPr>
              <p14:cNvContentPartPr/>
              <p14:nvPr/>
            </p14:nvContentPartPr>
            <p14:xfrm>
              <a:off x="2749800" y="3789520"/>
              <a:ext cx="104760" cy="12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018F8B9-E17B-459E-BB9A-7A041BECAAB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732160" y="3771520"/>
                <a:ext cx="1404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FB0746-D76D-49BA-BF97-D21C17157379}"/>
                  </a:ext>
                </a:extLst>
              </p14:cNvPr>
              <p14:cNvContentPartPr/>
              <p14:nvPr/>
            </p14:nvContentPartPr>
            <p14:xfrm>
              <a:off x="3027360" y="3698800"/>
              <a:ext cx="306360" cy="124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FB0746-D76D-49BA-BF97-D21C1715737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009360" y="3680800"/>
                <a:ext cx="3420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926249A-2F7D-45C2-8A58-E5E92234B2FA}"/>
                  </a:ext>
                </a:extLst>
              </p14:cNvPr>
              <p14:cNvContentPartPr/>
              <p14:nvPr/>
            </p14:nvContentPartPr>
            <p14:xfrm>
              <a:off x="3482760" y="3553360"/>
              <a:ext cx="142560" cy="247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926249A-2F7D-45C2-8A58-E5E92234B2F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65120" y="3535360"/>
                <a:ext cx="17820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EA7D665-C796-47CD-87F1-CB0CECE150A2}"/>
                  </a:ext>
                </a:extLst>
              </p14:cNvPr>
              <p14:cNvContentPartPr/>
              <p14:nvPr/>
            </p14:nvContentPartPr>
            <p14:xfrm>
              <a:off x="3687960" y="3698080"/>
              <a:ext cx="129960" cy="139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EA7D665-C796-47CD-87F1-CB0CECE150A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69960" y="3680080"/>
                <a:ext cx="1656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E86CF4-A6E1-4515-AF12-73464FB0A391}"/>
                  </a:ext>
                </a:extLst>
              </p14:cNvPr>
              <p14:cNvContentPartPr/>
              <p14:nvPr/>
            </p14:nvContentPartPr>
            <p14:xfrm>
              <a:off x="4764360" y="3606280"/>
              <a:ext cx="504360" cy="233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E86CF4-A6E1-4515-AF12-73464FB0A39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6720" y="3588640"/>
                <a:ext cx="5400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584B82-41A4-45DE-BA49-6A7E8D016BA9}"/>
                  </a:ext>
                </a:extLst>
              </p14:cNvPr>
              <p14:cNvContentPartPr/>
              <p14:nvPr/>
            </p14:nvContentPartPr>
            <p14:xfrm>
              <a:off x="3931680" y="3678280"/>
              <a:ext cx="344880" cy="187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584B82-41A4-45DE-BA49-6A7E8D016B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13661" y="3660640"/>
                <a:ext cx="380557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E05B83D-20C9-4FFD-851B-84003AB6968D}"/>
                  </a:ext>
                </a:extLst>
              </p14:cNvPr>
              <p14:cNvContentPartPr/>
              <p14:nvPr/>
            </p14:nvContentPartPr>
            <p14:xfrm>
              <a:off x="5475720" y="3525280"/>
              <a:ext cx="945000" cy="365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E05B83D-20C9-4FFD-851B-84003AB696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457720" y="3507280"/>
                <a:ext cx="98064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E947CBD-1E86-4E8D-A248-82D2C47A2465}"/>
                  </a:ext>
                </a:extLst>
              </p14:cNvPr>
              <p14:cNvContentPartPr/>
              <p14:nvPr/>
            </p14:nvContentPartPr>
            <p14:xfrm>
              <a:off x="6680280" y="3535360"/>
              <a:ext cx="127080" cy="35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E947CBD-1E86-4E8D-A248-82D2C47A246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662640" y="3517360"/>
                <a:ext cx="16272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F3CAB24-8E7E-49D4-930B-1D848F973BD3}"/>
                  </a:ext>
                </a:extLst>
              </p14:cNvPr>
              <p14:cNvContentPartPr/>
              <p14:nvPr/>
            </p14:nvContentPartPr>
            <p14:xfrm>
              <a:off x="7060800" y="3539320"/>
              <a:ext cx="1288080" cy="50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F3CAB24-8E7E-49D4-930B-1D848F973BD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43160" y="3521680"/>
                <a:ext cx="132372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7534488-7A1D-4F0D-8C5A-706E5CFDA526}"/>
                  </a:ext>
                </a:extLst>
              </p14:cNvPr>
              <p14:cNvContentPartPr/>
              <p14:nvPr/>
            </p14:nvContentPartPr>
            <p14:xfrm>
              <a:off x="375240" y="4101280"/>
              <a:ext cx="733680" cy="359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7534488-7A1D-4F0D-8C5A-706E5CFDA52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57600" y="4083298"/>
                <a:ext cx="769320" cy="3952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F2E37AD-98E5-43A5-B305-F1AE58EA820E}"/>
                  </a:ext>
                </a:extLst>
              </p14:cNvPr>
              <p14:cNvContentPartPr/>
              <p14:nvPr/>
            </p14:nvContentPartPr>
            <p14:xfrm>
              <a:off x="1350840" y="4084000"/>
              <a:ext cx="1032120" cy="363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F2E37AD-98E5-43A5-B305-F1AE58EA82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332840" y="4066000"/>
                <a:ext cx="1067760" cy="399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2431411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588760"/>
              <a:ext cx="3112920" cy="222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38" y="571123"/>
                <a:ext cx="3148564" cy="2256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14:cNvPr>
              <p14:cNvContentPartPr/>
              <p14:nvPr/>
            </p14:nvContentPartPr>
            <p14:xfrm>
              <a:off x="1605000" y="2014720"/>
              <a:ext cx="2325600" cy="45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1996720"/>
                <a:ext cx="236124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14:cNvPr>
              <p14:cNvContentPartPr/>
              <p14:nvPr/>
            </p14:nvContentPartPr>
            <p14:xfrm>
              <a:off x="4563120" y="709360"/>
              <a:ext cx="369000" cy="1648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45120" y="691720"/>
                <a:ext cx="404640" cy="168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14:cNvPr>
              <p14:cNvContentPartPr/>
              <p14:nvPr/>
            </p14:nvContentPartPr>
            <p14:xfrm>
              <a:off x="5069280" y="1412080"/>
              <a:ext cx="307080" cy="32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19" y="1394080"/>
                <a:ext cx="342762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14:cNvPr>
              <p14:cNvContentPartPr/>
              <p14:nvPr/>
            </p14:nvContentPartPr>
            <p14:xfrm>
              <a:off x="6034800" y="1371400"/>
              <a:ext cx="147240" cy="81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6800" y="1353400"/>
                <a:ext cx="182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14:cNvPr>
              <p14:cNvContentPartPr/>
              <p14:nvPr/>
            </p14:nvContentPartPr>
            <p14:xfrm>
              <a:off x="5628000" y="1264840"/>
              <a:ext cx="237600" cy="353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10360" y="1247200"/>
                <a:ext cx="273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14:cNvPr>
              <p14:cNvContentPartPr/>
              <p14:nvPr/>
            </p14:nvContentPartPr>
            <p14:xfrm>
              <a:off x="6359520" y="1227040"/>
              <a:ext cx="1498680" cy="37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1876" y="1209383"/>
                <a:ext cx="1534329" cy="409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14:cNvPr>
              <p14:cNvContentPartPr/>
              <p14:nvPr/>
            </p14:nvContentPartPr>
            <p14:xfrm>
              <a:off x="8005800" y="1228840"/>
              <a:ext cx="281160" cy="25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88160" y="1211200"/>
                <a:ext cx="316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14:cNvPr>
              <p14:cNvContentPartPr/>
              <p14:nvPr/>
            </p14:nvContentPartPr>
            <p14:xfrm>
              <a:off x="5546640" y="1767760"/>
              <a:ext cx="134280" cy="40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29000" y="1749760"/>
                <a:ext cx="1699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14:cNvPr>
              <p14:cNvContentPartPr/>
              <p14:nvPr/>
            </p14:nvContentPartPr>
            <p14:xfrm>
              <a:off x="5800800" y="1858480"/>
              <a:ext cx="12240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3160" y="18408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14:cNvPr>
              <p14:cNvContentPartPr/>
              <p14:nvPr/>
            </p14:nvContentPartPr>
            <p14:xfrm>
              <a:off x="5800800" y="1931200"/>
              <a:ext cx="126720" cy="1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83160" y="1913200"/>
                <a:ext cx="162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14:cNvPr>
              <p14:cNvContentPartPr/>
              <p14:nvPr/>
            </p14:nvContentPartPr>
            <p14:xfrm>
              <a:off x="6075480" y="1702960"/>
              <a:ext cx="202320" cy="28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57840" y="1684960"/>
                <a:ext cx="237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14:cNvPr>
              <p14:cNvContentPartPr/>
              <p14:nvPr/>
            </p14:nvContentPartPr>
            <p14:xfrm>
              <a:off x="6440160" y="1655800"/>
              <a:ext cx="92880" cy="32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2160" y="1638160"/>
                <a:ext cx="12852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14:cNvPr>
              <p14:cNvContentPartPr/>
              <p14:nvPr/>
            </p14:nvContentPartPr>
            <p14:xfrm>
              <a:off x="6603600" y="1716640"/>
              <a:ext cx="20520" cy="24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5960" y="1698640"/>
                <a:ext cx="5616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14:cNvPr>
              <p14:cNvContentPartPr/>
              <p14:nvPr/>
            </p14:nvContentPartPr>
            <p14:xfrm>
              <a:off x="6867840" y="1798000"/>
              <a:ext cx="174240" cy="10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49840" y="178000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14:cNvPr>
              <p14:cNvContentPartPr/>
              <p14:nvPr/>
            </p14:nvContentPartPr>
            <p14:xfrm>
              <a:off x="7138920" y="1757320"/>
              <a:ext cx="114120" cy="154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20920" y="1739320"/>
                <a:ext cx="1497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14:cNvPr>
              <p14:cNvContentPartPr/>
              <p14:nvPr/>
            </p14:nvContentPartPr>
            <p14:xfrm>
              <a:off x="7334400" y="1736800"/>
              <a:ext cx="138960" cy="14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6400" y="1719160"/>
                <a:ext cx="1746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14:cNvPr>
              <p14:cNvContentPartPr/>
              <p14:nvPr/>
            </p14:nvContentPartPr>
            <p14:xfrm>
              <a:off x="7529160" y="1727080"/>
              <a:ext cx="80640" cy="15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11520" y="1709440"/>
                <a:ext cx="1162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14:cNvPr>
              <p14:cNvContentPartPr/>
              <p14:nvPr/>
            </p14:nvContentPartPr>
            <p14:xfrm>
              <a:off x="7713840" y="1588120"/>
              <a:ext cx="354960" cy="29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5840" y="1570480"/>
                <a:ext cx="39060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14:cNvPr>
              <p14:cNvContentPartPr/>
              <p14:nvPr/>
            </p14:nvContentPartPr>
            <p14:xfrm>
              <a:off x="8340600" y="1555720"/>
              <a:ext cx="235800" cy="63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22960" y="1537720"/>
                <a:ext cx="271440" cy="67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14:cNvPr>
              <p14:cNvContentPartPr/>
              <p14:nvPr/>
            </p14:nvContentPartPr>
            <p14:xfrm>
              <a:off x="5028600" y="2231800"/>
              <a:ext cx="1879560" cy="32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10960" y="2213800"/>
                <a:ext cx="19152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14:cNvPr>
              <p14:cNvContentPartPr/>
              <p14:nvPr/>
            </p14:nvContentPartPr>
            <p14:xfrm>
              <a:off x="7243680" y="2224600"/>
              <a:ext cx="844920" cy="31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25680" y="2206940"/>
                <a:ext cx="880560" cy="3499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14:cNvPr>
              <p14:cNvContentPartPr/>
              <p14:nvPr/>
            </p14:nvContentPartPr>
            <p14:xfrm>
              <a:off x="547680" y="2864680"/>
              <a:ext cx="174600" cy="435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29680" y="2847040"/>
                <a:ext cx="21024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14:cNvPr>
              <p14:cNvContentPartPr/>
              <p14:nvPr/>
            </p14:nvContentPartPr>
            <p14:xfrm>
              <a:off x="863040" y="2987800"/>
              <a:ext cx="149400" cy="9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5400" y="2969800"/>
                <a:ext cx="185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14:cNvPr>
              <p14:cNvContentPartPr/>
              <p14:nvPr/>
            </p14:nvContentPartPr>
            <p14:xfrm>
              <a:off x="852960" y="3046480"/>
              <a:ext cx="154080" cy="32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5320" y="3028480"/>
                <a:ext cx="1897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14:cNvPr>
              <p14:cNvContentPartPr/>
              <p14:nvPr/>
            </p14:nvContentPartPr>
            <p14:xfrm>
              <a:off x="852960" y="2854600"/>
              <a:ext cx="22284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5320" y="2836600"/>
                <a:ext cx="25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14:cNvPr>
              <p14:cNvContentPartPr/>
              <p14:nvPr/>
            </p14:nvContentPartPr>
            <p14:xfrm>
              <a:off x="1542000" y="2923720"/>
              <a:ext cx="114120" cy="29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24360" y="2905720"/>
                <a:ext cx="1497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14:cNvPr>
              <p14:cNvContentPartPr/>
              <p14:nvPr/>
            </p14:nvContentPartPr>
            <p14:xfrm>
              <a:off x="1788960" y="2966560"/>
              <a:ext cx="29520" cy="195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71320" y="2948560"/>
                <a:ext cx="651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14:cNvPr>
              <p14:cNvContentPartPr/>
              <p14:nvPr/>
            </p14:nvContentPartPr>
            <p14:xfrm>
              <a:off x="1920000" y="3079240"/>
              <a:ext cx="11088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2000" y="3061240"/>
                <a:ext cx="146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14:cNvPr>
              <p14:cNvContentPartPr/>
              <p14:nvPr/>
            </p14:nvContentPartPr>
            <p14:xfrm>
              <a:off x="2192160" y="2945320"/>
              <a:ext cx="93960" cy="253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74520" y="2927680"/>
                <a:ext cx="1296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14:cNvPr>
              <p14:cNvContentPartPr/>
              <p14:nvPr/>
            </p14:nvContentPartPr>
            <p14:xfrm>
              <a:off x="1218720" y="2891320"/>
              <a:ext cx="212760" cy="28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200720" y="2873320"/>
                <a:ext cx="248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14:cNvPr>
              <p14:cNvContentPartPr/>
              <p14:nvPr/>
            </p14:nvContentPartPr>
            <p14:xfrm>
              <a:off x="2397720" y="2854960"/>
              <a:ext cx="881280" cy="426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0080" y="2837305"/>
                <a:ext cx="916920" cy="462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14:cNvPr>
              <p14:cNvContentPartPr/>
              <p14:nvPr/>
            </p14:nvContentPartPr>
            <p14:xfrm>
              <a:off x="4388520" y="2988520"/>
              <a:ext cx="19224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70520" y="2970520"/>
                <a:ext cx="227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14:cNvPr>
              <p14:cNvContentPartPr/>
              <p14:nvPr/>
            </p14:nvContentPartPr>
            <p14:xfrm>
              <a:off x="4744200" y="3037480"/>
              <a:ext cx="188280" cy="2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26200" y="3019480"/>
                <a:ext cx="223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14:cNvPr>
              <p14:cNvContentPartPr/>
              <p14:nvPr/>
            </p14:nvContentPartPr>
            <p14:xfrm>
              <a:off x="4774800" y="3112720"/>
              <a:ext cx="169560" cy="16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57160" y="3095080"/>
                <a:ext cx="2052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14:cNvPr>
              <p14:cNvContentPartPr/>
              <p14:nvPr/>
            </p14:nvContentPartPr>
            <p14:xfrm>
              <a:off x="3616680" y="2966560"/>
              <a:ext cx="26100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99016" y="2948560"/>
                <a:ext cx="296689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14:cNvPr>
              <p14:cNvContentPartPr/>
              <p14:nvPr/>
            </p14:nvContentPartPr>
            <p14:xfrm>
              <a:off x="5100240" y="2852800"/>
              <a:ext cx="913680" cy="399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82247" y="2834816"/>
                <a:ext cx="949306" cy="435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14:cNvPr>
              <p14:cNvContentPartPr/>
              <p14:nvPr/>
            </p14:nvContentPartPr>
            <p14:xfrm>
              <a:off x="6715200" y="2915080"/>
              <a:ext cx="2046600" cy="692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97560" y="2897089"/>
                <a:ext cx="2082240" cy="727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14:cNvPr>
              <p14:cNvContentPartPr/>
              <p14:nvPr/>
            </p14:nvContentPartPr>
            <p14:xfrm>
              <a:off x="507360" y="3615640"/>
              <a:ext cx="644760" cy="247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9720" y="3597640"/>
                <a:ext cx="6804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14:cNvPr>
              <p14:cNvContentPartPr/>
              <p14:nvPr/>
            </p14:nvContentPartPr>
            <p14:xfrm>
              <a:off x="1300080" y="3707440"/>
              <a:ext cx="18216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82080" y="368980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14:cNvPr>
              <p14:cNvContentPartPr/>
              <p14:nvPr/>
            </p14:nvContentPartPr>
            <p14:xfrm>
              <a:off x="1340760" y="3765040"/>
              <a:ext cx="126360" cy="14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323120" y="3747400"/>
                <a:ext cx="162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14:cNvPr>
              <p14:cNvContentPartPr/>
              <p14:nvPr/>
            </p14:nvContentPartPr>
            <p14:xfrm>
              <a:off x="1608240" y="3545440"/>
              <a:ext cx="1013040" cy="288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590600" y="3527800"/>
                <a:ext cx="10486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018F8B9-E17B-459E-BB9A-7A041BECAABB}"/>
                  </a:ext>
                </a:extLst>
              </p14:cNvPr>
              <p14:cNvContentPartPr/>
              <p14:nvPr/>
            </p14:nvContentPartPr>
            <p14:xfrm>
              <a:off x="2749800" y="3789520"/>
              <a:ext cx="104760" cy="12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018F8B9-E17B-459E-BB9A-7A041BECAAB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732160" y="3771520"/>
                <a:ext cx="1404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FB0746-D76D-49BA-BF97-D21C17157379}"/>
                  </a:ext>
                </a:extLst>
              </p14:cNvPr>
              <p14:cNvContentPartPr/>
              <p14:nvPr/>
            </p14:nvContentPartPr>
            <p14:xfrm>
              <a:off x="3027360" y="3698800"/>
              <a:ext cx="306360" cy="124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FB0746-D76D-49BA-BF97-D21C1715737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009360" y="3680800"/>
                <a:ext cx="3420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926249A-2F7D-45C2-8A58-E5E92234B2FA}"/>
                  </a:ext>
                </a:extLst>
              </p14:cNvPr>
              <p14:cNvContentPartPr/>
              <p14:nvPr/>
            </p14:nvContentPartPr>
            <p14:xfrm>
              <a:off x="3482760" y="3553360"/>
              <a:ext cx="142560" cy="247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926249A-2F7D-45C2-8A58-E5E92234B2F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65120" y="3535360"/>
                <a:ext cx="17820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EA7D665-C796-47CD-87F1-CB0CECE150A2}"/>
                  </a:ext>
                </a:extLst>
              </p14:cNvPr>
              <p14:cNvContentPartPr/>
              <p14:nvPr/>
            </p14:nvContentPartPr>
            <p14:xfrm>
              <a:off x="3687960" y="3698080"/>
              <a:ext cx="129960" cy="139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EA7D665-C796-47CD-87F1-CB0CECE150A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69960" y="3680080"/>
                <a:ext cx="1656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E86CF4-A6E1-4515-AF12-73464FB0A391}"/>
                  </a:ext>
                </a:extLst>
              </p14:cNvPr>
              <p14:cNvContentPartPr/>
              <p14:nvPr/>
            </p14:nvContentPartPr>
            <p14:xfrm>
              <a:off x="4764360" y="3606280"/>
              <a:ext cx="504360" cy="233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E86CF4-A6E1-4515-AF12-73464FB0A39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6720" y="3588640"/>
                <a:ext cx="5400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584B82-41A4-45DE-BA49-6A7E8D016BA9}"/>
                  </a:ext>
                </a:extLst>
              </p14:cNvPr>
              <p14:cNvContentPartPr/>
              <p14:nvPr/>
            </p14:nvContentPartPr>
            <p14:xfrm>
              <a:off x="3931680" y="3678280"/>
              <a:ext cx="344880" cy="187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584B82-41A4-45DE-BA49-6A7E8D016B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13661" y="3660640"/>
                <a:ext cx="380557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E05B83D-20C9-4FFD-851B-84003AB6968D}"/>
                  </a:ext>
                </a:extLst>
              </p14:cNvPr>
              <p14:cNvContentPartPr/>
              <p14:nvPr/>
            </p14:nvContentPartPr>
            <p14:xfrm>
              <a:off x="5475720" y="3525280"/>
              <a:ext cx="945000" cy="365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E05B83D-20C9-4FFD-851B-84003AB696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457720" y="3507280"/>
                <a:ext cx="98064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E947CBD-1E86-4E8D-A248-82D2C47A2465}"/>
                  </a:ext>
                </a:extLst>
              </p14:cNvPr>
              <p14:cNvContentPartPr/>
              <p14:nvPr/>
            </p14:nvContentPartPr>
            <p14:xfrm>
              <a:off x="6680280" y="3535360"/>
              <a:ext cx="127080" cy="35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E947CBD-1E86-4E8D-A248-82D2C47A246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662640" y="3517360"/>
                <a:ext cx="16272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F3CAB24-8E7E-49D4-930B-1D848F973BD3}"/>
                  </a:ext>
                </a:extLst>
              </p14:cNvPr>
              <p14:cNvContentPartPr/>
              <p14:nvPr/>
            </p14:nvContentPartPr>
            <p14:xfrm>
              <a:off x="7060800" y="3539320"/>
              <a:ext cx="1288080" cy="50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F3CAB24-8E7E-49D4-930B-1D848F973BD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43160" y="3521680"/>
                <a:ext cx="132372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7534488-7A1D-4F0D-8C5A-706E5CFDA526}"/>
                  </a:ext>
                </a:extLst>
              </p14:cNvPr>
              <p14:cNvContentPartPr/>
              <p14:nvPr/>
            </p14:nvContentPartPr>
            <p14:xfrm>
              <a:off x="375240" y="4101280"/>
              <a:ext cx="733680" cy="359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7534488-7A1D-4F0D-8C5A-706E5CFDA52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57600" y="4083298"/>
                <a:ext cx="769320" cy="3952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F2E37AD-98E5-43A5-B305-F1AE58EA820E}"/>
                  </a:ext>
                </a:extLst>
              </p14:cNvPr>
              <p14:cNvContentPartPr/>
              <p14:nvPr/>
            </p14:nvContentPartPr>
            <p14:xfrm>
              <a:off x="1350840" y="4084000"/>
              <a:ext cx="1032120" cy="363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F2E37AD-98E5-43A5-B305-F1AE58EA82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332840" y="4066000"/>
                <a:ext cx="106776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D4F927D-A337-4BA4-BA09-027801321A6F}"/>
                  </a:ext>
                </a:extLst>
              </p14:cNvPr>
              <p14:cNvContentPartPr/>
              <p14:nvPr/>
            </p14:nvContentPartPr>
            <p14:xfrm>
              <a:off x="2785800" y="4132240"/>
              <a:ext cx="213480" cy="436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D4F927D-A337-4BA4-BA09-027801321A6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767800" y="4114240"/>
                <a:ext cx="24912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2CA5D4D-4605-4B31-BAB5-B70F7D22C635}"/>
                  </a:ext>
                </a:extLst>
              </p14:cNvPr>
              <p14:cNvContentPartPr/>
              <p14:nvPr/>
            </p14:nvContentPartPr>
            <p14:xfrm>
              <a:off x="3227880" y="4067080"/>
              <a:ext cx="1246320" cy="574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2CA5D4D-4605-4B31-BAB5-B70F7D22C63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10240" y="4049440"/>
                <a:ext cx="1281960" cy="61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2410604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B661FA1-FEF4-4C04-B459-36D282716F6F}"/>
                  </a:ext>
                </a:extLst>
              </p14:cNvPr>
              <p14:cNvContentPartPr/>
              <p14:nvPr/>
            </p14:nvContentPartPr>
            <p14:xfrm>
              <a:off x="7488120" y="135880"/>
              <a:ext cx="1028880" cy="57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B661FA1-FEF4-4C04-B459-36D282716F6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0120" y="117880"/>
                <a:ext cx="106452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D6914F9-10B1-4CBC-BEB1-5D33B9C8444A}"/>
                  </a:ext>
                </a:extLst>
              </p14:cNvPr>
              <p14:cNvContentPartPr/>
              <p14:nvPr/>
            </p14:nvContentPartPr>
            <p14:xfrm>
              <a:off x="477120" y="149560"/>
              <a:ext cx="1496880" cy="8164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D6914F9-10B1-4CBC-BEB1-5D33B9C8444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9480" y="131912"/>
                <a:ext cx="1532520" cy="852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88A1D50-E8DC-4D5B-B65E-C448919A113B}"/>
                  </a:ext>
                </a:extLst>
              </p14:cNvPr>
              <p14:cNvContentPartPr/>
              <p14:nvPr/>
            </p14:nvContentPartPr>
            <p14:xfrm>
              <a:off x="2397000" y="243520"/>
              <a:ext cx="659880" cy="330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88A1D50-E8DC-4D5B-B65E-C448919A113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79360" y="225520"/>
                <a:ext cx="6955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3A7866-14DE-4827-874D-1648B9099160}"/>
                  </a:ext>
                </a:extLst>
              </p14:cNvPr>
              <p14:cNvContentPartPr/>
              <p14:nvPr/>
            </p14:nvContentPartPr>
            <p14:xfrm>
              <a:off x="395760" y="871720"/>
              <a:ext cx="1828080" cy="6148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3A7866-14DE-4827-874D-1648B909916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7760" y="853720"/>
                <a:ext cx="1863720" cy="65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76CE38-C085-4BF5-853A-578AC50B6A99}"/>
                  </a:ext>
                </a:extLst>
              </p14:cNvPr>
              <p14:cNvContentPartPr/>
              <p14:nvPr/>
            </p14:nvContentPartPr>
            <p14:xfrm>
              <a:off x="2544600" y="883600"/>
              <a:ext cx="676080" cy="3452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76CE38-C085-4BF5-853A-578AC50B6A9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26960" y="865960"/>
                <a:ext cx="7117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C5F3C7-5E11-4988-AB85-0439D2A37764}"/>
                  </a:ext>
                </a:extLst>
              </p14:cNvPr>
              <p14:cNvContentPartPr/>
              <p14:nvPr/>
            </p14:nvContentPartPr>
            <p14:xfrm>
              <a:off x="304320" y="1512880"/>
              <a:ext cx="1868760" cy="603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C5F3C7-5E11-4988-AB85-0439D2A377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6680" y="1494880"/>
                <a:ext cx="190440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4597AAA-BF6D-48BA-ACF2-9AC704915884}"/>
                  </a:ext>
                </a:extLst>
              </p14:cNvPr>
              <p14:cNvContentPartPr/>
              <p14:nvPr/>
            </p14:nvContentPartPr>
            <p14:xfrm>
              <a:off x="3534960" y="1513600"/>
              <a:ext cx="942480" cy="334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4597AAA-BF6D-48BA-ACF2-9AC70491588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16967" y="1495600"/>
                <a:ext cx="978106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4F19D71-8B2D-4621-88D9-AFFB7CCD6FBE}"/>
                  </a:ext>
                </a:extLst>
              </p14:cNvPr>
              <p14:cNvContentPartPr/>
              <p14:nvPr/>
            </p14:nvContentPartPr>
            <p14:xfrm>
              <a:off x="2439120" y="1503520"/>
              <a:ext cx="934200" cy="4258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4F19D71-8B2D-4621-88D9-AFFB7CCD6FB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21480" y="1485520"/>
                <a:ext cx="9698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3FB2CB3-B1FD-4DEC-A917-644ABFFBE326}"/>
                  </a:ext>
                </a:extLst>
              </p14:cNvPr>
              <p14:cNvContentPartPr/>
              <p14:nvPr/>
            </p14:nvContentPartPr>
            <p14:xfrm>
              <a:off x="284160" y="2067280"/>
              <a:ext cx="5948280" cy="149724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3FB2CB3-B1FD-4DEC-A917-644ABFFBE32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66160" y="2049280"/>
                <a:ext cx="5983920" cy="153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829A068-1CAF-42AC-A29A-E982655EB298}"/>
                  </a:ext>
                </a:extLst>
              </p14:cNvPr>
              <p14:cNvContentPartPr/>
              <p14:nvPr/>
            </p14:nvContentPartPr>
            <p14:xfrm>
              <a:off x="294240" y="3555520"/>
              <a:ext cx="3792960" cy="6768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829A068-1CAF-42AC-A29A-E982655EB29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6600" y="3537889"/>
                <a:ext cx="3828600" cy="712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E218D41-84A3-425E-AC5E-387C55E0B6F7}"/>
                  </a:ext>
                </a:extLst>
              </p14:cNvPr>
              <p14:cNvContentPartPr/>
              <p14:nvPr/>
            </p14:nvContentPartPr>
            <p14:xfrm>
              <a:off x="6621240" y="3535360"/>
              <a:ext cx="246960" cy="5450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E218D41-84A3-425E-AC5E-387C55E0B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03240" y="3517360"/>
                <a:ext cx="28260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C6CD3F-99A7-438F-89EC-22573A9C9097}"/>
                  </a:ext>
                </a:extLst>
              </p14:cNvPr>
              <p14:cNvContentPartPr/>
              <p14:nvPr/>
            </p14:nvContentPartPr>
            <p14:xfrm>
              <a:off x="6136320" y="3555520"/>
              <a:ext cx="344520" cy="2750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C6CD3F-99A7-438F-89EC-22573A9C909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18320" y="3537880"/>
                <a:ext cx="38016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D576393-CA98-4963-8505-D3E8DBFC3AE3}"/>
                  </a:ext>
                </a:extLst>
              </p14:cNvPr>
              <p14:cNvContentPartPr/>
              <p14:nvPr/>
            </p14:nvContentPartPr>
            <p14:xfrm>
              <a:off x="4651320" y="3588280"/>
              <a:ext cx="1299600" cy="4348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D576393-CA98-4963-8505-D3E8DBFC3AE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33680" y="3570295"/>
                <a:ext cx="1335240" cy="47049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76568285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588760"/>
              <a:ext cx="3112920" cy="222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38" y="571123"/>
                <a:ext cx="3148564" cy="2256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14:cNvPr>
              <p14:cNvContentPartPr/>
              <p14:nvPr/>
            </p14:nvContentPartPr>
            <p14:xfrm>
              <a:off x="1605000" y="2014720"/>
              <a:ext cx="2325600" cy="45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1996720"/>
                <a:ext cx="236124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14:cNvPr>
              <p14:cNvContentPartPr/>
              <p14:nvPr/>
            </p14:nvContentPartPr>
            <p14:xfrm>
              <a:off x="4563120" y="709360"/>
              <a:ext cx="369000" cy="1648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45120" y="691720"/>
                <a:ext cx="404640" cy="168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14:cNvPr>
              <p14:cNvContentPartPr/>
              <p14:nvPr/>
            </p14:nvContentPartPr>
            <p14:xfrm>
              <a:off x="5069280" y="1412080"/>
              <a:ext cx="307080" cy="32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19" y="1394080"/>
                <a:ext cx="342762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14:cNvPr>
              <p14:cNvContentPartPr/>
              <p14:nvPr/>
            </p14:nvContentPartPr>
            <p14:xfrm>
              <a:off x="6034800" y="1371400"/>
              <a:ext cx="147240" cy="81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6800" y="1353400"/>
                <a:ext cx="182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14:cNvPr>
              <p14:cNvContentPartPr/>
              <p14:nvPr/>
            </p14:nvContentPartPr>
            <p14:xfrm>
              <a:off x="5628000" y="1264840"/>
              <a:ext cx="237600" cy="353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10360" y="1247200"/>
                <a:ext cx="273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14:cNvPr>
              <p14:cNvContentPartPr/>
              <p14:nvPr/>
            </p14:nvContentPartPr>
            <p14:xfrm>
              <a:off x="6359520" y="1227040"/>
              <a:ext cx="1498680" cy="37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1876" y="1209383"/>
                <a:ext cx="1534329" cy="409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14:cNvPr>
              <p14:cNvContentPartPr/>
              <p14:nvPr/>
            </p14:nvContentPartPr>
            <p14:xfrm>
              <a:off x="8005800" y="1228840"/>
              <a:ext cx="281160" cy="25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88160" y="1211200"/>
                <a:ext cx="316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14:cNvPr>
              <p14:cNvContentPartPr/>
              <p14:nvPr/>
            </p14:nvContentPartPr>
            <p14:xfrm>
              <a:off x="5546640" y="1767760"/>
              <a:ext cx="134280" cy="40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29000" y="1749760"/>
                <a:ext cx="1699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14:cNvPr>
              <p14:cNvContentPartPr/>
              <p14:nvPr/>
            </p14:nvContentPartPr>
            <p14:xfrm>
              <a:off x="5800800" y="1858480"/>
              <a:ext cx="12240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3160" y="18408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14:cNvPr>
              <p14:cNvContentPartPr/>
              <p14:nvPr/>
            </p14:nvContentPartPr>
            <p14:xfrm>
              <a:off x="5800800" y="1931200"/>
              <a:ext cx="126720" cy="1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83160" y="1913200"/>
                <a:ext cx="162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14:cNvPr>
              <p14:cNvContentPartPr/>
              <p14:nvPr/>
            </p14:nvContentPartPr>
            <p14:xfrm>
              <a:off x="6075480" y="1702960"/>
              <a:ext cx="202320" cy="28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57840" y="1684960"/>
                <a:ext cx="237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14:cNvPr>
              <p14:cNvContentPartPr/>
              <p14:nvPr/>
            </p14:nvContentPartPr>
            <p14:xfrm>
              <a:off x="6440160" y="1655800"/>
              <a:ext cx="92880" cy="32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2160" y="1638160"/>
                <a:ext cx="12852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14:cNvPr>
              <p14:cNvContentPartPr/>
              <p14:nvPr/>
            </p14:nvContentPartPr>
            <p14:xfrm>
              <a:off x="6603600" y="1716640"/>
              <a:ext cx="20520" cy="24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5960" y="1698640"/>
                <a:ext cx="5616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14:cNvPr>
              <p14:cNvContentPartPr/>
              <p14:nvPr/>
            </p14:nvContentPartPr>
            <p14:xfrm>
              <a:off x="6867840" y="1798000"/>
              <a:ext cx="174240" cy="10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49840" y="178000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14:cNvPr>
              <p14:cNvContentPartPr/>
              <p14:nvPr/>
            </p14:nvContentPartPr>
            <p14:xfrm>
              <a:off x="7138920" y="1757320"/>
              <a:ext cx="114120" cy="154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20920" y="1739320"/>
                <a:ext cx="1497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14:cNvPr>
              <p14:cNvContentPartPr/>
              <p14:nvPr/>
            </p14:nvContentPartPr>
            <p14:xfrm>
              <a:off x="7334400" y="1736800"/>
              <a:ext cx="138960" cy="14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6400" y="1719160"/>
                <a:ext cx="1746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14:cNvPr>
              <p14:cNvContentPartPr/>
              <p14:nvPr/>
            </p14:nvContentPartPr>
            <p14:xfrm>
              <a:off x="7529160" y="1727080"/>
              <a:ext cx="80640" cy="15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11520" y="1709440"/>
                <a:ext cx="1162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14:cNvPr>
              <p14:cNvContentPartPr/>
              <p14:nvPr/>
            </p14:nvContentPartPr>
            <p14:xfrm>
              <a:off x="7713840" y="1588120"/>
              <a:ext cx="354960" cy="29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5840" y="1570480"/>
                <a:ext cx="39060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14:cNvPr>
              <p14:cNvContentPartPr/>
              <p14:nvPr/>
            </p14:nvContentPartPr>
            <p14:xfrm>
              <a:off x="8340600" y="1555720"/>
              <a:ext cx="235800" cy="63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22960" y="1537720"/>
                <a:ext cx="271440" cy="67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14:cNvPr>
              <p14:cNvContentPartPr/>
              <p14:nvPr/>
            </p14:nvContentPartPr>
            <p14:xfrm>
              <a:off x="5028600" y="2231800"/>
              <a:ext cx="1879560" cy="32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10960" y="2213800"/>
                <a:ext cx="19152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14:cNvPr>
              <p14:cNvContentPartPr/>
              <p14:nvPr/>
            </p14:nvContentPartPr>
            <p14:xfrm>
              <a:off x="7243680" y="2224600"/>
              <a:ext cx="844920" cy="31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25680" y="2206940"/>
                <a:ext cx="880560" cy="3499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14:cNvPr>
              <p14:cNvContentPartPr/>
              <p14:nvPr/>
            </p14:nvContentPartPr>
            <p14:xfrm>
              <a:off x="547680" y="2864680"/>
              <a:ext cx="174600" cy="435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29680" y="2847040"/>
                <a:ext cx="21024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14:cNvPr>
              <p14:cNvContentPartPr/>
              <p14:nvPr/>
            </p14:nvContentPartPr>
            <p14:xfrm>
              <a:off x="863040" y="2987800"/>
              <a:ext cx="149400" cy="9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5400" y="2969800"/>
                <a:ext cx="185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14:cNvPr>
              <p14:cNvContentPartPr/>
              <p14:nvPr/>
            </p14:nvContentPartPr>
            <p14:xfrm>
              <a:off x="852960" y="3046480"/>
              <a:ext cx="154080" cy="32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5320" y="3028480"/>
                <a:ext cx="1897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14:cNvPr>
              <p14:cNvContentPartPr/>
              <p14:nvPr/>
            </p14:nvContentPartPr>
            <p14:xfrm>
              <a:off x="852960" y="2854600"/>
              <a:ext cx="22284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5320" y="2836600"/>
                <a:ext cx="25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14:cNvPr>
              <p14:cNvContentPartPr/>
              <p14:nvPr/>
            </p14:nvContentPartPr>
            <p14:xfrm>
              <a:off x="1542000" y="2923720"/>
              <a:ext cx="114120" cy="29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24360" y="2905720"/>
                <a:ext cx="1497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14:cNvPr>
              <p14:cNvContentPartPr/>
              <p14:nvPr/>
            </p14:nvContentPartPr>
            <p14:xfrm>
              <a:off x="1788960" y="2966560"/>
              <a:ext cx="29520" cy="195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71320" y="2948560"/>
                <a:ext cx="651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14:cNvPr>
              <p14:cNvContentPartPr/>
              <p14:nvPr/>
            </p14:nvContentPartPr>
            <p14:xfrm>
              <a:off x="1920000" y="3079240"/>
              <a:ext cx="11088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2000" y="3061240"/>
                <a:ext cx="146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14:cNvPr>
              <p14:cNvContentPartPr/>
              <p14:nvPr/>
            </p14:nvContentPartPr>
            <p14:xfrm>
              <a:off x="2192160" y="2945320"/>
              <a:ext cx="93960" cy="253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74520" y="2927680"/>
                <a:ext cx="1296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14:cNvPr>
              <p14:cNvContentPartPr/>
              <p14:nvPr/>
            </p14:nvContentPartPr>
            <p14:xfrm>
              <a:off x="1218720" y="2891320"/>
              <a:ext cx="212760" cy="28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200720" y="2873320"/>
                <a:ext cx="248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14:cNvPr>
              <p14:cNvContentPartPr/>
              <p14:nvPr/>
            </p14:nvContentPartPr>
            <p14:xfrm>
              <a:off x="2397720" y="2854960"/>
              <a:ext cx="881280" cy="426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0080" y="2837305"/>
                <a:ext cx="916920" cy="462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14:cNvPr>
              <p14:cNvContentPartPr/>
              <p14:nvPr/>
            </p14:nvContentPartPr>
            <p14:xfrm>
              <a:off x="4388520" y="2988520"/>
              <a:ext cx="19224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70520" y="2970520"/>
                <a:ext cx="227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14:cNvPr>
              <p14:cNvContentPartPr/>
              <p14:nvPr/>
            </p14:nvContentPartPr>
            <p14:xfrm>
              <a:off x="4744200" y="3037480"/>
              <a:ext cx="188280" cy="2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26200" y="3019480"/>
                <a:ext cx="223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14:cNvPr>
              <p14:cNvContentPartPr/>
              <p14:nvPr/>
            </p14:nvContentPartPr>
            <p14:xfrm>
              <a:off x="4774800" y="3112720"/>
              <a:ext cx="169560" cy="16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57160" y="3095080"/>
                <a:ext cx="2052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14:cNvPr>
              <p14:cNvContentPartPr/>
              <p14:nvPr/>
            </p14:nvContentPartPr>
            <p14:xfrm>
              <a:off x="3616680" y="2966560"/>
              <a:ext cx="26100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99016" y="2948560"/>
                <a:ext cx="296689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14:cNvPr>
              <p14:cNvContentPartPr/>
              <p14:nvPr/>
            </p14:nvContentPartPr>
            <p14:xfrm>
              <a:off x="5100240" y="2852800"/>
              <a:ext cx="913680" cy="399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82247" y="2834816"/>
                <a:ext cx="949306" cy="435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14:cNvPr>
              <p14:cNvContentPartPr/>
              <p14:nvPr/>
            </p14:nvContentPartPr>
            <p14:xfrm>
              <a:off x="6715200" y="2915080"/>
              <a:ext cx="2046600" cy="692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97560" y="2897089"/>
                <a:ext cx="2082240" cy="727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14:cNvPr>
              <p14:cNvContentPartPr/>
              <p14:nvPr/>
            </p14:nvContentPartPr>
            <p14:xfrm>
              <a:off x="507360" y="3615640"/>
              <a:ext cx="644760" cy="247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9720" y="3597640"/>
                <a:ext cx="6804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14:cNvPr>
              <p14:cNvContentPartPr/>
              <p14:nvPr/>
            </p14:nvContentPartPr>
            <p14:xfrm>
              <a:off x="1300080" y="3707440"/>
              <a:ext cx="18216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82080" y="368980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14:cNvPr>
              <p14:cNvContentPartPr/>
              <p14:nvPr/>
            </p14:nvContentPartPr>
            <p14:xfrm>
              <a:off x="1340760" y="3765040"/>
              <a:ext cx="126360" cy="14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323120" y="3747400"/>
                <a:ext cx="162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14:cNvPr>
              <p14:cNvContentPartPr/>
              <p14:nvPr/>
            </p14:nvContentPartPr>
            <p14:xfrm>
              <a:off x="1608240" y="3545440"/>
              <a:ext cx="1013040" cy="288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590600" y="3527800"/>
                <a:ext cx="10486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018F8B9-E17B-459E-BB9A-7A041BECAABB}"/>
                  </a:ext>
                </a:extLst>
              </p14:cNvPr>
              <p14:cNvContentPartPr/>
              <p14:nvPr/>
            </p14:nvContentPartPr>
            <p14:xfrm>
              <a:off x="2749800" y="3789520"/>
              <a:ext cx="104760" cy="12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018F8B9-E17B-459E-BB9A-7A041BECAAB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732160" y="3771520"/>
                <a:ext cx="1404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FB0746-D76D-49BA-BF97-D21C17157379}"/>
                  </a:ext>
                </a:extLst>
              </p14:cNvPr>
              <p14:cNvContentPartPr/>
              <p14:nvPr/>
            </p14:nvContentPartPr>
            <p14:xfrm>
              <a:off x="3027360" y="3698800"/>
              <a:ext cx="306360" cy="124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FB0746-D76D-49BA-BF97-D21C1715737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009360" y="3680800"/>
                <a:ext cx="3420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926249A-2F7D-45C2-8A58-E5E92234B2FA}"/>
                  </a:ext>
                </a:extLst>
              </p14:cNvPr>
              <p14:cNvContentPartPr/>
              <p14:nvPr/>
            </p14:nvContentPartPr>
            <p14:xfrm>
              <a:off x="3482760" y="3553360"/>
              <a:ext cx="142560" cy="247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926249A-2F7D-45C2-8A58-E5E92234B2F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65120" y="3535360"/>
                <a:ext cx="17820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EA7D665-C796-47CD-87F1-CB0CECE150A2}"/>
                  </a:ext>
                </a:extLst>
              </p14:cNvPr>
              <p14:cNvContentPartPr/>
              <p14:nvPr/>
            </p14:nvContentPartPr>
            <p14:xfrm>
              <a:off x="3687960" y="3698080"/>
              <a:ext cx="129960" cy="139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EA7D665-C796-47CD-87F1-CB0CECE150A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69960" y="3680080"/>
                <a:ext cx="1656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E86CF4-A6E1-4515-AF12-73464FB0A391}"/>
                  </a:ext>
                </a:extLst>
              </p14:cNvPr>
              <p14:cNvContentPartPr/>
              <p14:nvPr/>
            </p14:nvContentPartPr>
            <p14:xfrm>
              <a:off x="4764360" y="3606280"/>
              <a:ext cx="504360" cy="233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E86CF4-A6E1-4515-AF12-73464FB0A39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6720" y="3588640"/>
                <a:ext cx="5400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584B82-41A4-45DE-BA49-6A7E8D016BA9}"/>
                  </a:ext>
                </a:extLst>
              </p14:cNvPr>
              <p14:cNvContentPartPr/>
              <p14:nvPr/>
            </p14:nvContentPartPr>
            <p14:xfrm>
              <a:off x="3931680" y="3678280"/>
              <a:ext cx="344880" cy="187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584B82-41A4-45DE-BA49-6A7E8D016B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13661" y="3660640"/>
                <a:ext cx="380557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E05B83D-20C9-4FFD-851B-84003AB6968D}"/>
                  </a:ext>
                </a:extLst>
              </p14:cNvPr>
              <p14:cNvContentPartPr/>
              <p14:nvPr/>
            </p14:nvContentPartPr>
            <p14:xfrm>
              <a:off x="5475720" y="3525280"/>
              <a:ext cx="945000" cy="365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E05B83D-20C9-4FFD-851B-84003AB696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457720" y="3507280"/>
                <a:ext cx="98064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E947CBD-1E86-4E8D-A248-82D2C47A2465}"/>
                  </a:ext>
                </a:extLst>
              </p14:cNvPr>
              <p14:cNvContentPartPr/>
              <p14:nvPr/>
            </p14:nvContentPartPr>
            <p14:xfrm>
              <a:off x="6680280" y="3535360"/>
              <a:ext cx="127080" cy="35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E947CBD-1E86-4E8D-A248-82D2C47A246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662640" y="3517360"/>
                <a:ext cx="16272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F3CAB24-8E7E-49D4-930B-1D848F973BD3}"/>
                  </a:ext>
                </a:extLst>
              </p14:cNvPr>
              <p14:cNvContentPartPr/>
              <p14:nvPr/>
            </p14:nvContentPartPr>
            <p14:xfrm>
              <a:off x="7060800" y="3539320"/>
              <a:ext cx="1288080" cy="50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F3CAB24-8E7E-49D4-930B-1D848F973BD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43160" y="3521680"/>
                <a:ext cx="132372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7534488-7A1D-4F0D-8C5A-706E5CFDA526}"/>
                  </a:ext>
                </a:extLst>
              </p14:cNvPr>
              <p14:cNvContentPartPr/>
              <p14:nvPr/>
            </p14:nvContentPartPr>
            <p14:xfrm>
              <a:off x="375240" y="4101280"/>
              <a:ext cx="733680" cy="359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7534488-7A1D-4F0D-8C5A-706E5CFDA52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57600" y="4083298"/>
                <a:ext cx="769320" cy="3952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F2E37AD-98E5-43A5-B305-F1AE58EA820E}"/>
                  </a:ext>
                </a:extLst>
              </p14:cNvPr>
              <p14:cNvContentPartPr/>
              <p14:nvPr/>
            </p14:nvContentPartPr>
            <p14:xfrm>
              <a:off x="1350840" y="4084000"/>
              <a:ext cx="1032120" cy="363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F2E37AD-98E5-43A5-B305-F1AE58EA82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332840" y="4066000"/>
                <a:ext cx="106776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D4F927D-A337-4BA4-BA09-027801321A6F}"/>
                  </a:ext>
                </a:extLst>
              </p14:cNvPr>
              <p14:cNvContentPartPr/>
              <p14:nvPr/>
            </p14:nvContentPartPr>
            <p14:xfrm>
              <a:off x="2785800" y="4132240"/>
              <a:ext cx="213480" cy="436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D4F927D-A337-4BA4-BA09-027801321A6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767800" y="4114240"/>
                <a:ext cx="24912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2CA5D4D-4605-4B31-BAB5-B70F7D22C635}"/>
                  </a:ext>
                </a:extLst>
              </p14:cNvPr>
              <p14:cNvContentPartPr/>
              <p14:nvPr/>
            </p14:nvContentPartPr>
            <p14:xfrm>
              <a:off x="3227880" y="4067080"/>
              <a:ext cx="1246320" cy="574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2CA5D4D-4605-4B31-BAB5-B70F7D22C63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10240" y="4049440"/>
                <a:ext cx="1281960" cy="61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4CAF08-644C-499C-A2C3-92109F9D9F91}"/>
                  </a:ext>
                </a:extLst>
              </p14:cNvPr>
              <p14:cNvContentPartPr/>
              <p14:nvPr/>
            </p14:nvContentPartPr>
            <p14:xfrm>
              <a:off x="4793160" y="4189480"/>
              <a:ext cx="137160" cy="200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4CAF08-644C-499C-A2C3-92109F9D9F9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775520" y="4171480"/>
                <a:ext cx="17280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A538863-352A-4387-AEF6-073F9BAA878C}"/>
                  </a:ext>
                </a:extLst>
              </p14:cNvPr>
              <p14:cNvContentPartPr/>
              <p14:nvPr/>
            </p14:nvContentPartPr>
            <p14:xfrm>
              <a:off x="5051280" y="4224400"/>
              <a:ext cx="141840" cy="153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A538863-352A-4387-AEF6-073F9BAA878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033640" y="4206760"/>
                <a:ext cx="1774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1124FF4-E66A-4517-8A44-9DA59F58D656}"/>
                  </a:ext>
                </a:extLst>
              </p14:cNvPr>
              <p14:cNvContentPartPr/>
              <p14:nvPr/>
            </p14:nvContentPartPr>
            <p14:xfrm>
              <a:off x="5638440" y="4094440"/>
              <a:ext cx="6480" cy="175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1124FF4-E66A-4517-8A44-9DA59F58D65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20800" y="4076440"/>
                <a:ext cx="4212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A5623F4-1ED5-44EA-9732-0512F8F751B7}"/>
                  </a:ext>
                </a:extLst>
              </p14:cNvPr>
              <p14:cNvContentPartPr/>
              <p14:nvPr/>
            </p14:nvContentPartPr>
            <p14:xfrm>
              <a:off x="5557080" y="4222960"/>
              <a:ext cx="520200" cy="25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A5623F4-1ED5-44EA-9732-0512F8F751B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539440" y="4204960"/>
                <a:ext cx="55584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63DD344-EA87-4857-B180-934BF4E69FD8}"/>
                  </a:ext>
                </a:extLst>
              </p14:cNvPr>
              <p14:cNvContentPartPr/>
              <p14:nvPr/>
            </p14:nvContentPartPr>
            <p14:xfrm>
              <a:off x="6217320" y="4134760"/>
              <a:ext cx="10800" cy="257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63DD344-EA87-4857-B180-934BF4E69FD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99320" y="4116760"/>
                <a:ext cx="4644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3550A-394A-4B66-83EF-061EF9101D19}"/>
                  </a:ext>
                </a:extLst>
              </p14:cNvPr>
              <p14:cNvContentPartPr/>
              <p14:nvPr/>
            </p14:nvContentPartPr>
            <p14:xfrm>
              <a:off x="6177000" y="4116040"/>
              <a:ext cx="210600" cy="269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3550A-394A-4B66-83EF-061EF9101D1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59000" y="4098040"/>
                <a:ext cx="2462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C0BCEB-4803-4169-A39F-A12B24A13D7C}"/>
                  </a:ext>
                </a:extLst>
              </p14:cNvPr>
              <p14:cNvContentPartPr/>
              <p14:nvPr/>
            </p14:nvContentPartPr>
            <p14:xfrm>
              <a:off x="6461400" y="4109200"/>
              <a:ext cx="89640" cy="108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C0BCEB-4803-4169-A39F-A12B24A13D7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443760" y="4091200"/>
                <a:ext cx="1252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069B3F6-8175-4F0B-82BA-DCD70A5133BC}"/>
                  </a:ext>
                </a:extLst>
              </p14:cNvPr>
              <p14:cNvContentPartPr/>
              <p14:nvPr/>
            </p14:nvContentPartPr>
            <p14:xfrm>
              <a:off x="6583800" y="4165360"/>
              <a:ext cx="23004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069B3F6-8175-4F0B-82BA-DCD70A5133B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565800" y="4147360"/>
                <a:ext cx="2656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4AE57F6-4596-4977-A3D7-521571DD87C6}"/>
                  </a:ext>
                </a:extLst>
              </p14:cNvPr>
              <p14:cNvContentPartPr/>
              <p14:nvPr/>
            </p14:nvContentPartPr>
            <p14:xfrm>
              <a:off x="6573000" y="4246360"/>
              <a:ext cx="260280" cy="61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4AE57F6-4596-4977-A3D7-521571DD87C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555360" y="4228360"/>
                <a:ext cx="2959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5EF4B41-4BA3-4F39-A466-4BC6B0589A53}"/>
                  </a:ext>
                </a:extLst>
              </p14:cNvPr>
              <p14:cNvContentPartPr/>
              <p14:nvPr/>
            </p14:nvContentPartPr>
            <p14:xfrm>
              <a:off x="6867840" y="4080760"/>
              <a:ext cx="110520" cy="87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5EF4B41-4BA3-4F39-A466-4BC6B0589A5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49840" y="4063120"/>
                <a:ext cx="1461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56FA325-8B2E-42CE-A57B-DCAEC4EDA926}"/>
                  </a:ext>
                </a:extLst>
              </p14:cNvPr>
              <p14:cNvContentPartPr/>
              <p14:nvPr/>
            </p14:nvContentPartPr>
            <p14:xfrm>
              <a:off x="7081320" y="4144840"/>
              <a:ext cx="172080" cy="186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56FA325-8B2E-42CE-A57B-DCAEC4EDA92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063320" y="4127200"/>
                <a:ext cx="2077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BA2AF7-D93E-4630-8C3F-EB69CE808D0D}"/>
                  </a:ext>
                </a:extLst>
              </p14:cNvPr>
              <p14:cNvContentPartPr/>
              <p14:nvPr/>
            </p14:nvContentPartPr>
            <p14:xfrm>
              <a:off x="6710880" y="4095160"/>
              <a:ext cx="5040" cy="97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BA2AF7-D93E-4630-8C3F-EB69CE808D0D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692880" y="407716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AD601BB-2120-4195-B132-91F0F32D2FD8}"/>
                  </a:ext>
                </a:extLst>
              </p14:cNvPr>
              <p14:cNvContentPartPr/>
              <p14:nvPr/>
            </p14:nvContentPartPr>
            <p14:xfrm>
              <a:off x="7369320" y="4076440"/>
              <a:ext cx="1575360" cy="344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AD601BB-2120-4195-B132-91F0F32D2FD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351320" y="4058800"/>
                <a:ext cx="1611000" cy="37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92940419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588760"/>
              <a:ext cx="3112920" cy="222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38" y="571123"/>
                <a:ext cx="3148564" cy="2256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14:cNvPr>
              <p14:cNvContentPartPr/>
              <p14:nvPr/>
            </p14:nvContentPartPr>
            <p14:xfrm>
              <a:off x="1605000" y="2014720"/>
              <a:ext cx="2325600" cy="45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1996720"/>
                <a:ext cx="236124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14:cNvPr>
              <p14:cNvContentPartPr/>
              <p14:nvPr/>
            </p14:nvContentPartPr>
            <p14:xfrm>
              <a:off x="4563120" y="709360"/>
              <a:ext cx="369000" cy="1648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45120" y="691720"/>
                <a:ext cx="404640" cy="168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14:cNvPr>
              <p14:cNvContentPartPr/>
              <p14:nvPr/>
            </p14:nvContentPartPr>
            <p14:xfrm>
              <a:off x="5069280" y="1412080"/>
              <a:ext cx="307080" cy="32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19" y="1394080"/>
                <a:ext cx="342762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14:cNvPr>
              <p14:cNvContentPartPr/>
              <p14:nvPr/>
            </p14:nvContentPartPr>
            <p14:xfrm>
              <a:off x="6034800" y="1371400"/>
              <a:ext cx="147240" cy="81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6800" y="1353400"/>
                <a:ext cx="182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14:cNvPr>
              <p14:cNvContentPartPr/>
              <p14:nvPr/>
            </p14:nvContentPartPr>
            <p14:xfrm>
              <a:off x="5628000" y="1264840"/>
              <a:ext cx="237600" cy="353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10360" y="1247200"/>
                <a:ext cx="273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14:cNvPr>
              <p14:cNvContentPartPr/>
              <p14:nvPr/>
            </p14:nvContentPartPr>
            <p14:xfrm>
              <a:off x="6359520" y="1227040"/>
              <a:ext cx="1498680" cy="37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1876" y="1209383"/>
                <a:ext cx="1534329" cy="409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14:cNvPr>
              <p14:cNvContentPartPr/>
              <p14:nvPr/>
            </p14:nvContentPartPr>
            <p14:xfrm>
              <a:off x="8005800" y="1228840"/>
              <a:ext cx="281160" cy="25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88160" y="1211200"/>
                <a:ext cx="316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14:cNvPr>
              <p14:cNvContentPartPr/>
              <p14:nvPr/>
            </p14:nvContentPartPr>
            <p14:xfrm>
              <a:off x="5546640" y="1767760"/>
              <a:ext cx="134280" cy="40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29000" y="1749760"/>
                <a:ext cx="1699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14:cNvPr>
              <p14:cNvContentPartPr/>
              <p14:nvPr/>
            </p14:nvContentPartPr>
            <p14:xfrm>
              <a:off x="5800800" y="1858480"/>
              <a:ext cx="12240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3160" y="18408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14:cNvPr>
              <p14:cNvContentPartPr/>
              <p14:nvPr/>
            </p14:nvContentPartPr>
            <p14:xfrm>
              <a:off x="5800800" y="1931200"/>
              <a:ext cx="126720" cy="1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83160" y="1913200"/>
                <a:ext cx="162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14:cNvPr>
              <p14:cNvContentPartPr/>
              <p14:nvPr/>
            </p14:nvContentPartPr>
            <p14:xfrm>
              <a:off x="6075480" y="1702960"/>
              <a:ext cx="202320" cy="28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57840" y="1684960"/>
                <a:ext cx="237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14:cNvPr>
              <p14:cNvContentPartPr/>
              <p14:nvPr/>
            </p14:nvContentPartPr>
            <p14:xfrm>
              <a:off x="6440160" y="1655800"/>
              <a:ext cx="92880" cy="32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2160" y="1638160"/>
                <a:ext cx="12852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14:cNvPr>
              <p14:cNvContentPartPr/>
              <p14:nvPr/>
            </p14:nvContentPartPr>
            <p14:xfrm>
              <a:off x="6603600" y="1716640"/>
              <a:ext cx="20520" cy="24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5960" y="1698640"/>
                <a:ext cx="5616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14:cNvPr>
              <p14:cNvContentPartPr/>
              <p14:nvPr/>
            </p14:nvContentPartPr>
            <p14:xfrm>
              <a:off x="6867840" y="1798000"/>
              <a:ext cx="174240" cy="10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49840" y="178000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14:cNvPr>
              <p14:cNvContentPartPr/>
              <p14:nvPr/>
            </p14:nvContentPartPr>
            <p14:xfrm>
              <a:off x="7138920" y="1757320"/>
              <a:ext cx="114120" cy="154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20920" y="1739320"/>
                <a:ext cx="1497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14:cNvPr>
              <p14:cNvContentPartPr/>
              <p14:nvPr/>
            </p14:nvContentPartPr>
            <p14:xfrm>
              <a:off x="7334400" y="1736800"/>
              <a:ext cx="138960" cy="14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6400" y="1719160"/>
                <a:ext cx="1746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14:cNvPr>
              <p14:cNvContentPartPr/>
              <p14:nvPr/>
            </p14:nvContentPartPr>
            <p14:xfrm>
              <a:off x="7529160" y="1727080"/>
              <a:ext cx="80640" cy="15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11520" y="1709440"/>
                <a:ext cx="1162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14:cNvPr>
              <p14:cNvContentPartPr/>
              <p14:nvPr/>
            </p14:nvContentPartPr>
            <p14:xfrm>
              <a:off x="7713840" y="1588120"/>
              <a:ext cx="354960" cy="29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5840" y="1570480"/>
                <a:ext cx="39060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14:cNvPr>
              <p14:cNvContentPartPr/>
              <p14:nvPr/>
            </p14:nvContentPartPr>
            <p14:xfrm>
              <a:off x="8340600" y="1555720"/>
              <a:ext cx="235800" cy="63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22960" y="1537720"/>
                <a:ext cx="271440" cy="67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14:cNvPr>
              <p14:cNvContentPartPr/>
              <p14:nvPr/>
            </p14:nvContentPartPr>
            <p14:xfrm>
              <a:off x="5028600" y="2231800"/>
              <a:ext cx="1879560" cy="32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10960" y="2213800"/>
                <a:ext cx="19152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14:cNvPr>
              <p14:cNvContentPartPr/>
              <p14:nvPr/>
            </p14:nvContentPartPr>
            <p14:xfrm>
              <a:off x="7243680" y="2224600"/>
              <a:ext cx="844920" cy="31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25680" y="2206940"/>
                <a:ext cx="880560" cy="3499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14:cNvPr>
              <p14:cNvContentPartPr/>
              <p14:nvPr/>
            </p14:nvContentPartPr>
            <p14:xfrm>
              <a:off x="547680" y="2864680"/>
              <a:ext cx="174600" cy="435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29680" y="2847040"/>
                <a:ext cx="21024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14:cNvPr>
              <p14:cNvContentPartPr/>
              <p14:nvPr/>
            </p14:nvContentPartPr>
            <p14:xfrm>
              <a:off x="863040" y="2987800"/>
              <a:ext cx="149400" cy="9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5400" y="2969800"/>
                <a:ext cx="185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14:cNvPr>
              <p14:cNvContentPartPr/>
              <p14:nvPr/>
            </p14:nvContentPartPr>
            <p14:xfrm>
              <a:off x="852960" y="3046480"/>
              <a:ext cx="154080" cy="32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5320" y="3028480"/>
                <a:ext cx="1897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14:cNvPr>
              <p14:cNvContentPartPr/>
              <p14:nvPr/>
            </p14:nvContentPartPr>
            <p14:xfrm>
              <a:off x="852960" y="2854600"/>
              <a:ext cx="22284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5320" y="2836600"/>
                <a:ext cx="25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14:cNvPr>
              <p14:cNvContentPartPr/>
              <p14:nvPr/>
            </p14:nvContentPartPr>
            <p14:xfrm>
              <a:off x="1542000" y="2923720"/>
              <a:ext cx="114120" cy="29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24360" y="2905720"/>
                <a:ext cx="1497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14:cNvPr>
              <p14:cNvContentPartPr/>
              <p14:nvPr/>
            </p14:nvContentPartPr>
            <p14:xfrm>
              <a:off x="1788960" y="2966560"/>
              <a:ext cx="29520" cy="195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71320" y="2948560"/>
                <a:ext cx="651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14:cNvPr>
              <p14:cNvContentPartPr/>
              <p14:nvPr/>
            </p14:nvContentPartPr>
            <p14:xfrm>
              <a:off x="1920000" y="3079240"/>
              <a:ext cx="11088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2000" y="3061240"/>
                <a:ext cx="146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14:cNvPr>
              <p14:cNvContentPartPr/>
              <p14:nvPr/>
            </p14:nvContentPartPr>
            <p14:xfrm>
              <a:off x="2192160" y="2945320"/>
              <a:ext cx="93960" cy="253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74520" y="2927680"/>
                <a:ext cx="1296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14:cNvPr>
              <p14:cNvContentPartPr/>
              <p14:nvPr/>
            </p14:nvContentPartPr>
            <p14:xfrm>
              <a:off x="1218720" y="2891320"/>
              <a:ext cx="212760" cy="28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200720" y="2873320"/>
                <a:ext cx="248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14:cNvPr>
              <p14:cNvContentPartPr/>
              <p14:nvPr/>
            </p14:nvContentPartPr>
            <p14:xfrm>
              <a:off x="2397720" y="2854960"/>
              <a:ext cx="881280" cy="426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0080" y="2837305"/>
                <a:ext cx="916920" cy="462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14:cNvPr>
              <p14:cNvContentPartPr/>
              <p14:nvPr/>
            </p14:nvContentPartPr>
            <p14:xfrm>
              <a:off x="4388520" y="2988520"/>
              <a:ext cx="19224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70520" y="2970520"/>
                <a:ext cx="227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14:cNvPr>
              <p14:cNvContentPartPr/>
              <p14:nvPr/>
            </p14:nvContentPartPr>
            <p14:xfrm>
              <a:off x="4744200" y="3037480"/>
              <a:ext cx="188280" cy="2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26200" y="3019480"/>
                <a:ext cx="223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14:cNvPr>
              <p14:cNvContentPartPr/>
              <p14:nvPr/>
            </p14:nvContentPartPr>
            <p14:xfrm>
              <a:off x="4774800" y="3112720"/>
              <a:ext cx="169560" cy="16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57160" y="3095080"/>
                <a:ext cx="2052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14:cNvPr>
              <p14:cNvContentPartPr/>
              <p14:nvPr/>
            </p14:nvContentPartPr>
            <p14:xfrm>
              <a:off x="3616680" y="2966560"/>
              <a:ext cx="26100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99016" y="2948560"/>
                <a:ext cx="296689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14:cNvPr>
              <p14:cNvContentPartPr/>
              <p14:nvPr/>
            </p14:nvContentPartPr>
            <p14:xfrm>
              <a:off x="5100240" y="2852800"/>
              <a:ext cx="913680" cy="399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82247" y="2834816"/>
                <a:ext cx="949306" cy="435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14:cNvPr>
              <p14:cNvContentPartPr/>
              <p14:nvPr/>
            </p14:nvContentPartPr>
            <p14:xfrm>
              <a:off x="6715200" y="2915080"/>
              <a:ext cx="2046600" cy="692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97560" y="2897089"/>
                <a:ext cx="2082240" cy="727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14:cNvPr>
              <p14:cNvContentPartPr/>
              <p14:nvPr/>
            </p14:nvContentPartPr>
            <p14:xfrm>
              <a:off x="507360" y="3615640"/>
              <a:ext cx="644760" cy="247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9720" y="3597640"/>
                <a:ext cx="6804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14:cNvPr>
              <p14:cNvContentPartPr/>
              <p14:nvPr/>
            </p14:nvContentPartPr>
            <p14:xfrm>
              <a:off x="1300080" y="3707440"/>
              <a:ext cx="18216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82080" y="368980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14:cNvPr>
              <p14:cNvContentPartPr/>
              <p14:nvPr/>
            </p14:nvContentPartPr>
            <p14:xfrm>
              <a:off x="1340760" y="3765040"/>
              <a:ext cx="126360" cy="14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323120" y="3747400"/>
                <a:ext cx="162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14:cNvPr>
              <p14:cNvContentPartPr/>
              <p14:nvPr/>
            </p14:nvContentPartPr>
            <p14:xfrm>
              <a:off x="1608240" y="3545440"/>
              <a:ext cx="1013040" cy="288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590600" y="3527800"/>
                <a:ext cx="10486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018F8B9-E17B-459E-BB9A-7A041BECAABB}"/>
                  </a:ext>
                </a:extLst>
              </p14:cNvPr>
              <p14:cNvContentPartPr/>
              <p14:nvPr/>
            </p14:nvContentPartPr>
            <p14:xfrm>
              <a:off x="2749800" y="3789520"/>
              <a:ext cx="104760" cy="12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018F8B9-E17B-459E-BB9A-7A041BECAAB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732160" y="3771520"/>
                <a:ext cx="1404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FB0746-D76D-49BA-BF97-D21C17157379}"/>
                  </a:ext>
                </a:extLst>
              </p14:cNvPr>
              <p14:cNvContentPartPr/>
              <p14:nvPr/>
            </p14:nvContentPartPr>
            <p14:xfrm>
              <a:off x="3027360" y="3698800"/>
              <a:ext cx="306360" cy="124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FB0746-D76D-49BA-BF97-D21C1715737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009360" y="3680800"/>
                <a:ext cx="3420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926249A-2F7D-45C2-8A58-E5E92234B2FA}"/>
                  </a:ext>
                </a:extLst>
              </p14:cNvPr>
              <p14:cNvContentPartPr/>
              <p14:nvPr/>
            </p14:nvContentPartPr>
            <p14:xfrm>
              <a:off x="3482760" y="3553360"/>
              <a:ext cx="142560" cy="247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926249A-2F7D-45C2-8A58-E5E92234B2F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65120" y="3535360"/>
                <a:ext cx="17820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EA7D665-C796-47CD-87F1-CB0CECE150A2}"/>
                  </a:ext>
                </a:extLst>
              </p14:cNvPr>
              <p14:cNvContentPartPr/>
              <p14:nvPr/>
            </p14:nvContentPartPr>
            <p14:xfrm>
              <a:off x="3687960" y="3698080"/>
              <a:ext cx="129960" cy="139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EA7D665-C796-47CD-87F1-CB0CECE150A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69960" y="3680080"/>
                <a:ext cx="1656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E86CF4-A6E1-4515-AF12-73464FB0A391}"/>
                  </a:ext>
                </a:extLst>
              </p14:cNvPr>
              <p14:cNvContentPartPr/>
              <p14:nvPr/>
            </p14:nvContentPartPr>
            <p14:xfrm>
              <a:off x="4764360" y="3606280"/>
              <a:ext cx="504360" cy="233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E86CF4-A6E1-4515-AF12-73464FB0A39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6720" y="3588640"/>
                <a:ext cx="5400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584B82-41A4-45DE-BA49-6A7E8D016BA9}"/>
                  </a:ext>
                </a:extLst>
              </p14:cNvPr>
              <p14:cNvContentPartPr/>
              <p14:nvPr/>
            </p14:nvContentPartPr>
            <p14:xfrm>
              <a:off x="3931680" y="3678280"/>
              <a:ext cx="344880" cy="187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584B82-41A4-45DE-BA49-6A7E8D016B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13661" y="3660640"/>
                <a:ext cx="380557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E05B83D-20C9-4FFD-851B-84003AB6968D}"/>
                  </a:ext>
                </a:extLst>
              </p14:cNvPr>
              <p14:cNvContentPartPr/>
              <p14:nvPr/>
            </p14:nvContentPartPr>
            <p14:xfrm>
              <a:off x="5475720" y="3525280"/>
              <a:ext cx="945000" cy="365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E05B83D-20C9-4FFD-851B-84003AB696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457720" y="3507280"/>
                <a:ext cx="98064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E947CBD-1E86-4E8D-A248-82D2C47A2465}"/>
                  </a:ext>
                </a:extLst>
              </p14:cNvPr>
              <p14:cNvContentPartPr/>
              <p14:nvPr/>
            </p14:nvContentPartPr>
            <p14:xfrm>
              <a:off x="6680280" y="3535360"/>
              <a:ext cx="127080" cy="35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E947CBD-1E86-4E8D-A248-82D2C47A246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662640" y="3517360"/>
                <a:ext cx="16272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F3CAB24-8E7E-49D4-930B-1D848F973BD3}"/>
                  </a:ext>
                </a:extLst>
              </p14:cNvPr>
              <p14:cNvContentPartPr/>
              <p14:nvPr/>
            </p14:nvContentPartPr>
            <p14:xfrm>
              <a:off x="7060800" y="3539320"/>
              <a:ext cx="1288080" cy="50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F3CAB24-8E7E-49D4-930B-1D848F973BD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43160" y="3521680"/>
                <a:ext cx="132372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7534488-7A1D-4F0D-8C5A-706E5CFDA526}"/>
                  </a:ext>
                </a:extLst>
              </p14:cNvPr>
              <p14:cNvContentPartPr/>
              <p14:nvPr/>
            </p14:nvContentPartPr>
            <p14:xfrm>
              <a:off x="375240" y="4101280"/>
              <a:ext cx="733680" cy="359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7534488-7A1D-4F0D-8C5A-706E5CFDA52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57600" y="4083298"/>
                <a:ext cx="769320" cy="3952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F2E37AD-98E5-43A5-B305-F1AE58EA820E}"/>
                  </a:ext>
                </a:extLst>
              </p14:cNvPr>
              <p14:cNvContentPartPr/>
              <p14:nvPr/>
            </p14:nvContentPartPr>
            <p14:xfrm>
              <a:off x="1350840" y="4084000"/>
              <a:ext cx="1032120" cy="363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F2E37AD-98E5-43A5-B305-F1AE58EA82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332840" y="4066000"/>
                <a:ext cx="106776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D4F927D-A337-4BA4-BA09-027801321A6F}"/>
                  </a:ext>
                </a:extLst>
              </p14:cNvPr>
              <p14:cNvContentPartPr/>
              <p14:nvPr/>
            </p14:nvContentPartPr>
            <p14:xfrm>
              <a:off x="2785800" y="4132240"/>
              <a:ext cx="213480" cy="436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D4F927D-A337-4BA4-BA09-027801321A6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767800" y="4114240"/>
                <a:ext cx="24912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2CA5D4D-4605-4B31-BAB5-B70F7D22C635}"/>
                  </a:ext>
                </a:extLst>
              </p14:cNvPr>
              <p14:cNvContentPartPr/>
              <p14:nvPr/>
            </p14:nvContentPartPr>
            <p14:xfrm>
              <a:off x="3227880" y="4067080"/>
              <a:ext cx="1246320" cy="574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2CA5D4D-4605-4B31-BAB5-B70F7D22C63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10240" y="4049440"/>
                <a:ext cx="1281960" cy="61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4CAF08-644C-499C-A2C3-92109F9D9F91}"/>
                  </a:ext>
                </a:extLst>
              </p14:cNvPr>
              <p14:cNvContentPartPr/>
              <p14:nvPr/>
            </p14:nvContentPartPr>
            <p14:xfrm>
              <a:off x="4793160" y="4189480"/>
              <a:ext cx="137160" cy="200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4CAF08-644C-499C-A2C3-92109F9D9F9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775520" y="4171480"/>
                <a:ext cx="17280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A538863-352A-4387-AEF6-073F9BAA878C}"/>
                  </a:ext>
                </a:extLst>
              </p14:cNvPr>
              <p14:cNvContentPartPr/>
              <p14:nvPr/>
            </p14:nvContentPartPr>
            <p14:xfrm>
              <a:off x="5051280" y="4224400"/>
              <a:ext cx="141840" cy="153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A538863-352A-4387-AEF6-073F9BAA878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033640" y="4206760"/>
                <a:ext cx="1774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1124FF4-E66A-4517-8A44-9DA59F58D656}"/>
                  </a:ext>
                </a:extLst>
              </p14:cNvPr>
              <p14:cNvContentPartPr/>
              <p14:nvPr/>
            </p14:nvContentPartPr>
            <p14:xfrm>
              <a:off x="5638440" y="4094440"/>
              <a:ext cx="6480" cy="175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1124FF4-E66A-4517-8A44-9DA59F58D65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20800" y="4076440"/>
                <a:ext cx="4212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A5623F4-1ED5-44EA-9732-0512F8F751B7}"/>
                  </a:ext>
                </a:extLst>
              </p14:cNvPr>
              <p14:cNvContentPartPr/>
              <p14:nvPr/>
            </p14:nvContentPartPr>
            <p14:xfrm>
              <a:off x="5557080" y="4222960"/>
              <a:ext cx="520200" cy="25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A5623F4-1ED5-44EA-9732-0512F8F751B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539440" y="4204960"/>
                <a:ext cx="55584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63DD344-EA87-4857-B180-934BF4E69FD8}"/>
                  </a:ext>
                </a:extLst>
              </p14:cNvPr>
              <p14:cNvContentPartPr/>
              <p14:nvPr/>
            </p14:nvContentPartPr>
            <p14:xfrm>
              <a:off x="6217320" y="4134760"/>
              <a:ext cx="10800" cy="257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63DD344-EA87-4857-B180-934BF4E69FD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99320" y="4116760"/>
                <a:ext cx="4644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3550A-394A-4B66-83EF-061EF9101D19}"/>
                  </a:ext>
                </a:extLst>
              </p14:cNvPr>
              <p14:cNvContentPartPr/>
              <p14:nvPr/>
            </p14:nvContentPartPr>
            <p14:xfrm>
              <a:off x="6177000" y="4116040"/>
              <a:ext cx="210600" cy="269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3550A-394A-4B66-83EF-061EF9101D1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59000" y="4098040"/>
                <a:ext cx="2462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C0BCEB-4803-4169-A39F-A12B24A13D7C}"/>
                  </a:ext>
                </a:extLst>
              </p14:cNvPr>
              <p14:cNvContentPartPr/>
              <p14:nvPr/>
            </p14:nvContentPartPr>
            <p14:xfrm>
              <a:off x="6461400" y="4109200"/>
              <a:ext cx="89640" cy="108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C0BCEB-4803-4169-A39F-A12B24A13D7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443760" y="4091200"/>
                <a:ext cx="1252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069B3F6-8175-4F0B-82BA-DCD70A5133BC}"/>
                  </a:ext>
                </a:extLst>
              </p14:cNvPr>
              <p14:cNvContentPartPr/>
              <p14:nvPr/>
            </p14:nvContentPartPr>
            <p14:xfrm>
              <a:off x="6583800" y="4165360"/>
              <a:ext cx="23004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069B3F6-8175-4F0B-82BA-DCD70A5133B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565800" y="4147360"/>
                <a:ext cx="2656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4AE57F6-4596-4977-A3D7-521571DD87C6}"/>
                  </a:ext>
                </a:extLst>
              </p14:cNvPr>
              <p14:cNvContentPartPr/>
              <p14:nvPr/>
            </p14:nvContentPartPr>
            <p14:xfrm>
              <a:off x="6573000" y="4246360"/>
              <a:ext cx="260280" cy="61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4AE57F6-4596-4977-A3D7-521571DD87C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555360" y="4228360"/>
                <a:ext cx="2959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5EF4B41-4BA3-4F39-A466-4BC6B0589A53}"/>
                  </a:ext>
                </a:extLst>
              </p14:cNvPr>
              <p14:cNvContentPartPr/>
              <p14:nvPr/>
            </p14:nvContentPartPr>
            <p14:xfrm>
              <a:off x="6867840" y="4080760"/>
              <a:ext cx="110520" cy="87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5EF4B41-4BA3-4F39-A466-4BC6B0589A5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49840" y="4063120"/>
                <a:ext cx="1461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56FA325-8B2E-42CE-A57B-DCAEC4EDA926}"/>
                  </a:ext>
                </a:extLst>
              </p14:cNvPr>
              <p14:cNvContentPartPr/>
              <p14:nvPr/>
            </p14:nvContentPartPr>
            <p14:xfrm>
              <a:off x="7081320" y="4144840"/>
              <a:ext cx="172080" cy="186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56FA325-8B2E-42CE-A57B-DCAEC4EDA92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063320" y="4127200"/>
                <a:ext cx="2077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BA2AF7-D93E-4630-8C3F-EB69CE808D0D}"/>
                  </a:ext>
                </a:extLst>
              </p14:cNvPr>
              <p14:cNvContentPartPr/>
              <p14:nvPr/>
            </p14:nvContentPartPr>
            <p14:xfrm>
              <a:off x="6710880" y="4095160"/>
              <a:ext cx="5040" cy="97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BA2AF7-D93E-4630-8C3F-EB69CE808D0D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692880" y="407716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AD601BB-2120-4195-B132-91F0F32D2FD8}"/>
                  </a:ext>
                </a:extLst>
              </p14:cNvPr>
              <p14:cNvContentPartPr/>
              <p14:nvPr/>
            </p14:nvContentPartPr>
            <p14:xfrm>
              <a:off x="7369320" y="4076440"/>
              <a:ext cx="1575360" cy="344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AD601BB-2120-4195-B132-91F0F32D2FD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351320" y="4058800"/>
                <a:ext cx="161100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091A880-1741-4A15-9474-AF7B02890A89}"/>
                  </a:ext>
                </a:extLst>
              </p14:cNvPr>
              <p14:cNvContentPartPr/>
              <p14:nvPr/>
            </p14:nvContentPartPr>
            <p14:xfrm>
              <a:off x="436440" y="4632640"/>
              <a:ext cx="334800" cy="275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091A880-1741-4A15-9474-AF7B02890A8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18800" y="4615000"/>
                <a:ext cx="37044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B73D116-1816-4770-B7C7-10D614AF73D4}"/>
                  </a:ext>
                </a:extLst>
              </p14:cNvPr>
              <p14:cNvContentPartPr/>
              <p14:nvPr/>
            </p14:nvContentPartPr>
            <p14:xfrm>
              <a:off x="1350840" y="4612480"/>
              <a:ext cx="476640" cy="3355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B73D116-1816-4770-B7C7-10D614AF73D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332840" y="4594480"/>
                <a:ext cx="5122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D334C3C-6A11-40B9-9D5A-83DB847030DD}"/>
                  </a:ext>
                </a:extLst>
              </p14:cNvPr>
              <p14:cNvContentPartPr/>
              <p14:nvPr/>
            </p14:nvContentPartPr>
            <p14:xfrm>
              <a:off x="3628920" y="4602040"/>
              <a:ext cx="1058760" cy="234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D334C3C-6A11-40B9-9D5A-83DB847030D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611280" y="4584040"/>
                <a:ext cx="109440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C043836-5992-4A16-A40B-07B5C1435051}"/>
                  </a:ext>
                </a:extLst>
              </p14:cNvPr>
              <p14:cNvContentPartPr/>
              <p14:nvPr/>
            </p14:nvContentPartPr>
            <p14:xfrm>
              <a:off x="1960680" y="4541200"/>
              <a:ext cx="1533240" cy="345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C043836-5992-4A16-A40B-07B5C143505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942680" y="4523560"/>
                <a:ext cx="1568880" cy="38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68220211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588760"/>
              <a:ext cx="3112920" cy="222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38" y="571123"/>
                <a:ext cx="3148564" cy="2256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14:cNvPr>
              <p14:cNvContentPartPr/>
              <p14:nvPr/>
            </p14:nvContentPartPr>
            <p14:xfrm>
              <a:off x="1605000" y="2014720"/>
              <a:ext cx="2325600" cy="45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1996720"/>
                <a:ext cx="236124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14:cNvPr>
              <p14:cNvContentPartPr/>
              <p14:nvPr/>
            </p14:nvContentPartPr>
            <p14:xfrm>
              <a:off x="4563120" y="709360"/>
              <a:ext cx="369000" cy="1648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45120" y="691720"/>
                <a:ext cx="404640" cy="168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14:cNvPr>
              <p14:cNvContentPartPr/>
              <p14:nvPr/>
            </p14:nvContentPartPr>
            <p14:xfrm>
              <a:off x="5069280" y="1412080"/>
              <a:ext cx="307080" cy="32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19" y="1394080"/>
                <a:ext cx="342762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14:cNvPr>
              <p14:cNvContentPartPr/>
              <p14:nvPr/>
            </p14:nvContentPartPr>
            <p14:xfrm>
              <a:off x="6034800" y="1371400"/>
              <a:ext cx="147240" cy="81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6800" y="1353400"/>
                <a:ext cx="182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14:cNvPr>
              <p14:cNvContentPartPr/>
              <p14:nvPr/>
            </p14:nvContentPartPr>
            <p14:xfrm>
              <a:off x="5628000" y="1264840"/>
              <a:ext cx="237600" cy="353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10360" y="1247200"/>
                <a:ext cx="273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14:cNvPr>
              <p14:cNvContentPartPr/>
              <p14:nvPr/>
            </p14:nvContentPartPr>
            <p14:xfrm>
              <a:off x="6359520" y="1227040"/>
              <a:ext cx="1498680" cy="37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1876" y="1209383"/>
                <a:ext cx="1534329" cy="409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14:cNvPr>
              <p14:cNvContentPartPr/>
              <p14:nvPr/>
            </p14:nvContentPartPr>
            <p14:xfrm>
              <a:off x="8005800" y="1228840"/>
              <a:ext cx="281160" cy="25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88160" y="1211200"/>
                <a:ext cx="316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14:cNvPr>
              <p14:cNvContentPartPr/>
              <p14:nvPr/>
            </p14:nvContentPartPr>
            <p14:xfrm>
              <a:off x="5546640" y="1767760"/>
              <a:ext cx="134280" cy="40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29000" y="1749760"/>
                <a:ext cx="1699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14:cNvPr>
              <p14:cNvContentPartPr/>
              <p14:nvPr/>
            </p14:nvContentPartPr>
            <p14:xfrm>
              <a:off x="5800800" y="1858480"/>
              <a:ext cx="12240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3160" y="18408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14:cNvPr>
              <p14:cNvContentPartPr/>
              <p14:nvPr/>
            </p14:nvContentPartPr>
            <p14:xfrm>
              <a:off x="5800800" y="1931200"/>
              <a:ext cx="126720" cy="1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83160" y="1913200"/>
                <a:ext cx="162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14:cNvPr>
              <p14:cNvContentPartPr/>
              <p14:nvPr/>
            </p14:nvContentPartPr>
            <p14:xfrm>
              <a:off x="6075480" y="1702960"/>
              <a:ext cx="202320" cy="28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57840" y="1684960"/>
                <a:ext cx="237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14:cNvPr>
              <p14:cNvContentPartPr/>
              <p14:nvPr/>
            </p14:nvContentPartPr>
            <p14:xfrm>
              <a:off x="6440160" y="1655800"/>
              <a:ext cx="92880" cy="32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2160" y="1638160"/>
                <a:ext cx="12852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14:cNvPr>
              <p14:cNvContentPartPr/>
              <p14:nvPr/>
            </p14:nvContentPartPr>
            <p14:xfrm>
              <a:off x="6603600" y="1716640"/>
              <a:ext cx="20520" cy="24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5960" y="1698640"/>
                <a:ext cx="5616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14:cNvPr>
              <p14:cNvContentPartPr/>
              <p14:nvPr/>
            </p14:nvContentPartPr>
            <p14:xfrm>
              <a:off x="6867840" y="1798000"/>
              <a:ext cx="174240" cy="10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49840" y="178000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14:cNvPr>
              <p14:cNvContentPartPr/>
              <p14:nvPr/>
            </p14:nvContentPartPr>
            <p14:xfrm>
              <a:off x="7138920" y="1757320"/>
              <a:ext cx="114120" cy="154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20920" y="1739320"/>
                <a:ext cx="1497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14:cNvPr>
              <p14:cNvContentPartPr/>
              <p14:nvPr/>
            </p14:nvContentPartPr>
            <p14:xfrm>
              <a:off x="7334400" y="1736800"/>
              <a:ext cx="138960" cy="14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6400" y="1719160"/>
                <a:ext cx="1746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14:cNvPr>
              <p14:cNvContentPartPr/>
              <p14:nvPr/>
            </p14:nvContentPartPr>
            <p14:xfrm>
              <a:off x="7529160" y="1727080"/>
              <a:ext cx="80640" cy="15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11520" y="1709440"/>
                <a:ext cx="1162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14:cNvPr>
              <p14:cNvContentPartPr/>
              <p14:nvPr/>
            </p14:nvContentPartPr>
            <p14:xfrm>
              <a:off x="7713840" y="1588120"/>
              <a:ext cx="354960" cy="29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5840" y="1570480"/>
                <a:ext cx="39060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14:cNvPr>
              <p14:cNvContentPartPr/>
              <p14:nvPr/>
            </p14:nvContentPartPr>
            <p14:xfrm>
              <a:off x="8340600" y="1555720"/>
              <a:ext cx="235800" cy="63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22960" y="1537720"/>
                <a:ext cx="271440" cy="67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14:cNvPr>
              <p14:cNvContentPartPr/>
              <p14:nvPr/>
            </p14:nvContentPartPr>
            <p14:xfrm>
              <a:off x="5028600" y="2231800"/>
              <a:ext cx="1879560" cy="32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10960" y="2213800"/>
                <a:ext cx="19152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14:cNvPr>
              <p14:cNvContentPartPr/>
              <p14:nvPr/>
            </p14:nvContentPartPr>
            <p14:xfrm>
              <a:off x="7243680" y="2224600"/>
              <a:ext cx="844920" cy="31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25680" y="2206940"/>
                <a:ext cx="880560" cy="3499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14:cNvPr>
              <p14:cNvContentPartPr/>
              <p14:nvPr/>
            </p14:nvContentPartPr>
            <p14:xfrm>
              <a:off x="547680" y="2864680"/>
              <a:ext cx="174600" cy="435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29680" y="2847040"/>
                <a:ext cx="21024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14:cNvPr>
              <p14:cNvContentPartPr/>
              <p14:nvPr/>
            </p14:nvContentPartPr>
            <p14:xfrm>
              <a:off x="863040" y="2987800"/>
              <a:ext cx="149400" cy="9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5400" y="2969800"/>
                <a:ext cx="185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14:cNvPr>
              <p14:cNvContentPartPr/>
              <p14:nvPr/>
            </p14:nvContentPartPr>
            <p14:xfrm>
              <a:off x="852960" y="3046480"/>
              <a:ext cx="154080" cy="32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5320" y="3028480"/>
                <a:ext cx="1897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14:cNvPr>
              <p14:cNvContentPartPr/>
              <p14:nvPr/>
            </p14:nvContentPartPr>
            <p14:xfrm>
              <a:off x="852960" y="2854600"/>
              <a:ext cx="22284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5320" y="2836600"/>
                <a:ext cx="25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14:cNvPr>
              <p14:cNvContentPartPr/>
              <p14:nvPr/>
            </p14:nvContentPartPr>
            <p14:xfrm>
              <a:off x="1542000" y="2923720"/>
              <a:ext cx="114120" cy="29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24360" y="2905720"/>
                <a:ext cx="1497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14:cNvPr>
              <p14:cNvContentPartPr/>
              <p14:nvPr/>
            </p14:nvContentPartPr>
            <p14:xfrm>
              <a:off x="1788960" y="2966560"/>
              <a:ext cx="29520" cy="195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71320" y="2948560"/>
                <a:ext cx="651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14:cNvPr>
              <p14:cNvContentPartPr/>
              <p14:nvPr/>
            </p14:nvContentPartPr>
            <p14:xfrm>
              <a:off x="1920000" y="3079240"/>
              <a:ext cx="11088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2000" y="3061240"/>
                <a:ext cx="146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14:cNvPr>
              <p14:cNvContentPartPr/>
              <p14:nvPr/>
            </p14:nvContentPartPr>
            <p14:xfrm>
              <a:off x="2192160" y="2945320"/>
              <a:ext cx="93960" cy="253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74520" y="2927680"/>
                <a:ext cx="1296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14:cNvPr>
              <p14:cNvContentPartPr/>
              <p14:nvPr/>
            </p14:nvContentPartPr>
            <p14:xfrm>
              <a:off x="1218720" y="2891320"/>
              <a:ext cx="212760" cy="28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200720" y="2873320"/>
                <a:ext cx="248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14:cNvPr>
              <p14:cNvContentPartPr/>
              <p14:nvPr/>
            </p14:nvContentPartPr>
            <p14:xfrm>
              <a:off x="2397720" y="2854960"/>
              <a:ext cx="881280" cy="426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0080" y="2837305"/>
                <a:ext cx="916920" cy="462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14:cNvPr>
              <p14:cNvContentPartPr/>
              <p14:nvPr/>
            </p14:nvContentPartPr>
            <p14:xfrm>
              <a:off x="4388520" y="2988520"/>
              <a:ext cx="19224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70520" y="2970520"/>
                <a:ext cx="227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14:cNvPr>
              <p14:cNvContentPartPr/>
              <p14:nvPr/>
            </p14:nvContentPartPr>
            <p14:xfrm>
              <a:off x="4744200" y="3037480"/>
              <a:ext cx="188280" cy="2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26200" y="3019480"/>
                <a:ext cx="223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14:cNvPr>
              <p14:cNvContentPartPr/>
              <p14:nvPr/>
            </p14:nvContentPartPr>
            <p14:xfrm>
              <a:off x="4774800" y="3112720"/>
              <a:ext cx="169560" cy="16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57160" y="3095080"/>
                <a:ext cx="2052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14:cNvPr>
              <p14:cNvContentPartPr/>
              <p14:nvPr/>
            </p14:nvContentPartPr>
            <p14:xfrm>
              <a:off x="3616680" y="2966560"/>
              <a:ext cx="26100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99016" y="2948560"/>
                <a:ext cx="296689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14:cNvPr>
              <p14:cNvContentPartPr/>
              <p14:nvPr/>
            </p14:nvContentPartPr>
            <p14:xfrm>
              <a:off x="5100240" y="2852800"/>
              <a:ext cx="913680" cy="399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82247" y="2834816"/>
                <a:ext cx="949306" cy="435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14:cNvPr>
              <p14:cNvContentPartPr/>
              <p14:nvPr/>
            </p14:nvContentPartPr>
            <p14:xfrm>
              <a:off x="6715200" y="2915080"/>
              <a:ext cx="2046600" cy="692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97560" y="2897089"/>
                <a:ext cx="2082240" cy="727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14:cNvPr>
              <p14:cNvContentPartPr/>
              <p14:nvPr/>
            </p14:nvContentPartPr>
            <p14:xfrm>
              <a:off x="507360" y="3615640"/>
              <a:ext cx="644760" cy="247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9720" y="3597640"/>
                <a:ext cx="6804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14:cNvPr>
              <p14:cNvContentPartPr/>
              <p14:nvPr/>
            </p14:nvContentPartPr>
            <p14:xfrm>
              <a:off x="1300080" y="3707440"/>
              <a:ext cx="18216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82080" y="368980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14:cNvPr>
              <p14:cNvContentPartPr/>
              <p14:nvPr/>
            </p14:nvContentPartPr>
            <p14:xfrm>
              <a:off x="1340760" y="3765040"/>
              <a:ext cx="126360" cy="14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323120" y="3747400"/>
                <a:ext cx="162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14:cNvPr>
              <p14:cNvContentPartPr/>
              <p14:nvPr/>
            </p14:nvContentPartPr>
            <p14:xfrm>
              <a:off x="1608240" y="3545440"/>
              <a:ext cx="1013040" cy="288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590600" y="3527800"/>
                <a:ext cx="10486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018F8B9-E17B-459E-BB9A-7A041BECAABB}"/>
                  </a:ext>
                </a:extLst>
              </p14:cNvPr>
              <p14:cNvContentPartPr/>
              <p14:nvPr/>
            </p14:nvContentPartPr>
            <p14:xfrm>
              <a:off x="2749800" y="3789520"/>
              <a:ext cx="104760" cy="12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018F8B9-E17B-459E-BB9A-7A041BECAAB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732160" y="3771520"/>
                <a:ext cx="1404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FB0746-D76D-49BA-BF97-D21C17157379}"/>
                  </a:ext>
                </a:extLst>
              </p14:cNvPr>
              <p14:cNvContentPartPr/>
              <p14:nvPr/>
            </p14:nvContentPartPr>
            <p14:xfrm>
              <a:off x="3027360" y="3698800"/>
              <a:ext cx="306360" cy="124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FB0746-D76D-49BA-BF97-D21C1715737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009360" y="3680800"/>
                <a:ext cx="3420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926249A-2F7D-45C2-8A58-E5E92234B2FA}"/>
                  </a:ext>
                </a:extLst>
              </p14:cNvPr>
              <p14:cNvContentPartPr/>
              <p14:nvPr/>
            </p14:nvContentPartPr>
            <p14:xfrm>
              <a:off x="3482760" y="3553360"/>
              <a:ext cx="142560" cy="247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926249A-2F7D-45C2-8A58-E5E92234B2F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65120" y="3535360"/>
                <a:ext cx="17820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EA7D665-C796-47CD-87F1-CB0CECE150A2}"/>
                  </a:ext>
                </a:extLst>
              </p14:cNvPr>
              <p14:cNvContentPartPr/>
              <p14:nvPr/>
            </p14:nvContentPartPr>
            <p14:xfrm>
              <a:off x="3687960" y="3698080"/>
              <a:ext cx="129960" cy="139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EA7D665-C796-47CD-87F1-CB0CECE150A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69960" y="3680080"/>
                <a:ext cx="1656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E86CF4-A6E1-4515-AF12-73464FB0A391}"/>
                  </a:ext>
                </a:extLst>
              </p14:cNvPr>
              <p14:cNvContentPartPr/>
              <p14:nvPr/>
            </p14:nvContentPartPr>
            <p14:xfrm>
              <a:off x="4764360" y="3606280"/>
              <a:ext cx="504360" cy="233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E86CF4-A6E1-4515-AF12-73464FB0A39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6720" y="3588640"/>
                <a:ext cx="5400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584B82-41A4-45DE-BA49-6A7E8D016BA9}"/>
                  </a:ext>
                </a:extLst>
              </p14:cNvPr>
              <p14:cNvContentPartPr/>
              <p14:nvPr/>
            </p14:nvContentPartPr>
            <p14:xfrm>
              <a:off x="3931680" y="3678280"/>
              <a:ext cx="344880" cy="187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584B82-41A4-45DE-BA49-6A7E8D016B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13661" y="3660640"/>
                <a:ext cx="380557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E05B83D-20C9-4FFD-851B-84003AB6968D}"/>
                  </a:ext>
                </a:extLst>
              </p14:cNvPr>
              <p14:cNvContentPartPr/>
              <p14:nvPr/>
            </p14:nvContentPartPr>
            <p14:xfrm>
              <a:off x="5475720" y="3525280"/>
              <a:ext cx="945000" cy="365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E05B83D-20C9-4FFD-851B-84003AB696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457720" y="3507280"/>
                <a:ext cx="98064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E947CBD-1E86-4E8D-A248-82D2C47A2465}"/>
                  </a:ext>
                </a:extLst>
              </p14:cNvPr>
              <p14:cNvContentPartPr/>
              <p14:nvPr/>
            </p14:nvContentPartPr>
            <p14:xfrm>
              <a:off x="6680280" y="3535360"/>
              <a:ext cx="127080" cy="35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E947CBD-1E86-4E8D-A248-82D2C47A246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662640" y="3517360"/>
                <a:ext cx="16272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F3CAB24-8E7E-49D4-930B-1D848F973BD3}"/>
                  </a:ext>
                </a:extLst>
              </p14:cNvPr>
              <p14:cNvContentPartPr/>
              <p14:nvPr/>
            </p14:nvContentPartPr>
            <p14:xfrm>
              <a:off x="7060800" y="3539320"/>
              <a:ext cx="1288080" cy="50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F3CAB24-8E7E-49D4-930B-1D848F973BD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43160" y="3521680"/>
                <a:ext cx="132372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7534488-7A1D-4F0D-8C5A-706E5CFDA526}"/>
                  </a:ext>
                </a:extLst>
              </p14:cNvPr>
              <p14:cNvContentPartPr/>
              <p14:nvPr/>
            </p14:nvContentPartPr>
            <p14:xfrm>
              <a:off x="375240" y="4101280"/>
              <a:ext cx="733680" cy="359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7534488-7A1D-4F0D-8C5A-706E5CFDA52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57600" y="4083298"/>
                <a:ext cx="769320" cy="3952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F2E37AD-98E5-43A5-B305-F1AE58EA820E}"/>
                  </a:ext>
                </a:extLst>
              </p14:cNvPr>
              <p14:cNvContentPartPr/>
              <p14:nvPr/>
            </p14:nvContentPartPr>
            <p14:xfrm>
              <a:off x="1350840" y="4084000"/>
              <a:ext cx="1032120" cy="363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F2E37AD-98E5-43A5-B305-F1AE58EA82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332840" y="4066000"/>
                <a:ext cx="106776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D4F927D-A337-4BA4-BA09-027801321A6F}"/>
                  </a:ext>
                </a:extLst>
              </p14:cNvPr>
              <p14:cNvContentPartPr/>
              <p14:nvPr/>
            </p14:nvContentPartPr>
            <p14:xfrm>
              <a:off x="2785800" y="4132240"/>
              <a:ext cx="213480" cy="436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D4F927D-A337-4BA4-BA09-027801321A6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767800" y="4114240"/>
                <a:ext cx="24912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2CA5D4D-4605-4B31-BAB5-B70F7D22C635}"/>
                  </a:ext>
                </a:extLst>
              </p14:cNvPr>
              <p14:cNvContentPartPr/>
              <p14:nvPr/>
            </p14:nvContentPartPr>
            <p14:xfrm>
              <a:off x="3227880" y="4067080"/>
              <a:ext cx="1246320" cy="574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2CA5D4D-4605-4B31-BAB5-B70F7D22C63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10240" y="4049440"/>
                <a:ext cx="1281960" cy="61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4CAF08-644C-499C-A2C3-92109F9D9F91}"/>
                  </a:ext>
                </a:extLst>
              </p14:cNvPr>
              <p14:cNvContentPartPr/>
              <p14:nvPr/>
            </p14:nvContentPartPr>
            <p14:xfrm>
              <a:off x="4793160" y="4189480"/>
              <a:ext cx="137160" cy="200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4CAF08-644C-499C-A2C3-92109F9D9F9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775520" y="4171480"/>
                <a:ext cx="17280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A538863-352A-4387-AEF6-073F9BAA878C}"/>
                  </a:ext>
                </a:extLst>
              </p14:cNvPr>
              <p14:cNvContentPartPr/>
              <p14:nvPr/>
            </p14:nvContentPartPr>
            <p14:xfrm>
              <a:off x="5051280" y="4224400"/>
              <a:ext cx="141840" cy="153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A538863-352A-4387-AEF6-073F9BAA878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033640" y="4206760"/>
                <a:ext cx="1774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1124FF4-E66A-4517-8A44-9DA59F58D656}"/>
                  </a:ext>
                </a:extLst>
              </p14:cNvPr>
              <p14:cNvContentPartPr/>
              <p14:nvPr/>
            </p14:nvContentPartPr>
            <p14:xfrm>
              <a:off x="5638440" y="4094440"/>
              <a:ext cx="6480" cy="175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1124FF4-E66A-4517-8A44-9DA59F58D65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20800" y="4076440"/>
                <a:ext cx="4212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A5623F4-1ED5-44EA-9732-0512F8F751B7}"/>
                  </a:ext>
                </a:extLst>
              </p14:cNvPr>
              <p14:cNvContentPartPr/>
              <p14:nvPr/>
            </p14:nvContentPartPr>
            <p14:xfrm>
              <a:off x="5557080" y="4222960"/>
              <a:ext cx="520200" cy="25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A5623F4-1ED5-44EA-9732-0512F8F751B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539440" y="4204960"/>
                <a:ext cx="55584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63DD344-EA87-4857-B180-934BF4E69FD8}"/>
                  </a:ext>
                </a:extLst>
              </p14:cNvPr>
              <p14:cNvContentPartPr/>
              <p14:nvPr/>
            </p14:nvContentPartPr>
            <p14:xfrm>
              <a:off x="6217320" y="4134760"/>
              <a:ext cx="10800" cy="257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63DD344-EA87-4857-B180-934BF4E69FD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99320" y="4116760"/>
                <a:ext cx="4644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3550A-394A-4B66-83EF-061EF9101D19}"/>
                  </a:ext>
                </a:extLst>
              </p14:cNvPr>
              <p14:cNvContentPartPr/>
              <p14:nvPr/>
            </p14:nvContentPartPr>
            <p14:xfrm>
              <a:off x="6177000" y="4116040"/>
              <a:ext cx="210600" cy="269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3550A-394A-4B66-83EF-061EF9101D1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59000" y="4098040"/>
                <a:ext cx="2462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C0BCEB-4803-4169-A39F-A12B24A13D7C}"/>
                  </a:ext>
                </a:extLst>
              </p14:cNvPr>
              <p14:cNvContentPartPr/>
              <p14:nvPr/>
            </p14:nvContentPartPr>
            <p14:xfrm>
              <a:off x="6461400" y="4109200"/>
              <a:ext cx="89640" cy="108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C0BCEB-4803-4169-A39F-A12B24A13D7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443760" y="4091200"/>
                <a:ext cx="1252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069B3F6-8175-4F0B-82BA-DCD70A5133BC}"/>
                  </a:ext>
                </a:extLst>
              </p14:cNvPr>
              <p14:cNvContentPartPr/>
              <p14:nvPr/>
            </p14:nvContentPartPr>
            <p14:xfrm>
              <a:off x="6583800" y="4165360"/>
              <a:ext cx="23004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069B3F6-8175-4F0B-82BA-DCD70A5133B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565800" y="4147360"/>
                <a:ext cx="2656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4AE57F6-4596-4977-A3D7-521571DD87C6}"/>
                  </a:ext>
                </a:extLst>
              </p14:cNvPr>
              <p14:cNvContentPartPr/>
              <p14:nvPr/>
            </p14:nvContentPartPr>
            <p14:xfrm>
              <a:off x="6573000" y="4246360"/>
              <a:ext cx="260280" cy="61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4AE57F6-4596-4977-A3D7-521571DD87C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555360" y="4228360"/>
                <a:ext cx="2959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5EF4B41-4BA3-4F39-A466-4BC6B0589A53}"/>
                  </a:ext>
                </a:extLst>
              </p14:cNvPr>
              <p14:cNvContentPartPr/>
              <p14:nvPr/>
            </p14:nvContentPartPr>
            <p14:xfrm>
              <a:off x="6867840" y="4080760"/>
              <a:ext cx="110520" cy="87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5EF4B41-4BA3-4F39-A466-4BC6B0589A5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49840" y="4063120"/>
                <a:ext cx="1461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56FA325-8B2E-42CE-A57B-DCAEC4EDA926}"/>
                  </a:ext>
                </a:extLst>
              </p14:cNvPr>
              <p14:cNvContentPartPr/>
              <p14:nvPr/>
            </p14:nvContentPartPr>
            <p14:xfrm>
              <a:off x="7081320" y="4144840"/>
              <a:ext cx="172080" cy="186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56FA325-8B2E-42CE-A57B-DCAEC4EDA92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063320" y="4127200"/>
                <a:ext cx="2077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BA2AF7-D93E-4630-8C3F-EB69CE808D0D}"/>
                  </a:ext>
                </a:extLst>
              </p14:cNvPr>
              <p14:cNvContentPartPr/>
              <p14:nvPr/>
            </p14:nvContentPartPr>
            <p14:xfrm>
              <a:off x="6710880" y="4095160"/>
              <a:ext cx="5040" cy="97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BA2AF7-D93E-4630-8C3F-EB69CE808D0D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692880" y="407716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AD601BB-2120-4195-B132-91F0F32D2FD8}"/>
                  </a:ext>
                </a:extLst>
              </p14:cNvPr>
              <p14:cNvContentPartPr/>
              <p14:nvPr/>
            </p14:nvContentPartPr>
            <p14:xfrm>
              <a:off x="7369320" y="4076440"/>
              <a:ext cx="1575360" cy="344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AD601BB-2120-4195-B132-91F0F32D2FD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351320" y="4058800"/>
                <a:ext cx="161100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091A880-1741-4A15-9474-AF7B02890A89}"/>
                  </a:ext>
                </a:extLst>
              </p14:cNvPr>
              <p14:cNvContentPartPr/>
              <p14:nvPr/>
            </p14:nvContentPartPr>
            <p14:xfrm>
              <a:off x="436440" y="4632640"/>
              <a:ext cx="334800" cy="275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091A880-1741-4A15-9474-AF7B02890A8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18800" y="4615000"/>
                <a:ext cx="37044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B73D116-1816-4770-B7C7-10D614AF73D4}"/>
                  </a:ext>
                </a:extLst>
              </p14:cNvPr>
              <p14:cNvContentPartPr/>
              <p14:nvPr/>
            </p14:nvContentPartPr>
            <p14:xfrm>
              <a:off x="1350840" y="4612480"/>
              <a:ext cx="476640" cy="3355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B73D116-1816-4770-B7C7-10D614AF73D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332840" y="4594480"/>
                <a:ext cx="5122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D334C3C-6A11-40B9-9D5A-83DB847030DD}"/>
                  </a:ext>
                </a:extLst>
              </p14:cNvPr>
              <p14:cNvContentPartPr/>
              <p14:nvPr/>
            </p14:nvContentPartPr>
            <p14:xfrm>
              <a:off x="3628920" y="4602040"/>
              <a:ext cx="1058760" cy="234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D334C3C-6A11-40B9-9D5A-83DB847030D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611280" y="4584040"/>
                <a:ext cx="109440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C043836-5992-4A16-A40B-07B5C1435051}"/>
                  </a:ext>
                </a:extLst>
              </p14:cNvPr>
              <p14:cNvContentPartPr/>
              <p14:nvPr/>
            </p14:nvContentPartPr>
            <p14:xfrm>
              <a:off x="1960680" y="4541200"/>
              <a:ext cx="1533240" cy="345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C043836-5992-4A16-A40B-07B5C143505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942680" y="4523560"/>
                <a:ext cx="1568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2F631F5-C803-42B8-896B-0B0C5B43448E}"/>
                  </a:ext>
                </a:extLst>
              </p14:cNvPr>
              <p14:cNvContentPartPr/>
              <p14:nvPr/>
            </p14:nvContentPartPr>
            <p14:xfrm>
              <a:off x="4812600" y="4795000"/>
              <a:ext cx="64080" cy="119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2F631F5-C803-42B8-896B-0B0C5B43448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794960" y="4777360"/>
                <a:ext cx="9972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8965E33-5BD4-4C76-9142-29F34D3A71C4}"/>
                  </a:ext>
                </a:extLst>
              </p14:cNvPr>
              <p14:cNvContentPartPr/>
              <p14:nvPr/>
            </p14:nvContentPartPr>
            <p14:xfrm>
              <a:off x="5005200" y="4724080"/>
              <a:ext cx="250560" cy="93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8965E33-5BD4-4C76-9142-29F34D3A71C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987560" y="4706080"/>
                <a:ext cx="28620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AE57E1F-384A-4758-A8AF-A6FFC7478F9E}"/>
                  </a:ext>
                </a:extLst>
              </p14:cNvPr>
              <p14:cNvContentPartPr/>
              <p14:nvPr/>
            </p14:nvContentPartPr>
            <p14:xfrm>
              <a:off x="5384280" y="4572160"/>
              <a:ext cx="576720" cy="256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AE57E1F-384A-4758-A8AF-A6FFC7478F9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366280" y="4554160"/>
                <a:ext cx="61236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ED8CA7C-CFA8-4BF3-8C19-A611FBBD258A}"/>
                  </a:ext>
                </a:extLst>
              </p14:cNvPr>
              <p14:cNvContentPartPr/>
              <p14:nvPr/>
            </p14:nvContentPartPr>
            <p14:xfrm>
              <a:off x="6207240" y="4665400"/>
              <a:ext cx="448560" cy="171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ED8CA7C-CFA8-4BF3-8C19-A611FBBD258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189240" y="4647400"/>
                <a:ext cx="4842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DC7B06E0-A216-4DF8-AD46-F9A01A7D194D}"/>
                  </a:ext>
                </a:extLst>
              </p14:cNvPr>
              <p14:cNvContentPartPr/>
              <p14:nvPr/>
            </p14:nvContentPartPr>
            <p14:xfrm>
              <a:off x="6796560" y="4488640"/>
              <a:ext cx="1140480" cy="397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DC7B06E0-A216-4DF8-AD46-F9A01A7D194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778914" y="4471000"/>
                <a:ext cx="1176131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A8CEFC1-EF4D-4A8A-B79A-C9BB0939779E}"/>
                  </a:ext>
                </a:extLst>
              </p14:cNvPr>
              <p14:cNvContentPartPr/>
              <p14:nvPr/>
            </p14:nvContentPartPr>
            <p14:xfrm>
              <a:off x="6043800" y="4310440"/>
              <a:ext cx="2227680" cy="7552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A8CEFC1-EF4D-4A8A-B79A-C9BB0939779E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026160" y="4274800"/>
                <a:ext cx="2263320" cy="826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0839399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14:cNvPr>
              <p14:cNvContentPartPr/>
              <p14:nvPr/>
            </p14:nvContentPartPr>
            <p14:xfrm>
              <a:off x="2061480" y="131920"/>
              <a:ext cx="1409040" cy="38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1FF3C3-56CC-42C3-972F-876A408BE0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43840" y="113937"/>
                <a:ext cx="1444680" cy="4161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14:cNvPr>
              <p14:cNvContentPartPr/>
              <p14:nvPr/>
            </p14:nvContentPartPr>
            <p14:xfrm>
              <a:off x="370560" y="121480"/>
              <a:ext cx="1429920" cy="448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EE2846-B710-4895-A431-AF85B3427F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920" y="103480"/>
                <a:ext cx="14655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14:cNvPr>
              <p14:cNvContentPartPr/>
              <p14:nvPr/>
            </p14:nvContentPartPr>
            <p14:xfrm>
              <a:off x="5130480" y="136600"/>
              <a:ext cx="656640" cy="240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76ED4A-575E-4B59-A388-A822FACDD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2480" y="118600"/>
                <a:ext cx="6922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14:cNvPr>
              <p14:cNvContentPartPr/>
              <p14:nvPr/>
            </p14:nvContentPartPr>
            <p14:xfrm>
              <a:off x="6054960" y="67120"/>
              <a:ext cx="1206720" cy="46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F452D4C-3ACE-4D41-A7A6-D2BDEC38C5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37320" y="49120"/>
                <a:ext cx="12423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14:cNvPr>
              <p14:cNvContentPartPr/>
              <p14:nvPr/>
            </p14:nvContentPartPr>
            <p14:xfrm>
              <a:off x="3930960" y="141640"/>
              <a:ext cx="9752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1F80712-4494-4F70-AC7F-75E8365912B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3320" y="124000"/>
                <a:ext cx="10108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14:cNvPr>
              <p14:cNvContentPartPr/>
              <p14:nvPr/>
            </p14:nvContentPartPr>
            <p14:xfrm>
              <a:off x="345000" y="496960"/>
              <a:ext cx="6895080" cy="132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53A8E6-353D-4A92-8D02-81114AE90F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7360" y="479320"/>
                <a:ext cx="69307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14:cNvPr>
              <p14:cNvContentPartPr/>
              <p14:nvPr/>
            </p14:nvContentPartPr>
            <p14:xfrm>
              <a:off x="233400" y="689200"/>
              <a:ext cx="2520000" cy="1769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53089E-2F6B-4895-8E40-6BEEE9F9FBC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400" y="671560"/>
                <a:ext cx="2555640" cy="18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14:cNvPr>
              <p14:cNvContentPartPr/>
              <p14:nvPr/>
            </p14:nvContentPartPr>
            <p14:xfrm>
              <a:off x="1478280" y="588760"/>
              <a:ext cx="3112920" cy="222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FFB19B-023E-4AF4-AD86-5718C699C3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0638" y="571123"/>
                <a:ext cx="3148564" cy="2256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14:cNvPr>
              <p14:cNvContentPartPr/>
              <p14:nvPr/>
            </p14:nvContentPartPr>
            <p14:xfrm>
              <a:off x="1605000" y="2014720"/>
              <a:ext cx="2325600" cy="45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14C29F2-221D-4BFE-B4E6-AA05B69C43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1996720"/>
                <a:ext cx="236124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14:cNvPr>
              <p14:cNvContentPartPr/>
              <p14:nvPr/>
            </p14:nvContentPartPr>
            <p14:xfrm>
              <a:off x="4563120" y="709360"/>
              <a:ext cx="369000" cy="1648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B906E3-DD8E-4385-9169-2E45BE9C94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45120" y="691720"/>
                <a:ext cx="404640" cy="168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14:cNvPr>
              <p14:cNvContentPartPr/>
              <p14:nvPr/>
            </p14:nvContentPartPr>
            <p14:xfrm>
              <a:off x="5069280" y="1412080"/>
              <a:ext cx="307080" cy="32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5AC1A9E-ED1C-4211-89D4-CB95E51C67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51619" y="1394080"/>
                <a:ext cx="342762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14:cNvPr>
              <p14:cNvContentPartPr/>
              <p14:nvPr/>
            </p14:nvContentPartPr>
            <p14:xfrm>
              <a:off x="6034800" y="1371400"/>
              <a:ext cx="147240" cy="81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846A98-D079-492B-91FB-7A05CFCD24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16800" y="1353400"/>
                <a:ext cx="182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14:cNvPr>
              <p14:cNvContentPartPr/>
              <p14:nvPr/>
            </p14:nvContentPartPr>
            <p14:xfrm>
              <a:off x="5628000" y="1264840"/>
              <a:ext cx="237600" cy="353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D268BBC-8017-43E8-B33A-9648445F4B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10360" y="1247200"/>
                <a:ext cx="273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14:cNvPr>
              <p14:cNvContentPartPr/>
              <p14:nvPr/>
            </p14:nvContentPartPr>
            <p14:xfrm>
              <a:off x="6359520" y="1227040"/>
              <a:ext cx="1498680" cy="37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226597-4D1F-4E6C-B23C-4A306E6002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1876" y="1209383"/>
                <a:ext cx="1534329" cy="409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14:cNvPr>
              <p14:cNvContentPartPr/>
              <p14:nvPr/>
            </p14:nvContentPartPr>
            <p14:xfrm>
              <a:off x="8005800" y="1228840"/>
              <a:ext cx="281160" cy="25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F8F77CF-47DF-44F1-B947-62498EBE774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88160" y="1211200"/>
                <a:ext cx="316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14:cNvPr>
              <p14:cNvContentPartPr/>
              <p14:nvPr/>
            </p14:nvContentPartPr>
            <p14:xfrm>
              <a:off x="5546640" y="1767760"/>
              <a:ext cx="134280" cy="40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49E4EA-B9D6-4E49-B6C2-1512FE92481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29000" y="1749760"/>
                <a:ext cx="1699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14:cNvPr>
              <p14:cNvContentPartPr/>
              <p14:nvPr/>
            </p14:nvContentPartPr>
            <p14:xfrm>
              <a:off x="5800800" y="1858480"/>
              <a:ext cx="12240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6CC21E-4864-49B6-A0FB-835191DCFD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3160" y="184084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14:cNvPr>
              <p14:cNvContentPartPr/>
              <p14:nvPr/>
            </p14:nvContentPartPr>
            <p14:xfrm>
              <a:off x="5800800" y="1931200"/>
              <a:ext cx="126720" cy="1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F939105-CD25-468C-9ED6-48BF712B52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83160" y="1913200"/>
                <a:ext cx="162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14:cNvPr>
              <p14:cNvContentPartPr/>
              <p14:nvPr/>
            </p14:nvContentPartPr>
            <p14:xfrm>
              <a:off x="6075480" y="1702960"/>
              <a:ext cx="202320" cy="28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0C3EE1-A441-4734-AAC3-14351637FF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57840" y="1684960"/>
                <a:ext cx="237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14:cNvPr>
              <p14:cNvContentPartPr/>
              <p14:nvPr/>
            </p14:nvContentPartPr>
            <p14:xfrm>
              <a:off x="6440160" y="1655800"/>
              <a:ext cx="92880" cy="32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AE4611B-9671-4C79-A7A3-C24CE2B2BE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2160" y="1638160"/>
                <a:ext cx="12852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14:cNvPr>
              <p14:cNvContentPartPr/>
              <p14:nvPr/>
            </p14:nvContentPartPr>
            <p14:xfrm>
              <a:off x="6603600" y="1716640"/>
              <a:ext cx="20520" cy="24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26FF79D-5FB0-4201-A613-D4C742EFB7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5960" y="1698640"/>
                <a:ext cx="5616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14:cNvPr>
              <p14:cNvContentPartPr/>
              <p14:nvPr/>
            </p14:nvContentPartPr>
            <p14:xfrm>
              <a:off x="6867840" y="1798000"/>
              <a:ext cx="174240" cy="10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894EDD-D7FB-4C84-8302-1DFDB52B8D2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49840" y="178000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14:cNvPr>
              <p14:cNvContentPartPr/>
              <p14:nvPr/>
            </p14:nvContentPartPr>
            <p14:xfrm>
              <a:off x="7138920" y="1757320"/>
              <a:ext cx="114120" cy="154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C4FEFE-AA52-4811-912D-18F25628FE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20920" y="1739320"/>
                <a:ext cx="1497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14:cNvPr>
              <p14:cNvContentPartPr/>
              <p14:nvPr/>
            </p14:nvContentPartPr>
            <p14:xfrm>
              <a:off x="7334400" y="1736800"/>
              <a:ext cx="138960" cy="14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BAC179-1534-4D83-BAB0-BBAEB8FF8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6400" y="1719160"/>
                <a:ext cx="1746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14:cNvPr>
              <p14:cNvContentPartPr/>
              <p14:nvPr/>
            </p14:nvContentPartPr>
            <p14:xfrm>
              <a:off x="7529160" y="1727080"/>
              <a:ext cx="80640" cy="15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602B77-5103-4F0B-898A-A939D554A0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11520" y="1709440"/>
                <a:ext cx="1162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14:cNvPr>
              <p14:cNvContentPartPr/>
              <p14:nvPr/>
            </p14:nvContentPartPr>
            <p14:xfrm>
              <a:off x="7713840" y="1588120"/>
              <a:ext cx="354960" cy="29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BBFC97-7767-43C9-BF78-3F14AFE9BF3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5840" y="1570480"/>
                <a:ext cx="39060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14:cNvPr>
              <p14:cNvContentPartPr/>
              <p14:nvPr/>
            </p14:nvContentPartPr>
            <p14:xfrm>
              <a:off x="8340600" y="1555720"/>
              <a:ext cx="235800" cy="63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BC78D17-A9D2-4FC1-893C-7ABA89A258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22960" y="1537720"/>
                <a:ext cx="271440" cy="67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14:cNvPr>
              <p14:cNvContentPartPr/>
              <p14:nvPr/>
            </p14:nvContentPartPr>
            <p14:xfrm>
              <a:off x="5028600" y="2231800"/>
              <a:ext cx="1879560" cy="32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2683457-19DC-4C5B-8401-08DC46A6D9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10960" y="2213800"/>
                <a:ext cx="19152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14:cNvPr>
              <p14:cNvContentPartPr/>
              <p14:nvPr/>
            </p14:nvContentPartPr>
            <p14:xfrm>
              <a:off x="7243680" y="2224600"/>
              <a:ext cx="844920" cy="31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1D96C34-DFA2-4FDD-8425-6C5B6A24C87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25680" y="2206940"/>
                <a:ext cx="880560" cy="3499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14:cNvPr>
              <p14:cNvContentPartPr/>
              <p14:nvPr/>
            </p14:nvContentPartPr>
            <p14:xfrm>
              <a:off x="547680" y="2864680"/>
              <a:ext cx="174600" cy="435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CF09F0-7E77-4085-9292-6B22CEAA742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29680" y="2847040"/>
                <a:ext cx="21024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14:cNvPr>
              <p14:cNvContentPartPr/>
              <p14:nvPr/>
            </p14:nvContentPartPr>
            <p14:xfrm>
              <a:off x="863040" y="2987800"/>
              <a:ext cx="149400" cy="9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872F00E-69E3-4CDD-9761-D0EF6BC885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5400" y="2969800"/>
                <a:ext cx="185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14:cNvPr>
              <p14:cNvContentPartPr/>
              <p14:nvPr/>
            </p14:nvContentPartPr>
            <p14:xfrm>
              <a:off x="852960" y="3046480"/>
              <a:ext cx="154080" cy="32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FA0769-02CA-4253-B8CC-B5798D36C4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5320" y="3028480"/>
                <a:ext cx="1897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14:cNvPr>
              <p14:cNvContentPartPr/>
              <p14:nvPr/>
            </p14:nvContentPartPr>
            <p14:xfrm>
              <a:off x="852960" y="2854600"/>
              <a:ext cx="22284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EDDD12B-D6D5-4160-B4FC-3C07224844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5320" y="2836600"/>
                <a:ext cx="25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14:cNvPr>
              <p14:cNvContentPartPr/>
              <p14:nvPr/>
            </p14:nvContentPartPr>
            <p14:xfrm>
              <a:off x="1542000" y="2923720"/>
              <a:ext cx="114120" cy="29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501BE2E-7DDA-4321-884D-1B6698E9297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24360" y="2905720"/>
                <a:ext cx="1497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14:cNvPr>
              <p14:cNvContentPartPr/>
              <p14:nvPr/>
            </p14:nvContentPartPr>
            <p14:xfrm>
              <a:off x="1788960" y="2966560"/>
              <a:ext cx="29520" cy="195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490BAE-2B9A-4D87-99E0-F6F39EAB8C2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71320" y="2948560"/>
                <a:ext cx="651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14:cNvPr>
              <p14:cNvContentPartPr/>
              <p14:nvPr/>
            </p14:nvContentPartPr>
            <p14:xfrm>
              <a:off x="1920000" y="3079240"/>
              <a:ext cx="11088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3B6174-B5E3-489D-9ABE-31FBFC5711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2000" y="3061240"/>
                <a:ext cx="146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14:cNvPr>
              <p14:cNvContentPartPr/>
              <p14:nvPr/>
            </p14:nvContentPartPr>
            <p14:xfrm>
              <a:off x="2192160" y="2945320"/>
              <a:ext cx="93960" cy="253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2E1C09C-A2B4-4F4B-A003-17388B00B2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74520" y="2927680"/>
                <a:ext cx="12960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14:cNvPr>
              <p14:cNvContentPartPr/>
              <p14:nvPr/>
            </p14:nvContentPartPr>
            <p14:xfrm>
              <a:off x="1218720" y="2891320"/>
              <a:ext cx="212760" cy="28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BBB10C-8F34-4BAB-A1B4-4F5AF56D5F7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200720" y="2873320"/>
                <a:ext cx="248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14:cNvPr>
              <p14:cNvContentPartPr/>
              <p14:nvPr/>
            </p14:nvContentPartPr>
            <p14:xfrm>
              <a:off x="2397720" y="2854960"/>
              <a:ext cx="881280" cy="426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968D8D-FFD8-4EE6-B54A-AADC26CBB2A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0080" y="2837305"/>
                <a:ext cx="916920" cy="462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14:cNvPr>
              <p14:cNvContentPartPr/>
              <p14:nvPr/>
            </p14:nvContentPartPr>
            <p14:xfrm>
              <a:off x="4388520" y="2988520"/>
              <a:ext cx="192240" cy="34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D39EBB3-FA8E-45A7-B12F-4AB6450CCA3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70520" y="2970520"/>
                <a:ext cx="227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14:cNvPr>
              <p14:cNvContentPartPr/>
              <p14:nvPr/>
            </p14:nvContentPartPr>
            <p14:xfrm>
              <a:off x="4744200" y="3037480"/>
              <a:ext cx="188280" cy="2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763A5D-06DF-4C8F-A462-7A20B276F98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26200" y="3019480"/>
                <a:ext cx="2239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14:cNvPr>
              <p14:cNvContentPartPr/>
              <p14:nvPr/>
            </p14:nvContentPartPr>
            <p14:xfrm>
              <a:off x="4774800" y="3112720"/>
              <a:ext cx="169560" cy="16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8A8B8DD-BD80-46AD-9B49-4F674478075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57160" y="3095080"/>
                <a:ext cx="2052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14:cNvPr>
              <p14:cNvContentPartPr/>
              <p14:nvPr/>
            </p14:nvContentPartPr>
            <p14:xfrm>
              <a:off x="3616680" y="2966560"/>
              <a:ext cx="26100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CD3653-D509-4B20-9192-23880F03D2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99016" y="2948560"/>
                <a:ext cx="296689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14:cNvPr>
              <p14:cNvContentPartPr/>
              <p14:nvPr/>
            </p14:nvContentPartPr>
            <p14:xfrm>
              <a:off x="5100240" y="2852800"/>
              <a:ext cx="913680" cy="399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29067FE-AF12-4F85-B5AC-3EC50631E44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82247" y="2834816"/>
                <a:ext cx="949306" cy="435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14:cNvPr>
              <p14:cNvContentPartPr/>
              <p14:nvPr/>
            </p14:nvContentPartPr>
            <p14:xfrm>
              <a:off x="6715200" y="2915080"/>
              <a:ext cx="2046600" cy="692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997617A-CCAE-414E-AD9B-D8AE5B29D4C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97560" y="2897089"/>
                <a:ext cx="2082240" cy="727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14:cNvPr>
              <p14:cNvContentPartPr/>
              <p14:nvPr/>
            </p14:nvContentPartPr>
            <p14:xfrm>
              <a:off x="507360" y="3615640"/>
              <a:ext cx="644760" cy="247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C7C5AF5-AC8C-4B04-A294-2BABA862537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9720" y="3597640"/>
                <a:ext cx="6804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14:cNvPr>
              <p14:cNvContentPartPr/>
              <p14:nvPr/>
            </p14:nvContentPartPr>
            <p14:xfrm>
              <a:off x="1300080" y="3707440"/>
              <a:ext cx="18216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2EA871-4A6E-47C2-BC21-F9C2F70085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82080" y="368980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14:cNvPr>
              <p14:cNvContentPartPr/>
              <p14:nvPr/>
            </p14:nvContentPartPr>
            <p14:xfrm>
              <a:off x="1340760" y="3765040"/>
              <a:ext cx="126360" cy="14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07FF085-BB7D-4F0D-A3B6-9C3FDDE868E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323120" y="3747400"/>
                <a:ext cx="162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14:cNvPr>
              <p14:cNvContentPartPr/>
              <p14:nvPr/>
            </p14:nvContentPartPr>
            <p14:xfrm>
              <a:off x="1608240" y="3545440"/>
              <a:ext cx="1013040" cy="288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829515-26D8-4074-96EB-DA5F3F002F7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590600" y="3527800"/>
                <a:ext cx="10486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018F8B9-E17B-459E-BB9A-7A041BECAABB}"/>
                  </a:ext>
                </a:extLst>
              </p14:cNvPr>
              <p14:cNvContentPartPr/>
              <p14:nvPr/>
            </p14:nvContentPartPr>
            <p14:xfrm>
              <a:off x="2749800" y="3789520"/>
              <a:ext cx="104760" cy="12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018F8B9-E17B-459E-BB9A-7A041BECAAB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732160" y="3771520"/>
                <a:ext cx="1404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FB0746-D76D-49BA-BF97-D21C17157379}"/>
                  </a:ext>
                </a:extLst>
              </p14:cNvPr>
              <p14:cNvContentPartPr/>
              <p14:nvPr/>
            </p14:nvContentPartPr>
            <p14:xfrm>
              <a:off x="3027360" y="3698800"/>
              <a:ext cx="306360" cy="124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FB0746-D76D-49BA-BF97-D21C1715737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009360" y="3680800"/>
                <a:ext cx="3420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926249A-2F7D-45C2-8A58-E5E92234B2FA}"/>
                  </a:ext>
                </a:extLst>
              </p14:cNvPr>
              <p14:cNvContentPartPr/>
              <p14:nvPr/>
            </p14:nvContentPartPr>
            <p14:xfrm>
              <a:off x="3482760" y="3553360"/>
              <a:ext cx="142560" cy="247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926249A-2F7D-45C2-8A58-E5E92234B2F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65120" y="3535360"/>
                <a:ext cx="17820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EA7D665-C796-47CD-87F1-CB0CECE150A2}"/>
                  </a:ext>
                </a:extLst>
              </p14:cNvPr>
              <p14:cNvContentPartPr/>
              <p14:nvPr/>
            </p14:nvContentPartPr>
            <p14:xfrm>
              <a:off x="3687960" y="3698080"/>
              <a:ext cx="129960" cy="139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EA7D665-C796-47CD-87F1-CB0CECE150A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69960" y="3680080"/>
                <a:ext cx="1656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EE86CF4-A6E1-4515-AF12-73464FB0A391}"/>
                  </a:ext>
                </a:extLst>
              </p14:cNvPr>
              <p14:cNvContentPartPr/>
              <p14:nvPr/>
            </p14:nvContentPartPr>
            <p14:xfrm>
              <a:off x="4764360" y="3606280"/>
              <a:ext cx="504360" cy="233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EE86CF4-A6E1-4515-AF12-73464FB0A39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46720" y="3588640"/>
                <a:ext cx="5400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584B82-41A4-45DE-BA49-6A7E8D016BA9}"/>
                  </a:ext>
                </a:extLst>
              </p14:cNvPr>
              <p14:cNvContentPartPr/>
              <p14:nvPr/>
            </p14:nvContentPartPr>
            <p14:xfrm>
              <a:off x="3931680" y="3678280"/>
              <a:ext cx="344880" cy="187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584B82-41A4-45DE-BA49-6A7E8D016B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13661" y="3660640"/>
                <a:ext cx="380557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E05B83D-20C9-4FFD-851B-84003AB6968D}"/>
                  </a:ext>
                </a:extLst>
              </p14:cNvPr>
              <p14:cNvContentPartPr/>
              <p14:nvPr/>
            </p14:nvContentPartPr>
            <p14:xfrm>
              <a:off x="5475720" y="3525280"/>
              <a:ext cx="945000" cy="365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E05B83D-20C9-4FFD-851B-84003AB696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457720" y="3507280"/>
                <a:ext cx="98064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E947CBD-1E86-4E8D-A248-82D2C47A2465}"/>
                  </a:ext>
                </a:extLst>
              </p14:cNvPr>
              <p14:cNvContentPartPr/>
              <p14:nvPr/>
            </p14:nvContentPartPr>
            <p14:xfrm>
              <a:off x="6680280" y="3535360"/>
              <a:ext cx="127080" cy="35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E947CBD-1E86-4E8D-A248-82D2C47A246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662640" y="3517360"/>
                <a:ext cx="16272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F3CAB24-8E7E-49D4-930B-1D848F973BD3}"/>
                  </a:ext>
                </a:extLst>
              </p14:cNvPr>
              <p14:cNvContentPartPr/>
              <p14:nvPr/>
            </p14:nvContentPartPr>
            <p14:xfrm>
              <a:off x="7060800" y="3539320"/>
              <a:ext cx="1288080" cy="50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F3CAB24-8E7E-49D4-930B-1D848F973BD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43160" y="3521680"/>
                <a:ext cx="132372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7534488-7A1D-4F0D-8C5A-706E5CFDA526}"/>
                  </a:ext>
                </a:extLst>
              </p14:cNvPr>
              <p14:cNvContentPartPr/>
              <p14:nvPr/>
            </p14:nvContentPartPr>
            <p14:xfrm>
              <a:off x="375240" y="4101280"/>
              <a:ext cx="733680" cy="359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7534488-7A1D-4F0D-8C5A-706E5CFDA52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57600" y="4083298"/>
                <a:ext cx="769320" cy="3952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F2E37AD-98E5-43A5-B305-F1AE58EA820E}"/>
                  </a:ext>
                </a:extLst>
              </p14:cNvPr>
              <p14:cNvContentPartPr/>
              <p14:nvPr/>
            </p14:nvContentPartPr>
            <p14:xfrm>
              <a:off x="1350840" y="4084000"/>
              <a:ext cx="1032120" cy="363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F2E37AD-98E5-43A5-B305-F1AE58EA82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332840" y="4066000"/>
                <a:ext cx="106776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D4F927D-A337-4BA4-BA09-027801321A6F}"/>
                  </a:ext>
                </a:extLst>
              </p14:cNvPr>
              <p14:cNvContentPartPr/>
              <p14:nvPr/>
            </p14:nvContentPartPr>
            <p14:xfrm>
              <a:off x="2785800" y="4132240"/>
              <a:ext cx="213480" cy="436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D4F927D-A337-4BA4-BA09-027801321A6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767800" y="4114240"/>
                <a:ext cx="24912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2CA5D4D-4605-4B31-BAB5-B70F7D22C635}"/>
                  </a:ext>
                </a:extLst>
              </p14:cNvPr>
              <p14:cNvContentPartPr/>
              <p14:nvPr/>
            </p14:nvContentPartPr>
            <p14:xfrm>
              <a:off x="3227880" y="4067080"/>
              <a:ext cx="1246320" cy="574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2CA5D4D-4605-4B31-BAB5-B70F7D22C63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10240" y="4049440"/>
                <a:ext cx="1281960" cy="61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4CAF08-644C-499C-A2C3-92109F9D9F91}"/>
                  </a:ext>
                </a:extLst>
              </p14:cNvPr>
              <p14:cNvContentPartPr/>
              <p14:nvPr/>
            </p14:nvContentPartPr>
            <p14:xfrm>
              <a:off x="4793160" y="4189480"/>
              <a:ext cx="137160" cy="200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4CAF08-644C-499C-A2C3-92109F9D9F9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775520" y="4171480"/>
                <a:ext cx="17280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A538863-352A-4387-AEF6-073F9BAA878C}"/>
                  </a:ext>
                </a:extLst>
              </p14:cNvPr>
              <p14:cNvContentPartPr/>
              <p14:nvPr/>
            </p14:nvContentPartPr>
            <p14:xfrm>
              <a:off x="5051280" y="4224400"/>
              <a:ext cx="141840" cy="153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A538863-352A-4387-AEF6-073F9BAA878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033640" y="4206760"/>
                <a:ext cx="1774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1124FF4-E66A-4517-8A44-9DA59F58D656}"/>
                  </a:ext>
                </a:extLst>
              </p14:cNvPr>
              <p14:cNvContentPartPr/>
              <p14:nvPr/>
            </p14:nvContentPartPr>
            <p14:xfrm>
              <a:off x="5638440" y="4094440"/>
              <a:ext cx="6480" cy="175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1124FF4-E66A-4517-8A44-9DA59F58D65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20800" y="4076440"/>
                <a:ext cx="4212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A5623F4-1ED5-44EA-9732-0512F8F751B7}"/>
                  </a:ext>
                </a:extLst>
              </p14:cNvPr>
              <p14:cNvContentPartPr/>
              <p14:nvPr/>
            </p14:nvContentPartPr>
            <p14:xfrm>
              <a:off x="5557080" y="4222960"/>
              <a:ext cx="520200" cy="25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A5623F4-1ED5-44EA-9732-0512F8F751B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539440" y="4204960"/>
                <a:ext cx="55584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63DD344-EA87-4857-B180-934BF4E69FD8}"/>
                  </a:ext>
                </a:extLst>
              </p14:cNvPr>
              <p14:cNvContentPartPr/>
              <p14:nvPr/>
            </p14:nvContentPartPr>
            <p14:xfrm>
              <a:off x="6217320" y="4134760"/>
              <a:ext cx="10800" cy="257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63DD344-EA87-4857-B180-934BF4E69FD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99320" y="4116760"/>
                <a:ext cx="4644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3550A-394A-4B66-83EF-061EF9101D19}"/>
                  </a:ext>
                </a:extLst>
              </p14:cNvPr>
              <p14:cNvContentPartPr/>
              <p14:nvPr/>
            </p14:nvContentPartPr>
            <p14:xfrm>
              <a:off x="6177000" y="4116040"/>
              <a:ext cx="210600" cy="269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3550A-394A-4B66-83EF-061EF9101D1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59000" y="4098040"/>
                <a:ext cx="2462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C0BCEB-4803-4169-A39F-A12B24A13D7C}"/>
                  </a:ext>
                </a:extLst>
              </p14:cNvPr>
              <p14:cNvContentPartPr/>
              <p14:nvPr/>
            </p14:nvContentPartPr>
            <p14:xfrm>
              <a:off x="6461400" y="4109200"/>
              <a:ext cx="89640" cy="108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C0BCEB-4803-4169-A39F-A12B24A13D7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443760" y="4091200"/>
                <a:ext cx="1252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069B3F6-8175-4F0B-82BA-DCD70A5133BC}"/>
                  </a:ext>
                </a:extLst>
              </p14:cNvPr>
              <p14:cNvContentPartPr/>
              <p14:nvPr/>
            </p14:nvContentPartPr>
            <p14:xfrm>
              <a:off x="6583800" y="4165360"/>
              <a:ext cx="23004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069B3F6-8175-4F0B-82BA-DCD70A5133B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565800" y="4147360"/>
                <a:ext cx="2656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4AE57F6-4596-4977-A3D7-521571DD87C6}"/>
                  </a:ext>
                </a:extLst>
              </p14:cNvPr>
              <p14:cNvContentPartPr/>
              <p14:nvPr/>
            </p14:nvContentPartPr>
            <p14:xfrm>
              <a:off x="6573000" y="4246360"/>
              <a:ext cx="260280" cy="61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4AE57F6-4596-4977-A3D7-521571DD87C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555360" y="4228360"/>
                <a:ext cx="2959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5EF4B41-4BA3-4F39-A466-4BC6B0589A53}"/>
                  </a:ext>
                </a:extLst>
              </p14:cNvPr>
              <p14:cNvContentPartPr/>
              <p14:nvPr/>
            </p14:nvContentPartPr>
            <p14:xfrm>
              <a:off x="6867840" y="4080760"/>
              <a:ext cx="110520" cy="87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5EF4B41-4BA3-4F39-A466-4BC6B0589A5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49840" y="4063120"/>
                <a:ext cx="1461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56FA325-8B2E-42CE-A57B-DCAEC4EDA926}"/>
                  </a:ext>
                </a:extLst>
              </p14:cNvPr>
              <p14:cNvContentPartPr/>
              <p14:nvPr/>
            </p14:nvContentPartPr>
            <p14:xfrm>
              <a:off x="7081320" y="4144840"/>
              <a:ext cx="172080" cy="186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56FA325-8B2E-42CE-A57B-DCAEC4EDA92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063320" y="4127200"/>
                <a:ext cx="2077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BA2AF7-D93E-4630-8C3F-EB69CE808D0D}"/>
                  </a:ext>
                </a:extLst>
              </p14:cNvPr>
              <p14:cNvContentPartPr/>
              <p14:nvPr/>
            </p14:nvContentPartPr>
            <p14:xfrm>
              <a:off x="6710880" y="4095160"/>
              <a:ext cx="5040" cy="97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BA2AF7-D93E-4630-8C3F-EB69CE808D0D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692880" y="407716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AD601BB-2120-4195-B132-91F0F32D2FD8}"/>
                  </a:ext>
                </a:extLst>
              </p14:cNvPr>
              <p14:cNvContentPartPr/>
              <p14:nvPr/>
            </p14:nvContentPartPr>
            <p14:xfrm>
              <a:off x="7369320" y="4076440"/>
              <a:ext cx="1575360" cy="344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AD601BB-2120-4195-B132-91F0F32D2FD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351320" y="4058800"/>
                <a:ext cx="161100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091A880-1741-4A15-9474-AF7B02890A89}"/>
                  </a:ext>
                </a:extLst>
              </p14:cNvPr>
              <p14:cNvContentPartPr/>
              <p14:nvPr/>
            </p14:nvContentPartPr>
            <p14:xfrm>
              <a:off x="436440" y="4632640"/>
              <a:ext cx="334800" cy="275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091A880-1741-4A15-9474-AF7B02890A8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18800" y="4615000"/>
                <a:ext cx="37044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B73D116-1816-4770-B7C7-10D614AF73D4}"/>
                  </a:ext>
                </a:extLst>
              </p14:cNvPr>
              <p14:cNvContentPartPr/>
              <p14:nvPr/>
            </p14:nvContentPartPr>
            <p14:xfrm>
              <a:off x="1350840" y="4612480"/>
              <a:ext cx="476640" cy="3355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B73D116-1816-4770-B7C7-10D614AF73D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332840" y="4594480"/>
                <a:ext cx="5122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D334C3C-6A11-40B9-9D5A-83DB847030DD}"/>
                  </a:ext>
                </a:extLst>
              </p14:cNvPr>
              <p14:cNvContentPartPr/>
              <p14:nvPr/>
            </p14:nvContentPartPr>
            <p14:xfrm>
              <a:off x="3628920" y="4602040"/>
              <a:ext cx="1058760" cy="234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D334C3C-6A11-40B9-9D5A-83DB847030D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611280" y="4584040"/>
                <a:ext cx="109440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C043836-5992-4A16-A40B-07B5C1435051}"/>
                  </a:ext>
                </a:extLst>
              </p14:cNvPr>
              <p14:cNvContentPartPr/>
              <p14:nvPr/>
            </p14:nvContentPartPr>
            <p14:xfrm>
              <a:off x="1960680" y="4541200"/>
              <a:ext cx="1533240" cy="345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C043836-5992-4A16-A40B-07B5C143505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942680" y="4523560"/>
                <a:ext cx="1568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2F631F5-C803-42B8-896B-0B0C5B43448E}"/>
                  </a:ext>
                </a:extLst>
              </p14:cNvPr>
              <p14:cNvContentPartPr/>
              <p14:nvPr/>
            </p14:nvContentPartPr>
            <p14:xfrm>
              <a:off x="4812600" y="4795000"/>
              <a:ext cx="64080" cy="119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2F631F5-C803-42B8-896B-0B0C5B43448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794960" y="4777360"/>
                <a:ext cx="9972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8965E33-5BD4-4C76-9142-29F34D3A71C4}"/>
                  </a:ext>
                </a:extLst>
              </p14:cNvPr>
              <p14:cNvContentPartPr/>
              <p14:nvPr/>
            </p14:nvContentPartPr>
            <p14:xfrm>
              <a:off x="5005200" y="4724080"/>
              <a:ext cx="250560" cy="93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8965E33-5BD4-4C76-9142-29F34D3A71C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987560" y="4706080"/>
                <a:ext cx="28620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AE57E1F-384A-4758-A8AF-A6FFC7478F9E}"/>
                  </a:ext>
                </a:extLst>
              </p14:cNvPr>
              <p14:cNvContentPartPr/>
              <p14:nvPr/>
            </p14:nvContentPartPr>
            <p14:xfrm>
              <a:off x="5384280" y="4572160"/>
              <a:ext cx="576720" cy="256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AE57E1F-384A-4758-A8AF-A6FFC7478F9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366280" y="4554160"/>
                <a:ext cx="61236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ED8CA7C-CFA8-4BF3-8C19-A611FBBD258A}"/>
                  </a:ext>
                </a:extLst>
              </p14:cNvPr>
              <p14:cNvContentPartPr/>
              <p14:nvPr/>
            </p14:nvContentPartPr>
            <p14:xfrm>
              <a:off x="6207240" y="4665400"/>
              <a:ext cx="448560" cy="171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ED8CA7C-CFA8-4BF3-8C19-A611FBBD258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189240" y="4647400"/>
                <a:ext cx="4842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DC7B06E0-A216-4DF8-AD46-F9A01A7D194D}"/>
                  </a:ext>
                </a:extLst>
              </p14:cNvPr>
              <p14:cNvContentPartPr/>
              <p14:nvPr/>
            </p14:nvContentPartPr>
            <p14:xfrm>
              <a:off x="6796560" y="4488640"/>
              <a:ext cx="1140480" cy="397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DC7B06E0-A216-4DF8-AD46-F9A01A7D194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778914" y="4471000"/>
                <a:ext cx="1176131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A8CEFC1-EF4D-4A8A-B79A-C9BB0939779E}"/>
                  </a:ext>
                </a:extLst>
              </p14:cNvPr>
              <p14:cNvContentPartPr/>
              <p14:nvPr/>
            </p14:nvContentPartPr>
            <p14:xfrm>
              <a:off x="6043800" y="4310440"/>
              <a:ext cx="2227680" cy="7552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A8CEFC1-EF4D-4A8A-B79A-C9BB0939779E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026160" y="4274800"/>
                <a:ext cx="2263320" cy="82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87F164A-824A-412A-8E11-51EB2AD8F1BC}"/>
                  </a:ext>
                </a:extLst>
              </p14:cNvPr>
              <p14:cNvContentPartPr/>
              <p14:nvPr/>
            </p14:nvContentPartPr>
            <p14:xfrm>
              <a:off x="1539120" y="5159320"/>
              <a:ext cx="6392160" cy="1201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87F164A-824A-412A-8E11-51EB2AD8F1BC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521480" y="5141320"/>
                <a:ext cx="6427800" cy="1237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43786615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04916674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14:cNvPr>
              <p14:cNvContentPartPr/>
              <p14:nvPr/>
            </p14:nvContentPartPr>
            <p14:xfrm>
              <a:off x="456960" y="720880"/>
              <a:ext cx="255240" cy="48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320" y="702880"/>
                <a:ext cx="290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14:cNvPr>
              <p14:cNvContentPartPr/>
              <p14:nvPr/>
            </p14:nvContentPartPr>
            <p14:xfrm>
              <a:off x="914160" y="842920"/>
              <a:ext cx="452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96160" y="825280"/>
                <a:ext cx="487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14:cNvPr>
              <p14:cNvContentPartPr/>
              <p14:nvPr/>
            </p14:nvContentPartPr>
            <p14:xfrm>
              <a:off x="1482960" y="832480"/>
              <a:ext cx="405720" cy="256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4960" y="814815"/>
                <a:ext cx="44136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14:cNvPr>
              <p14:cNvContentPartPr/>
              <p14:nvPr/>
            </p14:nvContentPartPr>
            <p14:xfrm>
              <a:off x="2278920" y="934360"/>
              <a:ext cx="299160" cy="112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60920" y="916720"/>
                <a:ext cx="334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14:cNvPr>
              <p14:cNvContentPartPr/>
              <p14:nvPr/>
            </p14:nvContentPartPr>
            <p14:xfrm>
              <a:off x="2681760" y="710800"/>
              <a:ext cx="156600" cy="29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3760" y="693160"/>
                <a:ext cx="192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14:cNvPr>
              <p14:cNvContentPartPr/>
              <p14:nvPr/>
            </p14:nvContentPartPr>
            <p14:xfrm>
              <a:off x="2925480" y="887200"/>
              <a:ext cx="11340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840" y="869200"/>
                <a:ext cx="1490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14:cNvPr>
              <p14:cNvContentPartPr/>
              <p14:nvPr/>
            </p14:nvContentPartPr>
            <p14:xfrm>
              <a:off x="3057600" y="953080"/>
              <a:ext cx="197280" cy="10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39960" y="935440"/>
                <a:ext cx="2329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14:cNvPr>
              <p14:cNvContentPartPr/>
              <p14:nvPr/>
            </p14:nvContentPartPr>
            <p14:xfrm>
              <a:off x="3565560" y="739600"/>
              <a:ext cx="213840" cy="295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7920" y="721600"/>
                <a:ext cx="2494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14:cNvPr>
              <p14:cNvContentPartPr/>
              <p14:nvPr/>
            </p14:nvContentPartPr>
            <p14:xfrm>
              <a:off x="3901080" y="838240"/>
              <a:ext cx="2196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83080" y="820240"/>
                <a:ext cx="255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14:cNvPr>
              <p14:cNvContentPartPr/>
              <p14:nvPr/>
            </p14:nvContentPartPr>
            <p14:xfrm>
              <a:off x="3921240" y="923560"/>
              <a:ext cx="224280" cy="21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3600" y="905920"/>
                <a:ext cx="259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14:cNvPr>
              <p14:cNvContentPartPr/>
              <p14:nvPr/>
            </p14:nvContentPartPr>
            <p14:xfrm>
              <a:off x="4307520" y="810160"/>
              <a:ext cx="541080" cy="16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89880" y="792520"/>
                <a:ext cx="576720" cy="20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08932124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14:cNvPr>
              <p14:cNvContentPartPr/>
              <p14:nvPr/>
            </p14:nvContentPartPr>
            <p14:xfrm>
              <a:off x="456960" y="720880"/>
              <a:ext cx="255240" cy="48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320" y="702880"/>
                <a:ext cx="290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14:cNvPr>
              <p14:cNvContentPartPr/>
              <p14:nvPr/>
            </p14:nvContentPartPr>
            <p14:xfrm>
              <a:off x="914160" y="842920"/>
              <a:ext cx="452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96160" y="825280"/>
                <a:ext cx="487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14:cNvPr>
              <p14:cNvContentPartPr/>
              <p14:nvPr/>
            </p14:nvContentPartPr>
            <p14:xfrm>
              <a:off x="1482960" y="832480"/>
              <a:ext cx="405720" cy="256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4960" y="814815"/>
                <a:ext cx="44136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14:cNvPr>
              <p14:cNvContentPartPr/>
              <p14:nvPr/>
            </p14:nvContentPartPr>
            <p14:xfrm>
              <a:off x="2278920" y="934360"/>
              <a:ext cx="299160" cy="112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60920" y="916720"/>
                <a:ext cx="334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14:cNvPr>
              <p14:cNvContentPartPr/>
              <p14:nvPr/>
            </p14:nvContentPartPr>
            <p14:xfrm>
              <a:off x="2681760" y="710800"/>
              <a:ext cx="156600" cy="29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3760" y="693160"/>
                <a:ext cx="192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14:cNvPr>
              <p14:cNvContentPartPr/>
              <p14:nvPr/>
            </p14:nvContentPartPr>
            <p14:xfrm>
              <a:off x="2925480" y="887200"/>
              <a:ext cx="11340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840" y="869200"/>
                <a:ext cx="1490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14:cNvPr>
              <p14:cNvContentPartPr/>
              <p14:nvPr/>
            </p14:nvContentPartPr>
            <p14:xfrm>
              <a:off x="3057600" y="953080"/>
              <a:ext cx="197280" cy="10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39960" y="935440"/>
                <a:ext cx="2329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14:cNvPr>
              <p14:cNvContentPartPr/>
              <p14:nvPr/>
            </p14:nvContentPartPr>
            <p14:xfrm>
              <a:off x="3565560" y="739600"/>
              <a:ext cx="213840" cy="295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7920" y="721600"/>
                <a:ext cx="2494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14:cNvPr>
              <p14:cNvContentPartPr/>
              <p14:nvPr/>
            </p14:nvContentPartPr>
            <p14:xfrm>
              <a:off x="3901080" y="838240"/>
              <a:ext cx="2196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83080" y="820240"/>
                <a:ext cx="255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14:cNvPr>
              <p14:cNvContentPartPr/>
              <p14:nvPr/>
            </p14:nvContentPartPr>
            <p14:xfrm>
              <a:off x="3921240" y="923560"/>
              <a:ext cx="224280" cy="21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3600" y="905920"/>
                <a:ext cx="259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14:cNvPr>
              <p14:cNvContentPartPr/>
              <p14:nvPr/>
            </p14:nvContentPartPr>
            <p14:xfrm>
              <a:off x="4307520" y="810160"/>
              <a:ext cx="541080" cy="16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89880" y="792520"/>
                <a:ext cx="57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14:cNvPr>
              <p14:cNvContentPartPr/>
              <p14:nvPr/>
            </p14:nvContentPartPr>
            <p14:xfrm>
              <a:off x="5039040" y="802240"/>
              <a:ext cx="302040" cy="30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21379" y="784600"/>
                <a:ext cx="337723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14:cNvPr>
              <p14:cNvContentPartPr/>
              <p14:nvPr/>
            </p14:nvContentPartPr>
            <p14:xfrm>
              <a:off x="6552840" y="772000"/>
              <a:ext cx="223920" cy="306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34840" y="754000"/>
                <a:ext cx="2595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14:cNvPr>
              <p14:cNvContentPartPr/>
              <p14:nvPr/>
            </p14:nvContentPartPr>
            <p14:xfrm>
              <a:off x="6227400" y="873160"/>
              <a:ext cx="20412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09760" y="855520"/>
                <a:ext cx="23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14:cNvPr>
              <p14:cNvContentPartPr/>
              <p14:nvPr/>
            </p14:nvContentPartPr>
            <p14:xfrm>
              <a:off x="5679120" y="760840"/>
              <a:ext cx="365760" cy="33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61480" y="743200"/>
                <a:ext cx="4014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14:cNvPr>
              <p14:cNvContentPartPr/>
              <p14:nvPr/>
            </p14:nvContentPartPr>
            <p14:xfrm>
              <a:off x="8137920" y="698920"/>
              <a:ext cx="334440" cy="309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680941"/>
                <a:ext cx="3700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14:cNvPr>
              <p14:cNvContentPartPr/>
              <p14:nvPr/>
            </p14:nvContentPartPr>
            <p14:xfrm>
              <a:off x="7822560" y="782080"/>
              <a:ext cx="190800" cy="20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04920" y="764080"/>
                <a:ext cx="2264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14:cNvPr>
              <p14:cNvContentPartPr/>
              <p14:nvPr/>
            </p14:nvContentPartPr>
            <p14:xfrm>
              <a:off x="7040640" y="719440"/>
              <a:ext cx="680040" cy="29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2640" y="701821"/>
                <a:ext cx="715680" cy="33331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59092667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14:cNvPr>
              <p14:cNvContentPartPr/>
              <p14:nvPr/>
            </p14:nvContentPartPr>
            <p14:xfrm>
              <a:off x="456960" y="720880"/>
              <a:ext cx="255240" cy="48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320" y="702880"/>
                <a:ext cx="290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14:cNvPr>
              <p14:cNvContentPartPr/>
              <p14:nvPr/>
            </p14:nvContentPartPr>
            <p14:xfrm>
              <a:off x="914160" y="842920"/>
              <a:ext cx="452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96160" y="825280"/>
                <a:ext cx="487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14:cNvPr>
              <p14:cNvContentPartPr/>
              <p14:nvPr/>
            </p14:nvContentPartPr>
            <p14:xfrm>
              <a:off x="1482960" y="832480"/>
              <a:ext cx="405720" cy="256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4960" y="814815"/>
                <a:ext cx="44136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14:cNvPr>
              <p14:cNvContentPartPr/>
              <p14:nvPr/>
            </p14:nvContentPartPr>
            <p14:xfrm>
              <a:off x="2278920" y="934360"/>
              <a:ext cx="299160" cy="112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60920" y="916720"/>
                <a:ext cx="334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14:cNvPr>
              <p14:cNvContentPartPr/>
              <p14:nvPr/>
            </p14:nvContentPartPr>
            <p14:xfrm>
              <a:off x="2681760" y="710800"/>
              <a:ext cx="156600" cy="29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3760" y="693160"/>
                <a:ext cx="192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14:cNvPr>
              <p14:cNvContentPartPr/>
              <p14:nvPr/>
            </p14:nvContentPartPr>
            <p14:xfrm>
              <a:off x="2925480" y="887200"/>
              <a:ext cx="11340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840" y="869200"/>
                <a:ext cx="1490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14:cNvPr>
              <p14:cNvContentPartPr/>
              <p14:nvPr/>
            </p14:nvContentPartPr>
            <p14:xfrm>
              <a:off x="3057600" y="953080"/>
              <a:ext cx="197280" cy="10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39960" y="935440"/>
                <a:ext cx="2329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14:cNvPr>
              <p14:cNvContentPartPr/>
              <p14:nvPr/>
            </p14:nvContentPartPr>
            <p14:xfrm>
              <a:off x="3565560" y="739600"/>
              <a:ext cx="213840" cy="295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7920" y="721600"/>
                <a:ext cx="2494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14:cNvPr>
              <p14:cNvContentPartPr/>
              <p14:nvPr/>
            </p14:nvContentPartPr>
            <p14:xfrm>
              <a:off x="3901080" y="838240"/>
              <a:ext cx="2196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83080" y="820240"/>
                <a:ext cx="255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14:cNvPr>
              <p14:cNvContentPartPr/>
              <p14:nvPr/>
            </p14:nvContentPartPr>
            <p14:xfrm>
              <a:off x="3921240" y="923560"/>
              <a:ext cx="224280" cy="21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3600" y="905920"/>
                <a:ext cx="259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14:cNvPr>
              <p14:cNvContentPartPr/>
              <p14:nvPr/>
            </p14:nvContentPartPr>
            <p14:xfrm>
              <a:off x="4307520" y="810160"/>
              <a:ext cx="541080" cy="16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89880" y="792520"/>
                <a:ext cx="57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14:cNvPr>
              <p14:cNvContentPartPr/>
              <p14:nvPr/>
            </p14:nvContentPartPr>
            <p14:xfrm>
              <a:off x="5039040" y="802240"/>
              <a:ext cx="302040" cy="30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21379" y="784600"/>
                <a:ext cx="337723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14:cNvPr>
              <p14:cNvContentPartPr/>
              <p14:nvPr/>
            </p14:nvContentPartPr>
            <p14:xfrm>
              <a:off x="6552840" y="772000"/>
              <a:ext cx="223920" cy="306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34840" y="754000"/>
                <a:ext cx="2595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14:cNvPr>
              <p14:cNvContentPartPr/>
              <p14:nvPr/>
            </p14:nvContentPartPr>
            <p14:xfrm>
              <a:off x="6227400" y="873160"/>
              <a:ext cx="20412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09760" y="855520"/>
                <a:ext cx="23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14:cNvPr>
              <p14:cNvContentPartPr/>
              <p14:nvPr/>
            </p14:nvContentPartPr>
            <p14:xfrm>
              <a:off x="5679120" y="760840"/>
              <a:ext cx="365760" cy="33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61480" y="743200"/>
                <a:ext cx="4014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14:cNvPr>
              <p14:cNvContentPartPr/>
              <p14:nvPr/>
            </p14:nvContentPartPr>
            <p14:xfrm>
              <a:off x="8137920" y="698920"/>
              <a:ext cx="334440" cy="309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680941"/>
                <a:ext cx="3700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14:cNvPr>
              <p14:cNvContentPartPr/>
              <p14:nvPr/>
            </p14:nvContentPartPr>
            <p14:xfrm>
              <a:off x="7822560" y="782080"/>
              <a:ext cx="190800" cy="20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04920" y="764080"/>
                <a:ext cx="2264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14:cNvPr>
              <p14:cNvContentPartPr/>
              <p14:nvPr/>
            </p14:nvContentPartPr>
            <p14:xfrm>
              <a:off x="7040640" y="719440"/>
              <a:ext cx="680040" cy="29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2640" y="701821"/>
                <a:ext cx="715680" cy="333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14:cNvPr>
              <p14:cNvContentPartPr/>
              <p14:nvPr/>
            </p14:nvContentPartPr>
            <p14:xfrm>
              <a:off x="5577600" y="588760"/>
              <a:ext cx="965880" cy="66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59600" y="571120"/>
                <a:ext cx="1001520" cy="696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3849343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14:cNvPr>
              <p14:cNvContentPartPr/>
              <p14:nvPr/>
            </p14:nvContentPartPr>
            <p14:xfrm>
              <a:off x="1269840" y="120760"/>
              <a:ext cx="2432880" cy="47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63CAB-50F8-4305-A429-C456CCD10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3" y="103107"/>
                <a:ext cx="2468515" cy="510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14:cNvPr>
              <p14:cNvContentPartPr/>
              <p14:nvPr/>
            </p14:nvContentPartPr>
            <p14:xfrm>
              <a:off x="4025640" y="212560"/>
              <a:ext cx="801360" cy="40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503E57B-6D17-4584-A6DB-15C19417281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07640" y="194920"/>
                <a:ext cx="83700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14:cNvPr>
              <p14:cNvContentPartPr/>
              <p14:nvPr/>
            </p14:nvContentPartPr>
            <p14:xfrm>
              <a:off x="5018880" y="212920"/>
              <a:ext cx="945000" cy="305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CC2704-9E48-4F83-BE83-E69624A7B04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0880" y="194920"/>
                <a:ext cx="980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14:cNvPr>
              <p14:cNvContentPartPr/>
              <p14:nvPr/>
            </p14:nvContentPartPr>
            <p14:xfrm>
              <a:off x="6218040" y="131920"/>
              <a:ext cx="955440" cy="345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2D2FF2-B484-4C58-B2F3-7CC8620573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00040" y="113939"/>
                <a:ext cx="991080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14:cNvPr>
              <p14:cNvContentPartPr/>
              <p14:nvPr/>
            </p14:nvContentPartPr>
            <p14:xfrm>
              <a:off x="7487400" y="175480"/>
              <a:ext cx="1108800" cy="26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5A3C92-045F-4828-9DF9-C2255EF4A4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69754" y="157480"/>
                <a:ext cx="1144452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14:cNvPr>
              <p14:cNvContentPartPr/>
              <p14:nvPr/>
            </p14:nvContentPartPr>
            <p14:xfrm>
              <a:off x="456960" y="720880"/>
              <a:ext cx="255240" cy="48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FB0E5-2440-4C3D-962D-E31045588A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320" y="702880"/>
                <a:ext cx="2908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14:cNvPr>
              <p14:cNvContentPartPr/>
              <p14:nvPr/>
            </p14:nvContentPartPr>
            <p14:xfrm>
              <a:off x="914160" y="842920"/>
              <a:ext cx="452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D9B1BD1-F819-4ADA-8BA7-5E5C3F78A6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96160" y="825280"/>
                <a:ext cx="487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14:cNvPr>
              <p14:cNvContentPartPr/>
              <p14:nvPr/>
            </p14:nvContentPartPr>
            <p14:xfrm>
              <a:off x="1482960" y="832480"/>
              <a:ext cx="405720" cy="256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C34158-D5E7-48A6-872D-E616D99080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64960" y="814815"/>
                <a:ext cx="441360" cy="292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14:cNvPr>
              <p14:cNvContentPartPr/>
              <p14:nvPr/>
            </p14:nvContentPartPr>
            <p14:xfrm>
              <a:off x="2278920" y="934360"/>
              <a:ext cx="299160" cy="112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DAF35E-AA0B-4AAA-B8BE-43E207D703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60920" y="916720"/>
                <a:ext cx="3348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14:cNvPr>
              <p14:cNvContentPartPr/>
              <p14:nvPr/>
            </p14:nvContentPartPr>
            <p14:xfrm>
              <a:off x="2681760" y="710800"/>
              <a:ext cx="156600" cy="299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BFE9FF7-8B6F-429D-93DB-328D0B36A4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3760" y="693160"/>
                <a:ext cx="192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14:cNvPr>
              <p14:cNvContentPartPr/>
              <p14:nvPr/>
            </p14:nvContentPartPr>
            <p14:xfrm>
              <a:off x="2925480" y="887200"/>
              <a:ext cx="113400" cy="140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C5AFD6-8549-4D2A-BBB3-9114945F53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07840" y="869200"/>
                <a:ext cx="1490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14:cNvPr>
              <p14:cNvContentPartPr/>
              <p14:nvPr/>
            </p14:nvContentPartPr>
            <p14:xfrm>
              <a:off x="3057600" y="953080"/>
              <a:ext cx="197280" cy="103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F2D9DD6-6896-4F0E-95C5-328ED0B5E15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39960" y="935440"/>
                <a:ext cx="2329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14:cNvPr>
              <p14:cNvContentPartPr/>
              <p14:nvPr/>
            </p14:nvContentPartPr>
            <p14:xfrm>
              <a:off x="3565560" y="739600"/>
              <a:ext cx="213840" cy="295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A879CCC-96BD-466C-9280-C576DE7CBBE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47920" y="721600"/>
                <a:ext cx="2494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14:cNvPr>
              <p14:cNvContentPartPr/>
              <p14:nvPr/>
            </p14:nvContentPartPr>
            <p14:xfrm>
              <a:off x="3901080" y="838240"/>
              <a:ext cx="2196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EBC7181-B829-4E45-8334-C1F80D976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83080" y="820240"/>
                <a:ext cx="255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14:cNvPr>
              <p14:cNvContentPartPr/>
              <p14:nvPr/>
            </p14:nvContentPartPr>
            <p14:xfrm>
              <a:off x="3921240" y="923560"/>
              <a:ext cx="224280" cy="21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EA2374-8BCE-4CE8-809E-0E018E6DDE8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3600" y="905920"/>
                <a:ext cx="259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14:cNvPr>
              <p14:cNvContentPartPr/>
              <p14:nvPr/>
            </p14:nvContentPartPr>
            <p14:xfrm>
              <a:off x="4307520" y="810160"/>
              <a:ext cx="541080" cy="16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8E25397-7551-4C5F-8DBF-D1AA7774E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89880" y="792520"/>
                <a:ext cx="57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14:cNvPr>
              <p14:cNvContentPartPr/>
              <p14:nvPr/>
            </p14:nvContentPartPr>
            <p14:xfrm>
              <a:off x="5039040" y="802240"/>
              <a:ext cx="302040" cy="30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EF1EBE2-F845-4BD8-B71E-771100B5F3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21379" y="784600"/>
                <a:ext cx="337723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14:cNvPr>
              <p14:cNvContentPartPr/>
              <p14:nvPr/>
            </p14:nvContentPartPr>
            <p14:xfrm>
              <a:off x="6552840" y="772000"/>
              <a:ext cx="223920" cy="306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F0CAF83-9E38-4C61-BF8B-FE75C910C51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34840" y="754000"/>
                <a:ext cx="2595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14:cNvPr>
              <p14:cNvContentPartPr/>
              <p14:nvPr/>
            </p14:nvContentPartPr>
            <p14:xfrm>
              <a:off x="6227400" y="873160"/>
              <a:ext cx="204120" cy="178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0E8491-192E-45D8-9421-3C1499A5E6A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09760" y="855520"/>
                <a:ext cx="23976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14:cNvPr>
              <p14:cNvContentPartPr/>
              <p14:nvPr/>
            </p14:nvContentPartPr>
            <p14:xfrm>
              <a:off x="5679120" y="760840"/>
              <a:ext cx="365760" cy="33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627E3C8-3F35-46DF-B6D3-6F98DBABE25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61480" y="743200"/>
                <a:ext cx="4014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14:cNvPr>
              <p14:cNvContentPartPr/>
              <p14:nvPr/>
            </p14:nvContentPartPr>
            <p14:xfrm>
              <a:off x="8137920" y="698920"/>
              <a:ext cx="334440" cy="309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4DB3FCF-138A-4494-89F0-0BA2CC24AED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680941"/>
                <a:ext cx="3700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14:cNvPr>
              <p14:cNvContentPartPr/>
              <p14:nvPr/>
            </p14:nvContentPartPr>
            <p14:xfrm>
              <a:off x="7822560" y="782080"/>
              <a:ext cx="190800" cy="20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9A98DC-0B64-4B48-B083-8C9A423EBD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04920" y="764080"/>
                <a:ext cx="22644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14:cNvPr>
              <p14:cNvContentPartPr/>
              <p14:nvPr/>
            </p14:nvContentPartPr>
            <p14:xfrm>
              <a:off x="7040640" y="719440"/>
              <a:ext cx="680040" cy="29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FF8674D-7889-4138-85D5-1380D83E1E8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2640" y="701821"/>
                <a:ext cx="715680" cy="333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14:cNvPr>
              <p14:cNvContentPartPr/>
              <p14:nvPr/>
            </p14:nvContentPartPr>
            <p14:xfrm>
              <a:off x="5577600" y="588760"/>
              <a:ext cx="965880" cy="66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B6D02FB-348B-48C6-B5FD-9075A748EA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59600" y="571120"/>
                <a:ext cx="1001520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14:cNvPr>
              <p14:cNvContentPartPr/>
              <p14:nvPr/>
            </p14:nvContentPartPr>
            <p14:xfrm>
              <a:off x="7924440" y="517120"/>
              <a:ext cx="889920" cy="631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FA7CBD3-D56B-4396-B353-65904FC53F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06800" y="499480"/>
                <a:ext cx="925560" cy="666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170345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51836</TotalTime>
  <Words>168</Words>
  <Application>Microsoft Office PowerPoint</Application>
  <PresentationFormat>On-screen Show (4:3)</PresentationFormat>
  <Paragraphs>168</Paragraphs>
  <Slides>168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168</vt:i4>
      </vt:variant>
    </vt:vector>
  </HeadingPairs>
  <TitlesOfParts>
    <vt:vector size="173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355</cp:revision>
  <dcterms:created xsi:type="dcterms:W3CDTF">2010-09-30T20:09:09Z</dcterms:created>
  <dcterms:modified xsi:type="dcterms:W3CDTF">2020-11-18T17:32:16Z</dcterms:modified>
</cp:coreProperties>
</file>